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7" r:id="rId2"/>
    <p:sldId id="261" r:id="rId3"/>
    <p:sldId id="279" r:id="rId4"/>
    <p:sldId id="280" r:id="rId5"/>
    <p:sldId id="281" r:id="rId6"/>
    <p:sldId id="262" r:id="rId7"/>
    <p:sldId id="282" r:id="rId8"/>
    <p:sldId id="263" r:id="rId9"/>
    <p:sldId id="264" r:id="rId10"/>
    <p:sldId id="265" r:id="rId11"/>
    <p:sldId id="270" r:id="rId12"/>
    <p:sldId id="271" r:id="rId13"/>
    <p:sldId id="267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5BF32-AC92-4529-834F-8AD5B5830967}" v="211" dt="2021-12-17T10:40:55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cha Wilkens" userId="e87239688a457c00" providerId="LiveId" clId="{3F45BF32-AC92-4529-834F-8AD5B5830967}"/>
    <pc:docChg chg="undo custSel modSld sldOrd">
      <pc:chgData name="Sascha Wilkens" userId="e87239688a457c00" providerId="LiveId" clId="{3F45BF32-AC92-4529-834F-8AD5B5830967}" dt="2021-12-17T10:42:09.135" v="974"/>
      <pc:docMkLst>
        <pc:docMk/>
      </pc:docMkLst>
      <pc:sldChg chg="modSp mod">
        <pc:chgData name="Sascha Wilkens" userId="e87239688a457c00" providerId="LiveId" clId="{3F45BF32-AC92-4529-834F-8AD5B5830967}" dt="2021-12-11T12:05:08.678" v="0" actId="1076"/>
        <pc:sldMkLst>
          <pc:docMk/>
          <pc:sldMk cId="4195520170" sldId="264"/>
        </pc:sldMkLst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078" creationId="{F67C82DC-0431-4C89-9CB9-8C0ABABD0878}"/>
          </ac:inkMkLst>
        </pc:inkChg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079" creationId="{F391A418-4E88-4470-BB96-C7A18F22FCFE}"/>
          </ac:inkMkLst>
        </pc:inkChg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081" creationId="{046A006D-B6F7-497F-8977-F3793D780E41}"/>
          </ac:inkMkLst>
        </pc:inkChg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082" creationId="{F9AC5717-BD99-4146-92C2-74A83C789D3D}"/>
          </ac:inkMkLst>
        </pc:inkChg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112" creationId="{63E25FC5-6762-4292-888F-C3A4A121B0DE}"/>
          </ac:inkMkLst>
        </pc:inkChg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143" creationId="{16D30E7E-E6EF-47E1-ADAE-CFB10C176D00}"/>
          </ac:inkMkLst>
        </pc:inkChg>
        <pc:inkChg chg="mod">
          <ac:chgData name="Sascha Wilkens" userId="e87239688a457c00" providerId="LiveId" clId="{3F45BF32-AC92-4529-834F-8AD5B5830967}" dt="2021-12-11T12:05:08.678" v="0" actId="1076"/>
          <ac:inkMkLst>
            <pc:docMk/>
            <pc:sldMk cId="4195520170" sldId="264"/>
            <ac:inkMk id="1144" creationId="{0E29D199-7235-4E2F-A29E-C13E7FF97071}"/>
          </ac:inkMkLst>
        </pc:inkChg>
      </pc:sldChg>
      <pc:sldChg chg="modSp mod">
        <pc:chgData name="Sascha Wilkens" userId="e87239688a457c00" providerId="LiveId" clId="{3F45BF32-AC92-4529-834F-8AD5B5830967}" dt="2021-12-17T10:02:32.223" v="16" actId="20577"/>
        <pc:sldMkLst>
          <pc:docMk/>
          <pc:sldMk cId="4078637885" sldId="265"/>
        </pc:sldMkLst>
        <pc:graphicFrameChg chg="modGraphic">
          <ac:chgData name="Sascha Wilkens" userId="e87239688a457c00" providerId="LiveId" clId="{3F45BF32-AC92-4529-834F-8AD5B5830967}" dt="2021-12-17T10:02:32.223" v="16" actId="20577"/>
          <ac:graphicFrameMkLst>
            <pc:docMk/>
            <pc:sldMk cId="4078637885" sldId="265"/>
            <ac:graphicFrameMk id="4" creationId="{1E10A3AF-9DFE-42B0-9976-75198F735CB7}"/>
          </ac:graphicFrameMkLst>
        </pc:graphicFrameChg>
      </pc:sldChg>
      <pc:sldChg chg="addSp delSp modSp mod">
        <pc:chgData name="Sascha Wilkens" userId="e87239688a457c00" providerId="LiveId" clId="{3F45BF32-AC92-4529-834F-8AD5B5830967}" dt="2021-12-17T10:41:07.446" v="971" actId="1076"/>
        <pc:sldMkLst>
          <pc:docMk/>
          <pc:sldMk cId="3274512285" sldId="267"/>
        </pc:sldMkLst>
        <pc:spChg chg="mod">
          <ac:chgData name="Sascha Wilkens" userId="e87239688a457c00" providerId="LiveId" clId="{3F45BF32-AC92-4529-834F-8AD5B5830967}" dt="2021-12-17T10:26:53.521" v="663" actId="14100"/>
          <ac:spMkLst>
            <pc:docMk/>
            <pc:sldMk cId="3274512285" sldId="267"/>
            <ac:spMk id="2" creationId="{00000000-0000-0000-0000-000000000000}"/>
          </ac:spMkLst>
        </pc:spChg>
        <pc:grpChg chg="del mod">
          <ac:chgData name="Sascha Wilkens" userId="e87239688a457c00" providerId="LiveId" clId="{3F45BF32-AC92-4529-834F-8AD5B5830967}" dt="2021-12-17T10:31:11.304" v="719"/>
          <ac:grpSpMkLst>
            <pc:docMk/>
            <pc:sldMk cId="3274512285" sldId="267"/>
            <ac:grpSpMk id="47" creationId="{D829C637-31A1-4D22-A22F-26DD12060A76}"/>
          </ac:grpSpMkLst>
        </pc:grpChg>
        <pc:grpChg chg="del mod">
          <ac:chgData name="Sascha Wilkens" userId="e87239688a457c00" providerId="LiveId" clId="{3F45BF32-AC92-4529-834F-8AD5B5830967}" dt="2021-12-17T10:31:47.107" v="743"/>
          <ac:grpSpMkLst>
            <pc:docMk/>
            <pc:sldMk cId="3274512285" sldId="267"/>
            <ac:grpSpMk id="50" creationId="{0FE51DD7-7580-42D3-A5CC-D54F7A2CEE13}"/>
          </ac:grpSpMkLst>
        </pc:grpChg>
        <pc:grpChg chg="del mod">
          <ac:chgData name="Sascha Wilkens" userId="e87239688a457c00" providerId="LiveId" clId="{3F45BF32-AC92-4529-834F-8AD5B5830967}" dt="2021-12-17T10:33:05.701" v="790"/>
          <ac:grpSpMkLst>
            <pc:docMk/>
            <pc:sldMk cId="3274512285" sldId="267"/>
            <ac:grpSpMk id="8202" creationId="{69673B78-32F7-4DFB-88FC-D2784C5C5989}"/>
          </ac:grpSpMkLst>
        </pc:grpChg>
        <pc:grpChg chg="mod">
          <ac:chgData name="Sascha Wilkens" userId="e87239688a457c00" providerId="LiveId" clId="{3F45BF32-AC92-4529-834F-8AD5B5830967}" dt="2021-12-17T10:33:05.701" v="790"/>
          <ac:grpSpMkLst>
            <pc:docMk/>
            <pc:sldMk cId="3274512285" sldId="267"/>
            <ac:grpSpMk id="8240" creationId="{88E4D323-CE3B-44D3-B000-FB90F8E803AD}"/>
          </ac:grpSpMkLst>
        </pc:grpChg>
        <pc:grpChg chg="del mod">
          <ac:chgData name="Sascha Wilkens" userId="e87239688a457c00" providerId="LiveId" clId="{3F45BF32-AC92-4529-834F-8AD5B5830967}" dt="2021-12-17T10:38:07.216" v="918"/>
          <ac:grpSpMkLst>
            <pc:docMk/>
            <pc:sldMk cId="3274512285" sldId="267"/>
            <ac:grpSpMk id="8246" creationId="{FD701430-4DF4-488A-B82D-65BA9B4986B0}"/>
          </ac:grpSpMkLst>
        </pc:grpChg>
        <pc:grpChg chg="add del mod">
          <ac:chgData name="Sascha Wilkens" userId="e87239688a457c00" providerId="LiveId" clId="{3F45BF32-AC92-4529-834F-8AD5B5830967}" dt="2021-12-17T10:38:45.927" v="932"/>
          <ac:grpSpMkLst>
            <pc:docMk/>
            <pc:sldMk cId="3274512285" sldId="267"/>
            <ac:grpSpMk id="8250" creationId="{D9FD70D4-CC4A-4607-B6DC-2FBD7793CA02}"/>
          </ac:grpSpMkLst>
        </pc:grpChg>
        <pc:grpChg chg="mod">
          <ac:chgData name="Sascha Wilkens" userId="e87239688a457c00" providerId="LiveId" clId="{3F45BF32-AC92-4529-834F-8AD5B5830967}" dt="2021-12-17T10:38:16.458" v="923"/>
          <ac:grpSpMkLst>
            <pc:docMk/>
            <pc:sldMk cId="3274512285" sldId="267"/>
            <ac:grpSpMk id="8253" creationId="{931B25C1-739F-4E22-941A-E422072758B0}"/>
          </ac:grpSpMkLst>
        </pc:grpChg>
        <pc:grpChg chg="del mod">
          <ac:chgData name="Sascha Wilkens" userId="e87239688a457c00" providerId="LiveId" clId="{3F45BF32-AC92-4529-834F-8AD5B5830967}" dt="2021-12-17T10:38:55.767" v="940"/>
          <ac:grpSpMkLst>
            <pc:docMk/>
            <pc:sldMk cId="3274512285" sldId="267"/>
            <ac:grpSpMk id="8257" creationId="{0DBB4961-CC7E-4B5C-AA68-35B34195D230}"/>
          </ac:grpSpMkLst>
        </pc:grpChg>
        <pc:grpChg chg="del mod">
          <ac:chgData name="Sascha Wilkens" userId="e87239688a457c00" providerId="LiveId" clId="{3F45BF32-AC92-4529-834F-8AD5B5830967}" dt="2021-12-17T10:39:01.735" v="945"/>
          <ac:grpSpMkLst>
            <pc:docMk/>
            <pc:sldMk cId="3274512285" sldId="267"/>
            <ac:grpSpMk id="8259" creationId="{AC5D538D-281C-4A68-AD00-63DEC1DC4F30}"/>
          </ac:grpSpMkLst>
        </pc:grpChg>
        <pc:grpChg chg="del mod">
          <ac:chgData name="Sascha Wilkens" userId="e87239688a457c00" providerId="LiveId" clId="{3F45BF32-AC92-4529-834F-8AD5B5830967}" dt="2021-12-17T10:39:04.678" v="948"/>
          <ac:grpSpMkLst>
            <pc:docMk/>
            <pc:sldMk cId="3274512285" sldId="267"/>
            <ac:grpSpMk id="8264" creationId="{0E5E3324-53B4-4C0B-B561-B7113D883255}"/>
          </ac:grpSpMkLst>
        </pc:grpChg>
        <pc:grpChg chg="del mod">
          <ac:chgData name="Sascha Wilkens" userId="e87239688a457c00" providerId="LiveId" clId="{3F45BF32-AC92-4529-834F-8AD5B5830967}" dt="2021-12-17T10:39:11.574" v="951"/>
          <ac:grpSpMkLst>
            <pc:docMk/>
            <pc:sldMk cId="3274512285" sldId="267"/>
            <ac:grpSpMk id="8267" creationId="{B79AA923-E3E3-4400-9281-614FF5EF315B}"/>
          </ac:grpSpMkLst>
        </pc:grpChg>
        <pc:grpChg chg="del mod">
          <ac:chgData name="Sascha Wilkens" userId="e87239688a457c00" providerId="LiveId" clId="{3F45BF32-AC92-4529-834F-8AD5B5830967}" dt="2021-12-17T10:40:03.745" v="959"/>
          <ac:grpSpMkLst>
            <pc:docMk/>
            <pc:sldMk cId="3274512285" sldId="267"/>
            <ac:grpSpMk id="8270" creationId="{4097B3AC-ED9E-40E2-B0CF-8E04256D9226}"/>
          </ac:grpSpMkLst>
        </pc:grpChg>
        <pc:grpChg chg="del mod">
          <ac:chgData name="Sascha Wilkens" userId="e87239688a457c00" providerId="LiveId" clId="{3F45BF32-AC92-4529-834F-8AD5B5830967}" dt="2021-12-17T10:40:15.483" v="963"/>
          <ac:grpSpMkLst>
            <pc:docMk/>
            <pc:sldMk cId="3274512285" sldId="267"/>
            <ac:grpSpMk id="8275" creationId="{BE059DA8-87FA-44D3-94D4-DE9E66FBF9E5}"/>
          </ac:grpSpMkLst>
        </pc:grpChg>
        <pc:grpChg chg="mod">
          <ac:chgData name="Sascha Wilkens" userId="e87239688a457c00" providerId="LiveId" clId="{3F45BF32-AC92-4529-834F-8AD5B5830967}" dt="2021-12-17T10:40:55.008" v="969"/>
          <ac:grpSpMkLst>
            <pc:docMk/>
            <pc:sldMk cId="3274512285" sldId="267"/>
            <ac:grpSpMk id="8279" creationId="{ADAC9E6D-36A7-4C17-9A2F-124632415F2E}"/>
          </ac:grpSpMkLst>
        </pc:grpChg>
        <pc:picChg chg="add del mod">
          <ac:chgData name="Sascha Wilkens" userId="e87239688a457c00" providerId="LiveId" clId="{3F45BF32-AC92-4529-834F-8AD5B5830967}" dt="2021-12-17T10:31:17.575" v="720" actId="478"/>
          <ac:picMkLst>
            <pc:docMk/>
            <pc:sldMk cId="3274512285" sldId="267"/>
            <ac:picMk id="4" creationId="{A70DC3F7-F5B1-4A3D-91F1-987A9523B50B}"/>
          </ac:picMkLst>
        </pc:picChg>
        <pc:picChg chg="mod ord">
          <ac:chgData name="Sascha Wilkens" userId="e87239688a457c00" providerId="LiveId" clId="{3F45BF32-AC92-4529-834F-8AD5B5830967}" dt="2021-12-17T10:40:21.376" v="964" actId="1076"/>
          <ac:picMkLst>
            <pc:docMk/>
            <pc:sldMk cId="3274512285" sldId="267"/>
            <ac:picMk id="8193" creationId="{00000000-0000-0000-0000-000000000000}"/>
          </ac:picMkLst>
        </pc:pic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" creationId="{EFF4426F-9286-45DA-9E3D-5FADA274E789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6" creationId="{F2C9B34E-DA2F-498C-8A39-763CF954FB84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7" creationId="{7E9C8E9B-07FF-4FB6-AFAB-FA4903DFB01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" creationId="{052AD5F4-86C7-439B-BC93-E7543E49660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9" creationId="{BBA8827C-0749-4C1D-8B9B-59A7687201D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0" creationId="{13FA0E5E-E1AE-40C1-B612-04CE8ECF965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1" creationId="{9A445D7F-02E3-4DE8-A7F2-E8D07CA91C8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2" creationId="{8390EDBE-AF9C-40AA-AC7B-8FFC0A7B5C7B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3" creationId="{0B2603C7-3509-4FAF-BC42-2B086F1FE79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4" creationId="{AA6BCF9C-7A07-4C86-B7F1-B448A5651A3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5" creationId="{89BD9EF4-A278-4220-8D60-4E1B73BDC3A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6" creationId="{CBB5EA26-82B1-4D32-86FA-56373EFA820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7" creationId="{91E0CF44-5701-4474-BBCD-B882C85888C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8" creationId="{65B152E4-479B-413B-85B0-2E75C2BFEB6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19" creationId="{93F3D9AC-B17E-4F3B-A402-89D0448B10D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0" creationId="{0B906090-8C12-4C3D-AB05-11A086194380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1" creationId="{3322DB1F-82EC-44BA-94D9-4F110A4F529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2" creationId="{AC96A95B-C9E4-4D96-BD8F-42EC82BA7F60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3" creationId="{5E1481DA-CA77-4AC4-A969-E81E2A34A27F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4" creationId="{EBF846DD-90E8-492B-914B-19956AC8A64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5" creationId="{B67F4AEE-B9A2-4E0A-BA22-0053078523C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6" creationId="{9165BF7E-0062-4752-933E-C5B3A6B1B35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7" creationId="{90EE6895-749C-4B1D-9B05-5BEF6979D6A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8" creationId="{62B055AF-F35F-46BC-85AA-3F5B533289E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29" creationId="{5F60730E-7182-4591-B38B-BAABE9E0F299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0" creationId="{F3B8EEEA-1948-488C-AC0E-F42A6ED9A3C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1" creationId="{50961CFD-255D-484C-A0D1-36BE8F8A649B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2" creationId="{ED5BC704-D7CA-4831-A91F-0E3757E410B4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3" creationId="{9F3889E4-0286-4E1D-9C75-AFFEC1686889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4" creationId="{DC69CCE7-2401-4AF1-B563-FBA9F9CBA4E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5" creationId="{04F1CCA0-BAD8-4910-BEF0-A9FC2B27875E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6" creationId="{72F6AEFB-262E-49A2-90D9-CD413552359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7" creationId="{8099C556-6CC4-4082-BF76-FE78EA96EF3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8" creationId="{24AA02D6-3BAB-401F-BD4A-E0588B664E7F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39" creationId="{3022C0F0-11F9-4DC7-9BF8-7D771EF7E8F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0" creationId="{50724713-7AE3-453C-8106-1D18B4AF04E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1" creationId="{B6F3DB0F-12BB-485E-9235-8FF34CF2366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2" creationId="{02775244-B162-45AE-A4F6-044FE5924848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3" creationId="{D46D8751-572F-4481-BD11-3165FC7669F9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4" creationId="{33F86ECD-FB51-4C9C-95C5-2C684C0532B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5" creationId="{6CDDEBA1-4D3F-4154-A561-B511E252B8B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6" creationId="{2430EDF0-0AC3-4756-A122-ADB727CABF24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8" creationId="{3D5B7542-7A67-452A-A300-55F169CB6E48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49" creationId="{FB845131-5AA0-4812-9B0B-8C6A487B207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1" creationId="{886A0213-98C2-4516-AE8B-6F74573C2118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2" creationId="{F419BE62-3AB7-4D91-9907-5A50B981403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3" creationId="{A81F1297-BD2B-4923-B4F4-297F03D8062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4" creationId="{70C67E30-0638-4C56-B5C2-36AC9C9A926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5" creationId="{572E91C5-F673-4E03-8C35-9F9D804DFFE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6" creationId="{22F88384-A12E-4049-9094-3FE9F860B15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7" creationId="{214F0933-DB70-4273-B443-984D7D89B5CF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8" creationId="{A7F8E098-0E65-475D-B05A-CAF5142E0D2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59" creationId="{4916477D-7469-48CC-9B01-CF8B93B6ED4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60" creationId="{E9B205CC-56D3-4941-A151-A899FAC85814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61" creationId="{81C64723-88B7-44C0-B07A-AA8EBE24CF9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62" creationId="{85BE6F68-0130-41B9-907B-D60DAC21943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63" creationId="{B3AE05EB-F5E9-40FF-B007-F9C531FB708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2" creationId="{9291B86B-C634-4D2D-8674-0A95C90A9EB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4" creationId="{922FDFE2-C282-49F6-A6C6-425753927E2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5" creationId="{05E02E0E-9B2E-41C3-BFE4-D44A9A563D5E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6" creationId="{C365A3BA-6DC1-45BA-A5B6-79AE723DDC0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7" creationId="{2408A0DE-372E-4957-9787-CC177D9A0657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8" creationId="{64C94742-E551-4EDC-9D65-EBB7B25CCBA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199" creationId="{4B96CD23-1218-4AEF-B36F-3DE57F831E58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0" creationId="{83BD6B7B-545E-474F-89FE-0F23EB2AB11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1" creationId="{3304F05A-9CD8-4C62-A710-45E277ED01B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3" creationId="{9B1B274C-90C7-4320-9F52-464674F852F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4" creationId="{E0C81699-8558-4336-806A-269BFE165A7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5" creationId="{ED607F9B-E9FC-497C-A24A-1FD7BF91D89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6" creationId="{CFED59E3-B12C-4437-ACDD-2135926B4407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7" creationId="{E6C8B9D7-22F4-4718-BECA-E0DA8C05E064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8" creationId="{B22A3C1A-6708-4AB3-8449-0D41EC7670F7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09" creationId="{C331D786-3495-430E-8A71-98F58F8A3B3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0" creationId="{FFBC5760-2B65-4ACA-9327-DA72413BF7BE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1" creationId="{4F7E0CDB-3AA2-48CA-8F4F-2F1C030BE28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2" creationId="{1CCD79CA-2E6B-4D0A-AF79-5D4DC02D392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3" creationId="{9B026FB7-6FB8-4E5B-886C-B833491C3AA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4" creationId="{AB3EC431-C2DD-4C89-AF79-F5B4A5F88A11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5" creationId="{B9D07F81-CA57-42AC-BFB3-76C79B58570A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6" creationId="{D32D1071-01BF-46D2-ADF3-1E9A8240BFF9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7" creationId="{5DB6EF78-2C08-462B-94FA-6B6C5E92B0A3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8" creationId="{C8B745E9-A6C2-4AB4-8C19-4C0E91940C1B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19" creationId="{DB7B8618-411D-4FAC-BB67-4E4576A0BC0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0" creationId="{4D2977E8-C2EC-44E5-8919-6558DAABC8E2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1" creationId="{6B0F0F8F-AE2F-489B-8030-C98B6F25876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2" creationId="{F0B0EF0A-1572-4E5B-B120-C5BAD81D777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3" creationId="{1CA8A433-68A5-49C4-B199-51C5D93FC2EB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4" creationId="{BE56B7E6-E40B-4ACA-A97F-2A468C42A6D7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5" creationId="{E11D2168-3F48-4F30-8391-6B00963D2D3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6" creationId="{2D2CDA09-6F57-4CD1-8539-03D22FE7B95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7" creationId="{3FDA3A06-D75E-460A-B04D-B607A40CB4F7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8" creationId="{6C890F70-1C26-4FD3-AF6A-CCCFBC17A106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29" creationId="{E92A57A2-6D18-4587-A39D-91643BAEB544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0" creationId="{5E4DBE92-97BB-45CA-B192-63A7B5C1BC8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1" creationId="{963B95A1-E37D-4B95-BB62-C44C14F1E55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2" creationId="{2E838C83-E430-4FCD-B913-338C806BD17D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3" creationId="{E007024C-6F81-438C-993D-624023A2BF1B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4" creationId="{3F8B3A03-0103-48C9-AA8A-C78ED2FCC627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5" creationId="{8AD8AD2A-5509-4CCF-A6F4-EC836C70386C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6" creationId="{0F10FC36-E040-40F4-8BE5-786A166B0015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7" creationId="{501D93F2-4612-4F3A-AA9F-434431F953AB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8" creationId="{AF108773-4D90-45CD-8F7D-C1B3027EECDE}"/>
          </ac:inkMkLst>
        </pc:inkChg>
        <pc:inkChg chg="add mod">
          <ac:chgData name="Sascha Wilkens" userId="e87239688a457c00" providerId="LiveId" clId="{3F45BF32-AC92-4529-834F-8AD5B5830967}" dt="2021-12-17T10:40:30.893" v="965" actId="1076"/>
          <ac:inkMkLst>
            <pc:docMk/>
            <pc:sldMk cId="3274512285" sldId="267"/>
            <ac:inkMk id="8239" creationId="{38BDEF59-4C7F-4730-999E-91976A092531}"/>
          </ac:inkMkLst>
        </pc:inkChg>
        <pc:inkChg chg="add del mod">
          <ac:chgData name="Sascha Wilkens" userId="e87239688a457c00" providerId="LiveId" clId="{3F45BF32-AC92-4529-834F-8AD5B5830967}" dt="2021-12-17T10:38:45.927" v="931"/>
          <ac:inkMkLst>
            <pc:docMk/>
            <pc:sldMk cId="3274512285" sldId="267"/>
            <ac:inkMk id="8241" creationId="{82D5F2DF-69B0-4478-9EA9-02760C50E11E}"/>
          </ac:inkMkLst>
        </pc:inkChg>
        <pc:inkChg chg="add del mod">
          <ac:chgData name="Sascha Wilkens" userId="e87239688a457c00" providerId="LiveId" clId="{3F45BF32-AC92-4529-834F-8AD5B5830967}" dt="2021-12-17T10:38:45.927" v="927"/>
          <ac:inkMkLst>
            <pc:docMk/>
            <pc:sldMk cId="3274512285" sldId="267"/>
            <ac:inkMk id="8242" creationId="{09B269E7-B78C-4CE6-B43C-B4C4B7B3B2B2}"/>
          </ac:inkMkLst>
        </pc:inkChg>
        <pc:inkChg chg="add del mod">
          <ac:chgData name="Sascha Wilkens" userId="e87239688a457c00" providerId="LiveId" clId="{3F45BF32-AC92-4529-834F-8AD5B5830967}" dt="2021-12-17T10:38:45.927" v="933"/>
          <ac:inkMkLst>
            <pc:docMk/>
            <pc:sldMk cId="3274512285" sldId="267"/>
            <ac:inkMk id="8243" creationId="{5C1393A9-7298-4118-B24C-7D3FA43B1685}"/>
          </ac:inkMkLst>
        </pc:inkChg>
        <pc:inkChg chg="add del mod">
          <ac:chgData name="Sascha Wilkens" userId="e87239688a457c00" providerId="LiveId" clId="{3F45BF32-AC92-4529-834F-8AD5B5830967}" dt="2021-12-17T10:38:45.927" v="932"/>
          <ac:inkMkLst>
            <pc:docMk/>
            <pc:sldMk cId="3274512285" sldId="267"/>
            <ac:inkMk id="8244" creationId="{19BF6213-1B09-4BF3-9F41-3DC25DC354E9}"/>
          </ac:inkMkLst>
        </pc:inkChg>
        <pc:inkChg chg="add del mod">
          <ac:chgData name="Sascha Wilkens" userId="e87239688a457c00" providerId="LiveId" clId="{3F45BF32-AC92-4529-834F-8AD5B5830967}" dt="2021-12-17T10:38:45.927" v="926"/>
          <ac:inkMkLst>
            <pc:docMk/>
            <pc:sldMk cId="3274512285" sldId="267"/>
            <ac:inkMk id="8245" creationId="{6294FB81-8607-49D2-A8CB-909A5C6DA39C}"/>
          </ac:inkMkLst>
        </pc:inkChg>
        <pc:inkChg chg="add del mod">
          <ac:chgData name="Sascha Wilkens" userId="e87239688a457c00" providerId="LiveId" clId="{3F45BF32-AC92-4529-834F-8AD5B5830967}" dt="2021-12-17T10:38:45.927" v="930"/>
          <ac:inkMkLst>
            <pc:docMk/>
            <pc:sldMk cId="3274512285" sldId="267"/>
            <ac:inkMk id="8247" creationId="{B3D75C79-3911-48A1-ADAB-990F8603D7D5}"/>
          </ac:inkMkLst>
        </pc:inkChg>
        <pc:inkChg chg="add del mod">
          <ac:chgData name="Sascha Wilkens" userId="e87239688a457c00" providerId="LiveId" clId="{3F45BF32-AC92-4529-834F-8AD5B5830967}" dt="2021-12-17T10:38:45.927" v="928"/>
          <ac:inkMkLst>
            <pc:docMk/>
            <pc:sldMk cId="3274512285" sldId="267"/>
            <ac:inkMk id="8248" creationId="{50F91EC6-07AD-4319-B0E1-C21F4C7D1D23}"/>
          </ac:inkMkLst>
        </pc:inkChg>
        <pc:inkChg chg="add del mod">
          <ac:chgData name="Sascha Wilkens" userId="e87239688a457c00" providerId="LiveId" clId="{3F45BF32-AC92-4529-834F-8AD5B5830967}" dt="2021-12-17T10:38:45.927" v="929"/>
          <ac:inkMkLst>
            <pc:docMk/>
            <pc:sldMk cId="3274512285" sldId="267"/>
            <ac:inkMk id="8249" creationId="{4CF87487-B8E6-4804-9FF4-215F625AEC06}"/>
          </ac:inkMkLst>
        </pc:inkChg>
        <pc:inkChg chg="add del mod">
          <ac:chgData name="Sascha Wilkens" userId="e87239688a457c00" providerId="LiveId" clId="{3F45BF32-AC92-4529-834F-8AD5B5830967}" dt="2021-12-17T10:38:45.927" v="934"/>
          <ac:inkMkLst>
            <pc:docMk/>
            <pc:sldMk cId="3274512285" sldId="267"/>
            <ac:inkMk id="8251" creationId="{E1D0D7A2-F754-404F-851A-ED0C26705CD5}"/>
          </ac:inkMkLst>
        </pc:inkChg>
        <pc:inkChg chg="add del">
          <ac:chgData name="Sascha Wilkens" userId="e87239688a457c00" providerId="LiveId" clId="{3F45BF32-AC92-4529-834F-8AD5B5830967}" dt="2021-12-17T10:38:16.458" v="923"/>
          <ac:inkMkLst>
            <pc:docMk/>
            <pc:sldMk cId="3274512285" sldId="267"/>
            <ac:inkMk id="8252" creationId="{42725D79-9CD1-49B4-98D5-0FA91AE5C678}"/>
          </ac:inkMkLst>
        </pc:inkChg>
        <pc:inkChg chg="add del mod">
          <ac:chgData name="Sascha Wilkens" userId="e87239688a457c00" providerId="LiveId" clId="{3F45BF32-AC92-4529-834F-8AD5B5830967}" dt="2021-12-17T10:38:45.927" v="935"/>
          <ac:inkMkLst>
            <pc:docMk/>
            <pc:sldMk cId="3274512285" sldId="267"/>
            <ac:inkMk id="8254" creationId="{28576B8C-F6D3-4C2B-BCB4-A6CE26109B16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55" creationId="{3515824F-C56D-4680-8BC9-772FF2DA8A2E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56" creationId="{295CB4EB-5873-4983-B59C-C7A95974BCA7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58" creationId="{B94F55B0-AB23-40A1-A09F-C1A7008A5CF3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0" creationId="{CA63139A-E8B0-4D7C-951A-FA490E775A08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1" creationId="{AA167019-A084-4913-9209-42F1DBA3E095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2" creationId="{737F5FA3-B077-402C-A8FF-9BEB11E89B42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3" creationId="{FB0D2507-B7E7-42CC-8A15-55B5C883E933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5" creationId="{54752DA0-D187-414C-85D7-BF9CA338E550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6" creationId="{DDA8360C-D2ED-4A2D-A5DE-6250481100CB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8" creationId="{9C522BF7-000B-43D3-899D-CA980282CF1C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69" creationId="{02E16008-43A3-4AF5-A9BB-EAEF5A8F517D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71" creationId="{FBF8D647-05F7-49A0-8BB0-0408906B611D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72" creationId="{ED42471C-1CDA-493C-AB4C-D62A5AFE7B1B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73" creationId="{6516286D-C47E-4349-8944-75EF3C2167B2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74" creationId="{99F892E5-E504-4A9C-B32B-977DA0036AE6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76" creationId="{19F40AA7-DD70-4A84-BF89-379E1D1A85CC}"/>
          </ac:inkMkLst>
        </pc:inkChg>
        <pc:inkChg chg="add mod">
          <ac:chgData name="Sascha Wilkens" userId="e87239688a457c00" providerId="LiveId" clId="{3F45BF32-AC92-4529-834F-8AD5B5830967}" dt="2021-12-17T10:41:07.446" v="971" actId="1076"/>
          <ac:inkMkLst>
            <pc:docMk/>
            <pc:sldMk cId="3274512285" sldId="267"/>
            <ac:inkMk id="8277" creationId="{504B5DDE-EE17-4497-BC5A-117CDB8676A8}"/>
          </ac:inkMkLst>
        </pc:inkChg>
        <pc:inkChg chg="add del mod">
          <ac:chgData name="Sascha Wilkens" userId="e87239688a457c00" providerId="LiveId" clId="{3F45BF32-AC92-4529-834F-8AD5B5830967}" dt="2021-12-17T10:40:55.008" v="969"/>
          <ac:inkMkLst>
            <pc:docMk/>
            <pc:sldMk cId="3274512285" sldId="267"/>
            <ac:inkMk id="8278" creationId="{A109C5E1-47A5-481A-AFED-4BDD36578351}"/>
          </ac:inkMkLst>
        </pc:inkChg>
        <pc:inkChg chg="add del">
          <ac:chgData name="Sascha Wilkens" userId="e87239688a457c00" providerId="LiveId" clId="{3F45BF32-AC92-4529-834F-8AD5B5830967}" dt="2021-12-17T10:40:55.008" v="970"/>
          <ac:inkMkLst>
            <pc:docMk/>
            <pc:sldMk cId="3274512285" sldId="267"/>
            <ac:inkMk id="8280" creationId="{23A1B60C-291B-44D3-951C-23966A559875}"/>
          </ac:inkMkLst>
        </pc:inkChg>
        <pc:inkChg chg="add del">
          <ac:chgData name="Sascha Wilkens" userId="e87239688a457c00" providerId="LiveId" clId="{3F45BF32-AC92-4529-834F-8AD5B5830967}" dt="2021-12-17T10:40:45.934" v="968" actId="9405"/>
          <ac:inkMkLst>
            <pc:docMk/>
            <pc:sldMk cId="3274512285" sldId="267"/>
            <ac:inkMk id="8281" creationId="{E2D3ECF3-94AC-4A09-B417-91E8DB8EE3C4}"/>
          </ac:inkMkLst>
        </pc:inkChg>
      </pc:sldChg>
      <pc:sldChg chg="modSp mod">
        <pc:chgData name="Sascha Wilkens" userId="e87239688a457c00" providerId="LiveId" clId="{3F45BF32-AC92-4529-834F-8AD5B5830967}" dt="2021-12-17T10:28:48.656" v="666" actId="1076"/>
        <pc:sldMkLst>
          <pc:docMk/>
          <pc:sldMk cId="3345611016" sldId="270"/>
        </pc:sldMkLst>
        <pc:picChg chg="mod">
          <ac:chgData name="Sascha Wilkens" userId="e87239688a457c00" providerId="LiveId" clId="{3F45BF32-AC92-4529-834F-8AD5B5830967}" dt="2021-12-17T10:28:48.656" v="666" actId="1076"/>
          <ac:picMkLst>
            <pc:docMk/>
            <pc:sldMk cId="3345611016" sldId="270"/>
            <ac:picMk id="10241" creationId="{00000000-0000-0000-0000-000000000000}"/>
          </ac:picMkLst>
        </pc:picChg>
      </pc:sldChg>
      <pc:sldChg chg="addSp delSp modSp mod">
        <pc:chgData name="Sascha Wilkens" userId="e87239688a457c00" providerId="LiveId" clId="{3F45BF32-AC92-4529-834F-8AD5B5830967}" dt="2021-12-17T10:25:47.401" v="660"/>
        <pc:sldMkLst>
          <pc:docMk/>
          <pc:sldMk cId="2406917382" sldId="271"/>
        </pc:sldMkLst>
        <pc:grpChg chg="del mod">
          <ac:chgData name="Sascha Wilkens" userId="e87239688a457c00" providerId="LiveId" clId="{3F45BF32-AC92-4529-834F-8AD5B5830967}" dt="2021-12-17T10:09:04.708" v="87"/>
          <ac:grpSpMkLst>
            <pc:docMk/>
            <pc:sldMk cId="2406917382" sldId="271"/>
            <ac:grpSpMk id="10" creationId="{1D910AF3-AE17-417B-B7BB-7C99953DEB1C}"/>
          </ac:grpSpMkLst>
        </pc:grpChg>
        <pc:grpChg chg="del mod">
          <ac:chgData name="Sascha Wilkens" userId="e87239688a457c00" providerId="LiveId" clId="{3F45BF32-AC92-4529-834F-8AD5B5830967}" dt="2021-12-17T10:09:04.708" v="87"/>
          <ac:grpSpMkLst>
            <pc:docMk/>
            <pc:sldMk cId="2406917382" sldId="271"/>
            <ac:grpSpMk id="13" creationId="{0D3C51CF-FF2A-4A7F-A91B-504327D50556}"/>
          </ac:grpSpMkLst>
        </pc:grpChg>
        <pc:grpChg chg="del mod">
          <ac:chgData name="Sascha Wilkens" userId="e87239688a457c00" providerId="LiveId" clId="{3F45BF32-AC92-4529-834F-8AD5B5830967}" dt="2021-12-17T10:07:49.438" v="45"/>
          <ac:grpSpMkLst>
            <pc:docMk/>
            <pc:sldMk cId="2406917382" sldId="271"/>
            <ac:grpSpMk id="21" creationId="{88836FB8-9100-493A-B518-664F2F912BB1}"/>
          </ac:grpSpMkLst>
        </pc:grpChg>
        <pc:grpChg chg="del mod">
          <ac:chgData name="Sascha Wilkens" userId="e87239688a457c00" providerId="LiveId" clId="{3F45BF32-AC92-4529-834F-8AD5B5830967}" dt="2021-12-17T10:07:56.208" v="48"/>
          <ac:grpSpMkLst>
            <pc:docMk/>
            <pc:sldMk cId="2406917382" sldId="271"/>
            <ac:grpSpMk id="23" creationId="{C80A12B6-2E9F-4F02-BA29-08B8092A865C}"/>
          </ac:grpSpMkLst>
        </pc:grpChg>
        <pc:grpChg chg="del mod">
          <ac:chgData name="Sascha Wilkens" userId="e87239688a457c00" providerId="LiveId" clId="{3F45BF32-AC92-4529-834F-8AD5B5830967}" dt="2021-12-17T10:09:04.708" v="87"/>
          <ac:grpSpMkLst>
            <pc:docMk/>
            <pc:sldMk cId="2406917382" sldId="271"/>
            <ac:grpSpMk id="26" creationId="{DE27D6EF-06B6-4045-B969-7CFAC6011134}"/>
          </ac:grpSpMkLst>
        </pc:grpChg>
        <pc:grpChg chg="del mod">
          <ac:chgData name="Sascha Wilkens" userId="e87239688a457c00" providerId="LiveId" clId="{3F45BF32-AC92-4529-834F-8AD5B5830967}" dt="2021-12-17T10:09:04.708" v="87"/>
          <ac:grpSpMkLst>
            <pc:docMk/>
            <pc:sldMk cId="2406917382" sldId="271"/>
            <ac:grpSpMk id="29" creationId="{3A061E1B-67C3-4D82-933F-B26D22EDF215}"/>
          </ac:grpSpMkLst>
        </pc:grpChg>
        <pc:grpChg chg="del mod">
          <ac:chgData name="Sascha Wilkens" userId="e87239688a457c00" providerId="LiveId" clId="{3F45BF32-AC92-4529-834F-8AD5B5830967}" dt="2021-12-17T10:08:24.150" v="63"/>
          <ac:grpSpMkLst>
            <pc:docMk/>
            <pc:sldMk cId="2406917382" sldId="271"/>
            <ac:grpSpMk id="36" creationId="{FE073AA2-2C56-4A6B-9FE2-48157CD792BE}"/>
          </ac:grpSpMkLst>
        </pc:grpChg>
        <pc:grpChg chg="del mod">
          <ac:chgData name="Sascha Wilkens" userId="e87239688a457c00" providerId="LiveId" clId="{3F45BF32-AC92-4529-834F-8AD5B5830967}" dt="2021-12-17T10:08:30.814" v="66"/>
          <ac:grpSpMkLst>
            <pc:docMk/>
            <pc:sldMk cId="2406917382" sldId="271"/>
            <ac:grpSpMk id="41" creationId="{B53950DE-9949-492F-87E0-D231211843CE}"/>
          </ac:grpSpMkLst>
        </pc:grpChg>
        <pc:grpChg chg="del mod">
          <ac:chgData name="Sascha Wilkens" userId="e87239688a457c00" providerId="LiveId" clId="{3F45BF32-AC92-4529-834F-8AD5B5830967}" dt="2021-12-17T10:08:35.013" v="68"/>
          <ac:grpSpMkLst>
            <pc:docMk/>
            <pc:sldMk cId="2406917382" sldId="271"/>
            <ac:grpSpMk id="44" creationId="{008246CA-1967-4CEB-BA3C-3796AE5D0AF8}"/>
          </ac:grpSpMkLst>
        </pc:grpChg>
        <pc:grpChg chg="del mod">
          <ac:chgData name="Sascha Wilkens" userId="e87239688a457c00" providerId="LiveId" clId="{3F45BF32-AC92-4529-834F-8AD5B5830967}" dt="2021-12-17T10:08:38.874" v="71"/>
          <ac:grpSpMkLst>
            <pc:docMk/>
            <pc:sldMk cId="2406917382" sldId="271"/>
            <ac:grpSpMk id="46" creationId="{DE02D461-5C9A-43BF-95DD-F342BC1263EE}"/>
          </ac:grpSpMkLst>
        </pc:grpChg>
        <pc:grpChg chg="del mod">
          <ac:chgData name="Sascha Wilkens" userId="e87239688a457c00" providerId="LiveId" clId="{3F45BF32-AC92-4529-834F-8AD5B5830967}" dt="2021-12-17T10:08:58.029" v="84"/>
          <ac:grpSpMkLst>
            <pc:docMk/>
            <pc:sldMk cId="2406917382" sldId="271"/>
            <ac:grpSpMk id="49" creationId="{0ABE0394-EE80-4E04-A0EC-CF65D7ABE366}"/>
          </ac:grpSpMkLst>
        </pc:grpChg>
        <pc:grpChg chg="del mod">
          <ac:chgData name="Sascha Wilkens" userId="e87239688a457c00" providerId="LiveId" clId="{3F45BF32-AC92-4529-834F-8AD5B5830967}" dt="2021-12-17T10:08:54.625" v="79"/>
          <ac:grpSpMkLst>
            <pc:docMk/>
            <pc:sldMk cId="2406917382" sldId="271"/>
            <ac:grpSpMk id="54" creationId="{2CCE867D-2FAA-4477-BD1A-41364E2C2270}"/>
          </ac:grpSpMkLst>
        </pc:grpChg>
        <pc:grpChg chg="del mod">
          <ac:chgData name="Sascha Wilkens" userId="e87239688a457c00" providerId="LiveId" clId="{3F45BF32-AC92-4529-834F-8AD5B5830967}" dt="2021-12-17T10:08:56.117" v="81"/>
          <ac:grpSpMkLst>
            <pc:docMk/>
            <pc:sldMk cId="2406917382" sldId="271"/>
            <ac:grpSpMk id="56" creationId="{A1C4C864-7505-4C08-81DA-5066CC24D2D1}"/>
          </ac:grpSpMkLst>
        </pc:grpChg>
        <pc:grpChg chg="del mod">
          <ac:chgData name="Sascha Wilkens" userId="e87239688a457c00" providerId="LiveId" clId="{3F45BF32-AC92-4529-834F-8AD5B5830967}" dt="2021-12-17T10:08:58.029" v="84"/>
          <ac:grpSpMkLst>
            <pc:docMk/>
            <pc:sldMk cId="2406917382" sldId="271"/>
            <ac:grpSpMk id="58" creationId="{A18845FB-C293-4FA4-9B31-00D2F481FA0A}"/>
          </ac:grpSpMkLst>
        </pc:grpChg>
        <pc:grpChg chg="del mod">
          <ac:chgData name="Sascha Wilkens" userId="e87239688a457c00" providerId="LiveId" clId="{3F45BF32-AC92-4529-834F-8AD5B5830967}" dt="2021-12-17T10:09:04.708" v="87"/>
          <ac:grpSpMkLst>
            <pc:docMk/>
            <pc:sldMk cId="2406917382" sldId="271"/>
            <ac:grpSpMk id="61" creationId="{45042A86-002F-4874-AD8F-3A041DF085DB}"/>
          </ac:grpSpMkLst>
        </pc:grpChg>
        <pc:grpChg chg="del mod">
          <ac:chgData name="Sascha Wilkens" userId="e87239688a457c00" providerId="LiveId" clId="{3F45BF32-AC92-4529-834F-8AD5B5830967}" dt="2021-12-17T10:09:13.578" v="91"/>
          <ac:grpSpMkLst>
            <pc:docMk/>
            <pc:sldMk cId="2406917382" sldId="271"/>
            <ac:grpSpMk id="1024" creationId="{1BFCC946-8715-40B0-87A0-23BC96C6705C}"/>
          </ac:grpSpMkLst>
        </pc:grpChg>
        <pc:grpChg chg="del mod">
          <ac:chgData name="Sascha Wilkens" userId="e87239688a457c00" providerId="LiveId" clId="{3F45BF32-AC92-4529-834F-8AD5B5830967}" dt="2021-12-17T10:09:16.538" v="94"/>
          <ac:grpSpMkLst>
            <pc:docMk/>
            <pc:sldMk cId="2406917382" sldId="271"/>
            <ac:grpSpMk id="1029" creationId="{D615A2BC-2B2C-4CD8-BE16-0CF2429573D7}"/>
          </ac:grpSpMkLst>
        </pc:grpChg>
        <pc:grpChg chg="del mod">
          <ac:chgData name="Sascha Wilkens" userId="e87239688a457c00" providerId="LiveId" clId="{3F45BF32-AC92-4529-834F-8AD5B5830967}" dt="2021-12-17T10:09:17.608" v="96"/>
          <ac:grpSpMkLst>
            <pc:docMk/>
            <pc:sldMk cId="2406917382" sldId="271"/>
            <ac:grpSpMk id="1032" creationId="{CFAD40BC-208D-4FBB-97F0-EC681CCBC5FD}"/>
          </ac:grpSpMkLst>
        </pc:grpChg>
        <pc:grpChg chg="del mod">
          <ac:chgData name="Sascha Wilkens" userId="e87239688a457c00" providerId="LiveId" clId="{3F45BF32-AC92-4529-834F-8AD5B5830967}" dt="2021-12-17T10:09:18.817" v="98"/>
          <ac:grpSpMkLst>
            <pc:docMk/>
            <pc:sldMk cId="2406917382" sldId="271"/>
            <ac:grpSpMk id="1034" creationId="{E5E6B592-2A17-4C5D-A556-84EDD870AFAB}"/>
          </ac:grpSpMkLst>
        </pc:grpChg>
        <pc:grpChg chg="del mod">
          <ac:chgData name="Sascha Wilkens" userId="e87239688a457c00" providerId="LiveId" clId="{3F45BF32-AC92-4529-834F-8AD5B5830967}" dt="2021-12-17T10:09:25.919" v="101"/>
          <ac:grpSpMkLst>
            <pc:docMk/>
            <pc:sldMk cId="2406917382" sldId="271"/>
            <ac:grpSpMk id="1036" creationId="{10A72682-563E-40D7-820B-ACC4014AECC2}"/>
          </ac:grpSpMkLst>
        </pc:grpChg>
        <pc:grpChg chg="del mod">
          <ac:chgData name="Sascha Wilkens" userId="e87239688a457c00" providerId="LiveId" clId="{3F45BF32-AC92-4529-834F-8AD5B5830967}" dt="2021-12-17T10:09:36.385" v="107"/>
          <ac:grpSpMkLst>
            <pc:docMk/>
            <pc:sldMk cId="2406917382" sldId="271"/>
            <ac:grpSpMk id="1039" creationId="{BC643507-DF8C-4C11-9606-73D4C6564C5D}"/>
          </ac:grpSpMkLst>
        </pc:grpChg>
        <pc:grpChg chg="del mod">
          <ac:chgData name="Sascha Wilkens" userId="e87239688a457c00" providerId="LiveId" clId="{3F45BF32-AC92-4529-834F-8AD5B5830967}" dt="2021-12-17T10:09:46.148" v="113"/>
          <ac:grpSpMkLst>
            <pc:docMk/>
            <pc:sldMk cId="2406917382" sldId="271"/>
            <ac:grpSpMk id="1045" creationId="{FB10B6E1-000D-460F-AF59-B62E934D1CF6}"/>
          </ac:grpSpMkLst>
        </pc:grpChg>
        <pc:grpChg chg="del mod">
          <ac:chgData name="Sascha Wilkens" userId="e87239688a457c00" providerId="LiveId" clId="{3F45BF32-AC92-4529-834F-8AD5B5830967}" dt="2021-12-17T10:09:47.640" v="116"/>
          <ac:grpSpMkLst>
            <pc:docMk/>
            <pc:sldMk cId="2406917382" sldId="271"/>
            <ac:grpSpMk id="1051" creationId="{B16C7C19-C843-44CD-A890-C7F942404484}"/>
          </ac:grpSpMkLst>
        </pc:grpChg>
        <pc:grpChg chg="del mod">
          <ac:chgData name="Sascha Wilkens" userId="e87239688a457c00" providerId="LiveId" clId="{3F45BF32-AC92-4529-834F-8AD5B5830967}" dt="2021-12-17T10:09:50.762" v="118"/>
          <ac:grpSpMkLst>
            <pc:docMk/>
            <pc:sldMk cId="2406917382" sldId="271"/>
            <ac:grpSpMk id="1054" creationId="{7359B32C-118F-4E43-8CB2-B8BAC814BA1D}"/>
          </ac:grpSpMkLst>
        </pc:grpChg>
        <pc:grpChg chg="del mod">
          <ac:chgData name="Sascha Wilkens" userId="e87239688a457c00" providerId="LiveId" clId="{3F45BF32-AC92-4529-834F-8AD5B5830967}" dt="2021-12-17T10:09:53.097" v="121"/>
          <ac:grpSpMkLst>
            <pc:docMk/>
            <pc:sldMk cId="2406917382" sldId="271"/>
            <ac:grpSpMk id="1056" creationId="{48E21E4C-3A2F-4ECE-BCF3-F8A7B6BD45A5}"/>
          </ac:grpSpMkLst>
        </pc:grpChg>
        <pc:grpChg chg="del mod">
          <ac:chgData name="Sascha Wilkens" userId="e87239688a457c00" providerId="LiveId" clId="{3F45BF32-AC92-4529-834F-8AD5B5830967}" dt="2021-12-17T10:09:57.594" v="124"/>
          <ac:grpSpMkLst>
            <pc:docMk/>
            <pc:sldMk cId="2406917382" sldId="271"/>
            <ac:grpSpMk id="1059" creationId="{0F99A9C4-DA66-4FB2-A4EC-97E01CDA7DB3}"/>
          </ac:grpSpMkLst>
        </pc:grpChg>
        <pc:grpChg chg="del mod">
          <ac:chgData name="Sascha Wilkens" userId="e87239688a457c00" providerId="LiveId" clId="{3F45BF32-AC92-4529-834F-8AD5B5830967}" dt="2021-12-17T10:10:14.426" v="126"/>
          <ac:grpSpMkLst>
            <pc:docMk/>
            <pc:sldMk cId="2406917382" sldId="271"/>
            <ac:grpSpMk id="1062" creationId="{14E70E67-18B8-41F6-9580-2AA264561912}"/>
          </ac:grpSpMkLst>
        </pc:grpChg>
        <pc:grpChg chg="del mod">
          <ac:chgData name="Sascha Wilkens" userId="e87239688a457c00" providerId="LiveId" clId="{3F45BF32-AC92-4529-834F-8AD5B5830967}" dt="2021-12-17T10:10:19.614" v="128"/>
          <ac:grpSpMkLst>
            <pc:docMk/>
            <pc:sldMk cId="2406917382" sldId="271"/>
            <ac:grpSpMk id="1064" creationId="{E9996306-DD39-4581-8FB9-BB2788CFE600}"/>
          </ac:grpSpMkLst>
        </pc:grpChg>
        <pc:grpChg chg="del mod">
          <ac:chgData name="Sascha Wilkens" userId="e87239688a457c00" providerId="LiveId" clId="{3F45BF32-AC92-4529-834F-8AD5B5830967}" dt="2021-12-17T10:10:21.479" v="130"/>
          <ac:grpSpMkLst>
            <pc:docMk/>
            <pc:sldMk cId="2406917382" sldId="271"/>
            <ac:grpSpMk id="1066" creationId="{6F2AE469-0C03-4B65-BED3-D742606730F8}"/>
          </ac:grpSpMkLst>
        </pc:grpChg>
        <pc:grpChg chg="del mod">
          <ac:chgData name="Sascha Wilkens" userId="e87239688a457c00" providerId="LiveId" clId="{3F45BF32-AC92-4529-834F-8AD5B5830967}" dt="2021-12-17T10:10:23.020" v="132"/>
          <ac:grpSpMkLst>
            <pc:docMk/>
            <pc:sldMk cId="2406917382" sldId="271"/>
            <ac:grpSpMk id="1068" creationId="{72404063-C1C0-4E8D-9FBC-2B1A8DBB9A64}"/>
          </ac:grpSpMkLst>
        </pc:grpChg>
        <pc:grpChg chg="del mod">
          <ac:chgData name="Sascha Wilkens" userId="e87239688a457c00" providerId="LiveId" clId="{3F45BF32-AC92-4529-834F-8AD5B5830967}" dt="2021-12-17T10:10:45.637" v="139"/>
          <ac:grpSpMkLst>
            <pc:docMk/>
            <pc:sldMk cId="2406917382" sldId="271"/>
            <ac:grpSpMk id="1070" creationId="{49E2723A-862F-43CA-8D77-13F684E69FA6}"/>
          </ac:grpSpMkLst>
        </pc:grpChg>
        <pc:grpChg chg="del mod">
          <ac:chgData name="Sascha Wilkens" userId="e87239688a457c00" providerId="LiveId" clId="{3F45BF32-AC92-4529-834F-8AD5B5830967}" dt="2021-12-17T10:11:04.979" v="176"/>
          <ac:grpSpMkLst>
            <pc:docMk/>
            <pc:sldMk cId="2406917382" sldId="271"/>
            <ac:grpSpMk id="1077" creationId="{2DD139DC-EC07-4F50-AF29-AD1FA3F4D2A9}"/>
          </ac:grpSpMkLst>
        </pc:grpChg>
        <pc:grpChg chg="del mod">
          <ac:chgData name="Sascha Wilkens" userId="e87239688a457c00" providerId="LiveId" clId="{3F45BF32-AC92-4529-834F-8AD5B5830967}" dt="2021-12-17T10:11:05.639" v="178"/>
          <ac:grpSpMkLst>
            <pc:docMk/>
            <pc:sldMk cId="2406917382" sldId="271"/>
            <ac:grpSpMk id="1114" creationId="{C87BA217-1231-4E49-BBE5-6ABC2395AC53}"/>
          </ac:grpSpMkLst>
        </pc:grpChg>
        <pc:grpChg chg="del mod">
          <ac:chgData name="Sascha Wilkens" userId="e87239688a457c00" providerId="LiveId" clId="{3F45BF32-AC92-4529-834F-8AD5B5830967}" dt="2021-12-17T10:11:14.903" v="197"/>
          <ac:grpSpMkLst>
            <pc:docMk/>
            <pc:sldMk cId="2406917382" sldId="271"/>
            <ac:grpSpMk id="1116" creationId="{BA2BF186-0D35-4D61-81A2-828CA83AD9B2}"/>
          </ac:grpSpMkLst>
        </pc:grpChg>
        <pc:grpChg chg="del mod">
          <ac:chgData name="Sascha Wilkens" userId="e87239688a457c00" providerId="LiveId" clId="{3F45BF32-AC92-4529-834F-8AD5B5830967}" dt="2021-12-17T10:11:11.586" v="189"/>
          <ac:grpSpMkLst>
            <pc:docMk/>
            <pc:sldMk cId="2406917382" sldId="271"/>
            <ac:grpSpMk id="1119" creationId="{280A1940-C5F2-4E3C-A334-A3B054C00EC4}"/>
          </ac:grpSpMkLst>
        </pc:grpChg>
        <pc:grpChg chg="del mod">
          <ac:chgData name="Sascha Wilkens" userId="e87239688a457c00" providerId="LiveId" clId="{3F45BF32-AC92-4529-834F-8AD5B5830967}" dt="2021-12-17T10:11:12.190" v="191"/>
          <ac:grpSpMkLst>
            <pc:docMk/>
            <pc:sldMk cId="2406917382" sldId="271"/>
            <ac:grpSpMk id="1127" creationId="{3C383B6C-C72B-45A6-B744-1D702D2EC74C}"/>
          </ac:grpSpMkLst>
        </pc:grpChg>
        <pc:grpChg chg="del mod">
          <ac:chgData name="Sascha Wilkens" userId="e87239688a457c00" providerId="LiveId" clId="{3F45BF32-AC92-4529-834F-8AD5B5830967}" dt="2021-12-17T10:11:14.903" v="197"/>
          <ac:grpSpMkLst>
            <pc:docMk/>
            <pc:sldMk cId="2406917382" sldId="271"/>
            <ac:grpSpMk id="1129" creationId="{6AB73365-1F15-496F-BD83-B377B6445B1B}"/>
          </ac:grpSpMkLst>
        </pc:grpChg>
        <pc:grpChg chg="del mod">
          <ac:chgData name="Sascha Wilkens" userId="e87239688a457c00" providerId="LiveId" clId="{3F45BF32-AC92-4529-834F-8AD5B5830967}" dt="2021-12-17T10:11:15.439" v="199"/>
          <ac:grpSpMkLst>
            <pc:docMk/>
            <pc:sldMk cId="2406917382" sldId="271"/>
            <ac:grpSpMk id="1135" creationId="{6A662716-3139-4609-815A-55BC15488828}"/>
          </ac:grpSpMkLst>
        </pc:grpChg>
        <pc:grpChg chg="del mod">
          <ac:chgData name="Sascha Wilkens" userId="e87239688a457c00" providerId="LiveId" clId="{3F45BF32-AC92-4529-834F-8AD5B5830967}" dt="2021-12-17T10:11:16.767" v="201"/>
          <ac:grpSpMkLst>
            <pc:docMk/>
            <pc:sldMk cId="2406917382" sldId="271"/>
            <ac:grpSpMk id="1137" creationId="{3FBDE8E0-26CD-4E55-AEFB-4EA3F4D35BE1}"/>
          </ac:grpSpMkLst>
        </pc:grpChg>
        <pc:grpChg chg="del mod">
          <ac:chgData name="Sascha Wilkens" userId="e87239688a457c00" providerId="LiveId" clId="{3F45BF32-AC92-4529-834F-8AD5B5830967}" dt="2021-12-17T10:11:17.427" v="203"/>
          <ac:grpSpMkLst>
            <pc:docMk/>
            <pc:sldMk cId="2406917382" sldId="271"/>
            <ac:grpSpMk id="1139" creationId="{CA70F72F-35BE-4BD6-AAC3-D691501161A8}"/>
          </ac:grpSpMkLst>
        </pc:grpChg>
        <pc:grpChg chg="del mod">
          <ac:chgData name="Sascha Wilkens" userId="e87239688a457c00" providerId="LiveId" clId="{3F45BF32-AC92-4529-834F-8AD5B5830967}" dt="2021-12-17T10:11:19.643" v="207"/>
          <ac:grpSpMkLst>
            <pc:docMk/>
            <pc:sldMk cId="2406917382" sldId="271"/>
            <ac:grpSpMk id="1141" creationId="{246DA608-6C3A-496B-B4D8-043966937CE6}"/>
          </ac:grpSpMkLst>
        </pc:grpChg>
        <pc:grpChg chg="del mod">
          <ac:chgData name="Sascha Wilkens" userId="e87239688a457c00" providerId="LiveId" clId="{3F45BF32-AC92-4529-834F-8AD5B5830967}" dt="2021-12-17T10:11:21.166" v="210"/>
          <ac:grpSpMkLst>
            <pc:docMk/>
            <pc:sldMk cId="2406917382" sldId="271"/>
            <ac:grpSpMk id="1145" creationId="{5203B6BA-AC1B-42A5-9891-7DD0551D71B3}"/>
          </ac:grpSpMkLst>
        </pc:grpChg>
        <pc:grpChg chg="del mod">
          <ac:chgData name="Sascha Wilkens" userId="e87239688a457c00" providerId="LiveId" clId="{3F45BF32-AC92-4529-834F-8AD5B5830967}" dt="2021-12-17T10:11:21.903" v="212"/>
          <ac:grpSpMkLst>
            <pc:docMk/>
            <pc:sldMk cId="2406917382" sldId="271"/>
            <ac:grpSpMk id="1148" creationId="{948CC96D-74E7-40C1-BA40-2DB1C85B9E7C}"/>
          </ac:grpSpMkLst>
        </pc:grpChg>
        <pc:grpChg chg="del mod">
          <ac:chgData name="Sascha Wilkens" userId="e87239688a457c00" providerId="LiveId" clId="{3F45BF32-AC92-4529-834F-8AD5B5830967}" dt="2021-12-17T10:11:24.110" v="215"/>
          <ac:grpSpMkLst>
            <pc:docMk/>
            <pc:sldMk cId="2406917382" sldId="271"/>
            <ac:grpSpMk id="1150" creationId="{F9F56302-23AF-400D-81EC-CCB0445D87A6}"/>
          </ac:grpSpMkLst>
        </pc:grpChg>
        <pc:grpChg chg="del mod">
          <ac:chgData name="Sascha Wilkens" userId="e87239688a457c00" providerId="LiveId" clId="{3F45BF32-AC92-4529-834F-8AD5B5830967}" dt="2021-12-17T10:11:25.819" v="218"/>
          <ac:grpSpMkLst>
            <pc:docMk/>
            <pc:sldMk cId="2406917382" sldId="271"/>
            <ac:grpSpMk id="1153" creationId="{AE66CF69-98C7-45EE-9AF3-1D37BB542586}"/>
          </ac:grpSpMkLst>
        </pc:grpChg>
        <pc:grpChg chg="del mod">
          <ac:chgData name="Sascha Wilkens" userId="e87239688a457c00" providerId="LiveId" clId="{3F45BF32-AC92-4529-834F-8AD5B5830967}" dt="2021-12-17T10:11:29.379" v="225"/>
          <ac:grpSpMkLst>
            <pc:docMk/>
            <pc:sldMk cId="2406917382" sldId="271"/>
            <ac:grpSpMk id="1156" creationId="{8C72EA48-BE5F-469A-8821-4B2B8CBA77F2}"/>
          </ac:grpSpMkLst>
        </pc:grpChg>
        <pc:grpChg chg="del mod">
          <ac:chgData name="Sascha Wilkens" userId="e87239688a457c00" providerId="LiveId" clId="{3F45BF32-AC92-4529-834F-8AD5B5830967}" dt="2021-12-17T10:11:30.864" v="228"/>
          <ac:grpSpMkLst>
            <pc:docMk/>
            <pc:sldMk cId="2406917382" sldId="271"/>
            <ac:grpSpMk id="1163" creationId="{E3C4EFF9-2E45-4D0B-BD45-7A325DC35473}"/>
          </ac:grpSpMkLst>
        </pc:grpChg>
        <pc:grpChg chg="del mod">
          <ac:chgData name="Sascha Wilkens" userId="e87239688a457c00" providerId="LiveId" clId="{3F45BF32-AC92-4529-834F-8AD5B5830967}" dt="2021-12-17T10:11:31.622" v="230"/>
          <ac:grpSpMkLst>
            <pc:docMk/>
            <pc:sldMk cId="2406917382" sldId="271"/>
            <ac:grpSpMk id="1166" creationId="{B9396C8E-2F08-4583-9DA2-E5E327097DCF}"/>
          </ac:grpSpMkLst>
        </pc:grpChg>
        <pc:grpChg chg="del mod">
          <ac:chgData name="Sascha Wilkens" userId="e87239688a457c00" providerId="LiveId" clId="{3F45BF32-AC92-4529-834F-8AD5B5830967}" dt="2021-12-17T10:11:32.395" v="232"/>
          <ac:grpSpMkLst>
            <pc:docMk/>
            <pc:sldMk cId="2406917382" sldId="271"/>
            <ac:grpSpMk id="1168" creationId="{DCC1A52F-C38D-4B76-9551-842B05F10E94}"/>
          </ac:grpSpMkLst>
        </pc:grpChg>
        <pc:grpChg chg="del mod">
          <ac:chgData name="Sascha Wilkens" userId="e87239688a457c00" providerId="LiveId" clId="{3F45BF32-AC92-4529-834F-8AD5B5830967}" dt="2021-12-17T10:11:33.795" v="235"/>
          <ac:grpSpMkLst>
            <pc:docMk/>
            <pc:sldMk cId="2406917382" sldId="271"/>
            <ac:grpSpMk id="1170" creationId="{A7B1104C-F0FC-4657-97BA-4C731515058E}"/>
          </ac:grpSpMkLst>
        </pc:grpChg>
        <pc:grpChg chg="del mod">
          <ac:chgData name="Sascha Wilkens" userId="e87239688a457c00" providerId="LiveId" clId="{3F45BF32-AC92-4529-834F-8AD5B5830967}" dt="2021-12-17T10:11:34.560" v="237"/>
          <ac:grpSpMkLst>
            <pc:docMk/>
            <pc:sldMk cId="2406917382" sldId="271"/>
            <ac:grpSpMk id="1173" creationId="{4C34394B-273C-4950-AFBA-2F7DCEC9D2FC}"/>
          </ac:grpSpMkLst>
        </pc:grpChg>
        <pc:grpChg chg="del mod">
          <ac:chgData name="Sascha Wilkens" userId="e87239688a457c00" providerId="LiveId" clId="{3F45BF32-AC92-4529-834F-8AD5B5830967}" dt="2021-12-17T10:11:36.456" v="239"/>
          <ac:grpSpMkLst>
            <pc:docMk/>
            <pc:sldMk cId="2406917382" sldId="271"/>
            <ac:grpSpMk id="1175" creationId="{416B8B2D-29AA-4AD8-BD8C-013A5E3B0E57}"/>
          </ac:grpSpMkLst>
        </pc:grpChg>
        <pc:grpChg chg="del mod">
          <ac:chgData name="Sascha Wilkens" userId="e87239688a457c00" providerId="LiveId" clId="{3F45BF32-AC92-4529-834F-8AD5B5830967}" dt="2021-12-17T10:11:37.414" v="241"/>
          <ac:grpSpMkLst>
            <pc:docMk/>
            <pc:sldMk cId="2406917382" sldId="271"/>
            <ac:grpSpMk id="1177" creationId="{BBE1EAE4-66C7-416F-AA65-C310DE23D395}"/>
          </ac:grpSpMkLst>
        </pc:grpChg>
        <pc:grpChg chg="del mod">
          <ac:chgData name="Sascha Wilkens" userId="e87239688a457c00" providerId="LiveId" clId="{3F45BF32-AC92-4529-834F-8AD5B5830967}" dt="2021-12-17T10:11:38.315" v="243"/>
          <ac:grpSpMkLst>
            <pc:docMk/>
            <pc:sldMk cId="2406917382" sldId="271"/>
            <ac:grpSpMk id="1179" creationId="{0C71204B-3DC9-4831-96DB-1410C9283444}"/>
          </ac:grpSpMkLst>
        </pc:grpChg>
        <pc:grpChg chg="del mod">
          <ac:chgData name="Sascha Wilkens" userId="e87239688a457c00" providerId="LiveId" clId="{3F45BF32-AC92-4529-834F-8AD5B5830967}" dt="2021-12-17T10:11:39.173" v="245"/>
          <ac:grpSpMkLst>
            <pc:docMk/>
            <pc:sldMk cId="2406917382" sldId="271"/>
            <ac:grpSpMk id="1181" creationId="{3525AA24-F76F-403A-B296-E3D240A9C99B}"/>
          </ac:grpSpMkLst>
        </pc:grpChg>
        <pc:grpChg chg="del mod">
          <ac:chgData name="Sascha Wilkens" userId="e87239688a457c00" providerId="LiveId" clId="{3F45BF32-AC92-4529-834F-8AD5B5830967}" dt="2021-12-17T10:11:41.558" v="249"/>
          <ac:grpSpMkLst>
            <pc:docMk/>
            <pc:sldMk cId="2406917382" sldId="271"/>
            <ac:grpSpMk id="1183" creationId="{6AB89D80-FC84-4727-A15D-6CAC6EC81E79}"/>
          </ac:grpSpMkLst>
        </pc:grpChg>
        <pc:grpChg chg="del mod">
          <ac:chgData name="Sascha Wilkens" userId="e87239688a457c00" providerId="LiveId" clId="{3F45BF32-AC92-4529-834F-8AD5B5830967}" dt="2021-12-17T10:11:42.588" v="251"/>
          <ac:grpSpMkLst>
            <pc:docMk/>
            <pc:sldMk cId="2406917382" sldId="271"/>
            <ac:grpSpMk id="1187" creationId="{38C03B4E-8B23-474B-8CB9-B2A453C13DE3}"/>
          </ac:grpSpMkLst>
        </pc:grpChg>
        <pc:grpChg chg="del mod">
          <ac:chgData name="Sascha Wilkens" userId="e87239688a457c00" providerId="LiveId" clId="{3F45BF32-AC92-4529-834F-8AD5B5830967}" dt="2021-12-17T10:11:46.733" v="257"/>
          <ac:grpSpMkLst>
            <pc:docMk/>
            <pc:sldMk cId="2406917382" sldId="271"/>
            <ac:grpSpMk id="1189" creationId="{FAB1449A-90B4-49A4-9937-58FB938C860D}"/>
          </ac:grpSpMkLst>
        </pc:grpChg>
        <pc:grpChg chg="del mod">
          <ac:chgData name="Sascha Wilkens" userId="e87239688a457c00" providerId="LiveId" clId="{3F45BF32-AC92-4529-834F-8AD5B5830967}" dt="2021-12-17T10:11:47.588" v="259"/>
          <ac:grpSpMkLst>
            <pc:docMk/>
            <pc:sldMk cId="2406917382" sldId="271"/>
            <ac:grpSpMk id="1195" creationId="{3A512AF2-3563-4FCF-8167-D4ECF359D6BF}"/>
          </ac:grpSpMkLst>
        </pc:grpChg>
        <pc:grpChg chg="del mod">
          <ac:chgData name="Sascha Wilkens" userId="e87239688a457c00" providerId="LiveId" clId="{3F45BF32-AC92-4529-834F-8AD5B5830967}" dt="2021-12-17T10:11:48.553" v="261"/>
          <ac:grpSpMkLst>
            <pc:docMk/>
            <pc:sldMk cId="2406917382" sldId="271"/>
            <ac:grpSpMk id="1197" creationId="{3927681D-5696-4991-B6E9-0F134CB0AB8D}"/>
          </ac:grpSpMkLst>
        </pc:grpChg>
        <pc:grpChg chg="del mod">
          <ac:chgData name="Sascha Wilkens" userId="e87239688a457c00" providerId="LiveId" clId="{3F45BF32-AC92-4529-834F-8AD5B5830967}" dt="2021-12-17T10:11:50.232" v="264"/>
          <ac:grpSpMkLst>
            <pc:docMk/>
            <pc:sldMk cId="2406917382" sldId="271"/>
            <ac:grpSpMk id="1199" creationId="{9319F8F7-2BE9-4FA2-9E89-91204A371126}"/>
          </ac:grpSpMkLst>
        </pc:grpChg>
        <pc:grpChg chg="del mod">
          <ac:chgData name="Sascha Wilkens" userId="e87239688a457c00" providerId="LiveId" clId="{3F45BF32-AC92-4529-834F-8AD5B5830967}" dt="2021-12-17T10:11:51.104" v="266"/>
          <ac:grpSpMkLst>
            <pc:docMk/>
            <pc:sldMk cId="2406917382" sldId="271"/>
            <ac:grpSpMk id="1202" creationId="{AEDA498D-EA76-4057-BC97-26E3B17F53CA}"/>
          </ac:grpSpMkLst>
        </pc:grpChg>
        <pc:grpChg chg="del mod">
          <ac:chgData name="Sascha Wilkens" userId="e87239688a457c00" providerId="LiveId" clId="{3F45BF32-AC92-4529-834F-8AD5B5830967}" dt="2021-12-17T10:11:51.937" v="268"/>
          <ac:grpSpMkLst>
            <pc:docMk/>
            <pc:sldMk cId="2406917382" sldId="271"/>
            <ac:grpSpMk id="1204" creationId="{344A0844-CBF3-448F-BC50-C280244B8E44}"/>
          </ac:grpSpMkLst>
        </pc:grpChg>
        <pc:grpChg chg="del mod">
          <ac:chgData name="Sascha Wilkens" userId="e87239688a457c00" providerId="LiveId" clId="{3F45BF32-AC92-4529-834F-8AD5B5830967}" dt="2021-12-17T10:11:52.815" v="270"/>
          <ac:grpSpMkLst>
            <pc:docMk/>
            <pc:sldMk cId="2406917382" sldId="271"/>
            <ac:grpSpMk id="1206" creationId="{9408D06B-8BDB-4EDB-8FCD-DCCA84F553ED}"/>
          </ac:grpSpMkLst>
        </pc:grpChg>
        <pc:grpChg chg="del mod">
          <ac:chgData name="Sascha Wilkens" userId="e87239688a457c00" providerId="LiveId" clId="{3F45BF32-AC92-4529-834F-8AD5B5830967}" dt="2021-12-17T10:11:53.675" v="272"/>
          <ac:grpSpMkLst>
            <pc:docMk/>
            <pc:sldMk cId="2406917382" sldId="271"/>
            <ac:grpSpMk id="1208" creationId="{65C4A8B7-7358-4282-8196-1C88C55F1CA8}"/>
          </ac:grpSpMkLst>
        </pc:grpChg>
        <pc:grpChg chg="del mod">
          <ac:chgData name="Sascha Wilkens" userId="e87239688a457c00" providerId="LiveId" clId="{3F45BF32-AC92-4529-834F-8AD5B5830967}" dt="2021-12-17T10:11:56.400" v="276"/>
          <ac:grpSpMkLst>
            <pc:docMk/>
            <pc:sldMk cId="2406917382" sldId="271"/>
            <ac:grpSpMk id="1210" creationId="{D70D5745-0534-42AC-8FC2-A2B01DD3A431}"/>
          </ac:grpSpMkLst>
        </pc:grpChg>
        <pc:grpChg chg="del mod">
          <ac:chgData name="Sascha Wilkens" userId="e87239688a457c00" providerId="LiveId" clId="{3F45BF32-AC92-4529-834F-8AD5B5830967}" dt="2021-12-17T10:11:57.395" v="278"/>
          <ac:grpSpMkLst>
            <pc:docMk/>
            <pc:sldMk cId="2406917382" sldId="271"/>
            <ac:grpSpMk id="1214" creationId="{69F5AA2C-39C5-4B63-A267-617DF66E7805}"/>
          </ac:grpSpMkLst>
        </pc:grpChg>
        <pc:grpChg chg="del mod">
          <ac:chgData name="Sascha Wilkens" userId="e87239688a457c00" providerId="LiveId" clId="{3F45BF32-AC92-4529-834F-8AD5B5830967}" dt="2021-12-17T10:12:00.322" v="282"/>
          <ac:grpSpMkLst>
            <pc:docMk/>
            <pc:sldMk cId="2406917382" sldId="271"/>
            <ac:grpSpMk id="1216" creationId="{3529F388-5237-48FD-A7AA-2FE47725D00F}"/>
          </ac:grpSpMkLst>
        </pc:grpChg>
        <pc:grpChg chg="del mod">
          <ac:chgData name="Sascha Wilkens" userId="e87239688a457c00" providerId="LiveId" clId="{3F45BF32-AC92-4529-834F-8AD5B5830967}" dt="2021-12-17T10:12:01.315" v="284"/>
          <ac:grpSpMkLst>
            <pc:docMk/>
            <pc:sldMk cId="2406917382" sldId="271"/>
            <ac:grpSpMk id="1220" creationId="{BA834CA7-5FEA-4B08-96DB-BED603BDF408}"/>
          </ac:grpSpMkLst>
        </pc:grpChg>
        <pc:grpChg chg="del mod">
          <ac:chgData name="Sascha Wilkens" userId="e87239688a457c00" providerId="LiveId" clId="{3F45BF32-AC92-4529-834F-8AD5B5830967}" dt="2021-12-17T10:12:02.280" v="286"/>
          <ac:grpSpMkLst>
            <pc:docMk/>
            <pc:sldMk cId="2406917382" sldId="271"/>
            <ac:grpSpMk id="1222" creationId="{5C954270-78FD-4E3C-93A1-6CF329F4B42E}"/>
          </ac:grpSpMkLst>
        </pc:grpChg>
        <pc:grpChg chg="del mod">
          <ac:chgData name="Sascha Wilkens" userId="e87239688a457c00" providerId="LiveId" clId="{3F45BF32-AC92-4529-834F-8AD5B5830967}" dt="2021-12-17T10:12:04.134" v="289"/>
          <ac:grpSpMkLst>
            <pc:docMk/>
            <pc:sldMk cId="2406917382" sldId="271"/>
            <ac:grpSpMk id="1224" creationId="{F5649B44-C1A4-4469-8E50-C80F20083675}"/>
          </ac:grpSpMkLst>
        </pc:grpChg>
        <pc:grpChg chg="del mod">
          <ac:chgData name="Sascha Wilkens" userId="e87239688a457c00" providerId="LiveId" clId="{3F45BF32-AC92-4529-834F-8AD5B5830967}" dt="2021-12-17T10:12:09.588" v="293"/>
          <ac:grpSpMkLst>
            <pc:docMk/>
            <pc:sldMk cId="2406917382" sldId="271"/>
            <ac:grpSpMk id="1227" creationId="{4D1C9E4E-D4BE-4E36-990E-17577D49F4AF}"/>
          </ac:grpSpMkLst>
        </pc:grpChg>
        <pc:grpChg chg="del mod">
          <ac:chgData name="Sascha Wilkens" userId="e87239688a457c00" providerId="LiveId" clId="{3F45BF32-AC92-4529-834F-8AD5B5830967}" dt="2021-12-17T10:12:13.209" v="298"/>
          <ac:grpSpMkLst>
            <pc:docMk/>
            <pc:sldMk cId="2406917382" sldId="271"/>
            <ac:grpSpMk id="1231" creationId="{DDC76DEA-AE88-422B-917F-1C4F785074B1}"/>
          </ac:grpSpMkLst>
        </pc:grpChg>
        <pc:grpChg chg="del mod">
          <ac:chgData name="Sascha Wilkens" userId="e87239688a457c00" providerId="LiveId" clId="{3F45BF32-AC92-4529-834F-8AD5B5830967}" dt="2021-12-17T10:12:14.296" v="300"/>
          <ac:grpSpMkLst>
            <pc:docMk/>
            <pc:sldMk cId="2406917382" sldId="271"/>
            <ac:grpSpMk id="1236" creationId="{1BF21152-40FF-48F1-9C52-6AB529760FD2}"/>
          </ac:grpSpMkLst>
        </pc:grpChg>
        <pc:grpChg chg="del mod">
          <ac:chgData name="Sascha Wilkens" userId="e87239688a457c00" providerId="LiveId" clId="{3F45BF32-AC92-4529-834F-8AD5B5830967}" dt="2021-12-17T10:12:17.479" v="304"/>
          <ac:grpSpMkLst>
            <pc:docMk/>
            <pc:sldMk cId="2406917382" sldId="271"/>
            <ac:grpSpMk id="1238" creationId="{E1AA3442-1954-4789-8916-DD78810044F5}"/>
          </ac:grpSpMkLst>
        </pc:grpChg>
        <pc:grpChg chg="del mod">
          <ac:chgData name="Sascha Wilkens" userId="e87239688a457c00" providerId="LiveId" clId="{3F45BF32-AC92-4529-834F-8AD5B5830967}" dt="2021-12-17T10:12:18.581" v="306"/>
          <ac:grpSpMkLst>
            <pc:docMk/>
            <pc:sldMk cId="2406917382" sldId="271"/>
            <ac:grpSpMk id="1242" creationId="{5A215B83-DA09-4586-8173-208214C2FD3D}"/>
          </ac:grpSpMkLst>
        </pc:grpChg>
        <pc:grpChg chg="del mod">
          <ac:chgData name="Sascha Wilkens" userId="e87239688a457c00" providerId="LiveId" clId="{3F45BF32-AC92-4529-834F-8AD5B5830967}" dt="2021-12-17T10:12:30.561" v="319"/>
          <ac:grpSpMkLst>
            <pc:docMk/>
            <pc:sldMk cId="2406917382" sldId="271"/>
            <ac:grpSpMk id="1244" creationId="{8E0F3C39-CA58-4461-8426-67AC293A946E}"/>
          </ac:grpSpMkLst>
        </pc:grpChg>
        <pc:grpChg chg="del mod">
          <ac:chgData name="Sascha Wilkens" userId="e87239688a457c00" providerId="LiveId" clId="{3F45BF32-AC92-4529-834F-8AD5B5830967}" dt="2021-12-17T10:12:31.709" v="321"/>
          <ac:grpSpMkLst>
            <pc:docMk/>
            <pc:sldMk cId="2406917382" sldId="271"/>
            <ac:grpSpMk id="1257" creationId="{6482D7CE-78C2-4ECF-90CE-426D17BF8D81}"/>
          </ac:grpSpMkLst>
        </pc:grpChg>
        <pc:grpChg chg="del mod">
          <ac:chgData name="Sascha Wilkens" userId="e87239688a457c00" providerId="LiveId" clId="{3F45BF32-AC92-4529-834F-8AD5B5830967}" dt="2021-12-17T10:12:33.790" v="324"/>
          <ac:grpSpMkLst>
            <pc:docMk/>
            <pc:sldMk cId="2406917382" sldId="271"/>
            <ac:grpSpMk id="1259" creationId="{EFE19CD5-BDEE-447F-A047-480DB729C73D}"/>
          </ac:grpSpMkLst>
        </pc:grpChg>
        <pc:grpChg chg="del mod">
          <ac:chgData name="Sascha Wilkens" userId="e87239688a457c00" providerId="LiveId" clId="{3F45BF32-AC92-4529-834F-8AD5B5830967}" dt="2021-12-17T10:12:35.014" v="326"/>
          <ac:grpSpMkLst>
            <pc:docMk/>
            <pc:sldMk cId="2406917382" sldId="271"/>
            <ac:grpSpMk id="1262" creationId="{6982683A-D842-4679-879E-0605EA78DEB0}"/>
          </ac:grpSpMkLst>
        </pc:grpChg>
        <pc:grpChg chg="del mod">
          <ac:chgData name="Sascha Wilkens" userId="e87239688a457c00" providerId="LiveId" clId="{3F45BF32-AC92-4529-834F-8AD5B5830967}" dt="2021-12-17T10:12:36.334" v="328"/>
          <ac:grpSpMkLst>
            <pc:docMk/>
            <pc:sldMk cId="2406917382" sldId="271"/>
            <ac:grpSpMk id="1264" creationId="{0137CBB0-C264-4228-9AB6-95BB7715B0B0}"/>
          </ac:grpSpMkLst>
        </pc:grpChg>
        <pc:grpChg chg="del mod">
          <ac:chgData name="Sascha Wilkens" userId="e87239688a457c00" providerId="LiveId" clId="{3F45BF32-AC92-4529-834F-8AD5B5830967}" dt="2021-12-17T10:12:37.673" v="330"/>
          <ac:grpSpMkLst>
            <pc:docMk/>
            <pc:sldMk cId="2406917382" sldId="271"/>
            <ac:grpSpMk id="1266" creationId="{E4CB94D5-1564-4EAE-9AC2-1ABBE717853E}"/>
          </ac:grpSpMkLst>
        </pc:grpChg>
        <pc:grpChg chg="del mod">
          <ac:chgData name="Sascha Wilkens" userId="e87239688a457c00" providerId="LiveId" clId="{3F45BF32-AC92-4529-834F-8AD5B5830967}" dt="2021-12-17T10:12:39.888" v="333"/>
          <ac:grpSpMkLst>
            <pc:docMk/>
            <pc:sldMk cId="2406917382" sldId="271"/>
            <ac:grpSpMk id="1268" creationId="{ACF1E855-0327-4E9F-80D1-BB46BC573A33}"/>
          </ac:grpSpMkLst>
        </pc:grpChg>
        <pc:grpChg chg="del mod">
          <ac:chgData name="Sascha Wilkens" userId="e87239688a457c00" providerId="LiveId" clId="{3F45BF32-AC92-4529-834F-8AD5B5830967}" dt="2021-12-17T10:12:41.059" v="335"/>
          <ac:grpSpMkLst>
            <pc:docMk/>
            <pc:sldMk cId="2406917382" sldId="271"/>
            <ac:grpSpMk id="1271" creationId="{0DC35421-5E0D-4BAA-B871-477F3EBBD1A4}"/>
          </ac:grpSpMkLst>
        </pc:grpChg>
        <pc:grpChg chg="del mod">
          <ac:chgData name="Sascha Wilkens" userId="e87239688a457c00" providerId="LiveId" clId="{3F45BF32-AC92-4529-834F-8AD5B5830967}" dt="2021-12-17T10:12:47.064" v="339"/>
          <ac:grpSpMkLst>
            <pc:docMk/>
            <pc:sldMk cId="2406917382" sldId="271"/>
            <ac:grpSpMk id="1273" creationId="{30257B13-8C20-4A85-A7CB-9A63431AFDB4}"/>
          </ac:grpSpMkLst>
        </pc:grpChg>
        <pc:grpChg chg="del mod">
          <ac:chgData name="Sascha Wilkens" userId="e87239688a457c00" providerId="LiveId" clId="{3F45BF32-AC92-4529-834F-8AD5B5830967}" dt="2021-12-17T10:12:48.224" v="341"/>
          <ac:grpSpMkLst>
            <pc:docMk/>
            <pc:sldMk cId="2406917382" sldId="271"/>
            <ac:grpSpMk id="1277" creationId="{04F1EA5B-4D9A-4871-99E7-38E82671293B}"/>
          </ac:grpSpMkLst>
        </pc:grpChg>
        <pc:grpChg chg="del mod">
          <ac:chgData name="Sascha Wilkens" userId="e87239688a457c00" providerId="LiveId" clId="{3F45BF32-AC92-4529-834F-8AD5B5830967}" dt="2021-12-17T10:12:49.547" v="343"/>
          <ac:grpSpMkLst>
            <pc:docMk/>
            <pc:sldMk cId="2406917382" sldId="271"/>
            <ac:grpSpMk id="1279" creationId="{866920B8-A999-4A78-BDB4-595937C5CE32}"/>
          </ac:grpSpMkLst>
        </pc:grpChg>
        <pc:grpChg chg="del mod">
          <ac:chgData name="Sascha Wilkens" userId="e87239688a457c00" providerId="LiveId" clId="{3F45BF32-AC92-4529-834F-8AD5B5830967}" dt="2021-12-17T10:13:09.530" v="355"/>
          <ac:grpSpMkLst>
            <pc:docMk/>
            <pc:sldMk cId="2406917382" sldId="271"/>
            <ac:grpSpMk id="1281" creationId="{F3011FEC-3193-4DD8-954B-AA5DEAEB497E}"/>
          </ac:grpSpMkLst>
        </pc:grpChg>
        <pc:grpChg chg="del mod">
          <ac:chgData name="Sascha Wilkens" userId="e87239688a457c00" providerId="LiveId" clId="{3F45BF32-AC92-4529-834F-8AD5B5830967}" dt="2021-12-17T10:12:54.800" v="350"/>
          <ac:grpSpMkLst>
            <pc:docMk/>
            <pc:sldMk cId="2406917382" sldId="271"/>
            <ac:grpSpMk id="1286" creationId="{0457215B-671B-422C-B4FA-5417C4105450}"/>
          </ac:grpSpMkLst>
        </pc:grpChg>
        <pc:grpChg chg="del mod">
          <ac:chgData name="Sascha Wilkens" userId="e87239688a457c00" providerId="LiveId" clId="{3F45BF32-AC92-4529-834F-8AD5B5830967}" dt="2021-12-17T10:13:24.753" v="371"/>
          <ac:grpSpMkLst>
            <pc:docMk/>
            <pc:sldMk cId="2406917382" sldId="271"/>
            <ac:grpSpMk id="1288" creationId="{4A836BEF-121C-403D-94C0-76E0200DF5A7}"/>
          </ac:grpSpMkLst>
        </pc:grpChg>
        <pc:grpChg chg="del mod">
          <ac:chgData name="Sascha Wilkens" userId="e87239688a457c00" providerId="LiveId" clId="{3F45BF32-AC92-4529-834F-8AD5B5830967}" dt="2021-12-17T10:13:10.383" v="357"/>
          <ac:grpSpMkLst>
            <pc:docMk/>
            <pc:sldMk cId="2406917382" sldId="271"/>
            <ac:grpSpMk id="1292" creationId="{667ACFD0-E725-4BCD-91D9-C77B3749C079}"/>
          </ac:grpSpMkLst>
        </pc:grpChg>
        <pc:grpChg chg="del mod">
          <ac:chgData name="Sascha Wilkens" userId="e87239688a457c00" providerId="LiveId" clId="{3F45BF32-AC92-4529-834F-8AD5B5830967}" dt="2021-12-17T10:13:13.469" v="361"/>
          <ac:grpSpMkLst>
            <pc:docMk/>
            <pc:sldMk cId="2406917382" sldId="271"/>
            <ac:grpSpMk id="1294" creationId="{BF65FD6C-7FA2-4BC1-8D2B-0C6D0BFC47A5}"/>
          </ac:grpSpMkLst>
        </pc:grpChg>
        <pc:grpChg chg="del mod">
          <ac:chgData name="Sascha Wilkens" userId="e87239688a457c00" providerId="LiveId" clId="{3F45BF32-AC92-4529-834F-8AD5B5830967}" dt="2021-12-17T10:13:14.812" v="363"/>
          <ac:grpSpMkLst>
            <pc:docMk/>
            <pc:sldMk cId="2406917382" sldId="271"/>
            <ac:grpSpMk id="1298" creationId="{BF596650-EB0F-4482-812F-3D303DFDB8E9}"/>
          </ac:grpSpMkLst>
        </pc:grpChg>
        <pc:grpChg chg="del mod">
          <ac:chgData name="Sascha Wilkens" userId="e87239688a457c00" providerId="LiveId" clId="{3F45BF32-AC92-4529-834F-8AD5B5830967}" dt="2021-12-17T10:13:24.753" v="371"/>
          <ac:grpSpMkLst>
            <pc:docMk/>
            <pc:sldMk cId="2406917382" sldId="271"/>
            <ac:grpSpMk id="1300" creationId="{7EFD3DF9-EB0E-4A08-A355-0123136A3E1E}"/>
          </ac:grpSpMkLst>
        </pc:grpChg>
        <pc:grpChg chg="del mod">
          <ac:chgData name="Sascha Wilkens" userId="e87239688a457c00" providerId="LiveId" clId="{3F45BF32-AC92-4529-834F-8AD5B5830967}" dt="2021-12-17T10:13:25.879" v="373"/>
          <ac:grpSpMkLst>
            <pc:docMk/>
            <pc:sldMk cId="2406917382" sldId="271"/>
            <ac:grpSpMk id="1308" creationId="{80D41E1E-714F-4177-8719-2FD24E01B700}"/>
          </ac:grpSpMkLst>
        </pc:grpChg>
        <pc:grpChg chg="del mod">
          <ac:chgData name="Sascha Wilkens" userId="e87239688a457c00" providerId="LiveId" clId="{3F45BF32-AC92-4529-834F-8AD5B5830967}" dt="2021-12-17T10:13:32.196" v="378"/>
          <ac:grpSpMkLst>
            <pc:docMk/>
            <pc:sldMk cId="2406917382" sldId="271"/>
            <ac:grpSpMk id="1310" creationId="{28B7140A-E896-4E22-BC8B-9F717C7D181F}"/>
          </ac:grpSpMkLst>
        </pc:grpChg>
        <pc:grpChg chg="del mod">
          <ac:chgData name="Sascha Wilkens" userId="e87239688a457c00" providerId="LiveId" clId="{3F45BF32-AC92-4529-834F-8AD5B5830967}" dt="2021-12-17T10:13:33.788" v="380"/>
          <ac:grpSpMkLst>
            <pc:docMk/>
            <pc:sldMk cId="2406917382" sldId="271"/>
            <ac:grpSpMk id="1315" creationId="{D0F3FFFF-6E15-4314-B18F-52F3A2A0EDB7}"/>
          </ac:grpSpMkLst>
        </pc:grpChg>
        <pc:grpChg chg="del mod">
          <ac:chgData name="Sascha Wilkens" userId="e87239688a457c00" providerId="LiveId" clId="{3F45BF32-AC92-4529-834F-8AD5B5830967}" dt="2021-12-17T10:13:35.498" v="382"/>
          <ac:grpSpMkLst>
            <pc:docMk/>
            <pc:sldMk cId="2406917382" sldId="271"/>
            <ac:grpSpMk id="1317" creationId="{52AC098E-C9FA-4E65-9B59-1C5B6B3F30BD}"/>
          </ac:grpSpMkLst>
        </pc:grpChg>
        <pc:grpChg chg="del mod">
          <ac:chgData name="Sascha Wilkens" userId="e87239688a457c00" providerId="LiveId" clId="{3F45BF32-AC92-4529-834F-8AD5B5830967}" dt="2021-12-17T10:13:38.276" v="385"/>
          <ac:grpSpMkLst>
            <pc:docMk/>
            <pc:sldMk cId="2406917382" sldId="271"/>
            <ac:grpSpMk id="1319" creationId="{7262D88A-0F2A-4C3D-87BD-C0CA7065D10A}"/>
          </ac:grpSpMkLst>
        </pc:grpChg>
        <pc:grpChg chg="del mod">
          <ac:chgData name="Sascha Wilkens" userId="e87239688a457c00" providerId="LiveId" clId="{3F45BF32-AC92-4529-834F-8AD5B5830967}" dt="2021-12-17T10:13:39.649" v="387"/>
          <ac:grpSpMkLst>
            <pc:docMk/>
            <pc:sldMk cId="2406917382" sldId="271"/>
            <ac:grpSpMk id="1322" creationId="{78AB6D11-18D2-4047-BE52-0667FC24E3CA}"/>
          </ac:grpSpMkLst>
        </pc:grpChg>
        <pc:grpChg chg="del mod">
          <ac:chgData name="Sascha Wilkens" userId="e87239688a457c00" providerId="LiveId" clId="{3F45BF32-AC92-4529-834F-8AD5B5830967}" dt="2021-12-17T10:13:43.673" v="390"/>
          <ac:grpSpMkLst>
            <pc:docMk/>
            <pc:sldMk cId="2406917382" sldId="271"/>
            <ac:grpSpMk id="1324" creationId="{F4ECA93D-CC42-430A-981B-0608D330B1CB}"/>
          </ac:grpSpMkLst>
        </pc:grpChg>
        <pc:grpChg chg="del mod">
          <ac:chgData name="Sascha Wilkens" userId="e87239688a457c00" providerId="LiveId" clId="{3F45BF32-AC92-4529-834F-8AD5B5830967}" dt="2021-12-17T10:13:46.351" v="393"/>
          <ac:grpSpMkLst>
            <pc:docMk/>
            <pc:sldMk cId="2406917382" sldId="271"/>
            <ac:grpSpMk id="1327" creationId="{A5E2188E-8392-4349-AA9C-373BA5DD7993}"/>
          </ac:grpSpMkLst>
        </pc:grpChg>
        <pc:grpChg chg="del mod">
          <ac:chgData name="Sascha Wilkens" userId="e87239688a457c00" providerId="LiveId" clId="{3F45BF32-AC92-4529-834F-8AD5B5830967}" dt="2021-12-17T10:13:48.785" v="396"/>
          <ac:grpSpMkLst>
            <pc:docMk/>
            <pc:sldMk cId="2406917382" sldId="271"/>
            <ac:grpSpMk id="1330" creationId="{55536FA5-3CE6-4EBD-BDB9-8B01DEEBF417}"/>
          </ac:grpSpMkLst>
        </pc:grpChg>
        <pc:grpChg chg="del mod">
          <ac:chgData name="Sascha Wilkens" userId="e87239688a457c00" providerId="LiveId" clId="{3F45BF32-AC92-4529-834F-8AD5B5830967}" dt="2021-12-17T10:13:49.856" v="398"/>
          <ac:grpSpMkLst>
            <pc:docMk/>
            <pc:sldMk cId="2406917382" sldId="271"/>
            <ac:grpSpMk id="1333" creationId="{3941A2F0-34D9-4D98-A3AE-678F6DA98B46}"/>
          </ac:grpSpMkLst>
        </pc:grpChg>
        <pc:grpChg chg="del mod">
          <ac:chgData name="Sascha Wilkens" userId="e87239688a457c00" providerId="LiveId" clId="{3F45BF32-AC92-4529-834F-8AD5B5830967}" dt="2021-12-17T10:13:52.516" v="400"/>
          <ac:grpSpMkLst>
            <pc:docMk/>
            <pc:sldMk cId="2406917382" sldId="271"/>
            <ac:grpSpMk id="1335" creationId="{D5C42449-5FB0-4B54-A856-C6B1147EBC37}"/>
          </ac:grpSpMkLst>
        </pc:grpChg>
        <pc:grpChg chg="del mod">
          <ac:chgData name="Sascha Wilkens" userId="e87239688a457c00" providerId="LiveId" clId="{3F45BF32-AC92-4529-834F-8AD5B5830967}" dt="2021-12-17T10:13:54.126" v="402"/>
          <ac:grpSpMkLst>
            <pc:docMk/>
            <pc:sldMk cId="2406917382" sldId="271"/>
            <ac:grpSpMk id="1337" creationId="{A39AF853-ED22-4598-B62E-A21AC1B88606}"/>
          </ac:grpSpMkLst>
        </pc:grpChg>
        <pc:grpChg chg="del mod">
          <ac:chgData name="Sascha Wilkens" userId="e87239688a457c00" providerId="LiveId" clId="{3F45BF32-AC92-4529-834F-8AD5B5830967}" dt="2021-12-17T10:13:58.877" v="406"/>
          <ac:grpSpMkLst>
            <pc:docMk/>
            <pc:sldMk cId="2406917382" sldId="271"/>
            <ac:grpSpMk id="1339" creationId="{4A085DC6-DDB5-40F0-BF0B-5E0715881262}"/>
          </ac:grpSpMkLst>
        </pc:grpChg>
        <pc:grpChg chg="del mod">
          <ac:chgData name="Sascha Wilkens" userId="e87239688a457c00" providerId="LiveId" clId="{3F45BF32-AC92-4529-834F-8AD5B5830967}" dt="2021-12-17T10:14:00.502" v="408"/>
          <ac:grpSpMkLst>
            <pc:docMk/>
            <pc:sldMk cId="2406917382" sldId="271"/>
            <ac:grpSpMk id="1343" creationId="{F16453D7-857E-447C-BBD8-FA449F53BA39}"/>
          </ac:grpSpMkLst>
        </pc:grpChg>
        <pc:grpChg chg="del mod">
          <ac:chgData name="Sascha Wilkens" userId="e87239688a457c00" providerId="LiveId" clId="{3F45BF32-AC92-4529-834F-8AD5B5830967}" dt="2021-12-17T10:14:03.758" v="411"/>
          <ac:grpSpMkLst>
            <pc:docMk/>
            <pc:sldMk cId="2406917382" sldId="271"/>
            <ac:grpSpMk id="1345" creationId="{E35E40BC-89D8-4374-8991-4338B3C85B50}"/>
          </ac:grpSpMkLst>
        </pc:grpChg>
        <pc:grpChg chg="del mod">
          <ac:chgData name="Sascha Wilkens" userId="e87239688a457c00" providerId="LiveId" clId="{3F45BF32-AC92-4529-834F-8AD5B5830967}" dt="2021-12-17T10:14:06.776" v="414"/>
          <ac:grpSpMkLst>
            <pc:docMk/>
            <pc:sldMk cId="2406917382" sldId="271"/>
            <ac:grpSpMk id="1348" creationId="{995F3842-582D-460F-BD4D-A9A449DA6509}"/>
          </ac:grpSpMkLst>
        </pc:grpChg>
        <pc:grpChg chg="del mod">
          <ac:chgData name="Sascha Wilkens" userId="e87239688a457c00" providerId="LiveId" clId="{3F45BF32-AC92-4529-834F-8AD5B5830967}" dt="2021-12-17T10:14:08.213" v="416"/>
          <ac:grpSpMkLst>
            <pc:docMk/>
            <pc:sldMk cId="2406917382" sldId="271"/>
            <ac:grpSpMk id="1351" creationId="{2AEE0BD9-4E30-4255-BC44-7148393F4DD6}"/>
          </ac:grpSpMkLst>
        </pc:grpChg>
        <pc:grpChg chg="del mod">
          <ac:chgData name="Sascha Wilkens" userId="e87239688a457c00" providerId="LiveId" clId="{3F45BF32-AC92-4529-834F-8AD5B5830967}" dt="2021-12-17T10:14:09.877" v="418"/>
          <ac:grpSpMkLst>
            <pc:docMk/>
            <pc:sldMk cId="2406917382" sldId="271"/>
            <ac:grpSpMk id="1353" creationId="{607ABDE5-BD15-49E6-A4FF-C48CFA15A41F}"/>
          </ac:grpSpMkLst>
        </pc:grpChg>
        <pc:grpChg chg="del mod">
          <ac:chgData name="Sascha Wilkens" userId="e87239688a457c00" providerId="LiveId" clId="{3F45BF32-AC92-4529-834F-8AD5B5830967}" dt="2021-12-17T10:14:14.001" v="422"/>
          <ac:grpSpMkLst>
            <pc:docMk/>
            <pc:sldMk cId="2406917382" sldId="271"/>
            <ac:grpSpMk id="1355" creationId="{896DD6F4-E9E8-4E2B-A362-5AE7E7895F1D}"/>
          </ac:grpSpMkLst>
        </pc:grpChg>
        <pc:grpChg chg="del mod">
          <ac:chgData name="Sascha Wilkens" userId="e87239688a457c00" providerId="LiveId" clId="{3F45BF32-AC92-4529-834F-8AD5B5830967}" dt="2021-12-17T10:14:15.760" v="424"/>
          <ac:grpSpMkLst>
            <pc:docMk/>
            <pc:sldMk cId="2406917382" sldId="271"/>
            <ac:grpSpMk id="1359" creationId="{6717CE1C-2CED-41E9-9FF7-E74093D730AF}"/>
          </ac:grpSpMkLst>
        </pc:grpChg>
        <pc:grpChg chg="del mod">
          <ac:chgData name="Sascha Wilkens" userId="e87239688a457c00" providerId="LiveId" clId="{3F45BF32-AC92-4529-834F-8AD5B5830967}" dt="2021-12-17T10:14:30.755" v="435"/>
          <ac:grpSpMkLst>
            <pc:docMk/>
            <pc:sldMk cId="2406917382" sldId="271"/>
            <ac:grpSpMk id="1361" creationId="{EFBCC38C-818E-4D1B-BCB4-BBA5A6DDAB97}"/>
          </ac:grpSpMkLst>
        </pc:grpChg>
        <pc:grpChg chg="del mod">
          <ac:chgData name="Sascha Wilkens" userId="e87239688a457c00" providerId="LiveId" clId="{3F45BF32-AC92-4529-834F-8AD5B5830967}" dt="2021-12-17T10:14:35.194" v="439"/>
          <ac:grpSpMkLst>
            <pc:docMk/>
            <pc:sldMk cId="2406917382" sldId="271"/>
            <ac:grpSpMk id="1372" creationId="{0474D5D9-52A2-42B1-8B95-E7A0A3201D22}"/>
          </ac:grpSpMkLst>
        </pc:grpChg>
        <pc:grpChg chg="del mod">
          <ac:chgData name="Sascha Wilkens" userId="e87239688a457c00" providerId="LiveId" clId="{3F45BF32-AC92-4529-834F-8AD5B5830967}" dt="2021-12-17T10:14:54.139" v="452"/>
          <ac:grpSpMkLst>
            <pc:docMk/>
            <pc:sldMk cId="2406917382" sldId="271"/>
            <ac:grpSpMk id="1376" creationId="{7DC05AE5-4A74-4CDC-848B-9F479E37F1CF}"/>
          </ac:grpSpMkLst>
        </pc:grpChg>
        <pc:grpChg chg="del mod">
          <ac:chgData name="Sascha Wilkens" userId="e87239688a457c00" providerId="LiveId" clId="{3F45BF32-AC92-4529-834F-8AD5B5830967}" dt="2021-12-17T10:14:58.513" v="456"/>
          <ac:grpSpMkLst>
            <pc:docMk/>
            <pc:sldMk cId="2406917382" sldId="271"/>
            <ac:grpSpMk id="1389" creationId="{F378567A-1A4E-47DA-A6EB-A05A3BFDA0E0}"/>
          </ac:grpSpMkLst>
        </pc:grpChg>
        <pc:grpChg chg="del mod">
          <ac:chgData name="Sascha Wilkens" userId="e87239688a457c00" providerId="LiveId" clId="{3F45BF32-AC92-4529-834F-8AD5B5830967}" dt="2021-12-17T10:14:58.513" v="456"/>
          <ac:grpSpMkLst>
            <pc:docMk/>
            <pc:sldMk cId="2406917382" sldId="271"/>
            <ac:grpSpMk id="1393" creationId="{53AE804C-A5B4-4DF3-A405-FC66BCFA96F4}"/>
          </ac:grpSpMkLst>
        </pc:grpChg>
        <pc:grpChg chg="del mod">
          <ac:chgData name="Sascha Wilkens" userId="e87239688a457c00" providerId="LiveId" clId="{3F45BF32-AC92-4529-834F-8AD5B5830967}" dt="2021-12-17T10:15:04.065" v="460"/>
          <ac:grpSpMkLst>
            <pc:docMk/>
            <pc:sldMk cId="2406917382" sldId="271"/>
            <ac:grpSpMk id="1394" creationId="{8A3200A2-FF94-45C7-8937-6879D206D521}"/>
          </ac:grpSpMkLst>
        </pc:grpChg>
        <pc:grpChg chg="del mod">
          <ac:chgData name="Sascha Wilkens" userId="e87239688a457c00" providerId="LiveId" clId="{3F45BF32-AC92-4529-834F-8AD5B5830967}" dt="2021-12-17T10:15:07.720" v="463"/>
          <ac:grpSpMkLst>
            <pc:docMk/>
            <pc:sldMk cId="2406917382" sldId="271"/>
            <ac:grpSpMk id="1398" creationId="{BF716206-C086-4D36-86A6-D37DD1F30595}"/>
          </ac:grpSpMkLst>
        </pc:grpChg>
        <pc:grpChg chg="del mod">
          <ac:chgData name="Sascha Wilkens" userId="e87239688a457c00" providerId="LiveId" clId="{3F45BF32-AC92-4529-834F-8AD5B5830967}" dt="2021-12-17T10:15:09.623" v="465"/>
          <ac:grpSpMkLst>
            <pc:docMk/>
            <pc:sldMk cId="2406917382" sldId="271"/>
            <ac:grpSpMk id="1401" creationId="{2E73BEF1-1F25-4475-BBB8-B38EC2D0EB49}"/>
          </ac:grpSpMkLst>
        </pc:grpChg>
        <pc:grpChg chg="del mod">
          <ac:chgData name="Sascha Wilkens" userId="e87239688a457c00" providerId="LiveId" clId="{3F45BF32-AC92-4529-834F-8AD5B5830967}" dt="2021-12-17T10:15:13.138" v="468"/>
          <ac:grpSpMkLst>
            <pc:docMk/>
            <pc:sldMk cId="2406917382" sldId="271"/>
            <ac:grpSpMk id="1403" creationId="{11F428AF-F3A1-4C63-B6AD-EC93C824E92A}"/>
          </ac:grpSpMkLst>
        </pc:grpChg>
        <pc:grpChg chg="del mod">
          <ac:chgData name="Sascha Wilkens" userId="e87239688a457c00" providerId="LiveId" clId="{3F45BF32-AC92-4529-834F-8AD5B5830967}" dt="2021-12-17T10:15:16.467" v="471"/>
          <ac:grpSpMkLst>
            <pc:docMk/>
            <pc:sldMk cId="2406917382" sldId="271"/>
            <ac:grpSpMk id="1406" creationId="{A1E42623-B008-49D7-BEBA-3D727D8EAF85}"/>
          </ac:grpSpMkLst>
        </pc:grpChg>
        <pc:grpChg chg="add del mod">
          <ac:chgData name="Sascha Wilkens" userId="e87239688a457c00" providerId="LiveId" clId="{3F45BF32-AC92-4529-834F-8AD5B5830967}" dt="2021-12-17T10:15:42.830" v="493"/>
          <ac:grpSpMkLst>
            <pc:docMk/>
            <pc:sldMk cId="2406917382" sldId="271"/>
            <ac:grpSpMk id="1409" creationId="{D4AA0446-D2A2-437D-8F04-3A5AC6F1CFAE}"/>
          </ac:grpSpMkLst>
        </pc:grpChg>
        <pc:grpChg chg="add del mod">
          <ac:chgData name="Sascha Wilkens" userId="e87239688a457c00" providerId="LiveId" clId="{3F45BF32-AC92-4529-834F-8AD5B5830967}" dt="2021-12-17T10:15:29.197" v="484"/>
          <ac:grpSpMkLst>
            <pc:docMk/>
            <pc:sldMk cId="2406917382" sldId="271"/>
            <ac:grpSpMk id="1414" creationId="{BA81E713-3C27-4A20-8046-E4D57836E813}"/>
          </ac:grpSpMkLst>
        </pc:grpChg>
        <pc:grpChg chg="mod">
          <ac:chgData name="Sascha Wilkens" userId="e87239688a457c00" providerId="LiveId" clId="{3F45BF32-AC92-4529-834F-8AD5B5830967}" dt="2021-12-17T10:15:27.583" v="482"/>
          <ac:grpSpMkLst>
            <pc:docMk/>
            <pc:sldMk cId="2406917382" sldId="271"/>
            <ac:grpSpMk id="1416" creationId="{F97C6FCA-3B20-4B33-B60E-B33C023E7D93}"/>
          </ac:grpSpMkLst>
        </pc:grpChg>
        <pc:grpChg chg="mod">
          <ac:chgData name="Sascha Wilkens" userId="e87239688a457c00" providerId="LiveId" clId="{3F45BF32-AC92-4529-834F-8AD5B5830967}" dt="2021-12-17T10:15:38.664" v="490"/>
          <ac:grpSpMkLst>
            <pc:docMk/>
            <pc:sldMk cId="2406917382" sldId="271"/>
            <ac:grpSpMk id="1420" creationId="{A2761C7B-431A-4F98-886D-44649C13FCF3}"/>
          </ac:grpSpMkLst>
        </pc:grpChg>
        <pc:grpChg chg="del mod">
          <ac:chgData name="Sascha Wilkens" userId="e87239688a457c00" providerId="LiveId" clId="{3F45BF32-AC92-4529-834F-8AD5B5830967}" dt="2021-12-17T10:15:46.251" v="496"/>
          <ac:grpSpMkLst>
            <pc:docMk/>
            <pc:sldMk cId="2406917382" sldId="271"/>
            <ac:grpSpMk id="1423" creationId="{4AD51C0C-22E1-4FC2-A391-7A78B8566D13}"/>
          </ac:grpSpMkLst>
        </pc:grpChg>
        <pc:grpChg chg="add del mod">
          <ac:chgData name="Sascha Wilkens" userId="e87239688a457c00" providerId="LiveId" clId="{3F45BF32-AC92-4529-834F-8AD5B5830967}" dt="2021-12-17T10:16:01.940" v="510"/>
          <ac:grpSpMkLst>
            <pc:docMk/>
            <pc:sldMk cId="2406917382" sldId="271"/>
            <ac:grpSpMk id="1426" creationId="{14A489DB-AC36-415A-9A0D-47CF04274179}"/>
          </ac:grpSpMkLst>
        </pc:grpChg>
        <pc:grpChg chg="add del mod">
          <ac:chgData name="Sascha Wilkens" userId="e87239688a457c00" providerId="LiveId" clId="{3F45BF32-AC92-4529-834F-8AD5B5830967}" dt="2021-12-17T10:15:53.767" v="506"/>
          <ac:grpSpMkLst>
            <pc:docMk/>
            <pc:sldMk cId="2406917382" sldId="271"/>
            <ac:grpSpMk id="1428" creationId="{E9267EDC-BAD3-4E82-AA87-812FF9FE2395}"/>
          </ac:grpSpMkLst>
        </pc:grpChg>
        <pc:grpChg chg="mod">
          <ac:chgData name="Sascha Wilkens" userId="e87239688a457c00" providerId="LiveId" clId="{3F45BF32-AC92-4529-834F-8AD5B5830967}" dt="2021-12-17T10:15:52.947" v="504"/>
          <ac:grpSpMkLst>
            <pc:docMk/>
            <pc:sldMk cId="2406917382" sldId="271"/>
            <ac:grpSpMk id="1430" creationId="{73EB118A-77DE-4771-B39F-DC136953E9BF}"/>
          </ac:grpSpMkLst>
        </pc:grpChg>
        <pc:grpChg chg="del mod">
          <ac:chgData name="Sascha Wilkens" userId="e87239688a457c00" providerId="LiveId" clId="{3F45BF32-AC92-4529-834F-8AD5B5830967}" dt="2021-12-17T10:16:08.533" v="515"/>
          <ac:grpSpMkLst>
            <pc:docMk/>
            <pc:sldMk cId="2406917382" sldId="271"/>
            <ac:grpSpMk id="1435" creationId="{545396EC-9881-4B7D-AC7F-6C899681D0FF}"/>
          </ac:grpSpMkLst>
        </pc:grpChg>
        <pc:grpChg chg="del mod">
          <ac:chgData name="Sascha Wilkens" userId="e87239688a457c00" providerId="LiveId" clId="{3F45BF32-AC92-4529-834F-8AD5B5830967}" dt="2021-12-17T10:16:10.152" v="517"/>
          <ac:grpSpMkLst>
            <pc:docMk/>
            <pc:sldMk cId="2406917382" sldId="271"/>
            <ac:grpSpMk id="1440" creationId="{74C28574-6BBE-4679-9956-05B66F6AF31D}"/>
          </ac:grpSpMkLst>
        </pc:grpChg>
        <pc:grpChg chg="del mod">
          <ac:chgData name="Sascha Wilkens" userId="e87239688a457c00" providerId="LiveId" clId="{3F45BF32-AC92-4529-834F-8AD5B5830967}" dt="2021-12-17T10:16:30.345" v="523"/>
          <ac:grpSpMkLst>
            <pc:docMk/>
            <pc:sldMk cId="2406917382" sldId="271"/>
            <ac:grpSpMk id="1442" creationId="{DA6E3777-2C00-4652-8739-186EA1EC024A}"/>
          </ac:grpSpMkLst>
        </pc:grpChg>
        <pc:grpChg chg="del mod">
          <ac:chgData name="Sascha Wilkens" userId="e87239688a457c00" providerId="LiveId" clId="{3F45BF32-AC92-4529-834F-8AD5B5830967}" dt="2021-12-17T10:16:34.322" v="526"/>
          <ac:grpSpMkLst>
            <pc:docMk/>
            <pc:sldMk cId="2406917382" sldId="271"/>
            <ac:grpSpMk id="1448" creationId="{CCC1143F-D83B-402C-A53E-BE9FB9E7BE57}"/>
          </ac:grpSpMkLst>
        </pc:grpChg>
        <pc:grpChg chg="del mod">
          <ac:chgData name="Sascha Wilkens" userId="e87239688a457c00" providerId="LiveId" clId="{3F45BF32-AC92-4529-834F-8AD5B5830967}" dt="2021-12-17T10:16:50.541" v="536"/>
          <ac:grpSpMkLst>
            <pc:docMk/>
            <pc:sldMk cId="2406917382" sldId="271"/>
            <ac:grpSpMk id="1451" creationId="{0442400E-15FB-44AB-94BA-FF3C3C5FF11D}"/>
          </ac:grpSpMkLst>
        </pc:grpChg>
        <pc:grpChg chg="del mod">
          <ac:chgData name="Sascha Wilkens" userId="e87239688a457c00" providerId="LiveId" clId="{3F45BF32-AC92-4529-834F-8AD5B5830967}" dt="2021-12-17T10:16:52.253" v="538"/>
          <ac:grpSpMkLst>
            <pc:docMk/>
            <pc:sldMk cId="2406917382" sldId="271"/>
            <ac:grpSpMk id="1461" creationId="{160D80C1-A09E-4EAC-9729-F1605409EBC8}"/>
          </ac:grpSpMkLst>
        </pc:grpChg>
        <pc:grpChg chg="del mod">
          <ac:chgData name="Sascha Wilkens" userId="e87239688a457c00" providerId="LiveId" clId="{3F45BF32-AC92-4529-834F-8AD5B5830967}" dt="2021-12-17T10:23:46.452" v="592"/>
          <ac:grpSpMkLst>
            <pc:docMk/>
            <pc:sldMk cId="2406917382" sldId="271"/>
            <ac:grpSpMk id="1463" creationId="{66076D4E-4A1B-4FCC-9E0A-A9F73CCCD0F8}"/>
          </ac:grpSpMkLst>
        </pc:grpChg>
        <pc:grpChg chg="del mod">
          <ac:chgData name="Sascha Wilkens" userId="e87239688a457c00" providerId="LiveId" clId="{3F45BF32-AC92-4529-834F-8AD5B5830967}" dt="2021-12-17T10:23:46.452" v="592"/>
          <ac:grpSpMkLst>
            <pc:docMk/>
            <pc:sldMk cId="2406917382" sldId="271"/>
            <ac:grpSpMk id="1515" creationId="{49B7379C-902A-4AF8-B50E-818BCFA2F281}"/>
          </ac:grpSpMkLst>
        </pc:grpChg>
        <pc:grpChg chg="del mod">
          <ac:chgData name="Sascha Wilkens" userId="e87239688a457c00" providerId="LiveId" clId="{3F45BF32-AC92-4529-834F-8AD5B5830967}" dt="2021-12-17T10:23:46.452" v="592"/>
          <ac:grpSpMkLst>
            <pc:docMk/>
            <pc:sldMk cId="2406917382" sldId="271"/>
            <ac:grpSpMk id="1516" creationId="{3057E520-864A-4E5C-AAB9-B2D0ED07230E}"/>
          </ac:grpSpMkLst>
        </pc:grpChg>
        <pc:grpChg chg="del mod">
          <ac:chgData name="Sascha Wilkens" userId="e87239688a457c00" providerId="LiveId" clId="{3F45BF32-AC92-4529-834F-8AD5B5830967}" dt="2021-12-17T10:23:46.452" v="592"/>
          <ac:grpSpMkLst>
            <pc:docMk/>
            <pc:sldMk cId="2406917382" sldId="271"/>
            <ac:grpSpMk id="1517" creationId="{B2194D2B-F8CF-4739-95D7-51BC32931708}"/>
          </ac:grpSpMkLst>
        </pc:grpChg>
        <pc:grpChg chg="del mod">
          <ac:chgData name="Sascha Wilkens" userId="e87239688a457c00" providerId="LiveId" clId="{3F45BF32-AC92-4529-834F-8AD5B5830967}" dt="2021-12-17T10:23:49.105" v="595"/>
          <ac:grpSpMkLst>
            <pc:docMk/>
            <pc:sldMk cId="2406917382" sldId="271"/>
            <ac:grpSpMk id="1518" creationId="{DBB6B7B9-4356-4E76-B431-9C8DFF9B3982}"/>
          </ac:grpSpMkLst>
        </pc:grpChg>
        <pc:grpChg chg="del mod">
          <ac:chgData name="Sascha Wilkens" userId="e87239688a457c00" providerId="LiveId" clId="{3F45BF32-AC92-4529-834F-8AD5B5830967}" dt="2021-12-17T10:23:57.558" v="598"/>
          <ac:grpSpMkLst>
            <pc:docMk/>
            <pc:sldMk cId="2406917382" sldId="271"/>
            <ac:grpSpMk id="1521" creationId="{53ADD045-3284-4086-BB5D-12F2CD92263E}"/>
          </ac:grpSpMkLst>
        </pc:grpChg>
        <pc:grpChg chg="del mod">
          <ac:chgData name="Sascha Wilkens" userId="e87239688a457c00" providerId="LiveId" clId="{3F45BF32-AC92-4529-834F-8AD5B5830967}" dt="2021-12-17T10:24:01.044" v="600"/>
          <ac:grpSpMkLst>
            <pc:docMk/>
            <pc:sldMk cId="2406917382" sldId="271"/>
            <ac:grpSpMk id="1524" creationId="{7ABE10BB-7613-4F0B-BD8F-5E40341E7D6A}"/>
          </ac:grpSpMkLst>
        </pc:grpChg>
        <pc:grpChg chg="add del mod">
          <ac:chgData name="Sascha Wilkens" userId="e87239688a457c00" providerId="LiveId" clId="{3F45BF32-AC92-4529-834F-8AD5B5830967}" dt="2021-12-17T10:25:11.816" v="631"/>
          <ac:grpSpMkLst>
            <pc:docMk/>
            <pc:sldMk cId="2406917382" sldId="271"/>
            <ac:grpSpMk id="1526" creationId="{3411879D-B477-403E-86F9-2BD172931EDB}"/>
          </ac:grpSpMkLst>
        </pc:grpChg>
        <pc:grpChg chg="mod">
          <ac:chgData name="Sascha Wilkens" userId="e87239688a457c00" providerId="LiveId" clId="{3F45BF32-AC92-4529-834F-8AD5B5830967}" dt="2021-12-17T10:24:49.475" v="616"/>
          <ac:grpSpMkLst>
            <pc:docMk/>
            <pc:sldMk cId="2406917382" sldId="271"/>
            <ac:grpSpMk id="1538" creationId="{73CF197D-0BC5-4DB7-8C3B-729DAE8BD3FB}"/>
          </ac:grpSpMkLst>
        </pc:grpChg>
        <pc:grpChg chg="del mod">
          <ac:chgData name="Sascha Wilkens" userId="e87239688a457c00" providerId="LiveId" clId="{3F45BF32-AC92-4529-834F-8AD5B5830967}" dt="2021-12-17T10:25:11.816" v="631"/>
          <ac:grpSpMkLst>
            <pc:docMk/>
            <pc:sldMk cId="2406917382" sldId="271"/>
            <ac:grpSpMk id="1541" creationId="{8F50D27E-5F7B-4CCE-A0D0-8C7759214690}"/>
          </ac:grpSpMkLst>
        </pc:grpChg>
        <pc:grpChg chg="del mod">
          <ac:chgData name="Sascha Wilkens" userId="e87239688a457c00" providerId="LiveId" clId="{3F45BF32-AC92-4529-834F-8AD5B5830967}" dt="2021-12-17T10:25:27.181" v="655"/>
          <ac:grpSpMkLst>
            <pc:docMk/>
            <pc:sldMk cId="2406917382" sldId="271"/>
            <ac:grpSpMk id="1542" creationId="{C88B4B3B-3207-4D5F-B76D-EBECC4C18144}"/>
          </ac:grpSpMkLst>
        </pc:grpChg>
        <pc:grpChg chg="del mod">
          <ac:chgData name="Sascha Wilkens" userId="e87239688a457c00" providerId="LiveId" clId="{3F45BF32-AC92-4529-834F-8AD5B5830967}" dt="2021-12-17T10:25:30.447" v="658"/>
          <ac:grpSpMkLst>
            <pc:docMk/>
            <pc:sldMk cId="2406917382" sldId="271"/>
            <ac:grpSpMk id="1566" creationId="{7A935817-4546-4987-A935-226579059B5F}"/>
          </ac:grpSpMkLst>
        </pc:grpChg>
        <pc:grpChg chg="mod">
          <ac:chgData name="Sascha Wilkens" userId="e87239688a457c00" providerId="LiveId" clId="{3F45BF32-AC92-4529-834F-8AD5B5830967}" dt="2021-12-17T10:25:30.447" v="658"/>
          <ac:grpSpMkLst>
            <pc:docMk/>
            <pc:sldMk cId="2406917382" sldId="271"/>
            <ac:grpSpMk id="1569" creationId="{287C91C1-6CEB-46B4-A672-479D5A89511F}"/>
          </ac:grpSpMkLst>
        </pc:grpChg>
        <pc:picChg chg="add del">
          <ac:chgData name="Sascha Wilkens" userId="e87239688a457c00" providerId="LiveId" clId="{3F45BF32-AC92-4529-834F-8AD5B5830967}" dt="2021-12-17T10:06:11.270" v="18"/>
          <ac:picMkLst>
            <pc:docMk/>
            <pc:sldMk cId="2406917382" sldId="271"/>
            <ac:picMk id="4" creationId="{CEE1CF29-5796-43DA-ABD4-298FCD23CA64}"/>
          </ac:picMkLst>
        </pc:picChg>
        <pc:picChg chg="add del mod">
          <ac:chgData name="Sascha Wilkens" userId="e87239688a457c00" providerId="LiveId" clId="{3F45BF32-AC92-4529-834F-8AD5B5830967}" dt="2021-12-17T10:13:00.889" v="351" actId="478"/>
          <ac:picMkLst>
            <pc:docMk/>
            <pc:sldMk cId="2406917382" sldId="271"/>
            <ac:picMk id="1026" creationId="{A58FF8A7-FD0C-405C-B0C5-BA85BC1DD760}"/>
          </ac:picMkLst>
        </pc:picChg>
        <pc:inkChg chg="add del">
          <ac:chgData name="Sascha Wilkens" userId="e87239688a457c00" providerId="LiveId" clId="{3F45BF32-AC92-4529-834F-8AD5B5830967}" dt="2021-12-17T10:07:21.505" v="27" actId="9405"/>
          <ac:inkMkLst>
            <pc:docMk/>
            <pc:sldMk cId="2406917382" sldId="271"/>
            <ac:inkMk id="5" creationId="{52A4DF57-A243-42CE-B705-8B3E596D60A5}"/>
          </ac:inkMkLst>
        </pc:inkChg>
        <pc:inkChg chg="add">
          <ac:chgData name="Sascha Wilkens" userId="e87239688a457c00" providerId="LiveId" clId="{3F45BF32-AC92-4529-834F-8AD5B5830967}" dt="2021-12-17T10:07:29.880" v="28" actId="9405"/>
          <ac:inkMkLst>
            <pc:docMk/>
            <pc:sldMk cId="2406917382" sldId="271"/>
            <ac:inkMk id="6" creationId="{CBB82041-B570-4D0C-B119-6DFAF7ECE47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7" creationId="{B0BAFDA2-9B78-4B30-B383-8EEDBF81DB1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8" creationId="{EBD63F86-F206-4E31-977C-64B0C435204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9" creationId="{27A3A382-D40B-4F02-857D-45E2B6641D0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" creationId="{6BF43BF1-79D0-4C8F-8142-C183AA40B4F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" creationId="{18C242AA-3BC6-4E04-9FBD-E35D5FE2654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" creationId="{2E1633E2-3F98-458C-953B-CD3F35C67E1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" creationId="{79F1D361-E2AB-4182-ABA4-6ECCF28C422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6" creationId="{C32ED092-91E0-4AFE-BC22-C433D0B7750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7" creationId="{2AF25477-B06B-4250-9978-3A7C8810C9A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8" creationId="{D9F1EEB0-053B-426B-845D-72355557E2C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9" creationId="{81F126AE-8B67-459F-8274-E607DE8166F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20" creationId="{D336FCAC-3F74-4D2F-9B11-158A1172AAF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22" creationId="{89B00EA6-9F15-441B-907A-00705A4A569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24" creationId="{C6CEB245-709D-458D-9F41-C309D739124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25" creationId="{65E2DAC1-7FE9-4D85-8E96-E15AE10AD80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27" creationId="{17EB3699-4A90-44C7-A62F-AF5E6394EA6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28" creationId="{D171AEBD-D13C-4A1A-A9EA-696E8741292D}"/>
          </ac:inkMkLst>
        </pc:inkChg>
        <pc:inkChg chg="add">
          <ac:chgData name="Sascha Wilkens" userId="e87239688a457c00" providerId="LiveId" clId="{3F45BF32-AC92-4529-834F-8AD5B5830967}" dt="2021-12-17T10:08:05.938" v="52" actId="9405"/>
          <ac:inkMkLst>
            <pc:docMk/>
            <pc:sldMk cId="2406917382" sldId="271"/>
            <ac:inkMk id="30" creationId="{34D34AE8-D3B4-4D43-9097-804733C0CD0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1" creationId="{C7A22817-8331-4D96-AFB5-C094DAACAB9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2" creationId="{8AA89553-FF77-4BC9-8C9F-DB5B1ECA332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3" creationId="{7E1C1F00-9DB9-40E5-AFAF-75BA4C8FC6E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4" creationId="{9167D3B8-38E3-42C4-A998-EA137AD5268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5" creationId="{FAFAD1CC-C2FB-45CD-AA15-DF7AF2E03DE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7" creationId="{45DF2B29-96F3-4CD8-BC2D-BD543EC4D4D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8" creationId="{B8252412-E9C1-447D-915D-99ABD777519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39" creationId="{276BE7D7-DC0B-4DF9-A448-0BEED842BD8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40" creationId="{DB07E1C1-CBCC-468D-A19A-7B2B20A95F1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42" creationId="{BA46165B-344D-4BF3-9907-C814A3CB8C7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43" creationId="{69817EDE-A3C1-4E64-9A36-DA498EEE9C4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45" creationId="{75556C76-F313-4D8E-BC79-8095FA64150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47" creationId="{774FB5D1-DFE4-440A-83B5-307199BC56E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48" creationId="{E4D7D849-C300-4512-9399-2C99E5B4867E}"/>
          </ac:inkMkLst>
        </pc:inkChg>
        <pc:inkChg chg="add del">
          <ac:chgData name="Sascha Wilkens" userId="e87239688a457c00" providerId="LiveId" clId="{3F45BF32-AC92-4529-834F-8AD5B5830967}" dt="2021-12-17T10:08:44.685" v="73" actId="9405"/>
          <ac:inkMkLst>
            <pc:docMk/>
            <pc:sldMk cId="2406917382" sldId="271"/>
            <ac:inkMk id="50" creationId="{F761E7FD-A17D-43FA-A69D-A72CB8C89D9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51" creationId="{074AC848-D878-4BFF-8BAB-7EB5D4E1417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52" creationId="{BD96776F-B22C-4FEE-AE10-0422577BC03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53" creationId="{4C591DEC-1900-484A-8E12-80435F8B66E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55" creationId="{4149EE46-EB6A-41FE-B41C-3A29DF829DB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57" creationId="{B5645C35-CAD4-491E-BAA7-C1D7C998626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59" creationId="{9183EAF4-B21B-4BDD-AA41-4C244630065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60" creationId="{808393EE-A3D3-4951-94CD-DB9CB5C045E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62" creationId="{3A0792C3-315A-434F-BC4D-FE74A313ACD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63" creationId="{CA12DF91-141E-4E64-8F07-5FAE855304F9}"/>
          </ac:inkMkLst>
        </pc:inkChg>
        <pc:inkChg chg="add">
          <ac:chgData name="Sascha Wilkens" userId="e87239688a457c00" providerId="LiveId" clId="{3F45BF32-AC92-4529-834F-8AD5B5830967}" dt="2021-12-17T10:09:07.123" v="88" actId="9405"/>
          <ac:inkMkLst>
            <pc:docMk/>
            <pc:sldMk cId="2406917382" sldId="271"/>
            <ac:inkMk id="1025" creationId="{DF08AF89-3F03-40C7-B85E-11E2A70EA50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27" creationId="{A8077613-891D-4332-B3F2-581F25418C4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28" creationId="{AE201CD5-ABC1-4439-BB93-0ECBC4BFFD9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30" creationId="{BA84D03C-47B8-4384-ABF0-B711868A930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31" creationId="{2C46429C-3387-46F3-8353-CA511DBB61D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33" creationId="{987450F3-9F2E-4617-9A4B-9A27818AA09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35" creationId="{13077725-719B-4598-9CB0-F38A79BF14B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37" creationId="{D67564B4-FB1D-46CE-A0F1-F21C60FF863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38" creationId="{53BE65F4-19D2-4FA9-8FB0-1D21EF505CD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0" creationId="{1E8278BC-1DE2-47D7-9BB1-6AEE4AC9946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1" creationId="{3CCBEF25-7067-4FD6-851F-D28FC86D8DB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2" creationId="{AF2E1123-B484-4B55-A0D7-8D37C28570F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3" creationId="{5D0EC8D1-220C-4985-A7CA-89FA9B64360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4" creationId="{0E79A680-FEDE-4BAC-B986-33F5434E763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6" creationId="{55D3CC0D-3E88-45B2-9E3F-C21B134D9FA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7" creationId="{14EE5467-D353-4C23-B6AD-F0DCCD2D482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8" creationId="{A42CDDD3-668B-4950-A03E-51E4BBE0CD4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49" creationId="{EC4B3C85-7C59-4ADA-B9ED-8333F7FC788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50" creationId="{A187F1CC-623A-4946-80A3-BB2E97BD491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52" creationId="{1C340A70-FE17-409B-B419-ED5C8AAA9B3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53" creationId="{04A604E3-942E-4EA7-9D04-2C122CC4823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55" creationId="{8E022163-DC80-481A-A50F-7BA294E0906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57" creationId="{C2A256D3-C4CA-4B62-AC31-187399F774E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58" creationId="{0933C4BF-9EA7-4898-8647-90F7410D735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60" creationId="{B35AA4EA-1383-4087-950A-958B7BBE807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61" creationId="{001C627F-5F80-4E73-96EA-BA41AFD167E0}"/>
          </ac:inkMkLst>
        </pc:inkChg>
        <pc:inkChg chg="add mod">
          <ac:chgData name="Sascha Wilkens" userId="e87239688a457c00" providerId="LiveId" clId="{3F45BF32-AC92-4529-834F-8AD5B5830967}" dt="2021-12-17T10:10:19.614" v="128"/>
          <ac:inkMkLst>
            <pc:docMk/>
            <pc:sldMk cId="2406917382" sldId="271"/>
            <ac:inkMk id="1063" creationId="{A0E8F378-EBDE-448A-B269-FE87EAAFF41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65" creationId="{AE9375B9-C7D9-45B7-92C8-B37D2186AD4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67" creationId="{F54082CA-FD79-4C6B-ACDD-565B45B1712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69" creationId="{56B3DFCF-D801-4D13-87CF-85597BC8DFAA}"/>
          </ac:inkMkLst>
        </pc:inkChg>
        <pc:inkChg chg="add">
          <ac:chgData name="Sascha Wilkens" userId="e87239688a457c00" providerId="LiveId" clId="{3F45BF32-AC92-4529-834F-8AD5B5830967}" dt="2021-12-17T10:10:27.759" v="133" actId="9405"/>
          <ac:inkMkLst>
            <pc:docMk/>
            <pc:sldMk cId="2406917382" sldId="271"/>
            <ac:inkMk id="1071" creationId="{8D8D5F36-2724-4535-B0AF-704DA128CDE2}"/>
          </ac:inkMkLst>
        </pc:inkChg>
        <pc:inkChg chg="add">
          <ac:chgData name="Sascha Wilkens" userId="e87239688a457c00" providerId="LiveId" clId="{3F45BF32-AC92-4529-834F-8AD5B5830967}" dt="2021-12-17T10:10:31.365" v="134" actId="9405"/>
          <ac:inkMkLst>
            <pc:docMk/>
            <pc:sldMk cId="2406917382" sldId="271"/>
            <ac:inkMk id="1072" creationId="{228D9B68-C200-40B8-9FAA-FA39B91C068D}"/>
          </ac:inkMkLst>
        </pc:inkChg>
        <pc:inkChg chg="add">
          <ac:chgData name="Sascha Wilkens" userId="e87239688a457c00" providerId="LiveId" clId="{3F45BF32-AC92-4529-834F-8AD5B5830967}" dt="2021-12-17T10:10:35.102" v="135" actId="9405"/>
          <ac:inkMkLst>
            <pc:docMk/>
            <pc:sldMk cId="2406917382" sldId="271"/>
            <ac:inkMk id="1073" creationId="{A6D7F694-F83B-4741-ABFD-EACE4A093762}"/>
          </ac:inkMkLst>
        </pc:inkChg>
        <pc:inkChg chg="add">
          <ac:chgData name="Sascha Wilkens" userId="e87239688a457c00" providerId="LiveId" clId="{3F45BF32-AC92-4529-834F-8AD5B5830967}" dt="2021-12-17T10:10:38.367" v="136" actId="9405"/>
          <ac:inkMkLst>
            <pc:docMk/>
            <pc:sldMk cId="2406917382" sldId="271"/>
            <ac:inkMk id="1074" creationId="{804DF1B0-EC34-449F-BE65-47AF98A133FB}"/>
          </ac:inkMkLst>
        </pc:inkChg>
        <pc:inkChg chg="add">
          <ac:chgData name="Sascha Wilkens" userId="e87239688a457c00" providerId="LiveId" clId="{3F45BF32-AC92-4529-834F-8AD5B5830967}" dt="2021-12-17T10:10:41.740" v="137" actId="9405"/>
          <ac:inkMkLst>
            <pc:docMk/>
            <pc:sldMk cId="2406917382" sldId="271"/>
            <ac:inkMk id="1075" creationId="{EAF2D736-3750-4371-87F6-719520CB3927}"/>
          </ac:inkMkLst>
        </pc:inkChg>
        <pc:inkChg chg="add mod">
          <ac:chgData name="Sascha Wilkens" userId="e87239688a457c00" providerId="LiveId" clId="{3F45BF32-AC92-4529-834F-8AD5B5830967}" dt="2021-12-17T10:11:04.979" v="176"/>
          <ac:inkMkLst>
            <pc:docMk/>
            <pc:sldMk cId="2406917382" sldId="271"/>
            <ac:inkMk id="1076" creationId="{8162DB4E-4AAE-469D-BD58-5A6FC6E787D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78" creationId="{612A15FF-E460-4B1A-83D8-83CCAE41F14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79" creationId="{A916FBD8-1F26-455C-B5B2-EA28B5A5050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0" creationId="{0BE54F83-E5B2-43B2-B44C-281B15854FD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1" creationId="{3206EED0-03D7-4DCB-BF27-73CCB8AED02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2" creationId="{E0330659-7056-434A-9C7F-09AA0FC3865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3" creationId="{7EE64621-813B-4F9E-A4B2-56BBF29B23F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4" creationId="{BEDEF850-B85E-4CF8-94D5-7A27FB468C2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5" creationId="{CD49B7DC-3C61-44B5-BA9D-ED495814763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6" creationId="{18421066-1096-46E9-897B-3FD62D5424E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7" creationId="{24E23330-C2C5-4ADB-B0C5-C230D3287D3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8" creationId="{417238A5-6852-4131-BD55-B6AAB337DCF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89" creationId="{A09BB09A-4109-42DE-AE14-92D6EA848D7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0" creationId="{E67F0B7F-B0A1-47DC-8F96-02B86FCEE20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1" creationId="{8936DE4E-EBF4-4879-BD15-8FBAA3BDAC1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2" creationId="{8A23FC7B-B970-4BCC-B6A9-32D6ED3B0A3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3" creationId="{1D69AC06-E53F-4A29-98C2-2D7B5520F5F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4" creationId="{11765CE0-73BA-4D74-9FEC-6A649141261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5" creationId="{48ACD0F6-40AF-484F-9069-1678101DE57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6" creationId="{528B9C40-9708-4C41-9AFE-A2A910C7E3C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7" creationId="{B9F5F41E-9814-4EAB-8D94-8592D5AEEC0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8" creationId="{E904E349-108C-424E-B848-53881F02AFF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099" creationId="{F7E8F76B-5C31-46B5-B712-7C8481DDA03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0" creationId="{9C1C16AA-5D55-4007-8E27-EB5663BEBD6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1" creationId="{DD687E8B-F8DE-4568-B999-C979FCD5D1A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2" creationId="{7D39B161-2810-4D40-94B6-30E2FFAF22D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3" creationId="{59C6866D-F7C8-4CBA-9AC4-72E88AF387A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4" creationId="{30B4C045-3058-490A-AF21-2F24F84F14A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5" creationId="{B76AB555-C0E9-47FB-98B7-EA721A0F285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6" creationId="{6F0A696A-3249-472A-86D7-695DF90F7BA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7" creationId="{537B972D-D89C-4270-A1DA-07B4C03C4E6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8" creationId="{AD2E7540-0542-4E9B-9CB4-D8D7A4AF3A1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09" creationId="{41E9D130-5ED6-485E-AB70-6FE02D998A2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0" creationId="{A72F00D5-D87A-4CAB-ABB7-60BD438F4E2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1" creationId="{A462EE6C-423E-4208-B101-F52884D7300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2" creationId="{7837A0B6-43ED-4BAD-8A21-E1739EE2E02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3" creationId="{16B83306-48FC-451B-B213-8956566680A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5" creationId="{47A240A5-2956-428C-A5C7-F494B21E4E0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7" creationId="{20F50C95-1112-4AB5-ADDB-3C370AFA120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18" creationId="{39A01985-02FD-48EB-9850-BC72B1ABF0B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0" creationId="{FEED3116-55F8-4331-A220-F7B4D1ECCAA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1" creationId="{325BC07A-85EC-4896-B882-30C9F12E4DE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2" creationId="{65C37F9F-2086-4159-9B67-DB1DFBA0A78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3" creationId="{2BB4B882-126A-4AD7-A605-BCACA52A521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4" creationId="{09737F98-FFDD-4BCB-B3E3-36B52C5E32F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5" creationId="{043711EF-AE4B-4E9D-A9F6-430E62F94A9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6" creationId="{1D9167E2-8A92-4F32-B76F-3A6EBF8CEB9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28" creationId="{783CC7DF-1FAB-4B66-AD2B-28E3325C08B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0" creationId="{9B1E4B78-7F3C-4A83-A64B-F6312A1CD2D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1" creationId="{276FB318-074D-42B8-8678-31634EB8BFC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2" creationId="{87434C86-5D93-408B-9493-5ACA3D2DFD8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3" creationId="{4FEA7EFE-1288-40F2-860D-2FF157915C9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4" creationId="{D33C5CF9-C4FC-4EF4-8EC9-369C335BBCB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6" creationId="{11573ECB-ACF1-4A2C-8980-CC1C02CC2E5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38" creationId="{4211C751-3F53-4CA0-9AE8-484818FFA39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0" creationId="{3CC8E1BD-E624-456B-9112-48909A0FD83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2" creationId="{A96F93AF-277F-43AA-9AA8-BA00E02C9D1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3" creationId="{6A1E7836-5BA3-4E45-986A-5D4C0AA44B3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4" creationId="{02158D58-7B5D-4602-B3DB-1F193EA3ECB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6" creationId="{66427248-3C7C-4F25-A587-39C0E5D187A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7" creationId="{1FDB385B-5C8E-44BE-9433-4867B8D9405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49" creationId="{335BE0C9-DAC0-4AD4-B109-6092FE2D4AA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1" creationId="{A06E5D34-F849-4C8F-8763-9BC59073D23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2" creationId="{6C29966A-4144-4B53-A238-2BBC42D8717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4" creationId="{EB8C0C05-FA69-4449-A854-B98E288D849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5" creationId="{8457671D-7CE4-4E13-9A1F-6C78F3D68B9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7" creationId="{364C793E-8C9F-42F2-B045-48826578E8E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8" creationId="{1E8FA678-801F-4D1C-B6E3-7E52F1412D6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59" creationId="{062F44BA-C447-4EB6-98DA-CF9A88634D2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0" creationId="{4EFF4646-6B8F-48B3-B727-F6095C1874A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1" creationId="{549D7C8B-9410-4E22-9D03-68493C49992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2" creationId="{4BF37A72-6A47-47B9-869F-D1292413B07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4" creationId="{DDEDAAD7-DC56-4D67-8BC2-6A69C96A32E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5" creationId="{FA16737A-8062-4982-8B43-2A2B0622AE5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7" creationId="{C6AC9EC3-1AF4-4212-BC14-418784D48FF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69" creationId="{2603430E-800F-4062-BFDA-9205978FA30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71" creationId="{9130E086-FE62-4B5B-93B3-092F8A1D1DE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72" creationId="{8A776BD1-B018-4C63-B34B-4D4228962CC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74" creationId="{7FEC70B7-BF1F-4403-8574-6BFC3733AB3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76" creationId="{031A2EF3-30C2-497E-B88C-A9542C71D7D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78" creationId="{4E64A6E0-FFEF-4B12-A377-3BA085C5B43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80" creationId="{860F5A0D-59FF-4DDA-B2E1-A9C731EBD23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82" creationId="{2234E0FD-8AA1-4C3F-8AE3-BEA1E9894C7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84" creationId="{E4753C58-A045-457F-9276-B502B703D5D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85" creationId="{B93F2940-EE80-4498-9198-BA67ABA2AAB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86" creationId="{265F371B-8349-48E2-B9CC-8771C842513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88" creationId="{4EF80AF5-7C10-49DA-91C4-523812863F0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0" creationId="{18CF5C48-88AF-4830-AC75-0D50F20161A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1" creationId="{912FDC03-BEE6-4B7A-83EE-52D2BD9EF66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2" creationId="{D7D3C219-A2A3-449E-8E8C-62DCD716BE6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3" creationId="{0983CBAD-B68E-4E87-833D-CD585FF0EBA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4" creationId="{1A56B76E-AD70-4F22-B3DF-1C54111117C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6" creationId="{F6278DCF-1E96-42A7-9C65-7D65AA488E9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198" creationId="{22ADB812-42A4-4940-A306-4A6E083B225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00" creationId="{53E66B8A-3AC4-4A06-B07C-F1F139FAD4A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01" creationId="{9D8278BA-608F-44B8-B9F7-6F026C4136E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03" creationId="{A81BE295-EA3B-42FE-B0F6-4C3D853D680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05" creationId="{FAC7EB59-56BE-46D1-837D-F53486ADBC5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07" creationId="{EF3777D8-A007-4789-A8D6-447C067120F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09" creationId="{223613FB-7627-4BA9-B5E1-164B39E6710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1" creationId="{C52F16AB-8C6D-4AEC-8A3F-9AD3667BACF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2" creationId="{71FC1B0E-CDCE-4AC2-ACF0-008769C5F73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3" creationId="{EC9A69A9-2463-40F6-B319-8A381082416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5" creationId="{4307728D-EBAB-4A29-9C39-9C4B668DD02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7" creationId="{14B9BA5D-7689-4CD5-BDC4-BA56E3BEEBB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8" creationId="{9E7386E6-6D5F-467B-BBE9-E66474BB96E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19" creationId="{89D07051-6356-4A59-AFFC-1D8B5A49E76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21" creationId="{9A43AAB8-0190-4F78-BE28-AD48D74EA6A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23" creationId="{15A3AD67-765D-4918-BAD5-A5699010F3E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25" creationId="{793F39C8-C013-498F-BF36-2BB24C1E881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26" creationId="{7DA8BEEE-C63F-4E45-BD44-8D2B683DE9D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28" creationId="{6C47F73C-2C1F-4F7D-A54D-39003FF9507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29" creationId="{363314E3-6753-4522-B5BD-0616E5E3BAC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0" creationId="{75C1336B-F727-4270-AEFC-CAE6932A160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2" creationId="{D51113AB-3AAD-4382-B911-72A2B480F24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3" creationId="{8950B577-11F8-4BDD-93CE-AFF5581706A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4" creationId="{F00410DF-852F-4F54-8319-DF5E611ECAE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5" creationId="{55320CC2-4E1A-4711-BFDE-EDD8380A1B6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7" creationId="{72075343-5E56-4FAD-B810-A9CDCFD0203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39" creationId="{84998B10-60EE-4F95-9DCE-E3E57090830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0" creationId="{3BD296C7-AF7C-4474-A629-F76B5D2428C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1" creationId="{9E886AC9-2849-4058-BC29-CF3F0312C09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3" creationId="{629F03AE-A8FB-455A-9EA4-3556864805B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5" creationId="{ACE85310-F8D8-47CA-B186-AE3CAACA8D2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6" creationId="{258CD1B3-B81E-442B-8E13-7199DA8094B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7" creationId="{084862CC-11DF-41F3-80C6-CC8986EE22F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8" creationId="{9D2D0389-2D8D-4F80-AF8B-3904DAF215E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49" creationId="{4B9204D4-2D9F-4FB3-874E-47B0F5193DB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0" creationId="{CEDC9C0B-02F8-468D-9337-5A4655D4126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1" creationId="{7E723567-8BA0-498C-9BAD-70136A7EE8D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2" creationId="{2F17FD57-B33E-4CD6-ABB9-6FEDAE58D7F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3" creationId="{30BB15E5-97F5-43B6-B71C-80373D21F02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4" creationId="{35821AEC-15F0-4351-A8D2-7C2FEEE730C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5" creationId="{ECD92FE0-2F55-4440-BBB9-436B50C65C2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6" creationId="{1CA6F93E-D6BD-4C02-9A7B-B2EA1F23F40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58" creationId="{8832E791-917C-49FC-B6AA-5D5B7745291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60" creationId="{E46199C9-0461-4D66-96E9-293F3C84567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61" creationId="{40B42794-B0F8-4BC7-9B52-B33A67EB7ED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63" creationId="{12BE3516-D7E3-4465-BD9B-40BB33F00B4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65" creationId="{4604F7F8-5E1A-47CE-90B7-E7E63EC1B46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67" creationId="{FC96B5DE-77CB-4B56-8C2F-55083EA14D3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69" creationId="{D1D582E4-250E-4F25-99F4-A62C21CD8C1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70" creationId="{929669C2-E790-4B0F-B265-821944E12E4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72" creationId="{49BDD284-4375-4167-8F83-4806E49D28D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74" creationId="{6772416C-5A91-410B-84CA-4A250982B79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75" creationId="{3841722F-D495-4055-B981-FC9B06A4484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76" creationId="{14CC7F7D-BFF4-4726-9CB1-75B52AD82B1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78" creationId="{681F6006-EA1C-45AA-BEF5-9A3D337ED1F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0" creationId="{EAD087E1-5755-4C67-BFAA-E1EA08AEEB1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2" creationId="{E2F9A4D0-9800-4C48-A373-D0178BFC88D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3" creationId="{3070A0CA-EFF9-49C8-BD48-D08E5199559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4" creationId="{9A968D58-4C9F-4D0E-A7B3-AB3EC64DF25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5" creationId="{BF5A3538-9AF4-4A69-89B1-7B4E4007F54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7" creationId="{7AEA26FB-1A28-4965-8DE9-3396B5699DB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89" creationId="{DD223F59-360C-4FF8-8953-416597DEFE9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0" creationId="{F544880E-3353-4AB6-B7E1-D3D4794101C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1" creationId="{99B420A3-B59B-4F64-A348-37029DAA39B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3" creationId="{E1EB3261-2AC0-496D-8D27-99CFE76359F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5" creationId="{7FF8E86C-0BBC-4B40-9136-2BCBD7AA512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6" creationId="{06C0EA1C-31E5-4AF8-A575-C05E44F7064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7" creationId="{5F03ACFD-04B6-4CA6-8796-3C64599F465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299" creationId="{12ACDC88-66DF-4B6B-A9D4-A91514C18CA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1" creationId="{78A97AAC-5074-4890-AC00-E0AB195353F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2" creationId="{4859D66B-5BDF-46E6-AE41-1CDD14719A5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3" creationId="{C4451E14-418F-49F0-9A8B-C8EC5A85EE3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4" creationId="{C3774BA2-CB37-49B3-9F99-10841E5212D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5" creationId="{96F28CF8-70E2-493C-B8B8-F5B1EABA569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6" creationId="{8922F66C-9B51-4F84-80B5-A0594A85388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7" creationId="{FE51B3C9-4E2B-430C-B536-89D2662F4C1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09" creationId="{A64F80BA-4481-4A1A-B9B1-6135565A94F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11" creationId="{E5F3515E-F730-4B6D-B952-1081B9EB594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12" creationId="{FC3885EB-2171-4139-AA57-D9C2789D4F6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13" creationId="{3AC58AD9-BD1B-4A5D-994F-27C01F7D9D2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14" creationId="{A8C7F909-3522-4C65-8BF9-6315511D4F0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16" creationId="{6AB1AFEB-3929-4E0C-8D50-FC5BC395490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18" creationId="{CE36AFDB-02CF-4664-BC56-9BDA03055FC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0" creationId="{70F00770-0CBB-49FB-A838-A0094421EDC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1" creationId="{0ED0D984-D0FA-4CEE-BB3D-C28F0BB5969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3" creationId="{C6920720-3A7C-4679-A482-DBF59C2F5D9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5" creationId="{7246529F-919E-47AD-B441-35192F8EFC2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6" creationId="{752238D2-19ED-4626-93F7-917ED7FD898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8" creationId="{B3589B50-710F-4296-80E9-31C7970437C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29" creationId="{74745CE2-011E-4AF4-9778-72D53D74CC6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31" creationId="{53D34BD0-AC05-4949-9B82-3FBE50329A9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32" creationId="{C92E4B1A-C527-4EC4-81EA-104D5446A37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34" creationId="{928EE8BB-0D5E-4334-949E-D92F4C50B82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36" creationId="{5C307873-6976-4FA9-A720-DF6B7CA6E03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38" creationId="{6A5FAA46-9951-4515-A9A2-95BB3AFCC53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0" creationId="{049D11A9-3442-4C41-8C4A-F55306BBE4C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1" creationId="{145405E1-F73D-4D37-A16B-7455C5A3DC0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2" creationId="{F18340DF-71D7-4FA4-994C-A8C87F3041F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4" creationId="{64B85E72-352F-4972-B0AC-23B035293B2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6" creationId="{5400CBDD-AC36-4B94-86F0-63C90810C6A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7" creationId="{AA630788-5CE1-4D65-A5AE-1DCD228E115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49" creationId="{7A270924-88B4-49DF-B0E6-75D26379E17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50" creationId="{4E1D8159-239F-4E97-8BF7-C8BCD3A5D7C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52" creationId="{7517E4F8-FDFB-4EB6-81CB-DCCAEBFAC04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54" creationId="{DBAA9D04-3948-4B47-820F-38734672DF3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56" creationId="{33ECC454-4E76-444D-A376-B50BE1DBC03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57" creationId="{51DEC24D-AFD3-4AFE-BD91-97720471285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58" creationId="{78EEA979-D76D-4C7C-B0CC-19208E53268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0" creationId="{53E921A1-6C28-4E3F-8D6E-074819626F8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2" creationId="{207AF6CC-F52D-4CA1-9544-0485082D307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3" creationId="{45D80C0E-3083-4547-B1D8-FC1F6884333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4" creationId="{C0CF3B07-810C-4052-B32B-AF460EE9EAB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5" creationId="{342F7148-D5F4-4F9E-A459-092073652CE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6" creationId="{0CC797AD-F367-4871-ABE1-217B2CC537E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7" creationId="{375B4348-29DD-4F7E-96D8-93E0AB61954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8" creationId="{99C0E19D-FD9B-4E51-B7CA-B29A93D96CA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69" creationId="{275C01AB-8177-48CD-831A-D2C2B555D7F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0" creationId="{5F6CF6A2-A84E-4E50-A233-F47E3C4F191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1" creationId="{0EEE1775-EEAD-4D69-8E65-17AE1196449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3" creationId="{4615414C-7016-4C0B-9F1B-920358AE6B7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4" creationId="{7D051DC2-EBCE-4276-9CA4-0F027E7A9DB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5" creationId="{19F87681-296C-4AC0-988C-A745F90E1F2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7" creationId="{5945D945-36DD-443B-A852-FCEDA73EA36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8" creationId="{33794FFE-668B-46DF-95F3-2F9B78390F6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79" creationId="{2EE1B884-3844-438B-B2EA-EF81C5DA0EB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0" creationId="{B50C197C-985B-4794-A817-2BA4582B39C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1" creationId="{89F46CCE-4978-4F42-BA4D-178D93BD0BF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2" creationId="{5D776FF5-8034-4819-88D6-B9CDF6DF465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3" creationId="{68C67E94-BBFC-4548-BDD5-6D6431FE1FDD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4" creationId="{FC7D6DFF-625B-46A4-B6DE-BDD1C265E3C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5" creationId="{AD7D78AC-468C-4D63-9AC0-7B107E63785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6" creationId="{7DE71168-98E0-419C-8EA0-B85565EACDD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7" creationId="{96AC048A-106E-4CBE-B1F4-84B08D5C052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88" creationId="{A9BC87B5-7591-4FC3-843D-3A2CFC81FB2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0" creationId="{8CD2F7A5-2C5E-4A9E-8468-C1C592A7170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1" creationId="{431ADD43-058F-4180-ABE0-E0BADCCD556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2" creationId="{64416665-71DD-4D92-A504-850AB77ADEA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5" creationId="{2945AFA4-FD0B-48FD-95C8-8A2A128E416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6" creationId="{13D9B281-DBDC-4526-8C34-A434BDAB9CB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7" creationId="{4496C58F-8B24-454D-ACDE-229BB0C103D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399" creationId="{EC1E9F2C-1C3B-4A63-871D-FAA461C882C1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00" creationId="{829DE624-A126-4352-A857-E24AF08960C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02" creationId="{9538FC99-3B6C-4029-9B9C-A172E387718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04" creationId="{3408B8A4-541E-4922-821A-E9B2C157A1A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05" creationId="{DB12461B-44BC-4328-8F01-94D9EFD1891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07" creationId="{135A7D39-FCDA-4914-81F4-D2EEDD28A01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08" creationId="{40043122-4763-4762-A371-4DEA177CD68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10" creationId="{0B04A59B-CDD5-4E64-93CC-8D7D6D0CBFE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11" creationId="{1D72D0BB-FABD-4A50-84FD-3E0A447DD52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12" creationId="{25C7022A-B89C-4824-BE77-6EEE8B3349A7}"/>
          </ac:inkMkLst>
        </pc:inkChg>
        <pc:inkChg chg="add del mod">
          <ac:chgData name="Sascha Wilkens" userId="e87239688a457c00" providerId="LiveId" clId="{3F45BF32-AC92-4529-834F-8AD5B5830967}" dt="2021-12-17T10:15:29.197" v="484"/>
          <ac:inkMkLst>
            <pc:docMk/>
            <pc:sldMk cId="2406917382" sldId="271"/>
            <ac:inkMk id="1413" creationId="{31A026DF-2FCD-4678-B533-7928A597330C}"/>
          </ac:inkMkLst>
        </pc:inkChg>
        <pc:inkChg chg="add del mod">
          <ac:chgData name="Sascha Wilkens" userId="e87239688a457c00" providerId="LiveId" clId="{3F45BF32-AC92-4529-834F-8AD5B5830967}" dt="2021-12-17T10:15:27.583" v="482"/>
          <ac:inkMkLst>
            <pc:docMk/>
            <pc:sldMk cId="2406917382" sldId="271"/>
            <ac:inkMk id="1415" creationId="{F10DCA73-85AF-4F9E-A0EB-AA951AE1F926}"/>
          </ac:inkMkLst>
        </pc:inkChg>
        <pc:inkChg chg="add del">
          <ac:chgData name="Sascha Wilkens" userId="e87239688a457c00" providerId="LiveId" clId="{3F45BF32-AC92-4529-834F-8AD5B5830967}" dt="2021-12-17T10:15:26.891" v="480" actId="9405"/>
          <ac:inkMkLst>
            <pc:docMk/>
            <pc:sldMk cId="2406917382" sldId="271"/>
            <ac:inkMk id="1417" creationId="{6F6DDFF4-59FF-4769-99B6-34699514ADBF}"/>
          </ac:inkMkLst>
        </pc:inkChg>
        <pc:inkChg chg="add del mod">
          <ac:chgData name="Sascha Wilkens" userId="e87239688a457c00" providerId="LiveId" clId="{3F45BF32-AC92-4529-834F-8AD5B5830967}" dt="2021-12-17T10:15:38.664" v="490"/>
          <ac:inkMkLst>
            <pc:docMk/>
            <pc:sldMk cId="2406917382" sldId="271"/>
            <ac:inkMk id="1418" creationId="{ACE7A76B-9EDC-469D-91EA-FD25DD79994B}"/>
          </ac:inkMkLst>
        </pc:inkChg>
        <pc:inkChg chg="add del">
          <ac:chgData name="Sascha Wilkens" userId="e87239688a457c00" providerId="LiveId" clId="{3F45BF32-AC92-4529-834F-8AD5B5830967}" dt="2021-12-17T10:15:36.214" v="487" actId="9405"/>
          <ac:inkMkLst>
            <pc:docMk/>
            <pc:sldMk cId="2406917382" sldId="271"/>
            <ac:inkMk id="1419" creationId="{7F5A0016-EC87-44EA-AE95-31D17027B2B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21" creationId="{E2FDCFEE-73F4-488D-A96B-EB45ED08511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22" creationId="{930E2D89-47C6-4570-906E-4854DA1CA71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24" creationId="{70A263A8-468C-4163-A619-F7CC7EA9B73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25" creationId="{254D3618-D250-4BF1-9A66-3BB6E0494DDA}"/>
          </ac:inkMkLst>
        </pc:inkChg>
        <pc:inkChg chg="add del mod">
          <ac:chgData name="Sascha Wilkens" userId="e87239688a457c00" providerId="LiveId" clId="{3F45BF32-AC92-4529-834F-8AD5B5830967}" dt="2021-12-17T10:15:53.767" v="506"/>
          <ac:inkMkLst>
            <pc:docMk/>
            <pc:sldMk cId="2406917382" sldId="271"/>
            <ac:inkMk id="1427" creationId="{B6A0016C-4995-403E-807E-7571B62DA4EB}"/>
          </ac:inkMkLst>
        </pc:inkChg>
        <pc:inkChg chg="add del mod">
          <ac:chgData name="Sascha Wilkens" userId="e87239688a457c00" providerId="LiveId" clId="{3F45BF32-AC92-4529-834F-8AD5B5830967}" dt="2021-12-17T10:15:52.947" v="504"/>
          <ac:inkMkLst>
            <pc:docMk/>
            <pc:sldMk cId="2406917382" sldId="271"/>
            <ac:inkMk id="1429" creationId="{C73ECA4E-FC47-466D-A14B-277E1E2836D6}"/>
          </ac:inkMkLst>
        </pc:inkChg>
        <pc:inkChg chg="add del">
          <ac:chgData name="Sascha Wilkens" userId="e87239688a457c00" providerId="LiveId" clId="{3F45BF32-AC92-4529-834F-8AD5B5830967}" dt="2021-12-17T10:15:50.990" v="502" actId="9405"/>
          <ac:inkMkLst>
            <pc:docMk/>
            <pc:sldMk cId="2406917382" sldId="271"/>
            <ac:inkMk id="1431" creationId="{E9E244A8-A955-4953-97D5-BB2847718F3D}"/>
          </ac:inkMkLst>
        </pc:inkChg>
        <pc:inkChg chg="add">
          <ac:chgData name="Sascha Wilkens" userId="e87239688a457c00" providerId="LiveId" clId="{3F45BF32-AC92-4529-834F-8AD5B5830967}" dt="2021-12-17T10:15:55.772" v="507" actId="9405"/>
          <ac:inkMkLst>
            <pc:docMk/>
            <pc:sldMk cId="2406917382" sldId="271"/>
            <ac:inkMk id="1432" creationId="{40812942-6144-4B53-BC28-FC2F7CD4CA6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33" creationId="{99978831-4E72-4779-B081-309C1BF852B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34" creationId="{A2695516-7B2F-4548-B103-BABE75FC98B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36" creationId="{82060C84-9D26-47D1-8597-2FB721A36EF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37" creationId="{C7E336C6-1CC6-4594-8489-07579942BF7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38" creationId="{99A559C9-9FEA-41ED-8542-2B393A29681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39" creationId="{262D0A30-3BC8-486C-91CD-1890ED98A8D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1" creationId="{7834C28D-31D9-4053-8EA3-AC59645DDE3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3" creationId="{7390567F-A1BA-45AD-9E10-71C8D43F985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4" creationId="{9CC7149F-6278-4E83-9A06-769BDAE48A6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5" creationId="{0034D914-074B-43AD-8229-78F85942A1E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6" creationId="{7DF648AC-28DA-44E3-B97B-8A635157F9E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7" creationId="{97616428-EA97-41CD-B7A2-4F5093361B4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49" creationId="{BFCF1188-209D-4860-A1AA-EF4BD7E4F5E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0" creationId="{ECE63144-6743-4C71-AC02-AA63E001C0D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2" creationId="{1886B353-F531-4934-AC30-2F18FF18FD3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3" creationId="{E350EE08-63B4-4ABF-AC2C-A7D5F253232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4" creationId="{E73D5F31-2AD1-48F5-8B9D-938DBCCBBAA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5" creationId="{E1A18CBA-A115-4F84-8FF0-F6843248AB0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6" creationId="{1F71A66C-BBA0-4A04-B229-DDB7CF34A36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7" creationId="{C00A9E54-1A24-45E7-AF6E-FFE82D588F1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8" creationId="{F658FC94-6E75-4F83-A6A3-5557D603AE9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59" creationId="{69E1CE81-9314-4082-9716-D5EBA9B6FAA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60" creationId="{A3590F9E-8F9F-4AE6-B419-BCEF3F622E2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462" creationId="{3DE7BF9D-AD44-4299-84A8-19661849E304}"/>
          </ac:inkMkLst>
        </pc:inkChg>
        <pc:inkChg chg="add">
          <ac:chgData name="Sascha Wilkens" userId="e87239688a457c00" providerId="LiveId" clId="{3F45BF32-AC92-4529-834F-8AD5B5830967}" dt="2021-12-17T10:17:06.152" v="539" actId="9405"/>
          <ac:inkMkLst>
            <pc:docMk/>
            <pc:sldMk cId="2406917382" sldId="271"/>
            <ac:inkMk id="1464" creationId="{6F8F3EB2-C874-4B1C-8622-6FFB39229B3C}"/>
          </ac:inkMkLst>
        </pc:inkChg>
        <pc:inkChg chg="add">
          <ac:chgData name="Sascha Wilkens" userId="e87239688a457c00" providerId="LiveId" clId="{3F45BF32-AC92-4529-834F-8AD5B5830967}" dt="2021-12-17T10:17:16.962" v="540" actId="9405"/>
          <ac:inkMkLst>
            <pc:docMk/>
            <pc:sldMk cId="2406917382" sldId="271"/>
            <ac:inkMk id="1465" creationId="{673F632F-31DD-4E89-A2D9-E7CA5F5E21A9}"/>
          </ac:inkMkLst>
        </pc:inkChg>
        <pc:inkChg chg="add">
          <ac:chgData name="Sascha Wilkens" userId="e87239688a457c00" providerId="LiveId" clId="{3F45BF32-AC92-4529-834F-8AD5B5830967}" dt="2021-12-17T10:17:23.150" v="541" actId="9405"/>
          <ac:inkMkLst>
            <pc:docMk/>
            <pc:sldMk cId="2406917382" sldId="271"/>
            <ac:inkMk id="1466" creationId="{95893AFB-9071-4E27-AD9C-20DF9E0DA1A4}"/>
          </ac:inkMkLst>
        </pc:inkChg>
        <pc:inkChg chg="add">
          <ac:chgData name="Sascha Wilkens" userId="e87239688a457c00" providerId="LiveId" clId="{3F45BF32-AC92-4529-834F-8AD5B5830967}" dt="2021-12-17T10:17:27.482" v="542" actId="9405"/>
          <ac:inkMkLst>
            <pc:docMk/>
            <pc:sldMk cId="2406917382" sldId="271"/>
            <ac:inkMk id="1467" creationId="{2E2D32F3-2CD2-4E3B-8832-A1E97B97591F}"/>
          </ac:inkMkLst>
        </pc:inkChg>
        <pc:inkChg chg="add">
          <ac:chgData name="Sascha Wilkens" userId="e87239688a457c00" providerId="LiveId" clId="{3F45BF32-AC92-4529-834F-8AD5B5830967}" dt="2021-12-17T10:17:40.635" v="543" actId="9405"/>
          <ac:inkMkLst>
            <pc:docMk/>
            <pc:sldMk cId="2406917382" sldId="271"/>
            <ac:inkMk id="1468" creationId="{4910C852-4A8A-4B09-8CC3-34BD9EB7FA82}"/>
          </ac:inkMkLst>
        </pc:inkChg>
        <pc:inkChg chg="add">
          <ac:chgData name="Sascha Wilkens" userId="e87239688a457c00" providerId="LiveId" clId="{3F45BF32-AC92-4529-834F-8AD5B5830967}" dt="2021-12-17T10:17:58.961" v="544" actId="9405"/>
          <ac:inkMkLst>
            <pc:docMk/>
            <pc:sldMk cId="2406917382" sldId="271"/>
            <ac:inkMk id="1469" creationId="{DA218F4B-C603-44CE-8689-B70C3AE55E41}"/>
          </ac:inkMkLst>
        </pc:inkChg>
        <pc:inkChg chg="add">
          <ac:chgData name="Sascha Wilkens" userId="e87239688a457c00" providerId="LiveId" clId="{3F45BF32-AC92-4529-834F-8AD5B5830967}" dt="2021-12-17T10:18:00.558" v="545" actId="9405"/>
          <ac:inkMkLst>
            <pc:docMk/>
            <pc:sldMk cId="2406917382" sldId="271"/>
            <ac:inkMk id="1470" creationId="{20D060CC-6776-472B-8CBB-5F2433799380}"/>
          </ac:inkMkLst>
        </pc:inkChg>
        <pc:inkChg chg="add">
          <ac:chgData name="Sascha Wilkens" userId="e87239688a457c00" providerId="LiveId" clId="{3F45BF32-AC92-4529-834F-8AD5B5830967}" dt="2021-12-17T10:18:10.570" v="546" actId="9405"/>
          <ac:inkMkLst>
            <pc:docMk/>
            <pc:sldMk cId="2406917382" sldId="271"/>
            <ac:inkMk id="1471" creationId="{BE3FA1DE-601B-4BCC-B66B-17DE12BC4F25}"/>
          </ac:inkMkLst>
        </pc:inkChg>
        <pc:inkChg chg="add">
          <ac:chgData name="Sascha Wilkens" userId="e87239688a457c00" providerId="LiveId" clId="{3F45BF32-AC92-4529-834F-8AD5B5830967}" dt="2021-12-17T10:18:20.094" v="547" actId="9405"/>
          <ac:inkMkLst>
            <pc:docMk/>
            <pc:sldMk cId="2406917382" sldId="271"/>
            <ac:inkMk id="1472" creationId="{A0592A56-17E5-455D-90C7-0E81C7B39B9A}"/>
          </ac:inkMkLst>
        </pc:inkChg>
        <pc:inkChg chg="add">
          <ac:chgData name="Sascha Wilkens" userId="e87239688a457c00" providerId="LiveId" clId="{3F45BF32-AC92-4529-834F-8AD5B5830967}" dt="2021-12-17T10:18:45.913" v="548" actId="9405"/>
          <ac:inkMkLst>
            <pc:docMk/>
            <pc:sldMk cId="2406917382" sldId="271"/>
            <ac:inkMk id="1473" creationId="{2B05AECD-5046-470B-B187-E5D2F1BAEFD3}"/>
          </ac:inkMkLst>
        </pc:inkChg>
        <pc:inkChg chg="add">
          <ac:chgData name="Sascha Wilkens" userId="e87239688a457c00" providerId="LiveId" clId="{3F45BF32-AC92-4529-834F-8AD5B5830967}" dt="2021-12-17T10:18:51.406" v="549" actId="9405"/>
          <ac:inkMkLst>
            <pc:docMk/>
            <pc:sldMk cId="2406917382" sldId="271"/>
            <ac:inkMk id="1474" creationId="{B030445C-18C8-4B1C-934E-518172FF0B7F}"/>
          </ac:inkMkLst>
        </pc:inkChg>
        <pc:inkChg chg="add">
          <ac:chgData name="Sascha Wilkens" userId="e87239688a457c00" providerId="LiveId" clId="{3F45BF32-AC92-4529-834F-8AD5B5830967}" dt="2021-12-17T10:19:12.154" v="550" actId="9405"/>
          <ac:inkMkLst>
            <pc:docMk/>
            <pc:sldMk cId="2406917382" sldId="271"/>
            <ac:inkMk id="1475" creationId="{28F706EC-010E-47B3-9C85-6AC1FB04850F}"/>
          </ac:inkMkLst>
        </pc:inkChg>
        <pc:inkChg chg="add">
          <ac:chgData name="Sascha Wilkens" userId="e87239688a457c00" providerId="LiveId" clId="{3F45BF32-AC92-4529-834F-8AD5B5830967}" dt="2021-12-17T10:19:35.951" v="551" actId="9405"/>
          <ac:inkMkLst>
            <pc:docMk/>
            <pc:sldMk cId="2406917382" sldId="271"/>
            <ac:inkMk id="1476" creationId="{D13C54BF-8E91-46A1-9C5A-5AFB3E893E4E}"/>
          </ac:inkMkLst>
        </pc:inkChg>
        <pc:inkChg chg="add del">
          <ac:chgData name="Sascha Wilkens" userId="e87239688a457c00" providerId="LiveId" clId="{3F45BF32-AC92-4529-834F-8AD5B5830967}" dt="2021-12-17T10:19:45.665" v="553" actId="9405"/>
          <ac:inkMkLst>
            <pc:docMk/>
            <pc:sldMk cId="2406917382" sldId="271"/>
            <ac:inkMk id="1477" creationId="{164A2C8E-2B8C-4BA1-B3FD-77E3E621415F}"/>
          </ac:inkMkLst>
        </pc:inkChg>
        <pc:inkChg chg="add">
          <ac:chgData name="Sascha Wilkens" userId="e87239688a457c00" providerId="LiveId" clId="{3F45BF32-AC92-4529-834F-8AD5B5830967}" dt="2021-12-17T10:19:49.095" v="554" actId="9405"/>
          <ac:inkMkLst>
            <pc:docMk/>
            <pc:sldMk cId="2406917382" sldId="271"/>
            <ac:inkMk id="1478" creationId="{2C44E984-C971-40C9-A9DB-1E2774FAAEDF}"/>
          </ac:inkMkLst>
        </pc:inkChg>
        <pc:inkChg chg="add">
          <ac:chgData name="Sascha Wilkens" userId="e87239688a457c00" providerId="LiveId" clId="{3F45BF32-AC92-4529-834F-8AD5B5830967}" dt="2021-12-17T10:19:52.453" v="555" actId="9405"/>
          <ac:inkMkLst>
            <pc:docMk/>
            <pc:sldMk cId="2406917382" sldId="271"/>
            <ac:inkMk id="1479" creationId="{4C2363DE-258A-4B5F-86C0-ACFD01BA314C}"/>
          </ac:inkMkLst>
        </pc:inkChg>
        <pc:inkChg chg="add">
          <ac:chgData name="Sascha Wilkens" userId="e87239688a457c00" providerId="LiveId" clId="{3F45BF32-AC92-4529-834F-8AD5B5830967}" dt="2021-12-17T10:19:54.927" v="556" actId="9405"/>
          <ac:inkMkLst>
            <pc:docMk/>
            <pc:sldMk cId="2406917382" sldId="271"/>
            <ac:inkMk id="1480" creationId="{7E0E1E1B-A14F-41ED-BA7D-91646A633491}"/>
          </ac:inkMkLst>
        </pc:inkChg>
        <pc:inkChg chg="add">
          <ac:chgData name="Sascha Wilkens" userId="e87239688a457c00" providerId="LiveId" clId="{3F45BF32-AC92-4529-834F-8AD5B5830967}" dt="2021-12-17T10:19:56.492" v="557" actId="9405"/>
          <ac:inkMkLst>
            <pc:docMk/>
            <pc:sldMk cId="2406917382" sldId="271"/>
            <ac:inkMk id="1481" creationId="{C1F2AEFD-179D-475B-BA7D-7609C1BF1193}"/>
          </ac:inkMkLst>
        </pc:inkChg>
        <pc:inkChg chg="add">
          <ac:chgData name="Sascha Wilkens" userId="e87239688a457c00" providerId="LiveId" clId="{3F45BF32-AC92-4529-834F-8AD5B5830967}" dt="2021-12-17T10:19:58.413" v="558" actId="9405"/>
          <ac:inkMkLst>
            <pc:docMk/>
            <pc:sldMk cId="2406917382" sldId="271"/>
            <ac:inkMk id="1482" creationId="{09FC4E15-A35B-4720-AEFA-0E53F9993861}"/>
          </ac:inkMkLst>
        </pc:inkChg>
        <pc:inkChg chg="add">
          <ac:chgData name="Sascha Wilkens" userId="e87239688a457c00" providerId="LiveId" clId="{3F45BF32-AC92-4529-834F-8AD5B5830967}" dt="2021-12-17T10:20:17.074" v="559" actId="9405"/>
          <ac:inkMkLst>
            <pc:docMk/>
            <pc:sldMk cId="2406917382" sldId="271"/>
            <ac:inkMk id="1483" creationId="{9956DB4C-53EE-4299-81BE-754456642965}"/>
          </ac:inkMkLst>
        </pc:inkChg>
        <pc:inkChg chg="add">
          <ac:chgData name="Sascha Wilkens" userId="e87239688a457c00" providerId="LiveId" clId="{3F45BF32-AC92-4529-834F-8AD5B5830967}" dt="2021-12-17T10:20:28.057" v="560" actId="9405"/>
          <ac:inkMkLst>
            <pc:docMk/>
            <pc:sldMk cId="2406917382" sldId="271"/>
            <ac:inkMk id="1484" creationId="{84F5C2F6-A8C7-4F2C-8A32-3822DE7AA980}"/>
          </ac:inkMkLst>
        </pc:inkChg>
        <pc:inkChg chg="add">
          <ac:chgData name="Sascha Wilkens" userId="e87239688a457c00" providerId="LiveId" clId="{3F45BF32-AC92-4529-834F-8AD5B5830967}" dt="2021-12-17T10:20:28.974" v="561" actId="9405"/>
          <ac:inkMkLst>
            <pc:docMk/>
            <pc:sldMk cId="2406917382" sldId="271"/>
            <ac:inkMk id="1485" creationId="{39555EEE-5E23-421D-A246-E2DA3D5C85E3}"/>
          </ac:inkMkLst>
        </pc:inkChg>
        <pc:inkChg chg="add del">
          <ac:chgData name="Sascha Wilkens" userId="e87239688a457c00" providerId="LiveId" clId="{3F45BF32-AC92-4529-834F-8AD5B5830967}" dt="2021-12-17T10:20:39.178" v="563" actId="9405"/>
          <ac:inkMkLst>
            <pc:docMk/>
            <pc:sldMk cId="2406917382" sldId="271"/>
            <ac:inkMk id="1486" creationId="{66A082CC-1D3B-4BA2-A9E8-BF12634CF653}"/>
          </ac:inkMkLst>
        </pc:inkChg>
        <pc:inkChg chg="add">
          <ac:chgData name="Sascha Wilkens" userId="e87239688a457c00" providerId="LiveId" clId="{3F45BF32-AC92-4529-834F-8AD5B5830967}" dt="2021-12-17T10:20:49.462" v="564" actId="9405"/>
          <ac:inkMkLst>
            <pc:docMk/>
            <pc:sldMk cId="2406917382" sldId="271"/>
            <ac:inkMk id="1487" creationId="{46CBEACD-E0EF-4C05-B33B-4CE49D7A9E74}"/>
          </ac:inkMkLst>
        </pc:inkChg>
        <pc:inkChg chg="add">
          <ac:chgData name="Sascha Wilkens" userId="e87239688a457c00" providerId="LiveId" clId="{3F45BF32-AC92-4529-834F-8AD5B5830967}" dt="2021-12-17T10:20:58.313" v="565" actId="9405"/>
          <ac:inkMkLst>
            <pc:docMk/>
            <pc:sldMk cId="2406917382" sldId="271"/>
            <ac:inkMk id="1488" creationId="{75C1ABB4-B560-4AC1-A21B-536710C8F78C}"/>
          </ac:inkMkLst>
        </pc:inkChg>
        <pc:inkChg chg="add">
          <ac:chgData name="Sascha Wilkens" userId="e87239688a457c00" providerId="LiveId" clId="{3F45BF32-AC92-4529-834F-8AD5B5830967}" dt="2021-12-17T10:21:05.182" v="566" actId="9405"/>
          <ac:inkMkLst>
            <pc:docMk/>
            <pc:sldMk cId="2406917382" sldId="271"/>
            <ac:inkMk id="1489" creationId="{F070AA6D-21D9-4646-90B3-14456DA8E623}"/>
          </ac:inkMkLst>
        </pc:inkChg>
        <pc:inkChg chg="add">
          <ac:chgData name="Sascha Wilkens" userId="e87239688a457c00" providerId="LiveId" clId="{3F45BF32-AC92-4529-834F-8AD5B5830967}" dt="2021-12-17T10:21:11.788" v="567" actId="9405"/>
          <ac:inkMkLst>
            <pc:docMk/>
            <pc:sldMk cId="2406917382" sldId="271"/>
            <ac:inkMk id="1490" creationId="{C2D55A38-C05A-43B7-B0D3-89181077330C}"/>
          </ac:inkMkLst>
        </pc:inkChg>
        <pc:inkChg chg="add">
          <ac:chgData name="Sascha Wilkens" userId="e87239688a457c00" providerId="LiveId" clId="{3F45BF32-AC92-4529-834F-8AD5B5830967}" dt="2021-12-17T10:21:18.500" v="568" actId="9405"/>
          <ac:inkMkLst>
            <pc:docMk/>
            <pc:sldMk cId="2406917382" sldId="271"/>
            <ac:inkMk id="1491" creationId="{08D19CF5-F83C-42AF-8D25-BDEEA29BA351}"/>
          </ac:inkMkLst>
        </pc:inkChg>
        <pc:inkChg chg="add">
          <ac:chgData name="Sascha Wilkens" userId="e87239688a457c00" providerId="LiveId" clId="{3F45BF32-AC92-4529-834F-8AD5B5830967}" dt="2021-12-17T10:21:24.807" v="569" actId="9405"/>
          <ac:inkMkLst>
            <pc:docMk/>
            <pc:sldMk cId="2406917382" sldId="271"/>
            <ac:inkMk id="1492" creationId="{92DE9DB1-C3AB-4CDB-B19E-1D7A7E4020A5}"/>
          </ac:inkMkLst>
        </pc:inkChg>
        <pc:inkChg chg="add">
          <ac:chgData name="Sascha Wilkens" userId="e87239688a457c00" providerId="LiveId" clId="{3F45BF32-AC92-4529-834F-8AD5B5830967}" dt="2021-12-17T10:21:30.432" v="570" actId="9405"/>
          <ac:inkMkLst>
            <pc:docMk/>
            <pc:sldMk cId="2406917382" sldId="271"/>
            <ac:inkMk id="1493" creationId="{0E98AFA9-76BA-4D27-83AD-5BF400DC0340}"/>
          </ac:inkMkLst>
        </pc:inkChg>
        <pc:inkChg chg="add">
          <ac:chgData name="Sascha Wilkens" userId="e87239688a457c00" providerId="LiveId" clId="{3F45BF32-AC92-4529-834F-8AD5B5830967}" dt="2021-12-17T10:21:33.047" v="571" actId="9405"/>
          <ac:inkMkLst>
            <pc:docMk/>
            <pc:sldMk cId="2406917382" sldId="271"/>
            <ac:inkMk id="1494" creationId="{EDA2D1EF-03AC-4D9A-A55E-D5D120FD9544}"/>
          </ac:inkMkLst>
        </pc:inkChg>
        <pc:inkChg chg="add">
          <ac:chgData name="Sascha Wilkens" userId="e87239688a457c00" providerId="LiveId" clId="{3F45BF32-AC92-4529-834F-8AD5B5830967}" dt="2021-12-17T10:21:35.661" v="572" actId="9405"/>
          <ac:inkMkLst>
            <pc:docMk/>
            <pc:sldMk cId="2406917382" sldId="271"/>
            <ac:inkMk id="1495" creationId="{491CA816-6C93-48BF-98EC-735F5DFDFB61}"/>
          </ac:inkMkLst>
        </pc:inkChg>
        <pc:inkChg chg="add">
          <ac:chgData name="Sascha Wilkens" userId="e87239688a457c00" providerId="LiveId" clId="{3F45BF32-AC92-4529-834F-8AD5B5830967}" dt="2021-12-17T10:21:38.862" v="573" actId="9405"/>
          <ac:inkMkLst>
            <pc:docMk/>
            <pc:sldMk cId="2406917382" sldId="271"/>
            <ac:inkMk id="1496" creationId="{8D6D3A5F-7F7F-4E90-99DC-B8560F95BB01}"/>
          </ac:inkMkLst>
        </pc:inkChg>
        <pc:inkChg chg="add">
          <ac:chgData name="Sascha Wilkens" userId="e87239688a457c00" providerId="LiveId" clId="{3F45BF32-AC92-4529-834F-8AD5B5830967}" dt="2021-12-17T10:21:45.409" v="574" actId="9405"/>
          <ac:inkMkLst>
            <pc:docMk/>
            <pc:sldMk cId="2406917382" sldId="271"/>
            <ac:inkMk id="1497" creationId="{06C4933C-B52D-47DA-8F32-11C2740986BD}"/>
          </ac:inkMkLst>
        </pc:inkChg>
        <pc:inkChg chg="add">
          <ac:chgData name="Sascha Wilkens" userId="e87239688a457c00" providerId="LiveId" clId="{3F45BF32-AC92-4529-834F-8AD5B5830967}" dt="2021-12-17T10:21:58.553" v="575" actId="9405"/>
          <ac:inkMkLst>
            <pc:docMk/>
            <pc:sldMk cId="2406917382" sldId="271"/>
            <ac:inkMk id="1498" creationId="{B3B2DD33-2330-4670-97DC-8181A187C67F}"/>
          </ac:inkMkLst>
        </pc:inkChg>
        <pc:inkChg chg="add">
          <ac:chgData name="Sascha Wilkens" userId="e87239688a457c00" providerId="LiveId" clId="{3F45BF32-AC92-4529-834F-8AD5B5830967}" dt="2021-12-17T10:22:02.698" v="576" actId="9405"/>
          <ac:inkMkLst>
            <pc:docMk/>
            <pc:sldMk cId="2406917382" sldId="271"/>
            <ac:inkMk id="1499" creationId="{9A60E749-25B7-449D-8A09-DB2E01ABA819}"/>
          </ac:inkMkLst>
        </pc:inkChg>
        <pc:inkChg chg="add">
          <ac:chgData name="Sascha Wilkens" userId="e87239688a457c00" providerId="LiveId" clId="{3F45BF32-AC92-4529-834F-8AD5B5830967}" dt="2021-12-17T10:22:04.612" v="577" actId="9405"/>
          <ac:inkMkLst>
            <pc:docMk/>
            <pc:sldMk cId="2406917382" sldId="271"/>
            <ac:inkMk id="1500" creationId="{95638D62-E42C-4504-A56A-6D23824DFFC1}"/>
          </ac:inkMkLst>
        </pc:inkChg>
        <pc:inkChg chg="add">
          <ac:chgData name="Sascha Wilkens" userId="e87239688a457c00" providerId="LiveId" clId="{3F45BF32-AC92-4529-834F-8AD5B5830967}" dt="2021-12-17T10:22:07.816" v="578" actId="9405"/>
          <ac:inkMkLst>
            <pc:docMk/>
            <pc:sldMk cId="2406917382" sldId="271"/>
            <ac:inkMk id="1501" creationId="{A288DD69-7046-4B1A-8850-9DCA8872E6D2}"/>
          </ac:inkMkLst>
        </pc:inkChg>
        <pc:inkChg chg="add">
          <ac:chgData name="Sascha Wilkens" userId="e87239688a457c00" providerId="LiveId" clId="{3F45BF32-AC92-4529-834F-8AD5B5830967}" dt="2021-12-17T10:22:10.533" v="579" actId="9405"/>
          <ac:inkMkLst>
            <pc:docMk/>
            <pc:sldMk cId="2406917382" sldId="271"/>
            <ac:inkMk id="1502" creationId="{16A10E06-D2C0-4630-B0BE-67B30B81B95B}"/>
          </ac:inkMkLst>
        </pc:inkChg>
        <pc:inkChg chg="add">
          <ac:chgData name="Sascha Wilkens" userId="e87239688a457c00" providerId="LiveId" clId="{3F45BF32-AC92-4529-834F-8AD5B5830967}" dt="2021-12-17T10:22:33.354" v="580" actId="9405"/>
          <ac:inkMkLst>
            <pc:docMk/>
            <pc:sldMk cId="2406917382" sldId="271"/>
            <ac:inkMk id="1503" creationId="{82F43457-F7D5-4360-8B5E-D793227873EB}"/>
          </ac:inkMkLst>
        </pc:inkChg>
        <pc:inkChg chg="add">
          <ac:chgData name="Sascha Wilkens" userId="e87239688a457c00" providerId="LiveId" clId="{3F45BF32-AC92-4529-834F-8AD5B5830967}" dt="2021-12-17T10:22:35.025" v="581" actId="9405"/>
          <ac:inkMkLst>
            <pc:docMk/>
            <pc:sldMk cId="2406917382" sldId="271"/>
            <ac:inkMk id="1504" creationId="{1EFA2A07-86F8-4667-8B41-D356BA779932}"/>
          </ac:inkMkLst>
        </pc:inkChg>
        <pc:inkChg chg="add">
          <ac:chgData name="Sascha Wilkens" userId="e87239688a457c00" providerId="LiveId" clId="{3F45BF32-AC92-4529-834F-8AD5B5830967}" dt="2021-12-17T10:22:38.937" v="582" actId="9405"/>
          <ac:inkMkLst>
            <pc:docMk/>
            <pc:sldMk cId="2406917382" sldId="271"/>
            <ac:inkMk id="1505" creationId="{6BE86525-66F3-48EF-A7D6-06865A78AF99}"/>
          </ac:inkMkLst>
        </pc:inkChg>
        <pc:inkChg chg="add">
          <ac:chgData name="Sascha Wilkens" userId="e87239688a457c00" providerId="LiveId" clId="{3F45BF32-AC92-4529-834F-8AD5B5830967}" dt="2021-12-17T10:23:11.651" v="583" actId="9405"/>
          <ac:inkMkLst>
            <pc:docMk/>
            <pc:sldMk cId="2406917382" sldId="271"/>
            <ac:inkMk id="1506" creationId="{6FCF0B77-948C-4072-B3DB-D52EB23F392D}"/>
          </ac:inkMkLst>
        </pc:inkChg>
        <pc:inkChg chg="add del">
          <ac:chgData name="Sascha Wilkens" userId="e87239688a457c00" providerId="LiveId" clId="{3F45BF32-AC92-4529-834F-8AD5B5830967}" dt="2021-12-17T10:25:47.401" v="659"/>
          <ac:inkMkLst>
            <pc:docMk/>
            <pc:sldMk cId="2406917382" sldId="271"/>
            <ac:inkMk id="1507" creationId="{737A322A-FEF6-49F8-967B-936321B86FA0}"/>
          </ac:inkMkLst>
        </pc:inkChg>
        <pc:inkChg chg="add del">
          <ac:chgData name="Sascha Wilkens" userId="e87239688a457c00" providerId="LiveId" clId="{3F45BF32-AC92-4529-834F-8AD5B5830967}" dt="2021-12-17T10:25:47.401" v="660"/>
          <ac:inkMkLst>
            <pc:docMk/>
            <pc:sldMk cId="2406917382" sldId="271"/>
            <ac:inkMk id="1508" creationId="{9AB770A5-71B5-4A36-B066-CD6F87F72181}"/>
          </ac:inkMkLst>
        </pc:inkChg>
        <pc:inkChg chg="add mod">
          <ac:chgData name="Sascha Wilkens" userId="e87239688a457c00" providerId="LiveId" clId="{3F45BF32-AC92-4529-834F-8AD5B5830967}" dt="2021-12-17T10:23:49.105" v="595"/>
          <ac:inkMkLst>
            <pc:docMk/>
            <pc:sldMk cId="2406917382" sldId="271"/>
            <ac:inkMk id="1509" creationId="{B0B004DB-7E57-4D6A-83A6-7B095739F714}"/>
          </ac:inkMkLst>
        </pc:inkChg>
        <pc:inkChg chg="add mod">
          <ac:chgData name="Sascha Wilkens" userId="e87239688a457c00" providerId="LiveId" clId="{3F45BF32-AC92-4529-834F-8AD5B5830967}" dt="2021-12-17T10:23:46.452" v="592"/>
          <ac:inkMkLst>
            <pc:docMk/>
            <pc:sldMk cId="2406917382" sldId="271"/>
            <ac:inkMk id="1510" creationId="{D691CA2F-6B73-4C16-BCB0-B9EB65880F94}"/>
          </ac:inkMkLst>
        </pc:inkChg>
        <pc:inkChg chg="add mod">
          <ac:chgData name="Sascha Wilkens" userId="e87239688a457c00" providerId="LiveId" clId="{3F45BF32-AC92-4529-834F-8AD5B5830967}" dt="2021-12-17T10:23:46.452" v="592"/>
          <ac:inkMkLst>
            <pc:docMk/>
            <pc:sldMk cId="2406917382" sldId="271"/>
            <ac:inkMk id="1511" creationId="{DB05F290-18F8-4BF4-B59D-63C751419B1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12" creationId="{8E89E365-E6CA-4BA5-ABEE-C4DFF83A076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13" creationId="{59DB2979-B09B-4BAF-8447-E16546FA725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14" creationId="{1735148B-EACB-41B9-9EBF-E60A7520165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19" creationId="{6BC003EF-A04A-499C-BEEF-FFAADD657742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20" creationId="{61A2956D-3AA5-48CD-999C-7D63D5FEB26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22" creationId="{E749CB91-0C50-4FED-988C-D6D400C594B3}"/>
          </ac:inkMkLst>
        </pc:inkChg>
        <pc:inkChg chg="add mod">
          <ac:chgData name="Sascha Wilkens" userId="e87239688a457c00" providerId="LiveId" clId="{3F45BF32-AC92-4529-834F-8AD5B5830967}" dt="2021-12-17T10:24:01.044" v="600"/>
          <ac:inkMkLst>
            <pc:docMk/>
            <pc:sldMk cId="2406917382" sldId="271"/>
            <ac:inkMk id="1523" creationId="{8941B1BA-0186-4583-8D76-2A10AD858BFB}"/>
          </ac:inkMkLst>
        </pc:inkChg>
        <pc:inkChg chg="add mod">
          <ac:chgData name="Sascha Wilkens" userId="e87239688a457c00" providerId="LiveId" clId="{3F45BF32-AC92-4529-834F-8AD5B5830967}" dt="2021-12-17T10:25:11.816" v="631"/>
          <ac:inkMkLst>
            <pc:docMk/>
            <pc:sldMk cId="2406917382" sldId="271"/>
            <ac:inkMk id="1525" creationId="{57E84860-E4B8-476A-AE0D-C748FAF2D875}"/>
          </ac:inkMkLst>
        </pc:inkChg>
        <pc:inkChg chg="add del">
          <ac:chgData name="Sascha Wilkens" userId="e87239688a457c00" providerId="LiveId" clId="{3F45BF32-AC92-4529-834F-8AD5B5830967}" dt="2021-12-17T10:24:55.080" v="626" actId="9405"/>
          <ac:inkMkLst>
            <pc:docMk/>
            <pc:sldMk cId="2406917382" sldId="271"/>
            <ac:inkMk id="1527" creationId="{BF723124-7371-49B7-944A-EAACAA9DCD08}"/>
          </ac:inkMkLst>
        </pc:inkChg>
        <pc:inkChg chg="add del mod">
          <ac:chgData name="Sascha Wilkens" userId="e87239688a457c00" providerId="LiveId" clId="{3F45BF32-AC92-4529-834F-8AD5B5830967}" dt="2021-12-17T10:24:54.516" v="625" actId="9405"/>
          <ac:inkMkLst>
            <pc:docMk/>
            <pc:sldMk cId="2406917382" sldId="271"/>
            <ac:inkMk id="1528" creationId="{4D78BA70-A84E-4CBD-86EF-8D84C643FEE9}"/>
          </ac:inkMkLst>
        </pc:inkChg>
        <pc:inkChg chg="add del mod">
          <ac:chgData name="Sascha Wilkens" userId="e87239688a457c00" providerId="LiveId" clId="{3F45BF32-AC92-4529-834F-8AD5B5830967}" dt="2021-12-17T10:24:53.963" v="624" actId="9405"/>
          <ac:inkMkLst>
            <pc:docMk/>
            <pc:sldMk cId="2406917382" sldId="271"/>
            <ac:inkMk id="1529" creationId="{DEE7177B-BD92-4141-BAF6-662BD34BA158}"/>
          </ac:inkMkLst>
        </pc:inkChg>
        <pc:inkChg chg="add del mod">
          <ac:chgData name="Sascha Wilkens" userId="e87239688a457c00" providerId="LiveId" clId="{3F45BF32-AC92-4529-834F-8AD5B5830967}" dt="2021-12-17T10:24:53.442" v="623" actId="9405"/>
          <ac:inkMkLst>
            <pc:docMk/>
            <pc:sldMk cId="2406917382" sldId="271"/>
            <ac:inkMk id="1530" creationId="{FDB08051-7CF9-410A-8934-F36C85140F32}"/>
          </ac:inkMkLst>
        </pc:inkChg>
        <pc:inkChg chg="add del mod">
          <ac:chgData name="Sascha Wilkens" userId="e87239688a457c00" providerId="LiveId" clId="{3F45BF32-AC92-4529-834F-8AD5B5830967}" dt="2021-12-17T10:24:52.230" v="622" actId="9405"/>
          <ac:inkMkLst>
            <pc:docMk/>
            <pc:sldMk cId="2406917382" sldId="271"/>
            <ac:inkMk id="1531" creationId="{0DDC706B-6BE0-4B35-A831-0BCFD49827B1}"/>
          </ac:inkMkLst>
        </pc:inkChg>
        <pc:inkChg chg="add del mod">
          <ac:chgData name="Sascha Wilkens" userId="e87239688a457c00" providerId="LiveId" clId="{3F45BF32-AC92-4529-834F-8AD5B5830967}" dt="2021-12-17T10:24:51.638" v="621" actId="9405"/>
          <ac:inkMkLst>
            <pc:docMk/>
            <pc:sldMk cId="2406917382" sldId="271"/>
            <ac:inkMk id="1532" creationId="{48FCE68B-8364-41AD-98C3-0A5A83EFFD11}"/>
          </ac:inkMkLst>
        </pc:inkChg>
        <pc:inkChg chg="add del mod">
          <ac:chgData name="Sascha Wilkens" userId="e87239688a457c00" providerId="LiveId" clId="{3F45BF32-AC92-4529-834F-8AD5B5830967}" dt="2021-12-17T10:24:51.131" v="620" actId="9405"/>
          <ac:inkMkLst>
            <pc:docMk/>
            <pc:sldMk cId="2406917382" sldId="271"/>
            <ac:inkMk id="1533" creationId="{DE1ACC21-FB3C-4934-AAAE-054EBE86B7A8}"/>
          </ac:inkMkLst>
        </pc:inkChg>
        <pc:inkChg chg="add del mod">
          <ac:chgData name="Sascha Wilkens" userId="e87239688a457c00" providerId="LiveId" clId="{3F45BF32-AC92-4529-834F-8AD5B5830967}" dt="2021-12-17T10:24:50.623" v="619" actId="9405"/>
          <ac:inkMkLst>
            <pc:docMk/>
            <pc:sldMk cId="2406917382" sldId="271"/>
            <ac:inkMk id="1534" creationId="{5A74546C-8ED8-451C-9981-289C5D3CAA54}"/>
          </ac:inkMkLst>
        </pc:inkChg>
        <pc:inkChg chg="add del mod">
          <ac:chgData name="Sascha Wilkens" userId="e87239688a457c00" providerId="LiveId" clId="{3F45BF32-AC92-4529-834F-8AD5B5830967}" dt="2021-12-17T10:24:49.886" v="618" actId="9405"/>
          <ac:inkMkLst>
            <pc:docMk/>
            <pc:sldMk cId="2406917382" sldId="271"/>
            <ac:inkMk id="1535" creationId="{6B143B50-5617-4710-AC85-A7ABA0807B19}"/>
          </ac:inkMkLst>
        </pc:inkChg>
        <pc:inkChg chg="add del mod">
          <ac:chgData name="Sascha Wilkens" userId="e87239688a457c00" providerId="LiveId" clId="{3F45BF32-AC92-4529-834F-8AD5B5830967}" dt="2021-12-17T10:24:49.492" v="617" actId="9405"/>
          <ac:inkMkLst>
            <pc:docMk/>
            <pc:sldMk cId="2406917382" sldId="271"/>
            <ac:inkMk id="1536" creationId="{32039463-176A-4B15-A107-3F2327971170}"/>
          </ac:inkMkLst>
        </pc:inkChg>
        <pc:inkChg chg="add del mod">
          <ac:chgData name="Sascha Wilkens" userId="e87239688a457c00" providerId="LiveId" clId="{3F45BF32-AC92-4529-834F-8AD5B5830967}" dt="2021-12-17T10:24:49.475" v="616"/>
          <ac:inkMkLst>
            <pc:docMk/>
            <pc:sldMk cId="2406917382" sldId="271"/>
            <ac:inkMk id="1537" creationId="{EF5BA227-59FC-4AED-AB02-25229B7E510C}"/>
          </ac:inkMkLst>
        </pc:inkChg>
        <pc:inkChg chg="add mod">
          <ac:chgData name="Sascha Wilkens" userId="e87239688a457c00" providerId="LiveId" clId="{3F45BF32-AC92-4529-834F-8AD5B5830967}" dt="2021-12-17T10:25:27.181" v="655"/>
          <ac:inkMkLst>
            <pc:docMk/>
            <pc:sldMk cId="2406917382" sldId="271"/>
            <ac:inkMk id="1539" creationId="{2641F57D-C9ED-4541-BF14-02B86A457E8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0" creationId="{299A7C82-E801-485F-AD5E-53D5E2437D5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3" creationId="{9B510196-9025-4B34-AA87-342F763A41E7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4" creationId="{228CCEE5-2348-4536-A908-F7D8B9846BD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5" creationId="{D08959E3-9DED-4AB0-ABFA-B881559217CA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6" creationId="{4E5D8E01-AA4D-4AAD-8B3A-7F22C286BE7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7" creationId="{5B075B6F-292D-4CF9-8FE9-DE757B989BF9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8" creationId="{7F7E614E-DD28-4FCD-AB2D-787E99A0D9C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49" creationId="{E6E68D75-D451-422A-90E0-84C0DBFFB3D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0" creationId="{07D15E5A-F488-4F43-9EFA-1BCCAB7EEA8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1" creationId="{F8203C54-2BFD-4E99-8980-2C617E3386A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2" creationId="{ABFE0D32-8E07-40B9-A47A-301BCECA3BD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3" creationId="{23BD2313-B9D0-4C3B-A78B-D5E8468277F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4" creationId="{13DF53FE-D5AC-4601-92C7-CD968B202E28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5" creationId="{B8FFB4EA-E793-4CBB-8ED3-8A4809B2733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6" creationId="{69E5ED30-759C-44BD-8FBD-BB4D2D17A6DC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7" creationId="{C9C788E6-62BE-48A6-B449-F3A4A2E6530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8" creationId="{6A6DBEAD-7377-4C75-9AF0-9561BC8D0E36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59" creationId="{E7C78A21-3ADC-44C8-95A2-AEA9991CCD23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0" creationId="{CA0CD970-569C-42A9-9103-039CAADC3B0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1" creationId="{F5916B9B-187C-4E58-BC8C-377961BB533B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2" creationId="{276E11CC-141F-46D7-8C2D-57311D0CE3CE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3" creationId="{F03956E3-59BF-4D5E-A16E-83D9E99BDEEF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4" creationId="{F274E4BC-69E2-4B6E-8FFA-597EEE154C10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5" creationId="{E642217C-1890-43FC-AEEA-33CBABB58604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7" creationId="{75045C2D-E7C0-4FB1-BA71-F12F6BC01735}"/>
          </ac:inkMkLst>
        </pc:inkChg>
        <pc:inkChg chg="add mod">
          <ac:chgData name="Sascha Wilkens" userId="e87239688a457c00" providerId="LiveId" clId="{3F45BF32-AC92-4529-834F-8AD5B5830967}" dt="2021-12-17T10:25:30.447" v="658"/>
          <ac:inkMkLst>
            <pc:docMk/>
            <pc:sldMk cId="2406917382" sldId="271"/>
            <ac:inkMk id="1568" creationId="{DB16F764-89CB-4704-96BD-CA85A67F8BF0}"/>
          </ac:inkMkLst>
        </pc:inkChg>
      </pc:sldChg>
      <pc:sldChg chg="ord">
        <pc:chgData name="Sascha Wilkens" userId="e87239688a457c00" providerId="LiveId" clId="{3F45BF32-AC92-4529-834F-8AD5B5830967}" dt="2021-12-17T10:42:09.135" v="974"/>
        <pc:sldMkLst>
          <pc:docMk/>
          <pc:sldMk cId="1561000293" sldId="273"/>
        </pc:sldMkLst>
      </pc:sldChg>
      <pc:sldChg chg="addSp delSp modSp mod">
        <pc:chgData name="Sascha Wilkens" userId="e87239688a457c00" providerId="LiveId" clId="{3F45BF32-AC92-4529-834F-8AD5B5830967}" dt="2021-12-17T10:41:41.091" v="972" actId="1076"/>
        <pc:sldMkLst>
          <pc:docMk/>
          <pc:sldMk cId="4178606976" sldId="274"/>
        </pc:sldMkLst>
        <pc:grpChg chg="del mod">
          <ac:chgData name="Sascha Wilkens" userId="e87239688a457c00" providerId="LiveId" clId="{3F45BF32-AC92-4529-834F-8AD5B5830967}" dt="2021-12-17T10:34:59.480" v="822"/>
          <ac:grpSpMkLst>
            <pc:docMk/>
            <pc:sldMk cId="4178606976" sldId="274"/>
            <ac:grpSpMk id="16" creationId="{5C48F44D-2100-4645-A527-067DA96CB394}"/>
          </ac:grpSpMkLst>
        </pc:grpChg>
        <pc:grpChg chg="del mod">
          <ac:chgData name="Sascha Wilkens" userId="e87239688a457c00" providerId="LiveId" clId="{3F45BF32-AC92-4529-834F-8AD5B5830967}" dt="2021-12-17T10:35:10.161" v="825"/>
          <ac:grpSpMkLst>
            <pc:docMk/>
            <pc:sldMk cId="4178606976" sldId="274"/>
            <ac:grpSpMk id="19" creationId="{DCAD3F9C-E2F6-41D1-BA25-351B5EACE011}"/>
          </ac:grpSpMkLst>
        </pc:grpChg>
        <pc:grpChg chg="del mod">
          <ac:chgData name="Sascha Wilkens" userId="e87239688a457c00" providerId="LiveId" clId="{3F45BF32-AC92-4529-834F-8AD5B5830967}" dt="2021-12-17T10:35:22.145" v="846"/>
          <ac:grpSpMkLst>
            <pc:docMk/>
            <pc:sldMk cId="4178606976" sldId="274"/>
            <ac:grpSpMk id="22" creationId="{67D45338-B3B3-4CE4-92AE-3C125A6A09BD}"/>
          </ac:grpSpMkLst>
        </pc:grpChg>
        <pc:grpChg chg="del mod">
          <ac:chgData name="Sascha Wilkens" userId="e87239688a457c00" providerId="LiveId" clId="{3F45BF32-AC92-4529-834F-8AD5B5830967}" dt="2021-12-17T10:35:31.647" v="867"/>
          <ac:grpSpMkLst>
            <pc:docMk/>
            <pc:sldMk cId="4178606976" sldId="274"/>
            <ac:grpSpMk id="43" creationId="{7D6C2D04-29A8-4636-BD4E-34FFEBCE6716}"/>
          </ac:grpSpMkLst>
        </pc:grpChg>
        <pc:grpChg chg="del mod">
          <ac:chgData name="Sascha Wilkens" userId="e87239688a457c00" providerId="LiveId" clId="{3F45BF32-AC92-4529-834F-8AD5B5830967}" dt="2021-12-17T10:35:33.540" v="869"/>
          <ac:grpSpMkLst>
            <pc:docMk/>
            <pc:sldMk cId="4178606976" sldId="274"/>
            <ac:grpSpMk id="2048" creationId="{EB0BE340-F4A2-4DC9-9118-F4A9514EAA8C}"/>
          </ac:grpSpMkLst>
        </pc:grpChg>
        <pc:grpChg chg="mod">
          <ac:chgData name="Sascha Wilkens" userId="e87239688a457c00" providerId="LiveId" clId="{3F45BF32-AC92-4529-834F-8AD5B5830967}" dt="2021-12-17T10:35:33.540" v="869"/>
          <ac:grpSpMkLst>
            <pc:docMk/>
            <pc:sldMk cId="4178606976" sldId="274"/>
            <ac:grpSpMk id="2051" creationId="{B6F94D96-E827-4110-88F2-01B4B4FEAAA6}"/>
          </ac:grpSpMkLst>
        </pc:grpChg>
        <pc:grpChg chg="del mod">
          <ac:chgData name="Sascha Wilkens" userId="e87239688a457c00" providerId="LiveId" clId="{3F45BF32-AC92-4529-834F-8AD5B5830967}" dt="2021-12-17T10:36:11.264" v="887"/>
          <ac:grpSpMkLst>
            <pc:docMk/>
            <pc:sldMk cId="4178606976" sldId="274"/>
            <ac:grpSpMk id="2057" creationId="{14245280-E48C-41E2-943B-4875E9596DAC}"/>
          </ac:grpSpMkLst>
        </pc:grpChg>
        <pc:grpChg chg="mod">
          <ac:chgData name="Sascha Wilkens" userId="e87239688a457c00" providerId="LiveId" clId="{3F45BF32-AC92-4529-834F-8AD5B5830967}" dt="2021-12-17T10:36:11.264" v="887"/>
          <ac:grpSpMkLst>
            <pc:docMk/>
            <pc:sldMk cId="4178606976" sldId="274"/>
            <ac:grpSpMk id="2069" creationId="{E0723EA2-2A0F-4A8E-9FBD-C573C341067B}"/>
          </ac:grpSpMkLst>
        </pc:grpChg>
        <pc:picChg chg="add del mod">
          <ac:chgData name="Sascha Wilkens" userId="e87239688a457c00" providerId="LiveId" clId="{3F45BF32-AC92-4529-834F-8AD5B5830967}" dt="2021-12-17T10:36:12.786" v="888" actId="478"/>
          <ac:picMkLst>
            <pc:docMk/>
            <pc:sldMk cId="4178606976" sldId="274"/>
            <ac:picMk id="2050" creationId="{9D267A6D-825C-4CF5-9C78-D007AE253BEE}"/>
          </ac:picMkLst>
        </pc:pic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" creationId="{48D2B61B-24C4-42CA-A79F-3008D75DB83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" creationId="{28AF641C-048A-4497-B781-37CC30E72778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6" creationId="{50C809F6-7C1F-41E5-B078-0D045E228386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7" creationId="{62D5FBA8-72D0-4EA7-892F-D74CAD665FF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8" creationId="{F0B0083E-EB09-488C-BF05-51456885E0A6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9" creationId="{058BABC7-F241-4B37-A16D-8F525EBC781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0" creationId="{1A2D5D68-3A4D-4BEC-BD55-425FA3AC16BE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1" creationId="{CAA6D20C-FDA8-44A4-9142-F306FDE5365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2" creationId="{5C69907C-71D1-451D-A02A-74204334615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3" creationId="{4E627EDD-DCA7-4647-9391-D00001DBEC52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4" creationId="{54E5EE1A-CF7C-49DE-845B-714A4914C044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5" creationId="{DF1A9EFF-E451-4787-8655-C5E1321EF38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7" creationId="{113F160F-55F3-4E7A-8BE3-08B6CD23DB6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18" creationId="{B204AC9C-3B33-439B-A554-C4CBE7BE944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" creationId="{28B97A1C-7828-4785-A935-24F3284A7ED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1" creationId="{BE6E9D1A-D2BC-424F-BB60-F4FC64EF41D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3" creationId="{8276622F-E208-43D8-83DF-29B6AE22D0A4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4" creationId="{04E79CD9-E452-46D0-B52B-BB218498927E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5" creationId="{0E08CB0B-4571-4761-AC01-D7FDF3DBBADF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6" creationId="{A5408AB6-62BC-4591-A8A0-EA54197429F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7" creationId="{B783BC70-26AB-4EFC-A937-9AC21773551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8" creationId="{991CD225-0031-49F2-BD32-F4F785B8C2A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9" creationId="{4CA20C04-5D5A-4922-92AC-F8986742D0E9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0" creationId="{FDD578CA-750D-4265-8420-B6090A2A9C7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1" creationId="{37A17DAD-C3CF-496A-9AEA-2C5D6ED2357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2" creationId="{E5A48636-FC95-4E1B-BD89-F989E1BFACB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3" creationId="{C6A778A2-04D7-4F7E-97BC-2F7DD769787E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4" creationId="{F4A3A670-7AFD-4399-9772-E738187CC352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5" creationId="{0E0F5EB9-EF4E-447D-9164-1F2C4D0CE51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6" creationId="{22E2319B-614E-4594-A831-207898843124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7" creationId="{FDEA4D9E-454D-4C8C-8FC1-31BF9BE7EF08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8" creationId="{784ACC74-D78B-4607-A4A8-192E50ED8CD2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39" creationId="{4E94C2F6-7F35-44ED-9413-E7E82002D7BD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0" creationId="{27BA7B6E-065A-4683-822F-9550171C5D1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1" creationId="{D4954FD4-6171-49CB-B884-81063FE9E85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2" creationId="{8F71668E-F3E1-402A-A45D-3E60AC83B059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4" creationId="{525DA9E0-B565-49B4-ABA3-F2F62BAEB409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5" creationId="{8E039932-2793-47C7-9885-29C71C8F64E4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6" creationId="{EC30DDA4-83F5-49C1-AA87-95F933C509E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7" creationId="{1AB94115-B1E2-4380-BD67-4E5F7C6578D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8" creationId="{5A5529B0-97FF-409C-8E4B-23FC678983FD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49" creationId="{CB14A4C6-A45A-4A80-A69C-FF48A50D316F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0" creationId="{4E69CE6A-F7EA-4B40-AF8E-EC77AE6BA9B4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1" creationId="{41D1F7F3-F39A-46F6-B3FB-4D1AED9F06B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2" creationId="{CC954427-3740-49A3-B715-9F71F722EEF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3" creationId="{4C82C766-4C9C-42BF-8E64-BD24670B799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4" creationId="{B45B3B22-018C-4F7B-8AF4-4A2D7BF0C04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5" creationId="{9837EE47-E7CE-4B9A-BA1C-3730AAB34225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6" creationId="{9F243779-3401-40DE-B0F8-EC57D38C004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7" creationId="{58AC2D0F-7138-414A-9063-70B9EA8FE71F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8" creationId="{36F8D15D-08E5-4149-8595-37DAD50BC60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59" creationId="{C96B0CCE-0E0A-48F4-A94E-D84F8DC40E6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60" creationId="{7C2F56F9-2108-4DEC-B846-C881F72BC29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61" creationId="{A3809530-4F8F-4D08-81CB-85BEF80811BC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62" creationId="{AF6E7842-891B-4AE6-ABF4-7C3C3D2447E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63" creationId="{10E421B1-22F8-4B25-9684-03A4E6EF9276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49" creationId="{5A5F634C-E1E7-4469-AD96-76B810C52DC8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2" creationId="{B104742A-960F-4EE3-A3AA-2C0E1F7BEF2F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3" creationId="{1097ECE8-E36A-42F9-9EA8-7B76533CBF3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4" creationId="{BDD9C535-C092-45CF-AF6D-B9C98CB3809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5" creationId="{0B14B016-5521-4F50-ABEB-EEA74287FE7D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6" creationId="{AE20B9E6-0FC0-4F9E-A54B-CB0362D300C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8" creationId="{26D476D5-51BA-427E-B1B3-4B7866DF1F1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59" creationId="{4CFE04C7-F103-420B-9FF4-AC2ABE7881AE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0" creationId="{2E2BA194-4FC1-4341-B6CA-611DEB1B608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1" creationId="{072F1908-1595-418E-BE81-B76E33E7ECC5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2" creationId="{CE64134F-7FA0-4F2F-ACDF-BEE4D6F19F5C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3" creationId="{CBAD0A2D-ACCC-4FCE-8FB5-4BB14A0AC14C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4" creationId="{AD2AB8CE-0238-4BD3-9C3C-503D1903953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5" creationId="{E519B888-25EF-4236-886C-E788AC49DC52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6" creationId="{BF7D96B7-61A3-49CC-811E-7EB1C3FE85B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7" creationId="{4463AF7B-14DD-4E12-B76D-DB9D1219CA95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68" creationId="{199875C3-B6D2-44AA-9A87-A2C757057DCE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0" creationId="{B888C10F-5D7A-4F7E-B88F-104CDC56166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1" creationId="{EE669E7C-1A7F-4972-8D6D-E491D9A2275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2" creationId="{8A907864-509A-46E4-8F31-C335FB9BF75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3" creationId="{45AAC013-7AC7-4039-BECE-5D912C8D567D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4" creationId="{60F108AD-C445-4B58-ADDC-11267B1B7733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5" creationId="{0AAF9350-A18F-4E8C-8771-B3FB617257B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6" creationId="{A6DEC510-5E02-46A1-97C2-3157000478A7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7" creationId="{E1A92A4F-BD8F-464C-AAE3-8DC6085F9DA8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8" creationId="{066013DB-3348-4295-AB06-6E081F7C694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79" creationId="{D49F67E3-DF22-4995-B4C0-00829E110D8A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0" creationId="{F6C2D517-CDEC-4C81-9DBE-1B100007A701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1" creationId="{D5AD7D17-6C11-45BA-9425-B41E0D90D316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2" creationId="{6A4FF329-D723-4E9F-A3AF-AFD9E68D6B8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3" creationId="{856FB40C-FD40-4BCC-9754-E948B1B6A1DB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4" creationId="{7474AD02-EF14-46AD-8A69-68D3CF318B3E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5" creationId="{412F76AF-2991-42D0-96A9-D02D38B0E7B0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6" creationId="{93621AF7-ABDC-40C1-BFBC-B8571810F635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7" creationId="{AD1227CB-2763-4658-81CE-B0E306E64A6F}"/>
          </ac:inkMkLst>
        </pc:inkChg>
        <pc:inkChg chg="add mod">
          <ac:chgData name="Sascha Wilkens" userId="e87239688a457c00" providerId="LiveId" clId="{3F45BF32-AC92-4529-834F-8AD5B5830967}" dt="2021-12-17T10:41:41.091" v="972" actId="1076"/>
          <ac:inkMkLst>
            <pc:docMk/>
            <pc:sldMk cId="4178606976" sldId="274"/>
            <ac:inkMk id="2088" creationId="{D0485E51-DE90-469C-9362-5F24BC6FF51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4111 0 0,'8'4'1135'0'0,"-10"1"2313"0"0,-9 0-211 0 0,4-3-3873 0 0,1 1 1259 0 0,2-1-412 0 0,-17 0 3 0 0,-48-2 38 0 0,48 1 131 0 0,21 2-306 0 0,-7-1 236 0 0,6-2-281 0 0,0 0 0 0 0,0 0 1 0 0,0 1-1 0 0,0-1 0 0 0,0 0 1 0 0,0 0-1 0 0,0 1 0 0 0,1-1 0 0 0,-1 1 1 0 0,0-1-1 0 0,0 1 0 0 0,0-1 0 0 0,1 1 1 0 0,-1-1-1 0 0,0 1 0 0 0,0 0 0 0 0,1-1 1 0 0,-1 1-1 0 0,1 0 0 0 0,-1 0 0 0 0,1-1 1 0 0,-2 2-1 0 0,2-1 57 0 0,-8 18 503 0 0,6-16-576 0 0,0 0 0 0 0,0 0 0 0 0,0 0 0 0 0,-1 0 0 0 0,1 0 0 0 0,-1-1 0 0 0,0 0 0 0 0,-3 3 0 0 0,5-4-16 0 0,1-1 0 0 0,-1 1 0 0 0,0 0 1 0 0,0 0-1 0 0,1 0 0 0 0,-1 0 0 0 0,1 0 0 0 0,-1 0 0 0 0,1 0 0 0 0,-1 0 0 0 0,1 0 0 0 0,-1 1 0 0 0,-4 9 53 0 0,3-10-46 0 0,0 1 0 0 0,0-1 0 0 0,1 1 0 0 0,-1-1-1 0 0,1 1 1 0 0,-1 0 0 0 0,1 0 0 0 0,-1 0 0 0 0,1-1 0 0 0,0 2 0 0 0,0-1 0 0 0,-1 3 0 0 0,1-3 0 0 0,1 0-1 0 0,-1 0 1 0 0,0 0-1 0 0,0 0 1 0 0,0 0-1 0 0,0 0 1 0 0,0 0-1 0 0,0-1 1 0 0,-3 4-1 0 0,-4 6 143 0 0,1 9-136 0 0,2-7-16 0 0,2-9 3 0 0,1 0 0 0 0,0 0 0 0 0,1 0 0 0 0,-3 6 0 0 0,-7 14 0 0 0,8-16 0 0 0,2-5 0 0 0,0 0 0 0 0,-1 0 0 0 0,1 0 0 0 0,-1 0 0 0 0,0 0 0 0 0,-3 4 0 0 0,5-7 0 0 0,1 1 0 0 0,11 1 0 0 0,53 2 0 0 0,-53-1 0 0 0,-11 2 0 0 0,-6 0 0 0 0,-16 21-168 0 0,19-23 101 0 0,1-1-1 0 0,-1 0 1 0 0,0 0-1 0 0,0 0 1 0 0,0 0-1 0 0,-1 0 1 0 0,1 0-1 0 0,0-1 1 0 0,-1 1-1 0 0,-4 1 0 0 0,5-2-350 0 0,1 0 51 0 0,-1 1-179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1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1 490 6559 0 0,'0'0'507'0'0,"6"-16"490"0"0,1-1 3588 0 0,-6 15-4529 0 0,0 0-1 0 0,0 1 0 0 0,0-1 1 0 0,-1 1-1 0 0,1-1 0 0 0,-1 0 0 0 0,1 0 1 0 0,-1 1-1 0 0,1-1 0 0 0,-1 0 1 0 0,0 0-1 0 0,0-2 0 0 0,0-13 242 0 0,-2-13 249 0 0,2 26-418 0 0,0-1-1 0 0,0 1 1 0 0,0 0 0 0 0,0-1-1 0 0,1 1 1 0 0,0-1 0 0 0,0 1 0 0 0,2-7-1 0 0,0 6-119 0 0,0 0 0 0 0,-1-1 0 0 0,0 1 0 0 0,0-1 0 0 0,0 1 0 0 0,0-1 0 0 0,1-11 0 0 0,2 5 57 0 0,-5 11-55 0 0,1 0-1 0 0,0 0 0 0 0,0 0 0 0 0,-1 0 1 0 0,1-1-1 0 0,-1 1 0 0 0,1 0 1 0 0,-1 0-1 0 0,0 0 0 0 0,1-1 0 0 0,-1 1 1 0 0,0 0-1 0 0,0 0 0 0 0,0-1 1 0 0,0 1-1 0 0,0 0 0 0 0,0 0 0 0 0,0-1 1 0 0,-1 0-1 0 0,2 0 31 0 0,-1 0 0 0 0,0 0 0 0 0,1 1 1 0 0,-1-1-1 0 0,1 0 0 0 0,-1 1 0 0 0,1-1 0 0 0,0 0 0 0 0,0 1 1 0 0,0-1-1 0 0,0 1 0 0 0,0-1 0 0 0,2-1 0 0 0,5-11-13 0 0,-6 8-3 0 0,5-17-11 0 0,1-1 1 0 0,13-22-1 0 0,-15 32 24 0 0,-2 6 28 0 0,0 0-1 0 0,1 1 1 0 0,-1 0 0 0 0,10-12-1 0 0,-11 17-55 0 0,-1-1 0 0 0,1 1 0 0 0,0 0 0 0 0,0-1 0 0 0,0 1 0 0 0,1 1 0 0 0,-1-1 0 0 0,0 0 0 0 0,1 1 0 0 0,-1-1 1 0 0,1 1-1 0 0,7-1 0 0 0,3-2 160 0 0,-3 1-89 0 0,1 0 1 0 0,19-3-1 0 0,-9 6 77 0 0,32 4 0 0 0,-41-3-79 0 0,-9 0-72 0 0,-1-1-1 0 0,1 0 0 0 0,0 0 1 0 0,-1 0-1 0 0,1 0 0 0 0,0-1 1 0 0,-1 1-1 0 0,1-1 0 0 0,0 0 1 0 0,-1 0-1 0 0,5-2 0 0 0,-7 3-5 0 0,5-1 21 0 0,0 0-1 0 0,-1 0 0 0 0,1 1 0 0 0,0 0 1 0 0,-1 0-1 0 0,1 0 0 0 0,0 1 0 0 0,7 1 1 0 0,20 1 68 0 0,-4 4-25 0 0,-21-5-29 0 0,1 1 1 0 0,-1 1-1 0 0,0-1 0 0 0,16 10 0 0 0,-19-9-27 0 0,0-1 0 0 0,0 0 0 0 0,1 0 0 0 0,0-1 0 0 0,-1 0 0 0 0,1 0 0 0 0,7 2 0 0 0,-9-4 11 0 0,-1 1 0 0 0,1 0 1 0 0,0 1-1 0 0,-1-1 0 0 0,1 1 0 0 0,-1 0 0 0 0,0-1 0 0 0,1 1 0 0 0,-1 1 0 0 0,0-1 0 0 0,0 0 1 0 0,0 1-1 0 0,-1 0 0 0 0,5 4 0 0 0,-4-4 2 0 0,0 1-1 0 0,0-1 1 0 0,0 0 0 0 0,1-1 0 0 0,0 1-1 0 0,3 2 1 0 0,1-1-21 0 0,-1 0 0 0 0,1 0 0 0 0,-1 1 0 0 0,8 7 0 0 0,-13-10 4 0 0,1 1 29 0 0,0-1 0 0 0,0 1 0 0 0,0-1 1 0 0,0 1-1 0 0,-1 0 0 0 0,1 0 0 0 0,-1 1 1 0 0,0-1-1 0 0,3 5 0 0 0,24 46 27 0 0,-20-40 297 0 0,-7-11-389 0 0,0 0-1 0 0,0 0 1 0 0,-1 0 0 0 0,1-1 0 0 0,-1 1 0 0 0,0 1 0 0 0,2 5 0 0 0,8 34 208 0 0,-11-42-98 0 0,1 17 324 0 0,8 12-383 0 0,-7-26-9 0 0,-1 0-1 0 0,1 0 1 0 0,-1 0-1 0 0,0 0 0 0 0,0 0 1 0 0,-1 0-1 0 0,1 0 1 0 0,-1 0-1 0 0,0 1 0 0 0,0 4 1 0 0,-1-7-3 0 0,1 1-1 0 0,0 0 1 0 0,0-1 0 0 0,0 1 0 0 0,1 0 0 0 0,-1-1-1 0 0,0 1 1 0 0,1-1 0 0 0,1 6 0 0 0,5 20 26 0 0,-8-26-33 0 0,9 13 0 0 0,-5-10 8 0 0,-3-4 11 0 0,-2 2 6 0 0,5 9-13 0 0,-1-7-12 0 0,-1-3 0 0 0,0-1 0 0 0,0 1 0 0 0,-1 0 0 0 0,1 0 0 0 0,-1 0 0 0 0,0 0 0 0 0,0 0 0 0 0,1 3 0 0 0,1 19 0 0 0,1-13 53 0 0,-2-9-44 0 0,0 1 0 0 0,-1 0-1 0 0,1-1 1 0 0,0 1 0 0 0,-1 0 0 0 0,0-1 0 0 0,1 1 0 0 0,-1 0 0 0 0,0 3 0 0 0,7 23 249 0 0,-7-27-204 0 0,2 0-63 0 0,-1 0 1 0 0,0 0 0 0 0,0 0 0 0 0,0 0 0 0 0,0 0 0 0 0,0 0 0 0 0,-1 0 0 0 0,1 0 0 0 0,0 5 0 0 0,2 4 105 0 0,2-3-89 0 0,-1-3-50 0 0,9 26 14 0 0,-8-22 101 0 0,-3-6-43 0 0,-1 1 1 0 0,1-1 0 0 0,0 0-1 0 0,-1 1 1 0 0,2 4-1 0 0,0 0-119 0 0,0 1 2 0 0,4 20 7 0 0,-7-27 80 0 0,0 0 0 0 0,1 0 0 0 0,-1 1 0 0 0,1-1 0 0 0,-1 0 0 0 0,1 0 0 0 0,0 0 0 0 0,-1 0 0 0 0,1 1 0 0 0,2 1 0 0 0,3 13 0 0 0,-6-15 0 0 0,1 0 0 0 0,0 0 0 0 0,-1 0 0 0 0,1 0 0 0 0,0 0 0 0 0,0 0 0 0 0,0 0 0 0 0,1 2 0 0 0,6 14 0 0 0,-3 6 0 0 0,-1-14 0 0 0,-4-9 0 0 0,1-1 0 0 0,-1 1 0 0 0,1-1 0 0 0,-1 1 0 0 0,0 0 0 0 0,1-1 0 0 0,-1 1 0 0 0,0 0 0 0 0,0-1 0 0 0,1 1 0 0 0,-1 0 0 0 0,0 0 0 0 0,0-1 0 0 0,0 2 0 0 0,0 2 0 0 0,0 0 0 0 0,0-1 0 0 0,1 1 0 0 0,-1-1 0 0 0,1 1 0 0 0,0-1 0 0 0,0 1 0 0 0,0-1 0 0 0,0 0 0 0 0,0 1 0 0 0,4 4 0 0 0,-3-5 0 0 0,-1 0 0 0 0,0 0 0 0 0,1 0 0 0 0,-1 0 0 0 0,0 0 0 0 0,0 0 0 0 0,0 5 0 0 0,7 14 0 0 0,-8-20 0 0 0,0-1 0 0 0,0 1 0 0 0,0-1 0 0 0,0 1 0 0 0,1-1 0 0 0,-1 0 0 0 0,0 1 0 0 0,1-1 0 0 0,-1 0 0 0 0,1 1 0 0 0,1 1 0 0 0,3 8 0 0 0,5 21-353 0 0,4 12-240 0 0,-13-42 574 0 0,0 0 1 0 0,0 1 0 0 0,0-1 0 0 0,0 1 0 0 0,0-1 0 0 0,-1 1 0 0 0,1 3 0 0 0,5 19-203 0 0,0-8 157 0 0,0 3 32 0 0,5 24 0 0 0,12 73-392 0 0,-18-79 424 0 0,7 22 0 0 0,-10-48 0 0 0,1-1 0 0 0,-1 1 0 0 0,0 13 0 0 0,-2-17 0 0 0,1 1 0 0 0,4 15 0 0 0,0 21 0 0 0,-4-32 0 0 0,1 0 0 0 0,4 16 0 0 0,-1-4 0 0 0,-1-2 20 0 0,3 25 32 0 0,-7-43-21 0 0,1 0-1 0 0,0 0 0 0 0,0 0 1 0 0,0 0-1 0 0,4 7 0 0 0,-4-9 6 0 0,0 0-1 0 0,0 0 0 0 0,0 0 0 0 0,0 0 1 0 0,-1 0-1 0 0,1 1 0 0 0,-1 5 0 0 0,0-8 111 0 0,4 8-852 0 0,5 18 706 0 0,-7-22 0 0 0,-1-1 0 0 0,4 4 3 0 0,-2-6-5 0 0,3 15-9 0 0,-5-11 1357 0 0,0 1-3345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16.00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99 4179 8463 0 0,'0'0'652'0'0,"5"-15"-116"0"0,15-84 3922 0 0,-18 89-4259 0 0,0 1 1 0 0,-1-1-1 0 0,0-17 1 0 0,0-5 167 0 0,-1 16-253 0 0,-1-26 1 0 0,0 33-60 0 0,1-19 62 0 0,0 18-79 0 0,0 1-1 0 0,-1-1 1 0 0,0 1 0 0 0,-3-14-1 0 0,2 15 23 0 0,0 0-1 0 0,0 0 0 0 0,1 0 1 0 0,0-1-1 0 0,1 1 0 0 0,0 0 1 0 0,1-9-1 0 0,-2-5 48 0 0,0 19-106 0 0,1 0 1 0 0,0 1-1 0 0,0-1 0 0 0,0 1 0 0 0,0-1 1 0 0,0 1-1 0 0,1-5 0 0 0,1-21 79 0 0,-1 27 158 0 0,-2-3-198 0 0,1 1 1 0 0,-1-1 0 0 0,1 0 0 0 0,-1 0 0 0 0,0 0 0 0 0,0 0 0 0 0,-1 1-1 0 0,1-1 1 0 0,-1 1 0 0 0,0-1 0 0 0,0 1 0 0 0,0-1 0 0 0,-5-5 0 0 0,1 0-186 0 0,5 7 140 0 0,0 1 0 0 0,0-1 0 0 0,0 0 0 0 0,0 1 0 0 0,0-1 0 0 0,-1 1 0 0 0,1 0 0 0 0,0-1 0 0 0,-3 0 0 0 0,-7-8 105 0 0,0 2-110 0 0,11 8 11 0 0,-1 0 0 0 0,1 0 0 0 0,-1 0 0 0 0,1 0 0 0 0,-1 0 0 0 0,1 0 0 0 0,-1 0-1 0 0,1 1 1 0 0,-1-1 0 0 0,1 0 0 0 0,-1 0 0 0 0,1 0 0 0 0,0 1 0 0 0,-1-1 0 0 0,1 0 0 0 0,-1 0 0 0 0,1 1 0 0 0,-1-1 0 0 0,1 0 0 0 0,0 1 0 0 0,-1-1-1 0 0,1 0 1 0 0,0 1 0 0 0,-1 0 0 0 0,-10 11 56 0 0,8-10-12 0 0,1 0 0 0 0,0 0-1 0 0,-1 1 1 0 0,1-1 0 0 0,0 1 0 0 0,1-1-1 0 0,-1 1 1 0 0,0 0 0 0 0,1 0 0 0 0,-1 0-1 0 0,1 0 1 0 0,0 0 0 0 0,0 0-1 0 0,-1 5 1 0 0,0 2 55 0 0,2-8-82 0 0,-1-1 0 0 0,1 1 0 0 0,0-1 0 0 0,0 1 0 0 0,0-1 0 0 0,0 1 0 0 0,0-1 0 0 0,0 1 0 0 0,0-1 0 0 0,1 3 0 0 0,1 13 142 0 0,-2-14-131 0 0,0 0 0 0 0,0-1 0 0 0,1 1 0 0 0,-1 0 0 0 0,3 5 0 0 0,2 7-29 0 0,0 1 0 0 0,3 17 0 0 0,-2-21 0 0 0,0 1 0 0 0,-1-2 60 0 0,-7-18-54 0 0,-2 0-9 0 0,2 0 0 0 0,-1 0 0 0 0,1-1 0 0 0,0 1 0 0 0,-1-13 0 0 0,-4-15 3 0 0,-1 2-64 0 0,3 13 94 0 0,3 15-6 0 0,3 15-3 0 0,3 31 32 0 0,5 12-53 0 0,-1-15 145 0 0,6 62 0 0 0,-9-54-75 0 0,21 117 363 0 0,-18-118-423 0 0,-5-27 25 0 0,1-1 1 0 0,8 19 0 0 0,-11-33-32 0 0,3 7-2 0 0,0-1 0 0 0,9 16 0 0 0,-13-25-2 0 0,0 0 0 0 0,0 0 0 0 0,0 0 0 0 0,0 0 0 0 0,0 0 0 0 0,0 1 0 0 0,0-1 0 0 0,0 0 0 0 0,0 0 0 0 0,1 0 0 0 0,-1 0 0 0 0,0 0 0 0 0,0 0 0 0 0,0 0 0 0 0,0 0 0 0 0,0 0 0 0 0,0 0 0 0 0,0 0 0 0 0,1 1 0 0 0,-1-1 0 0 0,0 0 0 0 0,0 0 0 0 0,0 0 0 0 0,0 0 0 0 0,0 0 0 0 0,0 0 0 0 0,1 0 0 0 0,-1 0 0 0 0,0 0 0 0 0,0 0 0 0 0,0 0 0 0 0,0 0 0 0 0,0 0 0 0 0,0-1 0 0 0,1 1 0 0 0,-1 0 0 0 0,0 0 0 0 0,0 0 0 0 0,0 0 0 0 0,0 0 0 0 0,0 0 0 0 0,0 0 0 0 0,0 0 0 0 0,1 0 0 0 0,-1 0 0 0 0,0 0 0 0 0,0 0 0 0 0,0-1 0 0 0,0 1 0 0 0,0 0 0 0 0,0 0 0 0 0,0 0 0 0 0,0 0 0 0 0,0 0 0 0 0,0 0 0 0 0,0 0 0 0 0,0-1 0 0 0,0 1 0 0 0,0 0 0 0 0,3-6 0 0 0,0-7-6 0 0,0 0-1 0 0,-1 0 0 0 0,-1-1 1 0 0,1-24-1 0 0,1-17-42 0 0,3-42-10 0 0,-4 58 62 0 0,6-40-1 0 0,-2 45-2 0 0,1 1 0 0 0,23-60 0 0 0,-22 75 6 0 0,-5 15 20 0 0,-1-1 0 0 0,0 0 0 0 0,-1 0 0 0 0,1 0 0 0 0,-1-1 0 0 0,1 1 0 0 0,-1 0 0 0 0,0-7 0 0 0,0 15-11 0 0,-1 0-1 0 0,1 0 0 0 0,0 1 1 0 0,3 6-1 0 0,2 12-159 0 0,-3-9 163 0 0,0 1 1 0 0,1-1-1 0 0,7 18 0 0 0,5 15-18 0 0,2 2 203 0 0,-12-82-136 0 0,-7 2-61 0 0,-2 0 0 0 0,-8-33 0 0 0,0-9 5 0 0,9 54-2 0 0,-1 1 0 0 0,-1-1 0 0 0,-1 1-1 0 0,0 0 1 0 0,-11-23 0 0 0,-6-8 179 0 0,11 24-78 0 0,-14-25 0 0 0,22 44-110 0 0,0 0 0 0 0,0-1 0 0 0,0 1 0 0 0,1-1 0 0 0,0 0 0 0 0,0 1 0 0 0,1-1 0 0 0,-1-13 0 0 0,2 17-19 0 0,1 1 1 0 0,0 0-1 0 0,0 0 0 0 0,-1 0 0 0 0,1 0 0 0 0,1 0 1 0 0,-1 0-1 0 0,0 0 0 0 0,0 0 0 0 0,4-2 0 0 0,-2 0-54 0 0,8-29 225 0 0,-10 31-142 0 0,-1 0-1 0 0,0 0 1 0 0,1 0-1 0 0,-1 0 1 0 0,0 0 0 0 0,0 0-1 0 0,0 0 1 0 0,0 0-1 0 0,0 0 1 0 0,0 0 0 0 0,-1 0-1 0 0,1 0 1 0 0,-2-4-1 0 0,0-2-15 0 0,1 0 7 0 0,0-4-23 0 0,1 9 27 0 0,1 0 0 0 0,-1 1-1 0 0,0-1 1 0 0,0 0 0 0 0,0 0 0 0 0,0 0 0 0 0,-1 1 0 0 0,0-5-1 0 0,-2-9 14 0 0,3 15-14 0 0,0 1 0 0 0,0-1 0 0 0,0 1 1 0 0,0-1-1 0 0,-1 1 0 0 0,1 0 0 0 0,0-1 0 0 0,0 1 0 0 0,-1 0 0 0 0,1-1 0 0 0,0 1 0 0 0,0 0 0 0 0,-1-1 0 0 0,1 1 0 0 0,0 0 1 0 0,-1-1-1 0 0,1 1 0 0 0,-1 0 0 0 0,1 0 0 0 0,0-1 0 0 0,-1 1 0 0 0,1 0 0 0 0,-1 0 0 0 0,1 0 0 0 0,0 0 0 0 0,-1 0 1 0 0,1 0-1 0 0,-1-1 0 0 0,1 1 0 0 0,-1 0 0 0 0,1 0 0 0 0,-1 0 0 0 0,1 0 0 0 0,-1 1 0 0 0,1-1 0 0 0,-17 3 203 0 0,14-2-185 0 0,-2-1-34 0 0,4 0 10 0 0,-1-1 0 0 0,1 1 0 0 0,0 0 0 0 0,0-1 0 0 0,0 1 0 0 0,0-1 0 0 0,-1 1 0 0 0,1-1 0 0 0,0 0 0 0 0,0 1 0 0 0,0-1 0 0 0,0 0 0 0 0,0 0 0 0 0,1 0 0 0 0,-1 0 0 0 0,0 0 1 0 0,0 0-1 0 0,0 0 0 0 0,1 0 0 0 0,-1 0 0 0 0,1 0 0 0 0,-1 0 0 0 0,1 0 0 0 0,-1 0 0 0 0,1 0 0 0 0,-1-1 0 0 0,1 0 0 0 0,-3-6-3 0 0,-2-15 5 0 0,2 14-62 0 0,3 7 61 0 0,-1 0 1 0 0,1 0-1 0 0,-1 1 0 0 0,1-1 1 0 0,-1 0-1 0 0,0 1 0 0 0,1-1 0 0 0,-1 1 1 0 0,0-1-1 0 0,0 1 0 0 0,-3-3 1 0 0,4 3-70 0 0,3 2-13 0 0,-1 0 67 0 0,1 0 1 0 0,0 1-1 0 0,-1-1 0 0 0,1 0 1 0 0,-1 1-1 0 0,3 2 1 0 0,-3-3 11 0 0,5 6 4 0 0,1 0 0 0 0,-1 0 0 0 0,-1 1 0 0 0,1 0 0 0 0,-1 0 0 0 0,-1 1 0 0 0,10 17 0 0 0,-2-3 0 0 0,24 49 0 0 0,-24-43 0 0 0,19 54 0 0 0,-14-35 0 0 0,7 30 0 0 0,-8-21 0 0 0,5 11 0 0 0,25 66 0 0 0,-28-86 0 0 0,-18-52 31 0 0,0-1-1 0 0,0 0 0 0 0,0 0 1 0 0,-1-6-1 0 0,-5-47-14 0 0,-6-32-16 0 0,4 51 32 0 0,-10-36 70 0 0,-13-47-92 0 0,22 93-7 0 0,-5-32-1 0 0,4 13 47 0 0,-2-14 145 0 0,-3-63 0 0 0,-7-44 100 0 0,18 152-268 0 0,-1-5 7 0 0,0 0 0 0 0,-2 0 1 0 0,-1 0-1 0 0,-11-24 0 0 0,0 18 29 0 0,5 9-49 0 0,12 19 15 0 0,0 6-187 0 0,0 4 55 0 0,6 14-92 0 0,-3-10 87 0 0,2 0 0 0 0,5 14 1 0 0,26 64-34 0 0,-21-52 142 0 0,-10-26 0 0 0,10 23 0 0 0,46 88-64 0 0,55 80 142 0 0,-104-187-85 0 0,23 29 0 0 0,-34-47 10 0 0,0 0-1 0 0,0 1 0 0 0,0-1 0 0 0,0 0 1 0 0,1 0-1 0 0,-1 1 0 0 0,0-1 1 0 0,0 0-1 0 0,1 0 0 0 0,-1 1 1 0 0,0-1-1 0 0,0 0 0 0 0,1 0 1 0 0,-1 1-1 0 0,0-1 0 0 0,1 0 1 0 0,-1 0-1 0 0,0 0 0 0 0,1 0 1 0 0,-1 0-1 0 0,0 0 0 0 0,1 0 1 0 0,-1 0-1 0 0,1 1 0 0 0,1-8 10 0 0,-3-10-20 0 0,1 17 10 0 0,-18-83-109 0 0,-2-16 86 0 0,17 75 29 0 0,1 12-10 0 0,1 1 1 0 0,0-1 0 0 0,0 0 0 0 0,1 0-1 0 0,2-12 1 0 0,-2 23-3 0 0,0 1 1 0 0,0-1-1 0 0,0 1 0 0 0,0-1 0 0 0,0 0 1 0 0,0 1-1 0 0,0-1 0 0 0,0 1 0 0 0,1-1 0 0 0,-1 1 1 0 0,0-1-1 0 0,0 1 0 0 0,0-1 0 0 0,1 1 1 0 0,-1-1-1 0 0,0 1 0 0 0,1-1 0 0 0,-1 1 0 0 0,0-1 1 0 0,1 1-1 0 0,-1-1 0 0 0,0 1 0 0 0,1 0 1 0 0,-1-1-1 0 0,2 0 0 0 0,6 9-128 0 0,-6-4 122 0 0,5 6 10 0 0,-2 0 0 0 0,1 0 0 0 0,-2 0 0 0 0,1 1 0 0 0,-1 0 0 0 0,-1 0 0 0 0,3 17 0 0 0,5 12 0 0 0,39 102 11 0 0,-50-142-11 0 0,2 8 6 0 0,1 0 0 0 0,0 0 0 0 0,1-1 0 0 0,0 1 0 0 0,0-1-1 0 0,1 0 1 0 0,0 0 0 0 0,7 8 0 0 0,-11-14-4 0 0,0 0-1 0 0,-1-1 0 0 0,1 1 1 0 0,0 0-1 0 0,0-1 0 0 0,0 1 1 0 0,0 0-1 0 0,0-1 0 0 0,0 1 1 0 0,0-1-1 0 0,0 0 0 0 0,0 1 1 0 0,0-1-1 0 0,0 0 0 0 0,0 0 1 0 0,2 1-1 0 0,-2-1 2 0 0,-1 0-1 0 0,1-1 1 0 0,-1 1-1 0 0,1 0 1 0 0,0 0-1 0 0,-1-1 1 0 0,1 1-1 0 0,-1 0 1 0 0,1-1-1 0 0,-1 1 1 0 0,1 0-1 0 0,-1-1 1 0 0,1 1-1 0 0,-1-1 1 0 0,1 1-1 0 0,-1-1 1 0 0,1 1-1 0 0,-1-1 1 0 0,0 1-1 0 0,1-2 1 0 0,1-2 14 0 0,-1 0-1 0 0,1 0 1 0 0,-1 0 0 0 0,0 0 0 0 0,1-9 0 0 0,-2 8-10 0 0,2-8-7 0 0,-1 0 0 0 0,0-22-1 0 0,-1 1 16 0 0,0 10 55 0 0,-1 0 1 0 0,-1 0 0 0 0,-1 0 0 0 0,-7-29 0 0 0,-32-93 143 0 0,33 115-244 0 0,-88-340 86 0 0,91 338-76 0 0,1 15 50 0 0,2 0 0 0 0,0 0 0 0 0,1 0 0 0 0,1 0 0 0 0,2-26 0 0 0,-1 44-30 0 0,0 0 0 0 0,0 0 0 0 0,0-1 0 0 0,0 1 0 0 0,0 0 0 0 0,0 0 0 0 0,0 0 0 0 0,0 0 0 0 0,0 0 0 0 0,0 0 0 0 0,1 0 0 0 0,-1-1 0 0 0,0 1 0 0 0,0 0 0 0 0,0 0 0 0 0,0 0 0 0 0,0 0 0 0 0,0 0 0 0 0,0 0 0 0 0,0 0 0 0 0,0 0 0 0 0,0-1 0 0 0,1 1 0 0 0,-1 0 0 0 0,0 0 0 0 0,0 0 0 0 0,0 0 0 0 0,0 0 0 0 0,0 0 0 0 0,0 0 0 0 0,0 0 0 0 0,1 0 0 0 0,-1 0 0 0 0,0 0 0 0 0,0 0 0 0 0,0 0 0 0 0,0 0 0 0 0,0 0 0 0 0,1 0 0 0 0,-1 0 0 0 0,0 0 0 0 0,0 0 0 0 0,0 0 0 0 0,0 0 0 0 0,0 0 0 0 0,0 0 0 0 0,0 0 0 0 0,1 0 0 0 0,-1 0 0 0 0,0 0 0 0 0,0 1 0 0 0,0-1 0 0 0,0 0 0 0 0,0 0 0 0 0,0 0 0 0 0,0 0 0 0 0,0 0 0 0 0,1 0 0 0 0,-1 0 0 0 0,0 0 0 0 0,0 1 0 0 0,0-1 0 0 0,0 0 0 0 0,0 0 0 0 0,5 7 0 0 0,4 9-30 0 0,0 1 0 0 0,-2 0 1 0 0,0 0-1 0 0,-1 1 0 0 0,8 35 0 0 0,0 2 41 0 0,-2-15-6 0 0,41 149-74 0 0,-47-167 69 0 0,12 27 0 0 0,-2-5 0 0 0,-3-6 0 0 0,3-2 0 0 0,0 1 0 0 0,25 36 0 0 0,-38-67 0 0 0,1 1 0 0 0,0-1 0 0 0,0 0 0 0 0,6 7 0 0 0,-10-12 0 0 0,1-1 0 0 0,-1 1 0 0 0,1 0 0 0 0,-1-1 0 0 0,1 1 0 0 0,0 0 0 0 0,-1-1 0 0 0,1 1 0 0 0,0-1 0 0 0,0 1 0 0 0,-1-1 0 0 0,1 1 0 0 0,0-1 0 0 0,0 0 0 0 0,0 1 0 0 0,-1-1 0 0 0,1 0 0 0 0,0 0 0 0 0,0 0 0 0 0,0 1 0 0 0,0-1 0 0 0,0 0 0 0 0,-1 0 0 0 0,1 0 0 0 0,0 0 0 0 0,0-1 0 0 0,0 1 0 0 0,0 0 0 0 0,0 0 0 0 0,-1 0 0 0 0,1-1 0 0 0,0 1 0 0 0,0 0 0 0 0,0-1 0 0 0,0 0 0 0 0,0 0 0 0 0,0 0 0 0 0,0 0 0 0 0,0 0 0 0 0,0-1 0 0 0,0 1 0 0 0,0 0 0 0 0,0-1 0 0 0,-1 1 0 0 0,1 0 0 0 0,-1-1 0 0 0,1 1 0 0 0,-1-1 0 0 0,1 1 0 0 0,-1-1 0 0 0,0 1 0 0 0,0-1 0 0 0,0-3 0 0 0,-3-29 0 0 0,2 24 0 0 0,-2-5 30 0 0,-1 1 0 0 0,-1-1 0 0 0,0 1-1 0 0,-1 0 1 0 0,0 0 0 0 0,-16-23 0 0 0,15 23-32 0 0,-31-42-198 0 0,15 24 151 0 0,11 15 15 0 0,-19-22 1 0 0,25 33 26 0 0,0 0-1 0 0,0 1 1 0 0,0-1 0 0 0,0 1 0 0 0,-1 1-1 0 0,-11-7 1 0 0,16 10-14 0 0,1 1 1 0 0,-1-1-1 0 0,1 0 0 0 0,-1 1 0 0 0,1 0 0 0 0,-1-1 0 0 0,1 1 1 0 0,-1 0-1 0 0,1 0 0 0 0,-1 0 0 0 0,0 0 0 0 0,1 0 0 0 0,-1 0 1 0 0,1 0-1 0 0,-1 0 0 0 0,0 1 0 0 0,1-1 0 0 0,-1 1 1 0 0,1-1-1 0 0,-1 1 0 0 0,1 0 0 0 0,0-1 0 0 0,-1 1 0 0 0,1 0 1 0 0,-1 0-1 0 0,1 0 0 0 0,0 0 0 0 0,0 0 0 0 0,0 0 0 0 0,0 0 1 0 0,0 1-1 0 0,0-1 0 0 0,0 0 0 0 0,0 0 0 0 0,0 1 1 0 0,-1 1-1 0 0,-2 6-197 0 0,0 1 0 0 0,0-1 0 0 0,1 1 0 0 0,-3 14 1 0 0,4-19 164 0 0,-2 17-688 0 0,4-16 638 0 0,-1-1 1 0 0,0 0 0 0 0,0 0 0 0 0,-1 0-1 0 0,0 0 1 0 0,1 0 0 0 0,-4 6-1 0 0,4-11 121 0 0,1 1-1 0 0,0-1 1 0 0,-1 1-1 0 0,1-1 1 0 0,0 0-1 0 0,-1 1 1 0 0,1-1-1 0 0,-1 0 0 0 0,1 1 1 0 0,-1-1-1 0 0,1 0 1 0 0,-1 1-1 0 0,1-1 1 0 0,-1 0-1 0 0,1 0 1 0 0,-1 0-1 0 0,1 1 1 0 0,-1-1-1 0 0,1 0 1 0 0,-1 0-1 0 0,1 0 1 0 0,-1 0-1 0 0,0 0 1 0 0,1 0-1 0 0,-1 0 1 0 0,1 0-1 0 0,-1 0 0 0 0,1 0 1 0 0,-1 0-1 0 0,1-1 1 0 0,-1 1-1 0 0,1 0 1 0 0,-1 0-1 0 0,1-1 1 0 0,-1 1-1 0 0,1 0 1 0 0,-1 0-1 0 0,1-1 1 0 0,-1 1-1 0 0,1 0 1 0 0,-1-2-1 0 0,-16-16 396 0 0,17 17-400 0 0,-6-8 275 0 0,0-1 0 0 0,-5-14 0 0 0,-10-15 496 0 0,-8-9-728 0 0,-4 6 55 0 0,19 26-38 0 0,11 12-73 0 0,0 0 0 0 0,1 1 0 0 0,-2 0 0 0 0,-5-5 0 0 0,-7-7 92 0 0,14 13-71 0 0,0 0 0 0 0,0 0-1 0 0,-1 0 1 0 0,1 0 0 0 0,-1 0-1 0 0,1 0 1 0 0,-1 0 0 0 0,1 1-1 0 0,-1 0 1 0 0,0-1 0 0 0,0 1 0 0 0,0 0-1 0 0,1 0 1 0 0,-1 1 0 0 0,0-1-1 0 0,0 1 1 0 0,0-1 0 0 0,-1 1-1 0 0,1 0 1 0 0,0 0 0 0 0,0 0-1 0 0,-3 1 1 0 0,-5-2-21 0 0,10 1 0 0 0,0 0 0 0 0,0 0 0 0 0,-1 0 0 0 0,1-1 0 0 0,0 1 0 0 0,0 0 0 0 0,0 1 0 0 0,0-1 0 0 0,0 0 0 0 0,0 0 0 0 0,0 0 0 0 0,0 1 0 0 0,-1-1 0 0 0,1 0 0 0 0,0 1 0 0 0,-1 0 0 0 0,1 0 0 0 0,0-1 0 0 0,0 1 0 0 0,0 0 0 0 0,1 0 0 0 0,-1-1 0 0 0,0 1 0 0 0,0 0 0 0 0,1 0 0 0 0,-1 0 0 0 0,-1 2 0 0 0,1 0 0 0 0,-1-1 0 0 0,0 1 0 0 0,0 0 0 0 0,-1-1 0 0 0,-3 4 0 0 0,2-3 0 0 0,3-3 0 0 0,0 1 0 0 0,1-1 0 0 0,-1 0 0 0 0,0 0 0 0 0,1 0 0 0 0,-1 0 0 0 0,1 0 0 0 0,-1 0 0 0 0,0-1 0 0 0,1 1 0 0 0,-1 0 0 0 0,1 0 0 0 0,-1 0 0 0 0,0-1 0 0 0,1 1 0 0 0,-1 0 0 0 0,1 0 0 0 0,-1-1 0 0 0,1 1 0 0 0,-1-1 0 0 0,1 1 0 0 0,-1 0 0 0 0,1-1 0 0 0,-1 1 0 0 0,1-1 0 0 0,0 1 0 0 0,-1-1 0 0 0,1 1 0 0 0,-1-1 0 0 0,1 1 0 0 0,-57-60 248 0 0,55 58-261 0 0,1-1-1 0 0,-1 1 1 0 0,1-1-1 0 0,0 0 0 0 0,0 0 1 0 0,0 0-1 0 0,0 1 1 0 0,0-1-1 0 0,0-6 1 0 0,-3-9 64 0 0,4 17-42 0 0,-1 0 0 0 0,1-1 0 0 0,0 1 1 0 0,0-1-1 0 0,-1 1 0 0 0,1-1 0 0 0,0 1 0 0 0,0-1 0 0 0,0 1 0 0 0,1-2 0 0 0,-1 2-12 0 0,0 1 0 0 0,0-1 0 0 0,0 1 0 0 0,1 0 0 0 0,-1-1 0 0 0,0 1 0 0 0,0 0 0 0 0,0-1 0 0 0,1 1-1 0 0,-1-1 1 0 0,0 1 0 0 0,0 0 0 0 0,1 0 0 0 0,-1-1 0 0 0,0 1 0 0 0,1 0 0 0 0,-1-1 0 0 0,0 1 0 0 0,1 0 0 0 0,-1 0 0 0 0,0 0 0 0 0,1-1-1 0 0,-1 1 1 0 0,1 0 0 0 0,-1 0 0 0 0,0 0 0 0 0,1 0 0 0 0,-1 0 0 0 0,1 0 0 0 0,-1 0 0 0 0,0 0 0 0 0,1 0 0 0 0,-1 0 0 0 0,1 0-1 0 0,-1 0 1 0 0,1 0 0 0 0,-1 0 0 0 0,1 0 0 0 0,3 2-16 0 0,0-1-1 0 0,0 1 1 0 0,0-1-1 0 0,-1 1 1 0 0,1 0-1 0 0,0 1 1 0 0,-1-1-1 0 0,0 1 1 0 0,6 5-1 0 0,28 32-158 0 0,-17-16 82 0 0,49 59 47 0 0,-40-46 36 0 0,37 35 0 0 0,-31-36 5 0 0,-20-20 82 0 0,1-1 1 0 0,0 0 0 0 0,33 22 0 0 0,-49-37-73 0 0,0 0 0 0 0,1 1 1 0 0,-1-1-1 0 0,0 0 0 0 0,1 0 0 0 0,-1 0 0 0 0,0 1 1 0 0,1-1-1 0 0,-1 0 0 0 0,0 0 0 0 0,1 0 1 0 0,-1 0-1 0 0,1 0 0 0 0,-1 0 0 0 0,0 0 0 0 0,1 0 1 0 0,-1 0-1 0 0,0 0 0 0 0,1 0 0 0 0,-1 0 1 0 0,1 0-1 0 0,-1 0 0 0 0,0 0 0 0 0,1 0 0 0 0,-1 0 1 0 0,0 0-1 0 0,1 0 0 0 0,-1-1 0 0 0,0 1 1 0 0,1 0-1 0 0,-1 0 0 0 0,0 0 0 0 0,1-1 0 0 0,-1 1 1 0 0,0 0-1 0 0,1-1 0 0 0,-1 0 2 0 0,1-1 0 0 0,0 1-1 0 0,-1 0 1 0 0,1-1 0 0 0,-1 1 0 0 0,1-1-1 0 0,-1 1 1 0 0,0-1 0 0 0,1-2 0 0 0,-3-34 1 0 0,-39-174 238 0 0,18 121-182 0 0,-15-63-301 0 0,32 133 240 0 0,4 15 2 0 0,1 1 0 0 0,0-1 0 0 0,0 0-1 0 0,0 1 1 0 0,0-9 0 0 0,0-15 47 0 0,20 36-125 0 0,-14-3 69 0 0,0-1 1 0 0,0 1-1 0 0,-1 0 0 0 0,0 0 0 0 0,0 0 1 0 0,0 1-1 0 0,0 0 0 0 0,-1-1 0 0 0,1 1 1 0 0,3 9-1 0 0,4 8-11 0 0,9 30 1 0 0,-14-35-2 0 0,74 251 73 0 0,-57-179-44 0 0,-8-23 10 0 0,7 21 34 0 0,-15-65-28 0 0,0 2 2 0 0,1-1 0 0 0,14 27 0 0 0,-20-47-31 0 0,17 31-72 0 0,-17-32 73 0 0,-1 0 1 0 0,1 1-1 0 0,0-1 1 0 0,0 0-1 0 0,0 0 1 0 0,0 0-1 0 0,0-1 1 0 0,1 1 0 0 0,-1 0-1 0 0,0-1 1 0 0,4 2-1 0 0,-5-3 2 0 0,0 0 0 0 0,-1 1 0 0 0,1-1 0 0 0,0 0 0 0 0,0 0 0 0 0,0 0 0 0 0,0 0 0 0 0,0 0 0 0 0,0 0 0 0 0,0 0 0 0 0,0-1 0 0 0,0 1 0 0 0,0 0 0 0 0,0 0 0 0 0,0-1 0 0 0,0 1 0 0 0,0-1 0 0 0,-1 1 0 0 0,1-1 0 0 0,0 1 0 0 0,0-1 0 0 0,0 1 0 0 0,-1-1 0 0 0,1 0 0 0 0,0 1 0 0 0,-1-1 0 0 0,1 0 0 0 0,-1 0 0 0 0,1 0 0 0 0,-1 1 0 0 0,1-1 0 0 0,-1 0 0 0 0,1 0 0 0 0,-1-1 0 0 0,3-5 0 0 0,0 0 0 0 0,-1 0 0 0 0,3-10 0 0 0,-4 12 0 0 0,3-19-107 0 0,0 0-1 0 0,-1-32 0 0 0,0 13-158 0 0,-1 1 247 0 0,4 103 17 0 0,3 274 747 0 0,-23 0-469 0 0,7-270 145 0 0,9-85-641 0 0,-1 0 0 0 0,-1-28 0 0 0,-1 6 56 0 0,-1-224-808 0 0,1 247 814 0 0,0-1-1 0 0,-7-28 0 0 0,8 48 162 0 0,0-1-1 0 0,0 1 1 0 0,0-1-1 0 0,0 1 1 0 0,0 0-1 0 0,0-1 1 0 0,0 1 0 0 0,0 0-1 0 0,0-1 1 0 0,0 1-1 0 0,0-1 1 0 0,0 1-1 0 0,-1 0 1 0 0,1-1-1 0 0,0 1 1 0 0,0 0-1 0 0,0-1 1 0 0,-1 1 0 0 0,1 0-1 0 0,0 0 1 0 0,-1-1-1 0 0,1 1 1 0 0,0 0-1 0 0,0-1 1 0 0,-1 1-1 0 0,1 0 1 0 0,0 0 0 0 0,-1 0-1 0 0,1 0 1 0 0,-1-1-1 0 0,1 1 1 0 0,0 0-1 0 0,-1 0 1 0 0,0 0 10 0 0,0 1 0 0 0,1-1 0 0 0,-1 1 0 0 0,0-1 0 0 0,1 1 1 0 0,-1-1-1 0 0,1 1 0 0 0,-1-1 0 0 0,1 1 0 0 0,-1 0 0 0 0,1-1 0 0 0,-1 1 1 0 0,1 0-1 0 0,-1 0 0 0 0,-11 28 337 0 0,-42 133 203 0 0,25-80-300 0 0,-11 30-8 0 0,-33 105 558 0 0,66-191-683 0 0,-2 7 93 0 0,-8 55 1 0 0,17-78-172 0 0,0-10-41 0 0,0 0-1 0 0,0 0 0 0 0,0 1 0 0 0,0-1 1 0 0,0 0-1 0 0,0 0 0 0 0,0 0 0 0 0,0 0 0 0 0,0 1 1 0 0,0-1-1 0 0,0 0 0 0 0,0 0 0 0 0,0 0 0 0 0,0 0 1 0 0,0 1-1 0 0,0-1 0 0 0,0 0 0 0 0,0 0 1 0 0,0 0-1 0 0,0 0 0 0 0,0 1 0 0 0,0-1 0 0 0,1 0 1 0 0,-1 0-1 0 0,0 0 0 0 0,0 0 0 0 0,0 0 0 0 0,0 1 1 0 0,0-1-1 0 0,1 0 0 0 0,-1 0 0 0 0,0 0 1 0 0,0 0-1 0 0,0 0 0 0 0,0 0 0 0 0,0 0 0 0 0,1 0 1 0 0,-1 0-1 0 0,0 0 0 0 0,0 0 0 0 0,0 0 0 0 0,1 0 1 0 0,-1 0-1 0 0,0 0 0 0 0,0 0 0 0 0,2-2-14 0 0,4-6-68 0 0,-1-1 0 0 0,-1 0-1 0 0,0 0 1 0 0,0 0-1 0 0,-1 0 1 0 0,0-1-1 0 0,0 1 1 0 0,0-11-1 0 0,3-2-21 0 0,3-18-43 0 0,-1-1-1 0 0,-2 0 1 0 0,-2 0 0 0 0,-1-1-1 0 0,-7-81 1 0 0,4 118 110 0 0,-1-1-1 0 0,1 0 1 0 0,-1 0 0 0 0,-1 0 0 0 0,1 0 0 0 0,-1 1-1 0 0,0-1 1 0 0,-1 1 0 0 0,1-1 0 0 0,-1 1-1 0 0,-6-9 1 0 0,8 13 39 0 0,1 1 0 0 0,-1-1 0 0 0,0 1 0 0 0,1-1 1 0 0,-1 1-1 0 0,0-1 0 0 0,1 1 0 0 0,-1-1 0 0 0,0 1 0 0 0,0 0 0 0 0,1-1 0 0 0,-1 1 0 0 0,0 0 0 0 0,0 0 0 0 0,0 0 0 0 0,1 0 1 0 0,-1-1-1 0 0,0 1 0 0 0,0 0 0 0 0,0 0 0 0 0,0 1 0 0 0,1-1 0 0 0,-1 0 0 0 0,0 0 0 0 0,0 0 0 0 0,0 0 0 0 0,1 1 0 0 0,-1-1 0 0 0,0 0 1 0 0,0 1-1 0 0,1-1 0 0 0,-1 1 0 0 0,0-1 0 0 0,1 1 0 0 0,-1-1 0 0 0,0 1 0 0 0,1-1 0 0 0,-1 1 0 0 0,1 0 0 0 0,-1 0 0 0 0,-3 3 50 0 0,0 1 0 0 0,1-1 0 0 0,0 1 0 0 0,-5 7 1 0 0,-7 21 173 0 0,1 1 0 0 0,-16 61 0 0 0,16-49-42 0 0,7-18-75 0 0,1-1-1 0 0,1 1 1 0 0,1 0-1 0 0,1 0 1 0 0,2 0 0 0 0,2 32-1 0 0,0-54-81 0 0,0-1 0 0 0,0 0 0 0 0,0 0-1 0 0,1 0 1 0 0,0 0 0 0 0,3 7 0 0 0,-4-10-34 0 0,-1 0 0 0 0,1 0 0 0 0,0 0 0 0 0,1 0 0 0 0,-1-1 0 0 0,0 1 0 0 0,1 0 0 0 0,-1-1 0 0 0,0 1 0 0 0,1-1 0 0 0,0 1 0 0 0,-1-1 0 0 0,1 0 0 0 0,0 1 0 0 0,0-1 0 0 0,0 0 0 0 0,0 0 0 0 0,2 0 0 0 0,-2-1-11 0 0,-1 1 0 0 0,1-2 0 0 0,-1 1 0 0 0,1 0 0 0 0,-1 0 0 0 0,0 0 0 0 0,1-1-1 0 0,-1 1 1 0 0,1-1 0 0 0,-1 1 0 0 0,0-1 0 0 0,1 1 0 0 0,-1-1 0 0 0,0 0 0 0 0,1 0 0 0 0,-1 0 0 0 0,0 1 0 0 0,0-1 0 0 0,0 0 0 0 0,0-1 0 0 0,0 1 0 0 0,0 0 0 0 0,1-2 0 0 0,3-4-9 0 0,-1 1 1 0 0,-1-1 0 0 0,4-7-1 0 0,-7 13 23 0 0,6-12-88 0 0,-1 0-1 0 0,0-1 1 0 0,-2 0-1 0 0,1 1 1 0 0,-2-1-1 0 0,0 0 1 0 0,0-1-1 0 0,-1 1 1 0 0,-1 0-1 0 0,-2-16 1 0 0,1 22 40 0 0,-1 1 0 0 0,0 0 0 0 0,-4-10 0 0 0,5 14 30 0 0,-1 0-1 0 0,1 0 0 0 0,0 0 0 0 0,-1 1 1 0 0,0-1-1 0 0,0 1 0 0 0,0-1 1 0 0,0 1-1 0 0,0-1 0 0 0,-4-2 1 0 0,5 5 31 0 0,0-1 1 0 0,0 1-1 0 0,-1-1 1 0 0,1 1 0 0 0,0 0-1 0 0,0-1 1 0 0,-1 1-1 0 0,1 0 1 0 0,0 0-1 0 0,0 0 1 0 0,-1 0 0 0 0,1 0-1 0 0,0 0 1 0 0,-1 0-1 0 0,1 1 1 0 0,0-1 0 0 0,0 0-1 0 0,-1 1 1 0 0,1-1-1 0 0,0 1 1 0 0,0-1 0 0 0,0 1-1 0 0,0-1 1 0 0,0 1-1 0 0,0 0 1 0 0,0 0 0 0 0,-2 1-1 0 0,-3 3 25 0 0,0 0 0 0 0,1 1 0 0 0,-7 6-1 0 0,9-8-15 0 0,-36 50 112 0 0,17-23-79 0 0,-48 78 143 0 0,41-60 68 0 0,14-25 22 0 0,-12 30 0 0 0,25-46-197 0 0,2-8-87 0 0,-1 0 0 0 0,1 1 0 0 0,0-1 0 0 0,0 0 0 0 0,0 0 0 0 0,0 0 0 0 0,0 0 0 0 0,0 0-1 0 0,0 1 1 0 0,0-1 0 0 0,0 0 0 0 0,0 0 0 0 0,0 0 0 0 0,0 0 0 0 0,0 0 0 0 0,0 1 0 0 0,0-1 0 0 0,1 0 0 0 0,-1 0 0 0 0,0 0 0 0 0,0 0 0 0 0,0 0 0 0 0,0 1 0 0 0,0-1 0 0 0,0 0 0 0 0,0 0 0 0 0,0 0 0 0 0,0 0 0 0 0,0 0 0 0 0,1 0 0 0 0,-1 0 0 0 0,0 0 0 0 0,0 1 0 0 0,0-1 0 0 0,0 0-1 0 0,0 0 1 0 0,0 0 0 0 0,1 0 0 0 0,-1 0 0 0 0,0 0 0 0 0,0 0 0 0 0,0 0 0 0 0,0 0 0 0 0,0 0 0 0 0,1 0 0 0 0,-1 0 0 0 0,0 0 0 0 0,0 0 0 0 0,0 0 0 0 0,0 0 0 0 0,0 0 0 0 0,1 0 0 0 0,-1 0 0 0 0,0 0 0 0 0,0 0 0 0 0,0 0 0 0 0,0 0 0 0 0,0-1 0 0 0,1 1 0 0 0,7-4-89 0 0,-8 3 58 0 0,8-7-11 0 0,-1-2-1 0 0,0 1 0 0 0,-1-1 1 0 0,0 0-1 0 0,5-12 0 0 0,5-8-58 0 0,12-30-60 0 0,-11 21 50 0 0,10-31-136 0 0,-19 46 90 0 0,-3 10-25 0 0,-2-1-1 0 0,4-25 0 0 0,-7 39 183 0 0,0 0 0 0 0,1 0-1 0 0,-1 0 1 0 0,0 0 0 0 0,0 0-1 0 0,0 0 1 0 0,0 0 0 0 0,0-1-1 0 0,0 1 1 0 0,0 0 0 0 0,0 0-1 0 0,-1 0 1 0 0,1 0 0 0 0,0 0-1 0 0,-1 0 1 0 0,1 0 0 0 0,-1 0 0 0 0,1 0-1 0 0,-1 0 1 0 0,1 0 0 0 0,-1 0-1 0 0,0 0 1 0 0,1 0 0 0 0,-1 1-1 0 0,0-1 1 0 0,-1-1 0 0 0,1 2 4 0 0,-1-1 0 0 0,1 1 0 0 0,0 0 1 0 0,0 0-1 0 0,0 0 0 0 0,0 0 0 0 0,-1 0 1 0 0,1 0-1 0 0,0 0 0 0 0,0 1 0 0 0,0-1 0 0 0,0 0 1 0 0,0 1-1 0 0,0-1 0 0 0,-1 1 0 0 0,1-1 1 0 0,0 1-1 0 0,0-1 0 0 0,0 1 0 0 0,0 0 1 0 0,1-1-1 0 0,-1 1 0 0 0,0 0 0 0 0,-1 2 1 0 0,-5 3 60 0 0,2 0 1 0 0,-1 1 0 0 0,1 0 0 0 0,0 1 0 0 0,0-1 0 0 0,1 1-1 0 0,-7 15 1 0 0,2 4 118 0 0,-7 31-1 0 0,8-27-46 0 0,-5 34 137 0 0,8-28-124 0 0,3-27-104 0 0,1 0 0 0 0,0 1 1 0 0,1 17-1 0 0,1-23-38 0 0,-1 0 0 0 0,1 1 0 0 0,0-1-1 0 0,0 0 1 0 0,1 1 0 0 0,0-1 0 0 0,0 0 0 0 0,4 7 0 0 0,-4-8-8 0 0,0 0 0 0 0,1 0 0 0 0,-1 0 0 0 0,1-1 0 0 0,0 0 0 0 0,5 5 0 0 0,-7-7-4 0 0,1 0 0 0 0,-1 0 0 0 0,1 0 0 0 0,-1 0-1 0 0,1-1 1 0 0,0 1 0 0 0,-1-1 0 0 0,1 1 0 0 0,0-1-1 0 0,-1 0 1 0 0,1 0 0 0 0,0 1 0 0 0,0-1 0 0 0,-1 0-1 0 0,1 0 1 0 0,0-1 0 0 0,0 1 0 0 0,-1 0 0 0 0,1-1-1 0 0,2 0 1 0 0,1-1-18 0 0,0 0-1 0 0,-1 0 1 0 0,1 0-1 0 0,0-1 1 0 0,-1 0-1 0 0,1 0 1 0 0,-1 0 0 0 0,0-1-1 0 0,0 1 1 0 0,-1-1-1 0 0,1 0 1 0 0,6-8-1 0 0,1-6-45 0 0,19-35-1 0 0,-25 45 9 0 0,11-28-142 0 0,-2 0 0 0 0,-1 0 0 0 0,11-52 0 0 0,-19 61 26 0 0,-5 26 99 0 0,-2 8 101 0 0,-8 36 252 0 0,1-1 1 0 0,2 1-1 0 0,2 1 1 0 0,1 82-1 0 0,5-111-166 0 0,0 0 0 0 0,5 23 0 0 0,-5-34-91 0 0,0 1 0 0 0,0-1-1 0 0,0 0 1 0 0,1 0 0 0 0,0 0-1 0 0,0 0 1 0 0,0-1 0 0 0,0 1 0 0 0,0-1-1 0 0,1 1 1 0 0,-1-1 0 0 0,1 1-1 0 0,6 4 1 0 0,-8-7-22 0 0,1 0-1 0 0,-1 0 1 0 0,1 0 0 0 0,-1-1-1 0 0,1 1 1 0 0,-1 0-1 0 0,1-1 1 0 0,0 1 0 0 0,-1-1-1 0 0,1 0 1 0 0,0 1-1 0 0,-1-1 1 0 0,1 0 0 0 0,0 0-1 0 0,0 0 1 0 0,-1 0-1 0 0,3-1 1 0 0,-1 0-12 0 0,1 0 0 0 0,-1 0 0 0 0,0 0 0 0 0,0 0 0 0 0,0-1 0 0 0,0 1 0 0 0,0-1 0 0 0,4-3 0 0 0,1-1-24 0 0,-1-1 0 0 0,1-1 0 0 0,-1 1-1 0 0,11-16 1 0 0,-3 1 107 0 0,-1 5-64 0 0,-1-2 0 0 0,-1 0 0 0 0,-1 0 0 0 0,9-22 0 0 0,-15 26-114 0 0,0 1 0 0 0,-1-1 0 0 0,2-16 1 0 0,-5 24 72 0 0,0 0 1 0 0,0-1-1 0 0,-1 1 1 0 0,0-1-1 0 0,-1 1 1 0 0,1 0-1 0 0,-1-1 1 0 0,-3-9-1 0 0,2 13 4 0 0,2 1 37 0 0,-1 0 0 0 0,0 0 0 0 0,0 0-1 0 0,0 0 1 0 0,-1 1 0 0 0,-2-6-1 0 0,3 8 1 0 0,1 0 0 0 0,0-1-1 0 0,-1 1 1 0 0,1 0-1 0 0,0 0 1 0 0,0-1-1 0 0,-1 1 1 0 0,1 0-1 0 0,0 0 1 0 0,-1 0-1 0 0,1-1 1 0 0,-1 1-1 0 0,1 0 1 0 0,0 0-1 0 0,-1 0 1 0 0,1 0 0 0 0,-1 0-1 0 0,1 0 1 0 0,0 0-1 0 0,-1 0 1 0 0,1 0-1 0 0,-1 0 1 0 0,1 0-1 0 0,-1 0 4 0 0,0 1 0 0 0,0-1 0 0 0,0 1 0 0 0,0-1 0 0 0,0 1 0 0 0,0 0 0 0 0,0-1 0 0 0,0 1 0 0 0,0 0-1 0 0,1 0 1 0 0,-1-1 0 0 0,-1 3 0 0 0,-2 2 23 0 0,1 0 0 0 0,0 1 0 0 0,0-1 0 0 0,0 1 0 0 0,1 0 0 0 0,-3 10 0 0 0,-7 40 164 0 0,11-50-171 0 0,-4 21 101 0 0,1 0 1 0 0,0 49-1 0 0,4-33-50 0 0,0-22 17 0 0,5 40 0 0 0,-2-43-33 0 0,-3-9-8 0 0,2 0-1 0 0,4 17 0 0 0,-5-24-46 0 0,0 1 0 0 0,0-1 0 0 0,0 0-1 0 0,0 0 1 0 0,1 1 0 0 0,-1-1 0 0 0,1 0-1 0 0,-1 0 1 0 0,1 0 0 0 0,0 0 0 0 0,-1-1 0 0 0,1 1-1 0 0,0 0 1 0 0,0-1 0 0 0,3 2 0 0 0,-4-2-5 0 0,0-1 0 0 0,0 1 0 0 0,0-1 0 0 0,1 1 0 0 0,-1-1 0 0 0,0 0 0 0 0,0 1 0 0 0,0-1 0 0 0,1 0 0 0 0,-1 0 0 0 0,0 0 0 0 0,0 0 0 0 0,1 0 0 0 0,-1 0 0 0 0,0 0 0 0 0,0-1 0 0 0,1 1 0 0 0,-1 0 0 0 0,0 0 0 0 0,1-1 0 0 0,1-1-11 0 0,-1 1-1 0 0,0 0 1 0 0,0-1 0 0 0,0 1-1 0 0,0-1 1 0 0,0 0-1 0 0,0 1 1 0 0,-1-1 0 0 0,3-3-1 0 0,1-3-11 0 0,0 0 0 0 0,-1 0 0 0 0,0 0 0 0 0,4-12-1 0 0,5-14-69 0 0,15-64-1 0 0,-25 84 9 0 0,-1 0 0 0 0,-1 0-1 0 0,0 0 1 0 0,-1 1 0 0 0,0-1 0 0 0,-1 0-1 0 0,-6-27 1 0 0,7 40 87 0 0,0 0-1 0 0,0 0 0 0 0,0 0 1 0 0,0 0-1 0 0,-1 0 0 0 0,1 0 1 0 0,-1 0-1 0 0,1 0 0 0 0,-1 0 1 0 0,1 0-1 0 0,-1 0 1 0 0,1 0-1 0 0,-1 0 0 0 0,0 0 1 0 0,0 0-1 0 0,1 1 0 0 0,-1-1 1 0 0,0 0-1 0 0,0 0 0 0 0,0 1 1 0 0,0-1-1 0 0,0 1 1 0 0,0-1-1 0 0,0 1 0 0 0,0-1 1 0 0,0 1-1 0 0,-1-1 0 0 0,0 1 5 0 0,1 0 0 0 0,0 1-1 0 0,-1-1 1 0 0,1 0 0 0 0,0 1-1 0 0,0-1 1 0 0,-1 1 0 0 0,1-1-1 0 0,0 1 1 0 0,0-1 0 0 0,0 1-1 0 0,0 0 1 0 0,0 0 0 0 0,0 0-1 0 0,0-1 1 0 0,0 1 0 0 0,0 0-1 0 0,0 0 1 0 0,0 0 0 0 0,0 0-1 0 0,1 1 1 0 0,-2 1 0 0 0,-7 14 74 0 0,0 0 1 0 0,1 1-1 0 0,1 0 1 0 0,1 0 0 0 0,1 0-1 0 0,0 1 1 0 0,-3 28-1 0 0,5-16 61 0 0,2-1 1 0 0,1 1-1 0 0,7 58 0 0 0,-7-84-125 0 0,1 0 1 0 0,0 0-1 0 0,0 0 0 0 0,1-1 1 0 0,0 1-1 0 0,-1 0 0 0 0,1-1 1 0 0,1 0-1 0 0,-1 1 0 0 0,1-1 0 0 0,6 7 1 0 0,-8-9-16 0 0,0-1 1 0 0,1 0 0 0 0,-1 0-1 0 0,1 0 1 0 0,-1 0-1 0 0,1 0 1 0 0,0 0 0 0 0,-1 0-1 0 0,1 0 1 0 0,0 0-1 0 0,0-1 1 0 0,0 1 0 0 0,0-1-1 0 0,-1 1 1 0 0,1-1-1 0 0,0 0 1 0 0,0 0 0 0 0,0 0-1 0 0,0 0 1 0 0,0 0-1 0 0,0 0 1 0 0,0-1 0 0 0,0 1-1 0 0,0 0 1 0 0,-1-1 0 0 0,1 0-1 0 0,0 1 1 0 0,0-1-1 0 0,-1 0 1 0 0,1 0 0 0 0,0 0-1 0 0,2-2 1 0 0,2-1-36 0 0,0-1 1 0 0,-1 0 0 0 0,1 0-1 0 0,-1-1 1 0 0,0 1 0 0 0,0-1-1 0 0,-1 0 1 0 0,0 0 0 0 0,5-10-1 0 0,3-9-21 0 0,11-32-1 0 0,-15 34 27 0 0,30-87-111 0 0,-33 93 24 0 0,-2 1 1 0 0,0-1-1 0 0,0 0 0 0 0,-1-30 0 0 0,-2 42 97 0 0,0 2 0 0 0,0 0 1 0 0,0 0-1 0 0,-1-1 1 0 0,1 1 0 0 0,-2-6-1 0 0,1 9 23 0 0,1 0 0 0 0,0 0-1 0 0,0-1 1 0 0,0 1 0 0 0,0 0 0 0 0,0 0 0 0 0,-1 0-1 0 0,1 0 1 0 0,0 0 0 0 0,0 0 0 0 0,0 0-1 0 0,-1 0 1 0 0,1 0 0 0 0,0 0 0 0 0,0-1-1 0 0,0 1 1 0 0,0 0 0 0 0,-1 0 0 0 0,1 0 0 0 0,0 0-1 0 0,0 0 1 0 0,0 0 0 0 0,-1 1 0 0 0,1-1-1 0 0,0 0 1 0 0,0 0 0 0 0,0 0 0 0 0,0 0-1 0 0,-1 0 1 0 0,1 0 0 0 0,0 0 0 0 0,0 0 0 0 0,0 0-1 0 0,0 0 1 0 0,-1 1 0 0 0,1-1 0 0 0,0 0-1 0 0,0 0 1 0 0,0 0 0 0 0,0 0 0 0 0,0 0-1 0 0,0 1 1 0 0,0-1 0 0 0,-1 0 0 0 0,1 0 0 0 0,0 0-1 0 0,0 0 1 0 0,0 1 0 0 0,0-1 0 0 0,0 0-1 0 0,0 0 1 0 0,-7 12 78 0 0,0 0 0 0 0,1 0-1 0 0,0 1 1 0 0,1 0 0 0 0,0 0-1 0 0,-4 21 1 0 0,-9 84 161 0 0,14-83-114 0 0,-1-5 81 0 0,3 0-1 0 0,0 0 1 0 0,4 37-1 0 0,-2-64-188 0 0,1 1 1 0 0,-1-1-1 0 0,1 0 1 0 0,0 0-1 0 0,0 0 0 0 0,0 0 1 0 0,0 0-1 0 0,1 0 0 0 0,-1 0 1 0 0,1 0-1 0 0,2 3 0 0 0,-3-5-22 0 0,0 0-1 0 0,0-1 0 0 0,-1 1 1 0 0,1 0-1 0 0,0 0 0 0 0,0-1 0 0 0,0 1 1 0 0,0-1-1 0 0,0 1 0 0 0,0-1 1 0 0,0 1-1 0 0,0-1 0 0 0,1 1 1 0 0,-1-1-1 0 0,0 0 0 0 0,0 0 1 0 0,0 0-1 0 0,0 0 0 0 0,0 0 0 0 0,1 0 1 0 0,-1 0-1 0 0,0 0 0 0 0,0 0 1 0 0,0 0-1 0 0,0 0 0 0 0,0-1 1 0 0,1 1-1 0 0,-1 0 0 0 0,0-1 1 0 0,0 1-1 0 0,0-1 0 0 0,0 0 0 0 0,1 0 1 0 0,4-3-39 0 0,0 0 0 0 0,0-1 0 0 0,-1 0 0 0 0,1 0 0 0 0,-1 0 0 0 0,0-1 0 0 0,-1 0 0 0 0,1 1 0 0 0,-1-2 0 0 0,4-7 0 0 0,3-8-44 0 0,13-40 0 0 0,-7 17 9 0 0,0 0-269 0 0,16-62 0 0 0,-32 104 318 0 0,1-4 4 0 0,0 1 0 0 0,-1-1 0 0 0,1 1-1 0 0,-1-1 1 0 0,-1 0 0 0 0,0 0 0 0 0,1 1 0 0 0,-3-14 0 0 0,2 20 25 0 0,0 0 0 0 0,0 0 1 0 0,0-1-1 0 0,-1 1 0 0 0,1 0 1 0 0,0 0-1 0 0,0 0 0 0 0,0 0 0 0 0,0-1 1 0 0,-1 1-1 0 0,1 0 0 0 0,0 0 1 0 0,0 0-1 0 0,0 0 0 0 0,0 0 1 0 0,-1 0-1 0 0,1 0 0 0 0,0 0 0 0 0,0 0 1 0 0,0-1-1 0 0,-1 1 0 0 0,1 0 1 0 0,0 0-1 0 0,0 0 0 0 0,0 0 0 0 0,-1 0 1 0 0,1 0-1 0 0,0 0 0 0 0,0 0 1 0 0,-1 1-1 0 0,1-1 0 0 0,0 0 0 0 0,0 0 1 0 0,0 0-1 0 0,-1 0 0 0 0,1 0 1 0 0,0 0-1 0 0,0 0 0 0 0,0 0 1 0 0,0 0-1 0 0,-1 1 0 0 0,1-1 0 0 0,0 0 1 0 0,-7 6 11 0 0,-1 9 74 0 0,0 0-1 0 0,1 1 0 0 0,1 0 1 0 0,1 1-1 0 0,-6 28 0 0 0,-6 88 318 0 0,11-68-130 0 0,4-52-243 0 0,-3 24 106 0 0,2 1 1 0 0,1 0-1 0 0,5 62 0 0 0,-3-97-133 0 0,1 1 1 0 0,0 0-1 0 0,-1-1 0 0 0,1 1 0 0 0,3 5 0 0 0,-4-8-7 0 0,1-1-1 0 0,-1 1 1 0 0,0-1 0 0 0,1 1 0 0 0,-1-1 0 0 0,0 1 0 0 0,1-1-1 0 0,-1 1 1 0 0,1-1 0 0 0,-1 0 0 0 0,1 1 0 0 0,-1-1 0 0 0,1 0-1 0 0,-1 1 1 0 0,1-1 0 0 0,-1 0 0 0 0,1 1 0 0 0,-1-1 0 0 0,1 0-1 0 0,-1 0 1 0 0,1 0 0 0 0,0 0 0 0 0,-1 0 0 0 0,1 0-1 0 0,-1 0 1 0 0,1 0 0 0 0,0 0 0 0 0,-1 0 0 0 0,1 0 0 0 0,-1 0-1 0 0,1 0 1 0 0,-1 0 0 0 0,1 0 0 0 0,0-1 0 0 0,-1 1 0 0 0,1 0-1 0 0,-1 0 1 0 0,1-1 0 0 0,-1 1 0 0 0,1 0 0 0 0,-1-1 0 0 0,1 0-1 0 0,3-2-40 0 0,-1 1-1 0 0,1-2 0 0 0,-1 1 1 0 0,0 0-1 0 0,0-1 0 0 0,0 1 1 0 0,-1-1-1 0 0,3-4 0 0 0,17-35-123 0 0,-15 27 160 0 0,28-56-233 0 0,34-104 0 0 0,-51 126 163 0 0,-10 29 19 0 0,-1 0 0 0 0,7-31-1 0 0,-20 59 48 0 0,-2 7 59 0 0,-26 65 208 0 0,25-52-119 0 0,-24 43 1 0 0,-42 64 447 0 0,62-105-465 0 0,0 0-1 0 0,-11 43 1 0 0,22-68-107 0 0,-9 40 4 0 0,20-85-321 0 0,-6 26 64 0 0,1 0 0 0 0,8-22 0 0 0,58-164-300 0 0,-42 114 169 0 0,-23 71 336 0 0,5-15-123 0 0,-18 77 558 0 0,-52 161 682 0 0,31-88-689 0 0,9-26-205 0 0,18-86-173 0 0,0 0 0 0 0,1 0 0 0 0,-1 8 0 0 0,2-12-16 0 0,0 0 1 0 0,0-1-1 0 0,0 1 1 0 0,0-1 0 0 0,0 1-1 0 0,1 0 1 0 0,-1-1-1 0 0,1 1 1 0 0,0-1-1 0 0,-1 1 1 0 0,3 3-1 0 0,-3-5-1 0 0,1-1-1 0 0,-1 1 1 0 0,0-1-1 0 0,1 0 0 0 0,-1 1 1 0 0,0-1-1 0 0,1 0 0 0 0,-1 0 1 0 0,0 1-1 0 0,1-1 0 0 0,-1 0 1 0 0,1 0-1 0 0,-1 1 1 0 0,1-1-1 0 0,-1 0 0 0 0,0 0 1 0 0,1 0-1 0 0,-1 0 0 0 0,1 0 1 0 0,-1 1-1 0 0,1-1 0 0 0,-1 0 1 0 0,1 0-1 0 0,-1 0 1 0 0,2-1-1 0 0,13-5-160 0 0,9-14-195 0 0,-5 0 268 0 0,-2-1 0 0 0,0-1 0 0 0,26-45 0 0 0,0-1-289 0 0,-25 41 230 0 0,20-27-268 0 0,-38 54 414 0 0,0 0 1 0 0,0 0-1 0 0,0 0 0 0 0,0 0 1 0 0,0 0-1 0 0,0 0 0 0 0,0 0 0 0 0,0 0 1 0 0,0-1-1 0 0,0 1 0 0 0,0 0 1 0 0,0 0-1 0 0,1 0 0 0 0,-1 0 0 0 0,0 0 1 0 0,0 0-1 0 0,0 0 0 0 0,0 0 1 0 0,0 0-1 0 0,0 0 0 0 0,0 0 0 0 0,0 0 1 0 0,0 0-1 0 0,0 0 0 0 0,1 0 1 0 0,-1 0-1 0 0,0 0 0 0 0,0 0 0 0 0,0 0 1 0 0,0 0-1 0 0,0 0 0 0 0,0 0 1 0 0,0 0-1 0 0,0 0 0 0 0,0 0 0 0 0,1 0 1 0 0,-1 0-1 0 0,0 0 0 0 0,0 0 0 0 0,0 0 1 0 0,0 0-1 0 0,0 0 0 0 0,0 0 1 0 0,0 0-1 0 0,0 0 0 0 0,0 0 0 0 0,1 0 1 0 0,-1 0-1 0 0,0 0 0 0 0,0 0 1 0 0,0 0-1 0 0,1 7 90 0 0,-3 8 174 0 0,-14 61 182 0 0,5-28 165 0 0,-7 70-1 0 0,18-115-617 0 0,0 0 1 0 0,0 0-1 0 0,0 0 0 0 0,0 0 0 0 0,0 0 1 0 0,1 0-1 0 0,-1-1 0 0 0,1 1 0 0 0,1 4 0 0 0,-2-6 7 0 0,1-1-1 0 0,-1 1 0 0 0,1 0 0 0 0,0 0 1 0 0,-1-1-1 0 0,1 1 0 0 0,-1 0 0 0 0,1-1 0 0 0,0 1 1 0 0,0-1-1 0 0,-1 1 0 0 0,1-1 0 0 0,0 1 1 0 0,0-1-1 0 0,0 1 0 0 0,-1-1 0 0 0,1 0 0 0 0,0 0 1 0 0,0 1-1 0 0,0-1 0 0 0,0 0 0 0 0,0 0 1 0 0,0 0-1 0 0,0 0 0 0 0,0 0 0 0 0,-1 0 0 0 0,1 0 1 0 0,0 0-1 0 0,0 0 0 0 0,0-1 0 0 0,0 1 1 0 0,1-1-1 0 0,3 0-23 0 0,-1-1-1 0 0,1 0 1 0 0,-1 0 0 0 0,0 0 0 0 0,0 0 0 0 0,0-1-1 0 0,0 1 1 0 0,0-1 0 0 0,0 0 0 0 0,-1 0-1 0 0,1-1 1 0 0,-1 1 0 0 0,0-1 0 0 0,5-7 0 0 0,0-1-48 0 0,-1-1 1 0 0,-1 0-1 0 0,8-22 0 0 0,-4 6-196 0 0,-5 15 259 0 0,-10 31 233 0 0,-18 49 228 0 0,18-49-285 0 0,4-10-42 0 0,-1-1 1 0 0,0 0-1 0 0,-5 9 0 0 0,7-15-119 0 0,0 0 0 0 0,0 0-1 0 0,0 0 1 0 0,0 0 0 0 0,0 0-1 0 0,0 0 1 0 0,0 1 0 0 0,0-1-1 0 0,0 0 1 0 0,0 0 0 0 0,0 0-1 0 0,0 0 1 0 0,0 0 0 0 0,0 1-1 0 0,0-1 1 0 0,0 0 0 0 0,0 0 0 0 0,0 0-1 0 0,0 0 1 0 0,0 1 0 0 0,0-1-1 0 0,0 0 1 0 0,0 0 0 0 0,0 0-1 0 0,0 0 1 0 0,0 0 0 0 0,0 1-1 0 0,0-1 1 0 0,0 0 0 0 0,0 0-1 0 0,0 0 1 0 0,1 0 0 0 0,-1 0 0 0 0,0 0-1 0 0,0 0 1 0 0,0 1 0 0 0,0-1-1 0 0,0 0 1 0 0,0 0 0 0 0,1 0-1 0 0,-1 0 1 0 0,0 0 0 0 0,0 0-1 0 0,0 0 1 0 0,0 0 0 0 0,0 0 0 0 0,1 0-1 0 0,-1 0 1 0 0,0 0 0 0 0,0 0-1 0 0,0 0 1 0 0,0 0 0 0 0,1 0-1 0 0,-1 0 1 0 0,0 0 0 0 0,0 0-1 0 0,0 0 1 0 0,0 0 0 0 0,0 0-1 0 0,1 0 1 0 0,-1 0 0 0 0,0 0 0 0 0,9-1-37 0 0,-9 0 34 0 0,61-32-484 0 0,-22 11 499 0 0,9-7-14 0 0,-46 27 215 0 0,-2 2-141 0 0,-2 2-80 0 0,2-14-272 0 0,1 7 275 0 0,1-1-1 0 0,0 1 0 0 0,1-1 0 0 0,-1 1 0 0 0,1 0 1 0 0,0 0-1 0 0,0 0 0 0 0,7-8 0 0 0,-6 7 25 0 0,-2 3-21 0 0,-2-1 0 0 0,-2 1 0 0 0,1 3 0 0 0,1-1 0 0 0,-1 1 0 0 0,0-1 0 0 0,0 1 0 0 0,0 0 0 0 0,0-1 0 0 0,0 1 0 0 0,0 0 0 0 0,0 0 0 0 0,0 0 0 0 0,0 0 0 0 0,0 0 0 0 0,0 0 0 0 0,1 0 0 0 0,-1 0 0 0 0,0 0 0 0 0,0 0 0 0 0,0 1 0 0 0,0-1 0 0 0,0 0 0 0 0,0 1 0 0 0,0-1 0 0 0,0 0 0 0 0,1 1 0 0 0,-1-1 0 0 0,0 1 0 0 0,-1 0 0 0 0,1 0 0 0 0,-47 30 80 0 0,33-21 9 0 0,0 0-1 0 0,-24 11 1 0 0,33-18-75 0 0,0-1 0 0 0,-1 0 1 0 0,1 0-1 0 0,-1 0 1 0 0,0-1-1 0 0,1 0 1 0 0,-1-1-1 0 0,0 1 0 0 0,0-1 1 0 0,-8-1-1 0 0,12 0-14 0 0,-4 1 0 0 0,-1-1 0 0 0,0-1 0 0 0,0 1 0 0 0,-8-4 0 0 0,13 4 0 0 0,0 0 0 0 0,1-1 0 0 0,-1 1 0 0 0,1-1 0 0 0,0 0 0 0 0,-1 1 0 0 0,1-1 0 0 0,0 0 0 0 0,0 0 0 0 0,0-1 0 0 0,0 1 0 0 0,0 0 0 0 0,1-1 0 0 0,-4-4 0 0 0,3 1-21 0 0,-1-1 1 0 0,1 1-1 0 0,0 0 0 0 0,1-1 1 0 0,0 1-1 0 0,0-1 0 0 0,0 0 1 0 0,1 1-1 0 0,0-1 0 0 0,0 0 1 0 0,2-10-1 0 0,0 2-33 0 0,1 0-1 0 0,1 1 1 0 0,0-1 0 0 0,7-14-1 0 0,7-12 1 0 0,2 0 1 0 0,1 2-1 0 0,2 1 0 0 0,2 0 1 0 0,1 2-1 0 0,58-61 0 0 0,-20 30 65 0 0,-61 63 63 0 0,-3 3 96 0 0,0 4-98 0 0,-1-1-1 0 0,1 0 1 0 0,-1 0 0 0 0,0 0 0 0 0,0 0 0 0 0,0 0-1 0 0,-2 2 1 0 0,-1 3 24 0 0,-3 5-16 0 0,0 0 0 0 0,-1 0-1 0 0,-17 20 1 0 0,-11 14-73 0 0,-63 114 278 0 0,82-131-296 0 0,28-31-66 0 0,-6-1 29 0 0,0 0 1 0 0,-1-1-1 0 0,1 1 1 0 0,-1-1-1 0 0,0 0 0 0 0,0 0 1 0 0,0-1-1 0 0,3-5 0 0 0,8-7-51 0 0,36-40-162 0 0,3 3-1 0 0,103-79 1 0 0,-150 128 313 0 0,0 0-1 0 0,0 0 1 0 0,0 1-1 0 0,1 0 1 0 0,0 0-1 0 0,-1 1 1 0 0,1 0 0 0 0,10-3-1 0 0,-14 7 86 0 0,-12 19 82 0 0,4-12-161 0 0,0-1 0 0 0,0 1 0 0 0,-1-1 0 0 0,0 0 0 0 0,-9 11 0 0 0,3-6-47 0 0,4-4 46 0 0,0 0-1 0 0,-16 13 1 0 0,-8 7 229 0 0,49-57-625 0 0,28-21 33 0 0,-9 11 169 0 0,-20 21 20 0 0,36-28 0 0 0,-22 20 42 0 0,-12 11 39 0 0,29-18 0 0 0,-26 19 28 0 0,-19 12 24 0 0,-2 2 227 0 0,0 0-241 0 0,-1 0-14 0 0,1 0 0 0 0,0 0 0 0 0,-1 1-1 0 0,1-1 1 0 0,0 0 0 0 0,-1 0 0 0 0,1 0-1 0 0,0 0 1 0 0,0 0 0 0 0,-1 0-1 0 0,1-1 1 0 0,0 1 0 0 0,-1 0 0 0 0,1 0-1 0 0,0 0 1 0 0,-1-1 0 0 0,1 1 0 0 0,-1 0-1 0 0,1-1 1 0 0,0 1 0 0 0,-1 0 0 0 0,1-1-1 0 0,-1 1 1 0 0,1-1 0 0 0,-1 1-1 0 0,1-1 1 0 0,-1 1 0 0 0,1-1 0 0 0,-1 1-1 0 0,0-1 1 0 0,1 0 0 0 0,9-9 336 0 0,-9 10-338 0 0,0-1-1 0 0,0 1 0 0 0,-1-1 1 0 0,1 1-1 0 0,0-1 1 0 0,-1 1-1 0 0,1-1 0 0 0,-1 0 1 0 0,1 1-1 0 0,-1-1 0 0 0,1 0 1 0 0,-1 1-1 0 0,1-2 0 0 0,16-22-93 0 0,-17 24 105 0 0,1 0 0 0 0,-1-1 0 0 0,0 1 0 0 0,0-1 1 0 0,1 1-1 0 0,-1 0 0 0 0,0-1 0 0 0,0 1 0 0 0,1 0 0 0 0,-1-1 0 0 0,0 1 0 0 0,0-1 0 0 0,0 1 0 0 0,0-1 0 0 0,0 1 0 0 0,0-1 1 0 0,0 1-1 0 0,0 0 0 0 0,0-1 0 0 0,0 1 0 0 0,0-1 0 0 0,0 0 0 0 0,0 1 36 0 0,0 0 1 0 0,0-1-1 0 0,0 1 1 0 0,0 0-1 0 0,0 0 0 0 0,0-1 1 0 0,0 1-1 0 0,0 0 1 0 0,0-1-1 0 0,0 1 0 0 0,0 0 1 0 0,0 0-1 0 0,0-1 1 0 0,0 1-1 0 0,0 0 0 0 0,1-1 1 0 0,-1 1-1 0 0,0 0 1 0 0,0 0-1 0 0,0-1 1 0 0,0 1-1 0 0,1 0 0 0 0,-1 0 1 0 0,0-1-1 0 0,6-4-47 0 0,0 0-1 0 0,0 1 1 0 0,0-1-1 0 0,1 1 1 0 0,-1 0-1 0 0,10-3 1 0 0,45-15-139 0 0,-34 13 127 0 0,5 0 13 0 0,0 2 1 0 0,1 1-1 0 0,-1 2 0 0 0,43-1 0 0 0,-52 9 77 0 0,-22-4-64 0 0,8 0 92 0 0,-10 3 32 0 0,-14 7 33 0 0,-11-1-78 0 0,-7 12 41 0 0,16-9-10 0 0,-31 15 0 0 0,14-11-101 0 0,4-2 19 0 0,-57 21-1 0 0,53-33-243 0 0,33-2 147 0 0,1-1 49 0 0,0 0-1 0 0,0 0 1 0 0,0 0 0 0 0,0 0 0 0 0,0 0-1 0 0,0 0 1 0 0,1 0 0 0 0,-1 0 0 0 0,0 1 0 0 0,0-1-1 0 0,1 0 1 0 0,-1 0 0 0 0,1 0 0 0 0,-1 0 0 0 0,1 1-1 0 0,-1-1 1 0 0,1 0 0 0 0,-1 0 0 0 0,1 1-1 0 0,0-1 1 0 0,-1 0 0 0 0,1 1 0 0 0,0-1 0 0 0,0 0-1 0 0,2-1-52 0 0,8-8-20 0 0,0 0 1 0 0,15-10-1 0 0,-15 12-129 0 0,-1 0-1 0 0,0 0 1 0 0,17-19-1 0 0,-21 17 71 0 0,-1 0 0 0 0,5-14 0 0 0,-9 21 165 0 0,0 0 1 0 0,0 0-1 0 0,-1 0 0 0 0,1 0 0 0 0,-1 0 1 0 0,0 0-1 0 0,0 1 0 0 0,0-1 0 0 0,-1-5 0 0 0,1 8-7 0 0,0-1-1 0 0,0 0 0 0 0,0 0 0 0 0,-1 0 0 0 0,1 1 1 0 0,0-1-1 0 0,-1 0 0 0 0,1 1 0 0 0,-1-1 0 0 0,1 0 0 0 0,-1 1 1 0 0,1-1-1 0 0,-1 0 0 0 0,1 1 0 0 0,-1-1 0 0 0,0 1 0 0 0,1-1 1 0 0,-1 1-1 0 0,0-1 0 0 0,1 1 0 0 0,-1 0 0 0 0,0-1 1 0 0,0 1-1 0 0,1 0 0 0 0,-1-1 0 0 0,0 1 0 0 0,0 0 0 0 0,0 0 1 0 0,0 0-1 0 0,1 0 0 0 0,-1 0 0 0 0,0 0 0 0 0,0 0 0 0 0,0 0 1 0 0,-1 0-1 0 0,-51 10 924 0 0,52-9-809 0 0,-3 1 130 0 0,2-1-167 0 0,3-5-179 0 0,1-1 50 0 0,1 1 0 0 0,0 0 0 0 0,0 0 0 0 0,0 0-1 0 0,0 0 1 0 0,1 1 0 0 0,0-1 0 0 0,-1 1 0 0 0,1 0 0 0 0,5-3-1 0 0,-1 0-27 0 0,56-42-37 0 0,-24 17 128 0 0,0 2 0 0 0,80-44 0 0 0,-106 65-82 0 0,73-36-142 0 0,-74 38 278 0 0,1 1 1 0 0,-1 0-1 0 0,1 1 1 0 0,23-3-1 0 0,-36 7 81 0 0,-9 15 11 0 0,6-12-149 0 0,-1 0 1 0 0,1 0-1 0 0,-1 0 1 0 0,0 0-1 0 0,0-1 0 0 0,0 1 1 0 0,0-1-1 0 0,-1 0 1 0 0,-3 3-1 0 0,-36 16 24 0 0,19-11 273 0 0,15-5-293 0 0,0 0-1 0 0,0 1 1 0 0,1 0-1 0 0,0 0 1 0 0,-13 14-1 0 0,-11 9-26 0 0,28-26-108 0 0,3-2 105 0 0,-7 10-196 0 0,5-5 204 0 0,2-4 46 0 0,-2 4-31 0 0,0 2-22 0 0,3-2-31 0 0,0-5 42 0 0,0-1-1 0 0,0 1 1 0 0,0-1 0 0 0,0 0 0 0 0,1 1-1 0 0,-1-1 1 0 0,0 1 0 0 0,0-1 0 0 0,0 0-1 0 0,1 1 1 0 0,-1-1 0 0 0,0 0 0 0 0,0 1-1 0 0,1-1 1 0 0,-1 0 0 0 0,0 0 0 0 0,1 1-1 0 0,-1-1 1 0 0,1 0 0 0 0,-1 0 0 0 0,0 1-1 0 0,1-1 1 0 0,-1 0 0 0 0,0 0 0 0 0,1 0-1 0 0,-1 0 1 0 0,1 0 0 0 0,-1 0 0 0 0,1 0 0 0 0,-1 0-1 0 0,0 0 1 0 0,1 0 0 0 0,-1 0 0 0 0,1 0-1 0 0,-1 0 1 0 0,0 0 0 0 0,1 0 0 0 0,-1 0-1 0 0,1 0 1 0 0,0-1-1 0 0,11 2 0 0 0,-6-1-21 0 0,0 0-1 0 0,0-1 1 0 0,0 1-1 0 0,0-1 0 0 0,0 0 1 0 0,0 0-1 0 0,8-4 1 0 0,-3 1 18 0 0,0 0 0 0 0,10-7 0 0 0,-10 6 6 0 0,0 0 0 0 0,0 0 1 0 0,0 1-1 0 0,15-4 1 0 0,-33 24 61 0 0,5-14-15 0 0,0 0 0 0 0,0 0 0 0 0,0 0 0 0 0,0 0 0 0 0,0 0 0 0 0,-5 2 0 0 0,-7 6 37 0 0,8-6-86 0 0,0 0 0 0 0,-1-1 0 0 0,0 1 0 0 0,1-2 0 0 0,-1 1 0 0 0,-10 2 0 0 0,17-5 0 0 0,-1 0 0 0 0,0 1 1 0 0,0-1-1 0 0,0 0 0 0 0,0 0 0 0 0,0 0 0 0 0,1 1 0 0 0,-1-1 0 0 0,0 0 0 0 0,0 0 1 0 0,0 0-1 0 0,0-1 0 0 0,0 1 0 0 0,0 0 0 0 0,1 0 0 0 0,-1 0 0 0 0,0-1 1 0 0,0 1-1 0 0,-1-1 0 0 0,0 0 8 0 0,1 1-10 0 0,1 0 0 0 0,0 0 1 0 0,-1 0-1 0 0,1 0 0 0 0,-1-1 1 0 0,1 1-1 0 0,-1 0 0 0 0,1 0 1 0 0,-1 0-1 0 0,1-1 0 0 0,-1 1 1 0 0,1 0-1 0 0,0-1 0 0 0,-1 1 1 0 0,1 0-1 0 0,0-1 0 0 0,-1 1 1 0 0,1 0-1 0 0,0-1 1 0 0,-1 1-1 0 0,1-1 0 0 0,0 1 1 0 0,0-1-1 0 0,-1 1 0 0 0,1 0 1 0 0,0-2-1 0 0,0 1-8 0 0,0 0 0 0 0,0 0 0 0 0,0 0 0 0 0,0-1 0 0 0,0 1 0 0 0,0 0 0 0 0,1 0 0 0 0,-1 0 0 0 0,0 0 0 0 0,1 0 0 0 0,0-2 0 0 0,17-23-172 0 0,-18 26 182 0 0,8-8 0 0 0,0 1 0 0 0,0-1 0 0 0,16-9 0 0 0,8-8 0 0 0,-29 22 0 0 0,0 1 0 0 0,0 0 0 0 0,0 1 0 0 0,0-1 0 0 0,0 0 0 0 0,7-2 0 0 0,17-9 0 0 0,-24 11 12 0 0,-5 18 488 0 0,2-9-400 0 0,1-10-48 0 0,-1 1-63 0 0,1 0 0 0 0,-1 0 0 0 0,1 0 0 0 0,0 0 0 0 0,0 0 0 0 0,0 0 0 0 0,0 0 0 0 0,2-2 0 0 0,1 0-20 0 0,-2 3 22 0 0,0 0-1 0 0,-1 0 1 0 0,1-1 0 0 0,-1 1-1 0 0,1 0 1 0 0,-1-1-1 0 0,0 1 1 0 0,0-1 0 0 0,2-3-1 0 0,-3 5 10 0 0,0 0 0 0 0,0 0 0 0 0,0 0 0 0 0,0 0 0 0 0,0 0 0 0 0,0-1 0 0 0,0 1 0 0 0,0 0 0 0 0,0 0 0 0 0,0 0 0 0 0,0 0 0 0 0,0 0-1 0 0,0 0 1 0 0,0-1 0 0 0,0 1 0 0 0,0 0 0 0 0,0 0 0 0 0,0 0 0 0 0,0 0 0 0 0,0 0 0 0 0,0 0 0 0 0,0-1 0 0 0,0 1 0 0 0,0 0 0 0 0,0 0 0 0 0,0 0 0 0 0,0 0 0 0 0,0 0 0 0 0,-1 0 0 0 0,1 0 0 0 0,0 0 0 0 0,0 0 0 0 0,0-1-1 0 0,0 1 1 0 0,0 0 0 0 0,0 0 0 0 0,0 0 0 0 0,-1 0 0 0 0,1 0 0 0 0,0 0 0 0 0,0 0 0 0 0,0 0 0 0 0,0 0 0 0 0,0 0 0 0 0,0 0 0 0 0,-1 0 0 0 0,1 0 0 0 0,0 0 0 0 0,0 0 0 0 0,0 0 0 0 0,0 0 0 0 0,0 0 0 0 0,-1 0-1 0 0,-6 0 13 0 0,7 0-10 0 0,-19 5 65 0 0,-1-1 1 0 0,1 2-1 0 0,0 1 0 0 0,0 0 1 0 0,-24 14-1 0 0,9-4-74 0 0,-68 32 45 0 0,-67 28-10 0 0,142-66-31 0 0,-2-2-1 0 0,1-1 1 0 0,-1-1 0 0 0,-39 3-1 0 0,-27 5-144 0 0,90-15 132 0 0,1 0-1 0 0,0 0 0 0 0,-1 0 0 0 0,1 0 0 0 0,-1-1 1 0 0,-5-1-1 0 0,9 2 1 0 0,0 0 0 0 0,0-1 0 0 0,0 1 1 0 0,1 0-1 0 0,-1-1 0 0 0,0 1 0 0 0,0 0 0 0 0,1-1 1 0 0,-1 1-1 0 0,0-1 0 0 0,0 0 0 0 0,1 1 1 0 0,-1-1-1 0 0,1 1 0 0 0,-1-1 0 0 0,0 0 0 0 0,1 1 1 0 0,0-1-1 0 0,-1 0 0 0 0,1 0 0 0 0,-1 1 0 0 0,1-1 1 0 0,0 0-1 0 0,-1 0 0 0 0,1 0 0 0 0,0 0 1 0 0,0 1-1 0 0,0-1 0 0 0,0 0 0 0 0,0 0 0 0 0,0 0 1 0 0,0 0-1 0 0,0 0 0 0 0,0 0 0 0 0,0 1 0 0 0,0-1 1 0 0,0 0-1 0 0,1-1 0 0 0,3-10-60 0 0,1 0 1 0 0,0 1-1 0 0,0 0 0 0 0,1 0 1 0 0,1 1-1 0 0,-1 0 0 0 0,17-19 1 0 0,69-60-659 0 0,-66 66 681 0 0,-19 16 53 0 0,69-57 0 0 0,-46 41 138 0 0,32-31-1 0 0,-9 6-12 0 0,-23 28 74 0 0,4-5 78 0 0,-31 23-246 0 0,0 0 0 0 0,0 0 0 0 0,0 0 0 0 0,0 1 0 0 0,6-3 0 0 0,8-5 75 0 0,-13 6-98 0 0,1 1 1 0 0,-1-1-1 0 0,0 1 0 0 0,1 0 1 0 0,-1 0-1 0 0,10-3 0 0 0,-6 3-2 0 0,-2 1-6 0 0,-3 0 0 0 0,0 0 0 0 0,-1 1 0 0 0,1-1 0 0 0,-1 0 0 0 0,0 0 0 0 0,1 0 0 0 0,-1 0 0 0 0,3-3 0 0 0,2 0 0 0 0,1 0 0 0 0,0 1 0 0 0,-1 0 0 0 0,1 0 0 0 0,9-1 0 0 0,9-2 0 0 0,-19 5 11 0 0,-5 1 43 0 0,-1 0 5 0 0,1-1-58 0 0,0 1 1 0 0,0 0-1 0 0,0 0 0 0 0,-1-1 1 0 0,1 1-1 0 0,0-1 0 0 0,0 1 1 0 0,0-1-1 0 0,-1 0 0 0 0,4-2 1 0 0,8-4-5 0 0,41-17 3 0 0,1 3 0 0 0,-25 8 0 0 0,86-29 0 0 0,35-15 0 0 0,-131 48-1 0 0,-11 4 3 0 0,0 2-1 0 0,0-1 0 0 0,0 1 1 0 0,1 0-1 0 0,-1 1 1 0 0,1 0-1 0 0,15 0 1 0 0,-24 3 51 0 0,-3 5 12 0 0,1-5-53 0 0,0 1 0 0 0,0-1 0 0 0,-1 1 0 0 0,1-1 0 0 0,-1 1 0 0 0,1-1-1 0 0,-1 0 1 0 0,1 1 0 0 0,-1-1 0 0 0,1 0 0 0 0,-1 0 0 0 0,-3 1 0 0 0,-3 3 17 0 0,-1 2 22 0 0,-1-1 0 0 0,0 0 0 0 0,0-1 0 0 0,0 0-1 0 0,-18 6 1 0 0,-58 12-28 0 0,26-8 0 0 0,-351 82-23 0 0,294-77 1 0 0,97-18-4 0 0,0-1 0 0 0,1 0-1 0 0,-40-5 1 0 0,49 1-45 0 0,9 4 46 0 0,1-1 0 0 0,-1 0 1 0 0,1-1-1 0 0,0 1 0 0 0,-1 0 0 0 0,1 0 0 0 0,0 0 0 0 0,-1 0 1 0 0,1 0-1 0 0,0 0 0 0 0,-1 0 0 0 0,1 0 0 0 0,0-1 0 0 0,-1 1 1 0 0,1 0-1 0 0,0 0 0 0 0,0 0 0 0 0,-1-1 0 0 0,1 1 0 0 0,0 0 1 0 0,0 0-1 0 0,-1-1 0 0 0,1 1 0 0 0,0 0 0 0 0,0-1 0 0 0,0 1 1 0 0,-1 0-1 0 0,1-1 0 0 0,0 1 0 0 0,0 0 0 0 0,0-1 0 0 0,0 1 1 0 0,0 0-1 0 0,0-1 0 0 0,0 1 0 0 0,0-1 0 0 0,0 0-9 0 0,-1 0-4 0 0,1-1 0 0 0,0 1 0 0 0,-1-1 0 0 0,1 1 0 0 0,0-1 0 0 0,0 1 0 0 0,0-1 0 0 0,0 0 0 0 0,0 1 0 0 0,1-1 0 0 0,-1 1 0 0 0,0-1 0 0 0,1 1-1 0 0,-1-1 1 0 0,1 1 0 0 0,0-1 0 0 0,-1 1 0 0 0,1 0 0 0 0,0-1 0 0 0,0 1 0 0 0,0 0 0 0 0,0 0 0 0 0,2-3 0 0 0,4-4-38 0 0,1 0 0 0 0,10-8 0 0 0,-11 10 76 0 0,128-122-253 0 0,-16 13 31 0 0,-2 17 272 0 0,-28 25-41 0 0,-58 48-44 0 0,1 2 0 0 0,60-33 0 0 0,77-27-24 0 0,-98 55-44 0 0,-44 19 53 0 0,45-24 1 0 0,-58 26 42 0 0,-1 1 1 0 0,1 0-1 0 0,0 1 1 0 0,1 0-1 0 0,-1 1 1 0 0,1 1-1 0 0,21-3 1 0 0,-30 6 57 0 0,-5 0-71 0 0,5 2 159 0 0,9 10-32 0 0,-13-12-130 0 0,-1 0 0 0 0,1 1 0 0 0,-1-1 0 0 0,1 0 0 0 0,-1 0 0 0 0,1 0 0 0 0,-1 0 0 0 0,1 0 0 0 0,-1 0 0 0 0,1-1 0 0 0,0 1 0 0 0,-1 0 0 0 0,0-1 0 0 0,1 1 0 0 0,2-2 0 0 0,10-5-17 0 0,19-11 0 0 0,-19 10-2 0 0,24-12 0 0 0,-21 13 42 0 0,23-14 0 0 0,-2-1-5 0 0,-31 18-18 0 0,-8 2 0 0 0,0 2 0 0 0,1-1 0 0 0,0 1 0 0 0,-1 0 0 0 0,1-1 0 0 0,0 1 0 0 0,-1-1 0 0 0,1 1 0 0 0,-1 0 0 0 0,1 0 0 0 0,-1-1 0 0 0,1 1 0 0 0,-1 0 0 0 0,1 0 0 0 0,-1-1 0 0 0,1 1 0 0 0,-1 0 0 0 0,1 0 0 0 0,-1 0 0 0 0,1 0 0 0 0,-1 0 0 0 0,0 0 0 0 0,1 0 0 0 0,-1 0 0 0 0,1 0 0 0 0,-1 0 0 0 0,1 0 0 0 0,-1 0 0 0 0,1 0 0 0 0,-1 0 0 0 0,1 1 0 0 0,-1-1 0 0 0,1 0 0 0 0,-2 1 0 0 0,1-1 0 0 0,-12 2 0 0 0,1 1 0 0 0,-1 0 0 0 0,-18 7 0 0 0,-16 4 0 0 0,-121 15 72 0 0,26-5-16 0 0,-316 85 24 0 0,444-105-83 0 0,-15 3-37 0 0,0 1-1 0 0,-50 22 0 0 0,67-26 12 0 0,9-4-12 0 0,7-2 7 0 0,10-4-103 0 0,0 0 0 0 0,-1-1 0 0 0,22-16 1 0 0,-18 12 96 0 0,48-32-261 0 0,-65 43 451 0 0,-9 7 57 0 0,-224 195 284 0 0,64-39-438 0 0,9 11 569 0 0,104-110-444 0 0,47-49-84 0 0,7-12-93 0 0,0 0 1 0 0,1-1 0 0 0,-1 1 0 0 0,0 0 0 0 0,-1-1 0 0 0,1 0 0 0 0,0 1-1 0 0,-1-1 1 0 0,-2 3 0 0 0,3-5-87 0 0,9-10-182 0 0,104-132-579 0 0,-77 101 724 0 0,34-32-66 0 0,-14 16 48 0 0,-40 42 114 0 0,169-175-173 0 0,-158 170 131 0 0,-31 30 134 0 0,1 0 5 0 0,0 0-1 0 0,-10 13 0 0 0,-332 374 610 0 0,214-233-431 0 0,32-38-42 0 0,-98 124 220 0 0,-6 8 170 0 0,188-236-588 0 0,13-16 0 0 0,-1 1 0 0 0,0-1 0 0 0,-1 1 0 0 0,-11 8-1 0 0,17-14-9 0 0,0-1 0 0 0,0 0 0 0 0,0 0 0 0 0,0 0 0 0 0,0 0 0 0 0,0 0-1 0 0,0 0 1 0 0,-1 0 0 0 0,1 0 0 0 0,0 0 0 0 0,0 1 0 0 0,0-1 0 0 0,0 0-1 0 0,0 0 1 0 0,-1 0 0 0 0,1 0 0 0 0,0 0 0 0 0,0 0 0 0 0,0 0 0 0 0,0 0-1 0 0,-1 0 1 0 0,1 0 0 0 0,0 0 0 0 0,0 0 0 0 0,0 0 0 0 0,0 0 0 0 0,0 0-1 0 0,-1 0 1 0 0,1-1 0 0 0,0 1 0 0 0,0 0 0 0 0,0 0 0 0 0,0 0 0 0 0,0 0-1 0 0,0 0 1 0 0,-1 0 0 0 0,1 0 0 0 0,0 0 0 0 0,0-1 0 0 0,-1-7-24 0 0,4 0-89 0 0,1-1 1 0 0,0 1-1 0 0,0 0 1 0 0,1 0 0 0 0,-1 1-1 0 0,10-12 1 0 0,6-9-332 0 0,161-243-515 0 0,79-69 755 0 0,-221 293 130 0 0,141-156-201 0 0,-17 54 163 0 0,-152 139 155 0 0,-11 11-41 0 0,0-1-1 0 0,0 0 0 0 0,0 0 0 0 0,0 0 0 0 0,0 0 1 0 0,0 0-1 0 0,0 0 0 0 0,0 1 0 0 0,0-1 0 0 0,0 0 1 0 0,0 0-1 0 0,0 0 0 0 0,0 0 0 0 0,0 0 0 0 0,0 0 1 0 0,0 1-1 0 0,0-1 0 0 0,0 0 0 0 0,0 0 0 0 0,1 0 1 0 0,-1 0-1 0 0,0 0 0 0 0,0 0 0 0 0,0 0 0 0 0,0 1 1 0 0,0-1-1 0 0,0 0 0 0 0,0 0 0 0 0,0 0 0 0 0,0 0 1 0 0,1 0-1 0 0,-1 0 0 0 0,0 0 0 0 0,0 0 0 0 0,0 0 1 0 0,0 0-1 0 0,0 0 0 0 0,0 0 0 0 0,0 0 0 0 0,1 0 1 0 0,-1 0-1 0 0,0 0 0 0 0,0 0 0 0 0,0 0 0 0 0,0 0 1 0 0,0 0-1 0 0,1 0 0 0 0,-1 0 0 0 0,0 0 0 0 0,0 0 1 0 0,0 0-1 0 0,0 0 0 0 0,0 0 0 0 0,0 0 0 0 0,0 0 1 0 0,1 0-1 0 0,-1 0 0 0 0,0 0 0 0 0,0 0 0 0 0,0 0 1 0 0,0 0-1 0 0,0 0 0 0 0,0-1 0 0 0,0 1 0 0 0,0 0 1 0 0,1 0-1 0 0,-4 7-3 0 0,-8 15 125 0 0,-2-1 1 0 0,-1 0-1 0 0,0-1 0 0 0,-18 18 1 0 0,-8 12 104 0 0,-288 382 241 0 0,297-392-456 0 0,-76 105 90 0 0,30-35 255 0 0,-184 259 677 0 0,240-340-1025 0 0,4-4-71 0 0,-39 42 0 0 0,86-115-660 0 0,87-116 18 0 0,99-100 500 0 0,140-128-111 0 0,-308 346 292 0 0,2 1 1 0 0,99-66-1 0 0,-142 106 41 0 0,-2 1-1 0 0,1 0 1 0 0,0 0-1 0 0,1 1 1 0 0,-1 0-1 0 0,1 0 1 0 0,7-3-1 0 0,-13 6-17 0 0,-1 0 0 0 0,0 0 0 0 0,1 0 1 0 0,-1 0-1 0 0,0 0 0 0 0,1 0 0 0 0,-1 0 0 0 0,0-1 0 0 0,1 1 0 0 0,-1 0 0 0 0,0 0 0 0 0,1 0 0 0 0,-1 0 1 0 0,0 0-1 0 0,1 1 0 0 0,-1-1 0 0 0,0 0 0 0 0,0 0 0 0 0,1 0 0 0 0,-1 0 0 0 0,0 0 0 0 0,1 0 0 0 0,-1 0 1 0 0,0 1-1 0 0,1-1 0 0 0,-1 0 0 0 0,0 0 0 0 0,0 0 0 0 0,1 1 0 0 0,-1-1 0 0 0,0 0 0 0 0,0 0 0 0 0,0 1 1 0 0,1-1-1 0 0,-1 0 0 0 0,0 1 0 0 0,0-1 0 0 0,0 0 0 0 0,0 0 0 0 0,1 1 0 0 0,-1-1 0 0 0,0 0 0 0 0,0 1 1 0 0,0-1-1 0 0,0 0 0 0 0,0 1 0 0 0,0-1 0 0 0,0 0 0 0 0,0 1 0 0 0,0-1 0 0 0,0 0 0 0 0,0 1 0 0 0,0-1 1 0 0,0 0-1 0 0,-1 1 0 0 0,1-1 0 0 0,0 0 0 0 0,0 1 0 0 0,0-1 0 0 0,0 0 0 0 0,-1 1 0 0 0,1-1 0 0 0,-10 21-82 0 0,10-21 82 0 0,-53 79 388 0 0,-64 72 1 0 0,57-76-330 0 0,-63 80 133 0 0,-24 23 13 0 0,-44 55 270 0 0,72-94-163 0 0,119-139-313 0 0,0 0 0 0 0,0 0 0 0 0,0 0 0 0 0,0 0 0 0 0,0 0 0 0 0,0-1 0 0 0,0 1 0 0 0,0 0 1 0 0,0 0-1 0 0,0 0 0 0 0,0 0 0 0 0,0 0 0 0 0,0 0 0 0 0,0 0 0 0 0,0 0 0 0 0,0 0 0 0 0,0 0 0 0 0,0 0 0 0 0,0 0 0 0 0,0 0 0 0 0,0 0 0 0 0,0 0 0 0 0,0 0 0 0 0,0 0 0 0 0,0 0 0 0 0,0 0 0 0 0,0 0 0 0 0,0 0 1 0 0,0 0-1 0 0,0 0 0 0 0,0 0 0 0 0,0 0 0 0 0,0 0 0 0 0,0-1 0 0 0,-1 1 0 0 0,1 0 0 0 0,0 0 0 0 0,0 0 0 0 0,0 0 0 0 0,0 0 0 0 0,0 0 0 0 0,0 0 0 0 0,0 0 0 0 0,0 0 0 0 0,0 0 0 0 0,0 0 0 0 0,0 0 0 0 0,0 0 0 0 0,0 0 1 0 0,0 0-1 0 0,0 0 0 0 0,0 0 0 0 0,0 1 0 0 0,0-1 0 0 0,2-9-123 0 0,6-11-133 0 0,12-16-198 0 0,49-66 0 0 0,36-27 46 0 0,84-58 117 0 0,-155 156 251 0 0,-13 12 34 0 0,21-21-16 0 0,3 2 1 0 0,74-51-1 0 0,-117 89 23 0 0,20-12-42 0 0,-21 11 36 0 0,0 1 0 0 0,0 0 0 0 0,0-1 0 0 0,0 1 0 0 0,0 0 0 0 0,0 0 0 0 0,0-1-1 0 0,0 1 1 0 0,0 0 0 0 0,0 0 0 0 0,0 0 0 0 0,1 0 0 0 0,-1 1 0 0 0,0-1 0 0 0,0 0 0 0 0,0 0-1 0 0,0 1 1 0 0,0-1 0 0 0,1 1 0 0 0,-2-1-5 0 0,1 1-1 0 0,-1-1 1 0 0,0 1-1 0 0,1-1 1 0 0,-1 1-1 0 0,0-1 1 0 0,1 1-1 0 0,-1-1 1 0 0,0 1-1 0 0,0 0 1 0 0,0-1-1 0 0,0 1 1 0 0,0-1 0 0 0,1 1-1 0 0,-1-1 1 0 0,0 1-1 0 0,0 0 1 0 0,0-1-1 0 0,-1 1 1 0 0,1-1-1 0 0,0 1 1 0 0,0-1-1 0 0,0 1 1 0 0,0-1-1 0 0,0 1 1 0 0,-1 0-1 0 0,1 0 1 0 0,-9 19-137 0 0,6-15 121 0 0,-11 22 254 0 0,-33 46-1 0 0,16-27-28 0 0,-468 648 1299 0 0,436-614-1140 0 0,-114 115-1 0 0,173-191-345 0 0,0-1-1 0 0,0 1 1 0 0,0-1-1 0 0,-10 6 1 0 0,14-9-16 0 0,-1 0 1 0 0,1 1 0 0 0,-1-1-1 0 0,0 0 1 0 0,1 0-1 0 0,-1 1 1 0 0,0-1-1 0 0,1 0 1 0 0,-1 0 0 0 0,0 0-1 0 0,1 0 1 0 0,-1 0-1 0 0,0 0 1 0 0,1 0-1 0 0,-1 0 1 0 0,0 0-1 0 0,1 0 1 0 0,-1 0 0 0 0,0 0-1 0 0,1-1 1 0 0,-1 1-1 0 0,0 0 1 0 0,1 0-1 0 0,-1-1 1 0 0,1 1 0 0 0,-1 0-1 0 0,0-1 1 0 0,1 1-1 0 0,-1-1 1 0 0,1 1-1 0 0,-1-1 1 0 0,1 1-1 0 0,-1-1 1 0 0,1 1 0 0 0,0-1-1 0 0,-1 1 1 0 0,1-1-1 0 0,0 1 1 0 0,-1-1-1 0 0,1 0 1 0 0,0 1 0 0 0,0-1-1 0 0,-1 0 1 0 0,1 1-1 0 0,0-1 1 0 0,0 0-1 0 0,0 1 1 0 0,0-1-1 0 0,0-1 1 0 0,-1-9-96 0 0,1 0-1 0 0,1-1 1 0 0,0 1 0 0 0,0 0-1 0 0,1 0 1 0 0,0 0-1 0 0,5-13 1 0 0,-4 9-1 0 0,28-81-351 0 0,-8 31 264 0 0,111-301-597 0 0,-84 239 565 0 0,-44 111 198 0 0,112-282-407 0 0,18 8 213 0 0,-41 130 136 0 0,9-21 264 0 0,-103 181-192 0 0,-1 0-1 0 0,0 0 1 0 0,0-1-1 0 0,1 1 1 0 0,-1 0-1 0 0,0-1 1 0 0,0 1-1 0 0,0-1 1 0 0,1 1 0 0 0,-1 0-1 0 0,0-1 1 0 0,0 1-1 0 0,0 0 1 0 0,0-1-1 0 0,0 1 1 0 0,0-1-1 0 0,0 1 1 0 0,0 0-1 0 0,0-1 1 0 0,0 1-1 0 0,0-1 1 0 0,0 1 0 0 0,0 0-1 0 0,0-1 1 0 0,-8 5-19 0 0,-13 15 86 0 0,-83 110 190 0 0,70-83-151 0 0,-149 220 345 0 0,89-125-246 0 0,-105 174 409 0 0,159-250-436 0 0,-95 173 505 0 0,32-55-158 0 0,83-149-377 0 0,-42 65 59 0 0,50-86-253 0 0,12-13 53 0 0,0 0-1 0 0,0 0 0 0 0,0 0 0 0 0,0 1 0 0 0,0-1 0 0 0,-1 0 0 0 0,1 0 0 0 0,0 0 0 0 0,0 0 0 0 0,0 0 1 0 0,0 0-1 0 0,0 0 0 0 0,-1 0 0 0 0,1 0 0 0 0,0 0 0 0 0,0 0 0 0 0,0 0 0 0 0,0 0 0 0 0,-1 0 0 0 0,1 0 1 0 0,0 0-1 0 0,0 0 0 0 0,0 0 0 0 0,0 0 0 0 0,-1 0 0 0 0,1 0 0 0 0,0 0 0 0 0,0 0 0 0 0,0 0 0 0 0,0 0 1 0 0,-1 0-1 0 0,1 0 0 0 0,0 0 0 0 0,0 0 0 0 0,0 0 0 0 0,0-1 0 0 0,0 1 0 0 0,-1 0 0 0 0,1 0 1 0 0,0 0-1 0 0,0 0 0 0 0,0 0 0 0 0,0 0 0 0 0,0-1 0 0 0,0 1 0 0 0,0 0 0 0 0,0 0 0 0 0,0 0 0 0 0,0 0 1 0 0,-1 0-1 0 0,1-1 0 0 0,0 1 0 0 0,0 0 0 0 0,0 0 0 0 0,0 0 0 0 0,0 0 0 0 0,0-1 0 0 0,0-10-179 0 0,0 11 179 0 0,4-22-169 0 0,0 1 0 0 0,1 0 0 0 0,1 0 0 0 0,2 0 0 0 0,11-24-1 0 0,-3 5 80 0 0,156-357-855 0 0,-166 386 910 0 0,204-409-201 0 0,-191 385 225 0 0,266-464-238 0 0,-256 456 338 0 0,-11 17-2 0 0,25-47 0 0 0,-40 64-60 0 0,-5 10 44 0 0,-12 13 67 0 0,9-8-130 0 0,-16 17 98 0 0,1 2 0 0 0,-17 28 0 0 0,-30 59 259 0 0,41-67-213 0 0,-49 84 35 0 0,-178 327 212 0 0,-66 180 180 0 0,313-624-551 0 0,3-6-10 0 0,1-1 0 0 0,-1 0 0 0 0,0 0 0 0 0,0 0 0 0 0,0-1 1 0 0,-6 7-1 0 0,9-11-22 0 0,0 0 0 0 0,0 0 0 0 0,0 0 0 0 0,0 0 0 0 0,0 0 0 0 0,0 0 0 0 0,-1 0 1 0 0,1 0-1 0 0,0 0 0 0 0,0 0 0 0 0,0 0 0 0 0,0 0 0 0 0,0 0 0 0 0,0 0 0 0 0,0 0 0 0 0,0 0 0 0 0,-1 0 0 0 0,1-1 0 0 0,0 1 1 0 0,0 0-1 0 0,0 0 0 0 0,0 0 0 0 0,0 0 0 0 0,0 0 0 0 0,0 0 0 0 0,0 0 0 0 0,0 0 0 0 0,0 0 0 0 0,0 0 0 0 0,0 0 1 0 0,0 0-1 0 0,0 0 0 0 0,-1-1 0 0 0,1 1 0 0 0,0 0 0 0 0,0 0 0 0 0,0 0 0 0 0,0 0 0 0 0,0 0 0 0 0,0 0 0 0 0,0 0 1 0 0,0 0-1 0 0,0-1 0 0 0,0 1 0 0 0,0 0 0 0 0,0 0 0 0 0,0 0 0 0 0,0 0 0 0 0,0 0 0 0 0,0 0 0 0 0,0 0 0 0 0,1 0 1 0 0,-1 0-1 0 0,0-1 0 0 0,0 1 0 0 0,0 0 0 0 0,0 0 0 0 0,0-9-185 0 0,8-29-165 0 0,0 0-1 0 0,18-46 0 0 0,-14 47 222 0 0,99-264-308 0 0,-104 282 422 0 0,85-215 29 0 0,7 23 354 0 0,9 23-617 0 0,-97 168 204 0 0,80-130-101 0 0,-40 62 168 0 0,84-135 40 0 0,-94 150-32 0 0,-69 100 341 0 0,-3 18 4 0 0,-37 74-1 0 0,25-42-257 0 0,-34 53-62 0 0,-49 86 41 0 0,-250 441 550 0 0,371-648-605 0 0,-1 1 0 0 0,0-1 0 0 0,-12 12 0 0 0,18-21-65 0 0,-1-1 0 0 0,1 1 0 0 0,0-1 0 0 0,-1 1 0 0 0,1-1 0 0 0,0 1 0 0 0,-1-1 0 0 0,1 1 0 0 0,0-1 1 0 0,0 1-1 0 0,0-1 0 0 0,-1 0 0 0 0,1 1 0 0 0,0-1 0 0 0,0 1 0 0 0,0-2 0 0 0,0-9-94 0 0,1-1 0 0 0,0 1 0 0 0,0 0 0 0 0,1 0 0 0 0,0 0 0 0 0,8-19-1 0 0,0-6-12 0 0,89-288-438 0 0,-63 216 485 0 0,84-228 58 0 0,-80 242 16 0 0,75-130 0 0 0,-73 156 51 0 0,27-49 107 0 0,-65 108-37 0 0,-5 9 89 0 0,-9 11 51 0 0,9-10-254 0 0,-26 35 190 0 0,2 1 1 0 0,-39 77-1 0 0,54-93-149 0 0,-55 117 35 0 0,22-41-54 0 0,-120 268 70 0 0,-60 120 89 0 0,213-465-132 0 0,3-5 1 0 0,-1 0-1 0 0,-9 13 0 0 0,16-28-39 0 0,1 1-1 0 0,0-1 1 0 0,0 0-1 0 0,-1 1 1 0 0,1-1-1 0 0,0 1 1 0 0,0-1 0 0 0,-1 0-1 0 0,1 1 1 0 0,0-1-1 0 0,-1 0 1 0 0,1 1-1 0 0,-1-1 1 0 0,1 0 0 0 0,0 0-1 0 0,-1 0 1 0 0,1 1-1 0 0,-1-1 1 0 0,1 0-1 0 0,-1 0 1 0 0,0 0-1 0 0,-2-7-2 0 0,5-20-149 0 0,-2 24 88 0 0,59-327-1333 0 0,-23 186 1342 0 0,54-138-1 0 0,72-131-17 0 0,-125 323 69 0 0,87-199 98 0 0,-123 284-65 0 0,1 3-8 0 0,-1 0-1 0 0,0 0 0 0 0,0 0 1 0 0,-1-1-1 0 0,1 1 0 0 0,0 0 1 0 0,-1-1-1 0 0,1 1 0 0 0,-1 0 1 0 0,0-1-1 0 0,0-2 0 0 0,-1 5 14 0 0,1 0-1 0 0,-1 0 0 0 0,0 0 1 0 0,1 0-1 0 0,-1 1 0 0 0,0-1 1 0 0,1 0-1 0 0,-1 0 0 0 0,0 1 1 0 0,1-1-1 0 0,-1 1 0 0 0,1-1 1 0 0,-1 0-1 0 0,1 1 0 0 0,-1-1 1 0 0,0 2-1 0 0,1-2 1 0 0,-7 7 43 0 0,1 0 1 0 0,1 0-1 0 0,-1 1 1 0 0,1 0-1 0 0,0 0 0 0 0,1 0 1 0 0,0 0-1 0 0,-3 12 0 0 0,-3 0-91 0 0,-200 461-72 0 0,38 15 262 0 0,162-440-625 0 0,51-204-587 0 0,25-79 742 0 0,-35 117 293 0 0,8-25 0 0 0,-4 24 0 0 0,84-270 0 0 0,-115 368 17 0 0,-1 0 0 0 0,0 0 0 0 0,-1 0 0 0 0,0 0 0 0 0,-1-21-1 0 0,-1 34-7 0 0,0-1 0 0 0,1 1 0 0 0,-1-1 0 0 0,0 1 0 0 0,-1-1-1 0 0,1 0 1 0 0,0 1 0 0 0,0-1 0 0 0,0 1 0 0 0,0-1 0 0 0,0 1-1 0 0,0-1 1 0 0,-1 1 0 0 0,1-1 0 0 0,0 1 0 0 0,-1-1 0 0 0,1 1-1 0 0,0-1 1 0 0,-1 1 0 0 0,1-1 0 0 0,0 1 0 0 0,-1-1 0 0 0,1 1-1 0 0,-1-1 1 0 0,0 1 3 0 0,1 0 0 0 0,-1 0-1 0 0,0 0 1 0 0,1 0 0 0 0,-1 0-1 0 0,1 1 1 0 0,-1-1-1 0 0,1 0 1 0 0,-1 0 0 0 0,1 0-1 0 0,-1 1 1 0 0,1-1 0 0 0,-1 0-1 0 0,1 0 1 0 0,-1 1 0 0 0,1-1-1 0 0,-1 0 1 0 0,1 1 0 0 0,-1 0-1 0 0,-18 23 321 0 0,18-24-331 0 0,-15 28 90 0 0,1 1-1 0 0,1 0 0 0 0,-10 34 1 0 0,11-30-69 0 0,-10 28-69 0 0,-20 94 1 0 0,2 65-64 0 0,36-175 38 0 0,0 82-1 0 0,5-108 0 0 0,0-9-34 0 0,0 1 0 0 0,3 18-1 0 0,-1-27 92 0 0,0-6 11 0 0,1-5 9 0 0,-3 8-4 0 0,4-13-60 0 0,-1-1 0 0 0,-1 0-1 0 0,1-23 1 0 0,-1-2-31 0 0,13-134-33 0 0,6-50 60 0 0,-9 127 64 0 0,25-151 0 0 0,-33 232 111 0 0,-1 0-1 0 0,0 0 0 0 0,-2-1 1 0 0,1 0-1 0 0,-3-32 1 0 0,0 46 191 0 0,0 8-100 0 0,0 19-59 0 0,1-2-278 0 0,-1 113-124 0 0,3-95 264 0 0,-2 0 0 0 0,-2 0 0 0 0,-10 58 0 0 0,8-78-9 0 0,3-11 59 0 0,-1 0-1 0 0,-1 0 1 0 0,-5 16 0 0 0,6-20 9 0 0,-6 11-70 0 0,3-15-57 0 0,1-10-19 0 0,-1-14-45 0 0,1 0-1 0 0,0-1 1 0 0,1-44-1 0 0,3 60 111 0 0,0-15 12 0 0,-1-181-50 0 0,3 166 48 0 0,2 1 0 0 0,1 0-1 0 0,15-52 1 0 0,-11 55 27 0 0,-8 33 77 0 0,1 7 114 0 0,9 37-161 0 0,-1 0-1 0 0,6 74 1 0 0,-6-41-31 0 0,-7-53-14 0 0,42 335 438 0 0,-44-348-443 0 0,0-9-5 0 0,0-6-9 0 0,-1-7-20 0 0,-6-60-289 0 0,-2-13 75 0 0,-4 13 170 0 0,-7-42-4 0 0,4 16 24 0 0,-1-3-51 0 0,7 68-61 0 0,8 31 173 0 0,0-1 0 0 0,0 0 0 0 0,0 1 0 0 0,-1-1 0 0 0,1 1 0 0 0,-1-1-1 0 0,1 1 1 0 0,-1 0 0 0 0,-3-4 0 0 0,5 6-1 0 0,-1 0 0 0 0,1 0 0 0 0,0-1 0 0 0,0 1 0 0 0,-1 0 0 0 0,1 0 0 0 0,0-1 0 0 0,-1 1 0 0 0,1 0 0 0 0,0 0 0 0 0,-1 0 0 0 0,1 0 0 0 0,-1 0 0 0 0,1 0 0 0 0,0 0 0 0 0,-1 0 0 0 0,1 0 0 0 0,0 0 0 0 0,-1 0 0 0 0,1 0 0 0 0,-1 0 0 0 0,1 0 0 0 0,0 0 0 0 0,-1 0 0 0 0,1 0 0 0 0,0 0 0 0 0,-1 0 0 0 0,1 0 0 0 0,0 0 0 0 0,-1 1 0 0 0,0-1 0 0 0,-6 13 76 0 0,0 19 24 0 0,7-31-102 0 0,-7 68-32 0 0,2 76 0 0 0,13 70-32 0 0,-1-72 64 0 0,-6-32 0 0 0,-2-62 0 0 0,-5 32 0 0 0,1-35 0 0 0,1-15-25 0 0,-9 39-1 0 0,11-58-46 0 0,-6 21-39 0 0,8-31 102 0 0,-1 0 0 0 0,1 0 0 0 0,-1-1 0 0 0,0 1 0 0 0,0-1 0 0 0,0 1 1 0 0,0-1-1 0 0,0 1 0 0 0,0-1 0 0 0,0 1 0 0 0,0-1 0 0 0,0 0 0 0 0,-1 1 0 0 0,-2 1 0 0 0,3-3-9 0 0,-1 0 0 0 0,1 0 0 0 0,0 0 0 0 0,-1 0-1 0 0,1 0 1 0 0,-1 0 0 0 0,1 0 0 0 0,-1-1 0 0 0,1 1 0 0 0,-1 0 0 0 0,1-1-1 0 0,0 1 1 0 0,-1-1 0 0 0,1 0 0 0 0,0 1 0 0 0,-1-1 0 0 0,-1-2 0 0 0,-21-15-368 0 0,-16-20 360 0 0,28 24 45 0 0,-2 1 0 0 0,0 1 0 0 0,-19-14-1 0 0,9 9 0 0 0,-10-6-21 0 0,31 22 3 0 0,0 0 0 0 0,0-1 0 0 0,1 0 0 0 0,-1 1 0 0 0,1-1 0 0 0,0 0 0 0 0,-1 0 0 0 0,1-1 0 0 0,0 1 0 0 0,0 0 0 0 0,0-1 0 0 0,1 1 0 0 0,-1-1 0 0 0,0 0 0 0 0,1 1 0 0 0,0-1 0 0 0,0 0 0 0 0,-2-5 0 0 0,-2-8 0 0 0,0-8 0 0 0,2 1 0 0 0,1-8 0 0 0,1-21-80 0 0,4 21 231 0 0,-2 21-89 0 0,2-2 413 0 0,-2 9-467 0 0,-1 1-1 0 0,1-1 1 0 0,0 1 0 0 0,-1-1-1 0 0,1 0 1 0 0,-1 1 0 0 0,0-1-1 0 0,0 0 1 0 0,0 1 0 0 0,0-1-1 0 0,0 0 1 0 0,-2-3 0 0 0,2 6-8 0 0,0-2 22 0 0,0 1 0 0 0,0 0-1 0 0,0 0 1 0 0,-1-1 0 0 0,1 1-1 0 0,-1 0 1 0 0,1 0 0 0 0,-1-1 0 0 0,1 1-1 0 0,-1 0 1 0 0,0 0 0 0 0,1 0-1 0 0,-1 0 1 0 0,0 0 0 0 0,0 0 0 0 0,0 0-1 0 0,0 0 1 0 0,0 0 0 0 0,-1 0-1 0 0,-3-2 8 0 0,1 1-1 0 0,-1-1 1 0 0,0 1-1 0 0,0 0 1 0 0,-9-2-1 0 0,11 3-92 0 0,0 0 137 0 0,2-1 65 0 0,-12-18-218 0 0,13 20 21 0 0,1 0 5 0 0,3 2 59 0 0,-3-2 211 0 0,0-4-146 0 0,0 4-70 0 0,-1 0-1 0 0,0-1 1 0 0,0 1 0 0 0,0 0 0 0 0,0 0-1 0 0,0-1 1 0 0,1 1 0 0 0,-1 0 0 0 0,0 0 0 0 0,0-1-1 0 0,0 1 1 0 0,0 0 0 0 0,0-1 0 0 0,0 1 0 0 0,0 0-1 0 0,0 0 1 0 0,0-1 0 0 0,0 1 0 0 0,0 0 0 0 0,0-1-1 0 0,0 1 1 0 0,0 0 0 0 0,-1 0 0 0 0,1-1 0 0 0,0 1-1 0 0,0-1 1 0 0,-1-8 0 0 0,-1-1 0 0 0,0-6-100 0 0,2 3-16 0 0,0-5 70 0 0,0 17 59 0 0,0-1 1 0 0,1 0-1 0 0,-1 0 0 0 0,0 0 1 0 0,0 1-1 0 0,0-1 1 0 0,-1 0-1 0 0,1 0 1 0 0,-1-3-1 0 0,-12-43-29 0 0,-3-14 16 0 0,-7-13 80 0 0,16 51-80 0 0,1-1 0 0 0,-5-47 0 0 0,3 18 11 0 0,1 7 44 0 0,-10-47-57 0 0,14 80 2 0 0,2-1 0 0 0,-1-22 0 0 0,1 7 0 0 0,0 26 0 0 0,1 0 0 0 0,0 0 0 0 0,1 0 0 0 0,-1 0 0 0 0,1 0 0 0 0,2-8 0 0 0,0 11 0 0 0,1 5 0 0 0,2 6 0 0 0,2 10-36 0 0,-1 0 0 0 0,0 0 0 0 0,5 35-1 0 0,-4-20 14 0 0,38 215 76 0 0,-5-82-41 0 0,-27-120-2 0 0,151 474 43 0 0,-119-413-52 0 0,-36-88-4 0 0,1-1-1 0 0,1-1 0 0 0,17 22 1 0 0,-25-36-12 0 0,-1 0 0 0 0,1 0 0 0 0,-1 0 1 0 0,0 1-1 0 0,0-1 0 0 0,-1 1 0 0 0,1 0 1 0 0,-1 0-1 0 0,-1 0 0 0 0,2 7 0 0 0,9 28-142 0 0,2 6 146 0 0,-12-30-129 0 0,1-2 0 0 0,0 1 0 0 0,9 22 0 0 0,-12-37 134 0 0,0 0-1 0 0,1 0 0 0 0,0 1 1 0 0,-1-1-1 0 0,1 0 1 0 0,-1 0-1 0 0,1 0 0 0 0,0 0 1 0 0,0 0-1 0 0,0 0 1 0 0,0 0-1 0 0,0 0 1 0 0,0 0-1 0 0,0-1 0 0 0,0 1 1 0 0,0 0-1 0 0,0-1 1 0 0,0 1-1 0 0,0 0 0 0 0,0-1 1 0 0,1 1-1 0 0,-1-1 1 0 0,0 0-1 0 0,0 1 0 0 0,1-1 1 0 0,-1 0-1 0 0,0 0 1 0 0,1 0-1 0 0,-1 0 1 0 0,0 0-1 0 0,0 0 0 0 0,1 0 1 0 0,1-1-1 0 0,0 0-12 0 0,1 0 1 0 0,-1 0-1 0 0,0 0 0 0 0,0 0 1 0 0,1-1-1 0 0,-1 0 0 0 0,0 1 1 0 0,-1-1-1 0 0,1 0 0 0 0,0 0 1 0 0,3-4-1 0 0,3-5 14 0 0,0-1 0 0 0,0 0 1 0 0,-1 0-1 0 0,0-1 0 0 0,-1 0 0 0 0,6-15 0 0 0,26-87-33 0 0,-36 106 38 0 0,47-181 0 0 0,33-195 0 0 0,-61 266 0 0 0,57-393 217 0 0,-76 486-100 0 0,-2-1 0 0 0,-1 1 0 0 0,-1-1 0 0 0,-5-25-1 0 0,5 46-126 0 0,-1-1 0 0 0,1 1-1 0 0,-1 0 1 0 0,0 1 0 0 0,-4-9-1 0 0,6 14 26 0 0,-1-1 0 0 0,1 0 1 0 0,-1 0-1 0 0,1 1 0 0 0,-1-1 0 0 0,1 0 0 0 0,-1 0 0 0 0,1 1 0 0 0,-1-1 0 0 0,0 1 0 0 0,1-1 1 0 0,-1 1-1 0 0,0-1 0 0 0,1 1 0 0 0,-1-1 0 0 0,0 1 0 0 0,0-1 0 0 0,1 1 0 0 0,-1 0 1 0 0,0 0-1 0 0,0-1 0 0 0,0 1 0 0 0,0 0 0 0 0,1 0 0 0 0,-1 0 0 0 0,0 0 0 0 0,0 0 1 0 0,0 0-1 0 0,0 0 0 0 0,0 0 0 0 0,1 0 0 0 0,-1 0 0 0 0,0 1 0 0 0,0-1 0 0 0,0 0 1 0 0,1 1-1 0 0,-1-1 0 0 0,0 0 0 0 0,0 1 0 0 0,1-1 0 0 0,-1 1 0 0 0,0-1 0 0 0,1 1 1 0 0,-1-1-1 0 0,0 1 0 0 0,1 0 0 0 0,-1-1 0 0 0,0 2 0 0 0,-3 2 19 0 0,0 0 0 0 0,0 1-1 0 0,1 0 1 0 0,0-1 0 0 0,0 1 0 0 0,-5 9 0 0 0,-11 36 149 0 0,14-37-171 0 0,-4 19-12 0 0,-11 58 0 0 0,11-45 0 0 0,-1 16-61 0 0,2 1-1 0 0,0 89 1 0 0,9-107-104 0 0,2-1-1 0 0,8 47 1 0 0,-11-92 154 0 0,0-1 0 0 0,1 1 1 0 0,-1 0-1 0 0,0-1 0 0 0,1 1 0 0 0,-1 0 0 0 0,2-3 1 0 0,2-11-8 0 0,-3-13 18 0 0,0 0 0 0 0,-6-43 0 0 0,1 29 0 0 0,-8-94-51 0 0,-4-55-34 0 0,14 174 85 0 0,1 17 0 0 0,1 1 0 0 0,0 0 0 0 0,0 0 0 0 0,0 0 0 0 0,0 0 0 0 0,0 0 0 0 0,0 0 0 0 0,0 0 0 0 0,0 0 0 0 0,0 0 0 0 0,0-1 0 0 0,0 1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1 0 0 0,0-1 0 0 0,0 0 0 0 0,0 0 0 0 0,0 0 0 0 0,0 0 0 0 0,0 0 0 0 0,0 0 0 0 0,0 0 0 0 0,0 0 0 0 0,0 0 0 0 0,0 1 0 0 0,0-1 0 0 0,-1 0 0 0 0,1 0 0 0 0,0 0 0 0 0,0 0 0 0 0,0 0 0 0 0,0 0 0 0 0,0 0 0 0 0,0 1 0 0 0,0-1 0 0 0,0 0 0 0 0,0 0 0 0 0,0 0 0 0 0,0 0 0 0 0,0 0 0 0 0,0 0 0 0 0,0 1 0 0 0,-3 7 0 0 0,1 7 5 0 0,1 1-1 0 0,0-1 1 0 0,1 21-1 0 0,0-6-11 0 0,1 21-52 0 0,2-1 0 0 0,2 1 0 0 0,2-1 0 0 0,2 0 0 0 0,3-1 0 0 0,34 93-1 0 0,-45-139 66 0 0,1 0 0 0 0,-1 0-1 0 0,1 0 1 0 0,0 0 0 0 0,0-1-1 0 0,0 1 1 0 0,0-1 0 0 0,0 1-1 0 0,3 2 1 0 0,-4-5-5 0 0,-1 1 1 0 0,1-1-1 0 0,-1 0 0 0 0,1 1 0 0 0,-1-1 1 0 0,1 0-1 0 0,-1 0 0 0 0,1 1 1 0 0,-1-1-1 0 0,1 0 0 0 0,-1 0 0 0 0,1 0 1 0 0,-1 0-1 0 0,1 0 0 0 0,0 0 1 0 0,-1 0-1 0 0,1 0 0 0 0,-1 0 0 0 0,1 0 1 0 0,-1 0-1 0 0,1 0 0 0 0,0 0 1 0 0,0-1 8 0 0,0 1-1 0 0,0-1 1 0 0,-1 0 0 0 0,1 1 0 0 0,0-1 0 0 0,-1 0 0 0 0,1 0 0 0 0,0 1 0 0 0,-1-1 0 0 0,1 0 0 0 0,-1 0 0 0 0,0 0 0 0 0,1 0 0 0 0,-1 0-1 0 0,1 0 1 0 0,-1 0 0 0 0,0 1 0 0 0,0-3 0 0 0,2-7 16 0 0,-1 0-1 0 0,0 0 1 0 0,0-1-1 0 0,-1 1 1 0 0,-1-1-1 0 0,-2-13 0 0 0,0-12 5 0 0,-2-3-30 0 0,-1 1 0 0 0,-15-55 0 0 0,9 45 0 0 0,-8-36 0 0 0,-75-337 0 0 0,63 245 0 0 0,36 238 64 0 0,77 376-160 0 0,-76-415 96 0 0,0 6 0 0 0,20 55 0 0 0,-16-45 0 0 0,-6-33 0 0 0,-1-7 0 0 0,1-5 0 0 0,-2 6 0 0 0,-1-9 0 0 0,0 0 0 0 0,0 0 0 0 0,-1 0 0 0 0,0 0 0 0 0,-1 0 0 0 0,-4-14 0 0 0,0-7 0 0 0,-50-209 79 0 0,13 67-30 0 0,-27-197-49 0 0,51 218 0 0 0,-7-17 0 0 0,21 135-6 0 0,3 21-3 0 0,0-1 0 0 0,-1 1 0 0 0,0 0 0 0 0,-1 1 0 0 0,-5-14 0 0 0,9 24 8 0 0,-1 1-1 0 0,1-1 1 0 0,0 0-1 0 0,-1 0 1 0 0,1 0-1 0 0,-1 1 1 0 0,1-1-1 0 0,-1 0 1 0 0,1 1-1 0 0,-1-1 1 0 0,1 0-1 0 0,-1 1 0 0 0,0-1 1 0 0,1 1-1 0 0,-1-1 1 0 0,0 1-1 0 0,0-1 1 0 0,1 1-1 0 0,-2-1 1 0 0,1 1-1 0 0,1 0 1 0 0,-1 0-1 0 0,1 0 1 0 0,-1 0-1 0 0,0 1 1 0 0,1-1-1 0 0,-1 0 0 0 0,1 0 1 0 0,-1 0-1 0 0,1 0 1 0 0,-1 1-1 0 0,1-1 1 0 0,-1 0-1 0 0,1 1 0 0 0,0-1 1 0 0,-1 0-1 0 0,1 1 1 0 0,-1-1-1 0 0,1 1 1 0 0,0-1-1 0 0,-1 0 0 0 0,1 1 1 0 0,-3 3 9 0 0,1 0 0 0 0,0 0 0 0 0,0 0 0 0 0,1 0 1 0 0,-3 7-1 0 0,2-2-6 0 0,0 0 1 0 0,1-1-1 0 0,1 1 1 0 0,-1 0 0 0 0,2 9-1 0 0,-1 7-4 0 0,2 53-127 0 0,4 1 0 0 0,22 112 0 0 0,-4-67 18 0 0,5 0 0 0 0,47 124 0 0 0,-26-112 228 0 0,-50-135-107 0 0,0 0-1 0 0,1 0 0 0 0,-1 0 0 0 0,0-1 0 0 0,1 1 0 0 0,-1 0 0 0 0,1 0 0 0 0,-1 0 0 0 0,1 0 0 0 0,-1 0 0 0 0,1-1 0 0 0,-1 1 1 0 0,2 1-1 0 0,-2-2-2 0 0,0 0 0 0 0,0 0 1 0 0,1 0-1 0 0,-1 0 0 0 0,0 0 1 0 0,0 0-1 0 0,0-1 1 0 0,1 1-1 0 0,-1 0 0 0 0,0 0 1 0 0,0 0-1 0 0,0 0 0 0 0,1 0 1 0 0,-1 0-1 0 0,0 0 0 0 0,0 0 1 0 0,0 0-1 0 0,0-1 1 0 0,1 1-1 0 0,-1 0 0 0 0,0 0 1 0 0,0 0-1 0 0,0 0 0 0 0,0 0 1 0 0,0-1-1 0 0,0 1 0 0 0,0 0 1 0 0,1 0-1 0 0,-1 0 1 0 0,0-1-1 0 0,0 1 0 0 0,0 0 1 0 0,0 0-1 0 0,0 0 0 0 0,0-1 1 0 0,1-2 22 0 0,0-1 1 0 0,-1 1 0 0 0,1 0-1 0 0,-1-1 1 0 0,0-6-1 0 0,-4-46 7 0 0,-21-91-1 0 0,-26-53-47 0 0,17 70 4 0 0,-2 3-73 0 0,24 87-40 0 0,5 20 33 0 0,0 0 0 0 0,-19-36 0 0 0,7 31 296 0 0,18 24-202 0 0,1 0-1 0 0,-1 1 0 0 0,0-1 0 0 0,0 0 0 0 0,1 0 0 0 0,-1 1 0 0 0,0-1 1 0 0,0 0-1 0 0,0 1 0 0 0,0-1 0 0 0,0 1 0 0 0,0-1 0 0 0,0 1 0 0 0,0-1 1 0 0,0 1-1 0 0,0 0 0 0 0,0-1 0 0 0,0 1 0 0 0,0 0 0 0 0,0 0 0 0 0,0 0 1 0 0,-1 0-1 0 0,1 0 0 0 0,0 0 0 0 0,-1 0 0 0 0,1 1-6 0 0,0 0 0 0 0,1-1 0 0 0,-1 1 0 0 0,1 0 0 0 0,-1 0 0 0 0,0-1 0 0 0,1 1 0 0 0,-1 0 0 0 0,1 0 0 0 0,0 0 0 0 0,-1 0 0 0 0,1-1 0 0 0,0 1 0 0 0,-1 0 0 0 0,1 0 0 0 0,0 1 0 0 0,-3 19 0 0 0,3-16 0 0 0,-1 30-103 0 0,-2 8-90 0 0,2-32 184 0 0,0 1 0 0 0,1-1 0 0 0,0 0-1 0 0,1 0 1 0 0,0 0 0 0 0,1 0 0 0 0,0 0 0 0 0,4 11 0 0 0,5 12 138 0 0,19 38 1 0 0,-23-55-83 0 0,-3-10-30 0 0,-1 1 1 0 0,9 11-1 0 0,-10-17-15 0 0,-1 0 0 0 0,0 0-1 0 0,1 0 1 0 0,-1-1 0 0 0,1 1 0 0 0,-1-1-1 0 0,1 1 1 0 0,0-1 0 0 0,0 0 0 0 0,0 1-1 0 0,0-1 1 0 0,0 0 0 0 0,0 0 0 0 0,0 0-1 0 0,2 0 1 0 0,-3-1-2 0 0,-1 0 0 0 0,1 0 0 0 0,-1 0 0 0 0,1 0 0 0 0,-1 0 0 0 0,1 0 0 0 0,0 0 0 0 0,-1 0 0 0 0,1 0 0 0 0,-1-1 0 0 0,1 1 0 0 0,-1 0 0 0 0,1 0 0 0 0,-1-1 0 0 0,1 1 0 0 0,-1 0 0 0 0,1-1 0 0 0,-1 1 0 0 0,0 0 0 0 0,1-1 0 0 0,-1 1 0 0 0,0 0 0 0 0,1-1 0 0 0,-1 1 0 0 0,0-1 0 0 0,1 1 0 0 0,-1-1 0 0 0,0 1 0 0 0,0-1 0 0 0,1 1 0 0 0,-1-1 0 0 0,0 1 0 0 0,0-1 0 0 0,0 0 0 0 0,0 0 0 0 0,2-24 0 0 0,-1 19 0 0 0,-1-11 21 0 0,-1 0-1 0 0,-1 0 0 0 0,0-1 1 0 0,-1 1-1 0 0,-1 1 0 0 0,0-1 1 0 0,-8-17-1 0 0,-53-110 176 0 0,60 133-192 0 0,-12-23-75 0 0,-1 1 0 0 0,-1 1 1 0 0,-32-40-1 0 0,45 66 60 0 0,1 1-1 0 0,-1 0 0 0 0,0 0 1 0 0,-1 1-1 0 0,-10-6 1 0 0,11 6 53 0 0,5 4-42 0 0,1 0-1 0 0,0 0 0 0 0,0 1 1 0 0,0-1-1 0 0,0 0 0 0 0,0 0 0 0 0,-1 0 1 0 0,1 0-1 0 0,0 0 0 0 0,0 0 0 0 0,0 0 1 0 0,0 0-1 0 0,0 0 0 0 0,0 0 0 0 0,0 1 1 0 0,-1-1-1 0 0,1 0 0 0 0,0 0 1 0 0,0 0-1 0 0,0 0 0 0 0,0 0 0 0 0,0 0 1 0 0,0 1-1 0 0,0-1 0 0 0,0 0 0 0 0,0 0 1 0 0,0 0-1 0 0,0 0 0 0 0,0 0 0 0 0,0 1 1 0 0,0-1-1 0 0,0 0 0 0 0,0 0 1 0 0,0 0-1 0 0,0 0 0 0 0,0 0 0 0 0,0 1 1 0 0,0-1-1 0 0,0 0 0 0 0,0 0 0 0 0,0 0 1 0 0,0 0-1 0 0,0 0 0 0 0,0 0 0 0 0,0 1 1 0 0,1-1-1 0 0,-1 0 0 0 0,0 0 0 0 0,0 0 1 0 0,0 0-1 0 0,0 0 0 0 0,0 0 1 0 0,0 0-1 0 0,4 11-27 0 0,-3-10 23 0 0,22 46-173 0 0,50 78-1 0 0,-27-51 235 0 0,95 140 46 0 0,27 50 4 0 0,-148-228-131 0 0,86 176-483 0 0,-13 33-735 0 0,-90-233 1335 0 0,-14-20 296 0 0,-140-162-661 0 0,-17-19 514 0 0,154 176-170 0 0,-1 1 0 0 0,0 0 0 0 0,0 1 0 0 0,-19-10 0 0 0,28 18-53 0 0,-1 0 0 0 0,1-1-1 0 0,-1 2 1 0 0,0-1-1 0 0,0 1 1 0 0,0 0-1 0 0,0 1 1 0 0,0-1 0 0 0,0 1-1 0 0,0 1 1 0 0,-1-1-1 0 0,1 1 1 0 0,-13 2-1 0 0,15 0-118 0 0,5-2 96 0 0,0 0 0 0 0,0 1 0 0 0,0-1 1 0 0,0 0-1 0 0,0 0 0 0 0,0 1 0 0 0,0-1 0 0 0,0 0 0 0 0,0 0 0 0 0,0 1 0 0 0,0-1 0 0 0,0 0 0 0 0,0 0 0 0 0,0 1 1 0 0,0-1-1 0 0,0 0 0 0 0,0 0 0 0 0,0 1 0 0 0,0-1 0 0 0,0 0 0 0 0,0 0 0 0 0,0 1 0 0 0,0-1 0 0 0,0 0 0 0 0,0 0 0 0 0,1 1 1 0 0,-1-1-1 0 0,0 0 0 0 0,0 0 0 0 0,0 0 0 0 0,0 0 0 0 0,1 1 0 0 0,-1-1 0 0 0,0 0 0 0 0,0 0 0 0 0,0 0 0 0 0,1 0 1 0 0,-1 0-1 0 0,0 1 0 0 0,1-1 0 0 0,2 1-37 0 0,-1 1 0 0 0,1-1 0 0 0,0 1 0 0 0,0-1 0 0 0,0 0 0 0 0,0 0 1 0 0,0 0-1 0 0,1-1 0 0 0,-1 1 0 0 0,0-1 0 0 0,6 1 0 0 0,40-5-566 0 0,-21 1 148 0 0,-26 3 439 0 0,1-1 0 0 0,-1 1 0 0 0,0 0 0 0 0,1-1 0 0 0,-1 0 0 0 0,0 1 0 0 0,1-1 0 0 0,-1 0 0 0 0,0 0-1 0 0,0-1 1 0 0,0 1 0 0 0,0 0 0 0 0,0-1 0 0 0,0 1 0 0 0,2-3 0 0 0,0 0-19 0 0,-1 1 0 0 0,-1-1 0 0 0,1 0 1 0 0,0 0-1 0 0,-1 0 0 0 0,0-1 0 0 0,2-6 0 0 0,1-2 45 0 0,-2-1 0 0 0,1 0 0 0 0,-2-1-1 0 0,1-17 1 0 0,-1 4 55 0 0,-2-1-1 0 0,-1 1 0 0 0,-1-1 1 0 0,-2 1-1 0 0,0 0 0 0 0,-2 0 1 0 0,-13-36-1 0 0,12 42 268 0 0,-2 0 0 0 0,0 1 0 0 0,-2 0 1 0 0,-19-31-1 0 0,25 46-142 0 0,1-1 1 0 0,1 1 0 0 0,-5-10-1 0 0,8 15-189 0 0,0 1 0 0 0,0 0-1 0 0,0-1 1 0 0,0 1-1 0 0,0-1 1 0 0,0 1-1 0 0,0-1 1 0 0,0 1-1 0 0,0 0 1 0 0,0-1 0 0 0,0 1-1 0 0,0-1 1 0 0,0 1-1 0 0,0 0 1 0 0,0-1-1 0 0,1 1 1 0 0,-1-1-1 0 0,0 1 1 0 0,0 0 0 0 0,0-1-1 0 0,1 1 1 0 0,-1-1-1 0 0,0 1 1 0 0,0 0-1 0 0,1-1 1 0 0,-1 1-1 0 0,0 0 1 0 0,1 0 0 0 0,-1-1-1 0 0,0 1 1 0 0,1 0-1 0 0,-1 0 1 0 0,0 0-1 0 0,1-1 1 0 0,-1 1-1 0 0,1 0 1 0 0,-1 0 0 0 0,1 0-1 0 0,-1 0 1 0 0,0 0-1 0 0,1 0 1 0 0,-1 0-1 0 0,1 0 1 0 0,-1 0-1 0 0,1 0 1 0 0,-1 0 0 0 0,1 0-1 0 0,6-1-17 0 0,-1 1 0 0 0,0-1 0 0 0,1-1 0 0 0,-1 1 0 0 0,0-1 0 0 0,0 0 0 0 0,11-6 0 0 0,-8 4-12 0 0,0 1-1 0 0,16-5 0 0 0,-7 5 140 0 0,0 1 0 0 0,35 2 0 0 0,-19 0-23 0 0,119-7-54 0 0,-69 1-4 0 0,153 11-1 0 0,-222-3 36 0 0,1 0 1 0 0,18 6-1 0 0,-31-7-47 0 0,1-1 0 0 0,-1 2 0 0 0,0-1 0 0 0,0 0 0 0 0,0 1-1 0 0,0-1 1 0 0,0 1 0 0 0,0 0 0 0 0,-1 0 0 0 0,1 0 0 0 0,0 0 0 0 0,-1 0 0 0 0,0 1 0 0 0,1-1-1 0 0,-1 1 1 0 0,0-1 0 0 0,2 4 0 0 0,-4-4 0 0 0,1 0-1 0 0,-1 0 1 0 0,1 0 0 0 0,-1 0-1 0 0,0 0 1 0 0,0 0-1 0 0,0 0 1 0 0,0 0 0 0 0,0 0-1 0 0,0 0 1 0 0,0 0-1 0 0,-1 0 1 0 0,1 0 0 0 0,-1 0-1 0 0,0 0 1 0 0,1 0-1 0 0,-3 2 1 0 0,-1 5 24 0 0,-1-1 0 0 0,-8 11 0 0 0,8-12 80 0 0,-2 1 2 0 0,0 0 0 0 0,0 0-1 0 0,0-1 1 0 0,-1 0-1 0 0,-9 6 1 0 0,-18 15 167 0 0,27-20-285 0 0,3-4 0 0 0,0 0 0 0 0,0 1 0 0 0,1-1 0 0 0,0 1 0 0 0,0 1 0 0 0,0-1 0 0 0,0 0 0 0 0,1 1 0 0 0,0 0 0 0 0,-3 7 0 0 0,6-10-25 0 0,1 0 0 0 0,-1 0-1 0 0,1-1 1 0 0,-1 1 0 0 0,1 0 0 0 0,0 0 0 0 0,0-1-1 0 0,0 1 1 0 0,1-1 0 0 0,-1 1 0 0 0,0-1-1 0 0,4 5 1 0 0,8 10 25 0 0,10 13 0 0 0,-18-26 0 0 0,-5-4 0 0 0,1 0 0 0 0,-1 1 0 0 0,0-1 0 0 0,0 0 0 0 0,0 0 0 0 0,1 0 0 0 0,-1 0 0 0 0,0 0 0 0 0,0 0 0 0 0,0 0 0 0 0,0 0 0 0 0,1 0 0 0 0,-1 0 0 0 0,0 0 0 0 0,0 0 0 0 0,0 0 0 0 0,1 0 0 0 0,-1 0 0 0 0,0 0 0 0 0,0 0 0 0 0,0 0 0 0 0,1 0 0 0 0,-1 0 0 0 0,0 0 0 0 0,0-1 0 0 0,0 1 0 0 0,0 0 0 0 0,1 0 0 0 0,-1 0 0 0 0,0 0 0 0 0,0 0 0 0 0,0 0 0 0 0,0-1 0 0 0,0 1 0 0 0,1 0 0 0 0,-1 0 0 0 0,0 0 0 0 0,0 0 0 0 0,0-1 0 0 0,3-6 0 0 0,-2 7 0 0 0,1-9-17 0 0,1 1 0 0 0,-1-1 0 0 0,-1 1 0 0 0,1-1 0 0 0,-1 0 0 0 0,-1 1 0 0 0,0-15 0 0 0,0-4 6 0 0,1 15 1 0 0,-1 0-1 0 0,-1 1 0 0 0,0-1 1 0 0,-4-16-1 0 0,5 26 11 0 0,-1 0 0 0 0,0 0 0 0 0,1 0 0 0 0,-1 0 0 0 0,0 0 0 0 0,0 0 0 0 0,0 0 0 0 0,-3-2 0 0 0,4 3 0 0 0,0 1 0 0 0,-1 0 0 0 0,1 0 0 0 0,0 0 0 0 0,0-1 0 0 0,-1 1 0 0 0,1 0 0 0 0,0 0 0 0 0,-1 0 0 0 0,1 0 0 0 0,0-1 0 0 0,-1 1 0 0 0,1 0 0 0 0,0 0 0 0 0,-1 0 0 0 0,1 0 0 0 0,0 0 0 0 0,-1 0 0 0 0,1 0 0 0 0,0 0 0 0 0,-1 0 0 0 0,1 0 0 0 0,-1 0 0 0 0,0 1 0 0 0,0-1 0 0 0,1 1 0 0 0,-1-1 0 0 0,1 0 0 0 0,-1 1 0 0 0,0-1 0 0 0,1 1 0 0 0,-1-1 0 0 0,1 1 0 0 0,-1 0 0 0 0,1-1 0 0 0,-1 1 0 0 0,0 1 0 0 0,-4 8 8 0 0,0 1 0 0 0,1 0 0 0 0,0 0 1 0 0,0 1-1 0 0,1-1 0 0 0,-2 17 0 0 0,0-3-1 0 0,0 4-8 0 0,-1 32 1 0 0,2-18 12 0 0,1-6 7 0 0,2-1 1 0 0,1 0-1 0 0,2 1 1 0 0,2-1 0 0 0,15 65-1 0 0,-17-91-19 0 0,0-1 0 0 0,1 1 0 0 0,1-1 0 0 0,-1 0 0 0 0,2 0 0 0 0,-1-1 0 0 0,1 1 0 0 0,0-1 0 0 0,1 0 0 0 0,11 13 0 0 0,-16-20 0 0 0,-1-1 1 0 0,0 0-1 0 0,1 1 0 0 0,-1-1 1 0 0,1 1-1 0 0,-1-1 0 0 0,1 0 1 0 0,-1 1-1 0 0,1-1 0 0 0,-1 0 1 0 0,1 0-1 0 0,-1 1 0 0 0,1-1 1 0 0,-1 0-1 0 0,1 0 0 0 0,-1 0 1 0 0,1 0-1 0 0,-1 0 0 0 0,1 0 1 0 0,-1 0-1 0 0,1 0 0 0 0,0 0 1 0 0,-1 0-1 0 0,1 0 0 0 0,-1 0 1 0 0,1 0-1 0 0,-1 0 0 0 0,1 0 1 0 0,0-1-1 0 0,0 0 2 0 0,0 0 0 0 0,0 0-1 0 0,0 1 1 0 0,0-1 0 0 0,0-1-1 0 0,0 1 1 0 0,-1 0 0 0 0,1 0-1 0 0,0 0 1 0 0,-1 0 0 0 0,1 0-1 0 0,0-2 1 0 0,1-4 6 0 0,0-1 0 0 0,0 1 0 0 0,0-12 0 0 0,1-23-15 0 0,-3 0-1 0 0,-5-47 1 0 0,-18-84-28 0 0,10 88 28 0 0,-3-15-29 0 0,-7-55-80 0 0,21 134 97 0 0,-4-28-67 0 0,3 0 0 0 0,3-77 0 0 0,2 101 12 0 0,-2-36 1 0 0,1 58 77 0 0,-1 3 1 0 0,0-1-1 0 0,0 1 0 0 0,0-1 0 0 0,0 1 0 0 0,0-1 0 0 0,-1 1 0 0 0,1-1 0 0 0,0 1 0 0 0,0 0 1 0 0,0-1-1 0 0,0 1 0 0 0,0-1 0 0 0,-1 1 0 0 0,1-1 0 0 0,0 1 0 0 0,0-1 0 0 0,-1 1 0 0 0,1 0 1 0 0,0-1-1 0 0,-1 1 0 0 0,0 0 28 0 0,0 1-1 0 0,0-1 1 0 0,1 1 0 0 0,-1 0 0 0 0,0-1-1 0 0,0 1 1 0 0,1 0 0 0 0,-1 0 0 0 0,0 0 0 0 0,1-1-1 0 0,-1 3 1 0 0,-1 0-28 0 0,1 1 1 0 0,0 0-1 0 0,0 0 0 0 0,0 1 1 0 0,1-1-1 0 0,-1 8 0 0 0,-1 10-99 0 0,-10 98-206 0 0,9-71 262 0 0,-2 85 114 0 0,3-48 95 0 0,0-25-75 0 0,11 108 0 0 0,-5-138-73 0 0,1 0-1 0 0,2 0 1 0 0,1-1 0 0 0,1 0-1 0 0,19 40 1 0 0,-21-56-22 0 0,0 0 0 0 0,17 24 0 0 0,-21-35 0 0 0,0 1 0 0 0,0 0 0 0 0,1-1 0 0 0,-1 1 0 0 0,1-1 0 0 0,-1 0 0 0 0,1 0 0 0 0,0 0 0 0 0,0-1 0 0 0,0 0 0 0 0,1 1 0 0 0,-1-1 0 0 0,8 2 0 0 0,-11-4 0 0 0,1 0 0 0 0,-1 1 0 0 0,1-1 0 0 0,-1 0 0 0 0,1 0 0 0 0,-1 0 0 0 0,1 0 0 0 0,-1 0 0 0 0,1-1 0 0 0,-1 1 0 0 0,1 0 0 0 0,-1-1 0 0 0,0 1 0 0 0,1-1 0 0 0,-1 1 0 0 0,0-1 0 0 0,1 0 0 0 0,0-1 0 0 0,1 1 0 0 0,-1-1 0 0 0,0 0 0 0 0,0 0 0 0 0,0-1 0 0 0,0 1 0 0 0,-1 0 0 0 0,1-1 0 0 0,2-4 0 0 0,1-4 0 0 0,-1 0 0 0 0,0-1 0 0 0,3-17 0 0 0,-6 22 0 0 0,23-105-3 0 0,-5-1-1 0 0,7-191 0 0 0,-13 10-53 0 0,-3 85 82 0 0,-9 174 23 0 0,7-103 88 0 0,-7 121-194 0 0,0 1 0 0 0,-1 0-1 0 0,-4-29 1 0 0,3 35 107 0 0,1 11 161 0 0,1 17-198 0 0,-1 26-107 0 0,6 54 0 0 0,-1-33 50 0 0,-14 286 255 0 0,-3-92-76 0 0,19-102-134 0 0,-5-146 0 0 0,-2-11 0 0 0,0 0 0 0 0,0 0 0 0 0,0-1 0 0 0,0 1 0 0 0,0 0 0 0 0,0 0 0 0 0,0 0 0 0 0,0 0 0 0 0,0 0 0 0 0,1-1 0 0 0,-1 1 0 0 0,0 0 0 0 0,0 0 0 0 0,0 0 0 0 0,0 0 0 0 0,0 0 0 0 0,1 0 0 0 0,-1 0 0 0 0,0 0 0 0 0,0 0 0 0 0,0 0 0 0 0,0 0 0 0 0,1 0 0 0 0,-1 0 0 0 0,0-1 0 0 0,0 1 0 0 0,0 0 0 0 0,0 0 0 0 0,1 0 0 0 0,-1 0 0 0 0,0 1 0 0 0,0-1 0 0 0,0 0 0 0 0,0 0 0 0 0,0 0 0 0 0,1 0 0 0 0,-1 0 0 0 0,0 0 0 0 0,0 0 0 0 0,0 0 0 0 0,0 0 0 0 0,1 0 0 0 0,-1 0 0 0 0,0 0 0 0 0,0 1 0 0 0,0-1 0 0 0,0 0 0 0 0,0 0 0 0 0,0 0 0 0 0,0 0 0 0 0,1 0 0 0 0,-1 1 0 0 0,0-1 0 0 0,0 0 0 0 0,0 0 0 0 0,0 0 0 0 0,0 0 0 0 0,0 0 0 0 0,0 1 0 0 0,3-9 0 0 0,0 1 1 0 0,-1-1-1 0 0,0 0 0 0 0,-1 0 1 0 0,1 0-1 0 0,-1-10 0 0 0,3-12-21 0 0,9-64-125 0 0,0-123 0 0 0,-10 134 113 0 0,-3-68 33 0 0,-2 40 0 0 0,9-51-53 0 0,-7 139 24 0 0,0 1 1 0 0,-5-39-1 0 0,4 58 19 0 0,1 2 8 0 0,0 0 0 0 0,0 0 0 0 0,0 1 1 0 0,0-1-1 0 0,0 0 0 0 0,-1 0 0 0 0,1 1 0 0 0,0-1 1 0 0,0 0-1 0 0,-1 0 0 0 0,1 1 0 0 0,-1-1 1 0 0,1 0-1 0 0,-1 1 0 0 0,1-1 0 0 0,-1 0 1 0 0,1 1-1 0 0,-1-1 0 0 0,1 1 0 0 0,-1-1 0 0 0,0 1 1 0 0,1-1-1 0 0,-2 0 0 0 0,2 1 4 0 0,-1 0-1 0 0,1 0 1 0 0,0 0 0 0 0,0-1-1 0 0,-1 1 1 0 0,1 0 0 0 0,0 0-1 0 0,0 0 1 0 0,-1 0-1 0 0,1 0 1 0 0,0 0 0 0 0,-1 0-1 0 0,1 0 1 0 0,0 0 0 0 0,-1 0-1 0 0,1 0 1 0 0,0 0 0 0 0,0 0-1 0 0,-1 0 1 0 0,1 0-1 0 0,0 0 1 0 0,-1 0 0 0 0,1 1-1 0 0,0-1 1 0 0,0 0 0 0 0,-1 0-1 0 0,1 0 1 0 0,0 0-1 0 0,0 1 1 0 0,-1-1 0 0 0,1 0-1 0 0,0 0 1 0 0,0 0 0 0 0,0 1-1 0 0,0-1 1 0 0,-1 0 0 0 0,1 0-1 0 0,0 1 1 0 0,0-1-1 0 0,0 0 1 0 0,0 0 0 0 0,0 1-1 0 0,0-1 1 0 0,-1 0 0 0 0,1 0-1 0 0,0 1 1 0 0,0-1-1 0 0,0 1 1 0 0,-2 14 78 0 0,1-9-80 0 0,-2 92 89 0 0,0-17 80 0 0,-1 5-51 0 0,2 152-49 0 0,1 119 54 0 0,2-332-114 0 0,-2-15 0 0 0,2 1 0 0 0,-1 0 0 0 0,2-1 1 0 0,-1 1-1 0 0,5 15 0 0 0,-1-19-60 0 0,0-10 11 0 0,0-6-21 0 0,2-20 14 0 0,-1-1 0 0 0,-1 0 1 0 0,-2 0-1 0 0,-1-47 0 0 0,-15-123-217 0 0,8 156 250 0 0,-5-52 30 0 0,-6-93 32 0 0,11 73-98 0 0,0-44-92 0 0,7 127 61 0 0,-1 22 61 0 0,0-1 1 0 0,-1 0-1 0 0,0 0 1 0 0,-3-14-1 0 0,0 16 84 0 0,2 11-57 0 0,0 0 0 0 0,0 0-1 0 0,0-1 1 0 0,0 1-1 0 0,0 0 1 0 0,0 0-1 0 0,0 0 1 0 0,1 1-1 0 0,-1-1 1 0 0,0 0 0 0 0,0 1-1 0 0,0 5 11 0 0,0 0 1 0 0,0 0-1 0 0,1 0 0 0 0,-1 1 1 0 0,1-1-1 0 0,1 0 0 0 0,1 8 1 0 0,0 10 15 0 0,4 49 7 0 0,2 56 0 0 0,-6-9-40 0 0,0 272 0 0 0,0-152 328 0 0,15-94 36 0 0,-13-118-280 0 0,-1-11-39 0 0,1 0-1 0 0,9 28 1 0 0,-10-38-70 0 0,1 0 0 0 0,-1 0 1 0 0,1-1-1 0 0,0 1 0 0 0,1-1 1 0 0,0 0-1 0 0,9 11 0 0 0,-13-18 18 0 0,0 1 0 0 0,-1 0 1 0 0,1-1-1 0 0,0 1 0 0 0,-1 0 0 0 0,1-1 0 0 0,0 1 0 0 0,0-1 0 0 0,0 1 0 0 0,-1-1 1 0 0,1 1-1 0 0,0-1 0 0 0,0 0 0 0 0,0 1 0 0 0,0-1 0 0 0,0 0 0 0 0,0 0 1 0 0,0 0-1 0 0,0 0 0 0 0,0 0 0 0 0,0 0 0 0 0,0 0 0 0 0,1 0 0 0 0,-1-1-1 0 0,1 1-1 0 0,-1-1 1 0 0,0 0 0 0 0,0 1-1 0 0,0-1 1 0 0,1 0-1 0 0,-1 0 1 0 0,0 0-1 0 0,0 0 1 0 0,0 0-1 0 0,0 0 1 0 0,-1 0-1 0 0,1-1 1 0 0,1 0 0 0 0,2-7-46 0 0,1 1 1 0 0,-2-1-1 0 0,6-17 1 0 0,-7 18 6 0 0,50-206-328 0 0,-17-5 104 0 0,-22 131 157 0 0,9-66-67 0 0,-21 152 200 0 0,-1-1 0 0 0,0 0 0 0 0,0 0 0 0 0,0 1 0 0 0,0-1 0 0 0,0 0 1 0 0,-1 0-1 0 0,1 1 0 0 0,-1-1 0 0 0,0 0 0 0 0,-1-4 0 0 0,-6 10 157 0 0,6-1-166 0 0,0 1-1 0 0,1-1 1 0 0,-1 0-1 0 0,1 1 0 0 0,-1-1 1 0 0,1 0-1 0 0,0 1 1 0 0,0 0-1 0 0,-1 4 1 0 0,-7 29 15 0 0,8-31-4 0 0,-64 318 118 0 0,8-93 94 0 0,9-40-58 0 0,38-154-175 0 0,-4 20 0 0 0,13-52 0 0 0,0 1 0 0 0,1-1 0 0 0,0 1 0 0 0,0 0 0 0 0,0-1 0 0 0,0 1 0 0 0,1-1 0 0 0,0 1 0 0 0,2 7 0 0 0,-3-12-2 0 0,0 0 0 0 0,0 0 0 0 0,0 1 0 0 0,0-1 0 0 0,0 0-1 0 0,0 1 1 0 0,0-1 0 0 0,1 0 0 0 0,-1 0 0 0 0,0 1 0 0 0,0-1 0 0 0,0 0 0 0 0,0 0 0 0 0,1 1 0 0 0,-1-1-1 0 0,0 0 1 0 0,0 0 0 0 0,1 0 0 0 0,-1 1 0 0 0,0-1 0 0 0,0 0 0 0 0,1 0 0 0 0,-1 0 0 0 0,0 0-1 0 0,0 0 1 0 0,1 1 0 0 0,-1-1 0 0 0,0 0 0 0 0,1 0 0 0 0,-1 0 0 0 0,0 0 0 0 0,0 0 0 0 0,1 0-1 0 0,-1 0 1 0 0,0 0 0 0 0,1 0 0 0 0,-1 0 0 0 0,0 0 0 0 0,1 0 0 0 0,-1-1 0 0 0,0 1 0 0 0,0 0 0 0 0,1 0-1 0 0,-1 0 1 0 0,0 0 0 0 0,1 0 0 0 0,-1 0 0 0 0,0-1 0 0 0,0 1 0 0 0,0 0 0 0 0,1 0 0 0 0,-1 0-1 0 0,0-1 1 0 0,0 1 0 0 0,1-1 0 0 0,10-14-160 0 0,8-33-185 0 0,27-93-1 0 0,-2-57-39 0 0,-17 72 157 0 0,-6 50-31 0 0,48-115-1 0 0,-67 185 249 0 0,44-100-130 0 0,-30 73 142 0 0,-9 20 106 0 0,0 0 0 0 0,18-22 0 0 0,-28 39-78 0 0,1 1 1 0 0,0-1-1 0 0,0 1 0 0 0,0 0 1 0 0,-1 5-1 0 0,1-1 2 0 0,-63 174 912 0 0,-3 13-665 0 0,-29 65 27 0 0,2-3 61 0 0,87-225-312 0 0,7-30-50 0 0,1-1 0 0 0,0 0 1 0 0,-1 0-1 0 0,1 0 0 0 0,0 1 0 0 0,0-1 0 0 0,0 0 0 0 0,1 0 1 0 0,-1 1-1 0 0,1-1 0 0 0,-1 0 0 0 0,2 3 0 0 0,-2-4-5 0 0,1-1 0 0 0,-1 0-1 0 0,0 1 1 0 0,0-1 0 0 0,1 0 0 0 0,-1 0-1 0 0,0 0 1 0 0,1 1 0 0 0,-1-1 0 0 0,0 0-1 0 0,1 0 1 0 0,-1 0 0 0 0,1 0 0 0 0,-1 0 0 0 0,0 0-1 0 0,1 0 1 0 0,-1 0 0 0 0,0 0 0 0 0,1 0-1 0 0,-1 0 1 0 0,1 0 0 0 0,-1 0 0 0 0,0 0-1 0 0,1 0 1 0 0,-1 0 0 0 0,0 0 0 0 0,1 0-1 0 0,-1 0 1 0 0,0 0 0 0 0,1-1 0 0 0,-1 1-1 0 0,0 0 1 0 0,1 0 0 0 0,-1 0 0 0 0,0-1-1 0 0,1 1 1 0 0,-1 0 0 0 0,1-1 0 0 0,11-11-198 0 0,-2-1 81 0 0,-1 0 0 0 0,-1-1-1 0 0,11-23 1 0 0,15-50-235 0 0,-16 39 194 0 0,27-70 54 0 0,49-116-109 0 0,123-191-417 0 0,-206 406 600 0 0,35-58-247 0 0,83-111 1 0 0,22 18 279 0 0,-150 168 26 0 0,1 0 0 0 0,0 0 0 0 0,-1 1-1 0 0,1-1 1 0 0,0 1 0 0 0,0-1 0 0 0,0 1 0 0 0,0 0-1 0 0,0 0 1 0 0,0 0 0 0 0,0 0 0 0 0,0 0 0 0 0,5-1-1 0 0,-9 16 378 0 0,-4 2-246 0 0,0 0 0 0 0,-1-1 0 0 0,0 1 0 0 0,-1-1 0 0 0,-14 18 0 0 0,3-2-24 0 0,-132 238 375 0 0,116-200-471 0 0,-107 198 195 0 0,11-46-120 0 0,-34 58 208 0 0,102-170-763 0 0,157-345-1710 0 0,-68 173 2141 0 0,24-52-7 0 0,44-45-198 0 0,-59 102 149 0 0,180-261-40 0 0,-129 211 47 0 0,-24 33 62 0 0,56-70-329 0 0,-103 130 257 0 0,-13 14 104 0 0,0-1-1 0 0,0 0 1 0 0,0 0 0 0 0,0 0 0 0 0,-1 0-1 0 0,1 0 1 0 0,-1 0 0 0 0,1 0-1 0 0,1-4 1 0 0,-3 5 119 0 0,-6 13 225 0 0,-12 21-30 0 0,-146 238 809 0 0,27-70-947 0 0,-39 56-34 0 0,-57 71 205 0 0,201-284-393 0 0,31-52-226 0 0,6-7 21 0 0,0 0 0 0 0,0 0 0 0 0,11-17 0 0 0,-2 1-78 0 0,63-117-376 0 0,-41 84 536 0 0,69-120-392 0 0,163-217 0 0 0,-179 289 80 0 0,144-140 0 0 0,-227 247 448 0 0,11-14 23 0 0,-17 32 234 0 0,-5 1-138 0 0,-1-1 0 0 0,0 0 0 0 0,-1 0 0 0 0,0 0-1 0 0,-1-1 1 0 0,-18 22 0 0 0,-1 2 185 0 0,-77 126 368 0 0,34-50-312 0 0,-168 297 561 0 0,148-245-747 0 0,4-11-33 0 0,-95 168 575 0 0,23-19-476 0 0,85-136-656 0 0,90-179-347 0 0,-9 1 568 0 0,0-1 0 0 0,0 1 0 0 0,-1-2-1 0 0,6-16 1 0 0,2-3 67 0 0,92-193-311 0 0,30-62 53 0 0,21 12-35 0 0,6 33 308 0 0,-135 205 102 0 0,2 0 0 0 0,39-37 1 0 0,-68 73 114 0 0,-4 4 10 0 0,-67 100 510 0 0,-208 300 128 0 0,185-262-553 0 0,-209 323 434 0 0,201-307-462 0 0,-68 113-1 0 0,12 27-286 0 0,188-400-1950 0 0,80-171 453 0 0,5-14 1433 0 0,56-115-2 0 0,-135 335 220 0 0,48-99 148 0 0,-78 147-114 0 0,-8 13 12 0 0,-2 7-53 0 0,-6 6-16 0 0,8-5-6 0 0,-11 8 43 0 0,1 1 1 0 0,0 0-1 0 0,0 0 1 0 0,-9 13-1 0 0,-32 46 432 0 0,27-34-303 0 0,-146 207 521 0 0,36-19-124 0 0,14 12 41 0 0,25-47-360 0 0,-57 135 190 0 0,118-236-359 0 0,32-74-82 0 0,2-12-12 0 0,0 0 0 0 0,0 0 0 0 0,0 1 0 0 0,0-1-1 0 0,0 0 1 0 0,0 0 0 0 0,0 0 0 0 0,0 0-1 0 0,0 0 1 0 0,0 0 0 0 0,0 0 0 0 0,0 0-1 0 0,1 0 1 0 0,-1 1 0 0 0,0-1 0 0 0,0 0-1 0 0,0 0 1 0 0,0 0 0 0 0,0 0 0 0 0,0 0 0 0 0,0 0-1 0 0,0 0 1 0 0,1 0 0 0 0,-1 0 0 0 0,0 0-1 0 0,0 0 1 0 0,0 0 0 0 0,0 0 0 0 0,0 0-1 0 0,0 0 1 0 0,0 0 0 0 0,1 0 0 0 0,-1 0-1 0 0,0 0 1 0 0,0 0 0 0 0,0 0 0 0 0,0 0 0 0 0,0 0-1 0 0,0 0 1 0 0,0 0 0 0 0,1 0 0 0 0,-1 0-1 0 0,0 0 1 0 0,0 0 0 0 0,2-1-37 0 0,-1 0 1 0 0,1-1-1 0 0,-1 1 1 0 0,1 0-1 0 0,-1-1 1 0 0,1 1-1 0 0,-1-1 1 0 0,2-2-1 0 0,37-60-720 0 0,42-91 0 0 0,-60 112 642 0 0,113-244-196 0 0,-101 220 279 0 0,139-276-50 0 0,20 7 20 0 0,-155 278 76 0 0,8-10-47 0 0,63-129 0 0 0,-105 187 37 0 0,3-5 0 0 0,-1-1 0 0 0,6-21 0 0 0,-12 36-1 0 0,0 0 0 0 0,1 1 0 0 0,-1-1 0 0 0,0 0 0 0 0,0 0 0 0 0,0 1 0 0 0,0-1 0 0 0,0 0 0 0 0,1 0 0 0 0,-1 1 0 0 0,-1-1 0 0 0,1 0 0 0 0,0 0 0 0 0,0 0 0 0 0,0 1 0 0 0,0-1 0 0 0,0 0 0 0 0,-1 0 0 0 0,1 1 0 0 0,0-1 0 0 0,-1 0 0 0 0,1 1 0 0 0,-1-1 0 0 0,1 0 0 0 0,-1 0 11 0 0,0 1 1 0 0,0 0-1 0 0,1 0 0 0 0,-1 0 0 0 0,0 0 0 0 0,0-1 0 0 0,1 1 0 0 0,-1 0 1 0 0,0 0-1 0 0,0 0 0 0 0,0 0 0 0 0,1 1 0 0 0,-1-1 0 0 0,0 0 0 0 0,0 0 1 0 0,1 0-1 0 0,-1 1 0 0 0,0-1 0 0 0,0 1 0 0 0,-7 3 155 0 0,1 0 0 0 0,-1 0 1 0 0,-7 7-1 0 0,14-10-129 0 0,-17 13 232 0 0,1 1-1 0 0,1 1 1 0 0,-24 30 0 0 0,-39 61 34 0 0,59-79-222 0 0,-143 227 271 0 0,122-187-278 0 0,-171 336 506 0 0,194-365-534 0 0,-65 139 39 0 0,-78 246 0 0 0,156-410-130 0 0,1 1 1 0 0,1 0-1 0 0,0 0 0 0 0,1 0 1 0 0,1 0-1 0 0,1 24 0 0 0,0-37 29 0 0,0 0 0 0 0,0 0 0 0 0,0 0 0 0 0,1 0 0 0 0,-1 0 0 0 0,0-1 0 0 0,1 1 0 0 0,0 0 0 0 0,-1 0 0 0 0,1-1 0 0 0,0 1 0 0 0,0 0 0 0 0,1 1 0 0 0,-1-2 1 0 0,0-1 0 0 0,-1 1 0 0 0,1 0 0 0 0,0-1 1 0 0,0 1-1 0 0,0-1 0 0 0,0 1 0 0 0,0-1 0 0 0,0 0 0 0 0,0 1 0 0 0,0-1 0 0 0,0 0 0 0 0,0 0 0 0 0,0 0 0 0 0,0 0 0 0 0,0 0 1 0 0,0 0-1 0 0,0 0 0 0 0,0 0 0 0 0,0 0 0 0 0,0 0 0 0 0,0 0 0 0 0,0-1 0 0 0,2 1 0 0 0,2-2-47 0 0,-1 0 0 0 0,1 0 0 0 0,-1 0 0 0 0,1 0 0 0 0,-1-1 0 0 0,0 0 0 0 0,0 0 0 0 0,5-4 0 0 0,28-31-317 0 0,-32 32 327 0 0,153-204-698 0 0,-86 107 622 0 0,468-601-39 0 0,-445 593-11 0 0,157-141-1 0 0,-237 237 194 0 0,2 2 0 0 0,-1 0 0 0 0,31-16-1 0 0,-46 28-5 0 0,-1 1-1 0 0,1-1 0 0 0,0 1 1 0 0,-1-1-1 0 0,1 1 1 0 0,0-1-1 0 0,0 1 1 0 0,-1 0-1 0 0,1 0 0 0 0,0-1 1 0 0,0 1-1 0 0,0 0 1 0 0,-1 0-1 0 0,1 0 0 0 0,0 0 1 0 0,0 0-1 0 0,0 0 1 0 0,0 0-1 0 0,-1 0 1 0 0,3 1-1 0 0,-3-1 0 0 0,0 1 0 0 0,0-1 1 0 0,1 1-1 0 0,-1-1 0 0 0,0 1 0 0 0,0-1 1 0 0,0 1-1 0 0,0-1 0 0 0,1 1 0 0 0,-1-1 0 0 0,0 1 1 0 0,0-1-1 0 0,0 1 0 0 0,0-1 0 0 0,0 1 1 0 0,-1-1-1 0 0,1 1 0 0 0,0-1 0 0 0,0 1 0 0 0,0-1 1 0 0,0 1-1 0 0,0-1 0 0 0,-1 1 0 0 0,-2 7 77 0 0,-1 0-1 0 0,-7 11 1 0 0,10-17-76 0 0,-73 120 458 0 0,-75 130 180 0 0,7 38-125 0 0,65-129-346 0 0,-52 134-1 0 0,100-224-143 0 0,-80 216 153 0 0,106-278-180 0 0,-5 16 6 0 0,8-23-15 0 0,0-1 1 0 0,-1 0-1 0 0,1 0 0 0 0,0 1 1 0 0,0-1-1 0 0,0 0 0 0 0,0 0 1 0 0,0 1-1 0 0,0-1 1 0 0,0 0-1 0 0,0 0 0 0 0,0 1 1 0 0,1-1-1 0 0,-1 1 0 0 0,1-2 3 0 0,-1 0 0 0 0,0 0 0 0 0,0 1 0 0 0,0-1 0 0 0,0 0 0 0 0,1 0-1 0 0,-1 0 1 0 0,0 0 0 0 0,0 0 0 0 0,0 0 0 0 0,0 0 0 0 0,1 0-1 0 0,-1 0 1 0 0,0 0 0 0 0,0-1 0 0 0,0 1 0 0 0,0 0 0 0 0,0 0 0 0 0,1 0-1 0 0,-1 0 1 0 0,0 0 0 0 0,0 0 0 0 0,0 0 0 0 0,0 0 0 0 0,0 0-1 0 0,1 0 1 0 0,-1-1 0 0 0,0 1 0 0 0,0 0 0 0 0,0 0 0 0 0,0 0 0 0 0,0 0-1 0 0,0 0 1 0 0,0 0 0 0 0,0-1 0 0 0,1 1 0 0 0,-1 0 0 0 0,0 0-1 0 0,10-15-293 0 0,0 0 0 0 0,-1 0 0 0 0,-1-1 1 0 0,9-24-1 0 0,-2 8 51 0 0,59-130-317 0 0,115-239 95 0 0,35 39 450 0 0,-185 304 18 0 0,-38 56-1 0 0,204-281 0 0 0,-201 278 0 0 0,17-19 46 0 0,26-43-1 0 0,-47 67-41 0 0,0 0 0 0 0,1 0 0 0 0,-1 0 0 0 0,0 0 0 0 0,0-1 0 0 0,0 1 0 0 0,1 0 0 0 0,-1 0 0 0 0,0 0 0 0 0,0-1 0 0 0,0 1 0 0 0,0 0 0 0 0,0 0 0 0 0,0 0 0 0 0,1-1 0 0 0,-1 1 0 0 0,0 0 0 0 0,0 0-1 0 0,0-1 1 0 0,0 1 0 0 0,0 0 0 0 0,0 0 0 0 0,0-1 0 0 0,0 1 0 0 0,0 0 0 0 0,0 0 0 0 0,0-1 0 0 0,0 1 0 0 0,0 0 0 0 0,0 0 0 0 0,0-1 0 0 0,-1 1 0 0 0,1 0 0 0 0,0 0 0 0 0,0 0 0 0 0,0-1 0 0 0,0 1 0 0 0,0 0 0 0 0,-1 0 0 0 0,1 0 0 0 0,0-1 0 0 0,0 1 0 0 0,0 0 0 0 0,0 0 0 0 0,-1 0 0 0 0,1 0 0 0 0,0-1 0 0 0,0 1 0 0 0,0 0 0 0 0,-1 0 0 0 0,1 0 0 0 0,0 0 0 0 0,0 0 0 0 0,-1 0 0 0 0,1 0 0 0 0,0 0 0 0 0,0 0 0 0 0,-1 0 0 0 0,1 0 0 0 0,0 0 0 0 0,0 0 0 0 0,-1 0 0 0 0,1 0 0 0 0,0 0 0 0 0,-18 4 258 0 0,6 1-174 0 0,1 1 0 0 0,1 0 0 0 0,-1 0 0 0 0,1 1 0 0 0,0 1 0 0 0,0-1 0 0 0,1 1 0 0 0,-9 11 0 0 0,-64 82 309 0 0,58-68-258 0 0,-148 227 601 0 0,21 14-402 0 0,145-264-332 0 0,-235 536 466 0 0,238-539-474 0 0,-8 20 11 0 0,1 1 0 0 0,2 0 0 0 0,-11 58-1 0 0,19-86-19 0 0,0 1-1 0 0,0 0 0 0 0,0-1 0 0 0,0 1 0 0 0,0 0 0 0 0,0 0 0 0 0,0-1 0 0 0,0 1 0 0 0,0 0 0 0 0,0-1 1 0 0,0 1-1 0 0,0 0 0 0 0,0-1 0 0 0,1 1 0 0 0,-1 0 0 0 0,0-1 0 0 0,1 1 0 0 0,-1 0 0 0 0,0-1 0 0 0,1 1 1 0 0,0 0-1 0 0,-1-1-1 0 0,1 0 1 0 0,-1 1 0 0 0,1-1 0 0 0,-1 0-1 0 0,1 0 1 0 0,-1 0 0 0 0,1 0 0 0 0,-1 0-1 0 0,1 0 1 0 0,-1 0 0 0 0,1 0 0 0 0,-1-1-1 0 0,0 1 1 0 0,1 0 0 0 0,-1 0 0 0 0,1 0-1 0 0,-1 0 1 0 0,1-1 0 0 0,-1 1 0 0 0,1 0-1 0 0,-1 0 1 0 0,1-1 0 0 0,3-3-131 0 0,1 1 0 0 0,-1-1 1 0 0,7-8-1 0 0,14-21-329 0 0,-3-2 1 0 0,0 0 0 0 0,24-55-1 0 0,-20 36 450 0 0,228-474-137 0 0,-103 207 147 0 0,-32 88-81 0 0,109-151-398 0 0,-219 371 448 0 0,-2 3 70 0 0,0 0 0 0 0,-1-1 0 0 0,0 1 0 0 0,-1-1 0 0 0,5-14 0 0 0,-10 25-19 0 0,0 0-1 0 0,0 0 1 0 0,0 0 0 0 0,0 0-1 0 0,-1-1 1 0 0,1 1 0 0 0,0 0-1 0 0,0 0 1 0 0,0 0 0 0 0,0 0 0 0 0,0 0-1 0 0,0 0 1 0 0,-1 0 0 0 0,1 0-1 0 0,0 0 1 0 0,0 0 0 0 0,0 0-1 0 0,0 0 1 0 0,-1 0 0 0 0,1 0 0 0 0,0 0-1 0 0,0 0 1 0 0,0 0 0 0 0,0 0-1 0 0,0 0 1 0 0,-1 0 0 0 0,1 0 0 0 0,0 0-1 0 0,0 0 1 0 0,0 0 0 0 0,0 0-1 0 0,-1 0 1 0 0,1 0 0 0 0,0 0-1 0 0,0 0 1 0 0,0 0 0 0 0,0 0 0 0 0,0 1-1 0 0,0-1 1 0 0,-1 0 0 0 0,1 0-1 0 0,0 0 1 0 0,0 0 0 0 0,0 0-1 0 0,0 0 1 0 0,0 1 0 0 0,-9 4 135 0 0,-11 14 167 0 0,0 1 1 0 0,0 1-1 0 0,2 0 0 0 0,-16 27 0 0 0,10-16-73 0 0,-144 216 71 0 0,109-151-205 0 0,-57 98 82 0 0,113-190-185 0 0,-12 23-8 0 0,-36 51 0 0 0,52-83-136 0 0,0-1 0 0 0,1 1 0 0 0,-1 0 0 0 0,1-1 0 0 0,3-4 0 0 0,163-198-715 0 0,-43 50 786 0 0,88-122-59 0 0,-191 248 144 0 0,-14 19 2 0 0,0 1 0 0 0,9-16-1 0 0,-17 27-2 0 0,0 0 0 0 0,0 0 0 0 0,0 0 0 0 0,0 0 0 0 0,-1 0-1 0 0,1 0 1 0 0,0 0 0 0 0,0 0 0 0 0,0 0 0 0 0,0 0 0 0 0,0 0-1 0 0,0 0 1 0 0,0 0 0 0 0,0 0 0 0 0,0 0 0 0 0,0 0 0 0 0,0 0-1 0 0,0 0 1 0 0,0 0 0 0 0,0-1 0 0 0,0 1 0 0 0,0 0 0 0 0,0 0-1 0 0,-1 0 1 0 0,1 0 0 0 0,0 0 0 0 0,0 0 0 0 0,0 0 0 0 0,0 0-1 0 0,0 0 1 0 0,0 0 0 0 0,0 0 0 0 0,0 0 0 0 0,0 0 0 0 0,0 0 0 0 0,0 0-1 0 0,0 0 1 0 0,0 0 0 0 0,0 0 0 0 0,0 0 0 0 0,0 0 0 0 0,0 0-1 0 0,0-1 1 0 0,-9 10 239 0 0,-12 12 67 0 0,-20 30-190 0 0,-178 229 1001 0 0,211-269-1128 0 0,4-4 0 0 0,-1 0 0 0 0,0-1 0 0 0,-1 0 0 0 0,-8 9 0 0 0,14-15-1 0 0,0 0 0 0 0,0 0 0 0 0,-1 0 0 0 0,1 1-1 0 0,0-1 1 0 0,0 0 0 0 0,0 0 0 0 0,-1 0 0 0 0,1 0 0 0 0,0 1-1 0 0,0-1 1 0 0,-1 0 0 0 0,1 0 0 0 0,0 0 0 0 0,-1 0 0 0 0,1 0-1 0 0,0 0 1 0 0,0 0 0 0 0,-1 0 0 0 0,1 0 0 0 0,0 0 0 0 0,-1 0 0 0 0,1 0-1 0 0,0 0 1 0 0,0 0 0 0 0,-1 0 0 0 0,1 0 0 0 0,0 0 0 0 0,0 0-1 0 0,-1 0 1 0 0,1 0 0 0 0,0 0 0 0 0,-1 0 0 0 0,1-1 0 0 0,0 1 0 0 0,0 0-1 0 0,0 0 1 0 0,-1 0 0 0 0,1-1 0 0 0,0 1 0 0 0,0 0 0 0 0,0 0-1 0 0,-1 0 1 0 0,1-1 0 0 0,0 1 0 0 0,0 0 0 0 0,0 0 0 0 0,0-1 0 0 0,0 1-1 0 0,-1 0 1 0 0,1 0 0 0 0,0-1 0 0 0,0 1 0 0 0,0 0 0 0 0,0-1-1 0 0,0 1 1 0 0,0 0 0 0 0,0 0 0 0 0,0-1 0 0 0,0 1 0 0 0,0 0 0 0 0,0-1-1 0 0,0 1 1 0 0,0 0 0 0 0,1 0 0 0 0,-1-1 0 0 0,-1-5-38 0 0,1 0 1 0 0,0 0 0 0 0,0-1-1 0 0,1 1 1 0 0,0 0-1 0 0,1-6 1 0 0,12-38-152 0 0,-12 44 169 0 0,140-375-446 0 0,-45 192 553 0 0,-15 34-36 0 0,-70 130-53 0 0,-3 7 60 0 0,-1 1-1 0 0,-1-1 1 0 0,6-22 0 0 0,-1 4 2 0 0,-9 29-47 0 0,0-1 1 0 0,-1 1-1 0 0,0 0 0 0 0,0-1 0 0 0,-1 1 0 0 0,1-11 0 0 0,-1 11-12 0 0,-1 1 0 0 0,-3 5 11 0 0,1 1-9 0 0,1 1 0 0 0,-1 0 0 0 0,1 0 0 0 0,-1 0 0 0 0,1 0 0 0 0,0 0 0 0 0,0 0 0 0 0,-1 0 0 0 0,1 0 0 0 0,0 0 0 0 0,0 1 0 0 0,0-1-1 0 0,0 0 1 0 0,0 1 0 0 0,-1 2 0 0 0,-11 26 19 0 0,11-25-20 0 0,-14 44-59 0 0,2 0 0 0 0,-11 66-1 0 0,6-19 26 0 0,18-86 50 0 0,1-8-16 0 0,0 0 0 0 0,0-1 0 0 0,0 1 0 0 0,0 0 0 0 0,0 0 0 0 0,-1-1 0 0 0,1 1 0 0 0,0 0 0 0 0,-1-1 0 0 0,0 1 0 0 0,0 2 0 0 0,5-27 89 0 0,-2 6-49 0 0,13-42-164 0 0,2 1 1 0 0,38-82-1 0 0,-39 106 136 0 0,88-176-258 0 0,-91 190 213 0 0,22-27 0 0 0,-1 2 21 0 0,-15 17-11 0 0,-5 6 100 0 0,1 0 0 0 0,27-28-1 0 0,-75 86-229 0 0,-47 69 1 0 0,52-66 102 0 0,-25 39 49 0 0,3 1 0 0 0,-48 108 0 0 0,35-64 0 0 0,-14 30 0 0 0,-155 420 0 0 0,124-304 87 0 0,94-238-71 0 0,5-6 5 0 0,0 1-1 0 0,2 0 1 0 0,0 0 0 0 0,-4 48 0 0 0,10-65-86 0 0,-1 7-359 0 0,0 0 1 0 0,-8 28 0 0 0,10-43 264 0 0,0-1 19 0 0,0 0 135 0 0,0 0-1 0 0,0 0 1 0 0,0 0 0 0 0,0 1-1 0 0,0-1 1 0 0,0 0-1 0 0,0 0 1 0 0,0 0-1 0 0,0 0 1 0 0,0 0 0 0 0,0 0-1 0 0,0 0 1 0 0,0 0-1 0 0,0 0 1 0 0,0 0 0 0 0,0 0-1 0 0,0 0 1 0 0,0 1-1 0 0,0-1 1 0 0,0 0 0 0 0,0 0-1 0 0,0 0 1 0 0,0 0-1 0 0,1 0 1 0 0,-1 0-1 0 0,0 0 1 0 0,0 0 0 0 0,0 0-1 0 0,0 0 1 0 0,0 0-1 0 0,0 0 1 0 0,0 0 0 0 0,0 0-1 0 0,0 0 1 0 0,0 0-1 0 0,0 0 1 0 0,1 0 0 0 0,-1 0-1 0 0,0 0 1 0 0,0 0-1 0 0,0 0 1 0 0,0 0-1 0 0,0 0 1 0 0,0 0 0 0 0,0 0-1 0 0,0 0 1 0 0,7-4-70 0 0,6-8 53 0 0,228-265-392 0 0,-161 171 414 0 0,-36 45 0 0 0,113-171 0 0 0,-62 86 0 0 0,14 9 4 0 0,-73 95-25 0 0,-1-2-1 0 0,29-49 1 0 0,-37 54 673 0 0,-33 46-554 0 0,-1 1 0 0 0,1 0 0 0 0,0 1 0 0 0,1-1-1 0 0,0 1 1 0 0,0 0 0 0 0,1 0 0 0 0,0 1 0 0 0,1-1 0 0 0,0 1-1 0 0,0 0 1 0 0,-1 15 0 0 0,-13 50-162 0 0,11-51 76 0 0,-1 9 61 0 0,5-22-1 0 0,2-9-46 0 0,-1 1-1 0 0,1-1 1 0 0,-1 1-1 0 0,1-1 1 0 0,0 1-1 0 0,0-1 1 0 0,0 1-1 0 0,0-1 1 0 0,1 5-1 0 0,3-2 6 0 0,-4-5-27 0 0,1 1 0 0 0,-1-1 0 0 0,1 0 0 0 0,-1 1 0 0 0,0-1 0 0 0,1 0 0 0 0,-1 0 0 0 0,1 0 0 0 0,-1 1 0 0 0,1-1 0 0 0,-1 0 0 0 0,1 0 0 0 0,-1 0 0 0 0,1 0 0 0 0,-1 0 0 0 0,1 0 1 0 0,-1 0-1 0 0,1 0 0 0 0,-1 0 0 0 0,1 0 0 0 0,-1 0 0 0 0,1 0 0 0 0,-1 0 0 0 0,1-1 0 0 0,-1 1 0 0 0,1 0 0 0 0,-1 0 0 0 0,1 0 0 0 0,-1-1 0 0 0,0 1 0 0 0,1 0 0 0 0,-1 0 0 0 0,1-1 0 0 0,12-11 160 0 0,1-9-199 0 0,-1 0 1 0 0,-1 0-1 0 0,15-38 0 0 0,19-73-174 0 0,-41 115 205 0 0,26-62 4 0 0,-13 37 0 0 0,59-132 0 0 0,-36 86 0 0 0,-20 45 0 0 0,29-43 0 0 0,-5 10 0 0 0,-24 35 11 0 0,-21 41 42 0 0,-2 19 118 0 0,-35 124 49 0 0,22-93-211 0 0,-20 49-9 0 0,19-57 0 0 0,-15 29 41 0 0,17-43-18 0 0,-4 1-25 0 0,15-25 17 0 0,0 1 0 0 0,-1 0-1 0 0,2 0 1 0 0,-1 1 0 0 0,0-1 0 0 0,1 1-1 0 0,-2 8 1 0 0,3-12 85 0 0,1-3-95 0 0,-1 0-1 0 0,0 1 0 0 0,1-1 1 0 0,-1 0-1 0 0,1 0 0 0 0,-1 0 1 0 0,1 0-1 0 0,0 0 1 0 0,-1 0-1 0 0,1 0 0 0 0,0 0 1 0 0,0 0-1 0 0,-1 0 1 0 0,1 0-1 0 0,0 0 0 0 0,0 0 1 0 0,1-2-1 0 0,3-22 61 0 0,0 10-49 0 0,-1 2-50 0 0,0 1 0 0 0,2-1 0 0 0,5-13 1 0 0,3-7-63 0 0,126-317-473 0 0,-135 341 526 0 0,-3 5 27 0 0,1 0-1 0 0,0-1 1 0 0,1 1-1 0 0,-1 1 1 0 0,0-1-1 0 0,1 0 1 0 0,3-3-1 0 0,-9 25-240 0 0,-65 132 118 0 0,18-46 86 0 0,-167 447 469 0 0,105-259-112 0 0,77-213-165 0 0,19-44-24 0 0,-18 56 0 0 0,-16 63 207 0 0,65-175-757 0 0,-4-8-70 0 0,-8 20 340 0 0,0 0-1 0 0,7-12 1 0 0,30-52-99 0 0,66-122-135 0 0,-78 143-62 0 0,52-71 1 0 0,44-39-148 0 0,-59 93 637 0 0,-64 68 195 0 0,-12 11 356 0 0,-42 53 452 0 0,-161 172 183 0 0,49-51-1174 0 0,31-36 295 0 0,-8 0 144 0 0,77-77-50 0 0,61-66-405 0 0,126-169-1640 0 0,-10-6 1055 0 0,7-7 359 0 0,-7 9-19 0 0,-77 115 147 0 0,66-103-180 0 0,11 11-48 0 0,-76 104 201 0 0,-19 20 29 0 0,0 1 0 0 0,2 1 0 0 0,37-31 0 0 0,-55 49 82 0 0,0 0 0 0 0,0 1 0 0 0,0-1 0 0 0,0 0-1 0 0,0 0 1 0 0,1 1 0 0 0,-1-1 0 0 0,0 1 0 0 0,0-1 0 0 0,1 1-1 0 0,-1-1 1 0 0,0 1 0 0 0,1 0 0 0 0,-1 0 0 0 0,0 0 0 0 0,1 0-1 0 0,-1 0 1 0 0,2 0 0 0 0,-3 0-1 0 0,1 1-1 0 0,0-1 1 0 0,-1 1 0 0 0,1-1-1 0 0,-1 1 1 0 0,1 0 0 0 0,-1-1-1 0 0,1 1 1 0 0,-1 0 0 0 0,1-1-1 0 0,-1 1 1 0 0,0 0 0 0 0,1 0-1 0 0,-1 0 1 0 0,0-1 0 0 0,0 1-1 0 0,0 0 1 0 0,0 0 0 0 0,1 0-1 0 0,-1-1 1 0 0,0 1 0 0 0,0 0-1 0 0,-1 0 1 0 0,1 0 0 0 0,0-1-1 0 0,0 1 1 0 0,0 0 0 0 0,0 0-1 0 0,-1 1 1 0 0,-1 10 172 0 0,-1 0 0 0 0,-1 0-1 0 0,0 0 1 0 0,-9 20 0 0 0,-29 43 249 0 0,32-59-382 0 0,-105 159 382 0 0,40-65-252 0 0,31-40-75 0 0,-77 112 145 0 0,-51 67 55 0 0,77-117 12 0 0,-172 185 0 0 0,263-313-313 0 0,1 0-12 0 0,0 0 0 0 0,-1-1-1 0 0,1 1 1 0 0,-1-1 0 0 0,0 0 0 0 0,0 0 0 0 0,-1 0-1 0 0,-4 2 1 0 0,9-5 5 0 0,0 0-1 0 0,0 0 0 0 0,-1 1 1 0 0,1-1-1 0 0,0 0 1 0 0,0 0-1 0 0,-1 0 1 0 0,1 0-1 0 0,0 0 1 0 0,0 1-1 0 0,-1-1 0 0 0,1 0 1 0 0,0 0-1 0 0,0 0 1 0 0,-1 0-1 0 0,1 0 1 0 0,0 0-1 0 0,-1 0 1 0 0,1 0-1 0 0,0 0 0 0 0,0 0 1 0 0,-1 0-1 0 0,1 0 1 0 0,0 0-1 0 0,-1 0 1 0 0,1 0-1 0 0,0-1 0 0 0,0 1 1 0 0,-1 0-1 0 0,1 0 1 0 0,0 0-1 0 0,0 0 1 0 0,-1 0-1 0 0,1-1 1 0 0,0 1-1 0 0,0 0 0 0 0,-1 0 1 0 0,2-4-68 0 0,0-5-23 0 0,1 0 1 0 0,0 1-1 0 0,1 0 0 0 0,0-1 1 0 0,0 1-1 0 0,1 0 1 0 0,0 1-1 0 0,1-1 0 0 0,8-11 1 0 0,5-10-251 0 0,64-93-424 0 0,-21 35 329 0 0,-19 21 132 0 0,76-109-535 0 0,-105 157 747 0 0,108-137-760 0 0,-116 151 546 0 0,-9 11 129 0 0,-9 13-48 0 0,-170 223 384 0 0,68-99-99 0 0,30-39 140 0 0,60-73-85 0 0,-110 137 762 0 0,52-53 200 0 0,28-38-444 0 0,-78 117 742 0 0,125-180-1378 0 0,8-15 3 0 0,0 0 1 0 0,0 1 0 0 0,0-1-1 0 0,0 0 1 0 0,0 0 0 0 0,0 0-1 0 0,0 0 1 0 0,0 0 0 0 0,0 0-1 0 0,0 0 1 0 0,0 0 0 0 0,0 0 0 0 0,0 0-1 0 0,0 1 1 0 0,1-1 0 0 0,-1 0-1 0 0,0 0 1 0 0,0 0 0 0 0,0 0-1 0 0,0 0 1 0 0,0 0 0 0 0,0 0-1 0 0,0 0 1 0 0,0 0 0 0 0,0 0-1 0 0,0 0 1 0 0,0 0 0 0 0,0 0-1 0 0,0 0 1 0 0,1 1 0 0 0,-1-1-1 0 0,0 0 1 0 0,0 0 0 0 0,0 0-1 0 0,0 0 1 0 0,0 0 0 0 0,0 0-1 0 0,0 0 1 0 0,0 0 0 0 0,0 0-1 0 0,1 0 1 0 0,-1 0 0 0 0,0 0-1 0 0,0 0 1 0 0,0 0 0 0 0,0 0-1 0 0,0 0 1 0 0,0 0 0 0 0,0-1-1 0 0,0 1 1 0 0,0 0 0 0 0,0 0-1 0 0,1 0 1 0 0,-1 0 0 0 0,0 0-1 0 0,0 0 1 0 0,0 0 0 0 0,0 0 0 0 0,0 0-1 0 0,0 0 1 0 0,0 0 0 0 0,0 0-1 0 0,0 0 1 0 0,0-1 0 0 0,24-18-337 0 0,243-244-1240 0 0,111-104 1386 0 0,-120 121 395 0 0,-231 221-216 0 0,-18 18-50 0 0,-8 7 11 0 0,-3 4-15 0 0,-131 150 802 0 0,32-42-192 0 0,16-10-254 0 0,-110 128 523 0 0,28-23-133 0 0,158-191-760 0 0,21-27-226 0 0,-2 1 255 0 0,162-140-1338 0 0,-69 73 1253 0 0,157-106-209 0 0,-192 141 251 0 0,93-54-261 0 0,-146 90 341 0 0,-10 5 53 0 0,-5 3-9 0 0,-4 5 25 0 0,4-7-48 0 0,-28 30 350 0 0,0 0 0 0 0,-44 34 0 0 0,27-25-43 0 0,-209 175 799 0 0,167-142-824 0 0,75-61-220 0 0,0-1 0 0 0,-1-1-1 0 0,0 0 1 0 0,-1-1 0 0 0,-22 10 0 0 0,29-17-78 0 0,8-6-35 0 0,6-4-68 0 0,18-14-310 0 0,1 1-1 0 0,42-28 0 0 0,-57 42 319 0 0,159-99-487 0 0,-83 54 591 0 0,-1-2-23 0 0,78-46-167 0 0,-135 88 163 0 0,-29 13 38 0 0,0 0 0 0 0,0 0 1 0 0,0 1-1 0 0,0-1 0 0 0,1 0 1 0 0,-1 0-1 0 0,0 1 0 0 0,0-1 1 0 0,0 0-1 0 0,0 1 0 0 0,0-1 1 0 0,0 0-1 0 0,0 1 0 0 0,0-1 1 0 0,0 0-1 0 0,0 0 0 0 0,0 1 1 0 0,0-1-1 0 0,0 0 0 0 0,0 1 1 0 0,0-1-1 0 0,-1 0 0 0 0,1 0 1 0 0,0 1-1 0 0,0-1 0 0 0,0 0 1 0 0,0 0-1 0 0,-1 1 0 0 0,-4 7 135 0 0,-2 0 0 0 0,1 0-1 0 0,-1-1 1 0 0,-15 14 0 0 0,3-4 95 0 0,-13 16 24 0 0,-1-2 0 0 0,-2-2 0 0 0,-49 32 0 0 0,56-42-60 0 0,-34 29 0 0 0,14-9-70 0 0,40-33-155 0 0,1 0 1 0 0,0 1-1 0 0,0 0 0 0 0,1 1 1 0 0,-10 13-1 0 0,12-14-53 0 0,4-6-16 0 0,0-1 84 0 0,0 0-1 0 0,0 0 0 0 0,0 0 1 0 0,0 1-1 0 0,0-1 1 0 0,0 0-1 0 0,0 0 1 0 0,0 0-1 0 0,0 0 0 0 0,0 0 1 0 0,0 0-1 0 0,0 1 1 0 0,0-1-1 0 0,0 0 1 0 0,0 0-1 0 0,0 0 1 0 0,0 0-1 0 0,0 0 0 0 0,0 0 1 0 0,0 0-1 0 0,0 1 1 0 0,0-1-1 0 0,0 0 1 0 0,0 0-1 0 0,1 0 0 0 0,-1 0 1 0 0,0 0-1 0 0,0 0 1 0 0,0 0-1 0 0,0 0 1 0 0,0 0-1 0 0,0 0 1 0 0,0 1-1 0 0,1-1 0 0 0,-1 0 1 0 0,0 0-1 0 0,0 0 1 0 0,0 0-1 0 0,0 0 1 0 0,0 0-1 0 0,0 0 0 0 0,1 0 1 0 0,-1 0-1 0 0,0 0 1 0 0,7-4-270 0 0,6-7-59 0 0,2-6-46 0 0,0-1-1 0 0,16-28 0 0 0,-30 45 366 0 0,0 0-1 0 0,-1 0 0 0 0,1 0 0 0 0,-1 0 1 0 0,1 0-1 0 0,-1 0 0 0 0,1 0 0 0 0,-1 0 0 0 0,0 0 1 0 0,1 0-1 0 0,-1-2 0 0 0,0 3 17 0 0,0 0-1 0 0,0 0 1 0 0,0 0 0 0 0,0-1-1 0 0,0 1 1 0 0,0 0-1 0 0,0 0 1 0 0,0 0 0 0 0,0 0-1 0 0,0-1 1 0 0,0 1-1 0 0,0 0 1 0 0,0 0 0 0 0,0 0-1 0 0,0 0 1 0 0,0 0-1 0 0,0-1 1 0 0,0 1 0 0 0,0 0-1 0 0,0 0 1 0 0,0 0-1 0 0,0 0 1 0 0,0 0 0 0 0,-1-1-1 0 0,1 1 1 0 0,0 0-1 0 0,0 0 1 0 0,0 0 0 0 0,0 0-1 0 0,0 0 1 0 0,0 0-1 0 0,0 0 1 0 0,-1-1 0 0 0,1 1-1 0 0,0 0 1 0 0,0 0-1 0 0,0 0 1 0 0,0 0 0 0 0,-1 0-1 0 0,1 0 1 0 0,0 0-1 0 0,0 0 1 0 0,0 0 0 0 0,0 0-1 0 0,0 0 1 0 0,-1 0-1 0 0,1 0 1 0 0,0 0 0 0 0,0 0-1 0 0,0 0 1 0 0,-8 3 13 0 0,8-2-24 0 0,-10 4 7 0 0,1 2 0 0 0,-1-1 0 0 0,2 1 0 0 0,-14 13 0 0 0,-29 38 302 0 0,25-28-94 0 0,-103 99 664 0 0,74-77-591 0 0,-39 48 127 0 0,-13 12-9 0 0,-38 42-59 0 0,67-65-228 0 0,-9 8-106 0 0,79-88-102 0 0,4-5-136 0 0,10-14 26 0 0,5-5-23 0 0,1 0-1 0 0,0 1 1 0 0,23-21-1 0 0,49-34-274 0 0,-10 10 274 0 0,27-33-46 0 0,-33 29-98 0 0,95-68-1 0 0,34-13 184 0 0,-195 142 198 0 0,1 0 6 0 0,-1 0-1 0 0,1 1 1 0 0,0-1-1 0 0,-1 1 1 0 0,1-1-1 0 0,0 1 1 0 0,3-1-1 0 0,-6 2-4 0 0,0 0 0 0 0,0 0-1 0 0,0 0 1 0 0,0 0-1 0 0,0 0 1 0 0,0 0 0 0 0,0 0-1 0 0,0 0 1 0 0,1 0-1 0 0,-1 0 1 0 0,0 0 0 0 0,0 0-1 0 0,0 0 1 0 0,0 0-1 0 0,0 0 1 0 0,0 0 0 0 0,0 0-1 0 0,0 0 1 0 0,1 0-1 0 0,-1 0 1 0 0,0 0 0 0 0,0 0-1 0 0,0 1 1 0 0,0-1-1 0 0,0 0 1 0 0,0 0 0 0 0,0 0-1 0 0,0 0 1 0 0,0 0-1 0 0,0 0 1 0 0,0 0 0 0 0,1 0-1 0 0,-1 0 1 0 0,0 0-1 0 0,0 0 1 0 0,0 1 0 0 0,0-1-1 0 0,0 0 1 0 0,0 0-1 0 0,0 0 1 0 0,0 0 0 0 0,0 0-1 0 0,0 0 1 0 0,0 0-1 0 0,0 0 1 0 0,0 1 0 0 0,0-1-1 0 0,0 0 1 0 0,0 0-1 0 0,0 0 1 0 0,0 0 0 0 0,0 0-1 0 0,0 0 1 0 0,0 0-1 0 0,0 0 1 0 0,0 1 0 0 0,0-1-1 0 0,0 0 1 0 0,-1 0-1 0 0,1 0 1 0 0,0 0 0 0 0,0 0-1 0 0,0 0 1 0 0,0 0-1 0 0,0 0 1 0 0,0 0 0 0 0,0 0-1 0 0,0 0 1 0 0,-6 9 107 0 0,-33 32 583 0 0,-86 72-1 0 0,6-5-92 0 0,18-15-311 0 0,5-14-7 0 0,-55 48 183 0 0,-17 18-138 0 0,129-116-243 0 0,-1-1 1 0 0,-69 35-1 0 0,101-58-148 0 0,-1-1 0 0 0,0-1 0 0 0,0 0 0 0 0,0 0 0 0 0,0 0 0 0 0,-1-1 0 0 0,-9 0 0 0 0,17-1 50 0 0,0-1-1 0 0,0 0 0 0 0,0 0 1 0 0,0 0-1 0 0,0-1 1 0 0,0 1-1 0 0,-1 0 0 0 0,1-1 1 0 0,0 0-1 0 0,0 1 1 0 0,0-1-1 0 0,0 0 1 0 0,0 0-1 0 0,1 0 0 0 0,-1 0 1 0 0,0 0-1 0 0,0-1 1 0 0,1 1-1 0 0,-1-1 1 0 0,1 1-1 0 0,-1-1 0 0 0,1 1 1 0 0,-1-1-1 0 0,1 0 1 0 0,0 1-1 0 0,0-1 1 0 0,0 0-1 0 0,0 0 0 0 0,0 0 1 0 0,0 0-1 0 0,1 0 1 0 0,-1 0-1 0 0,1 0 0 0 0,-1 0 1 0 0,1 0-1 0 0,0-1 1 0 0,0-2-1 0 0,-1-7-69 0 0,1 0 0 0 0,1-1 1 0 0,0 1-1 0 0,4-19 0 0 0,14-47-186 0 0,65-162-567 0 0,-77 218 740 0 0,10-45 0 0 0,-13 45-5 0 0,13-37 0 0 0,-5 23 17 0 0,-9 26 56 0 0,0 0 0 0 0,7-13-1 0 0,-19 36 56 0 0,-8 17 185 0 0,-27 52 578 0 0,28-56-654 0 0,-13 34 0 0 0,15-27 144 0 0,-2 3-79 0 0,2 0 1 0 0,-11 47 0 0 0,18-52-153 0 0,2-12-6 0 0,0 0 1 0 0,2 0 0 0 0,1 0 0 0 0,-1 21 0 0 0,3-38-65 0 0,0 0 0 0 0,0 1 0 0 0,1-1 0 0 0,-1 0 0 0 0,1 0-1 0 0,-1 0 1 0 0,1 0 0 0 0,1 3 0 0 0,-2-5 17 0 0,1 1 0 0 0,-1-1 0 0 0,0 0-1 0 0,0 1 1 0 0,1-1 0 0 0,-1 0 0 0 0,0 1-1 0 0,1-1 1 0 0,-1 0 0 0 0,0 0 0 0 0,1 0 0 0 0,-1 1-1 0 0,0-1 1 0 0,1 0 0 0 0,-1 0 0 0 0,1 0 0 0 0,-1 0-1 0 0,1 0 1 0 0,-1 1 0 0 0,0-1 0 0 0,1 0 0 0 0,-1 0-1 0 0,1 0 1 0 0,-1 0 0 0 0,0 0 0 0 0,1-1 0 0 0,-1 1-1 0 0,1 0 1 0 0,-1 0 0 0 0,1 0 0 0 0,-1 0 0 0 0,0 0-1 0 0,1 0 1 0 0,-1-1 0 0 0,0 1 0 0 0,1 0 0 0 0,-1 0-1 0 0,1-1 1 0 0,-1 1 0 0 0,0 0 0 0 0,0 0 0 0 0,1-1-1 0 0,-1 1 1 0 0,0 0 0 0 0,0-1 0 0 0,1 1-1 0 0,-1-1 1 0 0,0 1 0 0 0,12-14-84 0 0,-1-1-1 0 0,0 1 1 0 0,-2-1-1 0 0,13-25 1 0 0,-4 8-77 0 0,38-68-439 0 0,80-201-1 0 0,-123 268 607 0 0,-3-2 0 0 0,0 1 0 0 0,7-62 0 0 0,-17 92 1 0 0,2-11 50 0 0,0-1-1 0 0,-2-20 0 0 0,0 33-41 0 0,0 0 0 0 0,0 0 0 0 0,-1 0 0 0 0,1 0 0 0 0,-1 0-1 0 0,1 1 1 0 0,-1-1 0 0 0,0 0 0 0 0,0 0 0 0 0,-1 1 0 0 0,1-1 0 0 0,0 0-1 0 0,-1 1 1 0 0,1-1 0 0 0,-1 1 0 0 0,0 0 0 0 0,0-1 0 0 0,0 1 0 0 0,-3-2-1 0 0,3 3 4 0 0,0 0 0 0 0,0 0 0 0 0,0 1 0 0 0,0-1 0 0 0,0 1 0 0 0,0-1 0 0 0,-1 1 0 0 0,1 0 0 0 0,0 0 0 0 0,0 0 0 0 0,0 0 0 0 0,0 0 0 0 0,-1 0-1 0 0,1 1 1 0 0,0-1 0 0 0,0 1 0 0 0,0-1 0 0 0,0 1 0 0 0,0 0 0 0 0,0 0 0 0 0,0 0 0 0 0,-2 2 0 0 0,-5 2 29 0 0,0 1 0 0 0,1 0 0 0 0,-9 8 0 0 0,-185 178 548 0 0,-13 37 307 0 0,209-224-881 0 0,3-2-7 0 0,0 1 1 0 0,0-1-1 0 0,0-1 0 0 0,-1 1 0 0 0,1 0 0 0 0,-5 2 0 0 0,7-5-9 0 0,1 0 0 0 0,0 0 0 0 0,0 0 0 0 0,0 0 0 0 0,0 0 0 0 0,0 0 0 0 0,0 0 0 0 0,0 0 0 0 0,0 0 0 0 0,0 0 0 0 0,-1 0 0 0 0,1 1 0 0 0,0-1 0 0 0,0 0 0 0 0,0 0 0 0 0,0 0-1 0 0,0 0 1 0 0,0 0 0 0 0,0 0 0 0 0,0 0 0 0 0,-1 0 0 0 0,1 0 0 0 0,0 0 0 0 0,0-1 0 0 0,0 1 0 0 0,0 0 0 0 0,0 0 0 0 0,0 0 0 0 0,0 0 0 0 0,0 0 0 0 0,-1 0 0 0 0,1 0 0 0 0,0 0-1 0 0,0 0 1 0 0,0 0 0 0 0,0 0 0 0 0,0 0 0 0 0,0 0 0 0 0,0 0 0 0 0,0 0 0 0 0,0-1 0 0 0,0 1 0 0 0,0 0 0 0 0,0 0 0 0 0,0 0 0 0 0,-1 0 0 0 0,1 0 0 0 0,0 0 0 0 0,0 0 0 0 0,0 0-1 0 0,0-1 1 0 0,0 1 0 0 0,0 0 0 0 0,0 0 0 0 0,0 0 0 0 0,0 0 0 0 0,0 0 0 0 0,1-6-57 0 0,-1 6 49 0 0,4-12-102 0 0,-1 0 0 0 0,1-1 0 0 0,1 2 0 0 0,9-18 0 0 0,30-43-298 0 0,86-102 96 0 0,-33 45 91 0 0,-82 112 176 0 0,1 0 0 0 0,0 1 0 0 0,2 1 0 0 0,0 0-1 0 0,22-13 1 0 0,-37 26 30 0 0,-1 1-1 0 0,1-1 0 0 0,0 1 0 0 0,1-1 0 0 0,-1 1 0 0 0,0 0 0 0 0,0 0 1 0 0,0 1-1 0 0,1-1 0 0 0,-1 1 0 0 0,0-1 0 0 0,0 1 0 0 0,1 0 0 0 0,-1 0 1 0 0,0 0-1 0 0,7 2 0 0 0,-8-1 7 0 0,0 0 0 0 0,0 0 0 0 0,0 0 0 0 0,0 0 0 0 0,0 0 0 0 0,0 0 0 0 0,0 1 0 0 0,-1-1 0 0 0,1 1 0 0 0,-1-1 0 0 0,1 1 0 0 0,-1 0-1 0 0,1-1 1 0 0,-1 1 0 0 0,0 0 0 0 0,0 0 0 0 0,0 0 0 0 0,0 0 0 0 0,0 0 0 0 0,-1 0 0 0 0,1 0 0 0 0,0 0 0 0 0,-1 1 0 0 0,0-1 0 0 0,1 0 0 0 0,-1 5 0 0 0,0 16 30 0 0,-2-1 0 0 0,0 1-1 0 0,-1 0 1 0 0,-2 0 0 0 0,-9 29 0 0 0,-34 96 218 0 0,5-20-86 0 0,-99 273 170 0 0,113-332-261 0 0,-93 232 433 0 0,95-225-385 0 0,4 1-1 0 0,-14 81 1 0 0,35-147-124 0 0,0-1 1 0 0,0 1-1 0 0,0 11 0 0 0,2-20-1 0 0,0 0 0 0 0,0 0 0 0 0,0 0 0 0 0,1 0-1 0 0,-1 0 1 0 0,0 0 0 0 0,1 0 0 0 0,-1 0-1 0 0,1 0 1 0 0,-1 0 0 0 0,1 0 0 0 0,0 0 0 0 0,0 0-1 0 0,0-1 1 0 0,0 1 0 0 0,0 0 0 0 0,3 2-1 0 0,-3-4 3 0 0,0 1 0 0 0,0-1 0 0 0,0 1 1 0 0,0-1-1 0 0,0 0 0 0 0,0 1 0 0 0,0-1 0 0 0,0 0 0 0 0,0 0 0 0 0,0 0 0 0 0,0 0 0 0 0,0 0 0 0 0,0 0 0 0 0,0 0 0 0 0,0 0 0 0 0,0-1 0 0 0,0 1 0 0 0,0 0 0 0 0,0 0 0 0 0,0-1 0 0 0,0 1 0 0 0,0-1 0 0 0,2 0 0 0 0,20-14-253 0 0,9-13-44 0 0,-1-2 1 0 0,27-34-1 0 0,7-6 140 0 0,-15 16 336 0 0,13-14 22 0 0,-40 44-183 0 0,-1-1-1 0 0,30-42 1 0 0,-52 67-5 0 0,8-13 81 0 0,-7 10 56 0 0,-7 8 23 0 0,-101 117 911 0 0,96-109-989 0 0,-125 161 541 0 0,47-59-436 0 0,33-42 11 0 0,3 3 1 0 0,-72 138-1 0 0,125-214-198 0 0,0 0 0 0 0,0 0 0 0 0,0 0 0 0 0,0 0-1 0 0,0 0 1 0 0,0 0 0 0 0,0 0 0 0 0,0 0 0 0 0,0 0 0 0 0,0 0 0 0 0,0 0-1 0 0,0 0 1 0 0,0 0 0 0 0,0 0 0 0 0,0 0 0 0 0,0 0 0 0 0,0 0 0 0 0,0 0-1 0 0,0 0 1 0 0,0 0 0 0 0,1 0 0 0 0,-1 1 0 0 0,0-1 0 0 0,0 0-1 0 0,0 0 1 0 0,0 0 0 0 0,0 0 0 0 0,0 0 0 0 0,0 0 0 0 0,0 0 0 0 0,0 0-1 0 0,0 0 1 0 0,0 0 0 0 0,0 0 0 0 0,0 0 0 0 0,0 0 0 0 0,0 0 0 0 0,0 0-1 0 0,0 0 1 0 0,0 0 0 0 0,-1 0 0 0 0,1 0 0 0 0,0 0 0 0 0,0 1 0 0 0,0-1-1 0 0,0 0 1 0 0,0 0 0 0 0,0 0 0 0 0,0 0 0 0 0,0 0 0 0 0,0 0 0 0 0,6-5-139 0 0,6-9-145 0 0,19-32-152 0 0,36-46 6 0 0,9 7 394 0 0,33-39-65 0 0,0-4 14 0 0,62-80-69 0 0,-141 169 166 0 0,14-19 87 0 0,60-104-1 0 0,-72 103 9 0 0,-31 58-101 0 0,0 0-1 0 0,-1 0 1 0 0,1 0 0 0 0,-1 0-1 0 0,0 0 1 0 0,1 0 0 0 0,-1 0-1 0 0,0 0 1 0 0,1 0-1 0 0,-1-1 1 0 0,0 1 0 0 0,0-2-1 0 0,0 2 2 0 0,0 1-1 0 0,0 0 1 0 0,-1-1-1 0 0,1 1 0 0 0,0-1 1 0 0,0 1-1 0 0,0 0 1 0 0,0-1-1 0 0,-1 1 1 0 0,1 0-1 0 0,0-1 0 0 0,0 1 1 0 0,-1 0-1 0 0,1-1 1 0 0,0 1-1 0 0,-1 0 1 0 0,1 0-1 0 0,0-1 0 0 0,-1 1 1 0 0,1 0-1 0 0,0 0 1 0 0,-1 0-1 0 0,0-1 0 0 0,-1 1 12 0 0,0 0-1 0 0,1-1 0 0 0,-1 1 1 0 0,0 0-1 0 0,0 0 0 0 0,0 0 1 0 0,0 1-1 0 0,1-1 0 0 0,-1 0 1 0 0,0 1-1 0 0,0-1 0 0 0,-2 2 1 0 0,-7 3 49 0 0,0 1 0 0 0,0 0 0 0 0,-18 15 0 0 0,14-10-39 0 0,-21 17 61 0 0,-65 63 0 0 0,-22 45 50 0 0,72-79-71 0 0,-57 71 93 0 0,-23 24 56 0 0,117-137-259 0 0,-1 2-39 0 0,-1 0-1 0 0,-1-1 0 0 0,-20 15 0 0 0,36-30 73 0 0,-1 0 0 0 0,1 0 0 0 0,-1 0 0 0 0,1 0 0 0 0,-1 0 0 0 0,0-1 0 0 0,1 1-1 0 0,-1 0 1 0 0,0-1 0 0 0,0 0 0 0 0,0 1 0 0 0,1-1 0 0 0,-1 0 0 0 0,0 0 0 0 0,-3 0-1 0 0,4 0-3 0 0,0-1 0 0 0,0 1 0 0 0,1 0 0 0 0,-1-1 0 0 0,0 1 0 0 0,0-1 0 0 0,0 1 0 0 0,1-1 0 0 0,-1 0 0 0 0,0 1 0 0 0,1-1 0 0 0,-1 0 0 0 0,1 1 0 0 0,-1-1 0 0 0,0 0 0 0 0,1 0 0 0 0,0 1 0 0 0,-1-1 0 0 0,1 0 0 0 0,-1 0 0 0 0,1 0 0 0 0,0 0 0 0 0,0 0 0 0 0,-1 0 0 0 0,1 1 0 0 0,0-1 0 0 0,0 0 0 0 0,0 0 0 0 0,0 0 0 0 0,0 0 0 0 0,0-1 0 0 0,1-11-166 0 0,0 1-1 0 0,1 0 1 0 0,0 0 0 0 0,6-19 0 0 0,21-48-877 0 0,35-75 666 0 0,45-120 272 0 0,-88 212 118 0 0,-3 0-1 0 0,15-101 0 0 0,-30 144 8 0 0,-1 1-1 0 0,-1 0 0 0 0,-1-1 1 0 0,0 1-1 0 0,-6-36 0 0 0,5 48 19 0 0,0 1 1 0 0,0 0-1 0 0,-1-1 0 0 0,0 1 0 0 0,0 0 0 0 0,-1 0 0 0 0,1 0 1 0 0,-1 1-1 0 0,0-1 0 0 0,0 0 0 0 0,-1 1 0 0 0,0 0 0 0 0,1 0 1 0 0,-1 0-1 0 0,0 0 0 0 0,-1 1 0 0 0,1 0 0 0 0,-1-1 0 0 0,1 2 0 0 0,-1-1 1 0 0,0 0-1 0 0,0 1 0 0 0,-10-3 0 0 0,6 3 74 0 0,0 0-1 0 0,0 1 1 0 0,0 0-1 0 0,0 0 0 0 0,0 1 1 0 0,0 0-1 0 0,0 1 1 0 0,0 0-1 0 0,0 1 1 0 0,0-1-1 0 0,-17 7 1 0 0,-5 3 204 0 0,-55 30 0 0 0,70-32-321 0 0,-15 7 60 0 0,1 1-1 0 0,1 2 0 0 0,1 1 0 0 0,1 1 0 0 0,1 2 1 0 0,0 0-1 0 0,2 2 0 0 0,1 0 0 0 0,1 2 0 0 0,-20 31 0 0 0,19-25-252 0 0,23-32 147 0 0,13-1-976 0 0,-9 0 978 0 0,-1 1 0 0 0,1-2 0 0 0,-1 1 0 0 0,1 0 0 0 0,-1-1-1 0 0,1 1 1 0 0,-1-1 0 0 0,1 0 0 0 0,-1 0 0 0 0,0-1-1 0 0,1 1 1 0 0,-1-1 0 0 0,0 0 0 0 0,0 1 0 0 0,0-1 0 0 0,0 0-1 0 0,4-5 1 0 0,-2 3 5 0 0,-1 2 63 0 0,-4 3 19 0 0,1 0 0 0 0,-1 0 0 0 0,1 0 0 0 0,-1 0 0 0 0,0 0 0 0 0,1 0 1 0 0,-1 0-1 0 0,0 0 0 0 0,0 0 0 0 0,0 0 0 0 0,0 2 0 0 0,-1 11 126 0 0,0-1 1 0 0,-1 1-1 0 0,-1-1 0 0 0,0 0 0 0 0,-1 0 0 0 0,-6 16 0 0 0,-5 21-17 0 0,-13 80 0 0 0,19-81-134 0 0,7-39 0 0 0,0 0 0 0 0,1 1 0 0 0,0-1 0 0 0,0 1 0 0 0,3 20-1 0 0,-2-30-88 0 0,7-18-668 0 0,0 1-77 0 0,-2 1-1 0 0,8-32 1 0 0,-10 33-269 0 0,0 0 0 0 0,1 1 1 0 0,1-1-1 0 0,12-24 0 0 0,-14 34 236 0 0,0-1-1 0 0,1 1 0 0 0,-1 0 0 0 0,7-6 1 0 0,10-10-5395 0 0,-10 9 3411 0 0,2 2 1758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7631 0 0,'0'0'583'0'0,"11"0"1077"0"0,-4-8-299 0 0,0 0 1 0 0,-1-1-1 0 0,9-13 0 0 0,-14 21-1289 0 0,-1-1-1 0 0,1 1 1 0 0,0 0-1 0 0,1 0 0 0 0,-1-1 1 0 0,0 1-1 0 0,0 0 1 0 0,3-1-1 0 0,-3 1-18 0 0,0 0-1 0 0,1 0 0 0 0,-1 0 1 0 0,0 0-1 0 0,0 0 0 0 0,0 0 1 0 0,0 0-1 0 0,0-1 1 0 0,1-2-1 0 0,1-2 132 0 0,-1 3-103 0 0,-1 0 1 0 0,0 0-1 0 0,1 0 1 0 0,0 0-1 0 0,0 1 1 0 0,-1-1-1 0 0,5-3 1 0 0,33-40 443 0 0,0 6-158 0 0,41-54 0 0 0,-58 66-317 0 0,74-105-4146 0 0,-95 132 3928 0 0,0 0 1 0 0,-1 0-1 0 0,1 0 0 0 0,0 0 0 0 0,0 1 1 0 0,0-1-1 0 0,-1 0 0 0 0,1 1 0 0 0,0-1 0 0 0,0 1 1 0 0,0-1-1 0 0,1 0 0 0 0,-1 1-118 0 0,0-1-1 0 0,0 1 1 0 0,0 0-1 0 0,-1-1 1 0 0,1 1-1 0 0,0-1 0 0 0,-1 1 1 0 0,1-1-1 0 0,0 1 1 0 0,-1-1-1 0 0,1 0 1 0 0,-1 1-1 0 0,1-1 1 0 0,-1 0-1 0 0,1 1 1 0 0,-1-1-1 0 0,1-1 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1 767 4863 0 0,'0'0'375'0'0,"11"-5"-32"0"0,-5 3 764 0 0,-1-1 1 0 0,1 0-1 0 0,0-1 1 0 0,-1 1 0 0 0,0-1-1 0 0,8-7 1 0 0,4-3-123 0 0,-6 5-683 0 0,-1-1-1 0 0,0 0 0 0 0,-1-1 1 0 0,0 0-1 0 0,13-22 1 0 0,-13 20-185 0 0,81-139 667 0 0,-54 87-752 0 0,41-83 42 0 0,3 21-681 0 0,-30 51-1594 0 0,-20 29-479 0 0,-23 41 1427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0 805 7687 0 0,'0'0'590'0'0,"13"-9"1464"0"0,-3-3 6 0 0,7-11 20 0 0,-9 10-1597 0 0,0 0-1 0 0,1 1 1 0 0,11-12 0 0 0,10-14 50 0 0,-20 25-362 0 0,11-16 241 0 0,-1-1 1 0 0,21-44-1 0 0,34-70 313 0 0,4-12-446 0 0,-38 81-607 0 0,-14 28 52 0 0,-20 36 90 0 0,0 0 0 0 0,12-15-1 0 0,-10 15-685 0 0,13-20-1 0 0,-20 29 2374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12 630 3855 0 0,'0'0'298'0'0,"0"16"570"0"0,0-14-647 0 0,0-1 0 0 0,0 0 0 0 0,0 0 0 0 0,0 1 0 0 0,0-1 0 0 0,-1 0 0 0 0,1 0 0 0 0,0 0 0 0 0,-1 0 0 0 0,1 1 0 0 0,-1-1 0 0 0,1 0 0 0 0,-1 0 0 0 0,0 0 0 0 0,1 0 0 0 0,-1 0 0 0 0,0 0 0 0 0,-1 1 0 0 0,0 1 730 0 0,2-3-866 0 0,0 0 1 0 0,-1 1-1 0 0,1-1 0 0 0,0 0 0 0 0,0 0 0 0 0,0 0 0 0 0,0 0 1 0 0,0 0-1 0 0,0 1 0 0 0,0-1 0 0 0,0 0 0 0 0,0 0 0 0 0,0 0 0 0 0,0 0 1 0 0,1 0-1 0 0,-1 1 0 0 0,0-1 0 0 0,0 0 0 0 0,0 0 0 0 0,0 0 0 0 0,0 0 1 0 0,0 0-1 0 0,0 0 0 0 0,0 0 0 0 0,0 1 0 0 0,0-1 0 0 0,0 0 0 0 0,1 0 1 0 0,-1 0-1 0 0,0 0 0 0 0,0 0 0 0 0,0 0 0 0 0,0 0 0 0 0,0 0 0 0 0,0 0 1 0 0,1 0-1 0 0,-1 0 0 0 0,0 1 0 0 0,0-1 0 0 0,0 0 0 0 0,0 0 1 0 0,0 0-1 0 0,0 0 0 0 0,1 0 0 0 0,-1 0 0 0 0,0 0 0 0 0,0 0 0 0 0,0 0 1 0 0,0 0-1 0 0,0-1 0 0 0,1 1 0 0 0,-1 0 0 0 0,0 0 0 0 0,0 0 0 0 0,14-5 1096 0 0,13-11-746 0 0,-10-3 21 0 0,-1 0-1 0 0,0-1 1 0 0,-2 0 0 0 0,15-28 0 0 0,41-93 383 0 0,-1 0-1176 0 0,-46 101-1191 0 0,2 2-1 0 0,42-52 1 0 0,-53 74-4341 0 0,22-34-1 0 0,-31 43 4102 0 0,1 2 1088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190 396 6679 0 0,'0'0'1916'0'0,"9"-18"1010"0"0,-9 14-2639 0 0,-1 0 1 0 0,1 0-1 0 0,-1 1 0 0 0,0-1 1 0 0,0 0-1 0 0,-1 1 1 0 0,1-1-1 0 0,-1 0 1 0 0,0 1-1 0 0,-2-4 1 0 0,-3-8 0 0 0,-7-13 104 0 0,-1 0-1 0 0,-20-28 1 0 0,32 51-372 0 0,-1 0 0 0 0,-1 0-1 0 0,1 1 1 0 0,-10-8 0 0 0,9 9-4 0 0,1-1 1 0 0,-1 0-1 0 0,1 0 0 0 0,0 0 1 0 0,1-1-1 0 0,-5-6 0 0 0,-3-4 117 0 0,9 13-114 0 0,0 0 0 0 0,0 0 1 0 0,1-1-1 0 0,-1 1 1 0 0,1-1-1 0 0,0 1 1 0 0,-2-4-1 0 0,-5-9-19 0 0,7 13 0 0 0,0 1 0 0 0,0-1 0 0 0,0 0 0 0 0,0 1 0 0 0,0-1 0 0 0,1 0 0 0 0,-1 0 0 0 0,1 0 0 0 0,-1 1 0 0 0,0-4 0 0 0,-2-12-23 0 0,2 15 19 0 0,0 0-1 0 0,1 0 1 0 0,-1 0-1 0 0,1 0 0 0 0,-1-1 1 0 0,1 1-1 0 0,0 0 1 0 0,0 0-1 0 0,0 0 1 0 0,0 0-1 0 0,0 0 0 0 0,1-1 1 0 0,-1 1-1 0 0,1 0 1 0 0,0-3-1 0 0,0 1-1 0 0,0 0 24 0 0,13 1-224 0 0,-10 2 201 0 0,0 1 1 0 0,-1 0 0 0 0,1 0 0 0 0,0 0 0 0 0,-1 0 0 0 0,1 1-1 0 0,0-1 1 0 0,-1 1 0 0 0,1 0 0 0 0,-1 0 0 0 0,1 1-1 0 0,-1-1 1 0 0,4 2 0 0 0,1 2 7 0 0,0 1-1 0 0,0 0 0 0 0,9 8 1 0 0,-5-3-8 0 0,13 10 5 0 0,39 44 0 0 0,-37-22 64 0 0,-3 7-53 0 0,0-6 102 0 0,-16-28-45 0 0,1 1 39 0 0,13 4-602 0 0,-21-20 147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2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5383 0 0,'0'0'646'0'0,"1"-9"5100"0"0,14-4-3942 0 0,22-16 0 0 0,-5 4-1068 0 0,-25 20-658 0 0,1 1 0 0 0,0 0 0 0 0,0 0 0 0 0,0 1 0 0 0,0 0 0 0 0,1 1 0 0 0,11-3 0 0 0,3-1 138 0 0,-11 3-126 0 0,0 1-1 0 0,14-1 1 0 0,22-5 217 0 0,-8-1-10 0 0,-25 7-247 0 0,-1-2-1 0 0,16-4 1 0 0,-23 5-37 0 0,0 1 1 0 0,0 0-1 0 0,1 0 1 0 0,10-1-1 0 0,-14 3 4 0 0,-1 0-1 0 0,0 0 1 0 0,0 0-1 0 0,0 0 1 0 0,1 1-1 0 0,-1-1 1 0 0,0 1 0 0 0,0 0-1 0 0,0 0 1 0 0,0 0-1 0 0,0 0 1 0 0,4 3-1 0 0,-6-3 64 0 0,6 1 134 0 0,-3 0-204 0 0,-1 0 1 0 0,-3-2 42 0 0,-2 8 64 0 0,1-5-115 0 0,0 0 0 0 0,0-1 0 0 0,0 1 0 0 0,0 0-1 0 0,-3 4 1 0 0,-6 5-17 0 0,9-10 37 0 0,0 0 1 0 0,0 0-1 0 0,-1 0 0 0 0,1-1 1 0 0,-1 1-1 0 0,1 0 0 0 0,-1-1 1 0 0,1 1-1 0 0,-1-1 0 0 0,0 0 1 0 0,0 0-1 0 0,0 1 1 0 0,0-1-1 0 0,-4 1 0 0 0,-33 10 108 0 0,26-7-15 0 0,-23 4 0 0 0,-134 31 368 0 0,145-33-477 0 0,1 1-1 0 0,-33 16 1 0 0,53-21-274 0 0,-1-1 1 0 0,1 1-1 0 0,-1 0 0 0 0,1 1 0 0 0,0-1 0 0 0,0 1 1 0 0,-6 6-1 0 0,8-6-964 0 0,-1 0 1 0 0,0 0 0 0 0,1 0-1 0 0,0 0 1 0 0,-2 6 0 0 0,-1-4-3167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31 487 4919 0 0,'0'0'382'0'0,"3"10"-213"0"0,1 29 1858 0 0,-4-37-2008 0 0,0 0 0 0 0,0 0 1 0 0,-1 0-1 0 0,1 0 0 0 0,0 0 1 0 0,-1 0-1 0 0,1 0 0 0 0,-1 0 0 0 0,0 0 1 0 0,-1 2-1 0 0,-5 17 5544 0 0,4-28-4516 0 0,-1-10-905 0 0,-1-77 1232 0 0,0 25-570 0 0,1 47-778 0 0,1-3 24 0 0,2-39 74 0 0,15-47 132 0 0,-12 98-256 0 0,0 0 0 0 0,4-13 0 0 0,-4 19-128 0 0,0 0 0 0 0,-1 0 0 0 0,1-15 0 0 0,3 9-390 0 0,0 0 20 0 0,-5 12 441 0 0,1-1-1 0 0,-1 1 1 0 0,1-1-1 0 0,0 1 1 0 0,-1-1-1 0 0,1 1 0 0 0,0-1 1 0 0,0 1-1 0 0,1-2 1 0 0,7-12-304 0 0,-1 0 97 0 0,-3 11 232 0 0,-4 4-48 0 0,-1 0 0 0 0,3 1 52 0 0,-1 0 66 0 0,0-1 0 0 0,0 0 0 0 0,0 1 0 0 0,0-1-1 0 0,0 0 1 0 0,0 0 0 0 0,0 0 0 0 0,4-1 0 0 0,11 1 451 0 0,-16 0-363 0 0,20 13 209 0 0,-6-2-155 0 0,13 7 391 0 0,29 26 1 0 0,-43-32-480 0 0,-1 2 1 0 0,-1 0 0 0 0,16 23-1 0 0,27 50 10 0 0,-55-87-101 0 0,21 35 192 0 0,15 38 1 0 0,-30-59-141 0 0,-1 0-1 0 0,0 0 1 0 0,-1 0 0 0 0,-1 0 0 0 0,0 1 0 0 0,1 17 0 0 0,-4-30-468 0 0,0 0 0 0 0,0 0 0 0 0,0 0 0 0 0,0 0-1 0 0,0 0 1 0 0,-1 0 0 0 0,1 0 0 0 0,-1 0 0 0 0,1 0 0 0 0,-1 0-1 0 0,-1 3 1 0 0,2-5 254 0 0,-1 1 0 0 0,1-1-1 0 0,0 0 1 0 0,0 0-1 0 0,-1 1 1 0 0,1-1 0 0 0,0 0-1 0 0,-1 1 1 0 0,1-1-1 0 0,-1 0 1 0 0,1 0 0 0 0,0 0-1 0 0,-1 1 1 0 0,1-1-1 0 0,0 0 1 0 0,-1 0 0 0 0,1 0-1 0 0,-1 0 1 0 0,1 0 0 0 0,-1 0-1 0 0,1 0 1 0 0,-1 0-1 0 0,0 0-28 0 0,0 0-1 0 0,0-1 0 0 0,0 1 0 0 0,0 0 0 0 0,-1-1 0 0 0,1 1 1 0 0,0-1-1 0 0,0 1 0 0 0,0-1 0 0 0,0 0 0 0 0,-1-1 0 0 0,-12-6-5657 0 0,13 5 5168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5639 0 0,'0'0'4048'0'0,"3"-15"-1896"0"0,1-12-329 0 0,-3 23-1741 0 0,0 0 0 0 0,0-1 0 0 0,0 1 0 0 0,-1 0 0 0 0,0-1 0 0 0,0 1 0 0 0,0-1-1 0 0,-1-6 1 0 0,0 5 63 0 0,0-1-1 0 0,1 1 0 0 0,0 0 1 0 0,1-10-1 0 0,0-2 310 0 0,0 0-195 0 0,1 0 0 0 0,0 0 0 0 0,6-18 0 0 0,2-21-293 0 0,1 14 31 0 0,-10 36-2 0 0,1 0 1 0 0,0 0-1 0 0,0 0 1 0 0,5-11-1 0 0,18-30-171 0 0,-24 46 175 0 0,1 0-1 0 0,-1 0 0 0 0,0-1 1 0 0,1 1-1 0 0,-1 0 1 0 0,1 1-1 0 0,0-1 0 0 0,-1 0 1 0 0,4-2-1 0 0,-4 3 4 0 0,0 1 0 0 0,-1-1 0 0 0,1 0 0 0 0,0 0 0 0 0,-1 0 0 0 0,1 1 0 0 0,-1-1 0 0 0,1 0 1 0 0,-1 0-1 0 0,1 0 0 0 0,-1 0 0 0 0,1-1 0 0 0,-1 0-1 0 0,0 1 0 0 0,1 0 1 0 0,-1 0-1 0 0,1 0 0 0 0,0 0 1 0 0,-1-1-1 0 0,1 1 0 0 0,0 0 1 0 0,-1 0-1 0 0,1 0 0 0 0,0 1 1 0 0,0-1-1 0 0,0 0 0 0 0,0 0 1 0 0,0 0-1 0 0,0 1 0 0 0,0-1 1 0 0,0 0-1 0 0,0 1 1 0 0,0-1-1 0 0,1 1 0 0 0,-1-1 1 0 0,0 1-1 0 0,0 0 0 0 0,0-1 1 0 0,1 1-1 0 0,1 0 0 0 0,0-1 9 0 0,0 1 0 0 0,-1 0 0 0 0,1-1 0 0 0,-1 1 0 0 0,1 0 0 0 0,-1 0 0 0 0,1 0 0 0 0,5 2 0 0 0,-7-2 7 0 0,0 1 0 0 0,1-1 0 0 0,-1 1 0 0 0,0 0-1 0 0,1 0 1 0 0,-1-1 0 0 0,0 1 0 0 0,0 0 0 0 0,2 2 0 0 0,-1-1-4 0 0,-1 0 0 0 0,2-1 1 0 0,-1 1-1 0 0,0 0 0 0 0,0-1 1 0 0,3 2-1 0 0,8 4-4 0 0,0 1 1 0 0,-1 1-1 0 0,0 0 0 0 0,0 1 0 0 0,15 16 0 0 0,0-1 11 0 0,-18-15 51 0 0,1 1 0 0 0,-2 0 0 0 0,11 16 0 0 0,2 3 18 0 0,-10-13-89 0 0,-1 0 0 0 0,0 0 0 0 0,8 24 0 0 0,-15-35 0 0 0,-2-3 0 0 0,-1-1 0 0 0,1 0 0 0 0,0 1 0 0 0,-1-1 0 0 0,0 1 0 0 0,0-1 0 0 0,0 5 0 0 0,2 11 0 0 0,0-12 0 0 0,0 1 0 0 0,-1 1 0 0 0,1 0 0 0 0,-1 10 0 0 0,3 8 0 0 0,-3-21 0 0 0,-1 0 0 0 0,1 0 0 0 0,-1 0 0 0 0,0 0 0 0 0,0 7 0 0 0,-1-2 9 0 0,1 0-1 0 0,2 17 1 0 0,0 3 19 0 0,-2-17-164 0 0,-1 1 1 0 0,0-1-1 0 0,-1 0 1 0 0,-5 21-1 0 0,6-30 675 0 0,-3 6-4283 0 0,3-10 3550 0 0,1 0 1 0 0,-1 0-1 0 0,1-1 0 0 0,0 1 1 0 0,-1 0-1 0 0,1 0 1 0 0,0 0-1 0 0,-1 0 1 0 0,1 0-1 0 0,-1 0 1 0 0,1-1-1 0 0,0 1 0 0 0,-1 0 1 0 0,1 0-1 0 0,0-1 1 0 0,-1 1-1 0 0,1 0 1 0 0,0 0-1 0 0,0-1 0 0 0,-1 1 1 0 0,1 0-1 0 0,0-1 1 0 0,0 1-1 0 0,0 0 1 0 0,-1-1-1 0 0,1 1 1 0 0,0-1-1 0 0,-2-3-699 0 0,0-1 1 0 0,0 1-1 0 0,0-1 1 0 0,1 1-1 0 0,-1-1 0 0 0,0-6 1 0 0,1 3 53 0 0,-2-4 399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47 548 6559 0 0,'0'0'1206'0'0,"5"-15"1892"0"0,-4-5-631 0 0,0 17-2287 0 0,-1 0 0 0 0,0-1 0 0 0,0 1 1 0 0,0 0-1 0 0,0 0 0 0 0,-1-4 0 0 0,0-21 716 0 0,0 22-726 0 0,1 0-1 0 0,-1 1 0 0 0,2-11 1 0 0,-1 11-82 0 0,0-1 1 0 0,0 1-1 0 0,0 0 1 0 0,-2-8-1 0 0,-2-16 296 0 0,1 19-313 0 0,1 1-1 0 0,-2-15 0 0 0,-2-6 26 0 0,1-12 69 0 0,0 14 141 0 0,5 22-252 0 0,-1 1 0 0 0,0-1 0 0 0,0 1 0 0 0,-4-10 0 0 0,-1-18 37 0 0,1-1-38 0 0,5 4-42 0 0,2 1 42 0 0,-2 27-53 0 0,0 0 0 0 0,1 1 0 0 0,-1-1 0 0 0,0 0 0 0 0,1 0 0 0 0,0 0 0 0 0,-1 0 0 0 0,1 0 0 0 0,0 1 0 0 0,2-4 0 0 0,-2 3 0 0 0,0 0 0 0 0,0 1 0 0 0,0-1 0 0 0,0 0 0 0 0,0 0 0 0 0,-1 0 0 0 0,2-4 0 0 0,-3 5 0 0 0,9-8 0 0 0,-8 9-5 0 0,1-1 1 0 0,-1 1-1 0 0,1-1 0 0 0,0 1 0 0 0,-1 0 1 0 0,1-1-1 0 0,0 1 0 0 0,0 0 0 0 0,-1-1 1 0 0,1 1-1 0 0,0 0 0 0 0,0 0 0 0 0,-1 0 1 0 0,1 0-1 0 0,0 0 0 0 0,0 0 0 0 0,-1 0 1 0 0,1 0-1 0 0,0 0 0 0 0,0 0 0 0 0,-1 0 1 0 0,1 0-1 0 0,0 0 0 0 0,0 1 0 0 0,-1-1 1 0 0,1 0-1 0 0,0 1 0 0 0,-1-1 0 0 0,1 0 1 0 0,0 1-1 0 0,0 0 0 0 0,5 2-24 0 0,0 1 1 0 0,-1-1-1 0 0,0 1 0 0 0,7 6 0 0 0,24 21-147 0 0,11 24 150 0 0,-5-7-12 0 0,-22-25 70 0 0,-11-13 129 0 0,19 18 1 0 0,26 21 9 0 0,-23-19-111 0 0,-13-13 45 0 0,20 23-1 0 0,-34-35-91 0 0,0 1-1 0 0,0-1 1 0 0,0 1-1 0 0,-1 0 1 0 0,0 0-1 0 0,0 0 1 0 0,-1 0-1 0 0,1 1 1 0 0,1 7-1 0 0,-3-6-1156 0 0,0-1 0 0 0,-1 1 0 0 0,0-1 0 0 0,0 0 0 0 0,0 1 0 0 0,-1-1-1 0 0,0 1 1 0 0,-1-1 0 0 0,-3 11 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19 532 6215 0 0,'0'0'479'0'0,"-14"-6"2332"0"0,14 5-2617 0 0,-1 0 0 0 0,0 0 1 0 0,1 0-1 0 0,0 1 0 0 0,-1-1 1 0 0,1 0-1 0 0,0 0 0 0 0,-1 0 1 0 0,1 0-1 0 0,0-1 0 0 0,0 1 1 0 0,0 0-1 0 0,0 0 0 0 0,0 0 1 0 0,0 0-1 0 0,0 0 0 0 0,0 0 0 0 0,0 0 1 0 0,1-1-1 0 0,8-23 1583 0 0,-2 8-1130 0 0,9-17 89 0 0,-9 18-494 0 0,13-22 1 0 0,-2 4-8 0 0,9-9 261 0 0,-22 33-360 0 0,1 1 0 0 0,0 0 0 0 0,9-11 1 0 0,10-13 158 0 0,-19 24-278 0 0,1 1 0 0 0,0 0 0 0 0,9-9 0 0 0,9-8 33 0 0,-21 21-2 0 0,0 0 1 0 0,1 0 0 0 0,-1 1 0 0 0,1-1-1 0 0,0 1 1 0 0,6-3 0 0 0,14-9 71 0 0,33-20 189 0 0,-36 24-307 0 0,-19 9 11 0 0,0 1 0 0 0,0 0 0 0 0,0-1-1 0 0,0 1 1 0 0,0-1 0 0 0,-1 0 0 0 0,1 0 0 0 0,4-4 0 0 0,-3 3 24 0 0,0-1 1 0 0,0 1 0 0 0,0 0 0 0 0,1 1 0 0 0,0-1 0 0 0,-1 1 0 0 0,1 0-1 0 0,0 0 1 0 0,6-2 0 0 0,3 2-38 0 0,24-3 0 0 0,5 1 0 0 0,-24 1 0 0 0,12 6 0 0 0,-25-3 2 0 0,-4-1-4 0 0,0 1 1 0 0,0 0-1 0 0,0 0 0 0 0,1 0 0 0 0,-1 0 1 0 0,0 1-1 0 0,0-1 0 0 0,1 1 1 0 0,-1-1-1 0 0,0 1 0 0 0,4 1 1 0 0,-3 1-178 0 0,5 3-132 0 0,-4-3 299 0 0,-4-3 2 0 0,12-3 148 0 0,-7 2-138 0 0,-4 1 0 0 0,0-1 0 0 0,0 1 0 0 0,0 1 0 0 0,0-1 0 0 0,0 0 0 0 0,0 0 0 0 0,0 0 0 0 0,0 0 0 0 0,0 1 0 0 0,0-1 0 0 0,0 0 0 0 0,0 1 0 0 0,0-1 0 0 0,1 2 0 0 0,0 1 0 0 0,0 1 0 0 0,-1-1 0 0 0,0 1 0 0 0,-1-1 0 0 0,1 0 0 0 0,-1 1 0 0 0,0 0 0 0 0,1-1 0 0 0,-1 1 0 0 0,-1-1 0 0 0,1 1 0 0 0,-1-1 0 0 0,1 1 0 0 0,-3 6 0 0 0,0 4 0 0 0,-5 30 0 0 0,-18 53 0 0 0,16-63 0 0 0,-19 47 0 0 0,17-51 0 0 0,-5 0-20 0 0,14-25-118 0 0,0-1 0 0 0,1 1 0 0 0,-1-1 0 0 0,1 1 0 0 0,0 0 0 0 0,0 0 0 0 0,0 0 0 0 0,0 5 0 0 0,-6 12-1950 0 0,7-19 1518 0 0,1 0 0 0 0,-1-1 0 0 0,0 1 0 0 0,0 0 1 0 0,-1 0-1 0 0,1-1 0 0 0,-3 5 0 0 0,-5 10-4981 0 0,9-16 5354 0 0,0-1 0 0 0,0 1-1 0 0,-1-1 1 0 0,1 0-1 0 0,0 1 1 0 0,-1-1-1 0 0,1 1 1 0 0,0-1 0 0 0,-1 0-1 0 0,1 1 1 0 0,-1-1-1 0 0,1 0 1 0 0,0 0 0 0 0,-1 1-1 0 0,1-1 1 0 0,-1 0-1 0 0,1 0 1 0 0,-1 0-1 0 0,0 1 1 0 0,-2 0-933 0 0,-1 1 540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32.3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111 223 9527 0 0,'5'-10'1016'0'0,"2"-2"-765"0"0,-6 11-188 0 0,0 0 0 0 0,-1 0 0 0 0,1 0 0 0 0,0 0 0 0 0,0 0 0 0 0,-1 0 0 0 0,1 0 0 0 0,-1-1 0 0 0,1 1 0 0 0,0-2 0 0 0,6-12 840 0 0,0 0 445 0 0,-6 12-649 0 0,-1 4-318 0 0,-10 34-205 0 0,-10 16-11 0 0,-1-2 555 0 0,15-32-424 0 0,6-15-258 0 0,-1-1-1 0 0,1 1 1 0 0,0-1 0 0 0,-1 1 0 0 0,1-1 0 0 0,-1 1 0 0 0,0-1 0 0 0,0 1 0 0 0,1-1-1 0 0,-3 2 1 0 0,3-1 96 0 0,3 3-108 0 0,-3-6-25 0 0,1 1-1 0 0,0-1 1 0 0,0 1 0 0 0,-1-1-1 0 0,1 1 1 0 0,0-1 0 0 0,0 0-1 0 0,-1 1 1 0 0,1-1-1 0 0,-1 0 1 0 0,1 0 0 0 0,-1 1-1 0 0,2-3 1 0 0,-2 3 6 0 0,5-6 48 0 0,0 0 0 0 0,0 0-1 0 0,-1 0 1 0 0,0-1 0 0 0,6-11-1 0 0,-4 3-32 0 0,0 0-1 0 0,6-29 0 0 0,-13 32-21 0 0,1 11 0 0 0,0 0 0 0 0,0 1 0 0 0,-1-1 0 0 0,1 0 0 0 0,0 1 0 0 0,0-1 0 0 0,0 0 0 0 0,0 0 0 0 0,0 1 0 0 0,0-1 0 0 0,0 0 0 0 0,0 1 0 0 0,1-1 0 0 0,-1 0 0 0 0,0 1 0 0 0,0-1 0 0 0,0 0 0 0 0,1 1 0 0 0,-1-1 0 0 0,0 1 0 0 0,2-2 0 0 0,-2 2 0 0 0,0 0 0 0 0,0 0 0 0 0,0-1 0 0 0,0 1 0 0 0,0 0 0 0 0,0 0 0 0 0,0 0 0 0 0,0 0 0 0 0,0-1 0 0 0,1 1 0 0 0,-1 0 0 0 0,0 0 0 0 0,0 0 0 0 0,0-1 0 0 0,0 1 0 0 0,0 0 0 0 0,0 0 0 0 0,0 0 0 0 0,0-1 0 0 0,0 1 0 0 0,-1 0 0 0 0,1 0 0 0 0,0 0 0 0 0,0-1 0 0 0,0 1 0 0 0,0 0 0 0 0,0 0 0 0 0,0 0 0 0 0,0 0 0 0 0,0-1 0 0 0,0 1 0 0 0,-1 0 0 0 0,1 0 0 0 0,0 0 0 0 0,0 0 0 0 0,0 0 0 0 0,0-1 0 0 0,0 1 0 0 0,-1 0 0 0 0,1 0 0 0 0,0 0 0 0 0,0 0 0 0 0,-1 0 0 0 0,-5-3 0 0 0,6 3 0 0 0,-2 1-2 0 0,-1 0-1 0 0,1 0 1 0 0,0 0-1 0 0,0 0 1 0 0,0 0-1 0 0,0 1 1 0 0,0-1-1 0 0,0 1 0 0 0,1-1 1 0 0,-1 1-1 0 0,0 0 1 0 0,1 0-1 0 0,-1-1 1 0 0,1 1-1 0 0,0 0 1 0 0,-2 3-1 0 0,-6 7-106 0 0,4-7 123 0 0,0 1 0 0 0,0 0 1 0 0,1 0-1 0 0,0 0 0 0 0,0 0 0 0 0,-6 14 0 0 0,3-10 93 0 0,7-16-84 0 0,1 0 1 0 0,0 0-1 0 0,1-1 1 0 0,3-9-1 0 0,1-1-2 0 0,3-9-21 0 0,-6 19 0 0 0,0 0 0 0 0,-1 0 0 0 0,3-12 0 0 0,-1 1 0 0 0,-3 15 0 0 0,0 0 0 0 0,0 0 0 0 0,-1 0 0 0 0,1 0 0 0 0,-1 0 0 0 0,0 0 0 0 0,0-6 0 0 0,-1 6 20 0 0,1 0-1 0 0,-1 0 1 0 0,1 0-1 0 0,-1 0 1 0 0,0 1-1 0 0,0-1 1 0 0,-3-3-1 0 0,4 5-15 0 0,0 1-1 0 0,-1-1 1 0 0,1 1-1 0 0,0-1 1 0 0,-1 1 0 0 0,1-1-1 0 0,-1 1 1 0 0,1 0-1 0 0,-1-1 1 0 0,1 1-1 0 0,-1 0 1 0 0,1-1-1 0 0,-1 1 1 0 0,1 0-1 0 0,-1 0 1 0 0,1-1-1 0 0,-1 1 1 0 0,0 0 0 0 0,1 0-1 0 0,-1 0 1 0 0,0 0-1 0 0,1 0 1 0 0,-1 0-1 0 0,1 0 1 0 0,-1 0-1 0 0,0 0 1 0 0,1 0-1 0 0,-1 0 1 0 0,1 0 0 0 0,-1 0-1 0 0,0 0 1 0 0,1 1-1 0 0,-1-1 1 0 0,1 0-1 0 0,-1 0 1 0 0,1 1-1 0 0,-1-1 1 0 0,1 1-1 0 0,-1-1 1 0 0,1 0 0 0 0,-1 1-1 0 0,1-1 1 0 0,-1 1-1 0 0,-10 6-3 0 0,-4 2 0 0 0,-18 26 264 0 0,32-34-258 0 0,-1 0 0 0 0,1 1 0 0 0,0-1 0 0 0,0 1-1 0 0,0 0 1 0 0,0-1 0 0 0,0 1 0 0 0,1 0 0 0 0,-1-1-1 0 0,-1 4 1 0 0,2 1-6 0 0,-1-3-12 0 0,21-15-144 0 0,3-21 324 0 0,3-10-168 0 0,-16 22 29 0 0,-9 18-25 0 0,0 1 0 0 0,0-1 0 0 0,0 1-1 0 0,0-1 1 0 0,1 1 0 0 0,-1 0 0 0 0,0-1 0 0 0,3-1 0 0 0,-4 4-3 0 0,0 0 1 0 0,0 0-1 0 0,1-1 0 0 0,-1 1 0 0 0,0 0 0 0 0,0 0 0 0 0,0-1 1 0 0,1 1-1 0 0,-1 0 0 0 0,0 0 0 0 0,0-1 0 0 0,0 1 1 0 0,0 0-1 0 0,0 0 0 0 0,0-1 0 0 0,0 1 0 0 0,0 0 0 0 0,0-1 1 0 0,1 1-1 0 0,-1 0 0 0 0,0 0 0 0 0,0-1 0 0 0,-1 1 0 0 0,1 0 1 0 0,0-1-1 0 0,0 1 0 0 0,0 0 0 0 0,0 0 0 0 0,0-1 1 0 0,0 1-1 0 0,0 0 0 0 0,0-1 0 0 0,0 1 0 0 0,-1 0 0 0 0,1 0 1 0 0,0-1-1 0 0,0 1 0 0 0,0 0 0 0 0,-1 0 0 0 0,1 0 1 0 0,0-1-1 0 0,-1 1 0 0 0,1 0 1 0 0,0 0-1 0 0,-1 0 1 0 0,1 0-1 0 0,0 0 1 0 0,-1 0 0 0 0,1-1-1 0 0,0 1 1 0 0,-1 0 0 0 0,1 0-1 0 0,0 1 1 0 0,-1-1-1 0 0,1 0 1 0 0,0 0 0 0 0,-1 0-1 0 0,1 0 1 0 0,0 0 0 0 0,-1 0-1 0 0,1 0 1 0 0,0 0-1 0 0,-1 1 1 0 0,1-1 0 0 0,0 0-1 0 0,-1 0 1 0 0,1 0 0 0 0,0 1-1 0 0,0-1 1 0 0,-1 0-1 0 0,1 0 1 0 0,0 1 0 0 0,0-1-1 0 0,-1 0 1 0 0,1 1 0 0 0,0-1-1 0 0,0 0 1 0 0,0 1-1 0 0,0-1 1 0 0,0 0 0 0 0,0 1-1 0 0,-1-1 1 0 0,1 1 0 0 0,-9 21-26 0 0,-7 19-159 0 0,-9 45 22 0 0,19-59 307 0 0,-11 62 269 0 0,16-79-394 0 0,1 0 1 0 0,-1 0-1 0 0,2 0 0 0 0,-1 0 0 0 0,1-1 0 0 0,5 20 0 0 0,-6-27-19 0 0,0-1 1 0 0,1 0-1 0 0,-1 0 1 0 0,1 0-1 0 0,-1 0 1 0 0,0 0-1 0 0,1 0 0 0 0,0 0 1 0 0,-1 0-1 0 0,1 0 1 0 0,0 0-1 0 0,-1-1 1 0 0,1 1-1 0 0,0 0 0 0 0,0 0 1 0 0,0-1-1 0 0,0 1 1 0 0,-1 0-1 0 0,1-1 1 0 0,0 1-1 0 0,0-1 1 0 0,0 1-1 0 0,0-1 0 0 0,1 1 1 0 0,-1-1-1 0 0,0 0 1 0 0,0 0-1 0 0,0 1 1 0 0,0-1-1 0 0,0 0 1 0 0,0 0-1 0 0,0 0 0 0 0,0 0 1 0 0,1 0-1 0 0,-1-1 1 0 0,0 1-1 0 0,0 0 1 0 0,0 0-1 0 0,0-1 0 0 0,1 0 1 0 0,3-1 0 0 0,0 0 1 0 0,-1 0-1 0 0,1 0 1 0 0,-1-1-1 0 0,0 0 1 0 0,1 0-1 0 0,5-6 1 0 0,75-66 350 0 0,8-8-247 0 0,-65 57-107 0 0,-13 12 0 0 0,15-17 0 0 0,-16 17 0 0 0,-11 11 14 0 0,0 1 0 0 0,-1-1 0 0 0,1 1-1 0 0,-1-1 1 0 0,4-6 0 0 0,-6 8 45 0 0,-3 7 47 0 0,-28 45-26 0 0,13-27-93 0 0,7-8-20 0 0,-15 16-1 0 0,15-18 79 0 0,-14 20-1 0 0,-3 4 195 0 0,22-29-158 0 0,0 0-1 0 0,0 0 1 0 0,-5 13-1 0 0,-6 10 118 0 0,14-28-156 0 0,1 1 0 0 0,0 0 0 0 0,0 1 0 0 0,-2 8 0 0 0,0-1 12 0 0,4-13-52 0 0,0 1 1 0 0,0-1-1 0 0,-1 0 0 0 0,1 0 1 0 0,0 0-1 0 0,0 1 0 0 0,0-1 1 0 0,0 0-1 0 0,0 0 0 0 0,0 1 0 0 0,0-1 1 0 0,0 0-1 0 0,0 0 0 0 0,0 1 1 0 0,0-1-1 0 0,0 0 0 0 0,0 0 0 0 0,0 1 1 0 0,0-1-1 0 0,0 0 0 0 0,0 0 1 0 0,0 1-1 0 0,0-1 0 0 0,0 0 0 0 0,0 0 1 0 0,1 0-1 0 0,-1 1 0 0 0,0-1 1 0 0,0 0-1 0 0,0 0 0 0 0,8-1 15 0 0,9-10-31 0 0,-15 9 20 0 0,13-9-6 0 0,0-2-1 0 0,23-26 1 0 0,-21 21-9 0 0,38-50-116 0 0,-32 38 92 0 0,20-36 127 0 0,-22 32-38 0 0,-10 16 4 0 0,14-33 1 0 0,-25 49-45 0 0,1 1 0 0 0,-1 0 0 0 0,1-1 0 0 0,-1 1 0 0 0,0 0 0 0 0,0-1 1 0 0,0 1-1 0 0,0 0 0 0 0,0-1 0 0 0,0 1 0 0 0,0-1 0 0 0,-1-1 0 0 0,1 3-14 0 0,0 0 0 0 0,0-1 0 0 0,0 1 0 0 0,0 0 0 0 0,0 0 0 0 0,0 0 0 0 0,0 0 0 0 0,-1-1 0 0 0,1 1 0 0 0,0 0 0 0 0,0 0 0 0 0,0 0 0 0 0,0 0 0 0 0,-1 0 0 0 0,1 0 0 0 0,0 0 0 0 0,0-1 0 0 0,0 1 0 0 0,-1 0 0 0 0,1 0 0 0 0,0 0 0 0 0,0 0 0 0 0,0 0 0 0 0,-1 0 0 0 0,1 0 0 0 0,0 0 0 0 0,0 0 0 0 0,0 0 0 0 0,-1 0 0 0 0,1 0 0 0 0,0 0 0 0 0,0 0 0 0 0,0 1 0 0 0,-1-1 0 0 0,1 0 0 0 0,0 0 0 0 0,0 0 0 0 0,0 0 0 0 0,0 0 0 0 0,-1 0 0 0 0,1 0 0 0 0,0 0 0 0 0,0 1-1 0 0,0-1 1 0 0,0 0 0 0 0,0 0 0 0 0,-1 0 0 0 0,-7 7-55 0 0,7-6 55 0 0,-7 7-57 0 0,1 1-1 0 0,-12 16 1 0 0,-5 6-47 0 0,15-20 76 0 0,-82 89-94 0 0,71-77 131 0 0,-25 36 1 0 0,11-12 134 0 0,-31 52 279 0 0,54-81-321 0 0,7-11-68 0 0,-1 2 0 0 0,1-1 0 0 0,0 0 0 0 0,1 1 0 0 0,-3 12 0 0 0,6-20-36 0 0,0-1 0 0 0,-1 0 0 0 0,1 0 0 0 0,0 0 0 0 0,0 1 0 0 0,0-1 0 0 0,0 0 0 0 0,0 0 0 0 0,0 0 0 0 0,0 1 0 0 0,0-1 0 0 0,0 0 0 0 0,0 0 0 0 0,0 1 0 0 0,0-1 0 0 0,0 0 0 0 0,0 0 0 0 0,0 0 0 0 0,0 1 0 0 0,1-1 0 0 0,-1 0 0 0 0,0 0 0 0 0,0 0 0 0 0,0 0 0 0 0,0 1 0 0 0,0-1 0 0 0,0 0 0 0 0,0 0 0 0 0,1 0 0 0 0,-1 0 0 0 0,0 1 0 0 0,0-1 0 0 0,0 0 0 0 0,0 0 0 0 0,1 0 0 0 0,-1 0 0 0 0,0 0 0 0 0,0 0 0 0 0,0 0 0 0 0,1 1 0 0 0,-1-1 0 0 0,0 0 0 0 0,0 0 0 0 0,0 0 0 0 0,1 0 0 0 0,-1 0 0 0 0,0 0 0 0 0,0 0 0 0 0,0 0 0 0 0,1 0 0 0 0,-1 0 0 0 0,0 0 0 0 0,0 0 0 0 0,1-1 0 0 0,-1 1 0 0 0,0 0 0 0 0,0 0 0 0 0,0 0 0 0 0,1 0 0 0 0,-1 0 0 0 0,0 0 0 0 0,0 0 0 0 0,0 0 0 0 0,0-1 0 0 0,1 1 0 0 0,-1 0 0 0 0,0 0 0 0 0,0-1 0 0 0,14-9 0 0 0,76-68 0 0 0,65-55 0 0 0,-77 71 0 0 0,-45 39 0 0 0,-24 16 0 0 0,2 1 0 0 0,-1 0 0 0 0,12-4 0 0 0,-5 2 0 0 0,-16 8 0 0 0,1-1 0 0 0,-1 1 0 0 0,1 0 0 0 0,0-1 0 0 0,-1 1 0 0 0,1 0 0 0 0,0 0 0 0 0,-1 0 0 0 0,1 0 0 0 0,-1 0 0 0 0,3 0 0 0 0,1 4-12 0 0,-4-2 0 0 0,-1-1-1 0 0,0 1 1 0 0,0 0-1 0 0,0-1 1 0 0,0 1-1 0 0,0-1 1 0 0,0 1-1 0 0,0 0 1 0 0,0-1-1 0 0,-1 1 1 0 0,1 0-1 0 0,-1-1 1 0 0,1 1-1 0 0,-1-1 1 0 0,0 1-1 0 0,1-1 1 0 0,-1 1-1 0 0,0-1 1 0 0,0 0-1 0 0,0 1 1 0 0,0-1-1 0 0,0 0 1 0 0,-2 2-1 0 0,1-1-5 0 0,0 0 0 0 0,0 1-1 0 0,1-1 1 0 0,-1 1 0 0 0,0 0-1 0 0,-1 3 1 0 0,1 0 10 0 0,0 1 7 0 0,0 0 0 0 0,-1-1-1 0 0,0 1 1 0 0,0-1 0 0 0,-6 8-1 0 0,-6 8 54 0 0,-20 38 0 0 0,4-4 236 0 0,-1-1 64 0 0,31-53-339 0 0,0-1-9 0 0,0 0 0 0 0,1 0 1 0 0,-1 0-1 0 0,0 0 0 0 0,1 0 1 0 0,0 0-1 0 0,-1 0 0 0 0,1 1 1 0 0,-1-1-1 0 0,1 0 0 0 0,0 0 1 0 0,0 0-1 0 0,0 0 0 0 0,0 1 1 0 0,0-1-1 0 0,0 0 1 0 0,0 2-1 0 0,17-15 33 0 0,2-10-111 0 0,39-46 68 0 0,-41 48-30 0 0,19-19 1 0 0,7-5-70 0 0,-37 37 86 0 0,0 1-1 0 0,13-9 1 0 0,-12 9 2 0 0,1 0 1 0 0,10-12-1 0 0,15-11-43 0 0,-31 26 60 0 0,-5 5 0 0 0,-6 5 0 0 0,-42 36 0 0 0,16-8 4 0 0,-46 53-72 0 0,42-44 276 0 0,-2-3 0 0 0,-48 38 0 0 0,55-47 15 0 0,24-21-92 0 0,-1-1 0 0 0,-19 13 0 0 0,20-14-11 0 0,40-26-115 0 0,0-6-88 0 0,0-1-1 0 0,40-44 1 0 0,5-5 35 0 0,59-35 37 0 0,-52 49 11 0 0,-35 26 0 0 0,-43 30-25 0 0,1 0 0 0 0,-1 1-1 0 0,1-1 1 0 0,0 1 0 0 0,0 0 0 0 0,0 0 0 0 0,0 0-1 0 0,0 0 1 0 0,0 1 0 0 0,1 0 0 0 0,-1 0-1 0 0,7 0 1 0 0,-12 1 22 0 0,0 0-1 0 0,0 0 1 0 0,1 0 0 0 0,-1 0-1 0 0,0 0 1 0 0,0 0 0 0 0,1 0-1 0 0,-1 0 1 0 0,0 0-1 0 0,0 0 1 0 0,1 0 0 0 0,-1 0-1 0 0,0 0 1 0 0,0 1 0 0 0,1-1-1 0 0,-1 0 1 0 0,0 0 0 0 0,0 0-1 0 0,1 0 1 0 0,-1 0-1 0 0,0 1 1 0 0,0-1 0 0 0,0 0-1 0 0,1 0 1 0 0,-1 0 0 0 0,0 0-1 0 0,0 1 1 0 0,0-1-1 0 0,0 0 1 0 0,1 0 0 0 0,-1 1-1 0 0,0-1 1 0 0,0 0 0 0 0,0 0-1 0 0,0 1 1 0 0,0-1 0 0 0,0 0-1 0 0,0 0 1 0 0,0 1-1 0 0,0-1 1 0 0,0 0 0 0 0,0 0-1 0 0,0 1 1 0 0,0-1 0 0 0,0 0-1 0 0,0 0 1 0 0,0 1-1 0 0,0-1 1 0 0,0 0 0 0 0,0 0-1 0 0,0 1 1 0 0,0-1 0 0 0,0 0-1 0 0,-1 0 1 0 0,1 1-1 0 0,0-1 1 0 0,-4 8-9 0 0,0-1 0 0 0,0 0 0 0 0,0 0 0 0 0,-1 0 0 0 0,0-1 0 0 0,-1 0 0 0 0,-10 10 1 0 0,-5 7-6 0 0,-55 52 144 0 0,26-28-30 0 0,-61 53 282 0 0,82-72-192 0 0,11-12-7 0 0,-15 20-1 0 0,19-22-100 0 0,-4 5 72 0 0,49-50-257 0 0,-11 11-47 0 0,-2 3 90 0 0,33-23 0 0 0,-20 17 49 0 0,37-24-83 0 0,-13 10 22 0 0,36-23-14 0 0,-57 39 38 0 0,-25 15 57 0 0,1 1-1 0 0,0 1 0 0 0,0 0 1 0 0,11-3-1 0 0,-1 1 108 0 0,-19 5-117 0 0,0 1-1 0 0,0 0 0 0 0,0 0 1 0 0,0 0-1 0 0,0 0 1 0 0,1 0-1 0 0,-1 0 1 0 0,0 0-1 0 0,0 0 1 0 0,0 0-1 0 0,0 1 0 0 0,2 0 1 0 0,-2-1-1 0 0,-6 21-531 0 0,3-16 536 0 0,0-1 0 0 0,0 1-1 0 0,-1-1 1 0 0,0 1 0 0 0,0-1 0 0 0,0 0-1 0 0,-6 5 1 0 0,-4 7 22 0 0,-20 23 160 0 0,-70 66 0 0 0,69-72-70 0 0,-3-1 55 0 0,25-23-97 0 0,1 1 0 0 0,0 0 0 0 0,-11 13 0 0 0,7-8 9 0 0,13-14-58 0 0,0 1 0 0 0,-1 1 1 0 0,1-1-1 0 0,0 0 0 0 0,0 1 1 0 0,-3 4-1 0 0,5-7-20 0 0,0 0 1 0 0,0 0-1 0 0,0 0 1 0 0,0 0-1 0 0,0 0 1 0 0,1 0 0 0 0,-1 0-1 0 0,0 0 1 0 0,0 0-1 0 0,0 0 1 0 0,0 0-1 0 0,0 0 1 0 0,0 0-1 0 0,0 0 1 0 0,0 0-1 0 0,0 0 1 0 0,0 0-1 0 0,0 0 1 0 0,0 0 0 0 0,0 0-1 0 0,0 0 1 0 0,0 0-1 0 0,0 0 1 0 0,0 0-1 0 0,0 0 1 0 0,0 0-1 0 0,1 0 1 0 0,-1 0-1 0 0,0 0 1 0 0,0 0-1 0 0,0 0 1 0 0,0 0-1 0 0,0 0 1 0 0,0 0 0 0 0,0 0-1 0 0,0 0 1 0 0,0 0-1 0 0,0 0 1 0 0,0 0-1 0 0,0 0 1 0 0,0 0-1 0 0,0 0 1 0 0,0 0-1 0 0,0 0 1 0 0,0 1-1 0 0,0-1 1 0 0,0 0-1 0 0,0 0 1 0 0,0 0 0 0 0,0 0-1 0 0,0 0 1 0 0,0 0-1 0 0,0 0 1 0 0,0 0-1 0 0,0 0 1 0 0,0 0-1 0 0,0 0 1 0 0,0 0-1 0 0,0 0 1 0 0,0 0-1 0 0,0 0 1 0 0,0 0 0 0 0,8-4 21 0 0,8-7-79 0 0,84-69-279 0 0,-22 18 239 0 0,-40 29-13 0 0,2 2 0 0 0,70-40 0 0 0,-77 52 83 0 0,-15 8 8 0 0,1 1 0 0 0,0 0 0 0 0,1 2-1 0 0,31-11 1 0 0,-51 19 18 0 0,0 0 0 0 0,0 0 0 0 0,1 0 0 0 0,-1 0 0 0 0,0 0 0 0 0,0 0 0 0 0,0 0 0 0 0,1 0 0 0 0,-1 0 0 0 0,0 0 0 0 0,0 0 0 0 0,0 0 0 0 0,0 0 0 0 0,1 0 0 0 0,-1 0 0 0 0,0 0-1 0 0,0 0 1 0 0,0 0 0 0 0,1 0 0 0 0,-1 0 0 0 0,0 0 0 0 0,0 0 0 0 0,0 0 0 0 0,1 1 0 0 0,-1-1 0 0 0,0 0 0 0 0,0 0 0 0 0,0 0 0 0 0,0 0 0 0 0,0 0 0 0 0,1 0 0 0 0,-1 1 0 0 0,0-1 0 0 0,0 0 0 0 0,0 0 0 0 0,0 0 0 0 0,0 0 0 0 0,0 1 0 0 0,0-1 0 0 0,0 0 0 0 0,0 0 0 0 0,1 1-1 0 0,-2 2-10 0 0,-1 2 4 0 0,1 0 0 0 0,-1-1 1 0 0,-1 1-1 0 0,1-1 0 0 0,-1 0 1 0 0,0 1-1 0 0,0-1 0 0 0,0 0 1 0 0,-6 5-1 0 0,-41 41 144 0 0,-69 55-1 0 0,84-76 71 0 0,-26 26 124 0 0,-18 14-110 0 0,57-50-69 0 0,-24 27 0 0 0,38-37-85 0 0,9-9-67 0 0,-1 0 1 0 0,0 0-1 0 0,0 0 1 0 0,0 0-1 0 0,0 0 1 0 0,0 0-1 0 0,0 0 1 0 0,0 0 0 0 0,0 0-1 0 0,0 0 1 0 0,1 0-1 0 0,-1 0 1 0 0,0 0-1 0 0,0 0 1 0 0,0 0-1 0 0,0 0 1 0 0,0 0-1 0 0,0 0 1 0 0,0 0-1 0 0,0 0 1 0 0,0 0-1 0 0,1 0 1 0 0,-1 1-1 0 0,0-1 1 0 0,0 0-1 0 0,0 0 1 0 0,0 0 0 0 0,0 0-1 0 0,0 0 1 0 0,0 0-1 0 0,0 0 1 0 0,0 0-1 0 0,0 0 1 0 0,0 0-1 0 0,0 1 1 0 0,0-1-1 0 0,0 0 1 0 0,0 0-1 0 0,0 0 1 0 0,0 0-1 0 0,0 0 1 0 0,0 0-1 0 0,0 0 1 0 0,0 0-1 0 0,0 1 1 0 0,0-1 0 0 0,0 0-1 0 0,0 0 1 0 0,0 0-1 0 0,0 0 1 0 0,0 0-1 0 0,0 0 1 0 0,0 0-1 0 0,0 0 1 0 0,0 0-1 0 0,0 1 1 0 0,0-1-1 0 0,0 0 1 0 0,0 0-1 0 0,8-4 16 0 0,-8 3-18 0 0,11-6-104 0 0,-1-1 1 0 0,1 0-1 0 0,14-17 0 0 0,8-5-79 0 0,-20 19 185 0 0,10-9 0 0 0,48-30 0 0 0,74-38-23 0 0,-109 68-90 0 0,24-13-87 0 0,-28 15 200 0 0,-31 18 0 0 0,-1 0-1 0 0,0 0 0 0 0,0 0 1 0 0,0 0-1 0 0,0-1 1 0 0,1 1-1 0 0,-1 0 1 0 0,0 0-1 0 0,0 0 0 0 0,0 0 1 0 0,0 0-1 0 0,1 0 1 0 0,-1 0-1 0 0,0 0 0 0 0,0 0 1 0 0,0-1-1 0 0,1 1 1 0 0,-1 0-1 0 0,0 0 1 0 0,0 0-1 0 0,0 0 0 0 0,1 0 1 0 0,-1 0-1 0 0,0 0 1 0 0,0 1-1 0 0,0-1 0 0 0,1 0 1 0 0,-1 0-1 0 0,0 0 1 0 0,0 0-1 0 0,0 0 1 0 0,1 0-1 0 0,-1 0 0 0 0,0 0 1 0 0,0 0-1 0 0,0 0 1 0 0,0 1-1 0 0,1-1 1 0 0,-1 0-1 0 0,0 0 0 0 0,0 0 1 0 0,0 0-1 0 0,0 1 1 0 0,0-1-1 0 0,0 0 0 0 0,1 0 1 0 0,-1 0-1 0 0,0 0 1 0 0,0 1-1 0 0,0-1 1 0 0,0 0-1 0 0,0 0 0 0 0,0 0 1 0 0,0 1-1 0 0,0-1 1 0 0,0 0-1 0 0,0 0 1 0 0,0 0-1 0 0,0 1 0 0 0,0-1 1 0 0,0 0-1 0 0,-3 8-35 0 0,-1-3 44 0 0,1 0 1 0 0,-1 0-1 0 0,0-1 1 0 0,-10 9-1 0 0,-2 3 45 0 0,-5 5 58 0 0,-26 20 0 0 0,4-4-73 0 0,-64 58 175 0 0,-8 25 187 0 0,114-120-393 0 0,0 1 0 0 0,1 0 0 0 0,-1-1 0 0 0,0 1 0 0 0,1 0 0 0 0,-1 0 0 0 0,0 0 0 0 0,1 0 0 0 0,-1-1 0 0 0,1 1 0 0 0,-1 0 0 0 0,1 0 0 0 0,-1 0 0 0 0,1 1 0 0 0,10-5 89 0 0,21-18-180 0 0,86-71-155 0 0,-55 46 177 0 0,77-50-112 0 0,-122 85 156 0 0,3-1-15 0 0,34-14 1 0 0,-17 8 17 0 0,1 0 10 0 0,72-25-1 0 0,-109 42-5 0 0,1 1-1 0 0,0 0 0 0 0,-1-1 0 0 0,1 1 1 0 0,-1 0-1 0 0,1 0 0 0 0,0 0 0 0 0,-1 0 0 0 0,1 0 1 0 0,0 1-1 0 0,1-1 0 0 0,-1 1-76 0 0,-3 0 0 0 0,-4 7 72 0 0,0 0 1 0 0,-1-1-1 0 0,1 0 0 0 0,-2 0 0 0 0,1 0 0 0 0,-1-1 1 0 0,0 0-1 0 0,0 0 0 0 0,-10 6 0 0 0,-13 11 38 0 0,16-13 71 0 0,-19 12 0 0 0,-13 9 73 0 0,-8 16 79 0 0,-79 59 358 0 0,68-55-405 0 0,32-25-136 0 0,6 4-50 0 0,35-31-75 0 0,8-5-69 0 0,183-128-133 0 0,-150 98 232 0 0,-24 19 0 0 0,53-25-1 0 0,-31 19 23 0 0,-32 15 3 0 0,1 1-1 0 0,-1 0 0 0 0,1 2 0 0 0,0 0 0 0 0,27-5 0 0 0,-21 9-87 0 0,-22 1 93 0 0,0 0 0 0 0,0 0 0 0 0,1 0 1 0 0,-1 0-1 0 0,0 0 0 0 0,0 1 0 0 0,0-1 0 0 0,1 0 0 0 0,-1 0 0 0 0,0 0 0 0 0,0 0 0 0 0,0 0 1 0 0,0 0-1 0 0,1 1 0 0 0,-1-1 0 0 0,0 0 0 0 0,0 0 0 0 0,0 0 0 0 0,0 1 0 0 0,0-1 0 0 0,0 0 1 0 0,0 0-1 0 0,0 0 0 0 0,0 0 0 0 0,0 1 0 0 0,1-1 0 0 0,-1 0 0 0 0,0 0 0 0 0,0 1 0 0 0,0-1 1 0 0,0 0-1 0 0,0 0 0 0 0,0 0 0 0 0,0 1 0 0 0,-1-1 0 0 0,1 0 0 0 0,0 0 0 0 0,0 0 0 0 0,0 1 1 0 0,0-1-1 0 0,-3 8-28 0 0,-7 4 60 0 0,-1 0 1 0 0,0-1-1 0 0,-1-1 1 0 0,0 1-1 0 0,-24 14 1 0 0,5-3 14 0 0,-5 4 27 0 0,-49 39 122 0 0,-57 38 178 0 0,38-30 2 0 0,82-59-212 0 0,11-7-110 0 0,25-14-163 0 0,113-63-280 0 0,-1-1 52 0 0,-69 42 319 0 0,37-18-22 0 0,-67 35 44 0 0,9-5-5 0 0,1 2 0 0 0,52-14 0 0 0,-65 27-62 0 0,-24 2 57 0 0,0 1-1 0 0,0 0 1 0 0,0-1 0 0 0,1 1 0 0 0,-1 0 0 0 0,0-1 0 0 0,0 1-1 0 0,0 0 1 0 0,0 0 0 0 0,0-1 0 0 0,0 1 0 0 0,0 0 0 0 0,0 0-1 0 0,-1-1 1 0 0,1 2 0 0 0,-3 3 14 0 0,1-1 1 0 0,-1 0-1 0 0,0 0 0 0 0,0 0 0 0 0,0-1 1 0 0,-1 1-1 0 0,-3 3 0 0 0,-5 4 30 0 0,-13 14 69 0 0,-1-1-1 0 0,-51 34 0 0 0,53-40-71 0 0,-17 11 117 0 0,-45 37 251 0 0,66-51-400 0 0,-4 5 0 0 0,19-12 0 0 0,7-6 0 0 0,3-2 0 0 0,7-2-23 0 0,-1-1 1 0 0,0 0-1 0 0,0-1 0 0 0,0 0 0 0 0,16-9 1 0 0,0 1-45 0 0,103-48-218 0 0,-65 32 285 0 0,5-2 0 0 0,135-44 0 0 0,-196 70-34 0 0,1 1 0 0 0,-1 1-1 0 0,1 0 1 0 0,-1 0 0 0 0,1 1-1 0 0,14 0 1 0 0,-23 1 29 0 0,0 0 0 0 0,0 0 0 0 0,0 0 0 0 0,0 0 0 0 0,0 0-1 0 0,0 0 1 0 0,-1 0 0 0 0,1 0 0 0 0,0 1 0 0 0,0-1 0 0 0,0 0 0 0 0,0 1 0 0 0,-1-1 0 0 0,1 1-1 0 0,0-1 1 0 0,0 0 0 0 0,-1 1 0 0 0,1 0 0 0 0,0-1 0 0 0,0 2 0 0 0,0-1 0 0 0,-1-1 0 0 0,0 1 0 0 0,0 0 1 0 0,0-1-1 0 0,1 1 0 0 0,-1 0 0 0 0,0-1 1 0 0,0 1-1 0 0,0 0 0 0 0,0-1 0 0 0,0 1 0 0 0,-1 0 1 0 0,1-1-1 0 0,0 1 0 0 0,0 0 0 0 0,0-1 0 0 0,-1 1 1 0 0,1 0-1 0 0,0-1 0 0 0,-1 2 0 0 0,-1 2 9 0 0,-1 0-1 0 0,0-1 1 0 0,0 1-1 0 0,0 0 1 0 0,-7 5-1 0 0,-15 16 111 0 0,-6 4 71 0 0,17-18-115 0 0,-77 53 212 0 0,74-53-225 0 0,-19 16 0 0 0,-11 8 29 0 0,20-13-21 0 0,14-10-50 0 0,8-7-15 0 0,5-5 0 0 0,0 0 0 0 0,0 0 0 0 0,0 1 0 0 0,1-1 0 0 0,-1 0 0 0 0,0 0 0 0 0,0 0 0 0 0,0 0 0 0 0,0 1 0 0 0,0-1 0 0 0,0 0 0 0 0,0 0 0 0 0,0 0 0 0 0,0 0 0 0 0,0 0 0 0 0,0 1 0 0 0,1-1 0 0 0,-1 0 0 0 0,0 0 0 0 0,0 0 0 0 0,0 0 0 0 0,0 0 0 0 0,0 0 0 0 0,1 1 0 0 0,-1-1 0 0 0,0 0 0 0 0,0 0 0 0 0,0 0 0 0 0,0 0 0 0 0,0 0 0 0 0,1 0 0 0 0,-1 0 0 0 0,0 0 0 0 0,0 0 0 0 0,0 0 0 0 0,1 0 0 0 0,-1 0 0 0 0,0 0 0 0 0,0 0 0 0 0,0 0 0 0 0,0 0 0 0 0,1 0 0 0 0,-1 0 0 0 0,0 0 0 0 0,0 0 0 0 0,0 0 0 0 0,0 0 0 0 0,1-1 0 0 0,-1 1 0 0 0,0 0 0 0 0,11-1 0 0 0,1-3 0 0 0,0 0 0 0 0,12-6 0 0 0,10-3 0 0 0,25-13-42 0 0,7-3-4 0 0,-11 7 18 0 0,9-4-8 0 0,-35 17 36 0 0,-10 2 0 0 0,0 2 0 0 0,22-5 0 0 0,-21 7-16 0 0,-17 2 5 0 0,1 0 0 0 0,0 0-1 0 0,0 1 1 0 0,0-1 0 0 0,0 1 0 0 0,0 0 0 0 0,0 1-1 0 0,0-1 1 0 0,6 2 0 0 0,-9-2-53 0 0,-1 1 60 0 0,1 0 0 0 0,-1-1 0 0 0,0 1 0 0 0,0 0 0 0 0,0 0 0 0 0,1 0 0 0 0,-1 0 0 0 0,0 0 0 0 0,0 0 0 0 0,0 0 0 0 0,-1 0 0 0 0,1 0 0 0 0,0 0 0 0 0,0-1 0 0 0,-1 3 0 0 0,-4 2 34 0 0,0 1 0 0 0,-1-1 0 0 0,0 0 0 0 0,0 0 0 0 0,0-1 0 0 0,0 0 0 0 0,-9 4 0 0 0,-18 13 74 0 0,11-8-81 0 0,19-11-18 0 0,0-1-1 0 0,0 1 1 0 0,0 0-1 0 0,0 0 1 0 0,0 0-1 0 0,1 0 1 0 0,-1 0 0 0 0,-2 4-1 0 0,4-5-3 0 0,1-1-1 0 0,-1 1 1 0 0,1-1 0 0 0,-1 1-1 0 0,1-1 1 0 0,-1 0-1 0 0,1 1 1 0 0,-1-1 0 0 0,0 0-1 0 0,1 1 1 0 0,-1-1-1 0 0,0 0 1 0 0,1 0 0 0 0,-1 0-1 0 0,1 1 1 0 0,-1-1-1 0 0,0 0 1 0 0,0 0 0 0 0,0 0 1 0 0,0 0-1 0 0,1 0 1 0 0,-1 0 0 0 0,0 0 0 0 0,0 0 0 0 0,1 1 0 0 0,-1-1 0 0 0,0 0 0 0 0,1 1-1 0 0,-1-1 1 0 0,0 0 0 0 0,1 1 0 0 0,-1-1 0 0 0,1 0 0 0 0,-1 1 0 0 0,1-1 0 0 0,-1 1-1 0 0,0 0 1 0 0,1-1 0 0 0,0 1 0 0 0,-1-1 0 0 0,1 1 0 0 0,-1 0 0 0 0,1-1 0 0 0,0 1-1 0 0,-1-1 1 0 0,1 2 0 0 0,-1-1 51 0 0,1-1-52 0 0,0 1-1 0 0,1-1 0 0 0,-1 0 1 0 0,0 0-1 0 0,1 0 0 0 0,-1 0 1 0 0,0 0-1 0 0,1 0 0 0 0,-1 0 1 0 0,0 0-1 0 0,1 0 0 0 0,-1 0 1 0 0,0 0-1 0 0,1 0 0 0 0,-1 0 1 0 0,0 0-1 0 0,1 0 0 0 0,-1 0 1 0 0,0 0-1 0 0,1 0 0 0 0,-1-1 1 0 0,0 1-1 0 0,1 0 0 0 0,-1 0 1 0 0,0 0-1 0 0,0 0 0 0 0,1-1 1 0 0,-1 1-1 0 0,0 0 0 0 0,0 0 1 0 0,1-1-1 0 0,-1 1 0 0 0,0 0 1 0 0,0-1-1 0 0,1 0-1 0 0,3-2 1 0 0,0 1 0 0 0,-1 0 0 0 0,1 0 0 0 0,7-2 0 0 0,12-6 0 0 0,-16 7 0 0 0,0-1 0 0 0,0 2 0 0 0,1-1 0 0 0,-1 1 0 0 0,11-2 0 0 0,11-3 0 0 0,-17 2-10 0 0,-11 4 6 0 0,0 1-1 0 0,-1-1 1 0 0,1 1-1 0 0,0-1 1 0 0,0 1 0 0 0,0-1-1 0 0,0 1 1 0 0,0 0 0 0 0,0 0-1 0 0,0-1 1 0 0,0 1-1 0 0,0 0 1 0 0,0 0 0 0 0,0 0-1 0 0,0 0 1 0 0,1 0 0 0 0,-1 0-1 0 0,1 1 1 0 0,1-1-32 0 0,14 3-371 0 0,-16-2 347 0 0,-1-1 57 0 0,0 1 1 0 0,0 0-1 0 0,0 0 0 0 0,-1-1 0 0 0,1 1 1 0 0,0 0-1 0 0,-1-1 0 0 0,1 1 1 0 0,-1 0-1 0 0,1-1 0 0 0,-1 1 0 0 0,1 0 1 0 0,-1-1-1 0 0,1 1 0 0 0,-1-1 0 0 0,1 1 1 0 0,-1-1-1 0 0,0 1 0 0 0,0 0 0 0 0,0 0-43 0 0,-1 0-109 0 0,0 1 0 0 0,1 0 0 0 0,-1-1 0 0 0,0 0 0 0 0,0 1 0 0 0,0-1-1 0 0,0 0 1 0 0,0 0 0 0 0,-1 0 0 0 0,1 0 0 0 0,0 0 0 0 0,0-1 0 0 0,-1 1 0 0 0,1-1 0 0 0,0 1 0 0 0,-1-1 0 0 0,-1 0 0 0 0,2 0-474 0 0,0 0 0 0 0,0 0 0 0 0,-1-1 0 0 0,1 1 0 0 0,0-1 0 0 0,1 1 0 0 0,-1-1 0 0 0,0 1-1 0 0,0-1 1 0 0,0 0 0 0 0,0 0 0 0 0,0 0 0 0 0,1 0 0 0 0,-1-1 0 0 0,0 1 0 0 0,1 0 0 0 0,-1-1 0 0 0,1 1 0 0 0,0-1 0 0 0,-1 1 0 0 0,1-1 0 0 0,0 0 0 0 0,0 1 0 0 0,0-1 0 0 0,0 0 0 0 0,0 0 0 0 0,1 0 0 0 0,-1 0 0 0 0,0-4-1 0 0,-1-7-1114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6271 0 0,'0'0'486'0'0,"8"-8"2214"0"0,9-14 146 0 0,-1-4-1119 0 0,-13 19-1498 0 0,1 1 0 0 0,0 1 0 0 0,1-1 0 0 0,7-8 0 0 0,8-10 339 0 0,24-29 496 0 0,36-42-144 0 0,-65 80-691 0 0,2 0 0 0 0,-1 1 0 0 0,2 1-1 0 0,35-20 1 0 0,-16 15-55 0 0,-29 14-125 0 0,0 0 0 0 0,0 1 0 0 0,0 0-1 0 0,12-3 1 0 0,18-7 93 0 0,-30 9-110 0 0,0 0-1 0 0,0 1 1 0 0,0 0-1 0 0,1 0 1 0 0,-1 1 0 0 0,1 0-1 0 0,-1 0 1 0 0,18 0-1 0 0,46-3 293 0 0,-58 5-324 0 0,-11-1 0 0 0,0 1 0 0 0,0 0 0 0 0,0 0 0 0 0,0 0 0 0 0,0 1 0 0 0,0-1 0 0 0,-1 1 0 0 0,1 0 0 0 0,0-1 0 0 0,0 1 0 0 0,-1 1 0 0 0,6 1 0 0 0,-1 2 0 0 0,-5-5 0 0 0,0 1 0 0 0,0 0 0 0 0,0 1 0 0 0,0-1 0 0 0,-1 0 0 0 0,1 0 0 0 0,2 4 0 0 0,4 3 0 0 0,14 10-5 0 0,-17-15 26 0 0,-1 0 1 0 0,1 0 0 0 0,-1 1 0 0 0,0 0-1 0 0,0 0 1 0 0,6 9 0 0 0,-9-12 66 0 0,-1-1-29 0 0,1 4-49 0 0,0 1-10 0 0,-1-3 0 0 0,0-1 0 0 0,-1 0 0 0 0,1 1 0 0 0,0-1 0 0 0,0 0 0 0 0,0 1 0 0 0,-1-1 0 0 0,1 0 0 0 0,-1 0 0 0 0,1 1 0 0 0,-1-1 0 0 0,1 0 0 0 0,-2 2 0 0 0,-2 3 0 0 0,-4 11 0 0 0,7-15 0 0 0,0 0 0 0 0,-1 0 0 0 0,1 0 0 0 0,0 0 0 0 0,1 0 0 0 0,-1 0 0 0 0,-1 4 0 0 0,-9 20 0 0 0,-1-2 0 0 0,-2-3 0 0 0,6-2 0 0 0,6-15 0 0 0,0 1 0 0 0,1-1 0 0 0,-1 1 0 0 0,1 0 0 0 0,0-1 0 0 0,-1 6 0 0 0,1 0 0 0 0,-1 0 0 0 0,-1-1 0 0 0,1 1 0 0 0,-9 16 0 0 0,-1 9 0 0 0,6-17 44 0 0,0 0 0 0 0,-1 0 0 0 0,-18 32 0 0 0,20-40-90 0 0,0 0-1 0 0,-5 18 1 0 0,6-17-825 0 0,-10 21 1 0 0,8-15-590 0 0,-1-1-2538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6559 0 0,'0'0'507'0'0,"9"-13"1524"0"0,-6 8-1164 0 0,1 0 0 0 0,0 0-1 0 0,6-7 1 0 0,12-14 792 0 0,6-16-387 0 0,0-8-936 0 0,-22 39-241 0 0,1 0 0 0 0,1 1-1 0 0,10-12 1 0 0,2 1 238 0 0,-10 10 91 0 0,15-19 0 0 0,-20 24-309 0 0,1 0 0 0 0,0 0 1 0 0,0 1-1 0 0,0 0 0 0 0,0 0 0 0 0,9-5 0 0 0,14-11 151 0 0,-18 13-191 0 0,1 0 0 0 0,-1 1 0 0 0,17-7 0 0 0,1-2 49 0 0,55-29 90 0 0,-68 35-206 0 0,1 1 1 0 0,32-12 0 0 0,4 7 359 0 0,-29 6-258 0 0,-18 6-59 0 0,1 0 0 0 0,-1 0 0 0 0,0 1 0 0 0,1-1 0 0 0,8 1 0 0 0,0-3-30 0 0,-14 3-19 0 0,0 1 1 0 0,1-1-1 0 0,-1 1 0 0 0,0-1 1 0 0,1 1-1 0 0,-1 0 1 0 0,1 0-1 0 0,-1-1 1 0 0,1 1-1 0 0,-1 0 0 0 0,1 0 1 0 0,-1 0-1 0 0,1 1 1 0 0,-1-1-1 0 0,0 0 0 0 0,1 0 1 0 0,2 2-1 0 0,6 0 25 0 0,-9-2-25 0 0,0 0 0 0 0,-1 0 0 0 0,1 0 1 0 0,0 0-1 0 0,-1 0 0 0 0,1 0 0 0 0,0 0 0 0 0,-1 0 1 0 0,1 1-1 0 0,0-1 0 0 0,-1 0 0 0 0,1 1 0 0 0,0-1 1 0 0,-1 0-1 0 0,1 1 0 0 0,0 0 0 0 0,2 1-2 0 0,0 1 0 0 0,-1 0 0 0 0,1-1 0 0 0,-1 3 0 0 0,-1-1 11 0 0,0 5 108 0 0,0-1 1 0 0,0 0-1 0 0,-2 13 0 0 0,-1 8-119 0 0,2-21 0 0 0,-1 0 0 0 0,0-1 0 0 0,0 1 0 0 0,-3 10 0 0 0,-12 38 93 0 0,12-36-27 0 0,-2-1 0 0 0,-11 27 0 0 0,-4 9-9 0 0,15-39-58 0 0,0 1 0 0 0,-1-1 1 0 0,-1 0-1 0 0,-13 20 0 0 0,-9 7 1 0 0,2-1 11 0 0,19-31 26 0 0,-12 21 0 0 0,16-24-121 0 0,0 0 0 0 0,0-1 0 0 0,0 0 0 0 0,-1 0-1 0 0,0 0 1 0 0,-10 9 0 0 0,3-7-1106 0 0,0 1 0 0 0,-20 10 0 0 0,14-12-2554 0 0,0-3-7662 0 0,15-4 10302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0 714 8175 0 0,'18'-16'4642'0'0,"11"-2"-2665"0"0,-22 14-1477 0 0,15-7 576 0 0,-14 8-919 0 0,-1 0 0 0 0,1 0 1 0 0,-1-1-1 0 0,10-6 0 0 0,5-2-98 0 0,-4 1 255 0 0,-1 0 0 0 0,32-28 0 0 0,15-9 272 0 0,-50 38-339 0 0,20-19-1 0 0,-21 18-16 0 0,24-16-1 0 0,16-7 202 0 0,-26 14-224 0 0,-7 6-149 0 0,-6 3-15 0 0,1-1-1 0 0,23-26 1 0 0,10-8 25 0 0,-30 30-34 0 0,-1-1 1 0 0,17-23-1 0 0,-23 27-29 0 0,18-31-115 0 0,-11 24 15 0 0,-7 7-684 0 0,24-23-1 0 0,-12 15-1110 0 0,-13 13 310 0 0,-8 6 591 0 0,0 0 0 0 0,0 1 1 0 0,0-1-1 0 0,0 0 0 0 0,-1 0 0 0 0,1 0 0 0 0,-1 0 1 0 0,1-1-1 0 0,-1 1 0 0 0,0 0 0 0 0,1-4 0 0 0,-1-2-1681 0 0,2 3 2192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24 687 8463 0 0,'0'0'652'0'0,"-17"-8"1894"0"0,17 8-2461 0 0,0 0-1 0 0,0 0 1 0 0,-1 0 0 0 0,1 0 0 0 0,0 0 0 0 0,-1 0 0 0 0,1 0 0 0 0,0 0 0 0 0,-1 0-1 0 0,1 0 1 0 0,0 0 0 0 0,0-1 0 0 0,-1 1 0 0 0,1 0 0 0 0,0 0 0 0 0,0 0 0 0 0,-1 0-1 0 0,1-1 1 0 0,0 1 0 0 0,0 0 0 0 0,0 0 0 0 0,-1-1 0 0 0,1 1 0 0 0,0 0-1 0 0,0 0 1 0 0,0-1 0 0 0,0 1 0 0 0,0 0 0 0 0,-1-1 0 0 0,1 1 0 0 0,0 0 0 0 0,0 0-1 0 0,0-1 1 0 0,0 1 0 0 0,0 0 0 0 0,0-1 0 0 0,12-4 635 0 0,-6 3-867 0 0,118-40 1930 0 0,-104 35-1604 0 0,0-1 0 0 0,0 0 1 0 0,-1-2-1 0 0,29-18 1 0 0,65-57 212 0 0,-70 51-39 0 0,-2 5-222 0 0,70-37 0 0 0,-33 22-73 0 0,-56 29-7 0 0,0 0 0 0 0,27-27 0 0 0,35-41 20 0 0,-76 75-394 0 0,-1 0 0 0 0,0 0 0 0 0,0-1 0 0 0,-1 0 0 0 0,0-1 0 0 0,0 1 0 0 0,5-14 0 0 0,-11 22-168 0 0,0 0 0 0 0,1-1 0 0 0,-1 1 0 0 0,0-1 0 0 0,0 1 0 0 0,0-1 0 0 0,0 1 0 0 0,0-1-1 0 0,0 1 1 0 0,-1 0 0 0 0,1-1 0 0 0,0 1 0 0 0,-1-1 0 0 0,1 1 0 0 0,-1 0 0 0 0,0-1 0 0 0,1 1 0 0 0,-1 0 0 0 0,0-1-1 0 0,0 1 1 0 0,1 0 0 0 0,-3-1 0 0 0,-1-4-705 0 0,-1 1-1 0 0,0 0 1 0 0,-6-4-1 0 0,10 8 1245 0 0,-8-6-351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4055 0 0,'2'3'400'0'0,"1"-1"0"0"0,-1 1 0 0 0,0 0 0 0 0,1 0 0 0 0,-1 0-1 0 0,-1 0 1 0 0,1 0 0 0 0,0 0 0 0 0,-1 0 0 0 0,1 1-1 0 0,-1-1 1 0 0,0 0 0 0 0,1 6 0 0 0,4 11 14 0 0,17 50 1690 0 0,-12-41-1579 0 0,-8-20-326 0 0,0 0 1 0 0,8 15-1 0 0,7 7 272 0 0,-5-8 51 0 0,24 32 1 0 0,117 167 465 0 0,-136-195-960 0 0,-2-5 159 0 0,0-1-1 0 0,24 22 1 0 0,-4-3 98 0 0,-26-31-282 0 0,0 1 0 0 0,0-2 0 0 0,1 1 0 0 0,-1-2 0 0 0,2 1 0 0 0,18 8 0 0 0,14 3-4160 0 0,-44-20 3758 0 0,0 1 266 0 0,0 0 0 0 0,0 0 0 0 0,0 0 0 0 0,0-1 0 0 0,0 1 0 0 0,0 0 0 0 0,-1 0 0 0 0,1 0 0 0 0,0 0 0 0 0,0-1 0 0 0,0 1 0 0 0,0 0 0 0 0,1 0 0 0 0,-1 0 0 0 0,0 0-1 0 0,0-1 1 0 0,0 1 0 0 0,0 0 0 0 0,0 0 0 0 0,0 0 0 0 0,0 0 0 0 0,0-1 0 0 0,4 0-3592 0 0,-3 1 3592 0 0,-1 0 0 0 0,0 0 0 0 0,0 0 0 0 0,0 0 0 0 0,0 0 0 0 0,0 0 0 0 0,1 0 0 0 0,0 1-666 0 0,-2-11-1310 0 0,3 1 1241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5639 0 0,'2'4'238'0'0,"-1"1"-1"0"0,1 0 1 0 0,-1 0-1 0 0,0-1 1 0 0,0 1-1 0 0,-1 0 0 0 0,1 0 1 0 0,-1 0-1 0 0,0 0 1 0 0,-1 8-1 0 0,1 16 181 0 0,3 19 875 0 0,-2-29-141 0 0,5 32 0 0 0,5 12 125 0 0,6 28-827 0 0,15 42 260 0 0,-21-94-573 0 0,2 7-84 0 0,-10-31 23 0 0,1-1 1 0 0,1 0 0 0 0,8 19 0 0 0,-5-16 77 0 0,8 31 1 0 0,-10-21-66 0 0,-2-9-35 0 0,0-1 1 0 0,9 20 0 0 0,0-3-25 0 0,0-2 88 0 0,1 0 0 0 0,1-1 0 0 0,37 56-1 0 0,-50-85-311 0 0,-1 0-1 0 0,1 0 1 0 0,0-1 0 0 0,-1 1-1 0 0,1 0 1 0 0,0-1-1 0 0,0 0 1 0 0,0 1 0 0 0,0-1-1 0 0,1 0 1 0 0,-1 0-1 0 0,0 0 1 0 0,1 0-1 0 0,-1 0 1 0 0,3 0 0 0 0,7-8-8320 0 0,-12-4 4982 0 0,3 3 2896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6215 0 0,'1'0'120'0'0,"-1"1"0"0"0,1-1 0 0 0,0 1-1 0 0,0-1 1 0 0,0 1 0 0 0,0-1 0 0 0,-1 1-1 0 0,1-1 1 0 0,0 1 0 0 0,0 0 0 0 0,-1-1-1 0 0,1 1 1 0 0,-1 0 0 0 0,1 0 0 0 0,0 0-1 0 0,-1-1 1 0 0,1 1 0 0 0,-1 0-1 0 0,0 0 1 0 0,1 0 0 0 0,-1 0 0 0 0,0 0-1 0 0,0 0 1 0 0,1 1 0 0 0,4 12 620 0 0,-3-10-504 0 0,0 0 1 0 0,0 0-1 0 0,-1 0 1 0 0,1 0-1 0 0,-1 0 1 0 0,0 0-1 0 0,0 5 0 0 0,5 18 614 0 0,32 70 1035 0 0,-7-38-1061 0 0,6 27-257 0 0,-11-28-262 0 0,5 17 10 0 0,4-1 0 0 0,49 76-1 0 0,-38-65-302 0 0,-12-23 112 0 0,-27-52-236 0 0,0 1 0 0 0,-1 0 0 0 0,6 16 0 0 0,-7-17-101 0 0,-4-6 38 0 0,1 0 0 0 0,0 0 0 0 0,-1 0 0 0 0,0 0-1 0 0,1 5 1 0 0,-2-9-179 0 0,6-9-4850 0 0,-5-5-792 0 0,-2 7 3452 0 0,3-2 1530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3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3743 0 0,'20'12'5640'0'0,"-4"6"-4015"0"0,-10-10-1385 0 0,-1 0 0 0 0,-1 0-1 0 0,6 11 1 0 0,-8-15-140 0 0,0-1 0 0 0,0 1 0 0 0,0-1-1 0 0,6 6 1 0 0,5 8 297 0 0,-3-3-93 0 0,16 17 0 0 0,5 7 120 0 0,-30-37-414 0 0,22 31 395 0 0,-1 1 0 0 0,33 68-1 0 0,-25-32-330 0 0,19 45-4 0 0,-38-90-46 0 0,-8-18-14 0 0,0 0 0 0 0,0 0 0 0 0,2 9 0 0 0,3 8-10 0 0,-6-17 0 0 0,0 1 0 0 0,0 0 0 0 0,1 8 0 0 0,13 42 0 0 0,-10-34 26 0 0,-4-18-19 0 0,-1 0 1 0 0,0 0 0 0 0,0 0 0 0 0,1 7-1 0 0,-1-1 59 0 0,0 0 0 0 0,1-1 0 0 0,1 0-1 0 0,0 1 1 0 0,0-1 0 0 0,1 0 0 0 0,0 0-1 0 0,11 17 1 0 0,-10-13 137 0 0,-5-12-197 0 0,0 0 1 0 0,1-1 0 0 0,0 1-1 0 0,-1 0 1 0 0,1 0 0 0 0,0-1-1 0 0,-1 1 1 0 0,1-1 0 0 0,0 1 0 0 0,0-1-1 0 0,1 1 1 0 0,-1-1 0 0 0,0 1-1 0 0,0-1 1 0 0,1 0 0 0 0,-1 0-1 0 0,0 0 1 0 0,1 1 0 0 0,2 0-1 0 0,-4-2-116 0 0,0 0 0 0 0,0 0 0 0 0,0 1 0 0 0,1-1 0 0 0,-1 0 0 0 0,0 0 0 0 0,0 0 0 0 0,1 0 0 0 0,-1 0 0 0 0,0 1 0 0 0,0-1 0 0 0,1 0 0 0 0,-1 0 0 0 0,0 0 0 0 0,0 0 0 0 0,1 0 0 0 0,-1 0-1 0 0,0 0 1 0 0,0 0 0 0 0,1 0 0 0 0,-1 0 0 0 0,0 0 0 0 0,0 0 0 0 0,1 0 0 0 0,-1 0 0 0 0,0 0 0 0 0,1 0 0 0 0,-1 0 0 0 0,0 0 0 0 0,0 0 0 0 0,1-1 0 0 0,-1 1 0 0 0,0 0 0 0 0,0 0 0 0 0,0 0 0 0 0,1 0 0 0 0,-1-1 0 0 0,0 1 0 0 0,0 0 0 0 0,0 0 0 0 0,1 0-1 0 0,-1-1 1 0 0,0 1 0 0 0,0 0 0 0 0,0 0 0 0 0,0-1 0 0 0,0 1 0 0 0,0 0 0 0 0,1 0 0 0 0,-1-1 0 0 0,0 1 0 0 0,0 0 0 0 0,0 0 0 0 0,0-1 0 0 0,0 1 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30 520 7399 0 0,'0'0'5008'0'0,"-3"-15"-4248"0"0,-8-55 1320 0 0,3 15-1018 0 0,6 45-1038 0 0,0-1 1 0 0,0-20 0 0 0,1-7 15 0 0,1-24 56 0 0,1 25-112 0 0,7-33-56 0 0,-7 54 72 0 0,-1 12 0 0 0,0 1 0 0 0,1-1 0 0 0,-1 0 0 0 0,1 1 0 0 0,0-1 0 0 0,0 1 0 0 0,0-1 0 0 0,2-3 0 0 0,2-16 0 0 0,1 6-128 0 0,-6 16 125 0 0,1 1-1 0 0,-1-1 1 0 0,0 1 0 0 0,0-1-1 0 0,0 1 1 0 0,1-1-1 0 0,-1 1 1 0 0,0-1-1 0 0,0 1 1 0 0,1-1 0 0 0,-1 1-1 0 0,0 0 1 0 0,1-1-1 0 0,-1 1 1 0 0,1-1-1 0 0,-1 1 1 0 0,1-1 0 0 0,0 1 2 0 0,0 0 1 0 0,-1-1 0 0 0,1 1 0 0 0,-1-1 0 0 0,1 1 0 0 0,-1-1 0 0 0,0 1-1 0 0,1-1 1 0 0,-1 1 0 0 0,1-1 0 0 0,-1 1 0 0 0,0-1 0 0 0,1 0 0 0 0,-1 1-1 0 0,0-2 1 0 0,0 1 0 0 0,4-5 0 0 0,-1 5-10 0 0,9-1-40 0 0,-1 1 7 0 0,-9 2 18 0 0,-1-1-39 0 0,22 15-64 0 0,-9-5 376 0 0,1-1 0 0 0,21 9 0 0 0,5-3 284 0 0,-31-12-437 0 0,-1 0 0 0 0,1 1 1 0 0,-1 0-1 0 0,14 8 0 0 0,8 6 78 0 0,-23-14-197 0 0,1 0 1 0 0,-1 1-1 0 0,-1 1 0 0 0,15 11 1 0 0,48 71 224 0 0,-19-24-137 0 0,-44-54-38 0 0,0 0-1 0 0,-1 0 1 0 0,0 1 0 0 0,5 12-1 0 0,4 24-25 0 0,-14-44 2 0 0,0 0 0 0 0,-1-1-1 0 0,1 1 1 0 0,-1 0 0 0 0,0 0 0 0 0,0 4-1 0 0,0-6 10 0 0,0 0-1 0 0,0 0 0 0 0,0 0 0 0 0,0 0 0 0 0,1 0 0 0 0,-1 0 0 0 0,0 0 1 0 0,0 0-1 0 0,1 0 0 0 0,-1 0 0 0 0,0 0 0 0 0,1 1 0 0 0,1 2 32 0 0,0 0 0 0 0,-1 1 0 0 0,0-1-1 0 0,0 0 1 0 0,1 7 0 0 0,-2-9-36 0 0,-1-1 0 0 0,1 1 0 0 0,0-1 0 0 0,1 1 0 0 0,-1-1 0 0 0,0 1 0 0 0,0-1 0 0 0,1 1 0 0 0,-1-1 0 0 0,0 1 0 0 0,1-1 0 0 0,1 3 0 0 0,4 12 33 0 0,-5-8-2321 0 0,-2-2-214 0 0,-9-17-5898 0 0,3-5 4181 0 0,6 8 3462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1072 5695 0 0,'0'0'6343'0'0,"-13"-19"-4036"0"0,1 5-1977 0 0,1-1 0 0 0,1 0 0 0 0,0-1 0 0 0,1 0 0 0 0,-8-20 0 0 0,5 12-24 0 0,-48-83 169 0 0,37 60-422 0 0,19 42-53 0 0,1-1 0 0 0,0 1 0 0 0,-1-1 0 0 0,2 1 0 0 0,-1-1 0 0 0,1 0 0 0 0,0 0 0 0 0,-2-9 0 0 0,-3-5 29 0 0,5 18-24 0 0,1 0-1 0 0,0 0 0 0 0,0-1 1 0 0,0 1-1 0 0,1-1 0 0 0,-1 1 1 0 0,0-5-1 0 0,-11-36-4 0 0,-2 0 80 0 0,-1 1 176 0 0,5 13-132 0 0,7 23-114 0 0,1 0 1 0 0,0 0-1 0 0,0 0 1 0 0,-2-13-1 0 0,0-4-10 0 0,2 19 0 0 0,1 0 0 0 0,1-1 0 0 0,-1 1 0 0 0,0-8 0 0 0,1-5 0 0 0,-1 0 0 0 0,-1 0 0 0 0,-7-30 0 0 0,4 25 0 0 0,-19-83 0 0 0,18 77-104 0 0,4 21 23 0 0,0-1-1 0 0,1 0 1 0 0,0 0-1 0 0,0 0 0 0 0,0-10 1 0 0,2 0-51 0 0,-1 13-75 0 0,0 1 1 0 0,0-1-1 0 0,0 1 0 0 0,1-1 1 0 0,0 1-1 0 0,0 0 0 0 0,2-5 1 0 0,-3 7-1236 0 0,-1 1 934 0 0,1 0-1 0 0,0 0 1 0 0,-1 0 0 0 0,1 0-1 0 0,0 0 1 0 0,0 0 0 0 0,0-1 0 0 0,0 1-1 0 0,0 0 1 0 0,0 0 0 0 0,1-2-1 0 0,-1-2-1203 0 0,0-11-3036 0 0,0 15 3896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37.52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77 110 8663 0 0,'0'0'38'0'0,"0"1"-1"0"0,0-1 1 0 0,1 1-1 0 0,-1-1 0 0 0,0 0 1 0 0,0 1-1 0 0,0-1 1 0 0,0 1-1 0 0,0-1 0 0 0,0 1 1 0 0,0-1-1 0 0,0 0 0 0 0,0 1 1 0 0,0-1-1 0 0,-1 1 1 0 0,1-1-1 0 0,0 1 0 0 0,0-1 1 0 0,0 0-1 0 0,0 1 1 0 0,-1-1-1 0 0,1 0 0 0 0,0 1 1 0 0,0-1-1 0 0,-1 1 1 0 0,1-1-1 0 0,0 0 0 0 0,0 0 1 0 0,-1 1-1 0 0,-15 18 773 0 0,1 0 410 0 0,4-2-108 0 0,8-15-894 0 0,1 1-1 0 0,0 0 1 0 0,0 1 0 0 0,1-1-1 0 0,-4 7 1 0 0,-1 5 300 0 0,5-13-425 0 0,0 1-1 0 0,0 0 0 0 0,0 0 0 0 0,0 0 0 0 0,0 0 0 0 0,0 0 0 0 0,1 3 1 0 0,-2 5 33 0 0,1-11-118 0 0,1 1 0 0 0,0 0 1 0 0,0-1-1 0 0,-1 1 0 0 0,1 0 0 0 0,0 0 0 0 0,0-1 0 0 0,0 1 1 0 0,0 0-1 0 0,0 0 0 0 0,0-1 0 0 0,0 1 0 0 0,0 0 0 0 0,1 0 0 0 0,-1-1 1 0 0,0 1-1 0 0,1 0 0 0 0,-1 0 45 0 0,1-1-46 0 0,0 0-1 0 0,0-1 0 0 0,1 1 1 0 0,-1 0-1 0 0,0-1 1 0 0,0 0-1 0 0,0 1 0 0 0,0-1 1 0 0,1-1-1 0 0,7-11 51 0 0,-5 7 2 0 0,0 0 0 0 0,0 1 0 0 0,-1-1 0 0 0,3-7 0 0 0,5-7 34 0 0,-9 18-93 0 0,0-1 1 0 0,0 0-1 0 0,0 0 1 0 0,-1 0-1 0 0,1 0 1 0 0,0-4-1 0 0,16-56 64 0 0,-17 59-64 0 0,0-1 0 0 0,0 1 0 0 0,-1 0 0 0 0,1-7 0 0 0,-1 7 0 0 0,0 0 0 0 0,1 1 0 0 0,-1-1 0 0 0,1 0 0 0 0,2-5 0 0 0,-2 7 10 0 0,-1 1-1 0 0,1 0 1 0 0,0-1-1 0 0,-1 1 0 0 0,1-1 1 0 0,-1 1-1 0 0,0 0 1 0 0,1-1-1 0 0,-1 1 1 0 0,0-1-1 0 0,0 1 1 0 0,0-1-1 0 0,0 1 1 0 0,0-1-1 0 0,0 1 0 0 0,0-1 1 0 0,0 1-1 0 0,-1-1 1 0 0,1 1-1 0 0,-1 0 1 0 0,1-1-1 0 0,-1 1 1 0 0,1-1-1 0 0,-1 1 0 0 0,0 0 1 0 0,0 0-1 0 0,1-1 1 0 0,-1 1-1 0 0,0 0 1 0 0,0 0-1 0 0,0 0 1 0 0,0 0-1 0 0,-1 0 0 0 0,-1-1 1 0 0,2 1 46 0 0,-14 6 181 0 0,12-3-224 0 0,1 0 0 0 0,0 0 0 0 0,-1 0-1 0 0,1 0 1 0 0,0 1 0 0 0,0-1 0 0 0,0 1 0 0 0,1-1-1 0 0,-3 5 1 0 0,-3 4 14 0 0,6-9-20 0 0,-1 1-1 0 0,1-1 1 0 0,0 0-1 0 0,0 1 1 0 0,0-1 0 0 0,1 0-1 0 0,-1 1 1 0 0,0 4 0 0 0,-4 14 40 0 0,2-17-28 0 0,1 0 0 0 0,1 0 1 0 0,-1 0-1 0 0,1 1 0 0 0,-1-1 1 0 0,1 1-1 0 0,-1 8 0 0 0,-1 11 141 0 0,2-21-131 0 0,0 1 0 0 0,0 0-1 0 0,1 0 1 0 0,-1 7 0 0 0,2-4 24 0 0,-1-4-36 0 0,0-1 1 0 0,0 1-1 0 0,0 0 1 0 0,1-1-1 0 0,-1 1 1 0 0,2 4 0 0 0,-1-6-15 0 0,0 0 1 0 0,-1-1-1 0 0,1 1 1 0 0,0 0-1 0 0,-1 0 1 0 0,1 0-1 0 0,0 0 1 0 0,0 0-1 0 0,0-1 1 0 0,0 1-1 0 0,0 0 1 0 0,0-1-1 0 0,0 1 1 0 0,0-1-1 0 0,0 1 1 0 0,0-1-1 0 0,0 1 1 0 0,0-1-1 0 0,2 1 1 0 0,1-1-3 0 0,0 0-1 0 0,0 0 1 0 0,0 0 0 0 0,1 0 0 0 0,-1-1 0 0 0,0 1 0 0 0,0-1 0 0 0,0 0 0 0 0,0-1 0 0 0,0 1 0 0 0,4-2 0 0 0,4-2-2 0 0,53-25 76 0 0,9 1 42 0 0,-63 26-119 0 0,-9 2-21 0 0,0 0-1 0 0,0 0 1 0 0,0 1-1 0 0,0-1 1 0 0,0 1-1 0 0,1-1 0 0 0,-1 1 1 0 0,0 0-1 0 0,0 0 1 0 0,1 0-1 0 0,-1 0 0 0 0,0 0 1 0 0,0 0-1 0 0,0 1 1 0 0,1-1-1 0 0,1 1 1 0 0,-3 0-9 0 0,0 0 1 0 0,0 0 0 0 0,0 0 0 0 0,-1 0-1 0 0,1 0 1 0 0,0 1 0 0 0,-1-1 0 0 0,1 0 0 0 0,0 0-1 0 0,-1 0 1 0 0,0 1 0 0 0,1-1 0 0 0,-1 0-1 0 0,1 3 1 0 0,-1-3 10 0 0,0 3 8 0 0,0 0 0 0 0,0 1 0 0 0,0-1 0 0 0,0 0 0 0 0,-1 0 0 0 0,0 1 0 0 0,-2 5 0 0 0,0 4-135 0 0,2-10 91 0 0,0 0 0 0 0,0 0-1 0 0,-1 0 1 0 0,1-1-1 0 0,-4 6 1 0 0,-6 14-121 0 0,9-16 244 0 0,0-1 1 0 0,-1 1 0 0 0,1-1 0 0 0,-2 0 0 0 0,1 0 0 0 0,-6 8 0 0 0,3-5 86 0 0,1 0 0 0 0,0 0 1 0 0,-5 15-1 0 0,-3 5 200 0 0,7-16-209 0 0,1 0 0 0 0,-4 16 0 0 0,-1 1 0 0 0,9-27-139 0 0,0 0 1 0 0,1 0-1 0 0,-1-1 0 0 0,0 1 1 0 0,1 0-1 0 0,0 0 0 0 0,0 0 0 0 0,-1 0 1 0 0,2 0-1 0 0,-1 0 0 0 0,0 0 0 0 0,1-1 1 0 0,-1 1-1 0 0,1 0 0 0 0,0 0 1 0 0,0 0-1 0 0,0-1 0 0 0,0 1 0 0 0,2 3 1 0 0,-1-4-7 0 0,-1 0 0 0 0,0-1 0 0 0,1 1 0 0 0,-1-1 0 0 0,1 1 1 0 0,0-1-1 0 0,-1 0 0 0 0,1 1 0 0 0,0-1 0 0 0,0 0 0 0 0,0 0 1 0 0,0 0-1 0 0,0-1 0 0 0,0 1 0 0 0,0 0 0 0 0,0-1 0 0 0,0 1 1 0 0,0-1-1 0 0,1 0 0 0 0,-1 0 0 0 0,0 0 0 0 0,0 0 0 0 0,0 0 0 0 0,0 0 1 0 0,0 0-1 0 0,4-2 0 0 0,2 0-62 0 0,1 0-1 0 0,-1-1 1 0 0,0-1 0 0 0,0 1-1 0 0,12-8 1 0 0,35-28-371 0 0,-25 17 261 0 0,11-10-81 0 0,-23 18 123 0 0,18-13-1 0 0,62-32-183 0 0,-86 52 194 0 0,-1 1-1 0 0,1 1 0 0 0,0 0 1 0 0,14-5-1 0 0,-25 10 105 0 0,0 0-1 0 0,0 0 0 0 0,0 0 1 0 0,0 0-1 0 0,1 0 1 0 0,-1 0-1 0 0,0 0 0 0 0,0 0 1 0 0,0 0-1 0 0,0 0 1 0 0,0 0-1 0 0,0 1 0 0 0,0-1 1 0 0,0 0-1 0 0,0 1 1 0 0,0-1-1 0 0,0 1 0 0 0,-1-1 1 0 0,1 1-1 0 0,0-1 1 0 0,0 1-1 0 0,0 0 0 0 0,-1-1 1 0 0,2 2-1 0 0,-2-1-4 0 0,1 1-1 0 0,-1-1 1 0 0,0 1-1 0 0,0-1 1 0 0,0 1-1 0 0,0-1 1 0 0,0 0 0 0 0,0 1-1 0 0,0-1 1 0 0,-1 3-1 0 0,0-2 14 0 0,0 4 24 0 0,-1 1 0 0 0,-1 0 0 0 0,1-1 0 0 0,-6 11 0 0 0,2-5 46 0 0,0-2 97 0 0,0 0-1 0 0,-10 13 1 0 0,-1 2 164 0 0,-40 50 683 0 0,33-44-634 0 0,19-24-290 0 0,-1 0-1 0 0,1 1 0 0 0,0 0 1 0 0,0 0-1 0 0,-5 11 1 0 0,9-16-55 0 0,0 0 0 0 0,0-1 0 0 0,0 1 0 0 0,-1-1 0 0 0,1 1 0 0 0,-1-1 0 0 0,0 0 0 0 0,-2 4 0 0 0,4-6-24 0 0,0 0-1 0 0,-1 0 1 0 0,1 0 0 0 0,0 0-1 0 0,0 0 1 0 0,0 0 0 0 0,0 0-1 0 0,0 0 1 0 0,0 0 0 0 0,0 0-1 0 0,0 0 1 0 0,0 0-1 0 0,0 0 1 0 0,0 0 0 0 0,0 0-1 0 0,0 0 1 0 0,0 0 0 0 0,0 1-1 0 0,0-1 1 0 0,0 0 0 0 0,0 0-1 0 0,0 0 1 0 0,0 0 0 0 0,0 0-1 0 0,0 0 1 0 0,0 0-1 0 0,0 0 1 0 0,0 0 0 0 0,-1 0-1 0 0,1 0 1 0 0,1 0 0 0 0,-1 0-1 0 0,0 1 1 0 0,0-1 0 0 0,0 0-1 0 0,0 0 1 0 0,0 0-1 0 0,0 0 1 0 0,0 0 0 0 0,0 0-1 0 0,0 0 1 0 0,0 0 0 0 0,0 0-1 0 0,0 0 1 0 0,0 0 0 0 0,0 0-1 0 0,0 0 1 0 0,0 0-1 0 0,0 0 1 0 0,0 1 0 0 0,0-1-1 0 0,0 0 1 0 0,0 0 0 0 0,0 0-1 0 0,0 0 1 0 0,1 0 0 0 0,-1 0-1 0 0,0 1 0 0 0,1-1 0 0 0,-1 1 0 0 0,1-1 0 0 0,-1 1 0 0 0,0-1 1 0 0,1 0-1 0 0,-1 1 0 0 0,1-1 0 0 0,0 0 0 0 0,-1 1 0 0 0,1-1 1 0 0,-1 0-1 0 0,1 0 0 0 0,-1 1 0 0 0,1-1 0 0 0,0 0 0 0 0,-1 0 0 0 0,2 0 1 0 0,3-3-6 0 0,-5 2 3 0 0,17-7-48 0 0,-10 5-6 0 0,0-1-1 0 0,0 1 0 0 0,-1-1 0 0 0,0-1 0 0 0,6-4 0 0 0,13-12-149 0 0,-14 12 41 0 0,0 0 1 0 0,15-17-1 0 0,39-43-644 0 0,-60 63 598 0 0,1-1 1 0 0,1 2-1 0 0,7-7 0 0 0,2-1-599 0 0,-16 12 783 0 0,1 1 1 0 0,-1 0-1 0 0,0-1 0 0 0,1 1 0 0 0,-1 0 0 0 0,0 0 0 0 0,1-1 0 0 0,-1 1 1 0 0,1 0-1 0 0,-1 0 0 0 0,0 0 0 0 0,1 0 0 0 0,-1-1 0 0 0,1 1 0 0 0,-1 0 1 0 0,1 0-1 0 0,-1 0 0 0 0,1 0 0 0 0,-1 0 0 0 0,1 0 0 0 0,-1 0 0 0 0,0 0 1 0 0,1 0-1 0 0,0 0 0 0 0,-1 1 12 0 0,0-1 0 0 0,1 0 0 0 0,-1 0 1 0 0,0 0-1 0 0,0 1 0 0 0,1-1 0 0 0,-1 0 1 0 0,0 0-1 0 0,0 1 0 0 0,0-1 0 0 0,0 0 0 0 0,1 1 1 0 0,-1-1-1 0 0,0 0 0 0 0,0 1 0 0 0,0-1 0 0 0,0 0 1 0 0,0 0-1 0 0,0 1 0 0 0,0-1 0 0 0,0 0 1 0 0,0 1-1 0 0,0-1 0 0 0,0 0 0 0 0,0 1 0 0 0,0-1 1 0 0,0 0-1 0 0,0 1 0 0 0,0-1 0 0 0,-3 9 15 0 0,1 0-1 0 0,-2 0 0 0 0,1 0 0 0 0,-8 12 1 0 0,-2 5 247 0 0,-33 56 1206 0 0,9-12 186 0 0,27-51-1355 0 0,7-13-178 0 0,0 1 0 0 0,0-1 0 0 0,1 0 0 0 0,-1 1 0 0 0,-2 12 0 0 0,5-14-83 0 0,-1-1 1 0 0,0 1-1 0 0,1-1 0 0 0,0 1 1 0 0,0-1-1 0 0,2 8 1 0 0,-2-11-31 0 0,1 0 0 0 0,-1 1 1 0 0,0-1-1 0 0,1 0 0 0 0,0 0 1 0 0,-1 0-1 0 0,1 0 0 0 0,0 0 0 0 0,-1 0 1 0 0,1 0-1 0 0,0 0 0 0 0,0 0 1 0 0,0-1-1 0 0,0 1 0 0 0,0 0 1 0 0,0 0-1 0 0,0-1 0 0 0,0 1 0 0 0,0-1 1 0 0,0 1-1 0 0,0-1 0 0 0,0 1 1 0 0,1-1-1 0 0,-1 0 0 0 0,0 1 1 0 0,0-1-1 0 0,0 0 0 0 0,1 0 1 0 0,1 0-1 0 0,1 0 3 0 0,1 0 1 0 0,-1-1 0 0 0,0 1-1 0 0,1-1 1 0 0,-1 0-1 0 0,0 0 1 0 0,0 0-1 0 0,8-4 1 0 0,33-20-172 0 0,-34 18 83 0 0,56-40-379 0 0,-2 2-297 0 0,-16 10-181 0 0,-34 22 367 0 0,29-16-1 0 0,25-16-1604 0 0,-74 52 156 0 0,0-2 1752 0 0,0 0 1 0 0,-6 5-1 0 0,-5 4 182 0 0,2-2 216 0 0,-19 13-1 0 0,7-6 142 0 0,21-15-170 0 0,0-1 0 0 0,0 0-1 0 0,0-1 1 0 0,-9 5 0 0 0,9-6 42 0 0,0 2 1 0 0,1-1 0 0 0,-1 0 0 0 0,1 1-1 0 0,-9 6 1 0 0,-41 35 1901 0 0,35-29-1634 0 0,15-12-251 0 0,0 0 1 0 0,-1 1-1 0 0,-6 7 0 0 0,-7 3 493 0 0,17-13-688 0 0,8-10-3353 0 0,9-20-6392 0 0,-7 20 8620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4631 0 0,'0'0'360'0'0,"4"9"962"0"0,-1-4-1075 0 0,2 6 897 0 0,-1 0 0 0 0,1 0-1 0 0,2 15 1 0 0,2 2-234 0 0,-6-23-805 0 0,-2 0-1 0 0,1-1 0 0 0,-1 1 0 0 0,1 0 1 0 0,-1 0-1 0 0,0 8 0 0 0,3 24 376 0 0,-4-24-384 0 0,1 0 0 0 0,5 22 0 0 0,-1-5-169 0 0,13 150 562 0 0,-9-109-425 0 0,-7-59-4 0 0,0 0 0 0 0,1 0-1 0 0,0-1 1 0 0,7 19 0 0 0,-5-11 6 0 0,1 4-15 0 0,-5-20-45 0 0,0 0 0 0 0,0-1-1 0 0,0 1 1 0 0,-1 0 0 0 0,1 0 0 0 0,-1 3-1 0 0,3 9 91 0 0,-1 0 33 0 0,-2-12-117 0 0,0-1 0 0 0,0 0 1 0 0,1 1-1 0 0,-1-1 0 0 0,1 0 0 0 0,0 0 1 0 0,1 3-1 0 0,8 31 105 0 0,-5-23-116 0 0,4 5-87 0 0,4 6-585 0 0,-12-21 102 0 0,0 0 1 0 0,1 0-1 0 0,0 0 1 0 0,-1 0-1 0 0,1 0 1 0 0,0 0-1 0 0,1-1 1 0 0,2 4-1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5695 0 0,'1'0'30'0'0,"-1"0"0"0"0,0 0 0 0 0,1 0 0 0 0,-1 0 0 0 0,0 0 0 0 0,1 0 0 0 0,-1 0 0 0 0,0 0-1 0 0,1 0 1 0 0,-1 0 0 0 0,0 0 0 0 0,1-1 0 0 0,-1 1 0 0 0,0 0 0 0 0,1 0 0 0 0,-1 0 0 0 0,0 0 0 0 0,1-1-1 0 0,-1 1 1 0 0,0 0 0 0 0,0 0 0 0 0,1-1 0 0 0,-1 1 0 0 0,0 0 0 0 0,0 0 0 0 0,0-1 0 0 0,1 1 0 0 0,-1 0-1 0 0,0-1 1 0 0,4-13 1052 0 0,0 2 150 0 0,-3 10-950 0 0,0-1 0 0 0,-1 0 1 0 0,1 0-1 0 0,0 0 0 0 0,-1 0 0 0 0,1 0 0 0 0,-1 1 1 0 0,0-1-1 0 0,0-4 0 0 0,-1 4-95 0 0,1-1 0 0 0,1 0 0 0 0,-1 1 0 0 0,1-1 0 0 0,0-4 0 0 0,1 3-107 0 0,-1-1 0 0 0,0 0 0 0 0,0-9 0 0 0,3-13 527 0 0,-2 16-341 0 0,-2 11-216 0 0,0-1 0 0 0,0 0 0 0 0,0 0 0 0 0,1 1 0 0 0,-1-1 1 0 0,1 0-1 0 0,-1 1 0 0 0,2-3 0 0 0,6-25 373 0 0,2 0-277 0 0,2-5 30 0 0,17-16-256 0 0,-29 50 85 0 0,0-1-1 0 0,1 1 1 0 0,-1 0-1 0 0,0-1 1 0 0,0 1-1 0 0,1-1 1 0 0,-1 1-1 0 0,0 0 1 0 0,0-1-1 0 0,1 1 1 0 0,-1-1-1 0 0,1 1 1 0 0,-1 0-1 0 0,0-1 1 0 0,1 1-1 0 0,-1 0 1 0 0,1 0-1 0 0,-1 0 1 0 0,0-1-1 0 0,1 1 1 0 0,-1 0-1 0 0,1 0 1 0 0,-1 0-1 0 0,1 0 1 0 0,-1 0-1 0 0,1-1 1 0 0,-1 1-1 0 0,1 0 1 0 0,-1 0-1 0 0,1 0 1 0 0,-1 0-1 0 0,2 1 1 0 0,17 7 153 0 0,-6-1-1 0 0,-7-4-96 0 0,-1 1-1 0 0,0 0 0 0 0,0 0 0 0 0,0 0 0 0 0,0 0 1 0 0,0 1-1 0 0,-1 0 0 0 0,0 0 0 0 0,0 0 1 0 0,3 7-1 0 0,0-3-83 0 0,3 4 66 0 0,1 1-1 0 0,0-2 0 0 0,18 16 1 0 0,-25-23 14 0 0,1 0 1 0 0,-1 1 0 0 0,0-1 0 0 0,0 1 0 0 0,5 12 0 0 0,-5-10-17 0 0,1 0-1 0 0,7 11 1 0 0,61 75 64 0 0,-62-78-279 0 0,-1 0-1 0 0,12 27 0 0 0,-18-34 104 0 0,0 1-1 0 0,-1-1 1 0 0,0 1 0 0 0,-1 0-1 0 0,0 0 1 0 0,1 14-1 0 0,-5 31-1509 0 0,2-54 1218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6391 0 0,'0'0'97'0'0,"0"0"0"0"0,0 1 0 0 0,1-1-1 0 0,-1 0 1 0 0,0 1 0 0 0,0-1 0 0 0,0 0-1 0 0,1 1 1 0 0,-1-1 0 0 0,0 0 0 0 0,0 0-1 0 0,1 1 1 0 0,-1-1 0 0 0,0 0 0 0 0,1 0-1 0 0,-1 0 1 0 0,0 1 0 0 0,1-1 0 0 0,-1 0-1 0 0,0 0 1 0 0,1 0 0 0 0,-1 0 0 0 0,0 0 0 0 0,1 0-1 0 0,-1 0 1 0 0,1 0 0 0 0,-1 0 0 0 0,0 0-1 0 0,1 0 1 0 0,-1 0 0 0 0,0 0 0 0 0,1 0-1 0 0,-1 0 1 0 0,1 0 0 0 0,-1 0 0 0 0,0 0-1 0 0,1 0 1 0 0,-1 0 0 0 0,1-1 0 0 0,16-10 1042 0 0,-4 3-95 0 0,-11 7-928 0 0,0-1 1 0 0,1 1-1 0 0,-1 0 0 0 0,0-1 1 0 0,0 1-1 0 0,0-1 1 0 0,0 1-1 0 0,0-1 1 0 0,-1 0-1 0 0,3-3 1 0 0,-2 3-26 0 0,0 0 1 0 0,0 0 0 0 0,0 0-1 0 0,0 1 1 0 0,0-1 0 0 0,0 0 0 0 0,3-1-1 0 0,-1 0 9 0 0,0 1 0 0 0,0-1 0 0 0,0 0-1 0 0,-1 0 1 0 0,1 0 0 0 0,3-5 0 0 0,6-5 187 0 0,-8 9-218 0 0,-1 0 0 0 0,1-1-1 0 0,-1 1 1 0 0,0-1 0 0 0,-1 0 0 0 0,5-7 0 0 0,18-19-3 0 0,-2 2-140 0 0,-17 19 107 0 0,-5 9-21 0 0,-1-1 0 0 0,1 0 0 0 0,-1 0 0 0 0,0 0 0 0 0,0 0 0 0 0,0 0 0 0 0,0-1-1 0 0,0 1 1 0 0,0-3 0 0 0,1 2-18 0 0,-1-1 0 0 0,1 1 0 0 0,0 0 0 0 0,0 0 0 0 0,0 0 0 0 0,0 0 0 0 0,4-3 0 0 0,1-3-26 0 0,-7 8 30 0 0,0 1 0 0 0,0-1-1 0 0,0 1 1 0 0,0-1 0 0 0,1 1-1 0 0,-1-1 1 0 0,0 1 0 0 0,0-1-1 0 0,0 1 1 0 0,1-1 0 0 0,-1 1-1 0 0,0 0 1 0 0,1-1 0 0 0,-1 1-1 0 0,0-1 1 0 0,1 1 0 0 0,-1 0-1 0 0,0 0 1 0 0,1-1 0 0 0,-1 1-1 0 0,1 0 1 0 0,-1-1 0 0 0,1 1-1 0 0,-1 0 1 0 0,1 0 0 0 0,-1 0-1 0 0,1-1 1 0 0,0 2-1 0 0,-1-1-1 0 0,1 0 1 0 0,-1 1 0 0 0,1-1 0 0 0,-1 1-1 0 0,1-1 1 0 0,-1 0 0 0 0,1 1 0 0 0,-1-1-1 0 0,0 1 1 0 0,1-1 0 0 0,-1 1 0 0 0,0-1-1 0 0,1 1 1 0 0,-1 0 0 0 0,0-1 0 0 0,0 1-1 0 0,0-1 1 0 0,1 1 0 0 0,-1-1 0 0 0,0 1-1 0 0,0 0 1 0 0,0-1 0 0 0,0 2 0 0 0,19 41 67 0 0,5 24 354 0 0,-17-45-257 0 0,-5-14-127 0 0,0-1 0 0 0,0 1 0 0 0,0-1 0 0 0,0 15 0 0 0,-1-9-1 0 0,0-1-1 0 0,3 14 1 0 0,2 8-3 0 0,-4-12 100 0 0,0 2-40 0 0,8 36-1 0 0,-7-46-69 0 0,0-1 0 0 0,-2 1 0 0 0,2 18 0 0 0,-3-31-273 0 0,-5 17-3218 0 0,-10-5-8625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5927 0 0,'0'0'2458'0'0,"10"-9"99"0"0,-5 3-2016 0 0,-1-1 0 0 0,0 1-1 0 0,0-1 1 0 0,6-14 0 0 0,-7 13-333 0 0,1 0 0 0 0,0 0 0 0 0,7-9 0 0 0,-7 11-108 0 0,0-1 0 0 0,0 0 0 0 0,5-12 0 0 0,7-14 111 0 0,1 1 148 0 0,-15 25-276 0 0,1 1-1 0 0,1-1 0 0 0,-1 1 0 0 0,1 0 1 0 0,8-9-1 0 0,11-15 127 0 0,-14 18-106 0 0,2-2 76 0 0,9-3 200 0 0,-14 12-330 0 0,0 1 0 0 0,0-1 0 0 0,0 1 0 0 0,0 0 0 0 0,11-5 0 0 0,5-3 51 0 0,-17 9-74 0 0,0 0 0 0 0,0 0 1 0 0,10-3-1 0 0,33-16 321 0 0,-21 14-24 0 0,1-5-121 0 0,-26 11-198 0 0,0 1-1 0 0,0 0 0 0 0,1-1 0 0 0,-1 1 1 0 0,1 0-1 0 0,4-1 0 0 0,11-6 38 0 0,12 3-41 0 0,-29 4 0 0 0,13 0 0 0 0,9 2 0 0 0,-10-3 214 0 0,-12 2 36 0 0,-1 1-106 0 0,-3 8 14 0 0,2-2-172 0 0,2 14 89 0 0,-1-19-69 0 0,0 1-1 0 0,0 0 1 0 0,0-1-1 0 0,0 1 1 0 0,0-1 0 0 0,0 1-1 0 0,-1-1 1 0 0,1 1 0 0 0,-2 2-1 0 0,-1 16-8 0 0,-1-4 3 0 0,-1-2 0 0 0,-4 27-453 0 0,-2 14-569 0 0,7-39 1740 0 0,-3 29-1 0 0,5-30-706 0 0,1 2-10 0 0,0-1 1 0 0,0 0-1 0 0,4 23 0 0 0,-1-21-111 0 0,1 27-1 0 0,-3-45 11 0 0,0 1 1 0 0,0-1-1 0 0,-1 0 1 0 0,1 0-1 0 0,0 0 1 0 0,0 1-1 0 0,-1-1 1 0 0,1 0-1 0 0,0 0 1 0 0,-1 0-1 0 0,1 0 1 0 0,-1 0-1 0 0,0 0 1 0 0,1 0-1 0 0,-1 0 1 0 0,-1 1-1 0 0,2-1-405 0 0,-1-1 0 0 0,0 1 0 0 0,0 0 0 0 0,0-1 0 0 0,0 1 0 0 0,1-1 0 0 0,-1 0 0 0 0,0 1 0 0 0,0-1 0 0 0,0 0-1 0 0,0 1 1 0 0,0-1 0 0 0,0 0 0 0 0,0 0 0 0 0,0 0 0 0 0,0 0 0 0 0,0 0 0 0 0,0 0 0 0 0,0 0 0 0 0,0 0 0 0 0,0 0 0 0 0,0-1 0 0 0,0 1 0 0 0,0 0 0 0 0,0 0 0 0 0,0-1 0 0 0,0 1 0 0 0,-1-1-1 0 0,-3-2-992 0 0,1 1 916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7631 0 0,'0'0'583'0'0,"13"-12"2258"0"0,-11 10-2475 0 0,1 0-1 0 0,-1 0 1 0 0,0 0-1 0 0,1 0 0 0 0,-1 0 1 0 0,0-1-1 0 0,-1 1 1 0 0,4-6-1 0 0,-3 4-125 0 0,1 1 1 0 0,0-1-1 0 0,0 0 1 0 0,5-4-1 0 0,11-13 504 0 0,-17 17-638 0 0,1 0 0 0 0,1 0 0 0 0,-1 1 0 0 0,0 0 0 0 0,6-5 0 0 0,37-33 718 0 0,-26 20-589 0 0,-17 17-211 0 0,0 1 0 0 0,0-1 0 0 0,1 1 1 0 0,-1 0-1 0 0,5-4 0 0 0,14-11 93 0 0,-11 9-117 0 0,4-1 0 0 0,-11 8 11 0 0,1-1-1 0 0,-1 1 1 0 0,0-1-1 0 0,5-4 1 0 0,14-9 128 0 0,-12 10-139 0 0,10-3 0 0 0,-11 6 19 0 0,0 0 0 0 0,11-6 0 0 0,-14 5-7 0 0,1 1 0 0 0,0 0 0 0 0,-1 0 0 0 0,13-1 1 0 0,49-5 517 0 0,-61 8-530 0 0,1 0 0 0 0,0 1 0 0 0,9 1 0 0 0,6 0 11 0 0,-6-2 46 0 0,-12 0-56 0 0,-1 0 1 0 0,1 1-1 0 0,0 0 0 0 0,8 2 1 0 0,13-5 219 0 0,-22 4-237 0 0,-5-1-60 0 0,7 2 236 0 0,-3-2-137 0 0,-4 0 20 0 0,-2 1-43 0 0,1-1 1 0 0,0 1-1 0 0,0-1 1 0 0,-1 1-1 0 0,1-1 1 0 0,0 1 0 0 0,0 0-1 0 0,0 0 1 0 0,0-1-1 0 0,0 1 1 0 0,0 0 0 0 0,0 0-1 0 0,0 0 1 0 0,0 0-1 0 0,0 0 1 0 0,1 0 0 0 0,-2 2-1 0 0,-3 5-47 0 0,0 1-1 0 0,0 0 0 0 0,1-1 0 0 0,0 1 1 0 0,1 1-1 0 0,0-1 0 0 0,0 0 1 0 0,-1 16-1 0 0,-5 17 22 0 0,5-24 164 0 0,1-1 1 0 0,-2 35-1 0 0,4-24-102 0 0,-11 56 0 0 0,4-49 86 0 0,-11 35 0 0 0,13-60-2124 0 0,3-7-1297 0 0,2-3 2969 0 0,1 0 1 0 0,-1 0-1 0 0,1 0 0 0 0,-1 0 0 0 0,1 0 0 0 0,-1 0 0 0 0,1 0 0 0 0,0 0 1 0 0,-1 0-1 0 0,1 0 0 0 0,-1 0 0 0 0,0 0 0 0 0,-10-7-7100 0 0,4 1 5707 0 0,5 2 1133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4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8 557 4631 0 0,'0'0'2887'0'0,"-7"-17"1936"0"0,9-11-2238 0 0,5-34-650 0 0,-6 46-1758 0 0,0-4-64 0 0,2-15 15 0 0,-3 1 343 0 0,3 7-191 0 0,-3 22-223 0 0,1 0-1 0 0,-1 0 0 0 0,1-1 0 0 0,1-4 0 0 0,0 3-8 0 0,-1 1 0 0 0,0-1 0 0 0,1-10 1 0 0,0-6 14 0 0,-2 19-58 0 0,0 1 0 0 0,0-1-1 0 0,0 1 1 0 0,0 0 0 0 0,-1-1 0 0 0,0-3-1 0 0,0 4 1 0 0,0 0 1 0 0,1-1-1 0 0,-1 1 0 0 0,1-1 0 0 0,0-5 0 0 0,0 7-1 0 0,0 0-1 0 0,0 1 1 0 0,0-1-1 0 0,0 0 1 0 0,-1 0-1 0 0,1 0 1 0 0,-2-3-1 0 0,2 3 0 0 0,-1 0 0 0 0,0 1 0 0 0,1-1 0 0 0,0 1 0 0 0,-1-1 0 0 0,1 0 0 0 0,0 0 0 0 0,0 1 0 0 0,0-1 0 0 0,0 0 0 0 0,1-2 0 0 0,-1-5-3 0 0,0 8 0 0 0,0 0 0 0 0,0 1 0 0 0,0-1 0 0 0,0 0 0 0 0,0 1 0 0 0,0-1 0 0 0,0 0 0 0 0,0 1 0 0 0,0-1 0 0 0,0 0 0 0 0,0 1 0 0 0,1-1 0 0 0,-1 0 0 0 0,0 1 0 0 0,1-2 0 0 0,5-18 0 0 0,-4 9-33 0 0,1-1-6 0 0,-2 6 58 0 0,0-1 22 0 0,0 6-45 0 0,0 0 0 0 0,-1-1-1 0 0,1 1 1 0 0,-1-1 0 0 0,1 0 0 0 0,-1 1-1 0 0,0-1 1 0 0,0 1 0 0 0,1-1 0 0 0,-1 1-1 0 0,0-1 1 0 0,-1 0 0 0 0,1 1 0 0 0,0-1-1 0 0,-1-1 1 0 0,-4-24 134 0 0,5 26-189 0 0,3 1 34 0 0,-3-1-29 0 0,7 4-255 0 0,28 28 245 0 0,8-2 36 0 0,-30-21 145 0 0,21 16-1 0 0,4 3-21 0 0,-27-20-63 0 0,0 0 1 0 0,16 16-1 0 0,84 89 470 0 0,-104-103-500 0 0,0 0 1 0 0,0 1 0 0 0,6 13-1 0 0,-9-5-2 0 0,-3-15 1 0 0,-1 0 1 0 0,1 0 0 0 0,0 0-1 0 0,0 0 1 0 0,0 0-1 0 0,1 3 1 0 0,4 17 142 0 0,2 1 60 0 0,-7-20-205 0 0,0-1 0 0 0,0 1 0 0 0,0-1-1 0 0,0 0 1 0 0,2 5 0 0 0,0-4 1 0 0,-1 1 0 0 0,0-1 0 0 0,0 1 0 0 0,0 0 0 0 0,1 5 0 0 0,-1-5 0 0 0,-1 0 0 0 0,1-1 0 0 0,0 1 0 0 0,0 0 0 0 0,3 4 0 0 0,-2-4 7 0 0,0 1-1 0 0,-1-1 0 0 0,0 1 1 0 0,0 0-1 0 0,0 0 0 0 0,-1 0 1 0 0,1 0-1 0 0,-1 12 0 0 0,0 1 110 0 0,-4 29-1 0 0,0-12-195 0 0,3-30 53 0 0,-1 1 0 0 0,0-1 1 0 0,0 0-1 0 0,0 0 0 0 0,-4 8 0 0 0,4-2 177 0 0,1-5-1420 0 0,-4-33-15517 0 0,7 16 15695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5 524 5151 0 0,'-2'-7'5441'0'0,"1"6"-5216"0"0,1 0 0 0 0,-1 0 0 0 0,1-1 0 0 0,0 1 0 0 0,0 0 1 0 0,0-1-1 0 0,0 1 0 0 0,0 0 0 0 0,0 0 0 0 0,0-1 0 0 0,0 1 0 0 0,1-2 0 0 0,5-21 822 0 0,1-4-386 0 0,-1-2 145 0 0,-5 25-666 0 0,0 0 0 0 0,-1 0 0 0 0,2 0-1 0 0,1-6 1 0 0,2-2 9 0 0,5-10 48 0 0,-7 18-172 0 0,0-1 1 0 0,-1 0-1 0 0,3-9 1 0 0,1-2-30 0 0,-2 8 62 0 0,2-1-1 0 0,-1 1 0 0 0,1 0 1 0 0,0 0-1 0 0,1 0 1 0 0,9-8-1 0 0,16-22 549 0 0,-27 33-552 0 0,1 0-1 0 0,-1 0 0 0 0,1 1 1 0 0,0 0-1 0 0,13-8 0 0 0,-10 7 50 0 0,1 1 0 0 0,0 0 0 0 0,0 0 0 0 0,14-4 0 0 0,49-18 182 0 0,-52 16-148 0 0,-17 8-128 0 0,0 1-1 0 0,1 0 1 0 0,0 0 0 0 0,-1 0-1 0 0,1 0 1 0 0,7-1 0 0 0,64-12 465 0 0,-53 8-391 0 0,-7 5-29 0 0,-12 1-54 0 0,1 0 0 0 0,-1 1 0 0 0,0 0 0 0 0,0 0 0 0 0,1 0 0 0 0,-1 0-1 0 0,7 2 1 0 0,-9-1 0 0 0,0-1 0 0 0,0 0 0 0 0,0 1 0 0 0,0-1 0 0 0,0 0 0 0 0,0 0 0 0 0,0 0 0 0 0,4-1 0 0 0,3 0 0 0 0,-9 1 13 0 0,1 0 1 0 0,0 0-1 0 0,0 0 0 0 0,0-1 0 0 0,0 1 0 0 0,0 0 0 0 0,0 0 1 0 0,0-1-1 0 0,0 1 0 0 0,0 0 0 0 0,-1-1 0 0 0,1 1 0 0 0,0-1 1 0 0,0 1-1 0 0,0-1 0 0 0,-1 1 0 0 0,2-2 0 0 0,4-2 30 0 0,10-8 75 0 0,-14 11-108 0 0,8-4-10 0 0,-9 4 0 0 0,-1 1 0 0 0,1 0 0 0 0,-1 0 0 0 0,1 0 0 0 0,-1-1 0 0 0,1 1 0 0 0,-1 0 0 0 0,1-1 0 0 0,-1 1 0 0 0,0 0 0 0 0,1-1 0 0 0,-1 1 0 0 0,1-1 0 0 0,-1 1 0 0 0,0-1 0 0 0,1 1 0 0 0,-1-1 0 0 0,0 0 0 0 0,3-1-14 0 0,-3 1-56 0 0,1 1 13 0 0,2 0 46 0 0,0 0-5 0 0,-2 0-38 0 0,-1 0 4 0 0,1 3 34 0 0,-1 4 5 0 0,-1-1 0 0 0,0 0-1 0 0,0-1 1 0 0,-3 10 0 0 0,1-5-5 0 0,2-3-11 0 0,-1 0-1 0 0,0 1 0 0 0,0-1 1 0 0,-6 11-1 0 0,-7 21-58 0 0,13-34 86 0 0,-1 4 0 0 0,1 0 0 0 0,-2 15 0 0 0,1-10 0 0 0,-7 22 0 0 0,-1 11 0 0 0,4-15-38 0 0,-2 0 0 0 0,-20 53 0 0 0,27-80 30 0 0,-20 44-159 0 0,13-30 160 0 0,-8 26-1 0 0,14-38 0 0 0,1 0 1 0 0,-1-1-1 0 0,0 1 0 0 0,-6 8 1 0 0,2-5-2179 0 0,7-9 1397 0 0,-1 0 0 0 0,0 0 1 0 0,0 0-1 0 0,0 0 0 0 0,0 0 0 0 0,0 0 0 0 0,0-1 0 0 0,0 1 0 0 0,0 0 0 0 0,-1 0 1 0 0,1-1-1 0 0,0 1 0 0 0,0-1 0 0 0,-1 1 0 0 0,1-1 0 0 0,0 1 0 0 0,-3-1 0 0 0,2 4-1923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6159 0 0,'17'-9'1166'0'0,"2"-5"1212"0"0,-15 13-1963 0 0,0-1-1 0 0,0-1 0 0 0,0 1 0 0 0,-1-1 1 0 0,6-3-1 0 0,10-9 331 0 0,5-5 56 0 0,1 1 87 0 0,24-12 382 0 0,-32 21-1020 0 0,-12 7-103 0 0,1-1 1 0 0,-1 2-1 0 0,0-1 1 0 0,1 1-1 0 0,0 0 1 0 0,6-2-1 0 0,31-11 261 0 0,-25 7-273 0 0,-16 7-108 0 0,-1 0-1 0 0,1 0 0 0 0,0 0 0 0 0,0 1 1 0 0,0-1-1 0 0,0 0 0 0 0,-1 1 0 0 0,1-1 1 0 0,0 1-1 0 0,4-1 0 0 0,13-4 127 0 0,-17 4-142 0 0,1 0 0 0 0,-1 0 0 0 0,0 0 0 0 0,1 1 0 0 0,0-1 0 0 0,4 0 0 0 0,39-8 255 0 0,1-1 182 0 0,-35 8-446 0 0,-10 2-10 0 0,0 0-1 0 0,-1-1 1 0 0,1 1 0 0 0,0 0 0 0 0,0 0 0 0 0,0 0 0 0 0,-1 1 0 0 0,1-1-1 0 0,2 1 1 0 0,20 1 190 0 0,-23-2-326 0 0,5-23-18302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6159 0 0,'0'-1'6398'0'0,"1"0"-6812"0"0,1-3 653 0 0,0 0-1 0 0,0 0 1 0 0,0 1-1 0 0,1-1 1 0 0,6-6-1 0 0,5-1 226 0 0,-4 3-73 0 0,-1 0 0 0 0,17-9 0 0 0,5-2-112 0 0,-2-2-1 0 0,0 0 1 0 0,34-34-1 0 0,-59 51-269 0 0,92-83 528 0 0,-83 76-470 0 0,1 1 0 0 0,18-11-1 0 0,-13 9-31 0 0,-6 5-347 0 0,-1 1-1 0 0,1 0 1 0 0,0 1 0 0 0,1 0-1 0 0,-1 1 1 0 0,1 1 0 0 0,27-4-1 0 0,-29 7-1069 0 0,-12 1 1057 0 0,1-1 0 0 0,0 0 0 0 0,0 0 0 0 0,0 0 0 0 0,0 0 0 0 0,0 0 0 0 0,0 0 0 0 0,-1 0 0 0 0,1 0 0 0 0,0 0 0 0 0,0 0-1 0 0,0-1 1 0 0,0 1 0 0 0,0 0 0 0 0,-1-1 0 0 0,1 1 0 0 0,1-1 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6391 0 0,'6'1'7259'0'0,"22"-12"-6070"0"0,23-18 78 0 0,68-27 0 0 0,15-8-575 0 0,-8 4-150 0 0,-105 52-549 0 0,16-8-81 0 0,0 3 0 0 0,52-12-1 0 0,-48 19-922 0 0,-13 5-2603 0 0,-26 1 2063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37.87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324 9 7511 0 0,'-9'6'672'0'0,"-6"0"-544"0"0,-6-4-128 0 0,1 2 0 0 0,1 1-104 0 0,-4-2-56 0 0,-2-2 0 0 0,0 1-8 0 0,3 2-360 0 0,-1-2-72 0 0,-1-4-8 0 0,5-1-8 0 0,2 0-472 0 0,0-4-96 0 0,-2-4-24 0 0,4 2 0 0 0,4 1 968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1 778 6911 0 0,'1'0'278'0'0,"1"0"-1"0"0,-1 0 0 0 0,1 1 1 0 0,0-1-1 0 0,-1 0 0 0 0,1-1 1 0 0,0 1-1 0 0,-1 0 0 0 0,1 0 1 0 0,-1-1-1 0 0,1 1 0 0 0,0-1 1 0 0,-1 1-1 0 0,1-1 0 0 0,-1 0 1 0 0,0 1-1 0 0,1-1 0 0 0,-1 0 1 0 0,3-2-1 0 0,31-21 1703 0 0,-15 10-1348 0 0,-14 10-490 0 0,-1 1 0 0 0,0-1 1 0 0,8-7-1 0 0,57-54 795 0 0,-17 18-738 0 0,34-26-183 0 0,-67 55 11 0 0,58-55 258 0 0,-17 16-28 0 0,-16 16-66 0 0,69-58-86 0 0,-95 84-98 0 0,79-67-409 0 0,-81 68-542 0 0,27-30 0 0 0,-41 41 49 0 0,0-1 1 0 0,1 0-1 0 0,-1 0 1 0 0,-1 0-1 0 0,1 0 1 0 0,3-7-1 0 0,-6 9 484 0 0,1 0 0 0 0,-1 0 0 0 0,1 0 0 0 0,-1 0 0 0 0,0 0 0 0 0,1 0 0 0 0,-1 1 0 0 0,0-1 0 0 0,0 0 0 0 0,-1 0 0 0 0,1 0 0 0 0,0 0-1 0 0,-1 0 1 0 0,1 0 0 0 0,-1 1 0 0 0,1-1 0 0 0,-1 0 0 0 0,0 0 0 0 0,-1-2 0 0 0,-2-2-32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7455 0 0,'0'0'2128'0'0,"10"-4"-390"0"0,-1-7-1063 0 0,0 2-1 0 0,1-1 1 0 0,21-14 0 0 0,12-11-56 0 0,31-31 389 0 0,30-22-287 0 0,-30 27-370 0 0,3 4-71 0 0,2-4-184 0 0,-72 55-145 0 0,-1 1 0 0 0,1-1 0 0 0,0 1 0 0 0,1 0 0 0 0,-1 0 1 0 0,10-3-1 0 0,5-3-532 0 0,-16 8 178 0 0,1-1 0 0 0,0 1 0 0 0,7-2-1 0 0,-1 1-640 0 0,-10 3 488 0 0,0 0 0 0 0,1 0 0 0 0,-1 0 0 0 0,0 0 0 0 0,1 1-1 0 0,-1-1 1 0 0,7 1 0 0 0,-9 0 183 0 0,0 0 0 0 0,0 0 1 0 0,0 0-1 0 0,0 0 0 0 0,0 0 0 0 0,0 0 0 0 0,0-1 1 0 0,0 1-1 0 0,0 0 0 0 0,0-1 0 0 0,0 1 0 0 0,1-1 1 0 0,4-2-2431 0 0,0 1 1897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1235 6911 0 0,'3'-3'158'0'0,"0"-1"0"0"0,0 0 0 0 0,-1 0 0 0 0,1 0-1 0 0,-1 0 1 0 0,0 0 0 0 0,0-1 0 0 0,0 1 0 0 0,-1 0-1 0 0,0-1 1 0 0,2-7 0 0 0,5-17 1066 0 0,8-15-171 0 0,-2 0 0 0 0,-3-1 1 0 0,-1-1-1 0 0,4-50 0 0 0,3-38-269 0 0,-9 67-618 0 0,1-16-172 0 0,-5 24 10 0 0,0-43 56 0 0,-3-57-322 0 0,5 30-1485 0 0,-6 97 719 0 0,0 17-938 0 0,-2-23 0 0 0,1 25 469 0 0,0 10 1013 0 0,1 1-1 0 0,0-1 0 0 0,0 0 0 0 0,-1 1 0 0 0,1-1 1 0 0,-1 1-1 0 0,0-1 0 0 0,0 1 0 0 0,0-1 0 0 0,0 1 1 0 0,0-1-1 0 0,-1 1 0 0 0,-2-4 0 0 0,0 2-102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1147 8351 0 0,'1'-1'69'0'0,"0"-1"0"0"0,1 0 0 0 0,-1 0-1 0 0,0 0 1 0 0,0 0 0 0 0,0 0 0 0 0,-1-1-1 0 0,1 1 1 0 0,-1 0 0 0 0,1 0 0 0 0,-1 0-1 0 0,1-1 1 0 0,-1-3 0 0 0,2-7 438 0 0,5-54 1903 0 0,-6 24-1633 0 0,2-4-34 0 0,-2 31-409 0 0,0-23-1 0 0,1-5 36 0 0,12-79 595 0 0,-9 87-621 0 0,12-46 0 0 0,-8 43-189 0 0,-3 18-95 0 0,0 0 0 0 0,17-36-1 0 0,25-38-170 0 0,-26 53 16 0 0,44-68-696 0 0,-57 95 114 0 0,15-18 0 0 0,-13 19-805 0 0,14-25 0 0 0,9-13-1790 0 0,-6 11-1629 0 0,-17 27 2899 0 0,4 3 1231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6391 0 0,'1'7'568'0'0,"-3"0"-456"0"0,0-1-112 0 0,-1 3 0 0 0,3 0 288 0 0,-3 1 32 0 0,-1-1 0 0 0,1 2 8 0 0,0 4-328 0 0,-1-2 0 0 0,0-2 0 0 0,1-1 0 0 0,1 1-1576 0 0,-1-4-336 0 0,-3-3-64 0 0,4 0-8 0 0,4 2 1584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9647 0 0,'1'2'157'0'0,"-1"-1"0"0"0,0 1-1 0 0,1 0 1 0 0,-1 0 0 0 0,0-1-1 0 0,0 1 1 0 0,0 0 0 0 0,0 0-1 0 0,-1-1 1 0 0,1 1 0 0 0,0 0 0 0 0,-1 0-1 0 0,0 2 1 0 0,-9 22 801 0 0,8-18-954 0 0,-1 0 0 0 0,-3 13 0 0 0,0 3-6101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5927 0 0,'2'6'321'0'0,"0"0"-1"0"0,-1 0 0 0 0,2 11 1 0 0,-3-12 129 0 0,1 1 1 0 0,0-1 0 0 0,1 1-1 0 0,2 7 1 0 0,4 11-14 0 0,-1-1-1285 0 0,-2-11-2584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7855 0 0,'8'8'704'0'0,"-1"2"-568"0"0,-2-2-136 0 0,2 2 0 0 0,2-1 168 0 0,0-1 8 0 0,0-1 0 0 0,1 1 0 0 0,2 1-672 0 0,-4-2-136 0 0,0-2-24 0 0,0-2-8 0 0,1 1-744 0 0,-1-2-160 0 0,-3-2-1624 0 0,2-2 2872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8175 0 0,'5'26'1050'0'0,"2"13"-382"0"0,-6-34-626 0 0,-1-1 1 0 0,1 0 0 0 0,-1 0 0 0 0,0 7 0 0 0,1 10 57 0 0,4 31-318 0 0,0-10-2464 0 0,-5-34 1172 0 0,0-1-3077 0 0,4-4 3864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7567 0 0,'5'4'672'0'0,"0"0"-536"0"0,-2-1-136 0 0,2 1 0 0 0,1 1 0 0 0,-1-1 80 0 0,0-2-80 0 0,1 2 64 0 0,3 3-296 0 0,-1-1-64 0 0,-3-3-16 0 0,2 2 0 0 0,1 2-1128 0 0,-2-1-232 0 0,-1 0-48 0 0,1-1-8 0 0,-1-1 1384 0 0</inkml:trace>
  <inkml:trace contextRef="#ctx0" brushRef="#br0" timeOffset="1">75 1 6391 0 0,'12'14'756'0'0,"40"52"1405"0"0,-32-40-2366 0 0,18 33-2279 0 0,-9-16-3004 0 0,-17-30 4836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43.49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133 17 7399 0 0,'0'1'45'0'0,"-1"0"-1"0"0,0 0 1 0 0,0 0-1 0 0,1-1 0 0 0,-1 1 1 0 0,0 0-1 0 0,0-1 1 0 0,0 1-1 0 0,0-1 1 0 0,0 1-1 0 0,0-1 0 0 0,0 0 1 0 0,0 1-1 0 0,0-1 1 0 0,0 0-1 0 0,0 1 1 0 0,-1-1-1 0 0,-13 6 31 0 0,11-2 270 0 0,-1-1 1 0 0,0 1-1 0 0,0-1 0 0 0,-9 4 1 0 0,10-5-95 0 0,1 0 0 0 0,-1 1 0 0 0,1 0 0 0 0,0-1 0 0 0,0 1 0 0 0,-5 6 0 0 0,-5 4 542 0 0,-5 10 359 0 0,9-11-500 0 0,24-10-552 0 0,-12-3-97 0 0,-1 0 0 0 0,0 0-1 0 0,0-1 1 0 0,0 1 0 0 0,0-1-1 0 0,0 0 1 0 0,0 0 0 0 0,0 0-1 0 0,2-3 1 0 0,3-2 61 0 0,-4 3-39 0 0,1 0 1 0 0,-1 0-1 0 0,0 0 1 0 0,2-5-1 0 0,9-11-217 0 0,10-20-1466 0 0,-13 23-980 0 0,-1 22 999 0 0,-7-1 1622 0 0,-1-1-1 0 0,0 1 1 0 0,-1 0-1 0 0,1 0 1 0 0,-1 0-1 0 0,0 0 1 0 0,1 0-1 0 0,-2 0 1 0 0,1 0-1 0 0,0 0 1 0 0,-1 0-1 0 0,0 0 1 0 0,0 7-1 0 0,2 15 478 0 0,-1 29 1738 0 0,3 10-420 0 0,-2-55-1726 0 0,-1-1 41 0 0,1 1-1 0 0,0-1 1 0 0,5 15-1 0 0,-6-22-81 0 0,-1 0-1 0 0,1-1 0 0 0,0 1 0 0 0,0 0 0 0 0,0 0 1 0 0,1 0-1 0 0,-1 0 0 0 0,0-1 0 0 0,1 1 0 0 0,-1-1 0 0 0,1 1 1 0 0,-1-1-1 0 0,1 0 0 0 0,0 1 0 0 0,0-1 0 0 0,0 0 0 0 0,-1 0 1 0 0,1 0-1 0 0,0 0 0 0 0,0-1 0 0 0,3 2 0 0 0,-3-2-8 0 0,0 0 0 0 0,0 0 0 0 0,-1 0-1 0 0,1 0 1 0 0,0 0 0 0 0,0-1 0 0 0,0 1 0 0 0,-1-1 0 0 0,1 1-1 0 0,0-1 1 0 0,2-1 0 0 0,10-3-144 0 0,-4 3-428 0 0,0 0 0 0 0,-1-1-1 0 0,12-5 1 0 0,53-17-2781 0 0,-70 24 3061 0 0,1 0-1 0 0,-1 0 1 0 0,0 1-1 0 0,0 0 1 0 0,0 0-1 0 0,0 0 0 0 0,0 0 1 0 0,1 1-1 0 0,-1-1 1 0 0,0 1-1 0 0,0 0 1 0 0,0 0-1 0 0,0 1 0 0 0,7 3 1 0 0,-2-1-2264 0 0,-1 2 2258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6103 0 0,'8'-10'648'0'0,"-1"0"175"0"0,0 0-1 0 0,10-9 0 0 0,-8 9 125 0 0,13-17-1 0 0,27-36 261 0 0,-41 54-1182 0 0,0 1-1 0 0,1-1 1 0 0,0 1-1 0 0,0 0 1 0 0,16-10 0 0 0,2-1 34 0 0,-26 18-104 0 0,-1 0 1 0 0,1 1-1 0 0,0-1 1 0 0,0 1-1 0 0,0-1 0 0 0,0 1 1 0 0,0-1-1 0 0,0 1 1 0 0,0-1-1 0 0,1 1 1 0 0,-1 0-1 0 0,0 0 1 0 0,0-1-1 0 0,0 1 1 0 0,0 0-1 0 0,0 0 1 0 0,0 0-1 0 0,0 0 1 0 0,1 0-1 0 0,-1 1 0 0 0,0-1 1 0 0,0 0-1 0 0,0 0 1 0 0,2 1-1 0 0,-3 0-157 0 0,1-1 1 0 0,0 1-1 0 0,0 0 0 0 0,-1-1 0 0 0,1 1 0 0 0,0 0 0 0 0,-1-1 1 0 0,1 1-1 0 0,0 0 0 0 0,-1 0 0 0 0,1 0 0 0 0,-1 0 0 0 0,1 0 1 0 0,-1-1-1 0 0,0 1 0 0 0,1 0 0 0 0,-1 0 0 0 0,0 0 0 0 0,0 0 1 0 0,0 0-1 0 0,0 0 0 0 0,0 0 0 0 0,0 0 0 0 0,0 0 0 0 0,0 0 1 0 0,0 0-1 0 0,0 0 0 0 0,0 1 0 0 0,-5 17-4090 0 0,5-8 3521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8431 0 0,'0'0'652'0'0,"0"0"-425"0"0,-1-3-58 0 0,1 1 192 0 0,1 0-1 0 0,-1 0 1 0 0,1 1-1 0 0,-1-1 1 0 0,1 0-1 0 0,0 0 1 0 0,0 0 0 0 0,0 1-1 0 0,0-1 1 0 0,0 0-1 0 0,0 1 1 0 0,2-3-1 0 0,3-3 336 0 0,-5 4-606 0 0,1 1 0 0 0,0 0 0 0 0,0 0 0 0 0,0 0 0 0 0,0 1 0 0 0,3-3-1 0 0,6-6-37 0 0,-9 8-84 0 0,1 0-1 0 0,-1 0 0 0 0,1 1 1 0 0,-1-1-1 0 0,1 1 0 0 0,0-1 1 0 0,0 1-1 0 0,0 0 1 0 0,0 0-1 0 0,4-1 0 0 0,30-4-2541 0 0,-6 7-2060 0 0,-11 3-2060 0 0,-13-1 5907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7455 0 0,'3'-2'172'0'0,"0"1"0"0"0,0-1 0 0 0,0 1 0 0 0,0-1-1 0 0,0 0 1 0 0,0 0 0 0 0,0 0 0 0 0,-1 0 0 0 0,1-1-1 0 0,1-2 1 0 0,11-8 1557 0 0,-9 8-1589 0 0,10-5 268 0 0,-15 9-496 0 0,0 1-1 0 0,0 0 1 0 0,-1-1-1 0 0,1 1 1 0 0,0 0-1 0 0,0 0 1 0 0,0 0-1 0 0,-1 0 1 0 0,1 0-1 0 0,0 0 1 0 0,0 0-1 0 0,0 0 1 0 0,-1 0-1 0 0,1 0 0 0 0,0 0 1 0 0,0 1-1 0 0,0-1 1 0 0,-1 0-1 0 0,1 0 1 0 0,1 2-1 0 0,2 9-8381 0 0,-3-10 7672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5471 0 0,'-1'8'131'0'0,"-1"0"-1"0"0,0 0 0 0 0,-1 1 0 0 0,0-2 1 0 0,0 1-1 0 0,-7 12 0 0 0,-30 43-455 0 0,33-52 46 0 0,7-10 99 0 0,-10 11-127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7687 0 0,'-10'12'911'0'0,"4"-3"33"0"0,-1 1-1 0 0,-13 12 1 0 0,5-5-597 0 0,-2-2 1 0 0,-26 20-1 0 0,38-32-430 0 0,1 1 0 0 0,0 0 0 0 0,1 0 0 0 0,-1 0 0 0 0,-3 5 0 0 0</inkml:trace>
  <inkml:trace contextRef="#ctx0" brushRef="#br0" timeOffset="1">132 202 6911 0 0,'0'0'528'0'0,"-9"10"-230"0"0,6-8 7 0 0,0 0 0 0 0,1 0 0 0 0,-1 0 0 0 0,0 0 1 0 0,0 0-1 0 0,0 0 0 0 0,0-1 0 0 0,-1 0 0 0 0,1 0 0 0 0,0 1 0 0 0,-1-2 1 0 0,1 1-1 0 0,-4 0 0 0 0,1 0-398 0 0,1 0 1 0 0,0 1-1 0 0,0-1 1 0 0,-6 4-1 0 0,1-2-1774 0 0,-3 1-1454 0 0,-4 2-1950 0 0,13-4 4655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7167 0 0,'4'15'330'0'0,"-1"1"-1"0"0,0 16 0 0 0,-3-23-359 0 0,1 1-1 0 0,0-1 1 0 0,1 0 0 0 0,-1 0-1 0 0,2 0 1 0 0,-1 0 0 0 0,2 0-1 0 0,-1-1 1 0 0,6 11-1 0 0,-6-14-362 0 0,-1-2 107 0 0,0 0 1 0 0,-1 0-1 0 0,1-1 0 0 0,0 1 1 0 0,5 4-1 0 0,-6-6-251 0 0,1 0 1 0 0,-1 0-1 0 0,1-1 0 0 0,-1 1 1 0 0,1 0-1 0 0,-1 0 0 0 0,1-1 1 0 0,3 1-1 0 0,2 1 70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5639 0 0,'2'2'163'0'0,"0"0"0"0"0,-1 0 0 0 0,1 1-1 0 0,-1-1 1 0 0,1 0 0 0 0,-1 1 0 0 0,0 0-1 0 0,0-1 1 0 0,0 1 0 0 0,0 0 0 0 0,-1-1-1 0 0,1 1 1 0 0,0 3 0 0 0,4 14 412 0 0,-1-10-680 0 0,0 0 1 0 0,1-1-1 0 0,1 0 1 0 0,0 0-1 0 0,0 0 1 0 0,0-1-1 0 0,1 0 0 0 0,0 0 1 0 0,9 7-1 0 0,-15-14-52 0 0,-1-1 1 0 0,1 1-1 0 0,-1-1 0 0 0,1 0 0 0 0,0 1 0 0 0,-1-1 0 0 0,1 0 0 0 0,-1 1 0 0 0,1-1 0 0 0,0 0 0 0 0,-1 0 0 0 0,1 1 1 0 0,0-1-1 0 0,0 0 0 0 0,-1 0 0 0 0,1 0 0 0 0,0 0 0 0 0,-1 0 0 0 0,1 0 0 0 0,0 0 0 0 0,-1 0 0 0 0,1 0 0 0 0,0 0 1 0 0,0-1-1 0 0,-1 1 0 0 0,1 0 0 0 0,0 0 0 0 0,-1-1 0 0 0,1 1 0 0 0,-1 0 0 0 0,1-1 0 0 0,0 1 0 0 0,-1 0 1 0 0,1-1-1 0 0,-1 1 0 0 0,1-1 0 0 0,-1 1 0 0 0,1-1 0 0 0,-1 0 0 0 0,1 0 0 0 0,4-4-394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7167 0 0,'16'26'810'0'0,"0"1"0"0"0,14 36 0 0 0,-22-47-764 0 0,5 13-371 0 0,0-1 0 0 0,14 57-1 0 0,-7 19-7318 0 0,-17-90 7084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7567 0 0,'2'16'702'0'0,"-1"-9"-546"0"0,1-1 0 0 0,-1 1 1 0 0,1-1-1 0 0,4 12 0 0 0,-1-5-90 0 0,-4-11-275 0 0,-1 0 0 0 0,1 0 0 0 0,0 0 0 0 0,-1 0 0 0 0,1-1 0 0 0,0 1 0 0 0,0 0 0 0 0,0-1 0 0 0,0 1 0 0 0,0-1 0 0 0,1 1 0 0 0,1 1 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6967 0 0,'19'26'841'0'0,"20"40"-1"0"0,5 7-1587 0 0,-36-61-496 0 0,-1-1 0 0 0,0 1 1 0 0,-1 0-1 0 0,9 26 0 0 0,-11-28 335 0 0,2 1 560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44.80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82 69 7975 0 0,'0'2'68'0'0,"-1"1"-1"0"0,0-1 0 0 0,0 0 1 0 0,0 0-1 0 0,-1 0 0 0 0,1 0 1 0 0,0 0-1 0 0,-1 0 0 0 0,0 0 1 0 0,1 0-1 0 0,-1-1 0 0 0,-3 4 1 0 0,-7 7 668 0 0,5-6 143 0 0,1 0-1 0 0,-1 0 0 0 0,-12 8 0 0 0,9-6 424 0 0,12-8-1500 0 0,0 0 156 0 0,0-1 0 0 0,1 1 1 0 0,-1-1-1 0 0,0 0 0 0 0,0 1 0 0 0,1-1 0 0 0,-1 0 0 0 0,0 0 1 0 0,0 0-1 0 0,2-2 0 0 0,23-18-297 0 0,-15 10-11 0 0,14-13-290 0 0,-18 16 386 0 0,0 0-1 0 0,1 1 1 0 0,11-8 0 0 0,2 0-79 0 0,-16 10 231 0 0,0 1 0 0 0,0 0 0 0 0,0 1 0 0 0,8-5 0 0 0,-10 7 60 0 0,-1 0-1 0 0,1 0 0 0 0,-1 0 0 0 0,1 0 0 0 0,0 0 1 0 0,0 1-1 0 0,-1 0 0 0 0,1-1 0 0 0,0 1 1 0 0,0 1-1 0 0,0-1 0 0 0,4 1 0 0 0,-7 0 42 0 0,0 0-1 0 0,0 0 0 0 0,0 0 0 0 0,0 0 1 0 0,0 0-1 0 0,0 0 0 0 0,0 1 0 0 0,0-1 1 0 0,-1 0-1 0 0,1 0 0 0 0,0 1 0 0 0,-1-1 1 0 0,1 2-1 0 0,0-1 25 0 0,0 2 159 0 0,0 0-1 0 0,0 0 1 0 0,0 0-1 0 0,0 0 1 0 0,-1 0-1 0 0,0 0 1 0 0,0 0-1 0 0,0 0 1 0 0,0 0-1 0 0,0 0 1 0 0,-1 0-1 0 0,-2 7 1 0 0,0 15 961 0 0,-7 31 942 0 0,9-46-1679 0 0,1-1-220 0 0,-1-1 0 0 0,1 0 0 0 0,0 0 0 0 0,1 0 0 0 0,2 14 0 0 0,-2-21-182 0 0,-1 0 0 0 0,1 0 0 0 0,0 0 0 0 0,0 1 0 0 0,0-1-1 0 0,0 0 1 0 0,0 0 0 0 0,1 0 0 0 0,-1-1 0 0 0,1 1-1 0 0,-1 0 1 0 0,1 0 0 0 0,0-1 0 0 0,-1 1 0 0 0,1-1-1 0 0,0 1 1 0 0,0-1 0 0 0,0 0 0 0 0,0 0 0 0 0,0 0 0 0 0,0 0-1 0 0,1 0 1 0 0,-1-1 0 0 0,0 1 0 0 0,0 0 0 0 0,1-1-1 0 0,1 1 1 0 0,4-1 9 0 0,0-1 0 0 0,0 0-1 0 0,-1 0 1 0 0,1 0 0 0 0,-1-1-1 0 0,1 0 1 0 0,-1 0 0 0 0,0-1-1 0 0,13-6 1 0 0,-5 3-4 0 0,6-4-37 0 0,27-17 0 0 0,-14 8-49 0 0,58-41-622 0 0,-63 42 430 0 0,-19 12 166 0 0,0-1 1 0 0,18-7 0 0 0,-14 6 102 0 0,-13 7 0 0 0,0 0 0 0 0,0 0 0 0 0,1 1 0 0 0,-1-1 0 0 0,0 0 0 0 0,1 0 0 0 0,-1 1 0 0 0,1-1 0 0 0,-1 1 0 0 0,4-1 0 0 0,-5 1 0 0 0,0 0 0 0 0,1 0 0 0 0,-1 0 0 0 0,1 0 0 0 0,-1 0 0 0 0,0 0 0 0 0,1 0 0 0 0,-1 0 0 0 0,1 0 0 0 0,-1 0 0 0 0,0 0 0 0 0,1 0 0 0 0,-1 1 0 0 0,0-1 0 0 0,1 0 0 0 0,-1 0 0 0 0,1 0 0 0 0,-1 1 0 0 0,1 0 0 0 0,-1-1 2 0 0,0 1 0 0 0,0-1 0 0 0,0 0-1 0 0,1 1 1 0 0,-1-1 0 0 0,0 1 0 0 0,0 0 0 0 0,0-1 0 0 0,0 1-1 0 0,0-1 1 0 0,0 1 0 0 0,0-1 0 0 0,0 1 0 0 0,-1-1-1 0 0,1 1 1 0 0,0-1 0 0 0,0 1 0 0 0,0-1 0 0 0,0 1-1 0 0,-1-1 1 0 0,1 0 0 0 0,0 1 0 0 0,0-1 0 0 0,-1 1-1 0 0,1-1 1 0 0,0 0 0 0 0,-1 1 0 0 0,1-1 0 0 0,0 1-1 0 0,-1-1 1 0 0,-18 15 56 0 0,6-4 43 0 0,8-4 23 0 0,0-1 0 0 0,0 0 1 0 0,-1-1-1 0 0,0 0 0 0 0,-9 7 0 0 0,9-7 21 0 0,0 0 0 0 0,-10 11 0 0 0,11-10-37 0 0,0-1-1 0 0,0 0 0 0 0,-11 7 0 0 0,0 2 133 0 0,-5 1 424 0 0,25-27-600 0 0,-2 9-64 0 0,0 1 0 0 0,-1 0 0 0 0,1-1 0 0 0,0 1 0 0 0,0 0 0 0 0,0 0 0 0 0,5-3 0 0 0,6-7 0 0 0,0-2-197 0 0,18-14 0 0 0,1-2-153 0 0,-28 27 292 0 0,-1 1-1 0 0,1-1 0 0 0,-1 1 1 0 0,1 0-1 0 0,0 0 1 0 0,6-3-1 0 0,13-7-195 0 0,-21 11 235 0 0,2-2-40 0 0,0 0-1 0 0,0 1 0 0 0,0-1 0 0 0,0 1 0 0 0,0 0 0 0 0,0 1 1 0 0,0-1-1 0 0,6-1 0 0 0,7-2-110 0 0,-14 4 156 0 0,-1 0-1 0 0,0 0 1 0 0,1 0-1 0 0,-1 0 1 0 0,1 1-1 0 0,-1 0 1 0 0,1-1-1 0 0,-1 1 1 0 0,1 0 0 0 0,-1 0-1 0 0,1 0 1 0 0,-1 0-1 0 0,1 1 1 0 0,3 0-1 0 0,0 0 2 0 0,-6-1 9 0 0,0 0 0 0 0,1 1 0 0 0,-1-1 0 0 0,0 0 1 0 0,0 0-1 0 0,0 1 0 0 0,0-1 0 0 0,1 0 0 0 0,-1 0 0 0 0,0 1 0 0 0,0-1 1 0 0,0 0-1 0 0,0 0 0 0 0,0 1 0 0 0,0-1 0 0 0,1 0 0 0 0,-1 1 0 0 0,0-1 1 0 0,0 0-1 0 0,0 1 0 0 0,0-1 0 0 0,0 0 0 0 0,0 0 0 0 0,0 1 0 0 0,0-1 1 0 0,0 0-1 0 0,-1 1 0 0 0,1-1 0 0 0,0 0 0 0 0,0 0 0 0 0,0 1 0 0 0,0-1 1 0 0,0 1-1 0 0,-4 9 58 0 0,-2-2 84 0 0,-1 0 0 0 0,0-1 0 0 0,0 0 0 0 0,-10 8 0 0 0,-32 29 430 0 0,27-24-326 0 0,17-14-126 0 0,15-14-98 0 0,48-31-676 0 0,-40 24-286 0 0,39-26 1 0 0,-26 20-592 0 0,-21 14 776 0 0,-1 1 1 0 0,1 0-1 0 0,1 0 1 0 0,14-5-1 0 0,4-2-1367 0 0,-22 10 1346 0 0,1 0 1 0 0,-1 0-1 0 0,1 0 1 0 0,13-2-1 0 0,-12 3 232 0 0,-5 2 274 0 0,0-1 0 0 0,0 0 0 0 0,0 1 0 0 0,-1 0 0 0 0,1 0 0 0 0,0 0 0 0 0,0 0 1 0 0,0 1-1 0 0,0-1 0 0 0,3 2 0 0 0,-6-2 272 0 0,-1 0 1 0 0,1 1-1 0 0,-1-1 0 0 0,1 0 1 0 0,-1 0-1 0 0,1 1 0 0 0,-1-1 1 0 0,1 0-1 0 0,-1 1 0 0 0,1-1 1 0 0,-1 0-1 0 0,1 1 0 0 0,-1-1 1 0 0,1 1-1 0 0,-1-1 0 0 0,1 2 1 0 0,-2 2 98 0 0,1-3-49 0 0,0 0 132 0 0,0 1-1 0 0,-1 0 1 0 0,1-1-1 0 0,0 1 1 0 0,-1-1-1 0 0,0 1 1 0 0,1-1 0 0 0,-1 1-1 0 0,0-1 1 0 0,0 1-1 0 0,0-1 1 0 0,0 0-1 0 0,0 1 1 0 0,0-1-1 0 0,0 0 1 0 0,0 0-1 0 0,-1 0 1 0 0,1 0 0 0 0,-2 1-1 0 0,-12 15 2203 0 0,13-14-1982 0 0,0-1 0 0 0,0 0-1 0 0,-1 1 1 0 0,1-1 0 0 0,-1 0-1 0 0,-2 2 1 0 0,-12 12 1880 0 0,14-13-1950 0 0,0 1-1 0 0,1-1 1 0 0,-2 1 0 0 0,1-1 0 0 0,0 0 0 0 0,-1 0 0 0 0,1 0 0 0 0,-6 3 0 0 0,-2 4 617 0 0,11-9-870 0 0,-1 0 0 0 0,0-1 0 0 0,1 1 0 0 0,-1 0 0 0 0,1 0 0 0 0,-1-1 1 0 0,0 1-1 0 0,0 0 0 0 0,1-1 0 0 0,-1 1 0 0 0,0-1 0 0 0,0 1 0 0 0,0-1 0 0 0,0 0 1 0 0,0 1-1 0 0,1-1 0 0 0,-1 0 0 0 0,0 1 0 0 0,-1-1 0 0 0,17-8 67 0 0,17-13-184 0 0,-29 19-45 0 0,1 1 0 0 0,-1 0 0 0 0,1-1 0 0 0,-1 0 0 0 0,0 0 0 0 0,0 0 0 0 0,5-4 0 0 0,-7 5 41 0 0,0 0-1 0 0,0 1 0 0 0,0-1 0 0 0,0 1 1 0 0,1-1-1 0 0,-1 1 0 0 0,0 0 1 0 0,0-1-1 0 0,0 1 0 0 0,1 0 0 0 0,1 0 1 0 0,-2 0-38 0 0,0 0 1 0 0,0 0-1 0 0,0 0 1 0 0,0-1-1 0 0,0 1 1 0 0,0 0-1 0 0,0 0 1 0 0,0-1 0 0 0,-1 1-1 0 0,1 0 1 0 0,0-1-1 0 0,0 1 1 0 0,0-1-1 0 0,0 1 1 0 0,1-2-1 0 0,0 2-72 0 0,0 0 1 0 0,0 1-1 0 0,0-1 0 0 0,0 0 0 0 0,0 1 0 0 0,0 0 0 0 0,3 1 0 0 0,-5-2 59 0 0,8 3-580 0 0,-8-3 672 0 0,1 0 1 0 0,-1 0-1 0 0,0 0 1 0 0,0 0-1 0 0,1 1 1 0 0,-1-1-1 0 0,0 0 1 0 0,1 0-1 0 0,-1 0 1 0 0,0 0-1 0 0,0 0 0 0 0,1 1 1 0 0,-1-1-1 0 0,0 0 1 0 0,0 0-1 0 0,1 0 1 0 0,-1 1-1 0 0,0-1 1 0 0,0 0-1 0 0,0 0 1 0 0,1 1-1 0 0,-1-1 0 0 0,0 0 1 0 0,0 1-1 0 0,0-1 1 0 0,0 0-1 0 0,0 1 1 0 0,0-1-1 0 0,1 0 1 0 0,-1 0-1 0 0,0 1 1 0 0,0-1-1 0 0,0 0 1 0 0,0 1-1 0 0,0-1 0 0 0,0 0 1 0 0,0 1-1 0 0,-1-1 1 0 0,1 0-1 0 0,0 1 1 0 0,0-1-1 0 0,0 0 1 0 0,0 1-1 0 0,0-1 1 0 0,-1 1-1 0 0,1-1-7 0 0,-1 8 24 0 0,1-7 28 0 0,0 1-1 0 0,0-1 1 0 0,0 1 0 0 0,0-1-1 0 0,0 1 1 0 0,-1-1 0 0 0,1 1 0 0 0,-1-1-1 0 0,1 1 1 0 0,-1-1 0 0 0,0 1 0 0 0,1-1-1 0 0,-1 0 1 0 0,0 0 0 0 0,-2 3 0 0 0,-3 6 413 0 0,6-8-394 0 0,-1-1 0 0 0,0 0 0 0 0,1 0 1 0 0,-1 0-1 0 0,0 1 0 0 0,1-1 0 0 0,-1 0 0 0 0,0 0 0 0 0,0 0 0 0 0,-1 1 1 0 0,-3 1 130 0 0,-1 2 41 0 0,0 0 0 0 0,1 0 1 0 0,-1 0-1 0 0,-4 6 0 0 0,4-4 101 0 0,0-1 1 0 0,-13 12-1 0 0,-4 1 258 0 0,8-7-306 0 0,13-11-230 0 0,0 1-1 0 0,0-1 1 0 0,0 1-1 0 0,0-1 1 0 0,0 1 0 0 0,1 0-1 0 0,-1 0 1 0 0,-2 3 0 0 0,3-3 320 0 0,1-3-365 0 0,0 0 0 0 0,0 0 1 0 0,1 0-1 0 0,-1 0 0 0 0,0 1 1 0 0,0-1-1 0 0,1 0 1 0 0,-1 0-1 0 0,0 1 0 0 0,1-1 1 0 0,-1 0-1 0 0,1 0 0 0 0,-1 1 1 0 0,1-2-1 0 0,17-10-16 0 0,2-2-53 0 0,1 1-1 0 0,0 1 0 0 0,35-16 0 0 0,-25 16-293 0 0,-20 6 101 0 0,25-6 1 0 0,-21 8 144 0 0,-9 2 58 0 0,1 0 0 0 0,-1 1 0 0 0,1-1-1 0 0,9 1 1 0 0,-1 3 36 0 0,-11 2-35 0 0,-3-3 12 0 0,-1 1 4 0 0,0-1 0 0 0,0 0 0 0 0,0 0 0 0 0,-1 1 0 0 0,1-1 1 0 0,-1 0-1 0 0,1 0 0 0 0,-1 0 0 0 0,1 0 0 0 0,-2 2 0 0 0,1-1 0 0 0,-4 7 234 0 0,0 0-1 0 0,0 0 1 0 0,-1-1 0 0 0,0 1 0 0 0,-9 9 0 0 0,-7 9 477 0 0,2-7 44 0 0,20-19-616 0 0,2-2-106 0 0,1 1 0 0 0,0 0-1 0 0,0-1 1 0 0,0 1 0 0 0,0-1-1 0 0,0 0 1 0 0,-1 0 0 0 0,1 0-1 0 0,0 0 1 0 0,3-3 0 0 0,10-3-433 0 0,15-5-890 0 0,-26 9 880 0 0,-1 1-1 0 0,1 0 1 0 0,0 0 0 0 0,0 0-1 0 0,0 1 1 0 0,0-1 0 0 0,0 1-1 0 0,0 1 1 0 0,0-1 0 0 0,0 1-1 0 0,10 0 1 0 0,1 1-1662 0 0,-13-1 1577 0 0,0 0-1 0 0,-1 0 1 0 0,1 0-1 0 0,-1 1 1 0 0,1-1 0 0 0,0 1-1 0 0,-1 0 1 0 0,1-1 0 0 0,-1 1-1 0 0,5 2 1 0 0,-1 0-2060 0 0,-6-2 2537 0 0,0-1 0 0 0,0 0 0 0 0,0 0 0 0 0,1 1 1 0 0,-1-1-1 0 0,0 0 0 0 0,0 1 0 0 0,0-1 0 0 0,0 0 0 0 0,1 1 0 0 0,-1-1 1 0 0,0 0-1 0 0,0 1 0 0 0,0-1 0 0 0,0 1 0 0 0,0-1 0 0 0,0 1 0 0 0,0 11-635 0 0,-3-1 1337 0 0,3-10-497 0 0,-1 0 0 0 0,1 0 0 0 0,0 0 0 0 0,-1 0 0 0 0,1 0 0 0 0,0 0 0 0 0,-1 0 0 0 0,1 0 0 0 0,-1 0 0 0 0,0 0 0 0 0,1-1 0 0 0,-1 1 1 0 0,0 0-1 0 0,1 0 0 0 0,-1 0 0 0 0,-1 0 0 0 0,-10 12 1769 0 0,10-11-1633 0 0,0 1-1 0 0,0-1 1 0 0,0 0-1 0 0,0 0 1 0 0,0-1 0 0 0,-3 4-1 0 0,-5 3 790 0 0,10-7-962 0 0,-1-1 1 0 0,0 1-1 0 0,1 0 1 0 0,-1-1-1 0 0,0 1 0 0 0,1 0 1 0 0,-1-1-1 0 0,0 1 1 0 0,0-1-1 0 0,0 1 0 0 0,0-1 1 0 0,0 1-1 0 0,1-1 1 0 0,-1 0-1 0 0,0 1 0 0 0,0-1 1 0 0,0 0-1 0 0,-2 0 1 0 0,-1 2 400 0 0,-2-1 75 0 0,10-3-438 0 0,0 0-641 0 0,0 0 1 0 0,0-1 0 0 0,-1 1 0 0 0,6-5 0 0 0,11-7-1169 0 0,0 0 153 0 0,7-3-744 0 0,-11 6 393 0 0,-15 10 1629 0 0,1-1 0 0 0,0 1 0 0 0,-1-1 0 0 0,1 1 0 0 0,0 0 0 0 0,0 0 0 0 0,3-1 0 0 0,9-2-205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7079 0 0,'2'8'159'0'0,"1"-1"1"0"0,-1 1-1 0 0,0-1 0 0 0,-1 1 0 0 0,1 13 0 0 0,0-4 264 0 0,13 53 397 0 0,-8-51-812 0 0,-6-17-1 0 0,0 0 0 0 0,0 0 0 0 0,0 0 0 0 0,0 0 0 0 0,0 1 0 0 0,-1-1 0 0 0,1 5 0 0 0,5 8-821 0 0,-3-10-1350 0 0,2-14-3736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6735 0 0,'2'2'75'0'0,"-1"1"-1"0"0,1 0 0 0 0,-1 0 1 0 0,0 0-1 0 0,0 0 0 0 0,0 0 1 0 0,-1 0-1 0 0,1 0 1 0 0,0 6-1 0 0,2 11 278 0 0,9 34 1080 0 0,25 64-2324 0 0,-36-116 158 0 0,1 6 807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6967 0 0,'5'13'406'0'0,"-1"0"0"0"0,2 16 0 0 0,-3-15 198 0 0,9 25 0 0 0,4 3-392 0 0,3 9-1992 0 0,-3-18-4898 0 0,-11-24 6010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6391 0 0,'4'49'1314'0'0,"17"63"87"0"0,-10-56-1396 0 0,-10-52-618 0 0,2 8 1630 0 0,5-23-10061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7567 0 0,'3'12'808'0'0,"16"60"2111"0"0,-18-63-2831 0 0,1 0-1 0 0,1 0 1 0 0,3 9-1 0 0,2 6-92 0 0,-7-19 5 0 0,-1-5-13 0 0,0 1-1 0 0,0-1 0 0 0,0 0 0 0 0,0 0 0 0 0,0 0 1 0 0,0 0-1 0 0,1 1 0 0 0,-1-1 0 0 0,0 0 1 0 0,0 0-1 0 0,0 0 0 0 0,0 0 0 0 0,0 0 0 0 0,0 1 1 0 0,1-1-1 0 0,-1 0 0 0 0,0 0 0 0 0,0 0 1 0 0,0 0-1 0 0,0 0 0 0 0,1 0 0 0 0,-1 0 0 0 0,0 0 1 0 0,0 0-1 0 0,0 1 0 0 0,0-1 0 0 0,1 0 1 0 0,-1 0-1 0 0,0 0 0 0 0,0 0 0 0 0,0 0 1 0 0,1 0-1 0 0,-1 0 0 0 0,0 0 0 0 0,0 0 0 0 0,0 0 1 0 0,1-1-1 0 0,-1 1 0 0 0,0 0 0 0 0,0 0 1 0 0,1 0-1 0 0,1-2-516 0 0,-1-1 70 0 0,0 1 0 0 0,0-1 0 0 0,0 1 0 0 0,0 0 0 0 0,-1-1 0 0 0,1 0 0 0 0,0-2 0 0 0,1-9-1237 0 0,-1 10 1214 0 0,0 0 0 0 0,0 0 0 0 0,-1 0 0 0 0,0 0 0 0 0,0-4 0 0 0,1-8-832 0 0,1 1 829 0 0</inkml:trace>
  <inkml:trace contextRef="#ctx0" brushRef="#br0" timeOffset="1">70 1 7855 0 0,'1'2'80'0'0,"0"0"-1"0"0,0 0 0 0 0,-1 0 0 0 0,1 0 1 0 0,-1 0-1 0 0,0 0 0 0 0,0 0 0 0 0,1 0 1 0 0,-1 0-1 0 0,-1 5 0 0 0,2 11 695 0 0,2 29 2352 0 0,-2-42-3070 0 0,1 1 1 0 0,-1-1-1 0 0,1 0 0 0 0,0 1 0 0 0,0-1 0 0 0,1 0 1 0 0,-1 0-1 0 0,1-1 0 0 0,0 1 0 0 0,1 0 0 0 0,-1-1 0 0 0,1 0 1 0 0,0 0-1 0 0,7 6 0 0 0,-7-7-308 0 0,0 0-1 0 0,0-1 1 0 0,0 1-1 0 0,1-1 1 0 0,-1 1-1 0 0,1-1 1 0 0,0-1 0 0 0,-1 1-1 0 0,1-1 1 0 0,6 1-1 0 0,-7-1-768 0 0,0-1 0 0 0,0 0 0 0 0,-1 0 0 0 0,1 0 0 0 0,0-1 0 0 0,0 1 0 0 0,0-1 0 0 0,6-2-1 0 0,3-2 46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7631 0 0,'11'-10'808'0'0,"0"-1"60"0"0,0 1 0 0 0,0 1-1 0 0,1 0 1 0 0,22-13 0 0 0,56-20 208 0 0,-73 34-1341 0 0,-14 6-21 0 0,1 0 1 0 0,0 0-1 0 0,0 0 0 0 0,0 1 1 0 0,8-2-1 0 0,-2 1-1739 0 0,-7 1 1140 0 0,-1 1 0 0 0,1-1 1 0 0,-1 1-1 0 0,1-1 0 0 0,-1 1 0 0 0,1 0 0 0 0,-1 0 1 0 0,1 0-1 0 0,3 1 0 0 0,1 2 346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11831 0 0,'26'-29'2203'0'0,"-20"22"-2047"0"0,0-1-1 0 0,1 1 1 0 0,-1 1-1 0 0,2-1 1 0 0,-1 1-1 0 0,1 0 0 0 0,8-4 1 0 0,-7 5-203 0 0,34-16-1299 0 0,-14 9-3656 0 0,-16 5-2487 0 0,-8 7 6606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7855 0 0,'4'0'404'0'0,"1"0"0"0"0,-1 0-1 0 0,1 0 1 0 0,-1-1 0 0 0,1 0-1 0 0,-1 0 1 0 0,0 0 0 0 0,1 0-1 0 0,-1-1 1 0 0,6-2 0 0 0,8-3 735 0 0,-11 5-871 0 0,1 1 0 0 0,-1-1 0 0 0,11 0 0 0 0,-15 2-689 0 0,0 0 0 0 0,0 0 0 0 0,0 1 0 0 0,0-1-1 0 0,0 0 1 0 0,3 2 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5639 0 0,'0'0'796'0'0,"9"-5"4762"0"0,29-22-3159 0 0,33-24-1135 0 0,-53 39-2191 0 0,1 2 1 0 0,22-10 0 0 0,-16 7-10354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8287 0 0,'3'0'126'0'0,"0"0"0"0"0,0 0 0 0 0,0-1 0 0 0,0 1 0 0 0,0-1 0 0 0,-1 1 0 0 0,1-1 0 0 0,0 0 0 0 0,0 0 0 0 0,0 0 0 0 0,-1 0 0 0 0,1-1 0 0 0,4-2 0 0 0,20-8 688 0 0,-13 7-957 0 0,25-10 0 0 0,-5-2-4203 0 0,-22 11 1118 0 0,-6 4 1408 0 0,1 1 1122 0 0</inkml:trace>
  <inkml:trace contextRef="#ctx0" brushRef="#br0" timeOffset="1">104 145 8895 0 0,'0'0'687'0'0,"12"-5"-326"0"0,4-4 971 0 0,-8 5-1162 0 0,-1 0 1 0 0,1 0-1 0 0,0 1 0 0 0,0-1 0 0 0,11-1 1 0 0,-14 4-895 0 0,-1 0 1 0 0,0-1 0 0 0,0 1 0 0 0,8-4-1 0 0,-11 4 53 0 0,0 0-1 0 0,1 1 0 0 0,-1-1 1 0 0,0 0-1 0 0,0 0 1 0 0,0 0-1 0 0,0 0 1 0 0,0-1-1 0 0,0 1 0 0 0,2-2 1 0 0,-1-2-127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45.17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690 0 10535 0 0,'-2'1'812'0'0,"-42"11"103"0"0,17-6 269 0 0,23-6-1021 0 0,0 1 0 0 0,0-1 0 0 0,0 1-1 0 0,0 0 1 0 0,0 1 0 0 0,-6 2 0 0 0,4-1-42 0 0,-1-1-1 0 0,1 0 1 0 0,0 0 0 0 0,-10 1-1 0 0,-4 2-38 0 0,-58 10-436 0 0,65-12 57 0 0,0-1 0 0 0,-14 1 0 0 0,-23 3-1046 0 0,-49 11-1961 0 0,-20 3-861 0 0,24-5-96 0 0,67-8 3763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7567 0 0,'9'12'808'0'0,"-5"-7"-613"0"0,0-1-1 0 0,0 1 1 0 0,0 0 0 0 0,1-1-1 0 0,0 0 1 0 0,-1 0-1 0 0,2 0 1 0 0,5 3-1 0 0,-7-5-414 0 0,-1 0 0 0 0,1 0 0 0 0,1 0-1 0 0,-1 0 1 0 0,0-1 0 0 0,0 0 0 0 0,0 0 0 0 0,1 0-1 0 0,-1 0 1 0 0,1 0 0 0 0,-1-1 0 0 0,6 0-1 0 0,-9 0 46 0 0,0 0 0 0 0,-1 0 0 0 0,1 0-1 0 0,0 0 1 0 0,0-1 0 0 0,0 1 0 0 0,0 0-1 0 0,-1 0 1 0 0,1-1 0 0 0,0 1 0 0 0,0 0-1 0 0,-1-1 1 0 0,1 1 0 0 0,0-1 0 0 0,0 1-1 0 0,-1-1 1 0 0,1 1 0 0 0,-1-1 0 0 0,1 1-1 0 0,0-1 1 0 0,-1 0 0 0 0,1 1 0 0 0,-1-1-1 0 0,1 0 1 0 0,-1 0 0 0 0,0 1 0 0 0,1-1-1 0 0,-1 0 1 0 0,0 0 0 0 0,1-1 0 0 0,2-6-927 0 0,1 1 796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6967 0 0,'8'39'1506'0'0,"-6"-36"-1442"0"0,0 1 0 0 0,0 0 0 0 0,1 0 0 0 0,0-1 1 0 0,-1 0-1 0 0,1 1 0 0 0,0-1 0 0 0,1 0 0 0 0,-1 0 0 0 0,0-1 1 0 0,1 1-1 0 0,0-1 0 0 0,0 0 0 0 0,6 3 0 0 0,-9-5-352 0 0,-1 0 1 0 0,1 0-1 0 0,0 0 0 0 0,0 0 0 0 0,0 0 0 0 0,-1 0 0 0 0,1-1 0 0 0,0 1 1 0 0,0 0-1 0 0,-1 0 0 0 0,1-1 0 0 0,0 1 0 0 0,-1 0 0 0 0,1-1 0 0 0,0 1 1 0 0,-1-1-1 0 0,1 1 0 0 0,-1-1 0 0 0,1 1 0 0 0,-1-1 0 0 0,1 0 0 0 0,-1 1 1 0 0,1-1-1 0 0,-1 0 0 0 0,1 1 0 0 0,-1-1 0 0 0,0 0 0 0 0,1-1 0 0 0,1-3-328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8407 0 0,'1'1'56'0'0,"0"0"0"0"0,-1 0 0 0 0,1 0-1 0 0,-1 0 1 0 0,1 0 0 0 0,-1 0 0 0 0,1 0 0 0 0,-1 0-1 0 0,0 0 1 0 0,1 0 0 0 0,-1 0 0 0 0,0 0-1 0 0,0 0 1 0 0,0 1 0 0 0,0-1 0 0 0,0 2 0 0 0,2 10 333 0 0,2-1 357 0 0,-3-8-702 0 0,0 0 1 0 0,0 0-1 0 0,0 0 0 0 0,1 0 0 0 0,-1-1 1 0 0,1 1-1 0 0,0-1 0 0 0,0 1 0 0 0,1-1 1 0 0,-1 0-1 0 0,1 0 0 0 0,-1 0 1 0 0,1 0-1 0 0,0 0 0 0 0,5 3 0 0 0,18 11-155 0 0,-16-9-1200 0 0,1-1 0 0 0,-1-1 1 0 0,1 0-1 0 0,1-1 0 0 0,-1 0 1 0 0,15 5-1 0 0,-14-7 288 0 0,1 1 620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9727 0 0,'0'0'2483'0'0,"5"-4"-979"0"0,10-5-993 0 0,-1-1 1 0 0,20-17 0 0 0,14-9-706 0 0,-1 5-2612 0 0,-15 6-5324 0 0</inkml:trace>
  <inkml:trace contextRef="#ctx0" brushRef="#br0" timeOffset="1">112 214 8663 0 0,'0'0'1038'0'0,"18"-6"3142"0"0,-16 5-3995 0 0,0-1 0 0 0,0 1 0 0 0,0-1 1 0 0,0 0-1 0 0,0 0 0 0 0,2-3 0 0 0,5-4 157 0 0,20-26 120 0 0,3 0-1617 0 0,-26 29 564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7919 0 0,'0'0'610'0'0,"2"-2"-273"0"0,5-4 98 0 0,2-5-75 0 0,-1-1 0 0 0,0 0 0 0 0,0 0 0 0 0,8-19 0 0 0,1-11-3554 0 0,-2-3-3447 0 0,-10 31 5870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7567 0 0,'0'0'583'0'0,"8"-14"846"0"0,-5 4-1000 0 0,1 1 0 0 0,1-1 0 0 0,-1 1 0 0 0,2 0-1 0 0,-1 0 1 0 0,1 1 0 0 0,0 0 0 0 0,1 0-1 0 0,13-13 1 0 0,-9 11-557 0 0,10-7-18 0 0,-20 16-226 0 0,0 1 0 0 0,1-1 0 0 0,-1 1 0 0 0,0-1 0 0 0,0 1 0 0 0,1-1 0 0 0,-1 1 0 0 0,0 0-1 0 0,1 0 1 0 0,-1 0 0 0 0,0 0 0 0 0,0 0 0 0 0,1 0 0 0 0,-1 0 0 0 0,0 0 0 0 0,1 0 0 0 0,-1 0 0 0 0,2 1-1 0 0,4 9-5631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6559 0 0,'0'0'507'0'0,"6"-11"-194"0"0,10-19 2543 0 0,-13 22-2403 0 0,0 1 1 0 0,9-13-1 0 0,-8 15-714 0 0,0 0 0 0 0,-1 0 0 0 0,2 1 0 0 0,4-5 0 0 0</inkml:trace>
  <inkml:trace contextRef="#ctx0" brushRef="#br0" timeOffset="1">34 131 10535 0 0,'3'-2'212'0'0,"0"0"0"0"0,0 0 0 0 0,0 0 0 0 0,0-1 0 0 0,-1 0 0 0 0,0 1 0 0 0,1-1 0 0 0,-1 0 0 0 0,3-6 0 0 0,6-5 587 0 0,36-41-719 0 0,-44 52 178 0 0,5-8-2529 0 0,-8 10 2015 0 0,0 1 0 0 0,0 0 0 0 0,1-1 0 0 0,-1 1 0 0 0,0 0 1 0 0,0-1-1 0 0,0 1 0 0 0,0-1 0 0 0,0 1 0 0 0,0 0 0 0 0,0-1 0 0 0,0 1 1 0 0,0 0-1 0 0,0-1 0 0 0,0 1 0 0 0,0 0 0 0 0,0-1 0 0 0,0 1 0 0 0,0 0 1 0 0,0-1-1 0 0,0 1 0 0 0,0-1 0 0 0,-1 1 0 0 0,1 0 0 0 0,0-1 0 0 0,0 1 1 0 0,-1-1-1 0 0,-1-2-2502 0 0,2 1 1694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0,'24'43'1030'0'0,"-19"-33"-1191"0"0,0-1 0 0 0,0 0 0 0 0,1 0-1 0 0,0-1 1 0 0,1 1 0 0 0,0-1 0 0 0,8 7-1 0 0,-13-23-7418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0,'2'2'93'0'0,"-1"0"-1"0"0,1-1 1 0 0,-1 1-1 0 0,0 0 1 0 0,0 0 0 0 0,0 0-1 0 0,0 1 1 0 0,0-1-1 0 0,0 3 1 0 0,0-3-36 0 0,0 1 1 0 0,-1 0 0 0 0,1-1 0 0 0,1 0-1 0 0,-1 1 1 0 0,2 2 0 0 0,6 8 555 0 0,-5-8-349 0 0,0 0 0 0 0,0 0 0 0 0,6 6 0 0 0,-8-10-257 0 0,30 24 443 0 0,-29-24-534 0 0,0 1-1 0 0,0-1 0 0 0,0 0 1 0 0,0 1-1 0 0,0-1 1 0 0,0-1-1 0 0,0 1 0 0 0,0 0 1 0 0,0-1-1 0 0,5 1 1 0 0,-7-2-5 0 0,-1 1 1 0 0,0 0 0 0 0,0 0-1 0 0,1 0 1 0 0,-1 0 0 0 0,0 0-1 0 0,0 0 1 0 0,1 0 0 0 0,-1-1 0 0 0,0 1-1 0 0,0 0 1 0 0,0 0 0 0 0,1 0-1 0 0,-1 0 1 0 0,0-1 0 0 0,0 1-1 0 0,0 0 1 0 0,0 0 0 0 0,1-1-1 0 0,-1 1 1 0 0,0 0 0 0 0,0 0 0 0 0,0-1-1 0 0,0 1 1 0 0,0 0 0 0 0,0 0-1 0 0,0-1 1 0 0,0 1 0 0 0,0 0-1 0 0,0 0 1 0 0,0-1 0 0 0,0 1-1 0 0,0 0 1 0 0,0 0 0 0 0,0-1 0 0 0,0 1-1 0 0,0 0 1 0 0,0-1 0 0 0,0 1-1 0 0,0 0 1 0 0,0 0 0 0 0,-1-1-1 0 0,-2-10-3624 0 0,0 5 1689 0 0,2 1 1241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8407 0 0,'0'0'646'0'0,"4"10"95"0"0,-3-8-775 0 0,0-1 1 0 0,1 1-1 0 0,-1-1 0 0 0,0 1 1 0 0,1-1-1 0 0,-1 0 0 0 0,1 1 1 0 0,-1-1-1 0 0,1 0 0 0 0,0 0 0 0 0,2 1 1 0 0,2 1-583 0 0,0 1-1353 0 0,1 1 0 0 0,0-2 0 0 0,10 5 0 0 0,-17-8 1936 0 0,7 4-393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45.56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723 402 8495 0 0,'-1'1'50'0'0,"1"0"0"0"0,0 1 0 0 0,-1-1 0 0 0,1 0 0 0 0,0 0 0 0 0,-1 1 0 0 0,0-1-1 0 0,1 0 1 0 0,-1 0 0 0 0,0 0 0 0 0,0 0 0 0 0,1 1 0 0 0,-1-1 0 0 0,0 0 0 0 0,0-1-1 0 0,0 1 1 0 0,0 0 0 0 0,-2 1 0 0 0,-25 15 47 0 0,17-11 428 0 0,2-1 142 0 0,-1 0 0 0 0,-19 5 0 0 0,5-1 46 0 0,9-5-420 0 0,0 0 0 0 0,1-2 0 0 0,-2 1 0 0 0,1-2 0 0 0,0 0 0 0 0,-21-2-1 0 0,4 1 141 0 0,8 1-198 0 0,-37-5 0 0 0,53 3-310 0 0,1 0 0 0 0,0 0-1 0 0,0-1 1 0 0,0 0 0 0 0,1 0-1 0 0,-1-1 1 0 0,0 0 0 0 0,1 0 0 0 0,-11-8-1 0 0,15 10-43 0 0,1 0-1 0 0,-1-1 1 0 0,1 1-1 0 0,0-1 0 0 0,-1 1 1 0 0,1-1-1 0 0,0 0 1 0 0,0 0-1 0 0,0 1 1 0 0,1-1-1 0 0,-1 0 1 0 0,0 0-1 0 0,1 0 0 0 0,-1 0 1 0 0,1 0-1 0 0,-1 0 1 0 0,1 0-1 0 0,0 0 1 0 0,0 0-1 0 0,0 0 1 0 0,0 0-1 0 0,1-2 0 0 0,0-3-653 0 0,0 0-1 0 0,1 1 0 0 0,-1-1 1 0 0,2 1-1 0 0,3-10 0 0 0,-4 13 223 0 0,-2 0 1 0 0,1 0-1 0 0,0 0 0 0 0,0 0 0 0 0,0-5 0 0 0,3-14-2489 0 0,2 13 2293 0 0</inkml:trace>
  <inkml:trace contextRef="#ctx0" brushRef="#br0" timeOffset="1">32 118 7511 0 0,'0'0'582'0'0,"-2"-1"-385"0"0,0-1-132 0 0,0 1 0 0 0,0-1 0 0 0,-1 0 1 0 0,1 0-1 0 0,0 0 0 0 0,1 0 0 0 0,-1 0 0 0 0,0 0 0 0 0,1 0 0 0 0,-1-1 0 0 0,1 1 1 0 0,-1-1-1 0 0,1 1 0 0 0,0-1 0 0 0,0 1 0 0 0,1-1 0 0 0,-1 0 0 0 0,0 0 0 0 0,1 1 1 0 0,-1-1-1 0 0,1 0 0 0 0,0 0 0 0 0,0 1 0 0 0,0-1 0 0 0,1 0 0 0 0,-1 0 0 0 0,0 1 1 0 0,1-1-1 0 0,0 0 0 0 0,0 0 0 0 0,1-2 0 0 0,0 0-1604 0 0,0 0 0 0 0,0-1-1 0 0,0 1 1 0 0,1-9 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8719 0 0,'13'19'806'0'0,"-9"-13"-464"0"0,0-1 0 0 0,0 1-1 0 0,1 0 1 0 0,0-1-1 0 0,-1 0 1 0 0,12 8 0 0 0,-2-3-366 0 0,13 8-1225 0 0,-6-12-2729 0 0,-21-6 3801 0 0,1 0-1 0 0,-1 0 1 0 0,1 0 0 0 0,-1 0-1 0 0,0 0 1 0 0,1 0 0 0 0,-1 0-1 0 0,0 0 1 0 0,1 0 0 0 0,-1 0-1 0 0,0 0 1 0 0,1 0 0 0 0,-1 0-1 0 0,0 0 1 0 0,1-1-1 0 0,-1 1 1 0 0,0 0 0 0 0,1 0-1 0 0,-1 0 1 0 0,0-1 0 0 0,0 1-1 0 0,1 0 1 0 0,-1-1 0 0 0,4-11-972 0 0,-4 6 482 0 0,3 0 480 0 0</inkml:trace>
  <inkml:trace contextRef="#ctx0" brushRef="#br0" timeOffset="1">71 1 8175 0 0,'80'56'1320'0'0,"-22"-16"-2604"0"0,-40-27-2099 0 0,31 19 0 0 0,-37-26 2889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7167 0 0,'0'0'6422'0'0,"9"-7"-5062"0"0,9-18-894 0 0,10-7-818 0 0,-17 22-249 0 0,7-5-2938 0 0,-4 6-5737 0 0,-8 8 8172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9471 0 0,'6'-7'606'0'0,"-1"-1"-1"0"0,1-1 1 0 0,-1 1 0 0 0,-1-1-1 0 0,0 1 1 0 0,4-12-1 0 0,-1 3-473 0 0,9-22 179 0 0,-7 18-177 0 0,14-28 0 0 0,-7 19-408 0 0,0-1-6379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7399 0 0,'0'0'35'0'0,"0"-1"0"0"0,1 1-1 0 0,-1 0 1 0 0,0-1 0 0 0,1 1-1 0 0,-1 0 1 0 0,0-1-1 0 0,1 1 1 0 0,-1-1 0 0 0,0 1-1 0 0,0 0 1 0 0,1-1 0 0 0,-1 1-1 0 0,0-1 1 0 0,0 1 0 0 0,0-1-1 0 0,0 1 1 0 0,1-1-1 0 0,-1 1 1 0 0,0-1 0 0 0,0 1-1 0 0,0-1 1 0 0,3-8 11 0 0,1 3 268 0 0,0 0 1 0 0,0 1-1 0 0,-1-1 1 0 0,1-1-1 0 0,-1 1 0 0 0,-1 0 1 0 0,1-1-1 0 0,1-9 0 0 0,-2 12-214 0 0,-1 1 0 0 0,1-1 0 0 0,0 1 0 0 0,-1-1-1 0 0,2 1 1 0 0,2-5 0 0 0,5-7 33 0 0,-7 11-153 0 0,-1 1 0 0 0,0 0 0 0 0,1 0 0 0 0,0 0 0 0 0,4-4-1 0 0,9-10-2938 0 0,-15 11-40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8287 0 0,'3'0'76'0'0,"-1"-2"0"0"0,0 1 0 0 0,1 0 0 0 0,-1 0 0 0 0,0-1 0 0 0,0 1 0 0 0,0-1-1 0 0,0 0 1 0 0,0 1 0 0 0,0-1 0 0 0,2-3 0 0 0,10-8 211 0 0,25-25 731 0 0,-28 29-1128 0 0,-9 7 27 0 0,0 0 0 0 0,1 0 0 0 0,-1 1 0 0 0,1-1-1 0 0,-1 0 1 0 0,1 1 0 0 0,0 0 0 0 0,4-2 0 0 0,-7 3-404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6159 0 0,'5'6'411'0'0,"-1"1"0"0"0,0 0 0 0 0,0 0 0 0 0,0 0 0 0 0,3 10 1 0 0,-4-9-85 0 0,0 0 0 0 0,1-1 0 0 0,0 1 0 0 0,8 11 0 0 0,-8-14-305 0 0,1 1 162 0 0,1 1 0 0 0,-1-1 0 0 0,1 0-1 0 0,8 6 1 0 0,-13-11-290 0 0,1 0 0 0 0,-1 0-1 0 0,1 0 1 0 0,-1 0 0 0 0,1-1 0 0 0,-1 1-1 0 0,1 0 1 0 0,0-1 0 0 0,-1 1-1 0 0,1-1 1 0 0,0 1 0 0 0,0-1 0 0 0,-1 0-1 0 0,1 0 1 0 0,0 0 0 0 0,0 0 0 0 0,0 0-1 0 0,-1 0 1 0 0,1 0 0 0 0,0-1 0 0 0,0 1-1 0 0,-1 0 1 0 0,1-1 0 0 0,0 0 0 0 0,2-1-1 0 0,-3 2-222 0 0,-1-1-1 0 0,1 1 0 0 0,0-1 1 0 0,-1 1-1 0 0,1-1 0 0 0,-1 0 1 0 0,1 1-1 0 0,-1-1 0 0 0,1 0 1 0 0,-1 0-1 0 0,0 1 0 0 0,1-1 1 0 0,-1 0-1 0 0,0 0 0 0 0,1 0 1 0 0,-1-1-1 0 0,2-3-1154 0 0,0 0 636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7687 0 0,'2'2'193'0'0,"0"1"0"0"0,0-1 0 0 0,0 1 0 0 0,0 0 0 0 0,0 0 0 0 0,0-1 0 0 0,-1 1 0 0 0,0 0 0 0 0,2 5 0 0 0,-2-6-37 0 0,0 1 0 0 0,0-1 0 0 0,0 0 0 0 0,0 1 0 0 0,0-1 0 0 0,1 0 0 0 0,1 3 0 0 0,18 23 552 0 0,-17-23-755 0 0,1-1 1 0 0,0 0-1 0 0,1 0 1 0 0,-1 0-1 0 0,1-1 1 0 0,-1 1-1 0 0,13 4 0 0 0,-15-7-648 0 0,0 0 0 0 0,1 0 0 0 0,-1-1-1 0 0,1 1 1 0 0,6 0 0 0 0,-10-2 540 0 0,0 1 0 0 0,0 0 0 0 0,0 0 0 0 0,1-1 0 0 0,-1 1 0 0 0,0 0 0 0 0,0 0 1 0 0,0-1-1 0 0,0 1 0 0 0,0 0 0 0 0,1 0 0 0 0,-1-1 0 0 0,0 1 0 0 0,0 0 0 0 0,0-1 0 0 0,0 1 0 0 0,0 0 1 0 0,0-1-1 0 0,0 1 0 0 0,0 0 0 0 0,0-1 0 0 0,0 1 0 0 0,0 0 0 0 0,0 0 0 0 0,0-1 0 0 0,0 1 0 0 0,-1 0 0 0 0,1-1 1 0 0,0 1-1 0 0,0-5-1238 0 0,2 1 859 0 0</inkml:trace>
  <inkml:trace contextRef="#ctx0" brushRef="#br0" timeOffset="1">64 12 7511 0 0,'7'4'849'0'0,"1"0"0"0"0,0 0 0 0 0,15 4 0 0 0,-17-6-1950 0 0,-1-1 1 0 0,1 0 0 0 0,-1-1 0 0 0,7 1 0 0 0,-5-1-3811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0,'33'52'2562'0'0,"-28"-41"-2343"0"0,1-1 0 0 0,1 1 0 0 0,0-1 0 0 0,0-1 0 0 0,1 1 0 0 0,15 14 0 0 0,-20-22 130 0 0,11 7-2735 0 0,-14-8 2255 0 0,1-1-1 0 0,-1 0 1 0 0,0 0-1 0 0,1 0 1 0 0,-1 0-1 0 0,0 0 0 0 0,1 0 1 0 0,-1 0-1 0 0,0 0 1 0 0,1 0-1 0 0,-1 0 1 0 0,0 0-1 0 0,1 0 0 0 0,-1 0 1 0 0,0 0-1 0 0,0 0 1 0 0,1 0-1 0 0,-1-1 1 0 0,0 1-1 0 0,1 0 0 0 0,-1 0 1 0 0,0 0-1 0 0,0 0 1 0 0,1-1-1 0 0,-1 1 1 0 0,0 0-1 0 0,0 0 0 0 0,1 0 1 0 0,-1-1-1 0 0,0 1 1 0 0,0 0-1 0 0,0 0 1 0 0,0-1-1 0 0,1 1 1 0 0,-1 0-1 0 0,0-1 0 0 0,0 1 1 0 0,0 0-1 0 0,0-1 1 0 0,0 1-1 0 0,0 0 1 0 0,0 0-1 0 0,0-1 0 0 0,0 1 1 0 0,0 0-1 0 0,0-1 1 0 0,0 1-1 0 0,1-6-1447 0 0,1 2 975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7511 0 0,'8'11'800'0'0,"2"0"-496"0"0,20 20 0 0 0,-17-20-102 0 0,13 17-1 0 0,-23-24-366 0 0,-2-2-191 0 0,1 0 1 0 0,-1 0 0 0 0,1 0 0 0 0,0 0 0 0 0,0 0-1 0 0,0-1 1 0 0,0 1 0 0 0,0-1 0 0 0,4 3 0 0 0,2-8-4787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8663 0 0,'1'0'86'0'0,"0"0"0"0"0,1-1-1 0 0,-1 1 1 0 0,0 0 0 0 0,0-1-1 0 0,0 1 1 0 0,0-1 0 0 0,0 0 0 0 0,0 1-1 0 0,0-1 1 0 0,0 0 0 0 0,-1 1-1 0 0,1-1 1 0 0,0 0 0 0 0,0 0-1 0 0,-1 0 1 0 0,1 0 0 0 0,0 0-1 0 0,-1 1 1 0 0,2-3 0 0 0,11-26 1840 0 0,-10 21-1608 0 0,5-15 212 0 0,-6 17-449 0 0,0 0-1 0 0,0 1 1 0 0,4-9-1 0 0,-2 7-268 0 0,0 0-1 0 0,1 0 1 0 0,-1 1-1 0 0,1-1 1 0 0,1 1-1 0 0,-1 0 1 0 0,1 0-1 0 0,0 1 1 0 0,14-10-1 0 0,-13 9-1725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45.93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174 199 9903 0 0,'-12'9'1415'0'0,"9"-8"-1159"0"0,0 0 1 0 0,0 0-1 0 0,0-1 0 0 0,-1 1 1 0 0,1-1-1 0 0,0 0 1 0 0,0 0-1 0 0,-1 0 0 0 0,1 0 1 0 0,0-1-1 0 0,-1 1 0 0 0,1-1 1 0 0,0 0-1 0 0,0 0 0 0 0,0 0 1 0 0,0 0-1 0 0,-4-2 1 0 0,1-1-87 0 0,1-1 0 0 0,0 1 0 0 0,0-1 0 0 0,1 0 0 0 0,0 0 0 0 0,-6-9 0 0 0,8 12-149 0 0,1 0 0 0 0,-1 0 0 0 0,1 0 0 0 0,0-1 0 0 0,0 1 0 0 0,0-1 0 0 0,0 1 0 0 0,0-1 0 0 0,1 1 0 0 0,-1-1 0 0 0,1 1 0 0 0,0-1 0 0 0,-1 1 0 0 0,1-1 0 0 0,0 0 0 0 0,1 1 0 0 0,-1-1 0 0 0,0 1 0 0 0,2-6 0 0 0,1-8-74 0 0,-3 14 42 0 0,1 0-1 0 0,-1 0 1 0 0,0 1 0 0 0,0-1 0 0 0,1 0 0 0 0,-1 0 0 0 0,1 1 0 0 0,0-1-1 0 0,-1 0 1 0 0,3-2 0 0 0,11-27-222 0 0,-12 28 190 0 0,0 0 1 0 0,0-1 0 0 0,0 1-1 0 0,-1-1 1 0 0,2-4-1 0 0,-3 8 43 0 0,0-1 0 0 0,0 1 0 0 0,1 0 0 0 0,-1-1 0 0 0,0 1 0 0 0,0-1 0 0 0,0 1 0 0 0,0 0 0 0 0,0-1 0 0 0,-1 1 0 0 0,1-1 0 0 0,0 1 0 0 0,0 0 0 0 0,0-1 0 0 0,0 1 0 0 0,0-1 0 0 0,0 1 0 0 0,-1 0 0 0 0,1-1 0 0 0,0 1 0 0 0,0 0 0 0 0,-1-1 0 0 0,1 1 0 0 0,0 0 0 0 0,0 0 0 0 0,-1-1 0 0 0,1 1 0 0 0,0 0 0 0 0,-1 0 0 0 0,1-1 0 0 0,0 1 0 0 0,-1 0 0 0 0,1 0 0 0 0,0 0 0 0 0,-1 0 0 0 0,1 0 0 0 0,-1-1 0 0 0,1 1 0 0 0,-7-1 0 0 0,3 2-2 0 0,1 0-1 0 0,-1 0 1 0 0,1 0-1 0 0,-1 1 1 0 0,1-1-1 0 0,-1 1 1 0 0,1 0-1 0 0,0 0 0 0 0,0 0 1 0 0,0 0-1 0 0,0 1 1 0 0,0-1-1 0 0,0 1 1 0 0,1 0-1 0 0,-1-1 1 0 0,1 1-1 0 0,0 0 1 0 0,0 1-1 0 0,-3 5 1 0 0,0 2 75 0 0,4-9-49 0 0,0-1 0 0 0,0 1 0 0 0,1 0 1 0 0,-1 0-1 0 0,0 0 0 0 0,1 0 0 0 0,-1 0 0 0 0,1 0 0 0 0,0 0 1 0 0,0 0-1 0 0,0 1 0 0 0,0-1 0 0 0,0 0 0 0 0,0 0 0 0 0,1 3 1 0 0,2 5 20 0 0,0 0 0 0 0,1-1 0 0 0,0 1 0 0 0,0-1 0 0 0,1 0 0 0 0,0 0 0 0 0,1 0 0 0 0,0-1 0 0 0,0 0 1 0 0,1 0-1 0 0,0-1 0 0 0,0 1 0 0 0,1-1 0 0 0,0-1 0 0 0,0 0 0 0 0,11 6 0 0 0,0 0-54 0 0,24 9-1 0 0,-2 0-731 0 0,-55-20-2300 0 0,-2-6 1346 0 0,9 3 452 0 0,1-1-1 0 0,-1 0 0 0 0,-8-4 1 0 0,14 6 903 0 0,20 8-6442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534 496 7631 0 0,'0'0'583'0'0,"15"-4"1454"0"0,-9 0-1657 0 0,0 0 0 0 0,-1 0-1 0 0,0 0 1 0 0,0-1 0 0 0,0 1-1 0 0,-1-1 1 0 0,0 0 0 0 0,0-1-1 0 0,0 1 1 0 0,0-1 0 0 0,4-8-1 0 0,2-6-292 0 0,-6 14-475 0 0,0-1 1 0 0,5-14-1 0 0,-9 18-385 0 0,1 0-1 0 0,0 0 1 0 0,-1 1-1 0 0,0-1 1 0 0,1 0-1 0 0,-1-5 1 0 0,-1-41-6682 0 0,2 38 7032 0 0</inkml:trace>
  <inkml:trace contextRef="#ctx0" brushRef="#br0" timeOffset="1">421 0 8351 0 0,'0'0'639'0'0,"-1"18"926"0"0,-3-8-1145 0 0,0 1 0 0 0,1-1-1 0 0,1 1 1 0 0,-1 0-1 0 0,1 11 1 0 0,-2 2-70 0 0,3-17-497 0 0,0 1-1 0 0,1-1 0 0 0,1 15 1 0 0,-1-19 57 0 0,0 0 0 0 0,0-1 1 0 0,1 1-1 0 0,-1-1 1 0 0,1 1-1 0 0,0 0 0 0 0,0-1 1 0 0,0 1-1 0 0,0-1 0 0 0,0 0 1 0 0,0 1-1 0 0,1-1 1 0 0,2 4-1 0 0,10-20-7474 0 0,-9-4 4549 0 0,1 10 2479 0 0</inkml:trace>
  <inkml:trace contextRef="#ctx0" brushRef="#br0" timeOffset="2">464 89 9383 0 0,'0'0'722'0'0,"-5"17"122"0"0,-4 13 1304 0 0,6-9-2448 0 0,-9 27 0 0 0,12-47-92 0 0,-1 0 0 0 0,1 0 0 0 0,-1 0 0 0 0,0 0 1 0 0,1 0-1 0 0,-1 0 0 0 0,0 0 0 0 0,0 0 0 0 0,0 0 1 0 0,0 0-1 0 0,0 0 0 0 0,0 0 0 0 0,0 0 0 0 0,0-1 0 0 0,0 1 1 0 0,0 0-1 0 0,0-1 0 0 0,0 1 0 0 0,-1-1 0 0 0,1 0 1 0 0,0 1-1 0 0,0-1 0 0 0,0 0 0 0 0,-1 1 0 0 0,1-1 1 0 0,0 0-1 0 0,-1 0 0 0 0,0 0 0 0 0,-2 0-255 0 0</inkml:trace>
  <inkml:trace contextRef="#ctx0" brushRef="#br0" timeOffset="3">0 30 7567 0 0,'5'6'257'0'0,"-1"0"0"0"0,-1 0 0 0 0,6 12 0 0 0,-8-16-400 0 0,0-1-1 0 0,0 1 1 0 0,-1 0-1 0 0,1-1 1 0 0,0 1-1 0 0,-1 0 1 0 0,1 0-1 0 0,-1 0 1 0 0,0 0 0 0 0,1-1-1 0 0,-1 1 1 0 0,0 0-1 0 0,0 0 1 0 0,0 0-1 0 0,-1 0 1 0 0,1 0-1 0 0,0-1 1 0 0,-1 1 0 0 0,0 3-1 0 0,-4 5-1891 0 0,-1 2-1 0 0,1-7 1150 0 0,3 0 548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8927 0 0,'7'7'409'0'0,"-1"-1"-1"0"0,1 0 1 0 0,9 6-1 0 0,-14-11-483 0 0,0 0-1 0 0,-1 0 1 0 0,1 0-1 0 0,0 0 1 0 0,0 0-1 0 0,0-1 1 0 0,0 1 0 0 0,0 0-1 0 0,0-1 1 0 0,0 0-1 0 0,0 1 1 0 0,0-1-1 0 0,0 0 1 0 0,0 0-1 0 0,0 0 1 0 0,0 0-1 0 0,0-1 1 0 0,0 1 0 0 0,1 0-1 0 0,1-2 1 0 0,-2 1-256 0 0,0 0 0 0 0,0 0 1 0 0,-1 0-1 0 0,1 0 1 0 0,0 0-1 0 0,-1-1 0 0 0,1 1 1 0 0,-1-1-1 0 0,1 1 0 0 0,-1-1 1 0 0,0 0-1 0 0,0 1 1 0 0,0-1-1 0 0,0 0 0 0 0,0 0 1 0 0,0 0-1 0 0,0 0 0 0 0,0 0 1 0 0,0-2-1 0 0,4-7-1044 0 0,1-1 841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0,'0'1'160'0'0,"1"0"-1"0"0,-1 1 0 0 0,1-1 1 0 0,-1 0-1 0 0,0 1 0 0 0,1-1 1 0 0,-1 1-1 0 0,0-1 0 0 0,0 1 1 0 0,0-1-1 0 0,0 1 0 0 0,0-1 1 0 0,0 0-1 0 0,-1 2 0 0 0,1 14 1507 0 0,4 3-991 0 0,-3-13-593 0 0,-1-7-186 0 0,0 0 0 0 0,0 1 0 0 0,0-1 0 0 0,0 1 0 0 0,0-1-1 0 0,0 0 1 0 0,0 1 0 0 0,1-1 0 0 0,-1 0 0 0 0,0 1 0 0 0,0-1 0 0 0,0 0 0 0 0,0 1 0 0 0,0-1 0 0 0,1 0 0 0 0,-1 1 0 0 0,0-1-1 0 0,0 0 1 0 0,0 1 0 0 0,1-1 0 0 0,-1 0 0 0 0,1 1 0 0 0,1 1-1102 0 0</inkml:trace>
  <inkml:trace contextRef="#ctx0" brushRef="#br0" timeOffset="1">61 115 6103 0 0,'10'8'544'0'0,"-7"0"-440"0"0,-4 1-104 0 0,1-1 0 0 0,3 2 224 0 0,-2-1 32 0 0,-3-2 0 0 0,2 1 0 0 0,4 1-856 0 0,-1-2-168 0 0,-3-2-832 0 0,3 0 600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47 138 5039 0 0,'0'0'388'0'0,"0"1"-229"0"0,0-1-136 0 0,0 0 1 0 0,0 0-1 0 0,0 0 0 0 0,0 0 1 0 0,0 0-1 0 0,0 0 0 0 0,0 0 1 0 0,0 0-1 0 0,0 0 0 0 0,0 1 1 0 0,0-1-1 0 0,0 0 0 0 0,0 0 0 0 0,0 0 1 0 0,0 0-1 0 0,0 0 0 0 0,0 0 1 0 0,0 0-1 0 0,0 0 0 0 0,0 0 1 0 0,0 0-1 0 0,0 0 0 0 0,0 0 1 0 0,0 0-1 0 0,0 0 0 0 0,0 0 1 0 0,0 1-1 0 0,0-1 0 0 0,0 0 1 0 0,0 0-1 0 0,0 0 0 0 0,0 0 0 0 0,0 0 1 0 0,-1 0-1 0 0,1 0 0 0 0,0 0 1 0 0,0 0-1 0 0,0 0 0 0 0,0 0 1 0 0,0 0-1 0 0,0 0 0 0 0,0 0 1 0 0,0 0-1 0 0,0 0 0 0 0,0 0 1 0 0,0 0-1 0 0,0 0 0 0 0,0 0 1 0 0,0 0-1 0 0,-1 0 0 0 0,1 0 0 0 0,0 0 1 0 0,0 0-1 0 0,0 0 0 0 0,0 0 1 0 0,0 0-1 0 0,0 0 0 0 0,0 0 1 0 0,0 0-1 0 0,0 0 0 0 0,0 0 1 0 0,0 0-1 0 0,0-1 0 0 0,0 1 1 0 0,0 0-1 0 0,0 0 0 0 0,0 0 1 0 0,0 0-1 0 0,-6-6 964 0 0,-5-9 472 0 0,6 3 538 0 0,11 18 338 0 0,26 60-893 0 0,-32-65-1314 0 0,0-1-109 0 0,0 0 1 0 0,0 0-1 0 0,1 0 0 0 0,-1 0 0 0 0,0 0 0 0 0,0 0 1 0 0,0 0-1 0 0,0 0 0 0 0,0 0 0 0 0,0 0 0 0 0,0 0 1 0 0,1 0-1 0 0,-1 0 0 0 0,0 0 0 0 0,0 0 0 0 0,0 0 1 0 0,0 0-1 0 0,0 0 0 0 0,0 0 0 0 0,0 0 0 0 0,1 0 1 0 0,-1 0-1 0 0,0 0 0 0 0,0 0 0 0 0,0 0 0 0 0,0 0 1 0 0,0 0-1 0 0,0 0 0 0 0,0 0 0 0 0,0 0 0 0 0,1 0 1 0 0,-1 0-1 0 0,0 0 0 0 0,0 0 0 0 0,0 0 0 0 0,0-1 1 0 0,0 1-1 0 0,0 0 0 0 0,0 0 0 0 0,0 0 0 0 0,0 0 1 0 0,0 0-1 0 0,0 0 0 0 0,0-1 0 0 0,1-6 23 0 0,-1-1 1 0 0,0 1-1 0 0,-1-1 0 0 0,0 1 0 0 0,0-1 0 0 0,0 1 1 0 0,-5-14-1 0 0,4 17-82 0 0,0 0 0 0 0,0-1 0 0 0,0 1 1 0 0,0 0-1 0 0,-1 0 0 0 0,0 0 0 0 0,1 1 0 0 0,-1-1 0 0 0,-1 1 1 0 0,1-1-1 0 0,0 1 0 0 0,-1 0 0 0 0,-7-5 0 0 0,11 8 33 0 0,-1 0 1 0 0,1 0-1 0 0,0 0 0 0 0,0-1 0 0 0,0 1 1 0 0,-1 0-1 0 0,1 0 0 0 0,0 0 0 0 0,0 0 1 0 0,-1-1-1 0 0,1 1 0 0 0,0 0 0 0 0,0 0 1 0 0,-1 0-1 0 0,1 0 0 0 0,0 0 0 0 0,0 0 1 0 0,-1 0-1 0 0,1 0 0 0 0,0 0 0 0 0,-1 0 0 0 0,1 0 1 0 0,0 0-1 0 0,0 0 0 0 0,-1 0 0 0 0,1 0 1 0 0,0 0-1 0 0,0 0 0 0 0,-1 0 0 0 0,1 0 1 0 0,0 1-1 0 0,0-1 0 0 0,-1 0 0 0 0,1 0 1 0 0,1 11-56 0 0,13 16 242 0 0,-13-24-122 0 0,5 7 88 0 0,0 1-1 0 0,0-1 1 0 0,1 0 0 0 0,9 10-1 0 0,-15-19 15 0 0,-1-1-155 0 0,0 0 0 0 0,0 0-1 0 0,0 0 1 0 0,0 0-1 0 0,0 0 1 0 0,0 0 0 0 0,0 0-1 0 0,0 0 1 0 0,0 0 0 0 0,0 0-1 0 0,0 0 1 0 0,0 0 0 0 0,0 0-1 0 0,0 0 1 0 0,0 0 0 0 0,1 0-1 0 0,-1 0 1 0 0,0 0-1 0 0,0 0 1 0 0,0 0 0 0 0,0 0-1 0 0,0 0 1 0 0,0 0 0 0 0,0 0-1 0 0,0 0 1 0 0,0 0 0 0 0,0 0-1 0 0,0 0 1 0 0,0 0 0 0 0,0 0-1 0 0,0 0 1 0 0,0 0-1 0 0,0 0 1 0 0,0 0 0 0 0,0 0-1 0 0,0 0 1 0 0,0 0 0 0 0,0 0-1 0 0,0 0 1 0 0,0 0 0 0 0,0 1-1 0 0,0-1 1 0 0,0 0 0 0 0,0 0-1 0 0,0 0 1 0 0,0-7 64 0 0,-10-55-96 0 0,9 52-44 0 0,1 8 47 0 0,0 1 1 0 0,-1-1-1 0 0,1 0 0 0 0,0 1 1 0 0,0-1-1 0 0,-1 0 0 0 0,1 1 1 0 0,-1-1-1 0 0,0 1 0 0 0,1-1 1 0 0,-1 1-1 0 0,0-1 0 0 0,-1-1 1 0 0,1 2-31 0 0,2 28 152 0 0,6 28 0 0 0,-2-12 180 0 0,-5-42-257 0 0,0 0 0 0 0,0 0 0 0 0,0 0 0 0 0,0 0 0 0 0,0 0 0 0 0,1 0 0 0 0,-1-1 1 0 0,0 1-1 0 0,0 0 0 0 0,1 0 0 0 0,-1 0 0 0 0,1 0 0 0 0,0 1 0 0 0,-1-2 0 0 0,1 0 1 0 0,-1-1-1 0 0,1 1 0 0 0,-1 0 0 0 0,0 0 0 0 0,1-1 0 0 0,-1 1 1 0 0,0 0-1 0 0,1-1 0 0 0,-1 1 0 0 0,0 0 0 0 0,1-1 0 0 0,-1 1 0 0 0,0 0 1 0 0,0-1-1 0 0,0 1 0 0 0,1 0 0 0 0,-1-1 0 0 0,0 1 0 0 0,0-1 1 0 0,0 1-1 0 0,0-1 0 0 0,0 1 0 0 0,0 0 0 0 0,0-1 0 0 0,0 1 1 0 0,0-1-1 0 0,0 0 0 0 0,3-10 39 0 0,-2 0 0 0 0,0 0 0 0 0,0 0 1 0 0,-1-11-1 0 0,1-16-14 0 0,2-18-672 0 0,-4 43 229 0 0,-1 21 122 0 0,0 12 132 0 0,1-14 203 0 0,1 1 0 0 0,-1-1 0 0 0,2 11 1 0 0,-1-2 243 0 0,0-12-252 0 0,0-1-1 0 0,0 1 1 0 0,0 0 0 0 0,1-1 0 0 0,-1 1 0 0 0,1-1 0 0 0,-1 1 0 0 0,1-1 0 0 0,0 1-1 0 0,0-1 1 0 0,1 3 0 0 0,-2-4 140 0 0,2-3-149 0 0,0-1-1 0 0,0 0 1 0 0,-1 1-1 0 0,0-1 1 0 0,1 0-1 0 0,-1 0 0 0 0,0 1 1 0 0,0-1-1 0 0,0 0 1 0 0,-1 0-1 0 0,1 0 1 0 0,-1 0-1 0 0,0 0 1 0 0,0-6-1 0 0,3-16 33 0 0,0 7-129 0 0,-2 12-437 0 0,0 17 162 0 0,0 0 311 0 0,-1 0 0 0 0,-1-1-1 0 0,0 1 1 0 0,-4 17 0 0 0,-2 22 157 0 0,6-42-39 0 0,0-1 308 0 0,2-12-250 0 0,45-131-254 0 0,-46 133 21 0 0,0 2 46 0 0,1 0 0 0 0,-1 0 0 0 0,0-1 0 0 0,0 1 0 0 0,1 0 0 0 0,-1 0 1 0 0,0 0-1 0 0,1 0 0 0 0,-1 0 0 0 0,1 0 0 0 0,-1 0 0 0 0,1 0 0 0 0,0 0 1 0 0,-1 0-1 0 0,1 0 0 0 0,0 0 0 0 0,0 0 0 0 0,1-1 0 0 0,-2 20-223 0 0,-4 0 215 0 0,-3 8-2 0 0,-4 9 191 0 0,1-1 294 0 0,10-33-68 0 0,1-2-371 0 0,-1 1 0 0 0,1-1 0 0 0,0 0 0 0 0,-1 0 0 0 0,1 0 0 0 0,-1 1 0 0 0,1-1-1 0 0,-1 0 1 0 0,0 0 0 0 0,1 0 0 0 0,-1 0 0 0 0,0 0 0 0 0,0 0 0 0 0,1 0 0 0 0,-1 0 0 0 0,0-2-1 0 0,0 1 5 0 0,4-9 0 0 0,0 1-1 0 0,1 0 0 0 0,11-18 0 0 0,-4 7-297 0 0,8-5 5 0 0,-20 26 274 0 0,0 0 0 0 0,0-1 0 0 0,0 1-1 0 0,0 0 1 0 0,0 0 0 0 0,0-1 0 0 0,0 1-1 0 0,0 0 1 0 0,0 0 0 0 0,0 0 0 0 0,0-1 0 0 0,1 1-1 0 0,-1 0 1 0 0,0 0 0 0 0,0 0 0 0 0,0 0 0 0 0,0-1-1 0 0,0 1 1 0 0,0 0 0 0 0,1 0 0 0 0,-1 0-1 0 0,0 0 1 0 0,0 0 0 0 0,0-1 0 0 0,0 1 0 0 0,1 0-1 0 0,-1 0 1 0 0,0 0 0 0 0,0 0 0 0 0,0 0-1 0 0,0 0 1 0 0,1 0 0 0 0,-1 0 0 0 0,0 0 0 0 0,0 0-1 0 0,1 0 1 0 0,-1 0 0 0 0,0 0 0 0 0,0 0-1 0 0,0 0 1 0 0,1 0 0 0 0,-1 0 0 0 0,0 0 0 0 0,0 0-1 0 0,0 0 1 0 0,1 0 0 0 0,-1 0 0 0 0,0 0 0 0 0,0 0-1 0 0,0 0 1 0 0,1 0 0 0 0,-1 0 0 0 0,0 1-1 0 0,0-1 1 0 0,0 0 0 0 0,0 0 0 0 0,0 0 0 0 0,1 0-1 0 0,-1 0 1 0 0,0 1 0 0 0,0-1 0 0 0,0 0-1 0 0,0 0 1 0 0,0 0 0 0 0,0 1 0 0 0,0-1 0 0 0,0 0-1 0 0,1 0 1 0 0,-1 1-1 0 0,0 0 0 0 0,1 0 0 0 0,-1 0 0 0 0,0 0 0 0 0,1 0-1 0 0,-1 0 1 0 0,0 0 0 0 0,0 0 0 0 0,0 0 0 0 0,0 0 0 0 0,0 0 0 0 0,0 0-1 0 0,0 0 1 0 0,-1 1 0 0 0,-21 50 672 0 0,22-51-631 0 0,-1 0 0 0 0,0 1 0 0 0,1-1 0 0 0,-1 0 0 0 0,0 0 0 0 0,0 0 1 0 0,0 0-1 0 0,0 0 0 0 0,0 0 0 0 0,0 0 0 0 0,0 0 0 0 0,-1 0 0 0 0,1 0 0 0 0,-2 1 0 0 0,2-3-26 0 0,1 1-1 0 0,0-1 1 0 0,0 1-1 0 0,0-1 1 0 0,0 1-1 0 0,0 0 0 0 0,0-1 1 0 0,0 1-1 0 0,0-1 1 0 0,0 1-1 0 0,0-1 1 0 0,0 1-1 0 0,0-1 1 0 0,0 1-1 0 0,0-1 1 0 0,0 1-1 0 0,0-1 1 0 0,1 1-1 0 0,-1-1 0 0 0,0 0 1 0 0,6-7 127 0 0,-4 5-124 0 0,-1 1 0 0 0,1 0 0 0 0,-1 0 1 0 0,1 0-1 0 0,0 0 0 0 0,0 0 0 0 0,3-2 1 0 0,15-13-778 0 0,-19 17 698 0 0,1-1 0 0 0,0 1 0 0 0,0-1 0 0 0,0 1 0 0 0,0 0 1 0 0,0 0-1 0 0,-1 0 0 0 0,1 0 0 0 0,4 0 0 0 0,-6 0 67 0 0,0 0-1 0 0,1 0 0 0 0,-1 0 0 0 0,0 0 0 0 0,1 0 0 0 0,-1 0 1 0 0,0 0-1 0 0,1 1 0 0 0,-1-1 0 0 0,0 0 0 0 0,1 0 0 0 0,-1 0 1 0 0,0 0-1 0 0,1 0 0 0 0,-1 1 0 0 0,0-1 0 0 0,1 0 1 0 0,-1 0-1 0 0,0 1 0 0 0,1-1 0 0 0,-1 0 0 0 0,0 0 0 0 0,0 1 1 0 0,0-1-1 0 0,1 0 0 0 0,-1 1 0 0 0,0-1 0 0 0,0 0 0 0 0,0 1 1 0 0,0-1-1 0 0,1 0 0 0 0,-1 1 0 0 0,0-1 0 0 0,0 0 0 0 0,0 1 1 0 0,0-1-1 0 0,0 0 0 0 0,0 1 0 0 0,0-1 0 0 0,0 0 0 0 0,0 1 1 0 0,0-1-1 0 0,0 1 0 0 0,0-1 0 0 0,-1 0 0 0 0,1 1 1 0 0,0-1-1 0 0,0 0 0 0 0,0 1 0 0 0,-1-1 0 0 0,-5 21-2 0 0,2-10 30 0 0,4-10-21 0 0,0 0 0 0 0,0 0 0 0 0,0 0 1 0 0,0 0-1 0 0,0 0 0 0 0,-1 0 0 0 0,1-1 0 0 0,0 1 0 0 0,-1 0 0 0 0,1 0 1 0 0,-1 0-1 0 0,1-1 0 0 0,-1 1 0 0 0,1 0 0 0 0,-2 0 0 0 0,-6 10-3 0 0,8-10 0 0 0,-1 0 0 0 0,1 0 0 0 0,-1 0 0 0 0,0 0 0 0 0,0 0 0 0 0,1 0 0 0 0,-1 0 0 0 0,0 0 0 0 0,0 0 0 0 0,-2 1 0 0 0,1 0-111 0 0,0 0 0 0 0,0-1 0 0 0,0 1 0 0 0,0 0 0 0 0,1 0 0 0 0,-1 1 0 0 0,-2 3 0 0 0,-10 12-5003 0 0,-5 1-3405 0 0,14-14 6572 0 0,3 1 1199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 8231 0 0,'0'0'3186'0'0,"4"-15"-524"0"0,-4-20-1617 0 0,-1 21-732 0 0,0 12 126 0 0,-1 5 316 0 0,1 4-634 0 0,0-1 0 0 0,0 1-1 0 0,1 0 1 0 0,0-1 0 0 0,0 1 0 0 0,1 0-1 0 0,1 9 1 0 0,-1-11-51 0 0,3 13 501 0 0,-2-12 123 0 0,0-14-463 0 0,-2-1-195 0 0,-1 0 0 0 0,1 0-1 0 0,-1 1 1 0 0,-1-1 0 0 0,0 0-1 0 0,0 1 1 0 0,-1 0 0 0 0,0-1-1 0 0,0 1 1 0 0,-1 0 0 0 0,-8-13-1 0 0,12 19-35 0 0,-6-5-12 0 0,6 6-56 0 0,-2 10-225 0 0,2-9 289 0 0,0 1-1 0 0,0-1 1 0 0,-1 1-1 0 0,1 0 1 0 0,0-1-1 0 0,0 1 1 0 0,0 0 0 0 0,0-1-1 0 0,0 1 1 0 0,0 0-1 0 0,0-1 1 0 0,0 1-1 0 0,0 0 1 0 0,0 0-1 0 0,15 45-64 0 0,18 51 1226 0 0,-32-96-1053 0 0,-1-1-101 0 0,0 0 0 0 0,0 0-1 0 0,0 1 1 0 0,0-1 0 0 0,0 0 0 0 0,0 0-1 0 0,0 0 1 0 0,0 0 0 0 0,0 0 0 0 0,0 0-1 0 0,0 0 1 0 0,0 0 0 0 0,0 1-1 0 0,0-1 1 0 0,0 0 0 0 0,0 0 0 0 0,0 0-1 0 0,0 0 1 0 0,0 0 0 0 0,1 0 0 0 0,-1 0-1 0 0,0 0 1 0 0,0 0 0 0 0,0 0 0 0 0,0 1-1 0 0,0-1 1 0 0,0 0 0 0 0,0 0 0 0 0,0 0-1 0 0,0 0 1 0 0,1 0 0 0 0,-1 0-1 0 0,0 0 1 0 0,0 0 0 0 0,0 0 0 0 0,0 0-1 0 0,0 0 1 0 0,0 0 0 0 0,0 0 0 0 0,1 0-1 0 0,-1 0 1 0 0,0 0 0 0 0,0 0 0 0 0,0 0-1 0 0,0 0 1 0 0,0 0 0 0 0,0 0 0 0 0,0 0-1 0 0,1 0 1 0 0,-1-1 0 0 0,0 1-1 0 0,0 0 1 0 0,0 0 0 0 0,0 0 0 0 0,0 0-1 0 0,0 0 1 0 0,0 0 0 0 0,0 0 0 0 0,0 0-1 0 0,0 0 1 0 0,0 0 0 0 0,1-1 0 0 0,4-4 115 0 0,-2-2-69 0 0,-1 0 1 0 0,0 0-1 0 0,-1 0 1 0 0,0 0-1 0 0,1-14 1 0 0,-1 14-54 0 0,11-77-558 0 0,-12 83 402 0 0,1 1-473 0 0,-1 1 624 0 0,1-1 1 0 0,-1 0-1 0 0,1 1 1 0 0,-1-1-1 0 0,0 0 1 0 0,1 1-1 0 0,-1-1 1 0 0,0 0-1 0 0,1 1 1 0 0,-1-1-1 0 0,0 1 1 0 0,0-1 0 0 0,1 0-1 0 0,-1 1 1 0 0,0-1-1 0 0,0 1 1 0 0,0-1-1 0 0,0 1 1 0 0,1-1-1 0 0,-1 1 1 0 0,0 0-1 0 0,3 15-74 0 0,-3-13 55 0 0,2 7 168 0 0,-1 0 0 0 0,0 1 1 0 0,-1-1-1 0 0,0 0 0 0 0,-2 15 0 0 0,2-25 184 0 0,1-1-295 0 0,0 0 0 0 0,-1 0 0 0 0,1-1 0 0 0,0 1 0 0 0,0 0 0 0 0,-1-1 0 0 0,1 1 1 0 0,0-1-1 0 0,-1 1 0 0 0,0-1 0 0 0,1-1 0 0 0,1-2-10 0 0,3-18-18 0 0,-4 20-3 0 0,-1 0 1 0 0,0 1-1 0 0,1-1 0 0 0,0 0 0 0 0,0 1 1 0 0,0-1-1 0 0,0 0 0 0 0,1-2 1 0 0,0 0-82 0 0,-2 4 77 0 0,0 1 0 0 0,0-1-1 0 0,0 1 1 0 0,0-1 0 0 0,0 1 0 0 0,0-1 0 0 0,0 1 0 0 0,0-1-1 0 0,1 1 1 0 0,-1-1 0 0 0,0 1 0 0 0,0-1 0 0 0,1 1 0 0 0,-1 0-1 0 0,0-1 1 0 0,1 1 0 0 0,-1-1 0 0 0,0 1 0 0 0,1 0 0 0 0,0-1 0 0 0,8 17-68 0 0,-7-11 19 0 0,-1 1 0 0 0,0 0 0 0 0,0-1 0 0 0,-1 1 0 0 0,0 6 1 0 0,1 9 59 0 0,1-15 125 0 0,3-10 60 0 0,-2 1-166 0 0,8-15-24 0 0,-3 4 0 0 0,0-2 0 0 0,2-2 0 0 0,-3 7 0 0 0,4-2 0 0 0,-11 13 0 0 0,4-3 0 0 0,-4 5 0 0 0,-3 4 0 0 0,3-4-4 0 0,0-1 0 0 0,-1 1 1 0 0,1-1-1 0 0,0 1 0 0 0,0 0 0 0 0,0-1 0 0 0,0 1 0 0 0,1 0 0 0 0,0 2 0 0 0,0 10-21 0 0,1 19 25 0 0,-1-23 32 0 0,-2-14 0 0 0,1 3-32 0 0,0 0 0 0 0,0 1 0 0 0,0-1 0 0 0,0 0 0 0 0,0 1 0 0 0,0-1 0 0 0,0 1 0 0 0,0-1 0 0 0,0 0 0 0 0,1 1 0 0 0,-1-1 0 0 0,0 1 0 0 0,0-1 0 0 0,1 0 0 0 0,0 0 0 0 0,2-9 0 0 0,3-5 0 0 0,-6 14-24 0 0,1 0-1 0 0,-1 1 1 0 0,0-1-1 0 0,1 1 1 0 0,-1-1-1 0 0,0 0 1 0 0,1 1-1 0 0,-1-1 1 0 0,0 1-1 0 0,1-1 1 0 0,-1 1-1 0 0,1-1 1 0 0,-1 1-1 0 0,1-1 1 0 0,0 1-1 0 0,-1 0 1 0 0,1-1-1 0 0,-1 1 0 0 0,1 0 1 0 0,0 0-1 0 0,-1-1 1 0 0,1 1-1 0 0,1 0 1 0 0,-2 0-12 0 0,1 0-58 0 0,-5 14-67 0 0,3-13 150 0 0,1-1 1 0 0,-1 1 0 0 0,1 0-1 0 0,-1 0 1 0 0,1 0 0 0 0,0 0-1 0 0,0 0 1 0 0,-1 0 0 0 0,1 0-1 0 0,0 0 1 0 0,0 0 0 0 0,0 0 0 0 0,0 2-1 0 0,0-2 4 0 0,0 0-1 0 0,0 0 0 0 0,0 0 1 0 0,0-1-1 0 0,0 1 0 0 0,0 0 1 0 0,-1 0-1 0 0,1-1 1 0 0,0 1-1 0 0,-1 0 0 0 0,1 0 1 0 0,0-1-1 0 0,-1 1 1 0 0,1 0-1 0 0,-1-1 0 0 0,1 1 1 0 0,-1 0-1 0 0,-6 12-364 0 0,7-9 137 0 0,-2 1 0 0 0,1-1 0 0 0,0 0 1 0 0,-1 0-1 0 0,0 0 0 0 0,1 0 0 0 0,-2 0 0 0 0,-1 4 1 0 0,-6 8-1142 0 0,8-12 389 0 0,0-1 1 0 0,-1 0-1 0 0,1 0 1 0 0,-1 0 0 0 0,0-1-1 0 0,0 1 1 0 0,0-1 0 0 0,0 1-1 0 0,0-1 1 0 0,-7 3-1 0 0,-2 2-2314 0 0,6-2 2451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55 161 3567 0 0,'0'-3'116'0'0,"1"1"-1"0"0,0-1 0 0 0,0 0 0 0 0,-1 0 1 0 0,0 1-1 0 0,1-1 0 0 0,-1 0 0 0 0,0 0 1 0 0,-1 0-1 0 0,1-2 0 0 0,-1 3-45 0 0,1 0 0 0 0,0 1 0 0 0,-1-1 0 0 0,1 0-1 0 0,-1 1 1 0 0,0-1 0 0 0,0 1 0 0 0,1-1 0 0 0,-1 1 0 0 0,0-1 0 0 0,0 1 0 0 0,-2-2-1 0 0,-19-9 2974 0 0,12 7-1614 0 0,3 0-676 0 0,-1 2 3516 0 0,12 13-2683 0 0,11 26-916 0 0,-9-23-46 0 0,11 21 0 0 0,-17-33-511 0 0,5 6 215 0 0,-2-24 497 0 0,-3 10-825 0 0,0 1 0 0 0,0 0 1 0 0,-1 0-1 0 0,0 0 0 0 0,-3-12 0 0 0,-1-4-47 0 0,0 4-252 0 0,4 14 222 0 0,-1 0 1 0 0,1 0 0 0 0,0 0 0 0 0,1 1-1 0 0,-1-1 1 0 0,1 0 0 0 0,0 0-1 0 0,0-8 1 0 0,1 16 47 0 0,0 0 0 0 0,0 0-1 0 0,1 0 1 0 0,0-1 0 0 0,2 5-1 0 0,4 11 293 0 0,1 0 0 0 0,6 26 1 0 0,-6-30-6 0 0,-9-14-162 0 0,1-1-16 0 0,1 2-52 0 0,-1-2-21 0 0,-1 0-1 0 0,0 0 1 0 0,1 0-1 0 0,-1 0 1 0 0,0 0 0 0 0,0 0-1 0 0,1 0 1 0 0,-1-1-1 0 0,0 1 1 0 0,0 0-1 0 0,1 0 1 0 0,-1 0-1 0 0,0 0 1 0 0,0-1 0 0 0,0 1-1 0 0,1 0 1 0 0,-1 0-1 0 0,0-1 1 0 0,0 1-1 0 0,0 0 1 0 0,0 0-1 0 0,0-1 1 0 0,1 1 0 0 0,-1 0-1 0 0,0 0 1 0 0,0-1-1 0 0,0 1 1 0 0,0 0-1 0 0,0 0 1 0 0,0-1-1 0 0,0 1 1 0 0,0 0 0 0 0,0-1-1 0 0,2-10 91 0 0,-2 11-93 0 0,3-10 38 0 0,0 0 0 0 0,5-12 1 0 0,2-7-106 0 0,-9 26 3 0 0,0 0-1 0 0,0 0 0 0 0,0 0 1 0 0,1 0-1 0 0,-1 0 1 0 0,1 0-1 0 0,0 0 0 0 0,4-4 1 0 0,-5 6-67 0 0,7 13-361 0 0,-8 2 502 0 0,0-8 14 0 0,0 1 0 0 0,0-1 0 0 0,0 0 0 0 0,-1 1 0 0 0,-2 10 0 0 0,2-16 96 0 0,1 0 209 0 0,0-2 37 0 0,2-6-211 0 0,0-7-133 0 0,-2 12-22 0 0,-1 1-1 0 0,2-1 0 0 0,-1 1 0 0 0,0 0 0 0 0,0-1 0 0 0,0 1 0 0 0,1 0 1 0 0,-1-1-1 0 0,1 1 0 0 0,-1 0 0 0 0,1-2 0 0 0,9-15-75 0 0,-8 14 39 0 0,0 0 0 0 0,0-1 0 0 0,0 1 0 0 0,1 0 0 0 0,0 0 0 0 0,0 1 0 0 0,6-7 0 0 0,1 1-148 0 0,-9 9 82 0 0,0 0-77 0 0,0 1 172 0 0,-1-1-1 0 0,1 1 1 0 0,0-1-1 0 0,-1 1 0 0 0,1-1 1 0 0,0 1-1 0 0,-1-1 1 0 0,1 1-1 0 0,-1-1 1 0 0,1 1-1 0 0,-1 0 0 0 0,1-1 1 0 0,-1 1-1 0 0,0 0 1 0 0,1-1-1 0 0,-1 1 1 0 0,0 0-1 0 0,1 1 1 0 0,-1-1 2 0 0,1 0 2 0 0,-1 0 0 0 0,0 0 0 0 0,0 0 0 0 0,0-1 0 0 0,0 1 0 0 0,0 0 0 0 0,0 0 0 0 0,0 0 0 0 0,0 0 0 0 0,0 0 0 0 0,0 0 0 0 0,0 0 0 0 0,-1 0 0 0 0,1 11 0 0 0,-2-2-3 0 0,2-9 7 0 0,0-1 1 0 0,0 0-1 0 0,0 1 0 0 0,0-1 1 0 0,-1 1-1 0 0,1-1 0 0 0,0 1 1 0 0,0-1-1 0 0,0 1 0 0 0,0-1 1 0 0,0 1-1 0 0,0-1 0 0 0,0 1 1 0 0,0-1-1 0 0,0 1 0 0 0,1-1 1 0 0,-1 1-1 0 0,0-1 0 0 0,0 1 1 0 0,0-1-1 0 0,1 1 0 0 0,-1 2 173 0 0,0 0 304 0 0,0-3-479 0 0,-1-1 0 0 0,0 1 0 0 0,1-1 1 0 0,-1 0-1 0 0,1 1 0 0 0,-1-1 1 0 0,1 0-1 0 0,0 1 0 0 0,-1-1 1 0 0,1 0-1 0 0,0 0 0 0 0,-1 0 1 0 0,1 1-1 0 0,0-1 0 0 0,0 0 1 0 0,0 0-1 0 0,0 0 0 0 0,0 1 0 0 0,0-1 1 0 0,0 0-1 0 0,0 0 0 0 0,0 0 1 0 0,0-1-1 0 0,9-20 69 0 0,-4 8-51 0 0,-4 13-41 0 0,-1 0 0 0 0,1-1 0 0 0,-1 1 1 0 0,1 0-1 0 0,-1 0 0 0 0,1 0 0 0 0,-1 0 0 0 0,1 0 0 0 0,0 0 0 0 0,0 0 0 0 0,0 0 0 0 0,0 0 1 0 0,0 0-1 0 0,0 0 0 0 0,0 0 0 0 0,0 1 0 0 0,0-1 0 0 0,0 0 0 0 0,0 1 0 0 0,0-1 0 0 0,0 1 0 0 0,0-1 1 0 0,1 1-1 0 0,-1-1 0 0 0,0 1 0 0 0,0 0 0 0 0,1 0 0 0 0,-1 0 0 0 0,0-1 0 0 0,1 1 0 0 0,-1 0 0 0 0,0 1 1 0 0,0-1-1 0 0,1 0 0 0 0,-1 0 0 0 0,0 1 0 0 0,0-1 0 0 0,1 0 0 0 0,-1 1 0 0 0,0-1 0 0 0,0 1 0 0 0,0 0 1 0 0,0-1-1 0 0,0 1 0 0 0,0 0 0 0 0,0 0 0 0 0,0 0 0 0 0,2 1 0 0 0,-2 0 21 0 0,0-1 0 0 0,-1 1 0 0 0,1 0 0 0 0,0-1 0 0 0,-1 1 0 0 0,1 0 0 0 0,-1-1 0 0 0,1 1 0 0 0,-1 0 0 0 0,0 0 0 0 0,0-1 0 0 0,0 1 0 0 0,0 0 0 0 0,0 0 0 0 0,0-1 0 0 0,-1 3 0 0 0,1 13 0 0 0,-2-7-2 0 0,1-10 2 0 0,1 1 1 0 0,0-1 0 0 0,0 1 0 0 0,-1-1-1 0 0,1 1 1 0 0,0-1 0 0 0,0 1 0 0 0,0-1 0 0 0,0 1-1 0 0,0-1 1 0 0,0 1 0 0 0,0 0 0 0 0,0-1 0 0 0,0 1-1 0 0,0-1 1 0 0,0 1 0 0 0,0 1 42 0 0,-3-1-17 0 0,2-1 53 0 0,-17 12-2544 0 0,10-4-2500 0 0,8-8 4738 0 0,-1 0 0 0 0,1 0-1 0 0,-1 1 1 0 0,1-1-1 0 0,-1 0 1 0 0,1 0-1 0 0,0 1 1 0 0,-1-1 0 0 0,1 0-1 0 0,0 1 1 0 0,-1-1-1 0 0,1 0 1 0 0,0 1-1 0 0,-1-1 1 0 0,1 1 0 0 0,0-1-1 0 0,0 0 1 0 0,-1 1-1 0 0,1-1 1 0 0,0 1-1 0 0,0-1 1 0 0,0 1 0 0 0,0 0-1 0 0,-7 8-5413 0 0,6-4 4987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7631 0 0,'0'0'4600'0'0,"6"20"-592"0"0,1-6-3400 0 0,19 46 952 0 0,-24-54-799 0 0,-4-16-442 0 0,-6-18-212 0 0,4 16-74 0 0,-1-6-238 0 0,0 1 0 0 0,-4-29-1 0 0,7 39-400 0 0,0 14 447 0 0,2 16 214 0 0,5-5 228 0 0,-3-10-90 0 0,0-1 0 0 0,0 1 0 0 0,1-1 0 0 0,4 9 0 0 0,-3-8-51 0 0,-4-6-122 0 0,0-1-1 0 0,1 0 1 0 0,-1 0-1 0 0,1 1 1 0 0,-1-1 0 0 0,1 0-1 0 0,-1 0 1 0 0,1 0-1 0 0,0 0 1 0 0,0 0 0 0 0,0 0-1 0 0,0 0 1 0 0,0 0-1 0 0,0 0 1 0 0,0 0-1 0 0,0 0 1 0 0,0 0 0 0 0,0-1-1 0 0,0 1 1 0 0,0 0-1 0 0,2 0 1 0 0,6-15 199 0 0,-7 9-204 0 0,0 0 0 0 0,-1-1 0 0 0,1 1 0 0 0,-1-1 1 0 0,0 1-1 0 0,0-11 0 0 0,3-13 25 0 0,0 8-158 0 0,-3 14 37 0 0,0 1 1 0 0,0-1 0 0 0,1 1-1 0 0,4-11 1 0 0,-6 16-14 0 0,3 31-428 0 0,-2 1 674 0 0,-2-21 12 0 0,1 0 0 0 0,0-1 0 0 0,2 16 0 0 0,-1-24 52 0 0,2-13 23 0 0,-2 2-211 0 0,1-1-1 0 0,0 1 1 0 0,5-15 0 0 0,-2 6-162 0 0,-3 14 105 0 0,-1 1 0 0 0,1 1 1 0 0,0-1-1 0 0,1 0 0 0 0,4-6 0 0 0,-6 9-103 0 0,0 1-131 0 0,-1 0 260 0 0,1 1 1 0 0,0-1-1 0 0,-1 0 0 0 0,1 0 0 0 0,0 1 0 0 0,-1-1 0 0 0,1 1 0 0 0,-1-1 1 0 0,1 1-1 0 0,-1-1 0 0 0,1 1 0 0 0,-1-1 0 0 0,1 1 0 0 0,-1-1 0 0 0,1 1 1 0 0,-1-1-1 0 0,0 1 0 0 0,1 0 0 0 0,-1-1 0 0 0,0 1 0 0 0,0 0 1 0 0,1-1-1 0 0,-1 1 0 0 0,0 0 0 0 0,0-1 0 0 0,0 1 0 0 0,0 0 0 0 0,0-1 1 0 0,0 1-1 0 0,0 0 0 0 0,0-1 0 0 0,0 1 0 0 0,0 1 0 0 0,0 2-4 0 0,1 2 46 0 0,0 0 1 0 0,-1 0-1 0 0,0 0 0 0 0,0 9 0 0 0,0 18 157 0 0,1-32 172 0 0,-1-2-341 0 0,1 1 0 0 0,0 0 0 0 0,0-1-1 0 0,0 1 1 0 0,-1-1 0 0 0,1 1 0 0 0,0-1-1 0 0,-1 0 1 0 0,1 1 0 0 0,0-1 0 0 0,0-1 0 0 0,6-13 194 0 0,-5 13-262 0 0,-1-1 0 0 0,0 1-1 0 0,0-1 1 0 0,0 0 0 0 0,0 1 0 0 0,1-5 0 0 0,-1 4 30 0 0,-1 1-1 0 0,1 0 1 0 0,0-1 0 0 0,0 1 0 0 0,0 0-1 0 0,0 0 1 0 0,1 0 0 0 0,-1 0 0 0 0,3-3 0 0 0,6-11-12 0 0,-9 15 19 0 0,-1 1 0 0 0,0 0 0 0 0,1-1 0 0 0,-1 1 0 0 0,0 0 0 0 0,1-1 0 0 0,-1 1 0 0 0,0 0 0 0 0,1-1 0 0 0,-1 1 0 0 0,1 0 0 0 0,-1 0 0 0 0,0-1 0 0 0,1 1 0 0 0,-1 0 0 0 0,1 0 0 0 0,-1 0 0 0 0,1 0 0 0 0,-1 0 0 0 0,1 0 0 0 0,-1 0 0 0 0,1 0 0 0 0,-1 0 0 0 0,0 0 0 0 0,1 0 0 0 0,-1 0 0 0 0,1 0 0 0 0,-1 0 0 0 0,1 0 0 0 0,-1 0 0 0 0,1 0 0 0 0,-1 1 0 0 0,1-1 0 0 0,13 8-132 0 0,-12-5 136 0 0,0 0 0 0 0,0-1 0 0 0,0 1 0 0 0,-1 1 0 0 0,0-1 0 0 0,1 0 0 0 0,-1 0 0 0 0,0 0 0 0 0,-1 1 0 0 0,1-1 0 0 0,0 0 0 0 0,-1 1 0 0 0,0-1 0 0 0,0 1 0 0 0,0-1 0 0 0,-1 6 0 0 0,-1-6 15 0 0,1-2 225 0 0,1-2-254 0 0,1 0 0 0 0,-1 0 0 0 0,0 0-1 0 0,1 0 1 0 0,-1 0 0 0 0,1 0 0 0 0,-1 0 0 0 0,1 0 0 0 0,-1 0 0 0 0,1 0 0 0 0,1-1 0 0 0,-1 0-8 0 0,1-3-17 0 0,1 1 0 0 0,-1 0-1 0 0,1 1 1 0 0,6-7 0 0 0,5-8-125 0 0,-14 18 147 0 0,1-1-1 0 0,-1 1 1 0 0,1-1 0 0 0,-1 1-1 0 0,1-1 1 0 0,-1 1 0 0 0,1-1-1 0 0,0 1 1 0 0,-1-1-1 0 0,1 1 1 0 0,0 0 0 0 0,-1-1-1 0 0,1 1 1 0 0,0 0 0 0 0,-1-1-1 0 0,1 1 1 0 0,0 0-1 0 0,-1 0 1 0 0,1 0 0 0 0,0 0-1 0 0,0 0 1 0 0,-1 0 0 0 0,1 0-1 0 0,0 0 1 0 0,0 0-1 0 0,-1 0 1 0 0,1 0 0 0 0,0 0-1 0 0,0 1 1 0 0,-1-1 0 0 0,1 0-1 0 0,0 0 1 0 0,-1 1-1 0 0,1-1 1 0 0,0 1 0 0 0,0 0-1 0 0,1 0-15 0 0,-1 0 28 0 0,0 0 0 0 0,0 0-1 0 0,-1 0 1 0 0,1 0 0 0 0,0 0-1 0 0,0 1 1 0 0,-1-1 0 0 0,1 0-1 0 0,-1 1 1 0 0,1 2 0 0 0,-1-4 3 0 0,0 1 6 0 0,0 1-1 0 0,0 0 0 0 0,-1 0 1 0 0,1 0-1 0 0,-1 0 1 0 0,1 0-1 0 0,-1-1 1 0 0,0 1-1 0 0,1 0 1 0 0,-1-1-1 0 0,-2 4 0 0 0,-3 6 20 0 0,-1 2-23 0 0,7-12 0 0 0,-1 0 1 0 0,0-1 0 0 0,1 1 0 0 0,-1 0 0 0 0,1 0 0 0 0,-1 0 0 0 0,1 1 0 0 0,-1-1-1 0 0,1 0 1 0 0,0 0 0 0 0,-1 0 0 0 0,1 1 0 0 0,-3 3 122 0 0,3-5-117 0 0,0 0 1 0 0,0 0 0 0 0,0 0-1 0 0,0 0 1 0 0,0 0 0 0 0,0 0-1 0 0,0 0 1 0 0,0 0 0 0 0,0 0-1 0 0,0 0 1 0 0,0 0 0 0 0,0 0-1 0 0,0 0 1 0 0,0 0 0 0 0,0 0-1 0 0,3-12-2 0 0,-3 10-6 0 0,0 1 0 0 0,1-1 0 0 0,-1 1 0 0 0,0 0 0 0 0,1-1 0 0 0,-1 1 0 0 0,1 0 0 0 0,-1 0 0 0 0,2-3 0 0 0,14-28-463 0 0,-7 20 76 0 0,-8 10 249 0 0,1 0-1 0 0,-1 0 1 0 0,1 0 0 0 0,-1 0-1 0 0,1 0 1 0 0,0 0 0 0 0,0 0-1 0 0,2-1 1 0 0,-3 2 9 0 0,0 6-288 0 0,-1-5 375 0 0,0 0 1 0 0,0 1-1 0 0,0-1 0 0 0,0 0 0 0 0,0 0 0 0 0,0 0 0 0 0,0 0 0 0 0,0 0 1 0 0,0 1-1 0 0,0-1 0 0 0,0 0 0 0 0,0 0 0 0 0,0 0 0 0 0,0 0 0 0 0,0 1 1 0 0,0-1-1 0 0,0 0 0 0 0,0 0 0 0 0,0 0 0 0 0,0 0 0 0 0,0 1 0 0 0,0-1 1 0 0,0 0-1 0 0,0 0 0 0 0,0 0 0 0 0,0 0 0 0 0,0 0 0 0 0,0 1 0 0 0,0-1 1 0 0,-1 0-1 0 0,1 0 0 0 0,0 0 0 0 0,0 0 0 0 0,0 0 0 0 0,0 0 0 0 0,0 0 1 0 0,0 1-1 0 0,-1-1 0 0 0,1 0 0 0 0,0 0 0 0 0,0 0 0 0 0,0 0 0 0 0,0 0 1 0 0,-1 0-1 0 0,1 0 0 0 0,0 0 0 0 0,0 0 0 0 0,0 0 0 0 0,-11-5-8359 0 0,7 2 6509 0 0,-3-4-1079 0 0,4 0 1827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6911 0 0,'0'0'816'0'0,"-16"0"2920"0"0,16 0-3626 0 0,-1 0 0 0 0,1 0 0 0 0,0 0 0 0 0,-1 0 0 0 0,1 0-1 0 0,0 0 1 0 0,0 0 0 0 0,-1 0 0 0 0,1 0 0 0 0,0 0 0 0 0,-1 0 0 0 0,1 0 0 0 0,0 0-1 0 0,-1 0 1 0 0,1 1 0 0 0,0-1 0 0 0,0 0 0 0 0,-1 0 0 0 0,1 0 0 0 0,0 1-1 0 0,0-1 1 0 0,-1 0 0 0 0,1 0 0 0 0,0 1 0 0 0,0-1 0 0 0,0 0 0 0 0,-1 0-1 0 0,1 1 1 0 0,4 8 1511 0 0,1 0-1444 0 0,-1-1 44 0 0,0 0 0 0 0,10 12 0 0 0,3 7-97 0 0,1-4 150 0 0,-2-5 273 0 0,-16-18-537 0 0,0 0 0 0 0,0 0 0 0 0,1 0 0 0 0,-1 0 0 0 0,0 0 0 0 0,0 0 0 0 0,0 0 0 0 0,1 0 0 0 0,-1 0 0 0 0,0 0 0 0 0,0-1 0 0 0,0 1 0 0 0,1 0 0 0 0,-1 0 1 0 0,0 0-1 0 0,0 0 0 0 0,0 0 0 0 0,0 0 0 0 0,0-1 0 0 0,1 1 0 0 0,-1 0 0 0 0,0 0 0 0 0,0 0 0 0 0,0 0 0 0 0,0 0 0 0 0,0-1 0 0 0,0 1 0 0 0,0 0 0 0 0,0 0 0 0 0,1 0 0 0 0,-1-1 0 0 0,0 1 0 0 0,0 0 0 0 0,0 0 0 0 0,0 0 0 0 0,0-1 0 0 0,0 1 0 0 0,0 0 0 0 0,2-9 295 0 0,-2 1-312 0 0,0 1-1 0 0,-1 0 0 0 0,0 0 1 0 0,0 0-1 0 0,-5-13 1 0 0,5 16-50 0 0,-1 1 0 0 0,1-1 0 0 0,-1 1 1 0 0,0 0-1 0 0,0-1 0 0 0,0 1 0 0 0,0 0 0 0 0,-1 0 0 0 0,0 0 1 0 0,1 0-1 0 0,-1 1 0 0 0,-5-4 0 0 0,7 5 207 0 0,1 1-163 0 0,0 0 0 0 0,0 0 0 0 0,0 1 0 0 0,-1-1 0 0 0,1 0 0 0 0,0 0 0 0 0,0 0 0 0 0,0 0 1 0 0,0 0-1 0 0,-1 0 0 0 0,1 1 0 0 0,0-1 0 0 0,0 0 0 0 0,0 0 0 0 0,0 0 0 0 0,0 1 0 0 0,-1-1 1 0 0,1 0-1 0 0,0 0 0 0 0,0 0 0 0 0,0 1 0 0 0,0-1 0 0 0,0 0 0 0 0,0 0 0 0 0,0 0 0 0 0,0 1 1 0 0,0-1-1 0 0,0 0 0 0 0,0 0 0 0 0,0 1 0 0 0,0-1 0 0 0,0 0 0 0 0,0 0 0 0 0,0 0 0 0 0,0 1 1 0 0,0-1-1 0 0,0 0 0 0 0,4 17-64 0 0,8 14 438 0 0,-10-27-262 0 0,0 0 0 0 0,1 0 0 0 0,-1 0 1 0 0,1 0-1 0 0,0-1 0 0 0,1 1 0 0 0,-1-1 0 0 0,0 0 0 0 0,1 0 0 0 0,0 0 0 0 0,0 0 0 0 0,8 4 0 0 0,-10-5-43 0 0,-1-2 24 0 0,2-4-53 0 0,1-1 0 0 0,-2 0 0 0 0,1 1 1 0 0,-1-1-1 0 0,1 0 0 0 0,-1-1 0 0 0,-1 1 0 0 0,1 0 0 0 0,-1-1 0 0 0,0 1 0 0 0,0 0 0 0 0,0-11 0 0 0,7-13-229 0 0,-7 28 34 0 0,-2 14-606 0 0,0-8 729 0 0,0 0-1 0 0,1 1 0 0 0,-1-1 1 0 0,1 0-1 0 0,1 7 0 0 0,-2 14 154 0 0,0-16 1 0 0,0-6 22 0 0,0 0 1 0 0,1 0-1 0 0,0 0 0 0 0,0 0 0 0 0,0 0 0 0 0,1 6 1 0 0,-1-11-125 0 0,0-1 0 0 0,1 1 1 0 0,-1 0-1 0 0,0-1 1 0 0,1 1-1 0 0,-1-1 0 0 0,1 1 1 0 0,0 0-1 0 0,-1 0 0 0 0,1-1 1 0 0,0 1-1 0 0,1-1 1 0 0,6-13-14 0 0,-7 11 4 0 0,-1 3-9 0 0,0-1 0 0 0,0 1 0 0 0,0-1 0 0 0,1 1 0 0 0,-1 0 0 0 0,1-1 0 0 0,-1 1 0 0 0,1 0 0 0 0,0 0 0 0 0,-1-1 0 0 0,1 1 0 0 0,0 0 0 0 0,0 0 1 0 0,1-2-1 0 0,18-22-731 0 0,-14 17 616 0 0,-6 7 120 0 0,1 0 1 0 0,-1 1-1 0 0,1-1 0 0 0,-1 0 1 0 0,1 0-1 0 0,-1 1 0 0 0,1-1 1 0 0,-1 0-1 0 0,1 1 0 0 0,0-1 1 0 0,-1 1-1 0 0,1-1 0 0 0,0 1 0 0 0,0-1 1 0 0,-1 1-1 0 0,1-1 0 0 0,0 1 1 0 0,0 0-1 0 0,0 0 0 0 0,0-1 1 0 0,0 1-1 0 0,-1 0 0 0 0,1 0 1 0 0,0 0-1 0 0,0 0 0 0 0,0 0 1 0 0,0 0-1 0 0,0 0 0 0 0,0 0 1 0 0,-1 0-1 0 0,3 1 0 0 0,-2 0-6 0 0,0 0-1 0 0,0 0 1 0 0,0 0-1 0 0,0 0 0 0 0,-1 0 1 0 0,1 0-1 0 0,0 0 1 0 0,0 0-1 0 0,-1 0 1 0 0,1 1-1 0 0,-1-1 0 0 0,1 0 1 0 0,-1 2-1 0 0,0 6 18 0 0,0-6-1 0 0,0 0 1 0 0,0 0 0 0 0,0-1 0 0 0,-1 1 0 0 0,1 0 0 0 0,-1 0 0 0 0,1 0 0 0 0,-1-1 0 0 0,-2 5 0 0 0,0 4 6 0 0,2-10-11 0 0,1 0 0 0 0,0 0 0 0 0,0 0 0 0 0,-1 0 0 0 0,1 0 0 0 0,0 0 0 0 0,-1 0 0 0 0,1 0-1 0 0,-1 0 1 0 0,0 0 0 0 0,0 1 0 0 0,-2 2 8 0 0,3-4-2 0 0,0 0 1 0 0,0 1 0 0 0,0-1 0 0 0,0 0 0 0 0,0 0 0 0 0,0 0 0 0 0,0 1 0 0 0,0-1-1 0 0,-1 0 1 0 0,1 0 0 0 0,0 0 0 0 0,0 0 0 0 0,0 1 0 0 0,0-1 0 0 0,0 0 0 0 0,0 0-1 0 0,0 0 1 0 0,-1 0 0 0 0,1 0 0 0 0,0 1 0 0 0,0-1 0 0 0,0 0 0 0 0,0 0 0 0 0,-1 0-1 0 0,1 0 1 0 0,0 0 0 0 0,0 0 0 0 0,0 0 0 0 0,0 0 0 0 0,-1 0 0 0 0,1 1-1 0 0,0-1 1 0 0,0 0 0 0 0,0 0 0 0 0,-1 0 0 0 0,1 0 0 0 0,0 0 0 0 0,0 0 0 0 0,0 0-1 0 0,-1 0 1 0 0,1-1 0 0 0,0 1 0 0 0,0 0 0 0 0,0 0 0 0 0,-1 0 0 0 0,1 0 0 0 0,0 0-1 0 0,0 0 1 0 0,0 0 0 0 0,0 0 0 0 0,-1 0 0 0 0,1-1 0 0 0,0 1 0 0 0,0 0 0 0 0,0 0-1 0 0,0 0 1 0 0,0 0 0 0 0,0 0 0 0 0,-1-1 0 0 0,1 1 0 0 0,0 0 0 0 0,0 0-1 0 0,0 0 1 0 0,0 0 0 0 0,0-1 0 0 0,0 1 0 0 0,0 0 0 0 0,0-3-4 0 0,0-1 1 0 0,1 1-1 0 0,0 0 0 0 0,-1 0 1 0 0,1 0-1 0 0,0 0 0 0 0,2-3 1 0 0,-1 3-47 0 0,-1 2 19 0 0,0 0 0 0 0,-1 1-1 0 0,1-1 1 0 0,0 0 0 0 0,-1 0 0 0 0,1 0 0 0 0,-1 0 0 0 0,1 0-1 0 0,-1 0 1 0 0,1 0 0 0 0,-1 0 0 0 0,0 0 0 0 0,0 0 0 0 0,1 0 0 0 0,-1 0-1 0 0,0-1 1 0 0,0 1 4 0 0,0 1 0 0 0,0-1 0 0 0,0 0 0 0 0,1 1 0 0 0,-1-1 0 0 0,0 0 0 0 0,1 1 1 0 0,-1-1-1 0 0,0 0 0 0 0,1 1 0 0 0,-1-1 0 0 0,1 0 0 0 0,-1 1 0 0 0,1-1 0 0 0,0 0-1 0 0,-1 1 0 0 0,0 0 0 0 0,1-1 1 0 0,-1 1-1 0 0,0-1 0 0 0,1 1 0 0 0,-1 0 0 0 0,0-1 1 0 0,1 1-1 0 0,-1-1 0 0 0,0 1 0 0 0,0-1 1 0 0,0 1-1 0 0,0-1 0 0 0,1 1 0 0 0,-1-1 0 0 0,0 1 1 0 0,0-1-1 0 0,0 1 0 0 0,0-1 0 0 0,1-1-139 0 0,2 1 116 0 0,-10 8-18 0 0,2 1 64 0 0,1-5-2 0 0,-1-1-21 0 0,4-2-95 0 0,1 0 2 0 0,-1 0 0 0 0,1-1 0 0 0,0 1 0 0 0,-1 0 0 0 0,1 0-1 0 0,-1 0 1 0 0,1-1 0 0 0,-1 1 0 0 0,1 0 0 0 0,0-1 0 0 0,-1 1 0 0 0,1 0 0 0 0,0-1 0 0 0,-1 1 0 0 0,1 0 0 0 0,0-1 0 0 0,-1 1 0 0 0,1-1 0 0 0,0 1-1 0 0,0-1 1 0 0,-1 1 0 0 0,1 0 0 0 0,0-1 0 0 0,0 1 0 0 0,0-2 0 0 0,-5-16-5404 0 0,3 8 1505 0 0,-1-1 1103 0 0,2 1 1790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3679 0 0,'0'0'284'0'0,"-15"-2"8782"0"0,14 3-8994 0 0,1 0 0 0 0,0 0 1 0 0,0-1-1 0 0,0 1 0 0 0,-1 0 1 0 0,1 0-1 0 0,0-1 0 0 0,0 1 1 0 0,0 0-1 0 0,0 0 0 0 0,0-1 0 0 0,1 1 1 0 0,-1 0-1 0 0,0 0 0 0 0,0 0 1 0 0,0-1-1 0 0,1 1 0 0 0,-1 0 1 0 0,0-1-1 0 0,1 1 0 0 0,0 0 1 0 0,11 18 997 0 0,-4-8-610 0 0,-4-3-370 0 0,1-1-1 0 0,-1 0 1 0 0,1 0 0 0 0,0-1 0 0 0,1 1 0 0 0,0-1-1 0 0,0-1 1 0 0,0 1 0 0 0,1-1 0 0 0,0 0-1 0 0,9 6 1 0 0,-16-11 114 0 0,1-2-168 0 0,0 0-1 0 0,0 0 0 0 0,0 0 0 0 0,0 1 1 0 0,0-1-1 0 0,0 0 0 0 0,-1 0 1 0 0,1-1-1 0 0,-1 1 0 0 0,1 0 1 0 0,-1 0-1 0 0,0 0 0 0 0,0 0 0 0 0,0 0 1 0 0,0 0-1 0 0,0 0 0 0 0,-1-1 1 0 0,0-3-1 0 0,0-15-327 0 0,2 19 196 0 0,-1 1 77 0 0,0 1-1 0 0,0-1 0 0 0,0 0 0 0 0,0 1 1 0 0,0-1-1 0 0,0 0 0 0 0,0 0 0 0 0,0 1 1 0 0,0-1-1 0 0,0 0 0 0 0,-1 0 0 0 0,1 1 1 0 0,0-1-1 0 0,0 0 0 0 0,-1 1 0 0 0,1-1 1 0 0,0 0-1 0 0,-1 1 0 0 0,1-1 0 0 0,-1 1 1 0 0,1-1-1 0 0,-1 1 0 0 0,1-1 0 0 0,-1 0 1 0 0,-1 16-189 0 0,4-6 135 0 0,-2 0 0 0 0,0 19 1 0 0,1-1 326 0 0,-1-26-212 0 0,1 11 144 0 0,-1-12-158 0 0,0 1 0 0 0,0-1 1 0 0,0 1-1 0 0,0-1 0 0 0,0 0 0 0 0,0 1 0 0 0,0-1 0 0 0,0 1 0 0 0,1-1 0 0 0,-1 0 0 0 0,0 1 0 0 0,0-1 0 0 0,0 1 0 0 0,1-1 0 0 0,-1 0 1 0 0,0 1-1 0 0,0-1 0 0 0,1 0 0 0 0,-1 1 0 0 0,0-1 0 0 0,1 0 0 0 0,-1 0 0 0 0,1 1 0 0 0,0-1-12 0 0,0 0 1 0 0,0-1-1 0 0,0 1 0 0 0,0 0 0 0 0,0-1 1 0 0,0 1-1 0 0,0-1 0 0 0,-1 1 1 0 0,1-1-1 0 0,0 1 0 0 0,0-1 0 0 0,0 1 1 0 0,0-1-1 0 0,-1 0 0 0 0,1 0 0 0 0,0 1 1 0 0,-1-1-1 0 0,1 0 0 0 0,-1 0 0 0 0,2-1 1 0 0,10-24 117 0 0,-7 15-135 0 0,1-6-253 0 0,-6 14 189 0 0,1 0 1 0 0,0 0-1 0 0,0 0 1 0 0,0 0-1 0 0,0 0 1 0 0,1 0-1 0 0,-1 0 1 0 0,4-4-1 0 0,-5 7 58 0 0,0 0 0 0 0,0 0 0 0 0,1 0 0 0 0,-1-1 0 0 0,0 1-1 0 0,0 0 1 0 0,0 0 0 0 0,0 0 0 0 0,1-1 0 0 0,-1 1 0 0 0,0 0 0 0 0,0 0 0 0 0,0 0-1 0 0,1 0 1 0 0,-1 0 0 0 0,0-1 0 0 0,0 1 0 0 0,1 0 0 0 0,-1 0 0 0 0,0 0-1 0 0,0 0 1 0 0,1 0 0 0 0,-1 0 0 0 0,0 0 0 0 0,0 0 0 0 0,1 0 0 0 0,-1 0 0 0 0,0 0-1 0 0,0 0 1 0 0,1 0 0 0 0,-1 0 0 0 0,0 0 0 0 0,0 0 0 0 0,1 0 0 0 0,-1 0 0 0 0,0 1-1 0 0,0-1 1 0 0,1 0 0 0 0,-1 0 0 0 0,0 0 0 0 0,0 0 0 0 0,0 0 0 0 0,1 1-1 0 0,-1-1 1 0 0,0 0 0 0 0,0 0 0 0 0,0 0 0 0 0,0 1 0 0 0,1-1 0 0 0,-1 0 0 0 0,0 0-1 0 0,0 0 1 0 0,0 1 0 0 0,0-1 0 0 0,0 1 0 0 0,4 11 22 0 0,0 21-15 0 0,-4-29-1 0 0,-1-3 0 0 0,1 1 1 0 0,0-1-1 0 0,0 1 0 0 0,0-1 0 0 0,1 1 0 0 0,-1-1 0 0 0,0 1 0 0 0,0-1 1 0 0,1 1-1 0 0,-1-1 0 0 0,1 1 0 0 0,1 1 0 0 0,-2-2-67 0 0,-2-3-816 0 0,-1-1 0 0 0,1 1-1 0 0,0-1 1 0 0,0 0 0 0 0,0 0-1 0 0,1 0 1 0 0,-3-5 0 0 0,-12-29-7899 0 0,14 28 8008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0,'1'1'184'0'0,"0"1"0"0"0,1 0-1 0 0,-1-1 1 0 0,0 1 0 0 0,0 0-1 0 0,-1 0 1 0 0,1 0-1 0 0,0 0 1 0 0,0 0 0 0 0,-1 0-1 0 0,0 0 1 0 0,1 0 0 0 0,-1 0-1 0 0,0 0 1 0 0,0 0-1 0 0,0 0 1 0 0,0 4 0 0 0,0-5-17 0 0,0 1 1 0 0,0-1 0 0 0,1 0 0 0 0,-1 1 0 0 0,1-1-1 0 0,-1 0 1 0 0,1 1 0 0 0,-1-1 0 0 0,1 0-1 0 0,0 0 1 0 0,-1 0 0 0 0,1 1 0 0 0,0-1 0 0 0,0 0-1 0 0,0 0 1 0 0,0 0 0 0 0,0 0 0 0 0,1 0 0 0 0,1 2-59 0 0,0-1 1 0 0,0 0-1 0 0,0-1 1 0 0,0 1 0 0 0,0 0-1 0 0,0-1 1 0 0,0 0 0 0 0,6 2-1 0 0,0-2-98 0 0,-9-1-2 0 0,0 0 0 0 0,1 0-1 0 0,-1 0 1 0 0,0 0 0 0 0,0 0 0 0 0,1 0-1 0 0,-1 0 1 0 0,0 0 0 0 0,0 0 0 0 0,1 0 0 0 0,-1 0-1 0 0,0 0 1 0 0,0 0 0 0 0,1 0 0 0 0,-1 0 0 0 0,0 0-1 0 0,0 0 1 0 0,0 0 0 0 0,1-1 0 0 0,-1 1 0 0 0,0 0-1 0 0,0 0 1 0 0,0 0 0 0 0,1 0 0 0 0,-1 0 0 0 0,0-1-1 0 0,0 1 1 0 0,0 0 0 0 0,0 0 0 0 0,0 0 0 0 0,0-1-1 0 0,1 1 1 0 0,-1 0 0 0 0,0 0 0 0 0,0 0 0 0 0,0-1-1 0 0,0 1 1 0 0,0 0 0 0 0,0 0 0 0 0,0-1-1 0 0,0 1 1 0 0,0 0 0 0 0,0 0 0 0 0,0-1 0 0 0,0 1-1 0 0,0 0 1 0 0,2-5-5 0 0,-1 5-1 0 0,3 5 78 0 0,8 15 314 0 0,-10-17-342 0 0,-1-1 1 0 0,-1-2-52 0 0,1 0 1 0 0,0 1 0 0 0,-1-1-1 0 0,1 0 1 0 0,-1 1 0 0 0,1-1-1 0 0,0 0 1 0 0,-1 0 0 0 0,1 0 0 0 0,0 1-1 0 0,-1-1 1 0 0,1 0 0 0 0,0 0-1 0 0,0 0 1 0 0,-1 0 0 0 0,1 0-1 0 0,0 0 1 0 0,-1-1 0 0 0,1 1 0 0 0,0 0-1 0 0,-1 0 1 0 0,1 0 0 0 0,0-1-1 0 0,-1 1 1 0 0,1 0 0 0 0,0-1-1 0 0,-1 1 1 0 0,2-1 0 0 0,3-1 9 0 0,1 1-14 0 0,23-7 22 0 0,-21 8 173 0 0,-7-1-272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5:55.10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82 8927 0 0,'25'39'1191'0'0,"29"57"0"0"0,-46-78-1088 0 0,8 14 916 0 0,-2 1 0 0 0,16 52 602 0 0,-27-106-1205 0 0,-3 12-362 0 0,-1 1 1 0 0,0-1-1 0 0,0 1 0 0 0,-1 0 0 0 0,0 0 0 0 0,-5-11 0 0 0,-25-49-55 0 0,20 44-77 0 0,12 23 20 0 0,0 128 592 0 0,1-117-516 0 0,2 39 26 0 0,-2-44-43 0 0,0 0-1 0 0,0 0 0 0 0,0 0 0 0 0,1 0 1 0 0,0 0-1 0 0,0 0 0 0 0,2 4 0 0 0,0-4 11 0 0,-4-5-8 0 0,0 0 0 0 0,0 0-1 0 0,0 0 1 0 0,0 0 0 0 0,0 1 0 0 0,1-1 0 0 0,-1 0-1 0 0,0 0 1 0 0,0 0 0 0 0,0 0 0 0 0,0 0-1 0 0,0 0 1 0 0,1 0 0 0 0,-1 1 0 0 0,0-1 0 0 0,0 0-1 0 0,0 0 1 0 0,0 0 0 0 0,1 0 0 0 0,-1 0 0 0 0,0 0-1 0 0,0 0 1 0 0,0 0 0 0 0,1 0 0 0 0,-1 0 0 0 0,0 0-1 0 0,0 0 1 0 0,0 0 0 0 0,1 0 0 0 0,-1 0 0 0 0,0 0-1 0 0,0 0 1 0 0,0 0 0 0 0,0 0 0 0 0,1-1 0 0 0,-1 1-1 0 0,4-7 221 0 0,-1-7 32 0 0,-2-2-220 0 0,-1 0 0 0 0,-1 0 0 0 0,-1 0 0 0 0,0 0 0 0 0,-1 0 0 0 0,-6-17 0 0 0,-3-3-51 0 0,-23-50-1 0 0,25 68-43 0 0,10 17 61 0 0,0 1 1 0 0,0 0-1 0 0,0-1 0 0 0,0 1 0 0 0,-1-1 0 0 0,1 1 0 0 0,0 0 1 0 0,0-1-1 0 0,-1 1 0 0 0,1 0 0 0 0,0-1 0 0 0,0 1 1 0 0,-1 0-1 0 0,1-1 0 0 0,0 1 0 0 0,-1 0 0 0 0,1 0 0 0 0,0-1 1 0 0,-1 1-1 0 0,1 0 0 0 0,-1 0 0 0 0,1 0 0 0 0,-1-1 1 0 0,1 1-1 0 0,0 0 0 0 0,-1 0 0 0 0,1 0 0 0 0,-1 0 0 0 0,1 0 1 0 0,-1 0-1 0 0,1 0 0 0 0,0 0 0 0 0,-1 0 0 0 0,1 0 0 0 0,-1 0 1 0 0,1 0-1 0 0,-1 0 0 0 0,1 0 0 0 0,0 1 0 0 0,-1-1 1 0 0,1 0-1 0 0,-1 0 0 0 0,1 0 0 0 0,0 1 0 0 0,-1-1 0 0 0,-8 12 9 0 0,5 4-36 0 0,1 0-1 0 0,0 1 0 0 0,2-1 0 0 0,0 0 1 0 0,0 1-1 0 0,4 23 0 0 0,19 99 110 0 0,-17-117-8 0 0,-4-14-55 0 0,1-1 0 0 0,0 1 0 0 0,0-1 0 0 0,0 0 1 0 0,1 0-1 0 0,0 0 0 0 0,1 0 0 0 0,5 8 0 0 0,-9-15-8 0 0,1 0 0 0 0,-1 1-1 0 0,0-1 1 0 0,0 0 0 0 0,1 0 0 0 0,-1 0-1 0 0,0 1 1 0 0,1-1 0 0 0,-1 0 0 0 0,0 0-1 0 0,1 0 1 0 0,-1 0 0 0 0,0 0 0 0 0,1 1-1 0 0,-1-1 1 0 0,0 0 0 0 0,1 0 0 0 0,-1 0-1 0 0,0 0 1 0 0,1 0 0 0 0,-1 0 0 0 0,0 0-1 0 0,1 0 1 0 0,-1-1 0 0 0,0 1 0 0 0,1 0-1 0 0,-1 0 1 0 0,0 0 0 0 0,1 0-1 0 0,-1 0 1 0 0,0-1 0 0 0,1 1 0 0 0,-1 0-1 0 0,0 0 1 0 0,0 0 0 0 0,1-1 0 0 0,9-8 337 0 0,-6 1-326 0 0,0 0 0 0 0,-1 0 0 0 0,1 0 0 0 0,-2 0 0 0 0,1-1 0 0 0,-1 1 0 0 0,0-1 0 0 0,-1 0 1 0 0,1-14-1 0 0,-2-9-276 0 0,-3-38 0 0 0,3 69 256 0 0,-1-17-79 0 0,-1 0 0 0 0,-1 0-1 0 0,0 0 1 0 0,-9-25 0 0 0,10 39 230 0 0,0 6 114 0 0,1 6-229 0 0,19 142 385 0 0,-17-145-389 0 0,0 1 1 0 0,1-1-1 0 0,0 1 0 0 0,-1-1 0 0 0,4 6 0 0 0,-4-8-47 0 0,1-1 0 0 0,-1 0-1 0 0,1 1 1 0 0,-1-1 0 0 0,1 0 0 0 0,0 0 0 0 0,-1 0-1 0 0,1 0 1 0 0,0 0 0 0 0,1 0 0 0 0,-1-1-1 0 0,3 3 1 0 0,-2-4 36 0 0,-1 1-1 0 0,0-1 1 0 0,0 0-1 0 0,0 0 0 0 0,0 0 1 0 0,0-1-1 0 0,0 1 1 0 0,1 0-1 0 0,-1-1 1 0 0,0 1-1 0 0,0-1 0 0 0,0 0 1 0 0,0 0-1 0 0,0 1 1 0 0,-1-1-1 0 0,1-1 1 0 0,0 1-1 0 0,0 0 0 0 0,0 0 1 0 0,2-3-1 0 0,22-36 131 0 0,-24 37-176 0 0,0 0 0 0 0,0 0 0 0 0,-1-1 0 0 0,1 1 0 0 0,-1 0 0 0 0,0-1 0 0 0,0 1 0 0 0,0-5 0 0 0,5-15-83 0 0,-2 14 100 0 0,-1-1 0 0 0,-1 0 0 0 0,0 0 0 0 0,0-1 0 0 0,0-18 0 0 0,-5-53-94 0 0,2 68 73 0 0,-2-10-50 0 0,-7-32 0 0 0,10 54 92 0 0,-1 4 130 0 0,-1 4-121 0 0,0 0-1 0 0,0 0 1 0 0,0 0 0 0 0,1 1 0 0 0,0-1 0 0 0,0 0 0 0 0,0 11 0 0 0,-1 6-130 0 0,-2 12 97 0 0,1 0-1 0 0,2 0 1 0 0,1 1-1 0 0,7 40 1 0 0,-5-64 5 0 0,0 0 0 0 0,7 16 0 0 0,-8-24 31 0 0,1 1 0 0 0,0-1 0 0 0,0 0 0 0 0,0 0 0 0 0,1 0 0 0 0,-1 0-1 0 0,1 0 1 0 0,6 6 0 0 0,-8-9-10 0 0,0-1-1 0 0,-1 1 0 0 0,1-1 0 0 0,0 1 1 0 0,0-1-1 0 0,0 1 0 0 0,0-1 1 0 0,0 0-1 0 0,0 0 0 0 0,0 1 1 0 0,0-1-1 0 0,0 0 0 0 0,0 0 1 0 0,0 0-1 0 0,0 0 0 0 0,0 0 1 0 0,0 0-1 0 0,0-1 0 0 0,0 1 1 0 0,0 0-1 0 0,0 0 0 0 0,0-1 1 0 0,0 1-1 0 0,-1 0 0 0 0,1-1 1 0 0,0 1-1 0 0,0-1 0 0 0,1 0 0 0 0,1-1 21 0 0,-1 0-1 0 0,1 0 0 0 0,-1 0 0 0 0,0 0 1 0 0,1 0-1 0 0,-1-1 0 0 0,2-3 0 0 0,0 0 29 0 0,-1 0 0 0 0,0-1 0 0 0,3-11 0 0 0,5-10 54 0 0,-4 12-152 0 0,-1 0 0 0 0,-1-1 0 0 0,0 0-1 0 0,3-22 1 0 0,4-71-249 0 0,-6 54 187 0 0,-4 7-163 0 0,-2 44 259 0 0,0 0 1 0 0,0 0-1 0 0,-1 0 0 0 0,0 1 0 0 0,0-1 0 0 0,0 0 0 0 0,-3-7 0 0 0,4 11 96 0 0,-17 7 244 0 0,15-5-323 0 0,0 1 0 0 0,-1 0 0 0 0,1 0 0 0 0,0 0 0 0 0,1 0 0 0 0,-1 1 0 0 0,0-1 0 0 0,1 0 0 0 0,-1 1 1 0 0,1 0-1 0 0,-2 4 0 0 0,-11 35-196 0 0,10-29 111 0 0,-16 72 42 0 0,11-38 173 0 0,5-23-130 0 0,1 0 1 0 0,2 1 0 0 0,0-1-1 0 0,1 1 1 0 0,2-1-1 0 0,0 1 1 0 0,2-1 0 0 0,0 0-1 0 0,12 36 1 0 0,-12-50 4 0 0,0 1 1 0 0,11 18-1 0 0,-14-27 75 0 0,0-1 33 0 0,0 0-106 0 0,-1-1 0 0 0,1 1-1 0 0,0 0 1 0 0,0 0 0 0 0,0-1 0 0 0,0 1-1 0 0,0 0 1 0 0,0-1 0 0 0,0 1 0 0 0,0-1-1 0 0,1 1 1 0 0,0-1-12 0 0,0-1 0 0 0,0 1-1 0 0,-1-1 1 0 0,1 0 0 0 0,0 0-1 0 0,-1 0 1 0 0,1 0 0 0 0,0 0-1 0 0,-1 0 1 0 0,1 0 0 0 0,-1 0 0 0 0,0-1-1 0 0,1 1 1 0 0,-1 0 0 0 0,0-1-1 0 0,0 1 1 0 0,0-1 0 0 0,0 1-1 0 0,0-1 1 0 0,0 0 0 0 0,-1 1 0 0 0,1-1-1 0 0,0 0 1 0 0,0-3 0 0 0,2-6-33 0 0,0 0 1 0 0,1-21-1 0 0,-3 22 44 0 0,4-26-117 0 0,-2-1 0 0 0,-2 0 0 0 0,-5-61 0 0 0,4 97 90 0 0,0 1 1 0 0,0-1-1 0 0,0 1 0 0 0,0-1 0 0 0,0 1 1 0 0,0-1-1 0 0,0 1 0 0 0,0-1 1 0 0,0 1-1 0 0,0-1 0 0 0,0 1 0 0 0,0-1 1 0 0,0 1-1 0 0,-1-1 0 0 0,1 1 0 0 0,0-1 1 0 0,0 1-1 0 0,-1 0 0 0 0,1-1 0 0 0,0 1 1 0 0,-1-1-1 0 0,1 1 0 0 0,0 0 0 0 0,-1-1 1 0 0,1 1-1 0 0,0 0 0 0 0,-1-1 0 0 0,1 1 1 0 0,-1 0-1 0 0,1 0 0 0 0,-1-1 1 0 0,1 1-1 0 0,-1 0 0 0 0,1 0 0 0 0,-1 0 1 0 0,1 0-1 0 0,-1 0 0 0 0,1 0 0 0 0,-1 0 1 0 0,1 0-1 0 0,-1 0 0 0 0,1 0 0 0 0,-1 0 1 0 0,1 0-1 0 0,-1 0 0 0 0,-13 8-134 0 0,12-4 91 0 0,0-1 1 0 0,0 1-1 0 0,0 0 0 0 0,0 0 0 0 0,1 0 0 0 0,-1 0 0 0 0,1 0 1 0 0,0 0-1 0 0,0 1 0 0 0,0 6 0 0 0,0 2-19 0 0,1 1 1 0 0,1 14-1 0 0,1-4 174 0 0,8 70 349 0 0,-8-82-421 0 0,1 0 1 0 0,0 0-1 0 0,1-1 0 0 0,0 1 1 0 0,9 17-1 0 0,-12-27-27 0 0,0-1 0 0 0,0 0 1 0 0,-1 1-1 0 0,1-1 0 0 0,0 0 0 0 0,0 0 1 0 0,0 1-1 0 0,0-1 0 0 0,0 0 0 0 0,1 0 1 0 0,-1 0-1 0 0,0 0 0 0 0,1-1 0 0 0,-1 1 1 0 0,0 0-1 0 0,1 0 0 0 0,-1-1 0 0 0,3 2 1 0 0,-2-2-6 0 0,0 0 1 0 0,-1 0 0 0 0,1-1 0 0 0,-1 1 0 0 0,1 0-1 0 0,-1 0 1 0 0,1-1 0 0 0,-1 1 0 0 0,0-1-1 0 0,1 1 1 0 0,-1-1 0 0 0,1 0 0 0 0,-1 0 0 0 0,0 1-1 0 0,0-1 1 0 0,1 0 0 0 0,-1 0 0 0 0,0 0-1 0 0,2-2 1 0 0,3-4-16 0 0,-1 0 0 0 0,1 0 0 0 0,-2-1 0 0 0,1 0 0 0 0,-1 0 0 0 0,0 0 0 0 0,0 0 0 0 0,-1 0 0 0 0,0-1 0 0 0,-1 0 0 0 0,1 1 0 0 0,0-16 0 0 0,-1 6-112 0 0,-1 0-1 0 0,0 0 0 0 0,-2 0 1 0 0,0 0-1 0 0,-5-24 1 0 0,5 38 161 0 0,0 0 0 0 0,0 0 0 0 0,0 0 0 0 0,-1 0 0 0 0,-1-4 0 0 0,3 7-34 0 0,-1 1 0 0 0,1-1-1 0 0,0 1 1 0 0,0-1 0 0 0,-1 1 0 0 0,1-1 0 0 0,0 1 0 0 0,-1-1-1 0 0,1 1 1 0 0,0 0 0 0 0,-1-1 0 0 0,1 1 0 0 0,-1-1 0 0 0,1 1 0 0 0,-1 0-1 0 0,1 0 1 0 0,-1-1 0 0 0,1 1 0 0 0,-1 0 0 0 0,1 0 0 0 0,-1-1-1 0 0,1 1 1 0 0,-1 0 0 0 0,1 0 0 0 0,-1 0 0 0 0,0 0 0 0 0,1 0-1 0 0,-1 0 1 0 0,1 0 0 0 0,-1 0 0 0 0,1 0 0 0 0,-1 0 0 0 0,1 0 0 0 0,-1 0-1 0 0,0 1 1 0 0,1-1 0 0 0,-1 0 0 0 0,1 0 0 0 0,-1 1 0 0 0,1-1-1 0 0,-1 0 1 0 0,1 0 0 0 0,-1 1 0 0 0,1-1 0 0 0,0 0 0 0 0,-1 1 0 0 0,1-1-1 0 0,-1 1 1 0 0,-2 3-17 0 0,0-1-1 0 0,0 1 1 0 0,1-1-1 0 0,-1 1 1 0 0,1 0-1 0 0,0 0 1 0 0,0 0-1 0 0,0 0 1 0 0,0 0-1 0 0,1 0 1 0 0,-2 7 0 0 0,0 7-92 0 0,-2 27 0 0 0,3-19 70 0 0,1-2 86 0 0,1 1 0 0 0,1 0 0 0 0,0-1-1 0 0,8 33 1 0 0,-5-40 29 0 0,-1-13-88 0 0,-1-2 10 0 0,9 9 24 0 0,-6-11-11 0 0,-4 0-8 0 0,1 0 4 0 0,1 0 0 0 0,-1-1 0 0 0,0 1 0 0 0,0 0 0 0 0,1-1 0 0 0,-1 1 1 0 0,0-1-1 0 0,0 0 0 0 0,0 0 0 0 0,0 0 0 0 0,0 0 0 0 0,0 0 1 0 0,0 0-1 0 0,0 0 0 0 0,0-1 0 0 0,-1 1 0 0 0,3-3 0 0 0,4-3 48 0 0,-1-1 0 0 0,8-11-1 0 0,-10 12-60 0 0,-1 1-1 0 0,0-1 1 0 0,-1 0 0 0 0,0 0-1 0 0,0-1 1 0 0,0 1 0 0 0,2-12-1 0 0,0-6-36 0 0,1-26 0 0 0,-1 12 18 0 0,-4 19 7 0 0,-1 1-1 0 0,0 0 1 0 0,-2 0-1 0 0,0 0 1 0 0,-1-1-1 0 0,0 2 1 0 0,-9-25-1 0 0,12 42 6 0 0,-1 0-1 0 0,1 0 1 0 0,0 0 0 0 0,0 1-1 0 0,-1-1 1 0 0,1 0 0 0 0,0 0-1 0 0,-1 0 1 0 0,1 1 0 0 0,-1-1-1 0 0,1 0 1 0 0,-1 1 0 0 0,1-1-1 0 0,-1 0 1 0 0,0 1 0 0 0,1-1-1 0 0,-1 1 1 0 0,0-1-1 0 0,1 1 1 0 0,-1-1 0 0 0,0 1-1 0 0,0-1 1 0 0,0 1 0 0 0,1 0-1 0 0,-1 0 1 0 0,0-1 0 0 0,0 1-1 0 0,0 0 1 0 0,0 0 0 0 0,-1 0-1 0 0,1 0 20 0 0,-1 0-1 0 0,1 1 0 0 0,-1-1 0 0 0,1 1 1 0 0,0-1-1 0 0,-1 1 0 0 0,1 0 1 0 0,0-1-1 0 0,0 1 0 0 0,0 0 0 0 0,-1 0 1 0 0,1 0-1 0 0,0 0 0 0 0,0 0 1 0 0,0 0-1 0 0,0 0 0 0 0,1 0 1 0 0,-3 2-1 0 0,-3 9-15 0 0,0-1 1 0 0,0 1-1 0 0,1 0 1 0 0,1 1-1 0 0,0-1 1 0 0,-3 16-1 0 0,-8 80-50 0 0,14-103 54 0 0,-3 35-14 0 0,2 0 0 0 0,1 0-1 0 0,2 0 1 0 0,2 0 0 0 0,1 0-1 0 0,11 40 1 0 0,-14-75 15 0 0,1 0-1 0 0,-1 0 1 0 0,1 0-1 0 0,0 0 1 0 0,1-1 0 0 0,2 6-1 0 0,-4-9 79 0 0,1 0 9 0 0,0 0-65 0 0,0-1 0 0 0,0 1-1 0 0,0-1 1 0 0,0 1 0 0 0,0-1 0 0 0,0 0 0 0 0,0 0-1 0 0,0 0 1 0 0,0 0 0 0 0,0 0 0 0 0,1 0 0 0 0,-1-1 0 0 0,0 1-1 0 0,0-1 1 0 0,0 1 0 0 0,0-1 0 0 0,0 0 0 0 0,3-2 0 0 0,-1 1-26 0 0,0-1 0 0 0,-1 0 0 0 0,0 0 0 0 0,1 0 1 0 0,-1 0-1 0 0,0-1 0 0 0,0 1 0 0 0,3-7 0 0 0,2-4-100 0 0,0-1-1 0 0,-1 0 0 0 0,9-31 0 0 0,-7 20-60 0 0,-2 0 1 0 0,-1 0-1 0 0,0-1 0 0 0,-2 0 0 0 0,1-42 1 0 0,-6 66 177 0 0,1 0 0 0 0,0-1 0 0 0,-1 1 0 0 0,0 0 0 0 0,1 0 0 0 0,-1 0 0 0 0,0-1 0 0 0,-4-4 0 0 0,5 7 2 0 0,0 1 0 0 0,-1 0-1 0 0,1-1 1 0 0,0 1 0 0 0,-1 0-1 0 0,1 0 1 0 0,0-1 0 0 0,-1 1-1 0 0,1 0 1 0 0,-1 0 0 0 0,1 0-1 0 0,-1 0 1 0 0,1 0 0 0 0,0-1-1 0 0,-1 1 1 0 0,1 0 0 0 0,-1 0-1 0 0,1 0 1 0 0,-1 0 0 0 0,1 0-1 0 0,-1 1 1 0 0,1-1 0 0 0,-1 0-1 0 0,1 0 1 0 0,0 0 0 0 0,-1 0-1 0 0,1 0 1 0 0,-1 1 0 0 0,-10 4 321 0 0,8-1-314 0 0,-1 1 1 0 0,1-1-1 0 0,1 1 0 0 0,-1 0 1 0 0,1 0-1 0 0,0 0 0 0 0,0 0 0 0 0,0 1 1 0 0,1-1-1 0 0,-2 9 0 0 0,1 5-53 0 0,1 0-1 0 0,1-1 1 0 0,1 1-1 0 0,0 0 1 0 0,2 0-1 0 0,0-1 1 0 0,7 25-1 0 0,-5-28 106 0 0,-1-1 0 0 0,2 0 0 0 0,0-1 0 0 0,1 0-1 0 0,0 0 1 0 0,12 16 0 0 0,-14-22-4 0 0,-2-3-58 0 0,0 0 1 0 0,0 0-1 0 0,0 0 1 0 0,1 0-1 0 0,4 3 1 0 0,-7-6-8 0 0,0 0 1 0 0,0-1-1 0 0,0 1 1 0 0,0-1 0 0 0,-1 1-1 0 0,1-1 1 0 0,0 0-1 0 0,0 1 1 0 0,0-1-1 0 0,0 0 1 0 0,0 0-1 0 0,0 0 1 0 0,0 1-1 0 0,0-1 1 0 0,0 0-1 0 0,0 0 1 0 0,0-1-1 0 0,0 1 1 0 0,0 0-1 0 0,0 0 1 0 0,0 0-1 0 0,0-1 1 0 0,0 1-1 0 0,0 0 1 0 0,0-1-1 0 0,0 1 1 0 0,0-1-1 0 0,0 1 1 0 0,0-1-1 0 0,-1 1 1 0 0,1-1-1 0 0,1-1 1 0 0,2-2 3 0 0,0-1 1 0 0,0 0-1 0 0,0 0 0 0 0,0-1 1 0 0,-1 1-1 0 0,0-1 0 0 0,0 0 1 0 0,-1 0-1 0 0,1 0 0 0 0,-1 0 1 0 0,0 0-1 0 0,-1 0 0 0 0,0 0 1 0 0,1-12-1 0 0,-1 6-110 0 0,0 0-1 0 0,-1 1 1 0 0,-1-1 0 0 0,0 0 0 0 0,0 1 0 0 0,-1-1-1 0 0,-5-14 1 0 0,5 21 98 0 0,1 2 0 0 0,1 1 0 0 0,-2-1-1 0 0,1 1 1 0 0,0-1-1 0 0,0 1 1 0 0,-1 0-1 0 0,-2-3 1 0 0,4 4-7 0 0,0 1-1 0 0,-1-1 1 0 0,1 1 0 0 0,0-1 0 0 0,-1 1 0 0 0,1 0 0 0 0,0-1-1 0 0,-1 1 1 0 0,1 0 0 0 0,0-1 0 0 0,-1 1 0 0 0,1 0 0 0 0,-1 0-1 0 0,1-1 1 0 0,-1 1 0 0 0,1 0 0 0 0,-1 0 0 0 0,1 0-1 0 0,-1 0 1 0 0,1-1 0 0 0,-1 1 0 0 0,1 0 0 0 0,-1 0 0 0 0,1 0-1 0 0,-1 0 1 0 0,1 0 0 0 0,-1 0 0 0 0,0 1 0 0 0,0-1 20 0 0,0 0-1 0 0,0 1 1 0 0,0 0 0 0 0,0-1 0 0 0,0 1 0 0 0,-1 0 0 0 0,2-1-1 0 0,-1 1 1 0 0,0 0 0 0 0,0 0 0 0 0,-1 1 0 0 0,-1 2 50 0 0,0 0 1 0 0,0 1 0 0 0,0-1-1 0 0,-3 9 1 0 0,1 4-22 0 0,1-1 0 0 0,0 0 0 0 0,1 1 0 0 0,1 0 1 0 0,0 0-1 0 0,2-1 0 0 0,0 1 0 0 0,0 0 0 0 0,5 22 0 0 0,-5-35-39 0 0,1 0 1 0 0,0 0-1 0 0,0 0 0 0 0,0 0 0 0 0,0 0 1 0 0,0 0-1 0 0,1 0 0 0 0,0-1 0 0 0,0 1 0 0 0,0-1 1 0 0,0 1-1 0 0,5 4 0 0 0,-6-7 159 0 0,0-1-155 0 0,0-1 1 0 0,0 1-1 0 0,0 0 0 0 0,0-1 0 0 0,0 1 0 0 0,0-1 1 0 0,1 0-1 0 0,-1 1 0 0 0,0-1 0 0 0,0 0 0 0 0,-1 1 1 0 0,1-1-1 0 0,0 0 0 0 0,0 0 0 0 0,0 0 0 0 0,0 0 1 0 0,-1 0-1 0 0,1 0 0 0 0,0 0 0 0 0,-1 0 0 0 0,1 0 1 0 0,-1 0-1 0 0,0 0 0 0 0,1-1 0 0 0,-1 1 0 0 0,0 0 1 0 0,1 0-1 0 0,-1 0 0 0 0,0-2 0 0 0,1-4 24 0 0,0 1 0 0 0,0-1 0 0 0,-1-12 0 0 0,-1 0-96 0 0,-1-1-1 0 0,0 0 1 0 0,-2 0 0 0 0,0 1 0 0 0,-1-1-1 0 0,-1 1 1 0 0,-1 1 0 0 0,-1-1-1 0 0,0 1 1 0 0,-2 0 0 0 0,-21-31-1 0 0,31 49 67 0 0,-9-13-26 0 0,0 1 0 0 0,-1 0 0 0 0,0 1 0 0 0,-14-12 0 0 0,21 21 23 0 0,0-1 0 0 0,0 1 1 0 0,0 0-1 0 0,0 0 0 0 0,-1 0 0 0 0,1 1 0 0 0,-1-1 0 0 0,1 1 1 0 0,-1-1-1 0 0,1 1 0 0 0,-1 1 0 0 0,0-1 0 0 0,0 0 1 0 0,0 1-1 0 0,1 0 0 0 0,-1 0 0 0 0,0 0 0 0 0,0 0 0 0 0,0 1 1 0 0,1-1-1 0 0,-1 1 0 0 0,-4 1 0 0 0,2 1 4 0 0,-1-1 0 0 0,1 2 0 0 0,0-1 0 0 0,0 1 0 0 0,1-1 0 0 0,-1 2 0 0 0,1-1 0 0 0,-1 1 0 0 0,1-1 0 0 0,1 1 0 0 0,-1 1 0 0 0,1-1 0 0 0,-8 12 0 0 0,7-7 9 0 0,-1 1 0 0 0,2-1 0 0 0,-1 1 0 0 0,1 0 0 0 0,1 0 0 0 0,0 0 0 0 0,-3 20 0 0 0,6-29-18 0 0,0 1-1 0 0,-1 0 1 0 0,1 0-1 0 0,0-1 1 0 0,1 1 0 0 0,-1 0-1 0 0,0 0 1 0 0,1 0-1 0 0,0-1 1 0 0,-1 1 0 0 0,1 0-1 0 0,0-1 1 0 0,1 1-1 0 0,1 2 1 0 0,-2-3 52 0 0,-1-2-43 0 0,1 1 0 0 0,-1-1 1 0 0,0 0-1 0 0,1 0 0 0 0,-1 0 1 0 0,1 0-1 0 0,-1 0 0 0 0,0 0 1 0 0,1 0-1 0 0,-1 0 0 0 0,1 0 1 0 0,-1 0-1 0 0,0 0 0 0 0,1 0 1 0 0,-1 0-1 0 0,1 0 0 0 0,-1 0 1 0 0,0 0-1 0 0,1 0 1 0 0,-1 0-1 0 0,0-1 0 0 0,1 1 1 0 0,-1 0-1 0 0,0 0 0 0 0,1 0 1 0 0,-1-1-1 0 0,0 1 0 0 0,1 0 1 0 0,-1-1-1 0 0,0 1 0 0 0,1 0 1 0 0,-1-1-1 0 0,7-8-1 0 0,-6 7-6 0 0,0 0 0 0 0,0 1 0 0 0,0-1 0 0 0,0 0 0 0 0,-1 0 0 0 0,1 0-1 0 0,-1 0 1 0 0,1 0 0 0 0,-1 0 0 0 0,0 0 0 0 0,0-1 0 0 0,0 1 0 0 0,0 0 0 0 0,0 0 0 0 0,0 0-1 0 0,0 0 1 0 0,-1 0 0 0 0,1 0 0 0 0,-2-3 0 0 0,1 2-27 0 0,-1-5 37 0 0,-1 0 1 0 0,0 0-1 0 0,0 1 0 0 0,-8-13 0 0 0,9 17 2 0 0,0-1 0 0 0,-1 1-1 0 0,1 0 1 0 0,-1 0 0 0 0,0 0-1 0 0,0 0 1 0 0,0 0 0 0 0,0 0-1 0 0,-1 1 1 0 0,1 0 0 0 0,-5-3-1 0 0,6 4-4 0 0,0 1 0 0 0,-1-1 0 0 0,1 1 0 0 0,0 0 0 0 0,0 0-1 0 0,-1 0 1 0 0,1 0 0 0 0,0 0 0 0 0,0 0 0 0 0,-1 0 0 0 0,1 1 0 0 0,0-1 0 0 0,0 1-1 0 0,0 0 1 0 0,0-1 0 0 0,-1 1 0 0 0,1 0 0 0 0,0 0 0 0 0,1 0 0 0 0,-1 1 0 0 0,-3 1 0 0 0,0 1 1 0 0,0 0 1 0 0,0 0 0 0 0,1 0 0 0 0,-1 1 0 0 0,1 0 0 0 0,-5 7 0 0 0,3-2 18 0 0,0 0 0 0 0,1 0 0 0 0,0 1 0 0 0,1-1 1 0 0,0 1-1 0 0,1 0 0 0 0,-3 12 0 0 0,4-7-31 0 0,0-1-1 0 0,1 1 1 0 0,0-1 0 0 0,2 1 0 0 0,2 22-1 0 0,-3-37 19 0 0,0-1 0 0 0,1 1 0 0 0,-1 0 0 0 0,0-1 0 0 0,0 1 0 0 0,0-1 0 0 0,0 1 0 0 0,0 0 0 0 0,1-1 0 0 0,-1 1 0 0 0,0-1 0 0 0,0 1 0 0 0,1-1 0 0 0,-1 1 0 0 0,0-1-1 0 0,1 1 1 0 0,-1-1 0 0 0,1 0 0 0 0,-1 1 0 0 0,0-1 0 0 0,1 1 0 0 0,-1-1 0 0 0,1 0 0 0 0,-1 1 0 0 0,1-1 0 0 0,0 0 0 0 0,-1 0 0 0 0,1 1 0 0 0,0-1 0 0 0,0 0 8 0 0,1 0 0 0 0,-1 0 1 0 0,1 0-1 0 0,-1 0 0 0 0,1-1 1 0 0,-1 1-1 0 0,1 0 0 0 0,-1-1 0 0 0,1 1 1 0 0,-1-1-1 0 0,3-1 0 0 0,-2 1-10 0 0,0 0 0 0 0,-1-1 0 0 0,1 0 0 0 0,0 1 0 0 0,0-1 0 0 0,-1 0 0 0 0,1 0 0 0 0,-1 0 1 0 0,0 0-1 0 0,1 0 0 0 0,-1 0 0 0 0,0 0 0 0 0,0-1 0 0 0,0 1 0 0 0,1-4 0 0 0,0-3-125 0 0,0-1-1 0 0,2-14 1 0 0,-4 18 66 0 0,0 1 0 0 0,0 0 1 0 0,0 0-1 0 0,-1 0 0 0 0,0 0 0 0 0,0 0 0 0 0,-2-6 0 0 0,-16-35-331 0 0,13 30 295 0 0,4 13 81 0 0,0-1 0 0 0,0 0 0 0 0,0 0 0 0 0,0 1 0 0 0,-1-1 0 0 0,0 1 1 0 0,-5-6-1 0 0,7 8 39 0 0,-1 0 0 0 0,1 0 0 0 0,-1-1 0 0 0,1 1 1 0 0,-1 0-1 0 0,0 0 0 0 0,0 0 0 0 0,1 1 0 0 0,-1-1 0 0 0,0 0 1 0 0,0 1-1 0 0,0-1 0 0 0,0 1 0 0 0,0-1 0 0 0,0 1 0 0 0,1 0 1 0 0,-1 0-1 0 0,0 0 0 0 0,0 0 0 0 0,-3 1 0 0 0,4-1-29 0 0,-1 0-1 0 0,1 1 1 0 0,0-1-1 0 0,-1 0 1 0 0,1 1-1 0 0,0-1 1 0 0,0 1-1 0 0,-1 0 1 0 0,1-1-1 0 0,0 1 1 0 0,0 0-1 0 0,0 0 1 0 0,0 0-1 0 0,0 0 1 0 0,0 0-1 0 0,0 0 1 0 0,0 0-1 0 0,0 0 1 0 0,0 0-1 0 0,1 0 1 0 0,-1 0-1 0 0,0 1 1 0 0,1-1-1 0 0,-1 0 1 0 0,1 0-1 0 0,-1 1 1 0 0,1-1-1 0 0,0 0 1 0 0,0 1-1 0 0,-1-1 1 0 0,1 1-1 0 0,0-1 1 0 0,0 0-1 0 0,0 1 1 0 0,0-1-1 0 0,1 0 1 0 0,-1 3-1 0 0,3 5-15 0 0,-1 0-1 0 0,1 0 0 0 0,0-1 1 0 0,8 14-1 0 0,-5-9 9 0 0,-1-3 53 0 0,0-1 0 0 0,0 1 0 0 0,1-1 0 0 0,0-1 0 0 0,1 1 0 0 0,14 14 0 0 0,3 2-22 0 0,-13-13-320 0 0,23 20 0 0 0,-31-29 51 0 0,0-1-1 0 0,0 1 1 0 0,1-1 0 0 0,0 0-1 0 0,-1 0 1 0 0,1-1-1 0 0,0 1 1 0 0,0-1-1 0 0,0 0 1 0 0,-1 0-1 0 0,2 0 1 0 0,4 0 0 0 0,36-3-6426 0 0,-23 0 2892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94 3855 0 0,'0'0'1299'0'0,"-12"5"5017"0"0,12-4-6250 0 0,0-1 1 0 0,0 1-1 0 0,0-1 1 0 0,0 0-1 0 0,0 1 1 0 0,0-1-1 0 0,0 1 0 0 0,0-1 1 0 0,-1 0-1 0 0,1 1 1 0 0,0-1-1 0 0,0 1 1 0 0,0-1-1 0 0,0 0 1 0 0,-1 1-1 0 0,1-1 0 0 0,0 0 1 0 0,0 1-1 0 0,-1-1 1 0 0,1 1-21 0 0,0-1 0 0 0,0 0 0 0 0,-1 1 0 0 0,1-1 0 0 0,0 0 0 0 0,0 0 0 0 0,0 1 1 0 0,0-1-1 0 0,-1 0 0 0 0,1 1 0 0 0,0-1 0 0 0,0 0 0 0 0,0 1 0 0 0,0-1 0 0 0,0 0 1 0 0,0 1-1 0 0,0-1 0 0 0,0 0 0 0 0,0 1 0 0 0,0-1 0 0 0,0 1 0 0 0,0-1 0 0 0,-1 11 1148 0 0,1-11-1144 0 0,0 0 1 0 0,0 1 0 0 0,-1-1-1 0 0,1 1 1 0 0,0-1-1 0 0,0 0 1 0 0,0 1-1 0 0,0-1 1 0 0,0 1-1 0 0,0-1 1 0 0,0 1-1 0 0,0-1 1 0 0,0 0-1 0 0,0 1 1 0 0,0-1 0 0 0,0 1-1 0 0,0-1 1 0 0,0 1-1 0 0,0-1 1 0 0,0 0-1 0 0,1 1 1 0 0,-1-1-1 0 0,0 1 1 0 0,-3 9 429 0 0,6-3-90 0 0,-3-5-358 0 0,1-1 0 0 0,0 0 0 0 0,-1 1 0 0 0,1-1 0 0 0,-1 1 0 0 0,0-1 0 0 0,1 0 0 0 0,-1 1 0 0 0,0-1-1 0 0,0 1 1 0 0,0-1 0 0 0,0 4 0 0 0,0 5 78 0 0,1-9-106 0 0,-1 0 0 0 0,0 0 0 0 0,0 0 0 0 0,0 0 0 0 0,0 0 0 0 0,1-1 0 0 0,-1 1 0 0 0,0 0 0 0 0,-1 0 0 0 0,1 0 0 0 0,0 0 0 0 0,0 0 0 0 0,-1 1 0 0 0,2 6 74 0 0,-3-5 12 0 0,1-3 192 0 0,9-10-42 0 0,-5-3-104 0 0,2-12-112 0 0,-5 24-24 0 0,0-1 0 0 0,0 1 0 0 0,0 0 0 0 0,1-1 0 0 0,-1 1 0 0 0,1 0 0 0 0,-1-1 0 0 0,1 1 0 0 0,0-2 0 0 0,0 2 0 0 0,0 0 0 0 0,-1 0 0 0 0,1 0 0 0 0,-1 0 0 0 0,1-1 0 0 0,-1 1 0 0 0,0 0 0 0 0,0 0 0 0 0,1-1 0 0 0,-1-1 0 0 0,3-5-33 0 0,-3 8 18 0 0,0-1-1 0 0,1 0 1 0 0,-1 1 0 0 0,0-1-1 0 0,1 0 1 0 0,-1 0-1 0 0,0 1 1 0 0,0-1-1 0 0,1 0 1 0 0,-1 0-1 0 0,0 0 1 0 0,0 1 0 0 0,0-1-1 0 0,0 0 1 0 0,0-1-1 0 0,0 2 14 0 0,-1 0 0 0 0,1 0 0 0 0,0 1 0 0 0,0-1-1 0 0,0 0 1 0 0,-1 0 0 0 0,1 0 0 0 0,0 1 0 0 0,0-1 0 0 0,0 0-1 0 0,0 0 1 0 0,0 1 0 0 0,-1-1 0 0 0,1 0 0 0 0,0 0 0 0 0,0 1-1 0 0,0-1 1 0 0,0 0 0 0 0,0 0 0 0 0,0 1 0 0 0,0-1-1 0 0,0 0 1 0 0,0 0 0 0 0,0 1 0 0 0,0-1 0 0 0,0 0 0 0 0,0 1-1 0 0,0-1 1 0 0,0 0 0 0 0,0 0 0 0 0,1 1 0 0 0,1 10 3 0 0,-2-11-13 0 0,0 22-114 0 0,-1-4 195 0 0,1 2 206 0 0,0 4 18 0 0,2-11-138 0 0,3 7 219 0 0,-5-19-361 0 0,0-1-1 0 0,0 0 0 0 0,0 0 1 0 0,0 0-1 0 0,0 0 0 0 0,0 1 1 0 0,0-1-1 0 0,0 0 0 0 0,0 0 1 0 0,0 0-1 0 0,0 0 0 0 0,1 0 1 0 0,-1 1-1 0 0,0-1 0 0 0,0 0 1 0 0,0 0-1 0 0,0 0 0 0 0,0 0 1 0 0,1 0-1 0 0,-1 0 0 0 0,0 0 1 0 0,0 1-1 0 0,0-1 0 0 0,0 0 1 0 0,1 0-1 0 0,-1 0 0 0 0,0 0 1 0 0,0 0-1 0 0,0 0 1 0 0,0 0-1 0 0,1 0 0 0 0,-1 0 1 0 0,0 0-1 0 0,0 0 0 0 0,0 0 1 0 0,1 0-1 0 0,-1 0 0 0 0,0 0 1 0 0,0 0-1 0 0,8-8 182 0 0,7-18-169 0 0,-10 17 76 0 0,39-73-16 0 0,-21 36-226 0 0,15-33-81 0 0,-38 78 146 0 0,-3 22-160 0 0,2-14 245 0 0,1 0-1 0 0,-1 0 1 0 0,-3 9-1 0 0,-2 18 117 0 0,5-23-57 0 0,1-8-42 0 0,-1 0 0 0 0,1 0 0 0 0,0 0 0 0 0,0 0 0 0 0,0 0 1 0 0,0-1-1 0 0,1 1 0 0 0,-1 0 0 0 0,3 5 0 0 0,-3-7 74 0 0,6-19-11410 0 0,-1-6 3931 0 0,-1 16 6520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11023 0 0,'0'0'852'0'0,"-1"15"3287"0"0,-12 73-834 0 0,13-61-2663 0 0,0-26-266 0 0,10-15-66 0 0,-9 8-253 0 0,3-7-132 0 0,-1 1 1 0 0,-1-1 0 0 0,0 0-1 0 0,-1 0 1 0 0,0 0 0 0 0,-1-18-1 0 0,-1 25-45 0 0,-1 2 27 0 0,2 3-11 0 0,-5 11-187 0 0,-2 17 569 0 0,1 1-1 0 0,-4 53 0 0 0,9-81-259 0 0,1 0 0 0 0,0 1-1 0 0,0-1 1 0 0,0 1 0 0 0,0-1-1 0 0,0 1 1 0 0,0-1 0 0 0,0 1 0 0 0,0-1-1 0 0,0 1 1 0 0,0-1 0 0 0,0 1-1 0 0,0-1 1 0 0,1 1 0 0 0,-1-1 0 0 0,0 0-1 0 0,0 1 1 0 0,0-1 0 0 0,1 1-1 0 0,-1-1 1 0 0,0 0 0 0 0,0 1-1 0 0,1-1 1 0 0,-1 1 0 0 0,0-1 0 0 0,1 1-1 0 0,0-1-12 0 0,-1 0 1 0 0,1 0-1 0 0,-1 0 0 0 0,1 0 0 0 0,-1-1 0 0 0,1 1 1 0 0,0 0-1 0 0,-1 0 0 0 0,1 0 0 0 0,-1-1 0 0 0,1 1 0 0 0,-1 0 1 0 0,1 0-1 0 0,-1-1 0 0 0,0 1 0 0 0,1 0 0 0 0,-1-1 1 0 0,1 0-1 0 0,18-21 106 0 0,-16 18-98 0 0,0-2 0 0 0,0 1 0 0 0,0 0-1 0 0,1-6 1 0 0,-2 7-62 0 0,0 1 0 0 0,0-1 0 0 0,0 1 0 0 0,5-6 0 0 0,-6 9 44 0 0,-1 0 1 0 0,0 0-1 0 0,0 0 1 0 0,0 0-1 0 0,1 0 1 0 0,-1 0-1 0 0,0 0 1 0 0,0 0-1 0 0,0 0 1 0 0,0 0-1 0 0,1 0 1 0 0,-1 0-1 0 0,0 0 1 0 0,0 0-1 0 0,0 0 1 0 0,1 0-1 0 0,-1 0 1 0 0,0 0-1 0 0,0 0 1 0 0,0 0-1 0 0,0 0 1 0 0,1 1-1 0 0,-1-1 1 0 0,0 0-1 0 0,0 0 1 0 0,0 0-1 0 0,0 0 1 0 0,0 0-1 0 0,0 0 1 0 0,1 1-1 0 0,-1-1 1 0 0,0 0-1 0 0,0 0 1 0 0,0 0-1 0 0,0 0 1 0 0,0 1-1 0 0,0-1 0 0 0,0 0 1 0 0,0 0-1 0 0,0 0 1 0 0,0 0-1 0 0,0 1 1 0 0,0-1-1 0 0,0 0 1 0 0,0 0-1 0 0,0 0 1 0 0,0 1-1 0 0,0-1 1 0 0,3 10-87 0 0,-3-3 89 0 0,0-1 1 0 0,-1 1 0 0 0,1-1-1 0 0,-1 1 1 0 0,-1-1 0 0 0,1 0-1 0 0,-1 1 1 0 0,-3 6 0 0 0,-2 12 2 0 0,3-13 4 0 0,-2 13-31 0 0,8-33-244 0 0,-1 7 64 0 0,-1 1 0 0 0,0-1 0 0 0,0 0 1 0 0,1 0-1 0 0,-1 0 0 0 0,0 1 1 0 0,0-1-1 0 0,0 0 0 0 0,0 0 1 0 0,0 0-1 0 0,0 1 0 0 0,0-1 0 0 0,0 0 1 0 0,0 0-1 0 0,0 0 0 0 0,0 1 1 0 0,-1-1-1 0 0,1-1 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6215 0 0,'1'-2'128'0'0,"0"0"-1"0"0,0-1 0 0 0,0 1 0 0 0,0 0 0 0 0,-1-1 1 0 0,1 1-1 0 0,-1 0 0 0 0,0-1 0 0 0,0 1 0 0 0,0 0 0 0 0,0-1 1 0 0,0 1-1 0 0,0 0 0 0 0,-1-3 0 0 0,0-13 1665 0 0,2 16-1392 0 0,-1-1 0 0 0,0 0-1 0 0,1 1 1 0 0,-1-1 0 0 0,1 1-1 0 0,0-1 1 0 0,-1 1-1 0 0,1-1 1 0 0,1 1 0 0 0,1-3 1354 0 0,0 17-839 0 0,0-2-719 0 0,0 0 0 0 0,0 0 1 0 0,-1 0-1 0 0,-1 0 1 0 0,0 1-1 0 0,0-1 0 0 0,-1 11 1 0 0,0 2 50 0 0,-2 42 416 0 0,2-16 26 0 0,0-48-537 0 0,0-1-139 0 0,0 1-1 0 0,0-1 0 0 0,0 0 1 0 0,1 0-1 0 0,-1 0 1 0 0,0 0-1 0 0,0 0 0 0 0,0 0 1 0 0,0 0-1 0 0,0 0 1 0 0,0 0-1 0 0,0 1 0 0 0,1-1 1 0 0,-1 0-1 0 0,0 0 1 0 0,0 0-1 0 0,0 0 0 0 0,0 0 1 0 0,0 0-1 0 0,0 0 1 0 0,1 0-1 0 0,-1 0 0 0 0,0 0 1 0 0,0 0-1 0 0,0 0 1 0 0,0 0-1 0 0,0 0 0 0 0,1 0 1 0 0,-1 0-1 0 0,0 0 1 0 0,0 0-1 0 0,0 0 0 0 0,0 0 1 0 0,0-1-1 0 0,0 1 1 0 0,1 0-1 0 0,-1 0 0 0 0,0 0 1 0 0,0 0-1 0 0,19-29 100 0 0,-10 10-207 0 0,5-11-194 0 0,5-17-1143 0 0,-19 46 1354 0 0,0 0 0 0 0,1 0-1 0 0,-1-1 1 0 0,1 1 0 0 0,-1 0 0 0 0,1 0-1 0 0,-1 0 1 0 0,1 0 0 0 0,0 0 0 0 0,0 0-1 0 0,0-1 1 0 0,-1 4-409 0 0,-6 6 401 0 0,4-4 83 0 0,0-1 1 0 0,0 1-1 0 0,0-1 0 0 0,1 1 0 0 0,-1-1 0 0 0,-1 6 1 0 0,2-5 122 0 0,0 1 1 0 0,-1-1-1 0 0,0 0 1 0 0,0 0 0 0 0,-4 7-1 0 0,4-8 25 0 0,0 0 1 0 0,1 1-1 0 0,-1-1 0 0 0,1 1 0 0 0,0-1 0 0 0,0 1 0 0 0,1 0 0 0 0,-1-1 0 0 0,1 1 1 0 0,-1 0-1 0 0,1-1 0 0 0,0 1 0 0 0,1 6 0 0 0,2-5-47 0 0,-3-4-91 0 0,1-1 1 0 0,-1 0-1 0 0,0 1 1 0 0,1-1-1 0 0,-1 0 1 0 0,1 0-1 0 0,-1 1 1 0 0,0-1-1 0 0,1 0 1 0 0,-1 0 0 0 0,1 0-1 0 0,-1 0 1 0 0,1 0-1 0 0,-1 0 1 0 0,1 1-1 0 0,-1-1 1 0 0,1 0-1 0 0,-1 0 1 0 0,1 0-1 0 0,-1-1 1 0 0,0 1-1 0 0,1 0 1 0 0,-1 0 0 0 0,1 0-1 0 0,11-4 163 0 0,-7 0-149 0 0,-1 1 0 0 0,0-2 0 0 0,0 1 0 0 0,7-9 1 0 0,-7 8-13 0 0,0 0 1 0 0,1 0 0 0 0,8-8-1 0 0,12-9-9 0 0,-16 15-2 0 0,-8 6 0 0 0,-1 1 0 0 0,1-1 1 0 0,-1 0-1 0 0,1 1 0 0 0,0-1 0 0 0,-1 1 1 0 0,1-1-1 0 0,-1 1 0 0 0,1-1 0 0 0,0 1 0 0 0,0 0 1 0 0,-1-1-1 0 0,1 1 0 0 0,0 0 0 0 0,0-1 0 0 0,-1 1 1 0 0,1 0-1 0 0,0 0 0 0 0,0 0 0 0 0,0 0 0 0 0,-1 0 1 0 0,1 0-1 0 0,0 0 0 0 0,0 0 0 0 0,0 0 0 0 0,-1 0 1 0 0,1 0-1 0 0,0 0 0 0 0,0 1 0 0 0,-1-1 1 0 0,1 0-1 0 0,0 1 0 0 0,0-1 0 0 0,-1 0 0 0 0,1 1 1 0 0,0-1-1 0 0,-1 1 0 0 0,2 0 0 0 0,-1 0-1 0 0,-1 0 0 0 0,1-1 0 0 0,0 1 0 0 0,0 0-1 0 0,-1 0 1 0 0,1 0 0 0 0,0-1 0 0 0,-1 1 0 0 0,1 0 0 0 0,-1 0-1 0 0,1 0 1 0 0,-1 0 0 0 0,1 0 0 0 0,-1 0 0 0 0,0 0 0 0 0,0 0 0 0 0,1 0-1 0 0,-1 0 1 0 0,0 0 0 0 0,0 1 0 0 0,0 0 0 0 0,-7 24 12 0 0,2-10-1 0 0,0-1 132 0 0,7-23-122 0 0,1-1 0 0 0,0 1 0 0 0,1 1 0 0 0,-1-1 1 0 0,1 0-1 0 0,9-11 0 0 0,-7 9-89 0 0,26-27 7 0 0,-31 35 64 0 0,0 1 0 0 0,0 0 0 0 0,-1 0 0 0 0,1 0 0 0 0,0 0 0 0 0,0 0 0 0 0,0 1 0 0 0,0-1 0 0 0,0 0 0 0 0,0 1 0 0 0,0-1 0 0 0,0 1 0 0 0,1-1 0 0 0,-1 1 0 0 0,0-1 0 0 0,0 1 0 0 0,0 0 0 0 0,2-1 0 0 0,1 1 0 0 0,-3 0-1 0 0,-1 0-1 0 0,0 0 1 0 0,0 0-1 0 0,1 0 0 0 0,-1 0 1 0 0,0 0-1 0 0,0 0 1 0 0,1 0-1 0 0,-1 0 1 0 0,0 0-1 0 0,0 0 1 0 0,0 1-1 0 0,1-1 1 0 0,-1 0-1 0 0,0 0 1 0 0,0 0-1 0 0,0 0 0 0 0,1 1 1 0 0,-1-1-1 0 0,0 0 1 0 0,0 0-1 0 0,0 0 1 0 0,0 1-1 0 0,0-1 1 0 0,0 0-1 0 0,0 0 1 0 0,1 1-1 0 0,-1-1 0 0 0,0 0 1 0 0,0 0-1 0 0,0 1 1 0 0,0-1-1 0 0,0 0 1 0 0,0 0-1 0 0,0 1 1 0 0,0-1-1 0 0,0 0 1 0 0,0 0-1 0 0,0 1 1 0 0,-2 7-95 0 0,2-8 93 0 0,0 1-8 0 0,-1 1-1 0 0,0-1 0 0 0,1 1 1 0 0,-1-1-1 0 0,0 0 1 0 0,0 1-1 0 0,0-1 0 0 0,0 0 1 0 0,-1 1-1 0 0,-6 10-53 0 0,-36 78 206 0 0,40-86 521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4863 0 0,'-1'0'11407'0'0,"1"2"-12026"0"0,3 24 1971 0 0,-3-24-1277 0 0,1 1 1 0 0,-1 0-1 0 0,0 0 0 0 0,0 0 0 0 0,0 0 0 0 0,-1 3 1 0 0,1 12 267 0 0,1 39 631 0 0,0-36-577 0 0,-1-16-303 0 0,0-1 0 0 0,0 0 0 0 0,1 0 0 0 0,-1 0-1 0 0,2 6 1 0 0,2 7 197 0 0,2 5 32 0 0,-4-11-259 0 0,1-7-43 0 0,-2-3 312 0 0,-2-30-259 0 0,3-20-592 0 0,-2 28 182 0 0,0 17 240 0 0,0 0-1 0 0,0 0 1 0 0,0 0 0 0 0,2-8 0 0 0,-1 9 21 0 0,-1 0 1 0 0,0 0 0 0 0,1 0-1 0 0,-1-1 1 0 0,-1 1-1 0 0,1 0 1 0 0,0 0-1 0 0,-1 0 1 0 0,1 0 0 0 0,-2-4-1 0 0,1 6-49 0 0,2 18-5 0 0,2 20 438 0 0,-6 2 108 0 0,3-26-89 0 0,-4 24 1 0 0,-4 18 585 0 0,8-54-654 0 0,6-11 23 0 0,-5 9-279 0 0,-1-1 1 0 0,0 1-1 0 0,1 0 0 0 0,-1 0 1 0 0,0 0-1 0 0,1-1 1 0 0,-1 1-1 0 0,0 0 0 0 0,0 0 1 0 0,0-1-1 0 0,0 0 0 0 0,1-12 15 0 0,14-60 253 0 0,-14 68-307 0 0,0 0 0 0 0,0 0 0 0 0,-1-9 0 0 0,3-16-40 0 0,-1 5 4 0 0,-2 22 42 0 0,0 0 1 0 0,1 0-1 0 0,-1 1 0 0 0,1-1 1 0 0,1-8-1 0 0,-1 3-64 0 0,2-2-86 0 0,-3 11 177 0 0,0 0 0 0 0,0 0 0 0 0,0 0-1 0 0,0 0 1 0 0,0-1 0 0 0,0 1 0 0 0,0 0 0 0 0,1 0-1 0 0,-1 0 1 0 0,0 0 0 0 0,0 0 0 0 0,0 0 0 0 0,0 0-1 0 0,0 0 1 0 0,0 0 0 0 0,1 0 0 0 0,-1 0 0 0 0,0 0-1 0 0,0 0 1 0 0,0 0 0 0 0,0 0 0 0 0,0 0 0 0 0,0 0-1 0 0,1 0 1 0 0,-1 0 0 0 0,0 0 0 0 0,0 0 0 0 0,0 0-1 0 0,0 0 1 0 0,0 0 0 0 0,0 0 0 0 0,1 0 0 0 0,-1 0-1 0 0,0 0 1 0 0,0 0 0 0 0,0 0 0 0 0,0 0 0 0 0,0 0-1 0 0,0 1 1 0 0,0-1 0 0 0,1 0 0 0 0,-1 0 0 0 0,0 0-1 0 0,0 0 1 0 0,0 0 0 0 0,0 0 0 0 0,0 0 0 0 0,0 0-1 0 0,0 1 1 0 0,0-1 0 0 0,0 0 0 0 0,0 0 0 0 0,0 0-1 0 0,0 7-75 0 0,0-6 43 0 0,-13 55-157 0 0,1 15 192 0 0,3 1 144 0 0,7-65-62 0 0,1 1-1 0 0,-1 15 0 0 0,1-5 131 0 0,1-16-188 0 0,0 0 0 0 0,0-1 1 0 0,0 1-1 0 0,0 0 0 0 0,0-1 0 0 0,1 1 0 0 0,-1-1 0 0 0,2 4 0 0 0,0 2 86 0 0,-2-6 69 0 0,0-2-168 0 0,0 0 1 0 0,0 0-1 0 0,0 1 1 0 0,1-1 0 0 0,-1 0-1 0 0,0 0 1 0 0,0 1 0 0 0,0-1-1 0 0,1 0 1 0 0,-1 1 0 0 0,0-1-1 0 0,1 0 1 0 0,-1 1 0 0 0,1-2-1 0 0,3-1 4 0 0,-1-1 0 0 0,0 0 1 0 0,-1 0-1 0 0,1 0 0 0 0,3-7 0 0 0,7-10 22 0 0,-11 18-59 0 0,0 0-1 0 0,1-1 0 0 0,-1 1 1 0 0,-1 0-1 0 0,3-5 0 0 0,-1 3-44 0 0,-1 0 0 0 0,2 0 0 0 0,-1 0 0 0 0,0 1 0 0 0,1-1 0 0 0,6-5 0 0 0,-6 6-3 0 0,-4 3 55 0 0,1 0 0 0 0,0 0 0 0 0,0 0-1 0 0,-1 0 1 0 0,1 0 0 0 0,0 0 0 0 0,0 0 0 0 0,0 0 0 0 0,0 1-1 0 0,0-1 1 0 0,0 0 0 0 0,1 1 0 0 0,-1-1 0 0 0,0 1 0 0 0,0-1 0 0 0,0 1-1 0 0,2-1 1 0 0,-3 1 8 0 0,1 1 0 0 0,-1-1 1 0 0,1 0-1 0 0,-1 0 0 0 0,0 1 0 0 0,1-1 0 0 0,-1 0 0 0 0,0 1 0 0 0,1-1 0 0 0,-1 0 0 0 0,0 1 1 0 0,1-1-1 0 0,-1 1 0 0 0,0-1 0 0 0,0 0 0 0 0,1 1 0 0 0,-1-1 0 0 0,0 1 0 0 0,0-1 0 0 0,0 1 1 0 0,0-1-1 0 0,0 1 0 0 0,0-1 0 0 0,0 1 0 0 0,0-1 0 0 0,0 1 0 0 0,0-1 0 0 0,0 1 1 0 0,1 14-197 0 0,-1-15 201 0 0,-10 32-47 0 0,6-20 160 0 0,3-10-89 0 0,0 0 0 0 0,0 0 0 0 0,0 1-1 0 0,1-1 1 0 0,-1 0 0 0 0,1 0 0 0 0,0 0 0 0 0,0 1-1 0 0,-1 2 1 0 0,32-54 458 0 0,-7 3-718 0 0,-24 45 232 0 0,0 0 0 0 0,1 1 0 0 0,-1-1 0 0 0,1 0 0 0 0,-1 1 0 0 0,1-1 0 0 0,0 0 0 0 0,-1 1 0 0 0,1-1 0 0 0,0 1 0 0 0,-1-1 0 0 0,1 1 0 0 0,0 0 0 0 0,-1-1 0 0 0,1 1 0 0 0,0 0 0 0 0,0-1 0 0 0,1 1 0 0 0,-2 0-4 0 0,1 0 1 0 0,-1 0-1 0 0,0 0 0 0 0,1 0 0 0 0,-1 0 0 0 0,1 0 0 0 0,-1 0 0 0 0,1 0 1 0 0,-1 0-1 0 0,0 0 0 0 0,1 0 0 0 0,-1 0 0 0 0,1 0 0 0 0,-1 0 1 0 0,1 0-1 0 0,-1 1 0 0 0,0-1 0 0 0,1 0 0 0 0,-1 0 0 0 0,0 1 0 0 0,1-1 1 0 0,-1 0-1 0 0,0 0 0 0 0,1 1 0 0 0,-1-1 0 0 0,0 0 0 0 0,0 1 1 0 0,1-1-1 0 0,-1 0 0 0 0,0 1 0 0 0,0-1 0 0 0,0 1 0 0 0,1-1 0 0 0,-1 0 1 0 0,0 1-1 0 0,0-1 0 0 0,0 1 0 0 0,0 0 0 0 0,1 2 8 0 0,-1 1 0 0 0,0-1 0 0 0,0 1 0 0 0,0 0 0 0 0,0-1 0 0 0,-1 1-1 0 0,1-1 1 0 0,-1 1 0 0 0,-2 6 0 0 0,-16 30 99 0 0,6-14 83 0 0,9-19-180 0 0,3-7 1 0 0,0 1 0 0 0,0 0-1 0 0,1 0 1 0 0,-1 0 0 0 0,0 0 0 0 0,1 0-1 0 0,-1 0 1 0 0,1 0 0 0 0,-1 0 0 0 0,1 0 0 0 0,0 0-1 0 0,-1 0 1 0 0,1 2 0 0 0,0-3 62 0 0,2-11 239 0 0,0 6-290 0 0,0 1 0 0 0,0-1 0 0 0,1 0 0 0 0,-1 1 0 0 0,1-1 0 0 0,5-5 0 0 0,8-13-232 0 0,-14 18 185 0 0,1 0-1 0 0,0 0 1 0 0,0 0-1 0 0,1 1 1 0 0,-1-1-1 0 0,1 1 1 0 0,0 0-1 0 0,0 0 1 0 0,0 0-1 0 0,6-4 1 0 0,-9 8-31 0 0,4 7-262 0 0,-5-6 329 0 0,0 0-1 0 0,0 0 1 0 0,0 0-1 0 0,0 0 1 0 0,0 0-1 0 0,0 0 1 0 0,0 0-1 0 0,0 1 1 0 0,0-1-1 0 0,-1 0 1 0 0,1 0-1 0 0,0 0 1 0 0,-1 0-1 0 0,1 0 1 0 0,-1 0-1 0 0,1 0 1 0 0,-1 0-1 0 0,0 1 1 0 0,-2 4 104 0 0,2-3-83 0 0,0 0 0 0 0,0-1 1 0 0,0 1-1 0 0,-1-1 0 0 0,1 1 0 0 0,0-1 1 0 0,-1 0-1 0 0,0 0 0 0 0,-2 3 1 0 0,4-5-97 0 0,-1 0 0 0 0,1 0 0 0 0,0 0 0 0 0,-1-1 0 0 0,1 1 0 0 0,0 0 0 0 0,0 0 0 0 0,-1-1 0 0 0,1 1 0 0 0,0 0 0 0 0,0 0 0 0 0,0-1 1 0 0,-1 1-1 0 0,1 0 0 0 0,0-1 0 0 0,0 1 0 0 0,0 0 0 0 0,0-1 0 0 0,0 1 0 0 0,-1 0 0 0 0,1-1 0 0 0,0 1 0 0 0,0-1 0 0 0,0 1 1 0 0,0 0-1 0 0,0-1 0 0 0,0 1 0 0 0,1-1 0 0 0,-1-11-2049 0 0,-1-1-737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5039 0 0,'0'0'388'0'0,"-6"12"-76"0"0,-8 35 287 0 0,5-27 6096 0 0,2-7-4479 0 0,7-10-2029 0 0,0-1 0 0 0,0 1 1 0 0,-1-1-1 0 0,1 1 1 0 0,-1-1-1 0 0,0 1 0 0 0,0-1 1 0 0,-2 5 2965 0 0,3-15-3033 0 0,0 1 0 0 0,-1-1 0 0 0,0 1 0 0 0,-2-13 0 0 0,2 19-211 0 0,1 3 18 0 0,0 1 0 0 0,0-1 0 0 0,0 0 0 0 0,1 0 1 0 0,-1 0-1 0 0,0 0 0 0 0,1 0 0 0 0,-1 0 0 0 0,2 3 0 0 0,9 28-45 0 0,-2-15 161 0 0,-7-11 45 0 0,1 0 1 0 0,0-1 0 0 0,0 1-1 0 0,1-1 1 0 0,0 1 0 0 0,0-1-1 0 0,1-1 1 0 0,-1 1 0 0 0,11 9 0 0 0,-15-15-80 0 0,0 0 0 0 0,1 1 1 0 0,-1-1-1 0 0,0 0 1 0 0,0 0-1 0 0,1 1 1 0 0,-1-1-1 0 0,0 0 1 0 0,0 0-1 0 0,1 0 1 0 0,-1 1-1 0 0,0-1 1 0 0,1 0-1 0 0,-1 0 1 0 0,0 0-1 0 0,1 0 0 0 0,-1 0 1 0 0,0 0-1 0 0,1 0 1 0 0,-1 0-1 0 0,0 1 1 0 0,1-1-1 0 0,-1 0 1 0 0,0 0-1 0 0,1-1 1 0 0,-1 1-1 0 0,0 0 1 0 0,1 0-1 0 0,-1 0 1 0 0,0 0-1 0 0,1 0 1 0 0,-1 0-1 0 0,0 0 0 0 0,1 0 1 0 0,-1-1-1 0 0,1 1 1 0 0,-1-1 0 0 0,1 0-1 0 0,-1 0 1 0 0,1 0 0 0 0,-1 0 0 0 0,0 0 0 0 0,1 0-1 0 0,-1 0 1 0 0,0 0 0 0 0,0 0 0 0 0,0 0 0 0 0,0 0 0 0 0,0-1-1 0 0,0-5 51 0 0,0 1-1 0 0,-1 0 0 0 0,-2-9 0 0 0,-2-2-257 0 0,-1 0-1 0 0,0 0 1 0 0,-1 1 0 0 0,-18-29-1 0 0,21 40 119 0 0,1 2 36 0 0,2 2-94 0 0,9 19-536 0 0,21 56 1218 0 0,-25-61-391 0 0,-2-7-4 0 0,0 1 1 0 0,1 0-1 0 0,6 11 1 0 0,-8-17-79 0 0,-1-2-62 0 0,1 1 1 0 0,-1 0 0 0 0,1-1 0 0 0,-1 1 0 0 0,1 0 0 0 0,-1-1 0 0 0,1 1 0 0 0,-1 0 0 0 0,0-1 0 0 0,1 1 0 0 0,-1-1 0 0 0,0 1 0 0 0,1-1 0 0 0,-1 1 0 0 0,0-1 0 0 0,1 0 0 0 0,1-17 30 0 0,0 1 1 0 0,0-1-1 0 0,-2 0 1 0 0,-3-34 0 0 0,3 14-260 0 0,0 30 109 0 0,0 1 1 0 0,0-1-1 0 0,-2-10 0 0 0,2 18 101 0 0,0 0 1 0 0,0 0-1 0 0,0 0 0 0 0,0 0 1 0 0,0 0-1 0 0,0 0 0 0 0,0 0 0 0 0,0 0 1 0 0,0 0-1 0 0,0 0 0 0 0,0 0 1 0 0,0 0-1 0 0,0 0 0 0 0,0 0 0 0 0,0 0 1 0 0,0 0-1 0 0,0 0 0 0 0,0 0 0 0 0,0 0 1 0 0,0 0-1 0 0,0 0 0 0 0,0 0 1 0 0,-1 0-1 0 0,1 0 0 0 0,0 0 0 0 0,0 0 1 0 0,0 0-1 0 0,0 0 0 0 0,0 0 1 0 0,0 0-1 0 0,0 0 0 0 0,0 0 0 0 0,0 0 1 0 0,0 0-1 0 0,0 0 0 0 0,-1 7-243 0 0,-1 18-24 0 0,2-15 278 0 0,0 40 334 0 0,0-35-136 0 0,-1 27 0 0 0,0-36-118 0 0,0 0-1 0 0,1 0 0 0 0,0 0 1 0 0,0 0-1 0 0,2 7 0 0 0,10-33 111 0 0,-9 9-206 0 0,18-62 300 0 0,8 1-656 0 0,-24 65 213 0 0,-5 7 151 0 0,0 1 1 0 0,0-1-1 0 0,0 0 1 0 0,1 0-1 0 0,-1 0 1 0 0,0 0-1 0 0,0 0 1 0 0,0 0-1 0 0,0 0 1 0 0,0 0-1 0 0,0 0 1 0 0,1 0 0 0 0,-1 0-1 0 0,0 0 1 0 0,0 1-1 0 0,0-1 1 0 0,0 0-1 0 0,0 0 1 0 0,0 0-1 0 0,0 0 1 0 0,0 0-1 0 0,0 0 1 0 0,0 1 0 0 0,1-1-1 0 0,-1 0 1 0 0,0 0-1 0 0,0 0 1 0 0,0 0-1 0 0,0 0 1 0 0,0 1-1 0 0,0-1 1 0 0,0 0-1 0 0,0 0 1 0 0,0 0-1 0 0,0 0 1 0 0,0 0 0 0 0,0 1-1 0 0,0-1 1 0 0,-1 0-1 0 0,1 0 1 0 0,0 0-1 0 0,0 0 1 0 0,0 0-1 0 0,0 1 1 0 0,0 12-63 0 0,-1 6 69 0 0,-5 19 53 0 0,-1 6 28 0 0,5-32-76 0 0,-1 0 0 0 0,1 19 0 0 0,2-21 105 0 0,3-10 14 0 0,4-15 62 0 0,-3 5-196 0 0,1-1-60 0 0,0 1 0 0 0,4-16-1 0 0,-6 17-101 0 0,0-1-1 0 0,1 1 0 0 0,9-17 1 0 0,-5 12-24 0 0,-7 10 157 0 0,1 1 1 0 0,0 0-1 0 0,-1 0 1 0 0,1 0-1 0 0,1 0 1 0 0,2-2-1 0 0,-2 2 93 0 0,7-5-246 0 0,-9 8 183 0 0,-1 0 0 0 0,0 0 1 0 0,1 1-1 0 0,-1-1 0 0 0,0 0 0 0 0,1 0 0 0 0,-1 0 1 0 0,0 1-1 0 0,1-1 0 0 0,-1 0 0 0 0,0 1 0 0 0,1-1 0 0 0,-1 0 1 0 0,0 1-1 0 0,1-1 0 0 0,-1 0 0 0 0,0 1 0 0 0,0-1 0 0 0,0 0 1 0 0,0 1-1 0 0,1-1 0 0 0,-1 1 0 0 0,0-1 0 0 0,0 0 0 0 0,0 1 1 0 0,0-1-1 0 0,0 1 0 0 0,0-1 0 0 0,0 0 0 0 0,0 1 1 0 0,0 4 23 0 0,0 0 1 0 0,-1 0-1 0 0,1 0 1 0 0,-1 0-1 0 0,0-1 1 0 0,0 1-1 0 0,-3 6 1 0 0,-5 7 245 0 0,5-10-104 0 0,-1 1 0 0 0,2 0 0 0 0,-5 15 0 0 0,7-22-126 0 0,-7 21 316 0 0,5-22-266 0 0,8-19 52 0 0,-1 11-125 0 0,-1 2-9 0 0,0 1 1 0 0,0-1 0 0 0,0 0-1 0 0,1 1 1 0 0,5-6-1 0 0,1-2 4 0 0,-9 11-18 0 0,0-1-1 0 0,0 1 1 0 0,1 0 0 0 0,-1-1 0 0 0,0 1-1 0 0,1 0 1 0 0,-1-1 0 0 0,1 1 0 0 0,1-1 0 0 0,4-2-134 0 0,-6 3 116 0 0,0 1 0 0 0,0-1 1 0 0,0 0-1 0 0,0 1 0 0 0,1-1 1 0 0,-1 0-1 0 0,0 1 0 0 0,0 0 0 0 0,0-1 1 0 0,0 1-1 0 0,0 0 0 0 0,1-1 1 0 0,-1 1-1 0 0,0 0 0 0 0,0 0 0 0 0,1 0 1 0 0,-1 0-1 0 0,0 0 0 0 0,0 0 1 0 0,1 1-1 0 0,0-1 0 0 0,-1 1 17 0 0,-1 0-1 0 0,1 0 0 0 0,-1 0 1 0 0,1 0-1 0 0,-1 0 1 0 0,0 0-1 0 0,1 0 0 0 0,-1 0 1 0 0,0 0-1 0 0,0 0 1 0 0,1 0-1 0 0,-1 0 0 0 0,0 1 1 0 0,0-1-1 0 0,0 0 1 0 0,-1 0-1 0 0,1 0 0 0 0,0 0 1 0 0,-1 2-1 0 0,1-1 20 0 0,-3 9 45 0 0,1 0 0 0 0,-1-1 0 0 0,-10 20 0 0 0,-1 4 354 0 0,13-33 26 0 0,6-11-377 0 0,17-20-216 0 0,-18 23 43 0 0,1 1-1 0 0,-1-1 1 0 0,1 1-1 0 0,0 1 1 0 0,0-1-1 0 0,0 1 1 0 0,10-8-1 0 0,-15 13 109 0 0,0 0 0 0 0,1 0-1 0 0,-1 0 1 0 0,0 0-1 0 0,0 0 1 0 0,0-1 0 0 0,0 1-1 0 0,0 0 1 0 0,0 0 0 0 0,1 0-1 0 0,-1 0 1 0 0,0 0 0 0 0,0 0-1 0 0,0 0 1 0 0,0 0 0 0 0,1 0-1 0 0,-1-1 1 0 0,0 1 0 0 0,0 0-1 0 0,0 0 1 0 0,0 0 0 0 0,1 0-1 0 0,-1 0 1 0 0,0 0 0 0 0,0 0-1 0 0,0 0 1 0 0,0 0 0 0 0,1 0-1 0 0,-1 0 1 0 0,0 0 0 0 0,0 1-1 0 0,0-1 1 0 0,1 0 0 0 0,-1 0-1 0 0,0 0 1 0 0,0 0 0 0 0,0 0-1 0 0,0 0 1 0 0,0 0 0 0 0,1 0-1 0 0,-1 0 1 0 0,0 1 0 0 0,0-1-1 0 0,0 0 1 0 0,0 0-1 0 0,0 0 1 0 0,0 0 0 0 0,0 0-1 0 0,0 1 1 0 0,1-1 0 0 0,-1 0-1 0 0,0 0 1 0 0,0 0 0 0 0,0 0-1 0 0,0 1 1 0 0,0-1 0 0 0,-3 16-110 0 0,-11 18 208 0 0,11-29-35 0 0,1-1 17 0 0,-1-1 0 0 0,1 1-1 0 0,0-1 1 0 0,-1 0 0 0 0,0 0-1 0 0,1 1 1 0 0,-1-2 0 0 0,-1 1-1 0 0,1 0 1 0 0,0-1 0 0 0,-5 3-1 0 0,-8 2-1840 0 0,-10 1-11941 0 0,14-6 11350 0 0,8-1 1455 0 0,4-1 562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6391 0 0,'1'-1'139'0'0,"-1"0"0"0"0,1 1-1 0 0,-1-1 1 0 0,1 0 0 0 0,-1 0-1 0 0,1 1 1 0 0,-1-1 0 0 0,0 0-1 0 0,0 0 1 0 0,1 0 0 0 0,-1 0-1 0 0,0 0 1 0 0,0 1 0 0 0,0-1-1 0 0,0 0 1 0 0,0 0 0 0 0,0 0-1 0 0,0 0 1 0 0,0 0 0 0 0,0-1-1 0 0,1-2 1685 0 0,-1 4-1730 0 0,0 0-1 0 0,0 0 0 0 0,0 0 1 0 0,1 0-1 0 0,-1-1 1 0 0,0 1-1 0 0,0 0 1 0 0,0 0-1 0 0,0 0 1 0 0,0 0-1 0 0,0 0 0 0 0,0-1 1 0 0,0 1-1 0 0,0 0 1 0 0,0 0-1 0 0,0 0 1 0 0,0 0-1 0 0,1-1 1 0 0,-1 1-1 0 0,0 0 1 0 0,0 0-1 0 0,0 0 0 0 0,0 0 1 0 0,0-1-1 0 0,-1 1 1 0 0,1 0-1 0 0,0 0 1 0 0,0 0-1 0 0,0 0 1 0 0,0-1-1 0 0,0 1 1 0 0,0 0-1 0 0,0 0 0 0 0,0 0 1 0 0,0 0-1 0 0,0-1 1 0 0,0 1-1 0 0,-1 0 1 0 0,1 0-1 0 0,0 0 1 0 0,0 0-1 0 0,0 0 0 0 0,0 0 1 0 0,1 5 329 0 0,0 0 0 0 0,0 1 0 0 0,0-1-1 0 0,-1 9 1 0 0,5 30 458 0 0,-1-22-516 0 0,-3-18-309 0 0,-1-1 1 0 0,1 0-1 0 0,0 0 1 0 0,-1 0-1 0 0,1 6 0 0 0,1 3 143 0 0,-1-11-162 0 0,-1 0 1 0 0,0 0 0 0 0,1 0-1 0 0,-1 0 1 0 0,0 0 0 0 0,0 0-1 0 0,0 0 1 0 0,0 0 0 0 0,1 0-1 0 0,-1 0 1 0 0,0 0 0 0 0,-1 0-1 0 0,1 0 1 0 0,0 0 0 0 0,0 1-1 0 0,0 0 155 0 0,2 1-102 0 0,-1-2-17 0 0,-5-18 387 0 0,4 3-315 0 0,0-3-49 0 0,-4-34-1 0 0,3 30-141 0 0,-2-5-170 0 0,2 14 63 0 0,1 11 137 0 0,0 1-1 0 0,0-1 1 0 0,0 0-1 0 0,0 0 1 0 0,0 0-1 0 0,0 1 1 0 0,0-1-1 0 0,0 0 1 0 0,-1 0 0 0 0,1 1-1 0 0,0-1 1 0 0,0 0-1 0 0,-1 0 1 0 0,0 0-1 0 0,1 0-88 0 0,-2 2-320 0 0,2-1 420 0 0,0 0-1 0 0,0 0 1 0 0,0 0-1 0 0,0 0 0 0 0,0 0 1 0 0,0 0-1 0 0,-1 0 1 0 0,1 0-1 0 0,0 0 1 0 0,0 0-1 0 0,0 0 0 0 0,0 0 1 0 0,0 0-1 0 0,0 1 1 0 0,0-1-1 0 0,0 0 1 0 0,0 0-1 0 0,-1 0 0 0 0,1 0 1 0 0,0 0-1 0 0,0 0 1 0 0,0 0-1 0 0,0 1 1 0 0,0-1-1 0 0,0 0 0 0 0,0 0 1 0 0,0 0-1 0 0,0 0 1 0 0,0 0-1 0 0,0 1 1 0 0,0-1-1 0 0,0 0 0 0 0,0 0 1 0 0,0 0-1 0 0,0 0 1 0 0,0 0-1 0 0,0 0 0 0 0,0 1 1 0 0,0-1-1 0 0,0 0 1 0 0,1 0-1 0 0,9 72 143 0 0,-5-54 63 0 0,-4-16-179 0 0,0 0 0 0 0,0 0 1 0 0,-1 1-1 0 0,1-1 0 0 0,-1 0 0 0 0,1 0 0 0 0,-1 0 0 0 0,0 0 0 0 0,0 3 0 0 0,4 36 444 0 0,-4-40-454 0 0,1 0-1 0 0,-1-1 1 0 0,0 1-1 0 0,0 0 1 0 0,0-1-1 0 0,1 1 0 0 0,-1 0 1 0 0,0-1-1 0 0,1 1 1 0 0,-1 0-1 0 0,1-1 1 0 0,-1 1-1 0 0,1-1 1 0 0,-1 1-1 0 0,1-1 1 0 0,0 2-1 0 0,-1-2-5 0 0,1 0 0 0 0,-1 0-1 0 0,0 0 1 0 0,0 0 0 0 0,0 0 0 0 0,0 0-1 0 0,1 0 1 0 0,-1 1 0 0 0,0-1 0 0 0,0 0 0 0 0,0 0-1 0 0,0 0 1 0 0,1 0 0 0 0,-1 0 0 0 0,0 0-1 0 0,0 0 1 0 0,0 0 0 0 0,1 0 0 0 0,-1 0-1 0 0,0 0 1 0 0,0 0 0 0 0,0 0 0 0 0,1 0 0 0 0,-1 0-1 0 0,0 0 1 0 0,0 0 0 0 0,0-1 0 0 0,0 1-1 0 0,1 0 1 0 0,-1 0 0 0 0,0 0 0 0 0,0 0-1 0 0,0 0 1 0 0,0 0 0 0 0,1 0 0 0 0,-1-1-1 0 0,0 1 1 0 0,0 0 0 0 0,0 0 0 0 0,0 0 0 0 0,0 0-1 0 0,0-1 1 0 0,0 1 0 0 0,1 0 0 0 0,-1 0-1 0 0,0 0 1 0 0,0 0 0 0 0,0-1 0 0 0,0 1-1 0 0,0 0 1 0 0,0 0 0 0 0,0 0 0 0 0,0-1-1 0 0,0 1 1 0 0,0 0 0 0 0,0 0 0 0 0,0 0 0 0 0,0-1-1 0 0,0 1 1 0 0,0 0 0 0 0,6-30 160 0 0,0 4-167 0 0,11-28 14 0 0,-3 6-196 0 0,-13 45 147 0 0,0 1 1 0 0,0 0 0 0 0,0 0 0 0 0,0-1-1 0 0,0 1 1 0 0,0 0 0 0 0,3-3 0 0 0,1-2-163 0 0,-5 6 174 0 0,0 1 23 0 0,0 0 0 0 0,0 0 0 0 0,1-1 0 0 0,-1 1 0 0 0,0 0 0 0 0,0 0 0 0 0,0 0 0 0 0,0 0 0 0 0,0-1 0 0 0,1 1 0 0 0,-1 0 0 0 0,0 0 0 0 0,0 0 0 0 0,0 0 0 0 0,1 0 0 0 0,-1 0 0 0 0,0 0 0 0 0,0 0 0 0 0,0 0 0 0 0,1-1 0 0 0,-1 1 0 0 0,0 0 0 0 0,0 0 0 0 0,1 0 0 0 0,-1 0 0 0 0,0 0 0 0 0,0 0 0 0 0,0 0 0 0 0,1 0 0 0 0,-1 0 0 0 0,0 1 0 0 0,0-1 0 0 0,1 0 0 0 0,-1 0 0 0 0,0 0 0 0 0,0 0 0 0 0,0 0 0 0 0,1 0 0 0 0,-1 1 0 0 0,1-1 0 0 0,-1 0 0 0 0,1 0 0 0 0,-1 1 0 0 0,1-1 0 0 0,-1 0 0 0 0,1 0 0 0 0,-1 1 0 0 0,0-1 0 0 0,1 1 1 0 0,-1-1-1 0 0,1 0 0 0 0,-1 1 0 0 0,0-1 0 0 0,1 1 0 0 0,-1-1 0 0 0,0 1 0 0 0,0-1 0 0 0,1 1 0 0 0,-1-1 1 0 0,0 1-1 0 0,0-1 0 0 0,1 2 0 0 0,1 11-48 0 0,-2 0 51 0 0,-1 7 0 0 0,-2-7 17 0 0,-3 10 42 0 0,-5 9 305 0 0,9-24-228 0 0,2-7-125 0 0,0-1-1 0 0,0 0 0 0 0,0 1 0 0 0,0-1 1 0 0,0 1-1 0 0,0-1 0 0 0,0 0 0 0 0,0 1 1 0 0,0-1-1 0 0,-1 1 0 0 0,1-1 0 0 0,0 0 0 0 0,0 1 1 0 0,0-1-1 0 0,0 0 0 0 0,-1 1 0 0 0,1-1 1 0 0,0 0-1 0 0,0 1 0 0 0,-1-1 0 0 0,1 0 1 0 0,0 1-1 0 0,0-1 0 0 0,-1 0 0 0 0,2-1-2 0 0,-1 0 0 0 0,1 0 1 0 0,0-1-1 0 0,0 1 0 0 0,-1 0 0 0 0,1-1 0 0 0,-1 1 0 0 0,1 0 1 0 0,-1-1-1 0 0,0 1 0 0 0,1-3 0 0 0,3-8 5 0 0,20-37 219 0 0,-11 26-455 0 0,-12 19 207 0 0,-1 4-60 0 0,13 16-200 0 0,-12-9 276 0 0,-1 0 0 0 0,1 0 0 0 0,-1 0 0 0 0,0-1 0 0 0,-1 1-1 0 0,0 0 1 0 0,0 0 0 0 0,-3 8 0 0 0,-2 23 17 0 0,-1 0 287 0 0,18-60-207 0 0,-5 11-112 0 0,24-41-84 0 0,-9 17-116 0 0,-17 29 141 0 0,-1 1 0 0 0,1 0-1 0 0,0 0 1 0 0,0 0 0 0 0,1 1-1 0 0,8-8 1 0 0,-12 12-110 0 0,-4 11 242 0 0,0-3-69 0 0,-1-1 1 0 0,0 1 0 0 0,0-1 0 0 0,-7 9 0 0 0,-4 7 330 0 0,-14 15 129 0 0,65-71-193 0 0,-23 21-409 0 0,26-19-1 0 0,-25 20 117 0 0,-14 11 23 0 0,1-1-1 0 0,0 1 0 0 0,-1-1 1 0 0,1 1-1 0 0,0-1 1 0 0,0 1-1 0 0,0 0 1 0 0,0-1-1 0 0,-1 1 0 0 0,1 0 1 0 0,0-1-1 0 0,0 1 1 0 0,0 0-1 0 0,0 0 0 0 0,1 0 1 0 0,-2 0 8 0 0,0 0 1 0 0,0 0 0 0 0,1 1-1 0 0,-1-1 1 0 0,0 0-1 0 0,0 0 1 0 0,0 0 0 0 0,1 1-1 0 0,-1-1 1 0 0,0 0-1 0 0,0 0 1 0 0,0 0-1 0 0,0 1 1 0 0,1-1 0 0 0,-1 0-1 0 0,0 0 1 0 0,0 1-1 0 0,0-1 1 0 0,0 0-1 0 0,0 0 1 0 0,0 1 0 0 0,0-1-1 0 0,0 0 1 0 0,0 1-1 0 0,0-1 1 0 0,0 0 0 0 0,0 0-1 0 0,0 1 1 0 0,0-1-1 0 0,0 0 1 0 0,0 1-1 0 0,0-1 1 0 0,0 0 0 0 0,0 0-1 0 0,0 1 1 0 0,0-1-1 0 0,0 0 1 0 0,-1 0-1 0 0,1 1 1 0 0,0-1 0 0 0,0 0-1 0 0,0 0 1 0 0,0 1-1 0 0,-1-1 1 0 0,1 0 0 0 0,-8 14 43 0 0,-1-1 0 0 0,0 0 1 0 0,-13 15-1 0 0,-4 4 283 0 0,-3-1-19 0 0,28-29-280 0 0,-1-1 0 0 0,0 1 0 0 0,1-1 0 0 0,-1 1 0 0 0,0-1 0 0 0,0 1 0 0 0,0-1 0 0 0,0 0 0 0 0,0 0 0 0 0,-4 1 0 0 0,16-23-207 0 0,86-86-606 0 0,-91 102 743 0 0,1 1-1 0 0,-1-1 1 0 0,7-3-1 0 0,-8 5-5 0 0,-22 37 21 0 0,-2-7 403 0 0,13-18-187 0 0,0 0 1 0 0,-12 13 0 0 0,9-11-104 0 0,9-10-77 0 0,0 1-1 0 0,0-1 1 0 0,0 1 0 0 0,0-1-1 0 0,0 0 1 0 0,0 0 0 0 0,0 0-1 0 0,0 1 1 0 0,0-1 0 0 0,-1 0-1 0 0,1-1 1 0 0,0 1 0 0 0,-1 0-1 0 0,1 0 1 0 0,-1 0 0 0 0,1-1-1 0 0,-1 1 1 0 0,1-1 0 0 0,-1 1-1 0 0,0-1 1 0 0,1 0 0 0 0,-1 0 0 0 0,-2 1-1 0 0,3-1-1 0 0,0-1 1 0 0,1 1-1 0 0,-1 0 0 0 0,0 0 1 0 0,1 0-1 0 0,-1 0 0 0 0,0-1 1 0 0,1 1-1 0 0,-1 0 0 0 0,1 0 1 0 0,-1-1-1 0 0,0 1 0 0 0,1-1 1 0 0,-1 1-1 0 0,1 0 0 0 0,-1-1 0 0 0,1 1 1 0 0,-1-1-1 0 0,1 1 0 0 0,0-1 1 0 0,-1 0-1 0 0,1 1 0 0 0,-1-1 1 0 0,1 1-1 0 0,0-1 0 0 0,0 0 1 0 0,-1 1-1 0 0,1-1 0 0 0,0-1 0 0 0,2-17-518 0 0,0 10-997 0 0,-1 9 1096 0 0,2-1-188 0 0,-5 4 313 0 0,-4 8 281 0 0,-3 4 73 0 0,-2-2 29 0 0,-5 3 72 0 0,-14 12 454 0 0,14-12-246 0 0,15-15-357 0 0,0 0-1 0 0,1 0 0 0 0,-1 0 1 0 0,0 0-1 0 0,1 0 0 0 0,-1 0 1 0 0,1 0-1 0 0,-1 0 1 0 0,1 0-1 0 0,0 0 0 0 0,-1 0 1 0 0,1 0-1 0 0,0 0 0 0 0,0 0 1 0 0,-1 2-1 0 0,0 5-10 0 0,1-8-9 0 0,-1 1 0 0 0,1-1 0 0 0,0 0 0 0 0,0 0 0 0 0,0 0 0 0 0,0 1-1 0 0,0-1 1 0 0,0 0 0 0 0,-1 1 0 0 0,1-1 0 0 0,0 0 0 0 0,0 0 0 0 0,0 1-1 0 0,0-1 1 0 0,0 0 0 0 0,0 1 0 0 0,0-1 0 0 0,0 0 0 0 0,0 0 0 0 0,0 1 0 0 0,0-1-1 0 0,0 0 1 0 0,1 1 0 0 0,-1-1 0 0 0,0 0 0 0 0,0 0 0 0 0,0 1 0 0 0,0-1-1 0 0,0 0 1 0 0,0 0 0 0 0,1 1 0 0 0,-1-1 0 0 0,2 5-464 0 0,2 2-303 0 0,0-7-2510 0 0,-4-8 2514 0 0,3 6 243 0 0,-6 4 94 0 0,2-1 437 0 0,0 0 0 0 0,0 0 0 0 0,0 0 0 0 0,0 0 0 0 0,0 0 0 0 0,0 0 0 0 0,0 1 0 0 0,0-1 0 0 0,0 2 0 0 0,1-3 20 0 0,-1 1-1 0 0,1 0 0 0 0,0-1 1 0 0,0 1-1 0 0,-1-1 1 0 0,1 1-1 0 0,-1-1 0 0 0,1 0 1 0 0,0 1-1 0 0,-1-1 0 0 0,1 1 1 0 0,-1-1-1 0 0,1 1 1 0 0,-1-1-1 0 0,1 0 0 0 0,-1 0 1 0 0,0 1-1 0 0,1-1 12 0 0,-1 1 1 0 0,0-1-1 0 0,1 0 0 0 0,-1 1 1 0 0,1-1-1 0 0,-1 0 0 0 0,1 1 1 0 0,-1-1-1 0 0,1 1 0 0 0,0-1 1 0 0,-1 1-1 0 0,1-1 0 0 0,-1 1 1 0 0,1-1-1 0 0,0 1 0 0 0,0-1 1 0 0,-1 1-1 0 0,1 0 0 0 0,0-1 1 0 0,0 2-1 0 0,-11 22 1720 0 0,5-14-1273 0 0,6-10-448 0 0,-1 1-1 0 0,1-1 1 0 0,-1 1 0 0 0,1-1 0 0 0,-1 1-1 0 0,1 0 1 0 0,-1-1 0 0 0,1 1 0 0 0,0 0-1 0 0,0 0 1 0 0,-1-1 0 0 0,1 1 0 0 0,0 1-1 0 0,-1-1-21 0 0,1-1 0 0 0,0 1-1 0 0,0-1 1 0 0,-1 1 0 0 0,1-1-1 0 0,0 1 1 0 0,-1-1-1 0 0,1 1 1 0 0,0-1 0 0 0,-1 0-1 0 0,1 1 1 0 0,-1-1 0 0 0,1 0-1 0 0,-1 1 1 0 0,1-1 0 0 0,-1 0-1 0 0,0 1 1 0 0,1-1-161 0 0,-1 0 1 0 0,1 0-1 0 0,0 0 1 0 0,-1 1-1 0 0,1-1 1 0 0,0 0-1 0 0,-1 0 0 0 0,1 0 1 0 0,-1 1-1 0 0,1-1 1 0 0,0 0-1 0 0,0 0 0 0 0,-1 1 1 0 0,1-1-1 0 0,0 0 1 0 0,-1 1-1 0 0,1-1 1 0 0,0 0-1 0 0,0 1 0 0 0,0-1 1 0 0,-1 1-1 0 0,1-1 1 0 0,0 0-1 0 0,0 1 1 0 0,0-1-1 0 0,0 0 0 0 0,0 1 1 0 0,0-1-1 0 0,0 1 1 0 0,0-1-1 0 0,0 1 1 0 0,0-1-1 0 0,0 0 0 0 0,0 1 1 0 0,0-1-1 0 0,0 1 1 0 0,0-1-1 0 0,0 0 1 0 0,1 1-1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7455 0 0,'0'0'575'0'0,"-7"20"1030"0"0,5-15-1191 0 0,-1 1 0 0 0,1 0 0 0 0,0-1 0 0 0,1 1 0 0 0,-1 0 0 0 0,1 0 0 0 0,0 0 0 0 0,1 0 0 0 0,-1 0 0 0 0,1 1 0 0 0,0-1 0 0 0,1 0-1 0 0,1 9 1 0 0,3 7 201 0 0,0 0 0 0 0,10 26 0 0 0,6 5 269 0 0,-21-52-421 0 0,-3-19-63 0 0,1-44-237 0 0,0 29-168 0 0,4-41 0 0 0,-3 57 13 0 0,1-2-158 0 0,0 14-59 0 0,-2 5 27 0 0,-2 9 83 0 0,1 15 136 0 0,2 0 0 0 0,0-1 0 0 0,1 1 0 0 0,2-1 0 0 0,5 30 0 0 0,-5-42 40 0 0,-1 0 55 0 0,2 0-1 0 0,-1 0 0 0 0,1 0 1 0 0,5 12-1 0 0,-7-22 41 0 0,9-20 71 0 0,-1-17-209 0 0,-4 14-4 0 0,5-34-1 0 0,1 9-325 0 0,-11 47 284 0 0,0-1-1 0 0,0 0 0 0 0,0 1 1 0 0,0-1-1 0 0,0 1 0 0 0,0-1 1 0 0,0 1-1 0 0,0-1 0 0 0,1 1 1 0 0,-1-1-1 0 0,0 1 0 0 0,0-1 1 0 0,1 1-1 0 0,-1-1 0 0 0,0 1 1 0 0,1-1-1 0 0,-1 1 0 0 0,0-1 1 0 0,1 1-1 0 0,-1 0-3 0 0,1 0 0 0 0,-1 0 0 0 0,0 0 0 0 0,0 0 0 0 0,1 0 0 0 0,-1 0 0 0 0,0 0 0 0 0,1 0 0 0 0,-1 0 0 0 0,0 0 0 0 0,0 0 0 0 0,1 0 0 0 0,-1 0 0 0 0,0 0 0 0 0,0 0 0 0 0,0 0 0 0 0,1 0 0 0 0,-1 1 1 0 0,0-1-1 0 0,0 0 0 0 0,0 0 0 0 0,1 0 0 0 0,-1 0 0 0 0,0 1 0 0 0,0-1 0 0 0,0 0 0 0 0,1 1 0 0 0,0 0 3 0 0,-1 0-1 0 0,1 0 1 0 0,0 0 0 0 0,-1 0 0 0 0,1 1-1 0 0,-1-1 1 0 0,1 0 0 0 0,-1 0 0 0 0,1 1 0 0 0,-1-1-1 0 0,0 0 1 0 0,0 1 0 0 0,0-1 0 0 0,1 0-1 0 0,-2 2 1 0 0,0 6 24 0 0,0-1 41 0 0,0-1-1 0 0,-1 1 0 0 0,0-1 1 0 0,0 1-1 0 0,-1-1 1 0 0,-4 8-1 0 0,2 5 173 0 0,0-3 101 0 0,2-4-131 0 0,3-9-138 0 0,2-8 86 0 0,-1-4-48 0 0,3-7-99 0 0,-1 0 0 0 0,2 0 0 0 0,0 0 0 0 0,0 1 0 0 0,11-20 0 0 0,-6 16-21 0 0,-8 14 4 0 0,-1 1 0 0 0,1-1 0 0 0,0 1-1 0 0,1-1 1 0 0,-1 1 0 0 0,6-6 0 0 0,-1 0-104 0 0,-7 9 109 0 0,0-1 1 0 0,0 1 0 0 0,0-1-1 0 0,0 1 1 0 0,1-1-1 0 0,-1 1 1 0 0,0-1-1 0 0,0 1 1 0 0,1 0 0 0 0,-1-1-1 0 0,0 1 1 0 0,1-1-1 0 0,-1 1 1 0 0,1 0 0 0 0,-1-1-1 0 0,0 1 1 0 0,1 0-1 0 0,-1 0 1 0 0,1-1 0 0 0,-1 1-1 0 0,1 0 1 0 0,-1 0-1 0 0,0 0 1 0 0,1-1-1 0 0,-1 1 1 0 0,1 0 0 0 0,-1 0-1 0 0,1 0 1 0 0,-1 0-1 0 0,1 0 1 0 0,0 0 0 0 0,-1 0-1 0 0,1 0 1 0 0,-1 0-1 0 0,1 0 1 0 0,-1 0-1 0 0,1 0 1 0 0,-1 1 0 0 0,1-1-1 0 0,-1 1 7 0 0,0 1 0 0 0,-1-1-1 0 0,1 0 1 0 0,0 1 0 0 0,0-1-1 0 0,0 0 1 0 0,0 1 0 0 0,0-1-1 0 0,0 0 1 0 0,0 0 0 0 0,0 3-1 0 0,-2 12 70 0 0,0-2 130 0 0,1-8-103 0 0,1 0-1 0 0,-1-1 1 0 0,-1 0 0 0 0,1 1-1 0 0,-1-1 1 0 0,0 0 0 0 0,0 0-1 0 0,0 0 1 0 0,-1 0 0 0 0,-4 6-1 0 0,-6 15 149 0 0,12-25-219 0 0,3-4 13 0 0,0 0 0 0 0,0-1 0 0 0,0 1 0 0 0,3-8 1 0 0,-1 1-1 0 0,-2 5-66 0 0,0-1 0 0 0,1 1 1 0 0,-1 0-1 0 0,1 0 0 0 0,0 0 0 0 0,1 1 0 0 0,-1-1 0 0 0,1 1 1 0 0,0 0-1 0 0,0 0 0 0 0,0 0 0 0 0,8-5 0 0 0,-11 9-142 0 0,-2 6-162 0 0,0 1 349 0 0,-1-1-1 0 0,1 0 0 0 0,-1 1 1 0 0,0-1-1 0 0,-1 0 0 0 0,1 0 0 0 0,-1 0 1 0 0,-6 8-1 0 0,-5 6 422 0 0,-31 36 0 0 0,23-30-84 0 0,18-23-295 0 0,2-5-41 0 0,3-4-12 0 0,14-15-28 0 0,2-1 0 0 0,0 2 0 0 0,27-25 0 0 0,-34 37-149 0 0,1-1 0 0 0,0 2-1 0 0,0 0 1 0 0,0 0 0 0 0,24-10-1 0 0,-34 17 162 0 0,0-1 1 0 0,-1 1-1 0 0,1 0 0 0 0,0 0 0 0 0,0-1 0 0 0,-1 1 0 0 0,1 0 0 0 0,0 0 1 0 0,0 0-1 0 0,-1 0 0 0 0,1 0 0 0 0,0 0 0 0 0,0 0 0 0 0,-1 0 1 0 0,1 0-1 0 0,0 0 0 0 0,0 1 0 0 0,0-1 15 0 0,-1 0-1 0 0,0 0 1 0 0,1 1-1 0 0,-1-1 1 0 0,0 0-1 0 0,0 0 1 0 0,1 1-1 0 0,-1-1 1 0 0,0 0-1 0 0,0 1 1 0 0,0-1-1 0 0,0 0 1 0 0,1 1 0 0 0,-1-1-1 0 0,0 0 1 0 0,0 1-1 0 0,0-1 1 0 0,0 1-1 0 0,0-1 1 0 0,0 0-1 0 0,0 1 1 0 0,0-1-1 0 0,0 0 1 0 0,0 1-1 0 0,0 1 31 0 0,-1 1 0 0 0,1-1 0 0 0,-1 0 0 0 0,0 1 0 0 0,1-1 0 0 0,-1 0 0 0 0,0 0 0 0 0,-3 4 0 0 0,-2 2 165 0 0,-1 0 1 0 0,0 0-1 0 0,-12 9 1 0 0,11-10-43 0 0,0 0 0 0 0,1 1 0 0 0,-8 10 1 0 0,4-5-88 0 0,10-12-48 0 0,-1 0 0 0 0,1 0 0 0 0,0 0 0 0 0,0 0-1 0 0,0 0 1 0 0,0 0 0 0 0,1 1 0 0 0,-1-1 0 0 0,0 0-1 0 0,0 1 1 0 0,1-1 0 0 0,-1 0 0 0 0,1 1 0 0 0,-1-1-1 0 0,0 3 1 0 0,1-3-2 0 0,0 0 0 0 0,0 0 1 0 0,0-1-1 0 0,-1 1 0 0 0,1 0 0 0 0,0-1 0 0 0,0 1 0 0 0,-1 0 0 0 0,1-1 0 0 0,0 1 1 0 0,-1-1-1 0 0,1 1 0 0 0,-1-1 0 0 0,1 1 0 0 0,-1-1 0 0 0,1 1 0 0 0,-1-1 0 0 0,1 1 0 0 0,-1-1 1 0 0,0 1-1 0 0,1-1 0 0 0,-2 1 0 0 0,0 0 28 0 0,0 1-22 0 0,5 0-17 0 0,-1-4-2 0 0,0 1 0 0 0,0 0 0 0 0,0-1 0 0 0,-1 1-1 0 0,1-1 1 0 0,0 1 0 0 0,0-1 0 0 0,1-2 0 0 0,5-5-119 0 0,7-6-117 0 0,3-3 128 0 0,1 5-210 0 0,1 2-1 0 0,25-12 1 0 0,-44 22 81 0 0,-16 19 141 0 0,-3-5 324 0 0,-23 14 222 0 0,-13 8-8 0 0,44-29-391 0 0,0 1-1 0 0,-10 7 0 0 0,13-8-45 0 0,-1 0 0 0 0,1-1 0 0 0,-1 0 0 0 0,-11 4 0 0 0,9-4-521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8863 0 0,'0'0'687'0'0,"3"13"1248"0"0,-2 10 229 0 0,-2 4-687 0 0,1-23-1325 0 0,-1 0 1 0 0,1-1 0 0 0,0 1-1 0 0,0-1 1 0 0,2 7-1 0 0,-1 12 302 0 0,-1-18-345 0 0,1 1 1 0 0,-1-1-1 0 0,1 1 0 0 0,1 6 0 0 0,1 5 257 0 0,-3-14-329 0 0,1-1 0 0 0,-1 0-1 0 0,1 1 1 0 0,-1-1 0 0 0,1 0-1 0 0,-1 1 1 0 0,1-1 0 0 0,0 0 0 0 0,1 3-1 0 0,2 1 132 0 0,-4-4-23 0 0,1-1-131 0 0,-1 0 0 0 0,0 0-1 0 0,0 0 1 0 0,0 0 0 0 0,0 1 0 0 0,1-1-1 0 0,-1 0 1 0 0,0 0 0 0 0,0 0 0 0 0,0 0-1 0 0,0 0 1 0 0,1 0 0 0 0,-1 0 0 0 0,0 0-1 0 0,0 0 1 0 0,0 0 0 0 0,0 0 0 0 0,1-1-1 0 0,-1 1 1 0 0,0 0 0 0 0,0 0 0 0 0,0 0-1 0 0,0 0 1 0 0,1 0 0 0 0,-1 0 0 0 0,0 0-1 0 0,0 0 1 0 0,0 0 0 0 0,0-1 0 0 0,0 1-1 0 0,1 0 1 0 0,5-18 250 0 0,-6-6-110 0 0,-1-13-54 0 0,1 34-90 0 0,0-1 1 0 0,0 0 0 0 0,0 1 0 0 0,0-1 0 0 0,2-5 0 0 0,0-15-10 0 0,-2 21-1 0 0,-1-4 0 0 0,1 0 0 0 0,0 0 0 0 0,0 0 0 0 0,1 1 0 0 0,1-10 0 0 0,0-9 0 0 0,-3 22 0 0 0,1 0 0 0 0,0 0 0 0 0,1-1 0 0 0,-1 1 0 0 0,0 0 0 0 0,1 0 0 0 0,1-3 0 0 0,-2 6 0 0 0,0-1 0 0 0,0 0 0 0 0,0 1 0 0 0,0-1 0 0 0,0 0 0 0 0,0 1 0 0 0,0-1-1 0 0,0 0 1 0 0,0 1 0 0 0,0-1 0 0 0,0 1 0 0 0,0-1 0 0 0,0 0 0 0 0,0 1 0 0 0,-1-1 0 0 0,1 0 0 0 0,0 1 0 0 0,0-1-1 0 0,-1 0 1 0 0,-1-3-19 0 0,2 3-81 0 0,0 13-155 0 0,-2-7 239 0 0,1 0 0 0 0,0 1 0 0 0,0-1 0 0 0,0 0 0 0 0,0 7-1 0 0,0-2-3 0 0,-2 8 55 0 0,2-16-13 0 0,0 0 0 0 0,0 1 1 0 0,1-1-1 0 0,0 1 0 0 0,-1-1 1 0 0,1 1-1 0 0,0 4 0 0 0,-2 5 97 0 0,2-12-110 0 0,0 1 0 0 0,-1-1 1 0 0,1 1-1 0 0,0-1 0 0 0,0 1 0 0 0,0-1 1 0 0,0 1-1 0 0,0-1 0 0 0,-1 1 0 0 0,1 0 1 0 0,0-1-1 0 0,0 1 0 0 0,0-1 1 0 0,0 1-1 0 0,1 0 0 0 0,-1-1 0 0 0,0 1 1 0 0,0-1-1 0 0,0 1 0 0 0,1 0 1 0 0,-1 1 28 0 0,6 4 302 0 0,-3-25-256 0 0,-2 17-85 0 0,0-1 0 0 0,0 0 0 0 0,0 1-1 0 0,0-1 1 0 0,0 0 0 0 0,-1 0 0 0 0,1 1 0 0 0,-1-1-1 0 0,0-4 1 0 0,1 4 4 0 0,-1-1 0 0 0,1 1 0 0 0,-1 0 0 0 0,1-1-1 0 0,2-4 1 0 0,2-15 184 0 0,7-16-313 0 0,-12 38 115 0 0,0 1 0 0 0,0 0 0 0 0,0-1 1 0 0,0 1-1 0 0,0-1 0 0 0,0 1 1 0 0,0 0-1 0 0,0-1 0 0 0,0 1 1 0 0,0 0-1 0 0,0-1 0 0 0,1 1 0 0 0,-1 0 1 0 0,0-1-1 0 0,0 1 0 0 0,0 0 1 0 0,0-1-1 0 0,1 1 0 0 0,-1 0 1 0 0,0 0-1 0 0,0-1 0 0 0,1 1 1 0 0,-1 0-1 0 0,0 0 0 0 0,1-1 0 0 0,-1 1 1 0 0,0 0-1 0 0,1 0 0 0 0,-1 0 1 0 0,0 0-1 0 0,1-1 0 0 0,-1 1 1 0 0,0 0-1 0 0,1 0 0 0 0,-1 0 0 0 0,0 0 1 0 0,1 0-1 0 0,-1 0 0 0 0,0 0 1 0 0,1 0-1 0 0,-1 0 0 0 0,0 0 1 0 0,1 0-1 0 0,1 12-133 0 0,-1-9 109 0 0,-1 1 0 0 0,1-1 1 0 0,-1 1-1 0 0,0-1 0 0 0,0 5 0 0 0,1 11 7 0 0,-1 24 406 0 0,0-5 17 0 0,1-19 10 0 0,-1-18-404 0 0,0-1-1 0 0,0 0 0 0 0,0 1 1 0 0,0-1-1 0 0,0 0 1 0 0,0 0-1 0 0,1 1 1 0 0,-1-1-1 0 0,0 0 0 0 0,0 0 1 0 0,0 1-1 0 0,1-1 1 0 0,-1 0-1 0 0,0 0 0 0 0,0 0 1 0 0,1 1-1 0 0,-1-1 1 0 0,0 0-1 0 0,0 0 1 0 0,1 0-1 0 0,-1 0 0 0 0,0 0 1 0 0,0 0-1 0 0,1 1 1 0 0,-1-1-1 0 0,0 0 1 0 0,1 0-1 0 0,-1 0 0 0 0,0 0 1 0 0,1 0-1 0 0,-1 0 1 0 0,0 0-1 0 0,0 0 0 0 0,1 0 1 0 0,-1 0-1 0 0,0-1 1 0 0,1 1-1 0 0,-1 0 1 0 0,0 0-1 0 0,0 0 0 0 0,1 0 1 0 0,-1 0-1 0 0,0 0 1 0 0,1-1-1 0 0,-1 1 1 0 0,0 0-1 0 0,0 0 0 0 0,0 0 1 0 0,1-1-1 0 0,-1 1 1 0 0,0 0-1 0 0,0 0 0 0 0,0-1 1 0 0,1 1-1 0 0,-1 0 1 0 0,15-25 4 0 0,-5 10-172 0 0,8-19 1 0 0,-15 29 65 0 0,-1 2 0 0 0,1-1-1 0 0,0 0 1 0 0,0 0 0 0 0,1 1-1 0 0,-1 0 1 0 0,1-1 0 0 0,3-1-1 0 0,-6 4-42 0 0,-2 17-272 0 0,-7 7 521 0 0,-27 78 1246 0 0,33-92-1134 0 0,3 1-76 0 0,-1-9 85 0 0,9-10-98 0 0,-4 2-128 0 0,0 0 1 0 0,0 0-1 0 0,5-10 0 0 0,9-13-13 0 0,-15 24-81 0 0,1-1 48 0 0,1 0 0 0 0,-1 0 0 0 0,1 1-1 0 0,0-1 1 0 0,1 1 0 0 0,-1 1 0 0 0,1-1 0 0 0,0 1-1 0 0,13-7 1 0 0,-19 12 30 0 0,-1 0 0 0 0,0 0 0 0 0,0-1 0 0 0,1 1-1 0 0,-1 0 1 0 0,0 0 0 0 0,0 0 0 0 0,1 0 0 0 0,-1 0 0 0 0,0 0-1 0 0,1 0 1 0 0,-1 0 0 0 0,0 0 0 0 0,1 0 0 0 0,-1 0 0 0 0,0 0-1 0 0,1 0 1 0 0,-1 0 0 0 0,0 0 0 0 0,0 0 0 0 0,1 0 0 0 0,-1 0-1 0 0,0 0 1 0 0,1 0 0 0 0,-1 0 0 0 0,0 0 0 0 0,0 1 0 0 0,1-1-1 0 0,-1 0 1 0 0,0 0 0 0 0,0 0 0 0 0,1 1 0 0 0,-1-1-1 0 0,2 13-41 0 0,-8 12 285 0 0,0-9 156 0 0,-19 30 0 0 0,6-11 8 0 0,-3 0-119 0 0,23-36-276 0 0,16-24-2 0 0,35-39 0 0 0,-50 63-33 0 0,0-1 0 0 0,0 1 0 0 0,1 0 0 0 0,-1 0 1 0 0,0-1-1 0 0,1 1 0 0 0,-1 1 0 0 0,0-1 0 0 0,1 0 0 0 0,-1 0 0 0 0,1 1 0 0 0,-1 0 0 0 0,1-1 0 0 0,3 1 0 0 0,-5 0-65 0 0,0 1-86 0 0,-1-1 189 0 0,1 1 0 0 0,-1-1 1 0 0,1 1-1 0 0,-1-1 0 0 0,0 1 1 0 0,1-1-1 0 0,-1 1 1 0 0,0-1-1 0 0,1 1 0 0 0,-1-1 1 0 0,0 1-1 0 0,0 0 1 0 0,1-1-1 0 0,-1 1 0 0 0,0-1 1 0 0,0 1-1 0 0,0 0 1 0 0,0-1-1 0 0,0 1 0 0 0,0-1 1 0 0,0 1-1 0 0,0 0 1 0 0,0-1-1 0 0,0 1 0 0 0,0-1 1 0 0,0 1-1 0 0,-1 0 1 0 0,1-1-1 0 0,0 2 0 0 0,-1-1 2 0 0,-11 29 154 0 0,-8 9 234 0 0,-1 6-291 0 0,14-32 54 0 0,6-11-113 0 0,0-1 0 0 0,0 0 1 0 0,0 1-1 0 0,0-1 0 0 0,0 1 0 0 0,1-1 0 0 0,-1 1 1 0 0,0 2-1 0 0,-1-1 431 0 0,3-8-495 0 0,7-8 48 0 0,1 1-1 0 0,19-19 1 0 0,-7 9-155 0 0,26-18 68 0 0,-43 36-3 0 0,0 0 0 0 0,0 0-1 0 0,1 1 1 0 0,-1 0 0 0 0,1-1-1 0 0,0 2 1 0 0,0-1 0 0 0,0 1-1 0 0,1-1 1 0 0,-1 1 0 0 0,7-1-1 0 0,-11 3-5 0 0,-1 0 72 0 0,0 0 1 0 0,1 1-1 0 0,-1-1 1 0 0,0 0-1 0 0,0 0 1 0 0,0 1-1 0 0,1-1 1 0 0,-1 0-1 0 0,0 0 1 0 0,0 1-1 0 0,0-1 1 0 0,0 0-1 0 0,0 1 1 0 0,0-1-1 0 0,1 0 0 0 0,-1 0 1 0 0,0 1-1 0 0,0-1 1 0 0,0 0-1 0 0,0 1 1 0 0,0-1-1 0 0,0 0 1 0 0,0 1-1 0 0,0-1 1 0 0,0 0-1 0 0,-1 1 1 0 0,1-1-1 0 0,0 0 1 0 0,0 0-1 0 0,0 1 1 0 0,0-1-1 0 0,0 0 1 0 0,0 1-1 0 0,-1-1 1 0 0,-4 11 3 0 0,-25 30 261 0 0,21-28-98 0 0,8-11-132 0 0,0 0-1 0 0,0-1 0 0 0,-1 1 0 0 0,1 0 0 0 0,0-1 1 0 0,-1 1-1 0 0,-1 1 0 0 0,-1 2 54 0 0,3-4-81 0 0,0 0 1 0 0,1 0 0 0 0,-1 0-1 0 0,1 0 1 0 0,-1-1 0 0 0,0 1-1 0 0,0 0 1 0 0,1-1 0 0 0,-1 1-1 0 0,0-1 1 0 0,0 1 0 0 0,0-1-1 0 0,0 1 1 0 0,0-1 0 0 0,1 1-1 0 0,-3-1 1 0 0,2 1 69 0 0,2-2-681 0 0,4-5-640 0 0,2-1-1319 0 0,4 0-5715 0 0,3 4 852 0 0,-4 3 6559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5327 0 0,'0'0'2394'0'0,"13"6"2611"0"0,-1-7-4522 0 0,0 0-1 0 0,0-1 1 0 0,0-1-1 0 0,0 0 1 0 0,0-1-1 0 0,20-10 1 0 0,15-3-320 0 0,-7 2-124 0 0,-31 11-387 0 0,0 0-1 0 0,0 0 1 0 0,1 2 0 0 0,-1-1 0 0 0,1 1 0 0 0,0 0 0 0 0,19-1 0 0 0,-22 4-1155 0 0,-4-1 765 0 0,0 0 0 0 0,0 0 0 0 0,0 0 0 0 0,0 0 0 0 0,0 1 0 0 0,0-1 0 0 0,0 1 0 0 0,0 0 0 0 0,0 0 0 0 0,0 0 0 0 0,0 0 0 0 0,0 0 0 0 0,-1 1 0 0 0,5 2-1 0 0,-3 0 247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3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5383 0 0,'0'0'416'0'0,"19"2"1244"0"0,0 0 46 0 0,0 0-1 0 0,28 8 0 0 0,-38-8-1615 0 0,0 1 0 0 0,-1 0 0 0 0,0 0 0 0 0,1 1 0 0 0,-2 0-1 0 0,1 1 1 0 0,11 8 0 0 0,-12-7-40 0 0,0 0 0 0 0,0 1 0 0 0,-1 0-1 0 0,0 1 1 0 0,-1-1 0 0 0,1 1 0 0 0,5 12 0 0 0,0 5-601 0 0,11 33 0 0 0,-22-58 538 0 0,2 8-690 0 0,0-1-1 0 0,0 1 1 0 0,1 8-1 0 0,-3-14 168 0 0,0 1-1 0 0,0-1 1 0 0,0 0 0 0 0,0 0-1 0 0,0 0 1 0 0,0 1-1 0 0,0-1 1 0 0,-1 0 0 0 0,1 0-1 0 0,-1 0 1 0 0,0 0 0 0 0,1 0-1 0 0,-1 0 1 0 0,0 0 0 0 0,-1 2-1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131 363 7631 0 0,'0'2'192'0'0,"-1"1"-1"0"0,0-1 0 0 0,0 0 1 0 0,0 1-1 0 0,-1-1 0 0 0,1 0 1 0 0,0 0-1 0 0,-1 0 0 0 0,1 0 1 0 0,-1 0-1 0 0,-4 3 1754 0 0,12-14-504 0 0,12-18-1299 0 0,-8 11-38 0 0,18-22-1 0 0,5-7-31 0 0,-27 38-72 0 0,-5 5 7 0 0,0 1 0 0 0,0-1 1 0 0,1 1-1 0 0,-1-1 0 0 0,0 1 0 0 0,1 0 0 0 0,-1 0 0 0 0,1 0 1 0 0,-1 0-1 0 0,4-2 0 0 0,-5 4 8 0 0,0-1-1 0 0,0 1 1 0 0,0-1 0 0 0,0 1-1 0 0,1 0 1 0 0,-2-1 0 0 0,1 1-1 0 0,0-1 1 0 0,0 1 0 0 0,0 0-1 0 0,0-1 1 0 0,0 1 0 0 0,0-1-1 0 0,-1 1 1 0 0,1-1 0 0 0,0 2-1 0 0,-6 12 198 0 0,5-10-91 0 0,0-1 0 0 0,-1 1 0 0 0,1 0-1 0 0,-5 6 1 0 0,-23 40 991 0 0,15-30-735 0 0,10-14-261 0 0,0 1 0 0 0,-1-1 0 0 0,-7 7-1 0 0,1 0 85 0 0,10-11-173 0 0,-1 0 0 0 0,1-1 1 0 0,-1 1-1 0 0,1 0 1 0 0,-1-1-1 0 0,0 1 0 0 0,1-1 1 0 0,-1 0-1 0 0,0 1 0 0 0,0-1 1 0 0,-3 1-1 0 0,5-2 96 0 0,-2-4 219 0 0,4-2-201 0 0,14-28-35 0 0,12-14-274 0 0,3-2 168 0 0,-2-2 0 0 0,-6 13-64 0 0,-19 31 54 0 0,-6 7-25 0 0,1 1 33 0 0,0 1 1 0 0,0-1-1 0 0,0 1 1 0 0,0-1-1 0 0,0 1 1 0 0,1 0 0 0 0,-1-1-1 0 0,0 1 1 0 0,0 0-1 0 0,1 0 1 0 0,-1-1 0 0 0,0 3-1 0 0,-14 19-82 0 0,-1 0 0 0 0,-21 22 0 0 0,3-4 35 0 0,12-18 186 0 0,17-17-102 0 0,0 1 0 0 0,0-1 0 0 0,-8 13 0 0 0,0-6 35 0 0,12-11-59 0 0,0-1 0 0 0,0 1 0 0 0,0-1 0 0 0,0 1 0 0 0,0 0 0 0 0,0 0-1 0 0,1 0 1 0 0,-1-1 0 0 0,0 1 0 0 0,0 0 0 0 0,1 0 0 0 0,-1 0 0 0 0,1 0 0 0 0,-1 0 0 0 0,1 0 0 0 0,-1 1 0 0 0,-2-4 203 0 0,7-1-92 0 0,-4 3-109 0 0,1-1 0 0 0,0 1 0 0 0,0-1-1 0 0,0 0 1 0 0,-1 1 0 0 0,1-1 0 0 0,0 0-1 0 0,-1 0 1 0 0,1 0 0 0 0,0 1 0 0 0,-1-1-1 0 0,1 0 1 0 0,0-2 0 0 0,6-7 80 0 0,17-16-336 0 0,0 0 0 0 0,-2-2 0 0 0,-1-1-1 0 0,27-47 1 0 0,-45 72 243 0 0,-1 1 0 0 0,0 0 0 0 0,-1 1 0 0 0,1-2 0 0 0,-1 1 0 0 0,1 0 0 0 0,-1 0 0 0 0,0 0 0 0 0,0 0 0 0 0,0-1 0 0 0,0-5 0 0 0,-1 9 0 0 0,0 0 0 0 0,0 0 0 0 0,0-1 0 0 0,0 1 0 0 0,0 0 0 0 0,0 0 0 0 0,0 0 0 0 0,0 0 0 0 0,0 0 0 0 0,-1-1 0 0 0,1 1 0 0 0,0 0 0 0 0,0 0 0 0 0,0 0 0 0 0,0 0 0 0 0,0 0 0 0 0,0 0 0 0 0,-1 0 0 0 0,1 0 0 0 0,0 0 0 0 0,0-1 0 0 0,0 1 0 0 0,0 0 0 0 0,0 0 0 0 0,-1 0 0 0 0,1 0 0 0 0,0 0 0 0 0,0 0 0 0 0,0 0 0 0 0,0 0 0 0 0,-1 0 0 0 0,1 0 0 0 0,0 0 0 0 0,0 0 0 0 0,0 0 0 0 0,0 0 0 0 0,0 0 0 0 0,-1 0 0 0 0,1 0 0 0 0,0 0 0 0 0,0 1 0 0 0,0-1 0 0 0,0 0 0 0 0,0 0 0 0 0,-1 0 0 0 0,1 0 0 0 0,0 0 0 0 0,-5 4 0 0 0,-2 1 0 0 0,0 0-1 0 0,0 1 0 0 0,1 0 0 0 0,-1 0 1 0 0,1 1-1 0 0,-5 7 0 0 0,-21 20 73 0 0,5-9-1 0 0,-20 16 223 0 0,4 3-198 0 0,30-32 239 0 0,11-10 77 0 0,9-11-351 0 0,-4 6-61 0 0,0 0 0 0 0,0 0 0 0 0,0 1 0 0 0,0-1 0 0 0,4-2 0 0 0,12-10 0 0 0,36-36 0 0 0,-43 38-5 0 0,1-1-193 0 0,17-25 1 0 0,17-30-107 0 0,-13 27 224 0 0,-28 37 80 0 0,-6 5 0 0 0,0 0 0 0 0,0 0-1 0 0,1 0 1 0 0,-1 0 0 0 0,0 0-1 0 0,0 0 1 0 0,0 0-1 0 0,1-1 1 0 0,-1 1 0 0 0,0 0-1 0 0,0 0 1 0 0,0 1 0 0 0,0-1-1 0 0,1 0 1 0 0,-1 0 0 0 0,0 0-1 0 0,0 0 1 0 0,0 0 0 0 0,0 0-1 0 0,1 0 1 0 0,-1 0 0 0 0,0 0-1 0 0,0 0 1 0 0,0 0 0 0 0,0 0-1 0 0,1 1 1 0 0,-1-1 0 0 0,0 0-1 0 0,0 0 1 0 0,0 0 0 0 0,1 1-3 0 0,-1 0 0 0 0,0-1 0 0 0,0 1 0 0 0,1 0 0 0 0,-1 0 0 0 0,0 0 1 0 0,0-1-1 0 0,0 1 0 0 0,0 0 0 0 0,0 0 0 0 0,0-1 0 0 0,0 1 0 0 0,0 0 1 0 0,0 0-1 0 0,0 0 0 0 0,-1-1 0 0 0,1 1 0 0 0,-1 1 0 0 0,-7 17 6 0 0,2-8-5 0 0,-6 14 62 0 0,-1 0 0 0 0,-1-1-1 0 0,-1-1 1 0 0,-35 41 0 0 0,26-39 77 0 0,18-20-84 0 0,0 1 0 0 0,0 0 0 0 0,-8 12 0 0 0,-2-2 89 0 0,15-15-130 0 0,-1 0 0 0 0,1 0 0 0 0,-1 0 1 0 0,1 0-1 0 0,0 0 0 0 0,0 0 0 0 0,0 0 0 0 0,0 1 0 0 0,0-1 0 0 0,0 0 0 0 0,0 1 0 0 0,-1 2 0 0 0,0-1 115 0 0,6-8-49 0 0,24-27 172 0 0,-3 12-337 0 0,-1-1 1 0 0,-2-1 0 0 0,36-45-1 0 0,-30 36 31 0 0,-19 22 44 0 0,16-20 0 0 0,-17 17-3 0 0,0 1 0 0 0,0 0 0 0 0,1 1 0 0 0,17-15 1 0 0,0 1-37 0 0,-20 17 35 0 0,1 1-1 0 0,-1 0 0 0 0,16-10 0 0 0,-15 10 17 0 0,-6 5 0 0 0,-1 0 0 0 0,1 1 0 0 0,0-1 0 0 0,0 0 0 0 0,0 0 0 0 0,0 1 0 0 0,0-1 0 0 0,0 1 0 0 0,0-1 0 0 0,0 1 0 0 0,0-1 0 0 0,2 0 0 0 0,-3 1 0 0 0,0 0 0 0 0,0 0 0 0 0,0 0 0 0 0,1 0 0 0 0,-1 0 0 0 0,0 0 0 0 0,0 0 0 0 0,0 1 0 0 0,0-1 0 0 0,0 0 0 0 0,0 0 0 0 0,0 0 0 0 0,1 0 0 0 0,-1 0 0 0 0,0 0 0 0 0,0 0 0 0 0,0 0 0 0 0,0 0 0 0 0,0 0 0 0 0,0 0 0 0 0,0 1 0 0 0,0-1 0 0 0,0 0 0 0 0,0 0 0 0 0,1 0 0 0 0,-1 0 0 0 0,0 0 0 0 0,0 0 0 0 0,0 0 0 0 0,0 1 0 0 0,0-1 0 0 0,0 0 0 0 0,0 0 0 0 0,0 0 0 0 0,0 0 0 0 0,0 0 0 0 0,0 0 0 0 0,0 1 0 0 0,0-1 0 0 0,0 0 0 0 0,0 0 0 0 0,0 0 0 0 0,0 0 0 0 0,0 0 0 0 0,0 0 0 0 0,0 0 0 0 0,-1 1 0 0 0,1-1 0 0 0,0 0 0 0 0,0 0 0 0 0,0 0 0 0 0,0 0 0 0 0,0 0 0 0 0,0 0 0 0 0,0 0 0 0 0,0 0 0 0 0,0 1 0 0 0,0-1 0 0 0,-1 0 0 0 0,1 0 0 0 0,0 0 0 0 0,0 0 0 0 0,-5 4 0 0 0,2-1 0 0 0,0 1 0 0 0,0-1 0 0 0,1 1 0 0 0,-1 0 0 0 0,-2 5 0 0 0,-7 11 0 0 0,-57 83 28 0 0,42-61 30 0 0,15-22 32 0 0,-1 1 58 0 0,0-1 1 0 0,-2 0 0 0 0,0-1 0 0 0,-26 25 0 0 0,27-28-2 0 0,12-13-120 0 0,1-1 1 0 0,-1 0 0 0 0,0 0-1 0 0,0 0 1 0 0,0 0 0 0 0,0 0 0 0 0,-2 2-1 0 0,3-4 167 0 0,8-8 44 0 0,42-37-551 0 0,-7 5 71 0 0,-10 11 140 0 0,26-22 29 0 0,-19 18 75 0 0,59-44-354 0 0,-91 72 289 0 0,-1 1 1 0 0,13-7-1 0 0,4-2-117 0 0,-23 13 177 0 0,0 0-1 0 0,0 0 0 0 0,0 0 1 0 0,0 0-1 0 0,0 0 0 0 0,0 0 1 0 0,0 0-1 0 0,0 0 1 0 0,0 0-1 0 0,0 0 0 0 0,0 0 1 0 0,0 0-1 0 0,0 0 0 0 0,0 0 1 0 0,0 0-1 0 0,0 1 1 0 0,0-1-1 0 0,0 0 0 0 0,1 0 1 0 0,-1 0-1 0 0,0 0 0 0 0,0 0 1 0 0,0 0-1 0 0,0 0 1 0 0,0 0-1 0 0,0 0 0 0 0,0 0 1 0 0,0 0-1 0 0,0 0 0 0 0,0 0 1 0 0,0 0-1 0 0,0 0 1 0 0,0 0-1 0 0,0 0 0 0 0,0 0 1 0 0,1 0-1 0 0,-1 0 0 0 0,0 0 1 0 0,0 0-1 0 0,0 0 1 0 0,0 0-1 0 0,0 0 0 0 0,0 0 1 0 0,0 0-1 0 0,0 0 0 0 0,0 0 1 0 0,0 0-1 0 0,0 0 1 0 0,0 0-1 0 0,0 0 0 0 0,0 0 1 0 0,0 0-1 0 0,0 0 0 0 0,1-1 1 0 0,-1 1-1 0 0,0 0 0 0 0,0 0 1 0 0,0 0-1 0 0,0 0 1 0 0,0 0-1 0 0,0 0 0 0 0,-4 8-109 0 0,-7 10 8 0 0,11-17 100 0 0,-11 14 56 0 0,-1-1 0 0 0,-18 18 0 0 0,-3 4 135 0 0,21-24-41 0 0,-20 18 0 0 0,18-19 33 0 0,-17 21-1 0 0,-39 41 499 0 0,60-63-511 0 0,-22 18 0 0 0,30-27-123 0 0,1 0 62 0 0,11-14 0 0 0,-5 4-104 0 0,2 0 0 0 0,0 0 0 0 0,0 0 0 0 0,15-13 0 0 0,-9 8 0 0 0,0 3-78 0 0,0 0 0 0 0,18-12 0 0 0,4-2-104 0 0,29-20-83 0 0,-25 19 122 0 0,-23 16-41 0 0,0 0 0 0 0,25-9 0 0 0,-40 18 155 0 0,0 0-1 0 0,0 1 1 0 0,0-1-1 0 0,1 1 1 0 0,-1 0-1 0 0,0-1 1 0 0,1 1-1 0 0,-1 0 1 0 0,0 0-1 0 0,1 0 1 0 0,-1 0 0 0 0,0 0-1 0 0,1 0 1 0 0,-1 0-1 0 0,0 1 1 0 0,0-1-1 0 0,1 0 1 0 0,1 1-1 0 0,-3 2-41 0 0,-1 0 0 0 0,1 0 0 0 0,-1 0 0 0 0,0-1 0 0 0,-2 6 0 0 0,-1 0 90 0 0,-1-1-1 0 0,0 1 1 0 0,-1-1 0 0 0,1 0 0 0 0,-1 0 0 0 0,-1-1 0 0 0,1 0 0 0 0,-1 0 0 0 0,0 0 0 0 0,-9 5 0 0 0,-17 14 229 0 0,21-14 35 0 0,-1 0 1 0 0,-25 13-1 0 0,29-18-142 0 0,0 1-1 0 0,-10 8 0 0 0,-12 10 15 0 0,13-9-42 0 0,16-14-87 0 0,0 0 0 0 0,1-1 1 0 0,-1 1-1 0 0,0 0 0 0 0,0-1 1 0 0,-1 1-1 0 0,1-1 0 0 0,0 0 1 0 0,-5 2-1 0 0,5-2 328 0 0,3-2-165 0 0,6-4-163 0 0,12-10-371 0 0,-14 11 305 0 0,1-1-1 0 0,0 1 1 0 0,0 0-1 0 0,11-6 0 0 0,10-5 2 0 0,66-42-127 0 0,-72 42 110 0 0,58-42-28 0 0,-71 51 25 0 0,0 0-1 0 0,12-6 0 0 0,8-5-365 0 0,-19 12 240 0 0,-9 5 179 0 0,1 0-1 0 0,-1 0 0 0 0,0 0 1 0 0,0 0-1 0 0,0 0 1 0 0,0 0-1 0 0,0 0 0 0 0,0 0 1 0 0,0 0-1 0 0,1 0 1 0 0,-1 0-1 0 0,0 0 0 0 0,0 0 1 0 0,0 0-1 0 0,0 0 1 0 0,0 0-1 0 0,0 0 0 0 0,0 0 1 0 0,0 0-1 0 0,1 0 1 0 0,-1 0-1 0 0,0 0 1 0 0,0 0-1 0 0,0 0 0 0 0,0 0 1 0 0,0 0-1 0 0,0 1 1 0 0,0-1-1 0 0,0 0 0 0 0,0 0 1 0 0,0 0-1 0 0,0 0 1 0 0,1 0-1 0 0,-1 0 0 0 0,0 0 1 0 0,0 0-1 0 0,0 1 1 0 0,0-1-1 0 0,0 0 0 0 0,0 0 1 0 0,0 0-1 0 0,0 1-15 0 0,-1 0-1 0 0,1 0 0 0 0,0 0 1 0 0,-1 0-1 0 0,1 0 0 0 0,0 0 1 0 0,-1 0-1 0 0,1 0 1 0 0,-1-1-1 0 0,0 1 0 0 0,1 0 1 0 0,-1 0-1 0 0,0 0 0 0 0,1-1 1 0 0,-2 2-1 0 0,-20 19 83 0 0,-21 16 152 0 0,15-15-45 0 0,-43 30 466 0 0,-17 11-317 0 0,66-44-216 0 0,18-15-62 0 0,1-1-1 0 0,0 0 1 0 0,-1 0 0 0 0,0 0 0 0 0,0-1-1 0 0,-5 4 1 0 0,1 0 79 0 0,8-6-113 0 0,0 0 0 0 0,0 0 0 0 0,0 0 0 0 0,0-1 0 0 0,0 1 0 0 0,0 0 0 0 0,0 0 0 0 0,0 0 0 0 0,0 0 0 0 0,0 0 0 0 0,0 0 0 0 0,0 0 0 0 0,0 0 0 0 0,0 0 0 0 0,0 0 0 0 0,0 0 0 0 0,-1-1 0 0 0,1 1 0 0 0,0 0 0 0 0,0 0 0 0 0,0 0 0 0 0,0 0 0 0 0,0 0 0 0 0,0 0 0 0 0,0 0 0 0 0,0 0 0 0 0,0 0 0 0 0,0 0 0 0 0,-1 0 0 0 0,1 0 0 0 0,0 0 0 0 0,0 0 0 0 0,0 0 0 0 0,0 0 0 0 0,0 0-1 0 0,0 0 1 0 0,0 0 0 0 0,0 0 0 0 0,-1 0 0 0 0,1 0 0 0 0,0 0 0 0 0,0 0 0 0 0,0 0 0 0 0,0 0 0 0 0,0 0 0 0 0,0 0 0 0 0,0 0 1 0 0,0-1 0 0 0,1 0 0 0 0,-1 0-1 0 0,1 1 1 0 0,-1-1 0 0 0,1 0 0 0 0,-1 1 0 0 0,1-1 0 0 0,-1 1-1 0 0,1-1 1 0 0,0 1 0 0 0,-1-1 0 0 0,1 1 0 0 0,0-1-1 0 0,-1 1 1 0 0,1 0 0 0 0,0-1 0 0 0,0 1 0 0 0,1-1 0 0 0,5-3 42 0 0,22-17-147 0 0,48-28-1 0 0,4-2-50 0 0,-60 36 123 0 0,-4 3-106 0 0,30-27 0 0 0,-15 14-13 0 0,-24 19 102 0 0,0 0 1 0 0,12-13-1 0 0,-18 17 18 0 0,0 0-1 0 0,1 1 1 0 0,-1-1 0 0 0,0 0 0 0 0,1 1-1 0 0,-1-1 1 0 0,1 1 0 0 0,3-1 0 0 0,3-2-159 0 0,-8 3-6 0 0,-11 19-498 0 0,5-7 695 0 0,-1-1 0 0 0,-1-1 0 0 0,-11 14 0 0 0,-3 5 139 0 0,5-6 184 0 0,-24 25 0 0 0,-9 11 428 0 0,37-44-623 0 0,10-12-108 0 0,0 0 0 0 0,0 0 0 0 0,1 0 0 0 0,-1 1 0 0 0,1-1 0 0 0,-1 0 0 0 0,1 1 0 0 0,0-1 0 0 0,0 1 0 0 0,0-1 0 0 0,0 1 0 0 0,-1 3 0 0 0,17-12 103 0 0,-7 1-114 0 0,-1-1 0 0 0,12-9 0 0 0,0-1 8 0 0,49-43-40 0 0,23-17-372 0 0,12-11-26 0 0,-77 64 342 0 0,-22 17 31 0 0,1 2 0 0 0,0-1 1 0 0,0 0-1 0 0,11-5 0 0 0,-15 9-21 0 0,-2 2 59 0 0,0 0-1 0 0,1 1 1 0 0,-1-1-1 0 0,0 0 1 0 0,0 0-1 0 0,0 0 1 0 0,0 0-1 0 0,0 0 1 0 0,0 0-1 0 0,-2 1 1 0 0,0 2 1 0 0,-104 97 524 0 0,70-68-323 0 0,25-22-64 0 0,0 1 0 0 0,-12 13 0 0 0,-42 45 563 0 0,52-56-858 0 0,12-12 129 0 0,0 0-1 0 0,-1 0 1 0 0,1 0-1 0 0,0 1 1 0 0,0-1 0 0 0,1 1-1 0 0,-1-1 1 0 0,-2 6 0 0 0,4-9 33 0 0,0 1 1 0 0,0 0 0 0 0,1 0 0 0 0,-1 0 0 0 0,0 0 0 0 0,0 0 0 0 0,0 0 0 0 0,0 0 0 0 0,0 0 0 0 0,0 0-1 0 0,0 0 1 0 0,1 0 0 0 0,-1 0 0 0 0,0 0 0 0 0,0 0 0 0 0,0 0 0 0 0,0 0 0 0 0,0 0 0 0 0,1 0 0 0 0,-1 0-1 0 0,0 0 1 0 0,0 0 0 0 0,0 0 0 0 0,0 0 0 0 0,0 0 0 0 0,0 0 0 0 0,1 0 0 0 0,-1 0 0 0 0,0 0 0 0 0,0 0-1 0 0,0 0 1 0 0,0 0 0 0 0,0 0 0 0 0,0 0 0 0 0,0 0 0 0 0,0 0 0 0 0,1 0 0 0 0,-1 1 0 0 0,0-1 0 0 0,0 0-1 0 0,0 0 1 0 0,0 0 0 0 0,0 0 0 0 0,0 0 0 0 0,0 0 0 0 0,0 0 0 0 0,0 1 0 0 0,0-1 0 0 0,0 0 0 0 0,0 0-1 0 0,0 0 1 0 0,0 0 0 0 0,0 0 0 0 0,0 0 0 0 0,0 1 0 0 0,0-1 0 0 0,0 0 0 0 0,0 0 0 0 0,0 0 0 0 0,0 0-1 0 0,0 0 1 0 0,0 0 0 0 0,0 1 0 0 0,0-1 0 0 0,9-5 147 0 0,61-58-272 0 0,-13 14-73 0 0,-18 16 202 0 0,-12 10-25 0 0,43-42-176 0 0,-4-2-25 0 0,-64 65 202 0 0,0 0 1 0 0,0 0-1 0 0,0 0 1 0 0,1 1-1 0 0,-1-1 1 0 0,6-2-1 0 0,-2 1-86 0 0,-5 2 11 0 0,-2 3-31 0 0,1-1 94 0 0,-1 1-1 0 0,0-1 1 0 0,0 0 0 0 0,0 1 0 0 0,0-1-1 0 0,0 0 1 0 0,0 0 0 0 0,0 0 0 0 0,0 0-1 0 0,-2 2 1 0 0,-5 4-30 0 0,-11 16 224 0 0,-1-1 1 0 0,-1-1-1 0 0,-1-1 0 0 0,-30 22 0 0 0,42-34-89 0 0,1 0-1 0 0,-10 12 0 0 0,11-11-21 0 0,0-1 0 0 0,-13 10 0 0 0,-1 2 20 0 0,-4 2 3 0 0,24-21-53 0 0,4-2 23 0 0,7-3 83 0 0,13-10 50 0 0,60-45-301 0 0,-55 41 60 0 0,-1-1 0 0 0,28-26 0 0 0,-41 32 31 0 0,1 0 0 0 0,28-18 0 0 0,-16 12-93 0 0,-18 13 24 0 0,0 1 1 0 0,0-1-1 0 0,0 1 1 0 0,1 1 0 0 0,16-7-1 0 0,-25 11 96 0 0,0 0 0 0 0,0 0 0 0 0,0 0 0 0 0,0 0 0 0 0,0 1 0 0 0,0-1 0 0 0,-1 0-1 0 0,1 0 1 0 0,0 0 0 0 0,0 0 0 0 0,0 1 0 0 0,0-1 0 0 0,0 0 0 0 0,0 0 0 0 0,0 0 0 0 0,0 1 0 0 0,0-1 0 0 0,0 0-1 0 0,0 0 1 0 0,0 0 0 0 0,0 0 0 0 0,0 1 0 0 0,0-1 0 0 0,0 0 0 0 0,0 0 0 0 0,1 0 0 0 0,-1 0 0 0 0,0 1 0 0 0,0-1-1 0 0,0 0 1 0 0,0 0 0 0 0,0 0 0 0 0,0 0 0 0 0,0 0 0 0 0,0 0 0 0 0,1 1 0 0 0,-1-1 0 0 0,0 0 0 0 0,0 0 0 0 0,0 0-1 0 0,0 0 1 0 0,1 0 0 0 0,-1 0 0 0 0,0 0 0 0 0,0 0 0 0 0,0 0 0 0 0,0 0 0 0 0,1 0 0 0 0,-1 1 0 0 0,0-1 0 0 0,0 0-1 0 0,0 0 1 0 0,0 0 0 0 0,1 0 0 0 0,-1-1 0 0 0,0 1 0 0 0,0 0 0 0 0,0 0 0 0 0,0 0 0 0 0,1 0 0 0 0,-1 0 0 0 0,0 0-1 0 0,0 0 1 0 0,0 0 0 0 0,0 0 0 0 0,1 0 0 0 0,-11 15-59 0 0,7-11 36 0 0,-8 12 164 0 0,-24 26 1 0 0,10-12 9 0 0,11-13 5 0 0,-1-1 1 0 0,-1 0 0 0 0,0-2 0 0 0,-1 0-1 0 0,-35 23 1 0 0,22-18 82 0 0,15-9-55 0 0,-27 13 0 0 0,30-15-88 0 0,11-8-86 0 0,0 1 0 0 0,1 0 0 0 0,-1-1 0 0 0,0 1 0 0 0,0 0-1 0 0,0-1 1 0 0,1 1 0 0 0,-1-1 0 0 0,0 0 0 0 0,0 1 0 0 0,0-1 0 0 0,0 0-1 0 0,0 1 1 0 0,0-1 0 0 0,0 0 0 0 0,0 0 0 0 0,0 0 0 0 0,0 0-1 0 0,0 0 1 0 0,0 0 0 0 0,0 0 0 0 0,-1-1 0 0 0,2 1 3 0 0,-1-1 0 0 0,2 0 0 0 0,-1 1 0 0 0,0-1 0 0 0,0 0 0 0 0,0 1 0 0 0,0-1 0 0 0,0 1 0 0 0,0-1 0 0 0,1 0 0 0 0,-1 1 0 0 0,0-1 0 0 0,1 1 0 0 0,-1-1 1 0 0,0 0-1 0 0,1 1 0 0 0,-1-1 0 0 0,0 1 0 0 0,1-1 0 0 0,-1 1 0 0 0,1-1 0 0 0,-1 1 0 0 0,1 0 0 0 0,1-1 0 0 0,16-16 89 0 0,14-5-200 0 0,77-57-175 0 0,-72 49 124 0 0,28-23-340 0 0,-54 43 405 0 0,1 1-1 0 0,1 1 0 0 0,-1 0 1 0 0,17-7-1 0 0,-28 15 69 0 0,0 0 0 0 0,0-1 0 0 0,0 1 0 0 0,0 0 0 0 0,0 0 0 0 0,0 0 0 0 0,1 0 0 0 0,-1 0 0 0 0,0 0 0 0 0,0 0 0 0 0,0 0 0 0 0,0 0 1 0 0,0 0-1 0 0,0 1 0 0 0,1-1 0 0 0,-1 0 0 0 0,0 1 0 0 0,0-1 0 0 0,0 1 0 0 0,0-1 0 0 0,0 1 0 0 0,0 0 0 0 0,-1-1 0 0 0,1 1 0 0 0,1 1 0 0 0,-2-1-21 0 0,0 0-1 0 0,0 0 1 0 0,1 0 0 0 0,-1 1-1 0 0,0-1 1 0 0,-1 0 0 0 0,1 0-1 0 0,0 1 1 0 0,0-1 0 0 0,0 0 0 0 0,-1 0-1 0 0,0 2 1 0 0,1-3 28 0 0,-2 6 7 0 0,-1-1 0 0 0,0 1 0 0 0,0-1 0 0 0,0 0 0 0 0,-1 0 0 0 0,-4 5 0 0 0,-4 5 76 0 0,-32 38 277 0 0,16-21-72 0 0,-21 18 305 0 0,26-28-389 0 0,15-13-107 0 0,-2-1 1 0 0,-17 13-1 0 0,23-19-65 0 0,1 0 0 0 0,-1 0 1 0 0,1 0-1 0 0,-1 0 0 0 0,0-1 0 0 0,0 1 0 0 0,1-1 1 0 0,-1 0-1 0 0,0 0 0 0 0,0 0 0 0 0,0-1 1 0 0,-5 1-1 0 0,8-1-14 0 0,1 0 0 0 0,0 0 0 0 0,-1 0 0 0 0,1 0 0 0 0,0 0-1 0 0,0 0 1 0 0,-1 0 0 0 0,1-1 0 0 0,0 1 0 0 0,-1 0 0 0 0,1 0 0 0 0,0 0 0 0 0,-1 0 0 0 0,1 0 0 0 0,0 0 0 0 0,0-1 0 0 0,-1 1 0 0 0,1 0 0 0 0,0 0 0 0 0,0 0 0 0 0,0-1-1 0 0,-1 1 1 0 0,1 0 0 0 0,0 0 0 0 0,0-1 0 0 0,0 1 0 0 0,-1 0 0 0 0,1 0 0 0 0,0-1 0 0 0,0 1 0 0 0,0 0 0 0 0,0-1 0 0 0,0 1 0 0 0,0 0 0 0 0,0-1 0 0 0,0 1 0 0 0,0 0-1 0 0,0 0 1 0 0,0-1 0 0 0,0 1 0 0 0,0 0 0 0 0,0-1 0 0 0,0 1 0 0 0,0 0 0 0 0,0-1 0 0 0,0 1 0 0 0,0 0 0 0 0,0 0 0 0 0,1-1 0 0 0,-1 1 0 0 0,0 0 0 0 0,0-1 0 0 0,0 1 0 0 0,11-14 164 0 0,49-42-459 0 0,-26 22 110 0 0,30-28-315 0 0,-46 44 371 0 0,-15 14 59 0 0,0 1 1 0 0,0 0-1 0 0,0 0 1 0 0,0 0-1 0 0,1 0 1 0 0,6-3-1 0 0,-3 3-471 0 0,-13 7-86 0 0,-7 6 535 0 0,-4 7 183 0 0,-1-2 1 0 0,-20 14-1 0 0,10-9 77 0 0,-6 4 270 0 0,-69 35 0 0 0,89-52-357 0 0,-9-1-17 0 0,22-7 7 0 0,1 1-73 0 0,0 0 1 0 0,0-1 0 0 0,0 1 0 0 0,0-1 0 0 0,0 1 0 0 0,0 0 0 0 0,1-1 0 0 0,-1 1-1 0 0,0-1 1 0 0,0 1 0 0 0,0 0 0 0 0,1-1 0 0 0,-1 1 0 0 0,0 0 0 0 0,0-1 0 0 0,1 1 0 0 0,-1 0-1 0 0,0 0 1 0 0,1-1 0 0 0,-1 1 0 0 0,1 0 0 0 0,-1 0 0 0 0,0-1 0 0 0,1 1 0 0 0,-1 0 0 0 0,0 0-1 0 0,1 0 1 0 0,0 0 0 0 0,1-1-8 0 0,4-4-168 0 0,0 1 0 0 0,0 1 0 0 0,1-1-1 0 0,-1 1 1 0 0,1 0 0 0 0,0 0 0 0 0,14-3 0 0 0,19-8-1586 0 0,-24 7 884 0 0,-11 5 305 0 0,1 0-1 0 0,-1 0 0 0 0,0-1 1 0 0,7-5-1 0 0,1 1-958 0 0,-11 7 1132 0 0,-1-1-1 0 0,1 0 1 0 0,-1 0-1 0 0,1 1 1 0 0,-1-1-1 0 0,1 0 1 0 0,-1 0-1 0 0,0-1 1 0 0,2-1-1 0 0,-28 25-3033 0 0,5-8 7848 0 0,-23 10 0 0 0,-16 3-1828 0 0,43-20-2125 0 0,-13 4-16 0 0,11-4-240 0 0,18-7-215 0 0,-1 0 1 0 0,1 0-1 0 0,0 0 0 0 0,-1 0 0 0 0,1 0 0 0 0,0 0 0 0 0,-1 0 1 0 0,1 0-1 0 0,0 0 0 0 0,-1 0 0 0 0,1 0 0 0 0,0 0 1 0 0,-1 0-1 0 0,1 0 0 0 0,-1 0 0 0 0,1-1 0 0 0,0 1 0 0 0,-1 0 1 0 0,1 0-1 0 0,0 0 0 0 0,0 0 0 0 0,-1-1 0 0 0,1 1 1 0 0,0 0-1 0 0,-1 0 0 0 0,1-1 0 0 0,0 1 0 0 0,0 0 0 0 0,0 0 1 0 0,-1-1-1 0 0,1 1 0 0 0,0 0 0 0 0,0-1 0 0 0,0 1 0 0 0,0 0 1 0 0,-1-1-1 0 0,1 1 0 0 0,0 0 0 0 0,0-1 0 0 0,0 1 1 0 0,0 0-1 0 0,0-1 0 0 0,0 1 0 0 0,0 0 0 0 0,0-1 0 0 0,0 1 1 0 0,0 0-1 0 0,0-1 0 0 0,0 1 0 0 0,0-1 0 0 0,0 1 0 0 0,1 0 1 0 0,-1-1-1 0 0,0 1 0 0 0,0 0 0 0 0,0 0 0 0 0,0-1 1 0 0,1 0-1 0 0,-1 1-100 0 0,1-15-945 0 0,-1 14 861 0 0,-1-1 0 0 0,1 0 0 0 0,0 1 0 0 0,0-1 0 0 0,0 1 0 0 0,1-1 0 0 0,-1 1 1 0 0,0-1-1 0 0,1-2 0 0 0,14-31-6083 0 0,-8 7-151 0 0,-4 20 5674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6:34.0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2152 1367 11719 0 0,'-3'2'144'0'0,"0"0"-1"0"0,0 0 1 0 0,-1-1 0 0 0,1 1-1 0 0,0-1 1 0 0,-1 0-1 0 0,1 1 1 0 0,-6 0 0 0 0,-17 6-210 0 0,-36 14-641 0 0,14-4-879 0 0,39-16 1289 0 0,7-1 113 0 0,6 3 245 0 0,-1-3-11 0 0,-1 0 1 0 0,1 0-1 0 0,-1 0 1 0 0,1 0-1 0 0,-1 0 1 0 0,1 0-1 0 0,0 0 1 0 0,0-1-1 0 0,-1 0 1 0 0,5 1-1 0 0,30-2 423 0 0,-29 0-348 0 0,11-1 280 0 0,21-5 0 0 0,2 0-79 0 0,82-13 233 0 0,70-6 559 0 0,-81 13-910 0 0,-10-3-192 0 0,-51 6 299 0 0,-69 4-198 0 0,-13 3-101 0 0,1 1 0 0 0,0 1-1 0 0,-52 5 1 0 0,12 0-15 0 0,12 1 135 0 0,-99 21-1 0 0,59-8 104 0 0,-172 23-34 0 0,154-19-148 0 0,-12 2-50 0 0,122-23 6 0 0,3-1-7 0 0,-1 0-1 0 0,0 1 1 0 0,1-1 0 0 0,-1 1-1 0 0,1 0 1 0 0,-1 0 0 0 0,1 0-1 0 0,-3 2 1 0 0,29-8-191 0 0,48-5-249 0 0,73-20-53 0 0,52-12 374 0 0,75-21 377 0 0,-60 17 128 0 0,-148 31-252 0 0,44-12 152 0 0,-50 14-150 0 0,-39 9-88 0 0,27-8 0 0 0,-26 8-39 0 0,-17 4-15 0 0,0 0 0 0 0,-1 0 0 0 0,1-1 0 0 0,0 0 0 0 0,-1 1-1 0 0,6-3 1 0 0,-8 3 0 0 0,0 0 0 0 0,-1 0 0 0 0,1 0 0 0 0,0 0 0 0 0,0 0 0 0 0,0-1 0 0 0,0 1 0 0 0,-1 0 0 0 0,1 0 0 0 0,0 0 0 0 0,0 0 0 0 0,0 0 0 0 0,0 0 0 0 0,0 0 0 0 0,-1 0 0 0 0,1 0 0 0 0,0 0 0 0 0,0 0 0 0 0,0-1 0 0 0,0 1 0 0 0,0 0 0 0 0,0 0 0 0 0,0 0 0 0 0,0 0 0 0 0,-1 0 0 0 0,1 0 0 0 0,0-1 0 0 0,0 1 0 0 0,0 0 0 0 0,0 0 0 0 0,0 0 0 0 0,0 0 0 0 0,0 0 0 0 0,0-1 0 0 0,0 1 0 0 0,0 0 0 0 0,0 0 0 0 0,0 0 0 0 0,0 0 0 0 0,0-1 0 0 0,0 1 0 0 0,0 0 0 0 0,0 0 0 0 0,0 0 0 0 0,0 0 0 0 0,0 0 0 0 0,0-1 0 0 0,1 1 0 0 0,-1 0 0 0 0,0 0 0 0 0,0 0 0 0 0,0 0 0 0 0,0 0 0 0 0,0-1 0 0 0,0 1 0 0 0,0 0 0 0 0,0 0 0 0 0,1 0 0 0 0,-1 0 0 0 0,-12-1 0 0 0,0 0 0 0 0,0 1 0 0 0,0 0 0 0 0,-23 4 0 0 0,10-2 0 0 0,-133 18-60 0 0,26-5 180 0 0,53-6 52 0 0,-22 5 95 0 0,-33 3 154 0 0,-68 13-126 0 0,30-4-216 0 0,133-23-77 0 0,0 3 1 0 0,1 0 0 0 0,-64 21-1 0 0,93-24-2 0 0,7-3-4 0 0,0 1 1 0 0,1-1-1 0 0,-1 1 0 0 0,1-1 1 0 0,-1 1-1 0 0,1-1 0 0 0,0 1 0 0 0,-1 0 1 0 0,-1 1-1 0 0,2-1-187 0 0,14 1-589 0 0,0-1 452 0 0,0 0-1 0 0,0-1 1 0 0,0-1-1 0 0,26-3 1 0 0,-8 0 222 0 0,62-11 91 0 0,-25 3 18 0 0,119-22 156 0 0,-70 16 74 0 0,87-9 374 0 0,-180 25-550 0 0,-11 0 1 0 0,0 1 0 0 0,0 1 0 0 0,15 1 0 0 0,-26 0 33 0 0,-13 0-11 0 0,-20 7-24 0 0,-17 3-59 0 0,-496 47 3 0 0,340-40 328 0 0,107-3-72 0 0,29-4-64 0 0,-78 14-80 0 0,135-22-170 0 0,6-2-29 0 0,1 0 0 0 0,-1 0 0 0 0,0 0-1 0 0,0 0 1 0 0,-8-1 0 0 0,32 1-75 0 0,1-1 1 0 0,-1-1 0 0 0,1 0-1 0 0,37-9 1 0 0,-12 3 29 0 0,69-4 132 0 0,-9 1 0 0 0,-62 4 31 0 0,64-7 140 0 0,-100 12 156 0 0,-10-2-177 0 0,-12-2-21 0 0,-63 5-83 0 0,0 4-1 0 0,-91 15 0 0 0,59-12-32 0 0,26-3 126 0 0,83-4-138 0 0,-192 15 742 0 0,174-13-694 0 0,0 0 0 0 0,-20 6-1 0 0,-21 3-111 0 0,84-3-250 0 0,-8-6 223 0 0,1-1 1 0 0,-1-1-1 0 0,1 0 1 0 0,-1-1-1 0 0,0-1 1 0 0,18-4-1 0 0,33-3 35 0 0,131-14-9 0 0,-172 20 64 0 0,33 2 0 0 0,-14 0 11 0 0,15-3 318 0 0,-72-6-143 0 0,-12 5-139 0 0,-1 0 1 0 0,-48-3-1 0 0,62 7-51 0 0,-10 1 28 0 0,-32 2 0 0 0,4 0 40 0 0,-37 0 28 0 0,-74-3 88 0 0,54 1-180 0 0,40 1 0 0 0,63-2-3 0 0,2 1 4 0 0,1 0 1 0 0,-1 0-1 0 0,1 0 0 0 0,-1 0 1 0 0,0 0-1 0 0,1 0 0 0 0,-1 0 0 0 0,0 0 1 0 0,1 0-1 0 0,-1 0 0 0 0,1 0 1 0 0,-1 1-1 0 0,0-1 0 0 0,1 0 0 0 0,-1 0 1 0 0,1 1-1 0 0,-1-1 0 0 0,1 0 1 0 0,-1 1-1 0 0,0-1 0 0 0,20 8 333 0 0,-6-5-418 0 0,1-1 0 0 0,21 0 0 0 0,4 1 14 0 0,74 2-49 0 0,-25-2 114 0 0,88 14 5 0 0,-144-12 0 0 0,-24-4 0 0 0,0 1 0 0 0,0-2 0 0 0,12 1 0 0 0,-18-1 0 0 0,1 0 0 0 0,0 1 0 0 0,0-1 0 0 0,-1 1 0 0 0,1-1 0 0 0,0 1 0 0 0,4 2 0 0 0,11 2 0 0 0,-120-13 1217 0 0,34 4-1250 0 0,60 4 35 0 0,-1 0-1 0 0,0 0 1 0 0,-16 4-1 0 0,12-2-36 0 0,-29 1 0 0 0,44-3 25 0 0,-1 0 0 0 0,0 1 0 0 0,1-1 0 0 0,-1 1 0 0 0,0 0 0 0 0,0-1 0 0 0,1 1 0 0 0,-1 0 0 0 0,2 1 0 0 0,3 2-20 0 0,1-1 8 0 0,1-1 0 0 0,-1 0 1 0 0,1 0-1 0 0,0-1 0 0 0,-1 0 1 0 0,12 0-1 0 0,-2 0-16 0 0,31 1 2 0 0,0-2 0 0 0,70-10 0 0 0,-31 2-34 0 0,108-13-8 0 0,-40 2 78 0 0,-115 13 0 0 0,72-14 168 0 0,130-43-1 0 0,-122 24 82 0 0,-54 11-10 0 0,-63 26-238 0 0,-2 2 4 0 0,0 0 0 0 0,0-1 0 0 0,0 1 0 0 0,0-1 0 0 0,0 1 0 0 0,0-1 0 0 0,0 0 0 0 0,-1 1 0 0 0,1-1-1 0 0,0 0 1 0 0,-1 1 0 0 0,1-1 0 0 0,0 0 0 0 0,-1 0 0 0 0,1-1 0 0 0,0 2 2 0 0,-1 0-1 0 0,0-1 1 0 0,0 1 0 0 0,0-1-1 0 0,0 1 1 0 0,0 0 0 0 0,0-1-1 0 0,0 1 1 0 0,0-1 0 0 0,0 1-1 0 0,0 0 1 0 0,-1-1 0 0 0,1 1-1 0 0,0-1 1 0 0,0 1 0 0 0,0 0-1 0 0,0-1 1 0 0,0 1 0 0 0,-1 0-1 0 0,1-1 1 0 0,0 1 0 0 0,0 0-1 0 0,-1-1 1 0 0,1 1 0 0 0,-1-1-1 0 0,0 0 12 0 0,-1 0 0 0 0,0 0 0 0 0,0 0 0 0 0,0 0 0 0 0,1 0 0 0 0,-1 0 0 0 0,0 1 0 0 0,0-1 0 0 0,0 1 0 0 0,0-1 0 0 0,0 1 0 0 0,0 0 0 0 0,-4-1 0 0 0,-18 3-109 0 0,-50 9-1 0 0,47-6-5 0 0,-111 24-27 0 0,-44 17 127 0 0,80-17-68 0 0,96-28 61 0 0,-44 14-9 0 0,45-13 17 0 0,-1 0-1 0 0,1 0 1 0 0,0 0-1 0 0,0 1 1 0 0,0 0-1 0 0,-7 5 1 0 0,12-8 1 0 0,0 1 0 0 0,-1-1 1 0 0,1 0-1 0 0,0 0 1 0 0,0 1-1 0 0,-1-1 1 0 0,1 0-1 0 0,0 1 1 0 0,0-1-1 0 0,0 0 0 0 0,-1 1 1 0 0,1-1-1 0 0,0 1 1 0 0,0-1-1 0 0,0 0 1 0 0,0 1-1 0 0,0-1 1 0 0,0 1-1 0 0,0-1 0 0 0,0 0 1 0 0,0 1-1 0 0,0-1 1 0 0,0 1-1 0 0,0-1 1 0 0,0 0-1 0 0,0 1 1 0 0,0-1-1 0 0,0 0 0 0 0,0 1 1 0 0,1-1-1 0 0,-1 1 1 0 0,0-1-1 0 0,0 0 1 0 0,0 1-1 0 0,1-1 1 0 0,-1 0-1 0 0,0 1 0 0 0,0-1 1 0 0,1 0-1 0 0,-1 0 1 0 0,0 1-1 0 0,1-1 1 0 0,-1 0-1 0 0,0 0 0 0 0,1 1 1 0 0,-1-1-1 0 0,0 0 1 0 0,1 0-1 0 0,18 8-223 0 0,4-6 104 0 0,0-1 1 0 0,0-1 0 0 0,0-1 0 0 0,30-4 0 0 0,-14-1 91 0 0,123-24-20 0 0,-74 10 42 0 0,260-70 0 0 0,-172 36 224 0 0,230-87 688 0 0,-316 95-416 0 0,-88 45-494 0 0,0 0 0 0 0,-1 1 0 0 0,1-1-1 0 0,-1 0 1 0 0,1 0 0 0 0,-1 0 0 0 0,0-1 0 0 0,1 1 0 0 0,-1 0-1 0 0,0 0 1 0 0,0-1 0 0 0,0 1 0 0 0,0-1 0 0 0,0 1-1 0 0,1-3 1 0 0,-2 4 1 0 0,0 0 0 0 0,0-1 1 0 0,0 1-1 0 0,0 0 0 0 0,0-1 0 0 0,0 1 0 0 0,0 0 0 0 0,0-1 0 0 0,0 1 0 0 0,0 0 0 0 0,0-1 0 0 0,0 1 1 0 0,0 0-1 0 0,0-1 0 0 0,0 1 0 0 0,0 0 0 0 0,0-1 0 0 0,0 1 0 0 0,-1 0 0 0 0,1-1 0 0 0,0 1 1 0 0,0 0-1 0 0,0 0 0 0 0,-1-1 0 0 0,1 1 0 0 0,0 0 0 0 0,-1-1 0 0 0,0 1 4 0 0,0-1 1 0 0,0 1-1 0 0,0-1 1 0 0,0 1-1 0 0,-1-1 0 0 0,1 1 1 0 0,0 0-1 0 0,0 0 1 0 0,0-1-1 0 0,-1 1 0 0 0,1 0 1 0 0,-2 0-1 0 0,-28 1-271 0 0,0 1-1 0 0,-36 7 1 0 0,-12 3 68 0 0,-40 8 37 0 0,-47 15 17 0 0,-85 20 108 0 0,186-39 79 0 0,-27 7 73 0 0,61-14-89 0 0,-38 14 86 0 0,44-15-22 0 0,89-21-269 0 0,226-81 80 0 0,-167 54 433 0 0,-54 19-2 0 0,118-31-103 0 0,-140 38-232 0 0,59-21 0 0 0,-85 27 4 0 0,-14 6 27 0 0,0-1-1 0 0,0 0 1 0 0,0 0-1 0 0,-1-1 1 0 0,1 0-1 0 0,-1 0 1 0 0,7-5-1 0 0,-1 0 39 0 0,-10 9-60 0 0,-1-1 0 0 0,0 0 0 0 0,0 1-1 0 0,0-1 1 0 0,0 0 0 0 0,0 0 0 0 0,0 1-1 0 0,0-1 1 0 0,0 0 0 0 0,0 0 0 0 0,0 0 0 0 0,-1 0-1 0 0,2-2 1 0 0,-3 2 4 0 0,0 0 0 0 0,0 0-1 0 0,0 0 1 0 0,-1 0 0 0 0,1 0 0 0 0,0 0-1 0 0,-1 1 1 0 0,1-1 0 0 0,0 0-1 0 0,-3 0 1 0 0,1 1-12 0 0,0-1 0 0 0,1 1 0 0 0,-1 0 1 0 0,0 0-1 0 0,0 0 0 0 0,0 1 0 0 0,1-1 0 0 0,-1 1 0 0 0,0-1 0 0 0,-2 2 0 0 0,-15 3-1 0 0,-37 4-202 0 0,-95 30 0 0 0,11-2 122 0 0,-14 3 10 0 0,92-20 26 0 0,29-9 34 0 0,31-10 12 0 0,1 0-1 0 0,-1 1 1 0 0,0-1-1 0 0,0 0 1 0 0,1 1-1 0 0,-5 3 1 0 0,6-5-1 0 0,1 0 1 0 0,0 0-1 0 0,-1 1 0 0 0,1-1 1 0 0,-1 0-1 0 0,1 0 0 0 0,0 1 1 0 0,-1-1-1 0 0,1 0 0 0 0,0 1 1 0 0,-1-1-1 0 0,1 0 0 0 0,0 1 1 0 0,-1-1-1 0 0,1 0 0 0 0,0 1 1 0 0,0-1-1 0 0,0 1 0 0 0,-1-1 1 0 0,1 0-1 0 0,0 1 0 0 0,0-1 1 0 0,0 1-1 0 0,0-1 0 0 0,0 1 1 0 0,0-1-1 0 0,0 1 0 0 0,0-1 1 0 0,0 1-1 0 0,0-1 0 0 0,0 0 1 0 0,0 1-1 0 0,0-1 0 0 0,0 1 1 0 0,0-1-1 0 0,0 1 0 0 0,1-1 1 0 0,-1 0-1 0 0,0 1 0 0 0,0-1 1 0 0,1 1-1 0 0,-1-1 0 0 0,1 1 1 0 0,11 6-18 0 0,-6-6-12 0 0,0 0 1 0 0,0-1 0 0 0,0 1 0 0 0,1-1 0 0 0,-1-1 0 0 0,0 1-1 0 0,0-1 1 0 0,0 0 0 0 0,7-2 0 0 0,3 0-19 0 0,50-12-16 0 0,86-31 0 0 0,-105 31 34 0 0,98-37 28 0 0,-65 23 0 0 0,127-54 95 0 0,-82 32 102 0 0,47-15 37 0 0,-132 51 52 0 0,-39 14-211 0 0,-19 5-10 0 0,3-1-131 0 0,0 1 0 0 0,1 0 0 0 0,-22 10-1 0 0,2-1-84 0 0,15-5 83 0 0,-23 12 0 0 0,-8 4 68 0 0,4-2 14 0 0,1 1-1 0 0,1 3 0 0 0,-69 52 1 0 0,50-35 178 0 0,-32 26-86 0 0,93-67-103 0 0,-2 2 9 0 0,-1 0-1 0 0,1 0 0 0 0,0 1 0 0 0,0-1 1 0 0,-5 10-1 0 0,9-14-8 0 0,0 1-1 0 0,1-1 1 0 0,-1 0 0 0 0,0 1-1 0 0,0-1 1 0 0,1 0 0 0 0,-1 1 0 0 0,0-1-1 0 0,0 0 1 0 0,1 0 0 0 0,-1 1 0 0 0,0-1-1 0 0,1 0 1 0 0,-1 0 0 0 0,0 0-1 0 0,1 0 1 0 0,-1 1 0 0 0,1-1 0 0 0,-1 0-1 0 0,0 0 1 0 0,1 0 0 0 0,-1 0-1 0 0,1 0 1 0 0,6 0-3 0 0,-1 0-1 0 0,1 0 0 0 0,-1-1 0 0 0,1 0 1 0 0,-1-1-1 0 0,0 1 0 0 0,1-1 1 0 0,-1 0-1 0 0,10-5 0 0 0,-11 5-4 0 0,245-121-33 0 0,-59 26 152 0 0,-92 47-115 0 0,-28 13 72 0 0,70-38 211 0 0,-95 49-265 0 0,-42 23-10 0 0,0 0-1 0 0,-1 0 1 0 0,1 0-1 0 0,0 0 1 0 0,-1-1 0 0 0,0 1-1 0 0,0-1 1 0 0,5-7-1 0 0,-5 1 42 0 0,-3 9-47 0 0,0 0-1 0 0,0 0 1 0 0,-1 0-1 0 0,1 0 1 0 0,0 0-1 0 0,0 0 1 0 0,-1 0-1 0 0,1 0 1 0 0,-1 1-1 0 0,1-1 0 0 0,-1 0 1 0 0,1 0-1 0 0,-1 0 1 0 0,1 1-1 0 0,-1-1 1 0 0,1 0-1 0 0,-1 1 1 0 0,0-1-1 0 0,0 0 1 0 0,1 1-1 0 0,-1-1 1 0 0,0 1-1 0 0,0-1 1 0 0,0 1-1 0 0,0 0 1 0 0,1-1-1 0 0,-1 1 1 0 0,0 0-1 0 0,0-1 1 0 0,-2 1-1 0 0,-1-1-3 0 0,0 1-1 0 0,1-1 1 0 0,-1 1-1 0 0,0 0 1 0 0,0 0-1 0 0,-5 1 1 0 0,-29 7-137 0 0,0 1 0 0 0,1 2 1 0 0,0 2-1 0 0,-54 25 0 0 0,35-13 20 0 0,-45 22 0 0 0,52-23 94 0 0,23-12 3 0 0,-39 24 0 0 0,44-22 25 0 0,9-7 21 0 0,0 1-1 0 0,-17 15 1 0 0,13-12 243 0 0,16-11-265 0 0,0 0 0 0 0,0 1 0 0 0,0-1-1 0 0,0 0 1 0 0,1 0 0 0 0,-1 0 0 0 0,0 1 0 0 0,0-1-1 0 0,0 0 1 0 0,0 0 0 0 0,0 0 0 0 0,0 1 0 0 0,0-1-1 0 0,0 0 1 0 0,1 0 0 0 0,-1 0 0 0 0,0 1-1 0 0,0-1 1 0 0,0 0 0 0 0,0 0 0 0 0,1 0 0 0 0,-1 0-1 0 0,0 0 1 0 0,0 0 0 0 0,0 1 0 0 0,1-1 0 0 0,-1 0-1 0 0,0 0 1 0 0,0 0 0 0 0,1 0 0 0 0,-1 0 0 0 0,0 0-1 0 0,0 0 1 0 0,0 0 0 0 0,1 0 0 0 0,-1 0 0 0 0,0 0-1 0 0,0 0 1 0 0,1 0 0 0 0,-1 0 0 0 0,10-3 27 0 0,-8 3-19 0 0,7-2-7 0 0,0-1 0 0 0,0 0 0 0 0,0-1 0 0 0,0 0 0 0 0,9-6 0 0 0,19-8-4 0 0,94-45 127 0 0,-44 18-58 0 0,130-60-155 0 0,17-24 416 0 0,-101 50-184 0 0,-83 49 80 0 0,54-43 0 0 0,-90 55-277 0 0,-15 18 52 0 0,1 0 0 0 0,0-1 1 0 0,0 1-1 0 0,0 0 0 0 0,0-1 0 0 0,0 1 1 0 0,0 0-1 0 0,0 0 0 0 0,-1-1 0 0 0,1 1 1 0 0,0 0-1 0 0,0 0 0 0 0,0-1 0 0 0,-1 1 1 0 0,1 0-1 0 0,0 0 0 0 0,0-1 0 0 0,-1 1 1 0 0,1 0-1 0 0,0 0 0 0 0,-1 0 0 0 0,1 0 1 0 0,0 0-1 0 0,0-1 0 0 0,-1 1 0 0 0,1 0 1 0 0,0 0-1 0 0,-1 0 0 0 0,1 0 0 0 0,0 0 1 0 0,-1 0-1 0 0,1 0 0 0 0,-1 0 1 0 0,-4-1-31 0 0,-1 1-1 0 0,1-1 1 0 0,-1 1 0 0 0,1 1 0 0 0,-1-1 0 0 0,1 1 0 0 0,-7 1 0 0 0,-38 12-37 0 0,28-8 45 0 0,-16 7-136 0 0,-43 22 0 0 0,81-35 159 0 0,-22 11-43 0 0,-36 25-1 0 0,31-18 43 0 0,18-11 15 0 0,0 0-1 0 0,-15 15 1 0 0,3-2 144 0 0,19-18-150 0 0,-1 0 1 0 0,1 0-1 0 0,0 1 0 0 0,1-1 1 0 0,-1 0-1 0 0,0 1 0 0 0,1-1 1 0 0,-1 1-1 0 0,1-1 0 0 0,-2 5 1 0 0,3-7-5 0 0,1 1 0 0 0,-1-1 1 0 0,0 0-1 0 0,1 0 0 0 0,-1 0 1 0 0,0 0-1 0 0,1 0 0 0 0,-1 0 0 0 0,1 0 1 0 0,-1 0-1 0 0,0 1 0 0 0,1-1 1 0 0,-1 0-1 0 0,0-1 0 0 0,1 1 0 0 0,-1 0 1 0 0,1 0-1 0 0,-1 0 0 0 0,0 0 1 0 0,1 0-1 0 0,-1 0 0 0 0,0 0 0 0 0,1 0 1 0 0,-1-1-1 0 0,1 1 0 0 0,-1 0-2 0 0,21-9 3 0 0,0-1 0 0 0,29-18-1 0 0,-6 3-6 0 0,9-4-13 0 0,62-30-34 0 0,-42 24 49 0 0,32-14 0 0 0,55-22 0 0 0,-122 53 0 0 0,-30 13 0 0 0,1 1 0 0 0,-1 0 0 0 0,1 0 0 0 0,11-3 0 0 0,-16 7-2 0 0,-4 0 3 0 0,1 0 0 0 0,0 0 0 0 0,0-1 0 0 0,-1 1 0 0 0,1 0-1 0 0,0 0 1 0 0,0-1 0 0 0,-1 1 0 0 0,1 0 0 0 0,0-1 0 0 0,0 1 0 0 0,-1-1 0 0 0,1 1-1 0 0,-1-1 1 0 0,1 1 0 0 0,0-1 0 0 0,-1 0 0 0 0,1 0 0 0 0,0 0 68 0 0,-2 1-56 0 0,-1 1 1 0 0,1-1-1 0 0,-1 0 0 0 0,1 1 1 0 0,-1-1-1 0 0,1 1 0 0 0,0-1 1 0 0,-1 1-1 0 0,1 0 0 0 0,0 0 1 0 0,-1 0-1 0 0,1 0 0 0 0,-2 2 1 0 0,-12 6-89 0 0,-109 49-117 0 0,67-31 181 0 0,-9 4-50 0 0,20-10 48 0 0,30-13 14 0 0,-22 8-1 0 0,-35 14 0 0 0,62-23-6 0 0,0 3 99 0 0,27-15-12 0 0,168-89-81 0 0,-69 41 0 0 0,-83 37 7 0 0,49-18 0 0 0,-29 13 85 0 0,-34 12-61 0 0,1 2-1 0 0,23-7 1 0 0,50-12 33 0 0,-86 24-51 0 0,1 0 0 0 0,-1 0 0 0 0,0 0 0 0 0,0-1 0 0 0,0 0 0 0 0,0 0 0 0 0,0 0 0 0 0,-1-1 1 0 0,1 0-1 0 0,-1 0 0 0 0,6-7 0 0 0,-10 11 64 0 0,-3-2 12 0 0,2 1-82 0 0,0 1 0 0 0,0 0 0 0 0,-1-1 0 0 0,1 1 0 0 0,0 0-1 0 0,0-1 1 0 0,-1 1 0 0 0,1 0 0 0 0,0 0 0 0 0,-1-1 0 0 0,1 1 0 0 0,0 0-1 0 0,-1 0 1 0 0,1 0 0 0 0,0-1 0 0 0,-1 1 0 0 0,1 0 0 0 0,0 0 0 0 0,-1 0-1 0 0,1 0 1 0 0,-1 0 0 0 0,-11-1-84 0 0,1 2 1 0 0,-1-1-1 0 0,1 2 0 0 0,-17 3 0 0 0,6 2 64 0 0,0 1-1 0 0,0 0 1 0 0,1 2-1 0 0,0 1 1 0 0,1 0-1 0 0,1 2 1 0 0,-24 18-1 0 0,-31 25-190 0 0,60-45 224 0 0,-5 5 35 0 0,12-6 26 0 0,7-8-69 0 0,0-1 2 0 0,0 0-14 0 0,0-1 0 0 0,0 0 0 0 0,0 0 1 0 0,0 0-1 0 0,0 1 0 0 0,0-1 1 0 0,0 0-1 0 0,0 0 0 0 0,0 0 1 0 0,0 1-1 0 0,0-1 0 0 0,0 0 0 0 0,0 0 1 0 0,0 0-1 0 0,0 1 0 0 0,0-1 1 0 0,0 0-1 0 0,1 0 0 0 0,-1 0 1 0 0,0 0-1 0 0,0 1 0 0 0,0-1 1 0 0,0 0-1 0 0,0 0 0 0 0,1 0 0 0 0,-1 0 1 0 0,0 0-1 0 0,0 1 0 0 0,0-1 1 0 0,0 0-1 0 0,1 0 0 0 0,-1 0 1 0 0,0 0-1 0 0,0 0 0 0 0,0 0 0 0 0,1 0 1 0 0,-1 0-1 0 0,4 0-1 0 0,9-1 1 0 0,-1 0 0 0 0,0-2 0 0 0,0 1 0 0 0,-1-2 0 0 0,1 1 0 0 0,0-2 0 0 0,17-8 0 0 0,-4 2 0 0 0,33-15 0 0 0,36-15 0 0 0,25-8 31 0 0,-70 28 18 0 0,60-19-1 0 0,-83 33-33 0 0,-25 7 250 0 0,-13 4-169 0 0,-23 6-228 0 0,-57 24 1 0 0,2 0-43 0 0,-37 17 164 0 0,93-36 9 0 0,-108 55 55 0 0,34-17-44 0 0,94-46-10 0 0,0 0 0 0 0,-14 11 0 0 0,28-18 0 0 0,0 0 0 0 0,0 0 0 0 0,0 0 0 0 0,0 0 0 0 0,0 0 0 0 0,0 0 0 0 0,0 0 0 0 0,0 0 0 0 0,1 0 0 0 0,-1 0 0 0 0,0 0 0 0 0,0 0 0 0 0,0 0 0 0 0,0 0 0 0 0,0 0 0 0 0,0 0 0 0 0,0 0 0 0 0,0 0 0 0 0,0 0 0 0 0,1 0 0 0 0,-1 0 0 0 0,0 0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1 0 0 0,0-1 0 0 0,0 0 0 0 0,0 0 0 0 0,7 0 0 0 0,0-1 0 0 0,-1 0 0 0 0,1-1 0 0 0,-1 0 0 0 0,0 0 0 0 0,10-4 0 0 0,13-6 0 0 0,214-82 0 0 0,-239 93 0 0 0,84-31-1 0 0,-28 12 73 0 0,41-11 97 0 0,-54 16-78 0 0,-45 14-38 0 0,-9 4 11 0 0,-55 24-86 0 0,-66 29-304 0 0,-36 16 202 0 0,-6-3 188 0 0,101-41-80 0 0,43-19 28 0 0,1 1-1 0 0,0 1 1 0 0,-25 16 0 0 0,63-32 120 0 0,25-6 1 0 0,18-5-271 0 0,337-123-62 0 0,-287 105 238 0 0,38-16 294 0 0,-113 39-240 0 0,-30 10-32 0 0,-2 2 0 0 0,-259 138-616 0 0,203-111 556 0 0,34-17 0 0 0,1 0 0 0 0,0 2 0 0 0,-23 17 0 0 0,36-23 0 0 0,9-7 0 0 0,0 0 0 0 0,0 0 0 0 0,0 0 0 0 0,0 0 0 0 0,0 0 0 0 0,1 0 0 0 0,-1 0 0 0 0,0 0 0 0 0,0 0 0 0 0,0 0 0 0 0,0 0 0 0 0,0 0 0 0 0,0 0 0 0 0,0 1 0 0 0,0-1 0 0 0,1 0 0 0 0,-1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0,-1 0 0 0 0,1 1 0 0 0,0-1 0 0 0,0 0 0 0 0,0 0 0 0 0,0 0 0 0 0,0 0 0 0 0,0 0 0 0 0,10 0 0 0 0,19-8 33 0 0,56-23 1 0 0,-35 11-37 0 0,-10 3 66 0 0,0-3 0 0 0,-1-1-1 0 0,60-43 1 0 0,-82 52-19 0 0,1-1 0 0 0,-2-1 1 0 0,0 0-1 0 0,19-22 0 0 0,-35 36-36 0 0,1-1-1 0 0,-1 1 1 0 0,0 0 0 0 0,1-1-1 0 0,-1 1 1 0 0,0 0 0 0 0,1-1-1 0 0,-1 1 1 0 0,0-1-1 0 0,0 1 1 0 0,0-1 0 0 0,1 1-1 0 0,-1-1 1 0 0,0 1 0 0 0,0-1-1 0 0,0 1 1 0 0,0-1-1 0 0,0 1 1 0 0,0-1 0 0 0,0 0-1 0 0,-7 1 60 0 0,-16 10-228 0 0,0 9 70 0 0,1 1 1 0 0,1 1-1 0 0,1 1 1 0 0,-23 30-1 0 0,33-40 38 0 0,-31 46-27 0 0,21-29 80 0 0,16-23-5 0 0,1 0 0 0 0,-1 0 1 0 0,1 1-1 0 0,1-1 0 0 0,-1 1 0 0 0,1-1 0 0 0,0 1 0 0 0,0 0 1 0 0,1 0-1 0 0,-1 8 0 0 0,4 0-6 0 0,0-11 17 0 0,0-3-1 0 0,0 0-2 0 0,-1 1 0 0 0,1-1 0 0 0,0 1-1 0 0,0-1 1 0 0,0 1 0 0 0,-1-1 0 0 0,2 0 0 0 0,-1 0 0 0 0,0 0 0 0 0,0 0 0 0 0,0-1 0 0 0,0 1 0 0 0,0 0-1 0 0,1-1 1 0 0,-1 1 0 0 0,0-1 0 0 0,0 0 0 0 0,1 0 0 0 0,2 0 0 0 0,2-1-4 0 0,0 1 0 0 0,0-1 1 0 0,0-1-1 0 0,-1 1 0 0 0,11-5 0 0 0,9-3-1 0 0,-1-2-1 0 0,-1-1 0 0 0,24-16 1 0 0,1 2-53 0 0,-34 19 61 0 0,26-17 0 0 0,-33 18 11 0 0,5-3 44 0 0,0 0 0 0 0,-1-1 0 0 0,12-13 0 0 0,-14 14-13 0 0,-8 7-38 0 0,0 0 1 0 0,0 1 0 0 0,0-1-1 0 0,-1 0 1 0 0,1 0-1 0 0,-1 0 1 0 0,1 0-1 0 0,-1 0 1 0 0,0 0-1 0 0,0-1 1 0 0,1 1-1 0 0,-2 0 1 0 0,1-1-1 0 0,0 1 1 0 0,0-1 0 0 0,-1 1-1 0 0,1 0 1 0 0,-1-4-1 0 0,0-1 6 0 0,0 6-16 0 0,0 1 0 0 0,-1-1 0 0 0,1 1 0 0 0,0-1 0 0 0,0 1 0 0 0,0-1 0 0 0,-1 1 0 0 0,1-1 0 0 0,0 1 0 0 0,-1-1 0 0 0,1 1 0 0 0,-1 0 0 0 0,1-1 0 0 0,0 1 0 0 0,-1-1 0 0 0,1 1 0 0 0,-1 0 0 0 0,1 0 0 0 0,-1-1 0 0 0,1 1 0 0 0,-1 0 0 0 0,1 0 0 0 0,-1-1 0 0 0,1 1 0 0 0,-1 0 0 0 0,1 0 0 0 0,-1 0 0 0 0,0 0 0 0 0,1 0 0 0 0,-1 0 0 0 0,1 0 0 0 0,-1 0 0 0 0,1 0 0 0 0,-1 0 0 0 0,1 0 0 0 0,-1 0 0 0 0,0 1 0 0 0,0-1 0 0 0,-2 1-29 0 0,0 1 0 0 0,-1-1 0 0 0,1 1 0 0 0,0 0 1 0 0,0 0-1 0 0,0 0 0 0 0,0 1 0 0 0,1-1 0 0 0,-5 6 0 0 0,0-2-58 0 0,1 0 51 0 0,1-1-1 0 0,1 1 1 0 0,-6 8 0 0 0,-8 10 37 0 0,1-3-1 0 0,-21 36 0 0 0,12-18 0 0 0,17-24 0 0 0,1 0 0 0 0,0 1 0 0 0,1-1 0 0 0,1 2 0 0 0,0-1 0 0 0,1 1 0 0 0,-4 27 0 0 0,8-42 2 0 0,1-1-1 0 0,0 1 1 0 0,-1 0-1 0 0,1-1 1 0 0,0 1-1 0 0,0 0 1 0 0,0-1 0 0 0,1 1-1 0 0,-1-1 1 0 0,0 1-1 0 0,1 0 1 0 0,-1-1-1 0 0,1 1 1 0 0,-1-1-1 0 0,1 1 1 0 0,0-1 0 0 0,0 1-1 0 0,-1-1 1 0 0,1 1-1 0 0,0-1 1 0 0,0 0-1 0 0,0 0 1 0 0,1 1-1 0 0,-1-1 1 0 0,0 0 0 0 0,0 0-1 0 0,1 0 1 0 0,-1 0-1 0 0,0 0 1 0 0,1-1-1 0 0,-1 1 1 0 0,1 0-1 0 0,-1-1 1 0 0,1 1-1 0 0,0-1 1 0 0,-1 1 0 0 0,1-1-1 0 0,-1 0 1 0 0,1 0-1 0 0,0 0 1 0 0,-1 0-1 0 0,1 0 1 0 0,0 0-1 0 0,-1 0 1 0 0,1 0 0 0 0,0-1-1 0 0,-1 1 1 0 0,4-1-1 0 0,5-4 60 0 0,0 1 0 0 0,0-2-1 0 0,-1 1 1 0 0,1-1 0 0 0,-1 0 0 0 0,11-11 0 0 0,-6 4-25 0 0,0-1 0 0 0,21-28 1 0 0,-27 30 24 0 0,0-1 0 0 0,11-26 0 0 0,-9 18-36 0 0,-5 9-3 0 0,0-1 0 0 0,6-24 1 0 0,-9 33-20 0 0,-1-1 1 0 0,-1 1 0 0 0,1 0 0 0 0,-1-1 0 0 0,1 1 0 0 0,-1 0 0 0 0,0-1 0 0 0,-1 1 0 0 0,1 0-1 0 0,-1-1 1 0 0,0 1 0 0 0,-3-8 0 0 0,4 10-10 0 0,-1 1 1 0 0,0 0-1 0 0,0 0 0 0 0,0 0 0 0 0,0-1 0 0 0,0 1 0 0 0,0 0 1 0 0,0 0-1 0 0,0 0 0 0 0,0 0 0 0 0,0 0 0 0 0,-1 1 0 0 0,1-1 1 0 0,0 0-1 0 0,-1 1 0 0 0,1-1 0 0 0,0 1 0 0 0,-1-1 0 0 0,1 1 1 0 0,-1-1-1 0 0,1 1 0 0 0,-1 0 0 0 0,1 0 0 0 0,-1 0 1 0 0,1 0-1 0 0,-1 0 0 0 0,1 0 0 0 0,-1 0 0 0 0,1 0 0 0 0,-1 1 1 0 0,1-1-1 0 0,-3 1 0 0 0,-5 3-54 0 0,0-1 0 0 0,0 1 0 0 0,0 1 0 0 0,-8 5 0 0 0,3-2 8 0 0,-3 2 4 0 0,1 1 0 0 0,0 1 0 0 0,0 0 0 0 0,1 1 0 0 0,1 0 0 0 0,0 2 0 0 0,-20 27 0 0 0,12-11 45 0 0,1 1 0 0 0,2 1 0 0 0,1 1-1 0 0,-14 38 1 0 0,31-64 360 0 0,7-12-266 0 0,7-14-83 0 0,126-216 408 0 0,-129 217-408 0 0,0-1 0 0 0,-2 1 0 0 0,8-24 0 0 0,-12 31-4 0 0,-1-1 0 0 0,0 0 0 0 0,-1 0 0 0 0,0 0 0 0 0,-1-1 0 0 0,-1 1 0 0 0,0-12 0 0 0,0 20-5 0 0,0 1 0 0 0,-1-1-1 0 0,1 0 1 0 0,-1 0 0 0 0,1 1-1 0 0,-1-1 1 0 0,0 0 0 0 0,0 1-1 0 0,0-1 1 0 0,-1 1 0 0 0,1-1-1 0 0,-1 1 1 0 0,1 0 0 0 0,-1 0-1 0 0,0-1 1 0 0,0 1 0 0 0,0 0-1 0 0,0 0 1 0 0,0 1 0 0 0,0-1-1 0 0,0 0 1 0 0,-1 1 0 0 0,-4-3 0 0 0,2 2-6 0 0,0 0 0 0 0,0 1 0 0 0,-1 0 0 0 0,1 0 0 0 0,-1 0 1 0 0,1 0-1 0 0,-1 1 0 0 0,1 0 0 0 0,-1 0 0 0 0,1 1 1 0 0,-9 1-1 0 0,-4 1-79 0 0,0 1 0 0 0,-1 1-1 0 0,1 0 1 0 0,-25 13 0 0 0,-88 51-274 0 0,94-47 360 0 0,-41 29 0 0 0,61-38 0 0 0,9-7 0 0 0,-1 0 0 0 0,1 1 0 0 0,0 0 0 0 0,-12 15 0 0 0,16-17-5 0 0,0-1-1 0 0,1 1 0 0 0,0 0 1 0 0,0 0-1 0 0,0 0 1 0 0,0 0-1 0 0,1 1 1 0 0,0-1-1 0 0,0 1 0 0 0,-1 7 1 0 0,3-12 7 0 0,0 0-1 0 0,0-1 1 0 0,0 1 0 0 0,0 0-1 0 0,0 0 1 0 0,0-1 0 0 0,1 1-1 0 0,-1 0 1 0 0,0 0 0 0 0,0-1 0 0 0,1 1-1 0 0,-1 0 1 0 0,0-1 0 0 0,1 1-1 0 0,-1 0 1 0 0,1-1 0 0 0,-1 1 0 0 0,1 0-1 0 0,-1-1 1 0 0,1 1 0 0 0,0-1-1 0 0,-1 1 1 0 0,1-1 0 0 0,-1 0-1 0 0,1 1 1 0 0,0-1 0 0 0,0 1 0 0 0,-1-1-1 0 0,1 0 1 0 0,0 0 0 0 0,-1 1-1 0 0,1-1 1 0 0,2 0 0 0 0,0 1-3 0 0,1-1 0 0 0,-1 1 1 0 0,1-1-1 0 0,-1 0 0 0 0,7-1 0 0 0,-2-1 1 0 0,0-1 0 0 0,0 1 0 0 0,-1-2 0 0 0,1 1 0 0 0,-1-1 0 0 0,12-8 0 0 0,-10 6 0 0 0,60-41 0 0 0,-29 17 0 0 0,-24 18 18 0 0,0 0 1 0 0,-1-1-1 0 0,0-1 0 0 0,-1 0 1 0 0,-1-1-1 0 0,0 0 0 0 0,-1-1 1 0 0,0-1-1 0 0,-2 0 0 0 0,14-27 1 0 0,-23 40-3 0 0,1-1 1 0 0,-1 1-1 0 0,0 0 1 0 0,0 0-1 0 0,-1 0 1 0 0,1 0-1 0 0,-1-1 1 0 0,0 1-1 0 0,0 0 1 0 0,-1-6-1 0 0,1 9-21 0 0,-1 0 0 0 0,1 0 0 0 0,0 0-1 0 0,-1-1 1 0 0,1 1 0 0 0,0 0 0 0 0,-1 0-1 0 0,1 0 1 0 0,-1 0 0 0 0,0 0 0 0 0,1 0-1 0 0,-1 0 1 0 0,0 0 0 0 0,0 0 0 0 0,0 0-1 0 0,0 1 1 0 0,1-1 0 0 0,-1 0 0 0 0,0 0-1 0 0,0 1 1 0 0,0-1 0 0 0,-1 1 0 0 0,1-1-1 0 0,0 1 1 0 0,0-1 0 0 0,0 1 0 0 0,0-1-1 0 0,0 1 1 0 0,-1 0 0 0 0,1 0 0 0 0,0 0-1 0 0,0 0 1 0 0,0 0 0 0 0,-1 0 0 0 0,1 0 0 0 0,0 0-1 0 0,0 0 1 0 0,0 1 0 0 0,-3 0 0 0 0,-17 4-13 0 0,0 1 1 0 0,0 2-1 0 0,1 0 1 0 0,0 1 0 0 0,-35 21-1 0 0,-85 70-124 0 0,127-91 143 0 0,-25 20-1 0 0,-47 37 0 0 0,-96 92 0 0 0,33-15 61 0 0,28-29-26 0 0,54-38-35 0 0,48-53 0 0 0,16-21 22 0 0,0 0 1 0 0,0 1-1 0 0,0 0 0 0 0,0-1 1 0 0,1 1-1 0 0,-1 0 0 0 0,1 0 0 0 0,-1 0 1 0 0,1 0-1 0 0,0 0 0 0 0,1 0 1 0 0,-1 0-1 0 0,0 5 0 0 0,1-8-19 0 0,0 1-1 0 0,0-1 1 0 0,0 1-1 0 0,0-1 1 0 0,1 1-1 0 0,-1-1 1 0 0,0 0-1 0 0,0 1 1 0 0,1-1-1 0 0,-1 0 1 0 0,0 1-1 0 0,1-1 1 0 0,-1 0-1 0 0,0 1 1 0 0,1-1-1 0 0,-1 0 1 0 0,1 0-1 0 0,-1 1 1 0 0,0-1-1 0 0,1 0 1 0 0,-1 0-1 0 0,1 0 1 0 0,-1 0-1 0 0,1 0 1 0 0,-1 1-1 0 0,1-1 1 0 0,-1 0-1 0 0,1 0 1 0 0,-1 0-1 0 0,0 0 0 0 0,1 0 1 0 0,-1-1-1 0 0,1 1 1 0 0,-1 0-1 0 0,1 0 1 0 0,-1 0-1 0 0,1 0 1 0 0,-1 0-1 0 0,0-1 1 0 0,1 1-1 0 0,0 0 1 0 0,20-10-16 0 0,-20 10 17 0 0,302-181-4 0 0,-242 144 11 0 0,-10 6 16 0 0,59-47-1 0 0,136-128-730 0 0,-209 170 322 0 0,-19 16 184 0 0,-18 20 201 0 0,0 0-1 0 0,0 0 0 0 0,0-1 1 0 0,0 1-1 0 0,0 0 0 0 0,0 0 1 0 0,0 0-1 0 0,1 0 1 0 0,-1 0-1 0 0,0 0 0 0 0,0 0 1 0 0,0-1-1 0 0,0 1 0 0 0,0 0 1 0 0,0 0-1 0 0,0 0 1 0 0,0 0-1 0 0,0 0 0 0 0,-1 0 1 0 0,1-1-1 0 0,0 1 0 0 0,0 0 1 0 0,0 0-1 0 0,0 0 1 0 0,0 0-1 0 0,0 0 0 0 0,0 0 1 0 0,0 0-1 0 0,0 0 0 0 0,0 0 1 0 0,0-1-1 0 0,0 1 1 0 0,0 0-1 0 0,-1 0 0 0 0,1 0 1 0 0,0 0-1 0 0,0 0 0 0 0,0 0 1 0 0,0 0-1 0 0,0 0 0 0 0,0 0 1 0 0,0 0-1 0 0,0 0 1 0 0,-1 0-1 0 0,1 0 0 0 0,0 0 1 0 0,0 0-1 0 0,0 0 0 0 0,0 0 1 0 0,0 0-1 0 0,0 0 1 0 0,0 0-1 0 0,-1 0 0 0 0,1 0 1 0 0,0 0-1 0 0,0 0 0 0 0,0 0 1 0 0,0 0-1 0 0,0 0 1 0 0,0 0-1 0 0,-9 0 56 0 0,-22 17-42 0 0,1 1 0 0 0,0 2 0 0 0,-44 38-1 0 0,34-27-117 0 0,-471 347 256 0 0,446-332-35 0 0,-94 62 440 0 0,63-42-52 0 0,50-32-166 0 0,33-24-268 0 0,1 1 0 0 0,-14 15-1 0 0,13-14-74 0 0,8-4 2 0 0,5-8 0 0 0,0 0 0 0 0,1 0 0 0 0,-1-1 0 0 0,0 1 0 0 0,0 0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 1 0 0 0,0-1 0 0 0,0 0 0 0 0,1 0 0 0 0,-1 0 0 0 0,0 0 0 0 0,0 0 0 0 0,0 1 0 0 0,0-1 0 0 0,0 0 0 0 0,0 0 0 0 0,0 0 0 0 0,0 0 0 0 0,1 1 0 0 0,-1-1 0 0 0,0 0 0 0 0,0 0 0 0 0,0 0 0 0 0,0 1 0 0 0,0-1 0 0 0,0 0 0 0 0,0 0 0 0 0,0 0 0 0 0,0 0 0 0 0,0 1 0 0 0,0-1 0 0 0,0 0 0 0 0,0 0 0 0 0,0 0 0 0 0,-1 1 0 0 0,1-1 0 0 0,0 0 0 0 0,0 0 0 0 0,0 0 0 0 0,0 1 0 0 0,13-7-113 0 0,-1 0 0 0 0,1 0 1 0 0,-1-1-1 0 0,0-1 0 0 0,20-17 0 0 0,8-5 78 0 0,73-52 348 0 0,-60 41-352 0 0,44-35-175 0 0,18-14 82 0 0,181-95 132 0 0,-189 122 0 0 0,-53 26-78 0 0,-52 36-29 0 0,-5 2-35 0 0,1 0 118 0 0,0 0 1 0 0,0 0-1 0 0,0 1 1 0 0,0-1-1 0 0,1 1 1 0 0,-1-1-1 0 0,0 1 1 0 0,-2 3 0 0 0,-4 3 17 0 0,-120 90-82 0 0,19-15-8 0 0,-63 72-50 0 0,-154 90 42 0 0,201-161 228 0 0,-57 37 660 0 0,86-65-364 0 0,49-31-119 0 0,-63 48 0 0 0,106-69-280 0 0,-5 5 175 0 0,45-29-491 0 0,-1-1-1 0 0,33-27 1 0 0,-30 22 107 0 0,142-102-401 0 0,317-208-197 0 0,-467 318 788 0 0,192-110 18 0 0,-159 93 130 0 0,-36 19-92 0 0,0 1-1 0 0,48-19 0 0 0,-73 33 19 0 0,-2 3-1 0 0,0 3-72 0 0,-1 0-1 0 0,0-1 1 0 0,0 1 0 0 0,0 0 0 0 0,0-1 0 0 0,-1 1 0 0 0,0 0-1 0 0,1-1 1 0 0,-2 0 0 0 0,-2 5 0 0 0,-6 8-1 0 0,-15 17-1 0 0,6-7-2 0 0,-120 142 1 0 0,91-113 0 0 0,-206 200 130 0 0,127-135-70 0 0,124-117-48 0 0,-2 1 37 0 0,1 0 0 0 0,-1 1 0 0 0,1 0-1 0 0,0 0 1 0 0,1 0 0 0 0,-6 10 0 0 0,10-16-48 0 0,0 0-1 0 0,0 0 0 0 0,0 0 1 0 0,0 0-1 0 0,0 0 1 0 0,-1 0-1 0 0,1 0 1 0 0,0 0-1 0 0,0 0 0 0 0,0 1 1 0 0,0-1-1 0 0,0 0 1 0 0,0 0-1 0 0,0 0 1 0 0,0 0-1 0 0,0 0 0 0 0,0 0 1 0 0,0 0-1 0 0,0 1 1 0 0,0-1-1 0 0,0 0 1 0 0,0 0-1 0 0,0 0 0 0 0,0 0 1 0 0,0 0-1 0 0,0 0 1 0 0,0 1-1 0 0,0-1 1 0 0,0 0-1 0 0,0 0 1 0 0,0 0-1 0 0,0 0 0 0 0,0 0 1 0 0,0 0-1 0 0,0 0 1 0 0,0 1-1 0 0,0-1 1 0 0,0 0-1 0 0,0 0 0 0 0,1 0 1 0 0,-1 0-1 0 0,0 0 1 0 0,0 0-1 0 0,0 0 1 0 0,0 0-1 0 0,0 0 0 0 0,0 0 1 0 0,0 0-1 0 0,0 1 1 0 0,1-1-1 0 0,-1 0 1 0 0,0 0-1 0 0,0 0 0 0 0,0 0 1 0 0,0 0-1 0 0,0 0 1 0 0,0 0-1 0 0,0 0 1 0 0,1 0-1 0 0,-1 0 0 0 0,0 0 1 0 0,0 0-1 0 0,0 0 1 0 0,0 0-1 0 0,0 0 1 0 0,1 0-1 0 0,4-2-63 0 0,18-13-96 0 0,0-1 1 0 0,38-33 0 0 0,-10 6 29 0 0,160-148 111 0 0,-58 31 18 0 0,-137 145 16 0 0,-1-1 0 0 0,-1-1 0 0 0,0 0 0 0 0,-1-1 0 0 0,-1 0 0 0 0,0-1 0 0 0,-2 0 0 0 0,13-30 0 0 0,-4 4 59 0 0,-19 45-71 0 0,0 1 0 0 0,0-1 0 0 0,0 0 0 0 0,-1 0 0 0 0,1 0 0 0 0,0 0 0 0 0,0 0 0 0 0,0 0 0 0 0,0 0 0 0 0,0 0 0 0 0,0 0 1 0 0,0 0-1 0 0,0 0 0 0 0,0 0 0 0 0,0 0 0 0 0,0 0 0 0 0,0 0 0 0 0,-1 0 0 0 0,1 0 0 0 0,0 0 0 0 0,0 0 0 0 0,0 0 0 0 0,0 0 0 0 0,0 0 0 0 0,0 0 0 0 0,0 0 0 0 0,0 0 0 0 0,0 0 1 0 0,0 0-1 0 0,-1 0 0 0 0,1 0 0 0 0,0 0 0 0 0,0 0 0 0 0,0 0 0 0 0,0 0 0 0 0,0 0 0 0 0,0 0 0 0 0,0 0 0 0 0,0 0 0 0 0,0 0 0 0 0,0 0 0 0 0,0 0 0 0 0,0 0 0 0 0,0-1 0 0 0,0 1 1 0 0,-1 0-1 0 0,1 0 0 0 0,0 0 0 0 0,0 0 0 0 0,0 0 0 0 0,0 0 0 0 0,0 0 0 0 0,0 0 0 0 0,0 0 0 0 0,0 0 0 0 0,0 0 0 0 0,0-1 0 0 0,0 1 0 0 0,0 0 0 0 0,0 0 0 0 0,0 0 0 0 0,0 0 1 0 0,0 0-1 0 0,-6 4 93 0 0,-43 65-183 0 0,-22 34-8 0 0,-168 228 98 0 0,211-290 0 0 0,18-28-22 0 0,1 0-1 0 0,0 1 1 0 0,1 0 0 0 0,-10 23-1 0 0,18-36 22 0 0,-1 0-1 0 0,1 0 1 0 0,0 0-1 0 0,-1 0 1 0 0,1 0-1 0 0,0 0 1 0 0,0 0-1 0 0,0 0 1 0 0,-1 0 0 0 0,1 0-1 0 0,0 0 1 0 0,0 0-1 0 0,1 0 1 0 0,-1 0-1 0 0,0 0 1 0 0,0 0-1 0 0,0 0 1 0 0,1 0-1 0 0,0 2 1 0 0,-1-3-2 0 0,1 1-1 0 0,0 0 1 0 0,-1-1 0 0 0,1 1 0 0 0,-1-1-1 0 0,1 1 1 0 0,0-1 0 0 0,0 0-1 0 0,-1 1 1 0 0,1-1 0 0 0,0 0 0 0 0,0 1-1 0 0,-1-1 1 0 0,1 0 0 0 0,0 0 0 0 0,0 0-1 0 0,0 0 1 0 0,-1 0 0 0 0,2 0-1 0 0,3 0 0 0 0,-1 0 0 0 0,1-1 0 0 0,0 0 0 0 0,-1 0 0 0 0,1 0-1 0 0,8-3 1 0 0,7-6-74 0 0,0-1-1 0 0,25-18 1 0 0,-9 5 1 0 0,53-35 67 0 0,142-124 0 0 0,-177 136-37 0 0,57-53 10 0 0,-76 64 82 0 0,-17 19 17 0 0,-1-1 0 0 0,-1-1-1 0 0,26-38 1 0 0,-41 55-56 0 0,0-1-1 0 0,0 1 1 0 0,0-1 0 0 0,0 1-1 0 0,0-1 1 0 0,0 0-1 0 0,-1 1 1 0 0,0-1 0 0 0,1 0-1 0 0,-1 1 1 0 0,0-1-1 0 0,0-4 1 0 0,-1 7 1 0 0,1-1-1 0 0,0 0 1 0 0,0 1-1 0 0,0-1 1 0 0,0 1-1 0 0,0-1 1 0 0,-1 1-1 0 0,1-1 1 0 0,0 1-1 0 0,0-1 1 0 0,-1 1-1 0 0,1-1 1 0 0,0 1-1 0 0,-1-1 1 0 0,1 1-1 0 0,-1-1 1 0 0,1 1-1 0 0,-1 0 1 0 0,1-1-1 0 0,0 1 1 0 0,-1 0-1 0 0,0-1 1 0 0,0 1-1 0 0,0 0 1 0 0,0 0-1 0 0,0-1 0 0 0,0 1 0 0 0,0 1 0 0 0,0-1 0 0 0,0 0 0 0 0,0 0 1 0 0,0 0-1 0 0,0 0 0 0 0,-1 1 0 0 0,1-1 0 0 0,0 0 0 0 0,0 1 1 0 0,0-1-1 0 0,1 1 0 0 0,-1 0 0 0 0,-2 0 0 0 0,-8 6-10 0 0,1-1 0 0 0,0 0 0 0 0,0 1 0 0 0,-12 11 0 0 0,-7 7 0 0 0,20-18 0 0 0,0 0 0 0 0,-15 15 0 0 0,-41 61-262 0 0,46-58 285 0 0,2 1 0 0 0,-17 35 0 0 0,26-45-3 0 0,2 0 1 0 0,0 0-1 0 0,-7 27 0 0 0,13-40-27 0 0,0 1-1 0 0,-1-1 0 0 0,1 1 1 0 0,0-1-1 0 0,1 1 0 0 0,-1-1 1 0 0,1 1-1 0 0,-1-1 0 0 0,1 1 1 0 0,1 2-1 0 0,-1-5 2 0 0,-1 0 0 0 0,0 0 0 0 0,1 0 0 0 0,-1 0 0 0 0,1 0 0 0 0,-1 0 0 0 0,1-1 0 0 0,-1 1 0 0 0,1 0 0 0 0,0 0 0 0 0,-1-1-1 0 0,1 1 1 0 0,0 0 0 0 0,0-1 0 0 0,0 1 0 0 0,-1-1 0 0 0,1 1 0 0 0,0-1 0 0 0,0 1 0 0 0,0-1 0 0 0,0 1 0 0 0,0-1 0 0 0,0 0 0 0 0,0 0 0 0 0,0 0 0 0 0,0 1 0 0 0,0-1 0 0 0,0 0-1 0 0,0 0 1 0 0,0 0 0 0 0,0 0 0 0 0,0-1 0 0 0,0 1 0 0 0,0 0 0 0 0,1-1 0 0 0,3 0-9 0 0,1 0 1 0 0,-1-1-1 0 0,1 0 0 0 0,6-4 0 0 0,-3 1 15 0 0,0-1 0 0 0,12-9 0 0 0,-2 1 0 0 0,-16 11-1 0 0,0 1 0 0 0,-1-1 0 0 0,1 1 0 0 0,-1-1 0 0 0,1 0 0 0 0,-1 0 0 0 0,3-4 0 0 0,11-15-44 0 0,-11 17 40 0 0,7-6 3 0 0,-1 0 0 0 0,13-18 0 0 0,3-3 2 0 0,-18 22 3 0 0,0-1 1 0 0,9-14 0 0 0,-13 17 17 0 0,4-6-10 0 0,-1 0 0 0 0,-1 0-1 0 0,7-20 1 0 0,-6 13 33 0 0,-5 12-18 0 0,1 0 0 0 0,2-13-1 0 0,-21 33 155 0 0,-44 64-336 0 0,21-24 54 0 0,-4 9 80 0 0,8-9-30 0 0,10-17 46 0 0,-34 62 0 0 0,-28 60 6 0 0,14-21 0 0 0,13-38 0 0 0,39-67 29 0 0,17-25-5 0 0,-1 0 0 0 0,0 0-1 0 0,1 1 1 0 0,-4 8 0 0 0,7-13-18 0 0,-1-1 0 0 0,1 1 0 0 0,-1 0-1 0 0,1 0 1 0 0,-1 0 0 0 0,1 0 0 0 0,-1 0-1 0 0,1-1 1 0 0,-1 1 0 0 0,0 0 0 0 0,1-1 0 0 0,-1 1-1 0 0,0 0 1 0 0,0-1 0 0 0,-1 2 0 0 0,-11 8 215 0 0,29-36-228 0 0,29-30-242 0 0,67-113 1 0 0,-98 149 197 0 0,-11 16 28 0 0,0 0 0 0 0,0-1 0 0 0,-1 1 0 0 0,5-9 0 0 0,-7 12 23 0 0,0 1 0 0 0,0 0 0 0 0,0 0 0 0 0,1 0 0 0 0,-1 0 0 0 0,0 0 0 0 0,0 0-1 0 0,0 0 1 0 0,0 0 0 0 0,0 0 0 0 0,0-1 0 0 0,0 1 0 0 0,0 0 0 0 0,0 0 0 0 0,0 0 0 0 0,0 0 0 0 0,0 0 0 0 0,0 0 0 0 0,0 0-1 0 0,0 0 1 0 0,0-1 0 0 0,0 1 0 0 0,0 0 0 0 0,0 0 0 0 0,0 0 0 0 0,0 0 0 0 0,0 0 0 0 0,0 0 0 0 0,0 0 0 0 0,-1 0 0 0 0,1-1-1 0 0,0 1 1 0 0,0 0 0 0 0,0 0 0 0 0,0 0 0 0 0,0 0 0 0 0,0 0 0 0 0,0 0 0 0 0,0 0 0 0 0,0 0 0 0 0,0 0 0 0 0,0 0-1 0 0,-1 0 1 0 0,1 0 0 0 0,-6 1 41 0 0,-6 5 41 0 0,7-2-53 0 0,0 0 1 0 0,0 0-1 0 0,1 1 0 0 0,-1 0 0 0 0,-3 5 1 0 0,-11 11 51 0 0,-210 213-219 0 0,93-90 467 0 0,99-106-232 0 0,-122 124 317 0 0,123-125-375 0 0,-29 35 144 0 0,10-9 96 0 0,44-54-450 0 0,9-8 36 0 0,8-5 55 0 0,1 0 0 0 0,0-2 0 0 0,0 1 0 0 0,0-1 0 0 0,-1 0 0 0 0,9-11-1 0 0,-2 2 1 0 0,64-76-208 0 0,-41 51 298 0 0,3-3-41 0 0,1 2 0 0 0,60-47 1 0 0,-80 73-5 0 0,-6 4 30 0 0,0 0 1 0 0,1 1-1 0 0,19-9 0 0 0,-7 5 5 0 0,-18 9 0 0 0,1 0 0 0 0,14-5 0 0 0,3 1 0 0 0,-27 9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1 0 0 0,0-1 0 0 0,0 0 0 0 0,0 0 0 0 0,1 0 0 0 0,-1 0 0 0 0,0 0 0 0 0,0 0 0 0 0,0 0 0 0 0,0 1 0 0 0,0-1 0 0 0,0 0 0 0 0,0 0 0 0 0,0 0 0 0 0,0 0 0 0 0,0 0 0 0 0,0 1 0 0 0,0-1 0 0 0,0 0 0 0 0,0 0 0 0 0,0 0 0 0 0,0 0 0 0 0,0 0 0 0 0,0 1 0 0 0,0-1 0 0 0,0 0 0 0 0,0 0 0 0 0,0 0 0 0 0,0 0 0 0 0,0 0 0 0 0,0 0 0 0 0,0 1 0 0 0,-1-1 0 0 0,1 0 0 0 0,0 0 0 0 0,0 0 0 0 0,0 0 0 0 0,-6 8 0 0 0,6-8 0 0 0,-2 2 0 0 0,0 0 0 0 0,0 0 0 0 0,0-1 0 0 0,0 1-1 0 0,0-1 1 0 0,0 1 0 0 0,-5 1 0 0 0,-12 9 17 0 0,-22 27 183 0 0,13-12-103 0 0,-32 24 1 0 0,-25 15 169 0 0,-77 78-1 0 0,147-128-266 0 0,0 1 0 0 0,-12 19 0 0 0,26-35 0 0 0,0 2 0 0 0,-1-1 0 0 0,0 1 0 0 0,1 0 0 0 0,-1 0 0 0 0,1 0 0 0 0,0 0 0 0 0,-2 6 0 0 0,2-4 0 0 0,0-4-2 0 0,1-1-1 0 0,0 0 1 0 0,0 1-1 0 0,-1-1 1 0 0,1 0-1 0 0,0 1 1 0 0,0-1-1 0 0,0 0 1 0 0,0 1 0 0 0,0-1-1 0 0,0 1 1 0 0,0-1-1 0 0,0 0 1 0 0,0 1-1 0 0,0-1 1 0 0,0 1-1 0 0,0-1 1 0 0,0 0-1 0 0,0 1 1 0 0,0-1-1 0 0,0 1 1 0 0,0-1-1 0 0,0 0 1 0 0,0 1 0 0 0,1-1-1 0 0,-1 0 1 0 0,0 1-1 0 0,0-1 1 0 0,1 1-1 0 0,-1-1-7 0 0,1 0 0 0 0,0 0 1 0 0,-1 0-1 0 0,1 0 0 0 0,-1 0 0 0 0,1-1 0 0 0,0 1 0 0 0,-1 0 0 0 0,1 0 0 0 0,-1 0 0 0 0,1-1 1 0 0,-1 1-1 0 0,1 0 0 0 0,-1 0 0 0 0,1-1 0 0 0,0 0 0 0 0,21-17-284 0 0,92-93-70 0 0,-37 40 328 0 0,-44 40 36 0 0,13-13 0 0 0,-30 31 0 0 0,-14 11 0 0 0,1 1 0 0 0,-1-1 0 0 0,0 0 0 0 0,0 0 0 0 0,0 0 0 0 0,2-2 0 0 0,-2-1 0 0 0,-3 4 0 0 0,-4 2 0 0 0,5-1 0 0 0,-2 2 0 0 0,-1 0 0 0 0,0 0 0 0 0,1 0 0 0 0,0 0 0 0 0,-4 4 0 0 0,-10 10 0 0 0,-124 93 0 0 0,43-28 0 0 0,35-27 0 0 0,6-7 30 0 0,-83 64 196 0 0,58-48-111 0 0,-23 15 5 0 0,56-45-37 0 0,-64 41 191 0 0,10-9-167 0 0,92-57-72 0 0,9-6-34 0 0,0-1-1 0 0,0 0 0 0 0,0 0 1 0 0,0 0-1 0 0,-1 0 0 0 0,1 0 1 0 0,0 0-1 0 0,-1 0 0 0 0,1-1 1 0 0,0 1-1 0 0,-1 0 0 0 0,1-1 1 0 0,-1 1-1 0 0,0-1 0 0 0,1 0 1 0 0,-3 1-1 0 0,12-21-276 0 0,1 8 20 0 0,18-21 0 0 0,-7 11 8 0 0,-2 0 184 0 0,2 1-1 0 0,0 1 0 0 0,2 0 1 0 0,0 2-1 0 0,30-19 0 0 0,-4 4 8 0 0,-26 18-25 0 0,44-24 1 0 0,-61 37 86 0 0,1 0 0 0 0,0 0-1 0 0,-1 0 1 0 0,1 1 0 0 0,0-1-1 0 0,0 1 1 0 0,6 0 0 0 0,-4 3 5 0 0,-8-2-10 0 0,1 0 0 0 0,-1 0 0 0 0,0 0 0 0 0,1 0 0 0 0,-1 0 0 0 0,0 1 0 0 0,1-1 0 0 0,-1 0 0 0 0,0 0 0 0 0,1 0 0 0 0,-1 0 0 0 0,0 1 0 0 0,1-1 0 0 0,-1 0 0 0 0,0 0 0 0 0,0 0 0 0 0,1 1 0 0 0,-1-1 0 0 0,0 0 0 0 0,0 1 0 0 0,0-1 0 0 0,1 0 0 0 0,-1 0 0 0 0,0 1 0 0 0,0-1 0 0 0,0 0 0 0 0,0 1 0 0 0,0-1 0 0 0,0 0 0 0 0,0 1 0 0 0,1-1 0 0 0,-1 1 0 0 0,0-1 0 0 0,0 0 0 0 0,0 1 0 0 0,0-1 0 0 0,-1 0 0 0 0,1 1 0 0 0,0-1 0 0 0,0 0 0 0 0,0 1 0 0 0,0-1 0 0 0,0 0 0 0 0,0 1 0 0 0,-1-1 0 0 0,1 4 16 0 0,0-1 0 0 0,-1 1-1 0 0,0-1 1 0 0,1 0 0 0 0,-1 0-1 0 0,0 1 1 0 0,-1-1 0 0 0,1 0-1 0 0,-1 0 1 0 0,1 0 0 0 0,-1 0-1 0 0,0-1 1 0 0,0 1 0 0 0,-5 5-1 0 0,6-7-10 0 0,-9 11 10 0 0,-1 0 0 0 0,0-1 0 0 0,0-1 0 0 0,-1 0 0 0 0,-23 15 0 0 0,-71 33 207 0 0,51-30-190 0 0,-72 30-21 0 0,84-39 32 0 0,-80 25 35 0 0,65-25 28 0 0,-103 27 360 0 0,156-44-445 0 0,0-1-8 0 0,1 1 0 0 0,-1-1 0 0 0,0 0 0 0 0,0 0 0 0 0,0-1 0 0 0,0 0 0 0 0,1 0 0 0 0,-1 0 0 0 0,0 0 0 0 0,0 0 0 0 0,-9-3 1 0 0,14 2-24 0 0,0 0 0 0 0,0 0 0 0 0,1 0 0 0 0,-1 0 1 0 0,0 0-1 0 0,0 0 0 0 0,0 0 0 0 0,1 0 0 0 0,-1 0 1 0 0,1 0-1 0 0,-1 0 0 0 0,1 0 0 0 0,-1 1 0 0 0,1-1 1 0 0,0-1-1 0 0,0 1-4 0 0,1-2-14 0 0,1 0 0 0 0,0 0 0 0 0,0 0 0 0 0,0 1 0 0 0,0-1 0 0 0,0 1 0 0 0,1-1 1 0 0,-1 1-1 0 0,6-2 0 0 0,12-9-218 0 0,32-21-67 0 0,1 2 1 0 0,72-32-1 0 0,50-27 233 0 0,-104 57 54 0 0,32-15-20 0 0,-64 32 46 0 0,44-27 0 0 0,-61 26 50 0 0,-7 4 56 0 0,-26 6 170 0 0,7 7-237 0 0,-1 0 0 0 0,1 1 0 0 0,-1-1 0 0 0,1 1 0 0 0,-1-1 0 0 0,1 1-1 0 0,-1 0 1 0 0,0 0 0 0 0,1 1 0 0 0,-7 0 0 0 0,-7 1 69 0 0,-42 6 147 0 0,0 3 0 0 0,-73 22 0 0 0,64-15-150 0 0,-58 13-86 0 0,-136 37 50 0 0,-183 38 382 0 0,357-86-402 0 0,49-10-7 0 0,-72 9-1 0 0,93-18-14 0 0,10-4 46 0 0,9-1-58 0 0,8-4-43 0 0,-9 8 28 0 0,16-10-173 0 0,0 1-1 0 0,0 0 0 0 0,1 2 1 0 0,28-10-1 0 0,-13 4-106 0 0,370-123-261 0 0,-307 106 362 0 0,212-75 71 0 0,-256 85 94 0 0,175-73-32 0 0,-144 60 121 0 0,-54 23-23 0 0,0-2-1 0 0,-1 0 0 0 0,43-28 0 0 0,-69 40-50 0 0,0 0 0 0 0,-1-1 0 0 0,1 1 0 0 0,-1 0 0 0 0,1-1 0 0 0,-1 1 0 0 0,1-1 0 0 0,-1 1-1 0 0,1-1 1 0 0,-1 1 0 0 0,0-1 0 0 0,1 0 0 0 0,-1 1 0 0 0,0-1 0 0 0,1 1 0 0 0,-1-1 0 0 0,0 0 0 0 0,0 0 1 0 0,0 1 0 0 0,0 0 0 0 0,0-1 0 0 0,0 1 0 0 0,0-1 0 0 0,0 1 1 0 0,0 0-1 0 0,0 0 0 0 0,-1-1 0 0 0,1 1 0 0 0,0 0 0 0 0,0-1 0 0 0,0 1 0 0 0,-1 0 0 0 0,1-1 1 0 0,0 1-1 0 0,0 0 0 0 0,-1 0 0 0 0,1-1 0 0 0,0 1 0 0 0,0 0 0 0 0,-1 0 0 0 0,1-1 1 0 0,-3 0 25 0 0,0 0 1 0 0,1 0-1 0 0,-1 0 1 0 0,1 1-1 0 0,-1-1 1 0 0,0 0 0 0 0,-3 1-1 0 0,-27-2 208 0 0,1 2 0 0 0,-48 5 0 0 0,-66 17-1 0 0,93-13-170 0 0,-337 66 168 0 0,389-75-232 0 0,-245 59 186 0 0,78-17-8 0 0,-189 41 173 0 0,186-41-239 0 0,70-17-82 0 0,76-19-60 0 0,61-10-470 0 0,219-74-820 0 0,-197 57 1212 0 0,199-74-156 0 0,275-82 184 0 0,-321 104 79 0 0,17-6 0 0 0,134-41 0 0 0,-325 109 32 0 0,0-2 0 0 0,-2-1 0 0 0,36-20 0 0 0,-69 33-23 0 0,0-1 0 0 0,0 1-1 0 0,-1 0 1 0 0,1 0 0 0 0,-1-1 0 0 0,1 1 0 0 0,-1-1-1 0 0,1 0 1 0 0,-1 1 0 0 0,2-4 0 0 0,-2 4-3 0 0,-1 0 0 0 0,0 1 0 0 0,0-1 0 0 0,0 1 0 0 0,1-1 0 0 0,-1 0 0 0 0,0 1 0 0 0,0-1 0 0 0,0 0 0 0 0,0 1 0 0 0,0-1 0 0 0,0 0 0 0 0,0 1 0 0 0,0-1 0 0 0,-1 1 1 0 0,1-1-1 0 0,0 0 0 0 0,0 1 0 0 0,0-1 0 0 0,-1 1 0 0 0,1-1 0 0 0,0 0 0 0 0,-1 1 0 0 0,1-1 0 0 0,0 1 0 0 0,-1-1 0 0 0,1 1 0 0 0,-1-1 0 0 0,1 1 0 0 0,-1 0 0 0 0,1-1 0 0 0,-1 1 0 0 0,1-1 1 0 0,-1 1-1 0 0,1 0 0 0 0,-1 0 0 0 0,1-1 0 0 0,-1 1 0 0 0,-1 0 0 0 0,-6-4 52 0 0,-1 1 1 0 0,0 1-1 0 0,0-1 0 0 0,0 2 1 0 0,0-1-1 0 0,0 1 0 0 0,-17 0 1 0 0,-68 10 241 0 0,64-5-206 0 0,-394 82 204 0 0,397-80-319 0 0,-355 104-45 0 0,312-89 63 0 0,-179 62 37 0 0,95-30 57 0 0,-124 40 248 0 0,154-48-190 0 0,123-45-149 0 0,1 0-1 0 0,0 0 0 0 0,-1 0 0 0 0,1 0 1 0 0,0 1-1 0 0,-1-1 0 0 0,1 0 0 0 0,0 0 1 0 0,-1 0-1 0 0,1 0 0 0 0,0 1 0 0 0,-1-1 1 0 0,1 0-1 0 0,0 0 0 0 0,0 1 0 0 0,-1-1 1 0 0,1 0-1 0 0,0 0 0 0 0,0 1 0 0 0,0-1 1 0 0,-1 0-1 0 0,1 1 0 0 0,0-1 0 0 0,0 0 1 0 0,0 1-1 0 0,0-1 0 0 0,0 0 0 0 0,0 1 1 0 0,-1-1-1 0 0,1 1 0 0 0,0-1 0 0 0,0 0 0 0 0,0 1 1 0 0,0-1-1 0 0,0 0 0 0 0,1 1 0 0 0,-1 0 1 0 0,0-1-6 0 0,0 1 0 0 0,1-1 1 0 0,-1 0-1 0 0,1 1 0 0 0,-1-1 1 0 0,1 1-1 0 0,-1-1 1 0 0,1 0-1 0 0,-1 0 0 0 0,1 1 1 0 0,-1-1-1 0 0,1 0 0 0 0,-1 0 1 0 0,1 0-1 0 0,0 1 0 0 0,-1-1 1 0 0,1 0-1 0 0,-1 0 0 0 0,1 0 1 0 0,0 0-1 0 0,-1 0 0 0 0,2 0 1 0 0,15-2-111 0 0,0-1-1 0 0,17-4 1 0 0,-10 1-27 0 0,209-64-844 0 0,-191 56 919 0 0,150-61-202 0 0,-85 30 166 0 0,320-117 86 0 0,15-6-52 0 0,111-32 208 0 0,-401 142-31 0 0,-151 57-121 0 0,1 0 0 0 0,-1 1 1 0 0,0-1-1 0 0,0 0 0 0 0,1 0 1 0 0,-1 0-1 0 0,0 0 0 0 0,0 0 1 0 0,0 0-1 0 0,0 0 0 0 0,-1-1 1 0 0,1 1-1 0 0,1-2 0 0 0,-2 3 10 0 0,0-1 0 0 0,0 1-1 0 0,1 0 1 0 0,-1-1 0 0 0,0 1 0 0 0,0 0 0 0 0,0-1-1 0 0,0 1 1 0 0,0 0 0 0 0,0-1 0 0 0,0 1-1 0 0,0 0 1 0 0,0-1 0 0 0,0 1 0 0 0,0 0 0 0 0,0-1-1 0 0,0 1 1 0 0,-1 0 0 0 0,1-1 0 0 0,0 1 0 0 0,0 0-1 0 0,-1-1 1 0 0,1 0 6 0 0,-1 1 0 0 0,1-1 1 0 0,-1 1-1 0 0,1 0 0 0 0,-1-1 0 0 0,1 1 0 0 0,-1 0 0 0 0,0-1 1 0 0,1 1-1 0 0,-1 0 0 0 0,0 0 0 0 0,1 0 0 0 0,-1 0 0 0 0,0-1 1 0 0,0 1-1 0 0,0 0 0 0 0,-20 0 84 0 0,0 0 0 0 0,1 1 0 0 0,-1 1 0 0 0,-21 4 0 0 0,-84 25 101 0 0,90-22-139 0 0,-342 95-40 0 0,188-37 90 0 0,76-24 112 0 0,-410 132 559 0 0,480-161-690 0 0,-103 35 277 0 0,136-46-356 0 0,39-20-288 0 0,103-52-264 0 0,-11 6 96 0 0,132-68 115 0 0,34-11 262 0 0,-69 38 37 0 0,-38 18 24 0 0,-76 37 8 0 0,112-46-73 0 0,-174 79 27 0 0,76-29-115 0 0,-117 44 169 0 0,1 1 0 0 0,0 0 0 0 0,0 0 0 0 0,-1-1 1 0 0,1 1-1 0 0,0 0 0 0 0,0-1 0 0 0,-1 1 0 0 0,1-1 0 0 0,0 1 0 0 0,-1-1 0 0 0,1 1 0 0 0,-1-1 0 0 0,1 1 0 0 0,0-1 0 0 0,-1 0 0 0 0,1 1 1 0 0,-1-1-1 0 0,0 0 0 0 0,1 1 0 0 0,-1-1 0 0 0,1-1 0 0 0,-2 1 4 0 0,1 1 1 0 0,-1-1-1 0 0,1 1 0 0 0,-1 0 1 0 0,1-1-1 0 0,-1 1 0 0 0,0-1 0 0 0,1 1 1 0 0,-1 0-1 0 0,1 0 0 0 0,-1-1 1 0 0,0 1-1 0 0,1 0 0 0 0,-1 0 1 0 0,0 0-1 0 0,0 0 0 0 0,1 0 1 0 0,-1 0-1 0 0,0 0 0 0 0,1 0 1 0 0,-1 0-1 0 0,0 0 0 0 0,1 0 1 0 0,-1 0-1 0 0,-1 1 0 0 0,-112 16 172 0 0,0 5 1 0 0,-139 46-1 0 0,137-33-72 0 0,-94 30 68 0 0,171-51-113 0 0,-260 90 483 0 0,199-72-354 0 0,-193 59 156 0 0,152-47-228 0 0,27-7-49 0 0,78-24-27 0 0,29-10-34 0 0,0 0-1 0 0,0 0 0 0 0,0-1 0 0 0,0 0 0 0 0,-1 0 0 0 0,1-1 1 0 0,-11 1-1 0 0,15-2 23 0 0,5-1-102 0 0,7-6-19 0 0,1 0 0 0 0,0 1 0 0 0,0 0-1 0 0,0 0 1 0 0,1 2 0 0 0,0-1 0 0 0,15-3-1 0 0,7-4-128 0 0,360-114-865 0 0,-116 42 977 0 0,-37 13 60 0 0,-99 32 18 0 0,98-24 34 0 0,-145 40 0 0 0,49-9 27 0 0,-77 18 10 0 0,-55 12-33 0 0,0 1 0 0 0,15-1 0 0 0,-26 2-2 0 0,0 0 0 0 0,0 0 0 0 0,-1 0 0 0 0,1 0 0 0 0,0 1 0 0 0,0-1 0 0 0,0 0 1 0 0,0 0-1 0 0,0 0 0 0 0,0 0 0 0 0,-1 0 0 0 0,1 1 0 0 0,0-1 0 0 0,0 0 0 0 0,0 0 0 0 0,0 0 0 0 0,0 0 0 0 0,0 1 0 0 0,0-1 0 0 0,0 0 0 0 0,0 0 0 0 0,0 0 0 0 0,0 1 0 0 0,0-1 0 0 0,0 0 0 0 0,0 0 0 0 0,0 0 0 0 0,0 0 0 0 0,0 1 0 0 0,0-1 0 0 0,0 0 0 0 0,0 0 1 0 0,0 0-1 0 0,0 1 0 0 0,0-1 0 0 0,0 0 0 0 0,0 0 0 0 0,0 0 0 0 0,1 0 0 0 0,-1 0 0 0 0,0 1 0 0 0,0-1 0 0 0,0 0 0 0 0,0 0 0 0 0,0 0 0 0 0,0 0 0 0 0,1 0 0 0 0,-1 0 0 0 0,0 1 0 0 0,0-1 0 0 0,0 0 0 0 0,0 0 0 0 0,1 0 0 0 0,-1 0 0 0 0,0 0 0 0 0,0 0 1 0 0,0 0-1 0 0,1 0 0 0 0,-1 0 0 0 0,0 0 0 0 0,0 0 0 0 0,0 0 0 0 0,1 0 0 0 0,-1 0 0 0 0,0 0 0 0 0,0 0 0 0 0,1 0 0 0 0,-13 11 40 0 0,11-11-35 0 0,-9 8 20 0 0,0-2 0 0 0,-1 1 0 0 0,1-1-1 0 0,-13 4 1 0 0,-19 11 42 0 0,-244 143 401 0 0,-367 214-332 0 0,355-196 155 0 0,268-163-253 0 0,0 1-1 0 0,2 2 1 0 0,1 0-1 0 0,-37 40 0 0 0,63-61-37 0 0,-1 1-1 0 0,1 0 1 0 0,-1-1-1 0 0,1 1 0 0 0,0 0 1 0 0,0 0-1 0 0,0 0 1 0 0,0 0-1 0 0,0 0 0 0 0,-1 3 1 0 0,2-5-3 0 0,0 1 1 0 0,0-1-1 0 0,0 0 0 0 0,0 0 1 0 0,0 1-1 0 0,0-1 1 0 0,0 0-1 0 0,0 0 0 0 0,0 1 1 0 0,0-1-1 0 0,0 0 0 0 0,0 0 1 0 0,0 1-1 0 0,1-1 1 0 0,-1 0-1 0 0,0 0 0 0 0,0 1 1 0 0,0-1-1 0 0,0 0 1 0 0,0 0-1 0 0,1 0 0 0 0,-1 0 1 0 0,0 1-1 0 0,0-1 1 0 0,0 0-1 0 0,1 0 0 0 0,-1 0 1 0 0,0 0-1 0 0,0 0 1 0 0,1 1-1 0 0,-1-1 0 0 0,1 0-6 0 0,1 0-1 0 0,-1 1 1 0 0,1-1 0 0 0,-1 0-1 0 0,1 0 1 0 0,-1 0-1 0 0,0 0 1 0 0,1-1-1 0 0,2 1 1 0 0,13-5-98 0 0,1 0 1 0 0,-1 0-1 0 0,21-11 1 0 0,48-28-81 0 0,-71 36 157 0 0,397-200-561 0 0,-166 86 446 0 0,198-82 70 0 0,-255 121-290 0 0,-160 70 215 0 0,1 2 0 0 0,40-10 0 0 0,-60 19 136 0 0,-9 3 12 0 0,-4 2 0 0 0,-4 2 0 0 0,-27 14 56 0 0,-201 118 280 0 0,167-96-336 0 0,-62 42 26 0 0,61-31 96 0 0,-79 56 154 0 0,-275 212 644 0 0,419-318-904 0 0,1 1-1 0 0,0-1 0 0 0,0 1 1 0 0,0 0-1 0 0,0 0 1 0 0,1 0-1 0 0,-1 0 1 0 0,1 0-1 0 0,-1 0 0 0 0,1 1 1 0 0,0-1-1 0 0,1 1 1 0 0,-3 7-1 0 0,3-10-9 0 0,1-1-1 0 0,0 0 1 0 0,0 1 0 0 0,0-1-1 0 0,0 1 1 0 0,0-1 0 0 0,0 1-1 0 0,0-1 1 0 0,0 1 0 0 0,0-1-1 0 0,0 1 1 0 0,1-1-1 0 0,-1 1 1 0 0,0-1 0 0 0,0 0-1 0 0,0 1 1 0 0,1-1 0 0 0,-1 1-1 0 0,0-1 1 0 0,0 0 0 0 0,1 1-1 0 0,-1-1 1 0 0,0 0 0 0 0,1 1-1 0 0,-1-1 1 0 0,1 1-1 0 0,13 4-3 0 0,-9-5-28 0 0,0 1-1 0 0,0-1 1 0 0,1 0 0 0 0,5-1 0 0 0,22-7-144 0 0,-1 0 0 0 0,0-2 0 0 0,57-27 0 0 0,-3 1-62 0 0,128-53 103 0 0,80-38 65 0 0,-64 32 10 0 0,-188 79 69 0 0,-30 12 53 0 0,0 0 1 0 0,0-1-1 0 0,15-10 0 0 0,-23 12 41 0 0,-4 2-70 0 0,-6 1-35 0 0,5 0 10 0 0,-11 1 19 0 0,0 0 0 0 0,0 2 0 0 0,0-1 1 0 0,1 1-1 0 0,-21 9 0 0 0,3-2 58 0 0,-242 103 154 0 0,223-91-234 0 0,-92 53 84 0 0,46-24 11 0 0,-126 69 244 0 0,9-6 20 0 0,180-98-257 0 0,24-14-86 0 0,1 1 1 0 0,-1 1 0 0 0,1-1 0 0 0,0 1 0 0 0,0 0 0 0 0,0 0-1 0 0,-10 11 1 0 0,17-15-28 0 0,-1 0-1 0 0,0 0 1 0 0,0 0 0 0 0,0 0-1 0 0,0 0 1 0 0,0 0-1 0 0,0 0 1 0 0,1 0 0 0 0,-1 0-1 0 0,0 0 1 0 0,0 0 0 0 0,0 0-1 0 0,0 0 1 0 0,0 0-1 0 0,0 0 1 0 0,1 0 0 0 0,-1 0-1 0 0,0 0 1 0 0,0 0 0 0 0,0 0-1 0 0,0 0 1 0 0,0 0-1 0 0,0 1 1 0 0,0-1 0 0 0,1 0-1 0 0,-1 0 1 0 0,0 0 0 0 0,0 0-1 0 0,0 0 1 0 0,0 0-1 0 0,0 0 1 0 0,0 1 0 0 0,0-1-1 0 0,0 0 1 0 0,0 0 0 0 0,0 0-1 0 0,0 0 1 0 0,0 0-1 0 0,0 1 1 0 0,0-1 0 0 0,0 0-1 0 0,0 0 1 0 0,0 0-1 0 0,0 0 1 0 0,0 0 0 0 0,0 0-1 0 0,0 1 1 0 0,0-1 0 0 0,0 0-1 0 0,0 0 1 0 0,0 0-1 0 0,0 0 1 0 0,0 0 0 0 0,0 0-1 0 0,0 1 1 0 0,-1-1 0 0 0,1 0-1 0 0,0 0 1 0 0,0 0-1 0 0,0 0 1 0 0,0 0 0 0 0,0 0-1 0 0,0 0 1 0 0,0 0 0 0 0,0 0-1 0 0,-1 0 1 0 0,1 1-1 0 0,9-3-88 0 0,-8 2 77 0 0,9-4-79 0 0,1 0-1 0 0,-1 0 0 0 0,14-9 1 0 0,4-1-43 0 0,76-38-210 0 0,41-19 118 0 0,-41 24 155 0 0,60-26 11 0 0,-157 70 60 0 0,258-95 0 0 0,-228 86 8 0 0,147-41-80 0 0,-87 21 135 0 0,-68 22-82 0 0,-27 9 3 0 0,-1 1-1 0 0,1-1 1 0 0,-1 1 0 0 0,1-1-1 0 0,-1 0 1 0 0,0 0 0 0 0,1 0-1 0 0,-1 0 1 0 0,0 0 0 0 0,1 0-1 0 0,1-2 1 0 0,-20 0 44 0 0,5 3 36 0 0,-1 0 0 0 0,1 1 0 0 0,0 0 0 0 0,-16 4 0 0 0,-51 15 278 0 0,48-11-224 0 0,-185 71 76 0 0,170-60-188 0 0,-278 120 442 0 0,85-26-311 0 0,175-83-130 0 0,-142 87 42 0 0,193-109-45 0 0,-83 62 7 0 0,91-67-11 0 0,4-3 0 0 0,0 0-1 0 0,0-1 0 0 0,0 1 1 0 0,0 0-1 0 0,1 0 1 0 0,-1 0-1 0 0,0 0 1 0 0,1 0-1 0 0,-1 0 0 0 0,0 0 1 0 0,1 0-1 0 0,-1 1 1 0 0,1-1-1 0 0,0-1-1 0 0,0 0 1 0 0,0 1 0 0 0,0-1 0 0 0,0 1 0 0 0,0-1 0 0 0,0 1 0 0 0,0-1-1 0 0,0 1 1 0 0,0-1 0 0 0,0 1 0 0 0,0-1 0 0 0,0 1 0 0 0,0-1 0 0 0,1 1 0 0 0,-1-1-1 0 0,0 0 1 0 0,0 1 0 0 0,0-1 0 0 0,1 1 0 0 0,1 0-6 0 0,-1 0-1 0 0,0 0 1 0 0,1 0 0 0 0,-1 0 0 0 0,1 0 0 0 0,-1 0 0 0 0,1-1 0 0 0,-1 1-1 0 0,1 0 1 0 0,-1-1 0 0 0,1 0 0 0 0,0 1 0 0 0,-1-1 0 0 0,4 0-1 0 0,7 0-150 0 0,-1 0-1 0 0,1-2 1 0 0,-1 1-1 0 0,0-1 1 0 0,19-7-1 0 0,1 1-55 0 0,332-100-674 0 0,-200 67 799 0 0,-62 18 80 0 0,148-37-55 0 0,-182 46 15 0 0,28-8 23 0 0,-88 19-222 0 0,-15 2 52 0 0,-17 2-9 0 0,-268 62 627 0 0,152-25-252 0 0,-165 48 191 0 0,-244 75 423 0 0,59-24-61 0 0,-5-21-345 0 0,479-113-354 0 0,-155 26 365 0 0,148-26-337 0 0,-1-2 0 0 0,-1 0 0 0 0,1-2-1 0 0,-44-6 1 0 0,64 6-83 0 0,0-1-1 0 0,0 1 1 0 0,1-1-1 0 0,-1 0 0 0 0,1 0 1 0 0,-1 0-1 0 0,-6-5 1 0 0,10 7 21 0 0,0-1 0 0 0,0 0 1 0 0,0 1-1 0 0,0-1 0 0 0,0 0 1 0 0,0 0-1 0 0,0 0 0 0 0,1 0 1 0 0,-1 0-1 0 0,0 0 0 0 0,0 0 1 0 0,1 0-1 0 0,-1 0 0 0 0,1 0 1 0 0,-1 0-1 0 0,1-1 0 0 0,0 1 1 0 0,-1 0-1 0 0,1 0 0 0 0,0 0 1 0 0,0-1-1 0 0,-1 1 0 0 0,1 0 1 0 0,0 0-1 0 0,0-1 0 0 0,1 1 1 0 0,-1 0-1 0 0,0 0 0 0 0,0-1 1 0 0,1 1-1 0 0,-1 0 1 0 0,0 0-1 0 0,1 0 0 0 0,0-2 0 0 0,3-4-60 0 0,1 1 0 0 0,0-1 0 0 0,0 1 0 0 0,1 0 0 0 0,9-8-1 0 0,36-27-245 0 0,-38 31 239 0 0,37-25-191 0 0,2 1 1 0 0,1 3-1 0 0,86-36 0 0 0,-105 52 238 0 0,276-110-144 0 0,-299 122 174 0 0,339-105 0 0 0,-346 107 2 0 0,287-64-68 0 0,-231 55 66 0 0,55-6-185 0 0,-190 28 145 0 0,-192 35 636 0 0,31-5-79 0 0,56-13-127 0 0,-132 17 324 0 0,157-24-407 0 0,-30 3-102 0 0,109-17-141 0 0,-92 6 64 0 0,129-13-69 0 0,16 1-56 0 0,0-2-1 0 0,1 0 0 0 0,-41-7 0 0 0,65 7-38 0 0,0 0 1 0 0,1-1-1 0 0,-1 1 0 0 0,0-1 0 0 0,0 0 1 0 0,0 1-1 0 0,0-1 0 0 0,4-2 1 0 0,4-2-48 0 0,81-18-406 0 0,80-23-26 0 0,-20 6 319 0 0,-4 1 95 0 0,-17 6 46 0 0,162-47-21 0 0,-102 23 79 0 0,-28 7-16 0 0,52-23-257 0 0,-211 71 260 0 0,24-9-78 0 0,-26 10 78 0 0,1 0 0 0 0,-1 0 0 0 0,1 0 0 0 0,-1 0 0 0 0,0 0 0 0 0,0 0-1 0 0,1-1 1 0 0,-1 1 0 0 0,0 0 0 0 0,0 0 0 0 0,0-1 0 0 0,0 1 0 0 0,-1-1 0 0 0,2-1 0 0 0,-2 2 9 0 0,0 0 1 0 0,0 1-1 0 0,0-1 1 0 0,0 0-1 0 0,0 0 1 0 0,-1 0-1 0 0,1 1 1 0 0,0-1-1 0 0,0 0 1 0 0,-1 0-1 0 0,1 1 0 0 0,0-1 1 0 0,-1 0-1 0 0,1 1 1 0 0,-1-1-1 0 0,1 0 1 0 0,-1 1-1 0 0,1-1 1 0 0,-1 0-1 0 0,1 1 1 0 0,-1-1-1 0 0,0 1 1 0 0,1-1-1 0 0,-1 1 1 0 0,0 0-1 0 0,1-1 1 0 0,-1 1-1 0 0,0 0 0 0 0,-1-1 1 0 0,-23-9 1 0 0,11 7 31 0 0,-1 0 1 0 0,1 2-1 0 0,-1-1 0 0 0,-22 2 0 0 0,10 0 31 0 0,-345 23 230 0 0,336-19-269 0 0,-665 87 648 0 0,528-66-581 0 0,41-5 7 0 0,-65 9 108 0 0,33-6 50 0 0,180-25-255 0 0,3-1-318 0 0,30-6 0 0 0,527-152-1206 0 0,-302 91 1521 0 0,-44 12 122 0 0,-223 57-113 0 0,331-96-142 0 0,-251 72 62 0 0,51-18-37 0 0,-149 40-61 0 0,-1 4 203 0 0,0 0 0 0 0,0 1 0 0 0,-18 5 0 0 0,-7 1 123 0 0,-419 109 295 0 0,212-48-199 0 0,11-3 56 0 0,-43 11 42 0 0,72-21 114 0 0,41-10-174 0 0,114-36-236 0 0,43-8-43 0 0,10-1-8 0 0,10 0-46 0 0,2-3-117 0 0,0-1 0 0 0,0-1 0 0 0,-1 0 0 0 0,17-7 0 0 0,16-4-104 0 0,389-116-310 0 0,-332 98 575 0 0,433-149 0 0 0,-497 166-1 0 0,-17 8-1 0 0,-1-1-1 0 0,0-1 0 0 0,27-17 0 0 0,-48 26-2 0 0,0-1 0 0 0,-1 1 0 0 0,1 0 0 0 0,-1 0-1 0 0,1 0 1 0 0,-1-1 0 0 0,1 1 0 0 0,-1-1 0 0 0,0 1 0 0 0,2-4-1 0 0,-3 5 5 0 0,0 0 1 0 0,0-1-1 0 0,0 1 0 0 0,0 0 0 0 0,0-1 0 0 0,0 1 0 0 0,1 0 0 0 0,-1-1 0 0 0,0 1 0 0 0,-1 0 1 0 0,1 0-1 0 0,0-1 0 0 0,0 1 0 0 0,0 0 0 0 0,0-1 0 0 0,0 1 0 0 0,0 0 0 0 0,0-1 0 0 0,0 1 0 0 0,0 0 1 0 0,-1 0-1 0 0,1-1 0 0 0,0 1 0 0 0,0 0 0 0 0,-1-1 0 0 0,-12-5-39 0 0,-2 4 50 0 0,1-1-1 0 0,-1 2 1 0 0,0 0 0 0 0,-19 2-1 0 0,-62 7 202 0 0,72-5-160 0 0,-226 35 78 0 0,189-27-124 0 0,-163 35 144 0 0,75-13-18 0 0,-680 134 181 0 0,770-152-312 0 0,50-14-12 0 0,27-8-264 0 0,-2 1 151 0 0,94-32-775 0 0,-77 28 844 0 0,-14 3-7 0 0,29-5-1 0 0,30-7 47 0 0,-62 12-111 0 0,-5 2 0 0 0,-11 5 129 0 0,0 0 0 0 0,0 0-1 0 0,0 0 1 0 0,1-1 0 0 0,-1 1 0 0 0,0 0 0 0 0,0 0-1 0 0,0 0 1 0 0,0 0 0 0 0,0 0 0 0 0,1 0 0 0 0,-1 0 0 0 0,0-1-1 0 0,0 1 1 0 0,0 0 0 0 0,0 0 0 0 0,0 0 0 0 0,0 0 0 0 0,0 0-1 0 0,0-1 1 0 0,1 1 0 0 0,-1 0 0 0 0,0 0 0 0 0,0 0 0 0 0,0 0-1 0 0,0-1 1 0 0,0 1 0 0 0,0 0 0 0 0,0 0 0 0 0,0 0 0 0 0,0-1-1 0 0,0 1 1 0 0,0 0 0 0 0,0 0 0 0 0,0 0 0 0 0,0 0 0 0 0,-1-1-1 0 0,1 1 1 0 0,0 0 0 0 0,0 0 0 0 0,0 0 0 0 0,0 0 0 0 0,0 0-1 0 0,0-1 1 0 0,0 1 0 0 0,0 0 0 0 0,0 0 0 0 0,-1 0 0 0 0,1 0-1 0 0,0 0 1 0 0,0 0 0 0 0,0-1 0 0 0,0 1 0 0 0,0 0 0 0 0,-1 0-1 0 0,1 0 1 0 0,0 0 0 0 0,0 0 0 0 0,0 0 0 0 0,0 0-1 0 0,-1 0 1 0 0,1 0 0 0 0,0 0 0 0 0,0 0 0 0 0,-12-6 63 0 0,12 6-61 0 0,-8-3 16 0 0,0 1 0 0 0,-1-1 0 0 0,1 2-1 0 0,0-1 1 0 0,-1 1 0 0 0,0 1 0 0 0,-15 0 0 0 0,-65 10 165 0 0,48-4-151 0 0,-29 1 38 0 0,0-2 0 0 0,-82-6 1 0 0,150 0-59 0 0,-1 1 0 0 0,0 0 0 0 0,0-1 0 0 0,0 0 0 0 0,1 0 0 0 0,-1 0 0 0 0,1 0 1 0 0,-1 0-1 0 0,0 0 0 0 0,1-1 0 0 0,0 1 0 0 0,-4-3 0 0 0,5 3 67 0 0,1 0-57 0 0,-1-1 0 0 0,1 1-1 0 0,0-1 1 0 0,0 1 0 0 0,-1-1-1 0 0,1 0 1 0 0,0 1 0 0 0,0-1-1 0 0,1-2 1 0 0,1-1-58 0 0,0-1 0 0 0,0 1 0 0 0,0 0 0 0 0,1 0 0 0 0,-1 1 0 0 0,1-1 0 0 0,6-7 0 0 0,-6 8 48 0 0,2-3-13 0 0,0 0 0 0 0,-1 0 0 0 0,0-1 0 0 0,-1 1 0 0 0,5-13 0 0 0,-5 14-11 0 0,0 1 1 0 0,0 0-1 0 0,0-1 0 0 0,1 1 1 0 0,6-7-1 0 0,-10 12 11 0 0,2-3 0 0 0,0 0 0 0 0,0 0 0 0 0,-1 0 0 0 0,1-1 0 0 0,0 1 0 0 0,-1-1 0 0 0,1-3 0 0 0,5-12 0 0 0,10-26 0 0 0,-17 43 0 0 0,1-1 0 0 0,-1 0 0 0 0,0 1 0 0 0,0-1 0 0 0,0 0 0 0 0,0 1 0 0 0,0-1 0 0 0,-1 0 0 0 0,1 1 0 0 0,-1-1 0 0 0,-1-3 0 0 0,-1 4 0 0 0,1 0 0 0 0,-1 1 0 0 0,0-1 0 0 0,1 0 0 0 0,-1 1 0 0 0,0 0 0 0 0,0-1 0 0 0,0 1 0 0 0,0 0 0 0 0,-5 0 0 0 0,-6-1 0 0 0,0 0 0 0 0,0 2 0 0 0,0-1 0 0 0,-1 2 0 0 0,-17 2 0 0 0,21-1 0 0 0,4-1 0 0 0,0 1 0 0 0,1 0 0 0 0,-1 0 0 0 0,0 1 0 0 0,-8 4 0 0 0,1 0 0 0 0,4-2 0 0 0,1 1 0 0 0,0 0 0 0 0,-16 13 0 0 0,20-15 0 0 0,1 0 0 0 0,1-1 0 0 0,-1 1 0 0 0,1 0 0 0 0,-3 5 0 0 0,4-7 0 0 0,1 0 0 0 0,0 0 0 0 0,0 0 0 0 0,0 0 0 0 0,0 0 0 0 0,0 0 0 0 0,0 0 0 0 0,1 0 0 0 0,-1 0 0 0 0,1 0 0 0 0,-1 5 0 0 0,3 7-1 0 0,0-11-4 0 0,0-2-5 0 0,-1 0-3 0 0,0 1 0 0 0,0-1 1 0 0,0 0-1 0 0,0 0 0 0 0,0 0 0 0 0,0 0 0 0 0,0 0 0 0 0,0 0 1 0 0,0-1-1 0 0,0 1 0 0 0,1 0 0 0 0,-1-1 0 0 0,0 1 0 0 0,1 0 1 0 0,-1-1-1 0 0,0 0 0 0 0,1 1 0 0 0,-1-1 0 0 0,1 0 0 0 0,-1 0 1 0 0,0 1-1 0 0,1-1 0 0 0,-1 0 0 0 0,1-1 0 0 0,1 1 0 0 0,1 0 6 0 0,0-1 0 0 0,0 0-1 0 0,-1 0 1 0 0,1 0 0 0 0,0 0-1 0 0,-1 0 1 0 0,1-1 0 0 0,4-2-1 0 0,8-3 8 0 0,-14 7 0 0 0,0-1 0 0 0,0 1 0 0 0,0-1 0 0 0,0 0 0 0 0,0 0 0 0 0,0 0 0 0 0,3-2 0 0 0,10-10 54 0 0,18-21-1 0 0,4-4 8 0 0,-31 33-77 0 0,-1 0 0 0 0,0 0-1 0 0,0-1 1 0 0,0 1 0 0 0,-1-1-1 0 0,1 0 1 0 0,-1-1 0 0 0,-1 1 0 0 0,1-1-1 0 0,-1 1 1 0 0,0-1 0 0 0,-1 0-1 0 0,3-12 1 0 0,-4 10-7 0 0,0 7 36 0 0,0-1 0 0 0,-1 1 0 0 0,1-1 0 0 0,-1 1 1 0 0,0-1-1 0 0,0 1 0 0 0,0-1 0 0 0,0 0 0 0 0,0 1 0 0 0,-1-1 0 0 0,1 1 1 0 0,-1-1-1 0 0,1 1 0 0 0,-1-1 0 0 0,0 1 0 0 0,0-1 0 0 0,0 1 0 0 0,0 0 1 0 0,-1 0-1 0 0,1-1 0 0 0,-1 1 0 0 0,1 0 0 0 0,-4-3 0 0 0,2 2-4 0 0,-1 0-1 0 0,1 0 0 0 0,-1 0 1 0 0,0 0-1 0 0,0 1 0 0 0,0 0 1 0 0,0 0-1 0 0,0 0 1 0 0,0 0-1 0 0,-1 0 0 0 0,1 1 1 0 0,-1 0-1 0 0,1 0 1 0 0,-1 0-1 0 0,1 1 0 0 0,-1-1 1 0 0,1 1-1 0 0,-1 0 0 0 0,0 0 1 0 0,-7 2-1 0 0,-11 0-10 0 0,19-3 14 0 0,0 2 0 0 0,0-1 1 0 0,0 0-1 0 0,0 1 1 0 0,-8 1-1 0 0,-32 11 82 0 0,44-13-98 0 0,0 0 0 0 0,0 0 0 0 0,0 0 0 0 0,0 0 0 0 0,0 0 0 0 0,-1 0 0 0 0,1-1 0 0 0,0 1 0 0 0,0 0 0 0 0,0 0 0 0 0,0 0 0 0 0,0 0 0 0 0,0 0 0 0 0,0 0 0 0 0,0 0 0 0 0,-1 0 0 0 0,1 0 0 0 0,0 0 0 0 0,0 0 0 0 0,0 0 0 0 0,0 0 0 0 0,0 0 0 0 0,0 1 0 0 0,0-1 0 0 0,0 0 0 0 0,-1 0 0 0 0,1 0 0 0 0,0 0 0 0 0,0 0 0 0 0,0 0 0 0 0,0 0 0 0 0,0 0 0 0 0,0 0 0 0 0,0 0 0 0 0,0 0 0 0 0,0 0 0 0 0,0 0 0 0 0,0 0 0 0 0,0 1 0 0 0,-1-1 0 0 0,1 0 0 0 0,0 0 0 0 0,0 0 0 0 0,0 0 0 0 0,0 0 0 0 0,0 0 0 0 0,0 0 0 0 0,0 0 0 0 0,0 1 0 0 0,0-1 0 0 0,0 0 0 0 0,0 0 0 0 0,0 0 0 0 0,0 0 0 0 0,0 0 0 0 0,0 0 0 0 0,0 0 0 0 0,0 0 0 0 0,0 1 0 0 0,0-1 0 0 0,0 0 0 0 0,0 0 0 0 0,1 0 0 0 0,-1 0 0 0 0,0 0 0 0 0,9 4-197 0 0,16 1 92 0 0,-21-5 105 0 0,-1 0-1 0 0,1 0 0 0 0,0-1 1 0 0,0 0-1 0 0,-1 0 0 0 0,1 0 1 0 0,3-1-1 0 0,13-4-22 0 0,40-8 27 0 0,-41 6-2 0 0,-17 6-4 0 0,0 1-1 0 0,1 0 1 0 0,-1-1-1 0 0,1 1 1 0 0,-1 0 0 0 0,1 1-1 0 0,4-2 1 0 0,55-4-5 0 0,-50 4 11 0 0,24 1 0 0 0,12-1 0 0 0,-34 0 0 0 0,0 2 0 0 0,27 2 0 0 0,-13-1 0 0 0,61 7 0 0 0,-24 3 64 0 0,-62-11-50 0 0,0 0-1 0 0,0 1 1 0 0,0-1 0 0 0,0 1-1 0 0,-1 0 1 0 0,1 0 0 0 0,0 0-1 0 0,5 3 1 0 0,22 8 301 0 0,-29-11 121 0 0,-16 5-198 0 0,-7-1-60 0 0,-9 3-68 0 0,-40 13-110 0 0,51-15 0 0 0,14-4 0 0 0,0 0 0 0 0,0-1 0 0 0,0 2 0 0 0,-8 4 0 0 0,3-3 0 0 0,-4 3 0 0 0,15-6-5 0 0,0-1-1 0 0,-1 0 1 0 0,1 1 0 0 0,0-1-1 0 0,-1 1 1 0 0,1-1 0 0 0,0 0-1 0 0,0 1 1 0 0,-1-1 0 0 0,1 1-1 0 0,0-1 1 0 0,0 1-1 0 0,0-1 1 0 0,0 1 0 0 0,0-1-1 0 0,-1 1 1 0 0,1-1 0 0 0,0 0-1 0 0,0 1 1 0 0,0-1 0 0 0,0 1-1 0 0,1-1 1 0 0,-1 1 0 0 0,0-1-1 0 0,0 1 1 0 0,0-1-1 0 0,0 1 1 0 0,0-1 0 0 0,1 1-1 0 0,-1-1 1 0 0,0 1 0 0 0,0-1-1 0 0,1 0 1 0 0,-1 1 0 0 0,0-1-1 0 0,1 0 1 0 0,-1 1-1 0 0,0-1 1 0 0,1 0 0 0 0,-1 1-1 0 0,1-1 1 0 0,-1 0-10 0 0,2 2-16 0 0,-1 0 1 0 0,1-1-1 0 0,0 0 0 0 0,0 1 1 0 0,-1-1-1 0 0,1 0 0 0 0,0 0 1 0 0,0 0-1 0 0,1 0 0 0 0,-1 0 1 0 0,0-1-1 0 0,4 2 0 0 0,27 1-160 0 0,-17-3 173 0 0,62-1 6 0 0,6 4-48 0 0,-32-5 60 0 0,-52 2 4 0 0,1 0 0 0 0,-1 1 0 0 0,0-1-1 0 0,1 0 1 0 0,-1 0 0 0 0,0 0 0 0 0,1 0-1 0 0,-1 0 1 0 0,1 0 0 0 0,-1 0 0 0 0,0 0 0 0 0,1 0-1 0 0,-1 0 1 0 0,0 0 0 0 0,1 0 0 0 0,-1 0 0 0 0,1 0-1 0 0,-1 0 1 0 0,0-1 0 0 0,1 1 0 0 0,-1 0-1 0 0,0 0 1 0 0,1 0 0 0 0,-1-1 0 0 0,0 1 0 0 0,0 0-1 0 0,1 0 1 0 0,-1-1 0 0 0,0 1 0 0 0,1 0 0 0 0,-1 0-1 0 0,0-1 1 0 0,0 1 0 0 0,0 0 0 0 0,1-1 0 0 0,-1 1-1 0 0,0 0 1 0 0,0-1 0 0 0,0 1 0 0 0,0-1-1 0 0,-2-6 106 0 0,0 5-80 0 0,1 0 1 0 0,0 0-1 0 0,-1 0 0 0 0,0 1 0 0 0,1-1 0 0 0,-1 0 0 0 0,0 0 1 0 0,0 1-1 0 0,0 0 0 0 0,0-1 0 0 0,0 1 0 0 0,-2-2 0 0 0,-29-11 204 0 0,31 13-214 0 0,-23-8 82 0 0,0 1 1 0 0,-53-8-1 0 0,-55 1-102 0 0,78 9-5 0 0,25 4-61 0 0,-60 2 1 0 0,-28 3 55 0 0,94-3 11 0 0,20-1-1 0 0,0 1-1 0 0,1 0 0 0 0,-1 0 1 0 0,0 1-1 0 0,0-1 0 0 0,0 1 1 0 0,0-1-1 0 0,-7 4 0 0 0,-6-1-124 0 0,17-1 112 0 0,-1 0 0 0 0,1 1 0 0 0,0-1 0 0 0,0 0 1 0 0,-1 1-1 0 0,2-1 0 0 0,-1 0 0 0 0,0 1 0 0 0,0-1 0 0 0,1 0 0 0 0,-1 1 1 0 0,1-1-1 0 0,0 0 0 0 0,-1 0 0 0 0,1 1 0 0 0,0-1 0 0 0,1 0 0 0 0,-1 0 1 0 0,0 0-1 0 0,0 0 0 0 0,3 2 0 0 0,1 4-84 0 0,14 21-128 0 0,-4-6 114 0 0,-1 2 0 0 0,21 45 0 0 0,-15-8 63 0 0,17 91 0 0 0,-23-89 61 0 0,-7-29 47 0 0,6 65 0 0 0,-13-92-13 0 0,1 0 0 0 0,-2-1 1 0 0,1 1-1 0 0,-1 0 0 0 0,0-1 1 0 0,-1 1-1 0 0,-2 9 0 0 0,3-17-28 0 0,0 1 0 0 0,0-1-1 0 0,1 1 1 0 0,-1-1 0 0 0,0 0 0 0 0,0 1-1 0 0,0-1 1 0 0,0 0 0 0 0,1 0 0 0 0,-1 1-1 0 0,0-1 1 0 0,0 0 0 0 0,0 0 0 0 0,0 0-1 0 0,0 0 1 0 0,0 0 0 0 0,1 0-1 0 0,-1 0 1 0 0,0-1 0 0 0,0 1 0 0 0,0 0-1 0 0,-1-1 1 0 0,-5-2 6 0 0,1-1 0 0 0,0 0-1 0 0,-1 0 1 0 0,2-1 0 0 0,-1 0-1 0 0,0 0 1 0 0,1 0 0 0 0,0-1-1 0 0,0 1 1 0 0,-4-7 0 0 0,-7-12 99 0 0,-16-32 0 0 0,27 45-118 0 0,-102-200-430 0 0,107 210 412 0 0,0 0 1 0 0,-1 1 0 0 0,1-1-1 0 0,0 0 1 0 0,0 0 0 0 0,-1 1-1 0 0,1-1 1 0 0,-1 0 0 0 0,1 0-1 0 0,-1 1 1 0 0,1-1 0 0 0,-1 1-1 0 0,1-1 1 0 0,-1 1 0 0 0,0-1-1 0 0,1 0 1 0 0,-1 1 0 0 0,-1-1-1 0 0,2 1 7 0 0,-1 0-1 0 0,1 1 1 0 0,0-1-1 0 0,-1 0 1 0 0,1 1-1 0 0,0-1 1 0 0,-1 0-1 0 0,1 1 1 0 0,0-1-1 0 0,0 1 1 0 0,-1-1-1 0 0,1 0 1 0 0,0 1-1 0 0,0-1 1 0 0,0 1-1 0 0,0-1 1 0 0,0 1-1 0 0,0-1 1 0 0,-1 1-1 0 0,1-1 1 0 0,0 0 0 0 0,1 2-1 0 0,-1 33-192 0 0,4 10-59 0 0,30 196-220 0 0,-21-187 549 0 0,4-1 0 0 0,1 0 0 0 0,3-1 0 0 0,32 57 0 0 0,-46-95-46 0 0,1-1 1 0 0,19 23 0 0 0,-23-32 13 0 0,0 1 1 0 0,0-1 0 0 0,0 0-1 0 0,1 0 1 0 0,0 0 0 0 0,0-1-1 0 0,0 1 1 0 0,0-1-1 0 0,11 5 1 0 0,-15-8 62 0 0,-1-1-76 0 0,0 0 1 0 0,1 0 0 0 0,-1 0 0 0 0,0 0 0 0 0,0 0 0 0 0,1 0 0 0 0,-1 0 0 0 0,1 0 0 0 0,-1 0 0 0 0,1 1 0 0 0,-1-1 0 0 0,1-1 0 0 0,0 1-20 0 0,0 0 1 0 0,-1 1-1 0 0,1-1 0 0 0,-1 0 0 0 0,1 0 1 0 0,-1 0-1 0 0,0 0 0 0 0,1 0 0 0 0,-1 0 1 0 0,0 0-1 0 0,0 0 0 0 0,0 0 0 0 0,1-1 1 0 0,-4-32 137 0 0,-1 1 0 0 0,-1 0 1 0 0,-13-45-1 0 0,-43-94-720 0 0,60 168 569 0 0,-1 0 0 0 0,1 0 0 0 0,-1 0-1 0 0,0 0 1 0 0,0 1 0 0 0,-1-1 0 0 0,1 1 0 0 0,-1-1-1 0 0,0 1 1 0 0,0 0 0 0 0,0 0 0 0 0,0 0 0 0 0,-6-4-1 0 0,8 7 5 0 0,0 0 0 0 0,0 0 0 0 0,0 0 0 0 0,1 0 0 0 0,-1 0-1 0 0,0 0 1 0 0,0 0 0 0 0,0 1 0 0 0,0-1 0 0 0,0 0 0 0 0,0 1-1 0 0,1-1 1 0 0,-1 0 0 0 0,0 1 0 0 0,0-1 0 0 0,0 1 0 0 0,1-1-1 0 0,-1 1 1 0 0,0 0 0 0 0,1-1 0 0 0,-1 1 0 0 0,1 0 0 0 0,-1-1-1 0 0,0 1 1 0 0,0 1 0 0 0,-1 2 0 0 0,-1-1-1 0 0,1 0 1 0 0,0 1 0 0 0,0-1-1 0 0,-2 5 1 0 0,-5 28-172 0 0,0 0 1 0 0,2 1-1 0 0,-2 52 0 0 0,9 92 12 0 0,5-119 80 0 0,3 1 0 0 0,31 115 0 0 0,-31-153 100 0 0,0-1-1 0 0,1 0 1 0 0,2-1 0 0 0,15 25-1 0 0,-2-9 111 0 0,40 49 0 0 0,-61-85-110 0 0,0 1 0 0 0,0-1-1 0 0,1 0 1 0 0,6 5 0 0 0,-8-7 5 0 0,-1 0 0 0 0,1 0 0 0 0,-1 0 0 0 0,1 0 0 0 0,-1-1 0 0 0,1 1 0 0 0,-1-1 0 0 0,1 1 0 0 0,0-1 0 0 0,-1 1 0 0 0,1-1 0 0 0,0 0 0 0 0,-1 0 0 0 0,1 0 0 0 0,2 0 0 0 0,-3-1-8 0 0,0 1 0 0 0,0-1 0 0 0,-1 0 0 0 0,1 1 0 0 0,0-1 0 0 0,0 0 0 0 0,0 0-1 0 0,-1 0 1 0 0,1 0 0 0 0,0 0 0 0 0,-1 0 0 0 0,1 0 0 0 0,-1 0 0 0 0,1 0 0 0 0,-1 0-1 0 0,0 0 1 0 0,1 0 0 0 0,-1 0 0 0 0,0 0 0 0 0,0 0 0 0 0,0 0 0 0 0,0-2 0 0 0,2-27 185 0 0,-8-11-56 0 0,-17-56 1 0 0,3 13-402 0 0,-28-86-979 0 0,42 152 1143 0 0,-1 0-1 0 0,0 1 1 0 0,-1 0-1 0 0,-1 0 1 0 0,-1 1-1 0 0,0 0 1 0 0,-21-24-1 0 0,28 37 107 0 0,1 1 0 0 0,-1 0-1 0 0,0 0 1 0 0,0-1 0 0 0,-1 2 0 0 0,1-1-1 0 0,0 0 1 0 0,-1 1 0 0 0,1-1-1 0 0,-7-1 1 0 0,8 3-6 0 0,0-1 0 0 0,0 1-1 0 0,0 0 1 0 0,0 0 0 0 0,0 0-1 0 0,0 0 1 0 0,0 0 0 0 0,0 0-1 0 0,0 0 1 0 0,0 0 0 0 0,0 1-1 0 0,0-1 1 0 0,0 1 0 0 0,0 0-1 0 0,0-1 1 0 0,0 1 0 0 0,1 0-1 0 0,-1 0 1 0 0,0 0 0 0 0,-2 3-1 0 0,-2 2-30 0 0,1 0 0 0 0,0 0 0 0 0,1 0 0 0 0,-1 1 0 0 0,1 0 0 0 0,1 0 0 0 0,-1 0 0 0 0,1 0 0 0 0,0 1 0 0 0,1-1 0 0 0,0 1 0 0 0,0 0 0 0 0,-1 8 0 0 0,1 10-96 0 0,0 0 0 0 0,4 43 0 0 0,1-33 112 0 0,17 66 0 0 0,-17-86 8 0 0,4 13 9 0 0,2 0 0 0 0,22 51 0 0 0,-24-63-1 0 0,2-1 1 0 0,0-1-1 0 0,0 0 0 0 0,2 0 1 0 0,0-1-1 0 0,14 15 1 0 0,-17-22 33 0 0,1 1 0 0 0,0-1 0 0 0,0-1 0 0 0,1 1 0 0 0,-1-2 1 0 0,1 1-1 0 0,11 3 0 0 0,-15-7-24 0 0,0 1 0 0 0,1-1 1 0 0,-1-1-1 0 0,1 1 0 0 0,-1-1 1 0 0,1 0-1 0 0,0-1 0 0 0,-1 0 0 0 0,1 0 1 0 0,0 0-1 0 0,-1-1 0 0 0,1 0 1 0 0,7-2-1 0 0,-11 3 4 0 0,0-2 0 0 0,0 1 0 0 0,-1 0-1 0 0,1 0 1 0 0,0-1 0 0 0,-1 1 0 0 0,0-1 0 0 0,1 0 0 0 0,-1 0 0 0 0,0 0 0 0 0,0 0 0 0 0,0 0 0 0 0,0 0-1 0 0,0-1 1 0 0,0 1 0 0 0,-1-1 0 0 0,1 1 0 0 0,-1-1 0 0 0,1 0 0 0 0,-1 1 0 0 0,0-1 0 0 0,0 0 0 0 0,-1 0-1 0 0,1 0 1 0 0,0 0 0 0 0,-1 0 0 0 0,0 1 0 0 0,0-5 0 0 0,0-6 63 0 0,-1 0 0 0 0,0 0 0 0 0,-1 1 0 0 0,0-1 0 0 0,-5-15 0 0 0,1 13-15 0 0,1 0 0 0 0,-2 0 0 0 0,-12-20 0 0 0,9 17-62 0 0,-55-92-29 0 0,58 99-50 0 0,0 0-1 0 0,-1 0 1 0 0,-1 1 0 0 0,0 0 0 0 0,0 1-1 0 0,-14-11 1 0 0,22 18 65 0 0,-1 1 0 0 0,0 0-1 0 0,0 0 1 0 0,0 0 0 0 0,1 0-1 0 0,-1 0 1 0 0,0 0 0 0 0,0 1-1 0 0,0-1 1 0 0,0 0 0 0 0,0 1-1 0 0,0 0 1 0 0,-1-1 0 0 0,1 1-1 0 0,0 0 1 0 0,0 0 0 0 0,0 0-1 0 0,-3 1 1 0 0,4-1 3 0 0,-1 1 0 0 0,1 0 1 0 0,-1-1-1 0 0,1 1 0 0 0,-1 0 0 0 0,1-1 0 0 0,0 1 0 0 0,-1 0 0 0 0,1 0 0 0 0,0 0 1 0 0,0 0-1 0 0,0 1 0 0 0,0-1 0 0 0,0 0 0 0 0,0 0 0 0 0,0 1 0 0 0,0-1 0 0 0,0 0 0 0 0,0 1 1 0 0,1-1-1 0 0,-1 1 0 0 0,1-1 0 0 0,-1 1 0 0 0,1 1 0 0 0,-4 14-27 0 0,2-1 0 0 0,0 1 0 0 0,0 0 1 0 0,2-1-1 0 0,0 1 0 0 0,5 30 0 0 0,-1-25-15 0 0,0 0 0 0 0,2 0 0 0 0,0-1 0 0 0,17 35 0 0 0,-10-32 39 0 0,0-1 0 0 0,2-1 0 0 0,1 0 0 0 0,1-1 0 0 0,0-1 0 0 0,2 0 0 0 0,0-1 0 0 0,38 27 0 0 0,-19-16 44 0 0,2-3 0 0 0,1-1-1 0 0,1-1 1 0 0,1-3 0 0 0,1-2-1 0 0,47 16 1 0 0,60 8 63 0 0,-111-34-49 0 0,76 7-1 0 0,-102-16-38 0 0,4 1 34 0 0,0-1-1 0 0,0-1 1 0 0,0 0-1 0 0,1-1 1 0 0,22-5-1 0 0,-40 6-39 0 0,0 0 0 0 0,0 0 0 0 0,1-1 0 0 0,-1 1-1 0 0,0-1 1 0 0,0 1 0 0 0,0-1 0 0 0,1 1 0 0 0,-1-1 0 0 0,0 0 0 0 0,0 1-1 0 0,0-1 1 0 0,0 0 0 0 0,0 0 0 0 0,0 0 0 0 0,-1 0 0 0 0,1 0 0 0 0,0 0-1 0 0,0 0 1 0 0,-1 0 0 0 0,1 0 0 0 0,0 0 0 0 0,0-2 0 0 0,-1 1 21 0 0,1 0 1 0 0,-1 0-1 0 0,0-1 0 0 0,0 1 1 0 0,0 0-1 0 0,0 0 1 0 0,-1 0-1 0 0,1 0 0 0 0,0 0 1 0 0,-1 0-1 0 0,0 0 1 0 0,-1-4-1 0 0,-1-2 74 0 0,-1 0-1 0 0,-1 1 1 0 0,1 0 0 0 0,-1 0-1 0 0,-10-12 1 0 0,4 9-90 0 0,0 0-1 0 0,-1 0 1 0 0,0 1-1 0 0,-25-14 1 0 0,-57-20-534 0 0,61 31 378 0 0,0 1 0 0 0,-1 1 0 0 0,0 2-1 0 0,-1 2 1 0 0,0 1 0 0 0,-43-1 0 0 0,57 5 55 0 0,13 1 50 0 0,0-1 1 0 0,-1 1-1 0 0,1 1 1 0 0,0 0-1 0 0,-1 0 1 0 0,-12 3-1 0 0,6 1 22 0 0,12-5 4 0 0,-1 1 0 0 0,1 0 0 0 0,0 0 0 0 0,0 0 1 0 0,0 0-1 0 0,0 0 0 0 0,1 1 0 0 0,-1-1 0 0 0,0 1 0 0 0,0 0 0 0 0,1 0 1 0 0,-1 0-1 0 0,-2 3 0 0 0,1-1-53 0 0,1 1 0 0 0,-1 0 1 0 0,1 0-1 0 0,-1 0 0 0 0,-2 9 1 0 0,5-11 27 0 0,0 0-1 0 0,0 0 1 0 0,0 0 0 0 0,1 0 0 0 0,-1 0 0 0 0,1 0 0 0 0,0 0 0 0 0,0 0 0 0 0,0 0-1 0 0,0 0 1 0 0,1 0 0 0 0,-1 0 0 0 0,2 3 0 0 0,0-1-33 0 0,0 1-1 0 0,0-1 1 0 0,0 0 0 0 0,1 0 0 0 0,0 0 0 0 0,0 0-1 0 0,0-1 1 0 0,1 1 0 0 0,-1-1 0 0 0,1 0 0 0 0,0 0-1 0 0,1 0 1 0 0,-1 0 0 0 0,1-1 0 0 0,-1 0-1 0 0,9 5 1 0 0,-10-7 110 0 0,0 1 0 0 0,0-1 0 0 0,0 1 0 0 0,1-1 0 0 0,-1 0 0 0 0,5 1 1 0 0,-3-1 25 0 0,-4 0 4 0 0,-2-14 347 0 0,-2 7-364 0 0,0 1 0 0 0,0-1-1 0 0,-1 1 1 0 0,0 0 0 0 0,0 0 0 0 0,0 0 0 0 0,-8-6-1 0 0,-37-28 471 0 0,29 25-450 0 0,-62-39 290 0 0,58 39-308 0 0,20 12-50 0 0,-1 0 1 0 0,1 1-1 0 0,-1-1 0 0 0,1 1 1 0 0,-1 0-1 0 0,0 0 0 0 0,1 0 0 0 0,-1 1 1 0 0,0 0-1 0 0,0 0 0 0 0,1 0 0 0 0,-1 0 1 0 0,0 1-1 0 0,-8 2 0 0 0,12-3-4 0 0,0 1 0 0 0,0-1-1 0 0,0 1 1 0 0,0-1 0 0 0,0 1 0 0 0,0-1-1 0 0,1 1 1 0 0,-1 0 0 0 0,0-1 0 0 0,0 1-1 0 0,1 0 1 0 0,-1 0 0 0 0,0 0-1 0 0,1-1 1 0 0,-1 1 0 0 0,1 0 0 0 0,-1 0-1 0 0,1 0 1 0 0,0 0 0 0 0,-1 0 0 0 0,1 0-1 0 0,0 0 1 0 0,-1 0 0 0 0,1 0-1 0 0,0 0 1 0 0,0 0 0 0 0,0 0 0 0 0,0 0-1 0 0,0 0 1 0 0,0 1 0 0 0,1 3-14 0 0,-1 0-1 0 0,1-1 1 0 0,0 1 0 0 0,3 9-1 0 0,-1-6-30 0 0,1 1 0 0 0,0-1 1 0 0,1 0-1 0 0,-1 0 0 0 0,11 12 0 0 0,34 34-50 0 0,-23-26 227 0 0,11 12-62 0 0,47 38-1 0 0,-78-72-42 0 0,103 81 26 0 0,-86-71-27 0 0,0-1 0 0 0,0-1 1 0 0,27 11-1 0 0,-49-24-10 0 0,0 0 1 0 0,1-1-1 0 0,-1 1 0 0 0,0-1 1 0 0,0 0-1 0 0,0 1 0 0 0,1-1 0 0 0,-1 0 1 0 0,0 0-1 0 0,0 0 0 0 0,1 0 1 0 0,-1 0-1 0 0,0 0 0 0 0,0 0 1 0 0,1 0-1 0 0,-1 0 0 0 0,0-1 0 0 0,0 1 1 0 0,1 0-1 0 0,-1-1 0 0 0,0 1 1 0 0,2-2-1 0 0,-2 1 69 0 0,-6-14 403 0 0,3 10-456 0 0,-1 1 1 0 0,0-1-1 0 0,-1 1 0 0 0,1 0 1 0 0,-1 0-1 0 0,0 0 0 0 0,0 0 1 0 0,0 1-1 0 0,-9-7 0 0 0,-5 0 167 0 0,-24-12-1 0 0,9 6-110 0 0,23 11-90 0 0,1-1-9 0 0,-1 1-1 0 0,1 1 1 0 0,-1-1 0 0 0,0 2-1 0 0,-1-1 1 0 0,1 1-1 0 0,-12-1 1 0 0,21 3-95 0 0,6 5-188 0 0,0 0 241 0 0,1-1 0 0 0,-1 0 1 0 0,1 0-1 0 0,0-1 0 0 0,-1 0 0 0 0,1 0 0 0 0,11 2 0 0 0,-1 1-32 0 0,334 76-664 0 0,-206-53 683 0 0,22 2 93 0 0,183 10 0 0 0,-272-34 17 0 0,143 7 138 0 0,-183-11-139 0 0,65-2 138 0 0,-97-1-178 0 0,-1 1-1 0 0,0-1 1 0 0,0 0 0 0 0,8-4-1 0 0,-9 4 12 0 0,-3 1-4 0 0,0 0 1 0 0,0 0-1 0 0,0 0 1 0 0,0-1 0 0 0,0 1-1 0 0,1 0 1 0 0,-1 0-1 0 0,0 0 1 0 0,0-1-1 0 0,0 1 1 0 0,0 0-1 0 0,0 0 1 0 0,0 0-1 0 0,0-1 1 0 0,0 1 0 0 0,0 0-1 0 0,0 0 1 0 0,0 0-1 0 0,0-1 1 0 0,0 1-1 0 0,0 0 1 0 0,0 0-1 0 0,0-1 1 0 0,0 1-1 0 0,0 0 1 0 0,0 0-1 0 0,0 0 1 0 0,0-1 0 0 0,0 1-1 0 0,0 0 1 0 0,0 0-1 0 0,-1 0 1 0 0,1 0-1 0 0,0-1 1 0 0,0 1-1 0 0,0 0 1 0 0,0 0-1 0 0,0 0 1 0 0,-1 0 0 0 0,1-1-1 0 0,0 1 1 0 0,0 0-1 0 0,0 0 1 0 0,-1 0-1 0 0,1 0 1 0 0,0 0-1 0 0,-8-7 154 0 0,-6-2-11 0 0,0 1 0 0 0,-1 0 0 0 0,0 1 0 0 0,0 1 0 0 0,-23-7 1 0 0,3 4-50 0 0,-51-6 0 0 0,-369-11-259 0 0,386 25 158 0 0,-23 5-35 0 0,14 0-229 0 0,77-4 178 0 0,2 1-11 0 0,1 2 60 0 0,0-1-1 0 0,0 1 1 0 0,0-1 0 0 0,1 1 0 0 0,-1-1-1 0 0,1 0 1 0 0,0 0 0 0 0,-1 0 0 0 0,1-1-1 0 0,0 1 1 0 0,0-1 0 0 0,6 2 0 0 0,6 3-152 0 0,22 3 1 0 0,-25-6 90 0 0,166 30-298 0 0,-68-16 255 0 0,11 2 13 0 0,-33-8 65 0 0,102 9 46 0 0,-84-12-37 0 0,82 6 48 0 0,-147-13 6 0 0,197 5 1 0 0,0-20 253 0 0,-178 9-209 0 0,-35 4-37 0 0,-1-2 0 0 0,28-6-1 0 0,-38 6 19 0 0,-4 1 80 0 0,-1 0 1 0 0,19-8-1 0 0,-26 9-93 0 0,0 0 0 0 0,0 0 0 0 0,0 0 0 0 0,0 0 0 0 0,0-1 0 0 0,0 1 1 0 0,0 0-1 0 0,-1-1 0 0 0,1 0 0 0 0,0 1 0 0 0,-1-1 0 0 0,1 0 0 0 0,-1 0 0 0 0,0 0 0 0 0,0 0 1 0 0,1 0-1 0 0,0-4 0 0 0,-2 4 1 0 0,0 1 0 0 0,0 0 1 0 0,0-1-1 0 0,0 1 0 0 0,0-1 1 0 0,-1 1-1 0 0,1-1 0 0 0,-1 1 1 0 0,1 0-1 0 0,-1-1 0 0 0,1 1 1 0 0,-1 0-1 0 0,0 0 0 0 0,1-1 0 0 0,-1 1 1 0 0,0 0-1 0 0,0 0 0 0 0,0 0 1 0 0,0 0-1 0 0,0 0 0 0 0,-2-1 1 0 0,-27-21 364 0 0,30 23-375 0 0,-8-5 36 0 0,0 1 0 0 0,-1 0 0 0 0,0 0 0 0 0,0 1 0 0 0,-15-5 0 0 0,-49-5 153 0 0,57 11-187 0 0,-30-3-119 0 0,-61 1 0 0 0,70 4 58 0 0,-54 1-71 0 0,1 5 1 0 0,-113 22-1 0 0,91-3 43 0 0,109-25 79 0 0,1 1 0 0 0,-1 0 0 0 0,1 0 0 0 0,-1 0 0 0 0,1 0 0 0 0,0 0 0 0 0,0 1 0 0 0,0-1 0 0 0,-1 1 0 0 0,1-1 0 0 0,1 1 0 0 0,-1 0 0 0 0,-2 2-1 0 0,5-1-83 0 0,2 2 37 0 0,1-1 0 0 0,-1-1 0 0 0,1 1 0 0 0,0-1 0 0 0,1 1 0 0 0,-1-1 0 0 0,1 0 1 0 0,-1-1-1 0 0,1 1 0 0 0,0-1 0 0 0,0 0 0 0 0,0 0 0 0 0,8 2 0 0 0,4 0-77 0 0,-1-1-1 0 0,1 0 1 0 0,21-1 0 0 0,95 1-7 0 0,180-18 0 0 0,-216 6 132 0 0,77-10 11 0 0,-101 9 52 0 0,118-21 247 0 0,-107 13-201 0 0,132-33-30 0 0,-203 47-14 0 0,-1-1 0 0 0,0 0 0 0 0,-1-1 0 0 0,1 0 0 0 0,18-13 0 0 0,-29 18-54 0 0,0 0 0 0 0,0 0 1 0 0,0 1-1 0 0,0-1 1 0 0,0 0-1 0 0,-1 0 1 0 0,1 0-1 0 0,0 0 1 0 0,0 0-1 0 0,-1 0 1 0 0,1 0-1 0 0,-1 0 0 0 0,1 0 1 0 0,-1 0-1 0 0,1 0 1 0 0,-1 0-1 0 0,0-1 1 0 0,1 1-1 0 0,-1 0 1 0 0,0 0-1 0 0,0 0 1 0 0,0 0-1 0 0,0-1 0 0 0,0 1 1 0 0,0 0-1 0 0,0 0 1 0 0,-1 0-1 0 0,1-1 1 0 0,0 1-1 0 0,-1 0 1 0 0,1 0-1 0 0,0 0 1 0 0,-1 0-1 0 0,1 0 0 0 0,-1 0 1 0 0,0 0-1 0 0,1 0 1 0 0,-1 0-1 0 0,0 0 1 0 0,0 0-1 0 0,0 0 1 0 0,-1-1-1 0 0,-1-1 22 0 0,-1 0 1 0 0,0-1-1 0 0,0 1 0 0 0,0 1 0 0 0,0-1 1 0 0,-1 1-1 0 0,1-1 0 0 0,0 1 1 0 0,-6-1-1 0 0,-18-4-15 0 0,1 1 0 0 0,-1 2 1 0 0,0 1-1 0 0,-48 0 0 0 0,-114 16-94 0 0,169-11 66 0 0,-578 68-238 0 0,532-62 248 0 0,-48 8 0 0 0,78-10 0 0 0,23-4-3 0 0,1 0 0 0 0,-1 1 0 0 0,-14 6 0 0 0,26-9-62 0 0,4 1-35 0 0,5 0 41 0 0,0 0-1 0 0,-1 0 1 0 0,1-1 0 0 0,0 0 0 0 0,0 0 0 0 0,0-1 0 0 0,9-1-1 0 0,-8 1-12 0 0,117-23-598 0 0,-76 13 589 0 0,60-19 12 0 0,-26 7 44 0 0,143-41 25 0 0,-59 16 0 0 0,26-9 0 0 0,-67 18 0 0 0,42-14 0 0 0,-87 26 0 0 0,-38 11 64 0 0,58-27 0 0 0,-97 41-32 0 0,-1 0-1 0 0,0 1 1 0 0,0-2-1 0 0,1 1 1 0 0,-1 0 0 0 0,-1-1-1 0 0,5-3 1 0 0,-7 5-24 0 0,1 1 1 0 0,-1-1 0 0 0,1 1-1 0 0,-1-1 1 0 0,0 0-1 0 0,1 1 1 0 0,-1-1 0 0 0,0 0-1 0 0,1 1 1 0 0,-1-1 0 0 0,0 0-1 0 0,0 0 1 0 0,0 1-1 0 0,0-1 1 0 0,0 0 0 0 0,0 1-1 0 0,0-1 1 0 0,0 0 0 0 0,0 0-1 0 0,0 1 1 0 0,0-1-1 0 0,0 0 1 0 0,-1 0 0 0 0,1 1-1 0 0,0-1 1 0 0,0 0 0 0 0,-1 1-1 0 0,1-1 1 0 0,0 0-1 0 0,-1 1 1 0 0,1-1 0 0 0,-1 1-1 0 0,1-1 1 0 0,-1 1 0 0 0,1-1-1 0 0,-1 1 1 0 0,1-1-1 0 0,-1 1 1 0 0,0-1 0 0 0,1 1-1 0 0,-1 0 1 0 0,0-1 0 0 0,0 1-1 0 0,-5-3 24 0 0,0 0 0 0 0,0 0 1 0 0,0 1-1 0 0,0 0 0 0 0,0 1 0 0 0,0-1 0 0 0,0 1 0 0 0,-10-1 0 0 0,-56 2 116 0 0,42 1-97 0 0,-431 38-712 0 0,325-22 765 0 0,-152 22 26 0 0,252-34-113 0 0,-211 40 305 0 0,116-18-173 0 0,129-27-149 0 0,0 0-1 0 0,0 1 1 0 0,0-1-1 0 0,0 1 0 0 0,0-1 1 0 0,0 1-1 0 0,1 0 1 0 0,-1 0-1 0 0,0 0 0 0 0,-2 2 1 0 0,4-3-6 0 0,0 0-1 0 0,0 0 1 0 0,0 1 0 0 0,1-1 0 0 0,-1 0 0 0 0,0 0 0 0 0,0 0-1 0 0,0 1 1 0 0,0-1 0 0 0,0 0 0 0 0,1 0 0 0 0,-1 0-1 0 0,0 1 1 0 0,0-1 0 0 0,0 0 0 0 0,1 0 0 0 0,-1 0-1 0 0,0 0 1 0 0,0 0 0 0 0,0 0 0 0 0,1 1 0 0 0,-1-1-1 0 0,0 0 1 0 0,0 0 0 0 0,1 0 0 0 0,-1 0 0 0 0,1 0 0 0 0,9 2-93 0 0,0-1 0 0 0,0 0 0 0 0,0 0 0 0 0,0-1 0 0 0,0 0 0 0 0,0-1 0 0 0,1 0 0 0 0,14-5 0 0 0,7 1-77 0 0,188-34-174 0 0,-119 19 277 0 0,242-50 73 0 0,-168 26-3 0 0,-12 2 21 0 0,108-25 199 0 0,-162 39-139 0 0,-77 20 146 0 0,63-24 1 0 0,-95 32-217 0 0,1 0 1 0 0,0 0-1 0 0,-1 0 0 0 0,1-1 1 0 0,-1 1-1 0 0,1 0 0 0 0,-1 0 1 0 0,1-1-1 0 0,-1 1 0 0 0,1 0 1 0 0,-1-1-1 0 0,1 1 0 0 0,-1-1 1 0 0,1 1-1 0 0,-1 0 0 0 0,1-1 1 0 0,-1 1-1 0 0,0-1 1 0 0,1 1-1 0 0,-1-1 0 0 0,0 1 1 0 0,1-1-1 0 0,-1 0 0 0 0,0 0 4 0 0,0 1 1 0 0,-1-1-1 0 0,1 1 0 0 0,0-1 0 0 0,-1 1 0 0 0,1 0 0 0 0,0-1 0 0 0,-1 1 0 0 0,1 0 0 0 0,-1-1 1 0 0,1 1-1 0 0,-1 0 0 0 0,1 0 0 0 0,-1-1 0 0 0,1 1 0 0 0,-1 0 0 0 0,1 0 0 0 0,-1 0 0 0 0,1 0 1 0 0,-1-1-1 0 0,-33-4 262 0 0,-12 5-308 0 0,0 2-1 0 0,-79 14 1 0 0,23-2-55 0 0,-47 9 4 0 0,11-1 80 0 0,133-21-10 0 0,-1 0 1 0 0,1 0 0 0 0,0 1 0 0 0,-5 2 0 0 0,-8 2-81 0 0,17-6 10 0 0,2 1 56 0 0,1-1 1 0 0,-1 1 0 0 0,0-1-1 0 0,1 1 1 0 0,-1-1-1 0 0,1 1 1 0 0,-1-1-1 0 0,0 0 1 0 0,1 0-1 0 0,-1 1 1 0 0,1-1 0 0 0,2-1-1 0 0,-3 1 12 0 0,23-1-106 0 0,-1-1-1 0 0,1-1 1 0 0,36-9 0 0 0,-18 3 15 0 0,27-6-60 0 0,48-8 25 0 0,-6 1 119 0 0,-16 3-24 0 0,82-18 174 0 0,-101 20 28 0 0,-70 15-167 0 0,9-7 224 0 0,-29 8 109 0 0,-59 14-238 0 0,-10 3-82 0 0,20-4 0 0 0,54-11 0 0 0,-13 0 0 0 0,19-1 0 0 0,-1 0 0 0 0,1 0 0 0 0,0 0 0 0 0,0 0 0 0 0,0 1 0 0 0,0 0 0 0 0,0-1 0 0 0,-5 3 0 0 0,-11 4 60 0 0,34-2-179 0 0,-8-3 111 0 0,0 1 1 0 0,0-2-1 0 0,0 1 1 0 0,0-1-1 0 0,0 0 1 0 0,11 0-1 0 0,18-2 8 0 0,26-1 11 0 0,49-9 32 0 0,-85 8-84 0 0,-14 2 38 0 0,0-1-1 0 0,-1 0 1 0 0,16-5 0 0 0,-4 4 15 0 0,-16 4 170 0 0,-14 3 474 0 0,-27 7-588 0 0,-25 11 30 0 0,-30 13-98 0 0,57-24 0 0 0,24-9 0 0 0,0 1 0 0 0,0-1 0 0 0,-9 7 0 0 0,-28 11 0 0 0,38-18 0 0 0,7-2 0 0 0,0 0-1 0 0,0 1 0 0 0,0-1 1 0 0,-1 0-1 0 0,1 0 1 0 0,0 0-1 0 0,0 0 0 0 0,0 0 1 0 0,0 0-1 0 0,-1 0 1 0 0,1 0-1 0 0,0 0 1 0 0,0 1-1 0 0,0-1 0 0 0,0 0 1 0 0,-1 0-1 0 0,1 0 1 0 0,0 0-1 0 0,0 1 0 0 0,0-1 1 0 0,0 0-1 0 0,0 0 1 0 0,0 0-1 0 0,0 0 1 0 0,0 1-1 0 0,0-1 0 0 0,0 0 1 0 0,-1 0-1 0 0,1 0 1 0 0,0 1-1 0 0,0-1 0 0 0,0 0 1 0 0,0 0-1 0 0,0 0 1 0 0,0 1-1 0 0,1-1 1 0 0,-1 0-1 0 0,0 0 0 0 0,0 0 1 0 0,0 1-1 0 0,0-1 1 0 0,0 0-1 0 0,0 0 0 0 0,0 0 1 0 0,0 1-1 0 0,0-1 1 0 0,0 0-1 0 0,1 0 1 0 0,-1 0-1 0 0,0 0 0 0 0,0 0 1 0 0,0 1-1 0 0,0-1 1 0 0,0 0-1 0 0,1 0 0 0 0,7 8-51 0 0,-6-7 40 0 0,1 0 0 0 0,-1 0 1 0 0,1 0-1 0 0,0 0 0 0 0,-1-1 1 0 0,1 0-1 0 0,0 1 0 0 0,0-1 1 0 0,3 0-1 0 0,7 1-18 0 0,44-3-130 0 0,-44 3 156 0 0,1 0 0 0 0,0-1 0 0 0,13-1 0 0 0,63-6 4 0 0,-86 7 0 0 0,0 0 0 0 0,1 0 0 0 0,-1 0 0 0 0,0 0 0 0 0,5 2 0 0 0,17-1 0 0 0,-20 0 19 0 0,-5-1 161 0 0,-12 14-99 0 0,-13 2-81 0 0,-43 21 0 0 0,47-26 22 0 0,-30 21-1 0 0,21-12 11 0 0,-58 43 21 0 0,55-39-53 0 0,-4 3 0 0 0,30-24 6 0 0,1 0 0 0 0,0 0 0 0 0,0 1 0 0 0,0 0 0 0 0,1 0 0 0 0,-1 1 0 0 0,1-1 0 0 0,-7 10-1 0 0,11-13-4 0 0,0-1-1 0 0,0 0 0 0 0,0 0 0 0 0,0 0 0 0 0,-1 0 1 0 0,1 0-1 0 0,0 1 0 0 0,0-1 0 0 0,0 0 0 0 0,0 0 0 0 0,0 0 1 0 0,0 0-1 0 0,0 1 0 0 0,0-1 0 0 0,0 0 0 0 0,0 0 1 0 0,0 0-1 0 0,0 1 0 0 0,0-1 0 0 0,0 0 0 0 0,0 0 0 0 0,0 0 1 0 0,0 1-1 0 0,0-1 0 0 0,0 0 0 0 0,0 0 0 0 0,0 0 1 0 0,0 1-1 0 0,0-1 0 0 0,0 0 0 0 0,0 0 0 0 0,0 0 0 0 0,1 0 1 0 0,-1 1-1 0 0,0-1 0 0 0,0 0 0 0 0,0 0 0 0 0,0 0 1 0 0,0 0-1 0 0,0 0 0 0 0,1 0 0 0 0,-1 1 0 0 0,0-1 0 0 0,0 0 1 0 0,0 0-1 0 0,0 0 0 0 0,1 0 0 0 0,-1 0 0 0 0,0 0 1 0 0,0 0-1 0 0,0 0 0 0 0,1 0 0 0 0,5 0-15 0 0,6-2-17 0 0,0-1-1 0 0,-1-1 1 0 0,1 0 0 0 0,-1 0-1 0 0,0-1 1 0 0,18-12 0 0 0,11-3-40 0 0,88-45-91 0 0,-45 17 143 0 0,-51 28-103 0 0,-20 12-19 0 0,0-1-1 0 0,17-15 0 0 0,-29 23 132 0 0,1 1 1 0 0,-1-1-1 0 0,1 1 0 0 0,-1-1 1 0 0,1 1-1 0 0,-1-1 0 0 0,0 1 1 0 0,1-1-1 0 0,-1 1 0 0 0,0-1 0 0 0,0 1 1 0 0,1-1-1 0 0,-1 0 0 0 0,0 1 1 0 0,0-1-1 0 0,0 0 0 0 0,0 0 9 0 0,0 1-1 0 0,0 0 0 0 0,0 0 1 0 0,0 0-1 0 0,0 0 0 0 0,0-1 1 0 0,0 1-1 0 0,-1 0 0 0 0,1 0 1 0 0,0 0-1 0 0,0 0 0 0 0,0 0 1 0 0,0-1-1 0 0,0 1 0 0 0,-1 0 1 0 0,1 0-1 0 0,0 0 0 0 0,0 0 1 0 0,0 0-1 0 0,-1 0 0 0 0,1 0 1 0 0,0 0-1 0 0,0 0 1 0 0,0 0-1 0 0,-1 0 0 0 0,1 0 1 0 0,0 0-1 0 0,0 0 0 0 0,0 0 1 0 0,0 0-1 0 0,-1 0 0 0 0,1 0 1 0 0,0 0-1 0 0,0 0 0 0 0,0 0 1 0 0,-1 0-1 0 0,1 0 0 0 0,0 0 1 0 0,0 0-1 0 0,0 0 0 0 0,0 1 1 0 0,-1-1-1 0 0,1 0 0 0 0,0 0 1 0 0,0 0-1 0 0,0 0 1 0 0,0 0-1 0 0,-1 1 0 0 0,-63 27-11 0 0,19-8-66 0 0,23-11 11 0 0,-30 18 0 0 0,-2 5-67 0 0,-154 104 527 0 0,171-108-306 0 0,-45 36 47 0 0,61-44-131 0 0,3-4 4 0 0,-28 33 0 0 0,37-38 18 0 0,3-4 9 0 0,1-1 0 0 0,0 1-1 0 0,0 0 1 0 0,1 1 0 0 0,-1-1-1 0 0,-2 10 1 0 0,6-17-30 0 0,1 1-1 0 0,0 0 1 0 0,0-1-1 0 0,0 1 1 0 0,-1-1-1 0 0,1 1 1 0 0,0-1-1 0 0,0 1 1 0 0,0 0 0 0 0,0-1-1 0 0,0 1 1 0 0,0 0-1 0 0,0-1 1 0 0,0 1-1 0 0,0-1 1 0 0,0 1-1 0 0,1-1 1 0 0,-1 1-1 0 0,0 0 1 0 0,0-1-1 0 0,1 1 1 0 0,-1-1-1 0 0,0 1 1 0 0,0-1 0 0 0,1 1-1 0 0,-1-1 1 0 0,1 1-1 0 0,-1-1 1 0 0,0 1-1 0 0,1-1 1 0 0,-1 0-1 0 0,1 1 1 0 0,-1-1-1 0 0,1 0 1 0 0,-1 1-1 0 0,1-1 1 0 0,-1 0 0 0 0,1 0-1 0 0,0 1 1 0 0,-1-1-1 0 0,1 0 1 0 0,-1 0-1 0 0,1 0 1 0 0,0 0-1 0 0,-1 0 1 0 0,1 0-1 0 0,-1 0 1 0 0,2 0-1 0 0,3 0 10 0 0,0 0-1 0 0,0 0 1 0 0,0-1-1 0 0,7-1 0 0 0,-10 2-9 0 0,11-3-19 0 0,-1-1-1 0 0,0 0 0 0 0,20-11 1 0 0,-2 1-4 0 0,9-4-8 0 0,51-33 0 0 0,-14-4 18 0 0,-26 17 12 0 0,-18 14 0 0 0,38-39 0 0 0,-62 55 1 0 0,13-19 0 0 0,-4 4-56 0 0,-12 15 44 0 0,-5-1 30 0 0,0 8-15 0 0,0 0 1 0 0,-1 1 0 0 0,1-1-1 0 0,-1 0 1 0 0,1 1-1 0 0,-1-1 1 0 0,1 0-1 0 0,-1 1 1 0 0,1-1-1 0 0,-1 1 1 0 0,0-1 0 0 0,1 1-1 0 0,-1-1 1 0 0,0 1-1 0 0,0-1 1 0 0,1 1-1 0 0,-1 0 1 0 0,0-1 0 0 0,0 1-1 0 0,1 0 1 0 0,-1 0-1 0 0,0 0 1 0 0,0-1-1 0 0,0 1 1 0 0,0 0-1 0 0,1 0 1 0 0,-1 0 0 0 0,0 0-1 0 0,0 1 1 0 0,-1-1-1 0 0,-27 8 147 0 0,24-6-142 0 0,-18 7-17 0 0,1 1 0 0 0,0 1 0 0 0,1 1 0 0 0,-26 18 1 0 0,-74 66 27 0 0,117-93-15 0 0,-81 81 353 0 0,59-57-238 0 0,15-14-73 0 0,-13 18 0 0 0,1-1-29 0 0,22-28-21 0 0,0-1 1 0 0,0 1-1 0 0,0-1 0 0 0,0 1 0 0 0,0-1 0 0 0,0 1 1 0 0,0-1-1 0 0,1 1 0 0 0,-1 0 0 0 0,1-1 0 0 0,-1 1 0 0 0,1 0 1 0 0,0 0-1 0 0,0-1 0 0 0,0 1 0 0 0,0 0 0 0 0,0 0 1 0 0,0 1-1 0 0,4-1-8 0 0,1-3 11 0 0,0 0 0 0 0,-1 0 0 0 0,1 0 0 0 0,-1-1 0 0 0,0 0 0 0 0,9-5 0 0 0,6-2 0 0 0,-10 5 0 0 0,0-1 0 0 0,0 0 0 0 0,10-8 0 0 0,9-5 0 0 0,33-22 0 0 0,93-80 0 0 0,-52 38 0 0 0,-58 48 3 0 0,-2-1 0 0 0,42-45-1 0 0,-81 76-2 0 0,0 0 0 0 0,0 0-1 0 0,0-1 1 0 0,-1 1 0 0 0,0-1 0 0 0,1 1-1 0 0,-1-1 1 0 0,-1 0 0 0 0,1 0 0 0 0,1-9 0 0 0,-3 8 64 0 0,0 5-61 0 0,-1 0 1 0 0,0 1 0 0 0,0-1 0 0 0,0 0 0 0 0,1 1 0 0 0,-1-1 0 0 0,0 1 0 0 0,0-1 0 0 0,0 1 0 0 0,0-1 0 0 0,0 1 0 0 0,0-1-1 0 0,0 1 1 0 0,0 0 0 0 0,-1 0 0 0 0,-1-1 0 0 0,0 2-8 0 0,0 0-1 0 0,0 1 0 0 0,0-1 1 0 0,0 0-1 0 0,0 1 1 0 0,0 0-1 0 0,1 0 1 0 0,-1 0-1 0 0,1 0 0 0 0,-1 0 1 0 0,-4 5-1 0 0,-3 2-20 0 0,-138 122 55 0 0,117-100 138 0 0,3 2 0 0 0,-40 55-1 0 0,16-14-97 0 0,-121 132-1 0 0,102-142-5 0 0,42-38-48 0 0,7-9-13 0 0,0 0 0 0 0,-26 13 0 0 0,44-28-1 0 0,-10 6 33 0 0,-21 8 1 0 0,-10 5 10 0 0,-13 8-29 0 0,46-24 42 0 0,12-7-208 0 0,7-3 22 0 0,32-27-232 0 0,39-20-6 0 0,-32 19 187 0 0,6-8-4 0 0,-4 2 98 0 0,33-19 170 0 0,-77 55-29 0 0,0 0 1 0 0,-1-1 0 0 0,1 1 0 0 0,-1-1-1 0 0,5-7 1 0 0,-8 11-58 0 0,0-1-1 0 0,0 1 1 0 0,0 0-1 0 0,1 0 1 0 0,-1 0 0 0 0,0 0-1 0 0,0-1 1 0 0,0 1-1 0 0,0 0 1 0 0,0 0-1 0 0,0 0 1 0 0,0-1 0 0 0,0 1-1 0 0,0 0 1 0 0,0 0-1 0 0,0 0 1 0 0,0 0-1 0 0,0-1 1 0 0,0 1 0 0 0,0 0-1 0 0,0 0 1 0 0,0 0-1 0 0,0-1 1 0 0,0 1-1 0 0,-1 0 1 0 0,1 0 0 0 0,0 0-1 0 0,0 0 1 0 0,0-1-1 0 0,0 1 1 0 0,0 0-1 0 0,0 0 1 0 0,0 0 0 0 0,-1 0-1 0 0,-7-4-32 0 0,-11 1-15 0 0,1 3 48 0 0,-62 0 0 0 0,-17 3 0 0 0,15-2 0 0 0,-173 9 150 0 0,-58-2 472 0 0,183-4-537 0 0,-83 6 26 0 0,-115 8-75 0 0,55-4-8 0 0,208-11-28 0 0,-47 5 0 0 0,54-5-352 0 0,171-24-760 0 0,-34 6 734 0 0,178-36-4 0 0,-81 19 382 0 0,660-111 0 0 0,-631 114 86 0 0,-198 28-59 0 0,-1 0 0 0 0,1-1 0 0 0,0 0 0 0 0,9-4 1 0 0,-2 0 62 0 0,-12 6 24 0 0,-5-1 12 0 0,-5 0-29 0 0,0-1-1 0 0,0 2 1 0 0,-1-1-1 0 0,1 1 1 0 0,-12 1-1 0 0,-10 1 174 0 0,-190 12 467 0 0,116-4-694 0 0,-118 11-31 0 0,46-3-13 0 0,-73 9 1 0 0,56-5 0 0 0,-468 37 0 0 0,401-40 64 0 0,220-14-64 0 0,38-3-21 0 0,7-2-37 0 0,10 1-108 0 0,303-37-1291 0 0,-168 14 1287 0 0,100-16 170 0 0,-89 12 0 0 0,-71 12 0 0 0,248-34 0 0 0,-229 33-18 0 0,143-17-28 0 0,-159 20 43 0 0,47-4 104 0 0,-58 4 421 0 0,-88 5-94 0 0,2 6-374 0 0,1-1 0 0 0,-1 1 0 0 0,0 0 0 0 0,0 0 0 0 0,0 1 0 0 0,0-1 0 0 0,0 1 0 0 0,0-1 0 0 0,0 1 0 0 0,-7 1 0 0 0,-7 0 81 0 0,-233 7 139 0 0,-2 17 22 0 0,55-5-195 0 0,-227 21-101 0 0,-10-1 0 0 0,205-17 0 0 0,175-17 27 0 0,-46 3 90 0 0,71-5-60 0 0,28-4-165 0 0,12 0-118 0 0,8-2-110 0 0,34-7 1 0 0,-7 1 75 0 0,218-37-517 0 0,-213 35 770 0 0,67-16 7 0 0,16-2 0 0 0,36-2 0 0 0,105-17-64 0 0,11-1 64 0 0,-118 18 128 0 0,-165 30-122 0 0,1 0 6 0 0,-1-1 0 0 0,1 1 1 0 0,-1-1-1 0 0,1 1 0 0 0,-1-1 1 0 0,1 0-1 0 0,-1 0 0 0 0,0 0 1 0 0,0-1-1 0 0,1 1 0 0 0,-1 0 1 0 0,0-1-1 0 0,0 0 0 0 0,0 1 1 0 0,3-4-1 0 0,-5 4-4 0 0,0 1 0 0 0,0-1 0 0 0,0 1-1 0 0,0-1 1 0 0,0 1 0 0 0,0-1 0 0 0,0 1 0 0 0,0-1 0 0 0,0 1 0 0 0,-1-1 0 0 0,1 1 0 0 0,0 0 0 0 0,0-1-1 0 0,0 1 1 0 0,-1-1 0 0 0,1 1 0 0 0,0 0 0 0 0,-1-1 0 0 0,1 1 0 0 0,0 0 0 0 0,-1-1 0 0 0,1 1-1 0 0,0 0 1 0 0,-1-1 0 0 0,1 1 0 0 0,0 0 0 0 0,-1 0 0 0 0,1-1 0 0 0,-1 1 0 0 0,1 0 0 0 0,-1 0 0 0 0,1 0-1 0 0,-18-8 113 0 0,17 8-103 0 0,-13-4 66 0 0,0 0-1 0 0,1 1 1 0 0,-1 1-1 0 0,-21-1 1 0 0,-58 3 144 0 0,79 1-202 0 0,-571 37 142 0 0,37 6 41 0 0,311-26-160 0 0,194-16-48 0 0,-29 3 0 0 0,195-14-915 0 0,205-37 34 0 0,-156 18 837 0 0,249-38-25 0 0,-366 58 66 0 0,91-19 3 0 0,50-7 0 0 0,34-5 64 0 0,-218 36-41 0 0,1 0-1 0 0,0 0 1 0 0,16-7-1 0 0,-27 9-14 0 0,0 0 160 0 0,-4 0 38 0 0,-3-1-144 0 0,-1 1 0 0 0,0-1 0 0 0,0 1 0 0 0,0 1 0 0 0,0-1 0 0 0,0 1 0 0 0,0 0 0 0 0,0 0 1 0 0,0 1-1 0 0,-7 1 0 0 0,-22 1 127 0 0,-21-1 43 0 0,-75 13 0 0 0,4 1-234 0 0,-19 4 15 0 0,-182 38 40 0 0,31-6 68 0 0,-172 26 118 0 0,355-62-216 0 0,-167 20 3 0 0,111-19 37 0 0,336-51-938 0 0,-60 9 406 0 0,111-25 68 0 0,-96 21 274 0 0,-9 1 127 0 0,67-14 0 0 0,701-119 0 0 0,-649 122 11 0 0,-220 37 19 0 0,0-1 0 0 0,0 0 0 0 0,0 0 0 0 0,14-7 0 0 0,-17 6 50 0 0,-9 4-61 0 0,1-1-1 0 0,-1 0 1 0 0,1 0-1 0 0,-1 1 0 0 0,1-1 1 0 0,-1 0-1 0 0,0 1 0 0 0,1-1 1 0 0,-1 0-1 0 0,0 1 0 0 0,0-1 1 0 0,0 0-1 0 0,-10-3 99 0 0,1 0 1 0 0,-1 1-1 0 0,0 0 0 0 0,0 0 0 0 0,0 1 1 0 0,-20 0-1 0 0,13 0 6 0 0,-36-3-12 0 0,-78 3-1 0 0,-56 14 13 0 0,130-7-115 0 0,-977 108-8 0 0,755-69 48 0 0,143-21-32 0 0,92-19-16 0 0,34-4 0 0 0,0 1 0 0 0,-16 2 0 0 0,15 2 0 0 0,12-5 0 0 0,0 0 0 0 0,0 0 0 0 0,-1 0 0 0 0,1 0 1 0 0,0 0-1 0 0,0 0 0 0 0,0 0 0 0 0,0 0 0 0 0,0 0 0 0 0,-1 0 0 0 0,1 0 0 0 0,0 0 0 0 0,0 0 0 0 0,0 0 0 0 0,0 0 1 0 0,0 0-1 0 0,0 0 0 0 0,0 0 0 0 0,-1 0 0 0 0,1 0 0 0 0,0 0 0 0 0,0 0 0 0 0,0 1 0 0 0,0-1 0 0 0,0 0 0 0 0,0 0 1 0 0,0 0-1 0 0,0 0 0 0 0,0 0 0 0 0,0 0 0 0 0,-1 0 0 0 0,1 1 0 0 0,0-1 0 0 0,0 0 0 0 0,0 0 0 0 0,0 0 0 0 0,0 0 1 0 0,0 0-1 0 0,0 0 0 0 0,0 1 0 0 0,0-1 0 0 0,0 0 0 0 0,0 0 0 0 0,0 0 0 0 0,0 0 0 0 0,0 0 0 0 0,0 0 0 0 0,0 1 1 0 0,1-1-1 0 0,-1 0 0 0 0,0 0 0 0 0,0 0 0 0 0,0 0 0 0 0,0 0 0 0 0,0 0 0 0 0,0 0 0 0 0,0 1 0 0 0,6 1-18 0 0,-6-2 10 0 0,11 1-59 0 0,-1 0 1 0 0,1-1 0 0 0,0 0-1 0 0,-1 0 1 0 0,1-1 0 0 0,10-3-1 0 0,9 1-50 0 0,165-29-507 0 0,-82 10 523 0 0,-66 15 101 0 0,241-36 0 0 0,-78 12 0 0 0,-69 10 0 0 0,241-38 0 0 0,-351 55 0 0 0,1 1 0 0 0,1-3 0 0 0,59-16 0 0 0,-91 21 4 0 0,0 1 0 0 0,0 0 1 0 0,0-1-1 0 0,1 1 0 0 0,-1-1 0 0 0,0 0 0 0 0,0 1 0 0 0,0-1 0 0 0,0 0 0 0 0,0 1 0 0 0,1-3 1 0 0,-2 3-1 0 0,0 0 0 0 0,0 0 0 0 0,0-1 0 0 0,0 1 0 0 0,0 0 1 0 0,1 0-1 0 0,-1-1 0 0 0,0 1 0 0 0,0 0 0 0 0,0 0 0 0 0,0 0 1 0 0,0-1-1 0 0,0 1 0 0 0,0 0 0 0 0,-1 0 0 0 0,1-1 0 0 0,0 1 1 0 0,0 0-1 0 0,0 0 0 0 0,0 0 0 0 0,0-1 0 0 0,0 1 0 0 0,0 0 1 0 0,0 0-1 0 0,0 0 0 0 0,-1-1 0 0 0,1 1 0 0 0,0 0 0 0 0,0 0 1 0 0,0 0-1 0 0,0 0 0 0 0,-1 0 0 0 0,1-1 0 0 0,0 1 1 0 0,-1 0-1 0 0,-1-1 24 0 0,-1-1 0 0 0,0 1 1 0 0,0 0-1 0 0,1 0 1 0 0,-1 1-1 0 0,0-1 0 0 0,-6 0 1 0 0,-32-2 91 0 0,-1 2-1 0 0,-50 5 1 0 0,-84 17 337 0 0,83-9-364 0 0,-326 46-317 0 0,-16 4 343 0 0,345-50-55 0 0,-184 21-36 0 0,181-22-1 0 0,-47 3-1 0 0,71-4-15 0 0,69-10-10 0 0,0 0 0 0 0,0 0 0 0 0,0 0 0 0 0,0 0-1 0 0,0 0 1 0 0,0-1 0 0 0,0 1 0 0 0,0 0 0 0 0,0 0 0 0 0,0 0 0 0 0,0 0 0 0 0,0 0 0 0 0,0 0 0 0 0,0 0 0 0 0,0 0 0 0 0,0 0 0 0 0,0 0 0 0 0,0 0 0 0 0,0 0 0 0 0,0-1-1 0 0,0 1 1 0 0,0 0 0 0 0,0 0 0 0 0,0 0 0 0 0,0 0 0 0 0,0 0 0 0 0,0 0 0 0 0,0 0 0 0 0,0 0 0 0 0,0 0 0 0 0,0 0 0 0 0,0 0 0 0 0,0 0 0 0 0,0 0 0 0 0,0 0 0 0 0,0-1-1 0 0,9-2 19 0 0,37-11-7 0 0,9-3-73 0 0,689-150-1242 0 0,-612 136 1303 0 0,109-22 0 0 0,-102 24 2 0 0,27-4-57 0 0,-55 8 43 0 0,-50 10 28 0 0,-57 14 11 0 0,1-1 0 0 0,0 1 0 0 0,-1-1-1 0 0,1 1 1 0 0,4-4 0 0 0,-9 5-19 0 0,0 0 0 0 0,1 0-1 0 0,-1 0 1 0 0,0-1 0 0 0,1 1-1 0 0,-1 0 1 0 0,0 0 0 0 0,1-1-1 0 0,-1 1 1 0 0,0 0 0 0 0,0-1-1 0 0,1 1 1 0 0,-1 0 0 0 0,0-1-1 0 0,0 1 1 0 0,0 0 0 0 0,1-1-1 0 0,-1 1 1 0 0,0-1 0 0 0,0 1-1 0 0,0 0 1 0 0,0-1 0 0 0,0 1-1 0 0,0-1 1 0 0,0 1 0 0 0,0-1 0 0 0,0 0 7 0 0,-1 1 1 0 0,1-1 0 0 0,-1 0-1 0 0,1 0 1 0 0,-1 1 0 0 0,1-1-1 0 0,-1 0 1 0 0,0 1 0 0 0,0-1-1 0 0,1 0 1 0 0,-1 1 0 0 0,0-1-1 0 0,0 1 1 0 0,1-1 0 0 0,-1 1-1 0 0,0 0 1 0 0,-1-1-1 0 0,-10-3 69 0 0,1 1 0 0 0,-1 0 0 0 0,0 0 0 0 0,0 1-1 0 0,0 1 1 0 0,-1 0 0 0 0,-12 1 0 0 0,3-1-20 0 0,-287 15 323 0 0,248-9-342 0 0,-292 29-257 0 0,-38 3-64 0 0,269-26 389 0 0,-104 5 202 0 0,178-19-251 0 0,26 1-15 0 0,16 0-39 0 0,7 0-8 0 0,10-3-35 0 0,168-45-1108 0 0,-25 14 679 0 0,-39 9 332 0 0,502-119 63 0 0,-492 107 67 0 0,-67 20 65 0 0,-54 17-43 0 0,0 1-1 0 0,0-1 0 0 0,0 1 0 0 0,0-1 1 0 0,0 0-1 0 0,0-1 0 0 0,-1 1 0 0 0,1 0 0 0 0,-1-1 1 0 0,5-5-1 0 0,-8 8-16 0 0,1-1-1 0 0,-1 1 1 0 0,0 0 0 0 0,0 0 0 0 0,0-1 0 0 0,0 1-1 0 0,0 0 1 0 0,0-1 0 0 0,0 1 0 0 0,0-1 0 0 0,0 1-1 0 0,0 0 1 0 0,0-1 0 0 0,0 1 0 0 0,0 0 0 0 0,0-1-1 0 0,0 1 1 0 0,0 0 0 0 0,0-1 0 0 0,0 1 0 0 0,0 0-1 0 0,0-1 1 0 0,-1 1 0 0 0,1 0 0 0 0,0 0 0 0 0,0-1-1 0 0,0 1 1 0 0,-1 0 0 0 0,1 0 0 0 0,0-1 0 0 0,0 1-1 0 0,-1 0 1 0 0,1 0 0 0 0,0-1 0 0 0,0 1 0 0 0,-1 0-1 0 0,1 0 1 0 0,0 0 0 0 0,-1 0 0 0 0,1-1 0 0 0,0 1-1 0 0,-1 0 1 0 0,0 0 0 0 0,-15-7 85 0 0,5 5-29 0 0,1 0-1 0 0,-1 0 1 0 0,0 1-1 0 0,-18 1 1 0 0,1-1 36 0 0,-44 1 40 0 0,-125 17 0 0 0,112-7-107 0 0,-211 28-94 0 0,219-27 56 0 0,-276 46 23 0 0,83-17 58 0 0,220-33-73 0 0,-32 4 0 0 0,75-12 3 0 0,12-1-1 0 0,10-2-28 0 0,77-20-381 0 0,-19 4 168 0 0,110-23-160 0 0,388-81 209 0 0,4 34 410 0 0,-541 85-87 0 0,48-12 1 0 0,-101 9 191 0 0,-27 4-76 0 0,-1 1 0 0 0,-81 8 0 0 0,115-4-232 0 0,-185 22-20 0 0,100-10-82 0 0,-183 26 3 0 0,-52 5 25 0 0,257-35 80 0 0,-111 11 117 0 0,148-21-155 0 0,39 1 13 0 0,0 0-1 0 0,0 0 0 0 0,0 0 0 0 0,1 0 0 0 0,-1 0 0 0 0,0 0 0 0 0,0 0 0 0 0,0 0 0 0 0,0-1 0 0 0,0 1 0 0 0,0 0 0 0 0,0 0 0 0 0,0 0 0 0 0,0 0 0 0 0,0 0 0 0 0,0 0 0 0 0,0 0 0 0 0,0 0 1 0 0,0-1-1 0 0,0 1 0 0 0,0 0 0 0 0,0 0 0 0 0,0 0 0 0 0,0 0 0 0 0,0 0 0 0 0,0 0 0 0 0,0 0 0 0 0,0 0 0 0 0,0-1 0 0 0,-1 1 0 0 0,1 0 0 0 0,0 0 0 0 0,0 0 0 0 0,0 0 0 0 0,0 0 0 0 0,0 0 0 0 0,0 0 1 0 0,0 0-1 0 0,0 0 0 0 0,0 0 0 0 0,0 0 0 0 0,0 0 0 0 0,-1 0 0 0 0,1 0 0 0 0,0-1 0 0 0,0 1 0 0 0,0 0 0 0 0,0 0 0 0 0,10-3-1 0 0,12-3-145 0 0,29-3-1 0 0,0 0-44 0 0,463-98-426 0 0,-394 85 585 0 0,27-5 10 0 0,-58 11 57 0 0,-1 0 0 0 0,-68 13 16 0 0,9-1 90 0 0,-28 4-131 0 0,0-1-1 0 0,0 1 1 0 0,0 0-1 0 0,0-1 1 0 0,0 1 0 0 0,0-1-1 0 0,1 1 1 0 0,-1-1-1 0 0,0 1 1 0 0,0-1-1 0 0,-1 0 1 0 0,1 1-1 0 0,0-1 1 0 0,0 0-1 0 0,0 0 1 0 0,0 0 0 0 0,0-1-1 0 0,-1 2-1 0 0,1 0 0 0 0,-1 0 0 0 0,0-1 0 0 0,0 1 0 0 0,0 0 0 0 0,0 0 0 0 0,0-1 0 0 0,0 1-1 0 0,0 0 1 0 0,0 0 0 0 0,0 0 0 0 0,0-1 0 0 0,0 1 0 0 0,0 0 0 0 0,0 0 0 0 0,0-1 0 0 0,0 1 0 0 0,0 0 0 0 0,0 0 0 0 0,0 0 0 0 0,0-1 0 0 0,-1 1-1 0 0,1 0 1 0 0,0 0 0 0 0,0 0 0 0 0,0-1 0 0 0,0 1 0 0 0,0 0 0 0 0,0 0 0 0 0,-1 0 0 0 0,1 0 0 0 0,0-1 0 0 0,0 1 0 0 0,0 0 0 0 0,0 0-1 0 0,-1 0 1 0 0,1 0 0 0 0,0 0 0 0 0,-11-3 127 0 0,8 2-104 0 0,-11-1 69 0 0,0 0 0 0 0,0 1 0 0 0,-22 1 0 0 0,-4-1 51 0 0,-181 8 115 0 0,160-3-238 0 0,-141 16-58 0 0,119-11 13 0 0,-186 25 9 0 0,173-23 11 0 0,43-3 0 0 0,0-3 0 0 0,-60-3 0 0 0,120-3-62 0 0,1-1-1 0 0,0-1 1 0 0,14-5-1 0 0,4-2-31 0 0,79-17-210 0 0,-35 10 120 0 0,144-35 44 0 0,-118 32 104 0 0,15-4 12 0 0,59-16 141 0 0,-167 39-106 0 0,-2 1-7 0 0,-1 0 0 0 0,1 0 0 0 0,0 0 0 0 0,-1-1 0 0 0,1 1 0 0 0,-1 0 0 0 0,1 0 0 0 0,0-1 0 0 0,-1 1 0 0 0,1 0 0 0 0,-1-1 0 0 0,1 1 0 0 0,-1 0 0 0 0,1-1 0 0 0,-1 1 0 0 0,1-1 0 0 0,-1 1 0 0 0,1-1 0 0 0,-1 1 0 0 0,1-2 0 0 0,-8-5 344 0 0,4 5-303 0 0,0 0-1 0 0,-1 1 1 0 0,1-1 0 0 0,0 1-1 0 0,-1 0 1 0 0,1 0-1 0 0,-1 0 1 0 0,0 0 0 0 0,-4 0-1 0 0,-37-1 177 0 0,28 2-144 0 0,-50 1-53 0 0,-98 15-1 0 0,41-3-142 0 0,-58 8-54 0 0,130-14 112 0 0,29-4 63 0 0,-30 1 1 0 0,2 2 370 0 0,49-6-292 0 0,3-1-93 0 0,-1 1 0 0 0,0-1 0 0 0,1 1 0 0 0,-1-1-1 0 0,1 1 1 0 0,-1 0 0 0 0,1-1 0 0 0,-1 1 0 0 0,0 0-1 0 0,1-1 1 0 0,-1 1 0 0 0,1 0 0 0 0,0-1 0 0 0,-1 1-1 0 0,1 0 1 0 0,-1 0 0 0 0,1 0 0 0 0,-1-1 0 0 0,1 1-1 0 0,-1 0 1 0 0,2 0 0 0 0,12-2-115 0 0,-13 2 117 0 0,131-26-818 0 0,56-1 775 0 0,-110 18 14 0 0,60-9-84 0 0,-133 17 173 0 0,1 0-1 0 0,-1 0 1 0 0,1-1-1 0 0,-1 0 1 0 0,1 0-1 0 0,-1 0 1 0 0,9-6-1 0 0,-14 8-45 0 0,0 0-1 0 0,0 0 0 0 0,1 0 0 0 0,-1-1 1 0 0,0 1-1 0 0,0 0 0 0 0,1 0 0 0 0,-1-1 0 0 0,0 1 1 0 0,0 0-1 0 0,0 0 0 0 0,1-1 0 0 0,-1 1 1 0 0,0 0-1 0 0,0 0 0 0 0,0-1 0 0 0,0 1 0 0 0,0 0 1 0 0,0-1-1 0 0,0 1 0 0 0,0 0 0 0 0,0-1 0 0 0,0 1 1 0 0,0 0-1 0 0,0-1 0 0 0,0 1 0 0 0,0 0 1 0 0,0 0-1 0 0,0-1 0 0 0,0 1 0 0 0,0 0 0 0 0,0-1 1 0 0,0 1-1 0 0,0 0 0 0 0,-1-1 0 0 0,1 1 0 0 0,0 0 1 0 0,0 0-1 0 0,0-1 0 0 0,0 1 0 0 0,-1 0 1 0 0,1 0-1 0 0,0-1 0 0 0,0 1 0 0 0,-1 0 0 0 0,0-2 31 0 0,0 1 0 0 0,-1 0 0 0 0,1-1 0 0 0,-1 1 0 0 0,1 0-1 0 0,-1 0 1 0 0,0 0 0 0 0,1 0 0 0 0,-1 0 0 0 0,0 0 0 0 0,1 1-1 0 0,-1-1 1 0 0,-4-1 0 0 0,-28-3 229 0 0,20 3-220 0 0,-25-1-39 0 0,-1 1-1 0 0,1 2 0 0 0,-60 7 0 0 0,1 0-5 0 0,32-3-69 0 0,-27 1-50 0 0,93-6 121 0 0,0 1-1 0 0,0 0 0 0 0,0 0 1 0 0,0 0-1 0 0,0 0 1 0 0,0 0-1 0 0,0 0 0 0 0,0 0 1 0 0,1 0-1 0 0,-1 0 1 0 0,0 0-1 0 0,0 0 0 0 0,0 0 1 0 0,0 0-1 0 0,0 0 1 0 0,0 0-1 0 0,0 0 0 0 0,0 0 1 0 0,0 0-1 0 0,0 0 1 0 0,0 0-1 0 0,0 0 0 0 0,0 0 1 0 0,0 0-1 0 0,-1 0 1 0 0,1-1-1 0 0,0 1 1 0 0,0 0-1 0 0,0 0 0 0 0,0 0 1 0 0,0 0-1 0 0,0 0 1 0 0,0 0-1 0 0,0 0 0 0 0,0 0 1 0 0,0 0-1 0 0,0 0 1 0 0,0 0-1 0 0,0 0 0 0 0,0 0 1 0 0,0 0-1 0 0,0 0 1 0 0,0 0-1 0 0,0 0 0 0 0,0 0 1 0 0,0 0-1 0 0,0 0 1 0 0,0 0-1 0 0,0 0 0 0 0,0 0 1 0 0,0 0-1 0 0,0 0 1 0 0,7-4-75 0 0,9-3-83 0 0,-3 3 68 0 0,0 1 0 0 0,26-3 0 0 0,-1 0-9 0 0,58-11 28 0 0,-72 13 77 0 0,-17 3 9 0 0,-1 0-1 0 0,1 0 1 0 0,-1-1 0 0 0,1 0-1 0 0,-1 0 1 0 0,1 0-1 0 0,8-6 1 0 0,-15 8 85 0 0,-8-11 133 0 0,5 8-203 0 0,-1 1 0 0 0,0 0 0 0 0,0 0 0 0 0,0 0 0 0 0,0 1 0 0 0,0 0 0 0 0,0-1 0 0 0,0 1 0 0 0,0 1 0 0 0,-6-2 0 0 0,-3 0 24 0 0,5 1-38 0 0,-1 0 0 0 0,0 1 0 0 0,1-1 0 0 0,-14 3 0 0 0,-9-1-5 0 0,-35 2 50 0 0,40-1-95 0 0,-36-3 0 0 0,50 2-8 0 0,23-4-88 0 0,-2-1 50 0 0,0 2 0 0 0,0 0-1 0 0,17-3 1 0 0,2 1-95 0 0,74-9 55 0 0,-80 9 122 0 0,-7 2-7 0 0,1-1 1 0 0,19-7-1 0 0,-15 5-48 0 0,6-3 70 0 0,-25 7-2 0 0,1 1 0 0 0,-1-1 0 0 0,0 0 0 0 0,0 1 0 0 0,1-1 0 0 0,-1 0-1 0 0,0 0 1 0 0,0 0 0 0 0,0 0 0 0 0,0 0 0 0 0,0 0 0 0 0,0 0 0 0 0,0-1 0 0 0,-1 1 0 0 0,2-2 0 0 0,-2 2 74 0 0,-11-13 199 0 0,7 10-276 0 0,-1 1-1 0 0,1 0 1 0 0,-1 0-1 0 0,1 0 1 0 0,-1 1 0 0 0,0 0-1 0 0,0 0 1 0 0,0 0-1 0 0,0 0 1 0 0,-1 1-1 0 0,1 0 1 0 0,0 0 0 0 0,-11-1-1 0 0,-6 2 26 0 0,1 0-1 0 0,-24 3 1 0 0,-100 5-37 0 0,140-7-31 0 0,1-1 0 0 0,-1 1 0 0 0,0 0 0 0 0,0 1 1 0 0,1-1-1 0 0,-1 1 0 0 0,1 0 0 0 0,0 0 0 0 0,-1 0 0 0 0,-4 4 0 0 0,8-6-262 0 0,7 16-834 0 0,-3-14 860 0 0,0 0 1 0 0,0 0-1 0 0,0 0 0 0 0,0 0 1 0 0,1-1-1 0 0,-1 1 0 0 0,7 1 0 0 0,-1 0-427 0 0,-6-2 374 0 0,1 0 1 0 0,0 0-1 0 0,-1 0 0 0 0,1-1 0 0 0,0 1 0 0 0,0-1 0 0 0,6 0 1 0 0,9 0-1212 0 0,-16 0 1113 0 0,0 0 0 0 0,-1 1 0 0 0,1-1 0 0 0,0-1 0 0 0,-1 1 0 0 0,1 0 0 0 0,0-1 0 0 0,-1 1 0 0 0,1-1 0 0 0,0 0 0 0 0,-1 0 0 0 0,4-1 0 0 0,-2-1-326 0 0,-1 0-1 0 0,1 1 1 0 0,-1-1-1 0 0,0 0 1 0 0,0-1-1 0 0,5-5 1 0 0,13-14-2610 0 0,0 4 2062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1877 5407 0 0,'8'10'8472'0'0,"-9"-10"-8450"0"0,1 0 0 0 0,0-1-1 0 0,0 1 1 0 0,0 0 0 0 0,0 0-1 0 0,-1 0 1 0 0,1-1 0 0 0,0 1 0 0 0,0 0-1 0 0,0 0 1 0 0,0-1 0 0 0,0 1-1 0 0,0 0 1 0 0,0 0 0 0 0,0-1 0 0 0,0 1-1 0 0,0 0 1 0 0,0 0 0 0 0,0-1 0 0 0,0 1-1 0 0,0 0 1 0 0,0 0 0 0 0,0-1-1 0 0,0 1 1 0 0,0 0 0 0 0,0-1 0 0 0,0 1-1 0 0,-2-8 364 0 0,2 7-352 0 0,0 1 0 0 0,0-1 0 0 0,-1 1 0 0 0,1-1 1 0 0,0 1-1 0 0,0-1 0 0 0,0 0 0 0 0,0 1 0 0 0,-1-1 0 0 0,1 1 0 0 0,0-1 0 0 0,0 0 0 0 0,0 1 0 0 0,0-1 0 0 0,1 1 1 0 0,-1-1-1 0 0,0 0 0 0 0,0 1 0 0 0,0-2 0 0 0,-2-13 558 0 0,2 15-589 0 0,0 0 1 0 0,0 0 0 0 0,0 0-1 0 0,0 0 1 0 0,1 0-1 0 0,-1-1 1 0 0,0 1 0 0 0,0 0-1 0 0,0 0 1 0 0,0 0 0 0 0,0 0-1 0 0,0 0 1 0 0,1-1 0 0 0,-1 1-1 0 0,0 0 1 0 0,0 0 0 0 0,0 0-1 0 0,0 0 1 0 0,0-1 0 0 0,0 1-1 0 0,0 0 1 0 0,0 0 0 0 0,0 0-1 0 0,0-1 1 0 0,0 1-1 0 0,0 0 1 0 0,0 0 0 0 0,0 0-1 0 0,0 0 1 0 0,0-1 0 0 0,0 1-1 0 0,0 0 1 0 0,0 0 0 0 0,0 0-1 0 0,0-1 1 0 0,0 1 0 0 0,-1 0-1 0 0,1 0 1 0 0,0 0 0 0 0,0 0-1 0 0,0-1 0 0 0,0 1 0 0 0,0 0 0 0 0,0 0 0 0 0,0 0-1 0 0,0 0 1 0 0,-1 0 0 0 0,1 0 0 0 0,0 0 0 0 0,0-1 0 0 0,0 1 0 0 0,0 0-1 0 0,0 0 1 0 0,0 0 0 0 0,0 0 0 0 0,0 0 0 0 0,0 0 0 0 0,0-1-1 0 0,0 1 1 0 0,0 0 0 0 0,0 0 0 0 0,0 0 0 0 0,0 0 0 0 0,0 0-1 0 0,0 0 1 0 0,0-1 0 0 0,0 1 0 0 0,0 0 0 0 0,0 0 0 0 0,0 0 0 0 0,0 0-1 0 0,1 0 1 0 0,-1 0 0 0 0,0 0 0 0 0,0-1 0 0 0,0 1 0 0 0,0 0-1 0 0,0 0 1 0 0,0 0 0 0 0,0 0 0 0 0,0 0 0 0 0,0 0 0 0 0,1 0 0 0 0,-1 0-1 0 0,0 0 1 0 0,0 0 0 0 0,0 0 0 0 0,0 0 0 0 0,0-1 0 0 0,0 1-1 0 0,1 0 1 0 0,-1 0 8 0 0,1 0 0 0 0,-1-1 0 0 0,1 1-1 0 0,0-1 1 0 0,-1 1 0 0 0,0-1 0 0 0,1 0 0 0 0,-1 1-1 0 0,1-1 1 0 0,-1 1 0 0 0,0-1 0 0 0,1 0 0 0 0,-1 1-1 0 0,0-1 1 0 0,0 0 0 0 0,1 0 0 0 0,-1 1-1 0 0,0-1 1 0 0,0 0 0 0 0,0 1 0 0 0,0-1 0 0 0,0 0-1 0 0,0 0 1 0 0,0 1 0 0 0,0-1 0 0 0,0 0 0 0 0,0 1-1 0 0,-1-1 1 0 0,1 0 0 0 0,-1-1 0 0 0,1-11 134 0 0,-1-11-80 0 0,0 15-10 0 0,1 9-45 0 0,-1-1 0 0 0,1 1 1 0 0,0-1-1 0 0,0 1 0 0 0,0-1 0 0 0,0 1 0 0 0,-1-1 0 0 0,1 0 1 0 0,0 1-1 0 0,0-1 0 0 0,0 1 0 0 0,0-1 0 0 0,0 0 1 0 0,0 1-1 0 0,0-1 0 0 0,1 1 0 0 0,-1-1 0 0 0,0 1 1 0 0,0-1-1 0 0,0 0 0 0 0,1 0 0 0 0,-2-8 48 0 0,1 8-51 0 0,-1 0-1 0 0,1 0 1 0 0,0 0-1 0 0,0 0 1 0 0,-1 0-1 0 0,1 1 1 0 0,0-1-1 0 0,0 0 0 0 0,0 0 1 0 0,0 0-1 0 0,0 0 1 0 0,1-1-1 0 0,-1-8-5 0 0,0 9 0 0 0,0 1 0 0 0,0-1 0 0 0,0 1 0 0 0,-1-1 0 0 0,1 1 0 0 0,0-1 0 0 0,0 1 0 0 0,0-1 0 0 0,0 1 0 0 0,1-1 0 0 0,-1 0 0 0 0,0 1 0 0 0,0-1 0 0 0,0 1 0 0 0,0-1 0 0 0,0 1 0 0 0,1 0 0 0 0,-1-1 0 0 0,0 1 0 0 0,0-1 0 0 0,1 1 0 0 0,-1-1 0 0 0,0 1 0 0 0,1-1 0 0 0,0 0 0 0 0,0 0 0 0 0,-1 0 0 0 0,1 0 0 0 0,0 0 0 0 0,-1 0 0 0 0,1 0 0 0 0,-1 0 0 0 0,1 0 0 0 0,-1-1 0 0 0,0 1 0 0 0,1 0 0 0 0,-1 0 0 0 0,0-3 0 0 0,2-16 0 0 0,-1 8 0 0 0,-1 8 0 0 0,1 1 0 0 0,-1 0 0 0 0,0-1 0 0 0,0 1 0 0 0,-1 0 0 0 0,0-5 0 0 0,3-3 0 0 0,-1 10 0 0 0,-1 0 0 0 0,0-1 0 0 0,1 1 0 0 0,-1 0 0 0 0,0 0 0 0 0,0-1 0 0 0,1 1 0 0 0,-1 0 0 0 0,0 0 0 0 0,-1-2 0 0 0,1 2 0 0 0,0 0 0 0 0,0 1 0 0 0,0-1 0 0 0,1 0 0 0 0,-1 0 0 0 0,0 1 0 0 0,0-1 0 0 0,0 0 0 0 0,0 1 0 0 0,1-1 0 0 0,-1 0 0 0 0,0 1 0 0 0,1-1 0 0 0,-1 0 0 0 0,3-9 0 0 0,-2-1 0 0 0,-1-2 0 0 0,0 11 0 0 0,0 1 0 0 0,0-1 0 0 0,0 1 0 0 0,0-1 0 0 0,0 1 0 0 0,0-1 0 0 0,0 1 0 0 0,0-1 0 0 0,1 1 0 0 0,-1-1 0 0 0,1 1 0 0 0,0-3 0 0 0,2-10 0 0 0,2-12 0 0 0,-2 13 0 0 0,-3 13 0 0 0,1-1 0 0 0,-1 0 0 0 0,0 1 0 0 0,1-1 0 0 0,-1 0 0 0 0,0 1 0 0 0,0-1 0 0 0,0 0 0 0 0,0 0 0 0 0,1 0 0 0 0,-1 1 0 0 0,0-1 0 0 0,0 0 0 0 0,-1 0 0 0 0,1 1 0 0 0,0-1 0 0 0,0-1 0 0 0,-1 0 0 0 0,1-1 0 0 0,-1 1 0 0 0,1-1-1 0 0,0 1 1 0 0,0 0 0 0 0,0-1 0 0 0,0 1 0 0 0,0-1 0 0 0,1 1-1 0 0,0-4 1 0 0,1-12 13 0 0,2-4-11 0 0,-4 19-7 0 0,1 0 1 0 0,0 1-1 0 0,-1-1 1 0 0,0 0-1 0 0,0 1 0 0 0,0-1 1 0 0,0-3-1 0 0,0 4 5 0 0,0 0 0 0 0,0 0 0 0 0,0 0 0 0 0,0 0 0 0 0,1 0 0 0 0,-1 0 0 0 0,1 0 0 0 0,-1 0 0 0 0,2-1 0 0 0,-2 1 0 0 0,1 0 0 0 0,-1 0 0 0 0,1 0 0 0 0,-1 0 0 0 0,1 1 0 0 0,-1-1 0 0 0,0-4 0 0 0,8-26 267 0 0,-4-3-501 0 0,-4 29 226 0 0,1-1-1 0 0,0 0 1 0 0,2-9 0 0 0,1-16 62 0 0,-2 22-53 0 0,0 0 1 0 0,0 1 0 0 0,-1-1 0 0 0,0 0-1 0 0,-1-10 1 0 0,6-8 62 0 0,-6 20-2 0 0,1 1-1 0 0,0 0 1 0 0,0-1-1 0 0,2-8 1 0 0,0 0 6 0 0,1-6 114 0 0,2-44-1 0 0,-5 57-138 0 0,0 0 0 0 0,0 0 1 0 0,3-9-1 0 0,-2 9-41 0 0,0 1 0 0 0,-1-1 0 0 0,1-10 0 0 0,-1 9-14 0 0,0 0 0 0 0,0 1-1 0 0,5-16 1 0 0,2-15-37 0 0,-6 31 46 0 0,-1-8 29 0 0,2-1 0 0 0,5-17-1 0 0,-4 18-25 0 0,-3 12 0 0 0,0 0 0 0 0,1 0 0 0 0,3-9 0 0 0,-3 11 13 0 0,-1 0 0 0 0,0 0 0 0 0,0 0 0 0 0,-1-1-1 0 0,2-4 1 0 0,3-14 158 0 0,-1-3-5 0 0,0 13-158 0 0,1-2 93 0 0,1-10 90 0 0,-4 14-319 0 0,-2 10 125 0 0,0-1-1 0 0,0 0 1 0 0,0 1-1 0 0,0-1 1 0 0,0 0 0 0 0,0 1-1 0 0,0-1 1 0 0,1 0-1 0 0,-1 1 1 0 0,0-1-1 0 0,0 1 1 0 0,1-1-1 0 0,-1 0 1 0 0,0 1-1 0 0,1-1 1 0 0,9-21 264 0 0,-8 20-255 0 0,-1 0 1 0 0,0-1-1 0 0,0 1 0 0 0,0-1 0 0 0,0 0 1 0 0,-1 1-1 0 0,1-1 0 0 0,0-2 0 0 0,5-18 2 0 0,-1 11-24 0 0,-5 11 8 0 0,0-1 0 0 0,1 1 0 0 0,-1-1 0 0 0,1 1 0 0 0,-1-1 0 0 0,1 1 0 0 0,0 0 0 0 0,1-3 0 0 0,0 1 17 0 0,0 1 0 0 0,0-1 0 0 0,-1 0 0 0 0,0 0-1 0 0,1 0 1 0 0,0-3 0 0 0,-1 3-2 0 0,0 0-1 0 0,0 0 0 0 0,0 0 1 0 0,0 0-1 0 0,1 0 0 0 0,3-4 1 0 0,-3 4-46 0 0,0 0 0 0 0,0 1 0 0 0,-1-1 0 0 0,1 0 0 0 0,1-6 0 0 0,9-12 286 0 0,20-28 71 0 0,2-9 100 0 0,-22 36-332 0 0,-10 18-69 0 0,-1 0 1 0 0,1 1 0 0 0,0-1 0 0 0,0 1-1 0 0,4-4 1 0 0,-4 4-8 0 0,0 0 1 0 0,0 0-1 0 0,0-1 0 0 0,3-6 0 0 0,-4 7 25 0 0,1 0 0 0 0,-1 0-1 0 0,1 0 1 0 0,0 1-1 0 0,0-1 1 0 0,3-4 0 0 0,-1 2-24 0 0,1-2 42 0 0,3-2-43 0 0,-7 8-6 0 0,1 0-1 0 0,-1 0 0 0 0,0 0 1 0 0,1 0-1 0 0,-1 0 0 0 0,0 0 1 0 0,0 0-1 0 0,0 0 1 0 0,0-1-1 0 0,0 1 0 0 0,0-1 1 0 0,0 1-1 0 0,0 0 0 0 0,-1-1 1 0 0,1 1-1 0 0,-1-1 0 0 0,1 0 1 0 0,0-2-1 0 0,0 1-2 0 0,0 1 0 0 0,0-1 0 0 0,1 1 0 0 0,-1 0 0 0 0,1 0 0 0 0,-1-1 0 0 0,1 1 0 0 0,0 0 0 0 0,3-2 0 0 0,-5 4 0 0 0,15-19 52 0 0,0 7-173 0 0,-15 12 0 0 0,2-8-2722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7919 0 0,'0'0'1370'0'0,"11"14"1556"0"0,-3 6-1595 0 0,-6-13-970 0 0,1-1 0 0 0,0 0 0 0 0,1 0 1 0 0,4 8-1 0 0,-6-12-322 0 0,0 0-1 0 0,0 0 1 0 0,0 0 0 0 0,0 0-1 0 0,0-1 1 0 0,0 1 0 0 0,1 0 0 0 0,-1-1-1 0 0,1 0 1 0 0,-1 1 0 0 0,1-1-1 0 0,-1 0 1 0 0,1 0 0 0 0,3 0 0 0 0,-2 0 1 0 0,-1-1 0 0 0,1 0 0 0 0,-1 0 1 0 0,1 0-1 0 0,5-1 0 0 0,4-1-2284 0 0,-2 1-4793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7855 0 0,'14'6'5944'0'0,"6"2"-4760"0"0,-20-7-880 0 0,3 0-110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1845 6215 0 0,'0'0'479'0'0,"0"12"250"0"0,0-11-504 0 0,-1 0 0 0 0,0 0-1 0 0,1-1 1 0 0,-1 1-1 0 0,1 0 1 0 0,-1 0 0 0 0,1 0-1 0 0,-1 0 1 0 0,1 0-1 0 0,-1 0 1 0 0,1 2 0 0 0,-3 3 561 0 0,1-1-8 0 0,2-4-711 0 0,0-1-1 0 0,0 0 0 0 0,0 0 1 0 0,0 1-1 0 0,0-1 0 0 0,0 0 1 0 0,0 0-1 0 0,0 0 0 0 0,0 1 0 0 0,0-1 1 0 0,-1 0-1 0 0,1 0 0 0 0,0 0 1 0 0,0 1-1 0 0,0-1 0 0 0,0 0 1 0 0,0 0-1 0 0,-1 0 0 0 0,1 0 0 0 0,0 1 1 0 0,0-1-1 0 0,0 0 0 0 0,-1 0 1 0 0,1 0-1 0 0,0 0 0 0 0,0 0 0 0 0,0 0 1 0 0,-1 0-1 0 0,1 1 0 0 0,0-1 1 0 0,0 0-1 0 0,-1 0 0 0 0,1 0 150 0 0,2-18 816 0 0,3-6-166 0 0,-4 21-808 0 0,0 0 0 0 0,0-1 0 0 0,0 1 0 0 0,0-1 0 0 0,-1 1 0 0 0,0-5 0 0 0,5-13 294 0 0,-5 17-288 0 0,1 0-1 0 0,-1 1 1 0 0,1-1-1 0 0,0 0 1 0 0,3-6-1 0 0,3-12 260 0 0,16-58 296 0 0,-16 50-524 0 0,-5 23-78 0 0,0 1 0 0 0,0-1 1 0 0,-1 0-1 0 0,1-10 0 0 0,-2 11 42 0 0,1-1 1 0 0,0 1-1 0 0,0 0 0 0 0,4-10 0 0 0,2-14 40 0 0,3-16 272 0 0,-7 29-182 0 0,4-23 0 0 0,-5 21-45 0 0,1 1-1 0 0,1 0 0 0 0,9-25 1 0 0,3-12-88 0 0,-9 30 49 0 0,12-30 0 0 0,-4 9 119 0 0,-13 42-217 0 0,-1 1-1 0 0,0-1 0 0 0,0 1 1 0 0,0-1-1 0 0,0 0 0 0 0,0-5 1 0 0,-1 6-4 0 0,0-1 0 0 0,1 0 0 0 0,0 1 1 0 0,0-1-1 0 0,3-7 0 0 0,3-10-17 0 0,12-21 28 0 0,3 4-14 0 0,0 2 352 0 0,-17 28-352 0 0,-1 1 0 0 0,0 0 0 0 0,4-9 0 0 0,-5 8 0 0 0,1 1 0 0 0,0 0 0 0 0,8-10 0 0 0,16-28 240 0 0,-19 27 89 0 0,3-3-27 0 0,-8 13-433 0 0,4-2 7 0 0,4-7 62 0 0,-3 5 75 0 0,12-10 180 0 0,35-28-1 0 0,-26 23-56 0 0,-22 20-83 0 0,0-1 1 0 0,-1 1-1 0 0,0-2 1 0 0,0 1-1 0 0,6-10 0 0 0,-10 12-39 0 0,1 1-1 0 0,0 0 1 0 0,9-8-1 0 0,-3 3-3 0 0,4-2-10 0 0,-11 10 0 0 0,-1 0 0 0 0,1 0 0 0 0,-1-1 0 0 0,0 1 0 0 0,0 0 0 0 0,4-6 0 0 0,-4 5 0 0 0,0 1 0 0 0,0 0 1 0 0,1-1-1 0 0,-1 1 0 0 0,1 0 0 0 0,-1 0 0 0 0,5-2 0 0 0,6-6-16 0 0,10-8-30 0 0,-16 14 54 0 0,-1-1-1 0 0,0 0 0 0 0,0 0 1 0 0,5-6-1 0 0,10-9-7 0 0,3-2 0 0 0,-21 18 3 0 0,15-19 28 0 0,33-33-1 0 0,-39 41-35 0 0,4-4 105 0 0,-6 12 31 0 0,19-15-67 0 0,27-27 1 0 0,-30 18 63 0 0,-22 24-92 0 0,1 1-1 0 0,0 0 1 0 0,1 0-1 0 0,-1 0 1 0 0,11-8-1 0 0,22-20 93 0 0,-27 25-115 0 0,0 0 0 0 0,0 1 0 0 0,1 0-1 0 0,24-13 1 0 0,-33 20-14 0 0,0-1 0 0 0,0 0 0 0 0,0 0-1 0 0,-1 0 1 0 0,1 0 0 0 0,0 0 0 0 0,4-6 0 0 0,-7 8 59 0 0,1-1-49 0 0,-1 1-9 0 0,1 0 0 0 0,-1-1 0 0 0,0 1-1 0 0,0 0 1 0 0,1 0 0 0 0,-1-1 0 0 0,0 1 0 0 0,1 0-1 0 0,-1 0 1 0 0,0 0 0 0 0,1 0 0 0 0,-1 0 0 0 0,1-1 0 0 0,-1 1-1 0 0,0 0 1 0 0,1 0 0 0 0,-1 0 0 0 0,0 0 0 0 0,1 0-1 0 0,-1 0 1 0 0,1 0 0 0 0,-1 0 0 0 0,0 0 0 0 0,1 0-1 0 0,-1 0 1 0 0,0 1 0 0 0,1-1 0 0 0,-1 0 0 0 0,1 0-1 0 0,-1 0 1 0 0,1 3 64 0 0,-2 0-57 0 0,0 1 0 0 0,0-1 0 0 0,0 0 0 0 0,0 0 1 0 0,0 0-1 0 0,-1 0 0 0 0,1 0 0 0 0,-1 0 0 0 0,0-1 0 0 0,0 1 0 0 0,0 0 0 0 0,-3 2 0 0 0,-16 25-7 0 0,-2 2 0 0 0,19-26-16 0 0,0 0 0 0 0,0 1 0 0 0,0 0 0 0 0,-3 9 0 0 0,-1-1 61 0 0,7-12-51 0 0,-1-1-1 0 0,1 1 0 0 0,0-1 0 0 0,0 1 0 0 0,0-1 1 0 0,0 1-1 0 0,0-1 0 0 0,0 6 0 0 0,0-5 12 0 0,0 0 0 0 0,1 0 0 0 0,-1 0-1 0 0,0 0 1 0 0,-1 0 0 0 0,1 0 0 0 0,0-1 0 0 0,-3 4-1 0 0,2-3-12 0 0,0 0-1 0 0,1 1 1 0 0,-1-1-1 0 0,1 0 1 0 0,-2 6-1 0 0,-10 20 20 0 0,2-9 10 0 0,9-17-7 0 0,0 1 0 0 0,0-1 0 0 0,1 1 0 0 0,-1-1 0 0 0,1 1 0 0 0,-1-1 0 0 0,0 7 0 0 0,1-3 2 0 0,-1 0 1 0 0,0 0-1 0 0,0-1 0 0 0,0 1 1 0 0,-6 8-1 0 0,-3 11 22 0 0,6-14-21 0 0,-12 23-1 0 0,10-23 0 0 0,-8 21-1 0 0,12-26-15 0 0,-1 0 0 0 0,1 0 0 0 0,-7 8 0 0 0,-9 18 0 0 0,7-8 0 0 0,-3-1 0 0 0,8-14 0 0 0,7-9 0 0 0,-1 0 0 0 0,0 0 0 0 0,0 0 0 0 0,1 0 0 0 0,-1 0 0 0 0,0 1 0 0 0,1-1 0 0 0,-1 0 0 0 0,1 0 0 0 0,-1 2 0 0 0,0 2 0 0 0,-1 0 0 0 0,0 0 0 0 0,0-1 0 0 0,-5 10 0 0 0,-3 6 0 0 0,-20 47 0 0 0,-7 18 0 0 0,-5 13 0 0 0,38-86 0 0 0,-2-1 0 0 0,-9 17 0 0 0,-6 11 0 0 0,4-12 0 0 0,14-23 0 0 0,0 0 0 0 0,0 1 0 0 0,1-1 0 0 0,-1 0 0 0 0,-2 8 0 0 0,-3 9 0 0 0,-11 23 0 0 0,-5 13 0 0 0,-1 0 26 0 0,17-39-13 0 0,0-1-1 0 0,-6 23 1 0 0,-20 56 69 0 0,22-66-68 0 0,-17 28-77 0 0,13-28 38 0 0,6-11 15 0 0,7-14 1 0 0,0 0 0 0 0,0 0 1 0 0,1 0-1 0 0,0 0 0 0 0,0 1 1 0 0,0-1-1 0 0,-1 8 0 0 0,1-6 20 0 0,0 0 0 0 0,0 1-1 0 0,-1-1 1 0 0,-5 11 0 0 0,4-10 8 0 0,1 0 1 0 0,-4 14-1 0 0,-14 21-19 0 0,-4 25 64 0 0,23-60-49 0 0,0-1-1 0 0,0 1 1 0 0,-1-1 0 0 0,-4 9-1 0 0,1-12 66 0 0,5-3-241 0 0,0-4-1905 0 0,1-1 763 0 0,-1 1 0 0 0,0 0-1 0 0,1 0 1 0 0,-1-5 0 0 0,-5-15-12188 0 0,5 16 12252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1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1798 5927 0 0,'3'-5'7034'0'0,"1"-7"-5363"0"0,4-8-1230 0 0,-7 18-337 0 0,0 0 0 0 0,0-1 0 0 0,0 1 0 0 0,0-1 0 0 0,-1 1 0 0 0,1 0 1 0 0,0-4-1 0 0,2-9 292 0 0,2-4 8 0 0,-5 15-330 0 0,1 1 0 0 0,-1 0 1 0 0,1 0-1 0 0,0 0 1 0 0,0 0-1 0 0,1 0 0 0 0,1-4 1 0 0,0 0 11 0 0,1 1 0 0 0,-2-1 0 0 0,4-10 0 0 0,-1 4 110 0 0,-3 2 0 0 0,-2 10-173 0 0,0 0 0 0 0,0 0-1 0 0,0 0 1 0 0,0 0 0 0 0,0-1 0 0 0,1 1-1 0 0,-1 0 1 0 0,0 0 0 0 0,1 0 0 0 0,0-2-1 0 0,4-5 164 0 0,-1 0-1 0 0,-1 0 0 0 0,4-11 1 0 0,-4 10-28 0 0,1 1-1 0 0,7-15 1 0 0,28-55 369 0 0,-29 60-453 0 0,-1 0 0 0 0,11-30 1 0 0,3-8 64 0 0,-11 25-140 0 0,-9 24 27 0 0,0-1 0 0 0,0 1 0 0 0,0 0-1 0 0,6-9 1 0 0,-6 11-27 0 0,0 0-1 0 0,-1 0 0 0 0,3-9 1 0 0,6-11 74 0 0,1-5 90 0 0,27-39-9 0 0,-2 5 88 0 0,41-99 0 0 0,-64 135-94 0 0,3-9 31 0 0,-1 4-115 0 0,-11 21-38 0 0,1 0 0 0 0,0 1 0 0 0,0-1 0 0 0,1 1 1 0 0,0 1-1 0 0,13-14 0 0 0,-7 8 74 0 0,15-24 1 0 0,1-3-38 0 0,-20 31-40 0 0,0-1 1 0 0,13-25-1 0 0,-17 27-12 0 0,0 0 0 0 0,1 0-1 0 0,0 1 1 0 0,1 0-1 0 0,10-11 1 0 0,-11 13-11 0 0,0 0 0 0 0,-1 0 0 0 0,9-18 0 0 0,4-5 0 0 0,15-15-3 0 0,-19 29 37 0 0,17-31-1 0 0,-23 35-33 0 0,1 1 0 0 0,13-16 0 0 0,4-5 0 0 0,-16 21-152 0 0,1 0 0 0 0,0 1 0 0 0,1 0 0 0 0,13-10 0 0 0,-8 10-774 0 0,-14 10 508 0 0,-1-1-1 0 0,1 1 1 0 0,-1 0 0 0 0,0-1 0 0 0,0 0-1 0 0,0 0 1 0 0,0 1 0 0 0,0-1 0 0 0,0 0-1 0 0,0-1 1 0 0,2-2 0 0 0,-1-1-1063 0 0,9-19-11073 0 0,-11 18 11422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1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7079 0 0,'0'0'548'0'0,"0"1"-357"0"0,-1 0-98 0 0,1 0 278 0 0,-3 9 3583 0 0,-2 11-2285 0 0,4-11-1065 0 0,0 1 1 0 0,0-1-1 0 0,-1 1 0 0 0,0-1 1 0 0,-6 17-1 0 0,-3 16-34 0 0,10-33-613 0 0,-33 148 1480 0 0,28-133-1123 0 0,-4 36-1 0 0,-5 24-44 0 0,6-26-268 0 0,6-44 31 0 0,0 0 0 0 0,1 0-1 0 0,1 22 1 0 0,-7 21-32 0 0,6-24 0 0 0,1-28 0 0 0,0 1 0 0 0,1 0 0 0 0,0-1 0 0 0,0 1 0 0 0,2 10 0 0 0,-1-10 0 0 0,-1-1 0 0 0,1 1 0 0 0,-1-1 0 0 0,-2 10 0 0 0,2 20 0 0 0,0 0 0 0 0,0-17 0 0 0,1 15 177 0 0,7 41-1 0 0,-4-48-147 0 0,10 53-18 0 0,2 8-12 0 0,-14-77 9 0 0,0 0 1 0 0,8 20-1 0 0,2 12 42 0 0,10 97 411 0 0,-19-117-461 0 0,0 0 0 0 0,10 32 0 0 0,7 19-648 0 0,-20-73 532 0 0,0 0 0 0 0,1 0-1 0 0,-1 0 1 0 0,1 0 0 0 0,-1 0-1 0 0,1-1 1 0 0,-1 1 0 0 0,1 0 0 0 0,-1 0-1 0 0,1-1 1 0 0,0 1 0 0 0,-1 0-1 0 0,1-1 1 0 0,0 1 0 0 0,0 0 0 0 0,0 0-1 0 0,6 1-4214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1576 8287 0 0,'0'0'639'0'0,"8"-4"3434"0"0,-6-12-2948 0 0,-2 0-1 0 0,0 1 0 0 0,-2-24 0 0 0,-1-22-79 0 0,0-34-141 0 0,3 55-639 0 0,-5-47 0 0 0,4 34-145 0 0,1 27-80 0 0,-5-15-110 0 0,3 32 50 0 0,1 1-1 0 0,0-1 1 0 0,0-11-1 0 0,0-8 21 0 0,0 4 14 0 0,1 13-2 0 0,0 0 1 0 0,-1 0 0 0 0,-3-13-1 0 0,1-15 53 0 0,0 5-66 0 0,1 17 1 0 0,0 0 0 0 0,2-19 0 0 0,0 20 0 0 0,-1-1 0 0 0,-2-19 0 0 0,-1-41 0 0 0,1 12 0 0 0,-8-16 168 0 0,5-4-264 0 0,1 36 193 0 0,-2-11-34 0 0,-4-24-63 0 0,8 62 0 0 0,2 15 0 0 0,0 0 0 0 0,-1 0 0 0 0,-2-11 0 0 0,2 13 0 0 0,1 0 0 0 0,0 0 0 0 0,-1-10 0 0 0,-2-12 0 0 0,0-3 10 0 0,4 27-94 0 0,0-1 0 0 0,-1 1 1 0 0,1 0-1 0 0,-1-1 0 0 0,1 1 0 0 0,-1 0 1 0 0,0 0-1 0 0,0 0 0 0 0,0 0 0 0 0,-1 0 1 0 0,1 0-1 0 0,-1 0 0 0 0,-3-5 1 0 0,0-1-1199 0 0,0 0-2714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1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6391 0 0,'-7'22'2448'0'0,"-2"26"216"0"0,6-34-1828 0 0,0 0 0 0 0,1 1 0 0 0,-1 26 0 0 0,5 14-91 0 0,-1-40-518 0 0,0 1 1 0 0,-3 26-1 0 0,1-8-55 0 0,1-28-131 0 0,1 0 0 0 0,-1 0 0 0 0,-1 0 0 0 0,1 0 1 0 0,-1 0-1 0 0,-1 0 0 0 0,-1 6 0 0 0,2-8-41 0 0,0 1 0 0 0,1 0 0 0 0,-1 0 0 0 0,1 9 0 0 0,0-3 0 0 0,-1 65 176 0 0,-1-27-93 0 0,1-19-20 0 0,3 29-1 0 0,-1-5-27 0 0,-1-36 145 0 0,3 35 0 0 0,-1-17-40 0 0,-3-28-106 0 0,1-1 1 0 0,1 0-1 0 0,1 12 0 0 0,1-2 81 0 0,-1 0 0 0 0,0 21 1 0 0,2 17-46 0 0,9 27 325 0 0,-13-75-298 0 0,0 1 1 0 0,-1-1-1 0 0,-1 9 0 0 0,1-10-83 0 0,1 0-1 0 0,-1 0 0 0 0,1 0 1 0 0,0-1-1 0 0,1 11 0 0 0,1 4-10 0 0,-2-16 23 0 0,0-1 1 0 0,0 1-1 0 0,0 0 0 0 0,1 0 0 0 0,1 3 0 0 0,1 21 148 0 0,-3-25-157 0 0,0 0-1 0 0,0 0 0 0 0,0 1 0 0 0,1-1 0 0 0,-1 0 1 0 0,1 0-1 0 0,0 0 0 0 0,2 6 0 0 0,-3-8-16 0 0,1 0 1 0 0,-1 0-1 0 0,0 1 0 0 0,1-1 1 0 0,-1 0-1 0 0,0 0 0 0 0,0 0 1 0 0,0 1-1 0 0,0-1 0 0 0,0 0 0 0 0,0 0 1 0 0,-1 2-1 0 0,1-1 6 0 0,0-1 0 0 0,-1 1 0 0 0,1-1 0 0 0,0 0 0 0 0,0 1 0 0 0,0-1 0 0 0,1 1 0 0 0,-1-1 0 0 0,1 3 0 0 0,-1-2-8 0 0,1 0 0 0 0,-1 0-1 0 0,0 0 1 0 0,0 0 0 0 0,1 1 0 0 0,-1-1-1 0 0,0 0 1 0 0,-1 0 0 0 0,1 0 0 0 0,0 0-1 0 0,-1 0 1 0 0,1 0 0 0 0,-1 0-1 0 0,-1 3 1 0 0,1-2-3 0 0,0-1 0 0 0,1 1 0 0 0,-1-1 0 0 0,0 0 0 0 0,1 1 0 0 0,0-1 0 0 0,0 1 0 0 0,0-1 0 0 0,0 4 0 0 0,1 14 292 0 0,0 0-170 0 0,9 28 303 0 0,-4-4-296 0 0,-4-30-226 0 0,0 4-125 0 0,1 1 0 0 0,0-1 0 0 0,1 0 0 0 0,10 23 0 0 0,-11-33-3162 0 0,-12-26-11507 0 0,5 9 14362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2159 0 0,'0'0'2566'0'0,"1"12"3706"0"0,0-3-5030 0 0,-3 3-905 0 0,1-1 0 0 0,0 1 0 0 0,1 23-1 0 0,0 14-16 0 0,1-9 79 0 0,0-31-351 0 0,0 0 1 0 0,-2 17-1 0 0,0-11 9 0 0,1 1-1 0 0,1 19 1 0 0,1 17 242 0 0,0-21 428 0 0,-1 3-483 0 0,-1-15 153 0 0,3 35 1 0 0,-2-25-262 0 0,0 0 1 0 0,-5 40 0 0 0,4-55-121 0 0,0 1 0 0 0,1-1 0 0 0,4 25 0 0 0,-4-32-16 0 0,2 9 0 0 0,0 0 0 0 0,-1 1 0 0 0,-1 30 0 0 0,-1-43 0 0 0,0 1 0 0 0,0-1 0 0 0,1 1 0 0 0,-1-1 0 0 0,3 5 0 0 0,0 15 0 0 0,-1-12 0 0 0,4 23 0 0 0,1 9 0 0 0,1-6 0 0 0,-6-30 0 0 0,0 0 0 0 0,1 15 0 0 0,-2-16 11 0 0,0 1 0 0 0,0-1-1 0 0,0 1 1 0 0,1-1 0 0 0,3 10-1 0 0,-2 20-10 0 0,-2-33 2 0 0,-1 1-1 0 0,1 0 1 0 0,-1 0-1 0 0,0 0 1 0 0,0 0-1 0 0,-1 6 1 0 0,4 4 30 0 0,-2-14-30 0 0,-1 1 0 0 0,1-1-1 0 0,-1 0 1 0 0,1 1 0 0 0,-1-1 0 0 0,0 0-1 0 0,1 1 1 0 0,-1-1 0 0 0,0 1 0 0 0,0-1-1 0 0,-1 3 1 0 0,1-3-2 0 0,0 0 0 0 0,0 1 0 0 0,0-1 0 0 0,1 0 0 0 0,-1 0 0 0 0,0 1 0 0 0,0-1 0 0 0,1 0 0 0 0,-1 0 0 0 0,1 0 0 0 0,0 3 0 0 0,0-3 0 0 0,0 0 0 0 0,-1 1 0 0 0,1-1 0 0 0,-1 0 0 0 0,1 1 0 0 0,-1-1 0 0 0,0 0 0 0 0,0 1 0 0 0,1-1 0 0 0,-1 2 0 0 0,3 14 0 0 0,0-3-2 0 0,-2-13 2 0 0,-1 0 1 0 0,0 0 0 0 0,1-1-1 0 0,-1 1 1 0 0,0 0 0 0 0,0 0-1 0 0,1 0 1 0 0,-1-1 0 0 0,0 1-1 0 0,0 0 1 0 0,0 0 0 0 0,0 0-1 0 0,0 0 1 0 0,0 0 0 0 0,0-1-1 0 0,0 1 1 0 0,-1 0 0 0 0,1 0-1 0 0,-1 1 1 0 0,1-2 0 0 0,0 1 1 0 0,0-1 0 0 0,0 0-1 0 0,0 1 1 0 0,0-1-1 0 0,0 1 1 0 0,0-1-1 0 0,0 1 1 0 0,0-1 0 0 0,0 1-1 0 0,0-1 1 0 0,1 0-1 0 0,-1 1 1 0 0,0-1-1 0 0,0 1 1 0 0,0-1-1 0 0,0 0 1 0 0,1 1 0 0 0,-1-1-1 0 0,0 0 1 0 0,1 1-1 0 0,-1 0 42 0 0,1-1 0 0 0,-1 1 0 0 0,0-1-1 0 0,1 1 1 0 0,-1-1 0 0 0,0 1 0 0 0,0-1 0 0 0,0 1-1 0 0,1-1 1 0 0,-1 1 0 0 0,0-1 0 0 0,0 1 0 0 0,0 0-1 0 0,0-1 1 0 0,0 1 0 0 0,0-1 0 0 0,0 1 0 0 0,0 0-1 0 0,0-1 1 0 0,0 1 0 0 0,0 0 0 0 0,-2 6 1577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2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6391 0 0,'1'1'246'0'0,"0"1"-1"0"0,-1-1 0 0 0,1 1 1 0 0,0 0-1 0 0,-1-1 0 0 0,0 1 1 0 0,1-1-1 0 0,-1 1 0 0 0,1 3 0 0 0,0 3 1278 0 0,1 0-926 0 0,0 0-1 0 0,-1 0 0 0 0,0 0 1 0 0,0 0-1 0 0,-1 0 1 0 0,-1 12-1 0 0,0-9-512 0 0,2 1-1 0 0,-1-1 1 0 0,3 13 0 0 0,2 16 33 0 0,-2 2 216 0 0,-1-27-179 0 0,-1 31-1 0 0,3 19 284 0 0,-4-60-376 0 0,0 1 0 0 0,1-1 0 0 0,2 10 0 0 0,-2-10 3 0 0,0 1-1 0 0,0-1 0 0 0,-1 0 0 0 0,1 9 0 0 0,2 70 92 0 0,-2-58-102 0 0,-1-19-31 0 0,-1 1 0 0 0,2 0 0 0 0,-1-1 0 0 0,2 10-1 0 0,0-7 166 0 0,0 22-104 0 0,-2-20-84 0 0,1-1 0 0 0,3 15 0 0 0,-3-21 8 0 0,-1-1-1 0 0,1 1 0 0 0,-1-1 0 0 0,-1 9 1 0 0,0-9 45 0 0,1 1 0 0 0,0-1 0 0 0,0 0 0 0 0,1 1 0 0 0,0 4 0 0 0,0-3-5 0 0,0 0-1 0 0,-1-1 1 0 0,0 11-1 0 0,3 16-40 0 0,-2-26 37 0 0,-1 0 0 0 0,1 0 1 0 0,-1 10-1 0 0,2 15 120 0 0,1-5 157 0 0,-3-19-280 0 0,1-1 0 0 0,-1 1 0 0 0,4 9 0 0 0,-2-7 53 0 0,-1-1 0 0 0,1 1 0 0 0,-1 17 0 0 0,-1-10-17 0 0,11 73 1 0 0,-2-23 614 0 0,-7-54-687 0 0,0 0-1 0 0,5 14 1 0 0,-3-15 48 0 0,-2 0 1 0 0,1-1 0 0 0,0 16 0 0 0,0-7 20 0 0,1 4-80 0 0,-3-17-3438 0 0,-5-14-1495 0 0,-8-9-1110 0 0,0-12 1657 0 0,8 14 3645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09.94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1404 2923 9527 0 0,'0'0'735'0'0,"6"6"-14"0"0,-5-4-758 0 0,1 0 0 0 0,-1 0-1 0 0,-1 0 1 0 0,1 0 0 0 0,0 0-1 0 0,0 0 1 0 0,-1 0 0 0 0,1 0-1 0 0,-1 0 1 0 0,0 0 0 0 0,1 0-1 0 0,-1 1 1 0 0,0-1 0 0 0,0 0 0 0 0,0 0-1 0 0,-1 0 1 0 0,1 0 0 0 0,-1 1-1 0 0,1-1 1 0 0,-1 0 0 0 0,0 0-1 0 0,1 0 1 0 0,-1 0 0 0 0,0 0-1 0 0,0 0 1 0 0,-1 0 0 0 0,1-1-1 0 0,-2 3 1 0 0,-4 5-24 0 0,-1 0 0 0 0,-1-1 1 0 0,1 0-1 0 0,-12 8 0 0 0,3-2 127 0 0,-121 97 1350 0 0,81-63-624 0 0,38-28-709 0 0,83-72-212 0 0,-40 31 58 0 0,1 1-1 0 0,39-24 1 0 0,-17 13 30 0 0,46-29-56 0 0,-28 19 53 0 0,-4 2 19 0 0,50-34-4 0 0,48-35 29 0 0,-100 71 0 0 0,7-6 0 0 0,-35 24 22 0 0,-25 16-11 0 0,1-1 1 0 0,-1 0-1 0 0,0 0 1 0 0,8-8-1 0 0,-12 9 500 0 0,-8 4-166 0 0,-15 8 89 0 0,9-4-115 0 0,-8 3 234 0 0,-30 17-1 0 0,11-4-121 0 0,-34 20 186 0 0,21-10-282 0 0,-69 45 195 0 0,91-56-428 0 0,-106 81 322 0 0,34-22-328 0 0,99-76-96 0 0,0-1 0 0 0,0 1 0 0 0,0 0 0 0 0,1-1 0 0 0,-4 7 0 0 0,4-7 0 0 0,0 1 0 0 0,0 0 0 0 0,0-1 0 0 0,-1 0 0 0 0,1 1 0 0 0,-3 1 0 0 0,-3-1-21 0 0,6-2-95 0 0,16-8-327 0 0,-6 2 315 0 0,8-3-102 0 0,-1-1 0 0 0,0-1 0 0 0,-1 0 0 0 0,16-14 0 0 0,-11 8 142 0 0,79-73-175 0 0,170-137 1090 0 0,-72 65 35 0 0,-153 134-780 0 0,-31 20-58 0 0,-1 0 1 0 0,11-9-1 0 0,-10 10 57 0 0,-9 5 8 0 0,-8 5-14 0 0,-49 35-220 0 0,-55 32-182 0 0,23-14 199 0 0,14-12 93 0 0,-76 44 6 0 0,70-40 33 0 0,-11 6-21 0 0,45-32-24 0 0,-77 44 41 0 0,-43 28 501 0 0,82-51-164 0 0,82-44-337 0 0,0 0 1 0 0,0 0-1 0 0,0 0 0 0 0,0 0 0 0 0,0 0 1 0 0,0 0-1 0 0,0 0 0 0 0,0 0 0 0 0,0-1 1 0 0,0 1-1 0 0,0 0 0 0 0,0 0 0 0 0,0 0 1 0 0,0 0-1 0 0,0 0 0 0 0,0 0 0 0 0,0 0 1 0 0,0 0-1 0 0,0 0 0 0 0,0 0 0 0 0,0 0 1 0 0,0 0-1 0 0,0-1 0 0 0,0 1 0 0 0,0 0 1 0 0,0 0-1 0 0,0 0 0 0 0,0 0 0 0 0,0 0 1 0 0,0 0-1 0 0,0 0 0 0 0,-1 0 0 0 0,1 0 1 0 0,0 0-1 0 0,0 0 0 0 0,0 0 0 0 0,0 0 1 0 0,0 0-1 0 0,0 0 0 0 0,0 0 0 0 0,0 0 1 0 0,0 0-1 0 0,0 0 0 0 0,0 0 0 0 0,0 0 0 0 0,0 0 1 0 0,-1 0-1 0 0,1 0 0 0 0,0 0 0 0 0,8-13 25 0 0,16-16-15 0 0,10-2-150 0 0,82-71-111 0 0,71-43 75 0 0,-134 103 176 0 0,-29 21 34 0 0,36-22-1 0 0,81-41-9 0 0,-27 20 29 0 0,-112 63-52 0 0,0 0 1 0 0,0 0-1 0 0,0 0 0 0 0,0 0 0 0 0,0 0 0 0 0,0 0 1 0 0,1 0-1 0 0,3 0 0 0 0,-11 10 91 0 0,-1-3-138 0 0,0 0 1 0 0,0-1-1 0 0,-1 0 0 0 0,1 0 0 0 0,-1-1 1 0 0,-13 7-1 0 0,-10 6-51 0 0,-73 45 37 0 0,-15 9 26 0 0,3-1 89 0 0,14-10 82 0 0,-99 66 565 0 0,129-85-510 0 0,-7 5 8 0 0,70-41-172 0 0,-1 0 0 0 0,-15 6 0 0 0,103-74-956 0 0,-42 34 721 0 0,35-36 1 0 0,-2 1 105 0 0,-44 42 69 0 0,128-99-112 0 0,-100 81 141 0 0,-30 22 55 0 0,33-20 1 0 0,-29 20 106 0 0,-22 13-106 0 0,1 0 0 0 0,0 1 0 0 0,0 0 0 0 0,9-3 0 0 0,-7 1 24 0 0,-9 5-36 0 0,-6 3-45 0 0,-5 3-23 0 0,0 2-1 0 0,-14 10 1 0 0,-4 3 29 0 0,21-16-6 0 0,-100 57-240 0 0,60-35 211 0 0,29-15 94 0 0,-23 10 1 0 0,15-10 58 0 0,1 1 1 0 0,-33 21 0 0 0,37-19 90 0 0,0-2 0 0 0,-34 14-1 0 0,54-25-202 0 0,0 0 0 0 0,0-1-1 0 0,0 1 1 0 0,0-1 0 0 0,0 1-1 0 0,0-1 1 0 0,-1 0 0 0 0,1 0-1 0 0,0 0 1 0 0,0 0 0 0 0,-4-1-1 0 0,-2-3 11 0 0,9 1-21 0 0,0 3 4 0 0,0-4-14 0 0,1 0 0 0 0,0 1 1 0 0,0-1-1 0 0,1 0 0 0 0,-1 1 0 0 0,0 0 0 0 0,1 0 0 0 0,0 0 0 0 0,4-4 0 0 0,9-10-163 0 0,54-56-430 0 0,-31 34 405 0 0,-19 21 145 0 0,36-27 0 0 0,-15 14 40 0 0,-26 20 16 0 0,20-12 0 0 0,-21 15 0 0 0,24-19 0 0 0,-13 9 52 0 0,-19 15-31 0 0,-1 0 1 0 0,0 0-1 0 0,7-7 1 0 0,-11 7 35 0 0,-6 3 64 0 0,-14 6 178 0 0,2-1-146 0 0,-6 4-153 0 0,3 0 0 0 0,-74 24 0 0 0,65-17 0 0 0,24-13 0 0 0,0 0 0 0 0,0 0 0 0 0,-10 4 0 0 0,-1 2 23 0 0,14-7-19 0 0,-1-1 0 0 0,1 1 0 0 0,-1-1 0 0 0,1 1 0 0 0,-1-1 1 0 0,0 0-1 0 0,1 0 0 0 0,-1 0 0 0 0,-5 0 0 0 0,8-1-4 0 0,-1 1 0 0 0,1-1 0 0 0,0 0 0 0 0,0 0 0 0 0,0 0 0 0 0,-1 0 0 0 0,1 0 0 0 0,0 0 0 0 0,0 0 0 0 0,-1 0 0 0 0,1 0 0 0 0,0 0 0 0 0,0 0 0 0 0,-1 0 0 0 0,1 0 0 0 0,0 0 0 0 0,0 0 0 0 0,0 0 0 0 0,-1 0 0 0 0,1 0 0 0 0,0 0 0 0 0,0 0 0 0 0,-1 0 0 0 0,1 0 0 0 0,0 0 0 0 0,0 0 0 0 0,0-1 0 0 0,-1 1 0 0 0,1 0 0 0 0,0 0 0 0 0,0 0 0 0 0,0 0 0 0 0,-1-1 0 0 0,1 1 0 0 0,0 0 0 0 0,0 0 0 0 0,0 0 0 0 0,0-1 0 0 0,0 1 0 0 0,0 0 0 0 0,-1 0 0 0 0,1 0 0 0 0,0-1 0 0 0,0 1 0 0 0,0 0 0 0 0,0 0 0 0 0,0-1 0 0 0,0 1 0 0 0,0 0 0 0 0,0 0 0 0 0,0-1 0 0 0,0 1 0 0 0,0 0 0 0 0,0-1 0 0 0,0 0-14 0 0,-1 0 0 0 0,1 0-1 0 0,0 0 1 0 0,0 0 0 0 0,-1-1 0 0 0,1 1-1 0 0,0 0 1 0 0,0 0 0 0 0,0 0-1 0 0,0-1 1 0 0,0 1 0 0 0,1 0 0 0 0,-1 0-1 0 0,0 0 1 0 0,1-1 0 0 0,-1 1-1 0 0,0 0 1 0 0,1 0 0 0 0,-1 0 0 0 0,1 0-1 0 0,0 0 1 0 0,-1 0 0 0 0,1 0-1 0 0,0 0 1 0 0,0 0 0 0 0,-1 0 0 0 0,3-1-1 0 0,-1-4 16 0 0,-2 5-2 0 0,0 1 0 0 0,0 0-1 0 0,0-1 1 0 0,0 1-1 0 0,0 0 1 0 0,0-1 0 0 0,0 1-1 0 0,0 0 1 0 0,0-1-1 0 0,0 1 1 0 0,0 0 0 0 0,1-1-1 0 0,-1 1 1 0 0,0 0-1 0 0,0-1 1 0 0,0 1 0 0 0,0 0-1 0 0,1 0 1 0 0,-1-1-1 0 0,0 1 1 0 0,0 0 0 0 0,1-1-1 0 0,-1 1 1 0 0,0 0-1 0 0,0 0 1 0 0,1 0 0 0 0,-1-1-1 0 0,0 1 1 0 0,1 0-1 0 0,-1 0 1 0 0,0 0 0 0 0,1 0-1 0 0,-1 0 1 0 0,0 0 0 0 0,1 0-1 0 0,-1-1 1 0 0,0 1-1 0 0,1 0 1 0 0,0 0 222 0 0,-7 4-81 0 0,-3 4-40 0 0,5-6-89 0 0,-4 2 26 0 0,7-4-115 0 0,3-1-118 0 0,-1 0 218 0 0,1 1 0 0 0,0-1-1 0 0,0 0 1 0 0,-1 0 0 0 0,1 1 0 0 0,0-1-1 0 0,0 1 1 0 0,2-1 0 0 0,0 1 8 0 0,34-17-30 0 0,-2 0-27 0 0,-29 13 16 0 0,1 0 0 0 0,-1 1 0 0 0,1 0 0 0 0,9-3 0 0 0,12-5-71 0 0,-23 9 68 0 0,1-1 1 0 0,-1 1-1 0 0,0 0 1 0 0,10-1-1 0 0,33-10 14 0 0,-1-2 0 0 0,-31 9 0 0 0,-14 5 0 0 0,-1-1 0 0 0,1 1 0 0 0,0 0 0 0 0,-1 1 0 0 0,1-1 0 0 0,0 0 0 0 0,3 1 0 0 0,14-6-1 0 0,-3 0 14 0 0,44-3 207 0 0,-46 4-209 0 0,-14 4-9 0 0,-1 1 0 0 0,1 0 0 0 0,-1-1-1 0 0,0 1 1 0 0,1 0 0 0 0,0 0 0 0 0,-1-1 0 0 0,1 1 0 0 0,-1 0 0 0 0,1 0 0 0 0,-1 0-1 0 0,1 0 1 0 0,-1 0 0 0 0,1 0 0 0 0,-1 0 0 0 0,1 0 0 0 0,0 0 0 0 0,-1 0 0 0 0,1 0-1 0 0,-1 0 1 0 0,1 0 0 0 0,-1 0 0 0 0,1 0 0 0 0,-1 1 0 0 0,1-1 0 0 0,0 0 0 0 0,1 1 0 0 0,1-1 6 0 0,0 1-1 0 0,1-2 1 0 0,-1 1-1 0 0,1 0 1 0 0,-1-1 0 0 0,5-1-1 0 0,3 0 116 0 0,3 0-100 0 0,-3-2 25 0 0,-8 3-39 0 0,1-1-9 0 0,12-1 0 0 0,9-3 75 0 0,-24 5-58 0 0,0 1-1 0 0,11 1 4 0 0,-9-1-20 0 0,0 0 0 0 0,0 0 0 0 0,0-1 0 0 0,0 1 0 0 0,0-1 0 0 0,0 0 0 0 0,0 0 0 0 0,0 0 0 0 0,3-2 0 0 0,18-4 0 0 0,4 1 0 0 0,-23 4 0 0 0,-1 0 0 0 0,2 1 0 0 0,-1 0 0 0 0,5-1 0 0 0,10-2 0 0 0,-1-3 28 0 0,2 0 19 0 0,-17 5-42 0 0,0 1 1 0 0,-1-1-1 0 0,1 1 1 0 0,0 0-1 0 0,0 1 1 0 0,7-1-1 0 0,11-4 10 0 0,-14 1-15 0 0,-1 1 0 0 0,1-1 0 0 0,0 2 0 0 0,15-5 0 0 0,-7 1-3 0 0,-13 5 6 0 0,0 0 0 0 0,1-1 1 0 0,-1 1-1 0 0,1 0 0 0 0,5 0 0 0 0,-4 0 30 0 0,0 0-1 0 0,0 0 1 0 0,0 0-1 0 0,-1 0 0 0 0,1-1 1 0 0,7-3-1 0 0,10-4 45 0 0,6-7-77 0 0,-5-3 80 0 0,-13 11 25 0 0,1-2-34 0 0,8-1-60 0 0,-14 10 12 0 0,0-2 0 0 0,0 1 1 0 0,0-1-1 0 0,0 1 0 0 0,-1-1 1 0 0,9-7-1 0 0,10-7-5 0 0,0-3-2 0 0,5 0 160 0 0,-24 17-176 0 0,-1 1 0 0 0,1 0-1 0 0,-1-1 1 0 0,1 0 0 0 0,-1 0-1 0 0,0 0 1 0 0,4-5 0 0 0,11-10-86 0 0,-15 15 85 0 0,1-1 0 0 0,-1 1 0 0 0,0-1 0 0 0,4-5 0 0 0,13-15 66 0 0,-18 22-38 0 0,0 0 0 0 0,0 0 0 0 0,0-1 0 0 0,0 1 0 0 0,3-6 0 0 0,14-17 111 0 0,-2 8-93 0 0,-12 13-21 0 0,0-1 1 0 0,0 0 0 0 0,8-10 0 0 0,6-6 199 0 0,-2 0-100 0 0,-2-9-101 0 0,0 1 246 0 0,-15 29-267 0 0,1-3 6 0 0,0 0 1 0 0,0 1-1 0 0,0-1 0 0 0,0 0 1 0 0,0 1-1 0 0,0-1 0 0 0,1 1 1 0 0,-1-1-1 0 0,1 1 0 0 0,3-5 1 0 0,3-4 71 0 0,-8 10-70 0 0,0 0 0 0 0,1 0 1 0 0,-1 0-1 0 0,1 0 1 0 0,-1 0-1 0 0,1 0 1 0 0,0 0-1 0 0,0 1 0 0 0,-1-1 1 0 0,3-2-1 0 0,2-4 94 0 0,-5 7-100 0 0,0-1 0 0 0,1 1 0 0 0,-1-1 0 0 0,0 1 1 0 0,0 0-1 0 0,0-1 0 0 0,1 1 0 0 0,-1 0 1 0 0,0-1-1 0 0,0 1 0 0 0,1 0 0 0 0,-1 0 0 0 0,0-1 1 0 0,1 1-1 0 0,-1 0 0 0 0,0 0 0 0 0,1-1 1 0 0,-1 1-1 0 0,1 0 0 0 0,-1 0 0 0 0,1-1-1 0 0,0 1 0 0 0,0-1 0 0 0,-1 0 0 0 0,1 1-1 0 0,0-1 1 0 0,-1 0 0 0 0,1 1 0 0 0,-1-1 0 0 0,1 0 0 0 0,-1 1 0 0 0,1-1-1 0 0,-1 0 1 0 0,1-1 0 0 0,6-8 7 0 0,-5 8-15 0 0,0 0 1 0 0,0-1-1 0 0,0 1 1 0 0,0-1-1 0 0,0 0 1 0 0,-1 1-1 0 0,0-1 1 0 0,2-3-1 0 0,7-13-4 0 0,-10 19 9 0 0,1-1 0 0 0,-1 0 0 0 0,0 1 0 0 0,1-1 0 0 0,-1 0 0 0 0,0 1 0 0 0,0-1 0 0 0,1 1 0 0 0,-1-1 0 0 0,0 0 0 0 0,0 0 0 0 0,0 1 0 0 0,0-1 0 0 0,0-1 0 0 0,0 2 0 0 0,0-1 0 0 0,0 0 0 0 0,0 1 0 0 0,0-1 0 0 0,0 1 0 0 0,0-1 0 0 0,0 1 0 0 0,0-1 0 0 0,0 1 0 0 0,0-1 0 0 0,0 0 0 0 0,1 1 0 0 0,-1-1 0 0 0,0 1 0 0 0,0-1 0 0 0,1 1 0 0 0,-1 0 0 0 0,0-1 0 0 0,1 1 0 0 0,-1-1 0 0 0,0 1 0 0 0,1-1 0 0 0,-1 1 0 0 0,1-1 0 0 0,2-1 8 0 0,0 0-1 0 0,-1-1 1 0 0,1 0-1 0 0,-1 1 1 0 0,1-1-1 0 0,-1 0 0 0 0,0 0 1 0 0,0 0-1 0 0,1-5 1 0 0,6-5 65 0 0,-8 11-68 0 0,1 0 0 0 0,0 0 0 0 0,-1-1 0 0 0,0 1 0 0 0,1 0-1 0 0,-1-1 1 0 0,0 1 0 0 0,1-5 0 0 0,9-14-5 0 0,-9 7 0 0 0,-2 13 0 0 0,0 0 0 0 0,0 0 0 0 0,0 0 0 0 0,0 0 0 0 0,0 0 0 0 0,1 1 0 0 0,-1-1 0 0 0,0 0 0 0 0,0 0 0 0 0,1 0 0 0 0,-1 0 0 0 0,0 1 0 0 0,1-1 0 0 0,-1 0 0 0 0,0 0 0 0 0,1 1 0 0 0,0-1 0 0 0,-1 0 0 0 0,1 1 0 0 0,0-2 0 0 0,1 0 0 0 0,1-1 0 0 0,-1 0 0 0 0,-1 1 0 0 0,1-1 0 0 0,0 0 0 0 0,-1 0 0 0 0,1 0 0 0 0,0-4 0 0 0,7-11 0 0 0,-9 17 0 0 0,1-1 0 0 0,0 1 0 0 0,-1 0 0 0 0,1-1 0 0 0,-1 1 0 0 0,1 0 0 0 0,-1-1 0 0 0,0 1 0 0 0,1-3 0 0 0,5-22 0 0 0,-2 15 115 0 0,-1 0-1 0 0,4-18 1 0 0,1-8 21 0 0,-8 34-136 0 0,2-5 0 0 0,11-21 0 0 0,-9 23-12 0 0,-2 5-141 0 0,1 6 32 0 0,-3-2 106 0 0,0-1 0 0 0,0 0-1 0 0,0 1 1 0 0,0-1 0 0 0,0 1 0 0 0,-1-1-1 0 0,0 4 1 0 0,0-3-11 0 0,0 1 19 0 0,0 0 0 0 0,0 0 0 0 0,0-1 1 0 0,-1 1-1 0 0,1-1 0 0 0,-5 7 0 0 0,5-8 3 0 0,1-1 0 0 0,-1 1 0 0 0,0 0 0 0 0,0 0 1 0 0,1 0-1 0 0,-1-1 0 0 0,1 1 0 0 0,0 0 1 0 0,-1 2-1 0 0,-3 14-12 0 0,-5 3 45 0 0,-12 44-1 0 0,15-43-21 0 0,2-13-7 0 0,1 0 0 0 0,-10 15 0 0 0,3-6 0 0 0,9-17 0 0 0,0 1 0 0 0,0 0 0 0 0,0 0 0 0 0,-1-1 0 0 0,1 1 0 0 0,-1-1 0 0 0,1 1 0 0 0,-1-1 0 0 0,-2 1 0 0 0,3 0 0 0 0,-1-1 0 0 0,0 1 0 0 0,0-1 0 0 0,0 1 0 0 0,1 0 0 0 0,-1-1 0 0 0,-1 4 0 0 0,-12 28 0 0 0,13-27 0 0 0,0 0 0 0 0,-1 0 0 0 0,0 0 0 0 0,0 0 0 0 0,-1-1 0 0 0,-6 9 0 0 0,-40 48 64 0 0,45-55-64 0 0,0 0 1 0 0,-7 13-1 0 0,1 2-11 0 0,0-4-17 0 0,-9 27 1 0 0,1-3 18 0 0,8-14-49 0 0,10-23 65 0 0,-1 1 1 0 0,0-1-1 0 0,0 0 0 0 0,-1 0 0 0 0,0 0 0 0 0,1-1 0 0 0,-8 10 1 0 0,-6 5 5 0 0,13-15-9 0 0,0 0 0 0 0,0 0 0 0 0,0-1 1 0 0,-1 1-1 0 0,1-1 0 0 0,-1 0 0 0 0,0 0 1 0 0,0 0-1 0 0,0 0 0 0 0,0-1 0 0 0,-8 4 1 0 0,11-5-4 0 0,-1-1 0 0 0,1 1 0 0 0,0 0 1 0 0,-1 0-1 0 0,1 0 0 0 0,0 0 1 0 0,-1 0-1 0 0,-1 2 0 0 0,2-2-1 0 0,0 0 0 0 0,0 0 0 0 0,-1 0 0 0 0,1 0 0 0 0,0 0-1 0 0,0 0 1 0 0,-1 0 0 0 0,-2 0 0 0 0,0 1 0 0 0,2-2 0 0 0,1 0 0 0 0,-1 1 0 0 0,0 0 0 0 0,1-1 0 0 0,-1 1 0 0 0,1 0 0 0 0,-1 0 0 0 0,1 0 0 0 0,-1 0 0 0 0,1 0 0 0 0,-1 0 0 0 0,1 0 0 0 0,0 0 0 0 0,0 0 0 0 0,-2 3 0 0 0,-11 7 0 0 0,12-10 0 0 0,1-1 0 0 0,0 1 0 0 0,-1 0 0 0 0,1 0 0 0 0,0 0 0 0 0,0 0 0 0 0,0 0 0 0 0,0 0 0 0 0,0 0 0 0 0,0 0 0 0 0,0 0 0 0 0,-2 3 0 0 0,3-3 0 0 0,-1 0 0 0 0,0 0 0 0 0,0 0 0 0 0,1 0 0 0 0,-1 0 0 0 0,0 0 0 0 0,0 0 0 0 0,0 0 0 0 0,0 0 0 0 0,0-1 0 0 0,-1 2 0 0 0,0-2 0 0 0,2 1 0 0 0,-1 0 0 0 0,0-1 0 0 0,0 1 0 0 0,0 0 0 0 0,0 0 0 0 0,0-1 0 0 0,0 1 0 0 0,1 0 0 0 0,-1 0 0 0 0,0 0 0 0 0,1 0 0 0 0,-1 0 0 0 0,1 0 0 0 0,-1 0 0 0 0,0 2 0 0 0,-5 8-1 0 0,5-11-3 0 0,0 1 0 0 0,1 0 0 0 0,-1 0 0 0 0,0 0 0 0 0,1 0 0 0 0,-1 0 0 0 0,1 0 0 0 0,-1 0 0 0 0,1 0 0 0 0,0 0 0 0 0,-1 0 0 0 0,1 2 0 0 0,0-1 3 0 0,0 0 1 0 0,0 0-1 0 0,-1 0 0 0 0,1 0 1 0 0,0 0-1 0 0,-1 0 0 0 0,1-1 1 0 0,-1 1-1 0 0,0 0 1 0 0,0 0-1 0 0,1 0 0 0 0,-1-1 1 0 0,0 1-1 0 0,0 0 0 0 0,-1-1 1 0 0,-1 3-1 0 0,1-1 1 0 0,0 0 0 0 0,0-1 0 0 0,1 1 0 0 0,-1 0 0 0 0,1 1 0 0 0,-2 4 0 0 0,-7 15-53 0 0,8-20 44 0 0,0 1 1 0 0,1-1-1 0 0,-1 1 1 0 0,1-1-1 0 0,-1 7 1 0 0,-5 12-16 0 0,-10 23-136 0 0,10-25 143 0 0,6-17 17 0 0,0 0 0 0 0,0 0 0 0 0,0 0 1 0 0,-1 1-1 0 0,-2 3 0 0 0,-19 46-64 0 0,9-30 64 0 0,8-12 0 0 0,-13 18 0 0 0,7-14 0 0 0,-1 2 0 0 0,-30 29 0 0 0,16-18-25 0 0,-9 7-14 0 0,-107 93 39 0 0,42-34 0 0 0,44-51 0 0 0,55-41-20 0 0,0 0 0 0 0,0-1-1 0 0,-1 1 1 0 0,1 0 0 0 0,-1-1-1 0 0,0 0 1 0 0,1 0 0 0 0,-1 0-1 0 0,0 0 1 0 0,0 0 0 0 0,0 0 0 0 0,-3 0-1 0 0,30-20-248 0 0,-12 12 134 0 0,0-2 0 0 0,-1 0 0 0 0,15-13 0 0 0,2-3 11 0 0,48-47-60 0 0,15-9 61 0 0,-77 68 96 0 0,1 1 0 0 0,32-19 0 0 0,13-9 18 0 0,-8 3-59 0 0,7-7-30 0 0,-47 36 71 0 0,0-1 0 0 0,20-9 0 0 0,1-2 28 0 0,-30 19-1 0 0,0 0 1 0 0,0 0-1 0 0,0 0 0 0 0,0 0 0 0 0,6-1 1 0 0,-7 2 3 0 0,-1 0 1 0 0,1 0-1 0 0,0-1 1 0 0,-1 1-1 0 0,1 0 1 0 0,0-1-1 0 0,-1 1 1 0 0,1-1 0 0 0,-1 0-1 0 0,1 0 1 0 0,-1 1-1 0 0,1-1 1 0 0,-1 0-1 0 0,0 0 1 0 0,1 0-1 0 0,0-2 1 0 0,-1 3-1 0 0,-1 0-1 0 0,0 0 1 0 0,0 0-1 0 0,1 0 1 0 0,-1 0 0 0 0,0 0-1 0 0,0 0 1 0 0,1 0-1 0 0,-1 0 1 0 0,0 0 0 0 0,0 0-1 0 0,0 0 1 0 0,1 0 0 0 0,-1 0-1 0 0,0 0 1 0 0,0 1-1 0 0,1-1 1 0 0,-1 0 0 0 0,0 0-1 0 0,0 0 1 0 0,0 0 0 0 0,0 0-1 0 0,1 1 1 0 0,-1-1-1 0 0,0 0 1 0 0,0 0 0 0 0,0 0-1 0 0,0 0 1 0 0,0 1-1 0 0,1-1 1 0 0,-1 0 0 0 0,0 0-1 0 0,0 1 1 0 0,0-1 0 0 0,-2 2 1 0 0,-1-1 1 0 0,1 1 0 0 0,0 0 0 0 0,0 0 0 0 0,-1 0 0 0 0,2 0 0 0 0,-1 0 0 0 0,-3 5-1 0 0,-11 11 17 0 0,-28 25-125 0 0,-14 11-74 0 0,43-40 140 0 0,-78 59 10 0 0,79-62 27 0 0,-15 15 0 0 0,17-15 0 0 0,-19 14 0 0 0,21-18 12 0 0,-1 1-1 0 0,1 0 0 0 0,0 1 1 0 0,1 0-1 0 0,-10 12 0 0 0,-9 7 124 0 0,23-23-109 0 0,0 0 0 0 0,0 0 0 0 0,0 1 1 0 0,0 0-1 0 0,-5 8 0 0 0,1-3 30 0 0,8-10-46 0 0,0 0-1 0 0,0 0 0 0 0,0 0 1 0 0,0 0-1 0 0,1 0 1 0 0,-1 0-1 0 0,0 1 1 0 0,0-1-1 0 0,1 0 1 0 0,-2 3-1 0 0,2-3-8 0 0,0-1-1 0 0,0 0 0 0 0,0 0 0 0 0,0 1 1 0 0,0-1-1 0 0,0 0 0 0 0,0 1 1 0 0,0-1-1 0 0,0 0 0 0 0,0 0 0 0 0,0 1 1 0 0,0-1-1 0 0,0 0 0 0 0,0 1 1 0 0,0-1-1 0 0,0 0 0 0 0,0 0 0 0 0,0 1 1 0 0,0-1-1 0 0,0 0 0 0 0,1 0 0 0 0,-1 1 1 0 0,0-1-1 0 0,0 0 0 0 0,0 0 1 0 0,1 0-1 0 0,-1 1 0 0 0,0-1 0 0 0,0 0 1 0 0,0 0-1 0 0,1 0 0 0 0,-1 0 1 0 0,0 1-1 0 0,0-1 0 0 0,1 0 0 0 0,-1 0 1 0 0,0 0-1 0 0,0 0 0 0 0,1 0 1 0 0,-1 0-1 0 0,0 0 0 0 0,1 0 0 0 0,-1 0 1 0 0,0 0-1 0 0,0 0 0 0 0,1 0 1 0 0,-1 0-1 0 0,0 0 0 0 0,0 0 0 0 0,1 0 1 0 0,-1 0-1 0 0,0 0 0 0 0,1 0 1 0 0,-1 0-1 0 0,0-1 0 0 0,4 1-7 0 0,0-1 0 0 0,0 0 0 0 0,-1-1 0 0 0,1 1-1 0 0,-1-1 1 0 0,1 1 0 0 0,-1-1 0 0 0,0 0 0 0 0,1-1 0 0 0,-1 1-1 0 0,5-5 1 0 0,9-6-17 0 0,47-37-82 0 0,14-8-16 0 0,-16 11-14 0 0,-1 0 74 0 0,-14 13 62 0 0,-29 20 0 0 0,31-18 0 0 0,-12 8-4 0 0,-27 17 42 0 0,0 0 0 0 0,20-9 0 0 0,-29 16-32 0 0,0 0 1 0 0,0-1 0 0 0,0 1 0 0 0,0-1-1 0 0,0 1 1 0 0,-1-1 0 0 0,1 1 0 0 0,0-1 0 0 0,0 0-1 0 0,-1 1 1 0 0,1-1 0 0 0,0 0 0 0 0,-1 1 0 0 0,2-2-1 0 0,8-10 179 0 0,-9 11-110 0 0,-2 3-71 0 0,0-1 1 0 0,0 0-1 0 0,0 0 1 0 0,0 1-1 0 0,0-1 1 0 0,0 0-1 0 0,-1 0 1 0 0,1 0-1 0 0,0 0 1 0 0,0 0-1 0 0,-1-1 1 0 0,1 1-1 0 0,-2 0 1 0 0,3 0-3 0 0,-48 32-2 0 0,15-9 0 0 0,27-20-10 0 0,1 1 0 0 0,-1 0 0 0 0,-6 8-1 0 0,-15 11-36 0 0,12-12 21 0 0,0 0-1 0 0,-20 21 0 0 0,-45 46 27 0 0,74-72 0 0 0,-1-1 0 0 0,-13 9 0 0 0,12-9 0 0 0,1-1 0 0 0,-10 11 0 0 0,15-15 0 0 0,1 1 0 0 0,-1-1 0 0 0,0 0 0 0 0,0 1 0 0 0,1-1 0 0 0,-1 0 0 0 0,0 0 0 0 0,0 0 0 0 0,0 0 0 0 0,-4 0 0 0 0,26-13 0 0 0,-2-2-61 0 0,-13 12 32 0 0,-1-1 0 0 0,0-1 0 0 0,0 1 0 0 0,5-6 0 0 0,1-3-25 0 0,1 0 0 0 0,21-17 0 0 0,-24 21 54 0 0,0 1 0 0 0,9-12 0 0 0,15-13 0 0 0,-14 17-3 0 0,-1-1-1 0 0,27-32 1 0 0,5-5-51 0 0,-31 35 54 0 0,20-28 0 0 0,-10 12 3 0 0,-18 22 17 0 0,0 0 1 0 0,11-20-1 0 0,-9 15 5 0 0,-9 13 16 0 0,-1 1-1 0 0,1-1 0 0 0,-1 0 0 0 0,0 0 0 0 0,0 0 1 0 0,0 0-1 0 0,1-5 0 0 0,-2 8-37 0 0,-1 1 1 0 0,0 0 0 0 0,0-1-1 0 0,0 1 1 0 0,0 0 0 0 0,0-1-1 0 0,0 1 1 0 0,0 0-1 0 0,0-1 1 0 0,0 1 0 0 0,0 0-1 0 0,0 0 1 0 0,0-1-1 0 0,0 1 1 0 0,0 0 0 0 0,0-1-1 0 0,-1 1 1 0 0,1 0-1 0 0,0-1 1 0 0,0 1 0 0 0,0 0-1 0 0,0-1 1 0 0,-1 1-1 0 0,1 0 1 0 0,0 0 0 0 0,0-1-1 0 0,0 1 1 0 0,-1 0-1 0 0,1 0 1 0 0,0 0 0 0 0,0-1-1 0 0,-1 1 1 0 0,1 0-1 0 0,0 0 1 0 0,-1 0 0 0 0,1 0-1 0 0,0 0 1 0 0,-1 0 0 0 0,1-1-1 0 0,0 1 1 0 0,-1 0-1 0 0,1 0 1 0 0,0 0 0 0 0,-1 0-1 0 0,1 0 1 0 0,0 0-1 0 0,-1 0 1 0 0,1 0 0 0 0,-16 3 8 0 0,5 3-12 0 0,8-5 0 0 0,1 1 0 0 0,0-1 0 0 0,0 0 0 0 0,0 0 0 0 0,0 1 0 0 0,0-1 0 0 0,-2 3 0 0 0,-27 22-90 0 0,5 3-154 0 0,18-21 200 0 0,0 1 0 0 0,0 0 0 0 0,-6 10 0 0 0,-5 7 163 0 0,15-21-103 0 0,0-1 0 0 0,0 2 0 0 0,1-1 0 0 0,0 0 1 0 0,0 1-1 0 0,-4 9 0 0 0,-1-1-128 0 0,7-13 96 0 0,0 1 1 0 0,0-1-1 0 0,0 1 1 0 0,0-1 0 0 0,1 1-1 0 0,-1-1 1 0 0,0 1-1 0 0,1 0 1 0 0,-1-1-1 0 0,1 1 1 0 0,-1 2-1 0 0,5 5 0 0 0,-4-9 16 0 0,1 1 0 0 0,0-1 0 0 0,0 1 0 0 0,-1-1 0 0 0,1 1 0 0 0,0-1 0 0 0,0 0 0 0 0,0 1 0 0 0,0-1 0 0 0,0 0 0 0 0,-1 0 0 0 0,1 0 0 0 0,0 0 0 0 0,0 1 0 0 0,0-1 0 0 0,0 0 0 0 0,0-1 0 0 0,0 1 0 0 0,0 0 0 0 0,0 0 0 0 0,0 0 0 0 0,-1 0 0 0 0,1-1 0 0 0,0 1 0 0 0,1-1 0 0 0,25-12 0 0 0,-20 9 0 0 0,7-5 23 0 0,-1 0 0 0 0,17-14-1 0 0,-9 6-26 0 0,31-29 4 0 0,-17 13 0 0 0,0-1 0 0 0,-21 20 0 0 0,19-15 0 0 0,35-30 0 0 0,-63 54 0 0 0,-1 1-1 0 0,0-1 1 0 0,0 0 0 0 0,4-6-1 0 0,8-10 25 0 0,-15 20-8 0 0,0 0 1 0 0,0 0-1 0 0,-1-1 1 0 0,1 1 0 0 0,0-1-1 0 0,-1 1 1 0 0,1-1-1 0 0,-1 1 1 0 0,1-1 0 0 0,-1 1-1 0 0,1-1 1 0 0,-1 1 0 0 0,0-3-1 0 0,0 3-9 0 0,0 1 0 0 0,0-1 0 0 0,0 0 1 0 0,0 0-1 0 0,0 0 0 0 0,0 0 0 0 0,0 0 0 0 0,0 0 0 0 0,-1 0 0 0 0,1 1 1 0 0,0-1-1 0 0,-1 0 0 0 0,1 0 0 0 0,0 0 0 0 0,-1 1 0 0 0,1-1 0 0 0,-1 0 0 0 0,1 0 1 0 0,-1 1-1 0 0,0-1 0 0 0,0 0 0 0 0,0 0 6 0 0,1 1-1 0 0,-1 0 1 0 0,0 0 0 0 0,1 0 0 0 0,-1 0 0 0 0,0 0-1 0 0,1 1 1 0 0,-1-1 0 0 0,0 0 0 0 0,1 0 0 0 0,-1 0 0 0 0,0 1-1 0 0,1-1 1 0 0,-1 0 0 0 0,1 0 0 0 0,-2 1 0 0 0,-1 1 38 0 0,1-2-37 0 0,1 0 0 0 0,-1 1 0 0 0,1-1 0 0 0,-1 1 0 0 0,1 0 0 0 0,-1-1 0 0 0,1 1 0 0 0,-1 0 0 0 0,1 0 0 0 0,-1 0 0 0 0,1 0 0 0 0,0 0 0 0 0,0 0 0 0 0,-1 0 0 0 0,-1 3 0 0 0,-28 22-126 0 0,2 12-48 0 0,-12 13 11 0 0,7-5 74 0 0,33-45 75 0 0,0 0 0 0 0,1 0 0 0 0,-1 0 0 0 0,0-1 0 0 0,1 1 0 0 0,-1 0 0 0 0,1 0 0 0 0,-1 0 0 0 0,1 0 0 0 0,-1 0 0 0 0,1 0 0 0 0,-1 0 0 0 0,1 0 0 0 0,0 0 0 0 0,0 0 0 0 0,0 1 0 0 0,0-1 0 0 0,-1 0 0 0 0,1 0 0 0 0,1 0 0 0 0,-1 0 0 0 0,0 2 0 0 0,0-3 0 0 0,0 1 0 0 0,0-1 0 0 0,0 0 0 0 0,0 0 0 0 0,0 0 0 0 0,0 0 0 0 0,0 1 0 0 0,0-1 0 0 0,0 0 0 0 0,0 0 0 0 0,0 0 0 0 0,0 0 0 0 0,0 1 0 0 0,0-1 0 0 0,0 0 0 0 0,0 0 0 0 0,0 0 0 0 0,0 0 0 0 0,0 1 0 0 0,0-1 0 0 0,1 0 0 0 0,-1 0 0 0 0,0 0 0 0 0,0 0 0 0 0,0 0 0 0 0,0 0 0 0 0,0 1 0 0 0,0-1 0 0 0,0 0 0 0 0,1 0 0 0 0,-1 0 0 0 0,0 0 0 0 0,0 0 0 0 0,0 0 0 0 0,0 0 0 0 0,1 0 0 0 0,-1 0 0 0 0,0 0 0 0 0,0 0 0 0 0,0 1 0 0 0,0-1 0 0 0,1 0 0 0 0,-1 0 0 0 0,0 0 0 0 0,0 0 0 0 0,0 0 0 0 0,0 0 0 0 0,1 0 0 0 0,-1-1 0 0 0,0 1 0 0 0,0 0 0 0 0,0 0 0 0 0,0 0 0 0 0,0 0 0 0 0,1 0 0 0 0,-1 0 0 0 0,4-4 0 0 0,33-15 0 0 0,-9-4 6 0 0,36-38-1 0 0,-53 50 20 0 0,19-14 1 0 0,-18 15-25 0 0,17-17 0 0 0,106-144 65 0 0,-120 150-4 0 0,-5 5 6 0 0,-1 1 1 0 0,8-19-1 0 0,-11 22-17 0 0,-5 9-36 0 0,0 0 0 0 0,0 1 0 0 0,0-1 0 0 0,0 0 0 0 0,0 0 0 0 0,0 0 0 0 0,-1 0 0 0 0,0 0 0 0 0,1 0 0 0 0,-1 0 0 0 0,0 0 0 0 0,-1 0 0 0 0,0-5 0 0 0,1 7 5 0 0,-1-1-1 0 0,1 0 1 0 0,-1 0 0 0 0,0 1 0 0 0,0-1-1 0 0,0 0 1 0 0,0 1 0 0 0,0-1 0 0 0,0 1-1 0 0,0-1 1 0 0,0 1 0 0 0,0 0 0 0 0,-1-1-1 0 0,1 1 1 0 0,-1 0 0 0 0,1 0 0 0 0,-1 0-1 0 0,1 0 1 0 0,-1 0 0 0 0,0 0 0 0 0,1 1-1 0 0,-4-2 1 0 0,3 2-7 0 0,0-1-1 0 0,0 1 1 0 0,0-1-1 0 0,0 1 1 0 0,0 0 0 0 0,0 0-1 0 0,0 0 1 0 0,0 0-1 0 0,0 1 1 0 0,0-1-1 0 0,0 0 1 0 0,0 1 0 0 0,0-1-1 0 0,0 1 1 0 0,0 0-1 0 0,-3 2 1 0 0,-2 1-43 0 0,1 0-1 0 0,-1 0 1 0 0,-6 8 0 0 0,0-1-69 0 0,10-8 72 0 0,-1 1 1 0 0,1-1 0 0 0,0 1 0 0 0,0 0 0 0 0,-4 6 0 0 0,-12 15-99 0 0,10-16 88 0 0,0 0 0 0 0,1 1-1 0 0,0 0 1 0 0,1 0 0 0 0,-10 19-1 0 0,-8 11-30 0 0,17-29 41 0 0,1 0 1 0 0,1 1-1 0 0,-9 18 1 0 0,4 1-47 0 0,-16 41-104 0 0,23-61 164 0 0,0 0 0 0 0,1 0-1 0 0,0 1 1 0 0,1-1 0 0 0,-2 20-1 0 0,4-29 25 0 0,0 0-1 0 0,0 1 1 0 0,0-1-1 0 0,1 0 1 0 0,-1 0-1 0 0,1 0 1 0 0,-1 0-1 0 0,2 3 1 0 0,-1-2 77 0 0,13-8 78 0 0,-13 5-166 0 0,0 0 0 0 0,0 0 0 0 0,0-1-1 0 0,1 1 1 0 0,-1 0 0 0 0,0-1-1 0 0,0 1 1 0 0,0-1 0 0 0,0 0 0 0 0,0 1-1 0 0,0-1 1 0 0,0 0 0 0 0,0 1-1 0 0,0-1 1 0 0,-1 0 0 0 0,1 0 0 0 0,1-1-1 0 0,29-37 74 0 0,-10 13 43 0 0,21-34-1 0 0,-6 2-29 0 0,24-43 2 0 0,-37 58-36 0 0,38-82-38 0 0,-41 77 8 0 0,-10 25 96 0 0,-1-1 0 0 0,9-35 0 0 0,-9 27 28 0 0,-7 24-109 0 0,0 1 1 0 0,0-1 0 0 0,0 0 0 0 0,-1 1 0 0 0,0-1 0 0 0,-1 0-1 0 0,0-11 1 0 0,-1 9-12 0 0,1 6-18 0 0,0 0-1 0 0,-1 0 1 0 0,1 0-1 0 0,-1 1 1 0 0,0-1-1 0 0,-2-5 1 0 0,3 8-8 0 0,-1 1 1 0 0,1-1-1 0 0,-1 0 1 0 0,0 0 0 0 0,1 0-1 0 0,-1 1 1 0 0,0-1-1 0 0,1 0 1 0 0,-1 1-1 0 0,0-1 1 0 0,0 1-1 0 0,0-1 1 0 0,1 1 0 0 0,-1-1-1 0 0,0 1 1 0 0,0-1-1 0 0,0 1 1 0 0,0 0-1 0 0,0-1 1 0 0,0 1 0 0 0,0 0-1 0 0,0 0 1 0 0,0 0-1 0 0,0 0 1 0 0,0 0-1 0 0,0 0 1 0 0,0 0-1 0 0,0 0 1 0 0,0 0 0 0 0,-1 1-1 0 0,-2 0-21 0 0,0 0 0 0 0,1 0-1 0 0,-1 0 1 0 0,0 0 0 0 0,1 1-1 0 0,-1 0 1 0 0,1 0 0 0 0,-1 0-1 0 0,1 0 1 0 0,-3 3 0 0 0,-4 3-166 0 0,-14 18-1 0 0,14-15 125 0 0,-1 3-47 0 0,1 0 0 0 0,0 1 0 0 0,-12 26 0 0 0,6-11-10 0 0,-24 51 0 0 0,20-37 108 0 0,5-12-16 0 0,-12 23-4 0 0,26-51 32 0 0,-1-1 0 0 0,1 1 0 0 0,0 0 0 0 0,0-1 0 0 0,0 1 0 0 0,0 0 0 0 0,1 0 0 0 0,-1 0 0 0 0,1-1 0 0 0,1 9 0 0 0,-1-12 0 0 0,0 1 0 0 0,0-1 0 0 0,0 0 0 0 0,0 0 0 0 0,0 1 0 0 0,0-1 0 0 0,0 0 0 0 0,0 1 0 0 0,0-1 0 0 0,0 0 0 0 0,0 0 0 0 0,0 1 0 0 0,1-1 0 0 0,-1 0 0 0 0,0 0 0 0 0,0 1 0 0 0,0-1 0 0 0,0 0 0 0 0,1 0 0 0 0,-1 0 0 0 0,0 1 0 0 0,0-1 0 0 0,1 0 0 0 0,-1 0 0 0 0,0 0 0 0 0,0 0 0 0 0,1 1 0 0 0,-1-1 0 0 0,0 0 0 0 0,0 0 0 0 0,1 0 0 0 0,-1 0 0 0 0,0 0 0 0 0,1 0 0 0 0,-1 0 0 0 0,0 0 0 0 0,0 0 0 0 0,1 0 0 0 0,-1 0 0 0 0,0 0 0 0 0,1 0 0 0 0,-1 0 0 0 0,0 0 0 0 0,0 0 0 0 0,1 0 0 0 0,-1-1 0 0 0,4 1 11 0 0,-1 0 0 0 0,1-1 0 0 0,-1 0-1 0 0,0 0 1 0 0,1 0 0 0 0,-1 0 0 0 0,0 0 0 0 0,0-1-1 0 0,0 0 1 0 0,0 1 0 0 0,0-1 0 0 0,5-4 0 0 0,-1-1 35 0 0,0 1 1 0 0,0-1-1 0 0,9-12 1 0 0,-3 2 41 0 0,3-4-43 0 0,28-46-1 0 0,-26 35-44 0 0,-6 9 0 0 0,11-24 0 0 0,-7 13 4 0 0,-11 23 20 0 0,1-1-1 0 0,5-20 1 0 0,-6 15 20 0 0,-3 13-21 0 0,-1 1 0 0 0,0 0-1 0 0,0-1 1 0 0,-1 0 0 0 0,1 1 0 0 0,-1-1-1 0 0,1 1 1 0 0,-1-1 0 0 0,0 0 0 0 0,0 1-1 0 0,-1-6 1 0 0,-2-5 58 0 0,3 12-67 0 0,0 0 1 0 0,-1-1 0 0 0,1 1-1 0 0,-1 0 1 0 0,0 0-1 0 0,1-1 1 0 0,-1 1 0 0 0,0 0-1 0 0,-1 0 1 0 0,1 0 0 0 0,0 0-1 0 0,0 0 1 0 0,-1 0 0 0 0,1 0-1 0 0,-1 1 1 0 0,0-1 0 0 0,-2-2-1 0 0,4 4-18 0 0,-1-1 0 0 0,1 1-1 0 0,0-1 1 0 0,-1 1 0 0 0,1-1 0 0 0,-1 1-1 0 0,1-1 1 0 0,-1 1 0 0 0,1-1-1 0 0,-1 1 1 0 0,1 0 0 0 0,-1-1 0 0 0,1 1-1 0 0,-1 0 1 0 0,0 0 0 0 0,1-1 0 0 0,-1 1-1 0 0,1 0 1 0 0,-1 0 0 0 0,0 0-1 0 0,1 0 1 0 0,-1 0 0 0 0,1 0 0 0 0,-1 0-1 0 0,0 0 1 0 0,1 0 0 0 0,-1 0 0 0 0,0 0-1 0 0,1 0 1 0 0,-1 0 0 0 0,0 0-1 0 0,1 1 1 0 0,-1-1 0 0 0,0 0 0 0 0,0 2-22 0 0,0-1 1 0 0,0 0-1 0 0,0 1 1 0 0,0-1-1 0 0,0 0 1 0 0,0 1-1 0 0,0-1 1 0 0,1 1-1 0 0,-2 1 1 0 0,-1 4-51 0 0,-3 3-33 0 0,0 1 1 0 0,1 0-1 0 0,-8 19 0 0 0,2 0-64 0 0,0-3 29 0 0,-7 32 0 0 0,4-14 40 0 0,5-10 59 0 0,-8 48 0 0 0,16-79 42 0 0,1 0 1 0 0,0 0-1 0 0,0 0 1 0 0,0 1-1 0 0,0-1 1 0 0,0 0-1 0 0,1 0 1 0 0,0 0-1 0 0,0 0 1 0 0,0 0-1 0 0,0 0 1 0 0,1 0-1 0 0,0 0 1 0 0,3 5-1 0 0,-5-8 9 0 0,0-1 0 0 0,1 0 0 0 0,-1 0-1 0 0,0 0 1 0 0,0 0 0 0 0,1 0 0 0 0,-1 1-1 0 0,0-1 1 0 0,0 0 0 0 0,1 0 0 0 0,-1 0 0 0 0,0 0-1 0 0,1 0 1 0 0,-1 0 0 0 0,0 0 0 0 0,0 0-1 0 0,1 0 1 0 0,-1 0 0 0 0,0 0 0 0 0,1 0 0 0 0,-1 0-1 0 0,0 0 1 0 0,0-1 0 0 0,1 1 0 0 0,-1 0-1 0 0,0 0 1 0 0,0 0 0 0 0,1 0 0 0 0,-1 0-1 0 0,0-1 1 0 0,9-5 48 0 0,-9 6-39 0 0,11-10 81 0 0,-1-1-1 0 0,-1 0 1 0 0,0 0-1 0 0,0-1 1 0 0,11-21-1 0 0,-5 10-4 0 0,12-22 87 0 0,42-93-1 0 0,-55 105-114 0 0,-2-2 1 0 0,-2 1-1 0 0,11-61 0 0 0,-21 93-59 0 0,6-36 55 0 0,-1 1 0 0 0,-2-55 1 0 0,-3 72-111 0 0,-2 1 0 0 0,-1 0 0 0 0,-8-34 0 0 0,10 47 38 0 0,-1 0-1 0 0,-1 1 0 0 0,1-1 1 0 0,-1 0-1 0 0,0 1 1 0 0,0-1-1 0 0,0 1 0 0 0,-1 0 1 0 0,1 0-1 0 0,-1 0 0 0 0,-1 1 1 0 0,1-1-1 0 0,-1 1 0 0 0,0 0 1 0 0,-8-5-1 0 0,11 8 14 0 0,-1 0 0 0 0,0 0 0 0 0,1 0 0 0 0,-1 1 0 0 0,1-1 1 0 0,-1 1-1 0 0,0 0 0 0 0,0 0 0 0 0,1 0 0 0 0,-1 0 0 0 0,0 0 0 0 0,1 1 0 0 0,-1-1 0 0 0,0 1 0 0 0,1-1 0 0 0,-1 1 0 0 0,1 0 0 0 0,-5 3 0 0 0,1-2-2 0 0,0 2 1 0 0,0-1-1 0 0,0 1 0 0 0,1 0 0 0 0,-1 0 0 0 0,-6 7 0 0 0,-10 14-102 0 0,1 1 1 0 0,2 0-1 0 0,-19 33 0 0 0,-38 92-165 0 0,58-104 236 0 0,2 2 0 0 0,-19 96 1 0 0,29-107 14 0 0,2 1 0 0 0,1 53 0 0 0,4-85 18 0 0,-1 1 0 0 0,1 0 0 0 0,1-1 0 0 0,-1 1 0 0 0,5 10 0 0 0,-6-16 0 0 0,1 0 0 0 0,0 0 0 0 0,0 0 0 0 0,0 0 0 0 0,0 0 0 0 0,0 0 0 0 0,1 0 0 0 0,-1-1 0 0 0,1 1 0 0 0,2 2 0 0 0,-3-3 0 0 0,-1-1 0 0 0,1 1 0 0 0,0-1 0 0 0,0 0 0 0 0,0 1 0 0 0,0-1 0 0 0,0 0 0 0 0,0 1 0 0 0,0-1 0 0 0,0 0 0 0 0,0 0 0 0 0,0 0 0 0 0,0 0 0 0 0,0 0 0 0 0,0 0 0 0 0,0 0 0 0 0,0 0 0 0 0,0 0 0 0 0,0 0 0 0 0,0-1 0 0 0,-1 1 0 0 0,1 0 0 0 0,0-1 0 0 0,1 0 0 0 0,5-2 25 0 0,0-2 0 0 0,-1 1 0 0 0,0-1 0 0 0,8-6 0 0 0,-9 6 17 0 0,2-2 43 0 0,-1 0 0 0 0,1 0 1 0 0,-2-1-1 0 0,8-11 0 0 0,5-7 78 0 0,6-9-119 0 0,-2-1 0 0 0,27-62 0 0 0,-44 89-12 0 0,9-25 173 0 0,19-67 0 0 0,-19 56-37 0 0,-8 19-12 0 0,5-29 0 0 0,1-7 37 0 0,-5 33-303 0 0,-2-1-1 0 0,4-47 1 0 0,-1 18-86 0 0,-5 48 156 0 0,-1-1 1 0 0,-1 1 0 0 0,0-1-1 0 0,0 0 1 0 0,-1 0 0 0 0,-3-21-1 0 0,3 31 32 0 0,-1 0-1 0 0,1 1 0 0 0,-1-1 1 0 0,1 0-1 0 0,-1 1 0 0 0,1-1 1 0 0,-1 0-1 0 0,0 1 1 0 0,0-1-1 0 0,0 1 0 0 0,0 0 1 0 0,0-1-1 0 0,0 1 0 0 0,-3-2 1 0 0,3 2 6 0 0,0 1 0 0 0,0-1 0 0 0,1 1 0 0 0,-1 0 0 0 0,0 0 0 0 0,0-1 0 0 0,0 1 0 0 0,0 0 0 0 0,0 0 0 0 0,0 0 0 0 0,0 0 0 0 0,0 0 0 0 0,0 0 0 0 0,0 0 0 0 0,0 1 0 0 0,0-1 0 0 0,0 0 0 0 0,0 0 0 0 0,1 1 0 0 0,-1-1 0 0 0,0 1 0 0 0,0-1 0 0 0,0 0 0 0 0,0 1 0 0 0,1 0 0 0 0,-1-1 0 0 0,0 1 1 0 0,0 0-1 0 0,-3 2-22 0 0,1 0 0 0 0,1 1 0 0 0,-1-1 0 0 0,0 1-1 0 0,1-1 1 0 0,0 1 0 0 0,-3 5 0 0 0,-7 11-109 0 0,2-2 2 0 0,0 0-1 0 0,0 1 1 0 0,2 0-1 0 0,-10 34 1 0 0,5-15-68 0 0,-6 21 102 0 0,3 0 0 0 0,-13 94 1 0 0,28-146 130 0 0,0 0 0 0 0,0 1 0 0 0,1-1 0 0 0,0 0 0 0 0,0 1 0 0 0,1-1 0 0 0,0 0 0 0 0,3 14 0 0 0,-3-21-14 0 0,0-1 0 0 0,0 1 0 0 0,-1 0 0 0 0,1 0 0 0 0,0 0 0 0 0,-1-1 0 0 0,1 1 0 0 0,-1 0 0 0 0,1-1 0 0 0,0 1 0 0 0,-1-1 0 0 0,1 1 0 0 0,-1-1 0 0 0,1 1 0 0 0,-1-1 0 0 0,1 0 0 0 0,2-3 52 0 0,-1 0-1 0 0,0-1 1 0 0,0 1-1 0 0,-1-1 0 0 0,1 1 1 0 0,-1-1-1 0 0,1-7 1 0 0,2-4 22 0 0,20-97 274 0 0,-15 56-337 0 0,-3-1 1 0 0,0-96-1 0 0,-5 101-13 0 0,-4-115 112 0 0,3 148-203 0 0,-1 0 0 0 0,-1 0 0 0 0,0 0 0 0 0,-2 0-1 0 0,0 1 1 0 0,-9-25 0 0 0,12 43 55 0 0,1-1-1 0 0,-1 1 0 0 0,0-1 1 0 0,0 1-1 0 0,0-1 0 0 0,0 1 1 0 0,0 0-1 0 0,-1-1 0 0 0,1 1 1 0 0,0 0-1 0 0,-1 0 0 0 0,-2-2 1 0 0,3 3 13 0 0,1-1 1 0 0,-1 1-1 0 0,1 0 1 0 0,-1 0-1 0 0,0-1 1 0 0,1 1 0 0 0,-1 0-1 0 0,0 0 1 0 0,0 0-1 0 0,1 0 1 0 0,-1 0 0 0 0,0 0-1 0 0,1 0 1 0 0,-1 0-1 0 0,0 0 1 0 0,1 0-1 0 0,-1 0 1 0 0,0 0 0 0 0,1 1-1 0 0,-1-1 1 0 0,0 0-1 0 0,1 0 1 0 0,-1 1 0 0 0,1-1-1 0 0,-1 1 1 0 0,0-1-1 0 0,1 0 1 0 0,-1 1-1 0 0,1-1 1 0 0,-1 1 0 0 0,1-1-1 0 0,-1 1 1 0 0,1-1-1 0 0,-1 2 1 0 0,-7 10-35 0 0,1-1 1 0 0,0 2-1 0 0,1-1 1 0 0,1 1-1 0 0,0 0 1 0 0,-5 19 0 0 0,3-3-175 0 0,1-5-5 0 0,-6 43 1 0 0,8-30 171 0 0,2-22 48 0 0,0 1-1 0 0,2-1 1 0 0,0 16 0 0 0,1-15 67 0 0,0-5-21 0 0,0-1 1 0 0,3 18-1 0 0,-3-26-40 0 0,0 0 0 0 0,-1 1 0 0 0,1-1 0 0 0,0 0 0 0 0,0 1 0 0 0,1-1 0 0 0,-1 0 0 0 0,0 0 0 0 0,1 0 0 0 0,-1 0 1 0 0,1 0-1 0 0,0 0 0 0 0,-1 0 0 0 0,1-1 0 0 0,0 1 0 0 0,3 1 0 0 0,-4-2-5 0 0,0-1 0 0 0,0 1 1 0 0,0-1-1 0 0,0 1 0 0 0,0-1 1 0 0,0 0-1 0 0,0 0 0 0 0,0 1 1 0 0,0-1-1 0 0,0 0 0 0 0,1 0 1 0 0,-1 0-1 0 0,0 0 0 0 0,0 0 1 0 0,0-1-1 0 0,0 1 0 0 0,0 0 1 0 0,0 0-1 0 0,0-1 0 0 0,1 1 1 0 0,-1-1-1 0 0,0 1 0 0 0,0-1 1 0 0,0 1-1 0 0,0-1 0 0 0,-1 1 1 0 0,1-1-1 0 0,0 0 0 0 0,0 0 1 0 0,0 1-1 0 0,0-1 0 0 0,0-1 1 0 0,4-4 56 0 0,-1 0 1 0 0,0 0-1 0 0,-1 0 0 0 0,4-7 1 0 0,-2 2 9 0 0,1 0 12 0 0,-1 0 0 0 0,-1 0 0 0 0,0-1 0 0 0,3-16 1 0 0,-2 8 34 0 0,-2 2-46 0 0,0 0-1 0 0,-1 0 1 0 0,0-1-1 0 0,-2 1 1 0 0,-2-28-1 0 0,-3 6-49 0 0,-13-56-1 0 0,18 91-24 0 0,-2 0-1 0 0,1 0 1 0 0,0 1-1 0 0,-1-1 1 0 0,0 1 0 0 0,0-1-1 0 0,0 1 1 0 0,-1-1-1 0 0,1 1 1 0 0,-1 0-1 0 0,-6-7 1 0 0,7 11-14 0 0,1 0 0 0 0,-1 0-1 0 0,1 0 1 0 0,-1 0 0 0 0,1 0 0 0 0,-1 0 0 0 0,1 0 0 0 0,-1 1 0 0 0,1-1-1 0 0,-1 1 1 0 0,1-1 0 0 0,0 1 0 0 0,-1-1 0 0 0,1 1 0 0 0,0 0 0 0 0,-1 0-1 0 0,1 0 1 0 0,0-1 0 0 0,0 1 0 0 0,0 0 0 0 0,-1 0 0 0 0,0 3 0 0 0,-5 10-109 0 0,1 0 1 0 0,1 0-1 0 0,0 1 1 0 0,-3 19 0 0 0,-12 60-188 0 0,11-54 282 0 0,6-30 19 0 0,1 0 0 0 0,-3 17-1 0 0,4-7 40 0 0,0-13 0 0 0,0 0 1 0 0,1-1-1 0 0,0 1 0 0 0,0 0 0 0 0,1 7 0 0 0,0-13 135 0 0,4-4-67 0 0,-2 1-66 0 0,0 0 1 0 0,0 0-1 0 0,-1 0 1 0 0,1 0-1 0 0,-1-1 1 0 0,1 1-1 0 0,-1-1 1 0 0,0 0-1 0 0,0 1 1 0 0,0-1-1 0 0,0 0 1 0 0,2-5-1 0 0,5-10 90 0 0,-5 12-65 0 0,-1 0-1 0 0,0 0 1 0 0,4-12-1 0 0,1-8-41 0 0,-2 0 0 0 0,5-48 1 0 0,-9 45-64 0 0,0 3 193 0 0,-1-29 0 0 0,-2 45-102 0 0,0-7 84 0 0,-1-1 0 0 0,-7-32 0 0 0,7 43-83 0 0,-1-4-28 0 0,-1 0 0 0 0,-9-19 1 0 0,12 28-28 0 0,0-1 0 0 0,-1 1 0 0 0,1-1 0 0 0,-1 1 1 0 0,0 0-1 0 0,0 0 0 0 0,0 0 0 0 0,0 0 0 0 0,0 0 0 0 0,0 0 0 0 0,-1 1 1 0 0,1-1-1 0 0,0 1 0 0 0,-1-1 0 0 0,1 1 0 0 0,-5-2 0 0 0,4 3 6 0 0,0 0-1 0 0,0 0 0 0 0,0 1 1 0 0,0-1-1 0 0,0 1 0 0 0,0-1 1 0 0,0 1-1 0 0,-6 2 0 0 0,0 0-27 0 0,7-2 9 0 0,-1 0-1 0 0,1 0 1 0 0,0 0-1 0 0,0 1 1 0 0,-1-1-1 0 0,1 1 1 0 0,0 0-1 0 0,-3 3 1 0 0,-7 5-168 0 0,11-9 184 0 0,0 0 0 0 0,0 0 0 0 0,0 0 0 0 0,0 0 0 0 0,0 0 0 0 0,0 0-1 0 0,1 0 1 0 0,-1 0 0 0 0,0 0 0 0 0,1 0 0 0 0,-2 2 0 0 0,2-1 12 0 0,-1-1 0 0 0,1 0 0 0 0,-1 0 0 0 0,0 0 0 0 0,1 0 1 0 0,-1 0-1 0 0,0 0 0 0 0,0 0 0 0 0,0 0 0 0 0,0 0 0 0 0,-1 1 0 0 0,1-2 0 0 0,-1 2 0 0 0,3 9 0 0 0,-1-7 0 0 0,-3-7 12 0 0,10-10 170 0 0,-7 10-157 0 0,0-1 0 0 0,0 1 1 0 0,1-1-1 0 0,-1 1 1 0 0,1-1-1 0 0,0 1 1 0 0,0-1-1 0 0,0 1 1 0 0,3-5-1 0 0,5-20 5 0 0,-8 23-23 0 0,0 0 0 0 0,0 0-1 0 0,1 0 1 0 0,3-6 0 0 0,1 1-7 0 0,-1 0 0 0 0,0-1 0 0 0,-1 1 0 0 0,5-19 0 0 0,0 2 0 0 0,-7 22 0 0 0,0 0 0 0 0,0-1 0 0 0,0 1 0 0 0,0-8 0 0 0,5-43 0 0 0,-6 53 9 0 0,-1-1 0 0 0,0 0 0 0 0,-1 0 0 0 0,1 1 0 0 0,-1-1-1 0 0,1 0 1 0 0,-1 0 0 0 0,0 1 0 0 0,-1-1 0 0 0,1 1 0 0 0,0-1 0 0 0,-1 1-1 0 0,0-1 1 0 0,0 1 0 0 0,0 0 0 0 0,0 0 0 0 0,-1 0 0 0 0,1 0 0 0 0,-4-3 0 0 0,0 1 12 0 0,1 0 0 0 0,-1 0 1 0 0,0 1-1 0 0,-1-1 1 0 0,1 1-1 0 0,-1 1 1 0 0,1-1-1 0 0,-14-3 1 0 0,11 4-9 0 0,-1 2 1 0 0,1-1 0 0 0,-15 1-1 0 0,-8-2-14 0 0,20 2 1 0 0,-1 1 0 0 0,1 0 0 0 0,-19 3 0 0 0,0-1 0 0 0,11 0 0 0 0,-34 8 0 0 0,19-3 0 0 0,0 1 1 0 0,24-5-21 0 0,0-1 0 0 0,-19 2-1 0 0,2 1 8 0 0,0 0 14 0 0,25-4 0 0 0,1-1 0 0 0,0 0-1 0 0,0 1 1 0 0,-1 0 0 0 0,1-1 0 0 0,0 1-1 0 0,0 0 1 0 0,0 0 0 0 0,-3 2 0 0 0,-11 5-89 0 0,15-8 8 0 0,11 5-334 0 0,6-6 269 0 0,-11 1 124 0 0,0 0 0 0 0,-1 0 0 0 0,1 0 0 0 0,0-1 0 0 0,7-2 0 0 0,11-1-47 0 0,-19 4 68 0 0,0 0 0 0 0,-1-1 1 0 0,1 0-1 0 0,0 0 0 0 0,4-1 0 0 0,18-4 0 0 0,-6 2 0 0 0,-11 3 0 0 0,13-4 11 0 0,-22 5-9 0 0,1 0 0 0 0,-1 0 0 0 0,0 0 1 0 0,0 0-1 0 0,0 0 0 0 0,1 0 0 0 0,-1-1 0 0 0,0 1 1 0 0,0 0-1 0 0,0 0 0 0 0,1 0 0 0 0,-1 0 0 0 0,0-1 0 0 0,0 1 1 0 0,0 0-1 0 0,0 0 0 0 0,0 0 0 0 0,1-1 0 0 0,-1 1 1 0 0,0 0-1 0 0,0 0 0 0 0,0 0 0 0 0,0-1 0 0 0,0 1 1 0 0,0 0-1 0 0,0 0 0 0 0,0-1 0 0 0,0 1 0 0 0,0 0 0 0 0,0 0 1 0 0,0 0-1 0 0,0-1 0 0 0,0 1 0 0 0,0 0 0 0 0,0 0 1 0 0,0-1-1 0 0,0 1 0 0 0,0 0 0 0 0,0 0 0 0 0,0-1 1 0 0,0 1-1 0 0,-1 0 0 0 0,1 0 0 0 0,0 0 0 0 0,0-1 0 0 0,0 1 1 0 0,0 0-1 0 0,0 0 0 0 0,-1 0 0 0 0,1 0 0 0 0,0-1 1 0 0,0 1-1 0 0,-8-7 35 0 0,7 6-14 0 0,-1 0-1 0 0,0 0 1 0 0,0 0-1 0 0,0 0 1 0 0,0 1-1 0 0,0-1 1 0 0,0 1-1 0 0,0-1 1 0 0,0 1-1 0 0,-3-1 1 0 0,1 0 13 0 0,0 1-24 0 0,1-1 0 0 0,-1 1 0 0 0,0 0 1 0 0,1 0-1 0 0,-6 1 0 0 0,-11-1 3 0 0,8-1-2 0 0,1 1 0 0 0,-1 0 0 0 0,1 1-1 0 0,-14 2 1 0 0,8-1-13 0 0,1 0 0 0 0,-20-2 0 0 0,-17 1 0 0 0,7 3 0 0 0,-51 5 0 0 0,-37 4 0 0 0,82-9 0 0 0,29-3 0 0 0,-29 5 0 0 0,14-1 0 0 0,30-5 0 0 0,1 0 0 0 0,-1 1 0 0 0,0 1 0 0 0,0-1 0 0 0,1 1 0 0 0,-8 3 0 0 0,-7 0-33 0 0,20-5 29 0 0,0 0 0 0 0,0 0 0 0 0,0 0 0 0 0,0 1 0 0 0,1-1 0 0 0,-1 1 0 0 0,0-1 0 0 0,0 1 1 0 0,1 0-1 0 0,-1-1 0 0 0,0 1 0 0 0,1 0 0 0 0,-3 2 0 0 0,-1 0 15 0 0,4-2 18 0 0,11-1-415 0 0,0-1 231 0 0,0 0 1 0 0,20-4 0 0 0,2 0 73 0 0,-23 4 63 0 0,0-1 1 0 0,16-5 0 0 0,8-2-2 0 0,-12 5-17 0 0,1-1 0 0 0,-1-1 0 0 0,-1-1 1 0 0,1-1-1 0 0,-1-1 0 0 0,0 0 0 0 0,22-15 0 0 0,-17 7 61 0 0,-15 11 7 0 0,0-1 0 0 0,0 0-1 0 0,15-15 1 0 0,-7 7 24 0 0,-16 14-52 0 0,0 0 0 0 0,0 0 0 0 0,-1 0 0 0 0,1-1 0 0 0,0 1 0 0 0,-1-1 0 0 0,1 1 0 0 0,-1-1 0 0 0,1 0 0 0 0,-1 1 0 0 0,0-1 0 0 0,1 0 0 0 0,-1 0 0 0 0,0 0 0 0 0,0 0 0 0 0,0-3 0 0 0,0 4 7 0 0,-1 0 0 0 0,0 1-1 0 0,0-1 1 0 0,0 0 0 0 0,0 0 0 0 0,0 1-1 0 0,0-1 1 0 0,-1 0 0 0 0,1 1-1 0 0,0-1 1 0 0,0 0 0 0 0,0 0 0 0 0,-1 1-1 0 0,1-1 1 0 0,0 0 0 0 0,-1 1 0 0 0,1-1-1 0 0,-1 0 1 0 0,1 1 0 0 0,0-1 0 0 0,-1 1-1 0 0,0-1 1 0 0,1 1 0 0 0,-1-1-1 0 0,1 1 1 0 0,-1-1 0 0 0,0 1 0 0 0,1 0-1 0 0,-1-1 1 0 0,1 1 0 0 0,-1 0 0 0 0,0-1-1 0 0,0 1 1 0 0,-1-1 1 0 0,0 1 0 0 0,0-1 0 0 0,0 1 0 0 0,0-1 0 0 0,-1 1 0 0 0,1 0 0 0 0,0 0-1 0 0,0 0 1 0 0,0 0 0 0 0,0 0 0 0 0,-3 1 0 0 0,-24 4 21 0 0,23-4-25 0 0,-1 0 0 0 0,0 0-1 0 0,-11 5 1 0 0,-171 59-168 0 0,91-32 16 0 0,24-1 82 0 0,9-2 60 0 0,-80 28 2 0 0,91-37 0 0 0,36-14-16 0 0,0 0 0 0 0,1 1 0 0 0,-22 13 0 0 0,8-3 43 0 0,-4 2 70 0 0,35-20-93 0 0,0 0-1 0 0,0 0 0 0 0,0 0 1 0 0,0 0-1 0 0,0 1 1 0 0,0-1-1 0 0,0 0 0 0 0,-1 0 1 0 0,1 0-1 0 0,0 0 0 0 0,0 0 1 0 0,0 0-1 0 0,0 0 1 0 0,0 0-1 0 0,0 1 0 0 0,0-1 1 0 0,0 0-1 0 0,-1 0 1 0 0,1 0-1 0 0,0 0 0 0 0,0 0 1 0 0,0 0-1 0 0,0 0 1 0 0,0 0-1 0 0,0 0 0 0 0,-1 0 1 0 0,1 0-1 0 0,0 0 0 0 0,0 0 1 0 0,0 0-1 0 0,0 0 1 0 0,0 0-1 0 0,-1 0 0 0 0,1 0 1 0 0,0 0-1 0 0,0 0 1 0 0,0 0-1 0 0,0 0 0 0 0,0 0 1 0 0,0 0-1 0 0,-1 0 1 0 0,1 0-1 0 0,0 0 0 0 0,0 0 1 0 0,0 0-1 0 0,0-1 1 0 0,3-6 22 0 0,-2 5-28 0 0,1 0 1 0 0,-1 0-1 0 0,1 0 0 0 0,-1 0 0 0 0,1 0 1 0 0,0 1-1 0 0,3-4 0 0 0,7 0-8 0 0,10-4-89 0 0,-9 0 52 0 0,1 0 1 0 0,1 1-1 0 0,18-8 0 0 0,54-27 45 0 0,-28 12-49 0 0,48-32-29 0 0,-77 44 85 0 0,-21 14-5 0 0,-1-2 0 0 0,12-11 0 0 0,-13 12 0 0 0,-1 0 0 0 0,1 0 0 0 0,14-8 0 0 0,1 2 1 0 0,-9 5 2 0 0,-1 0 1 0 0,20-15-1 0 0,-29 20 4 0 0,-1 0-1 0 0,1 1 1 0 0,-1-1 0 0 0,1 1 0 0 0,0-1 0 0 0,-1 1 0 0 0,5-1-1 0 0,22-11-60 0 0,-29 13 54 0 0,0-1 0 0 0,1 1 0 0 0,-1 0 0 0 0,0 0 0 0 0,0 0 0 0 0,0 0 0 0 0,0 0 1 0 0,0 0-1 0 0,0 0 0 0 0,0 0 0 0 0,0 0 0 0 0,0 0 0 0 0,1 0 0 0 0,-1 0 0 0 0,0 0 0 0 0,0 0 0 0 0,0 0 0 0 0,0 0 0 0 0,0 0 1 0 0,0 0-1 0 0,0 0 0 0 0,0 0 0 0 0,0 0 0 0 0,1 0 0 0 0,-1 0 0 0 0,0 0 0 0 0,0 0 0 0 0,0 0 0 0 0,0 0 0 0 0,0 0 0 0 0,0 1 1 0 0,0-1-1 0 0,0 0 0 0 0,0 0 0 0 0,0 0 0 0 0,1 0 0 0 0,-1 0 0 0 0,0 0 0 0 0,0 0 0 0 0,0 0 0 0 0,0 0 0 0 0,0 0 0 0 0,0 0 0 0 0,0 1 1 0 0,0-1-1 0 0,0 0 0 0 0,0 0 0 0 0,0 0 0 0 0,0 1 4 0 0,-1 0 0 0 0,1 1 0 0 0,-1-1 0 0 0,1 0 1 0 0,-1 0-1 0 0,1 0 0 0 0,-1 0 0 0 0,0 0 0 0 0,1 0 0 0 0,-1 0 0 0 0,0 0 0 0 0,0 0 1 0 0,0-1-1 0 0,1 1 0 0 0,-1 0 0 0 0,0 0 0 0 0,0-1 0 0 0,-2 2 0 0 0,-22 10-14 0 0,19-9 15 0 0,-2 1-5 0 0,1 0 1 0 0,0 1-1 0 0,-7 5 0 0 0,-12 9-14 0 0,-64 40-59 0 0,54-33 76 0 0,-42 22 0 0 0,-52 26-3 0 0,123-69 0 0 0,1 0 0 0 0,-1 0 0 0 0,-6 7 0 0 0,-15 11 0 0 0,5 1 0 0 0,19-23-14 0 0,3-1-61 0 0,6 4-33 0 0,3-2 44 0 0,-4-2 59 0 0,0-1 1 0 0,0-1-1 0 0,0 1 0 0 0,0 0 0 0 0,0-1 1 0 0,0 0-1 0 0,-1 0 0 0 0,1 0 1 0 0,0-1-1 0 0,-1 1 0 0 0,0-1 1 0 0,5-4-1 0 0,14-10-1 0 0,70-45-58 0 0,-87 59 64 0 0,-1-1 0 0 0,1 0 0 0 0,7-8 0 0 0,8-7 0 0 0,-13 11 0 0 0,-5 1 0 0 0,-4 4 0 0 0,-2 4 0 0 0,-6 1-2 0 0,6-2-10 0 0,-1 1 1 0 0,0 0-1 0 0,0 0 0 0 0,1 1 1 0 0,-1-1-1 0 0,-6 4 0 0 0,6-3-29 0 0,0 0 1 0 0,-1 0-1 0 0,-9 2 0 0 0,10-4 12 0 0,0 2 1 0 0,0-1 0 0 0,0 1-1 0 0,-8 3 1 0 0,-53 29 9 0 0,54-28 8 0 0,1 0-1 0 0,0 1 1 0 0,-18 15-1 0 0,1-2-24 0 0,17-11-1 0 0,-18 17 1 0 0,-9 7-19 0 0,0 0 17 0 0,9-6 22 0 0,24-23 16 0 0,1 1 0 0 0,0-1 0 0 0,0 1 0 0 0,-4 5 0 0 0,-6 8 0 0 0,10-10 0 0 0,5 0 0 0 0,5-2 0 0 0,-4-6 2 0 0,0 1 0 0 0,0-1-1 0 0,0 0 1 0 0,0 1 0 0 0,0-1-1 0 0,0 0 1 0 0,0-1 0 0 0,0 1 0 0 0,0 0-1 0 0,0 0 1 0 0,0-1 0 0 0,0 1-1 0 0,0-1 1 0 0,0 0 0 0 0,0 0-1 0 0,0 0 1 0 0,0 0 0 0 0,0 0 0 0 0,0 0-1 0 0,-1 0 1 0 0,4-3 0 0 0,7-3 14 0 0,-6 3-1 0 0,-1 1 1 0 0,0-1 0 0 0,0-1 0 0 0,7-7 0 0 0,-2 3-21 0 0,-6 3 5 0 0,1 1 0 0 0,-1 0 0 0 0,5-10-1 0 0,4-4 13 0 0,-3-2 39 0 0,0 0-38 0 0,-10 21-11 0 0,1-1 0 0 0,-1 0 0 0 0,0 0 0 0 0,1 1 0 0 0,-1-1 0 0 0,0 0 0 0 0,0 0 0 0 0,0 1 0 0 0,0-1 0 0 0,1 0 0 0 0,-1 0 0 0 0,0 1 0 0 0,0-1 0 0 0,0 0 0 0 0,-1 0 0 0 0,1 0 0 0 0,0 1 0 0 0,0-1 0 0 0,0 0-1 0 0,-1-1 1 0 0,-1-9 162 0 0,-10 25-58 0 0,-18 13-420 0 0,-28 40 0 0 0,19-24 116 0 0,10-12 46 0 0,18-20 82 0 0,0 1 0 0 0,-11 14 0 0 0,-41 60 36 0 0,45-62 75 0 0,-17 29-1 0 0,13-19 107 0 0,6-8-24 0 0,-19 44 0 0 0,26-50 7 0 0,8-20-118 0 0,1 1-1 0 0,0-1 1 0 0,0 1-1 0 0,-1-1 1 0 0,1 1-1 0 0,0-1 1 0 0,0 1-1 0 0,0-1 1 0 0,-1 1-1 0 0,1-1 1 0 0,0 1-1 0 0,0-1 1 0 0,0 1-1 0 0,0-1 1 0 0,0 1-1 0 0,0-1 1 0 0,0 1-1 0 0,0-1 1 0 0,1 2-1 0 0,6-3 73 0 0,12-13-67 0 0,-13 7 24 0 0,1-2 1 0 0,-1 1-1 0 0,-1-1 0 0 0,7-11 0 0 0,7-13-2 0 0,36-60-39 0 0,-35 50-1 0 0,-15 32 5 0 0,0-1 0 0 0,9-13 0 0 0,-8 14 25 0 0,0 0 0 0 0,4-14 0 0 0,-1 5 1 0 0,-9 18-31 0 0,1 0-1 0 0,-1 0 0 0 0,1 0 0 0 0,-1 0 1 0 0,0 0-1 0 0,0 0 0 0 0,0 0 1 0 0,0 0-1 0 0,0 0 0 0 0,-1-2 1 0 0,1 3-5 0 0,0 1 0 0 0,-1 0 1 0 0,1-1-1 0 0,0 1 1 0 0,-1 0-1 0 0,1-1 1 0 0,0 1-1 0 0,-1 0 1 0 0,1-1-1 0 0,0 1 0 0 0,-1 0 1 0 0,1 0-1 0 0,-1 0 1 0 0,1-1-1 0 0,-1 1 1 0 0,1 0-1 0 0,0 0 1 0 0,-1 0-1 0 0,1 0 0 0 0,-1 0 1 0 0,1 0-1 0 0,-1 0 1 0 0,1 0-1 0 0,-1 0 1 0 0,1 0-1 0 0,-1 0 1 0 0,1 0-1 0 0,0 0 0 0 0,-1 0 1 0 0,1 0-1 0 0,-1 1 1 0 0,1-1-1 0 0,-1 0 1 0 0,1 0-1 0 0,0 0 1 0 0,-1 1-1 0 0,1-1 0 0 0,-1 0 1 0 0,1 0-1 0 0,-1 1 1 0 0,-14 17-216 0 0,12-13 136 0 0,-67 91-547 0 0,58-74 648 0 0,0 1 0 0 0,-11 32 0 0 0,5-12 104 0 0,-51 124 192 0 0,53-126-328 0 0,-11 46 0 0 0,19-62-40 0 0,5-10 119 0 0,0 0-1 0 0,0 0 0 0 0,2 0 1 0 0,0 23-1 0 0,3-24 58 0 0,5-1-93 0 0,-3-13-32 0 0,-4-1 7 0 0,2 2-2 0 0,0-1 0 0 0,1 0 0 0 0,-1 0 0 0 0,0 0 0 0 0,0 0 0 0 0,1 0 0 0 0,-1-1-1 0 0,0 1 1 0 0,0-1 0 0 0,0 1 0 0 0,0-1 0 0 0,0 0 0 0 0,0 0 0 0 0,0 0 0 0 0,4-2 0 0 0,0-1 13 0 0,0-1 1 0 0,-1 0 0 0 0,9-9 0 0 0,-9 7 3 0 0,0 0 1 0 0,0 0 0 0 0,-1 0-1 0 0,5-10 1 0 0,4-8 14 0 0,-4 10-2 0 0,0-1 0 0 0,-1-1 0 0 0,6-18 0 0 0,0 0-17 0 0,-9 25-14 0 0,0 0 0 0 0,4-18 0 0 0,12-57-25 0 0,-20 75-35 0 0,1 1 0 0 0,-2-1 1 0 0,1-12-1 0 0,-1 11-47 0 0,0-1 0 0 0,2-11 0 0 0,-1 20 78 0 0,-1 1 0 0 0,0-1 0 0 0,0 1 0 0 0,-1-1 1 0 0,1 1-1 0 0,0-1 0 0 0,-1 1 0 0 0,0-1 0 0 0,1 1 0 0 0,-1-1 1 0 0,0 1-1 0 0,0 0 0 0 0,-1-1 0 0 0,1 1 0 0 0,-3-3 0 0 0,4 4 26 0 0,-1 0-1 0 0,1 0 1 0 0,-1 1-1 0 0,0-1 1 0 0,1 0-1 0 0,-1 1 1 0 0,0-1 0 0 0,1 1-1 0 0,-1-1 1 0 0,0 1-1 0 0,0-1 1 0 0,1 1-1 0 0,-1-1 1 0 0,0 1-1 0 0,0 0 1 0 0,0-1-1 0 0,0 1 1 0 0,0 0-1 0 0,0 0 1 0 0,1 0-1 0 0,-1 0 1 0 0,0 0 0 0 0,0 0-1 0 0,0 0 1 0 0,0 0-1 0 0,0 0 1 0 0,0 0-1 0 0,0 0 1 0 0,0 0-1 0 0,1 1 1 0 0,-1-1-1 0 0,0 0 1 0 0,0 1-1 0 0,0-1 1 0 0,0 1-1 0 0,1-1 1 0 0,-1 1-1 0 0,0-1 1 0 0,0 1 0 0 0,1-1-1 0 0,-1 1 1 0 0,0 0-1 0 0,1 0 1 0 0,-2 1-1 0 0,-8 9-21 0 0,0 2 0 0 0,0 0-1 0 0,-12 23 1 0 0,-31 55-290 0 0,37-61 385 0 0,-21 28 0 0 0,16-26 5 0 0,11-15-39 0 0,2 0 0 0 0,0 0 0 0 0,-8 28 0 0 0,-11 24 1 0 0,14-43-4 0 0,-47 111 231 0 0,34-66 41 0 0,-9 30 109 0 0,25-74-341 0 0,-3 18 27 0 0,12-41-84 0 0,0 0 1 0 0,1 1-1 0 0,-1-1 0 0 0,1 0 1 0 0,0 0-1 0 0,0 0 1 0 0,1 0-1 0 0,1 8 0 0 0,-2-11-13 0 0,0-1-1 0 0,0 0 1 0 0,0 0-1 0 0,1 1 1 0 0,-1-1 0 0 0,0 0-1 0 0,0 0 1 0 0,0 1-1 0 0,1-1 1 0 0,-1 0-1 0 0,0 0 1 0 0,0 0 0 0 0,1 0-1 0 0,-1 1 1 0 0,0-1-1 0 0,0 0 1 0 0,1 0-1 0 0,-1 0 1 0 0,0 0 0 0 0,0 0-1 0 0,1 0 1 0 0,-1 0-1 0 0,0 0 1 0 0,1 0-1 0 0,-1 0 1 0 0,0 0 0 0 0,0 0-1 0 0,1 0 1 0 0,-1 0-1 0 0,0 0 1 0 0,1 0-1 0 0,-1 0 1 0 0,0 0 0 0 0,0 0-1 0 0,1 0 1 0 0,-1 0-1 0 0,0 0 1 0 0,0-1-1 0 0,1 1 1 0 0,-1 0 0 0 0,0 0-1 0 0,0 0 1 0 0,1 0-1 0 0,-1-1 1 0 0,0 1-1 0 0,0 0 1 0 0,0 0-1 0 0,1-1 1 0 0,-1 1 0 0 0,0 0-1 0 0,6-6 20 0 0,-1 1-1 0 0,1-1 1 0 0,-1 0-1 0 0,0-1 1 0 0,-1 1-1 0 0,8-14 1 0 0,-1 0 27 0 0,-6 12-21 0 0,-1 1-1 0 0,-1-2 1 0 0,5-11-1 0 0,9-20 50 0 0,-10 28-68 0 0,-3 5-8 0 0,0 0 1 0 0,0-1-1 0 0,0 0 1 0 0,2-9-1 0 0,-1-3 2 0 0,-3 10 11 0 0,1 1 0 0 0,0-1 0 0 0,4-9 0 0 0,-2 11-10 0 0,7-18-7 0 0,14-38 1 0 0,-6 18-147 0 0,-14 33 23 0 0,9-23 1 0 0,-8 11-4 0 0,12-35-185 0 0,-16 51 257 0 0,0 0 1 0 0,2-18-1 0 0,1-3-83 0 0,-6 29 132 0 0,1 0 0 0 0,-1 0 0 0 0,0-1 0 0 0,0 1 0 0 0,0 0-1 0 0,0 0 1 0 0,0-1 0 0 0,-1 1 0 0 0,1 0 0 0 0,0-1 0 0 0,0 1 0 0 0,-1 0-1 0 0,0-2 1 0 0,0 2-60 0 0,-14 6-214 0 0,14-4 269 0 0,-1 1 0 0 0,0 0 0 0 0,1 0 1 0 0,-1 0-1 0 0,1 1 0 0 0,-1-1 0 0 0,1 0 0 0 0,0 1 0 0 0,0-1 0 0 0,0 0 0 0 0,-1 4 0 0 0,-6 13-43 0 0,1-7 14 0 0,0 0 0 0 0,1 0 0 0 0,1 1 0 0 0,0 0 0 0 0,-3 15 0 0 0,2-12-60 0 0,-12 26 1 0 0,12-29 58 0 0,0 1 0 0 0,1-1 0 0 0,-4 17 1 0 0,2 5 109 0 0,4-17 57 0 0,-8 26 1 0 0,-2-10 31 0 0,6-15-20 0 0,-6 24 0 0 0,-18 92 157 0 0,25-106-265 0 0,1 0 0 0 0,-1 36-1 0 0,1-16 45 0 0,-1-12 60 0 0,4-24-28 0 0,0 1 1 0 0,0-1 0 0 0,1 17-1 0 0,-1-10 121 0 0,2-19-222 0 0,0-1 0 0 0,-1 0 0 0 0,1 0-1 0 0,0 0 1 0 0,0 0 0 0 0,0 1 0 0 0,0-1 0 0 0,0 0-1 0 0,0 0 1 0 0,0 0 0 0 0,0 1 0 0 0,0-1 0 0 0,0 0 0 0 0,0 0-1 0 0,0 0 1 0 0,0 0 0 0 0,1 1 0 0 0,-1-1 0 0 0,0 0-1 0 0,0 0 1 0 0,0 0 0 0 0,0 0 0 0 0,0 1 0 0 0,0-1-1 0 0,0 0 1 0 0,0 0 0 0 0,1 0 0 0 0,-1 0 0 0 0,0 0-1 0 0,0 1 1 0 0,0-1 0 0 0,0 0 0 0 0,0 0 0 0 0,1 0-1 0 0,-1 0 1 0 0,0 0 0 0 0,0 0 0 0 0,0 0 0 0 0,0 0-1 0 0,1 0 1 0 0,-1 0 0 0 0,0 0 0 0 0,0 0 0 0 0,0 0 0 0 0,1 0-1 0 0,-1 0 1 0 0,0 0 0 0 0,0 0 0 0 0,0 0 0 0 0,0 0-1 0 0,1 0 1 0 0,-1 0 0 0 0,0 0 0 0 0,0 0 0 0 0,0 0-1 0 0,1 0 1 0 0,-1 0 0 0 0,0 0 0 0 0,0 0 0 0 0,0 0-1 0 0,0-1 1 0 0,2 1 0 0 0,-1-1 0 0 0,0 0 0 0 0,1 1 0 0 0,-1-1 0 0 0,0 0 0 0 0,0 0 0 0 0,0 0 0 0 0,0 0-1 0 0,0 0 1 0 0,0 0 0 0 0,0 0 0 0 0,0-1 0 0 0,0 1 0 0 0,-1 0 0 0 0,1 0 0 0 0,0-1 0 0 0,-1 1 0 0 0,1 0 0 0 0,-1-1 0 0 0,1 1 0 0 0,-1-1-1 0 0,0 1 1 0 0,1-2 0 0 0,6-17 16 0 0,-2 11-9 0 0,0 0 0 0 0,-1 0 0 0 0,0-1 0 0 0,0 1 0 0 0,2-14 0 0 0,-3 16-7 0 0,0 0 1 0 0,0 0 0 0 0,0 1-1 0 0,8-12 1 0 0,-6 10-4 0 0,-1 1 1 0 0,0-1-1 0 0,4-10 0 0 0,0-8 1 0 0,7-19 0 0 0,-8 32 0 0 0,-2 2 0 0 0,0-1 0 0 0,0 1 0 0 0,3-16 0 0 0,-6 16-4 0 0,4-15-152 0 0,18-50-1 0 0,-21 66 3 0 0,1-1-1 0 0,2-21 1 0 0,-4 21-1 0 0,1 0 1 0 0,4-15-1 0 0,-6 24 141 0 0,-1 1-1 0 0,0-1 1 0 0,1 1-1 0 0,-1-1 0 0 0,0 1 1 0 0,0-1-1 0 0,0 0 1 0 0,0 1-1 0 0,0-1 1 0 0,0 1-1 0 0,0-1 0 0 0,-1 1 1 0 0,0-4-1 0 0,1 5 13 0 0,0 0 0 0 0,0 0-1 0 0,0 0 1 0 0,0 0-1 0 0,-1-1 1 0 0,1 1 0 0 0,0 0-1 0 0,0 0 1 0 0,0 0 0 0 0,0 0-1 0 0,0 0 1 0 0,-1 0 0 0 0,1 0-1 0 0,0 0 1 0 0,0 0 0 0 0,0 0-1 0 0,0 0 1 0 0,-1 0-1 0 0,1 0 1 0 0,0 0 0 0 0,0-1-1 0 0,0 1 1 0 0,0 1 0 0 0,-1-1-1 0 0,1 0 1 0 0,0 0 0 0 0,0 0-1 0 0,0 0 1 0 0,0 0 0 0 0,-1 0-1 0 0,1 0 1 0 0,0 0-1 0 0,0 0 1 0 0,0 0 0 0 0,0 0-1 0 0,-1 0 1 0 0,1 1 0 0 0,-1-1-5 0 0,-1 1 3 0 0,0 0 0 0 0,0 0 0 0 0,0 0 0 0 0,0 0-1 0 0,0 0 1 0 0,1 1 0 0 0,-1-1 0 0 0,0 1 0 0 0,1-1 0 0 0,-1 1-1 0 0,1-1 1 0 0,-1 1 0 0 0,1 0 0 0 0,0 0 0 0 0,0 0-1 0 0,0 0 1 0 0,0 0 0 0 0,0 0 0 0 0,0 0 0 0 0,0 4 0 0 0,-13 20-101 0 0,7-17 81 0 0,1 1 0 0 0,0 0 0 0 0,1 1 0 0 0,0-1 0 0 0,0 1 0 0 0,1 0 0 0 0,-5 23 0 0 0,2-12 22 0 0,-15 34 0 0 0,12-35 12 0 0,-10 38 0 0 0,0 24 108 0 0,-10 34 116 0 0,-58 164 518 0 0,54-175-418 0 0,-14 37 228 0 0,36-106-448 0 0,-15 76 0 0 0,23-90-110 0 0,2-12-4 0 0,1 1 0 0 0,0-1 0 0 0,1 1 0 0 0,0-1 0 0 0,1 1 0 0 0,3 12 0 0 0,1-13 0 0 0,3-4 0 0 0,-6-7 0 0 0,-1 0 0 0 0,0 0 0 0 0,0 0 0 0 0,0-1 0 0 0,1 1 0 0 0,-1 0 0 0 0,0 0 0 0 0,0-1 0 0 0,0 1 0 0 0,0-1 0 0 0,1 1 0 0 0,-1-1 0 0 0,0 1 0 0 0,0-1 0 0 0,1-1 0 0 0,14-10 0 0 0,-12 8 0 0 0,0-1 0 0 0,-1 1 0 0 0,1-1 0 0 0,-1 0 0 0 0,0 1 0 0 0,0-1 0 0 0,-1-1 0 0 0,2-4 0 0 0,6-10 0 0 0,51-127-17 0 0,-45 103-66 0 0,-7 16-28 0 0,7-33 0 0 0,-3 5-39 0 0,22-94-522 0 0,-19 89 375 0 0,-10 41 113 0 0,6-34 1 0 0,-10 33 84 0 0,12-66-228 0 0,-13 81 316 0 0,0 0 1 0 0,-1-1-1 0 0,1-12 1 0 0,0-13-92 0 0,-1 32 99 0 0,0 0 0 0 0,0 0 0 0 0,0-1 1 0 0,0 1-1 0 0,0 0 0 0 0,0 0 0 0 0,-1 0 0 0 0,1 0 1 0 0,0-1-1 0 0,0 1 0 0 0,0 0 0 0 0,0 0 1 0 0,0 0-1 0 0,-1 0 0 0 0,1-1 0 0 0,0 1 1 0 0,0 0-1 0 0,0 0 0 0 0,0 0 0 0 0,-1 0 0 0 0,1 0 1 0 0,0 0-1 0 0,0 0 0 0 0,0 0 0 0 0,-1 0 1 0 0,1 0-1 0 0,0-1 0 0 0,0 1 0 0 0,-1 0 1 0 0,1 0-1 0 0,0 0 0 0 0,0 0 0 0 0,0 0 0 0 0,-1 1 1 0 0,-6-1-35 0 0,6 0 35 0 0,0 1 1 0 0,0-1-1 0 0,0 1 0 0 0,0 0 0 0 0,0-1 0 0 0,0 1 0 0 0,0 0 0 0 0,1 0 1 0 0,-1 0-1 0 0,0 0 0 0 0,1-1 0 0 0,-1 1 0 0 0,0 0 0 0 0,1 0 0 0 0,-1 0 1 0 0,1 0-1 0 0,0 1 0 0 0,-1-1 0 0 0,1 0 0 0 0,0 0 0 0 0,0 0 1 0 0,-1 2-1 0 0,-3 10 34 0 0,-37 75 26 0 0,13-25-216 0 0,-1 10 178 0 0,3-8 200 0 0,-200 496 1442 0 0,165-353-949 0 0,57-191-674 0 0,0-6-39 0 0,-2 6 0 0 0,6-16 0 0 0,0-1 0 0 0,-1 1 0 0 0,1-1 0 0 0,0 1 0 0 0,0-1 0 0 0,0 1 0 0 0,0-1 0 0 0,0 1 0 0 0,0-1 0 0 0,0 0 0 0 0,0 1 0 0 0,0-1 0 0 0,0 1 0 0 0,0-1 0 0 0,0 1 0 0 0,0-1 0 0 0,1 1 0 0 0,-1-1 0 0 0,0 1 0 0 0,0-1 0 0 0,0 0 0 0 0,1 1 0 0 0,-1-1 0 0 0,1 1 0 0 0,0-1 0 0 0,-1 0 0 0 0,1-1 0 0 0,0 1-1 0 0,0 0 1 0 0,-1-1 0 0 0,1 1 0 0 0,0-1 0 0 0,-1 1-1 0 0,1-1 1 0 0,0 1 0 0 0,-1-1 0 0 0,1 1 0 0 0,-1-1-1 0 0,1 0 1 0 0,-1 1 0 0 0,1-1 0 0 0,-1 0 0 0 0,1 0-1 0 0,-1 1 1 0 0,1-2 0 0 0,2-3-17 0 0,3-4-40 0 0,0 0-1 0 0,-1 0 1 0 0,0-1-1 0 0,5-13 1 0 0,9-19-32 0 0,39-74 342 0 0,-46 94-225 0 0,23-34 0 0 0,-2 3-141 0 0,-17 24 46 0 0,81-154-513 0 0,-78 144 406 0 0,-11 25 30 0 0,-1-1-1 0 0,0-1 1 0 0,4-16-1 0 0,-1 12-28 0 0,-9 18 160 0 0,1 0 1 0 0,-1 0-1 0 0,0 0 1 0 0,0 0-1 0 0,0-1 0 0 0,1-3 1 0 0,-26 56 1 0 0,10-11 27 0 0,-23 41 0 0 0,14-32 24 0 0,-18 28 138 0 0,1 0 16 0 0,-48 102 442 0 0,70-138-425 0 0,-25 81 1 0 0,13-30-27 0 0,-40 114 73 0 0,44-104-260 0 0,26-91-62 0 0,0-10 64 0 0,0 0-1 0 0,0 0 1 0 0,0 0-1 0 0,0 1 1 0 0,0-1-1 0 0,0 0 1 0 0,0 0-1 0 0,0 0 1 0 0,0 1-1 0 0,0-1 1 0 0,0 0-1 0 0,1 0 1 0 0,-1 0-1 0 0,0 0 1 0 0,0 1-1 0 0,0-1 1 0 0,0 0-1 0 0,0 0 1 0 0,1 0 0 0 0,-1 0-1 0 0,0 0 1 0 0,0 1-1 0 0,0-1 1 0 0,1 0-1 0 0,-1 0 1 0 0,0 0-1 0 0,0 0 1 0 0,0 0-1 0 0,1 0 1 0 0,-1 0-1 0 0,0 0 1 0 0,0 0-1 0 0,2 0 0 0 0,-1-1 0 0 0,1 1 0 0 0,-1-1 0 0 0,1 0 0 0 0,-1 0 1 0 0,1 1-1 0 0,-1-1 0 0 0,0 0 0 0 0,0 0 0 0 0,1 0 0 0 0,-1-1 0 0 0,0 1 0 0 0,0 0 0 0 0,1-2 0 0 0,13-21-106 0 0,1-7 0 0 0,53-120 29 0 0,-28 70 19 0 0,-6 11 11 0 0,53-112-224 0 0,-18 33-264 0 0,-30 60 279 0 0,-3-2 27 0 0,-9 18 102 0 0,-27 69 119 0 0,1 0 0 0 0,-1 0 0 0 0,0 0 0 0 0,0-1 1 0 0,0-7-1 0 0,4-14-51 0 0,-5 26 61 0 0,0 0-1 0 0,0-1 1 0 0,0 1 0 0 0,1 0-1 0 0,-1 0 1 0 0,0 0 0 0 0,0-1-1 0 0,0 1 1 0 0,0 0-1 0 0,0 0 1 0 0,0-1 0 0 0,0 1-1 0 0,1 0 1 0 0,-1 0 0 0 0,0-1-1 0 0,0 1 1 0 0,0 0 0 0 0,0 0-1 0 0,0-1 1 0 0,0 1 0 0 0,0 0-1 0 0,0 0 1 0 0,-1-1 0 0 0,1 1-1 0 0,0 0 1 0 0,0 0 0 0 0,0-1-1 0 0,0 1 1 0 0,0 0 0 0 0,0 0-1 0 0,0-1 1 0 0,0 1 0 0 0,-1 0-1 0 0,1 0 1 0 0,0 0 0 0 0,0-1-1 0 0,0 1 1 0 0,-1 0 0 0 0,1 0-1 0 0,0 0 1 0 0,0 0 0 0 0,0-1-1 0 0,-1 1 1 0 0,1 0 0 0 0,0 0-1 0 0,0 0 1 0 0,-1 0-1 0 0,1 0 1 0 0,0 0 0 0 0,0 0-1 0 0,-1 0 1 0 0,1 0 0 0 0,0 0-1 0 0,0 0 1 0 0,-1 0 0 0 0,1 0-1 0 0,0 0 1 0 0,0 0 0 0 0,-1 0-1 0 0,-11 5 14 0 0,-24 47-14 0 0,25-35 0 0 0,-15 31 0 0 0,-1 0 0 0 0,-122 211 472 0 0,140-243-408 0 0,-51 116 431 0 0,14-28-6 0 0,22-53-223 0 0,-17 31 116 0 0,34-66-283 0 0,4-8-15 0 0,2-7-1 0 0,1-3 43 0 0,0 0-118 0 0,1 0 0 0 0,0-1 0 0 0,-1 1-1 0 0,1 0 1 0 0,0 0 0 0 0,0 0 0 0 0,1 0-1 0 0,2-4 1 0 0,7-14 10 0 0,25-76 7 0 0,7-23 25 0 0,-29 78-28 0 0,22-41 1 0 0,-9 22-15 0 0,31-71-34 0 0,42-106-36 0 0,2-65-50 0 0,-67 200 34 0 0,-2 5-4 0 0,17-51-30 0 0,-31 90 112 0 0,-14 38 0 0 0,10-22 0 0 0,-14 40 5 0 0,0-1 0 0 0,-1 1 0 0 0,1 0 1 0 0,0-1-1 0 0,-1 1 0 0 0,0-1 0 0 0,0-2 0 0 0,1-6 38 0 0,-1 10 25 0 0,0 1-61 0 0,-1 0 1 0 0,1 0-1 0 0,-1 0 0 0 0,0 1 1 0 0,1-1-1 0 0,-1 0 0 0 0,1 0 0 0 0,-1 0 1 0 0,1 1-1 0 0,-1-1 0 0 0,1 0 1 0 0,-1 1-1 0 0,1-1 0 0 0,-1 0 0 0 0,1 1 1 0 0,-1-1-1 0 0,1 1 0 0 0,0-1 0 0 0,-1 1 1 0 0,1-1-1 0 0,0 1 0 0 0,-1-1 1 0 0,1 1-1 0 0,-1 0 0 0 0,-5 18-25 0 0,0-1-84 0 0,1-8 52 0 0,0-1 0 0 0,0 1 0 0 0,1 0 0 0 0,1 0 0 0 0,-5 19 0 0 0,4-16 3 0 0,0-1 1 0 0,-7 15 0 0 0,6-15 4 0 0,0 0-1 0 0,-5 23 0 0 0,3 3-29 0 0,-5 28-55 0 0,1-24 30 0 0,-9 76 0 0 0,12-55 175 0 0,4-31-14 0 0,-2 59-1 0 0,5-48-16 0 0,-1-35-37 0 0,2 0 0 0 0,-1 0 0 0 0,1 0 0 0 0,1 0 0 0 0,-1 0 0 0 0,5 15 0 0 0,-2-5-11 0 0,-3-16 9 0 0,0 0-1 0 0,1 0 0 0 0,-1 0 0 0 0,0-1 1 0 0,1 1-1 0 0,-1 0 0 0 0,1 0 1 0 0,0-1-1 0 0,-1 1 0 0 0,1 0 1 0 0,0-1-1 0 0,0 1 0 0 0,2 2 1 0 0,-1-3 81 0 0,-1-2-8 0 0,9-5-33 0 0,-9 6-46 0 0,0-1 0 0 0,1 0 0 0 0,-1 1 1 0 0,0-1-1 0 0,0 0 0 0 0,0 0 0 0 0,0 1 0 0 0,0-1 0 0 0,0 0 0 0 0,0 0 1 0 0,0 0-1 0 0,0 0 0 0 0,0 0 0 0 0,0-2 0 0 0,25-56 125 0 0,-23 51-89 0 0,-1 0 1 0 0,1 0-1 0 0,-2 0 1 0 0,2-10-1 0 0,-2 9-4 0 0,1 0-1 0 0,0 1 1 0 0,5-15 0 0 0,2 1-14 0 0,-3 11-1 0 0,-1-1 1 0 0,4-16-1 0 0,22-92 57 0 0,-24 92-76 0 0,5-36 0 0 0,2-9 0 0 0,9-55-109 0 0,-16 61-196 0 0,-6 61 233 0 0,-1 5-12 0 0,-1 1-18 0 0,1 0 95 0 0,-1 0-1 0 0,1 0 0 0 0,0 0 0 0 0,-1 0 1 0 0,1 0-1 0 0,-1 0 0 0 0,1 0 0 0 0,0 0 0 0 0,-1 0 1 0 0,1 0-1 0 0,0 0 0 0 0,-1 0 0 0 0,1 0 1 0 0,0 1-1 0 0,-1-1 0 0 0,1 0 0 0 0,0 0 1 0 0,-1 0-1 0 0,1 1 0 0 0,0-1 0 0 0,-1 0 0 0 0,1 0 1 0 0,0 1-1 0 0,0-1 0 0 0,-1 0 0 0 0,1 1 1 0 0,0-1-1 0 0,0 0 0 0 0,0 1 0 0 0,-1-1 1 0 0,1 0-1 0 0,0 1 0 0 0,0 0 0 0 0,-24 78-256 0 0,11-41-11 0 0,9-28 200 0 0,0 0 1 0 0,-3 13 0 0 0,-21 92-54 0 0,25-100 110 0 0,-1 0 1 0 0,0 19-1 0 0,2-17 23 0 0,-5 23 0 0 0,1-20 32 0 0,1 1 0 0 0,1 0 0 0 0,-1 28 0 0 0,-1-13 60 0 0,5-30-75 0 0,0 0 0 0 0,0 0 0 0 0,0 0 1 0 0,0 1-1 0 0,1-1 0 0 0,1 7 0 0 0,2 2 39 0 0,-2-10-23 0 0,-1-1-1 0 0,1 1 0 0 0,-1-1 1 0 0,1 1-1 0 0,-2 8 0 0 0,1-11-17 0 0,-1 2 11 0 0,10 6 26 0 0,-9-10-54 0 0,1 0 0 0 0,-1 0 0 0 0,1 0 0 0 0,-1 0 0 0 0,1 0 0 0 0,-1 0 0 0 0,0 0 0 0 0,1 0 0 0 0,-1 0 0 0 0,1 0 0 0 0,-1 0 0 0 0,0 0 1 0 0,1 0-1 0 0,-1-1 0 0 0,0 1 0 0 0,1 0 0 0 0,-1 0 0 0 0,0 0 0 0 0,1-1 0 0 0,-1 1 0 0 0,1-1 0 0 0,1 0 12 0 0,2-2 19 0 0,1 0 1 0 0,-1-1-1 0 0,0 0 1 0 0,0 0 0 0 0,0 0-1 0 0,-1 0 1 0 0,1 0 0 0 0,-1-1-1 0 0,0 0 1 0 0,0 1-1 0 0,2-8 1 0 0,11-14-8 0 0,-5 7-27 0 0,11-23 0 0 0,4-8 0 0 0,-18 36 23 0 0,-1-1-1 0 0,6-19 1 0 0,1-2 72 0 0,-10 24-60 0 0,0 0 0 0 0,-1 0 0 0 0,-1 0 0 0 0,2-14 0 0 0,-4 23-62 0 0,0 1 0 0 0,0-1 0 0 0,0 0 0 0 0,0 1 0 0 0,-1-1 0 0 0,1 0 0 0 0,-2-3 0 0 0,-4-5-62 0 0,6 11 88 0 0,0 0 1 0 0,0 0-1 0 0,-1 0 0 0 0,1 0 1 0 0,0 0-1 0 0,0-1 0 0 0,0 1 1 0 0,-1 0-1 0 0,1 0 1 0 0,0 0-1 0 0,0 0 0 0 0,0 0 1 0 0,-1 0-1 0 0,1 0 1 0 0,0 0-1 0 0,0 0 0 0 0,-1 0 1 0 0,1 0-1 0 0,0 0 1 0 0,0 0-1 0 0,0 1 0 0 0,-1-1 1 0 0,1 0-1 0 0,0 0 1 0 0,0 0-1 0 0,0 0 0 0 0,-1 0 1 0 0,1 0-1 0 0,-8 11 16 0 0,8-11-21 0 0,-13 17 8 0 0,10-14-8 0 0,1 0 1 0 0,0-1-1 0 0,0 1 0 0 0,0 0 1 0 0,-3 6-1 0 0,-3 8-172 0 0,0-1-1 0 0,-17 23 0 0 0,18-27 119 0 0,0 0-1 0 0,-5 15 1 0 0,6-13 52 0 0,-14 22 1 0 0,10-21-11 0 0,4-7 12 0 0,0 2 0 0 0,0-1-1 0 0,1 1 1 0 0,-6 16 0 0 0,2 8 50 0 0,6-21 10 0 0,-9 23 0 0 0,7-25-23 0 0,-3 8 21 0 0,1-1-1 0 0,1 1 0 0 0,-4 19 0 0 0,0-2 14 0 0,7-30-52 0 0,1 0 0 0 0,1 1 0 0 0,-1-1 0 0 0,1 1 0 0 0,0-1 0 0 0,0 1 0 0 0,1 7 0 0 0,-2 3 59 0 0,2-16-68 0 0,0 0 0 0 0,-1 0 0 0 0,1 0 0 0 0,0 0-1 0 0,0 0 1 0 0,0 0 0 0 0,0 0 0 0 0,0 0 0 0 0,0 0 0 0 0,0 0 0 0 0,0 0 0 0 0,0 0-1 0 0,0 0 1 0 0,1 0 0 0 0,-1 0 0 0 0,0 0 0 0 0,1 0 0 0 0,-1 0 0 0 0,0 0 0 0 0,2 1 0 0 0,-1 0-112 0 0,3-4 109 0 0,-1 0 1 0 0,0 0-1 0 0,0 0 1 0 0,1 0-1 0 0,-1 0 1 0 0,0 0 0 0 0,-1-1-1 0 0,1 0 1 0 0,0 1-1 0 0,-1-1 1 0 0,0 0 0 0 0,1 0-1 0 0,-1-1 1 0 0,0 1-1 0 0,2-5 1 0 0,1-1 22 0 0,1 1 1 0 0,0 0-1 0 0,12-13 1 0 0,9-12-15 0 0,42-62 43 0 0,-17 15-53 0 0,-25 37 0 0 0,-8 6 2 0 0,-15 28-10 0 0,0 0 1 0 0,8-12-1 0 0,-11 20-2 0 0,-1 1 0 0 0,1-1 0 0 0,-1 1 0 0 0,1-1 0 0 0,-1 1 1 0 0,1-1-1 0 0,-1 0 0 0 0,0 1 0 0 0,1-1 0 0 0,-1 0 0 0 0,0 1 0 0 0,1-1 0 0 0,-1 0 0 0 0,0 0 0 0 0,0 1 1 0 0,0-1-1 0 0,0 0 0 0 0,0 0 0 0 0,0 1 0 0 0,0-1 0 0 0,0 0 0 0 0,0 0 0 0 0,0 1 0 0 0,0-1 1 0 0,0 0-1 0 0,0 0 0 0 0,-1 1 0 0 0,1-1 0 0 0,0 0 0 0 0,-1-1 0 0 0,1 2 10 0 0,-1 0 0 0 0,1 0 0 0 0,0 0 0 0 0,0 0 0 0 0,0 0 0 0 0,0-1 0 0 0,0 1 0 0 0,-1 0 0 0 0,1 0 0 0 0,0 0 0 0 0,0 0 0 0 0,0 0 0 0 0,0 0 0 0 0,-1 0 0 0 0,1 0 0 0 0,0-1 0 0 0,0 1 0 0 0,0 0 0 0 0,-1 0 0 0 0,1 0 0 0 0,0 0 0 0 0,0 0 0 0 0,0 0 0 0 0,-1 0 0 0 0,1 0 0 0 0,0 0 0 0 0,0 0 0 0 0,0 0 0 0 0,-1 0 0 0 0,1 1 0 0 0,0-1 0 0 0,0 0 0 0 0,0 0 0 0 0,0 0 0 0 0,-1 0 0 0 0,1 0 0 0 0,0 0 0 0 0,0 0 0 0 0,0 0 0 0 0,0 1 0 0 0,-1-1 0 0 0,1 0 0 0 0,0 0 0 0 0,0 0 0 0 0,-3 5 0 0 0,-30 28-16 0 0,16-11-85 0 0,-46 66-142 0 0,33-50 242 0 0,22-30 5 0 0,1 1 0 0 0,0 0-1 0 0,-8 14 1 0 0,4 1 40 0 0,6-14 1 0 0,0 0 0 0 0,-9 13 1 0 0,11-18-30 0 0,-11 13 76 0 0,1 1 0 0 0,1 1 0 0 0,-10 21 0 0 0,0 6 115 0 0,11-26-57 0 0,-11 32 1 0 0,15-38-109 0 0,6-12-35 0 0,0-1 0 0 0,0 0 0 0 0,0 1 0 0 0,0 0 1 0 0,0-1-1 0 0,0 1 0 0 0,1-1 0 0 0,-1 5 0 0 0,1-7-7 0 0,0 0 0 0 0,0 0 0 0 0,0 1 0 0 0,0-1 0 0 0,0 0 0 0 0,0 0 0 0 0,0 1 0 0 0,0-1 0 0 0,0 0 0 0 0,0 0 0 0 0,0 1 0 0 0,0-1 0 0 0,0 0 0 0 0,0 0 0 0 0,0 1 0 0 0,0-1 0 0 0,0 0 0 0 0,1 0 0 0 0,-1 0 0 0 0,0 1 0 0 0,0-1 0 0 0,0 0 0 0 0,0 0 0 0 0,1 0 0 0 0,-1 1 0 0 0,0-1 0 0 0,1 0 0 0 0,1-1 0 0 0,1-1 0 0 0,-1 1 0 0 0,0-1 0 0 0,1 0 0 0 0,-1 1 0 0 0,0-1 0 0 0,0 0 0 0 0,3-4 0 0 0,-1 1-7 0 0,-1 0-1 0 0,0 0 1 0 0,0-1-1 0 0,0 0 1 0 0,3-9-1 0 0,-3 7-1 0 0,1 1 1 0 0,-1-1-1 0 0,6-6 0 0 0,7-8 9 0 0,-6 8 0 0 0,13-22 0 0 0,-10 9 0 0 0,-5 10 0 0 0,14-20 0 0 0,-21 34 0 0 0,76-123 0 0 0,-43 66 0 0 0,-19 34 0 0 0,14-32 0 0 0,-17 31 6 0 0,-5 12 8 0 0,-1-1-1 0 0,0 0 1 0 0,4-19-1 0 0,-3 8 0 0 0,-5 17-18 0 0,1 0 1 0 0,-2 1 0 0 0,2-18 0 0 0,-3 17-41 0 0,1 7 41 0 0,-1 0 1 0 0,0 0 0 0 0,0 0 0 0 0,0 0 0 0 0,-1 1 0 0 0,1-1 0 0 0,-1 0 0 0 0,1 0-1 0 0,-1 0 1 0 0,-2-4 0 0 0,3 7 4 0 0,0-1 1 0 0,0 1-1 0 0,0 0 0 0 0,-1-1 0 0 0,1 1 0 0 0,0 0 0 0 0,0 0 0 0 0,0-1 1 0 0,-1 1-1 0 0,1 0 0 0 0,0-1 0 0 0,0 1 0 0 0,-1 0 0 0 0,1 0 1 0 0,0-1-1 0 0,-1 1 0 0 0,1 0 0 0 0,0 0 0 0 0,0 0 0 0 0,-1 0 0 0 0,1-1 1 0 0,-1 1-1 0 0,1 0 0 0 0,0 0 0 0 0,-1 0 0 0 0,1 0 0 0 0,0 0 1 0 0,-1 0-1 0 0,1 0 0 0 0,0 0 0 0 0,-1 0 0 0 0,1 0 0 0 0,-1 0 1 0 0,1 0-1 0 0,0 0 0 0 0,-1 0 0 0 0,1 0 0 0 0,0 1 0 0 0,-1-1 0 0 0,1 0 1 0 0,-1 0-1 0 0,1 1 4 0 0,-5 0-19 0 0,1 1 1 0 0,0-1-1 0 0,-1 1 1 0 0,1 1-1 0 0,0-1 1 0 0,0 1 0 0 0,1-1-1 0 0,-1 1 1 0 0,0 0-1 0 0,1 0 1 0 0,0 1-1 0 0,-5 4 1 0 0,0 0-64 0 0,-35 48-277 0 0,36-49 314 0 0,1 0 0 0 0,-1 1 0 0 0,1 0 0 0 0,1 0 0 0 0,-8 16 0 0 0,10-20 40 0 0,1 0 0 0 0,-1-1 0 0 0,0 1 0 0 0,0 0 0 0 0,-4 3 0 0 0,4-4 0 0 0,0-1 0 0 0,1 1 0 0 0,-1 0 0 0 0,1 0 0 0 0,0 0 0 0 0,-1 1 0 0 0,-1 5 0 0 0,-1 6 0 0 0,5-12 0 0 0,-1 0 0 0 0,0 0 0 0 0,0 0 0 0 0,0 0 0 0 0,0 0 0 0 0,-3 4 0 0 0,-2-1 0 0 0,-2 4 0 0 0,8-8 0 0 0,-1 0 0 0 0,1 0 0 0 0,0 0 0 0 0,0 0 0 0 0,0 0 0 0 0,0 0 0 0 0,0 1 0 0 0,0 2 0 0 0,0-5 1 0 0,0 0 0 0 0,0 0 0 0 0,0 0-1 0 0,0 1 1 0 0,0-1 0 0 0,0 0 0 0 0,0 0-1 0 0,0 0 1 0 0,0 1 0 0 0,0-1 0 0 0,0 0-1 0 0,0 0 1 0 0,0 1 0 0 0,0-1 0 0 0,0 0 0 0 0,0 0-1 0 0,0 0 1 0 0,0 1 0 0 0,0-1 0 0 0,0 0-1 0 0,1 0 1 0 0,-1 0 0 0 0,0 0 0 0 0,0 1 0 0 0,0-1-1 0 0,0 0 1 0 0,0 0 0 0 0,0 0 0 0 0,1 0-1 0 0,-1 1 1 0 0,0-1 0 0 0,0 0 0 0 0,0 0 0 0 0,1 0-1 0 0,-1 0 1 0 0,0 0 0 0 0,0 0 0 0 0,0 0-1 0 0,0 0 1 0 0,1 1 0 0 0,5-8 69 0 0,0-1-38 0 0,-2 6-20 0 0,-1-1 0 0 0,1 0 0 0 0,-1 1 1 0 0,0-1-1 0 0,0 0 0 0 0,0 0 0 0 0,0-1 1 0 0,-1 1-1 0 0,4-5 0 0 0,12-14 63 0 0,-15 18-72 0 0,1 0 1 0 0,-1 0-1 0 0,0 0 1 0 0,3-5-1 0 0,21-44 68 0 0,-22 44-52 0 0,0-1 1 0 0,6-19 0 0 0,-2 3 69 0 0,-5 15-26 0 0,0 0-1 0 0,2-18 1 0 0,1-2-2 0 0,8-54-50 0 0,-11 56 48 0 0,3-9-1 0 0,-4 18-64 0 0,-2 18-17 0 0,-1-1 0 0 0,0 0 0 0 0,1 0 0 0 0,-1 0 0 0 0,1 0-1 0 0,2-4 1 0 0,2-14-305 0 0,1 3-112 0 0,-5 19 440 0 0,-1-1-1 0 0,1 0 1 0 0,-1 0-1 0 0,0 0 1 0 0,1 1-1 0 0,-1-1 1 0 0,1 0-1 0 0,-1 1 1 0 0,0-1-1 0 0,1 0 1 0 0,-1 1-1 0 0,0-1 1 0 0,0 0-1 0 0,1 1 1 0 0,-1-1-1 0 0,0 1 1 0 0,0-1-1 0 0,1 1 1 0 0,-1-1-1 0 0,0 0 1 0 0,0 1-1 0 0,0-1 0 0 0,0 1 1 0 0,0-1-1 0 0,0 1 1 0 0,0-1-1 0 0,0 1 1 0 0,0 0-1 0 0,0 1 0 0 0,2 16-146 0 0,0-1 0 0 0,-2 1 0 0 0,-3 35 0 0 0,1 13-127 0 0,2-19 183 0 0,1 18-12 0 0,10 148 178 0 0,-8-114 16 0 0,-2-52-78 0 0,8 64 0 0 0,-6-91-15 0 0,-2-11 40 0 0,0 1 0 0 0,1-1 0 0 0,0 0 0 0 0,1 0 0 0 0,0 0 0 0 0,5 11 0 0 0,3-8 138 0 0,-9-11-80 0 0,-1-2 0 0 0,0 0-83 0 0,1 1-6 0 0,-1 0 1 0 0,1-1-1 0 0,-1 1 0 0 0,0-1 0 0 0,1 1 0 0 0,-1-1 0 0 0,0 0 0 0 0,0 0 0 0 0,1 1 0 0 0,-1-1 0 0 0,0 0 0 0 0,0 0 0 0 0,0 0 0 0 0,0 0 0 0 0,0-1 0 0 0,0 1 0 0 0,0 0 0 0 0,-1 0 0 0 0,1 0 0 0 0,0-1 0 0 0,-1 1 0 0 0,1 0 0 0 0,-1-1 0 0 0,1-1 1 0 0,8-12 103 0 0,-8 13-93 0 0,0 1 1 0 0,0-1 0 0 0,0 0 0 0 0,0 1-1 0 0,0-1 1 0 0,0 0 0 0 0,-1 0 0 0 0,1 0-1 0 0,0-3 1 0 0,0-4 50 0 0,0 1 0 0 0,1-1 0 0 0,-1 1-1 0 0,5-9 1 0 0,-6 14-50 0 0,1 0-1 0 0,-1 0 1 0 0,1 0-1 0 0,-1 0 1 0 0,0 0-1 0 0,0 0 1 0 0,0 0 0 0 0,0 0-1 0 0,-1-5 1 0 0,-1-19 90 0 0,3 17-106 0 0,0 0 0 0 0,-1 0 0 0 0,0 0-1 0 0,0 0 1 0 0,-3-10 0 0 0,2 15-3 0 0,1-1 0 0 0,0 1 0 0 0,0 0 0 0 0,2-9 0 0 0,-2 9 0 0 0,1 0 0 0 0,-1 0 0 0 0,0-1 0 0 0,0-8 0 0 0,-10-36-20 0 0,10 49 10 0 0,0-1-1 0 0,0 1 0 0 0,-1 0 1 0 0,1 0-1 0 0,0 0 1 0 0,-1-1-1 0 0,1 1 0 0 0,-1 0 1 0 0,0 0-1 0 0,1 0 1 0 0,-1 0-1 0 0,0 0 0 0 0,0 0 1 0 0,1 0-1 0 0,-1 0 1 0 0,-1-1-1 0 0,-5-5-67 0 0,6 8 92 0 0,-1 1 1 0 0,1-1-1 0 0,-1 0 1 0 0,1 1-1 0 0,-1 0 1 0 0,1-1 0 0 0,-1 3-1 0 0,1-3-16 0 0,-3 4-34 0 0,0 1 0 0 0,1 0 0 0 0,0 0 0 0 0,0 0 0 0 0,0 0 0 0 0,1 1 0 0 0,0-1 0 0 0,-2 10 0 0 0,-28 93-569 0 0,-8 26 314 0 0,26-81 289 0 0,-8 32 107 0 0,15-53 10 0 0,4-20-57 0 0,1 0 0 0 0,-2 21 0 0 0,3-22-58 0 0,0-9 2 0 0,1 0 0 0 0,0 0-1 0 0,0 0 1 0 0,0 0 0 0 0,0 0 0 0 0,1 3-1 0 0,-1-5 4 0 0,0 0-1 0 0,0-1 1 0 0,0 1-1 0 0,0 0 1 0 0,0-1-1 0 0,0 1 1 0 0,1 0-1 0 0,-1-1 1 0 0,0 1-1 0 0,0-1 1 0 0,1 1-1 0 0,-1 0 1 0 0,0-1 0 0 0,1 1-1 0 0,-1-1 1 0 0,1 1-1 0 0,-1-1 1 0 0,1 1-1 0 0,-1-1 1 0 0,1 1-1 0 0,-1-1 1 0 0,1 0-1 0 0,-1 1 1 0 0,1-1-1 0 0,-1 0 1 0 0,1 1-1 0 0,0-1 1 0 0,-1 0-1 0 0,1 0 1 0 0,0 0-1 0 0,-1 1 1 0 0,1-1-1 0 0,0 0 1 0 0,-1 0-1 0 0,1 0 1 0 0,0 0-1 0 0,-1 0 1 0 0,2 0 0 0 0,-1-1 6 0 0,1 1 1 0 0,-1-1 0 0 0,1 0 0 0 0,-1 1 0 0 0,1-1 0 0 0,-1 0 0 0 0,0 0 0 0 0,3-2 0 0 0,12-14 28 0 0,-1-1 0 0 0,0 0 0 0 0,12-21 0 0 0,-14 19-8 0 0,-8 12-32 0 0,-1 0 0 0 0,6-14 0 0 0,8-14 0 0 0,-14 29 0 0 0,0 1 0 0 0,0 0 0 0 0,0-1 0 0 0,-1 0 0 0 0,0 0 0 0 0,-1 0 0 0 0,0 0 0 0 0,2-10 0 0 0,4-4 0 0 0,-7 19 0 0 0,0 0 0 0 0,0 0 0 0 0,0 0 0 0 0,0-1 0 0 0,0 1 0 0 0,-1 0 0 0 0,1-1 0 0 0,-1 1 0 0 0,0 0 0 0 0,1-4 0 0 0,-3-3 0 0 0,2 8 0 0 0,0 0 0 0 0,0 0 0 0 0,-1-1 0 0 0,1 1 0 0 0,0 0 0 0 0,0-1 0 0 0,0 1 0 0 0,0 0 0 0 0,1 0 0 0 0,-1-1 0 0 0,0 1 0 0 0,0 0 0 0 0,1 0 0 0 0,-1-1 0 0 0,1 1 0 0 0,0-2 0 0 0,1 1 0 0 0,-2 1 0 0 0,0 1 0 0 0,-1 0 0 0 0,1-1 0 0 0,0 1 0 0 0,0 0 0 0 0,0-1 0 0 0,0 1 0 0 0,0 0 0 0 0,-1-1 0 0 0,1 1 0 0 0,0 0 0 0 0,0-1 0 0 0,-1 1 0 0 0,1 0 0 0 0,0 0 0 0 0,0-1 0 0 0,-1 1 0 0 0,1 0 0 0 0,0 0 0 0 0,-1 0 0 0 0,1-1 0 0 0,0 1 0 0 0,-1 0 0 0 0,1 0 0 0 0,0 0 0 0 0,-1 0 0 0 0,1 0 0 0 0,0 0 0 0 0,-1 0 0 0 0,1 0 0 0 0,-1 0 0 0 0,-1 0 0 0 0,1 0 0 0 0,0 0 0 0 0,-1 0 0 0 0,1 1 0 0 0,0-1 0 0 0,-1 1 0 0 0,1-1 0 0 0,0 1 0 0 0,-1-1 0 0 0,1 1 0 0 0,0 0 0 0 0,0 0 0 0 0,0 0 0 0 0,0-1 0 0 0,0 1 0 0 0,0 0 0 0 0,0 0 0 0 0,0 1 0 0 0,-1 1 0 0 0,-7 5 0 0 0,8-7-4 0 0,1-1-1 0 0,-1 1 0 0 0,1-1 1 0 0,-1 1-1 0 0,1 0 0 0 0,-1-1 1 0 0,1 1-1 0 0,-1-1 1 0 0,1 1-1 0 0,0 0 0 0 0,-1 0 1 0 0,1-1-1 0 0,0 1 0 0 0,0 0 1 0 0,-1 1-1 0 0,-3 8-129 0 0,2-6 113 0 0,-1-1-1 0 0,1 1 0 0 0,1 0 1 0 0,-1 0-1 0 0,0 0 1 0 0,1 0-1 0 0,0 0 0 0 0,-1 4 1 0 0,-6 19 23 0 0,6-19-51 0 0,0 0 0 0 0,-3 16 0 0 0,-2 8-124 0 0,6-25 149 0 0,0-1 0 0 0,0 0 0 0 0,0 12 0 0 0,-1 12 12 0 0,2-29 7 0 0,0 1 0 0 0,-1 0 0 0 0,2-1 0 0 0,-1 1 1 0 0,0 0-1 0 0,0 0 0 0 0,1-1 0 0 0,-1 1 0 0 0,1 2 0 0 0,2 12 73 0 0,-3-16-64 0 0,0 1 0 0 0,0-1 0 0 0,0 0 0 0 0,0 0 0 0 0,0 0 0 0 0,0 0 0 0 0,0 1 0 0 0,0-1 0 0 0,0 0 0 0 0,0 0 0 0 0,0 0 0 0 0,0 0 0 0 0,0 1 0 0 0,0-1 0 0 0,0 0 0 0 0,0 0 0 0 0,1 0 0 0 0,-1 0 0 0 0,0 1 0 0 0,0-1 0 0 0,0 0 0 0 0,0 0 0 0 0,0 0 0 0 0,0 0 0 0 0,0 0 0 0 0,1 0 0 0 0,-1 1 0 0 0,0-1 0 0 0,0 0 0 0 0,0 0 0 0 0,0 0 0 0 0,0 0 0 0 0,1 0 0 0 0,-1 0 0 0 0,0 0 0 0 0,0 0 0 0 0,0 0 0 0 0,1 0 0 0 0,9-1 125 0 0,6-6-85 0 0,-9-1-25 0 0,-1 0-1 0 0,0 0 0 0 0,-1-1 1 0 0,0 1-1 0 0,0-1 0 0 0,5-14 1 0 0,4-7 71 0 0,-12 25-64 0 0,0-1-1 0 0,0 1 1 0 0,2-12 0 0 0,-3 12-9 0 0,1-1-1 0 0,-1 1 1 0 0,1-1 0 0 0,3-6 0 0 0,1 2-9 0 0,-1 1-5 0 0,0-1 0 0 0,-1 1 1 0 0,6-18-1 0 0,-3 7 40 0 0,-6 18-43 0 0,0-1 1 0 0,0 1 0 0 0,0-1-1 0 0,0 1 1 0 0,0-1-1 0 0,-1 0 1 0 0,1 1 0 0 0,-1-1-1 0 0,0 0 1 0 0,0 1 0 0 0,0-1-1 0 0,0 0 1 0 0,0 0-1 0 0,-1 1 1 0 0,1-1 0 0 0,-2-3-1 0 0,2 5-4 0 0,-1 1-1 0 0,1-1 0 0 0,-1 0 0 0 0,1 1 1 0 0,-1-1-1 0 0,1 1 0 0 0,-1 0 1 0 0,1-1-1 0 0,-1 1 0 0 0,0-1 1 0 0,1 1-1 0 0,-1 0 0 0 0,1-1 0 0 0,-1 1 1 0 0,0 0-1 0 0,1 0 0 0 0,-1 0 1 0 0,0-1-1 0 0,0 1 0 0 0,1 0 1 0 0,-1 0-1 0 0,0 0 0 0 0,1 0 0 0 0,-1 0 1 0 0,0 0-1 0 0,-1 1 0 0 0,1-1 2 0 0,-1 0 0 0 0,0 0-1 0 0,0 1 1 0 0,1-1 0 0 0,-1 0-1 0 0,0 1 1 0 0,1 0 0 0 0,-1-1 0 0 0,-2 2-1 0 0,-37 36 4 0 0,34-31-23 0 0,1 0 0 0 0,0 0 0 0 0,1 0 0 0 0,-10 15-1 0 0,-5 8-58 0 0,-112 160 248 0 0,87-124 133 0 0,-38 73-1 0 0,7-10-115 0 0,38-57 23 0 0,25-45-56 0 0,7-13-63 0 0,5-7-71 0 0,3-7-13 0 0,2-6-5 0 0,-1-2-17 0 0,0 0 0 0 0,1 1 0 0 0,0 0 0 0 0,0 0 0 0 0,7-8 0 0 0,-7 9-18 0 0,0-1 1 0 0,-1 1 0 0 0,5-13-1 0 0,-5 11 6 0 0,1 0-1 0 0,8-13 1 0 0,-3 8 20 0 0,-3 5-9 0 0,-1 0-1 0 0,0 0 0 0 0,8-17 0 0 0,-5 5 4 0 0,-6 12 1 0 0,1 0 1 0 0,0 0-1 0 0,0 1 0 0 0,7-11 0 0 0,14-15-3 0 0,13-20 22 0 0,-14 18-3 0 0,-15 24 0 0 0,-1 1 0 0 0,-1-1 0 0 0,7-15 0 0 0,-5 9-42 0 0,-6 13 13 0 0,0 0 0 0 0,0 0 0 0 0,-1 0 0 0 0,1 0-1 0 0,-1-1 1 0 0,0 1 0 0 0,0 0 0 0 0,0-9 0 0 0,0 12 23 0 0,-1 1-1 0 0,0-1 1 0 0,0 0 0 0 0,-1 1-1 0 0,1-1 1 0 0,0 1-1 0 0,0-1 1 0 0,0 0-1 0 0,0 1 1 0 0,0-1 0 0 0,-1 1-1 0 0,1-1 1 0 0,0 1-1 0 0,0-1 1 0 0,-1 1-1 0 0,0-2 1 0 0,-3 2 19 0 0,3 0-21 0 0,-1 0 8 0 0,-1 0 0 0 0,1 0 0 0 0,0 1 0 0 0,-1-1 0 0 0,1 1 0 0 0,0-1 0 0 0,-1 1 0 0 0,1 0 0 0 0,0 0 0 0 0,0 0 0 0 0,0 0 0 0 0,0 0 0 0 0,0 1 0 0 0,0-1 0 0 0,0 1 0 0 0,0-1 0 0 0,0 1 0 0 0,-1 2 0 0 0,-14 9 0 0 0,8-6 0 0 0,0-1 0 0 0,1 1 0 0 0,-1 1 0 0 0,1 0 0 0 0,1 0 0 0 0,-1 0 0 0 0,-9 16 0 0 0,-19 25-4 0 0,22-32-15 0 0,-18 29 0 0 0,31-44 21 0 0,-91 143 366 0 0,-18 17 0 0 0,76-115-228 0 0,-31 58-1 0 0,33-54-56 0 0,23-39-58 0 0,1 0 1 0 0,1 1-1 0 0,0 0 0 0 0,-8 20 0 0 0,3 1 71 0 0,12-34-94 0 0,0 0-1 0 0,0 0 0 0 0,0 0 1 0 0,-1 0-1 0 0,1 0 0 0 0,0 0 1 0 0,0 0-1 0 0,0 0 0 0 0,0 1 1 0 0,0-1-1 0 0,0 0 0 0 0,0 0 1 0 0,0 0-1 0 0,0 0 0 0 0,0 0 1 0 0,0 0-1 0 0,-1 1 0 0 0,1-1 1 0 0,0 0-1 0 0,0 0 0 0 0,0 0 1 0 0,0 0-1 0 0,0 0 0 0 0,0 1 1 0 0,0-1-1 0 0,0 0 1 0 0,0 0-1 0 0,1 0 0 0 0,-1 0 1 0 0,0 0-1 0 0,0 1 0 0 0,0-1 1 0 0,0 0-1 0 0,0 0 0 0 0,0 0 1 0 0,0 0-1 0 0,0 0 0 0 0,0 0 1 0 0,0 1-1 0 0,0-1 0 0 0,0 0 1 0 0,1 0-1 0 0,-1 0 0 0 0,0 0 1 0 0,0 0-1 0 0,0 0 0 0 0,0 0 1 0 0,0 0-1 0 0,0 0 0 0 0,1 0 1 0 0,-1 0-1 0 0,0 0 1 0 0,0 1-1 0 0,0-1 0 0 0,0 0 1 0 0,0 0-1 0 0,0 0 0 0 0,1 0 1 0 0,-1 0-1 0 0,0 0 0 0 0,6-4-19 0 0,-6 4 18 0 0,29-32-104 0 0,75-82-268 0 0,-33 34 288 0 0,30-39-36 0 0,-18 20 11 0 0,-8 14 45 0 0,56-60-51 0 0,-56 60 66 0 0,11-10-63 0 0,-57 62 7 0 0,-23 25 68 0 0,0 1 0 0 0,1 0 0 0 0,0 0 0 0 0,1 0 0 0 0,14-11 0 0 0,-12 10-61 0 0,-16 15 20 0 0,1-2 90 0 0,1 0 0 0 0,-1 0 0 0 0,-10 8 0 0 0,9-8 0 0 0,0 0 0 0 0,1 1 0 0 0,-8 8 0 0 0,-115 139 11 0 0,50-72 155 0 0,-52 61 85 0 0,91-91-151 0 0,-81 100 240 0 0,40-51-130 0 0,-29 33 60 0 0,58-68-172 0 0,10-11-108 0 0,32-41-2 0 0,6-9 0 0 0,4-8 0 0 0,5-9-16 0 0,21-30-140 0 0,-20 30 113 0 0,0 1 0 0 0,1 0 0 0 0,16-18 0 0 0,7-1-55 0 0,18-19-53 0 0,83-97-264 0 0,-70 71 192 0 0,3-4 38 0 0,103-92 161 0 0,-35 44 58 0 0,-60 60 20 0 0,11 0 26 0 0,-19 17-80 0 0,-62 48 6 0 0,1 0 0 0 0,0 1 0 0 0,0 0 0 0 0,-1-1 1 0 0,1 1-1 0 0,5-1 0 0 0,9-6 111 0 0,-18 9-116 0 0,0 0 0 0 0,0 0-1 0 0,0 0 1 0 0,1 0 0 0 0,-1 0 0 0 0,0 0-1 0 0,0 0 1 0 0,0 0 0 0 0,0 0 0 0 0,0-1-1 0 0,0 1 1 0 0,0 0 0 0 0,0 0 0 0 0,0 0 0 0 0,0 0-1 0 0,0 0 1 0 0,0 0 0 0 0,1 0 0 0 0,-1 0-1 0 0,0 0 1 0 0,0 0 0 0 0,0 0 0 0 0,0 0-1 0 0,0 0 1 0 0,0 0 0 0 0,0 0 0 0 0,0 0-1 0 0,0 0 1 0 0,0 0 0 0 0,1 0 0 0 0,-1 0-1 0 0,0 0 1 0 0,0 0 0 0 0,0 0 0 0 0,0 0-1 0 0,0 0 1 0 0,0 0 0 0 0,0 0 0 0 0,0 1-1 0 0,0-1 1 0 0,0 0 0 0 0,0 0 0 0 0,1 0-1 0 0,-1 0 1 0 0,0 0 0 0 0,0 0 0 0 0,0 0-1 0 0,0 0 1 0 0,0 0 0 0 0,0 0 0 0 0,0 0-1 0 0,0 0 1 0 0,0 0 0 0 0,0 1 0 0 0,0-1-1 0 0,0 0 1 0 0,0 0 0 0 0,0 0 0 0 0,0 0-1 0 0,0 0 1 0 0,0 0 0 0 0,0 0 0 0 0,-3 9 51 0 0,-9 12 8 0 0,-22 20-60 0 0,-1-3 0 0 0,-50 42 0 0 0,62-58 46 0 0,-35 44-1 0 0,3-2 64 0 0,-192 170 475 0 0,187-173-473 0 0,41-41-82 0 0,-27 25-1 0 0,27-27-28 0 0,15-14 0 0 0,0 0 0 0 0,-1 0 0 0 0,0 0 0 0 0,-8 5 0 0 0,4-6 20 0 0,8-6-7 0 0,3-3 8 0 0,0 1-22 0 0,1-1 1 0 0,1 0 0 0 0,-1 1-1 0 0,1 0 1 0 0,0 0 0 0 0,9-9-1 0 0,12-17-127 0 0,-14 15 57 0 0,1 1 0 0 0,0 1 0 0 0,0 0 0 0 0,23-19 0 0 0,87-80-223 0 0,29-21 175 0 0,-109 98 86 0 0,73-47-1 0 0,-57 43 24 0 0,103-74-44 0 0,-155 109 59 0 0,1 1 0 0 0,0 1 0 0 0,0-1 0 0 0,14-4 0 0 0,12-5 24 0 0,-33 13-29 0 0,1-1 0 0 0,-1 1 0 0 0,1 0 0 0 0,0 0 1 0 0,-1 0-1 0 0,1 0 0 0 0,-1 0 0 0 0,1 0 1 0 0,-1 0-1 0 0,1 0 0 0 0,0 0 0 0 0,-1 1 1 0 0,1-1-1 0 0,-1 0 0 0 0,1 0 0 0 0,-1 0 0 0 0,1 1 1 0 0,-1-1-1 0 0,1 0 0 0 0,-1 0 0 0 0,1 1 1 0 0,-1-1-1 0 0,1 1 0 0 0,-1-1 0 0 0,0 0 1 0 0,1 1-1 0 0,-1-1 0 0 0,1 1 0 0 0,-1-1 1 0 0,0 1-1 0 0,0-1 0 0 0,1 1 0 0 0,-1-1 0 0 0,0 1 1 0 0,0-1-1 0 0,1 1 0 0 0,-1-1 0 0 0,0 1 1 0 0,0 0-1 0 0,0-1 0 0 0,0 1 0 0 0,0-1 1 0 0,0 1-1 0 0,0-1 0 0 0,0 2 0 0 0,-4 6 0 0 0,1 0 0 0 0,-1 0 0 0 0,-6 8 0 0 0,1-2 0 0 0,2-3 8 0 0,-1 0 0 0 0,-17 18 0 0 0,-2 2 36 0 0,9-10 25 0 0,0-1 0 0 0,-1-1 0 0 0,-34 26 0 0 0,-23 26 94 0 0,20-16-54 0 0,-21 11 17 0 0,-109 72-1 0 0,80-53-71 0 0,43-33-55 0 0,31-27 2 0 0,-51 39 52 0 0,42-29-43 0 0,40-33-10 0 0,7-3 0 0 0,9-3-10 0 0,8-8-67 0 0,-1-1 1 0 0,0-1 0 0 0,-1-1-1 0 0,27-26 1 0 0,-24 22-8 0 0,1 1 0 0 0,29-16 0 0 0,-7 5-24 0 0,274-181-420 0 0,-54 39 440 0 0,-124 98 89 0 0,-73 41-12 0 0,-58 26-15 0 0,22-6 1 0 0,-1 0 33 0 0,-32 12-4 0 0,-1 0-1 0 0,0-1 1 0 0,1 1 0 0 0,-1 0 0 0 0,0 0-1 0 0,1 0 1 0 0,-1-1 0 0 0,0 1-1 0 0,1 0 1 0 0,-1 0 0 0 0,1 0 0 0 0,-1 0-1 0 0,0 0 1 0 0,1 0 0 0 0,-1 0 0 0 0,1 0-1 0 0,-1 0 1 0 0,0 0 0 0 0,1 0 0 0 0,-1 0-1 0 0,1 0 1 0 0,-1 0 0 0 0,1 0-1 0 0,-1 0 1 0 0,0 0 0 0 0,1 0 0 0 0,-1 1-1 0 0,0-1 1 0 0,1 0 0 0 0,-2 6 34 0 0,1-6-25 0 0,-2 4 5 0 0,0-1 1 0 0,0 0-1 0 0,0 1 1 0 0,0-1-1 0 0,-1 0 1 0 0,0 0-1 0 0,0 0 1 0 0,1-1-1 0 0,-2 1 1 0 0,1-1-1 0 0,0 1 1 0 0,-4 1-1 0 0,-7 7 36 0 0,-87 61 222 0 0,-2 1-82 0 0,75-49-151 0 0,-77 57 72 0 0,45-42-62 0 0,-45 32 49 0 0,55-34-28 0 0,-69 48 129 0 0,64-50-113 0 0,-69 47 99 0 0,86-54-168 0 0,-79 54-17 0 0,83-62-2 0 0,-148 100 92 0 0,14 3 178 0 0,162-120-272 0 0,0 1 0 0 0,1-1 0 0 0,-10 2 0 0 0,-13 9 0 0 0,65-31-152 0 0,-30 12 86 0 0,0 0-1 0 0,-1-1 1 0 0,11-11 0 0 0,1-3-46 0 0,3 2 3 0 0,1 0 0 0 0,44-27 0 0 0,0 1 5 0 0,294-216-399 0 0,-311 226 438 0 0,109-65-53 0 0,-35 25 116 0 0,-92 54 5 0 0,194-121-10 0 0,-163 105 67 0 0,149-76 138 0 0,-180 98-248 0 0,-8 3-21 0 0,0 1 1 0 0,44-12-1 0 0,-50 18 71 0 0,-17 4 0 0 0,0 0 0 0 0,0 0 0 0 0,0 0 0 0 0,0-1 0 0 0,0 1 0 0 0,0 0 0 0 0,1 0 0 0 0,-1 0 0 0 0,0 0 0 0 0,0 0 0 0 0,0 0 0 0 0,0 0 0 0 0,0 0 0 0 0,1 0 0 0 0,-1 0 0 0 0,0 0 0 0 0,0 0 0 0 0,0 0 0 0 0,0 0 0 0 0,1 0 0 0 0,-1 0 0 0 0,0 0 0 0 0,0 0 0 0 0,0 0 0 0 0,0 0 0 0 0,0 0 0 0 0,1 0 0 0 0,-1 0 0 0 0,0 0 0 0 0,0 0 0 0 0,0 0 0 0 0,0 1 0 0 0,0-1 0 0 0,0 0 0 0 0,1 0 0 0 0,-1 0 0 0 0,0 0 0 0 0,0 0 0 0 0,0 0 0 0 0,0 0 0 0 0,0 1 0 0 0,0-1 0 0 0,0 0 0 0 0,0 0 0 0 0,0 0 0 0 0,0 0 0 0 0,1 0 0 0 0,-1 0 0 0 0,0 1 0 0 0,0-1 0 0 0,0 0 0 0 0,0 0 0 0 0,0 0 0 0 0,0 0 0 0 0,0 1 0 0 0,0-1 0 0 0,0 0 0 0 0,0 0 0 0 0,0 0 0 0 0,-4 7 0 0 0,4-7 0 0 0,-1 2 0 0 0,-1 1 0 0 0,0-1 0 0 0,0 0 0 0 0,-1 0-1 0 0,1-1 1 0 0,0 1 0 0 0,0 0 0 0 0,-1-1 0 0 0,1 1 0 0 0,-4 0-1 0 0,-6 5-7 0 0,-1 2 13 0 0,0 1 0 0 0,-19 20 1 0 0,-15 11 118 0 0,-286 190 362 0 0,58-43-174 0 0,269-184-304 0 0,-270 178 319 0 0,107-71-151 0 0,13-10-76 0 0,75-49-51 0 0,-38 29 19 0 0,110-75-68 0 0,0 1 0 0 0,-19 8 0 0 0,35-17 37 0 0,12-6-225 0 0,28-14 1 0 0,74-45-347 0 0,-88 50 482 0 0,1-3-18 0 0,40-30 1 0 0,-40 25 11 0 0,41-21 1 0 0,3 7-22 0 0,32-18-40 0 0,-37 15 36 0 0,148-81-42 0 0,-135 77 132 0 0,219-106-86 0 0,-184 98 77 0 0,59-25 99 0 0,-131 59-26 0 0,72-25 107 0 0,-101 38-178 0 0,-7 3 0 0 0,-13 4 0 0 0,0 0 0 0 0,0 0 0 0 0,0 0 0 0 0,0 0 0 0 0,1 0 0 0 0,-1 1 0 0 0,0-1 0 0 0,0 0 0 0 0,0 0 0 0 0,0 0 0 0 0,0 0 0 0 0,0 0 0 0 0,0 0 0 0 0,1 0 0 0 0,-1 0 0 0 0,0 0 0 0 0,0 0 0 0 0,0 1 0 0 0,0-1 0 0 0,0 0 0 0 0,0 0 0 0 0,0 0 0 0 0,0 0 0 0 0,0 0 0 0 0,0 1 0 0 0,0-1 0 0 0,0 0 0 0 0,0 0 0 0 0,0 0 0 0 0,0 0 0 0 0,0 0 0 0 0,0 0 0 0 0,0 1 0 0 0,0-1 0 0 0,0 0 0 0 0,0 0 0 0 0,0 0 0 0 0,-4 11 12 0 0,-3-3 17 0 0,-1 0-1 0 0,0-1 1 0 0,0 0-1 0 0,-1 0 1 0 0,-10 6-1 0 0,-51 24 151 0 0,24-13-107 0 0,-225 122 86 0 0,184-101-87 0 0,-38 23 18 0 0,-77 43 2 0 0,74-41-37 0 0,17-10-55 0 0,-55 25 1 0 0,160-82 0 0 0,1 0 0 0 0,0 1 0 0 0,0-1-1 0 0,-6 7 1 0 0,8-7 2 0 0,0 0 0 0 0,-1 0 0 0 0,0 0 0 0 0,1-1 0 0 0,-6 3 0 0 0,9-4-5 0 0,0-1 1 0 0,0 1-1 0 0,1-1 0 0 0,-1 1 1 0 0,0-1-1 0 0,0 1 0 0 0,1-1 1 0 0,-1 1-1 0 0,0-1 0 0 0,1 0 1 0 0,-1 1-1 0 0,0-1 0 0 0,1 0 0 0 0,-1 1 1 0 0,1-1-1 0 0,-1 0 0 0 0,2 1 1 0 0,-1 0-18 0 0,1-1 0 0 0,0 0 0 0 0,0 1 0 0 0,0-1 0 0 0,0 0 0 0 0,-1 0 0 0 0,1 0 0 0 0,0 0 0 0 0,0-1 0 0 0,0 1 0 0 0,0 0 0 0 0,-1-1 0 0 0,1 1 0 0 0,0-1 0 0 0,3-1 1 0 0,7-2-49 0 0,28-8-117 0 0,0-1-1 0 0,51-25 1 0 0,-47 19 112 0 0,57-31-56 0 0,-23 10 51 0 0,115-58 56 0 0,-61 34-31 0 0,-6 3 42 0 0,-8 8-43 0 0,-61 29 44 0 0,-45 20-1 0 0,0 0 0 0 0,20-4 0 0 0,-21 5 61 0 0,-9 3 29 0 0,-4 1 47 0 0,-27 13 76 0 0,22-11-167 0 0,-1 0 0 0 0,1 1 1 0 0,-7 4-1 0 0,-321 189 266 0 0,229-135-301 0 0,14-8 0 0 0,-116 65 54 0 0,74-43 4 0 0,30-18 74 0 0,43-25-4 0 0,39-23-73 0 0,0 2-1 0 0,-28 20 1 0 0,32-21-55 0 0,15-10 0 0 0,0 0 0 0 0,1 0 0 0 0,-1 1 0 0 0,1-1 0 0 0,0 1 0 0 0,-1-1 0 0 0,1 1 0 0 0,-3 4 0 0 0,5-6 0 0 0,-1 0 0 0 0,1 0 0 0 0,0 0 0 0 0,0 0 0 0 0,0 0 0 0 0,0 0 0 0 0,0 0 0 0 0,0 0 0 0 0,-1 0 0 0 0,1 1 0 0 0,0-1 0 0 0,0 0 0 0 0,0 0 0 0 0,0 0 0 0 0,0 0 0 0 0,0 0 0 0 0,0 0 0 0 0,0 0 0 0 0,0 0 0 0 0,0 1 0 0 0,-1-1 0 0 0,1 0 0 0 0,0 0 0 0 0,0 0 0 0 0,0 0 0 0 0,0 0 0 0 0,0 0 0 0 0,0 1 0 0 0,0-1 0 0 0,0 0 0 0 0,0 0 0 0 0,0 0 0 0 0,0 0 0 0 0,0 0 0 0 0,0 0 0 0 0,0 1 0 0 0,0-1 0 0 0,0 0 0 0 0,0 0 0 0 0,0 0 0 0 0,1 0 0 0 0,-1 0 0 0 0,0 0 0 0 0,0 0 0 0 0,0 1 0 0 0,0-1 0 0 0,0 0 0 0 0,0 0 0 0 0,0 0 0 0 0,0 0 0 0 0,0 0 0 0 0,0 0 0 0 0,1 0 0 0 0,-1 0 0 0 0,0 0 0 0 0,0 0 0 0 0,0 1 0 0 0,0-1 0 0 0,0 0 0 0 0,0 0 0 0 0,1 0 0 0 0,-1 0 0 0 0,0 0 0 0 0,0 0 0 0 0,0 0 0 0 0,0 0 0 0 0,0 0 0 0 0,6-1 0 0 0,15-4-66 0 0,-16 4 17 0 0,1 0 0 0 0,-1 0 0 0 0,0 0 0 0 0,0-1 0 0 0,9-4 0 0 0,18-10-193 0 0,54-20-1 0 0,-22 8 83 0 0,102-59 1 0 0,-155 80 163 0 0,89-56-40 0 0,10-6-8 0 0,25-3 24 0 0,161-98-122 0 0,-172 94 88 0 0,-122 74 55 0 0,5-1-3 0 0,9-1 17 0 0,-18 5 15 0 0,0-1-4 0 0,-1 1-1 0 0,1 0 0 0 0,0-1 1 0 0,0 1-1 0 0,0 0 0 0 0,0 1 1 0 0,0-1-1 0 0,-2 2 0 0 0,-78 46 505 0 0,37-19-483 0 0,-65 32 1 0 0,29-18-38 0 0,-16 9 42 0 0,-47 29-40 0 0,46-25 39 0 0,-48 33-49 0 0,-13 3 29 0 0,77-48 130 0 0,41-17-102 0 0,97-57-339 0 0,40-17-48 0 0,134-84 1 0 0,-137 74 181 0 0,-13 6 48 0 0,42-22-78 0 0,-84 51 112 0 0,80-37-112 0 0,-90 46 176 0 0,-17 6 51 0 0,0 2-1 0 0,22-7 1 0 0,-32 11 13 0 0,-2 7 54 0 0,0-5-107 0 0,0 0 1 0 0,0-1-1 0 0,0 1 1 0 0,-1 0-1 0 0,1-1 1 0 0,-1 1-1 0 0,1-1 1 0 0,-1 1-1 0 0,0-1 1 0 0,-3 3-1 0 0,-5 4 39 0 0,-3 2 29 0 0,0 0 0 0 0,-17 10 0 0 0,13-10-5 0 0,-17 16 0 0 0,-70 57-3 0 0,37-29-60 0 0,-13 10-12 0 0,53-46 11 0 0,2 0 33 0 0,-1-1-1 0 0,-30 14 1 0 0,28-16 1 0 0,22-11-14 0 0,0 0-1 0 0,0-1 0 0 0,0 0 0 0 0,-12 4 0 0 0,8-5-13 0 0,10-2-16 0 0,0 0 0 0 0,0 0 0 0 0,0 0 0 0 0,0 0 0 0 0,0 0 0 0 0,0 0 0 0 0,0 0 0 0 0,0 0 0 0 0,0 0 0 0 0,-1 0 0 0 0,1 0 0 0 0,0 0 0 0 0,0 0 0 0 0,0 0 0 0 0,0 0 0 0 0,0 0 0 0 0,0 0 0 0 0,0 0 0 0 0,0 0 0 0 0,0 0 0 0 0,0 0 0 0 0,-1 0 0 0 0,1 0 0 0 0,0-1 0 0 0,0 1 0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0,25-19 0 0 0,-8 2-83 0 0,1 2 0 0 0,31-23 1 0 0,8-6-190 0 0,92-85-26 0 0,-124 109 286 0 0,42-26 0 0 0,-4 3-38 0 0,195-178 38 0 0,-156 138 12 0 0,-4 4 0 0 0,-60 45-1 0 0,-13 13 7 0 0,42-47 0 0 0,-63 64 3 0 0,-1 1 0 0 0,1-1 0 0 0,0 1 1 0 0,8-5-1 0 0,-8 5-6 0 0,-1 1 1 0 0,1-1 0 0 0,-1 0-1 0 0,7-6 1 0 0,-6 1 59 0 0,-5 8-37 0 0,0-1 1 0 0,0 1-1 0 0,-1 0 1 0 0,1 0-1 0 0,0 0 1 0 0,0 0-1 0 0,0 1 1 0 0,0-1 0 0 0,-1 0-1 0 0,1 0 1 0 0,-1 1-1 0 0,-2 1-3 0 0,0 1 1 0 0,0-1-1 0 0,1 1 0 0 0,-1 0 0 0 0,1 0 0 0 0,-6 6 0 0 0,-7 6-2 0 0,-35 30 41 0 0,-51 41-403 0 0,-61 47 436 0 0,140-110-41 0 0,-21 26-1 0 0,22-24-54 0 0,-25 24 0 0 0,20-24 1 0 0,-2-2 0 0 0,-39 26 0 0 0,42-31 0 0 0,16-11 0 0 0,0-1 0 0 0,-16 8 0 0 0,21-11 0 0 0,7-2-3 0 0,6-1-18 0 0,-3-1-27 0 0,1-1 0 0 0,-1 0 0 0 0,0 0 0 0 0,10-5 1 0 0,6-4-43 0 0,20-9-75 0 0,72-47 1 0 0,-108 63 149 0 0,12-7-70 0 0,19-19 0 0 0,-21 17 12 0 0,29-20 0 0 0,-11 13 57 0 0,83-54 13 0 0,-29 20 3 0 0,-3 2 0 0 0,-11 9 0 0 0,-48 30 0 0 0,29-21 0 0 0,-23 13 0 0 0,-19 14 0 0 0,-1-1 0 0 0,17-14 0 0 0,-27 21 9 0 0,0 0-1 0 0,0 0 1 0 0,1 0-1 0 0,-1 0 1 0 0,0 0 0 0 0,1 0-1 0 0,-1 1 1 0 0,1-1-1 0 0,-1 1 1 0 0,1-1-1 0 0,1 0 1 0 0,1-2 317 0 0,-9 7-261 0 0,-4 7-8 0 0,5-6-55 0 0,-1 1 1 0 0,0-1-1 0 0,-6 6 0 0 0,-7 7-2 0 0,16-14 0 0 0,-1-1 0 0 0,-1 0 0 0 0,1 0 0 0 0,0 0 0 0 0,-1 0 0 0 0,-4 3 0 0 0,-11 9 0 0 0,16-13 0 0 0,1 1 0 0 0,0-1 0 0 0,-1 0 0 0 0,0 0 0 0 0,0 0 0 0 0,-3 1 0 0 0,5-2 0 0 0,0-1 0 0 0,1 1 0 0 0,-1-1 0 0 0,0 1 0 0 0,1-1 0 0 0,-1 1 0 0 0,0-1 0 0 0,1 1 0 0 0,-1 0 0 0 0,1-1 0 0 0,-1 1 0 0 0,1 0 0 0 0,-1-1 0 0 0,1 2 0 0 0,-8 6 0 0 0,8-8 0 0 0,0 0 0 0 0,0 0-1 0 0,0 0 1 0 0,0 0 0 0 0,0 0-1 0 0,0 0 1 0 0,-1 1 0 0 0,1-1 0 0 0,0 0-1 0 0,0 0 1 0 0,0 0 0 0 0,0 0-1 0 0,0 0 1 0 0,0 0 0 0 0,0 0 0 0 0,0 0-1 0 0,0 0 1 0 0,0 0 0 0 0,0 0-1 0 0,-1 1 1 0 0,1-1 0 0 0,0 0 0 0 0,0 0-1 0 0,0 0 1 0 0,0 0 0 0 0,0 0-1 0 0,0 0 1 0 0,0 0 0 0 0,0 1-1 0 0,0-1 1 0 0,0 0 0 0 0,0 0 0 0 0,0 0-1 0 0,0 0 1 0 0,0 0 0 0 0,0 0-1 0 0,0 0 1 0 0,0 0 0 0 0,0 1 0 0 0,0-1-1 0 0,0 0 1 0 0,1 0 0 0 0,-1 0-1 0 0,0 0 1 0 0,5 4-48 0 0,9-1-89 0 0,-1-5 9 0 0,-6 0 116 0 0,0 1 0 0 0,1-1 0 0 0,-1 0 0 0 0,7-4 0 0 0,37-12-52 0 0,-29 10 10 0 0,-18 8 54 0 0,-1-1 0 0 0,0 0 0 0 0,0 0 0 0 0,1-1 0 0 0,4-2 0 0 0,9-2-3 0 0,-16 6 10 0 0,1-1-1 0 0,0 1 0 0 0,0-1 0 0 0,0 1 1 0 0,-1-1-1 0 0,1 0 0 0 0,0 0 0 0 0,2-1 1 0 0,5 0 26 0 0,-9 2-28 0 0,0 0 0 0 0,0 0 0 0 0,0 0 0 0 0,1 0 0 0 0,-1 0 0 0 0,0 0 1 0 0,0 0-1 0 0,0 0 0 0 0,1 0 0 0 0,-1 0 0 0 0,0 0 0 0 0,0 0 0 0 0,1 0 0 0 0,-1 0 0 0 0,0 0 0 0 0,0 0 0 0 0,0 0 0 0 0,1 0 1 0 0,-1 0-1 0 0,0 0 0 0 0,0 0 0 0 0,0-1 0 0 0,0 1 0 0 0,1 0 0 0 0,-1 0 0 0 0,0 0 0 0 0,0 0 0 0 0,0 0 0 0 0,0 0 0 0 0,0-1 1 0 0,1 1-1 0 0,-1 0 0 0 0,0 0 0 0 0,0 0 0 0 0,0-1 0 0 0,0 1 0 0 0,0 0 0 0 0,1-1 45 0 0,0 1-42 0 0,0 0-1 0 0,-1 0 1 0 0,1 0-1 0 0,0 0 1 0 0,-1 0-1 0 0,1-1 1 0 0,0 1-1 0 0,-1 0 0 0 0,1 0 1 0 0,-1-1-1 0 0,1 1 1 0 0,0 0-1 0 0,-1-1 1 0 0,1 1-1 0 0,-1-1 1 0 0,1 1-1 0 0,-1-1 1 0 0,1 0-1 0 0,-1-4 11 0 0,-1 4 66 0 0,0-4 71 0 0,1 5-149 0 0,0-1 0 0 0,0 1 1 0 0,0-1-1 0 0,-1 0 0 0 0,1 1 0 0 0,0-1 0 0 0,0 1 1 0 0,0-1-1 0 0,0 1 0 0 0,0-1 0 0 0,-1 1 0 0 0,1 0 1 0 0,0-1-1 0 0,0 1 0 0 0,-1-1 0 0 0,1 1 0 0 0,0-1 0 0 0,-1 1 1 0 0,1 0-1 0 0,0-1 0 0 0,-1 1 0 0 0,1 0 0 0 0,-1-1 1 0 0,-9-3-71 0 0,9 4 59 0 0,1 0 0 0 0,0 0-1 0 0,0 0 1 0 0,0-1 0 0 0,0 1 0 0 0,0 0-1 0 0,0 0 1 0 0,0 0 0 0 0,0-1-1 0 0,0 1 1 0 0,0 0 0 0 0,0 0-1 0 0,0 0 1 0 0,0-1 0 0 0,0 1-1 0 0,0 0 1 0 0,0 0 0 0 0,0 0-1 0 0,0-1 1 0 0,1 1 0 0 0,-1 0-1 0 0,0 0 1 0 0,0 0 0 0 0,0-1-1 0 0,0 1 1 0 0,0 0 0 0 0,0 0-1 0 0,0 0 1 0 0,1-1 0 0 0,16-9-234 0 0,-17 9 239 0 0,1 1 0 0 0,-1 0 0 0 0,1-1 0 0 0,0 1 0 0 0,-1-1 0 0 0,1 1 0 0 0,-1-1 0 0 0,1 1 0 0 0,-1-1 0 0 0,1 1 0 0 0,-1-1 0 0 0,0 1 0 0 0,1-1 0 0 0,-1 1 0 0 0,0-1 0 0 0,1 0 0 0 0,-1 1 0 0 0,0-1 0 0 0,0 0 0 0 0,1-1 0 0 0,-1 2 0 0 0,0-1 0 0 0,0 0 0 0 0,1 0 0 0 0,-1 0 0 0 0,0 0 0 0 0,1 1 0 0 0,-1-1 0 0 0,1 0 0 0 0,-1 0 0 0 0,1 1 0 0 0,-1-1 0 0 0,1 0 0 0 0,0 1 0 0 0,-1-1 0 0 0,2-1 0 0 0,3 0 0 0 0,-1-1 0 0 0,-1 1 0 0 0,1-1 0 0 0,0-1 0 0 0,-1 1 0 0 0,1 0 0 0 0,4-7 0 0 0,-7 8 0 0 0,0 1 0 0 0,0 0 0 0 0,0 1 0 0 0,0-1 0 0 0,0 0 0 0 0,0 0 0 0 0,0 0 0 0 0,1 1 0 0 0,-1-1 0 0 0,0 0 0 0 0,1 1 0 0 0,-1-1 0 0 0,0 1 0 0 0,3-1 0 0 0,-2 1 0 0 0,-1 0 0 0 0,1-1 0 0 0,0 1 0 0 0,-1-1 0 0 0,1 0 0 0 0,-1 1 0 0 0,0-1 0 0 0,1 0 0 0 0,-1 0 0 0 0,3-1 0 0 0,-1-2 2 0 0,2 0 11 0 0,-1 0 0 0 0,1 0 0 0 0,8-6 0 0 0,-11 9-5 0 0,1-1-1 0 0,-1 0 1 0 0,0 0 0 0 0,0 0 0 0 0,4-5 0 0 0,-4 5 8 0 0,-1 0-1 0 0,1 0 0 0 0,0 0 0 0 0,0 0 0 0 0,0 0 0 0 0,1 1 1 0 0,2-3-1 0 0,-4 3-2 0 0,0 1-1 0 0,0-1 1 0 0,0 0 0 0 0,0 0 0 0 0,0 0 0 0 0,0 0 0 0 0,0 0-1 0 0,0 0 1 0 0,0 0 0 0 0,0 0 0 0 0,0-2 0 0 0,0 2-8 0 0,-1 0 1 0 0,1 1-1 0 0,-1-1 1 0 0,1 0 0 0 0,0 0-1 0 0,0 0 1 0 0,-1 0 0 0 0,1 1-1 0 0,0-1 1 0 0,0 0-1 0 0,0 1 1 0 0,-1-1 0 0 0,1 0-1 0 0,0 1 1 0 0,0 0 0 0 0,2-1-1 0 0,-2 0-5 0 0,0 0 0 0 0,0 1-1 0 0,0-1 1 0 0,0 0 0 0 0,0 0-1 0 0,-1 0 1 0 0,1 1 0 0 0,0-1-1 0 0,0 0 1 0 0,0 0 0 0 0,-1 0-1 0 0,1 0 1 0 0,0-2 0 0 0,8-9 131 0 0,12-16 193 0 0,0-5-617 0 0,-12 17 430 0 0,-2 0-80 0 0,-4 12-47 0 0,0 0 0 0 0,-1-1 0 0 0,0 0 0 0 0,3-7 0 0 0,6-15 68 0 0,-2-3-166 0 0,11 0 142 0 0,-9 17-43 0 0,-1 4-12 0 0,3-3 2 0 0,-11 11-2 0 0,0 0-1 0 0,0-1 1 0 0,-1 1-1 0 0,1-1 1 0 0,-1 1-1 0 0,1-1 1 0 0,1-2 0 0 0,8-4-49 0 0,-10 7 50 0 0,0 1-1 0 0,-1 0 1 0 0,1-1 0 0 0,0 1 0 0 0,0-1-1 0 0,-1 1 1 0 0,1-1 0 0 0,0 0 0 0 0,0 1-1 0 0,-1-1 1 0 0,1 1 0 0 0,-1-1 0 0 0,1 0-1 0 0,0-1 1 0 0,0 0-3 0 0,-1 1-1 0 0,1-1 1 0 0,0 1-1 0 0,-1-1 0 0 0,1 1 1 0 0,0 0-1 0 0,0-1 1 0 0,0 1-1 0 0,0 0 1 0 0,0 0-1 0 0,0 0 1 0 0,0 0-1 0 0,0-1 0 0 0,1 1 1 0 0,-1 1-1 0 0,0-1 1 0 0,2-1-1 0 0,-1 1 4 0 0,-1 0 0 0 0,1-1 0 0 0,-1 1 0 0 0,0-1 0 0 0,1 1 0 0 0,-1-1-1 0 0,0 1 1 0 0,1-3 0 0 0,9-10 12 0 0,10-13 52 0 0,-20 26-60 0 0,0 1 0 0 0,-1-1 0 0 0,1 0 0 0 0,-1 0 0 0 0,0 1 0 0 0,1-1 0 0 0,-1 0 0 0 0,1 0 0 0 0,-1 0 0 0 0,0 0 0 0 0,0 1 0 0 0,1-3 0 0 0,-1 2 1 0 0,0 0 1 0 0,0 1-1 0 0,0-1 1 0 0,1 0-1 0 0,-1 0 1 0 0,0 0-1 0 0,0 1 1 0 0,1-1-1 0 0,-1 0 1 0 0,1 0-1 0 0,-1 1 1 0 0,1-1-1 0 0,-1 0 1 0 0,1 1-1 0 0,-1-1 1 0 0,2 0-1 0 0,17-22 215 0 0,-13 13-266 0 0,0-1-4 0 0,-4 10 51 0 0,0-1 1 0 0,-1 1-1 0 0,1-1 0 0 0,-1 1 0 0 0,1-1 1 0 0,-1 1-1 0 0,0-1 0 0 0,0 0 0 0 0,0 1 0 0 0,0-1 1 0 0,0 0-1 0 0,1-2 0 0 0,11-16 57 0 0,-3 6-36 0 0,9-20-22 0 0,-5 3-2 0 0,-10 22 5 0 0,-1 1 0 0 0,1-1 1 0 0,3-17-1 0 0,0-10 50 0 0,-7 33-48 0 0,0 0 0 0 0,0-1-1 0 0,0 1 1 0 0,1-1-1 0 0,0 1 1 0 0,0-1 0 0 0,0 1-1 0 0,2-6 1 0 0,2-7 28 0 0,7-18 20 0 0,2-5-53 0 0,2 1 0 0 0,0 1 0 0 0,2 2 0 0 0,1 7 0 0 0,-18 28 0 0 0,-1-1 0 0 0,1 0 0 0 0,-1 1 0 0 0,0-1 0 0 0,1 0 0 0 0,-1 1 0 0 0,1-1 0 0 0,-1 1 0 0 0,1-1 0 0 0,0 1 0 0 0,-1-1 0 0 0,1 1 0 0 0,-1-1 0 0 0,1 1 0 0 0,1-1 0 0 0,-1 1 0 0 0,-1 0 0 0 0,1-1 0 0 0,0 1 0 0 0,-1-1 0 0 0,1 1 0 0 0,0-1 0 0 0,-1 1 0 0 0,1-1 0 0 0,-1 1 0 0 0,1-1 0 0 0,-1 1 0 0 0,1-1 0 0 0,-1 0 0 0 0,1 1 0 0 0,0-2 0 0 0,0-1 0 0 0,-1 2 0 0 0,1-1 0 0 0,-1 1 0 0 0,1-1 0 0 0,0 1 0 0 0,-1-1 0 0 0,1 1 0 0 0,0 0 0 0 0,0-1 0 0 0,0 1 0 0 0,0 0 0 0 0,0 0 0 0 0,0 0 0 0 0,0 0 0 0 0,1 0 0 0 0,1-2 0 0 0,-2 3 0 0 0,-1-1 0 0 0,1 1 0 0 0,-1-1 0 0 0,1 1 0 0 0,-1-1 0 0 0,1 1 0 0 0,-1-1 0 0 0,0 1 0 0 0,1-1 0 0 0,-1 1 0 0 0,0-1 0 0 0,0 0 0 0 0,1 1 0 0 0,-1-1 0 0 0,0 1 0 0 0,0-1 0 0 0,0 0 0 0 0,0 1 0 0 0,0-1 0 0 0,0 0 0 0 0,0 1 0 0 0,0-1 0 0 0,0-1 0 0 0,0 2 0 0 0,0-1 0 0 0,0 0 0 0 0,0 1 0 0 0,0-1 0 0 0,0 0 0 0 0,0 1 0 0 0,0-1 0 0 0,0 0 0 0 0,0 1 0 0 0,0-1 0 0 0,1 0 0 0 0,-1 1 0 0 0,0-1 0 0 0,0 0 0 0 0,1 1 0 0 0,-1-1 0 0 0,1 1 0 0 0,-1-1 0 0 0,0 1 0 0 0,2-2 0 0 0,4-2 0 0 0,-5 4 0 0 0,-1-1 0 0 0,1 1 0 0 0,0 0 0 0 0,-1-1 0 0 0,1 1 0 0 0,-1-1 0 0 0,1 1 0 0 0,-1-1 0 0 0,1 1 0 0 0,-1-1 0 0 0,0 1 0 0 0,1-1 0 0 0,-1 1 0 0 0,0-1 0 0 0,1 0 0 0 0,-1 1 0 0 0,0-1 0 0 0,1 1 0 0 0,-1-1 0 0 0,0 0 0 0 0,0 0 0 0 0,3-5 0 0 0,1 2 0 0 0,-12 13 1 0 0,7-8-9 0 0,-1 0 0 0 0,1 0-1 0 0,0 0 1 0 0,0 0 0 0 0,0 1-1 0 0,0-1 1 0 0,0 0 0 0 0,0 0-1 0 0,1 1 1 0 0,-2 1 0 0 0,2-2 0 0 0,-1 3-24 0 0,0-1 0 0 0,-1 0 0 0 0,1 1 1 0 0,-1-1-1 0 0,1 0 0 0 0,-1 0 0 0 0,0 1 1 0 0,0-1-1 0 0,-3 3 0 0 0,1 0 14 0 0,0 0-1 0 0,0 0 0 0 0,0 0 1 0 0,1 0-1 0 0,-4 11 1 0 0,-3 6 17 0 0,-5 11 1 0 0,9-20 0 0 0,-15 26 0 0 0,4-12 0 0 0,-19 29 0 0 0,14-22 0 0 0,16-24 0 0 0,0-1 0 0 0,-8 10 0 0 0,2-5 0 0 0,0 1 0 0 0,-14 25 0 0 0,-1 1 0 0 0,17-27 0 0 0,-10 20 0 0 0,15-25 0 0 0,-1-1 0 0 0,-8 10 0 0 0,-7 12 0 0 0,20-29 0 0 0,0 0 0 0 0,-1 0 0 0 0,1 0 0 0 0,-1-1 0 0 0,0 1 0 0 0,1 0 0 0 0,-1-1 0 0 0,0 1 0 0 0,-3 1 0 0 0,-12 11 0 0 0,13-8 0 0 0,-1-1 0 0 0,0 0 0 0 0,0 0 0 0 0,0 0 0 0 0,-7 4 0 0 0,9-6 0 0 0,0-1 0 0 0,1 1 0 0 0,-1 0 0 0 0,1 0 0 0 0,0 0 0 0 0,-3 5 0 0 0,3-5 0 0 0,0 0 0 0 0,-1 1 0 0 0,1-1 0 0 0,-1 0 0 0 0,-4 4 0 0 0,1-3 0 0 0,0 1 0 0 0,-1 0 0 0 0,1 1 0 0 0,0 0 0 0 0,-6 8 0 0 0,-20 20 0 0 0,6-7 0 0 0,2-4 4 0 0,18-19-24 0 0,0 1 0 0 0,1 0 0 0 0,-6 7 0 0 0,9-10 1 0 0,0 0 1 0 0,0 0-1 0 0,0 0 0 0 0,0 0 0 0 0,0-1 0 0 0,0 1 0 0 0,-4 1 1 0 0,4-2-6 0 0,0 0 1 0 0,0 1 0 0 0,0-1-1 0 0,0 0 1 0 0,0 1 0 0 0,1-1-1 0 0,-1 1 1 0 0,1-1 0 0 0,-1 1-1 0 0,1 0 1 0 0,-2 2 0 0 0,2-3-1 0 0,0 0 0 0 0,0 1 1 0 0,0-1-1 0 0,0 0 0 0 0,0 0 1 0 0,0 0-1 0 0,0-1 1 0 0,0 1-1 0 0,0 0 0 0 0,0 0 1 0 0,-3 1-1 0 0,3-2 5 0 0,0 1 0 0 0,0-1 0 0 0,0 1 0 0 0,0 0-1 0 0,0-1 1 0 0,0 1 0 0 0,0 0 0 0 0,0 0 0 0 0,0 0 0 0 0,0 0-1 0 0,0 0 1 0 0,1 0 0 0 0,-1 0 0 0 0,-1 2 0 0 0,2-2 13 0 0,0-1-1 0 0,-1 0 1 0 0,1 1 0 0 0,0-1-1 0 0,0 1 1 0 0,-1-1 0 0 0,1 0-1 0 0,0 1 1 0 0,-1-1 0 0 0,1 0-1 0 0,0 0 1 0 0,-1 1 0 0 0,1-1 0 0 0,0 0-1 0 0,-1 0 1 0 0,1 1 0 0 0,-1-1-1 0 0,1 0 1 0 0,-1 0 0 0 0,1 0-1 0 0,0 0 1 0 0,-1 0 0 0 0,1 1-1 0 0,-1-1 1 0 0,1 0 0 0 0,-1 0-1 0 0,0 0 1 0 0,-1 0-58 0 0,6 0-32 0 0,-3 0 77 0 0,1 0 1 0 0,-1 0-1 0 0,1 0 0 0 0,-1-1 0 0 0,0 1 0 0 0,1 0 1 0 0,-1-1-1 0 0,0 1 0 0 0,1-1 0 0 0,-1 1 0 0 0,0-1 1 0 0,1 1-1 0 0,-1-1 0 0 0,1-1 0 0 0,14-4-78 0 0,-15 6 97 0 0,1 0 0 0 0,-1-1 0 0 0,1 1 0 0 0,-1-1 0 0 0,1 1 1 0 0,-1-1-1 0 0,0 1 0 0 0,1-1 0 0 0,1-2 0 0 0,4-2 1 0 0,0 0-1 0 0,0 1 0 0 0,10-6 1 0 0,13-6-63 0 0,39-28-262 0 0,-44 28 236 0 0,-17 12 85 0 0,-1-1 1 0 0,13-10-1 0 0,-9 5 23 0 0,0 1 0 0 0,0 1 0 0 0,23-14 0 0 0,2-2-20 0 0,-28 17 0 0 0,1 1 0 0 0,12-7 0 0 0,-14 9 0 0 0,8-4 4 0 0,0 0-1 0 0,23-17 1 0 0,-9 5 75 0 0,-21 15-38 0 0,0-1 1 0 0,0 1 0 0 0,12-13-1 0 0,-10 7-7 0 0,-4 5-13 0 0,-1 1-1 0 0,0-1 1 0 0,0 0-1 0 0,-1 0 1 0 0,7-12 0 0 0,22-35 237 0 0,-25 38-167 0 0,6-18 234 0 0,-7 22-209 0 0,-7 11-111 0 0,1-1 1 0 0,0 1-1 0 0,-1-1 1 0 0,1 0-1 0 0,-1 1 1 0 0,1-1 0 0 0,-1 0-1 0 0,1 1 1 0 0,-1-1-1 0 0,0 0 1 0 0,1 0-1 0 0,-1 1 1 0 0,1-3 0 0 0,-1-3 7 0 0,1 2 0 0 0,11-9 55 0 0,-4 4-68 0 0,-2 5 0 0 0,-6 4 0 0 0,0 0 0 0 0,1 0 0 0 0,-1 0 0 0 0,1 0 0 0 0,-1 0 0 0 0,0 0 0 0 0,1 0 0 0 0,-1-1 0 0 0,0 1 0 0 0,1 0 0 0 0,-1 0 0 0 0,0 0 0 0 0,1 0 0 0 0,-1 0 0 0 0,0-1 0 0 0,1 1 0 0 0,-1 0 0 0 0,0 0 0 0 0,0 0 0 0 0,1-1 0 0 0,-1 1 0 0 0,0 0 0 0 0,0-1 0 0 0,1 1 0 0 0,-1 0 0 0 0,0 0 0 0 0,0-1 0 0 0,0 1 0 0 0,0 0 0 0 0,1-1 0 0 0,-1 1 0 0 0,0 0 0 0 0,0-1 0 0 0,0 1 0 0 0,0-1 0 0 0,0 1 0 0 0,0-1 0 0 0,0 1 0 0 0,0 0 0 0 0,0 0 0 0 0,0-1 0 0 0,0 1 0 0 0,0 0 0 0 0,0 0 0 0 0,0 0 0 0 0,0-1 0 0 0,0 1 0 0 0,0 0 0 0 0,0 0 0 0 0,0 0 0 0 0,0 0 0 0 0,0-1 0 0 0,0 1 0 0 0,0 0 0 0 0,1 0 0 0 0,-1 0 0 0 0,0 0 0 0 0,0-1 0 0 0,0 1 0 0 0,0 0 0 0 0,0 0 0 0 0,0 0 0 0 0,1 0 0 0 0,-1 0 0 0 0,0-1 0 0 0,0 1 0 0 0,0 0 0 0 0,1 0 0 0 0,4-3 0 0 0,-5-3 0 0 0,5 3 0 0 0,-4 2 1 0 0,1 0 0 0 0,-1 1-1 0 0,0-1 1 0 0,1 0 0 0 0,-1 0 0 0 0,0 0 0 0 0,1 0-1 0 0,-1 0 1 0 0,0 0 0 0 0,0 0 0 0 0,0 0-1 0 0,0-1 1 0 0,1-1 0 0 0,-2 2 1 0 0,0 1 0 0 0,0-1 0 0 0,0 1 0 0 0,1-1 0 0 0,-1 1-1 0 0,0-1 1 0 0,0 0 0 0 0,0 1 0 0 0,0-1 0 0 0,1 1 0 0 0,-1 0 0 0 0,0-1 0 0 0,0 1 0 0 0,1-1 0 0 0,-1 1 0 0 0,0-1 0 0 0,1 1 0 0 0,-1 0 0 0 0,0-1 0 0 0,1 1-1 0 0,-1 0 1 0 0,1-1 0 0 0,-1 1 0 0 0,1 0 0 0 0,-1-1 0 0 0,1 1 0 0 0,0 0 0 0 0,4-4-3 0 0,3-7-13 0 0,-7 9 8 0 0,1 0-1 0 0,-1-1 1 0 0,1 1 0 0 0,-1 0 0 0 0,0-1 0 0 0,0 1-1 0 0,2-4 1 0 0,5-8 5 0 0,-7 13 2 0 0,0 0 1 0 0,0 0-1 0 0,0 0 0 0 0,0 0 0 0 0,-1-1 0 0 0,1 1 0 0 0,0 0 1 0 0,-1-1-1 0 0,2-1 0 0 0,10-20 52 0 0,1-26-53 0 0,-1 3 240 0 0,-2 11-148 0 0,-9 28-77 0 0,-1 3-10 0 0,0 1 1 0 0,1-1 0 0 0,0 1-1 0 0,-1-1 1 0 0,1 1 0 0 0,0-1-1 0 0,2-3 1 0 0,-1 4-1 0 0,-1-1 0 0 0,0 0 0 0 0,0 1 0 0 0,1-8 0 0 0,3-11 30 0 0,3-23 73 0 0,-7 40-99 0 0,-1 1 0 0 0,1 0 0 0 0,-1-1 0 0 0,0 1 0 0 0,0 0 0 0 0,0-1 0 0 0,0 1 0 0 0,-2-6 0 0 0,1 5 2 0 0,0-1-1 0 0,1 1 1 0 0,0 0-1 0 0,0-1 1 0 0,1-5-1 0 0,-2-35 1 0 0,1 26 41 0 0,-1 16-52 0 0,1-1 0 0 0,0 1 1 0 0,0 0-1 0 0,1 0 0 0 0,0-6 0 0 0,2-33 0 0 0,-3 29 0 0 0,-1-13 0 0 0,-2-5 0 0 0,-1 0 0 0 0,0 6 0 0 0,2 19 0 0 0,1 0 0 0 0,0 0 0 0 0,0 0 0 0 0,1-12 0 0 0,-1-13 0 0 0,0 27 0 0 0,0 0 0 0 0,1 0 0 0 0,0 0 0 0 0,0 0 0 0 0,0 1 0 0 0,2-11 0 0 0,-1-3 0 0 0,-2 0 0 0 0,-1-1 0 0 0,0 3 0 0 0,2 10 30 0 0,0 1-1 0 0,-1-1 1 0 0,0 0 0 0 0,-1-4-1 0 0,-1-2 29 0 0,1 1-1 0 0,-1-17 0 0 0,1 9-43 0 0,1 11-4 0 0,0-1 0 0 0,0 1 0 0 0,1 0 0 0 0,1-10 0 0 0,-1 16-8 0 0,0 0 0 0 0,0-1 0 0 0,0 1 1 0 0,0 0-1 0 0,-1-1 0 0 0,1 1 0 0 0,0 0 0 0 0,-1-1 0 0 0,0 1 0 0 0,0 0 0 0 0,-1-4 0 0 0,-15-23 33 0 0,11 20-31 0 0,3 5 5 0 0,0 0 0 0 0,0 1 0 0 0,-1 0-1 0 0,1-1 1 0 0,-1 1 0 0 0,0 1 0 0 0,-5-4 0 0 0,5 3-9 0 0,0 0 0 0 0,-1 0 1 0 0,1-1-1 0 0,-5-5 0 0 0,-15-29 0 0 0,8 12 0 0 0,15 23 0 0 0,-1 0 0 0 0,1 0 0 0 0,0 0 0 0 0,0 0 0 0 0,0 0 0 0 0,0-1 0 0 0,0 1 0 0 0,0-4 0 0 0,-3-14 0 0 0,-2 6 0 0 0,-13-26 0 0 0,1 5 0 0 0,15 31 0 0 0,1 0 0 0 0,0 0 0 0 0,0 0 0 0 0,1-1 0 0 0,-1 1 0 0 0,1 0 0 0 0,1-1 0 0 0,-1 1 0 0 0,0-8 0 0 0,1 4 0 0 0,3-38 0 0 0,-2 33 0 0 0,0-28 0 0 0,-1 39 0 0 0,0-1 0 0 0,-1 0 0 0 0,0 0 0 0 0,0 0 0 0 0,0 0 0 0 0,0 1 0 0 0,0-1 0 0 0,-1 0 0 0 0,0 1 0 0 0,1-1 0 0 0,-5-4 0 0 0,-16-21 0 0 0,20 26 0 0 0,2 2 0 0 0,-1 0 0 0 0,1 1 0 0 0,-1-1 0 0 0,1 0 0 0 0,-1 0 0 0 0,1 1 0 0 0,-1-1 0 0 0,0 0 0 0 0,1 1 0 0 0,-1-1 0 0 0,0 1 0 0 0,0-1 0 0 0,1 1 0 0 0,-1-1 0 0 0,0 1 0 0 0,0-1 0 0 0,-1 1 0 0 0,-35-32 0 0 0,36 30 0 0 0,0 1 0 0 0,-1 0 0 0 0,1 0 0 0 0,0 0 0 0 0,0-1 0 0 0,0 1 0 0 0,-1 0 0 0 0,1 1 0 0 0,0-1 0 0 0,-1 0 0 0 0,1 0 0 0 0,-1 1 0 0 0,-1-2 0 0 0,-3 0 0 0 0,-25-19 0 0 0,20 10 0 0 0,10 10 0 0 0,0-1 0 0 0,-1 1 0 0 0,1 0 0 0 0,0 0 0 0 0,-1 0 0 0 0,1 0 0 0 0,0 0 0 0 0,-1 0 0 0 0,-1 0 0 0 0,-13-7 0 0 0,7 2 27 0 0,4 4 5 0 0,1-1 1 0 0,-1 1-1 0 0,1 0 1 0 0,-1 0-1 0 0,-9-2 1 0 0,2 2-156 0 0,-21-8-8 0 0,-11-6 131 0 0,33 7 0 0 0,-2 2 0 0 0,12 6 0 0 0,-3 0 0 0 0,0 0 0 0 0,0 0 0 0 0,0 0 0 0 0,0 0 0 0 0,0 1 1 0 0,0-1-1 0 0,0 1 0 0 0,-4 1 0 0 0,-11-2-11 0 0,-13 3-43 0 0,1-4 54 0 0,-22-10 0 0 0,-27-6 8 0 0,42 15 36 0 0,-1 4-56 0 0,23-1 12 0 0,-8-1 0 0 0,-11-4 0 0 0,30 3 0 0 0,2 1 0 0 0,0 1 0 0 0,0-1 0 0 0,0-1 0 0 0,1 1 0 0 0,-1 0 0 0 0,0-1 0 0 0,-4-3 0 0 0,-2-2 13 0 0,0 0 0 0 0,-1 0 0 0 0,0 1-1 0 0,-17-8 1 0 0,20 11-13 0 0,-1 1 0 0 0,1 0 0 0 0,-10-1 0 0 0,14 3 0 0 0,0 0 0 0 0,0-1 0 0 0,0 1 0 0 0,0 0 0 0 0,0 1 0 0 0,0-1 0 0 0,0 0 0 0 0,0 1 0 0 0,0 0 0 0 0,-5 1 0 0 0,-27 1-70 0 0,33-4 15 0 0,-3 0 31 0 0,4 0-45 0 0,6-3-201 0 0,-3 3 265 0 0,1 0 0 0 0,-1 0 0 0 0,0 1 0 0 0,0-1 0 0 0,1 1 0 0 0,-1-1 0 0 0,0 1 0 0 0,4 0 0 0 0,11-1-30 0 0,-13 0 35 0 0,0 1 0 0 0,0 0 0 0 0,0 0 0 0 0,0 0 0 0 0,6 1 0 0 0,10 1 0 0 0,34 7-13 0 0,-31-6-63 0 0,-17-2 50 0 0,-1 0 0 0 0,1 0 1 0 0,9-1-1 0 0,7 1-12 0 0,-19-1 34 0 0,1 0-1 0 0,0 0 0 0 0,0 0 1 0 0,-1 0-1 0 0,1 0 0 0 0,-1-1 1 0 0,1 0-1 0 0,4-1 0 0 0,-4 1 5 0 0,0 0 0 0 0,0 0 0 0 0,0 1 0 0 0,9-1 0 0 0,-9 1 0 0 0,0 0 0 0 0,1 0 0 0 0,-1-1 0 0 0,6-1 0 0 0,7-2-21 0 0,29-5 0 0 0,-4 2-1 0 0,-5 3 22 0 0,-28 4 0 0 0,0-1 0 0 0,14-3 0 0 0,-17 3 0 0 0,-1 0 0 0 0,1 0 0 0 0,-1 1 0 0 0,1 0 0 0 0,0 0 0 0 0,-1 0 0 0 0,1 0 0 0 0,0 1 0 0 0,-1 0 0 0 0,1 0 0 0 0,10 4 0 0 0,-10-3 0 0 0,-4-1 0 0 0,1-1 0 0 0,0 1 0 0 0,0 0 0 0 0,-1 0 0 0 0,1 0 0 0 0,0 1 0 0 0,-1-1 0 0 0,1 0 0 0 0,-1 1 0 0 0,0 0 0 0 0,3 2 0 0 0,4 9 35 0 0,-7-9-28 0 0,0 0 0 0 0,1 0 1 0 0,-1 0-1 0 0,1 0 0 0 0,-1 0 0 0 0,5 3 1 0 0,-6-6-3 0 0,1 1 0 0 0,-1-1 0 0 0,1 0 0 0 0,0 0 0 0 0,0 0 0 0 0,0 0 0 0 0,0 0 0 0 0,0 0 0 0 0,-1 0 0 0 0,1-1 0 0 0,1 1 0 0 0,-1-1 1 0 0,0 1-1 0 0,0-1 0 0 0,0 0 0 0 0,0 0 0 0 0,0 0 0 0 0,0 0 0 0 0,0 0 0 0 0,0 0 0 0 0,0-1 0 0 0,2 0 0 0 0,2 0 9 0 0,1 3-30 0 0,-2-3-67 0 0,6 2 102 0 0,-10-1-16 0 0,-1 0 1 0 0,1 0-1 0 0,0 1 0 0 0,-1-1 0 0 0,1 0 1 0 0,-1 0-1 0 0,1 0 0 0 0,0 0 0 0 0,-1 0 1 0 0,1 1-1 0 0,-1-1 0 0 0,1 0 0 0 0,-1 0 0 0 0,1 1 1 0 0,-1-1-1 0 0,1 0 0 0 0,-1 1 0 0 0,1-1 1 0 0,-1 1-1 0 0,1-1 0 0 0,0 1 0 0 0,0 2 6 0 0,0-3-11 0 0,0 1-1 0 0,0-1 1 0 0,-1 1-1 0 0,1-1 0 0 0,0 1 1 0 0,0 0-1 0 0,-1-1 1 0 0,1 1-1 0 0,-1 0 1 0 0,1 0-1 0 0,-1 0 1 0 0,1-1-1 0 0,-1 1 1 0 0,1 0-1 0 0,-1 0 0 0 0,0 0 1 0 0,1 0-1 0 0,-1 1 1 0 0,0-1-1 0 0,1 0 1 0 0,-1 0-1 0 0,0 0 1 0 0,1-1-1 0 0,-1 1 1 0 0,0 0-1 0 0,1 0 1 0 0,-1 0-1 0 0,1 0 1 0 0,-1-1-1 0 0,1 1 1 0 0,0 0-1 0 0,-1-1 1 0 0,1 1-1 0 0,0 0 1 0 0,-1-1-1 0 0,1 1 1 0 0,1 0-1 0 0,13 13 3 0 0,-10-9 0 0 0,-3-3 0 0 0,-1 0 0 0 0,1-1 0 0 0,0 1 0 0 0,0-1 0 0 0,0 1 0 0 0,0-1 0 0 0,0 0 0 0 0,1 0 0 0 0,2 2 0 0 0,9 5 0 0 0,-11-6-9 0 0,12 4-42 0 0,-10-5 38 0 0,-4-1 13 0 0,0 0 0 0 0,1 1 0 0 0,-1-1 0 0 0,0 1 0 0 0,0-1 1 0 0,0 1-1 0 0,1 0 0 0 0,-1 0 0 0 0,0-1 0 0 0,0 1 0 0 0,0 0 0 0 0,1 2 0 0 0,1-1 0 0 0,10 10 0 0 0,-10-8 0 0 0,11 18 0 0 0,-12-19 0 0 0,4 12 0 0 0,6 19 0 0 0,2 1 0 0 0,-11-27 0 0 0,11 17 0 0 0,13 12 0 0 0,-12-18 0 0 0,-2 0 0 0 0,12 22 0 0 0,-20-31 0 0 0,0-1 0 0 0,-1 1 0 0 0,0 0 0 0 0,4 15 0 0 0,3 7 0 0 0,-7-21-2 0 0,8 16 16 0 0,10 10 11 0 0,-13-22-16 0 0,0 1 0 0 0,-1 0-1 0 0,7 19 1 0 0,-12-27-13 0 0,-1-4-5 0 0,-1 1 1 0 0,0 0-1 0 0,1-1 1 0 0,-1 1-1 0 0,-1 0 1 0 0,1 0 0 0 0,-1 6-1 0 0,4 36 9 0 0,-3-5 0 0 0,0-24 0 0 0,-1 2 0 0 0,0-16 0 0 0,0 0 0 0 0,-1-1 0 0 0,1 1 0 0 0,1 0 0 0 0,-1 0 0 0 0,1 0 0 0 0,1 5 0 0 0,2 14 0 0 0,-3-14 0 0 0,-1-4 0 0 0,0-1 0 0 0,1 1 0 0 0,0-1 0 0 0,0 0 0 0 0,2 5 0 0 0,1-3 16 0 0,-3-5 232 0 0,-1-2-168 0 0,3-5-64 0 0,-2 4-15 0 0,-1 0-1 0 0,1 0 1 0 0,0 0-1 0 0,-1 0 1 0 0,1 0 0 0 0,-1 0-1 0 0,0-4 1 0 0,1-2 85 0 0,-1-8 36 0 0,-1 1-47 0 0,1 11-68 0 0,0 1 1 0 0,0-1-1 0 0,0 1 0 0 0,0-1 1 0 0,-2-4-1 0 0,0-8 13 0 0,-7-30 44 0 0,8 40-64 0 0,0 0 0 0 0,0 0 0 0 0,-4-9 0 0 0,-2-10 0 0 0,5 16 16 0 0,0 1 0 0 0,-1 0 0 0 0,-5-9-1 0 0,-3-12-6 0 0,4 15-9 0 0,0 0 0 0 0,-1 0 0 0 0,0 1 0 0 0,-1 0 0 0 0,-14-15 0 0 0,12 16 0 0 0,0 2 0 0 0,0-1 0 0 0,-1 2 0 0 0,-20-13 0 0 0,-4-4 0 0 0,13 9 0 0 0,-1 2 0 0 0,-1 1 0 0 0,-28-12 0 0 0,34 17 0 0 0,0 1 0 0 0,0 1 0 0 0,-1 1 0 0 0,0 0 0 0 0,0 2 0 0 0,-38-4 0 0 0,16 3 0 0 0,29 3 0 0 0,0 1 0 0 0,-22-1 0 0 0,-14 1 1 0 0,33 0-7 0 0,-30 2 1 0 0,19 1-42 0 0,16-1 28 0 0,0 0-1 0 0,1 0 1 0 0,-1 1-1 0 0,-12 4 1 0 0,-4 0-81 0 0,20-4 81 0 0,1-1-1 0 0,-1 1 0 0 0,1 0 1 0 0,-8 4-1 0 0,-2 1 20 0 0,13-6-11 0 0,0 0 0 0 0,-1 1 1 0 0,1-1-1 0 0,0 1 1 0 0,0-1-1 0 0,-3 4 1 0 0,5-4-13 0 0,0-1 20 0 0,1 0 1 0 0,-1 0-1 0 0,1 0 0 0 0,0 0 1 0 0,-1 0-1 0 0,1 0 0 0 0,-1 0 0 0 0,1 1 1 0 0,0-1-1 0 0,-1 0 0 0 0,1 0 1 0 0,0 1-1 0 0,-1-1 0 0 0,1 0 1 0 0,0 0-1 0 0,-1 1 0 0 0,1-1 0 0 0,0 0 1 0 0,0 1-1 0 0,-1-1 0 0 0,1 0 1 0 0,0 1-1 0 0,0-1 0 0 0,0 0 0 0 0,0 1 1 0 0,-1-1-1 0 0,1 1 0 0 0,0-1 1 0 0,0 0-1 0 0,0 1 0 0 0,0-1 0 0 0,0 1 1 0 0,0-1-1 0 0,0 0 0 0 0,0 1 1 0 0,0-1-1 0 0,0 1 0 0 0,0-1 1 0 0,9 2-55 0 0,-7-3 47 0 0,0 2-3 0 0,1-1-1 0 0,0 0 1 0 0,-1 0 0 0 0,1 0-1 0 0,-1 0 1 0 0,1-1 0 0 0,-1 1-1 0 0,1-1 1 0 0,-1 1 0 0 0,4-2-1 0 0,-3 1 11 0 0,1 0 0 0 0,-1 0-1 0 0,0 1 1 0 0,1-1 0 0 0,4 1-1 0 0,-4 0 5 0 0,0 0 0 0 0,0-1-1 0 0,0 1 1 0 0,0-1 0 0 0,5-2-1 0 0,-5 2 0 0 0,1 0 0 0 0,-1 0 0 0 0,0 0 0 0 0,7 0 0 0 0,17-3 0 0 0,-24 3-12 0 0,1 0 0 0 0,0 1 0 0 0,0-1 0 0 0,0 1-1 0 0,7 1 1 0 0,-7-1 4 0 0,-1 0-1 0 0,1 0 1 0 0,0 0 0 0 0,-1 0-1 0 0,1-1 1 0 0,5-1-1 0 0,-10 2 18 0 0,1-1 0 0 0,-1 1 0 0 0,1-1 0 0 0,-1 1 0 0 0,0-1 0 0 0,1 1 0 0 0,-1-1 0 0 0,0 1 0 0 0,0-1 0 0 0,0 0 0 0 0,1 1 0 0 0,-1-1-1 0 0,0 1 1 0 0,0-1 0 0 0,0 0 0 0 0,0 1 0 0 0,0-1 0 0 0,0 0 0 0 0,0 1 0 0 0,0-1 0 0 0,0 1 0 0 0,0-1 0 0 0,-1-1 0 0 0,-16-22 55 0 0,2 13 53 0 0,-1 0-1 0 0,-1 0 1 0 0,-28-12 0 0 0,20 10-136 0 0,22 12 25 0 0,0-1 0 0 0,-1 1-1 0 0,1 0 1 0 0,0 0 0 0 0,-5 0 0 0 0,-15-6 12 0 0,19 5-11 0 0,0 0-1 0 0,0 0 0 0 0,0 1 1 0 0,0-1-1 0 0,-1 1 1 0 0,1 0-1 0 0,0 0 0 0 0,-1 0 1 0 0,-6 0-1 0 0,7 1-6 0 0,-1-1 0 0 0,0 0 0 0 0,1 0 0 0 0,-1 0 0 0 0,-8-4 0 0 0,-17-4 0 0 0,0 0 0 0 0,25 7 0 0 0,0 1 0 0 0,0-1 0 0 0,0 1 0 0 0,0 0 0 0 0,0 0 0 0 0,-1 1 0 0 0,-6-1 0 0 0,8 1 0 0 0,-1 0 0 0 0,0 0 0 0 0,1-1 0 0 0,-9-2 0 0 0,9 2 0 0 0,0 0 0 0 0,0 1 0 0 0,-1-1 0 0 0,1 1 0 0 0,0-1 0 0 0,-6 2 0 0 0,7-1-5 0 0,1 0 0 0 0,0 0 1 0 0,0 0-1 0 0,-1-1 0 0 0,1 1 0 0 0,-4-1 0 0 0,4 0-1 0 0,1 1 0 0 0,0-1 0 0 0,-1 1 0 0 0,1 0 0 0 0,-1 0 0 0 0,1-1 0 0 0,0 1 0 0 0,-1 0-1 0 0,1 1 1 0 0,0-1 0 0 0,-1 0 0 0 0,1 0 0 0 0,0 0 0 0 0,-1 1 0 0 0,1-1 0 0 0,0 1 0 0 0,-1-1 0 0 0,-1 2 0 0 0,0-1-10 0 0,-1 0 0 0 0,1 1 0 0 0,-1-1 1 0 0,1-1-1 0 0,-1 1 0 0 0,1 0 0 0 0,-1-1 0 0 0,1 0 1 0 0,-1 0-1 0 0,0 0 0 0 0,1 0 0 0 0,-5-1 1 0 0,6-1 1 0 0,2 2 9 0 0,-14 7-30 0 0,4-5 35 0 0,7-2 0 0 0,-12 7 0 0 0,11-3 0 0 0,-3-3 0 0 0,2 3 0 0 0,-2-2 0 0 0,6-1 0 0 0,-8 6 0 0 0,3-3 0 0 0,3-2 0 0 0,-12 0 0 0 0,10-4 0 0 0,0-3-10 0 0,6 5-33 0 0,-1 1 42 0 0,0-1 1 0 0,1 0-1 0 0,-1 1 1 0 0,1-1 0 0 0,-1 0-1 0 0,1 0 1 0 0,-1 1-1 0 0,1-1 1 0 0,-1 0-1 0 0,1 0 1 0 0,-1 0-1 0 0,1 1 1 0 0,-1-1 0 0 0,1 0-1 0 0,0 0 1 0 0,-1 0-1 0 0,1 0 1 0 0,-1 0-1 0 0,1 0 1 0 0,-1 0-1 0 0,1-1 1 0 0,-1 1 0 0 0,2 0-1 0 0,2 0 1 0 0,-1 1-1 0 0,-2-1-3 0 0,0 1 1 0 0,1-1-1 0 0,-1 0 0 0 0,0 1 0 0 0,0-1 1 0 0,0 0-1 0 0,1 0 0 0 0,-1 0 0 0 0,0 0 1 0 0,0 0-1 0 0,1 0 0 0 0,-1 0 1 0 0,2-1-1 0 0,-2 1-2 0 0,0 0-1 0 0,0 0 1 0 0,-1 1 0 0 0,1-1 0 0 0,0 0 0 0 0,0 0-1 0 0,0 0 1 0 0,0 1 0 0 0,0-1 0 0 0,0 0-1 0 0,0 1 1 0 0,-1-1 0 0 0,1 1 0 0 0,1 0-1 0 0,-1 0-7 0 0,0-1 0 0 0,1 1 0 0 0,-1 0 0 0 0,0-1 0 0 0,0 1 0 0 0,1-1 0 0 0,-1 1-1 0 0,1-1 1 0 0,2 0 0 0 0,-2 1 9 0 0,0-1-1 0 0,0 0 1 0 0,0 1-1 0 0,0-1 1 0 0,-1 1-1 0 0,1 0 1 0 0,0-1-1 0 0,2 2 1 0 0,16 5-10 0 0,27 3 15 0 0,-2-4 0 0 0,-23-3 0 0 0,25 0 0 0 0,-29-3 0 0 0,0 2 0 0 0,0 0 0 0 0,0 0 0 0 0,34 11 0 0 0,-36-8 0 0 0,-10-4 0 0 0,-1 1 0 0 0,0-1 0 0 0,1 1 0 0 0,-1 1 0 0 0,5 2 0 0 0,32 19-53 0 0,51 22 0 0 0,-44-23 31 0 0,-44-20 22 0 0,1-1 0 0 0,-1 0 0 0 0,0 0 0 0 0,0-1 0 0 0,11 2 0 0 0,-13-2 0 0 0,1 0 0 0 0,-1 0 0 0 0,0 0 0 0 0,1 1 0 0 0,-1-1 0 0 0,4 3 0 0 0,16 6 0 0 0,-11-6 0 0 0,-9-3 0 0 0,1 1 0 0 0,-1-1 0 0 0,1-1 0 0 0,-1 1 0 0 0,1 0 0 0 0,5-1 0 0 0,-4 2 0 0 0,-1 0 0 0 0,1 0 0 0 0,0 0 0 0 0,-1 0 0 0 0,1 1 0 0 0,-1-1 0 0 0,1 1 0 0 0,3 4 0 0 0,-6-4 0 0 0,12 6 11 0 0,-9-7 17 0 0,-4-1-23 0 0,1-1 1 0 0,-1 1 0 0 0,1 0-1 0 0,-1 0 1 0 0,0 0 0 0 0,1 1-1 0 0,-1-1 1 0 0,0 0-1 0 0,0 0 1 0 0,0 1 0 0 0,0-1-1 0 0,0 1 1 0 0,1 2 0 0 0,12 15 4 0 0,-4-2-10 0 0,-8-14 0 0 0,4 8 2 0 0,1 1 0 0 0,0-1 1 0 0,1 0-1 0 0,10 9 0 0 0,7 15 102 0 0,-20-25-268 0 0,-4-4 145 0 0,1-2 54 0 0,0-1 0 0 0,-1 1 0 0 0,1-1-1 0 0,-1 1 1 0 0,0 0 0 0 0,0 0 0 0 0,0-1 0 0 0,0 8 0 0 0,-1-10-159 0 0,4 13 229 0 0,-4-12-52 0 0,-1-4-45 0 0,1 1 0 0 0,-1-1 1 0 0,1 1-1 0 0,0-1 0 0 0,-1 0 0 0 0,1 1 0 0 0,0-1 0 0 0,0 1 0 0 0,0-3 1 0 0,0 0 31 0 0,0-1 1 0 0,0 1-1 0 0,0-1 1 0 0,-1 1-1 0 0,1 0 1 0 0,-1 0 0 0 0,0-1-1 0 0,0 1 1 0 0,-4-6-1 0 0,-18-37 76 0 0,12 29-111 0 0,7 8-5 0 0,3 8 0 0 0,0 0 0 0 0,0 0 0 0 0,0-1 0 0 0,-1 1 0 0 0,1 0 0 0 0,-1 0 0 0 0,-1-2 0 0 0,-6-5 0 0 0,4 5 0 0 0,4 7-12 0 0,-4 23-160 0 0,5-25 98 0 0,0 1 62 0 0,-1-1 0 0 0,1 1 0 0 0,-1-1 0 0 0,1 0 0 0 0,0 1 0 0 0,-1-1 0 0 0,1 1 0 0 0,0-1 0 0 0,0 1 0 0 0,0-1 0 0 0,0 1 0 0 0,1 1 0 0 0,12 90-278 0 0,-8-64 241 0 0,-2-18 28 0 0,-2-1 0 0 0,2 19 0 0 0,5 33 75 0 0,-2-33-41 0 0,-4-23-14 0 0,-1-1 1 0 0,0 1-1 0 0,1 10 0 0 0,0 2 1 0 0,0 0 0 0 0,1 0 0 0 0,9 26 0 0 0,-8-22-15 0 0,-3-18 8 0 0,-1 0-1 0 0,1 1 1 0 0,0-1-1 0 0,0 0 1 0 0,3 6-1 0 0,15 36-68 0 0,-7-10 76 0 0,-3-6 0 0 0,-9-29 0 0 0,0-1 0 0 0,1 0 0 0 0,-1 1 0 0 0,0-1 0 0 0,0 0 0 0 0,1 1 0 0 0,-1-1 0 0 0,0 1 0 0 0,0-1 0 0 0,0 0 0 0 0,0 1 0 0 0,1-1 0 0 0,-1 1 0 0 0,0-1 0 0 0,0 0 0 0 0,0 1 0 0 0,0-1 0 0 0,0 1 0 0 0,0-1 0 0 0,0 1 0 0 0,0-1 0 0 0,0 0 0 0 0,0 1 0 0 0,-1-1 0 0 0,1 1 0 0 0,0-1 0 0 0,0 0 0 0 0,0 1 0 0 0,0-1 0 0 0,-1 1 0 0 0,1-1 0 0 0,-1 2 0 0 0,1-1 0 0 0,0 1 0 0 0,-1-1 0 0 0,1 1 0 0 0,0-1 0 0 0,-1 0 0 0 0,1 1 0 0 0,-1-1 0 0 0,0 1 0 0 0,1-1 0 0 0,-1 0 0 0 0,-1 3 0 0 0,1-4 2 0 0,1 1 0 0 0,0-1 0 0 0,-1 1 1 0 0,1 0-1 0 0,0 0 0 0 0,0-1 0 0 0,-1 1 0 0 0,1 0 0 0 0,0-1 0 0 0,0 1 0 0 0,0 0 0 0 0,0 0 0 0 0,0-1 0 0 0,0 1 0 0 0,0 1 0 0 0,1-1 3 0 0,-1 0 0 0 0,0 0-1 0 0,0 0 1 0 0,0-1-1 0 0,0 1 1 0 0,-1 0-1 0 0,1 0 1 0 0,0 0 0 0 0,0 0-1 0 0,0 0 1 0 0,-1 2-1 0 0,-9 18 108 0 0,9-16-83 0 0,-1 0 0 0 0,-1-1-1 0 0,1 1 1 0 0,-5 6 0 0 0,0 4-11 0 0,7-13-18 0 0,-1 0-1 0 0,0-1 1 0 0,0 1 0 0 0,1 0 0 0 0,-1 0 0 0 0,0-1-1 0 0,-2 4 1 0 0,-2 0 0 0 0,2 0 0 0 0,-1 1 0 0 0,1 0 0 0 0,-1-1 0 0 0,-2 10 0 0 0,-5 7 0 0 0,-11 36 0 0 0,13-29 0 0 0,1-2 0 0 0,7-25 0 0 0,0 1 0 0 0,1 0 0 0 0,-1 0 0 0 0,1 0 0 0 0,-1 0 0 0 0,1 0 0 0 0,0 0 0 0 0,0 0 0 0 0,1 3 0 0 0,-2 18 0 0 0,-1 3 0 0 0,-2 8 0 0 0,-9 33 0 0 0,7-32 0 0 0,4-27 0 0 0,1 1 0 0 0,-5 14 0 0 0,-14 58 0 0 0,1 0 0 0 0,-2 31 4 0 0,16-75 46 0 0,-1 20-34 0 0,5-53-23 0 0,1 0 0 0 0,0 1-1 0 0,1-1 1 0 0,0 1 0 0 0,0-1-1 0 0,0 0 1 0 0,0 1 0 0 0,4 8-1 0 0,-2-8 7 0 0,14-4 164 0 0,-13-3-134 0 0,-1 0 1 0 0,1 0 0 0 0,-1 0-1 0 0,0-1 1 0 0,1 0 0 0 0,-1 1-1 0 0,0-1 1 0 0,0 0 0 0 0,3-3 0 0 0,0 1-26 0 0,-3 1 3 0 0,1 0-1 0 0,-1 0 1 0 0,0 0 0 0 0,0 0 0 0 0,4-6-1 0 0,8-9 7 0 0,-8 12-13 0 0,-1-1 0 0 0,-1 0 0 0 0,1 0 0 0 0,-1-1 0 0 0,0 1 0 0 0,5-12 0 0 0,-6 12 8 0 0,0 0-1 0 0,1 1 1 0 0,8-10-1 0 0,9-14 55 0 0,-17 23-38 0 0,1-4 5 0 0,1 1 0 0 0,0-1 0 0 0,10-10 0 0 0,24-32 35 0 0,-40 52-61 0 0,0 0 0 0 0,0 0 0 0 0,-1 0-1 0 0,1 1 1 0 0,0-1 0 0 0,-1 0 0 0 0,1 0 0 0 0,-1 0-1 0 0,1 0 1 0 0,-1 0 0 0 0,1 0 0 0 0,-1 0 0 0 0,0-1-1 0 0,1 1 1 0 0,-1 0 0 0 0,0 0 0 0 0,0 0 0 0 0,0-2 0 0 0,0 3-4 0 0,0-1 1 0 0,0 1 0 0 0,0 0 0 0 0,0 0 0 0 0,0-1 0 0 0,-1 1 0 0 0,1 0 0 0 0,0 0 0 0 0,0 0 0 0 0,0 0 0 0 0,0-1 0 0 0,0 1 0 0 0,-1 0 0 0 0,1 0 0 0 0,0 0 0 0 0,0 0 0 0 0,0-1 0 0 0,-1 1 0 0 0,1 0 0 0 0,0 0-1 0 0,0 0 1 0 0,0 0 0 0 0,-1 0 0 0 0,1 0 0 0 0,0 0 0 0 0,0 0 0 0 0,-1 0 0 0 0,1 0 0 0 0,0 0 0 0 0,0 0 0 0 0,-1 0 0 0 0,1 0 0 0 0,0 0 0 0 0,0 0 0 0 0,0 0 0 0 0,-1 0 0 0 0,1 0 0 0 0,0 0 0 0 0,-1 0 0 0 0,-8 4-41 0 0,8-4 34 0 0,0 2-1 0 0,-1-1 1 0 0,0 0-1 0 0,0 0 0 0 0,0 1 0 0 0,1-1 1 0 0,-1 1-1 0 0,1-1 0 0 0,-1 1 0 0 0,-1 3 1 0 0,1-3-5 0 0,1 0 0 0 0,-1 0 0 0 0,0 0 0 0 0,0 0 1 0 0,0 0-1 0 0,0 0 0 0 0,-3 1 0 0 0,-2 1-13 0 0,0 0 0 0 0,1 1 1 0 0,-1 0-1 0 0,1 0 0 0 0,0 0 0 0 0,0 0 0 0 0,1 1 0 0 0,-6 7 0 0 0,-60 65-201 0 0,46-48 214 0 0,-33 31 0 0 0,27-30-32 0 0,18-16 41 0 0,-1-2 0 0 0,-15 13-1 0 0,8-11 4 0 0,1 1 0 0 0,-27 27 0 0 0,19-16-5 0 0,20-21 38 0 0,1 1 0 0 0,0 0 0 0 0,-8 11 0 0 0,13-16 6 0 0,0 0 1 0 0,1-1-1 0 0,-1 1 0 0 0,0 0 1 0 0,0-1-1 0 0,0 1 0 0 0,-4 1 1 0 0,4-2 82 0 0,3-2-131 0 0,0 0 1 0 0,0 0-1 0 0,0 0 0 0 0,0-1 1 0 0,0 1-1 0 0,0 0 0 0 0,0 1 0 0 0,0-1 1 0 0,0 0-1 0 0,0 0 0 0 0,0 0 1 0 0,3 0-1 0 0,2-3 6 0 0,-3 0 2 0 0,1 0 1 0 0,-1 0-1 0 0,1 0 0 0 0,-1 0 0 0 0,3-5 0 0 0,-4 4-8 0 0,2 0-1 0 0,-1 0 0 0 0,1 1 1 0 0,6-8-1 0 0,4 0 2 0 0,1-1 7 0 0,0-1 0 0 0,14-17 0 0 0,-4 2 1 0 0,-12 15 0 0 0,-1-1 0 0 0,12-18 0 0 0,52-90 0 0 0,-37 53 0 0 0,-27 45 0 0 0,16-23 0 0 0,9-6 0 0 0,30-47 11 0 0,-60 89-1 0 0,92-161 37 0 0,-79 134-48 0 0,-2 0 0 0 0,19-64-1 0 0,-28 71-3 0 0,-3 14 38 0 0,0 0 1 0 0,-2-1-1 0 0,3-19 0 0 0,-4 4 22 0 0,-1 17-18 0 0,0 0 1 0 0,-2-29 0 0 0,-1 32-6 0 0,-1-14 16 0 0,-1 0 0 0 0,-1 1 0 0 0,-12-40 0 0 0,-20-45 145 0 0,-48-155-206 0 0,72 231-59 0 0,-2 1-1 0 0,-1 1 1 0 0,-36-60 0 0 0,-17-1 60 0 0,53 75 13 0 0,-10-4-1 0 0,12 13 0 0 0,9 7 30 0 0,-1 1-1 0 0,0 0 1 0 0,1 0 0 0 0,-1 0-1 0 0,-6-2 1 0 0,-4-2 56 0 0,2 1-139 0 0,0 1-1 0 0,0 0 1 0 0,0 1-1 0 0,-1 0 0 0 0,1 1 1 0 0,-16-1-1 0 0,-5-1 43 0 0,-1 0-71 0 0,0 1 0 0 0,-50 1 0 0 0,43 0 82 0 0,30 1 0 0 0,0 1 0 0 0,-14 0 0 0 0,4 1 4 0 0,-1-2 1 0 0,-35-6-1 0 0,-9-1-194 0 0,-12 1-169 0 0,66 7 307 0 0,9 0 27 0 0,-1 1 1 0 0,1-1-1 0 0,0 1 1 0 0,-1 0-1 0 0,1 0 1 0 0,0 1-1 0 0,0 0 1 0 0,-1-1-1 0 0,1 1 1 0 0,0 0-1 0 0,-7 4 1 0 0,2 0-282 0 0,8-5 213 0 0,-1 1 0 0 0,1 0 0 0 0,0 0 0 0 0,-1 0 0 0 0,1 0 0 0 0,0 0 0 0 0,-1 0 0 0 0,1 0 0 0 0,0 0 0 0 0,0 0 0 0 0,0 1 0 0 0,-1 0 0 0 0,0 3-1188 0 0,-6 9 887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7631 0 0,'0'0'583'0'0,"17"14"3834"0"0,-8-8-3811 0 0,0-1 0 0 0,0 0-1 0 0,0 0 1 0 0,1-1-1 0 0,0 0 1 0 0,12 2 0 0 0,-7-1-506 0 0,-1 0 1 0 0,17 8 0 0 0,-14-2 139 0 0,0 1 1 0 0,-1 0-1 0 0,0 2 1 0 0,22 23-1 0 0,-15-21-64 0 0,-19-14-154 0 0,0 0 0 0 0,-1 0 0 0 0,0 0 1 0 0,1 1-1 0 0,-1-1 0 0 0,5 6 0 0 0,13 7 277 0 0,-1 1-93 0 0,29 27 1 0 0,-35-29-114 0 0,-8-6-67 0 0,1-1 0 0 0,0-1-1 0 0,1 1 1 0 0,12 8-1 0 0,-14-11 23 0 0,0 0 0 0 0,-1 0 1 0 0,7 7-1 0 0,11 9 95 0 0,34 24 273 0 0,-46-36-389 0 0,-1 1 1 0 0,-1 0-1 0 0,1 0 0 0 0,9 15 0 0 0,-14-18-21 0 0,7 10 91 0 0,0 0-1 0 0,13 23 1 0 0,-15-22-77 0 0,-8-13-6 0 0,1-1 0 0 0,-1 1 0 0 0,0-1 0 0 0,0 1 0 0 0,-1 0 0 0 0,3 7 0 0 0,10 30 48 0 0,-8-26 0 0 0,-4-10-29 0 0,-1 0 0 0 0,1-1 1 0 0,-1 1-1 0 0,0 0 0 0 0,0 0 1 0 0,0 10-1 0 0,0-12-24 0 0,-1 0 1 0 0,0 0-1 0 0,1-1 0 0 0,0 1 1 0 0,1 5-1 0 0,3 13-1 0 0,6 22 45 0 0,-6-13-52 0 0,6 35 65 0 0,-11-51 80 0 0,-1-12-143 0 0,1-1 0 0 0,0 1 0 0 0,0 0 0 0 0,0-1 0 0 0,0 1 0 0 0,0-1 0 0 0,0 1 0 0 0,1 2 0 0 0,1 20 29 0 0,-1-7-16 0 0,0-13-33 0 0,-1-1-1 0 0,0 1 1 0 0,0 0-1 0 0,0 0 1 0 0,0 0-1 0 0,0-1 1 0 0,-1 1-1 0 0,0 0 1 0 0,-2 6 0 0 0,3-9-110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5927 0 0,'1'-5'6686'0'0,"-1"5"-6534"0"0,10-8 1666 0 0,13-3-1314 0 0,1 0 321 0 0,-6 1-522 0 0,-10 7-157 0 0,0 0 0 0 0,0 0 0 0 0,0 0 0 0 0,1 1 0 0 0,-1 1 0 0 0,0-1 0 0 0,15 1 0 0 0,26-7 964 0 0,-27 6-691 0 0,1 2 1 0 0,42 4-1 0 0,-46-1-285 0 0,-1 1-1 0 0,0 0 0 0 0,-1 1 1 0 0,1 1-1 0 0,18 10 0 0 0,-16-8-31 0 0,39 12-1 0 0,-46-16-85 0 0,0 1-1 0 0,0 0 1 0 0,-1 1 0 0 0,0 0 0 0 0,0 1-1 0 0,0 0 1 0 0,-1 1 0 0 0,0 0-1 0 0,12 13 1 0 0,-16-15-17 0 0,0 0-1 0 0,11 7 1 0 0,-13-10 78 0 0,0 0 1 0 0,0 0-1 0 0,0 1 1 0 0,-1-1-1 0 0,0 1 1 0 0,0 1-1 0 0,0-1 1 0 0,4 5-1 0 0,2 6-37 0 0,1-1 0 0 0,21 23 0 0 0,-20-25-29 0 0,-3-2-2 0 0,-1 1 0 0 0,-1 0 1 0 0,1 0-1 0 0,-2 1 0 0 0,0 0 0 0 0,6 15 0 0 0,42 76 151 0 0,-25-53-160 0 0,-19-32 63 0 0,3 10 66 0 0,-13-3-1 0 0,2-15-128 0 0,2 6 0 0 0,9 5-172 0 0,14 30 0 0 0,-23-43 122 0 0,1 3-101 0 0,0-1 0 0 0,3 13-1 0 0,33 123 379 0 0,-34-110-140 0 0,-5-25-51 0 0,0 0 0 0 0,5 13-1 0 0,-4-14-16 0 0,-1 0-1 0 0,3 13 0 0 0,0 7 2 0 0,-1-12 29 0 0,1 25-1 0 0,-3-24-21 0 0,4 21 0 0 0,-5-37-261 0 0,-1 0 0 0 0,1-1 0 0 0,-1 1 1 0 0,0 0-1 0 0,0 0 0 0 0,0-1 0 0 0,-1 4 0 0 0,-16-11-11547 0 0,4-4 5112 0 0,8 3 5471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3047 0 0,'3'1'9619'0'0,"9"3"-8102"0"0,45 1 900 0 0,-40-3-2116 0 0,1-1 0 0 0,17 0 0 0 0,-27-1-218 0 0,0 0 0 0 0,0 1 0 0 0,0 0 1 0 0,0 1-1 0 0,-1 0 0 0 0,1 0 0 0 0,0 0 0 0 0,-1 1 0 0 0,0 0 0 0 0,1 1 0 0 0,-1 0 0 0 0,8 5 0 0 0,0 0 117 0 0,29 13-1 0 0,-29-15-49 0 0,0 0-1 0 0,19 13 1 0 0,-13-5 49 0 0,-1 1 0 0 0,34 36 1 0 0,-45-43-191 0 0,1-1 1 0 0,10 9-1 0 0,-12-12 41 0 0,0 1-1 0 0,0 1 0 0 0,-1 0 1 0 0,0 0-1 0 0,7 9 1 0 0,31 49 3 0 0,-43-61-52 0 0,15 17 87 0 0,16 29-1 0 0,-20-30-87 0 0,-10-17 0 0 0,0 1 0 0 0,-1-1 0 0 0,1 1 0 0 0,-1 0 0 0 0,3 7 0 0 0,-3-6-7 0 0,0-1-1 0 0,1 1 1 0 0,-1-1-1 0 0,1 0 1 0 0,0 0 0 0 0,0 0-1 0 0,5 5 1 0 0,12 15-11 0 0,2 5 50 0 0,-17-24-28 0 0,0 1 0 0 0,-1-1 1 0 0,1 1-1 0 0,3 8 0 0 0,-6-9-1 0 0,5 7 56 0 0,-2 0 1 0 0,7 19 0 0 0,21 84-122 0 0,-26-93 12 0 0,16 34-1 0 0,-20-49 48 0 0,5 36 235 0 0,-5-32-226 0 0,0 1 0 0 0,-1-1 0 0 0,0 14-1 0 0,0-12 16 0 0,4 23-1 0 0,-4-23-20 0 0,0 0 0 0 0,0 0 0 0 0,-1 23 0 0 0,-1-12-123 0 0,1-16-791 0 0,-1 1 0 0 0,-1 13 0 0 0,0-10-1728 0 0,1-11 2281 0 0,1 0 0 0 0,-1-1-1 0 0,0 1 1 0 0,0 0-1 0 0,0 0 1 0 0,0-1 0 0 0,0 1-1 0 0,0 0 1 0 0,0 0-1 0 0,-1-1 1 0 0,1 1 0 0 0,0 0-1 0 0,0-1 1 0 0,-1 1 0 0 0,1 0-1 0 0,0 0 1 0 0,-1-1-1 0 0,1 1 1 0 0,0-1 0 0 0,-1 1-1 0 0,1 0 1 0 0,-1-1-1 0 0,1 1 1 0 0,-1-1 0 0 0,1 1-1 0 0,-1-1 1 0 0,0 1-1 0 0,1-1 1 0 0,-1 1 0 0 0,1-1-1 0 0,-1 0 1 0 0,0 1-1 0 0,0-1 1 0 0,1 0 0 0 0,-1 0-1 0 0,0 0 1 0 0,1 1 0 0 0,-2-1-1 0 0,-4 1-413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8 488 5407 0 0,'0'0'1078'0'0,"-8"-18"5170"0"0,8-6-3358 0 0,7-15-2450 0 0,-6 33-277 0 0,-1 0 0 0 0,1 0 0 0 0,1 1 0 0 0,-1-1 0 0 0,1 0 0 0 0,4-9-1 0 0,-3 8-116 0 0,0 0-1 0 0,-1-1 0 0 0,3-8 1 0 0,10-35-172 0 0,-14 48 111 0 0,0 0-1 0 0,0 1 1 0 0,0-1 0 0 0,0 0-1 0 0,0 1 1 0 0,0-1-1 0 0,1 0 1 0 0,-1 1-1 0 0,3-3 1 0 0,8-16 541 0 0,-4 4-430 0 0,-8 15-81 0 0,1 0 0 0 0,0 0 1 0 0,-1 0-1 0 0,1 1 0 0 0,0-1 0 0 0,0 0 0 0 0,0 1 0 0 0,0-1 0 0 0,2-2 0 0 0,7-12-118 0 0,-9 12 169 0 0,1 1 1 0 0,0-1-1 0 0,0 0 0 0 0,0 1 0 0 0,4-5 1 0 0,0 5 10 0 0,1 0 1 0 0,-1-1 0 0 0,0 1 0 0 0,0-1 0 0 0,0-1 0 0 0,-1 1 0 0 0,1-1-1 0 0,-1 0 1 0 0,5-6 0 0 0,-8 9-58 0 0,-1 0 1 0 0,1 1-1 0 0,-1-1 0 0 0,1 0 1 0 0,0 1-1 0 0,0 0 0 0 0,0-1 0 0 0,0 1 1 0 0,0 0-1 0 0,0 0 0 0 0,0 0 1 0 0,0 0-1 0 0,3 0 0 0 0,15-9 175 0 0,-11 5-140 0 0,12-8 371 0 0,1-4-738 0 0,-22 16 552 0 0,8-1-112 0 0,21-15-64 0 0,-26 15-64 0 0,-3 0 0 0 0,3 1 0 0 0,2-1 0 0 0,-2 2 0 0 0,0 0 0 0 0,-1 2 0 0 0,-3 0 0 0 0,2 1 0 0 0,-1 2 0 0 0,1-1 0 0 0,0 1 0 0 0,-1-1 0 0 0,0 0 0 0 0,0 1 0 0 0,0-1 0 0 0,0 0 0 0 0,0 1 0 0 0,-3 6 0 0 0,3-10 0 0 0,0 0 0 0 0,-1 0 0 0 0,1 1 0 0 0,0-1 0 0 0,0 0 0 0 0,0 0 0 0 0,0 1 0 0 0,0-1 0 0 0,0 0 0 0 0,0 2 0 0 0,0 12 0 0 0,-1-14 0 0 0,1 0 0 0 0,0 1 0 0 0,-1-1 0 0 0,1 0 0 0 0,0 0 0 0 0,0 0 0 0 0,0 0 0 0 0,0 0 0 0 0,0 1 0 0 0,0-1 0 0 0,0 0 0 0 0,0 0 0 0 0,0 0 0 0 0,1 2 0 0 0,0 6 0 0 0,2 31 0 0 0,0-19-3 0 0,-3-19 5 0 0,1 1 0 0 0,-1-1-1 0 0,1 1 1 0 0,-1-1 0 0 0,0 1-1 0 0,0-1 1 0 0,0 1 0 0 0,0 3-1 0 0,-8 39 219 0 0,4-19-204 0 0,3-23-14 0 0,0-1-1 0 0,0 1 1 0 0,1-1-1 0 0,0 1 1 0 0,-1-1 0 0 0,1 1-1 0 0,0-1 1 0 0,0 1-1 0 0,1 3 1 0 0,-1-3 3 0 0,0-1 1 0 0,1 1-1 0 0,-1 0 0 0 0,-1-1 1 0 0,1 1-1 0 0,0-1 0 0 0,-1 1 1 0 0,-1 4-1 0 0,1-3 7 0 0,0-1 0 0 0,0 1 0 0 0,1-1 0 0 0,-1 1 0 0 0,1 4 0 0 0,-5 17 44 0 0,1-7-31 0 0,4-16-21 0 0,0 0 1 0 0,-1 0-1 0 0,1 0 0 0 0,-1 0 1 0 0,1 0-1 0 0,-1 0 1 0 0,0 0-1 0 0,-1 3 0 0 0,-3 6-997 0 0,5-11 864 0 0,0 1 1 0 0,0 0-1 0 0,0 0 0 0 0,0-1 1 0 0,-1 1-1 0 0,1 0 0 0 0,0-1 0 0 0,0 1 1 0 0,-1 0-1 0 0,1-1 0 0 0,-1 1 1 0 0,1-1-1 0 0,-1 1 0 0 0,1 0 0 0 0,-1-1 1 0 0,1 1-1 0 0,-1-1 0 0 0,0 1 1 0 0,-19 8-14248 0 0,16-7 12752 0 0,1-1 998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8495 0 0,'9'2'4013'0'0,"-4"7"-3078"0"0,0 2-104 0 0,1 0 35 0 0,0-1 0 0 0,8 18 0 0 0,7 13-796 0 0,-24-44 121 0 0,1-1 1 0 0,0 0-1 0 0,0 0 0 0 0,0 0 1 0 0,-2-6-1 0 0,-1-7-494 0 0,4 14 297 0 0,0-1 1 0 0,0 1-1 0 0,0-1 0 0 0,0 1 0 0 0,0-1 0 0 0,1 1 0 0 0,-1-1 0 0 0,1 1 0 0 0,0-1 0 0 0,0 0 0 0 0,2-5 1 0 0,-1 12-32 0 0,0 0 1 0 0,0 0 0 0 0,0 0 0 0 0,0 1 0 0 0,0-1-1 0 0,-1 4 1 0 0,1-3 148 0 0,-1 1-1 0 0,1 0 1 0 0,0 0-1 0 0,2 8 0 0 0,3 16 404 0 0,5-1 253 0 0,-2-37-628 0 0,-2-10-72 0 0,-1-1-1 0 0,0 1 0 0 0,-2-1 1 0 0,0-1-1 0 0,1-35 0 0 0,-13 78-163 0 0,4-9 138 0 0,0 0-1 0 0,2 0 0 0 0,-1 0 1 0 0,0 25-1 0 0,1-12-96 0 0,1-25 78 0 0,1 0 0 0 0,0 0 0 0 0,0 0 1 0 0,0 0-1 0 0,0 0 0 0 0,0 1 0 0 0,0-1 0 0 0,1 0 0 0 0,-1 0 0 0 0,0 0 0 0 0,0 0 0 0 0,2 2 0 0 0,1-3 183 0 0,3-7-112 0 0,-2-2-37 0 0,0 0 0 0 0,-1 0-1 0 0,4-17 1 0 0,-4 16-4 0 0,-1 0 0 0 0,9-18 0 0 0,0 1-387 0 0,-11 26 250 0 0,2 19-844 0 0,-11 40 2056 0 0,9-54-1157 0 0,0-3 82 0 0,11-11 11 0 0,-9 8-64 0 0,69-115 0 0 0,-70 115 0 0 0,-1 1-1 0 0,1 0 0 0 0,0 0 1 0 0,0 0-1 0 0,0 0 0 0 0,0-1 1 0 0,0 1-1 0 0,0 0 0 0 0,0 1 1 0 0,0-1-1 0 0,1 0 0 0 0,-1 0 1 0 0,0 0-1 0 0,0 1 0 0 0,1-1 1 0 0,-1 1-1 0 0,3-1 0 0 0,-3 1-3 0 0,-1 0 0 0 0,0 0 0 0 0,0 1-1 0 0,1-1 1 0 0,-1 0 0 0 0,0 1 0 0 0,0-1-1 0 0,0 0 1 0 0,0 1 0 0 0,0-1 0 0 0,1 1-1 0 0,-1-1 1 0 0,0 0 0 0 0,0 1 0 0 0,0-1 0 0 0,0 0-1 0 0,0 1 1 0 0,0-1 0 0 0,0 1 0 0 0,0-1-1 0 0,0 0 1 0 0,0 1 0 0 0,0-1 0 0 0,-1 1 0 0 0,1-1-1 0 0,0 0 1 0 0,0 1 0 0 0,-4 10 165 0 0,-5 16-72 0 0,8-22-35 0 0,0-1-1 0 0,0 0 1 0 0,0 0 0 0 0,-1 0 0 0 0,0 0-1 0 0,-4 8 1 0 0,-7 11 66 0 0,11-21-128 0 0,-1 4 187 0 0,2-6-47 0 0,0-3 3 0 0,2 2-138 0 0,-1-1-1 0 0,1 1 1 0 0,0-1 0 0 0,-1 1 0 0 0,1-1 0 0 0,0 1 0 0 0,0-1 0 0 0,0 1 0 0 0,0-1 0 0 0,0 1 0 0 0,0 0 0 0 0,2-2 0 0 0,7-11-155 0 0,-9 10 134 0 0,1 0 0 0 0,0 1 0 0 0,0-1 0 0 0,0 1 0 0 0,0-1 0 0 0,1 1 0 0 0,-1 0 0 0 0,1 0 0 0 0,0 0 0 0 0,4-3 0 0 0,-5 4 12 0 0,-1 2-49 0 0,-5 11-58 0 0,-2 3 181 0 0,6-13-57 0 0,0 1-1 0 0,-1 0 0 0 0,1-1 1 0 0,-1 0-1 0 0,0 1 1 0 0,1-1-1 0 0,-1 1 0 0 0,0-1 1 0 0,0 0-1 0 0,0 1 1 0 0,0-1-1 0 0,0 0 0 0 0,0 0 1 0 0,-2 2-1 0 0,0-1-25 0 0,2-2-94 0 0,7-9-1045 0 0,-4 7 583 0 0,-1 1-1 0 0,1-1 0 0 0,-1 0 1 0 0,1 0-1 0 0,-1 1 1 0 0,0-1-1 0 0,2-3 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4 284 4607 0 0,'0'0'354'0'0,"-1"1"-233"0"0,0 1 94 0 0,1-1 232 0 0,0-1 1 0 0,-1 1-1 0 0,1 0 0 0 0,0 0 1 0 0,0 0-1 0 0,0 0 0 0 0,0 0 1 0 0,0 0-1 0 0,0 0 1 0 0,0 0-1 0 0,0 0 0 0 0,0 0 1 0 0,0 0-1 0 0,0 0 1 0 0,0 0-1 0 0,1-1 0 0 0,-1 1 1 0 0,0 0-1 0 0,2 2 0 0 0,6 9 1268 0 0,-1-5-977 0 0,-4-6-272 0 0,-3-6-220 0 0,-2-11-49 0 0,1 9-2 0 0,1-24 619 0 0,1 31-787 0 0,-1 0-1 0 0,1 0 0 0 0,-1 0 1 0 0,0 0-1 0 0,1 0 0 0 0,-1 1 0 0 0,0-1 1 0 0,1 0-1 0 0,-1 0 0 0 0,0 0 1 0 0,1 0-1 0 0,-1 0 0 0 0,0 0 1 0 0,1 1-1 0 0,-1-1 0 0 0,0 0 1 0 0,0 0-1 0 0,1 0 0 0 0,-1 1 1 0 0,0-1-1 0 0,0 0 0 0 0,1 1 1 0 0,-1-1-1 0 0,0 0 0 0 0,0 0 1 0 0,0 1-1 0 0,0-1 0 0 0,1 0 1 0 0,-1 1-1 0 0,0-1 0 0 0,18 65 382 0 0,-18-62-354 0 0,4 8 20 0 0,-2-9-87 0 0,5-20-43 0 0,-3 3 151 0 0,2-11-24 0 0,15-39 0 0 0,-16 53-71 0 0,-4 30 263 0 0,-5 4-89 0 0,-1 0 1 0 0,0-1-1 0 0,-11 25 0 0 0,36-88-198 0 0,-2-9-42 0 0,-15 37 24 0 0,2 1 0 0 0,8-19 0 0 0,-7 22 42 0 0,-7 32 154 0 0,-2-12-2 0 0,0 0-93 0 0,-1 1 0 0 0,-6 12 0 0 0,8-37-35 0 0,3 9-95 0 0,6-66-2910 0 0,-7 56 371 0 0,0 0 0 0 0,-2-25-1 0 0,-1 14-2111 0 0,1-34-1 0 0,2 44 4136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9215 0 0,'0'0'707'0'0,"-1"-1"-464"0"0,-1 1-73 0 0,2 0 81 0 0,-1 0 0 0 0,1-1 0 0 0,-1 1-1 0 0,1 0 1 0 0,-1-1 0 0 0,1 1 0 0 0,0-1-1 0 0,-1 1 1 0 0,1 0 0 0 0,0-1 0 0 0,-1 1-1 0 0,1-1 1 0 0,0 1 0 0 0,-1-1 0 0 0,1 1-1 0 0,0-1 1 0 0,0 1 0 0 0,0-1 0 0 0,-1 1-1 0 0,1-2 1 0 0,1-2 822 0 0,3 8-520 0 0,-1 1-389 0 0,-1 0 0 0 0,1 0 0 0 0,-1-1 1 0 0,-1 1-1 0 0,1 0 0 0 0,-1 1 0 0 0,2 5 0 0 0,7 23 623 0 0,-4-73-541 0 0,1-14-140 0 0,-8 50-116 0 0,-3 18-110 0 0,1-3 122 0 0,-1 10-48 0 0,2-15 176 0 0,1 0 0 0 0,0-1 1 0 0,0 1-1 0 0,1 0 0 0 0,0 0 0 0 0,1 7 1 0 0,1-9 162 0 0,2-9-239 0 0,0-8-64 0 0,-1-3-243 0 0,1-1-1 0 0,0 0 1 0 0,8-15 0 0 0,-8 19 34 0 0,-6 17-59 0 0,-1 0 0 0 0,0 1 0 0 0,0-1 0 0 0,0-1 0 0 0,-5 7 0 0 0,6-8 306 0 0,0-1-1 0 0,-1 1 0 0 0,1-1 0 0 0,-1 0 1 0 0,1 0-1 0 0,-1 0 0 0 0,0 0 0 0 0,1 0 1 0 0,-1-1-1 0 0,0 1 0 0 0,0-1 0 0 0,0 1 1 0 0,-1-1-1 0 0,-3 1 0 0 0,-8-3-1941 0 0,14 1 1848 0 0,1 0 0 0 0,0 0 0 0 0,0 0 0 0 0,0 0 0 0 0,-1 0 0 0 0,1 0 0 0 0,0 0 0 0 0,0 0 0 0 0,-1 0 0 0 0,1 0 1 0 0,0 0-1 0 0,0 0 0 0 0,0 0 0 0 0,-1 0 0 0 0,1-1 0 0 0,0 1 0 0 0,0 0 0 0 0,0 0 0 0 0,-1 0 0 0 0,1 0 0 0 0,0-1 0 0 0,0 1 0 0 0,0 0 0 0 0,0 0 0 0 0,0 0 0 0 0,0-1 0 0 0,-1 1 0 0 0,1 0 0 0 0,0 0 0 0 0,0 0 0 0 0,0-1 0 0 0,0 1 0 0 0,0 0 0 0 0,0 0 0 0 0,0-1 0 0 0,0 1 0 0 0,0 0 0 0 0,0 0 0 0 0,0-1 0 0 0,0 1 0 0 0,0 0 0 0 0,0 0 0 0 0,0 0 0 0 0,0-1 0 0 0,0 1 0 0 0,0 0 1 0 0,1 0-1 0 0,-1-1 0 0 0,0 1 0 0 0,0 0 0 0 0,0-8-777 0 0,0 8 683 0 0,-1-1 1 0 0,1 0 0 0 0,0 1-1 0 0,0-1 1 0 0,0 1-1 0 0,0-1 1 0 0,0 1 0 0 0,0-1-1 0 0,0 0 1 0 0,0 1-1 0 0,0-1 1 0 0,0 1 0 0 0,0-1-1 0 0,0 1 1 0 0,0-1-1 0 0,0 1 1 0 0,1-2 0 0 0,4-18-7656 0 0,-3 12 6924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7455 0 0,'0'1'233'0'0,"0"1"-1"0"0,0 0 0 0 0,0 0 0 0 0,0-1 1 0 0,0 1-1 0 0,0 0 0 0 0,0 0 1 0 0,0 0-1 0 0,-1-1 0 0 0,1 1 0 0 0,-1 0 1 0 0,1 0-1 0 0,-1-1 0 0 0,0 1 0 0 0,1 0 1 0 0,-3 1-1 0 0,-4 19 2263 0 0,7-19-2204 0 0,-1 7 174 0 0,0 0 0 0 0,1 0 0 0 0,0 0-1 0 0,0 0 1 0 0,1 0 0 0 0,1 0 0 0 0,5 19 0 0 0,-4-19-226 0 0,4 7-88 0 0,-7-16-251 0 0,3-21 292 0 0,-1-14-192 0 0,-4 2-148 0 0,2 25 108 0 0,0 0 1 0 0,-1 1-1 0 0,-2-13 1 0 0,1 1-455 0 0,2 17 856 0 0,0 2-336 0 0,0-1 0 0 0,0 1 0 0 0,0 0 1 0 0,0-1-1 0 0,0 1 0 0 0,0-1 1 0 0,0 1-1 0 0,0 0 0 0 0,0-1 0 0 0,0 1 1 0 0,0-1-1 0 0,0 1 0 0 0,0-1 1 0 0,-1 1-1 0 0,1 0 0 0 0,0-1 0 0 0,0 1 1 0 0,-1-1-1 0 0,1 1 0 0 0,-1 0 1 0 0,-1 3 73 0 0,1 11-85 0 0,1 5 139 0 0,0-17-74 0 0,0-1 0 0 0,0 0 0 0 0,0 0 0 0 0,0 1 1 0 0,0-1-1 0 0,-1 0 0 0 0,0 3 0 0 0,0-3-4 0 0,1 1 0 0 0,-1-1 0 0 0,1 1 0 0 0,0-1 0 0 0,-1 1 0 0 0,2 3 0 0 0,-1-5-55 0 0,0 1 0 0 0,0-1 1 0 0,1 0-1 0 0,-1 0 1 0 0,1 0-1 0 0,-1 0 1 0 0,1 0-1 0 0,-1 0 0 0 0,1 0 1 0 0,0 0-1 0 0,-1 0 1 0 0,1-1-1 0 0,0 1 1 0 0,0 0-1 0 0,0 0 0 0 0,-1-1 1 0 0,1 1-1 0 0,0 0 1 0 0,2 0-1 0 0,-2-1-17 0 0,0 1 0 0 0,-1-1-1 0 0,1 0 1 0 0,0 0 0 0 0,-1 0-1 0 0,1 0 1 0 0,0 0 0 0 0,-1-1-1 0 0,1 1 1 0 0,0 0 0 0 0,-1 0-1 0 0,1 0 1 0 0,0-1 0 0 0,-1 1-1 0 0,1 0 1 0 0,0 0 0 0 0,-1-1-1 0 0,1 1 1 0 0,-1-1 0 0 0,1 1-1 0 0,-1-1 1 0 0,1 1 0 0 0,-1-1-1 0 0,1 1 1 0 0,-1-1-1 0 0,1 1 1 0 0,-1-1 0 0 0,0 1-1 0 0,1-2 1 0 0,10-17 62 0 0,1-8 31 0 0,-8 18-31 0 0,0 0 1 0 0,4-15-1 0 0,-6 18-2 0 0,3-16-71 0 0,-3 20-32 0 0,-2 14 37 0 0,-5 21-18 0 0,3-26 13 0 0,1 1 0 0 0,0-1-1 0 0,0 1 1 0 0,1-1 0 0 0,0 12-1 0 0,1-15 19 0 0,0-3 32 0 0,0-1-40 0 0,-1 0 1 0 0,0 0-1 0 0,1 0 1 0 0,-1 0-1 0 0,0 0 1 0 0,1-1 0 0 0,-1 1-1 0 0,0 0 1 0 0,1 0-1 0 0,-1-1 1 0 0,0 1 0 0 0,1 0-1 0 0,-1 0 1 0 0,0-1-1 0 0,0 1 1 0 0,1 0 0 0 0,-1-1-1 0 0,0 1 1 0 0,0 0-1 0 0,0-1 1 0 0,1 1 0 0 0,-1-1-1 0 0,0 1 1 0 0,0 0-1 0 0,0-1 1 0 0,4-10 112 0 0,2-9-53 0 0,10-22 1 0 0,3-12-256 0 0,-16 47 144 0 0,-2 10 37 0 0,-1 13 20 0 0,0-13-13 0 0,-1 6 4 0 0,0 0 0 0 0,0-1 0 0 0,-1 1 0 0 0,0 0 0 0 0,-7 16 0 0 0,9-25-27 0 0,0 0-1 0 0,0 1 1 0 0,0-1-1 0 0,0 0 0 0 0,0 0 1 0 0,0 1-1 0 0,0-1 1 0 0,0 0-1 0 0,0 0 1 0 0,0 1-1 0 0,0-1 1 0 0,0 0-1 0 0,-1 0 0 0 0,1 1 1 0 0,0-1-1 0 0,0 0 1 0 0,0 0-1 0 0,0 0 1 0 0,-1 1-1 0 0,1-1 1 0 0,0 0-1 0 0,0 0 0 0 0,0 0 1 0 0,-1 0-1 0 0,1 1 1 0 0,0-1-1 0 0,0 0 1 0 0,-1 0-1 0 0,1 0 1 0 0,0 0-1 0 0,0 0 0 0 0,-1 0 1 0 0,1 0-1 0 0,-1 0 1 0 0,-1-9-2793 0 0,1 2 2147 0 0,-1-35-10850 0 0,0 31 8345 0 0,2 0 1952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4687 0 0,'8'13'676'0'0,"10"11"5633"0"0,-15-19-5784 0 0,0 0 0 0 0,1 0 0 0 0,-1 0 1 0 0,1-1-1 0 0,0 1 0 0 0,1-1 0 0 0,-1 0 0 0 0,9 6 0 0 0,-13-10-511 0 0,0 0-1 0 0,0 0 1 0 0,0 0 0 0 0,1 0 0 0 0,-1 0 0 0 0,0 0-1 0 0,0 1 1 0 0,0-1 0 0 0,1 0 0 0 0,-1 0-1 0 0,0 0 1 0 0,0 0 0 0 0,1 0 0 0 0,-1 0 0 0 0,0 0-1 0 0,0 0 1 0 0,1 0 0 0 0,-1 0 0 0 0,0 0-1 0 0,0 0 1 0 0,1 0 0 0 0,-1 0 0 0 0,0 0 0 0 0,0 0-1 0 0,0 0 1 0 0,1 0 0 0 0,-1-1 0 0 0,0 1 0 0 0,0 0-1 0 0,1 0 1 0 0,-1 0 0 0 0,0 0 0 0 0,0 0-1 0 0,1-1 1 0 0,0-9 200 0 0,-6-12-31 0 0,2 16-121 0 0,0-1 0 0 0,-1 1 1 0 0,-5-8-1 0 0,7 12-16 0 0,0 0 0 0 0,0 0 0 0 0,0 1 0 0 0,0-1 0 0 0,0 0 0 0 0,0 1 0 0 0,-1-1 0 0 0,1 1-1 0 0,0 0 1 0 0,-1 0 0 0 0,1 0 0 0 0,-4-1 0 0 0,6 2-23 0 0,-1 0-1 0 0,1 0 1 0 0,-1 0-1 0 0,1 0 1 0 0,0 0-1 0 0,-1 0 1 0 0,1 0-1 0 0,0 0 1 0 0,-1 0 0 0 0,1 0-1 0 0,0 0 1 0 0,-1 0-1 0 0,1 0 1 0 0,0 1-1 0 0,-1-1 1 0 0,1 0-1 0 0,0 0 1 0 0,-1 0-1 0 0,1 1 1 0 0,0-1-1 0 0,0 0 1 0 0,-1 0-1 0 0,1 1 1 0 0,0-1-1 0 0,0 0 1 0 0,-1 1 0 0 0,1-1-1 0 0,0 0 1 0 0,0 0-1 0 0,0 1 1 0 0,0-1-1 0 0,0 0 1 0 0,-1 1-1 0 0,-3 14 93 0 0,3-10-82 0 0,-1 5 5 0 0,0 0 1 0 0,1 0 0 0 0,0 0-1 0 0,0 0 1 0 0,1 0 0 0 0,1 14-1 0 0,0-7 294 0 0,-1-15-289 0 0,1 0 0 0 0,-1 0-1 0 0,1-1 1 0 0,-1 1 0 0 0,1 0 0 0 0,0 0-1 0 0,0 0 1 0 0,0 0 0 0 0,0 0 0 0 0,0-1-1 0 0,0 1 1 0 0,0-1 0 0 0,1 1 0 0 0,-1-1-1 0 0,1 1 1 0 0,-1-1 0 0 0,1 0-1 0 0,1 2 1 0 0,-2-3-37 0 0,-1 0 0 0 0,0 0 0 0 0,1 0 0 0 0,-1 0 0 0 0,1 0-1 0 0,-1 0 1 0 0,0 0 0 0 0,1-1 0 0 0,-1 1 0 0 0,1 0 0 0 0,-1 0 0 0 0,0 0-1 0 0,1 0 1 0 0,-1-1 0 0 0,0 1 0 0 0,1 0 0 0 0,-1 0 0 0 0,0-1 0 0 0,1 1 0 0 0,-1 0-1 0 0,0-1 1 0 0,0 1 0 0 0,1 0 0 0 0,-1-1 0 0 0,0 1 0 0 0,0 0 0 0 0,0-1-1 0 0,1 1 1 0 0,-1-1 0 0 0,5-10 110 0 0,8-28-41 0 0,-4 7-11 0 0,-6 25-58 0 0,-1 0 1 0 0,-1 1-1 0 0,1-1 1 0 0,-1 0-1 0 0,1-13 1 0 0,-1 9-103 0 0,0 9 76 0 0,-1 0 0 0 0,1 0-1 0 0,-1 0 1 0 0,0 1 0 0 0,0-1 0 0 0,0 0-1 0 0,0 0 1 0 0,0 0 0 0 0,-1 0-1 0 0,0-2 1 0 0,1 4 20 0 0,0 0 0 0 0,0 0 0 0 0,0-1 1 0 0,0 1-1 0 0,0 0 0 0 0,0 0 0 0 0,0 0 0 0 0,-1 0 0 0 0,1 0 1 0 0,0 0-1 0 0,0 0 0 0 0,0 0 0 0 0,0 0 0 0 0,0 0 0 0 0,-1-1 1 0 0,1 1-1 0 0,0 0 0 0 0,0 0 0 0 0,0 0 0 0 0,0 0 0 0 0,0 0 1 0 0,-1 0-1 0 0,1 0 0 0 0,0 0 0 0 0,0 0 0 0 0,0 0 0 0 0,0 0 1 0 0,-1 0-1 0 0,1 0 0 0 0,0 1 0 0 0,0-1 0 0 0,0 0 0 0 0,0 0 1 0 0,0 0-1 0 0,-1 0 0 0 0,1 0 0 0 0,0 0 0 0 0,0 0 0 0 0,0 0 1 0 0,0 0-1 0 0,0 0 0 0 0,0 1 0 0 0,-1-1 0 0 0,1 0 0 0 0,0 0 1 0 0,0 0-1 0 0,0 0 0 0 0,0 0 0 0 0,0 1 0 0 0,0-1 1 0 0,0 0-1 0 0,0 0 0 0 0,0 0 0 0 0,0 0 0 0 0,0 0 0 0 0,0 1 1 0 0,0-1-1 0 0,0 0 0 0 0,0 0 0 0 0,0 0 0 0 0,-1 1-10 0 0,-2 14-128 0 0,0 0 0 0 0,-1 22-1 0 0,-1 2 487 0 0,5-31-254 0 0,-2 5 33 0 0,1-11 35 0 0,-1-7 127 0 0,1-1-421 0 0,1 0 1 0 0,0 0-1 0 0,0 0 0 0 0,1-7 1 0 0,0 8-330 0 0,-1 0 1 0 0,0 1-1 0 0,0-1 1 0 0,-2-6-1 0 0,-4-18-5607 0 0,-2-11-4483 0 0,8 28 9467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9671 0 0,'0'0'748'0'0,"11"14"3319"0"0,7 10-1698 0 0,-15-19-2259 0 0,1 0-1 0 0,-1 0 0 0 0,1 0 1 0 0,6 5-1 0 0,-5-4 16 0 0,-5-6-113 0 0,0 1 1 0 0,1-1 0 0 0,-1 1 0 0 0,0-1-1 0 0,0 0 1 0 0,1 1 0 0 0,-1-1-1 0 0,0 0 1 0 0,1 1 0 0 0,-1-1-1 0 0,0 0 1 0 0,1 0 0 0 0,-1 1-1 0 0,1-1 1 0 0,-1 0 0 0 0,0 0-1 0 0,1 0 1 0 0,-1 0 0 0 0,1 1-1 0 0,-1-1 1 0 0,1 0 0 0 0,-1 0 0 0 0,0 0-1 0 0,1 0 1 0 0,0 0 0 0 0,-1-1 19 0 0,1 0 0 0 0,-1 1 1 0 0,0-1-1 0 0,0 0 0 0 0,1 0 1 0 0,-1 0-1 0 0,0 0 1 0 0,0 1-1 0 0,0-1 0 0 0,0 0 1 0 0,0 0-1 0 0,0 0 0 0 0,0 0 1 0 0,0 1-1 0 0,0-1 0 0 0,0 0 1 0 0,-1-1-1 0 0,-5-18-166 0 0,-1-4-276 0 0,2 2 298 0 0,4 15 99 0 0,1 7 11 0 0,0 0 0 0 0,0-1 0 0 0,0 1 0 0 0,0 0 0 0 0,0 0 0 0 0,0 0 0 0 0,0 0 0 0 0,0-1 0 0 0,0 1 0 0 0,0 0 0 0 0,0 0 0 0 0,0 0 0 0 0,0 0 0 0 0,0-1 0 0 0,0 1 0 0 0,0 0 0 0 0,0 0 0 0 0,0 0 0 0 0,0 0 0 0 0,-1-1 0 0 0,1 1 0 0 0,0 0 0 0 0,0 0 0 0 0,0 0 0 0 0,0 0 0 0 0,0 0 0 0 0,0-1 0 0 0,0 1 0 0 0,-1 0 0 0 0,1 0 0 0 0,0 0 1 0 0,0 0-1 0 0,0 0 0 0 0,-1 0 0 0 0,2 1-3 0 0,-1-1 1 0 0,1 1-1 0 0,-1 0 1 0 0,0 0-1 0 0,1 0 0 0 0,-1 0 1 0 0,0 0-1 0 0,0 0 1 0 0,0 0-1 0 0,0 0 1 0 0,0 0-1 0 0,0 0 1 0 0,0 0-1 0 0,0 2 1 0 0,0 8 105 0 0,7 13 119 0 0,-6-20-115 0 0,0 1-1 0 0,0-1 1 0 0,1 1-1 0 0,-1-1 1 0 0,1 0 0 0 0,0 0-1 0 0,0 0 1 0 0,4 6-1 0 0,-1-3 156 0 0,-4-6-229 0 0,-1 0 1 0 0,1 0-1 0 0,-1 0 0 0 0,1 0 1 0 0,0 0-1 0 0,-1 0 1 0 0,1-1-1 0 0,0 1 1 0 0,0 0-1 0 0,0-1 1 0 0,-1 1-1 0 0,1 0 1 0 0,0-1-1 0 0,0 1 0 0 0,2 0 1 0 0,-3-1 141 0 0,1-1-154 0 0,-1 0-1 0 0,1-1 0 0 0,-1 1 1 0 0,0 0-1 0 0,0 0 1 0 0,1 0-1 0 0,-1-1 1 0 0,0 1-1 0 0,0 0 0 0 0,0 0 1 0 0,0 0-1 0 0,0-1 1 0 0,-1 1-1 0 0,1 0 0 0 0,0 0 1 0 0,-1 0-1 0 0,1-1 1 0 0,-1-1-1 0 0,-2-12-573 0 0,3 13 387 0 0,0 0 0 0 0,-1 0 0 0 0,1 0 0 0 0,-1 0 0 0 0,1 0 1 0 0,-1 0-1 0 0,0 0 0 0 0,0 0 0 0 0,0 0 0 0 0,-2-3 0 0 0,2 5 80 0 0,-8 16-262 0 0,6-7 335 0 0,2-7 14 0 0,0 0 0 0 0,0 0 0 0 0,1-1 0 0 0,0 1 0 0 0,-1 0 0 0 0,1 0 0 0 0,0 0 0 0 0,0 2 0 0 0,-2 9-66 0 0,1-12 63 0 0,1 0 0 0 0,-1 0 0 0 0,1 0 0 0 0,0 0 1 0 0,0 0-1 0 0,0 1 0 0 0,0-1 0 0 0,0 0 0 0 0,0 0 0 0 0,0 0 0 0 0,0 0 0 0 0,0 2 0 0 0,3 24 527 0 0,-1-18 602 0 0,-2-8-1150 0 0,0 0 0 0 0,0 0 0 0 0,0 0 1 0 0,1 0-1 0 0,-1 0 0 0 0,0-1 0 0 0,0 1 0 0 0,1 0 0 0 0,-1 0 0 0 0,1 0 0 0 0,-1-1 0 0 0,1 1 0 0 0,0 1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35.563"/>
    </inkml:context>
    <inkml:brush xml:id="br0">
      <inkml:brushProperty name="width" value="0.1" units="cm"/>
      <inkml:brushProperty name="height" value="0.2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510 1457 8431 0 0,'-4'-16'1613'0'0,"-8"-23"0"0"0,8 27-1023 0 0,3 10-491 0 0,0-1-1 0 0,0 0 1 0 0,0 0-1 0 0,-1 1 0 0 0,1-1 1 0 0,-1 1-1 0 0,0-1 1 0 0,1 1-1 0 0,-1 0 0 0 0,0-1 1 0 0,-4-2-1 0 0,5 4-36 0 0,0 1 0 0 0,0-1-1 0 0,0 1 1 0 0,0-1 0 0 0,0 1-1 0 0,-1-1 1 0 0,1 1 0 0 0,0-1-1 0 0,0 1 1 0 0,0 0 0 0 0,-1 0 0 0 0,1 0-1 0 0,0 0 1 0 0,0 0 0 0 0,-1 0-1 0 0,1 0 1 0 0,0 0 0 0 0,0 0 0 0 0,-1 0-1 0 0,1 1 1 0 0,0-1 0 0 0,0 1-1 0 0,0-1 1 0 0,-1 1 0 0 0,1-1-1 0 0,0 1 1 0 0,0 0 0 0 0,0-1 0 0 0,-1 2-1 0 0,-19 14 577 0 0,1 2-1 0 0,-30 33 0 0 0,44-44-565 0 0,1 0-1 0 0,0 1 0 0 0,-7 13 0 0 0,-2 3 44 0 0,-37 71 861 0 0,52-95-975 0 0,-1 0-1 0 0,0 0 0 0 0,0 0 1 0 0,0 0-1 0 0,0 0 0 0 0,0 0 1 0 0,0 0-1 0 0,0 0 0 0 0,0 0 1 0 0,0 0-1 0 0,1 0 0 0 0,-1 0 1 0 0,0 1-1 0 0,0-1 0 0 0,0 0 1 0 0,0 0-1 0 0,0 0 0 0 0,0 0 1 0 0,0 0-1 0 0,0 0 0 0 0,0 0 1 0 0,0 0-1 0 0,1 0 0 0 0,-1 0 1 0 0,0 0-1 0 0,0 0 0 0 0,0 0 1 0 0,0 0-1 0 0,0 1 0 0 0,0-1 1 0 0,0 0-1 0 0,0 0 0 0 0,0 0 1 0 0,0 0-1 0 0,0 0 0 0 0,0 0 1 0 0,0 0-1 0 0,0 0 0 0 0,0 0 1 0 0,0 1-1 0 0,0-1 0 0 0,0 0 1 0 0,0 0-1 0 0,0 0 1 0 0,0 0-1 0 0,0 0 0 0 0,0 0 1 0 0,0 0-1 0 0,0 0 0 0 0,0 0 1 0 0,0 1-1 0 0,0-1 0 0 0,0 0 1 0 0,0 0-1 0 0,0 0 0 0 0,0 0 1 0 0,0 0-1 0 0,-1 0 0 0 0,7-4-4 0 0,-4 1 3 0 0,2-6-16 0 0,0 1-1 0 0,0-1 0 0 0,4-15 0 0 0,-7 19-1 0 0,1 0 0 0 0,0 0 1 0 0,1 0-1 0 0,-1 1 0 0 0,1-1 0 0 0,5-6 0 0 0,8-13-73 0 0,50-95 28 0 0,-65 118 66 0 0,-1 1-2 0 0,0 0 0 0 0,0 0 0 0 0,0 0 1 0 0,0 0-1 0 0,0 0 0 0 0,0-1 1 0 0,0 1-1 0 0,0 0 0 0 0,0 0 1 0 0,0 0-1 0 0,0 0 0 0 0,1-1 1 0 0,-1 1-1 0 0,0 0 0 0 0,0 0 0 0 0,0 0 1 0 0,0-1-1 0 0,0 1 0 0 0,0 0 1 0 0,0 0-1 0 0,-1 0 0 0 0,1-1 1 0 0,0 1-1 0 0,0 0 0 0 0,0 0 1 0 0,0 0-1 0 0,0 0 0 0 0,0-1 1 0 0,0 1-1 0 0,0 0 0 0 0,0 0 0 0 0,0 0 1 0 0,-1 0-1 0 0,1 0 0 0 0,0-1 1 0 0,0 1-1 0 0,0 0 0 0 0,0 0 1 0 0,0 0-1 0 0,-1 0 0 0 0,1 0 1 0 0,0 0-1 0 0,-14 4 321 0 0,10-2-283 0 0,0 0 0 0 0,0 1 0 0 0,0-1 0 0 0,1 1 0 0 0,-1 0 0 0 0,1 0 0 0 0,0 1 0 0 0,0-1-1 0 0,0 1 1 0 0,0-1 0 0 0,1 1 0 0 0,-3 4 0 0 0,-13 17-19 0 0,-14 10 296 0 0,1 1 0 0 0,-45 72-1 0 0,54-72 17 0 0,24-43-403 0 0,1-1 0 0 0,8-12 0 0 0,1-4 5 0 0,28-55-13 0 0,-15 33 52 0 0,-16 30 10 0 0,10-22 0 0 0,-6 10-64 0 0,27-45 0 0 0,-28 54 70 0 0,-5-1-1 0 0,-7 19 18 0 0,0 1-1 0 0,1 0 1 0 0,-1-1 0 0 0,0 1-1 0 0,0 0 1 0 0,0-1-1 0 0,0 1 1 0 0,0-1-1 0 0,0 1 1 0 0,0 0 0 0 0,0-1-1 0 0,0 1 1 0 0,0 0-1 0 0,0-1 1 0 0,0 1 0 0 0,0-1-1 0 0,0 1 1 0 0,0 0-1 0 0,0-1 1 0 0,0 1-1 0 0,0 0 1 0 0,-1-1 0 0 0,1 1-1 0 0,0 0 1 0 0,0-1-1 0 0,0 1 1 0 0,-1 0-1 0 0,1-1 1 0 0,0 1 0 0 0,0 0-1 0 0,-1 0 1 0 0,1-1-1 0 0,0 1 1 0 0,0 0 0 0 0,-1 0-1 0 0,1 0 1 0 0,0-1-1 0 0,-1 1 1 0 0,1 0-1 0 0,0 0 1 0 0,-1 0 0 0 0,1 0-1 0 0,-1 0 1 0 0,1 0-1 0 0,0 0 1 0 0,-1 0-1 0 0,1-1 1 0 0,0 1 0 0 0,-1 1-1 0 0,-1 0 22 0 0,0 0 0 0 0,0 0-1 0 0,0 1 1 0 0,0-1 0 0 0,0 1-1 0 0,1-1 1 0 0,-1 1 0 0 0,1 0 0 0 0,-2 2-1 0 0,-3 2 22 0 0,-10 12-55 0 0,1 1 0 0 0,-20 30 0 0 0,-7 10 0 0 0,-55 83 496 0 0,87-118-373 0 0,8-15-67 0 0,2-9-47 0 0,0 1 0 0 0,0-1 0 0 0,0 0 0 0 0,0 0 0 0 0,0 0 0 0 0,0 0 0 0 0,0 1 1 0 0,0-1-1 0 0,0 0 0 0 0,0 0 0 0 0,0 0 0 0 0,0 0 0 0 0,0 0 0 0 0,0 1 0 0 0,1-1 0 0 0,-1 0 0 0 0,0 0 0 0 0,0 0 1 0 0,0 0-1 0 0,0 0 0 0 0,0 0 0 0 0,0 1 0 0 0,1-1 0 0 0,-1 0 0 0 0,0 0 0 0 0,0 0 0 0 0,0 0 0 0 0,0 0 0 0 0,1 0 0 0 0,-1 0 1 0 0,0 0-1 0 0,0 0 0 0 0,0 0 0 0 0,0 0 0 0 0,1 0 0 0 0,-1 0 0 0 0,0 0 0 0 0,0 0 0 0 0,0 0 0 0 0,0 0 0 0 0,1 0 1 0 0,-1 0-1 0 0,0 0 0 0 0,0 0 0 0 0,0 0 0 0 0,0 0 0 0 0,1 0 0 0 0,-1 0 0 0 0,9-3-81 0 0,0-2 61 0 0,-1-1 0 0 0,0-1 0 0 0,-1 1 0 0 0,1-1 0 0 0,-1-1 0 0 0,7-8-1 0 0,34-55-148 0 0,-28 41 142 0 0,9-23 9 0 0,-20 36-1 0 0,14-23 0 0 0,36-49-57 0 0,-44 65 139 0 0,-10 14-20 0 0,-4 8-29 0 0,-2 3-10 0 0,-13 14-5 0 0,12-14 0 0 0,0 1 0 0 0,0 0 0 0 0,1-1 0 0 0,-1 1 0 0 0,1 0 0 0 0,-1 0 0 0 0,-2 4 0 0 0,-25 55-16 0 0,-26 47-53 0 0,22-45 314 0 0,-44 114-1 0 0,74-168-221 0 0,-8 26 152 0 0,10-33-175 0 0,1-1 1 0 0,-1 0-1 0 0,1 1 1 0 0,0-1-1 0 0,0 0 1 0 0,0 1-1 0 0,0-1 1 0 0,0 1-1 0 0,0-1 1 0 0,0 0-1 0 0,0 1 1 0 0,0-1-1 0 0,1 0 1 0 0,-1 1-1 0 0,0-1 1 0 0,1 0-1 0 0,-1 1 1 0 0,1-1-1 0 0,0 0 1 0 0,1 2-1 0 0,-2-2-5 0 0,1-1 0 0 0,0 0-1 0 0,-1 0 1 0 0,1 1 0 0 0,-1-1 0 0 0,1 0-1 0 0,0 0 1 0 0,-1 0 0 0 0,1 0 0 0 0,0 0-1 0 0,-1 0 1 0 0,1 0 0 0 0,0 0 0 0 0,-1 0-1 0 0,1 0 1 0 0,-1 0 0 0 0,1 0 0 0 0,0-1-1 0 0,-1 1 1 0 0,1 0 0 0 0,-1 0 0 0 0,1-1-1 0 0,0 1 1 0 0,-1 0 0 0 0,1-1 0 0 0,0 0-1 0 0,14-11-50 0 0,5-12-18 0 0,-1-1 0 0 0,20-35 0 0 0,17-23-54 0 0,36-45 128 0 0,-55 73 0 0 0,93-141 0 0 0,-91 137 0 0 0,-16 23 0 0 0,30-36 0 0 0,20-16 44 0 0,-72 86 47 0 0,-2 4-67 0 0,0 0 0 0 0,0-1 0 0 0,0 1 0 0 0,0-1 0 0 0,0 1 0 0 0,-1-1-1 0 0,1 1 1 0 0,0-1 0 0 0,-4 2 0 0 0,1 2 18 0 0,-11 11 12 0 0,1 0 0 0 0,0 2 0 0 0,-11 20 0 0 0,-7 8-8 0 0,-83 119 68 0 0,23-32 30 0 0,50-75-95 0 0,-81 120 665 0 0,107-150-664 0 0,-21 45 1 0 0,36-71-51 0 0,-1 2 0 0 0,1-1 0 0 0,-1 1 0 0 0,1-1 0 0 0,0 1 0 0 0,0 0 0 0 0,1-1 0 0 0,-1 5 0 0 0,1-8 0 0 0,0 0 0 0 0,0 0 0 0 0,0 1 0 0 0,1-1 0 0 0,-1 0 0 0 0,0 0 0 0 0,0 0 0 0 0,0 1 0 0 0,0-1 0 0 0,0 0 0 0 0,1 0 0 0 0,-1 0 0 0 0,0 0 0 0 0,0 0 0 0 0,0 0 0 0 0,0 0 0 0 0,1 1 0 0 0,-1-1 0 0 0,0 0 1 0 0,0 0-1 0 0,0 0 0 0 0,1 0 0 0 0,-1 0 0 0 0,0 0 0 0 0,0 0 0 0 0,0 0 0 0 0,1 0 0 0 0,-1 0 0 0 0,0 0 0 0 0,0 0 0 0 0,0 0 0 0 0,1 0 0 0 0,-1 0 0 0 0,0 0 0 0 0,0 0 0 0 0,0 0 0 0 0,1-1 0 0 0,-1 1 0 0 0,0 0 0 0 0,0 0 0 0 0,0 0 0 0 0,1 0 0 0 0,-1 0 0 0 0,0 0 0 0 0,0-1 0 0 0,0 1 0 0 0,0 0 0 0 0,0 0 0 0 0,1 0 0 0 0,-1 0 0 0 0,0-1 0 0 0,0 1 0 0 0,10-9-21 0 0,4-7-84 0 0,59-82-258 0 0,-24 26 263 0 0,15-25 104 0 0,49-102-266 0 0,-84 146 161 0 0,-12 23 167 0 0,23-57-1 0 0,-29 60-17 0 0,-8 21-29 0 0,0 0 0 0 0,0 0 1 0 0,-1-1-1 0 0,2-9 0 0 0,-3 15-16 0 0,-1 1 0 0 0,0-1 0 0 0,0 0 0 0 0,0 1 0 0 0,0-1 0 0 0,0 1-1 0 0,0-1 1 0 0,0 1 0 0 0,0-1 0 0 0,0 0 0 0 0,0 1 0 0 0,0-1 0 0 0,0 1 0 0 0,0-1 0 0 0,0 1-1 0 0,-1-1 1 0 0,1 0 0 0 0,0 1 0 0 0,0-1 0 0 0,-1 1 0 0 0,1-1 0 0 0,0 1 0 0 0,-1-1 0 0 0,0 0 0 0 0,1 1-2 0 0,-1 0 1 0 0,0 0 0 0 0,1-1 0 0 0,-1 1 0 0 0,0 0 0 0 0,1 0-1 0 0,-1 0 1 0 0,0 0 0 0 0,1 0 0 0 0,-1 0 0 0 0,1 0 0 0 0,-1 0-1 0 0,0 1 1 0 0,1-1 0 0 0,-1 0 0 0 0,0 0 0 0 0,0 1 0 0 0,-4 1 1 0 0,0 0 1 0 0,1 1-1 0 0,-1 0 0 0 0,-4 4 1 0 0,0 0 9 0 0,1 2 1 0 0,-13 14 0 0 0,-3 5-2 0 0,-49 42 55 0 0,22-23 59 0 0,-51 63 1 0 0,-108 146 289 0 0,182-226-389 0 0,20-22-22 0 0,-1 1 0 0 0,1 0 0 0 0,1 0 0 0 0,-8 12 0 0 0,17-23-50 0 0,0 0 0 0 0,0 0 0 0 0,0 0 0 0 0,1 0 0 0 0,-1 1 1 0 0,0-1-1 0 0,1 1 0 0 0,3-2 0 0 0,10-7-123 0 0,7-12 64 0 0,0 0 0 0 0,-2-2 0 0 0,-1 0 0 0 0,-1-1 0 0 0,18-30 0 0 0,-4-2 256 0 0,-33 57-152 0 0,0 1 0 0 0,-1-1 1 0 0,1 0-1 0 0,0 0 0 0 0,0 0 0 0 0,0 0 0 0 0,0 0 0 0 0,0 0 0 0 0,0 0 1 0 0,0 0-1 0 0,0 0 0 0 0,-1 0 0 0 0,1-1 0 0 0,0 1 0 0 0,0 0 1 0 0,0 0-1 0 0,0 0 0 0 0,0 0 0 0 0,0 0 0 0 0,0 0 0 0 0,0 0 0 0 0,0 0 1 0 0,0 0-1 0 0,-1 0 0 0 0,1 0 0 0 0,0 0 0 0 0,0 0 0 0 0,0 0 0 0 0,0 0 1 0 0,0-1-1 0 0,0 1 0 0 0,0 0 0 0 0,0 0 0 0 0,0 0 0 0 0,0 0 0 0 0,0 0 1 0 0,0 0-1 0 0,0 0 0 0 0,0 0 0 0 0,0 0 0 0 0,0-1 0 0 0,0 1 0 0 0,0 0 1 0 0,0 0-1 0 0,0 0 0 0 0,0 0 0 0 0,0 0 0 0 0,0 0 0 0 0,0 0 0 0 0,0 0 1 0 0,0-1-1 0 0,0 1 0 0 0,0 0 0 0 0,0 0 0 0 0,0 0 0 0 0,0 0 1 0 0,0 0-1 0 0,0 0 0 0 0,0 0 0 0 0,0 0 0 0 0,0 0 0 0 0,1 0 0 0 0,-1 0 1 0 0,0-1-1 0 0,0 1 0 0 0,0 0 0 0 0,0 0 0 0 0,0 0 0 0 0,0 0 0 0 0,-5 2 54 0 0,-2 4-15 0 0,1 0 0 0 0,0 0-1 0 0,0 1 1 0 0,-8 10 0 0 0,-7 9-30 0 0,-102 116 628 0 0,115-131-557 0 0,0 0-1 0 0,0 1 1 0 0,-5 12-1 0 0,9-16-21 0 0,2-5-53 0 0,1-1 0 0 0,0 0 0 0 0,0 1 0 0 0,1-1 0 0 0,-1 1 0 0 0,0-1 0 0 0,1 1 0 0 0,0-1 0 0 0,0 1 0 0 0,-1-1 0 0 0,1 1 0 0 0,1 5 0 0 0,-1-7-12 0 0,0 0 0 0 0,1 0 0 0 0,-1 0-1 0 0,0 0 1 0 0,1 0 0 0 0,-1 0-1 0 0,1 0 1 0 0,-1 0 0 0 0,1 0-1 0 0,-1 0 1 0 0,1-1 0 0 0,0 1-1 0 0,-1 0 1 0 0,1 0 0 0 0,0 0-1 0 0,0-1 1 0 0,-1 1 0 0 0,1 0 0 0 0,0-1-1 0 0,0 1 1 0 0,0-1 0 0 0,0 1-1 0 0,0-1 1 0 0,0 1 0 0 0,0-1-1 0 0,0 0 1 0 0,0 1 0 0 0,0-1-1 0 0,0 0 1 0 0,0 0 0 0 0,0 0-1 0 0,2 0 1 0 0,3 0-24 0 0,0-1-1 0 0,0 0 1 0 0,0 0 0 0 0,-1 0-1 0 0,1-1 1 0 0,0 0 0 0 0,-1 0-1 0 0,1 0 1 0 0,-1-1-1 0 0,10-5 1 0 0,0-3 26 0 0,0-1 0 0 0,15-14 0 0 0,-20 15 5 0 0,0 0 0 0 0,11-16 0 0 0,-3 4 0 0 0,-2-1 0 0 0,0-1 0 0 0,-2-1 0 0 0,18-43 0 0 0,-19 42 0 0 0,-2 3-1 0 0,-5 12-1 0 0,0 0 0 0 0,0 0 0 0 0,-2 0 0 0 0,0-1 1 0 0,0 1-1 0 0,-1-1 0 0 0,3-25 0 0 0,-6 36 0 0 0,0 1 0 0 0,0 0 0 0 0,0-1 0 0 0,0 1 0 0 0,0 0 0 0 0,0-1 0 0 0,-1 1 0 0 0,1 0 0 0 0,0 0 1 0 0,-1-1-1 0 0,1 1 0 0 0,-1 0 0 0 0,1 0 0 0 0,-1 0 0 0 0,0 0 0 0 0,1-1 0 0 0,-1 1 0 0 0,0 0 0 0 0,0 0 0 0 0,0 0 0 0 0,0 1 0 0 0,0-1 0 0 0,0 0 0 0 0,0 0 0 0 0,0 0 0 0 0,0 1 0 0 0,0-1 0 0 0,0 1 0 0 0,0-1 0 0 0,-1 1 0 0 0,1-1 0 0 0,0 1 0 0 0,0-1 0 0 0,-1 1 0 0 0,1 0 0 0 0,0 0 0 0 0,-1 0 0 0 0,1 0 1 0 0,0 0-1 0 0,-1 0 0 0 0,1 0 0 0 0,0 0 0 0 0,0 1 0 0 0,-1-1 0 0 0,1 0 0 0 0,0 1 0 0 0,0-1 0 0 0,-1 1 0 0 0,1-1 0 0 0,0 1 0 0 0,0 0 0 0 0,0-1 0 0 0,0 1 0 0 0,0 0 0 0 0,0 0 0 0 0,-2 2 0 0 0,-10 10 16 0 0,1 2 0 0 0,0 0 0 0 0,1 0 0 0 0,0 1 0 0 0,1 1 0 0 0,1-1 0 0 0,1 2 0 0 0,-9 23 0 0 0,7-10 38 0 0,1 0 0 0 0,2 0 0 0 0,1 1 1 0 0,-3 37-1 0 0,8-55-44 0 0,1 0 1 0 0,1 0 0 0 0,2 20-1 0 0,-3-31-6 0 0,1 1-1 0 0,0 0 0 0 0,0 0 0 0 0,0 0 0 0 0,0 0 0 0 0,0 0 0 0 0,1-1 0 0 0,0 1 0 0 0,0-1 0 0 0,0 1 1 0 0,0-1-1 0 0,0 0 0 0 0,1 0 0 0 0,-1 0 0 0 0,1 0 0 0 0,4 4 0 0 0,-5-6-4 0 0,0 0 0 0 0,0 0-1 0 0,0-1 1 0 0,0 1 0 0 0,0 0 0 0 0,0-1 0 0 0,0 0-1 0 0,0 1 1 0 0,1-1 0 0 0,-1 0 0 0 0,0 0-1 0 0,0 0 1 0 0,0 0 0 0 0,0 0 0 0 0,0-1 0 0 0,0 1-1 0 0,0-1 1 0 0,0 1 0 0 0,0-1 0 0 0,2-1-1 0 0,2 0-14 0 0,0-1 0 0 0,0-1 0 0 0,0 1-1 0 0,0-1 1 0 0,5-5 0 0 0,22-20-16 0 0,0-3 0 0 0,-3 0 1 0 0,53-72-1 0 0,67-119-30 0 0,146-246 64 0 0,-256 388 0 0 0,-8 14 0 0 0,-14 19 64 0 0,-18 48-64 0 0,0 0 0 0 0,0 0 0 0 0,0 0 0 0 0,0 0 0 0 0,0 0 0 0 0,0 0 1 0 0,0 0-1 0 0,0 0 0 0 0,0 0 0 0 0,-1 0 0 0 0,1 0 0 0 0,0 0 0 0 0,0 0 0 0 0,0 0 0 0 0,0 0 0 0 0,0 0 0 0 0,0 0 0 0 0,0 0 0 0 0,0 0 0 0 0,0 0 0 0 0,0 0 0 0 0,0 0 0 0 0,0 0 0 0 0,0 0 0 0 0,0 0 1 0 0,0 0-1 0 0,0 0 0 0 0,0 0 0 0 0,0 0 0 0 0,0 0 0 0 0,0-1 0 0 0,0 1 0 0 0,0 0 0 0 0,0 0 0 0 0,0 0 0 0 0,0 0 0 0 0,0 0 0 0 0,0 0 0 0 0,0 0 0 0 0,0 0 0 0 0,0 0 0 0 0,0 0 0 0 0,0 0 0 0 0,0 0 1 0 0,0 0-1 0 0,0 0 0 0 0,0 0 0 0 0,0 0 0 0 0,0 0 0 0 0,0 0 0 0 0,0 0 0 0 0,-6 4 14 0 0,-5 7 22 0 0,-67 102-24 0 0,21-26-13 0 0,-6 6 99 0 0,-80 157 0 0 0,-23 107 810 0 0,162-348-857 0 0,0 1-1 0 0,1 0 1 0 0,0 0 0 0 0,1 0-1 0 0,-2 10 1 0 0,4-19-44 0 0,0 0 1 0 0,0-1-1 0 0,0 1 0 0 0,0-1 0 0 0,0 1 0 0 0,0 0 0 0 0,0-1 1 0 0,0 1-1 0 0,0 0 0 0 0,0-1 0 0 0,0 1 0 0 0,0 0 1 0 0,0-1-1 0 0,1 1 0 0 0,-1-1 0 0 0,0 1 0 0 0,0 0 1 0 0,1-1-1 0 0,-1 1 0 0 0,1 0 0 0 0,-1-1-11 0 0,0 0-1 0 0,1 0 1 0 0,-1 0-1 0 0,1 1 0 0 0,-1-1 1 0 0,0 0-1 0 0,1 0 1 0 0,-1 0-1 0 0,1 0 1 0 0,-1 0-1 0 0,0 0 1 0 0,1 0-1 0 0,-1 0 1 0 0,1 0-1 0 0,-1 0 1 0 0,0 0-1 0 0,1-1 1 0 0,-1 1-1 0 0,0 0 1 0 0,1 0-1 0 0,-1 0 0 0 0,1 0 1 0 0,-1-1-1 0 0,3 0-45 0 0,0-1-1 0 0,-1 0 0 0 0,0 0 0 0 0,1 0 0 0 0,-1 0 1 0 0,4-5-1 0 0,17-26-176 0 0,36-73 1 0 0,-18 29 112 0 0,-25 48 99 0 0,169-311-210 0 0,-158 286 225 0 0,64-143 0 0 0,-60 128 0 0 0,13-39 0 0 0,-37 91-22 0 0,4-13-59 0 0,-10 29 76 0 0,-1-1 0 0 0,0 1 0 0 0,1 0 0 0 0,-1-1 0 0 0,0 1 0 0 0,0-1 0 0 0,0 1 0 0 0,0-1 0 0 0,0 1 0 0 0,0 0 0 0 0,0-1 0 0 0,-1 1 0 0 0,1-1 0 0 0,0 1 0 0 0,-2-3 0 0 0,2 4 7 0 0,0 0-1 0 0,-1 0 0 0 0,1-1 1 0 0,0 1-1 0 0,-1 0 0 0 0,1 0 1 0 0,0 0-1 0 0,-1 0 0 0 0,1 0 1 0 0,-1-1-1 0 0,1 1 0 0 0,0 0 1 0 0,-1 0-1 0 0,1 0 0 0 0,-1 0 1 0 0,1 0-1 0 0,-1 0 0 0 0,1 0 1 0 0,0 0-1 0 0,-1 1 0 0 0,1-1 1 0 0,-1 0-1 0 0,1 0 0 0 0,0 0 1 0 0,-1 0-1 0 0,1 0 0 0 0,0 1 1 0 0,-1-1-1 0 0,1 0 0 0 0,0 0 1 0 0,-1 1-1 0 0,1-1 0 0 0,0 0 1 0 0,-1 0-1 0 0,1 1 0 0 0,0 0 1 0 0,-16 12 112 0 0,15-11-103 0 0,-16 18 5 0 0,2 1 1 0 0,0 0-1 0 0,1 0 0 0 0,-18 39 1 0 0,27-49-16 0 0,-57 100-82 0 0,-19 40 91 0 0,44-73 193 0 0,-32 96 1 0 0,38-76 86 0 0,-27 145 1 0 0,52-186-239 0 0,6-51-48 0 0,0 1-1 0 0,0-1 1 0 0,1 0-1 0 0,0 0 1 0 0,0 0-1 0 0,0-1 1 0 0,3 9-1 0 0,-3-13-9 0 0,-1 0 0 0 0,1 0 0 0 0,-1 0 0 0 0,0 0 1 0 0,1-1-1 0 0,0 1 0 0 0,-1 0 0 0 0,1 0 0 0 0,0 0 0 0 0,-1 0 0 0 0,1-1 0 0 0,0 1 0 0 0,0 0 0 0 0,0-1 0 0 0,-1 1 0 0 0,1-1 0 0 0,0 1 1 0 0,0-1-1 0 0,0 1 0 0 0,0-1 0 0 0,0 0 0 0 0,0 1 0 0 0,0-1 0 0 0,0 0 0 0 0,0 0 0 0 0,0 0 0 0 0,0 0 0 0 0,0 0 0 0 0,0 0 0 0 0,0 0 1 0 0,0 0-1 0 0,0 0 0 0 0,0 0 0 0 0,0 0 0 0 0,0-1 0 0 0,0 1 0 0 0,2-1 0 0 0,3-2-54 0 0,-1 1-1 0 0,1-1 1 0 0,0-1-1 0 0,8-6 1 0 0,-12 9 51 0 0,18-16-37 0 0,0 0 0 0 0,-1-1 0 0 0,-1-1 0 0 0,-1 0 0 0 0,29-44 0 0 0,60-121-209 0 0,-93 160 250 0 0,44-109 5 0 0,-23 50 0 0 0,-19 46-36 0 0,-1 1-1 0 0,13-59 1 0 0,-26 89-1 0 0,0 0 0 0 0,-1 1 0 0 0,1-1 0 0 0,-1 0 0 0 0,-1 0 1 0 0,1 0-1 0 0,-1 0 0 0 0,-2-11 0 0 0,2 16 31 0 0,1 0 0 0 0,-1-1 0 0 0,1 1 0 0 0,-1-1-1 0 0,0 1 1 0 0,1 0 0 0 0,-1 0 0 0 0,0-1 0 0 0,0 1 0 0 0,0 0 0 0 0,0 0 0 0 0,0 0-1 0 0,0 0 1 0 0,0 0 0 0 0,-1 0 0 0 0,-1-1 0 0 0,2 1 7 0 0,0 1 0 0 0,-1 0-1 0 0,1 0 1 0 0,-1-1 0 0 0,1 1 0 0 0,0 0 0 0 0,-1 0-1 0 0,1 0 1 0 0,-1 0 0 0 0,1 1 0 0 0,-1-1 0 0 0,1 0 0 0 0,0 0-1 0 0,-1 1 1 0 0,1-1 0 0 0,0 1 0 0 0,-1 0 0 0 0,1-1 0 0 0,0 1-1 0 0,-3 1 1 0 0,-4 4 6 0 0,-1 0 0 0 0,1 1 0 0 0,0 0 0 0 0,0 1 1 0 0,1-1-1 0 0,0 1 0 0 0,-8 12 0 0 0,-38 69 71 0 0,34-55-48 0 0,-80 165 453 0 0,81-152-289 0 0,-19 80 0 0 0,20-62-54 0 0,5-12 0 0 0,-10 101 0 0 0,21-132-107 0 0,1 1 1 0 0,0-1-1 0 0,6 29 0 0 0,-6-50-38 0 0,0 1-1 0 0,0-1 1 0 0,0 1 0 0 0,1-1-1 0 0,-1 0 1 0 0,0 1-1 0 0,1-1 1 0 0,-1 0-1 0 0,1 1 1 0 0,0-1-1 0 0,-1 0 1 0 0,1 0-1 0 0,0 0 1 0 0,0 1-1 0 0,0-1 1 0 0,0 0-1 0 0,0 0 1 0 0,0 0-1 0 0,0-1 1 0 0,0 1-1 0 0,0 0 1 0 0,0 0-1 0 0,0 0 1 0 0,1-1-1 0 0,-1 1 1 0 0,0-1-1 0 0,1 1 1 0 0,-1-1-1 0 0,0 1 1 0 0,1-1-1 0 0,-1 0 1 0 0,3 0-1 0 0,-1 0-9 0 0,-1 0 0 0 0,1 0 0 0 0,0 0-1 0 0,0-1 1 0 0,-1 0 0 0 0,1 1 0 0 0,0-1-1 0 0,-1 0 1 0 0,1 0 0 0 0,0-1-1 0 0,-1 1 1 0 0,0 0 0 0 0,1-1 0 0 0,-1 0-1 0 0,4-3 1 0 0,2-3 1 0 0,-1-1 0 0 0,1 0 0 0 0,-2 0-1 0 0,12-19 1 0 0,16-45-39 0 0,-20 43 26 0 0,-3-1 0 0 0,0 0 0 0 0,-2 0 0 0 0,6-40 0 0 0,-12 57 9 0 0,-2 0 1 0 0,0 1-1 0 0,-1-1 1 0 0,0 0-1 0 0,-1 1 1 0 0,0-1-1 0 0,-1 1 1 0 0,0-1-1 0 0,-2 1 1 0 0,1 0-1 0 0,-2 0 1 0 0,-10-23-1 0 0,13 32 10 0 0,0 0 0 0 0,-1 0-1 0 0,1 0 1 0 0,-1 1-1 0 0,0-1 1 0 0,0 1 0 0 0,0 0-1 0 0,0 0 1 0 0,0 0-1 0 0,-1 0 1 0 0,0 0 0 0 0,1 1-1 0 0,-1-1 1 0 0,0 1-1 0 0,0 0 1 0 0,-1 0 0 0 0,1 1-1 0 0,0-1 1 0 0,0 1-1 0 0,-1 0 1 0 0,1 0 0 0 0,-1 1-1 0 0,1-1 1 0 0,-1 1-1 0 0,1 0 1 0 0,-1 0 0 0 0,1 0-1 0 0,-1 1 1 0 0,1-1-1 0 0,-1 1 1 0 0,1 0-1 0 0,0 1 1 0 0,-1-1 0 0 0,1 1-1 0 0,-7 3 1 0 0,0 1 22 0 0,1 1 1 0 0,0 0-1 0 0,0 0 0 0 0,0 1 1 0 0,1 0-1 0 0,0 1 1 0 0,1 0-1 0 0,0 0 0 0 0,0 1 1 0 0,-8 13-1 0 0,-6 16-22 0 0,-27 58 0 0 0,47-92 11 0 0,-17 37 90 0 0,2 0-1 0 0,2 2 0 0 0,1-1 1 0 0,3 2-1 0 0,-7 53 1 0 0,17-87-86 0 0,0 0 0 0 0,1 0 0 0 0,1 0 0 0 0,1 15-1 0 0,-1-22-4 0 0,-1 1-1 0 0,1-1 0 0 0,0 0 0 0 0,1-1 1 0 0,-1 1-1 0 0,1 0 0 0 0,-1 0 0 0 0,1 0 1 0 0,0-1-1 0 0,1 1 0 0 0,-1-1 0 0 0,1 0 1 0 0,-1 0-1 0 0,6 5 0 0 0,-7-7-3 0 0,0-1 1 0 0,0 1-1 0 0,0 0 0 0 0,0-1 0 0 0,0 1 1 0 0,0-1-1 0 0,0 0 0 0 0,0 1 0 0 0,0-1 1 0 0,0 0-1 0 0,0 0 0 0 0,0 0 1 0 0,0 1-1 0 0,0-1 0 0 0,0 0 0 0 0,1-1 1 0 0,-1 1-1 0 0,0 0 0 0 0,0 0 0 0 0,0 0 1 0 0,0-1-1 0 0,0 1 0 0 0,0 0 0 0 0,0-1 1 0 0,0 1-1 0 0,0-1 0 0 0,0 1 0 0 0,0-1 1 0 0,0 0-1 0 0,0 1 0 0 0,0-1 0 0 0,-1 0 1 0 0,1 0-1 0 0,0 1 0 0 0,1-3 0 0 0,2-2-13 0 0,0-1-1 0 0,1 1 0 0 0,-2-1 1 0 0,5-8-1 0 0,19-45-6 0 0,-2-1 1 0 0,23-85 0 0 0,-41 121 17 0 0,8-51 0 0 0,-14 66 11 0 0,0 1 0 0 0,0-1 0 0 0,-1 0 0 0 0,-1 0 1 0 0,0 1-1 0 0,0-1 0 0 0,0 0 0 0 0,-1 1 1 0 0,-5-13-1 0 0,7 20-1 0 0,0-1-1 0 0,-1 1 1 0 0,1-1 0 0 0,-1 1-1 0 0,0-1 1 0 0,0 1 0 0 0,1 0-1 0 0,-1-1 1 0 0,0 1 0 0 0,0 0-1 0 0,0 0 1 0 0,0-1 0 0 0,-1 1 0 0 0,1 0-1 0 0,0 0 1 0 0,0 0 0 0 0,-1 1-1 0 0,1-1 1 0 0,0 0 0 0 0,-1 0-1 0 0,1 1 1 0 0,-1-1 0 0 0,1 0 0 0 0,-1 1-1 0 0,1 0 1 0 0,-1-1 0 0 0,1 1-1 0 0,-1 0 1 0 0,0 0 0 0 0,1 0-1 0 0,-1 0 1 0 0,1 0 0 0 0,-1 0 0 0 0,1 0-1 0 0,-1 1 1 0 0,0-1 0 0 0,1 0-1 0 0,-3 2 1 0 0,-2 1 10 0 0,1-1 0 0 0,0 1 0 0 0,0 0 0 0 0,1 1 0 0 0,-1-1 0 0 0,1 1 0 0 0,-1 0 0 0 0,1 0 0 0 0,-6 8 0 0 0,-15 23-98 0 0,1 2 0 0 0,1 0-1 0 0,-27 64 1 0 0,29-56 63 0 0,11-25-3 0 0,-16 42-1 0 0,20-42 41 0 0,1 0 0 0 0,-5 40-1 0 0,8-47 1 0 0,1-10-7 0 0,0 1-1 0 0,0-1 0 0 0,0 1 1 0 0,1 0-1 0 0,0-1 0 0 0,0 5 1 0 0,0-8-8 0 0,0 1 0 0 0,0 0 0 0 0,0-1 0 0 0,1 1 1 0 0,-1-1-1 0 0,0 1 0 0 0,0-1 0 0 0,1 1 0 0 0,-1 0 0 0 0,0-1 1 0 0,1 1-1 0 0,-1-1 0 0 0,1 0 0 0 0,-1 1 0 0 0,0-1 1 0 0,1 1-1 0 0,-1-1 0 0 0,1 0 0 0 0,-1 1 0 0 0,1-1 0 0 0,-1 0 1 0 0,1 1-1 0 0,0-1 0 0 0,-1 0 0 0 0,1 0 0 0 0,-1 0 0 0 0,1 0 1 0 0,-1 1-1 0 0,1-1 0 0 0,0 0 0 0 0,-1 0 0 0 0,1 0 0 0 0,-1 0 1 0 0,1 0-1 0 0,0 0 0 0 0,-1-1 0 0 0,1 1 0 0 0,-1 0 0 0 0,1 0 1 0 0,0 0-1 0 0,-1 0 0 0 0,2-1 0 0 0,3-1-18 0 0,0 0-1 0 0,0 0 0 0 0,0 0 1 0 0,0-1-1 0 0,-1 1 1 0 0,1-1-1 0 0,-1 0 0 0 0,1-1 1 0 0,6-6-1 0 0,4-5-74 0 0,14-18 0 0 0,-14 11 65 0 0,25-44 0 0 0,-13 20-13 0 0,49-84-110 0 0,32-47 120 0 0,-94 156 6 0 0,48-79 149 0 0,-50 79-304 0 0,-2 0-1 0 0,16-43 0 0 0,-26 62 168 0 0,1 1 9 0 0,-1 0-1 0 0,0 0 1 0 0,1 0 0 0 0,-1 0-1 0 0,0 0 1 0 0,0 0 0 0 0,0 0-1 0 0,0-1 1 0 0,0 1-1 0 0,0 0 1 0 0,0 0 0 0 0,0-2-1 0 0,0 3 4 0 0,0 0-1 0 0,0 0 1 0 0,0-1-1 0 0,0 1 0 0 0,-1 0 1 0 0,1 0-1 0 0,0 0 1 0 0,0-1-1 0 0,0 1 1 0 0,0 0-1 0 0,0 0 1 0 0,0 0-1 0 0,-1 0 0 0 0,1-1 1 0 0,0 1-1 0 0,0 0 1 0 0,0 0-1 0 0,-1 0 1 0 0,1 0-1 0 0,0 0 1 0 0,0-1-1 0 0,0 1 0 0 0,-1 0 1 0 0,1 0-1 0 0,0 0 1 0 0,0 0-1 0 0,-1 0 1 0 0,1 0-1 0 0,0 0 1 0 0,0 0-1 0 0,0 0 1 0 0,-1 0-1 0 0,1 0 0 0 0,-1 0 1 0 0,-2 2 38 0 0,-3 2-22 0 0,1-1 0 0 0,-1 2-1 0 0,1-1 1 0 0,0 1 0 0 0,0 0 0 0 0,1 0 0 0 0,-1 0 0 0 0,1 0 0 0 0,-5 10 0 0 0,-4 2 0 0 0,3-2 37 0 0,1 0 0 0 0,0 0 0 0 0,1 1 1 0 0,1 0-1 0 0,0 0 0 0 0,1 1 0 0 0,1 0 0 0 0,-6 34 0 0 0,1 1-69 0 0,4-29 24 0 0,-3 42-1 0 0,7-40 72 0 0,1-18-53 0 0,0 0 0 0 0,0 0 1 0 0,1-1-1 0 0,0 1 0 0 0,0 0 0 0 0,1 0 1 0 0,0-1-1 0 0,3 12 0 0 0,-4-17-22 0 0,1 1-1 0 0,-1-1 1 0 0,1 1 0 0 0,-1-1-1 0 0,1 0 1 0 0,0 1-1 0 0,0-1 1 0 0,-1 0-1 0 0,1 1 1 0 0,0-1 0 0 0,0 0-1 0 0,1 0 1 0 0,-1 0-1 0 0,0 0 1 0 0,0 0 0 0 0,0 0-1 0 0,1 0 1 0 0,1 1-1 0 0,-2-2-9 0 0,1 1-1 0 0,0-1 0 0 0,-1 0 0 0 0,1 0 1 0 0,-1 0-1 0 0,1-1 0 0 0,0 1 0 0 0,-1 0 1 0 0,1-1-1 0 0,-1 1 0 0 0,1-1 0 0 0,-1 1 1 0 0,1-1-1 0 0,-1 0 0 0 0,1 1 0 0 0,-1-1 1 0 0,0 0-1 0 0,2-1 0 0 0,6-5-24 0 0,0 1-1 0 0,-1-2 1 0 0,0 1-1 0 0,0-1 1 0 0,0-1 0 0 0,-1 1-1 0 0,7-11 1 0 0,36-70-81 0 0,-49 88 107 0 0,160-360-13 0 0,-138 300 16 0 0,31-94 0 0 0,-45 119 1 0 0,14-56 1 0 0,-20 76-6 0 0,-1 1 1 0 0,-1-1 0 0 0,-1-31-1 0 0,0 44-3 0 0,0 0 0 0 0,-1 0 0 0 0,1 0 0 0 0,-1 0 0 0 0,0 0 0 0 0,0 0 0 0 0,0 0 0 0 0,0 0 0 0 0,-1 0-1 0 0,1 0 1 0 0,-1 1 0 0 0,-2-5 0 0 0,3 6 8 0 0,0 0 0 0 0,0 1 0 0 0,0-1 0 0 0,0 0-1 0 0,0 0 1 0 0,0 1 0 0 0,0-1 0 0 0,0 0 0 0 0,0 1 0 0 0,-1 0 0 0 0,1-1-1 0 0,0 1 1 0 0,0-1 0 0 0,-1 1 0 0 0,1 0 0 0 0,0 0 0 0 0,0 0 0 0 0,-1 0-1 0 0,1 0 1 0 0,0 0 0 0 0,0 0 0 0 0,-1 0 0 0 0,1 0 0 0 0,0 1 0 0 0,0-1-1 0 0,-1 0 1 0 0,1 1 0 0 0,0-1 0 0 0,0 1 0 0 0,0-1 0 0 0,0 1 0 0 0,-2 1 0 0 0,0 0 0 0 0,1 0 0 0 0,-1 0 1 0 0,0 1-1 0 0,1-1 1 0 0,-1 1-1 0 0,1-1 1 0 0,0 1-1 0 0,-3 6 0 0 0,-15 28-2 0 0,12-20 0 0 0,-7 14-49 0 0,2 1 0 0 0,-13 45-1 0 0,-11 71-92 0 0,34-134 146 0 0,-87 461 685 0 0,86-450-649 0 0,0 2 26 0 0,1 0 0 0 0,1 0-1 0 0,2 44 1 0 0,0-66-45 0 0,1 0 0 0 0,0 0 1 0 0,1 1-1 0 0,-1-1 0 0 0,1 0 0 0 0,2 5 1 0 0,-4-9-22 0 0,1-1 1 0 0,-1 1-1 0 0,0 0 1 0 0,1 0-1 0 0,-1 0 1 0 0,1-1-1 0 0,-1 1 1 0 0,1 0-1 0 0,0-1 1 0 0,-1 1-1 0 0,1 0 1 0 0,0-1-1 0 0,-1 1 1 0 0,1-1-1 0 0,0 1 1 0 0,0-1 0 0 0,-1 0-1 0 0,1 1 1 0 0,0-1-1 0 0,0 0 1 0 0,0 1-1 0 0,0-1 1 0 0,0 0-1 0 0,-1 0 1 0 0,1 0-1 0 0,0 0 1 0 0,0 0-1 0 0,0 0 1 0 0,0 0-1 0 0,0 0 1 0 0,0 0-1 0 0,0 0 1 0 0,-1 0-1 0 0,1-1 1 0 0,0 1-1 0 0,0 0 1 0 0,0 0-1 0 0,0-1 1 0 0,-1 1 0 0 0,1-1-1 0 0,0 1 1 0 0,1-2-1 0 0,2-1-47 0 0,0 0-1 0 0,0-1 0 0 0,0 0 1 0 0,0 1-1 0 0,-1-2 1 0 0,1 1-1 0 0,3-6 0 0 0,19-38-111 0 0,-19 35 158 0 0,50-110-93 0 0,-18 36 53 0 0,12-25 42 0 0,64-208 0 0 0,18-113-75 0 0,-118 385 9 0 0,13-74-1 0 0,-27 117 53 0 0,-1 0 1 0 0,1 0-1 0 0,-1-1 0 0 0,0 1 1 0 0,0 0-1 0 0,-1-7 0 0 0,1 12 13 0 0,0 0 1 0 0,0 0-1 0 0,0-1 0 0 0,0 1 1 0 0,0 0-1 0 0,0-1 0 0 0,0 1 0 0 0,0 0 1 0 0,0-1-1 0 0,0 1 0 0 0,0 0 1 0 0,-1 0-1 0 0,1-1 0 0 0,0 1 0 0 0,0 0 1 0 0,0-1-1 0 0,0 1 0 0 0,0 0 1 0 0,0 0-1 0 0,-1-1 0 0 0,1 1 0 0 0,0 0 1 0 0,0 0-1 0 0,0 0 0 0 0,-1-1 1 0 0,1 1-1 0 0,0 0 0 0 0,0 0 0 0 0,-1 0 1 0 0,1-1-1 0 0,0 1 0 0 0,-1 0 1 0 0,1 0-1 0 0,0 0 0 0 0,0 0 0 0 0,-1 0 1 0 0,1 0-1 0 0,-1 0 0 0 0,-4 4 52 0 0,5-4-46 0 0,-5 5 20 0 0,0-1 0 0 0,0 1 0 0 0,1-1 0 0 0,-1 1 0 0 0,1 1 0 0 0,-6 9 0 0 0,-18 41-34 0 0,14-27 26 0 0,-97 227 51 0 0,102-233-51 0 0,-51 130 404 0 0,7 1 1 0 0,-33 168-1 0 0,83-312-408 0 0,1-1-1 0 0,0 1 0 0 0,1 0 1 0 0,0 0-1 0 0,1 0 1 0 0,0 0-1 0 0,0 0 1 0 0,3 12-1 0 0,-3-21-14 0 0,0-1 1 0 0,0 1-1 0 0,0 0 0 0 0,0-1 0 0 0,1 1 1 0 0,-1-1-1 0 0,0 1 0 0 0,0-1 0 0 0,0 1 1 0 0,1-1-1 0 0,-1 1 0 0 0,0-1 0 0 0,1 1 0 0 0,-1-1 1 0 0,0 1-1 0 0,1-1 0 0 0,-1 1 0 0 0,1-1 1 0 0,-1 0-1 0 0,1 1 0 0 0,-1-1 0 0 0,1 0 1 0 0,-1 1-1 0 0,1-1 0 0 0,-1 0 0 0 0,2 1 1 0 0,-1-1-6 0 0,0 0 0 0 0,0 0 0 0 0,0-1 0 0 0,0 1 0 0 0,0 0 0 0 0,-1 0 0 0 0,1-1 0 0 0,0 1 0 0 0,0 0 1 0 0,0-1-1 0 0,0 1 0 0 0,-1-1 0 0 0,1 1 0 0 0,0-1 0 0 0,0 0 0 0 0,3-3-29 0 0,0 1-1 0 0,0-1 1 0 0,-1 0 0 0 0,0 0-1 0 0,3-5 1 0 0,52-90-116 0 0,-5-1 0 0 0,-5-4 0 0 0,38-112 0 0 0,-56 121 108 0 0,79-230-280 0 0,-16 79 116 0 0,-90 236 210 0 0,0 0 0 0 0,0-1 1 0 0,-1 0-1 0 0,1-14 0 0 0,-3 25 0 0 0,0-1 1 0 0,1 1-1 0 0,-1-1 1 0 0,0 0-1 0 0,0 1 1 0 0,0-1 0 0 0,0 1-1 0 0,0-1 1 0 0,0 1-1 0 0,0-1 1 0 0,0 0-1 0 0,-1 1 1 0 0,1-1-1 0 0,0 1 1 0 0,0-1-1 0 0,0 1 1 0 0,-1-1-1 0 0,1 1 1 0 0,0-1-1 0 0,0 1 1 0 0,-1-1 0 0 0,1 1-1 0 0,0-1 1 0 0,-2 0-1 0 0,2 1 0 0 0,-1 0 1 0 0,1 0-1 0 0,-1 0 0 0 0,0 0 0 0 0,1 0 0 0 0,-1 0 1 0 0,1 0-1 0 0,-1 0 0 0 0,0 0 0 0 0,1 0 1 0 0,-1 0-1 0 0,1 0 0 0 0,-1 0 0 0 0,0 1 0 0 0,1-1 1 0 0,-1 0-1 0 0,1 0 0 0 0,-2 1 0 0 0,-1 2 16 0 0,-1-1 0 0 0,0 1 0 0 0,0 0-1 0 0,1 0 1 0 0,-3 4 0 0 0,-10 10 44 0 0,2 2 0 0 0,0 0 1 0 0,-21 38-1 0 0,22-32-71 0 0,-51 115-57 0 0,64-138 70 0 0,-79 236 659 0 0,76-228-648 0 0,1 0 0 0 0,0 0 0 0 0,1 0 0 0 0,0 0-1 0 0,1 0 1 0 0,0 12 0 0 0,0-21-14 0 0,0 0-1 0 0,0 0 1 0 0,0 0 0 0 0,1 0-1 0 0,-1 0 1 0 0,0 0 0 0 0,0 0 0 0 0,1 0-1 0 0,-1-1 1 0 0,0 1 0 0 0,1 0-1 0 0,-1 0 1 0 0,1 0 0 0 0,-1-1-1 0 0,1 1 1 0 0,0 0 0 0 0,-1 0-1 0 0,2 0 1 0 0,-2-1-3 0 0,1 1 1 0 0,-1-1-1 0 0,1 0 0 0 0,0 0 1 0 0,-1 0-1 0 0,1 1 0 0 0,-1-1 1 0 0,1 0-1 0 0,0 0 0 0 0,-1 0 1 0 0,1 0-1 0 0,0 0 0 0 0,-1 0 1 0 0,1 0-1 0 0,-1 0 1 0 0,1-1-1 0 0,0 1 0 0 0,-1 0 1 0 0,2-1-1 0 0,1 0-19 0 0,0-1 0 0 0,-1 1 0 0 0,1-1 0 0 0,-1 0 0 0 0,1 0 0 0 0,-1 0 0 0 0,0 0 0 0 0,0 0 0 0 0,3-4-1 0 0,15-25-77 0 0,27-53 0 0 0,-4 6 92 0 0,11-17-55 0 0,81-198 0 0 0,-127 273 65 0 0,-3 8 4 0 0,0 0 0 0 0,-1 0 1 0 0,0-1-1 0 0,-1 0 0 0 0,0 1 0 0 0,1-16 0 0 0,-4 28-6 0 0,0-1-1 0 0,0 0 1 0 0,0 1-1 0 0,0-1 1 0 0,0 0-1 0 0,0 1 0 0 0,0-1 1 0 0,0 0-1 0 0,0 1 1 0 0,0-1-1 0 0,0 1 1 0 0,-1-1-1 0 0,1 0 0 0 0,0 1 1 0 0,0-1-1 0 0,-1 0 1 0 0,1 1-1 0 0,0-1 1 0 0,-1 1-1 0 0,1-1 0 0 0,-1 1 1 0 0,1-1-1 0 0,-1 1 1 0 0,0-1-1 0 0,1 1 0 0 0,-1 0 0 0 0,0 0 1 0 0,1 0-1 0 0,-1 0 0 0 0,0 0 0 0 0,1 0 0 0 0,-1 0 0 0 0,0 0 0 0 0,1 0 0 0 0,-1 0 1 0 0,1 1-1 0 0,-1-1 0 0 0,0 0 0 0 0,1 0 0 0 0,-1 1 0 0 0,1-1 0 0 0,-1 0 1 0 0,1 1-1 0 0,-2 0 0 0 0,-3 3-1 0 0,0 1 0 0 0,0-1 1 0 0,-5 8-1 0 0,-73 98 21 0 0,70-89-5 0 0,0 0 1 0 0,2 1-1 0 0,-14 36 0 0 0,11-19 65 0 0,-27 90 103 0 0,33-99-116 0 0,2 1 1 0 0,1 0-1 0 0,1 0 0 0 0,1 59 0 0 0,3-85-59 0 0,1 0-1 0 0,0 0 1 0 0,0 0 0 0 0,0 0-1 0 0,1 0 1 0 0,-1 0 0 0 0,1-1-1 0 0,0 1 1 0 0,1 0-1 0 0,2 4 1 0 0,-4-8-16 0 0,0 0 0 0 0,0 0 0 0 0,0 0 1 0 0,0 1-1 0 0,0-1 0 0 0,0 0 0 0 0,0 0 0 0 0,0 0 0 0 0,1-1 0 0 0,-1 1 0 0 0,0 0 0 0 0,1 0 1 0 0,-1-1-1 0 0,0 1 0 0 0,1 0 0 0 0,-1-1 0 0 0,1 0 0 0 0,-1 1 0 0 0,1-1 0 0 0,-1 0 0 0 0,1 0 0 0 0,-1 0 1 0 0,1 0-1 0 0,-1 0 0 0 0,1 0 0 0 0,0 0 0 0 0,-1 0 0 0 0,1-1 0 0 0,-1 1 0 0 0,0-1 0 0 0,1 1 1 0 0,-1-1-1 0 0,1 1 0 0 0,-1-1 0 0 0,0 0 0 0 0,3-1 0 0 0,7-6-22 0 0,1-1 0 0 0,-1 0 0 0 0,-1-1 0 0 0,0 0 0 0 0,0 0 0 0 0,-1-1 0 0 0,0 0 0 0 0,10-18 0 0 0,2-8-83 0 0,25-60 0 0 0,-35 72 113 0 0,-2-2 0 0 0,0 0 0 0 0,-2 0 0 0 0,-2 0 0 0 0,0 0 0 0 0,2-51 0 0 0,-7 72-3 0 0,-1 1-1 0 0,1 0 0 0 0,-1 0 1 0 0,0-1-1 0 0,0 1 1 0 0,-1 0-1 0 0,1 0 0 0 0,-1 0 1 0 0,-4-7-1 0 0,6 11 3 0 0,-1 0 1 0 0,0 0-1 0 0,1 0 0 0 0,-1 0 0 0 0,0 0 0 0 0,1 0 1 0 0,-1 0-1 0 0,0 0 0 0 0,0 0 0 0 0,0 0 1 0 0,0 0-1 0 0,0 1 0 0 0,0-1 0 0 0,0 0 0 0 0,0 1 1 0 0,0-1-1 0 0,-1 1 0 0 0,1-1 0 0 0,0 1 0 0 0,0 0 1 0 0,0-1-1 0 0,0 1 0 0 0,-1 0 0 0 0,1 0 1 0 0,0 0-1 0 0,0 0 0 0 0,-1 0 0 0 0,1 0 0 0 0,0 0 1 0 0,0 0-1 0 0,-1 0 0 0 0,1 1 0 0 0,0-1 1 0 0,0 0-1 0 0,0 1 0 0 0,0-1 0 0 0,-1 1 0 0 0,1 0 1 0 0,0-1-1 0 0,0 1 0 0 0,0 0 0 0 0,0 0 0 0 0,0-1 1 0 0,1 1-1 0 0,-2 1 0 0 0,-3 3 1 0 0,1 1-1 0 0,0-1 1 0 0,1 1 0 0 0,-1 0-1 0 0,1-1 1 0 0,0 2 0 0 0,1-1-1 0 0,-3 8 1 0 0,1-4-8 0 0,-4 15-18 0 0,-9 50 0 0 0,8-34 25 0 0,-9 80 5 0 0,7-41 45 0 0,-3 74 215 0 0,11-107-141 0 0,3-14-67 0 0,4 43 1 0 0,-2-40-50 0 0,-1-29-7 0 0,0-1 0 0 0,0 1 0 0 0,1-1 0 0 0,0 1 0 0 0,0-1 0 0 0,0 0 0 0 0,1 1 0 0 0,0-1 0 0 0,7 11 0 0 0,-9-16-4 0 0,-1 0 0 0 0,1 0 0 0 0,0 0 0 0 0,0-1 0 0 0,-1 1 1 0 0,1 0-1 0 0,0 0 0 0 0,0 0 0 0 0,0-1 0 0 0,0 1 0 0 0,0 0 0 0 0,0-1 0 0 0,0 1 0 0 0,0-1 0 0 0,0 1 0 0 0,0-1 0 0 0,0 0 0 0 0,0 1 1 0 0,0-1-1 0 0,0 0 0 0 0,0 0 0 0 0,0 0 0 0 0,1 1 0 0 0,-1-1 0 0 0,0 0 0 0 0,0-1 0 0 0,0 1 0 0 0,0 0 0 0 0,0 0 0 0 0,1 0 0 0 0,-1-1 0 0 0,0 1 1 0 0,0-1-1 0 0,0 1 0 0 0,0-1 0 0 0,0 1 0 0 0,0-1 0 0 0,0 1 0 0 0,0-1 0 0 0,0 0 0 0 0,1-1 0 0 0,2-1-19 0 0,0-1 0 0 0,0 0 1 0 0,-1 0-1 0 0,1-1 0 0 0,-1 1 0 0 0,0-1 0 0 0,4-6 0 0 0,7-19 6 0 0,-1-1 0 0 0,-2-1 0 0 0,-1 0 1 0 0,9-49-1 0 0,8-134-127 0 0,-21 72-24 0 0,-7 117 104 0 0,-2 2 1 0 0,0-1 0 0 0,-11-42 0 0 0,13 65 62 0 0,0-1-1 0 0,0 0 1 0 0,0 0 0 0 0,0 1 0 0 0,0-1 0 0 0,-1 1 0 0 0,1-1-1 0 0,-1 1 1 0 0,0-1 0 0 0,-2-1 0 0 0,3 3 1 0 0,0 0 1 0 0,0 1-1 0 0,1-1 1 0 0,-1 1-1 0 0,0-1 1 0 0,0 1 0 0 0,0-1-1 0 0,0 1 1 0 0,0 0-1 0 0,0-1 1 0 0,0 1-1 0 0,0 0 1 0 0,0 0-1 0 0,0 0 1 0 0,0 0-1 0 0,0 0 1 0 0,0 0-1 0 0,0 0 1 0 0,0 0-1 0 0,0 0 1 0 0,0 0-1 0 0,0 1 1 0 0,0-1-1 0 0,0 0 1 0 0,0 1-1 0 0,0-1 1 0 0,1 1-1 0 0,-1-1 1 0 0,0 1-1 0 0,0-1 1 0 0,0 1-1 0 0,-1 0 1 0 0,-4 5 12 0 0,-1 0 0 0 0,1-1 0 0 0,0 2 0 0 0,1-1-1 0 0,-1 1 1 0 0,1 0 0 0 0,-6 11 0 0 0,-24 56 83 0 0,31-65-94 0 0,-9 25 41 0 0,2 0-1 0 0,-13 58 0 0 0,-2 74 165 0 0,15-84-156 0 0,-24 253 205 0 0,32-296-225 0 0,-1 9 22 0 0,3-1-1 0 0,7 69 0 0 0,-5-107-52 0 0,1 0 0 0 0,0 0 0 0 0,0 0 0 0 0,1 0 0 0 0,0-1 0 0 0,0 1 0 0 0,1-1 0 0 0,1 0 0 0 0,8 13 0 0 0,-12-19-4 0 0,0-1 0 0 0,0 0 0 0 0,0 1 0 0 0,0-1 0 0 0,1 0-1 0 0,-1 0 1 0 0,0 0 0 0 0,1 0 0 0 0,-1 0 0 0 0,1 0 0 0 0,-1 0-1 0 0,1 0 1 0 0,-1-1 0 0 0,1 1 0 0 0,0-1 0 0 0,-1 1 0 0 0,1-1-1 0 0,0 0 1 0 0,2 1 0 0 0,-1-1-9 0 0,0-1 0 0 0,-1 1 0 0 0,1-1 0 0 0,0 1 0 0 0,-1-1-1 0 0,1 0 1 0 0,-1 0 0 0 0,1 0 0 0 0,-1 0 0 0 0,0 0 0 0 0,4-3 0 0 0,1-2-19 0 0,-1 1 1 0 0,1-1-1 0 0,-1 0 1 0 0,-1 0-1 0 0,1-1 1 0 0,8-14-1 0 0,15-30 32 0 0,24-62 0 0 0,15-60 0 0 0,-61 153 0 0 0,50-134-14 0 0,40-107-72 0 0,1-30-334 0 0,-92 267 580 0 0,-7 19-36 0 0,-7 14-40 0 0,-5 17 28 0 0,-13 37 0 0 0,1 0 104 0 0,17-45-162 0 0,0 1 0 0 0,2 0 0 0 0,1 1 0 0 0,0-1 0 0 0,1 1 0 0 0,1 0 0 0 0,0 30 0 0 0,2-49-52 0 0,1 0 0 0 0,0 1 0 0 0,1-1 1 0 0,-1 1-1 0 0,0-1 0 0 0,0 0 0 0 0,1 1 0 0 0,-1-1 0 0 0,0 0 0 0 0,1 1 0 0 0,-1-1 0 0 0,1 0 1 0 0,0 0-1 0 0,0 1 0 0 0,-1-1 0 0 0,1 0 0 0 0,0 0 0 0 0,0 0 0 0 0,0 0 0 0 0,0 0 0 0 0,0 0 0 0 0,0 0 1 0 0,2 1-1 0 0,-1-1-10 0 0,-1-1 0 0 0,0 0-1 0 0,0 1 1 0 0,0-1 0 0 0,0 0 0 0 0,1 0 0 0 0,-1 0 0 0 0,0 0 0 0 0,0 0 0 0 0,0 0 0 0 0,1 0 0 0 0,-1 0 0 0 0,0 0-1 0 0,0-1 1 0 0,0 1 0 0 0,1-1 0 0 0,-1 1 0 0 0,0 0 0 0 0,0-1 0 0 0,0 0 0 0 0,0 1 0 0 0,0-1 0 0 0,0 0 0 0 0,0 1-1 0 0,0-1 1 0 0,0 0 0 0 0,1-1 0 0 0,7-8-12 0 0,-1 0 0 0 0,1-1-1 0 0,-2 0 1 0 0,1 0 0 0 0,5-13-1 0 0,25-64 4 0 0,-34 78 20 0 0,9-27-3 0 0,14-69 0 0 0,-10 31 0 0 0,-5 25-3 0 0,-12 44 11 0 0,1 1 1 0 0,-1 0-1 0 0,1-1 1 0 0,-2 1-1 0 0,1-1 0 0 0,0 1 1 0 0,-3-7-1 0 0,0-6 141 0 0,3 18-146 0 0,0 0 0 0 0,0 0-1 0 0,-1-1 1 0 0,1 1 0 0 0,0 0-1 0 0,0 0 1 0 0,0 0-1 0 0,-1 0 1 0 0,1 0 0 0 0,0 0-1 0 0,0 0 1 0 0,0 0 0 0 0,0 0-1 0 0,-1 0 1 0 0,1 0-1 0 0,0 0 1 0 0,0 0 0 0 0,0 0-1 0 0,-1 0 1 0 0,1 0 0 0 0,0 0-1 0 0,0 0 1 0 0,0 0-1 0 0,-1 0 1 0 0,1 0 0 0 0,0 0-1 0 0,0 0 1 0 0,0 0 0 0 0,0 1-1 0 0,-1-1 1 0 0,1 0-1 0 0,0 0 1 0 0,0 0 0 0 0,0 0-1 0 0,0 0 1 0 0,0 0 0 0 0,0 1-1 0 0,-1-1 1 0 0,1 0-1 0 0,0 0 1 0 0,-6 6 33 0 0,3 2-34 0 0,0-1-1 0 0,0 1 0 0 0,1 0 0 0 0,0 0 0 0 0,0 0 1 0 0,1 0-1 0 0,0 0 0 0 0,0 11 0 0 0,1-18-1 0 0,-1 21 1 0 0,1 0 0 0 0,4 39 0 0 0,-3-51-3 0 0,1 0 1 0 0,0-1-1 0 0,1 1 1 0 0,0-1-1 0 0,0 1 1 0 0,1-1-1 0 0,0 0 1 0 0,9 14-1 0 0,-10-20-14 0 0,-1 0 0 0 0,1 0 0 0 0,0 0 0 0 0,0 0 0 0 0,0-1 0 0 0,0 1 0 0 0,0-1 0 0 0,0 0 0 0 0,1 0-1 0 0,-1 0 1 0 0,1 0 0 0 0,5 2 0 0 0,-9-4 14 0 0,1 0 0 0 0,0 0-1 0 0,-1 1 1 0 0,1-1 0 0 0,0 0 0 0 0,-1 0 0 0 0,1 0-1 0 0,0 0 1 0 0,-1 0 0 0 0,1 0 0 0 0,0 0-1 0 0,-1 0 1 0 0,1 0 0 0 0,0 0 0 0 0,-1-1-1 0 0,1 1 1 0 0,0 0 0 0 0,-1 0 0 0 0,1-1 0 0 0,-1 1-1 0 0,1 0 1 0 0,0-1 0 0 0,-1 1 0 0 0,1 0-1 0 0,-1-1 1 0 0,1 1 0 0 0,-1-1 0 0 0,1 1-1 0 0,-1-1 1 0 0,0 1 0 0 0,1-1 0 0 0,-1 1 0 0 0,1-2-1 0 0,0 1 11 0 0,2-3 24 0 0,-1 1 0 0 0,1-1 0 0 0,-1-1 0 0 0,0 1 0 0 0,0 0 0 0 0,2-6 1 0 0,1-3-10 0 0,-1 3 23 0 0,0 0 0 0 0,2-15-1 0 0,2-4-29 0 0,-5 16-114 0 0,0-1 0 0 0,2-25 0 0 0,-3 14 100 0 0,0 9 58 0 0,-2-1 0 0 0,0 1-1 0 0,0-1 1 0 0,-5-21 0 0 0,-17-64 1 0 0,12 66-49 0 0,-4-17-13 0 0,13 49 6 0 0,0 0-1 0 0,-1 0 1 0 0,1 0-1 0 0,-1 0 1 0 0,1 1 0 0 0,-4-6-1 0 0,4 8-2 0 0,0 0-1 0 0,1-1 1 0 0,-1 1 0 0 0,0 0-1 0 0,0-1 1 0 0,0 1-1 0 0,-1 0 1 0 0,1 0 0 0 0,0 0-1 0 0,0 0 1 0 0,-1 0-1 0 0,1 0 1 0 0,0 0 0 0 0,-1 1-1 0 0,1-1 1 0 0,-1 0-1 0 0,1 1 1 0 0,-1-1 0 0 0,-1 1-1 0 0,2 0 4 0 0,0 0 0 0 0,-1 1 0 0 0,1-1-1 0 0,0 1 1 0 0,0-1 0 0 0,-1 1 0 0 0,1 0 0 0 0,0-1 0 0 0,0 1 0 0 0,0 0-1 0 0,0 0 1 0 0,0 0 0 0 0,0 0 0 0 0,0 0 0 0 0,0 0 0 0 0,1 0-1 0 0,-1 0 1 0 0,-1 1 0 0 0,-12 23 87 0 0,9-13-117 0 0,1 0-1 0 0,0 0 1 0 0,1 1-1 0 0,0-1 1 0 0,1 1-1 0 0,-1 13 0 0 0,2-3 6 0 0,1 0 0 0 0,5 34-1 0 0,-4-50 21 0 0,0 0 0 0 0,1 0 0 0 0,0 0 0 0 0,0 0 0 0 0,0-1 0 0 0,5 9 0 0 0,-6-13 0 0 0,1 1 0 0 0,-1-1 0 0 0,1 1 0 0 0,0-1 0 0 0,-1 0 0 0 0,1 1 0 0 0,0-1 0 0 0,0 0 0 0 0,1 0 0 0 0,-1 0 0 0 0,0-1 0 0 0,1 1 0 0 0,-1-1 0 0 0,1 1 0 0 0,-1-1 0 0 0,1 0 0 0 0,4 2 0 0 0,-7-3 0 0 0,1 0 0 0 0,-1 0 0 0 0,1 0 0 0 0,0 0 0 0 0,-1 0 0 0 0,1 0 0 0 0,-1 0 0 0 0,1 0 0 0 0,-1 0 0 0 0,1 0 0 0 0,0 0 0 0 0,-1 0 0 0 0,1 0 0 0 0,-1 0 0 0 0,1 0 0 0 0,-1-1 0 0 0,1 1 0 0 0,-1 0 0 0 0,1 0 0 0 0,-1-1 0 0 0,1 1 0 0 0,-1 0 0 0 0,1-1 0 0 0,-1 1 0 0 0,0-1 0 0 0,1 1 0 0 0,-1 0 0 0 0,1-1 0 0 0,-1 1 0 0 0,1-2 0 0 0,-1 1 0 0 0,2-1 2 0 0,-1 0 0 0 0,1 0 0 0 0,-1-1-1 0 0,1 1 1 0 0,-1 0 0 0 0,0-1 0 0 0,0 1 0 0 0,-1-1-1 0 0,1 0 1 0 0,0 1 0 0 0,-1-1 0 0 0,1 0 0 0 0,-1-4 0 0 0,-3-38 33 0 0,2 33-32 0 0,0 4 3 0 0,1 2 16 0 0,-1 1 0 0 0,1-1 0 0 0,-1 1 0 0 0,0-1 0 0 0,-1 1 0 0 0,-3-10 0 0 0,-19-42 149 0 0,17 40-155 0 0,7 14-16 0 0,-1 0-1 0 0,0 0 1 0 0,0 1-1 0 0,-1-1 1 0 0,1 1 0 0 0,-4-5-1 0 0,3 7-15 0 0,2 4-24 0 0,0 10-67 0 0,0-11 70 0 0,6 115-170 0 0,0-8 222 0 0,-3-13-15 0 0,0 43 13 0 0,2-11 111 0 0,-1-71-69 0 0,-2-31 2 0 0,8 33-1 0 0,0-6 4 0 0,-9-48-58 0 0,0 1 0 0 0,1-1-1 0 0,0 1 1 0 0,1-1-1 0 0,-1 0 1 0 0,1 0-1 0 0,0 0 1 0 0,1 0 0 0 0,-1-1-1 0 0,1 1 1 0 0,0-1-1 0 0,0 0 1 0 0,9 7-1 0 0,-11-10-10 0 0,0 0 0 0 0,0 0-1 0 0,0-1 1 0 0,0 1-1 0 0,1-1 1 0 0,-1 0 0 0 0,0 0-1 0 0,1 0 1 0 0,-1 0-1 0 0,1 0 1 0 0,-1 0 0 0 0,1 0-1 0 0,-1-1 1 0 0,1 1 0 0 0,0-1-1 0 0,-1 0 1 0 0,1 0-1 0 0,0 0 1 0 0,-1 0 0 0 0,1-1-1 0 0,-1 1 1 0 0,1 0 0 0 0,0-1-1 0 0,-1 0 1 0 0,1 0-1 0 0,-1 0 1 0 0,1 0 0 0 0,-1 0-1 0 0,0 0 1 0 0,0-1-1 0 0,1 1 1 0 0,-1-1 0 0 0,0 1-1 0 0,0-1 1 0 0,0 0 0 0 0,2-3-1 0 0,2-2 3 0 0,0 0 1 0 0,-1-1-1 0 0,1 0 0 0 0,-2 0 0 0 0,1-1 0 0 0,-1 1 1 0 0,-1-1-1 0 0,1 0 0 0 0,2-12 0 0 0,0-5-8 0 0,-2 1 1 0 0,3-32-1 0 0,-3-288 15 0 0,-6 319 0 0 0,2 26 0 0 0,0 0 0 0 0,0 1 0 0 0,0-1 0 0 0,0 0 0 0 0,0 0 0 0 0,0 0 0 0 0,0 0 0 0 0,0 0 0 0 0,-1 0 0 0 0,1 0 0 0 0,0 0 0 0 0,0 0 0 0 0,0 0 0 0 0,0 0 0 0 0,0 0 0 0 0,0 0 0 0 0,0 0 0 0 0,-1 0 0 0 0,1 1 0 0 0,0-1 0 0 0,0 0 0 0 0,0 0 0 0 0,0 0 0 0 0,0 0 0 0 0,0 0 0 0 0,-1 0 0 0 0,1-1 0 0 0,0 1 0 0 0,0 0 0 0 0,0 0 0 0 0,0 0 0 0 0,0 0 0 0 0,0 0 0 0 0,0 0 0 0 0,-1 0 0 0 0,1 0 0 0 0,0 0 0 0 0,0 0 0 0 0,0 0 0 0 0,0 0 0 0 0,0 0 0 0 0,0 0 0 0 0,0 0 0 0 0,0-1 0 0 0,0 1 0 0 0,0 0 0 0 0,-1 0 0 0 0,1 0 0 0 0,0 0 0 0 0,0 0 0 0 0,0 0 0 0 0,0 0 0 0 0,0-1 0 0 0,0 1 0 0 0,0 0 0 0 0,0 0 0 0 0,0 0 0 0 0,0 0 0 0 0,0 0 0 0 0,0 0 0 0 0,0-1 0 0 0,0 1 0 0 0,0 0 0 0 0,0 0 0 0 0,0 0 0 0 0,0 0 0 0 0,0 0 0 0 0,0-1 0 0 0,-2 7 0 0 0,-3 8 0 0 0,0 1 0 0 0,1 0 0 0 0,1 0 0 0 0,-2 21 0 0 0,3-15 0 0 0,-18 222 0 0 0,13-124 0 0 0,-13 201 376 0 0,18-212-254 0 0,3-87-106 0 0,1 0-1 0 0,0-1 1 0 0,8 25-1 0 0,-9-40-49 0 0,1-1 0 0 0,-1 1 0 0 0,2 0 0 0 0,-1-1 0 0 0,0 0 0 0 0,1 1 0 0 0,0-1 0 0 0,3 4 0 0 0,-5-7 24 0 0,-1-1 0 0 0,1 1 0 0 0,-1-1 0 0 0,1 1 0 0 0,0 0 0 0 0,-1-1 0 0 0,1 0 0 0 0,0 1 0 0 0,-1-1 0 0 0,1 1 0 0 0,0-1 0 0 0,0 0 0 0 0,0 1 0 0 0,-1-1 0 0 0,1 0 0 0 0,0 0 0 0 0,0 0 0 0 0,0 0 0 0 0,-1 0 0 0 0,1 0 0 0 0,1 0 0 0 0,-1 0 4 0 0,1-1-1 0 0,-1 1 1 0 0,0-1 0 0 0,0 0 0 0 0,0 1 0 0 0,0-1 0 0 0,0 0 0 0 0,0 0 0 0 0,0 0 0 0 0,-1 0 0 0 0,1 0 0 0 0,0 0 0 0 0,0 0 0 0 0,-1 0 0 0 0,1 0-1 0 0,0 0 1 0 0,-1 0 0 0 0,1-1 0 0 0,-1 0 0 0 0,10-25-77 0 0,-2 0 0 0 0,-1 0 0 0 0,-1-1 0 0 0,3-40 0 0 0,-3 26 58 0 0,6-46-44 0 0,9-59-38 0 0,-14 111 107 0 0,26-135 0 0 0,-21 95-39 0 0,-3 13 29 0 0,-8 59 30 0 0,-1 0 0 0 0,0-1-1 0 0,0 1 1 0 0,-1-8 0 0 0,1 9-1 0 0,-1-1 0 0 0,1 1 0 0 0,0-1-1 0 0,0 1 1 0 0,1-7 0 0 0,-1 10-15 0 0,0 1 1 0 0,-1-1 0 0 0,1 0 0 0 0,0 0-1 0 0,-1 0 1 0 0,1 0 0 0 0,0 0-1 0 0,-1 0 1 0 0,1 0 0 0 0,0 1-1 0 0,-1-1 1 0 0,1 0 0 0 0,0 0-1 0 0,-1 0 1 0 0,1 1 0 0 0,0-1 0 0 0,0 0-1 0 0,-1 1 1 0 0,1-1 0 0 0,0 0-1 0 0,0 0 1 0 0,-1 1 0 0 0,1-1-1 0 0,0 1 1 0 0,-6 27 82 0 0,-3 20 50 0 0,-25 239 263 0 0,25-210-331 0 0,3-33 1 0 0,-1 83-1 0 0,7-123-65 0 0,0 1 0 0 0,0-1-1 0 0,0 0 1 0 0,1 0 0 0 0,0 1 0 0 0,0-1 0 0 0,0 0-1 0 0,0 0 1 0 0,1 0 0 0 0,0 0 0 0 0,3 6-1 0 0,-5-10-16 0 0,1 0 0 0 0,0 0 0 0 0,-1 1 0 0 0,1-1 0 0 0,-1 0-1 0 0,1 0 1 0 0,-1 0 0 0 0,1 0 0 0 0,0 0 0 0 0,-1 0 0 0 0,1 0-1 0 0,-1 0 1 0 0,1 0 0 0 0,-1 0 0 0 0,1-1 0 0 0,0 1 0 0 0,-1 0-1 0 0,1 0 1 0 0,-1 0 0 0 0,1-1 0 0 0,-1 1 0 0 0,1 0-1 0 0,-1-1 1 0 0,1 1 0 0 0,0-1 0 0 0,0 0-17 0 0,2 0 18 0 0,-1-1 0 0 0,1 0 0 0 0,-1 0 0 0 0,0 0 0 0 0,0-1 0 0 0,0 1 0 0 0,0 0 0 0 0,0-1 0 0 0,0 1 0 0 0,2-5 0 0 0,13-32-125 0 0,-10 20 77 0 0,23-68-175 0 0,-16 41 206 0 0,34-112 29 0 0,-22 77 0 0 0,9-24 0 0 0,-35 104 1 0 0,0 0 0 0 0,0 1 0 0 0,0-1 0 0 0,1 1 0 0 0,-1-1 1 0 0,0 0-1 0 0,0 1 0 0 0,1-1 0 0 0,-1 1 0 0 0,0-1 0 0 0,1 1 0 0 0,-1-1 0 0 0,1 1 0 0 0,-1-1 0 0 0,0 1 0 0 0,1-1 0 0 0,0 0 0 0 0,1 10 87 0 0,-5 20 52 0 0,-16 105 0 0 0,9-33-87 0 0,6-43-42 0 0,-9 133 102 0 0,7-47 104 0 0,5-118-158 0 0,1-15-47 0 0,0 0-1 0 0,1-1 0 0 0,0 1 1 0 0,1-1-1 0 0,0 1 1 0 0,6 16-1 0 0,-8-27-14 0 0,1 1 0 0 0,-1 0 1 0 0,0-1-1 0 0,0 1 0 0 0,1 0 0 0 0,-1-1 0 0 0,0 1 0 0 0,1 0 0 0 0,-1-1 1 0 0,0 1-1 0 0,1-1 0 0 0,-1 1 0 0 0,1 0 0 0 0,-1-1 0 0 0,1 1 0 0 0,0-1 0 0 0,-1 0 1 0 0,1 1-1 0 0,-1-1 0 0 0,1 1 0 0 0,0-1 0 0 0,-1 0 0 0 0,2 1 0 0 0,-1-1-5 0 0,0 0-1 0 0,0 0 1 0 0,-1-1-1 0 0,1 1 0 0 0,0 0 1 0 0,0 0-1 0 0,-1-1 0 0 0,1 1 1 0 0,0 0-1 0 0,-1-1 0 0 0,1 1 1 0 0,0-1-1 0 0,-1 1 0 0 0,1-1 1 0 0,0 1-1 0 0,-1-1 0 0 0,2 0 1 0 0,1-4-46 0 0,0 1 0 0 0,0-1 0 0 0,0 0 0 0 0,4-8-1 0 0,0-6-31 0 0,0-1 0 0 0,5-32 0 0 0,-5 22 66 0 0,25-137-118 0 0,3-8 129 0 0,-26 140 9 0 0,2-7 0 0 0,7-57 0 0 0,-14 77-10 0 0,0 3 227 0 0,-9 32-32 0 0,-10 50-181 0 0,-9 79 0 0 0,12-59-164 0 0,-18 119 303 0 0,26-183-111 0 0,-27 181 393 0 0,30-193-416 0 0,0 0-3 0 0,0 0-1 0 0,0 1 1 0 0,1-1-1 0 0,0 0 1 0 0,0 1-1 0 0,1-1 1 0 0,0 1-1 0 0,2 7 1 0 0,-3-15-9 0 0,0 0-1 0 0,0 1 1 0 0,1-1 0 0 0,-1 0 0 0 0,0 1 0 0 0,0-1 0 0 0,0 0-1 0 0,0 0 1 0 0,1 1 0 0 0,-1-1 0 0 0,0 0 0 0 0,0 1 0 0 0,0-1-1 0 0,1 0 1 0 0,-1 0 0 0 0,0 1 0 0 0,1-1 0 0 0,-1 0 0 0 0,0 0-1 0 0,0 0 1 0 0,1 1 0 0 0,-1-1 0 0 0,0 0 0 0 0,1 0-1 0 0,-1 0 1 0 0,0 0 0 0 0,1 0 0 0 0,-1 0 0 0 0,1 0 0 0 0,-1 0-1 0 0,0 0 1 0 0,1 0 0 0 0,-1 0 0 0 0,0 0 0 0 0,1 0 0 0 0,-1 0-1 0 0,0 0 1 0 0,1 0 0 0 0,-1 0 0 0 0,0 0 0 0 0,1-1 0 0 0,-1 1-1 0 0,0 0 1 0 0,1 0 0 0 0,-1 0 0 0 0,0 0 0 0 0,0-1 0 0 0,1 1-1 0 0,-1 0 1 0 0,0 0 0 0 0,0-1 0 0 0,1 1 0 0 0,-1 0 0 0 0,0-1-1 0 0,0 1 1 0 0,0 0 0 0 0,1-1 0 0 0,12-21-305 0 0,-11 18 257 0 0,11-24-219 0 0,-1 0 0 0 0,14-55-1 0 0,-1 5 182 0 0,38-114 165 0 0,-58 164-13 0 0,-3 18 58 0 0,-3 10-97 0 0,0 0-1 0 0,0 1 0 0 0,0-1 1 0 0,0 0-1 0 0,0 1 0 0 0,1-1 1 0 0,-1 0-1 0 0,0 1 1 0 0,0-1-1 0 0,0 1 0 0 0,1 0 1 0 0,-2 0-1 0 0,-12 20 142 0 0,1 0 1 0 0,-17 38-1 0 0,-15 50-171 0 0,7-15 176 0 0,-50 102 109 0 0,-76 178 119 0 0,139-310-370 0 0,-32 72 19 0 0,45-113-64 0 0,11-22-69 0 0,-1-8-99 0 0,2-1 169 0 0,1 1 0 0 0,0 0 0 0 0,0-1 1 0 0,0 1-1 0 0,1 0 0 0 0,4-13 0 0 0,-2 7-21 0 0,85-234-1047 0 0,-57 166 956 0 0,28-49-34 0 0,-26 60 67 0 0,33-64 42 0 0,-27 56-205 0 0,-61 124 608 0 0,-10 20-44 0 0,-162 330 522 0 0,75-141-672 0 0,-88 218 292 0 0,195-444-438 0 0,-6 32 0 0 0,32-94-495 0 0,108-271-433 0 0,-57 154 726 0 0,100-201 83 0 0,-42 139-36 0 0,-116 200 134 0 0,-5 11 15 0 0,-4 5 11 0 0,-2 8 43 0 0,3-10-47 0 0,-32 76 419 0 0,5-14-212 0 0,-79 225 470 0 0,25-41-270 0 0,19-53-4 0 0,13-28-488 0 0,39-128-21 0 0,4-19 77 0 0,2-7-8 0 0,1 0 0 0 0,-2 15 0 0 0,12-73-538 0 0,21-68 1 0 0,36-154 122 0 0,-49 194 361 0 0,12-58-45 0 0,28-125-117 0 0,-3 38 2 0 0,-48 204 277 0 0,-1-1 0 0 0,-1 1 0 0 0,0-1-1 0 0,-1-17 1 0 0,-1 32-30 0 0,1 0 1 0 0,-1-1-1 0 0,0 1 0 0 0,0 0 1 0 0,0-1-1 0 0,0 1 0 0 0,0 0 0 0 0,0 0 1 0 0,0-1-1 0 0,0 1 0 0 0,0 0 1 0 0,-1-1-1 0 0,1 1 0 0 0,0 0 0 0 0,0 0 1 0 0,0-1-1 0 0,0 1 0 0 0,0 0 1 0 0,0 0-1 0 0,-1-1 0 0 0,1 1 0 0 0,0 0 1 0 0,0 0-1 0 0,0 0 0 0 0,-1-1 1 0 0,1 1-1 0 0,0 0 0 0 0,0 0 1 0 0,0 0-1 0 0,-1-1 0 0 0,1 1 0 0 0,0 0 1 0 0,0 0-1 0 0,-1 0 0 0 0,1 0 1 0 0,0 0-1 0 0,-1 0 0 0 0,1 0 0 0 0,0 0 1 0 0,0 0-1 0 0,-1 0 0 0 0,1 0 1 0 0,0 0-1 0 0,-1 0 0 0 0,1 0 0 0 0,0 0 1 0 0,0 0-1 0 0,-1 0 0 0 0,1 0 1 0 0,0 0-1 0 0,-1 0 0 0 0,1 0 0 0 0,0 0 1 0 0,0 1-1 0 0,-1-1 0 0 0,1 0 1 0 0,0 0-1 0 0,0 0 0 0 0,-1 1 1 0 0,-14 11 249 0 0,2 9-157 0 0,0 1-1 0 0,1 1 1 0 0,-16 42 0 0 0,5-13-26 0 0,-81 179 214 0 0,2 41 120 0 0,91-239-360 0 0,-104 373 75 0 0,109-385-118 0 0,-90 422 78 0 0,94-431-67 0 0,-4 40-59 0 0,5-48 1 0 0,1 1 0 0 0,0 0-1 0 0,0-1 1 0 0,1 1-1 0 0,-1 0 1 0 0,1-1 0 0 0,0 1-1 0 0,3 5 1 0 0,-4-10 30 0 0,1 0 0 0 0,-1 0 0 0 0,0 0 0 0 0,1 0 0 0 0,-1-1 0 0 0,1 1 0 0 0,-1 0 0 0 0,1 0 0 0 0,-1 0 0 0 0,0-1 1 0 0,1 1-1 0 0,-1 0 0 0 0,1-1 0 0 0,-1 1 0 0 0,0 0 0 0 0,1 0 0 0 0,-1-1 0 0 0,1 0 0 0 0,3-6-44 0 0,0 0 1 0 0,0 0-1 0 0,-1-1 0 0 0,0 1 0 0 0,0-1 0 0 0,-1 0 0 0 0,4-15 1 0 0,-3 10-3 0 0,38-164-41 0 0,55-203-270 0 0,-67 283 259 0 0,79-172 0 0 0,-103 259 112 0 0,65-147 271 0 0,-98 210 204 0 0,19-35-475 0 0,-52 118 119 0 0,22-38 51 0 0,-18 50 77 0 0,-7 39 52 0 0,-33 93-165 0 0,-18 107 182 0 0,96-313-297 0 0,15-54-95 0 0,0-1-73 0 0,3-17 73 0 0,1-9 14 0 0,4-44-297 0 0,3-1 0 0 0,17-68-1 0 0,-10 54 273 0 0,30-107-1 0 0,-12 55 32 0 0,10-56 42 0 0,51-202 12 0 0,-62 255 24 0 0,13-46 16 0 0,-32 123-73 0 0,7-47-1 0 0,-20 79 134 0 0,1 12-96 0 0,0-1-1 0 0,0 1 0 0 0,0 0 0 0 0,0 0 1 0 0,-1 0-1 0 0,1 0 0 0 0,0 0 0 0 0,0-1 1 0 0,0 1-1 0 0,0 0 0 0 0,0 0 0 0 0,-1 0 1 0 0,1 0-1 0 0,0 0 0 0 0,0 0 0 0 0,0 0 0 0 0,0 0 1 0 0,-1 0-1 0 0,1 0 0 0 0,0 0 0 0 0,0 0 1 0 0,0 0-1 0 0,0 0 0 0 0,-1 0 0 0 0,1 0 1 0 0,0 0-1 0 0,0 0 0 0 0,0 0 0 0 0,-1 0 1 0 0,1 0-1 0 0,0 0 0 0 0,0 0 0 0 0,0 0 1 0 0,-1 0-1 0 0,0 1 11 0 0,0 0 1 0 0,0 0 0 0 0,0 0-1 0 0,0-1 1 0 0,0 1 0 0 0,0 1-1 0 0,0-1 1 0 0,0 0 0 0 0,0 0-1 0 0,0 0 1 0 0,0 0 0 0 0,1 1-1 0 0,-2 0 1 0 0,-21 50 251 0 0,-54 126-41 0 0,-41 153 172 0 0,109-303-373 0 0,-47 157-11 0 0,-34 205 1 0 0,57-169 39 0 0,32-207-53 0 0,0 1 0 0 0,3 21 0 0 0,-2-28 0 0 0,2-1-12 0 0,0-6-23 0 0,2-6-107 0 0,-4 4 107 0 0,3-5-42 0 0,0 0 0 0 0,-1 0 0 0 0,1 0-1 0 0,-2-1 1 0 0,1 1 0 0 0,1-10 0 0 0,1-6-44 0 0,22-130-29 0 0,-6 28 13 0 0,49-297-184 0 0,-39 214 326 0 0,7-6 67 0 0,-36 206-71 0 0,1-3 14 0 0,0 1 1 0 0,-1-1-1 0 0,0 0 0 0 0,-1 0 1 0 0,0 0-1 0 0,-2-16 0 0 0,2 25-12 0 0,0 1-1 0 0,0 0 0 0 0,0-1 1 0 0,0 1-1 0 0,0 0 1 0 0,0 0-1 0 0,-1-1 1 0 0,1 1-1 0 0,0 0 0 0 0,0 0 1 0 0,0-1-1 0 0,0 1 1 0 0,0 0-1 0 0,0 0 1 0 0,0-1-1 0 0,-1 1 1 0 0,1 0-1 0 0,0 0 0 0 0,0-1 1 0 0,0 1-1 0 0,-1 0 1 0 0,1 0-1 0 0,0 0 1 0 0,0 0-1 0 0,0-1 0 0 0,-1 1 1 0 0,1 0-1 0 0,0 0 1 0 0,0 0-1 0 0,-1 0 1 0 0,1 0-1 0 0,0 0 0 0 0,-1 0 1 0 0,1 0-1 0 0,0 0 1 0 0,0-1-1 0 0,-1 1 1 0 0,1 0-1 0 0,0 0 1 0 0,-1 1-1 0 0,1-1 0 0 0,0 0 1 0 0,0 0-1 0 0,-1 0 1 0 0,1 0-1 0 0,0 0 1 0 0,0 0-1 0 0,-1 0 0 0 0,1 0 1 0 0,0 0-1 0 0,0 1 1 0 0,-1-1-1 0 0,1 0 1 0 0,0 0-1 0 0,0 0 1 0 0,0 0-1 0 0,-1 1 0 0 0,1-1 1 0 0,0 0-1 0 0,0 0 1 0 0,-1 1-1 0 0,-10 15 99 0 0,-5 16-76 0 0,1 1 1 0 0,1 0-1 0 0,-11 47 0 0 0,-18 110 147 0 0,27-111-126 0 0,-20 113 130 0 0,9 1 1 0 0,-3 235-1 0 0,28-368-149 0 0,4 0-1 0 0,9 66 1 0 0,-10-120-28 0 0,-1 0-1 0 0,2-1 1 0 0,-1 1 0 0 0,1 0-1 0 0,-1-1 1 0 0,2 1 0 0 0,-1-1-1 0 0,0 0 1 0 0,1 0 0 0 0,0 0-1 0 0,6 8 1 0 0,-8-13-2 0 0,-1 1-1 0 0,1-1 1 0 0,-1 0 0 0 0,1 0-1 0 0,-1 1 1 0 0,1-1 0 0 0,-1 0-1 0 0,1 0 1 0 0,-1 0 0 0 0,1 1-1 0 0,-1-1 1 0 0,1 0 0 0 0,0 0-1 0 0,-1 0 1 0 0,1 0-1 0 0,-1 0 1 0 0,1 0 0 0 0,-1 0-1 0 0,1 0 1 0 0,0 0 0 0 0,-1-1-1 0 0,1 1 1 0 0,-1 0 0 0 0,1 0-1 0 0,-1 0 1 0 0,1-1 0 0 0,-1 1-1 0 0,1 0 1 0 0,-1 0 0 0 0,1-1-1 0 0,-1 1 1 0 0,1-1-1 0 0,-1 1 1 0 0,0 0 0 0 0,1-1-1 0 0,-1 1 1 0 0,1-2 0 0 0,15-18-155 0 0,-15 18 132 0 0,12-22-117 0 0,-1 0 0 0 0,-2-1 0 0 0,0-1-1 0 0,8-33 1 0 0,-9 28 93 0 0,119-408-238 0 0,-22 71 301 0 0,40-8 0 0 0,-108 287 41 0 0,-11 31 390 0 0,-87 184-115 0 0,32-62-133 0 0,-32 105-1 0 0,-4 76 19 0 0,46-173-224 0 0,-100 466 127 0 0,107-477-117 0 0,-21 151 0 0 0,31-204-3 0 0,1 0-1 0 0,0 0 1 0 0,1 10 0 0 0,2-12-82 0 0,2-8-48 0 0,2-11-101 0 0,34-151-437 0 0,-16 58 519 0 0,49-133-112 0 0,-58 198 264 0 0,68-161 0 0 0,-12 63 3 0 0,52-105-187 0 0,-110 212 261 0 0,11-39 0 0 0,-24 66-60 0 0,0 1 0 0 0,0-1 0 0 0,0 0-1 0 0,-1-7 1 0 0,1-4 62 0 0,-16 28 102 0 0,-1 12-6 0 0,2 1-1 0 0,0 0 0 0 0,-18 51 0 0 0,12-28-92 0 0,-65 159 190 0 0,38-60-171 0 0,25-70-63 0 0,-31 120 187 0 0,78-330-1084 0 0,-15 86 755 0 0,-5 17 20 0 0,12-35-1 0 0,78-178-9 0 0,-38 105 80 0 0,143-354-46 0 0,-106 234 60 0 0,-77 199 0 0 0,-2 0 0 0 0,9-77 0 0 0,-22 121 6 0 0,2-25 33 0 0,-4 37-36 0 0,0 0-1 0 0,0 0 1 0 0,0 1-1 0 0,0-1 0 0 0,-1 0 1 0 0,1 0-1 0 0,-1 1 1 0 0,0-1-1 0 0,0 0 1 0 0,-2-4-1 0 0,2 6 8 0 0,0 0-1 0 0,0 0 1 0 0,0 0 0 0 0,0 0-1 0 0,0 0 1 0 0,0 0 0 0 0,0 0-1 0 0,-1 1 1 0 0,1-1 0 0 0,0 0-1 0 0,-1 1 1 0 0,1-1 0 0 0,0 1-1 0 0,-1 0 1 0 0,1-1 0 0 0,0 1-1 0 0,-1 0 1 0 0,1 0 0 0 0,-1 0-1 0 0,1 0 1 0 0,0 0 0 0 0,-1 0-1 0 0,1 0 1 0 0,-1 0 0 0 0,1 1-1 0 0,0-1 1 0 0,-1 0-1 0 0,-1 2 1 0 0,-4 0 69 0 0,0 1-1 0 0,1 0 0 0 0,-1 0 1 0 0,-6 4-1 0 0,2 1-36 0 0,1 0 0 0 0,0 0 0 0 0,0 1 0 0 0,1 0 0 0 0,0 1 0 0 0,0 0 1 0 0,-7 11-1 0 0,-46 82 53 0 0,60-100-84 0 0,-84 158 55 0 0,7 3-1 0 0,-84 253 1 0 0,145-363-76 0 0,-4 13-61 0 0,-21 108 0 0 0,42-172-117 0 0,2-5 44 0 0,3-11-43 0 0,5-22-39 0 0,40-206-521 0 0,-32 149 693 0 0,6-28 37 0 0,100-289-41 0 0,13-55 63 0 0,-124 418 9 0 0,-7 30 54 0 0,0 0 0 0 0,-2-1-1 0 0,0 0 1 0 0,0 1 0 0 0,-2-1-1 0 0,0-21 1 0 0,-1 38-64 0 0,0-1 0 0 0,0 1 0 0 0,0 0 0 0 0,0 0-1 0 0,0-1 1 0 0,0 1 0 0 0,-1 0 0 0 0,1 0 0 0 0,0-1 0 0 0,0 1 0 0 0,0 0-1 0 0,0 0 1 0 0,0-1 0 0 0,0 1 0 0 0,-1 0 0 0 0,1 0 0 0 0,0 0 0 0 0,0-1 0 0 0,0 1-1 0 0,0 0 1 0 0,-1 0 0 0 0,1 0 0 0 0,0 0 0 0 0,0-1 0 0 0,-1 1 0 0 0,1 0-1 0 0,0 0 1 0 0,0 0 0 0 0,-1 0 0 0 0,1 0 0 0 0,0 0 0 0 0,0 0 0 0 0,-1 0-1 0 0,1 0 1 0 0,0 0 0 0 0,0 0 0 0 0,-1 0 0 0 0,1 0 0 0 0,0 0 0 0 0,0 0 0 0 0,-1 0-1 0 0,1 0 1 0 0,0 0 0 0 0,0 0 0 0 0,-1 0 0 0 0,1 0 0 0 0,0 0 0 0 0,0 0-1 0 0,-1 1 1 0 0,1-1 0 0 0,0 0 0 0 0,-13 9 111 0 0,3 5-30 0 0,0-1 0 0 0,1 2 0 0 0,0-1 0 0 0,-10 27 0 0 0,6-16-23 0 0,-22 45-37 0 0,0-2 5 0 0,-27 72 0 0 0,36-69-29 0 0,-45 135 10 0 0,-9 84 193 0 0,58-197-328 0 0,50-289-766 0 0,-10 60 827 0 0,21-163-52 0 0,35-191-69 0 0,-15 203 88 0 0,-53 262 73 0 0,-2 0 0 0 0,2-38 0 0 0,-6 62 32 0 0,0-1-1 0 0,0 1 1 0 0,0-1 0 0 0,-1 1-1 0 0,1-1 1 0 0,0 0 0 0 0,-1 1-1 0 0,1-1 1 0 0,-1 1 0 0 0,1 0 0 0 0,-1-1-1 0 0,1 1 1 0 0,-1-1 0 0 0,0 1-1 0 0,0 0 1 0 0,0-1 0 0 0,-2-1 0 0 0,3 3-3 0 0,-1-1 0 0 0,0 1-1 0 0,0 0 1 0 0,1-1 0 0 0,-1 1 0 0 0,0 0 0 0 0,0 0 0 0 0,1 0 0 0 0,-1-1 0 0 0,0 1 0 0 0,0 0 0 0 0,1 0 0 0 0,-1 0 0 0 0,0 0 0 0 0,0 0 0 0 0,0 0 0 0 0,1 1 0 0 0,-1-1 0 0 0,0 0 0 0 0,0 0 0 0 0,1 0 0 0 0,-1 1 0 0 0,0-1 0 0 0,0 0 0 0 0,1 1 0 0 0,-1-1 0 0 0,0 1-1 0 0,1-1 1 0 0,-1 1 0 0 0,1-1 0 0 0,-1 1 0 0 0,1-1 0 0 0,-1 1 0 0 0,1 0 0 0 0,-1-1 0 0 0,0 2 0 0 0,-6 7 22 0 0,-1 2-1 0 0,1-1 0 0 0,-9 21 1 0 0,4-10-17 0 0,-9 22 26 0 0,-20 53-1 0 0,-10 50-46 0 0,43-121 14 0 0,-9 24 0 0 0,-106 343 56 0 0,84-256 24 0 0,-20 72 24 0 0,49-169-100 0 0,-46 232 187 0 0,55-251-182 0 0,2-12-19 0 0,0-7-13 0 0,2-7-47 0 0,-3 6 58 0 0,10-24-181 0 0,-1 0 0 0 0,-1-1 0 0 0,9-50-1 0 0,-9 36 74 0 0,81-333-99 0 0,-4 6 17 0 0,9-37 178 0 0,-67 301-39 0 0,21-71-40 0 0,-42 156 80 0 0,-1 1 0 0 0,-1-1 0 0 0,0 0 0 0 0,2-28-1 0 0,-6 45 23 0 0,0 0 0 0 0,0 0 0 0 0,0 0 0 0 0,0-1 0 0 0,0 1 1 0 0,0 0-1 0 0,0 0 0 0 0,0 0 0 0 0,0 0 0 0 0,0 0 0 0 0,0-1 0 0 0,0 1 0 0 0,0 0 0 0 0,0 0 0 0 0,0 0 0 0 0,0 0 0 0 0,0 0 0 0 0,0 0 0 0 0,0-1 0 0 0,-1 1 0 0 0,1 0 0 0 0,0 0 0 0 0,0 0 0 0 0,0 0 0 0 0,0 0 0 0 0,0 0 0 0 0,0 0 0 0 0,0 0 0 0 0,0-1 0 0 0,0 1 0 0 0,-1 0 0 0 0,1 0 0 0 0,0 0 0 0 0,0 0 0 0 0,0 0 0 0 0,0 0 0 0 0,0 0 0 0 0,0 0 0 0 0,-1 0 0 0 0,1 0 0 0 0,0 0 0 0 0,0 0 0 0 0,0 0 0 0 0,-1 0 0 0 0,-6 4 69 0 0,-6 10 8 0 0,-1 11-17 0 0,1 1-1 0 0,2 0 1 0 0,-10 32-1 0 0,10-29-33 0 0,-26 71-16 0 0,-66 195 7 0 0,62-169 81 0 0,-44 155 153 0 0,-48 314-190 0 0,101-378-64 0 0,24-153 0 0 0,5-39 0 0 0,1 0 0 0 0,1 1 0 0 0,3 32 0 0 0,-2-58-12 0 0,0 1 1 0 0,0-1-1 0 0,0 1 0 0 0,0 0 0 0 0,0-1 0 0 0,0 1 1 0 0,0-1-1 0 0,0 1 0 0 0,0 0 0 0 0,0-1 0 0 0,1 1 1 0 0,-1-1-1 0 0,0 1 0 0 0,0-1 0 0 0,1 1 0 0 0,-1-1 1 0 0,0 1-1 0 0,1-1 0 0 0,-1 1 0 0 0,0-1 0 0 0,1 0 1 0 0,-1 1-1 0 0,1-1 0 0 0,-1 0 0 0 0,1 1 0 0 0,-1-1 1 0 0,1 0-1 0 0,-1 1 0 0 0,1-1 0 0 0,0 0 0 0 0,0 0-9 0 0,-1 0 0 0 0,1 0 0 0 0,0-1-1 0 0,-1 1 1 0 0,1 0 0 0 0,0 0 0 0 0,-1-1-1 0 0,1 1 1 0 0,-1-1 0 0 0,1 1 0 0 0,-1-1-1 0 0,1 1 1 0 0,0-1 0 0 0,-1 1-1 0 0,0-1 1 0 0,1 1 0 0 0,-1-1 0 0 0,1 0-1 0 0,-1 1 1 0 0,0-1 0 0 0,1 0 0 0 0,-1 1-1 0 0,0-1 1 0 0,1-1 0 0 0,6-21-240 0 0,0 0 1 0 0,6-41-1 0 0,0-52 26 0 0,-10 78 177 0 0,28-594-170 0 0,-29 550 204 0 0,-6-329 24 0 0,3 378 0 0 0,-2 1 0 0 0,-7-35 0 0 0,9 64-1 0 0,0 0 0 0 0,0-1-1 0 0,0 1 1 0 0,0 0 0 0 0,-1 0-1 0 0,1 0 1 0 0,-1 0 0 0 0,-3-4-1 0 0,5 6 8 0 0,-1 1 0 0 0,1-1-1 0 0,-1 0 1 0 0,0 1 0 0 0,1-1-1 0 0,-1 1 1 0 0,0-1 0 0 0,1 1-1 0 0,-1 0 1 0 0,0-1 0 0 0,0 1-1 0 0,1-1 1 0 0,-1 1 0 0 0,0 0-1 0 0,0 0 1 0 0,0 0 0 0 0,1-1-1 0 0,-1 1 1 0 0,0 0 0 0 0,0 0-1 0 0,0 0 1 0 0,0 0 0 0 0,0 0-1 0 0,1 0 1 0 0,-1 1 0 0 0,0-1-1 0 0,0 0 1 0 0,0 0 0 0 0,1 1-1 0 0,-1-1 1 0 0,0 0 0 0 0,0 1-1 0 0,1-1 1 0 0,-1 1 0 0 0,0-1-1 0 0,1 1 1 0 0,-1-1 0 0 0,0 2-1 0 0,-5 2 57 0 0,1 1 0 0 0,1 0-1 0 0,-1 0 1 0 0,1 1-1 0 0,0 0 1 0 0,0-1-1 0 0,-5 11 1 0 0,-18 49 105 0 0,24-56-169 0 0,-23 59 90 0 0,-31 134 1 0 0,-3 205 314 0 0,51-305-332 0 0,-20 262 187 0 0,23-264-181 0 0,-5 180 121 0 0,9-224-163 0 0,0-35-14 0 0,2 0-1 0 0,0 0 1 0 0,6 39-1 0 0,-6-58-26 0 0,1-1 0 0 0,-1 1 1 0 0,0-1-1 0 0,1 1 0 0 0,-1-1 0 0 0,1 1 0 0 0,-1-1 1 0 0,1 0-1 0 0,0 1 0 0 0,0-1 0 0 0,0 0 0 0 0,0 2 1 0 0,0-3 0 0 0,-1 0 0 0 0,0 0 0 0 0,0 0 0 0 0,1 0 1 0 0,-1 0-1 0 0,0 0 0 0 0,0 0 0 0 0,1 0 0 0 0,-1 0 1 0 0,0 0-1 0 0,1 0 0 0 0,-1 0 0 0 0,0 0 0 0 0,0 0 1 0 0,1 0-1 0 0,-1 0 0 0 0,0 0 0 0 0,0 0 1 0 0,1 0-1 0 0,-1 0 0 0 0,0 0 0 0 0,0 0 0 0 0,1-1 1 0 0,-1 1-1 0 0,0 0 0 0 0,0 0 0 0 0,0 0 0 0 0,1 0 1 0 0,-1-1-1 0 0,0 1 0 0 0,0 0 0 0 0,0 0 0 0 0,0 0 1 0 0,1-1-1 0 0,-1 1 0 0 0,0 0 0 0 0,0-1 0 0 0,2-3-54 0 0,0 0 0 0 0,0 0-1 0 0,0 0 1 0 0,-1 0 0 0 0,0-1-1 0 0,1-6 1 0 0,11-88-287 0 0,-2-125 0 0 0,-8 139 203 0 0,-2-164-119 0 0,-2 124 295 0 0,-5-86 155 0 0,-1 12-55 0 0,-16-213-334 0 0,20 386 184 0 0,-1 0 0 0 0,-1 0 0 0 0,-2 0 0 0 0,-14-37-1 0 0,20 60 44 0 0,-1-1 0 0 0,0 1 0 0 0,0 0 0 0 0,0 0 0 0 0,0 0-1 0 0,0 0 1 0 0,-1 0 0 0 0,1 0 0 0 0,-5-3 0 0 0,6 6-14 0 0,0-1 1 0 0,0 1-1 0 0,0-1 1 0 0,0 0-1 0 0,0 1 1 0 0,0 0-1 0 0,0-1 0 0 0,0 1 1 0 0,0 0-1 0 0,0-1 1 0 0,0 1-1 0 0,0 0 1 0 0,0 0-1 0 0,-1 0 1 0 0,1 0-1 0 0,0 0 1 0 0,0 0-1 0 0,0 0 1 0 0,0 1-1 0 0,0-1 1 0 0,0 0-1 0 0,-1 1 1 0 0,1-1-1 0 0,0 1 0 0 0,0-1 1 0 0,0 1-1 0 0,0-1 1 0 0,0 1-1 0 0,1-1 1 0 0,-1 1-1 0 0,0 0 1 0 0,0 0-1 0 0,0 0 1 0 0,0 0-1 0 0,-4 4 8 0 0,1 0-1 0 0,1 0 1 0 0,-1 1 0 0 0,1-1-1 0 0,0 1 1 0 0,-5 10 0 0 0,-11 41 62 0 0,16-45-78 0 0,-8 29 2 0 0,2 0 0 0 0,2 1-1 0 0,-3 77 1 0 0,13 128 37 0 0,-2-241-42 0 0,34 392 25 0 0,-28-350 11 0 0,1 0 0 0 0,3 0-1 0 0,30 83 1 0 0,-40-128-55 0 0,0 1 1 0 0,0-1-1 0 0,1 0 0 0 0,-1 0 1 0 0,1 0-1 0 0,0 0 0 0 0,0 0 1 0 0,0 0-1 0 0,0 0 0 0 0,1-1 1 0 0,-1 1-1 0 0,1-1 0 0 0,0 1 0 0 0,4 2 1 0 0,-7-5 8 0 0,1 0 1 0 0,-1 1-1 0 0,0-1 1 0 0,1 0-1 0 0,-1 0 1 0 0,0 0-1 0 0,1 0 1 0 0,-1 0-1 0 0,0 0 1 0 0,1 0-1 0 0,-1 0 1 0 0,0 0-1 0 0,1 0 1 0 0,-1 0-1 0 0,0 0 1 0 0,1 0-1 0 0,-1 0 1 0 0,0 0-1 0 0,1 0 1 0 0,-1 0-1 0 0,0 0 1 0 0,1-1-1 0 0,-1 1 1 0 0,0 0-1 0 0,1 0 1 0 0,-1 0-1 0 0,0-1 1 0 0,0 1-1 0 0,1 0 1 0 0,-1-1-1 0 0,5-11-82 0 0,-2-15 87 0 0,-9-31 9 0 0,-2 0 1 0 0,-3 0-1 0 0,-23-75 0 0 0,14 70-44 0 0,-33-72-1 0 0,-38-54-85 0 0,83 173 124 0 0,-13-23 24 0 0,-2 0 0 0 0,-27-36 0 0 0,43 67 17 0 0,0-1-1 0 0,0 1 0 0 0,0 1 1 0 0,-1-1-1 0 0,0 1 0 0 0,-10-6 1 0 0,15 11-31 0 0,0 0 0 0 0,0 1 0 0 0,-1-1 0 0 0,1 1 0 0 0,0 0 0 0 0,0 0 0 0 0,-1 0 0 0 0,1 0 0 0 0,-7-1 0 0 0,7 2-5 0 0,1 1 0 0 0,0-1 1 0 0,0 0-1 0 0,0 0 0 0 0,0 1 1 0 0,-1 0-1 0 0,1-1 0 0 0,0 1 0 0 0,0 0 1 0 0,0 0-1 0 0,0 0 0 0 0,1 0 1 0 0,-1 0-1 0 0,0 0 0 0 0,0 1 1 0 0,1-1-1 0 0,-3 2 0 0 0,-1 4 8 0 0,0-1 0 0 0,0 1 1 0 0,0-1-1 0 0,1 1 0 0 0,1 0 0 0 0,-1 1 0 0 0,1-1 0 0 0,0 1 0 0 0,0-1 1 0 0,1 1-1 0 0,-1 10 0 0 0,0-1-27 0 0,1 1 1 0 0,0 0-1 0 0,2 0 1 0 0,1 19-1 0 0,8 39-41 0 0,4 0 0 0 0,29 96-1 0 0,-33-140 57 0 0,19 46 0 0 0,-22-65 0 0 0,0-1 0 0 0,0 0 0 0 0,2 0 0 0 0,-1-1 0 0 0,1 0 0 0 0,14 15 0 0 0,-20-25-8 0 0,0 1 0 0 0,0 0 0 0 0,0 0 0 0 0,1-1 0 0 0,-1 1-1 0 0,0-1 1 0 0,1 0 0 0 0,-1 1 0 0 0,1-1 0 0 0,-1 0 0 0 0,1-1 0 0 0,3 2 0 0 0,-5-2 1 0 0,0 0 1 0 0,0 0 0 0 0,0 0-1 0 0,1 0 1 0 0,-1 0 0 0 0,0 0-1 0 0,0 0 1 0 0,1-1 0 0 0,-1 1-1 0 0,0 0 1 0 0,0-1 0 0 0,0 1-1 0 0,0-1 1 0 0,0 1 0 0 0,0-1-1 0 0,0 1 1 0 0,0-1 0 0 0,0 0-1 0 0,0 0 1 0 0,0 1 0 0 0,0-1-1 0 0,0 0 1 0 0,0 0 0 0 0,0 0-1 0 0,-1 0 1 0 0,1 0-1 0 0,0 0 1 0 0,0-3 0 0 0,0 2 19 0 0,0 0 0 0 0,-1-1 0 0 0,1 1 1 0 0,-1-1-1 0 0,0 1 0 0 0,1-1 0 0 0,-1 1 0 0 0,0-1 0 0 0,-1 1 1 0 0,1-4-1 0 0,-7-28 50 0 0,5 27-59 0 0,-2-5 16 0 0,0 1 1 0 0,-1 0 0 0 0,0 0-1 0 0,-1 0 1 0 0,-7-10-1 0 0,-3-5 71 0 0,2 2-39 0 0,-1 1 0 0 0,-1 1 0 0 0,-1 1 0 0 0,-1 0 0 0 0,0 1 0 0 0,-43-34 0 0 0,25 24-40 0 0,-45-32-13 0 0,67 53 2 0 0,-2-2 4 0 0,-1 1 0 0 0,0 1 0 0 0,-25-11 0 0 0,36 18-3 0 0,0 0 0 0 0,1 1 0 0 0,-1-1 0 0 0,0 1 0 0 0,0 1 0 0 0,0-1 0 0 0,0 1 0 0 0,0 0 0 0 0,0 0 0 0 0,0 1 0 0 0,1 0 0 0 0,-1 0 0 0 0,0 0 0 0 0,0 0 0 0 0,-8 5 0 0 0,7-3-1 0 0,0 0 0 0 0,0 1 0 0 0,1 0 0 0 0,0 0-1 0 0,0 0 1 0 0,0 1 0 0 0,0 0 0 0 0,1 0-1 0 0,0 1 1 0 0,0-1 0 0 0,0 1 0 0 0,1 0-1 0 0,-5 9 1 0 0,7-11-2 0 0,1-1-1 0 0,0 1 0 0 0,0 0 1 0 0,0-1-1 0 0,0 1 0 0 0,1 0 1 0 0,-1 0-1 0 0,1-1 1 0 0,0 1-1 0 0,0 0 0 0 0,2 6 1 0 0,-1 0-15 0 0,1 0 0 0 0,0-1 0 0 0,5 14 0 0 0,7 10-147 0 0,2 1 0 0 0,0-2-1 0 0,36 50 1 0 0,-41-68 123 0 0,17 18 0 0 0,-10-13 29 0 0,-16-17 5 0 0,0 0 0 0 0,1 0 0 0 0,-1 0 0 0 0,1-1 0 0 0,0 1 0 0 0,-1-1 0 0 0,1 1 0 0 0,0-1 0 0 0,0 0 0 0 0,0 0 0 0 0,4 1 0 0 0,-6-2 11 0 0,0 0 0 0 0,0 1 1 0 0,0-1-1 0 0,0 0 1 0 0,0 0-1 0 0,0 0 1 0 0,0 0-1 0 0,-1 0 1 0 0,1 0-1 0 0,0 0 1 0 0,0 0-1 0 0,0 0 0 0 0,0 0 1 0 0,0-1-1 0 0,0 1 1 0 0,0 0-1 0 0,0-1 1 0 0,0 1-1 0 0,0 0 1 0 0,-1-1-1 0 0,1 1 1 0 0,0-1-1 0 0,0 0 1 0 0,-1 1-1 0 0,1-1 0 0 0,0 0 1 0 0,-1 1-1 0 0,1-1 1 0 0,0 0-1 0 0,-1 0 1 0 0,1 1-1 0 0,-1-1 1 0 0,1 0-1 0 0,-1 0 1 0 0,0 0-1 0 0,1 0 0 0 0,-1 0 1 0 0,0 1-1 0 0,1-3 1 0 0,-1-5 26 0 0,0-1-1 0 0,0 1 1 0 0,0 0 0 0 0,-1-1 0 0 0,-1 1 0 0 0,1 0 0 0 0,-1 0 0 0 0,-1 0-1 0 0,1 0 1 0 0,-1 1 0 0 0,-1-1 0 0 0,1 1 0 0 0,-1-1 0 0 0,-6-7-1 0 0,-6-7 78 0 0,0 1 0 0 0,-1 1 0 0 0,-23-21 0 0 0,25 27-93 0 0,0 1 0 0 0,-1 0 0 0 0,-1 1 0 0 0,0 1 0 0 0,0 1 0 0 0,-1 1 0 0 0,-33-13 0 0 0,44 20-26 0 0,-1 1 1 0 0,1 0-1 0 0,-1 0 0 0 0,1 0 0 0 0,-1 1 0 0 0,1 0 1 0 0,-1 1-1 0 0,1 0 0 0 0,-13 3 0 0 0,14-3 4 0 0,5-1-5 0 0,-1 1 0 0 0,1 0 0 0 0,-1-1 0 0 0,1 1-1 0 0,-1 0 1 0 0,1 0 0 0 0,0 0 0 0 0,0 0 0 0 0,-1 0 0 0 0,1 0 0 0 0,0 1 0 0 0,0-1-1 0 0,0 0 1 0 0,0 1 0 0 0,0-1 0 0 0,1 0 0 0 0,-1 1 0 0 0,0-1 0 0 0,1 1 0 0 0,-1-1-1 0 0,0 3 1 0 0,0 0-28 0 0,-1 0 0 0 0,1 0 1 0 0,0 1-1 0 0,1-1 0 0 0,-1 1 0 0 0,1 6 0 0 0,1 83-172 0 0,0-91 216 0 0,-1-2-2 0 0,0-1 0 0 0,0 1-1 0 0,1-1 1 0 0,-1 1 0 0 0,0 0-1 0 0,0-1 1 0 0,0 1 0 0 0,0-1-1 0 0,0 1 1 0 0,0 0 0 0 0,0-1-1 0 0,0 1 1 0 0,0-1 0 0 0,0 1-1 0 0,0 0 1 0 0,0-1 0 0 0,-1 1-1 0 0,1-1 1 0 0,0 1 0 0 0,0-1-1 0 0,-1 2 1 0 0,0-1 64 0 0,-3-6-45 0 0,0 1 0 0 0,1-1 1 0 0,-1 0-1 0 0,1 0 0 0 0,0-1 0 0 0,0 1 1 0 0,-2-8-1 0 0,-12-42-156 0 0,9 27 84 0 0,6 17 31 0 0,-1 0 0 0 0,0-16-1 0 0,0 0-35 0 0,2 17 43 0 0,0 0 0 0 0,1-1-1 0 0,0 1 1 0 0,1 0 0 0 0,0-1-1 0 0,1 1 1 0 0,-1 0 0 0 0,7-17-1 0 0,-8 27 7 0 0,0-1-1 0 0,0 1 0 0 0,1-1 0 0 0,-1 1 0 0 0,0-1 0 0 0,0 1 0 0 0,0 0 0 0 0,0-1 0 0 0,1 1 1 0 0,-1-1-1 0 0,0 1 0 0 0,1 0 0 0 0,-1-1 0 0 0,0 1 0 0 0,1 0 0 0 0,-1-1 0 0 0,0 1 0 0 0,1 0 1 0 0,-1-1-1 0 0,0 1 0 0 0,1 0 0 0 0,-1 0 0 0 0,1 0 0 0 0,-1-1 0 0 0,1 1 0 0 0,-1 0 0 0 0,1 0 0 0 0,-1 0 1 0 0,0 0-1 0 0,2 0 0 0 0,-1 0-1 0 0,0 0 0 0 0,0 1 0 0 0,0-1 1 0 0,0 0-1 0 0,0 1 0 0 0,0-1 0 0 0,0 1 0 0 0,0-1 0 0 0,-1 1 1 0 0,1 0-1 0 0,0-1 0 0 0,1 3 0 0 0,2 1-6 0 0,0 0 1 0 0,0 1-1 0 0,-1-1 0 0 0,3 6 0 0 0,42 63-39 0 0,-40-62 15 0 0,0 0 1 0 0,1-1-1 0 0,1 0 0 0 0,11 9 0 0 0,9 9-61 0 0,11 9 2 0 0,84 60 0 0 0,-61-50 67 0 0,-38-29 33 0 0,0 0-1 0 0,2-2 1 0 0,0-1 0 0 0,34 14-1 0 0,-40-21-2 0 0,0 0 0 0 0,1-2-1 0 0,0-1 1 0 0,0 0 0 0 0,1-2-1 0 0,30 1 1 0 0,-44-4-2 0 0,-1 0 0 0 0,1-1 1 0 0,0 0-1 0 0,0-1 0 0 0,0 0 1 0 0,0-1-1 0 0,16-6 0 0 0,-21 6 3 0 0,1 1-1 0 0,-1-1 0 0 0,1-1 0 0 0,-1 1 0 0 0,0-1 1 0 0,0 0-1 0 0,0 0 0 0 0,-1 0 0 0 0,0-1 0 0 0,0 0 1 0 0,0 1-1 0 0,0-1 0 0 0,5-10 0 0 0,-5 6 22 0 0,0 0 0 0 0,0-1-1 0 0,-1 1 1 0 0,0-1 0 0 0,-1 0-1 0 0,0 1 1 0 0,0-1 0 0 0,-1 0 0 0 0,-1 0-1 0 0,0 0 1 0 0,0-1 0 0 0,0 1-1 0 0,-2 0 1 0 0,1 1 0 0 0,-1-1 0 0 0,-1 0-1 0 0,1 0 1 0 0,-2 1 0 0 0,1-1-1 0 0,-10-16 1 0 0,-1 4 45 0 0,-1 0-1 0 0,0 2 0 0 0,-2 0 1 0 0,0 0-1 0 0,-1 2 1 0 0,-1 0-1 0 0,-1 1 0 0 0,0 1 1 0 0,-29-18-1 0 0,45 32-46 0 0,-1-1-1 0 0,1 1 0 0 0,-1 0 1 0 0,0 0-1 0 0,0 1 1 0 0,1-1-1 0 0,-1 1 1 0 0,0 0-1 0 0,0 1 1 0 0,-1-1-1 0 0,-7 1 1 0 0,11 0-22 0 0,0 0 0 0 0,0 0 0 0 0,1 1 0 0 0,-1-1 0 0 0,0 1 0 0 0,0 0 0 0 0,0-1 0 0 0,1 1 1 0 0,-1 0-1 0 0,0 0 0 0 0,1 0 0 0 0,-1 0 0 0 0,1 0 0 0 0,-1 1 0 0 0,1-1 0 0 0,0 0 0 0 0,-1 1 1 0 0,1-1-1 0 0,0 1 0 0 0,0-1 0 0 0,0 1 0 0 0,0 0 0 0 0,0-1 0 0 0,0 1 0 0 0,1 0 1 0 0,-1 0-1 0 0,1-1 0 0 0,-1 1 0 0 0,1 0 0 0 0,-1 0 0 0 0,1 0 0 0 0,0 0 0 0 0,0 2 0 0 0,0 7-16 0 0,0 0 0 0 0,0 0-1 0 0,1 0 1 0 0,1 0-1 0 0,2 11 1 0 0,18 55-16 0 0,-14-52 28 0 0,24 83-10 0 0,43 131-19 0 0,-54-184 30 0 0,2-1 0 0 0,37 64-1 0 0,-57-113 6 0 0,0 0-1 0 0,1 0 1 0 0,-1 0 0 0 0,1 0-1 0 0,1-1 1 0 0,-1 0-1 0 0,1 0 1 0 0,-1 0 0 0 0,11 6-1 0 0,-13-9 1 0 0,-1 0 0 0 0,1 0 0 0 0,0 0 0 0 0,0-1 0 0 0,0 1-1 0 0,0 0 1 0 0,0-1 0 0 0,0 0 0 0 0,0 1 0 0 0,0-1 0 0 0,0 0 0 0 0,0 0 0 0 0,0 0-1 0 0,0 0 1 0 0,0 0 0 0 0,0-1 0 0 0,0 1 0 0 0,0-1 0 0 0,0 1 0 0 0,-1-1 0 0 0,1 0-1 0 0,0 1 1 0 0,0-1 0 0 0,0 0 0 0 0,-1 0 0 0 0,1 0 0 0 0,0-1 0 0 0,-1 1 0 0 0,1 0 0 0 0,-1-1-1 0 0,1 1 1 0 0,1-4 0 0 0,3-2 0 0 0,-1-1 1 0 0,-1 0-1 0 0,1-1 0 0 0,-1 1 1 0 0,-1-1-1 0 0,1 0 0 0 0,-1 0 1 0 0,2-14-1 0 0,0-5-7 0 0,2-45-1 0 0,-5-13-17 0 0,-4 0 1 0 0,-3-1-1 0 0,-4 2 0 0 0,-38-160 0 0 0,24 153 3 0 0,-24-91-212 0 0,35 144 204 0 0,-2-7-14 0 0,-1 1 1 0 0,-39-79 0 0 0,53 121 43 0 0,0 1 0 0 0,-1 0 0 0 0,1 0 0 0 0,-1 0 0 0 0,1 0 0 0 0,-1 0 0 0 0,0 1 0 0 0,0-1 0 0 0,0 0 0 0 0,-3-1 0 0 0,5 3 0 0 0,0-1 0 0 0,-1 1 0 0 0,1 0 0 0 0,-1 0 0 0 0,1 0 0 0 0,-1 0 0 0 0,1-1 0 0 0,-1 1 0 0 0,1 0 0 0 0,-1 0 0 0 0,1 0 0 0 0,-1 0 0 0 0,1 0 0 0 0,-1 0 0 0 0,1 0 0 0 0,-1 1 0 0 0,1-1 0 0 0,-1 0 0 0 0,1 0 0 0 0,-1 0 0 0 0,0 1 0 0 0,0-1 0 0 0,1 1 0 0 0,-1 0 0 0 0,0-1 0 0 0,0 1 0 0 0,1 0 0 0 0,-1 0 0 0 0,0 0 0 0 0,1-1 0 0 0,-1 1 0 0 0,1 0 0 0 0,-1 0 0 0 0,1 0 0 0 0,0 0 0 0 0,-1 1 0 0 0,-2 7 1 0 0,1 0-1 0 0,0 0 0 0 0,1 0 1 0 0,0 1-1 0 0,0 17 1 0 0,8 50-6 0 0,-4-49-4 0 0,7 58 10 0 0,36 136-1 0 0,46 78 127 0 0,57 75 153 0 0,-135-342-273 0 0,42 85-2 0 0,-46-99-5 0 0,1 0-1 0 0,1-1 1 0 0,29 32 0 0 0,-38-46-3 0 0,0-1 0 0 0,1 0 0 0 0,-1 0 0 0 0,1 0 0 0 0,0 0 0 0 0,0 0 0 0 0,0-1 0 0 0,0 0 0 0 0,1 0 0 0 0,-1 0 0 0 0,9 2-1 0 0,-11-3-5 0 0,0-1 0 0 0,0 0-1 0 0,0 0 1 0 0,0 0-1 0 0,0 0 1 0 0,0 0-1 0 0,0 0 1 0 0,0-1-1 0 0,0 1 1 0 0,0-1 0 0 0,0 1-1 0 0,0-1 1 0 0,0 0-1 0 0,0 0 1 0 0,-1 0-1 0 0,1 0 1 0 0,0 0-1 0 0,0 0 1 0 0,-1 0 0 0 0,1-1-1 0 0,-1 1 1 0 0,1 0-1 0 0,-1-1 1 0 0,1 1-1 0 0,-1-1 1 0 0,0 0-1 0 0,0 0 1 0 0,0 1 0 0 0,1-4-1 0 0,3-4 3 0 0,-1-1 0 0 0,0 0 0 0 0,-1 0 0 0 0,0 0 0 0 0,-1-1 0 0 0,0 1 0 0 0,1-14 0 0 0,-1-76-25 0 0,-20-115-26 0 0,13 167 52 0 0,-28-180 6 0 0,2-58 0 0 0,20 135-90 0 0,8 93 50 0 0,-2 0-1 0 0,-13-61 0 0 0,16 112 79 0 0,2 3-14 0 0,-1 1 0 0 0,1-1 0 0 0,-1 0 0 0 0,0 1 0 0 0,-1-1 0 0 0,1 1 0 0 0,0-1 0 0 0,-1 1 0 0 0,0 0 0 0 0,0 0 0 0 0,-4-6-1 0 0,6 9-15 0 0,-1 0 0 0 0,1 0 0 0 0,-1 0-1 0 0,1 0 1 0 0,0 0 0 0 0,-1-1 0 0 0,1 1-1 0 0,0 0 1 0 0,-1 0 0 0 0,1 0 0 0 0,-1 0-1 0 0,1 0 1 0 0,0 0 0 0 0,-1 0 0 0 0,1 0-1 0 0,-1 0 1 0 0,1 1 0 0 0,0-1 0 0 0,-1 0-1 0 0,1 0 1 0 0,-1 0 0 0 0,1 0 0 0 0,0 1-1 0 0,-1-1 1 0 0,1 0 0 0 0,0 0-1 0 0,-1 0 1 0 0,1 1 0 0 0,0-1 0 0 0,0 0-1 0 0,-1 1 1 0 0,1-1 0 0 0,0 0 0 0 0,0 1-1 0 0,-1-1 1 0 0,1 0 0 0 0,0 1 0 0 0,0-1-1 0 0,0 0 1 0 0,0 1 0 0 0,-1 0 0 0 0,-5 17 133 0 0,-2 26-135 0 0,2 1 0 0 0,2 0 0 0 0,2 48 0 0 0,1-41-13 0 0,6 533 58 0 0,-2-491-14 0 0,2 56 78 0 0,7 0-1 0 0,35 170 0 0 0,-47-319-114 0 0,4 19 32 0 0,11 32 0 0 0,-13-47-42 0 0,0 0-1 0 0,1 0 0 0 0,-1-1 0 0 0,1 1 0 0 0,0 0 1 0 0,0-1-1 0 0,0 0 0 0 0,1 1 0 0 0,-1-1 0 0 0,1-1 1 0 0,5 5-1 0 0,-8-7-1 0 0,0 0-1 0 0,0-1 1 0 0,0 1 0 0 0,0 0 0 0 0,1-1 0 0 0,-1 1 0 0 0,0-1-1 0 0,0 1 1 0 0,1-1 0 0 0,-1 1 0 0 0,0-1 0 0 0,1 0 0 0 0,-1 0-1 0 0,0 0 1 0 0,1 1 0 0 0,-1-1 0 0 0,0-1 0 0 0,1 1-1 0 0,-1 0 1 0 0,0 0 0 0 0,1 0 0 0 0,-1-1 0 0 0,0 1 0 0 0,1-1-1 0 0,-1 1 1 0 0,0-1 0 0 0,0 1 0 0 0,0-1 0 0 0,1 0 0 0 0,-1 1-1 0 0,0-1 1 0 0,0 0 0 0 0,0 0 0 0 0,0 0 0 0 0,0 0 0 0 0,0 0-1 0 0,-1 0 1 0 0,2-2 0 0 0,3-3-71 0 0,-1-1 1 0 0,0 0-1 0 0,0-1 0 0 0,-1 1 1 0 0,3-11-1 0 0,10-32-18 0 0,13-76-1 0 0,0-58 282 0 0,-25 155-210 0 0,21-168-207 0 0,38-231 480 0 0,19 85-288 0 0,-52 243-51 0 0,-30 97 180 0 0,-3 5-26 0 0,-4 10 24 0 0,-45 154 366 0 0,-16 63-236 0 0,-65 264 444 0 0,71-208-530 0 0,42-179-116 0 0,-15 196-10 0 0,33-283 0 0 0,2 0 0 0 0,2 19 0 0 0,-2-32 0 0 0,1 0 0 0 0,0 1 0 0 0,0-1 0 0 0,1 0 0 0 0,0 0 0 0 0,0 0 0 0 0,0 0 0 0 0,1 0 0 0 0,4 7 0 0 0,-6-12-4 0 0,0 0-1 0 0,-1 0 1 0 0,1 0-1 0 0,-1 0 1 0 0,1 0-1 0 0,0 0 1 0 0,0 0 0 0 0,-1-1-1 0 0,1 1 1 0 0,0 0-1 0 0,0 0 1 0 0,0-1-1 0 0,0 1 1 0 0,0-1-1 0 0,0 1 1 0 0,0-1-1 0 0,0 1 1 0 0,0-1 0 0 0,0 0-1 0 0,0 0 1 0 0,0 1-1 0 0,0-1 1 0 0,1 0-1 0 0,-1 0 1 0 0,0 0-1 0 0,0 0 1 0 0,0 0-1 0 0,0 0 1 0 0,0 0 0 0 0,0-1-1 0 0,0 1 1 0 0,0 0-1 0 0,1-1 1 0 0,-1 1-1 0 0,0-1 1 0 0,0 1-1 0 0,0-1 1 0 0,-1 1 0 0 0,1-1-1 0 0,0 1 1 0 0,0-1-1 0 0,0 0 1 0 0,0 0-1 0 0,0-1 1 0 0,4-2-35 0 0,-1-1 1 0 0,0 0-1 0 0,0 0 0 0 0,0-1 1 0 0,-1 1-1 0 0,4-9 0 0 0,5-14-81 0 0,-1-1-1 0 0,7-31 0 0 0,11-63-105 0 0,-22 90 192 0 0,32-170-104 0 0,-14 63 81 0 0,-12 74 51 0 0,54-230-52 0 0,-28 173-1 0 0,81-178 1 0 0,-114 288 52 0 0,-2 5 16 0 0,-1 1-1 0 0,1-1 1 0 0,1 1 0 0 0,6-8-1 0 0,-7 13 60 0 0,-3 8 20 0 0,-2 8 44 0 0,-15 56 205 0 0,-32 83-1 0 0,18-64-140 0 0,-35 129 107 0 0,-56 334 0 0 0,119-539-300 0 0,-19 152 46 0 0,19-138-45 0 0,1 0 0 0 0,2 1 1 0 0,1-1-1 0 0,5 29 0 0 0,-6-52-19 0 0,0 1 1 0 0,1 0-1 0 0,-1 0 0 0 0,1 0 0 0 0,0-1 0 0 0,0 1 1 0 0,1-1-1 0 0,4 7 0 0 0,-6-10 9 0 0,0 0 0 0 0,0 0 0 0 0,0 0 0 0 0,0 0 0 0 0,0 0 0 0 0,0 0 0 0 0,0 0 0 0 0,0 0 0 0 0,0 0 0 0 0,1-1-1 0 0,-1 1 1 0 0,0 0 0 0 0,1-1 0 0 0,-1 1 0 0 0,0-1 0 0 0,1 0 0 0 0,-1 1 0 0 0,1-1 0 0 0,-1 0 0 0 0,1 0 0 0 0,-1 0 0 0 0,0 0 0 0 0,1 0 0 0 0,-1 0 0 0 0,1 0 0 0 0,-1 0 0 0 0,1-1-1 0 0,-1 1 1 0 0,0-1 0 0 0,1 1 0 0 0,-1-1 0 0 0,0 1 0 0 0,3-2 0 0 0,1-2-24 0 0,0 1 0 0 0,0-1 1 0 0,0 0-1 0 0,0 0 0 0 0,0-1 0 0 0,-1 0 0 0 0,0 1 0 0 0,0-1 1 0 0,5-9-1 0 0,3-6-75 0 0,11-29 1 0 0,-15 30 58 0 0,70-185-113 0 0,-13-7-65 0 0,-2 4 112 0 0,-53 175 111 0 0,85-231 0 0 0,-83 235 0 0 0,13-31-5 0 0,61-105-1 0 0,-76 150-43 0 0,-5 11 61 0 0,-6 10 97 0 0,-5 11 10 0 0,-1 0-1 0 0,-1-1 1 0 0,-1 0-1 0 0,-11 17 0 0 0,-8 14-6 0 0,-160 286 374 0 0,154-276-449 0 0,-8 13 30 0 0,-56 102 138 0 0,-27 92 83 0 0,88-190-288 0 0,36-74-2 0 0,1-1 0 0 0,0 1 1 0 0,-1 0-1 0 0,1 0 0 0 0,0-1 0 0 0,-1 1 0 0 0,1 0 1 0 0,-1-1-1 0 0,1 1 0 0 0,-1 0 0 0 0,1-1 0 0 0,-1 1 1 0 0,0-1-1 0 0,1 1 0 0 0,-1-1 0 0 0,0 1 0 0 0,-1 0 0 0 0,2-1-1 0 0,-1 0 0 0 0,1-1 0 0 0,0 1 0 0 0,-1 0 0 0 0,1 0 0 0 0,0 0 0 0 0,0 0 0 0 0,-1-1 0 0 0,1 1 0 0 0,0 0 0 0 0,-1 0 0 0 0,1-1 0 0 0,0 1 0 0 0,0 0 0 0 0,0-1 0 0 0,-1 1 0 0 0,1 0 0 0 0,0-1 0 0 0,0 1 0 0 0,0 0 0 0 0,0-1 0 0 0,0 1 0 0 0,-1 0 0 0 0,1-1 0 0 0,0 1 0 0 0,0-1 0 0 0,-3-33-212 0 0,3 32 197 0 0,13-221-652 0 0,-3 116 519 0 0,-3-9 19 0 0,-14-230 0 0 0,5 325 132 0 0,-1 0 0 0 0,-1 1 0 0 0,-1-1 0 0 0,-12-31 0 0 0,16 49 4 0 0,0 1 1 0 0,0 0-1 0 0,0-1 0 0 0,-1 1 1 0 0,1 0-1 0 0,-1 0 0 0 0,1-1 1 0 0,-1 1-1 0 0,0 0 0 0 0,0 1 1 0 0,0-1-1 0 0,0 0 0 0 0,0 0 0 0 0,0 1 1 0 0,0 0-1 0 0,0-1 0 0 0,-1 1 1 0 0,1 0-1 0 0,-1 0 0 0 0,1 0 1 0 0,-1 0-1 0 0,-3 0 0 0 0,2 0 18 0 0,1 1-1 0 0,-1 0 1 0 0,1 1-1 0 0,-1-1 1 0 0,1 0-1 0 0,-1 1 1 0 0,1 0 0 0 0,-1 0-1 0 0,1 0 1 0 0,0 0-1 0 0,-1 1 1 0 0,1-1-1 0 0,0 1 1 0 0,0 0-1 0 0,0 0 1 0 0,-3 2-1 0 0,-1 3-16 0 0,0-1-1 0 0,1 0 0 0 0,0 1 0 0 0,0 0 0 0 0,0 1 0 0 0,-6 11 0 0 0,-22 50-10 0 0,13-19 15 0 0,2 1 0 0 0,3 1 1 0 0,1 0-1 0 0,4 1 0 0 0,1 1 0 0 0,-4 105 0 0 0,13-127-9 0 0,2 0 0 0 0,2 0 0 0 0,7 39 0 0 0,-7-57 0 0 0,0 0 0 0 0,1 1 0 0 0,1-2 0 0 0,0 1 0 0 0,1 0 0 0 0,1-1 0 0 0,0 0 0 0 0,1-1 0 0 0,12 16 0 0 0,-16-23-13 0 0,1 0 0 0 0,0 0 0 0 0,0-1-1 0 0,1 1 1 0 0,-1-1 0 0 0,1 0 0 0 0,0-1 0 0 0,0 1 0 0 0,0-1-1 0 0,1 0 1 0 0,6 1 0 0 0,-9-2 5 0 0,-1-2 0 0 0,1 1 0 0 0,-1 0 0 0 0,1-1 0 0 0,-1 1 0 0 0,1-1 0 0 0,0 0-1 0 0,-1 0 1 0 0,1-1 0 0 0,-1 1 0 0 0,1-1 0 0 0,-1 0 0 0 0,1 0 0 0 0,-1 0 0 0 0,1 0 0 0 0,-1 0 0 0 0,0-1 0 0 0,0 0 0 0 0,1 1-1 0 0,-1-1 1 0 0,0 0 0 0 0,-1-1 0 0 0,4-2 0 0 0,1-2-4 0 0,0-1 0 0 0,-1-1 0 0 0,0 1 0 0 0,-1-1-1 0 0,0 0 1 0 0,0 0 0 0 0,-1-1 0 0 0,0 0 0 0 0,4-13 0 0 0,-2-2-57 0 0,0 1 0 0 0,3-45 0 0 0,-8 45 41 0 0,0 0 0 0 0,-2 0 0 0 0,0 0 0 0 0,-2 1 0 0 0,0-1 0 0 0,-2 1 0 0 0,-1-1 0 0 0,0 1 0 0 0,-2 1 0 0 0,-1-1 0 0 0,-19-35 0 0 0,13 31-25 0 0,0 2-1 0 0,-2 0 0 0 0,0 0 1 0 0,-2 2-1 0 0,-22-22 1 0 0,40 44 60 0 0,-1-1 1 0 0,1 1 0 0 0,-1-1-1 0 0,1 1 1 0 0,-1 0-1 0 0,0 0 1 0 0,0 0 0 0 0,1 0-1 0 0,-1 0 1 0 0,0 0-1 0 0,0 0 1 0 0,0 1 0 0 0,0-1-1 0 0,0 1 1 0 0,0-1-1 0 0,0 1 1 0 0,0 0 0 0 0,0 0-1 0 0,0 0 1 0 0,0 0-1 0 0,0 0 1 0 0,0 0 0 0 0,-3 1-1 0 0,3 0-1 0 0,-1 1-1 0 0,1-1 1 0 0,-1 1-1 0 0,1-1 1 0 0,0 1-1 0 0,0 0 1 0 0,-1 0-1 0 0,1 0 1 0 0,1 0-1 0 0,-1 0 1 0 0,0 0-1 0 0,0 1 1 0 0,1-1-1 0 0,0 1 1 0 0,-1-1-1 0 0,0 4 1 0 0,-4 8 3 0 0,1 0 1 0 0,1 0 0 0 0,0 1-1 0 0,1-1 1 0 0,-3 30 0 0 0,4 76-16 0 0,3-80 19 0 0,3 40 135 0 0,3 0 0 0 0,27 121 0 0 0,7-34-68 0 0,-32-138-38 0 0,1 1 0 0 0,2-2 0 0 0,23 42 0 0 0,-33-66-40 0 0,1-1 0 0 0,-1 1 0 0 0,1 0 0 0 0,0-1 0 0 0,0 0 0 0 0,0 1 0 0 0,0-1 0 0 0,1 0 0 0 0,-1-1-1 0 0,1 1 1 0 0,5 2 0 0 0,-7-4-9 0 0,-1 0-1 0 0,1-1 0 0 0,0 1 1 0 0,0-1-1 0 0,0 1 0 0 0,-1-1 0 0 0,1 0 1 0 0,0 1-1 0 0,0-1 0 0 0,0 0 1 0 0,0-1-1 0 0,0 1 0 0 0,-1 0 0 0 0,1 0 1 0 0,0-1-1 0 0,0 1 0 0 0,0-1 1 0 0,-1 1-1 0 0,1-1 0 0 0,0 0 1 0 0,-1 0-1 0 0,1 0 0 0 0,-1 0 0 0 0,1 0 1 0 0,-1 0-1 0 0,1 0 0 0 0,-1-1 1 0 0,1 1-1 0 0,0-2 0 0 0,6-6-48 0 0,-2 0 0 0 0,1 0 0 0 0,-1-1 0 0 0,-1 0 0 0 0,6-12 0 0 0,19-56-61 0 0,-28 71 106 0 0,48-139-117 0 0,54-143-184 0 0,56-144 248 0 0,-155 419 58 0 0,0 1-13 0 0,-1 0 0 0 0,4-21-1 0 0,-10 32 39 0 0,-1 7 30 0 0,-4 10 90 0 0,-146 388 1150 0 0,116-230-1200 0 0,26-112-61 0 0,-15 142 207 0 0,25-170-214 0 0,1 0 1 0 0,5 39-1 0 0,-5-70-29 0 0,1 0 0 0 0,-1 0 0 0 0,1 0 0 0 0,-1 0 0 0 0,1 0 0 0 0,0 0 0 0 0,0 0 0 0 0,-1-1 0 0 0,1 1 0 0 0,0 0 0 0 0,1 0 0 0 0,-1-1 0 0 0,0 1 0 0 0,0-1 0 0 0,3 3 0 0 0,-3-4 3 0 0,0 1-1 0 0,0 0 1 0 0,0-1-1 0 0,0 1 1 0 0,-1-1-1 0 0,1 0 1 0 0,1 1-1 0 0,-1-1 1 0 0,0 0-1 0 0,0 1 1 0 0,0-1-1 0 0,0 0 1 0 0,0 0-1 0 0,0 0 1 0 0,0 0-1 0 0,0 0 1 0 0,0 0-1 0 0,0 0 1 0 0,0 0-1 0 0,0-1 1 0 0,0 1-1 0 0,0 0 1 0 0,0-1-1 0 0,0 1 1 0 0,0 0-1 0 0,0-1 1 0 0,0 0-1 0 0,0 1 1 0 0,0-1-1 0 0,0 1 1 0 0,1-2-1 0 0,4-3-53 0 0,-1-1-1 0 0,1 0 0 0 0,-1 0 1 0 0,0 0-1 0 0,-1 0 0 0 0,1-1 1 0 0,-1 0-1 0 0,5-13 0 0 0,22-65-314 0 0,-20 48 321 0 0,53-182-37 0 0,-59 197 88 0 0,24-88 27 0 0,25-94 18 0 0,-32 126-83 0 0,47-146-171 0 0,41-95-11 0 0,-106 307 442 0 0,-10 24 77 0 0,1-2-249 0 0,-21 52 130 0 0,2 2 0 0 0,2 0 0 0 0,-18 100 0 0 0,20-12-47 0 0,14-104-94 0 0,3 4 75 0 0,3 59 0 0 0,0-87-80 0 0,0-6-19 0 0,1 0 0 0 0,1 0 0 0 0,0-1-1 0 0,9 33 1 0 0,-11-49-20 0 0,1 0 0 0 0,-1 0 0 0 0,0 1 0 0 0,1-1 0 0 0,-1 0 0 0 0,1 0 0 0 0,0 0 0 0 0,-1 0 0 0 0,1 0 0 0 0,0 0 0 0 0,0 0 0 0 0,0 0 0 0 0,0 0 0 0 0,-1 0 0 0 0,1 0 0 0 0,0-1 0 0 0,1 1 0 0 0,-1 0 0 0 0,0-1 0 0 0,0 1-1 0 0,0-1 1 0 0,0 1 0 0 0,0-1 0 0 0,1 1 0 0 0,-1-1 0 0 0,0 0 0 0 0,0 0 0 0 0,1 1 0 0 0,-1-1 0 0 0,0 0 0 0 0,0 0 0 0 0,2-1 0 0 0,0 1-10 0 0,-1-1-1 0 0,0 1 1 0 0,0-1-1 0 0,0 0 1 0 0,0 0 0 0 0,0 0-1 0 0,0 0 1 0 0,0 0-1 0 0,0-1 1 0 0,0 1 0 0 0,0-1-1 0 0,0 1 1 0 0,-1-1-1 0 0,1 0 1 0 0,-1 1 0 0 0,3-4-1 0 0,6-13-89 0 0,-1-1 0 0 0,0-1 0 0 0,11-39 0 0 0,-12 32 47 0 0,9-28-49 0 0,-3-1 0 0 0,10-86 0 0 0,-2-118 135 0 0,-6 51-256 0 0,-15 192 158 0 0,12-165-962 0 0,-13 178 947 0 0,-1 0 1 0 0,1 0-1 0 0,0 1 1 0 0,-1-1 0 0 0,1 0-1 0 0,-1 1 1 0 0,0-1-1 0 0,-1 1 1 0 0,-1-6-1 0 0,2 8-97 0 0,0-1-1 0 0,0 1 1 0 0,0 0-1 0 0,0 0 1 0 0,0-1-1 0 0,-1 1 1 0 0,1 0-1 0 0,0 0 1 0 0,0 0-1 0 0,-1 1 1 0 0,1-1-1 0 0,-1 0 1 0 0,1 0-1 0 0,0 1 1 0 0,-1-1-1 0 0,1 1 1 0 0,-1-1-1 0 0,0 1 1 0 0,1 0-1 0 0,-1-1 1 0 0,1 1-1 0 0,-1 0 1 0 0,0 0-1 0 0,-1 0 1 0 0,-18 2-2739 0 0,-6 1-2528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6911 0 0,'3'0'420'0'0,"3"2"3966"0"0,-6-11-824 0 0,0-11-2558 0 0,53-92 374 0 0,-15 32-502 0 0,-29 61-559 0 0,16-25 0 0 0,3 5-2737 0 0,-21 33 1202 0 0,-2 4-2029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3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6391 0 0,'8'5'568'0'0,"-2"1"-456"0"0,-2 1-112 0 0,1 0 0 0 0,3 3-1320 0 0,-2 0-288 0 0,0-1-56 0 0,-1 3-16 0 0,2 1 1344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6967 0 0,'0'0'4224'0'0,"9"-17"-3512"0"0,-2-31-60 0 0,-7 49 654 0 0,-2 4-859 0 0,0-1 0 0 0,1 1 0 0 0,0-1 0 0 0,0 6 1 0 0,-1 22 152 0 0,0-20-468 0 0,1 0-1 0 0,1-1 0 0 0,0 1 1 0 0,4 22-1 0 0,-4-34-120 0 0,0 1 0 0 0,0-1-1 0 0,0 1 1 0 0,0-1 0 0 0,0 1 0 0 0,0-1 0 0 0,0 1-1 0 0,0-1 1 0 0,1 1 0 0 0,-1-1 0 0 0,0 1 0 0 0,0-1-1 0 0,0 1 1 0 0,1-1 0 0 0,-1 0 0 0 0,0 1 0 0 0,1-1-1 0 0,-1 1 1 0 0,0-1 0 0 0,1 0 0 0 0,-1 1 0 0 0,1-1-1 0 0,-1 0 1 0 0,0 1 0 0 0,1-1 0 0 0,0 1 0 0 0,0-2-12 0 0,-1 1 1 0 0,1 0 0 0 0,-1-1-1 0 0,1 1 1 0 0,-1-1 0 0 0,1 1 0 0 0,-1-1-1 0 0,1 1 1 0 0,-1-1 0 0 0,0 1-1 0 0,1-1 1 0 0,-1 1 0 0 0,0-1 0 0 0,1 1-1 0 0,-1-1 1 0 0,0 1 0 0 0,1-2-1 0 0,9-31-185 0 0,-10 33 187 0 0,4-14-20 0 0,-1 0-9 0 0,0-1 0 0 0,1 2-1 0 0,1-1 1 0 0,9-17 0 0 0,-12 28 28 0 0,-1 3 18 0 0,-1 1 0 0 0,1 0 0 0 0,-1 0 0 0 0,1 0-1 0 0,-1 0 1 0 0,0 0 0 0 0,1 0 0 0 0,-1 0 0 0 0,0 0-1 0 0,0 2 1 0 0,0 6 192 0 0,-1 0 0 0 0,1 0 0 0 0,-2 0 0 0 0,1 0 0 0 0,-2 0 0 0 0,-3 12-1 0 0,-4 15 250 0 0,3-2 17 0 0,19-50-560 0 0,-4-1-16 0 0,-2 0 0 0 0,8-26 0 0 0,-3 7-124 0 0,-6 20 84 0 0,-3 9 131 0 0,0 0 0 0 0,0 0 0 0 0,5-7 0 0 0,-11 24 183 0 0,0 0 0 0 0,-4 19 1 0 0,1-1 110 0 0,1-11-185 0 0,3-8-12 0 0,-1 1 1 0 0,2-1 0 0 0,-1 1 0 0 0,2 0-1 0 0,-2 10 1 0 0,5-19-93 0 0,2-4-10 0 0,3-5-53 0 0,-1-1-87 0 0,-1 0 0 0 0,8-20-1 0 0,-8 18 97 0 0,11-21 0 0 0,-11 23 115 0 0,-5 7 106 0 0,-2 6 0 0 0,-29 61 303 0 0,22-44-119 0 0,-22 37 1 0 0,16-31 100 0 0,33-50-813 0 0,4-13 282 0 0,-13 20 22 0 0,0 1 0 0 0,1 1 0 0 0,0-1 0 0 0,1 2 0 0 0,1 0 0 0 0,14-13 1 0 0,-6 15-188 0 0,-10 10 99 0 0,-10 1 149 0 0,0 1-1 0 0,1-1 0 0 0,-1 0 1 0 0,0 1-1 0 0,0-1 0 0 0,0 0 1 0 0,0 1-1 0 0,0-1 0 0 0,0 0 1 0 0,0 0-1 0 0,1 1 0 0 0,-1-1 1 0 0,0 0-1 0 0,0 1 0 0 0,0-1 0 0 0,0 1 1 0 0,0-1-1 0 0,0 0 0 0 0,-1 0 1 0 0,1 1-1 0 0,0-1 0 0 0,0 0 1 0 0,0 1-1 0 0,0-1 0 0 0,0 0 1 0 0,0 1-1 0 0,-1-1 0 0 0,1 0 1 0 0,0 1-1 0 0,0-1 0 0 0,-9 20 49 0 0,5-9-2 0 0,0-2 1 0 0,-1 1-1 0 0,0 0 1 0 0,-12 16-1 0 0,1-3 184 0 0,12-17-78 0 0,0-1 0 0 0,0 0-1 0 0,0 1 1 0 0,0-1 0 0 0,-1-1-1 0 0,-9 9 1 0 0,14-13-151 0 0,0-1 1 0 0,0 1-1 0 0,0 0 0 0 0,0 0 1 0 0,0 0-1 0 0,0-1 0 0 0,0 1 1 0 0,0 0-1 0 0,0 0 0 0 0,0 0 0 0 0,0-1 1 0 0,0 1-1 0 0,0 0 0 0 0,0 0 1 0 0,0 0-1 0 0,0-1 0 0 0,0 1 0 0 0,0 0 1 0 0,0 0-1 0 0,0 0 0 0 0,-1 0 1 0 0,1-1-1 0 0,0 1 0 0 0,0 0 0 0 0,0 0 1 0 0,0 0-1 0 0,0 0 0 0 0,0 0 1 0 0,-1-1-1 0 0,1 1 0 0 0,0 0 1 0 0,0 0-1 0 0,0 0 0 0 0,0 0 0 0 0,-1 0 1 0 0,1 0-1 0 0,0 0 0 0 0,0 0 1 0 0,0 0-1 0 0,-1 0 0 0 0,1 0 0 0 0,0 0 1 0 0,0 0-1 0 0,0 0 0 0 0,-1 0 1 0 0,1 0-1 0 0,0 0 0 0 0,0 0 1 0 0,0 0-1 0 0,-1 0 0 0 0,1 0 0 0 0,0 0 1 0 0,0 0-1 0 0,0 0 0 0 0,0 0 1 0 0,-1 0-1 0 0,1 0 0 0 0,0 0 0 0 0,0 0 1 0 0,0 1-1 0 0,0-1 0 0 0,-1 0 1 0 0,1 0-1 0 0,0 0 0 0 0,0 0 0 0 0,0 0 1 0 0,0 1-1 0 0,3-13-202 0 0,-3 12 196 0 0,3-8-77 0 0,1 1 1 0 0,0 0 0 0 0,1 0 0 0 0,-1 0-1 0 0,1 0 1 0 0,1 1 0 0 0,-1 0 0 0 0,1 0-1 0 0,0 1 1 0 0,0-1 0 0 0,1 1 0 0 0,-1 0-1 0 0,10-4 1 0 0,-16 9 72 0 0,1-1 0 0 0,-1 1 0 0 0,1 0 0 0 0,-1-1 0 0 0,1 1 1 0 0,-1 0-1 0 0,1-1 0 0 0,-1 1 0 0 0,1 0 0 0 0,-1 0 0 0 0,1 0 0 0 0,-1 0 0 0 0,1 0 0 0 0,-1 0 0 0 0,1 0 0 0 0,0 0 0 0 0,-1 0 0 0 0,1 0 0 0 0,-1 0 0 0 0,1 0 0 0 0,-1 0 0 0 0,1 0 0 0 0,-1 0 1 0 0,1 0-1 0 0,-1 0 0 0 0,1 1 0 0 0,0-1 0 0 0,0 1 12 0 0,-1 0 1 0 0,0 0-1 0 0,0-1 1 0 0,0 1-1 0 0,0 0 1 0 0,0-1-1 0 0,0 1 1 0 0,0 0-1 0 0,0 0 1 0 0,0-1-1 0 0,0 1 0 0 0,0 0 1 0 0,0 0-1 0 0,0-1 1 0 0,-1 1-1 0 0,1 0 1 0 0,0 0-1 0 0,-17 33 290 0 0,16-33-294 0 0,-3 6 153 0 0,-1-1 0 0 0,1 0 0 0 0,-1 0 0 0 0,-1 0 0 0 0,1-1 0 0 0,-1 0 0 0 0,-9 7 0 0 0,29-35-541 0 0,43-43-34 0 0,-48 55 449 0 0,-8 11 190 0 0,-5 7-110 0 0,-3 2-106 0 0,6-8 0 0 0,0 0 0 0 0,0 0 0 0 0,0 1 0 0 0,0-1 0 0 0,0 0 0 0 0,1 0 0 0 0,-1 1 0 0 0,0-1 0 0 0,0 1 0 0 0,0 1 0 0 0,0 0 31 0 0,0 0 0 0 0,0 0 1 0 0,0 0-1 0 0,-1 0 0 0 0,1 0 0 0 0,-1-1 0 0 0,0 1 0 0 0,0 0 0 0 0,0-1 0 0 0,0 0 0 0 0,-1 1 1 0 0,1-1-1 0 0,-1 0 0 0 0,-2 2 0 0 0,4-3 11 0 0,-1 0-47 0 0,1-1-74 0 0,17-16-287 0 0,21-24 99 0 0,-37 40 203 0 0,-13 8-2233 0 0,8-5 1401 0 0,2-1-1048 0 0,0 0 1 0 0,-1 0-1 0 0,1 0 0 0 0,-8 2 1 0 0,6-2 418 0 0,-1-1 0 0 0,1 0-1 0 0,-1 0 1 0 0,-11 1 0 0 0,10-2 1030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16 146 6911 0 0,'0'0'528'0'0,"-6"16"1208"0"0,-3 7 4184 0 0,16-40-5688 0 0,-4 12-224 0 0,-3 4-4 0 0,1 0-1 0 0,-1 0 1 0 0,1 0-1 0 0,-1-1 1 0 0,1 1 0 0 0,-1 0-1 0 0,1 0 1 0 0,0 0-1 0 0,0 0 1 0 0,0 0-1 0 0,0 0 1 0 0,-1 0 0 0 0,1 0-1 0 0,0 0 1 0 0,1 1-1 0 0,-1-1 1 0 0,0 0 0 0 0,1 0-1 0 0,-1 1 56 0 0,0 1 694 0 0,11-11-8430 0 0,-5 0 7601 0 0,8-21 0 0 0,-4 10 763 0 0,1-4 421 0 0,-8 15-147 0 0,2-1 0 0 0,10-16-1 0 0,-22 67 832 0 0,5-38-1763 0 0,-2 9 141 0 0,0 0-1 0 0,0 0 0 0 0,-2-1 0 0 0,-7 17 0 0 0,11-26-253 0 0,5-17-808 0 0,28-59 827 0 0,-24 55 944 0 0,-9 18-291 0 0,-5 12-297 0 0,-21 35 376 0 0,17-31-205 0 0,-10 21 0 0 0,5-6-91 0 0,34-62-1070 0 0,-16 25 594 0 0,-1 5 58 0 0,-1 0 0 0 0,0 0 0 0 0,1 0 0 0 0,-1-1 0 0 0,1-5 0 0 0,-2 8 186 0 0,-7 18-4 0 0,-12 37-469 0 0,25-83-1190 0 0,17-40-12736 0 0,-18 54 13300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7567 0 0,'1'-1'161'0'0,"0"0"0"0"0,-1 0 0 0 0,1 0-1 0 0,0 0 1 0 0,0 0 0 0 0,0 0 0 0 0,-1 0-1 0 0,1 0 1 0 0,-1 0 0 0 0,1-1 0 0 0,-1 1-1 0 0,1 0 1 0 0,-1 0 0 0 0,0-1 0 0 0,1 1-1 0 0,-1 0 1 0 0,0-1 0 0 0,0 1 0 0 0,0 0-1 0 0,0-1 1 0 0,0 1 0 0 0,-1-2 1948 0 0,1 3-2061 0 0,-1 0 1 0 0,1 1 0 0 0,0-1-1 0 0,-1 0 1 0 0,1 0 0 0 0,0 1-1 0 0,-1-1 1 0 0,1 0 0 0 0,0 1 0 0 0,-1-1-1 0 0,1 0 1 0 0,0 1 0 0 0,0-1-1 0 0,-1 0 1 0 0,1 1 0 0 0,0-1-1 0 0,0 0 1 0 0,0 1 0 0 0,0-1-1 0 0,-1 1 1 0 0,1-1 0 0 0,0 1 0 0 0,0-1-1 0 0,0 0 1 0 0,0 1 0 0 0,0-1-1 0 0,0 1 1 0 0,0-1 0 0 0,0 1-1 0 0,0-1 1 0 0,0 0 0 0 0,0 1-1 0 0,1-1 1 0 0,-1 1 0 0 0,0-1 0 0 0,0 0-1 0 0,0 1 1 0 0,0-1 0 0 0,1 1-1 0 0,5 17 1119 0 0,-6-17-1161 0 0,1-1-1 0 0,-1 1 0 0 0,0-1 1 0 0,0 1-1 0 0,0-1 0 0 0,0 1 1 0 0,1-1-1 0 0,-1 1 0 0 0,0-1 1 0 0,0 1-1 0 0,1-1 0 0 0,-1 0 1 0 0,0 1-1 0 0,1-1 0 0 0,-1 1 1 0 0,0-1-1 0 0,1 0 0 0 0,-1 1 1 0 0,0-1-1 0 0,1 0 0 0 0,0 1 1 0 0,-1-1-6 0 0,0 0 1 0 0,1 0-1 0 0,-1 0 1 0 0,0 0 0 0 0,0 0-1 0 0,0 0 1 0 0,1 0-1 0 0,-1 0 1 0 0,0 0-1 0 0,0 0 1 0 0,1 0 0 0 0,-1 0-1 0 0,0 0 1 0 0,0 0-1 0 0,1 0 1 0 0,-1 0 0 0 0,0 0-1 0 0,0 0 1 0 0,0 0-1 0 0,1-1 1 0 0,-1 1-1 0 0,0 0 1 0 0,0 0 0 0 0,0 0-1 0 0,1 0 1 0 0,-1 0-1 0 0,0 0 1 0 0,0-1 0 0 0,0 1-1 0 0,0 0 1 0 0,1 0-1 0 0,-1 0 1 0 0,0-1-1 0 0,0 1 1 0 0,0 0 0 0 0,0 0-1 0 0,0 0 1 0 0,0-1-1 0 0,0 1 1 0 0,3-11-194 0 0,-2 9-85 0 0,-1-1-233 0 0,1 1 1 0 0,-1-1 0 0 0,1 0 0 0 0,-1 1 0 0 0,0-1-1 0 0,0 0 1 0 0,0 1 0 0 0,-1-4 0 0 0,0 3-567 0 0,1 1 0 0 0,0-1 0 0 0,0 0 0 0 0,0 1 0 0 0,0-1 0 0 0,0 1 1 0 0,1-1-1 0 0,0-3 0 0 0,3-2-85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6159 0 0,'0'0'2986'0'0,"5"17"1115"0"0,-5 8-3066 0 0,-1 0-1 0 0,-1 0 1 0 0,-6 29 0 0 0,3-29-1139 0 0,1 1 1 0 0,1 44 0 0 0,2-61 454 0 0,-1-3-4405 0 0,2-6 3652 0 0,-1-1 0 0 0,1 1 0 0 0,0-1 1 0 0,-1 1-1 0 0,1-1 0 0 0,-1 0 0 0 0,1 1 0 0 0,0-1 1 0 0,0 1-1 0 0,-1-1 0 0 0,1 0 0 0 0,0 1 0 0 0,0-1 1 0 0,0 0-1 0 0,0 1 0 0 0,-1-1 0 0 0,1 1 0 0 0,0-1 1 0 0,0 0-1 0 0,1 0 0 0 0,-2-13-3375 0 0,3 5 3099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12207 0 0,'-2'10'448'0'0,"1"0"-1"0"0,-2-1 0 0 0,0 0 1 0 0,-5 13-1 0 0,-6 20 1255 0 0,14-35-1753 0 0,6-12-202 0 0,10-21-414 0 0,-7 12 459 0 0,-6 12 296 0 0,-2 3 142 0 0,-3 12 476 0 0,-7 15 382 0 0,-11 23-448 0 0,-9 20 400 0 0,28-68-993 0 0,-2 2 150 0 0,0 1 0 0 0,0 0-1 0 0,1 0 1 0 0,0 1 0 0 0,0-1-1 0 0,-2 11 1 0 0,4-16-69 0 0,7-9-122 0 0,7-17-579 0 0,15-43 1 0 0,7-13-553 0 0,-28 64 1181 0 0,5-11-174 0 0,-9 23 585 0 0,-3 11 712 0 0,-3 0-1015 0 0,1 0 0 0 0,-1 0 0 0 0,0 0-1 0 0,-5 9 1 0 0,-4 14-87 0 0,3-4 63 0 0,-8 43 72 0 0,16-62-212 0 0,3-9 0 0 0,6-14 0 0 0,-8 15 0 0 0,16-32-109 0 0,-9 17-29 0 0,17-27 1 0 0,-14 25 137 0 0,-9 14 0 0 0,0 1 0 0 0,1 0 0 0 0,-1-1 0 0 0,4-3 0 0 0,15-17 0 0 0,-15 17 0 0 0,1 0 0 0 0,15-15 0 0 0,-16 17 0 0 0,7-5-53 0 0,-13 11 112 0 0,-1 3 56 0 0,-1 1 1 0 0,0 0 0 0 0,-1-1-1 0 0,-4 6 1 0 0,-58 73 220 0 0,62-78-336 0 0,3-6-20 0 0,0 1-1 0 0,0 0 0 0 0,0 0 1 0 0,1 0-1 0 0,-1-1 0 0 0,0 1 1 0 0,1 0-1 0 0,-1 0 0 0 0,1 0 1 0 0,-1 0-1 0 0,2-1 0 0 0,80-86-643 0 0,-66 71 582 0 0,-19 31-876 0 0,-6 1-884 0 0,0 0 0 0 0,-1-1-1 0 0,-1-1 1 0 0,-20 21 0 0 0,6-6-4627 0 0,13-13 4112 0 0,2 5 1450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10391 0 0,'2'-4'275'0'0,"0"1"-1"0"0,0-1 0 0 0,-1 0 0 0 0,1 1 0 0 0,-1-1 0 0 0,0 0 1 0 0,1-6-1 0 0,2-3 942 0 0,-4 6 472 0 0,-4 12-1015 0 0,-5 10-508 0 0,2 3 113 0 0,0 1 1 0 0,1 0-1 0 0,1 0 0 0 0,-3 24 0 0 0,1 10 923 0 0,20-75-1070 0 0,26-128-78 0 0,-37 146-50 0 0,-1 0-1 0 0,0 0 1 0 0,0 0-1 0 0,-1 0 0 0 0,1-9 1 0 0,-2 11 73 0 0,1 2-70 0 0,0 0 0 0 0,0 0 1 0 0,0-1-1 0 0,0 1 0 0 0,0 0 0 0 0,-1 0 1 0 0,1 0-1 0 0,0 0 0 0 0,0 0 0 0 0,0 0 1 0 0,0 0-1 0 0,-1 0 0 0 0,1 0 0 0 0,0 0 1 0 0,0 0-1 0 0,0-1 0 0 0,-1 1 0 0 0,1 0 1 0 0,0 0-1 0 0,0 0 0 0 0,0 0 0 0 0,0 1 0 0 0,-1-1 1 0 0,1 0-1 0 0,0 0 0 0 0,0 0 0 0 0,0 0 1 0 0,-1 0-1 0 0,1 0 0 0 0,0 0 0 0 0,0 0 1 0 0,0 0-1 0 0,0 0 0 0 0,-1 0 0 0 0,1 1 1 0 0,0-1-1 0 0,0 0 0 0 0,0 0 0 0 0,0 0 1 0 0,0 0-1 0 0,0 0 0 0 0,0 1 0 0 0,-1-1 1 0 0,1 0-1 0 0,-7 9 13 0 0,6-7-6 0 0,-2 2 35 0 0,0 1 0 0 0,0-1 0 0 0,0 1 0 0 0,0 0 0 0 0,1 0 0 0 0,0 0 0 0 0,0 0 0 0 0,1 1-1 0 0,-2 6 1 0 0,-6 52 510 0 0,8-58-572 0 0,1-1 50 0 0,-1 0 25 0 0,1 1 0 0 0,-1-1 0 0 0,1 1 0 0 0,2 9 0 0 0,-3-15-61 0 0,1 0 0 0 0,0 0-1 0 0,0 1 1 0 0,0-1 0 0 0,0 0-1 0 0,0 0 1 0 0,0 0 0 0 0,0 0-1 0 0,0 1 1 0 0,0-1 0 0 0,0 0-1 0 0,0 0 1 0 0,0 0 0 0 0,0 1-1 0 0,0-1 1 0 0,0 0 0 0 0,0 0-1 0 0,0 0 1 0 0,0 0 0 0 0,0 1-1 0 0,1-1 1 0 0,-1 0 0 0 0,0 0-1 0 0,0 0 1 0 0,0 0 0 0 0,0 0-1 0 0,0 1 1 0 0,0-1 0 0 0,0 0-1 0 0,1 0 1 0 0,-1 0 0 0 0,0 0-1 0 0,0 0 1 0 0,0 0 0 0 0,0 0-1 0 0,0 0 1 0 0,1 1 0 0 0,-1-1-1 0 0,0 0 1 0 0,0 0 0 0 0,0 0-1 0 0,0 0 1 0 0,1 0 0 0 0,-1 0-1 0 0,0 0-6 0 0,1 0-101 0 0,8-12-282 0 0,0-7 246 0 0,-1 0 0 0 0,-1 0 0 0 0,-1 0 0 0 0,4-23 0 0 0,-9 34 182 0 0,-1 7 82 0 0,-5 20 104 0 0,-1-6-114 0 0,2 1 0 0 0,-5 18 0 0 0,-2 8 178 0 0,-13 32 416 0 0,28-82-1059 0 0,17-46-2731 0 0,-3 20-2894 0 0,-17 34 4997 0 0,-1 0 0 0 0,1-1-1 0 0,0 1 1 0 0,-1 0 0 0 0,0 0 0 0 0,1 0 0 0 0,-1-1-1 0 0,0 1 1 0 0,0-3 0 0 0,0-4-406 0 0,1 3 1119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109 171 9527 0 0,'1'4'237'0'0,"-1"0"-1"0"0,1 0 0 0 0,-1 0 0 0 0,0 0 1 0 0,0 0-1 0 0,-1 0 0 0 0,1 0 0 0 0,-1 0 1 0 0,0 0-1 0 0,0-1 0 0 0,-2 7 0 0 0,1-5 472 0 0,0 0-1 0 0,1 1 0 0 0,0-1 0 0 0,0 0 1 0 0,0 6-1 0 0,1-11-594 0 0,1 0-109 0 0,0 0 0 0 0,-1 0 0 0 0,1 0 0 0 0,0-1 0 0 0,-1 1 0 0 0,1 0 0 0 0,0-1 0 0 0,-1 1 0 0 0,1-1 0 0 0,0 1 0 0 0,-1 0 0 0 0,1-1 0 0 0,-1 1 0 0 0,1-1 0 0 0,-1 0 0 0 0,1 1 0 0 0,-1-1 0 0 0,1 1 0 0 0,-1-1 0 0 0,1-1 0 0 0,5-12 24 0 0,2-9-95 0 0,-6 16 36 0 0,0 1 0 0 0,0-1 0 0 0,0 0 0 0 0,0 1 0 0 0,-1-1 0 0 0,-1 0-1 0 0,1-9 1 0 0,-1 15 44 0 0,0 1 0 0 0,0 0-1 0 0,0 0 1 0 0,0 0 0 0 0,0 0-1 0 0,0 0 1 0 0,0-1 0 0 0,0 1-1 0 0,0 0 1 0 0,0 0 0 0 0,0 0-1 0 0,0 0 1 0 0,0-1 0 0 0,0 1-1 0 0,0 0 1 0 0,0 0 0 0 0,0 0-1 0 0,0 0 1 0 0,0 0-1 0 0,0-1 1 0 0,0 1 0 0 0,0 0-1 0 0,0 0 1 0 0,-1 0 0 0 0,1 0-1 0 0,0 0 1 0 0,0 0 0 0 0,0-1-1 0 0,0 1 1 0 0,0 0 0 0 0,0 0-1 0 0,-1 0 1 0 0,1 0 0 0 0,0 0-1 0 0,0 0 1 0 0,0 0 0 0 0,0 0-1 0 0,0 0 1 0 0,-1 0 0 0 0,1 0-1 0 0,0 0 1 0 0,0 0 0 0 0,0 0-1 0 0,-1 0 1 0 0,-6 6 464 0 0,-5 11 111 0 0,4 0-226 0 0,6-13-262 0 0,0-1 1 0 0,0 1-1 0 0,0 0 1 0 0,1 0-1 0 0,-1 0 1 0 0,1-1-1 0 0,0 2 1 0 0,0-1-1 0 0,0 5 1 0 0,2-4 282 0 0,-1-8-268 0 0,0 1-140 0 0,0 1 0 0 0,0 0 0 0 0,0 0 0 0 0,-1-1 0 0 0,1 1 1 0 0,0 0-1 0 0,-1-1 0 0 0,1 1 0 0 0,-2-2 0 0 0,-11-11-736 0 0,10 11 683 0 0,0-1 0 0 0,0 1 0 0 0,0 0 0 0 0,0-1 0 0 0,1 0 0 0 0,-1 1 0 0 0,1-1 0 0 0,-3-7 0 0 0,0-5 16 0 0,2 9 61 0 0,1 0 1 0 0,-1-1 0 0 0,0-7-1 0 0,2 12 58 0 0,0 0 0 0 0,0 0-1 0 0,0 0 1 0 0,-1 0 0 0 0,1 0-1 0 0,-1 0 1 0 0,0 0 0 0 0,0 1-1 0 0,0-1 1 0 0,0 1 0 0 0,-4-3 543 0 0,5 3-383 0 0,-4-2 126 0 0,6 21-543 0 0,4 6 78 0 0,-5-20 159 0 0,0 0 1 0 0,1 0 0 0 0,-1 0-1 0 0,1 0 1 0 0,0 0 0 0 0,2 5 0 0 0,11 25 260 0 0,-11-25-255 0 0,1 0 0 0 0,-1-1-1 0 0,1 1 1 0 0,0-1 0 0 0,7 8-1 0 0,1 2-26 0 0,-12-16 59 0 0,-1-5-143 0 0,0 0-1 0 0,0 1 1 0 0,0-1 0 0 0,-1 0 0 0 0,1 1 0 0 0,-1-1-1 0 0,0 1 1 0 0,0 0 0 0 0,0-1 0 0 0,-1 1 0 0 0,-3-4-1 0 0,-4-6-203 0 0,-2-1 300 0 0,6 10-75 0 0,6 4 42 0 0,0 0 0 0 0,0 0 0 0 0,0 0 0 0 0,0 0 0 0 0,0 0 1 0 0,0 0-1 0 0,0 0 0 0 0,0 0 0 0 0,0 0 0 0 0,0 0 0 0 0,0 0 0 0 0,0 0 0 0 0,0 0 0 0 0,0 0 0 0 0,0 1 0 0 0,0-1 0 0 0,0 0 0 0 0,0 0 0 0 0,0 0 0 0 0,0 0 1 0 0,0 0-1 0 0,0 0 0 0 0,0 0 0 0 0,0 0 0 0 0,0 0 0 0 0,0 0 0 0 0,0 0 0 0 0,0 0 0 0 0,0 0 0 0 0,0 0 0 0 0,0 0 0 0 0,0 0 0 0 0,0 0 0 0 0,0 0 0 0 0,0 0 1 0 0,0 1-1 0 0,0-1 0 0 0,0 0 0 0 0,0 0 0 0 0,0 0 0 0 0,0 0 0 0 0,0 0 0 0 0,0 0 0 0 0,0 0 0 0 0,0 0 0 0 0,0 0 0 0 0,0 0 0 0 0,0 0 0 0 0,0 0 0 0 0,0 0 1 0 0,0 0-1 0 0,-1 0 0 0 0,1 0 0 0 0,0 0 0 0 0,0 0 0 0 0,0 0 0 0 0,0 0 0 0 0,0 0 0 0 0,0 0 0 0 0,0 0 0 0 0,25 72 887 0 0,-16-32-284 0 0,-9-39-584 0 0,0 1 1 0 0,1 0-1 0 0,-1 0 0 0 0,0-1 0 0 0,1 1 1 0 0,-1 0-1 0 0,1-1 0 0 0,0 1 0 0 0,0-1 0 0 0,-1 1 1 0 0,1-1-1 0 0,0 1 0 0 0,0-1 0 0 0,1 0 1 0 0,-1 1-1 0 0,0-1 0 0 0,2 1 0 0 0,-3-2-14 0 0,1 0 0 0 0,-1 0 0 0 0,1 0 0 0 0,-1 0 0 0 0,0 0 0 0 0,1 0 0 0 0,-1 0 0 0 0,1 0 0 0 0,-1 0 0 0 0,1-1 0 0 0,-1 1 0 0 0,0 0 0 0 0,1 0 0 0 0,-1-1 0 0 0,0 1 0 0 0,1 0 0 0 0,-1 0 0 0 0,0-1 0 0 0,1 1 0 0 0,-1 0 0 0 0,0-1 0 0 0,1 1 0 0 0,-1-1-1 0 0,0 1 1 0 0,0 0 0 0 0,0-1 0 0 0,1 1 0 0 0,-1-1 0 0 0,0 1 0 0 0,0-1 0 0 0,0 1 0 0 0,0-1 0 0 0,4-13-237 0 0,-4 5-141 0 0,0 7 294 0 0,0 1-1 0 0,0-1 1 0 0,0 1-1 0 0,0-1 1 0 0,0 0-1 0 0,0 1 1 0 0,0-1-1 0 0,0 1 1 0 0,-1-1-1 0 0,1 0 1 0 0,-1 1-1 0 0,1-1 1 0 0,-1 1-1 0 0,1 0 1 0 0,-1-1-1 0 0,0 1 1 0 0,0-1-1 0 0,-2-1 1 0 0,1 1 73 0 0,2 2 13 0 0,0 0 0 0 0,-1 0 0 0 0,1 0 0 0 0,0 0-1 0 0,0 0 1 0 0,0 0 0 0 0,-1 0 0 0 0,1 0 0 0 0,0 0-1 0 0,0 0 1 0 0,0 0 0 0 0,-1 0 0 0 0,1 0 0 0 0,0 0 0 0 0,0 0-1 0 0,0 0 1 0 0,0 0 0 0 0,-1 0 0 0 0,1 0 0 0 0,0 0 0 0 0,0 0-1 0 0,0 1 1 0 0,0-1 0 0 0,-1 0 0 0 0,1 0 0 0 0,0 0-1 0 0,0 0 1 0 0,0 0 0 0 0,0 1 0 0 0,0-1 0 0 0,0 0 0 0 0,-1 0-1 0 0,1 0 1 0 0,0 0 0 0 0,0 1 0 0 0,0-1 0 0 0,0 0 0 0 0,0 0-1 0 0,0 0 1 0 0,0 0 0 0 0,0 1 0 0 0,0-1 0 0 0,0 0-1 0 0,0 0 1 0 0,0 0 0 0 0,0 1 0 0 0,0-1 0 0 0,0 0 0 0 0,0 11 156 0 0,0-10-127 0 0,-1 18 634 0 0,1-14-474 0 0,-1 1-1 0 0,1-1 0 0 0,-1 1 1 0 0,-2 9-1 0 0,1-9-93 0 0,0 2-1 0 0,1-1 1 0 0,0 12-1 0 0,-4 13 254 0 0,3-9-246 0 0,3-21-126 0 0,-1-1-96 0 0,1-18-2812 0 0,2-25 104 0 0,6-9 477 0 0,-7 42 7944 0 0,-2 1-4671 0 0,2-10-1382 0 0,-1 13 478 0 0,0-1 0 0 0,0 1 0 0 0,0-1 0 0 0,-1 1 0 0 0,0-6 0 0 0,2-16 36 0 0,-1 20-28 0 0,0-1 0 0 0,-1 1 1 0 0,-1 0-1 0 0,1 0 0 0 0,-1 0 0 0 0,0 0 0 0 0,0 0 0 0 0,-1 0 0 0 0,0 0 1 0 0,-4-9-1 0 0,-5-20 65 0 0,6 22-78 0 0,4 11-15 0 0,-1 0-1 0 0,1 0 1 0 0,0 1 0 0 0,1-1 0 0 0,-1 0 0 0 0,1 0 0 0 0,-1 0 0 0 0,1 0-1 0 0,0 0 1 0 0,0-4 0 0 0,0 7 2 0 0,0 0-1 0 0,0 0 0 0 0,0 0 0 0 0,0 0 1 0 0,0 0-1 0 0,0 0 0 0 0,0 0 1 0 0,0 0-1 0 0,0 0 0 0 0,0 0 1 0 0,0-1-1 0 0,0 1 0 0 0,0 0 0 0 0,0 0 1 0 0,0 0-1 0 0,0 0 0 0 0,0 0 1 0 0,0 0-1 0 0,0 0 0 0 0,0 0 1 0 0,0 0-1 0 0,0 0 0 0 0,0-1 1 0 0,0 1-1 0 0,0 0 0 0 0,0 0 0 0 0,0 0 1 0 0,0 0-1 0 0,0 0 0 0 0,0 0 1 0 0,0 0-1 0 0,0 0 0 0 0,0 0 1 0 0,1 0-1 0 0,-1 0 0 0 0,0 0 1 0 0,0 0-1 0 0,0 0 0 0 0,0 0 0 0 0,0 0 1 0 0,0 0-1 0 0,0 0 0 0 0,0 0 1 0 0,0 0-1 0 0,0-1 0 0 0,0 1 1 0 0,1 0-1 0 0,-1 0 0 0 0,0 0 1 0 0,0 1-1 0 0,0-1 0 0 0,0 0 0 0 0,0 0 1 0 0,0 0-1 0 0,0 0 0 0 0,0 0 1 0 0,0 0-1 0 0,0 0 0 0 0,0 0 1 0 0,1 0-1 0 0,2 7 179 0 0,0 12 128 0 0,-2-9-230 0 0,0 0-1 0 0,0-1 1 0 0,3 14-1 0 0,-3-20-39 0 0,0 0-1 0 0,0 0 1 0 0,0 0 0 0 0,0 0-1 0 0,0-1 1 0 0,1 1-1 0 0,-1 0 1 0 0,1-1-1 0 0,0 1 1 0 0,0-1-1 0 0,0 0 1 0 0,0 1-1 0 0,0-1 1 0 0,5 3 0 0 0,-7-4-48 0 0,1-1 0 0 0,-1 0 0 0 0,1 0 1 0 0,0 1-1 0 0,-1-1 0 0 0,1 0 1 0 0,-1 0-1 0 0,1 0 0 0 0,0 0 1 0 0,-1 0-1 0 0,1 0 0 0 0,-1 0 1 0 0,1 0-1 0 0,0 0 0 0 0,-1 0 1 0 0,1 0-1 0 0,-1 0 0 0 0,1 0 0 0 0,0 0 1 0 0,-1-1-1 0 0,1 1 0 0 0,-1 0 1 0 0,1 0-1 0 0,-1-1 0 0 0,1 1 1 0 0,-1 0-1 0 0,1-1 0 0 0,-1 1 1 0 0,1-1-1 0 0,-1 1 0 0 0,1-1 1 0 0,-1 1-1 0 0,0-1 0 0 0,1 1 1 0 0,-1-1-1 0 0,0 1 0 0 0,1-1 0 0 0,-1 1 1 0 0,0-1-1 0 0,1 0 0 0 0,8-27-24 0 0,-8 25-56 0 0,0-2 24 0 0,0 0-1 0 0,0 0 0 0 0,0 0 1 0 0,-1 1-1 0 0,0-1 0 0 0,0 0 1 0 0,0 0-1 0 0,-1 0 0 0 0,-1-8 1 0 0,2 13 64 0 0,-1 0 0 0 0,1 0 1 0 0,0 0-1 0 0,0 0 0 0 0,-1-1 1 0 0,1 1-1 0 0,0 0 0 0 0,0 0 1 0 0,-1 0-1 0 0,1 1 0 0 0,0-1 1 0 0,0 0-1 0 0,-1 0 0 0 0,1 0 1 0 0,0 0-1 0 0,0 0 1 0 0,-1 0-1 0 0,1 0 0 0 0,0 0 1 0 0,0 0-1 0 0,0 1 0 0 0,-1-1 1 0 0,1 0-1 0 0,0 0 0 0 0,0 0 1 0 0,0 0-1 0 0,-1 1 0 0 0,1-1 1 0 0,0 0-1 0 0,0 0 0 0 0,0 0 1 0 0,0 1-1 0 0,0-1 0 0 0,0 0 1 0 0,-1 1-1 0 0,-6 8 23 0 0,5-5 65 0 0,0 1 1 0 0,1-1-1 0 0,-1 1 1 0 0,1-1 0 0 0,0 1-1 0 0,0 0 1 0 0,0-1-1 0 0,1 1 1 0 0,-1 5-1 0 0,1-10-84 0 0,0 1-1 0 0,0-1 0 0 0,0 0 1 0 0,0 0-1 0 0,0 1 0 0 0,0-1 1 0 0,0 0-1 0 0,0 1 1 0 0,0-1-1 0 0,0 0 0 0 0,0 0 1 0 0,0 1-1 0 0,0-1 0 0 0,0 0 1 0 0,0 0-1 0 0,0 1 1 0 0,0-1-1 0 0,1 0 0 0 0,-1 0 1 0 0,0 0-1 0 0,0 1 1 0 0,0-1-1 0 0,0 0 0 0 0,0 0 1 0 0,1 0-1 0 0,-1 1 0 0 0,0-1 1 0 0,0 0-1 0 0,0 0 1 0 0,1 0-1 0 0,-1 0 0 0 0,0 1 1 0 0,0-1-1 0 0,0 0 0 0 0,1 0 1 0 0,-1 0-1 0 0,0 0 1 0 0,0 0-1 0 0,1 0 0 0 0,-1 0 1 0 0,0 0-1 0 0,0 0 0 0 0,1 0 1 0 0,-1 0-1 0 0,0 0 1 0 0,0 0-1 0 0,1 0 0 0 0,-1 0 1 0 0,0 0-1 0 0,0 0 1 0 0,1 0-1 0 0,-1 0 0 0 0,0 0 1 0 0,0 0-1 0 0,1 0 0 0 0,-1-1 1 0 0,9-6-11 0 0,-9 7 11 0 0,5-6-36 0 0,0-1 1 0 0,0 0-1 0 0,0 0 0 0 0,-1 0 0 0 0,0-1 0 0 0,5-11 1 0 0,-5 9-10 0 0,0 1 0 0 0,1 0 0 0 0,9-14 0 0 0,-30 54 1 0 0,5-9 20 0 0,9-18 26 0 0,-11 18 354 0 0,-18 45 0 0 0,31-66-356 0 0,0-1 0 0 0,-1 0 0 0 0,1 1 0 0 0,0-1 0 0 0,0 0 0 0 0,0 1 0 0 0,0-1 0 0 0,0 0 0 0 0,-1 1 0 0 0,1-1 0 0 0,0 1 0 0 0,0-1 0 0 0,0 0 0 0 0,0 1 0 0 0,0-1 0 0 0,0 1 0 0 0,0-1 0 0 0,1 0 0 0 0,-1 1 0 0 0,0-1 0 0 0,0 0 0 0 0,0 1 0 0 0,0-1 0 0 0,0 1 0 0 0,1-1 0 0 0,-1 0 0 0 0,0 1 0 0 0,0-1 0 0 0,0 0 0 0 0,1 0 0 0 0,-1 1 0 0 0,0-1 0 0 0,1 0-1 0 0,-1 0 1 0 0,0 1 0 0 0,0-1 0 0 0,1 0 0 0 0,-1 0 0 0 0,0 0 0 0 0,1 1 0 0 0,-1-1 0 0 0,1 0 0 0 0,-1 0 0 0 0,0 0 0 0 0,1 0 0 0 0,-1 0 0 0 0,0 0 0 0 0,1 0 0 0 0,-1 0 0 0 0,1 0 0 0 0,-1 0 0 0 0,0 0 0 0 0,1 0 0 0 0,-1 0 0 0 0,1 0 0 0 0,-1 0 0 0 0,0 0 0 0 0,1 0 0 0 0,-1-1 0 0 0,0 1 0 0 0,1 0 0 0 0,-1 0 0 0 0,0 0 0 0 0,1-1 0 0 0,-1 1 0 0 0,0 0 0 0 0,1 0 0 0 0,-1-1 0 0 0,1 1 0 0 0,26-25 28 0 0,-20 19-150 0 0,-1-1 0 0 0,1 1-1 0 0,0 1 1 0 0,0 0 0 0 0,1 0-1 0 0,-1 0 1 0 0,15-6 0 0 0,-21 11 107 0 0,-1 0 0 0 0,1-1-1 0 0,-1 1 1 0 0,1 0 0 0 0,-1 0 0 0 0,1 0 0 0 0,-1 0 0 0 0,1 0 0 0 0,0-1 0 0 0,-1 1 0 0 0,1 0-1 0 0,-1 0 1 0 0,1 0 0 0 0,-1 0 0 0 0,1 1 0 0 0,0-1 0 0 0,-1 0 0 0 0,1 0 0 0 0,-1 0-1 0 0,1 0 1 0 0,-1 0 0 0 0,1 1 0 0 0,-1-1 0 0 0,1 0 0 0 0,-1 1 0 0 0,1-1 0 0 0,0 1 7 0 0,-1 0 0 0 0,0-1 0 0 0,0 1 0 0 0,1 0 0 0 0,-1-1 0 0 0,0 1 0 0 0,0 0 1 0 0,0-1-1 0 0,0 1 0 0 0,0 0 0 0 0,0 0 0 0 0,0-1 0 0 0,0 1 0 0 0,0 0 0 0 0,0-1 1 0 0,0 1-1 0 0,-1 1 0 0 0,0 2 59 0 0,-1 0 0 0 0,1 0 0 0 0,-1 0-1 0 0,0 0 1 0 0,-5 7 0 0 0,-9 18 590 0 0,16-29-551 0 0,0 0-97 0 0,0 0 1 0 0,0 0-1 0 0,0 0 1 0 0,0 0-1 0 0,0 0 1 0 0,-1 0-1 0 0,1 0 1 0 0,0 0-1 0 0,0 0 1 0 0,0-1-1 0 0,0 1 0 0 0,0 0 1 0 0,0 0-1 0 0,0 0 1 0 0,0 0-1 0 0,0 0 1 0 0,0 0-1 0 0,0 0 1 0 0,0 0-1 0 0,0 0 1 0 0,0 0-1 0 0,-1 0 1 0 0,1 0-1 0 0,0 0 1 0 0,0 0-1 0 0,0 0 1 0 0,0 0-1 0 0,0 0 1 0 0,0 0-1 0 0,0 0 0 0 0,0 0 1 0 0,0 0-1 0 0,-1 0 1 0 0,1 0-1 0 0,0 0 1 0 0,0 0-1 0 0,0 0 1 0 0,0 0-1 0 0,0 0 1 0 0,0 0-1 0 0,0 0 1 0 0,0 0-1 0 0,0 0 1 0 0,0 0-1 0 0,-1 0 1 0 0,1 0-1 0 0,0 0 0 0 0,0 0 1 0 0,0 0-1 0 0,0 0 1 0 0,0 0-1 0 0,0 0 1 0 0,0 0-1 0 0,0 0 1 0 0,0 1-1 0 0,0-1 1 0 0,0 0-1 0 0,0 0 1 0 0,0 0-1 0 0,0 0 1 0 0,0 0-1 0 0,0 0 1 0 0,0 0-1 0 0,0 0 0 0 0,0 0 1 0 0,0 0-1 0 0,0 1 1 0 0,0-1-1 0 0,-5-6-777 0 0,4 3 113 0 0,1 0 0 0 0,-1 0 0 0 0,1-1 0 0 0,0 1-1 0 0,0 0 1 0 0,0-5 0 0 0,0-13-6332 0 0,-3 2 460 0 0,2 9 5367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4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9959 0 0,'1'2'484'0'0,"-1"0"0"0"0,1 0 0 0 0,-1 0 0 0 0,0 0 0 0 0,0 1 0 0 0,0-1 0 0 0,0 0 0 0 0,0 0 0 0 0,-1 2 0 0 0,0 11 964 0 0,1 7-618 0 0,-1-20-726 0 0,1 1 0 0 0,0 0 0 0 0,-1 0-1 0 0,1 0 1 0 0,0-1 0 0 0,1 1 0 0 0,-1 0-1 0 0,0 0 1 0 0,1-1 0 0 0,0 1 0 0 0,-1 0-1 0 0,1-1 1 0 0,2 4 0 0 0,-1-4-72 0 0,-2-2-25 0 0,0 0 0 0 0,1 0 0 0 0,-1 0 0 0 0,0 0 0 0 0,0 0 0 0 0,1 0 0 0 0,-1 0 0 0 0,0 0 0 0 0,1 0 0 0 0,-1 0 1 0 0,0 0-1 0 0,1 0 0 0 0,-1 0 0 0 0,0 0 0 0 0,1 0 0 0 0,-1-1 0 0 0,0 1 0 0 0,0 0 0 0 0,1 0 0 0 0,-1 0 0 0 0,0-1 0 0 0,0 1 0 0 0,1 0 0 0 0,-1 0 0 0 0,0 0 0 0 0,0-1 0 0 0,0 1 0 0 0,1 0 1 0 0,-1 0-1 0 0,0-1 0 0 0,0 1 0 0 0,0 0 0 0 0,0-1 0 0 0,0 1 0 0 0,1 0 0 0 0,-1-1 0 0 0,6-11 121 0 0,6-16-262 0 0,-10 22 20 0 0,0 0 1 0 0,1 0-1 0 0,6-9 1 0 0,-7 12 64 0 0,0-3 16 0 0,-1 5 22 0 0,0-1 1 0 0,0 0-1 0 0,-1 1 1 0 0,1-1-1 0 0,0 1 1 0 0,0-1-1 0 0,1 1 0 0 0,-1-1 1 0 0,2-1-1 0 0,-2 3 90 0 0,-9 12 596 0 0,-1 0-330 0 0,0 1 0 0 0,1 0 1 0 0,-11 27-1 0 0,-4 5 200 0 0,23-45-530 0 0,-1 1 0 0 0,1-1 0 0 0,0 0-1 0 0,-1 1 1 0 0,1-1 0 0 0,0 1 0 0 0,0-1 0 0 0,-1 1 0 0 0,1-1-1 0 0,0 0 1 0 0,0 1 0 0 0,0-1 0 0 0,0 1 0 0 0,-1-1 0 0 0,1 1-1 0 0,0-1 1 0 0,0 1 0 0 0,0-1 0 0 0,0 1 0 0 0,0-1 0 0 0,0 1-1 0 0,0-1 1 0 0,0 1 0 0 0,1-1 0 0 0,-1 1 0 0 0,0-1 0 0 0,0 1-1 0 0,1 0 1 0 0,-1-1-12 0 0,1 0 0 0 0,0 0 0 0 0,-1 0 0 0 0,1 0 0 0 0,-1 0-1 0 0,1 0 1 0 0,0 0 0 0 0,-1-1 0 0 0,1 1 0 0 0,0 0 0 0 0,-1 0 0 0 0,1-1 0 0 0,-1 1-1 0 0,1 0 1 0 0,-1-1 0 0 0,1 1 0 0 0,0 0 0 0 0,-1-1 0 0 0,0 1 0 0 0,1-1-1 0 0,-1 1 1 0 0,1-1 0 0 0,9-9-152 0 0,-1 0 1 0 0,11-17-1 0 0,12-12-59 0 0,7-7-648 0 0,-35 43 810 0 0,-3 2 51 0 0,0-1 0 0 0,0 1-1 0 0,0 0 1 0 0,0 0 0 0 0,0-1-1 0 0,0 1 1 0 0,0 0 0 0 0,0-1 0 0 0,0 1-1 0 0,0-3 1 0 0,-1 3 59 0 0,-1 2-43 0 0,-1 0 0 0 0,1 0-1 0 0,-1-1 1 0 0,1 1 0 0 0,0 0 0 0 0,-1 0-1 0 0,1 0 1 0 0,0 1 0 0 0,0-1 0 0 0,0 0-1 0 0,0 0 1 0 0,-2 3 0 0 0,-4 4 93 0 0,-1 0 35 0 0,0 0-1 0 0,-11 17 1 0 0,-3 3 341 0 0,16-20-250 0 0,5-5-150 0 0,2-4-147 0 0,12-15-27 0 0,-9 13 37 0 0,0-2 0 0 0,-1 1 0 0 0,0 0 0 0 0,5-9 0 0 0,25-39-644 0 0,-33 51 640 0 0,0 1 1 0 0,0-1 0 0 0,0 1-1 0 0,0-1 1 0 0,0 1 0 0 0,0-1-1 0 0,0 1 1 0 0,0-1 0 0 0,0 1-1 0 0,0-1 1 0 0,-1 1-1 0 0,1-1 1 0 0,0 1 0 0 0,0-1-1 0 0,-1 1 1 0 0,1 0 0 0 0,0-1-1 0 0,0 1 1 0 0,-1-1 0 0 0,1 1-1 0 0,0 0 1 0 0,-1-1-1 0 0,1 1 1 0 0,-1 0 0 0 0,1-1-1 0 0,0 1 1 0 0,-1 0 0 0 0,1 0-1 0 0,-1-1 1 0 0,1 1 0 0 0,-1 0-1 0 0,1 0 1 0 0,-1 0-1 0 0,-20-9-5464 0 0,4 3-5770 0 0,11 4 9895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46.572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68 147 8783 0 0,'-2'2'114'0'0,"1"0"0"0"0,-1-1 0 0 0,0 1-1 0 0,0-1 1 0 0,0 0 0 0 0,0 1-1 0 0,0-1 1 0 0,0 0 0 0 0,0 0-1 0 0,-1 0 1 0 0,1 0 0 0 0,0 0 0 0 0,-5 0-1 0 0,7-1 53 0 0,2-10-629 0 0,0 7 405 0 0,0 0 0 0 0,-1 1 0 0 0,1-1 1 0 0,1 1-1 0 0,-1 0 0 0 0,4-4 0 0 0,7-6-80 0 0,4-4-838 0 0,1 0 0 0 0,0 1 0 0 0,35-21 0 0 0,-49 33 646 0 0,3-1-97 0 0,-1 0 0 0 0,1-1 0 0 0,0 2 0 0 0,0-1 0 0 0,0 1 0 0 0,0 0 0 0 0,1 1 1 0 0,-1 0-1 0 0,1 0 0 0 0,11-1 0 0 0,-18 3 421 0 0,-1-1 0 0 0,1 1-1 0 0,-1 0 1 0 0,1 0 0 0 0,-1 0 0 0 0,1 0 0 0 0,-1 0 0 0 0,1 0 0 0 0,-1 0 0 0 0,1 0-1 0 0,-1 1 1 0 0,1-1 0 0 0,-1 0 0 0 0,1 0 0 0 0,-1 0 0 0 0,0 0 0 0 0,1 1 0 0 0,-1-1-1 0 0,1 0 1 0 0,-1 1 0 0 0,-1 3 550 0 0,1-3-218 0 0,-23 43 5730 0 0,-51 58-4831 0 0,51-74-554 0 0,13-17-7 0 0,0 1-1 0 0,1 0 1 0 0,1 1-1 0 0,-12 21 0 0 0,20-33-658 0 0,-1-1 0 0 0,1 0 0 0 0,0 1 0 0 0,-1-1 0 0 0,1 0 0 0 0,0 1 0 0 0,0-1-1 0 0,0 1 1 0 0,0-1 0 0 0,-1 1 0 0 0,1-1 0 0 0,0 0 0 0 0,0 1 0 0 0,0-1 0 0 0,0 1-1 0 0,0-1 1 0 0,0 1 0 0 0,0-1 0 0 0,0 1 0 0 0,0-1 0 0 0,0 1 0 0 0,1-1 0 0 0,-1 0 0 0 0,0 1-1 0 0,0-1 1 0 0,0 1 0 0 0,0-1 0 0 0,1 1 0 0 0,-1-1 0 0 0,0 0 0 0 0,0 1 0 0 0,1-1 0 0 0,-1 0-1 0 0,0 1 1 0 0,1-1 0 0 0,-1 0 0 0 0,1 1 0 0 0,1 0-84 0 0,0-1 1 0 0,0 0-1 0 0,0 1 1 0 0,0-1-1 0 0,0 0 1 0 0,-1 0-1 0 0,1 0 1 0 0,3-1-1 0 0,13-1-550 0 0,-1-2 1 0 0,1 0-1 0 0,20-8 1 0 0,-6 2-17 0 0,-2 1 36 0 0,-17 5-373 0 0,0-1-1 0 0,1 2 1 0 0,-1 0-1 0 0,1 1 1 0 0,25-2-1 0 0,-39 4 918 0 0,1 0-1 0 0,-1 0 0 0 0,1 0 0 0 0,-1 0 0 0 0,1 0 0 0 0,0 0 1 0 0,-1 0-1 0 0,1 0 0 0 0,-1 0 0 0 0,1 1 0 0 0,-1-1 1 0 0,1 0-1 0 0,-1 0 0 0 0,1 0 0 0 0,-1 1 0 0 0,1-1 0 0 0,-1 0 1 0 0,1 1-1 0 0,-1-1 0 0 0,0 0 0 0 0,1 1 0 0 0,-1-1 0 0 0,1 1 1 0 0,-1-1-1 0 0,0 1 0 0 0,1-1 0 0 0,-1 0 0 0 0,0 1 0 0 0,1 0 1 0 0,-1 0 63 0 0,0 0-1 0 0,0 1 1 0 0,0-1 0 0 0,0 0 0 0 0,-1 0 0 0 0,1 0 0 0 0,0 0 0 0 0,0 0 0 0 0,-1 1 0 0 0,1-1 0 0 0,-1 0 0 0 0,1 0 0 0 0,-1 1 0 0 0,-3 3 852 0 0,1 0 0 0 0,0 0-1 0 0,-1 0 1 0 0,-6 6 0 0 0,-62 51 6136 0 0,-30 29-3059 0 0,102-90-3902 0 0,-1 0 0 0 0,1-1-1 0 0,0 1 1 0 0,-1-1 0 0 0,1 0 0 0 0,-1 1 0 0 0,1-1 0 0 0,-1 1 0 0 0,1-1-1 0 0,-1 0 1 0 0,1 1 0 0 0,-1-1 0 0 0,0 0 0 0 0,1 0 0 0 0,-1 1-1 0 0,1-1 1 0 0,-1 0 0 0 0,0 0 0 0 0,1 0-20 0 0,0-1 0 0 0,0 1 0 0 0,0-1 0 0 0,1 1 0 0 0,-1-1 0 0 0,0 1 0 0 0,0 0 0 0 0,1-1 0 0 0,-1 1 0 0 0,1-1 0 0 0,-1 1 0 0 0,0 0 0 0 0,1-1 1 0 0,-1 1-1 0 0,1 0 0 0 0,-1 0 0 0 0,0-1 0 0 0,1 1 0 0 0,-1 0 0 0 0,1 0 0 0 0,-1 0 0 0 0,2-1 0 0 0,36-21-1243 0 0,-2-2 0 0 0,51-42 0 0 0,23-16-5412 0 0,-94 71 5138 0 0,-12 7 970 0 0,1 1 0 0 0,0 0 1 0 0,0 0-1 0 0,0 0 0 0 0,0 0 0 0 0,9-2 0 0 0,-14 5 552 0 0,0-1-1 0 0,1 1 1 0 0,-1 0 0 0 0,0 0 0 0 0,1 0 0 0 0,-1 0 0 0 0,1-1-1 0 0,-1 1 1 0 0,0 0 0 0 0,1 0 0 0 0,-1 0 0 0 0,1 0-1 0 0,-1 0 1 0 0,1 0 0 0 0,-1 0 0 0 0,0 0 0 0 0,1 0 0 0 0,-1 0-1 0 0,1 0 1 0 0,-1 1 0 0 0,0-1 0 0 0,1 0 0 0 0,-1 0-1 0 0,1 0 1 0 0,-1 0 0 0 0,0 1 0 0 0,1-1 0 0 0,-1 0 0 0 0,0 0-1 0 0,1 1 1 0 0,-1-1 0 0 0,1 1 0 0 0,-2 4 402 0 0,-1-1-56 0 0,1 1 1 0 0,-1-1-1 0 0,0 0 1 0 0,0 1-1 0 0,-1-1 1 0 0,1 0-1 0 0,-1 0 0 0 0,0-1 1 0 0,-5 6-1 0 0,-2 4 1062 0 0,-54 64 5169 0 0,-46 29-3299 0 0,75-80-2745 0 0,24-19-231 0 0,0 1-1 0 0,-16 15 0 0 0,-2 0 521 0 0,59-35-1056 0 0,187-122-2709 0 0,-152 95 1310 0 0,-55 34 1200 0 0,-1 0 0 0 0,1 1 0 0 0,0 1 0 0 0,1-1 0 0 0,10-1 0 0 0,-21 5 365 0 0,1 0 1 0 0,0-1-1 0 0,-1 1 1 0 0,1 0-1 0 0,0 0 1 0 0,-1 0 0 0 0,1 0-1 0 0,0 0 1 0 0,-1 0-1 0 0,1 0 1 0 0,0 0-1 0 0,-1 0 1 0 0,1 0 0 0 0,0 0-1 0 0,-1 1 1 0 0,1-1-1 0 0,0 0 1 0 0,-1 0-1 0 0,1 1 1 0 0,0-1-1 0 0,-1 0 1 0 0,1 1 0 0 0,-1-1-1 0 0,1 1 1 0 0,-1-1-1 0 0,1 1 1 0 0,-1-1-1 0 0,1 1 1 0 0,-1-1-1 0 0,1 1 1 0 0,-1-1 0 0 0,0 1-1 0 0,1 0 1 0 0,-1 0 44 0 0,0 1-1 0 0,0-1 1 0 0,0 0 0 0 0,0 0 0 0 0,0 0 0 0 0,0 0 0 0 0,0 1 0 0 0,-1-1-1 0 0,1 0 1 0 0,0 0 0 0 0,-1 0 0 0 0,1 0 0 0 0,-1 0 0 0 0,1 0-1 0 0,-1 0 1 0 0,0 0 0 0 0,1 0 0 0 0,-1 0 0 0 0,-1 2 0 0 0,-62 69 3637 0 0,-118 103 1 0 0,-56 61-906 0 0,188-184-2117 0 0,30-31-323 0 0,-29 40 0 0 0,67-66-766 0 0,7-11-488 0 0,47-38 0 0 0,-11 7-208 0 0,199-138-5075 0 0,-213 153 1774 0 0,98-48 0 0 0,-117 68 3804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10535 0 0,'0'0'812'0'0,"11"-8"12"0"0,-8 6 2159 0 0,-2 2-2606 0 0,0 3-234 0 0,0-1-1 0 0,0 0 0 0 0,0 0 0 0 0,0 0 1 0 0,0 1-1 0 0,1 3 0 0 0,-2 0 62 0 0,0-1 1 0 0,0 1-1 0 0,0-1 0 0 0,-1 1 0 0 0,0 0 0 0 0,-2 8 1 0 0,-2 13 595 0 0,3 18-26 0 0,2-45-772 0 0,0 1 0 0 0,0-1 1 0 0,0 0-1 0 0,0 0 0 0 0,1 0 0 0 0,-1 0 0 0 0,0 0 0 0 0,0 0 1 0 0,0 0-1 0 0,0 0 0 0 0,0 0 0 0 0,0 1 0 0 0,0-1 0 0 0,1 0 0 0 0,-1 0 1 0 0,0 0-1 0 0,0 0 0 0 0,0 0 0 0 0,0 0 0 0 0,0 0 0 0 0,0 0 0 0 0,1 0 1 0 0,-1 0-1 0 0,0 0 0 0 0,0 0 0 0 0,0 0 0 0 0,0 0 0 0 0,0 0 0 0 0,1 0 1 0 0,-1 0-1 0 0,0 0 0 0 0,0 0 0 0 0,0-1 0 0 0,0 1 0 0 0,0 0 0 0 0,0 0 1 0 0,1 0-1 0 0,-1 0 0 0 0,0 0 0 0 0,0 0 0 0 0,0 0 0 0 0,0 0 0 0 0,0 0 1 0 0,0 0-1 0 0,0-1 0 0 0,0 1 0 0 0,0 0 0 0 0,0 0 0 0 0,1 0 0 0 0,-1 0 1 0 0,6-6 75 0 0,24-57-378 0 0,-28 59 174 0 0,0 0-1 0 0,-1 0 0 0 0,0-1 1 0 0,0 1-1 0 0,0 0 1 0 0,0-1-1 0 0,-1-8 1 0 0,2-10-50 0 0,-1 22 175 0 0,-1 1-1 0 0,0-1 1 0 0,0 0-1 0 0,0 0 1 0 0,0 0-1 0 0,0 0 1 0 0,0 0-1 0 0,0 0 1 0 0,0 0-1 0 0,0 1 1 0 0,0-1-1 0 0,-1 0 1 0 0,1 0-1 0 0,-1-1 1 0 0,1 2 12 0 0,0-1 0 0 0,0 1 1 0 0,-1 0-1 0 0,1-1 0 0 0,0 1 0 0 0,0 0 1 0 0,-1 0-1 0 0,1 0 0 0 0,0-1 0 0 0,-1 1 0 0 0,1 0 1 0 0,0 0-1 0 0,0 0 0 0 0,-1 0 0 0 0,1-1 1 0 0,0 1-1 0 0,-1 0 0 0 0,1 0 0 0 0,0 0 0 0 0,-1 0 1 0 0,1 0-1 0 0,-1 0 0 0 0,1 0 0 0 0,-1 0 0 0 0,0 0 26 0 0,0 1-1 0 0,0-1 0 0 0,0 0 1 0 0,0 1-1 0 0,0-1 0 0 0,0 1 0 0 0,0-1 1 0 0,0 1-1 0 0,0 0 0 0 0,0-1 0 0 0,0 1 1 0 0,1 0-1 0 0,-1 0 0 0 0,0-1 0 0 0,1 1 1 0 0,-1 0-1 0 0,0 0 0 0 0,1 0 0 0 0,-1 0 1 0 0,1 0-1 0 0,-1 1 0 0 0,-15 31 716 0 0,-12 49-48 0 0,28-77-618 0 0,3-7-5 0 0,4-9-70 0 0,16-35-346 0 0,10-34-604 0 0,-31 74 939 0 0,-1 0 0 0 0,0 0 0 0 0,0-1 0 0 0,0 1 0 0 0,-1-12 0 0 0,2 12 60 0 0,-2 6-55 0 0,0-1 0 0 0,1 1 0 0 0,-1 0 0 0 0,0 0 0 0 0,0 0-1 0 0,0 0 1 0 0,0-1 0 0 0,0 1 0 0 0,0 0 0 0 0,0 0-1 0 0,0 0 1 0 0,0 0 0 0 0,0-1 0 0 0,0 1 0 0 0,0 0-1 0 0,1 0 1 0 0,-1 0 0 0 0,0-1 0 0 0,0 1 0 0 0,-1 0 0 0 0,1 0-1 0 0,0 0 1 0 0,0 0 0 0 0,0-1 0 0 0,0 1 0 0 0,0 0-1 0 0,0 0 1 0 0,0 0 0 0 0,0 0 0 0 0,0-1 0 0 0,0 1 0 0 0,0 0-1 0 0,0 0 1 0 0,-1 0 0 0 0,1 0 0 0 0,0 0 0 0 0,0-1-1 0 0,0 1 1 0 0,-1 0 83 0 0,-5 12 458 0 0,-7 27-168 0 0,6-20-355 0 0,-7 29 0 0 0,10-29 210 0 0,2-15-215 0 0,1-1 0 0 0,0 1-1 0 0,0 0 1 0 0,0 0 0 0 0,1 0 0 0 0,0 1-1 0 0,-1-1 1 0 0,1 0 0 0 0,1 0 0 0 0,-1 0-1 0 0,2 4 1 0 0,-2-7-20 0 0,0-1 0 0 0,0 0 0 0 0,0 1-1 0 0,0-1 1 0 0,0 0 0 0 0,0 0 0 0 0,0 1-1 0 0,0-1 1 0 0,0 0 0 0 0,0 0 0 0 0,1 1 0 0 0,-1-1-1 0 0,0 0 1 0 0,0 0 0 0 0,0 1 0 0 0,0-1 0 0 0,1 0-1 0 0,-1 0 1 0 0,0 0 0 0 0,0 1 0 0 0,1-1 0 0 0,-1 0-1 0 0,0 0 1 0 0,0 0 0 0 0,1 0 0 0 0,-1 0 0 0 0,0 0-1 0 0,0 1 1 0 0,1-1 0 0 0,-1 0 0 0 0,0 0-1 0 0,1 0 1 0 0,-1 0 0 0 0,0 0 0 0 0,0 0 0 0 0,1 0-1 0 0,-1 0 1 0 0,0 0 0 0 0,1 0 0 0 0,-1 0 0 0 0,0-1-1 0 0,0 1 1 0 0,1 0 0 0 0,-1 0 0 0 0,0 0 0 0 0,1 0-1 0 0,9-9-174 0 0,-9 7 145 0 0,3-2-3 0 0,0 0 0 0 0,0 0 0 0 0,0 0 1 0 0,-1-1-1 0 0,0 1 0 0 0,0-1 0 0 0,0 0 1 0 0,0 0-1 0 0,-1 0 0 0 0,4-10 0 0 0,1 1-136 0 0,-6 13 147 0 0,0-1-1 0 0,-1 1 1 0 0,1-1-1 0 0,0 1 1 0 0,0-1 0 0 0,-1 1-1 0 0,1-1 1 0 0,-1 1-1 0 0,0-1 1 0 0,1 0 0 0 0,-1-1-1 0 0,2-5-239 0 0,1-7-3 0 0,-3 14 215 0 0,0 1 0 0 0,0 0-1 0 0,0 0 1 0 0,0-1 0 0 0,0 1-1 0 0,0 0 1 0 0,-1-1 0 0 0,1 1 0 0 0,0 0-1 0 0,0 0 1 0 0,0-1 0 0 0,0 1-1 0 0,0 0 1 0 0,-1 0 0 0 0,1-1 0 0 0,0 1-1 0 0,0 0 1 0 0,-1 0 0 0 0,1 0-1 0 0,0-1 1 0 0,0 1 0 0 0,-1 0 0 0 0,1 0-1 0 0,0 0 1 0 0,0 0 0 0 0,-1 0-1 0 0,1-1 1 0 0,0 1 0 0 0,-1 0 0 0 0,1 0-1 0 0,0 0 1 0 0,-1 0 0 0 0,1 0-1 0 0,0 0 1 0 0,0 0 0 0 0,-1 0 0 0 0,1 0-1 0 0,0 0 1 0 0,-1 0 0 0 0,1 1-1 0 0,0-1 1 0 0,-1 0 0 0 0,1 0 0 0 0,-1 0-1 0 0,0 1-3 0 0,0-1 0 0 0,0 1 0 0 0,0-1 0 0 0,0 1 0 0 0,0 0 0 0 0,-1-1 0 0 0,1 1 0 0 0,0 0 0 0 0,0 0 0 0 0,1 0 0 0 0,-1 0 0 0 0,0 0 0 0 0,0 0 0 0 0,0 0 0 0 0,1 0 0 0 0,-2 2 0 0 0,-9 20 24 0 0,10-19-4 0 0,-20 54 283 0 0,16-34-773 0 0,6-9-2773 0 0,20-13-8923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22.670"/>
    </inkml:context>
    <inkml:brush xml:id="br0">
      <inkml:brushProperty name="width" value="0.1" units="cm"/>
      <inkml:brushProperty name="height" value="0.2" units="cm"/>
      <inkml:brushProperty name="color" value="#CCCC00"/>
      <inkml:brushProperty name="tip" value="rectangle"/>
      <inkml:brushProperty name="rasterOp" value="maskPen"/>
    </inkml:brush>
  </inkml:definitions>
  <inkml:trace contextRef="#ctx0" brushRef="#br0">24 2794 12263 0 0,'3'15'1350'0'0,"2"4"-763"0"0,22 70 928 0 0,-22-73-1286 0 0,1-1 0 0 0,1-1 0 0 0,15 24 0 0 0,-7-20-138 0 0,-12-16-48 0 0,-3-2-43 0 0,0 0 0 0 0,0 0 1 0 0,1-1-1 0 0,-1 1 1 0 0,0 0-1 0 0,0-1 0 0 0,1 1 1 0 0,-1 0-1 0 0,0-1 1 0 0,0 1-1 0 0,0 0 0 0 0,1-1 1 0 0,-1 1-1 0 0,0 0 0 0 0,0-1 1 0 0,0 1-1 0 0,0 0 1 0 0,0-1-1 0 0,0 1 0 0 0,0-1 1 0 0,0 1-1 0 0,0 0 1 0 0,0-1-1 0 0,0 1 0 0 0,0-1 1 0 0,0 0-1 0 0,-1-11 0 0 0,-1 0 0 0 0,0 0 0 0 0,-1 0 0 0 0,-8-22 0 0 0,-24-43 0 0 0,-1 5-60 0 0,38 101 560 0 0,1-4-531 0 0,4 22 517 0 0,16 62 1 0 0,-16-93-415 0 0,-7-15-73 0 0,0-1 0 0 0,0 0 0 0 0,0 0 0 0 0,0 0 0 0 0,1 0 0 0 0,-1 0 1 0 0,0 0-1 0 0,0 0 0 0 0,0 0 0 0 0,0 0 0 0 0,0 0 0 0 0,1 0 0 0 0,-1 0 1 0 0,0 0-1 0 0,0 0 0 0 0,0 0 0 0 0,0 0 0 0 0,1 0 0 0 0,-1 0 0 0 0,0 0 1 0 0,0 0-1 0 0,0 0 0 0 0,0 0 0 0 0,1 0 0 0 0,-1 0 0 0 0,0 0 0 0 0,0 0 1 0 0,0 0-1 0 0,0 0 0 0 0,0 0 0 0 0,1 0 0 0 0,-1-1 0 0 0,0 1 0 0 0,0 0 1 0 0,0 0-1 0 0,0 0 0 0 0,0 0 0 0 0,0 0 0 0 0,0 0 0 0 0,0-1 0 0 0,1 1 1 0 0,-1 0-1 0 0,0 0 0 0 0,0 0 0 0 0,0 0 0 0 0,0 0 0 0 0,0-1 0 0 0,0 1 1 0 0,0 0-1 0 0,0 0 0 0 0,0 0 0 0 0,0 0 0 0 0,0-1 0 0 0,4-7-86 0 0,2-23-37 0 0,-1 0 1 0 0,0-50-1 0 0,-1 22 111 0 0,-3 51 14 0 0,-1 5 0 0 0,1 0 1 0 0,-1-1-1 0 0,0 1 0 0 0,0 0 0 0 0,0-1 1 0 0,0 1-1 0 0,0 0 0 0 0,-2-5 276 0 0,1 9-259 0 0,1-1 0 0 0,-1 1 0 0 0,0 0 0 0 0,1 0 0 0 0,-1 0 0 0 0,1 0 0 0 0,-1 0 0 0 0,1 0 0 0 0,-1 0 0 0 0,1 0 0 0 0,0 0 0 0 0,0 0 0 0 0,-1 0 0 0 0,1 0 0 0 0,0 0 0 0 0,0 1 0 0 0,-1 20 297 0 0,1-19-304 0 0,-4 41 124 0 0,2-32-58 0 0,1 0 0 0 0,0 0 0 0 0,1 1 0 0 0,0-1 0 0 0,5 24 1 0 0,-2-26-68 0 0,-3-10-12 0 0,0 0-1 0 0,0 0 1 0 0,0 0-1 0 0,1 0 0 0 0,-1 0 1 0 0,0 0-1 0 0,0 1 1 0 0,0-1-1 0 0,0 0 1 0 0,0 0-1 0 0,0 0 1 0 0,0 0-1 0 0,1 0 0 0 0,-1 0 1 0 0,0 0-1 0 0,0 0 1 0 0,0 0-1 0 0,0 0 1 0 0,0 0-1 0 0,0 0 1 0 0,1 0-1 0 0,-1 0 1 0 0,0 0-1 0 0,0 0 0 0 0,0 0 1 0 0,0 0-1 0 0,0 0 1 0 0,0 0-1 0 0,1 0 1 0 0,-1 0-1 0 0,0 0 1 0 0,0-1-1 0 0,0 1 0 0 0,0 0 1 0 0,0 0-1 0 0,0 0 1 0 0,0 0-1 0 0,1 0 1 0 0,-1 0-1 0 0,0 0 1 0 0,0 0-1 0 0,0 0 1 0 0,0 0-1 0 0,0-1 0 0 0,0 1 1 0 0,0 0-1 0 0,0 0 1 0 0,0 0-1 0 0,0 0 1 0 0,0 0-1 0 0,0 0 1 0 0,0-1-1 0 0,0 1 0 0 0,0 0 1 0 0,0 0-1 0 0,0 0 1 0 0,0 0-1 0 0,0 0 1 0 0,0 0-1 0 0,0-1 1 0 0,4-7-92 0 0,0-10 15 0 0,-1 0-1 0 0,0 0 1 0 0,-1-1 0 0 0,-1-32 0 0 0,-1 39 39 0 0,2-19-23 0 0,-1 15 80 0 0,-1 0 1 0 0,-3-26-1 0 0,9 62 1534 0 0,16 59-1243 0 0,-19-58-266 0 0,-1-5 22 0 0,1-1 1 0 0,10 31-1 0 0,-8-30 71 0 0,7 16 12 0 0,-12-30-146 0 0,1-1-1 0 0,0 0 1 0 0,-1 1-1 0 0,1-1 0 0 0,0 0 1 0 0,0 0-1 0 0,0 0 1 0 0,0 0-1 0 0,0 0 1 0 0,0 0-1 0 0,0 0 0 0 0,0 0 1 0 0,1 0-1 0 0,-1 0 1 0 0,0-1-1 0 0,0 1 0 0 0,1-1 1 0 0,2 2-1 0 0,-3-2-6 0 0,-1 0 0 0 0,1 0 0 0 0,0 0 0 0 0,0 0 0 0 0,0-1 0 0 0,0 1 0 0 0,-1 0 0 0 0,1 0 0 0 0,0-1 0 0 0,0 1 0 0 0,-1 0 1 0 0,1-1-1 0 0,0 1 0 0 0,0-1 0 0 0,-1 1 0 0 0,1-1 0 0 0,0 1 0 0 0,-1-1 0 0 0,1 0 0 0 0,-1 1 0 0 0,1-1 0 0 0,-1 0 0 0 0,1 1 0 0 0,-1-1 0 0 0,1 0 0 0 0,-1 1 0 0 0,0-1 0 0 0,1 0 0 0 0,-1-1 0 0 0,8-27-209 0 0,-7 26 209 0 0,1-12-21 0 0,0-1-1 0 0,-1 0 0 0 0,-1 0 1 0 0,0 0-1 0 0,-1 1 0 0 0,-1-1 1 0 0,-7-28-1 0 0,9 40-2 0 0,-1 1 0 0 0,0-1-1 0 0,-1 1 1 0 0,1 0 0 0 0,-1-1 0 0 0,1 1 0 0 0,-1 0 0 0 0,0 0 0 0 0,-3-4 0 0 0,4 6-2 0 0,2 24 115 0 0,1-1 1 0 0,8 43 0 0 0,20 43 352 0 0,-9-31-278 0 0,-19-72-154 0 0,-1 1 1 0 0,0-1-1 0 0,1 0 1 0 0,0 0-1 0 0,0 0 1 0 0,1 0-1 0 0,-1-1 0 0 0,1 1 1 0 0,0-1-1 0 0,0 1 1 0 0,5 4-1 0 0,-8-9-5 0 0,0 0 0 0 0,0 0 0 0 0,0 0 0 0 0,0 0 0 0 0,0 0 0 0 0,0 0 0 0 0,1 0 0 0 0,-1 0 0 0 0,0 0 0 0 0,0 0 0 0 0,0 0 0 0 0,0 1 0 0 0,0-1 0 0 0,0 0 0 0 0,1 0 0 0 0,-1 0 0 0 0,0 0 0 0 0,0 0 0 0 0,0 0 0 0 0,0 0 0 0 0,1 0 0 0 0,-1 0 0 0 0,0 0 0 0 0,0 0 0 0 0,0 0 0 0 0,0-1 0 0 0,0 1 0 0 0,1 0 0 0 0,-1 0 0 0 0,0 0 0 0 0,0 0 0 0 0,0 0 0 0 0,0 0 0 0 0,0 0 0 0 0,0 0 0 0 0,0 0 0 0 0,1 0 0 0 0,-1 0 0 0 0,0-1 0 0 0,0 1 0 0 0,0 0 0 0 0,0 0 0 0 0,0 0 0 0 0,4-10-95 0 0,-1-10-44 0 0,-1-139-156 0 0,-4 131 222 0 0,-1 1 0 0 0,-1 0 0 0 0,-14-48 0 0 0,18 75 78 0 0,0-1 0 0 0,0 1 0 0 0,-1 0 0 0 0,1-1-1 0 0,0 1 1 0 0,0-1 0 0 0,0 1 0 0 0,0-1 0 0 0,0 1-1 0 0,0 0 1 0 0,-1-1 0 0 0,1 1 0 0 0,0 0 0 0 0,0-1 0 0 0,0 1-1 0 0,-1 0 1 0 0,1-1 0 0 0,0 1 0 0 0,-1 0 0 0 0,1-1 0 0 0,0 1-1 0 0,-1 0 1 0 0,1 0 0 0 0,0-1 0 0 0,-1 1 0 0 0,1 0 0 0 0,0 0-1 0 0,-2-1 1 0 0,2 2 12 0 0,-1-1-1 0 0,1 1 1 0 0,0-1-1 0 0,-1 1 1 0 0,1-1 0 0 0,-1 1-1 0 0,1-1 1 0 0,0 1-1 0 0,-1-1 1 0 0,1 1-1 0 0,0-1 1 0 0,-1 1-1 0 0,1 0 1 0 0,0-1 0 0 0,0 2-1 0 0,-6 26 393 0 0,4 4-221 0 0,1 0-1 0 0,5 50 1 0 0,-3-68-152 0 0,3 12-2 0 0,-3-25-130 0 0,-1-15-312 0 0,-1 6 353 0 0,0-1 0 0 0,-1 1 1 0 0,0 0-1 0 0,-1-1 1 0 0,1 1-1 0 0,-2 0 0 0 0,1 0 1 0 0,-1 1-1 0 0,-1-1 1 0 0,1 1-1 0 0,-1 0 1 0 0,0 0-1 0 0,-1 0 0 0 0,1 1 1 0 0,-12-9-1 0 0,16 14 56 0 0,-6-6 0 0 0,0 1 0 0 0,-15-9 0 0 0,20 14 0 0 0,0 0 0 0 0,0 0 0 0 0,0 0 0 0 0,0 0 0 0 0,0 0 0 0 0,-1 1 0 0 0,1-1 0 0 0,-2 0 0 0 0,3 1 0 0 0,0 0 0 0 0,0 0 0 0 0,0 0 0 0 0,1 0 0 0 0,-1 0 0 0 0,0 1 0 0 0,0-1 0 0 0,0 0 0 0 0,1 0 0 0 0,-1 0 0 0 0,0 1 0 0 0,1-1 0 0 0,-1 1 0 0 0,0-1 0 0 0,0 0 0 0 0,1 1 0 0 0,-1-1 0 0 0,1 1 0 0 0,-1-1 0 0 0,0 1 0 0 0,1 0 0 0 0,-1 0 0 0 0,-1 2 0 0 0,1-1 0 0 0,0 1 0 0 0,-1 0 0 0 0,1 0 0 0 0,1-1 0 0 0,-1 1 0 0 0,0 0 0 0 0,1 0 0 0 0,-1 0 0 0 0,1 0 0 0 0,0 4 0 0 0,3 35 0 0 0,-2-26 0 0 0,-1-11 0 0 0,1 0 0 0 0,0 0 0 0 0,0 1 0 0 0,0-1 0 0 0,0 0 0 0 0,3 7 0 0 0,-4-12-2 0 0,0 0-1 0 0,1 0 0 0 0,-1 0 0 0 0,0 1 1 0 0,0-1-1 0 0,0 0 0 0 0,0 0 1 0 0,0 0-1 0 0,0 0 0 0 0,0 1 1 0 0,0-1-1 0 0,0 0 0 0 0,1 0 0 0 0,-1 0 1 0 0,0 0-1 0 0,0 1 0 0 0,0-1 1 0 0,0 0-1 0 0,1 0 0 0 0,-1 0 1 0 0,0 0-1 0 0,0 0 0 0 0,0 0 1 0 0,0 0-1 0 0,1 0 0 0 0,-1 0 0 0 0,0 1 1 0 0,0-1-1 0 0,0 0 0 0 0,1 0 1 0 0,-1 0-1 0 0,0 0 0 0 0,0 0 1 0 0,1 0-1 0 0,-1 0 0 0 0,0 0 0 0 0,0 0 1 0 0,0-1-1 0 0,1 1 0 0 0,-1 0 1 0 0,0 0-1 0 0,0 0 0 0 0,0 0 1 0 0,0 0-1 0 0,1 0 0 0 0,-1 0 1 0 0,0 0-1 0 0,0 0 0 0 0,0-1 0 0 0,0 1 1 0 0,1 0-1 0 0,3-6-163 0 0,-4 6 164 0 0,1-5-17 0 0,1 0 0 0 0,-1 0 0 0 0,0 0 0 0 0,0 0-1 0 0,-1 0 1 0 0,1 0 0 0 0,-2-9 0 0 0,3-11-856 0 0,-20 59 283 0 0,16-29 218 0 0,1-3 248 0 0,1-1 0 0 0,-1 1 0 0 0,0-1 1 0 0,1 1-1 0 0,-1-1 0 0 0,1 1 0 0 0,-1-1 0 0 0,1 1 0 0 0,0-1 0 0 0,0 1 0 0 0,0-1 0 0 0,0 1 0 0 0,0-1 1 0 0,0 1-1 0 0,0 0 0 0 0,0-1 0 0 0,0 1 0 0 0,1-1 0 0 0,-1 1 0 0 0,1-1 0 0 0,1 3 0 0 0,-2-3 132 0 0,0-1 0 0 0,0 0 0 0 0,0 1 0 0 0,1-1 0 0 0,-1 0 0 0 0,0 0 0 0 0,0 1 0 0 0,0-1 0 0 0,1 0 0 0 0,-1 0 0 0 0,0 1 0 0 0,1-1 0 0 0,-1 0 0 0 0,0 0 0 0 0,0 0 0 0 0,1 0 0 0 0,-1 0 0 0 0,0 1 0 0 0,1-1 0 0 0,-1 0 0 0 0,0 0 0 0 0,1 0 0 0 0,-1 0 0 0 0,0 0 0 0 0,1 0 0 0 0,-1 0 0 0 0,1 0 0 0 0,-1 0 0 0 0,0 0 0 0 0,1 0 0 0 0,-1 0 0 0 0,1-1 0 0 0,9-8 276 0 0,-8 7-237 0 0,-1 0 0 0 0,1 0 0 0 0,-1-1 0 0 0,1 1 0 0 0,-1-1 0 0 0,0 1 0 0 0,1-5 0 0 0,-2 4 72 0 0,1 2-52 0 0,-1 1 0 0 0,0-1 0 0 0,0 1 1 0 0,0-1-1 0 0,0 0 0 0 0,0 1 0 0 0,0-1 1 0 0,0 1-1 0 0,0-1 0 0 0,0 0 1 0 0,0 1-1 0 0,0-1 0 0 0,0 1 0 0 0,0-1 1 0 0,0 1-1 0 0,0-1 0 0 0,0 0 0 0 0,-1 1 1 0 0,1-1-1 0 0,0 1 0 0 0,0-1 1 0 0,-1 1-1 0 0,1-1 0 0 0,0 1 0 0 0,-1-1 1 0 0,1 1-1 0 0,-1-1 0 0 0,-9 20 1038 0 0,8-16-1014 0 0,1 0 0 0 0,0 0 0 0 0,0 0 0 0 0,0 0 0 0 0,1 0 0 0 0,-1 0 1 0 0,1 0-1 0 0,-1 0 0 0 0,1 0 0 0 0,0 0 0 0 0,0 1 0 0 0,1-1 0 0 0,-1 0 0 0 0,1 0 0 0 0,-1 0 0 0 0,1 0 1 0 0,1 3-1 0 0,1 3 15 0 0,-3-9-104 0 0,0 0 1 0 0,0 0 0 0 0,0 1-1 0 0,-1-1 1 0 0,1 0-1 0 0,0 0 1 0 0,0 0-1 0 0,0 0 1 0 0,0 0-1 0 0,0 0 1 0 0,0 0 0 0 0,0 0-1 0 0,0 0 1 0 0,0 0-1 0 0,0 1 1 0 0,0-1-1 0 0,0 0 1 0 0,1 0 0 0 0,-1 0-1 0 0,0 0 1 0 0,0 0-1 0 0,0 0 1 0 0,0 0-1 0 0,0 0 1 0 0,0 0-1 0 0,0 0 1 0 0,0 0 0 0 0,0 0-1 0 0,0 0 1 0 0,0 1-1 0 0,0-1 1 0 0,0 0-1 0 0,0 0 1 0 0,0 0-1 0 0,0 0 1 0 0,0 0 0 0 0,1 0-1 0 0,-1 0 1 0 0,0 0-1 0 0,0 0 1 0 0,0 0-1 0 0,0 0 1 0 0,0 0 0 0 0,0 0-1 0 0,0 0 1 0 0,0 0-1 0 0,0 0 1 0 0,0 0-1 0 0,0 0 1 0 0,1 0-1 0 0,-1 0 1 0 0,0 0 0 0 0,0 0-1 0 0,0 0 1 0 0,0 0-1 0 0,0 0 1 0 0,0 0-1 0 0,0 0 1 0 0,4-7-10 0 0,3-18-70 0 0,-5 16 39 0 0,14-47-86 0 0,-3 0-1 0 0,7-72 0 0 0,-18 117 116 0 0,-1 0 15 0 0,1-1 1 0 0,-2-1-1 0 0,0 1 1 0 0,-2-23-1 0 0,2 35 3 0 0,0 0 1 0 0,0-1-1 0 0,0 1 1 0 0,0 0-1 0 0,0-1 1 0 0,0 1-1 0 0,0 0 1 0 0,0 0-1 0 0,0-1 1 0 0,0 1-1 0 0,0 0 0 0 0,0 0 1 0 0,0-1-1 0 0,0 1 1 0 0,0 0-1 0 0,0 0 1 0 0,0-1-1 0 0,-1 1 1 0 0,1 0-1 0 0,0 0 1 0 0,0-1-1 0 0,0 1 1 0 0,0 0-1 0 0,0 0 0 0 0,-1 0 1 0 0,1-1-1 0 0,0 1 1 0 0,0 0-1 0 0,-1 0 1 0 0,1 0-1 0 0,0 0 1 0 0,0 0-1 0 0,0-1 1 0 0,-1 1-1 0 0,1 0 1 0 0,0 0-1 0 0,0 0 1 0 0,-1 0-1 0 0,1 0 0 0 0,-1 0 1 0 0,-6 10 182 0 0,-3 20-11 0 0,9-24-181 0 0,-12 86 36 0 0,12-77 0 0 0,1 0 0 0 0,0 0 0 0 0,1 0 0 0 0,3 19 0 0 0,10 33-106 0 0,-14-66 64 0 0,0-1-1 0 0,0 1 1 0 0,0 0-1 0 0,0-1 1 0 0,0 1-1 0 0,0 0 1 0 0,0-1-1 0 0,0 1 1 0 0,0 0 0 0 0,0-1-1 0 0,0 1 1 0 0,0 0-1 0 0,0-1 1 0 0,-1 1-1 0 0,1 0 1 0 0,0-1-1 0 0,0 1 1 0 0,-1 0-1 0 0,1-1 1 0 0,0 1-1 0 0,-1-1 1 0 0,1 1 0 0 0,-1-1-1 0 0,1 1 1 0 0,-1 0-1 0 0,-16 8-302 0 0,4-2-23 0 0,-5 9-103 0 0,15-14 414 0 0,0 0 0 0 0,0 0 0 0 0,0 1 0 0 0,1-1 0 0 0,-1 1 0 0 0,1 0 0 0 0,-1 0 0 0 0,1 0 0 0 0,0 0 0 0 0,0 1 0 0 0,0-1 0 0 0,-2 5 0 0 0,-35 101-200 0 0,38-108 221 0 0,-1 4-21 0 0,-1 1 1 0 0,1-1-1 0 0,0 1 1 0 0,1 0-1 0 0,0-1 1 0 0,-1 1-1 0 0,2 0 1 0 0,-1 0-1 0 0,1 0 1 0 0,0 0-1 0 0,0 0 1 0 0,0 0-1 0 0,3 11 1 0 0,-3-14-59 0 0,0-3-70 0 0,-1 21-412 0 0,1-17 573 0 0,0-3 1 0 0,0 0-1 0 0,0 1 0 0 0,0-1 0 0 0,0 0 0 0 0,0 0 0 0 0,0 0 0 0 0,-1 1 0 0 0,1-1 0 0 0,0 0 0 0 0,-1 0 1 0 0,1 0-1 0 0,-1 0 0 0 0,1 0 0 0 0,-1 0 0 0 0,1 0 0 0 0,-1 0 0 0 0,-1 1 0 0 0,2-1-2 0 0,-1-1 0 0 0,1 0 0 0 0,-1 1-1 0 0,1-1 1 0 0,-1 0 0 0 0,1 1 0 0 0,-1-1-1 0 0,1 0 1 0 0,-1 0 0 0 0,1 0 0 0 0,-1 1-1 0 0,0-1 1 0 0,1 0 0 0 0,-1 0 0 0 0,1 0 0 0 0,-1 0-1 0 0,0 0 1 0 0,1 0 0 0 0,-1 0 0 0 0,1 0-1 0 0,-1 0 1 0 0,0 0 0 0 0,1-1 0 0 0,-1 1 0 0 0,1 0-1 0 0,-1 0 1 0 0,0 0 0 0 0,1-1 0 0 0,-1 1-1 0 0,1 0 1 0 0,-1-1 0 0 0,1 1 0 0 0,-1 0-1 0 0,0-1 1 0 0,0 0 11 0 0,0 0-1 0 0,0 0 1 0 0,0 0-1 0 0,0 0 1 0 0,1 0-1 0 0,-1 0 0 0 0,0 0 1 0 0,0 0-1 0 0,1-1 1 0 0,-1 1-1 0 0,0 0 1 0 0,0-2-1 0 0,1 0-19 0 0,-1-2-2 0 0,1 0-1 0 0,-1 1 1 0 0,1-1-1 0 0,0 0 1 0 0,0 0 0 0 0,1 1-1 0 0,-1-1 1 0 0,3-6 543 0 0,4 31 20 0 0,4 8-213 0 0,1 1 0 0 0,19 31-1 0 0,-30-78-298 0 0,-4 8-76 0 0,0 1 0 0 0,-1 0 1 0 0,0 0-1 0 0,0 0 0 0 0,-1 0 0 0 0,0 1 0 0 0,-1-1 0 0 0,0 1 0 0 0,0 0 0 0 0,-14-12 1 0 0,14 14 37 0 0,5 4-10 0 0,-1 0 0 0 0,0 0 0 0 0,1 0 0 0 0,-1 1 0 0 0,0-1 0 0 0,0 1 0 0 0,-4-3 0 0 0,13 25 296 0 0,0-6-274 0 0,0-1-1 0 0,2 0 1 0 0,13 19-1 0 0,-20-31-16 0 0,0 0-2 0 0,-1 1 1 0 0,1-1 0 0 0,0 0-1 0 0,0 0 1 0 0,0 0 0 0 0,1 0-1 0 0,-1 0 1 0 0,0 0-1 0 0,1 0 1 0 0,-1-1 0 0 0,1 0-1 0 0,-1 1 1 0 0,1-1 0 0 0,0 0-1 0 0,5 1 1 0 0,-7-2-4 0 0,1 1 0 0 0,0-1-1 0 0,0 0 1 0 0,0-1 0 0 0,-1 1 0 0 0,1 0 0 0 0,0-1-1 0 0,0 1 1 0 0,-1-1 0 0 0,1 1 0 0 0,0-1 0 0 0,-1 0 0 0 0,1 1-1 0 0,-1-1 1 0 0,1 0 0 0 0,-1 0 0 0 0,1 0 0 0 0,-1 0 0 0 0,1-1-1 0 0,-1 1 1 0 0,0 0 0 0 0,0-1 0 0 0,0 1 0 0 0,0-1 0 0 0,0 1-1 0 0,2-3 1 0 0,0-4-45 0 0,0 1 0 0 0,0-1 0 0 0,0 1 1 0 0,-1-1-1 0 0,2-10 0 0 0,2-5-22 0 0,-2 5 54 0 0,-1 1-1 0 0,0-1 0 0 0,-1 0 1 0 0,-1-26-1 0 0,-10-71-54 0 0,-25-59 100 0 0,29 159 72 0 0,3 14 121 0 0,1 10-122 0 0,3 11-93 0 0,0 0 0 0 0,1 0-1 0 0,7 24 1 0 0,4 28 255 0 0,-13-67-241 0 0,9 66 72 0 0,-8-62-97 0 0,1 1-1 0 0,0 0 0 0 0,0-1 1 0 0,9 19-1 0 0,-11-28 3 0 0,-1 1-1 0 0,0 0 1 0 0,1-1-1 0 0,-1 1 1 0 0,0 0 0 0 0,1-1-1 0 0,-1 1 1 0 0,1-1-1 0 0,-1 1 1 0 0,1-1-1 0 0,0 1 1 0 0,-1-1-1 0 0,1 1 1 0 0,-1-1 0 0 0,1 1-1 0 0,0-1 1 0 0,-1 0-1 0 0,1 1 1 0 0,1-1-1 0 0,-1 0-2 0 0,-1 0 0 0 0,1 0 0 0 0,-1 0 0 0 0,1 0 0 0 0,-1 0 0 0 0,1-1 0 0 0,-1 1 0 0 0,1 0 0 0 0,-1 0-1 0 0,1 0 1 0 0,-1-1 0 0 0,1 1 0 0 0,-1 0 0 0 0,0-1 0 0 0,1 1 0 0 0,-1 0 0 0 0,1-1 0 0 0,-1 1 0 0 0,0-1 0 0 0,1 0-1 0 0,1-2-32 0 0,0 0 0 0 0,-1 0-1 0 0,1-1 1 0 0,-1 1 0 0 0,0 0 0 0 0,2-6-1 0 0,15-101-54 0 0,6-152 0 0 0,-16 146 76 0 0,-6 102-26 0 0,-1 6 41 0 0,-1-1-1 0 0,1 1 0 0 0,-2-10 0 0 0,1 18 69 0 0,-3 14 75 0 0,-2 41 92 0 0,1 0 0 0 0,5 63 0 0 0,-1-109-236 0 0,0-4 0 0 0,0 0 0 0 0,1 0 0 0 0,-1 0 0 0 0,1-1 0 0 0,0 1 0 0 0,1 5 0 0 0,-2-10 0 0 0,0 0-1 0 0,0 1 1 0 0,0-1 0 0 0,0 0-1 0 0,0 0 1 0 0,1 0-1 0 0,-1 0 1 0 0,0 0 0 0 0,0 1-1 0 0,0-1 1 0 0,0 0-1 0 0,0 0 1 0 0,0 0-1 0 0,0 0 1 0 0,0 0 0 0 0,0 1-1 0 0,1-1 1 0 0,-1 0-1 0 0,0 0 1 0 0,0 0 0 0 0,0 0-1 0 0,0 0 1 0 0,0 0-1 0 0,0 0 1 0 0,1 1 0 0 0,-1-1-1 0 0,0 0 1 0 0,0 0-1 0 0,0 0 1 0 0,0 0 0 0 0,1 0-1 0 0,-1 0 1 0 0,0 0-1 0 0,0 0 1 0 0,0 0 0 0 0,0 0-1 0 0,1 0 1 0 0,-1 0-1 0 0,0 0 1 0 0,0 0 0 0 0,0 0-1 0 0,0 0 1 0 0,1 0-1 0 0,-1 0 1 0 0,0-1-1 0 0,0 1 1 0 0,0 0 0 0 0,0 0-1 0 0,1 0 1 0 0,-1 0-1 0 0,0 0 1 0 0,0 0 0 0 0,0 0-1 0 0,0 0 1 0 0,0-1-1 0 0,0 1 1 0 0,0 0 0 0 0,1 0-1 0 0,-1 0 1 0 0,0 0-1 0 0,0 0 1 0 0,0-1 0 0 0,0 1-1 0 0,0 0 1 0 0,0 0-1 0 0,0 0 1 0 0,0-1-1 0 0,4-8-82 0 0,4-28-155 0 0,-1 0 9 0 0,3-76-1 0 0,-10 43 230 0 0,-2 1 0 0 0,-21-126 0 0 0,22 186 17 0 0,1 4 10 0 0,-1 1 0 0 0,0-1 1 0 0,1 1-1 0 0,-2-1 0 0 0,1 1 1 0 0,0-1-1 0 0,-1 1 1 0 0,-4-8-1 0 0,6 12-22 0 0,0 0 1 0 0,0 0-1 0 0,0 0 0 0 0,0 0 1 0 0,0 0-1 0 0,0 0 1 0 0,0 0-1 0 0,0-1 0 0 0,0 1 1 0 0,-1 0-1 0 0,1 0 1 0 0,0 0-1 0 0,0 0 0 0 0,0 0 1 0 0,0 0-1 0 0,0 0 1 0 0,0 0-1 0 0,0 0 0 0 0,-1 0 1 0 0,1 0-1 0 0,0 0 1 0 0,0 0-1 0 0,0 0 0 0 0,0 0 1 0 0,0 0-1 0 0,-1 0 1 0 0,1 0-1 0 0,0 0 0 0 0,0 0 1 0 0,0 0-1 0 0,0 0 1 0 0,0 0-1 0 0,0 0 0 0 0,-1 0 1 0 0,1 0-1 0 0,0 0 1 0 0,0 0-1 0 0,0 0 0 0 0,0 0 1 0 0,0 1-1 0 0,0-1 1 0 0,-1 0-1 0 0,-3 7 235 0 0,0 10 145 0 0,2 5-320 0 0,0 0 0 0 0,2 0-1 0 0,4 40 1 0 0,-1-23-20 0 0,-1-4-5 0 0,1 0 1 0 0,2 0-1 0 0,1 0 0 0 0,12 35 0 0 0,-9-51-42 0 0,-9-18-19 0 0,1 0 1 0 0,-1 0-1 0 0,1 0 1 0 0,-1 0 0 0 0,1 0-1 0 0,0 0 1 0 0,0 0-1 0 0,-1 0 1 0 0,1 0 0 0 0,0 0-1 0 0,0-1 1 0 0,0 1-1 0 0,0 0 1 0 0,0-1 0 0 0,1 1-1 0 0,-2-1 11 0 0,1 0 0 0 0,-1 0-1 0 0,1-1 1 0 0,-1 1 0 0 0,0 0 0 0 0,1-1-1 0 0,-1 1 1 0 0,0 0 0 0 0,1-1 0 0 0,-1 1-1 0 0,0 0 1 0 0,0-1 0 0 0,1 1 0 0 0,-1-1-1 0 0,0 1 1 0 0,0 0 0 0 0,0-1 0 0 0,0 1-1 0 0,1-1 1 0 0,-1 1 0 0 0,0-1 0 0 0,0 1-1 0 0,0-2 1 0 0,2-10 16 0 0,-4-49-101 0 0,-11-81 0 0 0,2 40 29 0 0,7 70 69 0 0,2 13-127 0 0,0-36 0 0 0,8 100 113 0 0,2 76 112 0 0,10 120-120 0 0,-11-198 178 0 0,-7-41-114 0 0,1 1-1 0 0,0-1 1 0 0,-1 0 0 0 0,1 1 0 0 0,0-1-1 0 0,0 0 1 0 0,0 1 0 0 0,0-1 0 0 0,1 0-1 0 0,-1 0 1 0 0,1 0 0 0 0,-1 0 0 0 0,1 0-1 0 0,3 2 1 0 0,-5-3-48 0 0,1-1-1 0 0,0 0 1 0 0,-1 0-1 0 0,1 0 1 0 0,-1 0-1 0 0,1 1 1 0 0,0-1 0 0 0,-1 0-1 0 0,1 0 1 0 0,-1 0-1 0 0,1 0 1 0 0,0 0-1 0 0,-1 0 1 0 0,1-1-1 0 0,-1 1 1 0 0,1 0 0 0 0,0 0-1 0 0,-1 0 1 0 0,1 0-1 0 0,-1-1 1 0 0,1 1-1 0 0,-1 0 1 0 0,1-1-1 0 0,-1 1 1 0 0,1 0-1 0 0,-1-1 1 0 0,1 1 0 0 0,-1-1-1 0 0,1 1 1 0 0,-1-1-1 0 0,0 1 1 0 0,1-1-1 0 0,-1 1 1 0 0,0-1-1 0 0,1 1 1 0 0,-1-1 0 0 0,0 1-1 0 0,1-2 1 0 0,8-24-215 0 0,-8 23 202 0 0,16-60-186 0 0,-2 0-1 0 0,11-114 0 0 0,-20-118-325 0 0,-6 273 528 0 0,-6 49 624 0 0,0 92-21 0 0,5-55-582 0 0,1-59-24 0 0,-3 43 53 0 0,2 0 0 0 0,10 78 0 0 0,-6-115 6 0 0,-2-11-59 0 0,-1 0 0 0 0,0 0 1 0 0,0 0-1 0 0,0 0 0 0 0,0 0 1 0 0,0 0-1 0 0,0 0 0 0 0,0 0 1 0 0,0 0-1 0 0,0 0 0 0 0,0 1 1 0 0,1-1-1 0 0,-1 0 0 0 0,0 0 1 0 0,0 0-1 0 0,0 0 0 0 0,0 0 1 0 0,0 0-1 0 0,0 0 0 0 0,0 0 1 0 0,0 0-1 0 0,1 0 0 0 0,-1 0 1 0 0,0 0-1 0 0,0 0 1 0 0,0 0-1 0 0,0 0 0 0 0,0 0 1 0 0,0 0-1 0 0,1 0 0 0 0,-1 0 1 0 0,0 0-1 0 0,0 0 0 0 0,0 0 1 0 0,0 0-1 0 0,0 0 0 0 0,0-1 1 0 0,0 1-1 0 0,0 0 0 0 0,1 0 1 0 0,-1 0-1 0 0,0-1-25 0 0,1 0 0 0 0,0 0-1 0 0,-1 0 1 0 0,1 0 0 0 0,-1 0 0 0 0,1 0 0 0 0,-1 0-1 0 0,0-1 1 0 0,1 1 0 0 0,-1 0 0 0 0,0 0 0 0 0,0 0-1 0 0,0-2 1 0 0,0-26-28 0 0,-2 1 0 0 0,-1 0 0 0 0,-1 0 0 0 0,-1 0 0 0 0,-1 1 0 0 0,-2-1 0 0 0,-20-47 0 0 0,20 55 75 0 0,-1 1-1 0 0,-1 1 0 0 0,-15-23 1 0 0,25 40-9 0 0,-1 0 1 0 0,0 0-1 0 0,1 0 1 0 0,-1 0 0 0 0,0 0-1 0 0,0 1 1 0 0,1-1-1 0 0,-1 0 1 0 0,0 1 0 0 0,0-1-1 0 0,0 1 1 0 0,0-1-1 0 0,0 1 1 0 0,0-1 0 0 0,-2 0-1 0 0,3 1 4 0 0,-1 0 0 0 0,0 0 0 0 0,1 0 0 0 0,-1 0 0 0 0,0 0 0 0 0,1 0 0 0 0,-1 0 0 0 0,1 1 0 0 0,-1-1 0 0 0,0 0 0 0 0,1 0 0 0 0,-1 0 1 0 0,1 1-1 0 0,-1-1 0 0 0,1 0 0 0 0,-1 1 0 0 0,1-1 0 0 0,-1 1 0 0 0,1-1 0 0 0,-1 1 0 0 0,-1 1 11 0 0,0 0 0 0 0,1 1 1 0 0,-1-1-1 0 0,1 1 0 0 0,0-1 1 0 0,-1 1-1 0 0,1-1 0 0 0,0 1 1 0 0,1 0-1 0 0,-2 3 0 0 0,-8 51-45 0 0,1 1 0 0 0,0 98 0 0 0,9-151-9 0 0,0 0 0 0 0,0 0 0 0 0,1 0 0 0 0,0 0-1 0 0,0 0 1 0 0,2 8 0 0 0,-2-13 28 0 0,-1 1-1 0 0,0-1 1 0 0,0 0 0 0 0,0 0-1 0 0,0 0 1 0 0,0 0-1 0 0,0 0 1 0 0,0 1-1 0 0,0-1 1 0 0,1 0 0 0 0,-1 0-1 0 0,0 0 1 0 0,0 0-1 0 0,0 0 1 0 0,0 0 0 0 0,0 0-1 0 0,0 0 1 0 0,1 0-1 0 0,-1 1 1 0 0,0-1 0 0 0,0 0-1 0 0,0 0 1 0 0,0 0-1 0 0,1 0 1 0 0,-1 0 0 0 0,0 0-1 0 0,0 0 1 0 0,0 0-1 0 0,0 0 1 0 0,1 0-1 0 0,-1 0 1 0 0,0 0 0 0 0,0 0-1 0 0,0 0 1 0 0,0 0-1 0 0,1-1 1 0 0,-1 1 0 0 0,0 0-1 0 0,0 0 1 0 0,0 0-1 0 0,0 0 1 0 0,0 0 0 0 0,0 0-1 0 0,1 0 1 0 0,-1 0-1 0 0,0-1 1 0 0,0 1-1 0 0,0 0 1 0 0,0 0 0 0 0,0 0-1 0 0,0 0 1 0 0,0 0-1 0 0,0 0 1 0 0,1-1 0 0 0,-1 1-1 0 0,4-7-71 0 0,-1-6 0 0 0,-1 0-1 0 0,0 0 0 0 0,-1 0 1 0 0,-1-26-1 0 0,-1 13 61 0 0,0-1 1 0 0,-2 1-1 0 0,-1 0 0 0 0,-10-35 0 0 0,13 57 29 0 0,-1 0-1 0 0,1 1 1 0 0,-1-1 0 0 0,0 0-1 0 0,-4-6 1 0 0,6 10-12 0 0,0-1 0 0 0,-1 1 0 0 0,1 0 0 0 0,-1-1 0 0 0,1 1 0 0 0,0-1 0 0 0,-1 1 0 0 0,1 0 0 0 0,-1-1 0 0 0,1 1 0 0 0,-1 0 0 0 0,1 0 0 0 0,-1-1 0 0 0,1 1 0 0 0,-1 0-1 0 0,1 0 1 0 0,-1 0 0 0 0,0 0 0 0 0,0-1 0 0 0,0 2 0 0 0,1-1-1 0 0,-1 0 0 0 0,0 0 0 0 0,1 1 1 0 0,-1-1-1 0 0,0 0 0 0 0,1 1 0 0 0,-1-1 1 0 0,1 1-1 0 0,-1-1 0 0 0,1 0 0 0 0,-1 1 1 0 0,1 0-1 0 0,-1-1 0 0 0,1 1 0 0 0,-1-1 1 0 0,1 1-1 0 0,0-1 0 0 0,-1 1 0 0 0,1 1 0 0 0,-6 10 54 0 0,2 1 0 0 0,0-1 0 0 0,0 1 0 0 0,1 0 0 0 0,1 0-1 0 0,-1 19 1 0 0,0-14 32 0 0,0 12-25 0 0,1 1 0 0 0,2 34 0 0 0,-10-107-724 0 0,-20-58 0 0 0,25 84 644 0 0,-1-5-19 0 0,5 15 31 0 0,0 1-1 0 0,0-1 1 0 0,-1 1 0 0 0,0-1 0 0 0,0 1 0 0 0,-4-6 0 0 0,6 10 5 0 0,0 1-1 0 0,0 0 1 0 0,0 0 0 0 0,-1 0-1 0 0,1 0 1 0 0,0 0-1 0 0,0 0 1 0 0,0-1-1 0 0,0 1 1 0 0,0 0 0 0 0,0 0-1 0 0,0 0 1 0 0,0 0-1 0 0,-1 0 1 0 0,1 0 0 0 0,0 0-1 0 0,0 0 1 0 0,0 0-1 0 0,0-1 1 0 0,0 1 0 0 0,-1 0-1 0 0,1 0 1 0 0,0 0-1 0 0,0 0 1 0 0,0 0-1 0 0,0 0 1 0 0,-1 0 0 0 0,1 0-1 0 0,0 0 1 0 0,0 0-1 0 0,0 0 1 0 0,0 0 0 0 0,0 0-1 0 0,-1 0 1 0 0,1 1-1 0 0,0-1 1 0 0,0 0 0 0 0,0 0-1 0 0,0 0 1 0 0,0 0-1 0 0,-1 0 1 0 0,1 0-1 0 0,0 0 1 0 0,0 0 0 0 0,0 0-1 0 0,0 1 1 0 0,0-1-1 0 0,0 0 1 0 0,0 0 0 0 0,-1 0-1 0 0,1 0 1 0 0,0 0-1 0 0,0 0 1 0 0,0 1 0 0 0,0-1-1 0 0,0 0 1 0 0,0 0-1 0 0,0 0 1 0 0,0 0-1 0 0,0 0 1 0 0,0 1 0 0 0,0-1-1 0 0,0 0 1 0 0,0 0-1 0 0,-3 13 40 0 0,2-10-43 0 0,-1 12 95 0 0,1 0 0 0 0,0 1 0 0 0,1-1-1 0 0,0 1 1 0 0,6 28 0 0 0,-1 2 114 0 0,-3-19-118 0 0,2 0 0 0 0,11 45 0 0 0,-15-70-78 0 0,1 1-1 0 0,0-1 1 0 0,0 1-1 0 0,0-1 1 0 0,0 0 0 0 0,1 1-1 0 0,-1-1 1 0 0,1 0-1 0 0,-1 0 1 0 0,1 0-1 0 0,0 0 1 0 0,-1 0 0 0 0,1 0-1 0 0,3 1 1 0 0,-4-2-15 0 0,0-1 0 0 0,0 1 1 0 0,1-1-1 0 0,-1 1 1 0 0,0-1-1 0 0,0 0 0 0 0,1 1 1 0 0,-1-1-1 0 0,0 0 0 0 0,1 0 1 0 0,-1 0-1 0 0,0 0 1 0 0,0 0-1 0 0,1 0 0 0 0,-1-1 1 0 0,0 1-1 0 0,0 0 0 0 0,1 0 1 0 0,-1-1-1 0 0,0 1 1 0 0,0-1-1 0 0,0 0 0 0 0,1 1 1 0 0,-1-1-1 0 0,0 0 0 0 0,0 1 1 0 0,0-1-1 0 0,0 0 0 0 0,0 0 1 0 0,1-1-1 0 0,3-4-29 0 0,0 0 0 0 0,0 0-1 0 0,-1-1 1 0 0,1 1 0 0 0,-1-1 0 0 0,-1 0-1 0 0,5-11 1 0 0,16-55-312 0 0,-19 57 286 0 0,73-311-338 0 0,-78 326 398 0 0,17-67-168 0 0,30-72-1 0 0,-45 132 168 0 0,-1 8 8 0 0,-1-1 0 0 0,0 0 0 0 0,0 1 0 0 0,0-1-1 0 0,1 1 1 0 0,-1-1 0 0 0,0 0 0 0 0,0 1 0 0 0,1-1 0 0 0,-1 1 0 0 0,1-1-1 0 0,-1 1 1 0 0,0-1 0 0 0,1 1 0 0 0,-1-1 0 0 0,1 1 0 0 0,0-1-1 0 0,-1 1 5 0 0,1 0 0 0 0,-1 0-1 0 0,0 0 1 0 0,1 0 0 0 0,-1 0-1 0 0,0 1 1 0 0,0-1 0 0 0,0 0-1 0 0,1 0 1 0 0,-1 0 0 0 0,0 0-1 0 0,0 1 1 0 0,0-1 0 0 0,1 0-1 0 0,-1 0 1 0 0,0 1 0 0 0,0-1-1 0 0,0 0 1 0 0,0 0 0 0 0,1 1-1 0 0,-1-1 1 0 0,0 0 0 0 0,0 0-1 0 0,0 1 1 0 0,0-1 0 0 0,0 1-1 0 0,5 26 569 0 0,-5-23-531 0 0,10 97 568 0 0,12 69-246 0 0,-12-139-226 0 0,-10-31-144 0 0,0 0 0 0 0,0 0 0 0 0,0 0 0 0 0,0 0 0 0 0,1 0 0 0 0,-1 1 0 0 0,0-1 0 0 0,0 0 0 0 0,0 0 0 0 0,0 0 0 0 0,0 0 0 0 0,0 0 0 0 0,0 0 0 0 0,0 0 0 0 0,0 0 0 0 0,0 0 0 0 0,1 0 0 0 0,-1 0 0 0 0,0 0 0 0 0,0 0 0 0 0,0 0 0 0 0,0 1 0 0 0,0-1 0 0 0,0 0 0 0 0,0 0 0 0 0,0 0 0 0 0,1 0 0 0 0,-1 0 0 0 0,0 0 0 0 0,0 0 0 0 0,0 0 0 0 0,0 0 0 0 0,0-1 0 0 0,0 1 0 0 0,0 0 0 0 0,1 0 0 0 0,-1 0 0 0 0,0 0 0 0 0,0 0 0 0 0,0 0 0 0 0,0 0 0 0 0,0 0 0 0 0,0 0 0 0 0,0 0 0 0 0,0 0 0 0 0,0 0 0 0 0,1 0 0 0 0,-1 0 0 0 0,0 0 0 0 0,0-1 0 0 0,0 1 0 0 0,0 0 0 0 0,0 0 0 0 0,0 0 0 0 0,0 0 0 0 0,0 0 0 0 0,0 0 0 0 0,0 0 0 0 0,0 0 0 0 0,0-1 0 0 0,0 1 0 0 0,0 0 0 0 0,0 0 0 0 0,0 0 0 0 0,0 0 0 0 0,0 0 0 0 0,0 0 0 0 0,0-1 0 0 0,3-6 0 0 0,-1-15-35 0 0,-1 1-1 0 0,-1-1 1 0 0,0 0-1 0 0,-5-24 0 0 0,3 20 22 0 0,-6-33 62 0 0,-19-73 0 0 0,15 89-19 0 0,11 40-23 0 0,0-1-1 0 0,-1 0 0 0 0,0 1 0 0 0,1-1 0 0 0,-1 1 0 0 0,-1 0 0 0 0,1-1 0 0 0,-5-4 0 0 0,7 7 3 0 0,-1 1 0 0 0,1 0 1 0 0,-1 0-1 0 0,1-1 0 0 0,0 1 0 0 0,-1 0 1 0 0,1 0-1 0 0,-1-1 0 0 0,1 1 0 0 0,0 0 1 0 0,-1 0-1 0 0,1 0 0 0 0,-1 0 0 0 0,1-1 1 0 0,-1 1-1 0 0,1 0 0 0 0,-1 0 0 0 0,1 0 1 0 0,-1 0-1 0 0,1 0 0 0 0,-1 0 0 0 0,1 1 1 0 0,0-1-1 0 0,-1 0 0 0 0,1 0 1 0 0,-1 0-1 0 0,1 0 0 0 0,-1 0 0 0 0,1 1 1 0 0,0-1-1 0 0,-1 0 0 0 0,1 0 0 0 0,-1 1 1 0 0,1-1-1 0 0,0 0 0 0 0,-1 1 0 0 0,1-1 1 0 0,0 0-1 0 0,-1 1 0 0 0,1-1 0 0 0,0 0 1 0 0,0 1-1 0 0,-1-1 0 0 0,1 1 0 0 0,0-1 1 0 0,0 1-1 0 0,0-1 0 0 0,0 0 0 0 0,-1 1 1 0 0,1-1-1 0 0,0 1 0 0 0,0 0 1 0 0,-6 30 183 0 0,5-27-161 0 0,-1 28-95 0 0,0 0 1 0 0,2 0-1 0 0,7 47 0 0 0,-2-15 159 0 0,-5-54-93 0 0,1 1-1 0 0,0-1 1 0 0,1 0 0 0 0,0 1-1 0 0,1-1 1 0 0,0 0-1 0 0,0-1 1 0 0,1 1 0 0 0,7 12-1 0 0,-11-22-2 0 0,0 1-1 0 0,1-1 1 0 0,-1 1-1 0 0,0-1 1 0 0,0 0-1 0 0,1 1 1 0 0,-1-1-1 0 0,0 0 1 0 0,0 1 0 0 0,1-1-1 0 0,-1 0 1 0 0,0 1-1 0 0,1-1 1 0 0,-1 0-1 0 0,1 1 1 0 0,-1-1-1 0 0,0 0 1 0 0,1 0-1 0 0,-1 0 1 0 0,1 0 0 0 0,-1 1-1 0 0,0-1 1 0 0,1 0-1 0 0,-1 0 1 0 0,1 0-1 0 0,-1 0 1 0 0,1 0-1 0 0,-1 0 1 0 0,1 0-1 0 0,0 0-4 0 0,0-1 0 0 0,-1 1 0 0 0,1-1-1 0 0,-1 1 1 0 0,1-1 0 0 0,0 0 0 0 0,-1 1-1 0 0,1-1 1 0 0,-1 1 0 0 0,0-1-1 0 0,1 0 1 0 0,-1 1 0 0 0,1-1 0 0 0,-1 0-1 0 0,0 0 1 0 0,2-4-31 0 0,0 0 1 0 0,-1 0-1 0 0,0 0 0 0 0,1-6 0 0 0,-2-5 1 0 0,0-1 0 0 0,-1 1 0 0 0,0 0 0 0 0,-1 0-1 0 0,-6-20 1 0 0,1 10 83 0 0,-2 1 0 0 0,-16-34 0 0 0,4 13-40 0 0,15 29-22 0 0,-1 0 0 0 0,-1 1 0 0 0,0 0 0 0 0,-1 1-1 0 0,-22-28 1 0 0,31 42 24 0 0,-1 0 0 0 0,0 0 0 0 0,0 0 1 0 0,1 0-1 0 0,-1 0 0 0 0,0 1 0 0 0,0-1 0 0 0,0 0 0 0 0,0 0 0 0 0,0 1 0 0 0,0-1 0 0 0,0 1 0 0 0,0-1 0 0 0,0 1 1 0 0,0 0-1 0 0,0-1 0 0 0,0 1 0 0 0,-1 0 0 0 0,1-1 0 0 0,0 1 0 0 0,-1 0 0 0 0,1 1-1 0 0,0-1 0 0 0,1 1 0 0 0,-1 0 0 0 0,0-1 0 0 0,0 1 0 0 0,1 0 0 0 0,-1 0 0 0 0,1 0 0 0 0,-1-1 0 0 0,1 1 0 0 0,-1 0 0 0 0,1 0 0 0 0,-1 0 0 0 0,1 0 0 0 0,0 0 0 0 0,0 0 0 0 0,-1 0 0 0 0,1 0 0 0 0,0 0 0 0 0,0 0 0 0 0,0 0 0 0 0,0 0 0 0 0,0 0 0 0 0,0 1 0 0 0,1 13-39 0 0,-1 0-1 0 0,2 0 0 0 0,0 0 1 0 0,1 0-1 0 0,0 0 1 0 0,1-1-1 0 0,1 0 0 0 0,0 0 1 0 0,1 0-1 0 0,0 0 1 0 0,1-1-1 0 0,18 24 0 0 0,-23-34 25 0 0,0-1-1 0 0,0 0 0 0 0,0 0 1 0 0,0 0-1 0 0,0 0 0 0 0,1 0 1 0 0,-1 0-1 0 0,1 0 0 0 0,0-1 1 0 0,0 1-1 0 0,-1-1 0 0 0,1 0 1 0 0,0 0-1 0 0,0 0 0 0 0,0 0 1 0 0,5 0-1 0 0,-7 0 4 0 0,1-1 0 0 0,0 0 0 0 0,0-1-1 0 0,0 1 1 0 0,0 0 0 0 0,0 0 0 0 0,0-1 0 0 0,-1 1 0 0 0,1-1 0 0 0,0 0 0 0 0,0 0 0 0 0,-1 1 0 0 0,1-1-1 0 0,0 0 1 0 0,-1 0 0 0 0,1-1 0 0 0,-1 1 0 0 0,1 0 0 0 0,-1 0 0 0 0,0-1 0 0 0,1 1 0 0 0,-1-1 0 0 0,0 1 0 0 0,0-1-1 0 0,0 1 1 0 0,0-1 0 0 0,1-3 0 0 0,4-9 18 0 0,-1-1 0 0 0,-1 1 0 0 0,0-1 0 0 0,-1-1 0 0 0,0 1 0 0 0,-1 0 0 0 0,-1-28 0 0 0,-1 19 9 0 0,-2 0-1 0 0,0 0 0 0 0,-2 1 1 0 0,-8-31-1 0 0,10 47-23 0 0,-5-17 0 0 0,7 23 1 0 0,0 0 1 0 0,-1 0 0 0 0,1 0-1 0 0,0 0 1 0 0,-1 0 0 0 0,1 1-1 0 0,-1-1 1 0 0,1 0 0 0 0,-1 0-1 0 0,0 1 1 0 0,1-1 0 0 0,-1 0-1 0 0,0 0 1 0 0,1 1 0 0 0,-1-1-1 0 0,0 1 1 0 0,0-1 0 0 0,0 1-1 0 0,-1-1 1 0 0,2 1 5 0 0,-1 0 1 0 0,1 0 0 0 0,-1 0-1 0 0,1 0 1 0 0,-1 0 0 0 0,1 1-1 0 0,0-1 1 0 0,-1 0-1 0 0,1 0 1 0 0,-1 1 0 0 0,1-1-1 0 0,0 0 1 0 0,-1 1 0 0 0,1-1-1 0 0,0 0 1 0 0,-1 1-1 0 0,1-1 1 0 0,0 0 0 0 0,-1 1-1 0 0,1-1 1 0 0,0 1 0 0 0,0-1-1 0 0,0 1 1 0 0,-1-1-1 0 0,1 1 1 0 0,0-1 0 0 0,0 0-1 0 0,0 1 1 0 0,0-1 0 0 0,0 1-1 0 0,0-1 1 0 0,0 1-1 0 0,-2 17 197 0 0,2 50-271 0 0,3-1 0 0 0,3-1 0 0 0,24 109 0 0 0,-25-156 124 0 0,12 33 0 0 0,-15-47-34 0 0,1 1 0 0 0,0 0-1 0 0,0-1 1 0 0,0 0 0 0 0,1 1 0 0 0,0-1-1 0 0,0-1 1 0 0,0 1 0 0 0,8 6-1 0 0,-12-10-24 0 0,1-1 0 0 0,0 0-1 0 0,-1 1 1 0 0,1-1-1 0 0,-1 0 1 0 0,1 1-1 0 0,0-1 1 0 0,0 0-1 0 0,-1 0 1 0 0,1 0-1 0 0,0 0 1 0 0,-1 1-1 0 0,1-1 1 0 0,0 0 0 0 0,-1 0-1 0 0,1 0 1 0 0,0-1-1 0 0,0 1 1 0 0,-1 0-1 0 0,1 0 1 0 0,0 0-1 0 0,-1 0 1 0 0,1-1-1 0 0,0 1 1 0 0,-1 0-1 0 0,1-1 1 0 0,0 1-1 0 0,-1 0 1 0 0,1-1 0 0 0,-1 1-1 0 0,1-1 1 0 0,-1 1-1 0 0,1-1 1 0 0,-1 1-1 0 0,1-1 1 0 0,-1 1-1 0 0,1-1 1 0 0,-1 0-1 0 0,0 1 1 0 0,1-1-1 0 0,-1 1 1 0 0,0-1-1 0 0,1-1 1 0 0,1-3-32 0 0,0 0-1 0 0,0 1 1 0 0,0-2 0 0 0,1-7-1 0 0,4-28-31 0 0,-2 0 0 0 0,0-82 0 0 0,-18-84 27 0 0,5 113-163 0 0,7 79 255 0 0,1 20 215 0 0,1 27 148 0 0,-1-28-450 0 0,4 97 117 0 0,5 91-74 0 0,16-2 423 0 0,-15-158-353 0 0,-9-30-75 0 0,0 0-1 0 0,0 1 0 0 0,0-1 1 0 0,0 0-1 0 0,0 0 0 0 0,1 0 1 0 0,-1 0-1 0 0,1 0 0 0 0,0 0 1 0 0,3 3-1 0 0,-5-5-4 0 0,1 1 1 0 0,-1-1-1 0 0,0 0 0 0 0,1 0 0 0 0,-1 0 0 0 0,0 1 1 0 0,1-1-1 0 0,-1 0 0 0 0,0 0 0 0 0,1 0 0 0 0,-1 0 1 0 0,0 0-1 0 0,1 0 0 0 0,-1 0 0 0 0,1 0 0 0 0,-1 0 1 0 0,0 0-1 0 0,1 0 0 0 0,-1 0 0 0 0,0 0 0 0 0,1 0 1 0 0,-1 0-1 0 0,0 0 0 0 0,1-1 0 0 0,-1 1 0 0 0,0 0 1 0 0,1 0-1 0 0,-1 0 0 0 0,0 0 0 0 0,1-1 0 0 0,-1 1 1 0 0,7-14-130 0 0,-3-17-97 0 0,-4-31 156 0 0,-17-109 0 0 0,-30-98 122 0 0,25 150-36 0 0,18 94-14 0 0,0 0 0 0 0,-13-44 0 0 0,17 69 0 0 0,0 0 1 0 0,0 0-1 0 0,0 1 1 0 0,0-1-1 0 0,0 0 0 0 0,-1 0 1 0 0,1 0-1 0 0,0 0 0 0 0,0 0 1 0 0,0 0-1 0 0,0 0 0 0 0,0 0 1 0 0,0 0-1 0 0,0 1 0 0 0,0-1 1 0 0,-1 0-1 0 0,1 0 0 0 0,0 0 1 0 0,0 0-1 0 0,0 0 0 0 0,0 0 1 0 0,0 0-1 0 0,-1 0 0 0 0,1 0 1 0 0,0 0-1 0 0,0 0 0 0 0,0 0 1 0 0,0 0-1 0 0,0 0 1 0 0,0 0-1 0 0,-1 0 0 0 0,1 0 1 0 0,0 0-1 0 0,0 0 0 0 0,0 0 1 0 0,0 0-1 0 0,0-1 0 0 0,0 1 1 0 0,-1 0-1 0 0,1 0 0 0 0,0 0 1 0 0,0 0-1 0 0,0 0 0 0 0,0 0 1 0 0,0 0-1 0 0,0 0 0 0 0,0 0 1 0 0,0-1-1 0 0,-1 1 0 0 0,-1 16 54 0 0,1-14-36 0 0,-4 57 69 0 0,3 78 0 0 0,2-73-150 0 0,-1-14 19 0 0,12 94 0 0 0,-6-129 93 0 0,-1-13-33 0 0,-1-10-44 0 0,2-23-64 0 0,-2-1 0 0 0,0-50 0 0 0,-3 75 91 0 0,-13-247-671 0 0,0 47 176 0 0,11 190 672 0 0,1 14-28 0 0,0 11-23 0 0,-1 180 602 0 0,1-147-679 0 0,-1-17 33 0 0,2 0 0 0 0,0 0 0 0 0,2 0-1 0 0,6 37 1 0 0,-8-61-77 0 0,0 1-1 0 0,0-1 1 0 0,1 1-1 0 0,-1 0 1 0 0,0-1 0 0 0,0 1-1 0 0,0 0 1 0 0,1-1-1 0 0,-1 1 1 0 0,0-1-1 0 0,1 1 1 0 0,-1-1 0 0 0,0 1-1 0 0,1-1 1 0 0,-1 1-1 0 0,1-1 1 0 0,-1 1-1 0 0,1-1 1 0 0,-1 0 0 0 0,1 1-1 0 0,0-1-3 0 0,-1 0-1 0 0,1 0 1 0 0,-1 0 0 0 0,0 0-1 0 0,1 0 1 0 0,-1 0 0 0 0,1 0 0 0 0,-1 0-1 0 0,0 0 1 0 0,1 0 0 0 0,-1-1-1 0 0,0 1 1 0 0,1 0 0 0 0,-1 0-1 0 0,0 0 1 0 0,1-1 0 0 0,-1 1-1 0 0,0 0 1 0 0,1 0 0 0 0,-1-1-1 0 0,0 1 1 0 0,0 0 0 0 0,1-1-1 0 0,1-1-21 0 0,-1 0 0 0 0,0-1 0 0 0,1 1 0 0 0,-1 0 0 0 0,0-1 0 0 0,0 1-1 0 0,0-1 1 0 0,1-3 0 0 0,1-18-22 0 0,-1-1 1 0 0,-1-1-1 0 0,-1 1 0 0 0,-1 0 0 0 0,-6-29 1 0 0,-31-122-80 0 0,34 157 34 0 0,0 4-18 0 0,1 1 1 0 0,-2-1-1 0 0,0 1 1 0 0,-1 0-1 0 0,-11-23 1 0 0,17 37 110 0 0,-1 0 1 0 0,1 0-1 0 0,0 0 1 0 0,0-1-1 0 0,0 1 1 0 0,0 0-1 0 0,0 0 0 0 0,0 0 1 0 0,0-1-1 0 0,0 1 1 0 0,-1 0-1 0 0,1 0 1 0 0,0 0-1 0 0,0 0 1 0 0,0-1-1 0 0,0 1 1 0 0,0 0-1 0 0,-1 0 0 0 0,1 0 1 0 0,0 0-1 0 0,0 0 1 0 0,0 0-1 0 0,-1 0 1 0 0,1-1-1 0 0,0 1 1 0 0,0 0-1 0 0,0 0 1 0 0,-1 0-1 0 0,1 0 0 0 0,0 0 1 0 0,0 0-1 0 0,-1 0 1 0 0,1 0-1 0 0,0 0 1 0 0,0 0-1 0 0,0 0 1 0 0,-1 0-1 0 0,1 0 1 0 0,0 1-1 0 0,0-1 0 0 0,-1 0 1 0 0,-2 10 138 0 0,1 15 72 0 0,3 5-109 0 0,10 48 0 0 0,-4-27-62 0 0,2 22-35 0 0,29 170 46 0 0,-37-241-55 0 0,-1 1 0 0 0,1 0 0 0 0,0 0 0 0 0,0 0 0 0 0,0-1 0 0 0,0 1 0 0 0,0-1 0 0 0,1 1 0 0 0,2 4 0 0 0,-3-7-2 0 0,-1 0 0 0 0,0 0 0 0 0,0 0 1 0 0,0 1-1 0 0,1-1 0 0 0,-1 0 0 0 0,0 0 0 0 0,0 0 0 0 0,1 0 0 0 0,-1 0 0 0 0,0 1 0 0 0,0-1 1 0 0,1 0-1 0 0,-1 0 0 0 0,0 0 0 0 0,0 0 0 0 0,1 0 0 0 0,-1 0 0 0 0,0 0 0 0 0,1 0 0 0 0,-1 0 1 0 0,0 0-1 0 0,0 0 0 0 0,1 0 0 0 0,-1 0 0 0 0,0 0 0 0 0,0 0 0 0 0,1 0 0 0 0,-1 0 0 0 0,0-1 1 0 0,1 1-1 0 0,-1 0 0 0 0,0 0 0 0 0,0 0 0 0 0,0 0 0 0 0,1-1 0 0 0,-1 1 0 0 0,0 0 0 0 0,0 0 1 0 0,0 0-1 0 0,1-1 0 0 0,-1 1 0 0 0,0 0 0 0 0,0 0 0 0 0,0 0 0 0 0,0-1 0 0 0,0 1 0 0 0,1 0 1 0 0,-1-1-1 0 0,0 1 0 0 0,0 0 0 0 0,0 0 0 0 0,0-1 0 0 0,0 1 0 0 0,0 0 0 0 0,0-1-11 0 0,2-3-27 0 0,-1 0 0 0 0,0-1-1 0 0,0 1 1 0 0,0-1-1 0 0,0 1 1 0 0,-1-1 0 0 0,0-5-1 0 0,-2-34 29 0 0,1 37 10 0 0,-8-85-171 0 0,-5 0-1 0 0,-44-158 1 0 0,52 232 63 0 0,-15-33 0 0 0,20 51 119 0 0,1-1-1 0 0,0 1 1 0 0,0-1-1 0 0,0 1 1 0 0,-1-1-1 0 0,1 1 1 0 0,0-1-1 0 0,0 1 1 0 0,-1-1 0 0 0,1 1-1 0 0,0-1 1 0 0,-1 1-1 0 0,1-1 1 0 0,-1 1-1 0 0,1 0 1 0 0,-1-1-1 0 0,1 1 1 0 0,-1 0-1 0 0,1-1 1 0 0,-1 1-1 0 0,1 0 1 0 0,-1 0 0 0 0,0-1-1 0 0,0 1 8 0 0,1 1-1 0 0,0-1 1 0 0,-1 0-1 0 0,1 1 1 0 0,-1-1-1 0 0,1 0 1 0 0,0 1 0 0 0,-1-1-1 0 0,1 0 1 0 0,0 1-1 0 0,0-1 1 0 0,-1 1-1 0 0,1-1 1 0 0,0 1-1 0 0,0-1 1 0 0,0 1 0 0 0,0-1-1 0 0,-1 1 1 0 0,1-1-1 0 0,0 1 1 0 0,-1 4 69 0 0,0 0 0 0 0,1-1 0 0 0,0 1 0 0 0,0 7 0 0 0,46 222-213 0 0,-9-62 68 0 0,-30-135 70 0 0,4 25 95 0 0,-18-163-584 0 0,2 55 307 0 0,-2 1 0 0 0,-1 0 0 0 0,-26-78-1 0 0,32 118 133 0 0,-10-23-115 0 0,12 27 154 0 0,-1 0 0 0 0,1 0-1 0 0,-1 0 1 0 0,0 0 0 0 0,1 0 0 0 0,-1 1-1 0 0,0-1 1 0 0,1 0 0 0 0,-1 0 0 0 0,0 0-1 0 0,0 1 1 0 0,0-1 0 0 0,0 0 0 0 0,0 1-1 0 0,0-1 1 0 0,0 1 0 0 0,0-1-1 0 0,0 1 1 0 0,0-1 0 0 0,0 1 0 0 0,0 0-1 0 0,-1-1 1 0 0,1 2 4 0 0,0-1-1 0 0,0 0 0 0 0,1 1 1 0 0,-1-1-1 0 0,0 0 1 0 0,0 1-1 0 0,0-1 1 0 0,1 1-1 0 0,-1-1 0 0 0,0 1 1 0 0,1-1-1 0 0,-1 1 1 0 0,0 0-1 0 0,1-1 0 0 0,-1 1 1 0 0,1 0-1 0 0,-1 0 1 0 0,1-1-1 0 0,-1 1 1 0 0,0 1-1 0 0,-7 19 130 0 0,8-20-124 0 0,-3 11 8 0 0,0 0-1 0 0,2 1 1 0 0,-1-1 0 0 0,2 23-1 0 0,0-15-1 0 0,7 101 271 0 0,-4-83-189 0 0,24 160 32 0 0,-23-173 30 0 0,2 1 0 0 0,1-1 0 0 0,19 48 0 0 0,-24-70-155 0 0,-1-1 1 0 0,1 0-1 0 0,0 1 0 0 0,0-1 1 0 0,0 0-1 0 0,2 3 0 0 0,-1-3-82 0 0,-3-2 77 0 0,0 1-1 0 0,1-1 1 0 0,-1 0 0 0 0,0 0-1 0 0,0 0 1 0 0,0 0 0 0 0,1 0-1 0 0,-1 0 1 0 0,0 0 0 0 0,0 0-1 0 0,0 0 1 0 0,1 0 0 0 0,-1 0-1 0 0,0 0 1 0 0,0 0 0 0 0,0 0-1 0 0,1 0 1 0 0,-1-1 0 0 0,0 1-1 0 0,0 0 1 0 0,0 0 0 0 0,0 0-1 0 0,1 0 1 0 0,-1 0 0 0 0,0 0-1 0 0,0 0 1 0 0,0 0-1 0 0,0-1 1 0 0,1 1 0 0 0,-1 0-1 0 0,0 0 1 0 0,0 0 0 0 0,0 0-1 0 0,0-1 1 0 0,0 1 0 0 0,0 0-1 0 0,0 0 1 0 0,0 0 0 0 0,0-1-1 0 0,0 1 1 0 0,1 0 0 0 0,-1 0-1 0 0,0 0 1 0 0,0-1 0 0 0,0 1-1 0 0,0 0 1 0 0,0 0 0 0 0,0 0-1 0 0,0-1 1 0 0,-1 1 0 0 0,1 0-1 0 0,2-11-68 0 0,-3-2 24 0 0,0-1 1 0 0,-1 1-1 0 0,-1 0 1 0 0,0 0-1 0 0,-8-21 0 0 0,4 13 40 0 0,-5-13-154 0 0,-2 1 0 0 0,-19-34 0 0 0,21 44-45 0 0,8 16 91 0 0,0 1 0 0 0,0 0 0 0 0,-1 1 0 0 0,-6-8 0 0 0,10 13 123 0 0,1-1 1 0 0,0 1-1 0 0,0-1 0 0 0,-1 1 0 0 0,1 0 0 0 0,0-1 1 0 0,-1 1-1 0 0,1 0 0 0 0,-1 0 0 0 0,1-1 0 0 0,0 1 1 0 0,-1 0-1 0 0,1 0 0 0 0,-1 0 0 0 0,1-1 1 0 0,-1 1-1 0 0,1 0 0 0 0,0 0 0 0 0,-1 0 0 0 0,1 0 1 0 0,-1 0-1 0 0,1 0 0 0 0,-1 0 0 0 0,1 0 0 0 0,-1 0 1 0 0,1 0-1 0 0,-1 0 0 0 0,1 0 0 0 0,-1 1 0 0 0,0-1 10 0 0,0 1-1 0 0,0-1 0 0 0,0 1 1 0 0,1 0-1 0 0,-1 0 0 0 0,0-1 0 0 0,1 1 1 0 0,-1 0-1 0 0,1 0 0 0 0,-1 0 1 0 0,1 0-1 0 0,-1 0 0 0 0,1 1 0 0 0,-2 2 34 0 0,1 0-1 0 0,0 1 1 0 0,0-1-1 0 0,0 0 0 0 0,0 7 1 0 0,1 2 21 0 0,0-4-15 0 0,1 1-1 0 0,2 16 0 0 0,1-2-51 0 0,-3-16-10 0 0,0-1 0 0 0,1 1 0 0 0,0 0 0 0 0,3 9 0 0 0,18 32-127 0 0,-23-48 140 0 0,0-1-1 0 0,1 1 1 0 0,-1 0 0 0 0,0 0-1 0 0,1 0 1 0 0,-1-1-1 0 0,1 1 1 0 0,-1 0 0 0 0,1-1-1 0 0,0 1 1 0 0,-1 0-1 0 0,1-1 1 0 0,0 1 0 0 0,-1 0-1 0 0,1-1 1 0 0,0 1-1 0 0,0-1 1 0 0,-1 0 0 0 0,3 1-1 0 0,-3-1-5 0 0,0 0 1 0 0,1-1-1 0 0,-1 1 0 0 0,1 0 0 0 0,-1 0 1 0 0,0-1-1 0 0,1 1 0 0 0,-1-1 0 0 0,0 1 0 0 0,1 0 1 0 0,-1-1-1 0 0,0 1 0 0 0,0-1 0 0 0,1 1 1 0 0,-1 0-1 0 0,0-1 0 0 0,0 1 0 0 0,0-1 0 0 0,1 1 1 0 0,-1-1-1 0 0,0 1 0 0 0,0-1 0 0 0,0 1 1 0 0,0-1-1 0 0,0 1 0 0 0,0-2 0 0 0,0 2 2 0 0,1-11-33 0 0,-1 0 1 0 0,0 0-1 0 0,0 1 0 0 0,-1-1 0 0 0,0 0 0 0 0,-1 0 0 0 0,-4-12 1 0 0,-2-1 29 0 0,0 1 0 0 0,-12-24 0 0 0,14 35-90 0 0,1 1-1 0 0,-2 0 0 0 0,1 0 0 0 0,-2 0 1 0 0,-13-16-1 0 0,21 27 94 0 0,-1-1 1 0 0,1 1-1 0 0,0 0 0 0 0,0-1 1 0 0,-1 1-1 0 0,1 0 0 0 0,0 0 1 0 0,-1-1-1 0 0,1 1 0 0 0,0 0 1 0 0,-1 0-1 0 0,1-1 1 0 0,-1 1-1 0 0,1 0 0 0 0,0 0 1 0 0,-1 0-1 0 0,1 0 0 0 0,-1 0 1 0 0,1 0-1 0 0,0 0 0 0 0,-1 0 1 0 0,1-1-1 0 0,-1 1 1 0 0,1 0-1 0 0,0 1 0 0 0,-1-1 1 0 0,1 0-1 0 0,-1 0 0 0 0,0 0 1 0 0,1 1 5 0 0,-1-1 0 0 0,1 1 0 0 0,-1-1 0 0 0,1 1 0 0 0,0-1 1 0 0,-1 1-1 0 0,1 0 0 0 0,0-1 0 0 0,-1 1 0 0 0,1 0 0 0 0,0-1 1 0 0,0 1-1 0 0,0 0 0 0 0,0-1 0 0 0,0 2 0 0 0,0 28 209 0 0,4-10-143 0 0,0 1 1 0 0,2-1-1 0 0,0 0 0 0 0,1 0 1 0 0,16 30-1 0 0,-19-42-77 0 0,0-1 0 0 0,1 0 1 0 0,-1 0-1 0 0,1 0 0 0 0,1-1 1 0 0,-1 0-1 0 0,1 0 0 0 0,0 0 1 0 0,1-1-1 0 0,-1 0 0 0 0,1 0 0 0 0,0 0 1 0 0,0-1-1 0 0,1 0 0 0 0,-1-1 1 0 0,1 1-1 0 0,9 1 0 0 0,-15-4 2 0 0,1-1 0 0 0,-1 1 0 0 0,0-1 0 0 0,1 0 0 0 0,-1 0 0 0 0,0 0-1 0 0,1 0 1 0 0,-1 0 0 0 0,0-1 0 0 0,1 1 0 0 0,-1-1 0 0 0,0 1 0 0 0,1-1 0 0 0,-1 0 0 0 0,0 0 0 0 0,4-2 0 0 0,-3 0-6 0 0,1 0 1 0 0,0 0 0 0 0,-1 0-1 0 0,0 0 1 0 0,0 0 0 0 0,0-1 0 0 0,0 1-1 0 0,3-6 1 0 0,1-4-9 0 0,0-1 0 0 0,0 0 0 0 0,-2-1 0 0 0,5-15 0 0 0,3-14-12 0 0,-3 0 0 0 0,7-71 0 0 0,4-51-660 0 0,-20 161 673 0 0,1 6 33 0 0,2 9 89 0 0,0 18 155 0 0,3 105 29 0 0,9 88 188 0 0,-16-221-482 0 0,6 38 303 0 0,-6-36-284 0 0,1 0-1 0 0,-1 0 1 0 0,1 0-1 0 0,0 0 1 0 0,0 0 0 0 0,-1 0-1 0 0,1 0 1 0 0,0 0-1 0 0,1 0 1 0 0,-1 0-1 0 0,0-1 1 0 0,0 1-1 0 0,1 0 1 0 0,-1-1 0 0 0,2 2-1 0 0,-2-3-22 0 0,-1 1-1 0 0,1-1 0 0 0,-1 0 1 0 0,1 0-1 0 0,0 0 1 0 0,-1 0-1 0 0,1 0 0 0 0,-1 0 1 0 0,1 0-1 0 0,-1 0 1 0 0,1 0-1 0 0,-1 0 0 0 0,1 0 1 0 0,-1 0-1 0 0,1 0 1 0 0,-1 0-1 0 0,1 0 0 0 0,0-1 1 0 0,-1 1-1 0 0,1 0 1 0 0,-1 0-1 0 0,0-1 0 0 0,1 1 1 0 0,-1 0-1 0 0,1-1 1 0 0,-1 1-1 0 0,1 0 0 0 0,-1-1 1 0 0,0 1-1 0 0,1-1 1 0 0,-1 1-1 0 0,0-1 0 0 0,1 1 1 0 0,-1 0-1 0 0,0-1 1 0 0,0 1-1 0 0,0-1 0 0 0,1 1 1 0 0,-1-1-1 0 0,0 0 1 0 0,8-27-270 0 0,-7 23 240 0 0,10-59-74 0 0,7-119 0 0 0,-15 134-9 0 0,-2 38 105 0 0,2-35-61 0 0,-3-62 1 0 0,-1 104 57 0 0,-1 7 33 0 0,-1 9 93 0 0,-2 370 969 0 0,6-371-1085 0 0,-2-4 20 0 0,1 0 1 0 0,1 0-1 0 0,-1 0 0 0 0,1 0 1 0 0,1-1-1 0 0,-1 1 0 0 0,3 7 0 0 0,-4-14-15 0 0,0 0-1 0 0,0 1 0 0 0,0-1 1 0 0,1 0-1 0 0,-1 1 0 0 0,0-1 1 0 0,0 0-1 0 0,0 0 0 0 0,0 1 1 0 0,0-1-1 0 0,0 0 0 0 0,0 0 1 0 0,1 1-1 0 0,-1-1 0 0 0,0 0 0 0 0,0 0 1 0 0,0 1-1 0 0,1-1 0 0 0,-1 0 1 0 0,0 0-1 0 0,0 0 0 0 0,0 0 1 0 0,1 1-1 0 0,-1-1 0 0 0,0 0 1 0 0,0 0-1 0 0,1 0 0 0 0,-1 0 1 0 0,0 0-1 0 0,1 0 0 0 0,-1 0 0 0 0,0 1 1 0 0,0-1-1 0 0,1 0 0 0 0,-1 0 1 0 0,0 0-1 0 0,1 0 0 0 0,-1 0 1 0 0,0-1-1 0 0,0 1 0 0 0,1 0 1 0 0,-1 0-1 0 0,0 0 0 0 0,1 0 1 0 0,-1 0-1 0 0,0 0 0 0 0,0 0 0 0 0,1 0 1 0 0,-1-1-1 0 0,0 1 0 0 0,0 0 1 0 0,1 0-1 0 0,-1 0 0 0 0,0-1 1 0 0,0 1-1 0 0,0 0 0 0 0,1 0 1 0 0,-1 0-1 0 0,0-1 0 0 0,0 1 1 0 0,0-1-1 0 0,7-14-154 0 0,-3-2 50 0 0,0 0-1 0 0,-2-1 1 0 0,0 0-1 0 0,0-17 1 0 0,-6-74 117 0 0,2 87 34 0 0,-47-342 72 0 0,27 233-335 0 0,9 14-271 0 0,10 111 553 0 0,0 11 57 0 0,-2 10 76 0 0,-2 23 162 0 0,-2 71 0 0 0,3-25-249 0 0,2-56-96 0 0,-2 22 38 0 0,2-1 1 0 0,4 86 0 0 0,0-132-54 0 0,1 0 0 0 0,0 1 0 0 0,0-1 0 0 0,0 0 0 0 0,0 0 0 0 0,2 5 0 0 0,1-6 2 0 0,-1-6 0 0 0,0-6-21 0 0,-1-29-133 0 0,-5-63 0 0 0,-13-42 32 0 0,5 46 71 0 0,-12-71-471 0 0,21 160 417 0 0,-5-22-131 0 0,6 30 233 0 0,1 0 1 0 0,0 0-1 0 0,-1-1 1 0 0,1 1-1 0 0,-1 0 0 0 0,0 0 1 0 0,1 0-1 0 0,-1 0 1 0 0,0 0-1 0 0,0 0 1 0 0,1 0-1 0 0,-1 0 0 0 0,0 0 1 0 0,0 0-1 0 0,0 0 1 0 0,0 1-1 0 0,0-1 1 0 0,-2-1-1 0 0,2 2 10 0 0,1 0 0 0 0,-1 0 0 0 0,1 0 0 0 0,-1 0 0 0 0,1 1 0 0 0,-1-1 0 0 0,1 0-1 0 0,0 0 1 0 0,-1 0 0 0 0,1 0 0 0 0,-1 1 0 0 0,1-1 0 0 0,0 0 0 0 0,-1 0 0 0 0,1 1 0 0 0,0-1 0 0 0,-1 0 0 0 0,1 0-1 0 0,0 1 1 0 0,-1-1 0 0 0,1 0 0 0 0,0 1 0 0 0,0-1 0 0 0,-1 1 0 0 0,1-1 0 0 0,0 0 0 0 0,0 1 0 0 0,0-1 0 0 0,-1 1 0 0 0,1-1-1 0 0,0 1 1 0 0,0-1 0 0 0,0 0 0 0 0,0 1 0 0 0,0-1 0 0 0,0 1 0 0 0,-2 19 128 0 0,2-20-120 0 0,-2 33 127 0 0,5 58 0 0 0,0-64-88 0 0,-3-18-12 0 0,1 0 0 0 0,0 0 0 0 0,0 0 0 0 0,1 0 0 0 0,6 17 0 0 0,-7-20-39 0 0,4 5 54 0 0,-4-11-59 0 0,-1 1-1 0 0,0-1 1 0 0,0 0-1 0 0,1 0 1 0 0,-1 0-1 0 0,0 0 1 0 0,0 0 0 0 0,1 0-1 0 0,-1 0 1 0 0,0 0-1 0 0,0 0 1 0 0,1 0-1 0 0,-1 0 1 0 0,0 0-1 0 0,0 0 1 0 0,1 0-1 0 0,-1 0 1 0 0,0 0 0 0 0,0 0-1 0 0,1 0 1 0 0,-1 0-1 0 0,0 0 1 0 0,0 0-1 0 0,0 0 1 0 0,1 0-1 0 0,-1 0 1 0 0,0 0-1 0 0,0-1 1 0 0,1 1-1 0 0,-1 0 1 0 0,0 0 0 0 0,0 0-1 0 0,0 0 1 0 0,0-1-1 0 0,1 1 1 0 0,-1 0-1 0 0,0 0 1 0 0,0-1-1 0 0,0 1 1 0 0,3-6-85 0 0,-1 2 52 0 0,-1 0-1 0 0,-1 0 0 0 0,1 0 0 0 0,0 0 1 0 0,-1 0-1 0 0,0-6 0 0 0,1-4-19 0 0,-1-6-9 0 0,0 0 0 0 0,-1 0 0 0 0,-1 0-1 0 0,-5-22 1 0 0,-1-6-52 0 0,-1-4-59 0 0,-2-12-102 0 0,2 15-28 0 0,3 19 122 0 0,6 28 171 0 0,-1 1 0 0 0,1-1 0 0 0,-1 0 0 0 0,1 0-1 0 0,-1 0 1 0 0,0 1 0 0 0,0-1 0 0 0,-1-2 0 0 0,2 4 10 0 0,0 0-1 0 0,0 0 1 0 0,-1 0-1 0 0,1-1 1 0 0,0 1 0 0 0,0 0-1 0 0,0 0 1 0 0,-1 0-1 0 0,1 0 1 0 0,0-1-1 0 0,0 1 1 0 0,-1 0-1 0 0,1 0 1 0 0,0 0-1 0 0,0 0 1 0 0,0 0 0 0 0,-1 0-1 0 0,1 0 1 0 0,0 0-1 0 0,0 0 1 0 0,-1 0-1 0 0,1 0 1 0 0,0 0-1 0 0,0 0 1 0 0,-1 0 0 0 0,1 0-1 0 0,0 0 1 0 0,0 0-1 0 0,-1 0 1 0 0,1 0-1 0 0,0 0 1 0 0,0 0-1 0 0,-1 0 1 0 0,1 1 0 0 0,0-1-1 0 0,0 0 1 0 0,-1 0-1 0 0,1 0 1 0 0,0 0-1 0 0,0 1 1 0 0,0-1-1 0 0,0 0 1 0 0,-1 0 0 0 0,1 1-1 0 0,-5 5 5 0 0,1 4 70 0 0,0-1 1 0 0,1 0-1 0 0,0 1 0 0 0,0 0 1 0 0,1 0-1 0 0,-1 14 0 0 0,-2 14 67 0 0,1-1 0 0 0,2 1 0 0 0,2 0-1 0 0,8 69 1 0 0,-6-99-115 0 0,0-1 1 0 0,0 0-1 0 0,0 0 0 0 0,1 0 1 0 0,4 8-1 0 0,-5-11-19 0 0,0 0 0 0 0,0-1 0 0 0,0 0 0 0 0,1 1 0 0 0,-1-1 0 0 0,1 0 0 0 0,0 0 0 0 0,0 0 0 0 0,0-1 0 0 0,0 1 0 0 0,5 2-1 0 0,-7-5-10 0 0,0 1 0 0 0,0-1 0 0 0,1 1 0 0 0,-1-1 0 0 0,0 1-1 0 0,0-1 1 0 0,1 0 0 0 0,-1 0 0 0 0,0 0 0 0 0,1 1-1 0 0,-1-1 1 0 0,0 0 0 0 0,1-1 0 0 0,-1 1 0 0 0,0 0-1 0 0,0 0 1 0 0,1 0 0 0 0,-1-1 0 0 0,1 0 0 0 0,1 0-14 0 0,0 0 1 0 0,-1-1 0 0 0,0 1-1 0 0,1-1 1 0 0,-1 0 0 0 0,0 0-1 0 0,0 0 1 0 0,3-3 0 0 0,1-3-38 0 0,0-1 1 0 0,0 0 0 0 0,7-15-1 0 0,-4 6 46 0 0,-2-1 0 0 0,0 0 0 0 0,-1-1 0 0 0,-1 1 0 0 0,3-31 0 0 0,1-102-89 0 0,-15 20-335 0 0,0 42-62 0 0,6 85 453 0 0,0 2 43 0 0,1 1 0 0 0,-1-1-1 0 0,0 1 1 0 0,-1 0 0 0 0,1-1 0 0 0,0 1 0 0 0,-1 0-1 0 0,1-1 1 0 0,-1 1 0 0 0,-1-4 0 0 0,-5 16 384 0 0,4-2-333 0 0,-1 0-1 0 0,1 0 0 0 0,1 0 1 0 0,-1 1-1 0 0,2-1 0 0 0,-1 1 1 0 0,0 10-1 0 0,-3 13 426 0 0,1 1-293 0 0,4-31-176 0 0,0 1-1 0 0,0-1 0 0 0,0 0 1 0 0,0 0-1 0 0,0 1 1 0 0,1-1-1 0 0,-1 0 1 0 0,1 0-1 0 0,0 0 0 0 0,-1 0 1 0 0,1 0-1 0 0,0 1 1 0 0,1 0-1 0 0,-1-2-10 0 0,-1-1 0 0 0,1 0 0 0 0,-1 1-1 0 0,1-1 1 0 0,-1 0 0 0 0,1 0 0 0 0,-1 0 0 0 0,1 1 0 0 0,-1-1-1 0 0,1 0 1 0 0,-1 0 0 0 0,1 0 0 0 0,0 0 0 0 0,-1 0-1 0 0,1 0 1 0 0,-1 0 0 0 0,1 0 0 0 0,-1 0 0 0 0,1 0 0 0 0,-1-1-1 0 0,1 1 1 0 0,-1 0 0 0 0,1 0 0 0 0,-1 0 0 0 0,1-1-1 0 0,-1 1 1 0 0,1 0 0 0 0,-1-1 0 0 0,1 1 0 0 0,-1 0 0 0 0,0-1-1 0 0,1 1 1 0 0,-1 0 0 0 0,0-1 0 0 0,1 1 0 0 0,-1-1-1 0 0,0 1 1 0 0,1-1 0 0 0,13-17-161 0 0,-9 3 151 0 0,0 1-1 0 0,0-1 1 0 0,-2 0 0 0 0,0 0-1 0 0,-1-1 1 0 0,0 1 0 0 0,-1 0-1 0 0,-1-1 1 0 0,0 1 0 0 0,-1 0-1 0 0,-6-30 1 0 0,7 42 13 0 0,-5-9 0 0 0,5 12 0 0 0,0 0 0 0 0,0 0 0 0 0,0 0 0 0 0,0 0 0 0 0,0-1 0 0 0,0 1 0 0 0,-1 0 0 0 0,1 0 0 0 0,0 0 0 0 0,0 0 0 0 0,0 0 0 0 0,0 0 0 0 0,0 0 0 0 0,-1 0 0 0 0,1 0 0 0 0,0-1 0 0 0,0 1 0 0 0,0 0 0 0 0,0 0 0 0 0,0 0 0 0 0,-1 0 0 0 0,1 0 0 0 0,0 0 0 0 0,0 0 0 0 0,0 0 0 0 0,0 0 0 0 0,-1 0 0 0 0,1 0 0 0 0,0 0 0 0 0,0 0 0 0 0,0 0 0 0 0,0 1 0 0 0,0-1 0 0 0,-1 0 0 0 0,1 0 0 0 0,0 0 0 0 0,0 0 0 0 0,0 0 0 0 0,0 0 0 0 0,0 0 0 0 0,-1 0 0 0 0,1 0 0 0 0,0 1 0 0 0,0-1 0 0 0,0 0 0 0 0,0 0 0 0 0,0 0 0 0 0,0 0 0 0 0,0 1 0 0 0,-4 4 0 0 0,3-4-11 0 0,0-1 1 0 0,0 1-1 0 0,0 0 0 0 0,1 0 0 0 0,-1 0 0 0 0,0 0 1 0 0,1 0-1 0 0,-1 0 0 0 0,1 0 0 0 0,-1 0 1 0 0,1 0-1 0 0,-1 0 0 0 0,1 0 0 0 0,0 0 0 0 0,0 0 1 0 0,0 1-1 0 0,-1-1 0 0 0,1 0 0 0 0,0 0 1 0 0,0 0-1 0 0,0 0 0 0 0,1 0 0 0 0,-1 3 0 0 0,0-4 5 0 0,0 0 0 0 0,0 1-1 0 0,1-1 1 0 0,-1 0-1 0 0,0 1 1 0 0,0-1-1 0 0,0 0 1 0 0,0 1-1 0 0,1-1 1 0 0,-1 0-1 0 0,0 1 1 0 0,0-1-1 0 0,0 0 1 0 0,1 1-1 0 0,-1-1 1 0 0,0 0-1 0 0,1 0 1 0 0,-1 1-1 0 0,0-1 1 0 0,1 0-1 0 0,-1 0 1 0 0,0 0-1 0 0,1 1 1 0 0,-1-1-1 0 0,0 0 1 0 0,1 0-1 0 0,-1 0 1 0 0,0 0-1 0 0,1 0 1 0 0,-1 0-1 0 0,1 0 1 0 0,0 0-24 0 0,0 0-50 0 0,4 0-67 0 0,-4 0 155 0 0,1 0 0 0 0,-1-1-1 0 0,1 1 1 0 0,-1-1-1 0 0,0 1 1 0 0,1-1-1 0 0,-1 0 1 0 0,1 1-1 0 0,-1-1 1 0 0,0 0-1 0 0,0 0 1 0 0,1 0-1 0 0,-1 0 1 0 0,0 0-1 0 0,0 0 1 0 0,0 0-1 0 0,0 0 1 0 0,0-1-1 0 0,0 1 1 0 0,0 0-1 0 0,-1-1 1 0 0,1 1-1 0 0,0-1 1 0 0,-1 1-1 0 0,1 0 1 0 0,-1-2-1 0 0,1-5-12 0 0,-1 7-17 0 0,0-1 0 0 0,0 0 0 0 0,0 1 0 0 0,0-1 0 0 0,0 1 0 0 0,1-1 0 0 0,-1 0 0 0 0,1 1 0 0 0,-1-1 0 0 0,1 1 0 0 0,0-1 0 0 0,0-1 1 0 0,4 16-43 0 0,26 189 162 0 0,-24-157-98 0 0,-5-27 0 0 0,1 0 0 0 0,1 0 0 0 0,0 0 0 0 0,9 21 0 0 0,-8-28-31 0 0,-3-6-37 0 0,0 1 0 0 0,1-1 0 0 0,4 8 1 0 0,-6-12 57 0 0,0 0 0 0 0,0 0 0 0 0,0 0 0 0 0,0 0 1 0 0,0 0-1 0 0,0 0 0 0 0,0 0 0 0 0,0 0 1 0 0,0 0-1 0 0,0-1 0 0 0,0 1 0 0 0,1 0 0 0 0,-1-1 1 0 0,0 1-1 0 0,0-1 0 0 0,1 1 0 0 0,-1-1 1 0 0,0 0-1 0 0,1 0 0 0 0,1 1 0 0 0,-2-3-2 0 0,1 1 0 0 0,-1 0-1 0 0,0 0 1 0 0,0-1 0 0 0,0 1-1 0 0,0-1 1 0 0,-1 1 0 0 0,1-1-1 0 0,1-2 1 0 0,-2 4 11 0 0,2-5 9 0 0,-1 0 0 0 0,0 0 0 0 0,0 0 0 0 0,-1-1 0 0 0,1 1 0 0 0,-1 0 0 0 0,-1-8 0 0 0,2-11-8 0 0,10-155 0 0 0,-11 171 5 0 0,1 0 5 0 0,-1-1-1 0 0,1 1 1 0 0,0 0 0 0 0,4-9 0 0 0,-4 16 2 0 0,0 4-22 0 0,0 6-55 0 0,-5 43 70 0 0,-4 26 39 0 0,5-58-14 0 0,1 0-1 0 0,1 22 0 0 0,1-41 138 0 0,7-14-86 0 0,6-26-184 0 0,-1 0 0 0 0,-2 0 0 0 0,8-61 0 0 0,-8 8 91 0 0,-7 61 4 0 0,8-34-1 0 0,-6 34-339 0 0,-5 30 392 0 0,-6 8 280 0 0,-2 9-252 0 0,0 1 1 0 0,2-1-1 0 0,0 2 1 0 0,1-1-1 0 0,1 0 1 0 0,0 1-1 0 0,1 0 0 0 0,1 0 1 0 0,1 0-1 0 0,1 0 1 0 0,2 21-1 0 0,-2-36-72 0 0,0-2 0 0 0,0 0 0 0 0,0 0 0 0 0,0 1 0 0 0,0-1 0 0 0,1 0 0 0 0,-1 0 0 0 0,0 0 0 0 0,1 0 0 0 0,-1 0 0 0 0,0 0 0 0 0,1 0 0 0 0,0 0 0 0 0,-1 0 0 0 0,1 0 0 0 0,0 1 0 0 0,0-2-6 0 0,-1 0-1 0 0,0 1 1 0 0,1-1 0 0 0,-1 1-1 0 0,0-1 1 0 0,1 0-1 0 0,-1 1 1 0 0,1-1-1 0 0,-1 0 1 0 0,1 1 0 0 0,-1-1-1 0 0,1 0 1 0 0,-1 0-1 0 0,1 0 1 0 0,-1 1 0 0 0,1-1-1 0 0,-1 0 1 0 0,1 0-1 0 0,-1 0 1 0 0,1 0 0 0 0,-1 0-1 0 0,1 0 1 0 0,-1 0-1 0 0,1 0 1 0 0,0 0 0 0 0,-1 0-1 0 0,1 0 1 0 0,-1-1-1 0 0,1 1 1 0 0,-1 0-1 0 0,1 0 1 0 0,-1 0 0 0 0,1-1-1 0 0,-1 1 1 0 0,1 0-1 0 0,-1 0 1 0 0,0-1 0 0 0,1 1-1 0 0,-1 0 1 0 0,1-1-1 0 0,-1 1 1 0 0,1-1 0 0 0,17-21-25 0 0,-15 18-12 0 0,10-16-54 0 0,0-1-1 0 0,-1 0 1 0 0,10-27 0 0 0,11-20-98 0 0,-17 32-5 0 0,-37 54 709 0 0,19-15-513 0 0,1-1-1 0 0,-1 0 0 0 0,1 0 1 0 0,0 1-1 0 0,-1-1 0 0 0,1 1 1 0 0,0-1-1 0 0,0 1 0 0 0,1-1 1 0 0,-1 1-1 0 0,1 0 0 0 0,-1-1 1 0 0,1 5-1 0 0,-4 12 165 0 0,-7 37 385 0 0,9-48-470 0 0,0 1 1 0 0,1-1-1 0 0,0 1 0 0 0,0 0 1 0 0,1 9-1 0 0,0-17-75 0 0,0 0-1 0 0,0 1 1 0 0,0-1-1 0 0,0 0 1 0 0,1 0-1 0 0,-1 0 1 0 0,0 0-1 0 0,1 1 1 0 0,-1-1-1 0 0,1 0 1 0 0,-1 0-1 0 0,1 0 1 0 0,-1 0-1 0 0,1 0 1 0 0,0 0-1 0 0,1 1 1 0 0,-1-2-5 0 0,-1 1 1 0 0,1-1 0 0 0,-1 0-1 0 0,1 0 1 0 0,-1 1 0 0 0,1-1 0 0 0,0 0-1 0 0,-1 0 1 0 0,1 0 0 0 0,-1 0-1 0 0,1 0 1 0 0,0 0 0 0 0,-1 0 0 0 0,1 0-1 0 0,-1 0 1 0 0,1 0 0 0 0,0 0-1 0 0,-1 0 1 0 0,1-1 0 0 0,-1 1 0 0 0,1 0-1 0 0,0 0 1 0 0,0-1 0 0 0,1 0-8 0 0,0-1 0 0 0,0 1 0 0 0,1-1 1 0 0,-1 0-1 0 0,0 0 0 0 0,0 0 1 0 0,-1 0-1 0 0,1 0 0 0 0,0 0 0 0 0,-1-1 1 0 0,1 1-1 0 0,1-5 0 0 0,10-22-12 0 0,-7 16-4 0 0,0 1-1 0 0,-1-1 1 0 0,5-24 0 0 0,-4-4 46 0 0,-3 1 0 0 0,-1-56 1 0 0,-2 89-21 0 0,-1 6 31 0 0,-2 5 15 0 0,-2 8 31 0 0,5-11-71 0 0,-24 79 119 0 0,15-47-102 0 0,-11 60 6 0 0,6-26 6 0 0,-4 40-18 0 0,9-45-18 0 0,-1 61 3 0 0,10-117 30 0 0,1 0-1 0 0,-1 0 1 0 0,1 0-1 0 0,0 0 1 0 0,4 9-1 0 0,-3-8 2 0 0,-2-6-34 0 0,0-1-1 0 0,0 1 1 0 0,0 0-1 0 0,1 0 0 0 0,-1 0 1 0 0,0-1-1 0 0,1 1 1 0 0,-1 0-1 0 0,1-1 1 0 0,-1 1-1 0 0,1 0 1 0 0,-1-1-1 0 0,1 1 1 0 0,-1-1-1 0 0,1 1 0 0 0,0-1 1 0 0,-1 1-1 0 0,1-1 1 0 0,0 1-1 0 0,-1-1 1 0 0,1 0-1 0 0,0 1 1 0 0,0-1-1 0 0,-1 0 1 0 0,1 1-1 0 0,0-1 0 0 0,0 0 1 0 0,-1 0-1 0 0,1 0 1 0 0,0 0-1 0 0,0 0 1 0 0,0 0-1 0 0,0 0 1 0 0,-1 0-1 0 0,1 0 1 0 0,0 0-1 0 0,0 0 0 0 0,0-1 1 0 0,-1 1-1 0 0,1 0 1 0 0,0-1-1 0 0,1 0 1 0 0,1 0-32 0 0,0-1-1 0 0,0 1 1 0 0,0-1 0 0 0,0 0 0 0 0,-1 0 0 0 0,1 0 0 0 0,0 0-1 0 0,-1-1 1 0 0,3-2 0 0 0,9-15 16 0 0,0-2 0 0 0,-1 1 0 0 0,-1-2 0 0 0,-1 0 0 0 0,-1 0 0 0 0,-1 0 0 0 0,8-38 0 0 0,12-39-248 0 0,-28 99 254 0 0,-1 0 0 0 0,1-1-1 0 0,-1 1 1 0 0,0 0-1 0 0,0 0 1 0 0,1 0-1 0 0,-1-1 1 0 0,0 1-1 0 0,0 0 1 0 0,0 0-1 0 0,-1-3 1 0 0,-1 5-219 0 0,-2 9 108 0 0,-19 61 730 0 0,-43 122-124 0 0,55-164-284 0 0,1 1 1 0 0,-9 50-1 0 0,19-78-193 0 0,0-1 0 0 0,-1 1 1 0 0,1 0-1 0 0,1-1 0 0 0,-1 1 1 0 0,0 0-1 0 0,0 0 0 0 0,1-1 1 0 0,0 3-1 0 0,-1-3-5 0 0,0-1-2 0 0,0 0 0 0 0,0 0 0 0 0,1 0 0 0 0,-1 1 1 0 0,0-1-1 0 0,0 0 0 0 0,0 0 0 0 0,0 0 0 0 0,0 0 0 0 0,1 0 0 0 0,-1 0 0 0 0,0 0 0 0 0,0 0 0 0 0,0 1 0 0 0,0-1 0 0 0,1 0 0 0 0,-1 0 0 0 0,0 0 1 0 0,0 0-1 0 0,0 0 0 0 0,0 0 0 0 0,1 0 0 0 0,-1 0 0 0 0,0 0 0 0 0,0 0 0 0 0,0 0 0 0 0,0 0 0 0 0,1 0 0 0 0,-1 0 0 0 0,0-1 0 0 0,0 1 0 0 0,0 0 1 0 0,0 0-1 0 0,1 0 0 0 0,-1 0 0 0 0,0 0 0 0 0,0 0 0 0 0,0 0 0 0 0,0 0 0 0 0,1-1 0 0 0,-1 1 0 0 0,0 0 0 0 0,0 0 0 0 0,6-5-135 0 0,-6 5 135 0 0,10-10-129 0 0,-1-1 1 0 0,0-1-1 0 0,-1 0 0 0 0,0 0 0 0 0,10-20 0 0 0,12-21-172 0 0,36-58-188 0 0,-33 52-26 0 0,-40 66 658 0 0,4-4-102 0 0,0 1-1 0 0,-1 0 0 0 0,1 0 0 0 0,-3 6 0 0 0,-36 71 196 0 0,-13 29 234 0 0,30-58-71 0 0,14-31 3 0 0,-12 30 0 0 0,22-49-350 0 0,0 1 0 0 0,1-1 0 0 0,-1 0 0 0 0,1 0-1 0 0,0 0 1 0 0,-1 1 0 0 0,1-1 0 0 0,1 3 0 0 0,-1-5-48 0 0,0 0 0 0 0,0 0 0 0 0,0 1 0 0 0,0-1 0 0 0,0 0 1 0 0,0 0-1 0 0,0 0 0 0 0,0 0 0 0 0,0 0 0 0 0,0 1 0 0 0,0-1 0 0 0,0 0 0 0 0,0 0 0 0 0,0 0 0 0 0,0 0 0 0 0,0 0 0 0 0,1 1 0 0 0,-1-1 0 0 0,0 0 0 0 0,0 0 0 0 0,0 0 0 0 0,0 0 0 0 0,0 0 1 0 0,1 0-1 0 0,-1 0 0 0 0,0 0 0 0 0,0 1 0 0 0,0-1 0 0 0,0 0 0 0 0,0 0 0 0 0,1 0 0 0 0,-1 0 0 0 0,0 0 0 0 0,0 0 0 0 0,0 0 0 0 0,1 0 0 0 0,-1 0 0 0 0,11-8-273 0 0,11-18-168 0 0,-1-1 1 0 0,33-56-1 0 0,-22 33 166 0 0,92-165-178 0 0,-101 170 434 0 0,-21 42 39 0 0,-116 176 1270 0 0,105-159-1113 0 0,1 0 1 0 0,1 0-1 0 0,0 1 0 0 0,1 0 0 0 0,1 0 1 0 0,-4 16-1 0 0,9-27-147 0 0,-1-1 1 0 0,1 0-1 0 0,-1 0 1 0 0,1 0-1 0 0,0 0 1 0 0,0 0-1 0 0,2 6 1 0 0,-2-9-38 0 0,0 1 0 0 0,0-1 0 0 0,0 1 0 0 0,0-1 0 0 0,0 1 1 0 0,1-1-1 0 0,-1 1 0 0 0,0-1 0 0 0,0 1 0 0 0,1-1 0 0 0,-1 1 1 0 0,0-1-1 0 0,1 1 0 0 0,-1-1 0 0 0,0 0 0 0 0,1 1 0 0 0,-1-1 1 0 0,1 0-1 0 0,-1 1 0 0 0,1-1 0 0 0,0 0-11 0 0,0 0-1 0 0,-1 0 1 0 0,1 0 0 0 0,0 0 0 0 0,-1 0-1 0 0,1 0 1 0 0,0 0 0 0 0,0 0-1 0 0,-1 0 1 0 0,1 0 0 0 0,0-1-1 0 0,-1 1 1 0 0,1 0 0 0 0,-1-1 0 0 0,1 1-1 0 0,0 0 1 0 0,-1-1 0 0 0,1 1-1 0 0,-1-1 1 0 0,2 0 0 0 0,9-9-184 0 0,1 0-1 0 0,-1-2 1 0 0,15-20 0 0 0,25-42-18 0 0,-38 55 190 0 0,5-12-97 0 0,-14 22 116 0 0,1 0 0 0 0,0 1 1 0 0,7-9-1 0 0,-11 16 168 0 0,-4 7-86 0 0,-46 123 99 0 0,-15 34 72 0 0,25-69 208 0 0,-27 102 0 0 0,64-187-411 0 0,-1 0 1 0 0,2 0-1 0 0,-3 17 0 0 0,4-25-44 0 0,0-1-1 0 0,0 0 0 0 0,0 0 0 0 0,0 1 0 0 0,0-1 1 0 0,0 0-1 0 0,0 0 0 0 0,0 0 0 0 0,0 1 0 0 0,0-1 1 0 0,0 0-1 0 0,0 0 0 0 0,0 0 0 0 0,0 1 1 0 0,1-1-1 0 0,-1 0 0 0 0,0 0 0 0 0,0 0 0 0 0,0 1 1 0 0,0-1-1 0 0,0 0 0 0 0,0 0 0 0 0,0 0 0 0 0,1 1 1 0 0,-1-1-1 0 0,0 0 0 0 0,0 0 0 0 0,0 0 0 0 0,0 0 1 0 0,1 0-1 0 0,-1 0 0 0 0,0 1 0 0 0,0-1 0 0 0,7-4-216 0 0,4-9-127 0 0,13-23-40 0 0,-3-2-1 0 0,19-41 1 0 0,26-84-202 0 0,-63 154 519 0 0,24-65-290 0 0,-100 230 1073 0 0,-1 0-42 0 0,61-126-658 0 0,-143 297 734 0 0,148-312-637 0 0,7-11-100 0 0,-1-1 0 0 0,0 1 0 0 0,1-1 0 0 0,-1 0 0 0 0,0 0 0 0 0,-1 0 0 0 0,1 0 1 0 0,-1 0-1 0 0,-4 4 0 0 0,7-23-390 0 0,4-6-73 0 0,1 1 0 0 0,11-31 0 0 0,-7 22 219 0 0,78-286-582 0 0,-85 310 854 0 0,-1 1 0 0 0,1-1 1 0 0,-1 0-1 0 0,-1 1 1 0 0,1-1-1 0 0,-1-10 1 0 0,0 16-34 0 0,0 0-1 0 0,0 0 1 0 0,0 0 0 0 0,0 0-1 0 0,0 0 1 0 0,0 0 0 0 0,0 0-1 0 0,0-1 1 0 0,0 1 0 0 0,0 0-1 0 0,0 0 1 0 0,0 0 0 0 0,0 0 0 0 0,0 0-1 0 0,0 0 1 0 0,-1 0 0 0 0,1 0-1 0 0,0-1 1 0 0,0 1 0 0 0,0 0-1 0 0,0 0 1 0 0,0 0 0 0 0,0 0-1 0 0,0 0 1 0 0,0 0 0 0 0,0 0 0 0 0,0 0-1 0 0,0 0 1 0 0,0 0 0 0 0,-1 0-1 0 0,1 0 1 0 0,0 0 0 0 0,0 0-1 0 0,0 0 1 0 0,0 0 0 0 0,0 0-1 0 0,0 0 1 0 0,0 0 0 0 0,0 0-1 0 0,-1-1 1 0 0,1 1 0 0 0,0 1 0 0 0,0-1-1 0 0,0 0 1 0 0,0 0 0 0 0,0 0-1 0 0,-6 4 125 0 0,-3 8 38 0 0,-21 38 236 0 0,-74 138 307 0 0,73-118 122 0 0,-29 96 0 0 0,58-145-689 0 0,2-21-144 0 0,0 0 1 0 0,0 1-1 0 0,0-1 1 0 0,0 0-1 0 0,0 0 1 0 0,0 1-1 0 0,0-1 1 0 0,0 0-1 0 0,0 0 1 0 0,0 0-1 0 0,1 1 1 0 0,-1-1-1 0 0,0 0 0 0 0,0 0 1 0 0,0 1-1 0 0,0-1 1 0 0,0 0-1 0 0,0 0 1 0 0,1 0-1 0 0,-1 0 1 0 0,0 1-1 0 0,0-1 1 0 0,0 0-1 0 0,0 0 0 0 0,1 0 1 0 0,-1 0-1 0 0,1 0-3 0 0,-1 0 0 0 0,1 0-1 0 0,-1 0 1 0 0,1 0 0 0 0,-1 0-1 0 0,1-1 1 0 0,-1 1-1 0 0,1 0 1 0 0,-1-1 0 0 0,1 1-1 0 0,-1 0 1 0 0,0-1 0 0 0,1 1-1 0 0,-1 0 1 0 0,1-1 0 0 0,-1 1-1 0 0,0-1 1 0 0,1 1-1 0 0,8-12-122 0 0,-1 0 0 0 0,-1-1 0 0 0,9-18 0 0 0,-7 14 14 0 0,34-64-287 0 0,41-82-300 0 0,-66 123 480 0 0,-2-1 0 0 0,13-50 0 0 0,-26 82 185 0 0,11-56-197 0 0,-13 59 211 0 0,0-1 0 0 0,-1 0 1 0 0,0 0-1 0 0,0-1 0 0 0,-1 1 0 0 0,1 1 1 0 0,-3-10-1 0 0,3 15 30 0 0,-1 0 0 0 0,1 0 0 0 0,0 0 1 0 0,-1 0-1 0 0,1 0 0 0 0,-1 0 0 0 0,1-1 0 0 0,-1 1 1 0 0,1 0-1 0 0,-1 1 0 0 0,0-1 0 0 0,1 0 0 0 0,-1 0 0 0 0,0 0 1 0 0,0 0-1 0 0,0 1 0 0 0,0-1 0 0 0,0 0 0 0 0,0 0 1 0 0,0 1-1 0 0,0-1 0 0 0,0 1 0 0 0,-2-1 0 0 0,1 0 17 0 0,0 1 0 0 0,1 0 0 0 0,-1 0-1 0 0,0 0 1 0 0,0 1 0 0 0,0-1 0 0 0,0 0 0 0 0,0 1-1 0 0,0-1 1 0 0,0 1 0 0 0,1-1 0 0 0,-1 1-1 0 0,-2 1 1 0 0,-4 3 80 0 0,0 0 0 0 0,0 0 0 0 0,0 1 0 0 0,-11 11-1 0 0,-3 7 80 0 0,1 0 0 0 0,0 2 0 0 0,-24 40 0 0 0,-42 91 522 0 0,70-126-575 0 0,2 1 8 0 0,1 1 0 0 0,1 0 0 0 0,-10 43 0 0 0,22-71-139 0 0,-7 35 23 0 0,8-37-30 0 0,-1-1-1 0 0,1 1 1 0 0,0-1 0 0 0,0 1 0 0 0,1-1 0 0 0,-1 1 0 0 0,0-1 0 0 0,1 0-1 0 0,-1 1 1 0 0,1-1 0 0 0,0 1 0 0 0,0-1 0 0 0,1 3 0 0 0,-1-5-2 0 0,0 0 0 0 0,0 0-1 0 0,0 0 1 0 0,0 0 0 0 0,0-1 0 0 0,0 1 0 0 0,0 0 0 0 0,0-1 0 0 0,0 1 0 0 0,0 0 0 0 0,0-1-1 0 0,-1 1 1 0 0,1-1 0 0 0,0 1 0 0 0,0-1 0 0 0,1 0 0 0 0,-2 0 2 0 0,9-7-52 0 0,0-1-1 0 0,0 0 1 0 0,-1-1 0 0 0,0 1 0 0 0,-1-2 0 0 0,0 1 0 0 0,8-16-1 0 0,3-4-74 0 0,14-25-104 0 0,-2-2-1 0 0,-3-1 1 0 0,36-106 0 0 0,-32 56-350 0 0,-26 87 450 0 0,-1-1 0 0 0,3-44 1 0 0,-7 65 130 0 0,0 0 1 0 0,0 0 0 0 0,0 0 0 0 0,0 0 0 0 0,0 0 0 0 0,0 0-1 0 0,0 0 1 0 0,0 0 0 0 0,0 0 0 0 0,0 0 0 0 0,-1 0 0 0 0,1 0-1 0 0,0 0 1 0 0,-1 1 0 0 0,1-1 0 0 0,-1 0 0 0 0,1 0 0 0 0,-1 0-1 0 0,1 0 1 0 0,-1 1 0 0 0,1-1 0 0 0,-2-1 0 0 0,1 2 12 0 0,0 0 0 0 0,1 0-1 0 0,-1 0 1 0 0,0 0 0 0 0,0 0 0 0 0,0 0 0 0 0,1 0 0 0 0,-1 0 0 0 0,0 0 0 0 0,0 0 0 0 0,1 0-1 0 0,-1 1 1 0 0,0-1 0 0 0,0 0 0 0 0,1 0 0 0 0,-1 1 0 0 0,0-1 0 0 0,1 1 0 0 0,-1-1 0 0 0,0 0-1 0 0,0 2 1 0 0,-4 2 52 0 0,0 0 0 0 0,0 1 0 0 0,1-1 0 0 0,0 1 0 0 0,-5 7 0 0 0,-8 15-4 0 0,2 0-1 0 0,1 1 1 0 0,-15 41-1 0 0,-22 94 319 0 0,48-155-353 0 0,-4 18 26 0 0,-73 289 376 0 0,68-252-398 0 0,-34 219 573 0 0,43-214-395 0 0,3-62-191 0 0,1 0 0 0 0,-1 0 0 0 0,1 0 0 0 0,0 0 0 0 0,0 0 0 0 0,1 0 0 0 0,0-1 0 0 0,0 1 0 0 0,3 6 0 0 0,-4-11-18 0 0,0 1-1 0 0,0-1 0 0 0,0 0 1 0 0,-1 0-1 0 0,1 0 1 0 0,0 0-1 0 0,0 1 1 0 0,0-1-1 0 0,1-1 0 0 0,-1 1 1 0 0,0 0-1 0 0,0 0 1 0 0,1 0-1 0 0,-1-1 1 0 0,0 1-1 0 0,1 0 0 0 0,-1-1 1 0 0,0 1-1 0 0,1-1 1 0 0,-1 0-1 0 0,3 1 1 0 0,-2-1-22 0 0,0 0 0 0 0,0-1 0 0 0,1 1 0 0 0,-1-1 1 0 0,0 1-1 0 0,0-1 0 0 0,0 0 0 0 0,0 1 0 0 0,0-1 1 0 0,1 0-1 0 0,-1-1 0 0 0,2-1 0 0 0,4-3-75 0 0,-1 0 0 0 0,1-1 1 0 0,-1 0-1 0 0,-1 0 0 0 0,8-10 0 0 0,92-152-460 0 0,-61 85 336 0 0,65-176 0 0 0,-48 108-282 0 0,-57 136 707 0 0,-5 12 32 0 0,-5 11-49 0 0,-3 10 199 0 0,-8 27 0 0 0,7-18-169 0 0,-96 230 302 0 0,65-161 4 0 0,-35 125 0 0 0,73-213-500 0 0,0 0 0 0 0,0 0 0 0 0,1 0 0 0 0,0 1 0 0 0,0-1 0 0 0,1 0 0 0 0,0 10 0 0 0,0-17-18 0 0,0 0 1 0 0,0 0-1 0 0,0 1 0 0 0,0-1 1 0 0,0 0-1 0 0,0 0 0 0 0,0 1 0 0 0,0-1 1 0 0,0 0-1 0 0,0 0 0 0 0,0 1 1 0 0,1-1-1 0 0,-1 0 0 0 0,0 0 0 0 0,0 0 1 0 0,0 1-1 0 0,0-1 0 0 0,0 0 1 0 0,1 0-1 0 0,-1 0 0 0 0,0 1 0 0 0,0-1 1 0 0,0 0-1 0 0,0 0 0 0 0,1 0 1 0 0,-1 0-1 0 0,0 0 0 0 0,0 1 1 0 0,1-1-1 0 0,-1 0 0 0 0,0 0 0 0 0,0 0 1 0 0,1 0-1 0 0,-1 0 0 0 0,0 0 1 0 0,9-5-143 0 0,6-13-141 0 0,-15 18 284 0 0,40-62-486 0 0,56-118 0 0 0,-95 179 485 0 0,77-183-60 0 0,0 0 63 0 0,-69 167 78 0 0,-5 11-63 0 0,-1 0 0 0 0,0 0 0 0 0,0 0 0 0 0,-1 0 0 0 0,3-8 0 0 0,-8 25 134 0 0,0-1 1 0 0,-1 0-1 0 0,0 0 0 0 0,-7 13 1 0 0,-3 5-99 0 0,-4 22 21 0 0,-17 69-1 0 0,24-77 59 0 0,3-14-105 0 0,-3 10 43 0 0,2 1 0 0 0,-10 76 0 0 0,19-114-72 0 0,0-1-1 0 0,0 0 1 0 0,0 1-1 0 0,0-1 1 0 0,0 1-1 0 0,0-1 1 0 0,0 0-1 0 0,0 1 1 0 0,0-1-1 0 0,0 0 1 0 0,0 1-1 0 0,0-1 0 0 0,0 1 1 0 0,0-1-1 0 0,0 0 1 0 0,0 1-1 0 0,0-1 1 0 0,0 1-1 0 0,0-1 1 0 0,1 0-1 0 0,-1 1 1 0 0,0-1-1 0 0,0 0 1 0 0,0 1-1 0 0,1-1 1 0 0,-1 0-1 0 0,0 1 1 0 0,1-1-1 0 0,6-8-232 0 0,6-18-219 0 0,0-4 108 0 0,70-170-444 0 0,-53 119 861 0 0,-4-2 0 0 0,27-146 0 0 0,-52 225-20 0 0,-1 3-25 0 0,1 0 0 0 0,-1 0 0 0 0,0 0 0 0 0,0 0 0 0 0,0 0 0 0 0,0 0 0 0 0,0 0 0 0 0,0 0 0 0 0,0 0 0 0 0,0 0 0 0 0,0 0-1 0 0,0 0 1 0 0,0 0 0 0 0,-1 0 0 0 0,0-2 0 0 0,0 4 20 0 0,0 0-1 0 0,0-1 1 0 0,0 1 0 0 0,0 0-1 0 0,0 0 1 0 0,0 1 0 0 0,0-1-1 0 0,1 0 1 0 0,-1 0 0 0 0,0 0-1 0 0,0 2 1 0 0,-11 23 23 0 0,1 0-1 0 0,-9 37 1 0 0,3-12-31 0 0,-110 357 99 0 0,97-284-153 0 0,-18 63-14 0 0,44-173 32 0 0,-4 13-27 0 0,8-24-64 0 0,6-17-92 0 0,95-208-1418 0 0,-94 206 1433 0 0,65-100-162 0 0,-57 92 627 0 0,-269 535 2445 0 0,208-389-2542 0 0,19-47-138 0 0,49-168-2115 0 0,124-384 1296 0 0,-141 463 758 0 0,-3 9 3 0 0,0 1 0 0 0,-1-2 0 0 0,1 1 0 0 0,-1 0 0 0 0,0-7 0 0 0,-1 11 1 0 0,0 1 1 0 0,0 0-1 0 0,0 0 0 0 0,0 0 0 0 0,0 0 1 0 0,0 0-1 0 0,0 0 0 0 0,0 0 0 0 0,0 0 1 0 0,0 0-1 0 0,0 0 0 0 0,0-1 0 0 0,0 1 1 0 0,0 0-1 0 0,0 0 0 0 0,0 0 0 0 0,0 0 0 0 0,0 0 1 0 0,0 0-1 0 0,0 0 0 0 0,0 0 0 0 0,0 0 1 0 0,0 0-1 0 0,0 0 0 0 0,0 0 0 0 0,0 0 1 0 0,0-1-1 0 0,0 1 0 0 0,0 0 0 0 0,0 0 1 0 0,0 0-1 0 0,-1 0 0 0 0,1 0 0 0 0,0 0 1 0 0,0 0-1 0 0,0 0 0 0 0,0 0 0 0 0,0 0 1 0 0,0 0-1 0 0,0 0 0 0 0,0 0 0 0 0,0 0 0 0 0,0 0 1 0 0,0 0-1 0 0,-1 0 0 0 0,1 0 0 0 0,0 0 1 0 0,0 0-1 0 0,0 0 0 0 0,0 0 0 0 0,0 0 1 0 0,0 0-1 0 0,-6 4 176 0 0,-4 7 36 0 0,-47 76 278 0 0,-55 112 0 0 0,74-129-439 0 0,-115 256 392 0 0,120-253-350 0 0,24-52-69 0 0,-6 13 136 0 0,-18 57-1 0 0,64-143-1210 0 0,110-187-113 0 0,-62 111 1024 0 0,-44 69-6 0 0,101-163-1056 0 0,-130 212 1172 0 0,-55 67 1119 0 0,-26 55-490 0 0,5 3 0 0 0,-83 182-1 0 0,136-260-561 0 0,-76 175 478 0 0,68-148-338 0 0,-22 92 1 0 0,46-152-199 0 0,0 1-1 0 0,0-1 1 0 0,1 0-1 0 0,-1 1 1 0 0,1-1-1 0 0,0 1 1 0 0,0 4-1 0 0,0-8 11 0 0,0-1 0 0 0,0 0 0 0 0,0 0-1 0 0,0 0 1 0 0,0 0 0 0 0,0 0 0 0 0,1 0 0 0 0,-1 0 0 0 0,0 1-1 0 0,0-1 1 0 0,0 0 0 0 0,0 0 0 0 0,0 0 0 0 0,0 0 0 0 0,0 0-1 0 0,0 0 1 0 0,0 0 0 0 0,0 0 0 0 0,0 0 0 0 0,0 1-1 0 0,0-1 1 0 0,0 0 0 0 0,0 0 0 0 0,0 0 0 0 0,1 0 0 0 0,-1 0-1 0 0,0 0 1 0 0,0 0 0 0 0,0 0 0 0 0,0 0 0 0 0,0 0 0 0 0,0 0-1 0 0,0 0 1 0 0,0 0 0 0 0,1 0 0 0 0,-1 0 0 0 0,0 0 0 0 0,0 0-1 0 0,0 0 1 0 0,0 0 0 0 0,0 0 0 0 0,0 0 0 0 0,0 0-1 0 0,1 0 1 0 0,-1 0 0 0 0,0 0 0 0 0,0 0 0 0 0,0 0 0 0 0,0 0-1 0 0,0 0 1 0 0,0 0 0 0 0,0 0 0 0 0,0 0 0 0 0,1 0 0 0 0,-1 0-1 0 0,0-1 1 0 0,8-7-259 0 0,5-12-157 0 0,89-182-716 0 0,19-37 815 0 0,-97 196 135 0 0,1-4-174 0 0,2 2 1 0 0,51-65-1 0 0,-70 101 210 0 0,-4 9 47 0 0,-9 19 214 0 0,-90 196 1619 0 0,-128 276-281 0 0,222-490-1443 0 0,-2 5 13 0 0,1 1 0 0 0,-1 0 0 0 0,1 0 0 0 0,1 0 0 0 0,-1 0 0 0 0,1 0 0 0 0,0 8 0 0 0,1-15-19 0 0,0 0 0 0 0,0 0-1 0 0,0 0 1 0 0,0 0-1 0 0,0 0 1 0 0,0 0-1 0 0,0 1 1 0 0,0-1-1 0 0,0 0 1 0 0,1 0-1 0 0,-1 0 1 0 0,0 0-1 0 0,0 0 1 0 0,0 0-1 0 0,0 0 1 0 0,0 0-1 0 0,0 1 1 0 0,0-1-1 0 0,1 0 1 0 0,-1 0-1 0 0,0 0 1 0 0,0 0 0 0 0,0 0-1 0 0,0 0 1 0 0,0 0-1 0 0,1 0 1 0 0,-1 0-1 0 0,0 0 1 0 0,0 0-1 0 0,0 0 1 0 0,0 0-1 0 0,0 0 1 0 0,1 0-1 0 0,-1 0 1 0 0,0 0-1 0 0,0 0 1 0 0,0 0-1 0 0,0 0 1 0 0,0 0-1 0 0,0 0 1 0 0,1-1 0 0 0,-1 1-1 0 0,0 0 1 0 0,0 0-1 0 0,0 0 1 0 0,0 0-1 0 0,0 0 1 0 0,0 0-1 0 0,0 0 1 0 0,1 0-1 0 0,-1 0 1 0 0,0-1-1 0 0,0 1 1 0 0,0 0-1 0 0,0 0 1 0 0,0 0-1 0 0,0 0 1 0 0,0 0-1 0 0,0-1 1 0 0,0 1 0 0 0,0 0-1 0 0,7-8-137 0 0,10-19-435 0 0,23-51 0 0 0,-4 6 163 0 0,176-276-426 0 0,-194 322 526 0 0,1 1 0 0 0,36-35 0 0 0,-65 81 649 0 0,-244 457 2742 0 0,251-471-3047 0 0,-9 17 55 0 0,0 0-1 0 0,-9 34 1 0 0,23-66-246 0 0,2 1 1 0 0,-1 0-1 0 0,1 0 0 0 0,9-11 0 0 0,1-5-157 0 0,1 1 151 0 0,1-1 0 0 0,23-23 0 0 0,-4 5-104 0 0,-16 17-324 0 0,36-35 0 0 0,-53 58 431 0 0,-9 15 457 0 0,4-7-132 0 0,-22 35 247 0 0,-2-1-1 0 0,-51 59 1 0 0,17-25-157 0 0,45-53-163 0 0,-2-1 0 0 0,0 0 0 0 0,-1-2 0 0 0,-1 0 0 0 0,-1-2-1 0 0,0 0 1 0 0,-38 22 0 0 0,46-35-192 0 0,13-4 94 0 0,0 0 1 0 0,0 0-1 0 0,0 0 0 0 0,-1 0 0 0 0,1 0 0 0 0,0 0 1 0 0,0 0-1 0 0,0-1 0 0 0,0 1 0 0 0,0 0 0 0 0,-1 0 0 0 0,1 0 1 0 0,0 0-1 0 0,0 0 0 0 0,0-1 0 0 0,0 1 0 0 0,0 0 1 0 0,0 0-1 0 0,0 0 0 0 0,0 0 0 0 0,0-1 0 0 0,0 1 1 0 0,0 0-1 0 0,0 0 0 0 0,-1 0 0 0 0,1-1 0 0 0,0 1 0 0 0,0 0 1 0 0,0 0-1 0 0,1 0 0 0 0,-1 0 0 0 0,0-1 0 0 0,0 1 1 0 0,0 0-1 0 0,0-1 0 0 0,11-23-573 0 0,-6 14 418 0 0,113-234-1046 0 0,-158 314 2162 0 0,-51 98-31 0 0,70-125-706 0 0,2 1 0 0 0,-13 47 0 0 0,31-90-201 0 0,0 3-30 0 0,0-1 0 0 0,0 0 0 0 0,0 1 1 0 0,1-1-1 0 0,-1 1 0 0 0,1-1 0 0 0,0 6 0 0 0,0-9 11 0 0,0 0-1 0 0,0 0 0 0 0,1 1 0 0 0,-1-1 1 0 0,0 0-1 0 0,0 0 0 0 0,0 0 0 0 0,0 0 1 0 0,1 1-1 0 0,-1-1 0 0 0,0 0 0 0 0,0 0 1 0 0,0 0-1 0 0,1 0 0 0 0,-1 0 0 0 0,0 0 1 0 0,0 1-1 0 0,1-1 0 0 0,-1 0 0 0 0,0 0 0 0 0,0 0 1 0 0,1 0-1 0 0,-1 0 0 0 0,0 0 0 0 0,0 0 1 0 0,1 0-1 0 0,-1 0 0 0 0,0 0 0 0 0,0 0 1 0 0,1 0-1 0 0,-1 0 0 0 0,0 0 0 0 0,0-1 1 0 0,1 1-1 0 0,-1 0 0 0 0,0 0 0 0 0,0 0 1 0 0,0 0-1 0 0,1 0 0 0 0,-1 0 0 0 0,0-1 0 0 0,0 1 1 0 0,0 0-1 0 0,1 0 0 0 0,-1 0 0 0 0,0-1 1 0 0,0 1-1 0 0,0 0 0 0 0,0 0 0 0 0,11-10-93 0 0,3-7-160 0 0,-2-1-1 0 0,-1 0 1 0 0,15-29 0 0 0,2-6 23 0 0,14-19 196 0 0,0 0-355 0 0,51-68-1 0 0,-80 125 395 0 0,-14 18 88 0 0,-1 0-1 0 0,1 0 0 0 0,-1 0 0 0 0,1 0 0 0 0,-1 6 0 0 0,-5 10 195 0 0,-13 22 122 0 0,-103 190 653 0 0,107-202-990 0 0,12-20-25 0 0,-1 0 1 0 0,0 0-1 0 0,-1 0 1 0 0,-7 8-1 0 0,13-16-101 0 0,16-13-361 0 0,12-7 186 0 0,-1-2 0 0 0,26-25 1 0 0,43-54-129 0 0,-81 85 220 0 0,-13 12 106 0 0,12-11-148 0 0,-13 14 177 0 0,-1-1 0 0 0,0 1 1 0 0,1 0-1 0 0,-1-1 0 0 0,0 1 0 0 0,1 0 0 0 0,-1-1 1 0 0,1 1-1 0 0,-1 0 0 0 0,0 0 0 0 0,1-1 1 0 0,-1 1-1 0 0,1 0 0 0 0,-1 0 0 0 0,1 0 1 0 0,-1 0-1 0 0,1 0 0 0 0,-1 0 0 0 0,1-1 1 0 0,-1 1-1 0 0,1 0 0 0 0,-1 0 0 0 0,1 1 1 0 0,-1-1-1 0 0,1 0 0 0 0,-1 0 0 0 0,0 0 1 0 0,1 0-1 0 0,-1 0 0 0 0,1 0 0 0 0,0 1 0 0 0,-1 0 31 0 0,1 0-1 0 0,-1 1 0 0 0,0-1 0 0 0,1 0 0 0 0,-1 0 0 0 0,0 1 0 0 0,0-1 0 0 0,0 0 0 0 0,0 1 0 0 0,0-1 0 0 0,0 0 0 0 0,0 1 0 0 0,-1 1 0 0 0,-3 19 258 0 0,-11 32 200 0 0,-9 35 169 0 0,23-84-632 0 0,-2 6 12 0 0,3-9-45 0 0,3-6-38 0 0,44-71-447 0 0,-35 59 376 0 0,-2 0-1 0 0,0 0 1 0 0,0-1-1 0 0,-2-1 1 0 0,0 1-1 0 0,6-20 0 0 0,-14 36 119 0 0,0 0 0 0 0,1 1-1 0 0,-1-1 1 0 0,0 0 0 0 0,0 0 0 0 0,0 0-1 0 0,0 0 1 0 0,0 0 0 0 0,0 0-1 0 0,0 0 1 0 0,0 1 0 0 0,0-1-1 0 0,0 0 1 0 0,-1 0 0 0 0,1 0-1 0 0,-1-1 1 0 0,1 1-3 0 0,0 1 1 0 0,-1 0-1 0 0,1 0 1 0 0,0-1-1 0 0,-1 1 1 0 0,1 0-1 0 0,-1 0 1 0 0,1-1-1 0 0,0 1 1 0 0,-1 0-1 0 0,1 0 1 0 0,-1 0-1 0 0,1 0 1 0 0,0-1-1 0 0,-1 1 1 0 0,1 0-1 0 0,-1 0 1 0 0,1 0-1 0 0,-1 0 1 0 0,1 0-1 0 0,-1 0 1 0 0,1 0-1 0 0,-1 1 0 0 0,-5 0-71 0 0,1 1 0 0 0,0 0 0 0 0,0 0 0 0 0,-8 5-1 0 0,-3 0-22 0 0,14-6-63 0 0,0-1 0 0 0,0 1 0 0 0,0-1 0 0 0,1 0-1 0 0,-1 1 1 0 0,0-1 0 0 0,0 0 0 0 0,0 0 0 0 0,0-1 0 0 0,0 1 0 0 0,0 0-1 0 0,0-1 1 0 0,0 1 0 0 0,1-1 0 0 0,-1 1 0 0 0,0-1 0 0 0,0 0-1 0 0,1 0 1 0 0,-1 0 0 0 0,0 0 0 0 0,1 0 0 0 0,-1 0 0 0 0,-1-2 0 0 0,-2-2-1273 0 0,1 0 0 0 0,-1-1 0 0 0,1 0 0 0 0,-7-12 0 0 0,-5-8-1515 0 0,-3 2-1961 0 0,11 15 4226 0 0,1 0 0 0 0,0 0-1 0 0,-7-14 1 0 0,2-4 405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28.623"/>
    </inkml:context>
    <inkml:brush xml:id="br0">
      <inkml:brushProperty name="width" value="0.1" units="cm"/>
      <inkml:brushProperty name="height" value="0.2" units="cm"/>
      <inkml:brushProperty name="color" value="#CCCC00"/>
      <inkml:brushProperty name="tip" value="rectangle"/>
      <inkml:brushProperty name="rasterOp" value="maskPen"/>
    </inkml:brush>
  </inkml:definitions>
  <inkml:trace contextRef="#ctx0" brushRef="#br0">274 178 7399 0 0,'0'1'51'0'0,"0"0"-1"0"0,0 0 1 0 0,0-1-1 0 0,0 1 1 0 0,0 0-1 0 0,-1 0 1 0 0,1-1-1 0 0,0 1 1 0 0,0 0-1 0 0,-1 0 0 0 0,1-1 1 0 0,0 1-1 0 0,-1 0 1 0 0,1-1-1 0 0,-1 1 1 0 0,1-1-1 0 0,-1 1 1 0 0,1 0-1 0 0,-1-1 1 0 0,0 1-1 0 0,1-1 1 0 0,-1 1-1 0 0,-1 0 0 0 0,-6 3 2510 0 0,8-4-2480 0 0,0 0 0 0 0,0 0 0 0 0,0-1 0 0 0,0 1 0 0 0,0 0 0 0 0,0 0 0 0 0,0 0 0 0 0,-1-1 0 0 0,1 1 1 0 0,0 0-1 0 0,0 0 0 0 0,0-1 0 0 0,0 1 0 0 0,0 0 0 0 0,0 0 0 0 0,0-1 0 0 0,0 1 0 0 0,0 0 0 0 0,0 0 0 0 0,1 0 0 0 0,-1-1 0 0 0,0 1 0 0 0,0 0 0 0 0,0 0 0 0 0,0 0 0 0 0,0-1 0 0 0,0 1 0 0 0,0 0 0 0 0,1-1 0 0 0,6-15 2308 0 0,0 29-1074 0 0,-5-1-443 0 0,-3-6 472 0 0,-3-17-1334 0 0,2 8-3 0 0,1-1 0 0 0,-1 1 1 0 0,1 0-1 0 0,0-1 0 0 0,1 0 1 0 0,-1 1-1 0 0,0-1 0 0 0,1 1 1 0 0,0-7-1 0 0,1-4-16 0 0,0 1 0 0 0,-2-1 1 0 0,1 1-1 0 0,-4-16 0 0 0,4 29 28 0 0,0 0 1 0 0,0 0-1 0 0,-1 0 0 0 0,1 0 1 0 0,0 0-1 0 0,0 0 1 0 0,0 0-1 0 0,0 0 0 0 0,0 0 1 0 0,-1 0-1 0 0,1 0 1 0 0,0 0-1 0 0,0 0 0 0 0,0 0 1 0 0,0 0-1 0 0,-1 0 1 0 0,1 0-1 0 0,0 0 1 0 0,0 0-1 0 0,0 0 0 0 0,0 0 1 0 0,0 0-1 0 0,0 1 1 0 0,-1-1-1 0 0,1 0 0 0 0,0 0 1 0 0,0 0-1 0 0,0 0 1 0 0,0 0-1 0 0,0 0 0 0 0,0 0 1 0 0,0 1-1 0 0,0-1 1 0 0,-1 0-1 0 0,1 0 0 0 0,0 0 1 0 0,0 0-1 0 0,0 0 1 0 0,0 1-1 0 0,0-1 0 0 0,0 0 1 0 0,0 0-1 0 0,-4 7 208 0 0,1-1-126 0 0,1 1-1 0 0,0-1 1 0 0,0 1-1 0 0,1 0 1 0 0,0-1-1 0 0,-1 9 1 0 0,2 43-220 0 0,0-32 241 0 0,0-17-46 0 0,2 29 40 0 0,-2-35-115 0 0,0-1 0 0 0,1 0 0 0 0,-1 0 0 0 0,1 0 0 0 0,-1 1 0 0 0,1-1 0 0 0,0 0 0 0 0,0 0 0 0 0,0 0 0 0 0,0 0 0 0 0,0 0 0 0 0,0-1 0 0 0,1 1 0 0 0,1 2 0 0 0,-3-4-3 0 0,0 0 1 0 0,0 0-1 0 0,1 0 0 0 0,-1 0 1 0 0,0 0-1 0 0,0 0 0 0 0,0 0 1 0 0,1 0-1 0 0,-1 0 0 0 0,0 0 1 0 0,0 0-1 0 0,0 0 0 0 0,1 0 0 0 0,-1 0 1 0 0,0 0-1 0 0,0 0 0 0 0,0 0 1 0 0,0 0-1 0 0,1 0 0 0 0,-1 0 1 0 0,0-1-1 0 0,0 1 0 0 0,0 0 1 0 0,1 0-1 0 0,-1 0 0 0 0,0 0 0 0 0,0 0 1 0 0,0 0-1 0 0,0-1 0 0 0,0 1 1 0 0,1 0-1 0 0,-1 0 0 0 0,0 0 1 0 0,0 0-1 0 0,0-1 0 0 0,0 1 1 0 0,0 0-1 0 0,0 0 0 0 0,0 0 0 0 0,0-1 1 0 0,0 1-1 0 0,0 0 0 0 0,0 0 1 0 0,0 0-1 0 0,0-1 0 0 0,0 1 1 0 0,0 0-1 0 0,4-13-187 0 0,-4 12 189 0 0,4-27-24 0 0,-1 0 0 0 0,-1 0-1 0 0,-1-1 1 0 0,-1 1 0 0 0,-5-29-1 0 0,4 49 61 0 0,-1 1-1 0 0,1-1 0 0 0,-2 0 1 0 0,-2-7-1 0 0,4 12-22 0 0,0 0-1 0 0,0 1 1 0 0,0-1-1 0 0,-1 1 1 0 0,1 0-1 0 0,-1-1 0 0 0,0 1 1 0 0,0 0-1 0 0,1 0 1 0 0,-1 0-1 0 0,0 0 1 0 0,-1 0-1 0 0,1 0 1 0 0,-5-2-1 0 0,6 4-8 0 0,1-1-1 0 0,-1 1 0 0 0,0 0 1 0 0,0 0-1 0 0,0 0 0 0 0,0 0 1 0 0,0 0-1 0 0,0 0 0 0 0,1 0 1 0 0,-1 1-1 0 0,0-1 0 0 0,0 0 1 0 0,0 0-1 0 0,0 1 0 0 0,1-1 1 0 0,-1 0-1 0 0,0 1 0 0 0,0-1 1 0 0,1 1-1 0 0,-1-1 0 0 0,0 1 1 0 0,1-1-1 0 0,-1 1 0 0 0,0 0 1 0 0,1-1-1 0 0,-1 1 0 0 0,1 0 1 0 0,-1-1-1 0 0,1 1 0 0 0,-1 0 1 0 0,1 0-1 0 0,0-1 1 0 0,-1 1-1 0 0,1 2 0 0 0,-3 3 28 0 0,0 0-1 0 0,1 0 1 0 0,-2 9-1 0 0,-2 20 41 0 0,0 0 0 0 0,0 55-1 0 0,8 73 173 0 0,0-114-221 0 0,0-19-21 0 0,8 43 0 0 0,-9-68 1 0 0,1 6-7 0 0,0-1 1 0 0,6 17-1 0 0,-8-27-79 0 0,-8-12-272 0 0,-1-5 245 0 0,-5-15-63 0 0,-54-170-160 0 0,65 196 351 0 0,0 0 0 0 0,-1 1 0 0 0,-4-8 0 0 0,8 13-16 0 0,0-1 0 0 0,0 1 0 0 0,0 0 0 0 0,0 0 0 0 0,0 0 0 0 0,0 0 0 0 0,-1 0 0 0 0,1 0 0 0 0,0-1 0 0 0,0 1 0 0 0,0 0 0 0 0,0 0 0 0 0,0 0 0 0 0,0 0 0 0 0,0 0 0 0 0,0 0 1 0 0,-1 0-1 0 0,1 0 0 0 0,0 0 0 0 0,0 0 0 0 0,0-1 0 0 0,0 1 0 0 0,0 0 0 0 0,0 0 0 0 0,-1 0 0 0 0,1 0 0 0 0,0 0 0 0 0,0 0 0 0 0,0 0 0 0 0,0 0 0 0 0,0 0 0 0 0,-1 0 0 0 0,1 0 0 0 0,0 0 0 0 0,0 0 0 0 0,0 0 0 0 0,0 0 0 0 0,0 0 0 0 0,-1 1 0 0 0,1-1 0 0 0,0 0 0 0 0,0 0 0 0 0,0 0 0 0 0,0 0 0 0 0,0 0 0 0 0,-1 0 0 0 0,-2 9-2 0 0,0 10 16 0 0,3-18-12 0 0,-1 14 61 0 0,1 0 0 0 0,5 29 1 0 0,-1-1 11 0 0,4 18 138 0 0,-3-25-79 0 0,-2-29-33 0 0,0-10-71 0 0,0-12-202 0 0,-1-25 152 0 0,-2 0 1 0 0,-1 0-1 0 0,-3 0 1 0 0,-16-75-1 0 0,19 109 20 0 0,-7-22-2 0 0,7 26 3 0 0,0 1 0 0 0,1-1-1 0 0,-1 1 1 0 0,0-1 0 0 0,0 1 0 0 0,1-1 0 0 0,-1 1 0 0 0,0-1 0 0 0,-1 1 0 0 0,1 0 0 0 0,0 0 0 0 0,0-1 0 0 0,-2 0 0 0 0,2 2 4 0 0,1 0 1 0 0,-1 0-1 0 0,1 0 0 0 0,-1 0 1 0 0,1 0-1 0 0,0 0 0 0 0,-1 0 1 0 0,1 0-1 0 0,-1 0 1 0 0,1 0-1 0 0,-1 0 0 0 0,1 0 1 0 0,-1 0-1 0 0,1 1 0 0 0,0-1 1 0 0,-1 0-1 0 0,1 0 0 0 0,-1 0 1 0 0,1 1-1 0 0,0-1 1 0 0,-1 0-1 0 0,1 1 0 0 0,0-1 1 0 0,-1 0-1 0 0,1 1 0 0 0,0-1 1 0 0,0 0-1 0 0,-1 1 1 0 0,1-1-1 0 0,0 0 0 0 0,0 1 1 0 0,0-1-1 0 0,0 1 0 0 0,-1-1 1 0 0,1 1-1 0 0,0 0 1 0 0,-5 17 176 0 0,3-3-182 0 0,0 0 0 0 0,1 1 0 0 0,2 30 0 0 0,11 47 0 0 0,-5-48 0 0 0,34 141 299 0 0,-33-152-278 0 0,-4-24-21 0 0,-1 0 0 0 0,6 11 0 0 0,3 4 0 0 0,7 6-190 0 0,-15-28 26 0 0,-2-8-30 0 0,0-9-53 0 0,-3 3 185 0 0,1 1-1 0 0,-2-1 0 0 0,1 1 1 0 0,-2-1-1 0 0,1 1 0 0 0,-7-15 0 0 0,2 2 49 0 0,0 4-18 0 0,-14-29 1 0 0,14 33-50 0 0,4 10 44 0 0,2 1 29 0 0,-1 1 0 0 0,1-1 0 0 0,-1 1 0 0 0,0 0 0 0 0,0-1 0 0 0,0 1 0 0 0,0 0 0 0 0,0 0 0 0 0,-1 1 0 0 0,1-1 0 0 0,-1 0 0 0 0,0 1 0 0 0,-4-4 0 0 0,6 6 16 0 0,0 0-1 0 0,1 0 1 0 0,-1 0 0 0 0,1 0-1 0 0,-1 0 1 0 0,1 0 0 0 0,-1 0-1 0 0,1 0 1 0 0,-1 0 0 0 0,1 0-1 0 0,-1 1 1 0 0,1-1 0 0 0,-1 0-1 0 0,1 0 1 0 0,-1 1 0 0 0,1-1-1 0 0,-1 0 1 0 0,1 0 0 0 0,-1 1-1 0 0,1-1 1 0 0,0 0 0 0 0,-1 1-1 0 0,1-1 1 0 0,-1 1 0 0 0,1-1-1 0 0,0 1 1 0 0,0-1 0 0 0,-1 1-1 0 0,1-1 1 0 0,0 1 0 0 0,0-1-1 0 0,-1 1 1 0 0,1-1 0 0 0,0 1-1 0 0,0-1 1 0 0,0 1 0 0 0,0 0-1 0 0,-5 24 41 0 0,4-22-54 0 0,0 19 111 0 0,0 0-1 0 0,2 0 0 0 0,1 1 1 0 0,0-1-1 0 0,7 24 0 0 0,-2 2 54 0 0,29 191 349 0 0,-34-230-497 0 0,0 0 1 0 0,0-1 0 0 0,1 1-1 0 0,4 10 1 0 0,-7-19-12 0 0,0 1 0 0 0,0-1 0 0 0,1 0 0 0 0,-1 1 0 0 0,0-1 0 0 0,0 0 0 0 0,0 0 0 0 0,0 1 0 0 0,0-1 0 0 0,1 0 0 0 0,-1 1 0 0 0,0-1 0 0 0,0 0 0 0 0,1 0 0 0 0,-1 0 0 0 0,0 1 0 0 0,0-1 0 0 0,1 0 0 0 0,-1 0 0 0 0,0 0 0 0 0,0 0 0 0 0,1 1 0 0 0,-1-1 0 0 0,0 0 0 0 0,1 0 0 0 0,-1 0 0 0 0,0 0 0 0 0,1 0 0 0 0,-1 0 0 0 0,0 0 0 0 0,1 0 0 0 0,-1 0 0 0 0,8-8-138 0 0,2-15-90 0 0,-8 13 143 0 0,0 1-1 0 0,0 0 1 0 0,0-18 0 0 0,0-2 48 0 0,2-52-48 0 0,-4 52 92 0 0,0 4-6 0 0,-6-36 0 0 0,2 27-14 0 0,0 7-21 0 0,-2-1 1 0 0,0 1 0 0 0,-12-29-1 0 0,15 46 24 0 0,-1-3-66 0 0,-11-22 1 0 0,14 33 72 0 0,0 0 0 0 0,0 0 0 0 0,-1 0 0 0 0,1 0 0 0 0,0 0 0 0 0,-1 0 0 0 0,0 0 1 0 0,1 0-1 0 0,-1 1 0 0 0,0-1 0 0 0,0 1 0 0 0,0-1 0 0 0,0 1 0 0 0,0 0 0 0 0,0 0 0 0 0,0-1 0 0 0,-3 0 1 0 0,4 2 16 0 0,0 0 0 0 0,0 0 1 0 0,-1 1-1 0 0,1-1 1 0 0,0 0-1 0 0,0 0 0 0 0,0 1 1 0 0,0-1-1 0 0,0 0 1 0 0,0 1-1 0 0,0-1 0 0 0,0 1 1 0 0,0-1-1 0 0,0 1 1 0 0,0 0-1 0 0,0-1 1 0 0,1 1-1 0 0,-1 0 0 0 0,0 0 1 0 0,0-1-1 0 0,1 1 1 0 0,-1 0-1 0 0,0 0 0 0 0,1 0 1 0 0,-1 0-1 0 0,1 0 1 0 0,-1 0-1 0 0,1 0 1 0 0,-1 1-1 0 0,-11 33 175 0 0,12-34-184 0 0,-4 21 52 0 0,2 0 0 0 0,0 0 0 0 0,1 1 0 0 0,1-1-1 0 0,5 32 1 0 0,-2-19 9 0 0,6 78 110 0 0,35 173-1 0 0,-40-268-162 0 0,0 0-1 0 0,1 0 0 0 0,1 0 0 0 0,1 0 0 0 0,11 21 0 0 0,-16-36-40 0 0,0-1 0 0 0,0 1 0 0 0,0 0 1 0 0,1-1-1 0 0,-1 1 0 0 0,1-1 0 0 0,0 0 0 0 0,3 3 0 0 0,-5-4 22 0 0,-1-1 0 0 0,1 0 1 0 0,0 1-1 0 0,-1-1 0 0 0,1 0 0 0 0,0 0 0 0 0,0 1 0 0 0,-1-1 0 0 0,1 0 0 0 0,0 0 1 0 0,-1 0-1 0 0,1 0 0 0 0,0 0 0 0 0,0 0 0 0 0,-1 0 0 0 0,1 0 0 0 0,0 0 1 0 0,0 0-1 0 0,-1-1 0 0 0,1 1 0 0 0,0 0 0 0 0,-1 0 0 0 0,1-1 0 0 0,0 1 0 0 0,-1 0 1 0 0,1-1-1 0 0,-1 1 0 0 0,1-1 0 0 0,0 1 0 0 0,-1-1 0 0 0,1 1 0 0 0,-1-1 0 0 0,1 1 1 0 0,-1-1-1 0 0,1 1 0 0 0,-1-1 0 0 0,0 0 0 0 0,1 1 0 0 0,-1-1 0 0 0,0 0 1 0 0,1 1-1 0 0,-1-1 0 0 0,0 0 0 0 0,0 0 0 0 0,0 0 0 0 0,6-18-97 0 0,0 0 1 0 0,-2-1-1 0 0,0 1 0 0 0,-2-1 0 0 0,0 0 1 0 0,-1-30-1 0 0,-18-123-65 0 0,5 68 22 0 0,11 87 73 0 0,-1 1 1 0 0,-1-1 0 0 0,-7-22-1 0 0,10 40 76 0 0,0-1-1 0 0,0 1 0 0 0,0-1 1 0 0,0 1-1 0 0,0 0 0 0 0,0-1 0 0 0,0 1 1 0 0,0-1-1 0 0,-1 1 0 0 0,1 0 1 0 0,0-1-1 0 0,0 1 0 0 0,-1 0 1 0 0,1-1-1 0 0,0 1 0 0 0,0 0 1 0 0,-1-1-1 0 0,1 1 0 0 0,0 0 1 0 0,-1-1-1 0 0,1 1 0 0 0,0 0 1 0 0,-1 0-1 0 0,1 0 0 0 0,0-1 1 0 0,-1 1-1 0 0,1 0 0 0 0,-1 0 1 0 0,0 0 3 0 0,1 0 0 0 0,-1 1 0 0 0,1-1 0 0 0,-1 0 0 0 0,1 1 0 0 0,0-1-1 0 0,-1 0 1 0 0,1 1 0 0 0,-1-1 0 0 0,1 1 0 0 0,0-1 0 0 0,-1 1 0 0 0,1-1 0 0 0,0 1 0 0 0,-1-1 0 0 0,1 1 0 0 0,0 0 0 0 0,-9 25 171 0 0,-14 125 361 0 0,15-82-322 0 0,-4 17 58 0 0,-28 278 1113 0 0,39-346-1336 0 0,0 55 229 0 0,1-67-262 0 0,1 0 0 0 0,-1 0 1 0 0,1 0-1 0 0,1 0 0 0 0,-1 0 0 0 0,1 0 1 0 0,0-1-1 0 0,0 1 0 0 0,4 6 0 0 0,-5-11-19 0 0,-1 0 0 0 0,1-1-1 0 0,-1 1 1 0 0,0-1 0 0 0,1 1 0 0 0,-1-1 0 0 0,1 1-1 0 0,-1-1 1 0 0,1 1 0 0 0,0-1 0 0 0,-1 1-1 0 0,1-1 1 0 0,-1 1 0 0 0,1-1 0 0 0,0 0-1 0 0,-1 1 1 0 0,1-1 0 0 0,0 0 0 0 0,-1 0 0 0 0,1 0-1 0 0,0 1 1 0 0,0-1 0 0 0,-1 0 0 0 0,1 0-1 0 0,0 0 1 0 0,-1 0 0 0 0,2 0 0 0 0,0-1-10 0 0,-1 1 0 0 0,1-1 0 0 0,-1 0 0 0 0,1 0 0 0 0,-1 1 0 0 0,1-1 0 0 0,-1 0 0 0 0,1 0 0 0 0,-1 0 0 0 0,0 0 0 0 0,2-2 0 0 0,3-4-56 0 0,-1 1 0 0 0,1-1 0 0 0,6-12-1 0 0,14-29-117 0 0,-2 0 1 0 0,24-72-1 0 0,17-110 119 0 0,-57 194-252 0 0,-2 0-1 0 0,-1 0 1 0 0,-2-1-1 0 0,-1 1 1 0 0,-4-56-1 0 0,1 90 308 0 0,1-1-1 0 0,-1 0 0 0 0,1 0 1 0 0,-1 0-1 0 0,0 1 0 0 0,0-1 1 0 0,0 1-1 0 0,-2-4 0 0 0,3 6 17 0 0,0 0-1 0 0,0 0 1 0 0,-1-1-1 0 0,1 1 1 0 0,0 0-1 0 0,0 0 1 0 0,0-1-1 0 0,-1 1 1 0 0,1 0-1 0 0,0 0 1 0 0,0 0-1 0 0,-1 0 1 0 0,1-1-1 0 0,0 1 1 0 0,-1 0-1 0 0,1 0 1 0 0,0 0-1 0 0,0 0 1 0 0,-1 0-1 0 0,1 0 1 0 0,0 0-1 0 0,-1 0 1 0 0,1 0-1 0 0,0 0 1 0 0,-1 0-1 0 0,1 0 1 0 0,0 0-1 0 0,-1 0 1 0 0,0 0 10 0 0,0 1 1 0 0,1-1-1 0 0,-1 1 1 0 0,0-1 0 0 0,0 1-1 0 0,1 0 1 0 0,-1-1 0 0 0,0 1-1 0 0,1 0 1 0 0,-1 0-1 0 0,1 0 1 0 0,-1-1 0 0 0,1 1-1 0 0,-1 1 1 0 0,-8 16 149 0 0,2 1-1 0 0,0 0 1 0 0,1 0 0 0 0,1 0-1 0 0,-3 22 1 0 0,-7 100 531 0 0,13-68-372 0 0,3 0-1 0 0,14 95 1 0 0,-6-114-247 0 0,-8-49-70 0 0,1 0 1 0 0,-1 0-1 0 0,1 0 1 0 0,0 0-1 0 0,0 0 0 0 0,0 0 1 0 0,1-1-1 0 0,3 6 0 0 0,-5-9-12 0 0,-1 0-1 0 0,1-1 0 0 0,-1 1 0 0 0,1-1 0 0 0,-1 1 0 0 0,1-1 0 0 0,-1 1 0 0 0,1-1 0 0 0,-1 0 0 0 0,1 1 1 0 0,0-1-1 0 0,-1 0 0 0 0,1 1 0 0 0,0-1 0 0 0,-1 0 0 0 0,1 0 0 0 0,0 1 0 0 0,-1-1 0 0 0,1 0 0 0 0,0 0 0 0 0,0 0 1 0 0,-1 0-1 0 0,1 0 0 0 0,0 0 0 0 0,-1 0 0 0 0,1 0 0 0 0,0 0 0 0 0,-1-1 0 0 0,1 1 0 0 0,0 0 0 0 0,-1 0 1 0 0,1-1-1 0 0,0 1 0 0 0,-1 0 0 0 0,1-1 0 0 0,0 1 0 0 0,-1 0 0 0 0,1-1 0 0 0,-1 1 0 0 0,1-1 0 0 0,-1 1 0 0 0,1-1 1 0 0,-1 1-1 0 0,1-1 0 0 0,-1 0 0 0 0,1 0 0 0 0,2-3-65 0 0,-1 0-1 0 0,1 0 1 0 0,-1-1 0 0 0,0 1-1 0 0,2-7 1 0 0,8-32-172 0 0,-2-1 0 0 0,4-48 1 0 0,-8 49 151 0 0,5-69-3 0 0,-2-127-1 0 0,-9 220 95 0 0,-4-158-159 0 0,0 75-128 0 0,1 84 302 0 0,-2 15 103 0 0,-1 10 155 0 0,2 1-165 0 0,1 0 0 0 0,0 0 0 0 0,1 0 0 0 0,0 0 0 0 0,-1 11 0 0 0,-4 45 71 0 0,5-32-73 0 0,-14 179 361 0 0,9 0 0 0 0,26 284-1 0 0,-19-491-464 0 0,12 89 61 0 0,-9-79-45 0 0,0 1 1 0 0,1-1-1 0 0,1 0 0 0 0,7 17 1 0 0,-11-29-41 0 0,0 0-1 0 0,1 1 1 0 0,-1-1 0 0 0,0 0-1 0 0,1 0 1 0 0,-1 0 0 0 0,1 0 0 0 0,0-1-1 0 0,0 1 1 0 0,0 0 0 0 0,0-1 0 0 0,0 1-1 0 0,0-1 1 0 0,4 2 0 0 0,-5-2-2 0 0,0-1 0 0 0,0 0 1 0 0,0 0-1 0 0,0 0 1 0 0,0 0-1 0 0,0 0 0 0 0,0 0 1 0 0,1 0-1 0 0,-1 0 0 0 0,0 0 1 0 0,0 0-1 0 0,0-1 0 0 0,0 1 1 0 0,0 0-1 0 0,0-1 0 0 0,0 1 1 0 0,0-1-1 0 0,0 1 0 0 0,0-1 1 0 0,0 1-1 0 0,0-1 0 0 0,0 0 1 0 0,0 0-1 0 0,-1 1 0 0 0,1-1 1 0 0,0 0-1 0 0,0 0 0 0 0,-1 0 1 0 0,1 0-1 0 0,-1 0 0 0 0,1 0 1 0 0,-1 0-1 0 0,1 0 1 0 0,0-2-1 0 0,3-7-129 0 0,1-1-1 0 0,-1 0 1 0 0,-1 0 0 0 0,0 0-1 0 0,1-15 1 0 0,4-60-115 0 0,-6 55 145 0 0,5-304-163 0 0,-4 83 322 0 0,0 189-81 0 0,0-97-149 0 0,-3 157 194 0 0,0 1-1 0 0,0-1 1 0 0,0 1 0 0 0,-1-1-1 0 0,0 0 1 0 0,1 1 0 0 0,-3-5 0 0 0,3 7 5 0 0,0 0 0 0 0,0-1 0 0 0,0 1 0 0 0,-1 0 0 0 0,1 0 0 0 0,0-1 0 0 0,0 1 0 0 0,-1 0 0 0 0,1-1 0 0 0,0 1 0 0 0,-1 0 0 0 0,1 0 1 0 0,0 0-1 0 0,-1-1 0 0 0,1 1 0 0 0,0 0 0 0 0,-1 0 0 0 0,1 0 0 0 0,0 0 0 0 0,-1 0 0 0 0,1 0 0 0 0,-1-1 0 0 0,0 2 16 0 0,0-1-1 0 0,0 0 1 0 0,0 0-1 0 0,1 0 1 0 0,-1 1-1 0 0,0-1 1 0 0,0 0-1 0 0,0 1 1 0 0,1-1-1 0 0,-1 1 1 0 0,0-1-1 0 0,0 1 1 0 0,1-1-1 0 0,-2 2 1 0 0,-3 4 96 0 0,-1 0 0 0 0,1 0 0 0 0,0 0 0 0 0,1 1 0 0 0,0-1 0 0 0,0 1 0 0 0,-3 8 0 0 0,-19 54 6 0 0,19-48-123 0 0,-7 25 317 0 0,-15 87-1 0 0,7 51 146 0 0,12-28-117 0 0,18 271 0 0 0,-7-406-344 0 0,2 0 0 0 0,0-1 0 0 0,11 38 0 0 0,-14-57-15 0 0,1 1 0 0 0,0 0 0 0 0,-1-1 0 0 0,1 1 0 0 0,0 0 0 0 0,0-1 1 0 0,0 1-1 0 0,0-1 0 0 0,0 0 0 0 0,0 1 0 0 0,1-1 0 0 0,-1 0 0 0 0,0 0 0 0 0,1 0 0 0 0,-1 0 0 0 0,1 0 0 0 0,2 2 0 0 0,-3-3 2 0 0,0 0 0 0 0,0 0 0 0 0,0 1 0 0 0,0-1 0 0 0,0 0 0 0 0,0 0 0 0 0,0 0 0 0 0,0 0 0 0 0,1-1 0 0 0,-1 1 0 0 0,0 0 0 0 0,0 0 0 0 0,0-1 0 0 0,0 1 0 0 0,0 0 0 0 0,0-1 0 0 0,0 1 0 0 0,-1-1 0 0 0,1 1-1 0 0,0-1 1 0 0,0 0 0 0 0,0 1 0 0 0,0-1 0 0 0,-1 0 0 0 0,1 0 0 0 0,0 0 0 0 0,-1 1 0 0 0,1-1 0 0 0,0-2 0 0 0,3-2-86 0 0,-1-1-1 0 0,0 0 1 0 0,0 0-1 0 0,-1 0 1 0 0,0-1-1 0 0,2-6 0 0 0,6-41-279 0 0,-9 46 340 0 0,3-30-104 0 0,-1-1-1 0 0,-4-70 1 0 0,-18-77-381 0 0,-2 92 119 0 0,13 64 300 0 0,7 24 91 0 0,0 0 0 0 0,-1 1 0 0 0,0-1 0 0 0,0 0 0 0 0,0 1 0 0 0,0 0 0 0 0,-1-1 0 0 0,0 1 0 0 0,0 0 0 0 0,-7-8 0 0 0,9 13 29 0 0,0 0 0 0 0,1 0 0 0 0,-1-1 1 0 0,0 1-1 0 0,1 0 0 0 0,-1 0 0 0 0,0 0 1 0 0,0 0-1 0 0,1 0 0 0 0,-1 0 0 0 0,0 0 0 0 0,0 0 1 0 0,0 0-1 0 0,1 0 0 0 0,-1 0 0 0 0,0 0 0 0 0,1 0 1 0 0,-1 1-1 0 0,0-1 0 0 0,0 0 0 0 0,1 1 1 0 0,-1-1-1 0 0,0 0 0 0 0,1 1 0 0 0,-1-1 0 0 0,1 1 1 0 0,-1-1-1 0 0,0 1 0 0 0,1-1 0 0 0,-1 1 0 0 0,0 1 1 0 0,-17 20 394 0 0,9-6-242 0 0,1 0 1 0 0,1 0-1 0 0,0 1 0 0 0,1 0 0 0 0,-6 23 1 0 0,-12 91 325 0 0,24-128-486 0 0,-7 47 130 0 0,1 1-1 0 0,3 1 1 0 0,3-1-1 0 0,1 1 1 0 0,12 71-1 0 0,-13-122-136 0 0,4 16 1 0 0,6 25-1 0 0,-8-38-30 0 0,-1 0 1 0 0,1 0-1 0 0,0 0 0 0 0,0 0 1 0 0,0 0-1 0 0,1 0 0 0 0,-1 0 1 0 0,1-1-1 0 0,0 1 0 0 0,6 6 0 0 0,-8-10 16 0 0,0 1-1 0 0,0-1 0 0 0,0 1 0 0 0,0-1 0 0 0,0 1 0 0 0,0-1 0 0 0,0 1 0 0 0,0-1 1 0 0,0 0-1 0 0,0 0 0 0 0,0 1 0 0 0,0-1 0 0 0,0 0 0 0 0,0 0 0 0 0,0 0 0 0 0,0 0 0 0 0,0 0 1 0 0,0 0-1 0 0,1-1 0 0 0,-1 1 0 0 0,0 0 0 0 0,0 0 0 0 0,0-1 0 0 0,0 1 0 0 0,0-1 1 0 0,0 1-1 0 0,0-1 0 0 0,-1 1 0 0 0,1-1 0 0 0,0 0 0 0 0,0 1 0 0 0,0-1 0 0 0,0 0 0 0 0,-1 1 1 0 0,1-1-1 0 0,0 0 0 0 0,-1 0 0 0 0,1-1 0 0 0,3-3-63 0 0,0-1 1 0 0,-1 1-1 0 0,0-1 0 0 0,0 0 1 0 0,2-6-1 0 0,1-10-40 0 0,0 0-1 0 0,-2-1 1 0 0,0 0-1 0 0,-2 1 1 0 0,0-27 0 0 0,0 14 81 0 0,0-4-79 0 0,-2 0 0 0 0,-2 0 0 0 0,-13-77 0 0 0,15 115 123 0 0,0 0 1 0 0,0 0-1 0 0,0 0 0 0 0,0-1 0 0 0,-1 1 1 0 0,1 0-1 0 0,0 0 0 0 0,-1 0 0 0 0,1 0 1 0 0,-1 0-1 0 0,1 0 0 0 0,-1 0 0 0 0,0 0 1 0 0,1 0-1 0 0,-1 0 0 0 0,0 0 0 0 0,0 0 1 0 0,1 0-1 0 0,-1 1 0 0 0,-2-2 0 0 0,2 2 9 0 0,1 0 0 0 0,-1 0 0 0 0,0 0 0 0 0,0 0-1 0 0,1 0 1 0 0,-1 0 0 0 0,0 0 0 0 0,0 1 0 0 0,1-1 0 0 0,-1 0-1 0 0,0 0 1 0 0,1 1 0 0 0,-1-1 0 0 0,0 1 0 0 0,1-1-1 0 0,-1 0 1 0 0,1 1 0 0 0,-1-1 0 0 0,0 1 0 0 0,1-1 0 0 0,-1 1-1 0 0,0 1 1 0 0,-4 4 106 0 0,1 0 1 0 0,0 1-1 0 0,0 0 0 0 0,-5 11 0 0 0,-8 26 44 0 0,2 1 0 0 0,1 1 0 0 0,3 0 1 0 0,2 1-1 0 0,1 0 0 0 0,3 0 0 0 0,2 1 0 0 0,3 48 0 0 0,1-79-156 0 0,0 0-1 0 0,5 21 1 0 0,-5-34-23 0 0,0 0 0 0 0,0 0 0 0 0,0 0-1 0 0,0 0 1 0 0,1 0 0 0 0,0 0 0 0 0,0-1 0 0 0,0 1-1 0 0,0 0 1 0 0,0-1 0 0 0,1 0 0 0 0,-1 0 0 0 0,1 1 0 0 0,6 4-1 0 0,-8-7 5 0 0,0-1-1 0 0,-1 0 0 0 0,1 1 0 0 0,0-1 0 0 0,-1 1 0 0 0,1-1 0 0 0,0 0 0 0 0,0 0 0 0 0,-1 1 0 0 0,1-1 1 0 0,0 0-1 0 0,0 0 0 0 0,-1 0 0 0 0,1 0 0 0 0,0 0 0 0 0,0 0 0 0 0,0 0 0 0 0,-1 0 0 0 0,1 0 0 0 0,0 0 1 0 0,0-1-1 0 0,0 1 0 0 0,-1 0 0 0 0,1 0 0 0 0,0-1 0 0 0,0 1 0 0 0,1-2-17 0 0,-1 1 1 0 0,0 0-1 0 0,1 0 1 0 0,-1-1-1 0 0,0 1 0 0 0,0-1 1 0 0,0 1-1 0 0,0-1 0 0 0,0 1 1 0 0,1-4-1 0 0,2-4-64 0 0,-2 0 1 0 0,1 0-1 0 0,1-12 1 0 0,-4 21 88 0 0,7-52-163 0 0,-2 0 0 0 0,-2 0 0 0 0,-6-81 0 0 0,-7 51 179 0 0,7 71 11 0 0,1 0-1 0 0,-2 0 1 0 0,1 0-1 0 0,-1 1 1 0 0,-7-13-1 0 0,9 20-6 0 0,1 1 1 0 0,-1-1-1 0 0,1 1 0 0 0,-1 0 1 0 0,0 0-1 0 0,0 0 0 0 0,0 0 0 0 0,0 0 1 0 0,0 0-1 0 0,0 0 0 0 0,-1 1 1 0 0,1-1-1 0 0,0 1 0 0 0,-1 0 0 0 0,-4-2 1 0 0,5 2 2 0 0,0 1 1 0 0,1 0 0 0 0,-1 0-1 0 0,0 0 1 0 0,0 0 0 0 0,1 0-1 0 0,-1 0 1 0 0,0 0 0 0 0,1 0-1 0 0,-1 1 1 0 0,0-1-1 0 0,1 1 1 0 0,-1-1 0 0 0,0 1-1 0 0,1 0 1 0 0,-1 0 0 0 0,1-1-1 0 0,-1 1 1 0 0,1 0 0 0 0,0 0-1 0 0,-1 0 1 0 0,1 1 0 0 0,0-1-1 0 0,0 0 1 0 0,0 0 0 0 0,-2 3-1 0 0,-2 3-7 0 0,1 1 0 0 0,-1 0 0 0 0,1 0 0 0 0,1 0 0 0 0,0 0 0 0 0,0 1 0 0 0,0-1 0 0 0,1 1 0 0 0,-1 13 0 0 0,0 2 15 0 0,2 0 0 0 0,1 32 0 0 0,2-22 16 0 0,9 52 0 0 0,-9-75-36 0 0,1-1 1 0 0,0 1-1 0 0,0-1 0 0 0,1 0 0 0 0,1 1 0 0 0,-1-2 1 0 0,2 1-1 0 0,11 16 0 0 0,-15-23-39 0 0,0 0-1 0 0,1-1 1 0 0,-1 1-1 0 0,1-1 1 0 0,0 0-1 0 0,0 0 1 0 0,-1 0-1 0 0,1 0 1 0 0,1 0 0 0 0,-1-1-1 0 0,0 0 1 0 0,0 1-1 0 0,0-1 1 0 0,1 0-1 0 0,3 0 1 0 0,-5 0 10 0 0,0-1 0 0 0,0 0 0 0 0,0 0-1 0 0,0-1 1 0 0,1 1 0 0 0,-1 0 0 0 0,0-1 0 0 0,0 1 0 0 0,0-1 0 0 0,0 1 0 0 0,0-1 0 0 0,0 0 0 0 0,-1 0 0 0 0,1 0-1 0 0,0 0 1 0 0,0 0 0 0 0,0-1 0 0 0,-1 1 0 0 0,1 0 0 0 0,-1-1 0 0 0,1 1 0 0 0,-1-1 0 0 0,0 0 0 0 0,1 1 0 0 0,-1-1 0 0 0,1-2-1 0 0,3-6-33 0 0,0-1 0 0 0,-1 1 0 0 0,-1-1 0 0 0,1 1 0 0 0,-2-1 0 0 0,1 0 0 0 0,0-21 0 0 0,-1 12-7 0 0,-2 0 0 0 0,-1-1 0 0 0,-4-29 0 0 0,5 49 57 0 0,-10-48-56 0 0,9 45 67 0 0,-1 0 1 0 0,1 0-1 0 0,-1 0 0 0 0,0 0 1 0 0,0 0-1 0 0,0 1 1 0 0,0-1-1 0 0,-1 1 0 0 0,-3-6 1 0 0,5 9 0 0 0,1-1 0 0 0,-1 1 0 0 0,1-1 0 0 0,-1 1 0 0 0,1-1 0 0 0,-1 1 0 0 0,0-1 0 0 0,1 1 0 0 0,-1 0 0 0 0,1-1 0 0 0,-1 1 0 0 0,0 0 0 0 0,1 0 0 0 0,-1-1 0 0 0,0 1 0 0 0,1 0 0 0 0,-1 0 0 0 0,0 0 0 0 0,0 0 0 0 0,1 0 0 0 0,-1 0 0 0 0,0 0 0 0 0,1 0 0 0 0,-1 0 0 0 0,0 0 1 0 0,1 0-1 0 0,-1 0 0 0 0,-1 1 0 0 0,1 0 9 0 0,-1 0 0 0 0,1 0 0 0 0,0 0 0 0 0,0 0 0 0 0,0 0 0 0 0,0 0 0 0 0,0 1 0 0 0,0-1 0 0 0,0 0 0 0 0,1 1 0 0 0,-1-1 0 0 0,0 3 0 0 0,-3 6 62 0 0,2-1-1 0 0,-1 1 1 0 0,0 10 0 0 0,2-19-77 0 0,-4 42 121 0 0,1 1-1 0 0,3 0 0 0 0,1-1 1 0 0,2 1-1 0 0,2 0 0 0 0,2-1 1 0 0,19 72-1 0 0,-23-108-118 0 0,0 0-1 0 0,1 0 1 0 0,0 0-1 0 0,0 0 0 0 0,1 0 1 0 0,0 0-1 0 0,6 7 1 0 0,-9-13-13 0 0,0 0-1 0 0,0 0 1 0 0,0 1 0 0 0,0-1 0 0 0,1 0 0 0 0,-1 0-1 0 0,0 0 1 0 0,1 0 0 0 0,-1 0 0 0 0,0 0-1 0 0,1 0 1 0 0,-1-1 0 0 0,1 1 0 0 0,-1-1-1 0 0,1 1 1 0 0,0-1 0 0 0,-1 1 0 0 0,1-1 0 0 0,-1 0-1 0 0,1 0 1 0 0,0 0 0 0 0,-1 0 0 0 0,1 0-1 0 0,0 0 1 0 0,-1 0 0 0 0,1 0 0 0 0,0-1 0 0 0,-1 1-1 0 0,1 0 1 0 0,-1-1 0 0 0,1 0 0 0 0,-1 1-1 0 0,1-1 1 0 0,-1 0 0 0 0,1 0 0 0 0,-1 0-1 0 0,0 0 1 0 0,1 0 0 0 0,0-1 0 0 0,5-5-37 0 0,-1 1 1 0 0,0-1-1 0 0,-1 0 1 0 0,1 0-1 0 0,-1-1 0 0 0,-1 1 1 0 0,1-1-1 0 0,-1 0 1 0 0,-1-1-1 0 0,4-9 1 0 0,3-15-232 0 0,7-45 0 0 0,-13 57 251 0 0,4-27 22 0 0,-2 1 0 0 0,-2-1 0 0 0,-3-62 0 0 0,-1 102-22 0 0,0-1-1 0 0,-1 1 1 0 0,0-1-1 0 0,0 1 1 0 0,-1 0-1 0 0,0 0 1 0 0,-5-14-1 0 0,6 21 35 0 0,1 0 0 0 0,0 1 0 0 0,-1-1 0 0 0,1 0-1 0 0,0 1 1 0 0,-1-1 0 0 0,1 0 0 0 0,-1 1 0 0 0,1-1 0 0 0,-1 1 0 0 0,1-1-1 0 0,-1 1 1 0 0,0-1 0 0 0,1 1 0 0 0,-1-1 0 0 0,1 1 0 0 0,-1-1 0 0 0,0 1-1 0 0,1 0 1 0 0,-1 0 0 0 0,0-1 0 0 0,0 1 0 0 0,1 0 0 0 0,-1 0 0 0 0,0 0-1 0 0,0 0 1 0 0,1 0 0 0 0,-1 0 0 0 0,0 0 0 0 0,0 0 0 0 0,1 0 0 0 0,-1 0-1 0 0,0 0 1 0 0,0 0 0 0 0,1 0 0 0 0,-1 1 0 0 0,0-1 0 0 0,0 0 0 0 0,1 1-1 0 0,-1-1 1 0 0,0 0 0 0 0,1 1 0 0 0,-1-1 0 0 0,1 1 0 0 0,-1-1 0 0 0,1 1-1 0 0,-1-1 1 0 0,0 1 0 0 0,0 0 0 0 0,-1 3 30 0 0,-1-1-1 0 0,0 0 1 0 0,1 1 0 0 0,0 0-1 0 0,0-1 1 0 0,0 1-1 0 0,-2 7 1 0 0,-4 15 49 0 0,2 0-1 0 0,1 1 1 0 0,1 0-1 0 0,-1 46 0 0 0,9 44 205 0 0,-1-96-240 0 0,0 0 0 0 0,1-1-1 0 0,10 31 1 0 0,-13-48-47 0 0,0 0 0 0 0,0-1 0 0 0,1 1 0 0 0,-1 0 1 0 0,0-1-1 0 0,1 1 0 0 0,0-1 0 0 0,0 0 0 0 0,-1 0 0 0 0,1 0 0 0 0,0 1 0 0 0,1-2 0 0 0,-1 1 0 0 0,0 0 0 0 0,3 1 1 0 0,-4-2-27 0 0,1-1 0 0 0,-1 1 0 0 0,1-1 0 0 0,-1 0 1 0 0,0 1-1 0 0,1-1 0 0 0,-1 0 0 0 0,1 0 0 0 0,-1 0 1 0 0,1 0-1 0 0,-1 0 0 0 0,0 0 0 0 0,1-1 0 0 0,-1 1 1 0 0,1 0-1 0 0,-1-1 0 0 0,0 1 0 0 0,1-1 0 0 0,-1 1 1 0 0,0-1-1 0 0,0 0 0 0 0,1 0 0 0 0,-1 1 1 0 0,0-1-1 0 0,0 0 0 0 0,0 0 0 0 0,0 0 0 0 0,0 0 1 0 0,0 0-1 0 0,0-1 0 0 0,1 0 0 0 0,3-6-43 0 0,0 1 0 0 0,-1-1 1 0 0,1 0-1 0 0,-2 0 0 0 0,1 0 0 0 0,3-14 0 0 0,11-57-409 0 0,-13 54 425 0 0,46-246 48 0 0,-40 145 11 0 0,-9 117 197 0 0,-2 18 40 0 0,-14 55 483 0 0,0 4-389 0 0,-5 129-33 0 0,18-159-239 0 0,1-1 0 0 0,2 1-1 0 0,8 45 1 0 0,-9-79-76 0 0,-1-1-1 0 0,1 1 1 0 0,1 0-1 0 0,-1-1 1 0 0,1 1-1 0 0,1 3 1 0 0,-2-6 7 0 0,-1-1-1 0 0,0 1 1 0 0,1-1 0 0 0,-1 1 0 0 0,0-1 0 0 0,1 1-1 0 0,-1-1 1 0 0,1 0 0 0 0,-1 1 0 0 0,1-1 0 0 0,-1 0-1 0 0,0 1 1 0 0,1-1 0 0 0,-1 0 0 0 0,1 0 0 0 0,0 1-1 0 0,-1-1 1 0 0,1 0 0 0 0,0 0 0 0 0,0 0 4 0 0,0 0 0 0 0,-1 0 0 0 0,1 0 0 0 0,0-1 0 0 0,-1 1 0 0 0,1 0 0 0 0,0-1 0 0 0,-1 1 1 0 0,1 0-1 0 0,-1-1 0 0 0,1 1 0 0 0,0-1 0 0 0,-1 1 0 0 0,1-1 0 0 0,-1 1 0 0 0,0-1 0 0 0,1 1 0 0 0,-1-1 0 0 0,1 0 0 0 0,0 0 0 0 0,3-7-48 0 0,-1-1 0 0 0,1 1-1 0 0,-1-1 1 0 0,-1 0 0 0 0,0 0-1 0 0,0 0 1 0 0,-1 0 0 0 0,1-11-1 0 0,2-8-559 0 0,21-198 83 0 0,-14 112 412 0 0,-12 73 452 0 0,-3 57-224 0 0,1-1-1 0 0,1 1 1 0 0,0-1-1 0 0,2 1 1 0 0,0 16-1 0 0,0-2-100 0 0,0 25 104 0 0,2-1-1 0 0,11 61 1 0 0,-6-81-71 0 0,-7-31-49 0 0,1 0 0 0 0,0 0 0 0 0,0-1-1 0 0,0 1 1 0 0,0 0 0 0 0,1-1 0 0 0,-1 1 0 0 0,1-1-1 0 0,3 4 1 0 0,-5-5-6 0 0,0-1 0 0 0,1 0-1 0 0,-1 1 1 0 0,0-1 0 0 0,1 0 0 0 0,-1 0 0 0 0,1 1-1 0 0,-1-1 1 0 0,0 0 0 0 0,1 0 0 0 0,-1 0 0 0 0,1 0-1 0 0,-1 0 1 0 0,1 1 0 0 0,-1-1 0 0 0,1 0 0 0 0,-1 0-1 0 0,0 0 1 0 0,1 0 0 0 0,-1 0 0 0 0,1 0-1 0 0,-1 0 1 0 0,1-1 0 0 0,-1 1 0 0 0,1 0 0 0 0,-1 0-1 0 0,1 0 1 0 0,-1 0 0 0 0,0 0 0 0 0,1-1 0 0 0,-1 1-1 0 0,1 0 1 0 0,-1 0 0 0 0,0-1 0 0 0,1 1-1 0 0,-1 0 1 0 0,0-1 0 0 0,1 1 0 0 0,-1 0 0 0 0,0-1-1 0 0,0 1 1 0 0,1-1 0 0 0,-1 1 0 0 0,0 0 0 0 0,0-1-1 0 0,0 1 1 0 0,1-1 0 0 0,-1 1 0 0 0,0-1-1 0 0,8-24-232 0 0,-8 24 224 0 0,11-65-220 0 0,-2-1 1 0 0,-1-124-1 0 0,-12 57 146 0 0,2 113 53 0 0,-1 0 1 0 0,0 1-1 0 0,-2 0 0 0 0,-10-29 1 0 0,13 45 72 0 0,0-1 1 0 0,0 1 0 0 0,0 0 0 0 0,-5-6-1 0 0,6 9-22 0 0,1 0-1 0 0,-1 0 0 0 0,1 1 1 0 0,-1-1-1 0 0,0 0 0 0 0,1 0 1 0 0,-1 1-1 0 0,0-1 0 0 0,1 1 1 0 0,-1-1-1 0 0,0 1 0 0 0,0-1 1 0 0,0 1-1 0 0,1-1 1 0 0,-1 1-1 0 0,0 0 0 0 0,0-1 1 0 0,0 1-1 0 0,0 0 0 0 0,0 0 1 0 0,0 0-1 0 0,0-1 0 0 0,0 1 1 0 0,0 0-1 0 0,0 0 0 0 0,1 1 1 0 0,-1-1-1 0 0,-2 0 0 0 0,2 1-12 0 0,1-1-1 0 0,-1 1 0 0 0,0-1 1 0 0,1 1-1 0 0,-1-1 0 0 0,0 1 1 0 0,1 0-1 0 0,-1-1 0 0 0,1 1 0 0 0,-1 0 1 0 0,1-1-1 0 0,-1 1 0 0 0,1 0 1 0 0,0 0-1 0 0,-1 0 0 0 0,1-1 1 0 0,0 1-1 0 0,0 0 0 0 0,-1 0 1 0 0,1 0-1 0 0,0 0 0 0 0,0 0 0 0 0,0 1 1 0 0,2 23 110 0 0,-1-19-40 0 0,26 179 65 0 0,-16-114-119 0 0,-8-53-21 0 0,-2-6 0 0 0,1-1 0 0 0,0 1 0 0 0,7 17 0 0 0,-7-42-138 0 0,-1-8-52 0 0,-10-151-424 0 0,-1-184 393 0 0,11 330 329 0 0,6-47-1 0 0,-2 93 257 0 0,-7 198-156 0 0,-2-76-128 0 0,-24-652-1080 0 0,27 502 1000 0 0,0-7 4 0 0,0 0-1 0 0,-2 1 1 0 0,-7-29 0 0 0,10 43 5 0 0,-1-1 0 0 0,1 0 0 0 0,0 1 0 0 0,0-1 0 0 0,-1 0 1 0 0,1 1-1 0 0,0-1 0 0 0,-1 1 0 0 0,1-1 0 0 0,0 0 0 0 0,-1 1 0 0 0,1-1 0 0 0,-1 1 1 0 0,1-1-1 0 0,-1 1 0 0 0,1-1 0 0 0,-1 1 0 0 0,1 0 0 0 0,-1-1 0 0 0,0 1 0 0 0,1 0 0 0 0,-2-1 1 0 0,2 1 6 0 0,-1 0 0 0 0,1 0 0 0 0,-1 0 1 0 0,0 1-1 0 0,1-1 0 0 0,-1 0 0 0 0,1 0 1 0 0,-1 1-1 0 0,1-1 0 0 0,-1 0 0 0 0,1 0 1 0 0,-1 1-1 0 0,1-1 0 0 0,0 0 0 0 0,-1 1 1 0 0,1-1-1 0 0,-1 1 0 0 0,1-1 0 0 0,0 1 1 0 0,-1 0-1 0 0,-1 3 34 0 0,-1 0 1 0 0,1-1-1 0 0,1 1 0 0 0,-1 1 1 0 0,-2 6-1 0 0,-6 45 20 0 0,-5 70-1 0 0,15-121-68 0 0,-9 118 359 0 0,8 127 0 0 0,4-231-287 0 0,0 4-265 0 0,4-35-193 0 0,-1-15 148 0 0,-1 0-1 0 0,1-39 1 0 0,-2 26 126 0 0,-1-56-48 0 0,-2 37 101 0 0,23-305 78 0 0,-14 244 225 0 0,-10 120-237 0 0,0 0-1 0 0,0 0 1 0 0,0 0-1 0 0,0 0 1 0 0,0 0-1 0 0,0 0 0 0 0,0 0 1 0 0,0 0-1 0 0,0-1 1 0 0,0 1-1 0 0,0 0 1 0 0,0 0-1 0 0,0 0 0 0 0,0 0 1 0 0,1 0-1 0 0,-1 0 1 0 0,0-1-1 0 0,-1 1 1 0 0,1 0-1 0 0,0 0 0 0 0,0 0 1 0 0,0 0-1 0 0,0 0 1 0 0,0 0-1 0 0,0-1 1 0 0,0 1-1 0 0,0 0 0 0 0,0 0 1 0 0,0 0-1 0 0,0 0 1 0 0,0 0-1 0 0,0 0 1 0 0,0 0-1 0 0,0 0 0 0 0,0-1 1 0 0,0 1-1 0 0,-1 0 1 0 0,1 0-1 0 0,0 0 1 0 0,0 0-1 0 0,0 0 1 0 0,0 0-1 0 0,0 0 0 0 0,0 0 1 0 0,0 0-1 0 0,-1 0 1 0 0,1 0-1 0 0,0 0 0 0 0,-5 6 92 0 0,-4 11-38 0 0,-7 51 101 0 0,-11 100-1 0 0,23-130-142 0 0,-13 111 165 0 0,16-109-170 0 0,1-30-15 0 0,0-10-3 0 0,0 0 0 0 0,0 0 0 0 0,0 0 0 0 0,0 0 0 0 0,0 0 0 0 0,0 0 0 0 0,0 0 0 0 0,1 0 0 0 0,-1 0 0 0 0,0 0 0 0 0,0 0 0 0 0,0 0 0 0 0,0 0 0 0 0,0 0 0 0 0,0-1 0 0 0,0 1 0 0 0,0 0 0 0 0,0 0 0 0 0,1 0 0 0 0,-1 0 0 0 0,0 0 0 0 0,0 0 0 0 0,0 0 0 0 0,0 0 0 0 0,0 0 0 0 0,0 1 0 0 0,0-1 0 0 0,0 0 0 0 0,0 0 0 0 0,0 0 0 0 0,1 0 0 0 0,-1 0 0 0 0,0 0 0 0 0,0 0 0 0 0,0 0 0 0 0,0 0 0 0 0,0 0 0 0 0,0 0 0 0 0,0 0 0 0 0,0 0 0 0 0,0 0 0 0 0,0 0 0 0 0,0 0 0 0 0,0 0 0 0 0,0 1 0 0 0,1-1 0 0 0,-1 0 0 0 0,0 0 0 0 0,4-11-264 0 0,6-64-156 0 0,2-36 276 0 0,3-20 136 0 0,13-74-1 0 0,-10 89-190 0 0,-16 94 344 0 0,1-26 1 0 0,-12 56 279 0 0,2 7-323 0 0,0 1-1 0 0,1 1 1 0 0,-6 26 0 0 0,5-17-70 0 0,1 1 9 0 0,-6 44 0 0 0,-1 11 6 0 0,3-11 21 0 0,10-65-148 0 0,3-12 0 0 0,8-64-48 0 0,-3-18-192 0 0,-5 22 274 0 0,-2 29 28 0 0,-3-80 22 0 0,-4-22 0 0 0,6 123-1 0 0,1 10 3 0 0,-1 0-1 0 0,0 0 1 0 0,0-1-1 0 0,-1 1 1 0 0,0 0-1 0 0,0 0 1 0 0,0 0 0 0 0,-1 0-1 0 0,-3-9 1 0 0,5 14 2 0 0,0 1 0 0 0,-1-1-1 0 0,1 1 1 0 0,0-1 0 0 0,-1 1 0 0 0,1-1 0 0 0,0 1 0 0 0,-1 0 0 0 0,1-1 0 0 0,-1 1 0 0 0,1 0-1 0 0,0-1 1 0 0,-1 1 0 0 0,1 0 0 0 0,-1-1 0 0 0,1 1 0 0 0,-1 0 0 0 0,1 0 0 0 0,-1 0 0 0 0,0-1-1 0 0,1 1 1 0 0,-1 0 0 0 0,1 0 0 0 0,-1 0 0 0 0,1 0 0 0 0,-1 0 0 0 0,0 0 0 0 0,0 0 12 0 0,0 1 0 0 0,0-1 0 0 0,0 1 0 0 0,-1-1 1 0 0,1 1-1 0 0,0-1 0 0 0,0 1 0 0 0,0 0 1 0 0,1-1-1 0 0,-1 1 0 0 0,0 0 0 0 0,-1 1 0 0 0,-1 1 34 0 0,0 1 0 0 0,0 0-1 0 0,1 0 1 0 0,-1 0 0 0 0,-2 6-1 0 0,-1 7-47 0 0,1 0 1 0 0,1 0-1 0 0,0 0 1 0 0,-1 21-1 0 0,0 72-36 0 0,5-100 24 0 0,2 23-188 0 0,-2-29 109 0 0,1-5-2 0 0,-1-17-68 0 0,-42-436-328 0 0,34 421 551 0 0,7 34-40 0 0,0 1 0 0 0,0-1 0 0 0,0 1 0 0 0,0-1 0 0 0,0 0 0 0 0,1 1 0 0 0,-1-1 0 0 0,1 1 0 0 0,-2 2 0 0 0,0 15 0 0 0,0 0 0 0 0,1 36-1 0 0,1-10-14 0 0,0-15-9 0 0,6 42 0 0 0,-4-58 0 0 0,-2-13 2 0 0,3 7-16 0 0,1-26-326 0 0,4-85-61 0 0,-2 45 356 0 0,-5-111 0 0 0,-3 145 279 0 0,2 23-102 0 0,-6 14 12 0 0,4-5-162 0 0,0 0 0 0 0,1 0 0 0 0,-1 13 1 0 0,-2 16 21 0 0,1-26-5 0 0,2-4-3 0 0,0-1 1 0 0,-1 1-1 0 0,-5 11 0 0 0,7-18-72 0 0,-22 10-3634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38.674"/>
    </inkml:context>
    <inkml:brush xml:id="br0">
      <inkml:brushProperty name="width" value="0.1" units="cm"/>
      <inkml:brushProperty name="height" value="0.2" units="cm"/>
      <inkml:brushProperty name="color" value="#CCCC00"/>
      <inkml:brushProperty name="tip" value="rectangle"/>
      <inkml:brushProperty name="rasterOp" value="maskPen"/>
    </inkml:brush>
  </inkml:definitions>
  <inkml:trace contextRef="#ctx0" brushRef="#br0">12 56 9471 0 0,'0'0'2668'0'0,"-7"17"455"0"0,4 4-2729 0 0,2 0 1 0 0,0 0-1 0 0,4 39 1 0 0,0-15 60 0 0,-2-31-472 0 0,0-1 0 0 0,1 1 0 0 0,0-1 0 0 0,8 23 0 0 0,-8-32 20 0 0,0-6-10 0 0,1-15-10 0 0,0-23 135 0 0,-5-22-212 0 0,0-93-432 0 0,1 97 878 0 0,-4 80 0 0 0,2 1-228 0 0,2 0-1 0 0,0 0 0 0 0,1 0 1 0 0,6 40-1 0 0,-2-27-20 0 0,27 164 1289 0 0,-12-146-1392 0 0,-19-53-17 0 0,0-1 0 0 0,0 1-1 0 0,0 0 1 0 0,1 0 0 0 0,-1-1-1 0 0,0 1 1 0 0,0 0 0 0 0,1-1-1 0 0,-1 1 1 0 0,0 0 0 0 0,1-1-1 0 0,-1 1 1 0 0,1-1 0 0 0,-1 1-1 0 0,1-1 1 0 0,-1 1 0 0 0,1-1-1 0 0,-1 1 1 0 0,1-1 0 0 0,0 1-1 0 0,-1-1 1 0 0,1 1 0 0 0,0-1-1 0 0,-1 0 1 0 0,1 0 0 0 0,1 1-1 0 0,-2-1 4 0 0,1 0 0 0 0,0 0 0 0 0,-1 0 0 0 0,1 0 0 0 0,-1-1 0 0 0,1 1 0 0 0,-1 0 0 0 0,1 0 0 0 0,-1 0 0 0 0,1-1 0 0 0,-1 1 0 0 0,1 0-1 0 0,-1-1 1 0 0,1 1 0 0 0,-1 0 0 0 0,1-1 0 0 0,-1 1 0 0 0,0-1 0 0 0,1 1 0 0 0,-1-1 0 0 0,0 1 0 0 0,1-1 0 0 0,-1 1 0 0 0,0-1 0 0 0,0 1 0 0 0,1-1 0 0 0,-1 1 0 0 0,0-1 0 0 0,0 1 0 0 0,0-1-1 0 0,0 1 1 0 0,0-1 0 0 0,1 0 0 0 0,-1 0 0 0 0,1-6-154 0 0,1-3-144 0 0,0 0-1 0 0,-1 1 1 0 0,0-1 0 0 0,-1 0 0 0 0,0 0 0 0 0,-2-18 0 0 0,-3 14-3472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39.048"/>
    </inkml:context>
    <inkml:brush xml:id="br0">
      <inkml:brushProperty name="width" value="0.1" units="cm"/>
      <inkml:brushProperty name="height" value="0.2" units="cm"/>
      <inkml:brushProperty name="color" value="#CCCC00"/>
      <inkml:brushProperty name="tip" value="rectangle"/>
      <inkml:brushProperty name="rasterOp" value="maskPen"/>
    </inkml:brush>
  </inkml:definitions>
  <inkml:trace contextRef="#ctx0" brushRef="#br0">13 133 10767 0 0,'0'0'832'0'0,"-3"18"544"0"0,3 2-826 0 0,2 0-1 0 0,5 33 0 0 0,1 6-341 0 0,-4-17 190 0 0,-2-19 48 0 0,0 1 0 0 0,-2 25 0 0 0,0-43-419 0 0,1-1 0 0 0,-1 1 0 0 0,1-1 0 0 0,0 0 0 0 0,3 11 0 0 0,1 4 147 0 0,-3-16-246 0 0,1-10-126 0 0,1-8 4 0 0,-4 7 130 0 0,0-1 0 0 0,0 0 1 0 0,0 0-1 0 0,-1 0 0 0 0,-3-14 0 0 0,-2-21-257 0 0,-3-79-753 0 0,-1-3 448 0 0,10 121 680 0 0,0 1-1 0 0,0 0 1 0 0,-1-1-1 0 0,0 1 1 0 0,0-1-1 0 0,0 1 1 0 0,-2-5 391 0 0,-5 21 921 0 0,4 3-1210 0 0,1-1 0 0 0,1 1 0 0 0,1-1 0 0 0,0 1 0 0 0,2 20 0 0 0,5 100 790 0 0,25 145 1 0 0,-28-263-929 0 0,2 1-1 0 0,10 26 1 0 0,-9-36-306 0 0,-3-15-399 0 0,-3-17-2 0 0,-4-4 553 0 0,-1-40 0 0 0,2 18 83 0 0,-10-242-2259 0 0,11 235 1501 0 0,-1 8 419 0 0,1-28 376 0 0,2 54 45 0 0,3-35 265 0 0,-5 40-173 0 0,2 16-37 0 0,-9 6 191 0 0,4 7-198 0 0,2-8 117 0 0,1 1 0 0 0,0 0 1 0 0,0 0-1 0 0,0 0 0 0 0,-1 9 1 0 0,1-6-304 0 0,1 1 1 0 0,0-1 0 0 0,1 0 0 0 0,-1 1 0 0 0,2-1-1 0 0,1 16 1 0 0,2-19-600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1.679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20 570 10767 0 0,'6'19'1244'0'0,"11"68"-243"0"0,-16-80-934 0 0,39 241 3037 0 0,-31-208-2830 0 0,-6-24-219 0 0,1 0-1 0 0,-2 0 0 0 0,1 22 0 0 0,-3-42-100 0 0,-1 0 1 0 0,1 0 0 0 0,-1 0-1 0 0,-1 1 1 0 0,1-1-1 0 0,-3-5 1 0 0,-5-17 3 0 0,-1-80-129 0 0,0-3 11 0 0,4 63 135 0 0,2-85 0 0 0,3 57 11 0 0,3 62 246 0 0,-1 11-54 0 0,-1 7-60 0 0,-6 141 386 0 0,6 165 545 0 0,2-236-1354 0 0,-2-71 267 0 0,1 36 542 0 0,8 50 1 0 0,-9-86-395 0 0,6 23-177 0 0,-6-28 62 0 0,0 0 0 0 0,0 0 1 0 0,0 0-1 0 0,0 0 1 0 0,0 0-1 0 0,0 0 1 0 0,0 1-1 0 0,0-1 0 0 0,0 0 1 0 0,0 0-1 0 0,0 0 1 0 0,0 0-1 0 0,0 0 1 0 0,0 0-1 0 0,0 0 0 0 0,0 0 1 0 0,0 0-1 0 0,1 1 1 0 0,-1-1-1 0 0,0 0 1 0 0,0 0-1 0 0,0 0 0 0 0,0 0 1 0 0,0 0-1 0 0,0 0 1 0 0,0 0-1 0 0,0 0 1 0 0,0 0-1 0 0,0 0 0 0 0,0 0 1 0 0,0 0-1 0 0,0 0 1 0 0,1 1-1 0 0,-1-1 0 0 0,0 0 1 0 0,0 0-1 0 0,0 0 1 0 0,0 0-1 0 0,0 0 1 0 0,0 0-1 0 0,0 0 0 0 0,0 0 1 0 0,0 0-1 0 0,1 0 1 0 0,-1 0-1 0 0,0 0 1 0 0,0 0-1 0 0,0 0 0 0 0,0 0 1 0 0,0 0-1 0 0,0 0 1 0 0,0 0-1 0 0,0-1 1 0 0,0 1-1 0 0,1 0 0 0 0,-1 0 1 0 0,0 0-1 0 0,0 0 1 0 0,3-15-272 0 0,-2 1 215 0 0,0 0-1 0 0,-2 0 0 0 0,-2-21 0 0 0,-1-1 1 0 0,3-116-126 0 0,1 55 156 0 0,3-36-23 0 0,-4 60 50 0 0,-6-74 136 0 0,7 143-115 0 0,-1 0-1 0 0,0 1 0 0 0,0-1 0 0 0,-1 0 1 0 0,-1-4-1 0 0,3 8-9 0 0,0 0-1 0 0,0-1 1 0 0,0 1 0 0 0,0-1-1 0 0,-1 1 1 0 0,1 0-1 0 0,0-1 1 0 0,0 1 0 0 0,0-1-1 0 0,-1 1 1 0 0,1 0 0 0 0,0-1-1 0 0,0 1 1 0 0,-1 0 0 0 0,1-1-1 0 0,0 1 1 0 0,-1 0-1 0 0,1 0 1 0 0,0-1 0 0 0,-1 1-1 0 0,1 0 1 0 0,0 0 0 0 0,-1 0-1 0 0,1 0 1 0 0,-1-1 0 0 0,1 1-1 0 0,-1 0 1 0 0,1 0-1 0 0,0 0 1 0 0,-1 0 0 0 0,1 0-1 0 0,-1 0 1 0 0,1 0 0 0 0,-1 0-1 0 0,1 0 1 0 0,0 0 0 0 0,-1 0-1 0 0,1 0 1 0 0,-1 0-1 0 0,1 1 1 0 0,0-1 0 0 0,-1 0-1 0 0,1 0 1 0 0,-1 0 0 0 0,1 1-1 0 0,0-1 1 0 0,-1 0 0 0 0,1 0-1 0 0,0 1 1 0 0,-1-1-1 0 0,1 0 1 0 0,0 1 0 0 0,0-1-1 0 0,-1 0 1 0 0,1 1 0 0 0,0-1-1 0 0,-1 1 1 0 0,-1 3 31 0 0,0 1 0 0 0,0-1 0 0 0,1 1 1 0 0,-1 0-1 0 0,1 0 0 0 0,0 0 0 0 0,0 0 0 0 0,0 0 0 0 0,1 8 0 0 0,-2 3 18 0 0,-4 67 800 0 0,4 124 0 0 0,3-189-801 0 0,1 0-1 0 0,0 0 0 0 0,6 23 1 0 0,-8-41-52 0 0,0 0 0 0 0,0 1 0 0 0,0-1 1 0 0,0 0-1 0 0,0 0 0 0 0,0 0 0 0 0,0 0 1 0 0,0 0-1 0 0,0 0 0 0 0,0 0 1 0 0,0 0-1 0 0,0 0 0 0 0,0 1 0 0 0,0-1 1 0 0,0 0-1 0 0,0 0 0 0 0,0 0 1 0 0,0 0-1 0 0,0 0 0 0 0,1 0 0 0 0,-1 0 1 0 0,0 0-1 0 0,0 0 0 0 0,0 0 1 0 0,0 1-1 0 0,0-1 0 0 0,0 0 0 0 0,0 0 1 0 0,0 0-1 0 0,0 0 0 0 0,0 0 0 0 0,0 0 1 0 0,0 0-1 0 0,0 0 0 0 0,1 0 1 0 0,-1 0-1 0 0,0 0 0 0 0,0 0 0 0 0,0 0 1 0 0,0 0-1 0 0,0 0 0 0 0,0 0 1 0 0,0 0-1 0 0,0 0 0 0 0,0 0 0 0 0,1 0 1 0 0,-1 0-1 0 0,0 0 0 0 0,0 0 0 0 0,0 0 1 0 0,0 0-1 0 0,0 0 0 0 0,3-6-260 0 0,1-8-106 0 0,-2-18 189 0 0,-1-1 1 0 0,-7-51-1 0 0,2 17 140 0 0,-10-97-310 0 0,14 162 352 0 0,0-1 8 0 0,0-1 0 0 0,-1 1-1 0 0,1-1 1 0 0,-1 1 0 0 0,0 0-1 0 0,0-1 1 0 0,0 1 0 0 0,-2-4 0 0 0,-2 22 498 0 0,2 18-446 0 0,1 54 0 0 0,2-28 67 0 0,2 81 664 0 0,0-120-734 0 0,0-1 1 0 0,2 1-1 0 0,0-1 0 0 0,1 0 0 0 0,8 21 1 0 0,-11-35-97 0 0,-1-1 1 0 0,1 0 0 0 0,1 1 0 0 0,-1-1-1 0 0,0 0 1 0 0,1 0 0 0 0,0 0 0 0 0,0 0 0 0 0,0 0-1 0 0,1-1 1 0 0,7 6 0 0 0,-11-8 20 0 0,0-1 0 0 0,0 0 0 0 0,1 0 0 0 0,-1 0-1 0 0,0 0 1 0 0,0 0 0 0 0,1 1 0 0 0,-1-1 0 0 0,0 0 0 0 0,1 0 0 0 0,-1 0 0 0 0,0 0 0 0 0,1 0 0 0 0,-1 0 0 0 0,0 0 0 0 0,0 0 0 0 0,1 0 0 0 0,-1 0-1 0 0,0 0 1 0 0,1 0 0 0 0,-1 0 0 0 0,0-1 0 0 0,1 1 0 0 0,-1 0 0 0 0,0 0 0 0 0,0 0 0 0 0,1 0 0 0 0,-1 0 0 0 0,0-1 0 0 0,0 1 0 0 0,1 0-1 0 0,-1 0 1 0 0,0 0 0 0 0,0-1 0 0 0,0 1 0 0 0,1 0 0 0 0,-1 0 0 0 0,0-1 0 0 0,0 1 0 0 0,0 0 0 0 0,0 0 0 0 0,1-1 0 0 0,-1 1 0 0 0,0 0 0 0 0,0-1-1 0 0,4-17-56 0 0,-3 12 1 0 0,1-5 12 0 0,0 1 0 0 0,-1-1 0 0 0,0-14 0 0 0,3-22-8 0 0,-2 26 40 0 0,-2 17 15 0 0,1-1 0 0 0,-1 1 0 0 0,1-1 0 0 0,0 1-1 0 0,0-1 1 0 0,2-3 0 0 0,0 43 455 0 0,-1-11-441 0 0,-1 31-1 0 0,0 6 129 0 0,0-44-55 0 0,0 16 82 0 0,2-1-1 0 0,2 1 1 0 0,15 58 0 0 0,-10-68-98 0 0,-10-22-71 0 0,0 0 1 0 0,1 0-1 0 0,-1 0 1 0 0,1 0 0 0 0,0 0-1 0 0,-1-1 1 0 0,1 1-1 0 0,0 0 1 0 0,-1 0 0 0 0,1 0-1 0 0,0-1 1 0 0,0 1 0 0 0,0 0-1 0 0,0-1 1 0 0,-1 1-1 0 0,1 0 1 0 0,0-1 0 0 0,0 0-1 0 0,2 1 1 0 0,-3-1-6 0 0,1 0 1 0 0,-1 0 0 0 0,0 0-1 0 0,1-1 1 0 0,-1 1-1 0 0,1 0 1 0 0,-1 0-1 0 0,0-1 1 0 0,1 1-1 0 0,-1 0 1 0 0,1-1-1 0 0,-1 1 1 0 0,0 0 0 0 0,0-1-1 0 0,1 1 1 0 0,-1 0-1 0 0,0-1 1 0 0,1 1-1 0 0,-1-1 1 0 0,0 1-1 0 0,0-1 1 0 0,0 1 0 0 0,0 0-1 0 0,1-1 1 0 0,-1 1-1 0 0,0-1 1 0 0,0 1-1 0 0,0-1 1 0 0,0 0-1 0 0,1-17-114 0 0,-1 16 101 0 0,-1-13-82 0 0,0 1 0 0 0,0 0 1 0 0,-1 0-1 0 0,-1 0 0 0 0,-1 0 0 0 0,-4-13 0 0 0,8 26 108 0 0,0 1 0 0 0,-1-1 0 0 0,1 1-1 0 0,0-1 1 0 0,0 1 0 0 0,0-1 0 0 0,-1 1-1 0 0,1-1 1 0 0,0 1 0 0 0,0-1 0 0 0,-1 1 0 0 0,1 0-1 0 0,0-1 1 0 0,-1 1 0 0 0,1-1 0 0 0,-1 1 0 0 0,1 0-1 0 0,0-1 1 0 0,-1 1 0 0 0,1 0 0 0 0,-1 0-1 0 0,1-1 1 0 0,-1 1 0 0 0,1 0 0 0 0,-1 0 0 0 0,1 0-1 0 0,-1 0 1 0 0,1-1 0 0 0,-1 1 0 0 0,1 0-1 0 0,-1 0 1 0 0,1 0 0 0 0,-1 0 0 0 0,1 0 0 0 0,-2 1-1 0 0,1-1 14 0 0,0 0 0 0 0,1 1 0 0 0,-1-1 0 0 0,0 1-1 0 0,0-1 1 0 0,1 1 0 0 0,-1-1 0 0 0,0 1 0 0 0,1 0-1 0 0,-1-1 1 0 0,0 1 0 0 0,1 0 0 0 0,-1 0-1 0 0,1-1 1 0 0,-1 1 0 0 0,1 0 0 0 0,0 0 0 0 0,-1 0-1 0 0,1 1 1 0 0,-3 11 25 0 0,1 1 1 0 0,0-1-1 0 0,1 1 0 0 0,1-1 0 0 0,0 1 1 0 0,4 25-1 0 0,-1-13 102 0 0,-2 1-13 0 0,2-1 0 0 0,1 0 0 0 0,14 50 0 0 0,-16-71-307 0 0,0-6 64 0 0,0-12 21 0 0,-3-20 0 0 0,-27-373-256 0 0,14 267 350 0 0,1 23 0 0 0,2-3 0 0 0,7 77 0 0 0,2 24 0 0 0,0-22 0 0 0,1 6 114 0 0,-2 0 0 0 0,-1 1 0 0 0,-13-48 0 0 0,8 34 242 0 0,4 31-532 0 0,-1-14-284 0 0,17 45 655 0 0,-10-5-165 0 0,0 0-1 0 0,0 0 1 0 0,-1 14 0 0 0,1 8-32 0 0,0 5 26 0 0,-1 0 0 0 0,-8 54 0 0 0,1-135 110 0 0,5-24-328 0 0,3-1 1 0 0,4 1 0 0 0,13-73-1 0 0,-2 56 325 0 0,-16 85-124 0 0,0 0 1 0 0,0-1 0 0 0,0 1-1 0 0,0-1 1 0 0,0 1-1 0 0,0-1 1 0 0,0 1 0 0 0,0 0-1 0 0,0-1 1 0 0,0 1 0 0 0,0 0-1 0 0,1-1 1 0 0,-1 1-1 0 0,0-1 1 0 0,0 1 0 0 0,0 0-1 0 0,1-1 1 0 0,-1 1-1 0 0,0 0 1 0 0,1 0 0 0 0,-1-1-1 0 0,0 1 1 0 0,1 0-1 0 0,-1-1 1 0 0,0 1 0 0 0,1 0-1 0 0,0 0-5 0 0,-1 0 0 0 0,0 1 0 0 0,0-1 0 0 0,0 0 0 0 0,1 1 0 0 0,-1-1 0 0 0,0 0 0 0 0,0 1 0 0 0,0-1 0 0 0,0 1 0 0 0,0-1 0 0 0,1 0 0 0 0,-1 1 0 0 0,0-1 0 0 0,0 0 0 0 0,0 1 0 0 0,0-1 0 0 0,0 1 0 0 0,0-1 0 0 0,0 0 0 0 0,0 1 0 0 0,-1-1 0 0 0,1 1 0 0 0,0-1 0 0 0,0 0 0 0 0,0 1 0 0 0,-1 0 0 0 0,-7 64-94 0 0,7-61-49 0 0,0 0 0 0 0,1 0 0 0 0,0 0-1 0 0,0 1 1 0 0,1 3 0 0 0,-1-4-621 0 0,1-1 0 0 0,-1 1 0 0 0,0-1 0 0 0,0 1 0 0 0,0-1 0 0 0,-1 0 1 0 0,-1 6-1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4.480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 54 7631 0 0,'0'0'866'0'0,"9"13"3603"0"0,118 76-504 0 0,-61-45-3715 0 0,-51-33-245 0 0,15 9-3 0 0,0 1 0 0 0,36 36-1 0 0,35 37-1 0 0,-98-91 20 0 0,0 0 1 0 0,1 0-1 0 0,-1 0 0 0 0,1 0 0 0 0,0 0 0 0 0,5 2 259 0 0,-10-9-245 0 0,-1-1 0 0 0,0 1 0 0 0,0-1 0 0 0,0 1 0 0 0,0 0 0 0 0,0 0 0 0 0,-6-6 0 0 0,-32-49-201 0 0,27 40 172 0 0,0 0 0 0 0,-17-20 0 0 0,10 15-47 0 0,20 23 174 0 0,7 9 205 0 0,13 11 148 0 0,23 31 0 0 0,-18-20-322 0 0,123 165 957 0 0,-113-148-1207 0 0,1-1 0 0 0,79 75 0 0 0,-106-111-105 0 0,-15-16-499 0 0,-12-13 100 0 0,-28-39 0 0 0,36 45 397 0 0,-4-9 60 0 0,13 21 260 0 0,8 22 458 0 0,40 110 1097 0 0,0-3-375 0 0,-34-97-1574 0 0,-5-10 132 0 0,17 31 1 0 0,-23-48 109 0 0,0-2-224 0 0,-1-8 153 0 0,-1 2 52 0 0,0 1 0 0 0,0 0 0 0 0,-1-1 0 0 0,1 1 0 0 0,-1 0 0 0 0,0 0 0 0 0,1 0 0 0 0,-4-5 0 0 0,-12-27-48 0 0,11 24 58 0 0,-16-39-982 0 0,17 37 897 0 0,-1 1-1 0 0,0 0 0 0 0,0 1 0 0 0,-1-1 1 0 0,-1 1-1 0 0,-10-14 0 0 0,17 25 126 0 0,-1 0-1 0 0,1 0 0 0 0,0 0 1 0 0,0-1-1 0 0,0 1 0 0 0,0 0 1 0 0,0 0-1 0 0,-1 0 0 0 0,1 0 0 0 0,0 0 1 0 0,0 0-1 0 0,0 0 0 0 0,0 0 1 0 0,-1 0-1 0 0,1 0 0 0 0,0 0 1 0 0,0 0-1 0 0,0 0 0 0 0,0-1 1 0 0,-1 1-1 0 0,1 1 0 0 0,0-1 1 0 0,0 0-1 0 0,0 0 0 0 0,-1 0 1 0 0,1 0-1 0 0,0 0 0 0 0,0 0 1 0 0,0 0-1 0 0,0 0 0 0 0,-1 0 1 0 0,1 0-1 0 0,0 0 0 0 0,0 0 1 0 0,0 0-1 0 0,0 0 0 0 0,0 1 1 0 0,-1-1-1 0 0,1 0 0 0 0,0 0 1 0 0,0 0-1 0 0,0 0 0 0 0,0 0 1 0 0,0 1-1 0 0,0-1 0 0 0,0 0 1 0 0,0 0-1 0 0,0 0 0 0 0,-1 0 1 0 0,1 1-1 0 0,-2 6 135 0 0,0 1 11 0 0,1 1 0 0 0,0-1 0 0 0,1 1 0 0 0,0 0 0 0 0,0-1 0 0 0,1 1 0 0 0,3 14 0 0 0,-1 0 146 0 0,11 46 592 0 0,-12-64-935 0 0,0-12-51 0 0,0-12-73 0 0,-1-14-346 0 0,-7-61 0 0 0,6 93 470 0 0,0 1 34 0 0,0-1-1 0 0,0 1 1 0 0,0-1 0 0 0,0 1-1 0 0,0-1 1 0 0,0 1-1 0 0,0 0 1 0 0,0-1 0 0 0,0 1-1 0 0,-1-1 1 0 0,1 1-1 0 0,0 0 1 0 0,0-1-1 0 0,0 1 1 0 0,-1 0 0 0 0,1-1-1 0 0,0 1 1 0 0,0 0-1 0 0,-1-1 1 0 0,1 1 0 0 0,-1-1-1 0 0,1 2 28 0 0,-1-1 1 0 0,0 1-1 0 0,1 0 0 0 0,-1-1 0 0 0,1 1 0 0 0,-1 0 0 0 0,1 0 0 0 0,0-1 1 0 0,-1 1-1 0 0,1 0 0 0 0,-1 0 0 0 0,1 0 0 0 0,0-1 0 0 0,0 1 1 0 0,-1 2-1 0 0,1-3-13 0 0,-3 14 179 0 0,1 1 0 0 0,0 0 0 0 0,1-1 0 0 0,0 1 0 0 0,2 0 0 0 0,-1 0 0 0 0,2 0 0 0 0,0 0 0 0 0,6 23 0 0 0,-7-37-174 0 0,-1 0 0 0 0,0 0-1 0 0,1-1 1 0 0,-1 1 0 0 0,0 0-1 0 0,1 0 1 0 0,-1-1 0 0 0,1 1 0 0 0,-1 0-1 0 0,1 0 1 0 0,0-1 0 0 0,-1 1-1 0 0,2 0 1 0 0,-2-1-11 0 0,1 0 0 0 0,-1 0 0 0 0,0 0 0 0 0,0 0 0 0 0,1 0 0 0 0,-1 0 0 0 0,0 0 0 0 0,0 0-1 0 0,1 0 1 0 0,-1 0 0 0 0,0 0 0 0 0,0 0 0 0 0,1 0 0 0 0,-1 0 0 0 0,0 0 0 0 0,0-1 0 0 0,1 1 0 0 0,-1 0 0 0 0,0 0 0 0 0,0 0-1 0 0,1 0 1 0 0,-1-1 0 0 0,0 1 0 0 0,0 0 0 0 0,0 0 0 0 0,0 0 0 0 0,1-1 0 0 0,-1 1 0 0 0,0 0 0 0 0,0 0 0 0 0,0-1 0 0 0,0 1 0 0 0,5-10-204 0 0,-4 10 204 0 0,23-66-106 0 0,-19 50-82 0 0,7 26 478 0 0,-3 5-233 0 0,-1 1 0 0 0,7 16-1 0 0,-10-19 46 0 0,1-1 0 0 0,0 1 0 0 0,1-1 0 0 0,10 13 0 0 0,-17-24-99 0 0,1-1 0 0 0,-1 0 0 0 0,0 1 0 0 0,0-1 0 0 0,0 0 0 0 0,0 0 0 0 0,1 1-1 0 0,-1-1 1 0 0,0 0 0 0 0,0 0 0 0 0,1 1 0 0 0,-1-1 0 0 0,0 0 0 0 0,0 0 0 0 0,1 0 0 0 0,-1 1 0 0 0,0-1 0 0 0,1 0 0 0 0,-1 0-1 0 0,0 0 1 0 0,1 0 0 0 0,-1 0 0 0 0,0 0 0 0 0,1 0 0 0 0,-1 0 0 0 0,0 0 0 0 0,1 0 0 0 0,-1 0 0 0 0,0 0 0 0 0,1 0-1 0 0,-1 0 1 0 0,0 0 0 0 0,1 0 0 0 0,0-1 0 0 0,-1 1 1 0 0,1-1-1 0 0,-1 0 0 0 0,1 1 1 0 0,-1-1-1 0 0,1 0 0 0 0,-1 1 1 0 0,0-1-1 0 0,1 0 0 0 0,-1 0 1 0 0,0 1-1 0 0,0-1 0 0 0,1-1 0 0 0,-1-2-8 0 0,1 0 0 0 0,-1 0-1 0 0,0 0 1 0 0,0 0-1 0 0,-1-5 1 0 0,-41-131-64 0 0,-5-22 1 0 0,42 148 101 0 0,4 12-20 0 0,1-1 1 0 0,-1 1-1 0 0,0 0 1 0 0,0-1-1 0 0,1 1 1 0 0,0 0 0 0 0,-1-1-1 0 0,1 1 1 0 0,0-1-1 0 0,0 1 1 0 0,0-1-1 0 0,1-2 1 0 0,6 28 58 0 0,-4-12-16 0 0,-1-1 0 0 0,0 0 0 0 0,0 1 0 0 0,-1-1 0 0 0,0 17 0 0 0,-2-23-40 0 0,1-8-54 0 0,0 0-1 0 0,-1 0 1 0 0,0 0 0 0 0,0 0 0 0 0,-2-7 0 0 0,2 8 38 0 0,-38-106-135 0 0,31 89 143 0 0,-1 2 1 0 0,0-1-1 0 0,-20-26 0 0 0,-109-160 73 0 0,103 158 250 0 0,45 54-315 0 0,7 9 42 0 0,11 19-21 0 0,54 59 74 0 0,-67-77-106 0 0,-8-9 0 0 0,0-1 0 0 0,0 1 0 0 0,1-1 0 0 0,0-1 0 0 0,13 9 0 0 0,-21-14 0 0 0,0-1 0 0 0,0 0 0 0 0,0 0 0 0 0,0 0 0 0 0,1 0 0 0 0,-1 0 0 0 0,0 0 0 0 0,0 1 0 0 0,0-1 0 0 0,1 0 0 0 0,-1 0 0 0 0,0 0 0 0 0,0 0 0 0 0,0 0 0 0 0,0 0 0 0 0,1 0 0 0 0,-1 0 0 0 0,0 0 0 0 0,0 0 0 0 0,1 0 0 0 0,-1 0 0 0 0,0 0 0 0 0,0 0 0 0 0,0 0 0 0 0,1 0 0 0 0,-1 0 0 0 0,0 0 0 0 0,0 0 0 0 0,0 0 0 0 0,0 0 0 0 0,1 0 0 0 0,-1-1 0 0 0,0 1 0 0 0,0 0 0 0 0,0 0 0 0 0,1 0 0 0 0,-1 0 0 0 0,0 0 0 0 0,0-1 0 0 0,0 1 0 0 0,0 0 0 0 0,0-11 0 0 0,-8-11 0 0 0,8 22 0 0 0,-9-18 12 0 0,-1 1 0 0 0,0 0 0 0 0,-1 0 0 0 0,-1 1 0 0 0,0 1 0 0 0,-1 0 0 0 0,-26-22 0 0 0,-6-1 36 0 0,-64-41 0 0 0,73 54-124 0 0,-36-33 0 0 0,54 48 160 0 0,17 10-16 0 0,-3 6 7 0 0,4-5-79 0 0,-1 0 0 0 0,1 0 0 0 0,0 0 0 0 0,0 0 0 0 0,0 0 0 0 0,0 0 0 0 0,0 1 1 0 0,0-1-1 0 0,0 0 0 0 0,0 0 0 0 0,0 0 0 0 0,0 0 0 0 0,0 0 0 0 0,1 0 0 0 0,-1 0 0 0 0,0 0 0 0 0,1 0 0 0 0,-1 0 0 0 0,2 1 1 0 0,0 4-66 0 0,-2-5 66 0 0,1-1 0 0 0,-1 0-1 0 0,0 1 1 0 0,0-1 0 0 0,0 0 0 0 0,0 1-1 0 0,0-1 1 0 0,0 0 0 0 0,0 1 0 0 0,0-1-1 0 0,0 0 1 0 0,1 1 0 0 0,-1-1-1 0 0,0 0 1 0 0,0 0 0 0 0,0 1 0 0 0,1-1-1 0 0,-1 0 1 0 0,0 1 0 0 0,0-1 0 0 0,1 0-1 0 0,-1 0 1 0 0,0 0 0 0 0,1 0 0 0 0,-1 1-1 0 0,0-1 1 0 0,1 0 0 0 0,-1 0 0 0 0,0 0-1 0 0,1 0 1 0 0,-1 0 0 0 0,0 0-1 0 0,1 0 1 0 0,-1 0 0 0 0,0 0 0 0 0,1 0-1 0 0,-1 0 1 0 0,0 0 0 0 0,1 0 0 0 0,-1 0-1 0 0,0 0 1 0 0,1 0 0 0 0,-1 0 0 0 0,0 0-1 0 0,1 0 1 0 0,-1 0 0 0 0,0 0 0 0 0,1-1-1 0 0,-1 1 1 0 0,0 0 0 0 0,0 0-1 0 0,1 0 1 0 0,-1-1 0 0 0,0 1 0 0 0,0 0-1 0 0,1 0 1 0 0,-1-1 0 0 0,0 1 0 0 0,0 0-1 0 0,0-1 1 0 0,1 1 0 0 0,-1 0 0 0 0,0-1-1 0 0,0 1 1 0 0,0 0 0 0 0,0-1 0 0 0,1-7-48 0 0,-1 6 51 0 0,0 1 0 0 0,0 0 0 0 0,0 0 0 0 0,0-1-1 0 0,0 1 1 0 0,0 0 0 0 0,0 0 0 0 0,0 0 0 0 0,-1-1 0 0 0,1 1-1 0 0,0 0 1 0 0,-1 0 0 0 0,1 0 0 0 0,-1-1 0 0 0,1 1 0 0 0,-1 0-1 0 0,0-1 1 0 0,-4-5 3 0 0,4 5 17 0 0,-1 0 0 0 0,0-1-1 0 0,1 1 1 0 0,-1 0 0 0 0,0 0 0 0 0,0 0 0 0 0,0 0-1 0 0,0 0 1 0 0,-1 0 0 0 0,1 0 0 0 0,0 1 0 0 0,-1-1-1 0 0,-4-1 1 0 0,-173-70 236 0 0,175 71-266 0 0,4 1 4 0 0,-1 0-1 0 0,0 0 1 0 0,0 1 0 0 0,1-1 0 0 0,-1 0 0 0 0,0 1 0 0 0,0-1 0 0 0,0 1 0 0 0,0 0 0 0 0,0-1 0 0 0,0 1 0 0 0,0 0 0 0 0,1 0-1 0 0,-1 0 1 0 0,0 1 0 0 0,0-1 0 0 0,-3 1 0 0 0,5-1-67 0 0,-1 1-1 0 0,1-1 1 0 0,0 1-1 0 0,0-1 1 0 0,0 1-1 0 0,0-1 1 0 0,0 1-1 0 0,0-1 1 0 0,0 1-1 0 0,0-1 1 0 0,0 1-1 0 0,0-1 1 0 0,0 1-1 0 0,0-1 1 0 0,0 1-1 0 0,0-1 1 0 0,1 1-1 0 0,-1-1 1 0 0,0 1-1 0 0,0-1 1 0 0,1 1-1 0 0,-1-1 1 0 0,0 0-1 0 0,0 1 1 0 0,1-1-1 0 0,-1 1 1 0 0,0-1-1 0 0,1 0 0 0 0,-1 1 1 0 0,1-1-1 0 0,0 1 1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7.220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50 1289 8175 0 0,'0'-1'40'0'0,"-1"0"0"0"0,1 0 0 0 0,0 0-1 0 0,-1 0 1 0 0,1 0 0 0 0,0 0 0 0 0,-1 0 0 0 0,1 0-1 0 0,-1 0 1 0 0,0 0 0 0 0,1 0 0 0 0,-1 1-1 0 0,0-1 1 0 0,0 0 0 0 0,1 0 0 0 0,-1 1 0 0 0,0-1-1 0 0,0 0 1 0 0,0 1 0 0 0,0-1 0 0 0,0 1-1 0 0,-2-1 1 0 0,2 0 250 0 0,0 0-1 0 0,0 1 0 0 0,-1-1 0 0 0,1 0 1 0 0,0 0-1 0 0,0 1 0 0 0,0-1 1 0 0,0 0-1 0 0,0 0 0 0 0,-1-2 1 0 0,1 2-88 0 0,1-1 0 0 0,-1 1 0 0 0,1-1 0 0 0,0 0 0 0 0,-1 1 0 0 0,1-1 0 0 0,0 1 0 0 0,0-1 0 0 0,0 1 0 0 0,0-1 0 0 0,0 0 0 0 0,0 1 0 0 0,1-1 1 0 0,0-2-1 0 0,9-27 271 0 0,-5 17-171 0 0,17-53 162 0 0,-12 36-411 0 0,1 1-1 0 0,22-42 1 0 0,-11 24-40 0 0,98-220 200 0 0,-113 253-117 0 0,0-1 0 0 0,4-17 0 0 0,-11 32-87 0 0,1 0 0 0 0,-1 0 1 0 0,0 1-1 0 0,0-1 0 0 0,1 0 0 0 0,-1 0 0 0 0,0 0 0 0 0,0 0 0 0 0,0 1 0 0 0,0-1 1 0 0,0 0-1 0 0,0 0 0 0 0,0 0 0 0 0,-1 1 0 0 0,1-1 0 0 0,0-1 0 0 0,-1 2 11 0 0,1 0-1 0 0,0 0 0 0 0,-1 0 0 0 0,1 0 1 0 0,0 0-1 0 0,-1 0 0 0 0,1 0 1 0 0,0 0-1 0 0,-1 1 0 0 0,1-1 1 0 0,0 0-1 0 0,-1 0 0 0 0,1 0 1 0 0,0 0-1 0 0,-1 1 0 0 0,1-1 0 0 0,0 0 1 0 0,0 0-1 0 0,-1 1 0 0 0,1-1 1 0 0,0 0-1 0 0,0 0 0 0 0,0 1 1 0 0,-1-1-1 0 0,-16 26 587 0 0,-37 101-133 0 0,15-35-296 0 0,-65 158 777 0 0,94-231-779 0 0,8-14-143 0 0,0-1 1 0 0,0 1-1 0 0,0-1 0 0 0,0 1 1 0 0,1 0-1 0 0,-1 0 0 0 0,0 7 1 0 0,2-12-113 0 0,9-11-498 0 0,-1-2 393 0 0,-1 0-1 0 0,0 0 0 0 0,-1-1 1 0 0,5-14-1 0 0,6-15 70 0 0,91-211-430 0 0,-98 231 790 0 0,-9 21-2 0 0,-6 15 62 0 0,-25 59 143 0 0,-11 25-247 0 0,11-31 207 0 0,4 1 1 0 0,2 0-1 0 0,3 2 1 0 0,-14 81-1 0 0,34-143-384 0 0,0 1 0 0 0,0 0 0 0 0,1-1 0 0 0,0 1 0 0 0,2 13 0 0 0,-1-20-45 0 0,-1-1 0 0 0,0 0 1 0 0,0 0-1 0 0,1 0 1 0 0,-1 0-1 0 0,0 1 0 0 0,0-1 1 0 0,1 0-1 0 0,-1 0 1 0 0,0 0-1 0 0,1 0 1 0 0,-1 0-1 0 0,0 0 0 0 0,1 0 1 0 0,-1 0-1 0 0,0 0 1 0 0,1 0-1 0 0,-1 0 0 0 0,0 0 1 0 0,1 0-1 0 0,-1 0 1 0 0,0 0-1 0 0,1 0 1 0 0,-1 0-1 0 0,0 0 0 0 0,0 0 1 0 0,1 0-1 0 0,-1-1 1 0 0,1 1-1 0 0,9-4-173 0 0,-9 3 207 0 0,0 1 0 0 0,0 0 1 0 0,-1-1-1 0 0,1 1 0 0 0,0 0 1 0 0,-1-1-1 0 0,1 1 0 0 0,-1-1 1 0 0,1 1-1 0 0,0-1 0 0 0,-1 1 1 0 0,1-1-1 0 0,-1 0 0 0 0,1 1 1 0 0,-1-1-1 0 0,0 1 0 0 0,1-1 0 0 0,-1 0 1 0 0,0 0-1 0 0,1 1 0 0 0,-1-1 1 0 0,0 0-1 0 0,0 0 0 0 0,1 1 1 0 0,-1-2-1 0 0,0 1-34 0 0,-1 0 1 0 0,1 0-1 0 0,0 0 0 0 0,-1 0 1 0 0,1 0-1 0 0,-1 0 0 0 0,1 1 1 0 0,-1-1-1 0 0,1 0 0 0 0,-1 0 1 0 0,0 1-1 0 0,1-1 0 0 0,-1 0 1 0 0,0 1-1 0 0,-1-2 0 0 0,1 2 22 0 0,0-1-1 0 0,0 0 1 0 0,1 0 0 0 0,-1 0-1 0 0,0 1 1 0 0,1-1-1 0 0,-1 0 1 0 0,0 0-1 0 0,1 0 1 0 0,-1 0 0 0 0,1 0-1 0 0,-1-1 1 0 0,-4-8-59 0 0,3 8 59 0 0,2 2 0 0 0,-1 0 0 0 0,0-1-1 0 0,1 1 1 0 0,-1 0 0 0 0,1 0 0 0 0,-1-1-1 0 0,1 1 1 0 0,0-1 0 0 0,-1 1 0 0 0,1 0-1 0 0,-1-1 1 0 0,1 1 0 0 0,0-1 0 0 0,-1 1-1 0 0,1-1 1 0 0,0 1 0 0 0,-1-1 0 0 0,1 1-1 0 0,0-1 1 0 0,0 0 0 0 0,0 1 0 0 0,-1-1-1 0 0,1 1 1 0 0,0-1 0 0 0,0 1 0 0 0,0-1-1 0 0,0-1 1 0 0,5-14-124 0 0,-3 10 25 0 0,9-29-112 0 0,1 0 0 0 0,22-44 0 0 0,-12 31 210 0 0,11-26-34 0 0,33-82-74 0 0,-9 4 109 0 0,-33 98 0 0 0,3 1 0 0 0,33-51 0 0 0,-22 42 0 0 0,35-50 50 0 0,-40 66-25 0 0,-30 40 2 0 0,2 1-1 0 0,-1 0 1 0 0,0 0 0 0 0,8-6-1 0 0,-11 11 53 0 0,-5 6 90 0 0,-22 41-133 0 0,-2-2 0 0 0,-2-1 0 0 0,-47 53 0 0 0,25-35 97 0 0,-25 24 107 0 0,66-74-225 0 0,-2-1 0 0 0,1-1 0 0 0,-2 0 0 0 0,-25 15 0 0 0,16-15-29 0 0,23-10 8 0 0,0 0 0 0 0,0 0 0 0 0,0 0 0 0 0,0 0 1 0 0,0 0-1 0 0,-1 0 0 0 0,1 0 0 0 0,0 0 1 0 0,0 0-1 0 0,0-1 0 0 0,0 1 0 0 0,0 0 1 0 0,0 0-1 0 0,-1 0 0 0 0,1 0 0 0 0,0 0 1 0 0,0 0-1 0 0,0 0 0 0 0,0 0 0 0 0,0 0 1 0 0,0 0-1 0 0,0-1 0 0 0,0 1 0 0 0,0 0 1 0 0,0 0-1 0 0,0 0 0 0 0,-1 0 0 0 0,1 0 1 0 0,0 0-1 0 0,0 0 0 0 0,0-1 0 0 0,0 1 1 0 0,0 0-1 0 0,0 0 0 0 0,0 0 0 0 0,0 0 1 0 0,0 0-1 0 0,0-1 0 0 0,0 1 0 0 0,0 0 1 0 0,0 0-1 0 0,0 0 0 0 0,0 0 0 0 0,1 0 1 0 0,-1-1-1 0 0,1-5-95 0 0,9-11-225 0 0,22-32 0 0 0,-10 17 142 0 0,37-49 106 0 0,104-111 0 0 0,-135 162 50 0 0,10-12 174 0 0,3 1 0 0 0,1 3 0 0 0,63-45 0 0 0,-104 82-100 0 0,1 0-1 0 0,0 0 0 0 0,-1 0 1 0 0,1 0-1 0 0,0 0 0 0 0,0 0 1 0 0,0 1-1 0 0,3-2 0 0 0,-5 2 201 0 0,-5 13 370 0 0,-5 3-506 0 0,0 0 1 0 0,0-1 0 0 0,-2 0 0 0 0,0-1 0 0 0,-16 15-1 0 0,22-22-60 0 0,2-3-51 0 0,-7 9-46 0 0,-24 18 0 0 0,40-36-74 0 0,1-1-1 0 0,-2 1 0 0 0,1-1 0 0 0,-1 0 0 0 0,5-7 0 0 0,2-4-4 0 0,26-38-132 0 0,-18 27 253 0 0,1 0 1 0 0,34-37-1 0 0,-46 58 32 0 0,0 0 0 0 0,0 0 1 0 0,1 1-1 0 0,0 0 0 0 0,14-7 0 0 0,-23 14 20 0 0,1 0 1 0 0,-1 0-1 0 0,0 0 0 0 0,1 0 1 0 0,-1-1-1 0 0,0 1 0 0 0,0 0 1 0 0,0 0-1 0 0,0 0 0 0 0,0 0 1 0 0,0 0-1 0 0,0 0 0 0 0,0 0 1 0 0,0 0-1 0 0,0 1 0 0 0,-9 15 127 0 0,0 0-1 0 0,-14 20 0 0 0,-6 8-181 0 0,-14 34 2 0 0,-45 79 288 0 0,-64 137-78 0 0,94-180-257 0 0,29-60 4 0 0,-26 67-1 0 0,-4 53 50 0 0,38-91 0 0 0,15-53 0 0 0,-15 43 0 0 0,-27 51 36 0 0,48-125-108 0 0,7-16-436 0 0,77-199-348 0 0,3 30 710 0 0,-10 26 28 0 0,70-157-866 0 0,-121 267 414 0 0,-7 16-89 0 0,-2 0 1 0 0,23-66 0 0 0,-39 97 925 0 0,2-12-3849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8.110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277 0 5151 0 0,'2'10'809'0'0,"-2"-6"-8"0"0,-2-6-33 0 0,-10 16 134 0 0,6-5-996 0 0,1 1-1 0 0,-8 19 0 0 0,3-6-525 0 0,-43 103 1876 0 0,-1 1-64 0 0,-36 91 1815 0 0,82-198-2933 0 0,2 1 0 0 0,0-1 0 0 0,2 1 0 0 0,0 0 0 0 0,-1 32 0 0 0,5-51-155 0 0,0 0 0 0 0,0-1 0 0 0,0 1 0 0 0,1 0 0 0 0,-1 0 0 0 0,1 0-1 0 0,-1 0 1 0 0,1-1 0 0 0,1 3 0 0 0,-2-4-6 0 0,0 0 0 0 0,0 0 0 0 0,0 1 0 0 0,0-1 0 0 0,4 2-1391 0 0,-4-2 1391 0 0,0 0 0 0 0,0 0 0 0 0,1 0 0 0 0,-1 0 0 0 0,10-16-6709 0 0,-8 12 5968 0 0,-1-1 0 0 0,1-6 0 0 0,-2 8 619 0 0,2-6-138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8.470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83 0 7567 0 0,'0'6'169'0'0,"-1"0"1"0"0,1-1-1 0 0,-2 1 0 0 0,-1 5 0 0 0,-2 11 209 0 0,-2 22 924 0 0,-37 308 4172 0 0,36-123-4781 0 0,6-146-872 0 0,2-55-18 0 0,-1 0-1401 0 0,-6 47 1 0 0,4-65-247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47.771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602 598 13071 0 0,'-64'66'1446'0'0,"13"-17"-912"0"0,-118 107 2693 0 0,53-53-1674 0 0,82-61-1338 0 0,52-47-1143 0 0,30-23-630 0 0,-1-2 1 0 0,-1-2-1 0 0,47-44 0 0 0,-62 48 679 0 0,-18 15 126 0 0,27-19-1 0 0,9 1 374 0 0,-61 48 1509 0 0,1 0-272 0 0,-269 251 4771 0 0,176-161-4876 0 0,67-67-488 0 0,14-16 40 0 0,2 0 0 0 0,0 2 0 0 0,-17 28 0 0 0,33-41-218 0 0,4-6-55 0 0,4-5-20 0 0,1-4-32 0 0,4-2-153 0 0,-1 0 1 0 0,1 0-1 0 0,-1-1 0 0 0,0 0 1 0 0,8-7-1 0 0,7-6-179 0 0,250-198-3095 0 0,-209 165 2443 0 0,2 3 1 0 0,89-49-1 0 0,-137 87 855 0 0,1 1 0 0 0,34-14 0 0 0,-51 23 152 0 0,-1 0 0 0 0,0 0-1 0 0,0 0 1 0 0,0 0 0 0 0,0 0-1 0 0,1-1 1 0 0,-1 1 0 0 0,0 0 0 0 0,0 0-1 0 0,0 0 1 0 0,1 0 0 0 0,-1 0-1 0 0,0 0 1 0 0,0 0 0 0 0,1 0-1 0 0,-1 0 1 0 0,0 0 0 0 0,0 0-1 0 0,0 0 1 0 0,1 0 0 0 0,-1 0-1 0 0,0 0 1 0 0,0 0 0 0 0,1 0 0 0 0,-1 0-1 0 0,0 0 1 0 0,0 0 0 0 0,0 0-1 0 0,1 0 1 0 0,-1 0 0 0 0,0 0-1 0 0,0 1 1 0 0,0-1 0 0 0,1 0-1 0 0,-1 0 1 0 0,0 0 0 0 0,0 0-1 0 0,0 0 1 0 0,0 1 0 0 0,1-1 0 0 0,-1 0-1 0 0,0 0 1 0 0,0 0 0 0 0,0 1-1 0 0,0-1 1 0 0,0 0 0 0 0,-1 5 273 0 0,-1-1-140 0 0,0 0-1 0 0,0 0 1 0 0,-1 0 0 0 0,1 0-1 0 0,-1 0 1 0 0,0-1 0 0 0,-6 6-1 0 0,-3 4 232 0 0,-55 59 1822 0 0,-5 5-458 0 0,-26 35-275 0 0,-26 34 110 0 0,123-145-1557 0 0,0 0-1 0 0,0 0 1 0 0,0 0-1 0 0,0 1 1 0 0,1-1 0 0 0,-1 0-1 0 0,0 0 1 0 0,1 1-1 0 0,-1-1 1 0 0,1 1-1 0 0,0-1 1 0 0,-1 0-1 0 0,1 1 1 0 0,0-1 0 0 0,0 1-1 0 0,0-1 1 0 0,0 3-1 0 0,1-4-39 0 0,0 0-1 0 0,0 0 0 0 0,0 1 1 0 0,0-1-1 0 0,0 0 1 0 0,0 0-1 0 0,0 0 1 0 0,0 0-1 0 0,0 0 0 0 0,0 0 1 0 0,0-1-1 0 0,0 1 1 0 0,0 0-1 0 0,0 0 0 0 0,1-1 1 0 0,14-6-344 0 0,-2 0 1 0 0,1-1-1 0 0,-1-1 1 0 0,0 0-1 0 0,-1-1 0 0 0,15-13 1 0 0,9-6-193 0 0,224-173-2314 0 0,-250 195 2859 0 0,-1 0 0 0 0,12-4-1 0 0,-16 8 102 0 0,-6 3-69 0 0,0 0 0 0 0,0 0-1 0 0,0 0 1 0 0,0 0 0 0 0,1 0-1 0 0,-1 0 1 0 0,0 0 0 0 0,0 0-1 0 0,0 0 1 0 0,0 0-1 0 0,0 0 1 0 0,0-1 0 0 0,0 1-1 0 0,0 0 1 0 0,1 0 0 0 0,-1 0-1 0 0,0 0 1 0 0,0 0 0 0 0,0 0-1 0 0,0 0 1 0 0,0 0 0 0 0,0 0-1 0 0,0 0 1 0 0,0 0 0 0 0,1 0-1 0 0,-1 1 1 0 0,0-1 0 0 0,0 0-1 0 0,0 0 1 0 0,0 0 0 0 0,0 0-1 0 0,0 0 1 0 0,0 0 0 0 0,0 0-1 0 0,1 0 1 0 0,-1 0-1 0 0,0 0 1 0 0,0 0 0 0 0,0 0-1 0 0,0 0 1 0 0,0 0 0 0 0,0 1-1 0 0,0 4 229 0 0,-4 6 60 0 0,-14 20 624 0 0,0-1 0 0 0,-2-1 1 0 0,-2-1-1 0 0,-38 40 0 0 0,26-29-399 0 0,34-39-523 0 0,0 0 1 0 0,-1 0 0 0 0,1 0 0 0 0,0 1 0 0 0,0-1 0 0 0,0 0 0 0 0,0 0 0 0 0,0 0 0 0 0,-1 0-1 0 0,1 0 1 0 0,0 0 0 0 0,0 0 0 0 0,0 0 0 0 0,0 0 0 0 0,0 1 0 0 0,0-1 0 0 0,0 0 0 0 0,0 0 0 0 0,-1 0-1 0 0,1 0 1 0 0,0 0 0 0 0,0 0 0 0 0,0 1 0 0 0,0-1 0 0 0,0 0 0 0 0,0 0 0 0 0,0 0 0 0 0,0 0-1 0 0,0 1 1 0 0,0-1 0 0 0,0 0 0 0 0,0 0 0 0 0,0 0 0 0 0,0 0 0 0 0,0 0 0 0 0,0 1 0 0 0,0-1 0 0 0,0 0-1 0 0,0 0 1 0 0,0 0 0 0 0,0 0 0 0 0,1 0 0 0 0,-1 1 0 0 0,0-1 0 0 0,0 0 0 0 0,0 0 0 0 0,0 0-1 0 0,0 0 1 0 0,0 0 0 0 0,0 0 0 0 0,0 0 0 0 0,1 1 0 0 0,-1-1 0 0 0,0 0 0 0 0,0 0 0 0 0,0 0 0 0 0,0 0-1 0 0,0 0 1 0 0,0 0 0 0 0,1 0 0 0 0,-1 0 0 0 0,0 0 0 0 0,0 0 0 0 0,0 0 0 0 0,0 0 0 0 0,1 0-1 0 0,-1 0 1 0 0,0 0 0 0 0,7-1-76 0 0,9-3-184 0 0,-1-2 0 0 0,0 0 0 0 0,-1 0 1 0 0,1-1-1 0 0,23-17 0 0 0,-21 14-148 0 0,6-4-213 0 0,30-17-73 0 0,-52 30 758 0 0,-6 9 124 0 0,-14 12 104 0 0,0 0 1 0 0,-2-1-1 0 0,-1-1 0 0 0,0 0 0 0 0,-42 23 1 0 0,57-36-195 0 0,-1 0 1 0 0,0-1 0 0 0,0 0 0 0 0,-1 0-1 0 0,1-1 1 0 0,-1 0 0 0 0,1 0 0 0 0,-1-1 0 0 0,0 0-1 0 0,-13 1 1 0 0,20-4-101 0 0,1 1-1 0 0,0 0 1 0 0,-1 0-1 0 0,1 0 1 0 0,0-1-1 0 0,0 1 1 0 0,-1 0-1 0 0,1-1 1 0 0,0 0-1 0 0,0 1 1 0 0,-1-1-1 0 0,1 0 1 0 0,0 1-1 0 0,0-1 1 0 0,0 0-1 0 0,0 0 1 0 0,0 0-1 0 0,0 0 1 0 0,0 0 0 0 0,1 0-1 0 0,-1 0 1 0 0,0 0-1 0 0,0 0 1 0 0,1 0-1 0 0,-2-3 1 0 0,1 2-32 0 0,0-1 0 0 0,1 0 0 0 0,-1 0 1 0 0,0 0-1 0 0,1 0 0 0 0,0 0 0 0 0,-1 0 1 0 0,1 0-1 0 0,1 0 0 0 0,-1-3 0 0 0,2-25-305 0 0,0-7 5 0 0,38-163-1365 0 0,-35 173 1433 0 0,21-122-495 0 0,-22 116 613 0 0,-2 1-1 0 0,-2-52 1 0 0,-2 68 92 0 0,2 0-22 0 0,-2 0 0 0 0,0 1-1 0 0,-1-1 1 0 0,-8-27-1 0 0,1 17 145 0 0,-23-43-1 0 0,29 61 51 0 0,-1 1 1 0 0,0 1 0 0 0,-1-1-1 0 0,0 1 1 0 0,0 0-1 0 0,-1 0 1 0 0,1 1-1 0 0,-1 0 1 0 0,-10-7-1 0 0,7 7 98 0 0,0 1-1 0 0,0 0 0 0 0,0 1 1 0 0,-1 0-1 0 0,1 0 0 0 0,-1 1 1 0 0,0 0-1 0 0,0 1 0 0 0,0 0 1 0 0,0 1-1 0 0,0 1 0 0 0,-22 0 1 0 0,23 1-144 0 0,3 0-30 0 0,-1-1 1 0 0,1 1 0 0 0,-1-2-1 0 0,0 1 1 0 0,1-1 0 0 0,-1 0-1 0 0,1 0 1 0 0,-13-5 0 0 0,19 6-55 0 0,1-1 1 0 0,-1 1 0 0 0,0-1 0 0 0,0 0 0 0 0,0 1-1 0 0,0-1 1 0 0,1 0 0 0 0,-1 0 0 0 0,0 1 0 0 0,1-1-1 0 0,-1 0 1 0 0,1 0 0 0 0,-1 0 0 0 0,1 0 0 0 0,-1 0 0 0 0,1 0-1 0 0,0 0 1 0 0,-1 0 0 0 0,1 0 0 0 0,0 0 0 0 0,0 0-1 0 0,0 0 1 0 0,0 0 0 0 0,0 0 0 0 0,0-2 0 0 0,5-29-466 0 0,-3 24 211 0 0,2-6-82 0 0,0 0-1 0 0,2 1 1 0 0,0 0-1 0 0,11-19 1 0 0,-12 21 148 0 0,34-72-1701 0 0,-38 82 1845 0 0,0-1-1 0 0,0 0 1 0 0,-1 1 0 0 0,1-1-1 0 0,0 0 1 0 0,-1 0-1 0 0,1 0 1 0 0,-1 1 0 0 0,0-1-1 0 0,0 0 1 0 0,0 0 0 0 0,0 0-1 0 0,0 0 1 0 0,0 1 0 0 0,0-1-1 0 0,0 0 1 0 0,-1 0 0 0 0,0-2-1 0 0,0 2 65 0 0,0 1-1 0 0,0 0 0 0 0,0 0 1 0 0,0 0-1 0 0,0-1 0 0 0,0 1 1 0 0,0 0-1 0 0,-1 0 0 0 0,1 0 1 0 0,0 1-1 0 0,-1-1 1 0 0,1 0-1 0 0,0 0 0 0 0,-1 1 1 0 0,1-1-1 0 0,-1 1 0 0 0,1-1 1 0 0,-1 1-1 0 0,0 0 1 0 0,1 0-1 0 0,-3-1 0 0 0,-7 1 218 0 0,1-1 0 0 0,0 2 0 0 0,-1-1 0 0 0,1 1 0 0 0,0 1 0 0 0,-18 4-1 0 0,-56 25 1288 0 0,16-5-1013 0 0,59-22-449 0 0,8-3-50 0 0,-1 0 1 0 0,1 0 0 0 0,-1-1-1 0 0,0 1 1 0 0,1-1 0 0 0,-1 1-1 0 0,1-1 1 0 0,-1 1 0 0 0,0-1 0 0 0,0 0-1 0 0,1 0 1 0 0,-3 0 0 0 0,18-17-1126 0 0,-1 8-751 0 0,1 1 0 0 0,0 1-1 0 0,1 0 1 0 0,-1 1 0 0 0,1 1 0 0 0,21-5 0 0 0,-25 7 386 0 0,15-5 532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8.837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8 0 6215 0 0,'1'7'215'0'0,"0"-1"-1"0"0,-1 0 1 0 0,1 1-1 0 0,-1-1 1 0 0,-2 12-1 0 0,2-4 1281 0 0,-8 67 2875 0 0,8-80-4373 0 0,0 0 0 0 0,0 0 0 0 0,0 0 0 0 0,0-1 0 0 0,0 1 0 0 0,1 0-1 0 0,-1 0 1 0 0,0 0 0 0 0,1 0 0 0 0,-1-1 0 0 0,0 1 0 0 0,1 0 0 0 0,0 1 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9.492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 0 4343 0 0,'8'46'-950'0'0,"-1"-1"0"0"0,1 66 0 0 0,-4-37 2460 0 0,2-12-3570 0 0,18 108 7902 0 0,-9-99-7177 0 0,-5-17-3126 0 0,-7-37 3927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9:49.834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 0 9527 0 0,'4'3'848'0'0,"-1"3"-680"0"0,0-1-168 0 0,1 3 0 0 0,1 0 80 0 0,1 1-16 0 0,-1 2-64 0 0,2-2 96 0 0,1-1-312 0 0,-1 1-64 0 0,-1 1-8 0 0,2 0-8 0 0,2-1-1616 0 0,-2 1-320 0 0,-3 1-64 0 0,1-3-8 0 0,1-1 1840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4 490 5407 0 0,'-3'0'623'0'0,"3"0"-384"0"0,13-12 2803 0 0,-8 7-2656 0 0,-5 5-383 0 0,0 0 0 0 0,1 0 0 0 0,-1-1 0 0 0,0 1 0 0 0,0 0 1 0 0,1 0-1 0 0,-1 0 0 0 0,0 0 0 0 0,0-1 0 0 0,1 1 0 0 0,-1 0 0 0 0,0 0 0 0 0,0-1 1 0 0,0 1-1 0 0,0 0 0 0 0,1 0 0 0 0,-1-1 0 0 0,0 1 0 0 0,0 0 0 0 0,0-1 0 0 0,0 1 1 0 0,0 0-1 0 0,0 0 0 0 0,0-1 0 0 0,0 0 0 0 0,20-17 420 0 0,-18 17-377 0 0,0 0 0 0 0,0-1 0 0 0,0 1 0 0 0,0-1 0 0 0,0 0 0 0 0,0 1 0 0 0,0-1 0 0 0,-1 0 0 0 0,3-3 0 0 0,-4 5-37 0 0,0-1 0 0 0,0 1 0 0 0,1 0 0 0 0,-1-1 0 0 0,0 1 1 0 0,1 0-1 0 0,-1 0 0 0 0,0-1 0 0 0,1 1 0 0 0,-1 0 0 0 0,0 0 0 0 0,1-1 1 0 0,-1 1-1 0 0,1 0 0 0 0,-1 0 0 0 0,0 0 0 0 0,1 0 0 0 0,0-1 0 0 0,0 1 1 0 0,-1 0 0 0 0,0 0 0 0 0,1 0 0 0 0,-1 0-1 0 0,1 0 1 0 0,-1 0 0 0 0,0 0 0 0 0,1-1 0 0 0,-1 1-1 0 0,0 0 1 0 0,1 0 0 0 0,-1-1 0 0 0,0 1 0 0 0,1 0-1 0 0,-1 0 1 0 0,0-1 0 0 0,1 1 0 0 0,-1 0 0 0 0,0-1-1 0 0,0 1 1 0 0,1 0 0 0 0,-1-1 0 0 0,0 1 0 0 0,0-1-1 0 0,1 0 39 0 0,1 0 1 0 0,-1-1-1 0 0,0 1 0 0 0,0 0 0 0 0,1 0 0 0 0,-1 0 0 0 0,0 1 0 0 0,1-1 1 0 0,-1 0-1 0 0,1 0 0 0 0,-1 1 0 0 0,3-1 0 0 0,5-4 126 0 0,11-9 177 0 0,-9 5-57 0 0,22-14 0 0 0,-20 11-95 0 0,-12 10-193 0 0,0 1 0 0 0,0 0 0 0 0,0 0 0 0 0,0 0 0 0 0,0 0 0 0 0,0 0 0 0 0,1 0 0 0 0,-1 0 0 0 0,0 0 0 0 0,0 1 0 0 0,1-1 0 0 0,1 0 0 0 0,0-1 21 0 0,0 1-1 0 0,1-1 0 0 0,-1 1 0 0 0,0-1 0 0 0,0 0 1 0 0,0 0-1 0 0,-1-1 0 0 0,5-3 0 0 0,6-1 89 0 0,-11 6-93 0 0,-1 1 0 0 0,0-1 1 0 0,1 0-1 0 0,-1 1 1 0 0,1-1-1 0 0,-1 0 0 0 0,0 0 1 0 0,0 0-1 0 0,1 0 1 0 0,-1 0-1 0 0,0 0 0 0 0,0 0 1 0 0,1-2-1 0 0,1 1-5 0 0,-1 0 0 0 0,1 0 0 0 0,0 1 0 0 0,0-1 0 0 0,0 1 0 0 0,0 0 0 0 0,7-2 0 0 0,-9 3-31 0 0,1-1 0 0 0,0 1 0 0 0,-1 0 0 0 0,1-1-1 0 0,0 1 1 0 0,-1-1 0 0 0,1 0 0 0 0,-1 1 0 0 0,1-1-1 0 0,-1 0 1 0 0,0 0 0 0 0,3-2 0 0 0,-3 2 6 0 0,-1 1 0 0 0,1-1 0 0 0,0 1 0 0 0,0-1 0 0 0,-1 1 0 0 0,1-1 0 0 0,0 1 0 0 0,0 0 0 0 0,0-1 0 0 0,-1 1 0 0 0,1 0 0 0 0,0-1 0 0 0,1 1 0 0 0,26-14 304 0 0,-6 0-296 0 0,-12 10-94 0 0,1 0-48 0 0,4-4 266 0 0,-13 8-122 0 0,0-1 0 0 0,-1 0 0 0 0,1 0 0 0 0,-1 0-1 0 0,1 0 1 0 0,-1 0 0 0 0,0 0 0 0 0,1-1 0 0 0,1-1 0 0 0,-2 2 1 0 0,0 0-1 0 0,0 0 1 0 0,0-1 0 0 0,0 1 0 0 0,0 1 0 0 0,0-1 0 0 0,0 0 0 0 0,1 0 0 0 0,-1 0 0 0 0,0 1 0 0 0,3-2 0 0 0,11-7 7 0 0,-14 9-10 0 0,1-1 0 0 0,-1 0 0 0 0,1 1 0 0 0,-1-1 0 0 0,1 0 0 0 0,-1 1 0 0 0,0-1 0 0 0,1 0 0 0 0,-1 0 0 0 0,0 0 0 0 0,1-2 0 0 0,-1 2 0 0 0,0 0 0 0 0,0 0 0 0 0,0 1 0 0 0,1-1 0 0 0,-1 0 0 0 0,0 0 0 0 0,0 1 0 0 0,0-1 0 0 0,1 0 0 0 0,-1 1 0 0 0,2-1 0 0 0,-3 1 0 0 0,1 0 0 0 0,-1 0 0 0 0,0 0 0 0 0,0 0 0 0 0,1-1 0 0 0,-1 1 0 0 0,0 0 0 0 0,0 0 0 0 0,1 0 0 0 0,-1 0 0 0 0,0 0 0 0 0,0-1 0 0 0,0 1 0 0 0,1 0 0 0 0,-1 0 0 0 0,0 0 0 0 0,0 0 0 0 0,0-1 0 0 0,0 1 0 0 0,1 0 0 0 0,-1 0 0 0 0,0-1 0 0 0,0 1 0 0 0,0 0 0 0 0,0-1 0 0 0,5-3 0 0 0,-5 4 0 0 0,1-1 0 0 0,-1 1 0 0 0,1 0 0 0 0,-1 0 0 0 0,1-1 0 0 0,0 1 0 0 0,-1 0 0 0 0,1-1 0 0 0,-1 1 0 0 0,0-1 0 0 0,1 1 0 0 0,-1-1 0 0 0,1 1 0 0 0,-1-1 0 0 0,0 1 0 0 0,1-1 0 0 0,-1 1 0 0 0,0-1 0 0 0,1 1 0 0 0,-1-1 0 0 0,0 0 0 0 0,2-4 0 0 0,7 2 0 0 0,-9 3 0 0 0,1 0 0 0 0,-1 0 0 0 0,1 0 0 0 0,-1 0 0 0 0,1-1 0 0 0,-1 1 0 0 0,1 0 0 0 0,0 0 0 0 0,-1 0 0 0 0,0 0 0 0 0,1-1 0 0 0,-1 1 0 0 0,1 0 0 0 0,-1-1 0 0 0,1 1 0 0 0,0-1 0 0 0,18-7 0 0 0,-4 5 0 0 0,25-12 0 0 0,-28 9 0 0 0,-7 3 0 0 0,1 1 0 0 0,-1 0 0 0 0,11-3 0 0 0,-8-1 0 0 0,7-3 0 0 0,16-1 0 0 0,-24 6 0 0 0,-3 2 0 0 0,4-3 0 0 0,2 2 0 0 0,-9 1 0 0 0,0 2 0 0 0,-1-1 0 0 0,0 1 0 0 0,0 0 0 0 0,1 0 0 0 0,-1 0 0 0 0,0-1 0 0 0,0 1 0 0 0,1 0 0 0 0,-1 0 0 0 0,0 0 0 0 0,1 0 0 0 0,-1-1 0 0 0,0 1 0 0 0,1 0 0 0 0,-1 0 0 0 0,0 0 0 0 0,1 0 0 0 0,-1 0 0 0 0,0 0 0 0 0,1 0 0 0 0,-1 0 0 0 0,0 0 0 0 0,1 0 0 0 0,-1 0 0 0 0,1 0 0 0 0,-1 0 0 0 0,0 0 0 0 0,1 1 0 0 0,-1-1 0 0 0,1 0 0 0 0,9-2 50 0 0,8-2-36 0 0,-14 2-14 0 0,-3 1 0 0 0,-1 1 0 0 0,1-1 0 0 0,-1 0 0 0 0,1 1 0 0 0,-1-1 0 0 0,1 1 0 0 0,-1-1 0 0 0,1 1 0 0 0,0 0 0 0 0,-1-1 0 0 0,1 1 0 0 0,0-1 0 0 0,-1 1 0 0 0,1 0 0 0 0,0 0 0 0 0,0-1 0 0 0,-1 1 0 0 0,2 0 0 0 0,7-3 0 0 0,1 0 0 0 0,18-1 0 0 0,-21-1 0 0 0,28-3 0 0 0,-30 7-26 0 0,0 0-1 0 0,0 1 1 0 0,-1-1-1 0 0,1 1 1 0 0,0 0-1 0 0,6 0 1 0 0,18 2-53 0 0,-25-2 79 0 0,3 1-13 0 0,-7-1 2 0 0,14 8-29 0 0,2 0 40 0 0,-15-7 7 0 0,1 0 0 0 0,0 0 0 0 0,0 0 0 0 0,0 0-1 0 0,0-1 1 0 0,0 1 0 0 0,0-1 0 0 0,0 1 0 0 0,0-1 0 0 0,0 0-1 0 0,4 0 1 0 0,-2 0 30 0 0,1 1 0 0 0,-1-1 0 0 0,1 1-1 0 0,0 0 1 0 0,-1 0 0 0 0,1 0 0 0 0,4 2-1 0 0,17 9-76 0 0,3 4 8 0 0,-25-14 13 0 0,0 1 1 0 0,0-1-1 0 0,0 0 0 0 0,-1 1 0 0 0,6 4 0 0 0,18 31 201 0 0,-26-38-179 0 0,1 3-3 0 0,0 0 0 0 0,0 0 0 0 0,0-1 0 0 0,0 1 0 0 0,1-1 0 0 0,-1 1 0 0 0,6 2 0 0 0,-4-1 0 0 0,41 52 64 0 0,-34-46-19 0 0,-10-9-37 0 0,0 0 1 0 0,1 0-1 0 0,-1 0 1 0 0,0 0-1 0 0,1 0 1 0 0,-1 0-1 0 0,0 1 1 0 0,0-1-1 0 0,0 0 1 0 0,0 1-1 0 0,1 0 1 0 0,28 33 207 0 0,-28-33-173 0 0,14 23 101 0 0,-15-24-59 0 0,0 0-26 0 0,2 2-38 0 0,-1-1 22 0 0,13 11 34 0 0,9 9-16 0 0,7 4 313 0 0,-26-22-340 0 0,-1-1 1 0 0,0 1 0 0 0,6 8 0 0 0,5 4-22 0 0,15 14 421 0 0,-24-22-380 0 0,0-1-1 0 0,14 11 0 0 0,17 3 97 0 0,-29-19-96 0 0,5 11 94 0 0,-9-9-108 0 0,1 0-1 0 0,-1 0 1 0 0,1 0-1 0 0,-1 0 1 0 0,1-1 0 0 0,7 4-1 0 0,1 1 58 0 0,-5-4-85 0 0,1 1 1 0 0,0-2 0 0 0,12 5-1 0 0,-19-7-2 0 0,0 0-1 0 0,0 0 1 0 0,0 0-1 0 0,-1 0 1 0 0,1 0-1 0 0,0 0 1 0 0,2 4-1 0 0,12 2 83 0 0,11 6-92 0 0,-1 2 64 0 0,-22-13-64 0 0,0-1 0 0 0,6 4 10 0 0,4 7 98 0 0,8 1-68 0 0,11 6-6 0 0,-32-17-34 0 0,12 3 0 0 0,4 5 21 0 0,-7-5-6 0 0,-1 0-1 0 0,14 6 0 0 0,-8-3 77 0 0,-14-7-80 0 0,0-1 0 0 0,0 1-1 0 0,0 0 1 0 0,0-1 0 0 0,0 1-1 0 0,0-1 1 0 0,0 1 0 0 0,0-1-1 0 0,0 1 1 0 0,1-1 0 0 0,-1 0-1 0 0,0 0 1 0 0,0 1-1 0 0,0-1 1 0 0,0 0 0 0 0,1 0-1 0 0,-1 0 1 0 0,0 0 0 0 0,0-1-1 0 0,2 1 1 0 0,-2 0-6 0 0,-1 0 0 0 0,1-1 0 0 0,0 1 1 0 0,0 0-1 0 0,0 0 0 0 0,0 0 0 0 0,0 0 1 0 0,0 0-1 0 0,0 1 0 0 0,0-1 0 0 0,0 0 0 0 0,-1 0 1 0 0,1 1-1 0 0,0-1 0 0 0,0 0 0 0 0,0 1 0 0 0,0-1 1 0 0,-1 1-1 0 0,1-1 0 0 0,0 1 0 0 0,0 0 0 0 0,0 0-4 0 0,0 0-1 0 0,1-1 0 0 0,-1 1 0 0 0,0 0 0 0 0,0-1 0 0 0,0 1 1 0 0,0-1-1 0 0,1 1 0 0 0,-1-1 0 0 0,0 0 0 0 0,0 1 1 0 0,1-1-1 0 0,-1 0 0 0 0,0 0 0 0 0,2 0 0 0 0,8 3-1 0 0,-9-2 12 0 0,-1 0-1 0 0,1 0 0 0 0,0-1 0 0 0,0 1 1 0 0,0-1-1 0 0,-1 0 0 0 0,1 1 0 0 0,0-1 1 0 0,0 0-1 0 0,2 0 0 0 0,1 0 9 0 0,0 0 0 0 0,1 1 0 0 0,-1 0 0 0 0,0-1 0 0 0,0 2 1 0 0,5 1-1 0 0,-4-1 46 0 0,0-1 0 0 0,0 0 0 0 0,0 0 0 0 0,0-1 0 0 0,8 0 0 0 0,7 1-213 0 0,4-1 84 0 0,12 1 75 0 0,-27-3 40 0 0,3 1-49 0 0,6 1-2 0 0,0-1 0 0 0,-17 1 0 0 0,0 1-1 0 0,0-1 1 0 0,0 0 0 0 0,1 0-1 0 0,-1 1 1 0 0,0-2 0 0 0,0 1-1 0 0,0 0 1 0 0,0 0 0 0 0,0-1-1 0 0,3 0 1 0 0,8-1 64 0 0,-10 2-42 0 0,0 0 0 0 0,-1 0 0 0 0,1-1 0 0 0,0 1 0 0 0,-1-1 0 0 0,4-1 0 0 0,-4 1-20 0 0,1 1 0 0 0,-1-1 1 0 0,1 0-1 0 0,-1 1 0 0 0,1 0 1 0 0,-1-1-1 0 0,4 1 0 0 0,-4 0-2 0 0,0 0 0 0 0,0 0 0 0 0,0 0 0 0 0,0 0 0 0 0,0 0 0 0 0,0-1 0 0 0,0 1 0 0 0,3-2 0 0 0,5-1 0 0 0,47-4 0 0 0,-16-1 0 0 0,-38 8 0 0 0,-1 0 0 0 0,1-1 0 0 0,-1 0 0 0 0,1 1 0 0 0,-1-1 0 0 0,1 0 0 0 0,-1 0 0 0 0,1 0 0 0 0,3-3 0 0 0,12-1 96 0 0,-16 4-90 0 0,0 0 0 0 0,0 0 0 0 0,-1 1 0 0 0,1-1 0 0 0,0 0 0 0 0,0 1 1 0 0,4-1-1 0 0,-4 1-4 0 0,0-1 1 0 0,-1 1-1 0 0,1 0 1 0 0,0-1 0 0 0,-1 1-1 0 0,1-1 1 0 0,0 0 0 0 0,-1 0-1 0 0,1 1 1 0 0,0-1 0 0 0,1-2-1 0 0,-2 3-2 0 0,0-1 0 0 0,0 1 0 0 0,0 0 0 0 0,0-1 0 0 0,1 1 0 0 0,-1 0 0 0 0,0-1 0 0 0,0 1 0 0 0,1 0 0 0 0,-1 0 0 0 0,0 0 0 0 0,0 0 0 0 0,3 1 0 0 0,-3-1 0 0 0,1 0 0 0 0,0 0 0 0 0,0 0 0 0 0,-1 0 0 0 0,1 0 0 0 0,0-1 0 0 0,0 1 0 0 0,2-1 0 0 0,0 0 6 0 0,0 0 0 0 0,0 0-1 0 0,0 0 1 0 0,0 0 0 0 0,0 1-1 0 0,7 0 1 0 0,-4 0 8 0 0,2 0-5 0 0,-7 0-9 0 0,0 0 0 0 0,0 0 0 0 0,0 0 1 0 0,0-1-1 0 0,0 1 0 0 0,-1 0 0 0 0,1-1 0 0 0,0 1 0 0 0,0-1 0 0 0,0 0 0 0 0,0 1 0 0 0,2-3 0 0 0,4 2 0 0 0,-7 2 0 0 0,-1-1 0 0 0,0 0 0 0 0,1 0 0 0 0,-1 0 0 0 0,1 0 0 0 0,-1 0 0 0 0,0 0 0 0 0,1 0 0 0 0,-1 0 0 0 0,1 0 0 0 0,-1 0 0 0 0,1 0 0 0 0,-1 0 0 0 0,0-1 0 0 0,1 1 0 0 0,-1 0 0 0 0,0 0 0 0 0,1 0 0 0 0,0-1 0 0 0,0 0 0 0 0,-1 1 0 0 0,1-1 0 0 0,0 1 0 0 0,0-1 0 0 0,0 1 0 0 0,0-1 0 0 0,0 1 0 0 0,0-1 0 0 0,1 1 0 0 0,-1 0 0 0 0,0-1 0 0 0,0 1 0 0 0,0 0 0 0 0,0 0 0 0 0,0 0 0 0 0,0 0 0 0 0,0 0 0 0 0,0 0 0 0 0,3 1 0 0 0,4 0 0 0 0,1-2 0 0 0,5 2 0 0 0,2 0 0 0 0,2 2 0 0 0,-17-3-2 0 0,0 1 0 0 0,0-1 0 0 0,0 1 0 0 0,1-1 0 0 0,-1 0-1 0 0,0 0 1 0 0,0 1 0 0 0,0-1 0 0 0,0 0 0 0 0,1 0 0 0 0,-1 0 0 0 0,0 0-1 0 0,0 0 1 0 0,0 0 0 0 0,0-1 0 0 0,1 1 0 0 0,-1 0 0 0 0,1-1 0 0 0,-2 1 0 0 0,1-1 1 0 0,0 1-1 0 0,-1 0 1 0 0,1 0-1 0 0,0 0 1 0 0,-1 0-1 0 0,1-1 1 0 0,-1 1-1 0 0,1 0 1 0 0,0 0-1 0 0,-1 0 1 0 0,1 0-1 0 0,0 1 1 0 0,-1-1-1 0 0,1 0 1 0 0,-1 0-1 0 0,1 0 1 0 0,0 0-1 0 0,-1 1 1 0 0,2-1-1 0 0,-1 1 5 0 0,1 0 0 0 0,0 0 1 0 0,-1 0-1 0 0,1-1 0 0 0,0 1 0 0 0,0-1 0 0 0,-1 0 0 0 0,1 1 0 0 0,0-1 1 0 0,0 0-1 0 0,0 0 0 0 0,-1 0 0 0 0,1 0 0 0 0,0 0 0 0 0,0-1 0 0 0,2 0 1 0 0,17 1 6 0 0,-1 6 1 0 0,-4 1 31 0 0,-10-4-26 0 0,0-1 1 0 0,-1 1-1 0 0,1 0 1 0 0,-1 0 0 0 0,8 7-1 0 0,4 9 42 0 0,-9-12-14 0 0,-2 0 1 0 0,12 17 0 0 0,1 0-45 0 0,37 56 64 0 0,-37-52-64 0 0,-16-23 0 0 0,-2-3 0 0 0,1 1 0 0 0,-1-1 0 0 0,1 0 0 0 0,0 0 0 0 0,0 0 0 0 0,0 0 0 0 0,0 0 0 0 0,4 3 0 0 0,-4-4 0 0 0,-1 0 0 0 0,1 1 0 0 0,0-1 0 0 0,-1 1 0 0 0,1 0 0 0 0,-1-1 0 0 0,1 1 0 0 0,-1 0 0 0 0,0 0 0 0 0,0 0 0 0 0,1 2 0 0 0,2 0 0 0 0,-4-3 0 0 0,1 0 0 0 0,0 0 0 0 0,0 0 0 0 0,-1 0 0 0 0,1 0 0 0 0,0 0 0 0 0,-1 0 0 0 0,1 0 0 0 0,-1 0 0 0 0,1 0 0 0 0,-1 0 0 0 0,0 1 0 0 0,0-1 0 0 0,1 0 0 0 0,-1 0 0 0 0,0 2 0 0 0,0 1 0 0 0,0-3 0 0 0,0 0 0 0 0,0-1 0 0 0,0 1 0 0 0,0 0 0 0 0,0 0 0 0 0,1 0 0 0 0,-1 0 0 0 0,0-1 0 0 0,0 1 0 0 0,1 0 0 0 0,-1 0 0 0 0,0 0 0 0 0,1-1 0 0 0,-1 1 0 0 0,1 0 0 0 0,0 0 0 0 0,4 3 0 0 0,-5-3 0 0 0,0-1 0 0 0,1 0 0 0 0,-1 0 0 0 0,0 1 0 0 0,1-1 0 0 0,-1 0 0 0 0,0 1 0 0 0,0-1 0 0 0,1 0 0 0 0,-1 1 0 0 0,0-1 0 0 0,0 0 0 0 0,0 1 0 0 0,0-1 0 0 0,1 1 0 0 0,-1-1 0 0 0,0 0 0 0 0,0 1 0 0 0,0-1 0 0 0,0 1 0 0 0,0-1 0 0 0,0 0 0 0 0,0 1 0 0 0,0-1 0 0 0,0 1 0 0 0,-1 3 0 0 0,-3-5 11 0 0,-32-30 250 0 0,20 21-341 0 0,0-5-56 0 0,15 15 135 0 0,0-1 0 0 0,1 0 0 0 0,-1 1-1 0 0,0-1 1 0 0,1 0 0 0 0,-1 0 0 0 0,1 0 0 0 0,-1 0-1 0 0,1 1 1 0 0,-1-1 0 0 0,1 0 0 0 0,-1-2 0 0 0,-2-6-48 0 0,-9-30 49 0 0,2 22 0 0 0,8 12 0 0 0,0 1 0 0 0,-1 0 0 0 0,1 0 0 0 0,-1 1 0 0 0,-3-5 0 0 0,1 3 0 0 0,3 2 0 0 0,-1 0 0 0 0,0-1 0 0 0,0 2 0 0 0,0-1 0 0 0,0 0 0 0 0,0 1 0 0 0,-4-3 0 0 0,3 3 0 0 0,0-1 0 0 0,1 1 0 0 0,-1-1 0 0 0,1 1 0 0 0,0-1 0 0 0,-4-5 0 0 0,-3-2 0 0 0,7 7 0 0 0,-4-2 0 0 0,-7-3 0 0 0,0-2 0 0 0,11 7 0 0 0,0 0 0 0 0,0 1 0 0 0,0 0 0 0 0,-1-1 0 0 0,1 1 0 0 0,-1 0 0 0 0,-4-1 0 0 0,6 3 0 0 0,1-1 0 0 0,-1 1 0 0 0,0 0 0 0 0,0 0 0 0 0,1-1 0 0 0,-1 1 0 0 0,0-1 0 0 0,1 0 0 0 0,-1 1 0 0 0,1-1 0 0 0,-1 0 0 0 0,1 0 0 0 0,-1 0 0 0 0,1 0 0 0 0,-2-1 0 0 0,2 1 0 0 0,0 0 0 0 0,0 0 0 0 0,0 1 0 0 0,0-1 0 0 0,0 1 0 0 0,0-1 0 0 0,0 1 0 0 0,0-1 0 0 0,0 1 0 0 0,0 0 0 0 0,0-1 0 0 0,0 1 0 0 0,0 0 0 0 0,-1 0 0 0 0,-1 0 0 0 0,-3-1 0 0 0,-11-3 0 0 0,15 3-16 0 0,-1 1-1 0 0,1-1 1 0 0,-1 0 0 0 0,1 1-1 0 0,-1 0 1 0 0,0-1 0 0 0,-3 1 0 0 0,-1-1-47 0 0,6 1 61 0 0,1 0 0 0 0,0 0 0 0 0,-1 0 0 0 0,1-1 0 0 0,0 1 0 0 0,-1 0 0 0 0,1 0 0 0 0,0 0 0 0 0,-1 0 0 0 0,1 0 0 0 0,0 0 0 0 0,-1 0 0 0 0,1 0 1 0 0,-1 0-1 0 0,1 0 0 0 0,0 0 0 0 0,-1 0 0 0 0,1 0 0 0 0,0 1 0 0 0,-1-1 0 0 0,1 0 0 0 0,0 0 0 0 0,-1 0 0 0 0,0 1 5 0 0,1-1-1 0 0,-1 0 1 0 0,0 1-1 0 0,1-1 1 0 0,-1 0 0 0 0,0 0-1 0 0,1 1 1 0 0,-1-1-1 0 0,0 0 1 0 0,1 0-1 0 0,-1 0 1 0 0,0 0-1 0 0,0 0 1 0 0,1 0 0 0 0,-1 0-1 0 0,0 0 1 0 0,1-1-1 0 0,-1 1 1 0 0,0 0-1 0 0,1 0 1 0 0,-1 0 0 0 0,0-1-1 0 0,1 1 1 0 0,-1 0-1 0 0,-1-1 1 0 0,2 0-3 0 0,0 1 0 0 0,-1 0-1 0 0,1-1 1 0 0,-1 1 0 0 0,1 0 0 0 0,-1 0 0 0 0,1 0 0 0 0,0-1 0 0 0,-1 1-1 0 0,1 0 1 0 0,-1 0 0 0 0,1 0 0 0 0,-1 0 0 0 0,1 0 0 0 0,-1 0 0 0 0,1 0 0 0 0,-1 0-1 0 0,1 0 1 0 0,-2 0 0 0 0,-16 2-21 0 0,14-2 5 0 0,-1 0 0 0 0,1 0 0 0 0,0 1 0 0 0,0-1 0 0 0,-5 3 0 0 0,8-3 15 0 0,-1 0 0 0 0,1 0 0 0 0,0 1 0 0 0,-1-1 0 0 0,1 0 0 0 0,0 0-1 0 0,-1 0 1 0 0,1 0 0 0 0,0-1 0 0 0,-2 1 0 0 0,2-1 1 0 0,0 1 0 0 0,0 0 0 0 0,-1 0 0 0 0,1 0 1 0 0,0 0-1 0 0,0 0 0 0 0,0 0 0 0 0,0 0 0 0 0,0 0 0 0 0,0 0 0 0 0,0 0 0 0 0,0 0 0 0 0,0 1 0 0 0,-1 0 0 0 0,1-1 0 0 0,0 1 0 0 0,0 0 0 0 0,0-1 0 0 0,0 1 0 0 0,0-1 0 0 0,0 1 0 0 0,0-1 0 0 0,-1 1 0 0 0,1-1 0 0 0,0 0 0 0 0,-2 0 0 0 0,-5 4 0 0 0,-15 7-64 0 0,-51 22-64 0 0,21-15 192 0 0,45-18-64 0 0,8 0 0 0 0,-1 0 0 0 0,1 0 0 0 0,0-1 0 0 0,-1 1 0 0 0,1 0 0 0 0,0 0 0 0 0,0 0 0 0 0,-1 0 0 0 0,1 0 0 0 0,0 0 0 0 0,-1 0 0 0 0,1 0 0 0 0,0 0 0 0 0,-1 0 0 0 0,1 0 0 0 0,0 0 0 0 0,-1 0 0 0 0,1 0 0 0 0,0 0 0 0 0,-1 0 0 0 0,1 0 0 0 0,0 1 0 0 0,0-1 0 0 0,-1 0 0 0 0,1 0 0 0 0,0 0 0 0 0,0 0 0 0 0,-1 1 0 0 0,1-1 0 0 0,-3 2 4 0 0,1-1 0 0 0,-1 0 0 0 0,1 0 0 0 0,-1 0 0 0 0,1-1 0 0 0,-1 1-1 0 0,0 0 1 0 0,1-1 0 0 0,-1 0 0 0 0,-5 1 0 0 0,-10 1 17 0 0,15-1-21 0 0,-1 0 0 0 0,1 0 0 0 0,0-1 0 0 0,-1 0 0 0 0,-5 0 0 0 0,-20 3 0 0 0,19-1 0 0 0,8-2 0 0 0,0 1 0 0 0,-1-1 0 0 0,1 1 0 0 0,0-1 0 0 0,0 1 0 0 0,-1 0 0 0 0,-1 1 0 0 0,-25 2 0 0 0,21-4 0 0 0,7 0 0 0 0,-1 0 0 0 0,1-1 0 0 0,-1 1 0 0 0,1 1 0 0 0,-1-1 0 0 0,1 0 0 0 0,-1 0 0 0 0,1 0 0 0 0,-4 2 0 0 0,4-2 0 0 0,0 0 0 0 0,-1 1 0 0 0,1-1 0 0 0,0 0 0 0 0,-1 1 0 0 0,1-1 0 0 0,0 0 0 0 0,-1 0 0 0 0,1 0 0 0 0,0 0 0 0 0,-1 0 0 0 0,1-1 0 0 0,0 1 0 0 0,-1 0 0 0 0,1-1 0 0 0,-3 0 0 0 0,4 1 0 0 0,-1 0 0 0 0,0-1 0 0 0,0 1 0 0 0,1 0 0 0 0,-1 0 0 0 0,0 0 0 0 0,0 0 0 0 0,0 0 0 0 0,1 0 0 0 0,-1 0 0 0 0,0 0 0 0 0,0 0 0 0 0,0 0 0 0 0,1 1 0 0 0,-1-1 0 0 0,-1 1 0 0 0,-5 0 0 0 0,-13-3 0 0 0,8 2 0 0 0,-6-1 0 0 0,5 0 0 0 0,-6 0 0 0 0,18 1 0 0 0,-1-1 0 0 0,1 1 0 0 0,-1 0 0 0 0,1-1 0 0 0,0 1 0 0 0,-1 0 0 0 0,1 0 0 0 0,-1 0 0 0 0,1 0 0 0 0,-1 1 0 0 0,1-1 0 0 0,-3 1 0 0 0,2-1 0 0 0,1-1 0 0 0,-1 0 0 0 0,-8 4 0 0 0,8-3 0 0 0,0 0 0 0 0,0 1 0 0 0,0-1 0 0 0,-1 0 0 0 0,1 0 0 0 0,0 0 0 0 0,0 0 0 0 0,0-1 0 0 0,0 1 0 0 0,-3-1 0 0 0,-5 0 0 0 0,7 1 0 0 0,0 0 0 0 0,0 0 0 0 0,0 0 0 0 0,0 0 0 0 0,0 0 0 0 0,0-1 0 0 0,-3 0 0 0 0,-7 0 0 0 0,-8-2 238 0 0,12 3-234 0 0,7 1 4 0 0,1-1 0 0 0,-1 0 0 0 0,0 0 0 0 0,1 0-1 0 0,-1-1 1 0 0,0 1 0 0 0,0 0 0 0 0,1-1 0 0 0,-1 1 0 0 0,0-1 0 0 0,1 1 0 0 0,-1-1 0 0 0,1 0 0 0 0,-1 1 0 0 0,1-1-1 0 0,-1 0 1 0 0,1 0 0 0 0,-2-2 0 0 0,-2 0-8 0 0,3 2 0 0 0,-16-4 0 0 0,-19-12 54 0 0,35 18-38 0 0,0-1 0 0 0,0 0 0 0 0,1-1 0 0 0,-1 1 0 0 0,0 0 1 0 0,1 0-1 0 0,-1-1 0 0 0,0 1 0 0 0,1-1 0 0 0,-1 1 1 0 0,0-1-1 0 0,-1-1 0 0 0,-18-10 134 0 0,-19-11-84 0 0,38 22-66 0 0,2 0 0 0 0,0 1 0 0 0,0 0 0 0 0,-1-1 0 0 0,1 1 0 0 0,0 0 0 0 0,-1 0 0 0 0,1-1 0 0 0,0 1 0 0 0,-1 0 0 0 0,1 0 0 0 0,0-1 0 0 0,-1 1 0 0 0,1 0 0 0 0,0 0 0 0 0,-1 0 0 0 0,1 0 0 0 0,-1 0 0 0 0,1 0 0 0 0,0 0 0 0 0,-1 0 0 0 0,1 0 0 0 0,-1 0 0 0 0,1 0 0 0 0,0 0 0 0 0,-1 0 0 0 0,-18-11-60 0 0,12 6 48 0 0,6 4 12 0 0,0 0 0 0 0,0 0 0 0 0,0 1 0 0 0,0-1 0 0 0,-1 0 0 0 0,1 0 0 0 0,0 1 0 0 0,0-1 0 0 0,-1 1 0 0 0,1-1 0 0 0,0 1 0 0 0,-3-1 0 0 0,-10-4 0 0 0,13 3 0 0 0,-1 0 0 0 0,-11 1 0 0 0,10-1 0 0 0,-1 1 0 0 0,0-1 0 0 0,0 0 0 0 0,1 0 0 0 0,-1 0 0 0 0,1 0 0 0 0,0-1 0 0 0,0 1 0 0 0,0-1 0 0 0,-4-3 0 0 0,7 6 0 0 0,-1-1 0 0 0,1 1 0 0 0,-1 0 0 0 0,1-1 0 0 0,-1 1 0 0 0,1 0 0 0 0,-1 0 0 0 0,0-1 0 0 0,1 1 0 0 0,-1 0 0 0 0,0 0 0 0 0,1 0 0 0 0,-1 0 0 0 0,1 0 0 0 0,-1 0 0 0 0,-1 0 0 0 0,-2 0 0 0 0,-17-13 106 0 0,19 11-104 0 0,0 1 0 0 0,-1-1 0 0 0,1 0 0 0 0,-1 1 0 0 0,0-1 0 0 0,1 1 0 0 0,-1 0 0 0 0,0 0 0 0 0,0 0 0 0 0,-4-1 0 0 0,4 0-2 0 0,1 0 0 0 0,-11-1 0 0 0,11 2 8 0 0,0 1 0 0 0,0 0 0 0 0,0 0 1 0 0,1 0-1 0 0,-1-1 0 0 0,0 1 0 0 0,0-1 0 0 0,0 0 0 0 0,0 0 0 0 0,0 1 0 0 0,0-1 0 0 0,1 0 0 0 0,-1 0 0 0 0,0-1 0 0 0,1 1 0 0 0,-3-2 1 0 0,-3-2 12 0 0,0 1 0 0 0,0 1 1 0 0,-14-6-1 0 0,10 5-28 0 0,2-1 29 0 0,0-1-1 0 0,-15-12 0 0 0,21 15-21 0 0,-3-1 4 0 0,4 3 12 0 0,-6-8 18 0 0,5 6-32 0 0,-1 1 0 0 0,1 0 0 0 0,-1 0 0 0 0,-7-3 0 0 0,9 4-2 0 0,0-1 0 0 0,0 1 0 0 0,0 0 0 0 0,0-1 0 0 0,1 0 0 0 0,-1 1 0 0 0,0-1 0 0 0,1 0 0 0 0,-3-3 0 0 0,0-1 0 0 0,-44-44 128 0 0,31 31-47 0 0,12 14-63 0 0,1 0-1 0 0,-1 0 0 0 0,1 0 1 0 0,-4-7-1 0 0,-19-24-33 0 0,22 30 46 0 0,0 0 0 0 0,-1 0 0 0 0,-9-6 0 0 0,-31-31-198 0 0,41 39 168 0 0,-7-3-16 0 0,1 0 0 0 0,-1-1 0 0 0,1-1 1 0 0,-18-18-1 0 0,17 16 31 0 0,-25-17-15 0 0,34 26 0 0 0,-1-1 0 0 0,1 0 0 0 0,-1 1 0 0 0,0 0 0 0 0,0 0 0 0 0,0 0 0 0 0,-7-2 0 0 0,5 1 3 0 0,6 3-6 0 0,-1 0 0 0 0,1-1 0 0 0,-1 1 0 0 0,1-1 0 0 0,-1 1-1 0 0,1 0 1 0 0,-1 0 0 0 0,0-1 0 0 0,1 1 0 0 0,-1 0 0 0 0,1 0 0 0 0,-1 0 0 0 0,1-1-1 0 0,-1 1 1 0 0,0 0 0 0 0,1 0 0 0 0,-2 0 0 0 0,-6-2-9 0 0,6 2 12 0 0,1-1 1 0 0,0 1-1 0 0,0 0 0 0 0,-1-1 0 0 0,1 1 0 0 0,0 0 0 0 0,0 0 0 0 0,-1 0 0 0 0,1 0 0 0 0,0 0 0 0 0,-2 0 0 0 0,-2-1-10 0 0,1 0-1 0 0,-1-1 0 0 0,1 1 1 0 0,-1-1-1 0 0,-5-3 0 0 0,9 4 11 0 0,1 1 0 0 0,-1 0 0 0 0,0 0 0 0 0,1-1 0 0 0,-1 1 0 0 0,0 0 0 0 0,1 0 0 0 0,-1 0 0 0 0,0 0 0 0 0,0 0 0 0 0,1 0 0 0 0,-1 0 0 0 0,0 0 0 0 0,1 0 0 0 0,-1 0 0 0 0,0 1 0 0 0,1-1 0 0 0,-1 0 0 0 0,0 1 0 0 0,-11 0 0 0 0,9-2 0 0 0,3 0 0 0 0,0 1 0 0 0,-1 0 0 0 0,1 0 0 0 0,0 0 0 0 0,-1 0 0 0 0,1-1 0 0 0,0 1 0 0 0,-1 0 0 0 0,1 0 0 0 0,0 0 0 0 0,-1 0 0 0 0,1 0 0 0 0,0 0 0 0 0,-1 0 0 0 0,1 0 0 0 0,0 0 0 0 0,-1 0 0 0 0,1 0 0 0 0,0 0 0 0 0,-1 0 0 0 0,1 0 0 0 0,0 1 0 0 0,-1-1 0 0 0,1 0 0 0 0,0 0 0 0 0,-1 0 0 0 0,1 0 0 0 0,-1 1 0 0 0,-17 1 0 0 0,17-2 0 0 0,1 0 0 0 0,0 0 0 0 0,-1 0 0 0 0,1 0 0 0 0,-1 0 0 0 0,1 0 0 0 0,-1 1 0 0 0,1-1 0 0 0,-1 0 0 0 0,1 0 0 0 0,-1-1 0 0 0,1 1 0 0 0,-1 0 0 0 0,1 0 0 0 0,-1 0 0 0 0,1 0 0 0 0,-1 0 0 0 0,0-1 0 0 0,1 1 0 0 0,0 0 0 0 0,-1 0 0 0 0,1 0 0 0 0,-1 0 0 0 0,1 0 0 0 0,0 0 0 0 0,-1 0 0 0 0,1 0 0 0 0,-1 0 0 0 0,1 0 0 0 0,0 0 0 0 0,-1 0 0 0 0,1 0 0 0 0,-1 0 0 0 0,1 0 0 0 0,0 0 0 0 0,-1 0 0 0 0,1 0 0 0 0,-1 0 0 0 0,1 1 0 0 0,0-1 0 0 0,-1 0 0 0 0,1 0 0 0 0,-1 1 0 0 0,-18 1 0 0 0,-4 1 0 0 0,22-2 0 0 0,1-1 0 0 0,-1 0 0 0 0,1 0 0 0 0,-1 1 0 0 0,0-1 0 0 0,0 0 0 0 0,1 0 0 0 0,-1 0 0 0 0,0 0 0 0 0,1 0 0 0 0,-1 0 0 0 0,0 0 0 0 0,1 0 0 0 0,-2-1 0 0 0,1 1 0 0 0,1 0 0 0 0,-1 0 0 0 0,0 0 0 0 0,0 0 0 0 0,0 0 0 0 0,1 0 0 0 0,-1 0 0 0 0,0 0 0 0 0,0 0 0 0 0,1 0 0 0 0,-1 0 0 0 0,0 1 0 0 0,0-1 0 0 0,1 0 0 0 0,-2 1 0 0 0,0 0 0 0 0,0 0 0 0 0,0-1 0 0 0,0 1 0 0 0,0 0 0 0 0,0-1 0 0 0,-1 0 0 0 0,1 1 0 0 0,0-1 0 0 0,0 0 0 0 0,0 0 0 0 0,0 0 0 0 0,-1-1 0 0 0,1 1 0 0 0,0 0 0 0 0,-2-2 0 0 0,1 2 0 0 0,1 0 0 0 0,0 1 0 0 0,-1-1 0 0 0,1 0 0 0 0,0 1 0 0 0,0-1 0 0 0,0 1 0 0 0,-1 0 0 0 0,1-1 0 0 0,0 1 0 0 0,-3 2 0 0 0,-3-1 0 0 0,0 0 0 0 0,-11 3 0 0 0,-15 6 0 0 0,18-5 0 0 0,14-6 0 0 0,1 0 0 0 0,-1 0 0 0 0,0 1 0 0 0,1-1 0 0 0,-1 1 0 0 0,1-1 0 0 0,-1 1 0 0 0,1 0 0 0 0,-2 1 0 0 0,-9 3 0 0 0,-4 2 0 0 0,-19 7 0 0 0,33-14 1 0 0,0 1-1 0 0,0 0 1 0 0,-1-1-1 0 0,1 1 1 0 0,0 0-1 0 0,-4 3 1 0 0,-12 3-18 0 0,17-6-7 0 0,-1 0 1 0 0,1-1 0 0 0,-1 1-1 0 0,1 0 1 0 0,0 0 0 0 0,-1-1-1 0 0,1 1 1 0 0,0 0-1 0 0,0 0 1 0 0,0 1 0 0 0,-2 0-1 0 0,-8 8-28 0 0,-10 4-7 0 0,-2 2 64 0 0,16-11-5 0 0,6-4 0 0 0,1-1 0 0 0,0 1 0 0 0,-1-1 0 0 0,1 0 0 0 0,-1 1 0 0 0,1-1 0 0 0,-1 0 0 0 0,1 1 0 0 0,-1-1 0 0 0,1 0 0 0 0,-1 1 0 0 0,1-1 0 0 0,-1 0 0 0 0,1 0 0 0 0,-1 0 0 0 0,0 0 0 0 0,1 1 0 0 0,-1-1 0 0 0,-32 19-136 0 0,32-19 130 0 0,0 1 0 0 0,0-1 0 0 0,0 1-1 0 0,0-1 1 0 0,-1 1 0 0 0,1 0 0 0 0,0-1 0 0 0,0 1-1 0 0,0 0 1 0 0,1 0 0 0 0,-1 0 0 0 0,0 0 0 0 0,-1 1-1 0 0,2-2 2 0 0,-1 1 0 0 0,1 0-1 0 0,-1 0 1 0 0,0-1-1 0 0,1 1 1 0 0,-1-1-1 0 0,0 1 1 0 0,1 0 0 0 0,-1-1-1 0 0,0 1 1 0 0,0-1-1 0 0,0 0 1 0 0,1 1 0 0 0,-3-1-1 0 0,-5 8 6 0 0,6-6 0 0 0,0-1 0 0 0,-1 1 0 0 0,0 0 0 0 0,1-1 0 0 0,-1 1 0 0 0,-3 0 0 0 0,-11 7 0 0 0,12-7 0 0 0,5-2 0 0 0,0 0 0 0 0,-1 1 0 0 0,1-1 0 0 0,-1 0 0 0 0,1 0 0 0 0,0 1 0 0 0,-1-1 0 0 0,1 0 0 0 0,0 0 0 0 0,0 1 0 0 0,-1-1 0 0 0,1 0 0 0 0,0 1 0 0 0,0-1 0 0 0,-1 0 0 0 0,1 1 0 0 0,0-1 0 0 0,0 1 0 0 0,0-1 0 0 0,-1 1 0 0 0,-22 17 0 0 0,21-16 0 0 0,0 0 0 0 0,1-1 0 0 0,-1 0 0 0 0,0 1 0 0 0,0-1 0 0 0,0 0 0 0 0,-4 2 0 0 0,-4 2 0 0 0,8-3 0 0 0,0-2 8 0 0,0 1-1 0 0,0-1 1 0 0,1 1-1 0 0,-1 0 1 0 0,1 0-1 0 0,-1 0 1 0 0,0 0-1 0 0,1 0 1 0 0,0 0-1 0 0,-1 1 1 0 0,1-1 0 0 0,0 0-1 0 0,0 1 1 0 0,-1-1-1 0 0,1 1 1 0 0,-1 2-1 0 0,2-1-34 0 0,-3-4-73 0 0,2 2 96 0 0,-1 0 0 0 0,1 0-1 0 0,0 0 1 0 0,-1 0-1 0 0,1 1 1 0 0,0-1-1 0 0,0 1 1 0 0,0-1-1 0 0,0 1 1 0 0,0 1-1 0 0,-8 13-21 0 0,2-8-12 0 0,6-8 38 0 0,0 1 0 0 0,1 0 0 0 0,-1-1 0 0 0,0 1 0 0 0,0-1 0 0 0,1 1 0 0 0,-1 0 0 0 0,0 0 0 0 0,1-1 0 0 0,-1 1 0 0 0,1 0 0 0 0,-1 0 0 0 0,1 0 0 0 0,-1-1 0 0 0,1 2 0 0 0,-3 6-10 0 0,-22 28-108 0 0,6-6-234 0 0,17-27 352 0 0,-2-1-49 0 0,4-1 20 0 0,0-1 0 0 0,0 0-1 0 0,-1 1 1 0 0,1-1 0 0 0,0 0 0 0 0,0 0 0 0 0,-1 0 0 0 0,1 1-1 0 0,0-1 1 0 0,-1 0 0 0 0,1 0 0 0 0,0 0 0 0 0,-1 0 0 0 0,1 0 0 0 0,0 1-1 0 0,-1-1 1 0 0,1 0 0 0 0,0 0 0 0 0,-1 0 0 0 0,1 0 0 0 0,0 0-1 0 0,-1 0 1 0 0,1 0 11 0 0,0 0-1 0 0,0-1 1 0 0,0 1-1 0 0,-1 0 1 0 0,1 0-1 0 0,0 0 1 0 0,0 0-1 0 0,0 0 1 0 0,0 0-1 0 0,0 0 1 0 0,0 0-1 0 0,0 0 1 0 0,0 0-1 0 0,0 0 1 0 0,0 0-1 0 0,0 0 1 0 0,0-1 0 0 0,0 1-1 0 0,0 0 1 0 0,0 0-1 0 0,-1 0 1 0 0,1 0-1 0 0,0 0 1 0 0,0 0-1 0 0,0 0 1 0 0,0 0-1 0 0,0 0 1 0 0,0 0-1 0 0,0 0 1 0 0,0 0-1 0 0,0 0 1 0 0,0 0-1 0 0,-1 0 1 0 0,1 0-1 0 0,0 0 1 0 0,0 0-1 0 0,0 0 1 0 0,0 0-1 0 0,0 0 1 0 0,0 0-1 0 0,0 0 1 0 0,0 0-1 0 0,0 1 1 0 0,0 2-1546 0 0,6-14-7105 0 0,0-3 5172 0 0,-3 3 1184 0 0,2 6 1633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2271 6335 0 0,'0'0'486'0'0,"11"-20"459"0"0,-4 6-9 0 0,0 0 0 0 0,-1-1 0 0 0,6-19 0 0 0,-6 15-872 0 0,12-24 1 0 0,-9 24-65 0 0,0-1 0 0 0,11-40 0 0 0,-8 13 0 0 0,1 11 0 0 0,-7 23 0 0 0,-1-1 0 0 0,4-17 0 0 0,-9 8 0 0 0,0 21 0 0 0,0-1 0 0 0,0 1 0 0 0,0-1 0 0 0,0 1 0 0 0,0 0 0 0 0,1-1 0 0 0,-1 1 0 0 0,1-1 0 0 0,0 1 0 0 0,-1-1 0 0 0,1 1 0 0 0,2-4 0 0 0,7-12 21 0 0,-7 12-9 0 0,1 0 0 0 0,-1 1 0 0 0,1-1-1 0 0,5-5 1 0 0,-5 7-41 0 0,0-1 0 0 0,0 0-1 0 0,0 1 1 0 0,-1-1 0 0 0,0-1-1 0 0,0 1 1 0 0,0 0 0 0 0,3-9-1 0 0,-2 4 2 0 0,0 0-1 0 0,0 0 0 0 0,1 0 0 0 0,7-8 0 0 0,12-17 29 0 0,-11 18 0 0 0,11-22 0 0 0,25-40 0 0 0,-28 46 0 0 0,-8 8 0 0 0,-11 19 0 0 0,1 1 0 0 0,0-1 0 0 0,0 1 0 0 0,6-8 0 0 0,25-27 0 0 0,-7 1-1170 0 0,-9 13 516 0 0,43-62 622 0 0,-31 37 248 0 0,-9 15-138 0 0,-6 15 3 0 0,1 2-1 0 0,31-31 1 0 0,-20 17 26 0 0,-10 12 10 0 0,24-31-58 0 0,-8 10 0 0 0,-10 9 140 0 0,-19 25-187 0 0,2 0 0 0 0,9-12-1 0 0,2-4-11 0 0,-14 19 0 0 0,1 0 0 0 0,-1 0 0 0 0,1 1 0 0 0,4-6 0 0 0,-5 8 28 0 0,-1-1 0 0 0,0 0-1 0 0,0 0 1 0 0,0 0 0 0 0,0-1 0 0 0,2-5-1 0 0,8-11 195 0 0,-12 3-222 0 0,1 10 0 0 0,-1 6 0 0 0,-1 1 0 0 0,1-1 0 0 0,0 1 0 0 0,0 0 0 0 0,0-1 0 0 0,0 1 0 0 0,0-1 0 0 0,0 1 0 0 0,1 0 0 0 0,-1-1 0 0 0,0 1 0 0 0,0-1 0 0 0,0 1 0 0 0,0 0 0 0 0,0-1 0 0 0,0 1 0 0 0,1 0 0 0 0,-1-1 0 0 0,0 1 0 0 0,0 0 0 0 0,1-1 0 0 0,-1 1 0 0 0,1-2 6 0 0,0 1 0 0 0,0 0 0 0 0,0 0 0 0 0,0-1-1 0 0,-1 1 1 0 0,1-1 0 0 0,0 1 0 0 0,-1-1 0 0 0,1-2-1 0 0,5-10 275 0 0,-4 7-83 0 0,3-1 84 0 0,3-7 183 0 0,-5 8-254 0 0,2-2-108 0 0,-4 8-87 0 0,0 0-1 0 0,0 0 0 0 0,0 0 0 0 0,0 0 1 0 0,0-1-1 0 0,-1 1 0 0 0,1 0 0 0 0,-1 0 1 0 0,1-1-1 0 0,-1 1 0 0 0,1-3 0 0 0,6-11 399 0 0,6-14-111 0 0,-9 24-267 0 0,-1 1 0 0 0,0-1 1 0 0,-1 0-1 0 0,5-10 1 0 0,-5 10-67 0 0,3-5 17 0 0,-3 6 1 0 0,0 0-1 0 0,-1-1 0 0 0,1 1 1 0 0,-1-1-1 0 0,2-8 0 0 0,4-23 78 0 0,-5-7 648 0 0,-1 25-760 0 0,1-6 27 0 0,-3 20 74 0 0,-12-24 467 0 0,11 26-535 0 0,1-1-1 0 0,-1 0 1 0 0,0 1-1 0 0,0-1 1 0 0,0 1-1 0 0,0-1 1 0 0,0 1-1 0 0,0 0 1 0 0,-4-3-1 0 0,-4-5-66 0 0,7 1 67 0 0,0 0 0 0 0,-1-1 0 0 0,-1 1 0 0 0,-6-11 0 0 0,9 17 15 0 0,0 0 0 0 0,0 0 0 0 0,0 0 0 0 0,1-1 0 0 0,0 1 0 0 0,-2-4 0 0 0,1 1 0 0 0,2 5 0 0 0,0 0 0 0 0,-1 0 0 0 0,1 0 0 0 0,0 0 0 0 0,0 0 0 0 0,0 0 0 0 0,0 0 0 0 0,0 0 0 0 0,0-1 0 0 0,0 1 0 0 0,0 0 0 0 0,0 0 0 0 0,1-1 0 0 0,-1-2 0 0 0,1 3 0 0 0,-1 0 0 0 0,0 1 0 0 0,0-1 0 0 0,0 1 0 0 0,0-1 0 0 0,0 0 0 0 0,0 1 0 0 0,0-1 0 0 0,0 0 0 0 0,-1 1 0 0 0,1-1 0 0 0,0 1 0 0 0,0-1 0 0 0,0 0 0 0 0,-1 1 0 0 0,1-1 0 0 0,0 1 0 0 0,-1-1 0 0 0,1 1 0 0 0,0-1 0 0 0,-1 1 0 0 0,0-1 0 0 0,-7-10 14 0 0,-6 5 223 0 0,13 6-230 0 0,1-1 1 0 0,0 1-1 0 0,-1-1 1 0 0,1 1-1 0 0,0 0 0 0 0,-1-1 1 0 0,1 1-1 0 0,0-1 1 0 0,0 1-1 0 0,-1-1 0 0 0,1 1 1 0 0,0-1-1 0 0,0 1 1 0 0,0-1-1 0 0,0 1 0 0 0,0-1 1 0 0,-1 1-1 0 0,1-1 1 0 0,0 1-1 0 0,0-1 0 0 0,0 1 1 0 0,1-2-1 0 0,-3-5 66 0 0,-2 2-20 0 0,0-1 0 0 0,-1 1 1 0 0,0 0-1 0 0,-10-7 0 0 0,14 12 43 0 0,-16-13 664 0 0,-17-3-551 0 0,28 12-164 0 0,-1 1-1 0 0,1 0 1 0 0,-1 0 0 0 0,0 1 0 0 0,0 0-1 0 0,1 0 1 0 0,-1 1 0 0 0,0-1 0 0 0,-9 1-1 0 0,-1-3 61 0 0,-13-3 70 0 0,6 8-175 0 0,17 0 0 0 0,-1 0 0 0 0,-15-1 0 0 0,20 0 0 0 0,-16 3 0 0 0,10-1 0 0 0,-16 3-108 0 0,-22 17-32 0 0,37-19 133 0 0,0-1 0 0 0,-17 9-1 0 0,-10 2-23 0 0,30-12-3 0 0,1 1 0 0 0,1 0 0 0 0,-1 0 0 0 0,0 0 0 0 0,0 1 0 0 0,-5 3 1 0 0,-55 26-477 0 0,63-31 477 0 0,1 1-1 0 0,-1 0 0 0 0,1 0 0 0 0,0 0 1 0 0,0 0-1 0 0,0 0 0 0 0,0 0 1 0 0,-3 5-1 0 0,3-4-1 0 0,-1 0 0 0 0,1 0 1 0 0,-1-1-1 0 0,1 1 0 0 0,-5 2 0 0 0,-45 40-29 0 0,28-28-114 0 0,15-10 18 0 0,0 0 1 0 0,-1-1 0 0 0,-16 9-1 0 0,23-13 143 0 0,-1 0 0 0 0,0 0 0 0 0,1 1 0 0 0,0-1 0 0 0,-6 6 0 0 0,6-4-51 0 0,-1-1 0 0 0,1-1 1 0 0,-1 1-1 0 0,-5 3 0 0 0,0-1-145 0 0,0 1 0 0 0,-13 11 0 0 0,-5 2 295 0 0,8-1-136 0 0,5-3 34 0 0,-10 8-242 0 0,19-17 142 0 0,-1-1-1 0 0,0 1 1 0 0,-10 7-1 0 0,7-7 68 0 0,1 1 0 0 0,-11 10 0 0 0,-4 5-164 0 0,-24 20-548 0 0,44-39 768 0 0,0 1 1 0 0,0-1-1 0 0,0 1 0 0 0,1-1 0 0 0,-1 1 1 0 0,1 0-1 0 0,-3 6 0 0 0,3-5 4 0 0,-1 0 0 0 0,1 0 0 0 0,-1-1 0 0 0,-5 7 0 0 0,-3 1 28 0 0,-12 20 0 0 0,17-22-12 0 0,-1 0 0 0 0,-1-1 0 0 0,1 1-1 0 0,-14 11 1 0 0,-13 11-111 0 0,24-22 45 0 0,0-1 1 0 0,-20 16-1 0 0,24-20 43 0 0,0 0 0 0 0,0 1 0 0 0,1-1 0 0 0,0 1 0 0 0,-6 9 0 0 0,5-6 0 0 0,-9 10-10 0 0,2 0-1 0 0,-17 32 0 0 0,-55 99 1043 0 0,79-141-882 0 0,-6 9-3 0 0,0-2 1 0 0,-15 18-1 0 0,8-6 133 0 0,17-25-272 0 0,1-1 0 0 0,-1 0-1 0 0,1 1 1 0 0,0-1 0 0 0,0 1-1 0 0,0-1 1 0 0,1 1 0 0 0,-1-1 0 0 0,0 4-1 0 0,0-2-8 0 0,1-1 1 0 0,-1 0-1 0 0,0 0 0 0 0,0 1 0 0 0,-3 4 0 0 0,-49 90 353 0 0,46-84-352 0 0,1 1 0 0 0,-9 26 0 0 0,-4 10 0 0 0,5-24 17 0 0,10-19-7 0 0,-1 1-1 0 0,1 0 1 0 0,1-1-1 0 0,-4 12 0 0 0,4-10-9 0 0,-1-1 0 0 0,0 0 0 0 0,-7 13 0 0 0,-24 49 0 0 0,24-25 784 0 0,7-23-392 0 0,-3-3-473 0 0,-1 3-70 0 0,6-20 151 0 0,1 0 0 0 0,0 0 0 0 0,-1 1 0 0 0,1-1 0 0 0,0 0 0 0 0,1 1 0 0 0,-1 6 0 0 0,-5 10 0 0 0,3-9 50 0 0,3-10-41 0 0,-1 0-1 0 0,1 0 0 0 0,0 0 0 0 0,0 0 1 0 0,-1 0-1 0 0,1 0 0 0 0,0 0 0 0 0,0-1 1 0 0,0 1-1 0 0,0 0 0 0 0,0 0 0 0 0,0 1 1 0 0,0 1 36 0 0,0-1 1 0 0,0 1-1 0 0,0-1 1 0 0,-1 1-1 0 0,1-1 1 0 0,-1 1 0 0 0,1-1-1 0 0,-2 4 1 0 0,1-3-13 0 0,0-1 1 0 0,0 1 0 0 0,0 0-1 0 0,1 0 1 0 0,-1 6 0 0 0,-1 3-197 0 0,1 3 4 0 0,-4 20 330 0 0,5-32-138 0 0,1 1-1 0 0,-1-1 1 0 0,0 0-1 0 0,0 0 1 0 0,-1 1-1 0 0,1-1 1 0 0,-1 0 0 0 0,0 4-1 0 0,-1 11 32 0 0,1-14-64 0 0,0 0 0 0 0,0 1 0 0 0,0-1 0 0 0,1 0 0 0 0,-1 8 0 0 0,0 9 0 0 0,1-4 0 0 0,0-16 0 0 0,0 1 0 0 0,0-1 0 0 0,0 1 0 0 0,0-1 0 0 0,0 1 0 0 0,0-1 0 0 0,0 1 0 0 0,0-1 0 0 0,1 2 0 0 0,0 14 0 0 0,-2-12 0 0 0,0-1 0 0 0,0 1 0 0 0,0-1 0 0 0,1 1 0 0 0,0 0 0 0 0,0-1 0 0 0,0 1 0 0 0,0-1 0 0 0,2 7 0 0 0,1 12 0 0 0,0-12 0 0 0,-1-1 0 0 0,0 18 0 0 0,1-6 0 0 0,-3-14-5 0 0,0-7-4 0 0,0 1 0 0 0,0-1-1 0 0,1 1 1 0 0,-1-1 0 0 0,0 1 0 0 0,0-1-1 0 0,1 0 1 0 0,-1 1 0 0 0,1-1 0 0 0,0 1-1 0 0,-1-1 1 0 0,2 2 0 0 0,5 12-426 0 0,1 6 147 0 0,-5-14 240 0 0,1 0-1 0 0,0 0 1 0 0,1 0-1 0 0,0-1 1 0 0,0 0-1 0 0,6 6 1 0 0,9 12-165 0 0,-16-19 200 0 0,-1 0 1 0 0,1 1-1 0 0,2 7 0 0 0,2 3 0 0 0,-1-5 13 0 0,3 7 0 0 0,18 23 0 0 0,-21-31 31 0 0,-4-6 3 0 0,0 0-1 0 0,1 0 1 0 0,-1 0 0 0 0,1 0 0 0 0,0 0-1 0 0,0-1 1 0 0,0 0 0 0 0,0 0 0 0 0,7 4-1 0 0,-8-6 13 0 0,-1 0 0 0 0,1 0 0 0 0,0 0-1 0 0,0 0 1 0 0,-1 0 0 0 0,5 0 0 0 0,-4-1-68 0 0,0 0 1 0 0,0 1 0 0 0,-1 0-1 0 0,1-1 1 0 0,0 1-1 0 0,-1 0 1 0 0,1 0 0 0 0,-1 1-1 0 0,1-1 1 0 0,-1 0 0 0 0,4 4-1 0 0,-3-4 22 0 0,-1 1 0 0 0,0-1 0 0 0,1 0 0 0 0,-1 1 0 0 0,1-1 0 0 0,0-1 0 0 0,4 2 0 0 0,40 8 280 0 0,-26-7-205 0 0,1-2 0 0 0,22 0-1 0 0,-33-3-85 0 0,0 0 0 0 0,13-5 0 0 0,13-2-28 0 0,-34 8 39 0 0,0 0 0 0 0,0 1 0 0 0,0-1 0 0 0,0 0 0 0 0,0-1 0 0 0,6-2 0 0 0,2-2 0 0 0,-4 3 0 0 0,0 0 0 0 0,0-1 0 0 0,6-5 0 0 0,-6 4 0 0 0,0 0 0 0 0,14-6 0 0 0,-10 6 0 0 0,-1-1 0 0 0,0 0 0 0 0,-1 0 0 0 0,1-1 0 0 0,-1-1 0 0 0,-1 1 0 0 0,1-2 0 0 0,8-10 0 0 0,6-5 0 0 0,-7 11 0 0 0,-13 10 0 0 0,0 1 0 0 0,0-1 0 0 0,0 1 0 0 0,0-1 0 0 0,0 0 0 0 0,0 0 0 0 0,-1 0 0 0 0,4-6 0 0 0,-3 3 0 0 0,1 0 0 0 0,0 0 0 0 0,9-10 0 0 0,-2 3 0 0 0,-3 4 0 0 0,0 0 0 0 0,18-13 0 0 0,-16 13 0 0 0,16-17 0 0 0,-11 10 0 0 0,-9 10 0 0 0,1-2 0 0 0,-1 1 0 0 0,-1-1 0 0 0,9-14 0 0 0,1-6-1795 0 0,-7 16-659 0 0,7-20 1 0 0,-16 21-4819 0 0,1 7 6414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06.43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75 1255 7975 0 0,'0'2'109'0'0,"0"0"-1"0"0,-1 0 0 0 0,1 0 1 0 0,0 0-1 0 0,-1 0 0 0 0,1 0 1 0 0,-1 0-1 0 0,-1 3 0 0 0,1-3 1 0 0,1-1-1 0 0,-1 0 1 0 0,1 1-1 0 0,-1-1 1 0 0,1 1-1 0 0,0-1 1 0 0,-1 1-1 0 0,1-1 0 0 0,0 1 1 0 0,0-1-1 0 0,0 1 1 0 0,0-1-1 0 0,0 1 1 0 0,0-1-1 0 0,1 0 1 0 0,0 3 588 0 0,1-3 14 0 0,-1-1-659 0 0,0 0-1 0 0,0 0 1 0 0,-1 0 0 0 0,1 1-1 0 0,0-1 1 0 0,0 0-1 0 0,0 0 1 0 0,-1 0 0 0 0,1 0-1 0 0,0 0 1 0 0,0-1 0 0 0,0 1-1 0 0,-1 0 1 0 0,1 0-1 0 0,0 0 1 0 0,0-1 0 0 0,1 0-1 0 0,5-5 14 0 0,0-1 0 0 0,0 0-1 0 0,-1 0 1 0 0,0-1 0 0 0,0 1-1 0 0,-1-1 1 0 0,7-14 0 0 0,-3 6 1 0 0,-6 12-66 0 0,-1-1 0 0 0,0 0 0 0 0,0 0 0 0 0,1-6 0 0 0,2-4 0 0 0,-5 15 12 0 0,0 0-1 0 0,0-1 0 0 0,0 1 1 0 0,0 0-1 0 0,0 0 0 0 0,0 0 1 0 0,0 0-1 0 0,0 0 0 0 0,0-1 0 0 0,0 1 1 0 0,0 0-1 0 0,0 0 0 0 0,0 0 1 0 0,0 0-1 0 0,0-1 0 0 0,0 1 1 0 0,0 0-1 0 0,0 0 0 0 0,0 0 1 0 0,0 0-1 0 0,0 0 0 0 0,0-1 1 0 0,0 1-1 0 0,-1 0 0 0 0,1 0 1 0 0,0 0-1 0 0,0 0 0 0 0,0 0 1 0 0,0 0-1 0 0,0 0 0 0 0,0-1 0 0 0,-1 1 1 0 0,1 0-1 0 0,0 0 0 0 0,0 0 1 0 0,0 0-1 0 0,0 0 0 0 0,0 0 1 0 0,-1 0-1 0 0,1 0 0 0 0,0 0 1 0 0,0 0-1 0 0,0 0 0 0 0,0 0 1 0 0,-1 0-1 0 0,1 0 0 0 0,0 0 1 0 0,0 0-1 0 0,0 0 0 0 0,0 0 1 0 0,0 0-1 0 0,-1 0 0 0 0,1 0 1 0 0,0 0-1 0 0,0 0 0 0 0,0 0 0 0 0,0 1 1 0 0,0-1-1 0 0,-1 0 0 0 0,1 0 1 0 0,0 0-1 0 0,0 0 0 0 0,0 0 1 0 0,0 0-1 0 0,-10 5 644 0 0,0 5-268 0 0,0 1-1 0 0,-13 19 1 0 0,-3 5-490 0 0,24-30 86 0 0,-4 4 34 0 0,5-8 98 0 0,9-6-352 0 0,-2-2 223 0 0,0 1 0 0 0,-1-1 0 0 0,1-1 1 0 0,-2 1-1 0 0,1 0 0 0 0,-1-1 0 0 0,5-13 0 0 0,-5 13-17 0 0,-4 8 34 0 0,0 0-1 0 0,1-1 1 0 0,-1 1 0 0 0,0 0-1 0 0,0 0 1 0 0,0-1-1 0 0,0 1 1 0 0,0 0-1 0 0,1 0 1 0 0,-1-1 0 0 0,0 1-1 0 0,0 0 1 0 0,0 0-1 0 0,0-1 1 0 0,0 1 0 0 0,0 0-1 0 0,0-1 1 0 0,0 1-1 0 0,0 0 1 0 0,0 0-1 0 0,0-1 1 0 0,0 1 0 0 0,0 0-1 0 0,0 0 1 0 0,0-1-1 0 0,0 1 1 0 0,0 0 0 0 0,0-1-1 0 0,-1 1 1 0 0,1 0-1 0 0,0 0 1 0 0,0-1-1 0 0,0 1 1 0 0,0 0 0 0 0,-1 0-1 0 0,1 0 1 0 0,0-1-1 0 0,0 1 1 0 0,0 0-1 0 0,-1 0 1 0 0,1 0 0 0 0,0 0-1 0 0,0-1 1 0 0,-1 1-1 0 0,1 0 1 0 0,0 0 0 0 0,0 0-1 0 0,-1 0 1 0 0,1 0-1 0 0,0 0 1 0 0,0 0-1 0 0,-1 0 1 0 0,1 0 0 0 0,0 0-1 0 0,-1 0 1 0 0,1 0-1 0 0,0 0 1 0 0,0 0 0 0 0,-1 0-1 0 0,1 0 1 0 0,0 0-1 0 0,-1 0 1 0 0,1 0-1 0 0,-16 5 225 0 0,1 6-119 0 0,1 0 0 0 0,0 1-1 0 0,1 1 1 0 0,-18 20 0 0 0,30-32-104 0 0,1 0 1 0 0,-1 0 0 0 0,0 0-1 0 0,1 0 1 0 0,-1 0-1 0 0,1 0 1 0 0,-1 0-1 0 0,1 0 1 0 0,0 1-1 0 0,-1-1 1 0 0,1 1 0 0 0,-8 19-19 0 0,6-19-44 0 0,2-1-13 0 0,10-17-174 0 0,6-12 141 0 0,-10 15 90 0 0,-5 13 14 0 0,-1 0 0 0 0,0 0 0 0 0,0-1 0 0 0,1 1 0 0 0,-1 0 0 0 0,0 0 0 0 0,0-1 0 0 0,1 1 0 0 0,-1 0 0 0 0,0 0 0 0 0,0-1 0 0 0,0 1 0 0 0,0 0 0 0 0,1-1 0 0 0,-1 1 0 0 0,0 0 0 0 0,0-1 0 0 0,0 1 0 0 0,0 0 0 0 0,0-1 0 0 0,0 1 0 0 0,0 0 0 0 0,0-1 0 0 0,0 1 0 0 0,0 0 0 0 0,0-1 0 0 0,0 1 0 0 0,0 0 0 0 0,0-1 0 0 0,0 1 0 0 0,0 0 0 0 0,0-1 0 0 0,-1 1 0 0 0,1-1 0 0 0,-2 0 15 0 0,2 1 60 0 0,-12 13 427 0 0,10-10-455 0 0,-1 1-1 0 0,1 0 0 0 0,0 0 1 0 0,-1 0-1 0 0,-1 9 0 0 0,-4 5 36 0 0,8-18-82 0 0,0 0 0 0 0,0 0 0 0 0,0 0 0 0 0,-1 0 0 0 0,1 1 0 0 0,0-1 0 0 0,0 0 0 0 0,0 0 0 0 0,0 0 0 0 0,0 1 0 0 0,0-1 0 0 0,0 0 0 0 0,0 0 0 0 0,-1 0 0 0 0,1 1 0 0 0,0-1 0 0 0,0 0 0 0 0,0 0 0 0 0,0 1 0 0 0,0-1 0 0 0,0 0 0 0 0,0 0 0 0 0,0 0 0 0 0,0 1 0 0 0,1-1 0 0 0,-1 0 0 0 0,0 0 0 0 0,0 1 0 0 0,0-1 0 0 0,0 0 0 0 0,0 0 0 0 0,0 0 0 0 0,0 1 0 0 0,0-1 0 0 0,1 0 0 0 0,-1 0 0 0 0,0 0 0 0 0,1 1 0 0 0,-1-1 0 0 0,1 1 0 0 0,-1-1 0 0 0,1 0 0 0 0,-1 0 0 0 0,1 1 0 0 0,0-1 0 0 0,-1 0 0 0 0,1 0 0 0 0,-1 0 0 0 0,1 1 0 0 0,0-1 0 0 0,-1 0 0 0 0,1 0 0 0 0,0 0 0 0 0,-1 0 0 0 0,1 0 0 0 0,0 0 0 0 0,-1 0 0 0 0,1-1 0 0 0,0 1 0 0 0,-1 0 0 0 0,1 0 0 0 0,-1 0 0 0 0,1-1 0 0 0,0 1 0 0 0,-1 0 0 0 0,1-1 0 0 0,0 1 0 0 0,14-10 0 0 0,-15 10 0 0 0,10-7 0 0 0,-1-1 0 0 0,-1 0 0 0 0,0 0 0 0 0,0-1 0 0 0,0 0 0 0 0,-1 0 0 0 0,0-1 0 0 0,5-11 0 0 0,6-12 0 0 0,14-41 0 0 0,-26 58-1 0 0,-1-1 1 0 0,5-33-1 0 0,2-7 14 0 0,-10 43 380 0 0,-8 20 298 0 0,-10 22-394 0 0,5 0-327 0 0,-21 44 506 0 0,50-102-1058 0 0,3-11 483 0 0,26-40 0 0 0,-7 15 105 0 0,-39 64 32 0 0,0-1 1 0 0,1 1-1 0 0,-2-1 0 0 0,1 0 0 0 0,0 0 1 0 0,0 0-1 0 0,-1 1 0 0 0,1-7 0 0 0,-3 10 3 0 0,1-1 0 0 0,-1 0 0 0 0,0 1 0 0 0,1-1 0 0 0,-1 1 0 0 0,1-1-1 0 0,-1 1 1 0 0,-1 1 0 0 0,-6 5-22 0 0,1 0 0 0 0,-1 1 0 0 0,2 0 0 0 0,-13 16 0 0 0,-23 40-30 0 0,13-18 15 0 0,23-36-5 0 0,4-7-2 0 0,0 1 1 0 0,0 0-1 0 0,0 1 0 0 0,0-1 1 0 0,1 1-1 0 0,-3 6 0 0 0,5-10-91 0 0,0-1-19 0 0,1 0 103 0 0,-1 0 0 0 0,0 0 0 0 0,0 1 0 0 0,1-1 0 0 0,-1 0 0 0 0,0 0 0 0 0,0 0 0 0 0,1 0 0 0 0,-1 0 0 0 0,0 0 0 0 0,0 0 0 0 0,1 0 0 0 0,-1 0 0 0 0,0 0 0 0 0,1 0 0 0 0,-1 0-1 0 0,0 0 1 0 0,0 0 0 0 0,1-1 0 0 0,-1 1 0 0 0,0 0 0 0 0,0 0 0 0 0,1 0 0 0 0,-1 0 0 0 0,0 0 0 0 0,0 0 0 0 0,1-1 0 0 0,-1 1 0 0 0,0 0 0 0 0,0 0 0 0 0,0 0 0 0 0,1-1 0 0 0,8-6-56 0 0,8-9 19 0 0,-2-1 0 0 0,0-1 0 0 0,-1-1 0 0 0,20-34 0 0 0,-29 44 42 0 0,19-38-59 0 0,-16 26 64 0 0,-6 13 0 0 0,-2 9 1 0 0,0-1-1 0 0,0 0 0 0 0,0 0 0 0 0,0 0 1 0 0,0 0-1 0 0,0 0 0 0 0,0 0 1 0 0,0 0-1 0 0,0 0 0 0 0,0 0 1 0 0,-1 0-1 0 0,1 0 0 0 0,0 0 0 0 0,0 0 1 0 0,0 0-1 0 0,0 0 0 0 0,0 0 1 0 0,0 0-1 0 0,0 0 0 0 0,0 0 1 0 0,-1 0-1 0 0,1 0 0 0 0,0 0 1 0 0,0 0-1 0 0,0 0 0 0 0,0 0 0 0 0,0 0 1 0 0,0 0-1 0 0,0 0 0 0 0,0 0 1 0 0,-1 0-1 0 0,1 0 0 0 0,0 0 1 0 0,0 0-1 0 0,0 0 0 0 0,0 0 0 0 0,0 0 1 0 0,0 0-1 0 0,0 0 0 0 0,0 0 1 0 0,0 0-1 0 0,0 0 0 0 0,0-1 1 0 0,0 1-1 0 0,-1 0 0 0 0,1 0 1 0 0,0 0-1 0 0,0 0 0 0 0,0 0 0 0 0,0 0 1 0 0,0 0-1 0 0,0 0 0 0 0,0-1 1 0 0,0 1-1 0 0,0 0 0 0 0,0 0 1 0 0,0 0-1 0 0,0 0 0 0 0,0 0 1 0 0,0 0-1 0 0,0 0 0 0 0,0 0 0 0 0,0-1 1 0 0,0 1-1 0 0,0 0 0 0 0,0 0 1 0 0,0 0-1 0 0,0 0 0 0 0,1 0 1 0 0,-7 3 85 0 0,-6 7-50 0 0,1 1 0 0 0,0 0 0 0 0,1 0 0 0 0,0 1-1 0 0,-12 20 1 0 0,1-2 60 0 0,2 1 176 0 0,18-30-258 0 0,0 1 1 0 0,0 0 0 0 0,0 0 0 0 0,1 0-1 0 0,-1 0 1 0 0,1 0 0 0 0,-1 0 0 0 0,1 0 0 0 0,0 0-1 0 0,0 0 1 0 0,-1 0 0 0 0,2 0 0 0 0,-1 0-1 0 0,0 4 1 0 0,1-6-22 0 0,-1 1 0 0 0,0-1 0 0 0,1 1 0 0 0,-1 0-1 0 0,0-1 1 0 0,1 1 0 0 0,-1-1 0 0 0,1 1 0 0 0,-1-1 0 0 0,1 0 0 0 0,-1 1-1 0 0,1-1 1 0 0,-1 1 0 0 0,1-1 0 0 0,-1 0 0 0 0,1 0 0 0 0,0 1 0 0 0,-1-1-1 0 0,1 0 1 0 0,0 0 0 0 0,-1 0 0 0 0,1 1 0 0 0,-1-1 0 0 0,1 0-1 0 0,0 0 1 0 0,-1 0 0 0 0,1 0 0 0 0,0 0 0 0 0,-1 0 0 0 0,1-1 0 0 0,0 1-1 0 0,-1 0 1 0 0,1 0 0 0 0,0 0 0 0 0,-1-1 0 0 0,1 1 0 0 0,-1 0 0 0 0,1 0-1 0 0,-1-1 1 0 0,2 0 0 0 0,24-16-87 0 0,-25 16 92 0 0,18-13-26 0 0,-1-1 0 0 0,-1-1 1 0 0,0 0-1 0 0,19-25 0 0 0,-1-1 56 0 0,-23 29-10 0 0,18-25 0 0 0,-13 12 237 0 0,-24 35 90 0 0,-77 111 191 0 0,67-94-322 0 0,2 1-1 0 0,-15 35 0 0 0,30-62-211 0 0,-1 2 0 0 0,0 0 0 0 0,0 0 0 0 0,0 1 1 0 0,1-1-1 0 0,-1 0 0 0 0,1 0 0 0 0,0 1 0 0 0,0-1 0 0 0,0 0 0 0 0,0 5 1 0 0,17-21-307 0 0,-9 6 274 0 0,-1 0 0 0 0,0 0 0 0 0,-1-1 0 0 0,7-10 0 0 0,13-19-27 0 0,-1 8-54 0 0,30-48 0 0 0,-46 64 143 0 0,-2-1 0 0 0,1 1 0 0 0,-2-1 0 0 0,0 0 0 0 0,-1-1 0 0 0,5-20 1 0 0,-10 33-19 0 0,1 1 1 0 0,-1-1-1 0 0,0 0 1 0 0,0 1 0 0 0,0-1-1 0 0,0 0 1 0 0,0 0-1 0 0,-1 1 1 0 0,1-1 0 0 0,-1 0-1 0 0,1 1 1 0 0,-1-1 0 0 0,-2-3-1 0 0,3 5 0 0 0,-1 0 0 0 0,1 1 0 0 0,-1-1 0 0 0,1 0 0 0 0,-1 1-1 0 0,0-1 1 0 0,1 1 0 0 0,-1-1 0 0 0,0 0 0 0 0,0 1 0 0 0,1-1 0 0 0,-1 1 0 0 0,0 0-1 0 0,0-1 1 0 0,1 1 0 0 0,-1 0 0 0 0,-1-1 0 0 0,0 1-6 0 0,0 0-1 0 0,1 0 1 0 0,-1 0 0 0 0,1 0-1 0 0,-1 0 1 0 0,0 0 0 0 0,1 1 0 0 0,-1-1-1 0 0,1 1 1 0 0,-1-1 0 0 0,1 1-1 0 0,-3 1 1 0 0,-6 3 2 0 0,1 1 1 0 0,0 1-1 0 0,0-1 0 0 0,0 2 1 0 0,-11 11-1 0 0,2-1-8 0 0,8-2 5 0 0,10-14-15 0 0,-1-1 0 0 0,0 1 0 0 0,1-1 0 0 0,-1 0 0 0 0,0 0-1 0 0,1 1 1 0 0,-1-1 0 0 0,0 0 0 0 0,0 0 0 0 0,0 0 0 0 0,0 0 0 0 0,-2 1 0 0 0,3-1-51 0 0,4-6-304 0 0,17-16 299 0 0,-1-1 0 0 0,-1-1 0 0 0,-1 0 0 0 0,25-44 0 0 0,-42 65 67 0 0,14-26 49 0 0,17-41 0 0 0,-31 67-14 0 0,-1 1-28 0 0,0 1 0 0 0,1-1 1 0 0,-1 0-1 0 0,0 1 0 0 0,1-1 0 0 0,-1 0 1 0 0,0 0-1 0 0,0 1 0 0 0,0-1 0 0 0,0 0 1 0 0,0 0-1 0 0,0 0 0 0 0,0 1 0 0 0,0-1 1 0 0,0 0-1 0 0,0 0 0 0 0,0 0 0 0 0,0 1 1 0 0,-1-1-1 0 0,1-1 0 0 0,-12 8 262 0 0,2 1-238 0 0,1 1 0 0 0,1 1 0 0 0,-1-1 0 0 0,-7 12 0 0 0,-18 17 36 0 0,-35 39-70 0 0,65-69 3 0 0,3-6-4 0 0,1 1-1 0 0,-1-1 1 0 0,0 0-1 0 0,1 0 1 0 0,-1 0-1 0 0,0 0 1 0 0,0 0-1 0 0,0 0 1 0 0,0 0 0 0 0,0-1-1 0 0,-2 2 1 0 0,3-1-74 0 0,10-4-325 0 0,-6 0 348 0 0,1 0 0 0 0,-1 0 0 0 0,0 0 0 0 0,0-1 0 0 0,0 1 0 0 0,0-1 0 0 0,0 0 0 0 0,3-6 0 0 0,25-38-179 0 0,-27 40 155 0 0,13-22 12 0 0,23-53 0 0 0,-41 82 240 0 0,-8 6 152 0 0,-3 4-342 0 0,2 0 0 0 0,-1 1 0 0 0,2 0 0 0 0,-9 11 0 0 0,-12 14-16 0 0,-32 43 102 0 0,53-66 84 0 0,1 0 27 0 0,7-11-146 0 0,9-9-553 0 0,6-5 314 0 0,23-27-1 0 0,-15 14 208 0 0,109-115-77 0 0,-54 56 576 0 0,-71 78-264 0 0,-9 5 270 0 0,1 3-480 0 0,0-1 1 0 0,0 1-1 0 0,1-1 0 0 0,-1 1 1 0 0,0-1-1 0 0,1 1 1 0 0,-1-1-1 0 0,0 1 1 0 0,1-1-1 0 0,-1 1 0 0 0,1 0 1 0 0,-1 0-1 0 0,1-1 1 0 0,-1 1-1 0 0,1 0 0 0 0,-1 1 1 0 0,-1 1-24 0 0,1 1 1 0 0,-1 0-1 0 0,0-1 0 0 0,-1 0 1 0 0,1 1-1 0 0,-6 5 1 0 0,5-5 5 0 0,-1 0 1 0 0,1 1 0 0 0,-5 7 0 0 0,19-16-389 0 0,-7 1 324 0 0,-1-1 0 0 0,0 0 0 0 0,0 1 0 0 0,0-1 1 0 0,0 0-1 0 0,3-8 0 0 0,8-9 56 0 0,5-7-27 0 0,-1-1 0 0 0,18-42 0 0 0,-3 8-25 0 0,-27 50 297 0 0,-8 12-51 0 0,-4 7-75 0 0,-6 7 36 0 0,11-13-224 0 0,2 1 58 0 0,-1-1 1 0 0,0 0-1 0 0,0 0 0 0 0,1 0 0 0 0,-1 0 1 0 0,0 0-1 0 0,0 0 0 0 0,1 0 1 0 0,-1 0-1 0 0,0 0 0 0 0,0 0 0 0 0,1 0 1 0 0,-1 0-1 0 0,0 0 0 0 0,0 0 0 0 0,1-1 1 0 0,-1 1-1 0 0,0 0 0 0 0,0 0 0 0 0,1 0 1 0 0,-1 0-1 0 0,0 0 0 0 0,0 0 0 0 0,0-1 1 0 0,1 1-1 0 0,-1 0 0 0 0,0 0 0 0 0,0 0 1 0 0,0-1-1 0 0,0 1 0 0 0,0 0 1 0 0,1 0-1 0 0,-1-1 0 0 0,8-8-28 0 0,-8 9 17 0 0,4-5-58 0 0,0 0 0 0 0,-1-1 0 0 0,0 1 1 0 0,3-9-1 0 0,9-12 291 0 0,-5 0-13 0 0,-4 15-64 0 0,-3 5-157 0 0,1 1-1 0 0,-1 0 1 0 0,1 0 0 0 0,0 0-1 0 0,0 1 1 0 0,6-6 0 0 0,-9 9 45 0 0,-1 1-26 0 0,1 0-1 0 0,0-1 1 0 0,-1 1-1 0 0,1-1 0 0 0,-1 0 1 0 0,1 1-1 0 0,-1-1 1 0 0,1 1-1 0 0,-1-1 1 0 0,1 0-1 0 0,-1 1 1 0 0,0-1-1 0 0,1 0 1 0 0,-1 0-1 0 0,0 1 0 0 0,1-1 1 0 0,-1 0-1 0 0,0 0 1 0 0,0 1-1 0 0,0-1 1 0 0,0 0-1 0 0,0 0 1 0 0,0 0-1 0 0,0 1 1 0 0,0-1-1 0 0,0-1 1 0 0,-1 1 255 0 0,-3 0-488 0 0,3 1 228 0 0,0 1 1 0 0,0 0-1 0 0,0-1 1 0 0,0 1 0 0 0,1 0-1 0 0,-1-1 1 0 0,0 1 0 0 0,0 0-1 0 0,1 0 1 0 0,-1 0 0 0 0,1 0-1 0 0,-1 0 1 0 0,0 0 0 0 0,1 0-1 0 0,0 0 1 0 0,-1 0 0 0 0,1 0-1 0 0,-1 2 1 0 0,-2 4-11 0 0,-4 14 14 0 0,6-17 0 0 0,-1 0 0 0 0,0 0 0 0 0,1 0 0 0 0,0 0 0 0 0,-1 7 0 0 0,-3 11 0 0 0,0-5 0 0 0,1 0 0 0 0,-2 21 0 0 0,4-22 0 0 0,-1 0 0 0 0,-9 27 0 0 0,3-15 0 0 0,4-14 0 0 0,0 0 0 0 0,0-1 0 0 0,-14 25 0 0 0,2-15 0 0 0,11-16 0 0 0,0 1 0 0 0,1 0 0 0 0,0 0 0 0 0,-7 15 0 0 0,0 1 0 0 0,10-21 0 0 0,0 0 0 0 0,0 0 0 0 0,0 1 0 0 0,0-1 0 0 0,1 0 0 0 0,-1 1 0 0 0,1 0 0 0 0,-1 3 0 0 0,-2 5 0 0 0,-1 3 0 0 0,1 14 0 0 0,-4 1 0 0 0,8-25 0 0 0,0-1 0 0 0,0 1 0 0 0,-1-1 0 0 0,0 0 0 0 0,0 1 0 0 0,0-1 0 0 0,0 0 0 0 0,-1 1 0 0 0,1-1 0 0 0,-1 0 0 0 0,-4 6 0 0 0,-3 7 0 0 0,8-14 0 0 0,0-1 0 0 0,0 0 0 0 0,0 0 0 0 0,0 1 0 0 0,0-1 0 0 0,-1 0 0 0 0,1 0 0 0 0,-1 0 0 0 0,1-1 0 0 0,-1 1 0 0 0,0 0 0 0 0,0 0 0 0 0,-2 1 0 0 0,-6 3-222 0 0,0 1-1 0 0,1 0 1 0 0,-16 17-1 0 0,16-15-83 0 0,-1 1 0 0 0,-15 9 0 0 0,15-11-574 0 0,8-7 518 0 0,0 1 0 0 0,-1 0 0 0 0,1-1-1 0 0,0 1 1 0 0,0-1 0 0 0,-1 0 0 0 0,1 0 0 0 0,-1 0 0 0 0,-2 1 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19.20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918 342 7687 0 0,'-10'13'4512'0'0,"-16"17"-3040"0"0,4-7-1012 0 0,-27 42 391 0 0,44-57-684 0 0,-1-1 0 0 0,-11 12-1 0 0,-6 8 26 0 0,-11 6 109 0 0,20-21-167 0 0,12-11-124 0 0,1 0 1 0 0,0 0-1 0 0,-1-1 0 0 0,1 1 0 0 0,0 0 1 0 0,-1 1-1 0 0,1-1 0 0 0,0 0 1 0 0,0 0-1 0 0,0 0 0 0 0,0 1 0 0 0,0-1 1 0 0,0 1-1 0 0,0 1 0 0 0,-2 2-22 0 0,0 0 0 0 0,0 0-1 0 0,0-1 1 0 0,0 1 0 0 0,-1-1-1 0 0,-5 6 1 0 0,-11 12-6 0 0,15-15-6 0 0,-1 0 0 0 0,0-1 0 0 0,-11 9 0 0 0,10-9 48 0 0,0 1 0 0 0,-10 10 0 0 0,-29 32 120 0 0,9-16 192 0 0,16-15-290 0 0,17-15-43 0 0,0-1 1 0 0,0 2-1 0 0,0-1 0 0 0,1 0 0 0 0,-1 1 1 0 0,1-1-1 0 0,-4 8 0 0 0,-24 23 115 0 0,1 10 64 0 0,-15 24-42 0 0,2 1-158 0 0,43-68-69 0 0,11-11-66 0 0,23-40 9 0 0,31-39-142 0 0,-43 65 475 0 0,47-41 0 0 0,-119 113 625 0 0,28-17-718 0 0,8-13-54 0 0,0 1-1 0 0,2 0 0 0 0,0 1 0 0 0,1 0 1 0 0,-10 25-1 0 0,-24 42 71 0 0,32-64-112 0 0,-62 92 0 0 0,72-110 6 0 0,-1 0-1 0 0,1 0 1 0 0,1 1 0 0 0,-1 0-1 0 0,-1 6 1 0 0,2-6 0 0 0,0 0 0 0 0,-1 0 0 0 0,0 0 0 0 0,-4 7 0 0 0,-6 6-6 0 0,1 0 0 0 0,0 1 0 0 0,2 0 0 0 0,-9 23 0 0 0,-16 51 0 0 0,19-50 62 0 0,11-35-62 0 0,2 0 1 0 0,-1 1-1 0 0,1-1 0 0 0,0 1 0 0 0,1 0 1 0 0,0 0-1 0 0,0 11 0 0 0,0 1 0 0 0,1-18 0 0 0,0 1 0 0 0,1-1 0 0 0,0 0 0 0 0,-1 1 0 0 0,2 4 0 0 0,-1-5 13 0 0,0-1 0 0 0,0 0 0 0 0,0 1 0 0 0,-1-1 0 0 0,1 1-1 0 0,-1-1 1 0 0,-1 5 0 0 0,-3 15 60 0 0,-2 14-73 0 0,3-20 0 0 0,2-4 52 0 0,0 1 0 0 0,1-1 0 0 0,1 21 0 0 0,0-21-52 0 0,0-10 0 0 0,0 1 0 0 0,0-1 0 0 0,0 1 0 0 0,1-1 0 0 0,-1 1 0 0 0,1-1 0 0 0,0 1 0 0 0,2 4 0 0 0,16 44 11 0 0,-10-24 39 0 0,-8-23-40 0 0,0 1-1 0 0,1-1 1 0 0,0 1 0 0 0,0-1-1 0 0,0 0 1 0 0,4 7-1 0 0,18 42 167 0 0,-20-42-155 0 0,-3-7-11 0 0,1-1 0 0 0,-1 0-1 0 0,1 0 1 0 0,0 0 0 0 0,0 0 0 0 0,1 0-1 0 0,-1 0 1 0 0,1 0 0 0 0,0-1-1 0 0,6 7 1 0 0,-5-6-35 0 0,1 0 0 0 0,0 0 0 0 0,0 0 0 0 0,9 5 0 0 0,-10-7 70 0 0,0 0 0 0 0,-1 1 0 0 0,1-1 0 0 0,-1 1 0 0 0,6 5 1 0 0,-2 12-112 0 0,17 6 50 0 0,-23-25 16 0 0,-1 0 0 0 0,1-1 0 0 0,0 1 0 0 0,0 0 0 0 0,0-1 0 0 0,0 1 0 0 0,0-1 0 0 0,0 1 0 0 0,0-1 0 0 0,0 0 0 0 0,1 1 0 0 0,4 1 39 0 0,0 0 0 0 0,-1 1-1 0 0,0 0 1 0 0,9 5 0 0 0,11 6 103 0 0,-20-13-152 0 0,-1-1 0 0 0,0 1 0 0 0,0-1-1 0 0,0 0 1 0 0,1 0 0 0 0,-1 0 0 0 0,0 0-1 0 0,0-1 1 0 0,0 0 0 0 0,0 1 0 0 0,0-2 0 0 0,0 1-1 0 0,0 0 1 0 0,0-1 0 0 0,0 0 0 0 0,0 0-1 0 0,5-4 1 0 0,9-4 10 0 0,-17 10 0 0 0,1-1 0 0 0,-1 0 0 0 0,1 1 0 0 0,-1-1 0 0 0,1 0 0 0 0,-1 0 0 0 0,0 0 0 0 0,1 0 0 0 0,-1 0 0 0 0,0 0 0 0 0,0-1 0 0 0,0 1 0 0 0,2-2 0 0 0,-2 0 5 0 0,1 1 0 0 0,0 0-1 0 0,0 0 1 0 0,0 0 0 0 0,0 0 0 0 0,2-2-1 0 0,6-5 37 0 0,-8 6-35 0 0,0 0 1 0 0,0 0 0 0 0,0 0 0 0 0,0 0 0 0 0,1 0-1 0 0,-1 1 1 0 0,1 0 0 0 0,0-1 0 0 0,0 1 0 0 0,0 0-1 0 0,0 0 1 0 0,4-2 0 0 0,19-12 15 0 0,-18 9-8 0 0,0 0-1 0 0,8-11 1 0 0,5-4 9 0 0,44-41-23 0 0,-35 26 0 0 0,22-16 0 0 0,-47 48 0 0 0,-1 0 0 0 0,1-1 0 0 0,3-6 0 0 0,-5 6 0 0 0,0 1 0 0 0,1 0 0 0 0,0 0 0 0 0,6-6 0 0 0,22-24-324 0 0,-13 13 640 0 0,19-23-316 0 0,-34 39 0 0 0,0 1 0 0 0,-1-1 0 0 0,0 1 0 0 0,0-1 0 0 0,0 0 0 0 0,3-9 0 0 0,21-74 64 0 0,-22 61-59 0 0,4-11 54 0 0,4-6-59 0 0,-7 27 0 0 0,4-8 0 0 0,6-11 0 0 0,-5 15 0 0 0,-8 17 0 0 0,-2 4 0 0 0,-1 1 0 0 0,1-1 0 0 0,-1 0 0 0 0,1 1 0 0 0,-1-1 0 0 0,0 1 0 0 0,1-1 0 0 0,-1 0 0 0 0,0 1 0 0 0,1-1 0 0 0,-1 1 0 0 0,0-1 0 0 0,0 0 0 0 0,0 0 0 0 0,0 1 0 0 0,0-1 0 0 0,0 0 0 0 0,0 1 0 0 0,0-1 0 0 0,0-1 0 0 0,1-1-5 0 0,0 1 0 0 0,0-1-1 0 0,0 0 1 0 0,0 1 0 0 0,1-1-1 0 0,-1 1 1 0 0,1 0 0 0 0,0-1-1 0 0,-1 1 1 0 0,1 0 0 0 0,4-3-1 0 0,12-16 7 0 0,-9 10-12 0 0,35-48-43 0 0,-25 34 54 0 0,-14 19 0 0 0,0 0 0 0 0,0 0 0 0 0,-1 0 0 0 0,5-8 0 0 0,-1-5 0 0 0,-6 12 0 0 0,1 0 0 0 0,0 0 0 0 0,1 0 0 0 0,0 1 0 0 0,7-10 0 0 0,-1 1 0 0 0,-8 12 0 0 0,0 0 0 0 0,0 0 0 0 0,0 0 0 0 0,0 1 0 0 0,4-4 0 0 0,21-24 0 0 0,-26 28 0 0 0,1 1 0 0 0,0 0 0 0 0,-1-1 0 0 0,1 1 0 0 0,-1-1 0 0 0,1 1 0 0 0,-1-1 0 0 0,0 0 0 0 0,0 1 0 0 0,0-1 0 0 0,0 0 0 0 0,2-4 0 0 0,-3 5 0 0 0,1-1 0 0 0,0 1 0 0 0,-1-1 0 0 0,1 1 0 0 0,0-1 0 0 0,0 1 0 0 0,0 0 0 0 0,-1-1 0 0 0,2 1 0 0 0,1-2 0 0 0,5-8 0 0 0,-6 8 0 0 0,-1 0 0 0 0,1 0 0 0 0,1 0 0 0 0,-1 1 0 0 0,0-1 0 0 0,1 1 0 0 0,-1-1 0 0 0,4-1 0 0 0,14-16 0 0 0,11-15 0 0 0,-23 27 0 0 0,0-1 0 0 0,12-17 0 0 0,-2-6 0 0 0,-10 19 0 0 0,0-1 0 0 0,0 1 0 0 0,13-14 0 0 0,23-31 0 0 0,-32 39 0 0 0,2-2 123 0 0,-6 4 149 0 0,3 1-579 0 0,-6 11 307 0 0,0-1 0 0 0,0 0 0 0 0,8-12 0 0 0,8-9 0 0 0,-8 13 0 0 0,0 0 0 0 0,0-1 0 0 0,-2-1 0 0 0,12-20 0 0 0,44-113 64 0 0,-56 122-29 0 0,27-50 0 0 0,-37 75-8 0 0,-1 0 0 0 0,1 0 0 0 0,0 0 0 0 0,0 0 0 0 0,-1 0 0 0 0,0-1 0 0 0,1-2 0 0 0,3-13-242 0 0,-3 15 241 0 0,0-1 0 0 0,-1 1 0 0 0,1 0 0 0 0,-1 0 0 0 0,0-1-1 0 0,0 1 1 0 0,0-6 0 0 0,-1-6 32 0 0,-1-7-58 0 0,2 21 0 0 0,0-1 0 0 0,0 0 0 0 0,0 1 0 0 0,0-1 0 0 0,-1 0 0 0 0,1 0 0 0 0,0 1 0 0 0,-2-3 0 0 0,2 2 0 0 0,-1 1 0 0 0,1-1 0 0 0,-1 0 0 0 0,1 1 0 0 0,0-1 0 0 0,0 0 0 0 0,0 1 0 0 0,-1-1 0 0 0,2 0 0 0 0,-1-2 0 0 0,0 2 4 0 0,1 0 1 0 0,-1 0-1 0 0,0 0 0 0 0,0 0 0 0 0,0 0 0 0 0,0 0 1 0 0,-1 0-1 0 0,1 0 0 0 0,-1-3 0 0 0,-1-9 18 0 0,-9-13-22 0 0,10 24 12 0 0,0 0-1 0 0,-1 0 1 0 0,1 0-1 0 0,-1 0 1 0 0,1 1-1 0 0,-1-1 1 0 0,0 0-1 0 0,0 1 1 0 0,0 0-1 0 0,-1-1 1 0 0,1 1-1 0 0,0 0 1 0 0,-1 0-1 0 0,0 0 1 0 0,-3-1-1 0 0,-16-15 157 0 0,10 5-168 0 0,4 4 0 0 0,0 1 0 0 0,-17-13 0 0 0,10 10 41 0 0,9 6-28 0 0,0 0-1 0 0,-1 1 1 0 0,-7-5 0 0 0,11 8-2 0 0,0 0-1 0 0,0 0 1 0 0,0 0 0 0 0,0 0-1 0 0,-1 0 1 0 0,1 1 0 0 0,0-1 0 0 0,0 1-1 0 0,0 0 1 0 0,-1 0 0 0 0,-3 1-1 0 0,-6 0 123 0 0,9-1-116 0 0,-1 1 0 0 0,1-1 1 0 0,-1 1-1 0 0,1 0 1 0 0,0 0-1 0 0,-1 0 0 0 0,1 1 1 0 0,0-1-1 0 0,0 1 1 0 0,-5 2-1 0 0,-33 19-17 0 0,33-18 0 0 0,-3 2 0 0 0,-6 6 0 0 0,15-11 0 0 0,1-1 0 0 0,-1 1 0 0 0,0 0 0 0 0,1 0 0 0 0,-1 0 0 0 0,-2 4 0 0 0,1-2 0 0 0,1-1 0 0 0,-1 0 0 0 0,1 0 0 0 0,-1 0 0 0 0,0 0 0 0 0,-7 3 0 0 0,6-3 0 0 0,0 0 0 0 0,0 0 0 0 0,-7 7 0 0 0,7-6 0 0 0,-2 0 0 0 0,1 0 0 0 0,0 0 0 0 0,-14 5 0 0 0,13-6 0 0 0,1 0 0 0 0,0 0 0 0 0,1 0 0 0 0,-11 8 0 0 0,-2 2 0 0 0,4 0 0 0 0,7-9-12 0 0,0 0 0 0 0,0 1-1 0 0,1 0 1 0 0,0 0 0 0 0,0 1-1 0 0,0 0 1 0 0,-6 7 0 0 0,-14 15 102 0 0,12-16 48 0 0,9-6-142 0 0,-1-1 0 0 0,0 0 0 0 0,-8 5 0 0 0,-9 8-77 0 0,19-14 82 0 0,-1-1 1 0 0,0 1-1 0 0,0-1 1 0 0,-6 4-1 0 0,6-4-14 0 0,1-1-1 0 0,-1 2 1 0 0,1-1-1 0 0,0 1 1 0 0,0-1 0 0 0,-5 7-1 0 0,-16 14 44 0 0,-41 26-44 0 0,-23 17 283 0 0,73-56-359 0 0,-18 18 0 0 0,12-10 79 0 0,-10 13 11 0 0,24-24-18 0 0,-1 1-1 0 0,1 0 1 0 0,0 1-1 0 0,-9 15 1 0 0,-10 11-18 0 0,15-21 18 0 0,0 2 1 0 0,-16 28-1 0 0,17-24-50 0 0,0-1 1 0 0,-21 28-1 0 0,12-16 68 0 0,17-28 0 0 0,1 0 0 0 0,-1 0 0 0 0,1 1 0 0 0,0-1 0 0 0,0 1 0 0 0,-3 8 0 0 0,4-8 0 0 0,-1 0 0 0 0,0 0 0 0 0,0 0 0 0 0,0-1 0 0 0,-5 8 0 0 0,4-8 0 0 0,1 1-1 0 0,-1 0 1 0 0,1 0 0 0 0,0 0-1 0 0,0 0 1 0 0,-1 9 0 0 0,1-8 3 0 0,0 1 0 0 0,0 0 1 0 0,-6 10-1 0 0,-16 29 39 0 0,-20 55 0 0 0,4-7-9 0 0,7-22-161 0 0,9-10 64 0 0,-2-5 64 0 0,23-49-3 0 0,-1 0 0 0 0,1 0 0 0 0,1 1 0 0 0,-1-1 0 0 0,0 11 0 0 0,1-10 3 0 0,0 0 0 0 0,0 0 0 0 0,-1 0 0 0 0,-4 10 0 0 0,-1-1 2 0 0,0 0 1 0 0,2 1 0 0 0,-7 30-1 0 0,1 6-23 0 0,12-54-82 0 0,2-3 69 0 0,-1 0 0 0 0,1 0 0 0 0,0 0 0 0 0,-1 0 0 0 0,0-1 0 0 0,1 1 0 0 0,0-4 0 0 0,23-53-37 0 0,55-97 1 0 0,-55 110 18 0 0,97-181 33 0 0,-107 198 17 0 0,13-19 15 0 0,0 8 49 0 0,17-23 206 0 0,44-83-1 0 0,-56 93-267 0 0,-22 38 0 0 0,-1-1 0 0 0,8-17 0 0 0,-11 19 0 0 0,1 1 0 0 0,1 0 0 0 0,15-19 0 0 0,16-15 0 0 0,43-56 0 0 0,-31 31 0 0 0,-42 59 0 0 0,0 0 0 0 0,0 1 0 0 0,15-13 0 0 0,-20 20 0 0 0,12-11 0 0 0,2 0 0 0 0,0 0 0 0 0,1 2 0 0 0,35-20 0 0 0,-44 28 21 0 0,0-1-1 0 0,-1-1 1 0 0,11-10 0 0 0,-12 10-3 0 0,0 1 1 0 0,0 0 0 0 0,1 0-1 0 0,11-5 1 0 0,45-20-35 0 0,-40 20 32 0 0,-20 8 1 0 0,1 1 1 0 0,-1-1-1 0 0,1 2 0 0 0,0-1 1 0 0,-1 1-1 0 0,1 0 0 0 0,0 0 1 0 0,0 1-1 0 0,0 0 0 0 0,1 0 1 0 0,8 1-1 0 0,-14 0-17 0 0,0 0 0 0 0,0 1 0 0 0,0-1 0 0 0,0 1 0 0 0,-1 0 0 0 0,1-1 0 0 0,0 1 0 0 0,0 0 0 0 0,-1 0 0 0 0,1 0 0 0 0,-1 0 0 0 0,1 0 0 0 0,-1 0 0 0 0,1 1 0 0 0,-1-1 0 0 0,0 0 0 0 0,1 1 0 0 0,-1-1 0 0 0,2 4 0 0 0,10 19 0 0 0,-12-19 13 0 0,1 0 1 0 0,-1 0-1 0 0,0 0 0 0 0,0 0 1 0 0,-1 1-1 0 0,1-1 0 0 0,-1 0 0 0 0,0 0 1 0 0,-1 0-1 0 0,-1 10 0 0 0,-1-2 44 0 0,-1-1 0 0 0,-10 22 0 0 0,11-26-54 0 0,-15 19 23 0 0,15-23-20 0 0,0 0-1 0 0,0 0 0 0 0,1 0 1 0 0,-1 0-1 0 0,1 1 1 0 0,-3 7-1 0 0,-3 12-5 0 0,5-15 0 0 0,0 0 0 0 0,-3 17 0 0 0,5-21-2 0 0,0 0-1 0 0,-1 0 0 0 0,1 0 1 0 0,-1 0-1 0 0,-3 5 1 0 0,3-7-2 0 0,0 0 0 0 0,1 1 0 0 0,-1-1 1 0 0,1 1-1 0 0,0-1 0 0 0,0 1 1 0 0,0-1-1 0 0,0 1 0 0 0,1 0 1 0 0,-1-1-1 0 0,1 8 0 0 0,1-6 8 0 0,-1 1 0 0 0,0 0 0 0 0,0 0 0 0 0,-1 0 0 0 0,1 0 0 0 0,-2 0 0 0 0,1 0 0 0 0,0-1 0 0 0,-1 1 0 0 0,0 0 0 0 0,-1-1 0 0 0,1 0 0 0 0,-1 1 0 0 0,-6 8 0 0 0,8-12-15 0 0,0 0-1 0 0,0 1 0 0 0,0-1 1 0 0,0 1-1 0 0,0 0 1 0 0,0 3-1 0 0,-6 15-44 0 0,-7 18 49 0 0,-3 3 151 0 0,16-40-152 0 0,0 0-1 0 0,1 0 0 0 0,-1 0 1 0 0,0 0-1 0 0,1 0 1 0 0,-1 0-1 0 0,1 0 0 0 0,0 4 1 0 0,-2 9-67 0 0,1 0 5 0 0,1-13 70 0 0,0-1 1 0 0,0 0-1 0 0,0 1 1 0 0,0-1-1 0 0,0 0 1 0 0,0 0-1 0 0,0 1 0 0 0,-1-1 1 0 0,1 0-1 0 0,0 0 1 0 0,-1 1-1 0 0,1-1 1 0 0,-1 1-1 0 0,0 0 0 0 0,1-1 0 0 0,-1 0 0 0 0,1 1 0 0 0,-1-1 0 0 0,1 1 0 0 0,0-1 0 0 0,-1 1 1 0 0,1-1-1 0 0,0 1 0 0 0,0 1 0 0 0,0-1 8 0 0,0-1 1 0 0,0 1 0 0 0,0 0-1 0 0,0 0 1 0 0,-1-1 0 0 0,1 1-1 0 0,-1 0 1 0 0,0 2 0 0 0,-6 16 75 0 0,6-18-79 0 0,-1 0 0 0 0,1 1-1 0 0,0-1 1 0 0,0 1 0 0 0,0 0 0 0 0,0-1 0 0 0,0 1 0 0 0,1 0-1 0 0,-1 0 1 0 0,0 4 0 0 0,1-4-1 0 0,0-1 0 0 0,0 1 0 0 0,-1-1 0 0 0,0 1 0 0 0,1-1 0 0 0,-1 1 0 0 0,0-1 0 0 0,0 1 0 0 0,0-1 0 0 0,-2 3 0 0 0,-5 12 16 0 0,7-13-20 0 0,-1 0 0 0 0,0 0 0 0 0,0 0 0 0 0,0-1 0 0 0,-5 6-1 0 0,-5 10 66 0 0,-6 11-65 0 0,13-24 0 0 0,1 0 0 0 0,0 1 0 0 0,0-1 0 0 0,-3 10 0 0 0,2-5 3 0 0,0 0-1 0 0,-11 17 1 0 0,9-17-33 0 0,1 0 1 0 0,-6 14 0 0 0,6-3 12 0 0,6-20 17 0 0,-1 1 0 0 0,1-1 0 0 0,-1 1 1 0 0,0-1-1 0 0,0 1 0 0 0,-2 3 0 0 0,-16 30 64 0 0,7-15-64 0 0,8-15 0 0 0,1 0 0 0 0,-1 0 0 0 0,0 0 0 0 0,-9 9 0 0 0,-4 6 0 0 0,14-18 7 0 0,0 0-1 0 0,1 0 0 0 0,-1 0 1 0 0,1 0-1 0 0,0 0 1 0 0,0 0-1 0 0,0 1 0 0 0,1-1 1 0 0,-3 6-1 0 0,3-6-6 0 0,0 1 0 0 0,-1 0 0 0 0,1-1 0 0 0,-1 1 0 0 0,0-1 0 0 0,0 0 0 0 0,-4 4 0 0 0,-6 12 0 0 0,-19 36 0 0 0,18-35 0 0 0,-15 36 0 0 0,21-42 0 0 0,-15 25 0 0 0,2-8 0 0 0,-30 47 0 0 0,40-64 0 0 0,0 1 0 0 0,-17 16 0 0 0,25-28 0 0 0,0-1 0 0 0,0 1 0 0 0,1-1 0 0 0,-1 1 0 0 0,1 0 0 0 0,-1 3 0 0 0,-8 13 0 0 0,-95 126 0 0 0,90-124 0 0 0,9-12 0 0 0,-1 0 0 0 0,1-1 0 0 0,-13 13 0 0 0,13-16 0 0 0,0 1 0 0 0,0-1 0 0 0,-1-1 0 0 0,0 1 0 0 0,1-1 0 0 0,-15 6 0 0 0,11-5 0 0 0,1-1 0 0 0,0 1 0 0 0,1 0 0 0 0,-9 7 0 0 0,4-3 0 0 0,-23 13 0 0 0,34-21 0 0 0,0 0 0 0 0,0 0 0 0 0,0-1 0 0 0,0 1 0 0 0,0-1 0 0 0,0 1 0 0 0,0-1 0 0 0,0 0 0 0 0,0 0 0 0 0,-1 0 0 0 0,1 0 0 0 0,0 0 0 0 0,0 0 0 0 0,0-1 0 0 0,0 1 0 0 0,0-1 0 0 0,-3 0 0 0 0,2-1 0 0 0,0 0 0 0 0,1 1 0 0 0,-1-1 0 0 0,1 0 0 0 0,-1-1 0 0 0,1 1 0 0 0,0 0 0 0 0,0-1 0 0 0,0 0 0 0 0,0 1 0 0 0,0-1 0 0 0,1 0 0 0 0,-1 0 0 0 0,1 0 0 0 0,0 0 0 0 0,-2-5 0 0 0,1 4 0 0 0,1 0 0 0 0,-1 1 0 0 0,1-1 0 0 0,-1 1 0 0 0,-4-6 0 0 0,1 2 0 0 0,0 0 0 0 0,1-1 0 0 0,0 0 0 0 0,-5-13 0 0 0,7 15 0 0 0,-18-22-80 0 0,16 22 80 0 0,4 6 0 0 0,-1-1 0 0 0,1 1 0 0 0,0 0 0 0 0,0 0 0 0 0,0 0 0 0 0,-1-1 0 0 0,1 1 0 0 0,0 0 0 0 0,0 0 0 0 0,0-1 0 0 0,0 1 0 0 0,-1 0 0 0 0,1 0 0 0 0,0-1 0 0 0,0 1 0 0 0,0 0 0 0 0,0 0 0 0 0,0-1 0 0 0,0 1 0 0 0,0 0 0 0 0,0-1 0 0 0,0 1 0 0 0,0 0 0 0 0,0-1 0 0 0,0 1 0 0 0,0 0 0 0 0,0 0 0 0 0,0-1 0 0 0,0 0 0 0 0,0 0 0 0 0,0 0 0 0 0,0 0 0 0 0,-1 0 0 0 0,1 0 0 0 0,0 0 0 0 0,-1 0 0 0 0,1 0 0 0 0,0 1 0 0 0,-1-1 0 0 0,1 0 0 0 0,-1 0 0 0 0,0-1 0 0 0,-4-9 0 0 0,5 9 0 0 0,-1 0 0 0 0,1 0 0 0 0,0 1 0 0 0,-1-1 0 0 0,1 0 0 0 0,-1 1 0 0 0,1-1 0 0 0,-1 1 0 0 0,0-1 0 0 0,1 1 0 0 0,-1-1 0 0 0,-1-1 0 0 0,-3-12 0 0 0,2 2 0 0 0,-1-3 0 0 0,3 15 0 0 0,1 0 0 0 0,0 0 0 0 0,-1 0 0 0 0,1-1 0 0 0,0 1 0 0 0,0 0 0 0 0,-1-1 0 0 0,1 1 0 0 0,0 0 0 0 0,0-1 0 0 0,1 1 0 0 0,-1 0 0 0 0,1-3 0 0 0,-1-7 0 0 0,0 8 0 0 0,-1-1 0 0 0,1 0 0 0 0,0 0 0 0 0,0 0 0 0 0,1-8 0 0 0,-1 4 0 0 0,-1 8 0 0 0,1-1 0 0 0,0 1 0 0 0,0-1 0 0 0,0 1 0 0 0,0 0 0 0 0,0-1 0 0 0,0 1 0 0 0,0-1 0 0 0,0 1 0 0 0,0-1 0 0 0,0 1 0 0 0,0-1 0 0 0,0 1 0 0 0,0-1 0 0 0,0 1 0 0 0,0-1 0 0 0,1 0 0 0 0,5-33-72 0 0,6 0-52 0 0,-5 15 72 0 0,-3-2 116 0 0,-3 19-57 0 0,-1-1-1 0 0,1 1 0 0 0,0-1 1 0 0,-1 1-1 0 0,1-1 1 0 0,-1 1-1 0 0,0-1 0 0 0,0 0 1 0 0,0-3-1 0 0,0 4-6 0 0,0 0 0 0 0,0 1 0 0 0,0-1 0 0 0,0 0 0 0 0,0 0 0 0 0,1 1 0 0 0,-1-1 0 0 0,1 0 0 0 0,-1 1 0 0 0,1-1 0 0 0,-1 0 0 0 0,3-2 0 0 0,3-15 0 0 0,-6 17-5 0 0,0 1 0 0 0,1-1 0 0 0,-1 0-1 0 0,1 0 1 0 0,0 0 0 0 0,-1 1 0 0 0,1-1 0 0 0,0 0-1 0 0,2-2 1 0 0,-2 3 5 0 0,0-1-1 0 0,0 1 1 0 0,0-1 0 0 0,-1 0-1 0 0,1 0 1 0 0,0 1-1 0 0,-1-1 1 0 0,1 0 0 0 0,0-3-1 0 0,-1 2 9 0 0,1-1-1 0 0,0 1 1 0 0,0 0-1 0 0,0 0 1 0 0,0 0-1 0 0,1-1 1 0 0,-1 1-1 0 0,1 1 1 0 0,0-1-1 0 0,0 0 1 0 0,0 0-1 0 0,3-4 1 0 0,9-12-162 0 0,-3-7 148 0 0,-8 20 31 0 0,0-1-1 0 0,0 1 0 0 0,0-1 1 0 0,-1 0-1 0 0,0 1 0 0 0,-1-1 1 0 0,1 0-1 0 0,-1 0 0 0 0,0-11 1 0 0,-1 12-29 0 0,0 0 1 0 0,1 1 0 0 0,0-1 0 0 0,0 0-1 0 0,0 1 1 0 0,4-10 0 0 0,15-31-36 0 0,2-10 11 0 0,-13 34-12 0 0,12-26 0 0 0,-14 36-9 0 0,-1 0 0 0 0,-1 0 0 0 0,8-26 0 0 0,2 12 265 0 0,-13 23-210 0 0,0-1 0 0 0,0 1-1 0 0,0-1 1 0 0,1 1 0 0 0,0 0-1 0 0,0 0 1 0 0,4-4 0 0 0,13-13-140 0 0,9-17-18 0 0,-21 28 184 0 0,0 0 0 0 0,-1-1 0 0 0,0-1 0 0 0,8-13 0 0 0,-4 2 4 0 0,-6 13-21 0 0,-1 0-1 0 0,6-15 1 0 0,-8 18-2 0 0,1 0 0 0 0,0 0 0 0 0,0 0-1 0 0,7-8 1 0 0,0 0-36 0 0,-1-1 0 0 0,12-22-1 0 0,-18 30 10 0 0,1-4-88 0 0,-3 10 96 0 0,-1 0 0 0 0,0 0 0 0 0,1-1 0 0 0,-1 1 0 0 0,1 0 0 0 0,-1 0-1 0 0,1 0 1 0 0,0 0 0 0 0,-1 0 0 0 0,1 0 0 0 0,0 0 0 0 0,1-1 0 0 0,0-1 19 0 0,0 1 0 0 0,0-1 0 0 0,0 1-1 0 0,0-1 1 0 0,0 0 0 0 0,-1 0 0 0 0,1 0 0 0 0,1-4 0 0 0,-2 4-2 0 0,0 0-1 0 0,0 0 1 0 0,1 0 0 0 0,0 0-1 0 0,-1 0 1 0 0,1 0 0 0 0,4-3-1 0 0,28-29-166 0 0,57-78 0 0 0,-64 75 156 0 0,27-35 0 0 0,-16 23 0 0 0,-15 25 19 0 0,-9 9-582 0 0,0 2 1 0 0,30-25-1 0 0,-31 30-222 0 0,-1-1 1 0 0,0 0-1 0 0,18-20 0 0 0,-13 11-1475 0 0,7-9-7870 0 0,-21 24 9783 0 0,1 0 0 0 0,-1 0 0 0 0,0 1 1 0 0,1 0-1 0 0,0 0 0 0 0,0 0 0 0 0,0 0 0 0 0,7-4 0 0 0,5-1 163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33.25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306 27 5639 0 0,'0'0'436'0'0,"-1"0"-168"0"0,1 1 0 0 0,-1-1 0 0 0,0 1 0 0 0,0-1 0 0 0,0 1 0 0 0,0-1 0 0 0,0 0 0 0 0,0 1 0 0 0,0-1 0 0 0,0 0 0 0 0,0 0 0 0 0,0 0 0 0 0,0 0 0 0 0,0 0 0 0 0,0 0 0 0 0,0 0 0 0 0,0 0 0 0 0,-1-1 0 0 0,-9 2 1311 0 0,1 2-1088 0 0,7-2-477 0 0,1 0 0 0 0,0 0 0 0 0,0 0 0 0 0,-1 0 0 0 0,1 0 0 0 0,0 0 0 0 0,-3 3 0 0 0,-1 0 17 0 0,0 0 0 0 0,-1 0 0 0 0,0-1 1 0 0,0 0-1 0 0,0-1 0 0 0,-13 4 0 0 0,-27 12-31 0 0,35-11 0 0 0,11-6 0 0 0,0 0 0 0 0,0-1 0 0 0,-1 1 0 0 0,1 0 0 0 0,0 0 0 0 0,-1-1 0 0 0,1 1 0 0 0,0-1 0 0 0,-1 1 0 0 0,-1 0 0 0 0,2-1 46 0 0,-1 1 0 0 0,0 0 0 0 0,1 0 0 0 0,-1 0 0 0 0,1 0 0 0 0,-1 0 0 0 0,1 0 0 0 0,-1 0 0 0 0,1 0 0 0 0,0 1-1 0 0,-2 2 1 0 0,-11 8 267 0 0,-61 26-507 0 0,73-37-663 0 0,5-3 422 0 0,7-4-145 0 0,-5 5 123 0 0,0-2 0 0 0,0 1 1 0 0,0-1-1 0 0,6-3 0 0 0,4-3 347 0 0,23-17 2320 0 0,-29 20-1745 0 0,0-1-1 0 0,0 2 1 0 0,16-9-1 0 0,5 1-180 0 0,-14 6-216 0 0,-1 0 0 0 0,31-7 0 0 0,-25 8 195 0 0,-14 4-175 0 0,0 0 0 0 0,-1 0 1 0 0,10 0-1 0 0,3 0 90 0 0,1-1 0 0 0,0-1 0 0 0,29-11 0 0 0,-47 15-149 0 0,0 0 0 0 0,0-1-1 0 0,0 1 1 0 0,0 0 0 0 0,0 0-1 0 0,0 0 1 0 0,0 1 0 0 0,-1-1 0 0 0,1 0-1 0 0,0 1 1 0 0,0-1 0 0 0,0 1-1 0 0,0 0 1 0 0,-1 0 0 0 0,1-1-1 0 0,0 1 1 0 0,0 0 0 0 0,-1 1-1 0 0,3 1 1 0 0,-1-1 25 0 0,0 0 0 0 0,-1 1-1 0 0,1-1 1 0 0,-1 1 0 0 0,1 0 0 0 0,-1 0 0 0 0,0 0-1 0 0,0 0 1 0 0,0 0 0 0 0,2 6 0 0 0,0 5 50 0 0,-2-8-111 0 0,-1 0 0 0 0,2 0 0 0 0,3 8-1 0 0,-5-12 15 0 0,0 0 0 0 0,0-1 0 0 0,0 1 0 0 0,1 0 0 0 0,-1-1 0 0 0,0 1-1 0 0,1 0 1 0 0,0-1 0 0 0,-1 0 0 0 0,1 1 0 0 0,0-1 0 0 0,0 0 0 0 0,0 0-1 0 0,2 1 1 0 0,18 2-9 0 0,-16-4 11 0 0,0 1 1 0 0,-1 0-1 0 0,1 0 1 0 0,-1 0-1 0 0,1 1 1 0 0,6 2-1 0 0,-10-3-16 0 0,1 0 0 0 0,-1 0 0 0 0,0 0 1 0 0,0 0-1 0 0,0 0 0 0 0,0 0 0 0 0,0 1 0 0 0,0-1 0 0 0,0 0 0 0 0,0 1 0 0 0,-1 0 0 0 0,1 0 0 0 0,-1-1 0 0 0,1 1 0 0 0,-1 0 0 0 0,1 0 0 0 0,-1 0 0 0 0,0 0 1 0 0,0 1-1 0 0,0-1 0 0 0,0 0 0 0 0,-1 0 0 0 0,1 1 0 0 0,-1-1 0 0 0,1 0 0 0 0,-1 1 0 0 0,0-1 0 0 0,0 0 0 0 0,0 4 0 0 0,1 0-146 0 0,0 3-2450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34.77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1120 0 6911 0 0,'0'0'528'0'0,"6"17"407"0"0,-1-3-383 0 0,-1 0 1 0 0,-1 1-1 0 0,0-1 1 0 0,-1 1-1 0 0,-1 0 1 0 0,0 24-1 0 0,-2-23-947 0 0,-1 0 0 0 0,0 0 0 0 0,-6 18 0 0 0,-27 83-820 0 0,28-96 831 0 0,0 0 0 0 0,-1-1 0 0 0,-15 26 0 0 0,3-4-691 0 0,8-17-2131 0 0,-27 42 0 0 0,-4-9 5277 0 0,23-33 167 0 0,-28 47 0 0 0,26-32-349 0 0,9-18-4207 0 0,-1 0 1 0 0,-18 21-1 0 0,6-16 4646 0 0,-2 3-910 0 0,1 0 0 0 0,-23 35-1 0 0,8-11-539 0 0,22-30-579 0 0,1 1 0 0 0,-25 44 0 0 0,-3 6 464 0 0,34-57-344 0 0,1 0 0 0 0,0 1 1 0 0,-12 30-1 0 0,-47 110 302 0 0,12-41-537 0 0,44-91-192 0 0,2 1 0 0 0,-18 57 0 0 0,21-54 8 0 0,-2-1 0 0 0,-20 39 0 0 0,20-45 0 0 0,-6 9 3 0 0,10-19-68 0 0,-12 26-1 0 0,15-26-197 0 0,-2-1-1 0 0,1 0 0 0 0,-2 0 0 0 0,0 0 1 0 0,-1-1-1 0 0,0-1 0 0 0,-11 13 1 0 0,-22 14-8237 0 0,37-33 6789 0 0,1 0 1055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37.90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1164 1 7687 0 0,'-2'3'94'0'0,"0"1"0"0"0,0-1-1 0 0,0 0 1 0 0,0 1-1 0 0,0-1 1 0 0,-1 0-1 0 0,0 0 1 0 0,0-1 0 0 0,1 1-1 0 0,-2-1 1 0 0,1 1-1 0 0,-5 2 1 0 0,-14 14 233 0 0,14-12-269 0 0,0 0 0 0 0,-12 9 0 0 0,13-11 5 0 0,-1 1 0 0 0,1 0 0 0 0,-10 11 0 0 0,-7 10 14 0 0,-2-1-1 0 0,-32 25 1 0 0,47-43-77 0 0,9-7 0 0 0,0 0 0 0 0,0 0 0 0 0,0 1 0 0 0,0-1 0 0 0,1 1 0 0 0,-1-1 0 0 0,-2 3 0 0 0,-7 10 7 0 0,0-2 0 0 0,-15 12 0 0 0,-9 11 42 0 0,-1 0 325 0 0,23-24-148 0 0,-18 22 0 0 0,7-4-258 0 0,-46 45 0 0 0,58-62-19 0 0,-20 25-1 0 0,9-9-285 0 0,-47 62 249 0 0,33-42 24 0 0,14-15 118 0 0,15-21-44 0 0,-51 84 256 0 0,4-13 476 0 0,37-50-742 0 0,14-25 0 0 0,0-1 0 0 0,0 1 0 0 0,-7 7 0 0 0,5-6 1 0 0,0 0 0 0 0,1 0-1 0 0,0 0 1 0 0,-5 16-1 0 0,-8 14 16 0 0,2-9-112 0 0,4-7-189 0 0,-29 40-1 0 0,38-58 251 0 0,0 0 0 0 0,0 0-1 0 0,1 0 1 0 0,-1 0 0 0 0,-1 8 0 0 0,2-7-31 0 0,-1 1 1 0 0,0-1 0 0 0,-4 8 0 0 0,1-4-69 0 0,0 1 1 0 0,-6 17-1 0 0,0 1 167 0 0,9-21 109 0 0,0 1-1 0 0,0 0 0 0 0,1 1 1 0 0,-2 11-1 0 0,-4 16 232 0 0,1-9-105 0 0,0 0-1 0 0,-1 30 1 0 0,2-15-261 0 0,-12 44-1 0 0,15-72-57 0 0,-1 29-1 0 0,-2 6-29 0 0,5-38 211 0 0,0 1 0 0 0,0 16 0 0 0,0 5 160 0 0,0-16-178 0 0,0-1 0 0 0,1 1 0 0 0,4 27 0 0 0,-3-39-123 0 0,2 13 150 0 0,1 0 0 0 0,1 0-1 0 0,9 23 1 0 0,30 56 365 0 0,-36-81-494 0 0,-3-6 36 0 0,0-1 1 0 0,0-1 0 0 0,1 1-1 0 0,12 14 1 0 0,-2-9 269 0 0,1 0-1 0 0,0-1 1 0 0,1-1 0 0 0,37 20 0 0 0,-36-23-138 0 0,1-1 1 0 0,0-1 0 0 0,33 9-1 0 0,-47-16-168 0 0,-1-1 0 0 0,1 1-1 0 0,0-1 1 0 0,-1 0-1 0 0,1 0 1 0 0,-1-1 0 0 0,1 0-1 0 0,0 0 1 0 0,7-3 0 0 0,-4 2 0 0 0,0 0 1 0 0,14 0-1 0 0,-7 1-5 0 0,-8 1 3 0 0,0 0 1 0 0,-1 0 0 0 0,1-1 0 0 0,0 0 0 0 0,0-1-1 0 0,-1 1 1 0 0,11-5 0 0 0,-8 3 16 0 0,-1 0-1 0 0,1 0 1 0 0,0 1-1 0 0,19-1 1 0 0,-16 2-28 0 0,23-6 0 0 0,-27 4-4 0 0,-1-1 0 0 0,0 0-1 0 0,0 0 1 0 0,0-1 0 0 0,0 0-1 0 0,8-7 1 0 0,1 0-38 0 0,-7 4-46 0 0,-1 0 0 0 0,1 0 0 0 0,-1-1 0 0 0,-1-1 0 0 0,9-10 0 0 0,34-56-2373 0 0,-16 20 1598 0 0,-21 37-93 0 0,14-21-9110 0 0,-22 31 9133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48.748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72 96 7399 0 0,'0'0'568'0'0,"14"-5"-328"0"0,50-26 33 0 0,7-1 6 0 0,-50 25-229 0 0,-1 0 0 0 0,24-3 0 0 0,-37 9-32 0 0,0 0 0 0 0,0 0-1 0 0,0 1 1 0 0,0 0 0 0 0,0 0-1 0 0,0 0 1 0 0,0 1-1 0 0,0 0 1 0 0,0 1 0 0 0,9 2-1 0 0,-15-3-11 0 0,0-1-1 0 0,0 1 1 0 0,1-1-1 0 0,-1 1 1 0 0,0 0-1 0 0,0-1 0 0 0,0 1 1 0 0,0 0-1 0 0,0 0 1 0 0,0 0-1 0 0,0 0 1 0 0,0 0-1 0 0,-1 0 0 0 0,1 0 1 0 0,0 0-1 0 0,-1 0 1 0 0,1 0-1 0 0,0 0 1 0 0,-1 1-1 0 0,1 1 0 0 0,0-1 18 0 0,-1 1 0 0 0,0-1 0 0 0,0 0 0 0 0,0 0 0 0 0,0 1 0 0 0,0-1 0 0 0,-1 0 0 0 0,1 0 0 0 0,-1 1 0 0 0,1-1-1 0 0,-2 2 1 0 0,-2 6 172 0 0,-1 0-1 0 0,-1 0 1 0 0,-11 16-1 0 0,15-24-145 0 0,-143 181 2892 0 0,22-32-1031 0 0,101-122-1600 0 0,-57 79 1089 0 0,75-98-1233 0 0,4-10-167 0 0,0 0 0 0 0,0 0 0 0 0,0 0 0 0 0,0 0 0 0 0,0 0 0 0 0,0 0 0 0 0,0 0 0 0 0,0 0 0 0 0,0 1 0 0 0,0-1 1 0 0,0 0-1 0 0,0 0 0 0 0,0 0 0 0 0,0 0 0 0 0,0 0 0 0 0,0 0 0 0 0,0 0 0 0 0,0 0 0 0 0,0 0 0 0 0,0 0 0 0 0,1 0 0 0 0,-1 0 1 0 0,0 0-1 0 0,0 0 0 0 0,0 0 0 0 0,0 0 0 0 0,0 0 0 0 0,0 0 0 0 0,0 0 0 0 0,0 0 0 0 0,0 0 0 0 0,0 0 0 0 0,0 0 0 0 0,0 0 1 0 0,1 0-1 0 0,-1 0 0 0 0,0 0 0 0 0,0 0 0 0 0,0 0 0 0 0,0 0 0 0 0,0 0 0 0 0,0 0 0 0 0,0 0 0 0 0,0 0 0 0 0,0 0 0 0 0,0 0 0 0 0,0 0 1 0 0,0 0-1 0 0,1 0 0 0 0,-1 0 0 0 0,0 0 0 0 0,0 0 0 0 0,15-13-268 0 0,31-35-1951 0 0,75-60 0 0 0,148-83-2298 0 0,-266 189 4466 0 0,4-3-139 0 0,-1 1 1 0 0,1 0-1 0 0,1 0 1 0 0,-1 1-1 0 0,0 0 1 0 0,16-4-1 0 0,-23 7 182 0 0,1 0-1 0 0,-1 0 1 0 0,0 0-1 0 0,1 0 0 0 0,-1 0 1 0 0,0 0-1 0 0,1 0 1 0 0,-1 0-1 0 0,0 0 1 0 0,1 0-1 0 0,-1 0 0 0 0,1 0 1 0 0,-1 0-1 0 0,0 0 1 0 0,1 0-1 0 0,-1 0 0 0 0,0 0 1 0 0,1 1-1 0 0,-1-1 1 0 0,0 0-1 0 0,0 0 0 0 0,1 0 1 0 0,-1 1-1 0 0,0-1 1 0 0,1 0-1 0 0,-1 0 1 0 0,0 1-1 0 0,0-1 0 0 0,0 0 1 0 0,1 1-1 0 0,-2 11 7 0 0,-13 15 429 0 0,13-25-348 0 0,-15 23 2322 0 0,-1-1 0 0 0,-37 41 0 0 0,-49 36-213 0 0,69-72-1895 0 0,12-10 22 0 0,-20 22 1 0 0,22-22-58 0 0,15-15-129 0 0,0 1 0 0 0,1 0 0 0 0,-1 0-1 0 0,-6 9 1 0 0,27-22-88 0 0,183-144-2005 0 0,-195 150 1912 0 0,42-37-890 0 0,92-67-1352 0 0,-109 86 1823 0 0,-12 7-150 0 0,37-18-1 0 0,-55 37 406 0 0,-3 2 330 0 0,-7 5 776 0 0,-1 0-1 0 0,-22 17 1 0 0,0 1 354 0 0,-182 191 2537 0 0,172-177-3263 0 0,-11 13-22 0 0,41-43-479 0 0,-9 10 66 0 0,22-24-94 0 0,0 1 0 0 0,-1 0 0 0 0,1-1 0 0 0,1 1 0 0 0,-1 0 1 0 0,0-1-1 0 0,0 1 0 0 0,1 0 0 0 0,-1 0 0 0 0,1 0 1 0 0,-1-1-1 0 0,1 1 0 0 0,0 4 0 0 0,0-6 1 0 0,0 1 0 0 0,0-1-1 0 0,0 0 1 0 0,0 1 0 0 0,0-1-1 0 0,1 1 1 0 0,-1-1 0 0 0,0 0 0 0 0,0 1-1 0 0,0-1 1 0 0,1 0 0 0 0,-1 1-1 0 0,0-1 1 0 0,1 0 0 0 0,-1 1 0 0 0,0-1-1 0 0,0 0 1 0 0,1 0 0 0 0,-1 1-1 0 0,1-1 1 0 0,-1 0 0 0 0,0 0 0 0 0,1 0-1 0 0,-1 1 1 0 0,0-1 0 0 0,1 0-1 0 0,-1 0 1 0 0,1 0 0 0 0,-1 0 0 0 0,1 0-1 0 0,-1 0 1 0 0,0 0 0 0 0,1 0-1 0 0,-1 0 1 0 0,1 0 0 0 0,-1 0 0 0 0,0 0-1 0 0,1 0 1 0 0,-1 0 0 0 0,1-1-1 0 0,18-4-450 0 0,-2-4-45 0 0,0 0 1 0 0,0-1 0 0 0,17-14-1 0 0,15-9-775 0 0,-32 22 663 0 0,-8 5 127 0 0,-1 1 0 0 0,1 0 1 0 0,0 0-1 0 0,0 1 1 0 0,0 0-1 0 0,1 1 0 0 0,-1 0 1 0 0,21-4-1 0 0,-34 26-1149 0 0,0-10 2209 0 0,1 0 0 0 0,-2-1 0 0 0,1 1 0 0 0,-1-1 0 0 0,0 0 1 0 0,-1-1-1 0 0,-12 14 0 0 0,-1 3 837 0 0,-72 98 1135 0 0,85-115-2510 0 0,0 1-1 0 0,1 0 0 0 0,0 0 1 0 0,1 1-1 0 0,-6 14 0 0 0,9-15-29 0 0,1-8-4 0 0,0 0-1 0 0,0 0 1 0 0,0 0 0 0 0,0 1-1 0 0,0-1 1 0 0,0 0 0 0 0,0 0-1 0 0,0 0 1 0 0,0 1 0 0 0,0-1-1 0 0,0 0 1 0 0,0 0-1 0 0,0 0 1 0 0,0 0 0 0 0,0 1-1 0 0,0-1 1 0 0,0 0 0 0 0,0 0-1 0 0,0 0 1 0 0,0 0-1 0 0,0 1 1 0 0,0-1 0 0 0,1 0-1 0 0,-1 0 1 0 0,0 0 0 0 0,0 0-1 0 0,0 0 1 0 0,0 1-1 0 0,0-1 1 0 0,1 0 0 0 0,-1 0-1 0 0,0 0 1 0 0,0 0 0 0 0,0 0-1 0 0,0 0 1 0 0,1 0-1 0 0,-1 0 1 0 0,0 0 0 0 0,0 0-1 0 0,0 0 1 0 0,0 0 0 0 0,1 0-1 0 0,-1 0 1 0 0,0 0-1 0 0,0 0 1 0 0,0 0 0 0 0,1 0-1 0 0,-1 0 1 0 0,0 0 0 0 0,0 0-1 0 0,0 0 1 0 0,0 0-1 0 0,1 0 1 0 0,-1 0 0 0 0,0 0-1 0 0,0 0 1 0 0,8-5-256 0 0,-8 5 240 0 0,8-7-526 0 0,-1 0 0 0 0,0 0 0 0 0,0-1 0 0 0,-1 0 0 0 0,0 0 0 0 0,9-18 0 0 0,-3 8-757 0 0,15-28-2308 0 0,17-24-3236 0 0,-33 55 6287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41.43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0 411 5639 0 0,'1'0'177'0'0,"0"0"-1"0"0,0 0 0 0 0,0 0 0 0 0,1 0 0 0 0,-1-1 0 0 0,0 1 0 0 0,0 0 1 0 0,0-1-1 0 0,0 1 0 0 0,0 0 0 0 0,0-1 0 0 0,0 1 0 0 0,-1-1 1 0 0,1 0-1 0 0,0 1 0 0 0,1-2 0 0 0,16-15-23 0 0,-7 7 461 0 0,32-30 2232 0 0,-22 19-2670 0 0,2 1-176 0 0,38-16 422 0 0,2-9-140 0 0,-37 24-266 0 0,1 5 160 0 0,26-6-272 0 0,-47 20 81 0 0,0 0-1 0 0,0-1 0 0 0,9-5 1 0 0,8-3 5 0 0,4-5-7 0 0,-2 2-59 0 0,15-4-108 0 0,-22 10 67 0 0,18-4-782 0 0,-17 2 704 0 0,14-6 195 0 0,-28 13-2 0 0,4 0 188 0 0,26-2 806 0 0,13-6-467 0 0,4-1 426 0 0,-47 11-928 0 0,-1 1-1 0 0,1 0 0 0 0,0 0 1 0 0,0 0-1 0 0,0 1 1 0 0,0-1-1 0 0,0 1 0 0 0,7 2 1 0 0,29 10 534 0 0,-26-9-511 0 0,-1 0-1 0 0,1 1 1 0 0,-1 1 0 0 0,-1 0 0 0 0,24 15 0 0 0,76 49 548 0 0,-94-57-52 0 0,41 28-3071 0 0,-50-36 696 0 0,0 0-1 0 0,-1-1 1 0 0,2 0 0 0 0,17 5 0 0 0,-1-3-1824 0 0,-13-2 3003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49.71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0 104 8663 0 0,'1'-1'113'0'0,"0"1"0"0"0,1-1 0 0 0,-1 0 0 0 0,-1 0 0 0 0,1 1 0 0 0,0-1 0 0 0,0 0 0 0 0,0 0 0 0 0,0 0 0 0 0,0 0 0 0 0,-1 0 0 0 0,1 0 0 0 0,0 0 0 0 0,-1 0 0 0 0,1-1 0 0 0,-1 1 0 0 0,1-2 0 0 0,7-11 1048 0 0,12-7-545 0 0,12-12 174 0 0,-28 30-2307 0 0,-1 0 0 0 0,1 1 0 0 0,0-1 0 0 0,7-2 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0.45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66 8287 0 0,'1'1'77'0'0,"0"-1"0"0"0,0 1-1 0 0,1-1 1 0 0,-1 0 0 0 0,0 1 0 0 0,0-1-1 0 0,0 0 1 0 0,1 0 0 0 0,-1 0-1 0 0,0 0 1 0 0,0 0 0 0 0,1 0-1 0 0,-1 0 1 0 0,0 0 0 0 0,0 0-1 0 0,1-1 1 0 0,1 0 0 0 0,24-11 1160 0 0,-11 5-991 0 0,40-18-1714 0 0,-12 6-6937 0 0,-34 15 7622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1.00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46 0 8495 0 0,'0'0'652'0'0,"-10"17"3692"0"0,-7 21-3945 0 0,8-17-2639 0 0,0-1-4735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1.76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69 1 6159 0 0,'0'0'472'0'0,"-21"9"6598"0"0,17-6-6847 0 0,1-1 0 0 0,-1 1 1 0 0,0-1-1 0 0,1 1 1 0 0,-1 0-1 0 0,1 1 0 0 0,0-1 1 0 0,0 0-1 0 0,1 1 0 0 0,-4 4 1 0 0,5-6-278 0 0,0 0-1 0 0,0 0 1 0 0,0 0 0 0 0,0 0 0 0 0,0 0 0 0 0,1 0-1 0 0,-1 0 1 0 0,0 0 0 0 0,1 0 0 0 0,0 0 0 0 0,-1 0-1 0 0,1 0 1 0 0,0 1 0 0 0,0-1 0 0 0,1 0 0 0 0,-1 0-1 0 0,0 0 1 0 0,1 0 0 0 0,-1 1 0 0 0,1-1 0 0 0,-1 0-1 0 0,3 3 1 0 0,-3-4-79 0 0,0-1-1 0 0,1 1 1 0 0,-1-1-1 0 0,1 1 0 0 0,-1-1 1 0 0,0 1-1 0 0,1-1 1 0 0,-1 1-1 0 0,1-1 1 0 0,-1 1-1 0 0,1-1 0 0 0,-1 0 1 0 0,1 1-1 0 0,0-1 1 0 0,-1 0-1 0 0,1 0 1 0 0,-1 1-1 0 0,2-1 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2.65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25 0 8431 0 0,'-9'19'3567'0'0,"3"-4"-3001"0"0,-3 9-561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3.34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1 113 5639 0 0,'0'0'1091'0'0,"9"-20"4465"0"0,-8 15-5307 0 0,2 0 1 0 0,-1 0-1 0 0,1 0 1 0 0,-1 1-1 0 0,1-1 1 0 0,6-6-1 0 0,23-25-812 0 0,-27 32-160 0 0,7-8-1408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4.24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43 8231 0 0,'0'0'91'0'0,"0"0"-1"0"0,0 1 1 0 0,0-1-1 0 0,0 0 0 0 0,0 1 1 0 0,1-1-1 0 0,-1 0 1 0 0,0 0-1 0 0,0 1 0 0 0,0-1 1 0 0,1 0-1 0 0,-1 0 1 0 0,0 0-1 0 0,0 1 1 0 0,1-1-1 0 0,-1 0 0 0 0,0 0 1 0 0,0 0-1 0 0,1 0 1 0 0,-1 1-1 0 0,0-1 0 0 0,1 0 1 0 0,-1 0-1 0 0,0 0 1 0 0,0 0-1 0 0,1 0 0 0 0,-1 0 1 0 0,0 0-1 0 0,1 0 1 0 0,-1 0-1 0 0,0 0 0 0 0,1 0 1 0 0,-1 0-1 0 0,0 0 1 0 0,0 0-1 0 0,1 0 1 0 0,-1 0-1 0 0,14-2 649 0 0,1-5 270 0 0,26-15 0 0 0,-14 5-3351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5.07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48 0 8175 0 0,'-7'18'1851'0'0,"3"-8"-1561"0"0,-6 10 522 0 0,-10 36-1 0 0,18-51-674 0 0,1-1 0 0 0,0 1 0 0 0,0 0 0 0 0,0 0 0 0 0,0 0 0 0 0,1 0 1 0 0,0 0-1 0 0,0 0 0 0 0,1 0 0 0 0,-1 0 0 0 0,1-1 0 0 0,0 1 0 0 0,3 8 0 0 0,5 1-2650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5:59.67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29 11775 0 0,'0'0'-101'0'0,"10"-28"-11150"0"0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49.362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460 1049 7687 0 0,'-10'-7'816'0'0,"7"4"-699"0"0,0 0 0 0 0,1 0-1 0 0,-1-1 1 0 0,0 1 0 0 0,1 0-1 0 0,0-1 1 0 0,0 1-1 0 0,0-1 1 0 0,0 0 0 0 0,0 0-1 0 0,1 0 1 0 0,0 0 0 0 0,-1 0-1 0 0,2 0 1 0 0,-1 0-1 0 0,0 0 1 0 0,1-1 0 0 0,0-5-1 0 0,3-38 247 0 0,-2 10-616 0 0,-2 12 199 0 0,1 13 81 0 0,0 0 0 0 0,-2 0 0 0 0,1 0-1 0 0,-1 0 1 0 0,-6-18 0 0 0,-27-61 1046 0 0,24 70-784 0 0,0 0 0 0 0,-2 1 1 0 0,-1 0-1 0 0,-1 1 0 0 0,0 1 1 0 0,-2 0-1 0 0,0 1 0 0 0,-35-28 1 0 0,23 24-80 0 0,19 15-93 0 0,0 0 1 0 0,-15-15-1 0 0,10 7-9 0 0,1-1-1 0 0,0 0 1 0 0,1-1-1 0 0,1-1 1 0 0,-16-30 0 0 0,17 25-99 0 0,7 18-9 0 0,1-1 0 0 0,0-1 0 0 0,0 1 1 0 0,0 0-1 0 0,1-1 0 0 0,0 1 0 0 0,1-1 0 0 0,-1 0 0 0 0,1 1 0 0 0,0-11 0 0 0,0 8 0 0 0,1 8 7 0 0,0 0-1 0 0,0 0 1 0 0,0 0-1 0 0,0 0 1 0 0,0 0 0 0 0,0 0-1 0 0,0 0 1 0 0,0 0-1 0 0,0 0 1 0 0,0 0 0 0 0,0 0-1 0 0,0 0 1 0 0,1 0-1 0 0,0-1 1 0 0,-1 1 204 0 0,-2 7-41 0 0,4-3-154 0 0,-1-2-16 0 0,-1-1 0 0 0,0 0 0 0 0,1 1 0 0 0,-1-1 0 0 0,0 0 0 0 0,0 1 0 0 0,1-1 0 0 0,-1 0 0 0 0,0 0 0 0 0,1 1 0 0 0,-1-1 0 0 0,0 0 0 0 0,1 0 0 0 0,-1 0 0 0 0,1 0 0 0 0,-1 0 0 0 0,0 1 0 0 0,1-1 0 0 0,-1 0 0 0 0,1 0 0 0 0,-1 0 0 0 0,0 0 0 0 0,1 0 0 0 0,-1 0 0 0 0,1 0 0 0 0,-1 0 0 0 0,0-1 0 0 0,1 1 0 0 0,-1 0 0 0 0,1 0 0 0 0,-1 0 0 0 0,0 0 0 0 0,1 0 0 0 0,0-1 0 0 0,-1 1 0 0 0,4-2-55 0 0,0 1 1 0 0,0-1-1 0 0,0-1 0 0 0,0 1 0 0 0,0 0 1 0 0,-1-1-1 0 0,1 0 0 0 0,-1 0 0 0 0,0 0 0 0 0,0 0 1 0 0,5-7-1 0 0,17-15-1178 0 0,-14 18 473 0 0,0 0 1 0 0,0 1 0 0 0,0 0-1 0 0,1 1 1 0 0,0 1 0 0 0,22-7-1 0 0,7-2-1483 0 0,-37 12 1606 0 0,-1-1 1 0 0,0 1-1 0 0,0-1 1 0 0,-1 0-1 0 0,1 0 0 0 0,4-4 1 0 0,1-1-845 0 0,2 0 995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2.84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 11 5471 0 0,'0'0'416'0'0,"-2"-11"3905"0"0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3.17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15 10223 0 0,'0'0'3516'0'0,"7"-1"-4329"0"0,23-12-11666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3.543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6 8783 0 0,'0'0'936'0'0,"2"-1"-936"0"0,0 1 216 0 0,-1-2-112 0 0,1 1 0 0 0,1-1-936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4.147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13 10223 0 0,'0'0'784'0'0,"4"-11"1507"0"0,-2 10-2111 0 0,0 2-909 0 0,-2 4-562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4.59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2 10159 0 0,'2'-1'2816'0'0,"1"0"-3240"0"0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5.847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 8231 0 0,'0'0'4180'0'0,"2"2"-4248"0"0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6.468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 9671 0 0,'0'0'1042'0'0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6.83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 7 10391 0 0,'0'0'928'0'0,"-1"-1"-744"0"0,0-2 456 0 0,1 1-936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7.196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9 11831 0 0,'0'0'1264'0'0,"1"-1"-1264"0"0,2-1 96 0 0,-1 1-16 0 0,-2-1-8 0 0,2 1 0 0 0,1 0-720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7.75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11775 0 0,'0'0'1256'0'0,"3"2"-2184"0"0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49.745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0 14 3391 0 0,'10'1'333'0'0,"1"0"0"0"0,-1-1 0 0 0,0 0 0 0 0,1-1 0 0 0,-1 0 0 0 0,0 0 0 0 0,10-4 0 0 0,33-2-1198 0 0,-52 7 766 0 0,1 0 0 0 0,-1 0 0 0 0,0 0 0 0 0,1 0-1 0 0,-1 0 1 0 0,1 0 0 0 0,-1 0 0 0 0,0 0 0 0 0,1 1 0 0 0,-1-1 0 0 0,0 1-1 0 0,0-1 1 0 0,1 1 0 0 0,-1 0 0 0 0,0-1 0 0 0,0 1 0 0 0,0 0 0 0 0,0 0-1 0 0,1-1 1 0 0,-1 1 0 0 0,0 0 0 0 0,-1 0 0 0 0,1 0 0 0 0,0 1 0 0 0,0-1 0 0 0,0 0-1 0 0,-1 0 1 0 0,1 0 0 0 0,0 1 0 0 0,-1-1 0 0 0,1 0 0 0 0,-1 0 0 0 0,0 1-1 0 0,1-1 1 0 0,-1 0 0 0 0,0 1 0 0 0,0-1 0 0 0,0 1 0 0 0,0-1 0 0 0,0 0-1 0 0,0 1 1 0 0,0-1 0 0 0,0 0 0 0 0,-1 1 0 0 0,1-1 0 0 0,0 0 0 0 0,-2 3-1 0 0,-2 7 314 0 0,3-7 2 0 0,-1 0-1 0 0,1 0 0 0 0,-1 0 0 0 0,-4 6 0 0 0,-16 30 1607 0 0,20-36-1584 0 0,-1 0 0 0 0,1 0 0 0 0,0 0-1 0 0,-3 7 1 0 0,-2 6 485 0 0,5-12-637 0 0,1-1-1 0 0,0 0 0 0 0,0 1 0 0 0,0 0 1 0 0,0-1-1 0 0,1 1 0 0 0,0 4 0 0 0,-1 8-55 0 0,0-11-316 0 0,2 0-1 0 0,-1 0 1 0 0,1 0 0 0 0,-1 0-1 0 0,2 0 1 0 0,1 7-1 0 0,2 11-1661 0 0,0-5 675 0 0,4 0 787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8.221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 9527 0 0,'0'0'2888'0'0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08.819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 1 10535 0 0,'0'0'4264'0'0,"-1"2"-4424"0"0,1 0 16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2595 5527 0 0,'0'0'423'0'0,"-14"-15"2426"0"0,8 10-2193 0 0,1 0-1 0 0,0 0 0 0 0,0 0 0 0 0,-7-10 0 0 0,-14-14-179 0 0,-33-31-269 0 0,-1-2 162 0 0,34 33-369 0 0,22 24 0 0 0,-1-1 0 0 0,0 0 0 0 0,0 1 0 0 0,0 0 0 0 0,-6-4 0 0 0,0 1 0 0 0,6 5 4 0 0,13 11-68 0 0,-1-3 39 0 0,-1 0 0 0 0,14 7-1 0 0,29 18 235 0 0,-30-18-69 0 0,21 11-1 0 0,-25-16-100 0 0,-15-7-98 0 0,0 0-9 0 0,-1-4 39 0 0,-1 0 1 0 0,0 0-1 0 0,0 0 0 0 0,0 0 0 0 0,0 1 1 0 0,0-1-1 0 0,-1 1 0 0 0,1-1 0 0 0,-5-3 0 0 0,4 4 29 0 0,1 1 0 0 0,0-1 0 0 0,0 0 0 0 0,0 0 0 0 0,1-1 0 0 0,-1 1 0 0 0,1 0 0 0 0,-1 0 0 0 0,0-7 0 0 0,-7-11 0 0 0,3 8 128 0 0,1-1 0 0 0,-6-20 0 0 0,2 3-24 0 0,-2-2-104 0 0,3-1-1 0 0,-6-36 1 0 0,-2-72-245 0 0,14 121 155 0 0,-3-42-270 0 0,-2-23-1280 0 0,7 84 1576 0 0,0 1 61 0 0,0 1 1 0 0,0-1 0 0 0,0 0 0 0 0,0 1-1 0 0,0-1 1 0 0,0 1 0 0 0,0-1 0 0 0,0 0-1 0 0,-1 1 1 0 0,1-1 0 0 0,0 0 0 0 0,0 1-1 0 0,-1-1 1 0 0,1 1 0 0 0,0-1 0 0 0,-1 0-1 0 0,1 1 1 0 0,0-1 0 0 0,-1 1 0 0 0,1-1-1 0 0,-1 1 1 0 0,1-1 0 0 0,-2 0 0 0 0,2 1 184 0 0,0 11 393 0 0,0 11-62 0 0,7 6 72 0 0,12 31-1 0 0,1 2-185 0 0,12 31 418 0 0,-10-34-618 0 0,-15-43-215 0 0,0 0-1 0 0,0-1 0 0 0,2 1 1 0 0,0-2-1 0 0,17 22 0 0 0,5 7 17 0 0,-28-39-53 0 0,-1 1 0 0 0,0-1 0 0 0,1 0 1 0 0,0-1-1 0 0,0 1 0 0 0,0 0 0 0 0,0-1 0 0 0,0 1 0 0 0,7 3 0 0 0,-10-6 44 0 0,0 0 0 0 0,0 0 1 0 0,1 0-1 0 0,-1 0 0 0 0,0 0 0 0 0,0 0 0 0 0,0 0 1 0 0,1 0-1 0 0,-1 0 0 0 0,0-1 0 0 0,0 1 0 0 0,1 0 1 0 0,-1 0-1 0 0,0 0 0 0 0,0 0 0 0 0,0 0 0 0 0,1 0 0 0 0,-1 0 1 0 0,0 0-1 0 0,0-1 0 0 0,0 1 0 0 0,1 0 0 0 0,-1 0 1 0 0,0 0-1 0 0,0 0 0 0 0,0-1 0 0 0,0 1 0 0 0,0 0 1 0 0,1 0-1 0 0,-1 0 0 0 0,0-1 0 0 0,0 1 0 0 0,0 0 1 0 0,0 0-1 0 0,0-1 0 0 0,0 1 0 0 0,0 0 0 0 0,0 0 1 0 0,0 0-1 0 0,0-1 0 0 0,0 1 0 0 0,0 0 0 0 0,0 0 1 0 0,0-1-1 0 0,0 1 0 0 0,0 0 0 0 0,0-1 0 0 0,-3-12-59 0 0,0 5 32 0 0,0 0 0 0 0,0 0 0 0 0,1 0 0 0 0,0-1 0 0 0,0 1 0 0 0,1-1 0 0 0,0-14 0 0 0,1-7 137 0 0,-1-40-66 0 0,1 69-113 0 0,0 0 0 0 0,0 0 0 0 0,0 0 0 0 0,-1 0 0 0 0,1 0 0 0 0,0 0 0 0 0,0 0 0 0 0,1 0 0 0 0,-1 0 0 0 0,0 0 0 0 0,0 0 0 0 0,1-2-1 0 0,0 3 8 0 0,-1 0 0 0 0,1 0 0 0 0,0 0-1 0 0,-1 1 1 0 0,1-1 0 0 0,0 0-1 0 0,-1 0 1 0 0,1 0 0 0 0,-1 1 0 0 0,1-1-1 0 0,0 0 1 0 0,-1 1 0 0 0,1-1-1 0 0,-1 1 1 0 0,1-1 0 0 0,-1 0 0 0 0,1 1-1 0 0,0 0 1 0 0,2 2 137 0 0,0 0 0 0 0,0 0 0 0 0,0 0 0 0 0,-1 1 0 0 0,3 3 0 0 0,8 9-295 0 0,-2-4-25 0 0,0-2 1 0 0,20 15 0 0 0,-25-21 137 0 0,-1-1 0 0 0,0 0 1 0 0,1 0-1 0 0,-1 0 0 0 0,1-1 0 0 0,0 0 1 0 0,0 0-1 0 0,0 0 0 0 0,9 1 0 0 0,-14-3 107 0 0,-1 0-1 0 0,0 0 0 0 0,1 0 0 0 0,-1 0 0 0 0,1 0 0 0 0,-1 0 1 0 0,1 0-1 0 0,-1 0 0 0 0,1 0 0 0 0,-1-1 0 0 0,1 1 1 0 0,-1 0-1 0 0,0 0 0 0 0,1 0 0 0 0,-1-1 0 0 0,1 1 1 0 0,-1 0-1 0 0,0 0 0 0 0,1-1 0 0 0,-1 1 0 0 0,0 0 0 0 0,1 0 1 0 0,-1-1-1 0 0,0 1 0 0 0,1-1 0 0 0,-1 1 0 0 0,0 0 1 0 0,0-1-1 0 0,1 1 0 0 0,-1-1 0 0 0,0 1 0 0 0,0 0 1 0 0,0-1-1 0 0,0 1 0 0 0,0-1 0 0 0,1 1 0 0 0,-1-1 0 0 0,0 1 1 0 0,0-1-1 0 0,0 1 0 0 0,0-1 0 0 0,0 1 0 0 0,-1 0 1 0 0,1-1-1 0 0,0 1 0 0 0,0-1 0 0 0,0 1 0 0 0,0-1 1 0 0,0 1-1 0 0,-1-1 0 0 0,-7-21 398 0 0,-4 3 83 0 0,-1 0 0 0 0,-29-33-1 0 0,-2-1 798 0 0,30 30-1102 0 0,1 0-1 0 0,1 0 0 0 0,1-2 1 0 0,1 1-1 0 0,-12-45 0 0 0,21 57-154 0 0,21 25 298 0 0,-14-7-187 0 0,-1-1-1 0 0,0 1 1 0 0,0 0-1 0 0,4 8 0 0 0,10 11 271 0 0,5 3-61 0 0,-16-16-318 0 0,2-1-1 0 0,17 16 1 0 0,-17-17 14 0 0,-8-8-53 0 0,0 0 0 0 0,-1 0 0 0 0,1 0 0 0 0,0 0 0 0 0,0 0 0 0 0,0-1 0 0 0,0 1-1 0 0,0-1 1 0 0,0 0 0 0 0,0 1 0 0 0,1-1 0 0 0,3 1 0 0 0,-8-15-72 0 0,-53-85 145 0 0,-83-113 1 0 0,122 189 35 0 0,-29-49-19 0 0,4-1 0 0 0,-34-81 0 0 0,68 137-38 0 0,1-1 0 0 0,1 0 0 0 0,-5-28 0 0 0,10 45-17 0 0,0 0 0 0 0,0 0 0 0 0,0 0 0 0 0,0-1-1 0 0,0 1 1 0 0,0 0 0 0 0,0 0 0 0 0,0 0 0 0 0,0-1-1 0 0,0 1 1 0 0,0 0 0 0 0,0 0 0 0 0,0 0 0 0 0,0-1-1 0 0,0 1 1 0 0,0 0 0 0 0,0 0 0 0 0,0 0 0 0 0,0 0-1 0 0,0-1 1 0 0,0 1 0 0 0,0 0 0 0 0,0 0 0 0 0,1 0 0 0 0,-1 0-1 0 0,0-1 1 0 0,0 1 0 0 0,0 0 0 0 0,0 0 0 0 0,0 0-1 0 0,1 0 1 0 0,-1 0 0 0 0,0 0 0 0 0,0-1 0 0 0,0 1-1 0 0,0 0 1 0 0,1 0 0 0 0,8 2 190 0 0,8 7 51 0 0,18 24-332 0 0,-1 1 0 0 0,-2 2-1 0 0,35 49 1 0 0,9 34-305 0 0,-58-86 366 0 0,1-2 0 0 0,2 0 0 0 0,30 33 0 0 0,-48-61-41 0 0,-1-1-1 0 0,0 1 1 0 0,1-1 0 0 0,-1 0-1 0 0,1 0 1 0 0,0 0-1 0 0,0 0 1 0 0,0 0 0 0 0,4 1-1 0 0,-6-3 47 0 0,-1-1 0 0 0,1 1 0 0 0,0 0 0 0 0,-1-1 0 0 0,1 1 0 0 0,0-1 1 0 0,-1 1-1 0 0,1-1 0 0 0,-1 1 0 0 0,1-1 0 0 0,-1 1 0 0 0,1-1 0 0 0,-1 1 0 0 0,1-1 0 0 0,-1 0 0 0 0,0 1 0 0 0,1-1 0 0 0,-1 0 0 0 0,0 0 0 0 0,1 1 0 0 0,-1-1 0 0 0,0 0 0 0 0,0 0 0 0 0,0 0 0 0 0,3-19 79 0 0,-3 18-61 0 0,0 1-1 0 0,0 0-1 0 0,-1 0 1 0 0,1 1 0 0 0,0-1 0 0 0,0 0 0 0 0,0 0 0 0 0,-1 0-1 0 0,1 1 1 0 0,0-1 0 0 0,-1 0 0 0 0,1 0 0 0 0,-1 1 0 0 0,1-1-1 0 0,-1 0 1 0 0,1 1 0 0 0,-1-1 0 0 0,1 0 0 0 0,-2 0 0 0 0,1 1 269 0 0,1 0-196 0 0,1 0-49 0 0,23 31 394 0 0,21 22 119 0 0,-33-35-554 0 0,-6-9-103 0 0,-6-8 120 0 0,0 0-1 0 0,1 0 1 0 0,-1 0-1 0 0,1 0 1 0 0,-1 0-1 0 0,1 0 1 0 0,0 0-1 0 0,-1 0 1 0 0,1-1-1 0 0,0 1 1 0 0,0 0-1 0 0,0 0 1 0 0,-1-1-1 0 0,1 1 0 0 0,0 0 1 0 0,0-1-1 0 0,0 1 1 0 0,0-1-1 0 0,0 1 1 0 0,0-1-1 0 0,0 0 1 0 0,2 1-1 0 0,-3-1-3 0 0,1-1 0 0 0,-1 1 0 0 0,0 0 0 0 0,1-1 0 0 0,-1 1 0 0 0,0 0 0 0 0,1-1 0 0 0,-1 1 0 0 0,0-1 0 0 0,0 1 0 0 0,0 0 0 0 0,1-1 0 0 0,-1 1 0 0 0,0-1 0 0 0,0 1 0 0 0,0-1 0 0 0,0 1 0 0 0,0-1 0 0 0,0 1 0 0 0,0-1 0 0 0,0 1-1 0 0,0-1 1 0 0,0 1 0 0 0,0-1 0 0 0,0 1 0 0 0,0 0 0 0 0,0-2 0 0 0,-3-13-44 0 0,3 14 82 0 0,0 1 0 0 0,0-1-1 0 0,0 1 1 0 0,0-1 0 0 0,-1 0-1 0 0,1 1 1 0 0,0-1 0 0 0,0 0 0 0 0,0 1-1 0 0,0-1 1 0 0,0 0 0 0 0,1 0-1 0 0,-1 1 1 0 0,0-1 0 0 0,0 1-1 0 0,0-1 1 0 0,0 0 0 0 0,1 0 0 0 0,-1 1-11 0 0,0-1 1 0 0,1 1-1 0 0,-1 0 0 0 0,0-1 1 0 0,0 1-1 0 0,0 0 1 0 0,0-1-1 0 0,0 1 1 0 0,0-1-1 0 0,0 1 1 0 0,0 0-1 0 0,0-1 1 0 0,0 1-1 0 0,0 0 1 0 0,0-1-1 0 0,0 1 1 0 0,0-1-1 0 0,0 1 1 0 0,0 0-1 0 0,0-1 1 0 0,0 1-1 0 0,-1 0 1 0 0,1-1-1 0 0,0 1 1 0 0,-1-1-1 0 0,-6-22 30 0 0,4 19-53 0 0,1-2 0 0 0,0 1 0 0 0,0 0 1 0 0,-3-10-1 0 0,-5-13 57 0 0,4 12-55 0 0,0 1 1 0 0,-4-21-1 0 0,-2-3-3 0 0,4 13-29 0 0,1 0-1 0 0,1-1 0 0 0,2 0 0 0 0,0 0 1 0 0,2 0-1 0 0,1-34 0 0 0,4 37-260 0 0,-3 22 267 0 0,0 1 0 0 0,1 0 0 0 0,-1 0 0 0 0,0-1 0 0 0,1 1 1 0 0,-1 0-1 0 0,1 0 0 0 0,-1 0 0 0 0,1 0 0 0 0,-1 0 0 0 0,1-1 0 0 0,0 1 0 0 0,-1 0 0 0 0,1 0 0 0 0,0 1 0 0 0,1-2 0 0 0,-1 1 29 0 0,-1 1 1 0 0,1 0-1 0 0,-1 0 0 0 0,0 0 0 0 0,1 0 0 0 0,-1 1 0 0 0,1-1 0 0 0,-1 0 0 0 0,0 0 1 0 0,1 0-1 0 0,-1 0 0 0 0,1 0 0 0 0,-1 0 0 0 0,0 1 0 0 0,1-1 0 0 0,-1 0 0 0 0,0 0 1 0 0,1 1-1 0 0,-1-1 0 0 0,0 0 0 0 0,1 0 0 0 0,-1 1 0 0 0,0-1 0 0 0,0 0 0 0 0,1 1 1 0 0,-1-1-1 0 0,0 1 0 0 0,8 12 36 0 0,-6-10-10 0 0,5 9 31 0 0,-1 0 1 0 0,-1 1 0 0 0,8 24-1 0 0,-8-19 60 0 0,10 19 0 0 0,8 16 41 0 0,-14-30-62 0 0,1 0 0 0 0,17 27 0 0 0,-26-49-121 0 0,0 1 0 0 0,0 0 0 0 0,0-1 0 0 0,0 1 0 0 0,0-1 0 0 0,0 0 0 0 0,1 1 0 0 0,-1-1 0 0 0,0 0 0 0 0,1 0 0 0 0,-1 0 0 0 0,1 0 0 0 0,0 0 0 0 0,-1 0 0 0 0,1 0-1 0 0,0-1 1 0 0,-1 1 0 0 0,1 0 0 0 0,0-1 0 0 0,3 1 0 0 0,-5-1 17 0 0,0 0 0 0 0,1 0 0 0 0,-1 0 0 0 0,0 0-1 0 0,1-1 1 0 0,-1 1 0 0 0,0 0 0 0 0,1 0 0 0 0,-1 0 0 0 0,0-1 0 0 0,1 1-1 0 0,-1 0 1 0 0,0 0 0 0 0,0-1 0 0 0,1 1 0 0 0,-1 0 0 0 0,0-1-1 0 0,0 1 1 0 0,0 0 0 0 0,1 0 0 0 0,-1-1 0 0 0,0 1 0 0 0,0-1 0 0 0,0 1-1 0 0,0 0 1 0 0,0-1 0 0 0,0 1 0 0 0,0 0 0 0 0,0-1 0 0 0,0 1-1 0 0,0 0 1 0 0,0-1 0 0 0,0 1 0 0 0,0-1 0 0 0,0 1 0 0 0,0-1 7 0 0,-13-141-213 0 0,13 116 164 0 0,0-1 0 0 0,2 1 0 0 0,7-38 0 0 0,-6 56 335 0 0,-1 7-248 0 0,7 11 73 0 0,-7-8-72 0 0,-1 0 0 0 0,1 0 0 0 0,-1 0 0 0 0,0 1 0 0 0,0-1 0 0 0,0 1 0 0 0,2 2 0 0 0,-3-2-41 0 0,1-1 0 0 0,0 0 0 0 0,0 1 0 0 0,0-1 0 0 0,1 0 0 0 0,-1 0 0 0 0,0 0 0 0 0,1 0 0 0 0,-1 0 0 0 0,1 0 0 0 0,3 2 0 0 0,-3-3-9 0 0,-2 0-71 0 0,5-20-166 0 0,-7-11 282 0 0,-2 1 1 0 0,-11-41-1 0 0,7 37 10 0 0,-4-49 0 0 0,9 58 62 0 0,2-1 0 0 0,0 1-1 0 0,2 0 1 0 0,1-1 0 0 0,8-39-1 0 0,-7 55 128 0 0,1 7-12 0 0,6 14 50 0 0,-9-11-272 0 0,1 3 42 0 0,0 1-1 0 0,0 0 1 0 0,0-1-1 0 0,-1 1 0 0 0,1 0 1 0 0,0 7-1 0 0,4 12 85 0 0,-1 1-134 0 0,-4-21 8 0 0,-1 1 0 0 0,1 0 0 0 0,1-1 0 0 0,1 7 0 0 0,15 34 110 0 0,-12-27-281 0 0,1 0 0 0 0,1 0 0 0 0,13 21 0 0 0,-21-39 151 0 0,1 1 0 0 0,-1 0 0 0 0,0-1 0 0 0,0 1 0 0 0,1-1 0 0 0,-1 1 0 0 0,0-1 0 0 0,1 1 0 0 0,-1-1 0 0 0,1 1 0 0 0,-1-1 0 0 0,1 1 0 0 0,-1-1 0 0 0,1 0 0 0 0,-1 1 0 0 0,1-1 1 0 0,-1 0-1 0 0,1 1 0 0 0,-1-1 0 0 0,1 0 0 0 0,0 0 0 0 0,-1 1 0 0 0,1-1 0 0 0,-1 0 0 0 0,2 0 0 0 0,-1 0 1 0 0,-1-1 1 0 0,1 1-1 0 0,-1-1 1 0 0,1 1-1 0 0,-1-1 1 0 0,1 1-1 0 0,-1-1 0 0 0,0 0 1 0 0,1 1-1 0 0,-1-1 1 0 0,0 0-1 0 0,1 1 0 0 0,-1-1 1 0 0,0 1-1 0 0,0-1 1 0 0,0 0-1 0 0,0 0 1 0 0,0 0-1 0 0,1-7-3 0 0,0 1-1 0 0,-1 0 1 0 0,0-8-1 0 0,-19-147 19 0 0,19 161 30 0 0,0 1 0 0 0,-1-1 0 0 0,1 1 1 0 0,0 0-1 0 0,0-1 0 0 0,0 1 0 0 0,0-1 0 0 0,0 1 0 0 0,0-1 0 0 0,0 1 0 0 0,0-1 0 0 0,0 1 0 0 0,0 0 0 0 0,0-1 0 0 0,0 1 0 0 0,0-1 0 0 0,1 1 0 0 0,-1-1 1 0 0,0 1-1 0 0,0 0 0 0 0,1-1 0 0 0,4 6 296 0 0,6 14-74 0 0,-7-9-206 0 0,0-1-1 0 0,10 18 0 0 0,-12-23-35 0 0,0-1-1 0 0,1 0 1 0 0,-1 0-1 0 0,1 0 0 0 0,0 0 1 0 0,0 0-1 0 0,0-1 1 0 0,0 1-1 0 0,0-1 1 0 0,7 4-1 0 0,1 2-9 0 0,-9-7 0 0 0,0 1 0 0 0,0-1 0 0 0,0 0 0 0 0,0 1 0 0 0,0-1 0 0 0,0 0 0 0 0,1 0 0 0 0,-1-1 0 0 0,0 1 0 0 0,3 0 0 0 0,1 2 11 0 0,3-5 120 0 0,-8 2-129 0 0,-1 0 0 0 0,0 0 1 0 0,1 0-1 0 0,-1-1 0 0 0,0 1 0 0 0,1 0 1 0 0,-1 0-1 0 0,1 0 0 0 0,-1 0 1 0 0,0 0-1 0 0,1 0 0 0 0,-1 0 0 0 0,1 0 1 0 0,-1 0-1 0 0,0 0 0 0 0,1 0 1 0 0,-1 0-1 0 0,0 0 0 0 0,1 0 1 0 0,-1 0-1 0 0,1 1 0 0 0,-1-1 0 0 0,0 0 1 0 0,1 0-1 0 0,-1 0 0 0 0,0 0 1 0 0,1 1-1 0 0,-1-1 0 0 0,21 8 596 0 0,-18-8-588 0 0,-2 0-10 0 0,-1-1 0 0 0,0 1 0 0 0,1 0 0 0 0,-1 0 0 0 0,1-1 0 0 0,-1 1 0 0 0,0 0 0 0 0,0-1 0 0 0,1 1 0 0 0,-1 0 0 0 0,0-1 0 0 0,0 1 0 0 0,1 0 0 0 0,-1-1 0 0 0,0 1 0 0 0,0-1 0 0 0,0 1 0 0 0,1 0 0 0 0,-1-1 0 0 0,0 1 0 0 0,0-1 0 0 0,0 1 0 0 0,0-1 0 0 0,0 1 0 0 0,0-1 0 0 0,0 1 0 0 0,0 0 0 0 0,0-2 0 0 0,-3-12 0 0 0,2 11 0 0 0,-3-11 51 0 0,-1 0 0 0 0,0 0 0 0 0,-1 0 0 0 0,-1 0-1 0 0,0 1 1 0 0,-17-25 0 0 0,-11-19 73 0 0,0-12-60 0 0,31 63-64 0 0,21 23 0 0 0,3 5-4 0 0,-6-5-8 0 0,1-1 1 0 0,1 0 0 0 0,1-1 0 0 0,0-1-1 0 0,25 16 1 0 0,-28-19 13 0 0,-13-9-3 0 0,1 0 1 0 0,0-1-1 0 0,-1 1 0 0 0,1-1 0 0 0,0 0 1 0 0,0 0-1 0 0,0 1 0 0 0,0-1 0 0 0,0-1 1 0 0,0 1-1 0 0,0 0 0 0 0,0 0 0 0 0,0-1 1 0 0,1 1-1 0 0,-1-1 0 0 0,3 1 1 0 0,-4-2-54 0 0,1 1-15 0 0,-1-1 64 0 0,-1 1-1 0 0,0-1 1 0 0,1 1 0 0 0,-1 0-1 0 0,0-1 1 0 0,1 1 0 0 0,-1-1-1 0 0,0 1 1 0 0,0-1 0 0 0,1 1-1 0 0,-1-1 1 0 0,0 1 0 0 0,0-1-1 0 0,0 1 1 0 0,0-1 0 0 0,0 1 0 0 0,0-1-1 0 0,0 1 1 0 0,0-1 0 0 0,0 1-1 0 0,0-1 1 0 0,0 0 0 0 0,0 1-1 0 0,0-1 1 0 0,0 0 0 0 0,-4-16-79 0 0,3 13 90 0 0,-8-24 228 0 0,7 21-260 0 0,0 1 0 0 0,0-1 0 0 0,0 0-1 0 0,1 0 1 0 0,-1-7 0 0 0,1 6 13 0 0,1 6 11 0 0,-1 1-1 0 0,1-1 0 0 0,0 1 1 0 0,-1-1-1 0 0,1 0 1 0 0,0 1-1 0 0,0-1 0 0 0,1 1 1 0 0,-1-1-1 0 0,0 1 1 0 0,0-1-1 0 0,1 0 0 0 0,-1 1 1 0 0,1-3-1 0 0,0 5 67 0 0,0 0 23 0 0,1 0-28 0 0,7 6-270 0 0,13 23 215 0 0,-16-15 89 0 0,-5-12-71 0 0,0 0-1 0 0,1 0 1 0 0,-1 0-1 0 0,0 0 1 0 0,1-1-1 0 0,-1 1 1 0 0,3 3-1 0 0,-2-4-33 0 0,0-2-52 0 0,-2 0 57 0 0,0 0 1 0 0,1 0-1 0 0,-1 0 0 0 0,0 0 0 0 0,0 0 0 0 0,1 0 1 0 0,-1 0-1 0 0,0 0 0 0 0,0-1 0 0 0,0 1 0 0 0,0 0 1 0 0,1 0-1 0 0,-1 0 0 0 0,0 0 0 0 0,0-1 0 0 0,0 1 1 0 0,0 0-1 0 0,1 0 0 0 0,-1 0 0 0 0,0-1 0 0 0,0 1 1 0 0,0 0-1 0 0,0 0 0 0 0,0-1 0 0 0,0 1 0 0 0,0 0 1 0 0,0 0-1 0 0,0 0 0 0 0,0-1 0 0 0,0 1 0 0 0,0 0 1 0 0,0 0-1 0 0,0-1 0 0 0,0 1 0 0 0,0 0 0 0 0,0 0 1 0 0,0-1-1 0 0,0-12-23 0 0,0 12 24 0 0,-1-13-96 0 0,-1 0 0 0 0,-6-27 0 0 0,1 7 82 0 0,1-3-30 0 0,2 0 0 0 0,2 0-1 0 0,1 0 1 0 0,1 0 0 0 0,3 0-1 0 0,8-48 1 0 0,-9 74 70 0 0,0 1-1 0 0,1-1 1 0 0,1 0 0 0 0,0 1-1 0 0,0 0 1 0 0,1 0 0 0 0,0 0-1 0 0,0 0 1 0 0,1 1 0 0 0,13-15-1 0 0,-19 23-18 0 0,0 1 0 0 0,1-1 0 0 0,-1 1 0 0 0,1-1-1 0 0,0 0 1 0 0,-1 1 0 0 0,1-1 0 0 0,0 1 0 0 0,-1 0 0 0 0,1-1 0 0 0,0 1-1 0 0,-1-1 1 0 0,1 1 0 0 0,0 0 0 0 0,0 0 0 0 0,-1-1 0 0 0,1 1 0 0 0,0 0-1 0 0,0 0 1 0 0,-1 0 0 0 0,1 0 0 0 0,0 0 0 0 0,0 0 0 0 0,0 0-1 0 0,-1 0 1 0 0,2 0 0 0 0,-1 1 16 0 0,0 0-1 0 0,0-1 1 0 0,0 1-1 0 0,0 0 1 0 0,0 0-1 0 0,0 0 1 0 0,0 0-1 0 0,0 0 1 0 0,0 0-1 0 0,-1 0 1 0 0,1 0-1 0 0,0 0 1 0 0,-1 0-1 0 0,2 2 1 0 0,0 4 81 0 0,1 0 0 0 0,-1 0-1 0 0,-1 1 1 0 0,2 10 0 0 0,8 79-6 0 0,11 83 8 0 0,-20-169-137 0 0,0 1 0 0 0,1-1-1 0 0,0 0 1 0 0,1 0 0 0 0,0 0-1 0 0,1 0 1 0 0,0-1 0 0 0,13 19-1 0 0,-18-29 31 0 0,0 0 0 0 0,0 1 0 0 0,0-1 0 0 0,0 0 0 0 0,0 0 0 0 0,0 0 0 0 0,0 0 0 0 0,1 0-1 0 0,-1 1 1 0 0,0-1 0 0 0,0 0 0 0 0,0 0 0 0 0,0 0 0 0 0,0 0 0 0 0,1 0 0 0 0,-1 0 0 0 0,0 0 0 0 0,0 1 0 0 0,0-1-1 0 0,0 0 1 0 0,1 0 0 0 0,-1 0 0 0 0,0 0 0 0 0,0 0 0 0 0,0 0 0 0 0,0 0 0 0 0,1 0 0 0 0,-1 0 0 0 0,0 0 0 0 0,0 0 0 0 0,0 0-1 0 0,1 0 1 0 0,-1 0 0 0 0,0 0 0 0 0,0 0 0 0 0,0 0 0 0 0,0 0 0 0 0,1-1 0 0 0,-1 1 0 0 0,4-8-182 0 0,-2-14-15 0 0,-2 21 188 0 0,-4-99-322 0 0,0 8 270 0 0,4 80 82 0 0,1-1 0 0 0,1 1 0 0 0,0-1 1 0 0,0 1-1 0 0,6-15 0 0 0,-8 27-8 0 0,0 0 0 0 0,0 0 0 0 0,0 0-1 0 0,0-1 1 0 0,0 1 0 0 0,0 0 0 0 0,0 0 0 0 0,0 0 0 0 0,0 0 0 0 0,0-1 0 0 0,0 1 0 0 0,0 0 0 0 0,0 0-1 0 0,0 0 1 0 0,0 0 0 0 0,1 0 0 0 0,-1-1 0 0 0,0 1 0 0 0,0 0 0 0 0,0 0 0 0 0,0 0 0 0 0,0 0-1 0 0,0 0 1 0 0,0 0 0 0 0,1 0 0 0 0,-1 0 0 0 0,0 0 0 0 0,0-1 0 0 0,0 1 0 0 0,0 0 0 0 0,0 0 0 0 0,1 0-1 0 0,-1 0 1 0 0,0 0 0 0 0,0 0 0 0 0,0 0 0 0 0,0 0 0 0 0,1 0 0 0 0,-1 0 0 0 0,0 0 0 0 0,0 0-1 0 0,0 0 1 0 0,0 0 0 0 0,0 0 0 0 0,1 0 0 0 0,5 9 118 0 0,7 24-60 0 0,-8-19 30 0 0,11 27 143 0 0,-11-27-147 0 0,0-1 0 0 0,1 0 0 0 0,8 13-1 0 0,-11-21-148 0 0,6 9-41 0 0,-9-14 97 0 0,0 0 1 0 0,0 1-1 0 0,0-1 0 0 0,1 0 1 0 0,-1 0-1 0 0,0 1 0 0 0,0-1 1 0 0,1 0-1 0 0,-1 0 0 0 0,0 1 1 0 0,0-1-1 0 0,1 0 0 0 0,-1 0 0 0 0,0 0 1 0 0,1 1-1 0 0,-1-1 0 0 0,0 0 1 0 0,1 0-1 0 0,-1 0 0 0 0,0 0 1 0 0,1 0-1 0 0,-1 0 0 0 0,0 0 0 0 0,1 0 1 0 0,-1 0-1 0 0,1 0 0 0 0,-1 0 1 0 0,0 0-1 0 0,1 0 0 0 0,-1 0 1 0 0,1 0-1 0 0,4 1-112 0 0,-4-1 111 0 0,-1 1 0 0 0,0-1-1 0 0,0 0 1 0 0,0 0 0 0 0,0 0-1 0 0,1 0 1 0 0,-1 0 0 0 0,0 1-1 0 0,0-1 1 0 0,0 0 0 0 0,1 0-1 0 0,-1 0 1 0 0,0 0 0 0 0,0 0-1 0 0,0 0 1 0 0,1 0 0 0 0,-1 0-1 0 0,0 0 1 0 0,0 0 0 0 0,0 0-1 0 0,1 0 1 0 0,-1 0 0 0 0,0 0-1 0 0,0 0 1 0 0,0 0 0 0 0,1 0-1 0 0,-1 0 1 0 0,0 0-1 0 0,0 0 1 0 0,0 0 0 0 0,1 0-1 0 0,-1-1 1 0 0,0 1 0 0 0,0 0-1 0 0,0 0 1 0 0,1 0 0 0 0,-1 0-1 0 0,0 0 1 0 0,0 0 0 0 0,0-1-1 0 0,0 1 1 0 0,0 0 0 0 0,1 0-1 0 0,-1 0 1 0 0,0-1 0 0 0,0 1-1 0 0,0 0 1 0 0,0 0 0 0 0,0 0-1 0 0,0-1 1 0 0,0 1 0 0 0,0 0-1 0 0,0 0 1 0 0,0 0 0 0 0,0-1-1 0 0,0 1 1 0 0,0 0 0 0 0,0 0-1 0 0,14-86-475 0 0,-14 86 480 0 0,0 0 0 0 0,0-1 0 0 0,0 1 0 0 0,1-1-1 0 0,-1 1 1 0 0,0-1 0 0 0,0 1 0 0 0,0 0 0 0 0,0-1 0 0 0,1 1 0 0 0,-1-1-1 0 0,0 1 1 0 0,0 0 0 0 0,1-1 0 0 0,-1 1 0 0 0,0 0 0 0 0,0-1-1 0 0,1 1 1 0 0,-1 0 0 0 0,0 0 0 0 0,1-1 0 0 0,-1 1 0 0 0,1 0 0 0 0,-1 0-1 0 0,0-1 1 0 0,1 1 0 0 0,-1 0 0 0 0,1 0 0 0 0,-1 0 0 0 0,1 0-1 0 0,-1 0 1 0 0,0 0 0 0 0,1 0 0 0 0,-1 0 0 0 0,2 0 0 0 0,12-4 13 0 0,-12 4-14 0 0,0-1 1 0 0,0 0-1 0 0,0 0 0 0 0,0-1 0 0 0,0 1 0 0 0,0 0 1 0 0,-1 0-1 0 0,1-1 0 0 0,-1 1 0 0 0,1-1 0 0 0,-1 0 0 0 0,1 1 1 0 0,-1-1-1 0 0,0 0 0 0 0,0 0 0 0 0,0 0 0 0 0,0 0 1 0 0,0 0-1 0 0,0 0 0 0 0,0 0 0 0 0,-1 0 0 0 0,1-4 1 0 0,0 5-5 0 0,-1-1 0 0 0,0 1 1 0 0,0-1-1 0 0,1 1 1 0 0,-1-1-1 0 0,1 1 0 0 0,0 0 1 0 0,-1-1-1 0 0,1 1 1 0 0,0 0-1 0 0,0-1 0 0 0,0 1 1 0 0,1-2-1 0 0,15-14 70 0 0,-15 15-40 0 0,-2 2-16 0 0,1-1 1 0 0,-1 1-1 0 0,0 0 0 0 0,0 0 1 0 0,1-1-1 0 0,-1 1 0 0 0,0 0 1 0 0,1-1-1 0 0,-1 1 0 0 0,0 0 1 0 0,1 0-1 0 0,-1 0 0 0 0,1 0 1 0 0,-1-1-1 0 0,0 1 0 0 0,1 0 1 0 0,-1 0-1 0 0,1 0 0 0 0,-1 0 1 0 0,0 0-1 0 0,1 0 0 0 0,-1 0 1 0 0,1 0-1 0 0,-1 0 0 0 0,0 0 1 0 0,1 0-1 0 0,-1 0 0 0 0,1 0 1 0 0,-1 0-1 0 0,0 0 0 0 0,1 1 1 0 0,-1-1-1 0 0,1 0 0 0 0,-1 0 1 0 0,1 1 16 0 0,0 0-1 0 0,-1 0 1 0 0,1 0 0 0 0,-1 0 0 0 0,1-1-1 0 0,-1 1 1 0 0,1 0 0 0 0,-1 0 0 0 0,0 0-1 0 0,1 0 1 0 0,-1 0 0 0 0,0 0 0 0 0,0 0-1 0 0,0 2 1 0 0,1 0 89 0 0,-1 1 0 0 0,1-1-1 0 0,0 1 1 0 0,0-1 0 0 0,0 0-1 0 0,0 1 1 0 0,1-1 0 0 0,2 4-1 0 0,-4-6-115 0 0,0-1 0 0 0,0 0-1 0 0,0 0 1 0 0,1 0 0 0 0,-1 0-1 0 0,0 0 1 0 0,0 0 0 0 0,1 0-1 0 0,-1 0 1 0 0,0 0 0 0 0,0 1-1 0 0,0-1 1 0 0,1 0 0 0 0,-1 0-1 0 0,0 0 1 0 0,0 0 0 0 0,1 0-1 0 0,-1 0 1 0 0,0-1 0 0 0,0 1-1 0 0,1 0 1 0 0,-1 0 0 0 0,0 0-1 0 0,0 0 1 0 0,0 0 0 0 0,1 0-1 0 0,-1 0 1 0 0,0 0 0 0 0,0 0-1 0 0,0-1 1 0 0,1 1 0 0 0,-1 0-1 0 0,0 0 1 0 0,0 0 0 0 0,0 0-1 0 0,0-1 1 0 0,1 1 0 0 0,-1 0-1 0 0,0 0 1 0 0,0 0 0 0 0,0-1-1 0 0,0 1 1 0 0,0 0 0 0 0,0-1-1 0 0,6-7-130 0 0,-2-3 53 0 0,0 0 0 0 0,4-22 0 0 0,-2 4 52 0 0,4-5 14 0 0,-5 12-6 0 0,1 0-1 0 0,12-27 0 0 0,-11 75 591 0 0,-9 7-320 0 0,1-28-244 0 0,1 0 0 0 0,-1 0 0 0 0,1 0 0 0 0,0 0-1 0 0,0 1 1 0 0,0-1 0 0 0,1 0 0 0 0,-1 0 0 0 0,1 0 0 0 0,1 0-1 0 0,1 6 1 0 0,-3-10-14 0 0,0-1-1 0 0,1 0 1 0 0,-1 1-1 0 0,0-1 1 0 0,0 0-1 0 0,0 0 0 0 0,0 1 1 0 0,0-1-1 0 0,0 0 1 0 0,0 0-1 0 0,1 0 1 0 0,-1 1-1 0 0,0-1 1 0 0,0 0-1 0 0,0 0 1 0 0,1 0-1 0 0,-1 1 1 0 0,0-1-1 0 0,0 0 1 0 0,0 0-1 0 0,1 0 1 0 0,-1 0-1 0 0,0 0 0 0 0,0 0 1 0 0,1 1-1 0 0,-1-1 1 0 0,0 0-1 0 0,1 0 1 0 0,-1 0-1 0 0,0 0 1 0 0,0 0-1 0 0,1 0 1 0 0,-1 0-1 0 0,0 0 1 0 0,0 0-1 0 0,1 0 1 0 0,-1 0-1 0 0,7-10-57 0 0,-1-15 19 0 0,22-177-410 0 0,-23 174 243 0 0,1 0 0 0 0,1 0 1 0 0,1 1-1 0 0,2 0 0 0 0,1 1 0 0 0,17-32 1 0 0,-25 54 191 0 0,-2 1 21 0 0,-1 1-1 0 0,1 0 0 0 0,1 0 0 0 0,-1 0 0 0 0,0 0 0 0 0,0 1 0 0 0,1-1 1 0 0,-1 0-1 0 0,1 0 0 0 0,-1 1 0 0 0,1-1 0 0 0,0 1 0 0 0,2-2 1 0 0,-4 3 12 0 0,1 0 1 0 0,-1 0 0 0 0,0 0-1 0 0,1 0 1 0 0,-1 0 0 0 0,1 0 0 0 0,-1 1-1 0 0,0-1 1 0 0,1 0 0 0 0,-1 0 0 0 0,0 0-1 0 0,1 1 1 0 0,-1-1 0 0 0,0 0 0 0 0,0 0-1 0 0,1 1 1 0 0,-1-1 0 0 0,0 0-1 0 0,1 1 1 0 0,-1-1 0 0 0,0 0 0 0 0,0 1-1 0 0,0-1 1 0 0,1 0 0 0 0,-1 1 0 0 0,0-1-1 0 0,0 0 1 0 0,0 1 0 0 0,0-1 0 0 0,0 0-1 0 0,0 1 1 0 0,0-1 0 0 0,0 1-1 0 0,0 0 1 0 0,2 15 263 0 0,-2-16-255 0 0,2 57 314 0 0,-8 63 0 0 0,0 21 435 0 0,6-134-810 0 0,0 0-1 0 0,1 0 0 0 0,0 0 1 0 0,0 0-1 0 0,1 0 0 0 0,-1 0 1 0 0,2-1-1 0 0,-1 1 0 0 0,1 0 1 0 0,0-1-1 0 0,5 8 0 0 0,-8-13 37 0 0,1-1-1 0 0,-1 0 0 0 0,0 1 1 0 0,1-1-1 0 0,-1 0 0 0 0,0 0 1 0 0,1 1-1 0 0,-1-1 0 0 0,1 0 1 0 0,-1 0-1 0 0,0 0 0 0 0,1 1 1 0 0,-1-1-1 0 0,1 0 0 0 0,-1 0 1 0 0,1 0-1 0 0,-1 0 0 0 0,1 0 1 0 0,-1 0-1 0 0,0 0 0 0 0,1 0 1 0 0,-1 0-1 0 0,1 0 0 0 0,-1 0 1 0 0,1 0-1 0 0,-1-1 0 0 0,1 1 1 0 0,-1 0-1 0 0,0 0 0 0 0,1 0 1 0 0,-1-1-1 0 0,1 1 0 0 0,-1 0 1 0 0,0 0-1 0 0,1-1 1 0 0,-1 1-1 0 0,0 0 0 0 0,1-1 1 0 0,-1 1-1 0 0,0 0 0 0 0,0-1 1 0 0,1 1-1 0 0,-1-1 0 0 0,0 1 1 0 0,1-1-1 0 0,10-17-149 0 0,8-45-162 0 0,-18 60 321 0 0,0-1-1 0 0,1 1 1 0 0,-1 0-1 0 0,1 0 1 0 0,0 0-1 0 0,0 0 1 0 0,0 0-1 0 0,0 0 1 0 0,0 0-1 0 0,0 0 1 0 0,1 1-1 0 0,0-1 1 0 0,-1 1-1 0 0,1 0 1 0 0,0 0-1 0 0,0 0 1 0 0,0 0-1 0 0,4-1 1 0 0,-6 3 12 0 0,0 0 0 0 0,-1 0 0 0 0,1 1 0 0 0,0-1 1 0 0,0 0-1 0 0,0 0 0 0 0,0 1 0 0 0,0-1 1 0 0,0 1-1 0 0,-1-1 0 0 0,1 1 0 0 0,0-1 0 0 0,0 1 1 0 0,-1-1-1 0 0,1 1 0 0 0,0 0 0 0 0,-1-1 1 0 0,1 1-1 0 0,0 0 0 0 0,-1 0 0 0 0,1-1 0 0 0,-1 1 1 0 0,0 0-1 0 0,1 0 0 0 0,0 1 0 0 0,9 24 262 0 0,-10-26-278 0 0,11 28 118 0 0,-10-26-113 0 0,-1 0-1 0 0,1-1 0 0 0,0 1 0 0 0,1-1 0 0 0,-1 1 0 0 0,0-1 0 0 0,0 1 0 0 0,1-1 1 0 0,-1 0-1 0 0,0 1 0 0 0,1-1 0 0 0,-1 0 0 0 0,4 2 0 0 0,-4-3-11 0 0,0 0 0 0 0,0 0 0 0 0,0 0 0 0 0,-1 0-1 0 0,1 0 1 0 0,0 0 0 0 0,0 0 0 0 0,0 0 0 0 0,0 0 0 0 0,-1 0 0 0 0,1 0-1 0 0,0 0 1 0 0,0 0 0 0 0,0-1 0 0 0,0 1 0 0 0,-1 0 0 0 0,1-1 0 0 0,0 1-1 0 0,0-1 1 0 0,-1 1 0 0 0,1 0 0 0 0,0-1 0 0 0,-1 0 0 0 0,2 0 0 0 0,12-17-209 0 0,-11 15 194 0 0,1-3-16 0 0,0 0 34 0 0,1 0-1 0 0,-1 0 0 0 0,1 0 0 0 0,1 0 0 0 0,-1 1 0 0 0,11-8 0 0 0,-15 13 14 0 0,-1 0 0 0 0,0-1 0 0 0,1 1 0 0 0,-1 0 0 0 0,1 0 0 0 0,-1 0 0 0 0,0 0 0 0 0,1 0 0 0 0,-1 0 0 0 0,0 0 0 0 0,1 0 0 0 0,-1 0-1 0 0,1 0 1 0 0,-1 0 0 0 0,0 0 0 0 0,1 0 0 0 0,-1 0 0 0 0,1 0 0 0 0,-1 1 0 0 0,0-1 0 0 0,1 0 0 0 0,-1 0 0 0 0,0 0 0 0 0,1 1 0 0 0,-1-1 0 0 0,0 0 0 0 0,1 0 0 0 0,-1 1 0 0 0,0-1 0 0 0,1 1 0 0 0,7 10 241 0 0,-5-6-136 0 0,-2-4-118 0 0,0 0 1 0 0,0 0 0 0 0,1 0-1 0 0,-1 0 1 0 0,0 0 0 0 0,0 0 0 0 0,1 0-1 0 0,-1 0 1 0 0,1-1 0 0 0,-1 1-1 0 0,1 0 1 0 0,-1-1 0 0 0,1 1 0 0 0,-1-1-1 0 0,1 0 1 0 0,3 1 0 0 0,-3-2-2 0 0,0 1-1 0 0,0-1 1 0 0,0 0 0 0 0,0 0 0 0 0,0 0 0 0 0,0 0-1 0 0,0 0 1 0 0,-1 0 0 0 0,1 0 0 0 0,0-1 0 0 0,0 1-1 0 0,1-3 1 0 0,0 2-1 0 0,0 0-1 0 0,0 0 1 0 0,0 0 0 0 0,0 1-1 0 0,4-2 1 0 0,15-10-27 0 0,-15 5 30 0 0,-5 7 3 0 0,0-1 1 0 0,0 0-1 0 0,0 0 1 0 0,0 1-1 0 0,0-1 0 0 0,0 1 1 0 0,1 0-1 0 0,-1-1 1 0 0,0 1-1 0 0,1 0 0 0 0,-1 0 1 0 0,5 0-1 0 0,-1 0 53 0 0,-1 1 0 0 0,1-1 0 0 0,0 2-1 0 0,9 0 1 0 0,-12-1-35 0 0,-2 0-16 0 0,0 1 0 0 0,0-1 0 0 0,0 0 0 0 0,0 0 0 0 0,0 0 0 0 0,1 1 0 0 0,-1-1 0 0 0,0 0 0 0 0,0 1 0 0 0,0-1 1 0 0,0 1-1 0 0,0 0 0 0 0,0-1 0 0 0,0 1 0 0 0,0 0 0 0 0,-1-1 0 0 0,1 1 0 0 0,0 0 0 0 0,0 0 0 0 0,-1 0 0 0 0,1 0 0 0 0,0 0 0 0 0,-1 0 0 0 0,1 0 0 0 0,-1 0 0 0 0,1 0 0 0 0,-1 0 0 0 0,1 0 0 0 0,-1 0 0 0 0,0 0 0 0 0,0 0 0 0 0,1 0 0 0 0,-1 0 0 0 0,0 1 0 0 0,0-1 0 0 0,0 2 0 0 0,0-2 32 0 0,0 1-1 0 0,0-1 0 0 0,0 1 0 0 0,1 0 1 0 0,-1-1-1 0 0,1 1 0 0 0,-1-1 1 0 0,1 1-1 0 0,0-1 0 0 0,0 2 1 0 0,0-2-33 0 0,-1-1 0 0 0,0 0 0 0 0,1 1 1 0 0,-1-1-1 0 0,1 0 0 0 0,-1 0 1 0 0,0 1-1 0 0,1-1 0 0 0,-1 0 0 0 0,1 0 1 0 0,-1 0-1 0 0,1 0 0 0 0,-1 0 1 0 0,1 0-1 0 0,-1 0 0 0 0,1 0 1 0 0,-1 0-1 0 0,1 0 0 0 0,-1 0 0 0 0,0 0 1 0 0,1 0-1 0 0,-1 0 0 0 0,1 0 1 0 0,-1 0-1 0 0,1 0 0 0 0,-1-1 1 0 0,1 1-1 0 0,-1 0 0 0 0,0 0 0 0 0,1 0 1 0 0,-1-1-1 0 0,1 1 0 0 0,-1 0 1 0 0,1-1-1 0 0,10-10-188 0 0,9-27-116 0 0,-16 31 299 0 0,-1-1 1 0 0,1 1-1 0 0,0 0 1 0 0,1 0-1 0 0,-1 1 1 0 0,11-12-1 0 0,-14 18 9 0 0,-1 0 0 0 0,0-1 0 0 0,0 1 0 0 0,1 0 0 0 0,-1 0-1 0 0,0-1 1 0 0,1 1 0 0 0,-1 0 0 0 0,0 0 0 0 0,1 0 0 0 0,-1 0 0 0 0,1 0-1 0 0,-1-1 1 0 0,0 1 0 0 0,1 0 0 0 0,-1 0 0 0 0,1 0 0 0 0,-1 0 0 0 0,0 0 0 0 0,1 0-1 0 0,-1 0 1 0 0,0 0 0 0 0,1 0 0 0 0,-1 0 0 0 0,1 1 0 0 0,-1-1 0 0 0,0 0-1 0 0,1 0 1 0 0,-1 0 0 0 0,0 0 0 0 0,1 1 0 0 0,-1-1 0 0 0,0 0 0 0 0,1 0 0 0 0,-1 0-1 0 0,0 1 1 0 0,1-1 0 0 0,-1 0 0 0 0,0 1 0 0 0,0-1 0 0 0,1 0 0 0 0,-1 1-1 0 0,0-1 1 0 0,0 0 0 0 0,0 1 0 0 0,0-1 0 0 0,1 1 0 0 0,4 15 344 0 0,-6-4-227 0 0,1-1 1 0 0,-2 1-1 0 0,-3 17 0 0 0,3-19-43 0 0,0 0 1 0 0,0-1 0 0 0,1 1-1 0 0,0 0 1 0 0,2 18-1 0 0,-1-28-97 0 0,0 1 0 0 0,0 0 0 0 0,0 0 0 0 0,1 0 0 0 0,-1-1 0 0 0,0 1 0 0 0,0 0 0 0 0,1 0 0 0 0,-1-1 0 0 0,0 1 0 0 0,1 0 0 0 0,-1-1 0 0 0,1 1 0 0 0,0 0 0 0 0,-1 0-7 0 0,0-1 0 0 0,0 0 0 0 0,1 0 0 0 0,-1 0 0 0 0,0 0 1 0 0,0 0-1 0 0,0 0 0 0 0,1 0 0 0 0,-1 0 0 0 0,0 0 0 0 0,0 0 0 0 0,1 0 0 0 0,-1 0 1 0 0,0 0-1 0 0,0 0 0 0 0,0 0 0 0 0,1 0 0 0 0,-1 0 0 0 0,0 0 0 0 0,0 0 1 0 0,1 0-1 0 0,-1 0 0 0 0,0 0 0 0 0,0 0 0 0 0,0 0 0 0 0,1-1 0 0 0,-1 1 0 0 0,0 0 1 0 0,0 0-1 0 0,0 0 0 0 0,2-1-248 0 0,-1 0-1 0 0,0-1 1 0 0,0 1-1 0 0,-1 0 1 0 0,1 0 0 0 0,0-1-1 0 0,0 1 1 0 0,-1 0 0 0 0,1-1-1 0 0,-1 1 1 0 0,1-1 0 0 0,0-2-1 0 0,-1 1-1642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3:56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1742 1 6159 0 0,'1'0'62'0'0,"-1"0"-1"0"0,0 0 0 0 0,0 1 0 0 0,0-1 0 0 0,0 0 0 0 0,0 1 0 0 0,0-1 1 0 0,0 0-1 0 0,0 1 0 0 0,0-1 0 0 0,0 0 0 0 0,0 1 0 0 0,0-1 0 0 0,0 0 0 0 0,-1 0 1 0 0,1 1-1 0 0,0-1 0 0 0,0 0 0 0 0,0 1 0 0 0,0-1 0 0 0,0 0 0 0 0,-1 0 1 0 0,1 1-1 0 0,0-1 0 0 0,0 0 0 0 0,0 0 0 0 0,-1 1 0 0 0,1-1 0 0 0,0 0 1 0 0,0 0-1 0 0,-1 0 0 0 0,1 0 0 0 0,0 1 0 0 0,-1-1 0 0 0,1 0 0 0 0,0 0 1 0 0,0 0-1 0 0,-1 0 0 0 0,1 0 0 0 0,0 0 0 0 0,-1 0 0 0 0,-14 2 923 0 0,14-2-828 0 0,-16 2 1592 0 0,0 2-1051 0 0,14-4-636 0 0,0 1 1 0 0,1 0-1 0 0,-1-1 0 0 0,0 1 0 0 0,1 0 1 0 0,-1 0-1 0 0,1 1 0 0 0,-4 1 0 0 0,-8 4 275 0 0,-21 12-104 0 0,17-13 32 0 0,4 0 0 0 0,11-3-199 0 0,-1 0-1 0 0,0-1 1 0 0,0 0 0 0 0,-6 3-1 0 0,-13 8 269 0 0,21-12-298 0 0,0 0 1 0 0,1 0-1 0 0,-1 0 0 0 0,0-1 0 0 0,0 1 1 0 0,1-1-1 0 0,-1 1 0 0 0,0-1 0 0 0,-3 1 0 0 0,3-1-42 0 0,0 0 0 0 0,1 1 0 0 0,-1-1 0 0 0,0 0-1 0 0,0 1 1 0 0,0 0 0 0 0,0-1 0 0 0,0 1-1 0 0,-1 1 1 0 0,1 0 9 0 0,0-1-1 0 0,-1 0 0 0 0,1 0 0 0 0,-1 0 0 0 0,1 0 1 0 0,0-1-1 0 0,-5 2 0 0 0,-12 2 107 0 0,12-1-106 0 0,-1-1 0 0 0,1 1 0 0 0,0 0 0 0 0,-13 7 0 0 0,12-7-2 0 0,7-3 0 0 0,1 0 0 0 0,-1 1 0 0 0,1-1 0 0 0,-1 0 0 0 0,1 0 0 0 0,-1 0 0 0 0,1 0 0 0 0,-1 1 0 0 0,1-1 0 0 0,-1 0 0 0 0,1 0 0 0 0,-1 1 0 0 0,1-1 0 0 0,0 0 0 0 0,-1 1 0 0 0,1-1 0 0 0,0 0 0 0 0,-1 1 0 0 0,1 0 0 0 0,-20 10 0 0 0,12-6 0 0 0,8-5 0 0 0,-1 0 0 0 0,0 1 0 0 0,1-1 0 0 0,-1 0 0 0 0,1 0 0 0 0,-1 0 0 0 0,1 1 0 0 0,-1-1 0 0 0,1 0 0 0 0,-1 1 0 0 0,1-1 0 0 0,-1 1 0 0 0,1-1 0 0 0,-1 0 0 0 0,1 1 0 0 0,0-1 0 0 0,-1 1 0 0 0,-16 10 0 0 0,15-10 12 0 0,1 1-1 0 0,-1 0 0 0 0,0-1 1 0 0,0 1-1 0 0,1-1 0 0 0,-1 0 1 0 0,0 0-1 0 0,-4 2 0 0 0,-9 7 55 0 0,13-9-67 0 0,0 1 0 0 0,0-1-1 0 0,-1 1 1 0 0,1-1 0 0 0,0 0-1 0 0,-1 0 1 0 0,1 0 0 0 0,-1 0-1 0 0,0 0 1 0 0,1-1 0 0 0,-6 2-1 0 0,5-1 4 0 0,0 0 0 0 0,0 1 1 0 0,0-1-1 0 0,1 1 0 0 0,-1 0 0 0 0,-5 4 0 0 0,5-4-1 0 0,-10 3-12 0 0,12-5 7 0 0,1 0 0 0 0,-1 0 0 0 0,0 0 0 0 0,1 0 0 0 0,-1 1 0 0 0,1-1 0 0 0,-1 0 0 0 0,0 0 0 0 0,1 0 0 0 0,-1 1 0 0 0,0-1 0 0 0,1 0 0 0 0,-1 1 0 0 0,1-1 0 0 0,-1 1 0 0 0,1-1-1 0 0,-1 1 1 0 0,1-1 0 0 0,-1 1 0 0 0,0 0 0 0 0,-15 13 4 0 0,8-10 0 0 0,8-4 0 0 0,0 0 0 0 0,-1 0 0 0 0,1 0 0 0 0,-1 0 0 0 0,1 0 0 0 0,0 0 0 0 0,-1 1 0 0 0,1-1 0 0 0,-1 0 0 0 0,1 0 0 0 0,0 0 0 0 0,-1 1 0 0 0,1-1 0 0 0,0 0 0 0 0,-1 0 0 0 0,1 1 0 0 0,0-1 0 0 0,-1 0 0 0 0,1 1 0 0 0,0-1 0 0 0,-1 1 0 0 0,0 1 0 0 0,-1 1 0 0 0,0-1 0 0 0,0 0 0 0 0,-1 0 0 0 0,1 0 0 0 0,0 0 0 0 0,-5 3 0 0 0,-8 7 0 0 0,7-6 0 0 0,-2 2 0 0 0,-5 6 0 0 0,13-10-8 0 0,0 0 0 0 0,-1-1-1 0 0,0 0 1 0 0,0 1 0 0 0,0-1 0 0 0,0 0-1 0 0,0 0 1 0 0,-1-1 0 0 0,-4 4 0 0 0,-6 6-69 0 0,13-10 72 0 0,-1 0 0 0 0,0-1 0 0 0,1 1 0 0 0,-1 0 0 0 0,0-1 0 0 0,0 0-1 0 0,-3 2 1 0 0,-28 21 5 0 0,18-13-82 0 0,1 0-121 0 0,-7 4 89 0 0,5-3 12 0 0,-4 1-69 0 0,19-12 165 0 0,0 0 0 0 0,0-1 0 0 0,1 1 0 0 0,-1 0 0 0 0,0 0 0 0 0,0 0 0 0 0,1-1 0 0 0,-1 1 0 0 0,1 0 0 0 0,-1 0 0 0 0,0 0 0 0 0,1 0 0 0 0,0 0 0 0 0,-1 0 0 0 0,1 2 0 0 0,-1-1 0 0 0,1-1 0 0 0,-1 1-1 0 0,0 0 1 0 0,0-1-1 0 0,1 1 1 0 0,-1-1 0 0 0,0 1-1 0 0,0-1 1 0 0,-2 3-1 0 0,-5 4-15 0 0,-5 3-20 0 0,11-9 38 0 0,-1 0 0 0 0,1 0-1 0 0,0 0 1 0 0,0 0-1 0 0,0 0 1 0 0,1 0 0 0 0,-1 0-1 0 0,-2 4 1 0 0,-9 10-21 0 0,4-7 27 0 0,0 0 0 0 0,-11 16 0 0 0,-9 10-72 0 0,16-20 70 0 0,10-11 0 0 0,0-1 0 0 0,-1 1 0 0 0,1-1 0 0 0,-7 6 0 0 0,6-5 0 0 0,0-1 0 0 0,1 1 0 0 0,0 0 0 0 0,-4 7 0 0 0,5-9 0 0 0,-2 4 15 0 0,-1-1-1 0 0,0 1 0 0 0,-10 8 1 0 0,10-10-21 0 0,1-1 0 0 0,-1 2 0 0 0,1-1 0 0 0,0 0 1 0 0,1 1-1 0 0,-1 0 0 0 0,-2 5 0 0 0,4-7 13 0 0,0 1-1 0 0,1-1 1 0 0,-1 0 0 0 0,-1 1-1 0 0,1-1 1 0 0,0 0 0 0 0,-4 2-1 0 0,3-2-39 0 0,1 0-1 0 0,-1 1 1 0 0,1-1-1 0 0,0 0 1 0 0,-3 6-1 0 0,3-6 14 0 0,0 1-1 0 0,0-1 1 0 0,0 0-1 0 0,-1 0 1 0 0,1 1 0 0 0,-4 1-1 0 0,4-2 21 0 0,0-1 0 0 0,0 0 0 0 0,0 1 0 0 0,0-1 0 0 0,1 1 0 0 0,-1 0 0 0 0,-1 3 0 0 0,2-3 0 0 0,-1 0 0 0 0,0 0 0 0 0,1 0 0 0 0,-1 0 0 0 0,-5 5 0 0 0,-11 13 0 0 0,2 4 0 0 0,-2-1 0 0 0,0 2 0 0 0,0 2 0 0 0,-1-3 0 0 0,5-3 0 0 0,-3-2-312 0 0,0 1 466 0 0,15-20-145 0 0,1 1 1 0 0,-1 0-1 0 0,1-1 1 0 0,0 1-1 0 0,0 0 1 0 0,0 0 0 0 0,0 0-1 0 0,0 0 1 0 0,0 0-1 0 0,0 0 1 0 0,0 2-1 0 0,0-2-18 0 0,1 1 0 0 0,-1-1-1 0 0,0 0 1 0 0,-1 1 0 0 0,1-1-1 0 0,-3 4 1 0 0,-10 15-2 0 0,12-18 11 0 0,-1-1 0 0 0,1 0 0 0 0,1 1 0 0 0,-1-1 0 0 0,0 1 0 0 0,-1 3 0 0 0,2-3 0 0 0,-1 0 0 0 0,1 0 0 0 0,-1-1 0 0 0,0 1 0 0 0,-3 3 0 0 0,2-2 0 0 0,0 0 0 0 0,0 0 0 0 0,1 0 0 0 0,-3 8 0 0 0,-26 46 0 0 0,21-41 0 0 0,-15 34 0 0 0,2-13 0 0 0,13-23 0 0 0,8-13 0 0 0,1 0 0 0 0,-1-1 0 0 0,1 1 0 0 0,0 0 0 0 0,0 0 0 0 0,-1 0 0 0 0,2 0 0 0 0,-2 2 0 0 0,1-2 0 0 0,0 0 0 0 0,0 0 0 0 0,0 0 0 0 0,0-1 0 0 0,-1 1 0 0 0,1 0 0 0 0,-1-1 0 0 0,-1 3 0 0 0,-8 11 0 0 0,4-4 0 0 0,-1 6 0 0 0,-6 3 72 0 0,13-17-83 0 0,-1 0 0 0 0,0-1 0 0 0,1 1 0 0 0,-1 0 0 0 0,0 0 0 0 0,0-1 0 0 0,-5 5 0 0 0,-2 6 11 0 0,8-12 0 0 0,0 0 0 0 0,0 1 0 0 0,0-1 0 0 0,0 1 0 0 0,0-1 0 0 0,0 1 0 0 0,0 0 0 0 0,1-1 0 0 0,-1 1 0 0 0,1 0 0 0 0,-1 0 0 0 0,0 3 0 0 0,1-4 0 0 0,0 1 0 0 0,0 0 0 0 0,0 0 0 0 0,0 0 0 0 0,0-1 0 0 0,-1 1 0 0 0,1 0 0 0 0,-1-1 0 0 0,0 1 0 0 0,-1 3 0 0 0,-3 10 0 0 0,-2 5 0 0 0,-1-1 0 0 0,-1-1 0 0 0,9-17 0 0 0,-1 1 0 0 0,1-1 0 0 0,0 1 0 0 0,-1-1 0 0 0,0 1 0 0 0,1-1 0 0 0,-1 1 0 0 0,-2 2 0 0 0,3-3 0 0 0,-1 0 0 0 0,0 0 0 0 0,1 0 0 0 0,-1 0 0 0 0,0 1 0 0 0,1-1 0 0 0,-1 0 0 0 0,1 0 0 0 0,0 1 0 0 0,-1-1 0 0 0,1 0 0 0 0,0 1 0 0 0,0 1 0 0 0,-5 17 0 0 0,5-18 0 0 0,0 1 0 0 0,-1-1 0 0 0,1 0 0 0 0,-1 0 0 0 0,1 0 0 0 0,-1 0 0 0 0,-2 4 0 0 0,-2 11 0 0 0,-2 6-72 0 0,1 23 72 0 0,-2-2 0 0 0,3-23 0 0 0,1 0 0 0 0,3-19 0 0 0,0 1 0 0 0,0 0 0 0 0,1-1 0 0 0,-1 1 0 0 0,1-1 0 0 0,-1 5 0 0 0,-6 35 0 0 0,4-11 77 0 0,2-24-52 0 0,0 0 0 0 0,0 0 0 0 0,1 8-1 0 0,0-7-35 0 0,0-1 0 0 0,0 1 0 0 0,-1-1-1 0 0,-2 10 1 0 0,0-8 72 0 0,1-1-1 0 0,1 1 0 0 0,0 0 0 0 0,0 12 1 0 0,-3 20 93 0 0,4-31-64 0 0,-1 1-1 0 0,1-1 0 0 0,1 0 1 0 0,0 0-1 0 0,3 12 1 0 0,1 16 61 0 0,1-9 180 0 0,-5-24-277 0 0,1 0 1 0 0,-1 1-1 0 0,0-1 1 0 0,0 7-1 0 0,3 3-24 0 0,-3-14-28 0 0,-1 0-1 0 0,1 1 1 0 0,-1-1 0 0 0,0 0-1 0 0,1 0 1 0 0,-1 0 0 0 0,0 1-1 0 0,0-1 1 0 0,1 0 0 0 0,-1 1-1 0 0,0-1 1 0 0,-1 0 0 0 0,1 2-1 0 0,7 21 201 0 0,-3-12-84 0 0,3 6-3 0 0,-4-14-95 0 0,-1 0 1 0 0,0 0-1 0 0,-1 0 0 0 0,1 0 0 0 0,-1 1 0 0 0,1 5 0 0 0,-1-6 3 0 0,-1 0 0 0 0,1-1-1 0 0,0 1 1 0 0,0 0 0 0 0,0-1-1 0 0,1 1 1 0 0,-1-1 0 0 0,1 0-1 0 0,-1 1 1 0 0,1-1 0 0 0,4 5-1 0 0,-4-5 5 0 0,-1-1 0 0 0,0 1-1 0 0,0 0 1 0 0,0 0 0 0 0,0-1-1 0 0,1 6 1 0 0,-2-7-24 0 0,1-1 1 0 0,-1 1-1 0 0,1 0 1 0 0,-1-1-1 0 0,1 1 1 0 0,-1 0-1 0 0,1 0 0 0 0,-1-1 1 0 0,0 1-1 0 0,1 0 1 0 0,-1 0-1 0 0,0 0 1 0 0,0 0-1 0 0,1 1 0 0 0,0 2-1 0 0,51 52 318 0 0,-39-42-278 0 0,-6-6 51 0 0,1 0-1 0 0,11 9 1 0 0,9 11-37 0 0,-8-7 70 0 0,3-4-116 0 0,16 21 182 0 0,-39-38-128 0 0,47 21 192 0 0,-14-10-240 0 0,18 1 160 0 0,-41-9-89 0 0,1-1-1 0 0,0-1 0 0 0,0 0 0 0 0,0 0 1 0 0,17-1-1 0 0,-7-1-28 0 0,8 2-47 0 0,-16-1 86 0 0,20-1-84 0 0,-32 1 3 0 0,1 0 0 0 0,-1-1 1 0 0,1 1-1 0 0,-1 0 1 0 0,0-1-1 0 0,1 1 1 0 0,-1-1-1 0 0,0 1 1 0 0,0-1-1 0 0,1 0 1 0 0,-1 1-1 0 0,0-1 1 0 0,0 0-1 0 0,0 0 1 0 0,2-2-1 0 0,-1 2 2 0 0,0-1 0 0 0,0 1-1 0 0,1 0 1 0 0,-1 0 0 0 0,0 0-1 0 0,1 0 1 0 0,-1 1 0 0 0,1-1-1 0 0,-1 0 1 0 0,4 1 0 0 0,11-5-21 0 0,1 0 3 0 0,-16 5 0 0 0,1 0 0 0 0,-1 0 0 0 0,0-1 0 0 0,0 1 0 0 0,0-1 0 0 0,0 1 0 0 0,0-1 0 0 0,3-2 0 0 0,0 0 0 0 0,1 1 0 0 0,0-1 0 0 0,-1 1 0 0 0,8-2 0 0 0,7-14 0 0 0,-17 16 0 0 0,0 1 0 0 0,-1-1 0 0 0,1 0 0 0 0,-1 1-1 0 0,1-1 1 0 0,2-3 0 0 0,12-9 12 0 0,-7 7 46 0 0,-9 6-59 0 0,0 0 1 0 0,0-1 0 0 0,1 1-1 0 0,-1 0 1 0 0,1 0-1 0 0,-1 1 1 0 0,1-1 0 0 0,-1 0-1 0 0,1 0 1 0 0,0 1 0 0 0,2-2-1 0 0,-4 2 1 0 0,2 0 4 0 0,0 0 0 0 0,0-1 0 0 0,-1 1 0 0 0,1-1 0 0 0,0 1 0 0 0,-1-1 0 0 0,1 0 0 0 0,-1 0 0 0 0,1 0 0 0 0,-1 1 0 0 0,1-2 0 0 0,-1 1 0 0 0,1 0 0 0 0,-1 0 0 0 0,2-2 0 0 0,17-13 92 0 0,-16 11-77 0 0,-1-1 0 0 0,1 1 0 0 0,0 0 0 0 0,1 1 1 0 0,-1-1-1 0 0,9-6 0 0 0,-2 2-9 0 0,-2 0-10 0 0,2-1 0 0 0,0 1 0 0 0,-1-1 0 0 0,-1-1 0 0 0,1 1 0 0 0,-2-2 0 0 0,11-17 0 0 0,-16 24 0 0 0,1-1 0 0 0,-1 0 0 0 0,9-8 0 0 0,5-9 0 0 0,26-29 0 0 0,-24 31 0 0 0,-15 17 0 0 0,-1 0 0 0 0,1 0 0 0 0,0 0 0 0 0,3-8 0 0 0,-4 7 0 0 0,0 0 0 0 0,-1 0 0 0 0,0 0 0 0 0,0-1 0 0 0,-1 1 0 0 0,2-7 0 0 0,-2 9 6 0 0,0 1 1 0 0,0-1-1 0 0,0 0 0 0 0,0 1 0 0 0,0-1 0 0 0,1 1 0 0 0,1-4 1 0 0,8-13 7 0 0,-1 4-14 0 0,-3 6 0 0 0,37-70 0 0 0,-19 31 228 0 0,31-75 0 0 0,-41 92-228 0 0,-11 25 0 0 0,-1 0 0 0 0,1-1 0 0 0,3-12 0 0 0,13-23 64 0 0,-18 39-64 0 0,-1-1 0 0 0,1 0 0 0 0,0 1 0 0 0,4-7 0 0 0,7-10 0 0 0,-9 12 0 0 0,2-7 0 0 0,1-11 0 0 0,-6 23 5 0 0,0 0 0 0 0,0 0 0 0 0,0 0 0 0 0,1 0 0 0 0,-1 0-1 0 0,1 0 1 0 0,0 0 0 0 0,2-2 0 0 0,5-9 27 0 0,-1-3-34 0 0,1 1-1 0 0,0 0 1 0 0,2 1 0 0 0,14-18-1 0 0,-20 26 3 0 0,0 1 0 0 0,0-1 0 0 0,-1-1 0 0 0,0 1 0 0 0,3-9 0 0 0,14-23 0 0 0,-13 22 0 0 0,-7 14 0 0 0,0 1 0 0 0,0-1 0 0 0,0 1 0 0 0,0-1 0 0 0,1 1 0 0 0,-1 0 0 0 0,4-4 0 0 0,5-13 0 0 0,-9 16 0 0 0,1 1 0 0 0,-1-1 0 0 0,0 1 0 0 0,1 0 0 0 0,-1-1 0 0 0,3-2 0 0 0,-2 3 0 0 0,-1 0 0 0 0,1 0 0 0 0,-1 0 0 0 0,0-1 0 0 0,1 1 0 0 0,0-4 0 0 0,9-13 0 0 0,-7 12 0 0 0,4-2 0 0 0,5-8 0 0 0,-9 14 0 0 0,-1 0 0 0 0,0 0 0 0 0,0 0 0 0 0,0 0 0 0 0,-1 0 0 0 0,1 0 0 0 0,2-6 0 0 0,10-12 0 0 0,13-13 0 0 0,-25 30 0 0 0,0 0 0 0 0,0 0 0 0 0,0 0 0 0 0,3-7 0 0 0,-4 7 0 0 0,0 1 0 0 0,0-1 0 0 0,0 0 0 0 0,1 1 0 0 0,-1 0 0 0 0,5-5 0 0 0,-2 4 0 0 0,-1-1 0 0 0,0 0 0 0 0,-1 1 0 0 0,6-9 0 0 0,6-9 0 0 0,29-32 0 0 0,33-33 0 0 0,-74 84 0 0 0,-1 0 0 0 0,1 0 0 0 0,-1 0 0 0 0,0-1 0 0 0,1 1 0 0 0,-1-1 0 0 0,-1 0 0 0 0,1 1 0 0 0,-1-1 0 0 0,2-4 0 0 0,-2 6 0 0 0,0-1 0 0 0,0 1 0 0 0,0 0 0 0 0,0 0 0 0 0,0 0 0 0 0,1 0 0 0 0,-1 0 0 0 0,4-3 0 0 0,6-10 0 0 0,14-19 0 0 0,-1 2 0 0 0,-14 17 0 0 0,-3 3 0 0 0,0 0 0 0 0,10-22 0 0 0,7-9 184 0 0,-17 31-291 0 0,-1 1 180 0 0,-1 0 0 0 0,9-22 0 0 0,-11 24-73 0 0,9-25 0 0 0,-6 24 0 0 0,-4 5 0 0 0,1 0 0 0 0,-1 0 0 0 0,0 0 0 0 0,2-7 0 0 0,15-40 0 0 0,-17 48 0 0 0,-1 0 0 0 0,0 1 0 0 0,0-1 0 0 0,0 0 0 0 0,1-7 0 0 0,-2 8 0 0 0,0 1 0 0 0,0-1 0 0 0,0 1 0 0 0,0-1 0 0 0,1 1 0 0 0,-1-1 0 0 0,2-3 0 0 0,-1 1 0 0 0,2-22 0 0 0,-3 27 0 0 0,-1-1 0 0 0,1 0 0 0 0,0 0 0 0 0,0 1 0 0 0,0-1 0 0 0,0 0 0 0 0,0 1 0 0 0,0-1 0 0 0,0 0 0 0 0,1 0 0 0 0,-1 1 0 0 0,0-1 0 0 0,0 0 0 0 0,0 1 0 0 0,1-1 0 0 0,0-1 0 0 0,0-5 0 0 0,-1 3 0 0 0,0 0 0 0 0,0 0 0 0 0,1-1 0 0 0,0 1 0 0 0,1-4 0 0 0,-2 8 0 0 0,0-5-18 0 0,0 1 0 0 0,0 0 0 0 0,-1 0 0 0 0,1-1 0 0 0,-3-7 0 0 0,1 2-186 0 0,-5-11 506 0 0,6 15-284 0 0,1 3-50 0 0,0 0 0 0 0,0 0 0 0 0,0 0 0 0 0,-1 0 0 0 0,1 0 0 0 0,-3-5 0 0 0,-3-10 32 0 0,-1 2 0 0 0,3 8-2 0 0,2 1-2 0 0,2-3-54 0 0,-3 0 58 0 0,-6-10 0 0 0,7 12 0 0 0,-2-6 0 0 0,-12-37-64 0 0,-2 14-77 0 0,17 36 72 0 0,-1-2-249 0 0,0 0 318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3:59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4575 0 0,'3'1'147'0'0,"-3"-2"428"0"0,0-3-105 0 0,14 3 1194 0 0,-11 1-1574 0 0,-1 0 0 0 0,1 0 0 0 0,-1-1-1 0 0,1 1 1 0 0,-1-1 0 0 0,0 1 0 0 0,1-1-1 0 0,-1 0 1 0 0,2-1 0 0 0,-2 1-83 0 0,-1 0 1 0 0,1 1-1 0 0,0-1 1 0 0,-1 1-1 0 0,1-1 1 0 0,0 1-1 0 0,-1 0 1 0 0,1-1-1 0 0,0 1 1 0 0,-1 0-1 0 0,1 0 1 0 0,3 1-1 0 0,0-1 70 0 0,13-1 3 0 0,-1 1-80 0 0,-3 9 134 0 0,-14-9-128 0 0,0 0 0 0 0,0 0 0 0 0,0 0 0 0 0,0 0-1 0 0,0 1 1 0 0,1-1 0 0 0,-1 0 0 0 0,0 0 0 0 0,0 0 0 0 0,0 0 0 0 0,0 0 0 0 0,1 1 0 0 0,-1-1 0 0 0,0 0 0 0 0,0 0 0 0 0,0 0 0 0 0,1 0 0 0 0,-1 0 0 0 0,0 0 0 0 0,0 0 0 0 0,0 0 0 0 0,1 0-1 0 0,-1 0 1 0 0,0 0 0 0 0,0 0 0 0 0,1 0 0 0 0,-1 0 0 0 0,0 0 0 0 0,0 0 0 0 0,0 0 0 0 0,1 0 0 0 0,-1 0 0 0 0,0 0 0 0 0,0 0 0 0 0,0 0 0 0 0,1 0 0 0 0,0 0 132 0 0,17 9-34 0 0,-13-6-40 0 0,0-1 30 0 0,-5 0-99 0 0,12 5 62 0 0,5 2-29 0 0,-16-8 145 0 0,18 9 714 0 0,7 5-573 0 0,-16-8-4070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3679 0 0,'0'0'2987'0'0,"-9"13"201"0"0,-10 32 183 0 0,14-30-2600 0 0,4-14-727 0 0,0 1 0 0 0,0 0 1 0 0,0 0-1 0 0,0 0 0 0 0,1 0 0 0 0,-1 0 1 0 0,1 0-1 0 0,-1 1 0 0 0,1-1 0 0 0,0 0 0 0 0,0 0 1 0 0,0 0-1 0 0,0 0 0 0 0,1 3 0 0 0,-1-5-46 0 0,0 0 0 0 0,0 0 0 0 0,0 0 0 0 0,0 1 0 0 0,0-1 0 0 0,0 0 0 0 0,0 0-1 0 0,0 0 1 0 0,0 0 0 0 0,0 0 0 0 0,0 0 0 0 0,0 0 0 0 0,0 0 0 0 0,1 0 0 0 0,-1 0 0 0 0,0 0-1 0 0,0 1 1 0 0,0-1 0 0 0,0 0 0 0 0,0 0 0 0 0,0 0 0 0 0,0 0 0 0 0,0 0 0 0 0,0 0 0 0 0,1 0-1 0 0,-1 0 1 0 0,0 0 0 0 0,0 0 0 0 0,0 0 0 0 0,0 0 0 0 0,0 0 0 0 0,0 0 0 0 0,0 0-1 0 0,1 0 1 0 0,-1 0 0 0 0,0 0 0 0 0,0 0 0 0 0,0 0 0 0 0,0 0 0 0 0,0 0 0 0 0,0 0 0 0 0,0 0-1 0 0,0-1 1 0 0,1 1 0 0 0,5-5-168 0 0,4-5-65 0 0,-4 0 244 0 0,1-1-1 0 0,-2-1 0 0 0,6-14 847 0 0,-23 34-135 0 0,9-5-615 0 0,2-1-62 0 0,-1 0 0 0 0,1-1 1 0 0,0 1-1 0 0,0 0 1 0 0,0 0-1 0 0,0-1 1 0 0,0 1-1 0 0,0 0 0 0 0,0 3 1 0 0,0-4-147 0 0,14-20-8453 0 0,-2 8 2182 0 0,-7 5 5732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5471 0 0,'0'0'416'0'0,"16"-8"1888"0"0,-14 6-2082 0 0,-1 1-217 0 0,-1 1 0 0 0,1 0 0 0 0,0-1-1 0 0,-1 1 1 0 0,1-1 0 0 0,-1 1 0 0 0,1-1 0 0 0,-1 1-1 0 0,0-1 1 0 0,1 1 0 0 0,-1-1 0 0 0,1 0-1 0 0,-1 1 1 0 0,0-1 0 0 0,0 0 0 0 0,1 1-1 0 0,-1-1 1 0 0,0 0 0 0 0,1-1 501 0 0,-3 2-315 0 0,1 1 0 0 0,0 0 0 0 0,0 0 0 0 0,0-1 0 0 0,0 1 0 0 0,0 0 0 0 0,0 0 0 0 0,0 0 0 0 0,0 0 0 0 0,0 0 0 0 0,1 0 0 0 0,-1 0 0 0 0,0 0 0 0 0,1 0 0 0 0,-1 1 0 0 0,1-1 0 0 0,-1 0 0 0 0,1 0 0 0 0,-1 2 0 0 0,-1 3 392 0 0,-1 0-231 0 0,0 0 0 0 0,1 0 1 0 0,0 0-1 0 0,0 0 1 0 0,1 0-1 0 0,-2 7 0 0 0,3-13-350 0 0,0 1-1 0 0,1-1 0 0 0,-1 0 1 0 0,0 0-1 0 0,0 0 0 0 0,0 0 0 0 0,0 0 1 0 0,0 0-1 0 0,0 1 0 0 0,0-1 1 0 0,0 0-1 0 0,0 0 0 0 0,0 0 1 0 0,0 0-1 0 0,0 0 0 0 0,0 0 1 0 0,0 0-1 0 0,0 0 0 0 0,1 1 1 0 0,-1-1-1 0 0,0 0 0 0 0,0 0 0 0 0,0 0 1 0 0,0 0-1 0 0,0 0 0 0 0,0 0 1 0 0,0 0-1 0 0,1 0 0 0 0,-1 0 1 0 0,0 0-1 0 0,0 0 0 0 0,0 0 1 0 0,0 0-1 0 0,0 0 0 0 0,0 0 1 0 0,1 0-1 0 0,-1 0 0 0 0,0 0 0 0 0,0 0 1 0 0,0 0-1 0 0,0 0 0 0 0,0 0 1 0 0,0 0-1 0 0,1 0 0 0 0,-1 0 1 0 0,0 0-1 0 0,0 0 0 0 0,0 0 1 0 0,0 0-1 0 0,0 0 0 0 0,0-1 1 0 0,1 1-1 0 0,7-4-11 0 0,-6 4 14 0 0,6-12-2 0 0,-8 10-10 0 0,1 1-1 0 0,0-1 1 0 0,0 1 0 0 0,0-1-1 0 0,0 0 1 0 0,0 1-1 0 0,0 0 1 0 0,1-1-1 0 0,-1 1 1 0 0,1 0 0 0 0,-1 0-1 0 0,0-1 1 0 0,1 1-1 0 0,0 0 1 0 0,-1 1-1 0 0,3-2 1 0 0,-4 4 37 0 0,1-1 0 0 0,-1 1 0 0 0,0 0 1 0 0,0 0-1 0 0,0 0 0 0 0,0 0 0 0 0,-1-1 0 0 0,0 5 1 0 0,-1-1 440 0 0,4-5-754 0 0,5-10-2268 0 0,-2 4-580 0 0,6-7-6900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3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6911 0 0,'0'0'528'0'0,"-4"3"1488"0"0,17-15-2264 0 0,-4 9 217 0 0,0 1 0 0 0,1-1-1 0 0,-1 2 1 0 0,1-1 0 0 0,0 1-1 0 0,0 1 1 0 0,-1 0 0 0 0,1 0-1 0 0,0 1 1 0 0,-1 0 0 0 0,17 4-1 0 0,-19-3-273 0 0,-6-2 263 0 0,1 0 0 0 0,-1 0 0 0 0,0 0 1 0 0,0 1-1 0 0,0-1 0 0 0,0 0 0 0 0,0 1 0 0 0,0-1 0 0 0,0 1 0 0 0,0 0 0 0 0,0-1 0 0 0,0 1 0 0 0,2 1 0 0 0,-22 5 498 0 0,15-6-446 0 0,0-1 0 0 0,1 1 0 0 0,-1-1-1 0 0,0-1 1 0 0,0 1 0 0 0,0 0 0 0 0,0-1 0 0 0,1 0-1 0 0,-1 0 1 0 0,0 0 0 0 0,-5-2 0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 6271 0 0,'0'0'486'0'0,"12"2"188"0"0,-12-2-675 0 0,8-21-543 0 0,-8 20 542 0 0,0 1 0 0 0,0-1-1 0 0,0 0 1 0 0,0 1-1 0 0,0-1 1 0 0,0 1 0 0 0,0-1-1 0 0,0 1 1 0 0,0-1 0 0 0,0 1-1 0 0,-1-1 1 0 0,1 0 0 0 0,0 1-1 0 0,0-1 1 0 0,0 1 0 0 0,-1-1-1 0 0,1 1 1 0 0,0-1 0 0 0,-1 1-1 0 0,1 0 1 0 0,0-1-1 0 0,-1 1 1 0 0,1-1 0 0 0,-1 1-1 0 0,1 0 1 0 0,0-1 0 0 0,-1 1-1 0 0,1 0 1 0 0,-1-1 0 0 0,1 1-1 0 0,-1 0 1 0 0,1 0 0 0 0,-1-1-1 0 0,1 1 1 0 0,-1 0 0 0 0,1 0-1 0 0,-1 0 1 0 0,0 0-1 0 0,1 0 1 0 0,-1 0 0 0 0,0 0-1 0 0,-3-1 277 0 0,-1 1 0 0 0,1 0 0 0 0,0 0 0 0 0,-1 0 0 0 0,1 1 0 0 0,-1 0 0 0 0,1-1 0 0 0,0 2 0 0 0,0-1 0 0 0,-1 0 0 0 0,1 1-1 0 0,0 0 1 0 0,0 0 0 0 0,0 0 0 0 0,1 0 0 0 0,-1 1 0 0 0,-4 3 0 0 0,7-5-65 0 0,1-1-206 0 0,0 0 0 0 0,0 0 0 0 0,0 0 0 0 0,0 0 0 0 0,0 0 0 0 0,0 0 0 0 0,0 0 0 0 0,-1 0 0 0 0,1 0 0 0 0,0 0 0 0 0,0 0 0 0 0,0 0 0 0 0,0 0-1 0 0,0 0 1 0 0,0 0 0 0 0,0 0 0 0 0,0 0 0 0 0,-1 0 0 0 0,1 0 0 0 0,0 0 0 0 0,0 0 0 0 0,0 0 0 0 0,0 1 0 0 0,0-1 0 0 0,0 0 0 0 0,0 0 0 0 0,0 0 0 0 0,0 0 0 0 0,0 0-1 0 0,0 0 1 0 0,0 0 0 0 0,0 0 0 0 0,0 0 0 0 0,0 1 0 0 0,0-1 0 0 0,0 0 0 0 0,0 0 0 0 0,0 0 0 0 0,0 0 0 0 0,0 0 0 0 0,0 0 0 0 0,0 0 0 0 0,0 1 0 0 0,0-1 0 0 0,0 0-1 0 0,0 0 1 0 0,0 0 0 0 0,0 0 0 0 0,0 0 0 0 0,0 0 0 0 0,0 0 0 0 0,0 0 0 0 0,0 1 0 0 0,0-1 0 0 0,0 0 0 0 0,0 0 0 0 0,0 0 0 0 0,1 0 0 0 0,-1 0 0 0 0,0 0 0 0 0,0 0-1 0 0,0 0 1 0 0,0 0 0 0 0,10 8 81 0 0,19 7-469 0 0,-29-14-7 0 0,3 6-5077 0 0,-23-5 285 0 0,16-2 4846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3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4863 0 0,'0'0'1146'0'0,"11"0"-629"0"0,-9-2-633 0 0,-1 0 0 0 0,1 0 1 0 0,-1-1-1 0 0,1 1 0 0 0,-1-1 0 0 0,0 1 0 0 0,1-6 0 0 0,11-16 170 0 0,-8 12 10 0 0,-4 9-51 0 0,0 1 0 0 0,0-1 0 0 0,0 0 0 0 0,0 1 0 0 0,0-1 0 0 0,-1 0 0 0 0,1 0 0 0 0,-1 0 0 0 0,0-5 0 0 0,0 8 36 0 0,0 0 0 0 0,-1-1-1 0 0,1 1 1 0 0,0 0 0 0 0,0-1-1 0 0,-1 1 1 0 0,1 0 0 0 0,0-1-1 0 0,-1 1 1 0 0,1 0 0 0 0,-1 0-1 0 0,1 0 1 0 0,0-1 0 0 0,-1 1-1 0 0,1 0 1 0 0,-1 0 0 0 0,1 0-1 0 0,-1 0 1 0 0,1 0 0 0 0,0 0-1 0 0,-2-1 1 0 0,2 1-46 0 0,-1 0 1 0 0,0 1-1 0 0,1-1 0 0 0,-1 0 1 0 0,0 0-1 0 0,1 0 0 0 0,-1 0 0 0 0,1 1 1 0 0,-1-1-1 0 0,0 0 0 0 0,1 0 1 0 0,-1 1-1 0 0,1-1 0 0 0,-1 0 1 0 0,1 1-1 0 0,-1-1 0 0 0,1 1 1 0 0,-1-1-1 0 0,1 1 0 0 0,-1-1 0 0 0,1 1 1 0 0,-1 0-1 0 0,-8 9 720 0 0,6-12-682 0 0,3 2-43 0 0,0 0 0 0 0,0 0 0 0 0,0 0 0 0 0,0 0 0 0 0,1 0 0 0 0,-1 0 0 0 0,0 0 0 0 0,0 0 0 0 0,0 0 0 0 0,0 0 0 0 0,0 0 0 0 0,0 0 1 0 0,1 0-1 0 0,-1 0 0 0 0,0 0 0 0 0,0 0 0 0 0,0 0 0 0 0,0 0 0 0 0,0-1 0 0 0,0 1 0 0 0,0 0 0 0 0,0 0 0 0 0,1 0 0 0 0,-1 0 0 0 0,0 0 0 0 0,0 0 0 0 0,0 0 0 0 0,0 0 0 0 0,0 0 0 0 0,0 0 0 0 0,0-1 0 0 0,0 1 0 0 0,0 0 0 0 0,0 0 0 0 0,0 0 0 0 0,0 0 0 0 0,0 0 0 0 0,0 0 0 0 0,0 0 1 0 0,1-1-1 0 0,-1 1 0 0 0,0 0 0 0 0,0 0 0 0 0,0 0 0 0 0,0 0 0 0 0,-1 0 0 0 0,1 0 0 0 0,0-1 0 0 0,0 1 0 0 0,0 0 0 0 0,0 0 0 0 0,0 0 0 0 0,0 0 0 0 0,0 0 0 0 0,0 0 0 0 0,0 0 0 0 0,0 0 0 0 0,0-1 0 0 0,0 1 0 0 0,0 0 0 0 0,-4-2-1000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7:50.083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69 1 9671 0 0,'0'3'87'0'0,"-1"1"1"0"0,0-1-1 0 0,0 0 0 0 0,0 1 0 0 0,0-1 0 0 0,-1 0 0 0 0,1 0 0 0 0,-1 0 0 0 0,0 0 0 0 0,1 0 1 0 0,-5 4-1 0 0,-8 16-205 0 0,3-2-34 0 0,7-16 101 0 0,1 0 0 0 0,1 1 1 0 0,-1-1-1 0 0,1 1 1 0 0,-3 10-1 0 0,4-9 58 0 0,0-2 18 0 0,0-1 1 0 0,0 1-1 0 0,0-1 0 0 0,0 1 0 0 0,1-1 1 0 0,0 1-1 0 0,0-1 0 0 0,0 1 0 0 0,1-1 0 0 0,0 1 1 0 0,0-1-1 0 0,0 0 0 0 0,2 7 0 0 0,-2-10 2 0 0,0 1-1 0 0,0-1 1 0 0,0 0 0 0 0,0 1-1 0 0,0-1 1 0 0,1 0-1 0 0,-1 0 1 0 0,0 0-1 0 0,1 0 1 0 0,-1 0-1 0 0,1 0 1 0 0,-1 0 0 0 0,1 0-1 0 0,0-1 1 0 0,-1 1-1 0 0,1-1 1 0 0,-1 1-1 0 0,1-1 1 0 0,0 0 0 0 0,0 1-1 0 0,-1-1 1 0 0,1 0-1 0 0,0 0 1 0 0,0 0-1 0 0,2-1 1 0 0,3 0-29 0 0,0 0-1 0 0,0 0 1 0 0,0 0 0 0 0,0-1 0 0 0,7-3 0 0 0,30-16-1071 0 0,-32 15 46 0 0,0 0-1 0 0,1 0 0 0 0,0 1 0 0 0,0 1 1 0 0,26-5-1 0 0,-38 8 877 0 0,0 1 0 0 0,1 0 0 0 0,-1 0 0 0 0,0 0 0 0 0,1 0 0 0 0,-1 0-1 0 0,0 0 1 0 0,1 0 0 0 0,-1 0 0 0 0,1 1 0 0 0,-1-1 0 0 0,0 0 0 0 0,0 1 0 0 0,1-1 0 0 0,-1 1 0 0 0,0-1 0 0 0,0 1 0 0 0,0 0-1 0 0,1 0 1 0 0,0 1 0 0 0,-1-1 148 0 0,0 1-1 0 0,0-1 0 0 0,-1 0 1 0 0,1 1-1 0 0,-1-1 0 0 0,1 1 1 0 0,-1-1-1 0 0,1 1 1 0 0,-1 0-1 0 0,0-1 0 0 0,0 1 1 0 0,0-1-1 0 0,0 1 0 0 0,0 0 1 0 0,0-1-1 0 0,-1 3 0 0 0,0 5 1130 0 0,-1 0 0 0 0,0 0 0 0 0,-1 0 0 0 0,0 0 0 0 0,-1 0-1 0 0,-5 10 1 0 0,-33 47 3329 0 0,29-45-3465 0 0,-49 62 1304 0 0,54-68-2231 0 0,4-5-51 0 0,21-12-3904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3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4343 0 0,'0'0'334'0'0,"0"-1"-217"0"0,0 0-88 0 0,0 0 307 0 0,0 1-384 0 0,5 0 1218 0 0,-6 0-1082 0 0,1-1-1 0 0,0 0 1 0 0,-1 1 0 0 0,1-1 0 0 0,0 0 0 0 0,0 1 0 0 0,0-1-1 0 0,0 0 1 0 0,0 1 0 0 0,0-1 0 0 0,0 0 0 0 0,0 0-1 0 0,0 1 1 0 0,0-1 0 0 0,0 0 0 0 0,1 1 0 0 0,-1-1 0 0 0,0 0-1 0 0,1 0 1 0 0,-1 0 57 0 0,4-11 279 0 0,-4 10-370 0 0,1 1 1 0 0,0-1-1 0 0,-1 1 0 0 0,1-1 0 0 0,-1 1 0 0 0,0-1 0 0 0,0 0 0 0 0,1 1 0 0 0,-1-1 0 0 0,0 0 0 0 0,-1-2 0 0 0,4-12 210 0 0,0 4-176 0 0,4-18 616 0 0,3-3 344 0 0,2 2-88 0 0,-2 4-736 0 0,-6 18-224 0 0,0-2 0 0 0,6-7 0 0 0,5-5 222 0 0,-13 20-208 0 0,1-1 1 0 0,0 1 0 0 0,-1-1 0 0 0,0 0-1 0 0,0 0 1 0 0,0 0 0 0 0,2-5 0 0 0,-3 4-12 0 0,1 0 1 0 0,0 1-1 0 0,1-1 0 0 0,-1 1 1 0 0,5-6-1 0 0,6-12-3 0 0,20-24 0 0 0,-31 44 13 0 0,0-1-1 0 0,-1 1 0 0 0,1 0 0 0 0,-1-1 0 0 0,1 1 1 0 0,-1-1-1 0 0,0 1 0 0 0,0-1 0 0 0,0 1 1 0 0,0-1-1 0 0,0-3 0 0 0,-1 4 12 0 0,1 0 62 0 0,-1 1-91 0 0,0 1 0 0 0,0 0 0 0 0,0-1 0 0 0,0 1 0 0 0,0 0 0 0 0,0-1 0 0 0,0 1 0 0 0,0 0 0 0 0,0-1 0 0 0,0 1 0 0 0,0 0 0 0 0,0-1 0 0 0,0 1 0 0 0,0 0 0 0 0,-1-1 0 0 0,1 1 0 0 0,0 0 0 0 0,0-1 0 0 0,0 1 0 0 0,0 0 0 0 0,-1-1 0 0 0,1 1 0 0 0,0 0 0 0 0,0 0 0 0 0,-1-1 0 0 0,1 1 0 0 0,0 0 0 0 0,-1-1 0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285 738 6335 0 0,'0'0'486'0'0,"10"-15"1006"0"0,16-37-44 0 0,-13 24-752 0 0,-8 17-346 0 0,2-1 6 0 0,7-8-62 0 0,0-2 198 0 0,-1-1-274 0 0,1 1-138 0 0,21-21 160 0 0,16-12-168 0 0,-29 30 36 0 0,-19 20-83 0 0,0 1 0 0 0,1-1 0 0 0,0 1-1 0 0,6-5 1 0 0,-3 0-25 0 0,-7 8 0 0 0,1 0 0 0 0,-1 1 0 0 0,1-1 0 0 0,-1 0 0 0 0,1 0 0 0 0,0 1 0 0 0,-1-1 0 0 0,1 0 0 0 0,0 1 0 0 0,-1-1 0 0 0,1 1 0 0 0,0-1 0 0 0,0 1 0 0 0,1-1 0 0 0,0-1 0 0 0,0 1 0 0 0,0 0 0 0 0,0-1 0 0 0,0 0 0 0 0,0 1 0 0 0,3-5 0 0 0,7-6 0 0 0,-11 12-6 0 0,-1-1 0 0 0,1 0-1 0 0,0 1 1 0 0,0-1 0 0 0,-1 0 0 0 0,1 0-1 0 0,0 1 1 0 0,-1-1 0 0 0,1 0-1 0 0,-1 0 1 0 0,1 0 0 0 0,-1 0 0 0 0,1-1-1 0 0,-1 1 15 0 0,1 0-1 0 0,-1 0 1 0 0,0 0-1 0 0,1 0 1 0 0,-1 1-1 0 0,1-1 1 0 0,-1 0-1 0 0,1 0 1 0 0,0 1-1 0 0,-1-1 0 0 0,1 0 1 0 0,0 1-1 0 0,-1-1 1 0 0,1 1-1 0 0,0-1 1 0 0,1 0-1 0 0,-2 1-3 0 0,0 0 0 0 0,1 0-1 0 0,-1 0 1 0 0,0-1 0 0 0,1 1-1 0 0,-1 0 1 0 0,0 0 0 0 0,0 0-1 0 0,1-1 1 0 0,-1 1 0 0 0,0 0-1 0 0,0-1 1 0 0,1 1-1 0 0,-1 0 1 0 0,0 0 0 0 0,0-1-1 0 0,0 1 1 0 0,0 0 0 0 0,1-1-1 0 0,-1 1 1 0 0,0 0 0 0 0,0-1-1 0 0,0 1 1 0 0,0 0 0 0 0,0-1-1 0 0,0 1 1 0 0,0-1 0 0 0,0-1 6 0 0,0 1 0 0 0,0 0 0 0 0,1-1 0 0 0,-1 1 0 0 0,0 0 0 0 0,1 0 0 0 0,-1-1 0 0 0,1 1 0 0 0,-1 0 0 0 0,1 0 0 0 0,-1-1 0 0 0,2 0 0 0 0,2-5-17 0 0,-4 6 2 0 0,1 0 0 0 0,-1 0 0 0 0,1 0 0 0 0,-1 0 0 0 0,1 0 0 0 0,-1 0 0 0 0,1 0 0 0 0,0 0 0 0 0,-1 0 0 0 0,1 0 0 0 0,0 1 0 0 0,0-1 0 0 0,0 0 0 0 0,-1 0 0 0 0,1 1 0 0 0,2-1 0 0 0,8-12-55 0 0,0 2 60 0 0,-2 0 0 0 0,-8 11 11 0 0,0-1-1 0 0,0 0 0 0 0,0 0 1 0 0,0 0-1 0 0,0 0 1 0 0,-1 0-1 0 0,1 0 0 0 0,0 0 1 0 0,-1 0-1 0 0,1 0 0 0 0,0 0 1 0 0,0-2-1 0 0,-1 2-5 0 0,0 0 1 0 0,1 0-1 0 0,0 0 0 0 0,-1 0 0 0 0,1 0 0 0 0,0 0 1 0 0,-1 0-1 0 0,1 0 0 0 0,0 0 0 0 0,1-1 0 0 0,-1 1-8 0 0,0 0-1 0 0,0 0 1 0 0,0 0-1 0 0,0 0 1 0 0,-1 0-1 0 0,1 0 1 0 0,0 0 0 0 0,-1 0-1 0 0,2-3 1 0 0,5-8-27 0 0,-5 10 47 0 0,0-1 0 0 0,0 1 0 0 0,-1-1 0 0 0,1 0 0 0 0,-1 1 0 0 0,0-1 0 0 0,1 0-1 0 0,0-3 1 0 0,9-22 63 0 0,-11 27-80 0 0,1 1 1 0 0,-1-1-1 0 0,0 1 0 0 0,0-1 0 0 0,1 1 0 0 0,-1-1 1 0 0,0 1-1 0 0,0-1 0 0 0,0 0 0 0 0,0 1 0 0 0,1-1 1 0 0,-1 0-1 0 0,0 1 0 0 0,0-1 0 0 0,0 1 0 0 0,0-1 1 0 0,0 0-1 0 0,-1 0 0 0 0,1-9-100 0 0,0 9 94 0 0,0-1 0 0 0,1 1 0 0 0,-1 0 0 0 0,0-1 0 0 0,1 1 0 0 0,-1 0 0 0 0,1-1 0 0 0,0 1 0 0 0,-1 0 0 0 0,1 0 0 0 0,1-3 0 0 0,4-4-4 0 0,-6 7 7 0 0,1 0 0 0 0,0 0 0 0 0,0 0 0 0 0,0 0-1 0 0,-1 1 1 0 0,1-1 0 0 0,0 0 0 0 0,0 0 0 0 0,0 1 0 0 0,1-1 0 0 0,1-1 0 0 0,10-7-14 0 0,-8 3 124 0 0,1 1 0 0 0,0 0-1 0 0,0 1 1 0 0,0-1 0 0 0,1 1-1 0 0,0 0 1 0 0,11-4 0 0 0,-18 8-105 0 0,1 0-9 0 0,-1 0-1 0 0,1 0 0 0 0,-1 0 0 0 0,1 0 1 0 0,0 0-1 0 0,-1-1 0 0 0,1 1 1 0 0,-1 0-1 0 0,1 0 0 0 0,-1 0 1 0 0,1 0-1 0 0,-1-1 0 0 0,1 1 1 0 0,-1 0-1 0 0,1-1 0 0 0,-1 1 1 0 0,1 0-1 0 0,-1-1 0 0 0,1 1 0 0 0,-1-1 1 0 0,0 1-1 0 0,1 0 0 0 0,-1-1 1 0 0,0 1-1 0 0,1-1 0 0 0,2 0-45 0 0,1-1 30 0 0,1 1 0 0 0,-1 0-1 0 0,1 0 1 0 0,0 1-1 0 0,0-1 1 0 0,0 1 0 0 0,6 0-1 0 0,5 4 74 0 0,-13 2 24 0 0,-2-1-62 0 0,4 0-12 0 0,11 10 0 0 0,2 3 227 0 0,-17-16-168 0 0,2 3-38 0 0,-3-2 22 0 0,2 2-22 0 0,-1-3 22 0 0,0 4-33 0 0,-2-1-10 0 0,2 4 0 0 0,3 0 0 0 0,-3 0 0 0 0,-1-7 0 0 0,1 4 0 0 0,-3-5 0 0 0,2-1 1 0 0,-1 0-1 0 0,1 0 1 0 0,0 0-1 0 0,0 0 1 0 0,0 0-1 0 0,-1 0 1 0 0,1 0-1 0 0,0 0 1 0 0,0 1-1 0 0,0-1 1 0 0,0 0-1 0 0,-1 0 1 0 0,1 0 0 0 0,0 0-1 0 0,0 0 1 0 0,0 0-1 0 0,0 0 1 0 0,0 0-1 0 0,-1 0 1 0 0,1 1-1 0 0,0-1 1 0 0,0 0-1 0 0,0 0 1 0 0,0 0-1 0 0,0 0 1 0 0,0 0-1 0 0,0 1 1 0 0,-1-1-1 0 0,1 0 1 0 0,0 0-1 0 0,0 0 1 0 0,0 0-1 0 0,0 1 1 0 0,0-1-1 0 0,0 0 1 0 0,0 0-1 0 0,0 0 1 0 0,0 0-1 0 0,0 1 1 0 0,0-1-1 0 0,0 0 1 0 0,0 0-1 0 0,0 0 1 0 0,0 1-1 0 0,0-1 1 0 0,0 0 0 0 0,0 0-1 0 0,0 4 29 0 0,-19 14-19 0 0,9-7-10 0 0,8-10-7 0 0,1 1 0 0 0,-1 0 0 0 0,1-1 0 0 0,-1 1 0 0 0,1 0 0 0 0,0-1 0 0 0,0 1-1 0 0,-2 3 1 0 0,-11 27 7 0 0,12-31 0 0 0,-4 15 0 0 0,5-14 2 0 0,1-2-3 0 0,0 0 1 0 0,-1 0 0 0 0,1 1-1 0 0,0-1 1 0 0,0 0 0 0 0,0 0 0 0 0,0 1-1 0 0,-1-1 1 0 0,1 0 0 0 0,0 0-1 0 0,0 1 1 0 0,0-1 0 0 0,0 0-1 0 0,0 1 1 0 0,0-1 0 0 0,0 0 0 0 0,0 0-1 0 0,0 1 1 0 0,0-1 0 0 0,0 0-1 0 0,0 1 1 0 0,0-1 0 0 0,0 0-1 0 0,0 1 1 0 0,0-1 0 0 0,0 0 0 0 0,0 0-1 0 0,0 1 1 0 0,0-1 0 0 0,1 0-1 0 0,-1 0 1 0 0,0 1 0 0 0,0-1-1 0 0,0 0 1 0 0,0 0 0 0 0,1 1 0 0 0,-1-1-1 0 0,0 0 1 0 0,1 1 0 0 0,0 0-38 0 0,-1 0 20 0 0,-3 10 20 0 0,8 10-2 0 0,-7-17 0 0 0,0 15 0 0 0,1 0 0 0 0,-3 3 0 0 0,4-19 0 0 0,0 0 0 0 0,0 0 0 0 0,-1 1 0 0 0,1-1 0 0 0,-1 0 0 0 0,0 0 0 0 0,0 0 0 0 0,0 1 0 0 0,0-1 0 0 0,-3 3 0 0 0,3-3 0 0 0,-1 0 0 0 0,1 0 0 0 0,0 0 0 0 0,0 0 0 0 0,-1 5 0 0 0,0 0 0 0 0,0-1 0 0 0,0 0 0 0 0,-6 12 0 0 0,-2 8 0 0 0,-4 3 0 0 0,7-8 0 0 0,6-17 0 0 0,-1 1 0 0 0,1-1 0 0 0,-1 0 0 0 0,0 1 0 0 0,-4 5 0 0 0,3-6 0 0 0,1 1 0 0 0,0-1 0 0 0,0 0 0 0 0,0 1 0 0 0,-2 10 0 0 0,-4 10 0 0 0,6-21 7 0 0,-1 0 0 0 0,1 0 0 0 0,1 0 0 0 0,-3 7-1 0 0,-6 17 24 0 0,-8 15-30 0 0,15-38-8 0 0,-1 0-51 0 0,0 1 0 0 0,0-1 0 0 0,-1 0-1 0 0,-7 7 1 0 0,8-8 4 0 0,-1 1 0 0 0,1-1-1 0 0,-6 11 1 0 0,-8 9-52 0 0,10-6 107 0 0,3-11 0 0 0,4-7 0 0 0,1-1 0 0 0,0 1 0 0 0,-1 0 0 0 0,1-1 0 0 0,0 1 0 0 0,-1-1 0 0 0,1 1 0 0 0,-1 0 0 0 0,1-1 0 0 0,-1 1 0 0 0,1-1 0 0 0,-1 1 0 0 0,1-1 0 0 0,-1 0 0 0 0,-1 1 0 0 0,1 0 4 0 0,0 0-1 0 0,-1 1 1 0 0,1-1-1 0 0,0 0 0 0 0,0 0 1 0 0,0 1-1 0 0,0-1 1 0 0,0 0-1 0 0,0 1 0 0 0,0 1 1 0 0,-9 12 22 0 0,-2-3-117 0 0,0 1 0 0 0,2 0-1 0 0,-14 22 1 0 0,15-20 78 0 0,-10 13 79 0 0,3 1 22 0 0,6-11-86 0 0,8-15-11 0 0,0 0 0 0 0,0 0 0 0 0,0 0-1 0 0,1 1 1 0 0,-1-1 0 0 0,1 1 0 0 0,-2 5-1 0 0,2-5 10 0 0,1 0 0 0 0,-1 0 0 0 0,-1 0 0 0 0,1 0 0 0 0,0 0 0 0 0,-4 6 0 0 0,4-9 0 0 0,0 0 0 0 0,0 0 0 0 0,1 0 0 0 0,-1 0 0 0 0,1 0 0 0 0,-1 1 0 0 0,1-1 0 0 0,-1 0 0 0 0,1 0 0 0 0,0 1 0 0 0,-1 1 0 0 0,-3 11 0 0 0,0-9 0 0 0,1-2 0 0 0,1 0 0 0 0,0 1 0 0 0,-1-1 0 0 0,1 1 0 0 0,0-1 0 0 0,-1 5 0 0 0,-9 13 0 0 0,2-3 0 0 0,9-16 0 0 0,1-1 0 0 0,-1 1 0 0 0,0 0 0 0 0,0-1 0 0 0,0 1 0 0 0,0-1 0 0 0,0 1 0 0 0,0-1-1 0 0,-1 0 1 0 0,-1 2 0 0 0,2-2 1 0 0,0 0 1 0 0,0 1-1 0 0,0-1 0 0 0,-1 0 0 0 0,1 0 0 0 0,1 1 1 0 0,-1-1-1 0 0,0 1 0 0 0,0-1 0 0 0,-1 4 0 0 0,-3 3 81 0 0,0 1-8 0 0,4-8-78 0 0,1 1 1 0 0,-1-1-1 0 0,1 0 0 0 0,-1 0 0 0 0,0 1 0 0 0,1-1 0 0 0,-1 0 0 0 0,0 0 0 0 0,0 0 0 0 0,0 0 0 0 0,0 0 1 0 0,-1 1-1 0 0,1-1 0 0 0,0-1 1 0 0,0 1-1 0 0,1 0 1 0 0,-1 0-1 0 0,0 0 1 0 0,0 0-1 0 0,1 0 1 0 0,-1 0-1 0 0,1 0 1 0 0,-1 0-1 0 0,1 0 1 0 0,-1 1-1 0 0,-5 9-31 0 0,5-11 33 0 0,1 1 0 0 0,-1-1 0 0 0,0 1-1 0 0,1 0 1 0 0,0-1 0 0 0,-1 1 0 0 0,1 0 0 0 0,-1 0 0 0 0,1-1-1 0 0,0 1 1 0 0,-1 0 0 0 0,1 0 0 0 0,0 0 0 0 0,0-1 0 0 0,0 1-1 0 0,-1 2 1 0 0,1-1 2 0 0,0 0 0 0 0,0 0 0 0 0,0 1 0 0 0,0-1 0 0 0,-1 0 0 0 0,1 0 0 0 0,-1 1 0 0 0,0-1 0 0 0,1 0 0 0 0,-1 0 0 0 0,0 0-1 0 0,0 0 1 0 0,-2 2 0 0 0,-4 11 20 0 0,-14 18 225 0 0,0 1-245 0 0,19-30-13 0 0,0-1-1 0 0,0 0 1 0 0,0 0-1 0 0,0 0 1 0 0,0-1-1 0 0,-1 1 1 0 0,1-1-1 0 0,-1 1 1 0 0,0-1-1 0 0,0 0 1 0 0,0 0 0 0 0,0 0-1 0 0,0 0 1 0 0,-5 2-1 0 0,3-1-4 0 0,0-1-1 0 0,0 1 1 0 0,1 1 0 0 0,-1-1 0 0 0,-4 5-1 0 0,-3 3-1 0 0,-8 10-24 0 0,20-21 44 0 0,-1 1 0 0 0,1 0-1 0 0,-1 0 1 0 0,1 0 0 0 0,-1-1 0 0 0,0 1-1 0 0,0 0 1 0 0,1-1 0 0 0,-1 1 0 0 0,0-1-1 0 0,0 1 1 0 0,0-1 0 0 0,0 1 0 0 0,0-1-1 0 0,0 0 1 0 0,0 1 0 0 0,0-1-1 0 0,0 0 1 0 0,0 0 0 0 0,0 1 0 0 0,0-1-1 0 0,0 0 1 0 0,0 0 0 0 0,0 0 0 0 0,0 0-1 0 0,0 0 1 0 0,0-1 0 0 0,1 1 0 0 0,-3-1-1 0 0,-7-5 9 0 0,6 3-2 0 0,1 1 1 0 0,-1 0-1 0 0,0 0 0 0 0,0 0 0 0 0,-1 0 1 0 0,1 1-1 0 0,0 0 0 0 0,-5-2 0 0 0,-1 0-115 0 0,0 0-1 0 0,0-1 0 0 0,0 0 0 0 0,1-1 0 0 0,-11-6 1 0 0,2 2-2310 0 0,16 8 2195 0 0,-1 1 1 0 0,1-1-1 0 0,0-1 0 0 0,-1 1 1 0 0,1 0-1 0 0,0-1 1 0 0,0 1-1 0 0,0-1 1 0 0,-4-3-1 0 0,6 4 6 0 0,-1 0 1 0 0,1-1-1 0 0,-1 1 1 0 0,1 0-1 0 0,0-1 0 0 0,0 1 1 0 0,0-1-1 0 0,0 1 1 0 0,0-1-1 0 0,0 1 0 0 0,0 0 1 0 0,0-1-1 0 0,0 1 1 0 0,1-2-1 0 0,5-19-3359 0 0,-2 16 3091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6159 0 0,'0'3'56'0'0,"0"0"0"0"0,-1 1 0 0 0,1-1-1 0 0,0 0 1 0 0,-1 0 0 0 0,0 0 0 0 0,0 1-1 0 0,0-1 1 0 0,0 0 0 0 0,0 0 0 0 0,-3 5-1 0 0,-5 13-4 0 0,8-15-18 0 0,-4 10 138 0 0,1-1 0 0 0,1 0-1 0 0,0 1 1 0 0,1-1 0 0 0,1 21 0 0 0,1-35-137 0 0,0 1 0 0 0,0-1 0 0 0,1 0 0 0 0,-1 1 0 0 0,1-1 0 0 0,-1 1 0 0 0,1-1 0 0 0,-1 0 0 0 0,1 1-1 0 0,0-1 1 0 0,0 0 0 0 0,0 0 0 0 0,0 1 0 0 0,0-1 0 0 0,0 0 0 0 0,0 0 0 0 0,1 1 0 0 0,-1-2-151 0 0,-1 1 0 0 0,1-1 0 0 0,-1 0 0 0 0,1 0 0 0 0,-1 1 0 0 0,1-1 0 0 0,-1 0-1 0 0,1 0 1 0 0,-1 0 0 0 0,1 0 0 0 0,-1 0 0 0 0,1 0 0 0 0,-1 0 0 0 0,1 0 0 0 0,-1 0 0 0 0,1 0-1 0 0,-1 0 1 0 0,1 0 0 0 0,-1 0 0 0 0,1 0 0 0 0,-1 0 0 0 0,1 0 0 0 0,-1-1 0 0 0,1 1 0 0 0,-1 0-1 0 0,1 0 1 0 0,-1-1 0 0 0,1 1 0 0 0,-1 0 0 0 0,0-1 0 0 0,1 1 0 0 0,-1 0 0 0 0,1-1 0 0 0,-1 1-1 0 0,0 0 1 0 0,1-1 0 0 0,-1 1 0 0 0,0-1 0 0 0,0 1 0 0 0,1-1 0 0 0,-1 1 0 0 0,0-1 0 0 0,0 1-1 0 0,0-1 1 0 0,0 1 0 0 0,0-1 0 0 0,1 1 0 0 0,-1-1 0 0 0,0 0 0 0 0,2-4-1489 0 0,2 1 990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4 110 3743 0 0,'-2'-17'315'0'0,"2"16"-344"0"0,0-3 20 0 0,-1 0 1 0 0,1 0-1 0 0,0 0 0 0 0,0 0 1 0 0,0 0-1 0 0,1 0 0 0 0,-1 0 1 0 0,1 0-1 0 0,0 0 0 0 0,0 0 0 0 0,2-3 1 0 0,8-16-254 0 0,-6 16 14 0 0,-4 6 144 0 0,-1 0 1 0 0,1 0-1 0 0,0 0 0 0 0,-1 0 0 0 0,1 1 1 0 0,0-1-1 0 0,0 0 0 0 0,0 0 0 0 0,0 1 1 0 0,0-1-1 0 0,1 0 0 0 0,4 1-1651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4919 0 0,'1'3'10'0'0,"-1"-3"50"0"0,1 1-1 0 0,-1-1 0 0 0,0 1 0 0 0,0-1 1 0 0,0 1-1 0 0,0-1 0 0 0,0 1 1 0 0,1-1-1 0 0,-1 0 0 0 0,0 1 0 0 0,0-1 1 0 0,1 1-1 0 0,-1-1 0 0 0,0 0 0 0 0,1 1 1 0 0,-1-1-1 0 0,0 0 0 0 0,1 1 1 0 0,-1-1-1 0 0,0 0 0 0 0,1 0 0 0 0,-1 1 1 0 0,1-1-1 0 0,-1 0 0 0 0,1 0 1 0 0,-1 0-1 0 0,1 1 0 0 0,-1-1 0 0 0,0 0 1 0 0,1 0-1 0 0,-1 0 0 0 0,1 0 1 0 0,-1 0-1 0 0,1 0 0 0 0,0 0 0 0 0,1-1-57 0 0,0 0-1 0 0,-1 0 0 0 0,1 0 0 0 0,-1-1 0 0 0,1 1 0 0 0,-1 0 1 0 0,0-1-1 0 0,1 1 0 0 0,-1-1 0 0 0,0 1 0 0 0,0-1 1 0 0,0 0-1 0 0,0 1 0 0 0,1-3 0 0 0,8-11-244 0 0,19-15-5581 0 0,-20 22 5273 0 0</inkml:trace>
  <inkml:trace contextRef="#ctx0" brushRef="#br0" timeOffset="1">91 0 4111 0 0,'0'0'440'0'0,"-4"3"-440"0"0,2 0 0 0 0,3 1-824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5927 0 0,'0'0'1058'0'0,"17"-7"1514"0"0,-13 6-2436 0 0,0 0 1 0 0,1 0 0 0 0,-2 0-1 0 0,1-1 1 0 0,0 1 0 0 0,0-1-1 0 0,4-3 1 0 0,12-5-8 0 0,11-10 333 0 0,-16 11-225 0 0,-12 7-209 0 0,-1 0-1 0 0,1 0 1 0 0,-1 1 0 0 0,1-1-1 0 0,0 1 1 0 0,3-1-1 0 0,1 0-27 0 0,-3 1 0 0 0,-1 1 0 0 0,1-2 0 0 0,0 1 0 0 0,-1 0 0 0 0,1-1 0 0 0,5-3 0 0 0,-2 3-755 0 0,-7 2 731 0 0,0 0-1 0 0,0 1 0 0 0,0-1 0 0 0,0 0 0 0 0,0 1 0 0 0,-1-1 1 0 0,1 0-1 0 0,0 0 0 0 0,0 1 0 0 0,0-1 0 0 0,-1 0 1 0 0,1 0-1 0 0,0 0 0 0 0,0 1 0 0 0,-1-1 0 0 0,1 0 1 0 0,0 0-1 0 0,0 0 0 0 0,-1 1 0 0 0,1-1 0 0 0,0 0 1 0 0,-1 0-1 0 0,1 0 0 0 0,0 0 0 0 0,-1 0 0 0 0,-23 16-663 0 0,20-14 701 0 0,0-1-1 0 0,1 1 1 0 0,-1 0 0 0 0,1 0-1 0 0,-1 0 1 0 0,-3 4-1 0 0,-2-2 147 0 0,0-1-2044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21 107 5639 0 0,'0'0'436'0'0,"-2"11"1516"0"0,2-5 2175 0 0,1-6-4089 0 0,0 0 1 0 0,0 0-1 0 0,0-1 0 0 0,0 1 0 0 0,0 0 1 0 0,0 0-1 0 0,0 0 0 0 0,0-1 0 0 0,0 1 1 0 0,0-1-1 0 0,0 1 0 0 0,0-1 0 0 0,0 1 1 0 0,0-1-1 0 0,-1 1 0 0 0,1-1 0 0 0,0 0 1 0 0,0 1-1 0 0,0-1 0 0 0,-1 0 0 0 0,2-1 1 0 0,14-22 159 0 0,-8 12 9 0 0,-5 8-196 0 0,0 0 0 0 0,-1 0 0 0 0,0 0 0 0 0,0 0-1 0 0,0 0 1 0 0,0 0 0 0 0,-1-1 0 0 0,1 1 0 0 0,-1-1 0 0 0,0 1 0 0 0,0-1 0 0 0,0-8 0 0 0,-1 13-10 0 0,0-1 0 0 0,0 1 0 0 0,-1-1 0 0 0,1 1 0 0 0,0-1-1 0 0,0 0 1 0 0,0 1 0 0 0,0-1 0 0 0,0 1 0 0 0,-1-1 0 0 0,1 1 0 0 0,0-1 0 0 0,-1 1-1 0 0,1-1 1 0 0,0 1 0 0 0,-1 0 0 0 0,1-1 0 0 0,0 1 0 0 0,-1-1 0 0 0,1 1-1 0 0,-1 0 1 0 0,1-1 0 0 0,-1 1 0 0 0,1 0 0 0 0,-1 0 0 0 0,1-1 0 0 0,-1 1-1 0 0,1 0 1 0 0,-1 0 0 0 0,1 0 0 0 0,-1 0 0 0 0,1-1 0 0 0,-1 1 0 0 0,1 0-1 0 0,-1 0 1 0 0,1 0 0 0 0,-1 0 0 0 0,-1 0 0 0 0,1 1-9 0 0,0-1 0 0 0,-1 0-1 0 0,1 0 1 0 0,-1 0 0 0 0,1 1 0 0 0,0-1 0 0 0,-1 1-1 0 0,1-1 1 0 0,0 1 0 0 0,-1-1 0 0 0,1 1 0 0 0,0 0-1 0 0,0 0 1 0 0,-2 1 0 0 0,-11 11-285 0 0,-10 14-1111 0 0,14-6-3527 0 0,9-20 4287 0 0,1 0 194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6103 0 0,'0'0'471'0'0,"-13"5"1376"0"0,13-5-1843 0 0,0 0 0 0 0,-1 0 0 0 0,1 0 0 0 0,0 0 0 0 0,0 0 1 0 0,0 0-1 0 0,-1 0 0 0 0,1 0 0 0 0,0 0 0 0 0,0-1 0 0 0,0 1 1 0 0,-1 0-1 0 0,1 0 0 0 0,0 0 0 0 0,0 0 0 0 0,0 0 0 0 0,0-1 0 0 0,0 1 1 0 0,-1 0-1 0 0,1 0 0 0 0,0 0 0 0 0,0 0 0 0 0,0-1 0 0 0,0 1 0 0 0,0 0 1 0 0,0 0-1 0 0,0 0 0 0 0,0-1 0 0 0,0 1 0 0 0,0 0 0 0 0,0 0 1 0 0,0 0-1 0 0,0-1 0 0 0,0 1 0 0 0,0 0 0 0 0,3-10 304 0 0,10-5 133 0 0,-1-4-395 0 0,8-4-1016 0 0,-10 15-691 0 0,0-1-1 0 0,17-19 0 0 0,-4 2-858 0 0,-11 16 2077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6159 0 0,'2'2'152'0'0,"0"-1"-1"0"0,-1 0 1 0 0,1 1-1 0 0,-1-1 1 0 0,1 1-1 0 0,-1 0 1 0 0,1-1-1 0 0,-1 1 1 0 0,0 0-1 0 0,0 0 1 0 0,0 0-1 0 0,0 0 1 0 0,0 0-1 0 0,0 0 0 0 0,0 0 1 0 0,-1 0-1 0 0,1 0 1 0 0,-1 1-1 0 0,1 2 1 0 0,-1 4 334 0 0,0-1 0 0 0,-1 1 1 0 0,-3 15-1 0 0,3-17-367 0 0,0 0 0 0 0,0 0 0 0 0,0 14 0 0 0,1-19-318 0 0,1 1-1 0 0,-1-1 1 0 0,0 0-1 0 0,1 0 1 0 0,-1 0-1 0 0,1 0 1 0 0,0 1-1 0 0,0-1 1 0 0,-1 0-1 0 0,1 0 1 0 0,1 0-1 0 0,1 2 1 0 0,-2-3-219 0 0,0 0 0 0 0,0 0 1 0 0,1 0-1 0 0,-1 0 0 0 0,0-1 1 0 0,1 1-1 0 0,-1 0 0 0 0,1-1 1 0 0,-1 1-1 0 0,1-1 0 0 0,-1 1 1 0 0,1-1-1 0 0,-1 0 0 0 0,1 0 1 0 0,-1 0-1 0 0,1 0 0 0 0,-1 0 1 0 0,3 0-1 0 0,4 0-128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5695 0 0,'1'1'61'0'0,"-1"-1"1"0"0,0 1-1 0 0,1 0 0 0 0,-1 0 0 0 0,0-1 0 0 0,0 1 0 0 0,1 0 0 0 0,-1 0 0 0 0,0 0 0 0 0,0-1 0 0 0,0 1 0 0 0,0 0 0 0 0,0 0 0 0 0,0 0 1 0 0,0-1-1 0 0,0 1 0 0 0,-1 0 0 0 0,1 0 0 0 0,0-1 0 0 0,-1 3 0 0 0,-1 3 1006 0 0,3-3-897 0 0,-1-2-91 0 0,10-11 104 0 0,14-43-981 0 0,-18 43 416 0 0,-5 9 354 0 0,0 0 0 0 0,-1 1 0 0 0,1-1 0 0 0,0 0 0 0 0,-1 0-1 0 0,1 0 1 0 0,-1 0 0 0 0,1 0 0 0 0,-1 0 0 0 0,0 0 0 0 0,1 0 0 0 0,-1 0 0 0 0,0-2-1 0 0,0-1-34 0 0,0 2 43 0 0,0 1 0 0 0,0 0 0 0 0,0-1-1 0 0,1 1 1 0 0,-1 0 0 0 0,0-1 0 0 0,0 1 0 0 0,1 0-1 0 0,-1-1 1 0 0,1 1 0 0 0,-1 0 0 0 0,1 0 0 0 0,0 0 0 0 0,-1-1-1 0 0,1 1 1 0 0,0 0 0 0 0,1-2 0 0 0,0 1 51 0 0,-1 1-1 0 0,0-1 1 0 0,0-1 0 0 0,1 1 0 0 0,-2 0 0 0 0,1 0-1 0 0,1-3 1 0 0,6-12 487 0 0,9-24 1358 0 0,1 9-104 0 0,-6 12-586 0 0,-11 16-1005 0 0,2 0 1 0 0,-1 0-1 0 0,0 1 1 0 0,1-1-1 0 0,2-3 0 0 0,-4 7-162 0 0,1-8 38 0 0,-1 7-105 0 0,2 0 22 0 0,0 1-387 0 0,0 0 0 0 0,0 0-1 0 0,-1 0 1 0 0,1 1 0 0 0,0 0 0 0 0,0-1 0 0 0,0 1 0 0 0,0 0 0 0 0,-1 0 0 0 0,4 2 0 0 0,-3-2-1079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8:11.80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425 1059 4631 0 0,'-1'-1'360'0'0,"-3"1"-83"0"0,1-1-1 0 0,0 1 0 0 0,-1-1 0 0 0,1 1 1 0 0,-1 0-1 0 0,1 0 0 0 0,0 1 1 0 0,-1-1-1 0 0,1 1 0 0 0,0 0 0 0 0,-1-1 1 0 0,1 2-1 0 0,0-1 0 0 0,0 0 0 0 0,0 0 1 0 0,0 1-1 0 0,0 0 0 0 0,0 0 0 0 0,-5 4 1 0 0,-2 3 1277 0 0,0 0-1 0 0,1 1 1 0 0,-14 19 0 0 0,8-10-2631 0 0,8-10 1197 0 0,0 0 0 0 0,1 0 0 0 0,-9 18 0 0 0,15-26-130 0 0,-7 6-44 0 0,6-6 160 0 0,7-7-480 0 0,0 1 292 0 0,0-1 0 0 0,0 0 0 0 0,-1 0-1 0 0,0-1 1 0 0,0 1 0 0 0,7-14 0 0 0,9-11-69 0 0,-5 5 93 0 0,6-4-2 0 0,-1 3 60 0 0,-18 27 0 0 0,-4 4 0 0 0,-5 5 0 0 0,-6 6 60 0 0,-17 28 0 0 0,3-3 36 0 0,-41 61 432 0 0,4-6 64 0 0,13-16 120 0 0,42-66-566 0 0,7-10-138 0 0,0-1 0 0 0,-1 1-1 0 0,1-1 1 0 0,-1 0 0 0 0,-3 5-1 0 0,3-8-3 0 0,3-4 10 0 0,4-7 22 0 0,42-77-26 0 0,10-6-10 0 0,-47 74-59 0 0,2 1 0 0 0,0 0 0 0 0,19-24 0 0 0,0 4-170 0 0,-18 22 110 0 0,0 1 0 0 0,25-23 0 0 0,-21 22 61 0 0,-14 14 27 0 0,1 0-1 0 0,-1 0 1 0 0,0 1-1 0 0,1-1 1 0 0,0 1 0 0 0,0 0-1 0 0,0 0 1 0 0,0 1 0 0 0,0-1-1 0 0,1 1 1 0 0,-1 0 0 0 0,6-2-1 0 0,-10 6 15 0 0,0 0 0 0 0,0-1 0 0 0,0 1-1 0 0,0 0 1 0 0,0-1 0 0 0,-1 1 0 0 0,1 0 0 0 0,-1-1-1 0 0,0 3 1 0 0,-11 18-8 0 0,-2-1 1 0 0,-24 30-1 0 0,8-11 183 0 0,-8 4 158 0 0,-2 4 40 0 0,-9 18 123 0 0,-35 53-99 0 0,59-87-140 0 0,32-52-227 0 0,29-43-90 0 0,-5-2-227 0 0,-20 47 253 0 0,16-35 1 0 0,-22 42 16 0 0,0 1 1 0 0,8-11 0 0 0,-8 14 4 0 0,0-2 0 0 0,-1 1 0 0 0,0-1-1 0 0,4-8 1 0 0,5-9-28 0 0,-12 24 66 0 0,1-1 0 0 0,0 0 0 0 0,0 0 0 0 0,-1 0 0 0 0,0 0 0 0 0,0-1 0 0 0,2-6 0 0 0,-2 6 66 0 0,-14 10 99 0 0,-37 69-78 0 0,-10 6 155 0 0,40-51-128 0 0,-32 35 0 0 0,2-4 238 0 0,24-37-45 0 0,24-20-287 0 0,22-21 24 0 0,27-45-156 0 0,33-47-130 0 0,-33 49 233 0 0,-34 45 0 0 0,3-1-36 0 0,-13 13-6 0 0,0 1-1 0 0,0-1 1 0 0,-1 1-1 0 0,1-1 1 0 0,-1 0-1 0 0,0 0 1 0 0,3-3-1 0 0,-2 2-63 0 0,-6 14 38 0 0,2-7 64 0 0,0 0 1 0 0,0 0-1 0 0,0-1 0 0 0,0 1 1 0 0,0 0-1 0 0,-3 3 0 0 0,-2 1 4 0 0,-19 23 0 0 0,20-23 0 0 0,0-1 1 0 0,0 0-1 0 0,-10 8 0 0 0,-9 11 217 0 0,-7 12 258 0 0,14-18-197 0 0,-28 43-1 0 0,8 9 14 0 0,20-37-158 0 0,11-21-150 0 0,0 1 0 0 0,2 0-1 0 0,-1 0 1 0 0,-4 27 0 0 0,9-38 11 0 0,0 0 0 0 0,-1 0 0 0 0,1 0 0 0 0,0 0 0 0 0,1 0 0 0 0,-1 0 0 0 0,0 0 0 0 0,1 0 0 0 0,0 0 0 0 0,-1 0 0 0 0,1 0 0 0 0,0 0 0 0 0,1 0 0 0 0,-1 0 0 0 0,0-1 0 0 0,4 5 0 0 0,-4-6 3 0 0,0 1-1 0 0,0-1 1 0 0,1 0-1 0 0,-1 1 0 0 0,0-1 1 0 0,1 0-1 0 0,-1 0 1 0 0,1 0-1 0 0,0 0 1 0 0,-1-1-1 0 0,1 1 0 0 0,0 0 1 0 0,-1-1-1 0 0,1 1 1 0 0,0-1-1 0 0,0 1 0 0 0,-1-1 1 0 0,1 0-1 0 0,0 0 1 0 0,0 0-1 0 0,0 0 0 0 0,-1 0 1 0 0,1 0-1 0 0,0 0 1 0 0,0-1-1 0 0,0 1 0 0 0,-1 0 1 0 0,4-2-1 0 0,2-1-24 0 0,1-1 0 0 0,-1 0-1 0 0,0 0 1 0 0,-1-1 0 0 0,1 0-1 0 0,-1 0 1 0 0,0 0 0 0 0,0-1-1 0 0,0 0 1 0 0,8-11 0 0 0,4-9-14 0 0,22-40 0 0 0,-23 36-15 0 0,-9 15-39 0 0,8-21-1 0 0,4-9-128 0 0,-17 40 159 0 0,-1-1 0 0 0,0 0 0 0 0,0 1 1 0 0,1-12-1 0 0,2-3-35 0 0,-5 20 101 0 0,0-1 0 0 0,0 1 0 0 0,0-1 0 0 0,0 1 0 0 0,0-1 0 0 0,0 1 0 0 0,0-1 0 0 0,0 1 0 0 0,0-1 0 0 0,-1 1 0 0 0,1-1 0 0 0,0 1 0 0 0,0-1 0 0 0,-1 1 0 0 0,1-1 0 0 0,0 1 0 0 0,-1-1 0 0 0,1 1 0 0 0,0-1 0 0 0,-1 1 0 0 0,1 0 0 0 0,0-1 0 0 0,-1 1 0 0 0,1 0 0 0 0,-1-1 0 0 0,1 1 0 0 0,-1 0 0 0 0,1 0 0 0 0,-1 0 0 0 0,1-1 0 0 0,-1 1 0 0 0,1 0 0 0 0,-1 0 0 0 0,1 0 0 0 0,-1 0 0 0 0,1 0 0 0 0,-1 0 0 0 0,1 0 0 0 0,-1 0 0 0 0,0 0 0 0 0,1 0 0 0 0,-1 0 0 0 0,1 0 0 0 0,-1 0 0 0 0,1 0 0 0 0,-1 1 0 0 0,0-1 0 0 0,-3 2-1 0 0,1 1-1 0 0,0-1 0 0 0,-1 1 0 0 0,1-1 1 0 0,0 1-1 0 0,0 0 0 0 0,1 1 1 0 0,-1-1-1 0 0,1 0 0 0 0,-1 1 1 0 0,1-1-1 0 0,-3 8 0 0 0,-1 0-29 0 0,2-4 28 0 0,1 0 0 0 0,0 0 1 0 0,-4 15-1 0 0,-3 6 3 0 0,-8 25 140 0 0,2 1 0 0 0,-12 74 0 0 0,19-84-112 0 0,-6 59 640 0 0,14-91-572 0 0,0 1-1 0 0,1 0 0 0 0,1 0 1 0 0,0 0-1 0 0,1-1 1 0 0,4 14-1 0 0,-6-25-95 0 0,0 0 0 0 0,0 1 1 0 0,1-1-1 0 0,-1 0 0 0 0,1 0 0 0 0,-1 1 0 0 0,1-1 0 0 0,0 0 0 0 0,-1 0 0 0 0,1 0 0 0 0,0 0 1 0 0,0 0-1 0 0,0 0 0 0 0,0 0 0 0 0,0 0 0 0 0,0 0 0 0 0,0 0 0 0 0,0 0 0 0 0,0-1 0 0 0,0 1 1 0 0,0 0-1 0 0,1-1 0 0 0,-1 1 0 0 0,0-1 0 0 0,0 1 0 0 0,1-1 0 0 0,-1 0 0 0 0,0 1 0 0 0,1-1 1 0 0,-1 0-1 0 0,0 0 0 0 0,1 0 0 0 0,-1 0 0 0 0,0 0 0 0 0,1 0 0 0 0,-1-1 0 0 0,0 1 1 0 0,1 0-1 0 0,-1-1 0 0 0,0 1 0 0 0,0-1 0 0 0,1 1 0 0 0,1-2 0 0 0,3-1-11 0 0,0 0 0 0 0,-1 0 0 0 0,1-1-1 0 0,-1 0 1 0 0,0 0 0 0 0,0 0 0 0 0,0-1-1 0 0,4-4 1 0 0,27-40-85 0 0,44-75 0 0 0,-67 101 103 0 0,72-133 201 0 0,-40 48-115 0 0,-37 86-109 0 0,-1-1 0 0 0,7-47 0 0 0,-12 56-41 0 0,3-30-300 0 0,-5 41 295 0 0,0 1 1 0 0,0-1 0 0 0,-1 0-1 0 0,1 1 1 0 0,-1-1 0 0 0,1 0-1 0 0,-1 1 1 0 0,0-1 0 0 0,0 1-1 0 0,0-1 1 0 0,0 1 0 0 0,-2-4-1 0 0,2 5 58 0 0,0 1 1 0 0,1-1-1 0 0,-1 1 0 0 0,0-1 0 0 0,0 1 0 0 0,1 0 1 0 0,-1 0-1 0 0,0-1 0 0 0,0 1 0 0 0,0 0 0 0 0,1 0 1 0 0,-1 0-1 0 0,0 0 0 0 0,0 0 0 0 0,0 0 0 0 0,1 0 1 0 0,-1 0-1 0 0,0 0 0 0 0,0 0 0 0 0,0 0 0 0 0,1 0 1 0 0,-1 1-1 0 0,0-1 0 0 0,0 0 0 0 0,0 1 0 0 0,1-1 1 0 0,-1 0-1 0 0,0 1 0 0 0,1-1 0 0 0,-1 1 0 0 0,0 0 1 0 0,-22 17 12 0 0,10-4 14 0 0,0 1 0 0 0,0 1 0 0 0,1 0 0 0 0,2 1 0 0 0,-18 34 0 0 0,6-3-3 0 0,1-1 108 0 0,-19 59 0 0 0,23-49 234 0 0,-17 67 297 0 0,20-66-478 0 0,8-38-114 0 0,1 0-1 0 0,1 0 1 0 0,1 1 0 0 0,0-1-1 0 0,1 39 1 0 0,4-49-51 0 0,-2-10-16 0 0,0 1 0 0 0,0-1 0 0 0,0 0 0 0 0,0 0 0 0 0,0 0 0 0 0,0 0 0 0 0,0 0 0 0 0,0 1 0 0 0,0-1 0 0 0,1 0 0 0 0,-1 0 0 0 0,0 0 0 0 0,0 0 0 0 0,0 0 0 0 0,0 0 0 0 0,0 1 0 0 0,0-1 0 0 0,0 0 0 0 0,0 0 0 0 0,0 0 0 0 0,1 0 0 0 0,-1 0 0 0 0,0 0 0 0 0,0 0 0 0 0,0 0 0 0 0,0 0 0 0 0,0 0 0 0 0,0 0 0 0 0,1 1 0 0 0,-1-1 0 0 0,0 0 0 0 0,0 0 0 0 0,0 0 0 0 0,0 0 0 0 0,0 0 0 0 0,1 0 0 0 0,-1 0 0 0 0,0 0 0 0 0,0 0 0 0 0,0 0 0 0 0,0 0 0 0 0,0 0 0 0 0,1-1 0 0 0,-1 1 0 0 0,0 0 0 0 0,0 0 0 0 0,0 0 0 0 0,0 0 0 0 0,0 0 0 0 0,1 0 0 0 0,-1 0 0 0 0,0 0 0 0 0,0 0 0 0 0,0-1 0 0 0,5-4 0 0 0,-5 4 0 0 0,7-10 0 0 0,0 0 0 0 0,-1 0 0 0 0,-1-1 0 0 0,7-17 0 0 0,0-3-10 0 0,185-492-97 0 0,-152 376 94 0 0,-7 19 15 0 0,-28 92-43 0 0,7-48-1 0 0,-13 65 11 0 0,-4 18 11 0 0,0 1 1 0 0,1-1-1 0 0,-1 0 1 0 0,0 0-1 0 0,0 1 1 0 0,0-1-1 0 0,0 0 1 0 0,-1 0 0 0 0,1 1-1 0 0,0-1 1 0 0,-1 0-1 0 0,1 0 1 0 0,-2-1-1 0 0,2 3 16 0 0,0-1-1 0 0,0 1 0 0 0,0 0 1 0 0,-1-1-1 0 0,1 1 0 0 0,0 0 1 0 0,0 0-1 0 0,-1-1 0 0 0,1 1 0 0 0,0 0 1 0 0,-1 0-1 0 0,1-1 0 0 0,0 1 1 0 0,-1 0-1 0 0,1 0 0 0 0,-1 0 1 0 0,1 0-1 0 0,0 0 0 0 0,-1-1 1 0 0,1 1-1 0 0,-1 0 0 0 0,0 0 14 0 0,0 1-1 0 0,0-1 1 0 0,0 0-1 0 0,0 0 1 0 0,0 1-1 0 0,0-1 0 0 0,0 0 1 0 0,0 1-1 0 0,0-1 1 0 0,0 1-1 0 0,0-1 1 0 0,0 1-1 0 0,-5 4 23 0 0,1 0-1 0 0,0-1 1 0 0,0 2 0 0 0,0-1-1 0 0,1 0 1 0 0,-7 12-1 0 0,-6 6-24 0 0,-9 12 21 0 0,-38 66 0 0 0,36-51 7 0 0,2-3 76 0 0,-24 59-1 0 0,26-46 44 0 0,-27 75 309 0 0,40-103-294 0 0,5-17-60 0 0,1 1 1 0 0,1 1-1 0 0,0-1 1 0 0,-2 24-1 0 0,6-40-110 0 0,0 0 0 0 0,0 0 0 0 0,0 1 1 0 0,0-1-1 0 0,0 0 0 0 0,0 0 0 0 0,0 0 0 0 0,0 0 0 0 0,0 1 0 0 0,0-1 0 0 0,0 0 0 0 0,0 0 0 0 0,0 0 1 0 0,0 1-1 0 0,0-1 0 0 0,0 0 0 0 0,0 0 0 0 0,0 0 0 0 0,0 0 0 0 0,0 1 0 0 0,0-1 0 0 0,0 0 1 0 0,0 0-1 0 0,1 0 0 0 0,-1 0 0 0 0,0 1 0 0 0,0-1 0 0 0,0 0 0 0 0,0 0 0 0 0,0 0 0 0 0,0 0 0 0 0,1 0 1 0 0,-1 0-1 0 0,0 1 0 0 0,0-1 0 0 0,0 0 0 0 0,0 0 0 0 0,1 0 0 0 0,-1 0 0 0 0,0 0 0 0 0,0 0 0 0 0,0 0 1 0 0,0 0-1 0 0,1 0 0 0 0,-1 0 0 0 0,0 0 0 0 0,0 0 0 0 0,0 0 0 0 0,1 0 0 0 0,-1 0 0 0 0,0 0 0 0 0,0 0 1 0 0,0 0-1 0 0,0 0 0 0 0,1 0 0 0 0,-1 0 0 0 0,0 0 0 0 0,0 0 0 0 0,0-1 0 0 0,0 1 0 0 0,1 0 0 0 0,-1 0 1 0 0,9-9-193 0 0,70-136-351 0 0,-59 110 493 0 0,33-46 1 0 0,-9 16-28 0 0,5-15-25 0 0,41-63-216 0 0,-18 30 304 0 0,-70 111 16 0 0,-1-1 0 0 0,1 1 0 0 0,0-1 0 0 0,-1 1 0 0 0,0-1 0 0 0,0 0 0 0 0,2-4 0 0 0,-3 7 0 0 0,0 0 0 0 0,0 0 0 0 0,0 0 0 0 0,0 0 0 0 0,0 0 0 0 0,0-1 0 0 0,0 1 0 0 0,0 0 0 0 0,0 0 0 0 0,0 0 0 0 0,0 0 0 0 0,0 0 0 0 0,0 0 0 0 0,0-1 0 0 0,0 1 0 0 0,0 0 0 0 0,0 0 0 0 0,0 0 0 0 0,0 0 0 0 0,0 0 0 0 0,0 0 0 0 0,-1 0 0 0 0,1-1 0 0 0,0 1 0 0 0,0 0 0 0 0,0 0 0 0 0,0 0 0 0 0,0 0 0 0 0,0 0 0 0 0,0 0 0 0 0,0 0 0 0 0,0 0 0 0 0,0 0 0 0 0,-1 0 0 0 0,1-1 0 0 0,0 1 0 0 0,0 0 0 0 0,0 0 0 0 0,0 0 0 0 0,0 0 0 0 0,0 0 0 0 0,0 0 0 0 0,-1 0 0 0 0,1 0 0 0 0,0 0 0 0 0,0 0 0 0 0,0 0 0 0 0,0 0 0 0 0,0 0 0 0 0,0 0 0 0 0,-1 0 0 0 0,1 0 0 0 0,0 0 0 0 0,0 0 0 0 0,0 0 0 0 0,0 0 0 0 0,0 0 0 0 0,0 1 0 0 0,0-1 0 0 0,-1 0 0 0 0,1 0 0 0 0,0 0 0 0 0,0 0 0 0 0,0 0 0 0 0,0 0 0 0 0,0 0 0 0 0,0 0 0 0 0,-8 5 0 0 0,-8 11 22 0 0,-22 28-1 0 0,-3 2 60 0 0,-87 82 583 0 0,124-124-656 0 0,-10 11-2 0 0,-17 14 0 0 0,5-3 77 0 0,26-26-82 0 0,0 0 0 0 0,0 0 1 0 0,0 0-1 0 0,0 0 0 0 0,0-1 0 0 0,0 1 0 0 0,0 0 1 0 0,0 0-1 0 0,0 0 0 0 0,0 0 0 0 0,0 0 1 0 0,0 0-1 0 0,0 0 0 0 0,0 0 0 0 0,0 0 0 0 0,0 0 1 0 0,0 0-1 0 0,0 0 0 0 0,0 0 0 0 0,0 0 1 0 0,0 0-1 0 0,0 0 0 0 0,0 0 0 0 0,0 0 0 0 0,0 0 1 0 0,0 0-1 0 0,0 0 0 0 0,0 0 0 0 0,0 0 1 0 0,0 0-1 0 0,0 0 0 0 0,0 0 0 0 0,0 0 0 0 0,0 0 1 0 0,0 0-1 0 0,0 0 0 0 0,0 0 0 0 0,0 0 1 0 0,0-1-1 0 0,0 1 0 0 0,5-6 7 0 0,8-7-13 0 0,117-112-446 0 0,-23 21 142 0 0,-95 94 270 0 0,0 1 0 0 0,1 0-1 0 0,21-12 1 0 0,-30 19 24 0 0,-1 1 0 0 0,1-1 1 0 0,0 1-1 0 0,1 0 0 0 0,-1 0 0 0 0,0 0 0 0 0,0 0 1 0 0,0 1-1 0 0,1 0 0 0 0,5 0 0 0 0,-16 15-257 0 0,5-12 272 0 0,-1 0-1 0 0,0 0 1 0 0,0 0-1 0 0,-1 0 1 0 0,1 0-1 0 0,-1 0 1 0 0,1-1-1 0 0,-5 4 0 0 0,-6 6 142 0 0,8-7-25 0 0,0 0 1 0 0,-1-1-1 0 0,-8 6 0 0 0,-8 6 119 0 0,6-4-129 0 0,0-1 0 0 0,-24 12-1 0 0,5-2 24 0 0,-2-3 265 0 0,38-18-407 0 0,0 0 0 0 0,0 0 0 0 0,0 0 0 0 0,0 0 0 0 0,0 0 0 0 0,0 0 0 0 0,0 0 0 0 0,0 0 0 0 0,0 0 0 0 0,0 0 0 0 0,1 1 0 0 0,5 0-8 0 0,3-2-29 0 0,0-1 0 0 0,0 1 0 0 0,0-2 0 0 0,-1 1-1 0 0,1-2 1 0 0,18-7 0 0 0,3-2-115 0 0,-17 8 157 0 0,0-2 0 0 0,20-12 1 0 0,2-1 7 0 0,-5 3 0 0 0,0-1 0 0 0,-1-2 0 0 0,-1-1 0 0 0,50-48 0 0 0,-66 56 0 0 0,17-24 0 0 0,-2 3 0 0 0,-9 12 0 0 0,50-50 0 0 0,-40 42-1 0 0,-15 13 21 0 0,-14 17-16 0 0,0 0-1 0 0,1 0 1 0 0,-1 0 0 0 0,0 0 0 0 0,0 0 0 0 0,0 0-1 0 0,0 0 1 0 0,0 0 0 0 0,0 0 0 0 0,0-1 0 0 0,1 1 0 0 0,-1 0-1 0 0,0 0 1 0 0,0 0 0 0 0,0 0 0 0 0,0 0 0 0 0,0 0-1 0 0,0 0 1 0 0,0-1 0 0 0,0 1 0 0 0,0 0 0 0 0,0 0-1 0 0,0 0 1 0 0,0 0 0 0 0,1 0 0 0 0,-1-1 0 0 0,0 1-1 0 0,0 0 1 0 0,0 0 0 0 0,0 0 0 0 0,0 0 0 0 0,0 0-1 0 0,0-1 1 0 0,-1 1 0 0 0,1 0 0 0 0,0 0 0 0 0,0 0-1 0 0,0 0 1 0 0,0 0 0 0 0,0 0 0 0 0,0-1 0 0 0,0 1-1 0 0,0 0 1 0 0,0 0 0 0 0,0 0 0 0 0,0 0 0 0 0,-1 0 0 0 0,-8 0 76 0 0,-14 6-66 0 0,21-6-14 0 0,-4 3 42 0 0,0-1-1 0 0,0 1 1 0 0,0 1-1 0 0,-7 4 1 0 0,-4 3 78 0 0,-6 4-60 0 0,-23 20 0 0 0,-21 12 34 0 0,48-34-38 0 0,12-8-54 0 0,-1 0 0 0 0,0-1 0 0 0,1 0 0 0 0,-11 4 0 0 0,17-8-2 0 0,1 1 0 0 0,-1-1 0 0 0,1 0 0 0 0,0 0 0 0 0,-1 0 0 0 0,1 0 0 0 0,-1 0 0 0 0,1 0 0 0 0,-1 0 0 0 0,1 1 0 0 0,-1-1 0 0 0,1 0 0 0 0,0-1-1 0 0,-1 1 1 0 0,1 0 0 0 0,-1 0 0 0 0,1 0 0 0 0,-1 0 0 0 0,1 0 0 0 0,0 0 0 0 0,-1 0 0 0 0,1-1 0 0 0,-1 1 0 0 0,1 0 0 0 0,0 0 0 0 0,-1-1 0 0 0,1 1 0 0 0,-1-1 0 0 0,1 1 0 0 0,-1-1 0 0 0,1 0 0 0 0,0 0 1 0 0,-1 0-1 0 0,1 0 0 0 0,0 1 1 0 0,0-1-1 0 0,0 0 0 0 0,0 0 0 0 0,0 0 1 0 0,0 0-1 0 0,0 0 0 0 0,0-1 0 0 0,0-2-4 0 0,1 0-1 0 0,0 0 1 0 0,0 0-1 0 0,0 0 0 0 0,3-6 1 0 0,19-29-185 0 0,1 1 1 0 0,32-40 0 0 0,-15 16-78 0 0,-31 41 216 0 0,-5 10 28 0 0,-5 11 22 0 0,0 0 1 0 0,1-1-1 0 0,-1 1 0 0 0,0 0 0 0 0,0 0 0 0 0,0-1 1 0 0,0 1-1 0 0,0 0 0 0 0,0-1 0 0 0,0 1 0 0 0,0 0 0 0 0,0-1 1 0 0,0 1-1 0 0,0 0 0 0 0,0-1 0 0 0,0 1 0 0 0,0 0 1 0 0,0-1-1 0 0,0 1 0 0 0,0 0 0 0 0,0 0 0 0 0,-1-1 1 0 0,1 1-1 0 0,0 0 0 0 0,0-1 0 0 0,0 1 0 0 0,0 0 1 0 0,-1 0-1 0 0,1-1 0 0 0,0 1 0 0 0,0 0 0 0 0,-1 0 0 0 0,1 0 1 0 0,0-1-1 0 0,0 1 0 0 0,-1 0 0 0 0,1 0 0 0 0,0 0 1 0 0,0 0-1 0 0,-1 0 0 0 0,1-1 0 0 0,0 1 0 0 0,-1 0 1 0 0,1 0-1 0 0,0 0 0 0 0,-1 0 0 0 0,1 0 0 0 0,0 0 0 0 0,-1 0 1 0 0,1 0-1 0 0,0 0 0 0 0,-1 0 0 0 0,1 0 0 0 0,0 0 1 0 0,-1 1-1 0 0,1-1 0 0 0,0 0 0 0 0,0 0 0 0 0,-1 0 1 0 0,1 0-1 0 0,0 0 0 0 0,0 1 0 0 0,-1-1 0 0 0,1 0 1 0 0,0 0-1 0 0,0 0 0 0 0,-1 1 0 0 0,1-1 0 0 0,0 1 1 0 0,-69 66 107 0 0,-6 5-6 0 0,59-58-50 0 0,-23 27 0 0 0,20-21-1 0 0,9-8 104 0 0,-14 21-1 0 0,24-33-153 0 0,1 0 1 0 0,-1 0-1 0 0,0 0 0 0 0,0 0 0 0 0,0 0 0 0 0,0 0 1 0 0,0 0-1 0 0,0 0 0 0 0,0 0 0 0 0,0 0 1 0 0,1 0-1 0 0,-1 0 0 0 0,0 0 0 0 0,0 0 0 0 0,0 0 1 0 0,0 0-1 0 0,0 0 0 0 0,0 0 0 0 0,0 0 0 0 0,0 0 1 0 0,0 0-1 0 0,0 1 0 0 0,1-1 0 0 0,-1 0 0 0 0,0 0 1 0 0,0 0-1 0 0,0 0 0 0 0,0 0 0 0 0,0 0 1 0 0,0 0-1 0 0,0 0 0 0 0,0 0 0 0 0,0 0 0 0 0,0 1 1 0 0,0-1-1 0 0,0 0 0 0 0,0 0 0 0 0,0 0 0 0 0,0 0 1 0 0,0 0-1 0 0,0 0 0 0 0,0 0 0 0 0,0 0 1 0 0,0 1-1 0 0,0-1 0 0 0,0 0 0 0 0,0 0 0 0 0,0 0 1 0 0,0 0-1 0 0,0 0 0 0 0,0 0 0 0 0,0 0 0 0 0,0 0 1 0 0,0 0-1 0 0,0 1 0 0 0,0-1 0 0 0,0 0 1 0 0,-1 0-1 0 0,1 0 0 0 0,0 0 0 0 0,0 0 0 0 0,0 0 1 0 0,0 0-1 0 0,0 0 0 0 0,0 0 0 0 0,0 0 0 0 0,0 0 1 0 0,4-1-18 0 0,8-5-83 0 0,0-1 1 0 0,0 0-1 0 0,13-11 1 0 0,-3 2 73 0 0,12-9 29 0 0,44-42 0 0 0,7-6-90 0 0,-43 40 5 0 0,41-30-56 0 0,20-13 137 0 0,-96 72 29 0 0,-5 5 38 0 0,-2 0-58 0 0,0 0-1 0 0,0-1 1 0 0,0 1-1 0 0,0 0 1 0 0,0-1-1 0 0,-1 1 1 0 0,1 0-1 0 0,0 0 1 0 0,0-1-1 0 0,-1 1 1 0 0,1-1-1 0 0,-1 1 1 0 0,1 0-1 0 0,-1-1 1 0 0,0 2-1 0 0,-35 34 111 0 0,-57 44 1 0 0,88-77-119 0 0,-94 84 156 0 0,-18 12 332 0 0,29-37-383 0 0,13-15-39 0 0,75-46-65 0 0,-1-1 0 0 0,1 1 0 0 0,0-1 0 0 0,-1 1 0 0 0,1-1 0 0 0,-1 0-1 0 0,1 1 1 0 0,-1-1 0 0 0,1 0 0 0 0,-1 1 0 0 0,0-1 0 0 0,1 0 0 0 0,-1 0 0 0 0,1 1 0 0 0,-1-1 0 0 0,1 0 0 0 0,-1 0 0 0 0,0 0 0 0 0,1 0 0 0 0,-1 0 0 0 0,0 0 0 0 0,1 0 0 0 0,-1 0 0 0 0,0 0-1 0 0,0-1 1 0 0,1 1 0 0 0,0-1 0 0 0,0 0 0 0 0,0 0-1 0 0,0 0 1 0 0,0 1 0 0 0,1-1 0 0 0,-1 0 0 0 0,0 0-1 0 0,0 0 1 0 0,0 1 0 0 0,1-1 0 0 0,-1 0 0 0 0,0 1-1 0 0,1-2 1 0 0,3-4-2 0 0,0 0 0 0 0,0 0 0 0 0,1 0 0 0 0,-1 1 0 0 0,1 0 0 0 0,1 0 0 0 0,6-5 0 0 0,8-8 0 0 0,80-72-712 0 0,19-16 427 0 0,-21 31 274 0 0,-46 39 11 0 0,69-53 0 0 0,-114 84 0 0 0,0 1 0 0 0,15-8 0 0 0,-3 3 0 0 0,-7 5 1 0 0,-12 4-1 0 0,0 0 0 0 0,1 0 0 0 0,-1 0 0 0 0,0 0 0 0 0,0 0 0 0 0,1 0 0 0 0,-1 1 0 0 0,0-1-1 0 0,0 0 1 0 0,0 0 0 0 0,1 0 0 0 0,-1 0 0 0 0,0 0 0 0 0,0 0 0 0 0,0 0 0 0 0,1 1 0 0 0,-1-1 0 0 0,0 0 0 0 0,0 0-1 0 0,0 0 1 0 0,0 0 0 0 0,0 1 0 0 0,1-1 0 0 0,-1 0 0 0 0,0 0 0 0 0,0 0 0 0 0,0 1 0 0 0,0-1 0 0 0,0 1 1 0 0,0 1 1 0 0,0-1 0 0 0,0 1-1 0 0,0-1 1 0 0,0 1 0 0 0,0-1-1 0 0,0 0 1 0 0,-1 1 0 0 0,1-1-1 0 0,-1 0 1 0 0,0 2 0 0 0,-6 12 60 0 0,-1 0-1 0 0,0 0 1 0 0,-1-2 0 0 0,0 1 0 0 0,-1-1 0 0 0,-19 19 0 0 0,1-5-76 0 0,-52 39 0 0 0,7-2 223 0 0,32-26-10 0 0,21-20-57 0 0,2 0-1 0 0,-19 26 0 0 0,29-32-61 0 0,6-5-85 0 0,4-7-7 0 0,3-3-25 0 0,-5 3 36 0 0,4-4-40 0 0,0 1 0 0 0,0-1-1 0 0,-1 0 1 0 0,5-7 0 0 0,10-9-55 0 0,131-119-75 0 0,-75 63 10 0 0,-24 22 96 0 0,17-15 51 0 0,73-72 14 0 0,-113 115-36 0 0,29-37-1 0 0,-35 38 38 0 0,9-18-1 0 0,-30 43 0 0 0,0 0 0 0 0,0 0 0 0 0,1 0 0 0 0,-1 0 0 0 0,0 0 0 0 0,0 0 0 0 0,0-1 0 0 0,0 1 0 0 0,0 0 0 0 0,1 0 0 0 0,-1 0 0 0 0,0 0 0 0 0,0 0 0 0 0,0 0 0 0 0,0-1 0 0 0,0 1 0 0 0,0 0 0 0 0,0 0 0 0 0,0 0 0 0 0,0 0 0 0 0,0-1 0 0 0,0 1 0 0 0,0 0 0 0 0,0 0 0 0 0,1 0 0 0 0,-1 0-1 0 0,0-1 1 0 0,0 1 0 0 0,-1 0 0 0 0,1 0 0 0 0,0 0 0 0 0,0 0 0 0 0,0-1 0 0 0,0 1 0 0 0,0 0 0 0 0,0 0 0 0 0,0 0 0 0 0,0 0 0 0 0,0-1 0 0 0,0 1 0 0 0,0 0 0 0 0,0 0 0 0 0,0 0 0 0 0,-1 0 0 0 0,1 0 0 0 0,0-1 0 0 0,0 1 0 0 0,0 0 0 0 0,0 0 0 0 0,0 0 0 0 0,-1 0 0 0 0,1 0 0 0 0,0 0 0 0 0,-10 2 25 0 0,-13 12 147 0 0,0 1 0 0 0,2 1 0 0 0,-28 25 0 0 0,-3 5-206 0 0,-11 9-12 0 0,-68 66 45 0 0,83-77 23 0 0,2-5 96 0 0,18-15 21 0 0,-31 33-1 0 0,40-38-90 0 0,14-15-24 0 0,0 1 0 0 0,0 0 0 0 0,-5 7 0 0 0,35-33-280 0 0,-8 3 148 0 0,1 2-1 0 0,22-16 1 0 0,14-13 105 0 0,89-79-261 0 0,-27 38 133 0 0,-63 49 70 0 0,1 3-24 0 0,-41 27 86 0 0,-1-1 0 0 0,1 1 0 0 0,-2-2 0 0 0,19-16 0 0 0,-22 19 55 0 0,-6 6 62 0 0,-5 4-4 0 0,-11 12 56 0 0,6-7-106 0 0,0 0-1 0 0,-13 11 0 0 0,5-8-32 0 0,-12 9 0 0 0,1 2 0 0 0,1 0 0 0 0,-44 53 0 0 0,24-17 67 0 0,-82 82 1 0 0,94-105-27 0 0,-49 67 0 0 0,79-98-42 0 0,1 0-1 0 0,0 0 0 0 0,1 0 1 0 0,-3 8-1 0 0,-6 11 112 0 0,24-24-172 0 0,-6-2-16 0 0,-1 0-1 0 0,0 0 0 0 0,0 0 0 0 0,0-1 0 0 0,0 0 0 0 0,0 0 0 0 0,8-7 0 0 0,36-31-52 0 0,-43 35 102 0 0,93-87-87 0 0,39-32-214 0 0,-83 78 258 0 0,69-54-59 0 0,-66 55 87 0 0,51-35 15 0 0,-89 66-2 0 0,-16 12 0 0 0,-1-1 0 0 0,1 1 0 0 0,-1 0 0 0 0,9-3 0 0 0,-7 4 0 0 0,-6 6 0 0 0,-4 2 0 0 0,1-3-1 0 0,-1 0 0 0 0,1-1 0 0 0,-1 1 0 0 0,-6 3 1 0 0,6-4 3 0 0,1 1 1 0 0,-1-1 0 0 0,1 1 0 0 0,-1-1 0 0 0,-5 7 0 0 0,-163 203 377 0 0,93-116-362 0 0,-20 25 122 0 0,86-102-115 0 0,-12 15 43 0 0,-39 71 0 0 0,60-92-166 0 0,4-13 95 0 0,0 0 1 0 0,0 0-1 0 0,0 0 0 0 0,0 0 0 0 0,0 1 0 0 0,0-1 0 0 0,0 0 1 0 0,0 0-1 0 0,0 0 0 0 0,0 0 0 0 0,0 0 0 0 0,0 0 1 0 0,0 1-1 0 0,0-1 0 0 0,0 0 0 0 0,0 0 0 0 0,1 0 0 0 0,-1 0 1 0 0,0 0-1 0 0,0 0 0 0 0,0 0 0 0 0,0 1 0 0 0,0-1 1 0 0,0 0-1 0 0,0 0 0 0 0,0 0 0 0 0,1 0 0 0 0,-1 0 0 0 0,0 0 1 0 0,0 0-1 0 0,0 0 0 0 0,0 0 0 0 0,0 0 0 0 0,0 0 1 0 0,1 0-1 0 0,-1 0 0 0 0,0 0 0 0 0,0 0 0 0 0,0 0 0 0 0,0 0 1 0 0,0 0-1 0 0,1 0 0 0 0,0 0 0 0 0,1-1-1 0 0,-1 0 1 0 0,1 1-1 0 0,-1-1 1 0 0,0 0 0 0 0,1 0-1 0 0,-1 0 1 0 0,0 0-1 0 0,1 0 1 0 0,-1 0 0 0 0,2-3-1 0 0,8-7-68 0 0,18-15-1 0 0,1-1-97 0 0,4-6 4 0 0,97-97 10 0 0,-3 9 49 0 0,-49 48-20 0 0,49-36 54 0 0,-105 89 72 0 0,-14 13 0 0 0,-1 1 0 0 0,-1-1 0 0 0,1-1 0 0 0,-1 0 0 0 0,8-10 0 0 0,-12 13-21 0 0,4-6 159 0 0,-9 8-31 0 0,-5 4-12 0 0,-1 2-28 0 0,1 0 1 0 0,0 0-1 0 0,0 1 1 0 0,0 0 0 0 0,1 0-1 0 0,-10 9 1 0 0,7-6-40 0 0,-1-1 1 0 0,-12 8 0 0 0,1-4 10 0 0,2 0-25 0 0,-27 16-1 0 0,13-5-17 0 0,25-17-11 0 0,-1 2 0 0 0,1-1 0 0 0,0 1-1 0 0,-11 10 1 0 0,-9 11 57 0 0,-12 13-4 0 0,26-24-38 0 0,6-8 0 0 0,0 1 0 0 0,-8 14 0 0 0,9-14 0 0 0,6-8 0 0 0,0 0 0 0 0,0 1 0 0 0,0-1 0 0 0,0 0 0 0 0,0 1 0 0 0,0-1 0 0 0,0 1 0 0 0,0 2 0 0 0,1-4 0 0 0,0 0-1 0 0,0 0 1 0 0,0 1 0 0 0,0-1-1 0 0,0 0 1 0 0,0 0 0 0 0,0 0-1 0 0,0 1 1 0 0,0-1 0 0 0,0 0-1 0 0,0 0 1 0 0,0 0 0 0 0,0 0-1 0 0,0 1 1 0 0,0-1 0 0 0,0 0-1 0 0,0 0 1 0 0,1 0 0 0 0,-1 0-1 0 0,0 1 1 0 0,0-1 0 0 0,0 0-1 0 0,0 0 1 0 0,0 0 0 0 0,0 0-1 0 0,1 0 1 0 0,-1 0 0 0 0,0 1-1 0 0,0-1 1 0 0,0 0 0 0 0,0 0-1 0 0,1 0 1 0 0,-1 0 0 0 0,0 0-1 0 0,0 0 1 0 0,0 0 0 0 0,0 0-1 0 0,1 0 1 0 0,-1 0 0 0 0,0 0-1 0 0,0 0 1 0 0,0 0 0 0 0,1 0-1 0 0,-1 0 1 0 0,0 0 0 0 0,0 0-1 0 0,0 0 1 0 0,0 0 0 0 0,1 0-1 0 0,-1 0 1 0 0,0 0-1 0 0,0 0 1 0 0,0 0 0 0 0,0-1-1 0 0,1 1 1 0 0,-1 0 0 0 0,0 0-1 0 0,0 0 1 0 0,6-3-61 0 0,-1 0 0 0 0,0 0 0 0 0,1 0 0 0 0,-2-1 0 0 0,1 1 0 0 0,6-7 0 0 0,1 0 40 0 0,-5 4-4 0 0,-1-1 0 0 0,10-12 1 0 0,4-3-15 0 0,1 0 34 0 0,19-25-1 0 0,-32 37 6 0 0,18-16 0 0 0,-17 18 0 0 0,0 0 0 0 0,9-13 0 0 0,-7 8 1 0 0,-9 11-1 0 0,0 0 1 0 0,0 0 0 0 0,0 0-1 0 0,-1 0 1 0 0,1 0 0 0 0,-1 0-1 0 0,0-1 1 0 0,1 1 0 0 0,-1 0-1 0 0,0-1 1 0 0,0 1 0 0 0,0-1-1 0 0,-1 1 1 0 0,2-6 0 0 0,-3 8 3 0 0,0-1 1 0 0,0 1-1 0 0,1-1 1 0 0,-1 1-1 0 0,0-1 1 0 0,0 1-1 0 0,1 0 0 0 0,-1-1 1 0 0,0 1-1 0 0,0 0 1 0 0,-2 0-1 0 0,2 0 3 0 0,-1-1 1 0 0,0 1-1 0 0,0 1 0 0 0,1-1 0 0 0,-1 0 1 0 0,0 0-1 0 0,1 1 0 0 0,-1-1 0 0 0,0 1 1 0 0,0-1-1 0 0,1 1 0 0 0,-1 0 0 0 0,-1 1 1 0 0,-7 2 42 0 0,4-2-32 0 0,1 0 0 0 0,-1 0 0 0 0,1 0 0 0 0,-1 1 0 0 0,1 0 0 0 0,0 0 0 0 0,-7 6 0 0 0,-21 12 88 0 0,26-17-94 0 0,-1 1 0 0 0,1 0 0 0 0,-8 6-1 0 0,-46 37-324 0 0,32-25 426 0 0,9-10-39 0 0,16-9-21 0 0,2-5 0 0 0,2 0-62 0 0,0 0 0 0 0,0 0-1 0 0,0 0 1 0 0,0 0-1 0 0,1 0 1 0 0,-1 0-1 0 0,0 0 1 0 0,0 0-1 0 0,1 0 1 0 0,-1 0-1 0 0,1 0 1 0 0,-1 1-1 0 0,1-1 1 0 0,-1 0-1 0 0,1 0 1 0 0,1-1-1 0 0,-1 0-26 0 0,20-27-143 0 0,5-1 126 0 0,-16 17 53 0 0,-8 11 0 0 0,-1 1 0 0 0,1-1 0 0 0,-1 1 0 0 0,0-1 0 0 0,0 0 0 0 0,1 0 0 0 0,0-2 0 0 0,6-7 0 0 0,-7 11 0 0 0,-1-1 0 0 0,1 0 0 0 0,0 0 0 0 0,0 0 0 0 0,-1 0 0 0 0,1 0 0 0 0,0 0 0 0 0,-1 0 0 0 0,1 0 0 0 0,-1 0 0 0 0,1-2 0 0 0,4-5 150 0 0,-1 2 14 0 0,-4 5-117 0 0,-2 2-49 0 0,-23 42-233 0 0,-8 13 175 0 0,7-21 60 0 0,18-22 0 0 0,0-1 0 0 0,-1 0 0 0 0,-1-1 0 0 0,-15 15 0 0 0,19-20 0 0 0,5-4 0 0 0,0-1 0 0 0,0 0 0 0 0,0 0 0 0 0,-1 0 0 0 0,1 0 0 0 0,0-1 0 0 0,0 1 0 0 0,0 0 0 0 0,-3 1 0 0 0,4-2 1 0 0,0 0-1 0 0,0 0 1 0 0,-1 0-1 0 0,1 0 1 0 0,0 0-1 0 0,0 0 1 0 0,0 0-1 0 0,0 0 1 0 0,0 0-1 0 0,0 0 1 0 0,-1 0-1 0 0,1 0 1 0 0,0 0-1 0 0,0 0 1 0 0,0 0-1 0 0,0 0 1 0 0,0 0-1 0 0,0 0 1 0 0,-1 0-1 0 0,1 0 1 0 0,0 0-1 0 0,0 0 1 0 0,0 0-1 0 0,0 0 1 0 0,0 0-1 0 0,0 0 1 0 0,-1 0-1 0 0,1 0 1 0 0,0-1-1 0 0,0 1 1 0 0,0 0-1 0 0,0 0 1 0 0,0 0-1 0 0,0 0 1 0 0,0 0-1 0 0,0 0 1 0 0,0 0-1 0 0,0 0 1 0 0,0-1-1 0 0,0 1 1 0 0,-1 0-1 0 0,1 0 1 0 0,0 0-1 0 0,0 0 1 0 0,0 0-1 0 0,0 0 1 0 0,0-1-1 0 0,0 1 1 0 0,0 0-1 0 0,0 0 1 0 0,0 0-1 0 0,0 0 1 0 0,0 0-1 0 0,0-1 1 0 0,0 1-1 0 0,1 0 1 0 0,-1 0-1 0 0,0 0 1 0 0,0 0-1 0 0,2-7 54 0 0,-2 7-50 0 0,4-9-1 0 0,1 1 0 0 0,-1 0 0 0 0,1 0 0 0 0,1 0 0 0 0,6-7 1 0 0,3-5-95 0 0,-7 10-19 0 0,16-16 0 0 0,-3 3-38 0 0,12-9 50 0 0,-8 9 100 0 0,-18 15-2 0 0,0 1 0 0 0,1 0 0 0 0,0 0 0 0 0,0 1 0 0 0,1 0 0 0 0,9-5 0 0 0,-3 3-8 0 0,-10 4 0 0 0,0 1 0 0 0,1 0 0 0 0,0 1 0 0 0,0-1 0 0 0,0 1 0 0 0,0 0 0 0 0,8-1 0 0 0,-12 3 6 0 0,0-1-1 0 0,0 1 0 0 0,0 0 1 0 0,0 0-1 0 0,0 0 0 0 0,0 1 1 0 0,0-1-1 0 0,0 0 0 0 0,0 1 1 0 0,-1-1-1 0 0,1 1 0 0 0,0-1 1 0 0,0 1-1 0 0,0 0 0 0 0,-1 0 1 0 0,1 0-1 0 0,0 0 0 0 0,-1 0 1 0 0,1 0-1 0 0,-1 1 0 0 0,3 1 1 0 0,-3 0 5 0 0,1-1 1 0 0,-1 0 0 0 0,0 1 0 0 0,0-1 0 0 0,0 1 0 0 0,0-1 0 0 0,0 1 0 0 0,0-1 0 0 0,-1 1 0 0 0,1 0 0 0 0,-1-1-1 0 0,0 1 1 0 0,0 0 0 0 0,0 4 0 0 0,0 23-4 0 0,-1 10 0 0 0,-5 51 0 0 0,3-68 17 0 0,1-1 0 0 0,1 0 0 0 0,1 1-1 0 0,5 42 1 0 0,-3-53 0 0 0,0 0 29 0 0,1 0 0 0 0,0 1 1 0 0,9 22-1 0 0,-10-32-41 0 0,-1 0 1 0 0,1 0 0 0 0,0 0 0 0 0,0 0 0 0 0,0-1 0 0 0,0 1-1 0 0,0-1 1 0 0,0 1 0 0 0,1-1 0 0 0,-1 0 0 0 0,1 0 0 0 0,0 0-1 0 0,-1 0 1 0 0,1 0 0 0 0,0 0 0 0 0,0-1 0 0 0,0 0 0 0 0,1 1-1 0 0,-1-1 1 0 0,3 0 0 0 0,-3 0-3 0 0,0-1 1 0 0,0 1-1 0 0,0-1 0 0 0,0 0 0 0 0,0 0 1 0 0,1-1-1 0 0,-1 1 0 0 0,-1-1 0 0 0,1 1 1 0 0,0-1-1 0 0,0 0 0 0 0,0 0 0 0 0,0 0 1 0 0,3-2-1 0 0,2-2 21 0 0,0-1 0 0 0,0 1 0 0 0,8-9 0 0 0,-10 9-9 0 0,-1 0 25 0 0,-1 0 0 0 0,0-1 1 0 0,1 0-1 0 0,-2 1 0 0 0,1-2 0 0 0,4-8 0 0 0,-1 1-33 0 0,-3 6 8 0 0,-1-1-1 0 0,1 0 0 0 0,2-14 1 0 0,4-10 2 0 0,-8 25 2 0 0,0 0 0 0 0,-1 0 0 0 0,0-1 0 0 0,0 1 0 0 0,-1 0 0 0 0,0 0 0 0 0,0-1 0 0 0,-1 1 0 0 0,0 0 0 0 0,-1 0 0 0 0,0 0 0 0 0,0 0 0 0 0,-1 0 0 0 0,-6-14 0 0 0,3 10 20 0 0,4 7-1 0 0,-1-1 0 0 0,0 1 0 0 0,0-1-1 0 0,-1 1 1 0 0,1 0 0 0 0,-8-7 0 0 0,6 8-24 0 0,1 0 0 0 0,0 1 0 0 0,-1-1 0 0 0,0 1 1 0 0,0 0-1 0 0,0 0 0 0 0,-6-2 0 0 0,10 5-21 0 0,-1-1 0 0 0,1 1 0 0 0,0-1 0 0 0,-1 1 0 0 0,1 0 0 0 0,-1 0 0 0 0,1 0 1 0 0,0-1-1 0 0,-1 1 0 0 0,1 1 0 0 0,-1-1 0 0 0,1 0 0 0 0,-1 0 0 0 0,1 0 0 0 0,0 1 0 0 0,-1-1 0 0 0,1 1 0 0 0,0-1 1 0 0,-1 1-1 0 0,1 0 0 0 0,0-1 0 0 0,0 1 0 0 0,0 0 0 0 0,-1 0 0 0 0,1 0 0 0 0,0 0 0 0 0,0 0 0 0 0,0 0 0 0 0,1 0 1 0 0,-1 0-1 0 0,0 0 0 0 0,0 0 0 0 0,0 1 0 0 0,1-1 0 0 0,-1 2 0 0 0,-3 4-38 0 0,1 1 0 0 0,1 0 0 0 0,-1 1 0 0 0,2-1 0 0 0,-1 0 0 0 0,1 0 0 0 0,0 1-1 0 0,1-1 1 0 0,0 1 0 0 0,0-1 0 0 0,2 13 0 0 0,2 1-32 0 0,1 0 1 0 0,1 1-1 0 0,8 21 0 0 0,-2-17 51 0 0,0 0-1 0 0,22 34 0 0 0,-24-46 18 0 0,1 0 0 0 0,0-1 0 0 0,1 0 0 0 0,1-1-1 0 0,0 0 1 0 0,15 11 0 0 0,-1-3-12 0 0,2-2-1 0 0,37 20 1 0 0,-61-36 16 0 0,0 0 13 0 0,1 0 1 0 0,-1-1-1 0 0,1 1 1 0 0,7 1-1 0 0,-12-4 8 0 0,0 1 0 0 0,0-1-1 0 0,1 0 1 0 0,-1 0 0 0 0,0 0-1 0 0,1 0 1 0 0,-1 0 0 0 0,0 0 0 0 0,0 0-1 0 0,1 0 1 0 0,-1 0 0 0 0,0-1-1 0 0,0 1 1 0 0,1 0 0 0 0,-1-1-1 0 0,0 1 1 0 0,0-1 0 0 0,0 0 0 0 0,0 1-1 0 0,0-1 1 0 0,0 0 0 0 0,0 0-1 0 0,0 1 1 0 0,0-1 0 0 0,1-2-1 0 0,0 1-4 0 0,-1-1 0 0 0,0 1 0 0 0,0-1-1 0 0,0 0 1 0 0,0 0 0 0 0,0 0-1 0 0,0 1 1 0 0,-1-1 0 0 0,1 0 0 0 0,-1 0-1 0 0,0 0 1 0 0,0 0 0 0 0,0 0-1 0 0,0 0 1 0 0,-2-6 0 0 0,0-2 151 0 0,0 0 1 0 0,-8-20-1 0 0,1 8-91 0 0,-2 0 1 0 0,-25-41-1 0 0,-38-39 43 0 0,30 40-114 0 0,30 40 0 0 0,-1 0 0 0 0,-2 1 0 0 0,-26-28 0 0 0,11 19 0 0 0,27 27-21 0 0,4 3-81 0 0,2 3-34 0 0,1-1 101 0 0,0 1 0 0 0,-1 0 0 0 0,1 0 0 0 0,0 0 0 0 0,-1 0 0 0 0,2 3 0 0 0,3 4-81 0 0,124 140-754 0 0,26 32 677 0 0,-113-130 242 0 0,-31-36-15 0 0,1-1 1 0 0,1-1 0 0 0,0 0-1 0 0,1-1 1 0 0,0-1 0 0 0,19 11-1 0 0,-32-20-18 0 0,0-1 1 0 0,0 0-1 0 0,0 0 0 0 0,1-1 1 0 0,-1 1-1 0 0,0 0 0 0 0,1-1 1 0 0,2 1-1 0 0,-4-1-10 0 0,-1 0 0 0 0,1 0 0 0 0,-1 0 0 0 0,1 0 0 0 0,-1 0 0 0 0,1 0 0 0 0,-1 0 0 0 0,1 0 0 0 0,-1 0 0 0 0,1-1 0 0 0,-1 1 0 0 0,1 0 0 0 0,-1 0 0 0 0,0 0 0 0 0,1-1 0 0 0,-1 1 0 0 0,1 0 0 0 0,-1-1 0 0 0,0 1 0 0 0,1 0 0 0 0,-1-1 0 0 0,0 1 0 0 0,1 0 0 0 0,-1-1 0 0 0,0 1 0 0 0,1-1-1 0 0,-1 1 1 0 0,0-1 0 0 0,0 1 0 0 0,0-1 0 0 0,0 1 0 0 0,1-1 0 0 0,-1 1 0 0 0,0-1 0 0 0,0 1 0 0 0,0-1 0 0 0,0 1 0 0 0,0-1 0 0 0,0 1 0 0 0,0-1 0 0 0,0 1 0 0 0,0-1 0 0 0,0 1 0 0 0,-1-1 0 0 0,1-4 42 0 0,0 0 0 0 0,-1 0 0 0 0,0 0 0 0 0,0 0 0 0 0,-1 0 0 0 0,1 1 0 0 0,-1-1 0 0 0,-4-8 0 0 0,-10-20 148 0 0,-7-11-24 0 0,-46-64-295 0 0,-79-114-71 0 0,101 166-105 0 0,44 52 283 0 0,33 22-534 0 0,3 16 248 0 0,-3 2 1 0 0,45 65-1 0 0,-73-98 301 0 0,33 54-14 0 0,8 11-34 0 0,61 84 257 0 0,-3-3 88 0 0,-88-131-299 0 0,9 12 222 0 0,-21-29 101 0 0,-9-18 168 0 0,-35-60-114 0 0,19 36-311 0 0,-49-74 115 0 0,-7-12-316 0 0,63 99 125 0 0,12 20-43 0 0,0 0 0 0 0,-8-17 0 0 0,6 14-62 0 0,2 3-98 0 0,10 12 58 0 0,60 75-702 0 0,-39-50 731 0 0,-2 2-1 0 0,36 59 0 0 0,25 74 151 0 0,-51-91-57 0 0,38 84 248 0 0,18 29-16 0 0,-41-91-168 0 0,-40-76-14 0 0,85 152 308 0 0,-94-170-309 0 0,0 0 1 0 0,1-1-1 0 0,-1 1 0 0 0,1 0 0 0 0,-1-1 0 0 0,0 1 1 0 0,1 0-1 0 0,0-1 0 0 0,-1 1 0 0 0,1-1 0 0 0,-1 1 1 0 0,1-1-1 0 0,0 1 0 0 0,-1-1 0 0 0,1 0 0 0 0,1 1 1 0 0,-2-1-2 0 0,0 0-1 0 0,0 0 1 0 0,1 0 0 0 0,-1-1 0 0 0,0 1 0 0 0,0 0 0 0 0,0 0 0 0 0,1 0 0 0 0,-1-1 0 0 0,0 1-1 0 0,0 0 1 0 0,0 0 0 0 0,1 0 0 0 0,-1-1 0 0 0,0 1 0 0 0,0 0 0 0 0,0 0 0 0 0,0-1 0 0 0,0 1 0 0 0,0 0-1 0 0,0-1 1 0 0,0 1 0 0 0,0 0 0 0 0,0 0 0 0 0,0-1 0 0 0,0 1 0 0 0,0 0 0 0 0,0-1 0 0 0,-2-28 274 0 0,-6-19-319 0 0,-2 1-1 0 0,-1 0 1 0 0,-3 1 0 0 0,-2 1-1 0 0,-39-76 1 0 0,28 65-160 0 0,-13-24-46 0 0,20 44 150 0 0,-8-14 70 0 0,2 9-286 0 0,33 71 294 0 0,-5-19 9 0 0,1 0 0 0 0,0 0 0 0 0,0-1 0 0 0,9 18 0 0 0,25 39-56 0 0,-33-60 54 0 0,49 86 180 0 0,78 187 0 0 0,-88-165-96 0 0,-30-83 9 0 0,-8-23-23 0 0,-1 1 1 0 0,5 18-1 0 0,-9-25-20 0 0,1 0 0 0 0,1 0 0 0 0,-1 0-1 0 0,0 0 1 0 0,4 5 0 0 0,-3-4 47 0 0,-2-3 59 0 0,-6-13-73 0 0,3 4-84 0 0,0 1 1 0 0,0-1 0 0 0,-2-10-1 0 0,-2-6 8 0 0,-22-89 1 0 0,13 46-29 0 0,-22-75-276 0 0,-28-112-107 0 0,44 170 301 0 0,15 63 96 0 0,-13-26 11 0 0,20 47-1 0 0,0-1 1 0 0,0 1-1 0 0,0 0 0 0 0,0 0 1 0 0,0 0-1 0 0,0-1 0 0 0,0 1 0 0 0,0 0 1 0 0,0 0-1 0 0,0-1 0 0 0,-1 1 1 0 0,1 0-1 0 0,0 0 0 0 0,0 0 1 0 0,0-1-1 0 0,0 1 0 0 0,0 0 0 0 0,-1 0 1 0 0,1 0-1 0 0,0 0 0 0 0,0-1 1 0 0,0 1-1 0 0,0 0 0 0 0,-1 0 0 0 0,1 0 1 0 0,0 0-1 0 0,0 0 0 0 0,-1 0 1 0 0,1 0-1 0 0,0 0 0 0 0,0 0 0 0 0,0 0 1 0 0,-1-1-1 0 0,1 1 0 0 0,0 0 1 0 0,0 0-1 0 0,-1 0 0 0 0,1 1 0 0 0,0-1 1 0 0,0 0-1 0 0,-1 0 0 0 0,1 0 1 0 0,0 0-1 0 0,-1 0 0 0 0,1 0 0 0 0,0 1 0 0 0,0-1-1 0 0,-1 0 1 0 0,1 1 0 0 0,0-1-1 0 0,0 0 1 0 0,-1 1 0 0 0,1-1 0 0 0,0 1-1 0 0,0-1 1 0 0,0 1 0 0 0,0-1 0 0 0,0 0-1 0 0,-1 1 1 0 0,1-1 0 0 0,0 1-1 0 0,0-1 1 0 0,0 1 0 0 0,0-1 0 0 0,0 0-1 0 0,0 1 1 0 0,1-1 0 0 0,-1 1-1 0 0,0 0 1 0 0,8 22-107 0 0,15 33-1 0 0,-1-3-75 0 0,4 28 419 0 0,-3 0 0 0 0,22 166 0 0 0,-21-137-56 0 0,-12-67-114 0 0,-12-38 8 0 0,-1-7-22 0 0,1 0-1 0 0,0 0 1 0 0,-1 0-1 0 0,1 0 1 0 0,-1 0-1 0 0,1 0 0 0 0,-1 0 1 0 0,-1-1-1 0 0,-3-11 43 0 0,-11-50-34 0 0,-2 1-1 0 0,-3 1 0 0 0,-3 0 1 0 0,-49-88-1 0 0,-24-45-46 0 0,7 3-52 0 0,15 31-18 0 0,49 110 43 0 0,-36-51 0 0 0,47 72-257 0 0,14 29 192 0 0,2 2-160 0 0,6 3 175 0 0,0 0 0 0 0,0 0 0 0 0,-1 0 1 0 0,0 1-1 0 0,0 0 0 0 0,0 0 0 0 0,8 10 0 0 0,34 48-189 0 0,-24-31 160 0 0,64 98-85 0 0,12 16 153 0 0,-56-93 28 0 0,29 37 500 0 0,-106-140 466 0 0,-29-24-890 0 0,-3 2 0 0 0,-3 3 0 0 0,-92-72 0 0 0,85 82-88 0 0,-218-161-68 0 0,260 199 68 0 0,-21-14-82 0 0,1-1 0 0 0,-60-56-1 0 0,103 81 13 0 0,4 4-230 0 0,11 16-21 0 0,4 5 232 0 0,1-1-1 0 0,0 0 1 0 0,1 0-1 0 0,1-1 1 0 0,15 13-1 0 0,-15-14 9 0 0,4 1 93 0 0,0-1-1 0 0,0-1 0 0 0,1-1 1 0 0,0 0-1 0 0,28 10 0 0 0,40 12 114 0 0,-84-31 50 0 0,-3-1-107 0 0,1-1-1 0 0,-1 0 1 0 0,1 1-1 0 0,-1-1 1 0 0,0 1-1 0 0,1-1 1 0 0,-1 1-1 0 0,-4-2 1 0 0,6 3-33 0 0,-20-12 79 0 0,-1 2 1 0 0,-27-10 0 0 0,-8-4-53 0 0,11 2-18 0 0,-93-40 204 0 0,120 55-246 0 0,-1 1-1 0 0,0 0 1 0 0,0 2 0 0 0,0 0-1 0 0,-30-2 1 0 0,37 6-11 0 0,0 0 0 0 0,0 1-1 0 0,0 0 1 0 0,-1 1 0 0 0,1 0 0 0 0,-14 5 0 0 0,20-4-16 0 0,-1-1 0 0 0,1 1 1 0 0,0 0-1 0 0,0 0 0 0 0,0 1 0 0 0,1-1 0 0 0,-1 1 0 0 0,1 1 1 0 0,0-1-1 0 0,0 1 0 0 0,0 0 0 0 0,-6 8 0 0 0,5-7 35 0 0,5-6 0 0 0,0 1-1 0 0,0 0 0 0 0,0-1 0 0 0,1 1 0 0 0,-1 0 1 0 0,0 0-1 0 0,0 0 0 0 0,1 0 0 0 0,-1 0 1 0 0,0 0-1 0 0,1 0 0 0 0,-1 0 0 0 0,0 2 0 0 0,1-2-52 0 0,0 0-19 0 0,0-1 63 0 0,1 1 1 0 0,-1-1 0 0 0,0 0-1 0 0,1 1 1 0 0,-1-1-1 0 0,0 1 1 0 0,1-1 0 0 0,-1 0-1 0 0,1 1 1 0 0,-1-1-1 0 0,1 0 1 0 0,-1 1 0 0 0,1-1-1 0 0,-1 0 1 0 0,1 0-1 0 0,-1 0 1 0 0,1 1 0 0 0,-1-1-1 0 0,1 0 1 0 0,-1 0-1 0 0,2 0 1 0 0,11 2-44 0 0,8-6-156 0 0,32-9-1 0 0,-33 7 156 0 0,29-5 0 0 0,-40 10 58 0 0,40-7-16 0 0,-45 7 18 0 0,-1 0 0 0 0,1 0 1 0 0,0-1-1 0 0,-1 1 1 0 0,1-1-1 0 0,-1 0 1 0 0,1 0-1 0 0,-1 0 1 0 0,6-5-1 0 0,-9 6 6 0 0,1 1 0 0 0,0-1 0 0 0,-1 0 0 0 0,1 0 0 0 0,-1 0 0 0 0,0 0 0 0 0,1 0 0 0 0,-1 0 1 0 0,0 0-1 0 0,1 0 0 0 0,-1 0 0 0 0,0 0 0 0 0,0 0 0 0 0,0 0 0 0 0,0 0 0 0 0,0 0 0 0 0,0 0 0 0 0,0 0 0 0 0,0 0 0 0 0,-1 0 0 0 0,1 0 0 0 0,0 0 0 0 0,-1 0 0 0 0,1 0 0 0 0,-1-1 0 0 0,0-1 20 0 0,-1 1 0 0 0,1-1 1 0 0,0 1-1 0 0,-1 0 0 0 0,0-1 0 0 0,0 1 0 0 0,-3-3 0 0 0,1 1-10 0 0,0 2 1 0 0,0-1-1 0 0,0 0 0 0 0,-1 1 1 0 0,1 0-1 0 0,-1 0 0 0 0,0 0 0 0 0,0 0 1 0 0,1 1-1 0 0,-1 0 0 0 0,0 0 1 0 0,0 0-1 0 0,0 1 0 0 0,0 0 1 0 0,-9 0-1 0 0,8 1-24 0 0,-1-1 0 0 0,1 2 1 0 0,-1-1-1 0 0,1 1 0 0 0,0 0 1 0 0,0 0-1 0 0,-1 1 0 0 0,1-1 0 0 0,1 2 1 0 0,-1-1-1 0 0,-7 6 0 0 0,-141 123-379 0 0,135-112 346 0 0,1 1 0 0 0,2 0 0 0 0,-19 30 0 0 0,18-25 15 0 0,0 3 1 0 0,0 2 0 0 0,-20 54 0 0 0,24-52 9 0 0,-9 25 9 0 0,2 1 0 0 0,3 1 0 0 0,-17 115 0 0 0,32-159 1 0 0,0 1 0 0 0,2-1 0 0 0,-1 1 0 0 0,2-1 0 0 0,0 1 1 0 0,1-1-1 0 0,1 0 0 0 0,6 24 0 0 0,-8-36-17 0 0,1-1-1 0 0,-1 0 1 0 0,1 0 0 0 0,-1 0-1 0 0,1 0 1 0 0,0 0 0 0 0,0 0-1 0 0,0 0 1 0 0,0-1 0 0 0,1 1-1 0 0,-1-1 1 0 0,1 0 0 0 0,-1 1-1 0 0,1-1 1 0 0,0 0 0 0 0,4 1-1 0 0,-5-1 1 0 0,1-2 0 0 0,0 1 0 0 0,-1 0 0 0 0,1 0 0 0 0,0-1 0 0 0,-1 0 0 0 0,1 1-1 0 0,0-1 1 0 0,0 0 0 0 0,-1 0 0 0 0,1 0 0 0 0,0-1 0 0 0,-1 1 0 0 0,1-1 0 0 0,0 0 0 0 0,-1 1 0 0 0,1-1-1 0 0,0 0 1 0 0,-1-1 0 0 0,4-1 0 0 0,12-8-62 0 0,-1-1-1 0 0,0 0 1 0 0,22-23-1 0 0,39-49 17 0 0,-57 59 14 0 0,-2-2 0 0 0,32-56 0 0 0,17-63-96 0 0,-66 139 146 0 0,1 0 0 0 0,-2 0 0 0 0,1 0-1 0 0,-1 0 1 0 0,0 0 0 0 0,0 0 0 0 0,-1 0-1 0 0,0 0 1 0 0,0 0 0 0 0,-1-1 0 0 0,-1-9 0 0 0,2 16 8 0 0,-1-1 0 0 0,1 1 1 0 0,-1-1-1 0 0,1 1 1 0 0,-1-1-1 0 0,1 1 1 0 0,-1 0-1 0 0,0-1 1 0 0,1 1-1 0 0,-1 0 1 0 0,0 0-1 0 0,0-1 1 0 0,0 1-1 0 0,0 0 1 0 0,0 0-1 0 0,0 0 1 0 0,-1 0-1 0 0,1 0 1 0 0,0 0-1 0 0,0 1 1 0 0,-1-1-1 0 0,-2-1 0 0 0,2 2 13 0 0,-1-1-1 0 0,0 0 0 0 0,0 1 1 0 0,0 0-1 0 0,0 0 0 0 0,0 0 1 0 0,0 0-1 0 0,0 0 0 0 0,0 1 1 0 0,-6 1-1 0 0,-2 1 40 0 0,0 1 0 0 0,0 0 0 0 0,1 1 0 0 0,-20 12 0 0 0,-9 12-53 0 0,1 1 0 0 0,-63 67 0 0 0,10-9-14 0 0,76-74 6 0 0,-141 136 91 0 0,-28 38 248 0 0,-15 18 258 0 0,145-146-551 0 0,18-21-9 0 0,2 1 0 0 0,-37 55 0 0 0,70-90-45 0 0,5-8-18 0 0,7-6-88 0 0,10-15-166 0 0,21-30-1 0 0,-11 12 137 0 0,98-114-247 0 0,-27 34 163 0 0,50-58 133 0 0,71-90 34 0 0,-149 185 46 0 0,-67 73 14 0 0,-7 12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0,0 0 0 0 0,0 0 0 0 0,0 0 0 0 0,1 0 0 0 0,-7 4 0 0 0,-5 5 32 0 0,-1 1 0 0 0,-14 17 0 0 0,-8 8 87 0 0,-125 129 50 0 0,129-132-161 0 0,-169 196 632 0 0,132-146-488 0 0,-79 126 0 0 0,58-72 80 0 0,78-120-205 0 0,1 0-1 0 0,1 0 0 0 0,0 1 1 0 0,-8 24-1 0 0,16-40-27 0 0,-1-1 1 0 0,1 1-1 0 0,0 0 0 0 0,0 0 1 0 0,0 0-1 0 0,-1-1 0 0 0,1 1 0 0 0,0 0 1 0 0,0 0-1 0 0,0 0 0 0 0,0-1 0 0 0,0 1 1 0 0,0 0-1 0 0,0 0 0 0 0,1 0 0 0 0,-1-1 1 0 0,0 1-1 0 0,0 0 0 0 0,1 0 1 0 0,-1-1-1 0 0,0 1 0 0 0,1 1 0 0 0,0-2-7 0 0,-1 0-1 0 0,1 1 1 0 0,0-1-1 0 0,-1 0 0 0 0,1 1 1 0 0,-1-1-1 0 0,1 0 0 0 0,0 0 1 0 0,-1 0-1 0 0,1 0 1 0 0,0 0-1 0 0,0 1 0 0 0,-1-1 1 0 0,1 0-1 0 0,0-1 1 0 0,-1 1-1 0 0,1 0 0 0 0,0 0 1 0 0,-1 0-1 0 0,2 0 1 0 0,2-2-32 0 0,0 1 0 0 0,0 0 0 0 0,-1-1 0 0 0,1 0 0 0 0,0 0 0 0 0,0 0 0 0 0,4-4 0 0 0,46-48-391 0 0,-23 22 283 0 0,84-98-168 0 0,-72 78 222 0 0,39-54-63 0 0,-26 30 86 0 0,-12 20 61 0 0,77-99 6 0 0,-14-7 4 0 0,-92 137-4 0 0,-7 12-5 0 0,0 0-1 0 0,-1 0 1 0 0,0-1 0 0 0,-1 0-1 0 0,8-29 1 0 0,-14 42 8 0 0,0 0 1 0 0,0 0-1 0 0,0 0 0 0 0,0 0 0 0 0,1 0 0 0 0,-1 0 1 0 0,-1 0-1 0 0,1 0 0 0 0,0 0 0 0 0,0 0 0 0 0,0 0 1 0 0,0 0-1 0 0,-1-1 0 0 0,1 2 1 0 0,-1-1 0 0 0,1 1 0 0 0,0 0 0 0 0,0 0 0 0 0,-1-1 0 0 0,1 1-1 0 0,0 0 1 0 0,0 0 0 0 0,-1-1 0 0 0,1 1 0 0 0,0 0 0 0 0,-1 0 0 0 0,1 0 0 0 0,0 0 0 0 0,-1 0 0 0 0,1 0 0 0 0,0-1 0 0 0,-1 1 0 0 0,1 0 0 0 0,0 0 0 0 0,-1 0-1 0 0,1 0 1 0 0,0 0 0 0 0,-1 0 0 0 0,1 0 0 0 0,-1 1 0 0 0,-2-1 0 0 0,0 1 0 0 0,0 1 1 0 0,0-1-1 0 0,0 0 0 0 0,0 1 0 0 0,-6 3 0 0 0,-20 16 23 0 0,1 0-1 0 0,-36 36 1 0 0,-45 58 176 0 0,70-72-106 0 0,-23 30 12 0 0,-78 119 1 0 0,128-176-109 0 0,-162 284 843 0 0,147-244-629 0 0,1 1-1 0 0,-30 102 1 0 0,51-139-195 0 0,1 0 0 0 0,0-1 0 0 0,2 2 0 0 0,0-1 0 0 0,2 32 0 0 0,0-49-24 0 0,0 0 0 0 0,1 0 0 0 0,-1 0 0 0 0,1 0 0 0 0,-1 0 0 0 0,1 0 0 0 0,0-1 0 0 0,0 1-1 0 0,1 0 1 0 0,-1-1 0 0 0,0 1 0 0 0,1 0 0 0 0,0-1 0 0 0,-1 0 0 0 0,1 1 0 0 0,2 1 0 0 0,-2-3-1 0 0,0 0 0 0 0,0 1 1 0 0,-1-1-1 0 0,1 0 0 0 0,0 0 0 0 0,0-1 1 0 0,0 1-1 0 0,0 0 0 0 0,0-1 0 0 0,0 1 1 0 0,0-1-1 0 0,0 0 0 0 0,0 1 0 0 0,0-1 1 0 0,1 0-1 0 0,-1 0 0 0 0,0 0 0 0 0,0-1 0 0 0,0 1 1 0 0,0-1-1 0 0,0 1 0 0 0,3-2 0 0 0,5-2-47 0 0,-1 0-1 0 0,1-1 0 0 0,-1 0 0 0 0,0 0 1 0 0,0-1-1 0 0,-1 0 0 0 0,9-8 0 0 0,53-56-152 0 0,-60 59 213 0 0,218-276-143 0 0,-117 139 87 0 0,-19 26-117 0 0,102-178-1 0 0,-165 247 27 0 0,22-55 0 0 0,-46 96 113 0 0,-1 0 1 0 0,-1 0 0 0 0,0-1-1 0 0,-1 1 1 0 0,0-1 0 0 0,0-21-1 0 0,-2 31 29 0 0,0 1 0 0 0,0 0 0 0 0,0 0 1 0 0,0 0-1 0 0,-1-1 0 0 0,1 1 0 0 0,-1 0 0 0 0,1 0 0 0 0,-1 0 0 0 0,0 0 0 0 0,0 0 0 0 0,0 0 0 0 0,0 0 0 0 0,0 0 1 0 0,-2-2-1 0 0,1 3 1 0 0,1 0 1 0 0,0 0 0 0 0,0 0 0 0 0,0 0 0 0 0,-1 0 0 0 0,1 0 0 0 0,-1 1 0 0 0,1-1-1 0 0,0 1 1 0 0,-1-1 0 0 0,1 1 0 0 0,-1-1 0 0 0,1 1 0 0 0,-1 0 0 0 0,0 0-1 0 0,1-1 1 0 0,-1 1 0 0 0,1 1 0 0 0,-1-1 0 0 0,1 0 0 0 0,-1 0 0 0 0,-2 1 0 0 0,-4 1 42 0 0,0 1 0 0 0,0 0 0 0 0,0 0 0 0 0,1 1 0 0 0,-13 7 1 0 0,-34 28 142 0 0,12-4-40 0 0,2 1 0 0 0,-55 65 1 0 0,-60 93 151 0 0,131-163-250 0 0,-22 33 75 0 0,3 3 0 0 0,2 1 0 0 0,4 2 0 0 0,2 1 0 0 0,4 2 0 0 0,3 1 0 0 0,-20 83 0 0 0,42-131-112 0 0,0 0-1 0 0,2 1 1 0 0,0-1 0 0 0,2 1-1 0 0,1 0 1 0 0,5 46 0 0 0,-4-67-7 0 0,1 0 0 0 0,1-1 0 0 0,-1 1 0 0 0,1-1 0 0 0,0 1 1 0 0,0-1-1 0 0,1 0 0 0 0,-1 0 0 0 0,1 0 0 0 0,4 6 0 0 0,-5-9-10 0 0,0 0 0 0 0,1 1 0 0 0,-1-1 0 0 0,0 0 0 0 0,1 0 0 0 0,-1-1 0 0 0,1 1 0 0 0,0 0 0 0 0,-1-1 0 0 0,1 0 0 0 0,0 1 0 0 0,0-1 1 0 0,0 0-1 0 0,0-1 0 0 0,0 1 0 0 0,0 0 0 0 0,0-1 0 0 0,0 0 0 0 0,1 0 0 0 0,3 0 0 0 0,6-1-49 0 0,-1-1 0 0 0,0 0 0 0 0,0-1 0 0 0,0 0 0 0 0,0-1 0 0 0,0-1 1 0 0,-1 1-1 0 0,0-2 0 0 0,0 0 0 0 0,0 0 0 0 0,-1-1 0 0 0,18-14 0 0 0,4-9 26 0 0,-1-1 1 0 0,36-45-1 0 0,-30 32 42 0 0,114-143-13 0 0,-103 116 0 0 0,69-136 0 0 0,-92 155-11 0 0,-5 13-89 0 0,-1-2 0 0 0,23-77-1 0 0,-22 23-98 0 0,-18 82 152 0 0,-1 1 0 0 0,-1 0 0 0 0,0 0 1 0 0,0 0-1 0 0,-4-22 0 0 0,2 26 30 0 0,0 0 0 0 0,0 0 0 0 0,0 0 0 0 0,-1 0 0 0 0,0 0 1 0 0,-1 1-1 0 0,-4-8 0 0 0,7 13 17 0 0,0 0 1 0 0,0 1 0 0 0,-1-1 0 0 0,1 1 0 0 0,-1 0 0 0 0,1-1 0 0 0,-1 1-1 0 0,0 0 1 0 0,1 0 0 0 0,-1 0 0 0 0,0 0 0 0 0,0 0 0 0 0,0 0-1 0 0,-2 0 1 0 0,2 0 0 0 0,-1 1 0 0 0,1 0 0 0 0,-1 0-1 0 0,1 0 1 0 0,-1 0 0 0 0,0 0 0 0 0,1 0 0 0 0,-1 1-1 0 0,1-1 1 0 0,-1 1 0 0 0,1 0 0 0 0,-1 0-1 0 0,-3 2 1 0 0,-11 6 35 0 0,0 0-1 0 0,0 2 1 0 0,1 0 0 0 0,1 1-1 0 0,0 0 1 0 0,-14 17 0 0 0,-74 89-19 0 0,70-71 95 0 0,1 2-1 0 0,-26 54 1 0 0,42-76-66 0 0,-118 274 602 0 0,109-231-519 0 0,-18 89 0 0 0,30-109-115 0 0,3-12 35 0 0,2 0-1 0 0,1 1 1 0 0,-2 63 0 0 0,9-86-28 0 0,-1 1 19 0 0,1-1 0 0 0,1 1 0 0 0,0-1 0 0 0,6 23 1 0 0,-6-35-48 0 0,0-1 1 0 0,0 1 0 0 0,0-1 0 0 0,0 0 0 0 0,1 0-1 0 0,-1 1 1 0 0,1-1 0 0 0,0 0 0 0 0,0 0 0 0 0,0-1-1 0 0,0 1 1 0 0,1 0 0 0 0,-1-1 0 0 0,1 1 0 0 0,0-1 0 0 0,-1 0-1 0 0,1 0 1 0 0,0 0 0 0 0,0 0 0 0 0,1 0 0 0 0,-1-1-1 0 0,0 1 1 0 0,0-1 0 0 0,1 0 0 0 0,-1 0 0 0 0,5 0-1 0 0,-3 0-12 0 0,-1-1 1 0 0,0 0-1 0 0,1 0 0 0 0,-1 0 0 0 0,1-1 0 0 0,-1 0 0 0 0,1 1 0 0 0,-1-2 0 0 0,0 1 0 0 0,0 0 0 0 0,0-1 0 0 0,1 0 0 0 0,-1 0 0 0 0,-1 0 0 0 0,1 0 0 0 0,4-4 0 0 0,6-5-66 0 0,-1 0-1 0 0,21-25 1 0 0,-20 21 46 0 0,40-46 29 0 0,-3-1 0 0 0,49-79 1 0 0,72-146 13 0 0,-113 186-3 0 0,59-126-207 0 0,-93 168 109 0 0,-2 0 1 0 0,15-67-1 0 0,-31 98 43 0 0,23-108-397 0 0,-27 119 325 0 0,-2 0 1 0 0,0 0-1 0 0,0-1 1 0 0,-2 1-1 0 0,-4-34 1 0 0,4 49 120 0 0,1-1 0 0 0,0 1 0 0 0,-1 0 0 0 0,0 0 0 0 0,0 0 0 0 0,1 0 1 0 0,-1 0-1 0 0,0 0 0 0 0,-1 0 0 0 0,1 0 0 0 0,0 0 0 0 0,0 0 1 0 0,-1 1-1 0 0,1-1 0 0 0,-1 0 0 0 0,0 1 0 0 0,1 0 0 0 0,-1-1 1 0 0,0 1-1 0 0,0 0 0 0 0,-4-2 0 0 0,3 2 5 0 0,0 0 1 0 0,0 0-1 0 0,-1 1 0 0 0,1 0 1 0 0,0-1-1 0 0,-1 1 0 0 0,1 0 1 0 0,0 1-1 0 0,0-1 0 0 0,-1 1 1 0 0,1-1-1 0 0,0 1 1 0 0,0 0-1 0 0,-4 1 0 0 0,-8 5 3 0 0,0 0 1 0 0,0 0-1 0 0,1 2 0 0 0,0-1 0 0 0,0 2 0 0 0,-18 17 0 0 0,-69 75 344 0 0,89-88-268 0 0,-70 81 291 0 0,5 4-1 0 0,4 3 0 0 0,-80 149 0 0 0,123-197-285 0 0,-17 28 151 0 0,-57 141 0 0 0,41-42 34 0 0,48-131-163 0 0,-13 86 0 0 0,27-126-81 0 0,0 0 0 0 0,0 16 0 0 0,1-24-25 0 0,0 1-1 0 0,1-1 1 0 0,-1 1-1 0 0,0-1 1 0 0,1 0-1 0 0,0 1 1 0 0,-1-1-1 0 0,1 0 1 0 0,0 1-1 0 0,0-1 1 0 0,0 0-1 0 0,0 0 1 0 0,1 0-1 0 0,-1 0 1 0 0,0 0-1 0 0,3 2 1 0 0,-3-3-14 0 0,0-1 1 0 0,0 1-1 0 0,0-1 1 0 0,0 1-1 0 0,0-1 0 0 0,1 1 1 0 0,-1-1-1 0 0,0 0 1 0 0,0 1-1 0 0,0-1 1 0 0,0 0-1 0 0,1 0 0 0 0,-1 0 1 0 0,0 0-1 0 0,0 0 1 0 0,0 0-1 0 0,1 0 1 0 0,-1-1-1 0 0,0 1 1 0 0,0 0-1 0 0,0 0 0 0 0,0-1 1 0 0,0 1-1 0 0,1-1 1 0 0,-1 1-1 0 0,0-1 1 0 0,0 0-1 0 0,1-1 0 0 0,4-2-74 0 0,-1-1-1 0 0,1 0 0 0 0,6-8 1 0 0,-9 11 72 0 0,13-18-56 0 0,-1-1 0 0 0,-1-1 0 0 0,0 0 1 0 0,-2-1-1 0 0,0 0 0 0 0,13-41 0 0 0,-11 22-38 0 0,-1 0 0 0 0,-3-1 0 0 0,-1 0 0 0 0,-3-1 0 0 0,2-49 0 0 0,-8 76 86 0 0,0 0-1 0 0,-1 0 1 0 0,-6-29-1 0 0,6 41 24 0 0,0-1-1 0 0,-1 1 0 0 0,1-1 0 0 0,-1 1 1 0 0,0 0-1 0 0,-1-1 0 0 0,0 1 0 0 0,1 1 1 0 0,-1-1-1 0 0,-1 0 0 0 0,1 1 0 0 0,-1-1 1 0 0,0 1-1 0 0,-7-6 0 0 0,8 8 3 0 0,0 0 1 0 0,0 1-1 0 0,0-1 0 0 0,-1 1 1 0 0,1 0-1 0 0,0-1 0 0 0,-1 2 0 0 0,1-1 1 0 0,-1 0-1 0 0,1 1 0 0 0,-1-1 1 0 0,1 1-1 0 0,-1 0 0 0 0,1 0 0 0 0,-1 1 1 0 0,1-1-1 0 0,-1 1 0 0 0,1-1 0 0 0,-1 1 1 0 0,1 0-1 0 0,-1 1 0 0 0,1-1 1 0 0,0 1-1 0 0,-5 2 0 0 0,-1 1 3 0 0,1 1 0 0 0,-1 0 0 0 0,1 1 0 0 0,1-1 0 0 0,-1 2 0 0 0,1-1 0 0 0,-8 12 0 0 0,-66 100-21 0 0,43-60 24 0 0,-41 70 243 0 0,78-127-247 0 0,-14 19 76 0 0,1 1 1 0 0,1 1-1 0 0,-18 40 0 0 0,17-27 8 0 0,7-20-50 0 0,1-1 0 0 0,1 1 0 0 0,0 0 0 0 0,-3 20 0 0 0,3-13-114 0 0,4-17 57 0 0,0-1 0 0 0,0 0 0 0 0,0 1 1 0 0,0-1-1 0 0,1 10 0 0 0,0-14 15 0 0,0 1 0 0 0,1-1 0 0 0,-1 1 0 0 0,1-1 1 0 0,-1 1-1 0 0,1-1 0 0 0,-1 1 0 0 0,1-1 0 0 0,0 1 0 0 0,0-1 1 0 0,-1 0-1 0 0,1 1 0 0 0,0-1 0 0 0,0 0 0 0 0,1 0 0 0 0,-1 0 1 0 0,0 0-1 0 0,0 0 0 0 0,0 0 0 0 0,1 0 0 0 0,-1 0 0 0 0,1 0 1 0 0,-1-1-1 0 0,2 2 0 0 0,-1-2-6 0 0,-1 1 1 0 0,1-1 0 0 0,0 0-1 0 0,-1 1 1 0 0,1-1-1 0 0,0 0 1 0 0,-1 0-1 0 0,1 0 1 0 0,0 0-1 0 0,-1 0 1 0 0,1-1 0 0 0,0 1-1 0 0,-1 0 1 0 0,1-1-1 0 0,-1 1 1 0 0,1-1-1 0 0,-1 0 1 0 0,1 0-1 0 0,-1 1 1 0 0,1-1 0 0 0,-1 0-1 0 0,1 0 1 0 0,0-1-1 0 0,5-4-24 0 0,0-1-1 0 0,-1 1 1 0 0,7-9-1 0 0,-5 6 42 0 0,4-7-6 0 0,0 0 0 0 0,0 0 0 0 0,-2-1 0 0 0,16-32 0 0 0,21-78 0 0 0,-41 110-17 0 0,-2 0-1 0 0,-1 0 1 0 0,0-1-1 0 0,-1 0 1 0 0,-1 1-1 0 0,0-1 1 0 0,-1 0-1 0 0,-4-23 1 0 0,3 31 12 0 0,-1 1-1 0 0,0-1 1 0 0,-1 0 0 0 0,0 1 0 0 0,0-1 0 0 0,-1 1 0 0 0,0 0-1 0 0,-1 0 1 0 0,0 0 0 0 0,-1 1 0 0 0,1 0 0 0 0,-1 0 0 0 0,-1 0-1 0 0,0 1 1 0 0,0 0 0 0 0,-9-8 0 0 0,13 13 9 0 0,0 0 0 0 0,-1 0 0 0 0,1 0 0 0 0,0 0 0 0 0,0 1 0 0 0,-1-1 0 0 0,1 1 0 0 0,-1 0 0 0 0,1 0 0 0 0,-1 0 0 0 0,0 0 0 0 0,1 1 0 0 0,-6-1 0 0 0,4 2-4 0 0,-1-1 0 0 0,1 1-1 0 0,0 0 1 0 0,0 1 0 0 0,0-1-1 0 0,0 1 1 0 0,0 0 0 0 0,0 0-1 0 0,-4 4 1 0 0,1-1 0 0 0,0 0 0 0 0,0 1-1 0 0,0 0 1 0 0,1 0 0 0 0,0 1 0 0 0,1 0 0 0 0,-12 15-1 0 0,8-8 7 0 0,1 1 0 0 0,0 0 0 0 0,-10 28-1 0 0,11-21 40 0 0,1 0-1 0 0,2 0 0 0 0,0 0 1 0 0,1 1-1 0 0,2 0 0 0 0,0 0 0 0 0,1 0 1 0 0,1 0-1 0 0,5 28 0 0 0,-3-38-37 0 0,1 0-1 0 0,0 0 1 0 0,1-1 0 0 0,0 1-1 0 0,1-1 1 0 0,0 0 0 0 0,13 20-1 0 0,-13-25-8 0 0,0-1-1 0 0,1 0 0 0 0,0 0 0 0 0,-1 0 0 0 0,2-1 0 0 0,-1 0 0 0 0,1 0 0 0 0,0 0 0 0 0,0-1 0 0 0,0 0 1 0 0,0 0-1 0 0,1-1 0 0 0,-1 0 0 0 0,1-1 0 0 0,12 3 0 0 0,-6-2-27 0 0,0 0 0 0 0,0-1 1 0 0,0-1-1 0 0,-1-1 0 0 0,1 0 0 0 0,0 0 0 0 0,0-1 1 0 0,20-5-1 0 0,-23 3 31 0 0,0-1 0 0 0,1 0 1 0 0,-2-1-1 0 0,1 0 0 0 0,-1-1 1 0 0,1 0-1 0 0,-2-1 0 0 0,1 0 1 0 0,15-15-1 0 0,-1-2 59 0 0,-1-2 1 0 0,21-29-1 0 0,-26 32-67 0 0,-2-1 0 0 0,0-1 0 0 0,-2 0 0 0 0,0-1 0 0 0,11-34 0 0 0,-20 46-15 0 0,-1 0-1 0 0,0 0 0 0 0,-1-1 1 0 0,-1 1-1 0 0,0-1 0 0 0,-1 1 0 0 0,-1-1 1 0 0,0 1-1 0 0,-1-1 0 0 0,-1 1 1 0 0,0-1-1 0 0,-6-19 0 0 0,6 23 14 0 0,-2 2 0 0 0,1-1 0 0 0,-2 0 0 0 0,1 1 0 0 0,-1 0 0 0 0,-7-10 0 0 0,11 16 9 0 0,-1 1 1 0 0,0 0-1 0 0,1 0 0 0 0,-1 0 0 0 0,0 0 0 0 0,0 1 0 0 0,0-1 0 0 0,0 1 0 0 0,-1-1 0 0 0,1 1 0 0 0,0-1 0 0 0,-1 1 1 0 0,1 0-1 0 0,0 0 0 0 0,-1 0 0 0 0,0 1 0 0 0,1-1 0 0 0,-1 1 0 0 0,1-1 0 0 0,-1 1 0 0 0,0 0 0 0 0,1 0 0 0 0,-1 0 1 0 0,0 0-1 0 0,1 0 0 0 0,-1 1 0 0 0,1-1 0 0 0,-1 1 0 0 0,0-1 0 0 0,-2 2 0 0 0,1 0 0 0 0,0 1 0 0 0,0-1 0 0 0,0 1 0 0 0,0-1 0 0 0,0 1 0 0 0,0 0 0 0 0,1 1 0 0 0,0-1 0 0 0,0 1 0 0 0,0-1 0 0 0,0 1 0 0 0,0 0 0 0 0,-2 5 0 0 0,-5 9 0 0 0,-12 35 0 0 0,10-21 1 0 0,2 2 1 0 0,-6 37-1 0 0,-6 75 259 0 0,20-133-212 0 0,-15 162 306 0 0,15-133-284 0 0,2 0 1 0 0,7 51-1 0 0,-4-69-66 0 0,1-1 0 0 0,10 35-1 0 0,-13-56-3 0 0,0 1 0 0 0,1 0 0 0 0,-1 0 0 0 0,1 0 0 0 0,-1-1 0 0 0,1 1 0 0 0,0-1 0 0 0,0 1 0 0 0,0-1 0 0 0,4 3 0 0 0,-4-4 0 0 0,-1 1 0 0 0,0-1 0 0 0,1-1 0 0 0,-1 1 0 0 0,1 0 0 0 0,0 0 0 0 0,-1 0 0 0 0,1-1 0 0 0,0 1 0 0 0,-1-1 0 0 0,1 0 0 0 0,0 1 0 0 0,0-1 0 0 0,-1 0 0 0 0,1 0 0 0 0,0 0 0 0 0,0 0 0 0 0,-1 0 0 0 0,1 0 0 0 0,0-1 0 0 0,3 0 0 0 0,4-3-3 0 0,1-1 1 0 0,-1 0-1 0 0,-1 0 0 0 0,1-1 1 0 0,-1 0-1 0 0,0-1 0 0 0,0 1 1 0 0,0-2-1 0 0,-1 1 0 0 0,0-1 1 0 0,7-11-1 0 0,8-12-25 0 0,30-60 0 0 0,200-465-196 0 0,-209 436 36 0 0,49-217 0 0 0,-83 293 107 0 0,-1 9-156 0 0,-2-1 0 0 0,3-61 0 0 0,-8 83 123 0 0,0-12 10 0 0,-1 24 103 0 0,0 1 0 0 0,0 0 0 0 0,0-1 0 0 0,0 1 0 0 0,-1 0 0 0 0,1-1 0 0 0,0 1 0 0 0,-1 0 0 0 0,1-1 0 0 0,-1 1 0 0 0,0 0 0 0 0,1 0 0 0 0,-2-2 0 0 0,2 3 1 0 0,-1-1 0 0 0,1 1 0 0 0,0 0 0 0 0,-1 0 0 0 0,1-1 0 0 0,0 1 0 0 0,-1 0 0 0 0,1 0 0 0 0,0 0 0 0 0,-1 0 0 0 0,1-1 0 0 0,0 1 0 0 0,-1 0 0 0 0,1 0 0 0 0,0 0 0 0 0,-1 0 0 0 0,1 0 0 0 0,-1 0 0 0 0,1 0 0 0 0,0 0 0 0 0,-1 0 0 0 0,1 0 0 0 0,0 0 0 0 0,-1 0 0 0 0,1 0 0 0 0,-1 0 0 0 0,1 1 0 0 0,0-1 0 0 0,-1 0 0 0 0,1 0 0 0 0,0 0 0 0 0,-1 0 0 0 0,1 1 0 0 0,0-1 0 0 0,-1 1 0 0 0,-11 12 0 0 0,10-10 0 0 0,-21 24 35 0 0,2 2 0 0 0,1 0-1 0 0,-23 47 1 0 0,30-48 49 0 0,-14 28 165 0 0,2 2-1 0 0,-21 75 0 0 0,5 26 224 0 0,8 1 0 0 0,-23 300 0 0 0,55-438-449 0 0,0 0 0 0 0,1 0 0 0 0,2-1 0 0 0,0 1-1 0 0,1 0 1 0 0,8 27 0 0 0,-10-47-21 0 0,0 0 1 0 0,-1 0-1 0 0,1 0 0 0 0,0 0 0 0 0,0-1 0 0 0,0 1 1 0 0,0 0-1 0 0,0-1 0 0 0,1 1 0 0 0,-1-1 0 0 0,0 1 1 0 0,1-1-1 0 0,-1 1 0 0 0,1-1 0 0 0,0 0 0 0 0,-1 0 0 0 0,1 0 1 0 0,0 0-1 0 0,3 1 0 0 0,-3-1-1 0 0,0-1 0 0 0,0 0-1 0 0,0 0 1 0 0,0 0 0 0 0,0 0 0 0 0,1 0-1 0 0,-1-1 1 0 0,0 1 0 0 0,0-1 0 0 0,0 1 0 0 0,0-1-1 0 0,-1 0 1 0 0,1 1 0 0 0,0-1 0 0 0,0 0-1 0 0,0 0 1 0 0,-1 0 0 0 0,1-1 0 0 0,0 1 0 0 0,-1 0-1 0 0,1-1 1 0 0,-1 1 0 0 0,0-1 0 0 0,1 1-1 0 0,0-3 1 0 0,28-35-107 0 0,-1 0-1 0 0,42-81 0 0 0,41-108-327 0 0,-101 203 439 0 0,168-417 61 0 0,-58 56-221 0 0,-63 189-240 0 0,-43 149-59 0 0,-3 0 0 0 0,9-70 1 0 0,-21 115 451 0 0,0 1 0 0 0,0 0 0 0 0,0-1 0 0 0,0 1 0 0 0,0 0 0 0 0,-1-1 0 0 0,0-2 0 0 0,1 5 2 0 0,0 0 1 0 0,0-1-1 0 0,0 1 0 0 0,0 0 1 0 0,0-1-1 0 0,-1 1 0 0 0,1 0 1 0 0,0-1-1 0 0,0 1 0 0 0,0 0 1 0 0,-1 0-1 0 0,1-1 0 0 0,0 1 1 0 0,0 0-1 0 0,0 0 0 0 0,-1 0 0 0 0,1-1 1 0 0,0 1-1 0 0,-1 0 0 0 0,1 0 1 0 0,0 0-1 0 0,0 0 0 0 0,-1-1 1 0 0,1 1-1 0 0,0 0 0 0 0,-1 0 1 0 0,1 0-1 0 0,0 0 0 0 0,-1 0 1 0 0,1 0-1 0 0,0 0 0 0 0,-1 0 1 0 0,1 0-1 0 0,0 0 0 0 0,-1 0 1 0 0,1 0-1 0 0,0 0 0 0 0,-1 0 1 0 0,1 0-1 0 0,0 1 0 0 0,-1-1 0 0 0,1 0 1 0 0,0 0-1 0 0,0 0 0 0 0,-1 0 1 0 0,1 1-1 0 0,0-1 0 0 0,0 0 1 0 0,-1 0-1 0 0,1 1 0 0 0,0-1 1 0 0,0 0-1 0 0,0 0 0 0 0,-1 1 1 0 0,1-1-1 0 0,0 1 0 0 0,-13 13 82 0 0,1 1 0 0 0,1 1-1 0 0,1 0 1 0 0,-14 27 0 0 0,18-32-71 0 0,-33 62 138 0 0,-51 140 0 0 0,-103 435 878 0 0,123-337-243 0 0,64-284-710 0 0,2 0 0 0 0,1 0 0 0 0,2 0 0 0 0,0 0 0 0 0,4 34 0 0 0,-2-57-68 0 0,-1-1-1 0 0,1 1 0 0 0,0 0 0 0 0,0 0 0 0 0,0 0 0 0 0,0 0 0 0 0,1-1 1 0 0,0 1-1 0 0,0-1 0 0 0,0 1 0 0 0,4 5 0 0 0,-5-8-4 0 0,0 0 0 0 0,0 0 0 0 0,1 0 0 0 0,-1 0 0 0 0,0 0 0 0 0,0 0 1 0 0,0-1-1 0 0,1 1 0 0 0,-1 0 0 0 0,0-1 0 0 0,1 0 0 0 0,-1 1 0 0 0,1-1 0 0 0,-1 1 0 0 0,0-1 0 0 0,1 0 0 0 0,-1 0 0 0 0,1 0 0 0 0,-1 0 0 0 0,1 0 0 0 0,-1 0 0 0 0,1 0 0 0 0,-1-1 1 0 0,0 1-1 0 0,1 0 0 0 0,-1-1 0 0 0,0 1 0 0 0,1-1 0 0 0,-1 0 0 0 0,0 1 0 0 0,1-1 0 0 0,-1 0 0 0 0,0 0 0 0 0,2-1 0 0 0,4-4-40 0 0,1 0 0 0 0,-1 0 0 0 0,-1-1 0 0 0,1 0 0 0 0,-1 0 0 0 0,6-10-1 0 0,28-51-342 0 0,-22 35 282 0 0,44-83 67 0 0,-5-2-1 0 0,62-187 1 0 0,-84 201-24 0 0,50-161-246 0 0,-44 129 136 0 0,9-32-98 0 0,-36 112 157 0 0,6-59 0 0 0,-18 108 106 0 0,-2-1 0 0 0,1 1 0 0 0,-1-1 1 0 0,0 1-1 0 0,0-1 0 0 0,-2-12 0 0 0,1 19 0 0 0,1 1 0 0 0,0-1 0 0 0,0 0 1 0 0,0 0-1 0 0,-1 1 0 0 0,1-1 0 0 0,0 0 1 0 0,0 1-1 0 0,-1-1 0 0 0,1 0 0 0 0,-1 1 0 0 0,1-1 1 0 0,-1 1-1 0 0,1-1 0 0 0,-1 0 0 0 0,1 1 1 0 0,-1-1-1 0 0,1 1 0 0 0,-1 0 0 0 0,0-1 0 0 0,1 1 1 0 0,-1-1-1 0 0,0 1 0 0 0,1 0 0 0 0,-1 0 1 0 0,0-1-1 0 0,0 1 0 0 0,0 0 0 0 0,-1 0-5 0 0,1 0 1 0 0,-1 0-1 0 0,0 1 0 0 0,1-1 0 0 0,-1 0 1 0 0,1 1-1 0 0,-1-1 0 0 0,1 1 0 0 0,-1 0 1 0 0,1 0-1 0 0,0-1 0 0 0,-3 3 0 0 0,-3 2-22 0 0,1 1-1 0 0,0 0 0 0 0,-11 12 0 0 0,-17 29 30 0 0,2 2 0 0 0,-44 90 0 0 0,66-118 0 0 0,-48 103 370 0 0,5 2-1 0 0,6 3 1 0 0,-40 178 0 0 0,40-97-72 0 0,36-145-163 0 0,-4 84 1 0 0,14-130-121 0 0,1 0-1 0 0,1 0 1 0 0,0 0 0 0 0,1 0-1 0 0,9 33 1 0 0,-10-49-20 0 0,0 0 0 0 0,0 0-1 0 0,0 0 1 0 0,1 0 0 0 0,-1 0-1 0 0,1 0 1 0 0,0-1 0 0 0,0 1 0 0 0,0-1-1 0 0,5 5 1 0 0,-6-6-4 0 0,0 0-1 0 0,0 0 1 0 0,1 0-1 0 0,-1 0 1 0 0,0-1 0 0 0,1 1-1 0 0,-1-1 1 0 0,0 1-1 0 0,1-1 1 0 0,-1 1 0 0 0,1-1-1 0 0,-1 0 1 0 0,1 1-1 0 0,-1-1 1 0 0,1 0 0 0 0,-1 0-1 0 0,0 0 1 0 0,1 0-1 0 0,-1-1 1 0 0,1 1 0 0 0,-1 0-1 0 0,1-1 1 0 0,-1 1-1 0 0,0-1 1 0 0,1 1 0 0 0,1-2-1 0 0,8-4-25 0 0,0-1 0 0 0,-1 0 0 0 0,0-1 1 0 0,0-1-1 0 0,-1 1 0 0 0,0-1 0 0 0,0-1 0 0 0,7-11 0 0 0,5-8-92 0 0,26-51 0 0 0,-12 8 156 0 0,-4-2-1 0 0,26-90 1 0 0,-30 81-19 0 0,148-519-450 0 0,-150 463 149 0 0,-22 113 200 0 0,-1-1 0 0 0,-2 0-1 0 0,-3-32 1 0 0,2 52 45 0 0,1 1-1 0 0,-2-1 1 0 0,1 1-1 0 0,-1-1 1 0 0,0 1-1 0 0,0-1 0 0 0,-6-9 1 0 0,7 14 38 0 0,0 0 1 0 0,0 1-1 0 0,0-1 1 0 0,-1 1-1 0 0,1 0 0 0 0,0-1 1 0 0,0 1-1 0 0,-1 0 1 0 0,1-1-1 0 0,-1 1 0 0 0,1 0 1 0 0,-1 0-1 0 0,0 0 1 0 0,1 1-1 0 0,-1-1 0 0 0,0 0 1 0 0,0 0-1 0 0,1 1 1 0 0,-1-1-1 0 0,0 1 1 0 0,0 0-1 0 0,0 0 0 0 0,0-1 1 0 0,0 1-1 0 0,1 0 1 0 0,-1 1-1 0 0,0-1 0 0 0,0 0 1 0 0,-2 1-1 0 0,-1 1 33 0 0,-1 0-1 0 0,1 0 0 0 0,-1 0 1 0 0,1 1-1 0 0,0 0 1 0 0,0 0-1 0 0,0 0 1 0 0,0 1-1 0 0,1-1 0 0 0,-8 9 1 0 0,-5 7 59 0 0,-18 26 1 0 0,31-39-76 0 0,-27 37 67 0 0,2 1 0 0 0,-43 86 0 0 0,23-18 78 0 0,-49 167 1 0 0,61-141 306 0 0,7 1 1 0 0,-15 166-1 0 0,42-271-440 0 0,1 1 0 0 0,2-1 0 0 0,2 0-1 0 0,10 67 1 0 0,-10-96-30 0 0,-1 1 0 0 0,1-1 0 0 0,0 0 0 0 0,0 1 0 0 0,0-1 0 0 0,1 0 0 0 0,0 0 0 0 0,0-1 0 0 0,0 1 0 0 0,6 6 0 0 0,-7-9-7 0 0,1 0 1 0 0,-1 0-1 0 0,1 0 1 0 0,-1 0 0 0 0,1 0-1 0 0,0-1 1 0 0,-1 1 0 0 0,1-1-1 0 0,0 0 1 0 0,0 0-1 0 0,0 0 1 0 0,0 0 0 0 0,0 0-1 0 0,0 0 1 0 0,0-1-1 0 0,1 0 1 0 0,-1 0 0 0 0,0 0-1 0 0,0 0 1 0 0,4-1-1 0 0,2-1-2 0 0,0 0 0 0 0,-1-1 0 0 0,1 0 0 0 0,-1 0 0 0 0,0-1 0 0 0,0 0 0 0 0,0-1 0 0 0,-1 0-1 0 0,0 0 1 0 0,1-1 0 0 0,-2 1 0 0 0,1-1 0 0 0,5-7 0 0 0,4-6-31 0 0,0 0 0 0 0,-1-1 0 0 0,18-34 0 0 0,68-135 209 0 0,-55 97-108 0 0,-5-2 0 0 0,46-150 0 0 0,-69 175-129 0 0,14-103 1 0 0,1-79-301 0 0,-26 172 49 0 0,-4-98-1 0 0,-4 161 256 0 0,0 0-1 0 0,-1 0 0 0 0,-1 0 0 0 0,-7-23 0 0 0,10 37 75 0 0,0 0 0 0 0,-1 1-1 0 0,0-1 1 0 0,1 1 0 0 0,-1-1 0 0 0,0 1-1 0 0,0-1 1 0 0,1 1 0 0 0,-1-1 0 0 0,0 1-1 0 0,0 0 1 0 0,-1 0 0 0 0,1-1 0 0 0,0 1-1 0 0,0 0 1 0 0,-1 0 0 0 0,1 0 0 0 0,0 0-1 0 0,-1 1 1 0 0,1-1 0 0 0,-1 0 0 0 0,1 1 0 0 0,-1-1-1 0 0,0 0 1 0 0,1 1 0 0 0,-1 0 0 0 0,1-1-1 0 0,-1 1 1 0 0,0 0 0 0 0,1 0 0 0 0,-1 0-1 0 0,0 0 1 0 0,1 0 0 0 0,-1 0 0 0 0,0 1-1 0 0,1-1 1 0 0,-1 1 0 0 0,0-1 0 0 0,1 1-1 0 0,-1-1 1 0 0,1 1 0 0 0,-3 1 0 0 0,-3 2 30 0 0,1 0 1 0 0,0 0 0 0 0,0 0 0 0 0,0 1 0 0 0,0 0 0 0 0,0 0 0 0 0,-8 11 0 0 0,-15 24 19 0 0,2 1 1 0 0,1 1-1 0 0,2 1 0 0 0,2 2 0 0 0,-30 89 1 0 0,23-38 50 0 0,-30 188 0 0 0,48-214 76 0 0,4-1-1 0 0,3 2 1 0 0,3-1 0 0 0,9 93-1 0 0,-6-155-168 0 0,12 80 27 0 0,-12-80-39 0 0,1 1 0 0 0,-1-1 1 0 0,1 0-1 0 0,1 0 0 0 0,-1-1 0 0 0,1 1 1 0 0,10 14-1 0 0,-12-20-12 0 0,0 0 1 0 0,0 0-1 0 0,1 0 1 0 0,-1 0-1 0 0,0 0 1 0 0,1 0-1 0 0,-1 0 0 0 0,6 2 1 0 0,-6-3 4 0 0,-1-1 0 0 0,1 1 0 0 0,-1-1 0 0 0,1 0-1 0 0,-1 1 1 0 0,1-1 0 0 0,0 0 0 0 0,-1 0 0 0 0,1 0 0 0 0,-1 0 0 0 0,1 0 0 0 0,0-1 0 0 0,-1 1 0 0 0,1 0 0 0 0,-1-1 0 0 0,1 1-1 0 0,-1-1 1 0 0,1 0 0 0 0,-1 1 0 0 0,2-2 0 0 0,5-3 0 0 0,-1 0-1 0 0,0-1 1 0 0,0 0 0 0 0,0-1-1 0 0,-1 1 1 0 0,0-1-1 0 0,0 0 1 0 0,8-14 0 0 0,35-71-25 0 0,-46 85 35 0 0,32-70 0 0 0,-4-2 0 0 0,29-116 0 0 0,17-172 0 0 0,-40 30-53 0 0,-33 291 34 0 0,1-24-96 0 0,-3-1 1 0 0,-9-91-1 0 0,6 154 107 0 0,-7-46 25 0 0,7 49-38 0 0,0 1 0 0 0,0-1 0 0 0,-1 0 0 0 0,0 1 1 0 0,0-1-1 0 0,0 1 0 0 0,-1-1 0 0 0,-4-5 0 0 0,7 9 8 0 0,-2 0-1 0 0,1 0 0 0 0,0 0 1 0 0,0 0-1 0 0,0 0 0 0 0,0 0 1 0 0,-1 1-1 0 0,1-1 0 0 0,0 0 0 0 0,-1 1 1 0 0,1-1-1 0 0,0 1 0 0 0,-1-1 1 0 0,1 1-1 0 0,-1 0 0 0 0,1 0 0 0 0,-1-1 1 0 0,1 1-1 0 0,-1 0 0 0 0,1 0 1 0 0,0 0-1 0 0,-1 1 0 0 0,1-1 0 0 0,-1 0 1 0 0,1 0-1 0 0,-1 1 0 0 0,1-1 1 0 0,0 1-1 0 0,-1 0 0 0 0,1-1 0 0 0,0 1 1 0 0,-1 0-1 0 0,-1 1 0 0 0,-4 3-5 0 0,-1 0 0 0 0,1 1-1 0 0,1 0 1 0 0,-8 8 0 0 0,-4 6 47 0 0,1 0 1 0 0,0 1-1 0 0,2 0 1 0 0,1 1-1 0 0,-20 40 0 0 0,-115 305 303 0 0,119-271 94 0 0,-33 193 1 0 0,37-63-268 0 0,23-171-142 0 0,3 0-1 0 0,7 60 1 0 0,-5-97-8 0 0,1-1 0 0 0,1 1 0 0 0,0-1 0 0 0,1 0 0 0 0,1 0 0 0 0,1-1 0 0 0,16 30 0 0 0,-21-42-19 0 0,0 0 1 0 0,1 0-1 0 0,0 0 0 0 0,0 0 0 0 0,0-1 1 0 0,0 0-1 0 0,0 1 0 0 0,1-1 0 0 0,0 0 1 0 0,0-1-1 0 0,-1 1 0 0 0,1-1 0 0 0,1 1 1 0 0,-1-1-1 0 0,5 1 0 0 0,-5-2-2 0 0,-1 0 0 0 0,1 0-1 0 0,0-1 1 0 0,0 0 0 0 0,0 0 0 0 0,0 0-1 0 0,-1 0 1 0 0,1 0 0 0 0,0-1 0 0 0,0 1-1 0 0,-1-1 1 0 0,1 0 0 0 0,0-1-1 0 0,-1 1 1 0 0,1 0 0 0 0,-1-1 0 0 0,1 0-1 0 0,4-3 1 0 0,8-7-2 0 0,-1 0 0 0 0,-1-1 0 0 0,0 0 0 0 0,0-1 0 0 0,-2 0 0 0 0,0-1 0 0 0,13-22 0 0 0,62-122-25 0 0,33-130 128 0 0,-115 275-88 0 0,86-269-208 0 0,-75 229 149 0 0,2-15-198 0 0,-3 0-1 0 0,9-98 0 0 0,-22 142 158 0 0,0 0 0 0 0,-2 0 0 0 0,0 0 0 0 0,-2 0 0 0 0,-1 0 0 0 0,-8-34 0 0 0,9 53 95 0 0,0 1-1 0 0,0-1 1 0 0,0 1-1 0 0,-1-1 1 0 0,0 1-1 0 0,0 0 1 0 0,-1 0-1 0 0,0 0 1 0 0,1 0 0 0 0,-1 1-1 0 0,-8-7 1 0 0,9 9 13 0 0,1 0 1 0 0,-1 0-1 0 0,0 0 1 0 0,0 0-1 0 0,0 1 1 0 0,0-1-1 0 0,0 1 1 0 0,0 0-1 0 0,0 0 1 0 0,-1 0-1 0 0,1 1 1 0 0,0-1 0 0 0,-1 1-1 0 0,1-1 1 0 0,0 1-1 0 0,-1 0 1 0 0,1 0-1 0 0,0 1 1 0 0,-1-1-1 0 0,1 1 1 0 0,0 0-1 0 0,-4 1 1 0 0,-2 2 4 0 0,1 0 1 0 0,0 1 0 0 0,0 0-1 0 0,0 1 1 0 0,1 0-1 0 0,0 0 1 0 0,0 0-1 0 0,-7 9 1 0 0,2-3 7 0 0,-12 13 36 0 0,2 1 1 0 0,-38 56-1 0 0,-23 67 221 0 0,55-91-197 0 0,-21 69 0 0 0,-10 66-14 0 0,-48 271 640 0 0,94-384-531 0 0,-3 86 0 0 0,14-113-106 0 0,3-1 1 0 0,12 89-1 0 0,-8-112-68 0 0,1 0 1 0 0,1-1 0 0 0,1 0-1 0 0,16 36 1 0 0,-21-58-33 0 0,0-1 0 0 0,0 1-1 0 0,1-1 1 0 0,-1 1 0 0 0,1-1-1 0 0,0 0 1 0 0,1-1 0 0 0,-1 1 0 0 0,1-1-1 0 0,0 0 1 0 0,7 5 0 0 0,-8-7 7 0 0,-1 0 1 0 0,1 0 0 0 0,0 0-1 0 0,-1-1 1 0 0,1 0 0 0 0,0 0-1 0 0,0 0 1 0 0,0 0 0 0 0,0-1-1 0 0,0 1 1 0 0,0-1-1 0 0,0 0 1 0 0,0 0 0 0 0,0 0-1 0 0,0-1 1 0 0,0 0 0 0 0,0 0-1 0 0,0 0 1 0 0,5-1-1 0 0,1-3-8 0 0,0 0 0 0 0,0-1-1 0 0,0 0 1 0 0,-1 0 0 0 0,0-1-1 0 0,0 0 1 0 0,-1 0 0 0 0,1-1-1 0 0,-2 0 1 0 0,10-13-1 0 0,4-7 2 0 0,-1-2-1 0 0,16-33 0 0 0,64-167 211 0 0,-59 125-136 0 0,175-500-132 0 0,-194 531 35 0 0,47-186-310 0 0,-58 210 282 0 0,7-37 8 0 0,-17 78 62 0 0,0-1-1 0 0,-1 1 1 0 0,0-1-1 0 0,-1 1 1 0 0,0 0 0 0 0,0-1-1 0 0,-3-8 1 0 0,4 16 11 0 0,0 1-1 0 0,0 0 1 0 0,-1 0 0 0 0,1 0 0 0 0,0 0-1 0 0,-1 0 1 0 0,1 0 0 0 0,-1 0 0 0 0,1 0-1 0 0,-1 0 1 0 0,1 0 0 0 0,-1 0 0 0 0,1 1-1 0 0,-1-1 1 0 0,0 0 0 0 0,0 0 0 0 0,1 1-1 0 0,-1-1 1 0 0,0 0 0 0 0,0 1 0 0 0,0-1-1 0 0,0 0 1 0 0,0 1 0 0 0,0-1 0 0 0,0 1-1 0 0,0 0 1 0 0,0-1 0 0 0,0 1 0 0 0,0 0-1 0 0,0 0 1 0 0,0 0 0 0 0,0-1 0 0 0,0 1-1 0 0,0 0 1 0 0,0 0 0 0 0,-1 1 0 0 0,1-1-1 0 0,0 0 1 0 0,0 0 0 0 0,0 0 0 0 0,0 1-1 0 0,0-1 1 0 0,0 0 0 0 0,-1 2 0 0 0,-4 1 11 0 0,0 0 0 0 0,1 1 1 0 0,-1-1-1 0 0,1 1 1 0 0,-10 9-1 0 0,-10 11 46 0 0,1 1 1 0 0,1 0-1 0 0,2 2 1 0 0,-34 54-1 0 0,-195 447 412 0 0,171-299-253 0 0,18 7-24 0 0,43-149-48 0 0,3 1 0 0 0,-5 135 0 0 0,20-196-116 0 0,1-1 0 0 0,6 44 0 0 0,-5-55-23 0 0,2 0-1 0 0,0-1 1 0 0,0 1 0 0 0,1-1-1 0 0,14 27 1 0 0,-16-35-20 0 0,1-1-1 0 0,-1 0 0 0 0,1 0 1 0 0,0 0-1 0 0,1-1 1 0 0,-1 1-1 0 0,1-1 0 0 0,-1 0 1 0 0,1 0-1 0 0,1-1 1 0 0,-1 0-1 0 0,0 1 0 0 0,1-2 1 0 0,0 1-1 0 0,-1-1 1 0 0,1 0-1 0 0,0 0 0 0 0,0 0 1 0 0,10 1-1 0 0,-9-3-6 0 0,0 1 1 0 0,0-1-1 0 0,1 0 1 0 0,-1-1-1 0 0,0 0 0 0 0,0 0 1 0 0,0 0-1 0 0,0-1 0 0 0,-1 0 1 0 0,1-1-1 0 0,0 1 0 0 0,-1-1 1 0 0,1 0-1 0 0,-1-1 0 0 0,0 0 1 0 0,10-8-1 0 0,4-7-21 0 0,-2 0 0 0 0,-1-1-1 0 0,0-1 1 0 0,17-28 0 0 0,-27 38 52 0 0,31-48 56 0 0,-3-2-1 0 0,46-112 0 0 0,33-140 169 0 0,-81 215-212 0 0,83-301-230 0 0,-96 317-165 0 0,14-129 0 0 0,-33 194 323 0 0,0 1 1 0 0,-3-26 0 0 0,2 36 47 0 0,-1 0 0 0 0,0 1 0 0 0,0-1 0 0 0,-1 0 0 0 0,1 1 1 0 0,-1-1-1 0 0,0 1 0 0 0,-1 0 0 0 0,1 0 0 0 0,-7-9 0 0 0,7 12 13 0 0,1 0 0 0 0,-1 0 0 0 0,0 0-1 0 0,0 0 1 0 0,-1 0 0 0 0,1 1 0 0 0,0-1 0 0 0,0 1 0 0 0,-1-1-1 0 0,1 1 1 0 0,-1 0 0 0 0,0 0 0 0 0,1 0 0 0 0,-1 0-1 0 0,-3 0 1 0 0,2 0 7 0 0,0 1 1 0 0,-1 0-1 0 0,1 0 0 0 0,0 0 0 0 0,-1 1 1 0 0,1 0-1 0 0,0-1 0 0 0,0 1 0 0 0,-5 2 0 0 0,-3 2 33 0 0,0 1 0 0 0,0 0 0 0 0,0 0 0 0 0,1 1-1 0 0,-15 12 1 0 0,-15 16-10 0 0,1 2 0 0 0,-57 66 0 0 0,74-74-8 0 0,1 1 1 0 0,-23 43-1 0 0,-29 70 208 0 0,28-42 20 0 0,-37 125-1 0 0,70-183-192 0 0,3 0 1 0 0,1 0-1 0 0,2 1 0 0 0,-2 74 0 0 0,9-102-63 0 0,0 0 0 0 0,2 0-1 0 0,0 0 1 0 0,0 0 0 0 0,11 31-1 0 0,-11-41-20 0 0,0 1-1 0 0,1-1 0 0 0,0 1 0 0 0,0-1 0 0 0,0 0 1 0 0,1 0-1 0 0,0 0 0 0 0,0-1 0 0 0,1 1 1 0 0,0-1-1 0 0,0 0 0 0 0,0 0 0 0 0,0-1 0 0 0,1 1 1 0 0,-1-1-1 0 0,8 3 0 0 0,-9-5-6 0 0,1 0-1 0 0,-1-1 1 0 0,1 0-1 0 0,0 0 1 0 0,0 0-1 0 0,0-1 0 0 0,-1 0 1 0 0,1 0-1 0 0,0 0 1 0 0,0 0-1 0 0,0-1 1 0 0,0 1-1 0 0,-1-1 1 0 0,1-1-1 0 0,9-2 1 0 0,-3-1-16 0 0,0 0 0 0 0,-1 0 0 0 0,1-1 0 0 0,-1 0 0 0 0,12-10 0 0 0,-5 1 7 0 0,-1 0 0 0 0,-1 0 0 0 0,0-2 0 0 0,-1 0 0 0 0,18-29 1 0 0,50-102 219 0 0,-59 102-142 0 0,49-97-7 0 0,62-179 1 0 0,-114 264-174 0 0,-2-1-1 0 0,-3-1 0 0 0,-3 0 1 0 0,-2-1-1 0 0,-3 0 0 0 0,-1-70 1 0 0,-6 120 94 0 0,0 0 0 0 0,-2 1 0 0 0,1-1 0 0 0,-1 1 0 0 0,0-1 1 0 0,-1 1-1 0 0,-4-10 0 0 0,6 17 46 0 0,0 1 0 0 0,-1-1 1 0 0,1 1-1 0 0,0-1 0 0 0,-1 1 1 0 0,0 0-1 0 0,1-1 0 0 0,-1 1 0 0 0,0 0 1 0 0,0 0-1 0 0,0 0 0 0 0,0 1 1 0 0,-1-1-1 0 0,1 0 0 0 0,0 1 1 0 0,-1-1-1 0 0,1 1 0 0 0,-1 0 1 0 0,0 0-1 0 0,1 0 0 0 0,-1 0 0 0 0,0 1 1 0 0,1-1-1 0 0,-1 1 0 0 0,0-1 1 0 0,0 1-1 0 0,0 0 0 0 0,1 0 1 0 0,-1 0-1 0 0,-5 1 0 0 0,3 1 5 0 0,-1-1 0 0 0,1 1 1 0 0,0 0-1 0 0,0 1 0 0 0,0-1 0 0 0,0 1 0 0 0,0 0 0 0 0,0 0 0 0 0,1 0 0 0 0,-1 1 1 0 0,-6 7-1 0 0,-5 6 4 0 0,-20 28 0 0 0,31-38 2 0 0,-48 68 157 0 0,-51 97 0 0 0,82-130-57 0 0,-29 81 0 0 0,-4 52 124 0 0,-28 237 280 0 0,69-310-367 0 0,5 0 0 0 0,6 156 0 0 0,4-228-151 0 0,2 0 1 0 0,0 0 0 0 0,2 0-1 0 0,10 31 1 0 0,-14-56-8 0 0,1 0-1 0 0,0-1 1 0 0,0 1-1 0 0,1-1 1 0 0,-1 1 0 0 0,1-1-1 0 0,0 0 1 0 0,0 0-1 0 0,7 6 1 0 0,-8-8-8 0 0,0 0 0 0 0,0-1 0 0 0,0 1 0 0 0,1-1 1 0 0,-1 1-1 0 0,0-1 0 0 0,1 0 0 0 0,0 0 0 0 0,-1 0 0 0 0,1 0 0 0 0,-1 0 0 0 0,1-1 0 0 0,0 1 1 0 0,0-1-1 0 0,-1 0 0 0 0,1 0 0 0 0,0 0 0 0 0,0 0 0 0 0,2 0 0 0 0,2-2-7 0 0,0 0 1 0 0,0 0-1 0 0,0-1 0 0 0,0 0 1 0 0,-1 0-1 0 0,1 0 0 0 0,-1-1 1 0 0,0 0-1 0 0,0 0 0 0 0,0-1 1 0 0,-1 1-1 0 0,0-1 0 0 0,1-1 1 0 0,6-8-1 0 0,5-9-70 0 0,-1-1 0 0 0,18-34 0 0 0,-29 49 87 0 0,55-118 71 0 0,-31 60-24 0 0,24-50-38 0 0,-6-2 0 0 0,-5-3 0 0 0,35-166 0 0 0,-68 242-46 0 0,45-292-1061 0 0,-53 334 1068 0 0,-1 0 1 0 0,1-1-1 0 0,-1 1 1 0 0,0-1-1 0 0,-1 1 0 0 0,1 0 1 0 0,-1-1-1 0 0,0 1 1 0 0,0 0-1 0 0,0-1 1 0 0,0 1-1 0 0,-1 0 0 0 0,-3-7 1 0 0,4 10 35 0 0,0 0 1 0 0,0 1 0 0 0,0-1-1 0 0,0 0 1 0 0,0 1-1 0 0,0-1 1 0 0,0 1 0 0 0,0-1-1 0 0,0 1 1 0 0,0-1-1 0 0,0 1 1 0 0,-1 0 0 0 0,1 0-1 0 0,0-1 1 0 0,0 1-1 0 0,0 0 1 0 0,0 0 0 0 0,-1 0-1 0 0,1 0 1 0 0,0 0-1 0 0,0 1 1 0 0,0-1 0 0 0,0 0-1 0 0,-1 1 1 0 0,1-1-1 0 0,0 0 1 0 0,0 1 0 0 0,-2 0-1 0 0,-2 2 20 0 0,-1 0-1 0 0,0 0 0 0 0,1 0 1 0 0,-6 5-1 0 0,-7 7-14 0 0,1 1 1 0 0,0 1-1 0 0,1 0 1 0 0,1 1 0 0 0,-14 21-1 0 0,-56 105 282 0 0,-11 79-42 0 0,88-201-240 0 0,-21 61 176 0 0,-23 114 0 0 0,42-138-124 0 0,2 2-1 0 0,-1 94 1 0 0,9-127-51 0 0,1-1 0 0 0,1 0-1 0 0,1 0 1 0 0,2-1 0 0 0,13 45 0 0 0,-16-64-8 0 0,0-1 0 0 0,1 0 0 0 0,0 0 0 0 0,0 0 0 0 0,0 0 0 0 0,1 0 0 0 0,6 7 0 0 0,-9-12-2 0 0,1 1-1 0 0,0 0 1 0 0,-1-1-1 0 0,1 1 0 0 0,0-1 1 0 0,0 0-1 0 0,0 1 1 0 0,0-1-1 0 0,0 0 1 0 0,0 0-1 0 0,0 0 1 0 0,0-1-1 0 0,0 1 1 0 0,1 0-1 0 0,-1-1 1 0 0,0 0-1 0 0,0 1 0 0 0,1-1 1 0 0,-1 0-1 0 0,0 0 1 0 0,1 0-1 0 0,-1 0 1 0 0,0-1-1 0 0,0 1 1 0 0,4-1-1 0 0,-1-2-39 0 0,1 1-1 0 0,-1-1 0 0 0,0 0 1 0 0,0 0-1 0 0,0 0 1 0 0,0-1-1 0 0,0 0 0 0 0,-1 0 1 0 0,1 0-1 0 0,-1 0 1 0 0,4-6-1 0 0,7-10-94 0 0,17-30 0 0 0,-21 33 147 0 0,13-28 10 0 0,-1-1-1 0 0,17-51 1 0 0,-30 70-19 0 0,13-36-7 0 0,-3-2 0 0 0,-2 0 0 0 0,15-120 1 0 0,-13-204-680 0 0,-20 376 644 0 0,0 0 0 0 0,-1 0 0 0 0,-1 0 0 0 0,0 0 0 0 0,-1 0-1 0 0,-5-12 1 0 0,7 21 36 0 0,-1 0 0 0 0,0 0 0 0 0,0 1 0 0 0,0-1 0 0 0,0 0 0 0 0,0 1 1 0 0,-1 0-1 0 0,0 0 0 0 0,0-1 0 0 0,-3-1 0 0 0,4 3 9 0 0,0 0 1 0 0,-1 1 0 0 0,1 0-1 0 0,-1-1 1 0 0,1 1 0 0 0,-1 0 0 0 0,1 0-1 0 0,-1 1 1 0 0,0-1 0 0 0,1 0-1 0 0,-1 1 1 0 0,0 0 0 0 0,0-1-1 0 0,1 1 1 0 0,-1 0 0 0 0,-4 1 0 0 0,2 0 4 0 0,1 0 1 0 0,-1 0-1 0 0,1 1 1 0 0,0 0 0 0 0,-1-1-1 0 0,1 1 1 0 0,0 1 0 0 0,0-1-1 0 0,0 1 1 0 0,1-1-1 0 0,-1 1 1 0 0,1 0 0 0 0,-1 0-1 0 0,1 1 1 0 0,0-1 0 0 0,0 1-1 0 0,-3 5 1 0 0,-4 7-66 0 0,0 1 1 0 0,-13 32-1 0 0,18-38 24 0 0,-13 35 1 0 0,1 1 0 0 0,-11 57 1 0 0,-12 101 198 0 0,29-143-91 0 0,-9 54 231 0 0,5 2 0 0 0,0 122 0 0 0,22-68-276 0 0,-6-162-33 0 0,0 1 0 0 0,0 0 0 0 0,1-1 0 0 0,0 1 0 0 0,1-1 0 0 0,1 0 0 0 0,-1 0 0 0 0,1 0 0 0 0,7 11 0 0 0,-10-20-3 0 0,-1 0 0 0 0,1 0-1 0 0,0 0 1 0 0,-1 0 0 0 0,1 0 0 0 0,0 0-1 0 0,0 0 1 0 0,-1 0 0 0 0,1 0 0 0 0,0-1-1 0 0,0 1 1 0 0,0 0 0 0 0,0-1 0 0 0,0 1-1 0 0,0-1 1 0 0,0 1 0 0 0,0-1 0 0 0,0 1-1 0 0,1-1 1 0 0,-1 0 0 0 0,0 0 0 0 0,0 1-1 0 0,0-1 1 0 0,0 0 0 0 0,0 0 0 0 0,1 0-1 0 0,-1 0 1 0 0,0 0 0 0 0,0 0-1 0 0,0-1 1 0 0,0 1 0 0 0,1 0 0 0 0,-1-1-1 0 0,0 1 1 0 0,0-1 0 0 0,0 1 0 0 0,0-1-1 0 0,0 1 1 0 0,0-1 0 0 0,0 0 0 0 0,0 1-1 0 0,1-3 1 0 0,3-2-20 0 0,0 0-1 0 0,0 0 1 0 0,-1 0 0 0 0,1-1-1 0 0,5-11 1 0 0,-1 0 23 0 0,-1-1 0 0 0,9-27 0 0 0,-1 1 0 0 0,32-87 41 0 0,55-240 0 0 0,-20-144-1035 0 0,-82 507 962 0 0,9-118-685 0 0,-10 121 675 0 0,0 0 1 0 0,0 1-1 0 0,-1-1 1 0 0,0 1-1 0 0,-1-6 1 0 0,2 9 39 0 0,0 1 0 0 0,-1-1-1 0 0,1 0 1 0 0,0 1 0 0 0,0-1 0 0 0,0 1 0 0 0,-1-1 0 0 0,1 0 0 0 0,0 1 0 0 0,-1-1 0 0 0,1 1 0 0 0,0-1 0 0 0,-1 0 0 0 0,1 1-1 0 0,-1-1 1 0 0,1 1 0 0 0,-1-1 0 0 0,1 1 0 0 0,-1 0 0 0 0,1-1 0 0 0,-1 1 0 0 0,1 0 0 0 0,-1-1 0 0 0,0 1 0 0 0,1 0 0 0 0,-1-1-1 0 0,0 1 1 0 0,1 0 0 0 0,-1 0 0 0 0,0 0 0 0 0,1 0 0 0 0,-1 0 0 0 0,0 0 0 0 0,1 0 0 0 0,-1 0 0 0 0,0 0 0 0 0,1 0 0 0 0,-1 0 0 0 0,0 0-1 0 0,1 0 1 0 0,-1 1 0 0 0,0-1 0 0 0,-3 2 43 0 0,0 1 0 0 0,0-1 0 0 0,0 1 0 0 0,0-1 0 0 0,1 1 1 0 0,0 0-1 0 0,-1 1 0 0 0,1-1 0 0 0,0 0 0 0 0,-3 6 0 0 0,-3 6 69 0 0,-11 22 0 0 0,7-13-55 0 0,-2 5 59 0 0,2 0 0 0 0,-13 42 0 0 0,-14 68 418 0 0,39-137-525 0 0,-52 317 943 0 0,51-305-908 0 0,-5 67 82 0 0,4 133 0 0 0,4-186-113 0 0,2-1-1 0 0,1 0 1 0 0,1 0 0 0 0,1 0-1 0 0,10 26 1 0 0,-15-49-14 0 0,1-1 0 0 0,-1 0 0 0 0,1 0 0 0 0,0 0 0 0 0,0 0 0 0 0,0 0-1 0 0,0 0 1 0 0,0 0 0 0 0,1-1 0 0 0,-1 1 0 0 0,1-1 0 0 0,0 0 0 0 0,0 0 0 0 0,-1 0 0 0 0,1 0 0 0 0,1 0-1 0 0,-1 0 1 0 0,0-1 0 0 0,0 0 0 0 0,1 1 0 0 0,-1-1 0 0 0,1 0 0 0 0,-1-1 0 0 0,1 1 0 0 0,-1-1 0 0 0,4 1-1 0 0,-1-1-4 0 0,-1 0-1 0 0,0-1 0 0 0,0 0 0 0 0,1 1 1 0 0,-1-1-1 0 0,0-1 0 0 0,0 1 0 0 0,0-1 1 0 0,0 0-1 0 0,0 0 0 0 0,-1-1 0 0 0,1 1 1 0 0,-1-1-1 0 0,1 0 0 0 0,-1 0 0 0 0,0 0 1 0 0,4-5-1 0 0,11-15-66 0 0,-1-1 1 0 0,-1-1-1 0 0,24-47 1 0 0,-36 63 84 0 0,41-82 111 0 0,-5-1 0 0 0,44-142-1 0 0,-52 122-374 0 0,-5-1 0 0 0,18-155 0 0 0,-44 254 181 0 0,-1 0 0 0 0,0-1 0 0 0,-1 1 0 0 0,-1-1 0 0 0,-3-17 1 0 0,4 30 80 0 0,-1 0 0 0 0,1 0 0 0 0,-1 1 0 0 0,1-1 0 0 0,-1 1 0 0 0,0-1 0 0 0,1 1 0 0 0,-1-1 0 0 0,0 1 0 0 0,0-1 0 0 0,0 1 0 0 0,0-1 0 0 0,-2-1 0 0 0,2 3 3 0 0,0-1 0 0 0,1 1-1 0 0,-1-1 1 0 0,0 1 0 0 0,0-1 0 0 0,0 1 0 0 0,0-1 0 0 0,0 1-1 0 0,0 0 1 0 0,0 0 0 0 0,0-1 0 0 0,0 1 0 0 0,0 0 0 0 0,0 0 0 0 0,0 0-1 0 0,-2 0 1 0 0,0 1 9 0 0,0 0-1 0 0,0 0 0 0 0,0 0 1 0 0,0 0-1 0 0,1 0 0 0 0,-1 0 1 0 0,0 1-1 0 0,1-1 0 0 0,-1 1 1 0 0,1 0-1 0 0,0 0 0 0 0,-5 4 0 0 0,-7 10 24 0 0,1 1 0 0 0,0 0 0 0 0,1 1 0 0 0,1 0 0 0 0,-13 31 0 0 0,-33 104 114 0 0,20-24 130 0 0,5 3-1 0 0,-18 168 1 0 0,40-157-88 0 0,9-114-141 0 0,3-1 0 0 0,8 56 0 0 0,-8-76-77 0 0,0-1 0 0 0,0 1 0 0 0,0-1 0 0 0,1 0 0 0 0,0 0 0 0 0,1 0 0 0 0,5 9 0 0 0,-8-14 7 0 0,0-1-1 0 0,0 0 1 0 0,0 0-1 0 0,0 0 1 0 0,0 0-1 0 0,1 0 1 0 0,-1 0-1 0 0,0 0 1 0 0,1 0-1 0 0,-1 0 0 0 0,0 0 1 0 0,1-1-1 0 0,-1 1 1 0 0,1-1-1 0 0,-1 1 1 0 0,1-1-1 0 0,1 1 1 0 0,-1-1-4 0 0,0 0 0 0 0,0-1 0 0 0,0 1 1 0 0,0 0-1 0 0,0-1 0 0 0,-1 1 0 0 0,1-1 1 0 0,0 0-1 0 0,0 0 0 0 0,-1 0 0 0 0,1 0 1 0 0,0 0-1 0 0,-1 0 0 0 0,1 0 0 0 0,-1 0 1 0 0,1 0-1 0 0,1-3 0 0 0,5-5 1 0 0,0 1 0 0 0,-1-1 0 0 0,0 0 0 0 0,0 0 0 0 0,-1-1-1 0 0,0 1 1 0 0,-1-1 0 0 0,7-19 0 0 0,26-60 15 0 0,3-10 0 0 0,-6-5-39 0 0,37-180 1 0 0,-10-43-741 0 0,-61 321 767 0 0,0-1 0 0 0,-1 1 0 0 0,1-1 0 0 0,-1-9 0 0 0,0 16 14 0 0,0 0 0 0 0,0-1-1 0 0,0 1 1 0 0,0 0 0 0 0,0 0-1 0 0,0 0 1 0 0,0-1 0 0 0,0 1 0 0 0,-1 0-1 0 0,1 0 1 0 0,0 0 0 0 0,0 0-1 0 0,0-1 1 0 0,0 1 0 0 0,0 0 0 0 0,0 0-1 0 0,0 0 1 0 0,0 0 0 0 0,0-1-1 0 0,-1 1 1 0 0,1 0 0 0 0,0 0 0 0 0,0 0-1 0 0,0 0 1 0 0,0 0 0 0 0,-1-1-1 0 0,1 1 1 0 0,0 0 0 0 0,0 0 0 0 0,0 0-1 0 0,0 0 1 0 0,-1 0 0 0 0,1 0-1 0 0,0 0 1 0 0,0 0 0 0 0,0 0 0 0 0,-1 0-1 0 0,1 0 1 0 0,0 0 0 0 0,0 0-1 0 0,0 0 1 0 0,-1 0 0 0 0,1 0 0 0 0,0 0-1 0 0,0 0 1 0 0,0 0 0 0 0,-1 0-1 0 0,1 0 1 0 0,0 0 0 0 0,0 0 0 0 0,0 1-1 0 0,0-1 1 0 0,-1 0 0 0 0,1 0-1 0 0,0 0 1 0 0,0 0 0 0 0,0 0 0 0 0,0 0-1 0 0,-1 1 1 0 0,1-1 0 0 0,0 0-1 0 0,0 0 1 0 0,0 0 0 0 0,0 1-1 0 0,-10 9 76 0 0,10-10-70 0 0,-6 9 5 0 0,0 1 1 0 0,1-1 0 0 0,0 1-1 0 0,-6 18 1 0 0,1-4-67 0 0,-33 103 41 0 0,32-91 26 0 0,-47 213 395 0 0,31-11 68 0 0,25-212-416 0 0,0-5-39 0 0,2 1-1 0 0,0-1 1 0 0,1 1-1 0 0,1-1 1 0 0,2 1 0 0 0,7 28-1 0 0,-10-46-22 0 0,0-1 1 0 0,0 1-1 0 0,1-1 0 0 0,0 1 1 0 0,0-1-1 0 0,0 0 0 0 0,0 0 0 0 0,0 0 1 0 0,0 0-1 0 0,1 0 0 0 0,0 0 1 0 0,-1 0-1 0 0,7 3 0 0 0,-8-5 0 0 0,1 0 0 0 0,-1 0 0 0 0,1-1 0 0 0,-1 1 0 0 0,1 0-1 0 0,0-1 1 0 0,-1 0 0 0 0,1 1 0 0 0,-1-1 0 0 0,1 0 0 0 0,0 0 0 0 0,-1 0 0 0 0,1 0 0 0 0,0 0-1 0 0,0 0 1 0 0,-1 0 0 0 0,1-1 0 0 0,-1 1 0 0 0,1-1 0 0 0,0 1 0 0 0,-1-1 0 0 0,1 1-1 0 0,-1-1 1 0 0,1 0 0 0 0,-1 0 0 0 0,0 0 0 0 0,1 0 0 0 0,-1 0 0 0 0,0 0 0 0 0,1 0 0 0 0,-1 0-1 0 0,0-1 1 0 0,1-1 0 0 0,6-8-37 0 0,-1 0 0 0 0,0-1 0 0 0,0 0 0 0 0,-1 0 0 0 0,-1 0 0 0 0,6-19 0 0 0,-4 11 24 0 0,33-102 15 0 0,-22 65 0 0 0,32-117-4 0 0,-38 131 140 0 0,9-65-1 0 0,-12 58-214 0 0,-1 14 0 0 0,-5 23 54 0 0,0-1-1 0 0,-1 1 1 0 0,0-1-1 0 0,0-19 0 0 0,-1 23-10 0 0,-1-2 19 0 0,0 11 17 0 0,0 1 0 0 0,-1 0-1 0 0,1-1 1 0 0,0 1 0 0 0,0 0 0 0 0,0 0-1 0 0,0 0 1 0 0,-1-1 0 0 0,1 1-1 0 0,0 0 1 0 0,0 0 0 0 0,0 0 0 0 0,-1-1-1 0 0,1 1 1 0 0,0 0 0 0 0,0 0-1 0 0,-1 0 1 0 0,1 0 0 0 0,0 0 0 0 0,0-1-1 0 0,-1 1 1 0 0,1 0 0 0 0,0 0-1 0 0,0 0 1 0 0,-1 0 0 0 0,1 0 0 0 0,0 0-1 0 0,-1 0 1 0 0,1 0 0 0 0,0 0-1 0 0,0 0 1 0 0,-1 0 0 0 0,1 0 0 0 0,0 0-1 0 0,-1 0 1 0 0,1 1 0 0 0,0-1-1 0 0,-2 1-1 0 0,1 0-1 0 0,0 0 1 0 0,0 0-1 0 0,0 0 0 0 0,0 0 1 0 0,0 1-1 0 0,0-1 1 0 0,0 0-1 0 0,1 1 0 0 0,-1-1 1 0 0,0 0-1 0 0,1 1 0 0 0,-1-1 1 0 0,1 1-1 0 0,-1-1 1 0 0,1 1-1 0 0,-1 3 0 0 0,-2 5-3 0 0,-16 42-141 0 0,-14 57-1 0 0,-1 59 655 0 0,29-132-405 0 0,2-1 0 0 0,2 65-1 0 0,10-50-37 0 0,-9-50-65 0 0,0 0-1 0 0,0 0 0 0 0,0 1 0 0 0,0-1 0 0 0,0 0 1 0 0,0 0-1 0 0,0 1 0 0 0,0-1 0 0 0,0 0 0 0 0,0 0 0 0 0,1 0 1 0 0,-1 1-1 0 0,0-1 0 0 0,0 0 0 0 0,0 0 0 0 0,0 0 1 0 0,0 1-1 0 0,1-1 0 0 0,-1 0 0 0 0,0 0 0 0 0,0 0 0 0 0,0 0 1 0 0,1 0-1 0 0,-1 1 0 0 0,0-1 0 0 0,0 0 0 0 0,1 0 1 0 0,-1 0-1 0 0,0 0 0 0 0,0 0 0 0 0,0 0 0 0 0,1 0 0 0 0,-1 0 1 0 0,0 0-1 0 0,0 0 0 0 0,1 0 0 0 0,-1 0 0 0 0,0 0 0 0 0,0 0 1 0 0,1 0-1 0 0,-1 0 0 0 0,0 0 0 0 0,0 0 0 0 0,0 0 1 0 0,1 0-1 0 0,-1-1 0 0 0,0 1 0 0 0,0 0 0 0 0,0 0 0 0 0,1 0 1 0 0,8-9-224 0 0,0-3 131 0 0,-8 10 107 0 0,0 1 1 0 0,0 0 0 0 0,0-1-1 0 0,0 1 1 0 0,0-1-1 0 0,0 1 1 0 0,0-1-1 0 0,-1 0 1 0 0,2-1-1 0 0,2-15 56 0 0,8-27 85 0 0,11-40 5 0 0,-4-1 85 0 0,-4 27-535 0 0,-11 31 291 0 0,-2 25-11 0 0,-3 5 3 0 0,0 0 0 0 0,0 0-1 0 0,1 1 1 0 0,-1-1 0 0 0,0 0-1 0 0,1 1 1 0 0,0-1 0 0 0,-1 0-1 0 0,1 4 1 0 0,-2 12-26 0 0,-9 36 37 0 0,4-16-17 0 0,-13 72-231 0 0,17-90 257 0 0,-2 22-1 0 0,-1 4 150 0 0,3-31-145 0 0,2 1 0 0 0,-1-1 0 0 0,2 1 0 0 0,0-1 0 0 0,3 25 0 0 0,-2-16 44 0 0,-1-24-60 0 0,0 0 0 0 0,0 0 1 0 0,0 0-1 0 0,0 0 0 0 0,0 0 0 0 0,0 0 0 0 0,0 0 1 0 0,0 0-1 0 0,0 0 0 0 0,0 0 0 0 0,0 0 0 0 0,0 0 0 0 0,0 0 1 0 0,0 0-1 0 0,0 0 0 0 0,0 0 0 0 0,0 0 0 0 0,0 1 0 0 0,0-1 1 0 0,0 0-1 0 0,0 0 0 0 0,0 0 0 0 0,0 0 0 0 0,1 0 0 0 0,-1 0 1 0 0,0 0-1 0 0,0 0 0 0 0,0 0 0 0 0,0 0 0 0 0,0 0 1 0 0,0 0-1 0 0,0 0 0 0 0,0 0 0 0 0,0 0 0 0 0,0 0 0 0 0,0 0 1 0 0,0 0-1 0 0,0 0 0 0 0,0 0 0 0 0,0 0 0 0 0,0 0 0 0 0,0 0 1 0 0,0 0-1 0 0,0 0 0 0 0,0 0 0 0 0,1 0 0 0 0,-1 0 0 0 0,0 0 1 0 0,0 0-1 0 0,0 0 0 0 0,0 0 0 0 0,0 0 0 0 0,0 0 1 0 0,0 0-1 0 0,0 0 0 0 0,0 0 0 0 0,0 0 0 0 0,0 0 0 0 0,0 0 1 0 0,0-1-1 0 0,0 1 0 0 0,0 0 0 0 0,0 0 0 0 0,0 0 0 0 0,0 0 1 0 0,0 0-1 0 0,0 0 0 0 0,0 0 0 0 0,6-5 3 0 0,4-6-6 0 0,-7 7 3 0 0,0-1 0 0 0,-1 1 0 0 0,4-10 0 0 0,3-6 0 0 0,22-51 0 0 0,-22 51 1 0 0,7-21 0 0 0,-2 2-14 0 0,22-57-152 0 0,-36 96 165 0 0,8-18-54 0 0,9-30 0 0 0,-23 58 146 0 0,5-9-92 0 0,0 0-1 0 0,0 0 0 0 0,0 1 0 0 0,1-1 0 0 0,-1 0 0 0 0,0 1 1 0 0,1-1-1 0 0,-1 1 0 0 0,1 1 0 0 0,-28 117-128 0 0,1 1 322 0 0,8-50-197 0 0,13-49 63 0 0,-8 38-1 0 0,4-5 123 0 0,5-30-92 0 0,-2 33 0 0 0,4-29-89 0 0,2-21 0 0 0,0 1 0 0 0,1 0 0 0 0,-1-1 0 0 0,2 1 0 0 0,1 14 0 0 0,-1-7 12 0 0,1 0 43 0 0,-1-16-60 0 0,-1 1 0 0 0,0-1 0 0 0,0 1 0 0 0,1-1 0 0 0,-1 1 0 0 0,1-1 0 0 0,-1 1-1 0 0,0-1 1 0 0,1 1 0 0 0,-1-1 0 0 0,1 0 0 0 0,-1 1 0 0 0,1-1 0 0 0,-1 0 0 0 0,1 1 0 0 0,-1-1 0 0 0,1 0 0 0 0,0 0 0 0 0,-1 0 0 0 0,1 1-1 0 0,-1-1 1 0 0,1 0 0 0 0,-1 0 0 0 0,2 0 0 0 0,-2 0-5 0 0,1 0 0 0 0,0 0 0 0 0,-1-1-1 0 0,1 1 1 0 0,0 0 0 0 0,-1 0 0 0 0,1-1 0 0 0,-1 1-1 0 0,1 0 1 0 0,-1-1 0 0 0,1 1 0 0 0,0 0 0 0 0,-1-1-1 0 0,1 1 1 0 0,-1-1 0 0 0,0 1 0 0 0,1-1 0 0 0,-1 1 0 0 0,1-1-1 0 0,0 0 1 0 0,6-12 7 0 0,3-16-105 0 0,-1 0 0 0 0,-2 0 0 0 0,8-58 0 0 0,1-6-95 0 0,14-124-537 0 0,-30 215 734 0 0,0-3 3 0 0,1 0-1 0 0,-1 1 0 0 0,0-1 0 0 0,0 1 1 0 0,-1-1-1 0 0,-1-8 0 0 0,2 13 2 0 0,-1 0-1 0 0,1 0 1 0 0,-1 0 0 0 0,1 0 0 0 0,-1 0-1 0 0,1 0 1 0 0,-1 0 0 0 0,1 0-1 0 0,-1 0 1 0 0,1 1 0 0 0,-1-1-1 0 0,1 0 1 0 0,-1 0 0 0 0,1 0-1 0 0,0 1 1 0 0,-1-1 0 0 0,1 0-1 0 0,-1 1 1 0 0,1-1 0 0 0,0 0-1 0 0,-1 1 1 0 0,1-1 0 0 0,0 1-1 0 0,-1-1 1 0 0,1 0 0 0 0,0 1-1 0 0,0 0 1 0 0,-14 15 7 0 0,-11 38 351 0 0,-35 103-1 0 0,55-142-275 0 0,-3 8 3 0 0,-35 112 405 0 0,35-104-315 0 0,1 1 0 0 0,-4 44 0 0 0,9-47-52 0 0,0-13-122 0 0,0-1-1 0 0,2 0 0 0 0,0 1 1 0 0,0-1-1 0 0,4 17 0 0 0,-4-32-2 0 0,0 1 0 0 0,0-1 0 0 0,0 0 0 0 0,0 1 0 0 0,0-1 0 0 0,0 1 0 0 0,0-1 0 0 0,0 1 0 0 0,0-1 0 0 0,0 0 0 0 0,1 1 0 0 0,-1-1 0 0 0,0 1 0 0 0,0-1 0 0 0,0 0 0 0 0,1 1 0 0 0,-1-1 0 0 0,0 0 0 0 0,1 1 0 0 0,-1-1 0 0 0,0 0 0 0 0,0 1 0 0 0,1-1 0 0 0,-1 0 0 0 0,1 0 0 0 0,-1 1 0 0 0,0-1 0 0 0,1 0 0 0 0,0 0-6 0 0,-1 0 0 0 0,1-1 0 0 0,0 1 0 0 0,-1 0 0 0 0,1-1-1 0 0,-1 1 1 0 0,1 0 0 0 0,-1-1 0 0 0,0 1 0 0 0,1-1 0 0 0,-1 1 0 0 0,1-1 0 0 0,-1 1-1 0 0,0-1 1 0 0,1 1 0 0 0,-1-2 0 0 0,11-26-214 0 0,-3-4 69 0 0,-1 0-1 0 0,3-38 0 0 0,-4 28 100 0 0,-3 22 44 0 0,-1 0 0 0 0,-1 0 0 0 0,0-1 0 0 0,-2 1 0 0 0,0 0-1 0 0,-5-24 1 0 0,5 41 12 0 0,0 1 0 0 0,0-1 0 0 0,1 1 0 0 0,-2-1 0 0 0,1 1 0 0 0,0 0 0 0 0,0-1 0 0 0,-1 1 0 0 0,1 0 0 0 0,-1 0 0 0 0,0 0 0 0 0,-3-3 0 0 0,4 4 0 0 0,0 1 0 0 0,0-1 0 0 0,1 1 0 0 0,-1-1 0 0 0,0 1 0 0 0,0-1 0 0 0,0 1 0 0 0,0 0 0 0 0,0 0 0 0 0,0-1 0 0 0,0 1 0 0 0,0 0 0 0 0,0 0 0 0 0,0 0 0 0 0,0 0 0 0 0,0 0 0 0 0,0 0 0 0 0,0 0 0 0 0,0 0 0 0 0,0 1 0 0 0,0-1 0 0 0,0 0 0 0 0,0 1 0 0 0,1-1 0 0 0,-1 0 0 0 0,0 1 0 0 0,0-1 0 0 0,0 1 0 0 0,0 0 0 0 0,1-1 0 0 0,-1 1 0 0 0,0 0 0 0 0,0-1 0 0 0,1 1 0 0 0,-1 0 0 0 0,0 1 0 0 0,-47 58 118 0 0,31-37-9 0 0,-32 34 0 0 0,13-23 128 0 0,-1-1-1 0 0,-1-2 1 0 0,-50 31 0 0 0,77-56-231 0 0,0-1 0 0 0,0 0 0 0 0,-1-1 1 0 0,1 0-1 0 0,-1-1 0 0 0,0 0 0 0 0,0-1 0 0 0,0-1 1 0 0,0 0-1 0 0,0 0 0 0 0,0-1 0 0 0,-24-3 0 0 0,6-1 7 0 0,1-2-1 0 0,0-1 0 0 0,0-1 0 0 0,-30-14 0 0 0,-185-76-12 0 0,177 69 0 0 0,-50-17 0 0 0,103 42-14 0 0,0 2 0 0 0,0 0 0 0 0,-18 0 0 0 0,11 1-9 0 0,8 1-12 0 0,1 0-1 0 0,-1 1 1 0 0,1 1-1 0 0,-1 0 1 0 0,1 0-1 0 0,-14 6 1 0 0,7-3 18 0 0,11-2 0 0 0,-1 0-1 0 0,-13 8 1 0 0,11-5-11 0 0,9-5 22 0 0,0 1 0 0 0,0-1 0 0 0,1 0-1 0 0,-1 1 1 0 0,0 0 0 0 0,1-1 0 0 0,0 1 0 0 0,-1 0-1 0 0,1 0 1 0 0,0 0 0 0 0,0 0 0 0 0,0 0 0 0 0,0 0-1 0 0,0 0 1 0 0,1 0 0 0 0,-1 0 0 0 0,0 0 0 0 0,1 0-1 0 0,0 0 1 0 0,-1 4 0 0 0,1-3-22 0 0,0 0 0 0 0,-1 1 1 0 0,2-1-1 0 0,-1 1 0 0 0,0-1 0 0 0,1 1 0 0 0,-1-1 0 0 0,1 0 1 0 0,0 1-1 0 0,0-1 0 0 0,0 0 0 0 0,3 6 0 0 0,3 0-53 0 0,0 0 0 0 0,1-1 0 0 0,0 1-1 0 0,0-1 1 0 0,1-1 0 0 0,0 1 0 0 0,19 11 0 0 0,77 34-226 0 0,-76-40 307 0 0,80 32-1 0 0,-94-40 4 0 0,1-1 0 0 0,-1 0 0 0 0,1-1 0 0 0,0-1 0 0 0,20 1 0 0 0,-35-3 9 0 0,0 0 0 0 0,0 0-1 0 0,0 0 1 0 0,0 0 0 0 0,0-1-1 0 0,0 1 1 0 0,0 0-1 0 0,0 0 1 0 0,0 0 0 0 0,-1-1-1 0 0,1 1 1 0 0,0-1 0 0 0,2 0-1 0 0,-3 1-5 0 0,0 0 0 0 0,0-1 0 0 0,0 1 0 0 0,1 0 0 0 0,-1 0 0 0 0,0-1 0 0 0,0 1 0 0 0,0 0 0 0 0,0-1-1 0 0,0 1 1 0 0,1 0 0 0 0,-1 0 0 0 0,0-1 0 0 0,0 1 0 0 0,0 0 0 0 0,0-1 0 0 0,0 1 0 0 0,0 0 0 0 0,0-1 0 0 0,0 1 0 0 0,0 0 0 0 0,0 0 0 0 0,0-1 0 0 0,-1 1-1 0 0,1 0 1 0 0,0-1 0 0 0,-1-1 12 0 0,0 0-1 0 0,0 0 0 0 0,0 1 0 0 0,-1-1 0 0 0,1 0 0 0 0,-1 1 1 0 0,1 0-1 0 0,-1-1 0 0 0,-2-1 0 0 0,-22-15 168 0 0,0 1-1 0 0,-2 1 1 0 0,0 1-1 0 0,-49-18 1 0 0,-258-70 186 0 0,-8 20-457 0 0,340 82 79 0 0,-117-23-247 0 0,98 21 227 0 0,1 0 1 0 0,-1 2 0 0 0,-34 2-1 0 0,17 3-315 0 0,39-3 311 0 0,0 0-1 0 0,0 0 1 0 0,0 1 0 0 0,0-1 0 0 0,0 0-1 0 0,0 0 1 0 0,0 0 0 0 0,1 0 0 0 0,-1 1-1 0 0,0-1 1 0 0,0 0 0 0 0,1 0 0 0 0,-1 0-1 0 0,1 0 1 0 0,0 2 0 0 0,6 3-46 0 0,-1-1 0 0 0,1 0 1 0 0,0 0-1 0 0,0 0 0 0 0,0-1 0 0 0,13 6 0 0 0,51 17-119 0 0,-50-20 134 0 0,138 42-27 0 0,-130-42 79 0 0,1-2 1 0 0,-1-1 0 0 0,45 2-1 0 0,-73-6 106 0 0,-7-1 444 0 0,-73-12-412 0 0,-127-16 354 0 0,-1 16-204 0 0,195 13-288 0 0,5-1-14 0 0,-1 1 0 0 0,0 0 1 0 0,1 1-1 0 0,-1-1 1 0 0,-13 5-1 0 0,21-5 14 0 0,-1 0 0 0 0,1 0 0 0 0,0 0 0 0 0,0 0 0 0 0,-1 0 0 0 0,1 0 1 0 0,0 1-1 0 0,0-1 0 0 0,-1 0 0 0 0,1 0 0 0 0,0 0 0 0 0,0 1 0 0 0,0-1 0 0 0,0 0 0 0 0,-1 0 0 0 0,1 0 0 0 0,0 1 0 0 0,0-1 0 0 0,0 0 0 0 0,0 0 0 0 0,0 1 0 0 0,0-1 0 0 0,0 0 0 0 0,0 0 1 0 0,0 1-1 0 0,0-1 0 0 0,0 0 0 0 0,0 1 0 0 0,0-1 0 0 0,0 0 0 0 0,0 0 0 0 0,0 1 0 0 0,5 10-145 0 0,13 6-19 0 0,-6-11 70 0 0,0 0 0 0 0,0-1 1 0 0,1-1-1 0 0,0 1 0 0 0,15 2 1 0 0,71 8 21 0 0,-63-11-37 0 0,68 7 2 0 0,1-5-1 0 0,135-10 1 0 0,-88 8 495 0 0,-39 1-92 0 0,-120-17 154 0 0,-6 4-327 0 0,0 1 0 0 0,-1 0 0 0 0,0 0 0 0 0,0 1 0 0 0,-1 1-1 0 0,0 0 1 0 0,0 2 0 0 0,-17-4 0 0 0,15 5-12 0 0,-23-2-1 0 0,37 3-129 0 0,-1 1 1 0 0,0 0-1 0 0,0 1 1 0 0,0-1-1 0 0,0 1 0 0 0,0-1 1 0 0,0 1-1 0 0,1 0 1 0 0,-1 1-1 0 0,0-1 1 0 0,1 1-1 0 0,-5 1 0 0 0,8-3 29 0 0,0 1-1 0 0,0-1 0 0 0,-1 0 0 0 0,1 0 0 0 0,0 0 0 0 0,0 0 0 0 0,0 1 0 0 0,0-1 0 0 0,-1 0 0 0 0,1 0 0 0 0,0 0 0 0 0,0 1 0 0 0,0-1 0 0 0,0 0 0 0 0,0 0 0 0 0,-1 0 0 0 0,1 1 1 0 0,0-1-1 0 0,0 0 0 0 0,0 0 0 0 0,0 1 0 0 0,0-1 0 0 0,0 0 0 0 0,0 0 0 0 0,0 1 0 0 0,0-1 0 0 0,0 0 0 0 0,0 0 0 0 0,0 1 0 0 0,0-1 0 0 0,0 0 0 0 0,0 0 0 0 0,0 1 0 0 0,1-1 1 0 0,-1 0-1 0 0,0 0 0 0 0,0 1 0 0 0,0-1 0 0 0,0 0 0 0 0,0 0 0 0 0,1 0 0 0 0,-1 1 0 0 0,0-1 0 0 0,0 0 0 0 0,0 0 0 0 0,0 0 0 0 0,1 0 0 0 0,-1 1 0 0 0,0-1 0 0 0,10 5-161 0 0,-10-5 139 0 0,8 4-126 0 0,1-1-1 0 0,-1 0 0 0 0,1 0 0 0 0,0-1 0 0 0,12 2 0 0 0,49 1-58 0 0,-15-1 182 0 0,335 58-46 0 0,-346-50 187 0 0,0 1 0 0 0,62 30 0 0 0,-88-34 167 0 0,-17-8 85 0 0,-10-5-108 0 0,-30-14-32 0 0,0 3 0 0 0,-1 1-1 0 0,-70-16 1 0 0,105 30-227 0 0,-14-4-16 0 0,0 1 0 0 0,0 1-1 0 0,-1 1 1 0 0,-24 1 0 0 0,44 0 0 0 0,0 0 0 0 0,-1 1 0 0 0,1-1 1 0 0,-1 0-1 0 0,1 0 0 0 0,0 1 0 0 0,0-1 1 0 0,-1 0-1 0 0,1 1 0 0 0,0-1 0 0 0,-1 0 1 0 0,1 1-1 0 0,0-1 0 0 0,0 0 0 0 0,0 1 1 0 0,-1-1-1 0 0,1 1 0 0 0,0-1 0 0 0,0 0 0 0 0,0 1 1 0 0,0-1-1 0 0,0 1 0 0 0,213 34-1242 0 0,-146-26 1232 0 0,-25-1 22 0 0,79 23 0 0 0,37 27-139 0 0,27 8 593 0 0,-173-63-423 0 0,1 2-8 0 0,24 3 1 0 0,-33-7 27 0 0,0-1 0 0 0,-1 1 0 0 0,1-1 0 0 0,0 0 0 0 0,-1 0 0 0 0,1-1-1 0 0,0 1 1 0 0,-1-1 0 0 0,1 0 0 0 0,-1 0 0 0 0,7-2 0 0 0,-9 2-42 0 0,0 1-1 0 0,-1 0 1 0 0,1-1 0 0 0,-1 1-1 0 0,1 0 1 0 0,0-1-1 0 0,-1 1 1 0 0,1-1-1 0 0,-1 1 1 0 0,1-1 0 0 0,-1 1-1 0 0,1-1 1 0 0,-1 0-1 0 0,0 1 1 0 0,1-1 0 0 0,-1 1-1 0 0,0-1 1 0 0,1 0-1 0 0,-1 1 1 0 0,0-1 0 0 0,0 0-1 0 0,0 1 1 0 0,1-1-1 0 0,-1 0 1 0 0,0 0 0 0 0,0 0-1 0 0,0-1 17 0 0,-1 0-1 0 0,1 0 1 0 0,-1 1-1 0 0,1-1 1 0 0,-1 0-1 0 0,0 1 1 0 0,1-1 0 0 0,-1 0-1 0 0,0 1 1 0 0,-1-3-1 0 0,-3-2 59 0 0,0 0-1 0 0,-1 0 1 0 0,-10-9-1 0 0,-26-13-3 0 0,18 13-33 0 0,8 6-28 0 0,0 1 0 0 0,-1 1 0 0 0,0 1 0 0 0,0 1-1 0 0,-31-7 1 0 0,41 11-13 0 0,-1 0-1 0 0,1 0 1 0 0,-11 0 0 0 0,16 1-2 0 0,1 0 1 0 0,-1 0-1 0 0,0 0 0 0 0,1 1 1 0 0,-1-1-1 0 0,0 0 0 0 0,1 1 1 0 0,-1-1-1 0 0,1 1 0 0 0,-1-1 1 0 0,0 1-1 0 0,1 0 1 0 0,-1-1-1 0 0,1 1 0 0 0,0 0 1 0 0,-1 0-1 0 0,1 0 0 0 0,0 0 1 0 0,-1 0-1 0 0,-1 3 0 0 0,3-3-13 0 0,0 0 0 0 0,-1-1 0 0 0,1 1-1 0 0,0 0 1 0 0,0 0 0 0 0,0 0-1 0 0,0 0 1 0 0,0 0 0 0 0,0 0-1 0 0,0-1 1 0 0,0 1 0 0 0,0 0-1 0 0,0 0 1 0 0,0 0 0 0 0,1 0-1 0 0,-1 0 1 0 0,0 0 0 0 0,1-1-1 0 0,-1 1 1 0 0,0 0 0 0 0,1 0 0 0 0,-1-1-1 0 0,1 1 1 0 0,-1 0 0 0 0,1 0-1 0 0,0-1 1 0 0,-1 1 0 0 0,1-1-1 0 0,-1 1 1 0 0,1 0 0 0 0,0-1-1 0 0,0 0 1 0 0,1 2 0 0 0,2 0-53 0 0,0 1 0 0 0,0-1 0 0 0,1 0 0 0 0,-1 0 0 0 0,5 1 0 0 0,23 4-55 0 0,1-2 0 0 0,-1-1 0 0 0,41 0 0 0 0,-38-2 85 0 0,-10-1 43 0 0,51 2 64 0 0,-66-4-53 0 0,0 1-1 0 0,0-2 0 0 0,0 1 0 0 0,0-1 0 0 0,12-5 0 0 0,-21 7-2 0 0,0-1-1 0 0,0 1 1 0 0,0 0-1 0 0,0-1 1 0 0,0 1-1 0 0,0-1 0 0 0,-1 0 1 0 0,1 1-1 0 0,0-1 1 0 0,0 0-1 0 0,-1 1 1 0 0,1-1-1 0 0,0 0 0 0 0,-1 0 1 0 0,1 0-1 0 0,-1 0 1 0 0,1 1-1 0 0,-1-1 0 0 0,1 0 1 0 0,0-2-1 0 0,0-18 142 0 0,-1 15-56 0 0,0 4-66 0 0,0 0-1 0 0,-1 0 0 0 0,1 0 1 0 0,-1 0-1 0 0,0 0 0 0 0,1 1 1 0 0,-1-1-1 0 0,0 0 0 0 0,0 0 1 0 0,0 1-1 0 0,-1-1 0 0 0,1 1 1 0 0,0-1-1 0 0,0 1 0 0 0,-3-2 1 0 0,-1-2-1 0 0,1 1 0 0 0,-1 1 0 0 0,-10-7 0 0 0,12 9-29 0 0,0 0 1 0 0,0 0-1 0 0,-1 0 1 0 0,1 0-1 0 0,0 0 1 0 0,-1 1-1 0 0,1 0 1 0 0,0 0-1 0 0,-7 0 0 0 0,-30 5 16 0 0,35-3-22 0 0,0 0 1 0 0,0 0-1 0 0,0 0 0 0 0,1 1 1 0 0,-7 4-1 0 0,10-6-10 0 0,0-1 0 0 0,0 1-1 0 0,0 0 1 0 0,0 0 0 0 0,0-1-1 0 0,1 1 1 0 0,-1 0 0 0 0,0 0-1 0 0,0 0 1 0 0,1 0 0 0 0,-1 0 0 0 0,0 0-1 0 0,1 0 1 0 0,-1 1 0 0 0,1-1-1 0 0,0 0 1 0 0,-1 0 0 0 0,1 0-1 0 0,0 0 1 0 0,0 1 0 0 0,0-1 0 0 0,0 0-1 0 0,0 0 1 0 0,0 0 0 0 0,0 1-1 0 0,0-1 1 0 0,0 2 0 0 0,1-1-5 0 0,0 0 0 0 0,1 0 0 0 0,-1 0 0 0 0,0 0 0 0 0,1-1 0 0 0,-1 1 0 0 0,1 0 0 0 0,-1-1 0 0 0,1 1 0 0 0,0-1 1 0 0,-1 1-1 0 0,1-1 0 0 0,0 0 0 0 0,3 2 0 0 0,1 0 6 0 0,0 0 1 0 0,0-1 0 0 0,1 0-1 0 0,-1 0 1 0 0,1 0 0 0 0,-1 0-1 0 0,1-1 1 0 0,7 0-1 0 0,-10-1 7 0 0,-1 1 0 0 0,1-1 0 0 0,0-1 0 0 0,0 1 0 0 0,-1 0 0 0 0,1-1 0 0 0,0 0 0 0 0,0 0 0 0 0,-1 0 0 0 0,1 0 0 0 0,-1-1 0 0 0,1 1 0 0 0,-1-1 0 0 0,0 0 0 0 0,6-4 0 0 0,-8 5 20 0 0,0-1 0 0 0,0 0 0 0 0,-1 0 0 0 0,1 1 0 0 0,0-1 0 0 0,0 0 0 0 0,-1 0 0 0 0,0 0 0 0 0,1 0 0 0 0,-1 0 0 0 0,0 0 0 0 0,0 0 0 0 0,0 0 0 0 0,0 0 0 0 0,0 0 0 0 0,0 0 0 0 0,0 0 0 0 0,-1-1 0 0 0,0-5 12 0 0,0 2-12 0 0,0 0 0 0 0,-1 1 0 0 0,0-1 0 0 0,0 1 0 0 0,0-1 1 0 0,-4-7-1 0 0,0 3 47 0 0,6 8-57 0 0,-1 1 0 0 0,0 0 0 0 0,0-1 0 0 0,0 1-1 0 0,0 0 1 0 0,0 0 0 0 0,0 0 0 0 0,0 0 0 0 0,0 0 0 0 0,-1 0 0 0 0,1 0 0 0 0,0 0-1 0 0,-1 0 1 0 0,1 1 0 0 0,-1-1 0 0 0,1 0 0 0 0,-1 1 0 0 0,1-1 0 0 0,-1 1 0 0 0,1 0-1 0 0,-1-1 1 0 0,-2 1 0 0 0,-4 0 38 0 0,1 0-1 0 0,-1 0 1 0 0,-11 2 0 0 0,1 0-14 0 0,-12 0-26 0 0,-185 17 58 0 0,160-15-61 0 0,0-2 0 0 0,0-2 0 0 0,-84-11 0 0 0,39-2 0 0 0,-187-49 0 0 0,195 41 0 0 0,-171-19 0 0 0,252 39 0 0 0,-113-19-64 0 0,77 12 37 0 0,-65-20-191 0 0,1 1 138 0 0,6 16 112 0 0,44 6-11 0 0,5 0-33 0 0,21 2-5 0 0,1-1 0 0 0,-46-11-1 0 0,64 12 18 0 0,1 1 0 0 0,-1 0 0 0 0,-19 1 0 0 0,-1-1 12 0 0,0-1 18 0 0,-49 3 0 0 0,32 6-30 0 0,39-6 0 0 0,0 0 0 0 0,-14-2 0 0 0,16 0 0 0 0,1 1 0 0 0,-1 1 0 0 0,-20 2 0 0 0,10 4-104 0 0,14-2 21 0 0,8-4 82 0 0,0 0-1 0 0,0 0 1 0 0,0 0-1 0 0,0 0 0 0 0,0 0 1 0 0,0 0-1 0 0,0 0 0 0 0,0 0 1 0 0,0 0-1 0 0,0 0 1 0 0,0 0-1 0 0,0 0 0 0 0,0 0 1 0 0,0 0-1 0 0,0 0 1 0 0,0 0-1 0 0,0 1 0 0 0,0-1 1 0 0,0 0-1 0 0,0 0 1 0 0,0 0-1 0 0,0 0 0 0 0,0 0 1 0 0,0 0-1 0 0,0 0 0 0 0,-1 0 1 0 0,1 0-1 0 0,0 0 1 0 0,0 0-1 0 0,0 0 0 0 0,0 0 1 0 0,0 0-1 0 0,0 0 1 0 0,0 0-1 0 0,0 0 0 0 0,0 0 1 0 0,0 0-1 0 0,8 0-77 0 0,0 1-1 0 0,0-1 1 0 0,0 1-1 0 0,13 4 1 0 0,23 2-204 0 0,15-7 114 0 0,73-10 0 0 0,-116 8 131 0 0,331-54-158 0 0,-77 9 88 0 0,-206 39 73 0 0,72 0-1 0 0,-110 8 22 0 0,0 1 0 0 0,0 2-1 0 0,0 0 1 0 0,0 2-1 0 0,39 12 1 0 0,65 33-978 0 0,-58-21 453 0 0,-63-26 476 0 0,0 0-1 0 0,0-1 1 0 0,0 1-1 0 0,0-2 1 0 0,10 2-1 0 0,-15-3-45 0 0,0 0-1 0 0,0 0 1 0 0,0 0-1 0 0,0-1 0 0 0,0 1 1 0 0,-1-1-1 0 0,1 0 0 0 0,0 0 1 0 0,0 0-1 0 0,-1 0 0 0 0,1-1 1 0 0,0 0-1 0 0,-1 0 1 0 0,6-4-1 0 0,4-4-1056 0 0,0-1 1 0 0,-1 0-1 0 0,0-1 1 0 0,-1 0-1 0 0,-1-1 1 0 0,0 0-1 0 0,0-1 1 0 0,-1 0-1 0 0,-1 0 1 0 0,-1-1-1 0 0,0 0 1 0 0,7-24-1 0 0,-3 7-1210 0 0,0 2 1465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5383 0 0,'0'0'780'0'0,"0"-18"-96"0"0,12-36 198 0 0,-11 42-551 0 0,0-2-40 0 0,0 1 1 0 0,6-21-1 0 0,-5 18-490 0 0,-2 14-47 0 0,1 0 0 0 0,-1 0 0 0 0,0-1 0 0 0,1 1-1 0 0,-1 0 1 0 0,1 0 0 0 0,1-3 0 0 0,7-21-5373 0 0,-5 18 4951 0 0</inkml:trace>
  <inkml:trace contextRef="#ctx0" brushRef="#br0" timeOffset="1">52 87 6391 0 0,'0'0'492'0'0,"5"0"724"0"0,-5 0-1179 0 0,0 0 0 0 0,0 0 0 0 0,0 0 0 0 0,0 1-1 0 0,0-1 1 0 0,0 0 0 0 0,0 0 0 0 0,0 0-1 0 0,0 0 1 0 0,0 0 0 0 0,0 0 0 0 0,0 0 0 0 0,0 0-1 0 0,0 1 1 0 0,0-1 0 0 0,0 0 0 0 0,0 0 0 0 0,0 0-1 0 0,1 0 1 0 0,-1 0 0 0 0,0 0 0 0 0,0 0-1 0 0,0 0 1 0 0,0 0 0 0 0,0 0 0 0 0,0 0 0 0 0,0 0-1 0 0,0 0 1 0 0,1 0 0 0 0,-1 0 0 0 0,0 0 0 0 0,0 0-1 0 0,0 0 1 0 0,0 0 0 0 0,0 0 0 0 0,0 0-1 0 0,0 0 1 0 0,1 0 0 0 0,-1 0 0 0 0,0 0 0 0 0,0 0-1 0 0,0 0 1 0 0,0 0 0 0 0,0 0 0 0 0,0 0 0 0 0,0 0-1 0 0,0 0 1 0 0,1 0 0 0 0,-1 0 0 0 0,0 0-1 0 0,0 0 1 0 0,0 0 0 0 0,0 0 0 0 0,0 0 0 0 0,0-1-1 0 0,0 1 1 0 0,0 0 0 0 0,0 0 0 0 0,0 0 0 0 0,0 0-1 0 0,2 1-237 0 0,2 1 124 0 0,-2-1 61 0 0,0 0-1 0 0,0-1 1 0 0,0 0 0 0 0,0 0 0 0 0,0 1 0 0 0,0-1 0 0 0,0 0 0 0 0,0-1 0 0 0,0 1 0 0 0,0 0-1 0 0,0-1 1 0 0,0 1 0 0 0,0-1 0 0 0,0 1 0 0 0,0-1 0 0 0,3-2 0 0 0,0 2 0 0 0,-1-1 38 0 0,-1 0-1 0 0,0 0 0 0 0,0 0 1 0 0,0 0-1 0 0,0 0 0 0 0,0-1 1 0 0,-1 1-1 0 0,1-1 0 0 0,-1 0 1 0 0,1 0-1 0 0,1-3 0 0 0,5-2-105 0 0,-8 8 47 0 0,0-1 1 0 0,0 1-1 0 0,-1-1 1 0 0,1 1-1 0 0,0-1 1 0 0,0 1-1 0 0,-1-1 1 0 0,1 1-1 0 0,-1-1 1 0 0,1 0-1 0 0,0 1 1 0 0,-1-1-1 0 0,1 0 1 0 0,0-1-1 0 0,5-4-254 0 0,-6 5 287 0 0,0 1-1 0 0,1 0 1 0 0,-1 0 0 0 0,0 0 0 0 0,0 0-1 0 0,1 0 1 0 0,-1-1 0 0 0,0 1 0 0 0,0 0-1 0 0,1 0 1 0 0,-1-1 0 0 0,0 1 0 0 0,0 0-1 0 0,0 0 1 0 0,0-1 0 0 0,1 1-1 0 0,-1 0 1 0 0,0 0 0 0 0,0-1 0 0 0,0 1-1 0 0,0 0 1 0 0,0-1 0 0 0,0 1 0 0 0,0 0-1 0 0,0-1 1 0 0,0 1 0 0 0,0 0-1 0 0,0 0 1 0 0,0-1 0 0 0,0 1 0 0 0,0 0-1 0 0,0-1 1 0 0,0 1 0 0 0,0 0 0 0 0,0-1-1 0 0,0 1 1 0 0,-1-3-50 0 0,0 2 61 0 0,1 0 0 0 0,0 1 0 0 0,0-1 0 0 0,-1 0 0 0 0,1 0 0 0 0,-1 0 0 0 0,1 0 0 0 0,0 1 0 0 0,-1-1 0 0 0,0 0 0 0 0,1 1 0 0 0,-1-1 0 0 0,1 0 0 0 0,-1 1 0 0 0,0-1 0 0 0,1 0 0 0 0,-1 1 0 0 0,0-1 0 0 0,0 1 0 0 0,1 0 0 0 0,-1-1 0 0 0,0 1 0 0 0,0 0 0 0 0,0-1 0 0 0,0 1 0 0 0,1 0 0 0 0,-1 0 0 0 0,0 0 0 0 0,0-1 0 0 0,-2 1 0 0 0,2 0-40 0 0,0 0 0 0 0,0 0 1 0 0,0 0-1 0 0,-1 0 1 0 0,1 1-1 0 0,0-1 0 0 0,0 0 1 0 0,0 0-1 0 0,0 1 0 0 0,0-1 1 0 0,-1 0-1 0 0,1 1 0 0 0,0 0 1 0 0,0-1-1 0 0,0 1 1 0 0,0-1-1 0 0,0 1 0 0 0,1 0 1 0 0,-1 0-1 0 0,0-1 0 0 0,0 1 1 0 0,0 0-1 0 0,1 0 1 0 0,-1 0-1 0 0,0 0 0 0 0,1 0 1 0 0,-1 0-1 0 0,1 0 0 0 0,-1 0 1 0 0,1 0-1 0 0,-1 1 0 0 0,1-1 1 0 0,0 0-1 0 0,0 0 1 0 0,-1 0-1 0 0,1 0 0 0 0,0 1 1 0 0,0-1-1 0 0,0 1 0 0 0,0 0 188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54 5383 0 0,'0'0'416'0'0,"-8"-1"2874"0"0,8 1-3207 0 0,-1 0 0 0 0,1 0 0 0 0,-1 0-1 0 0,0-1 1 0 0,1 1 0 0 0,-1 0 0 0 0,1 0 0 0 0,-1 0 0 0 0,0 0 0 0 0,1 0 0 0 0,-1 1 0 0 0,1-1 0 0 0,-1 0-1 0 0,1 0 1 0 0,-1 0 0 0 0,0 0 0 0 0,1 1 0 0 0,-1-1 0 0 0,1 0 0 0 0,-1 0 0 0 0,1 1 0 0 0,-1-1 0 0 0,1 1 0 0 0,-1-1-1 0 0,1 0 1 0 0,0 1 0 0 0,-1-1 0 0 0,1 1 0 0 0,-1-1 0 0 0,1 1 0 0 0,0-1 0 0 0,-1 1 0 0 0,-10 14 388 0 0,-13 26-1 0 0,20-34-419 0 0,1 0-1 0 0,1 0 1 0 0,-1 1-1 0 0,1-1 0 0 0,0 0 1 0 0,-1 14-1 0 0,3-17-45 0 0,-1 2 24 0 0,0 0 0 0 0,1 0 1 0 0,0 0-1 0 0,1 8 1 0 0,-1-13-28 0 0,1 0 1 0 0,-1-1 0 0 0,0 1 0 0 0,0 0 0 0 0,0 0-1 0 0,0-1 1 0 0,1 1 0 0 0,-1 0 0 0 0,0 0 0 0 0,1-1-1 0 0,-1 1 1 0 0,0 0 0 0 0,1-1 0 0 0,-1 1 0 0 0,1-1-1 0 0,-1 1 1 0 0,1 0 0 0 0,-1-1 0 0 0,1 1 0 0 0,0-1 0 0 0,-1 1-1 0 0,1-1 1 0 0,-1 0 0 0 0,1 1 0 0 0,0-1 0 0 0,0 0-1 0 0,-1 1 1 0 0,1-1 0 0 0,0 0 0 0 0,0 0 0 0 0,-1 0-1 0 0,1 1 1 0 0,0-1 0 0 0,0 0 0 0 0,-1 0 0 0 0,1 0-1 0 0,0 0 1 0 0,0-1 0 0 0,-1 1 0 0 0,1 0 0 0 0,0 0-1 0 0,1-1 1 0 0,1 0 7 0 0,0-1 1 0 0,0 1-1 0 0,0-1 0 0 0,0 0 0 0 0,0 0 0 0 0,-1 0 0 0 0,1-1 0 0 0,-1 1 0 0 0,1-1 1 0 0,-1 1-1 0 0,0-1 0 0 0,0 0 0 0 0,3-4 0 0 0,10-13 68 0 0,-2 6 16 0 0,-1-2-1 0 0,12-18 0 0 0,6-9 31 0 0,-27 39-111 0 0,0 0 0 0 0,-1-1 0 0 0,1 1 1 0 0,2-9-1 0 0,-4 10-4 0 0,0 1 0 0 0,0 0 1 0 0,-1 0-1 0 0,1-1 0 0 0,-1 1 1 0 0,1 0-1 0 0,-1-1 0 0 0,0 1 1 0 0,0 0-1 0 0,0-1 0 0 0,0 1 1 0 0,-1-4-1 0 0,0 6 0 0 0,1-1 0 0 0,0 0-1 0 0,-1 1 1 0 0,1-1 0 0 0,0 0 0 0 0,-1 1 0 0 0,1-1 0 0 0,-1 1 0 0 0,1-1-1 0 0,-1 1 1 0 0,1-1 0 0 0,-1 1 0 0 0,1-1 0 0 0,-1 1 0 0 0,1-1-1 0 0,-1 1 1 0 0,0 0 0 0 0,1-1 0 0 0,-1 1 0 0 0,0 0 0 0 0,1 0-1 0 0,-1-1 1 0 0,0 1 0 0 0,0 0 0 0 0,1 0 0 0 0,-1 0 0 0 0,0 0 0 0 0,1 0-1 0 0,-1 0 1 0 0,0 0 0 0 0,0 0 0 0 0,1 0 0 0 0,-1 0 0 0 0,0 1-1 0 0,1-1 1 0 0,-2 0 0 0 0,-1 1-30 0 0,1 0 1 0 0,-1 0-1 0 0,1 0 1 0 0,-1 1-1 0 0,1-1 0 0 0,-5 3 1 0 0,-1 8-158 0 0,3-4-3104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6159 0 0,'0'2'155'0'0,"0"0"-1"0"0,0 0 0 0 0,0 0 0 0 0,0-1 1 0 0,0 1-1 0 0,-1 0 0 0 0,1 0 1 0 0,-1 0-1 0 0,1-1 0 0 0,-1 1 0 0 0,0 0 1 0 0,0-1-1 0 0,-1 3 0 0 0,-2 7 977 0 0,3-11-1071 0 0,1 1-1 0 0,0-1 1 0 0,0 0-1 0 0,0 1 1 0 0,-1-1 0 0 0,1 1-1 0 0,0-1 1 0 0,0 1-1 0 0,0-1 1 0 0,0 0-1 0 0,0 1 1 0 0,0-1 0 0 0,0 1-1 0 0,0-1 1 0 0,0 1-1 0 0,0-1 1 0 0,0 1 0 0 0,1-1-1 0 0,-1 0 1 0 0,0 1-1 0 0,0-1 1 0 0,0 1 0 0 0,0-1-1 0 0,1 0 1 0 0,-1 1-1 0 0,0-1 1 0 0,1 1-1 0 0,-1-1-42 0 0,1 0-1 0 0,-1 0 1 0 0,1 0-1 0 0,0 0 1 0 0,-1 0-1 0 0,1 0 0 0 0,-1 0 1 0 0,1 0-1 0 0,-1 0 1 0 0,1 0-1 0 0,0-1 1 0 0,-1 1-1 0 0,1 0 0 0 0,-1 0 1 0 0,1 0-1 0 0,-1-1 1 0 0,1 0-1 0 0,22-16-93 0 0,-22 16 263 0 0,30-37 806 0 0,-31 38-1036 0 0,0 0-1 0 0,0 0 1 0 0,0 0-1 0 0,0 0 0 0 0,0 0 1 0 0,0 0-1 0 0,0 0 1 0 0,-1 0-1 0 0,1 0 0 0 0,0 0 1 0 0,0 0-1 0 0,0 0 1 0 0,0 0-1 0 0,0 0 0 0 0,0 0 1 0 0,0 0-1 0 0,0 0 1 0 0,-1 0-1 0 0,1-1 0 0 0,0 1 1 0 0,0 0-1 0 0,0 0 1 0 0,0 0-1 0 0,0 0 0 0 0,0 0 1 0 0,0 0-1 0 0,0 0 1 0 0,0 0-1 0 0,0 0 0 0 0,0 0 1 0 0,0-1-1 0 0,0 1 1 0 0,0 0-1 0 0,0 0 0 0 0,-1 0 1 0 0,1 0-1 0 0,0 0 1 0 0,0 0-1 0 0,0 0 0 0 0,0-1 1 0 0,0 1-1 0 0,0 0 1 0 0,0 0-1 0 0,1 0 1 0 0,-1 0-1 0 0,0 0 0 0 0,0 0 1 0 0,0 0-1 0 0,0-1 1 0 0,0 1-1 0 0,0 0 0 0 0,0 0 1 0 0,0 0-1 0 0,0 0 1 0 0,0 0-1 0 0,0 0 0 0 0,0 0 1 0 0,0 0-1 0 0,0 0 1 0 0,0 0-1 0 0,1-1 0 0 0,-1 1 1 0 0,0 0-1 0 0,0 0 1 0 0,0 0-1 0 0,0 0-39 0 0,-1 0 1 0 0,1 0-1 0 0,-1 0 0 0 0,1 1 1 0 0,-1-1-1 0 0,1 0 0 0 0,-1 0 1 0 0,1 0-1 0 0,-1 0 0 0 0,1 1 1 0 0,-1-1-1 0 0,1 0 0 0 0,-1 1 0 0 0,1-1 1 0 0,0 0-1 0 0,-1 1 0 0 0,1-1 1 0 0,-1 1-1 0 0,-5 5-1800 0 0,2-3-806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7511 0 0,'1'0'18'0'0,"-1"0"0"0"0,0 1 1 0 0,0-1-1 0 0,0 0 0 0 0,1 0 0 0 0,-1 1 0 0 0,0-1 0 0 0,0 0 0 0 0,0 0 0 0 0,0 1 0 0 0,1-1 0 0 0,-1 0 0 0 0,0 1 0 0 0,0-1 0 0 0,0 0 0 0 0,0 1 0 0 0,0-1 0 0 0,0 0 0 0 0,0 1 0 0 0,0-1 0 0 0,0 0 0 0 0,0 1 0 0 0,0-1 0 0 0,0 0 0 0 0,0 1 0 0 0,0-1 0 0 0,0 0 0 0 0,0 1 1 0 0,0-1-1 0 0,-1 0 0 0 0,1 1 0 0 0,0-1 0 0 0,0 0 0 0 0,0 0 0 0 0,-1 1 0 0 0,1-1 0 0 0,0 0 0 0 0,0 0 0 0 0,0 1 0 0 0,-1-1 0 0 0,1 0 0 0 0,-1 1 0 0 0,1-1-15 0 0,0 0-1 0 0,-1 0 1 0 0,1 0 0 0 0,0 1-1 0 0,0-1 1 0 0,-1 0 0 0 0,1 1-1 0 0,0-1 1 0 0,0 0 0 0 0,-1 1 0 0 0,1-1-1 0 0,0 0 1 0 0,0 1 0 0 0,0-1-1 0 0,-1 0 1 0 0,1 1 0 0 0,0-1-1 0 0,0 0 1 0 0,0 1 0 0 0,0-1-1 0 0,0 1 1 0 0,0-1 0 0 0,0 1-1 0 0,0 2 51 0 0,0-2-30 0 0,0-1 0 0 0,0 1 0 0 0,1-1 0 0 0,-1 1 0 0 0,0-1 0 0 0,0 1 0 0 0,-1-1 0 0 0,1 1 0 0 0,0-1 0 0 0,0 1 0 0 0,0 0 0 0 0,0-1 0 0 0,0 1 0 0 0,0-1 0 0 0,-1 1 0 0 0,1-1 0 0 0,0 1 0 0 0,0-1 0 0 0,-1 0 0 0 0,1 1 0 0 0,0-1 0 0 0,-1 1 0 0 0,1-1 0 0 0,-1 0 0 0 0,1 1 0 0 0,0-1 0 0 0,-1 0 0 0 0,0 1 0 0 0,1-1 29 0 0,0 1-1 0 0,-1-1 1 0 0,1 0-1 0 0,0 1 1 0 0,0-1-1 0 0,-1 0 1 0 0,1 1-1 0 0,0-1 1 0 0,0 0-1 0 0,0 1 1 0 0,0-1-1 0 0,-1 0 1 0 0,1 1-1 0 0,0-1 1 0 0,0 1-1 0 0,0-1 1 0 0,0 1-1 0 0,0-1 1 0 0,0 0-1 0 0,0 1 1 0 0,0-1-1 0 0,0 1 1 0 0,0-1-1 0 0,0 0 1 0 0,0 1-1 0 0,1-1 1 0 0,-1 0-1 0 0,0 1 0 0 0,0-1 1 0 0,0 1-1 0 0,1-1 1 0 0,-1 0-1 0 0,0 1 1 0 0,0-1-1 0 0,0 0 1 0 0,1 1-1 0 0,-1-1 1 0 0,0 0-1 0 0,1 0 1 0 0,0 1-1 0 0,-1 0 24 0 0,1 0-1 0 0,0-1 1 0 0,0 1-1 0 0,0 0 1 0 0,0-1-1 0 0,0 1 1 0 0,0-1-1 0 0,0 1 1 0 0,0-1-1 0 0,0 1 1 0 0,0-1-1 0 0,0 0 1 0 0,1 1-1 0 0,-1-1 0 0 0,2 0 1 0 0,2-1-32 0 0,0 1-1 0 0,0-1 1 0 0,0 0 0 0 0,0-1 0 0 0,0 1-1 0 0,0-1 1 0 0,-1 0 0 0 0,1 0 0 0 0,0-1-1 0 0,-1 1 1 0 0,0-1 0 0 0,1 0 0 0 0,-1 0-1 0 0,0-1 1 0 0,5-5 0 0 0,3-2 24 0 0,-9 9-67 0 0,-1 0 0 0 0,1 0 1 0 0,-1 0-1 0 0,0-1 1 0 0,3-3-1 0 0,2-3 0 0 0,-6 8 0 0 0,0 0 0 0 0,0 0 0 0 0,0 0 0 0 0,0 0 0 0 0,0-1 0 0 0,0 1 0 0 0,-1 0 0 0 0,1 0 0 0 0,0-1 0 0 0,0-1 0 0 0,1-4 49 0 0,-2 6-4 0 0,1 0 1 0 0,-1 0-1 0 0,0 0 0 0 0,0 0 1 0 0,1 0-1 0 0,-1 0 0 0 0,0 0 0 0 0,0 0 1 0 0,0 0-1 0 0,0 0 0 0 0,-1-2 0 0 0,1 2 163 0 0,-13-11 603 0 0,9 12-806 0 0,0-1 0 0 0,0 1 0 0 0,1 0 0 0 0,-1 0 0 0 0,0 1 0 0 0,0-1 1 0 0,0 1-1 0 0,0 0 0 0 0,1 0 0 0 0,-1 0 0 0 0,0 0 0 0 0,1 1 0 0 0,-1-1 0 0 0,1 1 0 0 0,-7 4 0 0 0,-2-1-141 0 0,4-3-193 0 0,3-1-3077 0 0,10-13-6385 0 0,1 9 9113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7223 0 0,'0'0'810'0'0,"-16"7"3128"0"0,12-2-3812 0 0,0 0-1 0 0,0 0 1 0 0,0 1-1 0 0,1 0 1 0 0,0-1-1 0 0,0 1 0 0 0,0 0 1 0 0,1 0-1 0 0,0 1 1 0 0,-3 11-1 0 0,5-17-93 0 0,0 0-23 0 0,0 0 0 0 0,0-1-1 0 0,0 1 1 0 0,-1 0 0 0 0,2 0-1 0 0,-1-1 1 0 0,0 1-1 0 0,0 0 1 0 0,0 0 0 0 0,0-1-1 0 0,0 1 1 0 0,1 0 0 0 0,-1-1-1 0 0,0 1 1 0 0,0 0-1 0 0,1-1 1 0 0,-1 1 0 0 0,1 0-1 0 0,-1-1 1 0 0,1 1 0 0 0,-1-1-1 0 0,1 1 1 0 0,-1-1-1 0 0,1 1 1 0 0,-1-1 0 0 0,1 1-1 0 0,-1-1 1 0 0,1 1 0 0 0,0-1-1 0 0,-1 0 1 0 0,1 1-1 0 0,0-1 1 0 0,0 0 0 0 0,1 1 4 0 0,0-1 0 0 0,0 0 0 0 0,0 0 0 0 0,0 1 1 0 0,0-1-1 0 0,0-1 0 0 0,0 1 0 0 0,0 0 1 0 0,0 0-1 0 0,0-1 0 0 0,0 0 0 0 0,0 1 0 0 0,0-1 1 0 0,0 0-1 0 0,0 0 0 0 0,0 0 0 0 0,-1 0 1 0 0,1 0-1 0 0,1-1 0 0 0,4-2 65 0 0,-3 2-53 0 0,-1-1 0 0 0,0 1 0 0 0,0-1 0 0 0,0 1 0 0 0,-1-1 0 0 0,1 0 0 0 0,-1 0 0 0 0,1 0 0 0 0,-1-1 0 0 0,0 1 0 0 0,2-6 0 0 0,6-8 31 0 0,-9 17-57 0 0,-1 0 1 0 0,0-1-1 0 0,0 1 1 0 0,1 0-1 0 0,-1 0 1 0 0,0 0-1 0 0,0-1 1 0 0,0 1-1 0 0,0 0 1 0 0,0 0-1 0 0,0-1 1 0 0,0 1-1 0 0,0 0 1 0 0,0 0-1 0 0,1-1 1 0 0,-1 1-1 0 0,0 0 1 0 0,0-1-1 0 0,0 1 1 0 0,-1 0 0 0 0,1 0-1 0 0,0-1 1 0 0,0 1-1 0 0,0 0 1 0 0,0 0-1 0 0,0-1 1 0 0,0 1-1 0 0,0 0 1 0 0,0 0-1 0 0,0-1 1 0 0,-1 1-1 0 0,1-1-84 0 0,-2-2-884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7567 0 0,'0'1'69'0'0,"1"0"0"0"0,-1 0-1 0 0,1 1 1 0 0,-1-1 0 0 0,0 0 0 0 0,0 1-1 0 0,0-1 1 0 0,0 0 0 0 0,0 1-1 0 0,0 2 1 0 0,1 8 301 0 0,-1-11-30 0 0,1 0-226 0 0,0 0-1 0 0,0 0 1 0 0,1 0 0 0 0,-1 0 0 0 0,0 0 0 0 0,0 0 0 0 0,1 0-1 0 0,-1 0 1 0 0,1-1 0 0 0,-1 1 0 0 0,0-1 0 0 0,3 2 0 0 0,-1-3-87 0 0,-3 2-10 0 0,1-1-1 0 0,-1 0 0 0 0,0 0 1 0 0,1 0-1 0 0,-1 0 0 0 0,0 0 1 0 0,1 0-1 0 0,-1 0 0 0 0,1 0 1 0 0,-1-1-1 0 0,0 1 0 0 0,1 0 1 0 0,-1 0-1 0 0,0 0 0 0 0,1 0 0 0 0,-1 0 1 0 0,0-1-1 0 0,1 1 0 0 0,-1 0 1 0 0,0 0-1 0 0,1 0 0 0 0,-1-1 1 0 0,0 1-1 0 0,0 0 0 0 0,1-1 1 0 0,-1 1-1 0 0,0 0 0 0 0,0-1 1 0 0,1 1-1 0 0,-1 0 0 0 0,0-1 1 0 0,0 1-1 0 0,0-1 0 0 0,0 1-2 0 0,1 0 1 0 0,-1-1-1 0 0,0 1 0 0 0,0 0 0 0 0,1 0 0 0 0,-1-1 0 0 0,0 1 0 0 0,0 0 0 0 0,1 0 0 0 0,-1-1 0 0 0,0 1 0 0 0,1 0 1 0 0,-1 0-1 0 0,0 0 0 0 0,1-1 0 0 0,-1 1 0 0 0,0 0 0 0 0,1 0 0 0 0,-1 0 0 0 0,0 0 0 0 0,1 0 0 0 0,-1 0 0 0 0,1 0-3 0 0,-1 0-1 0 0,1 0 0 0 0,-1-1 0 0 0,1 1 0 0 0,-1 0 0 0 0,1 0 0 0 0,-1 0 0 0 0,1 0 1 0 0,-1-1-1 0 0,0 1 0 0 0,1 0 0 0 0,-1 0 0 0 0,1-1 0 0 0,-1 1 0 0 0,0 0 0 0 0,1-1 1 0 0,-1 1-1 0 0,0-1 0 0 0,1 1 0 0 0,1-5 70 0 0,-1 4-65 0 0,-1 0 0 0 0,0 0 0 0 0,1 0 0 0 0,-1 0 0 0 0,1 0 0 0 0,0 1 0 0 0,-1-1 0 0 0,1 0 0 0 0,0 0 0 0 0,-1 1 0 0 0,1-1 0 0 0,0 0 0 0 0,0 1 0 0 0,1-2 0 0 0,16-19-713 0 0,-17 21 558 0 0,-1-1 0 0 0,1 0 1 0 0,0 0-1 0 0,-1 0 0 0 0,1 0 1 0 0,0 0-1 0 0,-1 0 1 0 0,1 0-1 0 0,-1 0 0 0 0,1 0 1 0 0,-1-2-1 0 0,7-9-2542 0 0,3-8-3034 0 0,-6 12 5040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6679 0 0,'0'2'118'0'0,"0"-1"-1"0"0,-1 1 0 0 0,1 0 0 0 0,0-1 1 0 0,0 1-1 0 0,-1 0 0 0 0,1-1 0 0 0,-1 1 1 0 0,1-1-1 0 0,-1 1 0 0 0,0-1 0 0 0,0 1 1 0 0,0-1-1 0 0,-2 3 0 0 0,-5 15 1346 0 0,-4 14 961 0 0,3 6-1330 0 0,6-28-877 0 0,3-9-191 0 0,-1-1 0 0 0,1 0 0 0 0,0 0 0 0 0,-1 1 1 0 0,1-1-1 0 0,0 0 0 0 0,0 1 0 0 0,0-1 1 0 0,0 0-1 0 0,0 0 0 0 0,0 1 0 0 0,1 0 1 0 0,-1 0 37 0 0,1 1 9 0 0,0 0 1 0 0,-1 0 0 0 0,1 0-1 0 0,0-1 1 0 0,0 1-1 0 0,1 0 1 0 0,-1-1 0 0 0,2 4-1 0 0,-2-5 31 0 0,0 0-17 0 0,3 2-59 0 0,-3-2-12 0 0,1 0-1 0 0,0 0 1 0 0,-1 0 0 0 0,1 0 0 0 0,0 0 0 0 0,0 0-1 0 0,0 0 1 0 0,-1-1 0 0 0,1 1 0 0 0,0-1-1 0 0,0 1 1 0 0,0-1 0 0 0,0 0 0 0 0,0 0-1 0 0,0 0 1 0 0,0 0 0 0 0,0 0 0 0 0,0 0-1 0 0,3-2 1 0 0,9 1-14 0 0,-7 3-2 0 0,-7-2-2 0 0,0 0-1 0 0,0 0 1 0 0,1 0-1 0 0,-1 1 1 0 0,0-1-1 0 0,0 0 1 0 0,0 0-1 0 0,0 0 0 0 0,0 1 1 0 0,1-1-1 0 0,-1 0 1 0 0,0 0-1 0 0,0 1 1 0 0,0-1-1 0 0,0 0 1 0 0,0 0-1 0 0,0 1 1 0 0,0-1-1 0 0,0 0 1 0 0,0 1-1 0 0,0-1 1 0 0,0 0-1 0 0,0 0 0 0 0,0 1 1 0 0,0-1-1 0 0,0 0 1 0 0,-1 0-1 0 0,1 1 1 0 0,0-1-1 0 0,0 0 1 0 0,0 0-1 0 0,0 1 1 0 0,0-1-1 0 0,-1 0 1 0 0,1 0-1 0 0,0 0 1 0 0,0 1-1 0 0,-1-1 0 0 0,-6 8 6 0 0,2-6-4 0 0,3-2-5 0 0,1 0 1 0 0,0 1-1 0 0,0-1 1 0 0,0 0-1 0 0,0 1 1 0 0,0-1-1 0 0,0 1 1 0 0,0-1-1 0 0,0 1 1 0 0,0 0-1 0 0,0-1 0 0 0,-1 2 1 0 0,-10 5-54 0 0,-1 1 39 0 0,11-6 17 0 0,0 0 1 0 0,-1-1-1 0 0,1 1 0 0 0,0-1 0 0 0,0 0 0 0 0,-1 0 0 0 0,1 0 1 0 0,-1 0-1 0 0,1 0 0 0 0,-4 0 0 0 0,-9 4-30 0 0,3-2 44 0 0,12-2 32 0 0,2-1-42 0 0,0 1 0 0 0,0 0-1 0 0,0-1 1 0 0,0 0 0 0 0,1 1 0 0 0,-1-1 0 0 0,0 0 0 0 0,0 0 0 0 0,0 0 0 0 0,0-1 0 0 0,0 1 0 0 0,3-1 0 0 0,15-4-56 0 0,22-8 45 0 0,-24 8 9 0 0,-16 5 1 0 0,0-1 0 0 0,0 0 0 0 0,-1 0 0 0 0,1 0 0 0 0,0 0 0 0 0,-1 0 0 0 0,1 0 0 0 0,1-2 0 0 0,9-7 0 0 0,-6 6 47 0 0,-1 0 0 0 0,0-1-1 0 0,0 0 1 0 0,0 0 0 0 0,0 0-1 0 0,-1-1 1 0 0,8-11 0 0 0,4-5 238 0 0,-3-2 101 0 0,-5 6-96 0 0,-7 16-244 0 0,1-1 0 0 0,-1 1 0 0 0,0-1 1 0 0,0 0-1 0 0,0 1 0 0 0,0-1 0 0 0,-1 0 0 0 0,1 1 0 0 0,-1-1 0 0 0,1 0 1 0 0,-1 0-1 0 0,0 0 0 0 0,0 1 0 0 0,0-1 0 0 0,-1 0 0 0 0,1 0 0 0 0,-1 0 1 0 0,1 1-1 0 0,-3-5 0 0 0,2 5-27 0 0,0 0 1 0 0,0 0-1 0 0,0 0 1 0 0,0 0-1 0 0,-1 0 1 0 0,1 1-1 0 0,-1-1 0 0 0,1 0 1 0 0,-1 1-1 0 0,0-1 1 0 0,1 1-1 0 0,-1 0 1 0 0,0 0-1 0 0,0-1 1 0 0,0 1-1 0 0,0 0 1 0 0,0 1-1 0 0,0-1 0 0 0,0 0 1 0 0,0 1-1 0 0,-1-1 1 0 0,1 1-1 0 0,0-1 1 0 0,-4 1-1 0 0,1 0-19 0 0,-37 0 0 0 0,42 0-23 0 0,-1 0-1 0 0,1 1 1 0 0,-1-1-1 0 0,1 0 1 0 0,-1 0-1 0 0,1 0 1 0 0,-1 0-1 0 0,1 0 1 0 0,-1 0-1 0 0,1 1 1 0 0,-1-1-1 0 0,1 0 1 0 0,-1 0-1 0 0,1 1 1 0 0,-1-1-1 0 0,1 0 1 0 0,-1 1-1 0 0,1-1 1 0 0,0 1-1 0 0,-1-1 1 0 0,0 1-1 0 0,2 6-1855 0 0,-1-5 1310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7687 0 0,'1'2'165'0'0,"-1"1"0"0"0,0-1 0 0 0,0 1 0 0 0,0-1 0 0 0,0 1 0 0 0,0-1 0 0 0,-2 5 0 0 0,2-4-1 0 0,-1-1-1 0 0,1 1 1 0 0,0-1 0 0 0,0 1 0 0 0,0-1 0 0 0,0 1-1 0 0,0 0 1 0 0,0-1 0 0 0,1 5 0 0 0,5 7 157 0 0,-6-13-176 0 0,1 1 23 0 0,0-1-116 0 0,1 0 0 0 0,-1 0 0 0 0,0 0 0 0 0,0 0-1 0 0,0-1 1 0 0,0 1 0 0 0,1 0 0 0 0,-1 0 0 0 0,0-1-1 0 0,1 1 1 0 0,-1-1 0 0 0,1 1 0 0 0,-1-1 0 0 0,0 0-1 0 0,1 1 1 0 0,-1-1 0 0 0,1 0 0 0 0,-1 0 0 0 0,1 0 0 0 0,-1 0-1 0 0,1 0 1 0 0,-1-1 0 0 0,1 1 0 0 0,-1 0 0 0 0,0-1-1 0 0,1 1 1 0 0,-1-1 0 0 0,1 1 0 0 0,-1-1 0 0 0,0 0-1 0 0,0 1 1 0 0,1-1 0 0 0,-1 0 0 0 0,0 0 0 0 0,0 0-1 0 0,0 0 1 0 0,0 0 0 0 0,0 0 0 0 0,0 0 0 0 0,0 0-1 0 0,1-2 1 0 0,3-5 78 0 0,-4 7-131 0 0,-1 0 1 0 0,1 0 0 0 0,0 0-1 0 0,-1 0 1 0 0,1 1 0 0 0,-1-1-1 0 0,0 0 1 0 0,1 0 0 0 0,-1 0-1 0 0,0 0 1 0 0,1 0 0 0 0,-1 0-1 0 0,0 0 1 0 0,0 0 0 0 0,0-1-1 0 0,1-10-24 0 0,-1 11-9 0 0,0 0 0 0 0,0-1 0 0 0,0 1 0 0 0,1 0 0 0 0,-1-1 0 0 0,-1 1 0 0 0,1 0 0 0 0,0-1 0 0 0,0 1 0 0 0,0 0 0 0 0,-1-1 0 0 0,1 1-1 0 0,-1 0 1 0 0,1 0 0 0 0,-1-1 0 0 0,1 1 0 0 0,-1 0 0 0 0,0 0 0 0 0,0 0 0 0 0,-1-2 0 0 0,-36-30-11560 0 0,36 30 10844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6335 0 0,'-13'5'744'0'0,"12"-4"-682"0"0,0-1-1 0 0,1 0 0 0 0,-1 1 1 0 0,0-1-1 0 0,1 1 1 0 0,-1-1-1 0 0,0 0 0 0 0,0 1 1 0 0,0-1-1 0 0,1 0 0 0 0,-1 0 1 0 0,0 0-1 0 0,0 0 0 0 0,0 0 1 0 0,1 0-1 0 0,-1 0 0 0 0,-1 0 1 0 0,1 0-20 0 0,1 0 1 0 0,-1 0-1 0 0,1 0 1 0 0,-1 0 0 0 0,0 0-1 0 0,1 0 1 0 0,-1 0-1 0 0,1 0 1 0 0,-1 0-1 0 0,1 0 1 0 0,-1 1 0 0 0,1-1-1 0 0,-1 0 1 0 0,0 0-1 0 0,1 0 1 0 0,-1 1-1 0 0,1-1 1 0 0,-1 0 0 0 0,1 1-1 0 0,0-1 1 0 0,-1 0-1 0 0,1 1 1 0 0,-1-1-1 0 0,1 1 1 0 0,0-1 0 0 0,-1 1-1 0 0,1-1 1 0 0,0 1-1 0 0,-1-1 1 0 0,1 1-1 0 0,-2 2 189 0 0,0-1 0 0 0,0 0 1 0 0,0 0-1 0 0,0 0 0 0 0,0 0 0 0 0,0 0 0 0 0,0 0 0 0 0,-5 2 0 0 0,-1 1 377 0 0,7-4-585 0 0,1-1 0 0 0,-1 1 1 0 0,1 0-1 0 0,-1-1 0 0 0,1 1 0 0 0,0-1 0 0 0,-1 1 0 0 0,1 0 0 0 0,0 0 0 0 0,-1-1 0 0 0,1 1 0 0 0,0 0 0 0 0,0-1 0 0 0,-1 1 0 0 0,1 0 0 0 0,0 0 1 0 0,0-1-1 0 0,0 1 0 0 0,0 0 0 0 0,0 0 0 0 0,0 0 0 0 0,0-1 0 0 0,1 1 0 0 0,-1 0 0 0 0,0 0 0 0 0,9 19-127 0 0,-8-19 99 0 0,-1 0 0 0 0,1 0 0 0 0,0-1 0 0 0,0 1 0 0 0,0 0 0 0 0,0 0 0 0 0,0 0 0 0 0,0-1 0 0 0,0 1 0 0 0,0-1 0 0 0,0 1 0 0 0,0-1 0 0 0,1 1 0 0 0,-1-1 0 0 0,0 1 0 0 0,0-1 0 0 0,0 0 0 0 0,1 0 0 0 0,0 0 0 0 0,26-1 100 0 0,-22 1-12 0 0,-4 0-92 0 0,-1-1 1 0 0,0 1 0 0 0,1 0 0 0 0,-1-1-1 0 0,0 1 1 0 0,0-1 0 0 0,1 1-1 0 0,-1-1 1 0 0,0 1 0 0 0,0-1 0 0 0,2-1-1 0 0,7-4-283 0 0,-9 6 219 0 0,-1 0 0 0 0,0 0 1 0 0,1 0-1 0 0,-1-1 0 0 0,0 1 1 0 0,0 0-1 0 0,1 0 0 0 0,-1-1 1 0 0,0 1-1 0 0,0 0 0 0 0,1-1 1 0 0,-1 1-1 0 0,0 0 0 0 0,0-1 0 0 0,0 1 1 0 0,0 0-1 0 0,1-1 0 0 0,-1 1 1 0 0,0 0-1 0 0,0-1 0 0 0,0 1 1 0 0,0 0-1 0 0,0-1 0 0 0,0 1 1 0 0,0-1-1 0 0,0 1 0 0 0,0 0 1 0 0,0-1-1 0 0,0 1 0 0 0,0 0 1 0 0,0-1-1 0 0,-1 1 0 0 0,1-1 1 0 0,0 1-1 0 0,0 0 0 0 0,0-1 1 0 0,-1 1-1 0 0,-7-14-5071 0 0,-6 3 1752 0 0,9 9 2788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5639 0 0,'-2'22'525'0'0,"1"-19"-420"0"0,0 1-1 0 0,0-1 1 0 0,1 0 0 0 0,0 0-1 0 0,0 0 1 0 0,0 0 0 0 0,0 1-1 0 0,0-1 1 0 0,0 0 0 0 0,1 0-1 0 0,-1 0 1 0 0,1 0 0 0 0,0 0-1 0 0,0 0 1 0 0,0 0 0 0 0,4 6-1 0 0,-4-8-63 0 0,0 0 0 0 0,0-1-1 0 0,0 1 1 0 0,0 0-1 0 0,0 0 1 0 0,0 0 0 0 0,0-1-1 0 0,0 1 1 0 0,1 0 0 0 0,-1-1-1 0 0,0 1 1 0 0,1-1-1 0 0,-1 0 1 0 0,0 1 0 0 0,1-1-1 0 0,-1 0 1 0 0,0 0-1 0 0,1 0 1 0 0,-1 0 0 0 0,1 0-1 0 0,-1 0 1 0 0,0 0 0 0 0,1 0-1 0 0,-1-1 1 0 0,3 0-1 0 0,16-3 177 0 0,-17 3-203 0 0,1 1 0 0 0,-1-1-1 0 0,0 1 1 0 0,0-1-1 0 0,6-2 1 0 0,12-6 169 0 0,-14 7-2 0 0,-1-1 1 0 0,0 1 0 0 0,10-7-1 0 0,13-8 339 0 0,10-7 112 0 0,44-51 1216 0 0,-80 71-1790 0 0,1-1 0 0 0,-1 1 0 0 0,1-1 0 0 0,3-8 0 0 0,-1 2-20 0 0,-6 10-37 0 0,1 0-1 0 0,-1 0 1 0 0,0 0-1 0 0,0 0 0 0 0,1 0 1 0 0,-1 0-1 0 0,0 0 1 0 0,0 0-1 0 0,0-1 1 0 0,0 1-1 0 0,0 0 0 0 0,0 0 1 0 0,0 0-1 0 0,-1 0 1 0 0,1 0-1 0 0,0 0 1 0 0,-1 0-1 0 0,0-1 0 0 0,0-1 10 0 0,1 2 76 0 0,-1 0 18 0 0,-1 1-97 0 0,1-1 0 0 0,-1 1-1 0 0,1-1 1 0 0,-1 1-1 0 0,0 0 1 0 0,1 0 0 0 0,-1-1-1 0 0,1 1 1 0 0,-1 0-1 0 0,0 0 1 0 0,1 1 0 0 0,-1-1-1 0 0,1 0 1 0 0,-1 0-1 0 0,1 1 1 0 0,-1-1 0 0 0,-2 2-1 0 0,-31 16-469 0 0,18-8 134 0 0,-8 2-101 0 0,-30 15-1003 0 0,51-26 1031 0 0,1 1 0 0 0,0 0-1 0 0,0-1 1 0 0,1 2-1 0 0,-6 3 1 0 0,-10 7-3266 0 0,8-7 1572 0 0,8-5 1880 0 0,1 0 0 0 0,-1 0-1 0 0,1 0 1 0 0,-1 0 0 0 0,1-1-1 0 0,-1 1 1 0 0,0 0 0 0 0,-2 0-1 0 0,-1 0-271 0 0,4-1 301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0:15.39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285 130 5095 0 0,'8'1'-128'0'0,"-1"0"1176"0"0,2 0 3168 0 0,-17 15-2901 0 0,8-14-1167 0 0,-1 0 0 0 0,0 0 0 0 0,0 0 1 0 0,0 0-1 0 0,0 0 0 0 0,-1 0 0 0 0,1-1 0 0 0,-2 3 0 0 0,-5 6 195 0 0,-1 2 90 0 0,8-10-372 0 0,0 0 0 0 0,1 0 1 0 0,-1 0-1 0 0,0 0 0 0 0,0-1 0 0 0,-1 1 0 0 0,1 0 0 0 0,0 0 0 0 0,-1-1 0 0 0,-1 2 0 0 0,-4 13 389 0 0,2-10-396 0 0,5-5-44 0 0,0-1 1 0 0,-1 1-1 0 0,1-1 0 0 0,-1 0 0 0 0,1 1 0 0 0,0-1 1 0 0,0 1-1 0 0,-1-1 0 0 0,1 1 0 0 0,0-1 1 0 0,0 1-1 0 0,-1-1 0 0 0,1 1 0 0 0,0-1 1 0 0,0 1-1 0 0,0-1 0 0 0,0 2 0 0 0,-1 0 25 0 0,1 1 1 0 0,-1-1-1 0 0,0 1 0 0 0,0-1 0 0 0,0 1 0 0 0,-1-1 1 0 0,1 0-1 0 0,0 0 0 0 0,-3 3 0 0 0,-6 13 301 0 0,-5 29-184 0 0,12-39-129 0 0,-1 4 18 0 0,-9 53 250 0 0,-4-32-251 0 0,2 11-495 0 0,15-43 502 0 0,0 1 0 0 0,0-1 0 0 0,-1 0-1 0 0,1 1 1 0 0,-1-1 0 0 0,1 1-1 0 0,-1-1 1 0 0,1 0 0 0 0,-2 3 0 0 0,-1 0-23 0 0,-8 26 40 0 0,11-30-61 0 0,-1 1-1 0 0,1-1 1 0 0,0 0-1 0 0,0 1 1 0 0,0-1-1 0 0,0 1 1 0 0,0-1-1 0 0,0 1 1 0 0,0-1-1 0 0,0 1 1 0 0,0-1-1 0 0,0 1 1 0 0,0-1-1 0 0,0 1 1 0 0,0-1-1 0 0,1 1 1 0 0,-1 0 0 0 0,0-1-2 0 0,1 1 0 0 0,-1 0 0 0 0,0-1 0 0 0,0 1 0 0 0,0-1 0 0 0,0 1 0 0 0,0-1 0 0 0,0 1 0 0 0,0 0 1 0 0,0-1-1 0 0,0 1 0 0 0,0-1 0 0 0,0 1 0 0 0,0 0 0 0 0,0-1 0 0 0,-1 2 0 0 0,0 2 20 0 0,0 0-1 0 0,0 1 0 0 0,0-1 0 0 0,0 1 1 0 0,1-1-1 0 0,-1 1 0 0 0,1 0 1 0 0,1 8-1 0 0,-1-7 6 0 0,1 0 0 0 0,-1 0-1 0 0,-1 0 1 0 0,-1 9 0 0 0,2-12-26 0 0,-1 0 0 0 0,1 0 0 0 0,0 0 0 0 0,0 0 0 0 0,0 0 0 0 0,1 5 0 0 0,0 15 0 0 0,3 6 0 0 0,-7 7 0 0 0,2-1 67 0 0,-5 7-54 0 0,3-5-13 0 0,4-17 0 0 0,0-3 0 0 0,1 16 80 0 0,0 0 11 0 0,1 0-38 0 0,-1-19-53 0 0,-2-12 1 0 0,1 0 0 0 0,-1-1 0 0 0,0 1 0 0 0,1 0 0 0 0,-1-1 0 0 0,0 1 1 0 0,0-1-1 0 0,-1 1 0 0 0,1 2 0 0 0,-1-1 10 0 0,1 1-1 0 0,0 0 1 0 0,0-1 0 0 0,0 1-1 0 0,1 0 1 0 0,-1-1 0 0 0,1 1 0 0 0,1 4-1 0 0,2 14 123 0 0,1-9-48 0 0,-5-12-94 0 0,1 1 1 0 0,0-1-1 0 0,-1 0 1 0 0,1 1-1 0 0,-1-1 1 0 0,0 1 0 0 0,1-1-1 0 0,-1 1 1 0 0,0 1-1 0 0,1 2 5 0 0,-1 1 0 0 0,1 0 0 0 0,0-1 0 0 0,4 10 0 0 0,2 16 8 0 0,0-2-4 0 0,-5-23 0 0 0,-1 0 0 0 0,1-1 0 0 0,-1 1 0 0 0,0 8 0 0 0,6 11 0 0 0,-6-22 0 0 0,-1-1 0 0 0,0 1 0 0 0,1-1 0 0 0,0 1 0 0 0,-1-1 0 0 0,1 0 0 0 0,1 3 0 0 0,-1-3 0 0 0,0 0 0 0 0,0 0 0 0 0,0 0 0 0 0,-1 0 0 0 0,1 0 0 0 0,-1 0 0 0 0,1 0 0 0 0,-1 0 0 0 0,0 0 0 0 0,0 4 0 0 0,0-3 0 0 0,0 0 0 0 0,1 1 0 0 0,-1-1 0 0 0,0 0 0 0 0,1 0 0 0 0,0 1 0 0 0,1 2 0 0 0,3 19 0 0 0,0 0 0 0 0,0 2 0 0 0,0-4 160 0 0,0 3-248 0 0,1 2 24 0 0,1 7 64 0 0,0 1-10 0 0,2 1-44 0 0,-9-36 54 0 0,0 1 0 0 0,0 0 0 0 0,1 0 0 0 0,-1 0 0 0 0,1 0 0 0 0,-1 0 0 0 0,2 3 0 0 0,-1-3 0 0 0,0-1 0 0 0,0 1 0 0 0,0 0 0 0 0,-1 0 0 0 0,1 0 0 0 0,-1 0 0 0 0,1 4 0 0 0,-1-5 0 0 0,0 1 0 0 0,0-1 0 0 0,1 0 0 0 0,-1 1 0 0 0,0-1 0 0 0,1 0 0 0 0,0 1 0 0 0,-1-1 0 0 0,1 0 0 0 0,1 2 0 0 0,4 11 0 0 0,5 15 0 0 0,-8-17 7 0 0,-2-11-1 0 0,-1 1 1 0 0,1-1-1 0 0,-1 1 0 0 0,1 0 1 0 0,-1-1-1 0 0,0 1 1 0 0,0-1-1 0 0,0 4 0 0 0,4 7-6 0 0,-4-11 0 0 0,1 0 0 0 0,-1 0 0 0 0,1 0 0 0 0,-1 0 0 0 0,0 0 0 0 0,1 0 0 0 0,-1 0 0 0 0,0 0 0 0 0,0 0 0 0 0,0 0 0 0 0,1 0 0 0 0,-2 2 0 0 0,1-1 0 0 0,0-1 0 0 0,1 1 0 0 0,-1 0 0 0 0,0 0 0 0 0,0-1 0 0 0,1 1 0 0 0,-1 0 0 0 0,2 1 0 0 0,1 10 0 0 0,3-2 4 0 0,-5-11 0 0 0,-1 1-1 0 0,1 0 1 0 0,-1-1 0 0 0,1 1 0 0 0,-1 0 0 0 0,1-1 0 0 0,-1 1-1 0 0,1 0 1 0 0,-1 0 0 0 0,0 0 0 0 0,1-1 0 0 0,-1 3 0 0 0,1 1 1 0 0,-1-3 0 0 0,0 1 0 0 0,0-1 0 0 0,0 1 0 0 0,0-1 0 0 0,1 1 0 0 0,-1-1 0 0 0,1 0 0 0 0,-1 1 0 0 0,1-1 0 0 0,-1 0 0 0 0,1 1 0 0 0,1 0 0 0 0,-2-1-1 0 0,0-1 0 0 0,1 1 0 0 0,-1 0 0 0 0,0-1 0 0 0,0 1 0 0 0,1 0 0 0 0,-1-1 0 0 0,0 1 0 0 0,0 0 0 0 0,0-1 0 0 0,0 1 0 0 0,0 0-1 0 0,0-1 1 0 0,0 1 0 0 0,0 0 0 0 0,-1 0 0 0 0,2 10 48 0 0,2-6-23 0 0,-2-4-28 0 0,-1-1 1 0 0,0 1-1 0 0,1 0 0 0 0,-1-1 1 0 0,0 1-1 0 0,1 0 0 0 0,-1-1 1 0 0,0 1-1 0 0,0 0 0 0 0,0 0 1 0 0,1-1-1 0 0,-1 1 1 0 0,0 0-1 0 0,0 0 0 0 0,0-1 1 0 0,0 1-1 0 0,-1 1 0 0 0,1-1-1 0 0,0-1 0 0 0,0 1 0 0 0,0 0 0 0 0,0-1 0 0 0,0 1 0 0 0,1-1 0 0 0,-1 1 0 0 0,0 0 0 0 0,0-1 0 0 0,0 1 0 0 0,1-1 0 0 0,-1 1 0 0 0,0-1 0 0 0,1 1 0 0 0,-1 0 0 0 0,1 0 0 0 0,-1-1 0 0 0,1 1 0 0 0,-1 0 0 0 0,1-1 0 0 0,-1 1 0 0 0,0 0 0 0 0,1-1 0 0 0,-1 1 0 0 0,0 0 0 0 0,0-1 0 0 0,1 1 0 0 0,-1 0 0 0 0,0 0 0 0 0,0-1 0 0 0,0 2 0 0 0,0-1 3 0 0,0 0-1 0 0,0 0 1 0 0,-1 0-1 0 0,1 0 1 0 0,0 0-1 0 0,1 0 1 0 0,-1 0 0 0 0,0 0-1 0 0,0 0 1 0 0,0 0-1 0 0,1 0 1 0 0,-1 0-1 0 0,0 0 1 0 0,1 0-1 0 0,-1 0 1 0 0,1 0-1 0 0,-1 0 1 0 0,1 0-1 0 0,-1 0 1 0 0,2 1 0 0 0,-1-2-3 0 0,-1 0 1 0 0,0 1-1 0 0,0-1 1 0 0,1 1-1 0 0,-1-1 1 0 0,0 1-1 0 0,0-1 1 0 0,0 1-1 0 0,0-1 1 0 0,0 1-1 0 0,1-1 1 0 0,-1 1-1 0 0,0-1 1 0 0,0 1-1 0 0,0-1 1 0 0,0 1-1 0 0,-1-1 1 0 0,1 1 0 0 0,0-1-1 0 0,0 1 1 0 0,0 0-1 0 0,0-1 0 0 0,-1 1 0 0 0,1-1 0 0 0,0 1 0 0 0,0-1 0 0 0,0 1 0 0 0,0-1 0 0 0,0 1 0 0 0,0-1 0 0 0,0 1 0 0 0,0-1 0 0 0,0 1 0 0 0,0-1 0 0 0,0 1 0 0 0,0-1-1 0 0,1 1 1 0 0,-1-1 0 0 0,0 1 0 0 0,0-1 0 0 0,0 1 0 0 0,1 0 0 0 0,3 4 0 0 0,-3-5 0 0 0,-1 1 0 0 0,1 0 0 0 0,0 0 0 0 0,0 0 0 0 0,-1 0 0 0 0,1 0 0 0 0,-1 0 0 0 0,1 0 0 0 0,-1 0 0 0 0,1 0 0 0 0,-1 1 0 0 0,0-1 0 0 0,1 0 0 0 0,-1 0 0 0 0,0 0 0 0 0,0 2 0 0 0,3 11 36 0 0,-3-13-35 0 0,1-1 1 0 0,-1 1-1 0 0,0 0 0 0 0,0-1 0 0 0,0 1 1 0 0,1 0-1 0 0,-1 0 0 0 0,0 0 1 0 0,0-1-1 0 0,0 1 0 0 0,0 0 0 0 0,0 0 1 0 0,0-1-1 0 0,0 1 0 0 0,-1 0 1 0 0,1 0-1 0 0,0 0 0 0 0,0-1 0 0 0,0 1 1 0 0,-1 0-1 0 0,0 0 0 0 0,1 1-3 0 0,0-1 0 0 0,0 1 0 0 0,1 0-1 0 0,-1-1 1 0 0,0 1 0 0 0,0-1 0 0 0,1 1-1 0 0,-1-1 1 0 0,1 1 0 0 0,-1-1 0 0 0,1 1-1 0 0,0-1 1 0 0,0 1 0 0 0,0-1 0 0 0,-1 0 0 0 0,1 1-1 0 0,2 1 1 0 0,-1-2-5 0 0,-1 1 0 0 0,0 0 0 0 0,0 0 0 0 0,1 0 0 0 0,-1 0 0 0 0,-1 0 0 0 0,2 4 0 0 0,-1-1 9 0 0,-1-4 4 0 0,0 0 0 0 0,0 0 0 0 0,0 0 0 0 0,0 0 0 0 0,0 0 0 0 0,1 0 0 0 0,-1 0 0 0 0,0 1 0 0 0,1-1 0 0 0,-1 0 0 0 0,1 0 0 0 0,0 1 0 0 0,8 24 74 0 0,1-2 82 0 0,-3-4-349 0 0,-6-19 205 0 0,0 0 0 0 0,0 1 0 0 0,-1-1 0 0 0,1 0 0 0 0,-1 0 0 0 0,1 1 0 0 0,-1-1 0 0 0,1 0 0 0 0,-1 1 0 0 0,0-1 0 0 0,0 2 0 0 0,0-2-19 0 0,1 0 0 0 0,-1 0 0 0 0,0 0 0 0 0,0 0 0 0 0,0 0 0 0 0,1 0 0 0 0,-1 0 1 0 0,0 0-1 0 0,1 0 0 0 0,-1 0 0 0 0,1-1 0 0 0,-1 1 0 0 0,1 0 0 0 0,0 0 0 0 0,0 1 0 0 0,7 7 1 0 0,-7-5 0 0 0,0-4 0 0 0,-1 0 0 0 0,1 1 0 0 0,-1-1 0 0 0,0 1 0 0 0,1-1 0 0 0,-1 1 0 0 0,0-1 0 0 0,1 1 0 0 0,-1 0 0 0 0,0-1 0 0 0,0 1 0 0 0,1-1 0 0 0,-1 1 0 0 0,0 0 0 0 0,0-1 0 0 0,0 1 0 0 0,0-1 0 0 0,0 1 0 0 0,0 1 0 0 0,0 0 0 0 0,0 4 0 0 0,0-5 0 0 0,0 0 0 0 0,0 0 0 0 0,0 0 0 0 0,0 0 0 0 0,0-1 0 0 0,0 1 0 0 0,0 0 0 0 0,0 0 0 0 0,0 0 0 0 0,0 0 0 0 0,0 0 0 0 0,0-1 0 0 0,1 1 0 0 0,-1 1 0 0 0,3 11 16 0 0,-2-11-10 0 0,-1 0-1 0 0,1 1 0 0 0,-1-1 1 0 0,1 1-1 0 0,0-1 0 0 0,0 0 1 0 0,0 0-1 0 0,2 3 0 0 0,6 10-23 0 0,-1-5-48 0 0,-7-9-2 0 0,11 11 150 0 0,0 17-36 0 0,-6-21-46 0 0,0 1 0 0 0,-6-8 0 0 0,0 0 0 0 0,0 0 0 0 0,1 0 0 0 0,-1-1 0 0 0,0 1 0 0 0,1 0 0 0 0,-1-1 0 0 0,1 1 0 0 0,-1 0 0 0 0,1-1 0 0 0,-1 1 0 0 0,1 0 0 0 0,-1-1 0 0 0,2 1 0 0 0,-1 1 0 0 0,0-1 0 0 0,1 1 0 0 0,-1-1 0 0 0,0 1 0 0 0,0-1 0 0 0,0 1 0 0 0,0 0 0 0 0,1 3 0 0 0,15 22-192 0 0,-13-22 296 0 0,-7-7 376 0 0,-16-22-400 0 0,17 22-80 0 0,1 0 0 0 0,-1 0 0 0 0,1 0 0 0 0,0-1 0 0 0,-1 1 0 0 0,0-4 0 0 0,-6-9 0 0 0,-11-25 75 0 0,-4-11-220 0 0,8 12 63 0 0,11 34 80 0 0,1-1 0 0 0,0 0 0 0 0,1 1 0 0 0,-4-12 0 0 0,5 14-8 0 0,-1 1 0 0 0,1-1 0 0 0,0 0 0 0 0,-1 1 1 0 0,0-1-1 0 0,-3-3 0 0 0,3 3 7 0 0,0 1-1 0 0,1 0 1 0 0,-1 0 0 0 0,1-1-1 0 0,-1 1 1 0 0,1-1 0 0 0,0 1-1 0 0,-1-5 1 0 0,-6-9 166 0 0,7 15-156 0 0,0 0-1 0 0,0 0 1 0 0,1 0-1 0 0,-1 0 1 0 0,0-1-1 0 0,1 1 1 0 0,-1 0-1 0 0,1 0 1 0 0,-1-1-1 0 0,1 1 1 0 0,0 0 0 0 0,0-1-1 0 0,-1 1 1 0 0,1-2-1 0 0,0 1-6 0 0,0 0 0 0 0,-1 1 0 0 0,1-1 0 0 0,0 0 0 0 0,-1 1 0 0 0,0-1 0 0 0,1 1 0 0 0,-1-1 0 0 0,0 1 0 0 0,0-1 0 0 0,-1-1 0 0 0,1 2 0 0 0,0-1 0 0 0,0 0 0 0 0,0 0 0 0 0,0 0 0 0 0,0 0 0 0 0,1 0 0 0 0,-1 0 0 0 0,0-2 0 0 0,1 2 0 0 0,-1 0 0 0 0,1 1 0 0 0,-1-1 0 0 0,0 0 0 0 0,1 1 0 0 0,-1-1 0 0 0,0 1 0 0 0,0-1 0 0 0,-1-1 0 0 0,-6-12 0 0 0,6 5 0 0 0,1 4 0 0 0,0 1 0 0 0,-1 1 0 0 0,1-1 0 0 0,-1 0 0 0 0,-3-5 0 0 0,4 6 0 0 0,0 1 0 0 0,-1 0 0 0 0,1-1 0 0 0,0 1 0 0 0,0-7-1 0 0,0 7 3 0 0,1 0-1 0 0,-1-1 1 0 0,0 1-1 0 0,0 0 1 0 0,0 0-1 0 0,0 0 0 0 0,-2-4 1 0 0,2 5 10 0 0,-1-1 0 0 0,1 0 0 0 0,0 0 0 0 0,0 0 0 0 0,-1-5 0 0 0,-4-12 44 0 0,-8-24-3 0 0,4-3-53 0 0,0 5 240 0 0,5 24-115 0 0,0-4-15 0 0,0 3-39 0 0,2 0-73 0 0,-4-18-58 0 0,4 15 47 0 0,2 3 88 0 0,-6-25-61 0 0,3-4 162 0 0,-4-5-252 0 0,-3 5 199 0 0,-17-54-42 0 0,26 94-65 0 0,0 0 0 0 0,0-1 0 0 0,0-12-1 0 0,-3-11-14 0 0,1 12 2 0 0,-2-9 58 0 0,-3-10-61 0 0,4 22 0 0 0,-1-2 0 0 0,0-7 160 0 0,-3 4-10 0 0,3-3-140 0 0,1-7 50 0 0,-2-7-114 0 0,0 3 94 0 0,2 6-30 0 0,0 1-10 0 0,5 28 0 0 0,-1-1 0 0 0,1 1 0 0 0,0-1 0 0 0,0 1 0 0 0,0-1 0 0 0,0 1 0 0 0,0-1 0 0 0,0-2 0 0 0,1-9 0 0 0,0-21 0 0 0,-3-9 0 0 0,1 26 0 0 0,1 14 0 0 0,0 0 0 0 0,-1-1 0 0 0,1 1 0 0 0,-1 0 0 0 0,-1-6 0 0 0,0-5 0 0 0,2 13 0 0 0,0 0 0 0 0,0-1 0 0 0,0 1 0 0 0,-1 0 0 0 0,1 0 0 0 0,0-1 0 0 0,0 1 0 0 0,-1 0 0 0 0,1 0 0 0 0,-1 0 0 0 0,0-3 0 0 0,0 4 0 0 0,1 0 0 0 0,0-1 0 0 0,0 1 0 0 0,0 0 0 0 0,0-1 0 0 0,-1 1 0 0 0,1-1 0 0 0,0 1 0 0 0,0-1 0 0 0,0 1 0 0 0,0 0 0 0 0,0-1 0 0 0,0 1 0 0 0,0-1 0 0 0,0 1 0 0 0,0-1 0 0 0,0 1 0 0 0,0 0 0 0 0,0-1 0 0 0,1 1 0 0 0,-1-1 0 0 0,0 0 0 0 0,0 1 0 0 0,1-1 0 0 0,-1 1 0 0 0,0 0 0 0 0,0-1 0 0 0,0 1 0 0 0,0 0 0 0 0,0-1 0 0 0,0 1 0 0 0,0-1 0 0 0,1 1 0 0 0,-1-1 0 0 0,0 1 0 0 0,-1 0 0 0 0,1-1 0 0 0,0 1 0 0 0,0-1 0 0 0,0 1 0 0 0,0 0 0 0 0,0-1 0 0 0,0 1 0 0 0,0-1 0 0 0,-1 1 0 0 0,1 0 0 0 0,0-1 0 0 0,0 1 0 0 0,0 0 0 0 0,-1-1 0 0 0,1 1 0 0 0,-1-2 0 0 0,0 1 0 0 0,1-1 0 0 0,-1 1 0 0 0,1-1 0 0 0,-1 1 0 0 0,1-1 0 0 0,-1 1 0 0 0,1-1 0 0 0,0 0 0 0 0,0 1 0 0 0,0-1 0 0 0,0-1 0 0 0,-2-14 0 0 0,2-2 0 0 0,-1 2 0 0 0,1 11 0 0 0,-1 0 0 0 0,1-1 0 0 0,1-8 0 0 0,-1-8 0 0 0,1 3 0 0 0,-2-10 0 0 0,0 13 0 0 0,1 15 0 0 0,0 1 0 0 0,1-1 0 0 0,-1 0 0 0 0,-1 0 0 0 0,1 0 0 0 0,0 0 0 0 0,0 0 0 0 0,-1 0 0 0 0,0-2 0 0 0,-1-7 0 0 0,3 11 0 0 0,-1-1 0 0 0,0 1 0 0 0,0-1 0 0 0,0 1 0 0 0,0-1 0 0 0,0 1 0 0 0,0-1 0 0 0,-1 1 0 0 0,1-1 0 0 0,0 1 0 0 0,0-1 0 0 0,0 1 0 0 0,0-1 0 0 0,-1 1 0 0 0,1-1 0 0 0,0 1 0 0 0,0-1 0 0 0,-1 1 0 0 0,0-1 0 0 0,-5-18 136 0 0,9-1-150 0 0,-3 19 9 0 0,0 1 0 0 0,0-1 0 0 0,0 0 0 0 0,0 0 0 0 0,0 1 0 0 0,0-1 0 0 0,0 0 0 0 0,0 1 0 0 0,1-1 0 0 0,-1 0 0 0 0,0 0 0 0 0,1 1 0 0 0,-1-1 0 0 0,1 0 0 0 0,-1 0 4 0 0,1 0 1 0 0,-1 1-1 0 0,1-1 1 0 0,-1 0-1 0 0,0 1 0 0 0,0-1 1 0 0,1 0-1 0 0,-1 0 1 0 0,0 1-1 0 0,0-1 1 0 0,0 0-1 0 0,0 0 1 0 0,0 1-1 0 0,0-1 1 0 0,0 0-1 0 0,0-1 1 0 0,0 1-4 0 0,0-1 0 0 0,0 1 0 0 0,0 0 0 0 0,0-1 0 0 0,0 1 1 0 0,1 0-1 0 0,-1-1 0 0 0,0 1 0 0 0,1 0 0 0 0,-1-1 1 0 0,1 1-1 0 0,-1 0 0 0 0,2-2 0 0 0,-2 3 4 0 0,0 0 0 0 0,0 0 0 0 0,0 0 0 0 0,0 0 0 0 0,0 0 0 0 0,0-1 0 0 0,1 1 0 0 0,-1 0 0 0 0,0 0 0 0 0,0 0 0 0 0,0 0 0 0 0,0 0 0 0 0,0 0-1 0 0,0 0 1 0 0,0 0 0 0 0,0 0 0 0 0,1 0 0 0 0,-1 0 0 0 0,0 0 0 0 0,0-1 0 0 0,0 1 0 0 0,0 0 0 0 0,0 0 0 0 0,0 0 0 0 0,1 0 0 0 0,-1 0 0 0 0,0 0 0 0 0,0 0 0 0 0,0 0 0 0 0,0 0 0 0 0,0 0 0 0 0,1 1 0 0 0,-1-1-1 0 0,0 0 1 0 0,0 0 0 0 0,0 0 0 0 0,0 0 0 0 0,0 0 0 0 0,0 0 0 0 0,0 0 0 0 0,1 0 0 0 0,-1 0 0 0 0,0 0 0 0 0,0 0 0 0 0,0 0 0 0 0,0 1 0 0 0,0-1 0 0 0,0 0 0 0 0,0 0 0 0 0,0 0 0 0 0,0 0 0 0 0,0 0 0 0 0,3 4 13 0 0,-3-4-10 0 0,0 1 1 0 0,1 0-1 0 0,-1 0 1 0 0,0-1-1 0 0,0 1 1 0 0,0 0-1 0 0,1-1 1 0 0,-1 1-1 0 0,0 0 1 0 0,0 0-1 0 0,0 0 1 0 0,0-1-1 0 0,0 1 1 0 0,0 0-1 0 0,-1 1 1 0 0,1 23-7 0 0,-4-2 3 0 0,4-9 0 0 0,-1 2 0 0 0,-4 22 0 0 0,4-20 0 0 0,1-16 0 0 0,0 0 0 0 0,1 0 0 0 0,-1 0 0 0 0,0 0 0 0 0,-1 0 0 0 0,1 0 0 0 0,-1 3 0 0 0,-1 1-3 0 0,1-4 12 0 0,0 1 0 0 0,0-1 0 0 0,1 1 0 0 0,-1 0 0 0 0,1-1 1 0 0,-1 1-1 0 0,1 0 0 0 0,0 0 0 0 0,0 4 0 0 0,-3 40-9 0 0,3-45 0 0 0,0 0 0 0 0,0-1 0 0 0,-1 1 0 0 0,1 0 0 0 0,0 0 0 0 0,-1 0 0 0 0,1-1 0 0 0,-2 4 0 0 0,1-4 0 0 0,1 1 0 0 0,-1-1 0 0 0,1 1 0 0 0,0-1 0 0 0,-1 1 0 0 0,1-1 0 0 0,0 1 0 0 0,0-1 0 0 0,0 1 0 0 0,0-1 0 0 0,0 1 0 0 0,0-1 0 0 0,1 3 0 0 0,0 19 0 0 0,0-4 0 0 0,-3 3 0 0 0,1-5 0 0 0,0-10 0 0 0,0-1 0 0 0,0 0 0 0 0,0 1 0 0 0,-1-1 0 0 0,-2 8 0 0 0,3-5 0 0 0,2-8 2 0 0,-1-1 1 0 0,0 0-1 0 0,0 1 1 0 0,0-1-1 0 0,0 0 0 0 0,0 1 1 0 0,0-1-1 0 0,1 1 1 0 0,-1-1-1 0 0,0 0 0 0 0,0 1 1 0 0,0-1-1 0 0,0 0 1 0 0,0 1-1 0 0,0-1 0 0 0,0 0 1 0 0,-1 1-1 0 0,1-1 1 0 0,0 1-1 0 0,0-1 1 0 0,0 0-1 0 0,0 1 0 0 0,0-1 1 0 0,-1 0-1 0 0,1 0 1 0 0,0 1-1 0 0,0-1 0 0 0,0 0 1 0 0,-1 1-1 0 0,1-1 1 0 0,0 0-1 0 0,0 0 1 0 0,-1 1-1 0 0,1-1 0 0 0,0 0 1 0 0,-1 0-1 0 0,1 0 1 0 0,0 1-1 0 0,-1-1 0 0 0,1 0 1 0 0,0 0-1 0 0,-1 0 1 0 0,1 0-1 0 0,0 0 0 0 0,-1 0 1 0 0,0 0 7 0 0,0-1 0 0 0,0 1-1 0 0,0-1 1 0 0,1 1 0 0 0,-1-1 0 0 0,0 0 0 0 0,0 1 0 0 0,1-1 0 0 0,-1 0-1 0 0,1 1 1 0 0,-1-1 0 0 0,0 0 0 0 0,1 0 0 0 0,0 0 0 0 0,-1 0 0 0 0,1 1 0 0 0,-1-1-1 0 0,1 0 1 0 0,0-2 0 0 0,-4-4 2 0 0,3 6-12 0 0,0 0 0 0 0,0 0 0 0 0,1 0 0 0 0,-1 0 0 0 0,0 0 0 0 0,0 0 0 0 0,1 0 0 0 0,-1 0 0 0 0,0-1 0 0 0,1 1 0 0 0,-1 0 0 0 0,1 0 0 0 0,0-1 0 0 0,-1 1 0 0 0,1-2 0 0 0,-5-11 0 0 0,4 13 0 0 0,1 0 0 0 0,-1-1 0 0 0,1 1 0 0 0,-1 0 0 0 0,1-1 0 0 0,-1 1 0 0 0,1 0 0 0 0,0-1 0 0 0,-1 1 0 0 0,1-1 0 0 0,0-1 0 0 0,-2-12-35 0 0,1 14 31 0 0,1-1 1 0 0,-1 1 0 0 0,1 0-1 0 0,0-1 1 0 0,0 1 0 0 0,0-1-1 0 0,-1 1 1 0 0,1-1 0 0 0,0 1-1 0 0,1-3 1 0 0,0-1 5 0 0,0-1 0 0 0,0 0 0 0 0,0 1 0 0 0,-1-1 0 0 0,-1-9 0 0 0,1 11-1 0 0,0 1 1 0 0,1 0-1 0 0,-1 0 0 0 0,1 0 0 0 0,-1-1 1 0 0,1 1-1 0 0,2-4 0 0 0,-2 4-22 0 0,0-1 0 0 0,0 0-1 0 0,0 1 1 0 0,-1-1 0 0 0,1-5 0 0 0,-1 2-11 0 0,0-1 0 0 0,0 0 0 0 0,1 0 1 0 0,0 1-1 0 0,1-1 0 0 0,3-11 0 0 0,-3 10 32 0 0,0 1 0 0 0,2-18 0 0 0,4-13 0 0 0,0 8 0 0 0,-6 21 0 0 0,0 0 0 0 0,6-13 0 0 0,2-8 0 0 0,-8 24 0 0 0,0 0 0 0 0,0 1 0 0 0,5-11 0 0 0,18-43 0 0 0,-16 41 0 0 0,-6 12 0 0 0,0 0 0 0 0,0 1 0 0 0,6-8 0 0 0,-3 5-21 0 0,0 0-1 0 0,6-16 1 0 0,-6 15 13 0 0,15-34 8 0 0,-13 34 45 0 0,-7 9-40 0 0,0 0 0 0 0,-1 1-1 0 0,1-1 1 0 0,0 0-1 0 0,0 0 1 0 0,-1 0 0 0 0,1 1-1 0 0,-1-1 1 0 0,1 0-1 0 0,-1 0 1 0 0,1 0 0 0 0,-1 0-1 0 0,0 0 1 0 0,1 0-1 0 0,-1 0 1 0 0,0 0 0 0 0,0-2-1 0 0,3-16-4 0 0,-3 18 0 0 0,0-1 0 0 0,0 1 0 0 0,0 0 0 0 0,0 0 0 0 0,0 0 0 0 0,0 0 0 0 0,0-1 0 0 0,0 1 0 0 0,1 0 0 0 0,-1 0 0 0 0,1-2 0 0 0,5-17 0 0 0,-6 20 0 0 0,0 0 0 0 0,0-1 0 0 0,0 1 0 0 0,0 0 0 0 0,0 0 0 0 0,0 0 0 0 0,1 0 0 0 0,-1 0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 0 0 0 0,0 0 0 0 0,1 0 0 0 0,-1 1 0 0 0,0-1 0 0 0,0 0 0 0 0,0 0 0 0 0,0 0 0 0 0,0 0 0 0 0,0 0 0 0 0,0 0 0 0 0,0 0 0 0 0,0 0 0 0 0,0 0 0 0 0,0 0 0 0 0,0 1 0 0 0,0-1 0 0 0,0 0 0 0 0,0 0 0 0 0,0 0 0 0 0,0 0 0 0 0,0 0 0 0 0,0 0 0 0 0,0 1 0 0 0,4 5 0 0 0,-4-5 0 0 0,1 6-9 0 0,0 0 0 0 0,0 0 1 0 0,-1 1-1 0 0,0-1 0 0 0,-1 12 0 0 0,-55 352-28 0 0,53-360 66 0 0,-14 112 58 0 0,7-47-89 0 0,5-22 47 0 0,2 58 0 0 0,3-90-7 0 0,1 4-16 0 0,1 0-1 0 0,12 49 1 0 0,-8-46-12 0 0,3 8 7 0 0,2-1 1 0 0,19 43-1 0 0,-3-8-16 0 0,-25-65-1 0 0,1 0 0 0 0,0-1 0 0 0,0 1 0 0 0,7 7 0 0 0,9 18 0 0 0,-19-30 1 0 0,0-1-1 0 0,0 0 1 0 0,1 0-1 0 0,-1 1 0 0 0,0-1 1 0 0,0 0-1 0 0,0 0 0 0 0,0 1 1 0 0,0-1-1 0 0,0 0 0 0 0,0 1 1 0 0,0-1-1 0 0,0 0 0 0 0,0 0 1 0 0,0 1-1 0 0,0-1 0 0 0,0 0 1 0 0,0 1-1 0 0,0-1 0 0 0,0 0 1 0 0,0 0-1 0 0,0 1 0 0 0,0-1 1 0 0,0 0-1 0 0,-1 0 0 0 0,1 1 1 0 0,0-1-1 0 0,0 0 1 0 0,0 1-1 0 0,-1-1 53 0 0,0-8 23 0 0,-16-61-168 0 0,13 55 68 0 0,1 1-1 0 0,-2-15 0 0 0,-2-9 27 0 0,-12-70-242 0 0,4-8 100 0 0,6 23 68 0 0,8 75 28 0 0,1 15 11 0 0,0 0 0 0 0,0-1 0 0 0,0 1 0 0 0,-1 0 0 0 0,1-1 0 0 0,-1 1 0 0 0,0-4 0 0 0,2 10 22 0 0,0 0 1 0 0,0 0-1 0 0,0 0 0 0 0,-1 0 0 0 0,1 0 0 0 0,-1 0 0 0 0,0 5 1 0 0,1 13 67 0 0,13 84-301 0 0,15 87 368 0 0,-16-108-289 0 0,9 44 53 0 0,-3-26 288 0 0,12 45-35 0 0,-12-60-93 0 0,-12-51-16 0 0,2 0 1 0 0,15 41-1 0 0,-11-44 19 0 0,-4-9-9 0 0,1-1 1 0 0,1 0-1 0 0,17 27 0 0 0,-18-35-2 0 0,-5-7-20 0 0,1-1-1 0 0,0 0 1 0 0,0 0-1 0 0,1 0 0 0 0,0 0 1 0 0,11 8-1 0 0,-17-15-20 0 0,-1-1 1 0 0,1 1-1 0 0,0-1 0 0 0,-1 0 0 0 0,1 1 0 0 0,0-1 1 0 0,-1 0-1 0 0,1 1 0 0 0,0-1 0 0 0,0 0 0 0 0,-1 0 0 0 0,1 0 1 0 0,0 0-1 0 0,0 0 0 0 0,-1 0 0 0 0,1 0 0 0 0,1 0 1 0 0,-1 0-4 0 0,-1 0 1 0 0,0 0 0 0 0,1-1 0 0 0,-1 1 0 0 0,0 0 0 0 0,0 0-1 0 0,1 0 1 0 0,-1-1 0 0 0,0 1 0 0 0,0 0 0 0 0,1-1 0 0 0,-1 1-1 0 0,0 0 1 0 0,0 0 0 0 0,0-1 0 0 0,1 1 0 0 0,-1 0 0 0 0,0-1-1 0 0,0 1 1 0 0,0-1 0 0 0,0 1 0 0 0,0 0 0 0 0,0-1 0 0 0,0 1-1 0 0,0 0 1 0 0,0-1 0 0 0,0 1 0 0 0,0 0 0 0 0,0-1 0 0 0,0 1-1 0 0,0-1 1 0 0,0 1 0 0 0,0 0 0 0 0,0-1 0 0 0,0 1 0 0 0,0 0-1 0 0,-1-1 1 0 0,1 1-3 0 0,-4-34-71 0 0,-3 1 0 0 0,0 0 0 0 0,-3 1 0 0 0,-16-41 0 0 0,-3-11-186 0 0,18 48 236 0 0,-32-111-145 0 0,2-3-80 0 0,7 10 188 0 0,5 28 64 0 0,15 68-64 0 0,13 44 64 0 0,0 3 0 0 0,3 6 0 0 0,4 8 102 0 0,7 34-1 0 0,-4-13-46 0 0,0 13-222 0 0,-7-36 123 0 0,0-1 1 0 0,5 15-1 0 0,1-4 33 0 0,-2-6 71 0 0,7 32-1 0 0,-7-12 19 0 0,-4-16-12 0 0,8 27 0 0 0,44 136 312 0 0,24 52-120 0 0,-17-64 4 0 0,-59-166-252 0 0,1 1-4 0 0,-1 0 0 0 0,1 0 0 0 0,1 0 0 0 0,-1 0 0 0 0,2 0 0 0 0,-1-1 0 0 0,1 0 0 0 0,8 11 0 0 0,-13-19-5 0 0,1 0 0 0 0,-1 0 0 0 0,0 0 0 0 0,0 1 0 0 0,0-1-1 0 0,0 0 1 0 0,0 0 0 0 0,0 0 0 0 0,0 0 0 0 0,0 0 0 0 0,0 0 0 0 0,0 0-1 0 0,1 0 1 0 0,-1 0 0 0 0,0 1 0 0 0,0-1 0 0 0,0 0 0 0 0,0 0 0 0 0,0 0 0 0 0,0 0-1 0 0,1 0 1 0 0,-1 0 0 0 0,0 0 0 0 0,0 0 0 0 0,0 0 0 0 0,0 0 0 0 0,0 0 0 0 0,0 0-1 0 0,1 0 1 0 0,-1 0 0 0 0,0 0 0 0 0,0 0 0 0 0,0 0 0 0 0,0 0 0 0 0,0 0-1 0 0,1 0 1 0 0,-1 0 0 0 0,0 0 0 0 0,0 0 0 0 0,0-1 0 0 0,0 1 0 0 0,0 0 0 0 0,0 0-1 0 0,0 0 1 0 0,1 0 0 0 0,0-8 87 0 0,-2-12 40 0 0,-5-7-162 0 0,-2 0 0 0 0,-15-40-1 0 0,-3-6-14 0 0,-23-66 49 0 0,0-2-45 0 0,30 85 17 0 0,-5-39-70 0 0,1 4-51 0 0,19 80 130 0 0,2 0-1 0 0,-2-15 1 0 0,3 16 18 0 0,-1 1-1 0 0,0-1 1 0 0,-5-14-1 0 0,1 9 2 0 0,4 10-8 0 0,0 1 0 0 0,0-1 0 0 0,0 0 0 0 0,1 1 0 0 0,0-1 0 0 0,0 0 0 0 0,-1-8 0 0 0,2 12 8 0 0,0-1 0 0 0,-1 1 0 0 0,1-1 0 0 0,-1 1 0 0 0,1-1 0 0 0,-1 1 0 0 0,0 0 0 0 0,1-1 0 0 0,-3-1 0 0 0,3 2 0 0 0,-1 0 0 0 0,1 1 0 0 0,-1-1 0 0 0,1 0 0 0 0,-1 0 0 0 0,1 1 0 0 0,0-1 0 0 0,-1 0 0 0 0,1 0 0 0 0,0 0 0 0 0,0 0 0 0 0,0 0 0 0 0,-1-1 0 0 0,3 3-11 0 0,-1 1-1 0 0,0-1 1 0 0,0 0-1 0 0,0 0 1 0 0,0 0 0 0 0,0 1-1 0 0,-1-1 1 0 0,1 1-1 0 0,0-1 1 0 0,0 0-1 0 0,-1 1 1 0 0,1-1 0 0 0,0 3-1 0 0,5 31-104 0 0,-1-12 31 0 0,2 25 1 0 0,-5-34 81 0 0,0 0 0 0 0,1 0 1 0 0,6 15-1 0 0,3 13 3 0 0,28 98 128 0 0,-2-21 167 0 0,-7-20-104 0 0,51 152 87 0 0,-64-193-226 0 0,19 39 30 0 0,-23-63-84 0 0,4-3 50 0 0,-5-9 96 0 0,-11-21-90 0 0,-2-1-54 0 0,0 0 0 0 0,1-1 1 0 0,-1 1-1 0 0,0 0 0 0 0,0 0 1 0 0,1 0-1 0 0,-1 0 0 0 0,0 0 1 0 0,0-1-1 0 0,1 1 1 0 0,-1 0-1 0 0,0 0 0 0 0,0-1 1 0 0,0 1-1 0 0,1 0 0 0 0,-1 0 1 0 0,0-1-1 0 0,0 1 0 0 0,0 0 1 0 0,0 0-1 0 0,0-1 1 0 0,1 1-1 0 0,-1 0 0 0 0,0 0 1 0 0,0-1-1 0 0,0 1 0 0 0,0 0 1 0 0,0-1-1 0 0,0 1 0 0 0,0 0 1 0 0,0-1-1 0 0,-1-10-2 0 0,0 9 3 0 0,0-18 36 0 0,-2 0 0 0 0,-7-28 0 0 0,2 15-20 0 0,-48-157-17 0 0,29 110 0 0 0,-20-38-109 0 0,38 95 34 0 0,-40-75-213 0 0,47 93 275 0 0,-1 0 0 0 0,0 0 0 0 0,-7-8-1 0 0,-1-1-99 0 0,11 13 109 0 0,0 1 0 0 0,0 0 0 0 0,0 0 0 0 0,0 0 0 0 0,0-1 0 0 0,0 1 0 0 0,0 0 0 0 0,0 0 0 0 0,-1 0 0 0 0,1-1 0 0 0,0 1 0 0 0,0 0 0 0 0,0 0 0 0 0,0 0 0 0 0,-1 0 0 0 0,1 0 0 0 0,0-1 0 0 0,0 1 0 0 0,0 0 0 0 0,-1 0 0 0 0,1 0 0 0 0,0 0 0 0 0,0 0 1 0 0,0 0-1 0 0,-1 0 0 0 0,1 0 0 0 0,0 0 0 0 0,0 0 0 0 0,-1 0 0 0 0,1 0 0 0 0,0 0 0 0 0,0 0 0 0 0,0 0 0 0 0,-1 0 0 0 0,1 0 0 0 0,0 0 0 0 0,0 0 0 0 0,-1 0 0 0 0,1 0 0 0 0,0 0 0 0 0,0 0 0 0 0,0 0 0 0 0,-1 1 0 0 0,1-1 0 0 0,0 0 1 0 0,-1 1-1 0 0,1-1 1 0 0,0 1-1 0 0,0-1 1 0 0,-1 0-1 0 0,1 1 0 0 0,0-1 1 0 0,0 1-1 0 0,0-1 1 0 0,0 1-1 0 0,-1-1 1 0 0,1 1-1 0 0,0-1 1 0 0,0 1-1 0 0,0-1 0 0 0,0 1 1 0 0,0-1-1 0 0,0 1 1 0 0,1 0-1 0 0,0 16 4 0 0,-1-14 0 0 0,0 0 0 0 0,0 0 0 0 0,1-1 0 0 0,-1 1 0 0 0,1 0 0 0 0,1 4 0 0 0,19 62-68 0 0,3 8-24 0 0,29 70 92 0 0,-11-22 179 0 0,-26-71-37 0 0,28 60 1 0 0,-36-96-111 0 0,-6-11-1 0 0,1-1 0 0 0,0-1 0 0 0,0 1 0 0 0,0 0 0 0 0,1-1 1 0 0,-1 1-1 0 0,2-1 0 0 0,4 6 0 0 0,-3-7 36 0 0,-6-4-66 0 0,0 0-1 0 0,1 0 1 0 0,-1 0 0 0 0,0 0 0 0 0,0 0-1 0 0,1 0 1 0 0,-1 0 0 0 0,0 0 0 0 0,0 0 0 0 0,1 0-1 0 0,-1 0 1 0 0,0 0 0 0 0,0 0 0 0 0,1 0-1 0 0,-1 0 1 0 0,0 0 0 0 0,0 0 0 0 0,1 0-1 0 0,-1 0 1 0 0,0 0 0 0 0,0 0 0 0 0,1 0 0 0 0,-1 0-1 0 0,0 0 1 0 0,0 0 0 0 0,0-1 0 0 0,1 1-1 0 0,-1 0 1 0 0,0 0 0 0 0,0 0 0 0 0,0 0-1 0 0,1-1 1 0 0,-1 1 0 0 0,0 0 0 0 0,0 0 0 0 0,0 0-1 0 0,0-1 1 0 0,0 1 0 0 0,1 0 0 0 0,-1-1-1 0 0,1-7 31 0 0,0 7-26 0 0,-1-7 7 0 0,1-1 0 0 0,-1 1 1 0 0,0-1-1 0 0,-1 1 0 0 0,-2-14 1 0 0,0-8 15 0 0,-9-66 24 0 0,-31-127 0 0 0,32 172-48 0 0,-26-92-60 0 0,20 85-1 0 0,-33-104-302 0 0,20 83 359 0 0,29 78-1 0 0,1 1 1 0 0,0-1-1 0 0,-1 0 0 0 0,1 0 0 0 0,-1 0 0 0 0,1 0 1 0 0,-1 1-1 0 0,0-1 0 0 0,1 0 0 0 0,-1 0 0 0 0,0 1 1 0 0,0-1-1 0 0,1 1 0 0 0,-2-2 0 0 0,1 2 0 0 0,1 0 0 0 0,0 0 0 0 0,0 0 1 0 0,0 0-1 0 0,0 0 0 0 0,0 0 0 0 0,-1 0 0 0 0,1 0 0 0 0,0 0 0 0 0,0 0 0 0 0,0 0 0 0 0,0 0 0 0 0,-1 0 0 0 0,1 0 0 0 0,0 0 1 0 0,0 0-1 0 0,0 0 0 0 0,0 0 0 0 0,0 0 0 0 0,0 0 0 0 0,-1 0 0 0 0,1 1 0 0 0,0-1 0 0 0,0 0 0 0 0,0 0 0 0 0,0 0 0 0 0,0 0 0 0 0,0 0 1 0 0,0 0-1 0 0,-1 0 0 0 0,1 1 0 0 0,0-1 0 0 0,0 0 0 0 0,0 0 0 0 0,0 0 0 0 0,0 0 0 0 0,0 0 0 0 0,0 0 0 0 0,0 1 0 0 0,0-1 1 0 0,0 0-1 0 0,0 0 0 0 0,0 0 0 0 0,0 0 0 0 0,0 1 0 0 0,0-1 0 0 0,0 0 0 0 0,0 0 0 0 0,0 0 0 0 0,0 0 0 0 0,0 1 0 0 0,0 7 43 0 0,0-7-42 0 0,0 4 2 0 0,1 0 0 0 0,0 1 0 0 0,1-1 0 0 0,1 6 1 0 0,3 9-4 0 0,34 132 1 0 0,-24-101 0 0 0,10 46-3 0 0,13 41 84 0 0,-13-53 69 0 0,10 30 22 0 0,-21-67-160 0 0,-11-31 4 0 0,1-1-1 0 0,1 1 0 0 0,15 28 1 0 0,-11-22 20 0 0,-9-21-27 0 0,-1 1 0 0 0,1 0 0 0 0,0-1 0 0 0,1 1 1 0 0,-1-1-1 0 0,0 1 0 0 0,1-1 0 0 0,-1 0 0 0 0,1 0 0 0 0,0 1 0 0 0,-1-1 0 0 0,1 0 0 0 0,3 2 1 0 0,-5-4-10 0 0,1 0 0 0 0,-1 1 0 0 0,0-1 0 0 0,0 0 0 0 0,0 0 1 0 0,1 0-1 0 0,-1 0 0 0 0,0 1 0 0 0,0-1 0 0 0,1 0 1 0 0,-1 0-1 0 0,0 0 0 0 0,1 0 0 0 0,-1 0 0 0 0,0 0 0 0 0,0 0 1 0 0,1 1-1 0 0,-1-1 0 0 0,0 0 0 0 0,1 0 0 0 0,-1 0 1 0 0,0 0-1 0 0,1 0 0 0 0,-1-1 0 0 0,0 1 0 0 0,0 0 0 0 0,1 0 1 0 0,-1 0-1 0 0,0 0 0 0 0,1 0 0 0 0,-1 0 0 0 0,0 0 1 0 0,0 0-1 0 0,1-1 0 0 0,-1 1 0 0 0,0 0 0 0 0,0 0 0 0 0,1 0 1 0 0,-1-1-1 0 0,0 1 0 0 0,0 0 0 0 0,0 0 0 0 0,1-1 1 0 0,-1 1-1 0 0,0 0 0 0 0,0 0 0 0 0,0-1 0 0 0,0 1 0 0 0,0 0 1 0 0,0 0-1 0 0,0-1 0 0 0,0 1 0 0 0,1-1 0 0 0,-1 1 1 0 0,1-3-1 0 0,0 0 0 0 0,0 1 0 0 0,0-1 0 0 0,-1 0 0 0 0,1 0 0 0 0,-1 0 0 0 0,1 0 0 0 0,-1 0 0 0 0,0 0 0 0 0,0 0 0 0 0,0 0 0 0 0,-1 0 0 0 0,1 0 0 0 0,-2-3 0 0 0,-1-18 11 0 0,3 22-6 0 0,-1-24 19 0 0,-5-38 0 0 0,-1 20-24 0 0,6 28 0 0 0,-2 1 0 0 0,1-1 0 0 0,-9-22 0 0 0,-12-42 0 0 0,5 14 0 0 0,1 9 0 0 0,-7-20 0 0 0,-14-34-16 0 0,32 99-136 0 0,10 24 24 0 0,-1-5 129 0 0,0 1 0 0 0,4 14-1 0 0,0 2-12 0 0,24 88-52 0 0,-13-48 9 0 0,4 12 56 0 0,24 72 10 0 0,-35-107 27 0 0,-9-30-25 0 0,1 0 0 0 0,1-1 1 0 0,-1 1-1 0 0,2-1 0 0 0,9 20 0 0 0,-3-14-13 0 0,-9-11 0 0 0,0-1 0 0 0,1 0 0 0 0,0 1 0 0 0,0-1 0 0 0,0 0 0 0 0,1-1 0 0 0,-1 1 0 0 0,8 6 0 0 0,-9-9 0 0 0,-1-1 0 0 0,0 1 0 0 0,0 0 0 0 0,1 0 0 0 0,-1-1 0 0 0,0 1 0 0 0,1-1 0 0 0,-1 1 0 0 0,1-1 0 0 0,-1 1 0 0 0,0-1 0 0 0,1 0 0 0 0,-1 0 0 0 0,4 0 0 0 0,-5 0 0 0 0,1-1 0 0 0,0 1 0 0 0,-1 0 0 0 0,1-1 0 0 0,0 1 0 0 0,-1-1 0 0 0,1 0 0 0 0,-1 1 0 0 0,1-1 0 0 0,-1 1 0 0 0,1-1 0 0 0,-1 0 0 0 0,1 1 0 0 0,-1-1 0 0 0,0 0 0 0 0,1 0 0 0 0,-1 1 0 0 0,0-1 0 0 0,0 0 0 0 0,0 0 0 0 0,1 1 0 0 0,-1-1 0 0 0,0 0 0 0 0,0 0 0 0 0,0 0 0 0 0,0 1 0 0 0,0-1 0 0 0,-1 0 0 0 0,1 0 0 0 0,0 0 0 0 0,-1-16 14 0 0,1 3 48 0 0,-1 0-1 0 0,-4-26 1 0 0,-1 3 16 0 0,5 27-75 0 0,0 1 1 0 0,-1-1-1 0 0,-4-13 1 0 0,-3-4 45 0 0,6 15-48 0 0,-1 0 1 0 0,-8-16-1 0 0,8 19-1 0 0,1 0 0 0 0,0 0 0 0 0,-3-12 0 0 0,3 9 0 0 0,0 1 0 0 0,-6-14 0 0 0,-1 2 0 0 0,6 12 0 0 0,-1 0 0 0 0,-1 0 0 0 0,0 0 0 0 0,-8-11 0 0 0,7 12-1 0 0,5 7 0 0 0,1 1 0 0 0,-1 0 0 0 0,1 0 0 0 0,-1 0 0 0 0,1 0 0 0 0,-1 0 0 0 0,0 0 0 0 0,0 1 0 0 0,0-1 0 0 0,0 1 0 0 0,-1-1 0 0 0,-3-1 0 0 0,-4 2-76 0 0,8 5 85 0 0,2-4-13 0 0,-2 4-3 0 0,0-1 0 0 0,1 0 1 0 0,-1 1-1 0 0,1 0 0 0 0,-1-1 0 0 0,1 1 0 0 0,0 0 0 0 0,1 0 0 0 0,-1 7 0 0 0,-1 1-25 0 0,1-5 20 0 0,1 1 1 0 0,0-1-1 0 0,0 0 0 0 0,2 9 0 0 0,0 10-3 0 0,-1-18 6 0 0,0 0 1 0 0,0 0-1 0 0,4 12 0 0 0,3 14-15 0 0,-6-24 16 0 0,0 0 0 0 0,1-1-1 0 0,4 11 1 0 0,6 21-18 0 0,15 64 27 0 0,-26-98 0 0 0,0 0 0 0 0,1-1 0 0 0,3 8 0 0 0,7 18 0 0 0,0-4 0 0 0,-12-24 0 0 0,-2-26 152 0 0,-25-49-72 0 0,18 38-76 0 0,2 4-24 0 0,0 5-24 0 0,6 20 38 0 0,-1-1 0 0 0,0 1 0 0 0,0 0 0 0 0,-1-1 0 0 0,-1-4 0 0 0,-2-7 6 0 0,5 14 0 0 0,-1 1 0 0 0,1-1 0 0 0,0 1 0 0 0,-1-1 0 0 0,1 1 0 0 0,0-1 0 0 0,-1 1 0 0 0,0 0 0 0 0,1-1 0 0 0,-1 1 0 0 0,0 0 0 0 0,-1-2 0 0 0,-2-8 0 0 0,4 11-1 0 0,0 0-1 0 0,0 0-1 0 0,0 0 1 0 0,0 0 0 0 0,0-1 0 0 0,-1 1 0 0 0,1 0 0 0 0,0 0 0 0 0,0 0 0 0 0,0 0 0 0 0,0 0 0 0 0,-1-1 0 0 0,1 1-1 0 0,0 0 1 0 0,0 0 0 0 0,0 0 0 0 0,-1 0 0 0 0,1 0 0 0 0,0 0 0 0 0,0 0 0 0 0,0 0 0 0 0,-1 0 0 0 0,1 0 0 0 0,0 0 0 0 0,0 0-1 0 0,-1 0 1 0 0,1 0 0 0 0,0 0 0 0 0,0 0 2 0 0,-1 1-1 0 0,1 0 0 0 0,0-1 1 0 0,0 1-1 0 0,0 0 0 0 0,0-1 1 0 0,1 1-1 0 0,-1 0 0 0 0,0-1 1 0 0,0 1-1 0 0,0-1 0 0 0,0 1 1 0 0,1 0-1 0 0,-1-1 1 0 0,0 1-1 0 0,0-1 0 0 0,1 1 1 0 0,-1-1-1 0 0,1 1 0 0 0,0 0 1 0 0,0 2 1 0 0,6 20-1 0 0,1 10 0 0 0,-7-30-2 0 0,0 0-1 0 0,-1-1 1 0 0,1 1 0 0 0,0-1-1 0 0,0 1 1 0 0,1-1 0 0 0,1 4-1 0 0,-1-4-2 0 0,-1 1 0 0 0,0-1 1 0 0,1 1-1 0 0,-1 0 0 0 0,0-1 0 0 0,1 6 0 0 0,-2-6 4 0 0,1 4-17 0 0,0 1 0 0 0,0-1 0 0 0,1 0 0 0 0,-1 0 0 0 0,1 1 0 0 0,6 10 0 0 0,7 19-144 0 0,-12-27 119 0 0,1 0 0 0 0,7 13-1 0 0,-2-4 41 0 0,-6-13 7 0 0,0 0 0 0 0,0 0 0 0 0,0 0 0 0 0,1 0 0 0 0,6 7 1 0 0,-1 0 102 0 0,-8-10-91 0 0,0-1 0 0 0,0 1 0 0 0,1 0 0 0 0,-1-1-1 0 0,0 1 1 0 0,1-1 0 0 0,-1 1 0 0 0,1-1 0 0 0,-1 0 0 0 0,1 1 0 0 0,0-1 0 0 0,0 0-1 0 0,-1 0 1 0 0,1 0 0 0 0,0-1 0 0 0,2 2 0 0 0,-3-2-14 0 0,-1 0 0 0 0,0 0 0 0 0,1 0 0 0 0,-1 0 0 0 0,0 0 0 0 0,0 0 0 0 0,1 0 1 0 0,-1 0-1 0 0,0 0 0 0 0,1 0 0 0 0,-1 0 0 0 0,0 0 0 0 0,1 0 0 0 0,-1 0 0 0 0,0 0 0 0 0,0 0 0 0 0,1-1 0 0 0,-1 1 0 0 0,0 0 0 0 0,1 0 1 0 0,-1 0-1 0 0,0 0 0 0 0,0-1 0 0 0,0 1 0 0 0,1 0 0 0 0,-1 0 0 0 0,0-1 0 0 0,0 1 0 0 0,0 0 0 0 0,1 0 0 0 0,-1-1 0 0 0,0 1 1 0 0,0 0-1 0 0,0 0 0 0 0,0-1 0 0 0,0 1 0 0 0,0 0 0 0 0,1-1 0 0 0,-1 1 0 0 0,1-10 74 0 0,-1 10-60 0 0,0-5 21 0 0,-1 1 1 0 0,0-1 0 0 0,0 1-1 0 0,0 0 1 0 0,-1 0 0 0 0,-2-6-1 0 0,-1-3-26 0 0,-27-61-11 0 0,28 65 0 0 0,0 1 0 0 0,0-1 0 0 0,-6-9 0 0 0,-10-20 0 0 0,-9-27-60 0 0,28 63 59 0 0,1 0 0 0 0,-2 0 1 0 0,1 0-1 0 0,0 1 0 0 0,0-1 0 0 0,-1 0 0 0 0,-2-2 0 0 0,-6-11-84 0 0,9 14 74 0 0,1 1 9 0 0,0-1 0 0 0,0 1 0 0 0,0 0 0 0 0,0-1-1 0 0,-1 1 1 0 0,1 0 0 0 0,0-1 0 0 0,0 1 0 0 0,-1 0 0 0 0,1-1 0 0 0,0 1 0 0 0,-1 0-1 0 0,1 0 1 0 0,0-1 0 0 0,0 1 0 0 0,-1 0 0 0 0,1 0 0 0 0,-1 0 0 0 0,1 0 0 0 0,0-1-1 0 0,-1 1 1 0 0,1 0 0 0 0,0 0 0 0 0,-1 0 0 0 0,1 0 0 0 0,-1 0 0 0 0,0 0 0 0 0,0-1 126 0 0,1 1-113 0 0,0 0 1 0 0,0 0-1 0 0,0 1 1 0 0,0-1-1 0 0,-1 0 1 0 0,1 0-1 0 0,0 0 1 0 0,0 0 0 0 0,0 0-1 0 0,0 0 1 0 0,0 0-1 0 0,0 0 1 0 0,0 0-1 0 0,-1 0 1 0 0,1 0 0 0 0,0 0-1 0 0,0 0 1 0 0,0 0-1 0 0,0 0 1 0 0,0 0-1 0 0,0 0 1 0 0,0 1-1 0 0,0-1 1 0 0,0 0 0 0 0,0 0-1 0 0,-1 0 1 0 0,1 0-1 0 0,0 0 1 0 0,0 0-1 0 0,0 0 1 0 0,0 1 0 0 0,0-1-1 0 0,0 0 1 0 0,0 0-1 0 0,0 0 1 0 0,0 0-1 0 0,0 0 1 0 0,0 0 0 0 0,0 0-1 0 0,0 1 1 0 0,0-1-1 0 0,0 0 1 0 0,0 0-1 0 0,0 0 1 0 0,0 0-1 0 0,0 0 1 0 0,0 0 0 0 0,1 0-1 0 0,-1 1 1 0 0,0-1-1 0 0,0 0 1 0 0,0 0-1 0 0,0 0 1 0 0,0 0 0 0 0,0 0-1 0 0,6 9-97 0 0,-3-2-141 0 0,0 6 91 0 0,0-1 0 0 0,0 1 1 0 0,1-1-1 0 0,10 21 0 0 0,2 9 75 0 0,-12-34 40 0 0,-1 0 0 0 0,1-1-1 0 0,6 8 1 0 0,0 2-54 0 0,-5-9 47 0 0,0-1 0 0 0,1 1 1 0 0,-1-1-1 0 0,12 9 0 0 0,-1 1 230 0 0,-5-9-110 0 0,-5-5-84 0 0,-4-3 35 0 0,-1 0-43 0 0,0 0 0 0 0,-1-1 1 0 0,1 1-1 0 0,-1 0 1 0 0,1-1-1 0 0,-1 1 1 0 0,0 0-1 0 0,1-1 1 0 0,-1 1-1 0 0,1-1 1 0 0,-1 1-1 0 0,1-1 1 0 0,-1 1-1 0 0,0 0 1 0 0,1-1-1 0 0,-1 0 1 0 0,0 1-1 0 0,0-1 1 0 0,1 1-1 0 0,-1-1 1 0 0,0 1-1 0 0,0-1 1 0 0,0 1-1 0 0,0-1 0 0 0,0 0 1 0 0,0 1-1 0 0,0-1 1 0 0,0 1-1 0 0,0-1 1 0 0,0 0-1 0 0,0 0 1 0 0,0 0 5 0 0,-4-25 49 0 0,1 9-57 0 0,2 11 2 0 0,0 1-1 0 0,-1-1 1 0 0,-3-9-1 0 0,-3-9 23 0 0,6 16 42 0 0,-1 0-1 0 0,0 0 0 0 0,-6-11 1 0 0,3 8-50 0 0,-10-12-14 0 0,3 5 0 0 0,12 17 0 0 0,0-1 0 0 0,-1 1 0 0 0,1 0 0 0 0,0-1 0 0 0,0 1 0 0 0,-1 0 0 0 0,1 0 0 0 0,-3-2 0 0 0,-9-8 0 0 0,12 10 0 0 0,0 0 0 0 0,1 1 0 0 0,-1-1 0 0 0,0 0 0 0 0,0 1 0 0 0,1-1 0 0 0,-1 1 0 0 0,0-1 0 0 0,0 1 0 0 0,0-1 0 0 0,0 1 0 0 0,1 0 0 0 0,-1-1 0 0 0,0 1 0 0 0,0 0 0 0 0,0 0 0 0 0,0 0 0 0 0,0 0 0 0 0,-2 0 0 0 0,-1 0 0 0 0,4 0-4 0 0,-1 0 1 0 0,1 1-1 0 0,0-1 0 0 0,0 0 1 0 0,0 1-1 0 0,-1-1 0 0 0,1 0 0 0 0,0 1 1 0 0,0-1-1 0 0,0 1 0 0 0,0-1 0 0 0,0 0 1 0 0,0 1-1 0 0,0-1 0 0 0,0 1 1 0 0,0-1-1 0 0,0 0 0 0 0,0 1 0 0 0,0-1 1 0 0,0 0-1 0 0,0 1 0 0 0,0-1 0 0 0,0 1 1 0 0,0-1-1 0 0,0 0 0 0 0,1 1 1 0 0,-1-1-1 0 0,0 0 0 0 0,0 1 0 0 0,0-1 1 0 0,1 0-1 0 0,-1 1 0 0 0,1 2-25 0 0,0 3 11 0 0,0 0 1 0 0,0 0-1 0 0,1 0 0 0 0,0-1 0 0 0,3 10 0 0 0,3 5-3 0 0,-4-11 4 0 0,0 0-1 0 0,0 0 1 0 0,1-1 0 0 0,6 9-1 0 0,1 1-12 0 0,-6-10 6 0 0,0 0-1 0 0,8 9 1 0 0,8 9-74 0 0,18 22-2 0 0,-37-46 114 0 0,-1 1-1 0 0,0-1 0 0 0,1 1 1 0 0,-1-1-1 0 0,1 0 1 0 0,0 0-1 0 0,0 0 1 0 0,0 0-1 0 0,0-1 0 0 0,0 1 1 0 0,0-1-1 0 0,1 0 1 0 0,5 2-1 0 0,-8-3-11 0 0,-1 0 0 0 0,1 0-1 0 0,0 0 1 0 0,0 0 0 0 0,-1-1-1 0 0,1 1 1 0 0,0 0 0 0 0,-1 0-1 0 0,1-1 1 0 0,0 1 0 0 0,-1 0 0 0 0,1-1-1 0 0,0 1 1 0 0,-1-1 0 0 0,1 1-1 0 0,-1 0 1 0 0,1-1 0 0 0,0 0-1 0 0,-1 1 1 0 0,1-1 0 0 0,-1 1-1 0 0,0-1 1 0 0,1 0 0 0 0,-1 1 0 0 0,0-1-1 0 0,1 0 1 0 0,-1 1 0 0 0,0-1-1 0 0,0 0 1 0 0,1 0 0 0 0,-1-22 131 0 0,-1 17-95 0 0,-4-34 108 0 0,1 18-100 0 0,-6-17-7 0 0,2 9-14 0 0,4 16-9 0 0,0 0 0 0 0,-1 0 0 0 0,-7-13 0 0 0,9 21-17 0 0,-4-14-12 0 0,7 19-62 0 0,1 2-28 0 0,0 0 95 0 0,0 1 1 0 0,0-1-1 0 0,0 0 0 0 0,-1 1 0 0 0,1-1 0 0 0,0 0 0 0 0,-1 1 0 0 0,1-1 0 0 0,-1 1 1 0 0,1 2-1 0 0,-1-2 6 0 0,41 105-115 0 0,-38-99 114 0 0,1 0-1 0 0,-1-1 1 0 0,6 9 0 0 0,4 8 5 0 0,-3-5-2 0 0,1-1 0 0 0,1 0 0 0 0,21 26 0 0 0,-32-43-1 0 0,1 2 0 0 0,10 1 14 0 0,-12-4-12 0 0,1 0 0 0 0,-1 0-1 0 0,1 0 1 0 0,-1 0 0 0 0,1 0 0 0 0,-1 0 0 0 0,1 0 0 0 0,-1 0-1 0 0,1 0 1 0 0,0 0 0 0 0,-1 0 0 0 0,1 0 0 0 0,-1 0 0 0 0,1 0 0 0 0,-1 0-1 0 0,1-1 1 0 0,-1 1 0 0 0,1 0 0 0 0,-1 0 0 0 0,1-1 0 0 0,-1 1-1 0 0,0 0 1 0 0,1 0 0 0 0,-1-1 0 0 0,1 1 0 0 0,-1-1 0 0 0,0 1 0 0 0,1 0-1 0 0,-1-1 1 0 0,0 1 0 0 0,1-1 0 0 0,-1 1 0 0 0,0-1 0 0 0,0 1-1 0 0,1-1 1 0 0,-1 1 0 0 0,0-1 0 0 0,0 1 0 0 0,0-1 0 0 0,0 0 0 0 0,1 0 0 0 0,-1-1 1 0 0,0 1 0 0 0,0-1 0 0 0,0 1 0 0 0,0 0 0 0 0,-1-1 0 0 0,1 1-1 0 0,0-1 1 0 0,-1-1 0 0 0,-18-48 197 0 0,-5-2-43 0 0,-4-2-103 0 0,15 30-50 0 0,12 22-6 0 0,0-1 0 0 0,-1 0 0 0 0,0 1 0 0 0,0-1 0 0 0,0 1 1 0 0,0 0-1 0 0,0-1 0 0 0,-1 1 0 0 0,1 0 0 0 0,-1 1 0 0 0,-5-5 0 0 0,7 6-114 0 0,2 11-53 0 0,0 0 130 0 0,5 19 0 0 0,-1-2-14 0 0,5 5-53 0 0,-1-2-29 0 0,-8-25 125 0 0,1-1 0 0 0,0 1 0 0 0,0-1 1 0 0,0 0-1 0 0,5 8 0 0 0,5 11 12 0 0,-10-20-1 0 0,-1 0 0 0 0,1 0 0 0 0,0 0 0 0 0,0 0 0 0 0,0 0 0 0 0,4 3 0 0 0,-4-3 0 0 0,1 0 0 0 0,-1 0 0 0 0,1 0 0 0 0,2 7 0 0 0,-3-8 16 0 0,-1 0-1 0 0,1 0 0 0 0,0 1 1 0 0,-1-1-1 0 0,1 0 1 0 0,0 0-1 0 0,0-1 1 0 0,0 1-1 0 0,1 0 0 0 0,-1-1 1 0 0,0 1-1 0 0,1-1 1 0 0,4 2-1 0 0,-6-2 49 0 0,-1-1-62 0 0,1 0 0 0 0,0 0 0 0 0,-1 0 0 0 0,1 0 0 0 0,0-1 0 0 0,-1 1 0 0 0,1 0 0 0 0,0 0 0 0 0,-1 0 0 0 0,1-1 0 0 0,0 1 0 0 0,-1 0 0 0 0,1-1 0 0 0,-1 1 0 0 0,1 0 0 0 0,-1-1 0 0 0,1 1 0 0 0,-1-1 0 0 0,1 1 0 0 0,-1-1 0 0 0,1 1 0 0 0,-1-1 0 0 0,1 0 0 0 0,-1 1 0 0 0,0-1 0 0 0,1 1 0 0 0,-1-1 0 0 0,0 0 0 0 0,0 1 0 0 0,1-1 0 0 0,-1 0 0 0 0,0 1 0 0 0,0-1 0 0 0,0 0 0 0 0,0 0 0 0 0,0-4 20 0 0,0 0-1 0 0,0 0 1 0 0,0 0-1 0 0,-2-5 1 0 0,1-4 76 0 0,1 11-91 0 0,0 0 0 0 0,0-1 0 0 0,-1 1 0 0 0,1 0 0 0 0,-1-1 0 0 0,1 1 0 0 0,-1 0 0 0 0,0 0 1 0 0,-1-1-1 0 0,1 1 0 0 0,-2-3 0 0 0,-5-19 45 0 0,0 1-51 0 0,0 9-1 0 0,-10-21 0 0 0,12 24 0 0 0,0 0 0 0 0,0 0 0 0 0,-1 1 0 0 0,-14-16 0 0 0,14 16-9 0 0,5 8-25 0 0,0 0 0 0 0,-1 0 0 0 0,1 0 0 0 0,0 0 1 0 0,-1 0-1 0 0,0 1 0 0 0,-5-5 0 0 0,8 7 33 0 0,-1 0 0 0 0,1 0 0 0 0,0 0 0 0 0,0 0-1 0 0,0 0 1 0 0,0 0 0 0 0,0 0 0 0 0,-1 0 0 0 0,1 0 0 0 0,0 0 0 0 0,0 0-1 0 0,0 0 1 0 0,0 0 0 0 0,0 0 0 0 0,0 0 0 0 0,-1 1 0 0 0,1-1 0 0 0,0 0-1 0 0,0 0 1 0 0,0 0 0 0 0,0 0 0 0 0,0 0 0 0 0,0 0 0 0 0,0 1 0 0 0,0-1-1 0 0,0 0 1 0 0,0 0 0 0 0,0 0 0 0 0,-1 0 0 0 0,1 0 0 0 0,0 1 0 0 0,0-1-1 0 0,0 0 1 0 0,0 0 0 0 0,0 0 0 0 0,0 0 0 0 0,0 0 0 0 0,0 1 0 0 0,0-1-1 0 0,1 0 1 0 0,-1 0 0 0 0,0 7-15 0 0,3 5-20 0 0,-1-4-41 0 0,1 0 0 0 0,0 0 0 0 0,6 13 0 0 0,4 8 78 0 0,-10-21-4 0 0,0-1-1 0 0,0 0 1 0 0,8 12 0 0 0,9 13-71 0 0,-15-23 57 0 0,1 1 1 0 0,8 10-1 0 0,5 6 17 0 0,-14-18 0 0 0,1 0 0 0 0,0-1 0 0 0,0 0 0 0 0,8 7 0 0 0,6 5 24 0 0,-14-13-14 0 0,1 0 0 0 0,-1 0 0 0 0,15 9 0 0 0,-13-11-64 0 0,-1 1 129 0 0,1-1 0 0 0,15 5 1 0 0,-22-8-60 0 0,0 0 1 0 0,1-1 0 0 0,-1 0 0 0 0,0 1 0 0 0,1-1 0 0 0,-1 0 0 0 0,0 0 0 0 0,1 0 0 0 0,-1 0 0 0 0,1 0 0 0 0,-1 0 0 0 0,1 0 0 0 0,-1 0 0 0 0,0 0 0 0 0,1-1 0 0 0,-1 1 0 0 0,0-1 0 0 0,1 1 0 0 0,-1-1 0 0 0,0 1 0 0 0,1-1 0 0 0,-1 0 0 0 0,2-1 0 0 0,-2 0-14 0 0,0 0 1 0 0,-1 1-1 0 0,1-1 0 0 0,-1 0 1 0 0,1 0-1 0 0,-1 1 0 0 0,0-1 1 0 0,1 0-1 0 0,-1 0 0 0 0,0 0 1 0 0,0 0-1 0 0,0 0 0 0 0,-1 1 1 0 0,1-1-1 0 0,0 0 1 0 0,-1 0-1 0 0,1 0 0 0 0,-2-2 1 0 0,1-4 36 0 0,-1-1-4 0 0,-1 0 0 0 0,-5-14 0 0 0,0-2-3 0 0,-15-34-121 0 0,16 42 121 0 0,-14-25 0 0 0,3 7-45 0 0,15 30-46 0 0,-1 0 1 0 0,0 0 0 0 0,-7-8-1 0 0,11 13 57 0 0,0 0 0 0 0,0 0 0 0 0,0 0 0 0 0,0 0 0 0 0,0-1 0 0 0,0 1 0 0 0,-1 0 0 0 0,1 0 1 0 0,0 0-1 0 0,0 0 0 0 0,0 0 0 0 0,0 0 0 0 0,0 0 0 0 0,0 0 0 0 0,0 0 0 0 0,0 0 0 0 0,-1 0 0 0 0,1 0 0 0 0,0 0 0 0 0,0 0 0 0 0,0 0 0 0 0,0 0 0 0 0,0 0 0 0 0,0 0 0 0 0,0 0 0 0 0,0 0 0 0 0,-1 0 0 0 0,1 1 0 0 0,0-1 0 0 0,0 0 0 0 0,0 0 0 0 0,0 0 0 0 0,0 0 0 0 0,0 0 0 0 0,0 0 1 0 0,0 0-1 0 0,0 0 0 0 0,0 0 0 0 0,0 0 0 0 0,-1 0 0 0 0,1 1 0 0 0,0-1 0 0 0,0 0 0 0 0,0 0 0 0 0,0 0 0 0 0,0 0 0 0 0,0 0 0 0 0,0 0 0 0 0,0 0 0 0 0,0 0 0 0 0,0 1 0 0 0,0-1 0 0 0,0 0 0 0 0,0 6-27 0 0,14 25 9 0 0,-8-18 4 0 0,0 0 0 0 0,10 16 0 0 0,-8-12 15 0 0,-7-14 0 0 0,0-1 0 0 0,0 1 0 0 0,0-1 0 0 0,0 1 0 0 0,0-1 0 0 0,3 4 0 0 0,13 25 0 0 0,1-7 0 0 0,-11-14 0 0 0,15 16 0 0 0,-2-1 0 0 0,-20-25 1 0 0,0 0-1 0 0,0 0 0 0 0,0 0 1 0 0,0 0-1 0 0,1 0 0 0 0,-1 0 1 0 0,0 0-1 0 0,0 0 1 0 0,0 0-1 0 0,0 1 0 0 0,0-1 1 0 0,0 0-1 0 0,0 0 0 0 0,0 0 1 0 0,0 0-1 0 0,0 0 0 0 0,0 0 1 0 0,0 0-1 0 0,0 0 1 0 0,1 0-1 0 0,-1 0 0 0 0,0 0 1 0 0,0 0-1 0 0,0 0 0 0 0,0 0 1 0 0,0 0-1 0 0,0 0 1 0 0,0 0-1 0 0,0 0 0 0 0,0 0 1 0 0,1 0-1 0 0,-1 0 0 0 0,0 0 1 0 0,0 0-1 0 0,0 0 1 0 0,0 0-1 0 0,0 0 0 0 0,0 0 1 0 0,0 0-1 0 0,0 0 0 0 0,0 0 1 0 0,0 0-1 0 0,0 0 1 0 0,1 0-1 0 0,-1-1 0 0 0,0 1 1 0 0,0 0-1 0 0,0 0 0 0 0,0 0 1 0 0,0 0-1 0 0,0 0 0 0 0,-1-6 45 0 0,-3-7 43 0 0,-11-29-8 0 0,-7-4-80 0 0,2 7 0 0 0,18 32 0 0 0,1 6-1 0 0,1 0 1 0 0,0 0-1 0 0,-1 0 0 0 0,1 0 0 0 0,0 0 1 0 0,-1 1-1 0 0,1-1 0 0 0,-1 0 0 0 0,0 0 1 0 0,1 0-1 0 0,-1 0 0 0 0,0 1 0 0 0,1-1 1 0 0,-1 0-1 0 0,-1 0 0 0 0,1 0-60 0 0,5 12-98 0 0,-1-7 159 0 0,0-1 0 0 0,-1 1 0 0 0,1-1 0 0 0,-1 1 0 0 0,0 0 0 0 0,0 0 0 0 0,3 8 0 0 0,9 16 0 0 0,-9-19 0 0 0,0 1 0 0 0,7 17 0 0 0,-9-17 0 0 0,2 0 0 0 0,6 12 0 0 0,30 46 0 0 0,-40-67 0 0 0,-1 0 0 0 0,0 0 1 0 0,1 0 0 0 0,-1 0-1 0 0,0 0 1 0 0,1 0 0 0 0,-1 0-1 0 0,1-1 1 0 0,0 1 0 0 0,-1 0-1 0 0,1 0 1 0 0,0 0 0 0 0,-1-1-1 0 0,1 1 1 0 0,0 0 0 0 0,0-1-1 0 0,0 1 1 0 0,0-1 0 0 0,-1 1-1 0 0,1-1 1 0 0,0 1 0 0 0,0-1-1 0 0,2 1 1 0 0,-2-1 136 0 0,3-21 55 0 0,-8 8-64 0 0,3 12-111 0 0,1-7 410 0 0,4 9-1228 0 0,-3 0 804 0 0,0-1 0 0 0,0 1 0 0 0,0 0 0 0 0,0 0 0 0 0,0 0-1 0 0,0-1 1 0 0,0 1 0 0 0,0 0 0 0 0,-1 0 0 0 0,1 0 0 0 0,0 0 0 0 0,-1 0 0 0 0,2 3 0 0 0,5 6 9 0 0,-7-10-6 0 0,1 1 0 0 0,-1-1 0 0 0,1 1-1 0 0,-1-1 1 0 0,0 1 0 0 0,1-1 0 0 0,-1 1-1 0 0,0 0 1 0 0,1-1 0 0 0,-1 1 0 0 0,0-1-1 0 0,0 1 1 0 0,0 0 0 0 0,1-1 0 0 0,-1 1 0 0 0,0 1-1 0 0,0-2-1 0 0,0 0-1 0 0,0 0 1 0 0,0 0-1 0 0,0 1 1 0 0,0-1-1 0 0,0 0 1 0 0,0 0-1 0 0,0 0 0 0 0,0 1 1 0 0,0-1-1 0 0,0 0 1 0 0,0 0-1 0 0,0 0 1 0 0,0 1-1 0 0,0-1 1 0 0,1 0-1 0 0,-1 0 1 0 0,0 0-1 0 0,0 0 1 0 0,0 1-1 0 0,0-1 0 0 0,0 0 1 0 0,1 0-1 0 0,-1 0 1 0 0,0 0-1 0 0,0 0 1 0 0,0 1-1 0 0,0-1 1 0 0,1 0-1 0 0,-1 0 1 0 0,0 0-1 0 0,0 0 0 0 0,0 0 1 0 0,1 0-1 0 0,-1 0 1 0 0,0 0-1 0 0,0 0 1 0 0,0 0-1 0 0,1 0 1 0 0,-1 0-1 0 0,21 24-331 0 0,-21-24 330 0 0,0 0 1 0 0,0 0-1 0 0,0 0 0 0 0,0 1 0 0 0,1-1 1 0 0,-1 0-1 0 0,0 0 0 0 0,0 0 0 0 0,0 0 1 0 0,0 1-1 0 0,0-1 0 0 0,0 0 0 0 0,1 0 1 0 0,-1 0-1 0 0,0 0 0 0 0,0 0 0 0 0,0 0 1 0 0,0 1-1 0 0,1-1 0 0 0,-1 0 0 0 0,0 0 1 0 0,0 0-1 0 0,0 0 0 0 0,1 0 0 0 0,-1 0 1 0 0,0 0-1 0 0,0 0 0 0 0,0 0 0 0 0,1 0 1 0 0,-1 0-1 0 0,0 0 0 0 0,0 0 1 0 0,0 0-1 0 0,1 0 0 0 0,-1 0 0 0 0,0 0 1 0 0,0 0-1 0 0,1 0 0 0 0,-4-9 83 0 0,0-2-47 0 0,-13-28 79 0 0,5 12-117 0 0,3 9 0 0 0,5 8 0 0 0,-2-1 0 0 0,0 1 0 0 0,-9-16 0 0 0,-2-10 0 0 0,-1-8 0 0 0,10 30 0 0 0,2 0 0 0 0,-7-21 0 0 0,-3-8 0 0 0,-8-23 0 0 0,7 32 0 0 0,15 31 0 0 0,0 0 0 0 0,0 0 0 0 0,0 0 0 0 0,0 0 0 0 0,-1 0 0 0 0,-2-3 0 0 0,2 4 0 0 0,1 0 0 0 0,0 0 0 0 0,-1 0 0 0 0,1 0 0 0 0,0 0 0 0 0,0-1 0 0 0,1 1 0 0 0,-1 0 0 0 0,0-1 0 0 0,1 1 0 0 0,-1-4 0 0 0,-5-18-72 0 0,6 22 68 0 0,0 0-1 0 0,-1 1 1 0 0,1-1 0 0 0,0 0-1 0 0,-1 1 1 0 0,0-1-1 0 0,1 0 1 0 0,-2-2 0 0 0,-4-8-21 0 0,-5-12 25 0 0,10 21 0 0 0,1 0 0 0 0,-1 0 0 0 0,0 0 0 0 0,1 0 0 0 0,-1 0 0 0 0,-1 0 0 0 0,1 1 0 0 0,0-1 0 0 0,-2-2 0 0 0,2 3 0 0 0,0 0 0 0 0,0 0 0 0 0,0 1 0 0 0,1-1 0 0 0,-1 0 0 0 0,1 0 0 0 0,-1 0 0 0 0,1-3 0 0 0,-4-12 0 0 0,0 1 0 0 0,-2-2 0 0 0,-4-10 0 0 0,7 14 0 0 0,3 12 0 0 0,0 1 0 0 0,0 0 0 0 0,0-1 0 0 0,-1 1 0 0 0,1 0 0 0 0,0-1 0 0 0,-1 1 0 0 0,1 0 0 0 0,-1-3 0 0 0,0 4 0 0 0,1-1 0 0 0,0 1 0 0 0,0-1 0 0 0,0 1 0 0 0,-1-1 0 0 0,1 1 0 0 0,0-1 0 0 0,0 1 0 0 0,0-1 0 0 0,0 0 0 0 0,0 1 0 0 0,0-1 0 0 0,0 1 0 0 0,0-1 0 0 0,0 1 0 0 0,1-1 0 0 0,-1-1 0 0 0,0 2 0 0 0,0-1 0 0 0,1 1 0 0 0,-1-1 0 0 0,0 1 0 0 0,0-1 0 0 0,0 1 0 0 0,0-1 0 0 0,0 0 0 0 0,0 1 0 0 0,0-1 0 0 0,0 1 0 0 0,0-1 0 0 0,0 0 0 0 0,0 1 0 0 0,-1-1 0 0 0,1 0 0 0 0,-3-5 0 0 0,2 5 0 0 0,0-1 0 0 0,0 0 0 0 0,0 1 0 0 0,0-1 0 0 0,1 0 0 0 0,-1 1 0 0 0,1-1 0 0 0,-1-2 0 0 0,-5-10 4 0 0,5 13-5 0 0,1 0-1 0 0,-1 0 0 0 0,1 0 0 0 0,-1 0 0 0 0,1 0 0 0 0,-1 0 0 0 0,1 0 0 0 0,-1-1 0 0 0,1 1 0 0 0,0-2 0 0 0,-10-26-234 0 0,7 16 375 0 0,-1-5-17 0 0,4 17-122 0 0,0 0 0 0 0,0 0 0 0 0,0 1 0 0 0,0-1 0 0 0,0 0 0 0 0,-1 0 0 0 0,1 0-1 0 0,0 0 1 0 0,0 1 0 0 0,-1-1 0 0 0,1 0 0 0 0,-1-1 0 0 0,0 2 1 0 0,1-1 0 0 0,-1 0 0 0 0,1 1 0 0 0,0-1 0 0 0,-1 0 0 0 0,1 0 0 0 0,0 1 0 0 0,0-1 0 0 0,-1 0 0 0 0,1 0 0 0 0,0 0 0 0 0,0 1 0 0 0,0-2 1 0 0,0 1 1 0 0,0 1 0 0 0,0 0 0 0 0,0-1-1 0 0,0 1 1 0 0,0 0 0 0 0,0-1 0 0 0,0 1 0 0 0,0 0 0 0 0,-1 0 0 0 0,1-1 0 0 0,0 1 0 0 0,0 0 0 0 0,0-1 0 0 0,0 1 0 0 0,-1 0 0 0 0,1 0 0 0 0,0 0 0 0 0,0-1 0 0 0,0 1 0 0 0,-1 0 0 0 0,1 0 0 0 0,0 0 0 0 0,0-1 0 0 0,-1 1 0 0 0,-4-7 56 0 0,5 4-48 0 0,0 2-14 0 0,0 0 0 0 0,0 0 0 0 0,0 1 0 0 0,0-1 0 0 0,0 0 0 0 0,0 0 0 0 0,0 1 0 0 0,-1-1 0 0 0,1 0 0 0 0,0 0-1 0 0,-1 1 1 0 0,1-1 0 0 0,0 0 0 0 0,-1 1 0 0 0,1-1 0 0 0,-1 0 0 0 0,1 1 0 0 0,-1-1 0 0 0,1 1 0 0 0,-1-1 0 0 0,-5-12-12 0 0,3 2 16 0 0,-5-21-1 0 0,7 32 0 0 0,1-1 0 0 0,0 0 0 0 0,-1 0 0 0 0,1 1 0 0 0,0-1 0 0 0,0 0 0 0 0,0 0 0 0 0,0 1 0 0 0,0-1 0 0 0,0 0 0 0 0,0 0 0 0 0,0 1 0 0 0,0-1 0 0 0,0 0 0 0 0,0 0 0 0 0,0-1 0 0 0,1 2 0 0 0,-1-1 0 0 0,0 0 0 0 0,0 0 0 0 0,0 0 0 0 0,0 0 0 0 0,0 0 0 0 0,0 1 0 0 0,0-1 0 0 0,0 0 0 0 0,0 0 0 0 0,0 0 0 0 0,0 0 0 0 0,-1-1 0 0 0,-2-3 0 0 0,2 3 0 0 0,1 0 0 0 0,-1 0 0 0 0,0 1 0 0 0,0-1 0 0 0,1 0 0 0 0,-1 0 0 0 0,1 0 0 0 0,0 0 0 0 0,-1-4 0 0 0,1 4 0 0 0,0 1 0 0 0,0-1 0 0 0,-1 0 0 0 0,1 1 0 0 0,0-1 0 0 0,-1 1 0 0 0,0-1 0 0 0,1 0 0 0 0,-2-1 0 0 0,1 2 0 0 0,0-1 0 0 0,1 1 0 0 0,-1-1 0 0 0,0 0 0 0 0,1 1 0 0 0,0-1 0 0 0,-1 1 0 0 0,1-1 0 0 0,0 0 0 0 0,0-2 0 0 0,0 3 0 0 0,-1-1 0 0 0,1 1 0 0 0,0 0 0 0 0,0 0 0 0 0,0-1 0 0 0,-1 1 0 0 0,1 0 0 0 0,-1 0 0 0 0,1 0 0 0 0,-2-3 0 0 0,1 3 0 0 0,1 0 0 0 0,-1 0 0 0 0,1 0 0 0 0,-1 0 0 0 0,1 0 0 0 0,0 0 0 0 0,-1-1 0 0 0,1 1 0 0 0,0 0 0 0 0,0 0 0 0 0,0 0 0 0 0,0-3 0 0 0,0 3 0 0 0,0 1 0 0 0,0-1 0 0 0,0 0 0 0 0,-1 0 0 0 0,1 0 0 0 0,0 0 0 0 0,0 0 0 0 0,-1 0 0 0 0,1 0 0 0 0,0 0 0 0 0,-1 0 0 0 0,0-1 0 0 0,-3-11 0 0 0,4 12 0 0 0,0 0 0 0 0,0 0 0 0 0,0 0 0 0 0,-1 0 0 0 0,1 0 0 0 0,0 0 0 0 0,-1 0 0 0 0,1 0 0 0 0,-1 1 0 0 0,1-1 0 0 0,0 0 0 0 0,-2-1 0 0 0,2 1 0 0 0,-1 1 0 0 0,1-1 0 0 0,-1 0 0 0 0,1 0 0 0 0,-1 0 0 0 0,1 0 0 0 0,-1 1 0 0 0,1-1 0 0 0,0 0 0 0 0,0 0 0 0 0,0 0 0 0 0,-1 0 0 0 0,1 0 0 0 0,0-1 0 0 0,0-1 18 0 0,0 1 1 0 0,-1-1-1 0 0,1 0 0 0 0,-1 1 0 0 0,0-1 0 0 0,1 1 1 0 0,-1-1-1 0 0,-1 1 0 0 0,1 0 0 0 0,-2-4 0 0 0,-6-16 364 0 0,7 11-374 0 0,-1-1 1 0 0,-6-18 0 0 0,7 23-22 0 0,-1-1 0 0 0,1 1 0 0 0,0-1 0 0 0,1 1-1 0 0,0-1 1 0 0,0 1 0 0 0,0-9 0 0 0,-4-22-450 0 0,-2-2 551 0 0,0 4-247 0 0,5 29 193 0 0,1 0 0 0 0,0-1 0 0 0,-1-10-1 0 0,-5-31 117 0 0,3 29-369 0 0,-8-26 0 0 0,8 32 307 0 0,0-13 456 0 0,-9-23-952 0 0,2 19 408 0 0,9 23 0 0 0,0 0 0 0 0,-1 0 0 0 0,1 1 0 0 0,-2 0 0 0 0,-7-13 0 0 0,-12-27 111 0 0,-5 2-86 0 0,22 34-218 0 0,-1-2 194 0 0,-9-11-1 0 0,7 3 0 0 0,6 17 0 0 0,2 3 0 0 0,0-1 0 0 0,0 1 0 0 0,0-1 0 0 0,0 1 0 0 0,0-1 0 0 0,0 1 0 0 0,0-1 0 0 0,1 1 0 0 0,-2-4 0 0 0,2 3 0 0 0,-1 1 0 0 0,1-1 0 0 0,-1 1 0 0 0,0 0 0 0 0,1-1 0 0 0,-1 1 0 0 0,0 0 0 0 0,0 0 0 0 0,-1-2 0 0 0,1 2 0 0 0,0 0 0 0 0,1 0 0 0 0,-1 0 0 0 0,0 0 0 0 0,0 0 0 0 0,1 0 0 0 0,-1 0 0 0 0,1 0 0 0 0,-1-1 0 0 0,1 1 0 0 0,0 0 0 0 0,-1 0 0 0 0,1-3 0 0 0,-9-28-88 0 0,8 31 92 0 0,1 0 0 0 0,0-1 0 0 0,-1 1 0 0 0,1 0 0 0 0,-1-1 0 0 0,1 1 0 0 0,-1 0 0 0 0,0 0 0 0 0,1 0 0 0 0,-3-2 0 0 0,2 2-3 0 0,0 0 1 0 0,1-1 0 0 0,-1 1-1 0 0,0 0 1 0 0,1 0-1 0 0,-1 0 1 0 0,0 0-1 0 0,1-1 1 0 0,0 1-1 0 0,-1 0 1 0 0,1-1 0 0 0,-1-1-1 0 0,1 1-1 0 0,0-1 0 0 0,-1 1 0 0 0,1 0 0 0 0,-1 0 0 0 0,0 0 0 0 0,0 0 0 0 0,-1-2 0 0 0,-3-11 0 0 0,4 14-1 0 0,1 0 1 0 0,0 0-1 0 0,-1 0 0 0 0,1 0 1 0 0,0 1-1 0 0,-1-1 0 0 0,1 0 0 0 0,-1 0 1 0 0,1 1-1 0 0,-1-1 0 0 0,1 0 1 0 0,-1 1-1 0 0,-1-2 0 0 0,2 2-1 0 0,-1-1 0 0 0,0 1 0 0 0,1-1-1 0 0,-1 1 1 0 0,1-1 0 0 0,0 1 0 0 0,-1-1 0 0 0,1 0 0 0 0,-1 1-1 0 0,1-1 1 0 0,0 0 0 0 0,-1 1 0 0 0,1-1 0 0 0,0 0 0 0 0,0 1-1 0 0,0-1 1 0 0,-1 0 0 0 0,1 1 0 0 0,0-2 0 0 0,0 1 7 0 0,0 0 1 0 0,0 0 0 0 0,0 1-1 0 0,-1-1 1 0 0,1 0-1 0 0,0 0 1 0 0,0 1-1 0 0,-1-1 1 0 0,1 0 0 0 0,0 1-1 0 0,-1-1 1 0 0,1 0-1 0 0,-2 0 1 0 0,2 0-1 0 0,-1 0 0 0 0,1 1 1 0 0,-1-1-1 0 0,1 0 0 0 0,-1 0 1 0 0,1 0-1 0 0,-1 0 0 0 0,1 1 0 0 0,0-1 1 0 0,0 0-1 0 0,-1-2 0 0 0,-3-10-5 0 0,3 13 0 0 0,1-1 0 0 0,-1 0 0 0 0,1 0 0 0 0,0 1 0 0 0,-1-1 0 0 0,1 0 0 0 0,0 0 0 0 0,0 0 0 0 0,-1 0 0 0 0,1 1 0 0 0,0-1 0 0 0,0 0 0 0 0,0 0 0 0 0,0 0 0 0 0,0 0 0 0 0,1-1 0 0 0,-1 1 0 0 0,-1 0 0 0 0,1 1 0 0 0,0-1 0 0 0,0 0 0 0 0,0 0 0 0 0,0 0 0 0 0,0 0 0 0 0,-1 1 0 0 0,1-1 0 0 0,0 0 0 0 0,-1 0 0 0 0,1 1 0 0 0,-1-1 0 0 0,1 0 0 0 0,-1 0 0 0 0,-5-12 0 0 0,1-1 0 0 0,4 14 0 0 0,1-1 0 0 0,-1 0 0 0 0,1 0 0 0 0,-1 0 0 0 0,1 0 0 0 0,-1 0 0 0 0,1 0 0 0 0,0 0 0 0 0,0 0 0 0 0,-1 1 0 0 0,1-1 0 0 0,0 0 0 0 0,0-2 0 0 0,0 2 0 0 0,0 0 0 0 0,0 1 0 0 0,0-1 0 0 0,0 0 0 0 0,0 1 0 0 0,-1-1 0 0 0,1 0 0 0 0,0 1 0 0 0,0-1 0 0 0,0 1 0 0 0,-1-1 0 0 0,1 0 0 0 0,0 1 0 0 0,-1-1 0 0 0,0 0 0 0 0,1 1 0 0 0,0-1 0 0 0,-1 1 0 0 0,1-1 0 0 0,-1 1 0 0 0,1-1 0 0 0,0 0 0 0 0,0 1 0 0 0,-1-1 0 0 0,1 1 0 0 0,0-1 0 0 0,0 0 0 0 0,0 1 0 0 0,0-1 0 0 0,0 0 0 0 0,0 1 0 0 0,0-1 0 0 0,0 1 0 0 0,0-2 0 0 0,0 1 1 0 0,0-1 1 0 0,0 1-1 0 0,-1-1 0 0 0,1 1 0 0 0,0-1 1 0 0,-1 1-1 0 0,1-1 0 0 0,-1 1 0 0 0,1 0 1 0 0,-1-1-1 0 0,0 1 0 0 0,0 0 0 0 0,1-1 1 0 0,-3 0-1 0 0,-3-9 58 0 0,3 4 4 0 0,3 4-25 0 0,-1 0 0 0 0,0 0-1 0 0,-1 1 1 0 0,1-1 0 0 0,0 0-1 0 0,-1 1 1 0 0,0-1 0 0 0,-2-2-1 0 0,1 1-56 0 0,1 0 0 0 0,0 0 0 0 0,0 0 0 0 0,0 0 0 0 0,1 0 0 0 0,-1-1 0 0 0,0-4 0 0 0,1 6 26 0 0,0 0 0 0 0,0 1-1 0 0,0-1 1 0 0,-1 0 0 0 0,1 1 0 0 0,-3-4-1 0 0,-1-2 11 0 0,0-4-2 0 0,0 1-1 0 0,-8-13 1 0 0,1 1 13 0 0,7 15-29 0 0,-1-1 0 0 0,0 1-1 0 0,0 0 1 0 0,-1 1 0 0 0,-8-8-1 0 0,10 7 2 0 0,4 6 0 0 0,1 1 0 0 0,-1 0 0 0 0,0-1 0 0 0,1 1 0 0 0,-1 0 0 0 0,0 0 0 0 0,0 0 0 0 0,0 0 0 0 0,0-1 0 0 0,0 1 0 0 0,-2-1 0 0 0,-1-6 0 0 0,2 6 5 0 0,0 1 0 0 0,0 0-1 0 0,0 0 1 0 0,0 1 0 0 0,0-1-1 0 0,0 0 1 0 0,0 0 0 0 0,0 1 0 0 0,0 0-1 0 0,0-1 1 0 0,0 1 0 0 0,-1 0 0 0 0,1 0-1 0 0,-3 0 1 0 0,-8-1-24 0 0,-17-12-57 0 0,10 5 239 0 0,19 8-159 0 0,1 0 0 0 0,0 0 0 0 0,0 0 0 0 0,-1 0-1 0 0,1 0 1 0 0,0 0 0 0 0,0-1 0 0 0,-1 1 0 0 0,1 0 0 0 0,0 0 0 0 0,0 0 0 0 0,0 0 0 0 0,-1-1-1 0 0,1 1 1 0 0,0 0 0 0 0,0 0 0 0 0,0-1 0 0 0,0 1 0 0 0,-1 0 0 0 0,1 0 0 0 0,0 0 0 0 0,0-1-1 0 0,0 1 1 0 0,0 0 0 0 0,0-1 0 0 0,0 1 0 0 0,0 0 0 0 0,0 0 0 0 0,0-1 0 0 0,0 1 0 0 0,0 0-1 0 0,0 0 1 0 0,0-1 0 0 0,0 1 0 0 0,0 0 0 0 0,0 0 0 0 0,0-1 0 0 0,-1 0-25 0 0,0 0 0 0 0,0 1 1 0 0,0-1-1 0 0,0 0 0 0 0,0 0 0 0 0,0 0 1 0 0,0 1-1 0 0,1-1 0 0 0,-1 0 0 0 0,0 0 0 0 0,0-2 1 0 0,-1 1 14 0 0,0 1 6 0 0,0 0 0 0 0,0 0 0 0 0,0 0 0 0 0,0 1 0 0 0,0-1 0 0 0,-1 1 0 0 0,1 0 0 0 0,-3-1 0 0 0,3 1 0 0 0,1 0 0 0 0,-1 1 0 0 0,1-1 0 0 0,-1 0 0 0 0,1 1 0 0 0,0-1 0 0 0,-1 0 0 0 0,1 1 0 0 0,0 0 0 0 0,-3 1 0 0 0,-4 1 0 0 0,-24 7 12 0 0,30-8-7 0 0,0 0-1 0 0,0 0 1 0 0,0 0-1 0 0,0 0 1 0 0,0 1-1 0 0,0-1 0 0 0,1 0 1 0 0,-1 1-1 0 0,1-1 1 0 0,-1 1-1 0 0,1 0 1 0 0,0-1-1 0 0,0 1 1 0 0,0 0-1 0 0,1 0 1 0 0,-2 4-1 0 0,-1 11-16 0 0,1-8-13 0 0,0 0 0 0 0,-1 13-1 0 0,0 4 26 0 0,2-20 0 0 0,0-1 0 0 0,1 0 0 0 0,0 1 0 0 0,0 6 0 0 0,1 17 1 0 0,-1-21-19 0 0,1 1 0 0 0,1 13 0 0 0,3 15-20 0 0,-4-28 25 0 0,0 1 1 0 0,5 18 0 0 0,1 6 12 0 0,-6-27 0 0 0,1 0 0 0 0,0 0 0 0 0,0 0 0 0 0,3 8 0 0 0,5 12-17 0 0,-8-22-1 0 0,0 1-1 0 0,1 0 1 0 0,6 11 0 0 0,-8-16 4 0 0,0 0 0 0 0,0 0 0 0 0,0 0 0 0 0,-1 0 0 0 0,1 1 0 0 0,0-1 0 0 0,-1 2 1 0 0,1-3 8 0 0,-1 1 1 0 0,0-1 0 0 0,0 0 0 0 0,1 1 0 0 0,-1-1-1 0 0,1 0 1 0 0,-1 1 0 0 0,1-1 0 0 0,-1 0-1 0 0,1 0 1 0 0,0 0 0 0 0,-1 1 0 0 0,1-1 0 0 0,0 0-1 0 0,0 0 1 0 0,2 1 0 0 0,-2-1 29 0 0,1 0 0 0 0,-1 1 0 0 0,1-1 1 0 0,0 0-1 0 0,0-1 0 0 0,-1 1 0 0 0,5 1 0 0 0,-6-2-25 0 0,1 0 0 0 0,-1 0 0 0 0,1 1 0 0 0,-1-1 0 0 0,1 0 0 0 0,-1 0 0 0 0,1 0 0 0 0,0-1 0 0 0,-1 1 0 0 0,1 0 0 0 0,-1 0 0 0 0,1 0 0 0 0,-1 0 0 0 0,1 0 0 0 0,-1-1 0 0 0,1 1 0 0 0,-1 0 0 0 0,1 0 0 0 0,-1-1 0 0 0,0 1 0 0 0,1 0 0 0 0,-1-1 0 0 0,1 1 0 0 0,-1 0 0 0 0,0-1 0 0 0,1 1 0 0 0,-1-1 0 0 0,0 1 0 0 0,1-1 0 0 0,-1 1 0 0 0,0 0 0 0 0,0-1 0 0 0,0 1 0 0 0,1-1 0 0 0,-1 1 0 0 0,0-1 0 0 0,0 0 0 0 0,0 1 0 0 0,0-1 0 0 0,0 1 0 0 0,0-1 0 0 0,0 1 0 0 0,0-1 0 0 0,0 1 0 0 0,0-1 0 0 0,0 1 0 0 0,1-25-2 0 0,0 16 5 0 0,-1 1 0 0 0,0 0 1 0 0,-1-11-1 0 0,-2-12 25 0 0,-3-15-3 0 0,1 9-113 0 0,5 29 50 0 0,-1 1 1 0 0,1-1-1 0 0,-4-9 1 0 0,1-2-49 0 0,3 17 85 0 0,-1-1 0 0 0,1 1 0 0 0,0 0 0 0 0,-1 0 1 0 0,0-1-1 0 0,1 1 0 0 0,-1 0 0 0 0,0 0 0 0 0,0 0 0 0 0,0 0 0 0 0,0 0 0 0 0,-3-4 0 0 0,-2-2 3 0 0,6 7-5 0 0,0 0 1 0 0,-1 1-1 0 0,1-1 1 0 0,0 1-1 0 0,-1-1 1 0 0,1 1-1 0 0,-1-1 1 0 0,1 1-1 0 0,0-1 1 0 0,-1 1 0 0 0,1-1-1 0 0,-1 1 1 0 0,1 0-1 0 0,-1-1 1 0 0,1 1-1 0 0,-1 0 1 0 0,0-1-1 0 0,1 1 1 0 0,-1 0-1 0 0,1 0 1 0 0,-1 0 0 0 0,0-1-1 0 0,1 1 1 0 0,-2 0-1 0 0,1 0 1 0 0,1 0 0 0 0,-1 0-1 0 0,1 0 1 0 0,-1 0 0 0 0,1 1 0 0 0,-1-1-1 0 0,1 0 1 0 0,-1 0 0 0 0,1 0 0 0 0,-1 1-1 0 0,1-1 1 0 0,-1 0 0 0 0,1 0 0 0 0,-1 1-1 0 0,1-1 1 0 0,-1 0 0 0 0,1 1 0 0 0,0-1-1 0 0,-1 1 1 0 0,1-1 0 0 0,0 0 0 0 0,-1 1-1 0 0,1-1 1 0 0,0 1 0 0 0,0-1 0 0 0,-1 1-1 0 0,1-1 1 0 0,0 1 0 0 0,0-1 0 0 0,0 1-1 0 0,-1 0 1 0 0,1 0 0 0 0,0-1 0 0 0,0 2-6 0 0,-1 0 0 0 0,1 0 0 0 0,0 0 0 0 0,-1 0 0 0 0,1 0 0 0 0,0 0-1 0 0,0 0 1 0 0,0 0 0 0 0,1 3 0 0 0,0 14-71 0 0,-3-8 54 0 0,1 0-1 0 0,0-1 0 0 0,1 1 1 0 0,1 16-1 0 0,0 21 26 0 0,0-3 0 0 0,8 72-64 0 0,-7-100 64 0 0,0 0 0 0 0,7 21 0 0 0,-5-20 0 0 0,5 33 0 0 0,-7-16-2 0 0,-1-10 9 0 0,5 29-1 0 0,28 132 191 0 0,-24-138-148 0 0,3 0 0 0 0,26 64 0 0 0,-34-99-42 0 0,0-1 1 0 0,1 0 0 0 0,0 1-1 0 0,1-2 1 0 0,0 1 0 0 0,17 19-1 0 0,-23-30-8 0 0,1 1 0 0 0,-1-1 1 0 0,0 0-1 0 0,0 0 0 0 0,0 0 0 0 0,1 0 0 0 0,-1 0 0 0 0,0 0 0 0 0,1 0 1 0 0,-1 0-1 0 0,1-1 0 0 0,-1 1 0 0 0,1-1 0 0 0,0 1 0 0 0,-1-1 0 0 0,1 1 1 0 0,-1-1-1 0 0,1 0 0 0 0,0 0 0 0 0,-1 0 0 0 0,4 0 0 0 0,-4 0-1 0 0,1-1 0 0 0,-1 0 0 0 0,0 1 0 0 0,1-1 0 0 0,-1 0 1 0 0,1 0-1 0 0,-1 0 0 0 0,0 0 0 0 0,0 0 0 0 0,0 0 0 0 0,1 0 0 0 0,-1 0 0 0 0,0 0 0 0 0,0-1 0 0 0,-1 1 0 0 0,1 0 0 0 0,0-1 0 0 0,0 1 0 0 0,-1-1 0 0 0,1 1 0 0 0,-1-1 0 0 0,1-2 0 0 0,2-8 2 0 0,-1 0 0 0 0,0-1 0 0 0,-1 1 0 0 0,-1-26 0 0 0,0 8 0 0 0,-1-8 36 0 0,-8-55 0 0 0,6 70-44 0 0,-4-19 29 0 0,-3 1 1 0 0,-14-43-1 0 0,21 74-21 0 0,-11-28 14 0 0,-37-73-1 0 0,32 75 60 0 0,-27-45 244 0 0,-2-3-298 0 0,40 69-126 0 0,0 0 0 0 0,-1 1-1 0 0,-1 0 1 0 0,0 1 0 0 0,0 0 0 0 0,-17-14 0 0 0,25 25 104 0 0,0 1 1 0 0,0-1 0 0 0,0 1 0 0 0,1-1 0 0 0,-1 1 0 0 0,-1 0 0 0 0,1 0 0 0 0,0 0 0 0 0,0 1 0 0 0,0-1 0 0 0,0 0 0 0 0,-1 1 0 0 0,1-1 0 0 0,0 1 0 0 0,-1 0 0 0 0,-1 0 0 0 0,2 0 1 0 0,1 0 1 0 0,0 0-1 0 0,-1 1 0 0 0,1-1 1 0 0,0 1-1 0 0,0-1 1 0 0,0 1-1 0 0,0-1 0 0 0,-1 1 1 0 0,1 0-1 0 0,0-1 1 0 0,0 1-1 0 0,0 0 0 0 0,0 0 1 0 0,1 0-1 0 0,-1 0 1 0 0,0 0-1 0 0,0 0 0 0 0,0 0 1 0 0,1 0-1 0 0,-1 0 1 0 0,0 0-1 0 0,1 0 0 0 0,-1 1 1 0 0,1-1-1 0 0,0 0 1 0 0,-1 0-1 0 0,1 1 0 0 0,0-1 1 0 0,0 2-1 0 0,-2 16-19 0 0,2-1-1 0 0,0 0 0 0 0,1 0 1 0 0,1 0-1 0 0,6 27 0 0 0,-3-14-1 0 0,11 37 7 0 0,0-6 16 0 0,-4-4-1 0 0,20 57 0 0 0,-6-14 29 0 0,5 15 20 0 0,21 17 65 0 0,-14-38-34 0 0,67 174-5 0 0,-87-226-11 0 0,38 68 0 0 0,-55-108-61 0 0,1 0 1 0 0,0 0 0 0 0,-1 0-1 0 0,1-1 1 0 0,1 1-1 0 0,-1-1 1 0 0,0 0-1 0 0,0 0 1 0 0,1 0-1 0 0,0 0 1 0 0,-1 0 0 0 0,1 0-1 0 0,0 0 1 0 0,5 1-1 0 0,-8-3-3 0 0,1 0 0 0 0,0 0 0 0 0,-1 0 0 0 0,1 0 0 0 0,0 0 0 0 0,-1 0 0 0 0,1 0 0 0 0,0 0 0 0 0,-1 0 0 0 0,1 0 0 0 0,0-1 0 0 0,-1 1 0 0 0,1 0 0 0 0,-1 0 0 0 0,1-1 0 0 0,0 1 0 0 0,-1 0 0 0 0,1-1 0 0 0,-1 1 0 0 0,1-1 0 0 0,-1 1 0 0 0,1-1 0 0 0,-1 1 0 0 0,0-1 0 0 0,1 1 0 0 0,-1-1 0 0 0,0 1 0 0 0,1-1 0 0 0,-1 0 0 0 0,0 1 0 0 0,1-1 0 0 0,-1 1 0 0 0,0-1 0 0 0,0-1 0 0 0,1-1 0 0 0,0 0 0 0 0,0 0 0 0 0,0 0 0 0 0,-1 0 0 0 0,1-7 0 0 0,-8-82 0 0 0,-14-54 0 0 0,13 101 0 0 0,-47-199 0 0 0,-18 4 0 0 0,41 136 0 0 0,6 21-6 0 0,-49-188-218 0 0,47 145-138 0 0,-3-16-75 0 0,10 61 164 0 0,9 39 49 0 0,7 30 136 0 0,0 10-31 0 0,4 2 117 0 0,1 1 1 0 0,-1 0 0 0 0,1-1 0 0 0,-1 1 0 0 0,1-1 0 0 0,-1 1 0 0 0,1 0-1 0 0,0-1 1 0 0,-1 1 0 0 0,1 0 0 0 0,0-1 0 0 0,0 1 0 0 0,-1 0-1 0 0,1 0 1 0 0,0-1 0 0 0,0 1 0 0 0,0 0 0 0 0,0 0 0 0 0,0-1-1 0 0,0 1 1 0 0,0 0 0 0 0,0 0 0 0 0,1 0 0 0 0,-2 34 175 0 0,0-25-128 0 0,0 1 0 0 0,2 12 0 0 0,13 102-341 0 0,-9-90 242 0 0,16 61 0 0 0,-9-50 95 0 0,82 240 356 0 0,-50-165-140 0 0,-23-60-136 0 0,89 267 260 0 0,-43-129-262 0 0,-11-33-80 0 0,-37-108-20 0 0,2-1 0 0 0,3-1-1 0 0,32 55 1 0 0,-51-103-8 0 0,20 31 83 0 0,-23-35-88 0 0,1-1 0 0 0,-1 0 0 0 0,1 0 0 0 0,-1 0 0 0 0,1-1-1 0 0,0 1 1 0 0,1-1 0 0 0,5 4 0 0 0,-9-5-9 0 0,1-1 1 0 0,-1 0-1 0 0,1 1 0 0 0,0-1 1 0 0,-1 0-1 0 0,1 0 0 0 0,-1 0 1 0 0,1 0-1 0 0,0 1 0 0 0,-1-1 1 0 0,1 0-1 0 0,-1 0 0 0 0,1 0 1 0 0,0 0-1 0 0,-1 0 0 0 0,1-1 1 0 0,0 1-1 0 0,-1 0 0 0 0,1 0 1 0 0,-1 0-1 0 0,1 0 0 0 0,0-1 1 0 0,-1 1-1 0 0,1 0 0 0 0,-1-1 1 0 0,1 1-1 0 0,-1 0 0 0 0,1-1 1 0 0,-1 1-1 0 0,1 0 0 0 0,-1-1 0 0 0,0 1 1 0 0,1-1-1 0 0,-1 1 0 0 0,1-1 1 0 0,-1 1-1 0 0,0-1 0 0 0,0 1 1 0 0,1-1-1 0 0,-1 0 0 0 0,0 1 1 0 0,0-1-1 0 0,0 1 0 0 0,1-1 1 0 0,-1 0-1 0 0,0 1 0 0 0,0-1 1 0 0,0 1-1 0 0,0-2 0 0 0,0-5-25 0 0,1 0-1 0 0,-1-1 1 0 0,-2-10 0 0 0,2 12 20 0 0,-5-34 7 0 0,-18-70 0 0 0,14 72 0 0 0,-19-62 0 0 0,-1-1 0 0 0,18 56-1 0 0,-36-147-8 0 0,-9-34-208 0 0,30 116 92 0 0,-4-33-67 0 0,2 6-64 0 0,14 70 115 0 0,7 33 39 0 0,-1 1-1 0 0,-1 0 1 0 0,-14-33 0 0 0,20 60 78 0 0,0 0 1 0 0,0 1 0 0 0,0-1-1 0 0,-1 1 1 0 0,-8-9 0 0 0,12 13 23 0 0,0 1 0 0 0,0 0 1 0 0,0-1-1 0 0,-1 1 1 0 0,1 0-1 0 0,0 0 0 0 0,0-1 1 0 0,-1 1-1 0 0,1 0 1 0 0,0 0-1 0 0,-1-1 0 0 0,1 1 1 0 0,0 0-1 0 0,-1 0 1 0 0,1 0-1 0 0,0 0 1 0 0,-1 0-1 0 0,1-1 0 0 0,0 1 1 0 0,-1 0-1 0 0,1 0 1 0 0,0 0-1 0 0,-1 0 0 0 0,1 0 1 0 0,-1 0-1 0 0,1 0 1 0 0,0 0-1 0 0,-1 0 0 0 0,1 0 1 0 0,-1 1-1 0 0,1-1 2 0 0,-1 0 0 0 0,1 1-1 0 0,-1-1 1 0 0,1 1-1 0 0,0 0 1 0 0,-1-1 0 0 0,1 1-1 0 0,0-1 1 0 0,-1 1-1 0 0,1-1 1 0 0,0 1 0 0 0,0 0-1 0 0,-1-1 1 0 0,1 1 0 0 0,0 0-1 0 0,-1 26 11 0 0,3-5-12 0 0,12 81 0 0 0,31 110 78 0 0,-16-86 104 0 0,13 55 154 0 0,-27-125-203 0 0,72 242 438 0 0,-47-185-529 0 0,35 91 62 0 0,-58-161-90 0 0,-4-8 30 0 0,37 68 0 0 0,-42-87 7 0 0,-6-13-38 0 0,-1-1 0 0 0,0 0 0 0 0,1 0 0 0 0,0 0 0 0 0,0 0 0 0 0,0 0 0 0 0,0 0 0 0 0,0 0 0 0 0,1-1 0 0 0,3 4 0 0 0,-6-5-15 0 0,1-1 0 0 0,-1 0 1 0 0,0 0-1 0 0,1 1 0 0 0,-1-1 1 0 0,0 0-1 0 0,1 0 1 0 0,-1 0-1 0 0,0 0 0 0 0,1 0 1 0 0,-1 0-1 0 0,1 1 0 0 0,-1-1 1 0 0,0 0-1 0 0,1 0 1 0 0,-1 0-1 0 0,0 0 0 0 0,1 0 1 0 0,-1 0-1 0 0,0 0 1 0 0,1-1-1 0 0,-1 1 0 0 0,1 0 1 0 0,-1 0-1 0 0,0 0 0 0 0,1 0 1 0 0,-1 0-1 0 0,0 0 1 0 0,1-1-1 0 0,-1 1 0 0 0,0 0 1 0 0,1 0-1 0 0,-1-1 1 0 0,0 1-1 0 0,0 0 0 0 0,1 0 1 0 0,-1-1-1 0 0,0 1 0 0 0,0 0 1 0 0,0-1-1 0 0,1 1 1 0 0,-1 0-1 0 0,0-1 0 0 0,0 1 1 0 0,0 0-1 0 0,0-1 1 0 0,0 1-1 0 0,0 0 0 0 0,0-1 1 0 0,1 1-1 0 0,-1-1 0 0 0,0 0 1 0 0,0-25-106 0 0,0 19 105 0 0,-4-47 0 0 0,-21-100-1 0 0,19 122 12 0 0,-117-405 194 0 0,52 213-205 0 0,9 29 6 0 0,5 17-125 0 0,28 82 1 0 0,-32-112-271 0 0,4 44-253 0 0,56 160 645 0 0,-1 0 0 0 0,0 0 0 0 0,0 0 0 0 0,0 1 1 0 0,-1-1-1 0 0,1 1 0 0 0,-1-1 0 0 0,0 1 0 0 0,-4-4 0 0 0,5 14 180 0 0,2 4-136 0 0,2 1 0 0 0,0-1 0 0 0,4 18 0 0 0,3 9-179 0 0,42 173-151 0 0,-35-156 284 0 0,44 143 88 0 0,-23-82 73 0 0,56 140 52 0 0,-50-144-175 0 0,-43-111-36 0 0,122 348 366 0 0,-66-183-269 0 0,-23-71-100 0 0,-24-73 23 0 0,20 38 0 0 0,-2-8 1 0 0,-26-49-22 0 0,0-1 0 0 0,1 1 0 0 0,-1-1 0 0 0,1 1 0 0 0,0-1 0 0 0,0 0 0 0 0,0 0 0 0 0,0 0 0 0 0,0 0 0 0 0,4 3 0 0 0,-6-5 0 0 0,1 0 0 0 0,-1 1 0 0 0,1-1 0 0 0,-1 1 0 0 0,1-1 0 0 0,-1 0 0 0 0,1 0 0 0 0,-1 1 0 0 0,1-1 0 0 0,-1 0 0 0 0,1 0 0 0 0,-1 0 0 0 0,1 1 0 0 0,-1-1 0 0 0,1 0 0 0 0,0 0 0 0 0,0 0 0 0 0,-1 0 0 0 0,1 0 0 0 0,-1-1 0 0 0,1 1 0 0 0,-1 0 0 0 0,1-1 0 0 0,-1 1 0 0 0,1 0 0 0 0,-1-1 0 0 0,1 1 0 0 0,-1 0 0 0 0,1-1 0 0 0,-1 1 0 0 0,0-1 0 0 0,1 1 0 0 0,-1-1 0 0 0,0 1 0 0 0,1-1 0 0 0,-1 1 0 0 0,0-1 0 0 0,0 1 0 0 0,1-1 0 0 0,-1 1 0 0 0,0-1 0 0 0,0 1 0 0 0,0-1 0 0 0,0 0 0 0 0,0 1 0 0 0,0-1 0 0 0,0 1 0 0 0,0-1 0 0 0,0 1 0 0 0,0-1 0 0 0,0 0 0 0 0,0 1 0 0 0,-1-1 0 0 0,-7-25 0 0 0,6 21 0 0 0,-2-8 24 0 0,0-1 1 0 0,-2-21-1 0 0,-5-16 71 0 0,-22-70 75 0 0,-26-86-153 0 0,-17 6-164 0 0,64 174 127 0 0,-86-211-185 0 0,55 116 66 0 0,-33-97-186 0 0,-3-28-247 0 0,68 216 461 0 0,-29-57 1 0 0,38 85 138 0 0,0 1 0 0 0,1-1 0 0 0,-1 1 0 0 0,0-1 0 0 0,0 1 0 0 0,-1 0 0 0 0,1 0 0 0 0,0 0 0 0 0,-1 0 1 0 0,1 0-1 0 0,-1 0 0 0 0,-5-2 0 0 0,7 4-21 0 0,1 0 1 0 0,-1-1-1 0 0,0 1 0 0 0,0 0 1 0 0,0 0-1 0 0,0-1 1 0 0,0 1-1 0 0,0 0 1 0 0,0 0-1 0 0,0 0 0 0 0,0 0 1 0 0,0 0-1 0 0,1 0 1 0 0,-1 1-1 0 0,0-1 0 0 0,0 0 1 0 0,0 0-1 0 0,0 1 1 0 0,0-1-1 0 0,0 0 0 0 0,0 1 1 0 0,1-1-1 0 0,-1 1 1 0 0,0-1-1 0 0,0 1 0 0 0,1-1 1 0 0,-1 1-1 0 0,0 0 1 0 0,1-1-1 0 0,-1 1 1 0 0,0 0-1 0 0,1 0 0 0 0,-1-1 1 0 0,1 1-1 0 0,-1 0 1 0 0,1 0-1 0 0,0 0 0 0 0,-1 0 1 0 0,1 0-1 0 0,0-1 1 0 0,0 1-1 0 0,-1 0 0 0 0,1 0 1 0 0,0 2-1 0 0,-2 3-18 0 0,1 0 0 0 0,-1 0 0 0 0,1 1 0 0 0,1-1-1 0 0,-1 1 1 0 0,1-1 0 0 0,0 1 0 0 0,1-1 0 0 0,-1 0 0 0 0,3 9 0 0 0,38 131-461 0 0,33 88-35 0 0,-33-111 828 0 0,111 299 461 0 0,-133-378-764 0 0,116 257 53 0 0,-111-249-44 0 0,-15-30-15 0 0,0-1 1 0 0,2 0 0 0 0,22 31-1 0 0,-14-23-10 0 0,-15-22-23 0 0,0 0 1 0 0,1 0-1 0 0,0-1 0 0 0,0 0 0 0 0,7 7 1 0 0,-3-3-79 0 0,-9-9 98 0 0,0-1-1 0 0,1 1 1 0 0,-1 0-1 0 0,1 0 1 0 0,0-1-1 0 0,-1 1 1 0 0,1 0-1 0 0,-1-1 1 0 0,1 1-1 0 0,0-1 0 0 0,0 1 1 0 0,-1-1-1 0 0,1 1 1 0 0,0-1-1 0 0,0 1 1 0 0,0-1-1 0 0,-1 0 1 0 0,1 1-1 0 0,0-1 1 0 0,0 0-1 0 0,1 0 1 0 0,0-20 191 0 0,-2 16-190 0 0,-1 0 0 0 0,1 0 0 0 0,-1 0 0 0 0,0 1 0 0 0,0-1 0 0 0,-3-5 0 0 0,-4-14 0 0 0,-29-126 0 0 0,18 67 4 0 0,-5-26-185 0 0,-8-43-416 0 0,15 71 275 0 0,-16-50-203 0 0,5 21 92 0 0,-17-70-246 0 0,42 167 644 0 0,-1 0 0 0 0,0 0-1 0 0,-1 0 1 0 0,-12-20 0 0 0,16 30 24 0 0,0 1-1 0 0,0 0 1 0 0,0 0 0 0 0,0 0 0 0 0,0 0 0 0 0,-1 0-1 0 0,1 0 1 0 0,0 0 0 0 0,0 0 0 0 0,-1 1 0 0 0,1-1-1 0 0,0 1 1 0 0,-1-1 0 0 0,1 1 0 0 0,-1-1 0 0 0,1 1-1 0 0,-1-1 1 0 0,-1 1 0 0 0,2 0-3 0 0,0 0 27 0 0,0 0-1 0 0,0 1 1 0 0,0-1-1 0 0,0 1 0 0 0,0-1 1 0 0,1 1-1 0 0,-1-1 1 0 0,0 1-1 0 0,0 0 1 0 0,1-1-1 0 0,-1 1 1 0 0,0 0-1 0 0,1 0 0 0 0,-1-1 1 0 0,1 1-1 0 0,-1 0 1 0 0,0 1-1 0 0,0 0-5 0 0,1 0 0 0 0,-1 0 1 0 0,0 0-1 0 0,1 1 0 0 0,-1-1 0 0 0,1 0 0 0 0,0 0 0 0 0,0 1 0 0 0,0-1 0 0 0,0 0 0 0 0,0 3 0 0 0,0 11 4 0 0,0-6-20 0 0,0 1 1 0 0,1-1-1 0 0,1 0 0 0 0,-1 1 0 0 0,1-1 0 0 0,1 0 1 0 0,4 11-1 0 0,4 17-9 0 0,18 59 205 0 0,-8-35-22 0 0,35 124 371 0 0,-38-127-563 0 0,-9-32-684 0 0,11 55 0 0 0,-15-54-111 0 0,2 10-3492 0 0,-7-34 3356 0 0,0-1 1 0 0,0 1-1 0 0,0-1 0 0 0,0 1 1 0 0,-1-1-1 0 0,1 0 1 0 0,-1 1-1 0 0,0-1 1 0 0,-1 4-1 0 0,-3 2-305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8:33.033"/>
    </inkml:context>
    <inkml:brush xml:id="br0">
      <inkml:brushProperty name="width" value="0.1" units="cm"/>
      <inkml:brushProperty name="height" value="0.2" units="cm"/>
      <inkml:brushProperty name="color" value="#260048"/>
      <inkml:brushProperty name="tip" value="rectangle"/>
      <inkml:brushProperty name="rasterOp" value="maskPen"/>
    </inkml:brush>
  </inkml:definitions>
  <inkml:trace contextRef="#ctx0" brushRef="#br0">515 1363 13447 0 0,'-2'15'691'0'0,"-7"24"0"0"0,-1 10-1965 0 0,6-20-1176 0 0,-17 52 0 0 0,17-69 2592 0 0,2-6 165 0 0,0 0 1 0 0,-1 0-1 0 0,0-1 1 0 0,-7 10 0 0 0,7-10 504 0 0,0 0 1 0 0,-1 1 0 0 0,-3 10 2037 0 0,10-17-2828 0 0,-1 1-1 0 0,1-1 0 0 0,-1-1 1 0 0,1 1-1 0 0,-1 0 0 0 0,0-1 1 0 0,1 1-1 0 0,-1-1 1 0 0,0 0-1 0 0,0 1 0 0 0,3-5 1 0 0,3-1-7 0 0,7-7-15 0 0,26-28 0 0 0,-6 4 0 0 0,4-9 80 0 0,-38 46-71 0 0,1-1-1 0 0,-2 1 1 0 0,1-1-1 0 0,0 1 1 0 0,0-1-1 0 0,0 0 1 0 0,-1 1-1 0 0,1-1 0 0 0,-1 0 1 0 0,1 0-1 0 0,-1-3 1 0 0,4-9 55 0 0,-3 13-57 0 0,-1 0-6 0 0,0 1 0 0 0,0 0 0 0 0,1-1 0 0 0,-1 1 0 0 0,0-1 0 0 0,0 1 0 0 0,0-1 0 0 0,0 1 0 0 0,0-1 0 0 0,0 1 0 0 0,0 0 0 0 0,0-1 0 0 0,0 1 0 0 0,0-1 0 0 0,0 1 0 0 0,0-1 0 0 0,0 1 0 0 0,0-1 0 0 0,0 1 0 0 0,0 0 0 0 0,-1-1 0 0 0,1 1 0 0 0,0-1 0 0 0,0 1 0 0 0,-1-1 0 0 0,1 1 0 0 0,-1-2 115 0 0,-1 2-31 0 0,1 0-58 0 0,-1 0 0 0 0,1 0-1 0 0,-1 0 1 0 0,1 1 0 0 0,0-1 0 0 0,-1 0 0 0 0,1 0-1 0 0,0 1 1 0 0,-1-1 0 0 0,1 1 0 0 0,0-1 0 0 0,0 1-1 0 0,-2 1 1 0 0,-55 23 309 0 0,-14 27-336 0 0,21-14 0 0 0,-49 33 83 0 0,93-65-52 0 0,-1 0 0 0 0,1 0 0 0 0,0 0 1 0 0,-7 10-1 0 0,-10 9 106 0 0,1 7 231 0 0,37-30-288 0 0,24-19-256 0 0,-1-1 0 0 0,70-46 0 0 0,-20 10 0 0 0,-64 42 176 0 0,77-43 0 0 0,-5 3-161 0 0,-41 20-486 0 0,-53 31 648 0 0,-1 1 0 0 0,1 0-1 0 0,-1 0 0 0 0,0 0 1 0 0,1-1-1 0 0,-1 1 1 0 0,0 0-1 0 0,1 0 0 0 0,-1 0 1 0 0,0-1-1 0 0,0 1 0 0 0,1 0 1 0 0,-1 0-1 0 0,0-1 1 0 0,0 1-1 0 0,1 0 0 0 0,-1-1 1 0 0,0 1-1 0 0,0 0 0 0 0,0-1 1 0 0,0 1-1 0 0,1 0 1 0 0,-1-1-1 0 0,0 1 0 0 0,0-1 1 0 0,0 1-1 0 0,0 0 1 0 0,0-1-1 0 0,0 0 0 0 0,0 1 62 0 0,-11-1 110 0 0,9 0-162 0 0,0 1-1 0 0,0 0 1 0 0,-1 0 0 0 0,1 0-1 0 0,0 0 1 0 0,0 1-1 0 0,-4 0 1 0 0,-18 4 39 0 0,12-3-32 0 0,1 1 0 0 0,0 0 0 0 0,-12 5 0 0 0,-6 4-17 0 0,10-5 0 0 0,-23 13 0 0 0,8-3-7 0 0,18-9-65 0 0,-21 13-1 0 0,12-5-13 0 0,15-11 51 0 0,0 1-1 0 0,-15 13 1 0 0,5-4 35 0 0,17-13 1 0 0,0 0 1 0 0,0 1-1 0 0,0-1 0 0 0,0 1 1 0 0,0-1-1 0 0,0 1 1 0 0,-4 6-1 0 0,4-4 24 0 0,2-4-17 0 0,0 0 0 0 0,0 0-1 0 0,0 1 1 0 0,0-1 0 0 0,1 0 0 0 0,-1 1 0 0 0,0-1 0 0 0,1 1-1 0 0,-1-1 1 0 0,1 1 0 0 0,0-1 0 0 0,-1 4 0 0 0,1-5-8 0 0,0 1 1 0 0,0-1 0 0 0,0 1-1 0 0,-1-1 1 0 0,1 1 0 0 0,0 0-1 0 0,1-1 1 0 0,-1 1-1 0 0,0-1 1 0 0,0 1 0 0 0,0 0-1 0 0,0-1 1 0 0,0 1 0 0 0,0-1-1 0 0,1 1 1 0 0,-1-1 0 0 0,0 1-1 0 0,0-1 1 0 0,1 1 0 0 0,-1-1-1 0 0,0 1 1 0 0,1-1 0 0 0,-1 1-1 0 0,1-1 1 0 0,-1 0 0 0 0,1 1-1 0 0,-1-1 1 0 0,1 1 0 0 0,0 0 5 0 0,2 0-13 0 0,-1 1 0 0 0,0 0 0 0 0,0-1 1 0 0,0 0-1 0 0,1 1 0 0 0,-1-1 0 0 0,0 0 0 0 0,1 0 0 0 0,-1 0 1 0 0,1 0-1 0 0,0-1 0 0 0,-1 1 0 0 0,1-1 0 0 0,0 0 0 0 0,-1 1 1 0 0,1-1-1 0 0,0 0 0 0 0,-1-1 0 0 0,1 1 0 0 0,0 0 0 0 0,-1-1 1 0 0,4-1-1 0 0,8-1-18 0 0,-1-2 0 0 0,0 0 0 0 0,13-6 0 0 0,-12 4 55 0 0,-6 3-30 0 0,1-1 0 0 0,-1 0-1 0 0,10-9 1 0 0,-9 8 5 0 0,0-1-1 0 0,13-6 0 0 0,-17 10 4 0 0,18-7 48 0 0,0-1 0 0 0,-1-2 1 0 0,-1 0-1 0 0,39-32 1 0 0,-49 36-45 0 0,-9 8-12 0 0,0-1 0 0 0,0 1 0 0 0,0-1-1 0 0,0 1 1 0 0,-1-1 0 0 0,1 1 0 0 0,2-4-1 0 0,-2-1 12 0 0,-13 5 42 0 0,2 3 4 0 0,0 0 0 0 0,0 0-1 0 0,0 1 1 0 0,-11 5 0 0 0,11-4-29 0 0,1 0 4 0 0,0 0 0 0 0,-13 9 0 0 0,-10 6-32 0 0,28-17 0 0 0,-28 12 0 0 0,-27 19 0 0 0,-70 46 80 0 0,70-47 116 0 0,38-22-41 0 0,-29 19 0 0 0,11-6 72 0 0,29-18-157 0 0,-1 0 0 0 0,1 0 1 0 0,-10 9-1 0 0,8-7-21 0 0,9-6-40 0 0,0 1 0 0 0,0-1-1 0 0,0 0 1 0 0,0 0 0 0 0,0 1 0 0 0,0-1-1 0 0,1 1 1 0 0,-1 0 0 0 0,0-1 0 0 0,1 1-1 0 0,0 0 1 0 0,-1 0 0 0 0,-1 3 0 0 0,14-6-308 0 0,1-3 192 0 0,1-1 0 0 0,-1-1 0 0 0,0 1 0 0 0,16-12 0 0 0,-21 12 75 0 0,1 1 0 0 0,14-6 0 0 0,11-7-94 0 0,0-4 13 0 0,-9 7 83 0 0,32-26 1 0 0,-36 24-34 0 0,-12 10 5 0 0,-1 0 1 0 0,1 0-1 0 0,7-10 0 0 0,-5 8-42 0 0,-9 7 85 0 0,0 1 0 0 0,-1 0 1 0 0,1-1-1 0 0,0 1 0 0 0,-1 0 0 0 0,1-1 0 0 0,-1 1 0 0 0,1-1 1 0 0,-1 1-1 0 0,1-1 0 0 0,-1 1 0 0 0,1-1 0 0 0,-1 0 0 0 0,1 1 1 0 0,-1-1-1 0 0,0 1 0 0 0,1-1 0 0 0,-1 0 0 0 0,0 1 1 0 0,0-1-1 0 0,0 0 0 0 0,1 0 0 0 0,-1-1 0 0 0,-21 9 215 0 0,-19 17-72 0 0,-72 32 96 0 0,61-27-126 0 0,5-2-46 0 0,-35 19 206 0 0,63-35-187 0 0,15-8-57 0 0,0-1-1 0 0,0 0 1 0 0,0 0 0 0 0,0-1 0 0 0,0 1-1 0 0,0-1 1 0 0,-1 1 0 0 0,1-1 0 0 0,-5 1-1 0 0,14-4-58 0 0,0 1 1 0 0,-1-1-1 0 0,1 0 0 0 0,7-5 0 0 0,-10 6 29 0 0,0-1-1 0 0,0 1 1 0 0,0 0 0 0 0,0 0-1 0 0,0 0 1 0 0,6 0-1 0 0,13-5 8 0 0,-1 0-49 0 0,-17 6 57 0 0,0-1-1 0 0,0 0 0 0 0,0-1 0 0 0,0 1 0 0 0,-1-1 0 0 0,5-2 1 0 0,45-17-53 0 0,-11 0 54 0 0,-30 15 19 0 0,-34 7 346 0 0,6 4-319 0 0,6-3-25 0 0,1 1 1 0 0,0 0-1 0 0,0 1 0 0 0,-15 9 0 0 0,14-8-21 0 0,0 0 0 0 0,-13 5 0 0 0,-16 8 0 0 0,12-3 0 0 0,-23 14 20 0 0,-16 11 326 0 0,41-28-262 0 0,77-29-414 0 0,10-12 138 0 0,-46 21 148 0 0,20-7 0 0 0,-23 10 46 0 0,-1 0 0 0 0,0-1 0 0 0,18-11 0 0 0,-12 9-2 0 0,-9 6 11 0 0,-9 1 32 0 0,-4 0-10 0 0,-11 7 278 0 0,11-4-253 0 0,-5 2 35 0 0,0 1 0 0 0,0 0 0 0 0,1 1-1 0 0,-9 7 1 0 0,-7 4 195 0 0,17-12-167 0 0,1-2-93 0 0,-1 2 0 0 0,1-1 0 0 0,0 1 0 0 0,0 0 0 0 0,0 0 0 0 0,-8 11 1 0 0,14-15 35 0 0,9 8-71 0 0,-7-8-5 0 0,1-1 0 0 0,-1 1 0 0 0,0-1 0 0 0,1 0 0 0 0,0 0 1 0 0,-1 0-1 0 0,1 0 0 0 0,-1 0 0 0 0,1 0 0 0 0,-1-1 0 0 0,0 1 0 0 0,4-2 0 0 0,31-11-152 0 0,-34 12 148 0 0,52-22-98 0 0,141-62 252 0 0,-139 58-90 0 0,74-49 0 0 0,-104 57-13 0 0,75-52 31 0 0,-88 59-37 0 0,-1 0 0 0 0,0 0 0 0 0,-1-1 0 0 0,21-29 0 0 0,-31 40-7 0 0,0-1 0 0 0,0 0 1 0 0,-1 0-1 0 0,1 0 0 0 0,-1 0 1 0 0,1 0-1 0 0,-1 0 0 0 0,0 0 1 0 0,0 0-1 0 0,-1-1 0 0 0,1 1 1 0 0,0-6-1 0 0,-1 8-16 0 0,0 0-1 0 0,0 1 1 0 0,0-1 0 0 0,0 0-1 0 0,-1 0 1 0 0,1 1 0 0 0,0-1-1 0 0,0 0 1 0 0,0 1 0 0 0,-1-1-1 0 0,1 0 1 0 0,0 1 0 0 0,-1-1-1 0 0,1 0 1 0 0,-1 1-1 0 0,1-1 1 0 0,-1 1 0 0 0,1-1-1 0 0,-1 1 1 0 0,1-1 0 0 0,-1 1-1 0 0,1-1 1 0 0,-1 1 0 0 0,0-1-1 0 0,1 1 1 0 0,-1 0-1 0 0,0 0 1 0 0,-1-1 0 0 0,0 0 38 0 0,-2-1-19 0 0,0 1-1 0 0,1 0 1 0 0,-1 0-1 0 0,0 0 0 0 0,0 0 1 0 0,0 0-1 0 0,0 1 1 0 0,0 0-1 0 0,0-1 1 0 0,0 2-1 0 0,0-1 1 0 0,-5 1-1 0 0,-7 2-23 0 0,-28 9 0 0 0,14-3-5 0 0,6-3-9 0 0,0 1 1 0 0,1 1-1 0 0,0 0 0 0 0,1 2 0 0 0,0 1 1 0 0,-36 23-1 0 0,54-31-52 0 0,10-7-57 0 0,142-67-494 0 0,-56 26 624 0 0,51-38-8 0 0,-78 42-72 0 0,-7 2 87 0 0,-57 38-9 0 0,-1 1 0 0 0,1 0-1 0 0,0 0 1 0 0,-1-1 0 0 0,1 1 0 0 0,-1 0 0 0 0,1-1 0 0 0,-1 1 0 0 0,1-1-1 0 0,-1 1 1 0 0,1-1 0 0 0,-1 1 0 0 0,0-1 0 0 0,1 1 0 0 0,-1-1 0 0 0,0 1-1 0 0,1-1 1 0 0,-1 1 0 0 0,0-1 0 0 0,1 0 0 0 0,-1 0 3 0 0,-1 1 1 0 0,1 0-1 0 0,-1 0 1 0 0,1-1-1 0 0,0 1 1 0 0,-1 0-1 0 0,1 0 1 0 0,-1 0-1 0 0,1-1 1 0 0,0 1-1 0 0,-1 0 1 0 0,1 0-1 0 0,-1 0 1 0 0,1 0-1 0 0,-1 0 1 0 0,1 0-1 0 0,0 0 0 0 0,-1 0 1 0 0,1 0-1 0 0,-1 0 1 0 0,-29 4 93 0 0,19 0-126 0 0,1-1 0 0 0,-1 2-1 0 0,1 0 1 0 0,-14 9 0 0 0,-4 1-69 0 0,-63 39 13 0 0,-8 3 86 0 0,88-52 14 0 0,0 1 0 0 0,0 0 0 0 0,1 1 0 0 0,0 1 0 0 0,0-1 0 0 0,1 1 0 0 0,-14 15 0 0 0,9-9-21 0 0,12-8 0 0 0,3-5-2 0 0,-1 0 0 0 0,1 0 0 0 0,0 0 0 0 0,-1 0-1 0 0,1 0 1 0 0,0-1 0 0 0,-1 1 0 0 0,1 0 0 0 0,0 0 0 0 0,0-1 0 0 0,0 1-1 0 0,0 0 1 0 0,0-1 0 0 0,0 1 0 0 0,0-1 0 0 0,0 1 0 0 0,0-1 0 0 0,0 0-1 0 0,0 1 1 0 0,0-1 0 0 0,0 0 0 0 0,0 0 0 0 0,0 0 0 0 0,0 0-1 0 0,1 0 1 0 0,-1 0 0 0 0,0 0 0 0 0,0 0 0 0 0,0 0 0 0 0,2-1 0 0 0,5 0-27 0 0,0-1-1 0 0,0 0 1 0 0,8-4 0 0 0,-14 6 20 0 0,37-13-86 0 0,-17 7 94 0 0,22-10 1 0 0,183-82 0 0 0,-142 68 0 0 0,-82 29 0 0 0,0 0 0 0 0,0 0 0 0 0,0 1 0 0 0,0-1 0 0 0,6 0 0 0 0,-9 1 0 0 0,0 0 0 0 0,0 0 0 0 0,0 0 0 0 0,0 0 0 0 0,0 0 0 0 0,0 0 0 0 0,0 0 0 0 0,0 0 0 0 0,0 0 0 0 0,0 0 0 0 0,0-1 0 0 0,0 1 0 0 0,0 0 0 0 0,1 0 0 0 0,-1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1 0 0 0,-5 3 0 0 0,-7 4 0 0 0,-190 89 392 0 0,186-89-358 0 0,-20 13 0 0 0,-7 4 108 0 0,22-14-75 0 0,-40 19 314 0 0,-72 49 0 0 0,111-67-301 0 0,17-10-55 0 0,1 0 0 0 0,-1 0 0 0 0,1 1 0 0 0,-4 3 0 0 0,2 1-1 0 0,27-16 36 0 0,-5 0-76 0 0,52-32-288 0 0,63-40 72 0 0,-69 41 146 0 0,33-22 10 0 0,-4 5 21 0 0,-8 6 56 0 0,50-45-1 0 0,-97 70 1 0 0,-20 14 20 0 0,0 0 0 0 0,14-15 0 0 0,-17 14-8 0 0,-4 4 31 0 0,1 0 0 0 0,-2-1-1 0 0,1 0 1 0 0,8-15 0 0 0,-15 22-37 0 0,0 0 0 0 0,-1 1-1 0 0,0-1 1 0 0,0 0 0 0 0,0 0 0 0 0,0 0-1 0 0,0 0 1 0 0,0 0 0 0 0,-1 0-1 0 0,0 0 1 0 0,1 0 0 0 0,-1 0 0 0 0,0 0-1 0 0,0 0 1 0 0,-1 0 0 0 0,1 0-1 0 0,-1 0 1 0 0,1 0 0 0 0,-1 0 0 0 0,0 0-1 0 0,0 0 1 0 0,0 1 0 0 0,-1-1-1 0 0,-1-3 1 0 0,0 2-7 0 0,0 0 0 0 0,0 0 0 0 0,0 0 0 0 0,0 1 0 0 0,-1-1 0 0 0,1 1 0 0 0,-1 0 0 0 0,0 0 0 0 0,0 0 0 0 0,0 1 0 0 0,0-1 0 0 0,-5-1 0 0 0,8 4 0 0 0,1 0 0 0 0,0-1 0 0 0,-1 1 0 0 0,1 0 0 0 0,0 0 0 0 0,-1 0 0 0 0,1 0 0 0 0,-1-1 0 0 0,1 1 0 0 0,0 0 0 0 0,-1 0 0 0 0,1 0 0 0 0,0 0 0 0 0,-1 0 0 0 0,1 0 0 0 0,-1 0 0 0 0,1 0 0 0 0,0 0 0 0 0,-1 0 0 0 0,1 0 0 0 0,-1 0 0 0 0,1 0 0 0 0,0 1 0 0 0,-1-1 0 0 0,1 0 0 0 0,0 0 0 0 0,-1 0 0 0 0,1 0 0 0 0,-1 1 0 0 0,1-1 0 0 0,0 0 0 0 0,0 0 0 0 0,-1 1 0 0 0,1-1 0 0 0,0 0 0 0 0,-1 1 0 0 0,1 0 0 0 0,-5 3-28 0 0,0 0-1 0 0,0 0 0 0 0,0 0 1 0 0,1 1-1 0 0,0 0 0 0 0,0 0 1 0 0,0 0-1 0 0,1 0 0 0 0,0 1 1 0 0,0-1-1 0 0,-3 8 0 0 0,-18 32-147 0 0,-7 26-49 0 0,15-37 169 0 0,-12 10 257 0 0,-1 1-126 0 0,28-43-32 0 0,-3 1-33 0 0,1-6-10 0 0,3 0 0 0 0,0 0 0 0 0,0 0 0 0 0,0 0 0 0 0,1 0 0 0 0,-1 1 0 0 0,3-6 0 0 0,-1-1 0 0 0,0 0 0 0 0,1 0 0 0 0,0-1 0 0 0,6-10 0 0 0,0-1 0 0 0,9-18 0 0 0,27-46 0 0 0,-14 31 0 0 0,29-44 0 0 0,-47 80 61 0 0,0-1 0 0 0,1 1 0 0 0,1 1 0 0 0,0 1 0 0 0,23-18 0 0 0,-7 4 16 0 0,-22 22-28 0 0,0-1 0 0 0,1 1 0 0 0,0 1 0 0 0,14-8 0 0 0,-22 13-32 0 0,11 0-18 0 0,-13 2 1 0 0,0 0 0 0 0,0 0 0 0 0,1 0 0 0 0,-1 0 0 0 0,0 0 0 0 0,0 0 0 0 0,1 0 0 0 0,-1 0 0 0 0,0 1 0 0 0,0-1 0 0 0,0 0 0 0 0,1 0 0 0 0,-1 0 0 0 0,0 0 0 0 0,0 1 0 0 0,0-1 0 0 0,1 0 0 0 0,-1 0 0 0 0,0 0 0 0 0,0 1 0 0 0,0-1 0 0 0,0 0 0 0 0,0 0 0 0 0,0 1 0 0 0,1-1 0 0 0,-1 0 0 0 0,0 0 0 0 0,0 0 0 0 0,0 1 0 0 0,0-1 0 0 0,0 0 0 0 0,0 0 0 0 0,0 1 0 0 0,0-1 0 0 0,0 0 0 0 0,0 1 0 0 0,0-1 0 0 0,0 0 0 0 0,0 0 0 0 0,-1 1 0 0 0,-1 9 0 0 0,2-10 0 0 0,-2 7-16 0 0,-1-1 0 0 0,0 1 0 0 0,0-1 0 0 0,0 0-1 0 0,-1 0 1 0 0,0 0 0 0 0,-6 6 0 0 0,-11 17-56 0 0,-37 87 57 0 0,37-65 15 0 0,19-42 0 0 0,2-9 0 0 0,0 1 0 0 0,0-1 0 0 0,-1 1 0 0 0,1-1 0 0 0,0 1 0 0 0,0-1 0 0 0,0 0 0 0 0,0 1 0 0 0,0-1 0 0 0,0 1 0 0 0,0-1 0 0 0,1 1 0 0 0,-1-1 0 0 0,0 0 0 0 0,0 1 0 0 0,0-1 0 0 0,0 1 0 0 0,0-1 0 0 0,1 0 0 0 0,-1 1 0 0 0,0-1 0 0 0,0 1 0 0 0,1-1 0 0 0,-1 0 0 0 0,0 1 0 0 0,1-1 0 0 0,-1 0 0 0 0,0 0 0 0 0,1 1 0 0 0,-1-1 0 0 0,1 0 0 0 0,0 1 0 0 0,-1-1 0 0 0,0 1 0 0 0,1-1 0 0 0,-1 0 0 0 0,1 1 0 0 0,-1-1 0 0 0,1 0 0 0 0,-1 1 0 0 0,0-1 0 0 0,1 0 0 0 0,-1 1 0 0 0,1-1 0 0 0,-1 0 0 0 0,1 0 0 0 0,0 0 0 0 0,-1 0 0 0 0,1 0 0 0 0,-1 1 0 0 0,1-1 0 0 0,-1 0 0 0 0,1 0 0 0 0,-1 0 0 0 0,1 0 0 0 0,-1-1 0 0 0,1 1 0 0 0,-1 0 0 0 0,1 0 0 0 0,0 0 0 0 0,-1 0 0 0 0,1 0 0 0 0,-1-1 0 0 0,1 1 0 0 0,-1 0 0 0 0,0-1 0 0 0,1 1 0 0 0,-1 0 0 0 0,1-1 0 0 0,-1 1 0 0 0,1-1 0 0 0,0 1 0 0 0,4-4 0 0 0,0 0 0 0 0,0 0 0 0 0,0 0 0 0 0,0-1 0 0 0,-1 0 0 0 0,7-9 0 0 0,-2 4 0 0 0,45-66 0 0 0,11-12 0 0 0,-44 60 0 0 0,17-35 0 0 0,-9 17 0 0 0,29-36 18 0 0,-33 49 15 0 0,22-37 0 0 0,-41 58 35 0 0,-1 1 0 0 0,0 0-1 0 0,4-15 1 0 0,-23 28-15 0 0,10 0-82 0 0,1 0-1 0 0,-1 1 0 0 0,0 0 1 0 0,0 0-1 0 0,1 0 0 0 0,0 0 1 0 0,-1 0-1 0 0,1 1 1 0 0,1-1-1 0 0,-5 7 0 0 0,-6 7-44 0 0,8-11 56 0 0,0 0 0 0 0,0 0 0 0 0,1 1 0 0 0,0 0 0 0 0,0-1 0 0 0,1 1 0 0 0,0 1 0 0 0,-5 12 0 0 0,2-7-116 0 0,5-12 289 0 0,2-2-91 0 0,13-10-29 0 0,-9 8-23 0 0,0-1-1 0 0,-1 0 1 0 0,1 0 0 0 0,4-6-1 0 0,26-32-11 0 0,14-19 0 0 0,-33 38 0 0 0,12-17 0 0 0,12-30 128 0 0,-28 50-67 0 0,-9 16-58 0 0,0 0 0 0 0,-1 0-1 0 0,1-1 1 0 0,1-4 0 0 0,2 0 40 0 0,-6 8-42 0 0,1 1 0 0 0,-1-1-1 0 0,1 0 1 0 0,-1 1 0 0 0,1-1 0 0 0,-1 0-1 0 0,0 1 1 0 0,1-1 0 0 0,-1 0 0 0 0,0 0-1 0 0,0 1 1 0 0,1-1 0 0 0,-1 0-1 0 0,0 0 1 0 0,0 0 0 0 0,0 1 0 0 0,0-1-1 0 0,0 0 1 0 0,0 0 0 0 0,0 1 0 0 0,0-1-1 0 0,0 0 1 0 0,-1 0 0 0 0,1 0 0 0 0,0 1-1 0 0,0-1 1 0 0,-1-1 0 0 0,-2 3 6 0 0,1-1-1 0 0,0 1 1 0 0,-1 0 0 0 0,1 0-1 0 0,0 0 1 0 0,0 0 0 0 0,-3 3-1 0 0,-6 6-86 0 0,0 0 0 0 0,1 1 0 0 0,1 0 0 0 0,-1 1 0 0 0,-13 23 0 0 0,13-20-152 0 0,10-14 423 0 0,1-2-183 0 0,0 0 1 0 0,0 0-1 0 0,0 1 0 0 0,0-1 1 0 0,0-1-1 0 0,0 1 1 0 0,0 0-1 0 0,-1 0 0 0 0,1 0 1 0 0,1-2-1 0 0,0-1-16 0 0,3-1-47 0 0,-1-1 0 0 0,-1 0 0 0 0,4-7 0 0 0,3-5 31 0 0,12-29 225 0 0,-18 41-179 0 0,-1-1-1 0 0,0 0 0 0 0,-1 0 1 0 0,0 0-1 0 0,3-14 0 0 0,-17 31-21 0 0,5 1-84 0 0,1-1-1 0 0,1 1 1 0 0,-6 16-1 0 0,-6 13-37 0 0,-24 52 46 0 0,24-58 76 0 0,-6 11 0 0 0,15-33 0 0 0,-8 13 0 0 0,-24 31 0 0 0,-10 13-42 0 0,19-24 20 0 0,-1 0-15 0 0,-28 36-86 0 0,26-38 105 0 0,18-21 46 0 0,-22 23 0 0 0,14-21-8 0 0,-48 46 34 0 0,56-55-54 0 0,-18 20 0 0 0,0 1 0 0 0,-43 39 64 0 0,3 1-64 0 0,43-42 0 0 0,21-21 0 0 0,-19 16 0 0 0,20-20 0 0 0,0 1 0 0 0,-8 11 0 0 0,-9 9 0 0 0,6-4-81 0 0,-4 2-62 0 0,-5 5-617 0 0,-1-4-912 0 0,27-27 1528 0 0,1 0 0 0 0,-1 0 0 0 0,1 0 0 0 0,0 0 0 0 0,0 1 0 0 0,-1-1 0 0 0,2 1 0 0 0,-4 3 0 0 0,5-5 220 0 0,-10 21 376 0 0,8-18-419 0 0,-1 1 0 0 0,0-1 0 0 0,0 1 0 0 0,0-1 0 0 0,-1 0 0 0 0,1-1 0 0 0,-1 1-1 0 0,-8 6 1 0 0,-2 1 45 0 0,-29 20 100 0 0,27-18 74 0 0,-30 21 0 0 0,-4 3 458 0 0,32-25-570 0 0,16-11-112 0 0,-1 1 1 0 0,0 0-1 0 0,0 0 0 0 0,1 0 0 0 0,-1 0 0 0 0,1 0 0 0 0,-1 0 1 0 0,1 1-1 0 0,0-1 0 0 0,-3 5 0 0 0,-13 32 295 0 0,14-35-268 0 0,4-3 57 0 0,17 6-327 0 0,-15-5 268 0 0,-3 0-47 0 0,0 0 1 0 0,0 0-1 0 0,-1 0 0 0 0,1 0 0 0 0,-1 0 0 0 0,1-1 1 0 0,-1 1-1 0 0,0 0 0 0 0,-3 2 0 0 0,4-3 7 0 0,-2 1 6 0 0,1 0 0 0 0,-1 0-1 0 0,0 0 1 0 0,1 0 0 0 0,-1 0 0 0 0,-3 1 0 0 0,5-3 124 0 0,17-2-485 0 0,10-15 296 0 0,-9 9 82 0 0,0 0 0 0 0,0-2 0 0 0,0 0 0 0 0,-1 0 0 0 0,25-23 0 0 0,-4 1-120 0 0,5-5 86 0 0,-31 27 12 0 0,18-14 0 0 0,11-10 157 0 0,-12 9-92 0 0,-18 16-73 0 0,17-18 1 0 0,-6 10 44 0 0,-18 15-51 0 0,0 0 1 0 0,0 0-1 0 0,0-1 0 0 0,0 1 1 0 0,-1-1-1 0 0,4-3 0 0 0,-5 4 1 0 0,2-1-2 0 0,6-2 16 0 0,-7 3 409 0 0,-8 5-327 0 0,-9 5-67 0 0,1 5-36 0 0,11-11-1 0 0,0 0 1 0 0,0 0-1 0 0,1 1 1 0 0,-1-1-1 0 0,1 1 1 0 0,0 0-1 0 0,-1 0 1 0 0,1 0-1 0 0,1 0 1 0 0,-3 3-1 0 0,1-1 7 0 0,0 0 0 0 0,0 0 0 0 0,0-1 0 0 0,-8 8 0 0 0,-3 6 0 0 0,-24 25 0 0 0,28-32 0 0 0,9-10 0 0 0,0 0 0 0 0,0 0 0 0 0,0 1 0 0 0,0-1 0 0 0,0 0 0 0 0,0 0 0 0 0,0 1 0 0 0,0-1 0 0 0,0 0 0 0 0,0 3 0 0 0,1-3 13 0 0,1-3 17 0 0,10-16 55 0 0,25-30-95 0 0,-23 27-44 0 0,4-4 1 0 0,52-54 16 0 0,68-103-1 0 0,-93 129 38 0 0,-13 17 0 0 0,49-54 60 0 0,6-7 16 0 0,-36 37 34 0 0,-31 39-4 0 0,-1-1-1 0 0,30-46 1 0 0,-38 49-73 0 0,-2 5-15 0 0,13-28 0 0 0,-18 32-11 0 0,3-5 56 0 0,7-28 1 0 0,-4 3 35 0 0,-4 19-72 0 0,0-1 0 0 0,-2-1 0 0 0,2-26 1 0 0,-5 44-26 0 0,1 0 1 0 0,0 0-1 0 0,0 0 1 0 0,1 0-1 0 0,0 0 1 0 0,-1 1 0 0 0,1-1-1 0 0,1 0 1 0 0,-1 1-1 0 0,1-1 1 0 0,0 1-1 0 0,0 0 1 0 0,6-7 0 0 0,1-15-397 0 0,-8 24 387 0 0,6-10 32 0 0,1 2 0 0 0,0-1 1 0 0,0 1-1 0 0,1 0 0 0 0,11-8 0 0 0,-8 6-24 0 0,5-3-16 0 0,-11 11-14 0 0,0-1 0 0 0,11-9 0 0 0,9-5-22 0 0,-1-2 51 0 0,-21 18 0 0 0,-1 0 0 0 0,0 0 0 0 0,0-1 0 0 0,-1 0 0 0 0,1 0 0 0 0,-1 0 0 0 0,0 0 0 0 0,0 0 0 0 0,0-1 0 0 0,-1 1 0 0 0,3-6 0 0 0,0 0 0 0 0,-3 7 0 0 0,-1 0 0 0 0,1 1 0 0 0,-1-1 0 0 0,0 0 0 0 0,0-1 0 0 0,0 1 0 0 0,0 0 0 0 0,1-6 0 0 0,-1 2 0 0 0,-2 2-22 0 0,1 4-90 0 0,6-17-1506 0 0,-4 15 1573 0 0,-1 0 0 0 0,2 0 0 0 0,-1 1 0 0 0,0-1 0 0 0,0 1 0 0 0,1-1 0 0 0,4-2 0 0 0,-6 3-19 0 0,6-11 2161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6391 0 0,'0'0'35'0'0,"1"0"-1"0"0,-1 1 0 0 0,0-1 1 0 0,1 0-1 0 0,-1 1 0 0 0,0-1 1 0 0,0 0-1 0 0,1 1 0 0 0,-1-1 0 0 0,0 0 1 0 0,0 1-1 0 0,0-1 0 0 0,0 0 1 0 0,1 1-1 0 0,-1-1 0 0 0,0 1 1 0 0,0-1-1 0 0,0 0 0 0 0,0 1 1 0 0,0-1-1 0 0,0 1 0 0 0,0-1 0 0 0,0 0 1 0 0,0 1-1 0 0,0-1 0 0 0,0 1 1 0 0,0-1-1 0 0,0 0 0 0 0,-1 1 1 0 0,1-1-1 0 0,0 1 0 0 0,0-1 1 0 0,-1 1-1 0 0,-10 17 558 0 0,1-1-239 0 0,6-7-361 0 0,3-10 24 0 0,1 1 0 0 0,0 0 0 0 0,-1-1-1 0 0,1 1 1 0 0,0-1 0 0 0,-1 1 0 0 0,1-1 0 0 0,0 1-1 0 0,0 0 1 0 0,-1-1 0 0 0,1 1 0 0 0,0-1-1 0 0,0 1 1 0 0,0 0 0 0 0,0-1 0 0 0,0 1 0 0 0,0 1-1 0 0,-1 8 1138 0 0,1-10-1118 0 0,0 1 1 0 0,-1-1-1 0 0,1 1 1 0 0,0-1-1 0 0,0 0 1 0 0,0 1-1 0 0,0-1 0 0 0,0 0 1 0 0,0 1-1 0 0,0-1 1 0 0,0 1-1 0 0,0-1 1 0 0,0 0-1 0 0,0 1 0 0 0,0-1 1 0 0,0 1-1 0 0,0-1 1 0 0,0 0-1 0 0,0 1 1 0 0,0-1-1 0 0,0 0 0 0 0,0 1 1 0 0,1-1-1 0 0,-1 1 1 0 0,0-1-1 0 0,0 0 1 0 0,1 1-1 0 0,-1-1 1 0 0,0 0-1 0 0,0 0 0 0 0,1 1 1 0 0,-1-1-1 0 0,0 0 1 0 0,0 0-1 0 0,1 1 1 0 0,-1-1-1 0 0,1 0 0 0 0,-1 0 1 0 0,0 0-1 0 0,1 1 1 0 0,-1-1-1 0 0,0 0 1 0 0,1 0-1 0 0,-1 0 0 0 0,1 0 1 0 0,-1 0-1 0 0,1 0 1 0 0,1 1-7 0 0,0-1 0 0 0,1 0 0 0 0,-1 0 0 0 0,0 0 0 0 0,0 0 0 0 0,1 0 0 0 0,-1 0 0 0 0,0-1 0 0 0,0 1 0 0 0,0-1 0 0 0,0 1 0 0 0,1-1 0 0 0,-1 0 0 0 0,0 0 0 0 0,0 0 0 0 0,3-2 0 0 0,2-2 59 0 0,0 0 1 0 0,-1-1-1 0 0,7-6 1 0 0,-7 7-82 0 0,-5 3-15 0 0,0 1 0 0 0,1-1-1 0 0,-1 1 1 0 0,0-1 0 0 0,0 0-1 0 0,0 0 1 0 0,0 1 0 0 0,-1-1-1 0 0,1 0 1 0 0,0 0 0 0 0,-1 0-1 0 0,1 0 1 0 0,-1 0 0 0 0,0 0 0 0 0,1-3-1 0 0,-1 4-62 0 0,0 0-1 0 0,0 0 1 0 0,-1 1 0 0 0,1-1-1 0 0,0 0 1 0 0,0 0 0 0 0,0 1-1 0 0,-1-1 1 0 0,1 0-1 0 0,0 0 1 0 0,-1 1 0 0 0,1-1-1 0 0,0 0 1 0 0,-1 1-1 0 0,1-1 1 0 0,-1 0 0 0 0,1 1-1 0 0,-1-1 1 0 0,0 1 0 0 0,1-1-1 0 0,-1 1 1 0 0,1-1-1 0 0,-1 1 1 0 0,0 0 0 0 0,1-1-1 0 0,-1 1 1 0 0,0 0-1 0 0,0-1 1 0 0,1 1 0 0 0,-1 0-1 0 0,0 0 1 0 0,0 0 0 0 0,1 0-1 0 0,-1-1 1 0 0,0 1-1 0 0,0 0 1 0 0,0 0 0 0 0,1 1-1 0 0,-1-1 1 0 0,0 0-1 0 0,0 0 1 0 0,0 0 0 0 0,-10 2-1286 0 0,8-2 845 0 0,0 0-1 0 0,-1 1 1 0 0,1-1-1 0 0,0 1 0 0 0,-5 1 1 0 0,-25 4-3430 0 0,27-2 3478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7399 0 0,'2'2'92'0'0,"0"-1"-1"0"0,0 1 1 0 0,0 0-1 0 0,0-1 1 0 0,1 1 0 0 0,-1-1-1 0 0,0 1 1 0 0,1-1-1 0 0,-1 0 1 0 0,1 0-1 0 0,-1-1 1 0 0,1 1-1 0 0,3 0 1 0 0,8-1 407 0 0,-12 0-467 0 0,1 0 0 0 0,-1 0 1 0 0,1 0-1 0 0,-1 0 1 0 0,1 0-1 0 0,-1-1 1 0 0,0 1-1 0 0,1-1 1 0 0,-1 0-1 0 0,1 1 1 0 0,-1-1-1 0 0,0 0 0 0 0,1 0 1 0 0,-1-1-1 0 0,0 1 1 0 0,0 0-1 0 0,0-1 1 0 0,0 1-1 0 0,3-3 1 0 0,4-3 119 0 0,-8 7-134 0 0,-1 0 1 0 0,1 0 0 0 0,-1 0 0 0 0,1-1 0 0 0,-1 1-1 0 0,1 0 1 0 0,-1-1 0 0 0,1 1 0 0 0,-1 0 0 0 0,1-1-1 0 0,-1 1 1 0 0,1 0 0 0 0,-1-1 0 0 0,1 1 0 0 0,-1-1-1 0 0,0 1 1 0 0,1-1 0 0 0,-1 1 0 0 0,0-1 0 0 0,1 0-1 0 0,2-2 127 0 0,-3 3-140 0 0,1-1 1 0 0,-1 1-1 0 0,0 0 0 0 0,1 0 1 0 0,-1-1-1 0 0,0 1 0 0 0,1 0 1 0 0,-1-1-1 0 0,0 1 0 0 0,0 0 1 0 0,1-1-1 0 0,-1 1 0 0 0,0 0 0 0 0,0-1 1 0 0,0 1-1 0 0,1-1 0 0 0,-1 1 1 0 0,0 0-1 0 0,0-1 0 0 0,0 1 1 0 0,0-1-1 0 0,0 1 0 0 0,0-1 1 0 0,0 1-1 0 0,0 0 0 0 0,0-1 0 0 0,0 1 1 0 0,0-1-1 0 0,0 1 0 0 0,0-1 1 0 0,0 1-1 0 0,-1-1 0 0 0,1 0 110 0 0,-4-1 72 0 0,4 2-209 0 0,0 0 0 0 0,0-1 0 0 0,-1 1 0 0 0,1 0 0 0 0,0 0 0 0 0,0 0 0 0 0,0 0 1 0 0,-1-1-1 0 0,1 1 0 0 0,0 0 0 0 0,0 0 0 0 0,-1 0 0 0 0,1 0 0 0 0,0 0 0 0 0,0 0 0 0 0,-1 0 0 0 0,1 0 1 0 0,0-1-1 0 0,-1 1 0 0 0,1 0 0 0 0,0 0 0 0 0,0 0 0 0 0,-1 1 0 0 0,1-1 0 0 0,0 0 0 0 0,0 0 0 0 0,-1 0 1 0 0,1 0-1 0 0,0 0 0 0 0,0 0 0 0 0,-1 0 0 0 0,1 0 0 0 0,-11 5-1472 0 0,9-5 1156 0 0,0 1 0 0 0,0-1-1 0 0,0 1 1 0 0,0 0 0 0 0,0 0-1 0 0,1 0 1 0 0,-1 0 0 0 0,-1 1-1 0 0,-12 6-2558 0 0,4-4 1073 0 0,5 0 1273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6679 0 0,'-12'16'4464'0'0,"-16"22"-4208"0"0,15-23-44 0 0,2 1-1 0 0,0 0 0 0 0,1 0 0 0 0,-13 27 0 0 0,21-39-119 0 0,0 0 0 0 0,1 0 0 0 0,-1 1 0 0 0,1-1 0 0 0,0 0 0 0 0,0 1 0 0 0,1-1 0 0 0,-1 0-1 0 0,1 1 1 0 0,0-1 0 0 0,1 8 0 0 0,-1-10-77 0 0,0-1-1 0 0,0 0 0 0 0,1 1 1 0 0,-1-1-1 0 0,1 1 0 0 0,-1-1 1 0 0,1 0-1 0 0,0 0 1 0 0,0 1-1 0 0,-1-1 0 0 0,1 0 1 0 0,0 0-1 0 0,0 0 1 0 0,0 0-1 0 0,0 0 0 0 0,0 0 1 0 0,0 0-1 0 0,1 0 1 0 0,-1 0-1 0 0,0 0 0 0 0,0-1 1 0 0,1 1-1 0 0,-1 0 0 0 0,0-1 1 0 0,1 1-1 0 0,-1-1 1 0 0,1 0-1 0 0,-1 1 0 0 0,0-1 1 0 0,1 0-1 0 0,-1 0 1 0 0,1 0-1 0 0,-1 0 0 0 0,1 0 1 0 0,-1 0-1 0 0,1 0 1 0 0,-1-1-1 0 0,2 0 0 0 0,2 0 40 0 0,-1-1 0 0 0,0 1 0 0 0,0-1 0 0 0,0 0 0 0 0,0-1 0 0 0,-1 1 0 0 0,1-1 0 0 0,0 0 0 0 0,-1 1 0 0 0,0-2 0 0 0,0 1 0 0 0,0 0 0 0 0,4-5 0 0 0,8-9 157 0 0,-12 14-168 0 0,0-1-1 0 0,0 1 1 0 0,-1-1-1 0 0,4-5 1 0 0,6-9 75 0 0,-6 11-67 0 0,0 0 1 0 0,-1 0 0 0 0,9-16-1 0 0,1 3 12 0 0,-13 17-61 0 0,1 0 0 0 0,-1-1 0 0 0,0 1 0 0 0,0 0 0 0 0,3-7 0 0 0,1-2 55 0 0,-5 12-52 0 0,-1-1 0 0 0,1 0-1 0 0,0 0 1 0 0,-1 0 0 0 0,1 0-1 0 0,-1 0 1 0 0,0 0 0 0 0,1 0 0 0 0,-1 0-1 0 0,0 0 1 0 0,0 0 0 0 0,1 0-1 0 0,-1 0 1 0 0,0-1 0 0 0,0-2 30 0 0,0 4-31 0 0,1-1-1 0 0,-1 1 1 0 0,0-1 0 0 0,0 0 0 0 0,0 1 0 0 0,0-1 0 0 0,0 1-1 0 0,0-1 1 0 0,0 0 0 0 0,0 1 0 0 0,0-1 0 0 0,0 0-1 0 0,0 1 1 0 0,0-1 0 0 0,0 1 0 0 0,0-1 0 0 0,-1 1-1 0 0,1-1 1 0 0,0 0 0 0 0,0 1 0 0 0,-1-1 0 0 0,1 1-1 0 0,0-1 1 0 0,-1 1 0 0 0,1-1 0 0 0,-1 1 0 0 0,1-1-1 0 0,0 1 1 0 0,-1 0 0 0 0,1-1 0 0 0,-1 1 0 0 0,1 0 0 0 0,-1-1-1 0 0,1 1 1 0 0,-1 0 0 0 0,0 0 0 0 0,1-1 0 0 0,-1 1-1 0 0,1 0 1 0 0,-1 0 0 0 0,0 0 0 0 0,1 0 0 0 0,-1 0-1 0 0,1 0 1 0 0,-1 0 0 0 0,0 0 0 0 0,1 0 0 0 0,-1 0-1 0 0,0 0 1 0 0,-2 0-92 0 0,1 1 0 0 0,-1-1 1 0 0,1 1-1 0 0,0 0 0 0 0,-1-1 0 0 0,1 1 0 0 0,0 0 0 0 0,0 0 0 0 0,-1 1 0 0 0,1-1 0 0 0,-3 3 0 0 0,-20 21-1137 0 0,9-8-1960 0 0,-2-3-3491 0 0,12-11 4229 0 0,3 2 1503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6679 0 0,'0'0'514'0'0,"-6"13"-13"0"0,-8 9 603 0 0,12-18-1051 0 0,-1 0 0 0 0,1 0 0 0 0,-1 0 0 0 0,-2 8 0 0 0,0-2-55 0 0,4-8 37 0 0,1-1-1 0 0,-1 0 0 0 0,0 1 1 0 0,1-1-1 0 0,-1 1 1 0 0,1-1-1 0 0,-1 1 0 0 0,1-1 1 0 0,0 1-1 0 0,0 1 0 0 0,0-2 86 0 0,1 20 1391 0 0,-1-21-1487 0 0,0 1 0 0 0,0-1 0 0 0,0 1 0 0 0,0-1 0 0 0,0 0-1 0 0,1 1 1 0 0,-1-1 0 0 0,0 1 0 0 0,0-1 0 0 0,0 0 0 0 0,0 1 0 0 0,0-1-1 0 0,1 0 1 0 0,-1 1 0 0 0,0-1 0 0 0,0 0 0 0 0,1 1 0 0 0,-1-1-1 0 0,0 0 1 0 0,1 1 0 0 0,-1-1 0 0 0,0 0 0 0 0,1 0 0 0 0,-1 0 0 0 0,0 1-1 0 0,1-1 1 0 0,-1 0 0 0 0,0 0 0 0 0,1 0 0 0 0,-1 0 0 0 0,1 0-1 0 0,-1 1 1 0 0,0-1 0 0 0,1 0 0 0 0,-1 0 0 0 0,1 0 0 0 0,-1 0 0 0 0,0 0-1 0 0,1 0 1 0 0,-1-1 0 0 0,1 1 0 0 0,-1 0 0 0 0,0 0 0 0 0,1 0-1 0 0,0 0 1 0 0,2-2 92 0 0,-1 2-89 0 0,-1-1-1 0 0,1 1 0 0 0,-1-1 0 0 0,1 1 1 0 0,-1-1-1 0 0,0 0 0 0 0,1 0 1 0 0,-1 0-1 0 0,0 1 0 0 0,0-1 0 0 0,0 0 1 0 0,0 0-1 0 0,0-1 0 0 0,0 1 0 0 0,0 0 1 0 0,0 0-1 0 0,0 0 0 0 0,0-1 0 0 0,0 1 1 0 0,-1 0-1 0 0,1-1 0 0 0,0-1 0 0 0,3-3 78 0 0,-4 6-102 0 0,0-1-1 0 0,0 1 1 0 0,1 0 0 0 0,-1 0-1 0 0,0 0 1 0 0,0-1 0 0 0,0 1-1 0 0,0 0 1 0 0,1 0 0 0 0,-1 0-1 0 0,0-1 1 0 0,0 1 0 0 0,0 0 0 0 0,0 0-1 0 0,0-1 1 0 0,0 1 0 0 0,0 0-1 0 0,0 0 1 0 0,0-1 0 0 0,0 1-1 0 0,0 0 1 0 0,0 0 0 0 0,0-1-1 0 0,0 1 1 0 0,0 0 0 0 0,0-1-1 0 0,0 1 1 0 0,0 0 0 0 0,0 0-1 0 0,0-1 1 0 0,0 1 0 0 0,0-3 13 0 0,0 2-964 0 0,-4 4-464 0 0,-2 2 28 0 0,-15 16-6793 0 0,19-16 7522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7511 0 0,'0'0'818'0'0,"-12"11"170"0"0,7-2-451 0 0,4-7-432 0 0,0 0 0 0 0,0 0 0 0 0,1-1 0 0 0,-1 1 0 0 0,0 0-1 0 0,1 0 1 0 0,-1 0 0 0 0,0 2 0 0 0,-3 9 419 0 0,3-12-480 0 0,1 0 0 0 0,-1 0 0 0 0,1 0 1 0 0,-1 0-1 0 0,1 1 0 0 0,0-1 0 0 0,-1 0 1 0 0,1 0-1 0 0,0 0 0 0 0,0 1 0 0 0,0 1 1 0 0,-1 7 251 0 0,1-9-268 0 0,0 0 0 0 0,0 0-1 0 0,0 0 1 0 0,0 1 0 0 0,0-1-1 0 0,0 0 1 0 0,0 0-1 0 0,0 0 1 0 0,0 0 0 0 0,1 0-1 0 0,-1 0 1 0 0,1 2 0 0 0,-1-2-21 0 0,1 0 1 0 0,-1 1 0 0 0,1-1-1 0 0,-1 0 1 0 0,1 0 0 0 0,-1 0-1 0 0,1 0 1 0 0,0 0 0 0 0,0 0-1 0 0,0 0 1 0 0,-1 0 0 0 0,1 0-1 0 0,0-1 1 0 0,0 1 0 0 0,0 0-1 0 0,0 0 1 0 0,0-1 0 0 0,0 1-1 0 0,1-1 1 0 0,-1 1 0 0 0,0-1-1 0 0,0 1 1 0 0,0-1 0 0 0,0 0 0 0 0,1 1-1 0 0,-1-1 1 0 0,0 0 0 0 0,0 0-1 0 0,1 0 1 0 0,-1 0 0 0 0,0 0-1 0 0,0 0 1 0 0,1 0 0 0 0,-1-1-1 0 0,0 1 1 0 0,0 0 0 0 0,0-1-1 0 0,1 1 1 0 0,-1-1 0 0 0,1 0-1 0 0,4-2 42 0 0,1-1 0 0 0,-2 0 0 0 0,1-1 0 0 0,0 1 0 0 0,-1-1 0 0 0,0 0 0 0 0,0 0 0 0 0,0-1 0 0 0,-1 0 0 0 0,0 1 0 0 0,0-2 0 0 0,0 1 0 0 0,-1 0 0 0 0,0-1 0 0 0,4-8 0 0 0,-7 13-49 0 0,1 0 0 0 0,-1 0 0 0 0,0 1 0 0 0,0-1 0 0 0,1 0 0 0 0,-1 0 0 0 0,0 1 0 0 0,0-1 0 0 0,-1 0 0 0 0,1-3 0 0 0,-1 5 0 0 0,1 0 1 0 0,0-1-1 0 0,-1 1 0 0 0,1 0 0 0 0,0-1 0 0 0,-1 1 0 0 0,1 0 0 0 0,0 0 0 0 0,-1-1 0 0 0,1 1 0 0 0,0 0 1 0 0,-1 0-1 0 0,1 0 0 0 0,-1 0 0 0 0,1 0 0 0 0,-1-1 0 0 0,1 1 0 0 0,0 0 0 0 0,-1 0 0 0 0,1 0 0 0 0,-1 0 1 0 0,1 0-1 0 0,-1 0 0 0 0,1 0 0 0 0,0 1 0 0 0,-1-1 0 0 0,1 0 0 0 0,-1 0 0 0 0,-8 4-37 0 0,3 0-251 0 0,3-1-80 0 0,0-1-1 0 0,0 0 0 0 0,0 1 0 0 0,1-1 0 0 0,-5 6 1 0 0,-4 3-2767 0 0,-1 2-254 0 0,-5 5-295 0 0,14-12 3258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6159 0 0,'0'0'472'0'0,"-14"8"1915"0"0,14-8-2367 0 0,-4 2 122 0 0,0 0 0 0 0,0 0 0 0 0,0 1 0 0 0,1-1 1 0 0,-1 1-1 0 0,1 0 0 0 0,0 0 0 0 0,0 0 0 0 0,0 0 0 0 0,0 0 0 0 0,-2 5 0 0 0,-4 6 75 0 0,1 2 0 0 0,0-1 0 0 0,-5 18 0 0 0,11-26-131 0 0,-1 0-1 0 0,2 1 1 0 0,-1-1-1 0 0,1 0 1 0 0,0 1-1 0 0,1-1 1 0 0,-1 1-1 0 0,2-1 1 0 0,1 13-1 0 0,-2-17-65 0 0,1-1 1 0 0,-1 0-1 0 0,1 0 0 0 0,0 0 0 0 0,-1-1 1 0 0,1 1-1 0 0,0 0 0 0 0,1 0 1 0 0,-1 0-1 0 0,0-1 0 0 0,0 1 0 0 0,1 0 1 0 0,-1-1-1 0 0,3 3 0 0 0,-3-4 3 0 0,0 1 0 0 0,0 0 0 0 0,0-1 0 0 0,0 1 0 0 0,0-1 0 0 0,0 1 0 0 0,1-1 0 0 0,-1 0 0 0 0,0 1 0 0 0,0-1 0 0 0,0 0 0 0 0,0 0 0 0 0,1 0 0 0 0,-1 0 0 0 0,0 0 0 0 0,0 0 0 0 0,0 0 0 0 0,1 0 0 0 0,-1 0 0 0 0,0 0 0 0 0,0-1 0 0 0,0 1 0 0 0,0-1 0 0 0,1 1 0 0 0,-1-1 0 0 0,1 0 0 0 0,5-3 26 0 0,0 0 0 0 0,-1 0 0 0 0,1-1 0 0 0,-1 0 0 0 0,0 0 0 0 0,-1-1 0 0 0,1 1-1 0 0,5-8 1 0 0,-7 5 13 0 0,2 1-1 0 0,10-12 0 0 0,-15 19-51 0 0,-1-1-1 0 0,0 1 1 0 0,1 0-1 0 0,-1-1 1 0 0,0 1-1 0 0,0-1 1 0 0,0 1-1 0 0,1 0 1 0 0,-1-1-1 0 0,0 1 1 0 0,0-1-1 0 0,0 1 1 0 0,0-1-1 0 0,0 1 1 0 0,0-1-1 0 0,0 1 1 0 0,0-1-1 0 0,0 1 1 0 0,0-1-1 0 0,0 1 1 0 0,0-1-1 0 0,0 1 1 0 0,0-1-1 0 0,0 1 1 0 0,-1 0-1 0 0,1-1 1 0 0,0 1-1 0 0,0-1 1 0 0,0 1-1 0 0,-1-1 1 0 0,1 1-1 0 0,0 0 1 0 0,-1-1-1 0 0,1 1 1 0 0,0 0-1 0 0,-1-1 0 0 0,-3-6 54 0 0,4 7-63 0 0,-1 0 0 0 0,1 0 1 0 0,0-1-1 0 0,0 1 0 0 0,0 0 1 0 0,0 0-1 0 0,0 0 0 0 0,0-1 1 0 0,0 1-1 0 0,0 0 1 0 0,0 0-1 0 0,0-1 0 0 0,0 1 1 0 0,0 0-1 0 0,0 0 0 0 0,0 0 1 0 0,0-1-1 0 0,0 1 0 0 0,0 0 1 0 0,0 0-1 0 0,1-1 0 0 0,-1 1 1 0 0,0 0-1 0 0,0 0 1 0 0,0 0-1 0 0,0 0 0 0 0,0-1 1 0 0,0 1-1 0 0,1 0 0 0 0,-1 0 1 0 0,2-4-2 0 0,-5-5 121 0 0,2 8-120 0 0,0-1-1 0 0,1-1 1 0 0,-1 1-1 0 0,0 0 1 0 0,1 0-1 0 0,0 0 1 0 0,-1 0-1 0 0,1 0 1 0 0,0 0-1 0 0,0-1 1 0 0,0 1-1 0 0,0 0 1 0 0,1 0-1 0 0,-1 0 1 0 0,1-3-1 0 0,0-4 2 0 0,-1 9-1 0 0,0 0-1 0 0,0-1 1 0 0,-1 1-1 0 0,1-1 1 0 0,0 1-1 0 0,0 0 0 0 0,0-1 1 0 0,0 1-1 0 0,0-1 1 0 0,0 1-1 0 0,0-1 1 0 0,0 1-1 0 0,0 0 1 0 0,1-1-1 0 0,-1 1 1 0 0,0-1-1 0 0,0 1 1 0 0,0 0-1 0 0,0-1 1 0 0,1 1-1 0 0,-1-1 1 0 0,0 1-1 0 0,0 0 1 0 0,1-1-1 0 0,10-21-123 0 0,5-1-4 0 0,-11 17 241 0 0,-5 6-208 0 0,0 0 1 0 0,0-1-1 0 0,1 1 1 0 0,-1 0-1 0 0,0 0 1 0 0,0 0-1 0 0,0-1 1 0 0,0 1-1 0 0,0 0 1 0 0,1 0-1 0 0,-1 0 1 0 0,0-1 0 0 0,0 1-1 0 0,0 0 1 0 0,1 0-1 0 0,-1 0 1 0 0,0 0-1 0 0,0 0 1 0 0,0 0-1 0 0,1 0 1 0 0,-1 0-1 0 0,0-1 1 0 0,0 1-1 0 0,1 0 1 0 0,-1 0-1 0 0,0 0 1 0 0,0 0 0 0 0,1 0-1 0 0,-1 0 1 0 0,0 0-1 0 0,0 0 1 0 0,1 0-1 0 0,-1 0 1 0 0,0 1-1 0 0,0-1 1 0 0,1 0-1 0 0,-1 0 1 0 0,0 0-1 0 0,2 2-1435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7687 0 0,'0'0'590'0'0,"-2"15"22"0"0,-1-7-429 0 0,2-1 1 0 0,-1 1-1 0 0,1-1 1 0 0,0 13-1 0 0,1-16-19 0 0,0-1-1 0 0,0 0 1 0 0,0 0-1 0 0,1 0 1 0 0,-1 0-1 0 0,1 0 1 0 0,0 0-1 0 0,0 0 1 0 0,0 0-1 0 0,0 0 1 0 0,1 0-1 0 0,-1 0 1 0 0,4 4-1 0 0,-4-6-126 0 0,-1-1 0 0 0,1 1 1 0 0,0-1-1 0 0,0 1 0 0 0,0-1 0 0 0,0 1 0 0 0,0-1 0 0 0,0 1 0 0 0,-1-1 0 0 0,1 0 0 0 0,0 1 0 0 0,0-1 0 0 0,0 0 0 0 0,0 0 0 0 0,0 0 0 0 0,0 0 0 0 0,0 0 1 0 0,0 0-1 0 0,0 0 0 0 0,0 0 0 0 0,0 0 0 0 0,0-1 0 0 0,2 1 0 0 0,-2-1-18 0 0,1 1 1 0 0,-1-1-1 0 0,1 1 0 0 0,-1-1 1 0 0,1 0-1 0 0,-1 0 0 0 0,0 1 0 0 0,1-1 1 0 0,-1 0-1 0 0,0 0 0 0 0,0 0 1 0 0,0 0-1 0 0,2-2 0 0 0,5-6 93 0 0,1-2 56 0 0,-4 3-95 0 0,-5 7-81 0 0,1 1 1 0 0,-1-1-1 0 0,0 0 1 0 0,1 0-1 0 0,-1 0 0 0 0,1 1 1 0 0,-1-1-1 0 0,0 0 1 0 0,0 0-1 0 0,0 0 1 0 0,1 0-1 0 0,-1 0 1 0 0,0-1-1 0 0,0 1-172 0 0,-4 5-2717 0 0,3-3 2352 0 0,0 0 1 0 0,0 0-1 0 0,0 0 1 0 0,1 1-1 0 0,-1-1 1 0 0,0 0-1 0 0,0 1 1 0 0,1-1-1 0 0,-1 1 1 0 0,0 2-1 0 0,-1 3-2600 0 0,0-2 2350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5815 0 0,'0'0'444'0'0,"-6"14"2246"0"0,6-13-2567 0 0,1 0 1 0 0,-1-1-1 0 0,0 1 1 0 0,0 0-1 0 0,1 0 1 0 0,-1-1-1 0 0,0 1 1 0 0,1 0-1 0 0,-1-1 1 0 0,0 1 0 0 0,1 0-1 0 0,-1-1 1 0 0,1 1-1 0 0,-1-1 1 0 0,1 1-1 0 0,0-1 1 0 0,-1 1-1 0 0,1-1 1 0 0,0 1-1 0 0,-1-1 1 0 0,2 1-1 0 0,0 0-19 0 0,0 0-1 0 0,0-1 0 0 0,0 1 1 0 0,1-1-1 0 0,-1 1 0 0 0,0-1 1 0 0,4 1-1 0 0,-3-1-83 0 0,1 0 0 0 0,-1 0 0 0 0,0-1-1 0 0,1 1 1 0 0,-1 0 0 0 0,0-1 0 0 0,1 0 0 0 0,-1 0 0 0 0,0 0-1 0 0,5-2 1 0 0,-6 1-14 0 0,1 0-22 0 0,0 0 0 0 0,-1 0 0 0 0,1 0 0 0 0,-1 0 0 0 0,1 0 0 0 0,-1-1 0 0 0,4-4 0 0 0,-6 7-134 0 0,-18-7-3868 0 0,15 8 3187 0 0,0 0 0 0 0,0 0-1 0 0,0 0 1 0 0,0 1 0 0 0,0 0 0 0 0,0-1 0 0 0,0 1 0 0 0,-5 4 0 0 0,5-1 345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7687 0 0,'0'0'590'0'0,"2"17"244"0"0,-1-16-780 0 0,0 1 0 0 0,1 0 1 0 0,-1-1-1 0 0,0 1 0 0 0,1-1 0 0 0,0 1 0 0 0,-1-1 0 0 0,1 0 0 0 0,0 1 0 0 0,0-1 0 0 0,-1 0 0 0 0,1 0 0 0 0,0 0 0 0 0,0-1 0 0 0,0 1 0 0 0,0 0 0 0 0,0-1 1 0 0,1 1-1 0 0,-1-1 0 0 0,0 0 0 0 0,0 0 0 0 0,0 0 0 0 0,0 0 0 0 0,0 0 0 0 0,0 0 0 0 0,1 0 0 0 0,-1-1 0 0 0,0 1 0 0 0,0-1 0 0 0,3-1 0 0 0,-3 1-22 0 0,0 0-1 0 0,0 0 0 0 0,0 0 0 0 0,0 0 1 0 0,-1 0-1 0 0,1-1 0 0 0,0 1 0 0 0,-1-1 0 0 0,1 1 1 0 0,-1-1-1 0 0,1 0 0 0 0,-1 1 0 0 0,0-1 1 0 0,2-3-1 0 0,4-6 135 0 0,-6 11-151 0 0,-1-1-1 0 0,1 0 1 0 0,0 0 0 0 0,-1 0 0 0 0,1 0-1 0 0,-1 0 1 0 0,0 0 0 0 0,1 0-1 0 0,-1 0 1 0 0,0 0 0 0 0,1 0 0 0 0,-1 0-1 0 0,0 0 1 0 0,0 0 0 0 0,0 0-1 0 0,0 0 1 0 0,0 0 0 0 0,0 0 0 0 0,0 0-1 0 0,0 0 1 0 0,-1 0 0 0 0,1 0-1 0 0,0 0 1 0 0,-1 0 0 0 0,1 0 0 0 0,0 0-1 0 0,-1 0 1 0 0,0-1 0 0 0,0 2-69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87 5095 0 0,'0'0'3239'0'0,"19"6"433"0"0,-17-5-3595 0 0,0 0 0 0 0,1 0 0 0 0,-1 0 0 0 0,0-1-1 0 0,0 1 1 0 0,1-1 0 0 0,-1 1 0 0 0,0-1 0 0 0,1 1 0 0 0,-1-1 0 0 0,0 0 0 0 0,1 0 0 0 0,-1-1-1 0 0,5 0 1 0 0,-1 0 13 0 0,0-1 0 0 0,0 0-1 0 0,11-6 1 0 0,2-1-417 0 0,-17 7 352 0 0,1 0 0 0 0,-1 1 0 0 0,0-1 0 0 0,0 0 0 0 0,0 0 0 0 0,-1 0 0 0 0,1 0-1 0 0,0 0 1 0 0,-1-1 0 0 0,1 1 0 0 0,1-4 0 0 0,2-9 29 0 0,-4 14-40 0 0,-1 0 0 0 0,1 0 0 0 0,0 0 0 0 0,-1 0-1 0 0,1 0 1 0 0,-1 0 0 0 0,0-1 0 0 0,1 1 0 0 0,-1 0 0 0 0,0 0-1 0 0,0 0 1 0 0,0-1 0 0 0,0 1 0 0 0,0 0 0 0 0,0 0 0 0 0,0 0 0 0 0,0-1-1 0 0,-1 0 1 0 0,1 2-14 0 0,0-2 36 0 0,3-1 16 0 0,-10-1-41 0 0,7 4-14 0 0,0 0 0 0 0,0 0 0 0 0,0 0 0 0 0,-1 0 0 0 0,1 0 0 0 0,0 0 0 0 0,0 0 0 0 0,0 0 0 0 0,-1 0 0 0 0,1 0 0 0 0,0 0 0 0 0,0 0 0 0 0,0 0 0 0 0,-1 0 0 0 0,1 0 0 0 0,0 0 0 0 0,0 0 0 0 0,0 0 0 0 0,-1 0 0 0 0,1 0 0 0 0,0 0 0 0 0,0 1 0 0 0,0-1 0 0 0,-1 0 0 0 0,1 0 0 0 0,0 0 0 0 0,0 0 0 0 0,0 0 0 0 0,0 0 0 0 0,0 1 0 0 0,-1-1 0 0 0,1 0 0 0 0,0 0 0 0 0,0 0 0 0 0,0 1 0 0 0,0-1 0 0 0,0 0 0 0 0,0 0 0 0 0,0 0 0 0 0,0 1 0 0 0,0-1 0 0 0,0 0 1 0 0,0 0-1 0 0,0 0 0 0 0,0 1 0 0 0,0-1 0 0 0,0 0 0 0 0,0 0 0 0 0,0 0 0 0 0,0 1 0 0 0,0-1 0 0 0,0 0 0 0 0,0 0 0 0 0,0 0 0 0 0,0 1 0 0 0,0-1 0 0 0,0 0 0 0 0,0 0 0 0 0,0 0 0 0 0,1 1 0 0 0,-1-1 0 0 0,0 0 0 0 0,8 14-344 0 0,17 6 360 0 0,-13-11 15 0 0,15 16-1 0 0,-24-22-23 0 0,0 0-1 0 0,-1 0 1 0 0,1 0 0 0 0,-1 0-1 0 0,0 0 1 0 0,0 1-1 0 0,-1-1 1 0 0,3 5-1 0 0,-3-5 1 0 0,-1-1 0 0 0,1 0-1 0 0,-1 1 1 0 0,0-1 0 0 0,0 1 0 0 0,0-1-1 0 0,0 1 1 0 0,0-1 0 0 0,0 1 0 0 0,-1-1-1 0 0,1 1 1 0 0,-1-1 0 0 0,1 0 0 0 0,-2 3-1 0 0,-1 3 53 0 0,2-5-62 0 0,0 0 0 0 0,0-1-1 0 0,0 1 1 0 0,0-1 0 0 0,-1 1 0 0 0,1-1 0 0 0,-1 0-1 0 0,-3 5 1 0 0,-3 1-13 0 0,5-4 62 0 0,0-1 0 0 0,0 0 0 0 0,0-1 0 0 0,0 1 0 0 0,-5 3 0 0 0,-4 1 103 0 0,10-5-92 0 0,-1 0-1 0 0,0 0 1 0 0,0-1 0 0 0,0 1-1 0 0,-1-1 1 0 0,-3 2-1 0 0,-7 0 22 0 0,-5 2 374 0 0,0-1 0 0 0,-22 2 0 0 0,36-6-369 0 0,-1 1-1 0 0,1-1 1 0 0,-1-1-1 0 0,1 1 1 0 0,0-1-1 0 0,-1 0 1 0 0,1 0 0 0 0,0 0-1 0 0,0-1 1 0 0,0 0-1 0 0,0 0 1 0 0,-7-4-1 0 0,10 5-99 0 0,0 0-1 0 0,1 0 0 0 0,-1 0 0 0 0,1 0 1 0 0,-1-1-1 0 0,1 1 0 0 0,-1 0 1 0 0,1-1-1 0 0,0 1 0 0 0,0-1 1 0 0,0 1-1 0 0,0-1 0 0 0,0 0 0 0 0,0 1 1 0 0,0-1-1 0 0,0 0 0 0 0,1 0 1 0 0,-1 1-1 0 0,1-1 0 0 0,-1 0 1 0 0,1 0-1 0 0,0 0 0 0 0,-1 0 0 0 0,1 0 1 0 0,0 0-1 0 0,1 0 0 0 0,-1 1 1 0 0,0-1-1 0 0,0 0 0 0 0,1 0 1 0 0,-1 0-1 0 0,1 0 0 0 0,0 0 0 0 0,-1 1 1 0 0,1-1-1 0 0,0 0 0 0 0,0 1 1 0 0,0-1-1 0 0,3-3 0 0 0,3-5-378 0 0,10-7-1224 0 0,-15 14 513 0 0,1 0 0 0 0,0 0 1 0 0,-1 0-1 0 0,1 0 1 0 0,-1-1-1 0 0,0 1 0 0 0,3-7 1 0 0,-1 2-2629 0 0,1 0 2955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00.166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225 546 6391 0 0,'-1'1'234'0'0,"0"-1"-1"0"0,0 0 1 0 0,0 1-1 0 0,0-1 0 0 0,0 1 1 0 0,0-1-1 0 0,0 1 1 0 0,0-1-1 0 0,1 1 0 0 0,-1 0 1 0 0,0-1-1 0 0,0 1 1 0 0,0 0-1 0 0,1-1 0 0 0,-1 1 1 0 0,0 0-1 0 0,1 0 0 0 0,-1 0 1 0 0,1 0-1 0 0,-1 0 1 0 0,0 2-1 0 0,-2 20 2290 0 0,2-14-2767 0 0,1 0 473 0 0,-1-1 0 0 0,1 1 0 0 0,1-1 0 0 0,0 0 0 0 0,0 1 1 0 0,4 12-1 0 0,1 12 121 0 0,-5-26-317 0 0,0 0 0 0 0,1-1 0 0 0,0 0 0 0 0,0 1 0 0 0,1-1 0 0 0,-1 0 0 0 0,1 0 0 0 0,0-1 0 0 0,8 11 0 0 0,-11-16-41 0 0,1 1 1 0 0,-1-1 0 0 0,1 1-1 0 0,-1-1 1 0 0,0 1-1 0 0,1-1 1 0 0,-1 0 0 0 0,1 1-1 0 0,-1-1 1 0 0,1 0 0 0 0,-1 1-1 0 0,1-1 1 0 0,-1 0 0 0 0,1 0-1 0 0,0 0 1 0 0,-1 1 0 0 0,1-1-1 0 0,-1 0 1 0 0,1 0 0 0 0,0 0-1 0 0,-1 0 1 0 0,1 0-1 0 0,-1 0 1 0 0,1 0 0 0 0,0 0-1 0 0,-1 0 1 0 0,2-1 0 0 0,-1 1-5 0 0,0-1 0 0 0,1 0 0 0 0,-1 0 1 0 0,0 0-1 0 0,0 0 0 0 0,0 0 0 0 0,0 0 1 0 0,0 0-1 0 0,0 0 0 0 0,0 0 0 0 0,1-2 1 0 0,1-2-27 0 0,0-1 0 0 0,0 0-1 0 0,0 0 1 0 0,2-6 0 0 0,1-7 30 0 0,-1 1 0 0 0,0-1-1 0 0,-2 0 1 0 0,0 0 0 0 0,-1 0-1 0 0,0 0 1 0 0,-2-21 0 0 0,0 39 24 0 0,0 0 1 0 0,-1 0 0 0 0,1 0 0 0 0,0 0-1 0 0,0-1 1 0 0,0 1 0 0 0,-1 0-1 0 0,1 0 1 0 0,-1 0 0 0 0,1 0 0 0 0,-1 0-1 0 0,1 0 1 0 0,-1 0 0 0 0,1 0 0 0 0,-1 0-1 0 0,-1-1 1 0 0,1 2-2 0 0,1-1 1 0 0,-1 1-1 0 0,1 0 1 0 0,-1 0-1 0 0,1-1 1 0 0,-1 1-1 0 0,1 0 0 0 0,-1 0 1 0 0,1 0-1 0 0,-1 0 1 0 0,1 0-1 0 0,-1 0 1 0 0,1 0-1 0 0,-1 0 0 0 0,1 0 1 0 0,-1 0-1 0 0,0 0 1 0 0,1 0-1 0 0,-1 0 1 0 0,1 1-1 0 0,-1-1 0 0 0,1 0 1 0 0,-1 0-1 0 0,0 1 1 0 0,-1 0 21 0 0,0 0 0 0 0,0 1 0 0 0,1-1-1 0 0,-1 1 1 0 0,0 0 0 0 0,1-1 0 0 0,-1 1 0 0 0,1 0 0 0 0,-1 0 0 0 0,1 0 0 0 0,0 0 0 0 0,0 0 0 0 0,0 0 0 0 0,-2 4 0 0 0,-3 16 10 0 0,-4 10 88 0 0,1 0-1 0 0,-5 47 0 0 0,10-41-104 0 0,-7 110-172 0 0,10-124 321 0 0,1-16-97 0 0,-1 1 0 0 0,1-1 0 0 0,1 1 0 0 0,2 11 1 0 0,-3-20-85 0 0,0 0 1 0 0,0 0 0 0 0,0 0 0 0 0,0 1 0 0 0,0-1-1 0 0,0 0 1 0 0,0 0 0 0 0,0 1 0 0 0,0-1 0 0 0,0 0-1 0 0,0 0 1 0 0,0 0 0 0 0,0 1 0 0 0,0-1 0 0 0,0 0-1 0 0,0 0 1 0 0,1 0 0 0 0,-1 1 0 0 0,0-1 0 0 0,0 0-1 0 0,0 0 1 0 0,0 0 0 0 0,1 0 0 0 0,-1 0 0 0 0,0 1-1 0 0,0-1 1 0 0,0 0 0 0 0,1 0 0 0 0,-1 0 0 0 0,0 0-1 0 0,0 0 1 0 0,0 0 0 0 0,1 0 0 0 0,-1 0 0 0 0,0 0-1 0 0,0 0 1 0 0,0 0 0 0 0,1 0 0 0 0,-1 0 0 0 0,0 0-1 0 0,0 0 1 0 0,1 0 0 0 0,-1 0 0 0 0,0 0 0 0 0,0 0-1 0 0,0 0 1 0 0,1 0 0 0 0,-1 0 0 0 0,0 0 0 0 0,1-1-1 0 0,5-4-106 0 0,-6 5 103 0 0,4-5-50 0 0,0-1 0 0 0,-1 1-1 0 0,1-1 1 0 0,-1 0 0 0 0,-1 0 0 0 0,1 0 0 0 0,2-10 0 0 0,9-49-126 0 0,-10 44 152 0 0,9-67-12 0 0,-4-1 0 0 0,-2-96-1 0 0,-6 174 65 0 0,-2 1 0 0 0,1-1-1 0 0,-1 0 1 0 0,-1 1 0 0 0,0 0-1 0 0,-3-13 1 0 0,5 23-14 0 0,0-1-1 0 0,-1 0 1 0 0,1 1 0 0 0,0-1 0 0 0,0 1 0 0 0,0-1-1 0 0,-1 0 1 0 0,1 1 0 0 0,0-1 0 0 0,-1 1 0 0 0,1-1-1 0 0,0 1 1 0 0,-1-1 0 0 0,1 1 0 0 0,-1-1 0 0 0,1 1-1 0 0,-1-1 1 0 0,1 1 0 0 0,-1-1 0 0 0,1 1-1 0 0,-1 0 1 0 0,1-1 0 0 0,-1 1 0 0 0,1 0 0 0 0,-1 0-1 0 0,0-1 1 0 0,1 1 0 0 0,-1 0 0 0 0,0 0 0 0 0,1 0-1 0 0,-1 0 1 0 0,0 0 0 0 0,1 0 0 0 0,-1 0-1 0 0,0 0 1 0 0,1 0 0 0 0,-1 0 0 0 0,1 0 0 0 0,-1 0-1 0 0,0 0 1 0 0,1 1 0 0 0,-1-1 0 0 0,0 0 0 0 0,1 0-1 0 0,-1 1 1 0 0,1-1 0 0 0,-1 0 0 0 0,1 1-1 0 0,-1-1 1 0 0,1 1 0 0 0,-1-1 0 0 0,0 1 0 0 0,-2 2 24 0 0,0 0 1 0 0,0 0 0 0 0,0 0-1 0 0,0 1 1 0 0,1-1 0 0 0,-4 8-1 0 0,-8 18-8 0 0,3 1 0 0 0,0 0 0 0 0,2 1-1 0 0,-9 55 1 0 0,-17 64 39 0 0,-6 42 288 0 0,34-154-176 0 0,-2 45 0 0 0,9-82-178 0 0,0 0 0 0 0,0 0 0 0 0,0 0 1 0 0,0 0-1 0 0,0 0 0 0 0,0 0 0 0 0,0 0 0 0 0,0 0 0 0 0,1 0 0 0 0,-1 0 0 0 0,0 0 0 0 0,0 0 0 0 0,1 0 0 0 0,-1 0 1 0 0,1-1-1 0 0,-1 1 0 0 0,1 0 0 0 0,-1 0 0 0 0,1 0 0 0 0,0 0 0 0 0,-1-1 0 0 0,2 2 0 0 0,-1-2-25 0 0,1 0-1 0 0,-1-1 1 0 0,0 1 0 0 0,0-1-1 0 0,0 1 1 0 0,0-1-1 0 0,0 0 1 0 0,0 1-1 0 0,0-1 1 0 0,0 0 0 0 0,-1 0-1 0 0,1 0 1 0 0,1-1-1 0 0,3-5-59 0 0,-1 1-1 0 0,-1-1 1 0 0,1 0-1 0 0,-1 0 1 0 0,0 0-1 0 0,-1 0 1 0 0,0-1-1 0 0,0 1 1 0 0,-1-1-1 0 0,2-10 1 0 0,4-51-62 0 0,22-85 0 0 0,-8 40 96 0 0,-20 104 82 0 0,0 1 1 0 0,0-18-1 0 0,0 2 88 0 0,-1 24-112 0 0,0 1 0 0 0,0-1 1 0 0,0 1-1 0 0,0-1 0 0 0,0 0 0 0 0,0 1 0 0 0,0-1 0 0 0,0 1 0 0 0,0-1 0 0 0,0 0 1 0 0,-1 1-1 0 0,1-1 0 0 0,0 1 0 0 0,0-1 0 0 0,-1 1 0 0 0,1-1 0 0 0,0 1 0 0 0,-1-1 1 0 0,1 1-1 0 0,0-1 0 0 0,-1 1 0 0 0,1-1 0 0 0,-1 1 0 0 0,0-1 0 0 0,1 1-2 0 0,0 0 1 0 0,-1-1-1 0 0,1 1 0 0 0,0 0 0 0 0,0 0 0 0 0,-1 0 0 0 0,1-1 0 0 0,0 1 1 0 0,0 0-1 0 0,-1 0 0 0 0,1 0 0 0 0,0 0 0 0 0,0 0 0 0 0,-1 0 0 0 0,1 0 1 0 0,0 0-1 0 0,-1 0 0 0 0,1 0 0 0 0,0 0 0 0 0,0 0 0 0 0,-1 0 1 0 0,1 0-1 0 0,0 0 0 0 0,-1 0 0 0 0,1 0 0 0 0,0 0 0 0 0,0 0 0 0 0,-1 0 1 0 0,1 0-1 0 0,0 0 0 0 0,0 0 0 0 0,-1 1 0 0 0,1-1 0 0 0,0 0 1 0 0,0 0-1 0 0,-1 0 0 0 0,1 0 0 0 0,0 1 0 0 0,0-1 0 0 0,-1 0 0 0 0,1 1 12 0 0,-3 2 10 0 0,0 0 1 0 0,1-1-1 0 0,-1 1 0 0 0,1 1 0 0 0,0-1 0 0 0,0 0 0 0 0,0 0 1 0 0,0 1-1 0 0,0-1 0 0 0,-1 7 0 0 0,-4 7 50 0 0,-2 1-9 0 0,-6 25 0 0 0,8-22-43 0 0,-12 52 237 0 0,10-33-91 0 0,-6 39 96 0 0,8-36-154 0 0,2-14 182 0 0,-3 59 0 0 0,10-49-271 0 0,-2-39-22 0 0,0 1-1 0 0,0-1 1 0 0,0 0 0 0 0,0 0-1 0 0,0 1 1 0 0,0-1 0 0 0,0 0-1 0 0,0 0 1 0 0,0 1 0 0 0,0-1-1 0 0,0 0 1 0 0,0 1-1 0 0,0-1 1 0 0,0 0 0 0 0,0 0-1 0 0,1 0 1 0 0,-1 1 0 0 0,0-1-1 0 0,0 0 1 0 0,0 0-1 0 0,0 1 1 0 0,1-1 0 0 0,-1 0-1 0 0,0 0 1 0 0,0 0 0 0 0,0 1-1 0 0,1-1 1 0 0,-1 0-1 0 0,0 0 1 0 0,0 0 0 0 0,1 0-1 0 0,-1 0 1 0 0,7-5-119 0 0,5-12-114 0 0,-4-2 72 0 0,-1 0 1 0 0,0-1-1 0 0,-2 0 0 0 0,0 0 1 0 0,2-33-1 0 0,0 5 55 0 0,-1 16 104 0 0,-2 1 0 0 0,-1-1 0 0 0,-2 0 0 0 0,-1 0 0 0 0,-2 0 0 0 0,-5-32 0 0 0,6 59 9 0 0,0 1-1 0 0,0-1 1 0 0,-1 1-1 0 0,1 0 1 0 0,-1 0-1 0 0,0 0 1 0 0,-3-5-1 0 0,4 8 4 0 0,1 0 0 0 0,-1 1-1 0 0,1-1 1 0 0,-1 0 0 0 0,1 1 0 0 0,-1-1 0 0 0,1 1-1 0 0,-1-1 1 0 0,1 1 0 0 0,-1-1 0 0 0,0 1-1 0 0,0-1 1 0 0,1 1 0 0 0,-1 0 0 0 0,0-1 0 0 0,1 1-1 0 0,-1 0 1 0 0,0 0 0 0 0,0-1 0 0 0,0 1 0 0 0,1 0-1 0 0,-1 0 1 0 0,0 0 0 0 0,0 0 0 0 0,0 0 0 0 0,1 0-1 0 0,-1 0 1 0 0,0 0 0 0 0,0 0 0 0 0,0 1 0 0 0,1-1-1 0 0,-1 0 1 0 0,0 0 0 0 0,0 1 0 0 0,1-1 0 0 0,-1 1-1 0 0,0-1 1 0 0,1 0 0 0 0,-1 1 0 0 0,0-1-1 0 0,1 1 1 0 0,-1 0 0 0 0,1-1 0 0 0,-1 1 0 0 0,1-1-1 0 0,-2 2 1 0 0,-2 4 28 0 0,-1 0-1 0 0,1 0 0 0 0,0 0 0 0 0,1 0 1 0 0,-1 1-1 0 0,1-1 0 0 0,-3 11 1 0 0,-11 50-174 0 0,-21 168 1137 0 0,34-179-792 0 0,1 1 1 0 0,7 68-1 0 0,-3-117-192 0 0,1 15 182 0 0,6 31 0 0 0,-7-48-188 0 0,1 1 1 0 0,0-1 0 0 0,0 0-1 0 0,1 0 1 0 0,0 0-1 0 0,0 0 1 0 0,0 0 0 0 0,1 0-1 0 0,6 7 1 0 0,-9-12-30 0 0,0 0 1 0 0,0 0-1 0 0,0 0 1 0 0,0-1 0 0 0,0 1-1 0 0,0 0 1 0 0,0 0-1 0 0,0-1 1 0 0,1 1-1 0 0,-1-1 1 0 0,0 1-1 0 0,0-1 1 0 0,1 0-1 0 0,-1 1 1 0 0,0-1-1 0 0,1 0 1 0 0,-1 0-1 0 0,1 0 1 0 0,-1 0 0 0 0,0 0-1 0 0,1 0 1 0 0,-1 0-1 0 0,0 0 1 0 0,1-1-1 0 0,-1 1 1 0 0,0-1-1 0 0,0 1 1 0 0,1-1-1 0 0,-1 1 1 0 0,0-1-1 0 0,2-1 1 0 0,0 0-21 0 0,0 0 0 0 0,0 0-1 0 0,0 0 1 0 0,-1 0 0 0 0,1-1 0 0 0,-1 1 0 0 0,0-1-1 0 0,1 0 1 0 0,-1 0 0 0 0,0 0 0 0 0,2-4 0 0 0,3-9-20 0 0,-1 0 1 0 0,0 0 0 0 0,0-1 0 0 0,-2 0 0 0 0,3-22 0 0 0,-4 19-18 0 0,8-26 1 0 0,-1 1-36 0 0,1 6 54 0 0,0-7 127 0 0,-7 33-16 0 0,-3 12-53 0 0,-1-1 0 0 0,1 1-1 0 0,-1-1 1 0 0,1 1-1 0 0,-1 0 1 0 0,0-1 0 0 0,1 1-1 0 0,-1-1 1 0 0,0 1 0 0 0,0-3-1 0 0,-2-1 21 0 0,1 5 4 0 0,0 1 0 0 0,0-1 1 0 0,0 0-1 0 0,1 1 1 0 0,-1-1-1 0 0,0 0 1 0 0,0 1-1 0 0,1-1 1 0 0,-1 1-1 0 0,0-1 1 0 0,1 1-1 0 0,-1 0 1 0 0,-1 0-1 0 0,0 3-8 0 0,0 0-1 0 0,0 0 0 0 0,0-1 1 0 0,0 1-1 0 0,1 1 1 0 0,-3 5-1 0 0,-1 7-3 0 0,-30 85 274 0 0,-12 34 8 0 0,22-59 327 0 0,-24 128 0 0 0,46-186-595 0 0,0 0 0 0 0,0 24 1 0 0,3-42-34 0 0,0 0 0 0 0,0 0 1 0 0,0 0-1 0 0,0-1 0 0 0,0 1 1 0 0,0 0-1 0 0,0 0 0 0 0,1 0 1 0 0,-1 0-1 0 0,0 0 0 0 0,0 0 0 0 0,1 0 1 0 0,-1-1-1 0 0,1 1 0 0 0,-1 0 1 0 0,1 0-1 0 0,-1-1 0 0 0,1 1 1 0 0,0 0-1 0 0,-1 0 0 0 0,1-1 1 0 0,1 2-1 0 0,6-11-204 0 0,-3 2 149 0 0,0-1 1 0 0,-1 0 0 0 0,0 0-1 0 0,0 0 1 0 0,3-12 0 0 0,6-12-43 0 0,15-34 31 0 0,-11 24-19 0 0,28-48-1 0 0,147-220-1285 0 0,-180 292 1206 0 0,-9 13 375 0 0,-10 14 32 0 0,-117 162 843 0 0,80-102-705 0 0,12-17-38 0 0,9-15 5 0 0,-25 52 0 0 0,43-79-338 0 0,1 0-1 0 0,0 0 0 0 0,0 0 1 0 0,1 1-1 0 0,-1 11 0 0 0,3-22-7 0 0,1 0-1 0 0,0 0 1 0 0,0 1 0 0 0,0-1-1 0 0,0 0 1 0 0,0 0-1 0 0,0 1 1 0 0,0-1 0 0 0,0 0-1 0 0,0 0 1 0 0,0 1-1 0 0,0-1 1 0 0,0 0 0 0 0,0 0-1 0 0,0 1 1 0 0,0-1-1 0 0,1 0 1 0 0,-1 0 0 0 0,0 1-1 0 0,0-1 1 0 0,0 0-1 0 0,0 0 1 0 0,0 0 0 0 0,0 1-1 0 0,1-1 1 0 0,-1 0-1 0 0,0 0 1 0 0,0 0 0 0 0,0 0-1 0 0,1 1 1 0 0,-1-1-1 0 0,0 0 1 0 0,0 0 0 0 0,0 0-1 0 0,1 0 1 0 0,-1 0-1 0 0,0 0 1 0 0,0 0 0 0 0,1 1-1 0 0,-1-1 1 0 0,0 0-1 0 0,0 0 1 0 0,1 0 0 0 0,-1 0-1 0 0,0 0 1 0 0,0 0-1 0 0,1 0 1 0 0,-1-1 0 0 0,11-2-254 0 0,-5-1 204 0 0,1-1-1 0 0,-1 1 1 0 0,0-1 0 0 0,-1-1 0 0 0,1 1 0 0 0,7-12-1 0 0,-4 7 50 0 0,-1-1-28 0 0,0 0 0 0 0,8-16 1 0 0,4-6-85 0 0,84-111-738 0 0,-116 164 1166 0 0,-11 29 1 0 0,12-25-200 0 0,-6 9 8 0 0,8-17 10 0 0,-10 27 0 0 0,-20 57 323 0 0,27-70-453 0 0,9-22 0 0 0,0 0 0 0 0,0 0 0 0 0,-2 10 0 0 0,1-7 0 0 0,0 3 0 0 0,4-14 0 0 0,0 1-1 0 0,0-1 1 0 0,0 0 0 0 0,1 0-1 0 0,-1 0 1 0 0,0 0 0 0 0,0 1-1 0 0,0-1 1 0 0,0 0-1 0 0,0 0 1 0 0,1 0 0 0 0,-1 0-1 0 0,0 0 1 0 0,0 0 0 0 0,0 0-1 0 0,1 1 1 0 0,-1-1-1 0 0,0 0 1 0 0,0 0 0 0 0,0 0-1 0 0,1 0 1 0 0,-1 0 0 0 0,0 0-1 0 0,0 0 1 0 0,0 0-1 0 0,1 0 1 0 0,-1 0 0 0 0,0 0-1 0 0,0 0 1 0 0,1 0-1 0 0,-1 0 1 0 0,0 0 0 0 0,0 0-1 0 0,0-1 1 0 0,1 1 0 0 0,-1 0-1 0 0,0 0 1 0 0,0 0-1 0 0,0 0 1 0 0,0 0 0 0 0,1 0-1 0 0,-1 0 1 0 0,0-1 0 0 0,0 1-1 0 0,0 0 1 0 0,7-6-68 0 0,-1 1 1 0 0,0-1-1 0 0,0 0 1 0 0,-1 0-1 0 0,0-1 1 0 0,7-10-1 0 0,0 0 6 0 0,131-172-594 0 0,-182 238 1043 0 0,19-25-62 0 0,1 1-1 0 0,-26 47 0 0 0,43-68-249 0 0,20-19-310 0 0,65-66-191 0 0,-72 68 393 0 0,3-2 28 0 0,-1 0-1 0 0,2 0 1 0 0,29-22 0 0 0,-42 36 19 0 0,-10 19 284 0 0,-1-3-230 0 0,1 1 0 0 0,1 0 0 0 0,0 1 0 0 0,1-1 0 0 0,1 1 0 0 0,0 1 0 0 0,-3 27 0 0 0,9-31-198 0 0,10-21-196 0 0,3-8 289 0 0,-1-1 0 0 0,-1 0-1 0 0,-1-1 1 0 0,11-22 0 0 0,-8 15-138 0 0,22-30 0 0 0,-15 25-155 0 0,-18 26 330 0 0,-2 3 74 0 0,-2 2-31 0 0,1-1-1 0 0,-1 1 0 0 0,0 0 1 0 0,0 0-1 0 0,0-1 0 0 0,0 1 1 0 0,0-1-1 0 0,-2 3 0 0 0,-4 5 80 0 0,-44 76 303 0 0,45-73-430 0 0,2-6 64 0 0,1 1-1 0 0,0-1 1 0 0,1 1 0 0 0,-4 10-1 0 0,6-17-57 0 0,0 0 0 0 0,0 0 0 0 0,0 0 0 0 0,0 0 0 0 0,0 0 0 0 0,0 1 0 0 0,0-1 0 0 0,0 0 0 0 0,0 0 0 0 0,0 0 0 0 0,0 0 0 0 0,0 0 0 0 0,0 1 0 0 0,0-1 0 0 0,0 0 0 0 0,0 0 0 0 0,0 0 0 0 0,0 0 0 0 0,0 0 0 0 0,0 0 0 0 0,0 1 0 0 0,1-1 0 0 0,-1 0 0 0 0,0 0 0 0 0,0 0 0 0 0,0 0 0 0 0,0 0 0 0 0,0 0 0 0 0,0 0 0 0 0,0 1 0 0 0,0-1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0,0-1 0 0 0,0 1 0 0 0,1 0 0 0 0,-1 0 0 0 0,0 0 0 0 0,0 0 0 0 0,7-4-100 0 0,7-8-81 0 0,-1-1 1 0 0,1 0-1 0 0,-2 0 0 0 0,21-30 0 0 0,-2 3 199 0 0,-3-1 45 0 0,-30 42 40 0 0,-1 1-44 0 0,0 0 0 0 0,0 1 0 0 0,0-1 0 0 0,0 1 0 0 0,0-1 0 0 0,0 1 0 0 0,-4 6 0 0 0,-11 22 178 0 0,11-21-196 0 0,1 0 0 0 0,0 0 0 0 0,1 1 0 0 0,-5 12 0 0 0,8-16-6 0 0,-1 1 0 0 0,2-1 0 0 0,-1 1 0 0 0,1 0 0 0 0,0-1 0 0 0,0 1 0 0 0,1 12 0 0 0,1-18-52 0 0,-1-1 0 0 0,0 1 0 0 0,1 0-1 0 0,-1-1 1 0 0,1 1 0 0 0,0-1 0 0 0,0 1-1 0 0,0-1 1 0 0,-1 1 0 0 0,1-1 0 0 0,0 0 0 0 0,1 1-1 0 0,-1-1 1 0 0,0 0 0 0 0,0 0 0 0 0,1 0 0 0 0,-1 0-1 0 0,0 0 1 0 0,1 0 0 0 0,-1 0 0 0 0,1 0 0 0 0,-1 0-1 0 0,1-1 1 0 0,0 1 0 0 0,-1-1 0 0 0,1 1-1 0 0,-1-1 1 0 0,1 0 0 0 0,0 1 0 0 0,0-1 0 0 0,-1 0-1 0 0,1 0 1 0 0,0 0 0 0 0,-1 0 0 0 0,1-1 0 0 0,0 1-1 0 0,2-1 1 0 0,6-4-22 0 0,-1 0-1 0 0,0 0 0 0 0,0-1 1 0 0,0 0-1 0 0,-1-1 1 0 0,0 0-1 0 0,0 0 0 0 0,-1-1 1 0 0,0 1-1 0 0,0-2 1 0 0,10-16-1 0 0,1-4-39 0 0,-2-1 1 0 0,17-43-1 0 0,-15 30 78 0 0,-2 0 0 0 0,19-89 0 0 0,-32 117 22 0 0,-2-1-1 0 0,0 0 1 0 0,0 0 0 0 0,-2 0-1 0 0,0 0 1 0 0,-1 1-1 0 0,0-1 1 0 0,-1 0 0 0 0,-8-20-1 0 0,10 31 1 0 0,-1 1 0 0 0,0 0 0 0 0,1-1 0 0 0,-2 1 0 0 0,1 0 0 0 0,0 0-1 0 0,-1 1 1 0 0,0-1 0 0 0,0 0 0 0 0,0 1 0 0 0,0 0 0 0 0,-1-1 0 0 0,1 1 0 0 0,-1 1 0 0 0,0-1-1 0 0,0 0 1 0 0,0 1 0 0 0,0 0 0 0 0,0 0 0 0 0,-9-3 0 0 0,8 4-1 0 0,0 0 0 0 0,0 1 0 0 0,0-1 0 0 0,0 1 0 0 0,0 0 0 0 0,0 0 0 0 0,0 1 0 0 0,0-1 0 0 0,0 1 0 0 0,0 0 0 0 0,1 0 0 0 0,-1 1 0 0 0,0 0 0 0 0,1 0 0 0 0,-1 0 0 0 0,1 0 0 0 0,-1 0 0 0 0,1 1 0 0 0,-5 4 0 0 0,-1 1 35 0 0,0 1 0 0 0,1 0-1 0 0,1 0 1 0 0,-11 15 0 0 0,-25 44 65 0 0,31-45-105 0 0,2 1 0 0 0,0 1 0 0 0,2 0 0 0 0,-10 39 0 0 0,16-55-12 0 0,-12 64 150 0 0,13-65-138 0 0,2-1 1 0 0,-1 1-1 0 0,1-1 0 0 0,0 1 0 0 0,1-1 1 0 0,0 1-1 0 0,3 11 0 0 0,-4-18-23 0 0,0 0-1 0 0,1 0 1 0 0,-1 0 0 0 0,0 0-1 0 0,1 0 1 0 0,-1 0 0 0 0,1 0-1 0 0,0 0 1 0 0,-1 0-1 0 0,1 0 1 0 0,0 0 0 0 0,-1 0-1 0 0,1 0 1 0 0,0-1 0 0 0,0 1-1 0 0,0 0 1 0 0,0-1 0 0 0,0 1-1 0 0,0 0 1 0 0,0-1-1 0 0,0 1 1 0 0,0-1 0 0 0,0 0-1 0 0,0 1 1 0 0,0-1 0 0 0,0 0-1 0 0,0 0 1 0 0,0 1-1 0 0,0-1 1 0 0,1 0 0 0 0,-1 0-1 0 0,0 0 1 0 0,0-1 0 0 0,0 1-1 0 0,0 0 1 0 0,0 0 0 0 0,2-1-1 0 0,1 0-26 0 0,0-1-1 0 0,0 1 1 0 0,-1-1 0 0 0,1 0-1 0 0,0 0 1 0 0,-1 0-1 0 0,0 0 1 0 0,1-1 0 0 0,2-2-1 0 0,11-14-71 0 0,-1-1 1 0 0,-1 0-1 0 0,-1-1 0 0 0,-1 0 0 0 0,15-33 0 0 0,-6 11 37 0 0,-1 3 69 0 0,-2-2 0 0 0,-2-1 0 0 0,-2 0 0 0 0,-2-1 0 0 0,-1 0 0 0 0,9-78 0 0 0,-20 115 1 0 0,2-22 63 0 0,0-37 0 0 0,-3 58-47 0 0,-1 0 0 0 0,0 1 0 0 0,0-1 0 0 0,0 0-1 0 0,-1 1 1 0 0,0-1 0 0 0,0 1 0 0 0,-1 0 0 0 0,0 0 0 0 0,-4-7 0 0 0,6 12 1 0 0,0 0 1 0 0,-1 1-1 0 0,1 0 1 0 0,0-1 0 0 0,-1 1-1 0 0,1 0 1 0 0,-1 0-1 0 0,0-1 1 0 0,1 1-1 0 0,-1 0 1 0 0,0 1-1 0 0,1-1 1 0 0,-1 0 0 0 0,0 0-1 0 0,0 1 1 0 0,0-1-1 0 0,0 1 1 0 0,0 0-1 0 0,0-1 1 0 0,0 1-1 0 0,1 0 1 0 0,-1 0-1 0 0,0 0 1 0 0,0 1 0 0 0,0-1-1 0 0,0 0 1 0 0,0 1-1 0 0,0-1 1 0 0,0 1-1 0 0,-3 1 1 0 0,-1 0 27 0 0,0 1-1 0 0,0 0 1 0 0,0 0 0 0 0,1 1 0 0 0,-1-1 0 0 0,1 1-1 0 0,-9 9 1 0 0,-4 6-42 0 0,1 1 0 0 0,1 1 0 0 0,1 1-1 0 0,1 0 1 0 0,1 1 0 0 0,-12 29 0 0 0,7-6 104 0 0,2 0 1 0 0,-15 67-1 0 0,25-90-71 0 0,2 1 0 0 0,0-1 0 0 0,2 1 0 0 0,0 0 0 0 0,2 29-1 0 0,1-49-35 0 0,-1-1 0 0 0,1 1 0 0 0,0-1 0 0 0,0 1 0 0 0,0-1 0 0 0,0 0 0 0 0,0 1-1 0 0,1-1 1 0 0,-1 0 0 0 0,1 0 0 0 0,3 4 0 0 0,-4-6-13 0 0,0 0-1 0 0,0 0 1 0 0,0 0-1 0 0,1 0 1 0 0,-1 0 0 0 0,0 0-1 0 0,0 0 1 0 0,0-1 0 0 0,1 1-1 0 0,-1-1 1 0 0,0 1-1 0 0,1-1 1 0 0,-1 1 0 0 0,1-1-1 0 0,-1 0 1 0 0,0 0-1 0 0,1 0 1 0 0,-1 1 0 0 0,1-1-1 0 0,-1-1 1 0 0,0 1 0 0 0,1 0-1 0 0,-1 0 1 0 0,1 0-1 0 0,-1-1 1 0 0,0 1 0 0 0,1-1-1 0 0,-1 1 1 0 0,0-1 0 0 0,2-1-1 0 0,7-3-52 0 0,-2 0 1 0 0,1-1-1 0 0,-1 0 0 0 0,0-1 0 0 0,0 0 1 0 0,-1 0-1 0 0,1-1 0 0 0,7-12 0 0 0,45-72-112 0 0,-32 40 134 0 0,-2 0 1 0 0,-2-2-1 0 0,-2 0 0 0 0,-3-2 1 0 0,16-75-1 0 0,-30 102 63 0 0,-1 0 1 0 0,1-36-1 0 0,-5 49-1 0 0,0 0-1 0 0,-2 0 1 0 0,0 1 0 0 0,-1-1 0 0 0,-8-27 0 0 0,10 40-1 0 0,0-1 0 0 0,0 1 0 0 0,-1 0 0 0 0,1 0 0 0 0,-1 0 1 0 0,0 0-1 0 0,0 0 0 0 0,0 0 0 0 0,0 0 0 0 0,-1 0 0 0 0,1 1 1 0 0,-1-1-1 0 0,0 1 0 0 0,1 0 0 0 0,-1 0 0 0 0,0 0 0 0 0,0 0 1 0 0,-1 0-1 0 0,1 1 0 0 0,0-1 0 0 0,0 1 0 0 0,-1 0 0 0 0,1 0 1 0 0,-5 0-1 0 0,1 0 13 0 0,1 1 0 0 0,-1 0 0 0 0,1 0 0 0 0,-1 0 0 0 0,1 1 0 0 0,-1 0 0 0 0,1 1 0 0 0,-1-1 0 0 0,1 1 0 0 0,0 0 0 0 0,0 1 0 0 0,-8 4 0 0 0,-3 3 4 0 0,0 0 0 0 0,2 2 0 0 0,-1-1 0 0 0,1 2 1 0 0,1 0-1 0 0,0 1 0 0 0,1 1 0 0 0,-16 21 0 0 0,-6 18 77 0 0,-36 68 0 0 0,55-92-43 0 0,-6 16 9 0 0,1 1 1 0 0,-15 57-1 0 0,31-87-35 0 0,0 0 1 0 0,2 1-1 0 0,0-1 1 0 0,1 1 0 0 0,1 31-1 0 0,0-47-45 0 0,2 0 0 0 0,-1 0 0 0 0,0 1 0 0 0,0-1 0 0 0,1 0 0 0 0,-1 0 0 0 0,1 0 0 0 0,0 0 0 0 0,-1 1 0 0 0,1-1 0 0 0,0 0 0 0 0,0 0 0 0 0,1-1 0 0 0,-1 1 0 0 0,0 0 0 0 0,0 0 0 0 0,1-1 0 0 0,-1 1 0 0 0,1 0 0 0 0,0-1 0 0 0,3 3 0 0 0,-3-3-19 0 0,1 0 0 0 0,-1 0 0 0 0,0 0 1 0 0,1-1-1 0 0,-1 1 0 0 0,1-1 0 0 0,-1 1 1 0 0,0-1-1 0 0,1 0 0 0 0,-1 0 0 0 0,1 0 0 0 0,-1 0 1 0 0,1-1-1 0 0,-1 1 0 0 0,1-1 0 0 0,-1 1 1 0 0,1-1-1 0 0,-1 0 0 0 0,3-1 0 0 0,2-1-55 0 0,0-1 0 0 0,0-1 1 0 0,0 1-1 0 0,0-1 0 0 0,0 0 0 0 0,-1-1 0 0 0,0 1 0 0 0,0-1 1 0 0,9-13-1 0 0,3-6-44 0 0,19-38 1 0 0,-13 22 31 0 0,20-34 62 0 0,-2-2-1 0 0,45-117 1 0 0,-82 180 12 0 0,0-1 0 0 0,-1 1 0 0 0,-1-1-1 0 0,-1 0 1 0 0,0 0 0 0 0,-1 0 0 0 0,0 0-1 0 0,-2-16 1 0 0,0 24 15 0 0,0 0-1 0 0,0 1 0 0 0,-1-1 0 0 0,0 1 1 0 0,0-1-1 0 0,0 1 0 0 0,-1 0 1 0 0,-6-12-1 0 0,6 14 14 0 0,0 0 0 0 0,0 1 0 0 0,-1-1 0 0 0,1 0 0 0 0,-1 1 0 0 0,0 0 0 0 0,0 0 0 0 0,0 0 0 0 0,0 0 0 0 0,0 1 0 0 0,-1 0 0 0 0,1 0 0 0 0,-7-3 0 0 0,6 4 9 0 0,0 0 1 0 0,0 0 0 0 0,1 1-1 0 0,-1 0 1 0 0,0-1 0 0 0,0 2-1 0 0,0-1 1 0 0,0 0 0 0 0,0 1-1 0 0,0 0 1 0 0,1 0 0 0 0,-1 1-1 0 0,0-1 1 0 0,-6 4 0 0 0,-1 0 51 0 0,0 2-1 0 0,1-1 1 0 0,0 1 0 0 0,-14 11 0 0 0,1 3 5 0 0,1 1 1 0 0,1 1-1 0 0,-24 31 0 0 0,-48 83 98 0 0,75-103-162 0 0,0 0 1 0 0,2 1-1 0 0,2 1 1 0 0,-15 50-1 0 0,24-63 80 0 0,-6 36-1 0 0,11-53-96 0 0,1 1 1 0 0,-1 0-1 0 0,1-1 1 0 0,1 1-1 0 0,-1 0 0 0 0,1-1 1 0 0,0 1-1 0 0,0 0 1 0 0,1-1-1 0 0,3 8 0 0 0,-5-12-11 0 0,1-1 0 0 0,0 0-1 0 0,-1 0 1 0 0,1 1 0 0 0,0-1-1 0 0,0 0 1 0 0,0 0 0 0 0,0 0-1 0 0,0 0 1 0 0,0 0 0 0 0,0 0-1 0 0,0 0 1 0 0,0 0-1 0 0,0 0 1 0 0,1-1 0 0 0,-1 1-1 0 0,0 0 1 0 0,1-1 0 0 0,-1 1-1 0 0,0-1 1 0 0,2 1 0 0 0,0-1-25 0 0,-1 1 0 0 0,1-1 1 0 0,0 0-1 0 0,-1-1 0 0 0,1 1 1 0 0,-1 0-1 0 0,1-1 0 0 0,-1 0 1 0 0,1 1-1 0 0,-1-1 0 0 0,3-1 1 0 0,3-2-61 0 0,1-1 1 0 0,-1 0 0 0 0,-1 0 0 0 0,1 0-1 0 0,10-11 1 0 0,1-3 20 0 0,-2-1-1 0 0,0 0 0 0 0,-1-1 1 0 0,15-28-1 0 0,46-96 129 0 0,-62 114-37 0 0,4-6-15 0 0,-2 0 0 0 0,-2-1 0 0 0,-1-1 0 0 0,16-76 0 0 0,-29 107 10 0 0,3-15-80 0 0,-1 0 0 0 0,0-39 0 0 0,-3 55 68 0 0,-1 0-1 0 0,0 0 1 0 0,0 0-1 0 0,0 0 1 0 0,-1 0-1 0 0,0 1 0 0 0,0-1 1 0 0,-1 0-1 0 0,0 1 1 0 0,0-1-1 0 0,-1 1 0 0 0,1 0 1 0 0,-7-7-1 0 0,8 10 26 0 0,-1 0 0 0 0,0 0 0 0 0,0 1 0 0 0,0-1 0 0 0,-1 1 0 0 0,1-1 0 0 0,-1 1-1 0 0,1 0 1 0 0,-1 0 0 0 0,0 1 0 0 0,0-1 0 0 0,0 1 0 0 0,0 0 0 0 0,0 0 0 0 0,0 0 0 0 0,0 0 0 0 0,0 1 0 0 0,0-1 0 0 0,0 1-1 0 0,0 0 1 0 0,0 1 0 0 0,0-1 0 0 0,-1 1 0 0 0,1-1 0 0 0,0 1 0 0 0,-7 3 0 0 0,-3 1 38 0 0,1 1-1 0 0,0 0 1 0 0,0 1 0 0 0,1 0 0 0 0,0 1-1 0 0,-16 14 1 0 0,8-4 2 0 0,1 0-1 0 0,1 2 1 0 0,1 0-1 0 0,1 1 1 0 0,1 1-1 0 0,-17 31 0 0 0,12-14 8 0 0,2 1 0 0 0,2 0 0 0 0,2 2 0 0 0,1-1-1 0 0,-11 73 1 0 0,20-88-36 0 0,-1 29-1 0 0,5-44-35 0 0,0-1-1 0 0,0 0 1 0 0,1 0 0 0 0,1 1 0 0 0,4 17-1 0 0,-5-25-15 0 0,0-1 0 0 0,0 1 0 0 0,0 0 0 0 0,0 0 0 0 0,1-1 0 0 0,-1 1 0 0 0,1 0 0 0 0,-1-1 0 0 0,1 0 0 0 0,0 1 0 0 0,0-1 0 0 0,0 0 0 0 0,1 0 0 0 0,-1 0 0 0 0,0 0 0 0 0,5 2 0 0 0,-4-3-8 0 0,0 0-1 0 0,0 0 1 0 0,-1 0 0 0 0,1-1-1 0 0,0 1 1 0 0,0-1-1 0 0,0 0 1 0 0,0 0 0 0 0,0 0-1 0 0,0 0 1 0 0,0-1-1 0 0,-1 1 1 0 0,1-1 0 0 0,0 0-1 0 0,0 1 1 0 0,0-1 0 0 0,3-2-1 0 0,8-4-23 0 0,1 0 0 0 0,-1-1 0 0 0,-1 0 0 0 0,1-2 0 0 0,-2 1 0 0 0,1-1-1 0 0,-1-1 1 0 0,-1-1 0 0 0,0 1 0 0 0,16-23 0 0 0,-8 6 8 0 0,-2 0 0 0 0,0-2 0 0 0,-2 0 0 0 0,12-34 0 0 0,-10 20-11 0 0,-2-1 1 0 0,-2-1 0 0 0,10-60-1 0 0,-22 91 28 0 0,0 0-1 0 0,-1-23 1 0 0,0 31 20 0 0,-1 1 1 0 0,1-1-1 0 0,-2 1 1 0 0,1-1-1 0 0,-1 1 1 0 0,0 0-1 0 0,0-1 1 0 0,-4-6-1 0 0,6 12 9 0 0,-1 0 1 0 0,0-1-1 0 0,0 1 0 0 0,0 0 1 0 0,0-1-1 0 0,0 1 0 0 0,0 0 0 0 0,0 0 1 0 0,-1 0-1 0 0,1 0 0 0 0,0 0 0 0 0,0 0 1 0 0,-1 1-1 0 0,1-1 0 0 0,-1 0 0 0 0,1 0 1 0 0,-1 1-1 0 0,1-1 0 0 0,-3 0 1 0 0,2 1 12 0 0,0 0 1 0 0,-1 0 0 0 0,1 1 0 0 0,0-1-1 0 0,0 0 1 0 0,0 1 0 0 0,0-1 0 0 0,-1 1-1 0 0,1 0 1 0 0,0-1 0 0 0,0 1 0 0 0,-3 2-1 0 0,-2 2 42 0 0,-1 1 1 0 0,0 0-1 0 0,1 0 0 0 0,0 1 0 0 0,-7 8 0 0 0,-3 4 8 0 0,0 1 1 0 0,2 0-1 0 0,0 1 1 0 0,-16 30-1 0 0,11-9-1 0 0,1 0 0 0 0,2 2 0 0 0,2 1 1 0 0,2-1-1 0 0,2 2 0 0 0,-9 80 0 0 0,19-110-59 0 0,-3 90 80 0 0,5-94-78 0 0,0 1-1 0 0,1-1 1 0 0,0 1-1 0 0,1-1 0 0 0,0 0 1 0 0,7 17-1 0 0,-9-26-18 0 0,1-1-1 0 0,-1 1 0 0 0,0 0 1 0 0,1-1-1 0 0,0 1 0 0 0,-1-1 1 0 0,1 1-1 0 0,0-1 1 0 0,0 0-1 0 0,1 0 0 0 0,-1 0 1 0 0,0 0-1 0 0,1 0 1 0 0,-1-1-1 0 0,1 1 0 0 0,-1-1 1 0 0,4 2-1 0 0,-2-2-24 0 0,0 0-1 0 0,0 0 1 0 0,0 0-1 0 0,0-1 1 0 0,-1 0 0 0 0,1 1-1 0 0,0-2 1 0 0,0 1-1 0 0,0 0 1 0 0,0-1 0 0 0,6-1-1 0 0,1-1-38 0 0,0-1 1 0 0,0-1-1 0 0,-1 0 0 0 0,0 0 0 0 0,0-1 0 0 0,0 0 1 0 0,-1 0-1 0 0,10-10 0 0 0,9-12 26 0 0,-1-1 1 0 0,45-64-1 0 0,-64 82 34 0 0,39-58-23 0 0,55-110-1 0 0,-100 176 35 0 0,14-27-82 0 0,-2-1-1 0 0,17-50 0 0 0,-28 73 76 0 0,-1-1 0 0 0,0 0 0 0 0,0 0 0 0 0,-1 0 0 0 0,0-1 0 0 0,0 1 0 0 0,-1 0 0 0 0,-1 0 1 0 0,0-1-1 0 0,0 1 0 0 0,0 0 0 0 0,-1 0 0 0 0,-1 0 0 0 0,-4-13 0 0 0,5 19 32 0 0,1 0 0 0 0,-1-1 0 0 0,0 1 0 0 0,0 0 1 0 0,0 0-1 0 0,-1 0 0 0 0,1 0 0 0 0,-1 1 0 0 0,1-1 0 0 0,-1 1 1 0 0,0-1-1 0 0,0 1 0 0 0,0 0 0 0 0,0 0 0 0 0,0 0 0 0 0,-1 1 0 0 0,1-1 1 0 0,-1 1-1 0 0,1 0 0 0 0,-1 0 0 0 0,1 0 0 0 0,-1 0 0 0 0,0 1 1 0 0,1-1-1 0 0,-1 1 0 0 0,0 0 0 0 0,1 0 0 0 0,-1 0 0 0 0,0 1 0 0 0,-5 0 1 0 0,0 1 20 0 0,0 1 0 0 0,0 0 1 0 0,1 0-1 0 0,-1 0 0 0 0,1 1 1 0 0,0 0-1 0 0,0 1 0 0 0,0 0 1 0 0,1 0-1 0 0,0 1 0 0 0,-10 9 0 0 0,-8 12 65 0 0,1 1-1 0 0,1 0 0 0 0,2 2 0 0 0,1 0 0 0 0,2 2 0 0 0,-20 43 0 0 0,25-44 58 0 0,-24 60 273 0 0,33-78-462 0 0,1 0 1 0 0,0 0-1 0 0,0 0 0 0 0,2 0 1 0 0,-1 17-1 0 0,2-27 7 0 0,0 1 0 0 0,0-1 0 0 0,0 0 0 0 0,0 0 0 0 0,1 0 0 0 0,0 0 0 0 0,0 0 0 0 0,0 0 0 0 0,0 0 0 0 0,0 0 0 0 0,0 0 0 0 0,1 0 0 0 0,-1 0 0 0 0,1-1 0 0 0,0 1 0 0 0,0 0 0 0 0,0-1 0 0 0,0 0 0 0 0,0 1 0 0 0,1-1 0 0 0,-1 0 0 0 0,0 0 0 0 0,4 1 0 0 0,-3-1-12 0 0,1-1-1 0 0,-1 1 0 0 0,1-1 1 0 0,-1 0-1 0 0,1 0 1 0 0,-1-1-1 0 0,1 1 0 0 0,0-1 1 0 0,-1 0-1 0 0,1 0 1 0 0,-1 0-1 0 0,1 0 0 0 0,0-1 1 0 0,-1 1-1 0 0,1-1 1 0 0,-1 0-1 0 0,1 0 0 0 0,-1 0 1 0 0,7-3-1 0 0,1-2-54 0 0,0-1 1 0 0,0 0-1 0 0,-1 0 0 0 0,0-1 1 0 0,0-1-1 0 0,-1 1 0 0 0,0-2 0 0 0,8-10 1 0 0,58-88-95 0 0,-61 86 205 0 0,16-23-27 0 0,59-104 0 0 0,-80 131 0 0 0,-1 0 0 0 0,0 0 0 0 0,-2 0 0 0 0,0-1 0 0 0,-1 0 0 0 0,3-34 0 0 0,-7 49-2 0 0,-1 0 0 0 0,0 0 0 0 0,0 0-1 0 0,0 0 1 0 0,0 1 0 0 0,-1-1 0 0 0,0 0 0 0 0,1 0 0 0 0,-1 0-1 0 0,-1 0 1 0 0,1 1 0 0 0,-1-1 0 0 0,1 0 0 0 0,-1 1-1 0 0,0-1 1 0 0,-5-5 0 0 0,4 6 31 0 0,0 0 0 0 0,0 0-1 0 0,-1 1 1 0 0,1 0 0 0 0,-1-1 0 0 0,1 1-1 0 0,-1 1 1 0 0,0-1 0 0 0,0 0 0 0 0,1 1 0 0 0,-1 0-1 0 0,0 0 1 0 0,-1 0 0 0 0,1 0 0 0 0,0 1-1 0 0,-4-1 1 0 0,-4 1 3 0 0,0 0 1 0 0,0 1-1 0 0,0 0 0 0 0,0 1 0 0 0,1 0 0 0 0,-1 1 0 0 0,0 0 1 0 0,1 1-1 0 0,0 0 0 0 0,0 1 0 0 0,0 0 0 0 0,1 1 1 0 0,-1 0-1 0 0,2 1 0 0 0,-1 0 0 0 0,0 0 0 0 0,1 1 1 0 0,1 0-1 0 0,-1 1 0 0 0,-11 16 0 0 0,19-24-112 0 0,9 9-269 0 0,-6-10 317 0 0,-1 0 0 0 0,0 0 0 0 0,1 0 0 0 0,-1 0 0 0 0,1 0 0 0 0,-1 0 0 0 0,0-1 0 0 0,1 1 1 0 0,-1 0-1 0 0,0-1 0 0 0,0 1 0 0 0,1-1 0 0 0,-1 0 0 0 0,0 1 0 0 0,0-1 0 0 0,2-1 0 0 0,18-19-102 0 0,-10 11 125 0 0,-3 1 2 0 0,0 1-1 0 0,0-1 1 0 0,-1 0-1 0 0,0-1 0 0 0,-1 0 1 0 0,7-13-1 0 0,-12 21 38 0 0,0-1 0 0 0,0 0 0 0 0,0 0 0 0 0,0 0 0 0 0,-1 0 0 0 0,1 0 0 0 0,-1 0 0 0 0,0 0 0 0 0,0 0 0 0 0,0 0 0 0 0,0-3 0 0 0,-1 5-30 0 0,1 0 0 0 0,0 0 0 0 0,0 0 0 0 0,0 0 0 0 0,0 0 0 0 0,-1 0 0 0 0,1 0 0 0 0,0 1 0 0 0,-1-1 0 0 0,1 0 0 0 0,-1 0-1 0 0,1 0 1 0 0,-1 0 0 0 0,1 1 0 0 0,-1-1 0 0 0,-1-1 0 0 0,-2-5 12 0 0,2 5 7 0 0,1 0 0 0 0,-1-1 0 0 0,1 1 0 0 0,-1 0 0 0 0,1 1 0 0 0,-1-1 1 0 0,0 0-1 0 0,0 0 0 0 0,0 1 0 0 0,0-1 0 0 0,-4-1 0 0 0,2 1-19 0 0,2-2-41 0 0,4 2 15 0 0,-4-7-75 0 0,2 8 110 0 0,-1 0 0 0 0,1 0 0 0 0,-1 1 0 0 0,1-1 0 0 0,-1 0 0 0 0,1 1 0 0 0,-1-1 0 0 0,1 0 0 0 0,-1 1 0 0 0,1-1 0 0 0,-1 1 0 0 0,0-1 0 0 0,1 1 0 0 0,-1-1 0 0 0,0 1 0 0 0,1 0 0 0 0,-1-1 0 0 0,0 1 0 0 0,0 0 0 0 0,0 0 0 0 0,-1-1 0 0 0,-18-1 122 0 0,16 2-175 0 0,60 7-561 0 0,-17-4 605 0 0,0 2 0 0 0,55 15 0 0 0,-62-12 20 0 0,-10-2 13 0 0,0 1 0 0 0,0 0 0 0 0,22 11 0 0 0,-26-7 164 0 0,-10-6 135 0 0,-20-16-157 0 0,5 7-187 0 0,0-1-1 0 0,-1 1 0 0 0,0 1 1 0 0,0-1-1 0 0,0 1 1 0 0,-11-2-1 0 0,-9-2 34 0 0,1 2 1 0 0,-45-3-1 0 0,63 6-50 0 0,10 0-35 0 0,9-1-46 0 0,6 2 34 0 0,0 1 0 0 0,1 0-1 0 0,-1 1 1 0 0,20 4 0 0 0,65 17 31 0 0,15 11 98 0 0,-92-27-4 0 0,0 1 1 0 0,-1 1-1 0 0,0 2 0 0 0,0 0 1 0 0,25 16-1 0 0,-42-21-5 0 0,0-1 0 0 0,0 1 0 0 0,8 9 0 0 0,-11-10-33 0 0,-2-3 186 0 0,-3-1-181 0 0,0-1 1 0 0,0 1-1 0 0,1-1 0 0 0,-1 0 0 0 0,0 1 1 0 0,1-1-1 0 0,-1 0 0 0 0,0 0 0 0 0,1 0 1 0 0,-3-3-1 0 0,-8-3 45 0 0,3 3-45 0 0,-1 1 0 0 0,-15-4 0 0 0,2 2 0 0 0,14 3-16 0 0,-1 1 0 0 0,0 0 0 0 0,-19 1 0 0 0,7 0 0 0 0,15-1 2 0 0,4 1-4 0 0,1 0 0 0 0,-1 0 0 0 0,1 0 0 0 0,-1 0 0 0 0,0 0 1 0 0,1 1-1 0 0,-1-1 0 0 0,1 1 0 0 0,-1-1 0 0 0,-4 3 0 0 0,25 5-363 0 0,13 3 478 0 0,-23-7-96 0 0,1-1-1 0 0,15 4 1 0 0,15 3-157 0 0,0 1 1 0 0,42 19-1 0 0,-37-14 100 0 0,-31-10 80 0 0,-1 0 1 0 0,0 1-1 0 0,0 0 0 0 0,0 0 0 0 0,11 12 0 0 0,-8-8 95 0 0,-14-11 25 0 0,-20-5-188 0 0,12 2-37 0 0,-1 1 0 0 0,0-2 1 0 0,-7-3-1 0 0,-14-7 360 0 0,26 13-263 0 0,-23-10 104 0 0,25 11-149 0 0,0 0 0 0 0,1-1 0 0 0,-1 1 0 0 0,0 0 0 0 0,0-1 1 0 0,1 1-1 0 0,-1-1 0 0 0,1 0 0 0 0,-1 1 0 0 0,0-1 0 0 0,1 1 1 0 0,-1-1-1 0 0,1 0 0 0 0,-1 1 0 0 0,1-1 0 0 0,-1 0 0 0 0,1 0 1 0 0,0 1-1 0 0,-1-1 0 0 0,1 0 0 0 0,0 0 0 0 0,0 1 0 0 0,0-1 0 0 0,0 0 1 0 0,-1 0-1 0 0,1 0 0 0 0,0-1 0 0 0,2-1-64 0 0,0 2 61 0 0,-1-1 0 0 0,1 1 0 0 0,0 0 1 0 0,0 0-1 0 0,0 0 0 0 0,0 0 0 0 0,0 0 0 0 0,0 1 1 0 0,0-1-1 0 0,0 1 0 0 0,0-1 0 0 0,4 0 0 0 0,-3 1 12 0 0,0 0 0 0 0,1 1 0 0 0,-1-1 0 0 0,1 0-1 0 0,-1 1 1 0 0,0 0 0 0 0,1 0 0 0 0,-1 0-1 0 0,0 0 1 0 0,0 0 0 0 0,0 1 0 0 0,0-1 0 0 0,4 3-1 0 0,6 5 13 0 0,19 16-1 0 0,-22-16-5 0 0,5 4 31 0 0,0 0 0 0 0,20 26-1 0 0,-28-30-20 0 0,0 0 0 0 0,-1 0 0 0 0,0 0 0 0 0,-1 1 0 0 0,0 0-1 0 0,4 14 1 0 0,5 8 268 0 0,-37-72-616 0 0,-28-79 145 0 0,49 111 141 0 0,-1 0-1 0 0,-1 1 0 0 0,-7-13 0 0 0,10 18 61 0 0,0 0-1 0 0,-1 0 1 0 0,0 0-1 0 0,1 0 1 0 0,-1 0 0 0 0,0 0-1 0 0,0 0 1 0 0,0 1 0 0 0,0-1-1 0 0,0 1 1 0 0,-1-1 0 0 0,1 1-1 0 0,0 0 1 0 0,-1 0 0 0 0,-3-1-1 0 0,5 2-2 0 0,0-1 0 0 0,0 1 0 0 0,0 0 0 0 0,0 0-1 0 0,0 1 1 0 0,0-1 0 0 0,0 0 0 0 0,0 0 0 0 0,0 0 0 0 0,0 1 0 0 0,0-1-1 0 0,0 0 1 0 0,0 1 0 0 0,0-1 0 0 0,0 1 0 0 0,0-1 0 0 0,0 1 0 0 0,0 0-1 0 0,0-1 1 0 0,0 1 0 0 0,0 0 0 0 0,1 0 0 0 0,-1 0 0 0 0,0-1 0 0 0,1 1-1 0 0,-1 0 1 0 0,0 1 0 0 0,0 3-5 0 0,1-5-2 0 0,0 1-1 0 0,0-1 0 0 0,-1 1 1 0 0,1 0-1 0 0,0-1 1 0 0,0 1-1 0 0,0-1 1 0 0,-1 1-1 0 0,1-1 1 0 0,0 1-1 0 0,-1-1 1 0 0,1 1-1 0 0,0-1 1 0 0,-1 1-1 0 0,1-1 1 0 0,0 0-1 0 0,-1 1 1 0 0,1-1-1 0 0,-1 0 1 0 0,1 1-1 0 0,-1-1 1 0 0,1 0-1 0 0,-1 1 1 0 0,1-1-1 0 0,-1 0 1 0 0,-1 1-1 0 0,-2-1-47 0 0,-1-1 25 0 0,5 1 18 0 0,-1-1-1 0 0,1 1 0 0 0,-1 0 0 0 0,1 0 0 0 0,-1-1 0 0 0,1 1 0 0 0,0 0 0 0 0,-1-1 0 0 0,1 1 0 0 0,-1-1 0 0 0,1 1 0 0 0,0 0 0 0 0,-1-1 0 0 0,1 1 0 0 0,0-1 0 0 0,0 1 0 0 0,-1-1 0 0 0,1 1 0 0 0,0-1 0 0 0,0 1 0 0 0,0-1 0 0 0,0 1 0 0 0,0-1 0 0 0,0 0 0 0 0,-1 1 0 0 0,1-1 0 0 0,0 1 0 0 0,0-1 0 0 0,1 1 0 0 0,-1-1 1 0 0,0 1-1 0 0,0-2 0 0 0,-1-8-11 0 0,0 10 17 0 0,1-1 0 0 0,0 1 0 0 0,0 0 0 0 0,0-1 0 0 0,0 1 0 0 0,0 0 0 0 0,-1-1 0 0 0,1 1 0 0 0,0 0 0 0 0,0-1 0 0 0,0 1 0 0 0,0 0 0 0 0,0-1 0 0 0,0 1 0 0 0,0-1 0 0 0,0 1 0 0 0,0 0 0 0 0,1-1 0 0 0,-1 1 0 0 0,0 0 0 0 0,0-1 0 0 0,0 1 0 0 0,0 0 0 0 0,1-1 0 0 0,-1 1 0 0 0,0 0 0 0 0,0-1 0 0 0,0 1 0 0 0,0 0 0 0 0,1-1 0 0 0,-1 1 0 0 0,0 0 0 0 0,0-1 0 0 0,0 1 0 0 0,0 0 0 0 0,0-1 0 0 0,0 1 0 0 0,0 0 0 0 0,0-1 0 0 0,0 1 0 0 0,0 0 0 0 0,0-1 0 0 0,0 1 0 0 0,0 0 0 0 0,0-1 0 0 0,-1 1 0 0 0,1 0 0 0 0,0-1 0 0 0,0 1 0 0 0,0 0 0 0 0,0-1 0 0 0,-1 1 0 0 0,1 0 0 0 0,0 0 0 0 0,0-1 0 0 0,0 1 0 0 0,-1 0 0 0 0,1-1 0 0 0,-11-16 92 0 0,8 11-13 0 0,3 6-76 0 0,0-1 0 0 0,0 0 1 0 0,0 0-1 0 0,-1 1 0 0 0,1-1 1 0 0,0 0-1 0 0,-1 1 0 0 0,1-1 1 0 0,0 0-1 0 0,-1 1 0 0 0,1-1 1 0 0,-1 1-1 0 0,1-1 0 0 0,-1 1 1 0 0,1-1-1 0 0,-1 1 0 0 0,0-1 1 0 0,1 1-1 0 0,-1-1 0 0 0,0 1 1 0 0,1 0-1 0 0,-1-1 0 0 0,0 1 1 0 0,1 0-1 0 0,-1 0 0 0 0,0 0 1 0 0,-1-1-1 0 0,18 25-195 0 0,-13-18 203 0 0,0-1 0 0 0,0 1 0 0 0,-1-1 0 0 0,2 7 1 0 0,6 13 44 0 0,-2-7 14 0 0,0 1 0 0 0,-2 0 0 0 0,6 23 0 0 0,8 60 212 0 0,-17-84-271 0 0,4 64 98 0 0,-5-38-60 0 0,-1-22 3 0 0,-4 32-1 0 0,2-30-37 0 0,0-14-14 0 0,0-1 0 0 0,-1 1 0 0 0,0 0 0 0 0,-5 12 0 0 0,5-17 0 0 0,0 0 0 0 0,0 0 0 0 0,0 0 0 0 0,-1 0 0 0 0,0-1 0 0 0,0 1 0 0 0,0-1 0 0 0,-1 1 0 0 0,-4 3 0 0 0,8-7-3 0 0,-1-1 0 0 0,0 1 1 0 0,0 0-1 0 0,0-1 0 0 0,0 1 0 0 0,0-1 0 0 0,0 1 0 0 0,0-1 0 0 0,0 1 1 0 0,0-1-1 0 0,0 0 0 0 0,0 0 0 0 0,0 1 0 0 0,0-1 0 0 0,0 0 0 0 0,0 0 1 0 0,0 0-1 0 0,0 0 0 0 0,0 0 0 0 0,-2-1 0 0 0,1 1-11 0 0,0-1 0 0 0,0 1 0 0 0,0-1 0 0 0,1 0 1 0 0,-1 0-1 0 0,0 0 0 0 0,0 0 0 0 0,0-1 0 0 0,-2-1 0 0 0,-1-3-41 0 0,-1 1 0 0 0,2-1 0 0 0,-1 0 0 0 0,-7-12-1 0 0,-10-27-160 0 0,1-1 0 0 0,-28-94 0 0 0,41 113 151 0 0,-2 1-85 0 0,-23-44 0 0 0,31 65 148 0 0,-1 0 1 0 0,0 0-1 0 0,0 1 0 0 0,0-1 0 0 0,-1 1 0 0 0,0 0 0 0 0,1 0 1 0 0,-10-7-1 0 0,12 10 18 0 0,-1 0-1 0 0,0 0 1 0 0,1 0 0 0 0,-1 0 0 0 0,0 0-1 0 0,1 1 1 0 0,-1-1 0 0 0,0 0 0 0 0,0 1-1 0 0,0 0 1 0 0,1-1 0 0 0,-1 1 0 0 0,0 0-1 0 0,0 0 1 0 0,0 0 0 0 0,0 0-1 0 0,0 0 1 0 0,1 1 0 0 0,-1-1 0 0 0,0 0-1 0 0,0 1 1 0 0,0 0 0 0 0,1-1 0 0 0,-1 1-1 0 0,0 0 1 0 0,1 0 0 0 0,-1 0 0 0 0,0 0-1 0 0,-2 2 1 0 0,0 1 6 0 0,1-1-1 0 0,-1 1 1 0 0,1 0-1 0 0,0 0 1 0 0,-1 1-1 0 0,2-1 1 0 0,-1 1-1 0 0,0-1 1 0 0,1 1-1 0 0,0 0 1 0 0,-2 9-1 0 0,-2 7 15 0 0,-3 36-1 0 0,1-11 116 0 0,-5 22 7 0 0,3 1 0 0 0,3-1 0 0 0,2 75 0 0 0,6-122-132 0 0,0 1 0 0 0,2 0 0 0 0,6 22 0 0 0,-9-42-36 0 0,0 0 0 0 0,1 0 0 0 0,-1-1 0 0 0,1 1 0 0 0,-1 0-1 0 0,1 0 1 0 0,0-1 0 0 0,0 1 0 0 0,0-1 0 0 0,0 1 0 0 0,0-1 0 0 0,0 1 0 0 0,0-1 0 0 0,0 0-1 0 0,1 1 1 0 0,-1-1 0 0 0,0 0 0 0 0,1 0 0 0 0,-1 0 0 0 0,1 0 0 0 0,-1 0 0 0 0,1 0 0 0 0,0 0-1 0 0,-1-1 1 0 0,1 1 0 0 0,0-1 0 0 0,0 1 0 0 0,1-1 0 0 0,0 0-34 0 0,-1 0 1 0 0,0 0 0 0 0,1 0-1 0 0,-1-1 1 0 0,0 1-1 0 0,0-1 1 0 0,1 0 0 0 0,-1 1-1 0 0,0-1 1 0 0,0 0 0 0 0,0-1-1 0 0,0 1 1 0 0,0 0-1 0 0,0 0 1 0 0,0-1 0 0 0,-1 1-1 0 0,1-1 1 0 0,0 0-1 0 0,-1 1 1 0 0,1-1 0 0 0,1-3-1 0 0,8-13-106 0 0,0-1-1 0 0,-1 0 1 0 0,-2-1-1 0 0,0 0 1 0 0,0 0 0 0 0,4-26-1 0 0,19-130-339 0 0,-30 168 457 0 0,32-228-113 0 0,-32 230 190 0 0,0 1 0 0 0,-1-1 0 0 0,1 0 0 0 0,-2 0 0 0 0,1 1 0 0 0,-2-10 0 0 0,2 15-40 0 0,0 0 0 0 0,0 0 0 0 0,0 0 0 0 0,0 0 0 0 0,0 0 0 0 0,0 0 1 0 0,0 0-1 0 0,0 0 0 0 0,0-1 0 0 0,0 1 0 0 0,0 0 0 0 0,-1 0 1 0 0,1 0-1 0 0,0 0 0 0 0,0 0 0 0 0,0 0 0 0 0,0 0 0 0 0,0 0 1 0 0,0 0-1 0 0,0 0 0 0 0,0 0 0 0 0,0 0 0 0 0,-1 0 0 0 0,1 0 1 0 0,0 0-1 0 0,0-1 0 0 0,0 1 0 0 0,0 0 0 0 0,0 0 0 0 0,0 0 0 0 0,0 0 1 0 0,-1 0-1 0 0,1 0 0 0 0,0 0 0 0 0,0 1 0 0 0,0-1 0 0 0,0 0 1 0 0,0 0-1 0 0,0 0 0 0 0,0 0 0 0 0,0 0 0 0 0,-1 0 0 0 0,1 0 1 0 0,0 0-1 0 0,0 0 0 0 0,-6 6 123 0 0,-4 8 109 0 0,-4 12 59 0 0,1 1 0 0 0,-9 31 0 0 0,1-5-88 0 0,-112 350 546 0 0,129-389-738 0 0,-9 28 114 0 0,2 1 0 0 0,2 1 0 0 0,1 0 0 0 0,0 45 0 0 0,8-83-152 0 0,0 0-1 0 0,0 0 1 0 0,1-1-1 0 0,0 1 0 0 0,0 0 1 0 0,1 0-1 0 0,-1-1 1 0 0,1 1-1 0 0,5 9 0 0 0,-7-14 15 0 0,1-1 0 0 0,-1 1-1 0 0,0-1 1 0 0,1 1-1 0 0,-1-1 1 0 0,1 1-1 0 0,-1-1 1 0 0,1 1 0 0 0,0-1-1 0 0,-1 1 1 0 0,1-1-1 0 0,-1 0 1 0 0,1 1-1 0 0,0-1 1 0 0,-1 0 0 0 0,1 1-1 0 0,0-1 1 0 0,-1 0-1 0 0,1 0 1 0 0,0 0-1 0 0,0 0 1 0 0,-1 0 0 0 0,1 1-1 0 0,0-1 1 0 0,-1-1-1 0 0,1 1 1 0 0,0 0-1 0 0,0 0 1 0 0,-1 0 0 0 0,1 0-1 0 0,0 0 1 0 0,-1-1-1 0 0,1 1 1 0 0,0 0-1 0 0,-1-1 1 0 0,1 1 0 0 0,0 0-1 0 0,-1-1 1 0 0,1 1-1 0 0,-1-1 1 0 0,1 1-1 0 0,-1-1 1 0 0,1 1 0 0 0,0-2-1 0 0,3-1-66 0 0,-1-1 1 0 0,0 1-1 0 0,0-1 0 0 0,0 0 1 0 0,2-5-1 0 0,33-74-935 0 0,-6 8 995 0 0,-19 49 12 0 0,1-4-104 0 0,2 1 0 0 0,36-51 0 0 0,-50 78 89 0 0,6-6-58 0 0,-7 8 77 0 0,-1 0 0 0 0,0 0 0 0 0,0 0-1 0 0,0 0 1 0 0,0 0 0 0 0,1 0 0 0 0,-1 0 0 0 0,0 0-1 0 0,0 0 1 0 0,0 0 0 0 0,0 0 0 0 0,1 1 0 0 0,-1-1-1 0 0,0 0 1 0 0,0 0 0 0 0,0 0 0 0 0,0 0 0 0 0,0 0-1 0 0,0 0 1 0 0,1 1 0 0 0,-1-1 0 0 0,0 0 0 0 0,0 0-1 0 0,0 0 1 0 0,0 0 0 0 0,0 1 0 0 0,0-1 0 0 0,0 0-1 0 0,0 0 1 0 0,0 0 0 0 0,0 0 0 0 0,0 1 0 0 0,0-1-1 0 0,0 0 1 0 0,0 0 0 0 0,0 0 0 0 0,0 1 0 0 0,0-1-1 0 0,0 0 1 0 0,0 0 0 0 0,0 0 0 0 0,0 0 0 0 0,0 1-1 0 0,0-1 1 0 0,-1 0 0 0 0,0 10 49 0 0,1-9-48 0 0,-4 14 104 0 0,-1 0 0 0 0,0-1 0 0 0,-1 1-1 0 0,-1-1 1 0 0,0 0 0 0 0,-12 17-1 0 0,-12 23 82 0 0,-96 181 539 0 0,113-210-691 0 0,9-15-18 0 0,1-1 0 0 0,-1-1 0 0 0,-1 1 1 0 0,0-1-1 0 0,0 0 0 0 0,-11 11 0 0 0,13-16-32 0 0,3-3-68 0 0,0-5-304 0 0,0 2 332 0 0,0-1 1 0 0,1 1-1 0 0,-1 0 0 0 0,1 0 0 0 0,0 0 1 0 0,0 0-1 0 0,0-1 0 0 0,1 1 1 0 0,0-4-1 0 0,1 3 56 0 0,-2 3 57 0 0,-5 4 123 0 0,1-1-159 0 0,0 0-1 0 0,1 1 1 0 0,0-1 0 0 0,0 1-1 0 0,0 0 1 0 0,0-1 0 0 0,0 1-1 0 0,0 1 1 0 0,1-1 0 0 0,0 0-1 0 0,-1 1 1 0 0,-2 6 0 0 0,0-1-2 0 0,-6 10-19 0 0,1 1 0 0 0,-12 33 0 0 0,22-53-3 0 0,-1 0-1 0 0,1 1 1 0 0,0-1-1 0 0,0 1 1 0 0,0-1-1 0 0,-1 0 1 0 0,1 1-1 0 0,0-1 1 0 0,0 1-1 0 0,0-1 1 0 0,0 1-1 0 0,0-1 1 0 0,0 0-1 0 0,0 1 1 0 0,0-1-1 0 0,0 1 1 0 0,0-1-1 0 0,0 1 1 0 0,0-1-1 0 0,0 0 1 0 0,0 1-1 0 0,0-1 1 0 0,1 1-1 0 0,-1-1 1 0 0,0 0-1 0 0,0 1 1 0 0,0-1-1 0 0,1 1 1 0 0,-1-1-1 0 0,0 0 1 0 0,0 1-1 0 0,1-1 1 0 0,-1 0-1 0 0,0 0 1 0 0,1 1-1 0 0,-1-1 1 0 0,0 0-1 0 0,2 1 1 0 0,12 0-202 0 0,-12-1 178 0 0,5-2-18 0 0,0 1-1 0 0,1-1 0 0 0,-1-1 1 0 0,0 1-1 0 0,0-1 1 0 0,-1-1-1 0 0,1 1 1 0 0,8-7-1 0 0,-5 5 24 0 0,2-2 12 0 0,1-1 0 0 0,-1 0 0 0 0,0-1 0 0 0,-1 0 0 0 0,15-15 0 0 0,-15 13 6 0 0,1 0 0 0 0,20-14-1 0 0,13-12 6 0 0,-27 19-1 0 0,0-1 0 0 0,-2-1 0 0 0,0-1 0 0 0,-2 0 0 0 0,0-1 0 0 0,-1 0 0 0 0,11-27 0 0 0,-16 31 1 0 0,12-29 4 0 0,51-86 0 0 0,-40 83 152 0 0,-13 16-196 0 0,1 0 1 0 0,25-31-1 0 0,-34 52 121 0 0,0 0 0 0 0,2 0 0 0 0,16-14 0 0 0,-25 25-59 0 0,-2 1 222 0 0,-6 14-69 0 0,-66 85 174 0 0,16-25-140 0 0,27-32-210 0 0,1 2 0 0 0,-31 68 0 0 0,56-106-12 0 0,2-4-53 0 0,17-22-160 0 0,0 0 98 0 0,-2 0-1 0 0,0-2 1 0 0,22-45-1 0 0,13-21-108 0 0,76-95 857 0 0,-132 196-338 0 0,-19 35-182 0 0,2 0 1 0 0,-19 58-1 0 0,20-56-116 0 0,21-49-57 0 0,13-13-194 0 0,1-8 112 0 0,0-1 0 0 0,18-44 0 0 0,-18 36 65 0 0,1 0 92 0 0,19-45 91 0 0,-29 63-80 0 0,0 1 0 0 0,-1-1 1 0 0,-1 0-1 0 0,3-18 0 0 0,-1 12 50 0 0,-4 17 240 0 0,-10 19-131 0 0,4-6-117 0 0,1 1 0 0 0,-5 22 0 0 0,0-2 99 0 0,-4 11-85 0 0,9-25-72 0 0,-1-2 0 0 0,-8 19 0 0 0,-1-1 2 0 0,7-17 0 0 0,-1-1 0 0 0,-11 19 0 0 0,2-7 0 0 0,10-16 0 0 0,0-1 0 0 0,0 1 0 0 0,-16 15 0 0 0,23-26-16 0 0,0-2 3 0 0,0 1 1 0 0,1 0-1 0 0,-1-1 0 0 0,1 1 0 0 0,-1 0 1 0 0,0-1-1 0 0,1 1 0 0 0,-1-1 1 0 0,0 1-1 0 0,0-1 0 0 0,1 1 0 0 0,-1-1 1 0 0,0 0-1 0 0,0 1 0 0 0,0-1 0 0 0,1 0 1 0 0,-1 0-1 0 0,0 0 0 0 0,-2 1 0 0 0,-2-17-141 0 0,8 2 38 0 0,1-1 0 0 0,7-15 0 0 0,-1 0 1 0 0,-3 12 100 0 0,0 1 0 0 0,11-19 0 0 0,2-4-4 0 0,19-34 8 0 0,-22 44 11 0 0,13-34 0 0 0,-25 53 48 0 0,-3 8-13 0 0,-1-1 1 0 0,1 0 0 0 0,-1 0-1 0 0,0 0 1 0 0,0 0-1 0 0,0 0 1 0 0,0 0-1 0 0,-1 0 1 0 0,1-4-1 0 0,-16 20 56 0 0,-9 19-56 0 0,18-22-50 0 0,0-1 0 0 0,-13 15 0 0 0,17-22-98 0 0,1 1 0 0 0,-1-1 0 0 0,0 1 0 0 0,0-1 0 0 0,0 1 0 0 0,0-1 0 0 0,0 0 0 0 0,0 0 0 0 0,0 0 0 0 0,-1 0 0 0 0,1 0 0 0 0,0-1 0 0 0,-1 1 0 0 0,1-1 0 0 0,0 0 0 0 0,-1 1 0 0 0,-2-1 0 0 0,2-1-406 0 0,-1 0 1 0 0,1-1-1 0 0,-1 1 1 0 0,1-1-1 0 0,-1 0 1 0 0,1 0-1 0 0,0 0 1 0 0,0 0-1 0 0,0-1 1 0 0,-5-4 0 0 0,-1-1-2355 0 0,-37-22-8218 0 0,28 15 9775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8783 0 0,'6'11'1267'0'0,"-5"-8"-1143"0"0,1-1 1 0 0,-1 1-1 0 0,0-1 0 0 0,1 1 1 0 0,0-1-1 0 0,-1 0 0 0 0,1 0 1 0 0,0 0-1 0 0,0 0 0 0 0,0 0 1 0 0,0 0-1 0 0,1-1 0 0 0,-1 1 1 0 0,0-1-1 0 0,5 3 0 0 0,-5-4-62 0 0,0 1-1 0 0,0-1 0 0 0,1 0 0 0 0,-1 1 0 0 0,0-1 1 0 0,0 0-1 0 0,0 0 0 0 0,0-1 0 0 0,0 1 1 0 0,0 0-1 0 0,4-2 0 0 0,-5 2-28 0 0,0-1-1 0 0,1 1 1 0 0,-1-1 0 0 0,0 1 0 0 0,0-1-1 0 0,0 0 1 0 0,0 1 0 0 0,-1-1-1 0 0,1 0 1 0 0,0 0 0 0 0,0 1 0 0 0,0-1-1 0 0,-1 0 1 0 0,1 0 0 0 0,0 0 0 0 0,-1 0-1 0 0,1 0 1 0 0,-1 0 0 0 0,1-1-1 0 0,-1 1 1 0 0,1 0 0 0 0,-1 0 0 0 0,0-2-1 0 0,1 1-48 0 0,0-2 64 0 0,-1-1-1 0 0,1 0 0 0 0,-1 1 1 0 0,0-1-1 0 0,-1-4 0 0 0,1 8-42 0 0,0 0 0 0 0,0-1 0 0 0,0 1-1 0 0,-1 0 1 0 0,1 0 0 0 0,0 0 0 0 0,-1 0 0 0 0,1 0-1 0 0,0 0 1 0 0,-1 0 0 0 0,0 0 0 0 0,1 1 0 0 0,-1-1-1 0 0,1 0 1 0 0,-1 0 0 0 0,0 0 0 0 0,0 1 0 0 0,1-1-1 0 0,-1 0 1 0 0,0 0 0 0 0,0 1 0 0 0,0-1-1 0 0,0 1 1 0 0,0-1 0 0 0,0 1 0 0 0,0-1 0 0 0,0 1-1 0 0,0 0 1 0 0,0 0 0 0 0,0-1 0 0 0,-1 1 0 0 0,-6 0-548 0 0,7 0 135 0 0,0 0 0 0 0,0 0-1 0 0,0 0 1 0 0,1 0 0 0 0,-1 0-1 0 0,0 0 1 0 0,0 0 0 0 0,0 0-1 0 0,1 0 1 0 0,-1 0 0 0 0,0-1-1 0 0,0 1 1 0 0,1 0 0 0 0,-1-1-1 0 0,0 1 1 0 0,0 0 0 0 0,1-1-1 0 0,-1 1 1 0 0,0-1 0 0 0,1 1-1 0 0,-1-1 1 0 0,1 1 0 0 0,-1-1-1 0 0,0 1 1 0 0,1-1 0 0 0,-1 0-1 0 0,1 1 1 0 0,-1-2 0 0 0,1-1-654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4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6735 0 0,'0'1'87'0'0,"-1"0"0"0"0,1 1-1 0 0,-1-1 1 0 0,1 0-1 0 0,-1 0 1 0 0,0 0 0 0 0,1 0-1 0 0,-1 0 1 0 0,0 0-1 0 0,0 0 1 0 0,0 0 0 0 0,0 0-1 0 0,0 0 1 0 0,0 0 0 0 0,0-1-1 0 0,-1 2 1 0 0,-11 11 2810 0 0,11-11-1595 0 0,1 1 730 0 0,12-3-1981 0 0,16-4 304 0 0,-26 4-350 0 0,0-1-1 0 0,1 1 1 0 0,-1 0-1 0 0,0-1 1 0 0,0 1-1 0 0,0-1 0 0 0,0 1 1 0 0,0-1-1 0 0,0 1 1 0 0,0-1-1 0 0,0 0 1 0 0,0 1-1 0 0,0-1 1 0 0,0 0-1 0 0,0 0 1 0 0,0 0-1 0 0,-1 0 0 0 0,2-2 1 0 0,-1 2 52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3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2203 6159 0 0,'0'0'1140'0'0,"-17"-25"4016"0"0,12 22-4874 0 0,0-1 0 0 0,-1 1 0 0 0,1 0 0 0 0,0 1 0 0 0,-1 0-1 0 0,0-1 1 0 0,1 2 0 0 0,-1-1 0 0 0,0 1 0 0 0,0 0 0 0 0,0 0-1 0 0,-8 0 1 0 0,-7 1 10 0 0,-39 3 0 0 0,49-1-205 0 0,0-1 0 0 0,1 2-1 0 0,-1 0 1 0 0,1 0 0 0 0,-15 7-1 0 0,3 3-278 0 0,22-12 184 0 0,-1-1 0 0 0,0 0 0 0 0,1 1 0 0 0,-1-1 0 0 0,1 1 0 0 0,-1-1 0 0 0,1 1 0 0 0,-1-1 0 0 0,1 1 0 0 0,-1-1 0 0 0,1 1 0 0 0,-1 0 0 0 0,1-1 0 0 0,-1 1 0 0 0,1 0 0 0 0,0-1 0 0 0,0 1 0 0 0,-1 0 0 0 0,1-1 0 0 0,0 1 0 0 0,0 0 0 0 0,0 0 0 0 0,0-1 0 0 0,0 1 0 0 0,0 0 0 0 0,0 0 0 0 0,0-1 0 0 0,0 1 0 0 0,0 1 0 0 0,1-2-9 0 0,-1 1-1 0 0,1-1 0 0 0,-1 1 0 0 0,1-1 1 0 0,-1 0-1 0 0,1 1 0 0 0,-1-1 1 0 0,1 0-1 0 0,0 1 0 0 0,-1-1 1 0 0,1 0-1 0 0,0 0 0 0 0,-1 1 0 0 0,1-1 1 0 0,0 0-1 0 0,-1 0 0 0 0,1 0 1 0 0,0 0-1 0 0,0 0 0 0 0,17 0-131 0 0,-10-1 112 0 0,31 2-174 0 0,63 4 26 0 0,-81-3 185 0 0,-11-1 0 0 0,1 0 0 0 0,-1 1 0 0 0,0 0 0 0 0,17 6 0 0 0,-26-8 2 0 0,0 0 1 0 0,0 0-1 0 0,-1 1 0 0 0,1-1 0 0 0,0 0 0 0 0,0 1 1 0 0,0-1-1 0 0,-1 1 0 0 0,1-1 0 0 0,0 1 0 0 0,-1-1 0 0 0,1 1 1 0 0,0 0-1 0 0,-1-1 0 0 0,1 1 0 0 0,-1 0 0 0 0,1-1 0 0 0,-1 1 1 0 0,1 0-1 0 0,-1 0 0 0 0,0 0 0 0 0,1-1 0 0 0,-1 1 1 0 0,0 0-1 0 0,0 0 0 0 0,1 1 0 0 0,-1-1 15 0 0,-1 1-1 0 0,1-1 1 0 0,0 1 0 0 0,-1-1 0 0 0,1 0-1 0 0,-1 1 1 0 0,0-1 0 0 0,1 0-1 0 0,-1 1 1 0 0,0-1 0 0 0,0 0 0 0 0,0 0-1 0 0,1 0 1 0 0,-3 2 0 0 0,-4 3 21 0 0,0 0 1 0 0,0 0 0 0 0,-14 8-1 0 0,6-3 6 0 0,0 0 0 0 0,0 2 0 0 0,1-1 0 0 0,1 2 0 0 0,0 0 0 0 0,1 1 0 0 0,1 0 0 0 0,0 0 0 0 0,-12 24 0 0 0,11-23 49 0 0,10-13-73 0 0,0-1 0 0 0,0 0 1 0 0,0 1-1 0 0,0-1 0 0 0,0 1 0 0 0,1 0 1 0 0,-1 0-1 0 0,1 0 0 0 0,0-1 0 0 0,0 1 1 0 0,0 0-1 0 0,0 0 0 0 0,0 4 0 0 0,1-7-30 0 0,0 1 0 0 0,0-1-1 0 0,1 0 1 0 0,-1 1 0 0 0,0-1-1 0 0,0 0 1 0 0,1 1 0 0 0,-1-1-1 0 0,0 0 1 0 0,0 0 0 0 0,1 1-1 0 0,-1-1 1 0 0,0 0 0 0 0,1 0-1 0 0,-1 0 1 0 0,0 1 0 0 0,1-1-1 0 0,-1 0 1 0 0,0 0 0 0 0,1 0-1 0 0,-1 0 1 0 0,0 0 0 0 0,1 0-1 0 0,-1 0 1 0 0,1 0 0 0 0,-1 0-1 0 0,0 0 1 0 0,1 0 0 0 0,-1 0 0 0 0,0 0-1 0 0,1 0 1 0 0,-1 0 0 0 0,1 0-1 0 0,-1 0 1 0 0,0 0 0 0 0,1 0-1 0 0,-1-1 1 0 0,0 1 0 0 0,1 0-1 0 0,-1 0 1 0 0,0 0 0 0 0,1-1-1 0 0,16-7-369 0 0,2-6 212 0 0,-1-1 0 0 0,28-29 0 0 0,-24 22 152 0 0,15-17 19 0 0,-27 27-507 0 0,-1 2-1 0 0,2-1 1 0 0,-1 1-1 0 0,1 1 1 0 0,1 0 0 0 0,23-14-1 0 0,-34 22 488 0 0,-1 1 0 0 0,0 0 0 0 0,0 0 0 0 0,1-1-1 0 0,-1 1 1 0 0,0 0 0 0 0,1 0 0 0 0,-1 0 0 0 0,0 0-1 0 0,1 0 1 0 0,-1-1 0 0 0,0 1 0 0 0,1 0 0 0 0,-1 0-1 0 0,0 0 1 0 0,1 0 0 0 0,-1 0 0 0 0,0 0 0 0 0,1 0-1 0 0,-1 0 1 0 0,0 0 0 0 0,1 0 0 0 0,-1 0 0 0 0,0 1-1 0 0,1-1 1 0 0,-1 0 0 0 0,0 0 0 0 0,1 0 0 0 0,-1 0-1 0 0,0 0 1 0 0,1 1 0 0 0,-1-1 0 0 0,0 0 0 0 0,0 0-1 0 0,1 1 1 0 0,-1 0 33 0 0,0 0 1 0 0,1 0-1 0 0,-1-1 0 0 0,0 1 0 0 0,0 0 1 0 0,0 0-1 0 0,0 0 0 0 0,0 0 0 0 0,0 0 0 0 0,-1 0 1 0 0,1 0-1 0 0,-1 1 0 0 0,-11 29 898 0 0,12-30-904 0 0,-80 154 2894 0 0,34-70-1535 0 0,-34 92 0 0 0,65-138-1063 0 0,3-9-24 0 0,1 0 0 0 0,-12 56 0 0 0,23-85-296 0 0,-1 1 1 0 0,1-1-1 0 0,0 1 1 0 0,0-1-1 0 0,0 0 1 0 0,0 1-1 0 0,0-1 1 0 0,0 0-1 0 0,0 1 1 0 0,1-1-1 0 0,-1 1 1 0 0,0-1-1 0 0,1 0 1 0 0,0 3-1 0 0,-1-4 2 0 0,1 0 0 0 0,-1 0 1 0 0,0 0-1 0 0,0 1 0 0 0,0-1 0 0 0,1 0 1 0 0,-1 0-1 0 0,0 0 0 0 0,0 0 0 0 0,0 0 1 0 0,1 1-1 0 0,-1-1 0 0 0,0 0 0 0 0,0 0 0 0 0,1 0 1 0 0,-1 0-1 0 0,0 0 0 0 0,0 0 0 0 0,1 0 1 0 0,-1 0-1 0 0,0 0 0 0 0,0 0 0 0 0,1 0 1 0 0,-1 0-1 0 0,0 0 0 0 0,0 0 0 0 0,1 0 0 0 0,10-9-337 0 0,15-23-144 0 0,22-37-1 0 0,-4 5 133 0 0,0 0 34 0 0,-25 35-628 0 0,0 1 0 0 0,30-32 0 0 0,-28 45 345 0 0,-21 14 620 0 0,1 1 0 0 0,-1 0-1 0 0,0-1 1 0 0,1 1 0 0 0,-1 0 0 0 0,0 0 0 0 0,1 0 0 0 0,-1-1 0 0 0,0 1 0 0 0,1 0 0 0 0,-1 0 0 0 0,1 0-1 0 0,-1 0 1 0 0,0 0 0 0 0,1 0 0 0 0,-1 0 0 0 0,1 0 0 0 0,-1 0 0 0 0,1 0 0 0 0,-1 0 0 0 0,0 0 0 0 0,1 0-1 0 0,-1 0 1 0 0,1 0 0 0 0,-1 0 0 0 0,0 0 0 0 0,1 0 0 0 0,-1 1 0 0 0,1-1 0 0 0,-1 0 0 0 0,0 0 0 0 0,1 0 0 0 0,-1 1-1 0 0,0-1 1 0 0,1 0 0 0 0,-1 1 0 0 0,0-1 0 0 0,0 0 0 0 0,1 1 0 0 0,-1-1 0 0 0,0 0 0 0 0,0 1 0 0 0,1-1-1 0 0,-1 0 1 0 0,0 1 0 0 0,0-1 0 0 0,0 1 0 0 0,0-1 0 0 0,0 0 0 0 0,0 1 0 0 0,0-1 0 0 0,1 1 0 0 0,-1-1-1 0 0,0 0 1 0 0,-1 1 0 0 0,2 7 218 0 0,-2 0-1 0 0,1 0 1 0 0,-1-1-1 0 0,0 1 0 0 0,-1 0 1 0 0,-3 8-1 0 0,-18 46 551 0 0,19-52-701 0 0,-29 75 653 0 0,-30 114 0 0 0,62-198-726 0 0,1 0 1 0 0,0 0-1 0 0,0 0 1 0 0,-1 0-1 0 0,1 0 0 0 0,0 0 1 0 0,0 0-1 0 0,0 0 1 0 0,0 0-1 0 0,0 0 1 0 0,0 0-1 0 0,1 0 1 0 0,-1 1-1 0 0,0-2-14 0 0,1 1 1 0 0,-1-1-1 0 0,0 0 1 0 0,0 0-1 0 0,0 0 0 0 0,1 0 1 0 0,-1 1-1 0 0,0-1 1 0 0,0 0-1 0 0,0 0 1 0 0,1 0-1 0 0,-1 0 0 0 0,0 0 1 0 0,0 0-1 0 0,0 0 1 0 0,1 0-1 0 0,-1 0 1 0 0,0 0-1 0 0,0 0 0 0 0,1 0 1 0 0,-1 0-1 0 0,0 0 1 0 0,0 0-1 0 0,1 0 0 0 0,-1 0 1 0 0,0 0-1 0 0,0 0 1 0 0,0 0-1 0 0,1 0 1 0 0,-1 0-1 0 0,0 0 0 0 0,0 0 1 0 0,1-1-1 0 0,1 0-47 0 0,1-1-1 0 0,-1 0 1 0 0,0 1-1 0 0,0-1 1 0 0,1 0-1 0 0,-1 0 0 0 0,2-4 1 0 0,59-84-323 0 0,5-7 196 0 0,-57 83-109 0 0,-7 7 10 0 0,2-1 0 0 0,-1 1 0 0 0,1 1-1 0 0,0-1 1 0 0,1 1 0 0 0,0 0 0 0 0,0 0 0 0 0,9-5 0 0 0,-15 11 260 0 0,-1-1 0 0 0,0 1 1 0 0,1 0-1 0 0,-1 0 0 0 0,0 0 1 0 0,1-1-1 0 0,-1 1 0 0 0,1 0 1 0 0,-1 0-1 0 0,1 0 0 0 0,-1 0 1 0 0,0 0-1 0 0,1 0 0 0 0,-1 0 1 0 0,1 0-1 0 0,-1 0 0 0 0,1 0 1 0 0,-1 0-1 0 0,1 0 0 0 0,-1 0 1 0 0,0 1-1 0 0,1-1 0 0 0,-1 0 1 0 0,1 0-1 0 0,-1 0 0 0 0,0 1 1 0 0,1-1-1 0 0,0 0 0 0 0,-1 1 31 0 0,1 0 0 0 0,0 0 0 0 0,-1 0 0 0 0,1 0 0 0 0,-1 0 0 0 0,0 0 0 0 0,1 0 0 0 0,-1 0 0 0 0,1 0 0 0 0,-1 0 0 0 0,0 2 0 0 0,1 1 110 0 0,-1 1 1 0 0,0 0-1 0 0,0 0 1 0 0,0 6-1 0 0,-19 76 1848 0 0,1-5-364 0 0,17-82-1605 0 0,1 0-1 0 0,0 0 1 0 0,0 0-1 0 0,0 0 1 0 0,0 1 0 0 0,0-1-1 0 0,0 0 1 0 0,0 0-1 0 0,0 0 1 0 0,0 0-1 0 0,0 0 1 0 0,0 0-1 0 0,0 1 1 0 0,0-1-1 0 0,0 0 1 0 0,0 0 0 0 0,0 0-1 0 0,0 0 1 0 0,0 0-1 0 0,0 1 1 0 0,0-1-1 0 0,0 0 1 0 0,0 0-1 0 0,0 0 1 0 0,0 0 0 0 0,1 0-1 0 0,-1 0 1 0 0,0 0-1 0 0,0 1 1 0 0,0-1-1 0 0,0 0 1 0 0,0 0-1 0 0,0 0 1 0 0,0 0-1 0 0,0 0 1 0 0,1 0 0 0 0,-1 0-1 0 0,0 0 1 0 0,0 0-1 0 0,0 0 1 0 0,0 1-1 0 0,0-1 1 0 0,0 0-1 0 0,1 0 1 0 0,-1 0-1 0 0,0 0 1 0 0,0 0 0 0 0,0 0-1 0 0,0 0 1 0 0,1 0-1 0 0,8-5-199 0 0,12-13-152 0 0,-19 16 313 0 0,14-15-128 0 0,-8 9-38 0 0,0 0-1 0 0,9-8 0 0 0,-15 15 111 0 0,0-1-1 0 0,0 1 0 0 0,0 0 0 0 0,0 0 0 0 0,0-1 0 0 0,1 2 0 0 0,-1-1 1 0 0,0 0-1 0 0,1 0 0 0 0,-1 1 0 0 0,0-1 0 0 0,1 1 0 0 0,-1-1 0 0 0,5 1 1 0 0,-6 0 88 0 0,0 1 1 0 0,0-1-1 0 0,0 0 1 0 0,0 1 0 0 0,0-1-1 0 0,-1 0 1 0 0,1 1-1 0 0,0-1 1 0 0,0 1-1 0 0,0-1 1 0 0,-1 1 0 0 0,1 0-1 0 0,0-1 1 0 0,-1 1-1 0 0,1 0 1 0 0,-1-1 0 0 0,1 1-1 0 0,-1 0 1 0 0,1 0-1 0 0,-1 0 1 0 0,1-1 0 0 0,-1 1-1 0 0,0 0 1 0 0,1 0-1 0 0,-1 1 1 0 0,6 29 570 0 0,-5-18-467 0 0,21 100 942 0 0,-22-113-1030 0 0,0 0-1 0 0,0 1 0 0 0,0-1 1 0 0,0 1-1 0 0,0-1 1 0 0,0 0-1 0 0,0 1 0 0 0,0-1 1 0 0,0 0-1 0 0,0 1 1 0 0,0-1-1 0 0,0 1 0 0 0,0-1 1 0 0,1 0-1 0 0,-1 1 1 0 0,0-1-1 0 0,0 0 0 0 0,0 1 1 0 0,0-1-1 0 0,1 0 1 0 0,-1 1-1 0 0,0-1 0 0 0,0 0 1 0 0,1 0-1 0 0,-1 1 1 0 0,0-1-1 0 0,1 0 0 0 0,-1 0 1 0 0,0 0-1 0 0,1 1 1 0 0,-1-1-1 0 0,0 0 1 0 0,1 0-1 0 0,-1 0 0 0 0,0 0 1 0 0,1 0-1 0 0,-1 0 1 0 0,1 1-1 0 0,-1-1 0 0 0,0 0 1 0 0,1 0-1 0 0,-1 0 1 0 0,0 0-1 0 0,1-1 0 0 0,-1 1 1 0 0,1 0-1 0 0,-1 0 1 0 0,0 0-1 0 0,1 0 0 0 0,-1 0 1 0 0,0 0-1 0 0,1 0 1 0 0,-1-1-1 0 0,0 1 0 0 0,1 0 1 0 0,-1 0-1 0 0,0-1 1 0 0,1 1-1 0 0,-1 0 0 0 0,0-1 1 0 0,21-21-373 0 0,-14 13 468 0 0,-5 7-101 0 0,0 1 0 0 0,-1 0 0 0 0,1 0 0 0 0,0 0 0 0 0,0 0 0 0 0,0 0 0 0 0,0 0 0 0 0,0 0 0 0 0,2 0 0 0 0,-3 1 0 0 0,-1 0 0 0 0,1 0 0 0 0,-1 0 0 0 0,1-1 0 0 0,-1 1 0 0 0,1 0 0 0 0,-1 0 0 0 0,1 0 0 0 0,-1 0 0 0 0,1 0 0 0 0,-1 0 0 0 0,1 0 0 0 0,-1 0 0 0 0,1 0 0 0 0,-1 1 0 0 0,1-1 0 0 0,-1 0 0 0 0,1 0 0 0 0,-1 0 0 0 0,1 1 0 0 0,-1-1 0 0 0,1 0 0 0 0,-1 0 0 0 0,1 1 0 0 0,-1-1 0 0 0,0 0 0 0 0,1 1 0 0 0,-1-1 0 0 0,1 1 0 0 0,-1-1 0 0 0,0 0 0 0 0,0 1 0 0 0,1-1 0 0 0,-1 1 0 0 0,0-1 0 0 0,0 1 0 0 0,1-1 0 0 0,-1 1 0 0 0,15 30 560 0 0,-9-16-433 0 0,1 0 0 0 0,1 0 1 0 0,0 0-1 0 0,1-1 0 0 0,1-1 0 0 0,0 1 0 0 0,1-2 0 0 0,16 16 0 0 0,-1 1-127 0 0,29 41 0 0 0,-53-67 10 0 0,1 0 0 0 0,0 0 0 0 0,0 0 0 0 0,0-1 0 0 0,4 4 0 0 0,-6-5-12 0 0,0 0-1 0 0,0-1 1 0 0,0 1 0 0 0,0 0-1 0 0,1-1 1 0 0,-1 1 0 0 0,0-1-1 0 0,0 1 1 0 0,0-1 0 0 0,1 1-1 0 0,-1-1 1 0 0,0 0 0 0 0,0 0-1 0 0,1 0 1 0 0,-1 1 0 0 0,0-1-1 0 0,1-1 1 0 0,-1 1 0 0 0,0 0-1 0 0,3-1 1 0 0,-4 1-14 0 0,1-1 0 0 0,0 0 0 0 0,0 0 0 0 0,-1 0 1 0 0,1 0-1 0 0,0 0 0 0 0,-1 0 0 0 0,1 0 0 0 0,-1 0 0 0 0,1 0 0 0 0,-1 0 0 0 0,0-1 1 0 0,0 1-1 0 0,1 0 0 0 0,-1 0 0 0 0,0 0 0 0 0,0 0 0 0 0,0-1 0 0 0,0 1 0 0 0,0 0 0 0 0,0 0 1 0 0,-1-2-1 0 0,-4-27-54 0 0,-26-68-50 0 0,10 37 179 0 0,11 35-4 0 0,7 19-55 0 0,0-1-1 0 0,1 1 1 0 0,0-1 0 0 0,-2-11-1 0 0,4 19 2 0 0,0 0 0 0 0,0 0-1 0 0,0 0 1 0 0,0 0 0 0 0,0 1-1 0 0,0-1 1 0 0,1 0 0 0 0,-1 0-1 0 0,0 0 1 0 0,0 0-1 0 0,0 0 1 0 0,0 0 0 0 0,0 0-1 0 0,0 0 1 0 0,1 0 0 0 0,-1 0-1 0 0,0 1 1 0 0,0-1 0 0 0,0 0-1 0 0,0 0 1 0 0,1 0 0 0 0,-1 0-1 0 0,0 0 1 0 0,0 0 0 0 0,0 0-1 0 0,0 0 1 0 0,1 0 0 0 0,-1 0-1 0 0,0 0 1 0 0,0 0 0 0 0,0-1-1 0 0,0 1 1 0 0,0 0 0 0 0,1 0-1 0 0,-1 0 1 0 0,0 0 0 0 0,0 0-1 0 0,0 0 1 0 0,0 0 0 0 0,0 0-1 0 0,0 0 1 0 0,1 0 0 0 0,-1-1-1 0 0,0 1 1 0 0,0 0 0 0 0,0 0-1 0 0,0 0 1 0 0,0 0 0 0 0,0 0-1 0 0,0-1 1 0 0,0 1 0 0 0,0 0-1 0 0,0 0 1 0 0,0 0 0 0 0,0 0-1 0 0,1 0 1 0 0,-1-1 0 0 0,0 1-1 0 0,0 0 1 0 0,0 0 0 0 0,0 0-1 0 0,0 0 1 0 0,0-1-1 0 0,-1 1 1 0 0,1 0 0 0 0,0 0-1 0 0,8 7 42 0 0,26 43 399 0 0,-10-12-328 0 0,2-1 143 0 0,2 0-1 0 0,1-2 0 0 0,48 45 1 0 0,-76-79-269 0 0,0 0 0 0 0,0 0 0 0 0,0-1 0 0 0,0 1 0 0 0,0 0 1 0 0,1-1-1 0 0,-1 1 0 0 0,0-1 0 0 0,0 1 0 0 0,0-1 0 0 0,1 0 1 0 0,-1 1-1 0 0,0-1 0 0 0,0 0 0 0 0,1 0 0 0 0,-1 0 1 0 0,0 0-1 0 0,1 0 0 0 0,1 0 0 0 0,-2 0 2 0 0,-1 0-1 0 0,1-1 1 0 0,-1 1-1 0 0,0 0 1 0 0,1 0-1 0 0,-1 0 1 0 0,1-1-1 0 0,-1 1 1 0 0,0 0-1 0 0,1-1 1 0 0,-1 1 0 0 0,0 0-1 0 0,1-1 1 0 0,-1 1-1 0 0,0 0 1 0 0,0-1-1 0 0,1 1 1 0 0,-1-1-1 0 0,0 1 1 0 0,0 0-1 0 0,1-2 1 0 0,-1 1 6 0 0,0 0 0 0 0,0 0 0 0 0,0 0 0 0 0,0 0 0 0 0,0 0 0 0 0,0 0 1 0 0,0 0-1 0 0,0 0 0 0 0,-1 0 0 0 0,1 0 0 0 0,0 0 0 0 0,-1 0 0 0 0,0-1 0 0 0,-9-24-100 0 0,7 16 65 0 0,-2-1 1 0 0,0 1 0 0 0,-8-15 0 0 0,1 7 13 0 0,1 0 0 0 0,1 0 0 0 0,1-1 0 0 0,1 0 1 0 0,0 0-1 0 0,2-1 0 0 0,0 0 0 0 0,1 0 1 0 0,1-1-1 0 0,1 0 0 0 0,0-21 0 0 0,2 39 26 0 0,1 2 0 0 0,0 0 0 0 0,0 0 0 0 0,0 0 0 0 0,0 0 0 0 0,0 0 0 0 0,0 0 0 0 0,0 0 0 0 0,1 0 0 0 0,-1 0 0 0 0,0 0 0 0 0,0 1 0 0 0,1-3 0 0 0,0 3 0 0 0,-1 0 0 0 0,0 0 0 0 0,0 0 0 0 0,0 0 0 0 0,1-1 0 0 0,-1 1 0 0 0,0 0 0 0 0,0 0 0 0 0,1 0 1 0 0,-1 0-1 0 0,0 0 0 0 0,0 0 0 0 0,1 0 0 0 0,-1 0 0 0 0,0 0 0 0 0,0 0 0 0 0,1 0 0 0 0,-1 0 0 0 0,0 0 0 0 0,0 0 0 0 0,1 0 0 0 0,-1 0 0 0 0,0 0 0 0 0,0 0 0 0 0,1 0 0 0 0,-1 0 0 0 0,0 0 0 0 0,0 0 0 0 0,0 0 0 0 0,1 0 0 0 0,-1 1 0 0 0,0-1 0 0 0,1 0 0 0 0,5 4 107 0 0,25 41 235 0 0,-24-33-320 0 0,1 0-1 0 0,0-1 1 0 0,12 13-1 0 0,-19-24-22 0 0,-1 1 1 0 0,1-1-1 0 0,-1 1 1 0 0,0-1-1 0 0,1 1 1 0 0,-1-1-1 0 0,1 0 1 0 0,-1 1 0 0 0,1-1-1 0 0,-1 0 1 0 0,1 1-1 0 0,-1-1 1 0 0,1 0-1 0 0,-1 0 1 0 0,1 0-1 0 0,-1 1 1 0 0,1-1-1 0 0,0 0 1 0 0,-1 0 0 0 0,1 0-1 0 0,-1 0 1 0 0,1 0-1 0 0,-1 0 1 0 0,2 0-1 0 0,-2-1-15 0 0,1 1 1 0 0,-1-1-1 0 0,1 0 0 0 0,-1 1 0 0 0,1-1 1 0 0,-1 1-1 0 0,0-1 0 0 0,1 0 0 0 0,-1 0 1 0 0,0 1-1 0 0,1-1 0 0 0,-1 0 0 0 0,0 0 0 0 0,0 1 1 0 0,0-1-1 0 0,1 0 0 0 0,-1 0 0 0 0,0 0 1 0 0,0 1-1 0 0,0-1 0 0 0,-1 0 0 0 0,1-1 1 0 0,-2-12-65 0 0,0-3 18 0 0,0-22 0 0 0,2 35 66 0 0,0 0 0 0 0,0 0-1 0 0,1 0 1 0 0,-1 0 0 0 0,1 0 0 0 0,0 0 0 0 0,1 0 0 0 0,-1 0 0 0 0,0 0-1 0 0,5-7 1 0 0,-4 9-4 0 0,0 0 0 0 0,1-1 0 0 0,0 1 0 0 0,-1 0 0 0 0,1 0 0 0 0,0 1 0 0 0,0-1 0 0 0,0 1 0 0 0,0-1 0 0 0,5-1 0 0 0,17-9 0 0 0,-20 9 0 0 0,0 0 0 0 0,-1 0 0 0 0,11-4 0 0 0,13-6 0 0 0,-26 12-1 0 0,-1-1-1 0 0,1 1 1 0 0,-1-1-1 0 0,0 0 1 0 0,1 0-1 0 0,-1 1 0 0 0,0-1 1 0 0,0 0-1 0 0,0 0 1 0 0,-1 0-1 0 0,1 0 1 0 0,0 0-1 0 0,-1 0 1 0 0,1 0-1 0 0,-1-1 1 0 0,0 1-1 0 0,1-3 1 0 0,1-8-89 0 0,1 5 103 0 0,1 1 0 0 0,0-1 0 0 0,0 1 0 0 0,0 0 0 0 0,1 0 0 0 0,0 1 0 0 0,9-10 0 0 0,3-4 0 0 0,-13 14 0 0 0,-3 5-6 0 0,-1-1-1 0 0,1 1 0 0 0,0-1 1 0 0,0 1-1 0 0,1 0 0 0 0,-1-1 1 0 0,0 1-1 0 0,0 0 0 0 0,0 0 1 0 0,1 0-1 0 0,-1 0 0 0 0,1 0 0 0 0,-1 0 1 0 0,1 0-1 0 0,-1 0 0 0 0,1 1 1 0 0,-1-1-1 0 0,1 1 0 0 0,0-1 1 0 0,-1 1-1 0 0,3-1 0 0 0,0 2 35 0 0,-1-1 0 0 0,1 1-1 0 0,-1-1 1 0 0,0 1 0 0 0,0 1-1 0 0,1-1 1 0 0,-1 0 0 0 0,0 1 0 0 0,0-1-1 0 0,0 1 1 0 0,0 0 0 0 0,-1 0-1 0 0,1 0 1 0 0,3 4 0 0 0,3 3 233 0 0,-1 0 0 0 0,12 19 1 0 0,-15-19-120 0 0,1-1 0 0 0,0 0 1 0 0,15 14-1 0 0,-20-21-150 0 0,0 0 0 0 0,0 0 0 0 0,0 0 0 0 0,0 0 1 0 0,1 0-1 0 0,-1 0 0 0 0,0-1 0 0 0,1 1 0 0 0,-1 0 0 0 0,0-1 0 0 0,1 1 0 0 0,-1-1 1 0 0,1 0-1 0 0,-1 1 0 0 0,1-1 0 0 0,-1 0 0 0 0,3 0 0 0 0,-3 0-17 0 0,0-1-1 0 0,0 1 1 0 0,0-1 0 0 0,-1 1-1 0 0,1-1 1 0 0,0 1 0 0 0,-1-1-1 0 0,1 1 1 0 0,0-1 0 0 0,-1 0-1 0 0,1 1 1 0 0,-1-1 0 0 0,1 0-1 0 0,-1 0 1 0 0,1 1 0 0 0,-1-1-1 0 0,0 0 1 0 0,1 0-1 0 0,-1 0 1 0 0,0 0 0 0 0,0 0-1 0 0,1 1 1 0 0,-1-1 0 0 0,0 0-1 0 0,0 0 1 0 0,0 0 0 0 0,0 0-1 0 0,0 0 1 0 0,0 0 0 0 0,-1-1-1 0 0,0-13-117 0 0,0 0 1 0 0,-8-29-1 0 0,-1-9 107 0 0,7 31 23 0 0,2 16 0 0 0,0 0 0 0 0,0-1 0 0 0,0 1 0 0 0,1-1 0 0 0,0 1 0 0 0,0-1 0 0 0,1 0 0 0 0,0 1 0 0 0,3-12 0 0 0,-4 18 3 0 0,0 0 0 0 0,0-1 0 0 0,0 1 0 0 0,0 0-1 0 0,0 0 1 0 0,0-1 0 0 0,1 1 0 0 0,-1 0 0 0 0,0 0-1 0 0,0-1 1 0 0,0 1 0 0 0,1 0 0 0 0,-1 0 0 0 0,0-1 0 0 0,0 1-1 0 0,0 0 1 0 0,1 0 0 0 0,-1 0 0 0 0,0 0 0 0 0,0-1 0 0 0,1 1-1 0 0,-1 0 1 0 0,0 0 0 0 0,1 0 0 0 0,-1 0 0 0 0,0 0 0 0 0,0 0-1 0 0,1 0 1 0 0,-1 0 0 0 0,0 0 0 0 0,1 0 0 0 0,8 5 167 0 0,6 14 177 0 0,106 190 175 0 0,-44-71-164 0 0,-63-114-157 0 0,21 25 0 0 0,-28-40-175 0 0,0 0 1 0 0,1-1-1 0 0,0 0 0 0 0,0-1 0 0 0,17 11 0 0 0,-24-17-37 0 0,0 0 0 0 0,-1-1 1 0 0,1 1-1 0 0,0 0 0 0 0,0-1 1 0 0,0 0-1 0 0,0 1 0 0 0,0-1 1 0 0,0 1-1 0 0,0-1 0 0 0,0 0 0 0 0,0 0 1 0 0,0 1-1 0 0,0-1 0 0 0,0 0 1 0 0,0 0-1 0 0,0 0 0 0 0,0 0 0 0 0,0 0 1 0 0,2-1-1 0 0,-3 1-11 0 0,1-1 0 0 0,-1 1 0 0 0,1-1 1 0 0,-1 1-1 0 0,1-1 0 0 0,-1 1 0 0 0,1-1 0 0 0,-1 1 0 0 0,0-1 0 0 0,1 0 1 0 0,-1 1-1 0 0,0-1 0 0 0,0 0 0 0 0,1 1 0 0 0,-1-1 0 0 0,0 1 0 0 0,0-1 1 0 0,0 0-1 0 0,0 0 0 0 0,0 1 0 0 0,0-1 0 0 0,0-1 0 0 0,0-1-20 0 0,0-1 0 0 0,-1 0-1 0 0,1 0 1 0 0,-1 1 0 0 0,0-1-1 0 0,0 1 1 0 0,0-1 0 0 0,-1 0-1 0 0,-3-5 1 0 0,-45-73-148 0 0,-18-23-92 0 0,38 63 306 0 0,-36-53 125 0 0,57 80-129 0 0,0-1 0 0 0,1 0 0 0 0,1-1-1 0 0,-7-24 1 0 0,7 17-13 0 0,3 12 2 0 0,0 1 0 0 0,1-1 1 0 0,1-1-1 0 0,0 1 0 0 0,0 0 0 0 0,1 0 0 0 0,1-18 0 0 0,4 21-9 0 0,2 10 0 0 0,2 9 0 0 0,-7-10 0 0 0,11 23 132 0 0,-10-18-98 0 0,0-1 0 0 0,1 0 0 0 0,-1 0 0 0 0,1 0 0 0 0,4 6 0 0 0,-1-2-107 0 0,-6-7 70 0 0,1 0 0 0 0,-1 0 1 0 0,1 0-1 0 0,-1 0 0 0 0,1-1 1 0 0,0 1-1 0 0,-1 0 1 0 0,1 0-1 0 0,0 0 0 0 0,0-1 1 0 0,0 1-1 0 0,-1 0 0 0 0,3 0 1 0 0,0-1-68 0 0,-3 0 63 0 0,1 0 1 0 0,-1 0-1 0 0,0 0 0 0 0,1 0 0 0 0,-1 0 1 0 0,1-1-1 0 0,-1 1 0 0 0,0 0 0 0 0,1 0 0 0 0,-1-1 1 0 0,0 1-1 0 0,1 0 0 0 0,-1 0 0 0 0,0-1 1 0 0,1 1-1 0 0,-1 0 0 0 0,0-1 0 0 0,0 1 0 0 0,1-1 1 0 0,-1 1-1 0 0,0 0 0 0 0,0-1 0 0 0,0 1 0 0 0,0-1 1 0 0,0 1-1 0 0,1 0 0 0 0,-1-1 0 0 0,0 1 1 0 0,0-1-1 0 0,0 1 0 0 0,0-1 0 0 0,0 1 0 0 0,0-1 1 0 0,0 1-1 0 0,0 0 0 0 0,-1-1 0 0 0,1 0 1 0 0,-4-21-312 0 0,3 17 321 0 0,-4-22-685 0 0,1 0 1 0 0,-1-48-1 0 0,5 49 1712 0 0,0 10-745 0 0,2-26 1 0 0,-1 37-293 0 0,-1 1 0 0 0,1-1 0 0 0,0 1 0 0 0,1 0 0 0 0,-1 0 0 0 0,1-1 1 0 0,0 1-1 0 0,0 0 0 0 0,0 0 0 0 0,5-5 0 0 0,-7 8 21 0 0,0 1 0 0 0,1-1 1 0 0,-1 1-1 0 0,1-1 0 0 0,-1 1 0 0 0,1-1 0 0 0,-1 1 0 0 0,1 0 0 0 0,0-1 0 0 0,-1 1 0 0 0,1-1 1 0 0,-1 1-1 0 0,1 0 0 0 0,0 0 0 0 0,-1-1 0 0 0,1 1 0 0 0,0 0 0 0 0,-1 0 0 0 0,1 0 0 0 0,0 0 1 0 0,-1 0-1 0 0,1 0 0 0 0,0 0 0 0 0,0 0 0 0 0,-1 0 0 0 0,1 0 0 0 0,0 0 0 0 0,-1 0 0 0 0,1 1 1 0 0,0-1-1 0 0,-1 0 0 0 0,1 0 0 0 0,0 1 0 0 0,-1-1 0 0 0,1 1 0 0 0,-1-1 0 0 0,1 0 1 0 0,-1 1-1 0 0,1-1 0 0 0,-1 1 0 0 0,1-1 0 0 0,-1 1 0 0 0,1-1 0 0 0,-1 1 0 0 0,1 0 0 0 0,-1 0 1 0 0,4 4 72 0 0,0 1 0 0 0,0 0 0 0 0,4 11 1 0 0,-5-12-87 0 0,-1-1 35 0 0,6 13 52 0 0,1-1-1 0 0,0 0 1 0 0,23 28-1 0 0,-32-44-90 0 0,0 1 0 0 0,1 0 0 0 0,-1-1 1 0 0,1 1-1 0 0,-1-1 0 0 0,0 1 0 0 0,1-1 0 0 0,-1 0 0 0 0,1 1 0 0 0,0-1 0 0 0,-1 1 0 0 0,1-1 0 0 0,-1 0 0 0 0,1 0 0 0 0,0 1 0 0 0,-1-1 1 0 0,1 0-1 0 0,0 0 0 0 0,-1 0 0 0 0,1 0 0 0 0,0 1 0 0 0,-1-1 0 0 0,1 0 0 0 0,0 0 0 0 0,-1 0 0 0 0,2-1 0 0 0,-2 1-9 0 0,1-1-1 0 0,0 1 1 0 0,-1-1-1 0 0,1 1 1 0 0,0-1-1 0 0,-1 1 1 0 0,1-1 0 0 0,0 0-1 0 0,-1 0 1 0 0,1 1-1 0 0,-1-1 1 0 0,1 0-1 0 0,-1 0 1 0 0,0 1-1 0 0,1-1 1 0 0,-1-1-1 0 0,2-4-29 0 0,0 0 0 0 0,-1-1-1 0 0,1-11 1 0 0,-2-1-77 0 0,0 0-1 0 0,-6-31 1 0 0,-1-15 17 0 0,7 60 106 0 0,-1 4 1 0 0,1-1 0 0 0,0 1-1 0 0,0-1 1 0 0,0 1-1 0 0,0 0 1 0 0,0-1 0 0 0,1 1-1 0 0,-1 0 1 0 0,0-1-1 0 0,1 1 1 0 0,-1 0 0 0 0,2-3-1 0 0,-2 4 4 0 0,0 0 1 0 0,0 0-1 0 0,0 0 0 0 0,1 0 0 0 0,-1 0 0 0 0,0 0 0 0 0,0 0 1 0 0,1 0-1 0 0,-1 0 0 0 0,0 0 0 0 0,0 0 0 0 0,0 0 0 0 0,1 0 1 0 0,-1 0-1 0 0,0 0 0 0 0,0 0 0 0 0,0 0 0 0 0,1 0 0 0 0,-1 0 1 0 0,0 0-1 0 0,0 1 0 0 0,0-1 0 0 0,1 0 0 0 0,-1 0 0 0 0,0 0 1 0 0,0 0-1 0 0,0 0 0 0 0,0 1 0 0 0,1-1 0 0 0,-1 0 1 0 0,0 0-1 0 0,0 0 0 0 0,0 0 0 0 0,0 1 0 0 0,0-1 0 0 0,0 0 1 0 0,0 0-1 0 0,1 0 0 0 0,-1 1 0 0 0,0-1 0 0 0,0 0 0 0 0,0 0 1 0 0,0 1-1 0 0,0-1 0 0 0,5 11 201 0 0,-5-11-202 0 0,114 235 617 0 0,-113-233-631 0 0,0 0 0 0 0,0 1 0 0 0,1-1 0 0 0,-1 0 0 0 0,1 0 0 0 0,-1 0 0 0 0,1 0-1 0 0,0 0 1 0 0,0 0 0 0 0,-1-1 0 0 0,1 1 0 0 0,0 0 0 0 0,1-1 0 0 0,-1 0 0 0 0,0 1 0 0 0,0-1 0 0 0,1 0 0 0 0,3 1 0 0 0,-6-2 5 0 0,0 0 1 0 0,1 0-1 0 0,-1 0 1 0 0,0 0-1 0 0,0 0 1 0 0,1 0-1 0 0,-1 0 1 0 0,0 0-1 0 0,0-1 1 0 0,0 1-1 0 0,1 0 1 0 0,-1 0-1 0 0,0 0 1 0 0,0 0-1 0 0,1 0 1 0 0,-1-1-1 0 0,0 1 1 0 0,0 0-1 0 0,0 0 1 0 0,0 0-1 0 0,1-1 1 0 0,-1 1-1 0 0,0 0 1 0 0,0 0-1 0 0,0 0 1 0 0,0-1-1 0 0,0 1 1 0 0,0 0-1 0 0,0 0 1 0 0,1-1-1 0 0,-1 1 1 0 0,0 0-1 0 0,0 0 1 0 0,0-1-1 0 0,0 1 1 0 0,0 0-1 0 0,0 0 1 0 0,0-1-1 0 0,-1-9-20 0 0,1 10 21 0 0,-3-19-79 0 0,0 1 0 0 0,-2-1 0 0 0,0 1 0 0 0,-9-23 0 0 0,3 10 11 0 0,-24-61 31 0 0,20 55 21 0 0,1-1 1 0 0,-13-61-1 0 0,19 40 9 0 0,-2-108 0 0 0,10 165 30 0 0,0 0-1 0 0,1 0 1 0 0,-1 0 0 0 0,0 0 0 0 0,1 0-1 0 0,-1 0 1 0 0,1 0 0 0 0,0 0-1 0 0,1-3 1 0 0,-2 5-16 0 0,0-1 0 0 0,1 1-1 0 0,-1 0 1 0 0,0 0 0 0 0,0-1 0 0 0,0 1-1 0 0,1 0 1 0 0,-1-1 0 0 0,0 1 0 0 0,1 0-1 0 0,-1 0 1 0 0,0-1 0 0 0,1 1-1 0 0,-1 0 1 0 0,0 0 0 0 0,1 0 0 0 0,-1 0-1 0 0,0 0 1 0 0,1-1 0 0 0,-1 1 0 0 0,1 0-1 0 0,0 0-14 0 0,-1 0 1 0 0,1 1-1 0 0,-1-1 0 0 0,1 0 0 0 0,-1 0 0 0 0,1 1 0 0 0,-1-1 0 0 0,1 0 0 0 0,-1 0 0 0 0,1 1 1 0 0,-1-1-1 0 0,1 1 0 0 0,-1-1 0 0 0,1 0 0 0 0,-1 1 0 0 0,0-1 0 0 0,1 1 0 0 0,0 0 1 0 0,5 10 69 0 0,1 0 1 0 0,-1 0 0 0 0,0 0 0 0 0,-1 1 0 0 0,4 15 0 0 0,14 65 30 0 0,-18-73-5 0 0,2 17-57 0 0,3 0-1 0 0,0-1 0 0 0,3 0 1 0 0,27 54-1 0 0,-38-85-75 0 0,0 0 0 0 0,1-1 0 0 0,0 1 0 0 0,0 0-1 0 0,0-1 1 0 0,6 5 0 0 0,-9-8 26 0 0,1 1 0 0 0,-1-1 0 0 0,1 1 0 0 0,0-1-1 0 0,0 1 1 0 0,-1-1 0 0 0,1 0 0 0 0,0 1 0 0 0,0-1 0 0 0,-1 0 0 0 0,1 0-1 0 0,0 0 1 0 0,0 1 0 0 0,-1-1 0 0 0,1 0 0 0 0,0 0 0 0 0,1 0-1 0 0,-1-1 16 0 0,0 1 0 0 0,0-1 0 0 0,-1 1-1 0 0,1 0 1 0 0,0-1 0 0 0,-1 1 0 0 0,1-1-1 0 0,0 0 1 0 0,-1 1 0 0 0,1-1-1 0 0,-1 0 1 0 0,1 1 0 0 0,-1-1 0 0 0,1 0-1 0 0,-1 1 1 0 0,0-1 0 0 0,1 0 0 0 0,-1 0-1 0 0,0 1 1 0 0,1-1 0 0 0,-1-1 0 0 0,1-2-38 0 0,-1 0 0 0 0,1 0 1 0 0,-1-1-1 0 0,0 1 1 0 0,0 0-1 0 0,0 0 1 0 0,-2-7-1 0 0,-7-30-132 0 0,7 36 167 0 0,-38-166-982 0 0,35 142 1208 0 0,1-1 0 0 0,1 0 0 0 0,3-56 0 0 0,2 70-98 0 0,1 1 0 0 0,5-19 0 0 0,-7 33-109 0 0,-1 1 0 0 0,0-1 0 0 0,0 1 0 0 0,0 0 0 0 0,0-1-1 0 0,0 1 1 0 0,0-1 0 0 0,0 1 0 0 0,0 0 0 0 0,1-1 0 0 0,-1 1 0 0 0,0 0 0 0 0,0-1-1 0 0,0 1 1 0 0,1 0 0 0 0,-1-1 0 0 0,0 1 0 0 0,0 0 0 0 0,1 0 0 0 0,-1-1 0 0 0,0 1-1 0 0,1 0 1 0 0,-1 0 0 0 0,0-1 0 0 0,1 1 0 0 0,-1 0 0 0 0,1 0 0 0 0,-1 0 0 0 0,1 0 0 0 0,-1 0 6 0 0,1 0 1 0 0,0 0 0 0 0,-1 1 0 0 0,1-1-1 0 0,0 0 1 0 0,-1 1 0 0 0,1-1 0 0 0,-1 0 0 0 0,1 1-1 0 0,-1-1 1 0 0,1 1 0 0 0,-1-1 0 0 0,1 1-1 0 0,-1-1 1 0 0,1 2 0 0 0,15 27 294 0 0,-14-24-313 0 0,6 12-36 0 0,6 21 1 0 0,-9-22 118 0 0,1-1 1 0 0,10 20-1 0 0,-14-31-83 0 0,6 12 3 0 0,-8-16-2 0 0,0 0-1 0 0,0 1 1 0 0,0-1-1 0 0,0 1 1 0 0,1-1-1 0 0,-1 0 1 0 0,0 1-1 0 0,0-1 1 0 0,1 0-1 0 0,-1 1 1 0 0,0-1-1 0 0,0 0 1 0 0,1 0-1 0 0,-1 1 1 0 0,0-1-1 0 0,1 0 1 0 0,-1 0-1 0 0,0 1 1 0 0,1-1-1 0 0,-1 0 0 0 0,1 0 1 0 0,-1 0-1 0 0,0 0 1 0 0,1 0-1 0 0,-1 1 1 0 0,1-1-1 0 0,0 0 1 0 0,-1-1-19 0 0,1 0 0 0 0,-1 1 0 0 0,1-1-1 0 0,-1 0 1 0 0,1 1 0 0 0,-1-1 0 0 0,0 0 0 0 0,1 1 0 0 0,-1-1 0 0 0,0 0 0 0 0,1 0 0 0 0,-1 0 0 0 0,0 1 0 0 0,0-1-1 0 0,0 0 1 0 0,0 0 0 0 0,0 0 0 0 0,0-1 0 0 0,0-15-161 0 0,0 17 176 0 0,-10-112-305 0 0,-1 1 160 0 0,10 88 102 0 0,1 1 0 0 0,6-43-1 0 0,-5 62 49 0 0,-1 2 27 0 0,0-1 0 0 0,0 0 1 0 0,0 1-1 0 0,1-1 0 0 0,-1 1 0 0 0,0-1 0 0 0,1 0 1 0 0,-1 1-1 0 0,1-1 0 0 0,0 1 0 0 0,0-1 0 0 0,-1 1 0 0 0,1 0 1 0 0,0-1-1 0 0,0 1 0 0 0,2-1 0 0 0,-3 2-16 0 0,0 0-1 0 0,1 0 1 0 0,-1 0-1 0 0,0 0 1 0 0,1 0-1 0 0,-1 0 1 0 0,0 0-1 0 0,0 0 1 0 0,1 0-1 0 0,-1 0 1 0 0,0 0-1 0 0,1 0 1 0 0,-1 0-1 0 0,0 1 1 0 0,1-1-1 0 0,-1 0 1 0 0,0 0-1 0 0,0 0 1 0 0,1 0-1 0 0,-1 1 1 0 0,0-1-1 0 0,0 0 1 0 0,0 0-1 0 0,1 1 1 0 0,-1-1-1 0 0,0 0 1 0 0,0 1 0 0 0,0-1-1 0 0,0 0 1 0 0,0 0-1 0 0,1 1 1 0 0,-1-1-1 0 0,0 0 1 0 0,0 1-1 0 0,4 11 50 0 0,-4-10-29 0 0,9 26 25 0 0,0-1 1 0 0,26 49-1 0 0,-15-35-45 0 0,-11-25-12 0 0,0 1 0 0 0,1-2 0 0 0,0 0 0 0 0,2 0 0 0 0,0-1 0 0 0,0 0 0 0 0,15 12 0 0 0,-22-22-41 0 0,0 0-1 0 0,0-1 1 0 0,0 0-1 0 0,7 4 1 0 0,-10-6 17 0 0,-1 0 0 0 0,1 0 0 0 0,-1-1 0 0 0,1 1 0 0 0,-1-1 0 0 0,1 1 0 0 0,0-1 0 0 0,-1 1 0 0 0,1-1 0 0 0,0 0 0 0 0,-1 0 0 0 0,1 0-1 0 0,0 0 1 0 0,-1 0 0 0 0,1 0 0 0 0,-1 0 0 0 0,1-1 0 0 0,0 1 0 0 0,-1-1 0 0 0,3 0 0 0 0,-3 0 9 0 0,0-1 1 0 0,0 1-1 0 0,0 0 0 0 0,0-1 0 0 0,0 1 0 0 0,-1 0 1 0 0,1-1-1 0 0,-1 1 0 0 0,1-1 0 0 0,-1 0 0 0 0,1 1 1 0 0,-1-1-1 0 0,0 1 0 0 0,0-1 0 0 0,0-2 1 0 0,0-26-318 0 0,-2 13 360 0 0,-2-1-1 0 0,0 1 1 0 0,-1 0-1 0 0,0 0 1 0 0,-2 0 0 0 0,-11-20-1 0 0,6 10 153 0 0,-10-31-1 0 0,-7-38 517 0 0,29 96-695 0 0,0 0 1 0 0,0 0-1 0 0,0 0 0 0 0,0 0 1 0 0,0 0-1 0 0,0 1 0 0 0,1-1 1 0 0,-1 0-1 0 0,0 0 0 0 0,0 0 0 0 0,0 0 1 0 0,0 0-1 0 0,0 0 0 0 0,0 0 1 0 0,0 0-1 0 0,0 0 0 0 0,0 0 0 0 0,0 0 1 0 0,0 0-1 0 0,0 0 0 0 0,0 0 1 0 0,0 0-1 0 0,0 0 0 0 0,0 0 0 0 0,0 0 1 0 0,0 0-1 0 0,0 0 0 0 0,1 0 1 0 0,-1 0-1 0 0,0 0 0 0 0,0 0 0 0 0,0 0 1 0 0,0 0-1 0 0,0 0 0 0 0,0 0 1 0 0,0 0-1 0 0,0 0 0 0 0,0 0 1 0 0,0 0-1 0 0,0 0 0 0 0,0 0 0 0 0,0 0 1 0 0,0 0-1 0 0,0 0 0 0 0,0 0 1 0 0,0 0-1 0 0,0 0 0 0 0,1 0 0 0 0,-1 0 1 0 0,0 0-1 0 0,0 0 0 0 0,0 0 1 0 0,0 0-1 0 0,0-1 0 0 0,0 1 0 0 0,0 0 1 0 0,0 0-1 0 0,0 0 0 0 0,0 0 1 0 0,0 0-1 0 0,0 0 0 0 0,7 7 155 0 0,8 11 64 0 0,15 30-203 0 0,31 46-18 0 0,-9-14-145 0 0,-4-5-196 0 0,-28-46 332 0 0,-14-19-151 0 0,0 0 0 0 0,1 0 1 0 0,1-1-1 0 0,-1 0 0 0 0,1 0 1 0 0,1-1-1 0 0,10 9 0 0 0,-8-13-283 0 0,-10-5 439 0 0,-1 0 0 0 0,1 0 0 0 0,-1 0 0 0 0,0-1 0 0 0,0 1 0 0 0,1 0 0 0 0,-1 0 0 0 0,0 0 0 0 0,0 0 0 0 0,0-1 0 0 0,-1 1 0 0 0,1 0 0 0 0,0-2 0 0 0,-5-14 47 0 0,-1 1 0 0 0,-1-1 0 0 0,0 1 0 0 0,-1 0 0 0 0,-15-23 0 0 0,-2-3 550 0 0,-1-2-103 0 0,-51-64 1 0 0,27 41 37 0 0,36 48-463 0 0,5 8-3 0 0,0 0 0 0 0,2-1-1 0 0,-1-1 1 0 0,2 1 0 0 0,-11-25-1 0 0,17 37-63 0 0,0 0 0 0 0,0-1 0 0 0,0 1 0 0 0,0 0 0 0 0,0-1 0 0 0,0 1 0 0 0,0 0 0 0 0,-1 0 0 0 0,1-1 0 0 0,0 1 0 0 0,0 0 0 0 0,0-1 0 0 0,0 1 0 0 0,0 0 0 0 0,0-1 0 0 0,0 1 0 0 0,1 0 0 0 0,-1-1 0 0 0,0 1 0 0 0,0 0 1 0 0,0-1-1 0 0,0 1 0 0 0,0 0 0 0 0,0-1 0 0 0,1 1 0 0 0,-1 0 0 0 0,0 0 0 0 0,0-1 0 0 0,0 1 0 0 0,1 0 0 0 0,-1 0 0 0 0,0 0 0 0 0,0-1 0 0 0,1 1 0 0 0,-1 0 0 0 0,0 0 0 0 0,0 0 0 0 0,1-1 0 0 0,-1 1 0 0 0,0 0 0 0 0,1 0 0 0 0,-1 0 0 0 0,0 0 0 0 0,1 0 0 0 0,-1 0 0 0 0,0 0 0 0 0,1 0 0 0 0,-1 0 0 0 0,0 0 0 0 0,1 0 0 0 0,-1 0 0 0 0,0 0 0 0 0,0 0 0 0 0,1 0 0 0 0,0 0 0 0 0,18 6-216 0 0,-17-6 205 0 0,1 2 14 0 0,0-1 0 0 0,0 0 0 0 0,-1 1 0 0 0,1-1 0 0 0,-1 1 0 0 0,1 0 0 0 0,-1 0 0 0 0,0 0 0 0 0,1 0 0 0 0,-1 0 0 0 0,0 1 0 0 0,2 3 0 0 0,11 11 0 0 0,-15-17-10 0 0,1 0 0 0 0,-1 1 0 0 0,0-1-1 0 0,0 0 1 0 0,0 0 0 0 0,0 0 0 0 0,0 0 0 0 0,0 0 0 0 0,0 0-1 0 0,1 0 1 0 0,-1 1 0 0 0,0-1 0 0 0,0 0 0 0 0,0 0-1 0 0,0 0 1 0 0,0 0 0 0 0,1 0 0 0 0,-1 0 0 0 0,0 0 0 0 0,0 0-1 0 0,0 0 1 0 0,0 0 0 0 0,1 0 0 0 0,-1 0 0 0 0,0 0-1 0 0,0 0 1 0 0,0 0 0 0 0,0 0 0 0 0,1 0 0 0 0,-1 0-1 0 0,0 0 1 0 0,0 0 0 0 0,0 0 0 0 0,0 0 0 0 0,0 0 0 0 0,1 0-1 0 0,-1 0 1 0 0,0 0 0 0 0,0-1 0 0 0,0 1 0 0 0,0 0-1 0 0,3-8-103 0 0,-4-10 128 0 0,-2-1-140 0 0,-8-23-1 0 0,8 33 134 0 0,0-1 0 0 0,0-1 1 0 0,1 1-1 0 0,1 0 0 0 0,0-1 0 0 0,0 1 0 0 0,1 0 0 0 0,1-17 0 0 0,-1 26-2 0 0,0 1-1 0 0,0-1 1 0 0,0 1 0 0 0,1 0-1 0 0,-1-1 1 0 0,0 1 0 0 0,0 0-1 0 0,0-1 1 0 0,0 1 0 0 0,0-1-1 0 0,1 1 1 0 0,-1 0 0 0 0,0-1-1 0 0,0 1 1 0 0,0 0 0 0 0,1 0-1 0 0,-1-1 1 0 0,0 1 0 0 0,1 0-1 0 0,-1 0 1 0 0,0-1 0 0 0,1 1 0 0 0,-1 0-1 0 0,0 0 1 0 0,1 0 0 0 0,-1-1-1 0 0,0 1 1 0 0,1 0 0 0 0,-1 0-1 0 0,0 0 1 0 0,1 0 0 0 0,-1 0-1 0 0,1 0 1 0 0,0 0 0 0 0,14 5 28 0 0,6 12-33 0 0,-18-16 0 0 0,-3 0 0 0 0,1-1 0 0 0,0 1 0 0 0,-1-1 0 0 0,1 1 0 0 0,0-1 0 0 0,0 0 0 0 0,-1 1 0 0 0,1-1 0 0 0,0 0 0 0 0,0 0 0 0 0,-1 1 0 0 0,1-1 0 0 0,0 0 0 0 0,0 0 0 0 0,0 0 0 0 0,-1 0 0 0 0,1 0 0 0 0,0 0 0 0 0,0 0 0 0 0,-1-1 0 0 0,2 1 0 0 0,-1 0 0 0 0,-1 0 0 0 0,1 0 0 0 0,-1-1 0 0 0,1 1 0 0 0,0 0 0 0 0,-1 0 0 0 0,1-1 0 0 0,-1 1 0 0 0,1 0 1 0 0,-1-1-1 0 0,1 1 0 0 0,-1-1 0 0 0,1 1 0 0 0,-1-1 0 0 0,0 1 0 0 0,1-1 0 0 0,-1 1 0 0 0,0-1 0 0 0,1 1 0 0 0,-1-1 0 0 0,0 1 0 0 0,0-1 0 0 0,1 1 0 0 0,-1-1 0 0 0,0 0 0 0 0,0 0 0 0 0,2-14-9 0 0,-2 14 5 0 0,-5-74-266 0 0,2 36 176 0 0,3 39 95 0 0,0-1 1 0 0,-1 1-1 0 0,1 0 0 0 0,0 0 1 0 0,0-1-1 0 0,0 1 0 0 0,0 0 0 0 0,0-1 1 0 0,0 1-1 0 0,0 0 0 0 0,0 0 1 0 0,0-1-1 0 0,0 1 0 0 0,0 0 0 0 0,0-1 1 0 0,0 1-1 0 0,0 0 0 0 0,0 0 1 0 0,0-1-1 0 0,1 1 0 0 0,-1 0 0 0 0,0 0 1 0 0,0-1-1 0 0,0 1 0 0 0,0 0 1 0 0,0 0-1 0 0,1-1 0 0 0,-1 1 0 0 0,0 0 1 0 0,0 0-1 0 0,0 0 0 0 0,1-1 0 0 0,-1 1 1 0 0,0 0-1 0 0,0 0 0 0 0,1 0 1 0 0,9 6 104 0 0,6 17 63 0 0,-4-2 28 0 0,-5-6-181 0 0,2 1 0 0 0,0-1 0 0 0,0-1 0 0 0,1 0 0 0 0,17 18 0 0 0,-27-32-20 0 0,0 0 0 0 0,0 0 0 0 0,0 1 0 0 0,1-1-1 0 0,-1 0 1 0 0,0 0 0 0 0,0 0 0 0 0,0 1 0 0 0,1-1 0 0 0,-1 0 0 0 0,0 0-1 0 0,0 0 1 0 0,1 0 0 0 0,-1 1 0 0 0,0-1 0 0 0,1 0 0 0 0,-1 0 0 0 0,0 0 0 0 0,0 0-1 0 0,1 0 1 0 0,-1 0 0 0 0,0 0 0 0 0,1 0 0 0 0,-1 0 0 0 0,0 0 0 0 0,0 0-1 0 0,1 0 1 0 0,-1 0 0 0 0,0 0 0 0 0,1 0 0 0 0,-1 0 0 0 0,0 0 0 0 0,0 0-1 0 0,1 0 1 0 0,-1 0 0 0 0,0-1 0 0 0,1 1 0 0 0,-1 0 0 0 0,0 0 0 0 0,0 0-1 0 0,0 0 1 0 0,1-1 0 0 0,-1 1 0 0 0,0 0 0 0 0,0 0 0 0 0,0-1 0 0 0,1 1-1 0 0,-1 0 1 0 0,0 0 0 0 0,0-1 0 0 0,0 1 0 0 0,0 0 0 0 0,0 0 0 0 0,1-1-1 0 0,2-16 42 0 0,-3 15-54 0 0,0-11 6 0 0,0 0 0 0 0,-1 0 0 0 0,0 0 0 0 0,-1 0 0 0 0,0 0 0 0 0,-1 1 0 0 0,-6-18 0 0 0,-5-22 75 0 0,10 33-45 0 0,1 10 55 0 0,1-1 0 0 0,0 0 1 0 0,1 1-1 0 0,0-1 0 0 0,1-16 0 0 0,0 26-63 0 0,0-1-1 0 0,0 1 0 0 0,0 0 1 0 0,0 0-1 0 0,0-1 0 0 0,0 1 1 0 0,0 0-1 0 0,0-1 1 0 0,0 1-1 0 0,0 0 0 0 0,0 0 1 0 0,1-1-1 0 0,-1 1 0 0 0,0 0 1 0 0,0-1-1 0 0,0 1 1 0 0,0 0-1 0 0,0 0 0 0 0,1-1 1 0 0,-1 1-1 0 0,0 0 0 0 0,0 0 1 0 0,0 0-1 0 0,1-1 1 0 0,-1 1-1 0 0,0 0 0 0 0,0 0 1 0 0,1 0-1 0 0,-1 0 0 0 0,0 0 1 0 0,0-1-1 0 0,1 1 1 0 0,-1 0-1 0 0,0 0 0 0 0,1 0 1 0 0,-1 0-1 0 0,11 7 254 0 0,13 24-150 0 0,-19-25-208 0 0,5 7 96 0 0,1-1 0 0 0,1-1 0 0 0,0 0 0 0 0,1 0 0 0 0,27 17 0 0 0,-39-27-4 0 0,-1-1 0 0 0,1 0-1 0 0,-1 1 1 0 0,1-1 0 0 0,0 1-1 0 0,0-1 1 0 0,-1 0 0 0 0,1 1 0 0 0,0-1-1 0 0,-1 0 1 0 0,1 0 0 0 0,0 0-1 0 0,0 1 1 0 0,0-1 0 0 0,-1 0-1 0 0,1 0 1 0 0,0 0 0 0 0,0 0 0 0 0,0 0-1 0 0,-1-1 1 0 0,1 1 0 0 0,0 0-1 0 0,0 0 1 0 0,-1 0 0 0 0,1-1-1 0 0,0 1 1 0 0,0-1 0 0 0,1 0-9 0 0,-1 0 0 0 0,0 0 0 0 0,0 0 0 0 0,0-1 0 0 0,0 1 0 0 0,-1 0 0 0 0,1-1-1 0 0,0 1 1 0 0,0-1 0 0 0,-1 1 0 0 0,1 0 0 0 0,0-4 0 0 0,1-3-35 0 0,-1 0-1 0 0,0 0 1 0 0,0 0 0 0 0,-1-10-1 0 0,-2-1 72 0 0,-1-1 0 0 0,-9-33 0 0 0,8 39-1 0 0,0-1-1 0 0,1 1 1 0 0,1-1-1 0 0,0 0 1 0 0,1-29-1 0 0,1 43 6 0 0,0 0 0 0 0,0-1 0 0 0,0 1 0 0 0,1-1-1 0 0,-1 1 1 0 0,0 0 0 0 0,1-1 0 0 0,-1 1 0 0 0,1 0 0 0 0,-1 0-1 0 0,2-2 1 0 0,3 2 219 0 0,3 9-114 0 0,-3-1-69 0 0,-2-2-77 0 0,1 0 0 0 0,0 1-1 0 0,7 6 1 0 0,-11-11 6 0 0,1-1-1 0 0,-1 1 0 0 0,1-1 0 0 0,-1 1 1 0 0,1 0-1 0 0,0-1 0 0 0,-1 0 0 0 0,1 1 1 0 0,0-1-1 0 0,-1 1 0 0 0,1-1 0 0 0,0 0 1 0 0,-1 1-1 0 0,1-1 0 0 0,0 0 0 0 0,0 0 1 0 0,-1 0-1 0 0,1 0 0 0 0,0 0 0 0 0,0 1 1 0 0,-1-1-1 0 0,1 0 0 0 0,0-1 1 0 0,0 1-1 0 0,0 0 0 0 0,-1 0 0 0 0,1 0 1 0 0,0 0-1 0 0,0-1 0 0 0,-1 1 0 0 0,1 0 1 0 0,0-1-1 0 0,-1 1 0 0 0,1 0 0 0 0,0-1 1 0 0,-1 1-1 0 0,2-2 0 0 0,-1 0 4 0 0,1 0 1 0 0,0-1-1 0 0,-1 1 0 0 0,1-1 0 0 0,-1 1 0 0 0,0-1 0 0 0,0 0 1 0 0,0 0-1 0 0,0 0 0 0 0,0 1 0 0 0,-1-1 0 0 0,0 0 0 0 0,1 0 1 0 0,-1 0-1 0 0,0 0 0 0 0,0-3 0 0 0,-1-7-2 0 0,-1 0-1 0 0,-3-15 0 0 0,5 28 7 0 0,-21-75-1 0 0,6 24 0 0 0,10 37-7 0 0,2 6 105 0 0,11 16-53 0 0,-8-8-46 0 0,0 0-1 0 0,1 1 1 0 0,-1-1-1 0 0,0 0 1 0 0,1 0-1 0 0,-1 1 1 0 0,0-1-1 0 0,1 0 1 0 0,-1 0-1 0 0,1 0 1 0 0,-1 0-1 0 0,1 1 1 0 0,-1-1-1 0 0,0 0 1 0 0,1 0-1 0 0,-1 0 1 0 0,1 0-1 0 0,-1 0 1 0 0,1 0-1 0 0,-1 0 1 0 0,1 0-1 0 0,-1 0 1 0 0,1 0-1 0 0,-1-1 1 0 0,0 1-1 0 0,1 0 1 0 0,-1 0-1 0 0,1 0 1 0 0,-1 0-1 0 0,0-1 1 0 0,1 1-1 0 0,-1 0 1 0 0,1-1-1 0 0,-1 1 1 0 0,10-10-83 0 0,-9 8 82 0 0,0 0-1 0 0,0-1 1 0 0,-1 1 0 0 0,1-1-1 0 0,-1 0 1 0 0,0 1 0 0 0,1-1-1 0 0,-1 1 1 0 0,0-1-1 0 0,-1 0 1 0 0,0-3 0 0 0,-9-32-42 0 0,3 10 116 0 0,0 2 6 0 0,-1-10-28 0 0,9 33-54 0 0,-1 1 0 0 0,1 0 0 0 0,0 0 0 0 0,0 0-1 0 0,0 0 1 0 0,0 0 0 0 0,0 1 0 0 0,0-1 0 0 0,0 0 0 0 0,2-2-1 0 0,6-9-66 0 0,-9 10 71 0 0,1 0 0 0 0,-1 0-1 0 0,0-1 1 0 0,0 1 0 0 0,0 0 0 0 0,0 0 0 0 0,-1 0 0 0 0,1 0-1 0 0,-1 0 1 0 0,0 0 0 0 0,1 0 0 0 0,-1 0 0 0 0,-1 0 0 0 0,1 1 0 0 0,-3-6-1 0 0,1 3 46 0 0,-1 0-1 0 0,0 1 0 0 0,1-1 0 0 0,-2 1 0 0 0,1 0 0 0 0,0 0 0 0 0,-6-4 0 0 0,8 7-48 0 0,0 0-1 0 0,0-1 1 0 0,1 1-1 0 0,-1-1 0 0 0,1 1 1 0 0,-1-1-1 0 0,1 1 0 0 0,0-1 1 0 0,0 0-1 0 0,-1 0 0 0 0,1 0 1 0 0,0 0-1 0 0,1 0 0 0 0,-1 0 1 0 0,0 0-1 0 0,1 0 0 0 0,-1 0 1 0 0,1 0-1 0 0,-1 0 0 0 0,1 0 1 0 0,0 0-1 0 0,0-1 0 0 0,0 1 1 0 0,1-4-1 0 0,1-3-36 0 0,0 0 0 0 0,1 0-1 0 0,0 0 1 0 0,8-14 0 0 0,-8 16 35 0 0,0 0 1 0 0,0 0-1 0 0,0 0 1 0 0,-1-1-1 0 0,0 1 1 0 0,1-10-1 0 0,-3 15 18 0 0,0-1 0 0 0,0 1-1 0 0,0 0 1 0 0,-1 0 0 0 0,1-1-1 0 0,-1 1 1 0 0,0 0 0 0 0,0 0-1 0 0,1 0 1 0 0,-1 0 0 0 0,-1 0 0 0 0,1 0-1 0 0,0 0 1 0 0,0 0 0 0 0,-1 0-1 0 0,-1-1 1 0 0,-4-4 36 0 0,-1 0-1 0 0,-12-9 1 0 0,13 11-33 0 0,0 0 1 0 0,-10-11-1 0 0,13 11-21 0 0,1 2-12 0 0,0 0 0 0 0,1 0 0 0 0,0 0 0 0 0,0-1 0 0 0,-3-4-1 0 0,4 6 73 0 0,-1-3-3616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54.29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101 1882 9671 0 0,'2'-4'2580'0'0,"-3"-8"-2065"0"0,0-4 542 0 0,10 31-399 0 0,12 28-66 0 0,-16-32-379 0 0,0-1 1 0 0,0 1 0 0 0,11 13-1 0 0,-26-56 102 0 0,1 17-252 0 0,0-1 1 0 0,-1 2 0 0 0,0-1-1 0 0,-19-19 1 0 0,21 24-101 0 0,7 10 35 0 0,1 0 0 0 0,0-1-1 0 0,0 1 1 0 0,-1-1-1 0 0,1 1 1 0 0,0-1 0 0 0,-1 1-1 0 0,1 0 1 0 0,-1-1 0 0 0,1 1-1 0 0,0 0 1 0 0,-1 0 0 0 0,1-1-1 0 0,-1 1 1 0 0,1 0 0 0 0,-1 0-1 0 0,1-1 1 0 0,-1 1 0 0 0,1 0-1 0 0,-1 0 1 0 0,1 0 0 0 0,-1 0-1 0 0,0 0 1 0 0,1 0 1 0 0,-1 0 1 0 0,1 1 0 0 0,0-1-1 0 0,0 0 1 0 0,-1 1-1 0 0,1-1 1 0 0,0 0-1 0 0,0 1 1 0 0,-1-1 0 0 0,1 0-1 0 0,0 1 1 0 0,0-1-1 0 0,0 1 1 0 0,0-1 0 0 0,0 0-1 0 0,0 1 1 0 0,-1-1-1 0 0,1 1 1 0 0,0-1-1 0 0,0 1 1 0 0,2 22 5 0 0,-1-20-3 0 0,-1-1-1 0 0,1 1 1 0 0,0-1-1 0 0,0 0 1 0 0,0 1-1 0 0,0-1 1 0 0,0 0-1 0 0,1 0 0 0 0,2 4 1 0 0,-3-23 242 0 0,-1 15-223 0 0,-2-10 36 0 0,-1-1 1 0 0,-1 1-1 0 0,0 0 0 0 0,0 0 0 0 0,-1 0 0 0 0,-10-16 0 0 0,7 13 48 0 0,6 12-112 0 0,1 0 0 0 0,0 1-1 0 0,-1-1 1 0 0,1 1 0 0 0,-1-1-1 0 0,0 1 1 0 0,0 0 0 0 0,0 0 0 0 0,-3-3-1 0 0,2 3 8 0 0,18 26 0 0 0,69 85 4 0 0,-41-50-8 0 0,-33-51 4 0 0,-4-6 0 0 0,-6-2 0 0 0,0 0 0 0 0,0 0 0 0 0,0 0 0 0 0,0 0 0 0 0,0 0 0 0 0,1 0 0 0 0,-1 0 0 0 0,0 0 0 0 0,0 0 0 0 0,0 0 0 0 0,0 0 0 0 0,0 0 0 0 0,0 0 0 0 0,0 0 0 0 0,0 0 0 0 0,0 0 0 0 0,1 0 0 0 0,-1 0 0 0 0,0 0 0 0 0,0-1 0 0 0,0 1 0 0 0,0 0 0 0 0,0 0 0 0 0,0 0 0 0 0,0 0 0 0 0,0 0 0 0 0,0 0 0 0 0,0 0 0 0 0,0 0 0 0 0,0 0 0 0 0,0-1 0 0 0,0 1 0 0 0,0 0 0 0 0,0 0 0 0 0,0 0 0 0 0,0 0 0 0 0,0 0 0 0 0,0 0 0 0 0,0 0 0 0 0,0-1 0 0 0,0 1 0 0 0,0 0 0 0 0,0 0 0 0 0,0 0 0 0 0,0 0 0 0 0,0 0 0 0 0,-2-37 0 0 0,2 28 0 0 0,0-1 0 0 0,-2-12 0 0 0,-1-40 0 0 0,2 56 8 0 0,1-1 0 0 0,0 1 0 0 0,1-1 0 0 0,-1 1 0 0 0,1-1 0 0 0,1 1 0 0 0,2-10 0 0 0,0 8-8 0 0,-3 6 0 0 0,-3 6 0 0 0,1 0 0 0 0,-1 0 0 0 0,1 0 0 0 0,0 0 0 0 0,0 1 0 0 0,1-1 0 0 0,-1 8 0 0 0,-1 14 18 0 0,-7 44 0 0 0,5-43-10 0 0,-2 38 0 0 0,4-38-30 0 0,1-18 15 0 0,1 0 1 0 0,0 0 0 0 0,0 0 0 0 0,0 0-1 0 0,4 13 1 0 0,-3-12 6 0 0,-1-9 0 0 0,0 0 0 0 0,0 0 0 0 0,0 0 0 0 0,0 0 0 0 0,0 0 0 0 0,1 0 0 0 0,-1 0 0 0 0,0 0 0 0 0,1 0 0 0 0,-1 0 0 0 0,0 0 0 0 0,2 1 0 0 0,-2 0 2 0 0,0-2-3 0 0,1 1 0 0 0,-1-1 0 0 0,0 1 0 0 0,0-1 1 0 0,1 1-1 0 0,-1-1 0 0 0,0 1 0 0 0,0-1 0 0 0,1 1 0 0 0,-1-1 1 0 0,1 1-1 0 0,-1-1 0 0 0,0 0 0 0 0,1 1 0 0 0,-1-1 1 0 0,1 0-1 0 0,0 1 0 0 0,0-4 10 0 0,-6 9 19 0 0,-5 6 399 0 0,8-8-285 0 0,2-4-139 0 0,0 0 0 0 0,-1 1 0 0 0,1-1 0 0 0,0 0 0 0 0,0 1-1 0 0,0-1 1 0 0,0 0 0 0 0,0 0 0 0 0,-1 1 0 0 0,1-1-1 0 0,0 0 1 0 0,0 0 0 0 0,-1 1 0 0 0,1-1 0 0 0,0 0 0 0 0,0 0-1 0 0,-1 0 1 0 0,1 1 0 0 0,0-1 0 0 0,0 0 0 0 0,-1 0-1 0 0,1 0 1 0 0,0 0 0 0 0,-1 0 0 0 0,1 0 0 0 0,0 1 0 0 0,-1-1-1 0 0,1 0 1 0 0,0 0 0 0 0,-1 0 0 0 0,1 0 0 0 0,0 0 0 0 0,-1 0-1 0 0,1 0 1 0 0,0-1 0 0 0,-1 1 0 0 0,1 0 0 0 0,0 0-1 0 0,-1 0 1 0 0,1 0 0 0 0,0 0 0 0 0,0 0 0 0 0,-1-1 0 0 0,-7-4 110 0 0,7 4-112 0 0,0 0 1 0 0,0 1-1 0 0,0-1 1 0 0,0 0-1 0 0,0 1 1 0 0,0-1 0 0 0,0 1-1 0 0,0-1 1 0 0,0 1-1 0 0,0-1 1 0 0,0 1-1 0 0,0 0 1 0 0,0-1-1 0 0,-1 1 1 0 0,1 0 0 0 0,0 0-1 0 0,0 0 1 0 0,-2 0-1 0 0,2 0-62 0 0,10 6-564 0 0,-8-5 640 0 0,0-1 0 0 0,-1 1 1 0 0,1-1-1 0 0,-1 1 1 0 0,1-1-1 0 0,-1 1 1 0 0,1-1-1 0 0,-1 1 1 0 0,1-1-1 0 0,-1 1 0 0 0,1 0 1 0 0,-1-1-1 0 0,1 1 1 0 0,-1 0-1 0 0,0-1 1 0 0,0 1-1 0 0,1 0 0 0 0,-1 0 1 0 0,0-1-1 0 0,0 1 1 0 0,0 0-1 0 0,0 0 1 0 0,0-1-1 0 0,0 1 0 0 0,0 0 1 0 0,0 0-1 0 0,0-1 1 0 0,0 2-1 0 0,-6 23 10 0 0,6-23-55 0 0,-8 32 66 0 0,8-31-14 0 0,0 1 0 0 0,-1-1 0 0 0,1 0 0 0 0,0 0 0 0 0,0 0 0 0 0,1 0 0 0 0,-1 1 0 0 0,1-1 0 0 0,0 3 0 0 0,-1-6-24 0 0,1 1-1 0 0,-1 0 0 0 0,0-1 1 0 0,1 1-1 0 0,-1 0 1 0 0,0-1-1 0 0,1 1 0 0 0,-1-1 1 0 0,0 1-1 0 0,1-1 0 0 0,-1 1 1 0 0,1-1-1 0 0,-1 1 1 0 0,1-1-1 0 0,-1 0 0 0 0,1 1 1 0 0,0-1-1 0 0,-1 0 1 0 0,1 1-1 0 0,-1-1 0 0 0,1 0 1 0 0,0 0-1 0 0,-1 1 0 0 0,1-1 1 0 0,0 0-1 0 0,2 0-8 0 0,-1 0-1 0 0,1-1 1 0 0,0 1-1 0 0,-1-1 1 0 0,1 1-1 0 0,-1-1 1 0 0,4-1-1 0 0,-5 1 20 0 0,9-1 80 0 0,-10 2-79 0 0,1 1 0 0 0,-1-1 0 0 0,0 0 0 0 0,0 0 0 0 0,0 0 0 0 0,0 0 0 0 0,0 0 0 0 0,0 1 0 0 0,1-1 0 0 0,-1 0 0 0 0,0 0 0 0 0,0 0 0 0 0,0 0 0 0 0,0 1 0 0 0,0-1 0 0 0,0 0 0 0 0,0 0 0 0 0,0 0 0 0 0,0 0 0 0 0,0 1 0 0 0,0-1 0 0 0,0 0 0 0 0,0 0 0 0 0,0 0 0 0 0,0 1 0 0 0,0-1 0 0 0,0 0 0 0 0,0 0 0 0 0,0 0 0 0 0,0 0 0 0 0,0 1 0 0 0,0-1 0 0 0,-1 0 0 0 0,1 0 0 0 0,0 0 0 0 0,0 0 0 0 0,0 0 0 0 0,0 1 0 0 0,0-1 0 0 0,-1 0 0 0 0,-4 10 78 0 0,5-9-68 0 0,-41 68 226 0 0,23-35-245 0 0,-10 24 592 0 0,28-58-591 0 0,0 0 0 0 0,1 0 0 0 0,-1 0 0 0 0,0 0 0 0 0,0-1 0 0 0,0 1 0 0 0,0 0 0 0 0,0 0 0 0 0,1 0 1 0 0,-1 0-1 0 0,0 0 0 0 0,0 0 0 0 0,0 0 0 0 0,0 0 0 0 0,1 0 0 0 0,-1 0 0 0 0,0 0 0 0 0,0 0 0 0 0,0 0 0 0 0,0 0 0 0 0,1 0 0 0 0,-1 0 0 0 0,0 0 0 0 0,0 0 0 0 0,0 1 0 0 0,0-1 0 0 0,0 0 0 0 0,1 0 0 0 0,-1 0 0 0 0,0 0 0 0 0,0 0 0 0 0,0 0 0 0 0,0 0 0 0 0,0 0 0 0 0,0 1 0 0 0,1-1 0 0 0,-1 0 0 0 0,0 0 0 0 0,0 0 0 0 0,0 0 0 0 0,0 0 1 0 0,0 1-1 0 0,0-1 0 0 0,0 0 0 0 0,0 0 0 0 0,0 0 0 0 0,0 0 0 0 0,0 1 0 0 0,0-1 0 0 0,0 0 0 0 0,0 0 0 0 0,0 0 0 0 0,0 0 0 0 0,0 1 0 0 0,0-1 0 0 0,0 0 0 0 0,0 0 0 0 0,0 0 0 0 0,0 0 0 0 0,0 1 0 0 0,11-8-136 0 0,-4-1 107 0 0,1 0-1 0 0,-2 0 0 0 0,9-12 1 0 0,-11 13 18 0 0,1 1 0 0 0,0-1 1 0 0,0 1-1 0 0,0 0 0 0 0,1 0 1 0 0,0 1-1 0 0,8-6 0 0 0,-13 10 0 0 0,-1 1 0 0 0,0 0 1 0 0,1-1-1 0 0,-1 1 0 0 0,1 0 0 0 0,-1-1 0 0 0,1 1 0 0 0,-1 0 0 0 0,1 0 0 0 0,0 0 0 0 0,-1-1 1 0 0,1 1-1 0 0,-1 0 0 0 0,1 0 0 0 0,-1 0 0 0 0,1 0 0 0 0,0 0 0 0 0,-1 0 0 0 0,1 0 1 0 0,-1 0-1 0 0,1 0 0 0 0,-1 0 0 0 0,1 1 0 0 0,-1-1 0 0 0,1 0 0 0 0,0 0 0 0 0,-1 0 0 0 0,1 1 1 0 0,0 0 21 0 0,-1 0 1 0 0,1-1 0 0 0,-1 1 0 0 0,1 0 0 0 0,-1 0-1 0 0,1 0 1 0 0,-1 0 0 0 0,0 0 0 0 0,1-1-1 0 0,-1 1 1 0 0,0 0 0 0 0,0 0 0 0 0,0 0 0 0 0,0 0-1 0 0,0 1 1 0 0,0 4 69 0 0,0 0 0 0 0,-1 0 0 0 0,0-1 0 0 0,-2 10 0 0 0,-2 4-3 0 0,-5 13-78 0 0,-40 97 806 0 0,43-115-722 0 0,-19 26 1 0 0,13-22 2 0 0,13-18-143 0 0,0 1-65 0 0,0-1 110 0 0,0 0 0 0 0,0 0 0 0 0,0 0 0 0 0,0 0 0 0 0,0 0 0 0 0,0 1 0 0 0,0-1 0 0 0,0 0 0 0 0,0 0 0 0 0,0 0 0 0 0,0 0 0 0 0,0 0 0 0 0,0 1 0 0 0,1-1 0 0 0,-1 0 0 0 0,0 0 0 0 0,0 0 0 0 0,0 0 0 0 0,0 0 0 0 0,0 0 0 0 0,0 0 0 0 0,0 1 0 0 0,0-1 0 0 0,1 0 0 0 0,-1 0 0 0 0,0 0 0 0 0,0 0 1 0 0,0 0-1 0 0,0 0 0 0 0,0 0 0 0 0,0 0 0 0 0,1 0 0 0 0,-1 0 0 0 0,0 0 0 0 0,0 0 0 0 0,0 0 0 0 0,1 0 0 0 0,6-2-166 0 0,5-7-56 0 0,-4-1 217 0 0,-1 0-1 0 0,0-1 0 0 0,-1 0 1 0 0,0 0-1 0 0,-1 0 0 0 0,0-1 1 0 0,5-20-1 0 0,-26 57 509 0 0,-80 123-325 0 0,69-102 24 0 0,24-42-169 0 0,-1 1-73 0 0,8-7-135 0 0,16-15 32 0 0,-1-1 0 0 0,0-1 0 0 0,28-38 0 0 0,-33 37 141 0 0,40-49-147 0 0,-47 61 142 0 0,0 1 1 0 0,1 0-1 0 0,0 0 0 0 0,0 1 1 0 0,0 0-1 0 0,14-7 0 0 0,-22 12 23 0 0,1 1 0 0 0,-1 0 0 0 0,1-1-1 0 0,-1 1 1 0 0,1 0 0 0 0,-1-1 0 0 0,1 1-1 0 0,0 0 1 0 0,-1 0 0 0 0,1 0 0 0 0,0 0-1 0 0,-1-1 1 0 0,1 1 0 0 0,0 0 0 0 0,-1 0 0 0 0,1 0-1 0 0,-1 0 1 0 0,1 0 0 0 0,0 1 0 0 0,-1-1-1 0 0,1 0 1 0 0,0 0 0 0 0,-1 0 0 0 0,1 1 0 0 0,-1-1-1 0 0,1 0 1 0 0,0 0 0 0 0,-1 1 0 0 0,1-1-1 0 0,0 1 1 0 0,0 0 12 0 0,-1 0-1 0 0,1 1 0 0 0,-1-1 1 0 0,1 0-1 0 0,-1 0 0 0 0,1 1 1 0 0,-1-1-1 0 0,0 0 0 0 0,0 1 1 0 0,1-1-1 0 0,-1 0 0 0 0,0 1 1 0 0,0 1-1 0 0,-1 6 100 0 0,0 0 0 0 0,0-1 0 0 0,-4 12 0 0 0,-6 13 280 0 0,-17 36 1 0 0,-1 0 43 0 0,21-50-377 0 0,9-19-69 0 0,-1 0 0 0 0,0 0 0 0 0,0 0 0 0 0,0 1 1 0 0,0-1-1 0 0,1 0 0 0 0,-1 0 0 0 0,0 0 0 0 0,0 0 1 0 0,0 0-1 0 0,1 0 0 0 0,-1 0 0 0 0,0 0 0 0 0,0 0 1 0 0,0 0-1 0 0,1 0 0 0 0,-1 0 0 0 0,0 0 0 0 0,0 0 1 0 0,0 0-1 0 0,1 0 0 0 0,-1 0 0 0 0,0 0 0 0 0,0 0 1 0 0,0 0-1 0 0,0-1 0 0 0,1 1 0 0 0,-1 0 1 0 0,0 0-1 0 0,0 0 0 0 0,0 0 0 0 0,0 0 0 0 0,1 0 1 0 0,-1 0-1 0 0,0-1 0 0 0,0 1 0 0 0,0 0 0 0 0,0 0 1 0 0,8-6-151 0 0,-2 1 125 0 0,1-3 18 0 0,2 0 1 0 0,-1 1 0 0 0,1 0-1 0 0,0 0 1 0 0,17-8 0 0 0,-26 14 12 0 0,1 1 1 0 0,-1 0 0 0 0,1 0 0 0 0,-1 0 0 0 0,0 0-1 0 0,1-1 1 0 0,-1 1 0 0 0,1 0 0 0 0,-1 0 0 0 0,0 0-1 0 0,1 0 1 0 0,-1 0 0 0 0,1 0 0 0 0,-1 0 0 0 0,0 0 0 0 0,1 0-1 0 0,-1 0 1 0 0,1 0 0 0 0,-1 1 0 0 0,0-1 0 0 0,1 0-1 0 0,-1 0 1 0 0,0 0 0 0 0,1 0 0 0 0,-1 1 0 0 0,1-1-1 0 0,-1 0 1 0 0,1 1 0 0 0,-1-1-3 0 0,0 1 0 0 0,1 0 0 0 0,-1 0 0 0 0,0-1 0 0 0,1 1 0 0 0,-1 0 0 0 0,0 0 0 0 0,0-1 0 0 0,0 1-1 0 0,0 0 1 0 0,0 0 0 0 0,0 0 0 0 0,0 1 0 0 0,-7 31 20 0 0,5-26 74 0 0,-5 14 7 0 0,6-18-81 0 0,-1 0-1 0 0,1 0 1 0 0,0 0 0 0 0,0 0 0 0 0,0 0 0 0 0,1 1 0 0 0,-1-1-1 0 0,0 7 1 0 0,2-10-25 0 0,-1 1-1 0 0,0-1 1 0 0,0 1 0 0 0,1-1-1 0 0,-1 1 1 0 0,0-1 0 0 0,0 1-1 0 0,1-1 1 0 0,-1 0 0 0 0,0 1-1 0 0,1-1 1 0 0,-1 1 0 0 0,1-1-1 0 0,-1 0 1 0 0,1 1-1 0 0,-1-1 1 0 0,1 0 0 0 0,-1 0-1 0 0,1 1 1 0 0,-1-1 0 0 0,1 0-1 0 0,-1 0 1 0 0,1 0 0 0 0,-1 0-1 0 0,1 0 1 0 0,-1 1-1 0 0,1-1 1 0 0,-1 0 0 0 0,1 0-1 0 0,-1 0 1 0 0,1 0 0 0 0,0-1-1 0 0,-1 1 1 0 0,1 0 0 0 0,-1 0-1 0 0,1 0 1 0 0,-1 0 0 0 0,2-1-1 0 0,20-6-241 0 0,1-9 260 0 0,-19 13-18 0 0,0 0 1 0 0,-1 0 0 0 0,1 1-1 0 0,0 0 1 0 0,0 0 0 0 0,0 0-1 0 0,6-2 1 0 0,-9 4 6 0 0,1 0 0 0 0,-1-1-1 0 0,1 1 1 0 0,-1 0 0 0 0,1 1 0 0 0,0-1 0 0 0,-1 0 0 0 0,1 0 0 0 0,-1 1 0 0 0,1-1-1 0 0,-1 0 1 0 0,1 1 0 0 0,-1 0 0 0 0,0-1 0 0 0,1 1 0 0 0,-1 0 0 0 0,0 0-1 0 0,1 0 1 0 0,-1 0 0 0 0,0 0 0 0 0,0 0 0 0 0,0 0 0 0 0,0 0 0 0 0,0 0-1 0 0,0 0 1 0 0,1 2 0 0 0,0 1 13 0 0,1 0 1 0 0,-1 0-1 0 0,-1 0 0 0 0,1 0 0 0 0,-1 0 1 0 0,1 0-1 0 0,-1 1 0 0 0,0-1 0 0 0,-1 1 1 0 0,1 4-1 0 0,0-4 38 0 0,-1 1 1 0 0,2 0 0 0 0,-1-1-1 0 0,0 0 1 0 0,4 8-1 0 0,-5-13-52 0 0,0 0-1 0 0,0 1 1 0 0,0-1-1 0 0,0 0 1 0 0,0 1-1 0 0,0-1 0 0 0,1 0 1 0 0,-1 0-1 0 0,0 1 1 0 0,0-1-1 0 0,0 0 1 0 0,0 0-1 0 0,1 0 1 0 0,-1 1-1 0 0,0-1 1 0 0,0 0-1 0 0,1 0 1 0 0,-1 0-1 0 0,0 0 1 0 0,0 1-1 0 0,1-1 1 0 0,-1 0-1 0 0,0 0 0 0 0,0 0 1 0 0,1 0-1 0 0,3-5-29 0 0,-1-7-14 0 0,-3 5 26 0 0,0 1-1 0 0,0-1 0 0 0,-1 0 1 0 0,0 1-1 0 0,-2-12 0 0 0,-2-9-45 0 0,41 84-144 0 0,-22-34 226 0 0,1 0 0 0 0,24 28 0 0 0,-35-46-19 0 0,1-1 0 0 0,-1 0 0 0 0,1 0 0 0 0,0 0 0 0 0,0-1 0 0 0,0 1 0 0 0,0-1 0 0 0,1 0 0 0 0,-1-1 0 0 0,1 1 0 0 0,0-1 1 0 0,0 0-1 0 0,0-1 0 0 0,0 0 0 0 0,6 1 0 0 0,-11-2-66 0 0,-1 0-208 0 0,2 0 249 0 0,0-5-3 0 0,-1 5 110 0 0,-2 0-81 0 0,1 0 1 0 0,0 0-1 0 0,-1 0 1 0 0,1 1 0 0 0,0-1-1 0 0,-1 0 1 0 0,1 0-1 0 0,0 1 1 0 0,0-1-1 0 0,0 0 1 0 0,-1 0-1 0 0,1 1 1 0 0,0-1-1 0 0,0 0 1 0 0,0 1-1 0 0,-1-1 1 0 0,1 0-1 0 0,0 1 1 0 0,0-1 0 0 0,0 0-1 0 0,0 1 1 0 0,0-1-1 0 0,0 0 1 0 0,0 1-1 0 0,0-1 1 0 0,0 0-1 0 0,0 1 1 0 0,0-1-1 0 0,0 0 1 0 0,0 1-1 0 0,0-1 1 0 0,0 0-1 0 0,0 1 1 0 0,0-1 0 0 0,1 0-1 0 0,-1 1 1 0 0,0 0-1 0 0,6 18-28 0 0,-5-15 25 0 0,14 53 63 0 0,-12-40-22 0 0,2 1 0 0 0,0-1 0 0 0,11 26 0 0 0,-15-42-36 0 0,0 0 0 0 0,-1 0-1 0 0,1 0 1 0 0,0 0 0 0 0,0 0 0 0 0,-1 0-1 0 0,1-1 1 0 0,0 1 0 0 0,0 0 0 0 0,0 0-1 0 0,0 0 1 0 0,2 0 0 0 0,-2-1 1 0 0,-1 0 1 0 0,1 1-1 0 0,-1-1 0 0 0,0 0 1 0 0,1 0-1 0 0,-1 0 0 0 0,1 0 1 0 0,-1-1-1 0 0,1 1 0 0 0,-1 0 1 0 0,0 0-1 0 0,1 0 1 0 0,-1 0-1 0 0,1 0 0 0 0,-1 0 1 0 0,0-1-1 0 0,1 1 0 0 0,-1 0 1 0 0,1 0-1 0 0,-1-1 0 0 0,0 1 1 0 0,1 0-1 0 0,-1 0 0 0 0,0-1 1 0 0,0 1-1 0 0,1 0 1 0 0,-1-1-1 0 0,0 1 0 0 0,0 0 1 0 0,1-1-1 0 0,-1 1 0 0 0,0-1 1 0 0,0 1-1 0 0,0 0 0 0 0,0-1 1 0 0,1 1-1 0 0,-1-1 0 0 0,4-16-13 0 0,-13-68-78 0 0,-1-16-24 0 0,9 90 102 0 0,1 6-1 0 0,-1 1 0 0 0,1-1 0 0 0,0 1 1 0 0,0-1-1 0 0,0 0 0 0 0,1 1 0 0 0,0-1 0 0 0,1-5 0 0 0,-2 10 10 0 0,0 0 0 0 0,1-1 1 0 0,-1 1-1 0 0,0 0 0 0 0,0 0 0 0 0,0 0 0 0 0,0 0 0 0 0,1 0 0 0 0,-1 0 0 0 0,0 0 0 0 0,0 0 1 0 0,0 0-1 0 0,0 0 0 0 0,1-1 0 0 0,-1 1 0 0 0,0 0 0 0 0,0 0 0 0 0,0 0 0 0 0,1 0 0 0 0,-1 0 1 0 0,0 0-1 0 0,0 1 0 0 0,0-1 0 0 0,1 0 0 0 0,-1 0 0 0 0,0 0 0 0 0,0 0 0 0 0,0 0 0 0 0,0 0 1 0 0,1 0-1 0 0,-1 0 0 0 0,0 0 0 0 0,0 0 0 0 0,0 1 0 0 0,0-1 0 0 0,0 0 0 0 0,1 0 0 0 0,-1 0 1 0 0,0 0-1 0 0,0 0 0 0 0,0 1 0 0 0,0-1 0 0 0,0 0 0 0 0,6 6-20 0 0,-4-1 21 0 0,0 0 0 0 0,0 0 0 0 0,0 0 0 0 0,-1 1 0 0 0,1-1 0 0 0,0 7 0 0 0,-1-4 27 0 0,1 0-1 0 0,0 0 0 0 0,0-1 1 0 0,1 1-1 0 0,0-1 1 0 0,1 0-1 0 0,4 9 0 0 0,0-2 6 0 0,-5-9-27 0 0,-1-1 0 0 0,1 0 0 0 0,0 0 1 0 0,1 0-1 0 0,-1-1 0 0 0,1 1 0 0 0,-1-1 0 0 0,1 0 1 0 0,0 0-1 0 0,6 3 0 0 0,6 6 55 0 0,-10-7-62 0 0,0 0-1 0 0,-1 0 0 0 0,0 0 1 0 0,0 0-1 0 0,0 1 0 0 0,-1 0 1 0 0,1 0-1 0 0,5 11 0 0 0,-18-30-125 0 0,-3-14 0 0 0,0-8 117 0 0,7 22-1 0 0,-1-1 1 0 0,2 0-1 0 0,0-1 1 0 0,0 1 0 0 0,0-28-1 0 0,3 27 3 0 0,0 12 5 0 0,-1 0-1 0 0,1 0 1 0 0,0 0 0 0 0,1 0 0 0 0,-1-1 0 0 0,0 1-1 0 0,1 0 1 0 0,0 0 0 0 0,0 0 0 0 0,0 0 0 0 0,0 0-1 0 0,3-5 1 0 0,-4 8 4 0 0,0-1 0 0 0,0 1 0 0 0,0 0 0 0 0,1-1 0 0 0,-1 1 0 0 0,0 0 0 0 0,0-1 0 0 0,1 1 0 0 0,-1 0 0 0 0,0 0 0 0 0,1-1 0 0 0,-1 1 0 0 0,0 0 0 0 0,1 0 0 0 0,-1 0 0 0 0,0-1 0 0 0,1 1 0 0 0,-1 0 0 0 0,1 0 0 0 0,-1 0 0 0 0,0 0 0 0 0,1 0 0 0 0,-1 0 0 0 0,1 0 0 0 0,-1 0 0 0 0,0 0 0 0 0,1 0 0 0 0,-1 0 0 0 0,1 0 0 0 0,-1 0 0 0 0,0 0 0 0 0,1 0 0 0 0,-1 0 0 0 0,0 1 0 0 0,1-1 0 0 0,-1 0 0 0 0,1 0 0 0 0,-1 0 0 0 0,0 0 0 0 0,0 1 0 0 0,1-1 0 0 0,10 14 0 0 0,-8-10 0 0 0,1 0 0 0 0,-1 0 0 0 0,1 0 0 0 0,0 0 0 0 0,0-1 0 0 0,1 0 0 0 0,-1 0 0 0 0,1 0 0 0 0,-1 0 0 0 0,1-1 0 0 0,0 0 0 0 0,0 1 0 0 0,8 1 0 0 0,-12-4-2 0 0,1 1 1 0 0,0-1-1 0 0,0 0 0 0 0,0 1 0 0 0,-1-1 0 0 0,1 0 0 0 0,0 0 1 0 0,0 0-1 0 0,0-1 0 0 0,2 1 0 0 0,-3-1-2 0 0,0 0 1 0 0,0 1-1 0 0,0-1 0 0 0,0 0 0 0 0,0 0 1 0 0,0 1-1 0 0,0-1 0 0 0,0 0 0 0 0,0 0 1 0 0,0 0-1 0 0,0 0 0 0 0,-1-1 0 0 0,1 1 1 0 0,-1 0-1 0 0,2-2 0 0 0,13-32-559 0 0,-12 27 538 0 0,0 0 1 0 0,0 1 0 0 0,1 0-1 0 0,0 0 1 0 0,0 0-1 0 0,0 0 1 0 0,1 0-1 0 0,0 1 1 0 0,8-8-1 0 0,0 2 15 0 0,2-2-21 0 0,18-13 0 0 0,-24 19-41 0 0,1 0 0 0 0,12-15-1 0 0,-16 17 43 0 0,0-1 0 0 0,0 1 1 0 0,0 1-1 0 0,1-1 0 0 0,0 1 0 0 0,0 0 0 0 0,14-7 0 0 0,-13 8 29 0 0,-1 0 0 0 0,0 0 0 0 0,0-1 0 0 0,0 0-1 0 0,0 0 1 0 0,9-10 0 0 0,33-41 159 0 0,-10 9 92 0 0,-35 43-218 0 0,23-22 7 0 0,-25 24-14 0 0,0 1 1 0 0,0-1-1 0 0,0 1 0 0 0,0 0 1 0 0,0 0-1 0 0,0 0 0 0 0,0 0 1 0 0,0 0-1 0 0,1 0 0 0 0,-1 1 1 0 0,0-1-1 0 0,5 0 0 0 0,-7 1-14 0 0,1 0-1 0 0,-1 0 1 0 0,1 0-1 0 0,0 1 1 0 0,-1-1-1 0 0,1 0 1 0 0,-1 0-1 0 0,1 1 1 0 0,-1-1-1 0 0,1 0 0 0 0,-1 0 1 0 0,0 1-1 0 0,1-1 1 0 0,-1 1-1 0 0,1-1 1 0 0,-1 0-1 0 0,0 1 1 0 0,1-1-1 0 0,-1 1 1 0 0,0-1-1 0 0,1 1 1 0 0,-1-1-1 0 0,0 1 1 0 0,0-1-1 0 0,1 1 1 0 0,-1-1-1 0 0,0 1 1 0 0,0-1-1 0 0,0 1 1 0 0,0-1-1 0 0,0 1 1 0 0,0-1-1 0 0,0 1 1 0 0,0 0-1 0 0,0-1 0 0 0,0 1 1 0 0,0 0-1 0 0,-3 19 198 0 0,1-11-246 0 0,-2 3 121 0 0,0 0 1 0 0,2 1 0 0 0,-1-1 0 0 0,0 21 0 0 0,13-103-319 0 0,-7-49 142 0 0,-8 100-235 0 0,-1-1 656 0 0,6 19-271 0 0,0 1 13 0 0,0 3-67 0 0,0 0 1 0 0,0 1 0 0 0,0-1-1 0 0,1 0 1 0 0,-1-1 0 0 0,1 1 0 0 0,0 0-1 0 0,0 0 1 0 0,0 0 0 0 0,0 0-1 0 0,0 0 1 0 0,1-1 0 0 0,2 5 0 0 0,-2-7 6 0 0,-1 0-10 0 0,-1-1 0 0 0,1 1 0 0 0,0-1 0 0 0,-1 1 0 0 0,1-1 0 0 0,-1 0 0 0 0,1 1 0 0 0,-1-1 0 0 0,0 0 0 0 0,1 1 0 0 0,-1-1 0 0 0,1 0 0 0 0,-1 0 0 0 0,0 0 0 0 0,0 1 0 0 0,1-1 0 0 0,-1 0 0 0 0,0 0 0 0 0,0-1 0 0 0,4-22-46 0 0,2-1-1 0 0,14-42 1 0 0,-12 43 33 0 0,2-13 13 0 0,-7 25 0 0 0,0 0 0 0 0,0 1 0 0 0,7-13 0 0 0,-4 9 20 0 0,10-19 85 0 0,-15 32-98 0 0,1 0-1 0 0,-1 0 1 0 0,0 0 0 0 0,1 0-1 0 0,-1 0 1 0 0,1 1 0 0 0,0-1 0 0 0,-1 0-1 0 0,1 1 1 0 0,0-1 0 0 0,4-1 0 0 0,-6 3-5 0 0,1-1 0 0 0,0 1 0 0 0,0 0 1 0 0,-1 0-1 0 0,1 0 0 0 0,0 0 1 0 0,0 0-1 0 0,-1 0 0 0 0,1 0 0 0 0,0 1 1 0 0,0-1-1 0 0,-1 0 0 0 0,1 0 1 0 0,0 1-1 0 0,0-1 0 0 0,-1 0 0 0 0,1 1 1 0 0,-1-1-1 0 0,1 0 0 0 0,0 1 1 0 0,-1-1-1 0 0,1 1 0 0 0,-1-1 0 0 0,1 1 1 0 0,-1-1-1 0 0,1 1 0 0 0,-1 0 1 0 0,1-1-1 0 0,-1 1 0 0 0,1 1 0 0 0,0-1-1 0 0,-1-1-1 0 0,1 1 0 0 0,-1 0 0 0 0,1 0 1 0 0,0-1-1 0 0,-1 1 0 0 0,1 0 0 0 0,0-1 1 0 0,0 1-1 0 0,-1 0 0 0 0,1-1 0 0 0,0 0 0 0 0,0 1 1 0 0,0-1-1 0 0,1 1 0 0 0,-1-1 3 0 0,0 0 0 0 0,0 0 0 0 0,0 0-1 0 0,0 0 1 0 0,0 0 0 0 0,0 0 0 0 0,-1 0 0 0 0,1 0-1 0 0,0-1 1 0 0,0 1 0 0 0,0 0 0 0 0,0 0 0 0 0,0-1-1 0 0,-1 1 1 0 0,1-1 0 0 0,0 1 0 0 0,0-1-1 0 0,0 1 1 0 0,-1-1 0 0 0,2 0 0 0 0,-1-1 2 0 0,4-1-5 0 0,0-1 0 0 0,-1 0 0 0 0,1 0 0 0 0,-1 0 0 0 0,0-1 0 0 0,0 1 0 0 0,-1-1 0 0 0,5-8 0 0 0,6-6 0 0 0,-13 16 0 0 0,1 0 0 0 0,0 0 0 0 0,-1 0 0 0 0,0 0 0 0 0,0 0 0 0 0,0 0 0 0 0,1-4 0 0 0,5-13 0 0 0,-2 8 0 0 0,-1 1 0 0 0,5-20 0 0 0,-1 2 0 0 0,-5 22 15 0 0,-2 4 7 0 0,0-1 1 0 0,0 1-1 0 0,0 0 0 0 0,1 0 0 0 0,-1 0 0 0 0,1 0 0 0 0,4-6 160 0 0,-10 28-54 0 0,1-10-128 0 0,4-6 0 0 0,0-2-14 0 0,0 0-45 0 0,0-1 53 0 0,0 0 0 0 0,0 0 1 0 0,0 0-1 0 0,0 0 0 0 0,0 0 0 0 0,0 0 1 0 0,-1 0-1 0 0,1 0 0 0 0,0 0 0 0 0,0 0 1 0 0,0-1-1 0 0,0 1 0 0 0,0 0 1 0 0,0-1-1 0 0,-1 1 0 0 0,1-1 0 0 0,0 1 1 0 0,0-1-1 0 0,-1 1 0 0 0,1-1 0 0 0,0 1 1 0 0,0-2-1 0 0,13-13-133 0 0,-11 11 125 0 0,1-1 0 0 0,-1 1 0 0 0,-1-1-1 0 0,1 1 1 0 0,-1-1 0 0 0,0 0 0 0 0,0 0-1 0 0,2-6 1 0 0,-17 121-11 0 0,12-87 12 0 0,1-1 0 0 0,5 46 0 0 0,-5-65 26 0 0,1 0 0 0 0,-1 0 0 0 0,1 0 0 0 0,0-1 0 0 0,0 1 0 0 0,2 3 0 0 0,-3-6-13 0 0,0 0 0 0 0,0 0 0 0 0,0 1 0 0 0,1-1 0 0 0,-1 0 0 0 0,0 0 0 0 0,0 0 1 0 0,0 0-1 0 0,0 0 0 0 0,1 0 0 0 0,-1 0 0 0 0,0 0 0 0 0,0 1 0 0 0,0-1 0 0 0,1 0 0 0 0,-1 0 0 0 0,0 0 0 0 0,0 0 0 0 0,0 0 1 0 0,0 0-1 0 0,1 0 0 0 0,-1 0 0 0 0,0 0 0 0 0,0 0 0 0 0,0 0 0 0 0,1 0 0 0 0,-1-1 0 0 0,0 1 0 0 0,0 0 0 0 0,0 0 1 0 0,1 0-1 0 0,-1 0 0 0 0,0 0 0 0 0,0 0 0 0 0,0 0 0 0 0,0 0 0 0 0,0 0 0 0 0,1-1 0 0 0,-1 1 0 0 0,0 0 0 0 0,0 0 0 0 0,0 0 1 0 0,0 0-1 0 0,0-1 0 0 0,0 1 0 0 0,0 0 0 0 0,1 0 0 0 0,-1 0 0 0 0,0 0 0 0 0,0-1 0 0 0,0 1 0 0 0,0 0 0 0 0,0-1 1 0 0,4-7-195 0 0,0-5 24 0 0,-1-1 0 0 0,-1 1 0 0 0,0 0 0 0 0,0-26 1 0 0,0 13-14 0 0,0-140-113 0 0,-2 43 392 0 0,0 112-43 0 0,1 0 1 0 0,1 0 0 0 0,0 0 0 0 0,0 0 0 0 0,1 0 0 0 0,0 0-1 0 0,7-13 1 0 0,-10 24-52 0 0,0 0-1 0 0,0 0 1 0 0,0 0-1 0 0,0-1 1 0 0,0 1-1 0 0,1 0 1 0 0,-1 0-1 0 0,0 0 1 0 0,0 0-1 0 0,0 0 1 0 0,0 0-1 0 0,1-1 1 0 0,-1 1-1 0 0,0 0 1 0 0,0 0-1 0 0,0 0 1 0 0,1 0 0 0 0,-1 0-1 0 0,0 0 1 0 0,0 0-1 0 0,0 0 1 0 0,1 0-1 0 0,-1 0 1 0 0,0 0-1 0 0,0 0 1 0 0,0 0-1 0 0,1 0 1 0 0,-1 0-1 0 0,0 0 1 0 0,0 0-1 0 0,0 0 1 0 0,1 0-1 0 0,-1 0 1 0 0,0 0-1 0 0,0 0 1 0 0,0 1-1 0 0,1-1 1 0 0,-1 0-1 0 0,0 0 1 0 0,0 0-1 0 0,0 0 1 0 0,1 1-1 0 0,3 2-6 0 0,-2 1 43 0 0,-1-1 0 0 0,1 1 0 0 0,-1 0-1 0 0,0-1 1 0 0,0 1 0 0 0,0 0 0 0 0,-1 0-1 0 0,1 5 1 0 0,0-3-2 0 0,-1-6-35 0 0,0 0 0 0 0,0 0 0 0 0,0 0 1 0 0,0 0-1 0 0,0 1 0 0 0,0-1 0 0 0,0 0 0 0 0,0 0 0 0 0,0 0 0 0 0,0 0 0 0 0,0 1 0 0 0,0-1 0 0 0,0 0 0 0 0,0 0 0 0 0,1 0 0 0 0,-1 0 1 0 0,0 0-1 0 0,0 0 0 0 0,0 1 0 0 0,0-1 0 0 0,0 0 0 0 0,1 0 0 0 0,-1 0 0 0 0,0 0 0 0 0,0 0 0 0 0,0 0 0 0 0,0 0 0 0 0,1 0 1 0 0,-1 0-1 0 0,0 0 0 0 0,0 0 0 0 0,0 0 0 0 0,0 0 0 0 0,1 0 0 0 0,-1 0 0 0 0,0 0 0 0 0,0 0 0 0 0,0 0 0 0 0,0 0 0 0 0,1 0 0 0 0,-1 0 1 0 0,0 0-1 0 0,0 0 0 0 0,0 0 0 0 0,0 0 0 0 0,1 0 0 0 0,-1 0 0 0 0,0 0 0 0 0,0-1 0 0 0,0 1 0 0 0,0 0 0 0 0,0 0 0 0 0,0 0 1 0 0,1 0-1 0 0,-1 0 0 0 0,0 0 0 0 0,0-1 0 0 0,0 1 0 0 0,0 0 0 0 0,0 0 0 0 0,0 0 0 0 0,0-1 0 0 0,7-7 67 0 0,36-74-500 0 0,-31 58 415 0 0,0 0 0 0 0,20-26 1 0 0,-32 49 35 0 0,0 1 1 0 0,0-1-1 0 0,1 1 1 0 0,-1 0-1 0 0,0-1 1 0 0,0 1-1 0 0,0 0 1 0 0,1-1-1 0 0,-1 1 1 0 0,0 0-1 0 0,1 0 1 0 0,-1-1-1 0 0,0 1 1 0 0,1 0-1 0 0,-1 0 1 0 0,0-1-1 0 0,1 1 1 0 0,-1 0-1 0 0,0 0 1 0 0,1 0-1 0 0,-1 0 1 0 0,1-1-1 0 0,-1 1 1 0 0,0 0-1 0 0,1 0 1 0 0,-1 0-1 0 0,1 0 1 0 0,-1 0-1 0 0,1 1-6 0 0,-1-1 0 0 0,1 0-1 0 0,-1 1 1 0 0,1-1 0 0 0,-1 1-1 0 0,0-1 1 0 0,1 1 0 0 0,-1-1-1 0 0,0 1 1 0 0,1-1 0 0 0,-1 1-1 0 0,0-1 1 0 0,0 1 0 0 0,0-1-1 0 0,1 1 1 0 0,-1 1 0 0 0,3 28 25 0 0,-3-27-1 0 0,0 24 69 0 0,-1-23-79 0 0,1 0 0 0 0,0 1-1 0 0,0-1 1 0 0,0 1 0 0 0,0-1 0 0 0,1 0 0 0 0,0 1 0 0 0,0-1 0 0 0,0 0 0 0 0,0 1 0 0 0,0-1-1 0 0,1 0 1 0 0,2 4 0 0 0,-3-7-33 0 0,-1-1 0 0 0,0 0 0 0 0,0 1 0 0 0,1-1 0 0 0,-1 0 0 0 0,0 1 0 0 0,0-1 0 0 0,1 0-1 0 0,-1 1 1 0 0,0-1 0 0 0,1 0 0 0 0,-1 0 0 0 0,0 1 0 0 0,1-1 0 0 0,-1 0 0 0 0,1 0 0 0 0,-1 0 0 0 0,0 1 0 0 0,1-1 0 0 0,-1 0-1 0 0,1 0 1 0 0,-1 0 0 0 0,1 0 0 0 0,-1 0 0 0 0,0 0 0 0 0,1 0 0 0 0,-1 0 0 0 0,1 0 0 0 0,-1 0 0 0 0,1 0 0 0 0,-1 0 0 0 0,0 0-1 0 0,1-1 1 0 0,-1 1 0 0 0,1 0 0 0 0,-1 0 0 0 0,0 0 0 0 0,1-1 0 0 0,-1 1 0 0 0,0 0 0 0 0,1 0 0 0 0,-1-1 0 0 0,0 1 0 0 0,1 0-1 0 0,-1-1 1 0 0,0 1 0 0 0,1 0 0 0 0,-1-1 0 0 0,0 1 0 0 0,0 0 0 0 0,1-1 0 0 0,12-24-430 0 0,-10 19 398 0 0,2-5 56 0 0,-1 0 0 0 0,0 0 0 0 0,-1-1 0 0 0,0 1 0 0 0,1-13 0 0 0,2-7 0 0 0,-1-20 100 0 0,-4 48-108 0 0,-4 22 106 0 0,3 21 166 0 0,0-20-122 0 0,0 1 1 0 0,1-1-1 0 0,1 1 0 0 0,1-1 1 0 0,7 22-1 0 0,-9-40-144 0 0,0 1 1 0 0,0-1-1 0 0,0 1 0 0 0,1-1 1 0 0,-1 0-1 0 0,1 0 0 0 0,0 0 1 0 0,0 0-1 0 0,0 0 0 0 0,0 0 1 0 0,0 0-1 0 0,4 2 0 0 0,-6-4-38 0 0,1 1-1 0 0,0-1 0 0 0,-1 1 1 0 0,1-1-1 0 0,0 0 0 0 0,-1 1 1 0 0,1-1-1 0 0,0 0 0 0 0,-1 0 1 0 0,1 0-1 0 0,0 0 0 0 0,0 1 1 0 0,-1-1-1 0 0,1 0 0 0 0,0 0 1 0 0,-1 0-1 0 0,1 0 0 0 0,0-1 1 0 0,0 1-1 0 0,-1 0 0 0 0,1 0 1 0 0,0 0-1 0 0,-1-1 0 0 0,1 1 1 0 0,0 0-1 0 0,-1 0 0 0 0,1-1 1 0 0,0 1-1 0 0,-1-1 0 0 0,1 1 1 0 0,-1-1-1 0 0,1 1 0 0 0,-1-1 1 0 0,1 1-1 0 0,-1-1 0 0 0,1 1 1 0 0,-1-1-1 0 0,1 1 0 0 0,-1-1 1 0 0,0 0-1 0 0,1 1 0 0 0,-1-1 1 0 0,0 0-1 0 0,0 1 0 0 0,0-1 1 0 0,1 0-1 0 0,-1 0 0 0 0,0 1 1 0 0,0-1-1 0 0,0-1 0 0 0,3-13 6 0 0,-1 0-1 0 0,0-1 0 0 0,-1-27 1 0 0,-7-50 74 0 0,0 23-58 0 0,4 32-132 0 0,0-3 66 0 0,4-59 1 0 0,-2 94 97 0 0,1-1-146 0 0,1 15-57 0 0,1 36 41 0 0,-3-37 154 0 0,0 1 0 0 0,0 0 0 0 0,1-1 0 0 0,0 1 0 0 0,0-1 0 0 0,1 0 0 0 0,0 1 0 0 0,0-1 0 0 0,7 14 0 0 0,-8-19 20 0 0,0-2-43 0 0,0-1 1 0 0,-1 1-1 0 0,1 0 1 0 0,-1-1-1 0 0,1 1 1 0 0,0 0-1 0 0,-1-1 1 0 0,1 1-1 0 0,-1-1 1 0 0,1 1-1 0 0,-1 0 1 0 0,1-1-1 0 0,-1 0 1 0 0,1 1-1 0 0,-1-1 1 0 0,0 1-1 0 0,1-1 1 0 0,-1 1-1 0 0,0-1 1 0 0,1 0-1 0 0,15-51-154 0 0,5-13-68 0 0,-12 41 222 0 0,-6 17 0 0 0,0-1 0 0 0,0 1 0 0 0,0-1 0 0 0,8-11 0 0 0,24-36 229 0 0,-14 20-114 0 0,-6 10-31 0 0,-12 18-28 0 0,1 0-1 0 0,1 0 0 0 0,-1 1 1 0 0,1-1-1 0 0,0 1 1 0 0,7-6-1 0 0,-5 4-47 0 0,0 0 0 0 0,-1-1 0 0 0,0 0 0 0 0,0 1 0 0 0,-1-2 0 0 0,0 1 0 0 0,5-13 0 0 0,1 6-72 0 0,-8 15 65 0 0,-3 1-2 0 0,0 1 1 0 0,1-1 0 0 0,-1 0-1 0 0,0 0 1 0 0,0 0 0 0 0,0 1-1 0 0,0-1 1 0 0,1 0-1 0 0,-1 0 1 0 0,0 0 0 0 0,0 1-1 0 0,0-1 1 0 0,1 0-1 0 0,-1 0 1 0 0,0 0 0 0 0,0 0-1 0 0,1 0 1 0 0,-1 0-1 0 0,0 1 1 0 0,0-1 0 0 0,1 0-1 0 0,-1 0 1 0 0,0 0-1 0 0,0 0 1 0 0,1 0 0 0 0,-1 0-1 0 0,0 0 1 0 0,1 0 0 0 0,0-1-3 0 0,0 1 0 0 0,1-1 1 0 0,-1 0-1 0 0,0 1 0 0 0,0-1 1 0 0,0 0-1 0 0,1 0 0 0 0,-1 0 1 0 0,0 1-1 0 0,0-1 1 0 0,0 0-1 0 0,-1-1 0 0 0,1 1 1 0 0,0 0-1 0 0,0 0 0 0 0,0 0 1 0 0,-1 0-1 0 0,2-2 0 0 0,2-4 0 0 0,2-2 11 0 0,1 0 0 0 0,-1 0 0 0 0,-1-1 0 0 0,0 0 0 0 0,0 0 0 0 0,-1-1 0 0 0,3-11 0 0 0,-5 13-1 0 0,0 0-1 0 0,0 0 0 0 0,-1 0 1 0 0,0 0-1 0 0,0 0 1 0 0,-1-1-1 0 0,0 1 0 0 0,-1 0 1 0 0,-2-10-1 0 0,-3-4-90 0 0,4 16 40 0 0,0-1-1 0 0,0 1 1 0 0,0-1-1 0 0,0-13 1 0 0,3 12 7 0 0,0 0 1 0 0,0 0-1 0 0,4-11 1 0 0,-3 13 36 0 0,-1 0 1 0 0,1 0-1 0 0,-1 0 1 0 0,-1 0-1 0 0,0-14 1 0 0,-1 10 89 0 0,-2 1 0 0 0,-3-13 0 0 0,-4-16-389 0 0,0-13-353 0 0,4-1 0 0 0,-1-98 0 0 0,7 148 618 0 0,0-1 0 0 0,0 1 0 0 0,0 0 0 0 0,-1-1 0 0 0,-1-5 0 0 0,2 8-105 0 0,0 1-1 0 0,0-1 1 0 0,0 1 0 0 0,-1-1 0 0 0,1 0-1 0 0,0 1 1 0 0,0-1 0 0 0,-1 1-1 0 0,1-1 1 0 0,0 1 0 0 0,-1-1 0 0 0,1 1-1 0 0,0-1 1 0 0,-1 1 0 0 0,1-1-1 0 0,-1 1 1 0 0,1 0 0 0 0,-1-1-1 0 0,1 1 1 0 0,-1 0 0 0 0,1-1 0 0 0,-1 1-1 0 0,1 0 1 0 0,-1-1 0 0 0,1 1-1 0 0,-1 0 1 0 0,0 0 0 0 0,1 0 0 0 0,-1 0-1 0 0,1 0 1 0 0,-1 0 0 0 0,0-1-1 0 0,1 1 1 0 0,-1 1 0 0 0,1-1 0 0 0,-1 0-1 0 0,0 0 1 0 0,0 0 0 0 0,-30 12-12615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6:57.598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2188 166 8351 0 0,'-13'1'1176'0'0,"7"1"-923"0"0,0 0 0 0 0,0 0 0 0 0,0 1 0 0 0,1 0 0 0 0,0 0 0 0 0,-9 6 0 0 0,10-6 46 0 0,1 0 0 0 0,-1-1 0 0 0,0 0 0 0 0,0 1 1 0 0,0-1-1 0 0,0 0 0 0 0,-1-1 0 0 0,1 1 0 0 0,0-1 1 0 0,-1 0-1 0 0,1 0 0 0 0,-8 1 0 0 0,9-3-189 0 0,1 1-1 0 0,0-1 1 0 0,0 1-1 0 0,0-1 0 0 0,-1 0 1 0 0,1 0-1 0 0,0 0 1 0 0,0 0-1 0 0,0 0 0 0 0,0 0 1 0 0,1 0-1 0 0,-4-3 1 0 0,3 2 4 0 0,0 1 0 0 0,1-1 1 0 0,-1 1-1 0 0,0 0 1 0 0,0-1-1 0 0,0 1 0 0 0,0 0 1 0 0,-1 1-1 0 0,1-1 0 0 0,0 0 1 0 0,0 0-1 0 0,-5 0 1 0 0,-2 1 162 0 0,0 1 1 0 0,-14 1 0 0 0,16-1-101 0 0,-1 0 0 0 0,1 0 0 0 0,-1-1-1 0 0,1 0 1 0 0,-10-1 0 0 0,11 0-122 0 0,1 0 0 0 0,-1 1 0 0 0,1 0 0 0 0,-1 0 1 0 0,1 1-1 0 0,-1 0 0 0 0,1 0 0 0 0,-7 2 0 0 0,-5 2-42 0 0,-20 10 1 0 0,25-9 40 0 0,0-1 1 0 0,0-1 0 0 0,-25 6 0 0 0,22-7-60 0 0,0 0 0 0 0,0 0 0 0 0,1 1 0 0 0,-1 1 0 0 0,1 1 0 0 0,0 0 0 0 0,0 1 0 0 0,-24 16 1 0 0,15-4-70 0 0,18-14 59 0 0,-1-1 0 0 0,1 1 1 0 0,-1-1-1 0 0,0-1 1 0 0,-9 6-1 0 0,15-9 15 0 0,0 0 0 0 0,-1 0 0 0 0,1 0 0 0 0,0 0 0 0 0,0 0 0 0 0,-1 0 0 0 0,1 1 0 0 0,0-1 0 0 0,0 0 0 0 0,-1 0 0 0 0,1 0 0 0 0,0 0 0 0 0,0 0 0 0 0,-1 0 0 0 0,1-1 0 0 0,0 1 0 0 0,0 0 0 0 0,-1 0 0 0 0,1 0 0 0 0,0 0 0 0 0,0 0 0 0 0,-1 0 0 0 0,1 0 0 0 0,0 0 0 0 0,0-1 0 0 0,0 1 0 0 0,-1 0 0 0 0,1 0 0 0 0,0 0 0 0 0,0 0 0 0 0,0-1 0 0 0,-1 1 0 0 0,1 0 0 0 0,0 0 0 0 0,0 0 0 0 0,0-1 0 0 0,0 1 0 0 0,0 0 0 0 0,0 0 0 0 0,-1-1 0 0 0,1 1 0 0 0,0 0 0 0 0,0 0 0 0 0,0-1 0 0 0,0 1 0 0 0,0 0 0 0 0,0 0 0 0 0,0-1 0 0 0,0 1 0 0 0,0 0 0 0 0,0-1 0 0 0,2-15 0 0 0,-2 14 0 0 0,2-14 0 0 0,1 1 0 0 0,0 0 0 0 0,10-24 0 0 0,0-3 0 0 0,9-22-110 0 0,-14 45 17 0 0,9-33 0 0 0,1-10 405 0 0,-43 138-978 0 0,2 9 347 0 0,-25 103 624 0 0,43-160-274 0 0,-2-1 0 0 0,0 0 1 0 0,-2-1-1 0 0,-1 0 0 0 0,-15 29 0 0 0,25-55-32 0 0,-2 5 35 0 0,-1-1 1 0 0,1 0 0 0 0,-1-1 0 0 0,0 1 0 0 0,-3 3 0 0 0,5-6-47 0 0,1-1 0 0 0,-1 1 1 0 0,1-1-1 0 0,-1 0 0 0 0,1 1 1 0 0,-1-1-1 0 0,1 1 0 0 0,-1-1 0 0 0,1 0 1 0 0,-1 0-1 0 0,0 1 0 0 0,1-1 1 0 0,-1 0-1 0 0,1 0 0 0 0,-1 0 1 0 0,0 0-1 0 0,1 0 0 0 0,-1 1 0 0 0,0-1 1 0 0,1 0-1 0 0,-1-1 0 0 0,0 1 1 0 0,1 0-1 0 0,-1 0 0 0 0,0 0 0 0 0,1 0 1 0 0,-1 0-1 0 0,1-1 0 0 0,-1 1 1 0 0,0 0-1 0 0,1 0 0 0 0,-1-1 0 0 0,1 1 1 0 0,-1-1-1 0 0,1 1 0 0 0,-1 0 1 0 0,1-1-1 0 0,-1 1 0 0 0,1-1 0 0 0,-1 1 1 0 0,1-1-1 0 0,0 1 0 0 0,-1-1 1 0 0,1 0-1 0 0,-1 0 0 0 0,-6-16-530 0 0,6 15 475 0 0,0-1 0 0 0,-1 0-1 0 0,1 0 1 0 0,0 0 0 0 0,-1 1 0 0 0,1-1 0 0 0,-5-4 0 0 0,6 7 63 0 0,-1-1 1 0 0,0 1 0 0 0,0 0-1 0 0,1-1 1 0 0,-1 1-1 0 0,0 0 1 0 0,0-1-1 0 0,0 1 1 0 0,0 0 0 0 0,1 0-1 0 0,-1 0 1 0 0,0 0-1 0 0,0-1 1 0 0,0 1-1 0 0,0 0 1 0 0,0 1 0 0 0,1-1-1 0 0,-1 0 1 0 0,0 0-1 0 0,0 0 1 0 0,0 0-1 0 0,0 1 1 0 0,1-1 0 0 0,-1 0-1 0 0,0 1 1 0 0,0-1-1 0 0,1 1 1 0 0,-1-1-1 0 0,0 1 1 0 0,1-1 0 0 0,-1 1-1 0 0,0-1 1 0 0,0 2-1 0 0,-12 10-71 0 0,1 0-1 0 0,1 0 1 0 0,0 1-1 0 0,-12 19 1 0 0,11-15 97 0 0,0 0 0 0 0,-19 18 1 0 0,25-29 15 0 0,-7 7 251 0 0,-19 13 1 0 0,28-23-215 0 0,0 0 1 0 0,-1 0-1 0 0,1-1 1 0 0,-1 1-1 0 0,1-1 1 0 0,-1 0-1 0 0,0 0 1 0 0,0-1-1 0 0,-7 2 1 0 0,11-3-57 0 0,-1 0 0 0 0,1 0 0 0 0,0 0 0 0 0,-1 0 0 0 0,1 0 1 0 0,0 0-1 0 0,-1 0 0 0 0,1 0 0 0 0,0 0 0 0 0,-1-1 1 0 0,1 1-1 0 0,0-1 0 0 0,-1 1 0 0 0,1-1 0 0 0,0 1 0 0 0,0-1 1 0 0,-1 0-1 0 0,1 1 0 0 0,0-1 0 0 0,0 0 0 0 0,0 0 1 0 0,-2-2-1 0 0,1 0-18 0 0,0-1 1 0 0,0 0-1 0 0,0 0 1 0 0,0 0-1 0 0,-2-7 0 0 0,3 8 0 0 0,1 0-1 0 0,-1 1 0 0 0,0-1 0 0 0,0 0 0 0 0,0 1 0 0 0,0-1 0 0 0,-1 1 0 0 0,1 0 1 0 0,-1-1-1 0 0,1 1 0 0 0,-1 0 0 0 0,0 0 0 0 0,0 0 0 0 0,0 0 0 0 0,0 0 0 0 0,-3-1 1 0 0,4 2-4 0 0,-1 1 1 0 0,1-1 0 0 0,-1 1 0 0 0,1-1-1 0 0,-1 1 1 0 0,1 0 0 0 0,-1 0 0 0 0,1 0-1 0 0,-1 0 1 0 0,1 0 0 0 0,-1 0 0 0 0,1 0-1 0 0,-1 1 1 0 0,1-1 0 0 0,-1 0 0 0 0,1 1-1 0 0,-1-1 1 0 0,-2 2 0 0 0,-23 17 42 0 0,18-12-80 0 0,6-4 39 0 0,-1 0-1 0 0,1 1 1 0 0,0-1 0 0 0,0 1 0 0 0,-3 5 0 0 0,4-6 70 0 0,0 0 1 0 0,0 0 0 0 0,0 0-1 0 0,-1 0 1 0 0,0 0 0 0 0,0-1-1 0 0,1 1 1 0 0,-5 2 0 0 0,7-5-66 0 0,0 0 0 0 0,0 0 0 0 0,-1 0 1 0 0,1 0-1 0 0,0 0 0 0 0,0 0 0 0 0,0 0 0 0 0,0 0 0 0 0,0 0 1 0 0,0 0-1 0 0,-1 1 0 0 0,1-1 0 0 0,0 0 0 0 0,0 0 0 0 0,0-1 1 0 0,0 1-1 0 0,0 0 0 0 0,0 0 0 0 0,-1 0 0 0 0,1 0 0 0 0,0 0 1 0 0,0 0-1 0 0,0 0 0 0 0,0 0 0 0 0,0 0 0 0 0,0 0 0 0 0,0 0 1 0 0,-1 0-1 0 0,1 0 0 0 0,0 0 0 0 0,0 0 0 0 0,0 0 0 0 0,0-1 1 0 0,0 1-1 0 0,0 0 0 0 0,0 0 0 0 0,0 0 0 0 0,0 0 0 0 0,0 0 1 0 0,0 0-1 0 0,-1-1 0 0 0,-1-7 28 0 0,3-9 8 0 0,24-89 17 0 0,-13 61-40 0 0,3-1-14 0 0,-9 31-24 0 0,-2 0 0 0 0,6-25 0 0 0,-5 18 23 0 0,2-14 6 0 0,-7 33 22 0 0,1 1 1 0 0,-1 0 0 0 0,-1-1 0 0 0,1 1-1 0 0,0-1 1 0 0,0 1 0 0 0,-1-1 0 0 0,1 1 0 0 0,-1 0-1 0 0,0-1 1 0 0,0 1 0 0 0,-1-3 0 0 0,1 5-29 0 0,1 0 1 0 0,0 0 0 0 0,0 0 0 0 0,0 0 0 0 0,-1 0 0 0 0,1 0 0 0 0,0 0-1 0 0,0 0 1 0 0,0 0 0 0 0,-1 0 0 0 0,1 0 0 0 0,0 1 0 0 0,0-1 0 0 0,0 0 0 0 0,0 0-1 0 0,-1 0 1 0 0,1 0 0 0 0,0 0 0 0 0,0 0 0 0 0,0 1 0 0 0,0-1 0 0 0,0 0 0 0 0,0 0-1 0 0,0 0 1 0 0,-1 1 0 0 0,1-1 0 0 0,0 0 0 0 0,0 0 0 0 0,0 0 0 0 0,0 1 0 0 0,0-1-1 0 0,0 0 1 0 0,0 0 0 0 0,0 0 0 0 0,0 1 0 0 0,0-1 0 0 0,-3 9-56 0 0,-12 66-176 0 0,-6 87-1 0 0,9-59 230 0 0,10-73-8 0 0,1-21 17 0 0,0-1 1 0 0,0 1-1 0 0,1-1 0 0 0,0 1 0 0 0,1-1 0 0 0,0 1 0 0 0,0-1 1 0 0,4 11-1 0 0,-3-13 32 0 0,2 7-9 0 0,-4-13-27 0 0,0 0 1 0 0,0 0 0 0 0,0 1 0 0 0,0-1 0 0 0,1 0 0 0 0,-1 0-1 0 0,0 0 1 0 0,0 1 0 0 0,0-1 0 0 0,0 0 0 0 0,1 0 0 0 0,-1 0-1 0 0,0 0 1 0 0,0 1 0 0 0,1-1 0 0 0,-1 0 0 0 0,0 0 0 0 0,0 0-1 0 0,0 0 1 0 0,1 0 0 0 0,-1 0 0 0 0,0 0 0 0 0,0 0 0 0 0,1 0-1 0 0,-1 0 1 0 0,0 0 0 0 0,0 0 0 0 0,1 0 0 0 0,-1 0 0 0 0,0 0-1 0 0,0 0 1 0 0,1 0 0 0 0,-1 0 0 0 0,0 0 0 0 0,0 0 0 0 0,1 0-1 0 0,-1 0 1 0 0,0 0 0 0 0,0 0 0 0 0,1-1 0 0 0,-1 1-6 0 0,0 0 1 0 0,0 0-1 0 0,1-1 0 0 0,-1 1 1 0 0,0 0-1 0 0,0 0 0 0 0,0-1 1 0 0,0 1-1 0 0,1 0 0 0 0,-1-1 1 0 0,0 1-1 0 0,0 0 1 0 0,0 0-1 0 0,0-1 0 0 0,0 1 1 0 0,0 0-1 0 0,0-1 0 0 0,0 1 1 0 0,0 0-1 0 0,0 0 0 0 0,0-1 1 0 0,0 1-1 0 0,0 0 0 0 0,0-1 1 0 0,0 1-1 0 0,0 0 1 0 0,0 0-1 0 0,-1-1 0 0 0,1 1 1 0 0,0 0-1 0 0,0-1 0 0 0,0 1 1 0 0,0 0-1 0 0,-1 0 0 0 0,1 0 1 0 0,0-1-1 0 0,0 1 0 0 0,0 0 1 0 0,-1 0-1 0 0,1 0 1 0 0,0-1-1 0 0,0 1 0 0 0,-1 0 1 0 0,1 0-1 0 0,0 0 0 0 0,0 0 1 0 0,-1 0-1 0 0,-12-8-293 0 0,11 8 276 0 0,1 0 0 0 0,-1 0 0 0 0,0 0 0 0 0,0 0 0 0 0,0 0 0 0 0,0 1 0 0 0,1-1-1 0 0,-1 1 1 0 0,0-1 0 0 0,0 1 0 0 0,1 0 0 0 0,-1-1 0 0 0,1 1 0 0 0,-1 0 0 0 0,0 0 0 0 0,1 0 0 0 0,0 0 0 0 0,-1 1 0 0 0,1-1 0 0 0,-3 3 0 0 0,-2 2-1 0 0,1 1 0 0 0,-9 13 0 0 0,-63 80-322 0 0,15-20 456 0 0,57-73-121 0 0,0 1 71 0 0,-1 0-1 0 0,0 0 1 0 0,0-1 0 0 0,0 1-1 0 0,-1-2 1 0 0,0 1-1 0 0,-12 8 1 0 0,19-15-65 0 0,-1 1 0 0 0,1-1 0 0 0,-1 1 1 0 0,0-1-1 0 0,1 0 0 0 0,-1 1 0 0 0,0-1 1 0 0,1 0-1 0 0,-1 0 0 0 0,0 0 0 0 0,0 1 0 0 0,1-1 1 0 0,-1 0-1 0 0,0 0 0 0 0,1 0 0 0 0,-1 0 0 0 0,0 0 1 0 0,0 0-1 0 0,1 0 0 0 0,-1 0 0 0 0,0-1 0 0 0,0 1 1 0 0,1 0-1 0 0,-1 0 0 0 0,0-1 0 0 0,1 1 0 0 0,-1 0 1 0 0,0-1-1 0 0,1 1 0 0 0,-1 0 0 0 0,1-1 1 0 0,-1 1-1 0 0,0-1 0 0 0,1 1 0 0 0,-1-1 0 0 0,1 0 1 0 0,0 1-1 0 0,-1-1 0 0 0,1 1 0 0 0,-1-1 0 0 0,1 0 1 0 0,0 1-1 0 0,-1-1 0 0 0,1 0 0 0 0,0 1 0 0 0,0-1 1 0 0,0 0-1 0 0,0 0 0 0 0,-1 1 0 0 0,1-2 0 0 0,-1-6-11 0 0,0 1 0 0 0,1-1 0 0 0,0 1-1 0 0,1-8 1 0 0,-1 9-11 0 0,0-65-147 0 0,-1 63 147 0 0,1 0 0 0 0,-1 0 0 0 0,-1 1 0 0 0,0-1 0 0 0,0 1 0 0 0,0-1 0 0 0,-4-7 0 0 0,6 15 21 0 0,0 0 0 0 0,-1-1 0 0 0,1 1 0 0 0,0-1 0 0 0,0 1 1 0 0,0-1-1 0 0,0 1 0 0 0,-1 0 0 0 0,1-1 0 0 0,0 1 0 0 0,0-1 0 0 0,-1 1 0 0 0,1 0 0 0 0,0-1 0 0 0,-1 1 0 0 0,1 0 0 0 0,0-1 0 0 0,-1 1 0 0 0,1 0 0 0 0,-1 0 0 0 0,1-1 0 0 0,-1 1 0 0 0,1 0 1 0 0,0 0-1 0 0,-1 0 0 0 0,1 0 0 0 0,-1 0 0 0 0,1-1 0 0 0,-1 1 0 0 0,1 0 0 0 0,-1 0 0 0 0,1 0 0 0 0,-1 0 0 0 0,1 0 0 0 0,0 0 0 0 0,-1 1 0 0 0,1-1 0 0 0,-1 0 0 0 0,1 0 0 0 0,-1 0 0 0 0,1 0 0 0 0,-1 0 1 0 0,1 1-1 0 0,0-1 0 0 0,-1 0 0 0 0,1 0 0 0 0,-1 1 0 0 0,1-1 0 0 0,0 0 0 0 0,-1 1 0 0 0,1-1 0 0 0,0 0 0 0 0,0 1 0 0 0,-1-1 0 0 0,1 1 0 0 0,0-1 0 0 0,0 0 0 0 0,-1 1 0 0 0,1 0 1 0 0,-2 3-4 0 0,0-1 0 0 0,0 1 0 0 0,0 0 0 0 0,0 0 1 0 0,-1 7-1 0 0,-14 95-273 0 0,-1 1 757 0 0,17-98-452 0 0,-1 1 0 0 0,1 0 0 0 0,1 15 0 0 0,0 3 239 0 0,5-36-138 0 0,1-8-52 0 0,1-21-78 0 0,-4 7 0 0 0,-2 18 0 0 0,0 1 0 0 0,-1-1 0 0 0,-1-15 0 0 0,-4-13 0 0 0,-8-47 0 0 0,12 87-5 0 0,-2 4-11 0 0,0 7-52 0 0,-8 204-393 0 0,8-112 1155 0 0,6 37-463 0 0,-2-130-157 0 0,-1-2-26 0 0,-3-15-14 0 0,1-6-48 0 0,-3-25 0 0 0,-1-3-233 0 0,2 14 181 0 0,4 20 90 0 0,-1 1 0 0 0,0-1 0 0 0,-1 0 0 0 0,1 0 0 0 0,-1 1 0 0 0,-1-1 0 0 0,-2-6 0 0 0,5 13-23 0 0,-1 0 0 0 0,1-1 0 0 0,0 1 0 0 0,0 0 0 0 0,0 0 0 0 0,-1-1 0 0 0,1 1 0 0 0,0 0 1 0 0,0 0-1 0 0,-1 0 0 0 0,1 0 0 0 0,0-1 0 0 0,0 1 0 0 0,-1 0 0 0 0,1 0 0 0 0,0 0 1 0 0,-1 0-1 0 0,1 0 0 0 0,0 0 0 0 0,-1 0 0 0 0,1 0 0 0 0,0 0 0 0 0,0 0 0 0 0,-1 0 1 0 0,1 0-1 0 0,0 0 0 0 0,-1 0 0 0 0,1 0 0 0 0,0 0 0 0 0,-1 0 0 0 0,1 0 0 0 0,0 0 1 0 0,0 0-1 0 0,-1 0 0 0 0,1 1 0 0 0,0-1 0 0 0,0 0 0 0 0,-1 0 0 0 0,1 0 0 0 0,0 0 0 0 0,0 1 1 0 0,-1-1-1 0 0,1 0 0 0 0,0 0 0 0 0,0 1 0 0 0,0-1 0 0 0,-1 0 0 0 0,1 1 0 0 0,-12 15 23 0 0,10-12-42 0 0,-6 10-101 0 0,0 1 0 0 0,-10 28 0 0 0,3-8 114 0 0,-5 27 5 0 0,8-10 0 0 0,5-13 376 0 0,7-37-413 0 0,2-4-40 0 0,0-7-73 0 0,-1 6 139 0 0,-1-1 1 0 0,1 1-1 0 0,0 0 0 0 0,-1 0 0 0 0,2-1 1 0 0,-1 1-1 0 0,2-3 0 0 0,-2 3 12 0 0,1-1 0 0 0,-1 1 0 0 0,0-1 0 0 0,0 1 0 0 0,1-6 0 0 0,1 0-1 0 0,-1 8 0 0 0,-3 6 0 0 0,-4 25 0 0 0,-9 34 0 0 0,10-38 0 0 0,-13 77 264 0 0,16-80-187 0 0,1-19-66 0 0,0 0 0 0 0,0-1 0 0 0,0 1 0 0 0,-1 0 0 0 0,1 0 0 0 0,-1-1 0 0 0,0 1-1 0 0,0 0 1 0 0,0-1 0 0 0,-1 1 0 0 0,-1 3 0 0 0,3-7-6 0 0,-1 0-1 0 0,1 0 0 0 0,0 0 1 0 0,-1 0-1 0 0,1 0 0 0 0,0 0 1 0 0,-1 0-1 0 0,1 0 0 0 0,0 0 1 0 0,0 0-1 0 0,-1 0 0 0 0,1-1 1 0 0,0 1-1 0 0,0 0 0 0 0,-1 0 1 0 0,1 0-1 0 0,0 0 1 0 0,0-1-1 0 0,-1 1 0 0 0,1 0 1 0 0,0 0-1 0 0,0 0 0 0 0,0-1 1 0 0,0 1-1 0 0,-1 0 0 0 0,1 0 1 0 0,0-1-1 0 0,0 1 0 0 0,0 0 1 0 0,0-1-1 0 0,0 1 0 0 0,0 0 1 0 0,0 0-1 0 0,-1-1 1 0 0,-6-14 206 0 0,5 12-191 0 0,0-1-16 0 0,0-1 1 0 0,0 1-1 0 0,-1 0 0 0 0,0 0 1 0 0,0 0-1 0 0,0 0 0 0 0,-1 1 1 0 0,1-1-1 0 0,-1 1 0 0 0,-7-6 1 0 0,8 8-4 0 0,0 0-1 0 0,1-1 1 0 0,-1 1 0 0 0,0 0 0 0 0,0 1 0 0 0,0-1-1 0 0,0 0 1 0 0,0 1 0 0 0,0 0 0 0 0,0 0 0 0 0,-1 0 0 0 0,1 0-1 0 0,0 0 1 0 0,0 1 0 0 0,0-1 0 0 0,0 1 0 0 0,0 0 0 0 0,0 0-1 0 0,-4 1 1 0 0,7-1 0 0 0,-1-1-1 0 0,1 0 1 0 0,-1 0-1 0 0,0 0 1 0 0,1 0-1 0 0,-1 1 1 0 0,1-1-1 0 0,-1 0 1 0 0,0 0-1 0 0,1 0 1 0 0,-1 0-1 0 0,0-1 1 0 0,1 1-1 0 0,-1 0 1 0 0,1 0 0 0 0,-1 0-1 0 0,1 0 1 0 0,-1-1-1 0 0,0 1 1 0 0,1 0-1 0 0,-1 0 1 0 0,1-1-1 0 0,-1 1 1 0 0,1-1-1 0 0,-1 1 1 0 0,1 0-1 0 0,-1-1 1 0 0,1 1-1 0 0,0-1 1 0 0,-1 1-1 0 0,0-1 1 0 0,-7-18 50 0 0,6 13-55 0 0,-1-3 8 0 0,0-1 0 0 0,-2-18 0 0 0,2 14 51 0 0,-43-161 358 0 0,39 154-375 0 0,-1 0 0 0 0,0 1 0 0 0,-2 0 1 0 0,0 0-1 0 0,-2 1 0 0 0,-23-31 0 0 0,29 42-5 0 0,1 2-25 0 0,-1 0 0 0 0,-9-10 1 0 0,14 15-10 0 0,1 0 0 0 0,-1 1 0 0 0,0-1 0 0 0,0 0 0 0 0,0 0 1 0 0,0 1-1 0 0,0-1 0 0 0,0 1 0 0 0,0-1 0 0 0,0 1 1 0 0,0-1-1 0 0,0 1 0 0 0,0 0 0 0 0,0 0 0 0 0,0-1 0 0 0,0 1 1 0 0,0 0-1 0 0,0 0 0 0 0,0 0 0 0 0,0 0 0 0 0,-1 0 0 0 0,1 0 1 0 0,0 0-1 0 0,0 1 0 0 0,0-1 0 0 0,0 0 0 0 0,-1 1 0 0 0,1 0-18 0 0,0 0 0 0 0,0 0 0 0 0,0 0 0 0 0,0 0 0 0 0,0 0 0 0 0,0 1 0 0 0,0-1 0 0 0,0 0 0 0 0,1 1 0 0 0,-1-1 0 0 0,0 0 0 0 0,1 1 0 0 0,-1-1 0 0 0,1 1 0 0 0,0-1-1 0 0,-1 0 1 0 0,1 1 0 0 0,0-1 0 0 0,0 1 0 0 0,0 1 0 0 0,3 34-269 0 0,-2-33 235 0 0,0 6-41 0 0,2 0 1 0 0,6 18-1 0 0,-3-11 7 0 0,1-2 54 0 0,0 0 0 0 0,1-1 0 0 0,0 0 0 0 0,1 0 0 0 0,17 19 0 0 0,2 5-100 0 0,8 22-80 0 0,4 5 120 0 0,-24-41 418 0 0,-31-28-2197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8806 6103 0 0,'13'-4'5580'0'0,"-2"-7"-3794"0"0,-9 10-1610 0 0,-2 0 41 0 0,2-1-125 0 0,0 1 0 0 0,-1 0 0 0 0,1-1 0 0 0,0 0 0 0 0,-1 1 0 0 0,0-1 0 0 0,2-2 0 0 0,1-10 125 0 0,1 1 1 0 0,11-22-1 0 0,-13 31-172 0 0,-2-1 0 0 0,1 0 1 0 0,0 0-1 0 0,-1 0 0 0 0,1-7 0 0 0,2-7 73 0 0,-2-6 58 0 0,-1-5-48 0 0,-1 1 75 0 0,-3-14-86 0 0,6 21-77 0 0,0-2 117 0 0,-1-1 1 0 0,-1-31-1 0 0,-2-2-157 0 0,-5-3 216 0 0,5 31-83 0 0,-1-4-34 0 0,0 25-99 0 0,1 0 0 0 0,1-15 0 0 0,0 15 0 0 0,0 1 0 0 0,0-1 0 0 0,-4-13 0 0 0,3-2 0 0 0,0 21 0 0 0,1 1 0 0 0,-1-1 0 0 0,1 1 0 0 0,0-1 0 0 0,0 1 0 0 0,0-1 0 0 0,1-2 0 0 0,-1 2 0 0 0,0 1 0 0 0,0-1 0 0 0,0 1 0 0 0,0-1 0 0 0,0 1 0 0 0,0-1 0 0 0,-1-1 0 0 0,2-15 0 0 0,-1 9 0 0 0,-1-3 0 0 0,-4-12 0 0 0,2-1 0 0 0,2 12 21 0 0,1 13-17 0 0,0 0 0 0 0,0 0 1 0 0,0-1-1 0 0,0 1 0 0 0,0 0 0 0 0,0 0 0 0 0,-1-1 0 0 0,1 1 1 0 0,0 0-1 0 0,-1-2 0 0 0,-1-1 20 0 0,1 1 0 0 0,0-1 1 0 0,0 0-1 0 0,0 0 0 0 0,0-1 1 0 0,1 1-1 0 0,0 0 0 0 0,0 0 1 0 0,0-6-1 0 0,1 5-20 0 0,-1 0 1 0 0,0-1-1 0 0,-1 1 0 0 0,1 0 1 0 0,-2-5-1 0 0,1-6 21 0 0,2 15-22 0 0,-1 0 0 0 0,0-1-1 0 0,0 1 1 0 0,0 0 0 0 0,0 0 0 0 0,0 0 0 0 0,0-1-1 0 0,-1 1 1 0 0,1 0 0 0 0,0 0 0 0 0,0 0 0 0 0,-1 0-1 0 0,0-2 1 0 0,-4-24 61 0 0,4 13-64 0 0,2 13 0 0 0,-1 0 0 0 0,0 0 0 0 0,0-1 0 0 0,0 1 0 0 0,0 0 0 0 0,0 0 0 0 0,-1 0 0 0 0,1 0 0 0 0,0 0 0 0 0,0-1 0 0 0,-2 0 0 0 0,-1-23 0 0 0,3 24 0 0 0,-1 0 0 0 0,1 0 0 0 0,0 0 0 0 0,0 0 0 0 0,0 0 0 0 0,0 0 0 0 0,0 0 0 0 0,0 0 0 0 0,0 0 0 0 0,0 0 0 0 0,1-1 0 0 0,-1 1 0 0 0,0-1 0 0 0,0 1 0 0 0,1 0 0 0 0,-1 0 0 0 0,0 0 0 0 0,0 0 0 0 0,0-1 0 0 0,-1 1 0 0 0,1 0 0 0 0,0-2 0 0 0,-5-24 0 0 0,1 1 0 0 0,1-4 0 0 0,3 29 0 0 0,-1 0 0 0 0,1 0 0 0 0,0 0 0 0 0,0 0 0 0 0,0 0 0 0 0,0 0 0 0 0,0 0 0 0 0,0 0 0 0 0,1 0 0 0 0,-1 0 0 0 0,0-2 0 0 0,1 2 0 0 0,-1 0 0 0 0,0 0 0 0 0,0 0 0 0 0,0 0 0 0 0,1 0 0 0 0,-1 0 0 0 0,0-1 0 0 0,-1 1 0 0 0,1 0 0 0 0,0-2 0 0 0,-3-16 0 0 0,3 17 0 0 0,0 0 0 0 0,0 1 0 0 0,0-1 0 0 0,0 0 0 0 0,-1 0 0 0 0,1 1 0 0 0,0-1 0 0 0,-1 0 0 0 0,1 1 0 0 0,-1-1 0 0 0,-1-2 0 0 0,-4-12 0 0 0,2 4 0 0 0,-2-18 0 0 0,-1-1 0 0 0,6 27 0 0 0,0 0 0 0 0,0 0 0 0 0,0 0 0 0 0,0 0 0 0 0,1-4 0 0 0,-1 4 0 0 0,1 0 0 0 0,-1 0 0 0 0,1 1 0 0 0,-1-1 0 0 0,-2-6 0 0 0,3 10 0 0 0,-1-1 0 0 0,1 1 0 0 0,0-1 0 0 0,0 0 0 0 0,0 1 0 0 0,0-1 0 0 0,0 1 0 0 0,0-1 0 0 0,0 0 0 0 0,0 1 0 0 0,0-1 0 0 0,0 1 0 0 0,0-1 0 0 0,0 1 0 0 0,1-1 0 0 0,-1-1 0 0 0,1-8 0 0 0,-3 5 0 0 0,2 4 0 0 0,-1 0 0 0 0,1 0 0 0 0,0-1 0 0 0,-1 1 0 0 0,1 0 0 0 0,0-1 0 0 0,0 1 0 0 0,0 0 0 0 0,0-1 0 0 0,0-1 0 0 0,-1-8 0 0 0,1 11 0 0 0,-1-1 0 0 0,1 0 0 0 0,0 0 0 0 0,0 0 0 0 0,0 0 0 0 0,0 1 0 0 0,0-1 0 0 0,0 0 0 0 0,0 0 0 0 0,0 0 0 0 0,0 0 0 0 0,1-1 0 0 0,-2-1 20 0 0,1-1-1 0 0,-1 1 1 0 0,0-1-1 0 0,0 1 1 0 0,0-1 0 0 0,-1 1-1 0 0,1 0 1 0 0,-4-6-1 0 0,4-1 56 0 0,-1-1 0 0 0,2 10-75 0 0,0 1 1 0 0,0-1 0 0 0,0 0 0 0 0,-1 0-1 0 0,1 1 1 0 0,0-1 0 0 0,0 0 0 0 0,0 1 0 0 0,0-1-1 0 0,0 0 1 0 0,0 0 0 0 0,0 1 0 0 0,1-1-1 0 0,-1 0 1 0 0,0 0-1 0 0,0 0 0 0 0,1 0 0 0 0,-1 0 0 0 0,0 0 0 0 0,0 0 0 0 0,0 1 0 0 0,0-1 0 0 0,0 0 0 0 0,0 0 0 0 0,-1 0-1 0 0,1 0 1 0 0,0 0 0 0 0,-1-1 0 0 0,1 1 3 0 0,0 0-1 0 0,-1 1 1 0 0,1-1-1 0 0,0 0 1 0 0,0 0-1 0 0,0 0 1 0 0,0 0-1 0 0,0 0 1 0 0,0 0 0 0 0,0 0-1 0 0,0 0 1 0 0,0-1-1 0 0,0-12 29 0 0,-2 2-31 0 0,2 11 0 0 0,0 1 0 0 0,1-1 0 0 0,-1 0 0 0 0,0 0 0 0 0,-1 0 0 0 0,1 0 0 0 0,0 0 0 0 0,0 1 0 0 0,0-1 0 0 0,0 0 0 0 0,-1 0 0 0 0,1 0 0 0 0,0 1 0 0 0,-1-1 0 0 0,0-1 0 0 0,1 2 0 0 0,0-1 0 0 0,-1 0 0 0 0,1 1 0 0 0,0-1 0 0 0,0 0 0 0 0,0 1 0 0 0,0-1 0 0 0,-1 0 0 0 0,1 1 0 0 0,0-1 0 0 0,0 0 0 0 0,0 1 0 0 0,0-1 0 0 0,1 0 0 0 0,-1 0 0 0 0,-1-11 0 0 0,1 11 0 0 0,-1 0 0 0 0,1 1 0 0 0,0-1 0 0 0,0 0 0 0 0,0 0 0 0 0,0 1 0 0 0,-1-1 0 0 0,1 0 0 0 0,0 0 0 0 0,0 0 0 0 0,0 0 0 0 0,1-1 0 0 0,-1 1 0 0 0,0 1 0 0 0,0-1 0 0 0,0 0 0 0 0,0 0 0 0 0,0 1 0 0 0,0-1 0 0 0,0 0 0 0 0,0 0 0 0 0,0 1 0 0 0,0-1 0 0 0,0 0 0 0 0,-1 1 0 0 0,1-1 0 0 0,0 0 0 0 0,0 0 0 0 0,-1 1 0 0 0,0-2 0 0 0,-6-24 64 0 0,7 25-64 0 0,-1 0 0 0 0,1-1 0 0 0,0 1 0 0 0,-1 0 0 0 0,1-1 0 0 0,0 1 0 0 0,0 0 0 0 0,0-1 0 0 0,1-1 0 0 0,-3-13 0 0 0,-5-10 0 0 0,7 25 0 0 0,0 1 0 0 0,-1-1 0 0 0,1 1 0 0 0,0-1 0 0 0,0 0 0 0 0,0 1 0 0 0,0-1 0 0 0,0 1 0 0 0,0-1 0 0 0,0 0 0 0 0,0 1 0 0 0,0-1 0 0 0,0 1 0 0 0,0-1 0 0 0,0 0 0 0 0,1 0 0 0 0,-1 0 0 0 0,0 1 0 0 0,0-1 0 0 0,0 1 0 0 0,0-1 0 0 0,0 1 0 0 0,0-1 0 0 0,0 1 0 0 0,0-1 0 0 0,0 0 0 0 0,0 1 0 0 0,0-1 0 0 0,0 1 0 0 0,-1-1 0 0 0,1 1 0 0 0,0-1 0 0 0,-1 0 0 0 0,-2-4 0 0 0,3 5 0 0 0,-1-1 0 0 0,0 0 0 0 0,1 0 0 0 0,-1 1 0 0 0,1-1 0 0 0,0 0 0 0 0,-1 0 0 0 0,1 0 0 0 0,0 0 0 0 0,-1 0 0 0 0,1 0 0 0 0,0 0 0 0 0,0 1 0 0 0,0-1 0 0 0,0 0 0 0 0,0-2 0 0 0,0 3 0 0 0,0-1 0 0 0,0 0 0 0 0,0 1 0 0 0,0-1 0 0 0,-1 0 0 0 0,1 1 0 0 0,0-1 0 0 0,0 1 0 0 0,0-1 0 0 0,-1 0 0 0 0,1 1 0 0 0,0-1 0 0 0,-1 1 0 0 0,1-1 0 0 0,0 1 0 0 0,-1-1-1 0 0,0 0 1 0 0,1 1 1 0 0,0-1-1 0 0,-1 1 1 0 0,1-1-1 0 0,-1 1 1 0 0,1-1-1 0 0,0 1 1 0 0,0-1-1 0 0,-1 1 1 0 0,1-1-1 0 0,0 0 1 0 0,0 1-1 0 0,-1-1 1 0 0,1 1-1 0 0,0-1 1 0 0,0 1-1 0 0,0-1 1 0 0,0 0-1 0 0,0 1 1 0 0,0-1-1 0 0,0 1 1 0 0,0-1-1 0 0,1 0 1 0 0,-1 0 2 0 0,0 0 1 0 0,0 1-1 0 0,0-1 1 0 0,0 0-1 0 0,0 0 1 0 0,0 1-1 0 0,-1-1 0 0 0,1 0 1 0 0,0 1-1 0 0,0-1 1 0 0,0 1-1 0 0,-1-1 1 0 0,1 0-1 0 0,0 1 0 0 0,-1-2 1 0 0,-2-8-6 0 0,-1-1 2 0 0,0-1 0 0 0,-4-13 0 0 0,7 22 0 0 0,1 0 0 0 0,0 1 0 0 0,-1-1 0 0 0,0 1 0 0 0,1-1 0 0 0,-1 1 0 0 0,0 0 0 0 0,-3-5 0 0 0,3 5 0 0 0,0 0 0 0 0,0-1 0 0 0,0 1 0 0 0,0 0 0 0 0,0 0 0 0 0,1-1 0 0 0,-1 1 0 0 0,0-5 0 0 0,-5-16 0 0 0,2 13 0 0 0,4 10 0 0 0,-1-1 0 0 0,1 1 0 0 0,0-1 0 0 0,-1 1 0 0 0,1-1 0 0 0,0 1 0 0 0,0-1 0 0 0,0 1 0 0 0,-1-1 0 0 0,1 0 0 0 0,0 1 0 0 0,0-1 0 0 0,0 1 0 0 0,0-1 0 0 0,0 0 0 0 0,0 1 0 0 0,0-1 0 0 0,0 0 0 0 0,0-1 0 0 0,0 0-1 0 0,0 0 1 0 0,-1 0-1 0 0,1-1 1 0 0,0 1-1 0 0,-1 0 1 0 0,0 0-1 0 0,1 1 1 0 0,-1-1-1 0 0,0 0 1 0 0,0 0-1 0 0,-2-2 1 0 0,-5-15 73 0 0,-2-6 36 0 0,6 15-109 0 0,3 9 0 0 0,1 1 0 0 0,-1-1 0 0 0,1 0 0 0 0,0 0 0 0 0,-1 1 0 0 0,1-1 0 0 0,0 0 0 0 0,-1 0 0 0 0,1 0 0 0 0,0 1 0 0 0,0-1 0 0 0,0 0 0 0 0,-1-1 0 0 0,-4-18 54 0 0,1 9-43 0 0,3 11-11 0 0,1-1 0 0 0,-1 0 0 0 0,1 1 0 0 0,0-1 0 0 0,-1 0 0 0 0,1 1 0 0 0,0-1 0 0 0,0 0 0 0 0,-1 1 0 0 0,1-1 0 0 0,0 0 0 0 0,0 1 0 0 0,0-1-1 0 0,0 0 1 0 0,0 1 0 0 0,0-1 0 0 0,0-1 0 0 0,0 0 3 0 0,0 1 0 0 0,0-1 0 0 0,0 1 0 0 0,0-1 0 0 0,0 0 0 0 0,-1 1 0 0 0,1-1 0 0 0,-1 1 0 0 0,1-1 0 0 0,-1 1 0 0 0,1-1 0 0 0,-1 1 0 0 0,0-1 0 0 0,-1-1 0 0 0,1 1 3 0 0,0 1 1 0 0,0-1 0 0 0,0 1-1 0 0,1-1 1 0 0,-1 1-1 0 0,0-1 1 0 0,1 1 0 0 0,0-1-1 0 0,-1 1 1 0 0,1-3 0 0 0,0 3-7 0 0,-1 0 1 0 0,1 0 0 0 0,0 0 0 0 0,0-1 0 0 0,-1 1-1 0 0,1 0 1 0 0,-1 0 0 0 0,1 0 0 0 0,-1 0 0 0 0,1 0-1 0 0,-1 0 1 0 0,0 0 0 0 0,1 0 0 0 0,-2-1 0 0 0,-1-1-3 0 0,-5-10 2 0 0,1-1 0 0 0,1 1 0 0 0,-7-20 0 0 0,9 26 0 0 0,1-1 0 0 0,-1 1 0 0 0,-1 0 0 0 0,1 0 0 0 0,-1 1 0 0 0,-7-8 0 0 0,11 13 0 0 0,-53-52 0 0 0,42 42 0 0 0,4 4 0 0 0,-10-9 0 0 0,17 16 3 0 0,0-1-1 0 0,1 0 1 0 0,-1 1-1 0 0,0-1 1 0 0,0 0-1 0 0,1 0 0 0 0,-1 0 1 0 0,1 0-1 0 0,-1 1 1 0 0,1-1-1 0 0,-1-2 1 0 0,-5-5 34 0 0,-11-8 40 0 0,3 4-77 0 0,12 10 14 0 0,1 1-1 0 0,0-1 1 0 0,-1 1-1 0 0,1-1 1 0 0,0 0-1 0 0,-1 1 1 0 0,1-1 0 0 0,0 0-1 0 0,0 0 1 0 0,1 0-1 0 0,-1 0 1 0 0,-1-3-1 0 0,2 2-13 0 0,0 0 0 0 0,0 1 0 0 0,0-1 0 0 0,-1 0 0 0 0,1 1 0 0 0,-1-1 0 0 0,0 0 0 0 0,-2-4 0 0 0,-1-5 0 0 0,0-1 0 0 0,3 12 0 0 0,0-1 0 0 0,0 1 0 0 0,1-1 0 0 0,-1 1 0 0 0,1-1 0 0 0,0 0 0 0 0,-1 1 0 0 0,1-1 0 0 0,0-1 0 0 0,-1-5 40 0 0,0 1-1 0 0,0 0 1 0 0,0 0-1 0 0,-5-10 1 0 0,-2-7-30 0 0,3 13-10 0 0,1 0 0 0 0,1-1 0 0 0,0 1 0 0 0,-2-18 0 0 0,-1 10 0 0 0,5 18 0 0 0,0 0 0 0 0,0 0 0 0 0,1-1 0 0 0,-1 1 0 0 0,1 0 0 0 0,-1-1 0 0 0,1 1 0 0 0,0-1 0 0 0,-1 1 0 0 0,1 0 0 0 0,0-1 0 0 0,0 1 0 0 0,0-1 0 0 0,0 1 0 0 0,0-1 0 0 0,0-1 0 0 0,0-20 0 0 0,3-5 0 0 0,-3 1 0 0 0,-1-9 0 0 0,3-2 64 0 0,-3 24-64 0 0,1 12 0 0 0,0 1 0 0 0,-1 0 0 0 0,1-1 0 0 0,0 1 0 0 0,0 0 0 0 0,0 0 0 0 0,0-1 0 0 0,0 1 0 0 0,1 0 0 0 0,-1-1 0 0 0,0 1 0 0 0,0 0 0 0 0,1-2 0 0 0,0 2 0 0 0,-1 0 0 0 0,0 0 0 0 0,0 0 0 0 0,1 0 0 0 0,-1-1 0 0 0,0 1 0 0 0,0 0 0 0 0,0 0 0 0 0,0 0 0 0 0,0 0 0 0 0,-1-2 0 0 0,1 2 0 0 0,0 0 0 0 0,0-1 0 0 0,-1 1 0 0 0,1 0 0 0 0,0 0 0 0 0,1-1 0 0 0,-1 1 0 0 0,0 0 0 0 0,1-3 0 0 0,-1-9 0 0 0,0-1 0 0 0,2-12 0 0 0,-2-2 0 0 0,8 0 0 0 0,-8 27 0 0 0,0 0 0 0 0,1 0 0 0 0,-1-1 0 0 0,0 1 0 0 0,0 0 0 0 0,0-1 0 0 0,0 1 0 0 0,0 0 0 0 0,0 0 0 0 0,0-1 0 0 0,-1 0 0 0 0,1-13 0 0 0,4-14 0 0 0,0 3 0 0 0,-3 21 0 0 0,0 0 0 0 0,0 0 0 0 0,-1 1 0 0 0,1-1 0 0 0,-1 0 0 0 0,-1-5 0 0 0,1 4 0 0 0,0 1 0 0 0,0-1 0 0 0,1 1 0 0 0,1-10 0 0 0,1-26 0 0 0,-2 39 0 0 0,-1 0 0 0 0,0 0 0 0 0,0 0 0 0 0,0 0 0 0 0,0 1 0 0 0,0-1 0 0 0,-1-4 0 0 0,0-13 0 0 0,4-6 0 0 0,5-20 0 0 0,-4 13 0 0 0,-3 26 0 0 0,-1 0 0 0 0,1 0 0 0 0,0 0 0 0 0,3-8 0 0 0,-3-5 0 0 0,0 2 0 0 0,1 2 0 0 0,2-6 0 0 0,-4 20 0 0 0,0 0 0 0 0,1 0 0 0 0,-1 0 0 0 0,0 0 0 0 0,0 0 0 0 0,0 0 0 0 0,0 0 0 0 0,0 0 0 0 0,0-1 0 0 0,0 1 0 0 0,0 0 0 0 0,-1-2 0 0 0,0-10 0 0 0,3 7 0 0 0,1-19 0 0 0,0 5 0 0 0,-3 18 0 0 0,1-1 0 0 0,-1 1 0 0 0,1-1 0 0 0,-1 1 0 0 0,0-1 0 0 0,0 1 0 0 0,0-5 0 0 0,-1-7 0 0 0,1 11 0 0 0,0 0 0 0 0,0 0 0 0 0,-1 0 0 0 0,1 0 0 0 0,-1 0 0 0 0,-1-4 0 0 0,1 6 0 0 0,1-1 0 0 0,0 1 0 0 0,-1 0 0 0 0,1-1 0 0 0,0 1 0 0 0,0 0 0 0 0,0-1 0 0 0,0 1 0 0 0,1-3 0 0 0,-2-10 0 0 0,1 12 9 0 0,-1 1-1 0 0,1-1 1 0 0,0 1-1 0 0,0-1 1 0 0,0 1 0 0 0,0-1-1 0 0,1 0 1 0 0,-1 1-1 0 0,1-3 1 0 0,1-11 97 0 0,-2 14-102 0 0,0 0-1 0 0,0 0 1 0 0,0-1-1 0 0,0 1 1 0 0,0 0-1 0 0,1-1 0 0 0,-1 1 1 0 0,0 0-1 0 0,1 0 1 0 0,0-2-1 0 0,0 1-18 0 0,0 1-1 0 0,-1 0 0 0 0,0 0 1 0 0,1-1-1 0 0,-1 1 0 0 0,1 0 0 0 0,-1-1 1 0 0,0 1-1 0 0,0 0 0 0 0,0-3 1 0 0,3-18-69 0 0,-1 6 86 0 0,2 4-2 0 0,-4 11 0 0 0,1 0 0 0 0,-1 0 0 0 0,0 0 0 0 0,1-1 0 0 0,-1 1 0 0 0,0 0 0 0 0,0 0 0 0 0,0 0 0 0 0,1 0 0 0 0,-1-1 0 0 0,-1 0 0 0 0,1 0 0 0 0,0 0 0 0 0,-1 1 0 0 0,1-1 0 0 0,0 1 0 0 0,-1 0 0 0 0,1-1 0 0 0,0 1 0 0 0,0-1 0 0 0,0 1 0 0 0,0 0 0 0 0,1-1 0 0 0,-1 1 0 0 0,0-1 0 0 0,1 1 0 0 0,-1 0 0 0 0,0-1 0 0 0,1 1 0 0 0,0 0 0 0 0,0-2 0 0 0,0 2 0 0 0,-1 0 0 0 0,0 0 0 0 0,1 0 0 0 0,-1 0 0 0 0,0 0 0 0 0,0 0 0 0 0,0 0 0 0 0,1 0 0 0 0,-1 0 0 0 0,0 0 0 0 0,0 0 0 0 0,0 0 0 0 0,-1 1 0 0 0,1-1 0 0 0,0 0 0 0 0,-1-2 0 0 0,1 2 0 0 0,0 0 0 0 0,0 0 0 0 0,-1 0 0 0 0,1 0 0 0 0,0 0 0 0 0,0 0 0 0 0,0 0 0 0 0,0-1 0 0 0,0 1 0 0 0,1 0 0 0 0,-1 0 0 0 0,0 0 0 0 0,1-2 0 0 0,7-32-96 0 0,-3-7 160 0 0,-4 27-36 0 0,1-1 8 0 0,0 0-36 0 0,-2 15 0 0 0,0-1 0 0 0,0 1 0 0 0,0-1 0 0 0,0 1 0 0 0,1-1 0 0 0,-1 1 0 0 0,0-1 0 0 0,1 1 0 0 0,-1-1 0 0 0,2-1 0 0 0,-2 2 0 0 0,0 0 0 0 0,1 0 0 0 0,-1 0 0 0 0,0 0 0 0 0,0 0 0 0 0,0 1 0 0 0,0-1 0 0 0,1 0 0 0 0,-1 0 0 0 0,0 0 0 0 0,-1 0 0 0 0,1-2 0 0 0,1-10 0 0 0,0 10 0 0 0,0 1 0 0 0,0 0 0 0 0,0 0 0 0 0,0-1 0 0 0,-1 1 0 0 0,1 0 0 0 0,-1 0 0 0 0,0-1 0 0 0,1 1 0 0 0,-1-4 0 0 0,5-15 0 0 0,-2 9 0 0 0,3-2 0 0 0,-5 13 0 0 0,-1 0 0 0 0,1-1 0 0 0,-1 1 0 0 0,1 0 0 0 0,-1-1 0 0 0,1 1 0 0 0,-1 0 0 0 0,1-1 0 0 0,-1 1 0 0 0,0-1 0 0 0,0 1 0 0 0,0-2 0 0 0,0 2 0 0 0,0-1 0 0 0,0 1 0 0 0,1 0 0 0 0,-1-1 0 0 0,0 1 0 0 0,1 0 0 0 0,-1 0 0 0 0,1 0 0 0 0,-1-1 0 0 0,2-1 0 0 0,3-9 0 0 0,6-22 0 0 0,-8 28 0 0 0,-1 0 0 0 0,1-1 0 0 0,1-11 0 0 0,9-18-64 0 0,-7 10 64 0 0,-3 15 0 0 0,4-23 0 0 0,3-1 0 0 0,1-5 0 0 0,0 2 0 0 0,-3 7 0 0 0,-7 27 0 0 0,-1 1 0 0 0,1-1 0 0 0,0 1 0 0 0,0 0 0 0 0,0-1 0 0 0,3-4 0 0 0,-2 5 0 0 0,-1 1 0 0 0,0-1 0 0 0,1 0 0 0 0,-2 0 0 0 0,1 0 0 0 0,0 0 0 0 0,0-6 0 0 0,0 3 0 0 0,-1 0 0 0 0,1 0-1 0 0,3-10 1 0 0,2-14 12 0 0,1-4 41 0 0,0-1-53 0 0,0-2 0 0 0,-6 23 0 0 0,0 0 0 0 0,1 0 0 0 0,6-22 0 0 0,-3 1 0 0 0,-3 24 0 0 0,0-20 0 0 0,-2 28 0 0 0,1 1 0 0 0,-1-1 0 0 0,1 0 0 0 0,0 1 0 0 0,0-1 0 0 0,0 0 0 0 0,0 1 0 0 0,0-1 0 0 0,0 1 0 0 0,3-3 0 0 0,4-12 0 0 0,3-21 54 0 0,-3-12-55 0 0,-7 37 16 0 0,0 0 1 0 0,6-17-1 0 0,-3-5 134 0 0,-2 21-149 0 0,-2 12 0 0 0,0 1 0 0 0,0-1 0 0 0,0 1 0 0 0,0-1 0 0 0,0 1 0 0 0,0 0 0 0 0,1-1 0 0 0,-1 1 0 0 0,1-2 0 0 0,5-28 64 0 0,-4 17-64 0 0,-1 1 0 0 0,2 0 36 0 0,2-4-8 0 0,2-15-17 0 0,-4 19 43 0 0,-3 12-54 0 0,0 0 0 0 0,1-1 0 0 0,-1 1 0 0 0,0 0 0 0 0,0 0 0 0 0,1 0-1 0 0,-1-1 1 0 0,1 1 0 0 0,-1 0 0 0 0,1 0 0 0 0,1-1 0 0 0,-2 1 0 0 0,0 1 0 0 0,0 0 0 0 0,0 0 0 0 0,0-1 0 0 0,1 1 0 0 0,-1 0 0 0 0,0 0 0 0 0,0-1 0 0 0,0 1 0 0 0,0 0 0 0 0,0-1 0 0 0,0 1 0 0 0,0 0 0 0 0,0 0 0 0 0,0-1 0 0 0,0 1 0 0 0,0 0 0 0 0,0-1 0 0 0,0 1 0 0 0,0 0 0 0 0,0 0 0 0 0,0-1 0 0 0,0 1 0 0 0,0 0 0 0 0,-1-1 0 0 0,1 1 0 0 0,0 0 0 0 0,0 0 0 0 0,-1-1 0 0 0,1 1 0 0 0,0 0 0 0 0,0-1 0 0 0,0 1 0 0 0,0 0 0 0 0,-1 0 0 0 0,1-1 0 0 0,0 1 0 0 0,0 0 0 0 0,0 0 0 0 0,0-1 0 0 0,0 1 0 0 0,0 0 0 0 0,0 0 0 0 0,0-1 0 0 0,0 1 0 0 0,0 0 0 0 0,0 0 0 0 0,0-1 0 0 0,0 1 0 0 0,0 0 0 0 0,0-1 0 0 0,0 1 0 0 0,0 0 0 0 0,0 0 0 0 0,0-1 0 0 0,0 1 0 0 0,1 0 0 0 0,-1-1 0 0 0,4-4 0 0 0,-3 5 0 0 0,-1 0 0 0 0,0 0 0 0 0,1-1 0 0 0,-1 1 0 0 0,0 0 0 0 0,1-1 0 0 0,-1 1 0 0 0,0 0 0 0 0,0-1 0 0 0,0 1 0 0 0,1-1 0 0 0,-1 1 0 0 0,0 0 0 0 0,0-1 0 0 0,0 1 0 0 0,0-1 0 0 0,0 1 0 0 0,0 0 0 0 0,0-1 0 0 0,0 1 0 0 0,0-1 0 0 0,0 1 0 0 0,0-1 0 0 0,0 1 0 0 0,0 0 0 0 0,0-1 0 0 0,0 1 0 0 0,0-1 0 0 0,0 0 0 0 0,0 1 0 0 0,0-1 0 0 0,0 1 0 0 0,0-1 0 0 0,0 0 0 0 0,0 1 0 0 0,0-1 0 0 0,0 1 0 0 0,0-1 0 0 0,0 1 0 0 0,1 0 0 0 0,-1-1 0 0 0,0 1 0 0 0,0-1 0 0 0,0 1 0 0 0,1-1 0 0 0,-1 1 0 0 0,0-1 0 0 0,1 1 0 0 0,-1 0 0 0 0,0-1 0 0 0,2 1 0 0 0,-2-1 0 0 0,0 1 0 0 0,1-1 0 0 0,-1 1 0 0 0,1-1 0 0 0,-1 1 0 0 0,1-1 0 0 0,-1 1 0 0 0,0-1 0 0 0,1 0 0 0 0,-1 1 0 0 0,0-1 0 0 0,0 1 0 0 0,0-1 0 0 0,1-1 0 0 0,-1-4 0 0 0,0 5 0 0 0,0 0 0 0 0,0 0 0 0 0,0 0 0 0 0,0 0 0 0 0,0 0 0 0 0,0 0 0 0 0,1 0 0 0 0,-1 0 0 0 0,0 0 0 0 0,1 0 0 0 0,-1 0 0 0 0,1 0 0 0 0,0-2 0 0 0,-1 3 0 0 0,1-1 0 0 0,-1 1 0 0 0,0-1 0 0 0,0 1 0 0 0,1-1 0 0 0,-1 0 0 0 0,0 1 0 0 0,0-1 0 0 0,0 1 0 0 0,0-1 0 0 0,0 1-1 0 0,0-1 1 0 0,0 0 0 0 0,0 1 0 0 0,0-1 0 0 0,0 1 0 0 0,0-1 0 0 0,0 0 0 0 0,-1 0 0 0 0,1 1 1 0 0,0-1 0 0 0,0 0 0 0 0,-1 1-1 0 0,1-1 1 0 0,0 0 0 0 0,0 1 0 0 0,0-1 0 0 0,0 0 0 0 0,0 1 0 0 0,0-1-1 0 0,0 0 1 0 0,1 1 0 0 0,-1-1 0 0 0,0 0 0 0 0,0 1 0 0 0,1-2 0 0 0,1-2 25 0 0,-1 2-17 0 0,0 1 0 0 0,-1-1-1 0 0,1 1 1 0 0,0-1-1 0 0,-1 1 1 0 0,1-1-1 0 0,-1 1 1 0 0,1-1-1 0 0,-1 0 1 0 0,0 1 0 0 0,0-1-1 0 0,0 0 1 0 0,0-2-1 0 0,5-32 8 0 0,-5 35-16 0 0,0 0 0 0 0,0 0 0 0 0,1 0 0 0 0,-1 0 0 0 0,0 0 0 0 0,0 0 0 0 0,1 1 0 0 0,-1-1 0 0 0,1 0 0 0 0,-1 0 0 0 0,1 0 0 0 0,-1 0 0 0 0,2-1 0 0 0,-2 2 0 0 0,1-1 0 0 0,0 0 0 0 0,-1 0 0 0 0,1 0 0 0 0,-1 0 0 0 0,1 0 0 0 0,-1 0 0 0 0,1 0 0 0 0,-1-1 0 0 0,0 1 0 0 0,1-2 0 0 0,-1 1 0 0 0,1-1 0 0 0,-1 0 0 0 0,1 1 0 0 0,0-1 0 0 0,0 0 0 0 0,0 1 0 0 0,1-1 0 0 0,1-2 0 0 0,-2 3 0 0 0,1-1 0 0 0,-1 1 0 0 0,0-1 0 0 0,0 1 0 0 0,0-1 0 0 0,0 0 0 0 0,0 1 0 0 0,0-1 0 0 0,0-5 0 0 0,1-24 0 0 0,-2 31 0 0 0,0-1 0 0 0,0 0 0 0 0,0 1 0 0 0,1-1 0 0 0,-1 1 0 0 0,0-1 0 0 0,1 1 0 0 0,-1-1 0 0 0,1 1 0 0 0,0-2 0 0 0,0 1 0 0 0,0 0 0 0 0,-1 1 0 0 0,1-1 0 0 0,0 0 0 0 0,-1 1 0 0 0,0-1 0 0 0,1 0 0 0 0,-1-3 0 0 0,7-30 0 0 0,-2 14-65 0 0,0 3-22 0 0,-5 17 84 0 0,0 0-1 0 0,1 0 1 0 0,-1-1-1 0 0,1 1 0 0 0,-1 0 1 0 0,1 0-1 0 0,0-1 1 0 0,-1 1-1 0 0,1 0 1 0 0,0 0-1 0 0,1-1 0 0 0,6-10 166 0 0,-4-1-149 0 0,0 1 1 0 0,0-1 0 0 0,-1 1-1 0 0,-1-1 1 0 0,1-14-1 0 0,4-2-2 0 0,-7 23-4 0 0,1 0 0 0 0,1 1 1 0 0,-1-1-1 0 0,4-8 0 0 0,4-19 10 0 0,0-3-17 0 0,-1 4 0 0 0,-7 28 0 0 0,-1 1 0 0 0,1-1 0 0 0,0 0 0 0 0,0 1 0 0 0,0-1 0 0 0,2-4 0 0 0,4-16 0 0 0,10-48 0 0 0,-6 34 0 0 0,-1 5 0 0 0,2-33 0 0 0,-7 33 0 0 0,-4 27 0 0 0,0-1 0 0 0,0 1 0 0 0,3-12 0 0 0,1-5 0 0 0,0 3 0 0 0,-4 14 0 0 0,1-1 0 0 0,-1 0 0 0 0,0-9 0 0 0,0 10 0 0 0,0 0 0 0 0,-1 0 0 0 0,2 1 0 0 0,-1-1 0 0 0,3-6 0 0 0,-2 5 0 0 0,0 1 0 0 0,0 0 0 0 0,1-12 0 0 0,3-11 0 0 0,0-8 0 0 0,-3-2 26 0 0,-3 32-18 0 0,1-1-1 0 0,-1 0 1 0 0,1 1 0 0 0,3-13-1 0 0,8-42-95 0 0,-10 55 88 0 0,0 1 0 0 0,-1-1 0 0 0,1-13 0 0 0,0 0 0 0 0,0-10 0 0 0,-3 25 0 0 0,1 0 0 0 0,0-1 0 0 0,1 1 0 0 0,-1 0 0 0 0,1 0 0 0 0,2-8 0 0 0,-1 6 0 0 0,0-1 0 0 0,0 1 0 0 0,1-14 0 0 0,-3 13 0 0 0,1 0 0 0 0,1 0 0 0 0,2-10 0 0 0,-3 16 0 0 0,0-1 0 0 0,-1 0 0 0 0,0 0 0 0 0,0 1 0 0 0,0-1 0 0 0,0 0-1 0 0,0 1 1 0 0,-1-4 0 0 0,0-13 12 0 0,9-38 41 0 0,-9 41-53 0 0,1 2 0 0 0,3-3 0 0 0,-2 13 0 0 0,0 0 0 0 0,-1 0 0 0 0,1 0 0 0 0,-1 0 0 0 0,0 0 0 0 0,-1-7 0 0 0,1 10 0 0 0,0 1 0 0 0,0-1 0 0 0,0 1 0 0 0,-1-1 0 0 0,1 1 0 0 0,0-1 0 0 0,0 1 0 0 0,0-1 0 0 0,0 1 0 0 0,0-1 0 0 0,0 1 0 0 0,0-1 0 0 0,0 1 0 0 0,0-1 0 0 0,0 1 0 0 0,0-1 0 0 0,0 1 0 0 0,0-1 0 0 0,1 1 0 0 0,-1-1 0 0 0,0 1 0 0 0,1-1 0 0 0,0-2 0 0 0,-2-2 0 0 0,1 5 0 0 0,0-1 0 0 0,-1 1 0 0 0,1-1 0 0 0,0 1 0 0 0,0-1 0 0 0,0 0 0 0 0,0 1 0 0 0,0-1 0 0 0,0 1 0 0 0,0-1 0 0 0,0 1 0 0 0,0-1 0 0 0,0 1 0 0 0,1-1 0 0 0,-1 1 0 0 0,0-1 0 0 0,0 1 0 0 0,0-1 0 0 0,1 1 0 0 0,-1-1 0 0 0,0 1 0 0 0,1-1 0 0 0,-1 1 0 0 0,0 0 0 0 0,1-1 0 0 0,-1 1 0 0 0,0-1 0 0 0,1 1 0 0 0,0-1 0 0 0,0-4 0 0 0,0-8 0 0 0,-2 6 0 0 0,8-27 118 0 0,-1 8-137 0 0,-5 23 12 0 0,0-1 1 0 0,0 1 0 0 0,0-1-1 0 0,-1 1 1 0 0,1 0 0 0 0,-1-1-1 0 0,0-5 1 0 0,2-1 6 0 0,-2 9 0 0 0,1 0 0 0 0,-1 0 0 0 0,0 0 0 0 0,1-1 0 0 0,-1 1 0 0 0,0 0 0 0 0,0 0 0 0 0,0 0 0 0 0,0-1 0 0 0,0 1 0 0 0,0 0 0 0 0,0 0 0 0 0,0 0 0 0 0,0-1 0 0 0,0 1 0 0 0,-1-2 0 0 0,0 0 0 0 0,0 0 0 0 0,1 0 0 0 0,0 0 0 0 0,-1 1 0 0 0,1-1 0 0 0,1 0 0 0 0,-1 0 0 0 0,1-5 0 0 0,-1 6 0 0 0,0-1 0 0 0,0 0 0 0 0,0 0 0 0 0,-1 0 0 0 0,1 1 0 0 0,-1-4 0 0 0,0 4 0 0 0,0-1 0 0 0,1 1 0 0 0,0 0 0 0 0,-1 0 0 0 0,1 0 0 0 0,0-1 0 0 0,0-2 0 0 0,3-11-119 0 0,-3 15 102 0 0,0-1 0 0 0,0 0-1 0 0,1 0 1 0 0,-1 1 0 0 0,0-1 0 0 0,1 0 0 0 0,0 1 0 0 0,-1-1-1 0 0,1 0 1 0 0,0 1 0 0 0,-1-1 0 0 0,2-1 0 0 0,1-7 161 0 0,0 0-34 0 0,-3 10-110 0 0,0-1 0 0 0,1 1 0 0 0,-1-1 0 0 0,0 0 0 0 0,0 1 0 0 0,1-1 0 0 0,-1 1 0 0 0,0-1 0 0 0,0 0 0 0 0,0 1 0 0 0,0-1 0 0 0,0 1 0 0 0,0-1 0 0 0,0 0 0 0 0,0 1 0 0 0,0-1 0 0 0,0 1 0 0 0,0-1 0 0 0,-1 0 0 0 0,1-10 0 0 0,3 5 0 0 0,-3-1 0 0 0,2-19 80 0 0,-2 25-71 0 0,-1 0-1 0 0,1 0 1 0 0,0 0 0 0 0,-1 0-1 0 0,1 0 1 0 0,0 0 0 0 0,-1 0-1 0 0,1 0 1 0 0,-1 0-1 0 0,0 0 1 0 0,1 0 0 0 0,-2-1-1 0 0,1 0 34 0 0,0 1-80 0 0,0 0 36 0 0,0-2-14 0 0,-1 0 0 0 0,1 0-1 0 0,-1-1 1 0 0,1 1 0 0 0,0 0-1 0 0,-1-7 1 0 0,0-8 16 0 0,1 14 0 0 0,0 0 0 0 0,1 0 0 0 0,0-1 0 0 0,0 1 0 0 0,0-4 0 0 0,0-16 0 0 0,2 10 0 0 0,-1 0 0 0 0,1 4 0 0 0,0 1 0 0 0,-3 2 0 0 0,1 6 0 0 0,0 0 0 0 0,-1 0 0 0 0,1 0 0 0 0,0 0 0 0 0,0-1 0 0 0,0 1 0 0 0,0 0 0 0 0,0 0 0 0 0,0 0 0 0 0,1 0 0 0 0,-1 0 0 0 0,0 0 0 0 0,1-2 0 0 0,0-12 0 0 0,0 10 0 0 0,-1 0 0 0 0,0 0 0 0 0,0 0 0 0 0,0 1 0 0 0,-1-1 0 0 0,0 0 0 0 0,0 0 0 0 0,-2-6 0 0 0,-1-6 0 0 0,7-21 0 0 0,-5 28 0 0 0,1 10 0 0 0,1-1 0 0 0,0 1 0 0 0,0-1 0 0 0,0 1 0 0 0,0 0 0 0 0,-1-1 0 0 0,1 1 0 0 0,0-1 0 0 0,0 1 0 0 0,0 0 0 0 0,0-1 0 0 0,0 1 0 0 0,0-1 0 0 0,0 1 0 0 0,0-1 0 0 0,0 1 0 0 0,0 0 0 0 0,0-1 0 0 0,0 1 0 0 0,0-1 0 0 0,0 1 0 0 0,1 0 0 0 0,-1-1 0 0 0,0 1 0 0 0,0-1 0 0 0,0 1 0 0 0,1 0 0 0 0,-1-1 0 0 0,0 1 0 0 0,2-2 0 0 0,0-22 0 0 0,0 0 0 0 0,-2 24 0 0 0,1-1 0 0 0,-1 0 0 0 0,0 0 0 0 0,0 1 0 0 0,0-1 0 0 0,0 0 0 0 0,0 0 0 0 0,0 1 0 0 0,0-1 0 0 0,0 0 0 0 0,0 0 0 0 0,0 1 0 0 0,-1-3 0 0 0,1 3 0 0 0,0-1 0 0 0,0 0 0 0 0,0 1 0 0 0,0-1 0 0 0,0 0 0 0 0,0 1 0 0 0,0-1 0 0 0,0 0 0 0 0,0 1 0 0 0,0-1 0 0 0,0 1 0 0 0,0-1 0 0 0,0 0 0 0 0,0 1 0 0 0,1-2 0 0 0,-1 1 0 0 0,1 1 0 0 0,-1-1 0 0 0,0 1 0 0 0,1-1 0 0 0,-1 0 0 0 0,0 1 0 0 0,0-1 0 0 0,1 1 0 0 0,-1-1 0 0 0,0 0 0 0 0,0 1 0 0 0,0-1 0 0 0,0 0 0 0 0,0 1 0 0 0,0-1 0 0 0,0 0 0 0 0,0 1 0 0 0,0-1 0 0 0,-1 0 0 0 0,1 1 0 0 0,0-2 0 0 0,-1-5 0 0 0,3 3 0 0 0,-2 3 0 0 0,1 1 0 0 0,-1-1 0 0 0,0 1 0 0 0,0-1 0 0 0,0 1 0 0 0,1-1 0 0 0,-1 1 0 0 0,0-1 0 0 0,0 1 0 0 0,0-1 0 0 0,0 1 0 0 0,0-1 0 0 0,0 1 0 0 0,0-1 0 0 0,0 1 0 0 0,0-2 0 0 0,0 2 0 0 0,-1 0 0 0 0,1-1 0 0 0,0 1 0 0 0,0-1 0 0 0,0 1 0 0 0,-1 0 0 0 0,1-1 0 0 0,0 1 0 0 0,0-1 0 0 0,0 1 0 0 0,0-1 0 0 0,0 1 0 0 0,0-1 0 0 0,0 1 0 0 0,0 0 0 0 0,0-1 0 0 0,0 1 0 0 0,0-1 0 0 0,0 1 0 0 0,0-1 0 0 0,0 1 0 0 0,0-1 0 0 0,1 1 0 0 0,-1 0 0 0 0,0-1 0 0 0,0 1 0 0 0,0-1 0 0 0,1 1 0 0 0,-1 0 0 0 0,0-1 0 0 0,1 1 0 0 0,-1-1 0 0 0,3-4 0 0 0,-4-38 0 0 0,-2 29 0 0 0,3 13 0 0 0,0 0 0 0 0,-1 0 0 0 0,1 0 0 0 0,0 0 0 0 0,-1 0 0 0 0,1-1 0 0 0,0 1 0 0 0,0 0 0 0 0,0 0 0 0 0,0 0 0 0 0,0 0 0 0 0,1-1 0 0 0,-1 1 0 0 0,0 0 0 0 0,1-2 0 0 0,-1 2 0 0 0,0 0 0 0 0,0 1 0 0 0,1-1 0 0 0,-1 0 0 0 0,0 0 0 0 0,0 0 0 0 0,0 0 0 0 0,0 0 0 0 0,-1 0 0 0 0,1 1 0 0 0,0-1 0 0 0,0 0 0 0 0,-1 0 0 0 0,1 0 0 0 0,0 0 0 0 0,-1-1 0 0 0,-2-9 0 0 0,3 8 0 0 0,1 1 0 0 0,-1-1 0 0 0,0 0 0 0 0,0 0 0 0 0,0 1 0 0 0,-1-1 0 0 0,1 0 0 0 0,-1-3 0 0 0,0 6 0 0 0,1-1 0 0 0,0 0 0 0 0,0 1 0 0 0,0-1 0 0 0,0 1 0 0 0,0-1 0 0 0,0 0 0 0 0,0 1 0 0 0,0-1 0 0 0,0 0 0 0 0,1 1 0 0 0,-1-1 0 0 0,0 0 0 0 0,0 1 0 0 0,1-1 0 0 0,-1 1 0 0 0,0-1 0 0 0,1 0 0 0 0,0 0 0 0 0,-1 1 0 0 0,0-1 0 0 0,1 0 0 0 0,-1 1 0 0 0,0-1 0 0 0,0 1 0 0 0,1-1 0 0 0,-1 0 0 0 0,0 1 0 0 0,0-1 0 0 0,0 0 0 0 0,0 1 0 0 0,0-1 0 0 0,0 0 0 0 0,0 1 0 0 0,0-1 0 0 0,0-1 0 0 0,-4-8 0 0 0,2-3 0 0 0,3 10 0 0 0,0 0 0 0 0,-4-33 0 0 0,2 36 0 0 0,1-1 0 0 0,0 1 0 0 0,0 0 0 0 0,-1-1 0 0 0,1 1 0 0 0,0-1 0 0 0,0 1 0 0 0,0-1 0 0 0,0 1 0 0 0,0-1 0 0 0,0 1 0 0 0,0-1 0 0 0,0 1 0 0 0,0-1 0 0 0,0 1 0 0 0,0-1 0 0 0,0 1 0 0 0,0 0 0 0 0,0-1 0 0 0,0 1 0 0 0,0-1 0 0 0,1 1 0 0 0,-1-1 0 0 0,0 1 0 0 0,1-1 0 0 0,0-2 0 0 0,-2-3 0 0 0,1 5 0 0 0,0 0 0 0 0,0-1 0 0 0,0 1 0 0 0,0 0 0 0 0,0 0 0 0 0,0 0 0 0 0,0 0 0 0 0,1-1 0 0 0,-1 1 0 0 0,0 0 0 0 0,1 0 0 0 0,-1 0 0 0 0,2-2 0 0 0,-2-30 0 0 0,-1 26 0 0 0,0-8 0 0 0,1 1 0 0 0,-1 12 0 0 0,1 1 0 0 0,0 0 0 0 0,0 0 0 0 0,0-1 0 0 0,0 1 0 0 0,0 0 0 0 0,0 0 0 0 0,0-1 0 0 0,0 1 0 0 0,1-3 0 0 0,-1 2 0 0 0,0-1 0 0 0,0 1 0 0 0,0-1 0 0 0,-1 0 0 0 0,1 1 0 0 0,0-1 0 0 0,-1 1 0 0 0,-1-5 0 0 0,-2-10 0 0 0,6 12 0 0 0,-2 4 0 0 0,0 0 0 0 0,0 0 0 0 0,1 0 0 0 0,-1 1 0 0 0,0-1 0 0 0,0 0 0 0 0,0 0 0 0 0,0 0 0 0 0,0 0 0 0 0,0 0 0 0 0,0 0 0 0 0,0 0 0 0 0,-1-1 0 0 0,1-7 0 0 0,1-10 0 0 0,0 12 0 0 0,-1 6 0 0 0,0-1 0 0 0,0 1 0 0 0,0-1 0 0 0,-1 0 0 0 0,1 1 0 0 0,0-1 0 0 0,-1 1 0 0 0,1-1 0 0 0,-1 1 0 0 0,1 0 0 0 0,-1-1 0 0 0,0 1 0 0 0,-1-2 0 0 0,-8-35-13 0 0,9 35-7 0 0,0 0 1 0 0,0-1-1 0 0,1 1 0 0 0,-1 0 0 0 0,1 0 1 0 0,0 0-1 0 0,0-5 0 0 0,0-3 143 0 0,0-10-27 0 0,1 14-96 0 0,1-7 1 0 0,-1 13-8 0 0,-1-1 1 0 0,1 1-1 0 0,-1-1 0 0 0,0 1 0 0 0,1-1 0 0 0,-1 1 1 0 0,0-1-1 0 0,-1-2 0 0 0,0-7-4 0 0,0 5 11 0 0,-1 0-1 0 0,1-1 1 0 0,-4-8 0 0 0,-5-17 0 0 0,9 32 0 0 0,1-1 0 0 0,0 0 0 0 0,-1 1 0 0 0,1-1 0 0 0,0 0 0 0 0,-1 0 0 0 0,1 1 0 0 0,0-1 0 0 0,0 0 0 0 0,0 0 0 0 0,0 1 0 0 0,0-1 0 0 0,0 0 0 0 0,0 0 0 0 0,0 0 0 0 0,0 1 0 0 0,0-1 0 0 0,0 0 0 0 0,0 0 0 0 0,1 1 0 0 0,-1-1 0 0 0,1-1 0 0 0,0-4 0 0 0,-1-1-91 0 0,-1 0 0 0 0,1 1 0 0 0,1-1-1 0 0,1-13 1 0 0,-3-19 491 0 0,1 36-406 0 0,0 1-1 0 0,0 0 1 0 0,-1-1-1 0 0,1 1 1 0 0,0-1-1 0 0,-1 1 1 0 0,0-1-1 0 0,0 1 1 0 0,1 0-1 0 0,-2-1 1 0 0,1 1-1 0 0,0 0 1 0 0,-3-4 0 0 0,-10-18-65 0 0,13 22-5 0 0,1 1 0 0 0,-1-1 1 0 0,0 0-1 0 0,1 0 0 0 0,-1 1 0 0 0,1-1 1 0 0,-1 0-1 0 0,1 0 0 0 0,0 0 1 0 0,0 0-1 0 0,0 1 0 0 0,0-1 0 0 0,0 0 1 0 0,0-3-1 0 0,1 4-163 0 0,8-14-1442 0 0,-3 5 632 0 0,4-7-9633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 4087 0 0,'0'0'912'0'0,"13"-1"2410"0"0,-13 0-2940 0 0,1 2-347 0 0,-1-1-1 0 0,1 0 0 0 0,-1 0 0 0 0,1 0 1 0 0,-1 1-1 0 0,1-1 0 0 0,-1 0 0 0 0,1 0 1 0 0,-1 1-1 0 0,0-1 0 0 0,1 1 0 0 0,-1-1 0 0 0,1 0 1 0 0,-1 1-1 0 0,0-1 0 0 0,0 1 0 0 0,1-1 1 0 0,-1 0-1 0 0,0 1 0 0 0,1-1 0 0 0,-1 1 1 0 0,0-1-1 0 0,0 1 0 0 0,0-1 0 0 0,0 1 1 0 0,0-1-1 0 0,0 1 0 0 0,0-1 0 0 0,1 2 1 0 0,1 22 191 0 0,0-7 82 0 0,13 65 480 0 0,-10-51-540 0 0,-5-24-239 0 0,1 1-1 0 0,1-1 1 0 0,2 8-1 0 0,1 13-8 0 0,-4-25 5 0 0,0-1-1 0 0,-1 1 1 0 0,1-1-1 0 0,-1 1 0 0 0,1 0 1 0 0,-1 5-1 0 0,0-6 16 0 0,0 1-1 0 0,0-1 0 0 0,0 1 1 0 0,0 0-1 0 0,1-1 1 0 0,0 1-1 0 0,-1-1 0 0 0,2 4 1 0 0,-1-3 12 0 0,0 0 0 0 0,0 1 1 0 0,0-1-1 0 0,-1 0 0 0 0,1 6 0 0 0,0-2 49 0 0,2 46 210 0 0,-2-12-94 0 0,1-25-56 0 0,-2-7-113 0 0,1-1-1 0 0,0 0 1 0 0,0 1 0 0 0,4 8 0 0 0,-4-12-28 0 0,1 1 0 0 0,-1-1 0 0 0,1 1 0 0 0,-2-1 0 0 0,1 1 0 0 0,0 7 0 0 0,6 19 0 0 0,-2 1 0 0 0,-3-17 0 0 0,-1-14 0 0 0,0-1 0 0 0,-1 1 0 0 0,0 0 0 0 0,1-1 0 0 0,-1 1 0 0 0,0 0 0 0 0,0 0 0 0 0,0 2 0 0 0,2 10 11 0 0,-1-13-1 0 0,-1 0-1 0 0,0 0 1 0 0,1 0 0 0 0,-1 0 0 0 0,0 0 0 0 0,0 0-1 0 0,0 0 1 0 0,0 1 0 0 0,0-1 0 0 0,0 0 0 0 0,0 2-1 0 0,1 11 41 0 0,2-2-36 0 0,-1 1-14 0 0,0 1 0 0 0,0 15 0 0 0,2 8-80 0 0,-3-23 62 0 0,-1-12 20 0 0,0 0 0 0 0,1 0 0 0 0,-1 0 0 0 0,0-1 0 0 0,0 1 0 0 0,0 0 0 0 0,-1 0 0 0 0,1 2 0 0 0,0 25 470 0 0,0-28-451 0 0,-1 1 0 0 0,1-1 0 0 0,0 0 0 0 0,0 0 0 0 0,0 1-1 0 0,1-1 1 0 0,-1 0 0 0 0,0 1 0 0 0,0-1 0 0 0,2 2 0 0 0,0 12 117 0 0,1-2-61 0 0,-2-12-82 0 0,-1 0 1 0 0,0-1-1 0 0,1 1 0 0 0,-1 0 0 0 0,0 0 1 0 0,0 0-1 0 0,1 0 0 0 0,-1-1 1 0 0,0 1-1 0 0,0 0 0 0 0,0 0 1 0 0,0 0-1 0 0,0 0 0 0 0,0 0 0 0 0,0-1 1 0 0,-1 1-1 0 0,1 2 0 0 0,0 13-15 0 0,0 0 24 0 0,0-15-7 0 0,0 0 0 0 0,0 0 0 0 0,0 0 0 0 0,0 0 0 0 0,0 1 0 0 0,0-1-1 0 0,0 0 1 0 0,1 0 0 0 0,-1 0 0 0 0,0 0 0 0 0,1 1 0 0 0,0 0 0 0 0,2 13-49 0 0,-2-2 3 0 0,0 3 213 0 0,-1-14-157 0 0,0 0 1 0 0,0 0-1 0 0,0 0 0 0 0,0 0 0 0 0,1 0 1 0 0,-1 0-1 0 0,1 0 0 0 0,-1 0 0 0 0,1 0 1 0 0,0 0-1 0 0,1 3 0 0 0,-1-3-24 0 0,0 0 0 0 0,0 0-1 0 0,0 0 1 0 0,0 0 0 0 0,-1 0 0 0 0,1 0-1 0 0,-1 1 1 0 0,1-1 0 0 0,-1 0 0 0 0,0 0-1 0 0,0 3 1 0 0,-1 1-96 0 0,-1 3 99 0 0,1-1 1 0 0,0 1 0 0 0,1 11-1 0 0,0-19 14 0 0,0 2 0 0 0,0 0 0 0 0,0-1 0 0 0,0 1 0 0 0,0 0 0 0 0,0 0 0 0 0,0 0 0 0 0,-2 3 0 0 0,2 9 0 0 0,0-13 0 0 0,0-1 0 0 0,0 1 0 0 0,0-1 0 0 0,0 1 0 0 0,0 0 0 0 0,0-1 0 0 0,0 1 0 0 0,-1 2 0 0 0,0 12 0 0 0,1 0 0 0 0,-2 24 520 0 0,2-21-346 0 0,0-17-175 0 0,1 1 0 0 0,-1-1 0 0 0,0 0 1 0 0,0 1-1 0 0,0-1 0 0 0,-1 5 0 0 0,0-5 14 0 0,1 0-1 0 0,0 0 1 0 0,0 0 0 0 0,0 0-1 0 0,0 1 1 0 0,0-1-1 0 0,1 3 1 0 0,0 14 174 0 0,0 17-88 0 0,-1-19-45 0 0,1-15-54 0 0,-1 1 0 0 0,0 0 0 0 0,0-1 0 0 0,0 1-1 0 0,-1 0 1 0 0,0 3 0 0 0,1-4 0 0 0,-1-1 0 0 0,1 0 0 0 0,0 0 0 0 0,0 0 0 0 0,0 0 0 0 0,0 1 0 0 0,0-1 0 0 0,0 0 0 0 0,0 0 0 0 0,1 0 0 0 0,-1 2 0 0 0,1-2 0 0 0,-1 0 0 0 0,0 0 0 0 0,0 0 0 0 0,0 0 0 0 0,0 0 0 0 0,0 0 0 0 0,0 0 0 0 0,0 0 0 0 0,0 0 0 0 0,0 0 0 0 0,0 0 0 0 0,0 0 0 0 0,-1 2 0 0 0,1-2 0 0 0,-1 0 0 0 0,1 0 0 0 0,0 0 0 0 0,0 0 0 0 0,0 0 0 0 0,0 0 0 0 0,0 0 0 0 0,0 0 0 0 0,0 0 0 0 0,0-1 0 0 0,0 1 0 0 0,1 2 0 0 0,0 11 0 0 0,0 13 11 0 0,-1-26-8 0 0,0-1 0 0 0,0 1-1 0 0,0-1 1 0 0,0 1 0 0 0,0 0 0 0 0,0-1 0 0 0,0 1 0 0 0,0-1 0 0 0,0 1-1 0 0,0-1 1 0 0,0 1 0 0 0,0 0 0 0 0,1-1 0 0 0,-1 1 0 0 0,0-1-1 0 0,0 1 1 0 0,1-1 0 0 0,0 1 0 0 0,-1 0-2 0 0,1 0-1 0 0,-1-1 1 0 0,0 1-1 0 0,1-1 1 0 0,-1 1-1 0 0,0 0 1 0 0,0-1-1 0 0,1 1 1 0 0,-1 0 0 0 0,0-1-1 0 0,0 1 1 0 0,0 0-1 0 0,0-1 1 0 0,0 1-1 0 0,0 0 1 0 0,0 0-1 0 0,0 0 1 0 0,1 10 53 0 0,-1-10-54 0 0,1-1 0 0 0,-1 1 0 0 0,0 0 0 0 0,0-1 0 0 0,0 1 0 0 0,0 0 0 0 0,1-1 0 0 0,-1 1 0 0 0,0 0 0 0 0,0-1-1 0 0,0 1 1 0 0,-1 0 0 0 0,1-1 0 0 0,0 1 0 0 0,0 0 0 0 0,0-1 0 0 0,0 1 0 0 0,-1-1 0 0 0,1 2 0 0 0,-1-1 0 0 0,1 1 0 0 0,-1-1 0 0 0,1 1 0 0 0,0-1 0 0 0,0 1 0 0 0,0-1 0 0 0,0 1 0 0 0,0-1 0 0 0,0 1 0 0 0,0 1 0 0 0,0 9 0 0 0,1 0 0 0 0,0-11 0 0 0,-1 0 0 0 0,0-1 0 0 0,0 1 0 0 0,0 0 0 0 0,1-1 0 0 0,-1 1 0 0 0,0 0 0 0 0,0 0 0 0 0,0 0 0 0 0,0-1 0 0 0,0 1 0 0 0,0 0 0 0 0,-1 0 0 0 0,1-1 0 0 0,0 1 0 0 0,0 0 0 0 0,-1 0 0 0 0,1 0 0 0 0,0 0 0 0 0,-1 1 0 0 0,1-1 0 0 0,0 0 0 0 0,0 0 0 0 0,0 0 0 0 0,0 0 0 0 0,0 0 0 0 0,1 0 0 0 0,-1 0 0 0 0,0 1 0 0 0,1 0 0 0 0,0 14 0 0 0,-1-15 0 0 0,0 0 0 0 0,0 0 0 0 0,-1 0 0 0 0,1 0 0 0 0,0 0 0 0 0,1 1 0 0 0,-1-1 0 0 0,0 0 0 0 0,0 0 0 0 0,0 0 0 0 0,1 1 0 0 0,0-1 0 0 0,-1 0 0 0 0,0 0 0 0 0,0 0 0 0 0,1 0 0 0 0,-1-1 0 0 0,0 1 0 0 0,0 0 0 0 0,0 0 0 0 0,0 0 0 0 0,0 0 0 0 0,0 0 0 0 0,0-1 0 0 0,0 1 0 0 0,-1 0 0 0 0,1 0 0 0 0,0 0 0 0 0,0 0 0 0 0,-1 0 0 0 0,0 0 0 0 0,1 0 0 0 0,0 0 0 0 0,0 0 0 0 0,0 0 0 0 0,-1 0 0 0 0,1 0 0 0 0,0 0 0 0 0,0 0 0 0 0,0 0 0 0 0,1 0 0 0 0,-1 0 0 0 0,0 2 0 0 0,1 9 0 0 0,-1-11 0 0 0,0 0 0 0 0,0 0 0 0 0,-1-1 0 0 0,1 1 0 0 0,1 0 0 0 0,-1 0 0 0 0,0 0 0 0 0,0-1 0 0 0,0 1 0 0 0,0 0 0 0 0,0 0 0 0 0,1-1 0 0 0,-1 1 0 0 0,1 1 0 0 0,-1-2 0 0 0,0 1 0 0 0,1-1 0 0 0,-1 1 0 0 0,0-1 0 0 0,0 1 0 0 0,0-1 0 0 0,1 1 0 0 0,-1 0 0 0 0,0-1 0 0 0,0 1 0 0 0,0-1 0 0 0,0 1 0 0 0,0-1 0 0 0,0 1 0 0 0,0 0 0 0 0,0-1 0 0 0,0 1 0 0 0,-1-1 0 0 0,1 1 0 0 0,0 0 0 0 0,0-1 0 0 0,0 1 0 0 0,-1 0 0 0 0,1 0 15 0 0,0 0 0 0 0,-1 0 0 0 0,1 0-1 0 0,0 0 1 0 0,0 0 0 0 0,0 0-1 0 0,0 1 1 0 0,1-1 0 0 0,-1 0 0 0 0,0 0-1 0 0,0 0 1 0 0,1 0 0 0 0,-1 0 0 0 0,0 0-1 0 0,1 0 1 0 0,0 2 0 0 0,0-2-8 0 0,0 0-1 0 0,-1 1 1 0 0,1-1 0 0 0,0 0 0 0 0,-1 1-1 0 0,0-1 1 0 0,1 1 0 0 0,-1-1 0 0 0,0 1-1 0 0,0-1 1 0 0,0 1 0 0 0,0-1 0 0 0,0 0 0 0 0,0 3-1 0 0,1 15-6 0 0,-1-18 0 0 0,-1 0 0 0 0,1 1 0 0 0,0-1 0 0 0,0 0 0 0 0,0 0 0 0 0,0 0 0 0 0,0 0 0 0 0,0 1 0 0 0,0-1 0 0 0,0 0 0 0 0,1 2 0 0 0,-1 11 0 0 0,0 0 0 0 0,0-12 0 0 0,0-1 0 0 0,0 0 0 0 0,0 1 0 0 0,1-1 0 0 0,-1 0 0 0 0,-1 0 0 0 0,1 1 0 0 0,0-1 0 0 0,0 0 0 0 0,-1 3 0 0 0,1-3 0 0 0,0 0 0 0 0,-1 1 0 0 0,1-1 0 0 0,0 0 0 0 0,0 0 0 0 0,0 1 0 0 0,0-1 0 0 0,0 0 0 0 0,1 3 0 0 0,0 8 0 0 0,1 0 0 0 0,-2-11 0 0 0,0-1 0 0 0,1 1 0 0 0,-1-1 0 0 0,0 1 0 0 0,0 0 0 0 0,0-1 0 0 0,1 1 0 0 0,-1-1 0 0 0,0 1 0 0 0,0 0 0 0 0,0-1 0 0 0,0 1 0 0 0,0 0 0 0 0,0-1 0 0 0,0 1 0 0 0,0-1 0 0 0,-1 1 0 0 0,1 0 0 0 0,0-1 0 0 0,0 1 0 0 0,-4 27 0 0 0,3-17 0 0 0,1-10 0 0 0,0 0 0 0 0,0 0 0 0 0,0-1 0 0 0,0 1 0 0 0,0 0 0 0 0,0 0 0 0 0,-1 0 0 0 0,1 0 0 0 0,0 0 0 0 0,0-1 0 0 0,-1 1 0 0 0,1 0 0 0 0,-1 1 0 0 0,1-1 0 0 0,-1 0 0 0 0,1 0 0 0 0,-1 0 0 0 0,1 0 0 0 0,0 0 0 0 0,0 1 0 0 0,-1-1 0 0 0,1 0-1 0 0,0 0 1 0 0,0 2 0 0 0,-1 10 12 0 0,0-12-7 0 0,1 0 0 0 0,0 0 0 0 0,0 0 0 0 0,0 0 0 0 0,0 1 0 0 0,0-1-1 0 0,0 0 1 0 0,0 0 0 0 0,0 0 0 0 0,1 2 0 0 0,0 11 5 0 0,0-2 40 0 0,-1-12-50 0 0,0 1 1 0 0,0 0 0 0 0,0-1 0 0 0,1 1-1 0 0,-1 0 1 0 0,0 0 0 0 0,0-1 0 0 0,0 1-1 0 0,0 0 1 0 0,0-1 0 0 0,0 1 0 0 0,-1 0-1 0 0,1 0 1 0 0,0-1 0 0 0,0 1 0 0 0,0 0-1 0 0,-1-1 1 0 0,1 2 0 0 0,-1-1 4 0 0,1 1 1 0 0,-1-1 0 0 0,1 1-1 0 0,0-1 1 0 0,-1 1-1 0 0,1-1 1 0 0,0 1-1 0 0,0 0 1 0 0,1 2 0 0 0,-2 11-9 0 0,-3 17 3 0 0,2 3 112 0 0,1-19-20 0 0,1-15-88 0 0,0 0 1 0 0,1 0-1 0 0,-1 1 1 0 0,0-1-1 0 0,0 0 1 0 0,0 0-1 0 0,-1 1 1 0 0,1-1-1 0 0,0 0 1 0 0,0 0-1 0 0,-1 0 1 0 0,1 1-1 0 0,-1 1 1 0 0,-3 14 119 0 0,1-3-3 0 0,0 16-231 0 0,0-13 201 0 0,2 0 274 0 0,-3 18 1 0 0,-1 3-286 0 0,-1-3-80 0 0,5-27 0 0 0,0 1 0 0 0,-4 16 0 0 0,0 8 0 0 0,-1 3 0 0 0,0-6 0 0 0,1-3 64 0 0,-3 5 104 0 0,7-29-161 0 0,0 0-1 0 0,0 0 0 0 0,0 1 1 0 0,0-1-1 0 0,1 1 1 0 0,-1-1-1 0 0,1 1 1 0 0,0 4-1 0 0,-3 21 16 0 0,-3 2 7 0 0,5-23-17 0 0,0-1-1 0 0,-5 15 1 0 0,-2 11-158 0 0,-2 4-14 0 0,1-1 474 0 0,5-22-170 0 0,-2 6 8 0 0,4-17-134 0 0,0 1 0 0 0,0 0 0 0 0,1 0-1 0 0,0 0 1 0 0,0 0 0 0 0,-1 6 0 0 0,-6 18 49 0 0,-2-1-67 0 0,8-20 0 0 0,0-1 0 0 0,0 0 0 0 0,-7 12 0 0 0,-4 14 0 0 0,0 2 0 0 0,0 1 0 0 0,7-14 32 0 0,1-1 11 0 0,1-12-34 0 0,1 0 0 0 0,1 1 0 0 0,-2 9 1 0 0,-7 20 6 0 0,-4 8-16 0 0,2-7 0 0 0,8-23 0 0 0,0 0 0 0 0,-6 8 192 0 0,10-22-188 0 0,-1 0 0 0 0,1 0 0 0 0,0 0-1 0 0,0 0 1 0 0,0 0 0 0 0,0 0 0 0 0,0 1-1 0 0,0-1 1 0 0,0 0 0 0 0,1 0 0 0 0,-1 1-1 0 0,1-1 1 0 0,0 0 0 0 0,-1 1 0 0 0,1-1-1 0 0,1 4 1 0 0,-1-5-4 0 0,0 1 0 0 0,0-1 0 0 0,0 1 0 0 0,0-1 0 0 0,-1 1 0 0 0,1-1 0 0 0,0 1 0 0 0,-1-1 0 0 0,1 1 0 0 0,-1 1 0 0 0,-3 11 0 0 0,-5 25 64 0 0,3-21-52 0 0,5-17-6 0 0,1 1 0 0 0,-1 0 0 0 0,0 0-1 0 0,1 0 1 0 0,-1 0 0 0 0,1 0 0 0 0,-1 0-1 0 0,1 2 1 0 0,-8 32-6 0 0,-4-2 0 0 0,-1-2 0 0 0,-1-6 64 0 0,5 0 130 0 0,-1 8-68 0 0,-3 0-126 0 0,5 2 0 0 0,-3 1 11 0 0,1-5 93 0 0,8-27-99 0 0,0 0 1 0 0,0 1 0 0 0,0-1 0 0 0,0 9 0 0 0,-12 47 170 0 0,4-38-176 0 0,4 3-91 0 0,-1-3 26 0 0,0 1 52 0 0,6-19 13 0 0,-1 0 1 0 0,1 0-1 0 0,0-1 0 0 0,0 11 0 0 0,-5 12 0 0 0,6-23 0 0 0,-1-1 0 0 0,1 1 0 0 0,-1-1 0 0 0,0 1-1 0 0,-2 5 1 0 0,1-6 2 0 0,1 0 1 0 0,0 1-1 0 0,0-1 0 0 0,1 0 0 0 0,-2 7 0 0 0,-3 15 154 0 0,5-22-149 0 0,0 0 1 0 0,-1 0-1 0 0,1 0 0 0 0,-1-1 0 0 0,1 1 0 0 0,-2 3 1 0 0,-3 16 69 0 0,2 7-77 0 0,-1-2 0 0 0,0 1 0 0 0,4-22 0 0 0,0-1 0 0 0,-1 0 0 0 0,0 0 0 0 0,1 0 0 0 0,-4 10 0 0 0,2-6 0 0 0,-2 2 0 0 0,1 11 0 0 0,-3-3 11 0 0,5-17-8 0 0,0 0 1 0 0,1 0-1 0 0,-1 0 0 0 0,1 0 1 0 0,-1 0-1 0 0,1 0 0 0 0,-1 0 1 0 0,1 0-1 0 0,0 0 0 0 0,0 3 1 0 0,0-3-2 0 0,0 0 0 0 0,0 1 0 0 0,0-1 0 0 0,0 0 0 0 0,-1 0 0 0 0,1 0 0 0 0,-2 4 0 0 0,-2 15-2 0 0,2 0 0 0 0,0 3 0 0 0,-2-2 0 0 0,3-1 0 0 0,-4-3 0 0 0,7-14 0 0 0,-2-1 0 0 0,-4 11 0 0 0,3-13 0 0 0,1 0 0 0 0,-1 0 0 0 0,1 0 0 0 0,0 0 0 0 0,-1 0 0 0 0,1 1 0 0 0,0-1 0 0 0,0 0 0 0 0,0 0 0 0 0,0 0 0 0 0,0 1 0 0 0,0 5 0 0 0,0 15 0 0 0,1-18-5 0 0,0-3 3 0 0,-1-1-1 0 0,0 1 0 0 0,0-1 1 0 0,0 1-1 0 0,1-1 1 0 0,-1 1-1 0 0,0-1 0 0 0,0 1 1 0 0,0 0-1 0 0,0-1 0 0 0,0 1 1 0 0,0-1-1 0 0,0 1 1 0 0,0-1-1 0 0,0 1 0 0 0,0-1 1 0 0,-1 1-1 0 0,1-1 0 0 0,0 1 1 0 0,-1 0-1 0 0,4 33-9 0 0,-2-17 12 0 0,0-15 0 0 0,-1 1 0 0 0,0-1 0 0 0,0 0 0 0 0,0 0 0 0 0,0 0 0 0 0,0 1 0 0 0,0-1 0 0 0,-1 3 0 0 0,1-4-8 0 0,-1 1 1 0 0,1-1-1 0 0,0 1 0 0 0,0 0 1 0 0,-1-1-1 0 0,1 1 0 0 0,0-1 0 0 0,1 1 1 0 0,-1 0-1 0 0,0-1 0 0 0,0 1 0 0 0,1 0 1 0 0,-1-1-1 0 0,1 1 0 0 0,0 1 1 0 0,2 11-100 0 0,2 9 200 0 0,6 5 31 0 0,-3-8-233 0 0,-8-18-212 0 0,1 0 1 0 0,0 0 0 0 0,-1-1-1 0 0,1 1 1 0 0,0 0 0 0 0,0 0-1 0 0,0 0 1 0 0,0-1 0 0 0,0 1-1 0 0,0 0 1 0 0,2 1 0 0 0,-17-9-11129 0 0,14 5 11250 0 0,-1 1-1 0 0,1-1 0 0 0,-1 0 1 0 0,1 1-1 0 0,-1-1 0 0 0,1 0 1 0 0,0 0-1 0 0,-1 1 0 0 0,1-2 0 0 0,0-6-468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 5695 0 0,'1'0'53'0'0,"7"-1"136"0"0,-8 1-182 0 0,1 0 1 0 0,-1 0 0 0 0,0 0 0 0 0,0 0-1 0 0,0 0 1 0 0,0 0 0 0 0,0 0 0 0 0,1 0-1 0 0,-1 0 1 0 0,0 0 0 0 0,0 0 0 0 0,0 0-1 0 0,0 0 1 0 0,0 0 0 0 0,1 0 0 0 0,-1 0-1 0 0,0 0 1 0 0,0 0 0 0 0,0-1 0 0 0,0 1-1 0 0,0 0 1 0 0,0 0 0 0 0,0 0-1 0 0,1 0 1 0 0,-1 0 0 0 0,0 0 0 0 0,0 0-1 0 0,0-1 1 0 0,0 1 0 0 0,0 0 0 0 0,0 0-1 0 0,0 0 1 0 0,0 0 0 0 0,0 0 0 0 0,0-1-1 0 0,0 1 1 0 0,0 0 0 0 0,0 0 0 0 0,0 0-1 0 0,0 0 1 0 0,0-1 0 0 0,0 1-1 0 0,0 0 1 0 0,0 0 0 0 0,0 0 0 0 0,0 0-1 0 0,0 0 1 0 0,0-1 0 0 0,0 1 0 0 0,0 0-1 0 0,0 0 1 0 0,0 0 0 0 0,0 0 0 0 0,-2-2 1268 0 0,7-2 1492 0 0,-5 4-2709 0 0,1 3 1180 0 0,0-2-777 0 0,1 8-122 0 0,-2-8-328 0 0,0 0 1 0 0,0 0-1 0 0,0 0 0 0 0,0 0 0 0 0,0-1 0 0 0,0 1 0 0 0,0 0 0 0 0,0 0 0 0 0,-1 0 1 0 0,1 0-1 0 0,0 0 0 0 0,-1 0 0 0 0,0 1 0 0 0,1-1 3 0 0,-1 0-1 0 0,1 0 1 0 0,-1-1 0 0 0,1 1-1 0 0,0 0 1 0 0,0 0 0 0 0,-1-1-1 0 0,1 1 1 0 0,0 0 0 0 0,0 0-1 0 0,0 0 1 0 0,0 0-1 0 0,0-1 1 0 0,0 1 0 0 0,0 0-1 0 0,0 0 1 0 0,0 0 0 0 0,1 1-1 0 0,-1 23 558 0 0,-1 1-534 0 0,1-25-16 0 0,0 0 1 0 0,0 1-1 0 0,-1-1 1 0 0,1 0-1 0 0,0 0 1 0 0,0 0 0 0 0,-1 0-1 0 0,1 1 1 0 0,-1-1-1 0 0,0 1 1 0 0,0-1-6 0 0,1 0 1 0 0,-1 0-1 0 0,1 1 1 0 0,0-1-1 0 0,-1 0 0 0 0,1 0 1 0 0,0 0-1 0 0,0 0 1 0 0,-1 1-1 0 0,1 1 1 0 0,0-3-15 0 0,0 1-1 0 0,0 0 1 0 0,0-1 0 0 0,0 1 0 0 0,0-1 0 0 0,0 1 0 0 0,0-1 0 0 0,0 1 0 0 0,-1-1-1 0 0,1 1 1 0 0,0-1 0 0 0,0 1 0 0 0,-1-1 0 0 0,1 1 0 0 0,0-1 0 0 0,-1 1 0 0 0,0 0-1 0 0,1-1 0 0 0,-1 1-1 0 0,1-1 1 0 0,0 1 0 0 0,-1-1 0 0 0,1 1 0 0 0,0-1 0 0 0,-1 1 0 0 0,1-1 0 0 0,0 1 0 0 0,0 0 0 0 0,0-1 0 0 0,0 1 0 0 0,0-1 0 0 0,-1 1 0 0 0,1 0 0 0 0,1 5-1 0 0,-1-5-2 0 0,0 0 1 0 0,0 0-1 0 0,0 0 0 0 0,0 0 0 0 0,0 0 0 0 0,0 0 0 0 0,0 0 0 0 0,0 0 0 0 0,0 0 0 0 0,-1 0 0 0 0,1 0 1 0 0,0 0-1 0 0,-1 0 0 0 0,1 0 0 0 0,-1 1 0 0 0,0-1 3 0 0,1 0 0 0 0,-1 0 1 0 0,1 0-1 0 0,0 0 0 0 0,0 0 0 0 0,-1 1 1 0 0,1-1-1 0 0,0 0 0 0 0,0 0 0 0 0,0 0 1 0 0,0 0-1 0 0,1 1 0 0 0,-1 0 20 0 0,0-1-1 0 0,0 0 1 0 0,0 0-1 0 0,0 1 0 0 0,0-1 1 0 0,0 0-1 0 0,0 0 1 0 0,-1 1-1 0 0,1-1 1 0 0,0 0-1 0 0,-1 2 1 0 0,0-2-8 0 0,1 0 1 0 0,0 0-1 0 0,-1 0 1 0 0,1 0-1 0 0,0 0 1 0 0,0 0-1 0 0,0 0 1 0 0,-1 0-1 0 0,1 0 1 0 0,0 0-1 0 0,0 0 1 0 0,1 2-1 0 0,-1-3-9 0 0,0 1-1 0 0,0 0 0 0 0,0 0 0 0 0,0-1 1 0 0,0 1-1 0 0,0 0 0 0 0,0 0 0 0 0,0-1 1 0 0,0 1-1 0 0,0 0 0 0 0,-1 0 0 0 0,1-1 1 0 0,0 1-1 0 0,0 0 0 0 0,-1-1 0 0 0,1 1 1 0 0,0 0-1 0 0,-1-1 0 0 0,1 1 0 0 0,-1-1 1 0 0,1 1-1 0 0,-2 0 0 0 0,2 0 5 0 0,-1 0-1 0 0,1 0 1 0 0,-1 1-1 0 0,1-1 0 0 0,0 0 1 0 0,-1 0-1 0 0,1 0 1 0 0,0 0-1 0 0,0 1 1 0 0,-1-1-1 0 0,1 0 0 0 0,0 0 1 0 0,0 0-1 0 0,0 1 1 0 0,1 0-1 0 0,-2 16 75 0 0,-6 32-69 0 0,3-34 54 0 0,0-1 0 0 0,-3 32 0 0 0,-3-11 376 0 0,0 0-156 0 0,5-18-234 0 0,-1-3-44 0 0,-8 22 108 0 0,2-4 34 0 0,6-19-144 0 0,0 8 93 0 0,-5 14 120 0 0,1 8-34 0 0,7-30-159 0 0,-6 21-1 0 0,6-25-14 0 0,0 0-1 0 0,1 1 1 0 0,0-1-1 0 0,0 14 0 0 0,1-20 11 0 0,1 1 0 0 0,-1-1 0 0 0,0 0 0 0 0,0 0 0 0 0,-2 5 0 0 0,-4 18 95 0 0,5-13-118 0 0,-1 4 0 0 0,3-15 8 0 0,0 1-1 0 0,0 0 1 0 0,0-1 0 0 0,-1 1-1 0 0,0-1 1 0 0,-1 4-1 0 0,-2 18 4 0 0,4-21-11 0 0,-1-1 0 0 0,1 1 0 0 0,-1-1 0 0 0,0 1 0 0 0,-2 5 0 0 0,-4 16 0 0 0,-4 44 128 0 0,4-27-61 0 0,2-11 10 0 0,1-16 36 0 0,3-12-93 0 0,1 0-1 0 0,-1 0 1 0 0,1 0 0 0 0,-1 1-1 0 0,1-1 1 0 0,0 4 0 0 0,0-5-10 0 0,0 0-1 0 0,0 0 1 0 0,0 0 0 0 0,-1 0 0 0 0,1 0 0 0 0,-1 0-1 0 0,-1 3 1 0 0,-1 11 29 0 0,1 26-28 0 0,-3-4 186 0 0,5-30-155 0 0,0 0 0 0 0,-1-1 0 0 0,-3 14 1 0 0,2-13-26 0 0,0 0 1 0 0,1 0 0 0 0,0 12 0 0 0,-5 27 46 0 0,5-5-64 0 0,-2-5 64 0 0,3-22 25 0 0,0 4 14 0 0,0-5-74 0 0,0 2 6 0 0,3 13-35 0 0,-2-24-2 0 0,-1 0 1 0 0,1 0-1 0 0,-1 0 0 0 0,-1 7 0 0 0,2 15-5 0 0,-1-24 18 0 0,0-1-1 0 0,0 1 0 0 0,-1-1 1 0 0,1 1-1 0 0,0-1 1 0 0,-1 1-1 0 0,-1 3 1 0 0,-2 13 49 0 0,0 4 36 0 0,1 4 192 0 0,4 8-288 0 0,0 3 0 0 0,1-3 0 0 0,1 4 0 0 0,-2-19 0 0 0,0-16 0 0 0,-1 0 0 0 0,0 0 0 0 0,1 0 0 0 0,0 0 0 0 0,1 4 0 0 0,5 28 0 0 0,-3-5 0 0 0,-1-16 66 0 0,0 0 0 0 0,-1-1 1 0 0,1 20-1 0 0,-3-32-43 0 0,6 30 41 0 0,3-8-64 0 0,0 9-40 0 0,-6-23 22 0 0,-1-1-1 0 0,3 14 0 0 0,2 19 35 0 0,9 38 75 0 0,-14-74-77 0 0,-1 0 1 0 0,1 1 0 0 0,2 7-1 0 0,-1-8-15 0 0,-1 0 0 0 0,-1 0 0 0 0,1-1 0 0 0,0 9 0 0 0,11 43 1 0 0,-6-25 0 0 0,-1 2 0 0 0,-4-27 0 0 0,0 0 0 0 0,-1 0 0 0 0,1 11 0 0 0,-1-12 0 0 0,0 0 0 0 0,0 1 0 0 0,0-1 0 0 0,4 9 0 0 0,2 7 0 0 0,-5-13-3 0 0,2 17 70 0 0,3 8-67 0 0,0 4 0 0 0,-7-36 0 0 0,0-1 0 0 0,1 1 0 0 0,-1-1 0 0 0,1 1 0 0 0,-1-1 0 0 0,1 1 0 0 0,-1-1 0 0 0,2 3 0 0 0,4 12 0 0 0,5 13 256 0 0,-6-15-195 0 0,1 0-264 0 0,7 19 336 0 0,-1 10-36 0 0,-9-26-82 0 0,7 19 34 0 0,-7-20-49 0 0,-3-14 0 0 0,0 0 0 0 0,0 0 0 0 0,1 0 0 0 0,-1-1 0 0 0,1 1 0 0 0,-1 0 0 0 0,1 0 0 0 0,-1-1 0 0 0,2 3 0 0 0,4 11 0 0 0,-5-13 0 0 0,-1 0 0 0 0,1 0 0 0 0,-1 0 0 0 0,1 0 0 0 0,0-1 0 0 0,0 1 0 0 0,0 0 0 0 0,2 1 0 0 0,-3-2 4 0 0,1 0-1 0 0,0 1 0 0 0,-1-1 1 0 0,1 0-1 0 0,-1 0 1 0 0,0 0-1 0 0,1 0 1 0 0,-1 1-1 0 0,0-1 1 0 0,1 2-1 0 0,2 9 23 0 0,9 17-26 0 0,-2-3 0 0 0,-1 1 0 0 0,2-1 0 0 0,-2 2 0 0 0,-4-14 0 0 0,1 1 0 0 0,5 12 0 0 0,1 3 0 0 0,-11-28 0 0 0,0 1 0 0 0,0-1 0 0 0,0 1 0 0 0,0 0 0 0 0,0-1 0 0 0,0 6 0 0 0,6 14 0 0 0,-5-16 0 0 0,1 1 0 0 0,-1 0 0 0 0,3 9 0 0 0,-4-10 0 0 0,1 0 0 0 0,-1 0 0 0 0,2 0 0 0 0,-1-1 0 0 0,4 8 0 0 0,8 21 54 0 0,-1-7-44 0 0,-10-21-10 0 0,0 0 0 0 0,-1 1 0 0 0,3 8 0 0 0,2 6 0 0 0,0 3 52 0 0,-7-20-30 0 0,1 0 0 0 0,0 0 0 0 0,0 0 0 0 0,1 0 0 0 0,3 7 0 0 0,3 17-118 0 0,-6-23 96 0 0,0 1 0 0 0,0-1 0 0 0,2 10 0 0 0,-3-9 0 0 0,0-1 0 0 0,1 1 0 0 0,3 9 0 0 0,7 20 96 0 0,7 22-178 0 0,-17-50 132 0 0,0-1 0 0 0,-1 0 0 0 0,2 10 1 0 0,-2-11-52 0 0,0 0 0 0 0,0 1-1 0 0,1-1 1 0 0,-1 0 0 0 0,6 10 0 0 0,12 31-76 0 0,-16-39 87 0 0,1 1 0 0 0,-2-1-1 0 0,4 11 1 0 0,-3-5 20 0 0,-1-6-31 0 0,33 95 66 0 0,-27-68-65 0 0,1 1 11 0 0,-2-1 42 0 0,-3-23-53 0 0,-3-9 0 0 0,0-1 0 0 0,-1 1 0 0 0,1 0 0 0 0,-1-1 0 0 0,1 1 0 0 0,-1 0 0 0 0,1-1 0 0 0,-1 1 0 0 0,0 0 0 0 0,0 0 0 0 0,0 0 0 0 0,0-1 0 0 0,0 3 0 0 0,0-3 0 0 0,0 1 0 0 0,0 0 0 0 0,0-1 0 0 0,0 1 0 0 0,1-1 0 0 0,-1 1 0 0 0,0-1 0 0 0,1 1 0 0 0,-1-1 0 0 0,1 0 0 0 0,0 1 0 0 0,0 1 0 0 0,0-1 0 0 0,0-1 0 0 0,0 1 0 0 0,-1 0 0 0 0,1 0 0 0 0,0 0 0 0 0,-1 0 0 0 0,1 3 0 0 0,1 9 0 0 0,-1-13 0 0 0,-1 1 0 0 0,0 0 0 0 0,1-1 0 0 0,-1 1 0 0 0,0 0 0 0 0,0 0 0 0 0,0-1 0 0 0,0 4 0 0 0,-2-1 0 0 0,-2 16 0 0 0,4-15 0 0 0,1-1 0 0 0,-1 1 0 0 0,1-1 0 0 0,0 1 0 0 0,0 0 0 0 0,3 6 0 0 0,0 8 0 0 0,-3-17 0 0 0,0 0 0 0 0,0 0 0 0 0,0 0 0 0 0,0 0 0 0 0,0 0 0 0 0,0 0 0 0 0,-1 0 0 0 0,1 0 0 0 0,-1 0 0 0 0,0 5 0 0 0,0-6 0 0 0,0 1 0 0 0,1 0 0 0 0,-1-1 0 0 0,0 1 0 0 0,0-1 0 0 0,1 1 0 0 0,-1-1 0 0 0,1 1 0 0 0,0-1 0 0 0,0 3 0 0 0,0-4 0 0 0,2 6 0 0 0,0 0 0 0 0,0 0 0 0 0,-1 0 0 0 0,1 0 0 0 0,-1 0 0 0 0,-1 1 0 0 0,1-1 0 0 0,0 9 0 0 0,10 37 0 0 0,-8-37 0 0 0,3 28 0 0 0,-4 7 170 0 0,-2-47-231 0 0,-1 0 1 0 0,1 0 0 0 0,-1 0 0 0 0,1 1 0 0 0,0-1-1 0 0,2 4 1 0 0,-3-4-760 0 0,0-2 524 0 0,0 0-1 0 0,-1-1 1 0 0,1 1 0 0 0,0 0 0 0 0,0-1 0 0 0,0 1 0 0 0,0 0-1 0 0,1 0 1 0 0,-1-1 0 0 0,0 1 0 0 0,0 0 0 0 0,0-1 0 0 0,1 2 0 0 0,0 1 294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7687 0 0,'0'0'2699'0'0,"20"-10"-1478"0"0,-9 1-230 0 0,-8 7-828 0 0,-1 1-1 0 0,0-1 0 0 0,0 0 1 0 0,0 0-1 0 0,0 0 1 0 0,3-3-1 0 0,-4 3-66 0 0,1 0 0 0 0,-1 1 1 0 0,1-1-1 0 0,0 0 0 0 0,0 1 0 0 0,-1 0 0 0 0,4-2 0 0 0,9-10 39 0 0,7-8-1 0 0,-13 11-124 0 0,-7 9-5 0 0,0 0 0 0 0,0 0 0 0 0,0 0 0 0 0,0-1 0 0 0,-1 1-1 0 0,1 0 1 0 0,0 0 0 0 0,0-1 0 0 0,-1 1 0 0 0,1-2 0 0 0,0 2 7 0 0,0 0 0 0 0,-1-1 0 0 0,1 1 0 0 0,0 0 1 0 0,0-1-1 0 0,0 1 0 0 0,0 0 0 0 0,0 0 0 0 0,2-2 1 0 0,7-8 163 0 0,0 2-42 0 0,-9 9-125 0 0,0-1 0 0 0,0 0 0 0 0,0 0 0 0 0,0 1 0 0 0,0-1 0 0 0,0 0 0 0 0,-1 0 0 0 0,1 0 0 0 0,0 0 1 0 0,1-1-1 0 0,-2 1 2 0 0,1 0 1 0 0,-1 0-1 0 0,1 1 1 0 0,0-1 0 0 0,0 0-1 0 0,-1 1 1 0 0,1-1-1 0 0,0 0 1 0 0,0 1 0 0 0,0-1-1 0 0,1 0 1 0 0,-1 1-3 0 0,-1 0 1 0 0,1-1-1 0 0,0 1 1 0 0,-1 0-1 0 0,1-1 0 0 0,0 1 1 0 0,-1-1-1 0 0,1 1 1 0 0,-1-1-1 0 0,1 1 0 0 0,-1-1 1 0 0,1 1-1 0 0,-1-1 1 0 0,1 1-1 0 0,-1-1 0 0 0,0 0 1 0 0,1 1-1 0 0,-1-1 1 0 0,0 0-1 0 0,1 1 0 0 0,-1-1 1 0 0,0 0-1 0 0,0 1 1 0 0,0-1-1 0 0,0 0 1 0 0,1-1-1 0 0,6-15 55 0 0,-4 8 82 0 0,-2 9-137 0 0,-1-1 1 0 0,0 1-1 0 0,1-1 0 0 0,-1 1 0 0 0,0-1 1 0 0,0 1-1 0 0,1-1 0 0 0,-1 1 1 0 0,0 0-1 0 0,0-1 0 0 0,0 1 1 0 0,0-1-1 0 0,1 0 0 0 0,-1 1 0 0 0,0-1 1 0 0,0 1-1 0 0,0-1 0 0 0,0 1 1 0 0,0-1-1 0 0,-1 0 0 0 0,1 0-15 0 0,0 0-1 0 0,0 0 1 0 0,0 0-1 0 0,1 0 1 0 0,-1 0-1 0 0,0 0 1 0 0,0 0-1 0 0,1 0 1 0 0,-1 0-1 0 0,0 0 1 0 0,1 0-1 0 0,0-1 1 0 0,0 1 8 0 0,-1 0 0 0 0,1 0 0 0 0,-1 1 0 0 0,0-1 1 0 0,1 0-1 0 0,-1 0 0 0 0,0 0 0 0 0,0 0 0 0 0,1 1 1 0 0,-1-1-1 0 0,0 0 0 0 0,0 0 0 0 0,0 0 0 0 0,0 0 1 0 0,0-1-1 0 0,-1 1 185 0 0,1 1-182 0 0,0 0 1 0 0,0 0 0 0 0,0-1 0 0 0,0 1 0 0 0,0 0 0 0 0,0 0-1 0 0,-1 0 1 0 0,1 0 0 0 0,0 0 0 0 0,0-1 0 0 0,0 1-1 0 0,0 0 1 0 0,0 0 0 0 0,0 0 0 0 0,0 0 0 0 0,0 0 0 0 0,0-1-1 0 0,0 1 1 0 0,0 0 0 0 0,0 0 0 0 0,0 0 0 0 0,0-1-1 0 0,0 1 1 0 0,0 0 0 0 0,0 0 0 0 0,0 0 0 0 0,0 0 0 0 0,0-1-1 0 0,0 1 1 0 0,0 0 0 0 0,0 0 0 0 0,0 0 0 0 0,0 0 0 0 0,0 0-1 0 0,0-1 1 0 0,1 1 0 0 0,-1 0 0 0 0,0 0 0 0 0,0 0-1 0 0,0 0 1 0 0,0 0 0 0 0,0 0 0 0 0,0-1 0 0 0,1 1 0 0 0,-1 0-1 0 0,0 0 1 0 0,0 0 0 0 0,5-7 61 0 0,-1 2-4 0 0,-4 5-60 0 0,0-1-1 0 0,0 1 0 0 0,0 0 1 0 0,0 0-1 0 0,0-1 0 0 0,0 1 1 0 0,1 0-1 0 0,-1 0 0 0 0,0-1 1 0 0,0 1-1 0 0,0 0 0 0 0,0 0 1 0 0,1 0-1 0 0,-1-1 0 0 0,0 1 1 0 0,0 0-1 0 0,0 0 0 0 0,1 0 1 0 0,-1 0-1 0 0,0 0 1 0 0,0-1-1 0 0,1 1 0 0 0,-1 0 1 0 0,0 0-1 0 0,1 0 0 0 0,-1 0-2 0 0,1-1 0 0 0,0 1 0 0 0,-1-1 0 0 0,1 1 0 0 0,0-1 0 0 0,-1 0 0 0 0,1 1 0 0 0,-1-1 0 0 0,1 0 0 0 0,-1 1 0 0 0,1-1 0 0 0,-1 0 0 0 0,0 1 0 0 0,1-2 0 0 0,4-6 0 0 0,-4 5 3 0 0,5-4 49 0 0,-1-2 1 0 0,6-12-1 0 0,-10 19-30 0 0,0 0 0 0 0,1 0 0 0 0,-1 0 1 0 0,1 0-1 0 0,0 0 0 0 0,-1 0 0 0 0,1 0 0 0 0,4-2 0 0 0,9-10 3 0 0,5-5 29 0 0,-20 18-43 0 0,1 0 1 0 0,0 1 0 0 0,0-1-1 0 0,0 0 1 0 0,0 1 0 0 0,0-1-1 0 0,0 0 1 0 0,0 1 0 0 0,0-1-1 0 0,0 1 1 0 0,0 0 0 0 0,0-1-1 0 0,0 1 1 0 0,0 0 0 0 0,1 0-1 0 0,-1 0 1 0 0,2-1 0 0 0,-1 1 13 0 0,-1 0 1 0 0,1 0-1 0 0,0 0 1 0 0,0 0-1 0 0,0-1 1 0 0,-1 1 0 0 0,1-1-1 0 0,2-1 1 0 0,23 1 55 0 0,-25 0-60 0 0,-1 1 0 0 0,1 0-1 0 0,-1-1 1 0 0,1 1 0 0 0,-1 0 0 0 0,0-1 0 0 0,1 0-1 0 0,-1 1 1 0 0,0-1 0 0 0,3-1 0 0 0,-3 1-11 0 0,0 0 0 0 0,0 0-1 0 0,0 0 1 0 0,0 1 0 0 0,1-1 0 0 0,-1 1 0 0 0,0-1 0 0 0,1 1 0 0 0,-1 0-1 0 0,2-1 1 0 0,3-1 67 0 0,-6 2-73 0 0,0-1-1 0 0,1 1 1 0 0,-1 0 0 0 0,1-1 0 0 0,-1 1 0 0 0,1 0 0 0 0,-1 0-1 0 0,1 0 1 0 0,-1 0 0 0 0,1-1 0 0 0,-1 1 0 0 0,1 0 0 0 0,-1 0-1 0 0,1 0 1 0 0,0 0 0 0 0,-1 0 0 0 0,1 0 0 0 0,-1 0-1 0 0,1 1 1 0 0,-1-1 0 0 0,1 0 0 0 0,-1 0 0 0 0,1 0 0 0 0,-1 0-1 0 0,1 1 1 0 0,44 6 239 0 0,-43-6-233 0 0,0 0-16 0 0,26 3 271 0 0,-14-2-197 0 0,0 1 0 0 0,0 1 0 0 0,0 0 0 0 0,17 8 0 0 0,-24-7 96 0 0,-2-2-56 0 0,-1 0 0 0 0,0-1 1 0 0,1 1-1 0 0,0-1 0 0 0,-1 0 0 0 0,7 2 1 0 0,-7-4-105 0 0,1 1-4 0 0,0-1 1 0 0,0 1-1 0 0,0 0 1 0 0,0 0 0 0 0,0 1-1 0 0,-1-1 1 0 0,1 1-1 0 0,0 0 1 0 0,-1 0 0 0 0,9 6-1 0 0,-10-5 9 0 0,-1-1-4 0 0,0-1-1 0 0,-1 1 1 0 0,1-1-1 0 0,0 0 1 0 0,0 1 0 0 0,0-1-1 0 0,0 0 1 0 0,0 0-1 0 0,1 0 1 0 0,-1-1 0 0 0,4 2-1 0 0,23 6 180 0 0,-4 8-264 0 0,-12-7 64 0 0,11 3 214 0 0,-14-12-187 0 0,-7 1-13 0 0,4 2 3 0 0,-5-3-1 0 0,15 11 0 0 0,7 7 64 0 0,21 11-1792 0 0,-43-28 3054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0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2533 5695 0 0,'2'1'-874'0'0,"6"4"6802"0"0,-9-9-4450 0 0,-9-6 1334 0 0,16-23-2089 0 0,0-1-654 0 0,-2 14-69 0 0,-5 16 22 0 0,0 2 21 0 0,1 0 1 0 0,0 1-1 0 0,-1-1 1 0 0,1 0 0 0 0,0 0-1 0 0,0 1 1 0 0,0-1-1 0 0,1-3 1 0 0,-1 4-43 0 0,0 0 0 0 0,0-1 0 0 0,0 1 0 0 0,0-1 0 0 0,0 1 0 0 0,0-1 0 0 0,0 1 0 0 0,0-1 0 0 0,-1-1 0 0 0,0 0-1 0 0,-2-14 11 0 0,3 16-6 0 0,0 0 0 0 0,0 1 1 0 0,0-1-1 0 0,-1 1 0 0 0,1-1 0 0 0,0 1 1 0 0,0-1-1 0 0,0 1 0 0 0,-1-1 0 0 0,1 1 0 0 0,0-1 1 0 0,-1 1-1 0 0,1-1 0 0 0,0 1 0 0 0,-1 0 1 0 0,1-1-1 0 0,0 1 0 0 0,-1-1 0 0 0,1 1 0 0 0,-1 0 1 0 0,1 0-1 0 0,-1-1 0 0 0,1 1 0 0 0,-1-1 1 0 0,-6-4 356 0 0,-35-14-202 0 0,41 18-152 0 0,1 1 1 0 0,-1-1-1 0 0,0 0 0 0 0,0 1 0 0 0,0-1 1 0 0,0 1-1 0 0,0-1 0 0 0,1 0 0 0 0,-1 0 0 0 0,0 0 1 0 0,0-1-1 0 0,0 0-83 0 0,4 1 59 0 0,-3-2 27 0 0,0 2 44 0 0,-1 1 14 0 0,1-2-62 0 0,-1 1 1 0 0,0 0-1 0 0,1 0 1 0 0,-1 0-1 0 0,1 0 1 0 0,-1-1-1 0 0,1 1 1 0 0,0 0-1 0 0,0 0 1 0 0,-1-1-1 0 0,1 1 1 0 0,0-2-1 0 0,-3-14 25 0 0,0 11-32 0 0,2 4 0 0 0,1 1 0 0 0,-1-1 0 0 0,0 1 0 0 0,0-1 0 0 0,0 1 0 0 0,0 0 0 0 0,0-1 0 0 0,0 1 0 0 0,0 0 0 0 0,-1 0 0 0 0,1 0 0 0 0,0 0 0 0 0,-3-2 0 0 0,3 1 0 0 0,-1 0 0 0 0,1-1 0 0 0,0 1 0 0 0,-1-1 0 0 0,1 1 0 0 0,-1-4 0 0 0,1 3 0 0 0,1-1 0 0 0,2 2 0 0 0,-1 2 0 0 0,-1 0 0 0 0,0-1 0 0 0,0 1 0 0 0,0 0 0 0 0,0-1 0 0 0,0 1 0 0 0,1 0 0 0 0,-1-1 0 0 0,0 1 0 0 0,0 0 0 0 0,0-1 0 0 0,0 1 0 0 0,0 0 0 0 0,0-1 0 0 0,0 1 0 0 0,0 0 0 0 0,0-1 0 0 0,-1 1 0 0 0,1 0 0 0 0,0-1 0 0 0,0 1 0 0 0,0 0 0 0 0,0-1 0 0 0,-2-6 0 0 0,2 3 0 0 0,1 3 4 0 0,-1-1 1 0 0,1 1-1 0 0,-1-1 0 0 0,0 0 0 0 0,1 1 1 0 0,-1-1-1 0 0,0 1 0 0 0,0-1 1 0 0,0 0-1 0 0,0 1 0 0 0,0-1 0 0 0,-1-2 1 0 0,0-4 3 0 0,0 4 8 0 0,1 3 59 0 0,-7-4 112 0 0,0 1-145 0 0,3 3-29 0 0,0-1 1 0 0,1 1-1 0 0,-1-1 0 0 0,0 1 1 0 0,0 1-1 0 0,0-1 0 0 0,0 0 1 0 0,0 1-1 0 0,0 0 1 0 0,0 0-1 0 0,-4 0 0 0 0,-5 1-13 0 0,7-3 0 0 0,0 0 0 0 0,3-2 0 0 0,3 3 0 0 0,0 1 0 0 0,-1-1 0 0 0,1 1 0 0 0,0-1 0 0 0,0 1 0 0 0,0-1 0 0 0,0 1 0 0 0,1-1 0 0 0,-1 1 0 0 0,0-1 0 0 0,0 1 0 0 0,0-1 0 0 0,0 1 0 0 0,0-1 0 0 0,1 1 0 0 0,-1-1 0 0 0,0 1 0 0 0,0-1 0 0 0,1 1 0 0 0,-1-1 0 0 0,0 1 0 0 0,1 0 0 0 0,-1-1 0 0 0,0 1 0 0 0,1-1 0 0 0,0 0 0 0 0,4-9 0 0 0,-1 4 0 0 0,0 3-12 0 0,-2 1 9 0 0,-1 1-1 0 0,0-1 1 0 0,0 1-1 0 0,0-1 1 0 0,0 1-1 0 0,0-1 1 0 0,0 0-1 0 0,0 1 0 0 0,-1-1 1 0 0,1 0-1 0 0,-1 0 1 0 0,1 1-1 0 0,-1-1 1 0 0,0 0-1 0 0,0 0 1 0 0,1-2-1 0 0,-5-2 15 0 0,0 2 42 0 0,2 3 15 0 0,0 0-59 0 0,0 0 1 0 0,0 0-1 0 0,0 0 0 0 0,0 0 1 0 0,-1 1-1 0 0,1-1 0 0 0,0 1 0 0 0,-5-1 1 0 0,-6-1-90 0 0,11 2 84 0 0,-1 0 0 0 0,0-1 0 0 0,1 0-1 0 0,-1 0 1 0 0,1 0 0 0 0,-1 0 0 0 0,1 0-1 0 0,0 0 1 0 0,-1 0 0 0 0,1-1 0 0 0,0 1-1 0 0,0-1 1 0 0,0 0 0 0 0,0 0 0 0 0,0 0-1 0 0,-2-2 1 0 0,3 3-11 0 0,0-1 0 0 0,0 1 0 0 0,1 0 0 0 0,-1-1 0 0 0,1 1 0 0 0,-1 0 0 0 0,1-1-1 0 0,-1 1 1 0 0,1-1 0 0 0,0 1 0 0 0,-1-1 0 0 0,1 1 0 0 0,0-1 0 0 0,0 1 0 0 0,0-1 0 0 0,1 1 0 0 0,-1-1 0 0 0,0 1-1 0 0,0-1 1 0 0,2-2 0 0 0,0-8 4 0 0,3-9 3 0 0,-4 18-6 0 0,-1 1 0 0 0,1-1 0 0 0,0 0 0 0 0,-1 1 0 0 0,1-1-1 0 0,0 1 1 0 0,3-4 0 0 0,1-8-9 0 0,0-1 15 0 0,-3 12 3 0 0,-2 2-1 0 0,1 1 0 0 0,-1-1-1 0 0,0 1 1 0 0,0-1 0 0 0,0 1-1 0 0,1-1 1 0 0,-1 1 0 0 0,0-1-1 0 0,0 0 1 0 0,0 1 0 0 0,0-1-1 0 0,0 1 1 0 0,0-1 0 0 0,0 0-1 0 0,0 1 1 0 0,0-1 0 0 0,0 1-1 0 0,0-1 1 0 0,-1 1 0 0 0,1-1-1 0 0,0 0 1 0 0,0 1 0 0 0,0-1-1 0 0,-1 1 1 0 0,1-1 0 0 0,0 1 0 0 0,-1-1-1 0 0,1 1 1 0 0,-1-1 0 0 0,0 0 4 0 0,0 0 0 0 0,1 0 1 0 0,-1 0-1 0 0,0 0 0 0 0,0 0 1 0 0,0 0-1 0 0,0 0 0 0 0,0 0 1 0 0,0 0-1 0 0,0 1 1 0 0,0-1-1 0 0,0 0 0 0 0,0 1 1 0 0,0-1-1 0 0,-2 0 0 0 0,-13-7 317 0 0,13 5-313 0 0,3 3-10 0 0,-1-1 0 0 0,1 0 0 0 0,-1 1 0 0 0,1-1 0 0 0,0 0 0 0 0,0 0 0 0 0,-1 0 0 0 0,1 1 0 0 0,0-1 0 0 0,0 0 0 0 0,0 0 0 0 0,0 0 0 0 0,0 0 0 0 0,0 1 0 0 0,0-1 0 0 0,0 0 0 0 0,0 0 0 0 0,1 0 0 0 0,-1 1 0 0 0,0-1 0 0 0,1-1 0 0 0,3-6 0 0 0,-4 6 0 0 0,1-1 0 0 0,0 1 0 0 0,0 0 0 0 0,0 0 0 0 0,1 0 0 0 0,-1 0 0 0 0,3-3 0 0 0,-4 5 5 0 0,2-2-15 0 0,-6-10 69 0 0,2 9-49 0 0,-2 0-10 0 0,-8-7 0 0 0,10 8 0 0 0,0 0 0 0 0,0 1 0 0 0,0-1 0 0 0,-1 1 0 0 0,1 0 0 0 0,0-1 0 0 0,-1 1 0 0 0,-4-1 0 0 0,2 0 0 0 0,-1 1 0 0 0,2-1-16 0 0,4 2-60 0 0,13-14 0 0 0,3-4 76 0 0,-16 18 2 0 0,1 0 0 0 0,-1-1-1 0 0,0 1 1 0 0,1-1-1 0 0,-1 1 1 0 0,1 0 0 0 0,-1-1-1 0 0,1 1 1 0 0,-1 0 0 0 0,1 0-1 0 0,-1-1 1 0 0,1 1 0 0 0,-1 0-1 0 0,1 0 1 0 0,-1 0 0 0 0,1 0-1 0 0,-1-1 1 0 0,2 1 0 0 0,-2 0-1 0 0,1 0 0 0 0,-1 0 0 0 0,0 0 0 0 0,0 0 0 0 0,1 0 0 0 0,-1 0 0 0 0,0 0 0 0 0,0 0 0 0 0,0-1 0 0 0,1 1 0 0 0,-1 0 0 0 0,0 0 0 0 0,0 0 0 0 0,0 0 0 0 0,1-1 0 0 0,-1 1 0 0 0,0 0 0 0 0,0 0 0 0 0,0 0 0 0 0,0-1 0 0 0,1 1 0 0 0,-1 0 0 0 0,0 0 0 0 0,0-1 0 0 0,0 1 0 0 0,0 0 0 0 0,0 0 0 0 0,0-1 0 0 0,0 1 0 0 0,0 0 0 0 0,0-1 0 0 0,1-16 127 0 0,-2 14-111 0 0,0 1-1 0 0,1-1 1 0 0,-1 1 0 0 0,0-1-1 0 0,0 1 1 0 0,-1 0-1 0 0,1-1 1 0 0,0 1-1 0 0,-1 0 1 0 0,-2-3 0 0 0,-12-17 187 0 0,14 20-161 0 0,-2-10 31 0 0,4 10-74 0 0,-1 1 0 0 0,1-1 0 0 0,0 0 0 0 0,0 0 0 0 0,0 0 0 0 0,0 1 0 0 0,0-1 0 0 0,0 0 0 0 0,1 0 0 0 0,-1 1 0 0 0,1-4 0 0 0,1-3 0 0 0,0 2 0 0 0,-37 10 384 0 0,8-1-382 0 0,23-2 10 0 0,0 0 0 0 0,0 0 0 0 0,-1-1 0 0 0,1 1 1 0 0,-5-1-1 0 0,5 0 25 0 0,1 0 1 0 0,-1 0-1 0 0,0 0 0 0 0,1 1 1 0 0,-1 0-1 0 0,-5 2 0 0 0,-17 2 11 0 0,21-4-48 0 0,-1-1 0 0 0,1 1-14 0 0,4-1-56 0 0,0-1-173 0 0,4-1 182 0 0,4-2 38 0 0,-7 4 26 0 0,11-6-3 0 0,5-1 0 0 0,-1 3 0 0 0,-1 0 0 0 0,26-12 0 0 0,-2 1 0 0 0,-35 14 0 0 0,-1 0 0 0 0,1 0 0 0 0,0 0 0 0 0,-1-1 0 0 0,1 1 0 0 0,-1-1 0 0 0,0 1 0 0 0,1-1 0 0 0,-1 0 0 0 0,0 0 0 0 0,0 0 0 0 0,2-2 0 0 0,3-3 0 0 0,-7 7 0 0 0,1 0 0 0 0,-1 0 0 0 0,1-1 0 0 0,-1 1 0 0 0,1-1 0 0 0,-1 1 0 0 0,1 0 0 0 0,-1-1 0 0 0,0 1 0 0 0,1-1 0 0 0,-1 1 0 0 0,0-1 0 0 0,1 1 0 0 0,-1-1 0 0 0,0 1 0 0 0,0-1 0 0 0,1 0 0 0 0,-1 1 0 0 0,0-1 0 0 0,0 1 0 0 0,0-2 0 0 0,5-15 99 0 0,-3 14-78 0 0,-1 0-1 0 0,0 0 0 0 0,0 0 1 0 0,-1 0-1 0 0,1 0 1 0 0,-1 0-1 0 0,1 0 1 0 0,-1 0-1 0 0,0-1 0 0 0,0 1 1 0 0,-1-6-1 0 0,1 8-18 0 0,-1 0 0 0 0,1-1 0 0 0,0 1-1 0 0,-1 0 1 0 0,1 0 0 0 0,-1 0 0 0 0,0 0-1 0 0,1 0 1 0 0,-1 0 0 0 0,0 0 0 0 0,1 0 0 0 0,-1 0-1 0 0,0 0 1 0 0,0 0 0 0 0,0 0 0 0 0,0 0-1 0 0,-2-1 1 0 0,-22-11 30 0 0,8 7-110 0 0,0 1 1 0 0,-31-5-1 0 0,24 6 301 0 0,21 3-213 0 0,-9-4-10 0 0,11 5-3 0 0,1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0,1 0 0 0 0,-1 0 0 0 0,0 0 0 0 0,0-1 0 0 0,0 1 0 0 0,0 0 0 0 0,0 0 0 0 0,0 0 0 0 0,0 0 0 0 0,0 0 0 0 0,0 0 0 0 0,0 0 0 0 0,0 0 0 0 0,0 0 0 0 0,0 0 0 0 0,0 0 0 0 0,7-4-214 0 0,4-1 211 0 0,-7 2 5 0 0,1 0 0 0 0,0 0 0 0 0,1 1-1 0 0,-1 0 1 0 0,0 0 0 0 0,1 0 0 0 0,-1 0-1 0 0,1 1 1 0 0,-1 0 0 0 0,1 0 0 0 0,0 1-1 0 0,6-1 1 0 0,-10 2-2 0 0,-1-1 8 0 0,-1 0-1 0 0,1 0 0 0 0,0 0 1 0 0,0 0-1 0 0,0 0 1 0 0,-1 0-1 0 0,1 0 0 0 0,0 0 1 0 0,0 0-1 0 0,0 0 1 0 0,0 0-1 0 0,-1-1 0 0 0,1 1 1 0 0,0 0-1 0 0,0 0 1 0 0,-1-1-1 0 0,1 1 0 0 0,0-1 1 0 0,0 1-1 0 0,-1-1 1 0 0,1 1-1 0 0,0-1 0 0 0,0 0 1 0 0,-1 0 9 0 0,0 0 1 0 0,-1 1-1 0 0,1-1 1 0 0,-1 1-1 0 0,1-1 0 0 0,0 0 1 0 0,-1 1-1 0 0,0-1 1 0 0,1 1-1 0 0,-1-1 0 0 0,1 1 1 0 0,-1 0-1 0 0,1-1 1 0 0,-1 1-1 0 0,0 0 0 0 0,1-1 1 0 0,-1 1-1 0 0,0 0 1 0 0,0-1-1 0 0,-22-7 11 0 0,22 7-34 0 0,0 1-12 0 0,0 0 0 0 0,0 0 0 0 0,0 0 0 0 0,0-1 0 0 0,0 1 0 0 0,0 0 0 0 0,0-1 0 0 0,0 1 0 0 0,0-1 0 0 0,0 1 0 0 0,0-1 0 0 0,-1-1 0 0 0,8-2-62 0 0,5-2 8 0 0,-8 5 58 0 0,-1 0 0 0 0,1-1-1 0 0,0 1 1 0 0,-1 0 0 0 0,1-1-1 0 0,-1 1 1 0 0,4-4 0 0 0,8-4-202 0 0,14-13 536 0 0,-27 22-311 0 0,0-1 7 0 0,0 1 0 0 0,0-1-1 0 0,0 0 1 0 0,1 0-1 0 0,-1 0 1 0 0,0 0-1 0 0,0 0 1 0 0,0 0 0 0 0,-1 0-1 0 0,1 0 1 0 0,0 0-1 0 0,0-1 1 0 0,-1 1-1 0 0,1 0 1 0 0,0-1-1 0 0,-1 1 1 0 0,1 0 0 0 0,-1-1-1 0 0,0 1 1 0 0,1 0-1 0 0,-1-3 1 0 0,0 3-2 0 0,0 0 0 0 0,-1 0 0 0 0,1 0 1 0 0,0 0-1 0 0,0 0 0 0 0,-1 0 0 0 0,1 0 0 0 0,-1 0 0 0 0,1 1 1 0 0,-1-1-1 0 0,1 0 0 0 0,-1 0 0 0 0,1 0 0 0 0,-1 0 1 0 0,0 1-1 0 0,0-1 0 0 0,1 0 0 0 0,-3 0 0 0 0,-15-14-39 0 0,16 14 41 0 0,2 1-13 0 0,-19-15 2 0 0,17 13-4 0 0,0 0 1 0 0,0 0 0 0 0,0 1-1 0 0,1-1 1 0 0,-1 0 0 0 0,1 0-1 0 0,-1 0 1 0 0,1-1 0 0 0,0 1-1 0 0,0 0 1 0 0,-2-4 0 0 0,3 4-23 0 0,0 1 1 0 0,0-1 0 0 0,0 1 0 0 0,0 0 0 0 0,1-1-1 0 0,-1 1 1 0 0,0 0 0 0 0,1-1 0 0 0,0-1 0 0 0,0 0 20 0 0,0 1 0 0 0,0-1 0 0 0,-1 1-1 0 0,1-1 1 0 0,-1 1 0 0 0,1-1 0 0 0,-1 0 0 0 0,0 1 0 0 0,0-1 0 0 0,-1-4 0 0 0,-1-3 3 0 0,2 2 0 0 0,0 8 0 0 0,0-5 0 0 0,3 3 0 0 0,2-3 13 0 0,-5 5-14 0 0,0-1 0 0 0,0 1 0 0 0,1 0 0 0 0,-1 0 0 0 0,0 0 0 0 0,0-1 0 0 0,0 1 0 0 0,1 0 0 0 0,-1 0 0 0 0,0 0 0 0 0,0-1 0 0 0,0 1 0 0 0,0 0-1 0 0,0 0 1 0 0,0-1 0 0 0,0 1 0 0 0,0 0 0 0 0,1 0 0 0 0,-1-1 0 0 0,0 1 0 0 0,0 0 0 0 0,0-1 0 0 0,0 1 0 0 0,0 0 0 0 0,0 0 0 0 0,-1-1 0 0 0,-7-19 109 0 0,5 12-49 0 0,2 8-79 0 0,0-8-98 0 0,2 7 113 0 0,-1-1-1 0 0,1 1 1 0 0,0 0-1 0 0,-1 1 0 0 0,1-1 1 0 0,0 0-1 0 0,0 0 1 0 0,-1 0-1 0 0,1 0 1 0 0,0 0-1 0 0,0 1 0 0 0,0-1 1 0 0,2-1-1 0 0,-2 2 6 0 0,-1-1-1 0 0,1 0 0 0 0,-1 0 1 0 0,1 0-1 0 0,-1 0 0 0 0,0 1 1 0 0,1-1-1 0 0,-1 0 0 0 0,0 0 1 0 0,0 0-1 0 0,0 0 0 0 0,1 0 1 0 0,-1 0-1 0 0,0 0 0 0 0,0-1 1 0 0,-2 1 24 0 0,1-1 0 0 0,0 1 0 0 0,0 0 0 0 0,0 0 0 0 0,-1 0 0 0 0,1 0 0 0 0,0 0 1 0 0,-1 0-1 0 0,1 0 0 0 0,-1 0 0 0 0,1 1 0 0 0,-1-1 0 0 0,1 0 0 0 0,-4 0 0 0 0,-13-6-31 0 0,10 3-158 0 0,7 3 85 0 0,1 1 77 0 0,0 0 1 0 0,-1 0-1 0 0,1 0 1 0 0,0-1-1 0 0,0 1 1 0 0,0 0-1 0 0,0 0 1 0 0,-1-1-1 0 0,1 1 1 0 0,0 0-1 0 0,0-1 1 0 0,0 1 0 0 0,0 0-1 0 0,0-1 1 0 0,0 1-1 0 0,0 0 1 0 0,0 0-1 0 0,0-1 1 0 0,0 1-1 0 0,0 0 1 0 0,0-1-1 0 0,0 1 1 0 0,0 0-1 0 0,0-1 1 0 0,0 1-1 0 0,0 0 1 0 0,0-1-1 0 0,0-3 9 0 0,-10-9-73 0 0,0 4 91 0 0,9 8-25 0 0,0 1 1 0 0,0-1-1 0 0,0 0 0 0 0,0 0 0 0 0,0 0 1 0 0,0 0-1 0 0,0 0 0 0 0,1 0 0 0 0,-1 0 1 0 0,0 0-1 0 0,1 0 0 0 0,-1-1 1 0 0,1 1-1 0 0,-1 0 0 0 0,1 0 0 0 0,0-1 1 0 0,-1 0-1 0 0,1 2 1 0 0,0-1-1 0 0,0 1 1 0 0,0 0 0 0 0,-1 0-1 0 0,1 0 1 0 0,0-1 0 0 0,0 1-1 0 0,0 0 1 0 0,0 0 0 0 0,0-1-1 0 0,0 1 1 0 0,0 0 0 0 0,0 0 0 0 0,0-1-1 0 0,0 1 1 0 0,0 0 0 0 0,0 0-1 0 0,0-1 1 0 0,0 1 0 0 0,0 0-1 0 0,0 0 1 0 0,0-1 0 0 0,0 1-1 0 0,0 0 1 0 0,0 0 0 0 0,0-1-1 0 0,1 1 1 0 0,-1 0 0 0 0,0 0 0 0 0,0-1-1 0 0,0 1 1 0 0,1 0-1 0 0,-1 0 1 0 0,0-1-1 0 0,0 1 1 0 0,0 0-1 0 0,0 0 0 0 0,0 0 1 0 0,0-1-1 0 0,0 1 1 0 0,1 0-1 0 0,-1 0 1 0 0,0-1-1 0 0,0 1 0 0 0,0 0 1 0 0,0 0-1 0 0,0-1 1 0 0,0 1-1 0 0,0 0 1 0 0,0 0-1 0 0,0-1 0 0 0,0 1 1 0 0,0 0-1 0 0,0 0 1 0 0,-1 0-1 0 0,1-1 1 0 0,0 1-1 0 0,0 0 1 0 0,0 0-1 0 0,0-1 0 0 0,0 1 1 0 0,0 0-1 0 0,0 0 1 0 0,-1 0-1 0 0,1-1 1 0 0,0 0-91 0 0,-1 0 27 0 0,13-7 221 0 0,-9 5-157 0 0,13-11 0 0 0,-12 12 0 0 0,-3 1 0 0 0,-1 1 0 0 0,1 0 0 0 0,-1 0 0 0 0,1 0 0 0 0,-1-1 0 0 0,0 1 0 0 0,1 0 0 0 0,-1-1 0 0 0,0 1 0 0 0,1 0 0 0 0,-1-1 0 0 0,0 1 0 0 0,1 0 0 0 0,-1-1 0 0 0,0 1 0 0 0,0-1 0 0 0,1 1 0 0 0,-1-1 0 0 0,0 1 0 0 0,0-1 0 0 0,1 0 0 0 0,-1 0 0 0 0,1-1 0 0 0,-1 1 0 0 0,1 0 0 0 0,0 0 0 0 0,-1 0 0 0 0,1 0 0 0 0,0 0 0 0 0,0 0 0 0 0,0 0 0 0 0,0 0 0 0 0,0 0 0 0 0,0 0 0 0 0,0 0 0 0 0,1 0 0 0 0,7-8 0 0 0,3-6 0 0 0,-6 7 0 0 0,0-3 0 0 0,7-22 0 0 0,-6-2 0 0 0,-7 32 0 0 0,0 0 0 0 0,0-1 0 0 0,0 1 0 0 0,1 0 0 0 0,-1 0 0 0 0,2-4 0 0 0,2-17 0 0 0,-3-20 64 0 0,-2 38-56 0 0,1 1 0 0 0,0-1 0 0 0,0 0 0 0 0,0 1 0 0 0,3-12 0 0 0,-1 0 8 0 0,0 3 0 0 0,-2 11-9 0 0,1-1 0 0 0,-1 0 0 0 0,0 1 0 0 0,0-1 1 0 0,0 0-1 0 0,0 1 0 0 0,-1-1 0 0 0,1 0 0 0 0,-1 1 0 0 0,0-1 0 0 0,0 1 0 0 0,0-1 0 0 0,0 1 0 0 0,-1-1 0 0 0,0 1 0 0 0,-2-5 0 0 0,-1-7-133 0 0,5 15 122 0 0,0-1-1 0 0,0 1 1 0 0,0-1-1 0 0,0 0 1 0 0,1 1-1 0 0,-1-1 1 0 0,0 1-1 0 0,0-1 1 0 0,0 1-1 0 0,0-1 0 0 0,1 0 1 0 0,-1 1-1 0 0,0-1 1 0 0,1 1-1 0 0,-1-1 1 0 0,0 1-1 0 0,1-1 1 0 0,-1 1-1 0 0,1 0 1 0 0,-1-1-1 0 0,1 1 1 0 0,-1-1-1 0 0,0 1 1 0 0,1 0-1 0 0,0-1 0 0 0,-1 1 1 0 0,1 0-1 0 0,-1 0 1 0 0,1-1-1 0 0,-1 1 1 0 0,1 0-1 0 0,-1 0 1 0 0,2 0-1 0 0,-1 0-2 0 0,0 0-1 0 0,0 0 1 0 0,0 0 0 0 0,0 0-1 0 0,0 0 1 0 0,0 0-1 0 0,0 0 1 0 0,0 0 0 0 0,0 0-1 0 0,0 1 1 0 0,0-1 0 0 0,0 1-1 0 0,0-1 1 0 0,0 0-1 0 0,0 1 1 0 0,-1-1 0 0 0,1 1-1 0 0,0 0 1 0 0,1 1-1 0 0,16 18-242 0 0,-5-4 168 0 0,-9-11 82 0 0,0-2 0 0 0,0 1 0 0 0,0 0 0 0 0,-1 0 0 0 0,1 0 0 0 0,2 5 0 0 0,-5-7 0 0 0,7 8 0 0 0,3-2 0 0 0,-9-7 0 0 0,-2-1 2 0 0,1 0 0 0 0,0 1-1 0 0,0-1 1 0 0,-1 0 0 0 0,1 1 0 0 0,0-1-1 0 0,0 0 1 0 0,0 0 0 0 0,-1 0-1 0 0,1 0 1 0 0,0 0 0 0 0,0 0 0 0 0,0 0-1 0 0,0 0 1 0 0,-1 0 0 0 0,1 0 0 0 0,0 0-1 0 0,0-1 1 0 0,0 1 0 0 0,-1 0-1 0 0,2-1 1 0 0,0 0 14 0 0,19-9 153 0 0,-21 10-165 0 0,1 0-1 0 0,-1 0 1 0 0,0 0 0 0 0,0 0-1 0 0,0 0 1 0 0,1 0 0 0 0,-1 0-1 0 0,0 0 1 0 0,0 0 0 0 0,1 0 0 0 0,-1-1-1 0 0,0 1 1 0 0,0 0 0 0 0,0 0-1 0 0,1 0 1 0 0,-1 0 0 0 0,0-1-1 0 0,0 1 1 0 0,0 0 0 0 0,0 0-1 0 0,0 0 1 0 0,1-1 0 0 0,-1 1 0 0 0,0 0-1 0 0,0 0 1 0 0,0-1 0 0 0,0 1-1 0 0,0 0 1 0 0,0 0 0 0 0,0-1-1 0 0,0 1 1 0 0,0 0 0 0 0,0 0-1 0 0,0 0 1 0 0,0-1 0 0 0,0 1-1 0 0,0-1 1 0 0,0 1-1 0 0,0 0 1 0 0,0 0-1 0 0,0-1 0 0 0,0 1 1 0 0,0 0-1 0 0,0-1 1 0 0,0 1-1 0 0,0 0 1 0 0,1 0-1 0 0,-1-1 0 0 0,0 1 1 0 0,0 0-1 0 0,0 0 1 0 0,0 0-1 0 0,0-1 1 0 0,0 1-1 0 0,1 0 1 0 0,-1 0-1 0 0,0 0 0 0 0,0-1 1 0 0,0 1-1 0 0,1 0 1 0 0,-1 0-1 0 0,0 0 1 0 0,0 0-1 0 0,1-1 0 0 0,-1 1 1 0 0,6-2 8 0 0,-6 2-12 0 0,1 0 0 0 0,-1 0 0 0 0,1 0 0 0 0,-1 0 0 0 0,0 0 0 0 0,1-1 0 0 0,-1 1 0 0 0,1 0 0 0 0,-1 0 0 0 0,1 0 0 0 0,-1-1 1 0 0,0 1-1 0 0,1 0 0 0 0,-1-1 0 0 0,0 1 0 0 0,1 0 0 0 0,-1-1 0 0 0,0 1 0 0 0,1 0 0 0 0,-1-1 0 0 0,0 1 0 0 0,0-1 0 0 0,1 1 0 0 0,-1-1 0 0 0,0 1 0 0 0,0-1 0 0 0,0 1 0 0 0,0-1 0 0 0,0 1 0 0 0,1-1 0 0 0,-1 1 0 0 0,0 0 0 0 0,0-1 0 0 0,0 1 0 0 0,0 0 0 0 0,0-1 0 0 0,1 1 0 0 0,-1 0 0 0 0,0 0 0 0 0,0-1 0 0 0,1 1 0 0 0,-1 0 0 0 0,0-1 0 0 0,0 1 0 0 0,1 0 0 0 0,-1 0 0 0 0,0 0 0 0 0,0-1 0 0 0,1 1 0 0 0,-1 0 0 0 0,0 0 0 0 0,1 0 0 0 0,-1 0 0 0 0,1 0 0 0 0,-1 0 0 0 0,1-1 0 0 0,-1 1 0 0 0,0 0 0 0 0,1 0 0 0 0,-1 0 0 0 0,0 0 0 0 0,1 0 0 0 0,-1 0 0 0 0,0-1 0 0 0,0 1 0 0 0,1 0 0 0 0,-1 0 0 0 0,0 0 0 0 0,0-1 0 0 0,1 1 0 0 0,-1 0 0 0 0,0 0 0 0 0,0-1 0 0 0,0 1 0 0 0,1 0 0 0 0,-1-1 0 0 0,0 1 0 0 0,0 0 0 0 0,0 0 0 0 0,0-1 0 0 0,0 1 0 0 0,0 0 0 0 0,1-1 0 0 0,-1 1 0 0 0,0 0 0 0 0,0-1 0 0 0,0 1 0 0 0,0-1 0 0 0,0 1 0 0 0,0 0 0 0 0,0-1 0 0 0,0 1 0 0 0,0 0 0 0 0,0 0 0 0 0,0-1 0 0 0,0 1 0 0 0,0 0 0 0 0,0 0 0 0 0,0-1 0 0 0,0 1 0 0 0,1 0 0 0 0,-1 0 0 0 0,0 0 0 0 0,0-1 0 0 0,0 1 0 0 0,0 0 0 0 0,1 0 0 0 0,-1 0 0 0 0,0 0 0 0 0,0-1 0 0 0,0 1 0 0 0,1 0 0 0 0,-1 0 0 0 0,0 0 0 0 0,0 0 0 0 0,0 0 0 0 0,1 0 0 0 0,-1 0 0 0 0,0-1 0 0 0,0 1 0 0 0,1 0 0 0 0,-1 0 0 0 0,1 0 0 0 0,-1 0 0 0 0,0 0 0 0 0,0 0 0 0 0,1 0 0 0 0,-1 0 0 0 0,0 0 0 0 0,0 0 0 0 0,1 0 0 0 0,-1 0 0 0 0,0 0 0 0 0,0 0 0 0 0,1 0 0 0 0,-1 0 0 0 0,0-1 0 0 0,0 1 0 0 0,0 0 0 0 0,1 0 0 0 0,-1 0 0 0 0,0 0 0 0 0,0 0 0 0 0,0-1 0 0 0,0 1 0 0 0,1 0 0 0 0,-1 0 0 0 0,0 0 0 0 0,0-1 0 0 0,0 1 0 0 0,0 0 0 0 0,0 0 0 0 0,0-1 0 0 0,0 1 0 0 0,0 0 0 0 0,1 0 0 0 0,-1-1 0 0 0,0 1 0 0 0,0 0 0 0 0,0 0 0 0 0,0-1 0 0 0,0 1 0 0 0,0 0 0 0 0,0 0 0 0 0,0-1 0 0 0,-1 1 0 0 0,1 0 0 0 0,0 0 0 0 0,-1-3 0 0 0,2 5 0 0 0,0-3 0 0 0,-1 1 0 0 0,1 0 0 0 0,-1-1 0 0 0,1 1 0 0 0,0 0 0 0 0,-1-1 0 0 0,1 1 0 0 0,-1-1 0 0 0,1 1 0 0 0,-1-1 0 0 0,1 1 0 0 0,-1-1 0 0 0,1 1 0 0 0,-1-1 0 0 0,0 1 0 0 0,1-1 0 0 0,-1 0 0 0 0,0 1 0 0 0,0-1 0 0 0,1 0 0 0 0,-1-1 0 0 0,0 2 19 0 0,0-1 1 0 0,1 0-1 0 0,-1 0 0 0 0,0 0 0 0 0,-1 0 0 0 0,1 0 0 0 0,0 0 1 0 0,0 0-1 0 0,0 0 0 0 0,0 0 0 0 0,-1 0 0 0 0,1 0 1 0 0,0 0-1 0 0,-1 0 0 0 0,1 1 0 0 0,-1-1 0 0 0,1 0 0 0 0,-1 0 1 0 0,1 0-1 0 0,-1 1 0 0 0,0-1 0 0 0,1 0 0 0 0,-1 1 1 0 0,0-1-1 0 0,-1 0 0 0 0,2 0-100 0 0,-5 14-265 0 0,5-12 335 0 0,0 0 0 0 0,1 0 1 0 0,-1 0-1 0 0,0 0 0 0 0,0 0 0 0 0,0 0 0 0 0,0-1 0 0 0,1 1 0 0 0,-1 0 0 0 0,0 0 0 0 0,1 0 0 0 0,-1 0 1 0 0,1 0-1 0 0,-1 0 0 0 0,1-1 0 0 0,-1 1 0 0 0,2 1 0 0 0,20 22-261 0 0,-21-24 271 0 0,23 22-74 0 0,5-12 129 0 0,-2-11 20 0 0,-1-1-77 0 0,-6 0 21 0 0,-16 1 10 0 0,0 0 1 0 0,0 0-1 0 0,0 0 0 0 0,0 0 1 0 0,0 0-1 0 0,-1-1 0 0 0,1 1 1 0 0,0-1-1 0 0,-1 0 0 0 0,0 0 1 0 0,7-6-1 0 0,-10 8-31 0 0,5-2 3 0 0,-2-2 0 0 0,2 1 0 0 0,0 4 0 0 0,-3-1 0 0 0,4 3 0 0 0,0 4 0 0 0,-2-3-33 0 0,-1-1 0 0 0,0 1 0 0 0,0 0 0 0 0,4 8 0 0 0,-3-6-82 0 0,-3-5 19 0 0,0 1 96 0 0,0 0 0 0 0,0 0 0 0 0,0 1 0 0 0,1-2 0 0 0,-1 1 0 0 0,1 0 0 0 0,-1 0 0 0 0,1 0 0 0 0,2 1 0 0 0,-4-2 0 0 0,1 0 0 0 0,0 0 0 0 0,0-1 0 0 0,0 1 0 0 0,0 0 0 0 0,-1-1 0 0 0,1 1 0 0 0,0 0 0 0 0,0-1 0 0 0,0 1 0 0 0,0-1 0 0 0,0 1 0 0 0,1-1 0 0 0,-1 0 0 0 0,0 0 0 0 0,2 1 0 0 0,8 0 0 0 0,20-1 144 0 0,-30 0-64 0 0,1 0-13 0 0,1-1-69 0 0,-1 1 5 0 0,-1 0 0 0 0,1 0 1 0 0,-1 0-1 0 0,1-1 0 0 0,-1 1 0 0 0,1-1 1 0 0,-1 1-1 0 0,0-1 0 0 0,1 0 1 0 0,-1 1-1 0 0,1-1 0 0 0,-1 0 1 0 0,0 0-1 0 0,0 0 0 0 0,1 0 1 0 0,-1 0-1 0 0,0 0 0 0 0,0 0 1 0 0,0 0-1 0 0,0-1 0 0 0,0 1 1 0 0,-1 0-1 0 0,2-3 0 0 0,2-1-3 0 0,-5 0 11 0 0,3 1 42 0 0,-3 1 1 0 0,5 3-44 0 0,0 0-24 0 0,-2 0-45 0 0,2 3 44 0 0,2-1 5 0 0,-4-1-33 0 0,23 14 22 0 0,-14-8-85 0 0,-6-4 109 0 0,1 0 0 0 0,-1 0 0 0 0,0 0 0 0 0,1-1-1 0 0,0 0 1 0 0,-1 0 0 0 0,12 2 0 0 0,11-3 102 0 0,-26-1-104 0 0,0 0 0 0 0,0 0 0 0 0,0-1 0 0 0,0 1 0 0 0,0-1 0 0 0,-1 1 0 0 0,1-1-1 0 0,0 1 1 0 0,0-1 0 0 0,-1 0 0 0 0,1 0 0 0 0,2-2 0 0 0,2 2-1 0 0,-5 1 1 0 0,0-1-1 0 0,1 1 1 0 0,-1 0-1 0 0,0 0 1 0 0,0-1-1 0 0,0 1 1 0 0,0 0-1 0 0,0-1 1 0 0,0 1-1 0 0,0-1 1 0 0,0 1-1 0 0,0-1 1 0 0,0 0-1 0 0,0 1 1 0 0,0-1-1 0 0,0 0 1 0 0,0 0-1 0 0,0 0 1 0 0,-1 0-1 0 0,2-1 1 0 0,-1 1 42 0 0,0 1-43 0 0,0 0 0 0 0,0 0 1 0 0,-1 0-1 0 0,1 1 1 0 0,0-1-1 0 0,-1 0 0 0 0,1 0 1 0 0,0 1-1 0 0,-1-1 1 0 0,1 0-1 0 0,0 1 1 0 0,-1-1-1 0 0,1 0 0 0 0,0 1 1 0 0,-1-1-1 0 0,1 1 1 0 0,-1-1-1 0 0,1 1 1 0 0,-1-1-1 0 0,1 1 0 0 0,-1 0 1 0 0,1-1-1 0 0,-1 2 1 0 0,4 2-1 0 0,0-1-10 0 0,12 11-48 0 0,-14-12 58 0 0,0-1 0 0 0,0 1 1 0 0,0-1-1 0 0,0 1 0 0 0,1-1 1 0 0,-1 0-1 0 0,0 0 1 0 0,1 0-1 0 0,-1-1 0 0 0,0 1 1 0 0,5 0-1 0 0,-4-1 0 0 0,0 0 0 0 0,0 0 0 0 0,0 0 0 0 0,0-1 0 0 0,0 1 0 0 0,0-1 0 0 0,-1 0 0 0 0,1 0 0 0 0,0 0 0 0 0,0 0 0 0 0,2-2 0 0 0,9-3-1 0 0,-13 5 2 0 0,0 1 0 0 0,0 0 0 0 0,0 0 0 0 0,0-1 0 0 0,0 1 0 0 0,-1 0 0 0 0,1-1-1 0 0,0 1 1 0 0,0-1 0 0 0,-1 1 0 0 0,1-1 0 0 0,1 0 0 0 0,-1-2 17 0 0,0 1 1 0 0,1-1-1 0 0,-1 1 0 0 0,1-1 1 0 0,0 1-1 0 0,0 0 1 0 0,0-1-1 0 0,0 1 0 0 0,3-3 1 0 0,0-3 74 0 0,-1 7-93 0 0,-2 0-64 0 0,-2 1 64 0 0,0 0-1 0 0,1 0 1 0 0,-1 0 0 0 0,0 0-1 0 0,0 0 1 0 0,0 0 0 0 0,1 0-1 0 0,-1-1 1 0 0,0 1-1 0 0,0 0 1 0 0,0 0 0 0 0,0 0-1 0 0,1 0 1 0 0,-1 0-1 0 0,0 0 1 0 0,0-1 0 0 0,0 1-1 0 0,0 0 1 0 0,0 0 0 0 0,0 0-1 0 0,1 0 1 0 0,-1-1-1 0 0,0 1 1 0 0,0 0 0 0 0,0 0-1 0 0,0 0 1 0 0,0 0-1 0 0,0-1 1 0 0,0 1 0 0 0,0 0-1 0 0,0 0 1 0 0,0 0 0 0 0,0-1-1 0 0,0 1 1 0 0,0 0-1 0 0,0-1 1 0 0,1 0-8 0 0,5-1-58 0 0,0 2 66 0 0,-1 1-10 0 0,-3 0-33 0 0,-2-1 43 0 0,1 1-1 0 0,0-1 1 0 0,-1 1-1 0 0,1 0 1 0 0,0-1 0 0 0,-1 1-1 0 0,1-1 1 0 0,-1 1 0 0 0,1 0-1 0 0,-1 0 1 0 0,0-1-1 0 0,1 1 1 0 0,-1 0 0 0 0,0 0-1 0 0,1-1 1 0 0,-1 1 0 0 0,0 0-1 0 0,0 0 1 0 0,0 0-1 0 0,0-1 1 0 0,0 1 0 0 0,0 0-1 0 0,0 0 1 0 0,0 0 0 0 0,0 0-1 0 0,0-1 1 0 0,0 1-1 0 0,0 0 1 0 0,0 0 0 0 0,-1 0-1 0 0,1 1 1 0 0,-1-1 0 0 0,1 0 0 0 0,0 0 0 0 0,-1 0 1 0 0,1 1-1 0 0,0-1 0 0 0,0 0 0 0 0,0 0 0 0 0,0 1 0 0 0,0-1 0 0 0,1 0 0 0 0,-1 0 0 0 0,0 0 0 0 0,0 1 0 0 0,1-1 0 0 0,-1 0 0 0 0,1 0 0 0 0,-1 0 0 0 0,1 0 0 0 0,-1 0 0 0 0,3 2 0 0 0,2 10-8 0 0,-4-12 22 0 0,-1 0 1 0 0,0 0-1 0 0,1-1 0 0 0,-1 1 1 0 0,0 0-1 0 0,1-1 0 0 0,-1 1 1 0 0,1 0-1 0 0,-1-1 0 0 0,1 1 1 0 0,-1 0-1 0 0,1-1 1 0 0,0 1-1 0 0,-1-1 0 0 0,1 1 1 0 0,0-1-1 0 0,-1 1 0 0 0,1-1 1 0 0,0 0-1 0 0,0 1 0 0 0,-1-1 1 0 0,1 0-1 0 0,0 0 0 0 0,1 1 1 0 0,2 1 50 0 0,-3-2-51 0 0,0 0 1 0 0,0 0-1 0 0,-1 0 0 0 0,1 1 1 0 0,0-1-1 0 0,0 0 0 0 0,-1 0 1 0 0,1 0-1 0 0,0 0 0 0 0,0 0 0 0 0,-1-1 1 0 0,1 1-1 0 0,0 0 0 0 0,-1 0 1 0 0,1 0-1 0 0,0-1 0 0 0,0 1 0 0 0,-1 0 1 0 0,1-1-1 0 0,0 1 0 0 0,-1 0 1 0 0,1-1-1 0 0,-1 1 0 0 0,1-1 1 0 0,0 1-1 0 0,-1-1 0 0 0,1-1 0 0 0,14-19 120 0 0,-9 11-140 0 0,9-17 6 0 0,-9 13 0 0 0,-6 12 0 0 0,0 1 0 0 0,0 0 0 0 0,1 0 0 0 0,-1-1 0 0 0,1 1 0 0 0,-1 0 0 0 0,1 0 0 0 0,-1 0 0 0 0,1 0 0 0 0,1-2 0 0 0,-1 2-1 0 0,0 0 0 0 0,-1 0-1 0 0,1 0 1 0 0,0 0 0 0 0,-1 0-1 0 0,1 0 1 0 0,-1 0 0 0 0,1 0-1 0 0,-1 0 1 0 0,0 0 0 0 0,1 0-1 0 0,-1 0 1 0 0,0-1 0 0 0,0 1-1 0 0,0 0 1 0 0,1 0 0 0 0,-1 0-1 0 0,-1 0 1 0 0,1-2 0 0 0,1 3-39 0 0,2 3 26 0 0,6 8-7 0 0,-3 2-11 0 0,12 18-43 0 0,-12-19-3 0 0,13 26-100 0 0,-17-36 194 0 0,0 0-1 0 0,0-1 1 0 0,0 1-1 0 0,0 0 1 0 0,0-1-1 0 0,0 1 0 0 0,0-1 1 0 0,0 1-1 0 0,1-1 1 0 0,-1 0-1 0 0,1 0 1 0 0,-1 0-1 0 0,0-1 1 0 0,5 2-1 0 0,-1-1-15 0 0,-6-1 0 0 0,1 0 0 0 0,-1 0 0 0 0,1 0 0 0 0,-1 0 0 0 0,1 1 0 0 0,0-1 0 0 0,-1 0 0 0 0,1 0 0 0 0,-1 0 0 0 0,1 0 0 0 0,-1 0 0 0 0,1-1 0 0 0,-1 1 0 0 0,1 0 0 0 0,0 0 0 0 0,-1 0 0 0 0,1 0 0 0 0,-1-1 0 0 0,1 1 0 0 0,-1 0 0 0 0,1 0 0 0 0,-1-1 0 0 0,1 1 0 0 0,7-3 28 0 0,-8 3-26 0 0,1 0 0 0 0,-1 0-1 0 0,1 0 1 0 0,-1 0 0 0 0,1-1 0 0 0,-1 1-1 0 0,1 0 1 0 0,-1 0 0 0 0,1 0-1 0 0,-1 0 1 0 0,0 0 0 0 0,1-1 0 0 0,-1 1-1 0 0,1 0 1 0 0,-1 0 0 0 0,1-1-1 0 0,-1 1 1 0 0,0 0 0 0 0,1-1 0 0 0,-1 0-1 0 0,2 0 3 0 0,-1 1-1 0 0,0-1 1 0 0,1 0-1 0 0,-1 1 1 0 0,1-1 0 0 0,-1 1-1 0 0,1-1 1 0 0,-1 1-1 0 0,1 0 1 0 0,2-1-1 0 0,8-2 22 0 0,-6-3-25 0 0,4-7 0 0 0,-2 7 0 0 0,-8 5 0 0 0,1 1 0 0 0,-1 0 0 0 0,1 0 0 0 0,-1-1 0 0 0,1 1 0 0 0,-1 0 0 0 0,0-1 0 0 0,1 1 0 0 0,-1-1 0 0 0,1 1 0 0 0,-1 0 0 0 0,0-1 0 0 0,1 1 0 0 0,-1-1 0 0 0,0 1 0 0 0,0-1 0 0 0,1 1 0 0 0,-1-1 0 0 0,0 0 0 0 0,0 0 0 0 0,1 1 0 0 0,-1-1 0 0 0,0 1 0 0 0,0-1 0 0 0,1 1 0 0 0,-1-1 0 0 0,0 1 0 0 0,0-1 0 0 0,1 1 0 0 0,-1-1 0 0 0,1 1 0 0 0,-1 0 0 0 0,0-1 0 0 0,1 1 0 0 0,-1 0 0 0 0,1-1 0 0 0,0 1 0 0 0,-1-1 0 0 0,1 1 0 0 0,-1 0 0 0 0,0 0 0 0 0,1-1 0 0 0,-1 1 0 0 0,0 0 0 0 0,1-1 0 0 0,-1 1 0 0 0,0 0 0 0 0,1-1 0 0 0,-1 1 0 0 0,0-1 0 0 0,0 1 0 0 0,0 0 0 0 0,1-1 0 0 0,-1 1 0 0 0,0-1 0 0 0,0 1 0 0 0,0-1 0 0 0,0 1 0 0 0,0 0 0 0 0,0-1 0 0 0,0 1 0 0 0,0-1 0 0 0,0 0 0 0 0,1 1 0 0 0,-1-1 0 0 0,0 1 0 0 0,0-1 0 0 0,0 1 0 0 0,0-1 0 0 0,1 1 0 0 0,-1-1 0 0 0,0 1 0 0 0,0 0 0 0 0,1-1 0 0 0,-1 1 0 0 0,0-1 0 0 0,1 1 0 0 0,-1 0 0 0 0,0-1 0 0 0,1 1 0 0 0,0 0 0 0 0,5-9 0 0 0,-6 8 0 0 0,1-1 0 0 0,7-2 0 0 0,-2 2 0 0 0,-5-2 0 0 0,4 4 0 0 0,1 3 0 0 0,-5-2-2 0 0,0 0-1 0 0,0-1 0 0 0,0 1 1 0 0,0 0-1 0 0,0 0 1 0 0,-1 0-1 0 0,1 0 1 0 0,0 1-1 0 0,-1-1 0 0 0,1 0 1 0 0,-1 0-1 0 0,1 0 1 0 0,-1 0-1 0 0,0 1 1 0 0,1-1-1 0 0,-1 0 1 0 0,0 0-1 0 0,0 1 0 0 0,0-1 1 0 0,0 2-1 0 0,2 6-15 0 0,-1 3 5 0 0,1-6-31 0 0,-1-4 35 0 0,0 1-1 0 0,1-1 1 0 0,-1 1 0 0 0,0 0-1 0 0,-1-1 1 0 0,2 6 0 0 0,1-4 9 0 0,-1-2-43 0 0,4 1 43 0 0,-3-2 17 0 0,1 0 0 0 0,-1-1 0 0 0,1 0 0 0 0,-1 0 0 0 0,1 0 0 0 0,-1 0 0 0 0,1 0 0 0 0,-1-1 0 0 0,5 0 1 0 0,-4-3-8 0 0,-3 4-10 0 0,-1-1 0 0 0,1 0 0 0 0,0 1 0 0 0,-1-1 0 0 0,1 1 0 0 0,0-1 0 0 0,0 1 0 0 0,0 0 0 0 0,-1-1 0 0 0,1 1 0 0 0,0 0 0 0 0,0-1 0 0 0,1 1 0 0 0,22-10 0 0 0,-12 3 0 0 0,-2 0 0 0 0,-7 5 13 0 0,1 0 0 0 0,-1-1 0 0 0,0 1 0 0 0,0-1 0 0 0,0 1 0 0 0,-1-1 0 0 0,1 0 0 0 0,2-4 1 0 0,-4 5-8 0 0,5-1-2 0 0,5-2-4 0 0,-5 5 0 0 0,-4 1-7 0 0,1 1-1 0 0,-1 0 0 0 0,0-1 0 0 0,0 1 1 0 0,0 0-1 0 0,0 0 0 0 0,0 0 1 0 0,0 0-1 0 0,0 0 0 0 0,0 1 1 0 0,-1-1-1 0 0,1 0 0 0 0,-1 1 1 0 0,0-1-1 0 0,0 1 0 0 0,1 2 1 0 0,2 3-7 0 0,15 21-162 0 0,-18-28 177 0 0,0 1 0 0 0,0-1-1 0 0,0 0 1 0 0,1 1 0 0 0,-1-1 0 0 0,0 0 0 0 0,0 0-1 0 0,1 0 1 0 0,-1 0 0 0 0,1 0 0 0 0,-1-1-1 0 0,1 1 1 0 0,-1 0 0 0 0,1-1 0 0 0,-1 1-1 0 0,1-1 1 0 0,0 1 0 0 0,-1-1 0 0 0,1 0-1 0 0,3 1 1 0 0,-3-2 29 0 0,1-1 0 0 0,-1 1-1 0 0,0 0 1 0 0,0-1 0 0 0,0 1 0 0 0,3-3-1 0 0,11-7 43 0 0,-12 9-73 0 0,0-1 0 0 0,-1 1 0 0 0,1-1 0 0 0,-1 0 0 0 0,7-6 0 0 0,7-6 77 0 0,3-9 184 0 0,-12 14-415 0 0,-8 9 142 0 0,1 0-1 0 0,-1 0 1 0 0,1 0 0 0 0,0 0 0 0 0,-1 0-1 0 0,1 0 1 0 0,0 1 0 0 0,0-1 0 0 0,-1 0 0 0 0,1 0-1 0 0,2 0 1 0 0,-1-1 13 0 0,1 1 0 0 0,-1-1 0 0 0,1 0 0 0 0,-1 1 0 0 0,0-1 0 0 0,0 0 0 0 0,0 0 0 0 0,0-1 0 0 0,0 1 0 0 0,3-4 0 0 0,-5 5 0 0 0,1 0 0 0 0,0 0 0 0 0,-1 0 0 0 0,1 0 0 0 0,0 0 0 0 0,-1 1 0 0 0,1-1 0 0 0,0 0 0 0 0,0 0 0 0 0,0 1 0 0 0,0-1 0 0 0,0 0 0 0 0,0 1 0 0 0,0-1 0 0 0,0 1 0 0 0,0 0 0 0 0,0-1 0 0 0,0 1 0 0 0,0 0 0 0 0,0-1 0 0 0,0 1 0 0 0,1 0 0 0 0,0 0 0 0 0,-1 0-3 0 0,1 0 0 0 0,-1 1 0 0 0,0-1 0 0 0,0 0 0 0 0,1 1 1 0 0,-1-1-1 0 0,0 1 0 0 0,0-1 0 0 0,0 1 0 0 0,0 0 0 0 0,0-1 0 0 0,0 1 0 0 0,0 0 0 0 0,0 0 0 0 0,0 0 0 0 0,0 0 0 0 0,0 0 0 0 0,0 1 0 0 0,9 9-13 0 0,11 10 16 0 0,-20-20 0 0 0,1 1 0 0 0,-1-1 0 0 0,0 0 0 0 0,1 0 0 0 0,-1 0 0 0 0,1-1 0 0 0,-1 1 0 0 0,1 0 0 0 0,-1 0 0 0 0,1-1 0 0 0,0 1 0 0 0,-1-1 0 0 0,1 1 0 0 0,0-1 0 0 0,0 0 0 0 0,-1 0 0 0 0,1 0 0 0 0,2 0 0 0 0,0 0 0 0 0,0-1 0 0 0,0 0 0 0 0,-1-1 0 0 0,1 1 0 0 0,7-4 0 0 0,-9 3 0 0 0,1 1 0 0 0,0 0 0 0 0,0-1 0 0 0,0 1 0 0 0,0 0 0 0 0,0 1 0 0 0,0-1 0 0 0,0 0 0 0 0,0 1 0 0 0,4 0 0 0 0,-2 0 0 0 0,0-1 0 0 0,1 1 0 0 0,-1 0 0 0 0,11 1 0 0 0,12 1 0 0 0,-26-3 9 0 0,3 1 25 0 0,9 11-13 0 0,-1 1-10 0 0,-13-12-1 0 0,1 1-1 0 0,0 0 1 0 0,0-1 0 0 0,0 1 0 0 0,0 0-1 0 0,0-1 1 0 0,0 1 0 0 0,0-1 0 0 0,0 0-1 0 0,0 1 1 0 0,0-1 0 0 0,0 0 0 0 0,0 0-1 0 0,0 1 1 0 0,0-1 0 0 0,0 0 0 0 0,0 0-1 0 0,0 0 1 0 0,0 0 0 0 0,0 0 0 0 0,2-1-1 0 0,21-9 277 0 0,-17 7-253 0 0,2-4-61 0 0,2-1-8 0 0,-10 7 36 0 0,1 0 0 0 0,0 1 0 0 0,0-1 0 0 0,-1 0 0 0 0,1 0 0 0 0,0 0 0 0 0,-1 0 0 0 0,1 0 0 0 0,-1-1 0 0 0,1 1 0 0 0,-1 0 0 0 0,0-1 0 0 0,3-2 0 0 0,-3 1 0 0 0,1 0 0 0 0,0 1 0 0 0,0-1 0 0 0,0 0-1 0 0,4-2 1 0 0,0-2 16 0 0,12-18 196 0 0,-6-3-81 0 0,-8 18-43 0 0,-3 7-92 0 0,0 1 0 0 0,0-1 1 0 0,0 0-1 0 0,1 0 0 0 0,-1 0 0 0 0,1 1 1 0 0,0-1-1 0 0,2-2 0 0 0,-3 3-44 0 0,-1-1 26 0 0,0 3 15 0 0,0-1 1 0 0,1 1 0 0 0,-1 0 0 0 0,0 0 0 0 0,1 0 0 0 0,-1 0-1 0 0,1 0 1 0 0,-1 0 0 0 0,0 0 0 0 0,1 0 0 0 0,-1 0 0 0 0,1 0-1 0 0,-1 0 1 0 0,0 0 0 0 0,1 0 0 0 0,-1 0 0 0 0,0 0 0 0 0,1 0-1 0 0,-1 0 1 0 0,1 1 0 0 0,-1-1 0 0 0,0 0 0 0 0,1 0 0 0 0,-1 0-1 0 0,0 1 1 0 0,1-1 0 0 0,-1 0 0 0 0,0 1 0 0 0,14 6-157 0 0,33 29 163 0 0,-47-35 0 0 0,1 0 0 0 0,0-1 0 0 0,0 1 0 0 0,-1 0 0 0 0,1-1 0 0 0,0 1 0 0 0,0 0 0 0 0,0-1 0 0 0,0 1 0 0 0,0-1 0 0 0,0 0 0 0 0,0 1 0 0 0,0-1 0 0 0,0 0 0 0 0,0 0 0 0 0,0 1 0 0 0,0-1 0 0 0,0 0 0 0 0,0 0 0 0 0,0 0 0 0 0,0 0 0 0 0,0 0 0 0 0,0 0 0 0 0,0-1 0 0 0,0 1 0 0 0,1-1 0 0 0,6-2 58 0 0,-7 2-40 0 0,0 1 0 0 0,1-1 1 0 0,-1 0-1 0 0,0 1 1 0 0,0-1-1 0 0,0 0 0 0 0,1 0 1 0 0,-1 0-1 0 0,0 1 1 0 0,0-1-1 0 0,0-1 0 0 0,0 1 1 0 0,0 0-1 0 0,1-2 1 0 0,10-19 58 0 0,-9 17-78 0 0,1 0 1 0 0,-2 0 0 0 0,1 0-1 0 0,-1 0 1 0 0,1-1 0 0 0,1-9-1 0 0,-4 13 1 0 0,0 1 0 0 0,0 0 0 0 0,1 0 0 0 0,-1-1 0 0 0,0 1 0 0 0,0 0 0 0 0,1 0 0 0 0,-1-1 0 0 0,1 1 0 0 0,-1 0 0 0 0,1 0 0 0 0,-1 0 0 0 0,1 0 0 0 0,1-2 0 0 0,0-1 0 0 0,1-2 0 0 0,0 0 0 0 0,-1 0 0 0 0,-1 0 0 0 0,1-1 0 0 0,-2 6 2 0 0,1 0 1 0 0,-1 1-1 0 0,0-1 0 0 0,0 1 0 0 0,1-1 1 0 0,-1 1-1 0 0,0-1 0 0 0,1 0 0 0 0,-1 1 1 0 0,1-1-1 0 0,-1 1 0 0 0,0 0 1 0 0,1-1-1 0 0,-1 1 0 0 0,1-1 0 0 0,-1 1 1 0 0,1 0-1 0 0,0-1 0 0 0,-1 1 0 0 0,1 0 1 0 0,-1 0-1 0 0,1-1 0 0 0,0 1 0 0 0,-1 0 1 0 0,1 0-1 0 0,-1 0 0 0 0,1 0 0 0 0,0 0 1 0 0,-1 0-1 0 0,1 0 0 0 0,0 0 0 0 0,-1 0 1 0 0,1 0-1 0 0,0 0 0 0 0,-1 0 0 0 0,1 0 1 0 0,-1 0-1 0 0,1 1 0 0 0,0-1 0 0 0,0 1 1 0 0,0-1-44 0 0,14 7-99 0 0,5 1 130 0 0,-14-6-33 0 0,1-1 32 0 0,3-2 9 0 0,-9 1 5 0 0,-1 0-1 0 0,1 0 1 0 0,-1 0 0 0 0,1 0 0 0 0,0 0 0 0 0,-1 1-1 0 0,1-1 1 0 0,-1 0 0 0 0,1 0 0 0 0,0-1-1 0 0,-1 1 1 0 0,1 0 0 0 0,-1 0 0 0 0,1 0 0 0 0,-1 0-1 0 0,1 0 1 0 0,0-1 0 0 0,-1 1 0 0 0,2-1 0 0 0,0 0-2 0 0,0 0 0 0 0,0 0 0 0 0,-1 0 0 0 0,1 0 0 0 0,0 0 0 0 0,0-1 0 0 0,0 1 0 0 0,-1 0 0 0 0,1-1 0 0 0,-1 0 0 0 0,1 1 0 0 0,-1-1 0 0 0,0 0 0 0 0,0 0 1 0 0,0 0-1 0 0,0 0 0 0 0,0 0 0 0 0,0 0 0 0 0,1-3 0 0 0,-2 4 1 0 0,0 0 0 0 0,0 0 0 0 0,0 0 0 0 0,0 0 0 0 0,0 0 0 0 0,0 0 0 0 0,0 0 0 0 0,0 1 0 0 0,1-1 0 0 0,-1 0 0 0 0,0 0 0 0 0,1 0 0 0 0,-1 0-1 0 0,1 1 1 0 0,-1-1 0 0 0,1 0 0 0 0,-1 0 0 0 0,1 1 0 0 0,-1-1 0 0 0,1 0 0 0 0,0 1 0 0 0,-1-1 0 0 0,1 1 0 0 0,0-1 0 0 0,-1 1 0 0 0,2-1 0 0 0,-1 0-2 0 0,-1 1 0 0 0,1 0 0 0 0,-1 0 0 0 0,0 0 0 0 0,1 0 0 0 0,-1-1 0 0 0,0 1 0 0 0,1 0 0 0 0,-1 0 0 0 0,0 0 0 0 0,1-1 0 0 0,-1 1 0 0 0,0 0 0 0 0,0-1 0 0 0,1 1 0 0 0,-1 0 0 0 0,0-1 0 0 0,0 1 0 0 0,1 0 0 0 0,-1-1 0 0 0,0 1 0 0 0,0 0 0 0 0,0-1 0 0 0,0 1 0 0 0,0 0 0 0 0,0-1 0 0 0,0 1 0 0 0,0-1 0 0 0,0 1 0 0 0,0 0 0 0 0,0-1 0 0 0,0 1 0 0 0,0-1 0 0 0,0 0 0 0 0,0 1 0 0 0,1-3 0 0 0,-1 0 0 0 0,1 0 0 0 0,-1 0 0 0 0,0 0 0 0 0,-1-5 0 0 0,1 7 0 0 0,0 1 0 0 0,0 0 0 0 0,0 0 0 0 0,0-1 0 0 0,0 1 0 0 0,0 0 0 0 0,0 0 0 0 0,0-1 0 0 0,-1 1 0 0 0,1 0 0 0 0,0-1 0 0 0,0 1 0 0 0,0 0 0 0 0,0-1 0 0 0,0 1 0 0 0,0 0-1 0 0,1 0 1 0 0,-1-1 0 0 0,0 1 0 0 0,0 0 0 0 0,0-1 0 0 0,0 1 0 0 0,0 0 0 0 0,0 0 0 0 0,0-1 0 0 0,0 1 0 0 0,1 0 0 0 0,-1 0 0 0 0,0-1 0 0 0,0 1 0 0 0,0 0 0 0 0,1 0 0 0 0,-1 0 0 0 0,0-1 0 0 0,0 1 0 0 0,1 0 0 0 0,1-2 2 0 0,-3-6 16 0 0,0 7 78 0 0,0-2 88 0 0,1 3-180 0 0,0-1 1 0 0,0 1-1 0 0,0 0 1 0 0,-1 0-1 0 0,1 0 1 0 0,0 0-1 0 0,0 0 0 0 0,0 0 1 0 0,0-1-1 0 0,0 1 1 0 0,0 0-1 0 0,0 0 1 0 0,0 0-1 0 0,-1 0 1 0 0,1-1-1 0 0,0 1 0 0 0,0 0 1 0 0,0 0-1 0 0,0 0 1 0 0,0-1-1 0 0,0 1 1 0 0,0 0-1 0 0,0 0 1 0 0,0 0-1 0 0,0 0 0 0 0,0-1 1 0 0,0 1-1 0 0,0 0 1 0 0,0 0-1 0 0,1 0 1 0 0,-1-1-1 0 0,0 1 1 0 0,0 0-1 0 0,0 0 0 0 0,0 0 1 0 0,0 0-13 0 0,1 0-1 0 0,-1-1 1 0 0,0 1 0 0 0,1 0 0 0 0,-1 0-1 0 0,0 0 1 0 0,0 0 0 0 0,1-1-1 0 0,-1 1 1 0 0,0 0 0 0 0,0 0 0 0 0,1 0-1 0 0,-1-1 1 0 0,0 1 0 0 0,0 0 0 0 0,0-1-1 0 0,1 1 1 0 0,-1 0 0 0 0,0 0-1 0 0,0-1 1 0 0,0 1 0 0 0,0 0 0 0 0,0-1-1 0 0,0 1 1 0 0,0 0 0 0 0,0-1 0 0 0,1 1-1 0 0,-1 0 1 0 0,0-1 0 0 0,0 1 0 0 0,0 0-1 0 0,-1 0 1 0 0,1-1 0 0 0,0 1-1 0 0,0 0 1 0 0,0-1 0 0 0,0 1 0 0 0,0 0-1 0 0,0-1 1 0 0,12-11-136 0 0,-11 7 144 0 0,5 2 0 0 0,-6 3 0 0 0,3 0 0 0 0,-1-1 0 0 0,1 1 0 0 0,0 0 0 0 0,-1 0 0 0 0,1 0 0 0 0,-1 1 0 0 0,1-1 0 0 0,0 0 0 0 0,-1 1 0 0 0,1 0 0 0 0,-1 0 0 0 0,1-1 0 0 0,-1 1 0 0 0,0 1 0 0 0,1-1 0 0 0,-1 0 0 0 0,0 1 0 0 0,0-1 0 0 0,0 1 0 0 0,3 2 0 0 0,-4-2 0 0 0,1-1 0 0 0,-1 0 0 0 0,1 0 0 0 0,-1 0 0 0 0,1 0 0 0 0,-1 0 0 0 0,1 0 0 0 0,-1 0 0 0 0,1-1 0 0 0,0 1 0 0 0,-1-1 0 0 0,1 1 0 0 0,0-1 0 0 0,0 0 0 0 0,3 1 0 0 0,-4-1 0 0 0,0 0 0 0 0,0 0 0 0 0,0 0 0 0 0,1 0 0 0 0,-1 0 0 0 0,0 0 0 0 0,0-1 0 0 0,0 1 0 0 0,0 0 0 0 0,0-1 0 0 0,0 1 0 0 0,0-1 0 0 0,0 1 0 0 0,0-1 0 0 0,0 1 0 0 0,0-1 0 0 0,0 0 0 0 0,1-1 0 0 0,6-4 0 0 0,-6 5 0 0 0,1-1 0 0 0,-1 0 0 0 0,0 0 0 0 0,0-1 0 0 0,0 1 0 0 0,0 0 0 0 0,-1-1 0 0 0,1 1 0 0 0,0-1 0 0 0,-1 0 0 0 0,0 1 0 0 0,0-1 0 0 0,2-4 0 0 0,5-15 54 0 0,-4 9-45 0 0,-3 11-4 0 0,0 0 1 0 0,0 0-1 0 0,-1 0 1 0 0,1 0-1 0 0,-1 0 1 0 0,0 0-1 0 0,0-1 1 0 0,0 1-1 0 0,0-4 1 0 0,0 5-6 0 0,0 1 0 0 0,0 0 0 0 0,0-1 0 0 0,0 1 0 0 0,0 0 1 0 0,0-1-1 0 0,0 1 0 0 0,0-1 0 0 0,0 1 0 0 0,0-1 0 0 0,0 1 0 0 0,0 0 1 0 0,0-1-1 0 0,0 1 0 0 0,0 0 0 0 0,0-1 0 0 0,0 1 0 0 0,1-1 1 0 0,-1 1-1 0 0,0 0 0 0 0,0-1 0 0 0,1 1 0 0 0,-1 0 0 0 0,0 0 1 0 0,0-1-1 0 0,1 1 0 0 0,-1 0 0 0 0,0-1 0 0 0,1 1 0 0 0,-1 0 1 0 0,0 0-1 0 0,1-1 0 0 0,1 1-5 0 0,2-7-38 0 0,1 6 22 0 0,-3 1-22 0 0,7-2 32 0 0,-3 1 11 0 0,5 11 0 0 0,11 11 0 0 0,-22-21 0 0 0,0 1 0 0 0,0-1 0 0 0,0 0 0 0 0,1 1 0 0 0,-1-1 0 0 0,0 0 0 0 0,1 1 0 0 0,-1-1 0 0 0,0 0 0 0 0,0 0 0 0 0,1 1 0 0 0,-1-1 0 0 0,1 0 0 0 0,-1 0 0 0 0,0 0 0 0 0,1 0 0 0 0,-1 1 0 0 0,0-1 0 0 0,1 0 0 0 0,-1 0 0 0 0,1 0 0 0 0,-1 0 0 0 0,0 0 0 0 0,1 0 0 0 0,-1 0 0 0 0,1 0 0 0 0,-1 0 0 0 0,0 0 0 0 0,1 0 0 0 0,-1-1 0 0 0,1 1 0 0 0,-1 0 0 0 0,0 0 0 0 0,1 0 0 0 0,0-1 0 0 0,-1 1 0 0 0,7-1 0 0 0,-6 1 0 0 0,0-1 0 0 0,0 1 0 0 0,0-1 0 0 0,0 1-1 0 0,0-1 1 0 0,0 1 0 0 0,0-1 0 0 0,0 0 0 0 0,0 1 0 0 0,0-1 0 0 0,-1 0-1 0 0,1 0 1 0 0,0 0 0 0 0,-1 0 0 0 0,1 1 0 0 0,-1-1 0 0 0,1 0 0 0 0,-1 0-1 0 0,1 0 1 0 0,-1 0 0 0 0,1-3 0 0 0,4-7 139 0 0,1-2-37 0 0,-5 11-92 0 0,-1 0 0 0 0,1 1 1 0 0,-1-1-1 0 0,1 1 0 0 0,0-1 0 0 0,0 1 0 0 0,0-1 0 0 0,0 1 0 0 0,2-3 0 0 0,-3 4-8 0 0,0 0-1 0 0,1 0 1 0 0,-1-1 0 0 0,0 1-1 0 0,0 0 1 0 0,1 0 0 0 0,-1-1 0 0 0,0 1-1 0 0,0 0 1 0 0,0-1 0 0 0,0 1 0 0 0,1 0-1 0 0,-1-1 1 0 0,0 1 0 0 0,0 0-1 0 0,0-1 1 0 0,0 1 0 0 0,0 0 0 0 0,0-1-1 0 0,0 1 1 0 0,0 0 0 0 0,0-1-1 0 0,0 1 1 0 0,0-1 0 0 0,3-16 62 0 0,-3 11-46 0 0,0 0 1 0 0,-1 0 0 0 0,-1-9-1 0 0,2 14-18 0 0,0 1 0 0 0,0 0 0 0 0,-1-1 0 0 0,1 1 0 0 0,0-1 0 0 0,0 1 0 0 0,0-1 0 0 0,0 1 0 0 0,0 0 0 0 0,0-1 0 0 0,0 1 0 0 0,0-1 0 0 0,0 1 0 0 0,0-1 0 0 0,0 1 0 0 0,0-1 0 0 0,0 1 0 0 0,0 0 0 0 0,0-1 0 0 0,1 1 0 0 0,-1-1 0 0 0,0 1 0 0 0,0 0 0 0 0,1-1 0 0 0,3-8 0 0 0,-4 9-1 0 0,0 0-1 0 0,0-1 1 0 0,0 1 0 0 0,0 0-1 0 0,0-1 1 0 0,1 1-1 0 0,-1 0 1 0 0,0 0 0 0 0,0-1-1 0 0,0 1 1 0 0,0 0 0 0 0,0-1-1 0 0,0 1 1 0 0,0 0-1 0 0,1 0 1 0 0,-1-1 0 0 0,0 1-1 0 0,0 0 1 0 0,0 0-1 0 0,1-1 1 0 0,-1 1 0 0 0,0 0-1 0 0,0 0 1 0 0,0 0 0 0 0,1 0-1 0 0,-1-1 1 0 0,0 1-1 0 0,1 0 1 0 0,-1 0 0 0 0,0 0-1 0 0,0 0 1 0 0,1 0-1 0 0,-1 0 1 0 0,0 0 0 0 0,1 0-1 0 0,-1 0 1 0 0,0 0 0 0 0,1 0-1 0 0,-1 0 1 0 0,0 0-1 0 0,0 0 1 0 0,1 0 0 0 0,3 0-204 0 0,18-1 72 0 0,-13 2 111 0 0,-4 1-2 0 0,8 5-5 0 0,-4-2 29 0 0,2 1 0 0 0,3-1 0 0 0,-11-6 0 0 0,-1 0 0 0 0,-1 1 7 0 0,1 0 1 0 0,-1 0-1 0 0,0 0 0 0 0,1 0 0 0 0,-1-1 0 0 0,0 1 1 0 0,0 0-1 0 0,1-1 0 0 0,-1 1 0 0 0,0 0 0 0 0,0-1 1 0 0,0 0-1 0 0,1 1 0 0 0,-1-1 0 0 0,0 0 0 0 0,0 1 1 0 0,0-1-1 0 0,0 0 0 0 0,0 0 0 0 0,0 0 0 0 0,0 0 1 0 0,-1 0-1 0 0,1 0 0 0 0,0 0 0 0 0,0 0 0 0 0,-1 0 1 0 0,1 0-1 0 0,-1 0 0 0 0,1-2 0 0 0,-1 1 6 0 0,7-1 21 0 0,-3 2-1 0 0,2-4 21 0 0,-5-2-44 0 0,4 3-10 0 0,-4 4-8 0 0,0-1 0 0 0,0 1 0 0 0,0-1 0 0 0,0 1 0 0 0,0-1 0 0 0,1 1 0 0 0,-1 0 0 0 0,0 0 0 0 0,0 0 0 0 0,0 0 0 0 0,1-1 0 0 0,-1 2 0 0 0,0-1 0 0 0,0 0 0 0 0,0 0 0 0 0,1 0 0 0 0,-1 0 0 0 0,0 1 0 0 0,0-1 0 0 0,2 1 0 0 0,-2 0 184 0 0,14 7-453 0 0,-12-7 262 0 0,-2-1 16 0 0,0 1-1 0 0,-1-1 0 0 0,1 1 1 0 0,0-1-1 0 0,0 0 0 0 0,-1 1 1 0 0,1-1-1 0 0,-1 1 0 0 0,1-1 0 0 0,0 1 1 0 0,-1 0-1 0 0,1-1 0 0 0,-1 1 1 0 0,1 0-1 0 0,-1-1 0 0 0,1 1 0 0 0,-1 0 1 0 0,0 0-1 0 0,1-1 0 0 0,-1 1 1 0 0,1 1-1 0 0,2 6 59 0 0,-3-6-42 0 0,-1 0 0 0 0,1 0 0 0 0,-1 1 0 0 0,1-1 0 0 0,-1 0 1 0 0,0 0-1 0 0,0 0 0 0 0,-1 3 0 0 0,-2 1-6 0 0,2-5 32 0 0,-2 1-22 0 0,2-1 22 0 0,0-1-40 0 0,2 0-3 0 0,-1 0 0 0 0,1 0 0 0 0,0 0 0 0 0,-1 1 1 0 0,1-1-1 0 0,-1 0 0 0 0,1 0 0 0 0,0 0 0 0 0,-1 0 1 0 0,1 0-1 0 0,-1 1 0 0 0,1-1 0 0 0,0 0 0 0 0,-1 0 1 0 0,1 1-1 0 0,0-1 0 0 0,-1 0 0 0 0,1 0 0 0 0,0 1 1 0 0,0-1-1 0 0,-1 0 0 0 0,1 1 0 0 0,0-1 0 0 0,0 0 1 0 0,0 1-1 0 0,-1-1 0 0 0,1 0 0 0 0,0 1 0 0 0,0-1 1 0 0,0 1-1 0 0,0-1 0 0 0,0 0 0 0 0,0 1 0 0 0,-3 7 1 0 0,2-6-1 0 0,-1 0 1 0 0,3 11-14 0 0,1 10-308 0 0,-2-22 448 0 0,1 1-33 0 0,0 1-69 0 0,4 3 1 0 0,4 1-58 0 0,-6-5 74 0 0,-1-1-32 0 0,12 3 55 0 0,-7-1-65 0 0,-2 2 14 0 0,-4-5 166 0 0,-1 1-62 0 0,1 3-42 0 0,-1-3-170 0 0,-7 31-128 0 0,-1-17 222 0 0,5-10-10 0 0,1 0 0 0 0,-1-1 0 0 0,1 1 0 0 0,0 0 0 0 0,-2 10 0 0 0,3-8-2 0 0,-3 1 11 0 0,4-6 3 0 0,-2 17-13 0 0,2-18-43 0 0,1 1 1 0 0,6 8 41 0 0,-5-8 11 0 0,8 6 3 0 0,0-2 9 0 0,20-5 42 0 0,-27-2-52 0 0,16 7 62 0 0,-19-5-59 0 0,0 0 0 0 0,0 0-1 0 0,0 0 1 0 0,0 0 0 0 0,-1 0-1 0 0,1 0 1 0 0,0 0 0 0 0,-1 0-1 0 0,1 0 1 0 0,-1 0 0 0 0,1 0-1 0 0,-1 0 1 0 0,0 0 0 0 0,1 0 0 0 0,-2 1-1 0 0,0 1 2 0 0,-2 3-5 0 0,0 1 0 0 0,0-1 0 0 0,0 1 0 0 0,-1-1 0 0 0,-6 6 0 0 0,1-7 0 0 0,10-5 0 0 0,0 0 0 0 0,0 0 0 0 0,0 0 0 0 0,0 0 0 0 0,-1 0 0 0 0,1 0 0 0 0,0 0 0 0 0,0 0 0 0 0,0 0 0 0 0,0 0 0 0 0,-1 0 0 0 0,1 1 0 0 0,0-1 0 0 0,0 0 0 0 0,0 0 0 0 0,0 0 0 0 0,-1 0 0 0 0,1 0 0 0 0,0 0 0 0 0,0 1 0 0 0,0-1 0 0 0,0 0 0 0 0,0 0 0 0 0,0 0 0 0 0,0 0 0 0 0,0 1 0 0 0,0-1 0 0 0,-1 0 0 0 0,1 0 0 0 0,0 0 0 0 0,0 1 0 0 0,0-1 0 0 0,1 22 0 0 0,-2-19 0 0 0,4 10-10 0 0,-1-11-4 0 0,0 0 1 0 0,1 0 0 0 0,-1 0 0 0 0,0 0 0 0 0,1 0 0 0 0,-1-1 0 0 0,1 1 0 0 0,3 1 0 0 0,1 1 13 0 0,-2 0 0 0 0,0-4 0 0 0,2-1 0 0 0,-3 2 1 0 0,5 6 9 0 0,-7-6 33 0 0,1 3-33 0 0,-2-3-7 0 0,-1-1-1 0 0,0 1 0 0 0,1-1 1 0 0,-1 1-1 0 0,0 0 0 0 0,0 0 1 0 0,1-1-1 0 0,-1 1 1 0 0,0 0-1 0 0,0-1 0 0 0,0 1 1 0 0,0 0-1 0 0,0 0 1 0 0,0-1-1 0 0,0 1 0 0 0,0 0 1 0 0,0-1-1 0 0,0 1 0 0 0,0 0 1 0 0,-1 0-1 0 0,1-1 1 0 0,0 1-1 0 0,0 0 0 0 0,-1-1 1 0 0,1 1-1 0 0,-1 0 1 0 0,0 2-4 0 0,0 0 1 0 0,0 0 0 0 0,-1-1 0 0 0,1 1 0 0 0,0 0 0 0 0,-1-1 0 0 0,0 1 0 0 0,0-1 0 0 0,1 0 0 0 0,-2 1 0 0 0,-3 3 0 0 0,5-5 0 0 0,0 0 0 0 0,0 1 0 0 0,0-1 0 0 0,0 1 0 0 0,0-1 0 0 0,1 1 0 0 0,-1 0 0 0 0,0-1 0 0 0,1 1 0 0 0,-1 2 0 0 0,-1 1 0 0 0,-1 2 0 0 0,3-3 0 0 0,1 2 0 0 0,-1-4-3 0 0,0-1 0 0 0,1 0-1 0 0,-1 1 1 0 0,0-1 0 0 0,1 0 0 0 0,-1 0-1 0 0,1 1 1 0 0,0-1 0 0 0,-1 0-1 0 0,1 0 1 0 0,0 0 0 0 0,0 0 0 0 0,0 1-1 0 0,0-1 1 0 0,0 0 0 0 0,2 1 0 0 0,-1 0 1 0 0,0-1 1 0 0,1 0 0 0 0,0 0 0 0 0,-1 0 0 0 0,1 0 0 0 0,0 0 0 0 0,4 1 0 0 0,-2-2 1 0 0,1 0 0 0 0,-1 1 0 0 0,1 0 0 0 0,8 2 0 0 0,-9 0 0 0 0,-3 1 11 0 0,-2-3-9 0 0,0 0 1 0 0,0-1 0 0 0,0 1-1 0 0,0 0 1 0 0,0-1 0 0 0,0 1-1 0 0,-1 0 1 0 0,1 0 0 0 0,0-1-1 0 0,0 1 1 0 0,0 0-1 0 0,-1-1 1 0 0,1 1 0 0 0,0 0-1 0 0,-1-1 1 0 0,1 1 0 0 0,0 0-1 0 0,-1-1 1 0 0,1 1 0 0 0,-1-1-1 0 0,0 2 1 0 0,-10 7-8 0 0,9-8 5 0 0,0 1 0 0 0,0-1 0 0 0,0 1 0 0 0,0 0 0 0 0,0 0 0 0 0,0 0 0 0 0,1 0 0 0 0,-1 0 0 0 0,0 0 0 0 0,1 0 0 0 0,-2 3 0 0 0,-8 12 0 0 0,10-15 0 0 0,1 0 0 0 0,-1 0 0 0 0,1 0 0 0 0,0 0 0 0 0,0 0 0 0 0,0 0 0 0 0,0 3 0 0 0,0-4 0 0 0,1 5 0 0 0,-1 0-10 0 0,0-5-10 0 0,3 6-13 0 0,4 1 32 0 0,-6-7 1 0 0,0 1 0 0 0,0-1 0 0 0,0 0 0 0 0,0 1 0 0 0,0-1 0 0 0,0 0 0 0 0,0 0 0 0 0,1 0 0 0 0,-1 0 0 0 0,0 0 0 0 0,1 0 0 0 0,-1 0 0 0 0,1 0 0 0 0,-1 0 0 0 0,1-1 0 0 0,-1 1 0 0 0,1 0 0 0 0,3 0 0 0 0,-4-1 0 0 0,0 0 0 0 0,0 0 0 0 0,1 1 0 0 0,-1-1 0 0 0,0 0 0 0 0,0 1 0 0 0,0-1 0 0 0,0 1 0 0 0,0-1 0 0 0,0 1 0 0 0,2 1 0 0 0,-2-1 2 0 0,0 0 0 0 0,0-1 0 0 0,0 1 0 0 0,0 0 0 0 0,0 0 0 0 0,0 0 0 0 0,-1 0 0 0 0,1 0 0 0 0,0 0-1 0 0,0 1 1 0 0,-1-1 0 0 0,1 0 0 0 0,-1 0 0 0 0,1 0 0 0 0,-1 1 0 0 0,0-1 0 0 0,1 0 0 0 0,-1 0 0 0 0,0 1 0 0 0,0-1 0 0 0,0 0 0 0 0,0 1 0 0 0,0-1-1 0 0,0 0 1 0 0,0 0 0 0 0,0 1 0 0 0,-1-1 0 0 0,1 0 0 0 0,0 1 0 0 0,-1-1 0 0 0,1 0 0 0 0,-1 0 0 0 0,1 0 0 0 0,-2 2 0 0 0,2-3-6 0 0,-15 23 4 0 0,-1 0 0 0 0,-2 9 0 0 0,-1-3 0 0 0,19-29 0 0 0,-1 1 0 0 0,0 0 0 0 0,1-1 0 0 0,-1 1 0 0 0,1 0 0 0 0,-1 0 0 0 0,1 0 0 0 0,-1-1 0 0 0,1 1 0 0 0,-1 0 0 0 0,1 0 0 0 0,0 0 0 0 0,0 0 0 0 0,-1 0 0 0 0,1 0 0 0 0,0 0 0 0 0,0 0 0 0 0,0 0 0 0 0,0 0 0 0 0,0 0 0 0 0,0 0 0 0 0,0 0 0 0 0,0 0 0 0 0,1-1 0 0 0,-1 1 0 0 0,0 0 0 0 0,1 1 0 0 0,20 19-64 0 0,-18-18 64 0 0,1-1 0 0 0,-1 0 0 0 0,1 0 0 0 0,-1 0 0 0 0,1-1 0 0 0,0 1 0 0 0,0-1 0 0 0,6 1 0 0 0,6 2 0 0 0,-15-4 0 0 0,1 0-1 0 0,-1 0 0 0 0,1 0 1 0 0,-1 1-1 0 0,0-1 1 0 0,1 0-1 0 0,-1 1 0 0 0,0-1 1 0 0,1 1-1 0 0,-1-1 1 0 0,0 1-1 0 0,0 0 0 0 0,0-1 1 0 0,1 1-1 0 0,-1 0 1 0 0,0 0-1 0 0,1 1 1 0 0,-1-1 0 0 0,-1 0 1 0 0,1 1 0 0 0,-1-1-1 0 0,1 0 1 0 0,-1 0 0 0 0,0 0-1 0 0,1 0 1 0 0,-1 0 0 0 0,0 1-1 0 0,0-1 1 0 0,0 0 0 0 0,0 0-1 0 0,0 0 1 0 0,0 1 0 0 0,0-1-1 0 0,0 0 1 0 0,0 0 0 0 0,-1 0-1 0 0,1 0 1 0 0,-1 1 0 0 0,1-1-1 0 0,-2 2 1 0 0,0 4 48 0 0,0-1-48 0 0,-1 0 0 0 0,1 0 0 0 0,-1-1 0 0 0,0 1 1 0 0,-1-1-1 0 0,0 1 0 0 0,-7 7 0 0 0,3-3 0 0 0,4-4-1 0 0,0-1 0 0 0,0 0 0 0 0,0 1 0 0 0,0-1 0 0 0,-2 8 0 0 0,5-10 0 0 0,0 0 0 0 0,0 0 0 0 0,0 0 0 0 0,0 1 0 0 0,1-1 0 0 0,-1 0 0 0 0,1 0 0 0 0,0 1 0 0 0,0-1 0 0 0,0 0 0 0 0,1 1 0 0 0,0 3 0 0 0,-1-7 1 0 0,0 2-5 0 0,0 1 1 0 0,1-1 0 0 0,-1 0-1 0 0,1 0 1 0 0,0 0-1 0 0,0 0 1 0 0,0 1 0 0 0,0-1-1 0 0,0 0 1 0 0,0-1-1 0 0,0 1 1 0 0,0 0 0 0 0,1 0-1 0 0,-1 0 1 0 0,1-1-1 0 0,-1 1 1 0 0,1-1 0 0 0,2 2-1 0 0,2 1 4 0 0,12 4 64 0 0,-5-5-64 0 0,-12-3 0 0 0,-1 0 0 0 0,1 0 0 0 0,-1 0 0 0 0,1 1 0 0 0,0-1 0 0 0,-1 0 0 0 0,1 0 0 0 0,-1 0 0 0 0,1 1 0 0 0,-1-1 0 0 0,1 0 0 0 0,-1 0 0 0 0,1 1 0 0 0,-1-1 0 0 0,1 1 0 0 0,-1-1 0 0 0,0 0 0 0 0,1 1 0 0 0,-1-1 0 0 0,1 1 0 0 0,-1-1 0 0 0,0 1 0 0 0,0-1 0 0 0,1 1 0 0 0,-1-1 0 0 0,0 1 0 0 0,0-1 0 0 0,1 1 0 0 0,-1-1 0 0 0,0 2 0 0 0,1 0 0 0 0,-1 0 0 0 0,1-1 0 0 0,-1 1 0 0 0,0 0 0 0 0,0 0 0 0 0,0 0 0 0 0,0 0 0 0 0,0 0 0 0 0,0 0 0 0 0,0 0 0 0 0,-1 0 0 0 0,1 0 0 0 0,0 0 0 0 0,-1 0 0 0 0,0 0 0 0 0,1-1 0 0 0,-3 3 0 0 0,0 6 0 0 0,-4 12 0 0 0,6-18 0 0 0,-1 0 0 0 0,1 0 0 0 0,0 0 0 0 0,0 0 0 0 0,0 1 0 0 0,1-1 0 0 0,-1 0 0 0 0,1 8 0 0 0,1 2 0 0 0,0-9 0 0 0,-1 0 0 0 0,1-1 0 0 0,0 1 0 0 0,0 0 0 0 0,0-1 0 0 0,1 1 0 0 0,-1-1 0 0 0,4 6 0 0 0,21 41 0 0 0,-25-50 0 0 0,2 10 0 0 0,-3-11 0 0 0,0 1 0 0 0,0-1 0 0 0,1 1 0 0 0,-1 0 0 0 0,0-1 0 0 0,0 1 0 0 0,-1-1 0 0 0,1 1 0 0 0,0-1 0 0 0,0 1 0 0 0,0-1 0 0 0,0 1 0 0 0,0-1 0 0 0,0 1 0 0 0,-1-1 0 0 0,1 1 0 0 0,0-1 0 0 0,-1 1 0 0 0,1-1 0 0 0,0 0 0 0 0,0 1 0 0 0,-1-1 0 0 0,1 1 0 0 0,-1-1 0 0 0,-1 2 0 0 0,-21 40 172 0 0,17-33-200 0 0,1-1 0 0 0,-6 14 0 0 0,7-11 13 0 0,-1 1 0 0 0,1 0-1 0 0,-3 18 1 0 0,6-24 14 0 0,1-1 0 0 0,-1 0 0 0 0,1 0 0 0 0,1 0 1 0 0,-1 0-1 0 0,1 0 0 0 0,-1 0 0 0 0,1 0 0 0 0,1 0 0 0 0,-1 0 0 0 0,4 7 0 0 0,-1-4 1 0 0,-4-6 0 0 0,1-1 0 0 0,-1 0 0 0 0,1 0 0 0 0,0 1 0 0 0,-1-1 0 0 0,1 0 0 0 0,0 0 0 0 0,0 0 0 0 0,0 0 0 0 0,0 0 0 0 0,0 0 0 0 0,0 0 0 0 0,0 0 0 0 0,0 0 0 0 0,2 1 0 0 0,1 1 0 0 0,1 1 14 0 0,3-1-21 0 0,4-1 163 0 0,-9 3-89 0 0,-2-2-65 0 0,0-2-2 0 0,-1 1 0 0 0,0-1 0 0 0,-1 1 0 0 0,1-1 0 0 0,0 1 0 0 0,0-1 0 0 0,-1 1 0 0 0,1-1 0 0 0,0 1 0 0 0,-1-1 0 0 0,0 0 0 0 0,1 1 0 0 0,-1-1 0 0 0,0 0 0 0 0,-1 2 0 0 0,-9 13 0 0 0,6-10 0 0 0,0 0 0 0 0,1 1 0 0 0,-5 7 0 0 0,8-11 0 0 0,-1 0 0 0 0,1 0 0 0 0,-1 0 0 0 0,1 0 0 0 0,0 0 0 0 0,0 0 0 0 0,1 0 0 0 0,-1 0 0 0 0,1 0 0 0 0,-1 5 0 0 0,2 0 0 0 0,-1-7 0 0 0,0 0 0 0 0,0 0 0 0 0,0-1 0 0 0,0 1 0 0 0,0 0 0 0 0,1 0 0 0 0,-1 0 0 0 0,0 0 0 0 0,0-1 0 0 0,1 1 0 0 0,-1 0 0 0 0,1 0 0 0 0,-1-1 0 0 0,1 1 0 0 0,-1 0 0 0 0,1-1 0 0 0,0 2 0 0 0,4 4 0 0 0,-5-4 0 0 0,1-1 0 0 0,0 0 0 0 0,-1 0 0 0 0,1 0 0 0 0,0 0 0 0 0,0 1 0 0 0,0-1 0 0 0,0 0 0 0 0,0 0 0 0 0,0-1 0 0 0,0 1 0 0 0,0 0 0 0 0,0 0 0 0 0,0 0 0 0 0,1-1 0 0 0,-1 1 0 0 0,0 0 0 0 0,0-1 0 0 0,1 0 0 0 0,-1 1 0 0 0,0-1 0 0 0,3 1 0 0 0,-2-1 3 0 0,-1 1 0 0 0,1-1 0 0 0,0 1-1 0 0,0-1 1 0 0,-1 1 0 0 0,1 0 0 0 0,-1 0-1 0 0,1 0 1 0 0,0 0 0 0 0,-1 0 0 0 0,0 0 0 0 0,1 0-1 0 0,-1 1 1 0 0,0-1 0 0 0,1 0 0 0 0,-1 1-1 0 0,0-1 1 0 0,0 1 0 0 0,0-1 0 0 0,0 1 0 0 0,-1 0-1 0 0,2 2 1 0 0,-2-2-1 0 0,0 0 0 0 0,0-1 0 0 0,0 1 0 0 0,0-1 0 0 0,-1 1 0 0 0,1 0 0 0 0,0-1-1 0 0,-1 1 1 0 0,0-1 0 0 0,1 1 0 0 0,-1-1 0 0 0,0 0 0 0 0,0 1 0 0 0,0-1 0 0 0,0 0 0 0 0,-1 2 0 0 0,-22 22 58 0 0,17-18-36 0 0,-18 19-13 0 0,22-22-16 0 0,0-1-1 0 0,1 1 1 0 0,-1 0-1 0 0,1 0 0 0 0,0 0 1 0 0,0 0-1 0 0,1 0 1 0 0,-1 0-1 0 0,1 0 1 0 0,0 1-1 0 0,0-1 1 0 0,-1 7-1 0 0,2-8 20 0 0,0 0-1 0 0,1 0 1 0 0,-1 0-1 0 0,0 0 1 0 0,1 0-1 0 0,0 0 1 0 0,0 0-1 0 0,0-1 1 0 0,0 1-1 0 0,0 0 1 0 0,1 0 0 0 0,-1-1-1 0 0,1 1 1 0 0,-1 0-1 0 0,4 2 1 0 0,3 8 73 0 0,-7-9-93 0 0,0-1-28 0 0,-1 0 0 0 0,1 0 0 0 0,-1 0 0 0 0,0-1 0 0 0,0 1 0 0 0,0 0 0 0 0,0 0 0 0 0,-1 6 0 0 0,1-8 39 0 0,-1 1 0 0 0,0-1-1 0 0,1 1 1 0 0,-1-1 0 0 0,0 0 0 0 0,0 1-1 0 0,0-1 1 0 0,0 0 0 0 0,0 0-1 0 0,0 1 1 0 0,0-1 0 0 0,0 0 0 0 0,0 0-1 0 0,-1 0 1 0 0,-2 1 0 0 0,3-1-1 0 0,-1 0 14 0 0,0 0 0 0 0,0 0 1 0 0,-1 0-1 0 0,1 0 0 0 0,0-1 0 0 0,0 1 0 0 0,-1-1 0 0 0,-4 1 0 0 0,-7 2 75 0 0,5 1-96 0 0,0 0 1 0 0,-13 3-1 0 0,11-3-69 0 0,8-3 60 0 0,1 1-1 0 0,-1-1 1 0 0,1 1-1 0 0,0-1 1 0 0,-1 1 0 0 0,1 0-1 0 0,0 0 1 0 0,0 0-1 0 0,0 0 1 0 0,-2 5 0 0 0,-6 5-73 0 0,4 0 72 0 0,2-2 15 0 0,3-9-2 0 0,0 0 0 0 0,0 1 0 0 0,1-1 0 0 0,-1 0 0 0 0,1 1 0 0 0,-1-1 0 0 0,1 1 0 0 0,0-1 0 0 0,-1 1 0 0 0,1-1 0 0 0,0 1 0 0 0,0-1 0 0 0,0 1 0 0 0,0-1 0 0 0,0 1 0 0 0,1-1 0 0 0,-1 1 0 0 0,0-1 0 0 0,1 3 0 0 0,0-1 0 0 0,0-1 0 0 0,0 0 0 0 0,0 0 0 0 0,0 0 0 0 0,0 0 0 0 0,0 0 0 0 0,0 0 0 0 0,2 3 0 0 0,1-1 12 0 0,-5-5 0 0 0,0 1 0 0 0,0-1 0 0 0,0 1-1 0 0,1 0 1 0 0,-1 0 0 0 0,0-1 0 0 0,0 1 0 0 0,0 0-1 0 0,0 0 1 0 0,0 0 0 0 0,0 0 0 0 0,0 0 0 0 0,0 0-1 0 0,1 0 1 0 0,-1 0 0 0 0,0 0 0 0 0,0 0 0 0 0,-1 1-1 0 0,-18 5-134 0 0,19-5 56 0 0,0 3 53 0 0,0-2 12 0 0,0-1 0 0 0,1 1 0 0 0,-1-1 0 0 0,1 1 0 0 0,0-1 0 0 0,-1 1 0 0 0,1-1 0 0 0,0 1 0 0 0,0-1 0 0 0,0 1 0 0 0,0 0 0 0 0,0-1 0 0 0,0 1 0 0 0,1-1 0 0 0,0 3 0 0 0,12 21-58 0 0,-9-20 51 0 0,-1 0 0 0 0,0 0 0 0 0,4 9 0 0 0,-1 11 73 0 0,-5-20-64 0 0,0-1-10 0 0,-1-3 20 0 0,0-1 44 0 0,1 2-54 0 0,-1-1 0 0 0,0 0 0 0 0,1 1 0 0 0,-1-1 0 0 0,0 1 0 0 0,0-1 0 0 0,1 0 0 0 0,-1 1 0 0 0,0-1 0 0 0,-1 2-1 0 0,1 0-5 0 0,0 0-1 0 0,0-1 0 0 0,0 1 1 0 0,1 0-1 0 0,-1 0 0 0 0,1-1 1 0 0,1 6-1 0 0,-1-3 7 0 0,2-1-40 0 0,-2-3-173 0 0,-1-1-235 0 0,1 0 312 0 0,-1 0-1 0 0,1-1 0 0 0,0 1 1 0 0,-1 0-1 0 0,1 0 0 0 0,-1 0 0 0 0,1-1 1 0 0,-1 1-1 0 0,1 0 0 0 0,-1-1 0 0 0,1 1 1 0 0,-1 0-1 0 0,1-1 0 0 0,-1 1 1 0 0,1-1-1 0 0,-1 1 0 0 0,0-1 0 0 0,1 1 1 0 0,-1-1-1 0 0,0 1 0 0 0,1-1 0 0 0,-1 1 1 0 0,0-1-1 0 0,0 1 0 0 0,0-1 1 0 0,1 1-1 0 0,-1-1 0 0 0,0 0 0 0 0,0 1 1 0 0,0-2-1 0 0,1-22-3157 0 0,-1 16 1831 0 0,0-48-9193 0 0,1 42 9720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00.771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1 49 6159 0 0,'0'0'472'0'0,"16"-8"-568"0"0,-12 3 115 0 0,-1 0 0 0 0,1 0 0 0 0,4-8-1 0 0,0 0 1541 0 0,-7 17-1722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2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2905 6391 0 0,'16'-9'2706'0'0,"-16"8"-2548"0"0,0 1 0 0 0,0-1-1 0 0,1 1 1 0 0,-1-1 0 0 0,0 1 0 0 0,0-1 0 0 0,0 1 0 0 0,0-1 0 0 0,0 1 0 0 0,0 0 0 0 0,0-1 0 0 0,0 1 0 0 0,0-1 0 0 0,0 1-1 0 0,0-1 1 0 0,0 1 0 0 0,-1-1 0 0 0,1 1 0 0 0,0-1 0 0 0,0 1 0 0 0,0-1 0 0 0,-1 1 0 0 0,1-1 0 0 0,0 1 0 0 0,0 0 0 0 0,-1-1-1 0 0,1 1 1 0 0,0 0 0 0 0,-1-1 0 0 0,-14-19 247 0 0,9 13 251 0 0,-26-25 552 0 0,1-18-653 0 0,27 41-490 0 0,4 7-55 0 0,-1 1-1 0 0,0-1 1 0 0,1 1 0 0 0,-1-1 0 0 0,0 0-1 0 0,0 1 1 0 0,1-1 0 0 0,-1 1 0 0 0,-1 0-1 0 0,1-1 1 0 0,0 1 0 0 0,0 0-1 0 0,-3-2 1 0 0,3 2 57 0 0,1 0-52 0 0,-1 1 1 0 0,0-1-1 0 0,1 0 0 0 0,-1 1 0 0 0,0-1 1 0 0,1 0-1 0 0,-1 1 0 0 0,1-1 0 0 0,-1 0 0 0 0,1 0 1 0 0,0 1-1 0 0,-1-1 0 0 0,1 0 0 0 0,0 0 0 0 0,-1 0 1 0 0,1 0-1 0 0,0 0 0 0 0,0-1 0 0 0,10-38 153 0 0,-8 33-69 0 0,-2 6-85 0 0,1 0-1 0 0,-1-1 1 0 0,0 1-1 0 0,1 0 0 0 0,-1-1 1 0 0,0 1-1 0 0,0 0 1 0 0,0 0-1 0 0,0-1 1 0 0,0 1-1 0 0,0 0 1 0 0,0-1-1 0 0,0 1 1 0 0,-1 0-1 0 0,1-1 0 0 0,0 1 1 0 0,-1 0-1 0 0,1 0 1 0 0,-2-2-1 0 0,-23-18 355 0 0,-9-9-293 0 0,19 8 90 0 0,10 7-85 0 0,4 14-90 0 0,1 1 0 0 0,-1-1-1 0 0,1 0 1 0 0,-1 0 0 0 0,1 0 0 0 0,0 0-1 0 0,0 0 1 0 0,-1 0 0 0 0,1 0-1 0 0,0 0 1 0 0,0 0 0 0 0,0 0 0 0 0,0 0-1 0 0,0 0 1 0 0,0 0 0 0 0,0 0-1 0 0,0 0 1 0 0,1 0 0 0 0,-1 0 0 0 0,1-2-1 0 0,10-14-90 0 0,-10 16 98 0 0,1-1 0 0 0,-1 0 0 0 0,0 0 0 0 0,1 0 0 0 0,-1 0 0 0 0,0 0 0 0 0,0-1 0 0 0,1-2 0 0 0,2-8 3 0 0,0-3 54 0 0,-2 5-36 0 0,-2 10-13 0 0,0 0-1 0 0,0-1 1 0 0,1 1 0 0 0,-1 0-1 0 0,0 0 1 0 0,0-1 0 0 0,0 1-1 0 0,0 0 1 0 0,0 0 0 0 0,0 0 0 0 0,-1-3-1 0 0,-1-2-3 0 0,2 5 0 0 0,-1 0 0 0 0,1 0 0 0 0,0 0-1 0 0,-1 0 1 0 0,1 0 0 0 0,0 0 0 0 0,-1 0 0 0 0,1 0-1 0 0,-1 0 1 0 0,1 0 0 0 0,-1 1 0 0 0,0-1 0 0 0,1 0-1 0 0,-1 0 1 0 0,0 1 0 0 0,-1-2 0 0 0,2 2 68 0 0,-25-6 127 0 0,22 6-196 0 0,0-1 0 0 0,1 1 0 0 0,-1-1 0 0 0,0 0 0 0 0,0 0 0 0 0,1 0 0 0 0,-1 0 0 0 0,0-1 0 0 0,1 1 0 0 0,-1-1 0 0 0,1 0 0 0 0,-4-3 0 0 0,5 4 0 0 0,0 1 0 0 0,0-1 0 0 0,0 0 0 0 0,0 0 0 0 0,0 0 0 0 0,0 0 0 0 0,1 0 0 0 0,-1 0 0 0 0,0 0 0 0 0,1 0 0 0 0,-1 0 0 0 0,0-2 0 0 0,-1-1 0 0 0,2 3-3 0 0,0 1 0 0 0,-1 0 0 0 0,1-1-1 0 0,0 1 1 0 0,0 0 0 0 0,0-1 0 0 0,0 1-1 0 0,-1-1 1 0 0,1 1 0 0 0,0 0 0 0 0,0-1 0 0 0,0 1-1 0 0,0 0 1 0 0,0-1 0 0 0,0 1 0 0 0,0-1 0 0 0,0 1-1 0 0,0 0 1 0 0,0-1 0 0 0,0 1 0 0 0,0-1-1 0 0,0 1 1 0 0,1 0 0 0 0,-1-1 0 0 0,0-8-99 0 0,-2 4 62 0 0,2 4 35 0 0,0 1 0 0 0,-1-1-1 0 0,1 0 1 0 0,0 1 0 0 0,0-1-1 0 0,-1 0 1 0 0,1 1 0 0 0,0-1-1 0 0,0 0 1 0 0,0 0 0 0 0,0 1 0 0 0,0-1-1 0 0,0 0 1 0 0,0 0 0 0 0,0 1-1 0 0,0-1 1 0 0,0 0 0 0 0,1 1-1 0 0,-1-1 1 0 0,0 0 0 0 0,0 0 0 0 0,1 0-1 0 0,-1 0 6 0 0,1 0 0 0 0,-1 0 0 0 0,0 0 0 0 0,0 0 0 0 0,1 0 0 0 0,-1 0 0 0 0,0 0 0 0 0,0-1 0 0 0,0 1-1 0 0,0 0 1 0 0,-1-1 0 0 0,1 1 1 0 0,0 0 0 0 0,0 0 0 0 0,0 0 0 0 0,0 0-1 0 0,0 0 1 0 0,0 0 0 0 0,0 0 0 0 0,0 0 0 0 0,0 0 0 0 0,0 0-1 0 0,1 0 1 0 0,-1 0 0 0 0,1-1 0 0 0,-1 0 3 0 0,1 0 1 0 0,-1-1-1 0 0,1 1 1 0 0,-1 0-1 0 0,0 0 1 0 0,0 0-1 0 0,0 0 0 0 0,0 0 1 0 0,0 0-1 0 0,-1-1 1 0 0,0-3-1 0 0,0 4-4 0 0,3-4 0 0 0,-3 3 0 0 0,0 0 0 0 0,0 0 0 0 0,-1 0 0 0 0,0 0 0 0 0,-3-4 0 0 0,0-10 0 0 0,3 14 0 0 0,1 3 0 0 0,1-1 0 0 0,-1 1 0 0 0,1 0 0 0 0,0-1 0 0 0,0 1 0 0 0,-1-1 0 0 0,1 1 0 0 0,0 0 0 0 0,-1-1 0 0 0,1 1 0 0 0,0-1 0 0 0,0 1 0 0 0,0-1 0 0 0,0 1 0 0 0,0-1 0 0 0,0 1 0 0 0,-1-1 0 0 0,1 1 0 0 0,0-1 0 0 0,0 1 0 0 0,0-1 0 0 0,1 1 0 0 0,-1-1 0 0 0,0 1 0 0 0,0-1 0 0 0,0 1 0 0 0,0-1 0 0 0,0 1 0 0 0,1-1 0 0 0,-1 1 0 0 0,0-1 0 0 0,1 0 0 0 0,-1 0 0 0 0,0 0 0 0 0,0 0 0 0 0,0 0 0 0 0,0 0 0 0 0,0 1 0 0 0,0-1 0 0 0,0 0 0 0 0,0 0 0 0 0,0 0 0 0 0,0 0 0 0 0,0 0 0 0 0,-1 0 0 0 0,0-1 0 0 0,1 1 0 0 0,0 0 0 0 0,-1 0 0 0 0,1-1 0 0 0,0 1 0 0 0,-1 0 0 0 0,1 0 0 0 0,0 0 0 0 0,0-1 0 0 0,0 1 0 0 0,0 0 0 0 0,1-2 0 0 0,-1-13 0 0 0,0 1 0 0 0,0 14 0 0 0,0 1 0 0 0,0-1 0 0 0,0 0 0 0 0,0 0 0 0 0,0 1 0 0 0,0-1 0 0 0,0 0 0 0 0,0 1 0 0 0,0-1 0 0 0,0 0 0 0 0,-1 0 0 0 0,1 1 0 0 0,0-1 0 0 0,0 0 0 0 0,-1 1 0 0 0,0-2 0 0 0,1 2 0 0 0,0-1 0 0 0,-1 1 0 0 0,1 0 0 0 0,0-1 0 0 0,0 1 0 0 0,0 0 0 0 0,0-1 0 0 0,-1 1 0 0 0,1-1 0 0 0,0 1 0 0 0,0 0 0 0 0,0-1 0 0 0,0 1 0 0 0,0 0 0 0 0,0-1 0 0 0,0 1 0 0 0,0-1 0 0 0,0 1 0 0 0,0 0 0 0 0,0-1 0 0 0,0 1 0 0 0,0-1 0 0 0,0 1 0 0 0,0 0 0 0 0,1-1 0 0 0,-1 1 0 0 0,0 0 0 0 0,0-1 0 0 0,0 1 0 0 0,1 0 0 0 0,-1-1 0 0 0,0 1 0 0 0,0 0 0 0 0,1-1 0 0 0,-1 1 0 0 0,1-1 0 0 0,-1 1 0 0 0,0 0 0 0 0,0-1 0 0 0,0 1 0 0 0,1 0 0 0 0,-1-1 0 0 0,0 1 0 0 0,0 0 0 0 0,0-1 0 0 0,0 1 0 0 0,0-1 0 0 0,0 1 0 0 0,0 0 0 0 0,0-1 0 0 0,0 1-1 0 0,0-1 1 0 0,0 1 0 0 0,0 0 0 0 0,0-1 0 0 0,0 1 0 0 0,0-1 0 0 0,0 1 0 0 0,-1 0 0 0 0,1-1 0 0 0,0 0 1 0 0,-1 0 0 0 0,1 1 0 0 0,0-1 0 0 0,0 0-1 0 0,0 1 1 0 0,0-1 0 0 0,-1 0 0 0 0,1 1 0 0 0,0-1 0 0 0,0 0 0 0 0,0 1 0 0 0,1-1-1 0 0,-1 0 1 0 0,0 0 0 0 0,0 1 0 0 0,0-1 0 0 0,1 0 0 0 0,-1 0 2 0 0,0 1 1 0 0,0 0-1 0 0,0 0 0 0 0,0 0 1 0 0,0-1-1 0 0,0 1 0 0 0,0 0 1 0 0,0 0-1 0 0,1-1 0 0 0,-1 1 1 0 0,0 0-1 0 0,0 0 0 0 0,0-1 1 0 0,0 1-1 0 0,-1 0 0 0 0,1 0 1 0 0,0 0-1 0 0,0-1 0 0 0,0 1 0 0 0,0 0 1 0 0,0 0-1 0 0,0-1 0 0 0,0 1 1 0 0,0 0-1 0 0,0 0 0 0 0,0 0 1 0 0,-1-1-1 0 0,1 1 0 0 0,0 0 1 0 0,0 0-1 0 0,-1-1 0 0 0,1 1 0 0 0,0 0 0 0 0,0 0 0 0 0,0 0 0 0 0,0 0-1 0 0,-1-1 1 0 0,1 1 0 0 0,0 0 0 0 0,0 0 0 0 0,0 0-1 0 0,0-1 1 0 0,0 1 0 0 0,0 0 0 0 0,0 0 0 0 0,0 0 0 0 0,-1-1-1 0 0,1 1 1 0 0,0 0 0 0 0,0 0 0 0 0,0-1 0 0 0,0 1-1 0 0,0 0 1 0 0,0 0 0 0 0,0-1 0 0 0,0 1 0 0 0,0 0-1 0 0,1 0 1 0 0,-1 0 0 0 0,0-1 0 0 0,0 1 0 0 0,2-4 5 0 0,-1 4-8 0 0,-1-1 0 0 0,0 1 0 0 0,0-1 0 0 0,1 1 0 0 0,-1 0 1 0 0,0-1-1 0 0,0 1 0 0 0,0-1 0 0 0,1 1 0 0 0,-1-1 0 0 0,0 1 0 0 0,0-1 0 0 0,0 1 0 0 0,0 0 0 0 0,0-1 0 0 0,0 1 0 0 0,0-1 0 0 0,0 1 0 0 0,0-1 1 0 0,0 1-1 0 0,0-1 0 0 0,0 1 0 0 0,0-1 0 0 0,-1 1 0 0 0,1-1 0 0 0,0 1 0 0 0,0 0 0 0 0,0-1 0 0 0,-1 0 0 0 0,0 0 0 0 0,1 1 0 0 0,0-1 0 0 0,-1 0 0 0 0,1 1 0 0 0,0-1 0 0 0,0 0 0 0 0,-1 1 0 0 0,1-1 0 0 0,0 0 0 0 0,0 0 0 0 0,0 1 0 0 0,0-1 0 0 0,0 0 0 0 0,0 0 0 0 0,0 1 0 0 0,0-2 0 0 0,0-1 0 0 0,1-8 16 0 0,-1 10-13 0 0,1 1 1 0 0,-1-1-1 0 0,0 0 1 0 0,0 1-1 0 0,0-1 1 0 0,0 0-1 0 0,0 0 0 0 0,0 1 1 0 0,0-1-1 0 0,0 0 1 0 0,0 1-1 0 0,0-1 1 0 0,0 0-1 0 0,0 0 1 0 0,0 1-1 0 0,-1-2 1 0 0,1 2-1 0 0,0-1 0 0 0,0 0 0 0 0,0 1 0 0 0,-1-1 0 0 0,1 1 0 0 0,0-1 0 0 0,0 1 0 0 0,0-1 0 0 0,0 1 0 0 0,0-1 0 0 0,1 0 0 0 0,-1 1 0 0 0,0-1 0 0 0,0 1 0 0 0,0-1 0 0 0,1 0 0 0 0,0-9-1 0 0,-2 9-4 0 0,1 1 5 0 0,0-1 0 0 0,0 0 0 0 0,-1 1 0 0 0,1-1 0 0 0,0 0 0 0 0,0 0 0 0 0,0 1 0 0 0,0-1 0 0 0,0 0 0 0 0,0 1 0 0 0,0-1 0 0 0,0 0 0 0 0,0 0 0 0 0,0 1 0 0 0,0-1-1 0 0,0 0 1 0 0,1 0 0 0 0,-1 1 0 0 0,0-1 0 0 0,1 0 0 0 0,-1 1 0 0 0,0-1 0 0 0,1 1 0 0 0,-1-1 0 0 0,1-1 0 0 0,0 2 0 0 0,-1-1 0 0 0,0 1 0 0 0,1-1 0 0 0,-1 0 1 0 0,0 1-1 0 0,0-1 0 0 0,0 1 0 0 0,0-1 0 0 0,1 0 0 0 0,-1 1 1 0 0,0-1-1 0 0,0 0 0 0 0,0 1 0 0 0,0-1 0 0 0,0 1 0 0 0,-1-1 0 0 0,1 0 1 0 0,0 1-1 0 0,0-2 0 0 0,0-9 115 0 0,-4-1 42 0 0,3 11-153 0 0,1 1 0 0 0,-1-1 0 0 0,1 0 0 0 0,-1 0 0 0 0,1 0 0 0 0,0 0 0 0 0,-1 0 0 0 0,1 0 0 0 0,0 0 0 0 0,0 0-1 0 0,0 0 1 0 0,0 0 0 0 0,0 0 0 0 0,0-1 0 0 0,0 2-7 0 0,0 0 0 0 0,0 0 0 0 0,0-1 0 0 0,1 1 0 0 0,-1 0 0 0 0,0 0 0 0 0,0-1 0 0 0,0 1 0 0 0,0 0 0 0 0,0-1 0 0 0,0 1 0 0 0,0 0 0 0 0,0-1 0 0 0,0 1 0 0 0,0 0 0 0 0,0-1 0 0 0,0 1 0 0 0,0 0 0 0 0,0 0 0 0 0,0-1 0 0 0,0 1 0 0 0,0 0 0 0 0,0-1 0 0 0,0 1 0 0 0,-1 0 0 0 0,1 0 0 0 0,0-1 0 0 0,0 1 0 0 0,-1-1 0 0 0,0-4 0 0 0,1-4 0 0 0,-2-1 0 0 0,1 5 0 0 0,1 4 0 0 0,0 1 0 0 0,0 0 0 0 0,0-1 0 0 0,0 1 0 0 0,0 0 0 0 0,0-1 0 0 0,0 1 0 0 0,0 0 0 0 0,0-1 0 0 0,0 1 0 0 0,0 0 0 0 0,0-1 0 0 0,0 1 0 0 0,0 0 0 0 0,0 0 0 0 0,0-1 0 0 0,0 1 0 0 0,0 0 0 0 0,1-1 0 0 0,-1 1 0 0 0,0 0 0 0 0,0-1 0 0 0,0 1 0 0 0,1 0 0 0 0,-1 0 0 0 0,0-1 0 0 0,2 0 0 0 0,-2 1 0 0 0,-2-8 0 0 0,3 2 0 0 0,-1-5 0 0 0,1 1 0 0 0,1-2 0 0 0,-1 3 0 0 0,-1 8 0 0 0,0 0 0 0 0,1 1 0 0 0,-1-1 0 0 0,0 1 0 0 0,0-1 0 0 0,0 0 0 0 0,0 1 0 0 0,0-1 0 0 0,0 0 0 0 0,0 1 0 0 0,0-1 0 0 0,0 0 0 0 0,0 1 0 0 0,0-1 0 0 0,-1-1 0 0 0,-4-21 0 0 0,7 6 0 0 0,-2 16 0 0 0,0 1 0 0 0,0 0 0 0 0,0-1 0 0 0,0 1 0 0 0,0-1 0 0 0,1 1 0 0 0,-1 0 0 0 0,0-1 0 0 0,0 1 0 0 0,0 0 0 0 0,0-1 0 0 0,0 1 0 0 0,0 0 0 0 0,1-1 0 0 0,-1 1 0 0 0,0 0 0 0 0,0-1 0 0 0,0 1 0 0 0,1 0 0 0 0,-1 0 0 0 0,0-1 0 0 0,1 1 0 0 0,-1 0 0 0 0,0 0 0 0 0,0-1 0 0 0,1 1 0 0 0,5-7 0 0 0,-6 5 0 0 0,1 0 0 0 0,-1 1 0 0 0,0 0 0 0 0,0-1 0 0 0,1 1 0 0 0,-1-1 0 0 0,1 1 0 0 0,-1 0 0 0 0,1 0 0 0 0,0-1 0 0 0,-1 1 0 0 0,1 0 0 0 0,0 0 0 0 0,2-2 0 0 0,13-27 0 0 0,-16 30 0 0 0,1-1 0 0 0,-1 0 0 0 0,1 0 0 0 0,-1 0 0 0 0,0 1 0 0 0,0-1 0 0 0,1 0 0 0 0,-1 0 0 0 0,0 0 0 0 0,0 0 0 0 0,0 1 0 0 0,0-1 0 0 0,0-1 0 0 0,0 1 0 0 0,0 0 0 0 0,0 1 0 0 0,0-1 0 0 0,0 0 0 0 0,0 1 0 0 0,0-1 0 0 0,0 0 0 0 0,1 1 0 0 0,-1-1 0 0 0,0 0 0 0 0,0 1 0 0 0,1-1 0 0 0,-1 0 0 0 0,0 1 0 0 0,1-1 0 0 0,-1 1 0 0 0,0-1 0 0 0,1 0 0 0 0,-1 1 0 0 0,1-1 0 0 0,0 1 2 0 0,-1 0-2 0 0,0-1 0 0 0,0 1 1 0 0,0 0-1 0 0,1 0 0 0 0,-1 0 0 0 0,0 0 1 0 0,0 0-1 0 0,0 0 0 0 0,0-1 1 0 0,0 1-1 0 0,1 0 0 0 0,-1 0 1 0 0,0 0-1 0 0,0 0 0 0 0,0-1 1 0 0,0 1-1 0 0,0 0 0 0 0,0 0 1 0 0,0 0-1 0 0,0-1 0 0 0,0 1 0 0 0,0 0 1 0 0,0 0-1 0 0,0 0 0 0 0,0-1 1 0 0,0 1-1 0 0,0 0 0 0 0,0 0 1 0 0,0 0-1 0 0,0-1 0 0 0,0 1 1 0 0,0 0-1 0 0,0 0 0 0 0,0 0 0 0 0,0-1 1 0 0,0 1-1 0 0,0 0 0 0 0,0 0 1 0 0,-1 0-1 0 0,1 0 0 0 0,0-1 1 0 0,0 1-1 0 0,0 0 0 0 0,0 0 1 0 0,0 0-1 0 0,-1 0 0 0 0,1-1 79 0 0,-8-11 157 0 0,7 11-231 0 0,0 0 0 0 0,0 0 0 0 0,-1 0-1 0 0,1 0 1 0 0,0 0 0 0 0,-1 1 0 0 0,1-1 0 0 0,0 0 0 0 0,-1 1 0 0 0,1-1 0 0 0,-2 0-1 0 0,-9-2 15 0 0,12 2-19 0 0,0 1 0 0 0,-1 0 0 0 0,1 0 0 0 0,0 0 0 0 0,-1 0 0 0 0,1-1 0 0 0,0 1 0 0 0,-1 0 0 0 0,1 0 0 0 0,0-1 0 0 0,-1 1 0 0 0,1 0 0 0 0,0 0 0 0 0,0-1 0 0 0,-1 1 0 0 0,1 0 0 0 0,0-1 0 0 0,0 1 0 0 0,0 0 0 0 0,0-1 0 0 0,-1 1 0 0 0,1 0 0 0 0,0-1 0 0 0,0 1 0 0 0,0-1 0 0 0,0 1 0 0 0,0 0 0 0 0,0-1 0 0 0,0 1 0 0 0,0 0 0 0 0,0-1 0 0 0,2-5 0 0 0,0-5 0 0 0,-3 10 0 0 0,1 0 0 0 0,0 1 0 0 0,0-1 0 0 0,0 0 0 0 0,0 1 0 0 0,0-1 0 0 0,0 0 0 0 0,0 1 0 0 0,1-1 0 0 0,-1 1 0 0 0,0-1 0 0 0,0 0 0 0 0,0 1 0 0 0,1-1 0 0 0,-1 1 0 0 0,0-1 0 0 0,1 0 0 0 0,-1 1 0 0 0,0-1 0 0 0,1 0 0 0 0,0 1 0 0 0,-1-1 0 0 0,0 1 0 0 0,0 0 0 0 0,1-1 0 0 0,-1 1 0 0 0,0 0 0 0 0,0-1 0 0 0,0 1 0 0 0,0-1 0 0 0,0 1 0 0 0,1-1 0 0 0,-1 1 0 0 0,0 0 0 0 0,0-1 0 0 0,0 1 0 0 0,0-1 0 0 0,0 1 0 0 0,0-1 0 0 0,-1 0 0 0 0,1 1 0 0 0,0-1 0 0 0,0 1 0 0 0,0 0 0 0 0,0-1 0 0 0,0 1 0 0 0,0-1 0 0 0,0 1 0 0 0,0-1 0 0 0,0 1 0 0 0,0-1 0 0 0,1 1 0 0 0,-1 0 0 0 0,0-1 0 0 0,0 1 0 0 0,0-1 0 0 0,0 1 0 0 0,1 0 0 0 0,-1-1 0 0 0,1 0 0 0 0,2-2 0 0 0,-3 2 0 0 0,1 1 0 0 0,-1-1 0 0 0,1 1 0 0 0,-1-1 0 0 0,1 1 0 0 0,-1-1 0 0 0,1 0 0 0 0,-1 0 0 0 0,1 1 0 0 0,-1-1 0 0 0,0 0 0 0 0,0 1 0 0 0,1-1 0 0 0,-1 0 0 0 0,0 0 0 0 0,0 0 0 0 0,0 0 0 0 0,1 0 0 0 0,-1 1 0 0 0,0-1 0 0 0,0 0 0 0 0,1 1 0 0 0,-1-1 0 0 0,0 0 0 0 0,1 1 0 0 0,-1-1 0 0 0,0 1 0 0 0,1-1 0 0 0,-1 1 0 0 0,1-1 0 0 0,0 0 0 0 0,0 1 0 0 0,-1-1 0 0 0,0 1 0 0 0,1 0 0 0 0,-1-1 0 0 0,0 1 0 0 0,1-1 0 0 0,-1 1 0 0 0,0-1 0 0 0,1 1 0 0 0,-1-1 0 0 0,0 1 0 0 0,0-1 0 0 0,1 1 0 0 0,-1-1 0 0 0,0 1 0 0 0,0-1 0 0 0,0 1 0 0 0,0-1 0 0 0,0 1 0 0 0,0-1 0 0 0,0 0 0 0 0,0 1 0 0 0,0-2 0 0 0,3-22 0 0 0,5-3 0 0 0,-5 12 0 0 0,-2 13 0 0 0,-1 1 0 0 0,1-1 0 0 0,-1 0 0 0 0,0 1 0 0 0,1-1 0 0 0,-1 0 0 0 0,0 1 0 0 0,0-1 0 0 0,0-2 0 0 0,1-10 0 0 0,-1 12 0 0 0,1 1 0 0 0,-1 0 0 0 0,0 0 0 0 0,0-1 0 0 0,1 1 0 0 0,-1 0 0 0 0,0 0 0 0 0,0-1 0 0 0,-1 1 0 0 0,1 0 0 0 0,0-2 0 0 0,-2-7 12 0 0,3 9-10 0 0,-1 1 1 0 0,0-1 0 0 0,0 1-1 0 0,0-1 1 0 0,-1 0-1 0 0,1 1 1 0 0,0-1 0 0 0,0 1-1 0 0,0-1 1 0 0,0 0 0 0 0,-1 1-1 0 0,1-1 1 0 0,0 1-1 0 0,0-1 1 0 0,-1 1 0 0 0,1-1-1 0 0,0 1 1 0 0,-1-1 0 0 0,0 0-1 0 0,-2-3 58 0 0,3 4 11 0 0,-21-8 86 0 0,18 5-157 0 0,0 0 0 0 0,0 0 0 0 0,0-1 0 0 0,0 1 0 0 0,1-1 0 0 0,-1 1 0 0 0,-1-6 0 0 0,4 8-1 0 0,-1 1 0 0 0,1-1 0 0 0,0 1 0 0 0,0 0 0 0 0,0-1 0 0 0,0 1 0 0 0,0 0 0 0 0,0-1-1 0 0,0 1 1 0 0,0-1 0 0 0,1 1 0 0 0,-1 0 0 0 0,0-1 0 0 0,0 1 0 0 0,0 0 0 0 0,0-1 0 0 0,0 1 0 0 0,1 0 0 0 0,-1-1-1 0 0,0 1 1 0 0,0 0 0 0 0,0-1 0 0 0,1 1 0 0 0,-1-1-1 0 0,1 1-1 0 0,-1-1 1 0 0,0 1 0 0 0,1 0-1 0 0,-1-1 1 0 0,0 1 0 0 0,0-1-1 0 0,1 1 1 0 0,-1 0 0 0 0,0-1-1 0 0,0 1 1 0 0,0-1 0 0 0,0 1-1 0 0,0-1 1 0 0,0 1 0 0 0,0-1-1 0 0,0 1 1 0 0,0-1 0 0 0,0 1-1 0 0,0-1 1 0 0,0 1 0 0 0,0-1-1 0 0,0 0 2 0 0,0 1-1 0 0,0 0 0 0 0,0 0 1 0 0,0-1-1 0 0,0 1 1 0 0,0 0-1 0 0,0 0 0 0 0,0 0 1 0 0,0-1-1 0 0,0 1 1 0 0,0 0-1 0 0,0 0 0 0 0,0 0 1 0 0,0-1-1 0 0,0 1 1 0 0,0 0-1 0 0,0 0 0 0 0,0 0 1 0 0,0-1-1 0 0,0 1 0 0 0,0 0 1 0 0,1 0-1 0 0,-1 0 1 0 0,0-1-1 0 0,0 1 0 0 0,0 0 1 0 0,0 0-1 0 0,0 0 1 0 0,1 0-1 0 0,-1 0 0 0 0,0-1 1 0 0,0 1-1 0 0,0 0 1 0 0,1 0-1 0 0,-1 0 1 0 0,0 0 0 0 0,0 0 0 0 0,1 0 0 0 0,-1-1 0 0 0,0 1 0 0 0,0 0 0 0 0,0 0 0 0 0,0 0 0 0 0,1 0 0 0 0,-1-1 0 0 0,0 1 0 0 0,0 0 0 0 0,0 0 0 0 0,0 0 0 0 0,0-1 0 0 0,0 1 0 0 0,0 0 0 0 0,1 0 0 0 0,-1 0-1 0 0,0-1 1 0 0,0 1 0 0 0,0 0 0 0 0,0 0 0 0 0,0-1 0 0 0,0 1 0 0 0,0 0 0 0 0,0 0 0 0 0,0 0 0 0 0,0-1 0 0 0,0 1 0 0 0,-1-4 1 0 0,0 3 0 0 0,1 1 0 0 0,0-1 0 0 0,0 1 0 0 0,0 0 0 0 0,0-1 0 0 0,0 1 0 0 0,0-1 0 0 0,0 1 0 0 0,0-1 0 0 0,0 1 0 0 0,0 0 0 0 0,0-1 0 0 0,0 1 0 0 0,0-1 0 0 0,0 1 0 0 0,0-1 0 0 0,0 1 0 0 0,0 0 0 0 0,0-1 0 0 0,0 1 0 0 0,1-1 0 0 0,-1 1 0 0 0,0 0 0 0 0,0-1 0 0 0,1 1 0 0 0,-1 0 0 0 0,0-1 0 0 0,1 1 0 0 0,-1 0 0 0 0,0-1 0 0 0,1 1 0 0 0,-1-1 0 0 0,1 1 0 0 0,-1-1 0 0 0,0 1 0 0 0,0 0 0 0 0,0-1 0 0 0,1 1 0 0 0,-1-1 0 0 0,0 1 0 0 0,0-1 0 0 0,0 1 0 0 0,0-1 0 0 0,0 0 0 0 0,0 1 0 0 0,0-1 0 0 0,0 1 0 0 0,0-1 0 0 0,0 1 0 0 0,0-2 0 0 0,-1 2 0 0 0,1-1 0 0 0,0 0 0 0 0,0 0 0 0 0,0 0 0 0 0,0 1 0 0 0,0-1 0 0 0,0 0 0 0 0,0 0 0 0 0,1 0 0 0 0,-1 1 0 0 0,0-1 0 0 0,0 0 0 0 0,1-1 0 0 0,-1 2 0 0 0,1-1 0 0 0,-1 0 1 0 0,0 1-1 0 0,0-1 0 0 0,1 0 0 0 0,-1 0 0 0 0,0 0 0 0 0,0 1 0 0 0,0-1 0 0 0,0 0 1 0 0,0 0-1 0 0,0 1 0 0 0,0-1 0 0 0,0-1 0 0 0,0 1-3 0 0,0 1 0 0 0,0-1 0 0 0,-1 0 0 0 0,1 1 0 0 0,0-1 0 0 0,0 1 0 0 0,1-1 0 0 0,-1 0 0 0 0,0 1 0 0 0,0-1 0 0 0,0 0 0 0 0,0 1 0 0 0,0-1 0 0 0,1 1 0 0 0,-1-1 0 0 0,0 0 0 0 0,1 1 0 0 0,-1-1 0 0 0,0 1 0 0 0,1-1 0 0 0,-1 1 1 0 0,1-1-1 0 0,0 0 0 0 0,-1 1 1 0 0,0 0-1 0 0,0-1 1 0 0,1 1-1 0 0,-1-1 1 0 0,0 1-1 0 0,0-1 1 0 0,0 1-1 0 0,1 0 1 0 0,-1-1-1 0 0,0 1 1 0 0,0-1-1 0 0,0 1 1 0 0,0-1-1 0 0,0 1 1 0 0,0-1-1 0 0,0 1 1 0 0,0-1-1 0 0,0 1 1 0 0,0-1-1 0 0,0 1 1 0 0,-1-1-1 0 0,1 0 2 0 0,0 1 0 0 0,0-1 1 0 0,0 1-1 0 0,0-1 0 0 0,0 1 0 0 0,0-1 0 0 0,0 1 0 0 0,0-1 0 0 0,0 1 0 0 0,0-1 1 0 0,0 1-1 0 0,0-1 0 0 0,0 1 0 0 0,1-1 0 0 0,-1 1 0 0 0,0-1 0 0 0,0 1 1 0 0,0-1-1 0 0,1 1 0 0 0,-1-1 0 0 0,0 1 0 0 0,1-1 0 0 0,-1 1 2 0 0,0-1-1 0 0,1 1 0 0 0,-1 0 1 0 0,0 0-1 0 0,0-1 0 0 0,0 1 1 0 0,0 0-1 0 0,0-1 0 0 0,0 1 1 0 0,1 0-1 0 0,-1 0 0 0 0,0-1 1 0 0,0 1-1 0 0,0 0 0 0 0,0-1 1 0 0,0 1-1 0 0,0 0 0 0 0,0-1 1 0 0,0 1-1 0 0,0 0 0 0 0,0-1 1 0 0,0 1-1 0 0,-1 0 1 0 0,1-1-1 0 0,0 1 0 0 0,0 0 1 0 0,0 0-1 0 0,0-1 0 0 0,0 1 1 0 0,-1 0-1 0 0,1 0 0 0 0,0-1 1 0 0,0 1-1 0 0,-3-6 42 0 0,3 6-40 0 0,0 0-1 0 0,0 0 1 0 0,0 0 0 0 0,0-1 0 0 0,0 1 0 0 0,0 0 0 0 0,-1 0 0 0 0,1-1 0 0 0,0 1 0 0 0,0 0 0 0 0,0-1 0 0 0,0 1 0 0 0,0 0 0 0 0,0 0 0 0 0,0-1 0 0 0,0 1 0 0 0,0 0 0 0 0,0 0 0 0 0,0-1 0 0 0,1 1 0 0 0,-1 0 0 0 0,0 0 0 0 0,0-1 0 0 0,0 1 0 0 0,0 0 0 0 0,0 0 0 0 0,0-1 0 0 0,1 1 0 0 0,-1 0 0 0 0,0 0 0 0 0,0 0 0 0 0,0-1 0 0 0,0 1 0 0 0,1 0 0 0 0,-1 0-1 0 0,1-1 1 0 0,-1 1 1 0 0,0 0-1 0 0,0 0 0 0 0,0 0 0 0 0,0 0 0 0 0,1 0 0 0 0,-1 0 0 0 0,0 0 0 0 0,0-1 1 0 0,0 1-1 0 0,0 0 0 0 0,0 0 0 0 0,0 0 0 0 0,1 0 0 0 0,-1 0 0 0 0,0-1 0 0 0,0 1 1 0 0,0 0-1 0 0,0 0 0 0 0,0 0 0 0 0,0 0 0 0 0,0-1 0 0 0,0 1 0 0 0,0 0 0 0 0,0 0 0 0 0,0 0 1 0 0,0-1-1 0 0,0 1 0 0 0,0 0 0 0 0,0 0 0 0 0,0-1 0 0 0,-2-4 46 0 0,2 5-44 0 0,0-1-1 0 0,0 1 1 0 0,0-1-1 0 0,0 1 1 0 0,-1-1 0 0 0,1 1-1 0 0,0-1 1 0 0,0 1 0 0 0,0-1-1 0 0,0 1 1 0 0,0-1 0 0 0,0 1-1 0 0,0-1 1 0 0,1 1 0 0 0,-1-1-1 0 0,0 1 1 0 0,0-1 0 0 0,0 1-1 0 0,0 0 1 0 0,0-1 0 0 0,1 0-1 0 0,-1 1-3 0 0,0-1 0 0 0,0 1 0 0 0,0-1 0 0 0,1 1 0 0 0,-1 0 0 0 0,0-1 0 0 0,0 1 0 0 0,-1 0 0 0 0,1-1 0 0 0,0 1 0 0 0,0-1 0 0 0,0 1 0 0 0,0 0 0 0 0,0-1 0 0 0,0 1 0 0 0,0 0 0 0 0,-1-1 0 0 0,1 1 0 0 0,0 0 0 0 0,0-1 0 0 0,0 1 0 0 0,-1 0 0 0 0,1-1 0 0 0,0 1 0 0 0,0 0 0 0 0,-1 0 0 0 0,1-1 0 0 0,-1 1 0 0 0,1 0 0 0 0,0-1 0 0 0,-1 1 0 0 0,1 0 0 0 0,0 0 0 0 0,0-1 0 0 0,-1 1 0 0 0,1 0 0 0 0,0 0 0 0 0,0-1 0 0 0,-1 1 0 0 0,1 0 0 0 0,0-1 0 0 0,0 1 0 0 0,0 0 0 0 0,0-1 0 0 0,0 1 0 0 0,-1 0 0 0 0,1-1 0 0 0,0 1 0 0 0,0 0 0 0 0,0-1 0 0 0,0 1 0 0 0,0-1 0 0 0,0 1 0 0 0,0 0 0 0 0,0-1 0 0 0,0 0 0 0 0,3-3 0 0 0,-2 3 1 0 0,-1 1-1 0 0,0 0 0 0 0,0 0 0 0 0,0 0 1 0 0,1-1-1 0 0,-1 1 0 0 0,0 0 0 0 0,0 0 1 0 0,0 0-1 0 0,0-1 0 0 0,0 1 0 0 0,0 0 1 0 0,0 0-1 0 0,0-1 0 0 0,0 1 0 0 0,0 0 1 0 0,0 0-1 0 0,1-1 0 0 0,-1 1 1 0 0,0 0-1 0 0,-1 0 0 0 0,1-1 0 0 0,0 1 1 0 0,0 0-1 0 0,0 0 0 0 0,0-1 0 0 0,0 1 1 0 0,0 0-1 0 0,0 0 0 0 0,0-1 0 0 0,0 1 1 0 0,0 0-1 0 0,-1 0 0 0 0,1 0 0 0 0,0-1 1 0 0,0 1-1 0 0,0 0 0 0 0,0 0 0 0 0,-1 0 1 0 0,1-1-1 0 0,0 0 43 0 0,0 1-43 0 0,1-1 0 0 0,-1 1 0 0 0,0 0 1 0 0,1 0-1 0 0,-1 0 0 0 0,0-1 1 0 0,1 1-1 0 0,-1 0 0 0 0,0 0 1 0 0,0-1-1 0 0,1 1 0 0 0,-1 0 1 0 0,0-1-1 0 0,0 1 0 0 0,1 0 1 0 0,-1-1-1 0 0,0 1 0 0 0,0 0 1 0 0,0-1-1 0 0,1 1 0 0 0,-1 0 1 0 0,0-1-1 0 0,0 1 0 0 0,0-1 1 0 0,0 1-1 0 0,0 0 0 0 0,0-1 0 0 0,0 1 1 0 0,0-1-1 0 0,0 1 0 0 0,0 0 1 0 0,0-1-1 0 0,0 1 0 0 0,0-1 1 0 0,0 1-1 0 0,-1 0 0 0 0,1-1 1 0 0,0 0-1 0 0,-1-4-2 0 0,1 4 2 0 0,0 1 0 0 0,0-1 0 0 0,0 1 0 0 0,0 0 0 0 0,0-1 0 0 0,0 1 0 0 0,0-1 0 0 0,0 1 0 0 0,0-1 0 0 0,0 1 0 0 0,0 0 0 0 0,-1-1 0 0 0,1 1 0 0 0,0-1 0 0 0,0 1 0 0 0,0 0 0 0 0,-1-1 0 0 0,1 1 0 0 0,0-1 0 0 0,-1 1 0 0 0,1-1 0 0 0,0 1 0 0 0,0 0 0 0 0,-1 0 0 0 0,1-1 0 0 0,0 1 0 0 0,0 0 0 0 0,0-1 0 0 0,0 1 0 0 0,-1 0 0 0 0,1-1 0 0 0,0 1 0 0 0,0 0 0 0 0,0-1 0 0 0,0 1 0 0 0,0 0 0 0 0,0-1 0 0 0,0 1 0 0 0,0 0 0 0 0,0-1 0 0 0,0 1 0 0 0,0 0 0 0 0,0-1 0 0 0,0 1 0 0 0,0 0 0 0 0,0-1 0 0 0,0 1 0 0 0,1 0 0 0 0,-1-1 0 0 0,0 1 0 0 0,0 0 0 0 0,0 0 0 0 0,0-1 0 0 0,1 1 0 0 0,-1-1 0 0 0,0 1 0 0 0,1 0 0 0 0,-1-1 0 0 0,0 1 0 0 0,0 0 0 0 0,0-1 0 0 0,0 1 0 0 0,0 0 0 0 0,0-1 0 0 0,0 1 0 0 0,0-1 0 0 0,0 1 0 0 0,0 0 0 0 0,0-1 0 0 0,0 1 0 0 0,0 0 0 0 0,0-1 0 0 0,0 1 0 0 0,0 0 0 0 0,0-1 0 0 0,0 1 0 0 0,0 0 0 0 0,-1-1 0 0 0,1 1 0 0 0,0 0 0 0 0,0-1 0 0 0,-1 1 0 0 0,1-1 0 0 0,0 1 0 0 0,0 0 0 0 0,0 0 0 0 0,-1-1 0 0 0,1 1 0 0 0,0 0 0 0 0,0-1 0 0 0,0 1 0 0 0,0 0 0 0 0,0 0 0 0 0,0-1 0 0 0,0 1 0 0 0,0 0 0 0 0,0-1 0 0 0,0 1 0 0 0,0 0 0 0 0,0-1 0 0 0,0 1 0 0 0,0 0 0 0 0,0 0 0 0 0,0-1 0 0 0,0 1 0 0 0,0 0 0 0 0,0-1 0 0 0,0 1 0 0 0,1 0 0 0 0,-1 0 0 0 0,0-1 0 0 0,0 1 0 0 0,0 0 0 0 0,1 0 0 0 0,-1-1 0 0 0,0 1 0 0 0,0 0 0 0 0,0 0 0 0 0,1-1 0 0 0,-1 1 1 0 0,0 0 0 0 0,1 0 0 0 0,-1-1 0 0 0,0 1 0 0 0,0 0 0 0 0,0 0 0 0 0,0-1 0 0 0,0 1 0 0 0,1 0 0 0 0,-1 0 0 0 0,0-1 0 0 0,0 1 0 0 0,0 0 0 0 0,0 0 0 0 0,0-1 0 0 0,0 1 0 0 0,0 0 1 0 0,0-1-1 0 0,0 1 0 0 0,0 0 0 0 0,0 0 0 0 0,0-1 0 0 0,0 1 0 0 0,0 0 0 0 0,0-1 0 0 0,-1 1 0 0 0,1-1 0 0 0,0 1 0 0 0,0 0 0 0 0,0-1 0 0 0,0 1 1 0 0,0 0-1 0 0,0-1 0 0 0,0 1 0 0 0,0 0 0 0 0,0-1 0 0 0,0 1 1 0 0,0 0-1 0 0,0-1 0 0 0,0 1 0 0 0,0 0 0 0 0,0-1 1 0 0,0 1-1 0 0,0 0 0 0 0,1-1 0 0 0,-1 1 0 0 0,0 0 0 0 0,0-1 1 0 0,0 1-1 0 0,0 0 0 0 0,1-1 0 0 0,-1 1 0 0 0,0 0 0 0 0,0 0 1 0 0,1-1-1 0 0,-1 1 0 0 0,1 0 0 0 0,3-9-1 0 0,19-10-64 0 0,-18 18 51 0 0,-2 0-3 0 0,0 1-1 0 0,0 0 1 0 0,0-1 0 0 0,0 0 0 0 0,0 1 0 0 0,0-1 0 0 0,0-1-1 0 0,0 1 1 0 0,0 0 0 0 0,-1-1 0 0 0,1 1 0 0 0,-1-1-1 0 0,5-3 1 0 0,-6 4 21 0 0,0 0 0 0 0,0 0 1 0 0,0 0-1 0 0,0 0 0 0 0,0 1 0 0 0,0-1 0 0 0,0 0 0 0 0,0 0 0 0 0,2 0 0 0 0,-2 0 1 0 0,0 1-1 0 0,0 0 0 0 0,0-1 0 0 0,0 1 0 0 0,-1-1 0 0 0,1 1 0 0 0,0-1 0 0 0,0 1 0 0 0,-1-1 0 0 0,1 0 0 0 0,0 1 1 0 0,-1-1-1 0 0,1 0 0 0 0,0 0 0 0 0,-1 1 0 0 0,1-1 0 0 0,-1 0 0 0 0,0 0 0 0 0,1 0 0 0 0,-1 0 0 0 0,0 0 1 0 0,1 1-1 0 0,-1-1 0 0 0,0-1 0 0 0,1-11 88 0 0,-3-25 0 0 0,0-7-98 0 0,2 34 5 0 0,2-9 0 0 0,-2 11 0 0 0,0 8 3 0 0,0 0-1 0 0,0 1 1 0 0,0-1 0 0 0,0 0 0 0 0,1 0 0 0 0,-1 0 0 0 0,0 0 0 0 0,0 0 0 0 0,0 0 0 0 0,1 0 0 0 0,-1 0 0 0 0,1 0 0 0 0,-1 0 0 0 0,0 0 0 0 0,1 0 0 0 0,-1 1 0 0 0,1-1-1 0 0,0 0 1 0 0,-1 0 0 0 0,1 1 0 0 0,1-2 0 0 0,1-3 3 0 0,-3 4-8 0 0,1 0-1 0 0,-1-1 1 0 0,1 1 0 0 0,0 0-1 0 0,-1 0 1 0 0,1 0 0 0 0,0 0-1 0 0,0 0 1 0 0,0-1 0 0 0,0 2-1 0 0,0-1 1 0 0,0 0 0 0 0,0 0-1 0 0,0 0 1 0 0,0 0 0 0 0,0 1-1 0 0,0-1 1 0 0,0 0 0 0 0,1 1-1 0 0,-1-1 1 0 0,0 1 0 0 0,0 0 0 0 0,1-1-1 0 0,-1 1 1 0 0,0 0 0 0 0,1 0-1 0 0,-1 0 1 0 0,0 0 0 0 0,2 0-1 0 0,3 2 3 0 0,-1 1 0 0 0,-4-3 0 0 0,-1 0 0 0 0,1 0 0 0 0,0 0 0 0 0,-1 1 0 0 0,1-1 0 0 0,0 0 0 0 0,-1 0 0 0 0,1 0 0 0 0,0 0 0 0 0,-1 0 0 0 0,1 0 0 0 0,0 0 0 0 0,-1 0 0 0 0,1-1 0 0 0,0 1 0 0 0,-1 0 0 0 0,1 0 0 0 0,-1 0 0 0 0,1-1 0 0 0,0 1 0 0 0,-1 0 0 0 0,1-1 0 0 0,-1 1 0 0 0,1 0 0 0 0,-1-1 0 0 0,1 1 0 0 0,-1-1 0 0 0,1 1 0 0 0,0-1 0 0 0,1-4 22 0 0,1 1-1 0 0,-1-1 0 0 0,0 1 1 0 0,0-1-1 0 0,0 0 0 0 0,-1 0 1 0 0,1 0-1 0 0,-1 0 0 0 0,0 0 1 0 0,-1 0-1 0 0,1 0 0 0 0,-1 0 1 0 0,-1-8-1 0 0,1 8-14 0 0,0 0 1 0 0,1 0 0 0 0,-1 0-1 0 0,1 0 1 0 0,0 0 0 0 0,3-8-1 0 0,-2 3-6 0 0,-2 9-10 0 0,0 0-1 0 0,0 0 0 0 0,0 1 1 0 0,0-1-1 0 0,0 0 0 0 0,0 0 1 0 0,1 1-1 0 0,-1-1 0 0 0,0 0 1 0 0,0 1-1 0 0,1-1 0 0 0,-1 0 1 0 0,0 1-1 0 0,1-1 0 0 0,-1 0 1 0 0,1 1-1 0 0,-1-1 0 0 0,1 0 1 0 0,-1 1-1 0 0,1-1 0 0 0,-1 1 1 0 0,2-1-1 0 0,11-13-67 0 0,-5 8 26 0 0,-7 6 48 0 0,-1-1-1 0 0,1 0 1 0 0,0 1 0 0 0,0-1-1 0 0,0 0 1 0 0,0 1 0 0 0,-1-1-1 0 0,1 1 1 0 0,0-1 0 0 0,0 1-1 0 0,2-1 1 0 0,12-3-64 0 0,-7 6 56 0 0,-1-1 0 0 0,1 1 0 0 0,0-1 0 0 0,0-1 0 0 0,-1 0 0 0 0,16-1 0 0 0,-19 1 64 0 0,-3-1-49 0 0,1 0-1 0 0,-1 0 0 0 0,0 1 1 0 0,0-1-1 0 0,0 0 0 0 0,1 0 1 0 0,-1 0-1 0 0,0-1 1 0 0,0 1-1 0 0,-1 0 0 0 0,1 0 1 0 0,0 0-1 0 0,0-1 0 0 0,-1 1 1 0 0,1 0-1 0 0,0-1 0 0 0,-1 1 1 0 0,1-3-1 0 0,4-4 15 0 0,-4 7-16 0 0,-1 1 0 0 0,1-1 0 0 0,-1 1 1 0 0,0-1-1 0 0,1 1 0 0 0,-1-1 0 0 0,1 0 1 0 0,-1 1-1 0 0,0-1 0 0 0,1 1 0 0 0,-1-1 1 0 0,0 0-1 0 0,0 1 0 0 0,1-1 0 0 0,-1-1 1 0 0,0 2-3 0 0,0-1 1 0 0,0 1-1 0 0,0-1 1 0 0,1 1 0 0 0,-1-1-1 0 0,0 1 1 0 0,0-1 0 0 0,1 1-1 0 0,-1-1 1 0 0,0 1 0 0 0,0-1-1 0 0,1 1 1 0 0,-1-1-1 0 0,1 1 1 0 0,-1-1 0 0 0,0 1-1 0 0,2-1 1 0 0,-2 1-1 0 0,1-1 0 0 0,-1 1 0 0 0,1-1 0 0 0,-1 1 0 0 0,1 0 0 0 0,-1-1 0 0 0,0 1 0 0 0,1-1 0 0 0,-1 0 0 0 0,0 1-1 0 0,1-1 1 0 0,-1 1 0 0 0,0-1 0 0 0,0 1 0 0 0,1-2 0 0 0,-1-2 0 0 0,0 3 0 0 0,0 0 0 0 0,0 1 0 0 0,1-1 0 0 0,-1 0 0 0 0,0 0 0 0 0,0 0 0 0 0,1 0 0 0 0,-1 0 0 0 0,0 1 0 0 0,1-1 0 0 0,-1 0 0 0 0,1 0 0 0 0,-1 0 0 0 0,1 1 0 0 0,-1-1 0 0 0,1 0 0 0 0,0 1 0 0 0,-1-1 0 0 0,2-1 0 0 0,-1 2 0 0 0,-1-1 0 0 0,1 1 0 0 0,0-1 0 0 0,-1 1 0 0 0,1-1 0 0 0,-1 1 0 0 0,0-1 0 0 0,1 0 0 0 0,-1 1 0 0 0,1-1 0 0 0,-1 0 0 0 0,0 0 0 0 0,0 1 0 0 0,1-2 0 0 0,-1 1 0 0 0,0 0 0 0 0,1 0 0 0 0,-1 0 0 0 0,1 0 0 0 0,-1 0 0 0 0,1 1 0 0 0,-1-1 0 0 0,1 0 0 0 0,-1 0 0 0 0,1 0 0 0 0,0 1 0 0 0,-1-1 0 0 0,1 0 0 0 0,0 1 0 0 0,0-1 0 0 0,-1 1 0 0 0,1-1 0 0 0,0 1 0 0 0,0-1 0 0 0,0 1 0 0 0,0-1 0 0 0,0 1 0 0 0,0 0 0 0 0,1-1 0 0 0,19-8 0 0 0,-10 5 0 0 0,-10 4 0 0 0,-1 0 0 0 0,1-1 0 0 0,0 1 0 0 0,-1-1 0 0 0,1 1 0 0 0,0 0 0 0 0,0-1 0 0 0,-1 1 0 0 0,1 0 0 0 0,0 0 0 0 0,0 0 0 0 0,0-1 0 0 0,-1 1 0 0 0,2 0 0 0 0,14 1 0 0 0,15 2 0 0 0,-4-2-152 0 0,-19 1 66 0 0,10 6-9 0 0,-12-5 115 0 0,-1 0 0 0 0,1 0 0 0 0,-1-1 1 0 0,1 0-1 0 0,0 0 0 0 0,8 1 0 0 0,-13-2-16 0 0,0-1-1 0 0,0 0 0 0 0,0 0 1 0 0,0 0-1 0 0,-1 1 0 0 0,1-1 1 0 0,0 0-1 0 0,0 0 0 0 0,0 0 1 0 0,0-1-1 0 0,0 1 0 0 0,-1 0 1 0 0,1 0-1 0 0,2-1 0 0 0,0 0 22 0 0,6-4 50 0 0,-8 4-72 0 0,-1 1-1 0 0,1-1 1 0 0,0 1 0 0 0,-1 0 0 0 0,1-1 0 0 0,-1 1 0 0 0,1-1-1 0 0,0 1 1 0 0,-1 0 0 0 0,1-1 0 0 0,0 1 0 0 0,0 0 0 0 0,-1 0-1 0 0,2-1 1 0 0,0 1 1 0 0,0-1 0 0 0,0 0-1 0 0,0 1 1 0 0,0-1 0 0 0,0 0-1 0 0,0-1 1 0 0,0 1 0 0 0,0 0-1 0 0,0-1 1 0 0,0 1 0 0 0,-1-1-1 0 0,1 1 1 0 0,1-3 0 0 0,9-7 8 0 0,-4 3-12 0 0,-7 7 0 0 0,-1 0 0 0 0,1 1 0 0 0,-1-1 0 0 0,1 0 0 0 0,-1 1 0 0 0,1-1 0 0 0,0 0 0 0 0,-1 1 0 0 0,1-1 0 0 0,0 1 0 0 0,0-1 0 0 0,-1 1 0 0 0,1 0 0 0 0,2-1 0 0 0,-3 1 0 0 0,0-1 0 0 0,0 1 0 0 0,1 0 0 0 0,-1 0 0 0 0,0 0 0 0 0,1 0 0 0 0,-1-1 0 0 0,0 1 0 0 0,0 0 0 0 0,1 0 0 0 0,-1 0 0 0 0,0-1 0 0 0,0 1 0 0 0,1 0 0 0 0,-1 0 0 0 0,0-1 0 0 0,0 1 0 0 0,0 0 0 0 0,0-1 0 0 0,0 1 0 0 0,1 0 0 0 0,-1-1 0 0 0,0 1 0 0 0,4-6 0 0 0,2 6 0 0 0,1 1 0 0 0,2-1 0 0 0,-3 1 0 0 0,-6-1 0 0 0,1 0 0 0 0,-1 0 0 0 0,1 0 0 0 0,0 0 0 0 0,-1 0 0 0 0,1 0 0 0 0,-1 0 0 0 0,1 0 0 0 0,-1 0 0 0 0,1 0 0 0 0,-1 1 0 0 0,1-1 0 0 0,-1 0 0 0 0,1 0 0 0 0,-1 1 0 0 0,1-1 0 0 0,-1 0 0 0 0,0 0 0 0 0,1 1 0 0 0,-1-1 0 0 0,1 1 0 0 0,-1-1 0 0 0,5 5 0 0 0,-3-3-3 0 0,0-1-1 0 0,-1 0 0 0 0,0 1 1 0 0,1-1-1 0 0,-1 0 0 0 0,0 1 1 0 0,0 0-1 0 0,0-1 1 0 0,2 3-1 0 0,-1 1-20 0 0,0-3 23 0 0,-1 1-1 0 0,1-1 1 0 0,-1 1-1 0 0,0-1 1 0 0,1 1-1 0 0,-1 0 1 0 0,-1-1-1 0 0,2 6 1 0 0,-1-4 2 0 0,18 30-1 0 0,-3-13 0 0 0,-10-17 0 0 0,-2-2 12 0 0,-1-2 6 0 0,0-1-1 0 0,0 0 1 0 0,-1 0-1 0 0,1 0 1 0 0,0 0-1 0 0,-1 0 0 0 0,1 0 1 0 0,0-1-1 0 0,2-2 1 0 0,-2 0 44 0 0,-3 3-56 0 0,1 1 1 0 0,-1-1-1 0 0,0 0 0 0 0,1 1 0 0 0,-1-1 0 0 0,1 1 0 0 0,-1-1 1 0 0,1 1-1 0 0,-1-1 0 0 0,1 1 0 0 0,-1-1 0 0 0,1 1 0 0 0,-1-1 1 0 0,1 1-1 0 0,0 0 0 0 0,-1-1 0 0 0,2 1 0 0 0,17-13-6 0 0,-11 8 0 0 0,-4 4-12 0 0,1 2-52 0 0,-2 2 41 0 0,0-1-1 0 0,-1 1 1 0 0,1 0 0 0 0,-1-1-1 0 0,0 1 1 0 0,1 0 0 0 0,-1 1-1 0 0,0-1 1 0 0,2 5 0 0 0,-1-1-17 0 0,12 22 29 0 0,-8-22 11 0 0,-7-6 1 0 0,1-1 0 0 0,-1 1-1 0 0,1-1 1 0 0,0 1 0 0 0,-1-1-1 0 0,1 1 1 0 0,0-1 0 0 0,0 0 0 0 0,-1 1-1 0 0,1-1 1 0 0,0 0 0 0 0,0 0-1 0 0,-1 1 1 0 0,1-1 0 0 0,0 0-1 0 0,0 0 1 0 0,0 0 0 0 0,0 0 0 0 0,-1 0-1 0 0,1 0 1 0 0,0 0 0 0 0,0 0-1 0 0,0 0 1 0 0,-1-1 0 0 0,1 1-1 0 0,0 0 1 0 0,0 0 0 0 0,-1-1 0 0 0,2 0-1 0 0,0 0 6 0 0,0-1 0 0 0,0 1 1 0 0,0-1-1 0 0,-1 1 0 0 0,1-1 0 0 0,2-3 0 0 0,-2 2 9 0 0,-1 2-5 0 0,0 0 0 0 0,1 0 1 0 0,-1 0-1 0 0,0 0 0 0 0,-1 0 0 0 0,1 0 0 0 0,0 0 1 0 0,0 0-1 0 0,0-1 0 0 0,-1 1 0 0 0,1 0 1 0 0,0 0-1 0 0,-1-1 0 0 0,1-1 0 0 0,0 2-2 0 0,-1 0-1 0 0,1 0 0 0 0,0 0 0 0 0,-1-1 1 0 0,1 1-1 0 0,0 0 0 0 0,0 0 1 0 0,0 0-1 0 0,0 0 0 0 0,1-1 1 0 0,8-10 61 0 0,1-4-59 0 0,-10 14-30 0 0,2-1 59 0 0,8 9-306 0 0,0 3 351 0 0,-10-9-16 0 0,6 3-324 0 0,21 13 240 0 0,-26-14 16 0 0,9 4 0 0 0,-5-5 0 0 0,35 0 208 0 0,-40-1-144 0 0,0 0-71 0 0,-1 1 1 0 0,1-1-1 0 0,-1 1 0 0 0,1-1 0 0 0,-1 1 1 0 0,1-1-1 0 0,0 0 0 0 0,-1 1 0 0 0,1-1 1 0 0,0 0-1 0 0,-1 0 0 0 0,1 0 0 0 0,0 1 1 0 0,-1-1-1 0 0,1 0 0 0 0,0 0 0 0 0,-1 0 1 0 0,1 0-1 0 0,0 0 0 0 0,0 0 0 0 0,2 0-2 0 0,-1 0 0 0 0,0 0 0 0 0,1-1-1 0 0,-1 1 1 0 0,1 0 0 0 0,-1-1-1 0 0,5-1 1 0 0,-2 0 9 0 0,-4 2 0 0 0,-1 0 0 0 0,0 0 0 0 0,1-1 0 0 0,-1 1 0 0 0,1 0 0 0 0,-1 0 0 0 0,0 0 0 0 0,1 0 0 0 0,-1-1 0 0 0,1 1 0 0 0,-1 0 0 0 0,0 0 0 0 0,1-1 0 0 0,-1 1 0 0 0,0 0 0 0 0,0-1 0 0 0,1 1 0 0 0,-1 0 0 0 0,0-1 0 0 0,0 1 0 0 0,1 0 0 0 0,-1-1 0 0 0,0 0 0 0 0,2 0 12 0 0,0 0 0 0 0,1 0-1 0 0,-1 1 1 0 0,0-1 0 0 0,1 1-1 0 0,-1-1 1 0 0,0 1 0 0 0,1 0-1 0 0,-1-1 1 0 0,0 1 0 0 0,1 1-1 0 0,2-1 1 0 0,10 1-90 0 0,-14-1 78 0 0,0 0-1 0 0,0 0 1 0 0,0 0-1 0 0,0 0 1 0 0,0 0-1 0 0,0 0 0 0 0,0 0 1 0 0,0 0-1 0 0,-1 0 1 0 0,1 0-1 0 0,0 0 1 0 0,0-1-1 0 0,0 1 0 0 0,0 0 1 0 0,0-1-1 0 0,-1 1 1 0 0,1 0-1 0 0,0-1 1 0 0,0 1-1 0 0,0-1 0 0 0,-1 1 1 0 0,1-1-1 0 0,0 0 1 0 0,0 0-1 0 0,22-13-59 0 0,-22 14 60 0 0,1-1 0 0 0,0 0 0 0 0,0 1 0 0 0,-1-1 0 0 0,1 1 0 0 0,0 0 0 0 0,0-1 0 0 0,0 1 0 0 0,-1 0 0 0 0,1 0 0 0 0,4 1 0 0 0,-4 0 0 0 0,0 1 0 0 0,1-1 0 0 0,-1 1 0 0 0,0 0 0 0 0,0 0 0 0 0,0 0 0 0 0,0 0 0 0 0,-1 0 0 0 0,1 1 0 0 0,0-1 0 0 0,-1 0 0 0 0,0 1 0 0 0,1 0 0 0 0,-1-1 0 0 0,0 1 0 0 0,0-1 0 0 0,0 1 0 0 0,0 5 0 0 0,0-4 0 0 0,0-3 1 0 0,7 20 0 0 0,-8-21 5 0 0,1 1 0 0 0,-1 0 0 0 0,0-1 0 0 0,1 1 0 0 0,-1-1-1 0 0,1 1 1 0 0,-1-1 0 0 0,1 1 0 0 0,-1-1 0 0 0,1 1 0 0 0,-1-1-1 0 0,1 0 1 0 0,-1 1 0 0 0,1-1 0 0 0,0 0 0 0 0,-1 1 0 0 0,1-1-1 0 0,-1 0 1 0 0,1 0 0 0 0,0 0 0 0 0,-1 1 0 0 0,1-1 0 0 0,0 0 0 0 0,-1 0-1 0 0,1 0 1 0 0,0 0 0 0 0,-1 0 0 0 0,1 0 0 0 0,1-1 0 0 0,0 1 13 0 0,0-1 0 0 0,0 0 1 0 0,0 0-1 0 0,0 0 0 0 0,0 0 1 0 0,0-1-1 0 0,4-2 1 0 0,8-5 47 0 0,-6 2-67 0 0,-3 5 0 0 0,1 1 0 0 0,6-1 0 0 0,-12 2 0 0 0,0 0 0 0 0,0 0 0 0 0,0 0 0 0 0,1 0 0 0 0,-1 0 0 0 0,0 0 0 0 0,0 0 0 0 0,1 0 0 0 0,-1 0 0 0 0,0 0 0 0 0,0 0 0 0 0,0 0 0 0 0,1 0 0 0 0,-1 0 0 0 0,0 0 0 0 0,0 0 0 0 0,1 0 0 0 0,-1 0 0 0 0,0 0 0 0 0,0 0 0 0 0,0-1 0 0 0,0 1 0 0 0,1 0 0 0 0,-1 0 0 0 0,0 0 0 0 0,0 0 0 0 0,0 0 0 0 0,0-1 0 0 0,1 1 0 0 0,-1 0 0 0 0,0 0 0 0 0,0 0 0 0 0,0-1 0 0 0,0 1 0 0 0,0 0 0 0 0,0 0 0 0 0,0 0 0 0 0,0-1 0 0 0,0 1 0 0 0,0 0 0 0 0,0 0 0 0 0,0 0 0 0 0,0-1 0 0 0,0 1 0 0 0,2-4 0 0 0,15 5 0 0 0,-4 0 0 0 0,-11-1 0 0 0,6 3 0 0 0,23 13 23 0 0,-20-10-12 0 0,0-1 0 0 0,21 9 0 0 0,-30-14-11 0 0,0 1 0 0 0,1-1 0 0 0,-1 0 0 0 0,0 0 0 0 0,0 0 0 0 0,0 0 0 0 0,1 0 0 0 0,-1-1 0 0 0,0 1 0 0 0,0-1 0 0 0,0 1 0 0 0,0-1 0 0 0,0 0 0 0 0,0 1 0 0 0,0-1 0 0 0,3-2 0 0 0,13-4 0 0 0,7-5 0 0 0,-1-1 0 0 0,-19 10 0 0 0,3-1 0 0 0,-6 5 0 0 0,0-1 0 0 0,-1 0 0 0 0,1 1 0 0 0,0-1 0 0 0,-1 1 0 0 0,1-1 0 0 0,0 1 0 0 0,-1 0 0 0 0,3 1 0 0 0,-1 0 0 0 0,0-1 0 0 0,-1 1 0 0 0,1 0 0 0 0,-1 0 0 0 0,1 0 0 0 0,-1 0 0 0 0,3 3 0 0 0,7 7 0 0 0,-11-8 0 0 0,1-1 0 0 0,12 7 0 0 0,-4-3 0 0 0,-9-7 0 0 0,-1 0 0 0 0,1 1 0 0 0,-1-1 0 0 0,1 0 0 0 0,-1 0 0 0 0,1 1 0 0 0,-1-1 0 0 0,1 0 0 0 0,-1 0 0 0 0,1 0 0 0 0,-1 0 0 0 0,1 0 0 0 0,-1 0 0 0 0,1 0 0 0 0,-1 0 0 0 0,1 0 0 0 0,-1 0 0 0 0,1 0 0 0 0,-1 0 0 0 0,1 0 0 0 0,-1 0 0 0 0,1 0 0 0 0,-1 0 0 0 0,2-1 0 0 0,1 0 0 0 0,-1 1 0 0 0,0 0 0 0 0,1 0 0 0 0,-1 0 0 0 0,0-1 0 0 0,0 1 0 0 0,0 0 0 0 0,0-1 0 0 0,0 1 0 0 0,0-1 0 0 0,0 0 0 0 0,3-1 0 0 0,11-4 0 0 0,-8 2 0 0 0,-5 2 0 0 0,0 0 0 0 0,0 1 0 0 0,1 0 0 0 0,-1-1 0 0 0,0 1 0 0 0,0 0 0 0 0,1 1 0 0 0,-1-1 0 0 0,1 1 0 0 0,-1-1 0 0 0,0 1 0 0 0,1 0 0 0 0,3 1 0 0 0,-5-1 0 0 0,-1 0 0 0 0,1 0 0 0 0,-1 1 0 0 0,0-1 0 0 0,1 0 0 0 0,-1 1 0 0 0,0 0 0 0 0,0-1 0 0 0,1 1 0 0 0,-1-1 0 0 0,0 1 0 0 0,0 0 0 0 0,0 0 0 0 0,0 0 0 0 0,0 0 0 0 0,0 0 0 0 0,0 0 0 0 0,2 2 0 0 0,3 4 0 0 0,-3-4 0 0 0,0-1 0 0 0,0 1 0 0 0,0-1 0 0 0,0 0 0 0 0,1 0 0 0 0,-1 0 0 0 0,1 0 0 0 0,0 0 0 0 0,-1-1 0 0 0,1 1 0 0 0,0-1 0 0 0,0 0 0 0 0,0-1 0 0 0,0 1 0 0 0,0-1 0 0 0,0 1 0 0 0,0-1 0 0 0,0 0 0 0 0,5-1 0 0 0,3-1 0 0 0,1-1 0 0 0,12-5 0 0 0,3-7 0 0 0,-1-4 96 0 0,-25 17-97 0 0,1-1 1 0 0,0 1-1 0 0,-1 0 0 0 0,1 0 1 0 0,0 1-1 0 0,0-1 0 0 0,0 1 0 0 0,0-1 1 0 0,0 1-1 0 0,5-2 0 0 0,-8 3 0 0 0,1 0-1 0 0,-1 0 1 0 0,1 0-1 0 0,-1 0 1 0 0,1 0-1 0 0,0 1 1 0 0,-1-1-1 0 0,1 0 1 0 0,-1 0 0 0 0,1 0-1 0 0,-1 0 1 0 0,1 1-1 0 0,-1-1 1 0 0,0 0-1 0 0,1 0 1 0 0,-1 1-1 0 0,1-1 1 0 0,-1 0-1 0 0,1 1 1 0 0,-1-1-1 0 0,0 1 1 0 0,1 0 0 0 0,6 16-17 0 0,3 13 13 0 0,-10-29 13 0 0,1 0 0 0 0,0 0 0 0 0,-1-1 0 0 0,1 1 0 0 0,0 0 0 0 0,0 0 0 0 0,0 0 0 0 0,0-1 0 0 0,0 1 0 0 0,0-1 0 0 0,0 1 0 0 0,0 0 0 0 0,0-1 0 0 0,0 0 0 0 0,0 1 0 0 0,0-1 0 0 0,0 0 0 0 0,0 1 0 0 0,0-1 0 0 0,1 0 0 0 0,-1 0 0 0 0,0 0 0 0 0,0 0 0 0 0,0 0 0 0 0,0 0 0 0 0,0 0 0 0 0,1-1 0 0 0,-1 1 0 0 0,0 0 0 0 0,0-1 0 0 0,0 1 0 0 0,0 0 0 0 0,2-2 0 0 0,7-3-8 0 0,-9 5 0 0 0,0 0 0 0 0,0 0 0 0 0,0-1 0 0 0,-1 1 0 0 0,1 0 0 0 0,0-1 0 0 0,0 1 0 0 0,0-1 0 0 0,-1 1 0 0 0,1-1 0 0 0,0 0 0 0 0,-1 1 0 0 0,1-1 0 0 0,0 1 0 0 0,-1-1 0 0 0,1-1 0 0 0,11-7 0 0 0,1-1 0 0 0,11-10 11 0 0,-10 12 43 0 0,-12 7-54 0 0,0 1 0 0 0,-1-1 0 0 0,1 0 0 0 0,-1 0 0 0 0,0 0-1 0 0,1 0 1 0 0,-1 0 0 0 0,3-2 0 0 0,7-3 0 0 0,-10 5 0 0 0,-1 1 0 0 0,1 0 0 0 0,0-1 0 0 0,0 1 0 0 0,0-1 0 0 0,0 1 0 0 0,0-1 0 0 0,0 1 0 0 0,0-1 0 0 0,-1 0 0 0 0,1 0 0 0 0,1 0 0 0 0,-2 0-2 0 0,1 1 1 0 0,-1-1-1 0 0,1 1 0 0 0,-1-1 0 0 0,1 1 1 0 0,-1-1-1 0 0,1 1 0 0 0,0-1 0 0 0,-1 1 1 0 0,1 0-1 0 0,0-1 0 0 0,-1 1 0 0 0,1 0 1 0 0,0 0-1 0 0,0-1 0 0 0,-1 1 0 0 0,1 0 1 0 0,0 0-1 0 0,-1 0 0 0 0,1 0 0 0 0,0 0 1 0 0,0 0-1 0 0,-1 0 0 0 0,1 0 0 0 0,0 0 1 0 0,0 1-1 0 0,-1-1 0 0 0,1 0 0 0 0,0 0 1 0 0,-1 1-1 0 0,1-1 0 0 0,0 0 0 0 0,-1 1 0 0 0,1-1 1 0 0,0 1-1 0 0,-1-1 0 0 0,1 1 0 0 0,-1-1 1 0 0,1 1-1 0 0,0 0 0 0 0,1 0 2 0 0,-1 1 0 0 0,0-1 0 0 0,0 0 0 0 0,1 1 0 0 0,-1-1 0 0 0,0 1 0 0 0,0 0 0 0 0,0-1 0 0 0,-1 1 0 0 0,1 0 0 0 0,0-1 0 0 0,-1 1 0 0 0,1 0 0 0 0,-1 0 0 0 0,1-1 0 0 0,-1 1 0 0 0,0 0 0 0 0,0 0 0 0 0,0 0 0 0 0,0 0 0 0 0,0 0 0 0 0,0-1 0 0 0,-1 4 0 0 0,2-1 0 0 0,-1 0 0 0 0,1 0 0 0 0,0 1 0 0 0,1-1 0 0 0,2 6 0 0 0,0-2 1 0 0,-4-7 2 0 0,0-1 0 0 0,1 1 0 0 0,-1 0 0 0 0,1 0 0 0 0,-1-1 0 0 0,1 1-1 0 0,-1 0 1 0 0,1 0 0 0 0,0-1 0 0 0,-1 1 0 0 0,1-1 0 0 0,0 1-1 0 0,-1-1 1 0 0,1 1 0 0 0,0-1 0 0 0,0 1 0 0 0,0-1 0 0 0,-1 0 0 0 0,1 1-1 0 0,0-1 1 0 0,2 0 0 0 0,-2 1-6 0 0,0-1 0 0 0,0 1 0 0 0,0-1 0 0 0,0 1 0 0 0,0-1 0 0 0,1 0 0 0 0,-1 0 0 0 0,0 1 0 0 0,0-1 0 0 0,1 0 0 0 0,-1 0 0 0 0,0 0 0 0 0,0 0 0 0 0,0-1 0 0 0,1 1 0 0 0,-1 0-1 0 0,0 0 1 0 0,0-1 0 0 0,0 1 0 0 0,1-1 0 0 0,-1 1 0 0 0,0-1 0 0 0,0 1 0 0 0,2-2 0 0 0,4-2-1 0 0,11-10 4 0 0,-6 4 26 0 0,-3 1 102 0 0,13-16 136 0 0,-11 13-474 0 0,1-1 106 0 0,-3 4 104 0 0,-8 8 0 0 0,0 0 0 0 0,0 0 0 0 0,-1 0 0 0 0,1 0 0 0 0,0 1 0 0 0,0-1 0 0 0,0 0 0 0 0,0 0 0 0 0,0 1 0 0 0,0-1 0 0 0,0 1 0 0 0,2-2 0 0 0,19-10 0 0 0,-22 12 0 0 0,1-1-1 0 0,-1 1 1 0 0,0 0 0 0 0,0 0-1 0 0,1 0 1 0 0,-1 0-1 0 0,0 0 1 0 0,1 0 0 0 0,-1 0-1 0 0,0 0 1 0 0,0 0-1 0 0,1 0 1 0 0,-1 0-1 0 0,0 0 1 0 0,1 0 0 0 0,-1 0-1 0 0,0 0 1 0 0,0 0-1 0 0,1 0 1 0 0,-1 0 0 0 0,0 1-1 0 0,0-1 1 0 0,1 0-1 0 0,-1 0 1 0 0,0 0 0 0 0,0 0-1 0 0,1 0 1 0 0,-1 1-1 0 0,0-1 1 0 0,0 0 0 0 0,1 0-1 0 0,-1 1 1 0 0,0-1-1 0 0,0 0 1 0 0,0 0-1 0 0,0 1 1 0 0,0-1 0 0 0,1 0-1 0 0,-1 0 1 0 0,0 1-1 0 0,0-1 1 0 0,0 0 0 0 0,0 0-1 0 0,0 1 1 0 0,0 0-1 0 0,2 11-52 0 0,-4 6 53 0 0,1-14 0 0 0,0-1 0 0 0,1 0 0 0 0,-1 1 0 0 0,1-1 0 0 0,0 1 0 0 0,0-1 0 0 0,1 7 0 0 0,0-5 11 0 0,0-4 21 0 0,10 2 421 0 0,-8-4-455 0 0,-1 0-1 0 0,1-1 1 0 0,0 1-1 0 0,-1-1 1 0 0,1 0-1 0 0,-1 1 1 0 0,1-1-1 0 0,-1 0 1 0 0,0-1-1 0 0,0 1 1 0 0,3-3-1 0 0,9-10 33 0 0,-12 13-30 0 0,-1 1 0 0 0,0-1 0 0 0,0 1 0 0 0,1-1 0 0 0,-1 0 0 0 0,0 1 0 0 0,1-5 0 0 0,6-7 0 0 0,-1-3 0 0 0,-7 15 0 0 0,1-1 0 0 0,-1 0 0 0 0,1 0 0 0 0,0 1 0 0 0,0-1 0 0 0,0 1 0 0 0,-1-1 0 0 0,1 1 0 0 0,2-3 0 0 0,7-12 0 0 0,-9 15 0 0 0,-1-1 0 0 0,1 0 0 0 0,0 1 0 0 0,0-1 0 0 0,0 1 0 0 0,0-1 0 0 0,0 1 0 0 0,0 0 0 0 0,0-1 0 0 0,1 1 0 0 0,2-2 0 0 0,-3 2 0 0 0,-1 0 0 0 0,1 0 0 0 0,0 1 0 0 0,0-1 0 0 0,-1 0 0 0 0,1 0 0 0 0,0 0 0 0 0,-1 0 0 0 0,1 0 0 0 0,-1 0 0 0 0,1 0 0 0 0,0-2 0 0 0,-1 2 0 0 0,0 0 0 0 0,1 0 0 0 0,-1 0 0 0 0,1 0 0 0 0,-1 0 0 0 0,1 0 0 0 0,0 0 0 0 0,-1 1 0 0 0,1-1 0 0 0,0 0 0 0 0,-1 0 0 0 0,3-1 0 0 0,3-2 0 0 0,-5 4 0 0 0,0-1 0 0 0,0 1 0 0 0,-1 0 0 0 0,1-1 0 0 0,0 1 0 0 0,0-1 0 0 0,-1 0 0 0 0,1 1 0 0 0,0-1 0 0 0,-1 0 0 0 0,1 1 0 0 0,-1-1 0 0 0,1 0 0 0 0,-1 0 0 0 0,1 0 0 0 0,-1 1 0 0 0,1-1 0 0 0,0-2 0 0 0,-1 1 0 0 0,0 2 0 0 0,11-6 0 0 0,-6-1 22 0 0,-4 6-19 0 0,-1 0-1 0 0,0 1 1 0 0,1-1-1 0 0,-1 0 1 0 0,1 1-1 0 0,-1-1 1 0 0,1 1-1 0 0,-1-1 1 0 0,1 1 0 0 0,-1-1-1 0 0,1 1 1 0 0,0-1-1 0 0,-1 1 1 0 0,2-1-1 0 0,1-2-70 0 0,-2 3 64 0 0,-1-1 0 0 0,0 1 0 0 0,0-1 0 0 0,1 1 1 0 0,-1-1-1 0 0,0 1 0 0 0,1 0 0 0 0,-1-1 0 0 0,0 1 0 0 0,1 0 1 0 0,-1 0-1 0 0,0-1 0 0 0,1 1 0 0 0,-1 0 0 0 0,1 0 1 0 0,-1-1-1 0 0,0 1 0 0 0,1 0 0 0 0,-1 0 0 0 0,1 0 0 0 0,-1 0 1 0 0,1 0-1 0 0,-1 0 0 0 0,1-1 0 0 0,4-2 4 0 0,-2-1-16 0 0,-1 1-117 0 0,9 4 104 0 0,1-8 234 0 0,0-4-88 0 0,0-7-119 0 0,-9 14 34 0 0,0-1 1 0 0,0 0-1 0 0,0 1 1 0 0,3-9-1 0 0,-4 9-17 0 0,-1 2-12 0 0,1 1 1 0 0,-1-1-1 0 0,0 1 0 0 0,0-1 0 0 0,-1 0 1 0 0,1 1-1 0 0,0-1 0 0 0,-1 0 0 0 0,1 1 1 0 0,-1-1-1 0 0,1 0 0 0 0,-1 0 0 0 0,0 0 1 0 0,0 0-1 0 0,0 1 0 0 0,0-1 0 0 0,0 0 1 0 0,0 0-1 0 0,-1-3 0 0 0,2-3-4 0 0,1 7 3 0 0,1-1-63 0 0,-3-2 59 0 0,1 1 0 0 0,0-1 0 0 0,0 1 0 0 0,0-1 0 0 0,2-3 0 0 0,2-8 69 0 0,2-15-14 0 0,-4 11-53 0 0,-1 13 0 0 0,4-20-105 0 0,-6 26 101 0 0,0 0 0 0 0,0-1 1 0 0,0 1-1 0 0,0-1 0 0 0,0 1 1 0 0,1-1-1 0 0,-1 1 0 0 0,0 0 1 0 0,0-1-1 0 0,1 1 0 0 0,-1-1 1 0 0,0 1-1 0 0,0 0 0 0 0,1-1 1 0 0,-1 1-1 0 0,0 0 0 0 0,1 0 1 0 0,-1-1-1 0 0,0 1 0 0 0,1 0 1 0 0,-1 0-1 0 0,1-1 0 0 0,-1 1 1 0 0,0 0-1 0 0,1 0 0 0 0,-1 0 1 0 0,1 0-1 0 0,-1-1 0 0 0,1 1 1 0 0,-1 0-1 0 0,0 0 0 0 0,2 0 1 0 0,0 2-40 0 0,2 2 41 0 0,0 0 0 0 0,0 0 0 0 0,0-1 0 0 0,8 6 0 0 0,-12-9 1 0 0,9 7 1 0 0,-1-3 0 0 0,0-5 0 0 0,-5-1 20 0 0,0 0 1 0 0,0 0-1 0 0,0-1 0 0 0,-1 1 0 0 0,1-1 1 0 0,0 0-1 0 0,-1 1 0 0 0,0-1 0 0 0,0 0 1 0 0,0-1-1 0 0,0 1 0 0 0,0 0 0 0 0,0 0 0 0 0,-1-1 1 0 0,0 1-1 0 0,2-8 0 0 0,5 1-20 0 0,-7 9 0 0 0,-1 1 0 0 0,1-1 0 0 0,-1 1 0 0 0,1-1 0 0 0,0 0 0 0 0,-1 1 0 0 0,1-1 0 0 0,-1 0 0 0 0,0 1 0 0 0,1-1 0 0 0,-1 0 0 0 0,0 1 0 0 0,1-1 0 0 0,-1 0 0 0 0,1-1 0 0 0,-1-2 2 0 0,0 3 2 0 0,0-1 1 0 0,0 1-1 0 0,1-1 1 0 0,-1 0-1 0 0,1 1 1 0 0,-1-1-1 0 0,1 1 1 0 0,-1-1-1 0 0,1 1 0 0 0,0-1 1 0 0,0 1-1 0 0,-1 0 1 0 0,3-3-1 0 0,-3 3-4 0 0,1 1 0 0 0,-1-1 1 0 0,1 0-1 0 0,-1 0 0 0 0,1 0 0 0 0,-1 0 0 0 0,0 0 0 0 0,0 0 0 0 0,1 0 0 0 0,-1 0 0 0 0,0 0 1 0 0,0 0-1 0 0,0-2 0 0 0,0-1 9 0 0,0 4-7 0 0,-1 0-1 0 0,1-1 1 0 0,0 1 0 0 0,0 0 0 0 0,0-1 0 0 0,0 1 0 0 0,0-1-1 0 0,0 1 1 0 0,0 0 0 0 0,0-1 0 0 0,0 1 0 0 0,0 0-1 0 0,0-1 1 0 0,0 1 0 0 0,0 0 0 0 0,0-1 0 0 0,1 1 0 0 0,-1 0-1 0 0,0-1 1 0 0,0 1 0 0 0,0 0 0 0 0,0-1 0 0 0,1 1 0 0 0,-1 0-1 0 0,0-1 1 0 0,0 1 0 0 0,1 0 0 0 0,-1 0 0 0 0,0-1-1 0 0,1 1 1 0 0,5-6-23 0 0,-6-1-164 0 0,2-1 152 0 0,-2 8 39 0 0,1 0 0 0 0,-1 0 1 0 0,1 0-1 0 0,-1 0 0 0 0,1 0 1 0 0,-1 0-1 0 0,1 0 0 0 0,-1 0 0 0 0,1 0 1 0 0,-1 0-1 0 0,1 0 0 0 0,-1 0 1 0 0,1 0-1 0 0,-1 0 0 0 0,1 1 1 0 0,-1-1-1 0 0,1 0 0 0 0,-1 0 0 0 0,0 0 1 0 0,1 1-1 0 0,-1-1 0 0 0,1 0 1 0 0,0 1-1 0 0,-1-1-13 0 0,1 1-1 0 0,-1-1 1 0 0,0 0-1 0 0,1 1 1 0 0,-1-1-1 0 0,1 0 1 0 0,-1 0 0 0 0,0 1-1 0 0,1-1 1 0 0,-1 0-1 0 0,1 0 1 0 0,-1 0-1 0 0,1 0 1 0 0,-1 0-1 0 0,1 0 1 0 0,-1 1 0 0 0,1-1-1 0 0,-1 0 1 0 0,1-1-1 0 0,-1 1 1 0 0,1 0-1 0 0,-1 0 1 0 0,1 0-1 0 0,0 0 1 0 0,10-2-119 0 0,6 5 253 0 0,-16-3-127 0 0,0 0 1 0 0,-1 0-1 0 0,1 0 1 0 0,0 0 0 0 0,-1 0-1 0 0,1 0 1 0 0,0 0-1 0 0,-1 0 1 0 0,1 0 0 0 0,0 0-1 0 0,-1 0 1 0 0,1 0-1 0 0,0-1 1 0 0,-1 1 0 0 0,1 0-1 0 0,-1 0 1 0 0,1-1 0 0 0,-1 1-1 0 0,1 0 1 0 0,0-1-1 0 0,-1 1 1 0 0,1-1 0 0 0,0 0-1 0 0,2-1 0 0 0,7-2 3 0 0,-9 2-8 0 0,-1 1 7 0 0,0 1 0 0 0,0-1 0 0 0,0 1 0 0 0,1 0 0 0 0,-1-1 0 0 0,0 1 0 0 0,0-1 0 0 0,0 1 0 0 0,1 0 0 0 0,-1-1 0 0 0,0 1 0 0 0,0-1 0 0 0,1 1 0 0 0,-1 0 0 0 0,0-1 0 0 0,1 1 0 0 0,-1 0 0 0 0,0 0 0 0 0,1-1 0 0 0,-1 1 0 0 0,1 0 0 0 0,-1 0 0 0 0,0 0 0 0 0,1-1 0 0 0,-1 1-1 0 0,1 0 1 0 0,0 0 1 0 0,21-17 71 0 0,-9 13-74 0 0,23-18 64 0 0,-34 21-64 0 0,1-1 0 0 0,-1 0 0 0 0,1 0 0 0 0,-1 0 0 0 0,0 0 0 0 0,0 0 0 0 0,0 0 0 0 0,2-3 0 0 0,1 1 0 0 0,2 5 0 0 0,-1 0 0 0 0,5-1 0 0 0,-10 0 0 0 0,0 0 0 0 0,-1 0 0 0 0,1 0 0 0 0,-1 1 0 0 0,1-1 0 0 0,0 0 0 0 0,-1 0 0 0 0,1 0 0 0 0,-1 0 0 0 0,1 1 0 0 0,0-1 0 0 0,-1 0 0 0 0,1 1 0 0 0,-1-1 0 0 0,1 0 0 0 0,-1 1 0 0 0,1-1 0 0 0,-1 1 0 0 0,0-1 0 0 0,1 1 0 0 0,-1-1 0 0 0,1 1 0 0 0,-1-1 0 0 0,0 1 0 0 0,1-1 0 0 0,-1 1 0 0 0,2 2 2 0 0,0 0-1 0 0,0-1 0 0 0,0 0 1 0 0,0 1-1 0 0,0-1 0 0 0,0 0 1 0 0,5 3-1 0 0,-2-1 79 0 0,-4-3-65 0 0,0-1 0 0 0,-1 1 0 0 0,1-1-1 0 0,0 1 1 0 0,0-1 0 0 0,0 1 0 0 0,0-1 0 0 0,-1 1 0 0 0,1-1 0 0 0,0 0 0 0 0,0 0 0 0 0,0 1 0 0 0,0-1 0 0 0,0 0 0 0 0,0 0 0 0 0,0 0 0 0 0,0 0 0 0 0,0 0 0 0 0,0 0 0 0 0,0 0 0 0 0,0 0 0 0 0,1-1 0 0 0,0 1-14 0 0,0 0-1 0 0,0 0 1 0 0,0-1 0 0 0,0 1-1 0 0,0-1 1 0 0,0 1 0 0 0,0-1 0 0 0,0 0-1 0 0,0 0 1 0 0,0 0 0 0 0,0 0 0 0 0,0 0-1 0 0,-1 0 1 0 0,1 0 0 0 0,0 0 0 0 0,-1-1-1 0 0,2-1 1 0 0,8-6-1 0 0,-5 3 0 0 0,-6 6 0 0 0,1-1 0 0 0,0 0 0 0 0,-1 0 0 0 0,1 1 0 0 0,0-1 0 0 0,-1 1 0 0 0,1-1 0 0 0,0 0 0 0 0,0 1 0 0 0,0-1 0 0 0,0 1 0 0 0,0 0 0 0 0,-1-1 0 0 0,1 1 0 0 0,0 0 0 0 0,0 0 0 0 0,0-1 0 0 0,0 1 0 0 0,1 0 0 0 0,0-2 0 0 0,1 1 0 0 0,14 1 11 0 0,-15 0 31 0 0,8 0-30 0 0,-10 0-12 0 0,1 0 0 0 0,-1 0-1 0 0,1 0 1 0 0,-1 0 0 0 0,1 0 0 0 0,-1 0 0 0 0,1 1 0 0 0,-1-1 0 0 0,1 0 0 0 0,-1 0 0 0 0,1 0 0 0 0,-1 1 0 0 0,0-1 0 0 0,1 0 0 0 0,-1 0 0 0 0,1 1 0 0 0,-1-1-1 0 0,0 0 1 0 0,1 1 0 0 0,-1 0 0 0 0,5 2 1 0 0,2 3-13 0 0,-5-2-49 0 0,-2-4 61 0 0,22 10-9 0 0,-15-6-44 0 0,-6-3 54 0 0,1 0 0 0 0,-1-1 0 0 0,1 1 0 0 0,-1 0 0 0 0,0-1 0 0 0,1 1 0 0 0,-1-1-1 0 0,1 0 1 0 0,0 1 0 0 0,-1-1 0 0 0,2 0 0 0 0,-1 0 3 0 0,-1 0 0 0 0,0 1 0 0 0,0-1 0 0 0,0 0 0 0 0,0 0 0 0 0,0 0 0 0 0,1-1 0 0 0,-1 1 0 0 0,0 0 0 0 0,0 0 0 0 0,0-1 0 0 0,0 1 0 0 0,0 0 0 0 0,1-1 0 0 0,-1 0-4 0 0,-1 1 0 0 0,0 0 0 0 0,1-1 0 0 0,-1 1 0 0 0,0 0 0 0 0,1 0 0 0 0,-1-1 0 0 0,0 1 0 0 0,0 0 0 0 0,1 0 0 0 0,-1-1 0 0 0,0 1 0 0 0,1 0 0 0 0,-1 0 0 0 0,0 0 0 0 0,1 0 0 0 0,-1 0 0 0 0,1-1 0 0 0,-1 1 0 0 0,0 0 0 0 0,1 0 0 0 0,-1 0 0 0 0,1 0 0 0 0,-1 0 0 0 0,0 0 0 0 0,1 0 0 0 0,-1 0 0 0 0,0 0 0 0 0,1 1 0 0 0,-1-1 0 0 0,1 0 0 0 0,-1 0 0 0 0,11 4 0 0 0,-3-1 0 0 0,1 2 0 0 0,1 1 0 0 0,-1-1 0 0 0,4 1 0 0 0,-1-2 0 0 0,6 4 0 0 0,14-2 88 0 0,-32-6-84 0 0,0 0-1 0 0,0 0 0 0 0,0 0 1 0 0,1 0-1 0 0,-1 0 1 0 0,0 0-1 0 0,0 0 0 0 0,0 0 1 0 0,0 0-1 0 0,0 0 1 0 0,0 0-1 0 0,1 0 1 0 0,-1 0-1 0 0,0 0 0 0 0,0 0 1 0 0,0 0-1 0 0,0 0 1 0 0,0 0-1 0 0,0 0 0 0 0,1 0 1 0 0,-1 0-1 0 0,0 0 1 0 0,0 0-1 0 0,0 0 0 0 0,0 0 1 0 0,0 0-1 0 0,0 0 1 0 0,1 0-1 0 0,-1 0 1 0 0,0 0-1 0 0,0 0 0 0 0,0-1 1 0 0,0 1-1 0 0,0 0 1 0 0,0 0-1 0 0,0 0 0 0 0,0 0 1 0 0,1 0-1 0 0,-1 0 0 0 0,0-1 0 0 0,0 1 0 0 0,0 0 0 0 0,0 0-1 0 0,0 0 1 0 0,0 0 0 0 0,0 0 0 0 0,0 0 0 0 0,0 0 0 0 0,0 0-1 0 0,1-1 1 0 0,-1 1 0 0 0,0 0 0 0 0,0 0 0 0 0,0 0 0 0 0,0 0-1 0 0,0 0 1 0 0,0 0 0 0 0,0 0 0 0 0,1 0 0 0 0,-1 0 0 0 0,0 0-1 0 0,0 0 1 0 0,0 0 0 0 0,0 0 0 0 0,0 0 0 0 0,1 0 0 0 0,-1 0-1 0 0,0 0 1 0 0,0 0 0 0 0,0 0 0 0 0,0 0 0 0 0,0 0 0 0 0,0 0-1 0 0,1 0 1 0 0,-1 0 0 0 0,0 0 0 0 0,0 0 0 0 0,0 0 0 0 0,0 1-1 0 0,2-1 1 0 0,1 0 23 0 0,10 9-405 0 0,-11-8 372 0 0,5 4 3 0 0,14 22 4 0 0,-14-19 0 0 0,-6-7 2 0 0,0 0 0 0 0,0 0 0 0 0,0-1 0 0 0,0 1 0 0 0,0 0 0 0 0,0 0 0 0 0,0-1 0 0 0,0 1 0 0 0,0 0 0 0 0,0-1 0 0 0,0 1 0 0 0,0-1 0 0 0,0 1 0 0 0,1-1 0 0 0,-1 0 0 0 0,0 0 0 0 0,0 1 0 0 0,1-1 0 0 0,-1 0 0 0 0,2 0 0 0 0,-2 0 0 0 0,1-1 0 0 0,-1 2-1 0 0,1-1 1 0 0,-1 0 0 0 0,1 0 0 0 0,-1 0 0 0 0,0 1 0 0 0,1-1 0 0 0,-1 0-1 0 0,1 1 1 0 0,1 0 0 0 0,0 0-2 0 0,11 5 0 0 0,-9-2 0 0 0,-2-5 0 0 0,4 5 0 0 0,2 0 0 0 0,3-1 1 0 0,-9-4-3 0 0,-3 1 3 0 0,1 0-1 0 0,0-1 1 0 0,-1 1-1 0 0,1 0 1 0 0,0 0-1 0 0,-1-1 1 0 0,1 1-1 0 0,0 0 1 0 0,-1 0-1 0 0,1 0 1 0 0,0 0 0 0 0,0 0-1 0 0,-1 0 1 0 0,1 0-1 0 0,0 0 1 0 0,-1 0-1 0 0,1 0 1 0 0,0 0-1 0 0,-1 1 1 0 0,1-1-1 0 0,1 1 1 0 0,6-1 52 0 0,-5 2 0 0 0,-3-2-52 0 0,1 1-1 0 0,-1-1 1 0 0,1 1-1 0 0,-1-1 1 0 0,1 1-1 0 0,-1-1 0 0 0,0 1 1 0 0,1-1-1 0 0,-1 1 1 0 0,0-1-1 0 0,1 1 0 0 0,-1-1 1 0 0,0 1-1 0 0,0 0 1 0 0,1-1-1 0 0,-1 1 0 0 0,0 0 1 0 0,0-1-1 0 0,0 1 1 0 0,0-1-1 0 0,0 1 0 0 0,0 0 1 0 0,0-1-1 0 0,0 2 1 0 0,-1 1-1 0 0,2 3 2 0 0,-1-5-7 0 0,1 0 0 0 0,-1 0 1 0 0,0 1-1 0 0,0-1 0 0 0,0 0 0 0 0,0 0 1 0 0,0 1-1 0 0,0-1 0 0 0,0 0 0 0 0,-1 0 0 0 0,1 1 1 0 0,0-1-1 0 0,-1 0 0 0 0,1 0 0 0 0,-1 2 0 0 0,-1 4-37 0 0,2-6 41 0 0,0-1 1 0 0,1 1 0 0 0,-1-1-1 0 0,0 1 1 0 0,0-1-1 0 0,0 1 1 0 0,0-1 0 0 0,0 1-1 0 0,0 0 1 0 0,0-1-1 0 0,0 1 1 0 0,0-1 0 0 0,0 1-1 0 0,0-1 1 0 0,-1 1-1 0 0,1-1 1 0 0,0 1 0 0 0,0-1-1 0 0,-1 1 1 0 0,1-1-1 0 0,0 1 1 0 0,0-1 0 0 0,-1 1-1 0 0,1-1 1 0 0,0 0-1 0 0,-1 1 1 0 0,1-1 0 0 0,-1 1-1 0 0,-2 2 3 0 0,2 10-3 0 0,2-11 1 0 0,-1 1 0 0 0,0-1 0 0 0,0 0 0 0 0,-1 0 0 0 0,1 0 0 0 0,0 1 0 0 0,-1-1 0 0 0,1 0 0 0 0,-2 3 0 0 0,0 1 0 0 0,2-6 0 0 0,-1 3 0 0 0,6 4 0 0 0,-1-4 5 0 0,2 1-11 0 0,2-3 71 0 0,-6 0-62 0 0,1-1 1 0 0,-1 0-1 0 0,0 1 0 0 0,0-1 0 0 0,1 0 1 0 0,-1 0-1 0 0,0-1 0 0 0,0 1 0 0 0,0 0 1 0 0,0-1-1 0 0,1 1 0 0 0,-1-1 0 0 0,2-1 1 0 0,1 1-12 0 0,0-1 0 0 0,0 1 1 0 0,0 0-1 0 0,1 0 1 0 0,5 0-1 0 0,11 0 8 0 0,-15 0 0 0 0,-5 1 13 0 0,0 1 1 0 0,-1-1-1 0 0,1 0 0 0 0,-1 1 1 0 0,1-1-1 0 0,-1 1 0 0 0,1 0 0 0 0,-1 0 1 0 0,1-1-1 0 0,-1 1 0 0 0,0 0 0 0 0,0 0 1 0 0,1 0-1 0 0,-1 0 0 0 0,0 0 1 0 0,0 1-1 0 0,0-1 0 0 0,0 0 0 0 0,0 0 1 0 0,0 1-1 0 0,0-1 0 0 0,-1 1 0 0 0,2 2 1 0 0,0 0-82 0 0,0 8-231 0 0,-2-8 249 0 0,0-3 48 0 0,0 0 1 0 0,1 0 0 0 0,-1 0 0 0 0,0 0 0 0 0,0 0 0 0 0,0 0 0 0 0,0-1 0 0 0,0 1-1 0 0,0 0 1 0 0,0 0 0 0 0,-1 0 0 0 0,1 0 0 0 0,0 0 0 0 0,0 0 0 0 0,-1 0 0 0 0,1 0 0 0 0,0 0-1 0 0,-2 1 1 0 0,0 3 1 0 0,-9 33 0 0 0,8-32 0 0 0,3 0 11 0 0,1-4 31 0 0,-1-2-41 0 0,3 8 10 0 0,9-5-12 0 0,-11-3 1 0 0,27-5 0 0 0,-23 3 0 0 0,-1 1 0 0 0,0 0 0 0 0,-1 0 0 0 0,1 0 0 0 0,0 1 0 0 0,0-1 0 0 0,0 1 0 0 0,7 1 0 0 0,-8-1 0 0 0,-2 0 0 0 0,-1 0 0 0 0,0 0 0 0 0,1-1 0 0 0,-1 1 0 0 0,1 0 0 0 0,-1 0 0 0 0,0 0 0 0 0,1 1 0 0 0,-1-1 0 0 0,1 0 0 0 0,-1 0 0 0 0,0 0 0 0 0,1 0 0 0 0,-1 0 0 0 0,0 0 0 0 0,1 1 0 0 0,-1-1 0 0 0,0 0 0 0 0,1 0 0 0 0,-1 0 0 0 0,0 1 0 0 0,1-1 0 0 0,-1 0 0 0 0,0 0 0 0 0,1 1 0 0 0,-1-1 0 0 0,0 0 0 0 0,0 1 0 0 0,0-1 0 0 0,1 0 0 0 0,-1 1 0 0 0,4 5 0 0 0,0 2 0 0 0,-3-7 0 0 0,0 1 0 0 0,0-1 0 0 0,-1 1 0 0 0,1 0 0 0 0,-1-1 0 0 0,0 1 0 0 0,1 0 0 0 0,-1-1 0 0 0,0 1 0 0 0,0 0 0 0 0,0-1 0 0 0,0 1 0 0 0,0 0 0 0 0,-1 2 0 0 0,0 1 0 0 0,-8 55 0 0 0,9-43 0 0 0,2-10 0 0 0,-1-6 0 0 0,0 1 0 0 0,1-1 0 0 0,-1 1 0 0 0,0-1 0 0 0,1 0 0 0 0,-1 0 0 0 0,1 0 0 0 0,-1 0 0 0 0,1 0 0 0 0,0 0 0 0 0,-1 0 0 0 0,1 0 0 0 0,0-1 0 0 0,0 1 0 0 0,1 0 0 0 0,11 4 0 0 0,-13-4 0 0 0,1-1 0 0 0,-1 1 0 0 0,1 0 0 0 0,-1-1 0 0 0,1 1 0 0 0,-1 0 0 0 0,1 0 0 0 0,-1 0 0 0 0,0 0 0 0 0,1 0 0 0 0,-1 0 0 0 0,0 0 0 0 0,0 0 0 0 0,0 1 0 0 0,0-1 0 0 0,0 0 0 0 0,0 1 0 0 0,1 2 0 0 0,0 0 0 0 0,0 1 0 0 0,0 0 0 0 0,0-1 0 0 0,-1 1 0 0 0,0 0 0 0 0,0 0 0 0 0,0 0 0 0 0,-1 0 0 0 0,1 0 0 0 0,-1 0 0 0 0,0 0 0 0 0,-1 0 0 0 0,1 0 0 0 0,-3 7 0 0 0,-1 5 0 0 0,0-1 0 0 0,-2-1 0 0 0,-7 17 0 0 0,12-28 0 0 0,1-1 0 0 0,-1 0 0 0 0,1 1 0 0 0,0-1 0 0 0,0 0 0 0 0,1 1 0 0 0,0 5 0 0 0,0-8 0 0 0,-1-1 0 0 0,0 1 0 0 0,1-1 0 0 0,-1 1 0 0 0,1-1 0 0 0,-1 1 0 0 0,1-1 0 0 0,-1 0 0 0 0,1 1 0 0 0,-1-1 0 0 0,1 0 0 0 0,0 1 0 0 0,-1-1 0 0 0,1 0 0 0 0,-1 0 0 0 0,1 1 0 0 0,0-1 0 0 0,-1 0 0 0 0,1 0 0 0 0,0 0 0 0 0,-1 0 0 0 0,1 0 0 0 0,-1 0 0 0 0,1 0 0 0 0,0 0 0 0 0,-1 0 0 0 0,2 0 0 0 0,0 0 0 0 0,-1 0-6 0 0,22 6-11 0 0,-21-6 18 0 0,-1 1 0 0 0,1-1 0 0 0,0 1 0 0 0,0 0 0 0 0,0 0 1 0 0,0 0-1 0 0,-1 0 0 0 0,1 0 0 0 0,0 0 0 0 0,-1 0 0 0 0,1 1 0 0 0,-1-1 0 0 0,2 2 0 0 0,-1 1-1 0 0,0 0 0 0 0,0 0 0 0 0,0 0 0 0 0,0 0 0 0 0,-1 0 0 0 0,1 0 0 0 0,-1 0 0 0 0,0 1 0 0 0,-1-1 0 0 0,1 0 0 0 0,-1 1 0 0 0,0 7 0 0 0,-1 8 0 0 0,1-16 0 0 0,0 0 0 0 0,-1-1 0 0 0,1 1 0 0 0,-1 0 0 0 0,0 0 0 0 0,1 0 0 0 0,-2 0 0 0 0,-1 6 0 0 0,-9 18 0 0 0,9-20 0 0 0,0-1 0 0 0,0 0 0 0 0,-7 10 0 0 0,8-12 9 0 0,0 0 0 0 0,0 0 1 0 0,0 0-1 0 0,0 0 0 0 0,1 0 0 0 0,-1 9 0 0 0,2-13-9 0 0,0-1 0 0 0,0 0 0 0 0,0 1 0 0 0,0-1 0 0 0,0 0 0 0 0,0 1 0 0 0,1-1 0 0 0,-1 0 0 0 0,0 1 0 0 0,0-1 0 0 0,1 0 0 0 0,-1 1 0 0 0,0-1 0 0 0,0 0 0 0 0,1 1 0 0 0,-1-1 0 0 0,0 0 0 0 0,1 0 0 0 0,-1 0 0 0 0,0 1 0 0 0,1-1 0 0 0,-1 0 0 0 0,0 0 0 0 0,1 0 0 0 0,-1 0 0 0 0,0 0 0 0 0,1 1 0 0 0,-1-1 0 0 0,1 0 0 0 0,6 0 0 0 0,36 2 0 0 0,-32 0 11 0 0,-9-1-11 0 0,0 0 0 0 0,-1 0 0 0 0,1 0 0 0 0,0 0 0 0 0,-1 0-1 0 0,0 1 1 0 0,1-1 0 0 0,-1 0 0 0 0,1 1 0 0 0,-1-1 0 0 0,0 1 0 0 0,0 0 0 0 0,0-1 0 0 0,0 1 0 0 0,0 0 0 0 0,0 0 0 0 0,0 2 0 0 0,1 1-5 0 0,-1-1 1 0 0,1 1 0 0 0,-1-1 0 0 0,0 1-1 0 0,0 8 1 0 0,-1-8 4 0 0,0-1 0 0 0,0 0 0 0 0,-1 0 0 0 0,0 0 0 0 0,0 0 0 0 0,0 1 0 0 0,0-1 0 0 0,-1 0 0 0 0,1-1 0 0 0,-1 1 0 0 0,-5 7 0 0 0,-3 15 0 0 0,5-18 0 0 0,5-7 0 0 0,-1 1 0 0 0,1-1 0 0 0,-1 0 0 0 0,1 0 0 0 0,-1-1 0 0 0,1 1 0 0 0,-1 0 0 0 0,0 0 0 0 0,0 0 0 0 0,0 0 0 0 0,1-1 0 0 0,-2 2 0 0 0,1 1 0 0 0,0-1 0 0 0,0 1 0 0 0,1 0 0 0 0,-1-1 0 0 0,1 1 0 0 0,0 4 0 0 0,1-6 0 0 0,-1 0 0 0 0,1 1 0 0 0,0-1 0 0 0,0 0 0 0 0,0 1 0 0 0,0-1 0 0 0,0 0 0 0 0,0 0 0 0 0,1 0 0 0 0,-1 0 0 0 0,0 0 0 0 0,0 0 0 0 0,1 0 0 0 0,2 1 0 0 0,20 12 0 0 0,-21-12 0 0 0,0 1 0 0 0,0 0 0 0 0,0 0 0 0 0,0 0 0 0 0,-1 0 0 0 0,1 1 0 0 0,-1-1 0 0 0,0 1 0 0 0,0-1 0 0 0,0 1 0 0 0,0 0 0 0 0,-1 0 0 0 0,0 0 0 0 0,2 7 0 0 0,-3-10 0 0 0,1 3 0 0 0,-1 1 0 0 0,0-1 0 0 0,1 0 0 0 0,-2 0 0 0 0,1 1 0 0 0,-2 5 0 0 0,0 8 0 0 0,1-12 0 0 0,0-1 0 0 0,-1 1 0 0 0,1 0 0 0 0,-1-1 0 0 0,-1 0 0 0 0,1 0 0 0 0,-1 1 0 0 0,0-1 0 0 0,-4 5 0 0 0,-9 9 72 0 0,6-2-72 0 0,8-13 0 0 0,1-3 0 0 0,0 1 0 0 0,0-1 0 0 0,0 1 0 0 0,1-1 0 0 0,-1 1 0 0 0,0-1 0 0 0,1 1 0 0 0,0 0 0 0 0,-1-1 0 0 0,1 1 0 0 0,0 0 0 0 0,0-1 0 0 0,0 1 0 0 0,0 0 0 0 0,0 0 0 0 0,1 2 0 0 0,1 1 0 0 0,-2-4 0 0 0,1-1 0 0 0,-1 1 0 0 0,0-1 0 0 0,1 1 0 0 0,-1 0 0 0 0,1-1 0 0 0,0 1 0 0 0,-1-1 0 0 0,1 1 0 0 0,-1-1 0 0 0,1 0 0 0 0,0 1 0 0 0,-1-1 0 0 0,1 0 0 0 0,0 1 0 0 0,-1-1 0 0 0,1 0 0 0 0,0 0 0 0 0,-1 1 0 0 0,1-1 0 0 0,0 0 0 0 0,1 0 0 0 0,0 0 0 0 0,2 1 0 0 0,0 0 0 0 0,-1 0 0 0 0,1 1 0 0 0,-1-1 0 0 0,1 1 0 0 0,-1 0 0 0 0,0 0 0 0 0,0 0 0 0 0,0 0 0 0 0,0 0 0 0 0,0 1 0 0 0,0 0 0 0 0,3 3 0 0 0,-5-4-1 0 0,0 0-1 0 0,-1-1 1 0 0,1 1 0 0 0,0 0-1 0 0,-1-1 1 0 0,0 1 0 0 0,1 0-1 0 0,-1 0 1 0 0,0 0 0 0 0,0-1-1 0 0,0 1 1 0 0,0 4 0 0 0,-6 22-35 0 0,5-23 29 0 0,0-2 11 0 0,0 0-1 0 0,-1 0 0 0 0,1 0 1 0 0,-1-1-1 0 0,0 1 0 0 0,1 0 1 0 0,-1-1-1 0 0,-3 3 1 0 0,-8 13 25 0 0,4-7-29 0 0,-1 1 0 0 0,5-5 0 0 0,4-6 0 0 0,1 0 0 0 0,-1 0 0 0 0,0 0 0 0 0,0 0 0 0 0,1 0 0 0 0,-1 1 0 0 0,0-1 0 0 0,1 0 0 0 0,-1 0 0 0 0,1 0 0 0 0,0 0 0 0 0,-1 1 0 0 0,1 1 0 0 0,0-2 5 0 0,-1 0 0 0 0,1 0 0 0 0,0 0 0 0 0,0 0-1 0 0,0 0 1 0 0,1 0 0 0 0,-1 0 0 0 0,0 0 0 0 0,0-1 0 0 0,0 1 0 0 0,1 0 0 0 0,-1 0-1 0 0,1 0 1 0 0,-1 0 0 0 0,0 0 0 0 0,1 0 0 0 0,-1-1 0 0 0,1 1 0 0 0,0 0-1 0 0,-1 0 1 0 0,1-1 0 0 0,1 2 0 0 0,12 8 128 0 0,-13-9-130 0 0,26 13-15 0 0,-23-12 7 0 0,-1-1 1 0 0,0 1-1 0 0,0 0 1 0 0,0 0-1 0 0,0 0 1 0 0,0 0-1 0 0,0 0 0 0 0,3 5 1 0 0,-1-2-1 0 0,-1 0 0 0 0,0 0 0 0 0,0 0 0 0 0,-1 1 0 0 0,6 10 0 0 0,-7-13 4 0 0,-1 0 0 0 0,0 1 0 0 0,0-1 0 0 0,0 0 0 0 0,0 0 0 0 0,0 1 0 0 0,-1-1 0 0 0,1 1 0 0 0,-1-1 0 0 0,0 0 0 0 0,0 1 0 0 0,-1 6 0 0 0,-15 38 54 0 0,3-22 30 0 0,-2 0-83 0 0,10-16-2 0 0,0 3 105 0 0,1-5 46 0 0,3-8-144 0 0,1 1-1 0 0,-1 0 1 0 0,0 0-1 0 0,1 0 1 0 0,0 0-1 0 0,-1 0 1 0 0,1 0-1 0 0,-1 0 1 0 0,1 0-1 0 0,0-1 1 0 0,0 1-1 0 0,-1 0 1 0 0,1 0-1 0 0,0 0 1 0 0,0 1-1 0 0,0-1 1 0 0,0 0-1 0 0,0 0 1 0 0,0 0-1 0 0,1 0 1 0 0,-1 0-1 0 0,0 0 1 0 0,0-1-1 0 0,1 3 1 0 0,-1-3 5 0 0,0 0-9 0 0,0 1 0 0 0,0-1 0 0 0,0 0 1 0 0,0 1-1 0 0,0-1 0 0 0,0 0 0 0 0,0 1 0 0 0,0-1 1 0 0,0 0-1 0 0,0 1 0 0 0,0-1 0 0 0,0 0 0 0 0,1 1 1 0 0,-1-1-1 0 0,0 0 0 0 0,0 1 0 0 0,0-1 0 0 0,0 0 1 0 0,1 0-1 0 0,-1 1 0 0 0,0-1 0 0 0,0 0 1 0 0,1 0-1 0 0,-1 1 0 0 0,0-1 0 0 0,0 0 0 0 0,1 0 1 0 0,-1 0-1 0 0,0 1 0 0 0,1-1 0 0 0,-1 0 0 0 0,0 0 1 0 0,1 0-1 0 0,-1 0 0 0 0,1 0 0 0 0,30 18-1 0 0,-9-8 0 0 0,-19-8-6 0 0,-1 0 0 0 0,0 0-1 0 0,0 0 1 0 0,0 1 0 0 0,-1-1-1 0 0,1 0 1 0 0,0 1 0 0 0,-1 0 0 0 0,0-1-1 0 0,1 1 1 0 0,-1 0 0 0 0,0 0-1 0 0,-1 0 1 0 0,1-1 0 0 0,0 1-1 0 0,-1 0 1 0 0,1 0 0 0 0,-1 0 0 0 0,0 0-1 0 0,0 0 1 0 0,0 0 0 0 0,-1 0-1 0 0,0 3 1 0 0,-1 3-13 0 0,0 0 0 0 0,-1 0 0 0 0,0 0 0 0 0,-1-1 0 0 0,1 0 0 0 0,-8 11 0 0 0,-21 20 239 0 0,9 0-156 0 0,22-37-61 0 0,-1 1 0 0 0,1-1 0 0 0,1 1 0 0 0,-1-1-1 0 0,0 1 1 0 0,0 0 0 0 0,1-1 0 0 0,0 1 0 0 0,-1 0 0 0 0,1 0 0 0 0,0-1-1 0 0,0 1 1 0 0,1 5 0 0 0,1-4-14 0 0,22 18-42 0 0,-23-21 53 0 0,0 0 0 0 0,0 0 0 0 0,0-1 0 0 0,0 1 0 0 0,0 0 0 0 0,0 0 0 0 0,0 0 0 0 0,-1 0 0 0 0,1 1 0 0 0,0-1 0 0 0,-1 0 0 0 0,1 0 0 0 0,0 0 0 0 0,-1 1 0 0 0,0-1 0 0 0,1 0 0 0 0,-1 0 0 0 0,0 1 0 0 0,1-1 0 0 0,-1 0 0 0 0,0 1 0 0 0,0-1 0 0 0,0 0 0 0 0,-1 3 0 0 0,0 0 0 0 0,0-1 0 0 0,0 1 0 0 0,0 0 0 0 0,-1-1 0 0 0,0 1 0 0 0,-2 3 0 0 0,-1 4 0 0 0,3-8 0 0 0,0 0 0 0 0,0 0 0 0 0,0 0 0 0 0,0 0 0 0 0,0 0 0 0 0,-1 0 0 0 0,0-1 0 0 0,1 1 0 0 0,-5 2 0 0 0,-12 13 0 0 0,-6 6 11 0 0,21-20-3 0 0,1 0 0 0 0,-1 0 0 0 0,-8 6 0 0 0,9-8-4 0 0,-1 1-1 0 0,1 0 1 0 0,0 1-1 0 0,0-1 1 0 0,-5 6-1 0 0,3-4-3 0 0,4-4 0 0 0,0 0 0 0 0,0 0 0 0 0,0 1 0 0 0,0-1 0 0 0,0 0 0 0 0,0 0 0 0 0,0 1 0 0 0,0-1 0 0 0,0 0 0 0 0,0 2 0 0 0,1 1 0 0 0,0-3-1 0 0,0-1 0 0 0,-1 0 0 0 0,1 0 0 0 0,0 1 0 0 0,0-1 0 0 0,0 0 0 0 0,0 0 0 0 0,0 1 1 0 0,0-1-1 0 0,0 0 0 0 0,0 0 0 0 0,1 0 0 0 0,-1 1 0 0 0,0-1 0 0 0,0 0 0 0 0,0 0 0 0 0,0 1 0 0 0,0-1 0 0 0,0 0 0 0 0,0 0 0 0 0,0 0 0 0 0,1 1 0 0 0,-1-1 0 0 0,0 0 0 0 0,0 0 0 0 0,0 0 0 0 0,0 0 0 0 0,1 1 0 0 0,-1-1 0 0 0,0 0 0 0 0,0 0 1 0 0,1 0-1 0 0,0 0-2 0 0,0 1 1 0 0,0-1-1 0 0,0 1 1 0 0,0-1-1 0 0,0 1 1 0 0,0 0-1 0 0,0-1 1 0 0,0 1-1 0 0,-1 0 1 0 0,1-1-1 0 0,0 1 1 0 0,1 1-1 0 0,-1-1 3 0 0,0 0 0 0 0,-1 0 0 0 0,1 0 0 0 0,0 0 0 0 0,0 0 0 0 0,-1 0 0 0 0,1 0 0 0 0,-1 0 0 0 0,1 1 0 0 0,-1-1 0 0 0,1 0 0 0 0,-1 0 0 0 0,0 0 0 0 0,0 1 0 0 0,1-1 0 0 0,-1 0 0 0 0,0 0 0 0 0,0 1 0 0 0,0 1 0 0 0,-2 0 14 0 0,1 0 0 0 0,0 0 0 0 0,-1 1 0 0 0,0-1 0 0 0,1 0 0 0 0,-1-1 0 0 0,0 1 0 0 0,-1 0 0 0 0,1 0 0 0 0,0-1 0 0 0,-1 0 0 0 0,0 1 0 0 0,1-1 0 0 0,-1 0 0 0 0,-4 2 0 0 0,-9 14-158 0 0,-7 14 144 0 0,21-31 0 0 0,0-1 0 0 0,-2 10 0 0 0,2-5 0 0 0,2 2 0 0 0,0-6 0 0 0,0 1 0 0 0,0 0 0 0 0,0 0 0 0 0,0-1 0 0 0,0 1 0 0 0,-1 0 0 0 0,1-1 0 0 0,-1 1 0 0 0,1 0 0 0 0,-2 1 0 0 0,0 3 0 0 0,0 0 0 0 0,-1 0 0 0 0,3-6 0 0 0,-1 0 0 0 0,1 1 0 0 0,0-1 0 0 0,-1 0 0 0 0,1 0 0 0 0,-1 1 0 0 0,1-1 0 0 0,-1 0 0 0 0,0 0 0 0 0,1 0 0 0 0,-1 0 0 0 0,1 0 0 0 0,-1 0 0 0 0,1 0 0 0 0,-1 0 0 0 0,1 0 0 0 0,-1 0 0 0 0,1 0 0 0 0,-1 0 0 0 0,1 0 0 0 0,-1 0 0 0 0,0-1 0 0 0,0 1 3 0 0,0 0 0 0 0,0 0 0 0 0,0 0 0 0 0,1 0 0 0 0,-1 0 0 0 0,0 0 0 0 0,0 0-1 0 0,0 0 1 0 0,1 0 0 0 0,-1 1 0 0 0,0-1 0 0 0,0 0 0 0 0,1 0 0 0 0,-1 1 0 0 0,0-1 0 0 0,-1 1 0 0 0,-2 1 11 0 0,4-1-16 0 0,-1-1 1 0 0,0 1-1 0 0,0-1 0 0 0,1 1 1 0 0,-1-1-1 0 0,0 1 0 0 0,1-1 0 0 0,-1 1 1 0 0,1-1-1 0 0,-1 1 0 0 0,1 0 1 0 0,-1-1-1 0 0,1 1 0 0 0,-1 0 1 0 0,1 0-1 0 0,-1-1 0 0 0,1 1 0 0 0,0 0 1 0 0,0 0-1 0 0,-1 1 0 0 0,0 2-15 0 0,-5 5 14 0 0,2 1 0 0 0,-1-1 1 0 0,-5 19-1 0 0,9-23 3 0 0,1-3 4 0 0,0 0 0 0 0,0 0-1 0 0,0-1 1 0 0,0 1 0 0 0,0 0 0 0 0,-1 0 0 0 0,1 0-1 0 0,-1 0 1 0 0,1 0 0 0 0,-1-1 0 0 0,0 1-1 0 0,-2 3 1 0 0,-4 8 11 0 0,6-12-15 0 0,0 1 0 0 0,0 0 0 0 0,0-1 0 0 0,0 1 0 0 0,0-1 0 0 0,0 1 0 0 0,-1-1 0 0 0,1 1 0 0 0,0-1 0 0 0,-1 0 0 0 0,1 0 0 0 0,-4 2 0 0 0,4-2 0 0 0,0-1 0 0 0,1 1 0 0 0,-1-1 0 0 0,0 1 0 0 0,0 0 0 0 0,0-1 0 0 0,1 1 0 0 0,-1 0 0 0 0,0 0 0 0 0,1-1 0 0 0,-1 1 0 0 0,1 0 0 0 0,-2 1 0 0 0,0 2-3 0 0,0-2 6 0 0,0 0 1 0 0,0 0-1 0 0,1 0 1 0 0,-1 1-1 0 0,1-1 1 0 0,-2 3-1 0 0,3-4 269 0 0,-8-12-4222 0 0,5 6 1036 0 0,1-1 1 0 0,0 1-1 0 0,1-1 1 0 0,-1 1-1 0 0,0-7 1 0 0,1-3 1395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57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669 5114 5151 0 0,'0'-1'40'0'0,"0"0"0"0"0,0-1 0 0 0,0 1 0 0 0,-1 0 0 0 0,1 0 0 0 0,-1 0 0 0 0,1 0 0 0 0,-1 0 0 0 0,1 0 0 0 0,-1 0 0 0 0,0 0 0 0 0,1 0 0 0 0,-1 0-1 0 0,-1-2 1 0 0,-6-8 391 0 0,6 8-212 0 0,0 0-1 0 0,0 0 1 0 0,-1 0 0 0 0,1 1 0 0 0,-5-5 0 0 0,-7-8 464 0 0,2-1-166 0 0,-1 1 1 0 0,0 0-1 0 0,-1 2 1 0 0,-1-1-1 0 0,0 2 1 0 0,-31-21-1 0 0,16 12-33 0 0,18 12-304 0 0,0 1 0 0 0,-19-10 0 0 0,-34-23 235 0 0,54 36-377 0 0,1 0-1 0 0,0-1 1 0 0,0 0-1 0 0,-12-11 1 0 0,18 14-29 0 0,0 1 0 0 0,0-1-1 0 0,0 1 1 0 0,0 0 0 0 0,-7-2 0 0 0,7 2 0 0 0,0 0 0 0 0,0 0 0 0 0,0 0 0 0 0,0 0 0 0 0,-5-4 0 0 0,-7-9 2 0 0,-9-7-12 0 0,13 13 38 0 0,10 7 26 0 0,-1 0 0 0 0,1 0 0 0 0,-1 1 1 0 0,1-1-1 0 0,-6-2 0 0 0,6 4 175 0 0,0 2-120 0 0,2-2-115 0 0,0 0 0 0 0,0 0 0 0 0,0 0-1 0 0,0 0 1 0 0,-1 0 0 0 0,1 0 0 0 0,0 0-1 0 0,0 1 1 0 0,0-1 0 0 0,0 0 0 0 0,0 0 0 0 0,0 0-1 0 0,-1 0 1 0 0,1 0 0 0 0,0 0 0 0 0,0 0-1 0 0,0 1 1 0 0,0-1 0 0 0,0 0 0 0 0,0 0-1 0 0,0 0 1 0 0,0 0 0 0 0,0 0 0 0 0,0 0-1 0 0,0 1 1 0 0,0-1 0 0 0,0 0 0 0 0,0 0 0 0 0,0 0-1 0 0,0 0 1 0 0,0 1 0 0 0,0-1 0 0 0,0 0-1 0 0,0 0 1 0 0,0 0 0 0 0,0 0 0 0 0,0 0-1 0 0,0 1 1 0 0,0-1 0 0 0,2 4 3 0 0,0 0-5 0 0,0-1 0 0 0,0 0-1 0 0,0 0 1 0 0,0 0-1 0 0,0 0 1 0 0,1 0 0 0 0,-1-1-1 0 0,1 1 1 0 0,0-1 0 0 0,5 5-1 0 0,12 8 1 0 0,9 5 68 0 0,13 3 103 0 0,-22-11-95 0 0,1-1-1 0 0,24 9 1 0 0,-3-2-52 0 0,15 4 14 0 0,33 7-39 0 0,93 46 0 0 0,-179-73 1 0 0,0-1 0 0 0,1 1 0 0 0,-1-1 1 0 0,0 0-1 0 0,1 0 0 0 0,-1 0 0 0 0,0-1 0 0 0,1 1 0 0 0,7-1 0 0 0,-12-1 3 0 0,0 0 0 0 0,1 0-1 0 0,-1 0 1 0 0,0 0 0 0 0,0 0 0 0 0,0 0 0 0 0,0 0-1 0 0,0 0 1 0 0,-1 0 0 0 0,1 0 0 0 0,0 0 0 0 0,0 0-1 0 0,-1-1 1 0 0,-4-7-13 0 0,-1 1-1 0 0,0 0 1 0 0,0 0-1 0 0,-1 0 1 0 0,0 1-1 0 0,-9-7 1 0 0,15 13 9 0 0,-27-22-16 0 0,-2 1 1 0 0,-1 1 0 0 0,-42-21-1 0 0,32 18 54 0 0,-20-9-5 0 0,-36-23 8 0 0,40 20-41 0 0,27 18 0 0 0,-31-24 0 0 0,15 8 0 0 0,-14-12 0 0 0,35 27 0 0 0,18 14 0 0 0,0 0 0 0 0,0-1 0 0 0,0 0 0 0 0,-7-9 0 0 0,3 5-3 0 0,10 10 4 0 0,1-1 0 0 0,-1 0 0 0 0,0 1 0 0 0,0-1-1 0 0,0 1 1 0 0,0-1 0 0 0,1 0 0 0 0,-1 0 0 0 0,0 0-1 0 0,1 1 1 0 0,-1-1 0 0 0,1 0 0 0 0,-1 0 0 0 0,1 0-1 0 0,-1 0 1 0 0,1 0 0 0 0,0 0 0 0 0,-1 0 0 0 0,1 0-1 0 0,0 0 1 0 0,0-1 0 0 0,0 1 68 0 0,34 26 255 0 0,84 101 244 0 0,-39-50-405 0 0,-18-20-115 0 0,20 17 6 0 0,-17-16-55 0 0,48 42 305 0 0,-28-25-104 0 0,-30-36-200 0 0,-30-20 54 0 0,-72-54-44 0 0,45 34-10 0 0,1 0 0 0 0,-1 0 0 0 0,-1 1 0 0 0,1-1 0 0 0,-6-2 0 0 0,-12-6 0 0 0,-7-9 0 0 0,-2 1 0 0 0,0 1 0 0 0,-53-20 0 0 0,-29-12 0 0 0,84 37 0 0 0,20 8 0 0 0,-1 0 0 0 0,0 1 0 0 0,-16-4 0 0 0,13 3 0 0 0,11 3 0 0 0,-1 1 0 0 0,1-1 0 0 0,-1 0 0 0 0,0 1 0 0 0,1 0 0 0 0,-1-1 0 0 0,0 1 0 0 0,-2 0 0 0 0,-2 2 11 0 0,5-2-6 0 0,1 0 1 0 0,0 1-1 0 0,0-1 1 0 0,0 1-1 0 0,0-1 1 0 0,0 0-1 0 0,0 1 1 0 0,0-1-1 0 0,0 1 1 0 0,0-1-1 0 0,0 1 1 0 0,0-1 0 0 0,0 0-1 0 0,0 1 1 0 0,0-1-1 0 0,0 1 1 0 0,0-1-1 0 0,1 0 1 0 0,-1 1-1 0 0,0-1 1 0 0,0 0-1 0 0,1 1 1 0 0,0 2-5 0 0,1-1 1 0 0,-1 0 0 0 0,1-1 0 0 0,0 1-1 0 0,0 0 1 0 0,-1 0 0 0 0,1-1 0 0 0,3 2-1 0 0,11 12-2 0 0,-10-6-18 0 0,1-1 0 0 0,1 1 0 0 0,0-1-1 0 0,14 11 1 0 0,59 50 129 0 0,19 11 10 0 0,-26-23-83 0 0,-22-18 0 0 0,-22-18-37 0 0,41 23 0 0 0,-36-28 0 0 0,-27-13 0 0 0,0 0 0 0 0,13 7 0 0 0,-20-9 0 0 0,0-1 0 0 0,-1 0 0 0 0,1 1 0 0 0,0-1 0 0 0,0 1 0 0 0,0-1 0 0 0,0 0 0 0 0,0 1 0 0 0,-1-1 0 0 0,1 0-1 0 0,0 0 1 0 0,0 0 0 0 0,0 0 0 0 0,1 0 0 0 0,17 2 12 0 0,-21-3-7 0 0,0 0-1 0 0,1-1 1 0 0,-1 1 0 0 0,0 0 0 0 0,1-1-1 0 0,-1 1 1 0 0,1-1 0 0 0,-3-3 0 0 0,-4-4 5 0 0,3 5-10 0 0,0 1 0 0 0,0-1 0 0 0,-9-3 0 0 0,-12-7 0 0 0,-14-15 0 0 0,-1 2 0 0 0,-68-32 0 0 0,64 39 0 0 0,-88-43 0 0 0,109 52 0 0 0,17 8 0 0 0,1 0 0 0 0,-1 0 0 0 0,1 0 0 0 0,0-1 0 0 0,-10-8 0 0 0,6 5 0 0 0,10 7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0,6 5 0 0 0,9 6 0 0 0,-15-10 0 0 0,60 51 16 0 0,19 14 192 0 0,-68-57-192 0 0,0-1 0 0 0,0 0 0 0 0,21 10 0 0 0,8 6-5 0 0,40 26 42 0 0,-63-42-52 0 0,12 8-16 0 0,-29-16 11 0 0,1 0 1 0 0,-1 0 0 0 0,0 0-1 0 0,0 0 1 0 0,0 0 0 0 0,1 0 0 0 0,-1 0-1 0 0,0-1 1 0 0,0 1 0 0 0,0 0-1 0 0,0 0 1 0 0,1 0 0 0 0,-1 0 0 0 0,0 0-1 0 0,0 0 1 0 0,0 0 0 0 0,0-1 0 0 0,0 1-1 0 0,0 0 1 0 0,1 0 0 0 0,-1 0-1 0 0,0 0 1 0 0,0-1 0 0 0,0 1 0 0 0,0 0-1 0 0,0 0 1 0 0,0 0 0 0 0,0 0-1 0 0,0-1 1 0 0,0 1 0 0 0,0 0 0 0 0,0 0-1 0 0,0 0 1 0 0,0-1 0 0 0,0 1-1 0 0,0 0 1 0 0,0 0 0 0 0,0 0 0 0 0,0-1-1 0 0,0 1 1 0 0,0 0 0 0 0,0 0 0 0 0,0-11-58 0 0,-1 3 25 0 0,0 3 32 0 0,0-1 0 0 0,0 1 0 0 0,-1-1-1 0 0,0 1 1 0 0,1-1 0 0 0,-2 1-1 0 0,1 0 1 0 0,-4-5 0 0 0,-9-14-43 0 0,1 2 43 0 0,-19-24 1 0 0,12 20 3 0 0,12 14 0 0 0,0 0 0 0 0,-1 1 0 0 0,-12-11 0 0 0,0 4 0 0 0,-53-47 0 0 0,29 22 0 0 0,-45-45 0 0 0,53 47 0 0 0,-56-80 0 0 0,52 55-5 0 0,-56-117 0 0 0,91 164-13 0 0,1 1 0 0 0,-7-34-1 0 0,5 17 20 0 0,6 29-1 0 0,1-1 0 0 0,0 0 0 0 0,1 1 0 0 0,-1-1 0 0 0,2-12 0 0 0,-1 18 0 0 0,0 0 0 0 0,0 1 0 0 0,0-1 0 0 0,0 0 0 0 0,1 1 0 0 0,-1-1 0 0 0,0 0 0 0 0,0 1 0 0 0,0-1 0 0 0,1 1 0 0 0,-1-1 0 0 0,0 0 0 0 0,1 1 0 0 0,-1-1 0 0 0,1 1 0 0 0,-1-1 0 0 0,0 1 0 0 0,1-1 0 0 0,-1 1 0 0 0,1-1 0 0 0,-1 1 0 0 0,1-1 0 0 0,0 1 0 0 0,-1 0 0 0 0,1-1 0 0 0,-1 1 0 0 0,1 0 0 0 0,0-1 0 0 0,-1 1 0 0 0,1 0 0 0 0,0 0 0 0 0,-1 0 0 0 0,1 0 0 0 0,0 0 0 0 0,-1 0 0 0 0,1 0 0 0 0,0 0 0 0 0,-1 0 0 0 0,1 0 0 0 0,0 0 0 0 0,0 0 0 0 0,-1 0-1 0 0,1 0 1 0 0,-1 1 0 0 0,1-1 0 0 0,0 0 0 0 0,-1 0 0 0 0,2 1 0 0 0,3 1 3 0 0,1 1 0 0 0,-1-1-1 0 0,10 7 1 0 0,-14-8-2 0 0,19 14 45 0 0,-1 1 1 0 0,34 35-1 0 0,-26-24 16 0 0,23 30 50 0 0,-6-5-38 0 0,72 65-53 0 0,22 17 32 0 0,-46-48-42 0 0,-89-83-1 0 0,1 0 0 0 0,-1 0 1 0 0,0-1-1 0 0,8 4 0 0 0,4 4-8 0 0,-7-7-81 0 0,-6-8 12 0 0,-6-8-51 0 0,-7-8 40 0 0,3 6 72 0 0,-14-19 0 0 0,0 1-22 0 0,12 18 15 0 0,-16-20 0 0 0,-124-137-51 0 0,63 58 64 0 0,60 75-10 0 0,5 5-17 0 0,-33-68 1 0 0,49 88 25 0 0,-35-83 1 0 0,31 72 0 0 0,-13-58 0 0 0,17 60 11 0 0,6 21 132 0 0,1 3-49 0 0,21 29 158 0 0,-4-6-120 0 0,31 52 158 0 0,23 23 36 0 0,-38-52-199 0 0,61 68 1 0 0,-77-96-101 0 0,125 133 259 0 0,-141-150-290 0 0,1 1-1 0 0,0-1 1 0 0,0 0 0 0 0,0 0-1 0 0,0 0 1 0 0,0-1 0 0 0,0 1-1 0 0,5 1 1 0 0,-7-3-3 0 0,0 0-1 0 0,0 1 1 0 0,0-1-1 0 0,0 0 1 0 0,0 0-1 0 0,-1 0 1 0 0,1 0 0 0 0,0 0-1 0 0,0 0 1 0 0,0 0-1 0 0,0-1 1 0 0,0 1 0 0 0,-1 0-1 0 0,1 0 1 0 0,0-1-1 0 0,0 1 1 0 0,0 0-1 0 0,-1-1 1 0 0,1 1 0 0 0,0-1-1 0 0,0 1 1 0 0,-1-1-1 0 0,1 0 1 0 0,0 1 0 0 0,-1-1-1 0 0,1 1 1 0 0,-1-1-1 0 0,1 0 1 0 0,-1 0-1 0 0,1 1 1 0 0,-1-1 0 0 0,0 0-1 0 0,1 0 1 0 0,-1 0-1 0 0,0 1 1 0 0,1-1-1 0 0,-1 0 1 0 0,0 0 0 0 0,0-1-1 0 0,1-5-24 0 0,0 0-1 0 0,0 1 1 0 0,-1-1 0 0 0,0 0-1 0 0,0 0 1 0 0,-1 1-1 0 0,-1-9 1 0 0,-14-49-102 0 0,13 54 131 0 0,-18-55-43 0 0,-3 2-1 0 0,-40-74 1 0 0,14 31-3 0 0,10 25 49 0 0,-16-39 0 0 0,31 55 0 0 0,-23-63 0 0 0,-3-42-64 0 0,50 164 83 0 0,6 9 26 0 0,6 10 43 0 0,117 201 1040 0 0,-63-112-822 0 0,7 12-358 0 0,27 56 38 0 0,-85-147 14 0 0,35 41 0 0 0,-30-40 0 0 0,-16-22 0 0 0,-1 1 1 0 0,1-1-1 0 0,-1 1 0 0 0,1-1 0 0 0,0 0 0 0 0,0 0 1 0 0,0 0-1 0 0,0-1 0 0 0,7 3 0 0 0,-9-3-1 0 0,1 0 0 0 0,-1-1 0 0 0,1 1 0 0 0,-1-1 0 0 0,1 0 0 0 0,-1 1 0 0 0,1-1 0 0 0,0 0 0 0 0,-1 0 0 0 0,1 0 0 0 0,0 0 0 0 0,-1 0 0 0 0,1-1 0 0 0,-1 1 0 0 0,1 0 0 0 0,0-1 0 0 0,-1 1 0 0 0,1-1 0 0 0,-1 1 0 0 0,1-1 0 0 0,-1 0 0 0 0,0 0 0 0 0,3-1 0 0 0,-1-1-22 0 0,-1 0 0 0 0,0 0 1 0 0,0 1-1 0 0,-1-1 1 0 0,1 0-1 0 0,0-1 1 0 0,-1 1-1 0 0,0 0 1 0 0,1 0-1 0 0,-2-1 1 0 0,1 1-1 0 0,0 0 1 0 0,0-1-1 0 0,-1-6 0 0 0,1-6-57 0 0,-2 0-1 0 0,-2-15 0 0 0,2 12 47 0 0,-2-1-20 0 0,-1-1 0 0 0,-8-26 0 0 0,0 0-13 0 0,-15-67-4 0 0,-62-162 0 0 0,11 69 71 0 0,29 63 0 0 0,33 87 54 0 0,13 51-25 0 0,2 5 62 0 0,2 3 7 0 0,13 20 127 0 0,5 8-50 0 0,46 117 481 0 0,2 19-272 0 0,3-14-157 0 0,-67-146-222 0 0,0-1 0 0 0,0 0 0 0 0,0 0 0 0 0,1 0 0 0 0,0 0 0 0 0,0-1 0 0 0,0 1-1 0 0,1-1 1 0 0,-1 0 0 0 0,1 0 0 0 0,0-1 0 0 0,0 1 0 0 0,8 3 0 0 0,-12-7-9 0 0,0 1 0 0 0,0-1-1 0 0,0 1 1 0 0,0-1 0 0 0,0 0 0 0 0,0 0-1 0 0,1 0 1 0 0,-1 1 0 0 0,0-1 0 0 0,0 0-1 0 0,0 0 1 0 0,1-1 0 0 0,-1 1 0 0 0,0 0-1 0 0,0 0 1 0 0,0-1 0 0 0,0 1 0 0 0,1 0-1 0 0,-1-1 1 0 0,0 1 0 0 0,0-1 0 0 0,0 0-1 0 0,1 0 1 0 0,0-1-17 0 0,-1 1 0 0 0,1-1-1 0 0,-1 0 1 0 0,1 0 0 0 0,-1 0 0 0 0,0 0-1 0 0,1 0 1 0 0,-1 0 0 0 0,0-1 0 0 0,1-3 0 0 0,1-5-86 0 0,-1 1 1 0 0,0-1-1 0 0,0-20 1 0 0,-2 16 8 0 0,-1 0 0 0 0,0 1 0 0 0,-6-23 0 0 0,0-2-30 0 0,-8-50 67 0 0,-3 1 0 0 0,-32-89 0 0 0,30 113 61 0 0,-29-78 0 0 0,28 93 26 0 0,-22-47 212 0 0,33 71-184 0 0,9 21-51 0 0,0 0 1 0 0,-1 1 0 0 0,1-1 0 0 0,-1 1 0 0 0,0 0-1 0 0,-4-7 1 0 0,1 5 23 0 0,6 17 250 0 0,2-1-183 0 0,0-1 0 0 0,8 17-1 0 0,3 14-86 0 0,20 60 108 0 0,-7-23 62 0 0,2 6-87 0 0,0-8-12 0 0,12 25 62 0 0,-13-32-38 0 0,25 48 12 0 0,-40-91-113 0 0,-7-14 0 0 0,1 1 1 0 0,0-1-1 0 0,0 0 1 0 0,1-1-1 0 0,1 0 0 0 0,10 11 1 0 0,-16-19 9 0 0,0 0-6 0 0,1 0 0 0 0,-1 0-1 0 0,0 0 1 0 0,1-1 0 0 0,0 1 0 0 0,4 2-1 0 0,-7-5-8 0 0,-1 0 0 0 0,1 0-1 0 0,0 0 1 0 0,-1 1-1 0 0,1-1 1 0 0,-1 0 0 0 0,1 0-1 0 0,0 0 1 0 0,-1 0-1 0 0,1 0 1 0 0,-1 0 0 0 0,1 0-1 0 0,0 0 1 0 0,-1 0 0 0 0,1-1-1 0 0,0 1 1 0 0,-1 0-1 0 0,1 0 1 0 0,-1 0 0 0 0,2-1-1 0 0,-1 0-9 0 0,-1 0 0 0 0,1 0-1 0 0,0 0 1 0 0,0 1-1 0 0,-1-1 1 0 0,1 0 0 0 0,0 0-1 0 0,-1-1 1 0 0,1 1 0 0 0,-1 0-1 0 0,0 0 1 0 0,1 0 0 0 0,-1 0-1 0 0,0 0 1 0 0,1-2 0 0 0,0-6-65 0 0,1 0 0 0 0,-2 0 1 0 0,1 0-1 0 0,-1 0 0 0 0,-1 0 1 0 0,1 0-1 0 0,-3-9 0 0 0,-19-62-212 0 0,10 40 146 0 0,0-3 103 0 0,-2 1 1 0 0,-2 0-1 0 0,-2 2 0 0 0,-1 0 1 0 0,-3 1-1 0 0,-30-44 0 0 0,35 61 41 0 0,2 0 41 0 0,-1 0 0 0 0,-2 1 1 0 0,-36-34-1 0 0,47 49-15 0 0,-2-2-4 0 0,-1 0-1 0 0,1 1 1 0 0,-1 0-1 0 0,-18-8 0 0 0,25 13-9 0 0,1 1 0 0 0,-1 0-1 0 0,0 0 1 0 0,0 1-1 0 0,1-1 1 0 0,-1 0 0 0 0,0 1-1 0 0,0 0 1 0 0,0 0-1 0 0,0 0 1 0 0,0 0 0 0 0,0 0-1 0 0,0 0 1 0 0,1 1-1 0 0,-1-1 1 0 0,0 1-1 0 0,0 0 1 0 0,0 0 0 0 0,1 0-1 0 0,-1 0 1 0 0,0 0-1 0 0,1 1 1 0 0,-1-1 0 0 0,-3 5-1 0 0,2-3 4 0 0,1 0-1 0 0,0 1 1 0 0,0 0-1 0 0,0-1 1 0 0,1 1 0 0 0,-1 0-1 0 0,1 0 1 0 0,0 1-1 0 0,0-1 1 0 0,0 0-1 0 0,1 1 1 0 0,-2 7 0 0 0,0 5 10 0 0,-3 35 0 0 0,6-48-13 0 0,-1 18-6 0 0,2-1 0 0 0,3 25-1 0 0,0-6-6 0 0,13 101 0 0 0,-4-42 15 0 0,10 42 230 0 0,-15-102-153 0 0,-3-16 22 0 0,1-1 0 0 0,1-1 0 0 0,11 24 0 0 0,-16-41-110 0 0,0 0 1 0 0,1 0-1 0 0,0 0 0 0 0,0-1 0 0 0,-1 1 0 0 0,5 2 1 0 0,4 6-203 0 0,-11-12 189 0 0,1 0 1 0 0,0 0-1 0 0,-1 0 0 0 0,1 0 0 0 0,-1 0 0 0 0,1 0 1 0 0,-1-1-1 0 0,1 1 0 0 0,-1 0 0 0 0,1 0 1 0 0,-1 0-1 0 0,1-1 0 0 0,-1 1 0 0 0,1 0 0 0 0,-1-1 1 0 0,0 1-1 0 0,1 0 0 0 0,-1-1 0 0 0,1 0 1 0 0,-1 1 1 0 0,2-2-15 0 0,0 0-1 0 0,-1 0 0 0 0,1-1 1 0 0,-1 1-1 0 0,1-1 1 0 0,-1 1-1 0 0,0-1 0 0 0,0 1 1 0 0,0-1-1 0 0,-1 0 1 0 0,1 0-1 0 0,0 1 0 0 0,-1-1 1 0 0,1-3-1 0 0,-1-9-58 0 0,-1-21 0 0 0,1 20 18 0 0,-2-18 39 0 0,-2 1-1 0 0,0-1 1 0 0,-15-50-1 0 0,-40-94-19 0 0,23 75 30 0 0,4 11 16 0 0,32 88 1 0 0,0 4 0 0 0,0-1 0 0 0,0 0-1 0 0,-1 0 1 0 0,1 0 0 0 0,0 0 0 0 0,-1 1 0 0 0,1-1-1 0 0,0 0 1 0 0,-1 0 0 0 0,1 1 0 0 0,-1-1 0 0 0,1 0-1 0 0,-1 1 1 0 0,1-1 0 0 0,-1 1 0 0 0,0-1 0 0 0,1 0-1 0 0,-2 0 1 0 0,4 21 337 0 0,4 0-206 0 0,9 19 0 0 0,1 1-54 0 0,108 318 114 0 0,-58-169 104 0 0,-28-98-185 0 0,-28-67-123 0 0,0-9-41 0 0,-10-14 52 0 0,0-1 0 0 0,0 1 1 0 0,1-1-1 0 0,-1 0 0 0 0,0 1 1 0 0,1-1-1 0 0,-1 0 0 0 0,0 1 1 0 0,1-1-1 0 0,-1 0 1 0 0,1 1-1 0 0,-1-1 0 0 0,0 0 1 0 0,1 0-1 0 0,-1 0 0 0 0,1 1 1 0 0,-1-1-1 0 0,1 0 0 0 0,-1 0 1 0 0,2 0-1 0 0,-2 0-1 0 0,1-1 0 0 0,-1 1 0 0 0,1-1 0 0 0,-1 1 0 0 0,0-1 0 0 0,1 1 0 0 0,-1-1 0 0 0,1 1 0 0 0,-1-1 0 0 0,0 1 0 0 0,1-1 1 0 0,-1 0-1 0 0,0 1 0 0 0,0-1 0 0 0,0 0 0 0 0,1 1 0 0 0,-1-1 0 0 0,0 0 0 0 0,0 1 0 0 0,0-1 0 0 0,0-1 0 0 0,0-17-117 0 0,-1 1-101 0 0,-7-32 0 0 0,0 6 17 0 0,-44-213-198 0 0,39 200 381 0 0,-71-237-97 0 0,79 278 116 0 0,-45-129 1 0 0,-5-18 0 0 0,-13-48 0 0 0,66 203 10 0 0,-1 0 0 0 0,-1 0-1 0 0,-5-9 1 0 0,-3-6 39 0 0,8 16 177 0 0,0 13-60 0 0,4-3-137 0 0,0 1 1 0 0,0 0-1 0 0,0-1 0 0 0,0 1 0 0 0,1 0 1 0 0,-1-1-1 0 0,1 1 0 0 0,0 0 0 0 0,0-1 1 0 0,0 1-1 0 0,3 3 0 0 0,1 10 60 0 0,42 134 159 0 0,-22-76-192 0 0,33 89-3 0 0,-23-68-15 0 0,65 179 109 0 0,-75-213-58 0 0,47 89 0 0 0,-65-139-66 0 0,-1-1-1 0 0,15 19 1 0 0,-17-26-39 0 0,0 0 1 0 0,0 0-1 0 0,0 0 1 0 0,0 0-1 0 0,0 0 1 0 0,1-1-1 0 0,0 0 1 0 0,9 5-1 0 0,-13-8 9 0 0,0 1 1 0 0,1-1-1 0 0,-1 1 0 0 0,0-1 1 0 0,1 0-1 0 0,-1 1 0 0 0,0-1 1 0 0,1 0-1 0 0,-1 0 0 0 0,1 0 0 0 0,-1 0 1 0 0,0 0-1 0 0,1 0 0 0 0,-1-1 1 0 0,1 1-1 0 0,-1 0 0 0 0,0-1 0 0 0,1 1 1 0 0,-1-1-1 0 0,0 1 0 0 0,2-2 1 0 0,-1 0-12 0 0,0 1 0 0 0,0-1 0 0 0,0 0 1 0 0,0 0-1 0 0,0 0 0 0 0,0-1 1 0 0,0 1-1 0 0,-1 0 0 0 0,3-6 0 0 0,1-2-43 0 0,0-1-1 0 0,-1 0 0 0 0,-1-1 1 0 0,2-11-1 0 0,0-6-130 0 0,-1 0-1 0 0,-1-53 1 0 0,-10-59-163 0 0,-15-55 145 0 0,13 123 204 0 0,-30-127 140 0 0,32 166-127 0 0,-32-108 38 0 0,34 123-36 0 0,-8-7 14 0 0,11 23 8 0 0,0-1 0 0 0,0 0 0 0 0,1 1 0 0 0,-1-1 0 0 0,0-4 0 0 0,-2 22 218 0 0,5-8-213 0 0,-1 0 0 0 0,1 1 0 0 0,0-1 0 0 0,0 0-1 0 0,1 0 1 0 0,2 7 0 0 0,3 9 41 0 0,54 202 185 0 0,-21-122-186 0 0,-11-33 10 0 0,9 35 43 0 0,58 146 453 0 0,-87-226-563 0 0,-2-4-18 0 0,1 0 0 0 0,1-1 1 0 0,1 0-1 0 0,13 19 0 0 0,-22-37 0 0 0,0 1-1 0 0,0-1 1 0 0,0 0 0 0 0,0 0-1 0 0,0 0 1 0 0,1 0-1 0 0,-1 0 1 0 0,0 0-1 0 0,0 0 1 0 0,1 0 0 0 0,-1 0-1 0 0,1-1 1 0 0,-1 1-1 0 0,0 0 1 0 0,3 0 0 0 0,-3-1-3 0 0,0 0 0 0 0,0 0 1 0 0,0 0-1 0 0,0-1 1 0 0,0 1-1 0 0,-1 0 1 0 0,1 0-1 0 0,0-1 1 0 0,0 1-1 0 0,-1 0 1 0 0,1-1-1 0 0,0 1 1 0 0,0-1-1 0 0,-1 1 1 0 0,1-1-1 0 0,0 1 1 0 0,-1-1-1 0 0,1 1 1 0 0,-1-1-1 0 0,1 0 1 0 0,-1 1-1 0 0,1-1 1 0 0,-1 0-1 0 0,1 0 1 0 0,-1 1-1 0 0,0-1 1 0 0,1 0-1 0 0,-1 0 1 0 0,0 0-1 0 0,1 0 1 0 0,1-9-82 0 0,1 1 0 0 0,-1 0 0 0 0,-1-1 0 0 0,1 1 0 0 0,-2-1 0 0 0,0-16 0 0 0,-8-60-308 0 0,6 74 356 0 0,-11-89-94 0 0,-5 1 0 0 0,-42-133-1 0 0,-17 51 138 0 0,71 169-4 0 0,-72-146 136 0 0,69 142-79 0 0,-16-23-1 0 0,8 14 6 0 0,16 25-62 0 0,1 0 0 0 0,-1 0 1 0 0,0 0-1 0 0,1 0 0 0 0,-1 0 0 0 0,0 0 1 0 0,0 0-1 0 0,0 0 0 0 0,0 1 1 0 0,1-1-1 0 0,-1 0 0 0 0,0 1 0 0 0,0-1 1 0 0,-2 0-1 0 0,5 21 61 0 0,4 32 33 0 0,1-1-1 0 0,19 70 0 0 0,-1-10 15 0 0,14 60-96 0 0,-22-100-16 0 0,35 118 344 0 0,-50-184-343 0 0,-1 0 0 0 0,1-1 0 0 0,-1 1 0 0 0,1-1 0 0 0,0 0 0 0 0,1 1-1 0 0,-1-1 1 0 0,1 0 0 0 0,0-1 0 0 0,0 1 0 0 0,7 6 0 0 0,-10-9-6 0 0,0-1 0 0 0,1 0 0 0 0,-1 0 0 0 0,0 1 1 0 0,1-1-1 0 0,-1 0 0 0 0,0 0 0 0 0,1 0 0 0 0,-1 1 0 0 0,0-1 0 0 0,1 0 1 0 0,-1 0-1 0 0,1 0 0 0 0,-1 0 0 0 0,0 0 0 0 0,1 0 0 0 0,-1 0 0 0 0,0 0 1 0 0,1 0-1 0 0,-1 0 0 0 0,1 0 0 0 0,-1 0 0 0 0,0 0 0 0 0,1 0 1 0 0,-1 0-1 0 0,1 0 0 0 0,-1 0 0 0 0,0 0 0 0 0,1-1 0 0 0,0 1-7 0 0,-1-1 0 0 0,1 0-1 0 0,0 1 1 0 0,-1-1 0 0 0,1 0-1 0 0,-1 0 1 0 0,1 0 0 0 0,-1 1-1 0 0,0-1 1 0 0,1 0 0 0 0,-1 0-1 0 0,1-1 1 0 0,2-27-269 0 0,-26-251-634 0 0,10 166 809 0 0,-37-205 5 0 0,21 152 71 0 0,-5-73 140 0 0,19 149 416 0 0,18 147-50 0 0,4 31-244 0 0,3 8-235 0 0,8 46 157 0 0,20 104 324 0 0,21 97 4 0 0,-51-305-455 0 0,-4-16-18 0 0,1 0 1 0 0,0-1 0 0 0,2 0 0 0 0,0 0-1 0 0,16 30 1 0 0,-23-49-17 0 0,1-1 0 0 0,-1 1 0 0 0,0 0 0 0 0,1 0 0 0 0,-1-1 1 0 0,1 1-1 0 0,-1 0 0 0 0,1-1 0 0 0,-1 1 0 0 0,1-1 0 0 0,-1 1 0 0 0,1 0 0 0 0,0-1 0 0 0,-1 1 0 0 0,1-1 0 0 0,0 0 0 0 0,-1 1 0 0 0,1-1 0 0 0,0 0 0 0 0,0 1 1 0 0,-1-1-1 0 0,1 0 0 0 0,1 1 0 0 0,-1-2-8 0 0,-1 1 0 0 0,1 0 0 0 0,0-1 0 0 0,-1 1 0 0 0,1 0 0 0 0,-1-1 0 0 0,1 1 0 0 0,0-1 0 0 0,-1 1 0 0 0,1-1 0 0 0,-1 1 0 0 0,1-1 0 0 0,-1 1 0 0 0,1-1 0 0 0,-1 1 0 0 0,0-1 0 0 0,1 0 0 0 0,-1 1 0 0 0,0-1 0 0 0,1 0 0 0 0,1-5-84 0 0,0 0-1 0 0,0 0 1 0 0,-1 0 0 0 0,0 0 0 0 0,1-7 0 0 0,-4-256-735 0 0,-23 0 767 0 0,3 128 7 0 0,6 48 37 0 0,-18-92 98 0 0,6 63 186 0 0,48 205 291 0 0,38 130-361 0 0,-7-19 37 0 0,-13-60-50 0 0,78 239 132 0 0,-111-361-303 0 0,1 0 1 0 0,0 0 0 0 0,1 0-1 0 0,0-1 1 0 0,0 0 0 0 0,16 16-1 0 0,-22-25-17 0 0,0-1-1 0 0,0 0 1 0 0,0 0 0 0 0,0 0-1 0 0,0 0 1 0 0,0 0 0 0 0,0 0-1 0 0,0-1 1 0 0,0 1 0 0 0,1 0-1 0 0,-1 0 1 0 0,0-1 0 0 0,0 1-1 0 0,1-1 1 0 0,-1 1 0 0 0,0-1-1 0 0,1 0 1 0 0,-1 1-1 0 0,1-1 1 0 0,-1 0 0 0 0,0 0-1 0 0,1 0 1 0 0,-1 0 0 0 0,1 0-1 0 0,-1 0 1 0 0,0 0 0 0 0,1-1-1 0 0,-1 1 1 0 0,0-1 0 0 0,1 1-1 0 0,-1-1 1 0 0,0 1 0 0 0,2-2-1 0 0,-1 1-23 0 0,1-1 0 0 0,-1-1 0 0 0,0 1 0 0 0,0 0 0 0 0,0 0-1 0 0,0-1 1 0 0,0 1 0 0 0,-1-1 0 0 0,1 0 0 0 0,-1 1 0 0 0,1-1 0 0 0,-1 0-1 0 0,0 0 1 0 0,1-4 0 0 0,3-17-94 0 0,-1 0 0 0 0,-1 0 0 0 0,-1-1 0 0 0,-1 1 0 0 0,-4-47 0 0 0,-7-46 11 0 0,-10-104 95 0 0,-18 1 12 0 0,14 117-45 0 0,-50-178 323 0 0,61 249-195 0 0,8 22 34 0 0,1 1-1 0 0,-4-14 0 0 0,9 58 270 0 0,5 6-283 0 0,3-1-1 0 0,15 45 0 0 0,-11-39-65 0 0,21 54 82 0 0,-2-6 45 0 0,45 138 158 0 0,-44-140-218 0 0,-14-36-21 0 0,39 77 1 0 0,-44-105-83 0 0,-4-8 19 0 0,22 34 0 0 0,-28-48-21 0 0,0-1 0 0 0,0 0 0 0 0,0 0 0 0 0,1-1 1 0 0,0 1-1 0 0,-1-1 0 0 0,2 0 0 0 0,-1-1 1 0 0,0 1-1 0 0,12 4 0 0 0,-16-7 1 0 0,1 0 0 0 0,-1-1 0 0 0,1 1 0 0 0,-1-1 0 0 0,1 1 0 0 0,0-1 0 0 0,-1 0 0 0 0,1 1 0 0 0,-1-1-1 0 0,1 0 1 0 0,0 0 0 0 0,-1 0 0 0 0,1-1 0 0 0,0 1 0 0 0,-1 0 0 0 0,1 0 0 0 0,-1-1 0 0 0,1 1 0 0 0,0-1 0 0 0,1-1 0 0 0,-1 1-17 0 0,0-1 1 0 0,0 1 0 0 0,-1-1-1 0 0,1 1 1 0 0,-1-1 0 0 0,1 0-1 0 0,-1 0 1 0 0,1 0 0 0 0,-1 0-1 0 0,0 0 1 0 0,0 0 0 0 0,1-4-1 0 0,1-5-88 0 0,0 0 0 0 0,-1 0 0 0 0,0 0 0 0 0,0-19 0 0 0,-2-22 14 0 0,-2 1 0 0 0,-11-55 0 0 0,7 58 81 0 0,-31-166 20 0 0,30 178 0 0 0,-35-126-54 0 0,29 117 63 0 0,-15-32 170 0 0,5 16-97 0 0,9 35-94 0 0,13 24 41 0 0,-1-1 0 0 0,0 0-1 0 0,0 0 1 0 0,1 0 0 0 0,0 0 0 0 0,-1 0-1 0 0,1 0 1 0 0,0-1 0 0 0,1 1-1 0 0,-2-4 1 0 0,10 19 179 0 0,22 52 87 0 0,32 57-166 0 0,-35-65-105 0 0,12 38-25 0 0,6 11 18 0 0,-30-75 31 0 0,-3-6-3 0 0,17 27 0 0 0,-25-45-28 0 0,0 1 0 0 0,1-1-1 0 0,0 0 1 0 0,1-1 0 0 0,-1 1-1 0 0,1-1 1 0 0,0 0 0 0 0,11 7-1 0 0,-15-11-29 0 0,-1 0 0 0 0,1 0 0 0 0,0 0-1 0 0,0-1 1 0 0,-1 1 0 0 0,1 0 0 0 0,0-1 0 0 0,0 1 0 0 0,0-1 0 0 0,0 0-1 0 0,0 1 1 0 0,0-1 0 0 0,-1 0 0 0 0,1 0 0 0 0,0 0 0 0 0,0 0-1 0 0,0-1 1 0 0,0 1 0 0 0,0-1 0 0 0,0 1 0 0 0,0-1 0 0 0,-1 1-1 0 0,1-1 1 0 0,0 0 0 0 0,0 0 0 0 0,-1 0 0 0 0,1 0 0 0 0,-1 0-1 0 0,1 0 1 0 0,-1-1 0 0 0,1 1 0 0 0,-1 0 0 0 0,0-1 0 0 0,2-1-1 0 0,0-1-22 0 0,-1 0-1 0 0,1-1 1 0 0,-1 1-1 0 0,0 0 1 0 0,0-1-1 0 0,-1 1 0 0 0,1-1 1 0 0,-1 0-1 0 0,0 1 1 0 0,0-1-1 0 0,-1 0 1 0 0,1-9-1 0 0,-5-31 10 0 0,-1 1-1 0 0,-1-1 1 0 0,-3 1-1 0 0,-2 0 1 0 0,-2 0 0 0 0,-19-43-1 0 0,20 63 36 0 0,-26-43-1 0 0,17 33 88 0 0,3 7 50 0 0,-30-36 0 0 0,45 60-131 0 0,1 0-1 0 0,-1 0 0 0 0,0 0 1 0 0,0 0-1 0 0,0 0 0 0 0,-1 1 1 0 0,1 0-1 0 0,0-1 0 0 0,-8-2 1 0 0,11 5-7 0 0,0 1 1 0 0,0-1 0 0 0,-1 0 0 0 0,1 0 0 0 0,0 0 0 0 0,0 0 0 0 0,-1 1 0 0 0,1-1 0 0 0,0 0 0 0 0,0 0 0 0 0,0 1 0 0 0,-1-1 0 0 0,1 0 0 0 0,0 0-1 0 0,0 1 1 0 0,0-1 0 0 0,0 0 0 0 0,0 1 0 0 0,-1-1 0 0 0,1 0 0 0 0,0 0 0 0 0,0 1 0 0 0,0-1 0 0 0,0 0 0 0 0,0 1 0 0 0,0-1 0 0 0,0 0 0 0 0,0 1-1 0 0,0-1 1 0 0,0 0 0 0 0,0 1 0 0 0,0 10 66 0 0,5 3-49 0 0,0 0 0 0 0,1-1 0 0 0,0 0 0 0 0,1 0 0 0 0,11 16 0 0 0,-10-16-20 0 0,20 34 1 0 0,45 70 52 0 0,-30-47 32 0 0,-27-41-56 0 0,1-2 0 0 0,37 45 0 0 0,13-3-20 0 0,-55-59-4 0 0,0 0 0 0 0,1-1 0 0 0,0 0 0 0 0,15 7 0 0 0,-24-14-15 0 0,10 6 16 0 0,0-1 0 0 0,30 9 0 0 0,-39-15-32 0 0,0 0 0 0 0,0 0-1 0 0,0 0 1 0 0,0-1-1 0 0,0 0 1 0 0,0 0-1 0 0,0 0 1 0 0,0 0-1 0 0,0-1 1 0 0,0 0 0 0 0,0 0-1 0 0,0 0 1 0 0,7-3-1 0 0,-10 3 10 0 0,1-1 0 0 0,-1 1 0 0 0,0 0 0 0 0,1-1 0 0 0,-1 1 1 0 0,0-1-1 0 0,0 0 0 0 0,0 0 0 0 0,0 0 0 0 0,-1 0 0 0 0,1 0 0 0 0,0 0 0 0 0,-1 0 0 0 0,3-4 0 0 0,-3 2-1 0 0,1-1-1 0 0,0 1 1 0 0,-1 0 0 0 0,0-1-1 0 0,0 1 1 0 0,0-1-1 0 0,0-8 1 0 0,-1 2 9 0 0,-1 1 0 0 0,0 0-1 0 0,-1 0 1 0 0,1 0 0 0 0,-2 0 0 0 0,0 1-1 0 0,-4-11 1 0 0,2 6 12 0 0,-2 0-1 0 0,1 0 1 0 0,-2 1 0 0 0,0 0-1 0 0,0 1 1 0 0,-20-22 0 0 0,12 16-2 0 0,-1 0 17 0 0,-1 0 1 0 0,-24-19 0 0 0,3 9-2 0 0,-58-46 97 0 0,51 35-56 0 0,-86-75 66 0 0,98 85-92 0 0,-56-38 1 0 0,85 64-22 0 0,0 0 1 0 0,0 1-1 0 0,0-1 1 0 0,-1 1-1 0 0,1 0 0 0 0,-10-1 1 0 0,14 3-9 0 0,1 0-2 0 0,0 0 0 0 0,-1 0 0 0 0,1 0 0 0 0,0 0 0 0 0,0 0 0 0 0,-1 0 0 0 0,1 0 0 0 0,0 0 0 0 0,-1 0 0 0 0,1 0 0 0 0,0 0 0 0 0,0 0 0 0 0,-1 1 0 0 0,1-1 0 0 0,0 0 0 0 0,0 0 0 0 0,0 0 0 0 0,-1 0 0 0 0,1 1 0 0 0,0-1 0 0 0,0 0 1 0 0,0 0-1 0 0,0 0 0 0 0,-1 1 0 0 0,1-1 0 0 0,0 0 0 0 0,0 0 0 0 0,0 1 0 0 0,0-1 0 0 0,0 0 0 0 0,0 0 0 0 0,0 1 0 0 0,0-1 0 0 0,0 0 0 0 0,0 1 0 0 0,-2 7 59 0 0,3-2-51 0 0,0-1-1 0 0,1 0 0 0 0,-1 0 1 0 0,1-1-1 0 0,0 1 1 0 0,5 9-1 0 0,0 3-11 0 0,5 7-2 0 0,1 0 0 0 0,1 0 0 0 0,18 24 0 0 0,4 5 0 0 0,49 66 0 0 0,-39-57 0 0 0,-25-34 0 0 0,1-1 0 0 0,47 44 0 0 0,-57-62-42 0 0,0 0 0 0 0,1 0-1 0 0,22 10 1 0 0,-3-2-61 0 0,-29-15 94 0 0,1 0 0 0 0,0-1 0 0 0,0 1 0 0 0,0-1-1 0 0,0 0 1 0 0,0 0 0 0 0,7 0 0 0 0,2 1 10 0 0,-4-2-14 0 0,-8-1 2 0 0,-1 0 0 0 0,1 0 0 0 0,0 0 0 0 0,-1 0 0 0 0,1-1 0 0 0,-1 1 0 0 0,1 0 0 0 0,-1 0 0 0 0,1 0 0 0 0,-1 0 0 0 0,0-1 0 0 0,0 1 0 0 0,0 0 0 0 0,0 0 0 0 0,0 0 0 0 0,0-1 0 0 0,0 1 0 0 0,0 0 0 0 0,0 0 0 0 0,0 0 0 0 0,-1-1 0 0 0,1 1 0 0 0,0 0 0 0 0,-1 0 0 0 0,1 0 0 0 0,-2-2 0 0 0,-16-34-199 0 0,15 33 221 0 0,-1-2-23 0 0,0 0 0 0 0,-1 0 0 0 0,1 1 1 0 0,-1 0-1 0 0,0 0 0 0 0,-7-5 0 0 0,-9-9-25 0 0,-101-84 27 0 0,94 81 9 0 0,-72-47 1 0 0,38 28 0 0 0,-106-58 11 0 0,158 93-3 0 0,-1 2 0 0 0,0-1 0 0 0,0 1 0 0 0,0 1 0 0 0,-1 0 0 0 0,1 0 0 0 0,-23-1 0 0 0,32 4-4 0 0,1 0-1 0 0,-1 0 1 0 0,0 1 0 0 0,1-1 0 0 0,-1 0 0 0 0,0 1 0 0 0,1-1-1 0 0,-1 1 1 0 0,1-1 0 0 0,-1 1 0 0 0,1 0 0 0 0,-1 0-1 0 0,1 0 1 0 0,-1 0 0 0 0,1 0 0 0 0,0 0 0 0 0,0 0-1 0 0,-1 0 1 0 0,1 0 0 0 0,0 0 0 0 0,0 1 0 0 0,0-1 0 0 0,0 1-1 0 0,0-1 1 0 0,1 0 0 0 0,-1 1 0 0 0,0 0 0 0 0,1-1-1 0 0,-1 1 1 0 0,1-1 0 0 0,-1 1 0 0 0,1 0 0 0 0,0 1-1 0 0,-2 5 35 0 0,1 1 0 0 0,1-1 0 0 0,0 1 0 0 0,0-1 0 0 0,1 11 0 0 0,1-8-18 0 0,1 0-1 0 0,0 0 0 0 0,0-1 1 0 0,8 16-1 0 0,1 5-20 0 0,45 112-101 0 0,-28-73-4 0 0,-7-21 90 0 0,3 0 0 0 0,1-2 0 0 0,49 65 0 0 0,-71-106 1 0 0,-1-1-1 0 0,1-1 1 0 0,1 1 0 0 0,-1-1-1 0 0,1 1 1 0 0,0-1-1 0 0,0 0 1 0 0,7 3 0 0 0,-11-6 8 0 0,-1-1 1 0 0,1 0 0 0 0,-1 0 0 0 0,1 1 0 0 0,-1-1-1 0 0,1 0 1 0 0,0 0 0 0 0,-1 0 0 0 0,1 0 0 0 0,0 0-1 0 0,-1 0 1 0 0,1 0 0 0 0,-1 0 0 0 0,1 0 0 0 0,0 0-1 0 0,-1 0 1 0 0,1 0 0 0 0,0-1 0 0 0,-1 1 0 0 0,1 0 0 0 0,-1 0-1 0 0,1-1 1 0 0,-1 1 0 0 0,1 0 0 0 0,-1-1 0 0 0,1 1-1 0 0,-1 0 1 0 0,1-1 0 0 0,-1 1 0 0 0,1-1 0 0 0,-1 1-1 0 0,0-1 1 0 0,1 1 0 0 0,-1-1 0 0 0,0 1 0 0 0,1-1 0 0 0,-1 0-1 0 0,0 1 1 0 0,0-1 0 0 0,1 1 0 0 0,-1-1 0 0 0,0 0-1 0 0,0 1 1 0 0,0-1 0 0 0,0 0 0 0 0,1-4-12 0 0,0-1 0 0 0,-1 1 1 0 0,1 0-1 0 0,-1-6 0 0 0,-2-9-16 0 0,-1 1 0 0 0,-10-37-1 0 0,5 23-28 0 0,-8-28 18 0 0,-3 1 0 0 0,-3 0 0 0 0,-2 2 0 0 0,-3 0 1 0 0,-2 2-1 0 0,-48-69 0 0 0,55 89 94 0 0,-30-70 0 0 0,19 35 123 0 0,22 56-139 0 0,7 11 32 0 0,8 8 103 0 0,77 81-62 0 0,74 85 76 0 0,-131-142-182 0 0,97 115 0 0 0,-82-100 0 0 0,54 44 0 0 0,-75-73 9 0 0,1 0 0 0 0,0-2 1 0 0,0 0-1 0 0,1-1 0 0 0,1-1 0 0 0,29 10 0 0 0,-43-17-23 0 0,0-1-1 0 0,0-1 1 0 0,0 1 0 0 0,1-1-1 0 0,-1-1 1 0 0,0 1-1 0 0,1-1 1 0 0,-1-1 0 0 0,8 0-1 0 0,-12 1 9 0 0,-1-1 0 0 0,1 1 0 0 0,-1-1 0 0 0,1 0 0 0 0,-1 0-1 0 0,0 0 1 0 0,1 0 0 0 0,-1 0 0 0 0,0 0 0 0 0,0-1 0 0 0,0 1 0 0 0,0-1-1 0 0,0 1 1 0 0,0-1 0 0 0,0 0 0 0 0,0 0 0 0 0,-1 0 0 0 0,1 0 0 0 0,-1 0 0 0 0,0 0-1 0 0,1 0 1 0 0,-1 0 0 0 0,0-1 0 0 0,0 1 0 0 0,0 0 0 0 0,-1-1 0 0 0,1 1-1 0 0,0-1 1 0 0,-1-3 0 0 0,1-4-11 0 0,-1-1 0 0 0,0 1 0 0 0,-1 0 0 0 0,0 0 0 0 0,-1-1 0 0 0,-5-18 0 0 0,-1 7 6 0 0,0 1 0 0 0,-11-22 0 0 0,-3 4 10 0 0,-2 2-1 0 0,-2 1 0 0 0,-39-43 1 0 0,4 3-1 0 0,-97-130 2 0 0,145 184 123 0 0,12 20-22 0 0,7 7 90 0 0,12 10-87 0 0,-1 1 0 0 0,17 20 0 0 0,-5-5-87 0 0,130 120 32 0 0,-73-73-182 0 0,95 80 144 0 0,-143-129-15 0 0,79 44 1 0 0,-104-67-23 0 0,-1 0 1 0 0,25 8-1 0 0,-31-12 12 0 0,1-1 0 0 0,0 1 0 0 0,-1-1 1 0 0,1 0-1 0 0,0-1 0 0 0,0 1 0 0 0,13-2 0 0 0,-19 1 4 0 0,0-1 1 0 0,0 1-1 0 0,0 0 0 0 0,0-1 1 0 0,0 1-1 0 0,0 0 0 0 0,0-1 0 0 0,0 0 1 0 0,0 1-1 0 0,0-1 0 0 0,0 1 1 0 0,0-1-1 0 0,0 0 0 0 0,0 0 0 0 0,-1 1 1 0 0,1-1-1 0 0,0 0 0 0 0,0 0 1 0 0,-1 0-1 0 0,2-1 0 0 0,-2-1-3 0 0,1 1-1 0 0,0 0 1 0 0,0 0-1 0 0,-1-1 1 0 0,1 1-1 0 0,-1 0 1 0 0,0-1-1 0 0,0 1 1 0 0,0-4-1 0 0,0-1 7 0 0,-1 0 0 0 0,0 0 0 0 0,-1 0 0 0 0,0 0 0 0 0,0 0 0 0 0,-3-7 0 0 0,-45-79 7 0 0,-80-118-11 0 0,60 106-35 0 0,-28-40 247 0 0,90 133-174 0 0,0 1 0 0 0,0 0-1 0 0,-1 1 1 0 0,0 0 0 0 0,-19-16-1 0 0,26 25 72 0 0,8 16 116 0 0,2 7-159 0 0,2-1 0 0 0,1 0-1 0 0,18 27 1 0 0,-9-14-50 0 0,75 102-5 0 0,-79-115 0 0 0,87 99 0 0 0,-74-88 0 0 0,-6-8 0 0 0,2-1 0 0 0,0-1 0 0 0,1-2 0 0 0,30 18 0 0 0,-47-31-1 0 0,33 17 3 0 0,-38-22-3 0 0,0 0-1 0 0,1 0 1 0 0,-1 0-1 0 0,0-1 0 0 0,0 0 1 0 0,1 0-1 0 0,-1 0 0 0 0,6 0 1 0 0,-9-1-6 0 0,-1 0 0 0 0,1 0 0 0 0,0 0 1 0 0,0 0-1 0 0,-1 0 0 0 0,1 0 0 0 0,0 0 1 0 0,0 0-1 0 0,-1-1 0 0 0,1 1 0 0 0,0 0 0 0 0,-1 0 1 0 0,1-1-1 0 0,0 1 0 0 0,-1 0 0 0 0,1-1 0 0 0,0 1 1 0 0,-1 0-1 0 0,1-1 0 0 0,-1 1 0 0 0,2-2 0 0 0,-2-6-33 0 0,0 6 19 0 0,-1-3-6 0 0,0 0 0 0 0,-1-1 0 0 0,0 1 0 0 0,0 0 0 0 0,0 0-1 0 0,-1 0 1 0 0,0 0 0 0 0,-5-7 0 0 0,2 2 21 0 0,0 2-8 0 0,0 0 0 0 0,-1 0 0 0 0,0 0 0 0 0,-10-8 0 0 0,-6-6-23 0 0,-94-82 79 0 0,37 35-20 0 0,-269-217 31 0 0,290 240-53 0 0,-40-25 0 0 0,70 51 73 0 0,-10-5 102 0 0,37 24-84 0 0,10 11-6 0 0,-1-3-67 0 0,-1 0-1 0 0,1-1 1 0 0,1 1-1 0 0,-1-1 1 0 0,1-1-1 0 0,13 8 0 0 0,6 4 5 0 0,47 33-38 0 0,43 31-41 0 0,-60-39 52 0 0,2-2 0 0 0,117 60 0 0 0,-164-95 5 0 0,1-1 0 0 0,0-1 0 0 0,0 0 0 0 0,0 0 0 0 0,16 0 0 0 0,-28-3 0 0 0,0 0 0 0 0,0 0 0 0 0,0 0 0 0 0,0 0 0 0 0,1 0 0 0 0,-1 0 0 0 0,0 0 0 0 0,0 0 0 0 0,0 0 0 0 0,1 0 0 0 0,-1-1 0 0 0,0 1 0 0 0,0 0 0 0 0,0-1 0 0 0,0 1 0 0 0,0-1 0 0 0,0 0 0 0 0,0 1 0 0 0,0-1 0 0 0,0 0 0 0 0,0 1 0 0 0,1-3 0 0 0,-1 2 0 0 0,-1 0 0 0 0,1-1 0 0 0,0 1 0 0 0,-1 0 0 0 0,1-1 0 0 0,-1 1 0 0 0,0-1 0 0 0,0 1 0 0 0,1-1 0 0 0,-1 1 0 0 0,0-1 0 0 0,0 1 0 0 0,0-1 0 0 0,-1 1 0 0 0,1-3 0 0 0,-2-1 0 0 0,1-1 0 0 0,-1 0 0 0 0,0 1 0 0 0,0-1 0 0 0,-1 1 0 0 0,1 0 0 0 0,-1 0 0 0 0,-4-5 0 0 0,-28-38 0 0 0,20 27 0 0 0,0 1 0 0 0,-33-34 0 0 0,-149-132 0 0 0,-93-84 0 0 0,220 204 0 0 0,-19-16 0 0 0,71 67 95 0 0,16 13 3 0 0,7 7-31 0 0,-2-3-59 0 0,131 119 68 0 0,1 3-76 0 0,68 57 0 0 0,-168-155 0 0 0,63 36 0 0 0,-76-48 0 0 0,8 4 0 0 0,-17-14-7 0 0,-9-6-9 0 0,-5-2-28 0 0,0 2 35 0 0,0 0 0 0 0,0 0-1 0 0,0 0 1 0 0,-1 0-1 0 0,1 0 1 0 0,0 0-1 0 0,-1 0 1 0 0,0 0-1 0 0,1 1 1 0 0,-1-1-1 0 0,0 1 1 0 0,-4-3 0 0 0,-9-10-39 0 0,-72-84 10 0 0,-187-167 1 0 0,190 194 5 0 0,-76-83 0 0 0,108 103 124 0 0,50 50-16 0 0,12 10 40 0 0,-7-5-100 0 0,169 136-1 0 0,-45-38-18 0 0,-48-33-22 0 0,57 46-71 0 0,-105-91 83 0 0,0-2 1 0 0,54 28-1 0 0,-84-50 20 0 0,-1 0-1 0 0,0 0 1 0 0,0 1-1 0 0,1-1 1 0 0,-1 0-1 0 0,0 0 1 0 0,1 0-1 0 0,-1 0 0 0 0,1 1 1 0 0,-1-1-1 0 0,0 0 1 0 0,1 0-1 0 0,-1 0 1 0 0,0 0-1 0 0,1 0 1 0 0,-1 0-1 0 0,1 0 0 0 0,-1 0 1 0 0,0 0-1 0 0,1 0 1 0 0,-1 0-1 0 0,0 0 1 0 0,1-1-1 0 0,-1 1 1 0 0,1 0-1 0 0,-1 0 0 0 0,0 0 1 0 0,1 0-1 0 0,-1 0 1 0 0,0-1-1 0 0,1 1 1 0 0,-1 0-1 0 0,0 0 0 0 0,0-1 1 0 0,1 1-1 0 0,-1 0 1 0 0,0-1-1 0 0,0 1 1 0 0,1 0-1 0 0,-1-1 1 0 0,0 0-14 0 0,1 0 0 0 0,-1 0 0 0 0,0 0 0 0 0,0 0 0 0 0,0 0 0 0 0,0 0 1 0 0,0 0-1 0 0,0 0 0 0 0,0 0 0 0 0,0 0 0 0 0,0 0 0 0 0,-1 0 1 0 0,1 0-1 0 0,-1-2 0 0 0,-23-44-118 0 0,9 22 95 0 0,-4-6 30 0 0,-39-50-1 0 0,36 53-8 0 0,-122-140-47 0 0,47 60 58 0 0,-162-223-2 0 0,255 325 0 0 0,-1 0 0 0 0,1-1 0 0 0,0 1 0 0 0,1-1 0 0 0,0 0 0 0 0,0 0 0 0 0,0 0 0 0 0,-2-11 0 0 0,5 18 0 0 0,0-1 0 0 0,0 1 0 0 0,1 0 0 0 0,-1-1 0 0 0,0 1 0 0 0,0 0 0 0 0,0-1 0 0 0,0 1 0 0 0,1 0 0 0 0,-1 0 0 0 0,0-1 0 0 0,0 1 0 0 0,1 0 0 0 0,-1 0 0 0 0,0-1 0 0 0,0 1 0 0 0,1 0 0 0 0,-1 0 0 0 0,0 0 0 0 0,1 0 0 0 0,-1-1 0 0 0,0 1 0 0 0,1 0 0 0 0,-1 0 0 0 0,0 0 0 0 0,1 0 0 0 0,-1 0 0 0 0,0 0 0 0 0,1 0 0 0 0,-1 0 0 0 0,0 0 0 0 0,1 0 0 0 0,-1 0 0 0 0,0 0 0 0 0,1 0 0 0 0,-1 0 0 0 0,0 0 0 0 0,1 1 0 0 0,-1-1 0 0 0,0 0 0 0 0,1 0 0 0 0,-1 0 0 0 0,1 1 0 0 0,15 4 0 0 0,14 15 75 0 0,-2 0-1 0 0,0 2 1 0 0,26 27 0 0 0,-16-15-62 0 0,57 59-13 0 0,-62-59 0 0 0,1-1 0 0 0,62 46 0 0 0,-89-74 0 0 0,0 0 0 0 0,1-1 0 0 0,-1 0 0 0 0,1 0 0 0 0,0-1 0 0 0,0 0 0 0 0,11 2 0 0 0,-19-5 0 0 0,1 1 0 0 0,0-1 0 0 0,0 0 0 0 0,0 0 0 0 0,-1 0 0 0 0,1 0 0 0 0,0 0 0 0 0,0 0 0 0 0,0 0 0 0 0,-1 0 0 0 0,1 0 0 0 0,0-1 0 0 0,0 1 0 0 0,0 0 0 0 0,0-1 0 0 0,1 0 0 0 0,-1 0-1 0 0,0-1 1 0 0,0 1-1 0 0,0 0 0 0 0,0-1 1 0 0,0 1-1 0 0,-1 0 1 0 0,1-1-1 0 0,0 1 1 0 0,-1-1-1 0 0,1 0 1 0 0,-1 1-1 0 0,1-1 0 0 0,-1 1 1 0 0,0-1-1 0 0,0-2 1 0 0,0-30-88 0 0,-3 7 40 0 0,-2 0 1 0 0,-1 1-1 0 0,-1 0 1 0 0,-14-35-1 0 0,5 24 24 0 0,-2 0 0 0 0,-28-45-1 0 0,-53-60 42 0 0,-29-48 30 0 0,98 143-64 0 0,17 29 57 0 0,11 15 39 0 0,4 7 59 0 0,31 47 14 0 0,62 73 0 0 0,-25-36-331 0 0,-4 1 165 0 0,92 118 15 0 0,-143-189-1 0 0,2 0 0 0 0,0-1 0 0 0,0-1 0 0 0,38 26 0 0 0,-44-36-3 0 0,0 0 1 0 0,1 0-1 0 0,18 6 0 0 0,-29-12 1 0 0,0 0-1 0 0,-1 1 1 0 0,1-1-1 0 0,0 0 1 0 0,-1 0-1 0 0,1 0 1 0 0,0 1-1 0 0,-1-1 1 0 0,1 0-1 0 0,0 0 1 0 0,0 0-1 0 0,-1 0 1 0 0,1 0-1 0 0,0-1 1 0 0,0 1-1 0 0,0 0 1 0 0,0-1 3 0 0,0 0 0 0 0,0 0 0 0 0,-1 0 0 0 0,1 0 1 0 0,0-1-1 0 0,-1 1 0 0 0,1 0 0 0 0,-1 0 0 0 0,1 0 0 0 0,-1-1 1 0 0,0 1-1 0 0,1 0 0 0 0,-1-1 0 0 0,0 1 0 0 0,0 0 0 0 0,0 0 1 0 0,0-1-1 0 0,0 1 0 0 0,-1-2 0 0 0,-2-26-40 0 0,-1 13-30 0 0,-1 0 0 0 0,-1 0-1 0 0,-14-28 1 0 0,8 19 63 0 0,-6-8 7 0 0,-1 1 0 0 0,-1 1 0 0 0,-41-46 0 0 0,-16-27-58 0 0,-86-147 46 0 0,149 230 15 0 0,5 6 10 0 0,-1 1 0 0 0,0 1 0 0 0,-14-16 0 0 0,11 20 16 0 0,13 9-28 0 0,0 0 1 0 0,-1 0-1 0 0,1 0 0 0 0,0 0 1 0 0,0 0-1 0 0,0 0 0 0 0,0 0 1 0 0,0 0-1 0 0,0 0 0 0 0,-1 0 1 0 0,1 0-1 0 0,0 0 1 0 0,0 0-1 0 0,0 0 0 0 0,0 0 1 0 0,0 0-1 0 0,0 0 0 0 0,0 0 1 0 0,-1 1-1 0 0,1-1 1 0 0,0 0-1 0 0,0 0 0 0 0,0 0 1 0 0,0 0-1 0 0,0 0 0 0 0,0 0 1 0 0,0 0-1 0 0,0 0 1 0 0,0 0-1 0 0,-1 1 0 0 0,1-1 1 0 0,0 0-1 0 0,0 0 0 0 0,0 0 1 0 0,0 0-1 0 0,0 0 1 0 0,0 0-1 0 0,0 1 0 0 0,0-1 1 0 0,0 0-1 0 0,0 0 0 0 0,0 0 1 0 0,0 0-1 0 0,0 0 0 0 0,0 0 1 0 0,0 1-1 0 0,0-1 1 0 0,0 0-1 0 0,8 27 152 0 0,9 11-152 0 0,1-2-1 0 0,1 0 1 0 0,33 44 0 0 0,124 185-66 0 0,-16-23-26 0 0,-129-198 123 0 0,1-1 0 0 0,3-2-1 0 0,1-1 1 0 0,56 47-1 0 0,-82-81-32 0 0,-10-5 0 0 0,0-1 0 0 0,0 0 0 0 0,0 0 1 0 0,0 0-1 0 0,0 0 0 0 0,1 1 0 0 0,-1-1 0 0 0,0 0 0 0 0,0 0 0 0 0,0 0 0 0 0,0 0 0 0 0,1 0 0 0 0,-1 1 0 0 0,0-1 0 0 0,0 0 1 0 0,0 0-1 0 0,1 0 0 0 0,-1 0 0 0 0,0 0 0 0 0,0 0 0 0 0,1 0 0 0 0,-1 0 0 0 0,0 0 0 0 0,0 0 0 0 0,0 0 0 0 0,1 0 1 0 0,-1 0-1 0 0,0 0 0 0 0,0 0 0 0 0,1 0 0 0 0,-1 0 0 0 0,0 0 0 0 0,0-1 0 0 0,0 1 0 0 0,1 0 0 0 0,-1 0 0 0 0,0 0 1 0 0,0 0-1 0 0,0 0 0 0 0,1 0 0 0 0,-1-1 0 0 0,0 1 0 0 0,0 0 0 0 0,0 0 0 0 0,0-5-20 0 0,-1 0-10 0 0,0 1 0 0 0,0-1 1 0 0,0 0-1 0 0,-1 1 0 0 0,0-1 0 0 0,-4-7 0 0 0,-18-28-61 0 0,17 29 84 0 0,-3-3-24 0 0,-20-22-1 0 0,1 1-11 0 0,-182-208 32 0 0,181 212 37 0 0,-30-31-186 0 0,-72-97-1 0 0,104 126 301 0 0,17 20-38 0 0,8 12-41 0 0,4 3 8 0 0,103 142-19 0 0,28 46-17 0 0,-99-142-33 0 0,73 80 0 0 0,-79-100 0 0 0,44 35 0 0 0,-51-47 0 0 0,-9-7-4 0 0,0-1 0 0 0,1 0 0 0 0,24 11 0 0 0,-25-16-60 0 0,-10-3 63 0 0,-1 0-1 0 0,0 0 1 0 0,1 0 0 0 0,-1-1-1 0 0,1 1 1 0 0,-1 0 0 0 0,1 0-1 0 0,-1 0 1 0 0,1 0 0 0 0,-1-1-1 0 0,0 1 1 0 0,1 0 0 0 0,-1 0-1 0 0,1-1 1 0 0,-1 1 0 0 0,0 0-1 0 0,1-1 1 0 0,-1 1 0 0 0,1-1-1 0 0,-1 0-6 0 0,1-1 0 0 0,0 0 0 0 0,-1 0 0 0 0,1 1 0 0 0,-1-1-1 0 0,1 0 1 0 0,-1 0 0 0 0,0 0 0 0 0,0 0 0 0 0,0 0 0 0 0,0 0-1 0 0,0 1 1 0 0,0-1 0 0 0,-1-4 0 0 0,-9-28-88 0 0,7 26 69 0 0,-10-34-11 0 0,-2 1-1 0 0,-1 0 1 0 0,-3 1 0 0 0,-28-45-1 0 0,21 42 48 0 0,13 22 13 0 0,-31-41 0 0 0,-16-19-11 0 0,51 67 59 0 0,8 13-51 0 0,0-1 1 0 0,0 0-1 0 0,0 0 1 0 0,0 1-1 0 0,-1-1 1 0 0,1 1 0 0 0,0-1-1 0 0,-1 1 1 0 0,1-1-1 0 0,-1 1 1 0 0,-2-2-1 0 0,3 3 72 0 0,1 1-33 0 0,8 17-55 0 0,0 0 0 0 0,1-1 0 0 0,15 23 0 0 0,13 25-4 0 0,11 38 1 0 0,21 46 0 0 0,-60-131 0 0 0,1 0 0 0 0,21 28 0 0 0,-24-42 0 0 0,-4-8 0 0 0,-3-6 0 0 0,-1-10-100 0 0,0-1-1 0 0,-2 0 1 0 0,-6-24-1 0 0,-20-60 22 0 0,10 43 22 0 0,-22-70-61 0 0,24 86 108 0 0,-2-10-44 0 0,17 50 54 0 0,-1-1 0 0 0,0 1 0 0 0,0 0-1 0 0,-7-11 1 0 0,-6-12 12 0 0,16 28-7 0 0,-1 0-1 0 0,1-1 1 0 0,-1 1 0 0 0,1 0 0 0 0,-1 0-1 0 0,0 0 1 0 0,0 0 0 0 0,0-1-1 0 0,0 1 1 0 0,0 0 0 0 0,0 0 0 0 0,0 1-1 0 0,0-1 1 0 0,0 0 0 0 0,0 0 0 0 0,0 0-1 0 0,0 1 1 0 0,-1-1 0 0 0,1 1 0 0 0,0-1-1 0 0,-1 1 1 0 0,1-1 0 0 0,0 1 0 0 0,-1 0-1 0 0,1 0 1 0 0,-2-1 0 0 0,-5 5 48 0 0,6-2-49 0 0,0 0-1 0 0,0 0 0 0 0,0 0 1 0 0,0 0-1 0 0,0 0 0 0 0,1 0 1 0 0,-1 1-1 0 0,1-1 0 0 0,-1 0 1 0 0,1 1-1 0 0,0-1 1 0 0,0 1-1 0 0,0 0 0 0 0,0-1 1 0 0,1 1-1 0 0,-1 0 0 0 0,1-1 1 0 0,-1 4-1 0 0,-7 34-3 0 0,6-31 0 0 0,0 0 0 0 0,0 0 0 0 0,0 12 0 0 0,-1 18 0 0 0,-2 0 0 0 0,-14 54 0 0 0,13-66 0 0 0,-3 6 0 0 0,6-22 0 0 0,0 0 0 0 0,-2 16 0 0 0,-1-6 2 0 0,0-3-15 0 0,5-16-40 0 0,2-3-37 0 0,0 0 72 0 0,-1 0 0 0 0,1 1 0 0 0,-1-1 0 0 0,1 0 0 0 0,-1 0 0 0 0,1 1-1 0 0,-1-1 1 0 0,1 0 0 0 0,-1 0 0 0 0,0 0 0 0 0,0 0 0 0 0,1 0 0 0 0,-1 0 0 0 0,1-4-55 0 0,3-5-16 0 0,0 2 3 0 0,-1-1 0 0 0,0 0-1 0 0,0 0 1 0 0,2-17 0 0 0,-3 16 40 0 0,0 1 0 0 0,0 0 0 0 0,7-15 0 0 0,2-10 14 0 0,0 0-16 0 0,1 1 0 0 0,31-61 0 0 0,-41 90 48 0 0,1 0 0 0 0,-1 0 0 0 0,1 1 0 0 0,0-1 0 0 0,1 1 0 0 0,-1 0 0 0 0,6-5 0 0 0,-4 5 0 0 0,-1-1 0 0 0,0 0 0 0 0,0 0 0 0 0,5-7 0 0 0,-2 0 0 0 0,-6 9 0 0 0,0-1 0 0 0,0 1 0 0 0,1 0 0 0 0,-1-1 0 0 0,1 1 0 0 0,0 0 0 0 0,0 0 0 0 0,0 0 0 0 0,0 0 0 0 0,0 0 0 0 0,0 1 0 0 0,3-3 0 0 0,9 2 0 0 0,-12 2 0 0 0,-1 0 0 0 0,1 0 0 0 0,-1 0 0 0 0,0 0 0 0 0,1-1 0 0 0,-1 1 0 0 0,1 0 0 0 0,-1-1 0 0 0,0 1 0 0 0,1-1 0 0 0,-1 1 0 0 0,0-1 0 0 0,2-1 0 0 0,10-11-1 0 0,-10 10 1 0 0,0 0 0 0 0,-1 1 0 0 0,1-1-1 0 0,1 0 1 0 0,-1 1 0 0 0,5-3 0 0 0,-7 4 0 0 0,0 1 1 0 0,0-1-1 0 0,0 1 1 0 0,0 0-1 0 0,1 0 1 0 0,-1-1-1 0 0,0 1 1 0 0,0 0-1 0 0,0 0 1 0 0,1 0-1 0 0,-1 0 1 0 0,0 0-1 0 0,0 0 1 0 0,0 1-1 0 0,1-1 1 0 0,-1 0-1 0 0,0 1 1 0 0,0-1-1 0 0,0 1 1 0 0,0-1-1 0 0,0 1 0 0 0,0-1 1 0 0,0 1-1 0 0,0 0 1 0 0,0-1-1 0 0,2 3 1 0 0,9 10 126 0 0,-11-12-49 0 0,0 0-11 0 0,4 6-43 0 0,-7-15 34 0 0,-2-6-63 0 0,2 11 21 0 0,1 0 0 0 0,-1 1 0 0 0,0-1 0 0 0,0 1-1 0 0,0 0 1 0 0,-1-1 0 0 0,1 1 0 0 0,0 0 0 0 0,-1 0 0 0 0,0 1 0 0 0,1-1-1 0 0,-1 0 1 0 0,0 1 0 0 0,0 0 0 0 0,0 0 0 0 0,0 0 0 0 0,0 0 0 0 0,-4-1 0 0 0,-47-16 130 0 0,51 17-136 0 0,-1-1-1 0 0,0 1 1 0 0,1-1-1 0 0,-1 0 1 0 0,1 0-1 0 0,-1-1 1 0 0,1 1-1 0 0,0-1 1 0 0,-3-3-1 0 0,-26-30 126 0 0,28 31-125 0 0,0 1-33 0 0,1 0 1 0 0,0 1-1 0 0,-1-1 0 0 0,0 1 0 0 0,0 0 1 0 0,0 0-1 0 0,0 1 0 0 0,0-1 0 0 0,-1 1 0 0 0,1 0 1 0 0,-1 0-1 0 0,-8-3 0 0 0,1 4 23 0 0,9 4 0 0 0,1-2 0 0 0,-3 3 43 0 0,-1 0 0 0 0,1 1 0 0 0,0-1 0 0 0,0 1 0 0 0,1 0 0 0 0,-7 9 0 0 0,-23 39 328 0 0,21-31-259 0 0,-47 79 176 0 0,54-89-287 0 0,4 0-12 0 0,1-11-48 0 0,22-5-259 0 0,-14 0 281 0 0,0 1-1 0 0,-1-2 0 0 0,1 1 0 0 0,-1-1 1 0 0,0 1-1 0 0,10-12 0 0 0,-12 12 0 0 0,-1 1 4 0 0,0-1 0 0 0,0 1-1 0 0,-1 0 1 0 0,4-7 0 0 0,8-11-88 0 0,17-10 65 0 0,-18 20 33 0 0,-1-1 0 0 0,-1-1-1 0 0,18-24 1 0 0,-27 32 36 0 0,-2 4 47 0 0,-13 6 237 0 0,9-3-254 0 0,1 0 0 0 0,0 0 0 0 0,0 0 1 0 0,0 1-1 0 0,0-1 0 0 0,0 1 0 0 0,0 0 1 0 0,-4 5-1 0 0,-18 31 275 0 0,2-5-117 0 0,-65 67-8 0 0,74-90-192 0 0,14-10 0 0 0,-1-1 0 0 0,0 1 0 0 0,1-1 0 0 0,-1 1 0 0 0,0-1 0 0 0,1 1 0 0 0,-1 0 0 0 0,1-1 0 0 0,-1 1 0 0 0,1 0 0 0 0,-1-1 0 0 0,1 1 0 0 0,0 0 0 0 0,-1 0 0 0 0,1-1 0 0 0,0 1 0 0 0,0 0 0 0 0,-1 0 0 0 0,1 0 0 0 0,0-1 0 0 0,0 1 0 0 0,0 0 0 0 0,0 0 0 0 0,0 1 0 0 0,0-1 0 0 0,0 0-4 0 0,0-1 0 0 0,0 1 0 0 0,0-1 0 0 0,0 1 0 0 0,0-1 0 0 0,1 0 0 0 0,-1 1 0 0 0,0-1 0 0 0,0 1 0 0 0,0-1 0 0 0,0 0 0 0 0,0 1 0 0 0,1-1 0 0 0,-1 0-1 0 0,0 1 1 0 0,0-1 0 0 0,1 0 0 0 0,-1 1 0 0 0,0-1 0 0 0,1 0 0 0 0,-1 1 0 0 0,0-1 0 0 0,1 0 0 0 0,-1 0 0 0 0,0 0 0 0 0,1 1 0 0 0,-1-1 0 0 0,1 0 0 0 0,-1 0 0 0 0,0 0 0 0 0,1 0 0 0 0,-1 0 0 0 0,1 0 0 0 0,-1 0 0 0 0,0 0 0 0 0,1 0-1 0 0,-1 0 1 0 0,1 0 0 0 0,-1 0 0 0 0,1 0 0 0 0,-1 0 0 0 0,0 0 0 0 0,1 0 0 0 0,21-5-246 0 0,-21 5 237 0 0,86-35-334 0 0,-58 23 261 0 0,-1-1 0 0 0,0-1 0 0 0,0-1 0 0 0,43-33 0 0 0,-22 14-41 0 0,18-12-16 0 0,148-91-85 0 0,-199 128 256 0 0,0 1 0 0 0,1 1-1 0 0,0 0 1 0 0,33-8 0 0 0,-46 14-15 0 0,-1 1 1 0 0,1-1-1 0 0,-1 1 1 0 0,1 0-1 0 0,-1 0 1 0 0,1 0-1 0 0,0 1 0 0 0,-1-1 1 0 0,1 1-1 0 0,-1 0 1 0 0,5 2-1 0 0,-7-3-6 0 0,-1 1-1 0 0,1-1 0 0 0,-1 1 1 0 0,0-1-1 0 0,1 1 0 0 0,-1-1 1 0 0,0 1-1 0 0,1-1 1 0 0,-1 1-1 0 0,0 0 0 0 0,0-1 1 0 0,1 1-1 0 0,-1-1 1 0 0,0 1-1 0 0,0 0 0 0 0,0-1 1 0 0,0 1-1 0 0,0 0 0 0 0,0-1 1 0 0,0 2-1 0 0,0 0 20 0 0,0 1 0 0 0,1 0 0 0 0,-1 0 0 0 0,0 0 0 0 0,-1 0 0 0 0,1 0 0 0 0,0-1 0 0 0,-1 1 0 0 0,0 0 0 0 0,1 0 0 0 0,-1 0 0 0 0,0-1 0 0 0,-3 6 0 0 0,-22 32 261 0 0,13-20-120 0 0,-11 12-43 0 0,-44 50 0 0 0,-29 19 60 0 0,38-44-28 0 0,-2-2-1 0 0,-107 76 1 0 0,159-125-136 0 0,7-5-118 0 0,3-2-108 0 0,2-8 112 0 0,-2 6 61 0 0,-1-1 1 0 0,2 1-1 0 0,-1 0 1 0 0,0 0-1 0 0,0 1 1 0 0,1-1 0 0 0,0 0-1 0 0,0 0 1 0 0,2-3-1 0 0,267-308-924 0 0,-266 307 950 0 0,21-19 26 0 0,-24 24 338 0 0,-4 4-261 0 0,-6 8-22 0 0,0-1 0 0 0,-7 13-1 0 0,-15 17 26 0 0,-15 12 30 0 0,-189 207 494 0 0,198-218-456 0 0,2 2 1 0 0,2 1-1 0 0,-46 81 0 0 0,77-123-165 0 0,-2 5-1 0 0,0-1 0 0 0,0 0 0 0 0,0 0 0 0 0,1 1 0 0 0,0 0 0 0 0,0-1 0 0 0,1 1 0 0 0,-2 11 0 0 0,2-16-1 0 0,1 0 0 0 0,0 0 0 0 0,0 0 0 0 0,1 0 0 0 0,-1 0 0 0 0,0 0 0 0 0,0 0 0 0 0,0-1 0 0 0,0 1 0 0 0,1 0 0 0 0,-1 0 0 0 0,1 1 0 0 0,0-1-10 0 0,0 0 0 0 0,0 0 0 0 0,1 0 0 0 0,-1 0 0 0 0,0 0 0 0 0,1 0 0 0 0,-1 0 0 0 0,0 0-1 0 0,1 0 1 0 0,-1-1 0 0 0,1 1 0 0 0,-1-1 0 0 0,1 1 0 0 0,-1-1 0 0 0,1 0 0 0 0,0 1 0 0 0,-1-1 0 0 0,1 0 0 0 0,-1 0 0 0 0,1 0 0 0 0,0 0 0 0 0,-1-1-1 0 0,1 1 1 0 0,-1 0 0 0 0,3-1 0 0 0,5-1-111 0 0,0-1 0 0 0,17-7 0 0 0,-23 9 106 0 0,26-12-166 0 0,-1-1 0 0 0,-1-1 0 0 0,41-30 1 0 0,-22 8-40 0 0,42-42 1 0 0,346-290 133 0 0,-429 365 86 0 0,36-26-3 0 0,-37 28 5 0 0,0 0 0 0 0,0 0 0 0 0,0 0 0 0 0,1 0 0 0 0,-1 1 0 0 0,0 0 0 0 0,1-1 0 0 0,6 1 0 0 0,-10 0 2 0 0,0 1 1 0 0,0 0 0 0 0,-1 0-1 0 0,1 0 1 0 0,0 0-1 0 0,-1 0 1 0 0,1 0 0 0 0,0 1-1 0 0,0-1 1 0 0,-1 0 0 0 0,1 0-1 0 0,0 0 1 0 0,-1 1-1 0 0,1-1 1 0 0,0 0 0 0 0,-1 1-1 0 0,1-1 1 0 0,-1 0-1 0 0,1 1 1 0 0,-1-1 0 0 0,1 1-1 0 0,-1-1 1 0 0,1 1-1 0 0,-1-1 1 0 0,1 1 0 0 0,-1 0-1 0 0,1-1 1 0 0,-1 1 0 0 0,0-1-1 0 0,1 1 1 0 0,-1 0-1 0 0,0-1 1 0 0,0 1 0 0 0,0 0-1 0 0,1 0 1 0 0,-1-1-1 0 0,0 1 1 0 0,0 0 0 0 0,0-1-1 0 0,0 1 1 0 0,0 0-1 0 0,0 0 1 0 0,0-1 0 0 0,0 1-1 0 0,-1 0 1 0 0,1 0-1 0 0,-1 4 33 0 0,0 0 0 0 0,0 0 0 0 0,-1 0 0 0 0,-4 9 0 0 0,-5 7 40 0 0,-1 0 0 0 0,-1 0 0 0 0,-22 27 0 0 0,-54 52 65 0 0,2-3-11 0 0,85-95-126 0 0,-190 223 324 0 0,176-205-288 0 0,11-12-35 0 0,-1 0-1 0 0,0-1 1 0 0,-9 9 0 0 0,30-19-237 0 0,-10 1 111 0 0,-1 0 1 0 0,1-1-1 0 0,-1 1 0 0 0,1-1 0 0 0,4-4 0 0 0,10-6-176 0 0,63-42-189 0 0,113-96 0 0 0,-157 119 448 0 0,27-23-24 0 0,-34 26 45 0 0,2 2 1 0 0,60-38 0 0 0,-66 51 82 0 0,-26 14-58 0 0,-1 0 1 0 0,0 0 0 0 0,0 0 0 0 0,1 0-1 0 0,-1 0 1 0 0,0 0 0 0 0,1 0 0 0 0,-1 0-1 0 0,0 0 1 0 0,0 1 0 0 0,1-1 0 0 0,-1 0-1 0 0,0 0 1 0 0,0 0 0 0 0,1 0 0 0 0,-1 0 0 0 0,0 1-1 0 0,0-1 1 0 0,1 0 0 0 0,-1 0 0 0 0,0 0-1 0 0,0 1 1 0 0,0-1 0 0 0,1 0 0 0 0,-1 0-1 0 0,0 1 1 0 0,0-1 0 0 0,0 0 0 0 0,0 0 0 0 0,0 1-1 0 0,0-1 1 0 0,0 0 0 0 0,1 0 0 0 0,-1 1-1 0 0,0-1 1 0 0,0 0 0 0 0,0 1 0 0 0,0-1-1 0 0,0 0 1 0 0,0 0 0 0 0,0 1 0 0 0,-1-1 0 0 0,1 0-1 0 0,0 1 1 0 0,0-1 0 0 0,-5 9 93 0 0,-14 22 92 0 0,0 0 1 0 0,-2-2-1 0 0,-2 0 0 0 0,-26 26 1 0 0,6-12-134 0 0,18-18-23 0 0,-1 0-1 0 0,-37 27 0 0 0,50-46-16 0 0,11-6-20 0 0,1 1 0 0 0,-1-1 1 0 0,1 1-1 0 0,-1 0 0 0 0,0 0 0 0 0,1-1 0 0 0,0 1 0 0 0,-1 0 0 0 0,1 1 0 0 0,-1-1 0 0 0,1 0 0 0 0,-2 2 0 0 0,16-8-215 0 0,2-4 38 0 0,-1 1 0 0 0,24-20 0 0 0,15-9-96 0 0,46-33 58 0 0,-80 55 206 0 0,5 0-23 0 0,0 1 0 0 0,1 0 0 0 0,35-12-1 0 0,-58 25 28 0 0,22-10-13 0 0,-23 10 52 0 0,3 2 184 0 0,-3 0-138 0 0,0 1-69 0 0,-1-1 0 0 0,1 0 0 0 0,-1 0 0 0 0,0 0 0 0 0,0 0 0 0 0,1 0 0 0 0,-1 0 0 0 0,0 1 0 0 0,0-1 0 0 0,0 0 0 0 0,0 0 0 0 0,0 0 1 0 0,0 1-1 0 0,-1-1 0 0 0,1 0 0 0 0,0 0 0 0 0,-1 0 0 0 0,1 0 0 0 0,-1 2 0 0 0,-15 20 179 0 0,6-9-98 0 0,-61 78 331 0 0,33-45-263 0 0,-17 15 45 0 0,12-14-73 0 0,-29 32 18 0 0,62-69-141 0 0,10-11-11 0 0,0 0 0 0 0,-1 0 0 0 0,1 0 0 0 0,0 0 0 0 0,-1 1 0 0 0,1-1 0 0 0,0 0 0 0 0,0 0 0 0 0,-1 0 0 0 0,1 1 0 0 0,0-1 0 0 0,0 0 0 0 0,-1 1 0 0 0,1-1 0 0 0,0 0 0 0 0,0 0 0 0 0,0 1 0 0 0,0-1 0 0 0,-1 0 0 0 0,1 1 0 0 0,0-1 0 0 0,0 0 0 0 0,0 1 0 0 0,0-1 0 0 0,0 1 0 0 0,0-1 0 0 0,0 0 0 0 0,0 1 0 0 0,0-1 0 0 0,0 0 0 0 0,0 1 0 0 0,0-1 0 0 0,0 0 0 0 0,0 1 0 0 0,0-1 0 0 0,1 0 0 0 0,-1 1 0 0 0,7 1 0 0 0,-7-2 0 0 0,4 1-17 0 0,0 0 0 0 0,0-1 0 0 0,1 1 0 0 0,-1-1 0 0 0,0 0 0 0 0,0 0 0 0 0,0-1 0 0 0,0 1 0 0 0,0-1 0 0 0,5-1-1 0 0,3-1-124 0 0,23-11-1 0 0,146-75-663 0 0,-64 29 485 0 0,-23 11 164 0 0,-3-4 0 0 0,150-115-1 0 0,-233 162 228 0 0,10-8-19 0 0,-16 11-15 0 0,-11 7 39 0 0,-12 8 139 0 0,1 2 0 0 0,0 0 1 0 0,-18 17-1 0 0,29-23-156 0 0,-765 587 1227 0 0,617-491-1436 0 0,156-103 38 0 0,15-7-360 0 0,56-29-247 0 0,54-30-143 0 0,427-245-371 0 0,-355 206 1210 0 0,-193 102 21 0 0,72-35 2 0 0,-66 33 61 0 0,0 1 1 0 0,0 0 0 0 0,0 1 0 0 0,0 0-1 0 0,1 0 1 0 0,16 0 0 0 0,-27 4 80 0 0,1 3-91 0 0,-1 0 0 0 0,-1-1 0 0 0,1 1 0 0 0,-1-1 0 0 0,0 1 0 0 0,0-1 0 0 0,0 0 0 0 0,0 1 0 0 0,-1-1 0 0 0,0 0 0 0 0,-5 5 0 0 0,-7 8 264 0 0,-20 17 1 0 0,24-24-184 0 0,-271 223 1208 0 0,84-82-1111 0 0,124-93-179 0 0,38-30 27 0 0,-120 87-449 0 0,105-76-186 0 0,49-37 359 0 0,4-3-456 0 0,11-2 500 0 0,-1-1 0 0 0,0-1 0 0 0,-1 0 0 0 0,13-8 0 0 0,47-32-335 0 0,-37 22 296 0 0,195-139-323 0 0,-132 89 543 0 0,143-81 1 0 0,-233 151-15 0 0,-3 0 6 0 0,-1 1 1 0 0,1 0-1 0 0,0 1 1 0 0,0-1-1 0 0,-1 0 0 0 0,1 1 1 0 0,0 0-1 0 0,0 0 1 0 0,7 0-1 0 0,-13 4 125 0 0,-13 24 162 0 0,-2 0 0 0 0,0-1 0 0 0,-25 27 0 0 0,-170 184 1014 0 0,-5-17-1134 0 0,72-67 128 0 0,137-143-403 0 0,6-8-54 0 0,5-2 6 0 0,0 0 94 0 0,1 0-1 0 0,0 0 1 0 0,0 0-1 0 0,0-1 1 0 0,-1 0-1 0 0,1 0 1 0 0,0 0-1 0 0,-1 0 1 0 0,7-4-1 0 0,34-20-417 0 0,-23 13 276 0 0,248-153-671 0 0,-184 115 805 0 0,-30 15 52 0 0,92-40 1 0 0,-140 72 0 0 0,-3 1 0 0 0,-1 0 0 0 0,0 1 0 0 0,1 0 0 0 0,0 0 0 0 0,-1-1 0 0 0,1 2 0 0 0,0-1 0 0 0,-1 0 0 0 0,1 1 0 0 0,0 0 0 0 0,5 0 0 0 0,-9 0 6 0 0,1 0-1 0 0,-1 0 0 0 0,1 1 1 0 0,-1-1-1 0 0,1 0 0 0 0,-1 0 1 0 0,1 1-1 0 0,-1-1 0 0 0,1 0 1 0 0,-1 1-1 0 0,1-1 0 0 0,-1 0 1 0 0,0 1-1 0 0,1-1 0 0 0,-1 1 0 0 0,0-1 1 0 0,1 0-1 0 0,-1 1 0 0 0,0-1 1 0 0,1 1-1 0 0,-1-1 0 0 0,0 1 1 0 0,0-1-1 0 0,0 1 0 0 0,1 0 1 0 0,-1-1-1 0 0,0 1 0 0 0,0-1 1 0 0,0 1-1 0 0,0-1 0 0 0,0 1 1 0 0,0-1-1 0 0,0 1 0 0 0,0 0 1 0 0,0-1-1 0 0,0 1 0 0 0,-1-1 1 0 0,1 1-1 0 0,0-1 0 0 0,0 1 1 0 0,0-1-1 0 0,-1 1 0 0 0,1-1 1 0 0,-1 1-1 0 0,-14 27 242 0 0,12-23-214 0 0,-27 38 503 0 0,-55 65 0 0 0,-47 32 3 0 0,100-106-478 0 0,-372 382 538 0 0,388-399-575 0 0,4-5 70 0 0,0 0-1 0 0,-10 16 0 0 0,23-28-102 0 0,-1 1 1 0 0,0-1-1 0 0,1 0 1 0 0,-1 0-1 0 0,0 1 1 0 0,1-1-1 0 0,-1 0 1 0 0,0 0-1 0 0,1 0 0 0 0,-1 0 1 0 0,0 0-1 0 0,1 1 1 0 0,-1-1-1 0 0,0 0 1 0 0,1 0-1 0 0,-1 0 1 0 0,1 0-1 0 0,-1 0 1 0 0,0 0-1 0 0,1 0 1 0 0,-1 0-1 0 0,0 0 1 0 0,1-1-1 0 0,0 1 0 0 0,4-1-43 0 0,0-1 0 0 0,1 0 0 0 0,-1 0 0 0 0,0-1 0 0 0,0 1 0 0 0,0-1 0 0 0,6-5 0 0 0,7-4-117 0 0,230-161-917 0 0,-167 111 908 0 0,46-37 144 0 0,-53 40-17 0 0,116-72 0 0 0,-188 130 62 0 0,0 0 0 0 0,1 0 0 0 0,-1 0 1 0 0,0 0-1 0 0,0 1 0 0 0,1-1 0 0 0,-1 0 0 0 0,1 1 0 0 0,-1 0 0 0 0,0-1 0 0 0,1 1 0 0 0,-1 0 0 0 0,1 0 0 0 0,-1 1 0 0 0,3-1 0 0 0,-5 0-8 0 0,0 0-1 0 0,0 0 0 0 0,0 0 0 0 0,0 0 0 0 0,1 0 0 0 0,-1 0 0 0 0,0 0 1 0 0,0 0-1 0 0,0 0 0 0 0,0 0 0 0 0,0 0 0 0 0,0 0 0 0 0,0 1 0 0 0,0-1 0 0 0,0 0 1 0 0,0 0-1 0 0,1 0 0 0 0,-1 0 0 0 0,0 0 0 0 0,0 0 0 0 0,0 0 0 0 0,0 0 0 0 0,0 0 1 0 0,0 0-1 0 0,0 0 0 0 0,0 0 0 0 0,0 0 0 0 0,0 0 0 0 0,0 1 0 0 0,0-1 0 0 0,0 0 1 0 0,0 0-1 0 0,0 0 0 0 0,0 0 0 0 0,0 0 0 0 0,0 0 0 0 0,0 0 0 0 0,0 0 1 0 0,0 0-1 0 0,0 0 0 0 0,0 1 0 0 0,0-1 0 0 0,0 0 0 0 0,0 0 0 0 0,0 0 0 0 0,0 0 1 0 0,0 0-1 0 0,0 0 0 0 0,0 0 0 0 0,0 0 0 0 0,0 1 0 0 0,-1 2 30 0 0,1 1-1 0 0,-1 0 0 0 0,0 0 1 0 0,-1 0-1 0 0,1 0 0 0 0,-1-1 1 0 0,1 1-1 0 0,-5 5 0 0 0,-22 29 266 0 0,16-22-172 0 0,-68 83 447 0 0,-153 150 0 0 0,-5-14-174 0 0,-27 26-156 0 0,239-235-409 0 0,25-24 86 0 0,3-2-196 0 0,5-1 196 0 0,0 0 0 0 0,0-1 0 0 0,-1 0 0 0 0,1 0 0 0 0,-1 0 0 0 0,1-1 0 0 0,6-4 0 0 0,43-28-288 0 0,-36 21 231 0 0,369-267-966 0 0,-204 144 800 0 0,14 0 287 0 0,-197 136 180 0 0,-9 15 188 0 0,-8 8-84 0 0,-2-2 0 0 0,0 0 0 0 0,-37 31 0 0 0,17-16 16 0 0,-69 71 194 0 0,-165 155-175 0 0,233-227-279 0 0,-167 159 47 0 0,175-158-83 0 0,25-25-164 0 0,5-10 174 0 0,0 0 1 0 0,0 0-1 0 0,0 1 0 0 0,0-1 1 0 0,0 0-1 0 0,0 0 0 0 0,1 0 1 0 0,-1 0-1 0 0,0 0 0 0 0,0 0 1 0 0,0 0-1 0 0,0 1 0 0 0,1-1 1 0 0,-1 0-1 0 0,0 0 0 0 0,0 0 1 0 0,0 0-1 0 0,0 0 0 0 0,1 0 1 0 0,-1 0-1 0 0,0 0 0 0 0,0 0 1 0 0,0 0-1 0 0,0 0 1 0 0,1 0-1 0 0,-1 0 0 0 0,0 0 1 0 0,0 0-1 0 0,0 0 0 0 0,0 0 1 0 0,1 0-1 0 0,12-4-98 0 0,15-10-259 0 0,-1-1 0 0 0,49-35 0 0 0,-41 26 55 0 0,77-49-267 0 0,85-60 137 0 0,-111 67 411 0 0,132-92 24 0 0,-169 125 13 0 0,32-19-41 0 0,-68 44 88 0 0,1 1-1 0 0,0 1 1 0 0,26-10 0 0 0,-37 16 56 0 0,-3 1-85 0 0,0 0 1 0 0,0 0-1 0 0,1 0 0 0 0,-1 1 0 0 0,0-1 1 0 0,-1 0-1 0 0,1 0 0 0 0,0 0 0 0 0,0 0 1 0 0,0 0-1 0 0,-1 1 0 0 0,1-1 0 0 0,0 0 0 0 0,-1 0 1 0 0,1 0-1 0 0,-1 0 0 0 0,0 0 0 0 0,1 0 1 0 0,-2 1-1 0 0,1-1 12 0 0,-13 21 208 0 0,-1-1 0 0 0,-1 0 0 0 0,-1-2 0 0 0,-27 26 0 0 0,6-6 25 0 0,-473 439 289 0 0,492-463-564 0 0,-134 107-31 0 0,183-144-1181 0 0,89-63 323 0 0,-69 53 832 0 0,134-86-231 0 0,-126 85 202 0 0,77-33 1 0 0,-108 58 126 0 0,-25 8 171 0 0,-1 0 68 0 0,0 1-255 0 0,0 0-1 0 0,0-1 1 0 0,0 1-1 0 0,0 0 1 0 0,0 0 0 0 0,-1-1-1 0 0,1 1 1 0 0,0 0-1 0 0,-1 0 1 0 0,1 0 0 0 0,0 0-1 0 0,-1 0 1 0 0,1 0-1 0 0,-1 0 1 0 0,0 0-1 0 0,1 0 1 0 0,-1 0 0 0 0,0 0-1 0 0,0 0 1 0 0,1 0-1 0 0,-1 0 1 0 0,0 0 0 0 0,0 1-1 0 0,0-1 1 0 0,0 0-1 0 0,0 0 1 0 0,-1 0-1 0 0,1 0 1 0 0,0 0 0 0 0,0 0-1 0 0,-1 0 1 0 0,1 0-1 0 0,-1 0 1 0 0,1 0 0 0 0,-2 2-1 0 0,-2 5 50 0 0,-1-1-1 0 0,1 0 0 0 0,-11 11 0 0 0,10-11-4 0 0,-192 230 730 0 0,188-225-801 0 0,-52 67-62 0 0,60-77-1 0 0,3-3-108 0 0,1 0 138 0 0,-1 0 1 0 0,1 0 0 0 0,-1 0-1 0 0,1 0 1 0 0,-1-1-1 0 0,0 1 1 0 0,1-1-1 0 0,1-2 1 0 0,3-1-38 0 0,112-89-753 0 0,-35 26 452 0 0,22-10 207 0 0,166-89 1 0 0,-257 159 236 0 0,25-9 1 0 0,-37 16 3 0 0,-3 4-4 0 0,0 1-28 0 0,0 0 0 0 0,0 0 0 0 0,-1-1 1 0 0,1 1-1 0 0,-1 0 0 0 0,0 0 0 0 0,0 0 0 0 0,-1 0 0 0 0,1-1 0 0 0,-1 1 0 0 0,-3 5 0 0 0,-3 5 173 0 0,-17 20 0 0 0,16-23-131 0 0,-307 354 828 0 0,205-245-701 0 0,-30 47 11 0 0,137-163-234 0 0,1 1 0 0 0,0-1 0 0 0,0 1 0 0 0,0 0 0 0 0,1 0 0 0 0,-1-1 0 0 0,-1 7 0 0 0,5-11 6 0 0,-1 0 1 0 0,0 1-1 0 0,0-1 1 0 0,1 0-1 0 0,-1 0 0 0 0,0 1 1 0 0,0-1-1 0 0,1 0 0 0 0,-1 0 1 0 0,0 0-1 0 0,1 1 0 0 0,-1-1 1 0 0,0 0-1 0 0,1 0 0 0 0,-1 0 1 0 0,0 0-1 0 0,1 0 0 0 0,-1 0 1 0 0,0 0-1 0 0,1 0 0 0 0,-1 0 1 0 0,0 0-1 0 0,1 0 0 0 0,-1 0 1 0 0,0 0-1 0 0,1 0 0 0 0,3 0-19 0 0,0-1-1 0 0,0 0 1 0 0,0 0-1 0 0,0 0 0 0 0,0-1 1 0 0,0 1-1 0 0,7-5 1 0 0,26-18-91 0 0,-27 17 76 0 0,206-149-1007 0 0,64-81 361 0 0,-208 179 597 0 0,-40 32 78 0 0,-21 19 30 0 0,-13 18 189 0 0,-4 3-52 0 0,0-1 1 0 0,-1 0-1 0 0,-1 0 0 0 0,-1-1 1 0 0,-18 22-1 0 0,4-5 45 0 0,-167 181 294 0 0,138-157-441 0 0,23-24-24 0 0,-219 248 95 0 0,191-206-139 0 0,68-75-93 0 0,1-3-74 0 0,-1 0 0 0 0,0-1 0 0 0,12-11 1 0 0,15-11-151 0 0,77-59-468 0 0,-11 6 395 0 0,-13 17 321 0 0,151-101 50 0 0,-192 135 35 0 0,-35 20 21 0 0,2 1-1 0 0,0 0 1 0 0,0 2 0 0 0,1 0-1 0 0,22-8 1 0 0,-36 16 63 0 0,-3 3 17 0 0,0-2-88 0 0,-1 1 0 0 0,0 0-1 0 0,1 0 1 0 0,-1 0-1 0 0,1 0 1 0 0,-1-1 0 0 0,0 1-1 0 0,0 0 1 0 0,0 0 0 0 0,1 0-1 0 0,-1 0 1 0 0,0 0-1 0 0,0 0 1 0 0,0 0 0 0 0,0 0-1 0 0,0-1 1 0 0,-1 1-1 0 0,1 0 1 0 0,0 0 0 0 0,0 0-1 0 0,-1 0 1 0 0,1 0-1 0 0,0 0 1 0 0,-1-1 0 0 0,1 1-1 0 0,-1 1 1 0 0,-18 24 261 0 0,9-14-154 0 0,-32 43 360 0 0,-50 48 0 0 0,13-15-387 0 0,48-52-90 0 0,-207 224-3 0 0,-7-6 60 0 0,206-209-64 0 0,31-34 7 0 0,8-10-7 0 0,0-1 0 0 0,0 0 1 0 0,0 0-1 0 0,0 0 0 0 0,0 0 0 0 0,0 0 0 0 0,0 0 0 0 0,0 0 0 0 0,0 0 1 0 0,0 0-1 0 0,0 1 0 0 0,0-1 0 0 0,0 0 0 0 0,0 0 0 0 0,0 0 1 0 0,0 0-1 0 0,0 0 0 0 0,0 0 0 0 0,0 0 0 0 0,0 0 0 0 0,0 0 0 0 0,0 1 1 0 0,0-1-1 0 0,0 0 0 0 0,0 0 0 0 0,1 0 0 0 0,-1 0 0 0 0,0 0 0 0 0,0 0 1 0 0,0 0-1 0 0,0 0 0 0 0,0 0 0 0 0,0 0 0 0 0,0 0 0 0 0,0 0 0 0 0,0 0 1 0 0,0 1-1 0 0,0-1 0 0 0,1 0 0 0 0,-1 0 0 0 0,0 0 0 0 0,0 0 1 0 0,0 0-1 0 0,0 0 0 0 0,0 0 0 0 0,0 0 0 0 0,8-2-70 0 0,1-2-75 0 0,-1-1 0 0 0,0 1 0 0 0,0-1 0 0 0,10-8 0 0 0,4-2-114 0 0,127-92-636 0 0,-74 51 618 0 0,80-66-91 0 0,-47 36 252 0 0,-55 47 167 0 0,107-57-1 0 0,-153 92-16 0 0,-1 1 0 0 0,2 0-1 0 0,-1 0 1 0 0,12-3-1 0 0,-17 6-25 0 0,-1-1-1 0 0,1 1 0 0 0,-1 0 0 0 0,0 0 0 0 0,1 0 1 0 0,-1 0-1 0 0,1 0 0 0 0,-1 0 0 0 0,3 1 0 0 0,-3-1-1 0 0,0 1 0 0 0,-1-1 0 0 0,1 1 0 0 0,-1 0 0 0 0,1-1 0 0 0,-1 1 0 0 0,1 0 0 0 0,-1-1-1 0 0,1 1 1 0 0,-1 0 0 0 0,0 0 0 0 0,1-1 0 0 0,-1 1 0 0 0,0 0 0 0 0,0 0 0 0 0,0-1 0 0 0,1 1-1 0 0,-1 0 1 0 0,0 0 0 0 0,0 0 0 0 0,0 0 0 0 0,0-1 0 0 0,0 1 0 0 0,-1 0 0 0 0,1 0-1 0 0,0 0 1 0 0,-1 1 0 0 0,-7 24 221 0 0,2-16-95 0 0,0 0-1 0 0,-1 0 0 0 0,-15 17 0 0 0,-9 11 140 0 0,-130 172 638 0 0,84-115-824 0 0,-123 134-21 0 0,68-83-11 0 0,89-97-47 0 0,22-27-18 0 0,1 2 0 0 0,-25 39-1 0 0,45-62 8 0 0,0-1-1 0 0,0 0 0 0 0,0 0 0 0 0,0 0 0 0 0,0 0 0 0 0,0 1 1 0 0,0-1-1 0 0,0 0 0 0 0,0 0 0 0 0,0 0 0 0 0,0 0 0 0 0,0 0 0 0 0,0 1 1 0 0,1-1-1 0 0,-1 0 0 0 0,0 0 0 0 0,0 0 0 0 0,0 0 0 0 0,0 0 0 0 0,0 0 1 0 0,0 1-1 0 0,1-1 0 0 0,-1 0 0 0 0,0 0 0 0 0,0 0 0 0 0,0 0 0 0 0,0 0 1 0 0,0 0-1 0 0,1 0 0 0 0,-1 0 0 0 0,0 0 0 0 0,0 0 0 0 0,0 0 1 0 0,0 0-1 0 0,1 0 0 0 0,-1 0 0 0 0,0 0 0 0 0,0 0 0 0 0,0 0 0 0 0,0 0 1 0 0,1 0-1 0 0,7 1-61 0 0,-2-2 12 0 0,0 0-1 0 0,0 0 0 0 0,0-1 0 0 0,0 0 0 0 0,0 0 0 0 0,10-5 0 0 0,35-21-390 0 0,-40 21 321 0 0,77-50-633 0 0,96-82 1 0 0,67-45 565 0 0,-238 176 229 0 0,1 1 0 0 0,0 0 1 0 0,0 1-1 0 0,0 0 0 0 0,1 1 0 0 0,18-4 0 0 0,-32 9-27 0 0,0 0-1 0 0,0-1 1 0 0,1 1-1 0 0,-1 0 1 0 0,0 0 0 0 0,0 0-1 0 0,0 0 1 0 0,0 0-1 0 0,0 0 1 0 0,0 0 0 0 0,0 0-1 0 0,0 0 1 0 0,0 1-1 0 0,0-1 1 0 0,0 0-1 0 0,0 1 1 0 0,0-1 0 0 0,1 1-1 0 0,-2-1 11 0 0,0 1-1 0 0,1-1 1 0 0,-1 1-1 0 0,0-1 1 0 0,1 1 0 0 0,-1-1-1 0 0,0 1 1 0 0,0-1-1 0 0,0 1 1 0 0,1-1 0 0 0,-1 1-1 0 0,0-1 1 0 0,0 1-1 0 0,0 0 1 0 0,0-1-1 0 0,0 1 1 0 0,0-1 0 0 0,0 1-1 0 0,0-1 1 0 0,0 1-1 0 0,-1-1 1 0 0,1 1-1 0 0,0 0 1 0 0,-2 5 114 0 0,-1-1 0 0 0,1 0 0 0 0,-1 0 0 0 0,-6 8-1 0 0,5-6-32 0 0,-34 48 588 0 0,-72 82-1 0 0,-127 115-298 0 0,86-78-394 0 0,150-172 0 0 0,-24 28-94 0 0,24-28 90 0 0,-1-1 0 0 0,1 1 1 0 0,0 0-1 0 0,0 0 1 0 0,0 0-1 0 0,0 0 0 0 0,1 0 1 0 0,-1 0-1 0 0,0 0 0 0 0,1 1 1 0 0,0-1-1 0 0,-1 0 0 0 0,1 0 1 0 0,0 3-1 0 0,1-5 4 0 0,-1 0-1 0 0,1 1 1 0 0,-1-1-1 0 0,1 0 1 0 0,-1 1-1 0 0,1-1 1 0 0,0 0-1 0 0,-1 0 1 0 0,1 0-1 0 0,0 1 1 0 0,-1-1-1 0 0,1 0 1 0 0,0 0-1 0 0,-1 0 1 0 0,1 0 0 0 0,-1 0-1 0 0,1 0 1 0 0,1-1-1 0 0,-1 1-6 0 0,13 0-92 0 0,-1-2 0 0 0,1 1 1 0 0,0-2-1 0 0,-1 0 0 0 0,0 0 0 0 0,21-9 0 0 0,75-40-686 0 0,-56 24 346 0 0,297-158-429 0 0,-190 94 963 0 0,-158 91 378 0 0,-13 7-10 0 0,-52 35 440 0 0,6-4-475 0 0,-76 63-1 0 0,-74 102-108 0 0,64-21-203 0 0,137-173-146 0 0,0 1 1 0 0,1 0-1 0 0,0 1 0 0 0,0-1 0 0 0,1 1 0 0 0,0 0 1 0 0,1 0-1 0 0,-2 12 0 0 0,4-21 30 0 0,1 0 1 0 0,0 0-1 0 0,0 0 0 0 0,0 0 0 0 0,0 0 0 0 0,0 0 0 0 0,0 0 1 0 0,0 1-1 0 0,1-1 0 0 0,-1 0 0 0 0,0 0 0 0 0,0 0 1 0 0,1 0-1 0 0,-1 0 0 0 0,1 0 0 0 0,-1 0 0 0 0,1 0 1 0 0,-1 0-1 0 0,1 0 0 0 0,0 0 0 0 0,1 1 0 0 0,-1-1 1 0 0,1 0-1 0 0,-1 0 1 0 0,1 0-1 0 0,0 0 0 0 0,0 0 1 0 0,-1 0-1 0 0,1-1 1 0 0,0 1-1 0 0,0-1 1 0 0,0 1-1 0 0,3 0 0 0 0,2-1-44 0 0,1 0-1 0 0,-1 0 1 0 0,1 0-1 0 0,15-3 1 0 0,25-10-383 0 0,92-34-1 0 0,-16 3 32 0 0,103-32 348 0 0,-222 74 60 0 0,7-3 4 0 0,0 0 1 0 0,13-9-1 0 0,-23 13 51 0 0,-5 1-8 0 0,1 1-1 0 0,-1 0 1 0 0,1-1-1 0 0,0 1 0 0 0,-1 0 1 0 0,1 0-1 0 0,-4 3 1 0 0,-2 0 49 0 0,-281 131 875 0 0,219-98-931 0 0,3 4 1 0 0,-68 52-1 0 0,-16 31-88 0 0,145-119 12 0 0,0 1 1 0 0,-10 12-1 0 0,2-3-28 0 0,13-14-2 0 0,8-1-6 0 0,0-1 1 0 0,0-1 0 0 0,-1 1 0 0 0,1-1-1 0 0,0 0 1 0 0,-1-1 0 0 0,8-3-1 0 0,-2 1-36 0 0,16-9-58 0 0,-1-1 0 0 0,0-1 0 0 0,37-29 0 0 0,40-24-166 0 0,-52 39 330 0 0,-9 5 23 0 0,58-24 0 0 0,-98 48 160 0 0,-5 1-153 0 0,-1 1 0 0 0,1-1 0 0 0,0 1 0 0 0,-1 0 0 0 0,1 0 0 0 0,0 0 0 0 0,0 1 0 0 0,-1-1 0 0 0,-2 3 0 0 0,-7 4 136 0 0,-76 34 86 0 0,44-22-15 0 0,-79 49-1 0 0,-51 45-201 0 0,54-37-18 0 0,61-37-23 0 0,5-2 0 0 0,-65 32 0 0 0,93-58-15 0 0,26-12 11 0 0,-1 0-1 0 0,1 0 0 0 0,0 0 0 0 0,-1 0 0 0 0,1 0 0 0 0,0 0 0 0 0,-1 0 0 0 0,1 0 1 0 0,0 0-1 0 0,0 0 0 0 0,-1 0 0 0 0,1 0 0 0 0,0-1 0 0 0,0 1 0 0 0,-1 0 0 0 0,1 0 1 0 0,0 0-1 0 0,0 0 0 0 0,-1-1 0 0 0,1 1 0 0 0,0 0 0 0 0,0 0 0 0 0,0 0 1 0 0,-1-1-1 0 0,1 1 0 0 0,0 0 0 0 0,0 0 0 0 0,0-1 0 0 0,0 1 0 0 0,0 0 0 0 0,0-1 1 0 0,-1 1-1 0 0,1 0 0 0 0,0 0 0 0 0,0-1 0 0 0,0 1 0 0 0,0-1 0 0 0,-2-10-75 0 0,3 6 39 0 0,0 0-1 0 0,1 0 0 0 0,-1 0 1 0 0,1 0-1 0 0,0 1 1 0 0,0-1-1 0 0,0 1 1 0 0,4-7-1 0 0,4-8-121 0 0,10-16-117 0 0,1 1 0 0 0,45-57 0 0 0,-55 78 233 0 0,9-11-24 0 0,27-25 0 0 0,-10 12 18 0 0,5-4 13 0 0,55-41-1 0 0,-38 34 140 0 0,-34 21 97 0 0,-22 23-146 0 0,-2 3 81 0 0,-3 1-67 0 0,-8 1 25 0 0,0 1 0 0 0,0 0 0 0 0,1 1 0 0 0,-1 0-1 0 0,1 0 1 0 0,-13 7 0 0 0,8-3-7 0 0,-41 18 260 0 0,-100 63-1 0 0,-39 50-38 0 0,124-87-233 0 0,-115 72-6 0 0,165-108-117 0 0,-1-1 1 0 0,-1-1-1 0 0,0-1 0 0 0,-39 15 0 0 0,64-41-94 0 0,3 2 69 0 0,0 1-1 0 0,1 0 0 0 0,0 0 0 0 0,0 0 0 0 0,1 1 0 0 0,18-17 0 0 0,-18 19 9 0 0,182-185-785 0 0,90-104 591 0 0,-193 193 246 0 0,52-66 35 0 0,-120 143 55 0 0,0-2 1 0 0,27-55-1 0 0,-45 83-68 0 0,0-1 1 0 0,-1 1-1 0 0,1-1 0 0 0,-1 1 1 0 0,1-1-1 0 0,-1 1 0 0 0,0-1 0 0 0,0 1 1 0 0,0-1-1 0 0,0 1 0 0 0,0-3 0 0 0,0 3 3 0 0,0 0 0 0 0,0 1 0 0 0,0-1 0 0 0,-1 1-1 0 0,1-1 1 0 0,0 0 0 0 0,-1 1 0 0 0,1-1 0 0 0,0 1 0 0 0,-1-1-1 0 0,1 1 1 0 0,0-1 0 0 0,-1 1 0 0 0,1-1 0 0 0,-1 1-1 0 0,1 0 1 0 0,-1-1 0 0 0,1 1 0 0 0,-2-1 0 0 0,0 0 18 0 0,0 1 1 0 0,-1-1-1 0 0,1 1 1 0 0,0-1-1 0 0,-1 1 1 0 0,1 0 0 0 0,0 0-1 0 0,-1 0 1 0 0,1 0-1 0 0,0 1 1 0 0,0-1-1 0 0,-1 0 1 0 0,-2 2-1 0 0,-12 4 78 0 0,0 0 0 0 0,1 1-1 0 0,0 1 1 0 0,0 0-1 0 0,-25 18 1 0 0,-69 62 153 0 0,94-73-212 0 0,-157 140 103 0 0,-21 18 52 0 0,-109 118-86 0 0,242-228-157 0 0,1-9-44 0 0,41-38 57 0 0,12-11-14 0 0,6-7 30 0 0,5-8-12 0 0,-4 10 20 0 0,15-24-228 0 0,1 1 0 0 0,20-22 0 0 0,-2 3 14 0 0,25-38-98 0 0,79-97-267 0 0,67-73 394 0 0,171-254 175 0 0,-308 413 18 0 0,-36 52 43 0 0,-20 26 6 0 0,-1-1 0 0 0,13-21-1 0 0,-18 21 62 0 0,-5 11 6 0 0,-3 3-96 0 0,1 1-1 0 0,0-1 0 0 0,0 0 0 0 0,0 1 0 0 0,0-1 0 0 0,0 1 0 0 0,0-1 0 0 0,0 1 0 0 0,0 0 1 0 0,0-1-1 0 0,-2 2 0 0 0,-2 3 29 0 0,-14 7 68 0 0,1 2-1 0 0,1 0 1 0 0,-22 24-1 0 0,-45 57 262 0 0,59-65-286 0 0,-265 300 199 0 0,55-61-117 0 0,-94 101-39 0 0,137-160-122 0 0,64-75 27 0 0,322-331-1025 0 0,-99 104 509 0 0,602-552 84 0 0,-651 608 392 0 0,0 2 0 0 0,55-29 0 0 0,-94 59 4 0 0,1 0 0 0 0,0 0 0 0 0,0 1 0 0 0,0 0 0 0 0,0 1 0 0 0,11-2 0 0 0,-19 4 8 0 0,1 0 0 0 0,0 0 0 0 0,0 0 0 0 0,-1 0 0 0 0,1 0 0 0 0,0 0-1 0 0,-1 1 1 0 0,1-1 0 0 0,0 0 0 0 0,-1 1 0 0 0,1-1 0 0 0,0 0 0 0 0,-1 1 0 0 0,1-1 0 0 0,0 1-1 0 0,-1-1 1 0 0,1 1 0 0 0,-1-1 0 0 0,1 1 0 0 0,-1-1 0 0 0,0 1 0 0 0,1 0 0 0 0,-1-1 0 0 0,1 1-1 0 0,-1-1 1 0 0,0 1 0 0 0,0 0 0 0 0,1 0 0 0 0,-1-1 0 0 0,0 1 0 0 0,0 0 0 0 0,0-1 0 0 0,0 1 0 0 0,0 0-1 0 0,0 0 1 0 0,0-1 0 0 0,0 2 0 0 0,0 3 20 0 0,-1-1 1 0 0,0 0-1 0 0,1 0 0 0 0,-2 0 1 0 0,1 0-1 0 0,0 0 0 0 0,-1 0 0 0 0,0 0 1 0 0,0 0-1 0 0,-2 4 0 0 0,-30 38 222 0 0,15-21-127 0 0,-86 116 125 0 0,-161 166 0 0 0,-119 99-420 0 0,337-355 7 0 0,46-49 59 0 0,3-3-276 0 0,79-58-894 0 0,115-110 1 0 0,-145 123 1239 0 0,-19 19 46 0 0,42-26 0 0 0,-22 18 141 0 0,-4 6-57 0 0,-11 8 20 0 0,-35 20 91 0 0,-2 4-97 0 0,-1 4-22 0 0,0-1 0 0 0,-1 0 0 0 0,0 0 0 0 0,-1 0 0 0 0,-7 11 0 0 0,-27 30 270 0 0,24-31-305 0 0,-1 1-9 0 0,-27 21-1 0 0,-8 10 53 0 0,-89 94-2 0 0,138-141-100 0 0,-1 1-8 0 0,-1 0 1 0 0,1 0 0 0 0,0-1 0 0 0,-1 1 0 0 0,1 0-1 0 0,-1-1 1 0 0,-4 3 0 0 0,-7 2-46 0 0,12-5-13 0 0,3-15-213 0 0,3 2 173 0 0,0 1 0 0 0,0-1 0 0 0,1 1 1 0 0,0 0-1 0 0,8-11 0 0 0,-9 17 57 0 0,28-42-117 0 0,-3 6 124 0 0,-14 18-16 0 0,2 2 0 0 0,28-31 0 0 0,-36 41 15 0 0,-8 9 40 0 0,-5 3 23 0 0,-2 2 33 0 0,1 1 0 0 0,0-1 0 0 0,0 1 0 0 0,0 0 0 0 0,0 0 0 0 0,0 0 0 0 0,1 1 0 0 0,-4 5 0 0 0,-17 15 214 0 0,-22 12 11 0 0,-20 18-116 0 0,-127 104 42 0 0,188-155-200 0 0,-78 58-10 0 0,-85 68-40 0 0,154-120-175 0 0,15-10 211 0 0,0-1-1 0 0,-1 1 1 0 0,1 0 0 0 0,0 0 0 0 0,0 0 0 0 0,0-1 0 0 0,0 1 0 0 0,0 0 0 0 0,0 0 0 0 0,0 0 0 0 0,0-1 0 0 0,0 1 0 0 0,0 0 0 0 0,0 0 0 0 0,0-1 0 0 0,0 1 0 0 0,0 0 0 0 0,0 0 0 0 0,0-1 0 0 0,0 1 0 0 0,0 0 0 0 0,0 0 0 0 0,0 0 0 0 0,0-1 0 0 0,0 1 0 0 0,0 0 0 0 0,0 0 0 0 0,1 0 0 0 0,-1-1 0 0 0,0 1 0 0 0,0 0 0 0 0,0 0 0 0 0,0 0 0 0 0,1-1 0 0 0,2-4-105 0 0,0-1 0 0 0,1 1 0 0 0,7-8 0 0 0,169-142-494 0 0,-159 138 598 0 0,-12 10 26 0 0,-7 5 370 0 0,-4 4-258 0 0,-101 88 1108 0 0,74-67-1112 0 0,11-8-83 0 0,-7 5 26 0 0,-22 25-1 0 0,37-36-60 0 0,-20 16-1 0 0,12-12-13 0 0,17-12-55 0 0,3-12-333 0 0,3-1 322 0 0,0 0 0 0 0,1 0 0 0 0,0 1 0 0 0,1 0 1 0 0,0 1-1 0 0,10-11 0 0 0,77-86-352 0 0,-14 10 433 0 0,-43 52-14 0 0,-19 24-28 0 0,-12 15 47 0 0,0-1 0 0 0,0 0 1 0 0,0 0-1 0 0,-1-1 0 0 0,0 0 0 0 0,-1 0 0 0 0,4-9 0 0 0,-10 21 51 0 0,0 0-1 0 0,-1-1 1 0 0,1 0 0 0 0,-1 1 0 0 0,0-1-1 0 0,0 0 1 0 0,-1 0 0 0 0,1 0 0 0 0,-1-1-1 0 0,-5 4 1 0 0,-12 10 168 0 0,7-4-122 0 0,1-1 1 0 0,-2-1-1 0 0,-28 16 0 0 0,33-21-76 0 0,0 0 0 0 0,-1-1 0 0 0,0 0 0 0 0,1 0 0 0 0,-1-1 0 0 0,-22 3 0 0 0,30-6-16 0 0,0 0-1 0 0,0 0 1 0 0,0 0-1 0 0,0 0 1 0 0,1 0-1 0 0,-1-1 1 0 0,0 1-1 0 0,0-1 1 0 0,0 0-1 0 0,0 0 1 0 0,1 0-1 0 0,-1 0 1 0 0,0 0-1 0 0,1 0 1 0 0,-1-1-1 0 0,1 0 1 0 0,0 1-1 0 0,-1-1 1 0 0,1 0-1 0 0,-4-4 1 0 0,5 4-26 0 0,-1-1 1 0 0,0 0 0 0 0,1 0-1 0 0,-1 0 1 0 0,1 0-1 0 0,0 0 1 0 0,0 0 0 0 0,0 0-1 0 0,0 0 1 0 0,1 0-1 0 0,-1 0 1 0 0,1-1-1 0 0,0 1 1 0 0,0 0 0 0 0,0 0-1 0 0,0 0 1 0 0,2-7-1 0 0,2-16-109 0 0,2-1 0 0 0,1 1-1 0 0,1 1 1 0 0,18-41-1 0 0,14-13-68 0 0,38-72-63 0 0,41-86 32 0 0,-71 136 195 0 0,13-23 13 0 0,288-569-88 0 0,-223 444 381 0 0,-69 134-156 0 0,-53 104-10 0 0,-10 13 70 0 0,-15 19 81 0 0,-110 148 470 0 0,60-73-682 0 0,-103 156 35 0 0,173-250-86 0 0,-101 166 169 0 0,41-65-45 0 0,18-31-53 0 0,-40 63-51 0 0,72-116-3 0 0,-11 24-1 0 0,4-8-235 0 0,18-35 215 0 0,0 0-1 0 0,0 0 1 0 0,0 0-1 0 0,0 1 0 0 0,0-1 1 0 0,0 0-1 0 0,0 0 0 0 0,0 0 1 0 0,1 0-1 0 0,-1 1 1 0 0,0-1-1 0 0,0 0 0 0 0,0 0 1 0 0,0 0-1 0 0,0 1 0 0 0,0-1 1 0 0,0 0-1 0 0,1 0 1 0 0,-1 0-1 0 0,0 0 0 0 0,0 0 1 0 0,0 0-1 0 0,0 1 0 0 0,1-1 1 0 0,-1 0-1 0 0,0 0 1 0 0,0 0-1 0 0,0 0 0 0 0,0 0 1 0 0,1 0-1 0 0,-1 0 0 0 0,0 0 1 0 0,0 0-1 0 0,0 0 1 0 0,1 0-1 0 0,-1 0 0 0 0,7 2-50 0 0,-3-2 32 0 0,-1-1 0 0 0,0 1 0 0 0,0-1-1 0 0,0 1 1 0 0,1-1 0 0 0,-1 0 0 0 0,0 0 0 0 0,0-1 0 0 0,0 1 0 0 0,-1-1 0 0 0,1 1 0 0 0,0-1 0 0 0,3-3 0 0 0,8-5-103 0 0,15-16 0 0 0,-21 18 51 0 0,42-43-349 0 0,50-65 0 0 0,-73 83 367 0 0,96-129-169 0 0,-15 19 140 0 0,69-91-18 0 0,-11 15 84 0 0,-132 176 96 0 0,73-69-1 0 0,-105 110 6 0 0,-2 5-1 0 0,-6 20 16 0 0,-1 0 0 0 0,0-1-1 0 0,-18 36 1 0 0,-40 63 164 0 0,32-63-163 0 0,-296 488 359 0 0,76-132 21 0 0,4-17-22 0 0,186-312-457 0 0,36-48 53 0 0,-43 71-1 0 0,62-93 20 0 0,-14 19 1 0 0,19-30-40 0 0,4-7-142 0 0,14-24-175 0 0,39-68-371 0 0,77-106-461 0 0,128-194 685 0 0,12 11 439 0 0,-186 268-5 0 0,141-172 20 0 0,-216 276 17 0 0,-6 6 25 0 0,1 1 1 0 0,0-1-1 0 0,0 1 0 0 0,1 0 0 0 0,-1 0 1 0 0,1 0-1 0 0,0 1 0 0 0,8-4 0 0 0,-14 8-59 0 0,0 0-1 0 0,0 0 1 0 0,0-1-1 0 0,0 1 0 0 0,0 0 1 0 0,0 0-1 0 0,0 0 1 0 0,0 0-1 0 0,0 0 0 0 0,1 0 1 0 0,-1 0-1 0 0,0 0 0 0 0,0 0 1 0 0,0 0-1 0 0,0 0 1 0 0,0 0-1 0 0,0 0 0 0 0,0 0 1 0 0,0 0-1 0 0,0 0 0 0 0,0 0 1 0 0,0 0-1 0 0,1 0 1 0 0,-1 0-1 0 0,0 0 0 0 0,0 0 1 0 0,0 1-1 0 0,0-1 0 0 0,0 0 1 0 0,0 0-1 0 0,0 0 1 0 0,0 0-1 0 0,0 0 0 0 0,0 0 1 0 0,0 0-1 0 0,0 0 1 0 0,0 0-1 0 0,0 0 0 0 0,0 0 1 0 0,0 0-1 0 0,1 0 0 0 0,-1 0 1 0 0,0 1-1 0 0,0-1 1 0 0,0 0-1 0 0,0 0 0 0 0,0 0 1 0 0,0 0-1 0 0,0 0 0 0 0,0 0 1 0 0,0 0-1 0 0,0 0 1 0 0,0 0-1 0 0,0 0 0 0 0,0 0 1 0 0,0 0-1 0 0,0 1 0 0 0,0 2 39 0 0,1 0-1 0 0,-1 0 0 0 0,1 0 0 0 0,-1 0 0 0 0,0 0 0 0 0,0 1 1 0 0,-1-1-1 0 0,1 0 0 0 0,-1 0 0 0 0,0 4 0 0 0,-14 36 250 0 0,11-30-212 0 0,-42 107 436 0 0,-10 29-345 0 0,-55 162-2 0 0,-17-7-21 0 0,116-280-146 0 0,5-6-4 0 0,-2 0 0 0 0,0-1 1 0 0,-1 0-1 0 0,-1 0 0 0 0,-18 20 0 0 0,29-36-5 0 0,0-1 1 0 0,0 0-1 0 0,-1 1 0 0 0,1-1 0 0 0,0 1 0 0 0,0-1 1 0 0,-1 0-1 0 0,1 1 0 0 0,0-1 0 0 0,-1 0 1 0 0,1 1-1 0 0,0-1 0 0 0,-1 0 0 0 0,1 0 0 0 0,-1 1 1 0 0,1-1-1 0 0,0 0 0 0 0,-1 0 0 0 0,1 0 1 0 0,-1 0-1 0 0,1 0 0 0 0,-1 1 0 0 0,1-1 1 0 0,0 0-1 0 0,-1 0 0 0 0,1 0 0 0 0,-1 0 0 0 0,1 0 1 0 0,-1 0-1 0 0,1 0 0 0 0,-1-1 0 0 0,1 1 1 0 0,0 0-1 0 0,-1 0 0 0 0,1 0 0 0 0,-1 0 0 0 0,1 0 1 0 0,-1-1-1 0 0,1 1 0 0 0,-1-1 0 0 0,0 0-12 0 0,1 0 0 0 0,-1 0 0 0 0,1 0 0 0 0,-1 0 0 0 0,1 0 0 0 0,0-1 0 0 0,-1 1 0 0 0,1 0 0 0 0,0 0 0 0 0,0-1-1 0 0,-1 1 1 0 0,1 0 0 0 0,0 0 0 0 0,1-2 0 0 0,3-38-501 0 0,18-77 0 0 0,22-41 34 0 0,-30 112 356 0 0,11-36-25 0 0,23-86 55 0 0,31-256 11 0 0,-68 326 120 0 0,-5-1 0 0 0,-8-131 0 0 0,-14 65 74 0 0,11 138-67 0 0,-1-1-1 0 0,-2 1 0 0 0,-18-46 0 0 0,22 65-24 0 0,0 0 0 0 0,-1 1 0 0 0,0-1 1 0 0,0 1-1 0 0,-1 1 0 0 0,0-1 0 0 0,0 1 0 0 0,-11-10 0 0 0,13 14 8 0 0,1 1 0 0 0,-1-1 0 0 0,1 1 1 0 0,-1-1-1 0 0,0 1 0 0 0,0 0 0 0 0,0 1 0 0 0,0-1 0 0 0,0 1 0 0 0,0-1 1 0 0,0 1-1 0 0,-1 1 0 0 0,1-1 0 0 0,0 0 0 0 0,-1 1 0 0 0,1 0 0 0 0,0 0 1 0 0,-1 1-1 0 0,1-1 0 0 0,0 1 0 0 0,-5 1 0 0 0,1 1 19 0 0,1 0 0 0 0,0 0-1 0 0,0 1 1 0 0,0 0 0 0 0,0 0-1 0 0,1 1 1 0 0,-1 0 0 0 0,1 0-1 0 0,1 0 1 0 0,-1 1 0 0 0,1 0 0 0 0,-7 9-1 0 0,-6 11 105 0 0,-26 49 0 0 0,40-68-124 0 0,-33 67-11 0 0,-34 92 0 0 0,-13 83-250 0 0,31-89 209 0 0,-59 140-20 0 0,53-145 64 0 0,55-149 48 0 0,2-8 20 0 0,1-10 20 0 0,3-5-161 0 0,0 1 1 0 0,6-23-1 0 0,0 3-132 0 0,63-221-638 0 0,-35 139 643 0 0,237-792 60 0 0,-211 648 362 0 0,-48 194-171 0 0,-7 41-39 0 0,-1-1 1 0 0,-2 0-1 0 0,1-30 0 0 0,-5 54-21 0 0,-1-15 88 0 0,1 19-85 0 0,0-1 0 0 0,0 1 1 0 0,0 0-1 0 0,0 0 0 0 0,0-1 1 0 0,-1 1-1 0 0,1 0 0 0 0,0 0 0 0 0,0-1 1 0 0,0 1-1 0 0,0 0 0 0 0,0 0 1 0 0,-1-1-1 0 0,1 1 0 0 0,0 0 0 0 0,0 0 1 0 0,0-1-1 0 0,-1 1 0 0 0,1 0 0 0 0,0 0 1 0 0,0 0-1 0 0,0 0 0 0 0,-1-1 1 0 0,1 1-1 0 0,0 0 0 0 0,-1 0 0 0 0,1 0 1 0 0,0 0-1 0 0,0 0 0 0 0,-1 0 1 0 0,1 0-1 0 0,0 0 0 0 0,0 0 0 0 0,-1 0 1 0 0,1 0-1 0 0,0 0 0 0 0,-1 0 1 0 0,1 0-1 0 0,0 0 0 0 0,0 0 0 0 0,-1 0 1 0 0,1 0-1 0 0,0 0 0 0 0,-1 0 1 0 0,1 0-1 0 0,0 1 0 0 0,0-1 0 0 0,-1 0 1 0 0,1 0-1 0 0,0 0 0 0 0,-1 1 0 0 0,-3 2 40 0 0,-1 1 0 0 0,1 0 0 0 0,0 0 0 0 0,0 0 0 0 0,0 0-1 0 0,0 0 1 0 0,-3 6 0 0 0,-22 40 146 0 0,12-21-86 0 0,-175 331 239 0 0,31-54-379 0 0,77-150 5 0 0,7-11 182 0 0,4 5 127 0 0,60-120-181 0 0,7-15-8 0 0,6-15-90 0 0,0 0 1 0 0,0 0-1 0 0,0 0 0 0 0,0 0 1 0 0,0 0-1 0 0,0 0 0 0 0,0 0 0 0 0,1 0 1 0 0,-1 0-1 0 0,0 0 0 0 0,0 0 0 0 0,0 0 1 0 0,0 0-1 0 0,0 0 0 0 0,0 0 1 0 0,0 0-1 0 0,0 0 0 0 0,0 0 0 0 0,0 0 1 0 0,0 0-1 0 0,0 0 0 0 0,0 0 1 0 0,0 0-1 0 0,0 0 0 0 0,0 0 0 0 0,0 0 1 0 0,0 0-1 0 0,1 0 0 0 0,-1 0 0 0 0,0 0 1 0 0,0 0-1 0 0,0 0 0 0 0,0 0 1 0 0,0 0-1 0 0,0 0 0 0 0,0 0 0 0 0,0 0 1 0 0,0 0-1 0 0,0 0 0 0 0,0 0 0 0 0,0 0 1 0 0,0 0-1 0 0,0 1 0 0 0,0-1 1 0 0,0 0-1 0 0,0 0 0 0 0,0 0 0 0 0,0 0 1 0 0,0 0-1 0 0,0 0 0 0 0,0 0 0 0 0,0 0 1 0 0,0 0-1 0 0,0 0 0 0 0,0 0 1 0 0,0 0-1 0 0,0 0 0 0 0,0 0 0 0 0,8-9-30 0 0,-8 9 30 0 0,9-15-108 0 0,0-1 1 0 0,-1 1-1 0 0,-1-1 0 0 0,10-30 1 0 0,13-31-186 0 0,-9 36 190 0 0,76-164-239 0 0,-41 80 190 0 0,137-332-125 0 0,-119 286 357 0 0,-38 93-39 0 0,35-111-1 0 0,-69 184-4 0 0,-1 0-1 0 0,0 0 1 0 0,0 0 0 0 0,0 0-1 0 0,0 0 1 0 0,-1 0-1 0 0,0 0 1 0 0,0-1 0 0 0,0-4-1 0 0,-1 10-19 0 0,0 0 0 0 0,0 0 0 0 0,0 0 0 0 0,0 0 1 0 0,0 1-1 0 0,0-1 0 0 0,1 0 0 0 0,-1 0 0 0 0,0 1 0 0 0,0-1 0 0 0,0 0 0 0 0,1 1 0 0 0,-1-1 0 0 0,0 1 0 0 0,0-1 0 0 0,0 1 0 0 0,-6 5 21 0 0,1-1 0 0 0,-1 1 0 0 0,2 0 0 0 0,-1 0 0 0 0,-7 10 0 0 0,-23 41 177 0 0,25-39-195 0 0,-105 197-19 0 0,39-67 0 0 0,-37 54 0 0 0,-80 148 0 0 0,17-30-12 0 0,168-302-14 0 0,5-10 9 0 0,-1-1 0 0 0,1 1 0 0 0,-1-1-1 0 0,-1 1 1 0 0,-10 10 0 0 0,16-19 17 0 0,0 1 1 0 0,0 0-1 0 0,0 0 1 0 0,0 0-1 0 0,0 0 0 0 0,0 0 1 0 0,0 0-1 0 0,0 0 1 0 0,0 0-1 0 0,0 0 1 0 0,0 0-1 0 0,0 0 0 0 0,0 0 1 0 0,0-1-1 0 0,0 1 1 0 0,0 0-1 0 0,0 0 1 0 0,-1 0-1 0 0,1 0 1 0 0,0 0-1 0 0,0 0 0 0 0,0 0 1 0 0,0 0-1 0 0,0 0 1 0 0,0 0-1 0 0,0 0 1 0 0,0 0-1 0 0,0 0 0 0 0,0 0 1 0 0,0 0-1 0 0,0 0 1 0 0,0 0-1 0 0,0 0 1 0 0,-1 0-1 0 0,1 0 1 0 0,0 0-1 0 0,0 0 0 0 0,0 0 1 0 0,0 0-1 0 0,0 0 1 0 0,0 0-1 0 0,0 0 1 0 0,0 0-1 0 0,0 0 0 0 0,0 0 1 0 0,0 0-1 0 0,0 0 1 0 0,-1 0-1 0 0,1 0 1 0 0,0 0-1 0 0,0 0 1 0 0,0 0-1 0 0,0 0 0 0 0,0 0 1 0 0,0 0-1 0 0,0 0 1 0 0,0 1-1 0 0,0-1 1 0 0,0 0-1 0 0,0 0 0 0 0,-2-5 5 0 0,1-1-1 0 0,0 1 0 0 0,0-1 0 0 0,0 1 0 0 0,1 0 0 0 0,0-1 1 0 0,0 1-1 0 0,1-8 0 0 0,10-49-171 0 0,-7 43 104 0 0,97-375-838 0 0,-46 235 721 0 0,-7 21 164 0 0,50-126-44 0 0,62-107 60 0 0,-96 203 15 0 0,-59 151 57 0 0,-18 27 105 0 0,-11 23-80 0 0,1 2 0 0 0,-26 52 0 0 0,14-22-100 0 0,-193 377 3 0 0,90-165 78 0 0,-10-11 157 0 0,63-144-1 0 0,22-34-21 0 0,60-84-204 0 0,0 0 0 0 0,0 0 0 0 0,0 0 0 0 0,0-1 0 0 0,-1 0-1 0 0,1 1 1 0 0,-1-1 0 0 0,-5 3 0 0 0,9-6-8 0 0,0 0 0 0 0,-1 1 0 0 0,1-1 0 0 0,-1 0-1 0 0,1 0 1 0 0,0 0 0 0 0,-1 1 0 0 0,1-1 0 0 0,-1 0 0 0 0,1 0-1 0 0,-1 0 1 0 0,1 0 0 0 0,-1 0 0 0 0,1 0 0 0 0,-1 0 0 0 0,1 0-1 0 0,0 0 1 0 0,-1 0 0 0 0,1 0 0 0 0,-1 0 0 0 0,1 0 0 0 0,-1 0 0 0 0,1 0-1 0 0,-1 0 1 0 0,1 0 0 0 0,-1-1 0 0 0,1 1 0 0 0,0 0 0 0 0,-1-1-1 0 0,0 0 2 0 0,0 0 0 0 0,1 1 0 0 0,-1-1 0 0 0,1 0 0 0 0,-1 0-1 0 0,1 0 1 0 0,0 0 0 0 0,-1 0 0 0 0,1 0 0 0 0,0 0-1 0 0,0 0 1 0 0,0 0 0 0 0,0-1 0 0 0,-1-6 8 0 0,1 0-1 0 0,3-14 1 0 0,-3 21-10 0 0,12-66-453 0 0,30-93 1 0 0,23-7-45 0 0,-33 93 388 0 0,21-57-81 0 0,162-380 404 0 0,-154 373-392 0 0,14-32 43 0 0,-51 112 132 0 0,-19 43 30 0 0,1 0-1 0 0,0 0 0 0 0,16-24 1 0 0,-20 36 70 0 0,-3 4-1 0 0,-2 3-44 0 0,0 0 1 0 0,1-1-1 0 0,-1 1 0 0 0,1 0 0 0 0,0 1 1 0 0,-2 4-1 0 0,-3 6 55 0 0,-164 336 281 0 0,100-199-313 0 0,37-77-57 0 0,-28 53 39 0 0,-34 24 97 0 0,88-139-118 0 0,0 0 0 0 0,-1-1 0 0 0,-1 0 0 0 0,0-1 0 0 0,0 0-1 0 0,-15 12 1 0 0,24-23-35 0 0,1 0 0 0 0,0 0 0 0 0,-1 1 0 0 0,1-1 0 0 0,0 0-1 0 0,-1 1 1 0 0,1-1 0 0 0,-1 0 0 0 0,1 0 0 0 0,0 0 0 0 0,-1 0 0 0 0,1 1 0 0 0,-1-1-1 0 0,1 0 1 0 0,-1 0 0 0 0,1 0 0 0 0,-1 0 0 0 0,1 0 0 0 0,0 0 0 0 0,-1 0 0 0 0,1 0-1 0 0,-1 0 1 0 0,1 0 0 0 0,-1 0 0 0 0,1 0 0 0 0,-1-1 0 0 0,1 1 0 0 0,0 0 0 0 0,-1 0 0 0 0,1 0-1 0 0,-1-1 1 0 0,1 1 0 0 0,0 0 0 0 0,-1 0 0 0 0,1-1 0 0 0,0 1 0 0 0,-1 0 0 0 0,1-1-1 0 0,0 1 1 0 0,-1-1 0 0 0,0 0 2 0 0,1 0 0 0 0,-1-1-1 0 0,1 1 1 0 0,-1 0 0 0 0,1-1 0 0 0,0 1 0 0 0,-1 0-1 0 0,1-1 1 0 0,0 1 0 0 0,0 0 0 0 0,0-1-1 0 0,0-1 1 0 0,16-66-158 0 0,-1 5-92 0 0,41-108-1 0 0,-27 92 106 0 0,87-238-298 0 0,-10 52 343 0 0,-79 203 106 0 0,-10 23 53 0 0,-1 3 110 0 0,19-62 1 0 0,-35 97-76 0 0,0 4 4 0 0,-4 7-41 0 0,0-1 0 0 0,0 0 0 0 0,0 0 0 0 0,-1 0-1 0 0,-6 7 1 0 0,-14 24 67 0 0,-42 95-186 0 0,32-68 42 0 0,-59 100 18 0 0,66-122 17 0 0,-2-1 0 0 0,-53 57-1 0 0,39-48 53 0 0,43-51-69 0 0,-13 13 22 0 0,-2-6 30 0 0,16-9-50 0 0,0 1-1 0 0,-1-1 1 0 0,1 1 0 0 0,-1-1-1 0 0,1 1 1 0 0,0-1 0 0 0,-1 1-1 0 0,1-1 1 0 0,0 1-1 0 0,-1-1 1 0 0,1 1 0 0 0,0-1-1 0 0,0 0 1 0 0,0 1-1 0 0,0-1 1 0 0,0 0 0 0 0,-1 1-1 0 0,1-1 1 0 0,0 1 0 0 0,0-1-1 0 0,0 0 1 0 0,1 1-1 0 0,-1-1 1 0 0,0-1-2 0 0,-1-9-27 0 0,2-1-1 0 0,0 1 1 0 0,0-1-1 0 0,1 1 0 0 0,0 0 1 0 0,1 0-1 0 0,5-14 1 0 0,2-11-90 0 0,6-17-30 0 0,33-79-1 0 0,35-47-151 0 0,-43 94 249 0 0,16-56 49 0 0,-22 52 0 0 0,0 1 0 0 0,30-114 0 0 0,-62 191 14 0 0,-1 0-1 0 0,0-1 1 0 0,-1 1 0 0 0,0-1-1 0 0,-1 1 1 0 0,0-1 0 0 0,-1 0-1 0 0,-2-11 1 0 0,3 23-8 0 0,0-1 0 0 0,0 0 0 0 0,0 0 0 0 0,0 1 0 0 0,-1-1 0 0 0,1 0 0 0 0,0 0 0 0 0,0 1 0 0 0,-1-1 1 0 0,1 0-1 0 0,-1 1 0 0 0,1-1 0 0 0,-1 1 0 0 0,1-1 0 0 0,-1 0 0 0 0,1 1 0 0 0,-1-1 0 0 0,1 1 0 0 0,-1 0 0 0 0,0-1 0 0 0,1 1 0 0 0,-1-1 0 0 0,0 1 1 0 0,1 0-1 0 0,-1-1 0 0 0,-1 1 0 0 0,1 0 5 0 0,-1 0 1 0 0,1 0-1 0 0,-1 0 1 0 0,1 0 0 0 0,-1 0-1 0 0,1 1 1 0 0,0-1-1 0 0,-1 0 1 0 0,1 1-1 0 0,-1-1 1 0 0,1 1 0 0 0,-3 1-1 0 0,-3 3 51 0 0,-1 0 0 0 0,1 1 0 0 0,-10 8 0 0 0,16-13-51 0 0,-21 23 57 0 0,1 0 1 0 0,1 1-1 0 0,-25 42 0 0 0,24-37-53 0 0,-13 25-83 0 0,-53 113 0 0 0,11-10-47 0 0,-27 60 49 0 0,-89 298 319 0 0,180-477-226 0 0,2 1-1 0 0,-7 53 1 0 0,17-75-27 0 0,0-17 0 0 0,0 0-1 0 0,0-1 0 0 0,1 1 1 0 0,-1-1-1 0 0,0 1 1 0 0,0 0-1 0 0,1-1 0 0 0,-1 1 1 0 0,0-1-1 0 0,0 1 1 0 0,1-1-1 0 0,-1 1 0 0 0,1-1 1 0 0,-1 1-1 0 0,1-1 1 0 0,-1 1-1 0 0,1-1 0 0 0,-1 0 1 0 0,1 1-1 0 0,0-1-3 0 0,1 1 0 0 0,-1-1 0 0 0,1 0 0 0 0,-1 0 0 0 0,0 0 0 0 0,1 0 0 0 0,-1-1 0 0 0,0 1 0 0 0,1 0 0 0 0,-1 0 0 0 0,0-1 0 0 0,1 1 0 0 0,-1-1 0 0 0,0 1 0 0 0,0-1 0 0 0,1 1 0 0 0,-1-1 0 0 0,0 0 0 0 0,2-1 0 0 0,23-20-131 0 0,-22 19 79 0 0,37-38-372 0 0,65-83-1 0 0,-56 64 321 0 0,130-156 9 0 0,-115 138 49 0 0,26-34 47 0 0,-82 99 11 0 0,0 1-1 0 0,1 1 1 0 0,0-1 0 0 0,1 2-1 0 0,1-1 1 0 0,14-10-1 0 0,-25 21-5 0 0,-1 0 0 0 0,0-1 0 0 0,0 1 0 0 0,0 0 0 0 0,1 0 0 0 0,-1 0 0 0 0,0 0 0 0 0,0 0 0 0 0,0-1 0 0 0,1 1 0 0 0,-1 0 0 0 0,0 0 0 0 0,0 0 0 0 0,1 0 0 0 0,-1 0 0 0 0,0 0 0 0 0,0 0 0 0 0,0 0 0 0 0,1 0 0 0 0,-1 0 0 0 0,0 0 0 0 0,0 0 0 0 0,1 0 0 0 0,-1 0 0 0 0,0 0 0 0 0,0 0 0 0 0,1 0 0 0 0,-1 0 0 0 0,0 0 0 0 0,0 0 0 0 0,1 1 0 0 0,-1-1 0 0 0,0 0 0 0 0,0 0 0 0 0,0 0 0 0 0,1 0 0 0 0,-1 0 0 0 0,0 1 0 0 0,0-1 0 0 0,0 0 0 0 0,0 0 0 0 0,1 0 0 0 0,-1 1 0 0 0,0-1 0 0 0,0 0 0 0 0,0 0 0 0 0,0 0 0 0 0,0 1 0 0 0,0-1 0 0 0,0 0 0 0 0,0 0 0 0 0,0 1 0 0 0,1 14 88 0 0,-1-14-92 0 0,-4 23 71 0 0,0-1 0 0 0,-14 43 0 0 0,12-45-43 0 0,-16 45 65 0 0,-36 75 1 0 0,-41 63-107 0 0,80-168-21 0 0,-328 636-107 0 0,-42 9 165 0 0,261-465 168 0 0,-166 220 625 0 0,212-331-479 0 0,62-83-256 0 0,-1 0 0 0 0,-31 25 0 0 0,48-44-79 0 0,0 0 0 0 0,0 0 1 0 0,0-1-1 0 0,-7 4 0 0 0,10-6-2 0 0,0 1 0 0 0,1-1 1 0 0,-1 0-1 0 0,1 0 1 0 0,-1 1-1 0 0,0-1 0 0 0,1 0 1 0 0,-1 0-1 0 0,0 0 0 0 0,1 0 1 0 0,-1 0-1 0 0,0 0 0 0 0,1 0 1 0 0,-1 0-1 0 0,0 0 0 0 0,1 0 1 0 0,-1 0-1 0 0,0 0 0 0 0,1 0 1 0 0,-1-1-1 0 0,1 1 0 0 0,-1 0 1 0 0,0 0-1 0 0,1-1 0 0 0,-1 1 1 0 0,1 0-1 0 0,-1-1 0 0 0,1 1 1 0 0,-1-1-1 0 0,1 1 0 0 0,-1-1 1 0 0,1 1-1 0 0,-1-1 0 0 0,1 1 1 0 0,0-1-1 0 0,-1 1 0 0 0,1-1 1 0 0,0 1-1 0 0,-1-1 0 0 0,1 0 1 0 0,0 1-1 0 0,-1-2 0 0 0,0-3-26 0 0,1 0-1 0 0,-1 0 0 0 0,1 0 0 0 0,-1 0 1 0 0,2 0-1 0 0,-1 0 0 0 0,0 0 0 0 0,2-6 1 0 0,13-44-213 0 0,-11 41 184 0 0,36-100-620 0 0,58-119 0 0 0,92-155 167 0 0,-136 281 462 0 0,218-382-27 0 0,-233 422 72 0 0,230-377 2 0 0,-239 394 0 0 0,170-238 0 0 0,-194 281 27 0 0,-1-1 0 0 0,1 1-1 0 0,1 0 1 0 0,-1 0-1 0 0,1 1 1 0 0,0 0 0 0 0,1 0-1 0 0,14-8 1 0 0,-22 15-15 0 0,0-1-1 0 0,1 1 1 0 0,-1-1-1 0 0,0 1 1 0 0,1-1 0 0 0,-1 1-1 0 0,0 0 1 0 0,0-1-1 0 0,0 1 1 0 0,0-1 0 0 0,1 1-1 0 0,-1 0 1 0 0,0-1-1 0 0,0 1 1 0 0,0 0-1 0 0,0-1 1 0 0,0 1 0 0 0,0 0-1 0 0,-1-1 1 0 0,1 2-1 0 0,0-2 9 0 0,-1 8 32 0 0,0 1 1 0 0,0-1-1 0 0,-1 0 1 0 0,0 0-1 0 0,0-1 1 0 0,-7 14-1 0 0,-27 47 166 0 0,11-25-106 0 0,-238 428 184 0 0,79-188-266 0 0,61-98 20 0 0,-89 137 181 0 0,-17-15 194 0 0,161-221-349 0 0,-84 93-8 0 0,149-175-68 0 0,-1-1 0 0 0,1 0 0 0 0,-1 0 0 0 0,0 0 0 0 0,1 0 0 0 0,-1 0 0 0 0,-1-1 0 0 0,-3 3 0 0 0,7-5-1 0 0,1 0 1 0 0,-1 0-1 0 0,1 1 0 0 0,-1-1 0 0 0,1 0 1 0 0,0 0-1 0 0,-1 0 0 0 0,1 0 0 0 0,-1 0 1 0 0,1 0-1 0 0,-1 0 0 0 0,1 0 0 0 0,-1 0 0 0 0,1-1 1 0 0,0 1-1 0 0,-1 0 0 0 0,1 0 0 0 0,-1 0 1 0 0,1 0-1 0 0,0-1 0 0 0,-1 1 0 0 0,1 0 1 0 0,0 0-1 0 0,-1-1 0 0 0,1 1 0 0 0,0 0 1 0 0,-1-1-1 0 0,1 1 0 0 0,0 0 0 0 0,-1-1 1 0 0,1 1-1 0 0,0 0 0 0 0,0-1 0 0 0,0 1 0 0 0,-1 0 1 0 0,1-1-1 0 0,0 1 0 0 0,0-1 0 0 0,0 1 1 0 0,0-1-1 0 0,0 1 0 0 0,0 0 0 0 0,0-1 1 0 0,0 1-1 0 0,0-1 0 0 0,0 1 0 0 0,0-1 1 0 0,0 0-1 0 0,2-23-133 0 0,9-17-102 0 0,1 1-1 0 0,2 0 0 0 0,23-47 1 0 0,-3 10-7 0 0,114-228-401 0 0,89-145 474 0 0,-51 91 21 0 0,18 12 80 0 0,-160 278 80 0 0,50-75 52 0 0,-77 123-49 0 0,-11 17-14 0 0,-7 10 0 0 0,-6 12 0 0 0,7-18 0 0 0,-20 38 1 0 0,-48 66 0 0 0,42-67 17 0 0,-107 152 215 0 0,-88 133 82 0 0,-12 22 164 0 0,-45 67 398 0 0,73-113-553 0 0,182-267-303 0 0,0-1 1 0 0,-38 37-1 0 0,61-66-23 0 0,0-1 0 0 0,-1 0-1 0 0,1 1 1 0 0,0-1 0 0 0,0 0-1 0 0,-1 1 1 0 0,1-1 0 0 0,0 0 0 0 0,-1 1-1 0 0,1-1 1 0 0,0 0 0 0 0,-1 0-1 0 0,1 0 1 0 0,0 1 0 0 0,-1-1 0 0 0,1 0-1 0 0,-1 0 1 0 0,1 0 0 0 0,0 0-1 0 0,-1 0 1 0 0,1 0 0 0 0,-1 1 0 0 0,1-1-1 0 0,-1 0 1 0 0,2-9-67 0 0,10-16-201 0 0,61-104-817 0 0,-13 27 683 0 0,171-306-341 0 0,-75 172 649 0 0,-73 113 84 0 0,98-143-48 0 0,-162 240 162 0 0,2 2-1 0 0,24-24 0 0 0,-43 49-85 0 0,-1 0 0 0 0,1-1 0 0 0,-1 1 0 0 0,0 0 0 0 0,0 0 0 0 0,1 0 0 0 0,-1 0 0 0 0,0 0 0 0 0,0 0 0 0 0,0 0 0 0 0,0 0 0 0 0,0 2 0 0 0,-2 8 28 0 0,-1 1-1 0 0,0-1 1 0 0,-1 0 0 0 0,0-1-1 0 0,-7 16 1 0 0,-5 8 11 0 0,-120 268 93 0 0,-19-10-107 0 0,-10 23-23 0 0,118-220 57 0 0,-92 179 142 0 0,-19-14 111 0 0,119-204-228 0 0,-69 91 368 0 0,104-143-436 0 0,-17 19 58 0 0,21-23-88 0 0,-1 1-1 0 0,0 0 0 0 0,0 0 1 0 0,0-1-1 0 0,1 1 0 0 0,-1-1 1 0 0,0 1-1 0 0,0 0 0 0 0,0-1 1 0 0,0 0-1 0 0,0 1 1 0 0,0-1-1 0 0,0 0 0 0 0,0 1 1 0 0,0-1-1 0 0,0 0 0 0 0,0 0 1 0 0,0 0-1 0 0,-1 0 0 0 0,1 0 1 0 0,-2 0-1 0 0,3-1-2 0 0,-1 1-1 0 0,1 0 1 0 0,-1-1 0 0 0,1 1-1 0 0,-1-1 1 0 0,1 0 0 0 0,-1 1-1 0 0,1-1 1 0 0,-1 1 0 0 0,1-1-1 0 0,0 0 1 0 0,-1 1 0 0 0,1-1-1 0 0,0 0 1 0 0,-1 1 0 0 0,1-1-1 0 0,0 0 1 0 0,0 1 0 0 0,0-1-1 0 0,0 0 1 0 0,0 0 0 0 0,0 1-1 0 0,0-1 1 0 0,0 0 0 0 0,0 0 0 0 0,0 1-1 0 0,0-1 1 0 0,0 0 0 0 0,1-1-1 0 0,7-25-124 0 0,-6 20 63 0 0,8-27-171 0 0,-2 9 60 0 0,0 0-1 0 0,13-26 0 0 0,219-412-830 0 0,25-94 925 0 0,-249 519 54 0 0,-1-1-1 0 0,15-62 0 0 0,-30 99 23 0 0,1 1 0 0 0,-1-1 0 0 0,1 0-1 0 0,-1 1 1 0 0,0-1 0 0 0,0 0 0 0 0,0 1 0 0 0,0-1 0 0 0,0 0-1 0 0,0 1 1 0 0,-1-1 0 0 0,1 0 0 0 0,0 1 0 0 0,-1-1 0 0 0,1 1-1 0 0,-1-1 1 0 0,0 0 0 0 0,1 1 0 0 0,-1-1 0 0 0,0 1 0 0 0,0 0-1 0 0,-2-3 1 0 0,3 4 5 0 0,0 0-1 0 0,-1-1 0 0 0,1 1 1 0 0,0 0-1 0 0,-1-1 1 0 0,1 1-1 0 0,0 0 0 0 0,-1 0 1 0 0,1-1-1 0 0,0 1 0 0 0,-1 0 1 0 0,1 0-1 0 0,-1 0 1 0 0,1-1-1 0 0,-1 1 0 0 0,1 0 1 0 0,-1 0-1 0 0,1 0 1 0 0,0 0-1 0 0,-1 0 0 0 0,1 0 1 0 0,-1 0-1 0 0,0 0 1 0 0,-4 2 27 0 0,1 1 0 0 0,0-1 0 0 0,0 1 0 0 0,-1-1 1 0 0,1 1-1 0 0,1 1 0 0 0,-1-1 0 0 0,-6 7 1 0 0,10-10-29 0 0,-17 19 99 0 0,1 0 0 0 0,1 1 0 0 0,1 0 0 0 0,-16 30 0 0 0,-38 92 231 0 0,39-72-290 0 0,-68 152 15 0 0,-90 236 249 0 0,83-139 83 0 0,81-228-132 0 0,-18 145-1 0 0,40-219-203 0 0,0 0 0 0 0,1 25 0 0 0,1-35-58 0 0,0 1-1 0 0,0-1 0 0 0,1 0 0 0 0,0 0 0 0 0,0 0 0 0 0,1 0 1 0 0,6 13-1 0 0,-8-18-2 0 0,0-1 0 0 0,0 1 1 0 0,0-1-1 0 0,0 1 0 0 0,1-1 1 0 0,-1 0-1 0 0,1 1 0 0 0,-1-1 1 0 0,1 0-1 0 0,-1 0 0 0 0,1 0 1 0 0,-1 0-1 0 0,1 0 0 0 0,0 0 1 0 0,0 0-1 0 0,0-1 0 0 0,-1 1 1 0 0,1-1-1 0 0,0 1 0 0 0,0-1 1 0 0,0 0-1 0 0,0 0 0 0 0,0 0 1 0 0,0 0-1 0 0,0 0 0 0 0,0 0 1 0 0,-1 0-1 0 0,1-1 0 0 0,0 1 1 0 0,0 0-1 0 0,0-1 0 0 0,0 0 1 0 0,1 0-1 0 0,5-3-36 0 0,-1 1 0 0 0,0-1-1 0 0,0 0 1 0 0,-1 0 0 0 0,1 0 0 0 0,-1-1-1 0 0,6-6 1 0 0,14-15-101 0 0,-1-1 0 0 0,-2-1 0 0 0,0-1-1 0 0,35-61 1 0 0,143-314-470 0 0,-167 332 586 0 0,82-198-51 0 0,-105 238 32 0 0,-2 1 1 0 0,-1-1 0 0 0,4-41-1 0 0,-11 71 39 0 0,-1-1 0 0 0,0 0 1 0 0,1 0-1 0 0,-1 0 0 0 0,0 0 0 0 0,-1 0 0 0 0,1 0 0 0 0,-1 0 0 0 0,1 0 0 0 0,-1 1 1 0 0,0-1-1 0 0,0 0 0 0 0,0 0 0 0 0,0 1 0 0 0,-3-5 0 0 0,3 6 14 0 0,0-1 1 0 0,-1 1-1 0 0,1 0 1 0 0,-1 0-1 0 0,1-1 0 0 0,0 1 1 0 0,-1 0-1 0 0,0 0 0 0 0,1 1 1 0 0,-1-1-1 0 0,0 0 0 0 0,1 1 1 0 0,-1-1-1 0 0,0 0 1 0 0,0 1-1 0 0,0 0 0 0 0,1 0 1 0 0,-1-1-1 0 0,0 1 0 0 0,0 0 1 0 0,0 0-1 0 0,0 1 0 0 0,1-1 1 0 0,-1 0-1 0 0,-2 1 1 0 0,-3 1 14 0 0,0 0 1 0 0,0 1 0 0 0,1 0-1 0 0,-1 0 1 0 0,1 0 0 0 0,0 1 0 0 0,0 0-1 0 0,0 0 1 0 0,1 0 0 0 0,-1 1 0 0 0,-4 5-1 0 0,-7 8 21 0 0,-27 37 0 0 0,11-3-1 0 0,-52 111-1 0 0,58-109-32 0 0,-57 125 219 0 0,-62 193 0 0 0,124-309-134 0 0,-60 209 405 0 0,75-238-408 0 0,-1 0 48 0 0,1 1 1 0 0,2-1-1 0 0,-1 59 0 0 0,5-91-135 0 0,1-1 0 0 0,0 1 0 0 0,1-1-1 0 0,-1 1 1 0 0,0-1 0 0 0,0 0 0 0 0,0 1-1 0 0,1-1 1 0 0,-1 1 0 0 0,1-1 0 0 0,-1 0-1 0 0,1 1 1 0 0,0-1 0 0 0,-1 0 0 0 0,1 0-1 0 0,0 0 1 0 0,0 0 0 0 0,1 2 0 0 0,-1-3-6 0 0,0 0 1 0 0,-1 1-1 0 0,1-1 1 0 0,0 0-1 0 0,0 0 1 0 0,0 0-1 0 0,0 0 1 0 0,0 0-1 0 0,-1 0 1 0 0,1 0-1 0 0,0 0 1 0 0,0 0-1 0 0,0 0 1 0 0,0-1-1 0 0,-1 1 1 0 0,1 0-1 0 0,0 0 1 0 0,0-1 0 0 0,0 1-1 0 0,-1-1 1 0 0,1 1-1 0 0,0 0 1 0 0,-1-1-1 0 0,1 0 1 0 0,0 1-1 0 0,-1-1 1 0 0,1 1-1 0 0,-1-1 1 0 0,1 0-1 0 0,0 0 1 0 0,16-18-125 0 0,-1 0 0 0 0,0 0 0 0 0,-2-2 0 0 0,13-22 0 0 0,41-93-327 0 0,-47 91 368 0 0,148-358-182 0 0,-137 321 238 0 0,-15 36-10 0 0,-1 0 1 0 0,-3-1-1 0 0,11-68 0 0 0,-23 107 21 0 0,0 0 0 0 0,-1 0 0 0 0,0 0 0 0 0,0 0-1 0 0,-1 0 1 0 0,0 0 0 0 0,-1 0 0 0 0,1 0 0 0 0,-1 0 0 0 0,-1 0-1 0 0,1 1 1 0 0,-7-13 0 0 0,8 19 20 0 0,0-1 0 0 0,-1 1 0 0 0,1-1 0 0 0,0 1 0 0 0,0-1 0 0 0,-1 1 0 0 0,1 0 0 0 0,-1-1 0 0 0,1 1-1 0 0,-1 0 1 0 0,0 0 0 0 0,1 0 0 0 0,-1 0 0 0 0,0 1 0 0 0,0-1 0 0 0,0 0 0 0 0,1 1 0 0 0,-1-1 0 0 0,0 1 0 0 0,0-1 0 0 0,0 1 0 0 0,0 0 0 0 0,0 0 0 0 0,0 0-1 0 0,0 0 1 0 0,0 1 0 0 0,0-1 0 0 0,0 0 0 0 0,0 1 0 0 0,0-1 0 0 0,1 1 0 0 0,-1 0 0 0 0,-3 1 0 0 0,-1 1 2 0 0,-1 0-1 0 0,1 1 1 0 0,-1 0 0 0 0,1 0 0 0 0,0 1 0 0 0,0-1-1 0 0,-6 8 1 0 0,0 3 77 0 0,0 0 0 0 0,2 1-1 0 0,-17 30 1 0 0,13-21 32 0 0,-1 4-20 0 0,1 0 0 0 0,1 1 0 0 0,1 0 0 0 0,2 1 0 0 0,1 0 0 0 0,2 1 0 0 0,-6 57 0 0 0,5 1 163 0 0,5 106 0 0 0,6-149-142 0 0,3 0 0 0 0,1 0 0 0 0,18 58 0 0 0,-21-89-85 0 0,2 0-1 0 0,0-1 1 0 0,0 1 0 0 0,2-1-1 0 0,0-1 1 0 0,0 1 0 0 0,20 23-1 0 0,-26-35-32 0 0,1-1-1 0 0,-1 1 1 0 0,1-1-1 0 0,0 1 1 0 0,-1-1-1 0 0,1 0 1 0 0,0 0-1 0 0,0 0 1 0 0,1-1-1 0 0,-1 1 1 0 0,0-1-1 0 0,1 0 1 0 0,-1 0-1 0 0,0 0 1 0 0,1 0-1 0 0,4 0 1 0 0,-4-1-21 0 0,1 0 1 0 0,0 0-1 0 0,-1-1 0 0 0,1 1 1 0 0,0-1-1 0 0,-1 0 0 0 0,1-1 1 0 0,-1 1-1 0 0,1-1 0 0 0,-1 0 0 0 0,5-2 1 0 0,-1-1-18 0 0,1-1-1 0 0,-1 0 1 0 0,0 0 0 0 0,-1-1 0 0 0,1 0-1 0 0,-1 0 1 0 0,0-1 0 0 0,-1 1 0 0 0,0-1-1 0 0,9-17 1 0 0,-2-4 13 0 0,-2 0 1 0 0,-1 0-1 0 0,-1-1 0 0 0,-2 0 0 0 0,0-1 1 0 0,2-50-1 0 0,-8 68 1 0 0,-1-1-1 0 0,0 0 1 0 0,-1 0 0 0 0,0 1 0 0 0,-2-1-1 0 0,1 0 1 0 0,-2 1 0 0 0,0 0 0 0 0,0 0-1 0 0,-1 0 1 0 0,-11-20 0 0 0,12 26 19 0 0,-1-1 1 0 0,0 1 0 0 0,0 0 0 0 0,-1 0 0 0 0,1 0-1 0 0,-2 1 1 0 0,1 0 0 0 0,-1 0 0 0 0,1 1-1 0 0,-2 0 1 0 0,1 0 0 0 0,0 0 0 0 0,-1 1-1 0 0,0 0 1 0 0,0 1 0 0 0,0 0 0 0 0,-1 0-1 0 0,1 0 1 0 0,-12-1 0 0 0,15 4 33 0 0,0 0 0 0 0,0 0 0 0 0,0 0 0 0 0,0 0 0 0 0,0 1 0 0 0,0 0 0 0 0,0 0 0 0 0,0 0 0 0 0,0 0 0 0 0,1 1 0 0 0,-1 0 0 0 0,1 0 0 0 0,-1 0 0 0 0,1 1 0 0 0,-1-1 0 0 0,1 1 0 0 0,0 0 0 0 0,0 1 0 0 0,-6 6 0 0 0,5-5 7 0 0,0 1 0 0 0,1 0-1 0 0,-1 0 1 0 0,1 1 0 0 0,0-1-1 0 0,1 1 1 0 0,0 0 0 0 0,0 0-1 0 0,0 0 1 0 0,1 0 0 0 0,0 0-1 0 0,-2 13 1 0 0,2 6-3 0 0,1 0 1 0 0,1 0 0 0 0,1 0-1 0 0,6 36 1 0 0,3-16 155 0 0,22 70-1 0 0,-24-94-156 0 0,0-1 1 0 0,2 0-1 0 0,1 0 0 0 0,18 27 0 0 0,-20-35-39 0 0,1 0 1 0 0,0-1-1 0 0,1 0 1 0 0,0-1-1 0 0,1 0 0 0 0,0 0 1 0 0,17 10-1 0 0,-22-17 2 0 0,0 0 0 0 0,0 0 0 0 0,1 0 0 0 0,-1-1 1 0 0,1 0-1 0 0,-1-1 0 0 0,1 0 0 0 0,0 0 0 0 0,0 0 0 0 0,0-1 0 0 0,0 0 0 0 0,0-1 0 0 0,1 0 0 0 0,-1 0 0 0 0,0-1 0 0 0,0 0 1 0 0,0 0-1 0 0,0-1 0 0 0,0 0 0 0 0,0 0 0 0 0,-1-1 0 0 0,1 0 0 0 0,-1-1 0 0 0,0 1 0 0 0,0-1 0 0 0,0-1 0 0 0,0 1 0 0 0,6-6 0 0 0,-3 0 8 0 0,0 0 0 0 0,-1 0-1 0 0,0 0 1 0 0,-1-1 0 0 0,0-1-1 0 0,0 1 1 0 0,-2-1 0 0 0,1-1-1 0 0,8-25 1 0 0,-13 33 7 0 0,-1 0-1 0 0,0 0 1 0 0,-1-1 0 0 0,1 1-1 0 0,-1 0 1 0 0,0 0 0 0 0,0-1-1 0 0,-1 1 1 0 0,0 0 0 0 0,1-1-1 0 0,-2 1 1 0 0,1 0-1 0 0,-1 0 1 0 0,1 0 0 0 0,-2 0-1 0 0,1 0 1 0 0,0 1 0 0 0,-1-1-1 0 0,0 1 1 0 0,0-1 0 0 0,0 1-1 0 0,-1 0 1 0 0,1 0 0 0 0,-1 0-1 0 0,-7-5 1 0 0,2 4-21 0 0,0 0 1 0 0,0 1 0 0 0,0 0-1 0 0,-1 1 1 0 0,1 0 0 0 0,-1 0-1 0 0,0 1 1 0 0,-16-2-1 0 0,10 3-14 0 0,0 0 0 0 0,0 1 0 0 0,-1 1 0 0 0,-24 4 0 0 0,25-1 58 0 0,0 0 0 0 0,0 1-1 0 0,1 1 1 0 0,-1 1 0 0 0,-25 14 0 0 0,19-8 93 0 0,1 2 1 0 0,1 0 0 0 0,-21 19 0 0 0,37-30-105 0 0,0 0 1 0 0,1 1-1 0 0,-1-1 0 0 0,1 1 0 0 0,0-1 0 0 0,0 1 1 0 0,0 0-1 0 0,-3 9 0 0 0,5-11-10 0 0,0 0 0 0 0,0 0-1 0 0,1 0 1 0 0,-1 0 0 0 0,0 0 0 0 0,1 0 0 0 0,0 0-1 0 0,0 0 1 0 0,0 0 0 0 0,0 0 0 0 0,0 1-1 0 0,1-1 1 0 0,0 0 0 0 0,-1 0 0 0 0,1 0-1 0 0,2 5 1 0 0,0-2-4 0 0,0 0 0 0 0,1 0 0 0 0,0 0 0 0 0,0 0 0 0 0,0-1 0 0 0,1 1 0 0 0,0-1 0 0 0,0 0 0 0 0,0-1 0 0 0,0 1 0 0 0,1-1 0 0 0,11 7 0 0 0,-4-4 0 0 0,10 7 0 0 0,1-2 0 0 0,39 15 0 0 0,-22-14 0 0 0,81 14 0 0 0,-96-24 0 0 0,0 0 0 0 0,-1-2 0 0 0,1-1 0 0 0,39-5 0 0 0,-54 4 1 0 0,0-2 0 0 0,0 1 0 0 0,18-7-1 0 0,-25 7-1 0 0,1 0-1 0 0,0-1 1 0 0,-1 1-1 0 0,1-1 1 0 0,-1 0-1 0 0,0 0 1 0 0,0 0-1 0 0,0-1 1 0 0,0 1-1 0 0,3-6 1 0 0,-5 7-5 0 0,-1 0 1 0 0,0 0-1 0 0,0 0 1 0 0,0 0-1 0 0,0 0 1 0 0,0 0-1 0 0,-1 0 1 0 0,1 0-1 0 0,-1 0 1 0 0,1 0-1 0 0,-1-1 0 0 0,0 1 1 0 0,0 0-1 0 0,0 0 1 0 0,0-1-1 0 0,0 1 1 0 0,0 0-1 0 0,-1 0 1 0 0,0-4-1 0 0,-1 2 21 0 0,1-1 0 0 0,-1 1-1 0 0,0 0 1 0 0,0 0-1 0 0,-1 0 1 0 0,1 0 0 0 0,-1 0-1 0 0,-3-4 1 0 0,-10-13 70 0 0,13 16-59 0 0,0 1 1 0 0,0-1-1 0 0,-1 1 1 0 0,0 0-1 0 0,0 0 0 0 0,0 0 1 0 0,-6-3-1 0 0,-17-10 83 0 0,-22-14 22 0 0,28 18-153 0 0,0 1-1 0 0,0 0 1 0 0,-2 2-1 0 0,-25-9 1 0 0,47 18 19 0 0,-21-6-34 0 0,1 0 0 0 0,-1 2 0 0 0,0 0 0 0 0,-1 1 0 0 0,1 2 0 0 0,-1 0 0 0 0,1 1 0 0 0,-1 1 0 0 0,-33 5 0 0 0,50-4 43 0 0,0 0 1 0 0,0 1 0 0 0,0-1-1 0 0,0 1 1 0 0,0 1 0 0 0,0-1-1 0 0,0 1 1 0 0,0 0 0 0 0,1 0-1 0 0,0 0 1 0 0,0 1 0 0 0,0 0-1 0 0,0 0 1 0 0,0 0 0 0 0,1 1-1 0 0,-1-1 1 0 0,1 1 0 0 0,1 0-1 0 0,-1 0 1 0 0,1 1 0 0 0,-1-1-1 0 0,2 1 1 0 0,-1 0 0 0 0,1-1-1 0 0,-4 13 1 0 0,5-14 2 0 0,0 0-1 0 0,1 1 1 0 0,0-1-1 0 0,-1 0 1 0 0,1 1-1 0 0,1-1 1 0 0,-1 0-1 0 0,1 0 1 0 0,-1 1-1 0 0,1-1 1 0 0,1 0-1 0 0,-1 0 1 0 0,0 0-1 0 0,1 0 1 0 0,3 6-1 0 0,-1-4 1 0 0,-1-1 0 0 0,1 0 0 0 0,0 0-1 0 0,0 0 1 0 0,1 0 0 0 0,0-1 0 0 0,-1 1 0 0 0,2-1-1 0 0,7 5 1 0 0,10 4-51 0 0,1 0 0 0 0,1-2 0 0 0,0 0 0 0 0,0-2 0 0 0,1-1 0 0 0,0-1 0 0 0,53 8 0 0 0,139 7 25 0 0,-170-20 16 0 0,1-2 1 0 0,72-9-1 0 0,-115 8 18 0 0,0 0-1 0 0,0-1 1 0 0,-1 1-1 0 0,1-1 0 0 0,-1 0 1 0 0,1 0-1 0 0,-1-1 1 0 0,5-3-1 0 0,-8 5-11 0 0,-1 0 0 0 0,1 0-1 0 0,-1 0 1 0 0,0 0 0 0 0,1 0 0 0 0,-1 0 0 0 0,0 0-1 0 0,0-1 1 0 0,0 1 0 0 0,0 0 0 0 0,0-1 0 0 0,0 1-1 0 0,-1-1 1 0 0,1 1 0 0 0,0-1 0 0 0,-1 0 0 0 0,1 1-1 0 0,-1-1 1 0 0,1 0 0 0 0,-1 1 0 0 0,0-1 0 0 0,0 0 0 0 0,0 1-1 0 0,0-1 1 0 0,0 0 0 0 0,0 1 0 0 0,0-1 0 0 0,-1 0-1 0 0,1 1 1 0 0,0-1 0 0 0,-2-2 0 0 0,1 1 0 0 0,-1 0 0 0 0,1 0 0 0 0,-1 0 0 0 0,0 0 1 0 0,0 1-1 0 0,0-1 0 0 0,0 1 0 0 0,0-1 0 0 0,0 1 0 0 0,-1 0 1 0 0,1 0-1 0 0,-4-3 0 0 0,-4-1 14 0 0,0 1 0 0 0,-13-6 1 0 0,19 9-20 0 0,-4-1 0 0 0,0 1 0 0 0,0-1 0 0 0,0 1 0 0 0,-11-1 0 0 0,-14-3 0 0 0,9 0 0 0 0,-1 1 0 0 0,1 1 0 0 0,0 1 0 0 0,-1 1 0 0 0,0 1 0 0 0,-43 4 0 0 0,64-2 0 0 0,-1 0 1 0 0,0 0-1 0 0,0 0 0 0 0,1 1 1 0 0,-1 0-1 0 0,0 0 0 0 0,1 0 1 0 0,-8 5-1 0 0,9-5-1 0 0,1 0 0 0 0,0 0 0 0 0,0 0 1 0 0,0 0-1 0 0,0 0 0 0 0,0 0 0 0 0,1 0 1 0 0,-1 0-1 0 0,0 1 0 0 0,1-1 0 0 0,0 1 0 0 0,0-1 1 0 0,0 1-1 0 0,0-1 0 0 0,0 1 0 0 0,-1 5 0 0 0,2-4-6 0 0,-1-1 0 0 0,1 1 0 0 0,0 0 0 0 0,0-1 0 0 0,0 1 0 0 0,1 0 0 0 0,-1-1 0 0 0,1 1 0 0 0,0 0 0 0 0,0-1 0 0 0,2 4 0 0 0,-1-1-24 0 0,1-1 0 0 0,1 0 0 0 0,-1 0 1 0 0,1 0-1 0 0,8 8 0 0 0,-4-6 23 0 0,1 0 0 0 0,-1 0 0 0 0,1-1 0 0 0,0 0 0 0 0,1-1 0 0 0,-1 0 0 0 0,1 0 0 0 0,0-1 0 0 0,20 5 0 0 0,-1-1-3 0 0,1-2 1 0 0,38 3-1 0 0,29-5-21 0 0,147-10 1 0 0,-63-2 6 0 0,120-12 177 0 0,-286 18-156 0 0,1 0 0 0 0,-1-1 0 0 0,-1 0 0 0 0,1-1 0 0 0,19-8 0 0 0,-25 7-31 0 0,-9 5 41 0 0,0-1 0 0 0,0 1 0 0 0,1 0 0 0 0,-1 0-1 0 0,0-1 1 0 0,0 1 0 0 0,0 0 0 0 0,0-1-1 0 0,0 1 1 0 0,1 0 0 0 0,-1-1 0 0 0,0 1-1 0 0,0 0 1 0 0,0-1 0 0 0,0 1 0 0 0,0 0 0 0 0,0-1-1 0 0,0 1 1 0 0,0-1 0 0 0,0 1 0 0 0,0 0-1 0 0,-1-1 1 0 0,1 1 0 0 0,0 0 0 0 0,0-1-1 0 0,0 1 1 0 0,0 0 0 0 0,0-1 0 0 0,-1 1 0 0 0,1 0-1 0 0,0 0 1 0 0,0-1 0 0 0,0 1 0 0 0,-1 0-1 0 0,1 0 1 0 0,0-1 0 0 0,0 1 0 0 0,-1 0-1 0 0,1-1 1 0 0,-10-8 14 0 0,6 7-18 0 0,0 1 0 0 0,-1-1-1 0 0,1 1 1 0 0,0 0 0 0 0,-1 0 0 0 0,1 0-1 0 0,0 0 1 0 0,-7 0 0 0 0,-12-2 35 0 0,-208-31 28 0 0,105 18-47 0 0,25 7-18 0 0,85 9 0 0 0,0 0 0 0 0,0 1 0 0 0,0 1 0 0 0,-19 5 0 0 0,31-6-4 0 0,0 0 1 0 0,0 1-1 0 0,0-1 0 0 0,0 1 1 0 0,0 0-1 0 0,0 0 0 0 0,1 1 1 0 0,-1-1-1 0 0,1 1 0 0 0,-1 0 1 0 0,1 0-1 0 0,0 0 0 0 0,0 0 1 0 0,1 1-1 0 0,-4 4 0 0 0,4-5 1 0 0,1-1-1 0 0,0 0 1 0 0,-1 1-1 0 0,1-1 1 0 0,1 1 0 0 0,-1-1-1 0 0,0 1 1 0 0,1-1-1 0 0,-1 1 1 0 0,1 0-1 0 0,0-1 1 0 0,-1 1 0 0 0,1 0-1 0 0,1 0 1 0 0,-1-1-1 0 0,0 1 1 0 0,1-1 0 0 0,-1 1-1 0 0,1 0 1 0 0,0-1-1 0 0,0 1 1 0 0,0-1-1 0 0,0 1 1 0 0,0-1 0 0 0,3 4-1 0 0,5 6-49 0 0,1-1 1 0 0,1 0-1 0 0,-1 0 0 0 0,2-1 0 0 0,-1 0 1 0 0,2-1-1 0 0,-1-1 0 0 0,26 14 0 0 0,3-3 55 0 0,71 23 0 0 0,-83-33 23 0 0,1-1 0 0 0,0-2 0 0 0,1-1 0 0 0,-1-1 0 0 0,1-2 0 0 0,-1-1 0 0 0,1-2 0 0 0,0 0-1 0 0,-1-2 1 0 0,1-2 0 0 0,40-11 0 0 0,-60 14 2 0 0,-1-2-1 0 0,0 1 0 0 0,-1-1 1 0 0,1-1-1 0 0,-1 0 1 0 0,0 0-1 0 0,0-1 1 0 0,0 0-1 0 0,-1 0 0 0 0,15-15 1 0 0,-15 9 15 0 0,-8 10-41 0 0,1 0 0 0 0,-1-1 0 0 0,0 1-1 0 0,0 0 1 0 0,0 0 0 0 0,0-1-1 0 0,-1 1 1 0 0,1 0 0 0 0,0-1-1 0 0,-1 1 1 0 0,0 0 0 0 0,1 0 0 0 0,-1 0-1 0 0,0 0 1 0 0,0-1 0 0 0,0 1-1 0 0,0 0 1 0 0,-2-1 0 0 0,-2-5-2 0 0,0 2 0 0 0,0-1 1 0 0,-11-10-1 0 0,7 9 1 0 0,-1 2 0 0 0,0-1 0 0 0,-1 1 0 0 0,0 1 0 0 0,0 0 0 0 0,0 0 0 0 0,-21-5 0 0 0,3 0 0 0 0,-42-15 32 0 0,-142-31 0 0 0,204 55-32 0 0,-1-1 0 0 0,0 1 0 0 0,1 0 0 0 0,-1 1 0 0 0,1 0 0 0 0,-1 1 0 0 0,1 0 0 0 0,-1 1 0 0 0,-15 4 0 0 0,16-2 0 0 0,2 3 0 0 0,7-4 0 0 0,0 0 0 0 0,1 0 0 0 0,0 0 0 0 0,0 0 0 0 0,0-1 0 0 0,0 1 0 0 0,0 0 0 0 0,0 0 0 0 0,1-1 0 0 0,-1 1 0 0 0,1-1 0 0 0,0 1 0 0 0,2 1 0 0 0,6 6 0 0 0,0-2 0 0 0,0 1 0 0 0,1-2 0 0 0,0 1 0 0 0,1-1 0 0 0,17 7 0 0 0,-19-8 0 0 0,17 6-79 0 0,0-1-1 0 0,1-2 1 0 0,29 7-1 0 0,-39-11 45 0 0,34 7 4 0 0,1-2 0 0 0,0-2-1 0 0,1-3 1 0 0,0-2 0 0 0,106-8 0 0 0,-102-3 76 0 0,0-1 0 0 0,-1-3 1 0 0,0-3-1 0 0,-1-2 0 0 0,-1-3 0 0 0,90-44 0 0 0,-132 56-43 0 0,0 1-1 0 0,-1-1 1 0 0,0-1 0 0 0,0-1-1 0 0,-1 1 1 0 0,15-18 0 0 0,-21 21 0 0 0,0 0 1 0 0,0 0-1 0 0,-1 0 1 0 0,0 0-1 0 0,0-1 1 0 0,-1 1-1 0 0,0-1 1 0 0,0 0-1 0 0,-1 0 1 0 0,1 0-1 0 0,-2 0 1 0 0,1-1-1 0 0,-1 1 1 0 0,1-14-1 0 0,-3 16-15 0 0,1 0 0 0 0,-1 0 0 0 0,0 0-1 0 0,-1 0 1 0 0,0 0 0 0 0,1 0 0 0 0,-1 0 0 0 0,-1 0-1 0 0,1 1 1 0 0,-1-1 0 0 0,0 1 0 0 0,0 0-1 0 0,0 0 1 0 0,0 0 0 0 0,-1 0 0 0 0,0 1-1 0 0,0-1 1 0 0,-4-2 0 0 0,-7-5-35 0 0,-1 0 1 0 0,0 1 0 0 0,-26-11-1 0 0,17 10 48 0 0,0 2 0 0 0,-1 0 0 0 0,0 2 0 0 0,-33-6 0 0 0,15 7 0 0 0,-79 0 0 0 0,108 6-3 0 0,1 1 1 0 0,-1 0-1 0 0,1 1 0 0 0,-1 0 0 0 0,1 2 1 0 0,0-1-1 0 0,0 2 0 0 0,0 0 1 0 0,1 0-1 0 0,0 2 0 0 0,0-1 0 0 0,0 2 1 0 0,1 0-1 0 0,0 0 0 0 0,0 1 0 0 0,1 0 1 0 0,0 1-1 0 0,-15 18 0 0 0,22-22 12 0 0,1 0 0 0 0,-1 0 0 0 0,1 0-1 0 0,0 0 1 0 0,1 1 0 0 0,-1-1 0 0 0,1 1 0 0 0,1 0-1 0 0,-1 0 1 0 0,1-1 0 0 0,0 1 0 0 0,1 0 0 0 0,-1 0-1 0 0,1 0 1 0 0,1 0 0 0 0,0 0 0 0 0,-1 0 0 0 0,2-1-1 0 0,-1 1 1 0 0,1 0 0 0 0,0-1 0 0 0,1 1 0 0 0,-1-1-1 0 0,6 9 1 0 0,-1-4 24 0 0,1 0 0 0 0,1 0 0 0 0,-1-1 0 0 0,2 0 0 0 0,-1 0 0 0 0,2-1 0 0 0,-1 0 0 0 0,20 11 0 0 0,-15-11-38 0 0,1 0-1 0 0,0-2 1 0 0,1 0-1 0 0,-1-1 1 0 0,1-1-1 0 0,21 4 1 0 0,-8-3-1 0 0,0-2-1 0 0,0-1 1 0 0,1-2 0 0 0,-1-1 0 0 0,0-1 0 0 0,1-2 0 0 0,-1 0-1 0 0,0-3 1 0 0,0 0 0 0 0,-1-2 0 0 0,0-1 0 0 0,0-1 0 0 0,-1-2-1 0 0,-1 0 1 0 0,41-26 0 0 0,-51 27 6 0 0,0 0 0 0 0,-1-2 0 0 0,0 1 0 0 0,-1-2 0 0 0,18-20 0 0 0,-23 22 0 0 0,-2 1 0 0 0,0-2 0 0 0,0 1 0 0 0,-1-1 0 0 0,0 0 0 0 0,-1 0 0 0 0,-1-1 0 0 0,5-16 0 0 0,-9 23-23 0 0,1 0 1 0 0,-1 0-1 0 0,-1-1 0 0 0,1 1 0 0 0,-1 0 1 0 0,-1 0-1 0 0,1 0 0 0 0,-2-8 1 0 0,1 11 10 0 0,0 0 0 0 0,0 0 0 0 0,0 0 0 0 0,0 1 0 0 0,-1-1 0 0 0,1 0 0 0 0,-1 1 0 0 0,0-1 0 0 0,0 1 0 0 0,-1-1 0 0 0,1 1 0 0 0,-1 0 0 0 0,1 0 0 0 0,-1 0 0 0 0,-6-4 0 0 0,-3 0-2 0 0,1 0-1 0 0,-2 1 1 0 0,1 1-1 0 0,-21-6 1 0 0,-54-9 63 0 0,7 7-38 0 0,-163-4 0 0 0,227 17 12 0 0,-1 1 0 0 0,1 1-1 0 0,-1 0 1 0 0,1 2 0 0 0,0-1 0 0 0,-28 12 0 0 0,34-11 14 0 0,0 0 0 0 0,0 1 0 0 0,1 1 0 0 0,-1 0 0 0 0,1 0 1 0 0,1 1-1 0 0,-1 0 0 0 0,1 0 0 0 0,0 1 0 0 0,1 0 0 0 0,-9 11 0 0 0,14-14-27 0 0,-1-1 0 0 0,1 1 1 0 0,0 0-1 0 0,0 0 0 0 0,0 0 0 0 0,1 1 0 0 0,-1-1 0 0 0,1 0 0 0 0,1 1 0 0 0,-1-1 1 0 0,1 0-1 0 0,0 1 0 0 0,0-1 0 0 0,1 6 0 0 0,0-1-21 0 0,1 0-1 0 0,0 0 0 0 0,0-1 1 0 0,1 1-1 0 0,1-1 0 0 0,8 18 1 0 0,-3-11-17 0 0,1-1 1 0 0,0 0-1 0 0,1-1 1 0 0,0 0 0 0 0,1-1-1 0 0,1 0 1 0 0,0-1-1 0 0,1 0 1 0 0,0-1-1 0 0,1-1 1 0 0,0 0 0 0 0,1-1-1 0 0,0 0 1 0 0,0-2-1 0 0,1 0 1 0 0,0-1-1 0 0,0 0 1 0 0,29 5-1 0 0,-24-8 61 0 0,0 0 0 0 0,0-1 0 0 0,0-2 0 0 0,0 0 0 0 0,43-6 0 0 0,-51 3-18 0 0,1 0 0 0 0,-1-1 0 0 0,0-1 0 0 0,-1 0 0 0 0,1-1 0 0 0,-1 0 0 0 0,0-1 0 0 0,0-1 0 0 0,-1 0 0 0 0,11-9 0 0 0,1-5-11 0 0,0-1 0 0 0,-2-1 0 0 0,-1-1 0 0 0,-1 0 0 0 0,-1-2 0 0 0,-2 0 0 0 0,19-37 0 0 0,-16 20 3 0 0,-1 0-1 0 0,-2-1 0 0 0,-3-1 1 0 0,13-61-1 0 0,-16 43-6 0 0,-2 0 0 0 0,0-102 0 0 0,-9 140-26 0 0,-2-1 0 0 0,-1 1-1 0 0,-1 0 1 0 0,-2 0 0 0 0,0 0-1 0 0,-2 1 1 0 0,0 0 0 0 0,-2 0 0 0 0,-1 1-1 0 0,-1 0 1 0 0,-1 1 0 0 0,-1 0-1 0 0,-25-31 1 0 0,20 31 7 0 0,-1 1 0 0 0,0 1 0 0 0,-2 1 0 0 0,0 0 0 0 0,-2 2 0 0 0,0 1 0 0 0,0 0 0 0 0,-40-18 0 0 0,24 17-57 0 0,-57-17-1 0 0,74 29 32 0 0,0 0-1 0 0,0 2 0 0 0,0 0 1 0 0,-28 1-1 0 0,27 3 64 0 0,-1 1-1 0 0,0 1 0 0 0,0 1 1 0 0,1 1-1 0 0,0 2 0 0 0,0 0 1 0 0,0 2-1 0 0,-27 12 0 0 0,22-6 64 0 0,-1 2 0 0 0,2 1-1 0 0,0 2 1 0 0,1 0 0 0 0,-39 38-1 0 0,24-15 19 0 0,1 3-1 0 0,3 1 1 0 0,1 1 0 0 0,3 3-1 0 0,2 1 1 0 0,2 1 0 0 0,2 1-1 0 0,3 1 1 0 0,2 2 0 0 0,-20 75-1 0 0,36-107-96 0 0,2 0 0 0 0,1 1-1 0 0,1 0 1 0 0,1 0-1 0 0,2 0 1 0 0,3 39-1 0 0,-3-59-5 0 0,1 0-1 0 0,0-1 1 0 0,0 1 0 0 0,0 0 0 0 0,1-1-1 0 0,-1 0 1 0 0,1 1 0 0 0,0-1-1 0 0,0 0 1 0 0,1 0 0 0 0,-1 0-1 0 0,1 0 1 0 0,0 0 0 0 0,0 0-1 0 0,0-1 1 0 0,1 0 0 0 0,-1 0-1 0 0,1 0 1 0 0,0 0 0 0 0,0 0-1 0 0,0-1 1 0 0,0 1 0 0 0,0-1 0 0 0,1 0-1 0 0,-1 0 1 0 0,0-1 0 0 0,1 1-1 0 0,0-1 1 0 0,-1 0 0 0 0,1-1-1 0 0,0 1 1 0 0,-1-1 0 0 0,1 1-1 0 0,0-2 1 0 0,0 1 0 0 0,-1 0-1 0 0,8-2 1 0 0,6-3-68 0 0,0 0 0 0 0,0-1 0 0 0,0-1 1 0 0,-1 0-1 0 0,0-2 0 0 0,-1 0 0 0 0,0 0 0 0 0,0-2 0 0 0,20-17 0 0 0,6-8-107 0 0,70-83 0 0 0,38-80 150 0 0,-17-15 35 0 0,-27 18-6 0 0,-47 83 0 0 0,99-219-13 0 0,-67 63-31 0 0,-78 220 39 0 0,-2 0-1 0 0,-3-1 0 0 0,4-81 0 0 0,-11 118 1 0 0,-2 1 0 0 0,1 0 0 0 0,-2-1 0 0 0,0 1 0 0 0,0 0 0 0 0,-1 0 0 0 0,-6-16 0 0 0,7 23 3 0 0,0 1 1 0 0,0 0-1 0 0,0 0 0 0 0,-1-1 0 0 0,1 2 1 0 0,-1-1-1 0 0,0 0 0 0 0,0 0 0 0 0,0 1 1 0 0,-1 0-1 0 0,1 0 0 0 0,-1 0 1 0 0,0 0-1 0 0,0 0 0 0 0,0 1 0 0 0,0-1 1 0 0,0 1-1 0 0,0 0 0 0 0,-1 1 0 0 0,1-1 1 0 0,-1 1-1 0 0,-6-2 0 0 0,1 2 12 0 0,-1 0 1 0 0,1 1-1 0 0,-1 0 0 0 0,1 1 0 0 0,-1 0 0 0 0,1 0 1 0 0,-14 4-1 0 0,8 0 27 0 0,0 0 1 0 0,1 2-1 0 0,-1-1 1 0 0,-14 11-1 0 0,-4 4 49 0 0,1 2 0 0 0,2 2-1 0 0,-32 31 1 0 0,-177 180 230 0 0,72-44-247 0 0,12 11-42 0 0,137-177-27 0 0,-315 441 368 0 0,264-361-298 0 0,4 3 0 0 0,4 3 0 0 0,-83 217 0 0 0,141-319-52 0 0,-2 6 25 0 0,1-1 0 0 0,-4 21 0 0 0,8-33-40 0 0,1 1-1 0 0,-1-1 1 0 0,1 1 0 0 0,0 0 0 0 0,0-1 0 0 0,0 1 0 0 0,1 0-1 0 0,-1-1 1 0 0,1 1 0 0 0,0 0 0 0 0,0-1 0 0 0,0 1 0 0 0,0-1-1 0 0,0 0 1 0 0,4 6 0 0 0,-5-8-1 0 0,1 0 0 0 0,0 0 0 0 0,0 0-1 0 0,0-1 1 0 0,0 1 0 0 0,0 0 0 0 0,0 0 0 0 0,0 0 0 0 0,0-1-1 0 0,0 1 1 0 0,0-1 0 0 0,0 1 0 0 0,0-1 0 0 0,0 1-1 0 0,0-1 1 0 0,1 0 0 0 0,-1 1 0 0 0,1-1 0 0 0,1 0-5 0 0,0 0 1 0 0,0 0 0 0 0,0 0 0 0 0,-1 0-1 0 0,1-1 1 0 0,0 1 0 0 0,4-2-1 0 0,2-2-29 0 0,0 0 0 0 0,0 0-1 0 0,14-10 1 0 0,11-10-105 0 0,0-2 0 0 0,42-42 0 0 0,49-72-299 0 0,58-119 109 0 0,-18-14 253 0 0,-100 161 3 0 0,200-362-97 0 0,-187 314 131 0 0,59-176 1 0 0,-90 176 181 0 0,-41 132-163 0 0,-2 0 1 0 0,-1 0-1 0 0,0-52 0 0 0,-4 70-34 0 0,0-1-1 0 0,-1 0 0 0 0,0 0 1 0 0,0 1-1 0 0,-1 0 0 0 0,-1-1 0 0 0,-8-18 1 0 0,9 24 43 0 0,1 1 0 0 0,-1-1 0 0 0,0 1 0 0 0,0 0 0 0 0,0 0 0 0 0,0 1 0 0 0,-1-1 0 0 0,1 1 0 0 0,-1-1 0 0 0,0 1 0 0 0,0 0 0 0 0,0 0 0 0 0,-1 1 0 0 0,1-1 0 0 0,0 1 0 0 0,-1 0 0 0 0,0 1 0 0 0,0-1 0 0 0,-6-1 0 0 0,2 2 14 0 0,0 0 0 0 0,0 1 0 0 0,0 0 0 0 0,0 1 0 0 0,0 0 0 0 0,0 0 0 0 0,0 1 1 0 0,0 0-1 0 0,0 1 0 0 0,-9 3 0 0 0,-9 6 128 0 0,-48 28-1 0 0,43-20-47 0 0,1 2 0 0 0,0 1-1 0 0,2 2 1 0 0,-28 29-1 0 0,-102 131 17 0 0,-22 51-90 0 0,-38 108 157 0 0,43 14 64 0 0,-23 169 192 0 0,170-424-349 0 0,-26 174-1 0 0,51-250-69 0 0,1 0-1 0 0,0 41 1 0 0,4-60-5 0 0,-1 0-1 0 0,1 0 1 0 0,1 0 0 0 0,-1 0 0 0 0,1 0 0 0 0,1 0-1 0 0,-1-1 1 0 0,1 1 0 0 0,1-1 0 0 0,0 0 0 0 0,-1 0-1 0 0,10 12 1 0 0,-10-16-4 0 0,0 0 0 0 0,0 0 0 0 0,0 0 0 0 0,0 0-1 0 0,0 0 1 0 0,1-1 0 0 0,-1 0 0 0 0,1 1 0 0 0,0-1 0 0 0,-1-1-1 0 0,1 1 1 0 0,0 0 0 0 0,0-1 0 0 0,7 2 0 0 0,-5-3-12 0 0,0 1 0 0 0,0-1 0 0 0,1 0 0 0 0,-1 0 0 0 0,0 0 0 0 0,1-1 0 0 0,-1 0 0 0 0,11-4 0 0 0,0-1-23 0 0,-1-1 0 0 0,1 0 0 0 0,-2-2 0 0 0,1 1-1 0 0,-2-2 1 0 0,16-12 0 0 0,22-21-78 0 0,-3-3 1 0 0,-1-1-1 0 0,-3-3 0 0 0,61-86 0 0 0,130-241-104 0 0,-24-1 207 0 0,-24-12 17 0 0,-81 104 127 0 0,-93 236-98 0 0,-1 0-1 0 0,-3 0 0 0 0,7-97 0 0 0,-17 131-63 0 0,0 0 1 0 0,-1 0 0 0 0,0 0-1 0 0,-1 0 1 0 0,-1 0-1 0 0,-1 0 1 0 0,-8-23-1 0 0,10 33 14 0 0,0 1 1 0 0,-1-1-1 0 0,0 1 0 0 0,0 0 0 0 0,0 0 0 0 0,-1 0 0 0 0,0 0 0 0 0,0 0 0 0 0,0 1 1 0 0,0-1-1 0 0,-1 1 0 0 0,1 0 0 0 0,-1 1 0 0 0,0-1 0 0 0,0 1 0 0 0,-1 0 0 0 0,1 0 1 0 0,-1 1-1 0 0,0 0 0 0 0,1 0 0 0 0,-1 0 0 0 0,-11-2 0 0 0,6 3-7 0 0,-1 0 0 0 0,1 1 1 0 0,0 0-1 0 0,0 0 0 0 0,0 1 0 0 0,-1 1 0 0 0,-16 4 0 0 0,12-1 34 0 0,0 1 0 0 0,1 0 0 0 0,0 1 0 0 0,-23 14 0 0 0,8 0 44 0 0,1 1 0 0 0,1 1-1 0 0,0 2 1 0 0,-24 28-1 0 0,-184 220 327 0 0,161-175-252 0 0,-112 196 0 0 0,-30 126 181 0 0,181-348-197 0 0,-14 31 99 0 0,-59 178-1 0 0,43-45-67 0 0,56-186-124 0 0,1-1 0 0 0,-2 94 0 0 0,10-128-29 0 0,2 0 1 0 0,0-1-1 0 0,0 1 0 0 0,2 0 0 0 0,7 26 1 0 0,-9-36 5 0 0,1-1 1 0 0,0 0 0 0 0,-1 0 0 0 0,2 1 0 0 0,-1-1 0 0 0,0-1 0 0 0,1 1 0 0 0,0 0 0 0 0,0-1 0 0 0,0 1 0 0 0,0-1-1 0 0,0 0 1 0 0,1 0 0 0 0,-1 0 0 0 0,1-1 0 0 0,0 1 0 0 0,0-1 0 0 0,0 0 0 0 0,0 0 0 0 0,0 0 0 0 0,1 0 0 0 0,-1-1 0 0 0,7 2-1 0 0,-4-2-17 0 0,1-1 0 0 0,0 0 0 0 0,-1 0 0 0 0,1-1-1 0 0,-1 1 1 0 0,1-2 0 0 0,-1 1 0 0 0,1-1-1 0 0,-1 0 1 0 0,0-1 0 0 0,0 1 0 0 0,10-7-1 0 0,2-1-78 0 0,-1-1 0 0 0,0-1 0 0 0,22-19 0 0 0,-5-1-14 0 0,0-1 0 0 0,-3-2 0 0 0,40-54 0 0 0,73-126-46 0 0,-101 145 138 0 0,157-276-120 0 0,-21-11-208 0 0,-163 323 305 0 0,226-532-274 0 0,-186 394 170 0 0,-49 139 52 0 0,-1 0 1 0 0,-2 0 0 0 0,2-46-1 0 0,-7 76 71 0 0,0 0-1 0 0,0 0 1 0 0,0 0 0 0 0,-1-1-1 0 0,1 1 1 0 0,-1 0 0 0 0,0 0-1 0 0,1 0 1 0 0,-1 0 0 0 0,-1 0-1 0 0,1 0 1 0 0,0 1 0 0 0,-1-1-1 0 0,1 0 1 0 0,-1 1 0 0 0,-3-5-1 0 0,3 6 17 0 0,0-1 0 0 0,0 1 0 0 0,0 0-1 0 0,0 0 1 0 0,0-1 0 0 0,0 1 0 0 0,0 0 0 0 0,0 1-1 0 0,-1-1 1 0 0,1 0 0 0 0,0 1 0 0 0,0-1-1 0 0,-1 1 1 0 0,1 0 0 0 0,-1 0 0 0 0,1 0-1 0 0,0 0 1 0 0,-1 0 0 0 0,1 0 0 0 0,0 1-1 0 0,-5 0 1 0 0,-4 2 41 0 0,1 1 0 0 0,0 0 0 0 0,0 0 0 0 0,0 1 0 0 0,0 1 0 0 0,0 0 0 0 0,-13 10 0 0 0,-59 57 211 0 0,77-68-220 0 0,-40 42 226 0 0,-60 77 1 0 0,-28 64-76 0 0,105-148-171 0 0,-41 62 124 0 0,-71 140 1 0 0,69-92 366 0 0,-79 242-1 0 0,47-30 125 0 0,79-250-404 0 0,-14 146 0 0 0,35-230-196 0 0,2 1 0 0 0,0 0 0 0 0,2 0 0 0 0,2 0 0 0 0,6 33 0 0 0,-8-57-16 0 0,0 0 0 0 0,0 0 0 0 0,1-1 0 0 0,0 1 0 0 0,0 0 0 0 0,0-1 0 0 0,0 0 0 0 0,1 1 0 0 0,0-1 0 0 0,-1 0 0 0 0,5 4 0 0 0,-5-7 0 0 0,0 1 0 0 0,0 0 0 0 0,0-1 0 0 0,0 1 0 0 0,1-1 0 0 0,-1 0 0 0 0,0 0 0 0 0,1 0 0 0 0,-1 0 0 0 0,1 0 0 0 0,-1-1 0 0 0,1 1 0 0 0,-1-1 0 0 0,1 1 0 0 0,-1-1 0 0 0,1 0 0 0 0,-1 0 0 0 0,1 0 0 0 0,0 0 0 0 0,-1-1 0 0 0,1 1 0 0 0,2-1 0 0 0,2-1-8 0 0,-1 0-1 0 0,0-1 1 0 0,0 1-1 0 0,0-1 1 0 0,-1 0-1 0 0,1 0 1 0 0,-1-1-1 0 0,1 0 1 0 0,4-5-1 0 0,6-6-86 0 0,19-23 0 0 0,-31 33 78 0 0,106-142-505 0 0,-66 85 357 0 0,190-307-28 0 0,-26-18 25 0 0,-126 231 148 0 0,81-179-104 0 0,-119 229 30 0 0,36-136 0 0 0,-69 204-11 0 0,-3-1 0 0 0,0 0 0 0 0,1-55 1 0 0,-8 78 25 0 0,-1 0 1 0 0,-1 0 0 0 0,0 0 0 0 0,-2 0 0 0 0,1 1 0 0 0,-2-1 0 0 0,0 1 0 0 0,-1-1 0 0 0,-1 1 0 0 0,0 1 0 0 0,-9-16 0 0 0,11 23 74 0 0,-1 0 0 0 0,0 1 0 0 0,0-1 0 0 0,-1 1 0 0 0,0 0 0 0 0,0 1 0 0 0,0-1-1 0 0,-1 1 1 0 0,1 0 0 0 0,-1 1 0 0 0,-1 0 0 0 0,1 0 0 0 0,0 1 0 0 0,-1-1 0 0 0,0 1 0 0 0,1 1 0 0 0,-1 0 0 0 0,-1 0-1 0 0,1 0 1 0 0,0 1 0 0 0,0 1 0 0 0,0-1 0 0 0,-1 1 0 0 0,1 0 0 0 0,0 1 0 0 0,0 0 0 0 0,0 1 0 0 0,-9 2 0 0 0,4 0 28 0 0,1 1 1 0 0,0 1 0 0 0,0 0 0 0 0,0 1 0 0 0,1 0-1 0 0,0 1 1 0 0,1 0 0 0 0,-16 15 0 0 0,-5 9 89 0 0,-34 45 0 0 0,1 6 70 0 0,4 4-1 0 0,-72 136 0 0 0,-41 151-15 0 0,127-246 4 0 0,6 1 0 0 0,5 2 1 0 0,-19 151-1 0 0,52-272-163 0 0,-23 232 259 0 0,23-200-194 0 0,1 1 1 0 0,3-1-1 0 0,12 71 1 0 0,-12-100-50 0 0,1 0 1 0 0,1-1-1 0 0,0 1 1 0 0,1-1-1 0 0,0 0 1 0 0,1-1 0 0 0,0 1-1 0 0,0-1 1 0 0,15 18-1 0 0,-16-24-9 0 0,0 0-1 0 0,0 0 1 0 0,0 0 0 0 0,0-1-1 0 0,1 0 1 0 0,0 0 0 0 0,-1-1-1 0 0,1 1 1 0 0,1-1-1 0 0,-1 0 1 0 0,0-1 0 0 0,1 0-1 0 0,-1 0 1 0 0,1 0 0 0 0,0-1-1 0 0,0 0 1 0 0,-1 0 0 0 0,1-1-1 0 0,13 0 1 0 0,-3-2-39 0 0,0-1-1 0 0,-1 0 1 0 0,1-1 0 0 0,-1-1-1 0 0,0-1 1 0 0,0 0 0 0 0,-1-1 0 0 0,0-1-1 0 0,0 0 1 0 0,-1-1 0 0 0,18-14-1 0 0,-1-3-51 0 0,0-1-1 0 0,-2-2 0 0 0,41-51 0 0 0,3-16-88 0 0,73-125 0 0 0,38-119-15 0 0,88-283-210 0 0,-209 432 267 0 0,-53 153 49 0 0,-2-1 1 0 0,-1 0-1 0 0,1-41 0 0 0,-8 60 1 0 0,0 0 0 0 0,-2 1 1 0 0,0-1-1 0 0,-1 1 0 0 0,-1-1 1 0 0,-1 1-1 0 0,0 0 0 0 0,-2 1 0 0 0,-10-22 1 0 0,12 29 9 0 0,-1 0 0 0 0,0 0 0 0 0,-1 1 0 0 0,0-1 0 0 0,-1 2 0 0 0,0-1 0 0 0,0 1 0 0 0,-1 0 0 0 0,0 1 0 0 0,-1 0 0 0 0,1 1 0 0 0,-2 0 0 0 0,1 0 0 0 0,-1 1 0 0 0,-18-8 0 0 0,19 11 51 0 0,0 1 0 0 0,0-1 0 0 0,0 2 0 0 0,0-1 1 0 0,0 1-1 0 0,0 1 0 0 0,0 0 0 0 0,0 0 0 0 0,-1 1 1 0 0,1 0-1 0 0,0 1 0 0 0,0 0 0 0 0,0 1 0 0 0,1 0 1 0 0,-1 1-1 0 0,1-1 0 0 0,0 2 0 0 0,-12 6 0 0 0,-2 4 48 0 0,0 1-1 0 0,1 0 0 0 0,1 2 0 0 0,0 1 0 0 0,-27 32 1 0 0,8-2 117 0 0,2 1 1 0 0,-51 88-1 0 0,-44 121 261 0 0,81-140-185 0 0,6 3-1 0 0,-46 185 0 0 0,43-22 149 0 0,26 4 116 0 0,20-216-336 0 0,3 0 0 0 0,3 1 0 0 0,18 100 0 0 0,-19-162-139 0 0,1-1-1 0 0,0 0 1 0 0,1 0-1 0 0,0 0 1 0 0,1 0 0 0 0,0-1-1 0 0,12 18 1 0 0,-15-24-15 0 0,1 0 1 0 0,-1-1 0 0 0,1 0 0 0 0,0 1-1 0 0,1-1 1 0 0,-1 0 0 0 0,1 0-1 0 0,-1-1 1 0 0,1 1 0 0 0,0-1-1 0 0,0 0 1 0 0,-1 0 0 0 0,2 0 0 0 0,-1 0-1 0 0,0-1 1 0 0,0 0 0 0 0,1 0-1 0 0,-1 0 1 0 0,0 0 0 0 0,1 0-1 0 0,-1-1 1 0 0,1 0 0 0 0,4 0-1 0 0,2-2-24 0 0,0-1-1 0 0,-1 0 0 0 0,1 0 1 0 0,-1-1-1 0 0,0 0 0 0 0,0-1 1 0 0,0 0-1 0 0,-1-1 0 0 0,0 0 1 0 0,0 0-1 0 0,0-1 0 0 0,10-10 0 0 0,8-10-59 0 0,-1-2 0 0 0,26-36 0 0 0,16-30 7 0 0,-5-3 1 0 0,52-108-1 0 0,81-221-93 0 0,-26-42 102 0 0,-144 374-31 0 0,25-188-1 0 0,-49 263 33 0 0,-1 1 0 0 0,-1-1 0 0 0,0 0-1 0 0,-2 0 1 0 0,0 0 0 0 0,-1 0 0 0 0,-1 1-1 0 0,-1 0 1 0 0,-1 0 0 0 0,-10-26-1 0 0,13 40 39 0 0,0-1 0 0 0,0 0-1 0 0,-1 1 1 0 0,0 0-1 0 0,0 0 1 0 0,0 0-1 0 0,0 0 1 0 0,-1 1-1 0 0,-7-6 1 0 0,9 8 16 0 0,0 0 1 0 0,0 0-1 0 0,-1 0 1 0 0,1 0 0 0 0,-1 1-1 0 0,1-1 1 0 0,-1 1 0 0 0,0 0-1 0 0,0 0 1 0 0,1 0-1 0 0,-1 1 1 0 0,0-1 0 0 0,0 1-1 0 0,0 0 1 0 0,0 0 0 0 0,-7 2-1 0 0,0 0 28 0 0,0 2 0 0 0,0 0-1 0 0,0 0 1 0 0,0 1 0 0 0,0 0-1 0 0,1 1 1 0 0,0 0 0 0 0,0 1-1 0 0,1 0 1 0 0,-14 13 0 0 0,2 1 44 0 0,1 0 1 0 0,1 1 0 0 0,-19 29-1 0 0,-13 30 166 0 0,4 3 1 0 0,-50 121-1 0 0,61-114-29 0 0,-31 116 0 0 0,-6 101-184 0 0,51-179 204 0 0,-9 218 0 0 0,30-195-4 0 0,3-124-162 0 0,1 0 0 0 0,1 0 0 0 0,10 35 0 0 0,-13-58-46 0 0,1 0 0 0 0,0 0-1 0 0,0 0 1 0 0,0 0 0 0 0,1 0 0 0 0,0 0 0 0 0,0-1-1 0 0,0 1 1 0 0,0-1 0 0 0,5 5 0 0 0,-6-7-8 0 0,0 0 1 0 0,1-1-1 0 0,-1 1 1 0 0,0-1 0 0 0,1 1-1 0 0,-1-1 1 0 0,1 0-1 0 0,-1 0 1 0 0,1 0 0 0 0,-1 0-1 0 0,1 0 1 0 0,0-1-1 0 0,0 1 1 0 0,-1-1 0 0 0,1 0-1 0 0,0 0 1 0 0,0 0-1 0 0,-1 0 1 0 0,1 0 0 0 0,0-1-1 0 0,4 0 1 0 0,3-2-20 0 0,-1-1 0 0 0,0 0 0 0 0,0 0 0 0 0,-1-1 0 0 0,1 0 0 0 0,-1 0 0 0 0,0-1 0 0 0,0 0 0 0 0,-1 0 0 0 0,0-1 0 0 0,9-10 0 0 0,9-13-183 0 0,31-50 0 0 0,-43 61 167 0 0,37-62-195 0 0,69-147-1 0 0,17-101 113 0 0,-106 250 111 0 0,187-519-39 0 0,-201 545 38 0 0,53-179-152 0 0,-52 163 72 0 0,11-98 0 0 0,-13-52-201 0 0,-16 179 167 0 0,-1-1 1 0 0,-1 1-1 0 0,-14-55 0 0 0,8 57-72 0 0,-20-53 0 0 0,24 79 134 0 0,0 0 0 0 0,0 1 0 0 0,-2-1 0 0 0,1 1 0 0 0,-2 1 0 0 0,1-1 0 0 0,-1 1 0 0 0,-11-10 0 0 0,16 17 52 0 0,0 1 0 0 0,0-1-1 0 0,0 1 1 0 0,0 0 0 0 0,0 0 0 0 0,0 0-1 0 0,-1 0 1 0 0,1 1 0 0 0,-1-1-1 0 0,1 1 1 0 0,-1 0 0 0 0,1 0 0 0 0,-1 0-1 0 0,0 1 1 0 0,1-1 0 0 0,-1 1 0 0 0,-5 0-1 0 0,4 1 25 0 0,1 0-1 0 0,0 0 0 0 0,-1 0 1 0 0,1 0-1 0 0,0 1 0 0 0,0 0 1 0 0,0 0-1 0 0,0 0 0 0 0,0 0 1 0 0,0 1-1 0 0,1-1 0 0 0,-1 1 1 0 0,1 0-1 0 0,-4 4 1 0 0,-2 3 47 0 0,0 0 1 0 0,1 1 0 0 0,0 0 0 0 0,-9 17 0 0 0,-21 53 388 0 0,28-59-336 0 0,-21 53 316 0 0,-29 111 0 0 0,-6 86-317 0 0,43-144-10 0 0,-6 134 0 0 0,26-233-87 0 0,-4 86 117 0 0,13 208 1 0 0,20-39 22 0 0,-13-193-29 0 0,25 96 1 0 0,-33-166-91 0 0,1-1-1 0 0,1 0 0 0 0,1 0 1 0 0,1-1-1 0 0,12 20 0 0 0,-17-33-22 0 0,0 0 0 0 0,0-1 0 0 0,0 0 0 0 0,1 0-1 0 0,0 0 1 0 0,0 0 0 0 0,0-1 0 0 0,10 7 0 0 0,-11-9-6 0 0,0 0 1 0 0,1 0 0 0 0,-1-1 0 0 0,0 1-1 0 0,1-1 1 0 0,-1 0 0 0 0,1 0-1 0 0,0 0 1 0 0,-1 0 0 0 0,1-1 0 0 0,0 0-1 0 0,-1 0 1 0 0,10-2 0 0 0,-2 0-22 0 0,-1-1-1 0 0,0-1 1 0 0,0 0 0 0 0,0 0 0 0 0,-1-1 0 0 0,1-1-1 0 0,-1 1 1 0 0,0-2 0 0 0,-1 1 0 0 0,11-10-1 0 0,10-12-59 0 0,40-45-1 0 0,-26 21 64 0 0,-2-2 0 0 0,-3-2 0 0 0,57-110 0 0 0,63-197-24 0 0,-27-25-61 0 0,-115 324-17 0 0,-4-1 1 0 0,-2 0-1 0 0,-3-1 0 0 0,0-77 1 0 0,-8 120 42 0 0,-2 0 0 0 0,0 0 0 0 0,-2 0 0 0 0,-10-39 0 0 0,12 54 44 0 0,-1-1-1 0 0,0 1 1 0 0,-1 0-1 0 0,1 0 1 0 0,-1 1-1 0 0,-1-1 1 0 0,0 1-1 0 0,0 0 1 0 0,0 0-1 0 0,-1 1 1 0 0,0-1-1 0 0,0 1 1 0 0,-1 1-1 0 0,1-1 1 0 0,-14-7-1 0 0,17 11 19 0 0,1 1-1 0 0,-1-1 1 0 0,-1 1-1 0 0,1 0 1 0 0,0 0-1 0 0,0 0 1 0 0,0 0-1 0 0,0 1 1 0 0,-1-1-1 0 0,1 1 1 0 0,0 0-1 0 0,-1 0 1 0 0,1 0-1 0 0,0 0 1 0 0,0 1-1 0 0,-1-1 1 0 0,-4 2-1 0 0,3 0 9 0 0,1 0 0 0 0,-1 1-1 0 0,1-1 1 0 0,0 1 0 0 0,0 0-1 0 0,0 0 1 0 0,0 0 0 0 0,1 0-1 0 0,-1 1 1 0 0,-4 6 0 0 0,-4 7 80 0 0,1 1-1 0 0,1 0 1 0 0,1 0 0 0 0,-10 28-1 0 0,19-46-81 0 0,-22 63 135 0 0,3 1 0 0 0,2 1-1 0 0,-14 123 1 0 0,22-71-109 0 0,8 169-1 0 0,41 112 233 0 0,-12-268-113 0 0,-21-104-67 0 0,1-1 1 0 0,22 45-1 0 0,-28-65-72 0 0,1-1 1 0 0,0 0-1 0 0,0 0 0 0 0,0 0 1 0 0,0 0-1 0 0,0 0 0 0 0,1 0 1 0 0,0-1-1 0 0,0 0 0 0 0,0 0 1 0 0,0 0-1 0 0,0 0 0 0 0,1 0 1 0 0,4 1-1 0 0,-6-2-4 0 0,1-1 0 0 0,-1 0 0 0 0,1 0 0 0 0,-1-1 0 0 0,1 1 0 0 0,0-1-1 0 0,-1 1 1 0 0,1-1 0 0 0,0 0 0 0 0,-1-1 0 0 0,1 1 0 0 0,0-1 0 0 0,-1 1 0 0 0,1-1 0 0 0,-1 0 0 0 0,1 0-1 0 0,-1-1 1 0 0,0 1 0 0 0,7-5 0 0 0,-2 1-8 0 0,1-1 0 0 0,-2-1 0 0 0,1 0 1 0 0,-1 0-1 0 0,0 0 0 0 0,0-1 0 0 0,8-12 0 0 0,1-5-29 0 0,17-35-1 0 0,-6-1-57 0 0,-3-2-1 0 0,21-85 0 0 0,-28 92 59 0 0,72-296 61 0 0,-73 265-144 0 0,-4 0 0 0 0,1-101 0 0 0,-14 125-68 0 0,-14-117 0 0 0,7 137 112 0 0,-1-1-1 0 0,-2 2 1 0 0,-25-63-1 0 0,32 95 83 0 0,-1 1 0 0 0,0-1 0 0 0,0 1 0 0 0,-1 0-1 0 0,0 0 1 0 0,0 0 0 0 0,-1 1 0 0 0,-12-11 0 0 0,16 16-6 0 0,1 1 1 0 0,-1 1 0 0 0,1-1 0 0 0,-1 0-1 0 0,0 0 1 0 0,0 1 0 0 0,0 0-1 0 0,0-1 1 0 0,0 1 0 0 0,0 0-1 0 0,0 1 1 0 0,0-1 0 0 0,0 0-1 0 0,0 1 1 0 0,-1 0 0 0 0,1 0-1 0 0,0 0 1 0 0,0 0 0 0 0,0 0 0 0 0,-1 0-1 0 0,1 1 1 0 0,0 0 0 0 0,0 0-1 0 0,0 0 1 0 0,0 0 0 0 0,0 0-1 0 0,0 0 1 0 0,0 1 0 0 0,0-1-1 0 0,1 1 1 0 0,-1 0 0 0 0,-2 2-1 0 0,-2 2 20 0 0,1 0 0 0 0,0 0-1 0 0,0 1 1 0 0,1 0-1 0 0,0 0 1 0 0,0 0-1 0 0,1 0 1 0 0,0 1-1 0 0,0 0 1 0 0,-4 11-1 0 0,-2 12 60 0 0,-10 44-1 0 0,17-60-61 0 0,-14 67-8 0 0,5 0-1 0 0,3 2 1 0 0,3-1 0 0 0,9 127-1 0 0,11-48 72 0 0,47 216-1 0 0,-61-375-78 0 0,21 88 145 0 0,-16-75-85 0 0,0-1 0 0 0,1 0 0 0 0,14 25 0 0 0,-19-37-58 0 0,1 0 0 0 0,1 0-1 0 0,-1 1 1 0 0,0-2 0 0 0,1 1-1 0 0,-1 0 1 0 0,1 0 0 0 0,0-1-1 0 0,0 0 1 0 0,0 1 0 0 0,0-1 0 0 0,0 0-1 0 0,1-1 1 0 0,-1 1 0 0 0,1-1-1 0 0,-1 1 1 0 0,1-1 0 0 0,-1 0-1 0 0,1 0 1 0 0,0 0 0 0 0,0-1 0 0 0,-1 0-1 0 0,1 1 1 0 0,0-1 0 0 0,0 0-1 0 0,0-1 1 0 0,-1 1 0 0 0,1-1-1 0 0,0 0 1 0 0,-1 1 0 0 0,1-2 0 0 0,0 1-1 0 0,-1 0 1 0 0,1-1 0 0 0,-1 0-1 0 0,0 1 1 0 0,0-1 0 0 0,1-1-1 0 0,2-2 1 0 0,3-3-17 0 0,-1 0 0 0 0,0-1 0 0 0,0 0-1 0 0,-1-1 1 0 0,0 0 0 0 0,-1 0 0 0 0,0 0 0 0 0,-1-1-1 0 0,0 0 1 0 0,7-22 0 0 0,-1-7-41 0 0,11-73-1 0 0,-3-8 7 0 0,3-173-1 0 0,-22 240 29 0 0,-2 0-1 0 0,-3 0 1 0 0,-2 1-1 0 0,-3-1 1 0 0,-27-88-1 0 0,19 89-36 0 0,-27-51-1 0 0,31 78-7 0 0,0 0 0 0 0,-2 1-1 0 0,-32-39 1 0 0,41 56 50 0 0,-7-10-40 0 0,-34-29 0 0 0,44 43 49 0 0,-1 0 0 0 0,0 1-1 0 0,0-1 1 0 0,0 1-1 0 0,-1 0 1 0 0,1 0 0 0 0,-1 1-1 0 0,0 0 1 0 0,1 0-1 0 0,-1 0 1 0 0,0 1 0 0 0,-8-2-1 0 0,11 3 12 0 0,0 0-1 0 0,-1 0 1 0 0,1 1 0 0 0,0-1-1 0 0,0 1 1 0 0,-1 0-1 0 0,1 0 1 0 0,0 0 0 0 0,0 0-1 0 0,0 0 1 0 0,0 0 0 0 0,0 1-1 0 0,0 0 1 0 0,1-1-1 0 0,-1 1 1 0 0,0 0 0 0 0,1 1-1 0 0,-1-1 1 0 0,1 0-1 0 0,0 1 1 0 0,0-1 0 0 0,0 1-1 0 0,0 0 1 0 0,0-1 0 0 0,-1 5-1 0 0,-2 3 19 0 0,0 0-1 0 0,1 0 1 0 0,0 1-1 0 0,1 0 1 0 0,1 0 0 0 0,-3 14-1 0 0,-2 38-4 0 0,1 124-1 0 0,23 65 110 0 0,-15-228-129 0 0,14 126 0 0 0,-10-118 0 0 0,0 0 0 0 0,18 48 0 0 0,-23-76-15 0 0,1-1-1 0 0,-1 1 1 0 0,1-1 0 0 0,0 0-1 0 0,0 1 1 0 0,0-1 0 0 0,1 0-1 0 0,-1 0 1 0 0,1 0 0 0 0,0-1-1 0 0,4 5 1 0 0,-6-7 10 0 0,0 1 1 0 0,0 0-1 0 0,0-1 0 0 0,0 1 1 0 0,1-1-1 0 0,-1 1 0 0 0,0-1 0 0 0,0 0 1 0 0,0 1-1 0 0,0-1 0 0 0,1 0 1 0 0,-1 0-1 0 0,0 0 0 0 0,0 0 0 0 0,1 0 1 0 0,-1 0-1 0 0,0 0 0 0 0,0 0 0 0 0,0-1 1 0 0,1 1-1 0 0,-1 0 0 0 0,0-1 1 0 0,0 1-1 0 0,0-1 0 0 0,0 1 0 0 0,0-1 1 0 0,0 1-1 0 0,0-1 0 0 0,0 0 1 0 0,0 0-1 0 0,0 1 0 0 0,0-1 0 0 0,0 0 1 0 0,0 0-1 0 0,-1 0 0 0 0,1 0 1 0 0,0 0-1 0 0,0-2 0 0 0,5-5 2 0 0,-1-1 0 0 0,-1-1-1 0 0,1 1 1 0 0,-1-1 0 0 0,-1 1-1 0 0,0-1 1 0 0,3-19 0 0 0,4-77-40 0 0,-6 44 32 0 0,8-105-25 0 0,-16-252 0 0 0,-4 327 23 0 0,-5 1-1 0 0,-3 0 1 0 0,-4 1 0 0 0,-48-130-1 0 0,62 202 14 0 0,-82-226-32 0 0,-16 8-141 0 0,100 227 159 0 0,-12-23-33 0 0,-31-46 0 0 0,42 71 64 0 0,0 0 1 0 0,-1 0-1 0 0,1 0 1 0 0,-1 1-1 0 0,-1 0 1 0 0,1 0-1 0 0,-1 1 1 0 0,0-1-1 0 0,0 2 1 0 0,-1-1-1 0 0,-15-6 0 0 0,21 10 3 0 0,-1 0-1 0 0,1 0 1 0 0,-1 1-1 0 0,1-1 1 0 0,-1 1-1 0 0,1 0 1 0 0,-1 0-1 0 0,0 0 0 0 0,1 0 1 0 0,-1 0-1 0 0,1 1 1 0 0,-1-1-1 0 0,1 1 1 0 0,-1-1-1 0 0,1 1 1 0 0,-1 0-1 0 0,1 0 0 0 0,0 0 1 0 0,-1 0-1 0 0,1 1 1 0 0,0-1-1 0 0,0 1 1 0 0,0-1-1 0 0,0 1 1 0 0,-3 2-1 0 0,1 2 15 0 0,0-1 0 0 0,0 0 0 0 0,0 1 0 0 0,1-1 0 0 0,-1 1-1 0 0,1 0 1 0 0,1 0 0 0 0,-3 10 0 0 0,-4 11 36 0 0,-8 54 0 0 0,15-65-124 0 0,1 0-1 0 0,0 1 0 0 0,1-1 1 0 0,4 31-1 0 0,-2-39 37 0 0,11 92-191 0 0,-12-89 183 0 0,0 1 0 0 0,1-1 1 0 0,0 0-1 0 0,1 0 0 0 0,6 17 0 0 0,-8-25 22 0 0,1 1 0 0 0,-1-1 0 0 0,1 0-1 0 0,0 1 1 0 0,0-1 0 0 0,0 0 0 0 0,1 0 0 0 0,-1 0 0 0 0,1-1-1 0 0,-1 1 1 0 0,1-1 0 0 0,0 1 0 0 0,0-1 0 0 0,0 0 0 0 0,0 0-1 0 0,1 0 1 0 0,-1 0 0 0 0,1-1 0 0 0,-1 1 0 0 0,6 0-1 0 0,-6-1 0 0 0,-1-1-1 0 0,1 1 0 0 0,-1-1 0 0 0,1 0 0 0 0,0 0 0 0 0,-1 0 0 0 0,1 0 0 0 0,-1-1 0 0 0,1 1 0 0 0,-1-1 0 0 0,1 1 0 0 0,-1-1 0 0 0,1 0 0 0 0,-1 0 0 0 0,3-1 0 0 0,-1-1-5 0 0,-1 1-1 0 0,1-1 1 0 0,-1 1 0 0 0,0-1-1 0 0,0 0 1 0 0,0 0 0 0 0,0-1-1 0 0,3-4 1 0 0,2-6-37 0 0,-1 0 0 0 0,0 0-1 0 0,9-28 1 0 0,-15 39 41 0 0,14-40-3 0 0,-2 0 0 0 0,-2-1-1 0 0,-2-1 1 0 0,-2 1 0 0 0,-1-1-1 0 0,-2-73 1 0 0,-4 117 10 0 0,0-30 47 0 0,-3 1-1 0 0,0-1 0 0 0,-2 1 1 0 0,-8-30-1 0 0,5 31 18 0 0,-1-2-7 0 0,-1 0 0 0 0,-18-36 0 0 0,22 54-39 0 0,-3-5-5 0 0,1 1 0 0 0,-2 1-1 0 0,-14-19 1 0 0,14 23 1 0 0,3 2 37 0 0,-1 1-1 0 0,0 0 1 0 0,-13-10-1 0 0,13 10 19 0 0,7 7-68 0 0,0 0 0 0 0,0 1 0 0 0,-1-1 0 0 0,1 1 0 0 0,-1 0 0 0 0,1-1 0 0 0,-1 1 0 0 0,0 0 0 0 0,1 0 0 0 0,-1 0 0 0 0,0 0 0 0 0,0 0 0 0 0,0 0 0 0 0,0 1 0 0 0,-3-2 0 0 0,5 2-3 0 0,0 0 0 0 0,0 0 0 0 0,-1 0-1 0 0,1 0 1 0 0,0 0 0 0 0,0 0-1 0 0,-1 0 1 0 0,1 0 0 0 0,0 0 0 0 0,-1 0-1 0 0,1 0 1 0 0,0 0 0 0 0,0 0-1 0 0,-1 0 1 0 0,1 0 0 0 0,0 0-1 0 0,0 0 1 0 0,-1 0 0 0 0,1 1 0 0 0,0-1-1 0 0,0 0 1 0 0,-1 0 0 0 0,1 0-1 0 0,0 1 1 0 0,-2 0-10 0 0,-5 4-52 0 0,4 13 48 0 0,2-6 27 0 0,0-6-7 0 0,0 1 0 0 0,1-1 0 0 0,-1 0 0 0 0,1 1 0 0 0,1-1 0 0 0,-1 0 0 0 0,1 0 0 0 0,0 1 0 0 0,2 5 0 0 0,3 32-106 0 0,-5-33 74 0 0,1 0 0 0 0,-1 0 0 0 0,5 12 0 0 0,39 99 15 0 0,-31-91 13 0 0,1 0 0 0 0,2-1 0 0 0,22 31 0 0 0,-33-53 0 0 0,3 6 0 0 0,1-1 0 0 0,0 0 0 0 0,1-1 0 0 0,1 0 0 0 0,17 13 0 0 0,-24-21 0 0 0,0 0 0 0 0,0 0 0 0 0,0-1 0 0 0,1 1 0 0 0,-1-2 0 0 0,1 1 0 0 0,0 0 0 0 0,0-1 0 0 0,0 0 0 0 0,0-1 0 0 0,0 1 0 0 0,1-1 0 0 0,-1 0 0 0 0,0-1 0 0 0,1 1 0 0 0,10-2 0 0 0,-13 0 0 0 0,-1 0 0 0 0,0 0 0 0 0,1 0 0 0 0,-1-1 0 0 0,0 1 0 0 0,1-1 0 0 0,-1 0 0 0 0,0 0 0 0 0,0 0 0 0 0,-1 0 0 0 0,1 0 0 0 0,0-1 0 0 0,-1 1 0 0 0,1-1 0 0 0,-1 0 0 0 0,0 1 0 0 0,0-1 0 0 0,0 0 0 0 0,0-1 0 0 0,-1 1 0 0 0,1 0 0 0 0,-1 0 0 0 0,0-1 0 0 0,2-5 0 0 0,0-4 0 0 0,0-1 0 0 0,-1 1 0 0 0,0-1 0 0 0,-2 1 0 0 0,0-16 0 0 0,0 1 41 0 0,-3 0 0 0 0,0 0 0 0 0,-2 0 0 0 0,0 0 0 0 0,-18-48 0 0 0,16 58-11 0 0,-1 0 0 0 0,-1 1 0 0 0,0 0-1 0 0,-2 0 1 0 0,1 1 0 0 0,-2 0 0 0 0,0 1 0 0 0,-1 0-1 0 0,-19-16 1 0 0,10 12-9 0 0,-1 2 0 0 0,-1 0 0 0 0,0 2-1 0 0,-1 1 1 0 0,0 1 0 0 0,-1 1 0 0 0,-1 1 0 0 0,0 1-1 0 0,-34-7 1 0 0,51 15-20 0 0,1 0 0 0 0,-1 0 0 0 0,0 1 0 0 0,0 1 0 0 0,1 0 0 0 0,-1 0 0 0 0,0 1 0 0 0,-12 2 0 0 0,18-2 1 0 0,-1 0-1 0 0,1 0 0 0 0,-1 1 1 0 0,1 0-1 0 0,0 0 0 0 0,0 0 0 0 0,0 0 1 0 0,0 1-1 0 0,0-1 0 0 0,0 1 0 0 0,1 0 1 0 0,-1 0-1 0 0,1 0 0 0 0,0 1 0 0 0,0-1 1 0 0,0 1-1 0 0,0 0 0 0 0,1 0 1 0 0,-4 6-1 0 0,0 5 4 0 0,1 0 1 0 0,0 0 0 0 0,1 0-1 0 0,0 1 1 0 0,-1 21-1 0 0,-1 79 15 0 0,6-108-20 0 0,-1 59-4 0 0,4 0 0 0 0,16 99 0 0 0,2-54-118 0 0,35 114 0 0 0,-7-87-42 0 0,-37-108 131 0 0,3 0 0 0 0,24 38-1 0 0,-35-62 34 0 0,12 18 0 0 0,23 27 1 0 0,-33-44-2 0 0,1-1-1 0 0,-1-1 1 0 0,2 0-1 0 0,-1 0 1 0 0,1 0-1 0 0,-1-1 1 0 0,16 8-1 0 0,-17-10-6 0 0,0 0 0 0 0,0-1 0 0 0,0 1-1 0 0,0-2 1 0 0,0 1 0 0 0,0 0 0 0 0,0-1-1 0 0,1-1 1 0 0,-1 1 0 0 0,0-1 0 0 0,1 0-1 0 0,-1 0 1 0 0,1 0 0 0 0,-1-1 0 0 0,0 0-1 0 0,1-1 1 0 0,-1 1 0 0 0,0-1 0 0 0,0 0-1 0 0,0-1 1 0 0,0 0 0 0 0,-1 0 0 0 0,1 0-1 0 0,-1 0 1 0 0,0-1 0 0 0,1 0 0 0 0,-2 0-1 0 0,1 0 1 0 0,0-1 0 0 0,6-8-1 0 0,7-10-19 0 0,-1-1 0 0 0,-2-1 0 0 0,0-1 0 0 0,-2 0 0 0 0,0 0 0 0 0,10-36 0 0 0,41-175 4 0 0,-52 186 39 0 0,-12 50-14 0 0,54-276-199 0 0,-50 247 126 0 0,-2 0 0 0 0,-2 0-1 0 0,0 0 1 0 0,-2 0-1 0 0,-1 0 1 0 0,-1 0 0 0 0,-11-37-1 0 0,13 60 48 0 0,-1 1 0 0 0,1-1-1 0 0,-1 1 1 0 0,0 0 0 0 0,0 0 0 0 0,-1 0-1 0 0,1 1 1 0 0,-9-10 0 0 0,10 13 18 0 0,1 1 1 0 0,-1 0-1 0 0,1-1 0 0 0,-1 1 0 0 0,0 0 1 0 0,1 0-1 0 0,-1 0 0 0 0,0 0 1 0 0,0 0-1 0 0,0 1 0 0 0,0-1 1 0 0,0 0-1 0 0,1 1 0 0 0,-1 0 1 0 0,0-1-1 0 0,0 1 0 0 0,-1 0 1 0 0,1 0-1 0 0,0 0 0 0 0,0 0 0 0 0,0 0 1 0 0,0 1-1 0 0,0-1 0 0 0,0 1 1 0 0,1-1-1 0 0,-1 1 0 0 0,0-1 1 0 0,0 1-1 0 0,0 0 0 0 0,0 0 1 0 0,1 0-1 0 0,-1 0 0 0 0,-2 3 0 0 0,-1 0 20 0 0,0 0 0 0 0,0 0 0 0 0,0 1 0 0 0,1 0 0 0 0,0 0 0 0 0,0 0 0 0 0,-5 8 0 0 0,-20 44 101 0 0,23-44-93 0 0,-60 153 239 0 0,40-96-160 0 0,-120 411 370 0 0,133-432-436 0 0,-44 233 75 0 0,47-228-85 0 0,-5 47 14 0 0,-5 127-1 0 0,18-167-34 0 0,-2 91 30 0 0,5-108 0 0 0,10 63-1 0 0,-8-89-59 0 0,0 1 108 0 0,0 1-1 0 0,9 24 1 0 0,-10-39-136 0 0,0 1 1 0 0,0-1-1 0 0,1 0 0 0 0,-1-1 1 0 0,1 1-1 0 0,0 0 0 0 0,1-1 1 0 0,-1 0-1 0 0,1 1 0 0 0,0-2 1 0 0,0 1-1 0 0,8 6 0 0 0,-8-7-132 0 0,1 0 0 0 0,0 0 0 0 0,-1-1 0 0 0,1 1 0 0 0,0-1-1 0 0,1 0 1 0 0,-1-1 0 0 0,7 2 0 0 0,-9-2-192 0 0,1-1 1 0 0,-1 0-1 0 0,1 0 0 0 0,-1 0 1 0 0,1-1-1 0 0,-1 1 0 0 0,1-1 1 0 0,-1 0-1 0 0,1 0 1 0 0,-1 0-1 0 0,0 0 0 0 0,1 0 1 0 0,4-4-1 0 0,3-2-3136 0 0,0-1 0 0 0,18-16 1 0 0,-12 8 17 0 0,4-1 1830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3:08.257"/>
    </inkml:context>
    <inkml:brush xml:id="br0">
      <inkml:brushProperty name="width" value="0.1" units="cm"/>
      <inkml:brushProperty name="height" value="0.2" units="cm"/>
      <inkml:brushProperty name="color" value="#FF7C80"/>
      <inkml:brushProperty name="tip" value="rectangle"/>
      <inkml:brushProperty name="rasterOp" value="maskPen"/>
    </inkml:brush>
  </inkml:definitions>
  <inkml:trace contextRef="#ctx0" brushRef="#br0">0 1 6335 0 0,'0'0'672'0'0,"2"8"-768"0"0,2 0-1248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3:12.627"/>
    </inkml:context>
    <inkml:brush xml:id="br0">
      <inkml:brushProperty name="width" value="0.1" units="cm"/>
      <inkml:brushProperty name="height" value="0.2" units="cm"/>
      <inkml:brushProperty name="color" value="#FF7C80"/>
      <inkml:brushProperty name="tip" value="rectangle"/>
      <inkml:brushProperty name="rasterOp" value="maskPen"/>
    </inkml:brush>
  </inkml:definitions>
  <inkml:trace contextRef="#ctx0" brushRef="#br0">176 110 8287 0 0,'0'0'639'0'0,"-1"8"-351"0"0,0 15 793 0 0,-5 26 0 0 0,0 7 164 0 0,0-9-933 0 0,0 8 249 0 0,-4 50 996 0 0,12 19-449 0 0,-2-122-1098 0 0,0-1-1 0 0,0 0 1 0 0,0 0-1 0 0,0 0 1 0 0,1 0-1 0 0,-1 0 1 0 0,0 0-1 0 0,1 0 1 0 0,-1 0-1 0 0,0 0 1 0 0,1 0-1 0 0,-1 0 1 0 0,2 1-1 0 0,2-2 69 0 0,0-10-46 0 0,4-16 41 0 0,-4 18-42 0 0,-2-1 0 0 0,4-14-1 0 0,-4 8-22 0 0,28-202 192 0 0,-14 104-200 0 0,-3 4 0 0 0,-13 99 0 0 0,0 10 0 0 0,0 0 0 0 0,0 0 0 0 0,0 0 0 0 0,0-1 0 0 0,0 1 0 0 0,0 0 0 0 0,0 0 0 0 0,0 0 0 0 0,0-1 0 0 0,0 1 0 0 0,0 0 0 0 0,0 0 0 0 0,0 0 0 0 0,0 0 0 0 0,0-1 0 0 0,0 1-1 0 0,0 0 1 0 0,0 0 0 0 0,0 0 0 0 0,-1 0 0 0 0,1 0 0 0 0,0-1 0 0 0,0 1 0 0 0,0 0 0 0 0,0 0 0 0 0,0 0 0 0 0,0 0 0 0 0,-1 0 0 0 0,1 0 0 0 0,0-1 0 0 0,0 1 0 0 0,0 0 0 0 0,0 0 0 0 0,0 0 0 0 0,-1 0 0 0 0,1 0 0 0 0,0 0 0 0 0,0 0-1 0 0,0 0 1 0 0,0 0 0 0 0,-1 0 0 0 0,1 0 0 0 0,0 0 0 0 0,0 0 0 0 0,0 0 0 0 0,-1 0 0 0 0,1 0 0 0 0,0 0 0 0 0,0 0 0 0 0,0 0 0 0 0,0 0 0 0 0,-1 0 0 0 0,1 0 0 0 0,0 0 0 0 0,0 0 0 0 0,0 1 0 0 0,0-1 0 0 0,-1 0 0 0 0,-2 4 13 0 0,1 0-4 0 0,0 1 0 0 0,0 0 0 0 0,0-1-1 0 0,1 1 1 0 0,-2 8 0 0 0,-2 6-9 0 0,0 2 0 0 0,-5 34 0 0 0,4-16 0 0 0,-20 128 240 0 0,6-21 168 0 0,17-120-250 0 0,0 33 0 0 0,2-41-74 0 0,1-14-59 0 0,0 0-9 0 0,0 0 0 0 0,0 0 0 0 0,1 0-1 0 0,-1-1 1 0 0,1 1 0 0 0,0 0-1 0 0,0-1 1 0 0,1 5 0 0 0,0-6 39 0 0,-2-2-55 0 0,0 0 0 0 0,1 0 1 0 0,-1 0-1 0 0,0 0 0 0 0,0 0 0 0 0,1 0 1 0 0,-1 0-1 0 0,0 0 0 0 0,1 0 1 0 0,-1 0-1 0 0,0 0 0 0 0,0 0 1 0 0,1 0-1 0 0,-1 0 0 0 0,0 0 1 0 0,1 0-1 0 0,-1 0 0 0 0,0-1 1 0 0,0 1-1 0 0,1 0 0 0 0,-1 0 1 0 0,0 0-1 0 0,0 0 0 0 0,1-1 0 0 0,-1 1 1 0 0,0 0-1 0 0,0 0 0 0 0,0 0 1 0 0,1-1-1 0 0,-1 1 0 0 0,0 0 1 0 0,0 0-1 0 0,0-1 0 0 0,0 1 1 0 0,0 0-1 0 0,1-1 0 0 0,2-9-2 0 0,-2 9 3 0 0,2-11 31 0 0,1 1 0 0 0,1-18 0 0 0,1-3 0 0 0,-3 18-32 0 0,-1-1 0 0 0,0-20 0 0 0,3-15 0 0 0,2-34 0 0 0,-4 31 0 0 0,-3 4-47 0 0,0 36 34 0 0,1-23 1 0 0,-3-19 12 0 0,3 54-1 0 0,-1 0 1 0 0,0 1 0 0 0,0-1-1 0 0,0 1 1 0 0,0 0 0 0 0,0-1 0 0 0,0 1-1 0 0,0-1 1 0 0,0 1 0 0 0,0 0-1 0 0,0-1 1 0 0,0 1 0 0 0,0-1-1 0 0,0 1 1 0 0,0 0 0 0 0,0-1-1 0 0,-1 1 1 0 0,1-1 0 0 0,0 1 0 0 0,0 0-1 0 0,0-1 1 0 0,-1 1 0 0 0,1 0-1 0 0,0-1 1 0 0,0 1 0 0 0,-1 0-1 0 0,1-1 1 0 0,0 1 0 0 0,-1 0-1 0 0,1 0 1 0 0,0-1 0 0 0,-1 1 0 0 0,0 0-10 0 0,0 1 1 0 0,1-1-1 0 0,-1 0 1 0 0,1 1-1 0 0,-1-1 1 0 0,0 1-1 0 0,1-1 1 0 0,-1 1 0 0 0,1-1-1 0 0,-1 1 1 0 0,1-1-1 0 0,-1 1 1 0 0,0 1-1 0 0,1-2 9 0 0,-1 3-17 0 0,-1 0-1 0 0,1 1 1 0 0,0-1-1 0 0,0 1 0 0 0,0-1 1 0 0,0 1-1 0 0,0-1 1 0 0,1 1-1 0 0,0 0 1 0 0,0 6-1 0 0,-1 7-33 0 0,-10 67 111 0 0,-1 20 14 0 0,-4 135 150 0 0,15-235-211 0 0,4 15 40 0 0,-3-17 81 0 0,0-10 27 0 0,2-12-129 0 0,-2 1 0 0 0,0-1 0 0 0,-1 0 0 0 0,-5-26 0 0 0,2 14 0 0 0,-2-7-9 0 0,4 22-22 0 0,3 15 0 0 0,-2-1 0 0 0,1 1 0 0 0,0-1 0 0 0,-1 0 0 0 0,1 1 0 0 0,-1-1 0 0 0,0 1 0 0 0,1-1 0 0 0,-1 1 0 0 0,-1 0 0 0 0,1-1 0 0 0,-2-2 0 0 0,-1 0 0 0 0,4 5 0 0 0,0 0 0 0 0,-1 0 0 0 0,1 0 0 0 0,0 0 0 0 0,-1-1 0 0 0,1 1 0 0 0,0 0 0 0 0,0 0 0 0 0,-1 0 0 0 0,1 0 0 0 0,0 0 0 0 0,-1 0 0 0 0,1 0 0 0 0,0 0 0 0 0,-1 0 0 0 0,1 0 0 0 0,0 0 0 0 0,-1 0 0 0 0,1 0 0 0 0,0 1 0 0 0,0-1 0 0 0,-1 0 0 0 0,1 0 0 0 0,0 0 0 0 0,-1 0 0 0 0,1 0 0 0 0,0 1 0 0 0,0-1 0 0 0,-1 0 0 0 0,1 0 0 0 0,0 0 0 0 0,0 1 0 0 0,0-1 0 0 0,-1 0 0 0 0,1 0 0 0 0,0 1 0 0 0,0-1 0 0 0,0 0 0 0 0,0 1 0 0 0,0-1 0 0 0,-1 0 0 0 0,1 0 0 0 0,0 1 0 0 0,0 0 0 0 0,-3 4-11 0 0,0 0 1 0 0,0 0-1 0 0,1 1 0 0 0,0 0 0 0 0,0-1 0 0 0,0 1 0 0 0,0 0 0 0 0,1 0 1 0 0,0 0-1 0 0,1 0 0 0 0,-1 0 0 0 0,1 0 0 0 0,0 7 0 0 0,0 31-42 0 0,3-10 41 0 0,3 9 13 0 0,-2-22 29 0 0,4 21 58 0 0,0-28 17 0 0,-7-13 142 0 0,-2-2-175 0 0,-1-2-38 0 0,1-1 1 0 0,0 1-1 0 0,0 0 1 0 0,0-1 0 0 0,0 1-1 0 0,1-1 1 0 0,-1-4-1 0 0,-4-18 108 0 0,-6-34-43 0 0,8 45-57 0 0,3 11-41 0 0,-1 0 0 0 0,0 0 0 0 0,0 1 0 0 0,0-1 0 0 0,-1 0 1 0 0,1 1-1 0 0,-1-1 0 0 0,1 1 0 0 0,-5-6 0 0 0,6 8 0 0 0,-1 1 0 0 0,1 0 1 0 0,0-1-1 0 0,0 1 0 0 0,-1-1 0 0 0,1 1 0 0 0,0-1 0 0 0,-1 1 0 0 0,1 0 1 0 0,0-1-1 0 0,-1 1 0 0 0,1 0 0 0 0,-1-1 0 0 0,1 1 0 0 0,0 0 0 0 0,-1 0 1 0 0,1 0-1 0 0,-1-1 0 0 0,1 1 0 0 0,-1 0 0 0 0,1 0 0 0 0,-1 0 0 0 0,0 0 1 0 0,1 0-2 0 0,-1 0 0 0 0,1 0 0 0 0,-1 0 0 0 0,1 1 0 0 0,-1-1 1 0 0,1 0-1 0 0,0 1 0 0 0,-1-1 0 0 0,1 0 0 0 0,0 1 0 0 0,-1-1 1 0 0,1 0-1 0 0,0 1 0 0 0,0-1 0 0 0,-1 0 0 0 0,1 1 1 0 0,0-1-1 0 0,0 1 0 0 0,-1 0 0 0 0,0 2-9 0 0,0 1 0 0 0,1-1 0 0 0,-1 1-1 0 0,0-1 1 0 0,1 6 0 0 0,-7 29-75 0 0,7-29 49 0 0,0-1 0 0 0,0 1 0 0 0,-2 11 0 0 0,2-15 35 0 0,-1 0 0 0 0,1 0 0 0 0,0-1-1 0 0,1 10 1 0 0,1 11 115 0 0,-2-21-105 0 0,0-1 0 0 0,0 0 1 0 0,1 0-1 0 0,-1 1 1 0 0,1-1-1 0 0,1 4 0 0 0,3 15-12 0 0,-5-20 3 0 0,1 0 0 0 0,-1 0 0 0 0,1 0-1 0 0,-1 0 1 0 0,1 0 0 0 0,-1 0 0 0 0,1-1 0 0 0,0 1-1 0 0,0 0 1 0 0,0-1 0 0 0,0 1 0 0 0,2 2 0 0 0,-3-3-1 0 0,0-1 7 0 0,0 0 1 0 0,0 1-1 0 0,1-1 1 0 0,-1 0-1 0 0,0 1 0 0 0,0-1 1 0 0,0 0-1 0 0,0 1 1 0 0,0-1-1 0 0,1 0 0 0 0,-1 0 1 0 0,0 1-1 0 0,0-1 1 0 0,0 0-1 0 0,1 1 0 0 0,-1-1 1 0 0,0 0-1 0 0,0 0 1 0 0,1 0-1 0 0,-1 1 0 0 0,0-1 1 0 0,1 0-1 0 0,-1 0 1 0 0,0 0-1 0 0,1 0 0 0 0,-1 0 1 0 0,0 1-1 0 0,1-1 1 0 0,-1 0-1 0 0,0 0 1 0 0,1 0-1 0 0,-1 0 0 0 0,0 0 1 0 0,1 0-1 0 0,-1 0 1 0 0,0 0-1 0 0,1 0 0 0 0,-1 0 1 0 0,0 0-1 0 0,1-1 1 0 0,-1 1-1 0 0,0 0 0 0 0,1 0 1 0 0,-1 0-1 0 0,0 0 1 0 0,0 0-1 0 0,1-1 0 0 0,-1 1 1 0 0,0 0-1 0 0,1 0 1 0 0,-1-1-1 0 0,0 1 0 0 0,0 0 1 0 0,0 0-1 0 0,1-1 1 0 0,-1 1-1 0 0,0 0 1 0 0,0-1-1 0 0,1 1 0 0 0,7-22 27 0 0,-7 20 19 0 0,0-3-23 0 0,0 0 1 0 0,-1 1 0 0 0,1-1 0 0 0,-1 0 0 0 0,1 0 0 0 0,-2-7-1 0 0,1-13 24 0 0,0 18-34 0 0,0 1-1 0 0,0 0 1 0 0,-3-11 0 0 0,0-11 18 0 0,4 24-34 0 0,-1 2 0 0 0,-1 0-1 0 0,1 0 1 0 0,0 0-1 0 0,0 0 1 0 0,-1 0-1 0 0,1 0 1 0 0,-1 0-1 0 0,0 0 1 0 0,1 0 0 0 0,-1 0-1 0 0,0 0 1 0 0,0 1-1 0 0,-2-4 1 0 0,-2 0 6 0 0,4 5-10 0 0,1 0 0 0 0,0 0 0 0 0,0-1 0 0 0,0 1 0 0 0,0 0 0 0 0,-1 0 0 0 0,1 0 0 0 0,0 0 0 0 0,0 0 0 0 0,0 0 0 0 0,-1 0 0 0 0,1 0 0 0 0,0 0 0 0 0,0 0 0 0 0,0 0 0 0 0,0 0 0 0 0,-1 0 0 0 0,1 1 0 0 0,0-1 0 0 0,0 0 0 0 0,0 0 0 0 0,0 0 0 0 0,-1 0 0 0 0,1 0 0 0 0,0 0 0 0 0,0 0 0 0 0,0 0 0 0 0,0 0 0 0 0,0 1 0 0 0,-1-1 0 0 0,1 0 0 0 0,-8 25-98 0 0,7-21 76 0 0,-1 0 0 0 0,1 0 1 0 0,-1 1-1 0 0,0 6 1 0 0,-2 6-37 0 0,2 7-22 0 0,2-21 78 0 0,0 1 0 0 0,0-1 1 0 0,-1 1-1 0 0,1-1 0 0 0,-3 7 1 0 0,2-5-10 0 0,0 0 0 0 0,0 0 0 0 0,1 0 1 0 0,-1 8-1 0 0,0 3 11 0 0,4 38 152 0 0,-3-51-129 0 0,0 1 0 0 0,0-1 0 0 0,0 1 0 0 0,1-1-1 0 0,-1 1 1 0 0,3 5 0 0 0,6-24 41 0 0,-7 7-39 0 0,-1 1 0 0 0,1-1 1 0 0,-1 0-1 0 0,-1 1 0 0 0,1-1 0 0 0,-2-12 0 0 0,1 3 51 0 0,0 14-67 0 0,0 0-1 0 0,1 1 0 0 0,-1-1 0 0 0,-1 0 1 0 0,1 0-1 0 0,0 1 0 0 0,-1-1 0 0 0,1 0 0 0 0,-1 1 1 0 0,0-1-1 0 0,0 1 0 0 0,0-1 0 0 0,0 1 1 0 0,-1-1-1 0 0,-2-3 0 0 0,-4-3 5 0 0,1 10 18 0 0,1 10-9 0 0,5-10-38 0 0,0 2-4 0 0,0 0 1 0 0,0-1 0 0 0,1 1 0 0 0,-1 0 0 0 0,0 0 0 0 0,1-1-1 0 0,0 1 1 0 0,0 3 0 0 0,-2 9-74 0 0,2-12 86 0 0,0-1 0 0 0,0 1-1 0 0,0-1 1 0 0,0 1 0 0 0,0-1-1 0 0,2 6 1 0 0,0 11-6 0 0,-2-5 13 0 0,0-1 0 0 0,2 17 0 0 0,0-4 0 0 0,-2-20 0 0 0,0 0 0 0 0,1-1 0 0 0,0 1 0 0 0,2 10 0 0 0,0 0-14 0 0,-3-14 11 0 0,0 0 0 0 0,0 0 0 0 0,0 1 1 0 0,1-1-1 0 0,-1 0 0 0 0,1 1 0 0 0,0-1 1 0 0,0 0-1 0 0,0 0 0 0 0,0 0 0 0 0,0 0 1 0 0,0 0-1 0 0,0 0 0 0 0,1 0 0 0 0,-1 0 1 0 0,1-1-1 0 0,2 4 0 0 0,4 0 3 0 0,0-7 0 0 0,-6-1 17 0 0,-1 0 0 0 0,1-1 0 0 0,-1 1 0 0 0,0-1 0 0 0,-1 1 0 0 0,1-1 0 0 0,0 1 0 0 0,-1-7 1 0 0,0-8 126 0 0,0 10-89 0 0,0-1 0 0 0,-1 0 0 0 0,0 1 0 0 0,0-1 0 0 0,-1 0 0 0 0,0 1 0 0 0,0 0 0 0 0,-1-1 0 0 0,-4-8 0 0 0,6 15-8 0 0,-6-6-297 0 0,2 16-29 0 0,3-3 377 0 0,0 0-124 0 0,1 0-1 0 0,-1 0 0 0 0,1 0 1 0 0,1 0-1 0 0,-1 0 1 0 0,1 0-1 0 0,0 0 0 0 0,0 0 1 0 0,0 0-1 0 0,1 0 1 0 0,1 7-1 0 0,1 14-46 0 0,-3-18 73 0 0,2 0 0 0 0,-1 0 0 0 0,3 8 0 0 0,3 19 0 0 0,6 25-12 0 0,-12-54 6 0 0,0 0-1 0 0,0-1 0 0 0,0 1 1 0 0,1-1-1 0 0,0 0 0 0 0,0 1 1 0 0,0-1-1 0 0,5 6 0 0 0,4-2 70 0 0,-4-10 74 0 0,-6 0-120 0 0,0 0 0 0 0,0 0-1 0 0,-1 0 1 0 0,1 0 0 0 0,-1 1-1 0 0,1-1 1 0 0,-1 0 0 0 0,1 0-1 0 0,-1 0 1 0 0,1 0 0 0 0,-1-1-1 0 0,19-87-16 0 0,-9 37 0 0 0,-8 49 0 0 0,-3-1 0 0 0,0-12 0 0 0,1 16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0,-1 0 0 0 0,1 0 0 0 0,0 0 0 0 0,0 0 0 0 0,0 0 0 0 0,-3 4 0 0 0,3-4 0 0 0,-3 7 10 0 0,2-3-21 0 0,-1 0 0 0 0,1 0 0 0 0,0 0-1 0 0,0 0 1 0 0,0 0 0 0 0,0 0-1 0 0,0 8 1 0 0,0 7 48 0 0,1-16-34 0 0,0-1 0 0 0,-1 1 0 0 0,1 0 0 0 0,0 0 0 0 0,1 0 0 0 0,-1 0 0 0 0,0 0 0 0 0,2 3 0 0 0,7 47-67 0 0,2 13 0 0 0,-4-38 64 0 0,4 10 0 0 0,-6-17 0 0 0,-4-16 1 0 0,0-1 1 0 0,0 1-1 0 0,0 0 1 0 0,1-1 0 0 0,-1 1-1 0 0,4 5 1 0 0,5-29 111 0 0,-8 1-24 0 0,-1-1 0 0 0,-1-26 0 0 0,0 15-40 0 0,-4 4-49 0 0,1-4 0 0 0,3 27 2 0 0,1 2 0 0 0,-1 1 0 0 0,0-1 0 0 0,0 0 0 0 0,0 0 0 0 0,0 0 0 0 0,0 0 0 0 0,0 1 0 0 0,0-1 0 0 0,-1 0 0 0 0,1 0 0 0 0,0 0 0 0 0,0 1 0 0 0,0-1 0 0 0,-1 0 0 0 0,1 0 0 0 0,-1 1 0 0 0,1-1 0 0 0,0 0 0 0 0,-1 1 0 0 0,1-1 0 0 0,-1 0 0 0 0,0 1 0 0 0,1-1 0 0 0,-1 0 0 0 0,0 0 0 0 0,-4-1-8 0 0,4 1-72 0 0,-8 22-158 0 0,7 15 222 0 0,2-32 14 0 0,0 1 0 0 0,0 0 0 0 0,0 0 0 0 0,2 9 0 0 0,0 5 0 0 0,1 7 0 0 0,7 35 0 0 0,-2-21 0 0 0,7 36 0 0 0,-3-14-53 0 0,-11-60 85 0 0,1-6-16 0 0,1-8-11 0 0,-1-9 107 0 0,-1-40 0 0 0,-1-6 72 0 0,-4-5-184 0 0,0 50 0 0 0,4 20 0 0 0,-1-1 0 0 0,0 1 0 0 0,1-1 0 0 0,0 1 0 0 0,-1-1 0 0 0,1-4 0 0 0,1 5-1 0 0,-1 2 1 0 0,0-1-1 0 0,0 1 1 0 0,0 0-1 0 0,0-1 1 0 0,0 1-1 0 0,0-1 0 0 0,0 1 1 0 0,0-1-1 0 0,0 1 1 0 0,0-1-1 0 0,0 1 1 0 0,-1-1-1 0 0,1 1 1 0 0,0-1-1 0 0,0 1 0 0 0,0 0 1 0 0,-1-1-1 0 0,1 1 1 0 0,0-1-1 0 0,0 1 1 0 0,-1 0-1 0 0,1-1 1 0 0,0 1-1 0 0,-1-1 1 0 0,0 0-75 0 0,4 23-212 0 0,3 29 191 0 0,-5-46 96 0 0,0 1 0 0 0,0-1 0 0 0,3 10 0 0 0,-3-10 0 0 0,1 0 0 0 0,-1 0 0 0 0,0 0 0 0 0,0 0 0 0 0,0 6 0 0 0,4 35 0 0 0,-1-8 0 0 0,-2-26 0 0 0,0 0 0 0 0,0 0 0 0 0,8 21 0 0 0,-7-23 0 0 0,-1-7 0 0 0,-1 0 0 0 0,0 0 0 0 0,1-1 0 0 0,-1 1 0 0 0,1-1 0 0 0,3 4 0 0 0,-5-5 0 0 0,8 7 11 0 0,1-5 42 0 0,-7-3-41 0 0,-1-1 1 0 0,1 1-1 0 0,0-1 0 0 0,-1 1 0 0 0,1-1 0 0 0,-1 0 1 0 0,1 0-1 0 0,-1 0 0 0 0,1 0 0 0 0,-1 0 0 0 0,0 0 1 0 0,2-2-1 0 0,-1 2 0 0 0,-1-1 0 0 0,0 0 0 0 0,0 0 0 0 0,0 0 1 0 0,0 0-1 0 0,-1 0 0 0 0,1 0 0 0 0,0 0 0 0 0,-1 0 0 0 0,0 0 1 0 0,1 0-1 0 0,-1 0 0 0 0,0-4 0 0 0,3-13 54 0 0,0 10-51 0 0,-2 0 0 0 0,1-1 0 0 0,-1 1 0 0 0,0-18-1 0 0,1-8 81 0 0,-2 30-72 0 0,0 0-1 0 0,0 1 1 0 0,-1-1 0 0 0,0 0-1 0 0,-2-8 1 0 0,-1-15 37 0 0,3 25-68 0 0,1 0-1 0 0,0 0 1 0 0,-1 0-1 0 0,0 0 1 0 0,0 0 0 0 0,0 0-1 0 0,0 0 1 0 0,0 0-1 0 0,0 1 1 0 0,-1-1-1 0 0,1 0 1 0 0,-1 1-1 0 0,0-1 1 0 0,0 1 0 0 0,0-1-1 0 0,0 1 1 0 0,-4-3-1 0 0,4 5 4 0 0,0 0 0 0 0,1 0 0 0 0,-1 0 0 0 0,0 0 1 0 0,0 1-1 0 0,1-1 0 0 0,-1 1 0 0 0,1-1 0 0 0,-1 1 0 0 0,0 0 0 0 0,-1 1 0 0 0,2-2 0 0 0,-6 6-8 0 0,5-4-6 0 0,0 1 1 0 0,1 0-1 0 0,-1 0 0 0 0,1 0 1 0 0,0 0-1 0 0,0 0 0 0 0,0 1 1 0 0,0-1-1 0 0,1 0 0 0 0,-1 0 0 0 0,1 1 1 0 0,0 5-1 0 0,-2 11-117 0 0,1 6 0 0 0,2-18 126 0 0,1 9 34 0 0,1 32 0 0 0,-2-36-22 0 0,0-1 1 0 0,0 0 0 0 0,5 17-1 0 0,2 10-2 0 0,-6-28-9 0 0,1 1 0 0 0,0-1 0 0 0,8 17-1 0 0,-1-4-17 0 0,-9-20 25 0 0,1 0-1 0 0,0 0 0 0 0,0 0 1 0 0,1-1-1 0 0,-1 1 0 0 0,1 0 1 0 0,0-1-1 0 0,0 0 0 0 0,0 0 1 0 0,0 0-1 0 0,0 0 0 0 0,1 0 1 0 0,-1 0-1 0 0,1-1 0 0 0,0 0 1 0 0,0 0-1 0 0,0 0 0 0 0,0 0 1 0 0,6 1-1 0 0,1-3 60 0 0,-8 0-43 0 0,-1-1-1 0 0,0 1 1 0 0,1-1-1 0 0,-1 0 1 0 0,0 1-1 0 0,0-1 1 0 0,0 0-1 0 0,0 0 1 0 0,0 0-1 0 0,0-1 1 0 0,0 1-1 0 0,0 0 1 0 0,0-1-1 0 0,-1 0 1 0 0,1 1-1 0 0,0-1 1 0 0,-1 0-1 0 0,1 1 1 0 0,-1-1-1 0 0,0 0 1 0 0,0 0-1 0 0,0 0 1 0 0,2-4-1 0 0,7-18 64 0 0,-8 21-76 0 0,0-1-1 0 0,-1 0 1 0 0,1 0-1 0 0,-1 0 0 0 0,0 0 1 0 0,1-4-1 0 0,6-74 152 0 0,-8 72-110 0 0,1 0 0 0 0,-1 0 0 0 0,-1 0 0 0 0,-2-15 0 0 0,-1-14 108 0 0,3 31-106 0 0,0 1 1 0 0,0-1-1 0 0,-1 1 0 0 0,-3-10 1 0 0,-3-10-112 0 0,8 25 41 0 0,-1 0 1 0 0,1 1 0 0 0,-1-1-1 0 0,0 0 1 0 0,0 0-1 0 0,1 1 1 0 0,-1-1-1 0 0,-1 1 1 0 0,1-1-1 0 0,0 1 1 0 0,0-1 0 0 0,-3-1-1 0 0,3 2 7 0 0,0 0 0 0 0,-1-1 0 0 0,1 1 0 0 0,0 0 0 0 0,-1 0 1 0 0,1 0-1 0 0,-1 1 0 0 0,0-1 0 0 0,-1-1 0 0 0,-5 3 42 0 0,6 0-46 0 0,0 0 9 0 0,1 0 0 0 0,-1-1 0 0 0,1 2 0 0 0,-1-1-1 0 0,1 0 1 0 0,0 0 0 0 0,-1 0 0 0 0,0 2 0 0 0,0-1-23 0 0,1 0 18 0 0,0 0 1 0 0,0 0-1 0 0,0 0 0 0 0,0 0 1 0 0,0 0-1 0 0,1 0 0 0 0,-1 0 1 0 0,1 0-1 0 0,0 0 1 0 0,-1 1-1 0 0,1-1 0 0 0,0 3 1 0 0,-1 9-99 0 0,0-12 108 0 0,1 0 0 0 0,0 1 0 0 0,0-1 1 0 0,0 0-1 0 0,0 1 0 0 0,1-1 0 0 0,-1 0 0 0 0,1 1 0 0 0,-1-1 0 0 0,3 4 0 0 0,1 15 11 0 0,-3-14-2 0 0,-1-1 0 0 0,1 1 0 0 0,0-1 0 0 0,0 0 0 0 0,0 1 0 0 0,1-1 0 0 0,0 0 0 0 0,4 7 0 0 0,-5-9 0 0 0,1 0 0 0 0,-1 0 0 0 0,0 1 0 0 0,-1-1 0 0 0,2 6 0 0 0,-2-6 0 0 0,0 0 0 0 0,1 0 0 0 0,0 0 0 0 0,0 0 0 0 0,0 0 0 0 0,2 5 0 0 0,31 48 0 0 0,-29-48 6 0 0,1-1 0 0 0,1 0-1 0 0,-1-1 1 0 0,1 1 0 0 0,1-1 0 0 0,-1-1-1 0 0,1 1 1 0 0,0-1 0 0 0,0-1 0 0 0,1 0-1 0 0,0 0 1 0 0,14 6 0 0 0,-19-10 11 0 0,-1 0 0 0 0,1 0 1 0 0,0 0-1 0 0,0 0 0 0 0,0 0 1 0 0,0-1-1 0 0,0 0 0 0 0,7 0 1 0 0,-9-1-2 0 0,0 1 1 0 0,0 0-1 0 0,0-1 1 0 0,0 0-1 0 0,0 1 0 0 0,0-1 1 0 0,0 0-1 0 0,-1 0 1 0 0,1 0-1 0 0,0 0 1 0 0,-1 0-1 0 0,1 0 1 0 0,0-1-1 0 0,-1 1 1 0 0,0 0-1 0 0,1-1 1 0 0,-1 1-1 0 0,0-1 1 0 0,1-1-1 0 0,-1-1 8 0 0,0 0 0 0 0,0 1-1 0 0,-1-1 1 0 0,1 0 0 0 0,-1 1 0 0 0,0-1-1 0 0,0 0 1 0 0,-1 0 0 0 0,1 1 0 0 0,-2-7-1 0 0,0 0-4 0 0,1 5-1 0 0,0-1 1 0 0,0 1-1 0 0,-1 0 0 0 0,-4-10 0 0 0,-5-14 51 0 0,11 29-69 0 0,-2-10 5 0 0,-1-1-1 0 0,0 1 1 0 0,0 0-1 0 0,-1 0 0 0 0,-6-9 1 0 0,-3-4 38 0 0,7 11-61 0 0,-2-1 1 0 0,1 2 0 0 0,-11-12-1 0 0,5 7 10 0 0,6 8 22 0 0,0-1 1 0 0,-1 2-1 0 0,0-1 1 0 0,-16-11-1 0 0,12 11-14 0 0,12 8-4 0 0,0 0-1 0 0,0 0 1 0 0,-1 0-1 0 0,1 0 1 0 0,0-1-1 0 0,0 1 0 0 0,-1 0 1 0 0,1 0-1 0 0,0 0 1 0 0,0 0-1 0 0,-1 0 1 0 0,1 0-1 0 0,0 0 1 0 0,0 0-1 0 0,-1 0 1 0 0,1 0-1 0 0,0 0 1 0 0,-1 0-1 0 0,1 0 1 0 0,0 0-1 0 0,0 0 0 0 0,-1 0 1 0 0,1 0-1 0 0,0 1 1 0 0,0-1-1 0 0,-1 0 1 0 0,1 0-1 0 0,0 0 1 0 0,0 0-1 0 0,0 0 1 0 0,-1 1-1 0 0,1-1 1 0 0,0 0-1 0 0,0 0 1 0 0,0 0-1 0 0,-1 1 1 0 0,1-1-1 0 0,0 0 0 0 0,0 0 1 0 0,0 1-1 0 0,0-1 1 0 0,0 0-1 0 0,0 0 1 0 0,0 1-1 0 0,-1-1 1 0 0,1 0-1 0 0,0 0 1 0 0,0 1-1 0 0,-1 8-21 0 0,2 3-48 0 0,0-1-1 0 0,1 0 0 0 0,6 20 1 0 0,1 9 15 0 0,-6-27 24 0 0,0-1 0 0 0,1 0 0 0 0,0 0 1 0 0,7 14-1 0 0,2 4-58 0 0,-4-6 121 0 0,2 0 0 0 0,0-1 0 0 0,2 0 0 0 0,0-1 0 0 0,18 22 0 0 0,-31-44-23 0 0,1 1-1 0 0,-1-1 0 0 0,0 0 1 0 0,0 0-1 0 0,0 0 0 0 0,0 0 1 0 0,0 0-1 0 0,0 1 1 0 0,0-1-1 0 0,0 0 0 0 0,0 0 1 0 0,0 0-1 0 0,1 0 0 0 0,-1 0 1 0 0,0 1-1 0 0,0-1 0 0 0,0 0 1 0 0,0 0-1 0 0,0 0 1 0 0,1 0-1 0 0,-1 0 0 0 0,0 0 1 0 0,0 0-1 0 0,0 0 0 0 0,0 0 1 0 0,1 0-1 0 0,-1 0 1 0 0,0 0-1 0 0,0 0 0 0 0,0 0 1 0 0,1 0-1 0 0,-1 0 0 0 0,0 0 1 0 0,0 0-1 0 0,0 0 1 0 0,0 0-1 0 0,1 0 0 0 0,-1 0 1 0 0,0 0-1 0 0,0 0 0 0 0,0 0 1 0 0,0 0-1 0 0,1 0 1 0 0,-1 0-1 0 0,0 0 0 0 0,0-1 1 0 0,0 1-1 0 0,0 0 0 0 0,0 0 1 0 0,1 0-1 0 0,-1 0 0 0 0,0-1 1 0 0,2-7 87 0 0,-2 7-85 0 0,1-4 15 0 0,0 0-1 0 0,0 0 1 0 0,-1 0 0 0 0,0 0 0 0 0,0 0 0 0 0,0 0-1 0 0,-1 0 1 0 0,1 0 0 0 0,-1 0 0 0 0,0 0-1 0 0,-3-6 1 0 0,-13-56 148 0 0,7 25-84 0 0,2 11-31 0 0,2 7-50 0 0,-12-31-1 0 0,10 34-4 0 0,-2-3 0 0 0,-19-35 0 0 0,-36-54 0 0 0,63 110 0 0 0,0 0 0 0 0,0 1 0 0 0,0-1 0 0 0,-1 0 0 0 0,-4-3 0 0 0,-11-13 0 0 0,-13-10 0 0 0,30 27-5 0 0,-9-3-86 0 0,8 5-5 0 0,2 0 92 0 0,-1 1 0 0 0,1-1 1 0 0,0 0-1 0 0,-1 0 0 0 0,1 0 0 0 0,0 1 0 0 0,0-1 0 0 0,-1 0 0 0 0,1 0 0 0 0,0 1 1 0 0,0-1-1 0 0,-1 0 0 0 0,1 0 0 0 0,0 1 0 0 0,0-1 0 0 0,0 0 0 0 0,0 1 0 0 0,-1-1 1 0 0,1 0-1 0 0,0 1 0 0 0,0-1 0 0 0,0 0 0 0 0,0 1 0 0 0,0-1 0 0 0,0 1 1 0 0,0-1-1 0 0,0 0 0 0 0,0 1 0 0 0,0-1 0 0 0,0 0 0 0 0,0 1 0 0 0,0-1 0 0 0,0 0 1 0 0,0 1-1 0 0,0-1 0 0 0,1 0 0 0 0,-1 1 0 0 0,0-1 0 0 0,0 1 0 0 0,1-1-10 0 0,-1 14-30 0 0,0-12 37 0 0,0-1 1 0 0,0 1-1 0 0,0-1 0 0 0,0 1 0 0 0,1-1 0 0 0,-1 1 1 0 0,0-1-1 0 0,1 1 0 0 0,-1-1 0 0 0,1 0 1 0 0,-1 1-1 0 0,1-1 0 0 0,0 0 0 0 0,1 3 1 0 0,-2-3-3 0 0,1 1 0 0 0,0 0 1 0 0,0 0-1 0 0,0 0 0 0 0,-1-1 1 0 0,1 1-1 0 0,-1 4 0 0 0,6 11-31 0 0,1-6 40 0 0,-5-9 0 0 0,-1 1 0 0 0,1 0 0 0 0,0-1 0 0 0,-1 1 0 0 0,0 0 0 0 0,0-1 0 0 0,0 1 0 0 0,0 0 0 0 0,1 3 0 0 0,11 42-64 0 0,-10-41 64 0 0,4-2 0 0 0,-7-5 0 0 0,0 0 0 0 0,1 0 0 0 0,-1 0 0 0 0,0 0 0 0 0,0 1 0 0 0,1-1 0 0 0,-1 0 0 0 0,0 0 0 0 0,0 0 0 0 0,1 0 0 0 0,-1 0 0 0 0,0 0 0 0 0,0 0 0 0 0,1 0 0 0 0,-1 0 0 0 0,0 0 0 0 0,0 0 0 0 0,1 0 0 0 0,-1 0 0 0 0,0 0 0 0 0,0 0 0 0 0,1 0 0 0 0,-1 0 0 0 0,0 0 0 0 0,0 0 0 0 0,1 0 0 0 0,-1-1 0 0 0,0 1 0 0 0,0 0 0 0 0,1 0 0 0 0,-1 0 0 0 0,0 0 0 0 0,0-1 0 0 0,0 1 0 0 0,1 0 0 0 0,-1 0 0 0 0,0 0 0 0 0,0-1 0 0 0,0-2 0 0 0,3-10 38 0 0,-2 12-31 0 0,-1 0 0 0 0,0 0 0 0 0,1-1 0 0 0,-1 1 1 0 0,1 0-1 0 0,-1 0 0 0 0,0 0 0 0 0,0 0 0 0 0,0 0 0 0 0,0 0 0 0 0,0 0 0 0 0,0 0 0 0 0,0-2 0 0 0,-2-6 41 0 0,1 4-24 0 0,0 0 1 0 0,0 0-1 0 0,0-1 0 0 0,1-8 1 0 0,0 8-13 0 0,-1 0 0 0 0,0 0 0 0 0,0 0 0 0 0,0 0 0 0 0,-2-6 0 0 0,1 6 0 0 0,0-1-1 0 0,1 0 0 0 0,-1-8 0 0 0,2 10-11 0 0,-1 1 0 0 0,0 0 0 0 0,0 1 0 0 0,0-1 0 0 0,0 0 0 0 0,-1 0 0 0 0,-2-5 0 0 0,-6-17 0 0 0,8 20 0 0 0,0-1 0 0 0,-1 1 0 0 0,1 0 0 0 0,-1 0 0 0 0,0 0 0 0 0,-1 0 0 0 0,1 1 0 0 0,-1-1 0 0 0,-5-5 0 0 0,-4 0-11 0 0,8 10-16 0 0,-3-1-8 0 0,2 0 20 0 0,6 2 15 0 0,-1 0-1 0 0,1 0 1 0 0,0 0-1 0 0,0 0 1 0 0,0 0-1 0 0,-1 0 1 0 0,1 0-1 0 0,0 0 1 0 0,0 0-1 0 0,0 0 1 0 0,0 0-1 0 0,-1 0 1 0 0,1 0-1 0 0,0 0 1 0 0,0 0-1 0 0,0 0 1 0 0,-1 0-1 0 0,1 1 1 0 0,0-1-1 0 0,0 0 1 0 0,0 0 0 0 0,0 0-1 0 0,0 0 1 0 0,-1 0-1 0 0,1 0 1 0 0,0 1-1 0 0,0-1 1 0 0,0 0-1 0 0,0 0 1 0 0,0 0-1 0 0,0 0 1 0 0,0 1-1 0 0,0 6-59 0 0,1 6-56 0 0,-3-9 87 0 0,2-2 18 0 0,-1-1 0 0 0,0 1 1 0 0,1 0-1 0 0,0-1 0 0 0,-1 1 0 0 0,1 0 0 0 0,0-1 0 0 0,0 1 0 0 0,0 0 1 0 0,0 0-1 0 0,0-1 0 0 0,0 1 0 0 0,0 0 0 0 0,1 2 0 0 0,3 41 11 0 0,-4-44 0 0 0,1-1 0 0 0,-1 1 0 0 0,0 0 0 0 0,0-1 0 0 0,0 1 0 0 0,0 0 0 0 0,0-1 0 0 0,0 1 0 0 0,0 0-1 0 0,0-1 1 0 0,0 1 0 0 0,0 0 0 0 0,0 0 0 0 0,-1-1 0 0 0,1 1 0 0 0,0-1 0 0 0,-1 2 0 0 0,1-1 1 0 0,-1 1 1 0 0,1-1-1 0 0,0 0 1 0 0,-1 1-1 0 0,1-1 0 0 0,0 1 1 0 0,0-1-1 0 0,0 1 1 0 0,0-1-1 0 0,0 1 1 0 0,0-1-1 0 0,0 1 0 0 0,1 1 1 0 0,-1-3 0 0 0,0 0 1 0 0,0 0-1 0 0,0 0 1 0 0,0 0 0 0 0,0 0-1 0 0,0 1 1 0 0,0-1-1 0 0,0 0 1 0 0,0 0-1 0 0,-1 0 1 0 0,1 0-1 0 0,0 0 1 0 0,0 0-1 0 0,0 1 1 0 0,0-1-1 0 0,0 0 1 0 0,0 0 0 0 0,0 0-1 0 0,0 0 1 0 0,0 0-1 0 0,-1 0 1 0 0,1 0-1 0 0,0 0 1 0 0,0 0-1 0 0,0 0 1 0 0,0 0-1 0 0,0 1 1 0 0,0-1-1 0 0,-1 0 1 0 0,1 0 0 0 0,0 0-1 0 0,0 0 1 0 0,0 0-1 0 0,0 0 1 0 0,0 0-1 0 0,-1 0 1 0 0,1 0-1 0 0,0 0 1 0 0,0 0-1 0 0,0 0 1 0 0,0 0-1 0 0,0 0 1 0 0,0-1 0 0 0,-1 1-1 0 0,1 0 1 0 0,0 0-1 0 0,0 0 1 0 0,0 0-1 0 0,0 0 1 0 0,0 0-1 0 0,0 0 1 0 0,-1 0-1 0 0,1 0 1 0 0,0 0-1 0 0,0 0 1 0 0,0-1 0 0 0,-8-4 113 0 0,3 0-104 0 0,1-1 0 0 0,-1 0-1 0 0,1 0 1 0 0,1 0 0 0 0,-1 0 0 0 0,1-1-1 0 0,0 0 1 0 0,1 1 0 0 0,-3-10 0 0 0,-19-116-2 0 0,20 106-10 0 0,3 21 0 0 0,1 0 0 0 0,-1 0 0 0 0,0 0 0 0 0,0 1 0 0 0,0-1 0 0 0,-3-5 0 0 0,-2-13 0 0 0,2 17 0 0 0,-4 5 0 0 0,1 2-14 0 0,1 2-95 0 0,5-2-11 0 0,-1-6 96 0 0,1 5 31 0 0,-2-6 67 0 0,1 4-66 0 0,0 0 1 0 0,1-1 0 0 0,0 1 0 0 0,-1 0-1 0 0,1-1 1 0 0,0 1 0 0 0,0-1 0 0 0,0 0-1 0 0,1 1 1 0 0,-1-1 0 0 0,1 0 0 0 0,-1 1-1 0 0,1-6 1 0 0,1-29-9 0 0,1 29-15 0 0,0 0-1 0 0,0 0 1 0 0,1 1-1 0 0,0-1 0 0 0,1 0 1 0 0,-1 1-1 0 0,1 0 1 0 0,1 0-1 0 0,0 0 1 0 0,0 0-1 0 0,0 1 0 0 0,0 0 1 0 0,1 0-1 0 0,0 1 1 0 0,1-1-1 0 0,-1 1 1 0 0,10-5-1 0 0,-15 9 16 0 0,0 0 0 0 0,0 1 0 0 0,0-1 0 0 0,0 1-1 0 0,0-1 1 0 0,0 1 0 0 0,1-1 0 0 0,-1 1 0 0 0,0 0 0 0 0,0 0 0 0 0,0 0-1 0 0,0-1 1 0 0,1 1 0 0 0,-1 0 0 0 0,0 1 0 0 0,0-1 0 0 0,0 0 0 0 0,1 0-1 0 0,-1 0 1 0 0,0 1 0 0 0,2 0 0 0 0,0 0-8 0 0,-2-1 6 0 0,0 0-1 0 0,-1 0 0 0 0,1 0 0 0 0,0 0 0 0 0,0 0 0 0 0,0 0 0 0 0,0 1 0 0 0,0-1 0 0 0,-1 0 0 0 0,1 0 1 0 0,0 1-1 0 0,0-1 0 0 0,0 1 0 0 0,-1-1 0 0 0,1 1 0 0 0,0-1 0 0 0,0 1 0 0 0,2 2 2 0 0,10 4-9 0 0,1 3-14 0 0,-11-6 3 0 0,-1 0 12 0 0,2 0 9 0 0,-2-3 0 0 0,-1 0 0 0 0,0 0 0 0 0,0 1 0 0 0,0-1 0 0 0,0 0 0 0 0,0 0 0 0 0,0 1 0 0 0,0-1 0 0 0,0 0 0 0 0,0 1 0 0 0,0-1 0 0 0,-1 1 0 0 0,1-1 0 0 0,-1 1 0 0 0,1-1 0 0 0,-1 1 0 0 0,0 0 0 0 0,1 2 0 0 0,-1-3 0 0 0,0 1 0 0 0,1-1 0 0 0,-1 1 0 0 0,1 0 0 0 0,-1-1 0 0 0,1 1 0 0 0,-1-1 0 0 0,1 1 0 0 0,2 2 0 0 0,-2-3 0 0 0,-1 0 0 0 0,1 0 0 0 0,-1 0 0 0 0,1 0 0 0 0,0 0 0 0 0,-1 0 0 0 0,0 0 0 0 0,1 0 0 0 0,-1 0 0 0 0,0 0 0 0 0,1 0 0 0 0,-1 0 0 0 0,0 0 0 0 0,0 0 0 0 0,0 0 0 0 0,0 0 0 0 0,0 1 0 0 0,0-1 0 0 0,0 0 0 0 0,-1 2 0 0 0,0-1 0 0 0,1-1-2 0 0,3 12 15 0 0,-6-6 30 0 0,-3-2-17 0 0,4-4 53 0 0,-1-3-25 0 0,0 1 1 0 0,0-1-1 0 0,0 0 1 0 0,0 0-1 0 0,-4-4 1 0 0,5 4-58 0 0,-3-3 46 0 0,1-5-31 0 0,3 7-14 0 0,-2-7 4 0 0,7 5-2 0 0,-1 1-14 0 0,-5-2-34 0 0,7 0 36 0 0,-4 4 12 0 0,-1 1 0 0 0,0 1 0 0 0,1-1 0 0 0,-1 1 0 0 0,0-1 0 0 0,0 1 0 0 0,1-1 0 0 0,-1 1 0 0 0,0 0 0 0 0,0-1 0 0 0,1 1 0 0 0,-1-1 0 0 0,0 1 0 0 0,1 0 0 0 0,-1-1 0 0 0,1 1 0 0 0,-1 0 0 0 0,0 0 0 0 0,1-1 0 0 0,-1 1 0 0 0,1 0 0 0 0,-1 0 0 0 0,2-1 0 0 0,-1 0 2 0 0,6-1-7 0 0,0 0-2 0 0,4 18-47 0 0,-11-15 54 0 0,1 0 0 0 0,-1 0 0 0 0,0 0 0 0 0,1-1 0 0 0,-1 1 0 0 0,0 0 0 0 0,0 0 0 0 0,0 0 0 0 0,0 0 0 0 0,0 0 0 0 0,0 0 0 0 0,0 0 0 0 0,0 1 0 0 0,-1 10 0 0 0,2-11 0 0 0,0 7 16 0 0,-2-5 11 0 0,-7 5-6 0 0,8-7-20 0 0,-1-1 0 0 0,1 1 0 0 0,-1-1 0 0 0,1 1 0 0 0,0-1 0 0 0,-1 1 0 0 0,1-1 0 0 0,-1 0 0 0 0,1 1 0 0 0,-1-1 0 0 0,1 0 0 0 0,-1 1 0 0 0,1-1 0 0 0,-1 0-1 0 0,0 0 1 0 0,1 1 0 0 0,-1-1 0 0 0,1 0 0 0 0,-1 0 0 0 0,0 0 0 0 0,1 0 0 0 0,-1 0 0 0 0,0 0 0 0 0,1 0 0 0 0,-1 0 0 0 0,1 0 0 0 0,-1 0 0 0 0,0 0 0 0 0,0-1 0 0 0,-12-6 46 0 0,12 7-40 0 0,-1-2 16 0 0,0 0 1 0 0,0 0-1 0 0,-1 0 1 0 0,1 0-1 0 0,1-1 0 0 0,-1 1 1 0 0,0-1-1 0 0,-1-3 1 0 0,-6-6 58 0 0,-24-41 9 0 0,15 23-37 0 0,15 24-55 0 0,0 0 1 0 0,0 0 0 0 0,-6-6 0 0 0,-29-43 0 0 0,28 42 0 0 0,-14-14 0 0 0,16 22 0 0 0,1 4-16 0 0,-5 15-232 0 0,11-12 239 0 0,0-1-1 0 0,0 0 0 0 0,1 0 1 0 0,-1 1-1 0 0,1-1 1 0 0,-1 1-1 0 0,1-1 0 0 0,-1 0 1 0 0,1 1-1 0 0,0-1 1 0 0,-1 3-1 0 0,-2 10-67 0 0,3-13 73 0 0,0 0-1 0 0,-1-1 0 0 0,1 1 1 0 0,0 0-1 0 0,0-1 0 0 0,0 1 1 0 0,0 0-1 0 0,0-1 0 0 0,0 1 1 0 0,0 0-1 0 0,0-1 0 0 0,0 1 1 0 0,1 0-1 0 0,-1-1 0 0 0,0 1 1 0 0,1 0-1 0 0,0 10 4 0 0,-6 5 1 0 0,5-8 0 0 0,0-8 0 0 0,0 0 0 0 0,0 0 0 0 0,0 0 0 0 0,-1 0 0 0 0,1 0 0 0 0,0 1 0 0 0,1-1 0 0 0,-1 0 0 0 0,0 0 0 0 0,0 0 0 0 0,0 0 0 0 0,0 1 0 0 0,0-1 0 0 0,0 0 0 0 0,0 0 0 0 0,0 0 0 0 0,0 0 0 0 0,0 1 0 0 0,0-1 0 0 0,0 0 0 0 0,0 0 0 0 0,0 0 0 0 0,1 0 0 0 0,-1 0 0 0 0,0 0 0 0 0,0 1 0 0 0,0-1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0,1-1 0 0 0,2-2 0 0 0,-1-1 1 0 0,1 0-1 0 0,-1-1 0 0 0,0 1 1 0 0,0 0-1 0 0,0-1 1 0 0,-1 1-1 0 0,0-1 1 0 0,1 0-1 0 0,-2 1 0 0 0,1-1 1 0 0,0 0-1 0 0,-1-5 1 0 0,0-4 34 0 0,-1 1 1 0 0,0 0 0 0 0,-3-17-1 0 0,3 28-22 0 0,-5-14 86 0 0,1 5-26 0 0,4 9-76 0 0,1 2 4 0 0,0-1 1 0 0,0 0-1 0 0,-1 1 1 0 0,1-1-1 0 0,0 1 0 0 0,0-1 1 0 0,0 1-1 0 0,-1 0 1 0 0,1-1-1 0 0,0 1 1 0 0,0-1-1 0 0,-1 1 1 0 0,1-1-1 0 0,0 1 1 0 0,-1 0-1 0 0,1-1 0 0 0,-1 1 1 0 0,1 0-1 0 0,-1-1 1 0 0,1 1-1 0 0,0 0 1 0 0,-1-1-1 0 0,1 1 1 0 0,-1 0-1 0 0,1 0 1 0 0,-1 0-1 0 0,1 0 0 0 0,-1-1 1 0 0,1 1-1 0 0,-1 0 1 0 0,0 0-1 0 0,1 0 1 0 0,-1 0-1 0 0,1 0 1 0 0,-1 0-1 0 0,1 0 0 0 0,-1 1 1 0 0,1-1-1 0 0,-1 0 1 0 0,1 0-1 0 0,-1 0 1 0 0,1 0-1 0 0,-1 1 1 0 0,1-1-1 0 0,-1 0 1 0 0,1 0-1 0 0,0 1 0 0 0,-1-1 1 0 0,1 0-1 0 0,-1 1 1 0 0,1-1-1 0 0,0 0 1 0 0,-1 1-1 0 0,-2 2-27 0 0,0 0-1 0 0,1 0 1 0 0,-1 0 0 0 0,1 1-1 0 0,-1-1 1 0 0,1 0-1 0 0,1 1 1 0 0,-1 0 0 0 0,0-1-1 0 0,1 1 1 0 0,-1 0-1 0 0,0 5 1 0 0,-6 14 21 0 0,1 5-56 0 0,3-9 62 0 0,3-16-1 0 0,1-1 0 0 0,-1 0 0 0 0,1-1 0 0 0,0 1 0 0 0,0 0 0 0 0,0 0 0 0 0,0 0 0 0 0,0-1 0 0 0,0 1 0 0 0,0 0 0 0 0,1 0 0 0 0,0 2 0 0 0,0 1 0 0 0,1-7 2 0 0,-1-4 7 0 0,-1-5 8 0 0,0 6-10 0 0,0 0 1 0 0,0 0-1 0 0,0 0 0 0 0,2-8 0 0 0,0 1-8 0 0,0 0 1 0 0,0-16-1 0 0,0-5 14 0 0,4-72 40 0 0,-5 57-53 0 0,-1 7 0 0 0,-2-8 0 0 0,4 72-64 0 0,-1-16 62 0 0,-1-1 1 0 0,0 1-1 0 0,-1-1 0 0 0,0 1 0 0 0,-1 7 1 0 0,0 16-55 0 0,2-25 56 0 0,0 1 1 0 0,0-1-1 0 0,0 0 1 0 0,-2 7-1 0 0,-2 8 0 0 0,-3 40 0 0 0,3-14 0 0 0,5-37 0 0 0,3 2 0 0 0,2-11 0 0 0,1-6 0 0 0,-1-9-1 0 0,-3 8 12 0 0,-1 1 0 0 0,1 0 0 0 0,-1-1 0 0 0,1-6 0 0 0,9-72 10 0 0,-3 16 33 0 0,-5 23 5 0 0,1-53 49 0 0,-4 89-108 0 0,-1 0 0 0 0,-2-17 0 0 0,1 11 0 0 0,-1 10-46 0 0,-2 7 5 0 0,-3 7-19 0 0,7-8 51 0 0,-6 17-18 0 0,1 0 0 0 0,-5 22 0 0 0,4-12 21 0 0,5-21-7 0 0,1-1 0 0 0,-1 1 0 0 0,1 10-1 0 0,-1 10 4 0 0,0-24-2 0 0,0 2-3 0 0,6 10-12 0 0,-3-7 25 0 0,8 13-44 0 0,-9-19-202 0 0,11-13-3104 0 0,-12 11 3112 0 0,0 0-1 0 0,1 0 1 0 0,-1 0-1 0 0,0 0 1 0 0,0 0-1 0 0,0 1 1 0 0,-1-1-1 0 0,1 0 1 0 0,0 0-1 0 0,0 0 1 0 0,0 0 0 0 0,-1 0-1 0 0,1 0 1 0 0,-1 0-1 0 0,1 0 1 0 0,0 0-1 0 0,-1 0 1 0 0,0 1-1 0 0,1-1 1 0 0,-2-1-1 0 0,-5-12-2711 0 0,-7-39-3958 0 0,9 31 4670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3:16.813"/>
    </inkml:context>
    <inkml:brush xml:id="br0">
      <inkml:brushProperty name="width" value="0.1" units="cm"/>
      <inkml:brushProperty name="height" value="0.2" units="cm"/>
      <inkml:brushProperty name="color" value="#FF7C80"/>
      <inkml:brushProperty name="tip" value="rectangle"/>
      <inkml:brushProperty name="rasterOp" value="maskPen"/>
    </inkml:brush>
  </inkml:definitions>
  <inkml:trace contextRef="#ctx0" brushRef="#br0">0 55 7687 0 0,'1'1'123'0'0,"0"-1"0"0"0,0 0 0 0 0,0 0 0 0 0,0 0 0 0 0,0 0 0 0 0,0 0 0 0 0,0 0 0 0 0,0-1-1 0 0,0 1 1 0 0,0 0 0 0 0,0 0 0 0 0,0-1 0 0 0,0 1 0 0 0,0 0 0 0 0,0-1 0 0 0,-1 1 0 0 0,1-1-1 0 0,0 1 1 0 0,0-1 0 0 0,0 0 0 0 0,-1 1 0 0 0,1-1 0 0 0,0 0 0 0 0,0 1 0 0 0,-1-1 0 0 0,1 0-1 0 0,-1 0 1 0 0,1 0 0 0 0,-1 0 0 0 0,1 0 0 0 0,-1 1 0 0 0,0-1 0 0 0,1 0 0 0 0,-1 0 0 0 0,0 0-1 0 0,1 0 1 0 0,-1 0 0 0 0,0 0 0 0 0,0 0 0 0 0,0 0 0 0 0,0 0 0 0 0,0 0 0 0 0,0 0 0 0 0,-1 0 0 0 0,1 0-1 0 0,-1-2 319 0 0,11 40 1521 0 0,-4-15-1593 0 0,-5-19-308 0 0,-1 0 0 0 0,1 0 0 0 0,-1 0 1 0 0,1-1-1 0 0,0 1 0 0 0,0 0 0 0 0,1 0 1 0 0,-1-1-1 0 0,1 1 0 0 0,-1 0 0 0 0,1-1 0 0 0,0 0 1 0 0,0 1-1 0 0,0-1 0 0 0,4 4 0 0 0,-6-6-56 0 0,0 0-1 0 0,0 0 0 0 0,1 0 0 0 0,-1 0 1 0 0,0 0-1 0 0,0 0 0 0 0,0 0 0 0 0,1 0 1 0 0,-1 0-1 0 0,0 0 0 0 0,0 0 0 0 0,0 0 1 0 0,1 0-1 0 0,-1 0 0 0 0,0 0 0 0 0,0 0 1 0 0,0-1-1 0 0,1 1 0 0 0,-1 0 1 0 0,0 0-1 0 0,0 0 0 0 0,0 0 0 0 0,0 0 1 0 0,0 0-1 0 0,1-1 0 0 0,-1 1 0 0 0,0 0 1 0 0,0 0-1 0 0,0 0 0 0 0,0 0 0 0 0,0-1 1 0 0,0 1-1 0 0,0 0 0 0 0,1 0 1 0 0,-1 0-1 0 0,0-1 0 0 0,0 1 0 0 0,0 0 1 0 0,0 0-1 0 0,0 0 0 0 0,0-1 0 0 0,0 1 1 0 0,0 0-1 0 0,0 0 0 0 0,0 0 0 0 0,0-1 1 0 0,0 1-1 0 0,-1 0 0 0 0,2-11 167 0 0,-3 1-156 0 0,1 3 16 0 0,-1 1 0 0 0,0-1 0 0 0,0 1 0 0 0,0 0-1 0 0,-5-8 1 0 0,-2-4-32 0 0,8 14 8 0 0,0 1 1 0 0,-1 0-1 0 0,0 0 0 0 0,1 0 0 0 0,-1 0 1 0 0,0 0-1 0 0,0 1 0 0 0,-3-4 0 0 0,3 3-2 0 0,2 3-2 0 0,0 0-1 0 0,0-1 1 0 0,0 1 0 0 0,0 0-1 0 0,0 0 1 0 0,-1-1-1 0 0,1 1 1 0 0,0 0 0 0 0,0 0-1 0 0,0-1 1 0 0,0 1-1 0 0,-1 0 1 0 0,1 0 0 0 0,0-1-1 0 0,0 1 1 0 0,0 0 0 0 0,-1 0-1 0 0,1 0 1 0 0,0 0-1 0 0,0-1 1 0 0,-1 1 0 0 0,1 0-1 0 0,0 0 1 0 0,0 0-1 0 0,-1 0 1 0 0,1 0 0 0 0,0 0-1 0 0,0 0 1 0 0,-1 0-1 0 0,1 0 1 0 0,0 0 0 0 0,-1 0-1 0 0,1 0 1 0 0,0 0 0 0 0,0 0-1 0 0,-1 0 1 0 0,1 0-1 0 0,0 0 1 0 0,-1 0 0 0 0,1 0-1 0 0,12 21 78 0 0,-7-15-21 0 0,-1 1 0 0 0,0-1 0 0 0,0 1 0 0 0,-1 0 0 0 0,1 1 0 0 0,-2-1 0 0 0,4 11 0 0 0,-6-18-46 0 0,0 0-1 0 0,0 0 1 0 0,0 0-1 0 0,0 0 0 0 0,0 0 1 0 0,0 0-1 0 0,0 0 1 0 0,0 0-1 0 0,-1 0 1 0 0,1 0-1 0 0,0 0 0 0 0,0 0 1 0 0,0 0-1 0 0,0 0 1 0 0,0 0-1 0 0,0 0 1 0 0,0 0-1 0 0,0 0 0 0 0,0 0 1 0 0,0 0-1 0 0,0 0 1 0 0,0 0-1 0 0,0 0 1 0 0,0 0-1 0 0,0 0 0 0 0,0 0 1 0 0,0 0-1 0 0,0 0 1 0 0,0 0-1 0 0,-1 0 1 0 0,1 0-1 0 0,0 0 0 0 0,0 0 1 0 0,0 0-1 0 0,0 0 1 0 0,0 0-1 0 0,0 0 1 0 0,0 0-1 0 0,0 0 0 0 0,0 0 1 0 0,0 0-1 0 0,0 0 1 0 0,0 0-1 0 0,0 1 1 0 0,0-1-1 0 0,0 0 0 0 0,0 0 1 0 0,0 0-1 0 0,0 0 1 0 0,0 0-1 0 0,0 0 1 0 0,0 0-1 0 0,0 0 1 0 0,0 0-1 0 0,0 0 0 0 0,0 0 1 0 0,0 0-1 0 0,0 0 1 0 0,-5-7 92 0 0,-3-12-88 0 0,1 6 89 0 0,0-1-36 0 0,5 13-92 0 0,9 27-4157 0 0,-6-23 3499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3:30.892"/>
    </inkml:context>
    <inkml:brush xml:id="br0">
      <inkml:brushProperty name="width" value="0.1" units="cm"/>
      <inkml:brushProperty name="height" value="0.2" units="cm"/>
      <inkml:brushProperty name="color" value="#FF7C80"/>
      <inkml:brushProperty name="tip" value="rectangle"/>
      <inkml:brushProperty name="rasterOp" value="maskPen"/>
    </inkml:brush>
  </inkml:definitions>
  <inkml:trace contextRef="#ctx0" brushRef="#br0">161 2500 8495 0 0,'2'2'179'0'0,"0"0"-1"0"0,0 0 0 0 0,0 1 1 0 0,0-1-1 0 0,-1 1 0 0 0,1 0 0 0 0,-1-1 1 0 0,0 1-1 0 0,0 0 0 0 0,0 0 1 0 0,0 0-1 0 0,1 3 0 0 0,7 18 2288 0 0,16 21-436 0 0,22 34-404 0 0,-43-74-1515 0 0,-3-2-81 0 0,1-1 1 0 0,0 1 0 0 0,0-1-1 0 0,0 1 1 0 0,0-1 0 0 0,0 0-1 0 0,0 0 1 0 0,0 0 0 0 0,1 0 0 0 0,2 1 162 0 0,-5-1-181 0 0,1 0 1 0 0,-1-1-1 0 0,0 1 1 0 0,1-1-1 0 0,0 1 1 0 0,-1-1-1 0 0,1 1 1 0 0,0-1-1 0 0,-1 0 1 0 0,1 1-1 0 0,0-1 1 0 0,0 0-1 0 0,2 3 1 0 0,-2-4-16 0 0,-1 0 0 0 0,0 0 0 0 0,1 0 0 0 0,-1 0 0 0 0,0 0 0 0 0,1 0 1 0 0,-1 0-1 0 0,0 0 0 0 0,1 0 0 0 0,-1 0 0 0 0,1 0 0 0 0,-1 0 1 0 0,0 0-1 0 0,1 0 0 0 0,-1 0 0 0 0,0 0 0 0 0,1-1 0 0 0,-1 1 0 0 0,0 0 1 0 0,1 0-1 0 0,-1 0 0 0 0,0 0 0 0 0,1-1 0 0 0,-1 1 0 0 0,0 0 0 0 0,0 0 1 0 0,1-1-1 0 0,6-6 9 0 0,4-9 51 0 0,-1-1 1 0 0,0 0-1 0 0,-1 0 0 0 0,-1-1 1 0 0,6-21-1 0 0,10-20 71 0 0,-20 50-67 0 0,-1-1 0 0 0,0 1 0 0 0,0-1-1 0 0,2-15 1 0 0,0 13 23 0 0,-4 11-80 0 0,-1 0-1 0 0,1 1 0 0 0,-1-1 0 0 0,0 0 0 0 0,1 1 1 0 0,-1-1-1 0 0,1 0 0 0 0,-1 0 0 0 0,0 0 0 0 0,0 0 1 0 0,1 1-1 0 0,-1-1 0 0 0,0 0 0 0 0,0 0 0 0 0,0 0 1 0 0,0 0-1 0 0,0 0 0 0 0,0 1 0 0 0,0-1 0 0 0,0 0 1 0 0,-1-2-1 0 0,0-1 71 0 0,-2 0-20 0 0,0 0-2 0 0,1 0-1 0 0,-1 0 1 0 0,1 0 0 0 0,0-1 0 0 0,0 1 0 0 0,-2-6 0 0 0,1 1-38 0 0,1-1 4 0 0,-2 1-1 0 0,-5-14 0 0 0,7 19-59 0 0,1 0 1 0 0,0 1-1 0 0,0-1 0 0 0,0 0 0 0 0,0 0 0 0 0,0-5 1 0 0,-2-12-3 0 0,-1 4 103 0 0,1 0 0 0 0,0 0-1 0 0,1 0 1 0 0,1-20 0 0 0,7-69 275 0 0,-5 90-298 0 0,0 15-35 0 0,-1-2 0 0 0,0 0 0 0 0,0 0-1 0 0,1-1 1 0 0,-1 1 0 0 0,1 0 0 0 0,0 0 0 0 0,0 0 0 0 0,0 0 0 0 0,1 0 0 0 0,2-4 0 0 0,-4 6-6 0 0,1 1 0 0 0,-1 0 0 0 0,1 0 0 0 0,-1-1 0 0 0,1 1 1 0 0,0 0-1 0 0,-1 0 0 0 0,1 0 0 0 0,-1 0 0 0 0,1-1 0 0 0,0 1 0 0 0,-1 0 0 0 0,1 0 0 0 0,0 0 1 0 0,-1 1-1 0 0,1-1 0 0 0,-1 0 0 0 0,1 0 0 0 0,0 0 0 0 0,-1 0 0 0 0,1 0 0 0 0,-1 1 1 0 0,1-1-1 0 0,0 0 0 0 0,-1 1 0 0 0,1-1 0 0 0,0 1 0 0 0,8 2 153 0 0,-8-3-148 0 0,0 0 1 0 0,0-1 0 0 0,0 1-1 0 0,0 0 1 0 0,0-1 0 0 0,0 1-1 0 0,0-1 1 0 0,0 1 0 0 0,0-1-1 0 0,0 1 1 0 0,-1-1 0 0 0,1 0-1 0 0,0 1 1 0 0,0-1 0 0 0,-1 0-1 0 0,1 0 1 0 0,0 0 0 0 0,-1 0-1 0 0,1 1 1 0 0,-1-1 0 0 0,1 0-1 0 0,-1 0 1 0 0,1 0 0 0 0,-1 0-1 0 0,1 0 1 0 0,-1 0 0 0 0,0 0-1 0 0,0 0 1 0 0,0-2 0 0 0,1 1 24 0 0,-1-1 0 0 0,0 0 1 0 0,0 1-1 0 0,0-1 0 0 0,0 1 1 0 0,0-1-1 0 0,-1 1 0 0 0,1-1 1 0 0,-1 1-1 0 0,0-4 0 0 0,-5-19 114 0 0,0 0-86 0 0,0 3-53 0 0,1 10 48 0 0,4 10-36 0 0,0 1 1 0 0,0-1-1 0 0,0 0 1 0 0,0 1-1 0 0,0-1 1 0 0,0 0 0 0 0,-2-2-1 0 0,2 3-7 0 0,-1 0 0 0 0,1 0 0 0 0,0-1 0 0 0,0 1 0 0 0,0 0 0 0 0,0-1 0 0 0,0 1 0 0 0,1-1 0 0 0,-1 1 0 0 0,0-1 0 0 0,0-2 0 0 0,1 4-14 0 0,0 0-1 0 0,1-1 1 0 0,-1 1 0 0 0,0 0-1 0 0,1 0 1 0 0,-1-1-1 0 0,0 1 1 0 0,1 0 0 0 0,-1 0-1 0 0,1 0 1 0 0,-1-1-1 0 0,0 1 1 0 0,1 0 0 0 0,-1 0-1 0 0,0 0 1 0 0,1 0-1 0 0,-1 0 1 0 0,1 0 0 0 0,-1 0-1 0 0,0 0 1 0 0,1 0-1 0 0,-1 0 1 0 0,1 0 0 0 0,0 0-1 0 0,1 0 56 0 0,-2 0-43 0 0,4 0-1 0 0,0 0 1 0 0,1-1 0 0 0,-1 0-1 0 0,0 0 1 0 0,0 0 0 0 0,0 0-1 0 0,0 0 1 0 0,-1-1 0 0 0,1 0-1 0 0,5-2 161 0 0,-12 4-106 0 0,0 0 0 0 0,-1 1 0 0 0,1-1 0 0 0,0 1 0 0 0,0 0 0 0 0,0 0 0 0 0,0 0 0 0 0,0 1 0 0 0,0-1 0 0 0,0 1 0 0 0,-3 2 0 0 0,-31 26-23 0 0,7-5-3 0 0,-2-3 102 0 0,-45 23 1 0 0,64-38-104 0 0,0-1 1 0 0,0-1-1 0 0,-1-1 1 0 0,0 0-1 0 0,0 0 1 0 0,-27 2-1 0 0,30-7-201 0 0,11 1 167 0 0,0 0-1 0 0,0 0 1 0 0,-1-1 0 0 0,1 1 0 0 0,0 0-1 0 0,0 0 1 0 0,0 0 0 0 0,0 0-1 0 0,-1 0 1 0 0,1 0 0 0 0,0 0 0 0 0,0-1-1 0 0,0 1 1 0 0,0 0 0 0 0,0 0-1 0 0,-1 0 1 0 0,1 0 0 0 0,0-1 0 0 0,0 1-1 0 0,0 0 1 0 0,0 0 0 0 0,0 0 0 0 0,0-1-1 0 0,0 1 1 0 0,0 0 0 0 0,0 0-1 0 0,0 0 1 0 0,0 0 0 0 0,0-1 0 0 0,0 1-1 0 0,0 0 1 0 0,0 0 0 0 0,0-1-1 0 0,0 1 1 0 0,0 0 0 0 0,0 0 0 0 0,0 0-1 0 0,0 0 1 0 0,0-1 0 0 0,0 1 0 0 0,0 0-1 0 0,0 0 1 0 0,0 0 0 0 0,1-1-1 0 0,-1 1 1 0 0,0-2-8 0 0,1 0-1 0 0,-1 0 1 0 0,0 0-1 0 0,0 0 1 0 0,1 0-1 0 0,-2 0 1 0 0,1 0-1 0 0,0-2 1 0 0,-1-7 12 0 0,1 11 6 0 0,0-1 0 0 0,0 1 0 0 0,0-1 0 0 0,0 1 0 0 0,0-1-1 0 0,0 1 1 0 0,0-1 0 0 0,0 0 0 0 0,0 1 0 0 0,0-1 0 0 0,-1 1 0 0 0,1-1 0 0 0,0 1-1 0 0,0 0 1 0 0,-1-1 0 0 0,1 1 0 0 0,0-1 0 0 0,-1 1 0 0 0,1-1 0 0 0,0 1 0 0 0,-1 0-1 0 0,1-1 1 0 0,-1 1 0 0 0,1 0 0 0 0,0-1 0 0 0,-1 1 0 0 0,1 0 0 0 0,-2-1 0 0 0,1 1 7 0 0,0 0 1 0 0,0 0-1 0 0,0-1 1 0 0,0 1 0 0 0,0 0-1 0 0,0 0 1 0 0,0 0 0 0 0,0 0-1 0 0,0 1 1 0 0,0-1 0 0 0,-1 0-1 0 0,1 0 1 0 0,0 1 0 0 0,0-1-1 0 0,0 0 1 0 0,0 1 0 0 0,-1 0-1 0 0,0 0-6 0 0,-1 1 2 0 0,0 0-1 0 0,0-1 0 0 0,0 1 0 0 0,0-1 0 0 0,0 0 0 0 0,-1 0 1 0 0,1 0-1 0 0,0 0 0 0 0,-1-1 0 0 0,1 1 0 0 0,-4-1 1 0 0,6 0-64 0 0,1 0 48 0 0,0 0 0 0 0,0 0 0 0 0,0 0 0 0 0,0 0 0 0 0,0 0 0 0 0,0 1 0 0 0,0-1 0 0 0,0 0 0 0 0,0 0-1 0 0,0 0 1 0 0,0 0 0 0 0,0 0 0 0 0,0 0 0 0 0,0 0 0 0 0,0 0 0 0 0,0 0 0 0 0,0 0 0 0 0,0 0 0 0 0,0 0 0 0 0,0 0 0 0 0,0 0 0 0 0,-1 0 0 0 0,1 0 0 0 0,0 0 0 0 0,0 1 0 0 0,0-1 0 0 0,0 0 0 0 0,0 0 0 0 0,0 0 0 0 0,0 0 0 0 0,0 0 0 0 0,0 0 0 0 0,0 0 0 0 0,0 0 0 0 0,0 0 0 0 0,-1 0-1 0 0,1 0 1 0 0,0 0 0 0 0,0 0 0 0 0,0 0 0 0 0,0 0 0 0 0,0 0 0 0 0,0 0 0 0 0,0 0 0 0 0,0-1 0 0 0,0 1 0 0 0,0 0 0 0 0,0 0 0 0 0,0 0 0 0 0,0 0 0 0 0,-1 0 0 0 0,1 0 0 0 0,0 0 0 0 0,0 0 0 0 0,-2-6-85 0 0,-1-3 112 0 0,-1-8-22 0 0,0 0-1 0 0,1 0 0 0 0,-1-30 1 0 0,11-122-40 0 0,-3 110 30 0 0,-4 34 26 0 0,0 17 93 0 0,0-1-1 0 0,2-17 1 0 0,0 22-58 0 0,-1 4-25 0 0,1 9-21 0 0,0 15 49 0 0,-3 16-25 0 0,-1 0 1 0 0,-10 47-1 0 0,12-84-27 0 0,3-8 0 0 0,2-9 0 0 0,8-45-78 0 0,-9 37 20 0 0,13-37 0 0 0,0 10-73 0 0,-12 30 121 0 0,2 0-1 0 0,0 1 0 0 0,11-20 0 0 0,1 5 7 0 0,-3 4-26 0 0,33-43 0 0 0,-49 71 30 0 0,0 1 0 0 0,0-1 0 0 0,1 1 0 0 0,-1 0 0 0 0,0-1 0 0 0,1 1 0 0 0,-1-1 0 0 0,0 1 0 0 0,1 0 0 0 0,-1-1 0 0 0,1 1 0 0 0,-1 0 0 0 0,1-1 0 0 0,-1 1 0 0 0,1 0 0 0 0,-1 0 0 0 0,1-1 0 0 0,-1 1 0 0 0,1 0 0 0 0,-1 0 0 0 0,1 0 0 0 0,-1 0 0 0 0,1 0 0 0 0,0 0 0 0 0,-1 0 0 0 0,1 0 0 0 0,-1 0 0 0 0,1 0 0 0 0,-1 0 0 0 0,1 0 0 0 0,-1 0 0 0 0,1 0 0 0 0,-1 0 0 0 0,1 1 0 0 0,-1-1 0 0 0,2 1 0 0 0,-1-1 0 0 0,0 1 0 0 0,-1 0 0 0 0,1 0 0 0 0,0 0 0 0 0,0 0 0 0 0,-1 0 0 0 0,1 0 0 0 0,0 0 0 0 0,-1 0 0 0 0,1 0 0 0 0,-1 0 0 0 0,1 0 0 0 0,-1 0 0 0 0,1 3 0 0 0,9 90 373 0 0,-1-11-322 0 0,-8-79-55 0 0,0 0 0 0 0,0 1 1 0 0,0-1-1 0 0,1 0 0 0 0,-1 0 0 0 0,1 1 0 0 0,0-1 0 0 0,0 0 1 0 0,3 4-1 0 0,-4-7 2 0 0,0 1 0 0 0,0-1 0 0 0,1 0 0 0 0,-1 0 0 0 0,0 0 0 0 0,0 0 1 0 0,0-1-1 0 0,1 1 0 0 0,-1 0 0 0 0,0 0 0 0 0,1-1 0 0 0,-1 1 0 0 0,0-1 0 0 0,1 1 0 0 0,-1-1 1 0 0,1 1-1 0 0,-1-1 0 0 0,1 0 0 0 0,-1 0 0 0 0,1 0 0 0 0,-1 0 0 0 0,1 0 0 0 0,-1 0 1 0 0,1 0-1 0 0,-1-1 0 0 0,1 1 0 0 0,-1 0 0 0 0,1-1 0 0 0,-1 1 0 0 0,1-1 0 0 0,1 0 1 0 0,1-1 8 0 0,0-1 1 0 0,0 1-1 0 0,-1-1 1 0 0,1 1-1 0 0,0-1 1 0 0,-1 0-1 0 0,1 0 1 0 0,-1-1-1 0 0,0 1 1 0 0,0-1-1 0 0,-1 1 1 0 0,1-1 0 0 0,2-6-1 0 0,2-4 61 0 0,-1 0-1 0 0,7-25 1 0 0,-2 7 74 0 0,-9 20-142 0 0,-3 34 64 0 0,1 81-124 0 0,0-102 60 0 0,0 0-1 0 0,0 0 0 0 0,0-1 1 0 0,0 1-1 0 0,1 0 1 0 0,-1 0-1 0 0,0-1 0 0 0,1 1 1 0 0,-1 0-1 0 0,0-1 1 0 0,1 1-1 0 0,-1 0 1 0 0,1-1-1 0 0,-1 1 0 0 0,1-1 1 0 0,-1 1-1 0 0,1-1 1 0 0,-1 1-1 0 0,1-1 0 0 0,0 1 1 0 0,-1-1-1 0 0,1 0 1 0 0,0 1-1 0 0,-1-1 1 0 0,1 0-1 0 0,1 1 0 0 0,-1-1 3 0 0,-1 0 1 0 0,1 0-1 0 0,-1 0 0 0 0,1 0 0 0 0,-1 0 0 0 0,1 0 0 0 0,-1 0 0 0 0,1 0 0 0 0,-1 0 0 0 0,0 0 1 0 0,1 0-1 0 0,-1 0 0 0 0,1 0 0 0 0,-1-1 0 0 0,1 1 0 0 0,-1 0 0 0 0,1 0 0 0 0,-1 0 0 0 0,1-1 1 0 0,-1 1-1 0 0,0 0 0 0 0,1-1 0 0 0,-1 1 0 0 0,0 0 0 0 0,1-1 0 0 0,-1 1 0 0 0,0-1 0 0 0,1 1 1 0 0,-1 0-1 0 0,0-1 0 0 0,0 1 0 0 0,0-1 0 0 0,1 1 0 0 0,-1-1 0 0 0,0 1 0 0 0,0-1 0 0 0,0 1 0 0 0,0-1 1 0 0,0 1-1 0 0,0-1 0 0 0,3-10 106 0 0,-2-7 77 0 0,-1-19-94 0 0,-1 20-39 0 0,-1-3-40 0 0,0 9 37 0 0,1 9-48 0 0,1 1-1 0 0,0 0 0 0 0,0-1 1 0 0,0 1-1 0 0,-1-1 1 0 0,1 1-1 0 0,-1 0 0 0 0,1-1 1 0 0,-2 0-1 0 0,-6-7 21 0 0,4 10 12 0 0,1 8-38 0 0,-3 18-192 0 0,-1 12 1 0 0,2 4 119 0 0,3-31 60 0 0,1 0-1 0 0,0 0 1 0 0,0 0 0 0 0,1 0-1 0 0,2 13 1 0 0,-2-25 19 0 0,5 19 51 0 0,-5-19-53 0 0,0 0 0 0 0,0 0 0 0 0,0 0 0 0 0,1 0 0 0 0,-1 1 0 0 0,0-1 0 0 0,0 0 0 0 0,0 0 0 0 0,0 0 0 0 0,0 0-1 0 0,0 0 1 0 0,0 0 0 0 0,0 0 0 0 0,1 0 0 0 0,-1 0 0 0 0,0 0 0 0 0,0 0 0 0 0,0 0 0 0 0,0 0 0 0 0,0 0 0 0 0,0 0 0 0 0,0 0-1 0 0,1 0 1 0 0,-1 0 0 0 0,0 0 0 0 0,0 0 0 0 0,0 0 0 0 0,0 0 0 0 0,0 0 0 0 0,0 0 0 0 0,0 0 0 0 0,0 0 0 0 0,1 0 0 0 0,-1-1-1 0 0,0 1 1 0 0,0 0 0 0 0,0 0 0 0 0,0 0 0 0 0,0 0 0 0 0,0 0 0 0 0,0 0 0 0 0,0 0 0 0 0,0 0 0 0 0,0 0 0 0 0,7-12 12 0 0,-5 4 90 0 0,0 1 1 0 0,0-1-1 0 0,0 0 0 0 0,-1 0 1 0 0,0-17-1 0 0,1-3-4 0 0,-1 8-113 0 0,-1 0 1 0 0,-1 1-1 0 0,0-1 1 0 0,-2 0-1 0 0,0 1 1 0 0,-2 0-1 0 0,-9-30 1 0 0,4 22 76 0 0,-1 0 0 0 0,-1 1 1 0 0,-21-33-1 0 0,26 49-80 0 0,0 0-1 0 0,-15-17 1 0 0,18 23-10 0 0,0 0 0 0 0,-1 1 0 0 0,1-1 0 0 0,-1 1 0 0 0,1-1-1 0 0,-1 1 1 0 0,0 1 0 0 0,-7-4 0 0 0,10 6 27 0 0,-1-1 1 0 0,1 1-1 0 0,-1 0 0 0 0,1-1 0 0 0,-1 1 0 0 0,1 0 0 0 0,-1 1 1 0 0,1-1-1 0 0,-1 0 0 0 0,1 1 0 0 0,-1-1 0 0 0,1 1 1 0 0,0 0-1 0 0,-1 0 0 0 0,1 0 0 0 0,0 0 0 0 0,0 0 1 0 0,-1 0-1 0 0,1 1 0 0 0,-3 2 0 0 0,-4 4-33 0 0,0 0-1 0 0,-16 19 1 0 0,19-20-10 0 0,1-1 1 0 0,1 0 1 0 0,0 0-1 0 0,-6 13 0 0 0,1 0-42 0 0,5-13 58 0 0,0 1-1 0 0,1 1 1 0 0,0-1-1 0 0,0 1 1 0 0,1-1 0 0 0,-3 12-1 0 0,5-17 28 0 0,0-2 0 0 0,0 1 0 0 0,0-1 0 0 0,-1 0 0 0 0,1 0 0 0 0,0 1 0 0 0,0-1 0 0 0,0 0 0 0 0,0 0 0 0 0,0 1 0 0 0,0-1 0 0 0,0 0 0 0 0,0 0 0 0 0,0 1 0 0 0,0-1 0 0 0,0 0 0 0 0,0 0 0 0 0,0 1 0 0 0,0-1 0 0 0,0 0 0 0 0,0 0 0 0 0,0 1 0 0 0,0-1 0 0 0,0 0 0 0 0,0 0 0 0 0,1 1 0 0 0,-1-1 0 0 0,10-24-53 0 0,19-67 22 0 0,5-18 11 0 0,-33 107 26 0 0,-1-1 1 0 0,1 1-1 0 0,-1 0 0 0 0,1-1 0 0 0,-1 1 1 0 0,0 0-1 0 0,0-1 0 0 0,0 1 0 0 0,0 0 0 0 0,0-1 1 0 0,-1-3-1 0 0,-1 7-1 0 0,0-1-1 0 0,1 1 1 0 0,-1 0 0 0 0,1 0 0 0 0,-1 0 0 0 0,1 0 0 0 0,0 0-1 0 0,-1 0 1 0 0,1 0 0 0 0,-2 2 0 0 0,3-3-5 0 0,-13 11 0 0 0,10-8 0 0 0,-1-1 0 0 0,1 1 0 0 0,0 0 0 0 0,0 0 0 0 0,0 1 0 0 0,-4 5 0 0 0,2-4 4 0 0,5-5-5 0 0,-1 1 0 0 0,0-1-1 0 0,1 1 1 0 0,-1-1 0 0 0,1 1-1 0 0,-1-1 1 0 0,1 1 0 0 0,-1-1-1 0 0,1 1 1 0 0,-1 0 0 0 0,1-1-1 0 0,0 1 1 0 0,-1-1 0 0 0,1 1-1 0 0,0 0 1 0 0,-1 1-1 0 0,1-2-1 0 0,0 0-1 0 0,0 0 0 0 0,0 0 1 0 0,0 0-1 0 0,0 0 0 0 0,0 1 0 0 0,0-1 1 0 0,1 0-1 0 0,-1 0 0 0 0,0 0 1 0 0,0 0-1 0 0,0 0 0 0 0,0 0 0 0 0,0 0 1 0 0,0 0-1 0 0,0 0 0 0 0,0 0 1 0 0,1 1-1 0 0,-1-1 0 0 0,0 0 0 0 0,0 0 1 0 0,0 0-1 0 0,0 0 0 0 0,0 0 0 0 0,0 0 1 0 0,1 0-1 0 0,-1 0 0 0 0,0 0 1 0 0,0 0-1 0 0,0 0 0 0 0,0 0 0 0 0,0 0 1 0 0,0 0-1 0 0,1 0 0 0 0,-1 0 1 0 0,0 0-1 0 0,0 0 0 0 0,0 0 0 0 0,0 0 1 0 0,0 0-1 0 0,0-1 0 0 0,0 1 1 0 0,1 0-1 0 0,-1 0 0 0 0,0 0 0 0 0,0 0 1 0 0,0 0-1 0 0,0 0 0 0 0,0 0 0 0 0,0 0 1 0 0,0 0-1 0 0,0 0 0 0 0,0-1 1 0 0,1 1-1 0 0,7-4-173 0 0,5-12 177 0 0,-1-1 0 0 0,-1 0 0 0 0,0 0 0 0 0,-2-1 0 0 0,12-28 0 0 0,-12 24 117 0 0,-2-1 0 0 0,8-42 0 0 0,-15 62-116 0 0,-14 31-69 0 0,-30 90-320 0 0,24-74 362 0 0,15-35 19 0 0,1 0-1 0 0,0 0 0 0 0,0 0 1 0 0,-2 12-1 0 0,4-15 8 0 0,0 4 0 0 0,3-10 0 0 0,-1 1 0 0 0,1-1 0 0 0,-1 0 0 0 0,0 0 0 0 0,1 0 0 0 0,-1 0 0 0 0,1 1 0 0 0,-1-1 0 0 0,0 0 0 0 0,1 0 0 0 0,-1 0 0 0 0,1 0 0 0 0,-1 0 0 0 0,1 0 0 0 0,-1 0 0 0 0,1 0 0 0 0,-1 0 0 0 0,0 0 0 0 0,1 0 0 0 0,-1 0 0 0 0,1-1 0 0 0,-1 1 0 0 0,1 0 0 0 0,-1 0 0 0 0,0 0 0 0 0,1-1 0 0 0,0 1 0 0 0,8-4-20 0 0,0 0 1 0 0,-1 0-1 0 0,1-1 0 0 0,-1 0 1 0 0,0-1-1 0 0,0 0 0 0 0,9-9 1 0 0,47-54-186 0 0,-46 50 194 0 0,5-8 182 0 0,-2-2 1 0 0,31-50 0 0 0,-40 56-162 0 0,-13 44-134 0 0,-7 4 42 0 0,2 1-1 0 0,1 0 1 0 0,1 0 0 0 0,-1 50-1 0 0,5-72 88 0 0,1 0 1 0 0,0 0-1 0 0,-1-1 0 0 0,1 1 1 0 0,0 0-1 0 0,1 0 0 0 0,-1-1 0 0 0,1 1 1 0 0,3 5-1 0 0,-5-8-5 0 0,1 0 0 0 0,-1 0 1 0 0,1-1-1 0 0,-1 1 0 0 0,1 0 0 0 0,0 0 1 0 0,0-1-1 0 0,-1 1 0 0 0,1 0 1 0 0,0-1-1 0 0,0 1 0 0 0,-1-1 0 0 0,1 1 1 0 0,0-1-1 0 0,0 1 0 0 0,0-1 0 0 0,0 0 1 0 0,0 1-1 0 0,0-1 0 0 0,0 0 0 0 0,0 0 1 0 0,0 1-1 0 0,0-1 0 0 0,0 0 0 0 0,0 0 1 0 0,0 0-1 0 0,0 0 0 0 0,0-1 1 0 0,0 1-1 0 0,0 0 0 0 0,0 0 0 0 0,0-1 1 0 0,0 1-1 0 0,0 0 0 0 0,-1-1 0 0 0,1 1 1 0 0,0-1-1 0 0,0 1 0 0 0,0-1 0 0 0,0 1 1 0 0,-1-1-1 0 0,2-1 0 0 0,6-4 47 0 0,-1 1 31 0 0,0-1 0 0 0,0 1 0 0 0,-1-1 0 0 0,0 0 1 0 0,0-1-1 0 0,-1 1 0 0 0,7-11 0 0 0,-1-2-51 0 0,15-31-84 0 0,-24 45 80 0 0,0-1 0 0 0,0 1-1 0 0,0-1 1 0 0,-1 1 0 0 0,0-1 0 0 0,0 1-1 0 0,0-11 1 0 0,-1 15-20 0 0,0-1 0 0 0,0 1 0 0 0,0 0 0 0 0,0-1 0 0 0,0 1 0 0 0,-1 0 0 0 0,1 0 0 0 0,0-1 0 0 0,-1 1-1 0 0,1 0 1 0 0,-1-1 0 0 0,1 1 0 0 0,-1 0 0 0 0,0 0 0 0 0,1 0 0 0 0,-1 0 0 0 0,0 0 0 0 0,0 0 0 0 0,0 0 0 0 0,0 0 0 0 0,0 0 0 0 0,0 0-1 0 0,-2-1 1 0 0,2 2-4 0 0,0-1 0 0 0,0 1 0 0 0,-1 0 0 0 0,1 0 0 0 0,0 0 0 0 0,0 0 0 0 0,-1 0 0 0 0,1 0 0 0 0,0 0 0 0 0,0 0 0 0 0,0 0 0 0 0,-1 0 0 0 0,1 1 0 0 0,0-1 0 0 0,0 1 0 0 0,0-1 0 0 0,0 1 0 0 0,-1-1 0 0 0,1 1 0 0 0,0-1 0 0 0,0 1 0 0 0,0 0 0 0 0,0 0 0 0 0,1 0 0 0 0,-1 0 0 0 0,-1 0 0 0 0,-7 10-103 0 0,1-1 1 0 0,0 2 0 0 0,0-1-1 0 0,1 1 1 0 0,1 0-1 0 0,0 0 1 0 0,1 0 0 0 0,-5 16-1 0 0,-2 4 112 0 0,9-25 51 0 0,0 0 0 0 0,1 0 0 0 0,0 0 0 0 0,1 0 0 0 0,-1 0 0 0 0,1 0 0 0 0,0 12 0 0 0,1-19-55 0 0,0 0-1 0 0,0 1 1 0 0,0-1-1 0 0,0 1 0 0 0,0-1 1 0 0,0 0-1 0 0,1 1 1 0 0,-1-1-1 0 0,0 1 1 0 0,0-1-1 0 0,0 0 1 0 0,0 1-1 0 0,0-1 1 0 0,0 0-1 0 0,1 1 1 0 0,-1-1-1 0 0,0 0 1 0 0,0 1-1 0 0,1-1 0 0 0,-1 1 1 0 0,6-3 11 0 0,4-10-28 0 0,-10 11 18 0 0,4-5 13 0 0,-1 0 0 0 0,0 0 0 0 0,0-1 0 0 0,0 0 0 0 0,-1 1 0 0 0,0-1 1 0 0,2-14-1 0 0,6-20 117 0 0,-4 23-106 0 0,-2-1 1 0 0,0 0-1 0 0,-1 0 0 0 0,-1 0 1 0 0,0-22-1 0 0,-2 37-29 0 0,0-5 32 0 0,0-1 0 0 0,-1 0 0 0 0,0 0 0 0 0,0 1 0 0 0,-6-17 0 0 0,6 21-17 0 0,-1 0 0 0 0,0 0-1 0 0,0 0 1 0 0,0 0 0 0 0,-1 1 0 0 0,1-1 0 0 0,-1 1-1 0 0,0 0 1 0 0,0 0 0 0 0,-1 0 0 0 0,1 0-1 0 0,-6-4 1 0 0,7 7-23 0 0,1 0 1 0 0,-1 0-1 0 0,0 0 0 0 0,0 0 0 0 0,0 1 1 0 0,0-1-1 0 0,0 1 0 0 0,0-1 0 0 0,1 1 1 0 0,-1 0-1 0 0,0 0 0 0 0,0 0 0 0 0,0 0 1 0 0,0 0-1 0 0,0 0 0 0 0,0 0 0 0 0,0 1 0 0 0,0-1 1 0 0,0 1-1 0 0,0 0 0 0 0,0-1 0 0 0,0 1 1 0 0,-2 2-1 0 0,-5 2-104 0 0,0 0 0 0 0,0 1 0 0 0,-9 9 0 0 0,10-9 58 0 0,2-1 35 0 0,1 0-1 0 0,0 0 1 0 0,0 1-1 0 0,-6 9 1 0 0,-7 9 8 0 0,14-15-50 0 0,4-8 63 0 0,2-6-3 0 0,12-20-63 0 0,-12 18 64 0 0,0 0-1 0 0,1 0 0 0 0,6-11 1 0 0,5-17 13 0 0,2-34 40 0 0,-16 69-52 0 0,0 0 1 0 0,0-1-1 0 0,0 1 0 0 0,1 0 0 0 0,-1 0 1 0 0,0-1-1 0 0,0 1 0 0 0,0 0 1 0 0,0 0-1 0 0,0-1 0 0 0,0 1 0 0 0,0 0 1 0 0,0 0-1 0 0,0 0 0 0 0,0-1 0 0 0,0 1 1 0 0,0 0-1 0 0,0 0 0 0 0,0-1 0 0 0,-1 1 1 0 0,1 0-1 0 0,0 0 0 0 0,0-1 0 0 0,0 1 1 0 0,0 0-1 0 0,0 0 0 0 0,0 0 0 0 0,-1 0 1 0 0,1-1-1 0 0,0 1 0 0 0,0 0 0 0 0,0 0 1 0 0,0 0-1 0 0,-1 0 0 0 0,1-1 1 0 0,0 1-1 0 0,0 0 0 0 0,0 0 0 0 0,-1 0 1 0 0,1 0-1 0 0,0 0 0 0 0,0 0 0 0 0,-1 0 1 0 0,1 0-1 0 0,0 0 0 0 0,0 0 0 0 0,0 0 1 0 0,-1 0-1 0 0,1 0 0 0 0,0 0 0 0 0,0 0 1 0 0,-1 0-1 0 0,1 0 0 0 0,0 0 0 0 0,0 0 1 0 0,-1 0-1 0 0,1 0 0 0 0,0 0 0 0 0,0 0 1 0 0,0 0-1 0 0,-1 1 0 0 0,1-1 1 0 0,0 0-1 0 0,0 0 0 0 0,-2 1 8 0 0,1 0-1 0 0,0-1 1 0 0,-1 1-1 0 0,1 0 1 0 0,0 0 0 0 0,0 0-1 0 0,0 0 1 0 0,0 0 0 0 0,-1 2-1 0 0,-21 32-263 0 0,13-21 126 0 0,-15 29 1 0 0,13-22 109 0 0,10-18 22 0 0,0 1 0 0 0,-1-1 0 0 0,1 1 0 0 0,1 0 0 0 0,-1 0 0 0 0,0 0 0 0 0,1 0-1 0 0,0 0 1 0 0,0 0 0 0 0,0 0 0 0 0,0 8 0 0 0,1-12-3 0 0,0 0 1 0 0,0 0-1 0 0,0 0 0 0 0,0 0 0 0 0,0 1 0 0 0,0-1 1 0 0,0 0-1 0 0,0 0 0 0 0,0 0 0 0 0,1 0 0 0 0,-1 0 1 0 0,0 1-1 0 0,0-1 0 0 0,0 0 0 0 0,0 0 0 0 0,0 0 1 0 0,0 0-1 0 0,1 0 0 0 0,-1 0 0 0 0,0 0 0 0 0,0 0 0 0 0,0 1 1 0 0,0-1-1 0 0,0 0 0 0 0,1 0 0 0 0,-1 0 0 0 0,0 0 1 0 0,0 0-1 0 0,0 0 0 0 0,0 0 0 0 0,1 0 0 0 0,-1 0 1 0 0,0 0-1 0 0,0 0 0 0 0,0 0 0 0 0,0 0 0 0 0,1 0 1 0 0,-1 0-1 0 0,0 0 0 0 0,0 0 0 0 0,0-1 0 0 0,0 1 1 0 0,1 0-1 0 0,-1 0 0 0 0,0 0 0 0 0,0 0 0 0 0,0 0 1 0 0,0 0-1 0 0,0 0 0 0 0,0 0 0 0 0,1-1 0 0 0,-1 1 1 0 0,0 0-1 0 0,0 0 0 0 0,0 0 0 0 0,0 0 0 0 0,0 0 1 0 0,0-1-1 0 0,0 1 0 0 0,10-9-147 0 0,-9 8 144 0 0,41-46-12 0 0,-27 30-17 0 0,18-18 1 0 0,10-10 31 0 0,-31 31 0 0 0,27-24 0 0 0,-24 26 0 0 0,-9 6 0 0 0,-1 1 0 0 0,1 0 0 0 0,1 0 0 0 0,-1 1 0 0 0,1 0 0 0 0,-1 0 0 0 0,1 1 0 0 0,0 0 0 0 0,11-4 0 0 0,-17 7 1 0 0,0 0 0 0 0,-1 0 0 0 0,1 0 0 0 0,0 0 0 0 0,0 0 0 0 0,-1 0 1 0 0,1 0-1 0 0,0 0 0 0 0,-1 0 0 0 0,1 0 0 0 0,0 1 0 0 0,-1-1 0 0 0,1 0 0 0 0,0 0 0 0 0,-1 1 0 0 0,1-1 0 0 0,0 1 0 0 0,-1-1 0 0 0,1 0 0 0 0,-1 1 0 0 0,1-1 0 0 0,-1 1 0 0 0,1-1 0 0 0,-1 1 0 0 0,1-1 0 0 0,-1 1 0 0 0,1 0 0 0 0,-1-1 0 0 0,0 1 1 0 0,1 0-1 0 0,-1-1 0 0 0,0 1 0 0 0,0 0 0 0 0,1-1 0 0 0,-1 1 0 0 0,0 0 0 0 0,0 1 0 0 0,1 4 8 0 0,0 0 0 0 0,-1-1-1 0 0,0 11 1 0 0,0-7-20 0 0,-1 24 11 0 0,0 12 0 0 0,1-42 0 0 0,1 1 0 0 0,-1-1 0 0 0,1 1 0 0 0,-1-1 0 0 0,1 0 0 0 0,0 1 0 0 0,1-1 0 0 0,-1 0 0 0 0,4 6 0 0 0,-5-8 13 0 0,1 1-1 0 0,0-1 0 0 0,0 0 0 0 0,0 0 1 0 0,-1 0-1 0 0,1 0 0 0 0,0 0 1 0 0,0-1-1 0 0,0 1 0 0 0,0 0 1 0 0,1 0-1 0 0,-1-1 0 0 0,0 1 1 0 0,0 0-1 0 0,0-1 0 0 0,1 1 1 0 0,-1-1-1 0 0,0 0 0 0 0,0 1 1 0 0,1-1-1 0 0,1 0 0 0 0,-1 0-1 0 0,0 0 0 0 0,0-1 0 0 0,0 1 0 0 0,0-1 0 0 0,0 1 0 0 0,0-1 0 0 0,-1 0 0 0 0,1 0 0 0 0,0 0-1 0 0,0 0 1 0 0,-1 0 0 0 0,4-2 0 0 0,1-3 14 0 0,0 0 0 0 0,0 0 0 0 0,-1-1 0 0 0,1 0 0 0 0,5-10 0 0 0,12-33 183 0 0,-21 47-192 0 0,0-1 1 0 0,0 0-1 0 0,0 0 0 0 0,0 0 1 0 0,-1-1-1 0 0,1 1 0 0 0,-1 0 1 0 0,0-1-1 0 0,0 1 0 0 0,-1 0 1 0 0,1-1-1 0 0,-1 1 0 0 0,0-1 1 0 0,-1 1-1 0 0,0-9 0 0 0,1 12-14 0 0,0 1 0 0 0,-1-1-1 0 0,1 1 1 0 0,0-1 0 0 0,0 0-1 0 0,0 1 1 0 0,0-1 0 0 0,-1 1-1 0 0,1-1 1 0 0,0 0 0 0 0,-1 1-1 0 0,1-1 1 0 0,0 1 0 0 0,-1-1-1 0 0,1 1 1 0 0,-1-1 0 0 0,1 1-1 0 0,-1 0 1 0 0,1-1 0 0 0,-1 1-1 0 0,1 0 1 0 0,-1-1 0 0 0,1 1-1 0 0,-1 0 1 0 0,1-1 0 0 0,-1 1-1 0 0,0 0 1 0 0,1 0 0 0 0,-1 0-1 0 0,1 0 1 0 0,-1-1 0 0 0,0 1-1 0 0,1 0 1 0 0,-1 0 0 0 0,0 0-1 0 0,1 0 1 0 0,-1 1 0 0 0,1-1-1 0 0,-1 0 1 0 0,0 0 0 0 0,1 0-1 0 0,-1 0 1 0 0,1 1 0 0 0,-1-1-1 0 0,0 0 1 0 0,1 0 0 0 0,-1 1-1 0 0,1-1 1 0 0,-1 0 0 0 0,1 1-1 0 0,-1-1 1 0 0,0 1 0 0 0,-3 3-63 0 0,-1-1 0 0 0,1 1 0 0 0,0 0 0 0 0,-4 6 0 0 0,-1 2-34 0 0,1 2 0 0 0,1-1 1 0 0,0 1-1 0 0,1 0 0 0 0,1 0 0 0 0,-7 27 0 0 0,10-35 109 0 0,-8 38 380 0 0,9-42-375 0 0,1 0 0 0 0,0 1 0 0 0,0-1 0 0 0,0 0-1 0 0,0 0 1 0 0,0 0 0 0 0,0 1 0 0 0,1-1 0 0 0,-1 0-1 0 0,1 0 1 0 0,-1 0 0 0 0,1 0 0 0 0,0 0 0 0 0,0 0 0 0 0,0 0-1 0 0,2 4 1 0 0,-2-6-19 0 0,-1 1 0 0 0,1-1 0 0 0,0 1 0 0 0,-1-1 0 0 0,1 1 0 0 0,0-1 0 0 0,0 1 0 0 0,-1-1 0 0 0,1 0 0 0 0,0 1 0 0 0,0-1 0 0 0,0 0 0 0 0,0 0 0 0 0,0 0 0 0 0,0 0 0 0 0,-1 1 0 0 0,1-1 0 0 0,0 0 0 0 0,0-1 0 0 0,0 1 0 0 0,0 0 0 0 0,0 0 0 0 0,0 0 0 0 0,-1 0 0 0 0,1-1 0 0 0,0 1 0 0 0,0 0 0 0 0,0-1 0 0 0,1 0 0 0 0,3-2 0 0 0,0 0 0 0 0,-1 0 0 0 0,8-7 0 0 0,-6 5 0 0 0,9-7 47 0 0,-1-2 1 0 0,1 0-1 0 0,-2-1 0 0 0,0 0 1 0 0,-1-1-1 0 0,-1 0 0 0 0,0-1 0 0 0,-1-1 1 0 0,-1 1-1 0 0,9-25 0 0 0,-18 41-52 0 0,1 0 0 0 0,-1 0 0 0 0,0 0 0 0 0,1 0-1 0 0,-1 0 1 0 0,0 0 0 0 0,0-1 0 0 0,0 1 0 0 0,0 0 0 0 0,0 0-1 0 0,0 0 1 0 0,0-1 0 0 0,0 1 0 0 0,0 0 0 0 0,0 0 0 0 0,-1-2 0 0 0,1 3-3 0 0,-1 0 0 0 0,1-1 0 0 0,0 1 0 0 0,0 0 0 0 0,0 0 0 0 0,-1 0 0 0 0,1-1 0 0 0,0 1 0 0 0,0 0 0 0 0,0 0 0 0 0,-1 0 1 0 0,1 0-1 0 0,0 0 0 0 0,0 0 0 0 0,-1-1 0 0 0,1 1 0 0 0,0 0 0 0 0,0 0 0 0 0,-1 0 0 0 0,1 0 0 0 0,0 0 0 0 0,0 0 0 0 0,-1 0 0 0 0,1 0 1 0 0,-1 0-1 0 0,-9 6-147 0 0,4 0 111 0 0,0 0 0 0 0,1 0 0 0 0,-1 1 0 0 0,1 0 0 0 0,1 0 0 0 0,-6 12 0 0 0,-1 0-56 0 0,-5 16 35 0 0,8-14 66 0 0,6-16 28 0 0,1-1 0 0 0,-1 0 0 0 0,1 1 0 0 0,0-1-1 0 0,0 1 1 0 0,1-1 0 0 0,-1 1 0 0 0,1-1 0 0 0,0 1 0 0 0,0-1 0 0 0,1 6 0 0 0,0-9-28 0 0,-1 0 0 0 0,0 1 0 0 0,1-1 1 0 0,-1 0-1 0 0,0 1 0 0 0,1-1 1 0 0,0 0-1 0 0,-1 1 0 0 0,1-1 1 0 0,0 0-1 0 0,0 0 0 0 0,-1 0 1 0 0,1 0-1 0 0,0 1 0 0 0,0-1 0 0 0,0-1 1 0 0,0 1-1 0 0,0 0 0 0 0,1 0 1 0 0,-1 0-1 0 0,0 0 0 0 0,0-1 1 0 0,1 1-1 0 0,-1-1 0 0 0,0 1 1 0 0,1-1-1 0 0,-1 1 0 0 0,0-1 0 0 0,1 0 1 0 0,-1 0-1 0 0,1 1 0 0 0,-1-1 1 0 0,0 0-1 0 0,1 0 0 0 0,-1-1 1 0 0,1 1-1 0 0,-1 0 0 0 0,2-1 0 0 0,2 0 6 0 0,0-1-1 0 0,0 0 1 0 0,0 0-1 0 0,0-1 0 0 0,0 1 1 0 0,-1-1-1 0 0,1 0 1 0 0,-1-1-1 0 0,0 1 0 0 0,0-1 1 0 0,0 1-1 0 0,-1-1 1 0 0,6-7-1 0 0,-1 3 65 0 0,-2 0-15 0 0,-1 0 1 0 0,1-1 0 0 0,-2 1-1 0 0,1-1 1 0 0,5-17 0 0 0,0 4-43 0 0,-8 18-12 0 0,-1-1 0 0 0,1 1 0 0 0,-1 0-1 0 0,0-1 1 0 0,1-5 0 0 0,-2 8-12 0 0,0 1 0 0 0,0-1 0 0 0,0 0-1 0 0,0 1 1 0 0,0-1 0 0 0,0 1 0 0 0,0-1 0 0 0,-1 0-1 0 0,1 1 1 0 0,0-1 0 0 0,-1 1 0 0 0,0-1 0 0 0,1 1-1 0 0,-1-1 1 0 0,0 1 0 0 0,0-1 0 0 0,1 1 0 0 0,-2-2-1 0 0,1 3-4 0 0,0 0 0 0 0,0-1-1 0 0,1 1 1 0 0,-1 0-1 0 0,0-1 1 0 0,1 1 0 0 0,-1 0-1 0 0,0 0 1 0 0,0 0-1 0 0,0 0 1 0 0,1 0 0 0 0,-1 0-1 0 0,0 0 1 0 0,0 0-1 0 0,1 0 1 0 0,-1 0 0 0 0,0 0-1 0 0,0 0 1 0 0,0 0-1 0 0,1 1 1 0 0,-1-1 0 0 0,0 0-1 0 0,1 1 1 0 0,-1-1-1 0 0,0 1 1 0 0,1-1 0 0 0,-1 0-1 0 0,0 1 1 0 0,1-1-1 0 0,-1 1 1 0 0,1 0 0 0 0,-1-1-1 0 0,1 1 1 0 0,-2 1-1 0 0,-1 1-44 0 0,0 0 0 0 0,0 1-1 0 0,0 0 1 0 0,-3 6-1 0 0,2-3-24 0 0,-10 22-58 0 0,-14 36 0 0 0,25-56 228 0 0,0 1 0 0 0,0-1-1 0 0,1 0 1 0 0,1 1 0 0 0,-1-1 0 0 0,2 1 0 0 0,-1-1-1 0 0,2 18 1 0 0,-1-26-81 0 0,0 1-1 0 0,0-1 1 0 0,1 1 0 0 0,-1-1-1 0 0,0 1 1 0 0,1-1-1 0 0,-1 0 1 0 0,1 1 0 0 0,-1-1-1 0 0,1 1 1 0 0,0-1-1 0 0,-1 0 1 0 0,1 1 0 0 0,0-1-1 0 0,0 0 1 0 0,0 0-1 0 0,0 0 1 0 0,0 0 0 0 0,0 0-1 0 0,1 0 1 0 0,-1 0-1 0 0,0 0 1 0 0,0 0 0 0 0,3 1-1 0 0,-2-2-1 0 0,0 0-1 0 0,0 1 1 0 0,0-1-1 0 0,0 0 1 0 0,0-1-1 0 0,-1 1 1 0 0,1 0-1 0 0,0 0 1 0 0,0-1-1 0 0,0 1 1 0 0,0-1-1 0 0,0 0 1 0 0,-1 1-1 0 0,1-1 1 0 0,0 0-1 0 0,-1 0 1 0 0,1 0-1 0 0,-1 0 1 0 0,3-2-1 0 0,4-4 42 0 0,0-1 0 0 0,0 0 0 0 0,8-12 0 0 0,-3 5 17 0 0,7-9-4 0 0,-1 0 0 0 0,0-2 0 0 0,16-30 0 0 0,-32 50-56 0 0,-1 3 0 0 0,0 0 0 0 0,-1 1 0 0 0,1-1 0 0 0,-1 0 0 0 0,0 0 0 0 0,0 0 0 0 0,0 0 0 0 0,0-1 0 0 0,1-3 0 0 0,-3 7 1 0 0,1 0 1 0 0,0 0-1 0 0,0-1 0 0 0,0 1 0 0 0,0 0 1 0 0,0 0-1 0 0,0 0 0 0 0,0 0 1 0 0,0 0-1 0 0,-1-1 0 0 0,1 1 0 0 0,0 0 1 0 0,0 0-1 0 0,0 0 0 0 0,0 0 0 0 0,0 0 1 0 0,-1 0-1 0 0,1 0 0 0 0,0-1 0 0 0,0 1 1 0 0,0 0-1 0 0,0 0 0 0 0,-1 0 0 0 0,1 0 1 0 0,0 0-1 0 0,0 0 0 0 0,0 0 1 0 0,0 0-1 0 0,-1 0 0 0 0,1 0 0 0 0,0 0 1 0 0,0 0-1 0 0,0 0 0 0 0,-1 0 0 0 0,1 0 1 0 0,0 0-1 0 0,0 0 0 0 0,0 1 0 0 0,0-1 1 0 0,-1 0-1 0 0,1 0 0 0 0,0 0 0 0 0,0 0 1 0 0,0 0-1 0 0,0 0 0 0 0,0 0 1 0 0,-1 0-1 0 0,1 1 0 0 0,0-1 0 0 0,0 0 1 0 0,0 0-1 0 0,0 0 0 0 0,0 0 0 0 0,0 1 1 0 0,0-1-1 0 0,-8 7-29 0 0,-61 107-415 0 0,67-110 462 0 0,0-1 0 0 0,1 2 0 0 0,-1-1 0 0 0,1 0 0 0 0,0 0 0 0 0,0 0 0 0 0,0 1 0 0 0,0-1 0 0 0,1 0 0 0 0,0 1 0 0 0,0 4 0 0 0,0-8-10 0 0,0 0 1 0 0,0 1-1 0 0,0-1 0 0 0,1 0 0 0 0,-1 0 0 0 0,1 1 1 0 0,-1-1-1 0 0,1 0 0 0 0,-1 0 0 0 0,1 0 1 0 0,-1 0-1 0 0,1 0 0 0 0,0 1 0 0 0,0-1 0 0 0,0-1 1 0 0,1 3-1 0 0,0-2-5 0 0,-1-1-1 0 0,0 1 1 0 0,1 0 0 0 0,-1-1 0 0 0,0 1-1 0 0,1-1 1 0 0,-1 0 0 0 0,1 0 0 0 0,-1 1-1 0 0,0-1 1 0 0,1 0 0 0 0,-1 0 0 0 0,1 0-1 0 0,-1 0 1 0 0,1-1 0 0 0,-1 1 0 0 0,0 0-1 0 0,3-1 1 0 0,1-1-1 0 0,0-1-1 0 0,0 1 1 0 0,-1-1 0 0 0,1 0-1 0 0,-1 0 1 0 0,1-1-1 0 0,-1 1 1 0 0,0-1 0 0 0,6-8-1 0 0,3-1 44 0 0,-7 6-47 0 0,0 0-1 0 0,-1 0 0 0 0,10-15 1 0 0,9-13 74 0 0,-21 31-46 0 0,1 0 1 0 0,-1 0 0 0 0,0 0-1 0 0,-1-1 1 0 0,1 1 0 0 0,2-7-1 0 0,-15 21-80 0 0,1 1-79 0 0,7-8 113 0 0,-1 0 0 0 0,1 0 0 0 0,0 1-1 0 0,0-1 1 0 0,-1 4 0 0 0,-19 36-137 0 0,14-29 151 0 0,-10 27 1 0 0,14-32 12 0 0,-5 20 147 0 0,8-28-143 0 0,1 1 0 0 0,0-1 0 0 0,0 0 0 0 0,0 0 0 0 0,0 0 0 0 0,0 1 0 0 0,0-1-1 0 0,0 0 1 0 0,0 0 0 0 0,0 1 0 0 0,0-1 0 0 0,1 0 0 0 0,-1 0 0 0 0,1 0 0 0 0,-1 0 0 0 0,1 1 0 0 0,-1-1-1 0 0,1 0 1 0 0,-1 0 0 0 0,2 1 0 0 0,-2-2-16 0 0,1 1 0 0 0,-1-1-1 0 0,0 0 1 0 0,1 0 0 0 0,-1 0-1 0 0,1 1 1 0 0,-1-1 0 0 0,0 0-1 0 0,1 0 1 0 0,-1 0 0 0 0,1 0-1 0 0,-1 0 1 0 0,0 0 0 0 0,1 0-1 0 0,-1 0 1 0 0,1 0 0 0 0,-1 0 0 0 0,1 0-1 0 0,-1 0 1 0 0,0 0 0 0 0,1 0-1 0 0,-1 0 1 0 0,1 0 0 0 0,-1 0-1 0 0,1 0 1 0 0,-1-1 0 0 0,0 1-1 0 0,1 0 1 0 0,-1 0 0 0 0,0-1-1 0 0,1 1 1 0 0,-1 0 0 0 0,14-13 6 0 0,-9 8-6 0 0,16-14 4 0 0,19-22 0 0 0,-24 24 0 0 0,3-3 8 0 0,30-45 0 0 0,-47 63 130 0 0,-7 8-152 0 0,-36 52-278 0 0,33-49 303 0 0,2 1-1 0 0,-1 0 1 0 0,2-1 0 0 0,-1 2-1 0 0,-4 13 1 0 0,9-24-10 0 0,1 1 0 0 0,-1 0 0 0 0,1 0 0 0 0,0 0 0 0 0,-1-1 0 0 0,1 1 0 0 0,0 0 0 0 0,0 0 0 0 0,0 0 0 0 0,-1 0 0 0 0,1-1 0 0 0,0 1 0 0 0,0 0 0 0 0,0 0 0 0 0,1 0 0 0 0,-1 0 0 0 0,0 0 0 0 0,0 0 0 0 0,0-1 0 0 0,1 1 0 0 0,-1 0 0 0 0,0 0 0 0 0,1 0 0 0 0,-1-1 0 0 0,0 1 0 0 0,1 0 0 0 0,-1 0 0 0 0,1-1-1 0 0,0 1 1 0 0,-1 0 0 0 0,1-1 0 0 0,-1 1 0 0 0,1-1 0 0 0,0 1 0 0 0,0-1 0 0 0,-1 1 0 0 0,1-1 0 0 0,0 1 0 0 0,0-1 0 0 0,1 1 0 0 0,0-1 1 0 0,0 0 1 0 0,-1 0-1 0 0,1 1 0 0 0,0-1 0 0 0,0 0 0 0 0,0 0 1 0 0,0-1-1 0 0,0 1 0 0 0,0 0 0 0 0,0-1 1 0 0,0 1-1 0 0,0-1 0 0 0,-1 0 0 0 0,1 1 0 0 0,0-1 1 0 0,0 0-1 0 0,2-2 0 0 0,20-16 35 0 0,34-36 0 0 0,9-6 41 0 0,-59 52 58 0 0,-12 14-64 0 0,-14 15-103 0 0,14-16 20 0 0,0 0-1 0 0,0 1 1 0 0,0 0 0 0 0,-5 9-1 0 0,1-1-1 0 0,6-9 5 0 0,0-1-1 0 0,0 1 1 0 0,0 0-1 0 0,0 1 1 0 0,-2 6-1 0 0,3-7 9 0 0,0 1-1 0 0,1-1 1 0 0,-1 0 0 0 0,1 1-1 0 0,0-1 1 0 0,0 0 0 0 0,1 7-1 0 0,-1-11 2 0 0,0 1-1 0 0,0 0 0 0 0,0 0 0 0 0,1-1 0 0 0,-1 1 0 0 0,0 0 0 0 0,0-1 1 0 0,1 1-1 0 0,-1 0 0 0 0,1-1 0 0 0,-1 1 0 0 0,1-1 0 0 0,-1 1 0 0 0,1-1 1 0 0,-1 1-1 0 0,1-1 0 0 0,-1 1 0 0 0,1-1 0 0 0,1 1 0 0 0,-1 0 1 0 0,0-1-1 0 0,0 0 1 0 0,1 0 0 0 0,-1 0-1 0 0,0 1 1 0 0,0-1 0 0 0,1 0-1 0 0,-1-1 1 0 0,0 1 0 0 0,1 0-1 0 0,-1 0 1 0 0,0 0 0 0 0,0-1-1 0 0,0 1 1 0 0,2-2 0 0 0,9-2 0 0 0,-1-2 0 0 0,-1 0-1 0 0,1 0 1 0 0,-1-1 0 0 0,14-11 0 0 0,45-47-14 0 0,-42 38 10 0 0,-11 12 151 0 0,-15 14-16 0 0,-12 13-148 0 0,0 1 15 0 0,0 0 0 0 0,0 1 0 0 0,1 0 1 0 0,1 0-1 0 0,0 1 0 0 0,1 1 0 0 0,1-1 0 0 0,-7 23 0 0 0,13-37 1 0 0,1 0-1 0 0,0 0 1 0 0,-1 1-1 0 0,1-1 1 0 0,0 0 0 0 0,0 0-1 0 0,0 0 1 0 0,0 0-1 0 0,0 0 1 0 0,0 1-1 0 0,0-1 1 0 0,1 0 0 0 0,-1 1-1 0 0,0-1 2 0 0,1-1 0 0 0,-1 0-1 0 0,0 1 1 0 0,0-1 0 0 0,1 0 0 0 0,-1 1-1 0 0,0-1 1 0 0,0 0 0 0 0,1 1 0 0 0,-1-1-1 0 0,0 0 1 0 0,1 0 0 0 0,-1 1 0 0 0,0-1-1 0 0,1 0 1 0 0,-1 0 0 0 0,1 1 0 0 0,-1-1-1 0 0,1 0 1 0 0,-1 0 0 0 0,0 0 0 0 0,1 0-1 0 0,0 0 1 0 0,0 0 1 0 0,1 0 0 0 0,-1 0 0 0 0,1 0 0 0 0,-1-1 0 0 0,1 1 0 0 0,-1 0 0 0 0,1-1 0 0 0,-1 0 0 0 0,1 1 0 0 0,-1-1 0 0 0,0 0 0 0 0,1 1 0 0 0,-1-1 0 0 0,0 0 0 0 0,0 0 0 0 0,1 0 0 0 0,0-2 0 0 0,37-34-57 0 0,-24 23-1 0 0,0 0-1 0 0,23-30 1 0 0,-28 29 188 0 0,0 0-1 0 0,8-18 1 0 0,-53 89-503 0 0,30-46 368 0 0,-16 32-41 0 0,20-39 42 0 0,0 0-1 0 0,0 0 1 0 0,0 0-1 0 0,0 1 1 0 0,1-1-1 0 0,0 0 0 0 0,-1 0 1 0 0,1 0-1 0 0,0 0 1 0 0,0 1-1 0 0,1-1 1 0 0,0 4-1 0 0,-1-6 3 0 0,0 0 1 0 0,1 0-1 0 0,-1 0 0 0 0,1 0 0 0 0,-1 0 1 0 0,0 0-1 0 0,1 0 0 0 0,0 0 0 0 0,-1 0 0 0 0,1 0 1 0 0,-1-1-1 0 0,1 1 0 0 0,0 0 0 0 0,0 0 1 0 0,0 0-1 0 0,-1-1 0 0 0,1 1 0 0 0,0-1 1 0 0,0 1-1 0 0,0-1 0 0 0,0 1 0 0 0,2 0 0 0 0,-1-1 2 0 0,-1 1-1 0 0,1-1 0 0 0,0 0 0 0 0,0 0 0 0 0,0 0 0 0 0,0 0 0 0 0,-1-1 0 0 0,1 1 0 0 0,0 0 0 0 0,0-1 0 0 0,0 1 0 0 0,1-2 0 0 0,3-1 4 0 0,0 0 0 0 0,0 0 0 0 0,0-1 0 0 0,0 1 0 0 0,-1-1 0 0 0,6-6-1 0 0,27-26 101 0 0,50-52 249 0 0,-109 111-522 0 0,-18 27 0 0 0,30-37 111 0 0,1 0-1 0 0,0 1 1 0 0,1 0 0 0 0,-10 25-1 0 0,17-38 70 0 0,-1 0-1 0 0,1 0 1 0 0,-1 1-1 0 0,1-1 1 0 0,0 0-1 0 0,-1 0 1 0 0,1 1-1 0 0,0-1 0 0 0,0 0 1 0 0,0 1-1 0 0,0-1 1 0 0,0 0-1 0 0,0 0 1 0 0,0 1-1 0 0,1-1 1 0 0,-1 0-1 0 0,0 0 1 0 0,1 1-1 0 0,-1-1 0 0 0,2 2 1 0 0,-1-2-5 0 0,0-1 0 0 0,0 1 1 0 0,0-1-1 0 0,0 1 0 0 0,0-1 1 0 0,0 1-1 0 0,0-1 0 0 0,0 0 1 0 0,0 0-1 0 0,0 1 0 0 0,0-1 1 0 0,0 0-1 0 0,0 0 0 0 0,0 0 1 0 0,0 0-1 0 0,0 0 0 0 0,0 0 1 0 0,0-1-1 0 0,0 1 0 0 0,0 0 1 0 0,0-1-1 0 0,0 1 0 0 0,0 0 1 0 0,0-1-1 0 0,1 0 0 0 0,4-2-7 0 0,1 0 0 0 0,-1-1 0 0 0,0 0 0 0 0,-1 0 0 0 0,1 0 0 0 0,6-6 0 0 0,29-34 0 0 0,-35 38 0 0 0,124-130 128 0 0,-144 151-232 0 0,-23 33 0 0 0,30-37 74 0 0,0 0-1 0 0,0 1 0 0 0,1 0 0 0 0,0 0 0 0 0,-3 13 0 0 0,8-24 43 0 0,1 0-1 0 0,-1 0 1 0 0,1 0 0 0 0,0 0-1 0 0,0 0 1 0 0,0 0 0 0 0,0 1 0 0 0,0-1-1 0 0,0 0 1 0 0,0 0 0 0 0,0 0-1 0 0,0 0 1 0 0,0 0 0 0 0,0 0 0 0 0,0 0-1 0 0,1 0 1 0 0,-1 0 0 0 0,1 1-1 0 0,0-1-7 0 0,-1-1 0 0 0,1 1 0 0 0,-1-1-1 0 0,1 1 1 0 0,-1-1 0 0 0,1 0 0 0 0,0 1 0 0 0,-1-1-1 0 0,1 0 1 0 0,-1 1 0 0 0,1-1 0 0 0,0 0-1 0 0,-1 0 1 0 0,1 0 0 0 0,0 1 0 0 0,-1-1-1 0 0,1 0 1 0 0,0 0 0 0 0,0 0 0 0 0,-1 0-1 0 0,2-1 1 0 0,1 1-17 0 0,1-1 1 0 0,-1 0-1 0 0,1 0 0 0 0,-1 0 0 0 0,0 0 0 0 0,1 0 1 0 0,-1-1-1 0 0,0 0 0 0 0,4-2 0 0 0,5-4 11 0 0,4-4 53 0 0,0 0 1 0 0,22-22-1 0 0,3-2-51 0 0,9-5-44 0 0,-66 61-27 0 0,1 1-1 0 0,-13 23 0 0 0,16-24 196 0 0,2-4-55 0 0,2 0 1 0 0,-1 1 0 0 0,-8 25 0 0 0,17-41-70 0 0,0-1 1 0 0,-1 1-1 0 0,1-1 0 0 0,0 1 1 0 0,0 0-1 0 0,0-1 0 0 0,0 1 1 0 0,0-1-1 0 0,0 1 0 0 0,-1-1 0 0 0,1 1 1 0 0,0 0-1 0 0,1-1 0 0 0,-1 1 1 0 0,0-1-1 0 0,0 1 0 0 0,0-1 1 0 0,0 1-1 0 0,0 0 0 0 0,0-1 1 0 0,1 1-1 0 0,-1-1 0 0 0,0 1 0 0 0,1 0 1 0 0,0-1-2 0 0,-1 0 0 0 0,1 1 1 0 0,-1-1-1 0 0,1 0 0 0 0,0 0 0 0 0,-1 0 1 0 0,1 0-1 0 0,-1 0 0 0 0,1 0 1 0 0,0 0-1 0 0,-1 0 0 0 0,1 0 0 0 0,-1 0 1 0 0,1 0-1 0 0,0-1 0 0 0,-1 1 1 0 0,1 0-1 0 0,0-1 0 0 0,26-15-32 0 0,-26 15 32 0 0,56-47 1 0 0,-28 21 0 0 0,59-54 0 0 0,-130 144-352 0 0,35-55 407 0 0,0 2-1 0 0,-7 12 1 0 0,12-19-39 0 0,0 0 1 0 0,1 0-1 0 0,0 0 0 0 0,-1 0 1 0 0,1 0-1 0 0,0 1 0 0 0,1-1 1 0 0,-1 0-1 0 0,0 1 0 0 0,1-1 1 0 0,0 0-1 0 0,0 5 0 0 0,0-7-16 0 0,0 0-1 0 0,0-1 1 0 0,0 1 0 0 0,0-1-1 0 0,1 1 1 0 0,-1-1-1 0 0,0 1 1 0 0,0-1 0 0 0,0 1-1 0 0,1 0 1 0 0,-1-1-1 0 0,0 0 1 0 0,1 1-1 0 0,-1-1 1 0 0,0 1 0 0 0,1-1-1 0 0,-1 1 1 0 0,1-1-1 0 0,-1 0 1 0 0,1 1 0 0 0,-1-1-1 0 0,1 0 1 0 0,-1 1-1 0 0,1-1 1 0 0,0 1 0 0 0,0-1-2 0 0,0 0 0 0 0,1 0 0 0 0,-1 0 0 0 0,0 0 0 0 0,0 0 0 0 0,1 0 0 0 0,-1 0 0 0 0,0 0 0 0 0,1 0 0 0 0,-1-1 0 0 0,1 1 0 0 0,5-3-7 0 0,-1 1-1 0 0,0-1 1 0 0,8-5-1 0 0,-13 7 10 0 0,11-7 9 0 0,0-1-1 0 0,-1 0 0 0 0,0-1 1 0 0,9-11-1 0 0,21-18 14 0 0,-38 36-21 0 0,1 1 4 0 0,0-1 0 0 0,-1 0 0 0 0,0 0 1 0 0,1-1-1 0 0,-1 1 0 0 0,0-1 1 0 0,0 1-1 0 0,-1-1 0 0 0,5-7 0 0 0,-8 11-4 0 0,1 0-1 0 0,0 0 0 0 0,0 0 0 0 0,0 1 1 0 0,0-1-1 0 0,0 0 0 0 0,0 0 0 0 0,0 0 0 0 0,0 0 1 0 0,0 0-1 0 0,-1 0 0 0 0,1 0 0 0 0,0 0 0 0 0,0 0 1 0 0,0 0-1 0 0,0 0 0 0 0,0 0 0 0 0,0 0 0 0 0,0 0 1 0 0,0 0-1 0 0,-1 0 0 0 0,1 0 0 0 0,0 0 0 0 0,0 0 1 0 0,0 0-1 0 0,0 0 0 0 0,0 0 0 0 0,0 0 0 0 0,0 0 1 0 0,-1 0-1 0 0,1 0 0 0 0,0 0 0 0 0,0 0 0 0 0,0 0 1 0 0,0-1-1 0 0,0 1 0 0 0,0 0 0 0 0,0 0 0 0 0,0 0 1 0 0,0 0-1 0 0,0 0 0 0 0,-1 0 0 0 0,1 0 1 0 0,0 0-1 0 0,0 0 0 0 0,0 0 0 0 0,0-1 0 0 0,0 1 1 0 0,0 0-1 0 0,0 0 0 0 0,0 0 0 0 0,0 0 0 0 0,0 0 1 0 0,0 0-1 0 0,0 0 0 0 0,0-1 0 0 0,0 1 0 0 0,0 0 1 0 0,0 0-1 0 0,0 0 0 0 0,0 0 0 0 0,0 0 0 0 0,0 0 1 0 0,0-1-1 0 0,-6 6-3 0 0,-14 12-52 0 0,1 2 0 0 0,1 0 0 0 0,1 2 1 0 0,0 0-1 0 0,-15 26 0 0 0,31-45 80 0 0,0 0 1 0 0,-1 0-1 0 0,1 0 1 0 0,0 1-1 0 0,1-1 0 0 0,-1 0 1 0 0,0 1-1 0 0,1-1 1 0 0,-1 1-1 0 0,1-1 1 0 0,0 1-1 0 0,0 3 0 0 0,0-6-21 0 0,0 1 0 0 0,0-1 0 0 0,0 1 0 0 0,0-1 0 0 0,0 1 0 0 0,1-1 0 0 0,-1 1 0 0 0,0-1 0 0 0,0 1 0 0 0,1-1 0 0 0,-1 1 0 0 0,0-1 0 0 0,0 1 0 0 0,1-1 0 0 0,-1 0 0 0 0,1 1 0 0 0,-1-1 0 0 0,0 0 0 0 0,1 1 0 0 0,-1-1 0 0 0,1 0 0 0 0,-1 1 0 0 0,1-1 0 0 0,0 0-6 0 0,0 1-1 0 0,0-1 1 0 0,1 0 0 0 0,-1 0-1 0 0,0 0 1 0 0,0 0 0 0 0,0 0-1 0 0,0 0 1 0 0,0-1 0 0 0,1 1 0 0 0,-1 0-1 0 0,0-1 1 0 0,0 1 0 0 0,0 0-1 0 0,1-2 1 0 0,18-8-13 0 0,0-2 0 0 0,-2 0 0 0 0,1-1 0 0 0,-2-1 0 0 0,20-18 0 0 0,40-32-19 0 0,13 8 117 0 0,-94 67 146 0 0,-2-4-226 0 0,-1 0-1 0 0,1 0 0 0 0,-1-1 1 0 0,-10 7-1 0 0,-13 13 55 0 0,24-19-51 0 0,-32 34 24 0 0,34-36-28 0 0,1-1 0 0 0,-1 1 0 0 0,1 0 0 0 0,0 0 0 0 0,1 1-1 0 0,-1-1 1 0 0,-1 7 0 0 0,4-12-3 0 0,0 1 0 0 0,-1-1-1 0 0,1 0 1 0 0,0 0 0 0 0,0 0 0 0 0,0 1 0 0 0,0-1-1 0 0,0 0 1 0 0,0 0 0 0 0,0 1 0 0 0,0-1 0 0 0,0 0-1 0 0,0 0 1 0 0,0 0 0 0 0,0 1 0 0 0,0-1 0 0 0,0 0-1 0 0,0 0 1 0 0,0 1 0 0 0,0-1 0 0 0,0 0-1 0 0,0 0 1 0 0,1 0 0 0 0,-1 1 0 0 0,0-1 0 0 0,0 0-1 0 0,0 0 1 0 0,0 0 0 0 0,0 0 0 0 0,1 1 0 0 0,-1-1-1 0 0,0 0 1 0 0,0 0 0 0 0,0 0 0 0 0,0 0-1 0 0,1 1 1 0 0,9-3-103 0 0,12-8-101 0 0,-20 8 188 0 0,43-24-6 0 0,-2-3-1 0 0,63-53 0 0 0,-47 35 29 0 0,-50 40 29 0 0,42-35 201 0 0,-48 40-171 0 0,-19 24 49 0 0,-30 25-369 0 0,26-30 285 0 0,2 2 0 0 0,0 0 0 0 0,1 2 1 0 0,1 0-1 0 0,-16 28 0 0 0,31-49-27 0 0,1 1 0 0 0,0-1-1 0 0,0 0 1 0 0,-1 0 0 0 0,1 1 0 0 0,0-1-1 0 0,0 0 1 0 0,-1 1 0 0 0,1-1 0 0 0,0 0-1 0 0,0 0 1 0 0,0 1 0 0 0,0-1 0 0 0,0 1-1 0 0,0-1 1 0 0,0 0 0 0 0,0 1 0 0 0,-1-1 0 0 0,1 0-1 0 0,0 1 1 0 0,0-1 0 0 0,0 0 0 0 0,1 1-1 0 0,-1-1 1 0 0,0 0 0 0 0,0 1 0 0 0,0-1-1 0 0,0 0 1 0 0,0 1 0 0 0,0-1 0 0 0,0 0-1 0 0,1 1 1 0 0,-1-1 0 0 0,0 0 0 0 0,0 1-1 0 0,0-1 1 0 0,1 0 0 0 0,-1 0 0 0 0,0 1-1 0 0,1-1 1 0 0,0 0-1 0 0,-1 0 1 0 0,1 0-1 0 0,0 0 0 0 0,0 0 0 0 0,-1 0 1 0 0,1 0-1 0 0,0 0 0 0 0,0-1 1 0 0,-1 1-1 0 0,1 0 0 0 0,0-1 0 0 0,-1 1 1 0 0,1 0-1 0 0,0-1 0 0 0,-1 1 0 0 0,1-1 1 0 0,0 1-1 0 0,0-1 0 0 0,86-61-186 0 0,-25 19 74 0 0,-34 22 130 0 0,58-40 114 0 0,-68 50-42 0 0,-24 26-26 0 0,-32 24-41 0 0,15-15-6 0 0,-34 44 0 0 0,48-57 9 0 0,7-9-12 0 0,1 1 1 0 0,-1-1 0 0 0,0 0 0 0 0,0 0 0 0 0,1 1 0 0 0,0-1-1 0 0,-1 1 1 0 0,1-1 0 0 0,0 1 0 0 0,0 0 0 0 0,1 0-1 0 0,-2 4 1 0 0,2-7-15 0 0,0 0 0 0 0,0 0 0 0 0,0 0-1 0 0,0 1 1 0 0,0-1 0 0 0,0 0 0 0 0,0 0 0 0 0,0 1 0 0 0,0-1-1 0 0,0 0 1 0 0,0 0 0 0 0,0 1 0 0 0,0-1 0 0 0,1 0 0 0 0,-1 0-1 0 0,0 0 1 0 0,0 1 0 0 0,0-1 0 0 0,0 0 0 0 0,0 0 0 0 0,1 0-1 0 0,-1 1 1 0 0,0-1 0 0 0,0 0 0 0 0,0 0 0 0 0,0 0 0 0 0,1 0-1 0 0,-1 0 1 0 0,0 0 0 0 0,0 1 0 0 0,0-1 0 0 0,1 0 0 0 0,-1 0-1 0 0,10-1-73 0 0,9-7-53 0 0,36-30 99 0 0,-15 12-6 0 0,68-60 0 0 0,16-24 172 0 0,-99 88-58 0 0,-18 17-49 0 0,0-1-1 0 0,0 0 0 0 0,-1 0 0 0 0,9-11 0 0 0,-39 36 105 0 0,-3 5-285 0 0,-39 36-93 0 0,58-51 225 0 0,0 1-1 0 0,0 0 1 0 0,0 0 0 0 0,-11 21 0 0 0,12-7 223 0 0,6-24-200 0 0,1 0 0 0 0,0 1 0 0 0,0-1 0 0 0,0 0 0 0 0,0 1 0 0 0,0-1 0 0 0,0 1 0 0 0,0-1 0 0 0,0 0 0 0 0,0 1 0 0 0,1-1 0 0 0,-1 1 0 0 0,0-1 0 0 0,0 0 0 0 0,0 1 0 0 0,0-1 0 0 0,0 0 0 0 0,1 1 0 0 0,-1-1 0 0 0,0 0 0 0 0,1 1 0 0 0,-1-1-3 0 0,1 1 0 0 0,0-1-1 0 0,-1 0 1 0 0,1 0 0 0 0,-1 0 0 0 0,1 0 0 0 0,-1 0 0 0 0,1 0-1 0 0,-1 0 1 0 0,1 0 0 0 0,0 0 0 0 0,-1 0 0 0 0,1 0-1 0 0,-1 0 1 0 0,1-1 0 0 0,-1 1 0 0 0,1 0 0 0 0,-1 0-1 0 0,1 0 1 0 0,0-1 0 0 0,7-4-3 0 0,-1 0 0 0 0,0-1 0 0 0,0 1 0 0 0,0-1 0 0 0,-1-1 0 0 0,0 1 0 0 0,9-14 0 0 0,-3 5 0 0 0,67-83 0 0 0,-24 19 53 0 0,-45 64 0 0 0,0 0-1 0 0,-2-1 0 0 0,1 0 1 0 0,8-26-1 0 0,-16 41-39 0 0,-1 0-10 0 0,1 1-1 0 0,-1-1 1 0 0,0 1-1 0 0,0-1 1 0 0,1 1-1 0 0,-1-1 1 0 0,0 1-1 0 0,0-1 0 0 0,0 0 1 0 0,0 1-1 0 0,0-1 1 0 0,0 1-1 0 0,0-1 1 0 0,0 1-1 0 0,0-1 1 0 0,0 0-1 0 0,0 1 1 0 0,0-1-1 0 0,0 1 0 0 0,0-1 1 0 0,0 1-1 0 0,-1-1 1 0 0,1 0-1 0 0,0 1 1 0 0,-1-1-1 0 0,1 0-3 0 0,0 1 1 0 0,-1 0-1 0 0,1 0 1 0 0,0 0-1 0 0,-1 0 0 0 0,1 0 1 0 0,0-1-1 0 0,0 1 0 0 0,-1 0 1 0 0,1 0-1 0 0,0 0 0 0 0,-1 0 1 0 0,1 0-1 0 0,0 0 1 0 0,-1 0-1 0 0,1 0 0 0 0,0 0 1 0 0,-1 0-1 0 0,1 0 0 0 0,0 0 1 0 0,0 0-1 0 0,-1 1 0 0 0,1-1 1 0 0,0 0-1 0 0,-1 0 1 0 0,1 0-1 0 0,0 0 0 0 0,0 0 1 0 0,-1 1-1 0 0,1-1 0 0 0,0 0 1 0 0,0 0-1 0 0,-1 1 0 0 0,-9 8-64 0 0,10-9 56 0 0,-10 9-96 0 0,5-4 32 0 0,-1 1-1 0 0,1 0 1 0 0,-7 10-1 0 0,-3 6 4 0 0,5-7-16 0 0,0 0-1 0 0,-13 31 1 0 0,18-35 93 0 0,-5 14 28 0 0,9-23-33 0 0,1-1-1 0 0,-1 1 1 0 0,1 0-1 0 0,0-1 1 0 0,-1 1-1 0 0,1-1 1 0 0,0 1 0 0 0,0 0-1 0 0,0-1 1 0 0,1 1-1 0 0,-1-1 1 0 0,0 1 0 0 0,1 1-1 0 0,-1-3 0 0 0,0 1 0 0 0,1-1-1 0 0,-1 0 1 0 0,0 0 0 0 0,0 1 0 0 0,1-1-1 0 0,-1 0 1 0 0,0 0 0 0 0,1 1 0 0 0,-1-1-1 0 0,0 0 1 0 0,1 0 0 0 0,-1 0 0 0 0,0 0-1 0 0,1 0 1 0 0,-1 0 0 0 0,0 0 0 0 0,1 0-1 0 0,-1 0 1 0 0,1 0 0 0 0,-1 0 0 0 0,0 0-1 0 0,1 0 1 0 0,-1 0 0 0 0,0 0 0 0 0,1 0-1 0 0,-1 0 1 0 0,0 0 0 0 0,1 0 0 0 0,-1 0-1 0 0,0 0 1 0 0,1-1 0 0 0,-1 1 0 0 0,0 0-1 0 0,1 0 1 0 0,-1 0 0 0 0,0-1 0 0 0,1 1-1 0 0,12-10 46 0 0,10-12-15 0 0,-1 0 0 0 0,-1-2 0 0 0,-1 0 0 0 0,-1-2 0 0 0,-1 0 0 0 0,-1-1 0 0 0,25-55 0 0 0,-15 21 22 0 0,-23 53-53 0 0,-3 8-1 0 0,-1-1 0 0 0,1 0 0 0 0,0 0 1 0 0,-1 0-1 0 0,1 0 0 0 0,-1 0 0 0 0,1 0 0 0 0,-1 0 0 0 0,1 0 0 0 0,-1 0 1 0 0,0-1-1 0 0,0 1 0 0 0,1 0 0 0 0,-1 0 0 0 0,0 0 0 0 0,0-2 0 0 0,-2 3-24 0 0,1 0 0 0 0,-1 1 0 0 0,1 0 0 0 0,0-1 0 0 0,-1 1 0 0 0,1 0 0 0 0,0 0 0 0 0,0-1 0 0 0,-1 1 0 0 0,0 2-1 0 0,-21 26-88 0 0,3 1-1 0 0,0 1 0 0 0,2 1 1 0 0,1 0-1 0 0,-20 57 0 0 0,35-83 163 0 0,0 0-1 0 0,0 0 1 0 0,-1 9-1 0 0,3-13-34 0 0,0-1-1 0 0,0 1 1 0 0,0 0-1 0 0,0-1 1 0 0,0 1-1 0 0,0-1 0 0 0,0 1 1 0 0,0 0-1 0 0,0-1 1 0 0,1 1-1 0 0,-1-1 1 0 0,1 1-1 0 0,-1-1 1 0 0,1 1-1 0 0,0-1 1 0 0,0 1-1 0 0,-1-1 1 0 0,3 3-1 0 0,-2-4-10 0 0,-1 0 0 0 0,1 1 1 0 0,-1-1-1 0 0,1 0 0 0 0,0 1 0 0 0,-1-1 0 0 0,1 0 0 0 0,0 0 0 0 0,-1 0 0 0 0,1 0 0 0 0,0 0 1 0 0,-1 0-1 0 0,1 0 0 0 0,0 0 0 0 0,-1 0 0 0 0,1 0 0 0 0,0 0 0 0 0,-1 0 0 0 0,1 0 1 0 0,0 0-1 0 0,-1 0 0 0 0,1-1 0 0 0,-1 1 0 0 0,1 0 0 0 0,0-1 0 0 0,-1 1 0 0 0,1 0 1 0 0,-1-1-1 0 0,1 1 0 0 0,-1-1 0 0 0,1 1 0 0 0,0-1 0 0 0,18-19 154 0 0,-17 17-134 0 0,46-62 218 0 0,4-7-240 0 0,-33 44 16 0 0,-1-1 0 0 0,-1 0 0 0 0,16-41 0 0 0,-27 56-80 0 0,0-1 1 0 0,-2 0-1 0 0,4-15 0 0 0,-8 22-251 0 0,-2 6 80 0 0,-8 11-49 0 0,-12 22 53 0 0,21-29 193 0 0,-20 28-130 0 0,13-19 90 0 0,0 0 0 0 0,-12 23 0 0 0,3 0-49 0 0,-13 32 418 0 0,27-59-180 0 0,1 1 1 0 0,-1-1-1 0 0,2 1 1 0 0,-1-1 0 0 0,1 1-1 0 0,0-1 1 0 0,1 10-1 0 0,0-16-105 0 0,0 0 0 0 0,0 0 0 0 0,0-1 1 0 0,0 1-1 0 0,0 0 0 0 0,0 0 0 0 0,0-1 0 0 0,0 1 0 0 0,0 0 0 0 0,0 0 0 0 0,0-1 1 0 0,1 1-1 0 0,-1 0 0 0 0,0-1 0 0 0,1 1 0 0 0,-1 0 0 0 0,0-1 0 0 0,1 1 0 0 0,-1 0 1 0 0,1-1-1 0 0,-1 1 0 0 0,1-1 0 0 0,-1 1 0 0 0,1-1 0 0 0,0 1 0 0 0,-1-1 0 0 0,1 1 0 0 0,0-1 1 0 0,-1 0-1 0 0,1 1 0 0 0,0-1 0 0 0,-1 0 0 0 0,1 1 0 0 0,0-1 0 0 0,0 0 0 0 0,-1 0 1 0 0,1 0-1 0 0,0 0 0 0 0,0 0 0 0 0,-1 0 0 0 0,1 0 0 0 0,0 0 0 0 0,0 0 0 0 0,-1 0 0 0 0,1 0 1 0 0,0 0-1 0 0,0-1 0 0 0,-1 1 0 0 0,1 0 0 0 0,0 0 0 0 0,0-1 0 0 0,5-2 2 0 0,0 0 0 0 0,0 0 0 0 0,-1 0 0 0 0,8-6 0 0 0,-11 7-6 0 0,11-9 39 0 0,0-1 0 0 0,-1 0 0 0 0,0-1 0 0 0,-1 0 0 0 0,0-1 1 0 0,12-22-1 0 0,-3 6-49 0 0,-13 18 40 0 0,1-2-1 0 0,5-14 1 0 0,-5 11 29 0 0,-4 8-39 0 0,0-1 0 0 0,-1 0-1 0 0,0 1 1 0 0,-1-1 0 0 0,1 0-1 0 0,-2 0 1 0 0,0 0 0 0 0,0-1-1 0 0,-1 1 1 0 0,-1-17 0 0 0,1 27-29 0 0,0-1 0 0 0,0 0 0 0 0,0 1 0 0 0,0-1 0 0 0,0 1 0 0 0,-1-1 0 0 0,1 0 0 0 0,0 1 0 0 0,0-1 0 0 0,-1 1 0 0 0,1-1 0 0 0,0 1 0 0 0,-1-1 0 0 0,1 1 0 0 0,0-1 0 0 0,-1 1 0 0 0,1-1 0 0 0,-1 1 0 0 0,1-1 0 0 0,-1 1 0 0 0,1-1 0 0 0,-1 1 0 0 0,1 0 0 0 0,-1-1 0 0 0,1 1 0 0 0,-1 0 0 0 0,1 0 0 0 0,-1 0 0 0 0,0-1 0 0 0,1 1 0 0 0,-1 0 0 0 0,1 0 0 0 0,-1 0 0 0 0,0 0 0 0 0,1 0 0 0 0,-1 0 0 0 0,0 0 0 0 0,1 0 0 0 0,-1 0 0 0 0,1 0 0 0 0,-1 0 0 0 0,0 1 0 0 0,1-1 0 0 0,-1 0 0 0 0,1 0 0 0 0,-1 0 0 0 0,-1 1 0 0 0,-1 1-9 0 0,0 0-1 0 0,0 0 1 0 0,0 0 0 0 0,1 0-1 0 0,-1 0 1 0 0,0 0-1 0 0,-2 4 1 0 0,-16 21-232 0 0,1 2 0 0 0,-21 39 1 0 0,40-66 246 0 0,-7 11 22 0 0,2-3 41 0 0,0 1 0 0 0,0 0 0 0 0,1 0 0 0 0,1 0 1 0 0,0 0-1 0 0,-4 16 0 0 0,8-27-62 0 0,0 0 0 0 0,0 0 1 0 0,0 0-1 0 0,0 1 0 0 0,0-1 0 0 0,0 0 0 0 0,0 0 1 0 0,0 0-1 0 0,0 0 0 0 0,0 1 0 0 0,0-1 0 0 0,0 0 0 0 0,0 0 1 0 0,0 0-1 0 0,0 0 0 0 0,0 1 0 0 0,0-1 0 0 0,0 0 0 0 0,0 0 1 0 0,0 0-1 0 0,0 0 0 0 0,0 0 0 0 0,0 1 0 0 0,0-1 0 0 0,0 0 1 0 0,0 0-1 0 0,0 0 0 0 0,0 0 0 0 0,1 0 0 0 0,-1 0 0 0 0,0 1 1 0 0,0-1-1 0 0,0 0 0 0 0,0 0 0 0 0,0 0 0 0 0,0 0 0 0 0,1 0 1 0 0,5-2 18 0 0,7-8 59 0 0,17-37 234 0 0,-26 41-330 0 0,-1-1 0 0 0,1 1 0 0 0,-1-1-1 0 0,-1 0 1 0 0,1 0 0 0 0,-1 0 0 0 0,0 0 0 0 0,1-11-1 0 0,-2 12 2 0 0,-1 0 0 0 0,1 1 0 0 0,-1-1 0 0 0,-1 0 0 0 0,1 1 0 0 0,-1-1-1 0 0,0 1 1 0 0,0-1 0 0 0,0 0 0 0 0,-1 1 0 0 0,-4-9 0 0 0,6 13 6 0 0,0 0 0 0 0,-1 1 1 0 0,0-1-1 0 0,1 0 0 0 0,-1 0 1 0 0,0 1-1 0 0,1-1 0 0 0,-1 0 0 0 0,0 1 1 0 0,1-1-1 0 0,-1 1 0 0 0,0-1 1 0 0,0 1-1 0 0,0 0 0 0 0,0-1 1 0 0,0 1-1 0 0,1 0 0 0 0,-1-1 0 0 0,0 1 1 0 0,0 0-1 0 0,0 0 0 0 0,0 0 1 0 0,0 0-1 0 0,0 0 0 0 0,0 0 1 0 0,0 0-1 0 0,0 0 0 0 0,0 0 0 0 0,0 0 1 0 0,0 1-1 0 0,1-1 0 0 0,-1 0 1 0 0,0 1-1 0 0,0-1 0 0 0,0 0 1 0 0,0 1-1 0 0,0-1 0 0 0,1 1 0 0 0,-2 0 1 0 0,-4 3-69 0 0,0 0 0 0 0,1 1 0 0 0,-1-1 0 0 0,-5 7 0 0 0,-1 2 78 0 0,1 0 1 0 0,1 1-1 0 0,0 1 0 0 0,0-1 1 0 0,1 1-1 0 0,1 1 0 0 0,1 0 0 0 0,0 0 1 0 0,1 0-1 0 0,-5 23 0 0 0,10-34 17 0 0,0 1 1 0 0,0-1-1 0 0,1 1 0 0 0,0-1 0 0 0,0 1 0 0 0,0-1 1 0 0,0 1-1 0 0,1-1 0 0 0,1 7 0 0 0,-1-11-13 0 0,-1 1 1 0 0,1 0-1 0 0,-1-1 0 0 0,1 1 1 0 0,0-1-1 0 0,0 1 0 0 0,0-1 1 0 0,0 1-1 0 0,0-1 0 0 0,0 0 1 0 0,0 1-1 0 0,1-1 0 0 0,-1 0 1 0 0,0 0-1 0 0,1 0 0 0 0,-1 0 1 0 0,1 0-1 0 0,-1 0 0 0 0,1 0 1 0 0,-1-1-1 0 0,1 1 0 0 0,-1-1 1 0 0,1 1-1 0 0,0-1 0 0 0,0 1 1 0 0,-1-1-1 0 0,1 0 0 0 0,0 0 1 0 0,-1 0-1 0 0,1 0 0 0 0,0 0 1 0 0,2-1-1 0 0,4 1 11 0 0,-1-2 0 0 0,1 1 0 0 0,-1-1-1 0 0,0-1 1 0 0,0 1 0 0 0,0-1 0 0 0,0 0 0 0 0,0-1-1 0 0,-1 1 1 0 0,9-7 0 0 0,4-5 119 0 0,32-33-1 0 0,2 0-29 0 0,-35 33-86 0 0,0 0 0 0 0,-2-1 0 0 0,0 0 0 0 0,-1-1 0 0 0,26-38-1 0 0,-38 51-7 0 0,-1 0-1 0 0,1-1 0 0 0,-1 1 0 0 0,0 0 1 0 0,0-1-1 0 0,-1 1 0 0 0,1-1 0 0 0,-1 1 0 0 0,0-1 1 0 0,0 0-1 0 0,0-9 0 0 0,-1 14-12 0 0,0 0 1 0 0,0-1-1 0 0,0 1 0 0 0,0 0 0 0 0,0-1 0 0 0,-1 1 0 0 0,1 0 1 0 0,0-1-1 0 0,0 1 0 0 0,0 0 0 0 0,-1-1 0 0 0,1 1 1 0 0,0 0-1 0 0,0-1 0 0 0,0 1 0 0 0,-1 0 0 0 0,1 0 1 0 0,0-1-1 0 0,-1 1 0 0 0,1 0 0 0 0,0 0 0 0 0,-1 0 0 0 0,1 0 1 0 0,0-1-1 0 0,0 1 0 0 0,-1 0 0 0 0,1 0 0 0 0,-1 0 1 0 0,1 0-1 0 0,0 0 0 0 0,-1 0 0 0 0,1 0 0 0 0,0 0 1 0 0,-1 0-1 0 0,1 0 0 0 0,0 0 0 0 0,-1 0 0 0 0,1 0 1 0 0,0 0-1 0 0,-1 0 0 0 0,1 0 0 0 0,-1 0 0 0 0,1 1 0 0 0,0-1 1 0 0,0 0-1 0 0,-1 0 0 0 0,1 0 0 0 0,0 1 0 0 0,-1-1 1 0 0,1 0-1 0 0,0 0 0 0 0,0 1 0 0 0,-1-1 0 0 0,1 1 1 0 0,-18 15-180 0 0,16-14 135 0 0,-12 14-97 0 0,0 0-1 0 0,1 1 1 0 0,-14 27-1 0 0,10-18 264 0 0,7-3 27 0 0,10-22-135 0 0,-1 1 1 0 0,1-1 0 0 0,0 0-1 0 0,0 0 1 0 0,-1 0 0 0 0,1 0-1 0 0,0 1 1 0 0,0-1-1 0 0,0 0 1 0 0,0 0 0 0 0,1 0-1 0 0,-1 1 1 0 0,0-1 0 0 0,0 0-1 0 0,1 0 1 0 0,-1 0 0 0 0,1 2-1 0 0,0-3-1 0 0,0 1 1 0 0,-1 0-1 0 0,1-1 0 0 0,0 1 1 0 0,-1-1-1 0 0,1 0 0 0 0,0 1 1 0 0,0-1-1 0 0,0 0 0 0 0,-1 1 0 0 0,1-1 1 0 0,0 0-1 0 0,0 0 0 0 0,0 1 1 0 0,0-1-1 0 0,-1 0 0 0 0,1 0 0 0 0,0 0 1 0 0,0 0-1 0 0,0 0 0 0 0,1-1 1 0 0,17-4 73 0 0,-2-4-48 0 0,-1-1 1 0 0,0 0-1 0 0,21-18 0 0 0,40-42 59 0 0,-42 37-54 0 0,3-5 45 0 0,-34 33-54 0 0,-1 1 0 0 0,0-1 0 0 0,1 0-1 0 0,-1 0 1 0 0,-1 0 0 0 0,1 0 0 0 0,2-7 0 0 0,-5 12-27 0 0,0 0 0 0 0,0-1 0 0 0,0 1 0 0 0,1-1 0 0 0,-1 1 0 0 0,0 0 0 0 0,0-1 0 0 0,0 1 0 0 0,0-1 0 0 0,0 1 0 0 0,1 0 0 0 0,-1-1 0 0 0,0 1 0 0 0,0-1 0 0 0,0 1 0 0 0,0 0 0 0 0,0-1 1 0 0,0 1-1 0 0,-1-1 0 0 0,1 1 0 0 0,0 0 0 0 0,0-1 0 0 0,0 1 0 0 0,0-1 0 0 0,0 1 0 0 0,-1 0 0 0 0,1-1 0 0 0,0 1 0 0 0,0 0 0 0 0,0-1 0 0 0,-1 1 0 0 0,1 0 0 0 0,-1-1 0 0 0,0 1-14 0 0,1 0 0 0 0,-1 0 0 0 0,0 0 0 0 0,0 1 0 0 0,0-1 0 0 0,0 0 0 0 0,0 1 0 0 0,0-1-1 0 0,1 0 1 0 0,-1 1 0 0 0,0-1 0 0 0,0 1 0 0 0,-1 0 0 0 0,-25 23-365 0 0,15-10 311 0 0,-6 5-80 0 0,-20 28 1 0 0,33-39 145 0 0,0-1 1 0 0,0 1 0 0 0,1 1-1 0 0,0-1 1 0 0,1 1-1 0 0,0-1 1 0 0,-3 14-1 0 0,5-17 24 0 0,1-1 0 0 0,-1 0-1 0 0,1 0 1 0 0,0 1-1 0 0,0-1 1 0 0,0 0-1 0 0,2 6 1 0 0,-2-9-22 0 0,0 0 0 0 0,0 0 0 0 0,1 0 1 0 0,-1 0-1 0 0,0 0 0 0 0,0 0 0 0 0,1 0 0 0 0,-1 0 0 0 0,1 0 1 0 0,-1-1-1 0 0,1 1 0 0 0,-1 0 0 0 0,1 0 0 0 0,0 0 0 0 0,-1-1 1 0 0,1 1-1 0 0,0 0 0 0 0,-1-1 0 0 0,1 1 0 0 0,0-1 0 0 0,0 1 1 0 0,0-1-1 0 0,0 1 0 0 0,0-1 0 0 0,-1 1 0 0 0,1-1 0 0 0,0 0 1 0 0,0 0-1 0 0,0 1 0 0 0,0-1 0 0 0,0 0 0 0 0,0 0 0 0 0,0 0 1 0 0,0 0-1 0 0,0 0 0 0 0,2-1 0 0 0,7-1 29 0 0,1 0 0 0 0,0-1 1 0 0,-1-1-1 0 0,0 0 0 0 0,0 0 0 0 0,0-1 0 0 0,-1-1 0 0 0,1 1 0 0 0,-1-1 1 0 0,0-1-1 0 0,-1 0 0 0 0,0 0 0 0 0,9-10 0 0 0,-1 1 4 0 0,11-14 6 0 0,-18 17-55 0 0,-7 12 5 0 0,0-1 0 0 0,-1 0-1 0 0,1 0 1 0 0,-1 0 0 0 0,1 0 0 0 0,-1 0-1 0 0,0 0 1 0 0,0 0 0 0 0,0 0 0 0 0,0 0-1 0 0,0-1 1 0 0,0 1 0 0 0,-1 0 0 0 0,1-1-1 0 0,0-3 1 0 0,-1 5 8 0 0,0 1 0 0 0,0 0 0 0 0,-1 0 0 0 0,1 0 0 0 0,0-1 1 0 0,0 1-1 0 0,0 0 0 0 0,0 0 0 0 0,0 0 0 0 0,0-1 0 0 0,0 1 0 0 0,0 0 0 0 0,0 0 0 0 0,0 0 0 0 0,-1-1 0 0 0,1 1 0 0 0,0 0 0 0 0,0 0 0 0 0,0 0 0 0 0,0 0 1 0 0,0 0-1 0 0,-1-1 0 0 0,1 1 0 0 0,0 0 0 0 0,0 0 0 0 0,0 0 0 0 0,-1 0 0 0 0,1 0 0 0 0,0 0 0 0 0,0 0 0 0 0,0 0 0 0 0,-1 0 0 0 0,1 0 0 0 0,0 0 1 0 0,0 0-1 0 0,-1 0 0 0 0,1 0 0 0 0,0 0 0 0 0,0 0 0 0 0,0 0 0 0 0,-1 0 0 0 0,1 0 0 0 0,0 0 0 0 0,0 0 0 0 0,0 0 0 0 0,-1 0 0 0 0,1 0 0 0 0,0 0 0 0 0,0 0 1 0 0,0 1-1 0 0,-1-1 0 0 0,-8 6 34 0 0,0 3-214 0 0,8-7 156 0 0,-1-1 0 0 0,1 1-1 0 0,-1-1 1 0 0,1 1 0 0 0,0-1 0 0 0,-1 1-1 0 0,1 0 1 0 0,-1 2 0 0 0,-6 11-96 0 0,6-13 95 0 0,1 1 0 0 0,-1 0 0 0 0,0 0 0 0 0,1 0 0 0 0,0 1 0 0 0,0-1 0 0 0,-1 3 0 0 0,-9 43 24 0 0,10-38 6 0 0,1-9-2 0 0,-1 0 0 0 0,1 0 0 0 0,0 0 0 0 0,0 0 0 0 0,0 0 0 0 0,0 0 0 0 0,0 0 0 0 0,1 0 0 0 0,-1 0 0 0 0,1 0 0 0 0,0 3-1 0 0,4 11 8 0 0,-4-15-11 0 0,-1 0 0 0 0,0 0 0 0 0,1 0 1 0 0,-1 0-1 0 0,0-1 0 0 0,1 1 0 0 0,-1 0 0 0 0,1 0 0 0 0,-1 0 0 0 0,1-1 0 0 0,0 1 0 0 0,-1 0 0 0 0,1 0 0 0 0,0-1 1 0 0,-1 1-1 0 0,1-1 0 0 0,0 1 0 0 0,0-1 0 0 0,0 1 0 0 0,0-1 0 0 0,-1 1 0 0 0,1-1 0 0 0,2 1 0 0 0,0 0 15 0 0,-1 0 2 0 0,0 0 0 0 0,0 0 0 0 0,0-1 0 0 0,0 1 0 0 0,1-1 0 0 0,-1 1-1 0 0,0-1 1 0 0,0 0 0 0 0,1 1 0 0 0,-1-1 0 0 0,0 0 0 0 0,1-1-1 0 0,-1 1 1 0 0,0 0 0 0 0,0-1 0 0 0,0 1 0 0 0,1-1 0 0 0,2-1-1 0 0,4-2 5 0 0,-1 0 0 0 0,0-1 0 0 0,10-7 0 0 0,16-9 58 0 0,7-2 93 0 0,-40 23-180 0 0,-1-1 1 0 0,1 1-1 0 0,0-1 0 0 0,0 1 0 0 0,0 0 1 0 0,0-1-1 0 0,0 1 0 0 0,-1 0 0 0 0,1-1 0 0 0,0 1 1 0 0,0 0-1 0 0,0 0 0 0 0,0 0 0 0 0,0 0 1 0 0,0 0-1 0 0,1 0 0 0 0,0 5-105 0 0,-6 5 14 0 0,0-4 56 0 0,1 0 1 0 0,0 0-1 0 0,0 1 0 0 0,1-1 1 0 0,-3 12-1 0 0,-5 14-37 0 0,7-23 133 0 0,0 0 1 0 0,0 0-1 0 0,1 0 0 0 0,1 0 1 0 0,0 0-1 0 0,0 1 0 0 0,0-1 1 0 0,1 0-1 0 0,1 1 0 0 0,0-1 1 0 0,4 19-1 0 0,-5-28-49 0 0,0 1-1 0 0,0 0 0 0 0,0 0 1 0 0,1 0-1 0 0,-1 0 1 0 0,0-1-1 0 0,1 1 1 0 0,-1 0-1 0 0,0 0 0 0 0,1 0 1 0 0,-1-1-1 0 0,1 1 1 0 0,-1 0-1 0 0,1-1 0 0 0,0 1 1 0 0,-1-1-1 0 0,1 1 1 0 0,0 0-1 0 0,-1-1 1 0 0,1 0-1 0 0,0 1 0 0 0,0-1 1 0 0,-1 1-1 0 0,1-1 1 0 0,0 0-1 0 0,0 1 1 0 0,0-1-1 0 0,-1 0 0 0 0,1 0 1 0 0,0 0-1 0 0,0 0 1 0 0,0 0-1 0 0,0 0 0 0 0,0 0 1 0 0,-1 0-1 0 0,1 0 1 0 0,1 0-1 0 0,1-1 7 0 0,-1 0-1 0 0,1 1 1 0 0,-1-1-1 0 0,1 0 1 0 0,-1 0-1 0 0,1-1 1 0 0,-1 1 0 0 0,3-3-1 0 0,4-3-9 0 0,-2 3 0 0 0,-1-1 0 0 0,1-1 0 0 0,-1 0 0 0 0,0 0 0 0 0,0 0 0 0 0,-1 0 0 0 0,1-1 0 0 0,-1 0 0 0 0,-1 0 0 0 0,5-9 0 0 0,-9 16-2 0 0,0 0 1 0 0,0 0-1 0 0,0 0 0 0 0,0 0 0 0 0,1-1 0 0 0,-1 1 1 0 0,0 0-1 0 0,0 0 0 0 0,0 0 0 0 0,0 0 1 0 0,0 0-1 0 0,0 0 0 0 0,0 0 0 0 0,0 0 0 0 0,0 0 1 0 0,0 0-1 0 0,0 0 0 0 0,0 0 0 0 0,0-1 1 0 0,0 1-1 0 0,0 0 0 0 0,0 0 0 0 0,0 0 0 0 0,0 0 1 0 0,0 0-1 0 0,0 0 0 0 0,0 0 0 0 0,0 0 0 0 0,0 0 1 0 0,0 0-1 0 0,0 0 0 0 0,0 0 0 0 0,0-1 1 0 0,0 1-1 0 0,0 0 0 0 0,0 0 0 0 0,0 0 0 0 0,0 0 1 0 0,0 0-1 0 0,0 0 0 0 0,-1 0 0 0 0,1 0 1 0 0,0 0-1 0 0,0 0 0 0 0,0 0 0 0 0,0 0 0 0 0,0 0 1 0 0,0 0-1 0 0,0 0 0 0 0,0 0 0 0 0,0 0 1 0 0,0 0-1 0 0,0-1 0 0 0,0 1 0 0 0,0 0 0 0 0,-1 0 1 0 0,1 0-1 0 0,0 0 0 0 0,0 0 0 0 0,0 0 0 0 0,0 0 1 0 0,0 0-1 0 0,0 0 0 0 0,0 1 0 0 0,-8 2-260 0 0,-9 10-192 0 0,-11 16 154 0 0,-44 55 0 0 0,59-67 497 0 0,0 1 0 0 0,1 0 0 0 0,0 1-1 0 0,-14 34 1 0 0,26-52-188 0 0,-1 0-1 0 0,1-1 1 0 0,0 1-1 0 0,-1 0 1 0 0,1-1-1 0 0,0 1 1 0 0,0 0-1 0 0,0-1 1 0 0,-1 1-1 0 0,1 0 1 0 0,0 0-1 0 0,0-1 1 0 0,0 1-1 0 0,0 0 1 0 0,0-1-1 0 0,0 1 1 0 0,0 0-1 0 0,1 0 1 0 0,-1-1-1 0 0,0 1 1 0 0,0 0-1 0 0,1-1 1 0 0,-1 1-1 0 0,0 0 1 0 0,1-1 0 0 0,-1 1-1 0 0,0 0 1 0 0,1-1-1 0 0,-1 1 1 0 0,2 0-1 0 0,-1-1-1 0 0,-1 1-1 0 0,1-1 1 0 0,0 0 0 0 0,0 0-1 0 0,0 0 1 0 0,0 0-1 0 0,0 0 1 0 0,0 0 0 0 0,0 0-1 0 0,0 0 1 0 0,0 0-1 0 0,0-1 1 0 0,0 1 0 0 0,0 0-1 0 0,0-1 1 0 0,0 1-1 0 0,0-1 1 0 0,0 1 0 0 0,-1-1-1 0 0,1 1 1 0 0,0-1 0 0 0,1 0-1 0 0,33-27-6 0 0,0-1 0 0 0,-2-2 0 0 0,-2-1 0 0 0,39-50 0 0 0,-63 74-95 0 0,-1-1 1 0 0,7-11-1 0 0,-11 17 66 0 0,0 0 1 0 0,-1-1-1 0 0,1 1 0 0 0,-1 0 0 0 0,0-1 1 0 0,0 1-1 0 0,-1-1 0 0 0,1 1 1 0 0,-1-1-1 0 0,1-5 0 0 0,-1 7 24 0 0,0 1 0 0 0,0 0 0 0 0,0 0 0 0 0,-1-1 0 0 0,1 1 0 0 0,0 0 0 0 0,0 0 0 0 0,-1 0 0 0 0,1-1 0 0 0,-1 1 0 0 0,1 0 0 0 0,-1 0 0 0 0,1 0 0 0 0,-1 0 0 0 0,0 0 0 0 0,0 0 0 0 0,1 0 0 0 0,-3-1 0 0 0,2 1-10 0 0,1 1 1 0 0,-1-1-1 0 0,0 1 1 0 0,0-1-1 0 0,0 1 1 0 0,0 0-1 0 0,0-1 1 0 0,0 1-1 0 0,-1 0 1 0 0,1 0-1 0 0,0 0 1 0 0,0 0-1 0 0,0 0 1 0 0,0 0-1 0 0,0 0 1 0 0,0 0-1 0 0,-1 1 0 0 0,-2 0-52 0 0,-1 1-1 0 0,1-1 1 0 0,0 1-1 0 0,1 0 0 0 0,-1 0 1 0 0,0 0-1 0 0,1 1 0 0 0,-7 5 1 0 0,-16 16-9 0 0,1 0 0 0 0,-40 53 0 0 0,58-67 197 0 0,0 0 0 0 0,1 1 1 0 0,0 0-1 0 0,1 0 0 0 0,0 0 1 0 0,0 1-1 0 0,2-1 0 0 0,-1 1 1 0 0,1 0-1 0 0,1 0 0 0 0,-1 23 1 0 0,2-33-113 0 0,1 1 0 0 0,1 0 0 0 0,-1-1 0 0 0,0 1 0 0 0,1 0 0 0 0,-1-1 0 0 0,1 1 0 0 0,0-1 0 0 0,0 1 0 0 0,0-1 0 0 0,0 1 0 0 0,0-1 0 0 0,0 0-1 0 0,1 1 1 0 0,1 1 0 0 0,-1-2-4 0 0,-1-1-1 0 0,0 0 0 0 0,1 0 0 0 0,-1 0 0 0 0,1 0 0 0 0,-1 0 0 0 0,1 0 0 0 0,-1-1 0 0 0,1 1 0 0 0,0 0 0 0 0,-1-1 0 0 0,1 0 0 0 0,0 1 0 0 0,0-1 1 0 0,-1 0-1 0 0,1 0 0 0 0,0 0 0 0 0,0 0 0 0 0,0 0 0 0 0,-1 0 0 0 0,1 0 0 0 0,0-1 0 0 0,2 0 0 0 0,6-2 0 0 0,-1 0 0 0 0,0-1 0 0 0,0 0-1 0 0,0 0 1 0 0,11-8 0 0 0,41-33 40 0 0,-22 15-20 0 0,-36 28-25 0 0,3-2-50 0 0,0 0 0 0 0,0-1 0 0 0,-1 1 0 0 0,0-1 0 0 0,9-11 0 0 0,-14 16-85 0 0,-12 18-369 0 0,-29 39 420 0 0,-55 103 0 0 0,81-132 224 0 0,4-7 166 0 0,-16 39 0 0 0,23-49-241 0 0,1 0 0 0 0,0 0 0 0 0,1 1 0 0 0,0-1 1 0 0,-1 20-1 0 0,3-30-62 0 0,0 0 0 0 0,0 0 0 0 0,0 0 1 0 0,0 0-1 0 0,0 0 0 0 0,0 0 0 0 0,0 0 0 0 0,0-1 0 0 0,0 1 1 0 0,0 0-1 0 0,1 0 0 0 0,-1 0 0 0 0,0 0 0 0 0,1-1 1 0 0,-1 1-1 0 0,1 0 0 0 0,-1 0 0 0 0,1 0 0 0 0,-1-1 0 0 0,1 1 1 0 0,-1 0-1 0 0,2 0 0 0 0,-1 0-2 0 0,0-1 1 0 0,0 0-1 0 0,0 0 1 0 0,-1 0-1 0 0,1 0 0 0 0,0 0 1 0 0,0 0-1 0 0,0 0 1 0 0,0 0-1 0 0,0 0 1 0 0,-1 0-1 0 0,1 0 0 0 0,0 0 1 0 0,0-1-1 0 0,0 1 1 0 0,0 0-1 0 0,-1-1 0 0 0,2 0 1 0 0,5-3-2 0 0,-2 1 0 0 0,1-2 0 0 0,0 1 0 0 0,6-7 0 0 0,3-6-30 0 0,-1-1 1 0 0,0 0-1 0 0,-1-1 0 0 0,-1 0 0 0 0,16-36 0 0 0,24-37-588 0 0,-44 83 582 0 0,-7 7 21 0 0,0 1-1 0 0,1 0 0 0 0,-1-1 0 0 0,0 1 1 0 0,0 0-1 0 0,0-1 0 0 0,0 0 0 0 0,0 1 1 0 0,-1-1-1 0 0,1 1 0 0 0,0-1 0 0 0,0-2 0 0 0,-13 17-475 0 0,-13 24 166 0 0,-28 46 3 0 0,28-39 485 0 0,1-3 416 0 0,2 0-1 0 0,-33 85 1 0 0,45-83-431 0 0,9-40-142 0 0,1 0-1 0 0,0 0 0 0 0,0 0 0 0 0,0 0 0 0 0,0 1 0 0 0,0-1 0 0 0,1 0 0 0 0,-1 0 1 0 0,1 0-1 0 0,0 0 0 0 0,0 0 0 0 0,1 3 0 0 0,-2-6-3 0 0,1 1-1 0 0,-1 0 1 0 0,1-1-1 0 0,0 1 1 0 0,-1-1-1 0 0,1 1 0 0 0,-1-1 1 0 0,1 1-1 0 0,0-1 1 0 0,-1 1-1 0 0,1-1 1 0 0,0 0-1 0 0,0 1 1 0 0,-1-1-1 0 0,1 0 1 0 0,0 1-1 0 0,0-1 1 0 0,0 0-1 0 0,-1 0 1 0 0,1 0-1 0 0,0 0 1 0 0,0 0-1 0 0,0 0 1 0 0,0 0-1 0 0,-1 0 1 0 0,1 0-1 0 0,0 0 1 0 0,0-1-1 0 0,0 1 1 0 0,-1 0-1 0 0,1 0 1 0 0,1-1-1 0 0,27-14 32 0 0,-26 12-27 0 0,12-6-2 0 0,-1-2 0 0 0,-1 0-1 0 0,0 0 1 0 0,13-15 0 0 0,41-55-6 0 0,-47 54-25 0 0,23-41 0 0 0,-36 54 0 0 0,0 1 0 0 0,-1-1 0 0 0,-1 0-1 0 0,0-1 1 0 0,4-22 0 0 0,-9 37 13 0 0,0 0 0 0 0,0 0 0 0 0,0 0 0 0 0,1-1 0 0 0,-1 1 0 0 0,0 0 0 0 0,0 0 0 0 0,0 0 0 0 0,0-1 0 0 0,0 1 0 0 0,0 0 0 0 0,0 0 0 0 0,0 0 0 0 0,0-1 0 0 0,0 1 0 0 0,0 0 0 0 0,0 0 0 0 0,0 0 0 0 0,0-1 0 0 0,0 1 0 0 0,0 0 0 0 0,0 0 0 0 0,0 0 0 0 0,-1-1 0 0 0,1 1 0 0 0,0 0 0 0 0,0 0 0 0 0,0 0 0 0 0,0 0 0 0 0,0-1 0 0 0,0 1 0 0 0,-1 0 0 0 0,1 0 0 0 0,0 0 0 0 0,0 0 0 0 0,0 0 0 0 0,0 0 0 0 0,-1-1 0 0 0,1 1 0 0 0,0 0 0 0 0,0 0 0 0 0,-1 0 0 0 0,-8 5-307 0 0,-8 12 95 0 0,-24 41-248 0 0,9-15 620 0 0,-52 92 0 0 0,70-107 146 0 0,-36 80 634 0 0,45-95-877 0 0,0 1 0 0 0,1-1 0 0 0,1 1-1 0 0,0 0 1 0 0,1 1 0 0 0,-1 14 0 0 0,3-28-46 0 0,0 1 0 0 0,0 0 1 0 0,0 0-1 0 0,0 0 0 0 0,0-1 1 0 0,1 1-1 0 0,-1 0 0 0 0,1 0 1 0 0,-1-1-1 0 0,1 1 0 0 0,-1 0 1 0 0,1-1-1 0 0,0 1 0 0 0,2 3 0 0 0,-3-5-1 0 0,1 1 0 0 0,0-1-1 0 0,0 1 1 0 0,0-1 0 0 0,0 0-1 0 0,0 1 1 0 0,0-1 0 0 0,0 0-1 0 0,-1 0 1 0 0,1 1 0 0 0,0-1-1 0 0,0 0 1 0 0,0 0 0 0 0,0 0-1 0 0,0 0 1 0 0,0 0 0 0 0,0 0-1 0 0,0-1 1 0 0,0 1 0 0 0,0 0-1 0 0,0 0 1 0 0,0-1 0 0 0,0 1-1 0 0,0 0 1 0 0,0-1 0 0 0,-1 1-1 0 0,2-2 1 0 0,12-6-1 0 0,-1 0 0 0 0,-1-1 0 0 0,1-1 0 0 0,-2 0 0 0 0,15-16 0 0 0,-22 22 0 0 0,30-32 0 0 0,-1-1 0 0 0,49-76 0 0 0,-71 96 2 0 0,-1 0 0 0 0,8-21 0 0 0,-15 31-5 0 0,-1 1 0 0 0,1-1 0 0 0,-1 0 0 0 0,-1 0 0 0 0,1 1-1 0 0,-1-1 1 0 0,-1 0 0 0 0,1 0 0 0 0,-1-11 0 0 0,0 17-21 0 0,0 1 1 0 0,0-1 0 0 0,0 1-1 0 0,-1-1 1 0 0,1 1 0 0 0,0-1-1 0 0,0 1 1 0 0,0-1 0 0 0,0 1-1 0 0,0-1 1 0 0,-1 1 0 0 0,1-1-1 0 0,0 1 1 0 0,-1-1 0 0 0,1 1-1 0 0,0-1 1 0 0,-1 1 0 0 0,1-1-1 0 0,0 1 1 0 0,-1 0 0 0 0,1-1-1 0 0,-1 1 1 0 0,1 0 0 0 0,-1-1-1 0 0,1 1 1 0 0,-1 0 0 0 0,0-1-1 0 0,0 1 11 0 0,0 0 0 0 0,0 0 0 0 0,0 0 0 0 0,-1 0 0 0 0,1 1 0 0 0,0-1 0 0 0,0 0-1 0 0,0 0 1 0 0,0 1 0 0 0,0-1 0 0 0,0 1 0 0 0,0-1 0 0 0,-1 1 0 0 0,-5 4-13 0 0,0 0 0 0 0,1 0 1 0 0,-6 6-1 0 0,10-9-38 0 0,-13 13-161 0 0,2 1 0 0 0,-22 33 0 0 0,15-20 145 0 0,-10 13 346 0 0,3 2-1 0 0,1 0 1 0 0,2 2 0 0 0,-25 69-1 0 0,43-99-175 0 0,2 0 0 0 0,-5 25 0 0 0,8-36-75 0 0,0 1 0 0 0,1 0-1 0 0,0 0 1 0 0,0 0 0 0 0,0-1 0 0 0,0 1-1 0 0,1 0 1 0 0,0 0 0 0 0,1-1-1 0 0,2 10 1 0 0,-3-14-15 0 0,-1 0 0 0 0,1 0 0 0 0,0 1 0 0 0,0-1 0 0 0,-1 0 0 0 0,1 0 0 0 0,0 0 0 0 0,0 0 0 0 0,0 0 0 0 0,0 0 0 0 0,1-1 0 0 0,-1 1 0 0 0,0 0 0 0 0,0 0 0 0 0,0-1 0 0 0,1 1 0 0 0,-1-1 0 0 0,0 1 0 0 0,1-1 0 0 0,-1 0 0 0 0,0 1 0 0 0,1-1 0 0 0,-1 0 0 0 0,0 0 0 0 0,1 0 0 0 0,-1 0 0 0 0,0 0 0 0 0,1 0 0 0 0,-1 0 0 0 0,1 0 0 0 0,-1-1 0 0 0,0 1 0 0 0,1-1 0 0 0,1 0 0 0 0,5-2 0 0 0,1-1 0 0 0,-1 1 0 0 0,0-2 0 0 0,7-4 0 0 0,-12 7 0 0 0,18-12 9 0 0,0-2 0 0 0,-1 0 1 0 0,-1-1-1 0 0,-1-1 0 0 0,0-1 0 0 0,26-36 0 0 0,-11 14 11 0 0,-18 23 2 0 0,21-32 0 0 0,-35 48-25 0 0,0 0-1 0 0,0 1 0 0 0,0-1 1 0 0,-1 0-1 0 0,1 0 1 0 0,-1 1-1 0 0,1-1 1 0 0,-1-3-1 0 0,-11 5-540 0 0,5 3 470 0 0,1 1 0 0 0,0-1-1 0 0,-1 1 1 0 0,1 0 0 0 0,1 0-1 0 0,-1 1 1 0 0,1-1 0 0 0,-5 7-1 0 0,3-5 7 0 0,-136 168-184 0 0,111-128 659 0 0,3 0 0 0 0,-33 73 0 0 0,54-104-296 0 0,2 1-1 0 0,0 0 0 0 0,0 0 1 0 0,-1 17-1 0 0,5-31-109 0 0,1 0 0 0 0,0 0-1 0 0,-1 0 1 0 0,1 0 0 0 0,0 0-1 0 0,0 0 1 0 0,0 0 0 0 0,1 0 0 0 0,-1 0-1 0 0,0 0 1 0 0,1 0 0 0 0,-1 0 0 0 0,1 0-1 0 0,0 0 1 0 0,0-1 0 0 0,-1 1-1 0 0,1 0 1 0 0,0 0 0 0 0,1-1 0 0 0,-1 1-1 0 0,0 0 1 0 0,0-1 0 0 0,1 0-1 0 0,-1 1 1 0 0,1-1 0 0 0,-1 0 0 0 0,1 1-1 0 0,2 0 1 0 0,-2-1-11 0 0,1 0-1 0 0,0 0 1 0 0,0 0-1 0 0,0 0 1 0 0,0-1-1 0 0,0 1 1 0 0,0-1-1 0 0,0 0 1 0 0,0 0-1 0 0,0 0 1 0 0,0 0-1 0 0,0-1 1 0 0,0 1-1 0 0,0-1 1 0 0,0 0-1 0 0,0 0 1 0 0,5-2-1 0 0,8-4 27 0 0,-1-1 1 0 0,-1-1-1 0 0,1 0 0 0 0,-2-1 1 0 0,15-14-1 0 0,59-62 111 0 0,-68 66-120 0 0,-10 8-44 0 0,1 0 1 0 0,-2 0-1 0 0,0-1 0 0 0,11-21 0 0 0,-18 28-61 0 0,-7 8 36 0 0,-6 7-14 0 0,-25 29-139 0 0,2 2 0 0 0,-32 49-1 0 0,37-50 154 0 0,16-20 206 0 0,1 1 0 0 0,0 0 0 0 0,2 0 0 0 0,0 1 0 0 0,1 1 0 0 0,1 0 0 0 0,-8 31 0 0 0,16-48-119 0 0,1 0-1 0 0,-1 0 1 0 0,1-1-1 0 0,0 1 0 0 0,0 0 1 0 0,2 7-1 0 0,-2-11-25 0 0,0 0 0 0 0,0-1 1 0 0,0 1-1 0 0,0 0 0 0 0,0 0 0 0 0,0 0 0 0 0,0-1 0 0 0,1 1 0 0 0,-1 0 0 0 0,0 0 0 0 0,1-1 0 0 0,-1 1 0 0 0,0 0 0 0 0,1-1 0 0 0,-1 1 0 0 0,1 0 0 0 0,-1-1 0 0 0,1 1 0 0 0,0 0 0 0 0,-1-1 0 0 0,1 1 0 0 0,-1-1 0 0 0,1 1 0 0 0,0-1 0 0 0,0 0 0 0 0,-1 1 0 0 0,1-1 0 0 0,0 0 0 0 0,0 1 0 0 0,-1-1 0 0 0,1 0 0 0 0,0 0 0 0 0,0 0 0 0 0,0 0 0 0 0,-1 1 0 0 0,1-1 1 0 0,0 0-1 0 0,0 0 0 0 0,0-1 0 0 0,-1 1 0 0 0,1 0 0 0 0,0 0 0 0 0,0 0 0 0 0,0-1 0 0 0,1 1 0 0 0,6-5-4 0 0,1 1 0 0 0,0-1 0 0 0,-1-1 0 0 0,0 1 0 0 0,0-1 0 0 0,0-1 0 0 0,-1 0 0 0 0,8-8 0 0 0,48-67-27 0 0,-49 63 30 0 0,58-99 2 0 0,-47 75 0 0 0,-23 38-2 0 0,1 1-13 0 0,-1 0 0 0 0,1 0 0 0 0,-1 0 0 0 0,0 0 0 0 0,-1 0 0 0 0,1-1 0 0 0,-1 1 0 0 0,2-9 0 0 0,-3 12 8 0 0,0 1-1 0 0,0 0 1 0 0,0 0 0 0 0,0 0-1 0 0,0 0 1 0 0,0-1 0 0 0,0 1 0 0 0,0 0-1 0 0,0 0 1 0 0,0 0 0 0 0,0 0-1 0 0,0 0 1 0 0,0-1 0 0 0,0 1 0 0 0,0 0-1 0 0,-1 0 1 0 0,1 0 0 0 0,0 0 0 0 0,0 0-1 0 0,0-1 1 0 0,0 1 0 0 0,0 0-1 0 0,0 0 1 0 0,0 0 0 0 0,-1 0 0 0 0,1 0-1 0 0,0 0 1 0 0,0 0 0 0 0,0 0-1 0 0,0 0 1 0 0,0 0 0 0 0,-1 0 0 0 0,1 0-1 0 0,0 0 1 0 0,0-1 0 0 0,0 1-1 0 0,0 0 1 0 0,-1 0 0 0 0,1 0 0 0 0,-9 4-96 0 0,-8 9-113 0 0,-11 18-3 0 0,1 2 0 0 0,-31 47-1 0 0,34-45 292 0 0,4-5 149 0 0,1 1 1 0 0,1 1-1 0 0,-15 39 1 0 0,25-51-116 0 0,1 0 0 0 0,1 1 0 0 0,1 0 0 0 0,0-1 1 0 0,2 2-1 0 0,-1 36 0 0 0,4-54-104 0 0,0 1-1 0 0,0 0 1 0 0,0 0 0 0 0,1-1-1 0 0,0 1 1 0 0,0-1-1 0 0,0 1 1 0 0,1 0 0 0 0,2 6-1 0 0,-3-10-9 0 0,0 0-1 0 0,0 1 0 0 0,0-1 1 0 0,0 0-1 0 0,0 0 0 0 0,0 0 1 0 0,0 0-1 0 0,0 0 1 0 0,1 0-1 0 0,-1-1 0 0 0,0 1 1 0 0,1 0-1 0 0,-1-1 0 0 0,0 1 1 0 0,1 0-1 0 0,-1-1 1 0 0,1 0-1 0 0,-1 1 0 0 0,0-1 1 0 0,1 0-1 0 0,-1 0 0 0 0,1 0 1 0 0,-1 0-1 0 0,1 0 0 0 0,-1 0 1 0 0,1 0-1 0 0,-1 0 1 0 0,1-1-1 0 0,-1 1 0 0 0,1 0 1 0 0,-1-1-1 0 0,0 0 0 0 0,3 0 1 0 0,10-6 8 0 0,-1 0 0 0 0,0-1 0 0 0,0 0 1 0 0,-1-1-1 0 0,22-19 0 0 0,-5 4 84 0 0,-6 5-12 0 0,25-26-1 0 0,-42 39-70 0 0,0-1 0 0 0,-1 1 0 0 0,1-1-1 0 0,-1-1 1 0 0,-1 1 0 0 0,1-1 0 0 0,-2 1-1 0 0,1-1 1 0 0,2-9 0 0 0,-5 15-23 0 0,-1 1 1 0 0,1-1-1 0 0,-1 0 1 0 0,1 0-1 0 0,-1 1 1 0 0,0-1-1 0 0,0 0 0 0 0,0 0 1 0 0,0 1-1 0 0,0-1 1 0 0,0 0-1 0 0,-1 0 1 0 0,1 1-1 0 0,-1-1 1 0 0,1 0-1 0 0,-1 1 1 0 0,-1-4-1 0 0,1 4 7 0 0,0 0-1 0 0,0 0 1 0 0,0 0 0 0 0,0 0 0 0 0,0 0-1 0 0,0 1 1 0 0,0-1 0 0 0,0 0-1 0 0,0 1 1 0 0,0-1 0 0 0,-1 0-1 0 0,1 1 1 0 0,0 0 0 0 0,-1-1 0 0 0,1 1-1 0 0,0 0 1 0 0,-1-1 0 0 0,0 1-1 0 0,-4 0-19 0 0,0 0 0 0 0,1 1 0 0 0,-1-1-1 0 0,0 1 1 0 0,1 0 0 0 0,-1 1 0 0 0,1-1 0 0 0,0 1-1 0 0,-8 4 1 0 0,-5 3-18 0 0,1 2-1 0 0,0 0 1 0 0,1 1 0 0 0,0 0-1 0 0,-17 19 1 0 0,-65 78-195 0 0,81-88 607 0 0,-28 45 0 0 0,40-58-283 0 0,1 0-1 0 0,0 0 0 0 0,0 1 1 0 0,1-1-1 0 0,0 1 1 0 0,1 0-1 0 0,0 0 0 0 0,0 0 1 0 0,-1 13-1 0 0,3-20-74 0 0,0 0 0 0 0,0 0 0 0 0,0 0 0 0 0,1 0 0 0 0,-1 0 0 0 0,0-1 0 0 0,1 1 0 0 0,-1 0 0 0 0,1 0 1 0 0,-1 0-1 0 0,1-1 0 0 0,0 1 0 0 0,0 0 0 0 0,0-1 0 0 0,0 1 0 0 0,0-1 0 0 0,0 1 0 0 0,0-1 0 0 0,0 1 0 0 0,2 0 0 0 0,-1-1-6 0 0,0 0-1 0 0,-1 0 1 0 0,1 0-1 0 0,0 0 1 0 0,0-1-1 0 0,0 1 1 0 0,-1-1-1 0 0,1 0 1 0 0,0 1-1 0 0,0-1 1 0 0,0 0-1 0 0,0 0 1 0 0,0 0-1 0 0,0 0 1 0 0,0 0-1 0 0,0-1 1 0 0,0 1-1 0 0,-1-1 1 0 0,4 0-1 0 0,6-3-3 0 0,-1-1 0 0 0,0 1-1 0 0,0-2 1 0 0,-1 1 0 0 0,0-1 0 0 0,1-1-1 0 0,-2 0 1 0 0,1 0 0 0 0,10-12 0 0 0,7-10 37 0 0,29-44 0 0 0,-42 54-5 0 0,6-10 44 0 0,-1-2 0 0 0,-2 0 1 0 0,24-63-1 0 0,-38 88-81 0 0,0 1 0 0 0,-1-1 0 0 0,0 1 0 0 0,0-1 0 0 0,0 1 0 0 0,-1-1 0 0 0,0 1 0 0 0,0-1 0 0 0,0 0 0 0 0,-1 1 1 0 0,0-1-1 0 0,0 1 0 0 0,0-1 0 0 0,-4-8 0 0 0,4 12-7 0 0,0-1 0 0 0,0 1 0 0 0,0 0 0 0 0,0 0 0 0 0,-1 0 0 0 0,1 0 0 0 0,-1 0 0 0 0,1 0 1 0 0,-1 0-1 0 0,0 0 0 0 0,0 1 0 0 0,0-1 0 0 0,0 1 0 0 0,0-1 0 0 0,0 1 0 0 0,0 0 0 0 0,0 0 0 0 0,-1 0 1 0 0,1 0-1 0 0,0 0 0 0 0,-1 0 0 0 0,1 1 0 0 0,0-1 0 0 0,-1 1 0 0 0,1-1 0 0 0,-1 1 0 0 0,1 0 0 0 0,-1 0 1 0 0,1 0-1 0 0,-1 1 0 0 0,1-1 0 0 0,-1 1 0 0 0,-2 0 0 0 0,-8 3 11 0 0,0 1 0 0 0,0 0 0 0 0,1 1 0 0 0,0 0 0 0 0,0 1-1 0 0,-12 8 1 0 0,4 1 130 0 0,0 0 0 0 0,-23 24-1 0 0,37-34-63 0 0,1 0 1 0 0,0 1-1 0 0,0-1 0 0 0,-7 13 0 0 0,11-17-66 0 0,0-1 0 0 0,0 1 0 0 0,1-1 0 0 0,-1 1 1 0 0,0 0-1 0 0,1-1 0 0 0,-1 1 0 0 0,1 0 0 0 0,-1-1 0 0 0,1 1 0 0 0,0 0 0 0 0,0-1 0 0 0,0 1 0 0 0,0 0 0 0 0,0 0 0 0 0,0-1 0 0 0,0 1 0 0 0,1 0 0 0 0,-1 0 0 0 0,0-1 0 0 0,1 1 0 0 0,0 0 0 0 0,-1-1 0 0 0,1 1 0 0 0,0-1 0 0 0,0 1 0 0 0,0-1 0 0 0,2 3 0 0 0,-3-3 6 0 0,1 0-1 0 0,0-1 0 0 0,0 1 1 0 0,0 0-1 0 0,0 0 1 0 0,1-1-1 0 0,-1 1 0 0 0,0-1 1 0 0,0 1-1 0 0,0-1 1 0 0,0 1-1 0 0,1-1 0 0 0,-1 0 1 0 0,0 0-1 0 0,0 0 0 0 0,1 1 1 0 0,-1-1-1 0 0,3-1 1 0 0,-2 1 10 0 0,0-1 1 0 0,1 1 0 0 0,-1-1 0 0 0,0 0-1 0 0,1 0 1 0 0,-1 0 0 0 0,0 0-1 0 0,0 0 1 0 0,2-2 0 0 0,4-3 63 0 0,-1-1 0 0 0,0 0 0 0 0,11-13 0 0 0,-17 19-63 0 0,9-11 138 0 0,0-1 1 0 0,13-24-1 0 0,-20 33-169 0 0,-1 0-1 0 0,0 0 1 0 0,0-1-1 0 0,-1 1 1 0 0,1-1 0 0 0,-1 0-1 0 0,0 1 1 0 0,0-1-1 0 0,0 0 1 0 0,-1 1 0 0 0,0-1-1 0 0,0 0 1 0 0,-1-8-1 0 0,1 12 4 0 0,0 0-1 0 0,0 0 1 0 0,0 0-1 0 0,-1 0 0 0 0,1 0 1 0 0,0 0-1 0 0,-1 0 0 0 0,1 0 1 0 0,-1 0-1 0 0,1 0 0 0 0,-1 0 1 0 0,1 0-1 0 0,-1 0 1 0 0,0 0-1 0 0,1 1 0 0 0,-1-1 1 0 0,0 0-1 0 0,1 0 0 0 0,-1 1 1 0 0,0-1-1 0 0,0 1 1 0 0,0-1-1 0 0,0 0 0 0 0,-1 0 1 0 0,0 1-18 0 0,1 0 0 0 0,-1 0 0 0 0,1 0 0 0 0,0 0 1 0 0,-1 0-1 0 0,1 1 0 0 0,-1-1 0 0 0,1 0 0 0 0,0 1 0 0 0,-1-1 1 0 0,1 1-1 0 0,-1-1 0 0 0,1 1 0 0 0,0 0 0 0 0,-2 1 1 0 0,-3 2-126 0 0,-1 1 0 0 0,1 0 0 0 0,0 0 0 0 0,1 1 0 0 0,-7 7 0 0 0,-2 6 283 0 0,0 0 0 0 0,1 1 0 0 0,1 1 0 0 0,1 0 0 0 0,-12 32-1 0 0,22-51-94 0 0,0 0 0 0 0,1 0 0 0 0,-1 0-1 0 0,1 1 1 0 0,-1-1 0 0 0,1 0-1 0 0,0 0 1 0 0,0 1 0 0 0,0-1-1 0 0,0 0 1 0 0,0 0 0 0 0,0 1-1 0 0,1-1 1 0 0,-1 0 0 0 0,1 0-1 0 0,-1 0 1 0 0,1 0 0 0 0,0 1-1 0 0,0-1 1 0 0,0 0 0 0 0,0 0-1 0 0,0-1 1 0 0,3 4 0 0 0,-2-3-6 0 0,0-1-1 0 0,0 1 1 0 0,0-1 0 0 0,0 0 0 0 0,0 1-1 0 0,0-1 1 0 0,0 0 0 0 0,1 0-1 0 0,-1 0 1 0 0,0 0 0 0 0,1-1 0 0 0,-1 1-1 0 0,1-1 1 0 0,-1 0 0 0 0,1 1 0 0 0,-1-1-1 0 0,1 0 1 0 0,-1 0 0 0 0,1-1 0 0 0,-1 1-1 0 0,4-1 1 0 0,6-2 10 0 0,1 0-1 0 0,0-1 1 0 0,-1 0-1 0 0,0-1 1 0 0,0 0 0 0 0,0-1-1 0 0,18-12 1 0 0,-8 2 52 0 0,-1-2 0 0 0,33-33 0 0 0,-41 38-36 0 0,0 0-19 0 0,0 0 0 0 0,-1-1 0 0 0,-1-1 0 0 0,15-23-1 0 0,-13 14 55 0 0,-2-1 0 0 0,-2 0-1 0 0,9-29 1 0 0,-18 53-91 0 0,0 0 0 0 0,1 1 0 0 0,-1-1 0 0 0,0 0 0 0 0,0 0 0 0 0,0 0 0 0 0,0 0 0 0 0,0 0 0 0 0,0 0 0 0 0,0 0 0 0 0,0 0 0 0 0,0 0 0 0 0,-1-1 0 0 0,-2 1-110 0 0,-3 9 52 0 0,-5 9-9 0 0,1 1-1 0 0,1 0 0 0 0,0 0 1 0 0,2 1-1 0 0,-11 37 1 0 0,16-48 152 0 0,-4 17 96 0 0,6-24-162 0 0,0 0 1 0 0,0-1-1 0 0,0 1 0 0 0,0 0 1 0 0,0 0-1 0 0,0-1 1 0 0,0 1-1 0 0,0 0 0 0 0,0 0 1 0 0,0-1-1 0 0,0 1 0 0 0,1 0 1 0 0,-1 0-1 0 0,0-1 0 0 0,0 1 1 0 0,1 0-1 0 0,-1-1 0 0 0,0 1 1 0 0,1 0-1 0 0,-1-1 0 0 0,1 1 1 0 0,-1-1-1 0 0,1 1 0 0 0,-1-1 1 0 0,2 2-1 0 0,-1-2 5 0 0,0 0 0 0 0,0 0 0 0 0,0 0-1 0 0,0 0 1 0 0,0 0 0 0 0,0 0 0 0 0,0 0 0 0 0,0 0 0 0 0,0-1-1 0 0,0 1 1 0 0,0 0 0 0 0,-1-1 0 0 0,1 1 0 0 0,0 0 0 0 0,0-1-1 0 0,0 1 1 0 0,0-1 0 0 0,0 1 0 0 0,-1-1 0 0 0,1 0-1 0 0,0 1 1 0 0,0-1 0 0 0,0-1 0 0 0,18-18 47 0 0,-18 19-62 0 0,30-46 15 0 0,-24 36-3 0 0,0 0 1 0 0,0 1-1 0 0,17-18 0 0 0,-20 23-61 0 0,6-6-157 0 0,-7 11 99 0 0,-5 8 27 0 0,-4 4 6 0 0,0 0-1 0 0,0 0 1 0 0,-10 12 0 0 0,0 1 247 0 0,-80 119-410 0 0,-12 20 525 0 0,81-118-181 0 0,-31 57 227 0 0,42-69-355 0 0,24-39-133 0 0,60-95-102 0 0,-44 61 83 0 0,43-51 0 0 0,-47 62 176 0 0,-20 28-1 0 0,0 0 0 0 0,0 0-1 0 0,0 0 1 0 0,0 0 0 0 0,0 0-1 0 0,-1 0 1 0 0,1 0 0 0 0,0 0-1 0 0,0 0 1 0 0,0 0 0 0 0,0 0-1 0 0,0 0 1 0 0,0 0 0 0 0,0 0 0 0 0,0 0-1 0 0,0 0 1 0 0,0 0 0 0 0,0 0-1 0 0,-1-1 1 0 0,1 1 0 0 0,0 0-1 0 0,0 0 1 0 0,0 0 0 0 0,0 0-1 0 0,0 0 1 0 0,0 0 0 0 0,0 0 0 0 0,0 0-1 0 0,0 0 1 0 0,0 0 0 0 0,0 0-1 0 0,0 0 1 0 0,0-1 0 0 0,0 1-1 0 0,0 0 1 0 0,0 0 0 0 0,0 0-1 0 0,0 0 1 0 0,0 0 0 0 0,0 0 0 0 0,0 0-1 0 0,0 0 1 0 0,0 0 0 0 0,0 0-1 0 0,0-1 1 0 0,0 1 0 0 0,0 0-1 0 0,0 0 1 0 0,-8 4-95 0 0,-13 14-56 0 0,-38 41 0 0 0,-3 3 104 0 0,-115 121 400 0 0,158-163-155 0 0,2 0 0 0 0,0 2 0 0 0,1 0-1 0 0,-22 42 1 0 0,37-64-212 0 0,1 1 0 0 0,-1 0 0 0 0,1-1-1 0 0,0 1 1 0 0,-1 0 0 0 0,1 0 0 0 0,0-1 0 0 0,0 1 0 0 0,-1 0 0 0 0,1 0-1 0 0,0-1 1 0 0,0 1 0 0 0,0 0 0 0 0,0 0 0 0 0,0 0 0 0 0,0-1-1 0 0,0 1 1 0 0,0 0 0 0 0,0 0 0 0 0,1 1 0 0 0,0-2 5 0 0,-1 0-1 0 0,0 1 1 0 0,1-1 0 0 0,-1 0 0 0 0,1 0 0 0 0,-1 0-1 0 0,1 0 1 0 0,-1 0 0 0 0,1 0 0 0 0,-1 0 0 0 0,1 0-1 0 0,-1 0 1 0 0,1 0 0 0 0,-1 0 0 0 0,1 0 0 0 0,-1 0 0 0 0,1 0-1 0 0,-1 0 1 0 0,1-1 0 0 0,-1 1 0 0 0,1 0 0 0 0,-1 0-1 0 0,1-1 1 0 0,5-2-35 0 0,0 0 0 0 0,0-1-1 0 0,7-6 1 0 0,30-26 20 0 0,-23 18 14 0 0,1 0 0 0 0,0 2 0 0 0,2 0 0 0 0,39-20 0 0 0,-62 35 11 0 0,0 1 0 0 0,1 0 0 0 0,-1 0 0 0 0,1-1 0 0 0,-1 1 0 0 0,0 0 0 0 0,1 0 0 0 0,-1 0 0 0 0,1 0 0 0 0,-1 0 0 0 0,1 0 0 0 0,-1-1 0 0 0,0 1 0 0 0,1 0 0 0 0,-1 0 0 0 0,1 0 0 0 0,-1 0 0 0 0,1 1 0 0 0,-1-1 0 0 0,1 0 0 0 0,-1 0 0 0 0,0 0 0 0 0,2 0 0 0 0,-2 1 0 0 0,0-1 0 0 0,0 0 0 0 0,0 1 0 0 0,0-1 0 0 0,0 1 0 0 0,0-1 0 0 0,0 0 0 0 0,0 1 0 0 0,0-1 0 0 0,0 1 0 0 0,0-1 0 0 0,0 0 0 0 0,0 1 0 0 0,0-1 0 0 0,0 1 0 0 0,0-1 0 0 0,0 0 0 0 0,-1 1 0 0 0,1-1 0 0 0,0 1 0 0 0,-13 21 0 0 0,12-21 0 0 0,-22 31 138 0 0,-2 0-1 0 0,-1-3 1 0 0,-43 40 0 0 0,37-38-65 0 0,19-18 20 0 0,-1 1 197 0 0,-31 25-1 0 0,41-38-334 0 0,6-7-60 0 0,6-9-120 0 0,-7 13 200 0 0,11-17-141 0 0,1 1-1 0 0,29-33 0 0 0,38-27-5 0 0,-71 71 100 0 0,-11 12-36 0 0,-13 14-32 0 0,2-4 141 0 0,1-1 0 0 0,1 2 1 0 0,-13 21-1 0 0,-23 54 38 0 0,43-82-32 0 0,3-7-9 0 0,-14 33 406 0 0,14-33-363 0 0,0 0 1 0 0,0 1 0 0 0,1-1-1 0 0,-1 0 1 0 0,1 1 0 0 0,-1-1 0 0 0,1 0-1 0 0,0 1 1 0 0,0-1 0 0 0,0 0-1 0 0,0 1 1 0 0,1 4 0 0 0,0-7-41 0 0,-1 0 1 0 0,0 1 0 0 0,1-1-1 0 0,-1 0 1 0 0,0 0-1 0 0,1 1 1 0 0,-1-1 0 0 0,0 0-1 0 0,1 0 1 0 0,-1 0 0 0 0,0 0-1 0 0,1 1 1 0 0,-1-1-1 0 0,1 0 1 0 0,-1 0 0 0 0,0 0-1 0 0,1 0 1 0 0,-1 0-1 0 0,1 0 1 0 0,-1 0 0 0 0,0 0-1 0 0,1 0 1 0 0,-1 0 0 0 0,1 0-1 0 0,-1 0 1 0 0,0 0-1 0 0,1 0 1 0 0,-1-1 0 0 0,1 1-1 0 0,-1 0 1 0 0,0 0 0 0 0,1 0-1 0 0,-1-1 1 0 0,0 1-1 0 0,1 0 1 0 0,-1-1 0 0 0,17-9-22 0 0,-14 8 12 0 0,221-178-343 0 0,-210 167 347 0 0,13-11-4 0 0,-1-2-1 0 0,-2-1 1 0 0,23-31 0 0 0,-46 56-14 0 0,12-17-206 0 0,-13 18 212 0 0,1 0 0 0 0,0 0 0 0 0,-1 0 0 0 0,1 0 0 0 0,-1 0 0 0 0,1 0 0 0 0,-1 0 0 0 0,0 0 0 0 0,0 0 0 0 0,1 0 0 0 0,-1-1 0 0 0,0 1 0 0 0,0 0 0 0 0,0-2 0 0 0,0 3 15 0 0,-1 0 0 0 0,1 0 0 0 0,0 0 0 0 0,-1 0 0 0 0,1 0 0 0 0,0 0 0 0 0,-1-1 0 0 0,1 1-1 0 0,0 0 1 0 0,-1 0 0 0 0,1 0 0 0 0,0 0 0 0 0,-1 1 0 0 0,1-1 0 0 0,0 0 0 0 0,-1 0-1 0 0,1 0 1 0 0,0 0 0 0 0,-1 0 0 0 0,1 0 0 0 0,0 0 0 0 0,0 1 0 0 0,-1-1 0 0 0,1 0-1 0 0,0 0 1 0 0,-1 0 0 0 0,1 1 0 0 0,0-1 0 0 0,0 0 0 0 0,-1 1 0 0 0,-8 6-18 0 0,0 2 98 0 0,1 2-1 0 0,0-1 1 0 0,1 2-1 0 0,0-1 0 0 0,0 0 1 0 0,-5 16-1 0 0,-8 13 109 0 0,9-12 213 0 0,13-27-308 0 0,3-3-84 0 0,4-4-89 0 0,0-8 0 0 0,0 0 0 0 0,11-23 0 0 0,-11 20 73 0 0,16-23 0 0 0,-4 8 25 0 0,-1 0 0 0 0,-1-1-1 0 0,-2 0 1 0 0,-2-2 0 0 0,0 0 0 0 0,14-60-1 0 0,-14 48-3 0 0,-9 33-13 0 0,-1-1-1 0 0,4-24 0 0 0,-9 39 1 0 0,-7 1-35 0 0,6 0 34 0 0,0-1-1 0 0,0 1 0 0 0,0 0 1 0 0,1-1-1 0 0,-1 1 0 0 0,0 0 0 0 0,1 0 1 0 0,-1 0-1 0 0,0-1 0 0 0,1 1 0 0 0,-1 0 1 0 0,1 0-1 0 0,-1 0 0 0 0,1 0 1 0 0,0 0-1 0 0,-1 2 0 0 0,1-1-3 0 0,-1 0 0 0 0,1 0-1 0 0,0 1 1 0 0,0-1 0 0 0,0 0-1 0 0,0 0 1 0 0,0 0 0 0 0,1 1-1 0 0,-1-1 1 0 0,2 3 0 0 0,-1-2-1 0 0,-1 0 6 0 0,0-1 0 0 0,0 0 0 0 0,0 0 0 0 0,0 0 0 0 0,0 0 0 0 0,1 1 0 0 0,-1-1 0 0 0,1 0 0 0 0,0 0 0 0 0,-1 0 0 0 0,1 0 0 0 0,0 0 0 0 0,2 3 0 0 0,-2-5 0 0 0,-1 0 0 0 0,0 0 0 0 0,0 0 0 0 0,1 0 0 0 0,-1 0 0 0 0,0 0 0 0 0,0 0 0 0 0,0 0 0 0 0,1 0 0 0 0,-1 0 0 0 0,0 0 0 0 0,0 0 0 0 0,0 0 0 0 0,1 0 0 0 0,-1 0 0 0 0,0 0 0 0 0,0 0 0 0 0,0 0 0 0 0,1 0 0 0 0,-1-1 0 0 0,0 1 0 0 0,0 0 0 0 0,0 0 0 0 0,1 0 0 0 0,-1 0 0 0 0,0 0 0 0 0,0-1 0 0 0,0 1 0 0 0,0 0 0 0 0,0 0 0 0 0,0 0 0 0 0,1-1 0 0 0,-1 1 0 0 0,0 0 0 0 0,0 0 0 0 0,4-7 0 0 0,-4 7 0 0 0,15-35-136 0 0,-14 32 61 0 0,0 0 1 0 0,0-1-1 0 0,0 1 0 0 0,-1 0 1 0 0,1-1-1 0 0,-1 1 0 0 0,1 0 1 0 0,-2-7-1 0 0,1 9-173 0 0,-50-29-20488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3:43.96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102 567 6735 0 0,'0'0'520'0'0,"-6"19"3194"0"0,-2 1-2904 0 0,2 1 1 0 0,0 1 0 0 0,2-1-1 0 0,-3 29 1 0 0,1-9-306 0 0,3-23-300 0 0,1-1-1 0 0,1 1 1 0 0,0 0-1 0 0,2 0 0 0 0,4 33 1 0 0,-5-49-183 0 0,3 10 3 0 0,-3-11-22 0 0,0-1-1 0 0,0 1 1 0 0,1-1-1 0 0,-1 0 1 0 0,0 1-1 0 0,0-1 1 0 0,0 1-1 0 0,1-1 1 0 0,-1 0-1 0 0,0 1 1 0 0,0-1-1 0 0,1 0 1 0 0,-1 1-1 0 0,0-1 1 0 0,1 0-1 0 0,-1 0 1 0 0,0 1-1 0 0,1-1 1 0 0,-1 0-1 0 0,1 0 1 0 0,-1 1-1 0 0,0-1 1 0 0,1 0-1 0 0,-1 0 1 0 0,1 0-1 0 0,-1 0 1 0 0,1 0-1 0 0,0 0-5 0 0,0 0-1 0 0,0-1 0 0 0,0 1 1 0 0,-1-1-1 0 0,1 1 0 0 0,0-1 1 0 0,0 1-1 0 0,-1-1 0 0 0,1 0 1 0 0,0 1-1 0 0,-1-1 0 0 0,1 0 1 0 0,-1 1-1 0 0,1-1 0 0 0,-1 0 1 0 0,1 0-1 0 0,-1 0 0 0 0,1 1 1 0 0,-1-1-1 0 0,1-1 0 0 0,7-22-91 0 0,-7 19 43 0 0,6-18 54 0 0,-1-1-1 0 0,-1 1 1 0 0,-1-1-1 0 0,-1 0 1 0 0,-1 0-1 0 0,-2-28 1 0 0,0 51 8 0 0,0 0 0 0 0,0 1 0 0 0,0-1 0 0 0,0 0 0 0 0,0 1 0 0 0,0-1 0 0 0,0 0 0 0 0,0 1 0 0 0,0-1 0 0 0,0 1 0 0 0,0-1 0 0 0,-1 0 0 0 0,1 1 0 0 0,0-1-1 0 0,0 1 1 0 0,-1-1 0 0 0,1 0 0 0 0,0 1 0 0 0,-1-1 0 0 0,1 1 0 0 0,-1-1 0 0 0,1 1 0 0 0,-1 0 0 0 0,1-1 0 0 0,-1 1 0 0 0,0-1 0 0 0,0 1 0 0 0,0 0 0 0 0,0 0 0 0 0,1 0 0 0 0,-1 0 1 0 0,0 0-1 0 0,0 1 0 0 0,1-1 0 0 0,-1 0 0 0 0,0 1 0 0 0,0-1 0 0 0,1 0 0 0 0,-1 1 0 0 0,0-1 0 0 0,1 1 0 0 0,-1-1 0 0 0,1 1 0 0 0,-2 1 1 0 0,-4 4 6 0 0,1 0 1 0 0,-8 12 0 0 0,13-17-21 0 0,-10 14 65 0 0,0 1-1 0 0,-12 29 0 0 0,20-39 35 0 0,-1 1 0 0 0,1 0 0 0 0,0-1 0 0 0,1 1 0 0 0,-1 0 0 0 0,1 0-1 0 0,1 0 1 0 0,-1 0 0 0 0,1 0 0 0 0,1 9 0 0 0,0-13-79 0 0,-1 0 0 0 0,1-1 0 0 0,0 1 0 0 0,0-1 0 0 0,-1 1 0 0 0,2-1 0 0 0,-1 1 0 0 0,0-1 0 0 0,0 0 0 0 0,3 4 0 0 0,-3-6-19 0 0,-1 1 0 0 0,0-1 0 0 0,1 0 0 0 0,-1 1-1 0 0,1-1 1 0 0,-1 0 0 0 0,1 1 0 0 0,-1-1 0 0 0,1 0 0 0 0,-1 0 0 0 0,1 0 0 0 0,-1 1 0 0 0,1-1 0 0 0,-1 0 0 0 0,1 0 0 0 0,-1 0 0 0 0,1 0 0 0 0,-1 0 0 0 0,1 0 0 0 0,-1 0 0 0 0,1 0 0 0 0,0 0 0 0 0,0-1-20 0 0,0 1 0 0 0,0-1 0 0 0,0 1 0 0 0,0-1 0 0 0,1 1 0 0 0,-1-1 1 0 0,-1 0-1 0 0,1 0 0 0 0,0 1 0 0 0,0-1 0 0 0,0 0 0 0 0,0 0 0 0 0,1-2 0 0 0,1-2 11 0 0,0 0-1 0 0,0 0 1 0 0,-1 0 0 0 0,0-1-1 0 0,0 1 1 0 0,0-1 0 0 0,1-6-1 0 0,6-42 77 0 0,-8 45-87 0 0,0 1 21 0 0,-1-1 0 0 0,0 1 1 0 0,0 0-1 0 0,-1-9 0 0 0,1 15 23 0 0,-1-1 0 0 0,1 1-1 0 0,-1 0 1 0 0,1-1 0 0 0,-1 1 0 0 0,0 0 0 0 0,0-1 0 0 0,0 1 0 0 0,0 0 0 0 0,0 0-1 0 0,0 0 1 0 0,-1 0 0 0 0,1 0 0 0 0,-1 0 0 0 0,0 0 0 0 0,1 0 0 0 0,-4-2 0 0 0,4 4-3 0 0,1-1 1 0 0,-1 1-1 0 0,0-1 1 0 0,0 1-1 0 0,1 0 1 0 0,-1 0-1 0 0,0-1 1 0 0,0 1-1 0 0,1 0 1 0 0,-1 0-1 0 0,0 0 1 0 0,0 0 0 0 0,0 0-1 0 0,1 0 1 0 0,-1 0-1 0 0,0 0 1 0 0,0 0-1 0 0,0 0 1 0 0,1 0-1 0 0,-1 1 1 0 0,0-1-1 0 0,-1 1 1 0 0,1 0 8 0 0,-1 0-1 0 0,1 0 1 0 0,-1 0 0 0 0,1 0-1 0 0,0 0 1 0 0,-1 1 0 0 0,1-1-1 0 0,0 0 1 0 0,-2 3 0 0 0,-1 2 3 0 0,1 1 0 0 0,0-1 0 0 0,-5 12 0 0 0,5-5 34 0 0,-1 1-1 0 0,2-1 0 0 0,-3 27 1 0 0,4-22 125 0 0,0-12-125 0 0,1-1 0 0 0,0 0 0 0 0,0 1 0 0 0,1-1 0 0 0,0 1 1 0 0,-1-1-1 0 0,4 7 0 0 0,-4-10-63 0 0,0-1 0 0 0,1 0 0 0 0,-1 0 1 0 0,1 0-1 0 0,-1 0 0 0 0,1 0 0 0 0,-1 0 1 0 0,1 0-1 0 0,0 0 0 0 0,-1 0 0 0 0,1 0 1 0 0,0 0-1 0 0,0 0 0 0 0,0 0 0 0 0,-1 0 1 0 0,1-1-1 0 0,0 1 0 0 0,0 0 0 0 0,0-1 1 0 0,1 1-1 0 0,-1-1 0 0 0,0 1 0 0 0,0-1 1 0 0,0 1-1 0 0,0-1 0 0 0,0 0 0 0 0,1 0 0 0 0,-1 0 1 0 0,0 1-1 0 0,0-1 0 0 0,0 0 0 0 0,1 0 1 0 0,-1-1-1 0 0,0 1 0 0 0,0 0 0 0 0,0 0 1 0 0,0 0-1 0 0,2-2 0 0 0,0 1-13 0 0,-1 0 0 0 0,0-1 0 0 0,1 1 0 0 0,-1-1-1 0 0,0 0 1 0 0,0 0 0 0 0,0 1 0 0 0,0-2 0 0 0,0 1 0 0 0,-1 0-1 0 0,1 0 1 0 0,-1 0 0 0 0,1-1 0 0 0,-1 1 0 0 0,0-1 0 0 0,0 1 0 0 0,0-1-1 0 0,1-2 1 0 0,0-5-42 0 0,1 1 0 0 0,-1-1 0 0 0,2-16 0 0 0,-4 19-4 0 0,0 0-1 0 0,0 0 0 0 0,0 0 1 0 0,-1 0-1 0 0,0 0 0 0 0,-3-10 1 0 0,3 15 43 0 0,1 0 1 0 0,-1 1-1 0 0,1-1 0 0 0,-1 0 1 0 0,0 1-1 0 0,1-1 0 0 0,-1 1 1 0 0,0-1-1 0 0,0 1 0 0 0,0-1 1 0 0,-1 1-1 0 0,1-1 0 0 0,0 1 1 0 0,0 0-1 0 0,-1 0 0 0 0,1 0 1 0 0,-1 0-1 0 0,1 0 0 0 0,-1 0 1 0 0,1 0-1 0 0,-1 0 0 0 0,0 0 1 0 0,1 1-1 0 0,-1-1 0 0 0,0 1 1 0 0,0-1-1 0 0,1 1 0 0 0,-1 0 1 0 0,0 0-1 0 0,-2 0 1 0 0,2 0 21 0 0,1 0 1 0 0,-1 1 0 0 0,1-1 0 0 0,-1 1-1 0 0,1-1 1 0 0,0 1 0 0 0,-1 0 0 0 0,1 0-1 0 0,-1 0 1 0 0,1-1 0 0 0,0 1 0 0 0,0 0-1 0 0,0 1 1 0 0,0-1 0 0 0,-1 0 0 0 0,2 0 0 0 0,-1 0-1 0 0,0 1 1 0 0,0-1 0 0 0,0 0 0 0 0,0 1-1 0 0,1-1 1 0 0,-1 1 0 0 0,1-1 0 0 0,-1 1-1 0 0,1-1 1 0 0,-1 4 0 0 0,0 0-5 0 0,0 1 1 0 0,0 0 0 0 0,0-1-1 0 0,1 1 1 0 0,0 0-1 0 0,1 8 1 0 0,2 5 109 0 0,2 1 0 0 0,0-1 0 0 0,1 0 0 0 0,1 0 0 0 0,0-1-1 0 0,1 0 1 0 0,2 0 0 0 0,0-1 0 0 0,0 0 0 0 0,21 25 0 0 0,-27-39-120 0 0,-1 1 0 0 0,1-1 0 0 0,0 0 0 0 0,0 0 0 0 0,0 0 0 0 0,0-1 0 0 0,0 1 0 0 0,1-1 1 0 0,5 2-1 0 0,-9-4-3 0 0,0 1 0 0 0,0-1 0 0 0,0 1 0 0 0,0-1 1 0 0,0 0-1 0 0,0 0 0 0 0,0 1 0 0 0,0-1 0 0 0,1 0 1 0 0,-1 0-1 0 0,0 0 0 0 0,0 0 0 0 0,0-1 0 0 0,0 1 0 0 0,0 0 1 0 0,0 0-1 0 0,1-1 0 0 0,-1 1 0 0 0,0 0 0 0 0,0-1 1 0 0,0 1-1 0 0,0-1 0 0 0,0 0 0 0 0,0 1 0 0 0,0-1 1 0 0,-1 0-1 0 0,1 1 0 0 0,0-1 0 0 0,0 0 0 0 0,0 0 1 0 0,-1 0-1 0 0,1 0 0 0 0,0 0 0 0 0,-1 0 0 0 0,1 0 0 0 0,-1 0 1 0 0,1 0-1 0 0,-1 0 0 0 0,0 0 0 0 0,1 0 0 0 0,-1 0 1 0 0,0 0-1 0 0,0 0 0 0 0,0-3 0 0 0,1 0-33 0 0,-1 0-1 0 0,0-1 0 0 0,0 1 0 0 0,0-1 1 0 0,-1 1-1 0 0,1 0 0 0 0,-1-1 1 0 0,0 1-1 0 0,-1 0 0 0 0,1 0 1 0 0,-1-1-1 0 0,1 1 0 0 0,-1 0 1 0 0,-5-6-1 0 0,5 6 9 0 0,-2 0-1 0 0,1-1 1 0 0,0 1-1 0 0,-1 1 1 0 0,0-1-1 0 0,0 1 1 0 0,0-1-1 0 0,0 1 1 0 0,0 0 0 0 0,-1 0-1 0 0,1 1 1 0 0,-6-3-1 0 0,9 5 43 0 0,0-1-1 0 0,0 1 0 0 0,0 0 0 0 0,0-1 1 0 0,1 1-1 0 0,-1 0 0 0 0,0 0 1 0 0,0-1-1 0 0,0 1 0 0 0,0 0 0 0 0,0 0 1 0 0,0 0-1 0 0,0 0 0 0 0,0 0 1 0 0,0 1-1 0 0,0-1 0 0 0,0 0 0 0 0,0 0 1 0 0,1 1-1 0 0,-1-1 0 0 0,0 0 1 0 0,0 1-1 0 0,0-1 0 0 0,-1 1 1 0 0,1 0 5 0 0,1 1 0 0 0,-1-1 1 0 0,0 0-1 0 0,0 0 0 0 0,1 0 1 0 0,-1 0-1 0 0,0 1 1 0 0,1-1-1 0 0,0 0 0 0 0,-1 1 1 0 0,1-1-1 0 0,0 0 0 0 0,-1 1 1 0 0,1 1-1 0 0,0 4 63 0 0,0 0 1 0 0,1 0-1 0 0,-1 0 0 0 0,2 0 0 0 0,1 9 0 0 0,3 4 82 0 0,0 0 1 0 0,2-1-1 0 0,0 0 0 0 0,22 35 0 0 0,-26-47-127 0 0,1 0-1 0 0,0-1 1 0 0,1 1 0 0 0,0-1-1 0 0,0-1 1 0 0,11 9-1 0 0,-13-11-35 0 0,1 0 0 0 0,-1-1 0 0 0,1 0 0 0 0,0 0 0 0 0,-1 0 0 0 0,1 0 0 0 0,0-1 0 0 0,0 0 0 0 0,0 0 1 0 0,0 0-1 0 0,10 0 0 0 0,-12-1-13 0 0,0 0 0 0 0,0 0 0 0 0,0-1 1 0 0,0 1-1 0 0,0-1 0 0 0,0 0 1 0 0,0 0-1 0 0,0 0 0 0 0,0 0 1 0 0,0 0-1 0 0,-1 0 0 0 0,1-1 1 0 0,-1 0-1 0 0,1 1 0 0 0,-1-1 1 0 0,1 0-1 0 0,-1 0 0 0 0,0 0 1 0 0,0-1-1 0 0,0 1 0 0 0,0 0 1 0 0,0-1-1 0 0,0 1 0 0 0,1-5 1 0 0,-1 3-46 0 0,-1 0 0 0 0,1 0 1 0 0,-1 0-1 0 0,0 0 0 0 0,0 0 1 0 0,0-1-1 0 0,-1 1 1 0 0,0 0-1 0 0,0 0 0 0 0,0 0 1 0 0,0-1-1 0 0,0 1 0 0 0,-1 0 1 0 0,0 0-1 0 0,0 0 0 0 0,0 0 1 0 0,-3-6-1 0 0,-1-1-61 0 0,0-1-1 0 0,-1 1 1 0 0,-1 0 0 0 0,0 1-1 0 0,-12-15 1 0 0,14 20 123 0 0,-1-1 0 0 0,1 1 0 0 0,-1 0 0 0 0,-1 0 0 0 0,1 1 0 0 0,0 0 0 0 0,-1 0 0 0 0,0 0 0 0 0,0 1 0 0 0,-9-3 0 0 0,15 5 0 0 0,0 1 0 0 0,1 0 0 0 0,-1 0 0 0 0,0-1 1 0 0,0 1-1 0 0,0 0 0 0 0,0 0 0 0 0,0 0 0 0 0,0 0 0 0 0,0 0 0 0 0,1 0 1 0 0,-1 0-1 0 0,0 0 0 0 0,0 1 0 0 0,0-1 0 0 0,0 0 0 0 0,0 0 0 0 0,0 1 1 0 0,1-1-1 0 0,-1 0 0 0 0,0 1 0 0 0,0-1 0 0 0,1 1 0 0 0,-1-1 0 0 0,0 1 1 0 0,0 0-1 0 0,1-1 0 0 0,-1 1 0 0 0,1 0 0 0 0,-1-1 0 0 0,1 1 0 0 0,-1 0 1 0 0,1 0-1 0 0,-1-1 0 0 0,1 1 0 0 0,-1 0 0 0 0,1 0 0 0 0,0 0 0 0 0,0 0 1 0 0,-1 0-1 0 0,1-1 0 0 0,0 1 0 0 0,0 0 0 0 0,0 1 0 0 0,-1 6 103 0 0,1-1 0 0 0,-1 1 0 0 0,2-1-1 0 0,0 9 1 0 0,-1-10-23 0 0,3 7 35 0 0,0 0 0 0 0,0 0 1 0 0,2 0-1 0 0,-1 0 0 0 0,2-1 0 0 0,-1 1 0 0 0,10 12 0 0 0,-3-1 77 0 0,-5-11-76 0 0,0-1 1 0 0,0 0-1 0 0,1-1 0 0 0,0 0 0 0 0,14 14 1 0 0,-18-21-96 0 0,-1-1 0 0 0,1 0 0 0 0,0 0 0 0 0,0-1 0 0 0,0 1 0 0 0,0-1 1 0 0,0 0-1 0 0,7 3 0 0 0,-8-4-39 0 0,0 0-1 0 0,0-1 1 0 0,0 1 0 0 0,0-1 0 0 0,0 0-1 0 0,0 0 1 0 0,0 0 0 0 0,0 0 0 0 0,0 0-1 0 0,0-1 1 0 0,-1 1 0 0 0,1-1 0 0 0,0 0-1 0 0,5-2 1 0 0,-6 2 9 0 0,0 0-1 0 0,0 0 1 0 0,-1 0 0 0 0,1-1-1 0 0,-1 1 1 0 0,1 0-1 0 0,-1-1 1 0 0,1 1-1 0 0,-1-1 1 0 0,0 0 0 0 0,1 1-1 0 0,-1-1 1 0 0,0 0-1 0 0,0 0 1 0 0,0 1-1 0 0,-1-1 1 0 0,1 0 0 0 0,0 0-1 0 0,-1 0 1 0 0,1 0-1 0 0,-1 0 1 0 0,0 0 0 0 0,0 0-1 0 0,1 0 1 0 0,-1 0-1 0 0,-1 0 1 0 0,1-1-1 0 0,0 1 1 0 0,0 0 0 0 0,-2-3-1 0 0,1-1-25 0 0,-1 0 0 0 0,0 0 0 0 0,0 0 0 0 0,0 0 0 0 0,-1 0 0 0 0,0 1-1 0 0,0-1 1 0 0,-6-8 0 0 0,-16-17-56 0 0,15 17-17 0 0,0 0 1 0 0,-1 1-1 0 0,-1 0 0 0 0,0 1 1 0 0,-27-20-1 0 0,38 31 122 0 0,-1 0-1 0 0,1 0 0 0 0,-1 0 1 0 0,1 0-1 0 0,-1 1 1 0 0,0-1-1 0 0,1 0 1 0 0,-1 1-1 0 0,0 0 1 0 0,1-1-1 0 0,-1 1 0 0 0,0 0 1 0 0,0-1-1 0 0,0 1 1 0 0,1 0-1 0 0,-4 1 1 0 0,4-1-3 0 0,0 1 1 0 0,0-1 0 0 0,0 1 0 0 0,0-1 0 0 0,0 1 0 0 0,1 0 0 0 0,-1 0 0 0 0,0-1 0 0 0,0 1 0 0 0,1 0 0 0 0,-1 0 0 0 0,0 0-1 0 0,1 0 1 0 0,-1-1 0 0 0,1 1 0 0 0,-1 0 0 0 0,1 0 0 0 0,-1 0 0 0 0,1 0 0 0 0,0 0 0 0 0,0 0 0 0 0,-1 1 0 0 0,1-1 0 0 0,0 0 0 0 0,0 0-1 0 0,0 0 1 0 0,0 0 0 0 0,0 1 0 0 0,1 7 60 0 0,0-1-1 0 0,1 0 1 0 0,0 1-1 0 0,0-1 1 0 0,0 0-1 0 0,1 0 1 0 0,8 15-1 0 0,-2-4 14 0 0,15 33 428 0 0,44 71 0 0 0,-62-114-474 0 0,0 0 1 0 0,1 0-1 0 0,0-1 0 0 0,9 10 1 0 0,-13-16-42 0 0,0 1 1 0 0,-1-1 0 0 0,1 1-1 0 0,0-1 1 0 0,0 0-1 0 0,1 0 1 0 0,-1 0-1 0 0,0-1 1 0 0,1 1 0 0 0,-1-1-1 0 0,1 0 1 0 0,-1 0-1 0 0,1 0 1 0 0,-1 0 0 0 0,1-1-1 0 0,3 1 1 0 0,-5-1-18 0 0,0 0 0 0 0,-1-1 0 0 0,1 1 0 0 0,-1 0 0 0 0,1-1-1 0 0,-1 1 1 0 0,1-1 0 0 0,-1 0 0 0 0,1 1 0 0 0,-1-1 0 0 0,0 0 0 0 0,1 0 0 0 0,-1 0 0 0 0,0 0 0 0 0,0 0 0 0 0,1 0 0 0 0,0-2 0 0 0,0 1 10 0 0,0-1 0 0 0,-1 0 0 0 0,1 1 1 0 0,-1-1-1 0 0,0 0 0 0 0,0 0 0 0 0,0 0 0 0 0,1-5 1 0 0,0 0-10 0 0,-2-1-1 0 0,1 1 1 0 0,-1-1 0 0 0,0 1 0 0 0,-2-16 0 0 0,0 18-11 0 0,0-1 0 0 0,0 0 0 0 0,0 1 0 0 0,-1-1 0 0 0,0 1 0 0 0,-1 0-1 0 0,1 0 1 0 0,-1 0 0 0 0,0 0 0 0 0,-1 1 0 0 0,-9-10 0 0 0,2 3-34 0 0,-1 0 0 0 0,-1 1 0 0 0,-24-14 0 0 0,35 23 48 0 0,0 0 0 0 0,0 1 0 0 0,0-1 0 0 0,-1 1 0 0 0,1 0 0 0 0,0 0 0 0 0,-1 0 0 0 0,-3 0 0 0 0,7 1 21 0 0,-1 0 0 0 0,0 0 0 0 0,1 0 0 0 0,-1 0 0 0 0,0 0 0 0 0,1 0 0 0 0,-1 0 0 0 0,0 0 0 0 0,1 0 0 0 0,-1 1 0 0 0,0-1 1 0 0,1 0-1 0 0,-1 0 0 0 0,0 1 0 0 0,1-1 0 0 0,-1 0 0 0 0,1 1 0 0 0,-2 0 0 0 0,2 0 5 0 0,-1 0 1 0 0,1 0-1 0 0,-1-1 0 0 0,1 1 1 0 0,0 0-1 0 0,-1 0 0 0 0,1 0 1 0 0,0 0-1 0 0,0 0 0 0 0,-1 0 1 0 0,1 0-1 0 0,0 0 0 0 0,0 0 1 0 0,0 0-1 0 0,0 0 0 0 0,0-1 1 0 0,1 3-1 0 0,1 7-5 0 0,0 1 0 0 0,1-1-1 0 0,0 0 1 0 0,1 0 0 0 0,0 0 0 0 0,10 18-1 0 0,40 53 375 0 0,-41-64-225 0 0,-8-9-139 0 0,7 9 127 0 0,0-1 0 0 0,1-1 0 0 0,24 24 0 0 0,-33-35-127 0 0,1-1-1 0 0,0 0 1 0 0,-1 0-1 0 0,1 0 0 0 0,0 0 1 0 0,0-1-1 0 0,10 4 0 0 0,-12-5-40 0 0,0-1-1 0 0,1 1 1 0 0,-1-1-1 0 0,1 1 0 0 0,-1-1 1 0 0,0 0-1 0 0,1-1 1 0 0,-1 1-1 0 0,1 0 1 0 0,-1-1-1 0 0,0 0 0 0 0,1 0 1 0 0,5-2-1 0 0,-6 2 16 0 0,-1-1 0 0 0,1 0 0 0 0,0 0 0 0 0,-1 1 0 0 0,1-2 1 0 0,-1 1-1 0 0,1 0 0 0 0,-1 0 0 0 0,0-1 0 0 0,0 1 0 0 0,0-1 0 0 0,-1 0 0 0 0,1 0 0 0 0,0 1 0 0 0,-1-1 0 0 0,0 0 0 0 0,0 0 0 0 0,0 0 0 0 0,0-1 0 0 0,0 1 0 0 0,-1 0 0 0 0,1 0 0 0 0,-1-5 0 0 0,1-1 7 0 0,-1 0 0 0 0,0 0 0 0 0,-1 0 0 0 0,0 0 0 0 0,-1 1 0 0 0,1-1-1 0 0,-6-12 1 0 0,5 15 1 0 0,-1 1 0 0 0,0-1 0 0 0,0 1 0 0 0,-1-1 0 0 0,1 1 0 0 0,-1 0 0 0 0,0 1 0 0 0,-8-8 0 0 0,5 6-8 0 0,0 0-1 0 0,0 1 1 0 0,-1 0-1 0 0,0 0 1 0 0,-10-5-1 0 0,18 10 14 0 0,-1-1 0 0 0,0 1 1 0 0,0-1-1 0 0,0 1 0 0 0,0-1 0 0 0,0 1 0 0 0,0 0 0 0 0,1 0 0 0 0,-1-1 1 0 0,0 1-1 0 0,0 0 0 0 0,0 0 0 0 0,0 0 0 0 0,0 0 0 0 0,0 0 0 0 0,0 0 0 0 0,0 0 1 0 0,0 1-1 0 0,0-1 0 0 0,0 0 0 0 0,0 0 0 0 0,0 1 0 0 0,0-1 0 0 0,1 1 1 0 0,-1-1-1 0 0,0 0 0 0 0,0 1 0 0 0,0 0 0 0 0,1-1 0 0 0,-2 2 0 0 0,1-1 1 0 0,1 0 0 0 0,-1 0-1 0 0,1 0 1 0 0,0 0-1 0 0,-1 1 1 0 0,1-1-1 0 0,0 0 1 0 0,0 0 0 0 0,0 0-1 0 0,0 1 1 0 0,0-1-1 0 0,0 0 1 0 0,0 0-1 0 0,0 0 1 0 0,0 1 0 0 0,0-1-1 0 0,1 0 1 0 0,-1 0-1 0 0,1 0 1 0 0,-1 0-1 0 0,1 0 1 0 0,-1 1 0 0 0,2 0-1 0 0,5 10 24 0 0,1 0-1 0 0,1-1 0 0 0,0-1 1 0 0,17 17-1 0 0,46 32 299 0 0,-66-54-323 0 0,0-1 0 0 0,0-1-1 0 0,1 1 1 0 0,-1-1 0 0 0,1-1 0 0 0,0 1 0 0 0,8 1 0 0 0,-12-3-2 0 0,-1 0 1 0 0,1-1-1 0 0,0 1 1 0 0,-1-1-1 0 0,1 0 1 0 0,0 0 0 0 0,-1 0-1 0 0,1 0 1 0 0,0 0-1 0 0,-1-1 1 0 0,1 1 0 0 0,-1-1-1 0 0,1 0 1 0 0,-1 0-1 0 0,1 0 1 0 0,-1 0 0 0 0,1 0-1 0 0,-1 0 1 0 0,0 0-1 0 0,1-1 1 0 0,-1 0 0 0 0,3-2-1 0 0,-4 2 3 0 0,0 1-1 0 0,0 0 0 0 0,-1 0 1 0 0,1-1-1 0 0,0 1 0 0 0,-1 0 1 0 0,1-1-1 0 0,-1 1 0 0 0,1-1 1 0 0,-1 1-1 0 0,0 0 0 0 0,1-1 1 0 0,-1 1-1 0 0,0-1 0 0 0,0 1 1 0 0,0-1-1 0 0,0 1 0 0 0,-1-1 1 0 0,1 1-1 0 0,0-1 0 0 0,-1 1 1 0 0,1-1-1 0 0,0 1 1 0 0,-1 0-1 0 0,0-1 0 0 0,1 1 1 0 0,-1 0-1 0 0,-1-2 0 0 0,-3-4 18 0 0,0-1-1 0 0,0 1 0 0 0,-10-10 0 0 0,8 10-2 0 0,-1-2 1 0 0,-1 1 0 0 0,0 0-1 0 0,0 0 1 0 0,-1 1 0 0 0,1 0 0 0 0,-2 1-1 0 0,1 0 1 0 0,-1 0 0 0 0,0 1-1 0 0,-14-4 1 0 0,14 8-6 0 0,12 3-26 0 0,0-1 1 0 0,0 1-1 0 0,0 0 1 0 0,0-1-1 0 0,1 1 1 0 0,-1 0-1 0 0,1-1 1 0 0,-1 0-1 0 0,3 2 0 0 0,175 134 213 0 0,-168-129-127 0 0,0 0 0 0 0,0 0 1 0 0,1-1-1 0 0,0-1 0 0 0,0 0 1 0 0,0 0-1 0 0,24 6 0 0 0,-36-12-107 0 0,30 5-491 0 0,-30-5 522 0 0,1 0 0 0 0,0 0 0 0 0,-1 0 0 0 0,1 0 0 0 0,0 0 0 0 0,0 0 0 0 0,-1-1 0 0 0,1 1 1 0 0,0 0-1 0 0,-1 0 0 0 0,1 0 0 0 0,0-1 0 0 0,-1 1 0 0 0,1 0 0 0 0,0-1 0 0 0,0 0 9 0 0,-1 1-1 0 0,0-1 0 0 0,0 1 0 0 0,0-1 1 0 0,1 1-1 0 0,-1 0 0 0 0,0-1 0 0 0,0 1 1 0 0,0-1-1 0 0,0 1 0 0 0,0-1 1 0 0,0 1-1 0 0,0-1 0 0 0,0 1 0 0 0,0-1 1 0 0,0 1-1 0 0,0 0 0 0 0,0-1 0 0 0,0 1 1 0 0,-1-1-1 0 0,1 1 0 0 0,0-1 0 0 0,0 1 1 0 0,0 0-1 0 0,-1-1 0 0 0,1 1 1 0 0,-1-1-1 0 0,-7-12 4 0 0,-2 1 0 0 0,1 0 0 0 0,-2 0 0 0 0,1 1 1 0 0,-2 0-1 0 0,-14-10 0 0 0,-4-5-4 0 0,19 19 15 0 0,8 9 18 0 0,5 6-26 0 0,3 3 26 0 0,1 0-1 0 0,1 0 1 0 0,0 0 0 0 0,0-1-1 0 0,1 0 1 0 0,1 0 0 0 0,-1-1-1 0 0,1-1 1 0 0,1 1 0 0 0,12 8-1 0 0,-16-13-32 0 0,28 17 18 0 0,-33-20-25 0 0,1 0 1 0 0,-1 0-1 0 0,1-1 0 0 0,-1 1 0 0 0,1 0 0 0 0,-1-1 1 0 0,1 0-1 0 0,-1 1 0 0 0,1-1 0 0 0,0 0 0 0 0,-1 0 0 0 0,1 0 1 0 0,-1 0-1 0 0,1 0 0 0 0,-1 0 0 0 0,1 0 0 0 0,0-1 1 0 0,-1 1-1 0 0,1 0 0 0 0,2-2 0 0 0,-3 1 3 0 0,-1 0 0 0 0,1 0 0 0 0,0 1 0 0 0,-1-1-1 0 0,1-1 1 0 0,0 1 0 0 0,-1 0 0 0 0,1 0 0 0 0,-1 0 0 0 0,1 0 0 0 0,-1 0-1 0 0,0 0 1 0 0,0-1 0 0 0,1 1 0 0 0,-1 0 0 0 0,0 0 0 0 0,0 0 0 0 0,0 0-1 0 0,0-1 1 0 0,0 1 0 0 0,-1 0 0 0 0,1 0 0 0 0,0 0 0 0 0,0-1 0 0 0,-1 1-1 0 0,1 0 1 0 0,-2-1 0 0 0,1-3-3 0 0,-1 1-1 0 0,1 0 0 0 0,-1 0 1 0 0,-1 0-1 0 0,1 0 1 0 0,-3-4-1 0 0,-1 2 5 0 0,0 0 0 0 0,0 0 0 0 0,-1 0 0 0 0,1 1 0 0 0,-1 0 0 0 0,-9-5 0 0 0,16 10 0 0 0,-1 0 1 0 0,1-1-1 0 0,0 1 0 0 0,0 0 1 0 0,0 0-1 0 0,0 0 0 0 0,0 0 1 0 0,-1 0-1 0 0,1 0 0 0 0,0 0 1 0 0,0 0-1 0 0,0 0 0 0 0,0 0 0 0 0,0 0 1 0 0,-1 0-1 0 0,1 0 0 0 0,0 0 1 0 0,0 0-1 0 0,0 0 0 0 0,0 0 1 0 0,-1 0-1 0 0,1 0 0 0 0,0 0 0 0 0,0 0 1 0 0,0 0-1 0 0,0 0 0 0 0,0 0 1 0 0,-1 0-1 0 0,1 0 0 0 0,0 0 1 0 0,0 0-1 0 0,0 0 0 0 0,0 0 1 0 0,0 1-1 0 0,0-1 0 0 0,-1 0 0 0 0,0 7 25 0 0,5 8 11 0 0,3-3 3 0 0,0 0-1 0 0,0-1 0 0 0,1 0 1 0 0,1 0-1 0 0,0-1 1 0 0,0 0-1 0 0,1 0 0 0 0,1-1 1 0 0,17 13-1 0 0,-24-20-45 0 0,1 0 0 0 0,-1 0 0 0 0,0 0-1 0 0,0-1 1 0 0,1 0 0 0 0,-1 0 0 0 0,1 0 0 0 0,-1 0-1 0 0,6 0 1 0 0,-10-1 6 0 0,0-1 0 0 0,0 1 0 0 0,0 0 0 0 0,0 0 0 0 0,1 0 0 0 0,-1 0 0 0 0,0 0 0 0 0,0 0-1 0 0,0 0 1 0 0,0 0 0 0 0,0 0 0 0 0,0-1 0 0 0,0 1 0 0 0,0 0 0 0 0,0 0 0 0 0,0 0 0 0 0,0 0 0 0 0,0 0 0 0 0,0-1 0 0 0,0 1 0 0 0,0 0 0 0 0,0 0-1 0 0,1 0 1 0 0,-1 0 0 0 0,-1 0 0 0 0,1 0 0 0 0,0-1 0 0 0,0 1 0 0 0,0 0 0 0 0,0 0 0 0 0,0 0 0 0 0,0 0 0 0 0,0 0 0 0 0,0-1 0 0 0,0 1 0 0 0,0 0-1 0 0,0 0 1 0 0,0 0 0 0 0,0 0 0 0 0,0 0 0 0 0,0 0 0 0 0,0 0 0 0 0,-1 0 0 0 0,1-1 0 0 0,0 1 0 0 0,0 0 0 0 0,0 0 0 0 0,0 0 0 0 0,-9-13-115 0 0,6 11 95 0 0,1-1 0 0 0,-1 0 0 0 0,1 1 0 0 0,-1-1 0 0 0,0 1 0 0 0,0 0 0 0 0,-3-2 0 0 0,5 3 33 0 0,0 1-7 0 0,1-1 0 0 0,0 1 0 0 0,-1 0 0 0 0,1 0-1 0 0,-1-1 1 0 0,1 1 0 0 0,-1 0 0 0 0,1 0 0 0 0,-1-1 0 0 0,1 1 0 0 0,-1 0-1 0 0,1 0 1 0 0,-1 0 0 0 0,0 0 0 0 0,1 0 0 0 0,-1 0 0 0 0,1 0 0 0 0,-1 0-1 0 0,1 0 1 0 0,-1 0 0 0 0,1 0 0 0 0,-1 0 0 0 0,0 0 0 0 0,1 0 0 0 0,-1 0-1 0 0,1 1 1 0 0,-1-1 0 0 0,1 0 0 0 0,-1 0 0 0 0,1 1 0 0 0,-1-1 0 0 0,1 0-1 0 0,0 1 1 0 0,-1-1 0 0 0,1 0 0 0 0,-1 1 0 0 0,1-1 0 0 0,0 1 0 0 0,-1-1-1 0 0,1 1 1 0 0,-1 0 0 0 0,1-1-81 0 0,-13-12 55 0 0,-1 1-1 0 0,-1 1 1 0 0,0 0-1 0 0,-22-12 0 0 0,-27-17-10 0 0,-20-14 19 0 0,-14-10-38 0 0,65 39 277 0 0,-56-28 0 0 0,39 24-190 0 0,40 22-32 0 0,1-1-1 0 0,0 0 0 0 0,0 0 1 0 0,1-1-1 0 0,0 1 1 0 0,-9-13-1 0 0,-36-56-3 0 0,51 73 0 0 0,-6-12 0 0 0,0 0 0 0 0,-9-28 0 0 0,-5-9 0 0 0,18 45 47 0 0,-1-1 0 0 0,-1 1 0 0 0,1 0-1 0 0,-1 1 1 0 0,0 0 0 0 0,-8-7 0 0 0,-15-16 97 0 0,20 19-144 0 0,5 6 0 0 0,1 1 0 0 0,-1-1 0 0 0,1 0 0 0 0,0 0 0 0 0,0 0 0 0 0,1 0 0 0 0,-1-1 0 0 0,1 1 0 0 0,0-1 0 0 0,0 0 0 0 0,0 1 0 0 0,1-1 0 0 0,0 0 0 0 0,-2-9 0 0 0,1-4-104 0 0,0 1-1 0 0,-6-18 0 0 0,4 20 75 0 0,-1-30-4 0 0,4 33 31 0 0,-1-1-1 0 0,-2-12 0 0 0,4 25 9 0 0,0-1 0 0 0,0 1 1 0 0,0 0-1 0 0,0-1 0 0 0,0 1 1 0 0,0-1-1 0 0,0 1 0 0 0,0 0 1 0 0,-1-1-1 0 0,1 1 1 0 0,0-1-1 0 0,0 1 0 0 0,0 0 1 0 0,0-1-1 0 0,-1 1 0 0 0,1 0 1 0 0,0-1-1 0 0,0 1 0 0 0,0 0 1 0 0,-1-1-1 0 0,1 1 0 0 0,0 0 1 0 0,-1 0-1 0 0,1-1 0 0 0,0 1 1 0 0,-1 0-1 0 0,1 0 0 0 0,0 0 1 0 0,-1-1-1 0 0,1 1 0 0 0,0 0 1 0 0,-1 0-1 0 0,1 0 0 0 0,0 0 1 0 0,-1 0-1 0 0,1 0 0 0 0,-1 0 1 0 0,1 0-1 0 0,0 0 0 0 0,-1 0 1 0 0,1 0-1 0 0,-1 0 0 0 0,1 0 1 0 0,0 0-1 0 0,-1 0 0 0 0,1 0 1 0 0,-1 0-1 0 0,1 0 0 0 0,0 1 1 0 0,-1-1-1 0 0,1 0 0 0 0,0 0 1 0 0,-1 0-1 0 0,1 1 0 0 0,0-1 1 0 0,0 0-1 0 0,-1 1 0 0 0,1-1 1 0 0,0 0-1 0 0,-1 0 0 0 0,1 1 1 0 0,-2 2-7 0 0,0-1 0 0 0,0 0 0 0 0,0 1 1 0 0,1-1-1 0 0,-1 1 0 0 0,-1 4 0 0 0,-15 44-94 0 0,3 0 0 0 0,-13 72 0 0 0,25-104 64 0 0,1-14 22 0 0,1 0 1 0 0,0 1-1 0 0,1-1 0 0 0,-1 9 0 0 0,1-14 7 0 0,0 0 0 0 0,0 0 0 0 0,0-1 0 0 0,0 1 0 0 0,-1 0 1 0 0,1 0-1 0 0,0 0 0 0 0,0 0 0 0 0,0-1 0 0 0,0 1 0 0 0,-1 0 0 0 0,1 0 0 0 0,0 0 0 0 0,0 0 0 0 0,-1 0 0 0 0,1-1 0 0 0,0 1 0 0 0,0 0 0 0 0,0 0 0 0 0,-1 0 0 0 0,1 0 1 0 0,0 0-1 0 0,0 0 0 0 0,-1 0 0 0 0,1 0 0 0 0,0 0 0 0 0,0 0 0 0 0,-1 0 0 0 0,1 0 0 0 0,0 0 0 0 0,0 0 0 0 0,-1 0 0 0 0,1 0 0 0 0,0 0 0 0 0,0 0 0 0 0,-1 1 0 0 0,1-1 1 0 0,0 0-1 0 0,0 0 0 0 0,0 0 0 0 0,-1 0 0 0 0,1 0 0 0 0,0 1 0 0 0,0-1 0 0 0,0 0 0 0 0,0 0 0 0 0,-1 0 0 0 0,1 0 0 0 0,0 1 0 0 0,0-1 0 0 0,0 0 0 0 0,0 0 0 0 0,0 1 1 0 0,0-1-1 0 0,-1 0 0 0 0,1 0 0 0 0,0 0 0 0 0,0 1 0 0 0,0-1 0 0 0,0 0 0 0 0,0 0 0 0 0,0 1 0 0 0,0-1 0 0 0,1-15-149 0 0,0 0 1 0 0,0 0-1 0 0,2 0 0 0 0,0 0 0 0 0,6-19 1 0 0,-1 4-22 0 0,32-108-256 0 0,-19 69 252 0 0,-14 52 151 0 0,-5 16 58 0 0,-6 11 133 0 0,-2 6-99 0 0,-1 0 1 0 0,-1-1-1 0 0,0 1 1 0 0,-1-2-1 0 0,0 1 1 0 0,-1-1-1 0 0,-14 15 0 0 0,23-29-65 0 0,0 2-31 0 0,-1 0 1 0 0,1-1-1 0 0,-1 1 1 0 0,0-1-1 0 0,0 1 1 0 0,0-1-1 0 0,0 0 1 0 0,0 1-1 0 0,0-1 1 0 0,-4 1 0 0 0,10-20-275 0 0,6-8 187 0 0,1 0 0 0 0,2 1 1 0 0,0 0-1 0 0,2 1 0 0 0,29-36 0 0 0,-44 59 118 0 0,7-6-9 0 0,-1-1 0 0 0,1 1 0 0 0,9-6 1 0 0,-13 11 34 0 0,0-1 1 0 0,1 1-1 0 0,0 0 1 0 0,-1 1-1 0 0,1-1 1 0 0,0 1-1 0 0,0 0 1 0 0,0 0-1 0 0,0 0 1 0 0,5-1-1 0 0,-3 2-11 0 0,0-1 0 0 0,0 0 0 0 0,0-1 0 0 0,-1 1 0 0 0,1-1 0 0 0,-1-1 0 0 0,1 1 0 0 0,-1-1 0 0 0,0 1 0 0 0,0-1 0 0 0,0-1 0 0 0,5-3 1 0 0,-8 6 199 0 0,-5 1-144 0 0,1 1 1 0 0,-1-1-1 0 0,1 1 1 0 0,-1 0 0 0 0,1 0-1 0 0,-1 0 1 0 0,1 0-1 0 0,-1 1 1 0 0,-2 1-1 0 0,-12 6-12 0 0,1-3-39 0 0,-31 15 0 0 0,40-17-1 0 0,1 0 0 0 0,0 0 0 0 0,1 0 0 0 0,-1 1 1 0 0,1-1-1 0 0,-1 1 0 0 0,-6 9 0 0 0,12-14-18 0 0,0 0 0 0 0,0 1 0 0 0,0-1 0 0 0,-1 0 0 0 0,1 0 0 0 0,0 0 0 0 0,0 0 0 0 0,0 0 0 0 0,0 1 0 0 0,0-1 0 0 0,0 0 0 0 0,-1 0 0 0 0,1 0 0 0 0,0 1 0 0 0,0-1 0 0 0,0 0 0 0 0,0 0 0 0 0,0 0 0 0 0,0 1 0 0 0,0-1 0 0 0,0 0 0 0 0,0 0 0 0 0,0 1 0 0 0,0-1 0 0 0,0 0 0 0 0,0 0 0 0 0,0 0 0 0 0,0 1 0 0 0,0-1 0 0 0,0 0 0 0 0,0 0 0 0 0,0 0 0 0 0,0 1-1 0 0,1-1 1 0 0,-1 0 0 0 0,0 0 0 0 0,0 0 0 0 0,0 1 0 0 0,10 0-165 0 0,12-6-213 0 0,-22 5 380 0 0,229-71-665 0 0,-162 47 1192 0 0,-67 24-337 0 0,-71 29 69 0 0,-3 2 164 0 0,65-26-390 0 0,1-1-1 0 0,-1 2 1 0 0,1-1-1 0 0,0 1 1 0 0,-13 12-1 0 0,19-16-45 0 0,0 1-1 0 0,0-1 1 0 0,0 0-1 0 0,0 1 1 0 0,0 0-1 0 0,1-1 1 0 0,-1 1-1 0 0,1 0 1 0 0,0 0-1 0 0,0 0 1 0 0,0 0-1 0 0,0 0 1 0 0,-1 3-1 0 0,2-4 3 0 0,0 0 0 0 0,0-1 0 0 0,1 1 0 0 0,-1 0 0 0 0,0-1 0 0 0,0 1 0 0 0,1 0 0 0 0,-1-1 0 0 0,1 1-1 0 0,0 0 1 0 0,-1-1 0 0 0,1 1 0 0 0,0-1 0 0 0,0 1 0 0 0,0-1 0 0 0,0 0 0 0 0,0 1 0 0 0,0-1 0 0 0,0 0-1 0 0,1 0 1 0 0,-1 0 0 0 0,0 0 0 0 0,1 0 0 0 0,-1 0 0 0 0,3 1 0 0 0,1 1-29 0 0,0-1 1 0 0,0 0-1 0 0,0 0 1 0 0,0-1-1 0 0,1 0 1 0 0,-1 0-1 0 0,1 0 1 0 0,-1 0-1 0 0,1-1 1 0 0,-1 0-1 0 0,0 0 1 0 0,1-1-1 0 0,-1 1 1 0 0,6-2-1 0 0,5-2 14 0 0,0 0 0 0 0,-1-1 0 0 0,22-9-1 0 0,-26 8 20 0 0,0 1 0 0 0,0-1-1 0 0,15-12 1 0 0,-22 15 12 0 0,1 0 0 0 0,-2 0 1 0 0,1-1-1 0 0,0 0 0 0 0,-1 0 0 0 0,0 0 0 0 0,0 0 0 0 0,0-1 1 0 0,0 1-1 0 0,4-10 0 0 0,-7 14-2 0 0,0-1 1 0 0,0 1-1 0 0,0-1 1 0 0,0 1-1 0 0,1 0 0 0 0,-1-1 1 0 0,0 1-1 0 0,0-1 1 0 0,0 1-1 0 0,0-1 1 0 0,0 1-1 0 0,0-1 0 0 0,0 1 1 0 0,0-1-1 0 0,0 1 1 0 0,-1 0-1 0 0,1-1 1 0 0,0 1-1 0 0,0-1 0 0 0,0 1 1 0 0,0-1-1 0 0,-1 1 1 0 0,1 0-1 0 0,0-1 1 0 0,0 1-1 0 0,-1 0 0 0 0,0-1 1 0 0,0 0 4 0 0,0 0 0 0 0,0 1 0 0 0,0-1 1 0 0,0 1-1 0 0,0-1 0 0 0,0 1 0 0 0,0-1 0 0 0,0 1 1 0 0,0 0-1 0 0,-3-1 0 0 0,-1 1 48 0 0,0 0 0 0 0,0 0 0 0 0,-11 1 0 0 0,-14 5-29 0 0,0 1 0 0 0,0 2 0 0 0,1 1 0 0 0,0 1 0 0 0,1 1 0 0 0,-43 26 0 0 0,70-37-32 0 0,-1 0-6 0 0,0 1-1 0 0,0-1 0 0 0,-1 1 1 0 0,1-1-1 0 0,-1 0 1 0 0,1 0-1 0 0,-1 0 1 0 0,1 0-1 0 0,-1-1 0 0 0,0 1 1 0 0,1-1-1 0 0,-1 0 1 0 0,0 1-1 0 0,-4-2 0 0 0,7 1 2 0 0,0 0 0 0 0,-1 0 0 0 0,1 0 0 0 0,0 0-1 0 0,0 0 1 0 0,0 0 0 0 0,0 0 0 0 0,0 0 0 0 0,-1 0-1 0 0,1 0 1 0 0,0 0 0 0 0,0 0 0 0 0,0 0-1 0 0,0 0 1 0 0,0-1 0 0 0,0 1 0 0 0,0 0 0 0 0,0 0-1 0 0,-1 0 1 0 0,1 0 0 0 0,0 0 0 0 0,0 0-1 0 0,0 0 1 0 0,0-1 0 0 0,0 1 0 0 0,0 0 0 0 0,0 0-1 0 0,0 0 1 0 0,0 0 0 0 0,0 0 0 0 0,0-1-1 0 0,0 1 1 0 0,0 0 0 0 0,0 0 0 0 0,0 0 0 0 0,0 0-1 0 0,0 0 1 0 0,0 0 0 0 0,0-1 0 0 0,0 1 0 0 0,0 0-1 0 0,5-7-188 0 0,7-5-143 0 0,30-16-20 0 0,59-29 0 0 0,-28 17 282 0 0,-64 35 52 0 0,0 0 0 0 0,1 1 0 0 0,-1 0 0 0 0,1 0 1 0 0,0 1-1 0 0,17-4 0 0 0,-21 7 56 0 0,1-1 0 0 0,-1 1 1 0 0,1 0-1 0 0,-1 0 0 0 0,1 1 0 0 0,-1 0 0 0 0,0 0 0 0 0,1 0 1 0 0,-1 1-1 0 0,0 0 0 0 0,12 5 0 0 0,1 4 195 0 0,21 14-1 0 0,-21-13 62 0 0,21 11-1 0 0,-39-23-303 0 0,11 7 314 0 0,-13-5-20 0 0,-8-2-101 0 0,-5-1-79 0 0,1-1-1 0 0,-1 0 0 0 0,0-1 0 0 0,-23-8 0 0 0,12 5-100 0 0,15 3-123 0 0,9 3-18 0 0,4 1-74 0 0,38 7-157 0 0,74 5 0 0 0,-50-7 422 0 0,-17-1-39 0 0,99 14 257 0 0,-137-17-128 0 0,-1-1 415 0 0,-20-8-212 0 0,-64-30-260 0 0,-16-10 7 0 0,101 57-530 0 0,22 20 167 0 0,-12-17 338 0 0,0 0-1 0 0,2-1 1 0 0,-1-1 0 0 0,2-1-1 0 0,-1-1 1 0 0,1-1 0 0 0,0-1-1 0 0,37 6 1 0 0,-54-13-22 0 0,1 1 1 0 0,-1-1-1 0 0,9-2 0 0 0,10 1 26 0 0,-16 1-47 0 0,-1 0-1 0 0,1-1 1 0 0,0 0-1 0 0,0 0 1 0 0,0-1-1 0 0,-1-1 1 0 0,1 1 0 0 0,15-8-1 0 0,-23 10-21 0 0,0-1 0 0 0,0 1 0 0 0,0 0 0 0 0,0-1 0 0 0,0 1 0 0 0,0-1 0 0 0,-1 1 1 0 0,1-1-1 0 0,0 1 0 0 0,0-1 0 0 0,0 0 0 0 0,-1 1 0 0 0,1-1 0 0 0,0 0 0 0 0,-1 0 0 0 0,1 0 0 0 0,-1 1 0 0 0,1-1 0 0 0,-1 0 0 0 0,1 0 0 0 0,-1 0 0 0 0,0 0 0 0 0,1 0 0 0 0,-1 0 0 0 0,0-1 0 0 0,0 1 1 0 0,0 0-1 0 0,-1 0 1 0 0,1 0-1 0 0,-1 0 1 0 0,0 0-1 0 0,1 0 0 0 0,-1 0 1 0 0,0 0-1 0 0,1 0 1 0 0,-1 0-1 0 0,0 1 1 0 0,0-1-1 0 0,0 0 0 0 0,0 0 1 0 0,0 1-1 0 0,0-1 1 0 0,0 1-1 0 0,0-1 1 0 0,0 1-1 0 0,0-1 0 0 0,-2 1 1 0 0,-58-19 108 0 0,11 4-44 0 0,-3-1-49 0 0,46 14-15 0 0,1 1 1 0 0,-1 0 0 0 0,0 0-1 0 0,0 1 1 0 0,1 0 0 0 0,-9 1-1 0 0,14-1-2 0 0,0 0 1 0 0,0 0-1 0 0,0 0 0 0 0,0 0 1 0 0,0 0-1 0 0,0 0 0 0 0,0 1 0 0 0,0-1 1 0 0,0 0-1 0 0,0 1 0 0 0,0-1 1 0 0,0 1-1 0 0,0-1 0 0 0,1 1 0 0 0,-1 0 1 0 0,0-1-1 0 0,0 1 0 0 0,1 0 1 0 0,-1-1-1 0 0,0 1 0 0 0,1 0 0 0 0,-2 1 1 0 0,2-1-6 0 0,0 0 0 0 0,0 0 1 0 0,0 0-1 0 0,0 0 0 0 0,0 0 0 0 0,0 0 1 0 0,0 0-1 0 0,0 0 0 0 0,0 0 0 0 0,0 0 1 0 0,0 0-1 0 0,1 0 0 0 0,-1 0 0 0 0,0 0 1 0 0,1 0-1 0 0,-1 0 0 0 0,2 1 0 0 0,1 3-29 0 0,1 1 0 0 0,0-1 0 0 0,0 0-1 0 0,0 0 1 0 0,8 5 0 0 0,90 75-138 0 0,-95-79 179 0 0,1 0 0 0 0,0-1 0 0 0,0 0 1 0 0,0 0-1 0 0,1-1 0 0 0,0 0 0 0 0,0 0 0 0 0,0-1 0 0 0,0 0 0 0 0,1-1 0 0 0,-1 0 0 0 0,16 1 0 0 0,-24-2-3 0 0,0-1 0 0 0,-1 0 0 0 0,1 0 0 0 0,0 0 0 0 0,-1-1 0 0 0,1 1 0 0 0,0 0-1 0 0,0 0 1 0 0,-1 0 0 0 0,1 0 0 0 0,0-1 0 0 0,-1 1 0 0 0,1 0 0 0 0,0-1-1 0 0,-1 1 1 0 0,1-1 0 0 0,-1 1 0 0 0,1 0 0 0 0,-1-1 0 0 0,1 1 0 0 0,-1-1 0 0 0,1 1-1 0 0,-1-1 1 0 0,1 0 0 0 0,-1 1 0 0 0,0-1 0 0 0,1 0 0 0 0,0-1-1 0 0,-1 0 1 0 0,0 0-1 0 0,1 1 1 0 0,-1-1-1 0 0,0 0 1 0 0,0 0-1 0 0,0 0 1 0 0,0 1-1 0 0,0-1 1 0 0,-1 0-1 0 0,0-1 1 0 0,0-2-3 0 0,0 0-1 0 0,-1 0 1 0 0,0 0 0 0 0,0 0 0 0 0,0 0 0 0 0,-1 1 0 0 0,-3-6 0 0 0,-10-6-28 0 0,0 1 0 0 0,0 0-1 0 0,-29-18 1 0 0,3 2-92 0 0,30 22 65 0 0,-1 0-1 0 0,-17-9 1 0 0,25 15 70 0 0,-1 0 0 0 0,1 1 0 0 0,-1 0 0 0 0,0 0-1 0 0,1 0 1 0 0,-1 1 0 0 0,0 0 0 0 0,-11-1 0 0 0,17 2-7 0 0,-1 0 0 0 0,0 0 0 0 0,1 0-1 0 0,-1 0 1 0 0,1 0 0 0 0,-1 0 0 0 0,1 0 0 0 0,-1 0-1 0 0,0 1 1 0 0,1-1 0 0 0,-1 0 0 0 0,1 0 0 0 0,-1 1 0 0 0,1-1-1 0 0,-1 0 1 0 0,1 1 0 0 0,-1-1 0 0 0,1 0 0 0 0,0 1-1 0 0,-1-1 1 0 0,1 1 0 0 0,-1-1 0 0 0,1 1 0 0 0,0-1 0 0 0,-1 1-1 0 0,1 0 1 0 0,-1 1-1 0 0,1-1 1 0 0,0 0-1 0 0,-1 0 1 0 0,1 1 0 0 0,0-1-1 0 0,0 0 1 0 0,0 1-1 0 0,0-1 1 0 0,0 3-1 0 0,1 0-9 0 0,0 1 0 0 0,0-1 0 0 0,0 1-1 0 0,1-1 1 0 0,2 7 0 0 0,3 1-62 0 0,2 0 0 0 0,-1 0 0 0 0,2-1 1 0 0,-1 0-1 0 0,20 16 0 0 0,-9-8 26 0 0,-9-9 73 0 0,0 0-1 0 0,0-1 1 0 0,1-1-1 0 0,0 0 1 0 0,1 0 0 0 0,15 6-1 0 0,-21-10-16 0 0,0-1 1 0 0,0-1-1 0 0,1 0 0 0 0,-1 0 1 0 0,1 0-1 0 0,0-1 0 0 0,-1 0 0 0 0,1 0 1 0 0,0-1-1 0 0,0 0 0 0 0,-1 0 1 0 0,1-1-1 0 0,10-2 0 0 0,-16 2-30 0 0,1 1 1 0 0,0-1-1 0 0,-1 0 0 0 0,1 0 0 0 0,-1-1 0 0 0,1 1 1 0 0,-1-1-1 0 0,0 1 0 0 0,1-1 0 0 0,-1 1 1 0 0,0-1-1 0 0,0 0 0 0 0,0 0 0 0 0,-1 0 0 0 0,1-1 1 0 0,0 1-1 0 0,-1 0 0 0 0,1 0 0 0 0,-1-1 1 0 0,0 1-1 0 0,0-1 0 0 0,2-5 0 0 0,-2 5-6 0 0,-1 0-1 0 0,1 0 0 0 0,-1-1 1 0 0,0 1-1 0 0,0 0 0 0 0,0-1 0 0 0,0 1 1 0 0,-1 0-1 0 0,1 0 0 0 0,-1-1 1 0 0,0 1-1 0 0,0 0 0 0 0,0 0 1 0 0,0 0-1 0 0,-1 0 0 0 0,1 0 1 0 0,-1 0-1 0 0,0 0 0 0 0,-2-2 0 0 0,-13-15 3 0 0,-2 1 0 0 0,0 1 0 0 0,-2 0 0 0 0,0 2-1 0 0,-36-22 1 0 0,56 37 31 0 0,-1 0 1 0 0,1 0-1 0 0,0 0 0 0 0,-1 0 1 0 0,1 1-1 0 0,0-1 0 0 0,-1 1 1 0 0,1-1-1 0 0,-1 1 0 0 0,1-1 1 0 0,-1 1-1 0 0,1 0 0 0 0,-1 0 1 0 0,-1 0-1 0 0,3 0-8 0 0,-1 0 1 0 0,1 0-1 0 0,0 0 0 0 0,-1 0 1 0 0,1 0-1 0 0,0 1 0 0 0,0-1 0 0 0,-1 0 1 0 0,1 0-1 0 0,0 0 0 0 0,0 0 1 0 0,0 1-1 0 0,-1-1 0 0 0,1 0 0 0 0,0 0 1 0 0,0 1-1 0 0,0-1 0 0 0,-1 0 1 0 0,1 0-1 0 0,0 1 0 0 0,0-1 0 0 0,0 0 1 0 0,0 1-1 0 0,0-1 0 0 0,0 1 1 0 0,1 13 56 0 0,5 1-66 0 0,0-1 0 0 0,1 0 0 0 0,0 0 0 0 0,1 0 0 0 0,11 13 0 0 0,9 17-4 0 0,-27-43 6 0 0,9 17 111 0 0,1 0 0 0 0,1-1 0 0 0,19 22 1 0 0,-26-34-66 0 0,0 0 1 0 0,-1-1-1 0 0,1 0 1 0 0,1 0 0 0 0,-1-1-1 0 0,11 6 1 0 0,-13-8-56 0 0,0 1 0 0 0,1-1 1 0 0,0 0-1 0 0,-1 0 0 0 0,1 0 1 0 0,0-1-1 0 0,-1 1 0 0 0,1-1 1 0 0,0 0-1 0 0,0 0 0 0 0,-1-1 1 0 0,7 0-1 0 0,-8 0 5 0 0,0 1-1 0 0,0-1 1 0 0,0 0 0 0 0,0 1-1 0 0,0-1 1 0 0,0 0 0 0 0,0 0-1 0 0,0 0 1 0 0,-1-1 0 0 0,1 1-1 0 0,0 0 1 0 0,-1-1 0 0 0,1 1-1 0 0,-1-1 1 0 0,0 1-1 0 0,3-4 1 0 0,-2 2-15 0 0,0-1 0 0 0,-1 0-1 0 0,1 0 1 0 0,-1 0 0 0 0,1 0 0 0 0,-1 0-1 0 0,1-8 1 0 0,-1 2-17 0 0,-1-1 1 0 0,0 1-1 0 0,0-1 0 0 0,-1 1 1 0 0,-4-21-1 0 0,3 24 23 0 0,-1-1 0 0 0,0 1 0 0 0,0 0-1 0 0,-1-1 1 0 0,1 1 0 0 0,-7-8 0 0 0,-33-38-143 0 0,25 32 134 0 0,17 19 20 0 0,-17-17 30 0 0,17 19-20 0 0,1-1 0 0 0,-1 1 0 0 0,1-1 0 0 0,0 1 0 0 0,-1-1 0 0 0,1 1 0 0 0,-1 0 0 0 0,0-1 0 0 0,1 1 0 0 0,-1 0-1 0 0,1-1 1 0 0,-1 1 0 0 0,1 0 0 0 0,-1 0 0 0 0,0 0 0 0 0,1-1 0 0 0,-1 1 0 0 0,0 0 0 0 0,1 0 0 0 0,-1 0 0 0 0,0 0 0 0 0,1 0 0 0 0,-1 0 0 0 0,1 0 0 0 0,-1 0 0 0 0,0 1 0 0 0,1-1-1 0 0,-1 0 1 0 0,0 0 0 0 0,1 0 0 0 0,-1 1 0 0 0,1-1 0 0 0,-1 1 0 0 0,0 0 1 0 0,0 0-1 0 0,1 0 1 0 0,-1 0 0 0 0,1 0 0 0 0,-1 1-1 0 0,1-1 1 0 0,-1 0 0 0 0,1 0-1 0 0,0 0 1 0 0,0 1 0 0 0,-1-1-1 0 0,1 0 1 0 0,0 1 0 0 0,0-1-1 0 0,1 2 1 0 0,2 22 101 0 0,-3-20-99 0 0,3 7 25 0 0,-1-1-1 0 0,1 0 1 0 0,1 0-1 0 0,0 0 0 0 0,0 0 1 0 0,1 0-1 0 0,0-1 1 0 0,1 0-1 0 0,0 0 1 0 0,13 15-1 0 0,-17-23-41 0 0,1 0 0 0 0,-1 1 0 0 0,0-1 0 0 0,1 0 0 0 0,-1 0 0 0 0,1-1 0 0 0,0 1 0 0 0,-1 0-1 0 0,1-1 1 0 0,0 0 0 0 0,0 1 0 0 0,0-1 0 0 0,0 0 0 0 0,0-1 0 0 0,1 1 0 0 0,-1-1 0 0 0,0 1 0 0 0,0-1 0 0 0,0 0 0 0 0,0 0 0 0 0,1 0 0 0 0,-1 0-1 0 0,0-1 1 0 0,0 1 0 0 0,0-1 0 0 0,0 0 0 0 0,5-2 0 0 0,-4 1-30 0 0,1 0 0 0 0,-1-1 0 0 0,0 0 0 0 0,0 0 0 0 0,0 0-1 0 0,0 0 1 0 0,-1 0 0 0 0,1-1 0 0 0,-1 0 0 0 0,0 0 0 0 0,0 0 0 0 0,0 0 0 0 0,0 0 0 0 0,-1 0-1 0 0,0-1 1 0 0,0 1 0 0 0,2-6 0 0 0,-3 4 30 0 0,1 0 0 0 0,-1 0-1 0 0,-1 0 1 0 0,1-1 0 0 0,-1 1 0 0 0,0 0-1 0 0,-1 0 1 0 0,1 0 0 0 0,-1-1-1 0 0,-1 1 1 0 0,1 0 0 0 0,-1 0 0 0 0,0 0-1 0 0,-3-7 1 0 0,2 6-1 0 0,-1 0 0 0 0,0 0 0 0 0,0 0 0 0 0,-1 0 0 0 0,1 1 0 0 0,-1 0 0 0 0,-1 0-1 0 0,1 0 1 0 0,-1 0 0 0 0,-11-7 0 0 0,16 12 14 0 0,0 1 1 0 0,1-1-1 0 0,-1 0 0 0 0,0 1 0 0 0,0-1 0 0 0,0 1 1 0 0,0 0-1 0 0,0-1 0 0 0,0 1 0 0 0,0 0 0 0 0,0 0 1 0 0,0-1-1 0 0,0 1 0 0 0,0 0 0 0 0,0 0 0 0 0,0 0 1 0 0,0 0-1 0 0,0 0 0 0 0,0 1 0 0 0,0-1 0 0 0,0 0 1 0 0,0 0-1 0 0,0 1 0 0 0,-1 0 0 0 0,0 0 17 0 0,1 0 1 0 0,-1 0-1 0 0,1 0 0 0 0,-1 1 1 0 0,1-1-1 0 0,0 0 0 0 0,0 1 1 0 0,0-1-1 0 0,0 1 0 0 0,0 0 1 0 0,0-1-1 0 0,-1 3 0 0 0,-1 4 70 0 0,1 0 0 0 0,-1 0 0 0 0,1 0 0 0 0,-1 15 0 0 0,2-11-63 0 0,2 0 0 0 0,-1 0 0 0 0,1 0-1 0 0,1 0 1 0 0,0-1 0 0 0,5 17 0 0 0,0-6 70 0 0,1 0 0 0 0,15 26 0 0 0,-22-44-96 0 0,1-1 0 0 0,0 0 0 0 0,0 1 0 0 0,1-1 0 0 0,-1 0 1 0 0,1 0-1 0 0,-1-1 0 0 0,1 1 0 0 0,0 0 0 0 0,0-1 0 0 0,0 0 0 0 0,0 0 0 0 0,6 3 1 0 0,-7-4-21 0 0,0 0 1 0 0,0-1 0 0 0,0 1 0 0 0,0-1-1 0 0,0 0 1 0 0,0 1 0 0 0,0-1 0 0 0,0 0 0 0 0,0 0-1 0 0,0 0 1 0 0,0-1 0 0 0,0 1 0 0 0,0 0-1 0 0,0-1 1 0 0,0 1 0 0 0,0-1 0 0 0,0 0-1 0 0,0 0 1 0 0,-1 0 0 0 0,1 0 0 0 0,0 0 0 0 0,0 0-1 0 0,-1 0 1 0 0,1 0 0 0 0,-1-1 0 0 0,1 1-1 0 0,1-2 1 0 0,2-4-58 0 0,1 0-1 0 0,-1 0 1 0 0,0 0 0 0 0,-1-1-1 0 0,0 0 1 0 0,0 0-1 0 0,5-13 1 0 0,-5 6-21 0 0,1 0 0 0 0,-2 0 0 0 0,3-24 0 0 0,-5 31 61 0 0,-1 0 0 0 0,0-1 0 0 0,-1 1-1 0 0,1-1 1 0 0,-2 1 0 0 0,1 0-1 0 0,-5-14 1 0 0,4 17 38 0 0,0 0-1 0 0,0 0 1 0 0,-1 0-1 0 0,1 0 0 0 0,-1 0 1 0 0,-1 1-1 0 0,1-1 1 0 0,0 1-1 0 0,-1 0 1 0 0,0 0-1 0 0,0 0 1 0 0,-7-4-1 0 0,10 7 13 0 0,0 1 0 0 0,1-1 0 0 0,-1 1 0 0 0,1-1 0 0 0,-1 1 1 0 0,0-1-1 0 0,1 1 0 0 0,-1 0 0 0 0,0 0 0 0 0,0-1 0 0 0,1 1 0 0 0,-1 0 0 0 0,0 0 0 0 0,0 0 0 0 0,1 0 0 0 0,-1 0 0 0 0,0 0 0 0 0,0 0 0 0 0,1 0 0 0 0,-1 0 0 0 0,0 0 1 0 0,0 0-1 0 0,1 0 0 0 0,-1 0 0 0 0,0 1 0 0 0,0-1 0 0 0,0 1 0 0 0,0 0 1 0 0,0 0 0 0 0,0 0 0 0 0,0 0 0 0 0,0 0 0 0 0,0 0 0 0 0,0 0 0 0 0,1 0 0 0 0,-1 1 0 0 0,0-1 1 0 0,1 0-1 0 0,-1 1 0 0 0,1-1 0 0 0,-1 2 0 0 0,-1 4 20 0 0,1 0 1 0 0,0 0-1 0 0,0 0 1 0 0,1 13-1 0 0,9 76 426 0 0,-6-79-382 0 0,0-1-1 0 0,2 0 0 0 0,10 28 0 0 0,-14-41-75 0 0,0-1 0 0 0,1 1 0 0 0,-1 0 0 0 0,1-1 0 0 0,0 1 0 0 0,0-1-1 0 0,0 0 1 0 0,0 0 0 0 0,0 1 0 0 0,1-1 0 0 0,-1-1 0 0 0,5 4 0 0 0,-6-4-20 0 0,0-1 0 0 0,1 1 0 0 0,-1-1 0 0 0,0 1 0 0 0,0-1 0 0 0,1 0 1 0 0,-1 1-1 0 0,0-1 0 0 0,1 0 0 0 0,-1 0 0 0 0,0 0 0 0 0,1 0 0 0 0,-1 0 0 0 0,0 0 0 0 0,1 0 0 0 0,-1-1 0 0 0,0 1 1 0 0,1 0-1 0 0,-1-1 0 0 0,0 1 0 0 0,0-1 0 0 0,1 1 0 0 0,-1-1 0 0 0,0 0 0 0 0,0 0 0 0 0,0 1 0 0 0,0-1 0 0 0,0 0 1 0 0,0 0-1 0 0,0 0 0 0 0,1-1 0 0 0,5-7-63 0 0,1-1 1 0 0,-2 0-1 0 0,1 0 1 0 0,-1-1-1 0 0,4-12 0 0 0,21-58-331 0 0,-28 71 409 0 0,0 0 0 0 0,-1 0 0 0 0,0 0 0 0 0,1-12 0 0 0,-3 17 4 0 0,0 0-1 0 0,0 0 1 0 0,0 0 0 0 0,-1-1-1 0 0,1 1 1 0 0,-2 0 0 0 0,1 0-1 0 0,0 0 1 0 0,-1 0 0 0 0,-2-5-1 0 0,4 10 0 0 0,0 0-1 0 0,0-1 0 0 0,0 1 1 0 0,0 0-1 0 0,0 0 1 0 0,-1-1-1 0 0,1 1 1 0 0,0 0-1 0 0,0 0 0 0 0,0 0 1 0 0,0-1-1 0 0,0 1 1 0 0,-1 0-1 0 0,1 0 1 0 0,0-1-1 0 0,0 1 1 0 0,0 0-1 0 0,-1 0 0 0 0,1 0 1 0 0,0 0-1 0 0,0 0 1 0 0,0-1-1 0 0,-1 1 1 0 0,1 0-1 0 0,0 0 0 0 0,0 0 1 0 0,-1 0-1 0 0,1 0 1 0 0,0 0-1 0 0,0 0 1 0 0,-1 0-1 0 0,1 0 1 0 0,0 0-1 0 0,-1 0 0 0 0,1 0 1 0 0,0 0-1 0 0,0 0 1 0 0,-1 0-1 0 0,-6 10 155 0 0,-1 16 55 0 0,2 2-91 0 0,2 0 0 0 0,2 0 1 0 0,0 1-1 0 0,2-1 0 0 0,1 0 0 0 0,7 41 0 0 0,-7-64-121 0 0,0 0 0 0 0,0 0 0 0 0,0-1 0 0 0,1 1 0 0 0,0-1 0 0 0,0 1 0 0 0,0-1 0 0 0,0 0 0 0 0,4 5 0 0 0,-5-8-1 0 0,0 0-1 0 0,0 0 0 0 0,0 0 1 0 0,0 0-1 0 0,0 0 0 0 0,0 0 0 0 0,0 0 1 0 0,0-1-1 0 0,0 1 0 0 0,0 0 0 0 0,1-1 1 0 0,-1 1-1 0 0,0-1 0 0 0,0 1 1 0 0,1-1-1 0 0,-1 0 0 0 0,0 1 0 0 0,0-1 1 0 0,1 0-1 0 0,-1 0 0 0 0,0 0 0 0 0,1 0 1 0 0,-1 0-1 0 0,0 0 0 0 0,1 0 1 0 0,-1-1-1 0 0,0 1 0 0 0,1 0 0 0 0,-1-1 1 0 0,0 1-1 0 0,0-1 0 0 0,0 1 0 0 0,1-1 1 0 0,-1 0-1 0 0,0 0 0 0 0,0 1 1 0 0,1-2-1 0 0,3-2-57 0 0,-1 0 0 0 0,0-1 0 0 0,0 1 1 0 0,0-1-1 0 0,0 0 0 0 0,-1 0 0 0 0,0 0 0 0 0,0 0 1 0 0,3-8-1 0 0,19-54-305 0 0,-23 60 317 0 0,5-18 11 0 0,-1 0 0 0 0,-2 0-1 0 0,0 0 1 0 0,-2-1 0 0 0,0 1 0 0 0,-2-1-1 0 0,-1 1 1 0 0,-1-1 0 0 0,-8-37-1 0 0,9 60 35 0 0,0-1-1 0 0,0 1 1 0 0,0 0-1 0 0,0 0 1 0 0,0 0-1 0 0,-1-1 1 0 0,-3-4-1 0 0,5 8 13 0 0,0-1-1 0 0,-1 1 1 0 0,1-1 0 0 0,-1 1 0 0 0,1-1-1 0 0,-1 1 1 0 0,1-1 0 0 0,-1 1-1 0 0,1 0 1 0 0,-1-1 0 0 0,1 1-1 0 0,-1 0 1 0 0,1-1 0 0 0,-1 1-1 0 0,0 0 1 0 0,1 0 0 0 0,-1-1-1 0 0,0 1 1 0 0,1 0 0 0 0,-1 0 0 0 0,0 0-1 0 0,1 0 1 0 0,-1 0 0 0 0,0 0-1 0 0,1 0 1 0 0,-1 0 0 0 0,0 0-1 0 0,1 0 1 0 0,-1 0 0 0 0,0 1-1 0 0,1-1 1 0 0,-1 0 0 0 0,0 0 0 0 0,1 1-1 0 0,-1-1 1 0 0,1 0 0 0 0,-1 1-1 0 0,1-1 1 0 0,-1 1 0 0 0,1-1-1 0 0,-1 1 1 0 0,1-1 0 0 0,-1 1-1 0 0,1-1 1 0 0,-1 2 0 0 0,-5 5 36 0 0,1 0 0 0 0,0 0 0 0 0,0 1-1 0 0,0-1 1 0 0,1 1 0 0 0,1 0 0 0 0,-1 1 0 0 0,-2 9 0 0 0,-14 72 391 0 0,19-84-398 0 0,-10 74 259 0 0,10-70-264 0 0,1-1 0 0 0,0 1 0 0 0,1-1 0 0 0,0 1 0 0 0,0-1 0 0 0,4 14 0 0 0,-4-22-39 0 0,-1 0 0 0 0,0 1 0 0 0,1-1 0 0 0,-1 0 0 0 0,1 0 0 0 0,-1 0 0 0 0,1 0 0 0 0,0 1 0 0 0,-1-1 0 0 0,1 0-1 0 0,0 0 1 0 0,0 0 0 0 0,0 0 0 0 0,0 0 0 0 0,0-1 0 0 0,0 1 0 0 0,0 0 0 0 0,0 0 0 0 0,0-1 0 0 0,0 1 0 0 0,2 0 0 0 0,-1 0-10 0 0,-1-1 0 0 0,0 0 1 0 0,1 0-1 0 0,-1 0 0 0 0,1 0 0 0 0,-1-1 1 0 0,1 1-1 0 0,-1 0 0 0 0,1-1 0 0 0,-1 1 1 0 0,0 0-1 0 0,1-1 0 0 0,-1 0 0 0 0,0 1 1 0 0,0-1-1 0 0,2-1 0 0 0,3-2-55 0 0,1-1-1 0 0,-2-1 1 0 0,1 1 0 0 0,0-1-1 0 0,8-11 1 0 0,2-10-97 0 0,0 0 1 0 0,-2 0-1 0 0,-1-2 0 0 0,13-39 1 0 0,-23 59 81 0 0,0 0 1 0 0,-1 0-1 0 0,0 0 1 0 0,0 0-1 0 0,0 0 0 0 0,-2-1 1 0 0,1 1-1 0 0,-1 0 1 0 0,0 0-1 0 0,-1-1 1 0 0,-2-11-1 0 0,2 19 92 0 0,1 1 0 0 0,-1-1 0 0 0,1 0 0 0 0,-1 1 1 0 0,0-1-1 0 0,1 1 0 0 0,-1 0 0 0 0,0-1 0 0 0,0 1 0 0 0,0 0 0 0 0,0-1 0 0 0,0 1 0 0 0,-1 0 0 0 0,1 0 0 0 0,0 0 0 0 0,-1 0 0 0 0,1 0 0 0 0,0 0 1 0 0,-1 0-1 0 0,1 1 0 0 0,-1-1 0 0 0,1 0 0 0 0,-1 1 0 0 0,0-1 0 0 0,1 1 0 0 0,-1 0 0 0 0,1-1 0 0 0,-1 1 0 0 0,0 0 0 0 0,-2 0 0 0 0,0 0 33 0 0,1 1 0 0 0,0-1-1 0 0,-1 1 1 0 0,1-1-1 0 0,0 1 1 0 0,0 0 0 0 0,-1 0-1 0 0,1 1 1 0 0,0-1-1 0 0,0 1 1 0 0,0-1 0 0 0,0 1-1 0 0,1 0 1 0 0,-4 3-1 0 0,-2 3 50 0 0,0 1-1 0 0,0 1 0 0 0,1-1 0 0 0,0 1 0 0 0,1 1 0 0 0,0-1 0 0 0,1 1 0 0 0,0 0 0 0 0,1 0 1 0 0,-4 13-1 0 0,3-5 12 0 0,1 1 0 0 0,1-1 0 0 0,0 1 1 0 0,2 0-1 0 0,0 25 0 0 0,1-42-88 0 0,0 0-1 0 0,1 0 1 0 0,-1 0 0 0 0,1 0-1 0 0,-1 0 1 0 0,1 0-1 0 0,0 0 1 0 0,0-1 0 0 0,1 1-1 0 0,-1 0 1 0 0,0-1-1 0 0,1 1 1 0 0,-1-1 0 0 0,1 1-1 0 0,0-1 1 0 0,3 3 0 0 0,-4-4-25 0 0,0 0 0 0 0,1 0 0 0 0,-1 0 0 0 0,1 0 0 0 0,0-1 0 0 0,-1 1 0 0 0,1 0 0 0 0,-1-1 0 0 0,1 1 0 0 0,0-1 0 0 0,0 0 0 0 0,-1 1 0 0 0,1-1 0 0 0,0 0 0 0 0,0 0 0 0 0,-1 0 0 0 0,1 0 0 0 0,0 0 0 0 0,0-1 0 0 0,-1 1 0 0 0,1-1 0 0 0,0 1 0 0 0,-1-1 0 0 0,1 1 0 0 0,0-1 0 0 0,-1 0 0 0 0,1 0 0 0 0,2-1 0 0 0,6-5-72 0 0,1-1 0 0 0,-1 0 0 0 0,0 0 1 0 0,0-1-1 0 0,10-14 0 0 0,39-53 142 0 0,-52 65-82 0 0,6-8-27 0 0,-1 0 0 0 0,-1-1 0 0 0,0 0 0 0 0,-2-1 0 0 0,0 0 0 0 0,-2 0 0 0 0,7-30 0 0 0,-13 49 48 0 0,-1-1 0 0 0,1 1 0 0 0,-1 0 0 0 0,0-1 0 0 0,0 1 0 0 0,0-1 0 0 0,0 1 0 0 0,0-1 0 0 0,0 1 0 0 0,-1 0 0 0 0,1-1 0 0 0,-1 1 0 0 0,1 0 0 0 0,-1-1 0 0 0,-2-3 0 0 0,3 6 19 0 0,-1 0 0 0 0,1 0-1 0 0,0 0 1 0 0,-1 0 0 0 0,1 0-1 0 0,-1 0 1 0 0,1 0 0 0 0,0 0 0 0 0,-1 0-1 0 0,1 0 1 0 0,0 1 0 0 0,-1-1-1 0 0,1 0 1 0 0,-1 0 0 0 0,1 0 0 0 0,0 0-1 0 0,-1 1 1 0 0,1-1 0 0 0,0 0-1 0 0,0 0 1 0 0,-1 1 0 0 0,1-1-1 0 0,0 0 1 0 0,-1 0 0 0 0,1 1 0 0 0,0 0-1 0 0,-8 8 168 0 0,1 4-121 0 0,1 1 0 0 0,0 0 0 0 0,1 0 0 0 0,1 0 0 0 0,0 1 0 0 0,1-1 1 0 0,1 1-1 0 0,0 0 0 0 0,1 0 0 0 0,0 0 0 0 0,2 19 0 0 0,0-32-60 0 0,-1-1 1 0 0,0 1-1 0 0,0 0 1 0 0,1-1-1 0 0,-1 1 0 0 0,1 0 1 0 0,-1-1-1 0 0,1 1 0 0 0,0-1 1 0 0,0 1-1 0 0,0-1 1 0 0,0 1-1 0 0,0-1 0 0 0,0 0 1 0 0,0 1-1 0 0,0-1 0 0 0,2 2 1 0 0,-2-3-18 0 0,0 1 0 0 0,0-1 0 0 0,0 0 0 0 0,-1 1 0 0 0,1-1 0 0 0,0 0 0 0 0,0 0 0 0 0,0 0 0 0 0,0 0 0 0 0,0 1 0 0 0,0-1-1 0 0,0-1 1 0 0,0 1 0 0 0,0 0 0 0 0,0 0 0 0 0,0 0 0 0 0,0 0 0 0 0,-1-1 0 0 0,1 1 0 0 0,0 0 0 0 0,0-1 0 0 0,0 1 0 0 0,0 0 0 0 0,-1-1 0 0 0,1 1 0 0 0,0-1 0 0 0,0 0 0 0 0,-1 1 0 0 0,1-1 0 0 0,0 0 0 0 0,-1 1 0 0 0,2-2 0 0 0,3-5-26 0 0,1 0-1 0 0,-1 0 1 0 0,0 0 0 0 0,0-1-1 0 0,-1 1 1 0 0,5-13-1 0 0,16-53 90 0 0,-14 38-69 0 0,-8 24 13 0 0,0-1-1 0 0,0 0 1 0 0,-2 0 0 0 0,1 1-1 0 0,-1-1 1 0 0,-1 0 0 0 0,-1-18-1 0 0,1 29 4 0 0,-1 0-1 0 0,1 0 1 0 0,0 0-1 0 0,0 0 0 0 0,0-1 1 0 0,-1 1-1 0 0,1 0 1 0 0,-1 0-1 0 0,1 0 0 0 0,-1 0 1 0 0,1 0-1 0 0,-1 0 1 0 0,1 0-1 0 0,-1 0 0 0 0,-1-1 1 0 0,2 2 9 0 0,0-1 0 0 0,-1 1 0 0 0,1 0-1 0 0,0 0 1 0 0,0 0 0 0 0,-1 0 0 0 0,1 0 0 0 0,0 0 0 0 0,0 0 0 0 0,0 0 0 0 0,-1 0 0 0 0,1 0 0 0 0,0 0 0 0 0,0 0 0 0 0,-1 0 0 0 0,1 0 0 0 0,0 0 0 0 0,0 0 0 0 0,0 0 0 0 0,-1 0 0 0 0,1 0-1 0 0,0 0 1 0 0,0 0 0 0 0,-1 0 0 0 0,1 1 0 0 0,0-1 0 0 0,0 0 0 0 0,-7 10 87 0 0,-3 14-26 0 0,1 1 0 0 0,1 1 0 0 0,1 0 0 0 0,2 0 0 0 0,0 0 0 0 0,-1 47 0 0 0,6-63-87 0 0,1 0-1 0 0,0 0 1 0 0,0-1-1 0 0,1 1 1 0 0,0 0-1 0 0,7 16 1 0 0,0 4-37 0 0,-8-27 47 0 0,0 1-1 0 0,0-1 1 0 0,-1 0-1 0 0,1 0 1 0 0,-1 1-1 0 0,0-1 1 0 0,0 0-1 0 0,0 1 1 0 0,0-1-1 0 0,0 0 1 0 0,-1 1 0 0 0,0-1-1 0 0,0 0 1 0 0,0 0-1 0 0,0 0 1 0 0,0 1-1 0 0,0-1 1 0 0,-1 0-1 0 0,-1 2 1 0 0,-2 5 57 0 0,0 0 0 0 0,1 1 0 0 0,0-1 0 0 0,1 1 0 0 0,-2 12 0 0 0,2-10-2 0 0,-1 3 5 0 0,-8 21 0 0 0,10-33-5 0 0,0 1 0 0 0,0-1-1 0 0,0 0 1 0 0,-1 0 0 0 0,1 0-1 0 0,-1 0 1 0 0,0 0 0 0 0,0-1-1 0 0,-6 6 1 0 0,8-8-45 0 0,0 0 1 0 0,-1-1-1 0 0,1 1 1 0 0,-1-1-1 0 0,1 1 0 0 0,-1-1 1 0 0,1 1-1 0 0,-1-1 0 0 0,1 0 1 0 0,-1 0-1 0 0,1 1 1 0 0,-1-1-1 0 0,1 0 0 0 0,-1 0 1 0 0,-1-1-1 0 0,-28-6 107 0 0,10 2-114 0 0,13 4 31 0 0,0 0 1 0 0,1 1-1 0 0,-1 0 0 0 0,1 1 0 0 0,-1-1 0 0 0,1 1 1 0 0,-1 1-1 0 0,1-1 0 0 0,-1 1 0 0 0,1 1 0 0 0,0-1 1 0 0,0 1-1 0 0,0 1 0 0 0,0-1 0 0 0,1 1 0 0 0,-1 0 1 0 0,1 0-1 0 0,0 1 0 0 0,-5 5 0 0 0,10-9-36 0 0,0-1-1 0 0,0 1 1 0 0,0-1 0 0 0,1 1-1 0 0,-1 0 1 0 0,0-1 0 0 0,1 1-1 0 0,-1 0 1 0 0,1 0 0 0 0,-1-1-1 0 0,1 1 1 0 0,-1 0 0 0 0,1 0-1 0 0,-1 0 1 0 0,1 0 0 0 0,0-1 0 0 0,-1 1-1 0 0,1 0 1 0 0,0 0 0 0 0,0 0-1 0 0,0 0 1 0 0,0 0 0 0 0,0 0-1 0 0,0 0 1 0 0,0 0 0 0 0,0 0-1 0 0,0 0 1 0 0,0 0 0 0 0,0 0-1 0 0,1-1 1 0 0,0 3 0 0 0,-1-2 3 0 0,1 0 0 0 0,0 0 0 0 0,0-1 1 0 0,0 1-1 0 0,0 0 0 0 0,0 0 1 0 0,0-1-1 0 0,0 1 0 0 0,1-1 0 0 0,-1 1 1 0 0,0-1-1 0 0,0 1 0 0 0,0-1 1 0 0,1 0-1 0 0,-1 0 0 0 0,0 1 0 0 0,0-1 1 0 0,1 0-1 0 0,-1 0 0 0 0,0 0 1 0 0,0 0-1 0 0,3-1 0 0 0,5-1-48 0 0,-1 0 1 0 0,1 0-1 0 0,-1-1 0 0 0,1 0 1 0 0,-1 0-1 0 0,0-1 0 0 0,13-8 1 0 0,-6 1 66 0 0,0 0 0 0 0,22-21 0 0 0,-36 32-13 0 0,-1-1-1 0 0,1 0 1 0 0,0 0-1 0 0,0 1 1 0 0,-1-1 0 0 0,1 0-1 0 0,-1 0 1 0 0,1 0-1 0 0,-1 0 1 0 0,1 0 0 0 0,-1 0-1 0 0,1 0 1 0 0,-1 0-1 0 0,0 0 1 0 0,0 0-1 0 0,1 0 1 0 0,-1 0 0 0 0,0 0-1 0 0,0 0 1 0 0,0 0-1 0 0,0 0 1 0 0,0 0 0 0 0,0 0-1 0 0,-1 0 1 0 0,1-1-1 0 0,0 0 1 0 0,-1 1 13 0 0,1 1-1 0 0,-1-1 1 0 0,1 0 0 0 0,-1 1-1 0 0,1-1 1 0 0,-1 0 0 0 0,0 1-1 0 0,1-1 1 0 0,-1 0 0 0 0,0 1-1 0 0,0-1 1 0 0,1 1 0 0 0,-1 0-1 0 0,0-1 1 0 0,0 1 0 0 0,1 0-1 0 0,-1-1 1 0 0,0 1 0 0 0,0 0-1 0 0,0 0 1 0 0,0-1 0 0 0,0 1-1 0 0,0 0 1 0 0,1 0-1 0 0,-1 0 1 0 0,0 0 0 0 0,0 0-1 0 0,0 1 1 0 0,0-1 0 0 0,-1 0-1 0 0,-16 5 113 0 0,0 0-1 0 0,0 1 1 0 0,-27 14-1 0 0,-46 32 74 0 0,9-4 46 0 0,72-43-214 0 0,0 0-1 0 0,0-1 1 0 0,-1 0-1 0 0,1 0 1 0 0,-1-1-1 0 0,0-1 1 0 0,-20 3-1 0 0,31-5-33 0 0,-1 0-1 0 0,1 0 0 0 0,0 0 0 0 0,-1 0 0 0 0,1 0 1 0 0,0 0-1 0 0,0 0 0 0 0,-1 0 0 0 0,1 0 0 0 0,0 0 1 0 0,0 0-1 0 0,-1 0 0 0 0,1 0 0 0 0,0 0 0 0 0,0 0 1 0 0,-1 0-1 0 0,1-1 0 0 0,0 1 0 0 0,0 0 0 0 0,-1 0 1 0 0,1 0-1 0 0,0 0 0 0 0,0 0 0 0 0,0-1 0 0 0,-1 1 0 0 0,1 0 1 0 0,0 0-1 0 0,0-1 0 0 0,0 1 0 0 0,0 0 0 0 0,-1 0 1 0 0,1-1-1 0 0,0 1 0 0 0,0 0 0 0 0,0 0 0 0 0,0-1 1 0 0,4-11-204 0 0,14-8 103 0 0,0 8-50 0 0,39-18 0 0 0,1 0 61 0 0,-15 5 30 0 0,-26 16 71 0 0,1-1 0 0 0,-1-1-1 0 0,17-14 1 0 0,-16 8 28 0 0,-1 0-1 0 0,0-1 1 0 0,-1 0 0 0 0,-1-1-1 0 0,21-38 1 0 0,-32 50 19 0 0,-1-1 0 0 0,0 0-1 0 0,0 0 1 0 0,-1 0 0 0 0,0 0 0 0 0,1-10 0 0 0,-2 11-43 0 0,1-2-5 0 0,0-1 0 0 0,1 1 0 0 0,0-1 0 0 0,1 1 0 0 0,0 0 0 0 0,0 0 0 0 0,6-8 0 0 0,-8 15 4 0 0,-1 0 1 0 0,-1-1-1 0 0,1 1 0 0 0,0-1 1 0 0,-1 1-1 0 0,1-1 0 0 0,-1 1 0 0 0,0-6 1 0 0,4-13 20 0 0,-1 8 13 0 0,-1 0 0 0 0,0 0 0 0 0,0-1-1 0 0,-1-12 1 0 0,-1 23-44 0 0,0-1-70 0 0,1-2 63 0 0,-1 1 0 0 0,0-1 0 0 0,0 0 0 0 0,0 1 0 0 0,-1-1 0 0 0,0 1 0 0 0,0 0-1 0 0,-4-11 1 0 0,5 16 80 0 0,-1 0-90 0 0,0 0 0 0 0,0 1 0 0 0,0-1 0 0 0,0 1 0 0 0,0-1 0 0 0,0 1 0 0 0,0-1 0 0 0,0 1 0 0 0,1 0 0 0 0,-1-1 0 0 0,0 1 0 0 0,0 0 0 0 0,0 0 0 0 0,1 0 0 0 0,-1-1 0 0 0,1 1 0 0 0,-1 0 0 0 0,0 2 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3:46.11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28 192 6911 0 0,'0'0'698'0'0,"-5"20"435"0"0,2-13 947 0 0,-1 0 1 0 0,0-1-1 0 0,-7 9 336 0 0,11-15-2366 0 0,1 0 0 0 0,-1 0 1 0 0,0 0-1 0 0,1 0 0 0 0,-1 0 0 0 0,1 0 0 0 0,-1 0 0 0 0,0 0 0 0 0,1 0 1 0 0,-1 0-1 0 0,0-1 0 0 0,1 1 0 0 0,-1 0 0 0 0,0 0 0 0 0,1 0 0 0 0,-1-1 0 0 0,0 1 1 0 0,1 0-1 0 0,-1 0 0 0 0,0-1 0 0 0,1 1 0 0 0,-1 0 0 0 0,0 0 0 0 0,0-1 0 0 0,0 1 1 0 0,1 0-1 0 0,-1-1 0 0 0,0 1 0 0 0,0-1 0 0 0,15-17-25 0 0,-10 10 92 0 0,2 0-138 0 0,2-4 87 0 0,0 1 0 0 0,1 0 1 0 0,0 0-1 0 0,1 1 0 0 0,0 1 0 0 0,15-10 0 0 0,-3-1 121 0 0,-18 14 584 0 0,-8 6-597 0 0,2 0-123 0 0,0 0 0 0 0,0 0 1 0 0,0 0-1 0 0,0 1 1 0 0,0-1-1 0 0,-1 0 1 0 0,1 0-1 0 0,0 1 0 0 0,0-1 1 0 0,0 0-1 0 0,0 1 1 0 0,-1 0-1 0 0,-7 3 99 0 0,1 1 0 0 0,0 1 0 0 0,1-1 0 0 0,-1 1 0 0 0,1 0 0 0 0,0 1 0 0 0,1 0 0 0 0,-11 13-1 0 0,16-18-120 0 0,0-1-1 0 0,0 0 0 0 0,0 1 0 0 0,1-1 0 0 0,-1 1 0 0 0,1-1 1 0 0,-1 1-1 0 0,1-1 0 0 0,-1 1 0 0 0,1-1 0 0 0,0 1 0 0 0,0 1 0 0 0,0-3-32 0 0,0 0-1 0 0,0 1 0 0 0,0-1 0 0 0,0 0 0 0 0,0 0 0 0 0,0 0 0 0 0,0 1 1 0 0,0-1-1 0 0,0 0 0 0 0,0 0 0 0 0,1 0 0 0 0,-1 0 0 0 0,0 1 1 0 0,0-1-1 0 0,0 0 0 0 0,0 0 0 0 0,0 0 0 0 0,1 0 0 0 0,-1 0 0 0 0,0 0 1 0 0,0 1-1 0 0,0-1 0 0 0,0 0 0 0 0,1 0 0 0 0,-1 0 0 0 0,0 0 0 0 0,0 0 1 0 0,0 0-1 0 0,1 0 0 0 0,-1 0 0 0 0,0 0 0 0 0,0 0 0 0 0,13-4-453 0 0,85-53 414 0 0,-17 6-19 0 0,-63 37 94 0 0,0 2 0 0 0,1 0 0 0 0,1 1 0 0 0,29-11 0 0 0,-48 22 2 0 0,-1 0 0 0 0,1-1 0 0 0,0 1 0 0 0,-1 0 0 0 0,1-1 0 0 0,0 1 0 0 0,-1-1 0 0 0,1 1 0 0 0,-1 0-1 0 0,1-1 1 0 0,-1 1 0 0 0,1-1 0 0 0,-1 0 0 0 0,1 0 0 0 0,-1-2 309 0 0,-7 4-275 0 0,-12 11 37 0 0,18-12-168 0 0,-21 1 119 0 0,14 0-13 0 0,0 0 1 0 0,0 0-1 0 0,0 0 1 0 0,1 1-1 0 0,-1 0 1 0 0,-8 4-1 0 0,16-6-42 0 0,0 0 1 0 0,-1 0-1 0 0,1 1 1 0 0,0-1 0 0 0,-1 0-1 0 0,1 0 1 0 0,0 0 0 0 0,-1 0-1 0 0,1 0 1 0 0,0 1 0 0 0,-1-1-1 0 0,1 0 1 0 0,0 0 0 0 0,0 1-1 0 0,-1-1 1 0 0,1 0 0 0 0,0 0-1 0 0,0 1 1 0 0,0-1 0 0 0,-1 0-1 0 0,1 1 1 0 0,0-1 0 0 0,0 0-1 0 0,0 1 1 0 0,0-1 0 0 0,0 0-1 0 0,-1 1 1 0 0,1-1 0 0 0,0 0-1 0 0,0 1 1 0 0,0-1 0 0 0,0 0-1 0 0,0 1 1 0 0,0-1 0 0 0,0 0-1 0 0,0 1 1 0 0,0-1 0 0 0,1 0-1 0 0,-1 1 1 0 0,0-1 0 0 0,0 0-1 0 0,0 1 1 0 0,0-1 0 0 0,0 0-1 0 0,1 1 1 0 0,-1-1 0 0 0,0 0-1 0 0,1 1 1 0 0,-1 0 2 0 0,1 0-1 0 0,0 0 1 0 0,0 0 0 0 0,0 0-1 0 0,0 0 1 0 0,0 0 0 0 0,0 0-1 0 0,0-1 1 0 0,0 1 0 0 0,0 0-1 0 0,2 0 1 0 0,9 2-25 0 0,1-1 0 0 0,25 0-1 0 0,-4 0-17 0 0,-20-1 41 0 0,0-2-1 0 0,0 1 1 0 0,-1-2 0 0 0,1 0-1 0 0,18-5 1 0 0,18-3 6 0 0,-44 9 6 0 0,27-4 220 0 0,-31 4-215 0 0,0 1 0 0 0,1-1 0 0 0,-1 0 0 0 0,0 1-1 0 0,0-1 1 0 0,0 0 0 0 0,0-1 0 0 0,0 1 0 0 0,0 0 0 0 0,3-3 0 0 0,-4 4-16 0 0,-1 0-1 0 0,0-1 1 0 0,0 1 0 0 0,0 0 0 0 0,0 0 0 0 0,1 0-1 0 0,-1 0 1 0 0,0 0 0 0 0,0-1 0 0 0,0 1 0 0 0,0 0-1 0 0,0 0 1 0 0,0 0 0 0 0,0-1 0 0 0,1 1 0 0 0,-1 0-1 0 0,0 0 1 0 0,0 0 0 0 0,0-1 0 0 0,0 1 0 0 0,0 0-1 0 0,0 0 1 0 0,0-1 0 0 0,0 1 0 0 0,0 0 0 0 0,0 0-1 0 0,0 0 1 0 0,0-1 0 0 0,0 1 0 0 0,0 0 0 0 0,-1 0-1 0 0,1-1 1 0 0,0 1 0 0 0,0 0 0 0 0,0 0 0 0 0,0 0 0 0 0,0 0-1 0 0,0-1 1 0 0,-1 1 0 0 0,-10-4 133 0 0,-15 3 70 0 0,25 1-204 0 0,-19 0-1 0 0,-1 2 0 0 0,-30 5 0 0 0,44-6 0 0 0,1 1 0 0 0,-1 0 0 0 0,1 0 0 0 0,-1 0 0 0 0,1 1 0 0 0,0 0 0 0 0,0 0 0 0 0,0 1 0 0 0,0 0 0 0 0,1 0 0 0 0,-8 7 0 0 0,12-11-2 0 0,1 0 0 0 0,-1 1 0 0 0,1-1-1 0 0,0 1 1 0 0,-1-1 0 0 0,1 1 0 0 0,0-1 0 0 0,-1 1 0 0 0,1-1-1 0 0,0 1 1 0 0,-1-1 0 0 0,1 1 0 0 0,0-1 0 0 0,0 1 0 0 0,0-1-1 0 0,0 1 1 0 0,-1 0 0 0 0,1-1 0 0 0,0 1 0 0 0,0-1 0 0 0,0 1-1 0 0,0 0 1 0 0,0-1 0 0 0,1 1 0 0 0,-1-1 0 0 0,0 1 0 0 0,0-1-1 0 0,0 1 1 0 0,1 1 0 0 0,0-1-10 0 0,0 0-1 0 0,0 0 1 0 0,0 0-1 0 0,0 0 1 0 0,0 0 0 0 0,0 0-1 0 0,1 0 1 0 0,-1 0-1 0 0,0 0 1 0 0,1 0 0 0 0,1 0-1 0 0,5 2-55 0 0,0 0-1 0 0,0 0 1 0 0,9 1-1 0 0,2-1 58 0 0,0-1 0 0 0,0 0 0 0 0,0-2 0 0 0,0 0 0 0 0,0-1 0 0 0,0-1 0 0 0,0-1 0 0 0,0 0 0 0 0,-1-1 0 0 0,22-9 0 0 0,-12-1 206 0 0,-27 13-189 0 0,1 0-1 0 0,-1 0 1 0 0,0 0-1 0 0,0 0 1 0 0,1 0-1 0 0,-1 0 1 0 0,0-1-1 0 0,0 1 1 0 0,0 0-1 0 0,0 0 1 0 0,0-1-1 0 0,0 1 1 0 0,-1-1 0 0 0,1 1-1 0 0,0-1 1 0 0,0-1-1 0 0,-1 2 1 0 0,-1 1 0 0 0,1-1 0 0 0,0 1-1 0 0,0 0 1 0 0,-1-1 0 0 0,1 1 0 0 0,0-1 0 0 0,-1 1 0 0 0,1 0-1 0 0,0 0 1 0 0,-1-1 0 0 0,1 1 0 0 0,0 0 0 0 0,-1-1 0 0 0,1 1-1 0 0,-1 0 1 0 0,1 0 0 0 0,0 0 0 0 0,-1 0 0 0 0,1-1 0 0 0,-1 1-1 0 0,1 0 1 0 0,-1 0 0 0 0,1 0 0 0 0,0 0 0 0 0,-1 0 0 0 0,1 0-1 0 0,-1 0 1 0 0,1 0 0 0 0,-1 0 0 0 0,1 0 0 0 0,-1 1 0 0 0,-16 0 46 0 0,-141 60 87 0 0,87-28-24 0 0,13-7-6 0 0,54-23-175 0 0,5-2-2 0 0,12-1-67 0 0,18-4-116 0 0,2 0 1 0 0,136-25 257 0 0,-161 27-4 0 0,-6 1 4 0 0,0 1 0 0 0,0-1 0 0 0,0 1 0 0 0,0-1 0 0 0,0 1 0 0 0,0 0-1 0 0,0 0 1 0 0,0-1 0 0 0,0 2 0 0 0,0-1 0 0 0,4 1 0 0 0,-5-1 46 0 0,1 1 184 0 0,-3 1-173 0 0,1-3-62 0 0,-1 1 0 0 0,1 0 0 0 0,0 0-1 0 0,0 0 1 0 0,0 0 0 0 0,-1 0 0 0 0,1 0-1 0 0,0 0 1 0 0,0 0 0 0 0,0 0 0 0 0,-1 0-1 0 0,1 0 1 0 0,0 0 0 0 0,0 1 0 0 0,0-1-1 0 0,-1 0 1 0 0,1 0 0 0 0,0 0 0 0 0,0 0-1 0 0,0 0 1 0 0,-1 0 0 0 0,1 0 0 0 0,0 0 0 0 0,0 1-1 0 0,0-1 1 0 0,0 0 0 0 0,0 0 0 0 0,-1 0-1 0 0,1 0 1 0 0,0 1 0 0 0,0-1 0 0 0,0 0-1 0 0,0 0 1 0 0,0 0 0 0 0,0 0 0 0 0,0 1-1 0 0,0-1 1 0 0,-1 2-2 0 0,1-1 1 0 0,0-1 0 0 0,0 1 0 0 0,0-1 0 0 0,1 0 0 0 0,-1 1 0 0 0,0-1-1 0 0,0 1 1 0 0,0-1 0 0 0,1 1 0 0 0,-1-1 0 0 0,0 0 0 0 0,0 1 0 0 0,1-1 0 0 0,-1 0 0 0 0,0 1-1 0 0,1-1 1 0 0,-1 0 0 0 0,0 1 0 0 0,1-1 0 0 0,-1 0 0 0 0,1 0 0 0 0,-1 1 0 0 0,1-1 0 0 0,-1 0 0 0 0,0 0-1 0 0,1 0 1 0 0,-1 0 0 0 0,1 0 0 0 0,-1 1 0 0 0,2-1 0 0 0,13 1 34 0 0,-13-1-34 0 0,44 2 0 0 0,-42-2-2 0 0,0 1-1 0 0,0-1 1 0 0,0 1-1 0 0,0 0 0 0 0,-1 1 1 0 0,1-1-1 0 0,0 1 1 0 0,0-1-1 0 0,4 4 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4:04.61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1860 796 7399 0 0,'-19'-5'2572'0'0,"-5"1"1479"0"0,21 3-3695 0 0,0 0 0 0 0,0 1-1 0 0,1-1 1 0 0,-1 1 0 0 0,0-1 0 0 0,0 1 0 0 0,0 0-1 0 0,0 0 1 0 0,0 0 0 0 0,0 0 0 0 0,0 1 0 0 0,1-1-1 0 0,-5 2 1 0 0,6-1-290 0 0,0 0-1 0 0,0-1 1 0 0,1 1 0 0 0,-1 0-1 0 0,0 0 1 0 0,0 0-1 0 0,0 0 1 0 0,1 0 0 0 0,-1 0-1 0 0,1 0 1 0 0,-1 0-1 0 0,1 1 1 0 0,-1-1 0 0 0,1 0-1 0 0,-1 0 1 0 0,1 0-1 0 0,0 1 1 0 0,0-1 0 0 0,0 0-1 0 0,0 0 1 0 0,0 0-1 0 0,0 1 1 0 0,0-1 0 0 0,0 0-1 0 0,0 0 1 0 0,0 1-1 0 0,1-1 1 0 0,-1 0 0 0 0,1 0-1 0 0,0 2 1 0 0,2 5-2 0 0,0 1 1 0 0,9 15-1 0 0,-9-18 59 0 0,1 1-114 0 0,0-1 0 0 0,0 1 1 0 0,1-1-1 0 0,0 0 1 0 0,0 0-1 0 0,0 0 1 0 0,1-1-1 0 0,0 1 1 0 0,9 5-1 0 0,-15-11-8 0 0,0 0-1 0 0,1 0 1 0 0,-1 0-1 0 0,0 1 0 0 0,0-1 1 0 0,0 0-1 0 0,0 0 1 0 0,0 0-1 0 0,1 0 1 0 0,-1 0-1 0 0,0 1 1 0 0,0-1-1 0 0,0 0 1 0 0,1 0-1 0 0,-1 0 1 0 0,0 0-1 0 0,0 0 0 0 0,0 0 1 0 0,1 0-1 0 0,-1 0 1 0 0,0 0-1 0 0,0 0 1 0 0,0 0-1 0 0,1 0 1 0 0,-1 0-1 0 0,0 0 1 0 0,0 0-1 0 0,1 0 0 0 0,-1 0 1 0 0,0 0-1 0 0,0 0 1 0 0,0 0-1 0 0,0 0 1 0 0,1 0-1 0 0,-1-1 1 0 0,0 1-1 0 0,0 0 1 0 0,0 0-1 0 0,1 0 1 0 0,-1 0-1 0 0,0 0 0 0 0,0-1 1 0 0,0 1-1 0 0,0 0 1 0 0,0 0-1 0 0,1 0 1 0 0,-1 0-1 0 0,0-1 1 0 0,0 1-1 0 0,0 0 1 0 0,0 0-1 0 0,0 0 0 0 0,0-1 1 0 0,0 1-1 0 0,0 0 1 0 0,0 0-1 0 0,0 0 1 0 0,0-1-1 0 0,0 1 1 0 0,0 0-1 0 0,0 0 1 0 0,0 0-1 0 0,0-1 1 0 0,0 1-1 0 0,0 0 0 0 0,0 0 1 0 0,0 0-1 0 0,0-1 1 0 0,-3-12 207 0 0,1 10-179 0 0,-1-1 0 0 0,1 1 0 0 0,0 1 0 0 0,-1-1 0 0 0,0 0 0 0 0,1 1 0 0 0,-1-1 0 0 0,0 1 0 0 0,0 0 0 0 0,-6-3 0 0 0,-39-17 238 0 0,31 15-261 0 0,4 2-30 0 0,10 4 0 0 0,0 0 1 0 0,-1-1 0 0 0,1 1-1 0 0,0 0 1 0 0,0-1 0 0 0,-1 0-1 0 0,1 0 1 0 0,1 0 0 0 0,-1 0-1 0 0,0 0 1 0 0,0-1 0 0 0,-2-3-1 0 0,24 13-173 0 0,-7-1 186 0 0,-1 0 1 0 0,12 8-1 0 0,-14-9 133 0 0,0 1 0 0 0,0-1 0 0 0,0-1 0 0 0,14 5 0 0 0,-23-9-116 0 0,0 0-1 0 0,0 0 0 0 0,0 0 0 0 0,0-1 0 0 0,0 1 0 0 0,0 0 0 0 0,0 0 0 0 0,-1 0 0 0 0,1-1 0 0 0,0 1 0 0 0,0 0 0 0 0,0 0 0 0 0,0 0 0 0 0,0-1 0 0 0,0 1 0 0 0,0 0 0 0 0,0 0 0 0 0,0-1 0 0 0,0 1 1 0 0,0 0-1 0 0,0 0 0 0 0,0 0 0 0 0,1-1 0 0 0,-1 1 0 0 0,0 0 0 0 0,0 0 0 0 0,0 0 0 0 0,0-1 0 0 0,0 1 0 0 0,0 0 0 0 0,0 0 0 0 0,1 0 0 0 0,-1 0 0 0 0,0-1 0 0 0,0 1 0 0 0,0 0 0 0 0,0 0 0 0 0,1 0 1 0 0,-1 0-1 0 0,0 0 0 0 0,0 0 0 0 0,0-1 0 0 0,1 1 0 0 0,-1 0 0 0 0,0 0 0 0 0,0 0 0 0 0,0 0 0 0 0,1 0 0 0 0,-1 0 0 0 0,0 0 0 0 0,0 0 0 0 0,0 0 0 0 0,1 0 0 0 0,-1 0 0 0 0,0 0 0 0 0,0 0 0 0 0,1 0 1 0 0,-1 0-1 0 0,0 0 0 0 0,0 0 0 0 0,0 0 0 0 0,1 1 0 0 0,-1-1 0 0 0,0 0 0 0 0,0 0 0 0 0,-8-12 304 0 0,1 5-253 0 0,0 1 0 0 0,-1 0 0 0 0,0 1 1 0 0,1 0-1 0 0,-2 0 0 0 0,1 0 0 0 0,-1 1 0 0 0,1 1 0 0 0,-1-1 0 0 0,0 2 0 0 0,0-1 0 0 0,-17-2 0 0 0,25 5-125 0 0,10 16-380 0 0,6 1 516 0 0,1 0 1 0 0,0-1 0 0 0,1-1-1 0 0,1 0 1 0 0,1-2 0 0 0,0 0-1 0 0,38 20 1 0 0,-54-32-68 0 0,0 0 0 0 0,-1 0 0 0 0,1 0 0 0 0,0-1 0 0 0,-1 1 0 0 0,1 0 0 0 0,0-1 0 0 0,-1 0 0 0 0,1 0 0 0 0,0 0 0 0 0,0 0 0 0 0,0 0 0 0 0,-1-1 0 0 0,1 1 0 0 0,0-1 0 0 0,-1 1 0 0 0,1-1 0 0 0,0 0 0 0 0,-1 0 0 0 0,1 0 0 0 0,4-3 0 0 0,-5 2 0 0 0,-1 1 0 0 0,1-1 0 0 0,0 1 0 0 0,-1-1 0 0 0,1 0 0 0 0,-1 1 0 0 0,0-1 0 0 0,1 0 0 0 0,-1 0 0 0 0,0 0 0 0 0,0 0 0 0 0,0 0 0 0 0,0 0 0 0 0,0 0 0 0 0,-1-1 0 0 0,1 1 0 0 0,-1 0 0 0 0,1 0 0 0 0,-1 0 0 0 0,0-1 0 0 0,0 1 0 0 0,0 0 0 0 0,0-1 0 0 0,0 1 0 0 0,-1 0 0 0 0,1 0 0 0 0,-2-3 0 0 0,0-3 24 0 0,-1 0 0 0 0,1 0 0 0 0,-6-8 0 0 0,6 13-14 0 0,1 1 0 0 0,-1-1 0 0 0,1 1 0 0 0,-1-1-1 0 0,0 1 1 0 0,0 0 0 0 0,0 0 0 0 0,0 0 0 0 0,0 0 0 0 0,0 0-1 0 0,-1 0 1 0 0,-3-2 0 0 0,5 4-5 0 0,1 0 1 0 0,-1 0-1 0 0,1 0 0 0 0,-1 0 1 0 0,1 0-1 0 0,-1 0 0 0 0,1 1 1 0 0,-1-1-1 0 0,1 0 1 0 0,-1 0-1 0 0,1 0 0 0 0,-1 1 1 0 0,1-1-1 0 0,-1 0 0 0 0,1 0 1 0 0,0 1-1 0 0,-1-1 0 0 0,1 0 1 0 0,-1 1-1 0 0,1-1 0 0 0,0 0 1 0 0,-1 1-1 0 0,1-1 0 0 0,0 1 1 0 0,-1-1-1 0 0,1 1 0 0 0,0-1 1 0 0,0 1-1 0 0,-1-1 0 0 0,1 1 1 0 0,0-1-1 0 0,0 1 0 0 0,0-1 1 0 0,0 1-1 0 0,0-1 0 0 0,0 1 1 0 0,0 0-1 0 0,-4 22-16 0 0,4 8 113 0 0,1 1 1 0 0,2-1-1 0 0,7 32 0 0 0,25 92 350 0 0,-30-139-403 0 0,0 0-1 0 0,14 30 0 0 0,-16-41-75 0 0,-1 0 1 0 0,2 1-1 0 0,-1-1 0 0 0,0 0 1 0 0,1 0-1 0 0,0-1 0 0 0,0 1 0 0 0,1-1 1 0 0,-1 0-1 0 0,1 0 0 0 0,7 4 0 0 0,-11-7 17 0 0,0-1 0 0 0,-1 1-1 0 0,1-1 1 0 0,0 1 0 0 0,0-1-1 0 0,0 0 1 0 0,0 0 0 0 0,-1 1-1 0 0,1-1 1 0 0,0 0-1 0 0,0 0 1 0 0,0 0 0 0 0,0 0-1 0 0,0 0 1 0 0,0 0 0 0 0,0 0-1 0 0,0 0 1 0 0,0 0 0 0 0,-1-1-1 0 0,1 1 1 0 0,0 0 0 0 0,0 0-1 0 0,0-1 1 0 0,1 0-1 0 0,-1 0-5 0 0,1 0-1 0 0,-1-1 0 0 0,0 1 1 0 0,0 0-1 0 0,0-1 0 0 0,0 1 0 0 0,0-1 1 0 0,0 1-1 0 0,0-1 0 0 0,0 1 1 0 0,0-1-1 0 0,0-1 0 0 0,1-5-57 0 0,0 0 1 0 0,-1 0-1 0 0,0 0 0 0 0,1-13 0 0 0,-3-11-16 0 0,-1 1-1 0 0,-1 0 1 0 0,-2 0-1 0 0,-1 1 1 0 0,-2-1-1 0 0,-1 1 1 0 0,-17-39-1 0 0,9 36 51 0 0,16 31 52 0 0,0 0 1 0 0,0 1 0 0 0,0-1-1 0 0,0 0 1 0 0,0 1-1 0 0,-1-1 1 0 0,1 1-1 0 0,-1 0 1 0 0,1-1 0 0 0,-1 1-1 0 0,0 0 1 0 0,1 0-1 0 0,-1 0 1 0 0,0 0-1 0 0,0 0 1 0 0,-2-1-1 0 0,3 2 7 0 0,0 0-1 0 0,1 1 1 0 0,-1-1-1 0 0,0 0 1 0 0,0 0-1 0 0,0 0 1 0 0,0 1 0 0 0,0-1-1 0 0,1 0 1 0 0,-1 1-1 0 0,0-1 1 0 0,0 1-1 0 0,1-1 1 0 0,-1 1-1 0 0,0-1 1 0 0,0 1-1 0 0,1-1 1 0 0,-1 1-1 0 0,1 0 1 0 0,-1-1-1 0 0,1 1 1 0 0,-1 0-1 0 0,1 0 1 0 0,-1-1-1 0 0,1 1 1 0 0,-1 0-1 0 0,1 0 1 0 0,0 0-1 0 0,0 0 1 0 0,-1 1-1 0 0,-6 30 132 0 0,7-30-147 0 0,-7 79 241 0 0,7 151 0 0 0,2-155-183 0 0,-1-39-7 0 0,4 88 135 0 0,-4-118-181 0 0,0-1-1 0 0,1 0 1 0 0,-1 0-1 0 0,1 0 1 0 0,6 13 0 0 0,-8-19-14 0 0,1 0 0 0 0,0 0 1 0 0,-1 0-1 0 0,1 0 1 0 0,0 0-1 0 0,0 0 1 0 0,-1 0-1 0 0,1 0 0 0 0,0 0 1 0 0,0 0-1 0 0,0 0 1 0 0,0-1-1 0 0,0 1 0 0 0,1 0 1 0 0,-1-1-1 0 0,2 2 1 0 0,-2-2-13 0 0,0 0-1 0 0,1 0 1 0 0,-1 0 0 0 0,0 0 0 0 0,0 0 0 0 0,1 0-1 0 0,-1-1 1 0 0,0 1 0 0 0,0 0 0 0 0,0-1 0 0 0,0 1 0 0 0,1-1-1 0 0,-1 1 1 0 0,0-1 0 0 0,0 1 0 0 0,0-1 0 0 0,0 0-1 0 0,0 1 1 0 0,0-1 0 0 0,0 0 0 0 0,1-1 0 0 0,1-2-47 0 0,0 1 1 0 0,0-1-1 0 0,0 0 0 0 0,-1 0 1 0 0,1 0-1 0 0,-1 0 0 0 0,0 0 1 0 0,0-1-1 0 0,1-4 1 0 0,11-45-78 0 0,-10 35 56 0 0,5-22-99 0 0,-2 0-1 0 0,-1-1 1 0 0,-2 0-1 0 0,-2-51 0 0 0,-2 88 188 0 0,-1 0 0 0 0,1 0 0 0 0,-1 0 0 0 0,0 0 0 0 0,-1 0 0 0 0,-3-8 0 0 0,5 12 18 0 0,-1-1 1 0 0,1 1-1 0 0,-1 0 1 0 0,1 0-1 0 0,-1 0 0 0 0,0 0 1 0 0,1 0-1 0 0,-1 1 0 0 0,0-1 1 0 0,0 0-1 0 0,0 0 0 0 0,0 0 1 0 0,0 1-1 0 0,0-1 1 0 0,0 0-1 0 0,0 1 0 0 0,0-1 1 0 0,0 1-1 0 0,0-1 0 0 0,0 1 1 0 0,0 0-1 0 0,-1-1 0 0 0,1 1 1 0 0,0 0-1 0 0,0 0 1 0 0,0 0-1 0 0,0 0 0 0 0,-1 0 1 0 0,1 0-1 0 0,0 0 0 0 0,0 0 1 0 0,0 0-1 0 0,-1 1 0 0 0,1-1 1 0 0,-1 1-1 0 0,-4 1 17 0 0,1 1-1 0 0,-1 0 1 0 0,1 0 0 0 0,0 0-1 0 0,0 1 1 0 0,0 0 0 0 0,0 0-1 0 0,1 0 1 0 0,-1 0-1 0 0,1 1 1 0 0,0 0 0 0 0,1-1-1 0 0,-1 1 1 0 0,-4 9 0 0 0,-3 8 159 0 0,1 0 1 0 0,-10 31-1 0 0,13-33-167 0 0,-15 49 267 0 0,-19 102 0 0 0,40-170-292 0 0,-6 46 84 0 0,7-43-97 0 0,0-1 1 0 0,-1 1-1 0 0,2 0 0 0 0,-1-1 0 0 0,0 1 1 0 0,1-1-1 0 0,-1 1 0 0 0,1 0 1 0 0,0-1-1 0 0,3 6 0 0 0,-4-8 3 0 0,0-1 0 0 0,0 0 0 0 0,0 0 0 0 0,0 1 0 0 0,0-1 0 0 0,1 0 0 0 0,-1 0 0 0 0,0 0 0 0 0,0 1 0 0 0,0-1 0 0 0,0 0 0 0 0,1 0 0 0 0,-1 0 0 0 0,0 0 0 0 0,0 1 0 0 0,0-1 0 0 0,1 0 0 0 0,-1 0 0 0 0,0 0 0 0 0,0 0 0 0 0,1 0 0 0 0,-1 0 0 0 0,0 0 0 0 0,0 0 0 0 0,1 0 0 0 0,-1 0 0 0 0,0 0 0 0 0,0 1 0 0 0,1-1 0 0 0,-1-1 0 0 0,0 1 1 0 0,0 0-1 0 0,1 0 0 0 0,-1 0 0 0 0,0 0 0 0 0,1 0 0 0 0,7-9-176 0 0,3-12-75 0 0,-7 12 218 0 0,-1-1 1 0 0,0 1-1 0 0,-1-1 0 0 0,0 0 1 0 0,0 0-1 0 0,-1 0 0 0 0,0 0 0 0 0,-1 0 1 0 0,0 0-1 0 0,-2-13 0 0 0,2 18 22 0 0,-2 0 1 0 0,1 0-1 0 0,0 0 1 0 0,-1 0-1 0 0,0 1 0 0 0,0-1 1 0 0,-1 0-1 0 0,1 1 0 0 0,-1-1 1 0 0,0 1-1 0 0,0 0 0 0 0,0 0 1 0 0,-1 0-1 0 0,1 0 1 0 0,-1 1-1 0 0,0 0 0 0 0,0-1 1 0 0,0 1-1 0 0,-1 1 0 0 0,1-1 1 0 0,-7-2-1 0 0,7 2 36 0 0,0 2 0 0 0,0-1 0 0 0,-1 0 0 0 0,1 1 0 0 0,0 0 0 0 0,0 0 0 0 0,-1 0 0 0 0,1 1 0 0 0,-1-1 0 0 0,1 1 0 0 0,-1 0 0 0 0,1 0 0 0 0,0 1 0 0 0,-1-1 0 0 0,1 1 0 0 0,0 0 0 0 0,-1 0 0 0 0,1 1 0 0 0,0-1 0 0 0,0 1 0 0 0,0 0 0 0 0,0 0 0 0 0,0 0 0 0 0,0 0 0 0 0,1 1 0 0 0,-1 0 0 0 0,1 0 0 0 0,-1 0 0 0 0,1 0 0 0 0,0 0 0 0 0,-4 7 0 0 0,-1 1 3 0 0,0 0-1 0 0,1 1 1 0 0,0 0-1 0 0,1 0 1 0 0,0 1-1 0 0,1 0 1 0 0,-6 24-1 0 0,8-26 17 0 0,1 0-1 0 0,0 0 0 0 0,1 0 1 0 0,0 0-1 0 0,1 1 1 0 0,0-1-1 0 0,1 0 1 0 0,0 0-1 0 0,1 0 1 0 0,3 12-1 0 0,-4-19-44 0 0,1 0-1 0 0,-1-1 0 0 0,1 1 1 0 0,0-1-1 0 0,0 1 1 0 0,0-1-1 0 0,0 0 0 0 0,0 1 1 0 0,1-1-1 0 0,0-1 1 0 0,-1 1-1 0 0,7 5 0 0 0,-7-7-12 0 0,-1 0 0 0 0,1 0 0 0 0,0-1 0 0 0,0 1 0 0 0,-1 0 0 0 0,1 0 0 0 0,0-1 0 0 0,0 1 0 0 0,0-1 0 0 0,0 0 0 0 0,0 0 0 0 0,-1 1 0 0 0,1-1 0 0 0,0 0 0 0 0,0-1 0 0 0,0 1 0 0 0,0 0 0 0 0,0 0 0 0 0,0-1 0 0 0,-1 1-1 0 0,1-1 1 0 0,0 0 0 0 0,0 1 0 0 0,-1-1 0 0 0,1 0 0 0 0,0 0 0 0 0,-1 0 0 0 0,3-2 0 0 0,1-1 27 0 0,-1 1 0 0 0,0-1-1 0 0,0 0 1 0 0,-1-1 0 0 0,1 1 0 0 0,-1 0 0 0 0,0-1-1 0 0,0 0 1 0 0,0 0 0 0 0,-1 0 0 0 0,0 0-1 0 0,0 0 1 0 0,0-1 0 0 0,0 1 0 0 0,-1 0 0 0 0,0-1-1 0 0,1-10 1 0 0,-2 12 0 0 0,0 0 0 0 0,0 1-1 0 0,0-1 1 0 0,-1 0 0 0 0,0 0 0 0 0,1 1 0 0 0,-1-1-1 0 0,-1 1 1 0 0,1-1 0 0 0,0 1 0 0 0,-1-1 0 0 0,0 1-1 0 0,1 0 1 0 0,-1 0 0 0 0,-1 0 0 0 0,1 0-1 0 0,0 0 1 0 0,-1 0 0 0 0,1 1 0 0 0,-1-1 0 0 0,0 1-1 0 0,0-1 1 0 0,0 1 0 0 0,0 0 0 0 0,-1 0 0 0 0,1 1-1 0 0,-6-3 1 0 0,2 1 13 0 0,0 1 1 0 0,0 0-1 0 0,0 0 1 0 0,0 0-1 0 0,-1 1 0 0 0,1 0 1 0 0,0 1-1 0 0,-1-1 0 0 0,1 2 1 0 0,-13 0-1 0 0,17 0-11 0 0,0 0 0 0 0,-1 0 0 0 0,1 0 0 0 0,-1 0 0 0 0,1 1 0 0 0,0-1 0 0 0,0 1 0 0 0,0 0 0 0 0,0 0 0 0 0,0 0 0 0 0,0 0 0 0 0,0 0 0 0 0,1 1 0 0 0,-1-1 0 0 0,1 1-1 0 0,0 0 1 0 0,0 0 0 0 0,0 0 0 0 0,0 0 0 0 0,0 0 0 0 0,1 0 0 0 0,-1 0 0 0 0,1 0 0 0 0,-1 4 0 0 0,0 0-26 0 0,0 0-1 0 0,0 1 0 0 0,1-1 1 0 0,1 0-1 0 0,-1 0 1 0 0,1 1-1 0 0,0-1 1 0 0,1 0-1 0 0,0 0 1 0 0,2 10-1 0 0,-2-12 5 0 0,0 0 0 0 0,1-1 0 0 0,0 1-1 0 0,0 0 1 0 0,0-1 0 0 0,0 1 0 0 0,1-1 0 0 0,0 0-1 0 0,0 0 1 0 0,0 0 0 0 0,0 0 0 0 0,1 0 0 0 0,-1-1 0 0 0,1 1-1 0 0,7 4 1 0 0,-9-7-1 0 0,1 0 0 0 0,-1 0 0 0 0,0 0 1 0 0,1 0-1 0 0,-1 0 0 0 0,1-1 0 0 0,0 1 0 0 0,-1-1 0 0 0,1 1 0 0 0,-1-1 0 0 0,1 0 0 0 0,0 0 0 0 0,-1-1 1 0 0,1 1-1 0 0,0 0 0 0 0,-1-1 0 0 0,1 1 0 0 0,-1-1 0 0 0,1 0 0 0 0,-1 0 0 0 0,0 0 0 0 0,1 0 0 0 0,-1-1 1 0 0,0 1-1 0 0,4-3 0 0 0,-1 0-17 0 0,0 0 0 0 0,0 0 1 0 0,-1 0-1 0 0,1-1 0 0 0,-1 0 1 0 0,0 0-1 0 0,0 0 0 0 0,0 0 1 0 0,3-8-1 0 0,1-4 12 0 0,-1 0 0 0 0,-1 0-1 0 0,-1-1 1 0 0,-1 0 0 0 0,0 1 0 0 0,-1-1-1 0 0,-1-1 1 0 0,0 1 0 0 0,-2 0-1 0 0,-2-32 1 0 0,1 42 62 0 0,-1 1 0 0 0,0-1 1 0 0,0 0-1 0 0,0 1 0 0 0,-1 0 0 0 0,0-1 0 0 0,-1 1 0 0 0,1 1 1 0 0,-2-1-1 0 0,-4-6 0 0 0,7 10-27 0 0,0 1 0 0 0,0 0 0 0 0,0-1 0 0 0,0 1 0 0 0,0 0 0 0 0,-1 0 0 0 0,1 1 0 0 0,-1-1 0 0 0,0 0 0 0 0,1 1 0 0 0,-1 0 0 0 0,0-1 0 0 0,0 1 0 0 0,0 0 1 0 0,0 1-1 0 0,0-1 0 0 0,0 0 0 0 0,0 1 0 0 0,0 0 0 0 0,0 0 0 0 0,0 0 0 0 0,0 0 0 0 0,0 0 0 0 0,0 0 0 0 0,0 1 0 0 0,0-1 0 0 0,0 1 0 0 0,-3 1 0 0 0,-1 1-2 0 0,1 0-1 0 0,-1 0 1 0 0,1 1 0 0 0,0 0-1 0 0,0 0 1 0 0,0 1 0 0 0,1-1-1 0 0,0 1 1 0 0,0 0 0 0 0,-9 11-1 0 0,-2 6 72 0 0,-20 38 0 0 0,12-19-53 0 0,-23 45 160 0 0,46-85-195 0 0,1 0 0 0 0,0 0 0 0 0,-1 0 0 0 0,1-1 0 0 0,-1 1 0 0 0,1 0 0 0 0,-1 0 0 0 0,0-1 0 0 0,1 1 0 0 0,-1-1 0 0 0,0 1 0 0 0,0 0 0 0 0,1-1 0 0 0,-1 0 0 0 0,0 1 0 0 0,0-1 0 0 0,0 1 0 0 0,1-1 0 0 0,-1 0 0 0 0,0 1 0 0 0,0-1 0 0 0,0 0 0 0 0,0 0 0 0 0,0 0 0 0 0,0 0 0 0 0,0 0 0 0 0,0 0 0 0 0,1 0 0 0 0,-1 0 0 0 0,0 0 0 0 0,0 0 0 0 0,0-1 0 0 0,0 1 0 0 0,0 0 0 0 0,0 0 0 0 0,1-1 0 0 0,-1 1 0 0 0,0-1 0 0 0,0 1 0 0 0,0-1 0 0 0,1 1 0 0 0,-1-1 0 0 0,0 1 0 0 0,1-1 0 0 0,-2 0 0 0 0,-3-5-39 0 0,-1 0 1 0 0,1 0-1 0 0,0 0 0 0 0,-5-9 0 0 0,4 7 13 0 0,-15-19-5 0 0,-1 2 0 0 0,-1 0 0 0 0,-2 1 0 0 0,-33-26-1 0 0,49 43 29 0 0,-1 1-1 0 0,1 0 1 0 0,-1 0-1 0 0,0 0 1 0 0,-1 1-1 0 0,1 1 1 0 0,-1 0-1 0 0,0 0 1 0 0,-17-2 0 0 0,20 4 22 0 0,-1 2 0 0 0,1-1 0 0 0,0 1 1 0 0,-1 0-1 0 0,1 1 0 0 0,-1 0 0 0 0,1 0 1 0 0,0 1-1 0 0,0 0 0 0 0,0 0 0 0 0,0 1 1 0 0,0 0-1 0 0,-12 6 0 0 0,8-1 36 0 0,0 0 0 0 0,0 1 0 0 0,1 0 0 0 0,1 1 0 0 0,-1 0 0 0 0,2 0 0 0 0,-1 1-1 0 0,-9 16 1 0 0,-2 5 35 0 0,-30 65-1 0 0,49-93-86 0 0,-1 0 0 0 0,1-1 0 0 0,-1 1 1 0 0,-5 6-1 0 0,8-10 0 0 0,0 1-1 0 0,-1-1 1 0 0,1 1 0 0 0,0-1 0 0 0,-1 1 0 0 0,1-1 0 0 0,-1 1 0 0 0,1-1-1 0 0,-1 0 1 0 0,1 1 0 0 0,-1-1 0 0 0,1 0 0 0 0,-1 1 0 0 0,1-1 0 0 0,-1 0-1 0 0,1 1 1 0 0,-1-1 0 0 0,0 0 0 0 0,1 0 0 0 0,-1 0 0 0 0,0 0 0 0 0,1 0-1 0 0,-1 0 1 0 0,1 0 0 0 0,-1 0 0 0 0,0 0 0 0 0,1 0 0 0 0,-1 0 0 0 0,0 0-1 0 0,1 0 1 0 0,-1 0 0 0 0,1 0 0 0 0,-1-1 0 0 0,0 1 0 0 0,1 0 0 0 0,-1-1-1 0 0,1 1 1 0 0,-1 0 0 0 0,1-1 0 0 0,-1 1 0 0 0,0-1 0 0 0,-12-18-160 0 0,0 0 0 0 0,2 0 0 0 0,-15-32 0 0 0,-12-23-10 0 0,32 64 164 0 0,-1 0 0 0 0,0 1 0 0 0,0 0 0 0 0,-18-17 0 0 0,-9-4 60 0 0,-50-42 268 0 0,71 63-279 0 0,0 0-1 0 0,-1 1 1 0 0,0 0-1 0 0,-29-11 1 0 0,41 18-31 0 0,-1 0 1 0 0,1 1-1 0 0,-1-1 0 0 0,1 0 1 0 0,-1 1-1 0 0,0 0 0 0 0,1 0 1 0 0,-1-1-1 0 0,1 1 0 0 0,-1 1 0 0 0,1-1 1 0 0,-5 1-1 0 0,6-1-6 0 0,0 1 0 0 0,0 0 0 0 0,-1-1 0 0 0,1 1 0 0 0,0 0 0 0 0,0 0 0 0 0,0-1 0 0 0,0 1-1 0 0,0 0 1 0 0,1 0 0 0 0,-1 0 0 0 0,0 0 0 0 0,0 0 0 0 0,1 0 0 0 0,-1 1 0 0 0,0-1 0 0 0,1 0 0 0 0,-1 0 0 0 0,1 0 0 0 0,0 1 0 0 0,-1-1-1 0 0,1 0 1 0 0,0 0 0 0 0,0 1 0 0 0,0-1 0 0 0,0 2 0 0 0,0 4-55 0 0,0 1 1 0 0,0-1-1 0 0,1 0 0 0 0,0 0 1 0 0,3 10-1 0 0,2 8-56 0 0,-31-73-34 0 0,15 26 67 0 0,-26-39 1 0 0,-6-10-42 0 0,24 36 113 0 0,-30-42 0 0 0,22 39 0 0 0,20 29 2 0 0,0 0 0 0 0,-1 1 0 0 0,0 0 0 0 0,0 0 0 0 0,-16-12 0 0 0,22 20-2 0 0,1-1-1 0 0,-1 1 1 0 0,1 0 0 0 0,-1 0-1 0 0,0 0 1 0 0,1-1-1 0 0,-1 1 1 0 0,1 0 0 0 0,-1 0-1 0 0,1 0 1 0 0,-1 0 0 0 0,0 0-1 0 0,1 0 1 0 0,-1 0-1 0 0,1 0 1 0 0,-1 0 0 0 0,0 0-1 0 0,1 0 1 0 0,-1 1-1 0 0,1-1 1 0 0,-1 0 0 0 0,1 0-1 0 0,-1 1 1 0 0,1-1 0 0 0,-1 0-1 0 0,1 0 1 0 0,-1 1-1 0 0,1-1 1 0 0,-1 1 0 0 0,1-1-1 0 0,-1 0 1 0 0,1 1-1 0 0,0-1 1 0 0,-1 1 0 0 0,1-1-1 0 0,0 1 1 0 0,-1-1 0 0 0,1 1-1 0 0,0-1 1 0 0,0 1-1 0 0,-1 0 1 0 0,1-1 0 0 0,0 1-1 0 0,0-1 1 0 0,0 1-1 0 0,0-1 1 0 0,0 1 0 0 0,0 0-1 0 0,0-1 1 0 0,0 1 0 0 0,0 0-1 0 0,0 0-72 0 0,2 0 72 0 0,-1 1 0 0 0,0-1 0 0 0,1 1 0 0 0,-1 0-1 0 0,0-1 1 0 0,0 1 0 0 0,-1 0 0 0 0,1 0 0 0 0,0 0 0 0 0,-1 0 0 0 0,1 0 0 0 0,-1 0 0 0 0,1 2 0 0 0,4 12 1 0 0,2 4 5 0 0,-6-16-24 0 0,1 0 0 0 0,-1 0 0 0 0,1 0 0 0 0,-1-1 0 0 0,1 1 0 0 0,5 6 0 0 0,-7-9-24 0 0,-2-2 38 0 0,1 1 0 0 0,0 0-1 0 0,0-1 1 0 0,0 1 0 0 0,-1-1-1 0 0,1 1 1 0 0,0-1-1 0 0,0 0 1 0 0,0 1 0 0 0,0-1-1 0 0,0 0 1 0 0,0 0-1 0 0,0 0 1 0 0,0 0 0 0 0,1 0-1 0 0,-1 0 1 0 0,0 0 0 0 0,0-1-1 0 0,-16-27-153 0 0,10 17 127 0 0,7 12 32 0 0,0-1-1 0 0,0 1 1 0 0,0 0-1 0 0,0 0 1 0 0,0 0-1 0 0,-1 0 0 0 0,1 0 1 0 0,0-1-1 0 0,0 1 1 0 0,0 0-1 0 0,0 0 1 0 0,0 0-1 0 0,0 0 1 0 0,-1 0-1 0 0,1 0 1 0 0,0-1-1 0 0,0 1 1 0 0,0 0-1 0 0,0 0 1 0 0,-1 0-1 0 0,1 0 1 0 0,0 0-1 0 0,0 0 1 0 0,0 0-1 0 0,0 0 0 0 0,-1 0 1 0 0,1 0-1 0 0,0 0 1 0 0,0 0-1 0 0,0 0 1 0 0,0 0-1 0 0,-1 0 1 0 0,1 0-1 0 0,0 0 1 0 0,0 0-1 0 0,0 0 1 0 0,0 0-1 0 0,-1 0 1 0 0,1 1-1 0 0,0-1 1 0 0,0 0-1 0 0,0 0 1 0 0,0 0-1 0 0,-1 0 1 0 0,1 0-1 0 0,0 0 0 0 0,0 0 1 0 0,0 1-1 0 0,0-1 1 0 0,0 0-1 0 0,0 0 1 0 0,0 0-1 0 0,0 0 1 0 0,-1 0-1 0 0,1 1 1 0 0,0-1-1 0 0,0 0 1 0 0,0 0-1 0 0,0 0 1 0 0,0 1-1 0 0,-3 10-31 0 0,3-3 32 0 0,1 1 0 0 0,0-1 0 0 0,1 0 0 0 0,-1 1 0 0 0,2-1 0 0 0,-1 0 0 0 0,1 0 0 0 0,0 0 0 0 0,1 0 0 0 0,0-1 0 0 0,0 1 0 0 0,1-1 0 0 0,0 0 0 0 0,9 10 0 0 0,3 1-11 0 0,-4-5-8 0 0,0 0 0 0 0,-1 1 0 0 0,-1 0-1 0 0,11 19 1 0 0,-11-11 85 0 0,13 21 19 0 0,-23-43-70 0 0,0 1 1 0 0,-1 0-1 0 0,1 0 0 0 0,0 0 1 0 0,-1 0-1 0 0,1 0 0 0 0,-1 0 1 0 0,1 0-1 0 0,-1 0 0 0 0,0 0 1 0 0,1 0-1 0 0,-1 2 0 0 0,0-3-8 0 0,-1 0 0 0 0,1 0-1 0 0,-1 0 1 0 0,1 0 0 0 0,-1 0-1 0 0,1 0 1 0 0,-1 0 0 0 0,1 0-1 0 0,-1 0 1 0 0,1 0 0 0 0,-1 0 0 0 0,1 0-1 0 0,-1 0 1 0 0,1-1 0 0 0,-1 1-1 0 0,1 0 1 0 0,-1 0 0 0 0,1-1-1 0 0,0 1 1 0 0,-1 0 0 0 0,1 0 0 0 0,-1-1-1 0 0,1 1 1 0 0,0 0 0 0 0,-1-1-1 0 0,1 0 1 0 0,-1 1-10 0 0,1-1 0 0 0,0 1-1 0 0,-1 0 1 0 0,1-1 0 0 0,0 1 0 0 0,-1 0 0 0 0,1-1-1 0 0,-1 1 1 0 0,1 0 0 0 0,0 0 0 0 0,-1-1-1 0 0,1 1 1 0 0,-1 0 0 0 0,1 0 0 0 0,-1 0 0 0 0,1 0-1 0 0,-1-1 1 0 0,1 1 0 0 0,-1 0 0 0 0,1 0-1 0 0,-1 0 1 0 0,1 0 0 0 0,-1 0 0 0 0,1 0-1 0 0,0 1 1 0 0,-1-1 0 0 0,1 0 0 0 0,-1 0 0 0 0,1 0-1 0 0,-1 0 1 0 0,1 0 0 0 0,-1 1 0 0 0,1-1-1 0 0,-1 0 1 0 0,1 0 0 0 0,0 1 0 0 0,-1-1 0 0 0,1 0-1 0 0,0 1 1 0 0,-1-1 0 0 0,1 0 0 0 0,0 1-1 0 0,-1-1 1 0 0,1 1 0 0 0,0-1 0 0 0,0 0-1 0 0,-1 1 1 0 0,1-1 0 0 0,0 1 0 0 0,0-1 0 0 0,0 1-1 0 0,0-1 1 0 0,0 1 0 0 0,-1-1 0 0 0,1 1-1 0 0,0-1 1 0 0,0 1 0 0 0,0-1 0 0 0,0 1 0 0 0,0-1-1 0 0,1 1 1 0 0,-2 2-19 0 0,1 0 0 0 0,0 0-1 0 0,1 0 1 0 0,-1 0 0 0 0,0 0 0 0 0,1 0 0 0 0,0-1-1 0 0,1 7 1 0 0,41 75 22 0 0,-25-56 23 0 0,-4-8 27 0 0,-2 1 0 0 0,0 0 0 0 0,-1 1-1 0 0,10 29 1 0 0,-21-50-49 0 0,0 1 1 0 0,1-1-1 0 0,-1 0 0 0 0,0 1 1 0 0,1-1-1 0 0,-1 1 0 0 0,0-1 1 0 0,0 1-1 0 0,0-1 0 0 0,0 1 0 0 0,-1-1 1 0 0,1 1-1 0 0,0-1 0 0 0,-1 1 1 0 0,1-1-1 0 0,0 1 0 0 0,-1-1 1 0 0,0 0-1 0 0,1 1 0 0 0,-1-1 1 0 0,0 0-1 0 0,-1 2 0 0 0,0-1 5 0 0,0-1-1 0 0,0 1 1 0 0,0 0-1 0 0,0-1 1 0 0,0 1-1 0 0,-1-1 1 0 0,1 0-1 0 0,0 1 1 0 0,-1-1-1 0 0,0 0 1 0 0,-3 0-1 0 0,-1 1 7 0 0,-1 0 0 0 0,0-1 0 0 0,1-1 0 0 0,-1 1 0 0 0,0-1 0 0 0,0 0 0 0 0,-13-3 0 0 0,15 2-29 0 0,-1-1 0 0 0,0-1 0 0 0,0 1 0 0 0,1-1-1 0 0,0-1 1 0 0,-1 1 0 0 0,1-1 0 0 0,1 0 0 0 0,-1 0 0 0 0,0 0 0 0 0,1-1-1 0 0,0 0 1 0 0,-6-8 0 0 0,10 13 1 0 0,1-1 10 0 0,-1 1 0 0 0,1-1 1 0 0,-1 0-1 0 0,1 1 0 0 0,-1-1 1 0 0,1 1-1 0 0,-1-1 0 0 0,0 1 1 0 0,1-1-1 0 0,-1 1 0 0 0,0 0 1 0 0,0-1-1 0 0,1 1 0 0 0,-1 0 1 0 0,0-1-1 0 0,0 1 0 0 0,1 0 1 0 0,-1 0-1 0 0,0 0 0 0 0,0 0 1 0 0,0 0-1 0 0,1 0 0 0 0,-1 0 1 0 0,0 0-1 0 0,0 0 0 0 0,-1 0 1 0 0,-7 5 169 0 0,9-5-166 0 0,-1 0 1 0 0,1 1-1 0 0,0-1 0 0 0,-1 0 0 0 0,1 0 1 0 0,0 1-1 0 0,-1-1 0 0 0,1 0 0 0 0,0 0 1 0 0,-1 0-1 0 0,1 1 0 0 0,-1-1 0 0 0,1 0 1 0 0,0 0-1 0 0,-1 0 0 0 0,1 0 0 0 0,-1 0 1 0 0,1 0-1 0 0,0 0 0 0 0,-1 0 0 0 0,1 0 1 0 0,-1 0-1 0 0,1 0 0 0 0,-1 0 0 0 0,1 0 1 0 0,0 0-1 0 0,-1 0 0 0 0,1-1 1 0 0,0 1-1 0 0,-1 0 0 0 0,1 0 0 0 0,-1 0 1 0 0,1-1-1 0 0,0 1 0 0 0,-1 0 0 0 0,1 0 1 0 0,0-1-1 0 0,0 1 0 0 0,-1 0 0 0 0,1-1 1 0 0,0 1-1 0 0,-1-1 0 0 0,-1-1 7 0 0,0-1 1 0 0,0 1-1 0 0,0 0 0 0 0,0 0 1 0 0,0 0-1 0 0,-1 0 0 0 0,1 0 1 0 0,-1 1-1 0 0,1-1 0 0 0,-1 1 1 0 0,-4-3-1 0 0,6 4-3 0 0,1 1 0 0 0,0-1 0 0 0,-1 0 0 0 0,1 0 1 0 0,0 0-1 0 0,-1 0 0 0 0,1 0 0 0 0,0 0 0 0 0,-1 0 0 0 0,1 0 0 0 0,0 1 0 0 0,0-1 0 0 0,-1 0 0 0 0,1 0 0 0 0,0 0 0 0 0,0 1 0 0 0,-1-1 1 0 0,1 0-1 0 0,0 0 0 0 0,0 1 0 0 0,0-1 0 0 0,-1 0 0 0 0,1 0 0 0 0,0 1 0 0 0,0-1 0 0 0,0 0 0 0 0,0 1 0 0 0,0-1 0 0 0,0 0 0 0 0,0 1 0 0 0,0-1 1 0 0,-1 0-1 0 0,1 1 0 0 0,0-1 0 0 0,1 1 0 0 0,-2 12 50 0 0,1-12-51 0 0,1 1-5 0 0,-1 0-1 0 0,1 1 0 0 0,-1-1 1 0 0,1 0-1 0 0,0 0 1 0 0,0 0-1 0 0,0 1 1 0 0,0-1-1 0 0,0 0 1 0 0,1 0-1 0 0,1 2 0 0 0,22 23-84 0 0,-12-13 65 0 0,47 51 120 0 0,-50-55-77 0 0,0-1 1 0 0,1-1-1 0 0,0 0 0 0 0,18 10 0 0 0,-25-16-31 0 0,1 0 0 0 0,-1 0-1 0 0,1 0 1 0 0,0-1 0 0 0,-1 0 0 0 0,1 0-1 0 0,0 0 1 0 0,0-1 0 0 0,0 0-1 0 0,0 0 1 0 0,-1 0 0 0 0,1 0 0 0 0,0-1-1 0 0,7-1 1 0 0,-10 1 6 0 0,1 1 0 0 0,-1-1 0 0 0,0 0 0 0 0,0 0 0 0 0,0 0 1 0 0,0 0-1 0 0,1 0 0 0 0,-1-1 0 0 0,-1 1 0 0 0,1-1 0 0 0,0 1 0 0 0,0-1 0 0 0,-1 0 0 0 0,1 1 0 0 0,0-1 0 0 0,-1 0 0 0 0,0 0 0 0 0,1 0 0 0 0,-1 0 0 0 0,0-1 0 0 0,0 1 1 0 0,0 0-1 0 0,-1 0 0 0 0,1-1 0 0 0,0 1 0 0 0,-1 0 0 0 0,0-1 0 0 0,1 1 0 0 0,-1 0 0 0 0,0-5 0 0 0,-1 2-3 0 0,1 0 0 0 0,-1 1 0 0 0,0-1 0 0 0,-1 0 0 0 0,1 0 0 0 0,-1 0 0 0 0,0 1-1 0 0,0-1 1 0 0,0 1 0 0 0,0-1 0 0 0,-1 1 0 0 0,0 0 0 0 0,0 0 0 0 0,0 0 0 0 0,-1 0 0 0 0,1 1 0 0 0,-7-6 0 0 0,6 6 19 0 0,-1-1 0 0 0,0 1 1 0 0,0 0-1 0 0,0 0 0 0 0,-1 0 1 0 0,1 1-1 0 0,-1-1 1 0 0,1 2-1 0 0,-1-1 0 0 0,0 0 1 0 0,1 1-1 0 0,-1 0 0 0 0,0 1 1 0 0,-10-1-1 0 0,15 1-2 0 0,-1 0-1 0 0,1 0 1 0 0,-1 0-1 0 0,1 0 1 0 0,0 0-1 0 0,-1 1 1 0 0,1-1-1 0 0,-1 0 1 0 0,1 1-1 0 0,-1-1 1 0 0,1 1-1 0 0,0 0 1 0 0,0-1-1 0 0,-1 1 1 0 0,1 0 0 0 0,0 0-1 0 0,0 0 1 0 0,0 0-1 0 0,0 0 1 0 0,0 0-1 0 0,0 0 1 0 0,0 0-1 0 0,0 0 1 0 0,0 0-1 0 0,0 1 1 0 0,0-1-1 0 0,1 0 1 0 0,-1 1-1 0 0,1-1 1 0 0,-1 0-1 0 0,1 1 1 0 0,0-1-1 0 0,-1 1 1 0 0,1-1 0 0 0,0 1-1 0 0,0-1 1 0 0,0 1-1 0 0,0-1 1 0 0,0 1-1 0 0,0-1 1 0 0,0 0-1 0 0,1 4 1 0 0,1 2-3 0 0,0 1 1 0 0,0-1-1 0 0,1 1 1 0 0,-1-1 0 0 0,2 0-1 0 0,6 12 1 0 0,-5-11-3 0 0,0 0 1 0 0,1-1-1 0 0,0 1 1 0 0,1-1 0 0 0,0 0-1 0 0,0-1 1 0 0,0 1-1 0 0,1-1 1 0 0,-1-1-1 0 0,1 0 1 0 0,1 0-1 0 0,-1 0 1 0 0,1-1 0 0 0,18 6-1 0 0,-25-9-16 0 0,1-1 1 0 0,-1 0-1 0 0,1 0 0 0 0,-1 1 0 0 0,1-2 1 0 0,0 1-1 0 0,-1 0 0 0 0,1 0 0 0 0,-1-1 1 0 0,1 1-1 0 0,-1-1 0 0 0,1 0 0 0 0,-1 0 1 0 0,0 0-1 0 0,4-2 0 0 0,-4 2 6 0 0,-1 0-1 0 0,0 0 0 0 0,0 0 1 0 0,1 0-1 0 0,-1 0 1 0 0,0 0-1 0 0,0 0 1 0 0,0-1-1 0 0,0 1 1 0 0,-1 0-1 0 0,1 0 0 0 0,0-1 1 0 0,0 1-1 0 0,-1-1 1 0 0,1 1-1 0 0,-1-1 1 0 0,1 1-1 0 0,-1-1 1 0 0,0 1-1 0 0,0-1 0 0 0,1 1 1 0 0,-1-1-1 0 0,0 1 1 0 0,0-1-1 0 0,-1 0 1 0 0,1-1-1 0 0,-1-3 7 0 0,-1 0-1 0 0,0 0 1 0 0,0 0 0 0 0,0 0-1 0 0,0 0 1 0 0,-1 1 0 0 0,0 0-1 0 0,0-1 1 0 0,-1 1 0 0 0,1 0-1 0 0,-1 0 1 0 0,0 1 0 0 0,-1-1-1 0 0,-5-4 1 0 0,0 1 37 0 0,0 2 0 0 0,-1-1 0 0 0,1 1 0 0 0,-1 1 0 0 0,0 0 0 0 0,-16-5 0 0 0,21 8-46 0 0,0 0-1 0 0,0 1 1 0 0,0-1-1 0 0,-1 1 1 0 0,1 1 0 0 0,0-1-1 0 0,-1 1 1 0 0,1 0-1 0 0,-12 2 1 0 0,15-1 19 0 0,1-1-1 0 0,0 1 1 0 0,0 0 0 0 0,-1-1-1 0 0,1 1 1 0 0,0 0 0 0 0,0 0-1 0 0,0 1 1 0 0,0-1 0 0 0,0 0 0 0 0,1 1-1 0 0,-1-1 1 0 0,0 1 0 0 0,1-1-1 0 0,-1 1 1 0 0,1 0 0 0 0,-1 0-1 0 0,1-1 1 0 0,0 1 0 0 0,-1 0-1 0 0,1 0 1 0 0,0 0 0 0 0,1 1 0 0 0,-1-1-1 0 0,0 0 1 0 0,1 0 0 0 0,-1 0-1 0 0,1 1 1 0 0,-1-1 0 0 0,1 4-1 0 0,0-3-6 0 0,1 1-1 0 0,-1-1 0 0 0,1 0 1 0 0,-1 0-1 0 0,1 1 0 0 0,0-1 1 0 0,0 0-1 0 0,1 0 0 0 0,-1 0 1 0 0,0 0-1 0 0,1 0 0 0 0,0-1 0 0 0,0 1 1 0 0,0 0-1 0 0,0-1 0 0 0,0 1 1 0 0,5 3-1 0 0,4 4-125 0 0,1-1 1 0 0,20 13 0 0 0,-25-18 40 0 0,8 6 74 0 0,1-1-1 0 0,27 11 1 0 0,-35-17 13 0 0,-1-1 0 0 0,1 1 0 0 0,0-1 0 0 0,0-1 0 0 0,0 1 0 0 0,0-2 0 0 0,1 1 0 0 0,8-1 0 0 0,-16 0-2 0 0,0 0-1 0 0,0 0 1 0 0,-1 0-1 0 0,1 0 1 0 0,0 0-1 0 0,0 0 1 0 0,0 0-1 0 0,-1 0 1 0 0,1-1 0 0 0,0 1-1 0 0,-1 0 1 0 0,1 0-1 0 0,0-1 1 0 0,0 1-1 0 0,-1-1 1 0 0,1 1-1 0 0,-1 0 1 0 0,1-1-1 0 0,0 1 1 0 0,-1-1 0 0 0,1 0-1 0 0,-1 1 1 0 0,1-1-1 0 0,-1 1 1 0 0,1-1-1 0 0,-1 0 1 0 0,0 1-1 0 0,1-1 1 0 0,-1 0-1 0 0,0 1 1 0 0,1-1 0 0 0,-1 0-1 0 0,0 0 1 0 0,0-1-1 0 0,0 1 6 0 0,0 0 0 0 0,0 0-1 0 0,-1 0 1 0 0,1 0 0 0 0,0 0 0 0 0,-1 0-1 0 0,1 0 1 0 0,-1 0 0 0 0,1 0 0 0 0,-1 0-1 0 0,0 0 1 0 0,0 0 0 0 0,1 0 0 0 0,-1 0-1 0 0,0 1 1 0 0,0-1 0 0 0,0 0 0 0 0,0 0-1 0 0,0 1 1 0 0,1-1 0 0 0,-1 1 0 0 0,-1-1-1 0 0,0 0 1 0 0,-17-8 41 0 0,-1 1 0 0 0,-25-7 0 0 0,11 5-120 0 0,15 4-60 0 0,-21-4-1 0 0,35 9 118 0 0,0 1 0 0 0,-1-1 0 0 0,1 1 0 0 0,0 0 0 0 0,-1 0 0 0 0,1 0 0 0 0,0 1 0 0 0,-10 2 0 0 0,14-3 14 0 0,-1 0-1 0 0,1 1 1 0 0,0-1 0 0 0,0 0-1 0 0,0 1 1 0 0,0-1 0 0 0,-1 1-1 0 0,1-1 1 0 0,0 1-1 0 0,0-1 1 0 0,0 1 0 0 0,0 0-1 0 0,0 0 1 0 0,0-1 0 0 0,1 1-1 0 0,-1 0 1 0 0,0 0-1 0 0,0 0 1 0 0,0 0 0 0 0,1 0-1 0 0,-1 0 1 0 0,1 0 0 0 0,-1 0-1 0 0,1 0 1 0 0,-1 0-1 0 0,1 1 1 0 0,-1-1 0 0 0,1 0-1 0 0,0 0 1 0 0,0 0 0 0 0,0 1-1 0 0,0-1 1 0 0,0 0 0 0 0,0 0-1 0 0,0 1 1 0 0,0-1-1 0 0,0 0 1 0 0,0 0 0 0 0,1 0-1 0 0,-1 0 1 0 0,1 3 0 0 0,1 0-60 0 0,1 1 1 0 0,-1-1 0 0 0,1 1-1 0 0,0-1 1 0 0,0 0 0 0 0,0 0 0 0 0,1 0-1 0 0,6 5 1 0 0,-4-4 35 0 0,0 0 0 0 0,0-1 0 0 0,10 6 0 0 0,-14-9 21 0 0,1 0-1 0 0,-1 0 0 0 0,1 0 1 0 0,-1 0-1 0 0,1 0 0 0 0,0 0 1 0 0,-1-1-1 0 0,1 0 1 0 0,0 1-1 0 0,0-1 0 0 0,0 0 1 0 0,5-1-1 0 0,-8 1 7 0 0,0 0 0 0 0,0 0-1 0 0,1 0 1 0 0,-1 0 0 0 0,0 0-1 0 0,0 0 1 0 0,0 0 0 0 0,1 0 0 0 0,-1 0-1 0 0,0 0 1 0 0,0 0 0 0 0,0-1 0 0 0,1 1-1 0 0,-1 0 1 0 0,0 0 0 0 0,0 0-1 0 0,0 0 1 0 0,0-1 0 0 0,0 1 0 0 0,1 0-1 0 0,-1 0 1 0 0,0 0 0 0 0,0 0-1 0 0,0-1 1 0 0,0 1 0 0 0,0 0 0 0 0,0 0-1 0 0,0-1 1 0 0,0 1 0 0 0,0 0 0 0 0,0 0-1 0 0,0 0 1 0 0,0-1 0 0 0,0 1-1 0 0,0 0 1 0 0,0-1 0 0 0,-4-10 138 0 0,-10-7 64 0 0,7 13-177 0 0,1 0 0 0 0,0 1 0 0 0,-1 1 0 0 0,0-1 0 0 0,0 1 0 0 0,0 0 0 0 0,0 0 0 0 0,-11-2 0 0 0,13 4-9 0 0,0 0 1 0 0,-1 0-1 0 0,1 0 1 0 0,0 1-1 0 0,-1 0 1 0 0,1 0-1 0 0,0 0 1 0 0,0 1-1 0 0,-1-1 1 0 0,1 1-1 0 0,0 1 1 0 0,0-1-1 0 0,-6 3 0 0 0,10-4-17 0 0,0 1-1 0 0,-1-1 0 0 0,1 1 0 0 0,0-1 0 0 0,0 1 0 0 0,0 0 1 0 0,0-1-1 0 0,0 1 0 0 0,0 0 0 0 0,0 0 0 0 0,0 0 0 0 0,0 0 1 0 0,0 0-1 0 0,0 0 0 0 0,1 0 0 0 0,-1 0 0 0 0,0 0 0 0 0,1 0 1 0 0,-1 0-1 0 0,1 1 0 0 0,-1-1 0 0 0,1 0 0 0 0,-1 0 0 0 0,1 1 1 0 0,0-1-1 0 0,0 0 0 0 0,0 1 0 0 0,0-1 0 0 0,0 0 0 0 0,0 0 1 0 0,0 1-1 0 0,0-1 0 0 0,0 0 0 0 0,0 1 0 0 0,1-1 0 0 0,-1 0 1 0 0,1 0-1 0 0,-1 0 0 0 0,1 1 0 0 0,-1-1 0 0 0,2 2 0 0 0,1 1 6 0 0,-1-1-1 0 0,1 1 0 0 0,0-1 0 0 0,0 1 0 0 0,1-1 1 0 0,-1 0-1 0 0,0 0 0 0 0,1 0 0 0 0,0-1 0 0 0,7 4 0 0 0,-3-2-25 0 0,0-1-1 0 0,0-1 0 0 0,1 1 0 0 0,-1-1 1 0 0,1-1-1 0 0,0 0 0 0 0,0 0 0 0 0,10 0 0 0 0,-15-1 16 0 0,0 0-1 0 0,0-1 0 0 0,0 1 1 0 0,0-1-1 0 0,0 1 0 0 0,0-1 1 0 0,0 0-1 0 0,0-1 0 0 0,0 1 0 0 0,-1-1 1 0 0,1 0-1 0 0,0 0 0 0 0,-1 0 1 0 0,0 0-1 0 0,1 0 0 0 0,-1-1 1 0 0,0 1-1 0 0,0-1 0 0 0,-1 0 0 0 0,4-4 1 0 0,-5 6 19 0 0,-1 1 0 0 0,0-1 0 0 0,1 0 0 0 0,-1 0 0 0 0,0 1 0 0 0,1-1 0 0 0,-1 0 0 0 0,0 0 0 0 0,0 1 0 0 0,0-1 0 0 0,0 0 0 0 0,0 0 1 0 0,0 0-1 0 0,0 0 0 0 0,0 1 0 0 0,0-1 0 0 0,0 0 0 0 0,0 0 0 0 0,0 0 0 0 0,-1 1 0 0 0,1-1 0 0 0,-1-1 0 0 0,0 0 5 0 0,0 0 0 0 0,0 1 0 0 0,0-1 0 0 0,-1 0 1 0 0,1 0-1 0 0,-1 1 0 0 0,1-1 0 0 0,-3-1 0 0 0,0 0-2 0 0,1 1 0 0 0,-1-1 0 0 0,0 1 0 0 0,0 0 0 0 0,0 0 0 0 0,0 1 0 0 0,0-1 0 0 0,-5-1 0 0 0,6 3-14 0 0,0 0 0 0 0,0-1-1 0 0,0 1 1 0 0,-1 0 0 0 0,1 0 0 0 0,0 1 0 0 0,0-1 0 0 0,0 1 0 0 0,0-1 0 0 0,-1 1 0 0 0,-4 2-1 0 0,7-2-1 0 0,0 0 0 0 0,0 0-1 0 0,-1-1 1 0 0,1 1 0 0 0,0 0-1 0 0,0 0 1 0 0,0 0 0 0 0,0 1-1 0 0,0-1 1 0 0,0 0 0 0 0,0 0-1 0 0,1 0 1 0 0,-1 1 0 0 0,0-1-1 0 0,1 0 1 0 0,-1 1 0 0 0,1-1-1 0 0,-1 1 1 0 0,1-1 0 0 0,0 1-1 0 0,0-1 1 0 0,-1 1 0 0 0,1-1-1 0 0,0 0 1 0 0,0 1 0 0 0,0-1-1 0 0,1 4 1 0 0,0 1-1 0 0,1 1 0 0 0,0-1 0 0 0,0 0 0 0 0,0 0 0 0 0,0 0 0 0 0,1 0 0 0 0,0 0 0 0 0,1-1 0 0 0,-1 1 0 0 0,1-1 0 0 0,0 0 0 0 0,7 7 0 0 0,-1-2 0 0 0,1 1 0 0 0,1-2 0 0 0,0 0 0 0 0,16 10 0 0 0,-21-15 0 0 0,0-1 1 0 0,0 0-1 0 0,0 0 0 0 0,1 0 1 0 0,-1-1-1 0 0,1-1 0 0 0,-1 1 1 0 0,1-1-1 0 0,10 0 0 0 0,-13 0-1 0 0,-1-1 0 0 0,1 0 1 0 0,-1-1-1 0 0,1 1 0 0 0,-1-1 0 0 0,1 0 0 0 0,-1 0 0 0 0,0 0 1 0 0,1-1-1 0 0,-1 1 0 0 0,0-1 0 0 0,0 0 0 0 0,0 0 0 0 0,0-1 1 0 0,0 1-1 0 0,-1-1 0 0 0,5-4 0 0 0,-6 5-7 0 0,0 1 1 0 0,-1-1-1 0 0,1 0 0 0 0,-1 0 1 0 0,0 0-1 0 0,0 0 0 0 0,1 0 1 0 0,-1-1-1 0 0,-1 1 0 0 0,1 0 1 0 0,0-1-1 0 0,0 1 0 0 0,-1 0 1 0 0,0-1-1 0 0,1 1 0 0 0,-1 0 1 0 0,0-1-1 0 0,0 1 0 0 0,0-1 1 0 0,0 1-1 0 0,-1 0 0 0 0,1-1 1 0 0,-1 1-1 0 0,1 0 0 0 0,-3-4 1 0 0,1 1 8 0 0,0 1 1 0 0,0 0-1 0 0,-1 0 1 0 0,0 0-1 0 0,0 0 1 0 0,0 1-1 0 0,0-1 1 0 0,0 1-1 0 0,-1-1 1 0 0,0 1-1 0 0,-7-4 1 0 0,11 7-2 0 0,-30-17 88 0 0,28 16-84 0 0,0 0 0 0 0,0 1 0 0 0,0-1 0 0 0,1 1 0 0 0,-1-1 0 0 0,0 1 0 0 0,0 0 0 0 0,0-1 0 0 0,0 1 1 0 0,0 0-1 0 0,0 0 0 0 0,0 1 0 0 0,1-1 0 0 0,-1 0 0 0 0,-4 2 0 0 0,6-2-3 0 0,-1 1-1 0 0,0-1 1 0 0,1 1 0 0 0,-1-1-1 0 0,1 1 1 0 0,-1-1 0 0 0,1 1-1 0 0,0-1 1 0 0,-1 1 0 0 0,1 0-1 0 0,-1-1 1 0 0,1 1-1 0 0,0 0 1 0 0,0-1 0 0 0,-1 1-1 0 0,1 0 1 0 0,0 0 0 0 0,0-1-1 0 0,0 1 1 0 0,0 0 0 0 0,0 0-1 0 0,0-1 1 0 0,0 1-1 0 0,0 0 1 0 0,0 0 0 0 0,0-1-1 0 0,0 1 1 0 0,1 0 0 0 0,-1-1-1 0 0,0 1 1 0 0,0 0 0 0 0,1 0-1 0 0,10 23 39 0 0,2-5-13 0 0,0-2 1 0 0,2 0-1 0 0,-1-1 0 0 0,2 0 0 0 0,0-1 0 0 0,1-1 1 0 0,0-1-1 0 0,32 19 0 0 0,-44-30-36 0 0,0 1-1 0 0,0-1 0 0 0,1 1 1 0 0,0-2-1 0 0,-1 1 1 0 0,1 0-1 0 0,0-1 1 0 0,0 0-1 0 0,0-1 1 0 0,6 1-1 0 0,-8-1 2 0 0,0 0 0 0 0,0-1 0 0 0,0 1-1 0 0,0-1 1 0 0,0 1 0 0 0,0-1 0 0 0,-1 0 0 0 0,1-1 0 0 0,0 1-1 0 0,-1-1 1 0 0,1 1 0 0 0,-1-1 0 0 0,1 0 0 0 0,-1 0-1 0 0,0-1 1 0 0,4-3 0 0 0,-6 5 11 0 0,0 0-1 0 0,0 0 1 0 0,1-1-1 0 0,-1 1 1 0 0,0-1-1 0 0,-1 1 1 0 0,1-1-1 0 0,0 1 1 0 0,0-1-1 0 0,-1 1 1 0 0,1-1-1 0 0,0 0 0 0 0,-1 0 1 0 0,0 1-1 0 0,1-1 1 0 0,-1 0-1 0 0,0 0 1 0 0,0 1-1 0 0,0-3 1 0 0,-1 2 4 0 0,1-1-1 0 0,-1 0 1 0 0,0 1 0 0 0,0-1 0 0 0,0 1 0 0 0,0 0-1 0 0,0-1 1 0 0,-1 1 0 0 0,1 0 0 0 0,-1 0-1 0 0,-2-3 1 0 0,-4-4 22 0 0,-1 1-1 0 0,0 1 0 0 0,-1-1 1 0 0,-13-7-1 0 0,20 13-23 0 0,-12-9 47 0 0,11 8-35 0 0,0 0-1 0 0,-1-1 1 0 0,1 2 0 0 0,-1-1-1 0 0,0 0 1 0 0,1 1 0 0 0,-1 0-1 0 0,-7-2 1 0 0,11 4-16 0 0,1 0 0 0 0,0 0 0 0 0,-1 0 0 0 0,1 0 0 0 0,0 0 0 0 0,-1 0 0 0 0,1 0 0 0 0,0 0 0 0 0,-1 0 0 0 0,1 0 0 0 0,0 0 0 0 0,0 0 0 0 0,-1 1 0 0 0,1-1 0 0 0,0 0 0 0 0,-1 0 0 0 0,1 0 0 0 0,0 0 0 0 0,0 1 0 0 0,-1-1 0 0 0,1 0 0 0 0,0 0 0 0 0,0 1 0 0 0,0-1 0 0 0,-1 0 0 0 0,1 0 0 0 0,0 1 0 0 0,0-1 0 0 0,0 0 0 0 0,0 1 0 0 0,-1-1 0 0 0,1 0 0 0 0,0 0 0 0 0,0 1 0 0 0,0-1 0 0 0,0 0 0 0 0,0 1 0 0 0,0-1 0 0 0,0 0 0 0 0,0 1 0 0 0,0-1 0 0 0,0 0 0 0 0,0 1 0 0 0,0-1 0 0 0,4 16 0 0 0,-4-15 0 0 0,2 6 0 0 0,1-1 0 0 0,-1 1 0 0 0,2-1 0 0 0,-1 0 0 0 0,0 0 0 0 0,1 0 0 0 0,0-1 0 0 0,1 1 0 0 0,-1-1 0 0 0,1 0 0 0 0,0 0 0 0 0,6 4 0 0 0,9 6 0 0 0,45 24 0 0 0,-41-24 0 0 0,-11-8 5 0 0,0 0 0 0 0,1-1 1 0 0,-1 0-1 0 0,1-1 0 0 0,0-1 0 0 0,28 5 0 0 0,-35-8-3 0 0,0 0 1 0 0,1 0-1 0 0,-1-1 0 0 0,0 0 0 0 0,0-1 1 0 0,1 1-1 0 0,-1-1 0 0 0,0-1 0 0 0,0 0 1 0 0,0 0-1 0 0,0 0 0 0 0,0 0 0 0 0,-1-1 1 0 0,1-1-1 0 0,11-7 0 0 0,-1-1 6 0 0,26-20 49 0 0,-39 29-51 0 0,-1-1 0 0 0,1 1 0 0 0,-1-1-1 0 0,0 0 1 0 0,0 0 0 0 0,0 0 0 0 0,0 0 0 0 0,2-6-1 0 0,-5 10 0 0 0,0-1 0 0 0,0 1-1 0 0,0-1 1 0 0,0 1 0 0 0,1 0 0 0 0,-1-1-1 0 0,0 1 1 0 0,0-1 0 0 0,0 1-1 0 0,0-1 1 0 0,0 1 0 0 0,-1-1-1 0 0,1 1 1 0 0,0-1 0 0 0,0 1-1 0 0,0 0 1 0 0,0-1 0 0 0,0 1-1 0 0,-1-1 1 0 0,1 1 0 0 0,0-1-1 0 0,0 1 1 0 0,-1 0 0 0 0,1-1-1 0 0,0 1 1 0 0,-1 0 0 0 0,1-1-1 0 0,-1 1 1 0 0,-11-8 108 0 0,9 7-103 0 0,0 0-5 0 0,1 0 0 0 0,-1 0 0 0 0,1 0-1 0 0,-1 1 1 0 0,0-1 0 0 0,1 1 0 0 0,-1 0 0 0 0,0 0-1 0 0,1 0 1 0 0,-1 0 0 0 0,0 0 0 0 0,0 1 0 0 0,1-1-1 0 0,-1 1 1 0 0,0-1 0 0 0,1 1 0 0 0,-1 0-1 0 0,1 0 1 0 0,-5 3 0 0 0,7-4-6 0 0,0 0 0 0 0,-1 0-1 0 0,1 0 1 0 0,0 0 0 0 0,0 0 0 0 0,-1 1-1 0 0,1-1 1 0 0,0 0 0 0 0,0 0 0 0 0,0 0-1 0 0,0 0 1 0 0,-1 1 0 0 0,1-1-1 0 0,0 0 1 0 0,0 0 0 0 0,0 1 0 0 0,0-1-1 0 0,0 0 1 0 0,-1 0 0 0 0,1 1 0 0 0,0-1-1 0 0,0 0 1 0 0,0 0 0 0 0,0 1 0 0 0,0-1-1 0 0,0 0 1 0 0,0 0 0 0 0,0 1 0 0 0,0-1-1 0 0,0 0 1 0 0,0 0 0 0 0,0 1 0 0 0,6 7-31 0 0,12 5-49 0 0,-17-13 67 0 0,7 4-30 0 0,0-1 1 0 0,1 0-1 0 0,0 0 0 0 0,0-1 1 0 0,16 3-1 0 0,-3-1-27 0 0,18 2-16 0 0,1-1 1 0 0,46-1-1 0 0,-37-3 167 0 0,77-2 18 0 0,-46 0-59 0 0,-71 1-33 0 0,1 0 27 0 0,-1 0 0 0 0,1-1 1 0 0,18-3-1 0 0,-23 1 52 0 0,-8-1 4 0 0,-6 0 46 0 0,-48-7-93 0 0,21 4-13 0 0,1 2-1 0 0,-50-2 1 0 0,81 7-30 0 0,0 0-9 0 0,0 0 0 0 0,0 0 1 0 0,0 0-1 0 0,1 0 0 0 0,-1 1 0 0 0,0 0 0 0 0,0-1 1 0 0,-5 3-1 0 0,8-3 5 0 0,0 0 0 0 0,0 1 0 0 0,0-1 0 0 0,0 0-1 0 0,-1 0 1 0 0,1 0 0 0 0,0 0 0 0 0,0 0 0 0 0,0 0 0 0 0,0 0 0 0 0,0 0 0 0 0,0 0 0 0 0,0 0 0 0 0,0 0 0 0 0,0 0 0 0 0,0 0 0 0 0,0 0 0 0 0,0 0 0 0 0,0 0 0 0 0,0 0 0 0 0,0 1-1 0 0,0-1 1 0 0,0 0 0 0 0,0 0 0 0 0,0 0 0 0 0,0 0 0 0 0,0 0 0 0 0,0 0 0 0 0,0 0 0 0 0,0 0 0 0 0,0 0 0 0 0,0 0 0 0 0,0 0 0 0 0,0 0 0 0 0,0 0 0 0 0,0 1 0 0 0,0-1 0 0 0,0 0 0 0 0,0 0-1 0 0,0 0 1 0 0,0 0 0 0 0,0 0 0 0 0,0 0 0 0 0,1 0 0 0 0,-1 0 0 0 0,0 0 0 0 0,0 0 0 0 0,0 0 0 0 0,0 0 0 0 0,0 0 0 0 0,0 0 0 0 0,0 0 0 0 0,0 0 0 0 0,0 0 0 0 0,0 0 0 0 0,7 4-109 0 0,6 2-3 0 0,41 1 14 0 0,1-3 0 0 0,56-2 0 0 0,-108-2 101 0 0,17 1-6 0 0,0-1 0 0 0,1-1 0 0 0,-1-1 0 0 0,0-1 0 0 0,34-9-1 0 0,-53 11 20 0 0,1 0-1 0 0,0 1 1 0 0,-1-1-1 0 0,1 0 0 0 0,-1 0 1 0 0,1 0-1 0 0,-1 0 1 0 0,1 0-1 0 0,-1 0 0 0 0,0-1 1 0 0,0 1-1 0 0,1 0 0 0 0,-1-1 1 0 0,0 1-1 0 0,1-4 1 0 0,-1 4-6 0 0,-1 1 1 0 0,0-1 0 0 0,0 0-1 0 0,0 0 1 0 0,0 1 0 0 0,0-1-1 0 0,1 0 1 0 0,-1 1 0 0 0,-1-1-1 0 0,1 0 1 0 0,0 0 0 0 0,0 1-1 0 0,0-1 1 0 0,0 0 0 0 0,0 0-1 0 0,-1 1 1 0 0,1-1 0 0 0,0 0-1 0 0,-1 1 1 0 0,1-1 0 0 0,0 0-1 0 0,-1 1 1 0 0,1-1 0 0 0,-1 1-1 0 0,1-1 1 0 0,-1 0 0 0 0,1 1-1 0 0,-1 0 1 0 0,0-1 0 0 0,1 1-1 0 0,-1-1 1 0 0,1 1 0 0 0,-1 0-1 0 0,0-1 1 0 0,1 1 0 0 0,-1 0-1 0 0,0-1 1 0 0,0 1 0 0 0,1 0-1 0 0,-2 0 1 0 0,-19-6 94 0 0,0 2 0 0 0,0 0-1 0 0,0 1 1 0 0,-36 1 0 0 0,55 1-107 0 0,-2 1 9 0 0,0 1 0 0 0,0-1 0 0 0,0 1-1 0 0,0-1 1 0 0,0 1 0 0 0,-5 2 0 0 0,8-3-9 0 0,0 1 0 0 0,0-1-1 0 0,-1 1 1 0 0,1-1 0 0 0,0 1 0 0 0,0 0 0 0 0,-1-1 0 0 0,1 1 0 0 0,0 0 0 0 0,0 0-1 0 0,0 0 1 0 0,0 0 0 0 0,0 0 0 0 0,0 0 0 0 0,1 0 0 0 0,-1 0 0 0 0,0 0 0 0 0,0 0-1 0 0,1 0 1 0 0,-1 1 0 0 0,0 1 0 0 0,1-3 0 0 0,0 1 0 0 0,0 0 0 0 0,0 0 0 0 0,0 0 0 0 0,0-1 0 0 0,0 1-1 0 0,1 0 1 0 0,-1-1 0 0 0,0 1 0 0 0,0 0 0 0 0,1 0 0 0 0,-1-1 0 0 0,1 1 0 0 0,-1 0 0 0 0,0-1 0 0 0,1 1 0 0 0,-1-1-1 0 0,1 1 1 0 0,-1-1 0 0 0,1 1 0 0 0,0-1 0 0 0,0 2 0 0 0,18 8-149 0 0,-13-7 75 0 0,12 6 53 0 0,0-1 0 0 0,1-1-1 0 0,0-1 1 0 0,0 0 0 0 0,1-1-1 0 0,-1-2 1 0 0,1 0 0 0 0,0-1-1 0 0,0 0 1 0 0,0-2 0 0 0,0-1-1 0 0,30-4 1 0 0,-33 1 35 0 0,-1 0-1 0 0,0-1 0 0 0,0-1 1 0 0,21-10-1 0 0,-26 10-2 0 0,-1 0 0 0 0,1 0 0 0 0,-2-1 0 0 0,1 0 0 0 0,-1 0 0 0 0,0-1 0 0 0,8-10 0 0 0,-14 14-48 0 0,0 0-1 0 0,0 1 1 0 0,-1-1 0 0 0,4-7-1 0 0,-6 10 37 0 0,0 0-1 0 0,1 1 1 0 0,-1-1 0 0 0,0 0 0 0 0,1 0-1 0 0,-1 0 1 0 0,0 1 0 0 0,0-1-1 0 0,0 0 1 0 0,0 0 0 0 0,1 0-1 0 0,-1 0 1 0 0,0 0 0 0 0,-1 1-1 0 0,1-1 1 0 0,0 0 0 0 0,0 0 0 0 0,0 0-1 0 0,0 0 1 0 0,-1 1 0 0 0,1-1-1 0 0,0 0 1 0 0,-1 0 0 0 0,1 0-1 0 0,-1 1 1 0 0,1-1 0 0 0,-1 0-1 0 0,1 1 1 0 0,-1-1 0 0 0,1 0-1 0 0,-2 0 1 0 0,-4-3 43 0 0,-1 1 0 0 0,1 0-1 0 0,-1 0 1 0 0,0 0 0 0 0,0 1-1 0 0,-11-2 1 0 0,-45-5 159 0 0,53 8-183 0 0,-3 1 4 0 0,-1 0-1 0 0,1 0 1 0 0,0 1 0 0 0,0 1-1 0 0,0 0 1 0 0,0 1 0 0 0,-14 5-1 0 0,26-8-15 0 0,1 0-1 0 0,-1 0 0 0 0,0 0 0 0 0,1 0 1 0 0,-1 0-1 0 0,1 1 0 0 0,-1-1 0 0 0,1 0 1 0 0,-1 0-1 0 0,0 1 0 0 0,1-1 0 0 0,-1 0 1 0 0,1 1-1 0 0,0-1 0 0 0,-1 1 0 0 0,1-1 1 0 0,-1 0-1 0 0,1 1 0 0 0,0-1 0 0 0,-1 1 0 0 0,1-1 1 0 0,0 1-1 0 0,-1 0 0 0 0,1-1 0 0 0,0 1 1 0 0,0-1-1 0 0,-1 1 0 0 0,1-1 0 0 0,0 1 1 0 0,0 0-1 0 0,0-1 0 0 0,0 1 0 0 0,0 0 1 0 0,0-1-1 0 0,0 1 0 0 0,0-1 0 0 0,0 1 1 0 0,0 0-1 0 0,0-1 0 0 0,1 1 0 0 0,-1-1 0 0 0,0 1 1 0 0,0 0-1 0 0,0-1 0 0 0,1 1 0 0 0,-1-1 1 0 0,0 1-1 0 0,1 0 0 0 0,2 2-10 0 0,0 1 0 0 0,0-1 0 0 0,0 1-1 0 0,6 4 1 0 0,-7-6-11 0 0,10 7-86 0 0,0 0 1 0 0,0-1 0 0 0,13 7-1 0 0,9 4 68 0 0,-18-9 45 0 0,0 0 0 0 0,0-2-1 0 0,1 0 1 0 0,20 7 0 0 0,-32-13 5 0 0,1-1 0 0 0,0 1 0 0 0,0-1 0 0 0,0 0 0 0 0,0 0 0 0 0,0-1 0 0 0,0 1 1 0 0,0-1-1 0 0,0-1 0 0 0,0 1 0 0 0,0-1 0 0 0,0 0 0 0 0,0-1 0 0 0,0 1 0 0 0,0-1 0 0 0,8-4 0 0 0,-12 5-12 0 0,0 0 0 0 0,1 0-1 0 0,-1-1 1 0 0,0 1-1 0 0,0-1 1 0 0,0 0-1 0 0,0 1 1 0 0,0-1-1 0 0,-1 0 1 0 0,1 0-1 0 0,-1 0 1 0 0,1 0-1 0 0,-1-1 1 0 0,1 1-1 0 0,-1 0 1 0 0,0 0 0 0 0,0-1-1 0 0,0 1 1 0 0,-1-1-1 0 0,1 1 1 0 0,0-1-1 0 0,-1 1 1 0 0,0-1-1 0 0,1 1 1 0 0,-1-1-1 0 0,0 0 1 0 0,0 1-1 0 0,-1-1 1 0 0,1 1-1 0 0,0-1 1 0 0,-1 1 0 0 0,0-1-1 0 0,0 1 1 0 0,1-1-1 0 0,-1 1 1 0 0,-1-1-1 0 0,1 1 1 0 0,0 0-1 0 0,0 0 1 0 0,-1 0-1 0 0,0 0 1 0 0,1 0-1 0 0,-1 0 1 0 0,0 0-1 0 0,0 0 1 0 0,0 1 0 0 0,0-1-1 0 0,0 1 1 0 0,-2-2-1 0 0,-7-3 57 0 0,1 2-1 0 0,-1-1 0 0 0,0 1 1 0 0,0 1-1 0 0,0 0 0 0 0,-1 0 1 0 0,-14-1-1 0 0,-1-1 46 0 0,22 5-96 0 0,0-1 0 0 0,0 1-1 0 0,0 0 1 0 0,0 0-1 0 0,0 0 1 0 0,0 0 0 0 0,-7 2-1 0 0,11-1-1 0 0,0-1 0 0 0,0 0-1 0 0,0 0 1 0 0,0 0 0 0 0,1 1-1 0 0,-1-1 1 0 0,0 0 0 0 0,0 1 0 0 0,0-1-1 0 0,1 0 1 0 0,-1 1 0 0 0,0-1-1 0 0,0 1 1 0 0,1 0 0 0 0,-1-1 0 0 0,0 1-1 0 0,1-1 1 0 0,-1 1 0 0 0,1 0 0 0 0,-1 0-1 0 0,1-1 1 0 0,-1 1 0 0 0,1 0-1 0 0,-1 0 1 0 0,1 0 0 0 0,0-1 0 0 0,0 1-1 0 0,-1 0 1 0 0,1 0 0 0 0,0 0-1 0 0,0 0 1 0 0,0 0 0 0 0,0-1 0 0 0,0 1-1 0 0,0 0 1 0 0,0 0 0 0 0,0 0-1 0 0,0 0 1 0 0,0 0 0 0 0,1 0 0 0 0,-1 0-1 0 0,0-1 1 0 0,1 1 0 0 0,-1 0 0 0 0,0 0-1 0 0,1 0 1 0 0,-1-1 0 0 0,1 1-1 0 0,0 1 1 0 0,4 4-20 0 0,-1 0-1 0 0,1-1 0 0 0,0 1 1 0 0,0-1-1 0 0,0 0 1 0 0,1-1-1 0 0,0 1 1 0 0,0-1-1 0 0,0 0 1 0 0,1 0-1 0 0,6 2 0 0 0,9 4-30 0 0,1-1 0 0 0,24 6 0 0 0,-37-13 47 0 0,0 0-1 0 0,0 0 1 0 0,0-1-1 0 0,0 0 1 0 0,1-1-1 0 0,-1 0 1 0 0,0-1-1 0 0,0 0 1 0 0,0 0-1 0 0,0-1 1 0 0,0 0-1 0 0,0-1 1 0 0,10-4-1 0 0,-14 4 3 0 0,1 0-1 0 0,0-1 1 0 0,-1 1 0 0 0,0-1-1 0 0,0-1 1 0 0,0 1 0 0 0,0-1-1 0 0,0 0 1 0 0,-1 0-1 0 0,0 0 1 0 0,0-1 0 0 0,-1 0-1 0 0,0 0 1 0 0,0 0 0 0 0,0-1-1 0 0,0 1 1 0 0,-1-1-1 0 0,3-10 1 0 0,-5 15 9 0 0,-1-1 1 0 0,0 1-1 0 0,1 0 0 0 0,-1 0 1 0 0,0 0-1 0 0,0 0 0 0 0,-1 0 1 0 0,1-1-1 0 0,0 1 0 0 0,-1 0 1 0 0,1 0-1 0 0,-1 0 0 0 0,0 0 0 0 0,0 0 1 0 0,0 0-1 0 0,0 0 0 0 0,0 0 1 0 0,0 1-1 0 0,0-1 0 0 0,0 0 1 0 0,-1 0-1 0 0,1 1 0 0 0,-1-1 1 0 0,1 1-1 0 0,-1 0 0 0 0,0-1 1 0 0,0 1-1 0 0,-2-1 0 0 0,-3-3 23 0 0,0 1 1 0 0,0 0-1 0 0,0 1 0 0 0,-1 0 1 0 0,1 0-1 0 0,-10-2 0 0 0,16 5-30 0 0,0 0 0 0 0,0 0 0 0 0,1-1 0 0 0,-1 1 0 0 0,0 0 0 0 0,0 0 0 0 0,0 0 0 0 0,1 0 0 0 0,-1 0 0 0 0,0 0 0 0 0,0 0 0 0 0,1 1 0 0 0,-1-1 0 0 0,0 0 0 0 0,0 0 0 0 0,1 1 0 0 0,-1-1 0 0 0,0 0 0 0 0,1 1 0 0 0,-1-1 0 0 0,0 1 0 0 0,1-1 0 0 0,-1 1 0 0 0,1-1 0 0 0,-1 1 0 0 0,0-1 0 0 0,1 1 0 0 0,-1-1 0 0 0,1 1 0 0 0,0 0 0 0 0,-1-1 0 0 0,1 1 0 0 0,0 0 0 0 0,-1-1 0 0 0,1 1 0 0 0,0 0 0 0 0,0 0 0 0 0,-1-1 0 0 0,1 1 0 0 0,0 0 0 0 0,0 0 0 0 0,0 0 0 0 0,0-1 0 0 0,0 1 0 0 0,0 0 0 0 0,0 0 0 0 0,0-1 0 0 0,1 1 0 0 0,-1 0 0 0 0,0 0 0 0 0,1 1 0 0 0,1 1-21 0 0,0 0 1 0 0,0 0-1 0 0,0 0 0 0 0,0 0 0 0 0,1 0 0 0 0,-1-1 1 0 0,1 1-1 0 0,0-1 0 0 0,0 1 0 0 0,0-1 1 0 0,0 0-1 0 0,0 0 0 0 0,1-1 0 0 0,-1 1 0 0 0,0 0 1 0 0,1-1-1 0 0,4 1 0 0 0,-4-1-4 0 0,0-1 0 0 0,0 0 0 0 0,0 0 0 0 0,0 0 0 0 0,0 0 0 0 0,0 0 0 0 0,0-1 0 0 0,-1 0 0 0 0,1 0 0 0 0,0 0-1 0 0,0 0 1 0 0,0-1 0 0 0,-1 1 0 0 0,1-1 0 0 0,-1 0 0 0 0,5-3 0 0 0,-1 0 1 0 0,-1 0 0 0 0,0-1 0 0 0,0 0 0 0 0,0 0 0 0 0,-1 0 0 0 0,1-1 0 0 0,-2 1 0 0 0,1-1 0 0 0,4-10 0 0 0,4-10-116 0 0,12-35 1 0 0,-13 30 106 0 0,14-44 54 0 0,-26 76-12 0 0,0 0 0 0 0,0-1 0 0 0,0 1 0 0 0,0 0 0 0 0,0 0 0 0 0,0-1 0 0 0,0 1 0 0 0,0 0 0 0 0,0-1 0 0 0,0 1 0 0 0,0 0 0 0 0,0-1 0 0 0,0 1 0 0 0,0 0 0 0 0,0 0 0 0 0,0-1 0 0 0,0 1 0 0 0,0 0 0 0 0,0-1 0 0 0,0 1 0 0 0,0 0 0 0 0,-1 0 0 0 0,1-1 0 0 0,0 1 0 0 0,0 0 0 0 0,0 0 0 0 0,-1-1 0 0 0,1 1 0 0 0,0 0 0 0 0,0 0 0 0 0,0 0 0 0 0,-1-1 0 0 0,1 1 0 0 0,0 0 0 0 0,0 0 0 0 0,-1 0 0 0 0,1 0 0 0 0,0 0 0 0 0,-1-1 0 0 0,1 1 0 0 0,0 0 0 0 0,-1 0 0 0 0,1 0 0 0 0,0 0 0 0 0,0 0 0 0 0,-1 0 0 0 0,1 0 0 0 0,0 0 0 0 0,-1 0 0 0 0,1 0 0 0 0,0 0 0 0 0,-1 0 0 0 0,1 1 0 0 0,0-1 0 0 0,0 0 0 0 0,-1 0 0 0 0,1 0 0 0 0,0 0 0 0 0,0 0 0 0 0,-1 1 0 0 0,-19 7 400 0 0,20-7-396 0 0,-8 4 56 0 0,0 1-1 0 0,1 1 0 0 0,0-1 1 0 0,0 1-1 0 0,0 0 0 0 0,-5 9 1 0 0,5-7-56 0 0,0 0 48 0 0,0 0 0 0 0,1 0 1 0 0,0 1-1 0 0,0-1 0 0 0,1 1 0 0 0,-4 12 0 0 0,5-11-27 0 0,-9 24 51 0 0,12-33-93 0 0,1 1 1 0 0,-1-1 0 0 0,1 0 0 0 0,0 0 0 0 0,-1 0 0 0 0,1 0 0 0 0,0 0 0 0 0,0 0 0 0 0,1 0 0 0 0,-1 1 0 0 0,0-1 0 0 0,1 0 0 0 0,0 4 0 0 0,0-6-7 0 0,-1 0 0 0 0,1 1-1 0 0,-1-1 1 0 0,0 0 0 0 0,1 0 0 0 0,-1 1 0 0 0,1-1-1 0 0,-1 0 1 0 0,1 0 0 0 0,-1 0 0 0 0,1 0 0 0 0,-1 1-1 0 0,1-1 1 0 0,-1 0 0 0 0,1 0 0 0 0,-1 0 0 0 0,1 0-1 0 0,-1 0 1 0 0,1 0 0 0 0,-1 0 0 0 0,1 0-1 0 0,-1-1 1 0 0,1 1 0 0 0,-1 0 0 0 0,1 0 0 0 0,-1 0-1 0 0,1 0 1 0 0,-1-1 0 0 0,1 1 0 0 0,-1 0 0 0 0,0-1-1 0 0,1 1 1 0 0,0-1 0 0 0,15-10-259 0 0,-6 2 98 0 0,-1-1 0 0 0,0 0 1 0 0,-1 0-1 0 0,9-15 0 0 0,26-47-96 0 0,-39 63 277 0 0,11-18-19 0 0,-2-2 0 0 0,-2 1 0 0 0,0-1 0 0 0,-2-1 0 0 0,-1 0 0 0 0,-1 0 0 0 0,-1-1 0 0 0,1-35 0 0 0,-7 54 44 0 0,1-26 220 0 0,-1 36-236 0 0,0 0 0 0 0,-1-1 0 0 0,1 1 0 0 0,-1 0 1 0 0,1 0-1 0 0,-1 0 0 0 0,1 0 0 0 0,-1 0 1 0 0,0 0-1 0 0,0 0 0 0 0,0 0 0 0 0,0 0 1 0 0,-3-2-1 0 0,3 3 8 0 0,0 1 0 0 0,0-1 0 0 0,0 1 1 0 0,0-1-1 0 0,0 1 0 0 0,0 0 0 0 0,0-1 0 0 0,0 1 0 0 0,0 0 1 0 0,0 0-1 0 0,0 0 0 0 0,0 0 0 0 0,0 0 0 0 0,0 0 1 0 0,0 0-1 0 0,0 0 0 0 0,0 1 0 0 0,0-1 0 0 0,0 0 0 0 0,0 0 1 0 0,0 1-1 0 0,0-1 0 0 0,0 1 0 0 0,0-1 0 0 0,0 1 1 0 0,0-1-1 0 0,-1 2 0 0 0,-24 19 361 0 0,12-6-329 0 0,1 1 0 0 0,1 0 0 0 0,0 0 0 0 0,-16 33 0 0 0,1-2 6 0 0,19-35-64 0 0,1 1 1 0 0,0 0-1 0 0,1 0 0 0 0,-7 20 1 0 0,13-32-68 0 0,12-11-543 0 0,-6 2 559 0 0,0 1 0 0 0,-1-1 0 0 0,-1 0 0 0 0,1 0 0 0 0,-1-1-1 0 0,0 1 1 0 0,-1-1 0 0 0,0 0 0 0 0,3-18 0 0 0,0-8-207 0 0,1-43 1 0 0,-6 73 258 0 0,-1-2 2 0 0,2-19 0 0 0,-1 0 0 0 0,-4-48 0 0 0,3 74 8 0 0,0-1-1 0 0,0 0 1 0 0,0 0 0 0 0,0 1-1 0 0,0-1 1 0 0,0 0 0 0 0,0 1-1 0 0,-1-1 1 0 0,1 0-1 0 0,0 1 1 0 0,-1-1 0 0 0,1 0-1 0 0,0 1 1 0 0,-1-1 0 0 0,1 1-1 0 0,0-1 1 0 0,-1 1 0 0 0,1-1-1 0 0,-1 1 1 0 0,1-1-1 0 0,-1 1 1 0 0,0-1 0 0 0,1 1-1 0 0,-1-1 1 0 0,1 1 0 0 0,-2-1-1 0 0,1 1 22 0 0,0 0-1 0 0,0 0 1 0 0,0 0 0 0 0,0 1-1 0 0,0-1 1 0 0,0 0-1 0 0,0 0 1 0 0,0 0 0 0 0,0 1-1 0 0,0-1 1 0 0,0 1-1 0 0,0-1 1 0 0,0 1 0 0 0,1-1-1 0 0,-3 2 1 0 0,-2 2 112 0 0,0 0 0 0 0,0 1 0 0 0,0-1 0 0 0,-5 9 0 0 0,-25 38-7 0 0,4 1 0 0 0,-44 96 0 0 0,45-87-22 0 0,18-35-73 0 0,0 0 0 0 0,-13 46 0 0 0,24-67-55 0 0,12-11-219 0 0,-4-4 98 0 0,1 0-1 0 0,-1 0 1 0 0,-1-1-1 0 0,0 0 0 0 0,7-18 1 0 0,-3 8 22 0 0,4-10 71 0 0,-1 0 0 0 0,-2-1 0 0 0,-1 0-1 0 0,8-51 1 0 0,-18 81 68 0 0,0 1 0 0 0,1 0 0 0 0,-1 0-1 0 0,0-1 1 0 0,0 1 0 0 0,0 0-1 0 0,0 0 1 0 0,0 0 0 0 0,0 0-1 0 0,0 0 1 0 0,0 0-1 0 0,-1-1 1 0 0,1 1 79 0 0,-6 5 82 0 0,-1 1-122 0 0,1 0 0 0 0,0 0 0 0 0,1 1 0 0 0,-1 0 0 0 0,1 0 0 0 0,-6 10 1 0 0,-24 46 63 0 0,26-44-136 0 0,-101 224 79 0 0,77-164 100 0 0,-30 105 214 0 0,63-183-384 0 0,0 0 0 0 0,0-1 0 0 0,0 1 0 0 0,0 0 0 0 0,0 0 0 0 0,0 0 0 0 0,1 0 0 0 0,-1 0 0 0 0,0 0 0 0 0,0 0 0 0 0,0 0 0 0 0,0 0 0 0 0,0 0-1 0 0,0 0 1 0 0,0 0 0 0 0,0 0 0 0 0,0 0 0 0 0,0 0 0 0 0,1 0 0 0 0,-1 0 0 0 0,0 0 0 0 0,0 0 0 0 0,0 0 0 0 0,0 0 0 0 0,0 0 0 0 0,0 0 0 0 0,0 0 0 0 0,0 0 0 0 0,0 0 0 0 0,0 1 0 0 0,1-1 0 0 0,-1 0 0 0 0,0 0 0 0 0,0 0 0 0 0,0 0-1 0 0,0 0 1 0 0,0 0 0 0 0,0 0 0 0 0,0 0 0 0 0,0 0 0 0 0,0 0 0 0 0,0 0 0 0 0,0 0 0 0 0,0 1 0 0 0,0-1 0 0 0,0 0 0 0 0,0 0 0 0 0,6-7-57 0 0,91-172-1351 0 0,-85 154 1316 0 0,1-2-5 0 0,69-150-43 0 0,-66 137 78 0 0,-2 0 1 0 0,14-64-1 0 0,-27 98 17 0 0,0-1 0 0 0,0 1-1 0 0,-1 0 1 0 0,0-11 0 0 0,0 16 50 0 0,0 0-1 0 0,0 0 1 0 0,0 0 0 0 0,0 0-1 0 0,0 0 1 0 0,-1 0-1 0 0,1 0 1 0 0,0 0 0 0 0,-1 0-1 0 0,1 0 1 0 0,0 0-1 0 0,-1 0 1 0 0,1 0 0 0 0,-1 0-1 0 0,0 0 1 0 0,1 1-1 0 0,-1-1 1 0 0,1 0 0 0 0,-1 0-1 0 0,0 1 1 0 0,0-1-1 0 0,0 0 1 0 0,1 1 0 0 0,-1-1-1 0 0,0 1 1 0 0,0-1-1 0 0,0 1 1 0 0,0-1 0 0 0,0 1-1 0 0,0 0 1 0 0,0-1-1 0 0,0 1 1 0 0,0 0 0 0 0,0 0-1 0 0,-1 0 1 0 0,-3 0 55 0 0,1 1-1 0 0,0-1 1 0 0,-1 2 0 0 0,1-1-1 0 0,0 0 1 0 0,0 1 0 0 0,0 0 0 0 0,0-1-1 0 0,0 2 1 0 0,0-1 0 0 0,1 0 0 0 0,-1 1-1 0 0,-4 3 1 0 0,-5 6 154 0 0,-21 26-1 0 0,33-38-212 0 0,-219 292 336 0 0,119-151-249 0 0,74-102-107 0 0,10-15-23 0 0,-27 31-1 0 0,49-63-141 0 0,-1 1 1 0 0,0-1-1 0 0,0 0 1 0 0,3-12-1 0 0,-2 5-221 0 0,17-42 89 0 0,-3-2 0 0 0,15-75-1 0 0,-26 96 265 0 0,-2 9 93 0 0,5-51 1 0 0,-11 78-28 0 0,0 0-1 0 0,0 0 1 0 0,0 0 0 0 0,0 1-1 0 0,0-1 1 0 0,0 0 0 0 0,0 0 0 0 0,-1 0-1 0 0,1 0 1 0 0,-1 0 0 0 0,1 0 0 0 0,-1 0-1 0 0,0 1 1 0 0,0-1 0 0 0,0 0-1 0 0,0 0 1 0 0,0 1 0 0 0,0-1 0 0 0,0 1-1 0 0,-3-3 1 0 0,2 3 10 0 0,0 0 1 0 0,0 0-1 0 0,1 0 0 0 0,-2 0 1 0 0,1 0-1 0 0,0 1 0 0 0,0-1 1 0 0,0 1-1 0 0,0-1 0 0 0,0 1 0 0 0,0 0 1 0 0,-1 0-1 0 0,1 0 0 0 0,0 0 1 0 0,-3 1-1 0 0,-6 1 82 0 0,0 0 0 0 0,1 1 0 0 0,-1 1 0 0 0,1-1 0 0 0,-18 11 0 0 0,-6 5 30 0 0,0 2 0 0 0,2 2 0 0 0,1 1 0 0 0,-54 53 0 0 0,-94 127 557 0 0,175-198-688 0 0,-104 136 73 0 0,137-196-920 0 0,26-61-1 0 0,-11 19 261 0 0,-25 58 709 0 0,-2-1 0 0 0,20-70-1 0 0,-36 108-101 0 0,-1-1 0 0 0,1 1 0 0 0,-1 0 0 0 0,0 0 1 0 0,0-1-1 0 0,0 1 0 0 0,1 0 0 0 0,-1-1 0 0 0,0 1 0 0 0,-1 0 0 0 0,1-1 0 0 0,0 1 0 0 0,0 0 0 0 0,0 0 0 0 0,-1-2 0 0 0,0 2-13 0 0,0 1 0 0 0,1 0 0 0 0,-1 0 0 0 0,1-1 1 0 0,-1 1-1 0 0,0 0 0 0 0,1 0 0 0 0,-1 0 0 0 0,1 0 1 0 0,-1 0-1 0 0,0 0 0 0 0,1 0 0 0 0,-1 0 1 0 0,0 0-1 0 0,1 0 0 0 0,-1 0 0 0 0,1 0 0 0 0,-1 0 1 0 0,0 0-1 0 0,1 1 0 0 0,-1-1 0 0 0,1 0 0 0 0,-1 0 1 0 0,0 1-1 0 0,1-1 0 0 0,-1 0 0 0 0,1 1 1 0 0,-1-1-1 0 0,1 1 0 0 0,-1 0 0 0 0,-13 8 64 0 0,0 1 0 0 0,0 1 0 0 0,2 0 0 0 0,-14 15 0 0 0,-41 55 479 0 0,19-23-374 0 0,-66 86-254 0 0,105-136-153 0 0,8-14-6 0 0,11-21-178 0 0,-7 20 291 0 0,32-83-682 0 0,-6 3 681 0 0,-17 55 114 0 0,8-37 1 0 0,-20 66 42 0 0,1-1 0 0 0,0 1 0 0 0,-1-1 0 0 0,1 1 0 0 0,-1-1 0 0 0,0 1 0 0 0,-1-8 0 0 0,1 11-26 0 0,-1-1-1 0 0,1 1 1 0 0,0-1 0 0 0,0 1-1 0 0,0-1 1 0 0,-1 1 0 0 0,1-1-1 0 0,0 1 1 0 0,-1-1 0 0 0,1 1-1 0 0,0-1 1 0 0,-1 1 0 0 0,1-1-1 0 0,-1 1 1 0 0,1 0 0 0 0,0-1-1 0 0,-1 1 1 0 0,1 0 0 0 0,-1-1-1 0 0,0 1 1 0 0,-1-1-1 0 0,1 1 0 0 0,0 0 1 0 0,0 0-1 0 0,-1 0 0 0 0,1 0 1 0 0,0 0-1 0 0,0 0 0 0 0,0 0 1 0 0,-1 0-1 0 0,1 1 0 0 0,0-1 1 0 0,0 0-1 0 0,-3 2 0 0 0,-4 1 77 0 0,1 1 1 0 0,-1 0-1 0 0,1 1 0 0 0,-1-1 0 0 0,1 2 0 0 0,-7 6 0 0 0,-39 41 215 0 0,21-19-166 0 0,-5 6 4 0 0,-55 77 1 0 0,17-18-219 0 0,25-35 115 0 0,49-63-117 0 0,2-6-228 0 0,0-1 192 0 0,0 1 0 0 0,0 0 0 0 0,0 0 1 0 0,1 0-1 0 0,0 0 0 0 0,4-7 0 0 0,5-15-301 0 0,8-31 165 0 0,-7 22 2 0 0,10-50 0 0 0,-21 83 250 0 0,3-20-16 0 0,0 0 0 0 0,-1 0 0 0 0,-1-29 0 0 0,-2 50 41 0 0,0-1 0 0 0,0 1 0 0 0,-1-1-1 0 0,1 1 1 0 0,0-1 0 0 0,-1 1 0 0 0,0-1 0 0 0,1 1-1 0 0,-1 0 1 0 0,0-1 0 0 0,0 1 0 0 0,0 0 0 0 0,-1 0 0 0 0,1 0-1 0 0,-1 0 1 0 0,1 0 0 0 0,-1 0 0 0 0,1 0 0 0 0,-1 0-1 0 0,0 1 1 0 0,0-1 0 0 0,0 1 0 0 0,0-1 0 0 0,0 1 0 0 0,0 0-1 0 0,0 0 1 0 0,-1 0 0 0 0,-3-2 0 0 0,2 3 14 0 0,1-1 1 0 0,-1 1 0 0 0,0-1-1 0 0,1 1 1 0 0,-1 0 0 0 0,0 1-1 0 0,0-1 1 0 0,1 1 0 0 0,-1-1-1 0 0,0 1 1 0 0,1 0 0 0 0,-1 0-1 0 0,1 1 1 0 0,-1-1 0 0 0,1 1-1 0 0,0 0 1 0 0,-1 0 0 0 0,-3 3-1 0 0,1-1-37 0 0,0 1-1 0 0,1 1 0 0 0,0-1 0 0 0,-1 1 1 0 0,2 0-1 0 0,-1 0 0 0 0,1 1 0 0 0,0-1 0 0 0,0 1 1 0 0,1 0-1 0 0,-6 13 0 0 0,6-10-29 0 0,1-1 0 0 0,0 1 0 0 0,0 0 0 0 0,1 0 0 0 0,0 0 0 0 0,0 0 0 0 0,1 1 0 0 0,2 14 0 0 0,2 3-46 0 0,-3-12 2 0 0,1 0 0 0 0,0 0-1 0 0,2 0 1 0 0,0 0-1 0 0,11 27 1 0 0,-15-43 70 0 0,0 1 1 0 0,0 0-1 0 0,0-1 0 0 0,1 1 0 0 0,-1 0 1 0 0,0-1-1 0 0,1 1 0 0 0,-1-1 1 0 0,0 1-1 0 0,1-1 0 0 0,-1 1 0 0 0,1-1 1 0 0,-1 1-1 0 0,1-1 0 0 0,-1 1 1 0 0,1-1-1 0 0,-1 0 0 0 0,1 1 0 0 0,-1-1 1 0 0,2 1-1 0 0,-2-2-2 0 0,1 1 1 0 0,-1 0-1 0 0,0 0 1 0 0,1-1 0 0 0,-1 1-1 0 0,0 0 1 0 0,0-1-1 0 0,1 1 1 0 0,-1 0-1 0 0,0-1 1 0 0,0 1-1 0 0,1 0 1 0 0,-1-1-1 0 0,0 1 1 0 0,0 0-1 0 0,0-1 1 0 0,0 1-1 0 0,0-1 1 0 0,1 1 0 0 0,-1 0-1 0 0,0-1 1 0 0,0 0-1 0 0,1-29-112 0 0,-1 16 107 0 0,-2-1 0 0 0,0 1 0 0 0,-1 0 0 0 0,0 0 0 0 0,-1 0 0 0 0,0 0 1 0 0,-1 0-1 0 0,-1 1 0 0 0,0 0 0 0 0,-1 0 0 0 0,0 1 0 0 0,-1 0 0 0 0,-1 0 0 0 0,0 1 0 0 0,0 0 0 0 0,-19-17 0 0 0,19 20 19 0 0,-1 1 0 0 0,0 0 0 0 0,0 1 1 0 0,0 0-1 0 0,-1 1 0 0 0,0 0 0 0 0,0 0 0 0 0,0 1 0 0 0,-1 1 0 0 0,1 0 0 0 0,-1 0 0 0 0,0 1 0 0 0,-23 0 0 0 0,32 2 14 0 0,1 0-1 0 0,-1 0 0 0 0,1 0 0 0 0,0 1 0 0 0,-1-1 0 0 0,1 1 0 0 0,0-1 1 0 0,0 1-1 0 0,-1 0 0 0 0,1 0 0 0 0,0 0 0 0 0,0 0 0 0 0,0 1 1 0 0,0-1-1 0 0,0 0 0 0 0,0 1 0 0 0,0-1 0 0 0,1 1 0 0 0,-1 0 0 0 0,1 0 1 0 0,-1 0-1 0 0,1-1 0 0 0,-2 4 0 0 0,1-1-19 0 0,1-1 0 0 0,0 1 0 0 0,0-1 1 0 0,0 1-1 0 0,0 0 0 0 0,1 0 0 0 0,-1-1 0 0 0,1 1 0 0 0,0 0 0 0 0,0 0 0 0 0,0-1 1 0 0,1 1-1 0 0,1 7 0 0 0,0-2-105 0 0,1 0 0 0 0,0-1 0 0 0,6 14 0 0 0,-7-19 83 0 0,-1-1 0 0 0,0 1 0 0 0,1 0 0 0 0,0-1 0 0 0,0 1 0 0 0,0-1 1 0 0,0 0-1 0 0,0 1 0 0 0,0-1 0 0 0,0 0 0 0 0,1 0 0 0 0,-1-1 1 0 0,1 1-1 0 0,3 2 0 0 0,-5-4 3 0 0,0 0 1 0 0,-1 0-1 0 0,1 1 0 0 0,-1-1 1 0 0,1 0-1 0 0,-1 0 0 0 0,1 0 1 0 0,-1 0-1 0 0,1 0 0 0 0,0 0 1 0 0,-1 0-1 0 0,1 0 1 0 0,-1 0-1 0 0,1 0 0 0 0,-1 0 1 0 0,1 0-1 0 0,-1-1 0 0 0,1 1 1 0 0,0 0-1 0 0,-1 0 0 0 0,1 0 1 0 0,-1-1-1 0 0,1 1 0 0 0,-1 0 1 0 0,0-1-1 0 0,1 0 1 0 0,0 0 7 0 0,0 0 0 0 0,0 0 0 0 0,-1 0 1 0 0,1 0-1 0 0,0-1 0 0 0,-1 1 0 0 0,1 0 0 0 0,-1 0 1 0 0,0-1-1 0 0,1 1 0 0 0,-1-2 0 0 0,1-5 26 0 0,-1 0 0 0 0,0 0 0 0 0,0-8 0 0 0,-1 13-40 0 0,1-10 122 0 0,-2 1 0 0 0,0 0 0 0 0,0-1 0 0 0,-1 1 0 0 0,-1 0 0 0 0,0 0 0 0 0,-1 1 0 0 0,0-1 0 0 0,0 1 0 0 0,-1 0 0 0 0,-1 0 0 0 0,-14-17-1 0 0,18 25-130 0 0,0 0-1 0 0,0 0 1 0 0,-1 0-1 0 0,1 1 0 0 0,-1-1 1 0 0,0 1-1 0 0,0 0 0 0 0,-7-3 1 0 0,-35-10-316 0 0,41 14 338 0 0,1 0 14 0 0,1 0-1 0 0,-1 0 1 0 0,0 0 0 0 0,1 1-1 0 0,-1-1 1 0 0,0 1 0 0 0,1 0-1 0 0,-1 0 1 0 0,0 1 0 0 0,1-1-1 0 0,-1 1 1 0 0,1 0 0 0 0,-1 0-1 0 0,0 0 1 0 0,1 0-1 0 0,-5 2 1 0 0,5 0 1 0 0,-1-1 0 0 0,1 1 0 0 0,-1 0 0 0 0,1 0-1 0 0,0 0 1 0 0,0 0 0 0 0,0 1 0 0 0,0-1 0 0 0,1 1 0 0 0,-1 0 0 0 0,1-1-1 0 0,0 1 1 0 0,-2 5 0 0 0,2-3-90 0 0,0-1-1 0 0,1 1 0 0 0,-1-1 1 0 0,1 1-1 0 0,0 0 1 0 0,1 0-1 0 0,-1 0 1 0 0,2 6-1 0 0,-1-11 17 0 0,1 0 65 0 0,-1-1 8 0 0,0 0-1 0 0,0 1 1 0 0,0-1 0 0 0,0 1-1 0 0,0-1 1 0 0,0 0 0 0 0,0 1-1 0 0,0-1 1 0 0,0 0 0 0 0,0 1 0 0 0,0-1-1 0 0,0 1 1 0 0,0-1 0 0 0,0 0-1 0 0,0 1 1 0 0,-1-1 0 0 0,1 0-1 0 0,0 1 1 0 0,0-1 0 0 0,0 0 0 0 0,-1 1-1 0 0,1-1 1 0 0,0 0 0 0 0,0 1-1 0 0,-1-1 1 0 0,1 0 0 0 0,0 0-1 0 0,0 1 1 0 0,-1-1 0 0 0,1 0 0 0 0,0 0-1 0 0,-1 0 1 0 0,1 1 0 0 0,0-1-1 0 0,-1 0 1 0 0,-13 7 442 0 0,4-5-405 0 0,0 0-1 0 0,0 0 1 0 0,0-1 0 0 0,0 0-1 0 0,-1-1 1 0 0,1 0 0 0 0,-10-2-1 0 0,8-2-483 0 0,12 4 433 0 0,0-1-1 0 0,0 1 1 0 0,0 0 0 0 0,0 0 0 0 0,0 0 0 0 0,-1 0-1 0 0,1-1 1 0 0,0 1 0 0 0,0 0 0 0 0,0 0-1 0 0,0 0 1 0 0,0-1 0 0 0,0 1 0 0 0,0 0-1 0 0,0 0 1 0 0,0-1 0 0 0,0 1 0 0 0,0 0-1 0 0,0 0 1 0 0,0 0 0 0 0,0-1 0 0 0,0 1 0 0 0,0 0-1 0 0,1 0 1 0 0,-1 0 0 0 0,0 0 0 0 0,0-1-1 0 0,0 1 1 0 0,0 0 0 0 0,0 0 0 0 0,0 0-1 0 0,0 0 1 0 0,1-1 0 0 0,-1 1 0 0 0,0 0-1 0 0,0 0 1 0 0,0 0 0 0 0,0 0 0 0 0,1 0-1 0 0,-1 0 1 0 0,0-1 0 0 0,0 1 0 0 0,0 0 0 0 0,1 0-1 0 0,-1 0 1 0 0,0 0 0 0 0,0 0 0 0 0,0 0-1 0 0,1 0 1 0 0,8-5-148 0 0,0 1-1 0 0,17-6 1 0 0,-20 9 137 0 0,0-1 1 0 0,0 0-1 0 0,-1-1 0 0 0,1 1 1 0 0,0-1-1 0 0,-1 0 0 0 0,0-1 1 0 0,0 1-1 0 0,0-1 0 0 0,9-9 0 0 0,-9 6 51 0 0,0 1 0 0 0,0-2 0 0 0,-1 1 0 0 0,0-1 0 0 0,0 1 0 0 0,2-9-1 0 0,14-52-30 0 0,-9 27-30 0 0,-5 21 45 0 0,3-8 88 0 0,9-51 0 0 0,-16 50 24 0 0,0-45 0 0 0,-3 66-90 0 0,-1 0-1 0 0,1 1 0 0 0,-1-1 1 0 0,-1 0-1 0 0,1 1 1 0 0,-8-15-1 0 0,5 11 24 0 0,-7-21 0 0 0,8 17-34 0 0,0 0-1 0 0,-1 0 1 0 0,-1 1 0 0 0,-1 0-1 0 0,0 0 1 0 0,0 1 0 0 0,-1 0-1 0 0,-13-15 1 0 0,-8-16 277 0 0,29 43-304 0 0,0 0-4 0 0,1 1-1 0 0,0-1 1 0 0,0 1 0 0 0,-1 0-1 0 0,1-1 1 0 0,0 1-1 0 0,0 0 1 0 0,0 0 0 0 0,0 0-1 0 0,0 0 1 0 0,-1 0-1 0 0,1 0 1 0 0,0 0-1 0 0,0 0 1 0 0,0 0 0 0 0,0 0-1 0 0,0 0 1 0 0,1 1-1 0 0,-2-1-3 0 0,40 4-164 0 0,0 2 0 0 0,69 21 0 0 0,-87-19 89 0 0,1 1-1 0 0,-1 1 1 0 0,-1 1-1 0 0,0 1 1 0 0,0 1 0 0 0,27 23-1 0 0,-45-34 80 0 0,4 4-113 0 0,0-1-1 0 0,0 0 0 0 0,1 0 1 0 0,15 7-1 0 0,-21-11 97 0 0,0-1 0 0 0,-1 1 0 0 0,1 0 0 0 0,0-1 0 0 0,0 0 0 0 0,0 1-1 0 0,0-1 1 0 0,0 0 0 0 0,0 0 0 0 0,0 0 0 0 0,0 0 0 0 0,0 0 0 0 0,-1-1 0 0 0,1 1 0 0 0,0-1 0 0 0,0 1 0 0 0,0-1 0 0 0,0 1 0 0 0,-1-1 0 0 0,1 0 0 0 0,0 0 0 0 0,-1 0 0 0 0,1 0-1 0 0,0 0 1 0 0,-1 0 0 0 0,1-1 0 0 0,-1 1 0 0 0,0 0 0 0 0,2-3 0 0 0,1-1 13 0 0,-1 0 0 0 0,0 0 0 0 0,0 0 0 0 0,-1 0 0 0 0,1-1 0 0 0,-1 1 0 0 0,0-1 0 0 0,-1 0 0 0 0,3-10 0 0 0,-2-4 4 0 0,0-32-1 0 0,-2 33 10 0 0,5-32-1 0 0,-3 35 0 0 0,-1 11 7 0 0,-1 1-1 0 0,1-1 1 0 0,0 0-1 0 0,0 0 1 0 0,1 0-1 0 0,-1 1 1 0 0,4-8 263 0 0,-7 13-197 0 0,0 0 0 0 0,0 0 0 0 0,0 1 0 0 0,0-1 0 0 0,1 0 1 0 0,-1 1-1 0 0,0-1 0 0 0,1 1 0 0 0,-1-1 0 0 0,1 1 0 0 0,-1 0 0 0 0,1 0 0 0 0,0 0 0 0 0,-2 2 0 0 0,2-2-9 0 0,-1 0 0 0 0,1 0-1 0 0,0 0 1 0 0,0 0 0 0 0,0 1 0 0 0,0-1-1 0 0,0 0 1 0 0,0 1 0 0 0,0-1 0 0 0,1 0-1 0 0,0 1 1 0 0,-1-1 0 0 0,1 1 0 0 0,0-1-1 0 0,0 3 1 0 0,1-3-84 0 0,-1-2 9 0 0,1 0-1 0 0,-1 1 1 0 0,0-1-1 0 0,1 0 1 0 0,-1 0-1 0 0,0 0 1 0 0,1 0-1 0 0,-1 0 1 0 0,0 0-1 0 0,0 0 1 0 0,1 0-1 0 0,-1 0 1 0 0,0 0-1 0 0,1 0 1 0 0,-1 0 0 0 0,0 0-1 0 0,1 0 1 0 0,-1 0-1 0 0,0 0 1 0 0,1 0-1 0 0,-1 0 1 0 0,0 0-1 0 0,1 0 1 0 0,-1-1-1 0 0,0 1 1 0 0,0 0-1 0 0,1 0 1 0 0,-1 0-1 0 0,0-1 1 0 0,0 1-1 0 0,1 0 1 0 0,-1 0-1 0 0,0-1 1 0 0,0 1 0 0 0,0 0-1 0 0,1 0 1 0 0,-1-1-1 0 0,8-9-252 0 0,-4 1 254 0 0,-1 0 0 0 0,0 0 1 0 0,0 0-1 0 0,-1 0 0 0 0,0 0 0 0 0,-1 0 0 0 0,1-1 0 0 0,-2 1 0 0 0,0-18 0 0 0,0 27 8 0 0,0 0 0 0 0,0 1 0 0 0,0-1 0 0 0,0 0 0 0 0,-1 0-1 0 0,1 0 1 0 0,0 0 0 0 0,0 0 0 0 0,0 0 0 0 0,0 0 0 0 0,0 0-1 0 0,0 0 1 0 0,0 0 0 0 0,0 0 0 0 0,0 0 0 0 0,0 0 0 0 0,0 0-1 0 0,0 0 1 0 0,0 0 0 0 0,-1 0 0 0 0,1 0 0 0 0,0-1 0 0 0,0 1-1 0 0,0 0 1 0 0,0 0 0 0 0,0 0 0 0 0,0 0 0 0 0,0 0 0 0 0,0 0-1 0 0,0 0 1 0 0,0 0 0 0 0,0 0 0 0 0,0 0 0 0 0,0 0 0 0 0,0 0-1 0 0,0 0 1 0 0,0 0 0 0 0,0 0 0 0 0,0 0 0 0 0,0 0 0 0 0,0 0-1 0 0,0-1 1 0 0,-1 1 0 0 0,1 0 0 0 0,0 0 0 0 0,0 0 0 0 0,0 0 0 0 0,0 0-1 0 0,0 0 1 0 0,0 0 0 0 0,0 0 0 0 0,0 0 0 0 0,1 0 0 0 0,-1 0-1 0 0,0 0 1 0 0,0 0 0 0 0,0-1 0 0 0,0 1 0 0 0,0 0 0 0 0,0 0-1 0 0,0 0 1 0 0,0 0 0 0 0,0 0 0 0 0,0 0 0 0 0,0 0 0 0 0,0 0-1 0 0,0 0 1 0 0,-3 7 231 0 0,-2 11 92 0 0,3 0-323 0 0,2 0 0 0 0,0 0 0 0 0,1 0 0 0 0,0 0 0 0 0,2 0 0 0 0,9 33-1 0 0,-11-45 31 0 0,1 0 0 0 0,0-1-1 0 0,0 1 1 0 0,0-1-1 0 0,1 0 1 0 0,0 1 0 0 0,0-1-1 0 0,0-1 1 0 0,7 9-1 0 0,-8-12-37 0 0,-1 0 0 0 0,1 1-1 0 0,-1-1 1 0 0,1 0-1 0 0,0 0 1 0 0,-1 0 0 0 0,1 0-1 0 0,0 0 1 0 0,0 0 0 0 0,0-1-1 0 0,0 1 1 0 0,-1 0-1 0 0,1-1 1 0 0,0 0 0 0 0,0 1-1 0 0,0-1 1 0 0,0 0 0 0 0,0 0-1 0 0,0 0 1 0 0,0 0-1 0 0,0-1 1 0 0,0 1 0 0 0,0 0-1 0 0,0-1 1 0 0,0 1 0 0 0,0-1-1 0 0,0 0 1 0 0,0 0 0 0 0,-1 0-1 0 0,1 0 1 0 0,3-2-1 0 0,3-3-34 0 0,0 0-1 0 0,0 0 0 0 0,0-1 0 0 0,-1 0 1 0 0,0-1-1 0 0,-1 0 0 0 0,1 0 0 0 0,5-10 0 0 0,-8 11 32 0 0,0 1 0 0 0,-1-1-1 0 0,0 0 1 0 0,0 0-1 0 0,0 0 1 0 0,-1-1-1 0 0,0 1 1 0 0,-1 0-1 0 0,1-1 1 0 0,-1 1 0 0 0,-1-13-1 0 0,0 17 34 0 0,0 0-1 0 0,-1 0 1 0 0,0 0-1 0 0,0 0 1 0 0,0 0-1 0 0,0 1 1 0 0,0-1-1 0 0,-1 0 1 0 0,1 1 0 0 0,-3-5-1 0 0,3 7-15 0 0,1-1 0 0 0,-1 0 0 0 0,0 0 0 0 0,1 0 1 0 0,-1 1-1 0 0,0-1 0 0 0,1 0 0 0 0,-1 1 0 0 0,0-1 0 0 0,0 1 0 0 0,0-1 0 0 0,0 1 0 0 0,1-1 0 0 0,-1 1 0 0 0,0-1 1 0 0,0 1-1 0 0,0 0 0 0 0,0 0 0 0 0,0-1 0 0 0,0 1 0 0 0,0 0 0 0 0,0 0 0 0 0,0 0 0 0 0,0 0 0 0 0,0 0 0 0 0,0 0 0 0 0,0 0 1 0 0,0 1-1 0 0,0-1 0 0 0,0 0 0 0 0,0 0 0 0 0,0 1 0 0 0,0-1 0 0 0,-1 1 0 0 0,1 0-7 0 0,0 0 1 0 0,0 0-1 0 0,0 0 0 0 0,1 0 0 0 0,-1 0 0 0 0,0 0 1 0 0,0 0-1 0 0,1 0 0 0 0,-1 0 0 0 0,1 0 0 0 0,-1 0 1 0 0,1 1-1 0 0,-1-1 0 0 0,1 0 0 0 0,0 0 0 0 0,-1 0 1 0 0,1 1-1 0 0,0 1 0 0 0,0 25-13 0 0,0-24 6 0 0,2 6-14 0 0,-1-1-1 0 0,1 1 0 0 0,0-1 1 0 0,1 1-1 0 0,0-1 1 0 0,1 0-1 0 0,0 0 1 0 0,0 0-1 0 0,1 0 0 0 0,0-1 1 0 0,8 9-1 0 0,-11-13 9 0 0,1-1-1 0 0,0 0 1 0 0,0 0-1 0 0,1 0 1 0 0,-1 0-1 0 0,1 0 1 0 0,-1-1-1 0 0,1 0 1 0 0,0 0-1 0 0,0 0 1 0 0,8 3 0 0 0,-9-4-4 0 0,0-1 0 0 0,1 1 0 0 0,-1-1 0 0 0,0 0 1 0 0,0 0-1 0 0,1 0 0 0 0,-1 0 0 0 0,0-1 1 0 0,1 1-1 0 0,-1-1 0 0 0,0 0 0 0 0,0 0 0 0 0,0 0 1 0 0,1 0-1 0 0,-1 0 0 0 0,0-1 0 0 0,4-2 0 0 0,-2 0 32 0 0,0 0 0 0 0,-1 0 0 0 0,1 0-1 0 0,-1-1 1 0 0,0 1 0 0 0,0-1-1 0 0,-1 0 1 0 0,1 0 0 0 0,-1 0 0 0 0,0-1-1 0 0,0 1 1 0 0,-1-1 0 0 0,1 0-1 0 0,-2 0 1 0 0,1 1 0 0 0,0-1-1 0 0,-1-1 1 0 0,1-9 0 0 0,-1 8-11 0 0,-1 0-1 0 0,0 0 1 0 0,0 0 0 0 0,-1-1-1 0 0,0 1 1 0 0,0 0 0 0 0,-1 0-1 0 0,0 1 1 0 0,0-1-1 0 0,-1 0 1 0 0,0 1 0 0 0,0-1-1 0 0,-8-12 1 0 0,8 16-21 0 0,0-1-1 0 0,-1 1 1 0 0,0-1-1 0 0,0 1 0 0 0,0 0 1 0 0,0 0-1 0 0,0 1 1 0 0,-8-5-1 0 0,10 7 29 0 0,0 0 0 0 0,1 0-1 0 0,-1 1 1 0 0,0-1-1 0 0,0 0 1 0 0,0 1 0 0 0,1 0-1 0 0,-1 0 1 0 0,0-1 0 0 0,0 1-1 0 0,0 0 1 0 0,0 0 0 0 0,0 1-1 0 0,1-1 1 0 0,-1 0 0 0 0,0 0-1 0 0,0 1 1 0 0,0 0-1 0 0,1-1 1 0 0,-1 1 0 0 0,0 0-1 0 0,1 0 1 0 0,-1-1 0 0 0,0 1-1 0 0,1 1 1 0 0,-1-1 0 0 0,1 0-1 0 0,0 0 1 0 0,-3 3-1 0 0,-4 5 6 0 0,0 1-1 0 0,1 0 0 0 0,0 0 0 0 0,0 0 0 0 0,1 1 0 0 0,1 0 0 0 0,0 1 0 0 0,0-1 0 0 0,1 1 0 0 0,1 0 0 0 0,0 0 0 0 0,0 0 1 0 0,1 0-1 0 0,1 0 0 0 0,0 24 0 0 0,1-31-8 0 0,1 0 0 0 0,-1 0-1 0 0,1 1 1 0 0,1-1 0 0 0,-1 0 0 0 0,1 0 0 0 0,-1 0 0 0 0,1 0 0 0 0,1 0-1 0 0,-1-1 1 0 0,1 1 0 0 0,0-1 0 0 0,4 6 0 0 0,-6-9-24 0 0,1 1 0 0 0,0 0 0 0 0,0 0 0 0 0,0-1 0 0 0,0 1 0 0 0,0-1 0 0 0,0 0 0 0 0,0 0 0 0 0,0 1 0 0 0,0-1 0 0 0,1-1 0 0 0,-1 1 0 0 0,1 0 0 0 0,-1 0 0 0 0,0-1-1 0 0,1 0 1 0 0,-1 1 0 0 0,1-1 0 0 0,-1 0 0 0 0,1 0 0 0 0,-1 0 0 0 0,1-1 0 0 0,-1 1 0 0 0,1 0 0 0 0,-1-1 0 0 0,0 0 0 0 0,1 1 0 0 0,-1-1 0 0 0,3-2 0 0 0,3-1 1 0 0,0-1 0 0 0,0 0 0 0 0,-1 0 0 0 0,0-1 1 0 0,0 0-1 0 0,0 0 0 0 0,-1-1 0 0 0,0 0 0 0 0,0 0 0 0 0,-1 0 0 0 0,9-16 0 0 0,-5 8-7 0 0,-2-1-1 0 0,0-1 1 0 0,0 1-1 0 0,-2-1 1 0 0,5-21-1 0 0,-8 29 36 0 0,-1 0 0 0 0,-1 0 0 0 0,1 0 0 0 0,-1 0 0 0 0,-1 0 0 0 0,0 0 0 0 0,0 0 0 0 0,-5-18 0 0 0,5 23-7 0 0,0 0 0 0 0,0 0 0 0 0,-1 0 0 0 0,0 1 0 0 0,1-1 0 0 0,-1 0 0 0 0,-1 1-1 0 0,1-1 1 0 0,0 1 0 0 0,-1-1 0 0 0,0 1 0 0 0,0 0 0 0 0,0 0 0 0 0,0 1 0 0 0,0-1 0 0 0,-1 0 0 0 0,1 1 0 0 0,-1 0-1 0 0,1 0 1 0 0,-1 0 0 0 0,-6-2 0 0 0,8 4 7 0 0,0-1-1 0 0,-1 1 1 0 0,1-1-1 0 0,0 1 1 0 0,-1 0-1 0 0,1 0 0 0 0,0 0 1 0 0,-1 0-1 0 0,1 1 1 0 0,0-1-1 0 0,-1 1 1 0 0,1-1-1 0 0,0 1 1 0 0,0 0-1 0 0,-3 1 1 0 0,1 0 23 0 0,1 0 1 0 0,-1 1 0 0 0,1-1-1 0 0,0 1 1 0 0,0 0 0 0 0,0-1-1 0 0,0 1 1 0 0,-2 4 0 0 0,-3 4-19 0 0,1 1 0 0 0,1-1 0 0 0,0 1 1 0 0,-6 18-1 0 0,2 0 5 0 0,1 0-1 0 0,2 1 1 0 0,1 0 0 0 0,2 1-1 0 0,0-1 1 0 0,3 1 0 0 0,0 0 0 0 0,2-1-1 0 0,6 36 1 0 0,-6-59 13 0 0,0-1-1 0 0,0 0 1 0 0,1 0-1 0 0,0 0 1 0 0,1 0-1 0 0,0 0 0 0 0,0-1 1 0 0,6 11-1 0 0,-7-15-47 0 0,-1 0 0 0 0,0 0-1 0 0,1 0 1 0 0,0-1-1 0 0,-1 1 1 0 0,1-1 0 0 0,0 1-1 0 0,0-1 1 0 0,0 0-1 0 0,0 0 1 0 0,0 0 0 0 0,0 0-1 0 0,0 0 1 0 0,0 0-1 0 0,1 0 1 0 0,-1-1 0 0 0,0 1-1 0 0,0-1 1 0 0,1 0-1 0 0,-1 1 1 0 0,0-1-1 0 0,1 0 1 0 0,-1 0 0 0 0,0-1-1 0 0,1 1 1 0 0,-1 0-1 0 0,0-1 1 0 0,0 0 0 0 0,1 1-1 0 0,2-3 1 0 0,1 1-16 0 0,0-1 1 0 0,-1 0-1 0 0,1 0 1 0 0,-1 0-1 0 0,0-1 1 0 0,0 0-1 0 0,0 0 1 0 0,0 0-1 0 0,7-10 0 0 0,2-4-61 0 0,16-28-1 0 0,-8 12 2 0 0,-1 3 75 0 0,-3 0 1 0 0,27-59 0 0 0,-37 71-8 0 0,-1 0 1 0 0,-1-1-1 0 0,-1 0 0 0 0,-1 0 1 0 0,0 0-1 0 0,1-29 1 0 0,-5 44 4 0 0,-1 1 0 0 0,1-1 0 0 0,0 1 0 0 0,-1-1 0 0 0,0 1 0 0 0,0-1 0 0 0,-1 1 0 0 0,-1-7 0 0 0,2 11 25 0 0,1-1 0 0 0,0 1 1 0 0,-1-1-1 0 0,1 0 0 0 0,0 1 0 0 0,-1-1 0 0 0,1 1 1 0 0,-1-1-1 0 0,1 1 0 0 0,0 0 0 0 0,-1-1 1 0 0,1 1-1 0 0,-1-1 0 0 0,1 1 0 0 0,-1 0 1 0 0,0-1-1 0 0,1 1 0 0 0,-1 0 0 0 0,1 0 1 0 0,-1-1-1 0 0,0 1 0 0 0,1 0 0 0 0,-1 0 1 0 0,-1 0-1 0 0,1 0 10 0 0,0 1-1 0 0,-1-1 1 0 0,1 1 0 0 0,0-1-1 0 0,0 1 1 0 0,-1 0 0 0 0,1-1 0 0 0,0 1-1 0 0,0 0 1 0 0,0 0 0 0 0,0 0 0 0 0,0 0-1 0 0,0 0 1 0 0,0 0 0 0 0,0 0-1 0 0,-1 3 1 0 0,-3 6 9 0 0,-1 0 0 0 0,1 1-1 0 0,1 0 1 0 0,0 0 0 0 0,-4 18 0 0 0,7-24-27 0 0,-11 46 159 0 0,2 0 0 0 0,2 0 0 0 0,2 1 0 0 0,3 81 0 0 0,3-120-119 0 0,1 1 0 0 0,0-1 0 0 0,4 13 0 0 0,-4-23-36 0 0,-1 0 0 0 0,1 0 0 0 0,0 0 0 0 0,0-1 0 0 0,0 1 0 0 0,0 0 0 0 0,0 0 0 0 0,1-1 0 0 0,-1 1 0 0 0,1-1 0 0 0,0 1 0 0 0,0-1 0 0 0,0 0 0 0 0,0 0 0 0 0,0 0 0 0 0,0 0 0 0 0,1 0 0 0 0,-1 0 0 0 0,5 2 0 0 0,-5-3-24 0 0,1-1 0 0 0,-1 1 0 0 0,1-1-1 0 0,0 0 1 0 0,0 1 0 0 0,-1-1 0 0 0,1 0 0 0 0,0-1-1 0 0,-1 1 1 0 0,1 0 0 0 0,0-1 0 0 0,-1 0 0 0 0,1 1-1 0 0,-1-1 1 0 0,1 0 0 0 0,-1 0 0 0 0,1-1 0 0 0,-1 1 0 0 0,1 0-1 0 0,-1-1 1 0 0,0 0 0 0 0,2-1 0 0 0,4-4-73 0 0,-1 0 1 0 0,1 0-1 0 0,-2-1 1 0 0,10-12-1 0 0,13-23 53 0 0,-2-1 0 0 0,34-74 0 0 0,-47 84-65 0 0,-1 0 0 0 0,-2-1 0 0 0,11-66 0 0 0,-18 80 36 0 0,-2 14 38 0 0,-1 0 1 0 0,1 0-1 0 0,-1 0 0 0 0,-1-1 1 0 0,0 1-1 0 0,0 0 1 0 0,0 0-1 0 0,-2-11 0 0 0,2 19 38 0 0,0-1 0 0 0,0 0-1 0 0,-1 0 1 0 0,1 1-1 0 0,0-1 1 0 0,0 0-1 0 0,0 0 1 0 0,0 0-1 0 0,0 1 1 0 0,0-1-1 0 0,0 0 1 0 0,-1 0-1 0 0,1 0 1 0 0,0 0-1 0 0,0 1 1 0 0,0-1 0 0 0,-1 0-1 0 0,1 0 1 0 0,0 0-1 0 0,0 0 1 0 0,0 0-1 0 0,-1 0 1 0 0,1 1-1 0 0,0-1 1 0 0,0 0-1 0 0,0 0 1 0 0,-1 0-1 0 0,1 0 1 0 0,0 0-1 0 0,0 0 1 0 0,-1 0 0 0 0,1 0-1 0 0,0 0 1 0 0,0 0-1 0 0,-1 0 1 0 0,1 0-1 0 0,0 0 1 0 0,0 0-1 0 0,0-1 1 0 0,-1 1-1 0 0,1 0 1 0 0,0 0-1 0 0,0 0 1 0 0,0 0-1 0 0,-1 0 1 0 0,1 0 0 0 0,0 0-1 0 0,0-1 1 0 0,0 1-1 0 0,-1 0 1 0 0,1 0-1 0 0,0 0 1 0 0,0 0-1 0 0,0-1 1 0 0,0 1-1 0 0,0 0 1 0 0,0 0-1 0 0,0-1 1 0 0,-1 1-1 0 0,1 0 1 0 0,0 0 0 0 0,0 0-1 0 0,0-1 1 0 0,0 1-1 0 0,0 0 1 0 0,0 0-1 0 0,0-1 1 0 0,-8 18 163 0 0,-4 34-107 0 0,2 0-1 0 0,-5 76 1 0 0,7-49 108 0 0,-21 207 660 0 0,29-280-827 0 0,-1 1 0 0 0,1-1 0 0 0,-1 1 0 0 0,2-1 0 0 0,-1 1-1 0 0,1-1 1 0 0,-1 1 0 0 0,2-1 0 0 0,-1 0 0 0 0,0 1 0 0 0,4 5 0 0 0,-5-10-17 0 0,0-1-1 0 0,0 0 1 0 0,0 1 0 0 0,1-1-1 0 0,-1 0 1 0 0,0 0 0 0 0,0 1 0 0 0,0-1-1 0 0,1 0 1 0 0,-1 0 0 0 0,0 1 0 0 0,0-1-1 0 0,1 0 1 0 0,-1 0 0 0 0,0 0-1 0 0,1 0 1 0 0,-1 0 0 0 0,0 1 0 0 0,0-1-1 0 0,1 0 1 0 0,-1 0 0 0 0,0 0 0 0 0,1 0-1 0 0,-1 0 1 0 0,0 0 0 0 0,1 0 0 0 0,-1 0-1 0 0,0 0 1 0 0,1 0 0 0 0,-1 0-1 0 0,9-7-255 0 0,2-14 2 0 0,2-19 202 0 0,-1-1 0 0 0,-3 1 0 0 0,-1-1 0 0 0,4-75 0 0 0,-10 93-54 0 0,-1 0 0 0 0,0 0-1 0 0,-2-1 1 0 0,-1 1 0 0 0,-9-41 0 0 0,11 62 133 0 0,-1 1 0 0 0,1-1-1 0 0,-1 1 1 0 0,1-1 0 0 0,-1 1 0 0 0,0-1 0 0 0,0 1 0 0 0,0 0 0 0 0,0-1 0 0 0,-1-1 0 0 0,1 3-10 0 0,1 0 1 0 0,0 0 0 0 0,0 0 0 0 0,0-1-1 0 0,-1 1 1 0 0,1 0 0 0 0,0 0 0 0 0,0 0 0 0 0,0 0-1 0 0,-1 0 1 0 0,1 0 0 0 0,0 0 0 0 0,0 0-1 0 0,-1 0 1 0 0,1 0 0 0 0,0 0 0 0 0,-1 0-1 0 0,1 0 1 0 0,0 0 0 0 0,0 0 0 0 0,-1 0 0 0 0,1 0-1 0 0,0 0 1 0 0,0 0 0 0 0,-1 0 0 0 0,-6 9 117 0 0,1 8-91 0 0,1 0 0 0 0,1 1 0 0 0,1-1 0 0 0,0 1 0 0 0,0 24 0 0 0,-1-1-8 0 0,-15 106 170 0 0,-10 104 340 0 0,27-222-361 0 0,2-26-205 0 0,0-4-35 0 0,2-16-186 0 0,2-40-133 0 0,11-203-110 0 0,-9 110 374 0 0,2-105-119 0 0,-8 243 244 0 0,1 6 11 0 0,-1-1 0 0 0,0 0 0 0 0,0 0 0 0 0,-1 0 0 0 0,0 0 0 0 0,0 1 0 0 0,-1-1 0 0 0,0 0 0 0 0,-3-9 0 0 0,4 15-6 0 0,1 1 1 0 0,0-1-1 0 0,-1 0 1 0 0,1 1 0 0 0,0-1-1 0 0,-1 0 1 0 0,1 1-1 0 0,-1-1 1 0 0,1 1-1 0 0,-1-1 1 0 0,1 1-1 0 0,-1-1 1 0 0,1 1-1 0 0,-1 0 1 0 0,1-1 0 0 0,-1 1-1 0 0,0 0 1 0 0,1-1-1 0 0,-1 1 1 0 0,0 0-1 0 0,1 0 1 0 0,-1-1-1 0 0,0 1 1 0 0,1 0-1 0 0,-1 0 1 0 0,0 0 0 0 0,0 0-1 0 0,1 0 1 0 0,-1 0-1 0 0,0 0 1 0 0,1 0-1 0 0,-1 0 1 0 0,0 0-1 0 0,0 1 1 0 0,1-1-1 0 0,-1 0 1 0 0,0 0 0 0 0,1 1-1 0 0,-1-1 1 0 0,1 0-1 0 0,-1 1 1 0 0,0-1-1 0 0,1 1 1 0 0,-1-1-1 0 0,1 1 1 0 0,-1 0-1 0 0,-3 2 15 0 0,1 1-1 0 0,0-1 0 0 0,0 1 0 0 0,1 0 0 0 0,-5 8 0 0 0,-5 12 26 0 0,2 1 0 0 0,-12 38 0 0 0,-8 57-17 0 0,21-81-35 0 0,-70 410 188 0 0,77-440-131 0 0,1 1 1 0 0,1 0-1 0 0,0 0 0 0 0,0 0 1 0 0,3 18-1 0 0,-3-27-52 0 0,0-1 0 0 0,0 1 0 0 0,0-1 0 0 0,0 1 0 0 0,1-1 0 0 0,-1 1 1 0 0,0-1-1 0 0,0 1 0 0 0,0-1 0 0 0,1 1 0 0 0,-1-1 0 0 0,0 1 0 0 0,0-1 0 0 0,1 0 0 0 0,-1 1 0 0 0,0-1 0 0 0,1 1 0 0 0,-1-1 0 0 0,1 0 0 0 0,-1 1 0 0 0,0-1 0 0 0,1 0 1 0 0,-1 1-1 0 0,1-1 0 0 0,-1 0 0 0 0,1 0 0 0 0,0 1 0 0 0,0-1-9 0 0,0-1 0 0 0,-1 1 0 0 0,1 0 0 0 0,0 0 1 0 0,0-1-1 0 0,-1 1 0 0 0,1 0 0 0 0,0-1 0 0 0,-1 1 0 0 0,1 0 0 0 0,0-1 1 0 0,-1 1-1 0 0,1-1 0 0 0,0 1 0 0 0,0-2 0 0 0,18-24-275 0 0,17-41 6 0 0,-3-2 0 0 0,30-90 0 0 0,-36 86 199 0 0,64-234-42 0 0,-87 291 116 0 0,-2 7-5 0 0,3-12 4 0 0,-4 19 13 0 0,-3 12 10 0 0,-25 172 302 0 0,7 0 0 0 0,5 195 0 0 0,15-364-292 0 0,3 61 153 0 0,-2-65-129 0 0,1 0 1 0 0,-1 0-1 0 0,1-1 1 0 0,1 1-1 0 0,0-1 1 0 0,4 10-1 0 0,-6-17-52 0 0,-1 1 1 0 0,1-1-1 0 0,-1 0 0 0 0,1 0 1 0 0,0 0-1 0 0,-1 0 0 0 0,1 0 0 0 0,0 0 1 0 0,0 0-1 0 0,0 0 0 0 0,0 0 1 0 0,0 0-1 0 0,0 0 0 0 0,0-1 0 0 0,0 1 1 0 0,0 0-1 0 0,0-1 0 0 0,0 1 1 0 0,0-1-1 0 0,1 1 0 0 0,-1-1 1 0 0,0 0-1 0 0,0 1 0 0 0,0-1 0 0 0,1 0 1 0 0,-1 0-1 0 0,0 0 0 0 0,1 0 1 0 0,1 0-1 0 0,-1-1-24 0 0,0 1 0 0 0,1-1 0 0 0,-1 0 0 0 0,0 0 0 0 0,0 0 1 0 0,0-1-1 0 0,0 1 0 0 0,0 0 0 0 0,0-1 0 0 0,-1 1 0 0 0,1-1 0 0 0,0 0 0 0 0,-1 1 1 0 0,1-1-1 0 0,0-2 0 0 0,19-27-222 0 0,-2 0 1 0 0,15-34 0 0 0,27-80 110 0 0,65-210-178 0 0,-108 290 104 0 0,-2-1 0 0 0,8-68 0 0 0,-25 116-15 0 0,1 18 223 0 0,0-1 0 0 0,0 1-1 0 0,0 0 1 0 0,0 0 0 0 0,0 0-1 0 0,0 0 1 0 0,0 0 0 0 0,0 0-1 0 0,0 0 1 0 0,0 0 0 0 0,-1 0 0 0 0,1-1-1 0 0,0 1 1 0 0,0 0 0 0 0,0 0-1 0 0,0 0 1 0 0,0 0 0 0 0,0 0-1 0 0,0 0 1 0 0,0 0 0 0 0,0 0-1 0 0,0 0 1 0 0,-1 0 0 0 0,1 0-1 0 0,0 0 1 0 0,0 0 0 0 0,0 0-1 0 0,0 0 1 0 0,0 0 0 0 0,0 0-1 0 0,0 0 1 0 0,-1 0 0 0 0,1 0-1 0 0,0 0 1 0 0,0 0 0 0 0,0 0-1 0 0,0 0 1 0 0,0 0 0 0 0,0 0-1 0 0,0 0 1 0 0,0 0 0 0 0,-1 0-1 0 0,-5 8 115 0 0,-4 12 117 0 0,0 1 0 0 0,2 0 0 0 0,-6 24 0 0 0,6-21-54 0 0,-58 262 340 0 0,53-220-408 0 0,-48 322 468 0 0,60-381-560 0 0,0 3 27 0 0,0 0-1 0 0,1 1 1 0 0,0-1 0 0 0,2 12-1 0 0,-2-21-50 0 0,0-1 1 0 0,0 1-1 0 0,0-1 0 0 0,0 0 0 0 0,0 1 0 0 0,0-1 0 0 0,0 0 0 0 0,0 1 0 0 0,0-1 0 0 0,0 1 0 0 0,0-1 0 0 0,1 0 0 0 0,-1 1 0 0 0,0-1 0 0 0,0 0 0 0 0,0 1 0 0 0,1-1 0 0 0,-1 0 0 0 0,0 0 0 0 0,0 1 0 0 0,1-1 0 0 0,-1 0 0 0 0,0 0 0 0 0,1 1 0 0 0,4-7-202 0 0,3-15-125 0 0,7-57-199 0 0,11-156-1 0 0,-26 232 535 0 0,11-150-252 0 0,-10-156 0 0 0,-1 302 252 0 0,0-9 0 0 0,-1 1 0 0 0,-1-1 0 0 0,0 1 0 0 0,-9-29 0 0 0,11 42 6 0 0,0 0 1 0 0,-1 0-1 0 0,1 1 0 0 0,0-1 0 0 0,0 0 1 0 0,-1 1-1 0 0,1-1 0 0 0,-1 0 1 0 0,1 1-1 0 0,0-1 0 0 0,-1 0 0 0 0,0 1 1 0 0,1-1-1 0 0,-1 1 0 0 0,1-1 0 0 0,-1 1 1 0 0,1-1-1 0 0,-1 1 0 0 0,0-1 0 0 0,0 1 1 0 0,1 0-1 0 0,-1-1 0 0 0,0 1 0 0 0,1 0 1 0 0,-1-1-1 0 0,0 1 0 0 0,0 0 0 0 0,0 0 1 0 0,1 0-1 0 0,-1 0 0 0 0,0 0 1 0 0,0 0-1 0 0,0 0 0 0 0,1 0 0 0 0,-1 0 1 0 0,0 0-1 0 0,0 1 0 0 0,1-1 0 0 0,-1 0 1 0 0,0 0-1 0 0,0 1 0 0 0,1-1 0 0 0,-1 0 1 0 0,0 1-1 0 0,1-1 0 0 0,-1 1 0 0 0,-1 0 1 0 0,-3 4 91 0 0,-1-1 0 0 0,1 1 1 0 0,0 1-1 0 0,-6 6 0 0 0,6-6-26 0 0,-8 11-20 0 0,1 0 1 0 0,0 1-1 0 0,-13 28 0 0 0,-24 62-105 0 0,27-56 298 0 0,-9 19-42 0 0,-35 121 0 0 0,65-189-196 0 0,-1 2-11 0 0,1 0 0 0 0,-1 0 0 0 0,1 0 0 0 0,1 0 0 0 0,-1 0 0 0 0,1 1 0 0 0,-1-1 0 0 0,2 0 0 0 0,-1 0 0 0 0,2 8-1 0 0,-2-13-4 0 0,0 1 0 0 0,0-1-1 0 0,1 0 1 0 0,-1 1 0 0 0,0-1 0 0 0,1 1-1 0 0,-1-1 1 0 0,0 0 0 0 0,1 1-1 0 0,-1-1 1 0 0,1 0 0 0 0,-1 0-1 0 0,0 1 1 0 0,1-1 0 0 0,-1 0-1 0 0,1 0 1 0 0,-1 0 0 0 0,1 1-1 0 0,-1-1 1 0 0,1 0 0 0 0,-1 0-1 0 0,1 0 1 0 0,-1 0 0 0 0,1 0-1 0 0,-1 0 1 0 0,1 0 0 0 0,-1 0-1 0 0,1 0 1 0 0,-1 0 0 0 0,1 0-1 0 0,-1 0 1 0 0,1-1 0 0 0,-1 1-1 0 0,1 0 1 0 0,-1 0 0 0 0,1 0-1 0 0,-1-1 1 0 0,1 1 0 0 0,-1 0 0 0 0,0-1-1 0 0,1 1 1 0 0,-1 0 0 0 0,1-1-1 0 0,18-14-290 0 0,-6 0 162 0 0,-2 0 0 0 0,0-1 0 0 0,-1 0 0 0 0,0 0 0 0 0,8-22 0 0 0,-10 21 134 0 0,88-184-120 0 0,-70 139 111 0 0,23-86 0 0 0,-38 109-22 0 0,-4 18-50 0 0,-1 0 1 0 0,-1 0 0 0 0,2-27-1 0 0,-7 48 85 0 0,0 0 0 0 0,0 0 0 0 0,1-1 0 0 0,-1 1 0 0 0,0 0 0 0 0,0 0 0 0 0,0 0 0 0 0,0-1 0 0 0,0 1 0 0 0,0 0 0 0 0,0 0 0 0 0,0 0 0 0 0,0-1 0 0 0,0 1 0 0 0,0 0 0 0 0,0 0 0 0 0,0 0 0 0 0,0-1 0 0 0,0 1 0 0 0,0 0 0 0 0,-1 0 0 0 0,1 0 0 0 0,0 0 0 0 0,0-1 0 0 0,0 1 0 0 0,0 0 0 0 0,0 0 0 0 0,0 0 0 0 0,0 0 0 0 0,-1-1 0 0 0,1 1 0 0 0,0 0 0 0 0,0 0 0 0 0,0 0 0 0 0,-5 5 106 0 0,-4 12 165 0 0,-11 39-83 0 0,3 2-1 0 0,-13 75 1 0 0,16-69 24 0 0,0 3 14 0 0,3 0 0 0 0,-6 129-1 0 0,17-185-226 0 0,1 0 0 0 0,0 0 0 0 0,1 0 0 0 0,0 0 0 0 0,0 0 0 0 0,8 20 0 0 0,-9-28-20 0 0,1 0 0 0 0,0 1 0 0 0,0-1 0 0 0,0 0 0 0 0,0 0 0 0 0,0 0 0 0 0,1 0 0 0 0,-1 0 0 0 0,1-1 0 0 0,4 4 0 0 0,-5-4-13 0 0,1-1 0 0 0,-1 0 0 0 0,0 1-1 0 0,1-1 1 0 0,-1-1 0 0 0,1 1-1 0 0,-1 0 1 0 0,1 0 0 0 0,0-1-1 0 0,-1 0 1 0 0,1 1 0 0 0,0-1-1 0 0,-1 0 1 0 0,1 0 0 0 0,-1-1-1 0 0,5 0 1 0 0,-3 0-8 0 0,1 0-1 0 0,0-1 1 0 0,-1 0 0 0 0,0 0-1 0 0,1 0 1 0 0,-1 0 0 0 0,0-1-1 0 0,0 0 1 0 0,0 1-1 0 0,3-5 1 0 0,4-3-40 0 0,-1 0 0 0 0,10-13 0 0 0,13-23-114 0 0,-2-2 1 0 0,38-75-1 0 0,-65 114 193 0 0,48-99-135 0 0,55-174 1 0 0,-103 271-53 0 0,0 0 0 0 0,-1 0 0 0 0,2-22 0 0 0,-5 33 186 0 0,0 0 0 0 0,0 1-1 0 0,0-1 1 0 0,-1 0 0 0 0,1 0 0 0 0,0 0 0 0 0,0 0-1 0 0,0 0 1 0 0,0 0 0 0 0,0 0 0 0 0,0 0 0 0 0,-1 1 0 0 0,1-1-1 0 0,0 0 1 0 0,0 0 0 0 0,0 0 0 0 0,0 0 0 0 0,-1 0 0 0 0,1 0-1 0 0,0 0 1 0 0,0 0 0 0 0,0 0 0 0 0,0 0 0 0 0,-1 0 0 0 0,1 0-1 0 0,0 0 1 0 0,0 0 0 0 0,0 0 0 0 0,0 0 0 0 0,-1 0 0 0 0,1 0-1 0 0,0-1 1 0 0,0 1 0 0 0,0 0 0 0 0,0 0 0 0 0,0 0 0 0 0,-1 0-1 0 0,1 0 1 0 0,0 0 0 0 0,0 0 0 0 0,0 0 0 0 0,0-1 0 0 0,0 1-1 0 0,0 0 1 0 0,0 0 0 0 0,-1 0 0 0 0,1 0 0 0 0,0 0 0 0 0,0-1-1 0 0,0 1 1 0 0,0 0 0 0 0,0 0 0 0 0,0 0 0 0 0,0 0 0 0 0,0-1-1 0 0,0 1 1 0 0,0 0 0 0 0,0 0 0 0 0,0 0 0 0 0,0 0-1 0 0,0-1 1 0 0,-10 13 226 0 0,4-1-74 0 0,0 1 0 0 0,0-1 0 0 0,1 1 0 0 0,-5 17 0 0 0,-10 54 418 0 0,18-73-495 0 0,-9 41 273 0 0,-45 255 725 0 0,53-273-990 0 0,-2 0 50 0 0,2 1-1 0 0,1 0 0 0 0,2-1 0 0 0,4 36 0 0 0,-3-66-124 0 0,-1-1 1 0 0,1 1-1 0 0,-1 0 0 0 0,1-1 1 0 0,0 1-1 0 0,0 0 0 0 0,1-1 1 0 0,-1 1-1 0 0,0-1 0 0 0,1 0 1 0 0,-1 1-1 0 0,4 2 0 0 0,-4-4-16 0 0,0 0-1 0 0,0-1 0 0 0,0 1 0 0 0,0 0 0 0 0,0-1 0 0 0,0 1 0 0 0,0-1 0 0 0,0 1 0 0 0,0-1 0 0 0,0 0 0 0 0,1 1 0 0 0,-1-1 0 0 0,0 0 0 0 0,0 0 1 0 0,0 0-1 0 0,0 0 0 0 0,1 0 0 0 0,-1 0 0 0 0,0 0 0 0 0,0 0 0 0 0,0 0 0 0 0,1 0 0 0 0,-1-1 0 0 0,0 1 0 0 0,0-1 0 0 0,0 1 0 0 0,0-1 1 0 0,0 1-1 0 0,0-1 0 0 0,0 1 0 0 0,1-2 0 0 0,3-1-55 0 0,-1-1-1 0 0,0 1 1 0 0,0-1 0 0 0,0 0-1 0 0,0 0 1 0 0,-1 0 0 0 0,0-1 0 0 0,4-5-1 0 0,19-41-125 0 0,-20 36 161 0 0,6-10 8 0 0,111-273-404 0 0,-47 74 418 0 0,22-29-424 0 0,-81 219 574 0 0,-16 35-49 0 0,-1 5-41 0 0,-1 8-12 0 0,-40 228 662 0 0,37-222-621 0 0,-12 55 249 0 0,-9 114 0 0 0,25-183-312 0 0,0 1 5 0 0,-1-1-1 0 0,1 1 1 0 0,0-1 0 0 0,1 1 0 0 0,0 0-1 0 0,2 8 1 0 0,-3-15-19 0 0,0 0-1 0 0,0 1 0 0 0,0-1 1 0 0,0 0-1 0 0,0 0 1 0 0,0 1-1 0 0,0-1 1 0 0,0 0-1 0 0,1 1 0 0 0,-1-1 1 0 0,0 0-1 0 0,0 0 1 0 0,0 0-1 0 0,0 1 1 0 0,0-1-1 0 0,1 0 0 0 0,-1 0 1 0 0,0 0-1 0 0,0 1 1 0 0,1-1-1 0 0,-1 0 1 0 0,0 0-1 0 0,0 0 0 0 0,0 0 1 0 0,1 1-1 0 0,-1-1 1 0 0,0 0-1 0 0,1 0 1 0 0,-1 0-1 0 0,0 0 0 0 0,0 0 1 0 0,1 0-1 0 0,-1 0 1 0 0,8-7 2 0 0,3-13-101 0 0,-11 20 97 0 0,10-30-313 0 0,0 0 1 0 0,-2-1-1 0 0,6-53 0 0 0,-9 55 263 0 0,19-193 35 0 0,-4 34 19 0 0,19 14-125 0 0,-32 148 116 0 0,6-30 358 0 0,-16 63-244 0 0,0 0 0 0 0,1 0 0 0 0,0 0-1 0 0,0 0 1 0 0,1 0 0 0 0,0 1 0 0 0,-1 7 0 0 0,3 56-450 0 0,0-46 437 0 0,-1-20-114 0 0,1-1 0 0 0,-1 0 0 0 0,1 1 0 0 0,-1-1 0 0 0,1 1-1 0 0,0-1 1 0 0,1 0 0 0 0,-1 0 0 0 0,1 0 0 0 0,0 0 0 0 0,0 0 0 0 0,0 0 0 0 0,1 0 0 0 0,-1 0-1 0 0,1-1 1 0 0,0 0 0 0 0,4 5 0 0 0,-6-7 8 0 0,-1-1 0 0 0,0 0 0 0 0,1 1 0 0 0,-1-1 0 0 0,1 0 1 0 0,-1 1-1 0 0,0-1 0 0 0,1 0 0 0 0,-1 0 0 0 0,1 0 0 0 0,-1 1 0 0 0,1-1 0 0 0,-1 0 0 0 0,1 0 0 0 0,-1 0 0 0 0,1 0 0 0 0,-1 0 0 0 0,1 0 0 0 0,-1 0 1 0 0,1 0-1 0 0,-1 0 0 0 0,1 0 0 0 0,-1 0 0 0 0,1 0 0 0 0,-1 0 0 0 0,1 0 0 0 0,-1-1 0 0 0,2 1 0 0 0,-1-1-9 0 0,0 0 1 0 0,0 0-1 0 0,1 0 0 0 0,-1 0 0 0 0,0 0 0 0 0,0 0 0 0 0,0 0 1 0 0,0-1-1 0 0,1-1 0 0 0,1-3-10 0 0,0 0 0 0 0,0-1 0 0 0,3-8 0 0 0,3-16-7 0 0,-2-1 0 0 0,0 0 0 0 0,-3 0 0 0 0,0-1 0 0 0,-2 1 0 0 0,-2-1 0 0 0,-4-46 0 0 0,3 75 61 0 0,1 0 0 0 0,-1 0 0 0 0,0 0 0 0 0,0 1 0 0 0,-1-1 0 0 0,1 0 0 0 0,-1 0 0 0 0,0 1 0 0 0,0-1 0 0 0,0 1-1 0 0,-4-5 1 0 0,5 7-15 0 0,0-1-1 0 0,-1 1 1 0 0,1 0-1 0 0,-1 0 1 0 0,1 0-1 0 0,-1 0 0 0 0,1 0 1 0 0,-1 0-1 0 0,0 1 1 0 0,1-1-1 0 0,-1 0 1 0 0,0 1-1 0 0,0-1 0 0 0,1 1 1 0 0,-1 0-1 0 0,0 0 1 0 0,0 0-1 0 0,0 0 1 0 0,0 0-1 0 0,1 0 1 0 0,-1 0-1 0 0,0 0 0 0 0,0 1 1 0 0,0-1-1 0 0,1 1 1 0 0,-4 0-1 0 0,-1 2 13 0 0,0 0-1 0 0,0 0 1 0 0,0 1 0 0 0,1 0-1 0 0,-1 0 1 0 0,1 0-1 0 0,0 0 1 0 0,0 1 0 0 0,1 0-1 0 0,-1 0 1 0 0,-5 10 0 0 0,-5 7-15 0 0,-18 39-1 0 0,23-41 9 0 0,-1 1 181 0 0,-13 34-1 0 0,22-48-206 0 0,0 0 1 0 0,0-1-1 0 0,1 1 0 0 0,0 0 1 0 0,0 0-1 0 0,0 0 0 0 0,1 0 1 0 0,0 0-1 0 0,2 14 0 0 0,-1-19-18 0 0,-1 0-1 0 0,1 0 0 0 0,0 0 0 0 0,0-1 1 0 0,0 1-1 0 0,0 0 0 0 0,0 0 1 0 0,0-1-1 0 0,0 1 0 0 0,1 0 0 0 0,-1-1 1 0 0,1 0-1 0 0,-1 1 0 0 0,1-1 0 0 0,-1 0 1 0 0,1 0-1 0 0,2 2 0 0 0,-3-2 23 0 0,1-1 0 0 0,-1 1 0 0 0,0-1 0 0 0,0 0 1 0 0,1 1-1 0 0,-1-1 0 0 0,0 0 0 0 0,1 0 0 0 0,-1 0 0 0 0,0 1 0 0 0,0-2 0 0 0,1 1 0 0 0,-1 0 0 0 0,0 0 0 0 0,1 0 0 0 0,-1 0 1 0 0,0-1-1 0 0,0 1 0 0 0,1-1 0 0 0,-1 1 0 0 0,0-1 0 0 0,0 1 0 0 0,0-1 0 0 0,0 0 0 0 0,0 1 0 0 0,0-1 0 0 0,0 0 0 0 0,0 0 1 0 0,0 0-1 0 0,0 0 0 0 0,1-2 0 0 0,0 1 13 0 0,-1-1 1 0 0,1 1-1 0 0,-1 0 1 0 0,0-1-1 0 0,0 1 1 0 0,0-1 0 0 0,1-5-1 0 0,2-5 4 0 0,-4 14-9 0 0,1 0 0 0 0,0 0 0 0 0,0 0 0 0 0,-1 0 0 0 0,1 0 0 0 0,0 0 0 0 0,-1 0 0 0 0,1 0 0 0 0,-1 0 0 0 0,1 0 0 0 0,0 1 0 0 0,6 16-27 0 0,8 30 1 0 0,8 98 834 0 0,-6-30-219 0 0,-16-110-589 0 0,1 5-5 0 0,1 0-1 0 0,5 16 1 0 0,-8-25 0 0 0,1 0 0 0 0,0 0 0 0 0,0-1 0 0 0,0 1 0 0 0,-1 0 1 0 0,2 0-1 0 0,-1-1 0 0 0,0 1 0 0 0,0 0 0 0 0,0-1 1 0 0,1 0-1 0 0,-1 1 0 0 0,1-1 0 0 0,-1 0 0 0 0,1 1 0 0 0,-1-1 1 0 0,1 0-1 0 0,0 0 0 0 0,0 0 0 0 0,0-1 0 0 0,2 2 0 0 0,-2-2-17 0 0,-1 0 0 0 0,1 0-1 0 0,-1 0 1 0 0,1-1 0 0 0,-1 1 0 0 0,1 0-1 0 0,-1-1 1 0 0,0 1 0 0 0,1-1-1 0 0,-1 0 1 0 0,0 1 0 0 0,1-1-1 0 0,-1 0 1 0 0,0 0 0 0 0,0 0-1 0 0,0 0 1 0 0,1 0 0 0 0,-1 0-1 0 0,0 0 1 0 0,0 0 0 0 0,-1 0-1 0 0,1 0 1 0 0,0-1 0 0 0,0 1-1 0 0,-1 0 1 0 0,2-3 0 0 0,2-5-176 0 0,0 0 0 0 0,4-17 1 0 0,-6 22 187 0 0,6-30 10 0 0,0-1 0 0 0,-3 0 0 0 0,2-43 0 0 0,-7 77 1 0 0,0-26 188 0 0,0 26-178 0 0,0 0 1 0 0,0 0-1 0 0,0 0 0 0 0,0 0 0 0 0,0 0 0 0 0,0 0 0 0 0,0 0 0 0 0,0 0 1 0 0,-1 0-1 0 0,1 0 0 0 0,-1 0 0 0 0,1 0 0 0 0,0 0 0 0 0,-1 0 0 0 0,0 0 0 0 0,1 0 1 0 0,-1 1-1 0 0,1-1 0 0 0,-1 0 0 0 0,-1-1 0 0 0,1 2 12 0 0,1 0 0 0 0,-1 0 0 0 0,1 1-1 0 0,-1-1 1 0 0,1 0 0 0 0,-1 0 0 0 0,1 0-1 0 0,0 1 1 0 0,-1-1 0 0 0,1 0 0 0 0,-1 1 0 0 0,1-1-1 0 0,0 0 1 0 0,-1 1 0 0 0,1-1 0 0 0,0 1 0 0 0,-1-1-1 0 0,1 0 1 0 0,0 1 0 0 0,0-1 0 0 0,-1 1-1 0 0,1-1 1 0 0,0 1 0 0 0,0-1 0 0 0,-1 2 0 0 0,-4 13 240 0 0,5-15-256 0 0,-11 45 43 0 0,2 1 0 0 0,-6 93 0 0 0,12-100 25 0 0,1-20 46 0 0,0-9-105 0 0,1 0-1 0 0,1 0 0 0 0,-1 1 0 0 0,1-1 1 0 0,1 0-1 0 0,0 0 0 0 0,1 0 1 0 0,2 12-1 0 0,-4-22-17 0 0,0 1 1 0 0,1-1-1 0 0,-1 1 1 0 0,0-1-1 0 0,0 0 0 0 0,0 1 1 0 0,0-1-1 0 0,0 0 1 0 0,1 1-1 0 0,-1-1 1 0 0,0 0-1 0 0,0 1 0 0 0,0-1 1 0 0,1 0-1 0 0,-1 1 1 0 0,0-1-1 0 0,1 0 1 0 0,-1 0-1 0 0,0 1 0 0 0,1-1 1 0 0,-1 0-1 0 0,0 0 1 0 0,1 0-1 0 0,-1 1 1 0 0,0-1-1 0 0,1 0 1 0 0,-1 0-1 0 0,0 0 0 0 0,1 0 1 0 0,-1 0-1 0 0,1 0 1 0 0,-1 0-1 0 0,1 0 1 0 0,0 0-17 0 0,0-1 1 0 0,-1 1 0 0 0,1-1 0 0 0,0 1-1 0 0,0-1 1 0 0,0 1 0 0 0,-1-1 0 0 0,1 0-1 0 0,0 1 1 0 0,-1-1 0 0 0,1 0 0 0 0,-1 0-1 0 0,1 0 1 0 0,13-29-355 0 0,3-14 204 0 0,16-56-248 0 0,-32 96 416 0 0,0 1 0 0 0,0 1 0 0 0,-1 0 0 0 0,1 0 0 0 0,-1 0 0 0 0,1-1 0 0 0,-1 1 0 0 0,0-4 0 0 0,0 6 6 0 0,0-1 0 0 0,0 1 0 0 0,0 0-1 0 0,-1 0 1 0 0,1 0 0 0 0,0 0 0 0 0,0-1 0 0 0,0 1 0 0 0,0 0 0 0 0,0 0-1 0 0,0 0 1 0 0,-1 0 0 0 0,1 0 0 0 0,0 0 0 0 0,0 0 0 0 0,0-1-1 0 0,0 1 1 0 0,-1 0 0 0 0,1 0 0 0 0,0 0 0 0 0,0 0 0 0 0,0 0-1 0 0,0 0 1 0 0,-1 0 0 0 0,1 0 0 0 0,0 0 0 0 0,0 0 0 0 0,0 0-1 0 0,0 0 1 0 0,-1 0 0 0 0,1 0 0 0 0,0 0 0 0 0,0 0 0 0 0,0 0-1 0 0,-1 0 1 0 0,1 0 0 0 0,0 0 0 0 0,0 1 0 0 0,0-1 0 0 0,0 0-1 0 0,0 0 1 0 0,-1 0 0 0 0,1 0 0 0 0,0 0 0 0 0,0 0 0 0 0,0 0 0 0 0,0 1-1 0 0,0-1 1 0 0,0 0 0 0 0,-1 0 0 0 0,-5 7 397 0 0,6-7-381 0 0,-7 13 13 0 0,1 0 0 0 0,0 0 0 0 0,1 0 0 0 0,1 1 0 0 0,0 0 0 0 0,-2 14 0 0 0,-7 90 203 0 0,9-74-121 0 0,2-18-99 0 0,-2 2 22 0 0,2-1 1 0 0,1 1 0 0 0,4 40 0 0 0,-3-68-46 0 0,0 1 0 0 0,0 0 0 0 0,0-1 0 0 0,0 1 0 0 0,0-1 0 0 0,0 1 0 0 0,1-1 0 0 0,-1 1-1 0 0,0 0 1 0 0,0-1 0 0 0,0 1 0 0 0,1-1 0 0 0,-1 1 0 0 0,0-1 0 0 0,0 1 0 0 0,1-1 0 0 0,-1 1 0 0 0,1-1 0 0 0,-1 1 0 0 0,0-1 0 0 0,1 0 0 0 0,-1 1 0 0 0,1-1-1 0 0,0 1 1 0 0,-1-1-8 0 0,1 0-1 0 0,-1 0 1 0 0,1 0-1 0 0,-1-1 1 0 0,1 1-1 0 0,0 0 1 0 0,-1 0-1 0 0,1 0 1 0 0,-1-1-1 0 0,0 1 1 0 0,1 0 0 0 0,-1 0-1 0 0,1-1 1 0 0,-1 1-1 0 0,1 0 1 0 0,-1-1-1 0 0,0 1 1 0 0,1-1-1 0 0,-1 1 1 0 0,1-1-1 0 0,2-3-77 0 0,0 0 1 0 0,-1 0-1 0 0,1 0 0 0 0,2-7 0 0 0,3-11 35 0 0,-1 1 0 0 0,-1-1 0 0 0,-1 0 0 0 0,-1 0 0 0 0,-1 0 0 0 0,0-1 0 0 0,-2 1 0 0 0,-1-1 0 0 0,-3-30 0 0 0,3 52 61 0 0,0 1 0 0 0,0-1 0 0 0,0 0 0 0 0,0 1 1 0 0,0-1-1 0 0,-1 0 0 0 0,1 0 0 0 0,0 1 0 0 0,0-1 0 0 0,-1 0 0 0 0,1 1 0 0 0,0-1 0 0 0,0 0 0 0 0,-1 1 0 0 0,1-1 1 0 0,-1 1-1 0 0,1-1 0 0 0,-1 1 0 0 0,1-1 0 0 0,-1 1 0 0 0,0-2 0 0 0,0 2 6 0 0,1 0 0 0 0,-1 1 0 0 0,1-1-1 0 0,-1 0 1 0 0,1 0 0 0 0,-1 0 0 0 0,1 0 0 0 0,0 0 0 0 0,-1 1 0 0 0,1-1-1 0 0,-1 0 1 0 0,1 0 0 0 0,-1 1 0 0 0,1-1 0 0 0,0 0 0 0 0,-1 1-1 0 0,1-1 1 0 0,0 0 0 0 0,-1 1 0 0 0,1-1 0 0 0,0 1 0 0 0,-1 0-1 0 0,-2 4 89 0 0,-1 0-1 0 0,1 1 0 0 0,-3 9 1 0 0,-5 16-94 0 0,2 0 0 0 0,-7 39 1 0 0,-5 67 113 0 0,12-66 151 0 0,7-59-208 0 0,-3 15 30 0 0,2 0-1 0 0,0 0 1 0 0,2 1-1 0 0,3 33 1 0 0,-2-60-99 0 0,0 0 0 0 0,0 0 0 0 0,0 0-1 0 0,1 0 1 0 0,-1 0 0 0 0,0 0 0 0 0,0 0 0 0 0,1 0-1 0 0,-1 0 1 0 0,1 0 0 0 0,-1 0 0 0 0,0-1 0 0 0,1 1 0 0 0,0 0-1 0 0,-1 0 1 0 0,1 0 0 0 0,0-1 0 0 0,-1 1 0 0 0,1 0 0 0 0,0 0-1 0 0,1 0 1 0 0,-2-1-3 0 0,1 0 0 0 0,-1 0 0 0 0,0 0 0 0 0,1 0 0 0 0,-1 0 0 0 0,0 0 0 0 0,1 0 0 0 0,-1 0 0 0 0,0 0 0 0 0,1 0 0 0 0,-1 0 0 0 0,0 0 0 0 0,0 0 0 0 0,1 0 0 0 0,-1 0 0 0 0,0 0 0 0 0,1-1 0 0 0,-1 1 0 0 0,0 0 0 0 0,0 0 0 0 0,1 0 0 0 0,-1-1 0 0 0,0 1 0 0 0,1 0 0 0 0,5-13-223 0 0,3-28-21 0 0,-1-1 1 0 0,-3 0 0 0 0,1-58-1 0 0,-6 87 245 0 0,1-3 48 0 0,-2 0 1 0 0,1 0-1 0 0,-2 1 0 0 0,0-1 0 0 0,-1 1 1 0 0,-1-1-1 0 0,0 1 0 0 0,-10-24 0 0 0,13 36-8 0 0,-1 0-1 0 0,1 1 0 0 0,-1-1 1 0 0,0 0-1 0 0,0 1 0 0 0,0-1 0 0 0,0 1 1 0 0,-1 0-1 0 0,1-1 0 0 0,0 1 0 0 0,-1 1 1 0 0,-3-4-1 0 0,4 5-14 0 0,1-1-1 0 0,0 0 1 0 0,-1 1-1 0 0,1 0 1 0 0,-1-1-1 0 0,1 1 1 0 0,0 0-1 0 0,-1-1 1 0 0,1 1-1 0 0,-1 0 1 0 0,1 0-1 0 0,-1 0 1 0 0,1 0-1 0 0,-1 1 1 0 0,1-1 0 0 0,0 0-1 0 0,-1 1 1 0 0,1-1-1 0 0,-1 0 1 0 0,1 1-1 0 0,0 0 1 0 0,0-1-1 0 0,-1 1 1 0 0,1 0-1 0 0,0 0 1 0 0,0 0-1 0 0,0 0 1 0 0,-2 2-1 0 0,-5 5 2 0 0,1 1-1 0 0,0 0 0 0 0,0 0 0 0 0,1 0 0 0 0,1 1 0 0 0,0 0 1 0 0,-8 20-1 0 0,6-8 22 0 0,1 0-1 0 0,-7 42 1 0 0,12-56-58 0 0,0 0 1 0 0,1 0-1 0 0,0 1 0 0 0,0-1 0 0 0,1 0 0 0 0,0 0 1 0 0,0 1-1 0 0,1-1 0 0 0,0 0 0 0 0,1-1 0 0 0,-1 1 1 0 0,7 12-1 0 0,-7-17 9 0 0,0 1 0 0 0,1-1 0 0 0,-1 1 0 0 0,1-1 0 0 0,0 0 0 0 0,0 0 0 0 0,0 0 0 0 0,0 0 0 0 0,0-1 0 0 0,0 1 0 0 0,1-1 0 0 0,0 0 0 0 0,-1 0 0 0 0,1 0 0 0 0,0 0 0 0 0,0-1 0 0 0,0 1 0 0 0,0-1 0 0 0,0 0 0 0 0,0-1 0 0 0,0 1 0 0 0,0-1 0 0 0,0 1 0 0 0,1-1 0 0 0,-1 0-1 0 0,5-1 1 0 0,-1-1-21 0 0,-1 1 0 0 0,0-1 0 0 0,-1-1 0 0 0,1 1-1 0 0,0-1 1 0 0,-1 0 0 0 0,1-1 0 0 0,-1 1 0 0 0,0-1-1 0 0,8-7 1 0 0,-2 1-74 0 0,0-1 0 0 0,-1 0 0 0 0,17-23 0 0 0,-16 16 72 0 0,-1-1 0 0 0,-1-1 0 0 0,0 0 1 0 0,-2 0-1 0 0,8-30 0 0 0,-10 29 242 0 0,-6 20-191 0 0,0 0-1 0 0,0 0 0 0 0,0 0 1 0 0,1 0-1 0 0,-1 0 1 0 0,0 0-1 0 0,0 0 1 0 0,0 0-1 0 0,0 0 1 0 0,0 0-1 0 0,-1 0 0 0 0,1 0 1 0 0,0 0-1 0 0,0 0 1 0 0,-1 0-1 0 0,1 0 1 0 0,-1-1-1 0 0,0 2 2 0 0,1 0 0 0 0,-1 0 0 0 0,0 0 0 0 0,1 0 0 0 0,-1 0 0 0 0,1 0 0 0 0,-1 0 0 0 0,1 0 0 0 0,-1 0 0 0 0,1 0 0 0 0,-1 0 0 0 0,1 1 0 0 0,-1-1 0 0 0,1 0 0 0 0,-1 0 1 0 0,1 1-1 0 0,-1-1 0 0 0,1 0 0 0 0,0 1 0 0 0,-1-1 0 0 0,1 0 0 0 0,-1 1 0 0 0,1-1 0 0 0,0 1 0 0 0,-1-1 0 0 0,1 0 0 0 0,0 1 0 0 0,0-1 0 0 0,-1 1 0 0 0,1 0 0 0 0,-11 17 132 0 0,10-16-115 0 0,-6 12 28 0 0,1 0-1 0 0,0 1 0 0 0,1 0 1 0 0,-6 29-1 0 0,5-14 70 0 0,-1 47 0 0 0,6-64-116 0 0,3 23 0 0 0,-2-33-13 0 0,0 1-1 0 0,1-1 1 0 0,0 0 0 0 0,0 1-1 0 0,0-1 1 0 0,0 0 0 0 0,0 0-1 0 0,1 1 1 0 0,-1-1 0 0 0,1 0-1 0 0,3 4 1 0 0,-4-6-15 0 0,0-1-1 0 0,-1 1 1 0 0,1-1-1 0 0,0 1 1 0 0,-1-1 0 0 0,1 0-1 0 0,0 1 1 0 0,0-1-1 0 0,-1 0 1 0 0,1 1-1 0 0,0-1 1 0 0,0 0 0 0 0,0 0-1 0 0,-1 0 1 0 0,1 0-1 0 0,0 0 1 0 0,0 0-1 0 0,0 0 1 0 0,0 0-1 0 0,-1 0 1 0 0,1-1 0 0 0,0 1-1 0 0,0 0 1 0 0,-1 0-1 0 0,1-1 1 0 0,0 1-1 0 0,0 0 1 0 0,-1-1 0 0 0,1 1-1 0 0,0-1 1 0 0,-1 1-1 0 0,1-1 1 0 0,0 1-1 0 0,-1-1 1 0 0,1 1 0 0 0,0-2-1 0 0,20-22-447 0 0,3-14 387 0 0,-17 25 25 0 0,14-18 1 0 0,-24 36 98 0 0,1 1 1 0 0,-1-1-1 0 0,1 1 0 0 0,0 0 0 0 0,-1 7 1 0 0,-4 11 72 0 0,-19 43 6 0 0,3-7 293 0 0,-28 108 0 0 0,46-133-550 0 0,5-33 118 0 0,-1 0-1 0 0,1 0 1 0 0,0 0-1 0 0,1 0 1 0 0,-1 0-1 0 0,0 0 1 0 0,0 0-1 0 0,1 0 1 0 0,-1 0-1 0 0,1 0 1 0 0,0-1-1 0 0,-1 1 1 0 0,1 0-1 0 0,2 2 1 0 0,-3-3 5 0 0,0-1 0 0 0,0 0 1 0 0,0 0-1 0 0,0 0 0 0 0,0 0 0 0 0,1 0 1 0 0,-1 0-1 0 0,0 0 0 0 0,0 0 0 0 0,0 0 1 0 0,0 0-1 0 0,0 0 0 0 0,0 0 0 0 0,1 1 1 0 0,-1-1-1 0 0,0 0 0 0 0,0 0 0 0 0,0 0 1 0 0,0 0-1 0 0,0 0 0 0 0,1 0 0 0 0,-1 0 1 0 0,0 0-1 0 0,0-1 0 0 0,0 1 0 0 0,0 0 1 0 0,0 0-1 0 0,1 0 0 0 0,-1 0 0 0 0,0 0 1 0 0,0 0-1 0 0,0 0 0 0 0,0 0 0 0 0,0 0 1 0 0,0 0-1 0 0,0 0 0 0 0,1 0 1 0 0,-1-1-1 0 0,0 1 0 0 0,5-7-181 0 0,2-9-147 0 0,23-102-356 0 0,-27 103 630 0 0,-1-1-1 0 0,-1 1 1 0 0,0 0-1 0 0,-1-1 1 0 0,-4-28-1 0 0,4 43 62 0 0,0 0-1 0 0,0-1 0 0 0,0 1 0 0 0,0 0 0 0 0,0 0 0 0 0,-1 0 1 0 0,1 0-1 0 0,0 0 0 0 0,-1 0 0 0 0,1 0 0 0 0,-1 0 0 0 0,1 0 1 0 0,-1 0-1 0 0,1 0 0 0 0,-1 1 0 0 0,0-1 0 0 0,1 0 0 0 0,-1 0 0 0 0,0 0 1 0 0,0 1-1 0 0,0-1 0 0 0,1 0 0 0 0,-1 1 0 0 0,0-1 0 0 0,0 1 1 0 0,-1-1-1 0 0,0 1 22 0 0,0 0-1 0 0,1 0 1 0 0,-1 0 0 0 0,1 1 0 0 0,0-1 0 0 0,-1 1-1 0 0,1-1 1 0 0,-1 1 0 0 0,1-1 0 0 0,0 1 0 0 0,-1 0-1 0 0,1 0 1 0 0,0 0 0 0 0,0 0 0 0 0,-1 0 0 0 0,1 0-1 0 0,0 0 1 0 0,-1 2 0 0 0,-7 7 55 0 0,1 1-1 0 0,0 0 1 0 0,1 1 0 0 0,0 0-1 0 0,-7 17 1 0 0,-3 4 9 0 0,-48 104 227 0 0,47-97-254 0 0,2-2 35 0 0,3 2 0 0 0,1 0 0 0 0,-6 43 0 0 0,15-67-92 0 0,-2 25 0 0 0,5-36-44 0 0,-1 1 0 0 0,2 0 0 0 0,-1-1 0 0 0,1 1 0 0 0,-1-1 0 0 0,2 1 0 0 0,-1-1 0 0 0,3 7 0 0 0,-4-12 34 0 0,0 0 0 0 0,0 0-1 0 0,0 0 1 0 0,0 0 0 0 0,0 0 0 0 0,0 0-1 0 0,0 0 1 0 0,0 0 0 0 0,0 0 0 0 0,0 0 0 0 0,0 0-1 0 0,0 1 1 0 0,0-1 0 0 0,0 0 0 0 0,1 0-1 0 0,-1 0 1 0 0,0 0 0 0 0,0 0 0 0 0,0 0-1 0 0,0 0 1 0 0,0 0 0 0 0,0 0 0 0 0,0 0 0 0 0,0 0-1 0 0,0 0 1 0 0,0 0 0 0 0,0 0 0 0 0,1 0-1 0 0,-1 0 1 0 0,0 0 0 0 0,0 0 0 0 0,0 0-1 0 0,0 0 1 0 0,0 0 0 0 0,0 0 0 0 0,0 0 0 0 0,0 0-1 0 0,0 0 1 0 0,0 0 0 0 0,1 0 0 0 0,-1 0-1 0 0,0 0 1 0 0,0 0 0 0 0,0 0 0 0 0,0 0-1 0 0,0 0 1 0 0,0 0 0 0 0,0-1 0 0 0,0 1-1 0 0,0 0 1 0 0,0 0 0 0 0,0 0 0 0 0,0 0 0 0 0,0 0-1 0 0,0 0 1 0 0,1 0 0 0 0,3-8-194 0 0,4-10-69 0 0,16-59-453 0 0,-16 46 692 0 0,3-1 1 0 0,0 1-1 0 0,25-46 1 0 0,-30 70 167 0 0,-4 12 154 0 0,-4 14 94 0 0,-12 24 33 0 0,-2 6-10 0 0,2 1 1 0 0,-8 59 0 0 0,21-103-455 0 0,0 0 1 0 0,1 1-1 0 0,-1-1 0 0 0,1 0 0 0 0,1 1 0 0 0,-1-1 1 0 0,1 0-1 0 0,0 1 0 0 0,3 8 0 0 0,-4-15 35 0 0,0 0-1 0 0,0 1 1 0 0,1-1-1 0 0,-1 0 1 0 0,0 0 0 0 0,0 0-1 0 0,0 1 1 0 0,0-1-1 0 0,0 0 1 0 0,0 0-1 0 0,0 0 1 0 0,1 0 0 0 0,-1 0-1 0 0,0 1 1 0 0,0-1-1 0 0,0 0 1 0 0,0 0 0 0 0,1 0-1 0 0,-1 0 1 0 0,0 0-1 0 0,0 0 1 0 0,0 0-1 0 0,0 0 1 0 0,1 0 0 0 0,-1 1-1 0 0,0-1 1 0 0,0 0-1 0 0,0 0 1 0 0,1 0 0 0 0,-1 0-1 0 0,0 0 1 0 0,0 0-1 0 0,0 0 1 0 0,1 0-1 0 0,-1-1 1 0 0,6-5-274 0 0,4-14-60 0 0,-9 18 307 0 0,4-11 1 0 0,-4 8 26 0 0,1 1 0 0 0,-1-1 1 0 0,1 1-1 0 0,0 0 1 0 0,0 0-1 0 0,1 0 0 0 0,-1 0 1 0 0,1 0-1 0 0,0 0 0 0 0,0 1 1 0 0,4-4-1 0 0,-6 7 13 0 0,-1-1 1 0 0,0 1-1 0 0,1 0 0 0 0,-1 0 1 0 0,0 0-1 0 0,1 0 0 0 0,-1 0 1 0 0,0 0-1 0 0,1 0 0 0 0,-1 0 1 0 0,0 0-1 0 0,1 0 0 0 0,-1 0 1 0 0,0 0-1 0 0,1 0 0 0 0,-1 0 1 0 0,0 0-1 0 0,1 0 0 0 0,-1 0 1 0 0,1 0-1 0 0,-1 0 0 0 0,0 0 1 0 0,0 0-1 0 0,1 1 0 0 0,-1-1 1 0 0,0 0-1 0 0,1 0 0 0 0,-1 0 1 0 0,0 1-1 0 0,0-1 0 0 0,1 0 1 0 0,-1 0-1 0 0,0 1 0 0 0,0-1 1 0 0,1 0-1 0 0,-1 1 0 0 0,0-1 1 0 0,8 14 193 0 0,-7-11-161 0 0,0 1-17 0 0,1 0-1 0 0,-1 0 0 0 0,0 0 1 0 0,0 0-1 0 0,0 0 1 0 0,-1 0-1 0 0,1 0 1 0 0,-1 0-1 0 0,0 1 1 0 0,0-1-1 0 0,-1 0 0 0 0,0 5 1 0 0,0 18 269 0 0,0-31-325 0 0,0 0-1 0 0,-1 0 1 0 0,1 0 0 0 0,-1 0-1 0 0,-4-7 1 0 0,5 9 26 0 0,1 1 1 0 0,-1-1-1 0 0,0 1 0 0 0,0-1 1 0 0,0 1-1 0 0,-1-1 0 0 0,1 1 1 0 0,0-1-1 0 0,-1 1 0 0 0,1 0 1 0 0,-1 0-1 0 0,1 0 0 0 0,-1 0 1 0 0,1 0-1 0 0,-1 0 0 0 0,0 0 1 0 0,1 0-1 0 0,-1 1 0 0 0,0-1 1 0 0,-3 0-1 0 0,-11 2 116 0 0,0 2 0 0 0,1-1 1 0 0,-1 2-1 0 0,1 0 0 0 0,-1 1 0 0 0,-20 10 0 0 0,19-8-20 0 0,0 2 1 0 0,0 0-1 0 0,1 1 0 0 0,0 0 1 0 0,-17 15-1 0 0,25-19-100 0 0,0 0 0 0 0,-1 0 0 0 0,1-1 0 0 0,-2 0 0 0 0,1-1 0 0 0,0 0 0 0 0,-15 4 0 0 0,4-2 55 0 0,0-2 0 0 0,-35 4 0 0 0,42-8-38 0 0,-1 0 1 0 0,0 0-1 0 0,0-1 0 0 0,1-1 1 0 0,-1 0-1 0 0,-14-4 0 0 0,-6-1 29 0 0,-62-4-1 0 0,78 9-27 0 0,-11 0 5 0 0,-74-9 141 0 0,92 9-144 0 0,0 2 0 0 0,0-1 0 0 0,-18 3 0 0 0,5 0-22 0 0,-6-1 85 0 0,-44 1 200 0 0,21-5-250 0 0,-49-3 28 0 0,92 5-31 0 0,0 1 1 0 0,0 1-1 0 0,-15 1 0 0 0,15-1 2 0 0,0 0 0 0 0,0 0-1 0 0,-19-2 1 0 0,1-1-39 0 0,22 2 13 0 0,-1 0 1 0 0,1-1 0 0 0,0 0 0 0 0,-1 0-1 0 0,-9-3 1 0 0,5 3 13 0 0,10 1-7 0 0,0 0-1 0 0,-1 0 1 0 0,1 0 0 0 0,-1 0-1 0 0,1 0 1 0 0,0 0-1 0 0,-1 0 1 0 0,1-1 0 0 0,0 1-1 0 0,-2-1 1 0 0,13-2-160 0 0,5 1 33 0 0,249-24-607 0 0,-41 12 717 0 0,29-4 38 0 0,-179 8-26 0 0,-2-4 1 0 0,81-25-1 0 0,-107 25 3 0 0,-1-3 0 0 0,-1-2 0 0 0,0-1 0 0 0,54-37 0 0 0,-88 51 4 0 0,-1 0 0 0 0,0 0 0 0 0,-1-1 0 0 0,1-1 0 0 0,-2 1 0 0 0,1-1 0 0 0,-1 0 0 0 0,9-15 0 0 0,-11 17 0 0 0,-1-1 0 0 0,0 0 0 0 0,0 1 0 0 0,-1-1 0 0 0,0 0 0 0 0,0 0 0 0 0,0 0 0 0 0,-1-1 0 0 0,0 1 0 0 0,-1 0 0 0 0,1-1 0 0 0,-2-12 0 0 0,-1 7 8 0 0,1 0 0 0 0,-2 0 0 0 0,0 0 0 0 0,0 1 0 0 0,-1-1 0 0 0,-1 1 0 0 0,-9-17 0 0 0,-63-86 56 0 0,-76-103-480 0 0,136 192 377 0 0,-26-53 0 0 0,23 38 37 0 0,-1 3-3 0 0,-49-67 0 0 0,53 83 39 0 0,-1 1 0 0 0,-1 1-1 0 0,-1 0 1 0 0,-24-17 0 0 0,33 29 18 0 0,0 1 0 0 0,-1 1 0 0 0,0 0 0 0 0,0 0 0 0 0,0 1 0 0 0,0 1 1 0 0,-1 0-1 0 0,0 1 0 0 0,0 0 0 0 0,0 1 0 0 0,-19-1 0 0 0,28 3-52 0 0,0 0-1 0 0,0 0 1 0 0,0 0-1 0 0,0 0 1 0 0,0 1-1 0 0,0 0 1 0 0,0 0 0 0 0,0 0-1 0 0,0 0 1 0 0,0 1-1 0 0,-6 3 1 0 0,9-5-5 0 0,1 0 0 0 0,0 0 0 0 0,0 0 0 0 0,0 1 0 0 0,0-1 0 0 0,-1 0 0 0 0,1 0 0 0 0,0 0 0 0 0,0 1 0 0 0,0-1 0 0 0,0 0 0 0 0,0 0-1 0 0,0 1 1 0 0,-1-1 0 0 0,1 0 0 0 0,0 0 0 0 0,0 1 0 0 0,0-1 0 0 0,0 0 0 0 0,0 1 0 0 0,0-1 0 0 0,0 0 0 0 0,0 0 0 0 0,0 1 0 0 0,0-1 0 0 0,0 0 0 0 0,1 0 0 0 0,-1 1 0 0 0,0-1 0 0 0,0 0 0 0 0,0 0 0 0 0,0 1 0 0 0,0-1 0 0 0,10 8-113 0 0,12 3-228 0 0,-18-10 290 0 0,0-1-1 0 0,0 1 1 0 0,0 0 0 0 0,0-1-1 0 0,0 0 1 0 0,0 0-1 0 0,0 0 1 0 0,0 0 0 0 0,0-1-1 0 0,0 0 1 0 0,0 1-1 0 0,6-3 1 0 0,-4 0 22 0 0,0 0 1 0 0,0 0-1 0 0,0 0 1 0 0,0-1-1 0 0,0 1 0 0 0,9-10 1 0 0,-5 3-10 0 0,0 0 1 0 0,-1-1 0 0 0,0 0 0 0 0,-1 0 0 0 0,0-1-1 0 0,9-20 1 0 0,-11 21 41 0 0,-1-1-1 0 0,-1 0 1 0 0,0-1-1 0 0,-1 1 1 0 0,0-1-1 0 0,-1 1 1 0 0,0-1-1 0 0,-1 0 1 0 0,0 0-1 0 0,-1 0 1 0 0,-2-13 0 0 0,2 20 31 0 0,-1 0 1 0 0,-1 0 0 0 0,1 1 0 0 0,-1-1 0 0 0,0 1 0 0 0,0-1 0 0 0,0 1 0 0 0,-1 0-1 0 0,1 0 1 0 0,-1 0 0 0 0,-1 0 0 0 0,1 1 0 0 0,-1-1 0 0 0,0 1 0 0 0,0 0 0 0 0,0 0-1 0 0,0 0 1 0 0,-1 0 0 0 0,1 1 0 0 0,-1 0 0 0 0,0 0 0 0 0,0 0 0 0 0,-1 0 0 0 0,1 1-1 0 0,0 0 1 0 0,-11-2 0 0 0,3 1-11 0 0,-1 1 1 0 0,1 0-1 0 0,-1 1 0 0 0,0 1 0 0 0,1 0 0 0 0,-1 1 1 0 0,0 1-1 0 0,1 0 0 0 0,-1 1 0 0 0,-14 4 0 0 0,-18 8-241 0 0,-65 32-1 0 0,85-35 156 0 0,-109 55-47 0 0,-159 105 0 0 0,21 21 471 0 0,232-160-369 0 0,8-7-201 0 0,-47 29 1 0 0,75-52 108 0 0,4-2 50 0 0,0 0-1 0 0,-1 0 0 0 0,1 0 1 0 0,-1 0-1 0 0,1-1 1 0 0,0 1-1 0 0,-1-1 1 0 0,1 1-1 0 0,-1-1 0 0 0,-2 1 1 0 0,4-1 37 0 0,0 0 0 0 0,0 0 1 0 0,-1 0-1 0 0,1-1 0 0 0,0 1 1 0 0,0 0-1 0 0,0 0 0 0 0,0 0 1 0 0,0 0-1 0 0,0 0 0 0 0,0-1 1 0 0,0 1-1 0 0,0 0 0 0 0,-1 0 1 0 0,1 0-1 0 0,0 0 0 0 0,0 0 1 0 0,0-1-1 0 0,0 1 0 0 0,0 0 0 0 0,0 0 1 0 0,0 0-1 0 0,0 0 0 0 0,0-1 1 0 0,0 1-1 0 0,0 0 0 0 0,0 0 1 0 0,0 0-1 0 0,1 0 0 0 0,-1-1 1 0 0,0 1-1 0 0,0 0 0 0 0,0 0 1 0 0,0 0-1 0 0,0 0 0 0 0,0 0 1 0 0,0-1-1 0 0,0 1 0 0 0,4-9-159 0 0,-3 7 83 0 0,5-13-146 0 0,29-93-565 0 0,-34 106 831 0 0,0 0-1 0 0,-1-1 1 0 0,1 1 0 0 0,-1 0-1 0 0,0-1 1 0 0,0 1 0 0 0,1-1 0 0 0,-2 1-1 0 0,1-1 1 0 0,0 1 0 0 0,0-1-1 0 0,-1 1 1 0 0,1 0 0 0 0,-1-1-1 0 0,0 1 1 0 0,-1-4 0 0 0,1 5 15 0 0,-1-1 0 0 0,1 1 0 0 0,0 0 0 0 0,0 0 0 0 0,-1-1 0 0 0,1 1 1 0 0,-1 0-1 0 0,1 0 0 0 0,-1 1 0 0 0,1-1 0 0 0,-1 0 0 0 0,0 0 0 0 0,1 1 0 0 0,-1-1 0 0 0,0 1 0 0 0,1-1 1 0 0,-1 1-1 0 0,0 0 0 0 0,0 0 0 0 0,0 0 0 0 0,1 0 0 0 0,-1 0 0 0 0,-3 1 0 0 0,-3 0 10 0 0,-1 0 0 0 0,0 1 0 0 0,0 0-1 0 0,1 1 1 0 0,0 0 0 0 0,-1 0 0 0 0,1 1 0 0 0,-12 7-1 0 0,-59 44 462 0 0,63-42-487 0 0,-16 13-24 0 0,18-14-11 0 0,-31 20 1 0 0,53-50-266 0 0,61-124-762 0 0,-56 117 1030 0 0,32-54-43 0 0,-18 38 43 0 0,49-82 311 0 0,-74 119-206 0 0,9-23 73 0 0,-11 27-147 0 0,0-1-1 0 0,1 0 1 0 0,-1 0-1 0 0,0 1 1 0 0,0-1-1 0 0,0 0 0 0 0,0 0 1 0 0,0 0-1 0 0,0 1 1 0 0,0-1-1 0 0,0 0 0 0 0,0 0 1 0 0,0 0-1 0 0,0 1 1 0 0,0-1-1 0 0,-1 0 1 0 0,1 0-1 0 0,0 1 0 0 0,-1-1 1 0 0,1 0-1 0 0,0 0 1 0 0,-1 1-1 0 0,1-1 0 0 0,-1 1 1 0 0,1-1-1 0 0,-1 0 1 0 0,1 1-1 0 0,-1-1 1 0 0,0 1-1 0 0,1-1 0 0 0,-2 0 1 0 0,2 1 28 0 0,-1 0-43 0 0,3 0-14 0 0,-1 0 0 0 0,0 1 1 0 0,1-1-1 0 0,-1 0 0 0 0,0 0 0 0 0,1 0 0 0 0,-1 0 0 0 0,0-1 0 0 0,1 1 0 0 0,-1 0 1 0 0,0-1-1 0 0,1 1 0 0 0,-1 0 0 0 0,0-1 0 0 0,0 0 0 0 0,0 1 0 0 0,1-1 0 0 0,-1 0 1 0 0,0 1-1 0 0,0-1 0 0 0,0 0 0 0 0,0 0 0 0 0,0 0 0 0 0,0 0 0 0 0,0 0 0 0 0,-1 0 1 0 0,1 0-1 0 0,0 0 0 0 0,0 0 0 0 0,-1-1 0 0 0,2-1 0 0 0,-1 0-1 0 0,0 0-1 0 0,0 0 1 0 0,0-1 0 0 0,0 1-1 0 0,0 0 1 0 0,-1 0 0 0 0,1 0-1 0 0,-1-1 1 0 0,0 1 0 0 0,0 0-1 0 0,-1-5 1 0 0,1 6 24 0 0,0 1-1 0 0,0 0 1 0 0,1-1-1 0 0,-1 1 1 0 0,0-1-1 0 0,0 1 1 0 0,1-1-1 0 0,-1 1 1 0 0,1 0-1 0 0,0-1 1 0 0,-1 1-1 0 0,1 0 1 0 0,0 0-1 0 0,0-1 1 0 0,0 1-1 0 0,0 0 1 0 0,0 0-1 0 0,1-1 1 0 0,23-21-1240 0 0,-23 22 1006 0 0,6-5-354 0 0,-4 3-66 0 0,0 0-1 0 0,0 0 1 0 0,-1-1-1 0 0,1 1 1 0 0,4-7 0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4:13.104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80 304 4087 0 0,'0'0'2216'0'0,"-9"23"1744"0"0,7-18-3690 0 0,-1-1 1 0 0,1 1-1 0 0,0 0 0 0 0,1-1 0 0 0,-1 1 0 0 0,1 0 0 0 0,0 0 0 0 0,0 0 1 0 0,1 0-1 0 0,-1 7 0 0 0,-5 23 430 0 0,6-31-571 0 0,-1 0-1 0 0,1 0 0 0 0,0 0 1 0 0,0 0-1 0 0,0 0 0 0 0,1 6 1 0 0,0 2 196 0 0,-1-12-311 0 0,0 0 0 0 0,0 0 0 0 0,0 0 0 0 0,0 0 0 0 0,0 1 0 0 0,0-1 0 0 0,0 0 0 0 0,0 0 0 0 0,0 0 0 0 0,0 0 0 0 0,0 1 0 0 0,0-1 0 0 0,0 0 0 0 0,0 0-1 0 0,0 0 1 0 0,0 0 0 0 0,1 1 0 0 0,-1-1 0 0 0,0 0 0 0 0,0 0 0 0 0,0 0 0 0 0,0 0 0 0 0,0 0 0 0 0,0 1 0 0 0,0-1 0 0 0,0 0 0 0 0,1 0 0 0 0,-1 0 0 0 0,0 0 0 0 0,0 0 0 0 0,0 0 0 0 0,0 0 0 0 0,0 0-1 0 0,1 0 1 0 0,-1 1 0 0 0,0-1 0 0 0,0 0 0 0 0,0 0 0 0 0,0 0 0 0 0,1 0 0 0 0,-1 0 0 0 0,0 0 0 0 0,8-6 121 0 0,4-10-22 0 0,-6 2-68 0 0,-1 1 0 0 0,0-1 0 0 0,-1 0 0 0 0,-1-1 0 0 0,0 1 0 0 0,1-22 0 0 0,-1 11-40 0 0,-3 24 7 0 0,1 0 1 0 0,-1 0-1 0 0,0 0 0 0 0,0 0 0 0 0,0 0 0 0 0,0-1 1 0 0,0 1-1 0 0,0 0 0 0 0,-1 0 0 0 0,1 0 0 0 0,0 0 1 0 0,0 0-1 0 0,-1 0 0 0 0,1 0 0 0 0,-1 0 0 0 0,1 0 0 0 0,-1 0 1 0 0,1 0-1 0 0,-1 0 0 0 0,-1-1 0 0 0,2 2-3 0 0,-1 0 0 0 0,0 1-1 0 0,1-1 1 0 0,-1 0-1 0 0,0 1 1 0 0,1-1 0 0 0,-1 0-1 0 0,1 1 1 0 0,-1-1 0 0 0,1 1-1 0 0,-1-1 1 0 0,1 1-1 0 0,-1 0 1 0 0,1-1 0 0 0,-1 1-1 0 0,1-1 1 0 0,-1 1 0 0 0,1 0-1 0 0,0-1 1 0 0,-1 2 0 0 0,-9 23 2 0 0,6-15-11 0 0,-1 1 0 0 0,2 0 0 0 0,-4 16-1 0 0,0 2 143 0 0,5-23-84 0 0,1 0 0 0 0,-1 0 0 0 0,1-1 0 0 0,1 1 0 0 0,-1 0 0 0 0,1 0 0 0 0,0 0 0 0 0,0 0 0 0 0,1 6 0 0 0,1-6 73 0 0,-2-2-58 0 0,1 0 0 0 0,0 0 0 0 0,0 0 0 0 0,1 0 0 0 0,2 6 0 0 0,-3-9-67 0 0,-1 0-1 0 0,0-1 1 0 0,1 1-1 0 0,-1-1 1 0 0,1 1 0 0 0,-1-1-1 0 0,1 1 1 0 0,-1-1 0 0 0,1 1-1 0 0,0-1 1 0 0,-1 1 0 0 0,1-1-1 0 0,-1 0 1 0 0,1 1 0 0 0,0-1-1 0 0,-1 0 1 0 0,1 0 0 0 0,0 1-1 0 0,0-1 1 0 0,-1 0 0 0 0,1 0-1 0 0,0 0 1 0 0,-1 0 0 0 0,1 0-1 0 0,0 0 1 0 0,0 0 0 0 0,-1 0-1 0 0,1 0 1 0 0,0 0 0 0 0,-1 0-1 0 0,1-1 1 0 0,0 1 0 0 0,0 0-1 0 0,-1 0 1 0 0,1-1 0 0 0,-1 1-1 0 0,1 0 1 0 0,0-1 0 0 0,-1 1-1 0 0,2-1 1 0 0,-1-1 11 0 0,0 1-1 0 0,0 0 1 0 0,0-1 0 0 0,0 1 0 0 0,0-1 0 0 0,0 1-1 0 0,0-1 1 0 0,0 0 0 0 0,0 1 0 0 0,-1-1 0 0 0,1 0-1 0 0,-1 1 1 0 0,1-1 0 0 0,-1 0 0 0 0,0 0-1 0 0,0 0 1 0 0,0 1 0 0 0,0-1 0 0 0,0 0 0 0 0,0 0-1 0 0,0-2 1 0 0,0 3 2 0 0,0-1-1 0 0,-1 0 1 0 0,1 1-1 0 0,0-1 1 0 0,0 0-1 0 0,-1 1 1 0 0,1-1 0 0 0,-1 0-1 0 0,1 1 1 0 0,-1-1-1 0 0,0 1 1 0 0,0-1-1 0 0,0 1 1 0 0,0-1-1 0 0,0 1 1 0 0,0 0-1 0 0,0 0 1 0 0,0-1 0 0 0,0 1-1 0 0,-1 0 1 0 0,-2-2-1 0 0,3 3-25 0 0,0 0-1 0 0,0-1 1 0 0,0 1-1 0 0,0 0 1 0 0,0 0 0 0 0,0 0-1 0 0,0 0 1 0 0,0 0-1 0 0,0 0 1 0 0,0 0-1 0 0,0 1 1 0 0,0-1-1 0 0,0 0 1 0 0,0 0 0 0 0,0 1-1 0 0,0-1 1 0 0,0 1-1 0 0,1-1 1 0 0,-1 1-1 0 0,0-1 1 0 0,0 1-1 0 0,0 0 1 0 0,0-1 0 0 0,1 1-1 0 0,-2 1 1 0 0,-2 2-67 0 0,1 1-1 0 0,0-1 1 0 0,-5 10 0 0 0,2-2 86 0 0,4-9-55 0 0,0 0 1 0 0,1 0-1 0 0,-1 0 1 0 0,1 1-1 0 0,-1 4 1 0 0,-5 10 139 0 0,7-17-93 0 0,0-1-1 0 0,0 0 0 0 0,0 1 0 0 0,0-1 1 0 0,0 0-1 0 0,0 1 0 0 0,0-1 1 0 0,0 0-1 0 0,0 1 0 0 0,0-1 1 0 0,0 0-1 0 0,0 0 0 0 0,1 1 1 0 0,-1-1-1 0 0,0 0 0 0 0,0 1 0 0 0,0-1 1 0 0,0 0-1 0 0,0 0 0 0 0,1 1 1 0 0,-1-1-1 0 0,0 0 0 0 0,0 0 1 0 0,1 1-1 0 0,-1-1 0 0 0,0 0 1 0 0,0 0-1 0 0,1 0 0 0 0,-1 0 1 0 0,0 1-1 0 0,0-1 0 0 0,1 0 0 0 0,-1 0 1 0 0,0 0-1 0 0,1 0 0 0 0,-1 0 1 0 0,0 0-1 0 0,0 0 0 0 0,1 0 1 0 0,-1 0-1 0 0,0 0 0 0 0,1 0 1 0 0,-1 0-1 0 0,0 0 0 0 0,1 0 0 0 0,-1 0 1 0 0,0 0-1 0 0,1 0 0 0 0,-1 0 1 0 0,0 0-1 0 0,0 0 0 0 0,1 0 1 0 0,-1-1-1 0 0,0 1 0 0 0,1 0 1 0 0,-1 0-1 0 0,0-1 0 0 0,11-11-3 0 0,-9 4 62 0 0,1 0 0 0 0,-1 0-1 0 0,0 0 1 0 0,1-9 0 0 0,3-11 77 0 0,-7 13-141 0 0,1 15 15 0 0,0-1 0 0 0,0 0 0 0 0,-1 1 0 0 0,1-1 0 0 0,0 1 0 0 0,0-1 0 0 0,0 1 0 0 0,-1-1 0 0 0,1 1 0 0 0,0-1 0 0 0,-1 1 0 0 0,1-1 0 0 0,0 1 0 0 0,-1-1 0 0 0,1 1 0 0 0,0-1 0 0 0,-1 1 0 0 0,1-1 0 0 0,-1 1 0 0 0,1 0 0 0 0,-1-1 0 0 0,1 1 0 0 0,-1 0 0 0 0,1 0 0 0 0,-2-1 0 0 0,1 1-14 0 0,1 0 0 0 0,-1 1 0 0 0,0-1 0 0 0,0 0 0 0 0,0 0 0 0 0,0 1 0 0 0,1-1 0 0 0,-1 0 0 0 0,0 1 1 0 0,0-1-1 0 0,0 1 0 0 0,1-1 0 0 0,-1 1 0 0 0,0-1 0 0 0,1 1 0 0 0,-1 0 0 0 0,1-1 0 0 0,-1 1 0 0 0,1 0 0 0 0,-1-1 0 0 0,0 2 0 0 0,-10 19-117 0 0,9-18 105 0 0,-8 26 2 0 0,10-28 15 0 0,0-1 1 0 0,-1 1-1 0 0,1 0 1 0 0,0-1-1 0 0,0 1 1 0 0,0 0-1 0 0,-1 0 1 0 0,1-1-1 0 0,0 1 1 0 0,0 0 0 0 0,0 0-1 0 0,1-1 1 0 0,-1 1-1 0 0,0 0 1 0 0,0 0-1 0 0,0-1 1 0 0,0 1-1 0 0,1 0 1 0 0,-1-1-1 0 0,0 1 1 0 0,1 0 0 0 0,-1-1-1 0 0,0 1 1 0 0,1 0-1 0 0,-1-1 1 0 0,1 1-1 0 0,-1-1 1 0 0,1 1-1 0 0,-1-1 1 0 0,1 1-1 0 0,0-1 1 0 0,-1 1 0 0 0,1-1-1 0 0,-1 0 1 0 0,2 1-1 0 0,2-1-29 0 0,0 1 0 0 0,0-1 0 0 0,1-1-1 0 0,-1 1 1 0 0,0-1 0 0 0,0 0 0 0 0,0 1 0 0 0,0-2-1 0 0,0 1 1 0 0,5-3 0 0 0,10-2 41 0 0,-6 1 20 0 0,0 0 0 0 0,0-1 1 0 0,0-1-1 0 0,0 0 0 0 0,-1-1 1 0 0,21-18-1 0 0,-10 9-13 0 0,-21 16 0 0 0,0 0 0 0 0,0-1 0 0 0,0 1 0 0 0,1 0 0 0 0,-1 0 0 0 0,0 1 0 0 0,1-1 0 0 0,-1 0 0 0 0,5 0 0 0 0,-7 1 147 0 0,-2 16-90 0 0,1-13-66 0 0,1-1-1 0 0,-2 1 0 0 0,1-1 0 0 0,0 1 1 0 0,0-1-1 0 0,-1 0 0 0 0,1 0 1 0 0,-3 3-1 0 0,-7 12 119 0 0,4-7 191 0 0,6-9-307 0 0,0-1 1 0 0,0 1-1 0 0,1 0 0 0 0,-1-1 1 0 0,0 1-1 0 0,1 0 0 0 0,-1 0 1 0 0,1 0-1 0 0,-1 0 0 0 0,1 0 1 0 0,-1 0-1 0 0,1 0 0 0 0,0 0 1 0 0,-1-1-1 0 0,1 1 1 0 0,0 0-1 0 0,0 1 0 0 0,0 0 1 0 0,-1 5 53 0 0,1-6-69 0 0,0-1 1 0 0,0 1 0 0 0,0 0 0 0 0,0-1-1 0 0,0 1 1 0 0,0-1 0 0 0,0 1 0 0 0,0 0-1 0 0,0-1 1 0 0,0 1 0 0 0,0-1-1 0 0,0 1 1 0 0,0-1 0 0 0,1 1 0 0 0,-1 0-1 0 0,0-1 1 0 0,1 1 0 0 0,0 2-24 0 0,9 9-146 0 0,-10-11 164 0 0,1-1 1 0 0,-1 0-1 0 0,0 1 0 0 0,1-1 0 0 0,-1 0 1 0 0,1 0-1 0 0,-1 1 0 0 0,1-1 0 0 0,-1 0 1 0 0,1 0-1 0 0,-1 0 0 0 0,1 0 0 0 0,-1 0 1 0 0,1 0-1 0 0,-1 1 0 0 0,1-1 0 0 0,-1 0 0 0 0,1-1 1 0 0,-1 1-1 0 0,1 0 0 0 0,-1 0 0 0 0,0 0 1 0 0,1 0-1 0 0,-1 0 0 0 0,1 0 0 0 0,-1-1 1 0 0,1 1-1 0 0,0 0 0 0 0,1-2 12 0 0,1 0-1 0 0,-1 0 1 0 0,0 0 0 0 0,0 0-1 0 0,0 0 1 0 0,0-1-1 0 0,0 1 1 0 0,0-1-1 0 0,-1 1 1 0 0,1-1 0 0 0,-1 1-1 0 0,1-1 1 0 0,-1 0-1 0 0,1-3 1 0 0,1-7 55 0 0,5-24-1 0 0,-7 34-61 0 0,-1 0 10 0 0,0 0 0 0 0,1 0 1 0 0,-1 0-1 0 0,0 0 0 0 0,-1-1 0 0 0,1 1 0 0 0,0 0 0 0 0,-1 0 0 0 0,0 0 0 0 0,0 0 1 0 0,0 0-1 0 0,-3-6 0 0 0,4 8-4 0 0,-1 1 0 0 0,1-1 0 0 0,-1 0 0 0 0,0 0 1 0 0,1 0-1 0 0,-1 1 0 0 0,0-1 0 0 0,0 0 0 0 0,1 0 0 0 0,-1 1 0 0 0,0-1 1 0 0,0 1-1 0 0,0-1 0 0 0,0 1 0 0 0,0-1 0 0 0,0 1 0 0 0,0 0 0 0 0,0-1 1 0 0,0 1-1 0 0,0 0 0 0 0,0 0 0 0 0,0 0 0 0 0,0 0 0 0 0,0 0 0 0 0,0 0 0 0 0,0 0 1 0 0,0 0-1 0 0,-1 0 0 0 0,1 0 0 0 0,0 1 0 0 0,0-1 0 0 0,0 0 0 0 0,0 1 1 0 0,0-1-1 0 0,1 1 0 0 0,-1-1 0 0 0,0 1 0 0 0,0-1 0 0 0,0 1 0 0 0,-1 1 1 0 0,-17 11-138 0 0,-18 12-16 0 0,33-23 179 0 0,1 0-1 0 0,-1 0 1 0 0,0 0 0 0 0,0-1-1 0 0,1 0 1 0 0,-1 0 0 0 0,0 0-1 0 0,-5 1 1 0 0,7-2-12 0 0,0-1 0 0 0,0 1-1 0 0,0 0 1 0 0,0-1 0 0 0,0 1 0 0 0,0-1 0 0 0,1 1-1 0 0,-1-1 1 0 0,0 0 0 0 0,0 0 0 0 0,1 0-1 0 0,-1 0 1 0 0,0 0 0 0 0,1 0 0 0 0,-1 0-1 0 0,1-1 1 0 0,0 1 0 0 0,-1-1 0 0 0,1 1 0 0 0,0-1-1 0 0,0 1 1 0 0,0-1 0 0 0,0 0 0 0 0,0 1-1 0 0,-1-4 1 0 0,0 1-24 0 0,0-1 1 0 0,0 0-1 0 0,1 1 0 0 0,-1-1 0 0 0,1 0 0 0 0,0 0 0 0 0,1 0 1 0 0,-1-10-1 0 0,8-124-320 0 0,-5 118 321 0 0,-1 12-8 0 0,-1-1 1 0 0,1 1 0 0 0,-1-1-1 0 0,-2-10 1 0 0,2 19 14 0 0,0 1 1 0 0,0-1-1 0 0,0 1 0 0 0,0 0 1 0 0,0-1-1 0 0,0 1 0 0 0,0 0 1 0 0,0-1-1 0 0,0 1 0 0 0,0 0 1 0 0,-1-1-1 0 0,1 1 0 0 0,0 0 1 0 0,0 0-1 0 0,0-1 0 0 0,0 1 1 0 0,-1 0-1 0 0,1-1 0 0 0,0 1 1 0 0,0 0-1 0 0,-1 0 0 0 0,1-1 1 0 0,0 1-1 0 0,0 0 0 0 0,-1 0 1 0 0,1 0-1 0 0,0 0 0 0 0,-1-1 1 0 0,1 1-1 0 0,-1 0 0 0 0,-8 6 91 0 0,-4 15-46 0 0,-6 21-312 0 0,12-24 256 0 0,-1 12-52 0 0,7-24 58 0 0,-1 4 0 0 0,1 0 0 0 0,0 1 0 0 0,1-1 0 0 0,1 15 0 0 0,-1-22 0 0 0,1-3 0 0 0,0 0 0 0 0,-1 0 0 0 0,1 0 0 0 0,0-1 0 0 0,0 1 0 0 0,-1 0 0 0 0,1 0 0 0 0,0 0 0 0 0,-1-1 0 0 0,1 1 0 0 0,0 0 0 0 0,-1 0 0 0 0,1-1 0 0 0,-1 1 0 0 0,1-1 0 0 0,0 1 0 0 0,0-1 0 0 0,3-6 0 0 0,-3 6 0 0 0,0-1 0 0 0,0 0 0 0 0,0 1 0 0 0,0-1 0 0 0,0 0 0 0 0,-1 0 0 0 0,1 0 0 0 0,0-3 0 0 0,0-1 5 0 0,1-1-1 0 0,0 1 0 0 0,4-12 1 0 0,4-12 129 0 0,-3 9-68 0 0,-6 18-72 0 0,0 0-1 0 0,0-1 0 0 0,1 1 1 0 0,-2-1-1 0 0,1 1 1 0 0,0-1-1 0 0,-1 1 0 0 0,0-1 1 0 0,0 0-1 0 0,0 1 0 0 0,0-1 1 0 0,-1-5-1 0 0,1 9 13 0 0,0 0 0 0 0,-1-1 0 0 0,1 1 1 0 0,0 0-1 0 0,0 0 0 0 0,0 0 0 0 0,-1-1 0 0 0,1 1 0 0 0,0 0 0 0 0,0 0 0 0 0,-1 0 0 0 0,1 0 0 0 0,0 0 1 0 0,0 0-1 0 0,-1-1 0 0 0,1 1 0 0 0,0 0 0 0 0,-1 0 0 0 0,1 0 0 0 0,0 0 0 0 0,0 0 0 0 0,-1 0 1 0 0,1 0-1 0 0,0 0 0 0 0,-1 0 0 0 0,1 0 0 0 0,0 0 0 0 0,0 1 0 0 0,-1-1 0 0 0,1 0 0 0 0,0 0 0 0 0,0 0 1 0 0,-1 0-1 0 0,1 0 0 0 0,0 0 0 0 0,0 1 0 0 0,-1-1 0 0 0,1 0 0 0 0,0 0 0 0 0,0 0 0 0 0,-1 1 0 0 0,-8 7 67 0 0,-7 22-125 0 0,12-23 47 0 0,-1 1 0 0 0,1 0 0 0 0,1 0 0 0 0,-5 14 0 0 0,7-21 5 0 0,1 0 0 0 0,0-1 0 0 0,0 0 0 0 0,-1 0 0 0 0,1 0 0 0 0,0 1 0 0 0,0-1 0 0 0,0 0 0 0 0,-1 0 0 0 0,1 1 0 0 0,0-1 0 0 0,0 0 0 0 0,0 0 0 0 0,0 1 0 0 0,0-1 0 0 0,0 0 0 0 0,-1 1 0 0 0,1-1 0 0 0,0 0 0 0 0,0 1 0 0 0,0-1 0 0 0,0 0 0 0 0,0 0 0 0 0,0 1 0 0 0,0-1 0 0 0,0 0 0 0 0,0 1 0 0 0,0-1 0 0 0,1 0 0 0 0,-1 1 0 0 0,0-1 0 0 0,0 0 0 0 0,0 0 0 0 0,0 1 0 0 0,0-1 0 0 0,0 0 0 0 0,1 0 0 0 0,-1 1 0 0 0,0-1 0 0 0,0 0 0 0 0,0 0 0 0 0,1 1 0 0 0,-1-1 0 0 0,0 0 0 0 0,1 0 0 0 0,0 0-6 0 0,1-1 0 0 0,-1 1 0 0 0,0-1-1 0 0,1 1 1 0 0,-1-1 0 0 0,0 0 0 0 0,1 0-1 0 0,-1 0 1 0 0,0 1 0 0 0,0-1 0 0 0,0 0-1 0 0,0-1 1 0 0,0 1 0 0 0,0 0 0 0 0,0 0 0 0 0,0 0-1 0 0,1-2 1 0 0,1-1-26 0 0,8-9-22 0 0,0 0 1 0 0,16-26-1 0 0,-24 35 85 0 0,-1 0-1 0 0,0 0 1 0 0,0 0 0 0 0,0 0-1 0 0,0 0 1 0 0,-1 0 0 0 0,1 0-1 0 0,0-7 1 0 0,-2 11-29 0 0,0 0-1 0 0,0 0 1 0 0,0 0 0 0 0,0-1-1 0 0,0 1 1 0 0,0 0 0 0 0,0 0-1 0 0,0-1 1 0 0,0 1 0 0 0,0 0-1 0 0,0 0 1 0 0,0 0 0 0 0,0-1 0 0 0,-1 1-1 0 0,1 0 1 0 0,0 0 0 0 0,0 0-1 0 0,0-1 1 0 0,0 1 0 0 0,0 0-1 0 0,-1 0 1 0 0,1 0 0 0 0,0 0-1 0 0,0-1 1 0 0,0 1 0 0 0,0 0 0 0 0,-1 0-1 0 0,1 0 1 0 0,0 0 0 0 0,0 0-1 0 0,-1 0 1 0 0,1 0 0 0 0,0-1-1 0 0,0 1 1 0 0,0 0 0 0 0,-1 0-1 0 0,1 0 1 0 0,0 0 0 0 0,0 0-1 0 0,-1 0 1 0 0,1 0 0 0 0,0 0 0 0 0,0 0-1 0 0,0 0 1 0 0,-1 1 0 0 0,1-1-1 0 0,0 0 1 0 0,0 0 0 0 0,-1 0-1 0 0,1 0 1 0 0,0 0 0 0 0,-11 6 88 0 0,10-6-87 0 0,-7 6-13 0 0,1 1 0 0 0,-1-1 0 0 0,1 1 0 0 0,1 0 0 0 0,-1 1 0 0 0,1 0 0 0 0,1 0 0 0 0,-8 14 0 0 0,4-8 4 0 0,7-13 6 0 0,1 1 0 0 0,0-1 0 0 0,1 1 0 0 0,-1 0 0 0 0,0-1 0 0 0,0 1 0 0 0,1 0 0 0 0,-1 0 0 0 0,1-1 0 0 0,-1 1 0 0 0,1 0 0 0 0,0 0 0 0 0,0 0 0 0 0,-1 0 0 0 0,1-1 0 0 0,1 5 0 0 0,0-6-12 0 0,-1 1 1 0 0,1 0-1 0 0,0 0 0 0 0,0 0 1 0 0,-1-1-1 0 0,1 1 0 0 0,0-1 1 0 0,0 1-1 0 0,0 0 0 0 0,0-1 1 0 0,0 0-1 0 0,0 1 0 0 0,0-1 0 0 0,0 1 1 0 0,0-1-1 0 0,0 0 0 0 0,0 0 1 0 0,0 0-1 0 0,0 0 0 0 0,0 0 1 0 0,0 0-1 0 0,0 0 0 0 0,0 0 1 0 0,1 0-1 0 0,-1 0 0 0 0,0 0 0 0 0,0-1 1 0 0,0 1-1 0 0,0 0 0 0 0,0-1 1 0 0,1 0-1 0 0,3 0-30 0 0,6-2 29 0 0,0 0 0 0 0,0-1 0 0 0,0 0 0 0 0,0-1 1 0 0,11-6-1 0 0,47-34 73 0 0,-21 12-75 0 0,12-10 4 0 0,-13 9 138 0 0,-42 29-49 0 0,1 1 0 0 0,-1-1 1 0 0,9-10-1 0 0,-9 9-80 0 0,-5 6 4 0 0,0 0 1 0 0,1 0 0 0 0,-1 0-1 0 0,0 0 1 0 0,0 0-1 0 0,0 0 1 0 0,0-1 0 0 0,0 1-1 0 0,0 0 1 0 0,0 0-1 0 0,0 0 1 0 0,0 0 0 0 0,0 0-1 0 0,0 0 1 0 0,0 0-1 0 0,0 0 1 0 0,1-1 0 0 0,-1 1-1 0 0,0 0 1 0 0,0 0-1 0 0,0 0 1 0 0,0 0 0 0 0,0 0-1 0 0,0 0 1 0 0,0-1-1 0 0,0 1 1 0 0,0 0 0 0 0,0 0-1 0 0,0 0 1 0 0,0 0-1 0 0,0 0 1 0 0,-1 0 0 0 0,1 0-1 0 0,0-1 1 0 0,0 1-1 0 0,0 0 1 0 0,0 0 0 0 0,0 0-1 0 0,0 0 1 0 0,0 0-1 0 0,0 0 1 0 0,-6-2 201 0 0,-9 4 80 0 0,-4 10-281 0 0,4-4 3 0 0,1 1 1 0 0,-1 1-1 0 0,2 0 1 0 0,-1 1-1 0 0,1 1 1 0 0,-11 13-1 0 0,-16 25-6 0 0,40-49-4 0 0,-1-1 1 0 0,1 0-1 0 0,0 0 0 0 0,0 0 0 0 0,0 1 0 0 0,-1-1 1 0 0,1 0-1 0 0,0 0 0 0 0,0 1 0 0 0,0-1 0 0 0,0 0 1 0 0,-1 0-1 0 0,1 1 0 0 0,0-1 0 0 0,0 0 0 0 0,0 1 1 0 0,0-1-1 0 0,0 0 0 0 0,0 0 0 0 0,0 1 0 0 0,0-1 1 0 0,0 0-1 0 0,0 1 0 0 0,0-1 0 0 0,0 0 0 0 0,0 1 1 0 0,0-1-1 0 0,0 0 0 0 0,0 1 0 0 0,0-1 0 0 0,1 0 1 0 0,-1 0-1 0 0,0 1 0 0 0,0-1 0 0 0,0 0 0 0 0,0 0 1 0 0,1 1-1 0 0,-1-1 0 0 0,0 0 0 0 0,0 0 0 0 0,0 1 1 0 0,1-1-1 0 0,-1 0 0 0 0,0 0 0 0 0,0 0 1 0 0,1 0-1 0 0,-1 1 0 0 0,0-1 0 0 0,1 0 0 0 0,-1 0 1 0 0,0 0-1 0 0,0 0 0 0 0,1 0 0 0 0,-1 0 0 0 0,0 0 1 0 0,1 0-1 0 0,-1 0 0 0 0,1 0 0 0 0,1 0-29 0 0,-1 1 0 0 0,1-1 0 0 0,0 0 1 0 0,0 0-1 0 0,0 0 0 0 0,0 0 0 0 0,0 0 0 0 0,2-1 0 0 0,23-8-37 0 0,-18 6 58 0 0,0 1-1 0 0,0-2 1 0 0,0 1 0 0 0,-1-1-1 0 0,15-9 1 0 0,80-63 117 0 0,-102 75-93 0 0,25-19 183 0 0,-24 18-145 0 0,-1 1 0 0 0,1-1-1 0 0,-1 0 1 0 0,1 0 0 0 0,-1 1 0 0 0,0-1-1 0 0,0 0 1 0 0,0 0 0 0 0,0 0 0 0 0,0 0-1 0 0,0 0 1 0 0,0-3 0 0 0,-1 5-50 0 0,0-1-1 0 0,0 1 1 0 0,0 0 0 0 0,0 0 0 0 0,0-1-1 0 0,-1 1 1 0 0,1 0 0 0 0,0 0 0 0 0,0-1-1 0 0,0 1 1 0 0,-1 0 0 0 0,1 0 0 0 0,0 0-1 0 0,0-1 1 0 0,-1 1 0 0 0,1 0 0 0 0,0 0-1 0 0,0 0 1 0 0,-1 0 0 0 0,1 0 0 0 0,0 0 0 0 0,-1 0-1 0 0,1-1 1 0 0,0 1 0 0 0,0 0 0 0 0,-1 0-1 0 0,1 0 1 0 0,0 0 0 0 0,-1 0 0 0 0,1 0-1 0 0,0 0 1 0 0,0 1 0 0 0,-1-1 0 0 0,1 0-1 0 0,0 0 1 0 0,-1 0 0 0 0,1 0 0 0 0,0 0-1 0 0,-13 3-51 0 0,12-3 51 0 0,-5 2 1 0 0,0 0 0 0 0,1 0 0 0 0,-1 1 0 0 0,0 0 0 0 0,1 0 0 0 0,-1 0 0 0 0,1 1 0 0 0,0 0 0 0 0,0 0 0 0 0,-7 8 0 0 0,-3 5 0 0 0,-21 31 0 0 0,28-37 0 0 0,6-8-25 0 0,0 1-1 0 0,-1 0 1 0 0,1-1 0 0 0,1 1-1 0 0,-1 0 1 0 0,1 0 0 0 0,-1 0-1 0 0,0 7 1 0 0,2-10 16 0 0,0 0 1 0 0,0 0-1 0 0,0 0 0 0 0,0 0 1 0 0,0 0-1 0 0,0 0 0 0 0,0 0 0 0 0,0-1 1 0 0,0 1-1 0 0,1 0 0 0 0,-1 0 1 0 0,0 0-1 0 0,1 0 0 0 0,-1 0 1 0 0,1 0-1 0 0,-1 0 0 0 0,2 1 0 0 0,-2-2 6 0 0,1 1-1 0 0,0 0 0 0 0,0-1 0 0 0,0 1 1 0 0,0 0-1 0 0,0-1 0 0 0,1 0 0 0 0,-1 1 1 0 0,0-1-1 0 0,0 1 0 0 0,0-1 0 0 0,0 0 1 0 0,0 0-1 0 0,1 0 0 0 0,-1 0 0 0 0,0 0 1 0 0,0 0-1 0 0,2 0 0 0 0,7-2 4 0 0,-1 0 0 0 0,1 0 0 0 0,0-1 0 0 0,-1-1 0 0 0,1 1 0 0 0,-1-1 0 0 0,0-1 0 0 0,12-8 0 0 0,1 0 0 0 0,-8 5 32 0 0,0-1 0 0 0,-1-1 0 0 0,0 0 0 0 0,0-1 0 0 0,-2 0 0 0 0,17-20 0 0 0,-23 24 24 0 0,1 0 0 0 0,-1-1 0 0 0,-1 0 0 0 0,0 0 0 0 0,4-9 0 0 0,-8 17-54 0 0,0-1 1 0 0,1 1-1 0 0,-1 0 0 0 0,0 0 0 0 0,0-1 0 0 0,0 1 0 0 0,0 0 1 0 0,0 0-1 0 0,0-1 0 0 0,0 1 0 0 0,1 0 0 0 0,-1 0 1 0 0,0-1-1 0 0,0 1 0 0 0,0 0 0 0 0,0 0 0 0 0,0-1 1 0 0,0 1-1 0 0,0 0 0 0 0,0-1 0 0 0,0 1 0 0 0,-1 0 0 0 0,1 0 1 0 0,0-1-1 0 0,0 1 0 0 0,0 0 0 0 0,0 0 0 0 0,0-1 1 0 0,0 1-1 0 0,-1 0 0 0 0,-6 2 106 0 0,-8 9 36 0 0,15-11-144 0 0,-23 22-102 0 0,1 1 0 0 0,2 0 0 0 0,-23 34 0 0 0,27-30 70 0 0,15-26 30 0 0,0 0 1 0 0,1 1-1 0 0,-1-1 0 0 0,1 0 1 0 0,-1 1-1 0 0,1-1 0 0 0,-1 1 1 0 0,1-1-1 0 0,0 1 0 0 0,0-1 1 0 0,0 0-1 0 0,0 1 0 0 0,0-1 1 0 0,0 1-1 0 0,0-1 0 0 0,0 1 1 0 0,0-1-1 0 0,1 3 0 0 0,0-4-1 0 0,0 1-1 0 0,0 0 0 0 0,0 0 1 0 0,0 0-1 0 0,1-1 1 0 0,-1 1-1 0 0,0 0 1 0 0,0-1-1 0 0,0 1 1 0 0,1-1-1 0 0,-1 0 0 0 0,0 1 1 0 0,1-1-1 0 0,-1 0 1 0 0,0 0-1 0 0,1 0 1 0 0,-1 0-1 0 0,0 0 1 0 0,1 0-1 0 0,-1 0 1 0 0,0 0-1 0 0,0-1 0 0 0,1 1 1 0 0,-1 0-1 0 0,0-1 1 0 0,3 0-1 0 0,2-1-15 0 0,0-1 0 0 0,0 1 0 0 0,0-1-1 0 0,6-4 1 0 0,-5 2 23 0 0,3-1 21 0 0,-1 0-1 0 0,0-1 1 0 0,-1 0 0 0 0,0 0-1 0 0,8-9 1 0 0,1 3 32 0 0,-15 12-48 0 0,0-1 0 0 0,0 1 0 0 0,0-1 0 0 0,0 1-1 0 0,0-1 1 0 0,-1 0 0 0 0,3-2 0 0 0,-3 4-7 0 0,-1 0 0 0 0,0-1 0 0 0,0 1 0 0 0,0 0 0 0 0,0 0 0 0 0,0 0 0 0 0,0 0 0 0 0,0 0 0 0 0,0 0 0 0 0,0 0 0 0 0,0 0 0 0 0,0 0 0 0 0,0 0 0 0 0,0 0 0 0 0,0 0 0 0 0,0 0 0 0 0,0 0 0 0 0,0 0 0 0 0,0 0 0 0 0,0-1 0 0 0,0 1 0 0 0,0 0 0 0 0,0 0 0 0 0,1 0 0 0 0,-1 0 0 0 0,0 0 0 0 0,0 0 0 0 0,0 0 0 0 0,-1 0 0 0 0,1 0 0 0 0,0 0 0 0 0,0 0 0 0 0,0-1 0 0 0,0 1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0,-5 4 126 0 0,-10 15-128 0 0,8-6 1 0 0,-15 22 0 0 0,9-14-19 0 0,11-18 17 0 0,0 0 0 0 0,1 0 0 0 0,-1 0 0 0 0,1 0 0 0 0,0 0-1 0 0,0 0 1 0 0,0 0 0 0 0,0 0 0 0 0,0 6 0 0 0,1-8-1 0 0,0 0 0 0 0,0 0 0 0 0,0 0 1 0 0,0-1-1 0 0,0 1 0 0 0,1 0 0 0 0,-1 0 0 0 0,0 0 0 0 0,0 0 0 0 0,1-1 0 0 0,-1 1 0 0 0,1 0 1 0 0,-1 0-1 0 0,0-1 0 0 0,1 1 0 0 0,-1 0 0 0 0,1-1 0 0 0,0 1 0 0 0,-1-1 0 0 0,1 1 1 0 0,-1 0-1 0 0,1-1 0 0 0,0 1 0 0 0,0-1 0 0 0,-1 0 0 0 0,1 1 0 0 0,0-1 0 0 0,0 0 1 0 0,-1 1-1 0 0,1-1 0 0 0,0 0 0 0 0,0 0 0 0 0,0 0 0 0 0,-1 1 0 0 0,1-1 0 0 0,0 0 0 0 0,0 0 1 0 0,0 0-1 0 0,0 0 0 0 0,0-1 0 0 0,-1 1 0 0 0,2 0 0 0 0,6-2 10 0 0,-1 0 0 0 0,1 0-1 0 0,-1-1 1 0 0,1 0 0 0 0,-1 0-1 0 0,0 0 1 0 0,9-7 0 0 0,-3 3 49 0 0,-1-1-29 0 0,0 0 0 0 0,-1-1 1 0 0,0 0-1 0 0,12-14 0 0 0,8-6 12 0 0,-23 19-42 0 0,0-2 15 0 0,-4 7 49 0 0,-3 3-24 0 0,-1 4-21 0 0,-14 15-17 0 0,-9 19 0 0 0,18-31 0 0 0,1 1 0 0 0,0 1 0 0 0,0-1 0 0 0,1 1 0 0 0,-1-1 0 0 0,1 1 0 0 0,-2 7 0 0 0,5-12 0 0 0,-2 17-23 0 0,2-19 22 0 0,0 1 0 0 0,0-1 0 0 0,0 1 1 0 0,0-1-1 0 0,0 0 0 0 0,0 1 0 0 0,0-1 0 0 0,0 1 1 0 0,0-1-1 0 0,0 0 0 0 0,0 1 0 0 0,1-1 0 0 0,-1 0 0 0 0,0 1 1 0 0,0-1-1 0 0,0 1 0 0 0,1-1 0 0 0,-1 0 0 0 0,0 1 1 0 0,0-1-1 0 0,1 0 0 0 0,-1 0 0 0 0,0 1 0 0 0,1-1 0 0 0,-1 0 1 0 0,0 0-1 0 0,1 0 0 0 0,-1 1 0 0 0,1-1 0 0 0,-1 0 1 0 0,0 0-1 0 0,1 0 0 0 0,-1 0 0 0 0,1 0 0 0 0,-1 0 0 0 0,0 0 1 0 0,1 0-1 0 0,-1 0 0 0 0,1 0 0 0 0,-1 0 0 0 0,1 0 1 0 0,-1 0-1 0 0,0 0 0 0 0,1 0 0 0 0,11-3 8 0 0,-1-1 0 0 0,0-1 0 0 0,0 0 0 0 0,0 0 0 0 0,-1-1 0 0 0,15-10 0 0 0,0 0 4 0 0,8-10 82 0 0,-26 20-60 0 0,0 0 0 0 0,13-8 0 0 0,-22 18-59 0 0,0 1-1 0 0,-1 0 1 0 0,0-1 0 0 0,-4 6-1 0 0,-7 6 146 0 0,4-5-147 0 0,-1 1 1 0 0,-13 10-1 0 0,21-20 29 0 0,1 0 0 0 0,0-1 1 0 0,0 1-1 0 0,0 1 0 0 0,1-1 0 0 0,-1 0 0 0 0,1 0 0 0 0,-1 1 0 0 0,1-1 1 0 0,-1 0-1 0 0,1 1 0 0 0,0 0 0 0 0,-1 4 0 0 0,2-7 1 0 0,0 1 0 0 0,0-1 0 0 0,0 0 0 0 0,0 0 0 0 0,0 0 0 0 0,0 0 0 0 0,1 1 0 0 0,-1-1-1 0 0,0 0 1 0 0,0 0 0 0 0,0 0 0 0 0,0 0 0 0 0,0 0 0 0 0,0 0 0 0 0,1 1 0 0 0,-1-1 0 0 0,0 0 0 0 0,0 0 0 0 0,0 0 0 0 0,0 0 0 0 0,0 0 0 0 0,1 0-1 0 0,-1 0 1 0 0,0 0 0 0 0,0 0 0 0 0,0 0 0 0 0,1 0 0 0 0,-1 0 0 0 0,0 0 0 0 0,0 0 0 0 0,0 0 0 0 0,0 0 0 0 0,1 0 0 0 0,-1 0 0 0 0,0 0 0 0 0,0 0-1 0 0,0 0 1 0 0,1 0 0 0 0,-1 0 0 0 0,0 0 0 0 0,0 0 0 0 0,0 0 0 0 0,0 0 0 0 0,0 0 0 0 0,1-1 0 0 0,10-3-24 0 0,-10 4 20 0 0,8-5-22 0 0,-1 1 0 0 0,1-1 0 0 0,-1 0-1 0 0,0-1 1 0 0,-1 0 0 0 0,12-11 0 0 0,3-3-8 0 0,-15 15 47 0 0,-1-1-1 0 0,0 1 1 0 0,0-1 0 0 0,-1 0-1 0 0,8-10 1 0 0,-13 14 60 0 0,0 3-70 0 0,-1 0-1 0 0,1 0 1 0 0,-1 0 0 0 0,1-1-1 0 0,-1 1 1 0 0,0 0 0 0 0,1 0 0 0 0,-1 0-1 0 0,0-1 1 0 0,0 1 0 0 0,1 0-1 0 0,-1-1 1 0 0,0 1 0 0 0,0-1 0 0 0,-1 1-1 0 0,-14 8-10 0 0,-5 3 6 0 0,17-9 0 0 0,1-1 0 0 0,0 0 0 0 0,-1 0 0 0 0,1 0 0 0 0,-1-1 0 0 0,0 1 0 0 0,0-1 0 0 0,1 0 0 0 0,-9 2 0 0 0,4-4 2 0 0,11-4-65 0 0,1 0-28 0 0,0 1 56 0 0,0 1 0 0 0,1-1 0 0 0,-1 1 0 0 0,10-6 0 0 0,-1 1 2 0 0,-5 3-173 0 0,0 1 0 0 0,0 0 0 0 0,17-6 1 0 0,-1 1-116 0 0,-23 8 251 0 0,0 1 0 0 0,-1 0 0 0 0,1 0 0 0 0,0 0 0 0 0,-1 0 0 0 0,1 0 1 0 0,0 0-1 0 0,-1 0 0 0 0,1 0 0 0 0,0 0 0 0 0,-1 0 0 0 0,1 0 0 0 0,0 0 0 0 0,1 1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01.120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9 1 5927 0 0,'-9'0'8138'0'0,"15"7"-7925"0"0,-1 0 0 0 0,1 0-1 0 0,-1 1 1 0 0,3 8 0 0 0,9 12 135 0 0,-14-22-274 0 0,1 0 0 0 0,-1 1 0 0 0,4 12 0 0 0,8 15 16 0 0,72 144 115 0 0,-58-114-140 0 0,36 60 1 0 0,-59-114-140 0 0,1 0-1 0 0,14 17 1 0 0,-18-25-355 0 0,-1 1 0 0 0,1-1-1 0 0,0 1 1 0 0,0-1 0 0 0,-1 0 0 0 0,1 0 0 0 0,1-1-1 0 0,-1 1 1 0 0,0 0 0 0 0,0-1 0 0 0,1 0 0 0 0,-1 0 0 0 0,6 1-1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4:22.392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1572 11023 0 0,'0'0'852'0'0,"17"2"272"0"0,28-11 1779 0 0,-33 7-2678 0 0,0 1-1 0 0,0 1 1 0 0,19 1-1 0 0,-3 0-217 0 0,20-4-32 0 0,-1-2 1 0 0,58-13-1 0 0,-72 12-63 0 0,-12 2-350 0 0,1-1 0 0 0,-1-1 0 0 0,0 0 0 0 0,39-19 0 0 0,-58 24 447 0 0,-1 0 0 0 0,1 0 1 0 0,-1 1-1 0 0,0-1 0 0 0,1 0 0 0 0,-1 0 0 0 0,0 0 0 0 0,0-1 0 0 0,0 1 0 0 0,1 0 0 0 0,-1 0 0 0 0,-1-1 0 0 0,1 1 0 0 0,0 0 1 0 0,1-3-1 0 0,-2 3 156 0 0,-11-1 316 0 0,3 2-329 0 0,1 0-1 0 0,-1 1 1 0 0,1 0-1 0 0,0 1 1 0 0,-1-1-1 0 0,1 1 1 0 0,-13 6-1 0 0,-1-1-43 0 0,-8 2-19 0 0,-9 2 410 0 0,-68 31 0 0 0,93-36-147 0 0,6-3 18 0 0,1 0 0 0 0,-1 1 0 0 0,1 0-1 0 0,-7 5 1 0 0,13-9-361 0 0,0 0-1 0 0,0 0 1 0 0,-1 0 0 0 0,1 1-1 0 0,0-1 1 0 0,0 0-1 0 0,-1 0 1 0 0,1 0-1 0 0,0 0 1 0 0,0 1 0 0 0,0-1-1 0 0,-1 0 1 0 0,1 0-1 0 0,0 0 1 0 0,0 1-1 0 0,0-1 1 0 0,0 0 0 0 0,0 0-1 0 0,-1 1 1 0 0,1-1-1 0 0,0 0 1 0 0,0 0 0 0 0,0 1-1 0 0,0-1 1 0 0,0 0-1 0 0,0 0 1 0 0,0 1-1 0 0,0-1 1 0 0,0 0 0 0 0,0 1-1 0 0,0-1 1 0 0,0 0-1 0 0,0 0 1 0 0,0 1-1 0 0,0-1 1 0 0,0 0 0 0 0,0 0-1 0 0,1 1 1 0 0,-1-1-1 0 0,0 0 1 0 0,0 0 0 0 0,0 1-1 0 0,0-1 1 0 0,0 0-1 0 0,1 0 1 0 0,-1 0-1 0 0,0 1 1 0 0,0-1 0 0 0,0 0-1 0 0,1 0 1 0 0,-1 0-1 0 0,0 0 1 0 0,0 1 0 0 0,1-1-1 0 0,-1 0 1 0 0,0 0-1 0 0,0 0 1 0 0,1 0-1 0 0,-1 0 1 0 0,0 0 0 0 0,0 0-1 0 0,1 0 1 0 0,-1 0-1 0 0,0 0 1 0 0,0 0-1 0 0,1 0 1 0 0,-1 0 0 0 0,21 1-193 0 0,66-22 45 0 0,-77 18 134 0 0,3-1 14 0 0,5 0 59 0 0,1-2 0 0 0,-1 0-1 0 0,0-1 1 0 0,-1 0 0 0 0,23-15 0 0 0,-39 22-68 0 0,-1 0-1 0 0,0 0 1 0 0,0 0-1 0 0,0 0 1 0 0,1 0 0 0 0,-1 0-1 0 0,0 0 1 0 0,0 0-1 0 0,0 0 1 0 0,0-1-1 0 0,1 1 1 0 0,-1 0-1 0 0,0 0 1 0 0,0 0 0 0 0,0 0-1 0 0,0 0 1 0 0,1 0-1 0 0,-1-1 1 0 0,0 1-1 0 0,0 0 1 0 0,0 0-1 0 0,0 0 1 0 0,0 0 0 0 0,0-1-1 0 0,0 1 1 0 0,0 0-1 0 0,1 0 1 0 0,-1 0-1 0 0,0-1 1 0 0,0 1-1 0 0,0 0 1 0 0,0 0-1 0 0,0 0 1 0 0,0-1 0 0 0,0 1-1 0 0,0 0 1 0 0,0 0-1 0 0,0 0 1 0 0,0-1-1 0 0,0 1 1 0 0,-1 0 0 0 0,-9-1-45 0 0,-14 5-54 0 0,-89 34-119 0 0,101-33 440 0 0,0 0 1 0 0,1 1-1 0 0,-1 0 0 0 0,1 1 1 0 0,1 0-1 0 0,-14 13 0 0 0,24-20-220 0 0,-1 0-1 0 0,1 0 1 0 0,0 0-1 0 0,0 1 1 0 0,0-1-1 0 0,-1 0 0 0 0,1 0 1 0 0,0 0-1 0 0,0 1 1 0 0,0-1-1 0 0,0 0 1 0 0,0 0-1 0 0,-1 1 1 0 0,1-1-1 0 0,0 0 1 0 0,0 0-1 0 0,0 1 1 0 0,0-1-1 0 0,0 0 1 0 0,0 0-1 0 0,0 1 1 0 0,0-1-1 0 0,0 0 1 0 0,0 0-1 0 0,0 1 1 0 0,0-1-1 0 0,0 0 0 0 0,0 0 1 0 0,0 1-1 0 0,0-1 1 0 0,0 0-1 0 0,1 0 1 0 0,-1 1-1 0 0,0-1 1 0 0,0 0-1 0 0,0 0 1 0 0,0 1-1 0 0,0-1 1 0 0,1 0-1 0 0,-1 0 1 0 0,0 0-1 0 0,0 0 1 0 0,0 1-1 0 0,1-1 1 0 0,-1 0-1 0 0,0 0 0 0 0,0 0 1 0 0,1 0-1 0 0,-1 0 1 0 0,0 1-1 0 0,0-1 1 0 0,0 0-1 0 0,1 0 1 0 0,-1 0-1 0 0,0 0 1 0 0,1 0-1 0 0,-1 0 1 0 0,0 0-1 0 0,17 2-8 0 0,22-6 43 0 0,40-9 1 0 0,-10 2-6 0 0,-42 6 28 0 0,-13 2 11 0 0,0 1 0 0 0,17 0-1 0 0,-28 2-40 0 0,0-1-1 0 0,0 1 0 0 0,0-1 1 0 0,0 0-1 0 0,0 1 0 0 0,4-3 1 0 0,-6 3 13 0 0,-1 0-41 0 0,0 0-1 0 0,0 1 1 0 0,0-1-1 0 0,0 1 0 0 0,0-1 1 0 0,0 0-1 0 0,0 1 1 0 0,0-1-1 0 0,0 0 0 0 0,0 1 1 0 0,0-1-1 0 0,0 1 1 0 0,0-1-1 0 0,-1 0 0 0 0,1 1 1 0 0,0-1-1 0 0,0 0 1 0 0,0 1-1 0 0,-1-1 0 0 0,1 0 1 0 0,0 0-1 0 0,0 1 1 0 0,-1-1-1 0 0,1 0 1 0 0,0 0-1 0 0,0 1 0 0 0,-1-1 1 0 0,1 0-1 0 0,-9 6-1 0 0,1-3 14 0 0,0 1 0 0 0,0 0 0 0 0,1 0 0 0 0,-1 1-1 0 0,-7 6 1 0 0,13-9 8 0 0,1-1 0 0 0,-1 1 0 0 0,0-1 0 0 0,1 1-1 0 0,-1 0 1 0 0,1 0 0 0 0,0 0 0 0 0,0-1 0 0 0,0 1 0 0 0,0 1-1 0 0,0-1 1 0 0,0 0 0 0 0,0 0 0 0 0,0 0 0 0 0,1 0 0 0 0,-1 1-1 0 0,1-1 1 0 0,0 0 0 0 0,0 0 0 0 0,-1 1 0 0 0,2-1 0 0 0,-1 0-1 0 0,0 0 1 0 0,0 1 0 0 0,1 2 0 0 0,0-3-15 0 0,0 0 0 0 0,0 0-1 0 0,0 0 1 0 0,1 1 0 0 0,-1-1 0 0 0,0 0 0 0 0,1 0 0 0 0,-1-1-1 0 0,1 1 1 0 0,0 0 0 0 0,0 0 0 0 0,-1-1 0 0 0,1 1 0 0 0,0-1 0 0 0,0 0-1 0 0,1 1 1 0 0,-1-1 0 0 0,0 0 0 0 0,0 0 0 0 0,3 0 0 0 0,1 1 2 0 0,0 0 0 0 0,0-1 0 0 0,1 0 0 0 0,-1 0 0 0 0,0 0 0 0 0,9-1-1 0 0,-8 0-1 0 0,-1-1 0 0 0,0 0 0 0 0,1 0 0 0 0,-1 0-1 0 0,11-5 1 0 0,-14 5 15 0 0,0 0-1 0 0,0 0 1 0 0,0-1-1 0 0,-1 1 0 0 0,1-1 1 0 0,-1 0-1 0 0,1 0 1 0 0,-1 0-1 0 0,0 0 1 0 0,1 0-1 0 0,-1 0 0 0 0,0-1 1 0 0,0 1-1 0 0,2-4 1 0 0,-4 5-61 0 0,1-1-1 0 0,-1 1 1 0 0,1 0 0 0 0,-1-1 0 0 0,0 1 0 0 0,1-1 0 0 0,-1 1 0 0 0,0-1-1 0 0,0 1 1 0 0,0-2 0 0 0,0 2 34 0 0,0 1 0 0 0,0-1 0 0 0,0 1 0 0 0,-1 0 0 0 0,1-1 1 0 0,0 1-1 0 0,0-1 0 0 0,0 1 0 0 0,0 0 0 0 0,-1-1 0 0 0,1 1 0 0 0,0 0 0 0 0,0-1 0 0 0,-1 1 0 0 0,1 0 0 0 0,0-1 0 0 0,-1 1 0 0 0,1 0 0 0 0,0-1 1 0 0,-1 1-1 0 0,1 0 0 0 0,0 0 0 0 0,-1 0 0 0 0,1-1 0 0 0,0 1 0 0 0,-1 0 0 0 0,1 0 0 0 0,-1 0 0 0 0,1 0 0 0 0,-1 0 0 0 0,1 0 0 0 0,0 0 0 0 0,-1 0 1 0 0,1 0-1 0 0,-1 0 0 0 0,1 0 0 0 0,0 0 0 0 0,-1 0 0 0 0,1 0 0 0 0,-1 0 0 0 0,0 0 0 0 0,-3 1-27 0 0,0 0 1 0 0,1 0-1 0 0,-1 0 0 0 0,0 1 0 0 0,0 0 1 0 0,1-1-1 0 0,-1 1 0 0 0,1 0 0 0 0,0 0 1 0 0,-5 4-1 0 0,7-5 42 0 0,0 0 0 0 0,0 0 0 0 0,0 0 0 0 0,1 0 0 0 0,-1 0 0 0 0,0 0 0 0 0,0 0 1 0 0,1 1-1 0 0,-1-1 0 0 0,1 0 0 0 0,-1 0 0 0 0,1 1 0 0 0,-1-1 0 0 0,1 0 0 0 0,0 1 0 0 0,0-1 0 0 0,-1 0 0 0 0,1 1 0 0 0,0-1 0 0 0,0 0 0 0 0,1 1 1 0 0,-1-1-1 0 0,0 0 0 0 0,0 1 0 0 0,1-1 0 0 0,-1 0 0 0 0,0 0 0 0 0,1 1 0 0 0,-1-1 0 0 0,1 0 0 0 0,0 0 0 0 0,-1 0 0 0 0,1 1 0 0 0,1 0 0 0 0,2 3 16 0 0,0 0 0 0 0,1 0 0 0 0,-1 0 0 0 0,1 0 0 0 0,0-1 0 0 0,1 0 0 0 0,-1 0 0 0 0,12 6 0 0 0,-13-8 20 0 0,1 0 1 0 0,-1 0-1 0 0,1 0 1 0 0,0 0-1 0 0,0-1 1 0 0,-1 0-1 0 0,1 0 1 0 0,0 0-1 0 0,0 0 1 0 0,0-1-1 0 0,0 0 1 0 0,8-1-1 0 0,-10 0-41 0 0,0 1-1 0 0,0-2 0 0 0,0 1 0 0 0,0 0 0 0 0,0-1 1 0 0,0 1-1 0 0,-1-1 0 0 0,1 0 0 0 0,0 0 0 0 0,-1 0 1 0 0,0 0-1 0 0,1 0 0 0 0,2-4 0 0 0,4-6 133 0 0,12-19 0 0 0,-16 22-29 0 0,-4 9-125 0 0,-1-1 0 0 0,1 1 0 0 0,-1-1-1 0 0,1 0 1 0 0,-1 1 0 0 0,0-1-1 0 0,1 1 1 0 0,-1-1 0 0 0,0 0 0 0 0,1 1-1 0 0,-1-1 1 0 0,0 0 0 0 0,0 0 0 0 0,0 1-1 0 0,0-1 1 0 0,0 0 0 0 0,0 1-1 0 0,0-1 1 0 0,0 0 0 0 0,0 0 0 0 0,0 0-1 0 0,0 1-5 0 0,-1-1 0 0 0,1 1 0 0 0,-1 0 0 0 0,1 0 0 0 0,0-1-1 0 0,-1 1 1 0 0,1 0 0 0 0,-1 0 0 0 0,1 0 0 0 0,-1 0 0 0 0,1 0 0 0 0,-1 0 0 0 0,1 0-1 0 0,-1 0 1 0 0,1 0 0 0 0,0 0 0 0 0,-1 0 0 0 0,1 0 0 0 0,-1 0 0 0 0,1 0 0 0 0,-1 0 0 0 0,1 0-1 0 0,-1 1 1 0 0,-3 0-72 0 0,0 1-1 0 0,0-1 1 0 0,0 1-1 0 0,0 0 1 0 0,-6 5-1 0 0,-3 3 108 0 0,1-1 21 0 0,1 0-1 0 0,0 0 0 0 0,1 1 1 0 0,0 0-1 0 0,1 1 0 0 0,0 0 0 0 0,-14 23 1 0 0,19-27 65 0 0,3-5-45 0 0,-1 0-1 0 0,1 0 0 0 0,0 1 1 0 0,0-1-1 0 0,0 0 1 0 0,0 1-1 0 0,0-1 0 0 0,1 1 1 0 0,-1-1-1 0 0,1 1 0 0 0,0-1 1 0 0,-1 5-1 0 0,1-6-49 0 0,0-1-1 0 0,0 0 1 0 0,0 0-1 0 0,0 1 1 0 0,1-1-1 0 0,-1 0 1 0 0,0 0-1 0 0,0 0 1 0 0,0 1-1 0 0,0-1 1 0 0,0 0-1 0 0,0 0 1 0 0,0 0-1 0 0,1 1 1 0 0,-1-1-1 0 0,0 0 1 0 0,0 0-1 0 0,0 0 1 0 0,0 0-1 0 0,1 0 1 0 0,-1 1-1 0 0,0-1 1 0 0,0 0-1 0 0,0 0 1 0 0,1 0 0 0 0,-1 0-1 0 0,0 0 1 0 0,0 0-1 0 0,0 0 1 0 0,1 0-1 0 0,-1 0 1 0 0,0 0-1 0 0,0 0 1 0 0,0 0-1 0 0,1 0 1 0 0,-1 0-1 0 0,11-4 39 0 0,7-9-8 0 0,-3-4-89 0 0,0-1 0 0 0,-1-1 0 0 0,13-22 0 0 0,28-64-171 0 0,-17 18 228 0 0,-32 75 0 0 0,11-29 0 0 0,-16 38 0 0 0,-1 1 0 0 0,1-1 0 0 0,0 1 0 0 0,-1-1 0 0 0,0 0 0 0 0,0 1 0 0 0,1-1 0 0 0,-1 0 0 0 0,-1 1 0 0 0,1-1 0 0 0,0 0 0 0 0,-1 1 0 0 0,0-4 0 0 0,1 6-1 0 0,-1-1-1 0 0,1 1 1 0 0,0-1-1 0 0,0 1 1 0 0,0 0-1 0 0,0-1 1 0 0,-1 1-1 0 0,1 0 1 0 0,0 0-1 0 0,0-1 1 0 0,-1 1-1 0 0,1 0 1 0 0,0-1-1 0 0,-1 1 1 0 0,1 0-1 0 0,0 0 1 0 0,0 0-1 0 0,-1-1 1 0 0,1 1-1 0 0,0 0 1 0 0,-1 0-1 0 0,1 0 1 0 0,-1 0-1 0 0,1 0 1 0 0,0 0 0 0 0,-1-1-1 0 0,1 1 1 0 0,0 0-1 0 0,-1 0 1 0 0,1 0-1 0 0,-1 0 1 0 0,1 1-1 0 0,-14 6-107 0 0,-10 17-60 0 0,23-23 168 0 0,-9 11-21 0 0,-15 19-7 0 0,24-29 61 0 0,-1-1 1 0 0,1 1 0 0 0,1 0-1 0 0,-1 0 1 0 0,0-1 0 0 0,0 1 0 0 0,1 0-1 0 0,-1 0 1 0 0,1 0 0 0 0,-1 0 0 0 0,1 0-1 0 0,0 0 1 0 0,0 0 0 0 0,0 0-1 0 0,0 4 1 0 0,0-5-27 0 0,0-1-1 0 0,0 0 1 0 0,1 0-1 0 0,-1 1 1 0 0,0-1-1 0 0,0 0 0 0 0,0 1 1 0 0,0-1-1 0 0,1 0 1 0 0,-1 0-1 0 0,0 1 1 0 0,0-1-1 0 0,1 0 1 0 0,-1 0-1 0 0,0 1 1 0 0,1-1-1 0 0,-1 0 1 0 0,0 0-1 0 0,0 0 1 0 0,1 0-1 0 0,-1 1 1 0 0,0-1-1 0 0,1 0 1 0 0,-1 0-1 0 0,0 0 1 0 0,1 0-1 0 0,-1 0 1 0 0,1 0-1 0 0,-1 0 1 0 0,0 0-1 0 0,1 0 1 0 0,-1 0-1 0 0,0 0 0 0 0,1 0 1 0 0,-1 0-1 0 0,0 0 1 0 0,1-1-1 0 0,-1 1 1 0 0,1 0-1 0 0,14-7 15 0 0,-12 6 8 0 0,8-6-3 0 0,1 0-1 0 0,-2-1 1 0 0,13-10 0 0 0,-3 1-7 0 0,53-46-18 0 0,7-5 0 0 0,-77 66 21 0 0,-1 0 1 0 0,1 0-1 0 0,0 0 0 0 0,-1 0 1 0 0,1 1-1 0 0,0 0 0 0 0,0-1 1 0 0,0 1-1 0 0,0 0 0 0 0,0 0 1 0 0,5 0-1 0 0,-8 1-20 0 0,0 0-1 0 0,0 0 0 0 0,0 0 1 0 0,0 0-1 0 0,0 0 1 0 0,1 0-1 0 0,-1 1 1 0 0,0-1-1 0 0,0 0 0 0 0,0 0 1 0 0,0 0-1 0 0,0 0 1 0 0,0 0-1 0 0,0 0 0 0 0,0 0 1 0 0,0 0-1 0 0,0 0 1 0 0,1 1-1 0 0,-1-1 1 0 0,0 0-1 0 0,0 0 0 0 0,0 0 1 0 0,0 0-1 0 0,0 0 1 0 0,0 0-1 0 0,0 1 1 0 0,0-1-1 0 0,0 0 0 0 0,0 0 1 0 0,0 0-1 0 0,0 0 1 0 0,0 0-1 0 0,0 0 1 0 0,0 1-1 0 0,0-1 0 0 0,0 0 1 0 0,0 0-1 0 0,0 0 1 0 0,0 0-1 0 0,-1 0 1 0 0,1 0-1 0 0,0 1 0 0 0,0-1 1 0 0,0 0-1 0 0,0 0 1 0 0,0 0-1 0 0,0 0 0 0 0,0 0 1 0 0,0 0-1 0 0,0 0 1 0 0,-1 0-1 0 0,-4 9-133 0 0,4-8 135 0 0,-9 14-18 0 0,-1-1 0 0 0,0 0 0 0 0,-16 14 1 0 0,2-1 3 0 0,16-17 44 0 0,-3 3 197 0 0,-1 2 1 0 0,-13 22-1 0 0,28-39-217 0 0,0 1-1 0 0,0-1 1 0 0,0 0-1 0 0,0 1 0 0 0,0 0 1 0 0,4-2-1 0 0,7-5 5 0 0,189-172-16 0 0,-136 104 0 0 0,-88 95-16 0 0,-48 52-400 0 0,68-68 416 0 0,0-1 0 0 0,0 1 0 0 0,1 0 0 0 0,-1 0 0 0 0,0 0 0 0 0,1 0 0 0 0,-1 3 0 0 0,3-4 45 0 0,3-4 24 0 0,3-3 49 0 0,58-63 37 0 0,0-16-102 0 0,-35 39-13 0 0,29-59 0 0 0,-57 102-40 0 0,2-12 0 0 0,-4 14 0 0 0,0-1 0 0 0,0 1 0 0 0,0 0-1 0 0,0 0 1 0 0,0 0 0 0 0,0-1 0 0 0,0 1 0 0 0,0 0 0 0 0,0 0-1 0 0,0 0 1 0 0,0 0 0 0 0,-1-1 0 0 0,1 1 0 0 0,0 0 0 0 0,0 0-1 0 0,0 0 1 0 0,0 0 0 0 0,-1 0 0 0 0,1 0 0 0 0,0-1 0 0 0,0 1-1 0 0,0 0 1 0 0,0 0 0 0 0,-1 0 0 0 0,1 0 0 0 0,0 0 0 0 0,0 0-1 0 0,0 0 1 0 0,-1 0 0 0 0,1 0 0 0 0,0 0 0 0 0,0 0 0 0 0,0 0-1 0 0,-1 0 1 0 0,1 0 0 0 0,0 0 0 0 0,0 0 0 0 0,0 0 0 0 0,-1 0-1 0 0,1 0 1 0 0,0 0 0 0 0,0 0 0 0 0,0 0 0 0 0,0 1 0 0 0,-1-1-1 0 0,1 0 1 0 0,-8 3-50 0 0,8-3 48 0 0,-16 10-113 0 0,1 1-1 0 0,0 0 1 0 0,-14 14-1 0 0,-15 13 75 0 0,34-31 1 0 0,1 1-1 0 0,0 0 1 0 0,1 0-1 0 0,-11 15 1 0 0,9-15 166 0 0,22-18 65 0 0,27-45-15 0 0,-9 11-176 0 0,14-25 0 0 0,-18 13 101 0 0,32-101 0 0 0,-57 154-100 0 0,0 0 8 0 0,1-1 0 0 0,-1 0 0 0 0,0 0 0 0 0,0 0 0 0 0,0 0 0 0 0,-1-1 0 0 0,0 1 0 0 0,1 0 0 0 0,-2 0 0 0 0,1 0 0 0 0,0 0 0 0 0,-2-5 0 0 0,2 8-9 0 0,-1 1 0 0 0,1 0 0 0 0,-1 0 0 0 0,0 0 0 0 0,1 0 0 0 0,-1 0 0 0 0,1 0 0 0 0,-1 0 0 0 0,0 0 0 0 0,1 0 0 0 0,-1 0 0 0 0,1 0 0 0 0,-1 0 0 0 0,0 1 0 0 0,1-1 0 0 0,-1 0 0 0 0,1 0 0 0 0,-1 1 0 0 0,1-1 0 0 0,-1 0 0 0 0,1 0 0 0 0,-1 1 0 0 0,1-1 0 0 0,-2 1 0 0 0,2 0 0 0 0,-11 6-141 0 0,1 2 1 0 0,-1-1-1 0 0,-15 19 1 0 0,6-7-25 0 0,-1-1 90 0 0,8-7-4 0 0,0 0-1 0 0,-21 28 1 0 0,28-32 78 0 0,-4 6-13 0 0,0 0-1 0 0,1 1 1 0 0,1 0 0 0 0,-8 18 0 0 0,16-31 21 0 0,-1 0 0 0 0,1 0 0 0 0,-1 1-1 0 0,1-1 1 0 0,0 0 0 0 0,0 1 0 0 0,0-1 0 0 0,0 1-1 0 0,1 2 1 0 0,-1-4-5 0 0,0-1 0 0 0,0 1-1 0 0,0-1 1 0 0,0 1 0 0 0,1-1 0 0 0,-1 1-1 0 0,0-1 1 0 0,0 0 0 0 0,0 1 0 0 0,0-1-1 0 0,1 1 1 0 0,-1-1 0 0 0,0 1-1 0 0,0-1 1 0 0,1 0 0 0 0,-1 1 0 0 0,0-1-1 0 0,1 0 1 0 0,-1 1 0 0 0,0-1 0 0 0,1 0-1 0 0,-1 1 1 0 0,0-1 0 0 0,1 0 0 0 0,-1 0-1 0 0,1 0 1 0 0,-1 1 0 0 0,1-1-1 0 0,-1 0 1 0 0,1 0 0 0 0,-1 0 0 0 0,0 0-1 0 0,1 0 1 0 0,-1 0 0 0 0,1 0 0 0 0,-1 0-1 0 0,1 0 1 0 0,-1 0 0 0 0,1 0 0 0 0,-1 0-1 0 0,1 0 1 0 0,-1 0 0 0 0,1 0 0 0 0,-1-1-1 0 0,0 1 1 0 0,1 0 0 0 0,-1 0-1 0 0,1 0 1 0 0,-1-1 0 0 0,0 1 0 0 0,1 0-1 0 0,0-1 1 0 0,15-10 75 0 0,-1 0 0 0 0,1-1 0 0 0,-2-1-1 0 0,0-1 1 0 0,0 0 0 0 0,-2-1 0 0 0,20-27 0 0 0,-18 19-34 0 0,-1 0 0 0 0,-1 0-1 0 0,0-1 1 0 0,-2-1 0 0 0,7-29 0 0 0,-11 38 18 0 0,4-20-40 0 0,-10 34-27 0 0,0 0 0 0 0,1 0 0 0 0,-1 0 0 0 0,0 1 1 0 0,0-1-1 0 0,0 0 0 0 0,-1 0 0 0 0,1 0 0 0 0,0 0 0 0 0,-1 0 0 0 0,1 0 1 0 0,-1 0-1 0 0,0 0 0 0 0,1 0 0 0 0,-2-1 0 0 0,1 2 4 0 0,1 1 0 0 0,0 0 1 0 0,-1-1-1 0 0,1 1 0 0 0,-1 0 0 0 0,1 0 0 0 0,0-1 1 0 0,-1 1-1 0 0,1 0 0 0 0,-1 0 0 0 0,1 0 0 0 0,-1 0 0 0 0,1-1 1 0 0,0 1-1 0 0,-1 0 0 0 0,1 0 0 0 0,-1 0 0 0 0,1 0 1 0 0,-1 0-1 0 0,1 0 0 0 0,-1 0 0 0 0,1 1 0 0 0,-1-1 0 0 0,1 0 1 0 0,0 0-1 0 0,-1 0 0 0 0,1 0 0 0 0,-1 0 0 0 0,1 1 0 0 0,-1-1 1 0 0,1 0-1 0 0,0 0 0 0 0,-1 1 0 0 0,0-1-7 0 0,-5 5-86 0 0,0-1 0 0 0,0 1 0 0 0,0 0-1 0 0,0 0 1 0 0,1 1 0 0 0,0-1-1 0 0,0 1 1 0 0,-7 12 0 0 0,5-7 59 0 0,-23 28-26 0 0,-45 65-176 0 0,68-93 220 0 0,1 1 1 0 0,1-1-1 0 0,0 1 1 0 0,0 0 0 0 0,1 0-1 0 0,0 1 1 0 0,-2 22-1 0 0,5-30 46 0 0,1-1 1 0 0,0 0-1 0 0,0 0 0 0 0,1 1 0 0 0,0 5 0 0 0,-1-9-23 0 0,0 0 0 0 0,0 0-1 0 0,1-1 1 0 0,-1 1 0 0 0,0 0-1 0 0,0-1 1 0 0,0 1 0 0 0,1 0-1 0 0,-1-1 1 0 0,0 1-1 0 0,1 0 1 0 0,-1-1 0 0 0,1 1-1 0 0,-1 0 1 0 0,1-1 0 0 0,-1 1-1 0 0,1-1 1 0 0,-1 1 0 0 0,1-1-1 0 0,-1 1 1 0 0,1-1-1 0 0,0 0 1 0 0,-1 1 0 0 0,1-1-1 0 0,0 0 1 0 0,-1 1 0 0 0,1-1-1 0 0,0 0 1 0 0,0 0-1 0 0,-1 1 1 0 0,1-1 0 0 0,0 0-1 0 0,-1 0 1 0 0,1 0 0 0 0,0 0-1 0 0,0 0 1 0 0,-1 0 0 0 0,1 0-1 0 0,1-1 1 0 0,10-3 36 0 0,0 0 1 0 0,0-1-1 0 0,-1 0 1 0 0,0-1-1 0 0,0 0 1 0 0,0-1-1 0 0,-1 0 1 0 0,0-1 0 0 0,0 0-1 0 0,-1 0 1 0 0,0-1-1 0 0,-1-1 1 0 0,13-16-1 0 0,-13 15-35 0 0,11-16 112 0 0,-1-1 1 0 0,-2 0 0 0 0,22-49-1 0 0,-38 77-118 0 0,0 0 0 0 0,1-1-1 0 0,-1 1 1 0 0,0 0 0 0 0,0 0 0 0 0,0 0 0 0 0,0-1-1 0 0,0 1 1 0 0,1 0 0 0 0,-1 0 0 0 0,0-1-1 0 0,0 1 1 0 0,0 0 0 0 0,0 0 0 0 0,0-1-1 0 0,0 1 1 0 0,0 0 0 0 0,0-1 0 0 0,0 1-1 0 0,0 0 1 0 0,0 0 0 0 0,0-1 0 0 0,0 1 0 0 0,0 0-1 0 0,0 0 1 0 0,0-1 0 0 0,-1 1 0 0 0,1 0-1 0 0,0 0 1 0 0,0-1 0 0 0,0 1 0 0 0,0 0-1 0 0,0 0 1 0 0,-1 0 0 0 0,1-1 0 0 0,-9 5-21 0 0,-11 11-27 0 0,10-2-24 0 0,1 0-1 0 0,0 1 1 0 0,1 0 0 0 0,1 1 0 0 0,0 0-1 0 0,1 0 1 0 0,0 0 0 0 0,2 1 0 0 0,-1 0 0 0 0,2 0-1 0 0,-3 32 1 0 0,6-44 98 0 0,0-1 0 0 0,0 1-1 0 0,0-1 1 0 0,0 1 0 0 0,1-1-1 0 0,0 5 1 0 0,0-7-21 0 0,-1-1 0 0 0,0 1 0 0 0,0-1 0 0 0,0 1-1 0 0,0-1 1 0 0,1 1 0 0 0,-1-1 0 0 0,0 1 0 0 0,0-1 0 0 0,1 1-1 0 0,-1-1 1 0 0,0 1 0 0 0,1-1 0 0 0,-1 0 0 0 0,0 1 0 0 0,1-1 0 0 0,-1 1-1 0 0,1-1 1 0 0,-1 0 0 0 0,1 0 0 0 0,-1 1 0 0 0,1-1 0 0 0,-1 0 0 0 0,1 0-1 0 0,-1 1 1 0 0,1-1 0 0 0,-1 0 0 0 0,1 0 0 0 0,-1 0 0 0 0,1 0 0 0 0,-1 0-1 0 0,1 0 1 0 0,-1 0 0 0 0,1 0 0 0 0,-1 0 0 0 0,1 0 0 0 0,0 0-1 0 0,-1 0 1 0 0,1 0 0 0 0,-1-1 0 0 0,1 1 0 0 0,-1 0 0 0 0,1 0 0 0 0,-1-1-1 0 0,1 1 1 0 0,0-1 0 0 0,1 0 26 0 0,0-1 0 0 0,0 0 0 0 0,0 1 0 0 0,0-1 0 0 0,0 0 0 0 0,0 0 0 0 0,0-1 0 0 0,-1 1 0 0 0,1 0 0 0 0,-1 0 0 0 0,2-4 0 0 0,12-33 28 0 0,-6 16 11 0 0,-2 4-30 0 0,0 0-1 0 0,-1-1 1 0 0,6-38 0 0 0,-10 46-17 0 0,-1-1 1 0 0,0 0 0 0 0,-1 1 0 0 0,-1-1 0 0 0,0 0 0 0 0,0 1 0 0 0,-6-19 0 0 0,5 25-38 0 0,0-1 0 0 0,-1 1 0 0 0,0-1 0 0 0,-1 1 0 0 0,0 0 0 0 0,0 0-1 0 0,0 0 1 0 0,0 1 0 0 0,-1 0 0 0 0,0 0 0 0 0,0 0 0 0 0,0 0 0 0 0,-1 1 0 0 0,-7-5 0 0 0,11 8 8 0 0,-1-1 0 0 0,1 1 0 0 0,-1 1 0 0 0,1-1 0 0 0,-1 0 0 0 0,1 1 0 0 0,-1-1 0 0 0,0 1 0 0 0,1 0 0 0 0,-1 0 0 0 0,1 0 0 0 0,-1 0 0 0 0,0 0 0 0 0,1 0 0 0 0,-1 1 0 0 0,-4 1 0 0 0,-3 1-81 0 0,-1 1 0 0 0,-14 7 0 0 0,18-8-6 0 0,-9 6 10 0 0,0 0-1 0 0,1 1 1 0 0,1 0 0 0 0,-1 2-1 0 0,2-1 1 0 0,-1 2 0 0 0,2 0-1 0 0,0 0 1 0 0,0 1 0 0 0,1 0-1 0 0,-13 24 1 0 0,24-35 182 0 0,5-7 122 0 0,7-10 139 0 0,0-6-334 0 0,5-8 55 0 0,-2 0 0 0 0,0-1 1 0 0,-2 0-1 0 0,13-41 0 0 0,-20 48-49 0 0,-3 14 0 0 0,-1 0 0 0 0,0-1 0 0 0,0 1 0 0 0,0-11 0 0 0,-1 6 2 0 0,-2-42-1 0 0,1 50-32 0 0,-1 0 0 0 0,0-1 0 0 0,0 1 0 0 0,0 0 0 0 0,-1 0 0 0 0,1 0 0 0 0,-6-10 0 0 0,6 13 1 0 0,-1 0 0 0 0,1 0 0 0 0,-1 0 0 0 0,1 1 1 0 0,-1-1-1 0 0,0 1 0 0 0,0-1 0 0 0,0 1 0 0 0,1-1 0 0 0,-1 1 0 0 0,-1 0 1 0 0,1 0-1 0 0,0 0 0 0 0,0 0 0 0 0,0 0 0 0 0,0 1 0 0 0,-1-1 0 0 0,1 1 1 0 0,0-1-1 0 0,-1 1 0 0 0,1 0 0 0 0,-3 0 0 0 0,-1 0-27 0 0,-1 1-1 0 0,1-1 1 0 0,0 1-1 0 0,0 0 1 0 0,1 1-1 0 0,-1 0 1 0 0,-8 3-1 0 0,6-1-37 0 0,0 0 0 0 0,1 0-1 0 0,-1 1 1 0 0,1 0 0 0 0,0 0 0 0 0,-8 10-1 0 0,1-1-60 0 0,-20 28 0 0 0,30-36 117 0 0,0 0-1 0 0,1 0 0 0 0,-1 0 0 0 0,1 0 0 0 0,1 1 0 0 0,-1-1 1 0 0,1 1-1 0 0,-2 8 0 0 0,3-10 4 0 0,1 0-1 0 0,-1 0 1 0 0,1 0 0 0 0,0-1 0 0 0,0 1 0 0 0,0 0-1 0 0,1 0 1 0 0,0-1 0 0 0,0 1 0 0 0,0 0 0 0 0,0-1-1 0 0,4 9 1 0 0,-5-12 5 0 0,1 0 1 0 0,-1 0-1 0 0,1 0 0 0 0,-1 0 0 0 0,1 0 0 0 0,0 0 1 0 0,-1-1-1 0 0,1 1 0 0 0,0 0 0 0 0,0 0 1 0 0,0 0-1 0 0,-1-1 0 0 0,1 1 0 0 0,0 0 0 0 0,0-1 1 0 0,0 1-1 0 0,0-1 0 0 0,0 1 0 0 0,0-1 1 0 0,0 1-1 0 0,0-1 0 0 0,1 0 0 0 0,-1 0 0 0 0,0 1 1 0 0,0-1-1 0 0,0 0 0 0 0,0 0 0 0 0,0 0 0 0 0,0 0 1 0 0,1 0-1 0 0,-1-1 0 0 0,0 1 0 0 0,0 0 1 0 0,0 0-1 0 0,0-1 0 0 0,0 1 0 0 0,0-1 0 0 0,0 1 1 0 0,1-1-1 0 0,5-3 17 0 0,-1 0 0 0 0,1-1 0 0 0,-1 0 0 0 0,9-9 0 0 0,-5 6 7 0 0,2-3 11 0 0,-1 0-1 0 0,0-1 0 0 0,0 0 1 0 0,-2-1-1 0 0,1 0 0 0 0,-1 0 1 0 0,-1-1-1 0 0,-1 0 0 0 0,0 0 1 0 0,6-17-1 0 0,-10 22-5 0 0,-1 0 1 0 0,0 0-1 0 0,0-1 0 0 0,-1 1 1 0 0,0-1-1 0 0,0 1 0 0 0,-2-19 1 0 0,0 21-22 0 0,0 0 0 0 0,-1 0 0 0 0,0 0 0 0 0,0 0 0 0 0,0 1 0 0 0,-1-1 0 0 0,0 1 0 0 0,0-1 0 0 0,-1 1 0 0 0,1 0 0 0 0,-9-9 0 0 0,9 11-17 0 0,-1 1 0 0 0,0-1 0 0 0,0 1 0 0 0,0-1 0 0 0,0 1 0 0 0,-1 0 0 0 0,1 1 0 0 0,-1-1 0 0 0,0 1 0 0 0,0 0 0 0 0,0 0 0 0 0,0 0 0 0 0,0 1-1 0 0,0 0 1 0 0,0 0 0 0 0,0 0 0 0 0,-1 1 0 0 0,1-1 0 0 0,0 1 0 0 0,-1 0 0 0 0,1 1 0 0 0,0 0 0 0 0,0-1 0 0 0,-1 2 0 0 0,1-1 0 0 0,0 0 0 0 0,-8 5 0 0 0,3-1-74 0 0,-6 1-40 0 0,1 2-1 0 0,1 0 0 0 0,-15 10 1 0 0,3 2-15 0 0,1 0 0 0 0,-29 31 0 0 0,50-46 112 0 0,1 0 0 0 0,0 0-1 0 0,0 0 1 0 0,0 0 0 0 0,0 0 0 0 0,-3 11 0 0 0,5-13 20 0 0,0 0 0 0 0,0 0 0 0 0,0 0 1 0 0,1 1-1 0 0,-1-1 0 0 0,1 0 1 0 0,0 0-1 0 0,-1 1 0 0 0,2-1 0 0 0,-1 0 1 0 0,0 1-1 0 0,1-1 0 0 0,0 4 0 0 0,0-6 5 0 0,-1 0-1 0 0,1 0 0 0 0,0 0 0 0 0,-1 0 0 0 0,1 0 0 0 0,0 0 0 0 0,-1-1 0 0 0,1 1 0 0 0,0 0 0 0 0,0 0 0 0 0,0-1 0 0 0,0 1 0 0 0,0 0 0 0 0,0-1 0 0 0,0 1 0 0 0,0-1 0 0 0,0 1 0 0 0,0-1 0 0 0,0 0 0 0 0,0 1 0 0 0,0-1 0 0 0,0 0 0 0 0,1 0 0 0 0,-1 0 0 0 0,0 0 0 0 0,0 0 0 0 0,0 0 1 0 0,0 0-1 0 0,0 0 0 0 0,0 0 0 0 0,1-1 0 0 0,-1 1 0 0 0,0 0 0 0 0,0-1 0 0 0,1 0 0 0 0,4-1-2 0 0,-1 0 0 0 0,0 0-1 0 0,0-1 1 0 0,0 0 0 0 0,8-5 0 0 0,10-7 3 0 0,-15 10 0 0 0,0 0 0 0 0,12-12 0 0 0,-16 13 1 0 0,59-60 233 0 0,-55 55-190 0 0,0-2-1 0 0,-1 1 1 0 0,0-1-1 0 0,0 0 1 0 0,4-13-1 0 0,-6 14-10 0 0,0-3-1 0 0,0 1 0 0 0,6-26 1 0 0,-10 33-5 0 0,0 1 1 0 0,-1-1 0 0 0,0 1 0 0 0,0-1 0 0 0,0 0 0 0 0,0 1-1 0 0,-1-1 1 0 0,0 1 0 0 0,0-1 0 0 0,0 1 0 0 0,0-1-1 0 0,-3-5 1 0 0,2 5-37 0 0,0 1 0 0 0,-1 1-1 0 0,1-1 1 0 0,-1 0 0 0 0,1 0 0 0 0,-1 1 0 0 0,0 0-1 0 0,0-1 1 0 0,-1 1 0 0 0,1 1 0 0 0,-1-1 0 0 0,1 0-1 0 0,-1 1 1 0 0,-5-3 0 0 0,2 2-21 0 0,0 0 0 0 0,0 1 0 0 0,0 0 0 0 0,1 1-1 0 0,-2-1 1 0 0,1 1 0 0 0,0 1 0 0 0,-9-1 0 0 0,-3 2-42 0 0,1 1 1 0 0,0 1-1 0 0,1 0 0 0 0,-1 1 1 0 0,0 1-1 0 0,-20 10 0 0 0,-61 30-221 0 0,88-39 254 0 0,0 1 0 0 0,0 0-1 0 0,1 0 1 0 0,0 1 0 0 0,1 1-1 0 0,-14 15 1 0 0,22-23 32 0 0,-1 1 0 0 0,1 0 0 0 0,0 0 0 0 0,0 0 0 0 0,0 0 0 0 0,0 0 0 0 0,0 0 0 0 0,0 0 0 0 0,0 0 0 0 0,1 0 0 0 0,-1 1 0 0 0,1-1 0 0 0,-1 0 0 0 0,1 0 0 0 0,0 1 0 0 0,0-1 0 0 0,0 0 0 0 0,0 0 0 0 0,0 0 0 0 0,1 1 0 0 0,-1-1 0 0 0,1 0 0 0 0,1 4 0 0 0,-2-5 2 0 0,1 1-1 0 0,0-1 0 0 0,0 1 1 0 0,0-1-1 0 0,1 0 0 0 0,-1 1 1 0 0,0-1-1 0 0,0 0 0 0 0,1 0 1 0 0,-1 0-1 0 0,0 0 0 0 0,1 0 1 0 0,-1 0-1 0 0,1 0 0 0 0,0-1 1 0 0,-1 1-1 0 0,1 0 1 0 0,0-1-1 0 0,-1 0 0 0 0,1 1 1 0 0,0-1-1 0 0,-1 0 0 0 0,1 0 1 0 0,0 0-1 0 0,0 0 0 0 0,-1 0 1 0 0,1 0-1 0 0,0 0 0 0 0,0 0 1 0 0,2-2-1 0 0,12-1 3 0 0,-1-1 1 0 0,0 0-1 0 0,0-2 0 0 0,-1 0 1 0 0,1 0-1 0 0,21-14 0 0 0,-16 7-49 0 0,-10 7 66 0 0,-1 0 0 0 0,16-13-1 0 0,-16 10-2 0 0,-4 5 19 0 0,0-1 0 0 0,0 0-1 0 0,0 0 1 0 0,-1 0 0 0 0,0-1-1 0 0,6-9 1 0 0,-3 3 29 0 0,-5 8-21 0 0,0 1-1 0 0,0-1 0 0 0,-1 1 1 0 0,1-1-1 0 0,-1 1 0 0 0,2-8 0 0 0,-3 10-30 0 0,0 0-1 0 0,0 0 0 0 0,0 0 0 0 0,0 0 0 0 0,0 0 0 0 0,0-1 0 0 0,-1 1 0 0 0,1 0 1 0 0,0 0-1 0 0,-1 0 0 0 0,1 0 0 0 0,-1 0 0 0 0,1 0 0 0 0,-1 0 0 0 0,1 0 1 0 0,-1 0-1 0 0,0 0 0 0 0,0 0 0 0 0,1 1 0 0 0,-1-1 0 0 0,0 0 0 0 0,0 0 0 0 0,0 1 1 0 0,0-1-1 0 0,0 0 0 0 0,0 1 0 0 0,-2-2 0 0 0,0 1-1 0 0,0 0-1 0 0,0 0 1 0 0,0 0 0 0 0,0 0 0 0 0,0 0-1 0 0,0 1 1 0 0,0 0 0 0 0,-1-1-1 0 0,1 1 1 0 0,0 0 0 0 0,0 0-1 0 0,-6 2 1 0 0,-4 0-125 0 0,-23 8 1 0 0,14-4-31 0 0,4 0 120 0 0,0 1 0 0 0,0 1-1 0 0,1 1 1 0 0,-1 0 0 0 0,-24 19-1 0 0,10-8-66 0 0,19-11 87 0 0,-20 19 1 0 0,21-18 9 0 0,10-8-3 0 0,0 0-1 0 0,0 0 1 0 0,0 0-1 0 0,1 1 0 0 0,-1-1 1 0 0,0 1-1 0 0,1-1 1 0 0,0 1-1 0 0,-1-1 1 0 0,1 1-1 0 0,0 0 1 0 0,0-1-1 0 0,1 1 1 0 0,-1 0-1 0 0,0 0 1 0 0,1 0-1 0 0,0 0 1 0 0,0 0-1 0 0,0 5 0 0 0,0-6 2 0 0,1 0-1 0 0,-1-1 0 0 0,0 1 0 0 0,1 0 0 0 0,0-1 0 0 0,-1 1 0 0 0,1 0 0 0 0,0-1 0 0 0,0 1 0 0 0,0-1 0 0 0,0 1 0 0 0,0-1 0 0 0,0 0 0 0 0,0 1 0 0 0,0-1 0 0 0,1 0 0 0 0,-1 0 0 0 0,1 0 0 0 0,-1 0 0 0 0,1 0 0 0 0,-1 0 0 0 0,1 0 0 0 0,-1 0 0 0 0,1 0 0 0 0,0-1 1 0 0,-1 1-1 0 0,1-1 0 0 0,0 0 0 0 0,0 1 0 0 0,-1-1 0 0 0,1 0 0 0 0,0 0 0 0 0,2 0 0 0 0,6 0-6 0 0,1-1 1 0 0,-1 0 0 0 0,0-1-1 0 0,0 0 1 0 0,0 0 0 0 0,13-6-1 0 0,56-27-24 0 0,-46 18 41 0 0,-19 11 30 0 0,-1-2 1 0 0,0 0-1 0 0,0 0 0 0 0,-1-1 0 0 0,0 0 0 0 0,0-1 1 0 0,-1-1-1 0 0,-1 0 0 0 0,12-16 0 0 0,-20 25-24 0 0,0-1 0 0 0,0 0 0 0 0,0 0 0 0 0,-1 0 0 0 0,1 0 0 0 0,-1 0 0 0 0,0 0 0 0 0,0 0 0 0 0,0-1 0 0 0,0 1 0 0 0,-1 0 0 0 0,1-1 0 0 0,-1 1 0 0 0,0 0 0 0 0,0-6 0 0 0,-1 7-3 0 0,1 0 0 0 0,-1 0 0 0 0,0 0 0 0 0,1 0 1 0 0,-1 0-1 0 0,0 0 0 0 0,0 1 0 0 0,0-1 0 0 0,-1 0 0 0 0,1 0 0 0 0,0 1 0 0 0,-1-1 0 0 0,1 1 1 0 0,-1-1-1 0 0,1 1 0 0 0,-1-1 0 0 0,0 1 0 0 0,1 0 0 0 0,-1 0 0 0 0,0 0 0 0 0,0 0 0 0 0,0 0 0 0 0,0 1 1 0 0,0-1-1 0 0,-3 0 0 0 0,1 0-11 0 0,0 0 0 0 0,0 1 0 0 0,0 0 0 0 0,0 0 0 0 0,0 0 1 0 0,1 0-1 0 0,-1 1 0 0 0,0-1 0 0 0,0 1 0 0 0,-4 2 0 0 0,-38 14-189 0 0,42-16 165 0 0,-11 5-57 0 0,2-1 6 0 0,0 1 0 0 0,0 0 0 0 0,0 1 1 0 0,-15 11-1 0 0,-93 80-97 0 0,115-93 179 0 0,1 0-1 0 0,0 1 1 0 0,0 0 0 0 0,1 0-1 0 0,0 0 1 0 0,0 0-1 0 0,0 0 1 0 0,0 1 0 0 0,1 0-1 0 0,0-1 1 0 0,1 1 0 0 0,0 0-1 0 0,0 1 1 0 0,0-1-1 0 0,1 0 1 0 0,0 1 0 0 0,0-1-1 0 0,1 0 1 0 0,0 1 0 0 0,1 8-1 0 0,0-12-14 0 0,0-1-1 0 0,0 1 0 0 0,0-1 1 0 0,1 1-1 0 0,-1-1 1 0 0,1 0-1 0 0,0 0 0 0 0,0 0 1 0 0,0 0-1 0 0,1 0 1 0 0,-1 0-1 0 0,1 0 0 0 0,-1-1 1 0 0,1 1-1 0 0,0-1 1 0 0,0 0-1 0 0,0 0 0 0 0,0 0 1 0 0,4 2-1 0 0,-3-2-1 0 0,1-1-1 0 0,-1 1 1 0 0,0-1-1 0 0,0 0 1 0 0,1 0-1 0 0,-1 0 1 0 0,0-1-1 0 0,1 1 1 0 0,-1-1-1 0 0,1 0 1 0 0,-1 0-1 0 0,1-1 1 0 0,-1 1-1 0 0,0-1 1 0 0,8-2-1 0 0,4-3 81 0 0,0 0 0 0 0,-1-1-1 0 0,0-1 1 0 0,0 0 0 0 0,25-20-1 0 0,-34 24-41 0 0,-1-1-1 0 0,0 0 0 0 0,0-1 1 0 0,0 1-1 0 0,-1-1 0 0 0,0 0 1 0 0,4-7-1 0 0,-6 9-9 0 0,0 0 0 0 0,0 0 0 0 0,-1-1 0 0 0,0 1 0 0 0,0 0 0 0 0,0-1 0 0 0,0 1 0 0 0,0-1 1 0 0,-1 1-1 0 0,0-1 0 0 0,0 1 0 0 0,-1-7 0 0 0,1 8-14 0 0,-1 0 1 0 0,0-1-1 0 0,0 1 0 0 0,0 0 1 0 0,0-1-1 0 0,0 1 1 0 0,-1 0-1 0 0,0 0 0 0 0,1 0 1 0 0,-1 0-1 0 0,0 1 1 0 0,0-1-1 0 0,0 0 0 0 0,-1 1 1 0 0,1-1-1 0 0,-1 1 0 0 0,1 0 1 0 0,-1 0-1 0 0,0 0 1 0 0,0 0-1 0 0,0 1 0 0 0,0-1 1 0 0,0 1-1 0 0,0-1 1 0 0,-6 0-1 0 0,5 1-41 0 0,0 0 0 0 0,-1 0 0 0 0,1 1 0 0 0,0-1 0 0 0,0 1 0 0 0,-1 0 0 0 0,1 0 0 0 0,0 1 0 0 0,-1-1 0 0 0,1 1 0 0 0,0 0 0 0 0,0 0 0 0 0,0 1 0 0 0,0-1 0 0 0,0 1 0 0 0,0 0 0 0 0,0 0 0 0 0,1 0 0 0 0,-7 5 0 0 0,0 2-64 0 0,0 1 0 0 0,1 0 0 0 0,0 0 0 0 0,1 1 0 0 0,0 0 0 0 0,-8 16 0 0 0,1 4 39 0 0,-16 42-1 0 0,27-60 62 0 0,1 0 0 0 0,0 0 0 0 0,1 1 0 0 0,0 24 0 0 0,1-30 0 0 0,1-2 0 0 0,0 0 0 0 0,1-1 0 0 0,-1 1 0 0 0,1 0 0 0 0,0-1 0 0 0,0 1 0 0 0,1 0 0 0 0,0-1 0 0 0,5 11 0 0 0,-6-12 0 0 0,1-1 0 0 0,1 1 0 0 0,-1-1 0 0 0,0 0 0 0 0,1 1 0 0 0,0-1 0 0 0,0 0 0 0 0,0 0 0 0 0,0-1 0 0 0,0 1 0 0 0,1-1 0 0 0,-1 0 0 0 0,1 1 0 0 0,4 1 0 0 0,-6-3 11 0 0,0-1 0 0 0,1 0-1 0 0,-1 0 1 0 0,0 1 0 0 0,0-1 0 0 0,0-1-1 0 0,0 1 1 0 0,0 0 0 0 0,0 0-1 0 0,0-1 1 0 0,0 1 0 0 0,0-1 0 0 0,4-1-1 0 0,-2 0 73 0 0,0 1 0 0 0,0-1 0 0 0,-1 0 0 0 0,1-1 0 0 0,5-3 0 0 0,-1-1-70 0 0,-1 0 1 0 0,0 0-1 0 0,0-1 0 0 0,0 0 1 0 0,-1 0-1 0 0,-1 0 0 0 0,1-1 1 0 0,-2 0-1 0 0,1 0 0 0 0,-1 0 1 0 0,0-1-1 0 0,-1 1 0 0 0,0-1 1 0 0,3-18-1 0 0,-6 23-22 0 0,0 0 0 0 0,0 0-1 0 0,0 0 1 0 0,-1 0 0 0 0,1 0 0 0 0,-1 0 0 0 0,0 1-1 0 0,-1-1 1 0 0,1 0 0 0 0,-1 0 0 0 0,0 1-1 0 0,-3-6 1 0 0,3 6-4 0 0,0 0 1 0 0,0 1-1 0 0,-1-1 0 0 0,1 1 0 0 0,-1 0 0 0 0,0 0 1 0 0,0 0-1 0 0,0 0 0 0 0,0 0 0 0 0,-1 1 0 0 0,1-1 1 0 0,-1 1-1 0 0,1 0 0 0 0,-7-3 0 0 0,7 5-21 0 0,1-1 0 0 0,-1 1-1 0 0,1 0 1 0 0,-1 0 0 0 0,1 0-1 0 0,-1 0 1 0 0,1 0 0 0 0,-1 0 0 0 0,0 1-1 0 0,1-1 1 0 0,-1 1 0 0 0,1 0 0 0 0,-4 1-1 0 0,-1 1-49 0 0,-1 1 0 0 0,2 0-1 0 0,-8 4 1 0 0,1 1-44 0 0,7-6 76 0 0,1 1 0 0 0,-1 0 0 0 0,1 0 0 0 0,0 0 0 0 0,0 1 0 0 0,-5 6 0 0 0,-2 4 128 0 0,1 1 0 0 0,1 0 1 0 0,0 1-1 0 0,-10 25 0 0 0,17-35-43 0 0,0 0-1 0 0,1 1 1 0 0,0-1 0 0 0,0 1-1 0 0,1-1 1 0 0,0 1-1 0 0,0 0 1 0 0,1-1-1 0 0,0 1 1 0 0,0 0-1 0 0,1-1 1 0 0,0 1 0 0 0,3 14-1 0 0,-3-19-25 0 0,0-1-1 0 0,0 1 1 0 0,0-1-1 0 0,1 1 1 0 0,-1-1 0 0 0,1 0-1 0 0,-1 0 1 0 0,1 0-1 0 0,0 1 1 0 0,-1-2-1 0 0,1 1 1 0 0,0 0 0 0 0,0 0-1 0 0,1 0 1 0 0,-1-1-1 0 0,0 0 1 0 0,0 1-1 0 0,1-1 1 0 0,-1 0 0 0 0,1 0-1 0 0,-1 0 1 0 0,1 0-1 0 0,0-1 1 0 0,-1 1 0 0 0,1-1-1 0 0,0 1 1 0 0,-1-1-1 0 0,6 0 1 0 0,-3 0 11 0 0,1-1 1 0 0,-1 0-1 0 0,0 1 0 0 0,1-2 1 0 0,-1 1-1 0 0,0-1 0 0 0,0 0 1 0 0,0 0-1 0 0,0 0 1 0 0,-1 0-1 0 0,1-1 0 0 0,0 0 1 0 0,6-6-1 0 0,-2 1 55 0 0,0-1-1 0 0,0-1 0 0 0,-1 1 1 0 0,-1-1-1 0 0,1-1 1 0 0,-2 1-1 0 0,1-1 1 0 0,-2 0-1 0 0,8-20 1 0 0,-11 26-86 0 0,0-1 1 0 0,-1 1-1 0 0,1-1 1 0 0,-1 0-1 0 0,-1 1 0 0 0,1-1 1 0 0,-1 0-1 0 0,0 1 1 0 0,0-1-1 0 0,-1 0 1 0 0,0 1-1 0 0,0-1 1 0 0,0 1-1 0 0,0-1 1 0 0,-1 1-1 0 0,0-1 1 0 0,0 1-1 0 0,-1 0 1 0 0,0 0-1 0 0,1 0 1 0 0,-1 0-1 0 0,-1 1 1 0 0,-5-7-1 0 0,8 9-14 0 0,-1 1-1 0 0,1-1 0 0 0,-1 1 1 0 0,0 0-1 0 0,1-1 1 0 0,-1 1-1 0 0,0 0 1 0 0,0 0-1 0 0,0 0 1 0 0,0 0-1 0 0,0 1 0 0 0,0-1 1 0 0,0 1-1 0 0,0-1 1 0 0,0 1-1 0 0,-1 0 1 0 0,1-1-1 0 0,0 1 1 0 0,0 0-1 0 0,0 0 0 0 0,0 1 1 0 0,0-1-1 0 0,0 0 1 0 0,-1 1-1 0 0,1-1 1 0 0,0 1-1 0 0,0 0 1 0 0,0 0-1 0 0,0-1 0 0 0,0 1 1 0 0,1 1-1 0 0,-3 0 1 0 0,-1 1-25 0 0,1 0 1 0 0,-1 1 0 0 0,1-1-1 0 0,0 1 1 0 0,1 0 0 0 0,-1 0-1 0 0,0 1 1 0 0,1-1 0 0 0,0 0-1 0 0,0 1 1 0 0,-3 8 0 0 0,-3 10 52 0 0,2 1-1 0 0,0 0 1 0 0,1 1 0 0 0,2-1-1 0 0,-2 36 1 0 0,4-26 54 0 0,3 0 0 0 0,0 0 0 0 0,9 49 0 0 0,-7-67 21 0 0,1-1 0 0 0,8 25 0 0 0,-11-36-61 0 0,1 0-1 0 0,-1-1 1 0 0,1 1 0 0 0,0 0-1 0 0,0-1 1 0 0,1 1 0 0 0,-1-1-1 0 0,1 1 1 0 0,0-1 0 0 0,0 0-1 0 0,0 0 1 0 0,0-1-1 0 0,0 1 1 0 0,8 4 0 0 0,-10-7 2 0 0,1 1 0 0 0,-1-1 0 0 0,1 1 0 0 0,-1-1 0 0 0,0 0 1 0 0,1 0-1 0 0,-1 0 0 0 0,1 0 0 0 0,-1 0 0 0 0,1 0 0 0 0,-1 0 0 0 0,1-1 0 0 0,-1 1 0 0 0,1 0 1 0 0,-1-1-1 0 0,0 1 0 0 0,1-1 0 0 0,-1 0 0 0 0,1 1 0 0 0,-1-1 0 0 0,0 0 0 0 0,0 0 1 0 0,0 0-1 0 0,1 0 0 0 0,-1 0 0 0 0,0 0 0 0 0,0 0 0 0 0,0 0 0 0 0,0 0 0 0 0,1-2 0 0 0,2-3 17 0 0,-1 0 0 0 0,1 0 0 0 0,-1 0 0 0 0,0 0-1 0 0,3-8 1 0 0,-2 4-54 0 0,-1-1-1 0 0,-1 1 1 0 0,1-1 0 0 0,-2 1-1 0 0,1-1 1 0 0,-2 0 0 0 0,1 0-1 0 0,-1 1 1 0 0,-1-1 0 0 0,-2-15-1 0 0,1 14-59 0 0,0 3 14 0 0,1 1 0 0 0,-5-14 1 0 0,5 21 48 0 0,1 0 0 0 0,-1-1 0 0 0,1 1 0 0 0,-1 0 0 0 0,0-1 1 0 0,1 1-1 0 0,-1 0 0 0 0,0 0 0 0 0,0 0 0 0 0,0-1 0 0 0,0 1 1 0 0,0 0-1 0 0,0 0 0 0 0,0 0 0 0 0,0 1 0 0 0,0-1 0 0 0,-1 0 1 0 0,1 0-1 0 0,0 1 0 0 0,0-1 0 0 0,-3 0 0 0 0,2 1-15 0 0,0 1-1 0 0,0 0 0 0 0,0-1 1 0 0,0 1-1 0 0,1 0 0 0 0,-1 0 1 0 0,0 0-1 0 0,1 0 0 0 0,-1 1 1 0 0,1-1-1 0 0,-1 0 0 0 0,1 1 1 0 0,-2 2-1 0 0,-1 0-30 0 0,-9 10 33 0 0,1 1 1 0 0,0 0-1 0 0,1 1 0 0 0,1 0 0 0 0,1 1 1 0 0,0 0-1 0 0,1 0 0 0 0,-9 27 0 0 0,-2 19 388 0 0,-11 70 0 0 0,30-133-358 0 0,-1 0 2 0 0,-17 110 455 0 0,17-97-388 0 0,0 1 1 0 0,1-1-1 0 0,0 0 0 0 0,1 1 1 0 0,1-1-1 0 0,3 17 0 0 0,-4-27-60 0 0,0 1-1 0 0,1-1 0 0 0,-1 0 1 0 0,1 0-1 0 0,0 1 1 0 0,-1-1-1 0 0,4 3 0 0 0,-5-6-7 0 0,1 1-1 0 0,-1-1 0 0 0,0 1 0 0 0,1-1 0 0 0,-1 1 0 0 0,1-1 0 0 0,-1 1 1 0 0,1-1-1 0 0,-1 0 0 0 0,1 1 0 0 0,-1-1 0 0 0,1 0 0 0 0,-1 1 0 0 0,1-1 1 0 0,-1 0-1 0 0,1 0 0 0 0,-1 0 0 0 0,1 1 0 0 0,0-1 0 0 0,-1 0 1 0 0,1 0-1 0 0,-1 0 0 0 0,1 0 0 0 0,0 0 0 0 0,-1 0 0 0 0,1 0 0 0 0,-1 0 1 0 0,1 0-1 0 0,0-1 0 0 0,-1 1 0 0 0,1 0 0 0 0,-1 0 0 0 0,1 0 1 0 0,-1-1-1 0 0,1 1 0 0 0,-1 0 0 0 0,1-1 0 0 0,-1 1 0 0 0,1 0 0 0 0,-1-1 1 0 0,1 1-1 0 0,-1-1 0 0 0,1 1 0 0 0,-1-1 0 0 0,0 1 0 0 0,1-1 1 0 0,-1 1-1 0 0,1-2 0 0 0,5-7 39 0 0,0-1 0 0 0,-1 0 0 0 0,0 0 0 0 0,-1 0 0 0 0,6-21 0 0 0,8-58-545 0 0,-11 47 312 0 0,7-58-47 0 0,-10 57 241 0 0,-3 29-10 0 0,-1 14 7 0 0,0 0 1 0 0,0-1 0 0 0,0 1-1 0 0,0-1 1 0 0,0 1 0 0 0,0 0 0 0 0,0-1-1 0 0,0 1 1 0 0,0-1 0 0 0,0 1-1 0 0,0 0 1 0 0,0-1 0 0 0,0 1 0 0 0,0 0-1 0 0,0-1 1 0 0,0 1 0 0 0,0-1-1 0 0,-1 1 1 0 0,1 0 0 0 0,0-1 0 0 0,0 1-1 0 0,-1 0 1 0 0,1-1 0 0 0,0 1-1 0 0,0 0 1 0 0,-1-1 0 0 0,0 1-2 0 0,1 0 1 0 0,0 0 0 0 0,-1 0-1 0 0,1 0 1 0 0,-1 0 0 0 0,1 0-1 0 0,-1 0 1 0 0,1 1 0 0 0,-1-1-1 0 0,1 0 1 0 0,-1 0-1 0 0,1 0 1 0 0,0 0 0 0 0,-1 1-1 0 0,1-1 1 0 0,-1 0 0 0 0,1 0-1 0 0,-1 1 1 0 0,-1 1-20 0 0,-1 0 1 0 0,1 0 0 0 0,0 0-1 0 0,0 1 1 0 0,-3 4 0 0 0,-17 36-230 0 0,2 1 0 0 0,-22 75 0 0 0,5-13 576 0 0,5-15 210 0 0,-7 17 2 0 0,33-92-443 0 0,0 0 1 0 0,-6 30-1 0 0,12-44-65 0 0,0-3 25 0 0,2-8 94 0 0,4-17 57 0 0,35-103-769 0 0,-19 52 258 0 0,28-67 73 0 0,-30 89 196 0 0,-47 111-570 0 0,4-4 354 0 0,13-32 361 0 0,1 1 0 0 0,1 0 1 0 0,-6 24-1 0 0,1 3 67 0 0,9-34-43 0 0,-1 1-1 0 0,2 0 0 0 0,0-1 1 0 0,1 1-1 0 0,0 1 0 0 0,2-1 1 0 0,0 18-1 0 0,0-33-124 0 0,0 1-1 0 0,0-1 0 0 0,0 1 1 0 0,0-1-1 0 0,0 1 1 0 0,0-1-1 0 0,0 1 1 0 0,1-1-1 0 0,-1 0 1 0 0,0 1-1 0 0,0-1 1 0 0,0 1-1 0 0,1-1 0 0 0,-1 1 1 0 0,0-1-1 0 0,0 0 1 0 0,1 1-1 0 0,-1-1 1 0 0,0 0-1 0 0,1 1 1 0 0,-1-1-1 0 0,1 0 0 0 0,-1 1 1 0 0,0-1-1 0 0,1 0 1 0 0,-1 0-1 0 0,1 1 1 0 0,-1-1-1 0 0,1 0 1 0 0,0 0-1 0 0,0 0 1 0 0,0 0 0 0 0,0 0 0 0 0,1 0 0 0 0,-1 0 0 0 0,0-1 0 0 0,0 1 0 0 0,0 0-1 0 0,0-1 1 0 0,1 1 0 0 0,-1-1 0 0 0,2 0 0 0 0,2-3-4 0 0,1 0 0 0 0,-1 0 0 0 0,7-7 0 0 0,89-106-97 0 0,-59 65-114 0 0,28-36 194 0 0,18-22 62 0 0,-29 34-47 0 0,-37 46 0 0 0,36-38 0 0 0,-45 55 0 0 0,-11 13-22 0 0,-2 4-30 0 0,-3 7-57 0 0,-64 114-292 0 0,-52 119 610 0 0,93-185 62 0 0,25-56-260 0 0,-28 68 519 0 0,27-64-428 0 0,0 1 1 0 0,0-1-1 0 0,1 1 0 0 0,-1 0 0 0 0,2 0 0 0 0,-1 0 1 0 0,1 11-1 0 0,0-19-95 0 0,0 1 1 0 0,0 0-1 0 0,0-1 1 0 0,0 1-1 0 0,1-1 1 0 0,-1 1-1 0 0,0 0 1 0 0,0-1-1 0 0,0 1 1 0 0,0-1-1 0 0,1 1 1 0 0,-1 0-1 0 0,0-1 1 0 0,0 1-1 0 0,1-1 1 0 0,-1 1-1 0 0,1-1 1 0 0,-1 1-1 0 0,0-1 1 0 0,1 1-1 0 0,-1-1 1 0 0,1 0-1 0 0,-1 1 1 0 0,1-1-1 0 0,0 1 1 0 0,0-1-7 0 0,-1 0 1 0 0,1 0 0 0 0,0 0 0 0 0,0 0 0 0 0,-1 0-1 0 0,1 0 1 0 0,0-1 0 0 0,-1 1 0 0 0,1 0-1 0 0,0 0 1 0 0,-1-1 0 0 0,1 1 0 0 0,0 0-1 0 0,-1-1 1 0 0,1 1 0 0 0,0 0 0 0 0,0-2 0 0 0,4-2-7 0 0,-1 0 1 0 0,1-1-1 0 0,5-7 1 0 0,46-69-95 0 0,-22 35-24 0 0,37-68-1 0 0,20-57 25 0 0,-54 100-31 0 0,43-74-599 0 0,-79 144 701 0 0,4-6-36 0 0,-3 6 44 0 0,-3 2 20 0 0,-39 65-410 0 0,-10 16 116 0 0,-99 174 889 0 0,142-242-541 0 0,-6 8 193 0 0,2 2-1 0 0,0-1 0 0 0,2 1 0 0 0,-11 42 0 0 0,20-66-243 0 0,-1 1 0 0 0,1 0-1 0 0,0 0 1 0 0,0-1 0 0 0,0 1-1 0 0,0 0 1 0 0,0 0 0 0 0,0-1-1 0 0,0 1 1 0 0,0 0 0 0 0,0 0 0 0 0,0-1-1 0 0,0 1 1 0 0,0 0 0 0 0,0-1-1 0 0,1 1 1 0 0,-1 0 0 0 0,0 0 0 0 0,0-1-1 0 0,1 1 1 0 0,0 0 0 0 0,-1 0-1 0 0,1-1-1 0 0,-1 0 1 0 0,1 0 0 0 0,-1 0 0 0 0,1 1 0 0 0,-1-1 0 0 0,1 0 0 0 0,-1 0 0 0 0,1 0 0 0 0,-1 0 0 0 0,1 0 0 0 0,0 0 0 0 0,-1 0 0 0 0,1 0 0 0 0,-1 0 0 0 0,1-1-1 0 0,-1 1 1 0 0,1 0 0 0 0,-1 0 0 0 0,1 0 0 0 0,0-1 0 0 0,4-1 5 0 0,-1-1 0 0 0,0 0 0 0 0,0 1-1 0 0,7-8 1 0 0,8-9-37 0 0,-2-1 0 0 0,19-27-1 0 0,8-10-33 0 0,-6 9 9 0 0,45-77-1 0 0,10-15-574 0 0,-70 110 358 0 0,-24 35 102 0 0,-5 6 76 0 0,-20 28 14 0 0,2 0 0 0 0,-23 49 0 0 0,37-67 87 0 0,-14 24 343 0 0,3 1-1 0 0,-18 57 1 0 0,36-95-229 0 0,1 1-1 0 0,1-1 1 0 0,-1 17-1 0 0,1-22-103 0 0,2 0-1 0 0,-1 0 0 0 0,0-1 0 0 0,1 1 0 0 0,-1 0 0 0 0,1 0 0 0 0,1 2 0 0 0,-2-4-17 0 0,0 0-1 0 0,1 0 1 0 0,-1 0 0 0 0,1 0 0 0 0,0 0-1 0 0,-1 0 1 0 0,1 0 0 0 0,0 0-1 0 0,-1-1 1 0 0,1 1 0 0 0,0 0 0 0 0,0-1-1 0 0,0 1 1 0 0,0 0 0 0 0,0-1 0 0 0,-1 1-1 0 0,1-1 1 0 0,2 1 0 0 0,0 0-8 0 0,-1-1 0 0 0,0 0 0 0 0,0 0 0 0 0,0 0 0 0 0,0 0 0 0 0,0-1 0 0 0,0 1 0 0 0,1-1 0 0 0,-1 1 0 0 0,0-1 1 0 0,0 1-1 0 0,0-1 0 0 0,0 0 0 0 0,-1 0 0 0 0,1 0 0 0 0,0 0 0 0 0,0-1 0 0 0,0 1 0 0 0,-1 0 0 0 0,2-2 0 0 0,6-5 21 0 0,0-1 1 0 0,8-11-1 0 0,-14 17-17 0 0,20-27 6 0 0,0-1 0 0 0,-3-1 0 0 0,21-41-1 0 0,37-107-18 0 0,-61 140-117 0 0,13-40-301 0 0,-63 114-177 0 0,19-13 455 0 0,1 0 0 0 0,-11 26 0 0 0,2-6 152 0 0,13-23 198 0 0,1-1 0 0 0,0 2 0 0 0,2-1 0 0 0,0 1 0 0 0,1 0 0 0 0,-4 26 0 0 0,9-41-173 0 0,0 0 0 0 0,0-1 0 0 0,0 1 0 0 0,0 0 0 0 0,1-1 0 0 0,-1 1 0 0 0,1 0 0 0 0,2 6 0 0 0,-3-10-19 0 0,1 1 0 0 0,-1 0 0 0 0,0 0 0 0 0,1-1 0 0 0,-1 1 0 0 0,0 0 0 0 0,1-1 0 0 0,-1 1 0 0 0,1 0 0 0 0,-1-1 0 0 0,1 1 0 0 0,-1-1 0 0 0,1 1 0 0 0,0-1 0 0 0,-1 1 0 0 0,1-1 0 0 0,0 1 0 0 0,-1-1 0 0 0,1 1 0 0 0,0-1 0 0 0,-1 0 0 0 0,1 1 0 0 0,0-1 0 0 0,0 0 0 0 0,-1 0 0 0 0,1 0 0 0 0,0 0 0 0 0,0 0 0 0 0,0 1 0 0 0,-1-1 0 0 0,1-1 0 0 0,0 1 0 0 0,0 0 0 0 0,0 0 0 0 0,-1 0 0 0 0,1 0 0 0 0,0 0 0 0 0,0-1 0 0 0,-1 1 0 0 0,1 0 0 0 0,0-1 0 0 0,0 1 0 0 0,-1-1 0 0 0,1 1 0 0 0,0-1 0 0 0,6-4 39 0 0,-2 1 0 0 0,1-1 0 0 0,0 0 0 0 0,-1 0 0 0 0,0-1 0 0 0,0 0 0 0 0,4-6 0 0 0,26-49-89 0 0,-16 28-52 0 0,4-8 135 0 0,-2-1 1 0 0,-1-1 0 0 0,-3-1-1 0 0,-1 0 1 0 0,-3-1 0 0 0,-1 0-1 0 0,8-66 1 0 0,-19 107-34 0 0,-1 1 0 0 0,1-1 0 0 0,-1 0 0 0 0,0 0 0 0 0,0 0 0 0 0,0 0 0 0 0,-1 1 0 0 0,1-1 0 0 0,-1 0 0 0 0,0 0 0 0 0,0 1 0 0 0,0-1 0 0 0,-3-5 0 0 0,3 8 0 0 0,0 1 0 0 0,1-1 0 0 0,-1 1 1 0 0,0-1-1 0 0,0 1 0 0 0,1 0 0 0 0,-1-1 0 0 0,0 1 0 0 0,0 0 0 0 0,1-1 0 0 0,-1 1 0 0 0,0 0 1 0 0,0 0-1 0 0,0 0 0 0 0,0 0 0 0 0,1 0 0 0 0,-1 0 0 0 0,0 0 0 0 0,0 0 0 0 0,0 0 1 0 0,0 0-1 0 0,1 0 0 0 0,-1 1 0 0 0,0-1 0 0 0,0 0 0 0 0,-1 1 0 0 0,1-1-7 0 0,1 1-1 0 0,-1-1 0 0 0,0 0 0 0 0,1 1 1 0 0,-1-1-1 0 0,1 0 0 0 0,-1 1 1 0 0,1-1-1 0 0,-1 0 0 0 0,1 1 1 0 0,-1-1-1 0 0,1 1 0 0 0,-1-1 0 0 0,1 1 1 0 0,-1-1-1 0 0,1 1 0 0 0,0 0 1 0 0,-1-1-1 0 0,1 1 0 0 0,0-1 1 0 0,0 1-1 0 0,-1 0 0 0 0,1-1 0 0 0,0 1 1 0 0,0 0-1 0 0,0-1 0 0 0,0 1 1 0 0,0 0-1 0 0,0-1 0 0 0,0 1 1 0 0,0 0-1 0 0,0-1 0 0 0,0 2 0 0 0,3 4-87 0 0,-1-1-1 0 0,1 0 1 0 0,0 0-1 0 0,0 0 1 0 0,6 6-1 0 0,-7-9 88 0 0,-1 0 0 0 0,1 0 1 0 0,0 0-1 0 0,0 0 0 0 0,0 0 0 0 0,1-1 0 0 0,-1 1 1 0 0,0-1-1 0 0,1 1 0 0 0,-1-1 0 0 0,1 0 0 0 0,-1 0 1 0 0,4 1-1 0 0,-4-2 23 0 0,-1 0 0 0 0,1 0 0 0 0,-1 0 0 0 0,1-1 0 0 0,-1 1 0 0 0,0 0 0 0 0,1-1 0 0 0,-1 1 0 0 0,1-1 0 0 0,-1 0 0 0 0,0 1 0 0 0,0-1 0 0 0,1 0 0 0 0,-1 0 1 0 0,0 0-1 0 0,0 0 0 0 0,0 0 0 0 0,0 0 0 0 0,0 0 0 0 0,0 0 0 0 0,0 0 0 0 0,-1-1 0 0 0,1 1 0 0 0,0 0 0 0 0,0-3 0 0 0,7-6 55 0 0,6-20-70 0 0,-11 25 6 0 0,-1 1 1 0 0,1-1-1 0 0,-1 0 0 0 0,0 0 1 0 0,1-6-1 0 0,9-18 39 0 0,-11 24 13 0 0,1 1-1 0 0,-1 0 1 0 0,-1 0 0 0 0,1-1 0 0 0,-1 1 0 0 0,0-1-1 0 0,0 1 1 0 0,0-6 0 0 0,0 0 56 0 0,0 7-156 0 0,0 0 0 0 0,0 0 0 0 0,0 0 0 0 0,1 0 0 0 0,-1 0 0 0 0,1 1 0 0 0,0-1 0 0 0,0 0 0 0 0,0 0 0 0 0,2-2 0 0 0,6-18 2 0 0,-8 21 63 0 0,-1 0 0 0 0,0 0 0 0 0,1 1 0 0 0,-1-1 0 0 0,0 0 0 0 0,0 0 0 0 0,0 0 0 0 0,0 1 0 0 0,-1-1 0 0 0,1 0 0 0 0,0 0 0 0 0,-1 0 0 0 0,1 1 1 0 0,-1-1-1 0 0,-1-2 0 0 0,-16-24 146 0 0,15 24-143 0 0,-35-34 155 0 0,-8-8 160 0 0,12 1-266 0 0,26 34-46 0 0,-1 1 1 0 0,0 0-1 0 0,0 1 0 0 0,-15-11 1 0 0,-66-42 271 0 0,74 51-308 0 0,-1 1 0 0 0,-20-9 0 0 0,14 7-184 0 0,11 6 235 0 0,0-1 34 0 0,-1 1-1 0 0,-18-6 0 0 0,18 6-134 0 0,11 5 44 0 0,0 0 0 0 0,0 0 0 0 0,0 1 1 0 0,0-1-1 0 0,0 0 0 0 0,0 1 0 0 0,-1-1 1 0 0,1 1-1 0 0,0-1 0 0 0,0 1 1 0 0,0 0-1 0 0,0 0 0 0 0,-1 0 0 0 0,1 0 1 0 0,-3 1-1 0 0,-27 4 251 0 0,-3 3-530 0 0,3 2 599 0 0,-32 17-307 0 0,-12 15-219 0 0,52-24 166 0 0,2-2 53 0 0,19-13 0 0 0,0 0 0 0 0,0 0 0 0 0,0 1 0 0 0,1 0 0 0 0,-1-1 0 0 0,1 1 0 0 0,0 0 0 0 0,0 0 0 0 0,0 0 0 0 0,-1 7 0 0 0,-10 34-192 0 0,-29 63 0 0 0,10-22 229 0 0,27-72-31 0 0,-5 24-1 0 0,1-3-58 0 0,-1 11 42 0 0,5-19 11 0 0,0 32-155 0 0,5-56 154 0 0,0 0 0 0 0,0 0 0 0 0,0 0-1 0 0,0 0 1 0 0,1 0 0 0 0,-1 0-1 0 0,1 0 1 0 0,0 0 0 0 0,0 0-1 0 0,0 0 1 0 0,0-1 0 0 0,3 5-1 0 0,-4-6-4 0 0,1 0 0 0 0,-1-1 0 0 0,1 1-1 0 0,0 0 1 0 0,-1 0 0 0 0,1 0-1 0 0,0-1 1 0 0,-1 1 0 0 0,1 0-1 0 0,0-1 1 0 0,0 1 0 0 0,0-1-1 0 0,0 1 1 0 0,0-1 0 0 0,-1 1-1 0 0,1-1 1 0 0,0 0 0 0 0,0 1-1 0 0,0-1 1 0 0,0 0 0 0 0,0 0-1 0 0,0 1 1 0 0,0-1 0 0 0,0 0 0 0 0,0 0-1 0 0,0 0 1 0 0,0 0 0 0 0,0-1-1 0 0,0 1 1 0 0,0 0 0 0 0,0 0-1 0 0,0-1 1 0 0,0 1 0 0 0,0 0-1 0 0,0-1 1 0 0,0 1 0 0 0,0-1-1 0 0,0 1 1 0 0,0-1 0 0 0,0 0-1 0 0,15-11-25 0 0,-1-1 0 0 0,0 0 0 0 0,-1 0 0 0 0,0-2 0 0 0,-1 0-1 0 0,11-18 1 0 0,-13 20 32 0 0,0 0 0 0 0,12-11 0 0 0,1 0 0 0 0,39-39 384 0 0,-45 45-599 0 0,-18 18 216 0 0,0 0-1 0 0,0 0 0 0 0,0 0 0 0 0,0-1 1 0 0,0 1-1 0 0,0 0 0 0 0,0 0 0 0 0,0 0 1 0 0,0 0-1 0 0,1 0 0 0 0,-1 0 0 0 0,0 0 0 0 0,0 0 1 0 0,0 0-1 0 0,0-1 0 0 0,0 1 0 0 0,0 0 1 0 0,1 0-1 0 0,-1 0 0 0 0,0 0 0 0 0,0 0 1 0 0,0 0-1 0 0,0 0 0 0 0,0 0 0 0 0,1 0 1 0 0,-1 0-1 0 0,0 0 0 0 0,0 0 0 0 0,0 0 0 0 0,0 0 1 0 0,0 0-1 0 0,1 0 0 0 0,-1 0 0 0 0,0 0 1 0 0,0 0-1 0 0,0 0 0 0 0,0 0 0 0 0,0 1 1 0 0,0-1-1 0 0,1 0 0 0 0,-1 0 0 0 0,0 0 0 0 0,0 0 1 0 0,0 0-1 0 0,0 0 0 0 0,0 0 0 0 0,0 0 1 0 0,0 1-1 0 0,0-1 0 0 0,1 0 0 0 0,-1 0 1 0 0,0 0-1 0 0,0 0 0 0 0,0 0 0 0 0,0 0 0 0 0,0 1 1 0 0,0-1-1 0 0,0 0 0 0 0,0 0 0 0 0,0 0 1 0 0,2 8 85 0 0,-2-8-87 0 0,-1 9-70 0 0,0 0 0 0 0,0 0 0 0 0,-1-1 0 0 0,-3 12 0 0 0,0 1-123 0 0,-33 198-14 0 0,38-216 215 0 0,0 1-1 0 0,0-1 1 0 0,0 1-1 0 0,0 0 1 0 0,1-1-1 0 0,0 1 1 0 0,0-1-1 0 0,2 7 1 0 0,-3-10-4 0 0,1 1-1 0 0,-1 0 1 0 0,0-1 0 0 0,1 1 0 0 0,-1 0 0 0 0,1-1 0 0 0,-1 1-1 0 0,1 0 1 0 0,-1-1 0 0 0,1 1 0 0 0,-1-1 0 0 0,1 1 0 0 0,-1-1-1 0 0,1 0 1 0 0,0 1 0 0 0,-1-1 0 0 0,1 1 0 0 0,1-1 0 0 0,-1 0-1 0 0,0 0 1 0 0,0 0-1 0 0,0 0 1 0 0,0 0-1 0 0,-1 0 1 0 0,1 0-1 0 0,0 0 1 0 0,0-1-1 0 0,0 1 1 0 0,0 0-1 0 0,0-1 1 0 0,-1 1-1 0 0,1-1 1 0 0,0 1-1 0 0,0-1 1 0 0,-1 1-1 0 0,1-1 1 0 0,0 1-1 0 0,-1-1 1 0 0,2-1-1 0 0,4-5 65 0 0,0-1-1 0 0,0 0 1 0 0,-1 0-1 0 0,0 0 1 0 0,4-11-1 0 0,8-13 62 0 0,18-29-90 0 0,40-95 0 0 0,-72 146-32 0 0,-6 7 3 0 0,2 4-11 0 0,0-1 0 0 0,0 0 0 0 0,0 1 0 0 0,0-1 0 0 0,0 1 1 0 0,0-1-1 0 0,0 1 0 0 0,0-1 0 0 0,0 1 0 0 0,1 0 0 0 0,-1-1 0 0 0,0 1 0 0 0,-1 1 0 0 0,-19 24-169 0 0,2 0-1 0 0,0 1 1 0 0,-28 57 0 0 0,-28 92 82 0 0,59-136 83 0 0,15-37 23 0 0,-1 1-1 0 0,1-1 1 0 0,0 1 0 0 0,0 0-1 0 0,0 0 1 0 0,0 0-1 0 0,1 0 1 0 0,0 0 0 0 0,0-1-1 0 0,0 1 1 0 0,0 0 0 0 0,2 7-1 0 0,-2-10 64 0 0,1-2-70 0 0,0 0-1 0 0,0 0 1 0 0,0 1-1 0 0,0-1 1 0 0,0 0-1 0 0,0 0 0 0 0,0 0 1 0 0,0 0-1 0 0,0 0 1 0 0,-1 0-1 0 0,1 0 1 0 0,0 0-1 0 0,-1 0 1 0 0,1-1-1 0 0,-1 1 1 0 0,1-2-1 0 0,1 0 3 0 0,9-20 38 0 0,-1-2-1 0 0,0 1 0 0 0,-2-1 0 0 0,7-31 0 0 0,-10 29-27 0 0,-1 0 1 0 0,-1 0-1 0 0,-1 0 1 0 0,-2-35-1 0 0,-1 44-10 0 0,-1-1 0 0 0,-1 1-1 0 0,0 0 1 0 0,-2 0-1 0 0,0 0 1 0 0,-1 0 0 0 0,-9-18-1 0 0,13 31-25 0 0,0 1 0 0 0,0 0 0 0 0,-1 0 0 0 0,0 1-1 0 0,1-1 1 0 0,-1 0 0 0 0,-1 1 0 0 0,1 0 0 0 0,0 0 0 0 0,-1 0 0 0 0,0 0 0 0 0,1 0-1 0 0,-1 1 1 0 0,0-1 0 0 0,0 1 0 0 0,-1 0 0 0 0,1 1 0 0 0,0-1 0 0 0,-1 1-1 0 0,1-1 1 0 0,-1 1 0 0 0,1 1 0 0 0,-1-1 0 0 0,0 1 0 0 0,1-1 0 0 0,-1 1 0 0 0,0 1-1 0 0,1-1 1 0 0,-1 1 0 0 0,1 0 0 0 0,-1 0 0 0 0,1 0 0 0 0,-1 0 0 0 0,-6 4-1 0 0,-5 3-77 0 0,1 1 0 0 0,0 1-1 0 0,0 1 1 0 0,1 0-1 0 0,0 1 1 0 0,1 0-1 0 0,-12 15 1 0 0,10-9-47 0 0,0 1 0 0 0,1 1 1 0 0,2 1-1 0 0,-19 38 0 0 0,22-39 162 0 0,2-6 45 0 0,0 1 0 0 0,1-1 0 0 0,-6 25 0 0 0,11-36-59 0 0,1 0 0 0 0,-1 0 0 0 0,1 1 0 0 0,-1-1 0 0 0,1 0 0 0 0,0 0 0 0 0,0 0 0 0 0,1 0 0 0 0,-1 0-1 0 0,0 1 1 0 0,1-1 0 0 0,0 0 0 0 0,0 0 0 0 0,0 0 0 0 0,0 0 0 0 0,0-1 0 0 0,1 1 0 0 0,-1 0 0 0 0,1 0 0 0 0,0-1 0 0 0,0 1 0 0 0,0-1 0 0 0,4 5-1 0 0,-5-7-7 0 0,0 1-1 0 0,0-1 0 0 0,0 1 1 0 0,0-1-1 0 0,0 1 0 0 0,0-1 0 0 0,0 0 1 0 0,0 1-1 0 0,0-1 0 0 0,1 0 0 0 0,-1 0 1 0 0,0 0-1 0 0,0 0 0 0 0,0 0 0 0 0,0 0 1 0 0,0 0-1 0 0,0 0 0 0 0,0-1 0 0 0,0 1 1 0 0,1 0-1 0 0,-1-1 0 0 0,0 1 0 0 0,0-1 1 0 0,0 1-1 0 0,0-1 0 0 0,0 1 0 0 0,-1-1 1 0 0,1 0-1 0 0,2-1 0 0 0,3-3 12 0 0,0 0 0 0 0,0-1 0 0 0,5-6 0 0 0,-8 8 16 0 0,11-12 35 0 0,-1-1 0 0 0,-1 0 0 0 0,-1-1 0 0 0,0 0 0 0 0,-2 0 0 0 0,0-1-1 0 0,7-23 1 0 0,-11 30-62 0 0,-2 0 0 0 0,0 0 0 0 0,0 0-1 0 0,-1-1 1 0 0,-1 1 0 0 0,0-1 0 0 0,-1 0-1 0 0,0 1 1 0 0,-1-1 0 0 0,0 1 0 0 0,-1-1-1 0 0,-1 1 1 0 0,-4-14 0 0 0,7 24-8 0 0,-1 0 0 0 0,1 1-1 0 0,-1-1 1 0 0,0 0 0 0 0,0 1 0 0 0,0-1 0 0 0,0 1 0 0 0,0-1 0 0 0,0 1 0 0 0,-1-1-1 0 0,1 1 1 0 0,0 0 0 0 0,-1-1 0 0 0,1 1 0 0 0,-1 0 0 0 0,1 0 0 0 0,-1 0 0 0 0,1 0 0 0 0,-1 0-1 0 0,-2 0 1 0 0,3 1-11 0 0,-1-1-1 0 0,1 1 1 0 0,-1 0 0 0 0,1 0-1 0 0,-1 0 1 0 0,1 1-1 0 0,-1-1 1 0 0,1 0 0 0 0,-1 0-1 0 0,1 1 1 0 0,-1-1-1 0 0,1 1 1 0 0,0-1 0 0 0,-1 1-1 0 0,1 0 1 0 0,0 0-1 0 0,-1-1 1 0 0,1 1 0 0 0,0 0-1 0 0,0 0 1 0 0,0 0-1 0 0,0 0 1 0 0,0 1 0 0 0,0-1-1 0 0,-1 2 1 0 0,-5 7-83 0 0,0 1 0 0 0,1 0 1 0 0,0 0-1 0 0,1 0 0 0 0,0 1 1 0 0,1 0-1 0 0,0-1 0 0 0,1 2 1 0 0,-3 20-1 0 0,3-2 144 0 0,1 0 1 0 0,4 53 0 0 0,-2-75 1 0 0,1 1 0 0 0,0-1 0 0 0,0 1 0 0 0,1-1 0 0 0,0 0 0 0 0,1 0 0 0 0,0 0 0 0 0,6 10 0 0 0,-9-18-32 0 0,0 0-1 0 0,0-1 1 0 0,1 1-1 0 0,-1-1 1 0 0,0 1 0 0 0,1-1-1 0 0,-1 1 1 0 0,1-1-1 0 0,-1 1 1 0 0,0-1-1 0 0,1 0 1 0 0,-1 1 0 0 0,1-1-1 0 0,-1 1 1 0 0,1-1-1 0 0,-1 0 1 0 0,1 0-1 0 0,0 1 1 0 0,-1-1 0 0 0,1 0-1 0 0,-1 0 1 0 0,1 0-1 0 0,0 1 1 0 0,-1-1-1 0 0,1 0 1 0 0,-1 0 0 0 0,1 0-1 0 0,0 0 1 0 0,0 0-1 0 0,0-1 7 0 0,1 1-1 0 0,-1-1 1 0 0,0 0-1 0 0,1 1 1 0 0,-1-1 0 0 0,0 0-1 0 0,0 0 1 0 0,0 0-1 0 0,1 0 1 0 0,-1 0-1 0 0,1-2 1 0 0,3-3 73 0 0,-1 0 0 0 0,0-1 0 0 0,6-11 0 0 0,2-12 37 0 0,0 0 0 0 0,-3-1 1 0 0,11-53-1 0 0,-16 62-142 0 0,-2-1 1 0 0,0-1-1 0 0,-1 1 1 0 0,-2 0-1 0 0,-6-44 0 0 0,6 60-28 0 0,0-3-4 0 0,-1 1 1 0 0,0 0 0 0 0,-7-16-1 0 0,9 23 39 0 0,-1 1 1 0 0,1 0-1 0 0,-1-1 0 0 0,0 1 0 0 0,1 0 0 0 0,-1-1 0 0 0,0 1 0 0 0,0 0 1 0 0,0 0-1 0 0,0 0 0 0 0,0 0 0 0 0,0 0 0 0 0,0 0 0 0 0,0 0 0 0 0,-1 0 1 0 0,1 0-1 0 0,0 0 0 0 0,0 1 0 0 0,-1-1 0 0 0,1 0 0 0 0,-1 1 0 0 0,1-1 1 0 0,0 1-1 0 0,-1 0 0 0 0,1-1 0 0 0,-1 1 0 0 0,1 0 0 0 0,-1 0 0 0 0,1 0 1 0 0,-1 0-1 0 0,-1 0 0 0 0,0 2-35 0 0,0-1 1 0 0,0 1-1 0 0,1 0 0 0 0,-1 0 1 0 0,1 0-1 0 0,-1 0 1 0 0,1 0-1 0 0,0 1 1 0 0,0-1-1 0 0,0 0 0 0 0,-2 5 1 0 0,-1-1-44 0 0,-5 8 34 0 0,1 1 1 0 0,1-1-1 0 0,0 1 0 0 0,1 1 1 0 0,-8 26-1 0 0,-3 4 4 0 0,7-20 46 0 0,1 1 0 0 0,1 0 0 0 0,-7 35 0 0 0,15-60 13 0 0,1 1 0 0 0,0-1 0 0 0,0 1-1 0 0,0-1 1 0 0,0 1 0 0 0,0-1 0 0 0,0 1 0 0 0,1-1 0 0 0,-1 1-1 0 0,1-1 1 0 0,0 1 0 0 0,1 2 0 0 0,-1-4-9 0 0,-1 0 1 0 0,1 0 0 0 0,-1-1 0 0 0,1 1-1 0 0,-1 0 1 0 0,1-1 0 0 0,-1 1-1 0 0,1 0 1 0 0,0-1 0 0 0,-1 1-1 0 0,1-1 1 0 0,0 1 0 0 0,0-1-1 0 0,0 0 1 0 0,-1 1 0 0 0,1-1-1 0 0,0 0 1 0 0,0 1 0 0 0,0-1-1 0 0,0 0 1 0 0,-1 0 0 0 0,1 0 0 0 0,0 0-1 0 0,0 0 1 0 0,0 0 0 0 0,0 0-1 0 0,0 0 1 0 0,0 0 0 0 0,-1 0-1 0 0,1 0 1 0 0,0-1 0 0 0,0 1-1 0 0,0 0 1 0 0,0 0 0 0 0,-1-1-1 0 0,1 1 1 0 0,0-1 0 0 0,1 0-1 0 0,2-2 1 0 0,0 1 0 0 0,0-1 0 0 0,0 0 0 0 0,0-1 0 0 0,0 1 0 0 0,-1-1 0 0 0,1 0 0 0 0,3-6 0 0 0,23-38 73 0 0,-18 26 18 0 0,-7 13-24 0 0,-1 0 0 0 0,6-19 0 0 0,-3 6-37 0 0,-3 9-6 0 0,0 0 1 0 0,2-14-1 0 0,0-3 0 0 0,-5 25-61 0 0,1-1 1 0 0,-1 1-1 0 0,-1 0 0 0 0,1-1 1 0 0,-1 1-1 0 0,0-1 0 0 0,0 1 1 0 0,0-1-1 0 0,-1 1 0 0 0,0-1 1 0 0,0 1-1 0 0,-3-7 0 0 0,3 11 11 0 0,0 1 0 0 0,1 0 1 0 0,-1 0-1 0 0,0 0 0 0 0,0 0 0 0 0,0 0 0 0 0,0 0 0 0 0,0 0 0 0 0,0 1 0 0 0,0-1 1 0 0,1 0-1 0 0,-1 0 0 0 0,0 1 0 0 0,0-1 0 0 0,0 0 0 0 0,0 1 0 0 0,1-1 1 0 0,-1 1-1 0 0,-1 0 0 0 0,-5 5 6 0 0,5-3 15 0 0,-1-1-1 0 0,0 1 1 0 0,1 0 0 0 0,0 0-1 0 0,-1-1 1 0 0,1 1-1 0 0,0 1 1 0 0,0-1 0 0 0,-1 4-1 0 0,-16 43-174 0 0,-15 63-35 0 0,31-103 282 0 0,2-7-39 0 0,0-1-1 0 0,1 0 1 0 0,-1 0 0 0 0,1 0 0 0 0,-1 0-1 0 0,1 0 1 0 0,0 1 0 0 0,0-1 0 0 0,0 0-1 0 0,0 0 1 0 0,1 0 0 0 0,-1 1 0 0 0,1-1-1 0 0,-1 0 1 0 0,1 2 0 0 0,0-4-25 0 0,0 0 0 0 0,0 0 1 0 0,0-1-1 0 0,0 1 0 0 0,0-1 0 0 0,0 1 1 0 0,0 0-1 0 0,-1-1 0 0 0,1 1 0 0 0,0-1 1 0 0,0 0-1 0 0,0 1 0 0 0,-1-1 0 0 0,1 0 1 0 0,0 0-1 0 0,23-43 226 0 0,-11 21-150 0 0,-11 18-81 0 0,0 0 0 0 0,-1 0 0 0 0,1 0 0 0 0,1-9 0 0 0,1-5 60 0 0,-2 13-33 0 0,-1 0 0 0 0,0 1 0 0 0,-1-1 0 0 0,1 0 0 0 0,-1 0 0 0 0,-1-6 0 0 0,1 8-23 0 0,0 1 0 0 0,-1-1 0 0 0,1 1 0 0 0,-1 0 0 0 0,0-1 0 0 0,0 1 0 0 0,0 0 0 0 0,-1 0 0 0 0,1 0 0 0 0,-1 0 0 0 0,0 0 0 0 0,-1-3 0 0 0,2 6-21 0 0,0-1-1 0 0,1 0 1 0 0,-1 1 0 0 0,0-1-1 0 0,1 1 1 0 0,-1-1-1 0 0,0 1 1 0 0,0-1 0 0 0,0 1-1 0 0,1-1 1 0 0,-1 1-1 0 0,0 0 1 0 0,0 0 0 0 0,0-1-1 0 0,0 1 1 0 0,0 0-1 0 0,0 0 1 0 0,0 0 0 0 0,1 0-1 0 0,-1 0 1 0 0,0 0-1 0 0,0 0 1 0 0,0 0 0 0 0,0 0-1 0 0,0 1 1 0 0,0-1-1 0 0,0 0 1 0 0,1 0 0 0 0,-1 1-1 0 0,0-1 1 0 0,0 1-1 0 0,0-1 1 0 0,1 1 0 0 0,-1-1-1 0 0,0 1 1 0 0,0 0-1 0 0,-4 3-61 0 0,0 0 0 0 0,1 1 0 0 0,-1 0 0 0 0,-3 6-1 0 0,4-7-25 0 0,-10 17-1 0 0,0 1 1 0 0,1 0-1 0 0,-11 28 0 0 0,20-41 98 0 0,2-5 39 0 0,1 0-1 0 0,-1 0 1 0 0,1 0 0 0 0,0 0-1 0 0,1 0 1 0 0,-1 0-1 0 0,1 1 1 0 0,0-1 0 0 0,0 0-1 0 0,0 0 1 0 0,0 1-1 0 0,1-1 1 0 0,0 0 0 0 0,1 5-1 0 0,-2-9-26 0 0,0 1 0 0 0,1-1 0 0 0,-1 1 0 0 0,0-1-1 0 0,1 1 1 0 0,-1-1 0 0 0,1 1 0 0 0,-1-1 0 0 0,0 0 0 0 0,1 1 0 0 0,-1-1-1 0 0,1 1 1 0 0,-1-1 0 0 0,1 0 0 0 0,-1 0 0 0 0,1 1 0 0 0,0-1 0 0 0,-1 0-1 0 0,1 0 1 0 0,-1 0 0 0 0,1 0 0 0 0,-1 0 0 0 0,1 1 0 0 0,0-1 0 0 0,-1 0-1 0 0,1 0 1 0 0,-1-1 0 0 0,1 1 0 0 0,0 0 0 0 0,-1 0 0 0 0,1 0 0 0 0,0 0-1 0 0,20-8 85 0 0,-17 6-56 0 0,0 0-9 0 0,1-1 0 0 0,-1 1 1 0 0,0-1-1 0 0,0 0 0 0 0,4-4 0 0 0,9-7 9 0 0,23-16-214 0 0,-31 24-761 0 0,-1 0-1 0 0,1 0 1 0 0,13-16-1 0 0,-21 22 761 0 0,0-1 1 0 0,0 0-1 0 0,-1 0 1 0 0,1 0-1 0 0,0 0 1 0 0,-1 0-1 0 0,1 0 1 0 0,-1 0-1 0 0,1 0 1 0 0,-1 0-1 0 0,0 0 0 0 0,1 0 1 0 0,-1 0-1 0 0,0 0 1 0 0,0 0-1 0 0,0 0 1 0 0,1 0-1 0 0,-1 0 1 0 0,0-1-1 0 0,-1 1 1 0 0,1 0-1 0 0,0 0 1 0 0,0 0-1 0 0,0 0 0 0 0,-1 0 1 0 0,1 0-1 0 0,0 0 1 0 0,-1-1-1 0 0,-1-1-567 0 0,1 1 0 0 0,0 0 0 0 0,-1 0-1 0 0,0 0 1 0 0,1 0 0 0 0,-1 0 0 0 0,0 0 0 0 0,0 0-1 0 0,0 1 1 0 0,0-1 0 0 0,-3-1 0 0 0,1 1-89 0 0,1 0 0 0 0,0-1 1 0 0,-1 1-1 0 0,-5-6 0 0 0,-1-5 89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4:39.8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18 266 8175 0 0,'1'1'306'0'0,"0"1"-1"0"0,0-1 1 0 0,0 0-1 0 0,0 0 1 0 0,0 1-1 0 0,-1-1 1 0 0,1 1-1 0 0,0-1 1 0 0,-1 1-1 0 0,1-1 1 0 0,-1 1-1 0 0,0-1 1 0 0,1 3-1 0 0,1 26 1369 0 0,-1-19-1315 0 0,3 48 691 0 0,7 62-342 0 0,-8-96-701 0 0,2 0-1 0 0,12 40 1 0 0,-10-50 54 0 0,-4-9-57 0 0,-2-7-103 0 0,1-22 58 0 0,-1-42-148 0 0,-22-95 331 0 0,12 108-20 0 0,8 47-49 0 0,0 0 0 0 0,-1 0 0 0 0,0 0 0 0 0,-3-7 0 0 0,4 11-42 0 0,0 0 1 0 0,1 0-1 0 0,-1 0 1 0 0,1 0 0 0 0,-1 0-1 0 0,0 0 1 0 0,0 1-1 0 0,0-1 1 0 0,0 0-1 0 0,1 0 1 0 0,-3 0 0 0 0,3 1-26 0 0,-1-1 0 0 0,1 1 0 0 0,-1 0 1 0 0,1 0-1 0 0,0 0 0 0 0,-1 0 1 0 0,1 0-1 0 0,-1 0 0 0 0,1 0 1 0 0,-1 0-1 0 0,1 0 0 0 0,0 0 1 0 0,-1 0-1 0 0,1 1 0 0 0,-1-1 1 0 0,1 0-1 0 0,0 0 0 0 0,-1 0 1 0 0,1 0-1 0 0,0 1 0 0 0,-1-1 1 0 0,1 0-1 0 0,0 0 0 0 0,-1 1 1 0 0,1-1-1 0 0,0 0 0 0 0,-1 1 1 0 0,1-1-1 0 0,0 0 0 0 0,0 1 1 0 0,-1-1-1 0 0,1 1 0 0 0,-3 3 37 0 0,1 1 0 0 0,-1 0 0 0 0,1 0 0 0 0,0-1 0 0 0,1 1-1 0 0,-1 1 1 0 0,1-1 0 0 0,0 0 0 0 0,0 8 0 0 0,-1 51 348 0 0,2-45-139 0 0,1 17-45 0 0,1 0 0 0 0,1 0-1 0 0,2-1 1 0 0,2 1 0 0 0,17 53-1 0 0,-23-86-204 0 0,11 26-100 0 0,-11-28 87 0 0,-1 0 0 0 0,1 0 0 0 0,-1 0 0 0 0,1-1 0 0 0,-1 1 0 0 0,1 0 0 0 0,0 0 0 0 0,-1 0 0 0 0,1 0 0 0 0,0 0 0 0 0,0-1 0 0 0,-1 1 0 0 0,1 0 0 0 0,0-1 0 0 0,0 1 0 0 0,0 0 0 0 0,0-1 0 0 0,0 1 0 0 0,0-1 0 0 0,0 0 0 0 0,0 1 0 0 0,0-1 0 0 0,2 0 0 0 0,-3 0 7 0 0,1 0 0 0 0,0-1 1 0 0,0 1-1 0 0,0-1 0 0 0,-1 1 0 0 0,1-1 0 0 0,0 0 0 0 0,0 1 0 0 0,-1-1 0 0 0,1 0 1 0 0,-1 1-1 0 0,1-1 0 0 0,-1 0 0 0 0,1 0 0 0 0,-1 1 0 0 0,1-1 0 0 0,-1 0 0 0 0,1 0 0 0 0,-1 0 1 0 0,0 0-1 0 0,0 0 0 0 0,1-1 0 0 0,3-21 67 0 0,-4 5-62 0 0,0-1 0 0 0,-2 0 1 0 0,0 1-1 0 0,-1 0 0 0 0,-1 0 1 0 0,0 0-1 0 0,-8-19 0 0 0,11 35-1 0 0,0 0 0 0 0,0 0 0 0 0,0-1 0 0 0,0 1 0 0 0,0 0 0 0 0,0 1 0 0 0,-1-1 0 0 0,-1-2 0 0 0,3 4 0 0 0,-1 0 0 0 0,1 0 0 0 0,0 0 0 0 0,0 0 0 0 0,-1 0 0 0 0,1 0 0 0 0,0 1-1 0 0,0-1 1 0 0,0 0 0 0 0,-1 0 0 0 0,1 0 0 0 0,0 0 0 0 0,0 1 0 0 0,0-1 0 0 0,0 0 0 0 0,0 0 0 0 0,-1 0-1 0 0,1 1 1 0 0,0-1 0 0 0,0 0 0 0 0,0 0 0 0 0,0 1 0 0 0,0-1 0 0 0,0 0 0 0 0,0 0 0 0 0,0 0 0 0 0,0 1 0 0 0,0-1-1 0 0,0 0 1 0 0,0 0 0 0 0,0 1 0 0 0,0-1 0 0 0,0 0 0 0 0,0 0 0 0 0,0 1 0 0 0,0-1 0 0 0,-1 11-50 0 0,14 71 725 0 0,24 82-1 0 0,-32-146-651 0 0,0 1-1 0 0,1-1 1 0 0,1-1-1 0 0,1 1 1 0 0,0-1-1 0 0,15 21 1 0 0,-20-35-22 0 0,-2 0 18 0 0,1 0 1 0 0,0 0-1 0 0,0-1 0 0 0,1 1 0 0 0,-1 0 1 0 0,0-1-1 0 0,1 0 0 0 0,0 0 0 0 0,-1 0 0 0 0,1 0 1 0 0,0 0-1 0 0,0 0 0 0 0,0-1 0 0 0,0 1 1 0 0,7 1-1 0 0,-10-3 194 0 0,1 0-133 0 0,-1-1-89 0 0,0-1 0 0 0,0 1 1 0 0,0 0-1 0 0,0 0 0 0 0,0 0 0 0 0,-1 0 0 0 0,1-1 0 0 0,0 1 0 0 0,0 0 0 0 0,-1 0 0 0 0,1 0 1 0 0,-1 0-1 0 0,1 0 0 0 0,-1 0 0 0 0,1 0 0 0 0,-1 0 0 0 0,-1-1 0 0 0,-3-6-63 0 0,4 6 43 0 0,0 0 1 0 0,-1-1-1 0 0,1 1 0 0 0,-1 1 0 0 0,1-1 1 0 0,-1 0-1 0 0,0 0 0 0 0,1 0 1 0 0,-1 1-1 0 0,0-1 0 0 0,0 1 1 0 0,-4-2-1 0 0,5 2 28 0 0,1 1 1 0 0,0 0 0 0 0,0 0-1 0 0,0 0 1 0 0,0 0 0 0 0,0 0-1 0 0,0 0 1 0 0,0 0 0 0 0,0 0-1 0 0,0 0 1 0 0,-1 0 0 0 0,1 0-1 0 0,0 0 1 0 0,0 0 0 0 0,0 0-1 0 0,0 0 1 0 0,0 0 0 0 0,0 0-1 0 0,0 0 1 0 0,0 0 0 0 0,-1 0-1 0 0,1 0 1 0 0,0 0 0 0 0,0 0-1 0 0,0 0 1 0 0,0 0 0 0 0,0 0-1 0 0,0 0 1 0 0,0 1 0 0 0,0-1-1 0 0,0 0 1 0 0,0 0-1 0 0,-1 0 1 0 0,1 0 0 0 0,0 0-1 0 0,0 0 1 0 0,0 0 0 0 0,0 0-1 0 0,0 0 1 0 0,0 0 0 0 0,0 0-1 0 0,0 1 1 0 0,0-1 0 0 0,0 7-38 0 0,3 8-54 0 0,-2-13 80 0 0,10 29 255 0 0,1 0 1 0 0,2 0 0 0 0,0-1-1 0 0,39 55 1 0 0,-45-72-204 0 0,2 0 0 0 0,0 0 0 0 0,17 15 0 0 0,-27-28-40 0 0,0 0 1 0 0,0 0-1 0 0,0 0 0 0 0,0 0 0 0 0,0 0 0 0 0,0 0 1 0 0,0 0-1 0 0,0 1 0 0 0,1-1 0 0 0,-1 0 1 0 0,0 0-1 0 0,0 0 0 0 0,0 0 0 0 0,0 0 0 0 0,0 0 1 0 0,0 0-1 0 0,0 0 0 0 0,0 0 0 0 0,0-1 1 0 0,0 1-1 0 0,0 0 0 0 0,1 0 0 0 0,-1 0 0 0 0,0 0 1 0 0,0 0-1 0 0,0 0 0 0 0,0 0 0 0 0,0 0 1 0 0,0 0-1 0 0,0 0 0 0 0,0 0 0 0 0,0 0 0 0 0,0 0 1 0 0,0 0-1 0 0,0 0 0 0 0,0 0 0 0 0,0 0 0 0 0,0 0 1 0 0,0-1-1 0 0,1 1 0 0 0,-1 0 0 0 0,0 0 1 0 0,0 0-1 0 0,0 0 0 0 0,0 0 0 0 0,0 0 0 0 0,0 0 1 0 0,0 0-1 0 0,0 0 0 0 0,0 0 0 0 0,0 0 1 0 0,0-1-1 0 0,0 1 0 0 0,0 0 0 0 0,0 0 0 0 0,0 0 1 0 0,0 0-1 0 0,0 0 0 0 0,-1 0 0 0 0,1 0 1 0 0,0 0-1 0 0,0 0 0 0 0,0 0 0 0 0,0-9 42 0 0,0 7 14 0 0,0 2-55 0 0,0-1-1 0 0,0 1 1 0 0,0 0 0 0 0,0-1-1 0 0,0 1 1 0 0,0-1 0 0 0,-1 1-1 0 0,1-1 1 0 0,0 1 0 0 0,0 0-1 0 0,-1-1 1 0 0,1 1 0 0 0,0 0-1 0 0,0-1 1 0 0,-1 1 0 0 0,1 0-1 0 0,0-1 1 0 0,-1 1-1 0 0,1 0 1 0 0,-1-1 0 0 0,1 1-5 0 0,-1 0 1 0 0,1 0 0 0 0,0 0-1 0 0,0 0 1 0 0,-1 1 0 0 0,1-1-1 0 0,0 0 1 0 0,0 0 0 0 0,0 0-1 0 0,-1 0 1 0 0,1 0 0 0 0,0 0-1 0 0,0 0 1 0 0,0 1 0 0 0,-1-1-1 0 0,1 0 1 0 0,0 0 0 0 0,0 0-1 0 0,0 0 1 0 0,0 1 0 0 0,0-1-1 0 0,0 0 1 0 0,-1 0 0 0 0,1 0-1 0 0,0 1 1 0 0,0-1 0 0 0,0 0-1 0 0,0 0 1 0 0,0 1 0 0 0,0-1-1 0 0,0 0 1 0 0,0 0 0 0 0,0 1-1 0 0,0-1 1 0 0,0 0 0 0 0,0 0-1 0 0,0 0 1 0 0,0 1-1 0 0,0-1 1 0 0,1 3 3 0 0,-1-1 0 0 0,1 1 0 0 0,-1-1 0 0 0,1 1 0 0 0,0-1 0 0 0,0 1 0 0 0,0-1 0 0 0,1 0 0 0 0,-1 1 0 0 0,0-1 0 0 0,3 3 0 0 0,6 12 0 0 0,-9-16 2 0 0,0 0-1 0 0,0 0 0 0 0,0 0 1 0 0,0 0-1 0 0,-1 0 0 0 0,1 0 1 0 0,0-1-1 0 0,1 1 0 0 0,-1 0 1 0 0,0-1-1 0 0,0 1 0 0 0,0-1 1 0 0,0 1-1 0 0,0-1 0 0 0,0 1 1 0 0,1-1-1 0 0,1 1 1 0 0,-3-1 2 0 0,1 0 1 0 0,0 0-1 0 0,-1 0 1 0 0,1 0-1 0 0,0 0 1 0 0,-1 0-1 0 0,1 0 1 0 0,0 0-1 0 0,-1 0 1 0 0,1 0-1 0 0,0 0 1 0 0,-1 0-1 0 0,1-1 1 0 0,-1 1-1 0 0,1 0 1 0 0,0 0-1 0 0,-1-1 1 0 0,1 1-1 0 0,-1 0 1 0 0,1-1 0 0 0,-1 1-1 0 0,1 0 1 0 0,0-1-1 0 0,-1 1 1 0 0,0-1-1 0 0,1 1 1 0 0,-1-1-1 0 0,1 1 1 0 0,-1-1-1 0 0,0 0 1 0 0,1 1-1 0 0,-1-1 1 0 0,0 1-1 0 0,0-1 1 0 0,1 0-1 0 0,-1 1 1 0 0,0-1-1 0 0,0 0 1 0 0,0 0 0 0 0,0-3 11 0 0,0 0 1 0 0,-1 0 0 0 0,1 1-1 0 0,-1-1 1 0 0,0 0 0 0 0,0 1-1 0 0,0-1 1 0 0,-1 1 0 0 0,1 0-1 0 0,-5-7 1 0 0,0-4-6 0 0,1 6-27 0 0,0-1-1 0 0,0 1 1 0 0,-1 1 0 0 0,1-1-1 0 0,-14-12 1 0 0,10 11-7 0 0,1 0-1 0 0,-13-20 1 0 0,20 27 24 0 0,0 1-2 0 0,0 1 1 0 0,1-1-1 0 0,-1 0 0 0 0,1 0 1 0 0,-1 0-1 0 0,1 0 1 0 0,-1 0-1 0 0,1 0 0 0 0,0 0 1 0 0,0 0-1 0 0,-1 0 0 0 0,1 0 1 0 0,0 0-1 0 0,0 0 0 0 0,0 0 1 0 0,0 0-1 0 0,0-1 0 0 0,0 2 1 0 0,1-1-1 0 0,-1 1 0 0 0,0 0 0 0 0,0 0 1 0 0,0 0-1 0 0,0 0 0 0 0,0 0 0 0 0,1-1 1 0 0,-1 1-1 0 0,0 0 0 0 0,0 0 0 0 0,0 0 0 0 0,1 0 1 0 0,-1 0-1 0 0,0 0 0 0 0,0 0 0 0 0,0 0 1 0 0,1 0-1 0 0,-1 0 0 0 0,0 0 0 0 0,0 0 1 0 0,0 0-1 0 0,1 0 0 0 0,-1 0 0 0 0,0 0 0 0 0,0 0 1 0 0,0 0-1 0 0,1 0 0 0 0,-1 0 0 0 0,0 0 1 0 0,0 0-1 0 0,0 0 0 0 0,1 0 0 0 0,-1 0 1 0 0,0 0-1 0 0,0 0 0 0 0,0 1 0 0 0,0-1 0 0 0,1 0 1 0 0,-1 0-1 0 0,0 0 0 0 0,0 0 0 0 0,0 0 1 0 0,0 1-1 0 0,9 4-18 0 0,-5 0 10 0 0,0-1 0 0 0,1 1-1 0 0,0-1 1 0 0,0 0 0 0 0,0-1-1 0 0,1 1 1 0 0,7 3 0 0 0,-12-7 16 0 0,-1 0 0 0 0,0 0 0 0 0,0-1 0 0 0,0 1 0 0 0,0 0 1 0 0,0 0-1 0 0,1-1 0 0 0,-1 1 0 0 0,0 0 0 0 0,0-1 1 0 0,0 1-1 0 0,0 0 0 0 0,0 0 0 0 0,0-1 0 0 0,0 1 0 0 0,0 0 1 0 0,0-1-1 0 0,0 1 0 0 0,0 0 0 0 0,0 0 0 0 0,0-1 1 0 0,-1 1-1 0 0,1 0 0 0 0,0-1 0 0 0,0 1 0 0 0,0 0 0 0 0,0 0 1 0 0,0-1-1 0 0,-1 1 0 0 0,-3-10 148 0 0,-5-3-139 0 0,-1 0 0 0 0,-20-19 0 0 0,18 20-10 0 0,0-1-1 0 0,-12-16 0 0 0,11 10-14 0 0,-47-76-118 0 0,56 87 127 0 0,-2-1 0 0 0,2-1 0 0 0,-1 1 0 0 0,1-1 0 0 0,-4-16 0 0 0,5 17 0 0 0,0 0 0 0 0,-7-13-1 0 0,-3-10 66 0 0,9 19 14 0 0,-11-20 1 0 0,-5-12 73 0 0,14 30-186 0 0,4 13 25 0 0,1-1 0 0 0,0 1 0 0 0,0 0 1 0 0,0-1-1 0 0,0 1 0 0 0,1-1 0 0 0,-1-3 0 0 0,-2-32 88 0 0,1-1 0 0 0,6-55 0 0 0,11-63-80 0 0,-14 145 0 0 0,0-6 0 0 0,2 0 0 0 0,0 1 0 0 0,7-24 0 0 0,4-17 0 0 0,-13 53 0 0 0,0-1 0 0 0,0 0 0 0 0,0-9 0 0 0,-2 12 0 0 0,1-1 0 0 0,0 0 0 0 0,1 1 0 0 0,-1-1 0 0 0,1 1 0 0 0,-1-1 0 0 0,1 1 0 0 0,0-1 0 0 0,0 1 0 0 0,1-1 0 0 0,2-4 0 0 0,18-24-192 0 0,-22 32 191 0 0,0 0 0 0 0,0 0 0 0 0,1 0 0 0 0,-1 0 0 0 0,0 1-1 0 0,0-1 1 0 0,0 0 0 0 0,1 0 0 0 0,-1 0 0 0 0,0 0 0 0 0,0 0 0 0 0,0 0 0 0 0,0 1 0 0 0,1-1-1 0 0,-1 0 1 0 0,0 0 0 0 0,0 0 0 0 0,0 0 0 0 0,0 1 0 0 0,0-1 0 0 0,0 0 0 0 0,0 0 0 0 0,1 1-1 0 0,-1-1 1 0 0,0 0 0 0 0,0 0 0 0 0,0 0 0 0 0,0 1 0 0 0,0-1 0 0 0,0 0 0 0 0,0 0 0 0 0,0 0-1 0 0,0 1 1 0 0,0-1 0 0 0,0 1 0 0 0,1 9-39 0 0,-42 267-96 0 0,39-267 136 0 0,-2 21-11 0 0,4-30-42 0 0,5-13-251 0 0,-3-1 216 0 0,19-159-288 0 0,-20 164 381 0 0,0 4 14 0 0,-1 1-1 0 0,0 0 1 0 0,1-1-1 0 0,-1 1 1 0 0,0-1-1 0 0,-1 1 1 0 0,1 0-1 0 0,-1-1 0 0 0,1 1 1 0 0,-1 0-1 0 0,-2-5 1 0 0,3 7-18 0 0,0 1 1 0 0,-1 0-1 0 0,1 0 1 0 0,0-1-1 0 0,0 1 1 0 0,-1 0-1 0 0,1 0 1 0 0,0 0-1 0 0,-1 0 1 0 0,1-1-1 0 0,0 1 1 0 0,-1 0-1 0 0,1 0 1 0 0,0 0-1 0 0,-1 0 1 0 0,1 0-1 0 0,0 0 1 0 0,-1 0-1 0 0,1 0 0 0 0,-1 0 1 0 0,1 0-1 0 0,0 0 1 0 0,-1 0-1 0 0,1 0 1 0 0,0 0-1 0 0,-1 0 1 0 0,1 1-1 0 0,0-1 1 0 0,-1 0-1 0 0,1 0 1 0 0,0 0-1 0 0,0 1 1 0 0,-1-1-1 0 0,1 0 1 0 0,0 0-1 0 0,-1 0 1 0 0,1 1-1 0 0,0-1 1 0 0,0 0-1 0 0,0 1 1 0 0,-1-1-1 0 0,1 1 1 0 0,-9 11 51 0 0,9-11-53 0 0,-7 13 45 0 0,0 1 0 0 0,1 0 0 0 0,0 0-1 0 0,-5 26 1 0 0,5-9 67 0 0,-3 41 0 0 0,7-125-284 0 0,-14-95 0 0 0,16 145 172 0 0,-1-1 0 0 0,1 1 0 0 0,0 0 0 0 0,0-1 0 0 0,-1 1 0 0 0,0 0 0 0 0,1 0 0 0 0,-1-1 0 0 0,0 1 0 0 0,0 0 0 0 0,0 0 0 0 0,0 0 0 0 0,-3-4 0 0 0,4 6 0 0 0,0 0-1 0 0,-1 0 1 0 0,1 0-1 0 0,0 0 1 0 0,0 0 0 0 0,0 0-1 0 0,0 0 1 0 0,-1 0-1 0 0,1 0 1 0 0,0 0 0 0 0,0 0-1 0 0,0 0 1 0 0,-1 0-1 0 0,1 0 1 0 0,0 0-1 0 0,0 0 1 0 0,0 1 0 0 0,0-1-1 0 0,-1 0 1 0 0,1 0-1 0 0,0 0 1 0 0,0 0-1 0 0,0 0 1 0 0,0 0 0 0 0,0 0-1 0 0,0 0 1 0 0,-1 1-1 0 0,1-1 1 0 0,0 0-1 0 0,0 0 1 0 0,0 0 0 0 0,0 0-1 0 0,0 0 1 0 0,0 1-1 0 0,0-1 1 0 0,0 0-1 0 0,0 0 1 0 0,0 0 0 0 0,-1 0-1 0 0,1 1 1 0 0,0-1-1 0 0,0 0 1 0 0,0 0 0 0 0,-1 7-35 0 0,1 59 217 0 0,15 116 1 0 0,-8-140-81 0 0,-6-38-103 0 0,0-1 1 0 0,0 0-1 0 0,0 0 1 0 0,1 1-1 0 0,-1-1 1 0 0,1 0-1 0 0,-1 0 1 0 0,1 0-1 0 0,0 0 1 0 0,3 3-1 0 0,-5-6 1 0 0,1 0 0 0 0,-1 0 0 0 0,0 0 0 0 0,0 1 0 0 0,0-1 0 0 0,1 0 0 0 0,-1 0 0 0 0,0 0 0 0 0,0 0 0 0 0,0 0 0 0 0,1 0 0 0 0,-1 0 0 0 0,0 0 0 0 0,0 0 0 0 0,0 0 0 0 0,1 0 0 0 0,-1 0 0 0 0,0 0 0 0 0,0 0 0 0 0,0 0 0 0 0,1 0 0 0 0,-1 0 0 0 0,0 0 0 0 0,0 0 0 0 0,0 0 0 0 0,1 0 0 0 0,-1 0 0 0 0,0 0 0 0 0,0 0 0 0 0,0 0 0 0 0,1 0 0 0 0,-1-1 0 0 0,0 1 0 0 0,0 0 0 0 0,0 0 0 0 0,0 0 0 0 0,1 0 0 0 0,-1 0 0 0 0,0-1 0 0 0,0 1 0 0 0,0 0 0 0 0,0 0 0 0 0,0 0 0 0 0,0-1 0 0 0,1 1 0 0 0,-1 0 0 0 0,0 0 0 0 0,0 0 0 0 0,0-1 0 0 0,0 1 0 0 0,3-11 0 0 0,-3 11 0 0 0,6-62-392 0 0,-2-97 0 0 0,-4 130 223 0 0,-4 128-214 0 0,25 277 1514 0 0,-21-368-1094 0 0,1 0 1 0 0,1 0 0 0 0,-1 0-1 0 0,1 0 1 0 0,0 0 0 0 0,1 0-1 0 0,4 8 1 0 0,-7-16-38 0 0,0 1 0 0 0,0-1-1 0 0,0 0 1 0 0,0 0 0 0 0,0 0-1 0 0,1 0 1 0 0,-1 0 0 0 0,0 1-1 0 0,0-1 1 0 0,0 0 0 0 0,0 0 0 0 0,0 0-1 0 0,0 0 1 0 0,0 0 0 0 0,0 0-1 0 0,1 1 1 0 0,-1-1 0 0 0,0 0-1 0 0,0 0 1 0 0,0 0 0 0 0,0 0-1 0 0,0 0 1 0 0,1 0 0 0 0,-1 0 0 0 0,0 0-1 0 0,0 0 1 0 0,0 0 0 0 0,0 0-1 0 0,1 0 1 0 0,-1 0 0 0 0,0 0-1 0 0,0 0 1 0 0,0 0 0 0 0,0 0-1 0 0,1 0 1 0 0,-1 0 0 0 0,0 0 0 0 0,0 0-1 0 0,0 0 1 0 0,1 0 0 0 0,4-7-28 0 0,0-10-12 0 0,9-60 40 0 0,-9 44-262 0 0,-1-1 0 0 0,-2 0 0 0 0,-4-62 0 0 0,-2 87 48 0 0,3 9 212 0 0,1 0 0 0 0,0-1-1 0 0,0 1 1 0 0,0 0 0 0 0,0 0-1 0 0,0 0 1 0 0,0 0 0 0 0,0 0-1 0 0,-1 0 1 0 0,1 0-1 0 0,0 0 1 0 0,0 0 0 0 0,0 0-1 0 0,0 0 1 0 0,0-1 0 0 0,0 1-1 0 0,-1 0 1 0 0,1 0 0 0 0,0 0-1 0 0,0 0 1 0 0,0 0 0 0 0,0 0-1 0 0,-1 0 1 0 0,1 0-1 0 0,0 0 1 0 0,0 0 0 0 0,0 0-1 0 0,0 0 1 0 0,0 1 0 0 0,-1-1-1 0 0,1 0 1 0 0,0 0 0 0 0,0 0-1 0 0,0 0 1 0 0,0 0 0 0 0,0 0-1 0 0,0 0 1 0 0,-1 0-1 0 0,1 0 1 0 0,0 0 0 0 0,0 1-1 0 0,0-1 1 0 0,0 0 0 0 0,0 0-1 0 0,0 0 1 0 0,0 0 0 0 0,0 0-1 0 0,0 0 1 0 0,0 1 0 0 0,-1-1-1 0 0,1 0 1 0 0,0 0-1 0 0,0 0 1 0 0,0 0 0 0 0,0 0-1 0 0,0 1 1 0 0,0-1 0 0 0,0 0-1 0 0,0 0 1 0 0,0 0 0 0 0,0 1-1 0 0,-2 10-45 0 0,0 0-1 0 0,1 0 1 0 0,0 0-1 0 0,0 0 0 0 0,2 16 1 0 0,-1-4-61 0 0,0 17-27 0 0,3 108-1397 0 0,-4-142 480 0 0,1 8-1797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5:48.403"/>
    </inkml:context>
    <inkml:brush xml:id="br0">
      <inkml:brushProperty name="width" value="0.4" units="cm"/>
      <inkml:brushProperty name="height" value="0.8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108 284 8407 0 0,'9'-19'2671'0'0,"-10"3"-987"0"0,0 1-973 0 0,0 0 1 0 0,0 1-1 0 0,-2-1 1 0 0,0 1 0 0 0,-5-18-1 0 0,-1-6-83 0 0,8 32-500 0 0,1 4-106 0 0,-1 0-1 0 0,1 0 1 0 0,0 0-1 0 0,-1 0 1 0 0,0 1-1 0 0,1-1 1 0 0,-1 0-1 0 0,0 0 0 0 0,-2-3 1 0 0,3 4 31 0 0,-6-13 325 0 0,2 3-244 0 0,3 10-125 0 0,1 0-1 0 0,0 0 1 0 0,0 0-1 0 0,0 0 1 0 0,0 0-1 0 0,1 0 1 0 0,-1 0-1 0 0,0 0 1 0 0,0 0-1 0 0,0 0 1 0 0,1 0-1 0 0,-1 0 1 0 0,1 0-1 0 0,-1 0 0 0 0,1 0 1 0 0,-1 0-1 0 0,1 0 1 0 0,-1 1-1 0 0,1-1 1 0 0,0 0-1 0 0,1-1 268 0 0,0 0-255 0 0,-2 2 38 0 0,2-3 218 0 0,1 3-218 0 0,0-2 191 0 0,-2 2-239 0 0,-1 0 0 0 0,1 1 0 0 0,-1-1 0 0 0,0 0 0 0 0,1 0 0 0 0,-1 1 0 0 0,1-1 0 0 0,-1 0 0 0 0,1 0 0 0 0,-1 0 0 0 0,0 1 0 0 0,1-1 0 0 0,-1 0 0 0 0,1 0 0 0 0,-1 0 0 0 0,1 0 0 0 0,-1 0 0 0 0,1 0 0 0 0,-1 0 0 0 0,1 0 0 0 0,-1 0 0 0 0,1 0 0 0 0,0-1 0 0 0,15-1 67 0 0,-8-2-69 0 0,2 0-7 0 0,12 6-3 0 0,12-1 26 0 0,-33-1-15 0 0,0 1 0 0 0,0-1 0 0 0,0 0 0 0 0,-1 0 0 0 0,1 0 1 0 0,0 0-1 0 0,0 0 0 0 0,0 0 0 0 0,0-1 0 0 0,0 1 0 0 0,-1 0 0 0 0,1 0 0 0 0,0-1 1 0 0,0 1-1 0 0,0 0 0 0 0,-1-1 0 0 0,1 1 0 0 0,0-1 0 0 0,-1 1 0 0 0,1-1 1 0 0,0 1-1 0 0,-1-1 0 0 0,1 1 0 0 0,0-1 0 0 0,0-1 0 0 0,21-1 118 0 0,-16 0-128 0 0,-5 3 0 0 0,-1-1 0 0 0,1 1 0 0 0,0-1 0 0 0,-1 1 0 0 0,1 0 0 0 0,0 0 0 0 0,-1-1 0 0 0,1 1 0 0 0,0 0 0 0 0,0 0 0 0 0,-1 0 0 0 0,1 0 0 0 0,0 0 0 0 0,0 0 0 0 0,-1 0 0 0 0,1 0 0 0 0,0 0 0 0 0,0 0 0 0 0,-1 0 0 0 0,1 0 0 0 0,1 1 0 0 0,5-1 9 0 0,0 2 0 0 0,1-1 0 0 0,-1 1 0 0 0,0 0 0 0 0,0 0 0 0 0,0 1 0 0 0,12 7 0 0 0,-11-6 20 0 0,0-1-1 0 0,16 5 1 0 0,-8-2 37 0 0,-14-5-39 0 0,0 0-14 0 0,0 1 0 0 0,1-1-1 0 0,-1 0 1 0 0,1 1-1 0 0,0-1 1 0 0,-1-1 0 0 0,6 2-1 0 0,4 2-12 0 0,-9-2 0 0 0,-1-1 0 0 0,1 0 0 0 0,-1-1 0 0 0,1 1 0 0 0,0 0 0 0 0,-1-1 0 0 0,1 1 0 0 0,0-1 0 0 0,4 0 0 0 0,-1-2 9 0 0,0-1 0 0 0,1 2 0 0 0,-1-1 0 0 0,0 0 0 0 0,10 0 0 0 0,-13 2-3 0 0,0 0-5 0 0,1 0-1 0 0,0 0 1 0 0,-1-1-1 0 0,1 1 1 0 0,0-1-1 0 0,-1 0 1 0 0,6-2-1 0 0,-5 0-5 0 0,28 1 74 0 0,-27 1-69 0 0,-3-1 0 0 0,-1 1-5 0 0,-1 1 0 0 0,1-1-1 0 0,0 1 1 0 0,0 0 0 0 0,-1-1 0 0 0,1 1-1 0 0,0 0 1 0 0,0 0 0 0 0,0-1 0 0 0,-1 1 0 0 0,1 0-1 0 0,0 0 1 0 0,0 0 0 0 0,0 0 0 0 0,0 0-1 0 0,1 0 1 0 0,7 1 60 0 0,-6-1-47 0 0,10 3-6 0 0,-7 0-2 0 0,0 0 0 0 0,-1 1 0 0 0,0-2 0 0 0,1 4 0 0 0,-2-5 0 0 0,9-1 0 0 0,45 11 128 0 0,-57-11-64 0 0,2 1-21 0 0,-2 0-91 0 0,5 1-45 0 0,-4-1 93 0 0,-1 0 1 0 0,0-1-1 0 0,1 1 0 0 0,-1 0 0 0 0,0 0 0 0 0,0-1 0 0 0,1 1 1 0 0,-1 0-1 0 0,0 0 0 0 0,2 2 0 0 0,1 4-4 0 0,-4-6-2 0 0,0-1-26 0 0,1 1 78 0 0,0 3 24 0 0,0-1-78 0 0,0 0 1 0 0,0-1 0 0 0,0 1 0 0 0,0 0 0 0 0,0-1 0 0 0,2 4 0 0 0,5 9-1 0 0,4 21 8 0 0,-7-25 72 0 0,-2 1 0 0 0,5 19 0 0 0,-8-27-72 0 0,0 0 0 0 0,0-1 0 0 0,0 1 0 0 0,1 0 0 0 0,-1-1 0 0 0,1 1 0 0 0,1 3 0 0 0,-1-5 0 0 0,0 0 0 0 0,-1 0 0 0 0,1 1 0 0 0,-1-1 0 0 0,0 0 0 0 0,0 0 0 0 0,1 0 0 0 0,-1 1 0 0 0,-1-1 0 0 0,1 4 0 0 0,-1-4 8 0 0,1 0-1 0 0,0 0 0 0 0,-1 0 1 0 0,1 0-1 0 0,0 0 1 0 0,1 0-1 0 0,-1 0 1 0 0,0 1-1 0 0,0-1 0 0 0,1 0 1 0 0,1 3-1 0 0,-2-3 1 0 0,1 0-1 0 0,-1 0 0 0 0,1 0 1 0 0,-1 0-1 0 0,1 0 0 0 0,-1 0 1 0 0,0 0-1 0 0,0 1 0 0 0,0-1 1 0 0,-1 0-1 0 0,1 0 0 0 0,0 0 1 0 0,-2 3-1 0 0,3 3-7 0 0,-1-7 0 0 0,1-1 0 0 0,-1 0 0 0 0,0 1 0 0 0,0-1 0 0 0,0 1 0 0 0,0-1 0 0 0,0 0 0 0 0,0 1 0 0 0,0-1 0 0 0,0 1 0 0 0,0-1 0 0 0,0 0 0 0 0,0 1 0 0 0,0-1 0 0 0,0 1 0 0 0,0-1 0 0 0,0 1 0 0 0,0-1 0 0 0,0 0 0 0 0,-1 1 0 0 0,1 0 5 0 0,0-1 0 0 0,0 1 0 0 0,0-1 0 0 0,-1 1-1 0 0,1-1 1 0 0,0 1 0 0 0,0 0 0 0 0,0-1 0 0 0,0 1 0 0 0,0-1-1 0 0,0 1 1 0 0,0-1 0 0 0,1 1 0 0 0,-1-1 0 0 0,0 1 0 0 0,0-1-1 0 0,0 1 1 0 0,0-1 0 0 0,1 1 0 0 0,0 0 0 0 0,-1 0 4 0 0,1 0-1 0 0,-1 0 1 0 0,1 0 0 0 0,-1 1 0 0 0,0-1-1 0 0,1 0 1 0 0,-1 0 0 0 0,0 0-1 0 0,0 1 1 0 0,0-1 0 0 0,0 0 0 0 0,0 0-1 0 0,0 3 1 0 0,-1 8-9 0 0,1-10 0 0 0,0 1 0 0 0,0 0 0 0 0,0 0 0 0 0,-1-1 0 0 0,1 1 0 0 0,-2 4 0 0 0,2 3 0 0 0,0-9 0 0 0,0 0 0 0 0,0-1 0 0 0,0 1 0 0 0,0 0 0 0 0,1-1 0 0 0,-1 1 0 0 0,0-1 0 0 0,-1 1 0 0 0,1 0 0 0 0,0-1 0 0 0,0 1 0 0 0,0 0 0 0 0,0-1 0 0 0,0 1 0 0 0,-1 0 0 0 0,-1 18 0 0 0,1-18 0 0 0,1 0 0 0 0,-1 0 0 0 0,1 0 0 0 0,0 1 0 0 0,-1-1 0 0 0,1 0 0 0 0,0 0 0 0 0,0 0 0 0 0,0 1 0 0 0,0-1 0 0 0,0 0 0 0 0,0 0 0 0 0,0 1 0 0 0,1-1 0 0 0,-1 2 0 0 0,1 9 0 0 0,-1 13 0 0 0,1-4 0 0 0,1-6 0 0 0,-2 7 0 0 0,1-21-9 0 0,-1 0-1 0 0,0 1 1 0 0,1-1-1 0 0,-1 0 1 0 0,0 1 0 0 0,0-1-1 0 0,0 1 1 0 0,0-1-1 0 0,0 1 1 0 0,0-1 0 0 0,-1 3-1 0 0,0 6-26 0 0,-3 12 297 0 0,5-20-261 0 0,-1 1 0 0 0,0-1 0 0 0,0 1 0 0 0,0-1 0 0 0,-1 1 0 0 0,1 0 0 0 0,-2 3 0 0 0,0 14 0 0 0,-2 5 0 0 0,0-4 30 0 0,4-19-26 0 0,-1 1 0 0 0,1-1 1 0 0,-1 1-1 0 0,1-1 0 0 0,0 0 1 0 0,0 1-1 0 0,0 2 0 0 0,0-3-4 0 0,0 0 0 0 0,-1 0 0 0 0,1 0 0 0 0,0-1 0 0 0,-1 1 0 0 0,1 0 0 0 0,-1 0 0 0 0,-1 2 0 0 0,-2 9 0 0 0,2-2 0 0 0,1-9 0 0 0,1-1 0 0 0,-1 1 0 0 0,1 0 0 0 0,-1 0 0 0 0,1 0 0 0 0,0 0 0 0 0,0 4 0 0 0,-2 15 0 0 0,-2 4 0 0 0,-1 46 192 0 0,3-25 11 0 0,2-35-149 0 0,1-10-53 0 0,-1 0-1 0 0,0 0 1 0 0,0 0 0 0 0,0 0 0 0 0,0 0 0 0 0,0 0-1 0 0,0 0 1 0 0,0 0 0 0 0,0 0 0 0 0,0 0-1 0 0,0 0 1 0 0,-1 1 0 0 0,0 0 4 0 0,1 0 0 0 0,0-1 1 0 0,-1 1-1 0 0,1 0 0 0 0,0 0 0 0 0,0-1 1 0 0,0 1-1 0 0,1 0 0 0 0,-1 0 0 0 0,1 2 1 0 0,-1-2-7 0 0,1 0 1 0 0,-1-1-1 0 0,0 1 1 0 0,0 0 0 0 0,0-1-1 0 0,0 1 1 0 0,0 0-1 0 0,0 0 1 0 0,0-1 0 0 0,-1 3-1 0 0,0-2 1 0 0,1 0 0 0 0,0-1 0 0 0,0 1 0 0 0,0 0 0 0 0,0 0 0 0 0,0 0 0 0 0,0 0 0 0 0,0-1 0 0 0,1 3 0 0 0,-1 15 0 0 0,-1-4 10 0 0,-2 3 44 0 0,3-16-53 0 0,-1 0 0 0 0,1 0 1 0 0,-1 0-1 0 0,1 0 0 0 0,0 0 0 0 0,0 0 0 0 0,0 0 0 0 0,1 4 1 0 0,-1-4 14 0 0,1 0 1 0 0,-1 0-1 0 0,0 0 1 0 0,0 0 0 0 0,0 0-1 0 0,0 1 1 0 0,-1-1 0 0 0,0 2-1 0 0,-3 34 144 0 0,-3 25-160 0 0,5-46 0 0 0,0 4 0 0 0,-3-3 0 0 0,4-15 0 0 0,1-1 0 0 0,-1 1 0 0 0,0 0 0 0 0,0 0 0 0 0,0-1 0 0 0,-2 5 0 0 0,2-5 0 0 0,0 0 0 0 0,0 0 0 0 0,1 0 0 0 0,-1 0 0 0 0,1 0 0 0 0,-1 1 0 0 0,1-1 0 0 0,-1 2 0 0 0,-3 16 0 0 0,3-18 0 0 0,0 0 1 0 0,0 0-1 0 0,1 0 0 0 0,-1 1 1 0 0,1-1-1 0 0,0 0 0 0 0,0 4 0 0 0,-4 14 62 0 0,2-12 1 0 0,-1 0 1 0 0,-1 14-1 0 0,2-12-77 0 0,-6 19 12 0 0,5-22 16 0 0,1 1 0 0 0,0 0 0 0 0,-1 11-1 0 0,-1 3 51 0 0,4-21-62 0 0,0 1-1 0 0,0-1 0 0 0,-1 1 0 0 0,1 0 0 0 0,0-1 0 0 0,-1 1 0 0 0,1-1 0 0 0,-1 1 0 0 0,1-1 0 0 0,-1 0 0 0 0,0 1 0 0 0,-1 1 0 0 0,1-2-1 0 0,1 0-1 0 0,-1 1 1 0 0,0-1 0 0 0,0 1 0 0 0,1 0-1 0 0,-1-1 1 0 0,1 1 0 0 0,-1-1 0 0 0,1 1-1 0 0,0 2 1 0 0,-4 24 0 0 0,4 1 0 0 0,-5-1 53 0 0,5-26-51 0 0,0 1 0 0 0,-1 0-1 0 0,1 0 1 0 0,-1 0 0 0 0,1-1-1 0 0,-1 1 1 0 0,-2 3 0 0 0,-2 15-5 0 0,0 0 3 0 0,2 0 0 0 0,3-20 3 0 0,0 1 1 0 0,0 0-1 0 0,-1 0 0 0 0,1 0 1 0 0,-1 0-1 0 0,1-1 0 0 0,-1 1 1 0 0,0 0-1 0 0,1-1 0 0 0,-1 1 0 0 0,0 0 1 0 0,-2 2-1 0 0,-4 10 18 0 0,1 5-21 0 0,4-14 0 0 0,0 0 0 0 0,0 1 0 0 0,1-1 0 0 0,-1 9 0 0 0,2-12 0 0 0,-1 0 0 0 0,0 1 0 0 0,1-1 0 0 0,-1 0 0 0 0,0 0 0 0 0,0 0 0 0 0,0 0 0 0 0,-3 4 0 0 0,3-4 0 0 0,0 0 0 0 0,0 0 0 0 0,-1 0 0 0 0,1 0 0 0 0,1 1 0 0 0,-1-1 0 0 0,0 0 0 0 0,0 5 0 0 0,-5 5 43 0 0,0-1-6 0 0,1-1-40 0 0,1-2 4 0 0,8 9 14 0 0,-4-16-4 0 0,0 0 0 0 0,0 1 0 0 0,1-1 0 0 0,-1 0 0 0 0,0 0 0 0 0,0 1-1 0 0,0-1 1 0 0,0 0 0 0 0,-1 0 0 0 0,1 3 0 0 0,0 10 20 0 0,-3-5-152 0 0,1 1 22 0 0,-1-1 129 0 0,3-9-29 0 0,-1 1 1 0 0,1-1 0 0 0,0 0 0 0 0,-1 1-1 0 0,1-1 1 0 0,0 1 0 0 0,0-1 0 0 0,0 1-1 0 0,-1-1 1 0 0,1 1 0 0 0,0-1-1 0 0,0 1 1 0 0,0-1 0 0 0,0 1 0 0 0,0 0-1 0 0,0-1 1 0 0,0 1 0 0 0,0-1-1 0 0,0 1 1 0 0,-4 16 58 0 0,4-15-50 0 0,0-1 0 0 0,-1 1 0 0 0,1 0 0 0 0,-1-1 0 0 0,1 1 0 0 0,-1-1 0 0 0,1 1 0 0 0,-1-1 0 0 0,0 1 0 0 0,-1 1 0 0 0,-4 9-12 0 0,4-4 2 0 0,2-7 0 0 0,-1 1 0 0 0,1-1 0 0 0,0 0 0 0 0,-1 1 0 0 0,1-1 0 0 0,0 1 0 0 0,0-1 0 0 0,0 1 0 0 0,0 2 0 0 0,-2 5 0 0 0,-1 0 0 0 0,1 0 0 0 0,2-9 0 0 0,0 1 0 0 0,-1-1 0 0 0,1 1 0 0 0,0-1 0 0 0,0 1 0 0 0,0-1 0 0 0,-1 1 0 0 0,1-1 0 0 0,0 1 0 0 0,0-1 0 0 0,0 1 0 0 0,0-1 0 0 0,0 1 0 0 0,0 0 0 0 0,0-1 0 0 0,0 1 0 0 0,0 0 0 0 0,0 0 3 0 0,0 0 0 0 0,0 1 0 0 0,0-1 0 0 0,0 0 0 0 0,0 1 1 0 0,-1-1-1 0 0,1 0 0 0 0,0 0 0 0 0,-1 0 0 0 0,1 1 0 0 0,-1-1 0 0 0,0 1 0 0 0,-4 12 21 0 0,5-11-24 0 0,-1 0 0 0 0,1 0 0 0 0,-1-1 0 0 0,0 1 0 0 0,0 0 0 0 0,0 0 0 0 0,0 0 0 0 0,0 0 0 0 0,-3 3 0 0 0,5 3 0 0 0,-8 14 30 0 0,5-19-23 0 0,1 0 0 0 0,0 0 0 0 0,0-1-1 0 0,-1 9 1 0 0,-2-2-7 0 0,1 3 0 0 0,-3 12 0 0 0,1-3 0 0 0,5-20 2 0 0,-1 0 0 0 0,1 0 0 0 0,-1 0 0 0 0,1 0 0 0 0,-1 0 1 0 0,0 0-1 0 0,0 0 0 0 0,-1 3 0 0 0,1-3 2 0 0,0 0-1 0 0,0 0 1 0 0,0 0 0 0 0,0 0 0 0 0,0 0 0 0 0,1 0 0 0 0,-1 0 0 0 0,0 4-1 0 0,1-3-1 0 0,0-1 0 0 0,-1 1 0 0 0,1 0 0 0 0,-1-1 0 0 0,0 1 0 0 0,-2 4 0 0 0,-3 14-5 0 0,4-13 3 0 0,1 1 0 0 0,-6 15 0 0 0,4-13 0 0 0,-4 9 0 0 0,4-10 0 0 0,0 1 0 0 0,-3 15 0 0 0,-2 3 0 0 0,5-7 0 0 0,0 9 0 0 0,3-25 0 0 0,-1 1 0 0 0,1-1 0 0 0,-1 0 0 0 0,0 0 0 0 0,-3 7 0 0 0,2-7 0 0 0,1 0 0 0 0,0 0 0 0 0,0 0 0 0 0,0-1 0 0 0,1 10 0 0 0,-1-13 0 0 0,1-1 0 0 0,0 1 0 0 0,-1 0 0 0 0,1 0 0 0 0,-1-1 0 0 0,1 1 0 0 0,-1 0 0 0 0,0-1 0 0 0,-1 4 0 0 0,-5 10 0 0 0,-3 9 11 0 0,6-12 12 0 0,-3 13 7 0 0,-2-7-30 0 0,9-14 0 0 0,-1 0 0 0 0,0 0 0 0 0,-1 0 0 0 0,1 0 0 0 0,-1 0 0 0 0,0 0 0 0 0,-3 6 0 0 0,-7 15 0 0 0,-10 23 0 0 0,17-39 0 0 0,4-8 0 0 0,1 0 0 0 0,-1 0 0 0 0,1 0 0 0 0,-1 0 0 0 0,0 0 0 0 0,1 0 0 0 0,0 0 0 0 0,-1 0 0 0 0,1 0 0 0 0,0 0 0 0 0,-1 1 0 0 0,0 1 5 0 0,1 0 0 0 0,-1-1 0 0 0,0 1 0 0 0,0-1 0 0 0,0 1 0 0 0,-1-1 0 0 0,1 0 0 0 0,-1 1-1 0 0,1-1 1 0 0,-1 0 0 0 0,0 0 0 0 0,-2 2 0 0 0,3-2-5 0 0,0-1 0 0 0,0 0 0 0 0,0 1 0 0 0,0-1 0 0 0,1 1 0 0 0,-1-1 0 0 0,0 1 0 0 0,1-1 0 0 0,-1 1 0 0 0,1 0 0 0 0,0-1 0 0 0,-1 1 0 0 0,1 0 0 0 0,0 2 0 0 0,-4 14 0 0 0,1-9 0 0 0,-2 2 0 0 0,3-9 0 0 0,1 0 0 0 0,0 0 0 0 0,0 0 0 0 0,0 1 0 0 0,0-1 0 0 0,0 0 0 0 0,0 1 0 0 0,0-1 0 0 0,1 1 0 0 0,-1-1 0 0 0,1 4 0 0 0,-4 4 0 0 0,4-10 0 0 0,-1 1 0 0 0,1 0 0 0 0,0-1 0 0 0,-1 1 0 0 0,1 0 0 0 0,0 0 0 0 0,-1-1 0 0 0,1 1 0 0 0,0 0 0 0 0,0 0 0 0 0,0-1 0 0 0,0 1 0 0 0,-1 2 0 0 0,-1 7-30 0 0,2-10 28 0 0,0 1 0 0 0,0-1 0 0 0,-1 1 0 0 0,1-1 0 0 0,0 1 0 0 0,0 0-1 0 0,0-1 1 0 0,0 1 0 0 0,0-1 0 0 0,0 1 0 0 0,0-1 0 0 0,0 1 0 0 0,0-1 0 0 0,0 1 0 0 0,0 0 0 0 0,0-1 0 0 0,0 1 0 0 0,0-1 0 0 0,0 1-1 0 0,1-1 1 0 0,-1 1 0 0 0,0-1 0 0 0,1 1 0 0 0,-1 0 2 0 0,0 0 0 0 0,0-1 0 0 0,0 1 0 0 0,0-1 0 0 0,1 1 0 0 0,-1 0 0 0 0,0-1 0 0 0,0 1 0 0 0,0 0 0 0 0,-1-1 0 0 0,1 1 0 0 0,0-1 0 0 0,0 1 0 0 0,0 0 0 0 0,0-1 0 0 0,0 1 0 0 0,-1 0 0 0 0,-1 10 0 0 0,2-8 5 0 0,0 0 1 0 0,-1 0-1 0 0,1 0 0 0 0,-1 0 1 0 0,0 0-1 0 0,1 0 0 0 0,-1 0 1 0 0,0-1-1 0 0,-1 1 0 0 0,1 0 1 0 0,-3 3-1 0 0,4-5-5 0 0,-1 0 0 0 0,1 1 0 0 0,-1-1 0 0 0,1 0 0 0 0,-1 1 0 0 0,1-1 0 0 0,0 0 0 0 0,0 1 0 0 0,-1-1 0 0 0,1 3 0 0 0,-1 8 0 0 0,-3 17 0 0 0,3-16 30 0 0,1-12-27 0 0,1 0-1 0 0,-1 0 1 0 0,0 0-1 0 0,0-1 0 0 0,0 1 1 0 0,0 0-1 0 0,0 0 1 0 0,0 0-1 0 0,-1 0 1 0 0,1 0-1 0 0,0 0 0 0 0,0 0 1 0 0,-1 1-1 0 0,-2 23 158 0 0,0-1-144 0 0,1-14-15 0 0,-1 1-18 0 0,0 8-63 0 0,2-18 84 0 0,1 0 0 0 0,-1 1-1 0 0,1-1 1 0 0,0 0 0 0 0,-1 1-1 0 0,1-1 1 0 0,0 0 0 0 0,0 1 0 0 0,0-1-1 0 0,0 0 1 0 0,0 1 0 0 0,1 1-1 0 0,-1-2 1 0 0,0 0-1 0 0,0 0 1 0 0,0 0-1 0 0,0 1 0 0 0,0-1 1 0 0,0 0-1 0 0,0 0 1 0 0,0 0-1 0 0,0 1 1 0 0,-1-1-1 0 0,1 0 0 0 0,0 0 1 0 0,-1 1-1 0 0,-5 17-3 0 0,6-18 2 0 0,-1 1-1 0 0,1-1 0 0 0,0 0 1 0 0,0 1-1 0 0,0-1 1 0 0,-1 1-1 0 0,1-1 1 0 0,1 1-1 0 0,-1 2 1 0 0,0 14 116 0 0,0-7-106 0 0,-1 1-13 0 0,-2 6 1 0 0,3-16 0 0 0,0-1 0 0 0,-1 1 0 0 0,1 0 0 0 0,0 0 0 0 0,0-1 0 0 0,-1 1 0 0 0,1 0 0 0 0,-1 0 0 0 0,0-1 0 0 0,0 1 0 0 0,0 1 0 0 0,0-2-4 0 0,1-1 0 0 0,0 0-1 0 0,0 1 1 0 0,0-1 0 0 0,0 0 0 0 0,0 1-1 0 0,-1-1 1 0 0,1 0 0 0 0,0 1 0 0 0,0-1-1 0 0,0 0 1 0 0,0 1 0 0 0,0-1 0 0 0,0 1-1 0 0,0-1 1 0 0,0 0 0 0 0,0 1-1 0 0,1-1 1 0 0,-1 0 0 0 0,0 1 0 0 0,0-1-1 0 0,0 0 1 0 0,0 1 0 0 0,1-1-2 0 0,-1 1-1 0 0,0-1 1 0 0,0 0 0 0 0,0 1-1 0 0,0-1 1 0 0,0 0 0 0 0,1 1-1 0 0,-1-1 1 0 0,0 0 0 0 0,0 1-1 0 0,0-1 1 0 0,0 0 0 0 0,0 1-1 0 0,0-1 1 0 0,0 1 0 0 0,0-1-1 0 0,-1 0 1 0 0,1 1-1 0 0,0-1 1 0 0,0 0 0 0 0,0 1-1 0 0,-1 0 89 0 0,2-1-29 0 0,1 3 29 0 0,-1-3-16 0 0,2-3 9 0 0,-1 2-71 0 0,-1 0 0 0 0,0 0 0 0 0,0 0 0 0 0,0 0 0 0 0,1-1 0 0 0,-1 1 0 0 0,-1 0 0 0 0,1-1 0 0 0,0 1 0 0 0,0-1 0 0 0,0 1 0 0 0,-1-1 0 0 0,1 1 0 0 0,-1-1 0 0 0,1 0 0 0 0,-1 1 0 0 0,0-1 0 0 0,0-2 0 0 0,8-14-4 0 0,0-8 16 0 0,-8 25-16 0 0,0 0 0 0 0,0 0 0 0 0,0 0 0 0 0,1 0 0 0 0,-1 0 0 0 0,0 0 0 0 0,1 0 0 0 0,-1 0 0 0 0,1 0 0 0 0,-1 0 0 0 0,1 0 0 0 0,1-1 0 0 0,-2 1 0 0 0,1 0 0 0 0,0 0 0 0 0,-1 0 0 0 0,1 0 0 0 0,-1 0 0 0 0,1 0 0 0 0,-1 0 0 0 0,1 0 0 0 0,-1-1 0 0 0,0 1 0 0 0,1-2 0 0 0,8-22 0 0 0,-9 24 0 0 0,0 1 0 0 0,0-1 0 0 0,0 0 0 0 0,1 1 0 0 0,-1-1 0 0 0,0 0 0 0 0,1 1 0 0 0,-1-1 0 0 0,0 1 0 0 0,1-1 0 0 0,-1 1 0 0 0,1-1 0 0 0,-1 1 0 0 0,1-1 0 0 0,-1 1 0 0 0,2-1 0 0 0,-2 0 0 0 0,1 1 0 0 0,-1 0 0 0 0,1-1 0 0 0,-1 1 0 0 0,1-1 0 0 0,-1 1 0 0 0,1-1 0 0 0,-1 1 0 0 0,0-1 0 0 0,1 1 0 0 0,-1-1 0 0 0,0 1 0 0 0,0-1 0 0 0,1 1 0 0 0,-1-1 0 0 0,0 1 0 0 0,0-1 0 0 0,1 0 0 0 0,6-7 0 0 0,-6 7 0 0 0,1 0 0 0 0,-1 0 0 0 0,0 0 0 0 0,1-1 0 0 0,-1 1 0 0 0,0 0 0 0 0,0-1 0 0 0,0 1 0 0 0,2-3 0 0 0,0-2 14 0 0,-2 4-9 0 0,0-1 1 0 0,0 1-1 0 0,0-1 1 0 0,0 1 0 0 0,0 0-1 0 0,0-1 1 0 0,-1 0 0 0 0,1-3-1 0 0,2 2-5 0 0,2-3 0 0 0,-4 7 0 0 0,3-10 0 0 0,-3 7 13 0 0,-4 2 41 0 0,-1 1-41 0 0,0 1-13 0 0,3-1 0 0 0,1 0 0 0 0,-1 0 0 0 0,1 1 0 0 0,-1-1 0 0 0,1 0 0 0 0,-1 1 0 0 0,1-1 0 0 0,-1 0 0 0 0,1 1 0 0 0,0-1 0 0 0,-1 0 0 0 0,1 1 0 0 0,-1-1 0 0 0,1 1 0 0 0,0-1 0 0 0,-1 1 0 0 0,1-1 0 0 0,0 1 0 0 0,0-1 0 0 0,-1 1 0 0 0,0 1 0 0 0,0 0 0 0 0,1 0 0 0 0,-1 0 0 0 0,0 0 0 0 0,1 0 0 0 0,0 0 0 0 0,-1 0 0 0 0,1 0 0 0 0,0 0 0 0 0,0 0 0 0 0,0 3 0 0 0,0-5 0 0 0,-3 10 0 0 0,3-9 0 0 0,0 0 0 0 0,0 0 0 0 0,0 0 0 0 0,-1 0 0 0 0,1 0 0 0 0,0 0 0 0 0,-1 0 0 0 0,1 0 0 0 0,-1 0 0 0 0,1-1 0 0 0,-1 1 0 0 0,0 1 0 0 0,-9 17 0 0 0,0-1 0 0 0,9-17 0 0 0,0 0 0 0 0,1 0 0 0 0,-1 0 0 0 0,1 0 0 0 0,-1 1 0 0 0,1-1 0 0 0,-1 0 0 0 0,1 0 0 0 0,0 1 0 0 0,0-1 0 0 0,0 0 0 0 0,-1 0 0 0 0,1 1 0 0 0,0-1 0 0 0,1 0 0 0 0,-1 1 0 0 0,0-1 0 0 0,1 2 0 0 0,-1 13 0 0 0,-2-11 0 0 0,-1 12 0 0 0,-4 15 0 0 0,-3-8 0 0 0,4 2 0 0 0,0 7 0 0 0,-4 25 0 0 0,6-47 0 0 0,3-10 0 0 0,1-1 0 0 0,-1 1 0 0 0,1 0 0 0 0,-1 0 0 0 0,1 0 0 0 0,0 0 0 0 0,-1-1 0 0 0,1 1 0 0 0,0 0 0 0 0,0 0 0 0 0,0 0 0 0 0,0 2 0 0 0,0 0 0 0 0,-1 0 0 0 0,1 0 0 0 0,-1 0 0 0 0,0 0 0 0 0,1 0 0 0 0,-1 0 0 0 0,-1 0 0 0 0,0 4 0 0 0,-7 18 0 0 0,9-20 0 0 0,-1 1 0 0 0,0-1 0 0 0,-1 0 0 0 0,1 0 0 0 0,-1 0 0 0 0,-3 6 0 0 0,5-9 0 0 0,-1 0 0 0 0,1 0 0 0 0,-1 0 0 0 0,1 0 0 0 0,0 1 0 0 0,0-1 0 0 0,0 0 0 0 0,0 3 0 0 0,0 10 0 0 0,-3 7 0 0 0,-2 0-168 0 0,2 1 88 0 0,0-4 93 0 0,3-16-19 0 0,0 0 1 0 0,-1 0-1 0 0,1-1 0 0 0,-1 1 1 0 0,1 0-1 0 0,-1-1 1 0 0,-2 5-1 0 0,3-5 20 0 0,-1-1 1 0 0,1 1-1 0 0,0-1 0 0 0,0 0 1 0 0,-1 1-1 0 0,1 0 0 0 0,0-1 1 0 0,0 1-1 0 0,1 1 0 0 0,-2 12 147 0 0,-1-8-161 0 0,1 0 0 0 0,0 0 0 0 0,1 0 0 0 0,-1 10 0 0 0,-3 8 0 0 0,4-21 0 0 0,-2 6 0 0 0,1 0 0 0 0,0 15 0 0 0,-3-4 0 0 0,-5 6 27 0 0,8-25-24 0 0,0 0 1 0 0,0 0-1 0 0,1 0 0 0 0,-1 0 1 0 0,0 0-1 0 0,1 1 1 0 0,0-1-1 0 0,-1 0 0 0 0,1 0 1 0 0,0 5-1 0 0,-4 39-3 0 0,3-35 0 0 0,1 2 0 0 0,-1-1 0 0 0,-5 23 0 0 0,4-28 21 0 0,1 0 0 0 0,0 0-1 0 0,1 1 1 0 0,0 8 0 0 0,-1 7-28 0 0,2 7-158 0 0,-5 8 153 0 0,1 8 12 0 0,0 3 0 0 0,3-42 6 0 0,0-1 1 0 0,-1 1-1 0 0,1-1 0 0 0,-3 7 1 0 0,1-7-1 0 0,1 0 1 0 0,0 0-1 0 0,1 0 1 0 0,-1 9-1 0 0,0 34-6 0 0,1-39 0 0 0,1 0 0 0 0,-2 0 0 0 0,1 1 0 0 0,-1-1 0 0 0,-1 0 0 0 0,-3 10 0 0 0,2-8 0 0 0,0 0 0 0 0,1 0 0 0 0,0 0 0 0 0,-1 23 0 0 0,3-23 0 0 0,0 0 0 0 0,-1 0 0 0 0,-3 15 0 0 0,-2 14 0 0 0,0 2 0 0 0,4-33 0 0 0,0 1 0 0 0,1 0 0 0 0,0 16 0 0 0,0-5 36 0 0,-4 40 0 0 0,-1 10 1 0 0,6-48-48 0 0,3 73 9 0 0,2-54 2 0 0,0 62 0 0 0,-6-62-27 0 0,8 48 1 0 0,0 29 15 0 0,-6-101 11 0 0,-4 74 0 0 0,-1-57 23 0 0,2-26-13 0 0,1 0 1 0 0,0 1-1 0 0,1 11 0 0 0,-1 24-10 0 0,-3-7 0 0 0,0-3 0 0 0,2 0 0 0 0,2-30 0 0 0,0 1 0 0 0,0-1 0 0 0,-2 10 0 0 0,1-3 0 0 0,1 6 0 0 0,0-15 0 0 0,0 0 0 0 0,0-1 0 0 0,0 1 0 0 0,0 0 0 0 0,-2 6 0 0 0,1-5 0 0 0,1 0 0 0 0,0 0 0 0 0,0-1 0 0 0,0 1 0 0 0,0 0 0 0 0,1 0 0 0 0,2 6 0 0 0,0 13 0 0 0,-2-18-4 0 0,0 0 1 0 0,0 0-1 0 0,4 11 0 0 0,2 10 8 0 0,-6-23-6 0 0,0 0-1 0 0,0 1 0 0 0,1-1 0 0 0,0 0 0 0 0,0 0 0 0 0,0 0 0 0 0,4 5 0 0 0,-3-4-3 0 0,0-1 0 0 0,-1 1 0 0 0,0 0 0 0 0,3 7 0 0 0,8 16 6 0 0,-1-3 0 0 0,-10-20 7 0 0,1 1 1 0 0,-1 0-1 0 0,1-1 0 0 0,6 8 1 0 0,-7-10-4 0 0,-1-1 1 0 0,1 1-1 0 0,-1-1 1 0 0,1 1 0 0 0,1 5-1 0 0,14 32-4 0 0,-11-30 21 0 0,-4-8-17 0 0,-1 0 0 0 0,1 0 0 0 0,-1 0 0 0 0,0 0 0 0 0,0 0 0 0 0,0 0 0 0 0,0 0-1 0 0,0 1 1 0 0,0-1 0 0 0,0 3 0 0 0,1 0 8 0 0,2-3 52 0 0,-3-1 12 0 0,-1 0-73 0 0,1-1 0 0 0,-1 0 1 0 0,0 1-1 0 0,0-1 0 0 0,0 1 0 0 0,1-1 0 0 0,-1 0 0 0 0,0 1 0 0 0,0-1 1 0 0,1 0-1 0 0,-1 1 0 0 0,0-1 0 0 0,1 0 0 0 0,-1 1 0 0 0,0-1 0 0 0,1 0 1 0 0,-1 0-1 0 0,1 1 0 0 0,-1-1 0 0 0,0 0 0 0 0,1 0 0 0 0,-1 0 0 0 0,1 0 1 0 0,-1 0-1 0 0,0 1 0 0 0,1-1 0 0 0,-1 0 0 0 0,1 0 0 0 0,0 0 0 0 0,5 1 95 0 0,-2 6-79 0 0,-4-7-24 0 0,0 1 0 0 0,0-1 0 0 0,0 1 0 0 0,1 0 0 0 0,-1-1 1 0 0,0 1-1 0 0,0-1 0 0 0,1 0 0 0 0,-1 1 0 0 0,0-1 0 0 0,1 1 0 0 0,-1-1 1 0 0,0 1-1 0 0,1-1 0 0 0,-1 0 0 0 0,2 1 0 0 0,2 2-11 0 0,1 8 16 0 0,2 2 0 0 0,-6-12 0 0 0,0-1 0 0 0,-1 1 0 0 0,1-1 0 0 0,-1 1 0 0 0,1-1 0 0 0,-1 1 0 0 0,1-1 0 0 0,-1 1 0 0 0,1-1 0 0 0,-1 1 0 0 0,1-1 0 0 0,-1 1 0 0 0,0 0 0 0 0,1-1 0 0 0,-1 1 0 0 0,0 0 0 0 0,1 0 0 0 0,-1-1 0 0 0,0 1 0 0 0,0 0 0 0 0,0-1 0 0 0,0 1 0 0 0,0 0 0 0 0,0 0 0 0 0,0-1 0 0 0,0 1 0 0 0,0 0 0 0 0,0 0 0 0 0,0-1 0 0 0,0 1 0 0 0,-1 1 0 0 0,1-2-5 0 0,0 1 1 0 0,0 0-1 0 0,0-1 0 0 0,0 1 0 0 0,0 0 1 0 0,0-1-1 0 0,0 1 0 0 0,0 0 0 0 0,0-1 1 0 0,0 1-1 0 0,0 0 0 0 0,0-1 0 0 0,1 1 1 0 0,-1 0-1 0 0,0-1 0 0 0,1 1 0 0 0,-1 0 1 0 0,0-1-1 0 0,1 1 0 0 0,-1-1 0 0 0,1 1 1 0 0,-1-1-1 0 0,0 1 0 0 0,1-1 0 0 0,0 1 1 0 0,0 0-1 0 0,3 3-43 0 0,-2-1 41 0 0,-2-3 14 0 0,0 0 0 0 0,1 1 0 0 0,-1-1-1 0 0,0 1 1 0 0,0-1 0 0 0,0 1-1 0 0,1-1 1 0 0,-1 1 0 0 0,0-1 0 0 0,0 1-1 0 0,0 0 1 0 0,0-1 0 0 0,0 1 0 0 0,0-1-1 0 0,0 1 1 0 0,0-1 0 0 0,0 1 0 0 0,0-1-1 0 0,0 1 1 0 0,0-1 0 0 0,-1 2-1 0 0,1-1 120 0 0,0 1 0 0 0,0-1-1 0 0,0 1 1 0 0,0-1 0 0 0,0 1-1 0 0,0-1 1 0 0,1 1 0 0 0,-1-1-1 0 0,1 0 1 0 0,-1 1 0 0 0,1-1-1 0 0,-1 1 1 0 0,1-1 0 0 0,0 0-1 0 0,1 3 1 0 0,-2 4-173 0 0,3-3-193 0 0,-1-3-19 0 0,-2-1 222 0 0,0-1 0 0 0,1 0 1 0 0,-1 1-1 0 0,0-1 0 0 0,0 1 0 0 0,0-1 0 0 0,0 0 0 0 0,0 1 0 0 0,0-1 0 0 0,0 1 0 0 0,0-1 0 0 0,0 1 0 0 0,0-1 0 0 0,0 0 0 0 0,0 1 0 0 0,0-1 0 0 0,0 1 1 0 0,0-1-1 0 0,0 0 0 0 0,-1 1 0 0 0,1 13 749 0 0,0-13-685 0 0,0-1 0 0 0,0 0 0 0 0,0 0 0 0 0,0 1 1 0 0,0-1-1 0 0,1 2 245 0 0,-1-1-245 0 0,3 3 120 0 0,-5 1-195 0 0,2-5-8 0 0,0 1 0 0 0,-1-1 0 0 0,1 1-1 0 0,0-1 1 0 0,0 1 0 0 0,0 0 0 0 0,0-1 0 0 0,0 1-1 0 0,0-1 1 0 0,0 1 0 0 0,0-1 0 0 0,1 1 0 0 0,-1 0-1 0 0,0-1 1 0 0,0 1 0 0 0,0-1 0 0 0,0 1 0 0 0,9 8-861 0 0,-8-7 917 0 0,-2 6 0 0 0,3-5 0 0 0,1 3 0 0 0,-3-6 0 0 0,-1 1 0 0 0,1-1 0 0 0,0 1 0 0 0,0-1 0 0 0,0 1 0 0 0,0-1 0 0 0,0 1 0 0 0,1-1 0 0 0,-1 1 0 0 0,0-1 0 0 0,0 1 0 0 0,0-1 0 0 0,0 1 0 0 0,0-1 0 0 0,1 0 0 0 0,-1 1 0 0 0,0-1 0 0 0,0 1 0 0 0,1-1 0 0 0,-1 0 0 0 0,0 1 0 0 0,1 0 0 0 0,3 7 0 0 0,-4-7 0 0 0,0-1 0 0 0,0 0 0 0 0,0 1 0 0 0,0-1 0 0 0,0 1 0 0 0,0-1 0 0 0,0 1 0 0 0,0-1 0 0 0,1 0 0 0 0,-1 1 0 0 0,0-1 0 0 0,0 0 0 0 0,0 1 0 0 0,1-1 0 0 0,-1 0 0 0 0,0 1 0 0 0,1-1 0 0 0,-1 0 0 0 0,0 1 0 0 0,0-1 0 0 0,1 0 0 0 0,-1 0 0 0 0,1 1 0 0 0,-1-1 0 0 0,1 0 0 0 0,-1 1 0 0 0,0-1 0 0 0,1 0 0 0 0,-1 1 0 0 0,0-1 0 0 0,1 0 0 0 0,-1 1 0 0 0,0-1 0 0 0,1 0 0 0 0,-1 1 0 0 0,0-1 0 0 0,0 1 0 0 0,0-1 0 0 0,1 0 0 0 0,-1 1 0 0 0,0-1 0 0 0,0 1 0 0 0,0-1 0 0 0,0 1 0 0 0,0-1 0 0 0,0 1 0 0 0,0 0 0 0 0,10 27 0 0 0,-11-26 0 0 0,1-2 0 0 0,10 14 0 0 0,5 5 0 0 0,-13-17 0 0 0,-1-1 0 0 0,1 1 0 0 0,-1-1 0 0 0,0 1 0 0 0,0 0 0 0 0,1 0 0 0 0,-1 0 0 0 0,0 0 0 0 0,0 2 0 0 0,10 14 0 0 0,-11-17 0 0 0,1-1 0 0 0,-1 1 0 0 0,0 0 0 0 0,0-1 0 0 0,1 1 0 0 0,-1-1 0 0 0,0 1 0 0 0,1-1 0 0 0,-1 1 0 0 0,1-1 0 0 0,-1 1 0 0 0,1-1 0 0 0,-1 1 0 0 0,1-1 0 0 0,0 1 0 0 0,0 0 0 0 0,1 0 0 0 0,-1 0 0 0 0,0-1 0 0 0,-1 1 0 0 0,1 0 0 0 0,0 0 0 0 0,0 0 0 0 0,0 0 0 0 0,0 1 0 0 0,-1-1 0 0 0,1 0 0 0 0,-1 0 0 0 0,1 0 0 0 0,0 3 0 0 0,0-2 0 0 0,7 8 0 0 0,1 4 0 0 0,-5-10 0 0 0,-3-4 0 0 0,-1 0 0 0 0,1 1 0 0 0,-1-1 0 0 0,1 0 0 0 0,-1 0 0 0 0,1 1 0 0 0,-1-1 0 0 0,1 1 0 0 0,-1-1 0 0 0,0 0 0 0 0,1 1 0 0 0,-1-1 0 0 0,1 1 0 0 0,-1-1 0 0 0,0 1 0 0 0,0-1 0 0 0,1 1 0 0 0,-1-1 0 0 0,0 1 0 0 0,0-1 0 0 0,1 1 0 0 0,1 3 0 0 0,2 0 0 0 0,15 34 0 0 0,-14-24 1 0 0,0 0 0 0 0,-1 1 0 0 0,-1-1-1 0 0,3 26 1 0 0,-5-30 6 0 0,2 6 46 0 0,5 6-53 0 0,-5-16 0 0 0,-1-3 0 0 0,-1 0 0 0 0,0 0 0 0 0,0 1 0 0 0,0-1 0 0 0,0 0 0 0 0,0 0 0 0 0,-1 1 0 0 0,1-1 0 0 0,-1 6 0 0 0,1-3 0 0 0,2-2 0 0 0,1 6 0 0 0,-3 3 0 0 0,12 38 0 0 0,-10-37 0 0 0,-3-12 0 0 0,1-1 0 0 0,-1 1 0 0 0,0 0 0 0 0,1-1 0 0 0,0 1 0 0 0,-1-1 0 0 0,1 1 0 0 0,0-1 0 0 0,1 3 0 0 0,6 19 0 0 0,-5-19 0 0 0,1 6 0 0 0,-3-9 0 0 0,0 1 0 0 0,0-1 0 0 0,-1 1 0 0 0,1-1 0 0 0,-1 1 0 0 0,1-1 0 0 0,-1 1 0 0 0,1-1 0 0 0,-1 1 0 0 0,0-1 0 0 0,0 1 0 0 0,0 0 0 0 0,0-1 0 0 0,0 1 0 0 0,-1 2 0 0 0,2 3 0 0 0,0-1 13 0 0,3 17 169 0 0,-1-10-249 0 0,-1-7 67 0 0,0 22 0 0 0,-2-28 0 0 0,0 1 0 0 0,0 0 0 0 0,0-1 0 0 0,0 1 0 0 0,0-1 0 0 0,0 1 0 0 0,1-1 0 0 0,-1 1 0 0 0,0 0 0 0 0,0-1 0 0 0,0 1 0 0 0,1-1 0 0 0,-1 1 0 0 0,0-1 0 0 0,1 1 0 0 0,-1-1 0 0 0,0 1 0 0 0,1 0 0 0 0,0-1 0 0 0,-1 1 0 0 0,0-1 0 0 0,1 1 0 0 0,-1-1 0 0 0,0 1 0 0 0,1-1 0 0 0,-1 1 0 0 0,0 0 0 0 0,0-1 0 0 0,1 1 0 0 0,-1-1 0 0 0,0 1 0 0 0,0 0 0 0 0,0-1 0 0 0,0 1 0 0 0,0 0 0 0 0,0-1 0 0 0,0 2 0 0 0,2 23 0 0 0,-2-24-1 0 0,0-1 1 0 0,-1 1-1 0 0,1-1 0 0 0,0 1 1 0 0,0-1-1 0 0,0 0 0 0 0,0 1 1 0 0,0-1-1 0 0,1 1 1 0 0,-1-1-1 0 0,0 1 0 0 0,0-1 1 0 0,0 0-1 0 0,0 1 0 0 0,0-1 1 0 0,1 1-1 0 0,-1-1 0 0 0,0 0 1 0 0,0 1-1 0 0,0-1 0 0 0,1 0 1 0 0,-1 1-1 0 0,0-1 0 0 0,1 0 1 0 0,-1 1-1 0 0,2 2-20 0 0,-4 11-1 0 0,2-14 16 0 0,0 1-1 0 0,0-1 1 0 0,0 1 0 0 0,0-1-1 0 0,0 1 1 0 0,0-1 0 0 0,0 1-1 0 0,0-1 1 0 0,0 1-1 0 0,0-1 1 0 0,0 1 0 0 0,1-1-1 0 0,-1 0 1 0 0,0 1 0 0 0,0-1-1 0 0,0 1 1 0 0,1-1-1 0 0,-1 1 1 0 0,0-1 0 0 0,1 0-1 0 0,-1 1 1 0 0,0-1 0 0 0,1 0-1 0 0,-1 1 1 0 0,0-1-1 0 0,1 0 1 0 0,-1 0 0 0 0,1 1-1 0 0,-1-1 1 0 0,1 0 0 0 0,0 0-1 0 0,-1 0-10 0 0,0 1 0 0 0,1-1-1 0 0,-1 0 1 0 0,0 0 0 0 0,1 0 0 0 0,-1 0-1 0 0,0 1 1 0 0,1-1 0 0 0,-1 0 0 0 0,0 0-1 0 0,1 1 1 0 0,-1-1 0 0 0,0 0 0 0 0,0 0-1 0 0,1 1 1 0 0,-1-1 0 0 0,0 0 0 0 0,0 1-1 0 0,0-1 1 0 0,0 0 0 0 0,1 1 0 0 0,-1-1-1 0 0,0 1 1 0 0,0-1 0 0 0,0 0 0 0 0,0 1-1 0 0,0-1 1 0 0,0 0 0 0 0,0 1 0 0 0,0-1-1 0 0,0 1 1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5:59.766"/>
    </inkml:context>
    <inkml:brush xml:id="br0">
      <inkml:brushProperty name="width" value="0.4" units="cm"/>
      <inkml:brushProperty name="height" value="0.8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1 62 9527 0 0,'7'-14'4856'0'0,"-4"9"-5252"0"0,0 1 0 0 0,1-1-1 0 0,-1 1 1 0 0,1 1-1 0 0,0-1 1 0 0,1 0 0 0 0,-1 1-1 0 0,1 0 1 0 0,-1 0-1 0 0,9-4 1 0 0,-8 4 127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6:06.430"/>
    </inkml:context>
    <inkml:brush xml:id="br0">
      <inkml:brushProperty name="width" value="0.4" units="cm"/>
      <inkml:brushProperty name="height" value="0.8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101 6800 5039 0 0,'-1'-1'25'0'0,"0"0"0"0"0,0 0 1 0 0,0 1-1 0 0,0-1 0 0 0,0 0 0 0 0,0 1 0 0 0,-1-1 0 0 0,1 1 0 0 0,0-1 0 0 0,0 1 0 0 0,0-1 0 0 0,-1 1 0 0 0,1 0 0 0 0,0 0 0 0 0,0 0 0 0 0,-1-1 0 0 0,1 1 0 0 0,0 0 0 0 0,-1 0 0 0 0,1 1 0 0 0,0-1 0 0 0,0 0 0 0 0,-1 0 0 0 0,1 1 0 0 0,0-1 0 0 0,0 1 0 0 0,0-1 0 0 0,-1 1 0 0 0,-13 11 1673 0 0,14-10-1613 0 0,-7 13 1381 0 0,7-13-1450 0 0,-5 8 944 0 0,4-8-793 0 0,1 0-112 0 0,1-1 0 0 0,-1 0 1 0 0,0 0-1 0 0,1 0 0 0 0,0 1 1 0 0,-1-1-1 0 0,1 0 1 0 0,-1 0-1 0 0,1 1 0 0 0,0-1 1 0 0,0 0-1 0 0,0 1 1 0 0,0-1-1 0 0,0 2 0 0 0,-7 30 869 0 0,6-32-869 0 0,5 20 1362 0 0,-4-21-1386 0 0,1 0 32 0 0,-1 0-32 0 0,0 0 0 0 0,1 0 0 0 0,-1 0 1 0 0,0 0-1 0 0,1 0 0 0 0,-1 0 0 0 0,0 0 1 0 0,0 0-1 0 0,2 0 94 0 0,-2 0-94 0 0,3-2-63 0 0,-1 1 1 0 0,0-1-1 0 0,0 0 1 0 0,0 0-1 0 0,0 0 0 0 0,0 0 1 0 0,1-2-1 0 0,-3 4 18 0 0,6-12 165 0 0,0 1 60 0 0,-5 9-151 0 0,1-10 270 0 0,0 4 497 0 0,-4 5-803 0 0,0 3 19 0 0,-1 0-34 0 0,2 0-9 0 0,1 0 0 0 0,-1 0 1 0 0,1 0-1 0 0,0 0 0 0 0,-1 0 0 0 0,1 0 0 0 0,-1 0 0 0 0,1 1 0 0 0,-1-1 1 0 0,1 0-1 0 0,0 0 0 0 0,-1 0 0 0 0,1 0 0 0 0,-1 1 0 0 0,1-1 1 0 0,0 0-1 0 0,-1 0 0 0 0,1 1 0 0 0,0-1 0 0 0,-1 0 0 0 0,1 1 0 0 0,0-1 1 0 0,-1 0-1 0 0,1 1 0 0 0,0-1 0 0 0,-1 1 0 0 0,-4 8 91 0 0,3-8-63 0 0,1 1 1 0 0,0 0 0 0 0,-1 0 0 0 0,1 0 0 0 0,0 0-1 0 0,0 0 1 0 0,1 0 0 0 0,-1 1 0 0 0,0-1 0 0 0,1 0 0 0 0,-1 0-1 0 0,1 1 1 0 0,0-1 0 0 0,-1 0 0 0 0,1 0 0 0 0,0 1-1 0 0,1 2 1 0 0,-5 30-49 0 0,3-28 80 0 0,0-1 0 0 0,0 1 0 0 0,1 10 0 0 0,1-2-90 0 0,-1-11-15 0 0,-3 16 24 0 0,1-9 84 0 0,1-6-16 0 0,1 0-1 0 0,-1 0 0 0 0,1 0 1 0 0,0 0-1 0 0,0 7 1 0 0,1-5-26 0 0,-1 1 22 0 0,0 19-32 0 0,-3-17-12 0 0,-1 1 1 0 0,-4 25 16 0 0,7-28 64 0 0,1-1 11 0 0,0-4-54 0 0,1 0 1 0 0,0-1-1 0 0,0 1 1 0 0,0-1-1 0 0,0 1 1 0 0,0-1-1 0 0,0 1 1 0 0,1-1-1 0 0,-1 0 0 0 0,1 0 1 0 0,0 1-1 0 0,-1-1 1 0 0,4 2-1 0 0,6 9-185 0 0,-7-6 73 0 0,-1-1 70 0 0,11 34 197 0 0,-14-38-180 0 0,16 15 29 0 0,2 2-41 0 0,-10-12 0 0 0,-8-4 0 0 0,2 8 0 0 0,19 45 0 0 0,-21-48 0 0 0,0-7 0 0 0,0 0 0 0 0,0 0 0 0 0,0-1 0 0 0,0 1 0 0 0,0 0 0 0 0,-1 0 0 0 0,2 0 0 0 0,-1 0 0 0 0,0 0 0 0 0,0-1 0 0 0,0 1 0 0 0,0 0 0 0 0,1 0 0 0 0,-1 0 0 0 0,0 0 0 0 0,0-1 0 0 0,1 1 0 0 0,-1 0 0 0 0,1 0 0 0 0,-1-1 0 0 0,1 1 0 0 0,-1 0 0 0 0,2 1 0 0 0,19 27 152 0 0,9 7 40 0 0,-28-35-180 0 0,4 14-8 0 0,-4-10-4 0 0,23 41 64 0 0,-23-42-66 0 0,-1-1 14 0 0,1 1-1 0 0,0 0 1 0 0,0-1 0 0 0,0 1 0 0 0,1-1-1 0 0,3 5 1 0 0,-4-7 10 0 0,15 22 196 0 0,0-1-158 0 0,7 14 83 0 0,-6-6-89 0 0,-11-21 9 0 0,14 28 183 0 0,0 3-236 0 0,-17-34-10 0 0,0-1 16 0 0,-2-3 31 0 0,0 0 0 0 0,0-1-1 0 0,0 1 1 0 0,0-1 0 0 0,0 1-1 0 0,1-1 1 0 0,-1 0 0 0 0,1 0-1 0 0,-1 0 1 0 0,1 0 0 0 0,4 1-1 0 0,20 3-46 0 0,-19-5 0 0 0,-7 0 0 0 0,0 0 0 0 0,0 0 0 0 0,0-1 0 0 0,0 1 0 0 0,0 0 0 0 0,0 0 0 0 0,0 0 0 0 0,0-1 0 0 0,0 1 0 0 0,0-1 0 0 0,0 1 0 0 0,-1-1 0 0 0,1 1 0 0 0,0-1 0 0 0,0 1 0 0 0,0-1 0 0 0,0 0 0 0 0,-1 1 0 0 0,1-1 0 0 0,0 0 0 0 0,-1 0 0 0 0,2-1 0 0 0,8-9 0 0 0,17-2 0 0 0,-25 13 0 0 0,7-5-7 0 0,-6 3 2 0 0,17-9-65 0 0,9-12-80 0 0,-5 7-66 0 0,-22 15 260 0 0,-1 1-24 0 0,0-1 0 0 0,0 0 0 0 0,0 1 0 0 0,0-1 0 0 0,0 0 0 0 0,1 1 0 0 0,-1-1 0 0 0,0 1 0 0 0,0 0 0 0 0,1-1 0 0 0,-1 1 0 0 0,3 0 0 0 0,15-2-4 0 0,-9 1-16 0 0,-10 1 0 0 0,1-1 0 0 0,0 1 0 0 0,-1 0 0 0 0,1 0 0 0 0,-1 0 0 0 0,1 0 0 0 0,0 0 0 0 0,-1 0 0 0 0,1 0 0 0 0,0 0 0 0 0,-1 0 0 0 0,1 0 0 0 0,0 0 0 0 0,-1 0 0 0 0,1 0 0 0 0,-1 0 0 0 0,1 1 0 0 0,0-1 0 0 0,-1 0 0 0 0,1 0 0 0 0,-1 1 0 0 0,1-1 0 0 0,0 1 0 0 0,10 7 0 0 0,7 3-130 0 0,-18-11 112 0 0,3 2 39 0 0,1 0 0 0 0,-1 0-1 0 0,0 0 1 0 0,0 0 0 0 0,0 0 0 0 0,-1 1-1 0 0,1-1 1 0 0,-1 1 0 0 0,1-1-1 0 0,3 7 1 0 0,17 21 57 0 0,-23-29-14 0 0,10 3-71 0 0,-8-3-5 0 0,-1-1 10 0 0,0 1-1 0 0,0-1 0 0 0,0 0 1 0 0,0 0-1 0 0,0 0 1 0 0,0 0-1 0 0,0 0 1 0 0,0 0-1 0 0,-1 0 0 0 0,1 0 1 0 0,0 0-1 0 0,0 0 1 0 0,0-1-1 0 0,0 1 1 0 0,0 0-1 0 0,0-1 0 0 0,0 1 1 0 0,0 0-1 0 0,-1-1 1 0 0,1 1-1 0 0,0-1 1 0 0,0 0-1 0 0,-1 1 0 0 0,1-1 1 0 0,0 0-1 0 0,1-1 3 0 0,0-1 0 0 0,0 0 0 0 0,1 0 0 0 0,0 0 0 0 0,-1 1 0 0 0,1-1 0 0 0,3-1 0 0 0,0 0 11 0 0,19-19 42 0 0,-21 16-53 0 0,-1 1 0 0 0,1-2 0 0 0,-4 6 0 0 0,0 1 0 0 0,0 0 0 0 0,-1-1 0 0 0,1 1 0 0 0,0 0 0 0 0,0-1 0 0 0,0 1 0 0 0,0 0 0 0 0,0-1 0 0 0,0 1 0 0 0,0 0 0 0 0,1 0 0 0 0,-1-1 0 0 0,1-1 0 0 0,0-34 334 0 0,-3-7-324 0 0,0 37 13 0 0,1-1-1 0 0,-1 1 0 0 0,-1 0 1 0 0,1-1-1 0 0,-1 1 1 0 0,-1 0-1 0 0,1 1 0 0 0,-1-1 1 0 0,0 1-1 0 0,0-1 1 0 0,-1 1-1 0 0,0 0 0 0 0,0 1 1 0 0,-7-6-1 0 0,-6-9 225 0 0,-21-31 0 0 0,18 23-245 0 0,-30-39 9 0 0,-12-13 42 0 0,14 14-170 0 0,-6-6 140 0 0,53 69-20 0 0,-18-20 73 0 0,0-1-1 0 0,-26-43 1 0 0,15 18 4 0 0,20 33-34 0 0,1 1-1 0 0,-11-24 0 0 0,15 27-85 0 0,-14-22 0 0 0,-2-2-36 0 0,2 5 64 0 0,18 28 12 0 0,0 0 0 0 0,-1 0 0 0 0,1 0 0 0 0,-1 1 0 0 0,0-1 0 0 0,0 1 0 0 0,0-1 0 0 0,0 1 0 0 0,0 0 0 0 0,-1 0 0 0 0,-4-2 0 0 0,-3-3 0 0 0,2 3 0 0 0,8 3 0 0 0,0 1 0 0 0,0-1 0 0 0,0 1 0 0 0,-1-1 0 0 0,1 0 0 0 0,0 1 0 0 0,0-1 0 0 0,0 0 0 0 0,0 0 0 0 0,0 0 0 0 0,1 0 0 0 0,-3-2 0 0 0,-18-17 0 0 0,11 12 0 0 0,6 2 0 0 0,3 6 0 0 0,1-1 0 0 0,-1 1 0 0 0,1-1 0 0 0,0 1 0 0 0,-1 0 0 0 0,1-1 0 0 0,0 1 0 0 0,0-1 0 0 0,-1 1 0 0 0,1-1 0 0 0,0 1 0 0 0,0-1 0 0 0,0 1 0 0 0,-1-1 0 0 0,1 1 0 0 0,0-1 0 0 0,0 1 0 0 0,0-1 0 0 0,0 1 0 0 0,0-1 0 0 0,0 1 0 0 0,0-1 0 0 0,0 1 0 0 0,0-1 0 0 0,0 0 0 0 0,1 0 0 0 0,-1 1 0 0 0,0 0 0 0 0,0 0 0 0 0,0-1 0 0 0,0 1 0 0 0,0 0 0 0 0,0 0 0 0 0,0 0 0 0 0,0 0 0 0 0,0-1 0 0 0,1 1 0 0 0,-1 0 0 0 0,0 0 0 0 0,0 0 0 0 0,-1 0 0 0 0,1-1 0 0 0,0 1 0 0 0,0 0 0 0 0,0 0 0 0 0,0 0 0 0 0,0 0 0 0 0,0-1 0 0 0,0 1 0 0 0,0 0 0 0 0,0 0 0 0 0,0 0 0 0 0,0 0 0 0 0,0 0 0 0 0,0-1 0 0 0,-1 1 0 0 0,1 0 0 0 0,0 0 0 0 0,0 0 0 0 0,0 0 0 0 0,0 0 0 0 0,0 0 0 0 0,-1 0 0 0 0,1-1 0 0 0,-5-2 0 0 0,1-1 0 0 0,5-11 0 0 0,-1 11 0 0 0,0 0 0 0 0,0 0 0 0 0,0 0 0 0 0,0 0 0 0 0,-1 0 0 0 0,0 0 0 0 0,0 0 0 0 0,0 0 0 0 0,0 0 0 0 0,-1 0 0 0 0,1 0 0 0 0,-4-4 0 0 0,1-1 0 0 0,0-3 41 0 0,0 0-1 0 0,0-1 1 0 0,1 1-1 0 0,0-1 0 0 0,0-15 1 0 0,2 22-5 0 0,1 4-24 0 0,0-1-1 0 0,0 1 1 0 0,0-1-1 0 0,0 1 1 0 0,0-1 0 0 0,1-3-1 0 0,0-7-11 0 0,-2 11 0 0 0,1 1 0 0 0,0 0 0 0 0,0-1 0 0 0,0 1 0 0 0,0 0 0 0 0,0-1 0 0 0,1 1 0 0 0,-1 0 0 0 0,1-3 0 0 0,-1 2-1 0 0,1-1 0 0 0,0 1 0 0 0,-1 0 0 0 0,0-1-1 0 0,0 1 1 0 0,0-1 0 0 0,0 1 0 0 0,0-1 0 0 0,0 1 0 0 0,-1 0 0 0 0,0-3-1 0 0,1 2-4 0 0,-1 1-1 0 0,1 0 1 0 0,0 0 0 0 0,0 0-1 0 0,-1 0 1 0 0,2 0-1 0 0,-1 0 1 0 0,1-4-1 0 0,1 0 23 0 0,-1 2 24 0 0,0 1 0 0 0,0 0 1 0 0,0-1-1 0 0,0 1 0 0 0,0-1 0 0 0,-1-5 1 0 0,4-4-26 0 0,0 2-16 0 0,3-29 87 0 0,-4 19-48 0 0,-3 15-14 0 0,1-41 100 0 0,-5 33-124 0 0,3 12 0 0 0,0 0 0 0 0,1 0 0 0 0,-1-1 0 0 0,0 1 0 0 0,1 0 0 0 0,0-1 0 0 0,-1 1 0 0 0,1 0 0 0 0,0-1 0 0 0,1-3 0 0 0,-1-5 151 0 0,0 10-133 0 0,0-1 0 0 0,0 0 0 0 0,0 1 0 0 0,1-1 0 0 0,-1 0 0 0 0,0 0-1 0 0,1 1 1 0 0,0-4 0 0 0,0 4-18 0 0,-1 1 0 0 0,0-1 0 0 0,1 0 0 0 0,-1 0 0 0 0,0 0 0 0 0,0 0 0 0 0,0 0 0 0 0,1 0 0 0 0,-1 1 0 0 0,0-1 0 0 0,0 0 0 0 0,0 0 0 0 0,-1 0 0 0 0,1 0 0 0 0,0 0 0 0 0,0 0 0 0 0,0 1 0 0 0,-1-1 0 0 0,1 0 0 0 0,-1-1 0 0 0,0 0 0 0 0,-1-7 0 0 0,1 8 0 0 0,1-1 0 0 0,-1 1 0 0 0,1 0 0 0 0,0-1 0 0 0,-1 1 0 0 0,1 0 0 0 0,0-1 0 0 0,0 1 0 0 0,0 0 0 0 0,0-2 0 0 0,1-2 0 0 0,-1 0 0 0 0,-1 0 0 0 0,1 1 0 0 0,-1-1 0 0 0,1 0 0 0 0,-3-5 0 0 0,2 5 0 0 0,0 0 0 0 0,0-1 0 0 0,0 1 0 0 0,1-10 0 0 0,0-14 0 0 0,3 0 138 0 0,-3 20-136 0 0,1 0 1 0 0,0 0 0 0 0,1 0 0 0 0,4-16 0 0 0,-4 20-3 0 0,-1 3 0 0 0,0-1 0 0 0,-1 1 0 0 0,1-1 0 0 0,-1 1 0 0 0,0 0 0 0 0,1-1 0 0 0,-1 1 0 0 0,0-1 0 0 0,0 1 0 0 0,-1-1 0 0 0,0-3 0 0 0,2-33 0 0 0,0 29 52 0 0,-1 9-45 0 0,0 0 1 0 0,1 0-1 0 0,-1 1 0 0 0,0-1 0 0 0,0 0 0 0 0,0 1 1 0 0,0-1-1 0 0,0 0 0 0 0,0 1 0 0 0,0-1 0 0 0,0 0 1 0 0,0 0-1 0 0,0 1 0 0 0,-1-2 0 0 0,0-1 5 0 0,1 0-1 0 0,-1 0 0 0 0,1 0 1 0 0,0 0-1 0 0,-1 0 1 0 0,2-4-1 0 0,-1-6-11 0 0,-1 9 0 0 0,0 3 0 0 0,1 0 0 0 0,0 0 0 0 0,-1 0 0 0 0,1 0 0 0 0,0 0 0 0 0,0 0 0 0 0,0 0 0 0 0,0 0 0 0 0,0 0 0 0 0,0 0 0 0 0,0 0 0 0 0,0 0 0 0 0,1 0 0 0 0,-1 0 0 0 0,0 0 0 0 0,1 0 0 0 0,-1 0 0 0 0,1-1 0 0 0,0-2 9 0 0,1 0 0 0 0,-1-1 0 0 0,0 1 0 0 0,-1-1 0 0 0,1-5 0 0 0,4-19 1 0 0,-3 15-10 0 0,-2 13 0 0 0,0-1 0 0 0,0 1 0 0 0,1 0 0 0 0,-1-1 0 0 0,0 1 0 0 0,0-1 0 0 0,1 1 0 0 0,-1 0 0 0 0,2-3 0 0 0,3-18 0 0 0,-5 20 5 0 0,1 1-1 0 0,0-1 0 0 0,-1 0 1 0 0,1 0-1 0 0,-1 1 0 0 0,1-1 1 0 0,-1 0-1 0 0,0 0 0 0 0,0 1 1 0 0,0-4-1 0 0,1-4 12 0 0,0-38 60 0 0,9 2-4 0 0,-5 10 84 0 0,-4 33-162 0 0,-1-1-1 0 0,1 1 1 0 0,-1-1 0 0 0,0 0-1 0 0,0 0 1 0 0,0 1-1 0 0,-1-1 1 0 0,0-4 0 0 0,0-14-33 0 0,1 20 39 0 0,0 1 0 0 0,0-1 0 0 0,1 0 0 0 0,-1 0 0 0 0,0 1 0 0 0,0-1 0 0 0,0 0 0 0 0,0 0 0 0 0,0 1 0 0 0,0-1 0 0 0,-1 0 0 0 0,1 0 0 0 0,0 1 0 0 0,0-1 0 0 0,0 0 0 0 0,-1 0 0 0 0,1 1 0 0 0,-1-2 0 0 0,0-4 0 0 0,8-54 0 0 0,-4 48 20 0 0,-2 11-16 0 0,-1 1 0 0 0,1-1 0 0 0,-1 0 0 0 0,0 0 0 0 0,0 0 0 0 0,1-1 0 0 0,-1 1 0 0 0,0 0 0 0 0,0 0 0 0 0,0 0 0 0 0,0 0 0 0 0,0 0 0 0 0,0 0 0 0 0,-1-1 0 0 0,1 1-3 0 0,0 1 1 0 0,0-1-1 0 0,0 1 0 0 0,0-1 0 0 0,0 1 0 0 0,0-1 0 0 0,0 0 1 0 0,0 1-1 0 0,0-1 0 0 0,0 1 0 0 0,1-1 0 0 0,-1 1 0 0 0,0-1 1 0 0,0 1-1 0 0,1-1 0 0 0,-1 0 0 0 0,3-9-5 0 0,-4 5 4 0 0,1 0 0 0 0,-1 0 0 0 0,1 0 1 0 0,0 0-1 0 0,1 0 0 0 0,-1 0 0 0 0,2-6 0 0 0,1-5-17 0 0,1 2-27 0 0,-3 12 40 0 0,0 0-1 0 0,-1 0 1 0 0,1 0-1 0 0,-1 0 1 0 0,0 0-1 0 0,1 0 1 0 0,-1-4-1 0 0,4-11 5 0 0,0 3 0 0 0,6-50 0 0 0,-9 61 12 0 0,0-1 1 0 0,0 1-1 0 0,-1 0 0 0 0,2 0 0 0 0,1-4 1 0 0,-2 4-1 0 0,0 1 1 0 0,1-1-1 0 0,-1 0 1 0 0,-1 0 0 0 0,1 1-1 0 0,0-1 1 0 0,-1 0-1 0 0,1-4 1 0 0,-1 1 9 0 0,1 0 0 0 0,0 0 0 0 0,0 0 1 0 0,4-11-1 0 0,3-17-16 0 0,-4-7-6 0 0,0 5 0 0 0,-3 23 3 0 0,2 0 1 0 0,-1 0-1 0 0,8-22 0 0 0,22-69 160 0 0,-22 56-163 0 0,-6 18 0 0 0,0 7 47 0 0,0-27-1 0 0,-1 12-11 0 0,0 5-35 0 0,3-54 0 0 0,-6-16 0 0 0,-10-28 64 0 0,3 57-64 0 0,-7-41 0 0 0,11 97 0 0 0,-3-13 0 0 0,-15-50 0 0 0,15 43 0 0 0,1 7 0 0 0,5 26 0 0 0,0 0 0 0 0,-1 0 0 0 0,0 0 0 0 0,0 0 0 0 0,0 0 0 0 0,-3-7 0 0 0,1 4 0 0 0,0 0 0 0 0,1 0 0 0 0,0-1 0 0 0,0 1 0 0 0,0-12 0 0 0,1 14 13 0 0,0 0 0 0 0,0 1 0 0 0,-1-1-1 0 0,-3-9 1 0 0,-3-21-13 0 0,7 33 36 0 0,-1 1 0 0 0,1-1 0 0 0,-1 0 1 0 0,0 0-1 0 0,0 1 0 0 0,-3-4 0 0 0,0 0 143 0 0,1-9-123 0 0,3 12-86 0 0,0 0 1 0 0,0 0-1 0 0,1 1 1 0 0,-1-1-1 0 0,1 0 0 0 0,-1 0 1 0 0,1 0-1 0 0,0 0 1 0 0,0-3-1 0 0,-1 4 30 0 0,0 0 0 0 0,1-12 0 0 0,1 11 6 0 0,-1 1 0 0 0,0-1 0 0 0,-1 1 0 0 0,1-1 0 0 0,0 1 0 0 0,-1-1 0 0 0,0-3 0 0 0,0 5-10 0 0,1 0 1 0 0,0-1-1 0 0,0 1 0 0 0,-1 0 1 0 0,1 0-1 0 0,0 0 0 0 0,0-1 1 0 0,0 1-1 0 0,0 0 0 0 0,0 0 1 0 0,0 0-1 0 0,1-2 0 0 0,-1-3 4 0 0,-3-4-2 0 0,-3 0 57 0 0,5-18 68 0 0,0 25-110 0 0,1 0 0 0 0,-1 0 0 0 0,1-1 1 0 0,0 1-1 0 0,0 0 0 0 0,0-1 0 0 0,0 1 0 0 0,0 0 0 0 0,1-1 0 0 0,0-3 0 0 0,0 6-22 0 0,-1 0 0 0 0,0-1-1 0 0,0 1 1 0 0,0-1 0 0 0,0 1-1 0 0,0-1 1 0 0,0 1 0 0 0,0 0 0 0 0,-1-3-1 0 0,1-10-65 0 0,6-5 93 0 0,-5 15-11 0 0,1-1-1 0 0,-1 1 1 0 0,0-1-1 0 0,0 1 1 0 0,-1-1 0 0 0,1-8-1 0 0,-3 4 21 0 0,2 9-25 0 0,0 0 0 0 0,-1-1 0 0 0,1 1 0 0 0,0-1 0 0 0,0 1 0 0 0,0-1-1 0 0,0 1 1 0 0,0-1 0 0 0,0 1 0 0 0,0-1 0 0 0,-1 1 0 0 0,2-1 0 0 0,-1 1 0 0 0,0 0 0 0 0,0-1 0 0 0,0 1 0 0 0,0-1 0 0 0,0 0 0 0 0,2-38-66 0 0,5 13 64 0 0,0 0 0 0 0,-7 18 8 0 0,0 0-1 0 0,0 0 1 0 0,-1 0 0 0 0,0 0-1 0 0,0 0 1 0 0,-3-9-1 0 0,4 16-6 0 0,-1 1 0 0 0,1-1-1 0 0,0 0 1 0 0,0 1-1 0 0,0-1 1 0 0,-1 1 0 0 0,1-1-1 0 0,0 0 1 0 0,0 1-1 0 0,0-1 1 0 0,0 1 0 0 0,0-1-1 0 0,0 0 1 0 0,0 1-1 0 0,0-1 1 0 0,1 0 0 0 0,-1 1-1 0 0,0-1 1 0 0,0 1-1 0 0,0-1 1 0 0,1 0 0 0 0,0-6-4 0 0,-3 5 3 0 0,2 1 0 0 0,-1 1 0 0 0,1-1 0 0 0,-1 1 0 0 0,1-1 0 0 0,0 1 0 0 0,0-1 0 0 0,-1 1 0 0 0,1-1 0 0 0,0 1 0 0 0,0-1 0 0 0,0 1 0 0 0,-1-1 0 0 0,1 0 0 0 0,0 1 0 0 0,0-1 0 0 0,0 0 0 0 0,0 1 0 0 0,0-1 0 0 0,0 1 0 0 0,1-2 0 0 0,-2-6 0 0 0,0 1 0 0 0,0 0 0 0 0,-3-11 0 0 0,4 18 0 0 0,0-1 0 0 0,-1 1 0 0 0,1-1 0 0 0,0 1 0 0 0,0-1 0 0 0,-1 1 0 0 0,1-1 0 0 0,0 1 0 0 0,0-1 0 0 0,0 1 0 0 0,0-1 0 0 0,0 1 0 0 0,0-1 0 0 0,0 1 0 0 0,0-1 0 0 0,0 1 0 0 0,0-1 0 0 0,0 1 0 0 0,0-1 0 0 0,0 1 0 0 0,0-1 0 0 0,1 1 0 0 0,-1-1 0 0 0,0 1 0 0 0,0-1 0 0 0,1 0 0 0 0,-1 1 0 0 0,0 0 0 0 0,0 0 0 0 0,1 0 0 0 0,-1-1 0 0 0,0 1 0 0 0,0 0 0 0 0,0 0 0 0 0,0 0 0 0 0,0 0 0 0 0,0-1 0 0 0,0 1 0 0 0,0 0 0 0 0,0 0 0 0 0,0-1 0 0 0,0 1 0 0 0,0 0 0 0 0,0 0 0 0 0,0 0 0 0 0,0-1 0 0 0,0 1 0 0 0,0 0 0 0 0,0 0 0 0 0,0 0 0 0 0,0-1 0 0 0,0 1 0 0 0,0 0 0 0 0,0 0 0 0 0,0 0 0 0 0,0-1 0 0 0,-3-4 9 0 0,3 4-4 0 0,-1 0-1 0 0,1 0 1 0 0,0 0-1 0 0,-1 0 1 0 0,1 0 0 0 0,0 0-1 0 0,-1 0 1 0 0,1 0-1 0 0,0-1 1 0 0,0 1 0 0 0,0-2-1 0 0,0 0 0 0 0,0 1 0 0 0,-1 0 0 0 0,1-1 0 0 0,-1 1 0 0 0,0 0 0 0 0,1-1 0 0 0,-3-2 0 0 0,2 2 1 0 0,0 0-1 0 0,0 0 1 0 0,0 0 0 0 0,0 0-1 0 0,0 0 1 0 0,1-3-1 0 0,-2-6-4 0 0,2-7 0 0 0,0 18 2 0 0,0 0 1 0 0,0 0-1 0 0,0 0 0 0 0,0 0 0 0 0,0 0 0 0 0,0 0 1 0 0,0 0-1 0 0,0 0 0 0 0,-1 0 0 0 0,1 0 0 0 0,0 0 1 0 0,-1-1-1 0 0,0 1 0 0 0,1 1 0 0 0,0-1 0 0 0,-1 0 0 0 0,1 0 0 0 0,0 1 0 0 0,0-1 0 0 0,0 0-1 0 0,-1 0 1 0 0,1 0 0 0 0,0 0 0 0 0,0 1 0 0 0,0-1 0 0 0,0 0 0 0 0,0 0 0 0 0,1 0 0 0 0,-1 1 0 0 0,0-3 0 0 0,1 1-2 0 0,-1-1 0 0 0,1 1 0 0 0,-1 0 0 0 0,0-1 0 0 0,0 1 0 0 0,0-1 0 0 0,0 1 0 0 0,0-1 0 0 0,-1 1 0 0 0,1-1 0 0 0,-1 1 0 0 0,0 0 0 0 0,0-1 0 0 0,0 1 0 0 0,0 0 0 0 0,0 0 0 0 0,-1-3 0 0 0,1 5 3 0 0,1-1 0 0 0,0 0-1 0 0,-1 0 1 0 0,1 0 0 0 0,0 1 0 0 0,-1-1 0 0 0,1 0-1 0 0,0 0 1 0 0,0 0 0 0 0,0 0 0 0 0,0 1-1 0 0,0-1 1 0 0,0-1 0 0 0,0 1 2 0 0,0 0-1 0 0,0 0 1 0 0,0 0 0 0 0,0 0-1 0 0,0 1 1 0 0,-1-1 0 0 0,1 0-1 0 0,0 0 1 0 0,0 0 0 0 0,-1 0-1 0 0,1 0 1 0 0,0 1-1 0 0,-1-2 1 0 0,-13-22-5 0 0,14 24 0 0 0,0 0-1 0 0,-1-1 1 0 0,1 1-1 0 0,0 0 1 0 0,0-1 0 0 0,-1 1-1 0 0,1 0 1 0 0,0-1-1 0 0,0 1 1 0 0,0-1-1 0 0,-1 1 1 0 0,1-1 0 0 0,0 1-1 0 0,0 0 1 0 0,0-1-1 0 0,0 1 1 0 0,0-1-1 0 0,0 1 1 0 0,0-1 0 0 0,0 1-1 0 0,0-1 1 0 0,0 1-1 0 0,0-1 1 0 0,0 0 0 0 0,1-1 10 0 0,-2 0 4 0 0,1 1-5 0 0,-1 0 0 0 0,1 0 1 0 0,0 0-1 0 0,0-1 0 0 0,0 1 1 0 0,-1 0-1 0 0,1 0 0 0 0,0 0 1 0 0,0 0-1 0 0,1 0 0 0 0,-1-1 1 0 0,0 1-1 0 0,1-2 0 0 0,-1 2-9 0 0,0 0 0 0 0,-2 0 0 0 0,-2-8 0 0 0,4 7 0 0 0,0 1 0 0 0,0 0 0 0 0,0-1 0 0 0,0 1 0 0 0,0-1 0 0 0,0 1 0 0 0,1-1 0 0 0,-1 1 0 0 0,1-3 0 0 0,0 3 0 0 0,-1-1 0 0 0,1 1 0 0 0,-1 0 0 0 0,0-1 0 0 0,0 1 0 0 0,1 0 0 0 0,-1-1 0 0 0,0 1 0 0 0,0 0 0 0 0,0-1 0 0 0,0 1 0 0 0,-1 0 0 0 0,1-1 0 0 0,0 1 0 0 0,0 0 0 0 0,-1-2 0 0 0,-1 0-4 0 0,1 2 8 0 0,0 0 1 0 0,1 0-1 0 0,-1 0 1 0 0,1-1 0 0 0,-1 1-1 0 0,1 0 1 0 0,-1 0-1 0 0,1-1 1 0 0,0 1-1 0 0,-1 0 1 0 0,1-1-1 0 0,0 1 1 0 0,0 0 0 0 0,0-2-1 0 0,-1 0-4 0 0,1 3 0 0 0,0 0 0 0 0,-1-1 0 0 0,1 1 0 0 0,0 0 0 0 0,0-1 0 0 0,-1 1 0 0 0,1-1 0 0 0,0 1 0 0 0,0-1 0 0 0,0 1 0 0 0,0-1 0 0 0,-1 1 0 0 0,1 0 0 0 0,0-1 0 0 0,0 1 0 0 0,0-1 0 0 0,0 1 0 0 0,0-1 0 0 0,0 1 0 0 0,0-1 0 0 0,0 1 0 0 0,0-1 0 0 0,1 1 0 0 0,-1-1 0 0 0,0 0 0 0 0,7-36-72 0 0,-9-46 160 0 0,1 71-88 0 0,1-7 0 0 0,-1 8 0 0 0,0 11 0 0 0,1-1 0 0 0,0 0 0 0 0,0 1 0 0 0,-1-1 0 0 0,1 1 0 0 0,0-1 0 0 0,0 0 0 0 0,0 1 0 0 0,0-1 0 0 0,0 0 0 0 0,0 1 0 0 0,0-1 0 0 0,0 0 0 0 0,0 1 0 0 0,0-1 0 0 0,0 1 0 0 0,1-2 0 0 0,0-1 0 0 0,0 2 0 0 0,-1 0 0 0 0,1 0 0 0 0,-1 0 0 0 0,1 0 0 0 0,-1 0 0 0 0,0 0 0 0 0,1 0 0 0 0,-1 0 0 0 0,0 0 0 0 0,0-1 0 0 0,0 1 0 0 0,0 0 0 0 0,0 0 0 0 0,0 0 0 0 0,0 0 0 0 0,-1-2 0 0 0,1 1-3 0 0,0 1 0 0 0,0 0 0 0 0,1 0 1 0 0,-1 0-1 0 0,0 0 0 0 0,0 0 0 0 0,1 0 0 0 0,-1-1 0 0 0,0 1 0 0 0,1 0 0 0 0,-1 0 1 0 0,1 0-1 0 0,0-1 0 0 0,5-13-29 0 0,1-42 348 0 0,-5 42-401 0 0,-1 12 70 0 0,-1 0 0 0 0,1 0 1 0 0,-1 0-1 0 0,0 0 0 0 0,0 0 1 0 0,-1-6-1 0 0,1 5 15 0 0,-1 0 0 0 0,1 0 0 0 0,1 0 0 0 0,-1 0 0 0 0,0 0 0 0 0,1 0 0 0 0,2-6 0 0 0,1-14 0 0 0,-3 8 0 0 0,1 3 0 0 0,-2 0 0 0 0,-1-15 0 0 0,5-10 79 0 0,-3 1 5 0 0,-1 21-55 0 0,0 14-26 0 0,0-1 1 0 0,0 0-1 0 0,0 1 1 0 0,0-1-1 0 0,0 1 1 0 0,-1-5-1 0 0,0-29-3 0 0,0 31 0 0 0,0-1 0 0 0,1 0 0 0 0,-1 0 0 0 0,1 0 0 0 0,0 0 0 0 0,1 0 0 0 0,-1 0 0 0 0,2-6 0 0 0,-1 10 0 0 0,-1-1 0 0 0,0 1 0 0 0,1 0 0 0 0,-1-1 0 0 0,0 1 0 0 0,-1-1 0 0 0,1 1 0 0 0,-1-4 0 0 0,0-13 0 0 0,4-32-172 0 0,-3 25 255 0 0,-2 7-42 0 0,1-1-41 0 0,0-5 0 0 0,1-19 0 0 0,-3 0 0 0 0,2 23 0 0 0,1 19 0 0 0,0-1 0 0 0,-1 0 0 0 0,1 0 0 0 0,0 0 0 0 0,0 0 0 0 0,1 0 0 0 0,0-3 0 0 0,2-12 0 0 0,2-7 0 0 0,-4 23 0 0 0,0-1 1 0 0,0 0-1 0 0,-1 0 1 0 0,1 0-1 0 0,-1 0 0 0 0,0 1 1 0 0,0-4-1 0 0,2-14-15 0 0,-2 5-41 0 0,0 13 47 0 0,0 0 1 0 0,0 1 0 0 0,0-1-1 0 0,0 0 1 0 0,0 1 0 0 0,0-1-1 0 0,1 0 1 0 0,-1 1-1 0 0,1-3 1 0 0,2-5-6 0 0,0 0 0 0 0,-1-1 0 0 0,3-17 0 0 0,-4 14 74 0 0,9-53 72 0 0,-3 38-132 0 0,0 3 0 0 0,-5 13 0 0 0,1 1 0 0 0,6-17 0 0 0,4-18 0 0 0,0-59-81 0 0,-9 70 90 0 0,5-19 63 0 0,-7 27-72 0 0,2 1 0 0 0,1 0 0 0 0,1 0 0 0 0,16-42 0 0 0,-1 3 0 0 0,3 1-82 0 0,-7 24 12 0 0,6-26 90 0 0,27-66 112 0 0,-36 94-146 0 0,-11 28 13 0 0,0 1 1 0 0,1-1 0 0 0,0 1-1 0 0,7-11 1 0 0,-2 6-13 0 0,0 0 1 0 0,-1-1-1 0 0,0 1 0 0 0,6-20 0 0 0,4-7 93 0 0,-17 39-80 0 0,1-1 0 0 0,-1 1 0 0 0,1 0 0 0 0,0-1 0 0 0,0 1 0 0 0,-1 0 0 0 0,2 0 0 0 0,1-1 0 0 0,10-11 0 0 0,16-21-80 0 0,-2 1 64 0 0,-24 30 14 0 0,-1 0 0 0 0,0 0 0 0 0,1 1 0 0 0,0-1 0 0 0,6-3 0 0 0,-8 6-3 0 0,-1 1-1 0 0,0 0 0 0 0,0-1 1 0 0,0 1-1 0 0,0 0 0 0 0,0 0 1 0 0,0 0-1 0 0,0 0 1 0 0,1 0-1 0 0,-1 0 0 0 0,0 0 1 0 0,0 0-1 0 0,0 1 0 0 0,0-1 1 0 0,0 0-1 0 0,0 1 1 0 0,0-1-1 0 0,0 1 0 0 0,0-1 1 0 0,0 1-1 0 0,0-1 1 0 0,0 1-1 0 0,0 0 0 0 0,1 0 1 0 0,1 2-8 0 0,1 0 0 0 0,-1 0 1 0 0,0 0-1 0 0,4 5 0 0 0,-1 3-22 0 0,0 0 0 0 0,0 0 1 0 0,-1 0-1 0 0,0 0 0 0 0,-1 1 0 0 0,5 20 0 0 0,-3-3-130 0 0,3 49-1 0 0,-9-53 86 0 0,-1 1 0 0 0,-5 31-1 0 0,0 16-31 0 0,1 14 112 0 0,-8-221 408 0 0,-9-157-355 0 0,19 250-40 0 0,1 16-14 0 0,-5-26 0 0 0,4 11-30 0 0,3 32 21 0 0,-1 1-1 0 0,1-1 1 0 0,-4-15 0 0 0,1 10-74 0 0,3 5 37 0 0,-1 1 0 0 0,-1-1 0 0 0,-3-11 0 0 0,5 18 37 0 0,0 1-1 0 0,0-1 1 0 0,0 1-1 0 0,0-1 1 0 0,1 1-1 0 0,-1-1 1 0 0,0 0 0 0 0,0 1-1 0 0,1 0 1 0 0,-1-1-1 0 0,0 1 1 0 0,1-1-1 0 0,-1 1 1 0 0,0-1-1 0 0,1 1 1 0 0,-1 0 0 0 0,1-1-1 0 0,-1 1 1 0 0,1 0-1 0 0,-1-1 1 0 0,1 1-1 0 0,-1 0 1 0 0,1-1-1 0 0,-1 1 1 0 0,1 0 0 0 0,-1 0-1 0 0,1 0 1 0 0,-1 0-1 0 0,2 0 1 0 0,23 4 91 0 0,24 14-1294 0 0,-45-15 735 0 0,-3-3 433 0 0,0 1 1 0 0,-1-1-1 0 0,1 1 0 0 0,0 0 0 0 0,-1-1 0 0 0,1 1 1 0 0,-1 0-1 0 0,1-1 0 0 0,-1 1 0 0 0,1 0 1 0 0,-1 0-1 0 0,1 0 0 0 0,-1 0 0 0 0,1 1 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6:18.267"/>
    </inkml:context>
    <inkml:brush xml:id="br0">
      <inkml:brushProperty name="width" value="0.4" units="cm"/>
      <inkml:brushProperty name="height" value="0.8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299 518 9471 0 0,'0'0'1167'0'0,"8"9"-735"0"0,-8-8-393 0 0,14 9 1257 0 0,-21-27-330 0 0,-5-15-574 0 0,9 22-25 0 0,0 1 1 0 0,0 0-1 0 0,-1 0 0 0 0,-9-15 0 0 0,4 11-27 0 0,-8-9 144 0 0,10 11-253 0 0,6 10-208 0 0,1-1 0 0 0,-1 1 1 0 0,0 0-1 0 0,0-1 1 0 0,0 1-1 0 0,0 0 0 0 0,0 0 1 0 0,0 0-1 0 0,-1-1 0 0 0,-4-2 24 0 0,5 3-31 0 0,-1 0 1 0 0,1 0-1 0 0,0 0 0 0 0,-1 0 0 0 0,1 0 0 0 0,0 0 0 0 0,0 0 0 0 0,-1-1 0 0 0,1 1 0 0 0,0 0 0 0 0,0-1 0 0 0,-1-2 0 0 0,2 3-12 0 0,-1 0 0 0 0,0 0 0 0 0,0-1 0 0 0,0 1 0 0 0,0 0-1 0 0,0 0 1 0 0,-1 0 0 0 0,1 0 0 0 0,0 0 0 0 0,0 0 0 0 0,-2 0 0 0 0,-6-5 31 0 0,6-11 243 0 0,-1 10-199 0 0,1 0-1 0 0,-1 0 1 0 0,-9-11-1 0 0,5 8-25 0 0,1 0 0 0 0,-8-16-1 0 0,5 5 588 0 0,0 9-32 0 0,6 6-518 0 0,-1-2 28 0 0,1 0 0 0 0,-1 0 0 0 0,1-1 0 0 0,-5-16 0 0 0,6 18-106 0 0,1 4 47 0 0,-3-3 13 0 0,4 4 23 0 0,-2-3-41 0 0,2 3 45 0 0,-8-3 16 0 0,-24-25-5 0 0,26 21-110 0 0,1 2 0 0 0,4 1 14 0 0,1 3 55 0 0,-4-3 232 0 0,6 6-247 0 0,3-1 92 0 0,12 0 58 0 0,85-5-440 0 0,-63 1 230 0 0,-20 1 62 0 0,0 2 1 0 0,27 0-1 0 0,-23 1 3 0 0,21-2 1 0 0,-25 1-40 0 0,-1 1 1 0 0,23 2 0 0 0,40 2-21 0 0,-77-3 0 0 0,-1 0-1 0 0,0 0 0 0 0,0 0 1 0 0,0 0-1 0 0,0-1 0 0 0,0 1 0 0 0,1 0 1 0 0,-1-1-1 0 0,2 0 1 0 0,3-2 17 0 0,0 2 1 0 0,0-1 0 0 0,1 1 0 0 0,6-1 0 0 0,16 1 153 0 0,-22 2-107 0 0,17-3 450 0 0,-24 3-461 0 0,2 4-42 0 0,-4 0-11 0 0,7 1 0 0 0,-6-5 0 0 0,1-1 0 0 0,0 1 0 0 0,-1-1 0 0 0,1 1 0 0 0,-1 0 0 0 0,1-1 0 0 0,-1 1 0 0 0,1 0 0 0 0,-1-1 0 0 0,0 1 0 0 0,1 0 0 0 0,-1 0 0 0 0,0-1 0 0 0,0 1 0 0 0,1 0 0 0 0,-1 0 0 0 0,0 0 0 0 0,0 0 0 0 0,1 3 0 0 0,3 4 0 0 0,14 26 0 0 0,-14-27 0 0 0,-2-3 0 0 0,0 1 0 0 0,1-1 0 0 0,0 0 0 0 0,0 0 0 0 0,0 0 0 0 0,4 4 0 0 0,-1-2 0 0 0,-1 2 0 0 0,-1-1-10 0 0,-3-5 17 0 0,0 1 0 0 0,1-1 0 0 0,-1 0 0 0 0,0 0 0 0 0,0 1 0 0 0,-1-1 0 0 0,2 3 0 0 0,2 12 11 0 0,4 21 158 0 0,-7-30-112 0 0,0 1-48 0 0,2 0-16 0 0,0-1 12 0 0,-3-5 36 0 0,1 4-36 0 0,1 2-12 0 0,-1 4 0 0 0,0 0 0 0 0,-3-4 0 0 0,-1-2 0 0 0,-1 3 0 0 0,2-8 0 0 0,2-2 0 0 0,-1 0 0 0 0,1 1 0 0 0,-1-1 0 0 0,1 0 0 0 0,-1 1 0 0 0,1-1 0 0 0,-1 0 0 0 0,1 1 0 0 0,-1-1 0 0 0,1 1 0 0 0,0-1 0 0 0,-1 1 0 0 0,1-1 0 0 0,0 1 0 0 0,-1-1 0 0 0,1 1 0 0 0,0-1 0 0 0,0 1 0 0 0,-1-1 0 0 0,1 1 0 0 0,0-1 0 0 0,0 2 0 0 0,-33 63 0 0 0,30-43 0 0 0,2-20 0 0 0,1-1 0 0 0,0 1 0 0 0,-1-1 0 0 0,1 1 0 0 0,0-1 0 0 0,0 1 0 0 0,0-1 0 0 0,1 0 0 0 0,-1 3 0 0 0,-1 4 0 0 0,-2-3 0 0 0,1 15 70 0 0,2-19-50 0 0,0 1-1 0 0,0 0 1 0 0,0-1 0 0 0,0 1 0 0 0,0-1 0 0 0,-1 1 0 0 0,1-1 0 0 0,-1 1-1 0 0,1-1 1 0 0,-2 3 0 0 0,0 15-155 0 0,4-2 46 0 0,-1 17 89 0 0,-4-20 0 0 0,3-12 0 0 0,0 0 0 0 0,-1-1 0 0 0,1 1 0 0 0,0 0 0 0 0,0-1 0 0 0,0 1 0 0 0,0 0 0 0 0,1 0 0 0 0,0 2 0 0 0,2 37 0 0 0,-1 3 0 0 0,-2-37 0 0 0,1-1 0 0 0,0 0 0 0 0,0 0 0 0 0,0 0 0 0 0,1 0 0 0 0,2 9 0 0 0,7 20-72 0 0,-11-33 72 0 0,1-1 0 0 0,5 11 0 0 0,7 16 0 0 0,-12-27 0 0 0,0 0 0 0 0,-1 0 0 0 0,1 0 0 0 0,-1 0 0 0 0,1 0 0 0 0,-1 1 0 0 0,0-1 0 0 0,0 0 0 0 0,1 0 0 0 0,-1 0 0 0 0,0 1 0 0 0,0-1 0 0 0,0 0 0 0 0,0 0 0 0 0,0 1 0 0 0,0-1 0 0 0,-1 2 0 0 0,1-3 0 0 0,0 1 0 0 0,0-1 0 0 0,-1 0 0 0 0,1 1 0 0 0,0-1 0 0 0,0 1 0 0 0,0-1 0 0 0,0 1 0 0 0,0-1 0 0 0,0 1 0 0 0,0-1 0 0 0,0 1 0 0 0,0-1 0 0 0,1 1 0 0 0,-1-1 0 0 0,0 1 0 0 0,0-1 0 0 0,0 0 0 0 0,1 1 0 0 0,-1-1 0 0 0,0 1 0 0 0,20 30 0 0 0,-19-31 0 0 0,-1 1 0 0 0,1 0 0 0 0,0 0 0 0 0,-1-1-1 0 0,1 1 1 0 0,-1 0 0 0 0,0 0 0 0 0,1 0 0 0 0,-1-1 0 0 0,0 1 0 0 0,1 0 0 0 0,-1 0-1 0 0,0 0 1 0 0,0 0 0 0 0,0 0 0 0 0,0 0 0 0 0,0 1 0 0 0,1 3 15 0 0,20 41-36 0 0,-13-32 21 0 0,1-1 0 0 0,-5-5 0 0 0,-3-3 0 0 0,1 0 0 0 0,0 0 0 0 0,0 1 0 0 0,1-1 0 0 0,-1-1 0 0 0,5 7 0 0 0,-4-7 0 0 0,-1 0 0 0 0,1 1 0 0 0,-1-1 0 0 0,3 8 0 0 0,-3-6 0 0 0,2 0 0 0 0,3 5 0 0 0,-5-7 0 0 0,1 5 0 0 0,-3-6 0 0 0,-1-4 0 0 0,11 27 0 0 0,6 2 0 0 0,-15-25 0 0 0,0-1 0 0 0,0 1 0 0 0,0 0 0 0 0,0-1 0 0 0,0 1 0 0 0,0 0 0 0 0,0 4 0 0 0,5 31 0 0 0,0-5 64 0 0,-7-31-64 0 0,7 21 0 0 0,-3-16 0 0 0,12 36 0 0 0,-14-37 0 0 0,-1-4 0 0 0,1 0 0 0 0,-1 0 0 0 0,1 0 0 0 0,-1 0 0 0 0,0 1 0 0 0,0-1 0 0 0,0 0 0 0 0,0 0 0 0 0,-1 5 0 0 0,1 13 0 0 0,1-13 0 0 0,-1 2 19 0 0,-1-7-8 0 0,-1 1 1 0 0,7 15 10 0 0,-4-16-22 0 0,1 21 0 0 0,-1-20 0 0 0,-2 17 0 0 0,-1-18 0 0 0,2-1 0 0 0,-1-1 0 0 0,1 0 0 0 0,0 1 0 0 0,0-1 0 0 0,-1 1 0 0 0,1-1 0 0 0,0 1 0 0 0,0-1 0 0 0,-1 1 0 0 0,1-1 0 0 0,0 1 0 0 0,0-1 0 0 0,0 1 0 0 0,0-1 0 0 0,0 1 0 0 0,0 0 0 0 0,0-1 0 0 0,0 1 0 0 0,0-1 0 0 0,0 1 0 0 0,0-1 0 0 0,0 1 0 0 0,0-1 0 0 0,0 1 0 0 0,0-1 0 0 0,1 1 0 0 0,0 2 0 0 0,-1 16 0 0 0,-2-13 0 0 0,0-2 0 0 0,1 26 0 0 0,-2 16 0 0 0,3-38 0 0 0,-1 2 0 0 0,2 1 0 0 0,1 3 0 0 0,4 23 0 0 0,-6-35 0 0 0,1-1 0 0 0,-1 1 0 0 0,1-1 0 0 0,-1 1 0 0 0,0-1 0 0 0,0 1 0 0 0,1-1 0 0 0,-1 1 0 0 0,0-1 0 0 0,-1 4 0 0 0,1 1 0 0 0,2 34 0 0 0,0 1-64 0 0,0-33 64 0 0,-2-6 0 0 0,1 0 0 0 0,-1 0 0 0 0,0-1 0 0 0,0 1 0 0 0,0 0 0 0 0,0 0 0 0 0,0 0 0 0 0,0 0 0 0 0,-1 3 0 0 0,1 3 0 0 0,15 53 0 0 0,-8-30 0 0 0,-5-22 0 0 0,0 0 0 0 0,-1 0 0 0 0,1 11 0 0 0,-1-3 0 0 0,0 18 0 0 0,-2-29 0 0 0,1 1 0 0 0,0 0 0 0 0,1 8 0 0 0,0-7-3 0 0,0 0 1 0 0,-1 0-1 0 0,0 0 0 0 0,-1 11 1 0 0,0-17-3 0 0,1 0 0 0 0,0 0 0 0 0,0-1 0 0 0,0 1 1 0 0,0 0-1 0 0,0 0 0 0 0,0 0 0 0 0,0 0 0 0 0,2 2 0 0 0,-1 4 40 0 0,-1 24-22 0 0,0-20-14 0 0,-1 24 0 0 0,-1 19 65 0 0,3-34-64 0 0,0-16 0 0 0,-1 1 0 0 0,1 0 0 0 0,-1 0 0 0 0,-2 7 0 0 0,-2 57 0 0 0,7-33 152 0 0,-1-20-136 0 0,-1 1-3 0 0,-1 2-109 0 0,6 24 0 0 0,-3-29 152 0 0,-1 1 0 0 0,0 0 0 0 0,-1 30 0 0 0,-1-38-53 0 0,-3 19-3 0 0,2-25 0 0 0,1-1 0 0 0,-1 1 0 0 0,1-1 0 0 0,0 0 0 0 0,0 1 0 0 0,0-1 0 0 0,0 1 0 0 0,0-1 0 0 0,0 1 0 0 0,0-1 0 0 0,0 1 0 0 0,0-1 0 0 0,1 0 0 0 0,-1 1 0 0 0,1-1 0 0 0,0 3 0 0 0,1 4 0 0 0,-1 1 0 0 0,0 0 0 0 0,0 0 0 0 0,-1-1 0 0 0,-1 1 0 0 0,0 9 0 0 0,0-13 0 0 0,0 10 26 0 0,0-1-1 0 0,-1 1 1 0 0,-1-1 0 0 0,-7 20-1 0 0,8-28-25 0 0,0 1 0 0 0,0 0 0 0 0,0 0 0 0 0,-1 11 0 0 0,-6 30 0 0 0,-2 14 0 0 0,9-55 0 0 0,1 0 0 0 0,0 0 0 0 0,0 0 0 0 0,1 7 0 0 0,-1 12 0 0 0,-1 43 0 0 0,2-37 0 0 0,3-12 0 0 0,-1-3 0 0 0,-2-6 0 0 0,-1 21 0 0 0,0-28 0 0 0,1-1 0 0 0,0 1 0 0 0,0 0 0 0 0,0-1 0 0 0,1 5 0 0 0,0 11 0 0 0,1 25 0 0 0,0-33 0 0 0,-2 1 0 0 0,0 14 0 0 0,0 14 0 0 0,0-35 0 0 0,0 0 0 0 0,0-1 0 0 0,0 1 0 0 0,1 0 0 0 0,-1 0 0 0 0,3 7 0 0 0,-1-6 0 0 0,-1 0 0 0 0,0 0 0 0 0,-1-1 0 0 0,1 8 0 0 0,1 26 11 0 0,2-1 42 0 0,-4 0-170 0 0,-1 4-70 0 0,2 1 371 0 0,-2 5-72 0 0,0-11-112 0 0,1-13 0 0 0,-1-7 0 0 0,0-12 0 0 0,0 1 0 0 0,1 0 0 0 0,0-1 0 0 0,1 7 0 0 0,0-8 0 0 0,0 1 0 0 0,-1-1 0 0 0,0 0 0 0 0,0 1 0 0 0,0-1 0 0 0,-1 5 0 0 0,0 11 0 0 0,-3 15 53 0 0,0-20-39 0 0,2 1-17 0 0,0 7 3 0 0,-1 15 0 0 0,2-6 0 0 0,0-28 0 0 0,0 1 0 0 0,1 0 0 0 0,0-1 0 0 0,0 1 0 0 0,0 0 0 0 0,2 4 0 0 0,2 30 0 0 0,-6-4 0 0 0,4-16 0 0 0,-1-17 0 0 0,-1 1 0 0 0,1 0 0 0 0,-1-1 0 0 0,0 1 0 0 0,0 0 0 0 0,0 0 0 0 0,-1 4 0 0 0,0 27 0 0 0,5-3 0 0 0,-3-17 0 0 0,-2 4 0 0 0,1 12 12 0 0,2 11 48 0 0,1 8-60 0 0,-2-29 23 0 0,0-15-5 0 0,-1 1-1 0 0,0-1 1 0 0,0 0 0 0 0,-2 11 0 0 0,0 15 64 0 0,2-11-84 0 0,0 35 2 0 0,1-2 0 0 0,-2-3 0 0 0,-2 0-1 0 0,3-36 5 0 0,-1 0 0 0 0,-3 13 0 0 0,1 29 49 0 0,0-10-54 0 0,3-35 4 0 0,-1-1 0 0 0,1 0 0 0 0,-4 15 0 0 0,1-12 17 0 0,-2 25 0 0 0,1-3-7 0 0,2 8-13 0 0,0-30 0 0 0,2-1 0 0 0,0 21 0 0 0,0 7 0 0 0,0-14 0 0 0,-2 11 0 0 0,0-22-13 0 0,1 1 0 0 0,1 20-1 0 0,1-19-2 0 0,-3 24 0 0 0,0 18-128 0 0,-2 15 118 0 0,2-19 128 0 0,4 15-265 0 0,-6 81 54 0 0,3-79 49 0 0,-7 53 60 0 0,6-87 0 0 0,-15 132 0 0 0,5-78 0 0 0,-1 8 0 0 0,5-37 0 0 0,0-1-54 0 0,4-44 29 0 0,2 1 1 0 0,-1 20-1 0 0,-2-5 25 0 0,1-10 0 0 0,-11 80 0 0 0,11-85 0 0 0,3-14 0 0 0,0-1 0 0 0,0 0 0 0 0,1 0 0 0 0,-1 0 0 0 0,1 8 0 0 0,0 1-37 0 0,0-1 0 0 0,-4 23 0 0 0,0 13-44 0 0,-4 65 17 0 0,1-55 64 0 0,7-43 0 0 0,-1 0 0 0 0,-4 22 0 0 0,-1 12 0 0 0,1 17 0 0 0,-1-5 0 0 0,5-48 0 0 0,0 0 0 0 0,-5 20 0 0 0,-2 16 0 0 0,-4 7-64 0 0,3 6 64 0 0,8-48 26 0 0,-1 0 1 0 0,-6 21-1 0 0,-2 17 94 0 0,8-31-185 0 0,-9 29 0 0 0,10-41 37 0 0,-7 26-29 0 0,7-33 57 0 0,0-2 0 0 0,1 1 0 0 0,-1-1 0 0 0,1 1 0 0 0,-1-1 0 0 0,1 1 0 0 0,0 0 0 0 0,-1-1 0 0 0,1 1 0 0 0,0-1 0 0 0,-1 1 0 0 0,1 0 0 0 0,0-1 0 0 0,0 1 0 0 0,0 0 0 0 0,0-1 0 0 0,0 1 0 0 0,0 0 0 0 0,0 0 0 0 0,0-1 0 0 0,0 1 0 0 0,0 0 0 0 0,0-1 0 0 0,0 2 0 0 0,1 1 0 0 0,-4 11 0 0 0,-8 28 0 0 0,1-21 4 0 0,9-18-6 0 0,0-1-1 0 0,0 0 1 0 0,0 1 0 0 0,0-1-1 0 0,0 0 1 0 0,-1 0 0 0 0,1 0-1 0 0,-4 3 1 0 0,-26 44-328 0 0,30-48 277 0 0,-2 6-405 0 0,0-2 404 0 0,1-4 1 0 0,-3 4 42 0 0,-1-1 11 0 0,-1 0 0 0 0,0-2 0 0 0,-1-3 0 0 0,-2-4-30 0 0,9 5 41 0 0,-17-13-248 0 0,17 12 237 0 0,0 1 0 0 0,0-1 1 0 0,0 1-1 0 0,1-1 0 0 0,-1 1 0 0 0,0-1 0 0 0,0 1 0 0 0,1-1 0 0 0,-1 0 0 0 0,0 0 1 0 0,1 1-1 0 0,-1-1 0 0 0,1 0 0 0 0,-1-1 0 0 0,-2 0 2 0 0,-11-1-34 0 0,0 0-4 0 0,-5-1 36 0 0,14 2 0 0 0,-1-1 0 0 0,1 0 0 0 0,-8-5 0 0 0,7 4 0 0 0,-4-1 0 0 0,10 5 0 0 0,-21 0 0 0 0,15 0 0 0 0,1-1 0 0 0,0 1 0 0 0,-1 0 0 0 0,1 0 0 0 0,0 1 0 0 0,-1 0 0 0 0,1 0 0 0 0,0 0 0 0 0,0 1 0 0 0,0-1 0 0 0,0 1 0 0 0,0 0 0 0 0,-8 5 0 0 0,4-2 0 0 0,10-4 0 0 0,0-1 0 0 0,-3 2 0 0 0,-28 15 0 0 0,24-14-10 0 0,7-4-11 0 0,1 0 1 0 0,-1 0 0 0 0,0 1 0 0 0,1-1 0 0 0,-1-1 0 0 0,0 1-1 0 0,1 0 1 0 0,-1 0 0 0 0,0 0 0 0 0,0-1 0 0 0,0 1 0 0 0,0 0 0 0 0,0-1-1 0 0,-1 1 1 0 0,1-1 0 0 0,0 1 0 0 0,-1-1 0 0 0,1 1 0 0 0,0-3-1 0 0,5-9-34 0 0,11-31-28 0 0,-10 21 83 0 0,-3 12 40 0 0,-4 8-26 0 0,3-4 7 0 0,-7 2 134 0 0,4 4-139 0 0,0 1 0 0 0,-1-1 0 0 0,1 1 1 0 0,0 0-1 0 0,-1-1 0 0 0,1 1 0 0 0,-1 0 1 0 0,1-1-1 0 0,-1 1 0 0 0,1 0 0 0 0,-1-1 1 0 0,1 1-1 0 0,-1 0 0 0 0,0 0 0 0 0,1 0 1 0 0,-1-1-1 0 0,1 1 0 0 0,-1 0 0 0 0,1 0 1 0 0,-3 0 232 0 0,-11-15-583 0 0,15 12 324 0 0,2-3 6 0 0,-4-12 4 0 0,5-21-256 0 0,-4 37 252 0 0,0 1-1 0 0,0 0 1 0 0,0-1-1 0 0,0 1 1 0 0,0 0-1 0 0,0-1 1 0 0,1 1-1 0 0,-1 0 1 0 0,0 0-1 0 0,1-1 1 0 0,-1 1-1 0 0,1 0 0 0 0,-1 0 1 0 0,1-1-1 0 0,0 1 1 0 0,-1 0-1 0 0,1 0 1 0 0,0 0-1 0 0,0 0 1 0 0,1-1-1 0 0,1-2-17 0 0,9-14 16 0 0,12-27 0 0 0,5-8 7 0 0,29-50-66 0 0,-56 99 66 0 0,14-32 21 0 0,-1-1 0 0 0,19-77-1 0 0,-23 75-22 0 0,-6 20 17 0 0,-1 0 0 0 0,-1 0 0 0 0,0-24 0 0 0,-2 35-16 0 0,1 0 0 0 0,-1-1 0 0 0,5-9 0 0 0,-4 9 0 0 0,1-1 0 0 0,1-13 0 0 0,-2 11 0 0 0,0 0 0 0 0,7-19 0 0 0,1-8 0 0 0,-6 22 0 0 0,-2 9 0 0 0,0 0 0 0 0,1-14 0 0 0,4-37 0 0 0,2-4 0 0 0,-1 3 0 0 0,-7 47 47 0 0,0 0-1 0 0,4-15 1 0 0,-2 14-19 0 0,16-112-28 0 0,-16 88 78 0 0,-3 32 356 0 0,-16 37-236 0 0,-12 38 52 0 0,-28 115 182 0 0,36-115-606 0 0,-11 38 351 0 0,-8-5-244 0 0,21-60 67 0 0,6-15 0 0 0,9-22 0 0 0,1 0 0 0 0,-1 1 0 0 0,1-1 0 0 0,0 1 0 0 0,-1 8 0 0 0,-1 0 0 0 0,1 10 0 0 0,0-8 0 0 0,3-14 0 0 0,-1 0 0 0 0,1 0 0 0 0,-1 0 0 0 0,1 0 0 0 0,0 0 0 0 0,0 0 0 0 0,0 0 0 0 0,0 0 0 0 0,0 0 0 0 0,1 2 0 0 0,0 0 0 0 0,-1 0 0 0 0,0 1 0 0 0,0-1 0 0 0,-1 8 0 0 0,0 10 0 0 0,3-4-20 0 0,0 16-32 0 0,0 5-12 0 0,-7 0 64 0 0,-3 21 0 0 0,1-44 16 0 0,1 1 0 0 0,0 0 0 0 0,-4 27 0 0 0,8-33-16 0 0,1-9 0 0 0,1 0 0 0 0,-1 0 0 0 0,1 0 0 0 0,0 0 0 0 0,-1 1 0 0 0,1-1 0 0 0,1 4 0 0 0,-7 26 0 0 0,5-18 0 0 0,1-11 0 0 0,0 0 0 0 0,0-1 0 0 0,-1 1 0 0 0,1 0 0 0 0,-1 0 0 0 0,1-1 0 0 0,-1 1 0 0 0,-1 3 0 0 0,-9 17 0 0 0,1 5 0 0 0,5-14 0 0 0,4-12 0 0 0,0 0 0 0 0,1 0 0 0 0,-1 1 0 0 0,0-1 0 0 0,0 0 0 0 0,1 1 0 0 0,0-1 0 0 0,-1 0 0 0 0,1 5 0 0 0,1-5 0 0 0,-1 1 0 0 0,-5 10 0 0 0,-2-4 0 0 0,6-8 0 0 0,-1 0 0 0 0,1 1 0 0 0,-1-1 0 0 0,1 1 0 0 0,0 0 0 0 0,0-1 0 0 0,0 1 0 0 0,0 0 0 0 0,-2 3 0 0 0,2-3 0 0 0,0 0 0 0 0,-8 9 0 0 0,-5 16 0 0 0,-14 24 0 0 0,18-32 0 0 0,5-4 0 0 0,-16 26-80 0 0,20-39 55 0 0,0 0 0 0 0,0 0 0 0 0,1 0 0 0 0,-1 0-1 0 0,0 0 1 0 0,1 0 0 0 0,0 0 0 0 0,-1 3 0 0 0,0 2-61 0 0,1-6 17 0 0,-3 18 415 0 0,4-15-343 0 0,-1 0-1 0 0,1 0 1 0 0,-1 0-1 0 0,0 0 1 0 0,0 0-1 0 0,0 0 1 0 0,-1 5-1 0 0,-2 25-3 0 0,3-26 1 0 0,3-1 0 0 0,-3-6-3 0 0,0 0-1 0 0,1-1 1 0 0,-1 1-1 0 0,0-1 1 0 0,1 1-1 0 0,-1 0 0 0 0,1-1 1 0 0,-1 1-1 0 0,1-1 1 0 0,-1 1-1 0 0,1-1 1 0 0,-1 0-1 0 0,1 1 1 0 0,-1-1-1 0 0,1 1 1 0 0,-1-1-1 0 0,1 0 1 0 0,0 0-1 0 0,-1 1 1 0 0,1-1-1 0 0,0 0 1 0 0,-1 0-1 0 0,1 0 1 0 0,0 0-1 0 0,-1 0 0 0 0,1 1 1 0 0,0-1-1 0 0,0-1 1 0 0,2 2-12 0 0,-1 0-3 0 0,1 0 0 0 0,0-1 0 0 0,-1 1 0 0 0,1 0 0 0 0,0-1 0 0 0,0 0 0 0 0,-1 1 0 0 0,1-1 0 0 0,0 0 0 0 0,0 0 0 0 0,0-1-1 0 0,-1 1 1 0 0,1-1 0 0 0,0 1 0 0 0,0-1 0 0 0,-1 0 0 0 0,1 0 0 0 0,-1 0 0 0 0,1 0 0 0 0,-1 0 0 0 0,1-1 0 0 0,2-1 0 0 0,0-1-27 0 0,1 1-1 0 0,-1 1 1 0 0,1-1 0 0 0,11-3-1 0 0,-12 5 36 0 0,0-1 1 0 0,0 0-1 0 0,0 0 0 0 0,0 0 0 0 0,-1 0 0 0 0,1-1 0 0 0,-1 0 0 0 0,6-4 0 0 0,14-9 11 0 0,-20 13-3 0 0,1 1-1 0 0,-1-1 1 0 0,0 0 0 0 0,4-4 0 0 0,158-136-52 0 0,-95 99 54 0 0,-31 15 266 0 0,-39 28-336 0 0,4-6-51 0 0,0 1 103 0 0,-1 1 76 0 0,0 0-1 0 0,1 1 0 0 0,-1 0 1 0 0,7-5-1 0 0,11-13 71 0 0,1 4-128 0 0,5-6 0 0 0,-25 21 0 0 0,9-12 0 0 0,3-8-62 0 0,11-26-1 0 0,-12 21 36 0 0,-10 19 27 0 0,21-31 0 0 0,-22 37-10 0 0,1-2 25 0 0,-1 0 0 0 0,0 1 0 0 0,1-1-1 0 0,1-6 1 0 0,1 0-15 0 0,-1-1 0 0 0,-1 0 0 0 0,0 0 0 0 0,0 0 0 0 0,-1-1 0 0 0,-1 1 0 0 0,1-14 0 0 0,-1 20 0 0 0,-1 4 0 0 0,0 0 0 0 0,0 0 0 0 0,0 0 0 0 0,0 0 0 0 0,-1 0 0 0 0,1-1 0 0 0,-1 1 0 0 0,1 0 0 0 0,-1 0 0 0 0,0-5 0 0 0,14-55 0 0 0,-12 55 0 0 0,0 0 0 0 0,-1 0 0 0 0,0 0 0 0 0,0-14 0 0 0,1-7 0 0 0,0 21 0 0 0,-1 0 0 0 0,-1 0 0 0 0,1 1 0 0 0,-1-1 0 0 0,0 0 0 0 0,-1 0 0 0 0,-2-13 0 0 0,-1-24 0 0 0,-3 3 0 0 0,0 2 0 0 0,4 14 0 0 0,-15-99 0 0 0,12 80 0 0 0,-17-152 0 0 0,6 67 0 0 0,9 57 0 0 0,4 1 0 0 0,4 57 0 0 0,-5-27 0 0 0,1-8 0 0 0,2 10 11 0 0,0-6 42 0 0,-3-51-53 0 0,4 57-18 0 0,1 20-5 0 0,3-33 0 0 0,9-37 367 0 0,-11 75-371 0 0,-2-25 0 0 0,0-6-15 0 0,1 31 76 0 0,0 1 0 0 0,-4-25 1 0 0,-1-5 22 0 0,2 4-22 0 0,1 24-20 0 0,1-32-1 0 0,-2-5-14 0 0,-1-4 0 0 0,4 43 0 0 0,-1 1 0 0 0,-3-17 0 0 0,2 17 0 0 0,1-1 0 0 0,0-16 0 0 0,-3-34 0 0 0,3 27 0 0 0,-10-70 0 0 0,6 49 0 0 0,3 35 0 0 0,-1-9 0 0 0,-3-24 0 0 0,2 40 15 0 0,1-1-1 0 0,-1-25 1 0 0,1 2 5 0 0,0-5-20 0 0,2 28 0 0 0,0 1 0 0 0,-4-18 0 0 0,-3-13 0 0 0,3-2 0 0 0,3 22 0 0 0,2 22 0 0 0,0 1 0 0 0,0-1 0 0 0,0 0 0 0 0,-2-7 0 0 0,1 2 0 0 0,-1 0 0 0 0,1-1 0 0 0,1 1 0 0 0,0-18 0 0 0,0-11 0 0 0,0 13 0 0 0,-1-12 0 0 0,0 32 0 0 0,1 0 0 0 0,0 0 0 0 0,0-1 0 0 0,1-8 0 0 0,1-16 0 0 0,-1 3 0 0 0,-1 21 0 0 0,1 0 0 0 0,-1 0 0 0 0,-2-11 0 0 0,1-4 0 0 0,1 18 0 0 0,0 0 0 0 0,0 0 0 0 0,0 0 0 0 0,-1 0 0 0 0,1 0 0 0 0,-1 0 0 0 0,0 0 0 0 0,-1-3 0 0 0,1 3 0 0 0,0 1 0 0 0,1-1 0 0 0,-1 0 0 0 0,1 1 0 0 0,-1-1 0 0 0,1 0 0 0 0,0 1 0 0 0,1-5 0 0 0,-2-11 0 0 0,-13-53 36 0 0,8 48-27 0 0,2 0 1 0 0,-4-38-1 0 0,-2-71-9 0 0,0 68 64 0 0,-1 17-53 0 0,10 44-2 0 0,1 1 1 0 0,0-1-1 0 0,-1 1 0 0 0,0 0 1 0 0,0-1-1 0 0,-2-3 0 0 0,-2-10 59 0 0,-3-13-48 0 0,6 24-21 0 0,0 0 0 0 0,0 0 1 0 0,1 0-1 0 0,0-1 1 0 0,-1-10-1 0 0,1 0 15 0 0,-1-1-1 0 0,-1 0 1 0 0,0 1-1 0 0,-6-18 1 0 0,4 17-10 0 0,-8-19 17 0 0,10 27-13 0 0,-1-1 1 0 0,1 1 0 0 0,1-1-1 0 0,-3-13 1 0 0,-7-22-9 0 0,4 2 0 0 0,1 16 0 0 0,1 2 0 0 0,2 5 0 0 0,-2-16 0 0 0,5 19 0 0 0,-2 0 0 0 0,-4-20 0 0 0,0 5 0 0 0,-6-12 64 0 0,4 6 30 0 0,6 27-61 0 0,0 0-1 0 0,-2-18 1 0 0,-6-16-33 0 0,1-18 21 0 0,4 32 1 0 0,-1-40-1 0 0,1 19-21 0 0,5 44 17 0 0,0 0 1 0 0,0 0-1 0 0,-4-14 0 0 0,2 13 3 0 0,1 0-1 0 0,-1-15 1 0 0,2 13-96 0 0,-1 0 0 0 0,-3-12 0 0 0,-2-17-83 0 0,-9-48 466 0 0,6 38-307 0 0,9 42 29 0 0,0 1-1 0 0,-1-1 1 0 0,-5-13-1 0 0,-2-7 47 0 0,5 11-7 0 0,-1-1 0 0 0,-8-19-1 0 0,3-6-67 0 0,3-1 0 0 0,-5 1 11 0 0,-4 4 53 0 0,1 4-11 0 0,12 32-53 0 0,1 0 0 0 0,-1-1 0 0 0,1 0 0 0 0,0 1 0 0 0,1-1 0 0 0,-1 0 0 0 0,0 0 0 0 0,1 0 0 0 0,0 0 0 0 0,0 0 0 0 0,-1-8 0 0 0,2 9 0 0 0,0 1 0 0 0,-1-1 0 0 0,1 1 0 0 0,-1-1 0 0 0,0 0 0 0 0,0 1 0 0 0,-2-4 0 0 0,-3-13 0 0 0,-2-29 64 0 0,-1 25-64 0 0,8 20 0 0 0,-1 0 0 0 0,1 1 0 0 0,0-1 0 0 0,0 0 0 0 0,0 0 0 0 0,1 0 0 0 0,-1 0 0 0 0,0-3 0 0 0,1 2 0 0 0,-1 1 0 0 0,1-1 0 0 0,-1 1 0 0 0,0-1 0 0 0,-2-3 0 0 0,-3-18 0 0 0,-15-171-352 0 0,22 136 253 0 0,-1 36 211 0 0,-2-13 83 0 0,1 31-189 0 0,1 1 0 0 0,0-1 1 0 0,0 1-1 0 0,1-7 0 0 0,1-12-156 0 0,0-110 362 0 0,0 71-214 0 0,5-1 55 0 0,0 16-53 0 0,-8 39 0 0 0,1 4 0 0 0,-1-1 0 0 0,1 0 0 0 0,1 1 0 0 0,0-10 0 0 0,3-36 0 0 0,-4 41 0 0 0,0 0 0 0 0,0 0 0 0 0,-3-11 0 0 0,2 11 0 0 0,0 0 0 0 0,1 0 0 0 0,0-13 0 0 0,0-31 0 0 0,-1 28 0 0 0,0 22 0 0 0,1 0 0 0 0,0-1 0 0 0,0 1 0 0 0,0-9 0 0 0,1-12 0 0 0,-1 20 0 0 0,0 0 0 0 0,0 1 0 0 0,0-1 0 0 0,2-8 0 0 0,-1 10 0 0 0,0-1 0 0 0,-1 0 0 0 0,0 0 0 0 0,0 0 0 0 0,0-4 0 0 0,1-18 0 0 0,0 18 0 0 0,0-1 0 0 0,-1 0 0 0 0,0 0 0 0 0,0 0 0 0 0,0 1 0 0 0,-4-15 0 0 0,1-23 0 0 0,0 4 64 0 0,1 34-64 0 0,1-1 0 0 0,0 1 0 0 0,0 0 0 0 0,1-1 0 0 0,1-10 0 0 0,-1-16 0 0 0,0 29-9 0 0,0 0 0 0 0,1 0 0 0 0,1-9 0 0 0,1-12-19 0 0,-3-38 28 0 0,-2 49 0 0 0,2 14 0 0 0,-1 1 0 0 0,1-1 0 0 0,0 0 0 0 0,0 1 0 0 0,-1-1 0 0 0,1 1 0 0 0,0-1 0 0 0,0 1 0 0 0,1-1 0 0 0,-1 1 0 0 0,1-4 0 0 0,2-16-12 0 0,-3 20-13 0 0,1-1-1 0 0,-1 0 1 0 0,0 0-1 0 0,0 1 1 0 0,0-1-1 0 0,0 0 1 0 0,0 0-1 0 0,-1-2 1 0 0,0 3 15 0 0,1 1 1 0 0,0-1 0 0 0,0 1 0 0 0,0-1-1 0 0,0 0 1 0 0,0 1 0 0 0,0-1 0 0 0,0 1-1 0 0,0-1 1 0 0,0 1 0 0 0,0-1 0 0 0,0 1-1 0 0,0-1 1 0 0,0 1 0 0 0,0-1 0 0 0,1 1-1 0 0,-1-2 1 0 0,1-5-25 0 0,-3 6-243 0 0,-5 17-52 0 0,6-12 318 0 0,-1 0 0 0 0,1 0 0 0 0,-1 0 0 0 0,1 0 0 0 0,0 0 0 0 0,1 0 0 0 0,-1 5 0 0 0,-4 23-189 0 0,0-5 136 0 0,6 34 64 0 0,0-22 0 0 0,7 30 0 0 0,-7-56 0 0 0,1 1 0 0 0,5 19 0 0 0,-2-11 0 0 0,15 70-64 0 0,-5-18 64 0 0,1 9 0 0 0,-8-33 0 0 0,-3-18 0 0 0,-1 4-1 0 0,2 7 13 0 0,-1-3 42 0 0,-3-10-55 0 0,0-3 1 0 0,-2-20 0 0 0,1 0 0 0 0,0 0 0 0 0,2 11 0 0 0,1 7 0 0 0,2 4 0 0 0,-4-22 0 0 0,0 0 0 0 0,-1 0 0 0 0,1 0 0 0 0,-1 7 0 0 0,5 21 0 0 0,-3-23 0 0 0,-3-10 0 0 0,-1-1 0 0 0,1-1 0 0 0,0 1 0 0 0,0-1 0 0 0,-1 1 0 0 0,1-1 0 0 0,0 1 0 0 0,0-1 0 0 0,-1 1 0 0 0,1-1 0 0 0,0 1 0 0 0,0-1 0 0 0,0 1 0 0 0,0 0 0 0 0,0-1 0 0 0,0 1 0 0 0,0-1 0 0 0,0 1 0 0 0,0-1 0 0 0,0 1 0 0 0,0 0 0 0 0,0 7 0 0 0,-4-4-13 0 0,-2-4-57 0 0,5-1 54 0 0,-1 0 0 0 0,1-1-1 0 0,0 0 1 0 0,-1 1-1 0 0,1-1 1 0 0,0 0 0 0 0,0 0-1 0 0,-1-2 1 0 0,1 3-10 0 0,-11-28-54 0 0,-28-37 80 0 0,36 60-19 0 0,0 0-1 0 0,1 0 1 0 0,-3-8-1 0 0,-4-8-35 0 0,-39-75 44 0 0,46 90 9 0 0,0-1 1 0 0,0 0-1 0 0,1 0 0 0 0,0 0 0 0 0,-1-8 1 0 0,2 13-53 0 0,1 3 52 0 0,0 0 0 0 0,0 0 1 0 0,0 0-1 0 0,0 0 0 0 0,0 0 0 0 0,0 0 0 0 0,0 0 0 0 0,0 0 1 0 0,0-1-1 0 0,0 1 0 0 0,0 0 0 0 0,0 0 0 0 0,0 0 0 0 0,0 0 1 0 0,0 0-1 0 0,0 0 0 0 0,0 0 0 0 0,0 0 0 0 0,0 0 0 0 0,0-1 0 0 0,0 1 1 0 0,0 0-1 0 0,1 0 0 0 0,-1 0 0 0 0,0 0 0 0 0,0 0 0 0 0,0 0 1 0 0,0 0-1 0 0,0 0 0 0 0,0 0 0 0 0,0 0 0 0 0,0 0 0 0 0,0 0 0 0 0,0 0 1 0 0,1 0-1 0 0,-1 0 0 0 0,0-1 0 0 0,0 1 0 0 0,0 0 0 0 0,0 0 1 0 0,0 0-1 0 0,0 0 0 0 0,0 0 0 0 0,0 0 0 0 0,1 0 0 0 0,-1 0 1 0 0,0 0-1 0 0,0 0 0 0 0,0 0 0 0 0,0 1 0 0 0,0-1 0 0 0,0 0 0 0 0,0 0 1 0 0,0 0-1 0 0,0 0 0 0 0,1 0 0 0 0,-1 0 0 0 0,0 0 0 0 0,0 0 1 0 0,0 0-1 0 0,0 0 0 0 0,0 0 0 0 0,0 0 0 0 0,0 0 0 0 0,0 0 0 0 0,0 1 1 0 0,0-1-1 0 0,0 0 0 0 0,0 0 0 0 0,1 0-5 0 0,0 0 0 0 0,-1 1 0 0 0,1-1 0 0 0,-1 1 0 0 0,1-1 0 0 0,0 0 0 0 0,-1 1 0 0 0,1-1-1 0 0,-1 1 1 0 0,1-1 0 0 0,-1 1 0 0 0,0-1 0 0 0,1 1 0 0 0,-1-1 0 0 0,1 1 0 0 0,-1 0 0 0 0,3 6-4 0 0,0-1 0 0 0,0 0 0 0 0,1 0 0 0 0,0 0 0 0 0,6 8 0 0 0,-3-5 6 0 0,-3-2 5 0 0,0 0 0 0 0,1-1 192 0 0,-7-31-122 0 0,0 4-76 0 0,-24-55 70 0 0,24 71-53 0 0,0-2 8 0 0,2 6-17 0 0,-1 0 0 0 0,1-1 0 0 0,-1 1 0 0 0,1 0 0 0 0,-1 0 0 0 0,1 0 0 0 0,-1 0 0 0 0,0 0 0 0 0,1-1 0 0 0,-1 1 0 0 0,0 0 0 0 0,0 1 0 0 0,0-1 0 0 0,0 0 0 0 0,0 0 0 0 0,-2-1 0 0 0,-3-3 0 0 0,0-2-3 0 0,-7-12-10 0 0,-9-4-32 0 0,19 22 86 0 0,-6 0-33 0 0,0 4-10 0 0,7-2-2 0 0,0 0 0 0 0,0 0 0 0 0,0 1 0 0 0,0-1 0 0 0,0 1 0 0 0,0-1 0 0 0,0 1 0 0 0,0 0 0 0 0,0 0 0 0 0,1-1 0 0 0,-1 1 0 0 0,1 0 0 0 0,-1 1 0 0 0,1-1 0 0 0,0 0 0 0 0,0 0 0 0 0,0 1 0 0 0,-1 3 0 0 0,-1 1-13 0 0,1-4 13 0 0,0 0 0 0 0,0 1 1 0 0,0 0-1 0 0,0-1 0 0 0,1 1 0 0 0,0 0 0 0 0,0 0 1 0 0,0-1-1 0 0,0 1 0 0 0,0 0 0 0 0,0 7 1 0 0,2 14-58 0 0,-2-21 60 0 0,1 0 0 0 0,0 0-1 0 0,1 0 1 0 0,-1 0 0 0 0,0 0-1 0 0,3 7 1 0 0,11 57 319 0 0,-8-47-290 0 0,4 9-191 0 0,7 44 0 0 0,-3-7 101 0 0,-13-60 60 0 0,1 0 0 0 0,0 1 0 0 0,6 12 0 0 0,1 5 0 0 0,-3-9 0 0 0,2 1 0 0 0,0-1 0 0 0,0 0 0 0 0,19 23 0 0 0,-15-23 1 0 0,-9-14 7 0 0,-1 1 0 0 0,1 0 0 0 0,-1-1 0 0 0,0 1 0 0 0,0 0-1 0 0,-1 1 1 0 0,3 4 0 0 0,-2-3-4 0 0,0-1-1 0 0,1 0 1 0 0,-1 0 0 0 0,4 5-1 0 0,8 15 43 0 0,29 55-46 0 0,-9-19 0 0 0,9 11 0 0 0,27 34 0 0 0,-45-68 0 0 0,-18-26 0 0 0,-1-1 0 0 0,6 18 0 0 0,4 6 0 0 0,84 157 0 0 0,-92-174 9 0 0,-1 0-1 0 0,8 27 0 0 0,-12-31-1 0 0,1 0-1 0 0,1 0 1 0 0,0 0-1 0 0,1 0 1 0 0,15 23-1 0 0,-12-21 6 0 0,-8-13-8 0 0,0 0 0 0 0,0 0 0 0 0,0 0-1 0 0,0 0 1 0 0,0 0 0 0 0,0 0 0 0 0,1 0-1 0 0,-1-1 1 0 0,1 1 0 0 0,-1 0 0 0 0,1-1-1 0 0,0 0 1 0 0,0 1 0 0 0,0-1 0 0 0,-1 0-1 0 0,4 2 1 0 0,-4-3 1 0 0,-1 0 0 0 0,1 0 0 0 0,-1 0 0 0 0,1 0 0 0 0,-1 0 0 0 0,1 0 0 0 0,-1 0 0 0 0,1 0 0 0 0,0-1 0 0 0,-1 1 0 0 0,1 0 0 0 0,-1 0 0 0 0,1 0 0 0 0,-1 0 1 0 0,0-1-1 0 0,1 1 0 0 0,-1 0 0 0 0,1-1 0 0 0,-1 1 0 0 0,1 0 0 0 0,-1-1 0 0 0,0 1 0 0 0,1 0 0 0 0,-1-1 0 0 0,0 1 0 0 0,1-1 0 0 0,-1 1 0 0 0,0-1 0 0 0,1 1 0 0 0,-1-1 0 0 0,0 0 0 0 0,5-12-10 0 0,-5 12 7 0 0,1-4 6 0 0,-1 1 0 0 0,1 0-1 0 0,-1 0 1 0 0,1 0 0 0 0,-1-1 0 0 0,-1 1-1 0 0,0-7 1 0 0,-9-44-8 0 0,4 2 0 0 0,-22-97-180 0 0,8 38 64 0 0,-9-62-95 0 0,11 60 117 0 0,16 100 118 0 0,1 1 1 0 0,1-20-1 0 0,-1-17-13 0 0,-4-23 117 0 0,5 60-86 0 0,0 12-40 0 0,0-1 0 0 0,0 0 0 0 0,0 0 0 0 0,0 0 0 0 0,-1 1 0 0 0,1-1 0 0 0,0 0 0 0 0,-1 0 0 0 0,1 1 0 0 0,-3-5 181 0 0,-5 13-55 0 0,5-4-115 0 0,1 1-1 0 0,0-1 1 0 0,0 1-1 0 0,0-1 0 0 0,0 1 1 0 0,1 0-1 0 0,-1 0 1 0 0,0 4-1 0 0,-6 33 69 0 0,-3 40-121 0 0,0 146-1 0 0,13-210-455 0 0,0 0 1 0 0,0 0-1 0 0,2 0 0 0 0,0 0 0 0 0,11 25 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6:33.711"/>
    </inkml:context>
    <inkml:brush xml:id="br0">
      <inkml:brushProperty name="width" value="0.2" units="cm"/>
      <inkml:brushProperty name="height" value="0.4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273 4052 8407 0 0,'0'0'2640'0'0,"-6"14"-2058"0"0,-7 34-572 0 0,-3 22 122 0 0,15-63-74 0 0,-1-1 0 0 0,-1 1 0 0 0,-3 7-1 0 0,-4 12 266 0 0,8-20-190 0 0,0-1 0 0 0,-1 1 0 0 0,0-1 0 0 0,-3 6 0 0 0,-2 2 179 0 0,4-8-121 0 0,0 0 0 0 0,0-1 0 0 0,-1 1 0 0 0,1-1-1 0 0,-1 0 1 0 0,0 0 0 0 0,-10 6 0 0 0,14-10-158 0 0,1 1-14 0 0,-1-1 0 0 0,0 0 1 0 0,1 0-1 0 0,-1 0 0 0 0,0 0 0 0 0,1 1 1 0 0,-1-1-1 0 0,0 0 0 0 0,1 0 0 0 0,-1 0 0 0 0,0-1 1 0 0,1 1-1 0 0,-1 0 0 0 0,1 0 0 0 0,-1 0 1 0 0,0 0-1 0 0,1-1 0 0 0,-1 1 0 0 0,0 0 0 0 0,1 0 1 0 0,-1-1-1 0 0,1 1 0 0 0,-1-1 0 0 0,1 1 1 0 0,-1 0-1 0 0,1-1 0 0 0,-1 1 0 0 0,1-1 1 0 0,-1 1-1 0 0,1-1 0 0 0,0 1 0 0 0,-1-1 0 0 0,1 0 1 0 0,0 1-1 0 0,-1-2 0 0 0,-1-1 13 0 0,1 0-1 0 0,-1 1 1 0 0,1-1-1 0 0,0 0 1 0 0,-2-7-1 0 0,-11-38-31 0 0,6 24-40 0 0,7 21 37 0 0,0-1-1 0 0,-1 0 1 0 0,1 1 0 0 0,1-1-1 0 0,-1 0 1 0 0,0-3-1 0 0,-4-11 1 0 0,4 16 9 0 0,1 1 0 0 0,-1 0 1 0 0,1-1-1 0 0,-1 0 0 0 0,1 1 0 0 0,-1-1 0 0 0,1 1 0 0 0,0-1 0 0 0,0 1 1 0 0,0-1-1 0 0,0-2 0 0 0,0 4-1 0 0,0-1 1 0 0,0 0-1 0 0,0 1 0 0 0,0-1 1 0 0,0 1-1 0 0,-1-1 1 0 0,1 0-1 0 0,0 1 0 0 0,0-1 1 0 0,0 1-1 0 0,-1-1 1 0 0,1 1-1 0 0,0-1 0 0 0,0 1 1 0 0,-1-1-1 0 0,1 1 1 0 0,-1-1-1 0 0,1 1 0 0 0,0-1 1 0 0,-1 1-1 0 0,1-1 0 0 0,-1 1 1 0 0,0-1-1 0 0,0 0 155 0 0,-10 2 234 0 0,5 7-246 0 0,5-7-139 0 0,1-1 0 0 0,-1 1 0 0 0,0 0-1 0 0,1-1 1 0 0,-1 1 0 0 0,1 0 0 0 0,-1-1 0 0 0,1 1-1 0 0,0 0 1 0 0,-1-1 0 0 0,1 1 0 0 0,-1 0 0 0 0,1 0 0 0 0,0 0-1 0 0,0-1 1 0 0,0 1 0 0 0,-1 0 0 0 0,1 1 0 0 0,0 1-5 0 0,0-1 1 0 0,0 1 0 0 0,0-1 0 0 0,0 0 0 0 0,-1 1-1 0 0,1-1 1 0 0,-1 1 0 0 0,1-1 0 0 0,-1 0 0 0 0,0 1-1 0 0,0-1 1 0 0,0 0 0 0 0,0 0 0 0 0,-3 3 0 0 0,4-4-5 0 0,-1 1 1 0 0,1-1 0 0 0,-1 0 0 0 0,1 1-1 0 0,0-1 1 0 0,-1 0 0 0 0,1 1 0 0 0,0-1 0 0 0,0 0-1 0 0,0 1 1 0 0,0-1 0 0 0,0 0 0 0 0,0 1-1 0 0,0-1 1 0 0,1 0 0 0 0,-1 3 0 0 0,1-3-1 0 0,-1 1-1 0 0,0 0 1 0 0,1 0 0 0 0,-1-1 0 0 0,0 1-1 0 0,0 0 1 0 0,0 0 0 0 0,0 0 0 0 0,-1 1-1 0 0,0 2 1 0 0,-1 0 0 0 0,1-1 0 0 0,0 1 0 0 0,0-1 0 0 0,1 1 0 0 0,-1-1 0 0 0,1 9 0 0 0,0-12 0 0 0,0 1 0 0 0,0 0 0 0 0,0-1 0 0 0,0 1 0 0 0,-1-1 0 0 0,1 1 0 0 0,-1 0 0 0 0,1-1 0 0 0,-1 0 0 0 0,0 1 0 0 0,0-1 0 0 0,1 1 0 0 0,-2 1 0 0 0,1-2 0 0 0,0 0 0 0 0,0 1 0 0 0,0-1 0 0 0,1 0 0 0 0,-1 1 0 0 0,0-1 0 0 0,1 1 0 0 0,-1-1 0 0 0,1 1 0 0 0,0 0 0 0 0,-1-1 0 0 0,1 3 0 0 0,1 5 0 0 0,-1-6 0 0 0,0-1 0 0 0,0 1 0 0 0,0 0 0 0 0,0 0 0 0 0,-1 0 0 0 0,0 6 0 0 0,1-8 0 0 0,-1 0 0 0 0,1 0 0 0 0,0-1 0 0 0,0 1 0 0 0,0 0 0 0 0,0 0 0 0 0,1-1 0 0 0,-1 1 0 0 0,0 0 0 0 0,0 0 0 0 0,0-1 0 0 0,1 1 0 0 0,-1 0 0 0 0,0 0 0 0 0,1-1 0 0 0,-1 1 0 0 0,1 1 0 0 0,0-2 0 0 0,-1 1 0 0 0,0-1 0 0 0,1 1 0 0 0,-1-1 0 0 0,0 1 0 0 0,0-1 0 0 0,1 1 0 0 0,-1-1 0 0 0,0 1 0 0 0,0-1 0 0 0,0 1 0 0 0,0 0 0 0 0,0-1 0 0 0,0 1 0 0 0,0-1 0 0 0,0 1 0 0 0,0-1 0 0 0,0 1 0 0 0,0 0 0 0 0,-2 4 0 0 0,9-5 0 0 0,-6 0 0 0 0,0-1 0 0 0,0 1 0 0 0,1-1 0 0 0,-1 1 0 0 0,0-1 0 0 0,0 0 0 0 0,0 1 0 0 0,1-1 0 0 0,-1 0 0 0 0,0 0 0 0 0,0 0 0 0 0,0 0 0 0 0,0 0 0 0 0,-1 0 0 0 0,1 0 0 0 0,0 0 0 0 0,0 0 0 0 0,-1 0 0 0 0,1 0 0 0 0,0-1 0 0 0,-1 1 0 0 0,1 0 0 0 0,-1 0 0 0 0,0-1 0 0 0,1-2 0 0 0,-1 3 0 0 0,1 0 1 0 0,-1 0-1 0 0,0 0 0 0 0,1 0 0 0 0,-1 0 0 0 0,1 0 1 0 0,0 0-1 0 0,-1 0 0 0 0,1 0 0 0 0,0 0 0 0 0,-1 0 0 0 0,1 0 1 0 0,2-1-1 0 0,6-10-13 0 0,-8 8 7 0 0,0 0 0 0 0,0 1 0 0 0,1-1 0 0 0,0 1 0 0 0,0-1 0 0 0,0 1 0 0 0,0 0 0 0 0,3-3 0 0 0,-3 2 6 0 0,0 1 0 0 0,-1 0 0 0 0,1 0 0 0 0,0 0 0 0 0,1-6 0 0 0,5-10 0 0 0,-8 19 0 0 0,2-4 0 0 0,-2-8 0 0 0,2 5 0 0 0,-7 3 15 0 0,3 4 57 0 0,2-1-68 0 0,0 1 1 0 0,0 0-1 0 0,-1 0 1 0 0,1 0-1 0 0,0 0 0 0 0,0 0 1 0 0,-1-1-1 0 0,1 1 1 0 0,0 0-1 0 0,0 0 0 0 0,-1 0 1 0 0,1 0-1 0 0,0 0 1 0 0,0 0-1 0 0,-1 0 1 0 0,1 0-1 0 0,0 0 0 0 0,-1 0 1 0 0,1 0-1 0 0,0 0 1 0 0,0 0-1 0 0,-1 0 0 0 0,1 0 1 0 0,0 0-1 0 0,0 0 1 0 0,-1 1-1 0 0,1-1 1 0 0,0 0-1 0 0,0 0 0 0 0,-1 0 1 0 0,1 0-1 0 0,0 0 1 0 0,0 1-1 0 0,0-1 0 0 0,-1 0 1 0 0,1 0-1 0 0,0 0 1 0 0,0 1-1 0 0,0-1 0 0 0,0 0 1 0 0,0 0-1 0 0,-1 1 1 0 0,1-1-1 0 0,-6 11 42 0 0,6-11-45 0 0,-1 2 0 0 0,0 0 0 0 0,0 0 0 0 0,0-1 0 0 0,0 1 0 0 0,0-1 0 0 0,0 1 0 0 0,-1-1 0 0 0,1 1 0 0 0,-3 1 0 0 0,2-2 3 0 0,1 0 0 0 0,-1 1 0 0 0,1-1 0 0 0,-1 0 0 0 0,1 1 0 0 0,0-1-1 0 0,0 1 1 0 0,0-1 0 0 0,0 1 0 0 0,0 0 0 0 0,0 0 0 0 0,0-1-1 0 0,-1 4 1 0 0,-7 13-3 0 0,8-16 4 0 0,0 0 0 0 0,-1 0-1 0 0,1-1 1 0 0,0 1 0 0 0,1 0 0 0 0,-1 0 0 0 0,0 0-1 0 0,0 0 1 0 0,1 0 0 0 0,-1 4 0 0 0,2 5 7 0 0,-1-9-12 0 0,0 0 0 0 0,0 0 0 0 0,0-1-1 0 0,0 1 1 0 0,0 0 0 0 0,0 0 0 0 0,0 0-1 0 0,-1 2 1 0 0,0 0 0 0 0,0-2 0 0 0,0 0 0 0 0,0 1 0 0 0,0-1 0 0 0,1 0 0 0 0,-1 0 0 0 0,1 1 0 0 0,0-1 0 0 0,0 1 0 0 0,0-1 0 0 0,0 0 0 0 0,0 1 0 0 0,0-1 0 0 0,0 0 0 0 0,1 1 0 0 0,1 2 0 0 0,-2-3 0 0 0,0-1 0 0 0,0 1 0 0 0,0-1 0 0 0,1 1 0 0 0,-1-1 0 0 0,-1 1 0 0 0,1-1 0 0 0,0 1 0 0 0,0-1 0 0 0,0 0 0 0 0,-1 3 0 0 0,0-3 0 0 0,1 1 0 0 0,-1-1 0 0 0,1 0 0 0 0,0 0 0 0 0,0 1 0 0 0,0-1 0 0 0,0 0 0 0 0,0 1 0 0 0,0-1 0 0 0,0 0 0 0 0,0 1 0 0 0,1 1 0 0 0,2 4 0 0 0,-2-6 0 0 0,-1 0 0 0 0,1-1 0 0 0,-1 1 0 0 0,1 0 0 0 0,-1 1 0 0 0,1-1 0 0 0,-1 0 0 0 0,0 0 0 0 0,1 0 0 0 0,-1 0 0 0 0,0 1 0 0 0,-1 7 0 0 0,8-1 0 0 0,2-3 0 0 0,2-3 0 0 0,-3-3 0 0 0,-7-4 0 0 0,0-2 0 0 0,-4-1 0 0 0,3 1 14 0 0,-7 3 39 0 0,-1 1-26 0 0,7 2 119 0 0,0 1-95 0 0,-6 3-102 0 0,5-2 58 0 0,1-1-1 0 0,-1 1 1 0 0,1 0-1 0 0,-1 0 1 0 0,1-1 0 0 0,-1 1-1 0 0,1 0 1 0 0,0 1-1 0 0,0-1 1 0 0,-1 0-1 0 0,1 0 1 0 0,0 0-1 0 0,0 1 1 0 0,-1 1 0 0 0,0-1-15 0 0,-9 18 115 0 0,8-15-97 0 0,3 5-9 0 0,-2-7 3 0 0,0-2 2 0 0,2 1 37 0 0,4 4-33 0 0,-3 2-10 0 0,5-2 0 0 0,0 0 0 0 0,-8 0 0 0 0,3 1 0 0 0,-4-2 0 0 0,7 1 0 0 0,6 6 85 0 0,-10-12-83 0 0,0 0-1 0 0,1 0 1 0 0,-1 0 0 0 0,0 0 0 0 0,0 0 0 0 0,0 0 0 0 0,0 0 0 0 0,0 1 0 0 0,0-1 0 0 0,0 0 0 0 0,0 0 0 0 0,0 0-1 0 0,0 0 1 0 0,0 0 0 0 0,0 0 0 0 0,0 0 0 0 0,0 0 0 0 0,0 0 0 0 0,0 0 0 0 0,0 1 0 0 0,0-1 0 0 0,0 0 0 0 0,0 0-1 0 0,0 0 1 0 0,0 0 0 0 0,0 0 0 0 0,0 0 0 0 0,0 0 0 0 0,0 0 0 0 0,-1 0 0 0 0,1 0 0 0 0,0 0 0 0 0,0 0 0 0 0,0 1-1 0 0,0-1 1 0 0,0 0 0 0 0,0 0 0 0 0,0 0 0 0 0,0 0 0 0 0,0 0 0 0 0,0 0 0 0 0,0 0 0 0 0,0 0 0 0 0,0 0 0 0 0,-1 0-1 0 0,1 0 1 0 0,0 0 0 0 0,0 0 0 0 0,0 0 0 0 0,-2 2 10 0 0,2-2-8 0 0,0 0-1 0 0,0 1 0 0 0,0-1 0 0 0,0 0 1 0 0,0 0-1 0 0,0 1 0 0 0,0-1 1 0 0,0 0-1 0 0,0 1 0 0 0,0-1 1 0 0,0 0-1 0 0,1 0 0 0 0,-1 1 0 0 0,0-1 1 0 0,0 0-1 0 0,0 0 0 0 0,0 0 1 0 0,1 1-1 0 0,-1-1 0 0 0,0 0 1 0 0,0 0-1 0 0,1 0 0 0 0,-1 1 0 0 0,1-1 1 0 0,0 2 95 0 0,5 6-91 0 0,-6-8-4 0 0,0 1 0 0 0,0 0-1 0 0,0 0 1 0 0,0 0 0 0 0,0-1 0 0 0,0 1 0 0 0,0 0 0 0 0,1 0 0 0 0,-1-1 0 0 0,0 1 0 0 0,0 0 0 0 0,1 0 0 0 0,-1-1-1 0 0,0 1 1 0 0,1 0 0 0 0,0 0 0 0 0,-1 0-6 0 0,0 0 10 0 0,1 0 0 0 0,-1-1 1 0 0,0 1-1 0 0,1 0 0 0 0,-1 0 0 0 0,0-1 0 0 0,1 1 0 0 0,-1 0 0 0 0,1-1 0 0 0,-1 1 1 0 0,1-1-1 0 0,0 1 0 0 0,-1 0 0 0 0,1-1 0 0 0,0 1 0 0 0,1 0 56 0 0,-1 1-47 0 0,1-1 1 0 0,0 1-1 0 0,-1-1 0 0 0,1 1 0 0 0,0-1 0 0 0,0 1 1 0 0,0-1-1 0 0,0 0 0 0 0,0 0 0 0 0,0 0 0 0 0,0 0 1 0 0,0-1-1 0 0,4 2 0 0 0,-2-1-2 0 0,8 4-15 0 0,-5-1 0 0 0,13 12 0 0 0,20 12 192 0 0,-24-13-38 0 0,-13-12-141 0 0,0 0 0 0 0,0 0 0 0 0,0-1 0 0 0,1 1 0 0 0,-1-1 0 0 0,8 5 1 0 0,17 6 60 0 0,-2-4 150 0 0,-25-8-160 0 0,8 3 0 0 0,21 14-53 0 0,-29-18 1 0 0,0 1 1 0 0,0-1-1 0 0,0 1 1 0 0,0-1-1 0 0,0 1 1 0 0,-1-1-1 0 0,1 1 0 0 0,0 0 1 0 0,0 0-1 0 0,-1-1 1 0 0,1 1-1 0 0,0 0 1 0 0,-1 0-1 0 0,1 0 1 0 0,0 0-1 0 0,9 11 120 0 0,-8-9-136 0 0,0-1 15 0 0,0 0 1 0 0,0-1-1 0 0,0 1 1 0 0,1 0-1 0 0,-1-1 1 0 0,0 0-1 0 0,1 1 0 0 0,-1-1 1 0 0,1 0-1 0 0,-1 0 1 0 0,1 0-1 0 0,-1-1 1 0 0,1 1-1 0 0,0-1 1 0 0,0 1-1 0 0,-1-1 1 0 0,6 0-1 0 0,22 0-11 0 0,-14 0 11 0 0,-7 13 58 0 0,-6-11-64 0 0,-3-2 1 0 0,0 0 0 0 0,0 0 0 0 0,1 0-1 0 0,-1 1 1 0 0,0-1 0 0 0,0 0 0 0 0,1 0 0 0 0,-1 0-1 0 0,0 0 1 0 0,0 1 0 0 0,0-1 0 0 0,1 0 0 0 0,-1 0-1 0 0,0 0 1 0 0,0 1 0 0 0,0-1 0 0 0,0 0 0 0 0,1 0-1 0 0,-1 1 1 0 0,0-1 0 0 0,0 0 0 0 0,0 1 0 0 0,0-1-1 0 0,0 0 1 0 0,0 0 0 0 0,0 1 0 0 0,0-1 0 0 0,0 0-1 0 0,0 1 1 0 0,0-1 0 0 0,0 0 0 0 0,0 0 0 0 0,0 1-1 0 0,0-1 1 0 0,1 3 48 0 0,4 4-41 0 0,-6-5-19 0 0,1 0 18 0 0,7 1 55 0 0,-7-2-19 0 0,-5 2-36 0 0,-2-1-12 0 0,2-5 0 0 0,7-3 0 0 0,-2 5 0 0 0,1 1 0 0 0,-1-1 0 0 0,0 1 0 0 0,0-1 0 0 0,0 1 0 0 0,0-1 0 0 0,0 0 0 0 0,0 1 0 0 0,0-1 0 0 0,0 1 0 0 0,0-1 0 0 0,0 1 0 0 0,0-1 0 0 0,0 1 0 0 0,0-1 0 0 0,0 0 0 0 0,0 1 0 0 0,0-1 0 0 0,-1 1 0 0 0,1-1 0 0 0,0 1 0 0 0,0-1 0 0 0,-1 1 0 0 0,1 0 0 0 0,0-1 0 0 0,-1 1 0 0 0,1-1 0 0 0,0 1 0 0 0,-1-1 0 0 0,0 1 0 0 0,1-1 0 0 0,-1 1 0 0 0,1-1 0 0 0,-1 1 0 0 0,1-1 0 0 0,0 1 0 0 0,-1-1 0 0 0,1 1 0 0 0,0-1 0 0 0,-1 1 0 0 0,1-1 0 0 0,0 1 0 0 0,0-1 0 0 0,-1 0 0 0 0,1 1 0 0 0,0-1 0 0 0,0 0 0 0 0,0 1 0 0 0,0-2 0 0 0,0 1 0 0 0,0 0 0 0 0,0 0 0 0 0,0 0 0 0 0,0 0 0 0 0,0 0 0 0 0,0 0 0 0 0,0 0 0 0 0,0 0 0 0 0,0 0 0 0 0,-1 0 0 0 0,1 1 0 0 0,0-1 0 0 0,-1 0 0 0 0,1 0 0 0 0,-1 0 0 0 0,1 0 0 0 0,-1 0 0 0 0,1 0 0 0 0,-1 1 0 0 0,0-1 0 0 0,1 0 0 0 0,-1 0 0 0 0,0 1 0 0 0,1-1 0 0 0,-2 0 0 0 0,2 1 0 0 0,-2-2 0 0 0,1 0 0 0 0,0 0 0 0 0,0 1 0 0 0,0-1 0 0 0,0 0 0 0 0,0 0 0 0 0,1 0 0 0 0,-1 0 0 0 0,0-4 0 0 0,-4-10 0 0 0,-1 4 0 0 0,6 10 0 0 0,-1-1 0 0 0,0 1 0 0 0,0 0 0 0 0,0 0 0 0 0,0 0 0 0 0,-1 0 0 0 0,-1-2 0 0 0,-1 0 9 0 0,1 0-1 0 0,0-1 1 0 0,0 1-1 0 0,0-1 1 0 0,0 0 0 0 0,-3-6-1 0 0,4 6 16 0 0,-1 0 0 0 0,1 0-1 0 0,-7-7 1 0 0,-5-9 43 0 0,-21-32-3 0 0,3 0-54 0 0,-2 0-10 0 0,4 0-12 0 0,21 39-62 0 0,8 12 61 0 0,-1 1 0 0 0,1-1-1 0 0,0 0 1 0 0,0 0 0 0 0,0 0 0 0 0,0 0-1 0 0,0 0 1 0 0,0-1 0 0 0,1 1-1 0 0,-2-4 1 0 0,-3-10 11 0 0,5 15 3 0 0,-1 0 0 0 0,1-1-1 0 0,-1 1 1 0 0,1 0 0 0 0,-1-1 0 0 0,1 1 0 0 0,0 0 0 0 0,-1-1 0 0 0,1 1 0 0 0,0-1 0 0 0,0 1 0 0 0,0-1 0 0 0,0-1 0 0 0,0-13 63 0 0,0 15-58 0 0,0-1 1 0 0,0 0-1 0 0,0 0 0 0 0,0 0 0 0 0,0 0 1 0 0,0 1-1 0 0,1-1 0 0 0,-1 0 0 0 0,1-3 1 0 0,2-11-106 0 0,-2 14 87 0 0,-1 0 1 0 0,0 0 0 0 0,0 0-1 0 0,1 0 1 0 0,-1 0-1 0 0,1 1 1 0 0,-1-1 0 0 0,2-2-1 0 0,4-12 12 0 0,-5 13 0 0 0,0 1 0 0 0,-1 0 0 0 0,1 0 0 0 0,0-1 0 0 0,0 1 0 0 0,0 0 0 0 0,2-2 0 0 0,9-14 0 0 0,2-4 0 0 0,-3 9 2 0 0,7-7-14 0 0,-4 7-18 0 0,13-11 6 0 0,-23 22 22 0 0,9-9 15 0 0,-3 3 83 0 0,-9 8-89 0 0,-1 0 1 0 0,0 0-1 0 0,1 0 1 0 0,-1 0-1 0 0,0 0 1 0 0,1 0-1 0 0,-1 0 1 0 0,0 0-1 0 0,1 0 1 0 0,-1 0-1 0 0,0 0 1 0 0,1 0-1 0 0,-1 0 1 0 0,0 0-1 0 0,1 0 1 0 0,-1 1-1 0 0,0-1 1 0 0,1 0-1 0 0,-1 0 1 0 0,0 0-1 0 0,1 0 1 0 0,-1 1-1 0 0,0-1 1 0 0,0 0-1 0 0,1 0 1 0 0,-1 1 0 0 0,0 0-14 0 0,0-1 1 0 0,1 1 0 0 0,-1-1 0 0 0,0 1 0 0 0,0-1 0 0 0,0 0 0 0 0,0 1 0 0 0,0-1 0 0 0,0 1 0 0 0,0-1 0 0 0,0 1 0 0 0,0-1 0 0 0,-1 1 0 0 0,1-1 0 0 0,0 1 0 0 0,0-1 0 0 0,0 1 0 0 0,0-1 0 0 0,-1 1 0 0 0,1 0-12 0 0,-2 16-42 0 0,2-14 68 0 0,-1 0 0 0 0,1 0 1 0 0,-1 1-1 0 0,1-1 0 0 0,-1 0 0 0 0,0 0 1 0 0,-2 4-1 0 0,-19 36 64 0 0,9-24-72 0 0,12-19-2 0 0,2-4-3 0 0,2-8-16 0 0,-2 1-52 0 0,0-1 0 0 0,4-13 0 0 0,3-12-144 0 0,-7 31 193 0 0,0 0 1 0 0,1 0-1 0 0,0 0 0 0 0,3-8 0 0 0,6-15-40 0 0,-8 15 39 0 0,1 0 1 0 0,1 0-1 0 0,8-16 0 0 0,-6 15 24 0 0,6-27 0 0 0,0 1 0 0 0,-10 29 2 0 0,1 0-1 0 0,1-19 1 0 0,1-2-31 0 0,-5 29-7 0 0,-1 0-1 0 0,1-1 0 0 0,-1 1 1 0 0,0 0-1 0 0,-1 0 0 0 0,-1-8 1 0 0,0-10-188 0 0,2 21 222 0 0,0 0 1 0 0,0 0-1 0 0,0 0 0 0 0,0 0 0 0 0,0 0 0 0 0,-1 0 1 0 0,1 0-1 0 0,0 0 0 0 0,-1 0 0 0 0,1 0 0 0 0,-1 0 1 0 0,1 0-1 0 0,-1 0 0 0 0,1 1 0 0 0,-1-1 0 0 0,0 0 1 0 0,1 0-1 0 0,-1 1 0 0 0,0-1 0 0 0,1 0 0 0 0,-1 1 1 0 0,0-1-1 0 0,0 1 0 0 0,0-1 0 0 0,0 1 0 0 0,1-1 1 0 0,-1 1-1 0 0,0 0 0 0 0,0-1 0 0 0,0 1 0 0 0,0 0 1 0 0,0 0-1 0 0,0 0 0 0 0,0-1 0 0 0,0 1 0 0 0,0 0 1 0 0,0 0-1 0 0,0 1 0 0 0,-2-1 0 0 0,0 0 2 0 0,1 0-1 0 0,-1 1 0 0 0,0-1 1 0 0,0 1-1 0 0,0 0 1 0 0,0 0-1 0 0,0 0 0 0 0,1 0 1 0 0,-1 0-1 0 0,0 1 0 0 0,1-1 1 0 0,-4 4-1 0 0,-10 8 18 0 0,11-9-6 0 0,0 1 0 0 0,0-1 0 0 0,1 1 0 0 0,-8 10 0 0 0,-8 11-13 0 0,13-17 6 0 0,-1 1 1 0 0,-5 12-1 0 0,-6 6 48 0 0,14-20-52 0 0,-1 1 1 0 0,-6 13-1 0 0,-18 27 0 0 0,30-47 0 0 0,-2 2 0 0 0,-9 2 0 0 0,5-4-21 0 0,4-2-84 0 0,1-8-129 0 0,1 6 219 0 0,1 1 0 0 0,-1 0 0 0 0,0-1 0 0 0,1 1 0 0 0,-1 0 0 0 0,1 0 0 0 0,-1-1 0 0 0,1 1 0 0 0,0 0 1 0 0,1-2-1 0 0,5-11-85 0 0,-6 7 59 0 0,1 0 0 0 0,0 0-1 0 0,6-12 1 0 0,4-13-12 0 0,-8 20 26 0 0,11-23 0 0 0,0 2 17 0 0,-1-1-42 0 0,-8 21 46 0 0,7-26 0 0 0,8-19 6 0 0,-20 55 9 0 0,5-10 408 0 0,-6 15-396 0 0,-1 0 1 0 0,0-1-1 0 0,0 1 0 0 0,0-1 0 0 0,0 1 1 0 0,0-1-1 0 0,0 0 0 0 0,0 1 0 0 0,-1-1 0 0 0,1 0 1 0 0,-2 1-1 0 0,-4 5 52 0 0,4-2-52 0 0,1 0-1 0 0,-1 0 1 0 0,-3 10-1 0 0,-4 7-11 0 0,-21 49 44 0 0,5-15-53 0 0,22-50 0 0 0,1 0 0 0 0,-1 1 0 0 0,1 0 0 0 0,0-1 0 0 0,-3 14 0 0 0,-2-3 0 0 0,6-14 0 0 0,0 0 0 0 0,1-1 0 0 0,-1 1 0 0 0,1 0 0 0 0,0 0 0 0 0,0 1 0 0 0,0-1 0 0 0,0 0 0 0 0,0 4 0 0 0,1-7-2 0 0,0 0 1 0 0,0 0-1 0 0,-1 0 0 0 0,1 1 0 0 0,0-1 1 0 0,0 0-1 0 0,0 0 0 0 0,0 1 1 0 0,0-1-1 0 0,0 0 0 0 0,0 0 0 0 0,0 1 1 0 0,0-1-1 0 0,0 0 0 0 0,0 0 0 0 0,0 0 1 0 0,0 1-1 0 0,1-1 0 0 0,-1 0 0 0 0,0 0 1 0 0,0 1-1 0 0,0-1 0 0 0,0 0 0 0 0,0 0 1 0 0,0 0-1 0 0,0 1 0 0 0,1-1 0 0 0,-1 0 1 0 0,0 0-1 0 0,0 0 0 0 0,0 0 0 0 0,0 0 1 0 0,1 1-1 0 0,-1-1 0 0 0,0 0 0 0 0,0 0 1 0 0,1 0-1 0 0,-1 0 0 0 0,0 0 1 0 0,0 0-1 0 0,0 0 0 0 0,1 0 0 0 0,-1 0 1 0 0,0 0-1 0 0,0 0 0 0 0,1 0 0 0 0,-1 0 1 0 0,0 0-1 0 0,0 0 0 0 0,1 0 0 0 0,-1 0 1 0 0,0 0-1 0 0,0 0 0 0 0,0 0 0 0 0,1 0 1 0 0,-1 0-1 0 0,0 0 0 0 0,0 0 0 0 0,0 0 1 0 0,1 0-1 0 0,-1-1 0 0 0,0 1 0 0 0,0 0 1 0 0,1 0-1 0 0,12-9-173 0 0,-4-1 83 0 0,-2 3 37 0 0,-1 0 0 0 0,0-1-1 0 0,-1 1 1 0 0,1-1 0 0 0,5-12-1 0 0,10-23-52 0 0,16-35 30 0 0,18-56 14 0 0,-10 48 10 0 0,-40 74 54 0 0,1 0 0 0 0,0 1 0 0 0,0 0 0 0 0,9-11 0 0 0,-12 16 0 0 0,1 1 0 0 0,-1-1-1 0 0,3-9 1 0 0,8-13 12 0 0,-12 26 25 0 0,-1 0-81 0 0,-3-9 456 0 0,6 16-291 0 0,-4-5-122 0 0,0 0 1 0 0,1 0 0 0 0,-1 0 0 0 0,0 0 0 0 0,0 0-1 0 0,1 0 1 0 0,-1 1 0 0 0,0-1 0 0 0,0 0 0 0 0,0 0-1 0 0,1 0 1 0 0,-1 1 0 0 0,0-1 0 0 0,0 0 0 0 0,0 0-1 0 0,0 0 1 0 0,1 1 0 0 0,-1-1 0 0 0,0 0 0 0 0,0 0-1 0 0,0 1 1 0 0,0-1 0 0 0,0 0 0 0 0,0 1-1 0 0,0-1 1 0 0,0 0 0 0 0,0 0 0 0 0,0 1 0 0 0,0-1-1 0 0,0 0 1 0 0,0 1 0 0 0,0-1 0 0 0,0 0 0 0 0,0 0-1 0 0,0 1 1 0 0,0-1 0 0 0,0 0 0 0 0,0 0 0 0 0,0 1-1 0 0,-1-1 1 0 0,0 2 6 0 0,1-1 0 0 0,-1 0 1 0 0,0 1-1 0 0,1-1 0 0 0,-1 1 0 0 0,1-1 0 0 0,0 1 0 0 0,-1-1 0 0 0,1 1 1 0 0,0-1-1 0 0,0 1 0 0 0,0-1 0 0 0,0 1 0 0 0,0 0 0 0 0,0-1 0 0 0,0 1 0 0 0,1-1 1 0 0,-1 1-1 0 0,1 1 0 0 0,-1-1 5 0 0,0-1 0 0 0,0 1 0 0 0,0-1 0 0 0,0 1 0 0 0,0-1 0 0 0,0 1 0 0 0,-1-1 0 0 0,1 0 0 0 0,0 1 0 0 0,-1-1 0 0 0,0 1 0 0 0,1-1 0 0 0,-1 0 0 0 0,0 1 0 0 0,1-1 0 0 0,-3 2 1 0 0,-5 14 77 0 0,5-5-66 0 0,0-1 0 0 0,-9 22 1 0 0,10-27-22 0 0,0 0 1 0 0,0 0 0 0 0,-1 11 0 0 0,-4 11-4 0 0,2-16 1 0 0,1 1 0 0 0,0 0 0 0 0,-2 15 0 0 0,0 1 0 0 0,4-23 0 0 0,1 1 0 0 0,0-1 0 0 0,0 1 0 0 0,0 0 0 0 0,1 8 0 0 0,-1 1-6 0 0,1-15 3 0 0,0 0-1 0 0,0 0 1 0 0,0 0-1 0 0,-1 0 0 0 0,1 0 1 0 0,0 0-1 0 0,0 0 1 0 0,1 0-1 0 0,-1 0 0 0 0,0 0 1 0 0,0 0-1 0 0,0 0 1 0 0,1 0-1 0 0,-1 0 1 0 0,0 0-1 0 0,1 0 0 0 0,-1 0 1 0 0,1 0-1 0 0,-1 0 1 0 0,1 0-1 0 0,0 0 1 0 0,-1-1-1 0 0,1 1 0 0 0,0 0 1 0 0,-1 0-1 0 0,1-1 1 0 0,0 1-1 0 0,0-1 1 0 0,0 1-1 0 0,0 0 0 0 0,0-1 1 0 0,1 1-1 0 0,0 0-102 0 0,10-3-188 0 0,-8 0 221 0 0,0 0 0 0 0,-1 0 0 0 0,1 0 1 0 0,-1-1-1 0 0,1 1 0 0 0,-1-1 0 0 0,0 0 0 0 0,0 0 0 0 0,0 0 0 0 0,-1-1 0 0 0,1 1 0 0 0,2-6 0 0 0,-1 0-20 0 0,-1-2-6 0 0,2 1 0 0 0,6-13 0 0 0,0-6-39 0 0,-9 24 111 0 0,0-1 0 0 0,0 1 0 0 0,0-1-1 0 0,4-5 1 0 0,0 2 16 0 0,-2 3 10 0 0,0 0 0 0 0,0-1 1 0 0,-1 1-1 0 0,1-1 1 0 0,-2 0-1 0 0,4-8 0 0 0,5-20 1 0 0,-7 25 0 0 0,0 0 0 0 0,1-13 0 0 0,1 3 0 0 0,-5 17 0 0 0,0 1 0 0 0,0-1 0 0 0,-1 0 0 0 0,1 0 0 0 0,-1 0 0 0 0,1 0 0 0 0,-1 0 0 0 0,0 0 0 0 0,0 0 0 0 0,0 0 0 0 0,-2-5 0 0 0,1-3 87 0 0,1 10-77 0 0,0 0-1 0 0,1 1 1 0 0,-1-1-1 0 0,0 1 1 0 0,0-1-1 0 0,-1 1 1 0 0,1-1-1 0 0,0 0 1 0 0,0 1-1 0 0,0-1 1 0 0,0 1-1 0 0,0-1 1 0 0,-1 1-1 0 0,1-1 1 0 0,0 1-1 0 0,0-1 1 0 0,-1 1-1 0 0,1-1 1 0 0,0 1-1 0 0,-1-1 1 0 0,0 0-1 0 0,0 0 183 0 0,1 1-182 0 0,-1 0 0 0 0,1 0 0 0 0,-1-1 0 0 0,1 1 0 0 0,-1 0 0 0 0,1 0 0 0 0,0 0 0 0 0,-1 0 0 0 0,1-1-1 0 0,-1 1 1 0 0,1 0 0 0 0,-1 0 0 0 0,1 0 0 0 0,-1 0 0 0 0,1 0 0 0 0,0 0 0 0 0,-1 0 0 0 0,1 1 0 0 0,-1-1 0 0 0,1 0 0 0 0,-1 0 0 0 0,1 0-1 0 0,-1 0 1 0 0,1 0 0 0 0,0 1 0 0 0,-1-1 0 0 0,0 1 0 0 0,-12 5 54 0 0,11-4-63 0 0,0 0 0 0 0,0 1 0 0 0,0-1 0 0 0,0 1 0 0 0,0-1 0 0 0,1 1 1 0 0,-1 0-1 0 0,-1 5 0 0 0,-3 4-1 0 0,5-10 0 0 0,0-1-1 0 0,0 1 1 0 0,1 0-1 0 0,-1 0 0 0 0,1 0 1 0 0,-1 0-1 0 0,1 0 1 0 0,0-1-1 0 0,0 5 0 0 0,0-4-5 0 0,0 0-1 0 0,0 0 0 0 0,-1 1 0 0 0,1-1 1 0 0,0 0-1 0 0,-1 0 0 0 0,0 0 0 0 0,0 3 1 0 0,-1-2 0 0 0,-1 3-9 0 0,0 0 1 0 0,0 1 0 0 0,0-1 0 0 0,-2 10-1 0 0,4-13 11 0 0,0 1 0 0 0,0-1 1 0 0,0 0-1 0 0,-1 1 0 0 0,-3 4 0 0 0,4-6 1 0 0,0 0 1 0 0,0-1-1 0 0,-1 2 0 0 0,1-1 0 0 0,1 0 1 0 0,-1 0-1 0 0,0 0 0 0 0,0 0 1 0 0,1 1-1 0 0,0-1 0 0 0,-1 0 0 0 0,1 0 1 0 0,0 1-1 0 0,0 3 0 0 0,0 18 3 0 0,-1-21 0 0 0,1 1 0 0 0,0-1 0 0 0,0 1 0 0 0,0 0 0 0 0,1-1 0 0 0,1 7 0 0 0,-3 0 0 0 0,-3-2 0 0 0,5-8 0 0 0,-1 0 0 0 0,0 0-1 0 0,0 1 1 0 0,0-1 0 0 0,0 0-1 0 0,0 0 1 0 0,1 0 0 0 0,-1 0-1 0 0,0 1 1 0 0,0-1 0 0 0,0 0-1 0 0,1 0 1 0 0,-1 0 0 0 0,0 0-1 0 0,0 0 1 0 0,0 0 0 0 0,1 0-1 0 0,-1 0 1 0 0,0 1 0 0 0,0-1-1 0 0,1 0 1 0 0,-1 0 0 0 0,0 0-1 0 0,0 0 1 0 0,1 0 0 0 0,-1 0-1 0 0,0 0 1 0 0,0 0 0 0 0,0 0-1 0 0,1-1 1 0 0,-1 1 0 0 0,3-1-16 0 0,0 0 0 0 0,-1 0 0 0 0,1 0 0 0 0,-1 0 0 0 0,1-1 0 0 0,-1 1 0 0 0,1-1 0 0 0,-1 1 0 0 0,0-1 0 0 0,0 0 0 0 0,3-3 0 0 0,0-1 3 0 0,0 1-1 0 0,0-1 1 0 0,5-9-1 0 0,-1 0 13 0 0,0 2-3 0 0,11-28-1 0 0,-1 11-49 0 0,-16 24 54 0 0,2 1 11 0 0,-4 4 126 0 0,-2 1-69 0 0,0 0-50 0 0,0-1-15 0 0,1 1 1 0 0,-1 0 0 0 0,1-1 0 0 0,-1 1 0 0 0,1 0 0 0 0,-1 0-1 0 0,1 0 1 0 0,-1-1 0 0 0,1 1 0 0 0,-1 0 0 0 0,1 0-1 0 0,-1 0 1 0 0,0 0 0 0 0,1 0 0 0 0,-1 0 0 0 0,1 0-1 0 0,-1 0 1 0 0,1 0 0 0 0,-1 0 0 0 0,1 1 0 0 0,-1-1 0 0 0,0 0-1 0 0,1 0 1 0 0,-1 0 0 0 0,1 1 0 0 0,-1-1 0 0 0,1 0-1 0 0,-1 1 1 0 0,0-1 2 0 0,-1 1 1 0 0,0-1 1 0 0,0 1-1 0 0,1 0 1 0 0,-1-1-1 0 0,0 1 0 0 0,0 0 1 0 0,1 0-1 0 0,-1 0 0 0 0,1 0 1 0 0,-1 1-1 0 0,1-1 1 0 0,-1 0-1 0 0,1 0 0 0 0,0 1 1 0 0,0-1-1 0 0,-1 1 0 0 0,0 2 1 0 0,-10 12 52 0 0,11-15-54 0 0,0 1-1 0 0,-1-1 1 0 0,1 0 0 0 0,0 1-1 0 0,0 0 1 0 0,0-1-1 0 0,0 1 1 0 0,0-1 0 0 0,1 1-1 0 0,-1 0 1 0 0,0 0 0 0 0,0 2-1 0 0,1-2 6 0 0,-1 0 0 0 0,0 0 0 0 0,1 0 0 0 0,-1 0 0 0 0,0 0 0 0 0,0-1 0 0 0,-2 4 0 0 0,2-4-7 0 0,1 0-1 0 0,-1-1 1 0 0,1 1-1 0 0,-1 0 1 0 0,1 0-1 0 0,-1 0 1 0 0,1 0-1 0 0,-1 0 1 0 0,1 0-1 0 0,0 0 1 0 0,0 0-1 0 0,-1 0 1 0 0,1 0-1 0 0,0 0 1 0 0,0 0-1 0 0,0 0 1 0 0,0 0 0 0 0,0 0-1 0 0,0 0 1 0 0,0 0-1 0 0,1 0 1 0 0,-1 0-1 0 0,0 0 1 0 0,1 1-1 0 0,0 7-19 0 0,-4-2-62 0 0,8-2-8 0 0,-4-5 16 0 0,0 0-88 0 0,0 0 157 0 0,-1 0 1 0 0,1 0-1 0 0,-1 0 0 0 0,0 0 1 0 0,1-1-1 0 0,-1 1 0 0 0,1 0 0 0 0,-1 0 1 0 0,0 0-1 0 0,1 0 0 0 0,-1 0 0 0 0,1-1 1 0 0,-1 1-1 0 0,0 0 0 0 0,1 0 0 0 0,-1-1 1 0 0,0 1-1 0 0,1 0 0 0 0,-1-1 0 0 0,0 1 1 0 0,0 0-1 0 0,1-1 0 0 0,-1 1 0 0 0,0 0 1 0 0,0-1-1 0 0,1 1 0 0 0,0-3 3 0 0,8-3 0 0 0,-5 4 37 0 0,-3 1-3 0 0,0 0 0 0 0,1 1 0 0 0,-1-1 0 0 0,1 1 0 0 0,-1-1 0 0 0,1 1 0 0 0,-1-1 0 0 0,1 1 0 0 0,-1 0 0 0 0,4 0 0 0 0,-3-1 7 0 0,-2 1-43 0 0,1-1 0 0 0,-1 1 1 0 0,1-1-1 0 0,-1 1 1 0 0,0-1-1 0 0,1 1 1 0 0,-1-1-1 0 0,0 1 1 0 0,0-1-1 0 0,1 1 1 0 0,-1-1-1 0 0,0 1 1 0 0,0-1-1 0 0,0 1 0 0 0,0-1 1 0 0,0 0-1 0 0,0 1 1 0 0,0-1-1 0 0,0 1 1 0 0,0-1-1 0 0,0 0 1 0 0,0 1-1 0 0,0-1 1 0 0,0 1-1 0 0,0-1 1 0 0,-1 0-1 0 0,1-4-2 0 0,1 3 2 0 0,0-1 0 0 0,-1 1 0 0 0,1-1 0 0 0,-1 1 0 0 0,1-1 0 0 0,-1 0 0 0 0,0 1 0 0 0,0-6 0 0 0,0 6-4 0 0,0 0 1 0 0,0 0-1 0 0,0 0 0 0 0,1 0 1 0 0,-1 0-1 0 0,1 0 0 0 0,-1 0 0 0 0,1 0 1 0 0,1-3-1 0 0,4-14-47 0 0,-2-10 15 0 0,2 0-1 0 0,13-43 0 0 0,4-16 3 0 0,8-32-30 0 0,-20 70 64 0 0,-6 31 0 0 0,5-34 0 0 0,-6 17 0 0 0,-1 11 0 0 0,0-31 0 0 0,-3 27-4 0 0,1 19 38 0 0,-1 0 1 0 0,0 1-1 0 0,-1-1 0 0 0,-4-19 0 0 0,1 8 20 0 0,4 16-39 0 0,-1 1 1 0 0,0 0-1 0 0,0 0 0 0 0,0 0 1 0 0,-1 0-1 0 0,1 0 1 0 0,-4-7-1 0 0,1 3 34 0 0,3 6-31 0 0,-1 0 0 0 0,1 0 1 0 0,0-1-1 0 0,-1 1 0 0 0,1 0 0 0 0,-1 0 1 0 0,-2-3-1 0 0,3 5-8 0 0,0-1 0 0 0,0 1 0 0 0,0-1 0 0 0,0 1 0 0 0,0-1 0 0 0,0 1 0 0 0,0-1 0 0 0,0 1-1 0 0,0 0 1 0 0,0 0 0 0 0,0-1 0 0 0,0 1 0 0 0,0 0 0 0 0,0 0 0 0 0,0 0 0 0 0,0 0 0 0 0,-1 0 0 0 0,1 1 0 0 0,0-1 0 0 0,0 0 0 0 0,0 0 0 0 0,0 1 0 0 0,0-1 0 0 0,0 1 0 0 0,-1 0 0 0 0,1 0-18 0 0,-1 0 0 0 0,0 1 0 0 0,1-1 1 0 0,0 0-1 0 0,-1 1 0 0 0,1 0 1 0 0,0-1-1 0 0,0 1 0 0 0,0 0 1 0 0,0 0-1 0 0,0-1 0 0 0,0 1 1 0 0,0 0-1 0 0,1 0 0 0 0,-1 0 1 0 0,1 0-1 0 0,-1 4 0 0 0,-2 3-81 0 0,3-5 70 0 0,-1 1 0 0 0,1 0 0 0 0,0 0 0 0 0,0-1 0 0 0,0 1 0 0 0,1 0 0 0 0,1 6 0 0 0,1 5-9 0 0,-1-4-25 0 0,1 1 0 0 0,5 16 1 0 0,1 1-36 0 0,21 66 14 0 0,-26-84 56 0 0,1 1 0 0 0,11 18 0 0 0,-7-12 18 0 0,-7-16 0 0 0,1 0 0 0 0,-1 1 0 0 0,0-1 0 0 0,1 0 0 0 0,5 4 0 0 0,5 4 0 0 0,-9-10 0 0 0,-1-1 0 0 0,6 0 19 0 0,-6-1 2 0 0,-1-1 0 0 0,0 1 0 0 0,0-1 0 0 0,0 0 0 0 0,0 1 1 0 0,-1-1-1 0 0,1 0 0 0 0,0 0 0 0 0,-1 0 0 0 0,1 0 0 0 0,-1-1 0 0 0,0 1 0 0 0,0 0 0 0 0,1-4 1 0 0,6-7 42 0 0,-7 11-64 0 0,0 0 0 0 0,0 0 0 0 0,0 0 0 0 0,-1-1 0 0 0,1 1 0 0 0,-1 0 0 0 0,1 0 0 0 0,-1 0 0 0 0,0-1 0 0 0,1-2 0 0 0,2-16 0 0 0,0 14 0 0 0,-1-1 0 0 0,0 1 0 0 0,0 0 0 0 0,-1-1 0 0 0,0 1 0 0 0,0-13 0 0 0,-1 15 0 0 0,1 0 0 0 0,0 0 0 0 0,0 0 0 0 0,0 0 0 0 0,3-6 0 0 0,-3 5 0 0 0,1 1 0 0 0,-1 0 0 0 0,1 0 0 0 0,-1-9 0 0 0,0 2 0 0 0,-1-5 0 0 0,5-26 0 0 0,-4 35 11 0 0,0 0 0 0 0,-1 1 0 0 0,-1-11 0 0 0,1-7 9 0 0,0 24-5 0 0,0-1 1 0 0,-1 1-1 0 0,1 0 0 0 0,0-1 1 0 0,0 1-1 0 0,-1-1 0 0 0,1 1 0 0 0,-1 0 1 0 0,1 0-1 0 0,-1-1 0 0 0,0 1 0 0 0,1 0 1 0 0,-1 0-1 0 0,0 0 0 0 0,0-1 1 0 0,0 1-1 0 0,0 0 0 0 0,0 0 0 0 0,0 1 1 0 0,0-1-1 0 0,-2-1 0 0 0,-6 14 84 0 0,8-10-93 0 0,0 0 0 0 0,0 0 0 0 0,1 0 0 0 0,-1 1 0 0 0,1-1 0 0 0,-1 0 0 0 0,1 0 0 0 0,0 4 0 0 0,-2 10-7 0 0,-1 3 11 0 0,1 1-1 0 0,0-1 0 0 0,2 27 0 0 0,-1-6 114 0 0,2-21-35 0 0,0 0 0 0 0,5 24 1 0 0,1 5 134 0 0,-6-38-198 0 0,1-1 0 0 0,1 0-1 0 0,-1 0 1 0 0,6 11 0 0 0,1 4-13 0 0,-8-21-30 0 0,0-1 0 0 0,0 1-1 0 0,0-1 1 0 0,1 1 0 0 0,-1-1-1 0 0,1 1 1 0 0,-1-1 0 0 0,1 0-1 0 0,0 1 1 0 0,0-1 0 0 0,0 0-1 0 0,0 0 1 0 0,0-1 0 0 0,3 3 0 0 0,-5-4 16 0 0,1 0 1 0 0,-1 0 0 0 0,0 0 0 0 0,1 0-1 0 0,-1 0 1 0 0,1 0 0 0 0,-1 0 0 0 0,0-1 0 0 0,1 1-1 0 0,-1 0 1 0 0,0 0 0 0 0,1 0 0 0 0,-1 0 0 0 0,0 0-1 0 0,1-1 1 0 0,-1 1 0 0 0,0 0 0 0 0,1 0-1 0 0,-1-1 1 0 0,0 1 0 0 0,0 0 0 0 0,1 0 0 0 0,-1-1-1 0 0,0 1 1 0 0,0 0 0 0 0,1-1 0 0 0,-1 1 0 0 0,0 0-1 0 0,0-1 1 0 0,0 1 0 0 0,0-1 0 0 0,0 1 0 0 0,0 0-1 0 0,1-1 1 0 0,-1 1 0 0 0,0 0 0 0 0,0-1-1 0 0,0 1 1 0 0,0-1 0 0 0,0 1 0 0 0,0 0 0 0 0,-1-1-1 0 0,1 1 1 0 0,0-1 2 0 0,-1 0-4 0 0,1 0 0 0 0,-1 0 1 0 0,0-1-1 0 0,1 1 0 0 0,-1 0 0 0 0,1 0 1 0 0,-1-1-1 0 0,1 1 0 0 0,0-1 1 0 0,-1 1-1 0 0,1 0 0 0 0,0-1 1 0 0,0 1-1 0 0,0-1 0 0 0,0 1 1 0 0,0 0-1 0 0,0-1 0 0 0,0 1 1 0 0,1 0-1 0 0,-1-1 0 0 0,1 1 1 0 0,-1 0-1 0 0,2-3 0 0 0,-1-1-2 0 0,0 0-1 0 0,-1-1 0 0 0,1 1 1 0 0,-1-1-1 0 0,0 1 1 0 0,0-1-1 0 0,-1 1 0 0 0,0 0 1 0 0,1-1-1 0 0,-2 1 0 0 0,1 0 1 0 0,-3-6-1 0 0,-3-22 7 0 0,4 21 12 0 0,0 0 1 0 0,-1 1-1 0 0,0-1 0 0 0,0 1 0 0 0,-1 0 0 0 0,-11-17 0 0 0,3 4 23 0 0,7 16-36 0 0,-4-1 0 0 0,6 11 0 0 0,3-2 0 0 0,0 0-2 0 0,-1 0 0 0 0,1 1 0 0 0,-1-1 0 0 0,0 1 0 0 0,1 0 0 0 0,-1-1 0 0 0,1 1-1 0 0,-1 0 1 0 0,1 0 0 0 0,0 0 0 0 0,-1-1 0 0 0,1 2 0 0 0,0-1 0 0 0,0 0 0 0 0,0 0 0 0 0,-1 0 0 0 0,1 1 0 0 0,0-1-1 0 0,1 0 1 0 0,-2 3 0 0 0,-1-1-34 0 0,-4 9-70 0 0,1 0 0 0 0,0 0 0 0 0,0 0 0 0 0,1 1-1 0 0,0 0 1 0 0,1 0 0 0 0,-3 24 0 0 0,-5 97 333 0 0,11-122-189 0 0,2 86 87 0 0,0-60-154 0 0,-1 0 0 0 0,-6 39 0 0 0,5-72-2 0 0,0 0 0 0 0,0-1 1 0 0,-1 1-1 0 0,0 0 1 0 0,0-1-1 0 0,0 1 1 0 0,0-1-1 0 0,-1 0 1 0 0,0 0-1 0 0,-3 5 1 0 0,-2-1-27 0 0,8-7 61 0 0,0-1-1 0 0,-1 1 1 0 0,1-1 0 0 0,0 1 0 0 0,-1-1 0 0 0,1 1 0 0 0,-1-1 0 0 0,1 1 0 0 0,-1-1 0 0 0,1 0 0 0 0,-1 1-1 0 0,1-1 1 0 0,-1 1 0 0 0,1-1 0 0 0,-1 0 0 0 0,1 0 0 0 0,-1 1 0 0 0,1-1 0 0 0,-1 0 0 0 0,0 0 0 0 0,1 0-1 0 0,-1 0 1 0 0,0 0 0 0 0,1 0 0 0 0,-1 0 0 0 0,1 0 0 0 0,-1 0 0 0 0,0 0 0 0 0,1 0 0 0 0,-2 0 0 0 0,-9-3 9 0 0,10-1-15 0 0,1 3 1 0 0,-7-8-4 0 0,6 8 2 0 0,0 0 0 0 0,1 0-1 0 0,-1 0 1 0 0,0 0 0 0 0,0 0 0 0 0,1-1-1 0 0,-1 1 1 0 0,1 0 0 0 0,-1 0-1 0 0,1 0 1 0 0,0-1 0 0 0,-1 1 0 0 0,1 0-1 0 0,0-1 1 0 0,0 1 0 0 0,0 0 0 0 0,0-3-1 0 0,0 3-8 0 0,0-1 0 0 0,-1 1 0 0 0,1-1 0 0 0,0 1 0 0 0,0-1 0 0 0,-1 1-1 0 0,1 0 1 0 0,-1-1 0 0 0,0 1 0 0 0,0-2 0 0 0,-5-12-47 0 0,6 15 63 0 0,0 0-3 0 0,0-1 1 0 0,1 1-1 0 0,-1-1 1 0 0,0 1-1 0 0,0 0 0 0 0,0-1 1 0 0,0 1-1 0 0,0-1 1 0 0,-1 1-1 0 0,1 0 1 0 0,0-1-1 0 0,0 1 0 0 0,0-1 1 0 0,0 1-1 0 0,0 0 1 0 0,0-1-1 0 0,-1 1 0 0 0,1-1 1 0 0,0 1-1 0 0,0 0 1 0 0,-1-1-1 0 0,1 1 1 0 0,0 0-1 0 0,0 0 0 0 0,-1-1 1 0 0,1 1-1 0 0,0 0 1 0 0,-1 0-1 0 0,1-1 0 0 0,-1 1 1 0 0,1 0-1 0 0,0 0 1 0 0,-1 0-1 0 0,0-1 1 0 0,-4-1-2 0 0,4 2-54 0 0,-5 6-138 0 0,5-5 186 0 0,1 0 0 0 0,0 0 0 0 0,0 0-1 0 0,-1 0 1 0 0,1 0 0 0 0,-1 0 0 0 0,1 0-1 0 0,-1 0 1 0 0,0 0 0 0 0,1 0 0 0 0,-2 1 0 0 0,2 15-48 0 0,-21 38 54 0 0,20-53 13 0 0,0 1 0 0 0,0 0 0 0 0,1 0 0 0 0,-1 0 0 0 0,1 0 0 0 0,-1 0 0 0 0,1 0 0 0 0,1 6 0 0 0,-1-5 17 0 0,0-1 0 0 0,-1 1 0 0 0,1 0 0 0 0,0 0-1 0 0,-2 5 1 0 0,-2 2 65 0 0,1 1 0 0 0,0 0-1 0 0,1 0 1 0 0,-2 23 0 0 0,4-25 4 0 0,-2 1 0 0 0,-2 11 0 0 0,3-15-52 0 0,-1 0 0 0 0,1 0 0 0 0,1 0 1 0 0,-1 0-1 0 0,1 1 0 0 0,1 10 1 0 0,-1 9-9 0 0,0-24-35 0 0,0-1-1 0 0,0 1 0 0 0,0 0 0 0 0,0 0 0 0 0,0 0 0 0 0,0 0 1 0 0,1 0-1 0 0,-1 0 0 0 0,1 0 0 0 0,1 3 0 0 0,0 2-3 0 0,-2-7-1 0 0,-1 0-1 0 0,1-1 0 0 0,0 1 1 0 0,0 0-1 0 0,0-1 0 0 0,0 1 1 0 0,0 0-1 0 0,0-1 0 0 0,0 1 1 0 0,1 0-1 0 0,-1-1 1 0 0,0 1-1 0 0,0 0 0 0 0,0-1 1 0 0,1 1-1 0 0,-1 0 0 0 0,-2 2-62 0 0,1-3 63 0 0,-7-14-146 0 0,6 12 139 0 0,1 0 0 0 0,-1 1 1 0 0,1 0 0 0 0,0 0-1 0 0,0-1 1 0 0,0 1-1 0 0,0-1 1 0 0,0 1 0 0 0,0-1-1 0 0,0 0 1 0 0,1 1-1 0 0,-1-1 1 0 0,1 0 0 0 0,-2-3-1 0 0,2 4 7 0 0,0 1-1 0 0,-1-1 0 0 0,1 0 1 0 0,0 0-1 0 0,-1 0 0 0 0,1 0 1 0 0,-1 1-1 0 0,1-1 0 0 0,-1 0 1 0 0,1 0-1 0 0,-1 1 0 0 0,0-1 1 0 0,1 0-1 0 0,-1 1 0 0 0,0-1 1 0 0,0 1-1 0 0,0-1 0 0 0,0 0 1 0 0,0 1-1 0 0,1-1 1 0 0,-1 1-1 0 0,0-1 0 0 0,0 1 1 0 0,1-1-1 0 0,-1 1 0 0 0,1-1 1 0 0,-1 0-1 0 0,1 0 0 0 0,-1 1 1 0 0,1-1-1 0 0,-1 0 1 0 0,1 0-1 0 0,-1 1 0 0 0,1-1 1 0 0,0 0-1 0 0,0 0 0 0 0,-1 0 1 0 0,1-1-1 0 0,-2-2 2 0 0,1 3-1 0 0,1 1-1 0 0,0 0 1 0 0,0 0-1 0 0,-1 0 1 0 0,1-1-1 0 0,0 1 0 0 0,0 0 1 0 0,0 0-1 0 0,0-1 1 0 0,-1 1-1 0 0,1 0 1 0 0,0 0-1 0 0,0-1 1 0 0,0 1-1 0 0,0 0 1 0 0,0-1-1 0 0,0 1 1 0 0,0 0-1 0 0,0 0 1 0 0,0-1-1 0 0,0 1 1 0 0,0 0-1 0 0,0-1 1 0 0,0 1-1 0 0,0 0 1 0 0,0-1-1 0 0,0 1 1 0 0,0 0-1 0 0,0 0 0 0 0,0-1 1 0 0,1 1-1 0 0,-1 0 1 0 0,0 0-1 0 0,0-1 1 0 0,0 1-1 0 0,0 0 1 0 0,1 0-1 0 0,-1-1 1 0 0,0 1-1 0 0,0 0 1 0 0,1 0-1 0 0,1-7 2 0 0,-8 2-10 0 0,5 4 26 0 0,-2 7 161 0 0,3-4-166 0 0,-1 0 1 0 0,1-1-1 0 0,0 1 0 0 0,-1 0 1 0 0,1-1-1 0 0,0 1 1 0 0,0 0-1 0 0,0-1 1 0 0,0 1-1 0 0,0 0 0 0 0,1 0 1 0 0,-1-1-1 0 0,1 4 1 0 0,1 15-11 0 0,-2-15-1 0 0,-1 1 0 0 0,1 0 0 0 0,0 0 0 0 0,0-1 0 0 0,1 1 0 0 0,-1 0 0 0 0,3 7 0 0 0,-2-6 0 0 0,0 0 0 0 0,0 1 0 0 0,-1-1 0 0 0,-1 12 0 0 0,1 10 0 0 0,-2-4 0 0 0,1-23 0 0 0,0 1 0 0 0,1 0 0 0 0,0-1 0 0 0,-1 1 0 0 0,1 0 0 0 0,0 0 0 0 0,1-1 0 0 0,-1 1 0 0 0,0 0 0 0 0,2 4 0 0 0,-2-6 0 0 0,0 0 0 0 0,1 0 0 0 0,-1-1 0 0 0,0 1 0 0 0,0 0 0 0 0,0 0 0 0 0,0 0 0 0 0,0 0 0 0 0,0 0 0 0 0,-1-1 0 0 0,1 1 0 0 0,0 0 0 0 0,0 0 0 0 0,-1 0 0 0 0,1 0 0 0 0,-1 0 0 0 0,1 0 0 0 0,0 0 0 0 0,-1-1 0 0 0,1 1 0 0 0,0 0 0 0 0,0-1 0 0 0,-1 1 0 0 0,1 0 0 0 0,0-1 0 0 0,0 1 0 0 0,0 0 0 0 0,0-1 0 0 0,0 1 0 0 0,0 0 0 0 0,0-1 0 0 0,0 1 0 0 0,0 0 0 0 0,0 0 0 0 0,1 1 0 0 0,2 2 0 0 0,-3-4 0 0 0,1 1 0 0 0,-1-1 0 0 0,0 1 0 0 0,1-1 0 0 0,-1 0 0 0 0,0 1 0 0 0,1 0 0 0 0,-1-1 0 0 0,0 1 0 0 0,0-1 0 0 0,1 1 0 0 0,-1-1 0 0 0,0 1 0 0 0,0-1 0 0 0,0 1 0 0 0,0 0 0 0 0,0-1 0 0 0,0 1 0 0 0,0 0 0 0 0,0 0 0 0 0,0-1 0 0 0,0 1 0 0 0,-1-1 0 0 0,1 0 0 0 0,0 1 0 0 0,0-1 0 0 0,0 1 0 0 0,0-1 0 0 0,0 1 0 0 0,0-1 0 0 0,0 1 0 0 0,0-1 0 0 0,0 1 0 0 0,0-1 0 0 0,0 1 0 0 0,0-1 0 0 0,0 1 0 0 0,0-1 0 0 0,0 1 0 0 0,0-1 0 0 0,1 1 0 0 0,-1-1 0 0 0,0 0 0 0 0,0 1 0 0 0,0-1 0 0 0,1 1 0 0 0,-1-1 0 0 0,0 0 0 0 0,1 1 0 0 0,-1 0 0 0 0,4 4 0 0 0,-4 3 0 0 0,7-2 0 0 0,-6-6 0 0 0,0 0 0 0 0,-1 1 0 0 0,1-1 0 0 0,0 0 0 0 0,-1 1 0 0 0,1-1 0 0 0,0 0 0 0 0,-1 0 0 0 0,1 0 0 0 0,0 0 0 0 0,-1 1 0 0 0,1-1 0 0 0,0 0 0 0 0,-1 0 0 0 0,1 0 0 0 0,0-1 0 0 0,0 1 0 0 0,3-4 0 0 0,-3 3 0 0 0,0 0 0 0 0,0 0 0 0 0,1-1 0 0 0,-1 1 0 0 0,0 0 0 0 0,0-1 0 0 0,0 1 0 0 0,0-1 0 0 0,0 1 0 0 0,0-1 0 0 0,0 0 0 0 0,0 0 0 0 0,-1 1 0 0 0,1-1 0 0 0,-1 0 0 0 0,1 0 0 0 0,-1 1 0 0 0,1-5 0 0 0,6-14-41 0 0,-6 17 28 0 0,0 1 1 0 0,0 0 0 0 0,0 0 0 0 0,0 0-1 0 0,-1-1 1 0 0,1 1 0 0 0,-1-1-1 0 0,1-3 1 0 0,-1-4-29 0 0,0 4 24 0 0,0-1-1 0 0,0 1 1 0 0,1 0 0 0 0,2-11-1 0 0,-2 9 18 0 0,1-1 0 0 0,-2 0 0 0 0,1-13 0 0 0,0-5 0 0 0,-1 24 0 0 0,-1-1 0 0 0,1 1 0 0 0,0-1 0 0 0,-1 1 0 0 0,0 0 0 0 0,0-1 0 0 0,-1-4 0 0 0,-5-18 0 0 0,7 20 0 0 0,0-1 0 0 0,-1 0 0 0 0,0 1 0 0 0,-1-1 0 0 0,0 1 0 0 0,-3-9 0 0 0,-5-16 42 0 0,7 22-14 0 0,1 1-1 0 0,-1 1 1 0 0,-4-9-1 0 0,-4-15 36 0 0,1 3-46 0 0,3 7-17 0 0,6 18 0 0 0,0 0 0 0 0,0 0 0 0 0,0 0 0 0 0,0 1 0 0 0,0-1 0 0 0,-1 0 0 0 0,-2-3 0 0 0,-16-26 11 0 0,13 24 8 0 0,1-1-1 0 0,-10-17 1 0 0,-6-9-22 0 0,20 34 7 0 0,1-1-1 0 0,0 1 1 0 0,0 0-1 0 0,0-1 0 0 0,-1 1 1 0 0,1 0-1 0 0,-1 0 1 0 0,1 0-1 0 0,-1 0 1 0 0,1 0-1 0 0,-1 0 1 0 0,0 1-1 0 0,0-1 1 0 0,1 0-1 0 0,-1 1 0 0 0,0 0 1 0 0,-2-1-1 0 0,0 1 25 0 0,1 0-1 0 0,0 0 0 0 0,-1 1 0 0 0,1-1 1 0 0,0 1-1 0 0,-1 0 0 0 0,1 0 0 0 0,0 0 1 0 0,0 0-1 0 0,0 0 0 0 0,-5 4 1 0 0,-11 9-1 0 0,-2 1-316 0 0,13-10 161 0 0,1-3 127 0 0,5-6-11 0 0,3-3-51 0 0,12-62-368 0 0,-4 17 170 0 0,-6 38 261 0 0,53-223-88 0 0,-33 135-42 0 0,-6 23 84 0 0,-6 29 46 0 0,-4 17 0 0 0,14-39 0 0 0,-11 47 0 0 0,-2 4-40 0 0,9-38 0 0 0,-11 28 23 0 0,-3 14-10 0 0,1-1 1 0 0,6-19 0 0 0,49-104 209 0 0,2 19 434 0 0,-56 113-537 0 0,33-51 181 0 0,-30 49-242 0 0,-6 9-10 0 0,0 0-1 0 0,0 0 1 0 0,0 1-1 0 0,0-1 1 0 0,0 1-1 0 0,1-1 1 0 0,-1 1-1 0 0,0 0 1 0 0,1 0 0 0 0,-1 0-1 0 0,1 0 1 0 0,-1 0-1 0 0,1 0 1 0 0,3 0-1 0 0,-6 2-5 0 0,1-1 0 0 0,-1 1-1 0 0,0-1 1 0 0,0 1 0 0 0,1-1-1 0 0,-1 1 1 0 0,0 0 0 0 0,0-1-1 0 0,0 1 1 0 0,0-1 0 0 0,0 1-1 0 0,0-1 1 0 0,0 1 0 0 0,0 0-1 0 0,0-1 1 0 0,0 1 0 0 0,0-1-1 0 0,0 1 1 0 0,-1-1 0 0 0,1 1-1 0 0,0 0 1 0 0,0-1 0 0 0,-1 1-1 0 0,-6 15 76 0 0,-8 20 0 0 0,2-4 54 0 0,-24 63-36 0 0,21-60-96 0 0,-15 52 0 0 0,8-24 0 0 0,-4 19 11 0 0,15-53 34 0 0,10-26-45 0 0,0 1 1 0 0,1-1 0 0 0,-1 0 0 0 0,1 0 0 0 0,0 1-1 0 0,0-1 1 0 0,0 1 0 0 0,0-1 0 0 0,1 1-1 0 0,-1 6 1 0 0,1-2-13 0 0,0-5-7 0 0,4-4-1 0 0,5-8-1 0 0,14-45-156 0 0,-17 41 61 0 0,-1-1 1 0 0,4-15 0 0 0,4-12-59 0 0,27-79 45 0 0,-15 45 76 0 0,3-14 42 0 0,17-80-43 0 0,-9 28 54 0 0,-27 111 20 0 0,-7 25-3 0 0,0-1-1 0 0,0 0 0 0 0,-1 0 0 0 0,1 0 0 0 0,-1-9 1 0 0,1 5 18 0 0,-2 9-22 0 0,0 1-1 0 0,0-1 1 0 0,0 1 0 0 0,1-1-1 0 0,-1 1 1 0 0,0-1 0 0 0,0 1-1 0 0,0-1 1 0 0,0 1-1 0 0,0-1 1 0 0,0 1 0 0 0,0 0-1 0 0,0-1 1 0 0,0 1 0 0 0,0-1-1 0 0,-1 1 1 0 0,1-1-1 0 0,0 1 1 0 0,0-1 0 0 0,0 1-1 0 0,0-1 1 0 0,-1 1 0 0 0,0-2 207 0 0,0 4-116 0 0,-12 35 122 0 0,5-16-211 0 0,1 1 1 0 0,-7 35-1 0 0,-3 37-1 0 0,-5 32 372 0 0,21-113-361 0 0,0 0 0 0 0,1 0 0 0 0,0 1-1 0 0,4 22 1 0 0,0-25-73 0 0,2-5 26 0 0,-5-6 16 0 0,0 1 0 0 0,-1-1 0 0 0,1 0 0 0 0,0 0 0 0 0,-1 0 0 0 0,1 0 0 0 0,0 0 0 0 0,-1 0 0 0 0,1 0 0 0 0,-1 0 0 0 0,1-1 0 0 0,0 1 0 0 0,-1 0 0 0 0,1 0 0 0 0,0 0 0 0 0,-1-1 0 0 0,1 1 0 0 0,-1 0 0 0 0,1-1 0 0 0,0 1 0 0 0,-1 0 0 0 0,1-1 0 0 0,-1 1 0 0 0,1-1 0 0 0,-1 1 0 0 0,0-1 0 0 0,1 1 0 0 0,-1-1 0 0 0,1 1 0 0 0,-1-1 0 0 0,1-1 0 0 0,10-22-153 0 0,-8 16 119 0 0,3-7 36 0 0,-1-1 1 0 0,-1 1-1 0 0,4-31 1 0 0,-2 15 2 0 0,8-81 1 0 0,-12 88 0 0 0,6-109 11 0 0,-7 113 30 0 0,-1-27 1 0 0,0-13 27 0 0,1 42-30 0 0,-3-27 1 0 0,0 2-2 0 0,2 38-34 0 0,-1 0-1 0 0,0-1 1 0 0,0 1 0 0 0,0 0-1 0 0,-1 0 1 0 0,-2-6 0 0 0,-2-9 34 0 0,6 18-37 0 0,0 2 0 0 0,0-1 0 0 0,-1 1-1 0 0,1-1 1 0 0,0 0-1 0 0,0 1 1 0 0,0-1 0 0 0,0 1-1 0 0,-1-1 1 0 0,1 1 0 0 0,0-1-1 0 0,-1 1 1 0 0,1-1-1 0 0,0 1 1 0 0,-1 0 0 0 0,1-1-1 0 0,-1 1 1 0 0,1-1 0 0 0,0 1-1 0 0,-1 0 1 0 0,1-1-1 0 0,-1 1 1 0 0,1 0 0 0 0,-1 0-1 0 0,1-1 1 0 0,-2 1 0 0 0,1-1 83 0 0,-1 2 5 0 0,0 0-76 0 0,0 1 0 0 0,0-1-1 0 0,0 1 1 0 0,1 0 0 0 0,-1 0 0 0 0,0 0 0 0 0,1 0 0 0 0,-1 0-1 0 0,1 0 1 0 0,0 0 0 0 0,-1 0 0 0 0,1 0 0 0 0,-1 3 0 0 0,-12 38 39 0 0,10-28-29 0 0,-4 14 11 0 0,-4 35 0 0 0,2-11-50 0 0,6-29-21 0 0,-1 45 0 0 0,3-30 37 0 0,2-29 0 0 0,1 0 0 0 0,0 0 0 0 0,0 0 0 0 0,5 18 0 0 0,-2-12 0 0 0,-4-15-1 0 0,0 0 1 0 0,0-1 0 0 0,0 1-1 0 0,0-1 1 0 0,0 1 0 0 0,0-1-1 0 0,1 1 1 0 0,-1-1 0 0 0,0 1-1 0 0,0-1 1 0 0,0 1 0 0 0,1-1 0 0 0,-1 1-1 0 0,0-1 1 0 0,0 0 0 0 0,1 1-1 0 0,-1-1 1 0 0,0 1 0 0 0,1-1-1 0 0,-1 0 1 0 0,1 0 0 0 0,-1 1-1 0 0,0-1 1 0 0,1 0 0 0 0,-1 1-1 0 0,1-1 1 0 0,-1 0 0 0 0,1 0-1 0 0,-1 0 1 0 0,1 0 0 0 0,0 1 0 0 0,-1-1-4 0 0,1-1 0 0 0,0 1-1 0 0,-1 0 1 0 0,1 0 0 0 0,-1 0 0 0 0,1 0 0 0 0,-1-1 0 0 0,1 1 0 0 0,-1 0 0 0 0,1 0 0 0 0,-1-1 0 0 0,1 1 0 0 0,-1-1 0 0 0,0 1 0 0 0,1 0 0 0 0,-1-1 0 0 0,1 1 0 0 0,-1-1 0 0 0,0 1 0 0 0,1-1 0 0 0,6-9-55 0 0,-6 7 43 0 0,1 0 1 0 0,-1 0 0 0 0,0 0 0 0 0,0 0 0 0 0,-1 0-1 0 0,1 0 1 0 0,-1 0 0 0 0,1-3 0 0 0,1-12-35 0 0,12-71 153 0 0,-9 48-65 0 0,-3 14-38 0 0,0-33 0 0 0,-1 5 0 0 0,-2-15 0 0 0,2-12 0 0 0,5-65 0 0 0,-5 81 26 0 0,2-18 12 0 0,0 58-25 0 0,-1 0 0 0 0,-1-1 0 0 0,-2 1-1 0 0,-6-48 1 0 0,7 74-5 0 0,0 0 0 0 0,0-1-1 0 0,0 1 1 0 0,0 0 0 0 0,0 0 0 0 0,0 0-1 0 0,0 0 1 0 0,0-1 0 0 0,0 1-1 0 0,0 0 1 0 0,0 0 0 0 0,0 0 0 0 0,0-1-1 0 0,0 1 1 0 0,0 0 0 0 0,0 0-1 0 0,0 0 1 0 0,-1 0 0 0 0,1 0 0 0 0,0-1-1 0 0,0 1 1 0 0,0 0 0 0 0,0 0 0 0 0,0 0-1 0 0,0 0 1 0 0,-1 0 0 0 0,1 0-1 0 0,0-1 1 0 0,0 1 0 0 0,0 0 0 0 0,0 0-1 0 0,0 0 1 0 0,-1 0 0 0 0,1 0-1 0 0,0 0 1 0 0,0 0 0 0 0,-4 6 223 0 0,-1 12 43 0 0,3 43-145 0 0,1-28-148 0 0,5 65 1 0 0,-3-85-5 0 0,0-4 3 0 0,0-1 0 0 0,0 1 0 0 0,1-1 0 0 0,0 0 0 0 0,0 0 0 0 0,1 1 0 0 0,0-1 0 0 0,4 7 0 0 0,1-32-44 0 0,-6 8 64 0 0,-1 0 0 0 0,0-1 0 0 0,0 1 0 0 0,0-1 0 0 0,-2-13 0 0 0,0-7 0 0 0,-8-199-66 0 0,5 176 68 0 0,-8-43-2 0 0,1 24 0 0 0,-5-15 0 0 0,5 29 0 0 0,-12-46 0 0 0,22 98 2 0 0,1 3-1 0 0,0 1 0 0 0,0 0 0 0 0,-1 0 0 0 0,0 0 0 0 0,1 0 1 0 0,-1 0-1 0 0,0 0 0 0 0,0 0 0 0 0,0 0 0 0 0,0 0 0 0 0,0 0 0 0 0,0 0 1 0 0,-1 1-1 0 0,-2-4 0 0 0,4 5 3 0 0,0-1 0 0 0,-1 1 1 0 0,1 0-1 0 0,0-1 0 0 0,-1 1 0 0 0,1-1 1 0 0,-1 1-1 0 0,1 0 0 0 0,-1-1 0 0 0,1 1 1 0 0,-1 0-1 0 0,1-1 0 0 0,-1 1 0 0 0,1 0 1 0 0,-1 0-1 0 0,1-1 0 0 0,-1 1 0 0 0,0 0 1 0 0,1 0-1 0 0,-1 0 0 0 0,1 0 1 0 0,-1 0-1 0 0,0 0 0 0 0,1 0 0 0 0,-1 0 1 0 0,1 0-1 0 0,-1 0 0 0 0,0 0 0 0 0,1 0 1 0 0,-1 0-1 0 0,1 1 0 0 0,-1-1 0 0 0,1 0 1 0 0,-1 0-1 0 0,1 1 0 0 0,-1-1 0 0 0,1 0 1 0 0,-1 1-1 0 0,1-1 0 0 0,-1 1 0 0 0,1-1 1 0 0,-1 0-1 0 0,1 1 0 0 0,0-1 0 0 0,-1 1 1 0 0,1-1-1 0 0,0 1 0 0 0,-1 0 1 0 0,-2 3 25 0 0,1-1 0 0 0,0 1 0 0 0,0 0 0 0 0,0-1 0 0 0,-1 7 0 0 0,-7 14-50 0 0,7-19 7 0 0,1 0 0 0 0,0 1-1 0 0,-3 10 1 0 0,-10 58-12 0 0,13-63 14 0 0,1 0 0 0 0,0 0 0 0 0,1 0 0 0 0,1 13 1 0 0,0 9 10 0 0,-1-24 0 0 0,1-1 0 0 0,0 1 0 0 0,1-1 0 0 0,0 0 0 0 0,4 12 0 0 0,0 0 0 0 0,3 0-2 0 0,-7-18-14 0 0,-1 0 0 0 0,1 1 1 0 0,-1-1-1 0 0,0 0 0 0 0,0 1 1 0 0,0-1-1 0 0,0 4 0 0 0,-1-6 15 0 0,0 1 0 0 0,0-1 1 0 0,0 0-1 0 0,0 1 0 0 0,0-1 0 0 0,0 0 0 0 0,1 1 0 0 0,-1-1 0 0 0,0 0 0 0 0,0 1 1 0 0,0-1-1 0 0,1 0 0 0 0,-1 1 0 0 0,0-1 0 0 0,0 0 0 0 0,0 1 0 0 0,1-1 1 0 0,-1 0-1 0 0,0 0 0 0 0,1 1 0 0 0,-1-1 0 0 0,1 0 0 0 0,-1 0 5 0 0,0 0-1 0 0,0 0 1 0 0,0 0 0 0 0,0 0-1 0 0,0 0 1 0 0,1 0 0 0 0,-1 0-1 0 0,0 0 1 0 0,0 0-1 0 0,0 0 1 0 0,0 0 0 0 0,0 0-1 0 0,0 0 1 0 0,1 0-1 0 0,-1-1 1 0 0,0 1 0 0 0,0 0-1 0 0,0 0 1 0 0,0 0-1 0 0,0 0 1 0 0,0 0 0 0 0,0 0-1 0 0,0 0 1 0 0,1-1 0 0 0,-1 1-1 0 0,0 0 1 0 0,0 0-1 0 0,0 0 1 0 0,0 0 0 0 0,0 0-1 0 0,0 0 1 0 0,0-1-1 0 0,0 1 1 0 0,0 0 0 0 0,0 0-1 0 0,0 0 1 0 0,0 0 0 0 0,0 0-1 0 0,0-1 1 0 0,0 1-1 0 0,0 0 1 0 0,0 0 0 0 0,0 0-1 0 0,0 0 1 0 0,0 0-1 0 0,0-1 1 0 0,0 1 0 0 0,0 0-1 0 0,0 0 1 0 0,-1 0 0 0 0,1 0-1 0 0,-12-64 109 0 0,11 59-112 0 0,0-1 0 0 0,1 1 0 0 0,-1 0 0 0 0,1-6 0 0 0,-2-19 0 0 0,-2 7 0 0 0,-2-29 0 0 0,5 41 0 0 0,-1-1 0 0 0,-4-15 0 0 0,-3-14 0 0 0,-5-67 0 0 0,8 44 0 0 0,4 42 0 0 0,-3-22 0 0 0,2 14 0 0 0,3 24 0 0 0,0 0 0 0 0,-1 1 0 0 0,1-1 0 0 0,-1 0 0 0 0,-3-7 0 0 0,2 8 0 0 0,-1-2 0 0 0,1-1 0 0 0,0 1 0 0 0,0 0 0 0 0,-1-11 0 0 0,2 17 0 0 0,1-1 0 0 0,0 0 0 0 0,-1 0 0 0 0,0 1 0 0 0,1-1 0 0 0,-1 0 0 0 0,0 1 0 0 0,0-1 0 0 0,0 1 0 0 0,-2-3 0 0 0,2 3 0 0 0,0-1 0 0 0,0 1 0 0 0,0-1 0 0 0,0 0 0 0 0,0 1 0 0 0,1-1 0 0 0,-1 0 0 0 0,-1-3 0 0 0,0 0 0 0 0,-1 1 0 0 0,7 5-12 0 0,2 1-32 0 0,0-1-1 0 0,0 0 0 0 0,0-1 1 0 0,-1 1-1 0 0,1-1 1 0 0,0 0-1 0 0,0-1 0 0 0,10-1 1 0 0,-11 1 49 0 0,-4 1-5 0 0,1 0 0 0 0,-1 0 0 0 0,1 0 0 0 0,-1 0 0 0 0,1-1 0 0 0,-1 1 0 0 0,1 0 0 0 0,-1-1 0 0 0,0 1 0 0 0,1-1 0 0 0,-1 1 0 0 0,0-1 0 0 0,1 0 0 0 0,-1 0 0 0 0,0 1 0 0 0,0-1 0 0 0,2-1 0 0 0,0-1 0 0 0,2-6-4 0 0,-4 8 9 0 0,-1 0 0 0 0,0 0-1 0 0,1 0 1 0 0,-1 0 0 0 0,1 0-1 0 0,-1 0 1 0 0,1 1 0 0 0,-1-1 0 0 0,1 0-1 0 0,0 0 1 0 0,-1 0 0 0 0,1 1-1 0 0,0-1 1 0 0,0 0 0 0 0,0 1-1 0 0,1-2 1 0 0,-1 2 165 0 0,5 58-40 0 0,3 25-130 0 0,1 154 0 0 0,3-92 0 0 0,-5-72 0 0 0,-1-25 0 0 0,18 67 0 0 0,-21-99 0 0 0,0-3-35 0 0,0 1-1 0 0,1 0 1 0 0,0-1 0 0 0,1 0-1 0 0,1 0 1 0 0,0-1-1 0 0,0 0 1 0 0,17 20 0 0 0,-20-28 10 0 0,0 0 0 0 0,0 0 0 0 0,0 0 0 0 0,0-1 1 0 0,9 6-1 0 0,-12-9 17 0 0,1 1 1 0 0,-1 0-1 0 0,1-1 1 0 0,-1 1-1 0 0,1-1 0 0 0,-1 1 1 0 0,1-1-1 0 0,-1 0 1 0 0,1 0-1 0 0,-1 0 1 0 0,1 0-1 0 0,-1 0 0 0 0,1 0 1 0 0,0 0-1 0 0,-1 0 1 0 0,1 0-1 0 0,-1-1 1 0 0,1 1-1 0 0,-1-1 1 0 0,1 1-1 0 0,-1-1 0 0 0,0 0 1 0 0,1 1-1 0 0,-1-1 1 0 0,3-2-1 0 0,6-4-31 0 0,-6 4 36 0 0,1 0 1 0 0,-1 0-1 0 0,0-1 0 0 0,0 1 0 0 0,-1-1 1 0 0,1 0-1 0 0,-1 0 0 0 0,1 0 0 0 0,-1 0 1 0 0,0-1-1 0 0,-1 1 0 0 0,3-6 1 0 0,21-37-51 0 0,-17 32 53 0 0,9-19-1 0 0,8-20-32 0 0,-9 16 18 0 0,15-42-1 0 0,-2-8 80 0 0,-25 75-1 0 0,-5 13-61 0 0,0 0 1 0 0,1 0 0 0 0,-1 0-1 0 0,0 0 1 0 0,0 0 0 0 0,0 0-1 0 0,0 0 1 0 0,0 0-1 0 0,0 0 1 0 0,0 0 0 0 0,0 0-1 0 0,0 0 1 0 0,1 0 0 0 0,-1 0-1 0 0,0 0 1 0 0,0 0 0 0 0,0 0-1 0 0,0 0 1 0 0,0 0 0 0 0,0 0-1 0 0,0 0 1 0 0,1 0-1 0 0,-1 0 1 0 0,0 0 0 0 0,0 0-1 0 0,0 0 1 0 0,0 0 0 0 0,0 0-1 0 0,0 0 1 0 0,0 0 0 0 0,0 0-1 0 0,0 0 1 0 0,1 0 0 0 0,-1 0-1 0 0,0 0 1 0 0,0 0 0 0 0,0 1-1 0 0,0-1 1 0 0,0 0-1 0 0,0 0 1 0 0,0 0 0 0 0,0 0-1 0 0,0 0 1 0 0,0 0 0 0 0,0 0-1 0 0,0 0 1 0 0,0 0 0 0 0,0 1-1 0 0,0-1 1 0 0,0 0 0 0 0,0 0-1 0 0,1 3 23 0 0,0-1 0 0 0,-1 1 0 0 0,1 0 0 0 0,-1-1 0 0 0,0 1 0 0 0,0 0 0 0 0,0 3 0 0 0,-3 118-25 0 0,3-45 0 0 0,2 74 0 0 0,1-48 0 0 0,-2-7 0 0 0,0 106 0 0 0,-4-116 0 0 0,-3 80 0 0 0,-4-15 168 0 0,9-146-163 0 0,1 1-1 0 0,0 0 1 0 0,2 7-1 0 0,0 7-22 0 0,-2-22 8 0 0,1 1 0 0 0,0-1-1 0 0,0 0 1 0 0,-1-1 0 0 0,1 1 0 0 0,0 0-1 0 0,-1 0 1 0 0,1 0 0 0 0,0 0 0 0 0,0-1-1 0 0,-1 1 1 0 0,2-1 0 0 0,1-1-9 0 0,0-1 0 0 0,-1 0 0 0 0,1 0 0 0 0,-1 0 0 0 0,0 0 0 0 0,0-1 0 0 0,0 1 0 0 0,0 0 0 0 0,-1-1 0 0 0,1 0 0 0 0,1-5 0 0 0,-1 1-4 0 0,4-11-30 0 0,-1 1-1 0 0,0-1 0 0 0,1-21 1 0 0,-3 15 51 0 0,10-78-29 0 0,-5 29-2 0 0,1-47 33 0 0,-4 41 0 0 0,-1-29 0 0 0,-4 45 0 0 0,0 54 1 0 0,-1 0-1 0 0,-2-12 1 0 0,0-11-23 0 0,3 33 15 0 0,0 0 0 0 0,0-1-1 0 0,0 1 1 0 0,-1 0 0 0 0,1 0-1 0 0,0-1 1 0 0,0 1 0 0 0,0 0-1 0 0,-1 0 1 0 0,1 0 0 0 0,0-1-1 0 0,0 1 1 0 0,0 0 0 0 0,-1 0-1 0 0,1 0 1 0 0,0 0 0 0 0,0 0-1 0 0,-1 0 1 0 0,1-1 0 0 0,0 1-1 0 0,0 0 1 0 0,-1 0 0 0 0,1 0-1 0 0,0 0 1 0 0,-1 0 0 0 0,1 0-1 0 0,0 0 1 0 0,0 0 0 0 0,-1 0-1 0 0,1 0 1 0 0,0 0 0 0 0,0 0-1 0 0,-1 1 1 0 0,1-1 0 0 0,-1 0-1 0 0,-4 9 58 0 0,1 1-1 0 0,-1 0 1 0 0,2 0-1 0 0,-1 1 1 0 0,1-1-1 0 0,1 1 1 0 0,-2 20-1 0 0,-1 8-77 0 0,-4 90-50 0 0,3 0 23 0 0,1-46 56 0 0,-7 46 30 0 0,4-55 10 0 0,1-27-46 0 0,4-30-37 0 0,-1 22 1 0 0,2-24 57 0 0,1-13 18 0 0,1-10-20 0 0,20-209-38 0 0,2 38-328 0 0,-15 82 352 0 0,-5 50 0 0 0,-2-49-94 0 0,-1 84-29 0 0,1 12 120 0 0,0 0 1 0 0,0 0 0 0 0,0-1-1 0 0,-1 1 1 0 0,1 0 0 0 0,0 0-1 0 0,0 0 1 0 0,0 0 0 0 0,0 0-1 0 0,0 0 1 0 0,0 0 0 0 0,0 0-1 0 0,-1 0 1 0 0,1 0 0 0 0,0 0-1 0 0,0 0 1 0 0,0 0 0 0 0,0 1-1 0 0,0-1 1 0 0,0 0 0 0 0,0 0-1 0 0,0 0 1 0 0,-1 0 0 0 0,1 0 0 0 0,0 0-1 0 0,0 0 1 0 0,0 0 0 0 0,0 0-1 0 0,0 0 1 0 0,0 0 0 0 0,0 0-1 0 0,0 0 1 0 0,0 1 0 0 0,0-1-1 0 0,0 0 1 0 0,0 0 0 0 0,-1 0-1 0 0,1 0 1 0 0,0 0 0 0 0,0 0-1 0 0,0 0 1 0 0,0 0 0 0 0,0 1-1 0 0,0-1 1 0 0,0 0 0 0 0,-8 22-34 0 0,5-13 31 0 0,2 1 0 0 0,-2 17 0 0 0,0 5-46 0 0,-18 151-117 0 0,12-124 117 0 0,-9 49 102 0 0,8-55-40 0 0,7-34-8 0 0,0-1 1 0 0,-8 23-1 0 0,-2 9 146 0 0,-1 3 123 0 0,8-28-190 0 0,5-22-77 0 0,1 0 0 0 0,-1 0 0 0 0,0 0 1 0 0,0 1-1 0 0,0-1 0 0 0,0 0 0 0 0,0 0 0 0 0,-4 5 0 0 0,-3 4-5 0 0,4-8 0 0 0,0-2 0 0 0,4-2 0 0 0,0 0 0 0 0,-1 1 0 0 0,1-1 0 0 0,-1 0 0 0 0,1 0 0 0 0,0 0 0 0 0,-1 1 0 0 0,1-1 0 0 0,-1 0 0 0 0,1 0 0 0 0,-1 0 0 0 0,1 0 0 0 0,-1 0 0 0 0,1 0 0 0 0,-1 0 0 0 0,1 0 0 0 0,-1 0 0 0 0,1 0 0 0 0,0 0 0 0 0,-1 0 0 0 0,1 0 0 0 0,-1-1 0 0 0,1 1 0 0 0,-1 0 0 0 0,1 0 0 0 0,0 0 0 0 0,-1-1 0 0 0,1 1 0 0 0,-1 0 0 0 0,1-1 0 0 0,0 1 0 0 0,-1-1 0 0 0,-6-13 0 0 0,4 6 0 0 0,-2 3 0 0 0,3 3 0 0 0,1 0 0 0 0,-1 1 0 0 0,1-1 0 0 0,-1 0 0 0 0,1 0 0 0 0,0 0 0 0 0,0 0 0 0 0,0 0 0 0 0,0 0 0 0 0,-1-5 0 0 0,2 7 0 0 0,-5-11 0 0 0,-12-4 0 0 0,16 14 0 0 0,-8-4 0 0 0,-11 6 0 0 0,3 4 0 0 0,17-5 0 0 0,-1 0 0 0 0,1 0 0 0 0,-1 0 0 0 0,1 0 0 0 0,-1 0 0 0 0,1 1 0 0 0,-1-1 0 0 0,1 0 0 0 0,-1 0 0 0 0,1 1 0 0 0,-1-1 0 0 0,1 0 0 0 0,-1 1 0 0 0,1-1 0 0 0,0 1 0 0 0,-1-1 0 0 0,1 0 0 0 0,0 1 0 0 0,-1-1 0 0 0,1 1 0 0 0,0-1 0 0 0,-1 1 0 0 0,1-1 0 0 0,0 1 0 0 0,0-1 0 0 0,0 1 0 0 0,-1 0 0 0 0,1 1 0 0 0,-1-1 0 0 0,0 0 0 0 0,0 1 0 0 0,0-1 0 0 0,0 0 0 0 0,1 0 0 0 0,-1 1 0 0 0,0-1 0 0 0,1 0 0 0 0,-1 1 0 0 0,1-1 0 0 0,0 1 0 0 0,-1-1 0 0 0,1 1 0 0 0,0-1 0 0 0,0 0 0 0 0,0 1 0 0 0,0-1 0 0 0,0 1 0 0 0,0-1 0 0 0,0 1 0 0 0,1 1 0 0 0,-1 0 0 0 0,0 0 0 0 0,0 0 0 0 0,0-1 0 0 0,0 1 0 0 0,0 0 0 0 0,-2 3 0 0 0,2-3 0 0 0,-1 0 0 0 0,1-1 0 0 0,0 1 0 0 0,-1 0 0 0 0,1 0 0 0 0,0-1 0 0 0,1 4 0 0 0,1 3-2 0 0,-1-1 0 0 0,0 1 0 0 0,-1 0-1 0 0,1-1 1 0 0,-2 13 0 0 0,0-15-11 0 0,1 0 0 0 0,1-1 1 0 0,-1 1-1 0 0,3 9 0 0 0,0 16 10 0 0,-3-27 8 0 0,0-1 0 0 0,0 1 0 0 0,1 0 0 0 0,-1-1 0 0 0,1 1 0 0 0,0 0 0 0 0,1 3 0 0 0,-1-5-3 0 0,-1-1 0 0 0,1 0-1 0 0,-1 0 1 0 0,1 1 0 0 0,0-1-1 0 0,0 0 1 0 0,0 0 0 0 0,0 0-1 0 0,0 0 1 0 0,0 0 0 0 0,0 0-1 0 0,0 0 1 0 0,0 0 0 0 0,0-1-1 0 0,0 1 1 0 0,0 0 0 0 0,1-1-1 0 0,-1 1 1 0 0,0-1 0 0 0,1 1-1 0 0,-1-1 1 0 0,0 0 0 0 0,3 1-1 0 0,-3-1-1 0 0,1 0 0 0 0,-1 0 0 0 0,0 0 0 0 0,1-1 0 0 0,-1 1 0 0 0,1 0 0 0 0,-1-1 0 0 0,0 1 0 0 0,1-1 0 0 0,-1 1 0 0 0,0-1 0 0 0,0 0 0 0 0,1 1 0 0 0,-1-1 0 0 0,0 0 0 0 0,0 0 0 0 0,0 0 0 0 0,1-1 0 0 0,19-23 0 0 0,-15 17 0 0 0,-3 3-4 0 0,0 0-1 0 0,0 0 0 0 0,-1 0 1 0 0,0 0-1 0 0,4-11 0 0 0,-4 9-8 0 0,1-1 0 0 0,6-12 1 0 0,0 5 1 0 0,4-7 4 0 0,16-36 1 0 0,-18 33-41 0 0,15-22 1 0 0,-1 0-27 0 0,8-16-25 0 0,10-19 315 0 0,-42 80-207 0 0,0 0 1 0 0,0 1 0 0 0,0-1-1 0 0,0 0 1 0 0,1 1-1 0 0,-1-1 1 0 0,3-2 0 0 0,0 1-3 0 0,0 22 204 0 0,-5-6-121 0 0,0-7-86 0 0,1-1 0 0 0,-1 0 1 0 0,1 1-1 0 0,1-1 0 0 0,-1 1 1 0 0,3 9-1 0 0,-1-8-5 0 0,-1 1 0 0 0,0 0 0 0 0,0 0 0 0 0,0-1 1 0 0,-2 15-1 0 0,2 9 53 0 0,4 95-43 0 0,-4-115 50 0 0,0 0 1 0 0,6 20-1 0 0,-4-19 39 0 0,-2-12-105 0 0,0 0 0 0 0,0 1-1 0 0,-1-1 1 0 0,1 0 0 0 0,0 1 0 0 0,0-1-1 0 0,0 0 1 0 0,-1 0 0 0 0,1 0-1 0 0,0 0 1 0 0,0 0 0 0 0,0 0 0 0 0,0 0-1 0 0,-1 0 1 0 0,1 0 0 0 0,0 0-1 0 0,0-1 1 0 0,0 1 0 0 0,-1 0 0 0 0,1-1-1 0 0,0 1 1 0 0,0 0 0 0 0,1-2 0 0 0,1-2-36 0 0,0-1 1 0 0,0 0 0 0 0,0 0 0 0 0,0 0 0 0 0,-1-1 0 0 0,0 1-1 0 0,3-9 1 0 0,1-7-35 0 0,-4 18 74 0 0,-1 0 1 0 0,0-1 0 0 0,0 1-1 0 0,0 0 1 0 0,-1-1-1 0 0,1 1 1 0 0,-1-1-1 0 0,0 1 1 0 0,0-6 0 0 0,0-10-28 0 0,0 15 24 0 0,0 0 0 0 0,0 0 0 0 0,0 0 0 0 0,-2-7 0 0 0,1-1 59 0 0,2 11-46 0 0,-1 1-1 0 0,0-1 0 0 0,0 0 1 0 0,0 0-1 0 0,0 1 0 0 0,0-1 1 0 0,-1 0-1 0 0,1 0 0 0 0,0 1 1 0 0,0-1-1 0 0,0 0 1 0 0,-1 0-1 0 0,1 1 0 0 0,0-1 1 0 0,-1 0-1 0 0,1 1 0 0 0,0-1 1 0 0,-1 0-1 0 0,1 1 0 0 0,-1-1 1 0 0,0 0-1 0 0,0 0 57 0 0,1 1-63 0 0,0 0 0 0 0,0 0 1 0 0,0 0-1 0 0,0 0 0 0 0,0 1 0 0 0,0-1 0 0 0,0 0 0 0 0,0 0 0 0 0,0 0 1 0 0,0 0-1 0 0,0 0 0 0 0,0 0 0 0 0,0 0 0 0 0,0 0 0 0 0,0 0 0 0 0,0 0 1 0 0,0 0-1 0 0,0 0 0 0 0,0 0 0 0 0,-1 0 0 0 0,1 0 0 0 0,0 0 0 0 0,0 0 1 0 0,0 1-1 0 0,0-1 0 0 0,0 0 0 0 0,0 0 0 0 0,0 0 0 0 0,0 0 0 0 0,0 0 1 0 0,0 0-1 0 0,0 0 0 0 0,0 0 0 0 0,0 0 0 0 0,0 0 0 0 0,0 0 0 0 0,0 0 1 0 0,-1 0-1 0 0,1 0 0 0 0,0 0 0 0 0,0 0 0 0 0,0 0 0 0 0,0 0 0 0 0,0 0 1 0 0,0 0-1 0 0,0 0 0 0 0,0 0 0 0 0,0 0 0 0 0,0 0 0 0 0,0 0 0 0 0,0-1 0 0 0,0 1 1 0 0,0 0-1 0 0,0 0 0 0 0,0 0 0 0 0,-1 0 0 0 0,1 0 1 0 0,0 0-1 0 0,-1 0 0 0 0,1 0 0 0 0,0 0 1 0 0,-1 0-1 0 0,1 0 0 0 0,-1 0 0 0 0,1 0 1 0 0,0 0-1 0 0,-1 0 0 0 0,1 0 1 0 0,0 0-1 0 0,-1 0 0 0 0,1 0 0 0 0,-1 0 1 0 0,1 0-1 0 0,0 0 0 0 0,-1 0 0 0 0,1 1 1 0 0,0-1-1 0 0,-1 0 0 0 0,1 0 1 0 0,0 0-1 0 0,-1 1 0 0 0,1-1 0 0 0,0 0 1 0 0,0 1-1 0 0,-1-1 0 0 0,1 0 0 0 0,0 0 1 0 0,0 1-1 0 0,0-1 0 0 0,-1 0 1 0 0,1 1-1 0 0,0-1 0 0 0,0 0 0 0 0,0 1 1 0 0,0-1-1 0 0,0 1 0 0 0,0-1 1 0 0,-3 7-14 0 0,0 0 1 0 0,1-1 0 0 0,0 1 0 0 0,0 0 0 0 0,0 0 0 0 0,0 13 0 0 0,-5 31 11 0 0,1-8 0 0 0,-8 60-53 0 0,9-74 100 0 0,3-22-32 0 0,1-1 1 0 0,0 1 0 0 0,1-1 0 0 0,-1 1-1 0 0,2 12 1 0 0,-1-6-16 0 0,1-6 0 0 0,1-9 0 0 0,2-6 0 0 0,10-139-94 0 0,1 0-156 0 0,-10 98 250 0 0,2-15 0 0 0,5-4-17 0 0,16-63-30 0 0,-19 85 47 0 0,-8 35 0 0 0,1 0 0 0 0,1 0 0 0 0,4-13 0 0 0,-2 11 0 0 0,-1 5 0 0 0,-1-1 0 0 0,0 1 0 0 0,-1-1 0 0 0,0 1 0 0 0,2-18 0 0 0,-3 18 0 0 0,1-1 0 0 0,3-14 0 0 0,-2 16 0 0 0,-2-1 0 0 0,1 1 0 0 0,0-14 0 0 0,3-4 46 0 0,-4 22-36 0 0,-1 0-1 0 0,1 0 1 0 0,0 1 0 0 0,-1-1-1 0 0,0 0 1 0 0,0 0 0 0 0,0 0-1 0 0,0 0 1 0 0,0 0 0 0 0,-1-3-1 0 0,0-5 18 0 0,3 4 16 0 0,-7 1-18 0 0,4 6-18 0 0,1 1-1 0 0,-1-1 1 0 0,0 0 0 0 0,1 1 0 0 0,-1-1 0 0 0,1 0 0 0 0,-1 1-1 0 0,1-1 1 0 0,-1 1 0 0 0,0-1 0 0 0,1 1 0 0 0,0-1 0 0 0,-1 1-1 0 0,1-1 1 0 0,-1 1 0 0 0,1-1 0 0 0,0 1 0 0 0,-1-1-1 0 0,1 2 1 0 0,0-2-3 0 0,-1 2 5 0 0,0 1 1 0 0,0-1-1 0 0,0 0 1 0 0,1 1-1 0 0,-1-1 1 0 0,1 1 0 0 0,0-1-1 0 0,0 0 1 0 0,0 1-1 0 0,0-1 1 0 0,0 1-1 0 0,1 2 1 0 0,-1-1 11 0 0,1 0 0 0 0,-1-1 1 0 0,0 1-1 0 0,-1 0 0 0 0,0 5 1 0 0,-4 10 50 0 0,2-10-27 0 0,1 0 0 0 0,-2 15 1 0 0,-13 104 243 0 0,3-12-191 0 0,8-44-46 0 0,4-51-50 0 0,2 0 1 0 0,0-1 0 0 0,3 24-1 0 0,-2-43-3 0 0,-1 0 0 0 0,0 0 0 0 0,0 0 0 0 0,0 0-1 0 0,1 0 1 0 0,-1 0 0 0 0,0 0 0 0 0,1-1 0 0 0,-1 1 0 0 0,1 0 0 0 0,-1 0-1 0 0,1 0 1 0 0,-1-1 0 0 0,1 1 0 0 0,0 0 0 0 0,-1 0 0 0 0,1-1 0 0 0,0 1-1 0 0,0-1 1 0 0,1 2 0 0 0,-2-2-8 0 0,0 0 0 0 0,1 0 0 0 0,-1 0-1 0 0,1 0 1 0 0,-1 0 0 0 0,0-1 0 0 0,1 1 0 0 0,-1 0-1 0 0,0 0 1 0 0,1 0 0 0 0,-1 0 0 0 0,0 0-1 0 0,1 0 1 0 0,-1-1 0 0 0,0 1 0 0 0,1 0 0 0 0,-1 0-1 0 0,0-1 1 0 0,0 1 0 0 0,1 0 0 0 0,-1 0 0 0 0,0-1-1 0 0,0 1 1 0 0,0 0 0 0 0,1-1 0 0 0,-1 1 0 0 0,0-1-1 0 0,7-9-48 0 0,-7 9 33 0 0,4-7-25 0 0,-1 0-1 0 0,0 0 1 0 0,0 0 0 0 0,-1 0-1 0 0,0 0 1 0 0,-1-1-1 0 0,1-10 1 0 0,6-27-86 0 0,1 6 92 0 0,8-71 0 0 0,-6 38 3 0 0,1-9-30 0 0,-10 41 45 0 0,6-77-28 0 0,10-75 222 0 0,-12 113-154 0 0,1-5 36 0 0,-5 63-74 0 0,-1-33 0 0 0,-2 36-5 0 0,0 9 82 0 0,-4 11-2 0 0,-6 16 0 0 0,8-11-65 0 0,-4 8 14 0 0,1 1 0 0 0,0 0 0 0 0,1 0 0 0 0,0 1 0 0 0,1-1 0 0 0,-2 18 0 0 0,-4 17 0 0 0,-11 79 0 0 0,9-46 0 0 0,-6 70 0 0 0,15-111 0 0 0,2-18 0 0 0,2 0 0 0 0,0 1 1 0 0,8 38-1 0 0,-2-17 10 0 0,-7-26 28 0 0,0-18-32 0 0,-1 1 0 0 0,1-1 0 0 0,0 0 0 0 0,0 0 0 0 0,0 0 0 0 0,0 1 0 0 0,1-1 0 0 0,-1 0-1 0 0,1 0 1 0 0,-1 0 0 0 0,1 1 0 0 0,0-1 0 0 0,-1 0 0 0 0,1 0 0 0 0,2 2 0 0 0,-2-2-2 0 0,1 1-1 0 0,0-1 0 0 0,0 0 1 0 0,0 0-1 0 0,0 0 0 0 0,0 0 1 0 0,0 0-1 0 0,1 0 0 0 0,-1-1 1 0 0,1 1-1 0 0,-1-1 0 0 0,1 1 1 0 0,0-1-1 0 0,-1 0 0 0 0,1 0 1 0 0,0 0-1 0 0,0-1 0 0 0,0 1 1 0 0,0-1-1 0 0,-1 1 1 0 0,1-1-1 0 0,0 0 0 0 0,0 0 1 0 0,0-1-1 0 0,0 1 0 0 0,0 0 1 0 0,0-1-1 0 0,0 0 0 0 0,-1 1 1 0 0,1-1-1 0 0,0 0 0 0 0,0-1 1 0 0,-1 1-1 0 0,1 0 0 0 0,-1-1 1 0 0,1 0-1 0 0,-1 1 0 0 0,0-1 1 0 0,1 0-1 0 0,-1 0 1 0 0,0 0-1 0 0,2-4 0 0 0,5-6-30 0 0,0-1 0 0 0,-1 0 0 0 0,-1-1-1 0 0,0 1 1 0 0,10-30 0 0 0,-7 18 0 0 0,5-20-23 0 0,-1-1 1 0 0,13-90 0 0 0,-13 60 107 0 0,4-33-58 0 0,-15 73 83 0 0,-3 35 202 0 0,0 3-191 0 0,-1 146 125 0 0,-1-109-292 0 0,3 296 9 0 0,4-302 64 0 0,-5-32 0 0 0,1 1 0 0 0,-1-1 0 0 0,0 0 0 0 0,1 1 0 0 0,0-1 0 0 0,-1 1 0 0 0,1-1 0 0 0,0 0 0 0 0,0 1 0 0 0,-1-1 0 0 0,1 0 0 0 0,0 0 0 0 0,0 0 0 0 0,1 0 0 0 0,-1 0 0 0 0,0 0 0 0 0,0 0 0 0 0,2 1 0 0 0,-2-2-3 0 0,0 0 0 0 0,-1 0 0 0 0,1 1 0 0 0,0-1 0 0 0,-1 0 0 0 0,1-1 0 0 0,0 1 0 0 0,-1 0 0 0 0,1 0 0 0 0,0 0 0 0 0,-1 0 0 0 0,1 0 0 0 0,0-1 0 0 0,-1 1 0 0 0,1 0 0 0 0,-1-1 0 0 0,1 1 0 0 0,-1 0 0 0 0,1-1 0 0 0,0 1 1 0 0,-1-1-1 0 0,1 1 0 0 0,-1-1 0 0 0,0 1 0 0 0,1-1 0 0 0,0 0 0 0 0,10-17-117 0 0,4-16 43 0 0,-2 0 0 0 0,0-1-1 0 0,8-46 1 0 0,-13 53 44 0 0,17-43-1 0 0,-1 5 34 0 0,32-102 0 0 0,-17 35 0 0 0,-16 49 0 0 0,-6 22 0 0 0,12-33 0 0 0,-22 69 0 0 0,-5 17 2 0 0,0 0 1 0 0,0 1 0 0 0,5-9 0 0 0,-7 15 54 0 0,0 3-37 0 0,0 1 0 0 0,-1-1 0 0 0,1 0 0 0 0,0 0 0 0 0,-1 1 0 0 0,0-1 0 0 0,1 0 0 0 0,-1 0 0 0 0,0 0 0 0 0,0 2 0 0 0,-4 5 36 0 0,0 6-32 0 0,1 1-1 0 0,0 1 0 0 0,-2 18 1 0 0,0 0-22 0 0,-23 151-2 0 0,20-118-1 0 0,-2 6 13 0 0,4-41 65 0 0,-6 56 1 0 0,11-69-20 0 0,0 14 53 0 0,2-31-100 0 0,0-1 0 0 0,0 1 0 0 0,0 0 0 0 0,0-1 0 0 0,1 1 0 0 0,-1 0 0 0 0,1-1 0 0 0,-1 1 1 0 0,1 0-1 0 0,0-1 0 0 0,-1 1 0 0 0,1-1 0 0 0,0 1 0 0 0,0-1 0 0 0,1 2 0 0 0,-1-3-2 0 0,-1 1-1 0 0,1-1 1 0 0,-1 0-1 0 0,1 1 1 0 0,-1-1-1 0 0,1 0 0 0 0,-1 1 1 0 0,1-1-1 0 0,-1 0 1 0 0,1 0-1 0 0,0 1 1 0 0,-1-1-1 0 0,1 0 1 0 0,-1 0-1 0 0,1 0 1 0 0,0 0-1 0 0,-1 0 1 0 0,1 0-1 0 0,0 0 1 0 0,-1 0-1 0 0,1 0 0 0 0,-1 0 1 0 0,1 0-1 0 0,1-1 1 0 0,-1 1-10 0 0,1-1 0 0 0,0 0 0 0 0,0 0 0 0 0,0 0 0 0 0,-1 0 0 0 0,1 0 0 0 0,-1-1 1 0 0,2 0-1 0 0,1-3-61 0 0,0 1 1 0 0,0 0-1 0 0,-1-1 1 0 0,6-9-1 0 0,32-78-494 0 0,-3-14 344 0 0,-26 68 196 0 0,10-43 16 0 0,-9 25 0 0 0,-3 16-31 0 0,-6 22 11 0 0,8-24-1 0 0,-8 21 61 0 0,-2 11 248 0 0,-1 21-168 0 0,-2-4-120 0 0,1 0 0 0 0,-1 0 0 0 0,-1-1 0 0 0,-1 8 0 0 0,-5 20 0 0 0,3 13 39 0 0,-30 216-14 0 0,18-133 167 0 0,13-86-72 0 0,3-35-99 0 0,1-1 0 0 0,0 0 0 0 0,0 1-1 0 0,4 15 1 0 0,-3-19-18 0 0,-1-5-5 0 0,0 1 0 0 0,0-1 0 0 0,0 1 0 0 0,0-1 0 0 0,0 1 0 0 0,0-1 0 0 0,0 1 0 0 0,0-1 0 0 0,0 1 0 0 0,0-1 0 0 0,0 1 0 0 0,0-1 0 0 0,1 0 0 0 0,-1 1 0 0 0,0-1 0 0 0,0 1 0 0 0,1-1 0 0 0,-1 1 0 0 0,0-1 0 0 0,0 0 0 0 0,1 1 0 0 0,-1-1 0 0 0,1 0 0 0 0,-1 1 0 0 0,0-1 0 0 0,1 0 0 0 0,-1 1 0 0 0,1-1 0 0 0,-1 0 0 0 0,1 0 0 0 0,-1 0 0 0 0,1 1 0 0 0,-1-1 0 0 0,0 0 0 0 0,1 0 0 0 0,-1 0 0 0 0,1 0 1 0 0,-1 0-1 0 0,1 0 0 0 0,-1 0 0 0 0,1 0 0 0 0,-1 0 0 0 0,1 0 0 0 0,-1 0 0 0 0,1 0 0 0 0,-1 0 0 0 0,1 0 0 0 0,-1-1 0 0 0,1 1 0 0 0,-1 0 0 0 0,1 0 0 0 0,-1-1 0 0 0,1 1 0 0 0,-1 0 0 0 0,0 0 0 0 0,1-1 0 0 0,0 0 0 0 0,-1 1 1 0 0,3-4-41 0 0,1 0 0 0 0,-1 0 0 0 0,0-1 0 0 0,0 1 0 0 0,0-1-1 0 0,-1 0 1 0 0,1 0 0 0 0,-1 0 0 0 0,0 0 0 0 0,1-6 0 0 0,1-7-54 0 0,12-40-60 0 0,-8 37 136 0 0,-2-1-1 0 0,0 0 0 0 0,-1-1 1 0 0,-1 1-1 0 0,1-29 0 0 0,6-37 85 0 0,-8 67-35 0 0,-2 19-14 0 0,0-1 1 0 0,-1 1 0 0 0,1-1-1 0 0,-1 1 1 0 0,0 0-1 0 0,0-1 1 0 0,0 1 0 0 0,0-1-1 0 0,0 1 1 0 0,-1-1 0 0 0,0-2-1 0 0,1 5-6 0 0,0 0-1 0 0,0 0 1 0 0,0-1 0 0 0,0 1-1 0 0,0 0 1 0 0,0 0-1 0 0,0-1 1 0 0,0 1 0 0 0,0 0-1 0 0,1 0 1 0 0,-1 0-1 0 0,0-1 1 0 0,0 1 0 0 0,0 0-1 0 0,0 0 1 0 0,0 0-1 0 0,0-1 1 0 0,0 1 0 0 0,1 0-1 0 0,-1 0 1 0 0,0 0-1 0 0,0 0 1 0 0,0 0 0 0 0,0-1-1 0 0,1 1 1 0 0,-1 0-1 0 0,0 0 1 0 0,0 0 0 0 0,0 0-1 0 0,1 0 1 0 0,-1 0-1 0 0,0 0 1 0 0,0 0 0 0 0,0 0-1 0 0,1-1 1 0 0,-1 1-1 0 0,0 0 1 0 0,0 0 0 0 0,1 0-1 0 0,-2 15 119 0 0,0 7-4 0 0,4-9-115 0 0,-1-1 0 0 0,0 22 1 0 0,-1-19 9 0 0,4 23 0 0 0,1 9-1 0 0,3 40-6 0 0,-8-85-8 0 0,-1 0 0 0 0,1-1 0 0 0,-1 1 0 0 0,1-1 1 0 0,0 1-1 0 0,0-1 0 0 0,0 1 0 0 0,0-1 0 0 0,0 1 0 0 0,0-1 0 0 0,0 0 0 0 0,0 0 1 0 0,0 1-1 0 0,1-1 0 0 0,-1 0 0 0 0,2 1 0 0 0,11 6 9 0 0,-9-9 14 0 0,-3 0-11 0 0,1 1-16 0 0,-1-1-1 0 0,0 0 1 0 0,0 1-1 0 0,0-1 0 0 0,0 0 1 0 0,0 0-1 0 0,0 0 0 0 0,0-1 1 0 0,0 1-1 0 0,-1 0 0 0 0,1-1 1 0 0,0 1-1 0 0,-1-1 0 0 0,3-2 1 0 0,18-30-50 0 0,-19 28 49 0 0,4-9 2 0 0,0 0 0 0 0,7-27 0 0 0,-1 3 0 0 0,8-29-41 0 0,-9 23 18 0 0,-9 35 23 0 0,-1 1 0 0 0,1-14 0 0 0,3-15 0 0 0,-4 17-27 0 0,-3 14 82 0 0,0 13 261 0 0,-4 13-316 0 0,0 7 0 0 0,-4 90-336 0 0,7-99 336 0 0,0 1 0 0 0,-8 25 0 0 0,2-5 0 0 0,-3 6 0 0 0,6-30 0 0 0,2 1 0 0 0,-3 17 0 0 0,2-5 31 0 0,2-21 3 0 0,1-1 0 0 0,0 1 0 0 0,1 0 0 0 0,0 0 0 0 0,-1 0 0 0 0,2 0 0 0 0,0 6 0 0 0,-1-10 47 0 0,6-7-16 0 0,-3 1-99 0 0,1-1-1 0 0,-1-1 1 0 0,0 1-1 0 0,0 0 1 0 0,0-1-1 0 0,-1 0 1 0 0,0 1-1 0 0,0-1 0 0 0,-1 0 1 0 0,1 0-1 0 0,-1 0 1 0 0,0-9-1 0 0,3-7 27 0 0,-1 4 8 0 0,-2 0 0 0 0,0-20 0 0 0,1-8 0 0 0,-1 12 0 0 0,-4-39 0 0 0,2 52 0 0 0,-11-82 0 0 0,5 54 0 0 0,-20-98-20 0 0,25 137-21 0 0,-1 1 0 0 0,0 0-1 0 0,0 0 1 0 0,-1 1 0 0 0,-9-17 0 0 0,0 0-4 0 0,12 24 51 0 0,0-1-1 0 0,0 0 0 0 0,-1 0 1 0 0,1 1-1 0 0,-1-1 0 0 0,1 1 1 0 0,-1-1-1 0 0,0 1 1 0 0,1-1-1 0 0,-1 1 0 0 0,0 0 1 0 0,0 0-1 0 0,0 0 1 0 0,0 0-1 0 0,0 0 0 0 0,-2 0 1 0 0,-4-2 18 0 0,8 3-11 0 0,-1-1 1 0 0,0 1-1 0 0,0 0 0 0 0,1 0 1 0 0,-1 0-1 0 0,0 0 0 0 0,0 0 1 0 0,0 0-1 0 0,1 0 0 0 0,-1 0 0 0 0,0 0 1 0 0,0 0-1 0 0,1 0 0 0 0,-1 0 1 0 0,0 1-1 0 0,0-1 0 0 0,-1 1 1 0 0,1-1 14 0 0,-7 5 55 0 0,6-3-71 0 0,0 1 0 0 0,-1 0 0 0 0,1-1 1 0 0,1 1-1 0 0,-1 0 0 0 0,0 0 0 0 0,1 0 0 0 0,-1 1 1 0 0,1-1-1 0 0,0 0 0 0 0,0 0 0 0 0,0 1 0 0 0,0 3 1 0 0,-17 48-261 0 0,-17 92 311 0 0,29-123 21 0 0,5-18-56 0 0,-1-1 0 0 0,1 1 1 0 0,0 0-1 0 0,0 0 0 0 0,0 0 0 0 0,1-1 0 0 0,0 1 0 0 0,0 0 1 0 0,1 0-1 0 0,1 7 0 0 0,-2-12-32 0 0,0-1 1 0 0,1 0-1 0 0,-1 0 0 0 0,0 0 1 0 0,0 1-1 0 0,0-1 1 0 0,1 0-1 0 0,-1 0 0 0 0,0 0 1 0 0,0 1-1 0 0,0-1 1 0 0,1 0-1 0 0,-1 0 0 0 0,0 0 1 0 0,0 0-1 0 0,1 0 1 0 0,-1 0-1 0 0,0 0 0 0 0,0 1 1 0 0,1-1-1 0 0,-1 0 1 0 0,0 0-1 0 0,1 0 0 0 0,-1 0 1 0 0,0 0-1 0 0,0 0 1 0 0,1 0-1 0 0,-1 0 0 0 0,0 0 1 0 0,0-1-1 0 0,1 1 1 0 0,-1 0-1 0 0,0 0 0 0 0,0 0 1 0 0,1 0-1 0 0,-1 0 1 0 0,0 0-1 0 0,0-1 0 0 0,1 1 1 0 0,13-31-266 0 0,-10 25 234 0 0,-1 0 0 0 0,0 0 0 0 0,-1 0 0 0 0,1-1 0 0 0,1-6 0 0 0,-1-9-43 0 0,6-21-49 0 0,-4 25 122 0 0,0-1 1 0 0,-1 0-1 0 0,2-34 0 0 0,-4 38 5 0 0,0 1 0 0 0,5-16 0 0 0,-3 14 0 0 0,3-24 0 0 0,-5 11 0 0 0,13-54 0 0 0,-6 29-8 0 0,-7 39-13 0 0,1 0-1 0 0,7-26 1 0 0,-8 36 21 0 0,-1-1 0 0 0,0 1 0 0 0,0 0 0 0 0,0-11 0 0 0,3-14 0 0 0,-4 29 2 0 0,1-3-6 0 0,-9-2 28 0 0,7 6-15 0 0,1 1 1 0 0,-1-1 0 0 0,1 0 0 0 0,-1 0 0 0 0,1 0 0 0 0,-1 1 0 0 0,1-1 0 0 0,-1 0 0 0 0,1 0 0 0 0,-1 1-1 0 0,1-1 1 0 0,0 1 0 0 0,-1-1 0 0 0,1 0 0 0 0,0 1 0 0 0,-1-1 0 0 0,1 1 0 0 0,-1 0 0 0 0,0 0 20 0 0,-2 3-5 0 0,0 1 1 0 0,-1 0-1 0 0,1 0 0 0 0,1 0 0 0 0,-1 0 0 0 0,1 0 1 0 0,0 0-1 0 0,-3 11 0 0 0,-4 11-41 0 0,6-20 5 0 0,1 0-1 0 0,0 0 1 0 0,1 0 0 0 0,0 0 0 0 0,-1 13-1 0 0,-2 11 13 0 0,-8 62-1 0 0,7-63 0 0 0,4-24 0 0 0,0-1 0 0 0,0 1 0 0 0,1 0 0 0 0,-1 0 0 0 0,1 0 0 0 0,0-1 0 0 0,1 1 0 0 0,1 7 0 0 0,-1 1 0 0 0,-1-13 0 0 0,0 1 0 0 0,0-1 0 0 0,0 1 0 0 0,0-1 0 0 0,0 1 0 0 0,1-1 0 0 0,-1 0 0 0 0,0 1 0 0 0,1-1 0 0 0,-1 1 0 0 0,2 1 0 0 0,3 3 0 0 0,-5-7-2 0 0,0 0-1 0 0,0 0 1 0 0,1 0 0 0 0,-1 1-1 0 0,0-1 1 0 0,1 0 0 0 0,-1 0-1 0 0,0 1 1 0 0,1-1-1 0 0,-1 0 1 0 0,1 1 0 0 0,-1-1-1 0 0,1 0 1 0 0,0 0 0 0 0,6-8-79 0 0,17-44-115 0 0,-22 48 196 0 0,-1 0 0 0 0,1 1 0 0 0,-1-1 0 0 0,0 0 0 0 0,0 0 0 0 0,0-5 0 0 0,5-22 0 0 0,-3 22 0 0 0,2-4 0 0 0,0-1 0 0 0,3-19 0 0 0,-2 4 0 0 0,-4 23 0 0 0,0 0 0 0 0,-1 0 0 0 0,0 1 0 0 0,0-1 0 0 0,-1 0 0 0 0,0 0 0 0 0,0-8 0 0 0,-1 10 0 0 0,1 1 0 0 0,0-1 0 0 0,1 1 0 0 0,-1-1 0 0 0,1 1 0 0 0,2-9 0 0 0,-2 9 0 0 0,0 0 0 0 0,0-1 0 0 0,0 1 0 0 0,-1-1 0 0 0,0 1 0 0 0,0-6 0 0 0,0 9 4 0 0,0 0 0 0 0,0 1 0 0 0,0-1 0 0 0,0 0 0 0 0,0 1 0 0 0,0-1 0 0 0,0 1 0 0 0,0-1 0 0 0,-1 0 0 0 0,1 1 0 0 0,0-1 0 0 0,0 0 0 0 0,-1 1 0 0 0,1-1 0 0 0,0 1 0 0 0,-1-1 0 0 0,1 1 0 0 0,-1-1 0 0 0,1 1 0 0 0,-1-1 0 0 0,1 1 0 0 0,-1 0 0 0 0,1-1 0 0 0,-1 1 0 0 0,1-1 0 0 0,-1 1 0 0 0,0 0 0 0 0,1 0 0 0 0,-1-1 0 0 0,1 1 0 0 0,-1 0 0 0 0,0 0 0 0 0,1 0 0 0 0,-1 0 0 0 0,0 0 0 0 0,1 0 0 0 0,-1 0 0 0 0,0 0 0 0 0,1 0 0 0 0,-1 0 0 0 0,0 0 0 0 0,1 0 0 0 0,-1 0 0 0 0,1 0 0 0 0,-1 1 0 0 0,0-1 0 0 0,1 0 0 0 0,-1 0 0 0 0,0 1 0 0 0,-1 0 7 0 0,1 0 0 0 0,-1 0 1 0 0,0-1-1 0 0,1 1 0 0 0,-1 1 0 0 0,1-1 0 0 0,0 0 0 0 0,-1 0 0 0 0,1 0 0 0 0,0 1 0 0 0,0-1 1 0 0,0 1-1 0 0,0-1 0 0 0,0 1 0 0 0,0-1 0 0 0,0 1 0 0 0,-1 2 0 0 0,-3 7-8 0 0,4-10-4 0 0,1 0 0 0 0,-1 0 1 0 0,1 0-1 0 0,-1 0 1 0 0,1 0-1 0 0,-1 1 0 0 0,1-1 1 0 0,0 0-1 0 0,-1 0 1 0 0,1 0-1 0 0,0 1 0 0 0,0-1 1 0 0,0 0-1 0 0,0 0 0 0 0,0 0 1 0 0,0 1-1 0 0,0-1 1 0 0,0 0-1 0 0,0 0 0 0 0,1 0 1 0 0,-1 1-1 0 0,1-1 1 0 0,-1 0-1 0 0,1 0 0 0 0,-1 0 1 0 0,1 0-1 0 0,-1 0 0 0 0,1 0 1 0 0,1 2-1 0 0,0-2-13 0 0,-1 0 0 0 0,0 1 1 0 0,1-1-1 0 0,-1 0 0 0 0,1 0 0 0 0,-1-1 0 0 0,1 1 0 0 0,-1 0 0 0 0,1 0 0 0 0,0-1 0 0 0,-1 1 1 0 0,1-1-1 0 0,0 1 0 0 0,0-1 0 0 0,-1 0 0 0 0,5 1 0 0 0,27-1-198 0 0,-29 0 212 0 0,1 0 0 0 0,-1-1 0 0 0,1 1 0 0 0,-1-1 0 0 0,0 0 0 0 0,1 0 0 0 0,-1-1 0 0 0,0 0 0 0 0,0 1 0 0 0,0-1 0 0 0,0 0 0 0 0,0-1 0 0 0,0 1 0 0 0,0-1 0 0 0,6-5 0 0 0,3-6 0 0 0,-10 11 0 0 0,0 0 0 0 0,1 0 0 0 0,-1-1 0 0 0,-1 0 0 0 0,1 1 0 0 0,2-6 0 0 0,7-11 0 0 0,-8 13 0 0 0,0 0 0 0 0,-1 0 0 0 0,6-14 0 0 0,-2 0 0 0 0,4-16 0 0 0,-8 22 33 0 0,0-11 78 0 0,-3 20-68 0 0,-1-2 101 0 0,-17-11-59 0 0,16 17-89 0 0,1 0-1 0 0,0 1 0 0 0,1-1 1 0 0,-1 0-1 0 0,0 0 0 0 0,0 1 1 0 0,1-1-1 0 0,-1 0 1 0 0,1 0-1 0 0,-1 0 0 0 0,1 0 1 0 0,0 0-1 0 0,0 0 0 0 0,0 1 1 0 0,0-1-1 0 0,0 0 1 0 0,0 0-1 0 0,1 0 0 0 0,-1 0 1 0 0,1-2-1 0 0,2-7-46 0 0,1 0 0 0 0,4-12 0 0 0,-6 18 37 0 0,16-24-82 0 0,-16 21 96 0 0,-2 8 0 0 0,0 0-1 0 0,0 0 1 0 0,0 0-1 0 0,0 0 1 0 0,0 0 0 0 0,1 0-1 0 0,-1 1 1 0 0,0-1-1 0 0,0 0 1 0 0,0 0-1 0 0,0 0 1 0 0,0 0-1 0 0,0 0 1 0 0,0 0 0 0 0,0 0-1 0 0,0 0 1 0 0,0 0-1 0 0,0 0 1 0 0,0 0-1 0 0,0 0 1 0 0,0 0 0 0 0,1 0-1 0 0,-1 0 1 0 0,0 0-1 0 0,0 1 1 0 0,0-1-1 0 0,0 0 1 0 0,0 0-1 0 0,0 0 1 0 0,0 0 0 0 0,0 0-1 0 0,0 0 1 0 0,0 0-1 0 0,1 0 1 0 0,-1 0-1 0 0,0 0 1 0 0,0 0 0 0 0,0 0-1 0 0,0 0 1 0 0,0-1-1 0 0,0 1 1 0 0,0 0-1 0 0,0 0 1 0 0,0 0-1 0 0,0 0 1 0 0,1 0 0 0 0,-1 0-1 0 0,0 0 1 0 0,0 0-1 0 0,0 0 1 0 0,0 0-1 0 0,0 0 1 0 0,0 0 0 0 0,0 0-1 0 0,0 0 1 0 0,0 0-1 0 0,0-1 1 0 0,0 1-1 0 0,0 0 1 0 0,0 0-1 0 0,0 0 1 0 0,0 0 0 0 0,0 0-1 0 0,0 0 1 0 0,0 0-1 0 0,0 0 1 0 0,0 0-1 0 0,0 0 1 0 0,0-1 0 0 0,2 7-19 0 0,-2-6 15 0 0,-1 9 2 0 0,0-1 1 0 0,0 1 0 0 0,-1 0-1 0 0,0-1 1 0 0,0 1-1 0 0,-6 11 1 0 0,0 4 0 0 0,-2 3 1 0 0,-1-1 0 0 0,-1 1 0 0 0,-1-2 0 0 0,-1 0 0 0 0,-1 0 0 0 0,-27 31 0 0 0,-30 43 0 0 0,18-25 0 0 0,15-21 0 0 0,14-18 0 0 0,-30 33 0 0 0,47-59-4 0 0,-2 2 52 0 0,1-1 1 0 0,-2 1-1 0 0,1-2 1 0 0,-1 0 0 0 0,-1 0-1 0 0,1-1 1 0 0,-15 8-1 0 0,25-16-44 0 0,-1 1 0 0 0,1 0 0 0 0,-1-1-1 0 0,1 1 1 0 0,-1-1 0 0 0,1 1 0 0 0,-1-1 0 0 0,1 0 0 0 0,-1 0-1 0 0,0 1 1 0 0,1-1 0 0 0,-1 0 0 0 0,1-1 0 0 0,-1 1 0 0 0,1 0-1 0 0,-1 0 1 0 0,0-1 0 0 0,1 1 0 0 0,-1-1 0 0 0,1 1-1 0 0,-1-1 1 0 0,1 1 0 0 0,0-1 0 0 0,-1 0 0 0 0,1 0 0 0 0,-1 0-1 0 0,1 0 1 0 0,0 0 0 0 0,0 0 0 0 0,0 0 0 0 0,0 0-1 0 0,0-1 1 0 0,0 1 0 0 0,0 0 0 0 0,0-1 0 0 0,0 1 0 0 0,0 0-1 0 0,0-4 1 0 0,-2-1-14 0 0,1 0 0 0 0,0-1 1 0 0,1 1-1 0 0,-1-1 0 0 0,1 1 0 0 0,0-1 0 0 0,1 0 0 0 0,0-8 0 0 0,2-31-280 0 0,14-87 0 0 0,35-126-118 0 0,-50 252 420 0 0,0 1-1 0 0,0-1 0 0 0,-1 1 1 0 0,0-1-1 0 0,0 1 1 0 0,-3-12-1 0 0,3 18-6 0 0,0-1 0 0 0,0 1 0 0 0,0-1-1 0 0,0 1 1 0 0,0-1 0 0 0,-1 1 0 0 0,1-1-1 0 0,0 1 1 0 0,0-1 0 0 0,-1 1 0 0 0,1 0 0 0 0,0-1-1 0 0,0 1 1 0 0,-1-1 0 0 0,1 1 0 0 0,-1 0-1 0 0,1-1 1 0 0,0 1 0 0 0,-1 0 0 0 0,1-1 0 0 0,-1 1-1 0 0,1 0 1 0 0,0 0 0 0 0,-1-1 0 0 0,1 1-1 0 0,-1 0 1 0 0,1 0 0 0 0,-1 0 0 0 0,1 0-1 0 0,-1 0 1 0 0,1 0 0 0 0,-1 0 0 0 0,1 0 0 0 0,-1 0-1 0 0,0 0 1 0 0,1 0 0 0 0,-1 0 0 0 0,1 0-1 0 0,-1 0 1 0 0,1 0 0 0 0,-1 0 0 0 0,1 0 0 0 0,-1 1-1 0 0,-2 0 11 0 0,0 0 0 0 0,0 0 0 0 0,1 1 0 0 0,-1-1 0 0 0,1 1 0 0 0,-4 2 0 0 0,-10 10 10 0 0,0 0-1 0 0,0 1 1 0 0,2 1 0 0 0,0 1 0 0 0,1 0-1 0 0,-19 33 1 0 0,-3 7-25 0 0,-20 37 14 0 0,-95 229 423 0 0,79-189-157 0 0,8-15-46 0 0,28-55-125 0 0,-2 5 17 0 0,27-51-35 0 0,7-15-28 0 0,6-11-41 0 0,-2 2-35 0 0,1 1 0 0 0,-1-1 0 0 0,0 0 0 0 0,0-10 0 0 0,-1 9-10 0 0,1-1 0 0 0,3-14-1 0 0,33-127-609 0 0,-23 98 436 0 0,24-56-1 0 0,-7 21 65 0 0,-10 25 102 0 0,67-215-34 0 0,-56 137 154 0 0,-30 129-75 0 0,-1 2 22 0 0,0 0 0 0 0,0 0 0 0 0,0 0 0 0 0,-1 0 1 0 0,0-1-1 0 0,-1 1 0 0 0,-2-15 0 0 0,3 23-34 0 0,0-1-1 0 0,0 0 0 0 0,-1 1 1 0 0,1-1-1 0 0,0 1 1 0 0,0-1-1 0 0,-1 1 0 0 0,1-1 1 0 0,0 1-1 0 0,0-1 1 0 0,-1 1-1 0 0,1-1 0 0 0,-1 1 1 0 0,1-1-1 0 0,0 1 1 0 0,-1 0-1 0 0,1-1 0 0 0,-1 1 1 0 0,1 0-1 0 0,-1-1 0 0 0,1 1 1 0 0,-1 0-1 0 0,1-1 1 0 0,-1 1-1 0 0,1 0 0 0 0,-1 0 1 0 0,0 0-1 0 0,1 0 1 0 0,-1-1-1 0 0,1 1 0 0 0,-1 0 1 0 0,0 0-1 0 0,1 0 1 0 0,-1 0-1 0 0,1 0 0 0 0,-1 1 1 0 0,1-1-1 0 0,-1 0 1 0 0,0 0-1 0 0,1 0 0 0 0,-1 0 1 0 0,1 1-1 0 0,-1-1 1 0 0,1 0-1 0 0,-1 0 0 0 0,0 1 1 0 0,-2 1 19 0 0,-1 0 0 0 0,1 1 1 0 0,0-1-1 0 0,0 0 0 0 0,-5 6 0 0 0,-22 26 104 0 0,-35 54 0 0 0,54-73-120 0 0,-13 26 20 0 0,1 0 0 0 0,-23 56 0 0 0,34-71-17 0 0,-41 114 242 0 0,18-45 33 0 0,1 18-32 0 0,28-90-217 0 0,4-9-23 0 0,6-7-24 0 0,-3-8 7 0 0,0 0 1 0 0,0 1 0 0 0,1-1-1 0 0,-1 0 1 0 0,0 0-1 0 0,0 0 1 0 0,0 0-1 0 0,0 0 1 0 0,-1 0 0 0 0,1 0-1 0 0,0 0 1 0 0,0 0-1 0 0,0 0 1 0 0,0-2 0 0 0,1 0-17 0 0,9-15-133 0 0,0 1 0 0 0,-2-2 1 0 0,11-29-1 0 0,-4 11 8 0 0,32-84-105 0 0,21-46-30 0 0,20-43-32 0 0,-41 47 620 0 0,-40 123-268 0 0,-8 38-41 0 0,0 0 0 0 0,0 0 1 0 0,0 0-1 0 0,0-1 0 0 0,0 1 0 0 0,0 0 0 0 0,0 0 1 0 0,-1 0-1 0 0,1-1 0 0 0,-1 1 0 0 0,0 0 1 0 0,1 0-1 0 0,-1 0 0 0 0,0 0 0 0 0,-2-2 1 0 0,3 4-7 0 0,-1-1 1 0 0,0 0 0 0 0,1 1 0 0 0,-1-1 0 0 0,0 1 0 0 0,0 0 0 0 0,0-1 0 0 0,0 1 0 0 0,1 0 0 0 0,-1-1-1 0 0,0 1 1 0 0,0 0 0 0 0,0 0 0 0 0,0 0 0 0 0,0 0 0 0 0,0 0 0 0 0,0 0 0 0 0,0 0 0 0 0,0 0 0 0 0,1 0-1 0 0,-1 0 1 0 0,0 0 0 0 0,0 1 0 0 0,0-1 0 0 0,0 0 0 0 0,0 1 0 0 0,1-1 0 0 0,-1 0 0 0 0,0 1 0 0 0,0-1-1 0 0,0 2 1 0 0,-27 19-42 0 0,26-19 59 0 0,-21 19 68 0 0,1 1 0 0 0,1 0 0 0 0,-31 45-1 0 0,25-27-72 0 0,-82 128 120 0 0,-18 60 372 0 0,71-139-250 0 0,21-34-156 0 0,32-50-91 0 0,-1-1 0 0 0,1 1 1 0 0,-1 0-1 0 0,-1-1 0 0 0,-7 7 0 0 0,6-6-10 0 0,6-6 1 0 0,-1 1 0 0 0,1-1 0 0 0,-1 1 0 0 0,1-1 0 0 0,0 1 0 0 0,-1-1 0 0 0,1 0 0 0 0,0 1 0 0 0,-1-1 0 0 0,1 0 0 0 0,0 1 0 0 0,0-1 0 0 0,0 0 0 0 0,0 1 0 0 0,0-2 0 0 0,0-2-17 0 0,0-1 1 0 0,1 0-1 0 0,-1 1 0 0 0,1-1 0 0 0,0 1 1 0 0,4-9-1 0 0,2-16-136 0 0,16-88-265 0 0,-6 39 230 0 0,-3 21 94 0 0,-8 33 48 0 0,6-44 0 0 0,-9 39-2 0 0,0 9 71 0 0,-2-1-1 0 0,-1-24 1 0 0,0 24 8 0 0,0 14 29 0 0,-1-1 0 0 0,1 0 1 0 0,-1 1-1 0 0,-4-15 0 0 0,4 20-42 0 0,0 0 0 0 0,0 0 0 0 0,0-1 0 0 0,0 1 0 0 0,0 0 0 0 0,-1 0 0 0 0,1 1 0 0 0,-1-1-1 0 0,1 0 1 0 0,-1 0 0 0 0,1 1 0 0 0,-1-1 0 0 0,0 1 0 0 0,0-1 0 0 0,0 1 0 0 0,0 0 0 0 0,0 0 0 0 0,0 0 0 0 0,0 0 0 0 0,-4-1 0 0 0,4 1 0 0 0,-1 0 0 0 0,1 1 1 0 0,0-1-1 0 0,0 0 0 0 0,0 1 0 0 0,-1 0 1 0 0,1 0-1 0 0,0 0 0 0 0,0 0 0 0 0,-1 0 0 0 0,1 0 1 0 0,0 0-1 0 0,0 1 0 0 0,-1-1 0 0 0,1 1 1 0 0,0-1-1 0 0,0 1 0 0 0,0 0 0 0 0,0 0 1 0 0,0 0-1 0 0,-3 3 0 0 0,-19 10 135 0 0,16-9-109 0 0,0-1 1 0 0,1 1-1 0 0,0 1 1 0 0,0-1-1 0 0,0 1 1 0 0,-9 10-1 0 0,-8 12-34 0 0,13-16 0 0 0,1 1 0 0 0,0-1 0 0 0,-13 23 0 0 0,7-7 3 0 0,3-7 22 0 0,2 2 0 0 0,-10 24 1 0 0,10-22 42 0 0,8-16-43 0 0,-1-1 0 0 0,1 0 0 0 0,1 1-1 0 0,-1 0 1 0 0,0 9 0 0 0,1-4-25 0 0,1-4 0 0 0,6-4 0 0 0,-4-6 0 0 0,0 0 1 0 0,0 0-1 0 0,0 0 0 0 0,-1 0 0 0 0,1 0 0 0 0,0-1 0 0 0,0 1 1 0 0,0 0-1 0 0,0 0 0 0 0,-1-1 0 0 0,1 1 0 0 0,0 0 1 0 0,0-1-1 0 0,-1 1 0 0 0,1-1 0 0 0,0 1 0 0 0,0-1 0 0 0,-1 1 1 0 0,1-1-1 0 0,-1 1 0 0 0,2-2 0 0 0,11-13-20 0 0,-8 6-35 0 0,0 1 1 0 0,7-20-1 0 0,0 1-1 0 0,37-88-85 0 0,-16 34 62 0 0,-28 69 53 0 0,-1-1 1 0 0,5-24-1 0 0,-6 23-2 0 0,0 1 1 0 0,8-20-1 0 0,-8 26 23 0 0,4-8 2 0 0,-1 0 0 0 0,-1-1 1 0 0,5-22-1 0 0,-1 16 2 0 0,-8 21 8 0 0,0-1 0 0 0,0 1 0 0 0,0 0 1 0 0,0-1-1 0 0,-1 1 0 0 0,1 0 0 0 0,0-1 1 0 0,-1 1-1 0 0,1-1 0 0 0,-1 1 0 0 0,0-1 1 0 0,1 1-1 0 0,-1-1 0 0 0,0 0 0 0 0,0 1 1 0 0,0-1-1 0 0,0 1 0 0 0,0-1 0 0 0,-1 1 1 0 0,1-1-1 0 0,0 1 0 0 0,-1-1 0 0 0,1 1 1 0 0,-1-1-1 0 0,1 1 0 0 0,-1-1 0 0 0,0 1 1 0 0,1-1-1 0 0,-3-1 0 0 0,2 3-2 0 0,0 0 0 0 0,0 0 0 0 0,1 0 0 0 0,-1 1 0 0 0,0-1 0 0 0,0 0 0 0 0,1 0 0 0 0,-1 1 0 0 0,0-1 0 0 0,1 1 0 0 0,-1-1 0 0 0,0 1 0 0 0,1-1 0 0 0,-2 2 0 0 0,1-1-2 0 0,0 1 1 0 0,0-1 0 0 0,0 1-1 0 0,0-1 1 0 0,1 1-1 0 0,-1 0 1 0 0,0-1 0 0 0,1 1-1 0 0,-1 0 1 0 0,1 0 0 0 0,-1-1-1 0 0,1 1 1 0 0,0 0-1 0 0,0 2 1 0 0,-5 18-5 0 0,0-11 1 0 0,0 1 0 0 0,0 0 0 0 0,1 0 0 0 0,1 0 0 0 0,-3 21 0 0 0,-16 94 0 0 0,9-58 0 0 0,-4 12 1 0 0,-5 25 63 0 0,-22 240 536 0 0,42-322-572 0 0,1-1-1 0 0,0 1 0 0 0,2-1 0 0 0,5 32 0 0 0,-6-52-58 0 0,1 1 0 0 0,0-1-1 0 0,0 0 1 0 0,0 0-1 0 0,0 0 1 0 0,1 0-1 0 0,-1 0 1 0 0,1 0-1 0 0,0 0 1 0 0,-1 0 0 0 0,5 3-1 0 0,-5-5-40 0 0,17-2-132 0 0,-10-3 192 0 0,-4 0 7 0 0,-1 0-1 0 0,-1 1 1 0 0,1-1 0 0 0,0-1-1 0 0,-1 1 1 0 0,0 0 0 0 0,0 0-1 0 0,0-1 1 0 0,1-5 0 0 0,-3 9 5 0 0,2-12-34 0 0,-1 0-1 0 0,0 0 1 0 0,0-1 0 0 0,-4-23 0 0 0,1 14 17 0 0,2 19 18 0 0,-1 1-1 0 0,1-1 0 0 0,0 0 0 0 0,-1 0 0 0 0,0 0 0 0 0,0 1 0 0 0,0-1 0 0 0,-1 0 0 0 0,-3-6 0 0 0,4 8-1 0 0,-1-3-25 0 0,-1 1-1 0 0,0 0 0 0 0,0 0 1 0 0,0 0-1 0 0,0 1 0 0 0,-5-5 1 0 0,6 7 19 0 0,1 0 0 0 0,0 0 0 0 0,-1 1 0 0 0,1-1 0 0 0,0 0 0 0 0,-1 1 0 0 0,1 0 0 0 0,-1-1 1 0 0,1 1-1 0 0,-1 0 0 0 0,1-1 0 0 0,-1 1 0 0 0,1 0 0 0 0,-1 0 0 0 0,1 0 0 0 0,-1 1 0 0 0,1-1 0 0 0,-1 0 1 0 0,1 0-1 0 0,0 1 0 0 0,-1-1 0 0 0,1 1 0 0 0,-1 0 0 0 0,-1 1 0 0 0,0-1 34 0 0,0 1 0 0 0,1 0 1 0 0,0 0-1 0 0,-1 0 0 0 0,1 0 0 0 0,0 0 0 0 0,0 1 0 0 0,0-1 0 0 0,1 1 1 0 0,-1-1-1 0 0,-1 4 0 0 0,-1 1 97 0 0,1 1 0 0 0,-6 14-1 0 0,-24 120-482 0 0,10-42 341 0 0,4-2 52 0 0,6-28 23 0 0,8-36-30 0 0,-2 53-1 0 0,6-86-26 0 0,1 3 0 0 0,0-2 0 0 0,0 0 0 0 0,0-1 0 0 0,0 1 0 0 0,0-1 0 0 0,0 1 0 0 0,1 0 0 0 0,-1-1 0 0 0,0 1 0 0 0,1-1 0 0 0,0 1 0 0 0,-1-1 0 0 0,1 1 0 0 0,0-1 0 0 0,-1 1 0 0 0,1-1 0 0 0,0 0 0 0 0,0 1 0 0 0,0-1 0 0 0,0 0 0 0 0,1 0 0 0 0,0 2 0 0 0,-2-3-1 0 0,1 0 0 0 0,-1 1-1 0 0,0-1 1 0 0,0 0 0 0 0,1 1-1 0 0,-1-1 1 0 0,0 0 0 0 0,1 1 0 0 0,-1-1-1 0 0,1 0 1 0 0,-1 0 0 0 0,0 1-1 0 0,1-1 1 0 0,-1 0 0 0 0,1 0 0 0 0,-1 0-1 0 0,1 0 1 0 0,-1 0 0 0 0,0 1 0 0 0,1-1-1 0 0,-1 0 1 0 0,1 0 0 0 0,-1 0-1 0 0,1 0 1 0 0,-1 0 0 0 0,1 0 0 0 0,-1 0-1 0 0,1-1 1 0 0,-1 1 0 0 0,0 0-1 0 0,1 0 1 0 0,-1 0 0 0 0,1 0 0 0 0,-1-1-1 0 0,1 1 1 0 0,-1 0 0 0 0,0 0-1 0 0,1-1 1 0 0,-1 1 0 0 0,0 0 0 0 0,1 0-1 0 0,-1-1 1 0 0,1 0 0 0 0,12-19-101 0 0,-9 13 108 0 0,-1 1-6 0 0,0-1 0 0 0,0 0 0 0 0,-1 0 0 0 0,3-10 1 0 0,1-3-18 0 0,-3 7-41 0 0,4-23 0 0 0,2-6-2 0 0,-6 28 44 0 0,-1 0 0 0 0,2-18 0 0 0,-2 3 0 0 0,-2-8-23 0 0,-1 9 14 0 0,2 26 23 0 0,-1 1 3 0 0,0 0 0 0 0,0 0 0 0 0,0 0 1 0 0,0 1-1 0 0,0-1 0 0 0,0 0 0 0 0,-1 0 0 0 0,1 1 0 0 0,0-1 0 0 0,0 0 1 0 0,-1 0-1 0 0,1 0 0 0 0,0 1 0 0 0,-1-1 0 0 0,0-1 0 0 0,1 1 78 0 0,-1 1-70 0 0,1 0 0 0 0,-1 1 0 0 0,1-1-1 0 0,-1 0 1 0 0,1 0 0 0 0,0 0 0 0 0,-1 0 0 0 0,1 1 0 0 0,-1-1 0 0 0,1 0 0 0 0,-1 0 0 0 0,1 1-1 0 0,0-1 1 0 0,-1 0 0 0 0,1 1 0 0 0,0-1 0 0 0,-1 1 0 0 0,1-1 0 0 0,0 0 0 0 0,0 1 0 0 0,-1-1-1 0 0,1 1 1 0 0,0-1 0 0 0,0 1 0 0 0,0-1 0 0 0,-1 0 0 0 0,1 1 0 0 0,0 0 0 0 0,-3 18 105 0 0,2-9-37 0 0,-4 12-29 0 0,-3 34-1 0 0,2-5-238 0 0,-2 13 68 0 0,-6 25 206 0 0,4-39-66 0 0,5-22-17 0 0,-9 26-1 0 0,-7 27 1 0 0,21-81 2 0 0,-1 0 1 0 0,1 1-1 0 0,0-1 1 0 0,0 1 0 0 0,0-1 0 0 0,-1 1 0 0 0,1-1 0 0 0,0 1 0 0 0,0 0 0 0 0,0-1 0 0 0,0 1 0 0 0,0-1 0 0 0,0 1 0 0 0,0-1 0 0 0,0 1 0 0 0,0-1-1 0 0,0 1 1 0 0,0-1 0 0 0,1 1 0 0 0,-1 0 0 0 0,8-1 21 0 0,-6-1-21 0 0,1 0 0 0 0,-1 0 1 0 0,0 0-1 0 0,0 0 0 0 0,0-1 0 0 0,0 1 0 0 0,0-1 0 0 0,0 0 0 0 0,-1 1 0 0 0,1-1 1 0 0,0 0-1 0 0,1-3 0 0 0,17-31-86 0 0,-8 15 12 0 0,41-84-191 0 0,-29 54 193 0 0,-4 6 56 0 0,-12 24-7 0 0,15-24 0 0 0,-12 26 11 0 0,41-73-4 0 0,-21 35-38 0 0,16-34 49 0 0,-40 76 2 0 0,1 1 0 0 0,10-14 0 0 0,10-20 0 0 0,-26 45-17 0 0,0-1 0 0 0,0 1-1 0 0,0 0 1 0 0,1 0 0 0 0,-1 0-1 0 0,6-4 1 0 0,-6 4-22 0 0,-1 3-41 0 0,-2 6 112 0 0,1 1 0 0 0,-1-1-1 0 0,-4 12 1 0 0,-1 13 111 0 0,-3 42 161 0 0,-2 40 98 0 0,6-46-197 0 0,-1 24 21 0 0,11 70-110 0 0,-4-143-109 0 0,2 0 1 0 0,0-1 0 0 0,2 1-1 0 0,-1-1 1 0 0,2 0 0 0 0,9 21-1 0 0,-13-36-13 0 0,-1 1 0 0 0,0 0-1 0 0,1 0 1 0 0,0 0 0 0 0,-1-1-1 0 0,1 1 1 0 0,0-1 0 0 0,0 0-1 0 0,1 1 1 0 0,-1-1 0 0 0,0 0-1 0 0,1 0 1 0 0,-1 0 0 0 0,1-1-1 0 0,0 1 1 0 0,-1 0 0 0 0,1-1-1 0 0,4 2 1 0 0,-5-3-2 0 0,0 0 1 0 0,1 1-1 0 0,-1-1 0 0 0,0 0 1 0 0,1 0-1 0 0,-1 0 0 0 0,0 0 1 0 0,1-1-1 0 0,-1 1 0 0 0,0-1 1 0 0,1 1-1 0 0,-1-1 0 0 0,0 0 0 0 0,0 0 1 0 0,0 0-1 0 0,0 0 0 0 0,0 0 1 0 0,0 0-1 0 0,0-1 0 0 0,0 1 1 0 0,0-1-1 0 0,-1 1 0 0 0,1-1 1 0 0,0 0-1 0 0,1-2 0 0 0,6-9-53 0 0,1-1-1 0 0,-2-1 1 0 0,0 1 0 0 0,0-2-1 0 0,-2 1 1 0 0,10-32 0 0 0,1-2 26 0 0,47-157 31 0 0,-54 172-4 0 0,-4 10-20 0 0,3-34-1 0 0,-6 34 28 0 0,8-34-1 0 0,5 5 2 0 0,21-83 0 0 0,28-88 0 0 0,-47 168 0 0 0,35-86 0 0 0,-21 60 0 0 0,24-46 0 0 0,-52 121 0 0 0,-1 0 0 0 0,1 1 0 0 0,0-1 0 0 0,1 1 0 0 0,-1 0 0 0 0,10-9 0 0 0,-6 11 0 0 0,-7 4 1 0 0,-1 0 0 0 0,1 0 0 0 0,0 0-1 0 0,0 0 1 0 0,0 0 0 0 0,-1 0 0 0 0,1 0 0 0 0,0 0-1 0 0,0 1 1 0 0,-1-1 0 0 0,1 0 0 0 0,0 1 0 0 0,0-1-1 0 0,-1 0 1 0 0,1 1 0 0 0,0-1 0 0 0,-1 1 0 0 0,1-1-1 0 0,-1 1 1 0 0,1-1 0 0 0,-1 1 0 0 0,1 0-1 0 0,-1-1 1 0 0,1 1 0 0 0,-1 0 0 0 0,1-1 0 0 0,-1 1-1 0 0,0 0 1 0 0,1 0 0 0 0,0 3 12 0 0,0 0 0 0 0,0 0-1 0 0,0 1 1 0 0,0 5 0 0 0,0 3 16 0 0,1-3-26 0 0,-1-1 0 0 0,-1 1 0 0 0,0 13 0 0 0,-1-12-3 0 0,1 0-1 0 0,2 13 1 0 0,-2-22 0 0 0,1 8 0 0 0,1 0 0 0 0,0 0 0 0 0,0-1 0 0 0,1 1 0 0 0,6 14 0 0 0,-1-6 0 0 0,-7-15 0 0 0,0 0 0 0 0,0 1 0 0 0,1-1 0 0 0,-1 0 0 0 0,1 0 0 0 0,0-1 0 0 0,0 1 0 0 0,0 0 0 0 0,0-1 0 0 0,1 1 0 0 0,4 4 0 0 0,-5-6-4 0 0,1 1 0 0 0,0 0 0 0 0,0-1 1 0 0,0 0-1 0 0,0 1 0 0 0,0-1 0 0 0,0 0 0 0 0,0-1 0 0 0,1 1 0 0 0,-1-1 0 0 0,0 1 0 0 0,0-1 1 0 0,0 0-1 0 0,1 0 0 0 0,-1 0 0 0 0,0-1 0 0 0,0 1 0 0 0,5-2 0 0 0,4-1-44 0 0,-1-1 0 0 0,1-1 0 0 0,15-8 0 0 0,-24 11 39 0 0,5-2-17 0 0,-1-1-1 0 0,0 0 1 0 0,0 0-1 0 0,0 0 0 0 0,-1-1 1 0 0,9-9-1 0 0,29-43-3 0 0,-23 29-12 0 0,-5 7 31 0 0,21-39 1 0 0,-28 47-17 0 0,20-26 0 0 0,1-2 27 0 0,-7 10 0 0 0,-16 23 0 0 0,0 0 0 0 0,9-16 0 0 0,-14 22 7 0 0,0 0-1 0 0,0 0 1 0 0,1 0-1 0 0,-1 0 1 0 0,1 0-1 0 0,0 1 1 0 0,0-1-1 0 0,4-2 1 0 0,7-6 52 0 0,-14 11-55 0 0,0-1 1 0 0,0 1 0 0 0,1 0 0 0 0,-1-1 0 0 0,1 1 0 0 0,-1 0 0 0 0,0-1 0 0 0,1 1 0 0 0,-1 0 0 0 0,1 0 0 0 0,-1 0 0 0 0,0-1 0 0 0,1 1 0 0 0,-1 0 0 0 0,1 0-1 0 0,-1 0 1 0 0,1 0 0 0 0,-1 0 0 0 0,1 0 0 0 0,-1 0 0 0 0,1 0 0 0 0,-1 0 0 0 0,0 0 0 0 0,1 0 0 0 0,-1 0 0 0 0,1 0 0 0 0,-1 0 0 0 0,1 1 0 0 0,-1-1 0 0 0,1 0 0 0 0,-1 0-1 0 0,0 0 1 0 0,1 1 0 0 0,-1-1 0 0 0,1 0 0 0 0,-1 0 0 0 0,0 1 0 0 0,1-1 0 0 0,-1 0 0 0 0,0 1 0 0 0,0-1 0 0 0,1 0 0 0 0,-1 1 0 0 0,0-1 0 0 0,0 1 0 0 0,1 0-1 0 0,0 0 4 0 0,-1 0-1 0 0,1 1 1 0 0,-1-1-1 0 0,1 1 1 0 0,-1-1-1 0 0,1 1 1 0 0,-1-1-1 0 0,0 1 1 0 0,0-1-1 0 0,0 1 1 0 0,0-1-1 0 0,0 1 1 0 0,0-1-1 0 0,0 2 1 0 0,-1 1-6 0 0,-1 2 10 0 0,1-1 0 0 0,0 1 0 0 0,0 0 0 0 0,0 0 0 0 0,0 8 0 0 0,-2 13 21 0 0,2-23-25 0 0,0 1 0 0 0,1 0-1 0 0,-1-1 1 0 0,1 9 0 0 0,8 45-8 0 0,-7-54 0 0 0,1 1 0 0 0,-1-1 0 0 0,1 0 0 0 0,0 0 0 0 0,0 0 0 0 0,1-1 0 0 0,-1 1 0 0 0,1 0 0 0 0,0-1 0 0 0,0 0 0 0 0,0 0 0 0 0,0 1 0 0 0,1-2 0 0 0,-1 1 0 0 0,1 0 0 0 0,5 3 0 0 0,6-2 0 0 0,-10-6-4 0 0,-3 1-2 0 0,2 0-7 0 0,-1 0 1 0 0,1 0-1 0 0,-1-1 1 0 0,0 1-1 0 0,1-1 1 0 0,-1 0-1 0 0,0 0 1 0 0,0 0-1 0 0,0 0 1 0 0,0 0-1 0 0,0-1 1 0 0,-1 1-1 0 0,5-6 1 0 0,1-3-71 0 0,0-1 0 0 0,9-16 0 0 0,-3 3 37 0 0,15-35 46 0 0,-23 50 13 0 0,-3 5 15 0 0,-1 0-1 0 0,2 0 1 0 0,-1 0 0 0 0,7-7 0 0 0,-9 11 36 0 0,9-5 117 0 0,-9 6-180 0 0,-1 0-1 0 0,1 0 0 0 0,-1 0 0 0 0,0 0 1 0 0,1 0-1 0 0,-1 0 0 0 0,1 0 0 0 0,-1 0 1 0 0,0 0-1 0 0,1 0 0 0 0,-1 0 0 0 0,0 0 1 0 0,1 0-1 0 0,-1 1 0 0 0,0-1 0 0 0,1 0 1 0 0,-1 0-1 0 0,0 0 0 0 0,1 1 0 0 0,-1-1 0 0 0,0 0 1 0 0,1 0-1 0 0,-1 1 0 0 0,0-1 0 0 0,0 0 1 0 0,1 0-1 0 0,-1 1 0 0 0,0-1 0 0 0,0 0 1 0 0,0 1-1 0 0,0-1 0 0 0,1 0 0 0 0,-1 1 1 0 0,0-1-1 0 0,0 1 0 0 0,0-1 0 0 0,0 0 0 0 0,0 1 1 0 0,0-1-1 0 0,0 1 0 0 0,0 0 1 0 0,1 2-1 0 0,0-1 0 0 0,0 1 0 0 0,0 0 0 0 0,-1 0 0 0 0,0-1 0 0 0,1 1 0 0 0,-1 0 0 0 0,0 0 0 0 0,0 0 0 0 0,-1 3 0 0 0,1-1 0 0 0,0-1 0 0 0,0 0 0 0 0,1 0 0 0 0,-1 0 0 0 0,1 1 0 0 0,0-1 0 0 0,0 0 0 0 0,1 0 0 0 0,1 5 0 0 0,6 15 0 0 0,-3 3 0 0 0,-3-19 11 0 0,-2-4 45 0 0,3 2 24 0 0,-2-6 9 0 0,-1 0-85 0 0,-1 0-1 0 0,1-1 1 0 0,-1 1 0 0 0,1 0-1 0 0,-1-1 1 0 0,1 1 0 0 0,-1-1-1 0 0,0 1 1 0 0,1-1-1 0 0,-1 1 1 0 0,0-1 0 0 0,0 1-1 0 0,1-1 1 0 0,-1 1 0 0 0,0-1-1 0 0,0 0 1 0 0,0 1-1 0 0,1-1 1 0 0,-1 1 0 0 0,0-1-1 0 0,0 1 1 0 0,0-1 0 0 0,0 0-1 0 0,0 1 1 0 0,0-1 0 0 0,0 1-1 0 0,0-1 1 0 0,-1-1-1 0 0,1-2 28 0 0,1 3-30 0 0,-1-1 0 0 0,1 0 0 0 0,-1 0 0 0 0,0 0 0 0 0,0 0 0 0 0,0 1 0 0 0,1-1 0 0 0,-1 0-1 0 0,-1 0 1 0 0,1 0 0 0 0,0 0 0 0 0,-1-3 0 0 0,0 3-1 0 0,1 2 0 0 0,0-1 0 0 0,0 1 0 0 0,0 0 0 0 0,0-1 0 0 0,0 1 0 0 0,0 0 0 0 0,0-1 0 0 0,0 1 0 0 0,0 0 0 0 0,0-1 0 0 0,0 1 0 0 0,0 0 0 0 0,0 0 0 0 0,0-1 0 0 0,0 1 0 0 0,1 0 0 0 0,-1 0 0 0 0,0-1 0 0 0,0 1 0 0 0,0 0 0 0 0,1 0 0 0 0,-1-1 0 0 0,0 1 0 0 0,0 0 0 0 0,1 0 0 0 0,-1 0 0 0 0,0 0 0 0 0,0-1 0 0 0,1 1 0 0 0,4-6 0 0 0,-7 8 0 0 0,1 0 0 0 0,0 0 0 0 0,0 0 0 0 0,1 0 0 0 0,-1 0 0 0 0,0 0 0 0 0,1 1 0 0 0,-1-1 0 0 0,1 0 0 0 0,0 2 0 0 0,-1 2 0 0 0,1 9 62 0 0,0-14-47 0 0,0 0-1 0 0,1 0 1 0 0,-1 0 0 0 0,0 0-1 0 0,0 0 1 0 0,0 0-1 0 0,0 0 1 0 0,0 1 0 0 0,-1-1-1 0 0,1 0 1 0 0,0 0 0 0 0,0 0-1 0 0,-1 0 1 0 0,1 0 0 0 0,-1 1-1 0 0,0 0-39 0 0,-1 1 0 0 0,1 0 1 0 0,0 0-1 0 0,1 0 0 0 0,-1-1 0 0 0,0 1 0 0 0,1 0 1 0 0,0 0-1 0 0,-1 5 0 0 0,0 5-71 0 0,1-5 96 0 0,0-5 5 0 0,0 0-1 0 0,0 0 1 0 0,0 0-1 0 0,-1 0 1 0 0,1 0 0 0 0,-2 5-1 0 0,0-5 18 0 0,4-9-12 0 0,-1 3-11 0 0,0 0 0 0 0,0-1 0 0 0,0 1-1 0 0,0 0 1 0 0,-1 0 0 0 0,1 0 0 0 0,-1 0 0 0 0,0-1-1 0 0,0-2 1 0 0,4-13-62 0 0,-3 17 55 0 0,-1 0 1 0 0,1 0-1 0 0,0 1 0 0 0,-1-1 1 0 0,0 0-1 0 0,1 0 0 0 0,-1 0 1 0 0,0 0-1 0 0,0-2 0 0 0,-2-6-6 0 0,1 7 5 0 0,1 0 0 0 0,0 0 0 0 0,-1 1 0 0 0,1-1 0 0 0,0 0 0 0 0,0 0-1 0 0,1 0 1 0 0,-1-2 0 0 0,1 3 26 0 0,-1 0-1 0 0,0 0 1 0 0,0 0-1 0 0,0 0 1 0 0,-1 0-1 0 0,1 0 1 0 0,0 1-1 0 0,-1-1 0 0 0,0-3 1 0 0,0 3-9 0 0,0 0 1 0 0,1-1-1 0 0,-1 1 1 0 0,1 0-1 0 0,0 0 0 0 0,0-1 1 0 0,0-2-1 0 0,-2-10-3 0 0,1 14-14 0 0,1 1 1 0 0,0-1-1 0 0,0 0 0 0 0,0 1 1 0 0,-1-1-1 0 0,1 0 0 0 0,0 0 1 0 0,0 1-1 0 0,0-1 0 0 0,0 0 1 0 0,0 0-1 0 0,0 1 0 0 0,1-1 1 0 0,-1 0-1 0 0,0 0 1 0 0,0 1-1 0 0,0-1 0 0 0,1 0 1 0 0,-1 1-1 0 0,0-1 0 0 0,1 0 1 0 0,-1 1-1 0 0,1-1 0 0 0,-1 0 1 0 0,1 0-1 0 0,0 0-6 0 0,-1 1 0 0 0,0-1 1 0 0,1 1-1 0 0,-1 0 0 0 0,0-1 0 0 0,0 0 0 0 0,1 1 0 0 0,-1-1 1 0 0,0 1-1 0 0,0-1 0 0 0,0 1 0 0 0,0-1 0 0 0,0 1 0 0 0,0-1 0 0 0,0 1 1 0 0,0-1-1 0 0,0 0 0 0 0,0 1 0 0 0,0-1 0 0 0,0 1 0 0 0,-1-2 1 0 0,1 2-1 0 0,0-1 0 0 0,0 1 0 0 0,0-1 1 0 0,0 0-1 0 0,0 1 0 0 0,0-1 0 0 0,0 1 1 0 0,0-1-1 0 0,0 0 0 0 0,0 1 0 0 0,0-1 1 0 0,0 1-1 0 0,0-1 0 0 0,0 0 1 0 0,1 1-1 0 0,-1-1 0 0 0,0 1 0 0 0,0-1 1 0 0,1 0-1 0 0,15-15-880 0 0,-14 15 656 0 0,0 0 1 0 0,-1 0-1 0 0,1-1 1 0 0,-1 1-1 0 0,1 0 1 0 0,-1-1-1 0 0,0 1 0 0 0,0-1 1 0 0,0 0-1 0 0,1 1 1 0 0,-2-1-1 0 0,1 0 1 0 0,0 0-1 0 0,0 1 0 0 0,1-5 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6:39.982"/>
    </inkml:context>
    <inkml:brush xml:id="br0">
      <inkml:brushProperty name="width" value="0.2" units="cm"/>
      <inkml:brushProperty name="height" value="0.4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1 191 10535 0 0,'0'0'3224'0'0,"1"-1"-3016"0"0,4 0-104 0 0,0 0 0 0 0,0 0 0 0 0,0 1 0 0 0,0-1 0 0 0,0 1 0 0 0,8 1 590 0 0,-11 0-572 0 0,0-1 1 0 0,1 1-1 0 0,-1 0 1 0 0,0 1 0 0 0,0-1-1 0 0,0 0 1 0 0,0 1-1 0 0,0-1 1 0 0,0 1 0 0 0,-1-1-1 0 0,1 1 1 0 0,2 3 0 0 0,-2-3-11 0 0,-1-1-32 0 0,0 1-14 0 0,5 4 780 0 0,-21-5-510 0 0,13-1-297 0 0,0 1-1 0 0,0-1 0 0 0,0 1 1 0 0,0 0-1 0 0,1 0 0 0 0,-1 0 1 0 0,0 0-1 0 0,0 0 0 0 0,1 1 1 0 0,-1-1-1 0 0,1 0 1 0 0,-1 1-1 0 0,1-1 0 0 0,0 1 1 0 0,-1-1-1 0 0,0 3 0 0 0,-8 7 342 0 0,9-10-190 0 0,-4 11-5 0 0,3-11-257 0 0,5-9 36 0 0,-3 6 28 0 0,1 0-1 0 0,-1 0 1 0 0,1 0 0 0 0,-1 0 0 0 0,1 0 0 0 0,-1 0-1 0 0,0 0 1 0 0,0-4 0 0 0,2-14-62 0 0,15-33-125 0 0,-8 23 130 0 0,-6 20 66 0 0,0 0-1 0 0,2-14 0 0 0,11-41 0 0 0,-13 55 26 0 0,-3 10-12 0 0,0-1 1 0 0,1 1 0 0 0,-1-1-1 0 0,0 1 1 0 0,0-1-1 0 0,1 1 1 0 0,-1-1-1 0 0,0 0 1 0 0,0 1 0 0 0,0-1-1 0 0,0 1 1 0 0,0-1-1 0 0,0 0 1 0 0,0 1-1 0 0,0-1 1 0 0,0 1 0 0 0,0-2-1 0 0,-1 1 78 0 0,3 9 136 0 0,-2-8-224 0 0,-1 7 62 0 0,0-1 1 0 0,1 0-1 0 0,0 0 1 0 0,1 10-1 0 0,0-12-41 0 0,-1 1 1 0 0,0 0-1 0 0,-1 0 0 0 0,1-1 0 0 0,-2 6 0 0 0,1-5-2 0 0,0 0-1 0 0,1-1 0 0 0,-1 1 1 0 0,1 0-1 0 0,1 9 1 0 0,2 4 28 0 0,-1-10-25 0 0,-1 0 0 0 0,0 0-1 0 0,1 13 1 0 0,-3-13-10 0 0,0 11 19 0 0,1 1 1 0 0,0 0-1 0 0,5 25 1 0 0,0-10 7 0 0,-4-23-26 0 0,1 0-1 0 0,0-1 0 0 0,1 1 0 0 0,0 0 0 0 0,1-1 1 0 0,6 14-1 0 0,-4-14 7 0 0,-3-5-11 0 0,0 1 0 0 0,0-1 0 0 0,1 0 0 0 0,0 0 0 0 0,1 0 0 0 0,5 6 0 0 0,-9-11-11 0 0,1 0-1 0 0,-1 0 0 0 0,0 0 1 0 0,1 0-1 0 0,-1 0 0 0 0,1-1 1 0 0,-1 1-1 0 0,1 0 0 0 0,0-1 1 0 0,-1 1-1 0 0,1-1 0 0 0,0 1 0 0 0,-1-1 1 0 0,1 0-1 0 0,0 0 0 0 0,-1 0 1 0 0,1 0-1 0 0,0 0 0 0 0,-1 0 1 0 0,1 0-1 0 0,0-1 0 0 0,-1 1 0 0 0,1-1 1 0 0,0 1-1 0 0,-1-1 0 0 0,1 1 1 0 0,-1-1-1 0 0,1 0 0 0 0,-1 0 1 0 0,1 0-1 0 0,2-2 0 0 0,0-1 0 0 0,1-1 0 0 0,-1 0 0 0 0,0 0 0 0 0,0 0 0 0 0,-1 0 0 0 0,1 0 0 0 0,-1-1 0 0 0,0 0 0 0 0,2-7 0 0 0,1 1 0 0 0,4-11-7 0 0,-1-1 1 0 0,6-29-1 0 0,-7 25-33 0 0,2-9 2 0 0,10-74 0 0 0,-19 95 42 0 0,1-1 0 0 0,-2 1-1 0 0,-2-22 1 0 0,2 37 229 0 0,-2 3-222 0 0,0 1 1 0 0,1-1-1 0 0,-1 1 0 0 0,1-1 1 0 0,0 1-1 0 0,-2 5 0 0 0,2-5 1 0 0,-3 7-23 0 0,2 1 0 0 0,-1 0 0 0 0,1 0 0 0 0,0 14-1 0 0,-1 1-77 0 0,1 1 136 0 0,1 44 0 0 0,2-33 89 0 0,0-13-13 0 0,1-1 0 0 0,6 32-1 0 0,-8-54-116 0 0,1 1 0 0 0,0-1 1 0 0,-1 1-1 0 0,1-1 0 0 0,0 0 0 0 0,0 1 0 0 0,1-1 0 0 0,-1 0 0 0 0,0 1 1 0 0,1-1-1 0 0,-1 0 0 0 0,1 0 0 0 0,0 0 0 0 0,0 0 0 0 0,-1-1 0 0 0,1 1 1 0 0,4 2-1 0 0,-5-4-8 0 0,1 1 1 0 0,-1 0-1 0 0,0-1 1 0 0,1 1-1 0 0,-1-1 1 0 0,1 0-1 0 0,-1 0 1 0 0,1 1-1 0 0,-1-1 1 0 0,1 0-1 0 0,0 0 1 0 0,-1 0-1 0 0,1-1 1 0 0,-1 1-1 0 0,1 0 1 0 0,-1-1-1 0 0,1 1 1 0 0,-1 0-1 0 0,0-1 1 0 0,1 0-1 0 0,-1 1 1 0 0,0-1-1 0 0,1 0 1 0 0,-1 0-1 0 0,0 0 1 0 0,0 0-1 0 0,1 0 1 0 0,-1 0-1 0 0,0 0 1 0 0,2-2-1 0 0,7-11-66 0 0,0 0 0 0 0,-1 0 0 0 0,-1-1 1 0 0,0 0-1 0 0,-1-1 0 0 0,9-25 0 0 0,-14 35 55 0 0,7-28-64 0 0,-7 27 59 0 0,0 0 1 0 0,0 0 0 0 0,0 1-1 0 0,0-1 1 0 0,5-6 0 0 0,-4 8 13 0 0,0 0 3 0 0,0 0 0 0 0,0-1 0 0 0,-1 1 1 0 0,1 0-1 0 0,-1-1 0 0 0,0 0 1 0 0,-1 1-1 0 0,2-8 0 0 0,-2 10 2 0 0,-1 0-1 0 0,1 0 0 0 0,0 1 0 0 0,0-1 1 0 0,1 0-1 0 0,1-3 0 0 0,-2 5 10 0 0,0-1 0 0 0,0 1 0 0 0,0-1 0 0 0,0 1 0 0 0,-1-1 0 0 0,1 1 0 0 0,-1-1 0 0 0,1 0 0 0 0,-1 1 0 0 0,1-1 0 0 0,-1 0 0 0 0,0 1 0 0 0,0-1 0 0 0,0-1 0 0 0,1 0 44 0 0,6 1-32 0 0,-7 2-17 0 0,1 0 0 0 0,-1 1-1 0 0,0-1 1 0 0,1 0 0 0 0,-1 1 0 0 0,0-1-1 0 0,1 0 1 0 0,-1 1 0 0 0,0-1-1 0 0,0 1 1 0 0,0-1 0 0 0,1 1 0 0 0,-1-1-1 0 0,0 0 1 0 0,0 1 0 0 0,0-1-1 0 0,0 1 1 0 0,0-1 0 0 0,0 1 0 0 0,0-1-1 0 0,0 1 1 0 0,0 0 0 0 0,0-1 0 0 0,3 40 5 0 0,-3-37-10 0 0,0-1 0 0 0,0 1 0 0 0,0-1 0 0 0,-1 1 0 0 0,1-1 0 0 0,-1 1 0 0 0,1-1 0 0 0,-1 0 0 0 0,0 1 0 0 0,0-1 0 0 0,-1 3 0 0 0,0-2 0 0 0,1-1 0 0 0,0 1 0 0 0,-1 0 0 0 0,2 1 0 0 0,-1-1 0 0 0,-1 5 0 0 0,2 14 0 0 0,-1-11 0 0 0,1 0 0 0 0,-3 12 0 0 0,2-16 19 0 0,0 0 1 0 0,1 0-1 0 0,1 12 0 0 0,-2 17 144 0 0,0-30-138 0 0,0-2 6 0 0,0 1 0 0 0,0 0 0 0 0,1 0 1 0 0,0 0-1 0 0,0 0 0 0 0,0 0 0 0 0,0-1 0 0 0,1 1 0 0 0,1 8 0 0 0,2 6 89 0 0,-4-18-115 0 0,0 0 1 0 0,0 0 0 0 0,0 0 0 0 0,0 0 0 0 0,0 0 0 0 0,0 1 0 0 0,0-1-1 0 0,1 0 1 0 0,-1 0 0 0 0,0 0 0 0 0,1 0 0 0 0,-1 0 0 0 0,1 0 0 0 0,-1 0-1 0 0,1 0 1 0 0,-1 0 0 0 0,1 0 0 0 0,0 0 0 0 0,0-1 0 0 0,-1 1 0 0 0,1 0-1 0 0,0 0 1 0 0,0-1 0 0 0,0 1 0 0 0,0 0 0 0 0,0-1 0 0 0,0 1-1 0 0,0-1 1 0 0,0 1 0 0 0,0-1 0 0 0,0 0 0 0 0,0 1 0 0 0,0-1 0 0 0,0 0-1 0 0,0 0 1 0 0,2 1 0 0 0,-1-1-16 0 0,0 0 1 0 0,0 0-1 0 0,0 0 0 0 0,0 0 1 0 0,0-1-1 0 0,0 1 0 0 0,0 0 1 0 0,0-1-1 0 0,0 1 0 0 0,0-1 0 0 0,0 0 1 0 0,0 0-1 0 0,-1 1 0 0 0,1-1 1 0 0,0 0-1 0 0,0-1 0 0 0,-1 1 1 0 0,2-2-1 0 0,3-2-53 0 0,0-1 0 0 0,-1 0 1 0 0,6-8-1 0 0,-4 5 42 0 0,-2 2 21 0 0,-1-1 0 0 0,1 0 0 0 0,-2 0 0 0 0,6-13 0 0 0,1-5 0 0 0,10-22-34 0 0,22-81 0 0 0,-31 91 19 0 0,14-58-23 0 0,-43 182 225 0 0,5 5-271 0 0,12-83 59 0 0,-10 61 193 0 0,10-59-121 0 0,1-1 0 0 0,0 1 0 0 0,0-1 0 0 0,1 1 0 0 0,3 12 0 0 0,-4-22-44 0 0,0 1-1 0 0,0 0 1 0 0,0 0 0 0 0,1 0-1 0 0,-1 0 1 0 0,0 0 0 0 0,1 0-1 0 0,-1-1 1 0 0,0 1 0 0 0,1 0-1 0 0,-1 0 1 0 0,1 0 0 0 0,-1-1-1 0 0,1 1 1 0 0,0 0 0 0 0,-1-1 0 0 0,1 1-1 0 0,0-1 1 0 0,0 1 0 0 0,-1 0-1 0 0,1-1 1 0 0,0 0 0 0 0,0 1-1 0 0,1 0 1 0 0,-1-1-2 0 0,1 0 0 0 0,-1 0 0 0 0,1 0 0 0 0,-1 0 0 0 0,0 0 0 0 0,1-1 0 0 0,-1 1 0 0 0,1 0 0 0 0,-1-1 0 0 0,0 1 0 0 0,1-1 0 0 0,-1 1 0 0 0,0-1 0 0 0,2 0 0 0 0,4-4-10 0 0,0 0-1 0 0,0-1 0 0 0,11-11 1 0 0,-18 17 9 0 0,28-30-227 0 0,35-52 0 0 0,10-10 185 0 0,-68 86 41 0 0,1 0-1 0 0,0 0 1 0 0,1 0 0 0 0,-1 1-1 0 0,1 0 1 0 0,0 0 0 0 0,9-4-1 0 0,1 3 20 0 0,-11 8 19 0 0,-3 0-16 0 0,-2-2-9 0 0,1 1 0 0 0,-1 0 0 0 0,0 0 0 0 0,1 0 0 0 0,-1-1-1 0 0,0 1 1 0 0,1 0 0 0 0,-1 1 0 0 0,0-1 0 0 0,0 0 0 0 0,0 0 0 0 0,0 0 0 0 0,0 1 0 0 0,0-1-1 0 0,0 1 1 0 0,0-1 0 0 0,-1 1 0 0 0,1-1 0 0 0,0 1 0 0 0,-1-1 0 0 0,0 1 0 0 0,1 2 0 0 0,1 5 12 0 0,-1 0 0 0 0,0 17 1 0 0,0-20-3 0 0,-2 16-5 0 0,-1-1-1 0 0,-1 1 0 0 0,-6 25 0 0 0,3-21-6 0 0,-21 82 66 0 0,10-48 30 0 0,-3 4 37 0 0,13-42-62 0 0,0 0 0 0 0,-6 34 0 0 0,7-27-8 0 0,4-19-26 0 0,-1 1 0 0 0,0 14 0 0 0,3-22-42 0 0,0 0 1 0 0,0 0-1 0 0,0 0 0 0 0,1 0 1 0 0,-1 0-1 0 0,1 0 0 0 0,-1 0 0 0 0,1 0 1 0 0,0 0-1 0 0,0 0 0 0 0,1-1 1 0 0,-1 1-1 0 0,2 3 0 0 0,-2-6-13 0 0,-1 0 0 0 0,0 1 1 0 0,1-1-1 0 0,-1 0 0 0 0,1 0 0 0 0,-1 1 0 0 0,1-1 0 0 0,-1 0 0 0 0,1 0 1 0 0,-1 0-1 0 0,1 0 0 0 0,-1 0 0 0 0,1 1 0 0 0,-1-1 0 0 0,1 0 0 0 0,-1 0 1 0 0,1 0-1 0 0,-1 0 0 0 0,1 0 0 0 0,-1-1 0 0 0,1 1 0 0 0,-1 0 0 0 0,1 0 1 0 0,-1 0-1 0 0,1 0 0 0 0,-1 0 0 0 0,1-1 0 0 0,-1 1 0 0 0,0 0 0 0 0,1 0 1 0 0,-1-1-1 0 0,1 1 0 0 0,-1 0 0 0 0,0-1 0 0 0,1 1 0 0 0,-1-1 0 0 0,1 0 1 0 0,18-18-455 0 0,-15 15 389 0 0,10-13-70 0 0,-1-1 0 0 0,20-33 0 0 0,-16 22 85 0 0,96-153 58 0 0,-96 149-49 0 0,-16 31 94 0 0,-2 5-22 0 0,0 0 1 0 0,1-1-1 0 0,-1 1 0 0 0,0 0 0 0 0,0-1 0 0 0,0 1 1 0 0,0-1-1 0 0,-1 0 0 0 0,1 1 0 0 0,-1-1 0 0 0,-2 4 1 0 0,-8 11 27 0 0,-146 329 240 0 0,124-274-66 0 0,-27 67 129 0 0,40-82-279 0 0,8-24 46 0 0,1 2-1 0 0,-14 70 0 0 0,26-104-117 0 0,0 0 0 0 0,0 0 0 0 0,0 0 0 0 0,0 0 0 0 0,-1 0 0 0 0,2 1 0 0 0,-1-1 0 0 0,0 0 0 0 0,0 0 0 0 0,0 0 0 0 0,0 0 0 0 0,1 0 0 0 0,-1 0 0 0 0,0 0 0 0 0,1 0 0 0 0,-1 0 0 0 0,1 0 0 0 0,0 1 0 0 0,0-2-14 0 0,0 0 0 0 0,0 0 0 0 0,-1 0 0 0 0,1-1 0 0 0,0 1 0 0 0,-1 0 0 0 0,1 0 0 0 0,0 0-1 0 0,-1-1 1 0 0,1 1 0 0 0,0 0 0 0 0,-1-1 0 0 0,1 1 0 0 0,0-1 0 0 0,-1 1 0 0 0,1-1 0 0 0,0 0-1 0 0,0 1-4 0 0,4-5-31 0 0,0 0 0 0 0,0 0 0 0 0,-1 0 0 0 0,1 0 0 0 0,-1-1-1 0 0,4-7 1 0 0,21-42-256 0 0,-3 5 80 0 0,39-53 23 0 0,56-97-17 0 0,-69 111 136 0 0,-17 32 82 0 0,24-36 78 0 0,-47 77-201 0 0,-8 13-203 0 0,-9 10 229 0 0,-4 5 202 0 0,1-2-20 0 0,0 0-1 0 0,1 1 1 0 0,-11 21-1 0 0,-173 406 1075 0 0,115-241-704 0 0,68-173-405 0 0,1-1 0 0 0,-8 39-1 0 0,11-40-13 0 0,4-21-37 0 0,-1 1 0 0 0,1-1 0 0 0,0 1 0 0 0,-1 0 0 0 0,1-1 0 0 0,0 1 0 0 0,0 0 0 0 0,0-1 0 0 0,0 1 0 0 0,1 0 0 0 0,-1-1 0 0 0,0 1 0 0 0,1-1 0 0 0,-1 1 0 0 0,1-1 0 0 0,0 1 0 0 0,-1-1 0 0 0,1 1 0 0 0,0-1 0 0 0,0 1 0 0 0,0-1 0 0 0,0 0 0 0 0,2 3 0 0 0,-2-4-2 0 0,-1 0-1 0 0,1 0 0 0 0,-1 0 0 0 0,1 1 0 0 0,-1-1 0 0 0,1 0 0 0 0,0 0 0 0 0,-1 0 1 0 0,1 0-1 0 0,-1 0 0 0 0,1-1 0 0 0,-1 1 0 0 0,1 0 0 0 0,-1 0 0 0 0,1 0 0 0 0,-1 0 1 0 0,1-1-1 0 0,0 1 0 0 0,-1 0 0 0 0,0 0 0 0 0,2-1 0 0 0,-1 0-10 0 0,2-1-13 0 0,1 0-1 0 0,-1-1 1 0 0,1 1-1 0 0,-1-1 1 0 0,0 0-1 0 0,0 0 1 0 0,0 0-1 0 0,0-1 0 0 0,-1 1 1 0 0,1-1-1 0 0,-1 1 1 0 0,0-1-1 0 0,2-4 1 0 0,7-10-64 0 0,66-122-500 0 0,-68 121 556 0 0,29-74-125 0 0,-24 54 138 0 0,15-52 8 0 0,-28 89-5 0 0,0-1 1 0 0,-1 0-1 0 0,1 1 1 0 0,-1-1-1 0 0,1 0 0 0 0,-1 0 1 0 0,0-4-1 0 0,0 1-124 0 0,-8 10-82 0 0,6-2 225 0 0,1 0 1 0 0,-1 0-1 0 0,1 0 0 0 0,0 0 0 0 0,0 1 1 0 0,0-1-1 0 0,0 0 0 0 0,0 1 0 0 0,0-1 1 0 0,0 4-1 0 0,-4 7 75 0 0,-6 21 69 0 0,-9 37 1 0 0,3-7-100 0 0,-19 79 320 0 0,-8 21 68 0 0,8-23-181 0 0,2 5-50 0 0,17-67-150 0 0,15-69-45 0 0,0 0 0 0 0,1 0 0 0 0,0 0 0 0 0,1 0 0 0 0,0 1 0 0 0,1-1 0 0 0,0 0 0 0 0,0 0 0 0 0,4 12 0 0 0,-5-21-11 0 0,1 0 0 0 0,-1 0-1 0 0,0 0 1 0 0,0 0 0 0 0,1-1 0 0 0,-1 1-1 0 0,0 0 1 0 0,1 0 0 0 0,-1 0-1 0 0,1-1 1 0 0,-1 1 0 0 0,1 0 0 0 0,0 0-1 0 0,-1-1 1 0 0,1 1 0 0 0,0-1 0 0 0,-1 1-1 0 0,3 0 1 0 0,-3 0-5 0 0,1-1 1 0 0,0 0-1 0 0,-1 0 1 0 0,1 0-1 0 0,0 0 1 0 0,-1 0-1 0 0,1 0 1 0 0,0 0-1 0 0,0 0 0 0 0,-1 0 1 0 0,1 0-1 0 0,0 0 1 0 0,-1-1-1 0 0,1 1 1 0 0,0 0-1 0 0,-1 0 1 0 0,1-1-1 0 0,1 0 0 0 0,1-1-31 0 0,0-1 0 0 0,0 1-1 0 0,1-1 1 0 0,-2 0 0 0 0,1 0-1 0 0,4-6 1 0 0,8-14-103 0 0,-2-1 0 0 0,-1 0-1 0 0,16-45 1 0 0,-11 26 51 0 0,57-144-128 0 0,-57 143 224 0 0,-5 10-39 0 0,28-52-1 0 0,-18 46 35 0 0,16-26 0 0 0,-27 44 5 0 0,-9 19-20 0 0,-1 0-1 0 0,0 0 0 0 0,1 0 0 0 0,-1 1 0 0 0,1-1 0 0 0,0 0 1 0 0,3-3-1 0 0,-4 5-111 0 0,-7 6-107 0 0,0 1 231 0 0,1 1 1 0 0,0 0 0 0 0,0 0 0 0 0,1 1-1 0 0,0-1 1 0 0,0 1 0 0 0,1 0 0 0 0,-5 16-1 0 0,-4 9 13 0 0,-11 27 380 0 0,-26 122 1 0 0,45-167-342 0 0,-51 269 894 0 0,55-278-927 0 0,0 0 0 0 0,0 0 0 0 0,0 0 0 0 0,1 1 0 0 0,0-1 0 0 0,2 10 0 0 0,-3-15-21 0 0,1-1 0 0 0,-1 1 1 0 0,0-1-1 0 0,0 1 0 0 0,0-1 0 0 0,0 1 0 0 0,0-1 0 0 0,1 0 1 0 0,-1 1-1 0 0,0-1 0 0 0,0 1 0 0 0,1-1 0 0 0,-1 0 1 0 0,0 1-1 0 0,1-1 0 0 0,-1 0 0 0 0,0 1 0 0 0,1-1 0 0 0,-1 0 1 0 0,0 1-1 0 0,1-1 0 0 0,-1 0 0 0 0,1 0 0 0 0,-1 0 0 0 0,0 1 1 0 0,1-1-1 0 0,-1 0 0 0 0,1 0 0 0 0,-1 0 0 0 0,1 0 0 0 0,-1 0 1 0 0,1 0-1 0 0,-1 0 0 0 0,1 0 0 0 0,-1 0 0 0 0,1 0 0 0 0,-1 0 1 0 0,1 0-1 0 0,-1 0 0 0 0,0 0 0 0 0,1 0 0 0 0,-1 0 0 0 0,1-1 1 0 0,-1 1-1 0 0,1 0 0 0 0,-1 0 0 0 0,0-1 0 0 0,1 1 0 0 0,-1 0 1 0 0,1-1-1 0 0,-1 1 0 0 0,1-1 0 0 0,2-3-46 0 0,1-1 1 0 0,-1 1-1 0 0,0-1 0 0 0,0 0 1 0 0,-1-1-1 0 0,1 1 0 0 0,-1 0 1 0 0,1-7-1 0 0,20-74-146 0 0,-3 7 66 0 0,-8 20 131 0 0,-10 52 19 0 0,-2 6 71 0 0,0 1-85 0 0,-1 0 0 0 0,1 0 0 0 0,-1 0 0 0 0,1 0 0 0 0,0 1 0 0 0,-1-1 0 0 0,1 0-1 0 0,0 0 1 0 0,-1 0 0 0 0,1 1 0 0 0,0-1 0 0 0,0 0 0 0 0,-1 0 0 0 0,1 1-1 0 0,0-1 1 0 0,0 0 0 0 0,-1 0 0 0 0,1 1 0 0 0,0-1 0 0 0,0 0 0 0 0,0 1-1 0 0,0-1 1 0 0,-1 0 0 0 0,1 1 0 0 0,0-1 0 0 0,0 1 0 0 0,0-1 0 0 0,0 0 0 0 0,0 1-1 0 0,0 0 1 0 0,-1 13 128 0 0,1-12-126 0 0,0 3 1 0 0,-1 0-1 0 0,1 0 1 0 0,-1 0-1 0 0,-3 8 1 0 0,-2 13 18 0 0,0 18-26 0 0,-6 76 0 0 0,-3 50 64 0 0,10-100-12 0 0,-1 34 145 0 0,6-73-61 0 0,-1-15-69 0 0,1-1-1 0 0,1 1 0 0 0,0-1 0 0 0,8 32 0 0 0,-9-47-79 0 0,0 1 0 0 0,0 0 0 0 0,0 0 0 0 0,0 0 0 0 0,1-1-1 0 0,-1 1 1 0 0,0 0 0 0 0,1 0 0 0 0,-1-1 0 0 0,1 1 0 0 0,-1 0 0 0 0,1-1 0 0 0,-1 1-1 0 0,1-1 1 0 0,-1 1 0 0 0,1 0 0 0 0,-1-1 0 0 0,1 1 0 0 0,0-1 0 0 0,-1 1 0 0 0,1-1-1 0 0,0 0 1 0 0,0 1 0 0 0,-1-1 0 0 0,2 1 0 0 0,-1-1-1 0 0,0 0 0 0 0,0-1 0 0 0,1 1 0 0 0,-1 0 0 0 0,0 0-1 0 0,0-1 1 0 0,0 1 0 0 0,0-1 0 0 0,0 1 0 0 0,0-1 0 0 0,0 1 0 0 0,0-1 0 0 0,0 1 0 0 0,0-1 0 0 0,1-1-1 0 0,5-4-44 0 0,-1-1-1 0 0,-1 0 1 0 0,9-11-1 0 0,-13 15 45 0 0,8-11-71 0 0,0-2 0 0 0,11-29-1 0 0,-5 10 46 0 0,-1 3-1 0 0,-7 14 1 0 0,17-28 0 0 0,-14 28 52 0 0,-9 14 1 0 0,1 0 0 0 0,1 0 0 0 0,-1 1 0 0 0,0-1 0 0 0,1 1 0 0 0,5-6 0 0 0,-6 7 208 0 0,-2 3-223 0 0,0-1 1 0 0,0 0-1 0 0,0 0 1 0 0,1 1-1 0 0,-1-1 0 0 0,0 0 1 0 0,0 0-1 0 0,0 1 1 0 0,0-1-1 0 0,1 0 1 0 0,-1 1-1 0 0,0-1 0 0 0,0 0 1 0 0,0 0-1 0 0,0 1 1 0 0,0-1-1 0 0,0 0 0 0 0,0 1 1 0 0,0-1-1 0 0,0 0 1 0 0,0 1-1 0 0,0-1 1 0 0,0 0-1 0 0,0 1 0 0 0,0-1 1 0 0,0 0-1 0 0,-1 1 1 0 0,-1 9 7 0 0,-5 7 24 0 0,1 1 1 0 0,1-1-1 0 0,-7 36 0 0 0,-2 11 94 0 0,10-50-75 0 0,1 1 0 0 0,0 0 0 0 0,1 0 0 0 0,0 29 0 0 0,1-30 38 0 0,0 0 0 0 0,-5 24 0 0 0,3-24-13 0 0,1 0 0 0 0,-1 21 0 0 0,3-27-63 0 0,-1 0 5 0 0,1 1-1 0 0,1-1 0 0 0,-1 0 1 0 0,1 0-1 0 0,1 1 1 0 0,3 12-1 0 0,-4-20-82 0 0,11-20-284 0 0,-3 0 354 0 0,-7 14-21 0 0,0 0 0 0 0,0 0 0 0 0,0 0 0 0 0,0 0 0 0 0,1-6 0 0 0,5-7-61 0 0,-9 14 80 0 0,1 2-3 0 0,5-16 74 0 0,-4 17 77 0 0,0 2-144 0 0,-1 0 1 0 0,1 0-1 0 0,0 1 0 0 0,0-1 0 0 0,-1 0 1 0 0,1 0-1 0 0,-1 1 0 0 0,1-1 0 0 0,-1 0 1 0 0,0 1-1 0 0,0-1 0 0 0,1 1 0 0 0,-1 1 1 0 0,1 3-1 0 0,2 5 6 0 0,0-1 0 0 0,-1 1 1 0 0,1 15-1 0 0,2 16 13 0 0,3-5-23 0 0,14 60 0 0 0,-8-38 80 0 0,-9-37 4 0 0,10 33 0 0 0,-2-11 39 0 0,-9-29-88 0 0,0-1 1 0 0,1 0-1 0 0,7 13 0 0 0,0 0-35 0 0,-9-20 0 0 0,0 0 0 0 0,0 0 0 0 0,1 0 0 0 0,-1 0 0 0 0,1-1 0 0 0,1 1 0 0 0,0-1 0 0 0,5 5 0 0 0,-9-10-22 0 0,1 1 0 0 0,-1-1-1 0 0,0 0 1 0 0,1-1 0 0 0,-1 1-1 0 0,1 0 1 0 0,0 0 0 0 0,-1-1 0 0 0,1 1-1 0 0,-1-1 1 0 0,1 1 0 0 0,0-1-1 0 0,3 1 1 0 0,-5-1 20 0 0,0 0 0 0 0,0 0 0 0 0,0 0 0 0 0,0 0 0 0 0,1 0 0 0 0,-1 0 0 0 0,0 0 0 0 0,0 0 0 0 0,0 0 0 0 0,0 0 0 0 0,0 0 0 0 0,1 0 0 0 0,-1-1 0 0 0,0 1 0 0 0,0 0 0 0 0,0 0 0 0 0,0 0 0 0 0,0 0 0 0 0,0 0 0 0 0,1 0 0 0 0,-1 0 0 0 0,0 0 0 0 0,0 0 0 0 0,0-1 0 0 0,0 1 0 0 0,0 0 0 0 0,0 0 0 0 0,0 0 0 0 0,0 0 0 0 0,1 0 0 0 0,-1 0 0 0 0,0-1 0 0 0,0 1 0 0 0,0 0 0 0 0,0 0 0 0 0,0-1-1 0 0,0 1 0 0 0,1-1 0 0 0,-1 0 0 0 0,0 1 0 0 0,1-1 0 0 0,-1 1 0 0 0,0-1 0 0 0,1 1 0 0 0,-1-1 1 0 0,1 1-1 0 0,-1 0 0 0 0,1-1 0 0 0,-1 1 0 0 0,1-1 0 0 0,-1 1 0 0 0,1 0 0 0 0,-1 0 0 0 0,2-1 0 0 0,-2 3 31 0 0,0 0 0 0 0,0 0 0 0 0,0-1 0 0 0,0 1 0 0 0,0 0 0 0 0,0 0 0 0 0,0 0 0 0 0,-1 0 0 0 0,0 2 0 0 0,-29 118 36 0 0,26-99-64 0 0,1 0 0 0 0,1 0 0 0 0,2 34 0 0 0,0-48 0 0 0,6 43-152 0 0,0-32 53 0 0,3 7 38 0 0,3 7 61 0 0,-10-28 0 0 0,0 0 0 0 0,0 0 0 0 0,-1 0 0 0 0,1 1 0 0 0,-1-1 0 0 0,0 10 0 0 0,2 15 0 0 0,-2-24 0 0 0,0 1 0 0 0,-1-1 0 0 0,0 11 0 0 0,5 31 11 0 0,-2 25 146 0 0,-4-32-93 0 0,-4 140 328 0 0,6-153-285 0 0,1-17-183 0 0,-1-1 1 0 0,0 15-1 0 0,2-35-162 0 0,-2 8 220 0 0,-1 0 0 0 0,1 0-1 0 0,-1 0 1 0 0,1 0 0 0 0,-1 0-1 0 0,1 0 1 0 0,-1 0 0 0 0,0 0-1 0 0,0 0 1 0 0,1 0-1 0 0,-1 0 1 0 0,0 0 0 0 0,0 0-1 0 0,0 0 1 0 0,0 0 0 0 0,0-1-1 0 0,0 1 1 0 0,-1-1-1 0 0,1 0 270 0 0,-7 18-171 0 0,-2 16-80 0 0,-5 40 0 0 0,4-12 91 0 0,3 1-1 0 0,1 74 1 0 0,6-129-67 0 0,1 0-1 0 0,0 0 1 0 0,0 0 0 0 0,2 6-1 0 0,-3-11-19 0 0,0 0 0 0 0,0 1 0 0 0,0-1 1 0 0,1 0-1 0 0,-1-1 0 0 0,0 1 0 0 0,1 0 0 0 0,-1 0 0 0 0,1 0 0 0 0,-1 0 0 0 0,1 0 0 0 0,0 0 1 0 0,-1 0-1 0 0,1-1 0 0 0,0 1 0 0 0,0 0 0 0 0,-1-1 0 0 0,1 1 0 0 0,0 0 0 0 0,0-1 0 0 0,0 1 0 0 0,0-1 1 0 0,0 1-1 0 0,0-1 0 0 0,0 0 0 0 0,0 1 0 0 0,0-1 0 0 0,0 0 0 0 0,0 0 0 0 0,0 1 0 0 0,1-1 0 0 0,0-1-28 0 0,0 1 0 0 0,0-1 0 0 0,0 0-1 0 0,0 1 1 0 0,-1-1 0 0 0,1 0 0 0 0,0 0-1 0 0,0 0 1 0 0,-1 0 0 0 0,1-1 0 0 0,-1 1-1 0 0,1 0 1 0 0,-1-1 0 0 0,1 1 0 0 0,-1-1-1 0 0,1-1 1 0 0,19-30-190 0 0,-19 29 167 0 0,15-28-53 0 0,41-57 0 0 0,-46 71 100 0 0,-9 14 0 0 0,0-1 0 0 0,1 1 0 0 0,-1 0 0 0 0,1-1 0 0 0,0 1 0 0 0,0 1 0 0 0,0-1 0 0 0,6-3 0 0 0,-10 6 1 0 0,1 1 1 0 0,-1-1-1 0 0,1 1 1 0 0,-1-1-1 0 0,1 1 0 0 0,0 0 1 0 0,-1-1-1 0 0,1 1 0 0 0,-1 0 1 0 0,1 0-1 0 0,0-1 0 0 0,-1 1 1 0 0,1 0-1 0 0,0 0 0 0 0,-1 0 1 0 0,1 0-1 0 0,0 0 1 0 0,-1 0-1 0 0,1 0 0 0 0,0 0 1 0 0,-1 0-1 0 0,1 0 0 0 0,0 0 1 0 0,-1 0-1 0 0,1 0 0 0 0,0 1 1 0 0,0-1-1 0 0,0 1 5 0 0,0 0 0 0 0,0 0-1 0 0,0 0 1 0 0,-1 0 0 0 0,1 0 0 0 0,-1 0-1 0 0,1 0 1 0 0,-1 0 0 0 0,1 0-1 0 0,-1 0 1 0 0,1 0 0 0 0,-1 0 0 0 0,0 0-1 0 0,1 2 1 0 0,-1 4 31 0 0,1 0 0 0 0,-1 0 0 0 0,-1 14 0 0 0,1 30 219 0 0,-6-6-101 0 0,-6 28-123 0 0,6-26 5 0 0,2-7-21 0 0,-17 101 48 0 0,21-129-64 0 0,1 24 0 0 0,0-18 0 0 0,2-8-71 0 0,3-8-99 0 0,9-13-210 0 0,-8 6 298 0 0,-3 2 76 0 0,4-3-83 0 0,0-5 31 0 0,-4 6 69 0 0,-3 16 95 0 0,-2-3-80 0 0,-1 0 0 0 0,0 0-1 0 0,0-1 1 0 0,0 1-1 0 0,-1-1 1 0 0,-7 13-1 0 0,9-17-11 0 0,0 0 0 0 0,-1 0 1 0 0,1 0-1 0 0,0 0 0 0 0,0 6 0 0 0,-6 11 48 0 0,4-13-57 0 0,-2 2 25 0 0,1 1-1 0 0,-4 11 0 0 0,-3 7-30 0 0,8-22 5 0 0,0 1 1 0 0,1-1-1 0 0,-3 13 0 0 0,-8 25 177 0 0,1-10-690 0 0,13-34 505 0 0,-1 0-1 0 0,0-1 1 0 0,1 1-1 0 0,-1-1 1 0 0,0 1 0 0 0,1 0-1 0 0,-1-1 1 0 0,1 1-1 0 0,-1 0 1 0 0,0-1-1 0 0,1 1 1 0 0,-1 0 0 0 0,1-1-1 0 0,-1 1 1 0 0,1 0-1 0 0,0 0 1 0 0,10-8-142 0 0,41-59-188 0 0,-48 62 318 0 0,-3 3 13 0 0,0 0 0 0 0,0 1 0 0 0,0-1-1 0 0,1 1 1 0 0,-1-1 0 0 0,0 1 0 0 0,1 0 0 0 0,-1-1 0 0 0,1 1 0 0 0,0 0 0 0 0,3-1 0 0 0,0-1 22 0 0,-4 2 70 0 0,-1 1-90 0 0,1 0-1 0 0,-1 0 1 0 0,1 0 0 0 0,-1 0-1 0 0,1 0 1 0 0,-1 0-1 0 0,0 0 1 0 0,1 1 0 0 0,-1-1-1 0 0,1 0 1 0 0,-1 0-1 0 0,1 0 1 0 0,-1 0 0 0 0,1 1-1 0 0,-1-1 1 0 0,0 0 0 0 0,1 1-1 0 0,-1-1 1 0 0,0 0-1 0 0,1 0 1 0 0,-1 1 0 0 0,0-1-1 0 0,1 1 1 0 0,-1-1-1 0 0,0 0 1 0 0,0 1 0 0 0,1-1-1 0 0,-1 1 1 0 0,0-1-1 0 0,0 0 1 0 0,0 1 0 0 0,0-1-1 0 0,1 1 1 0 0,-1-1 0 0 0,0 1-1 0 0,0-1 1 0 0,0 1-1 0 0,0-1 1 0 0,0 1 0 0 0,0-1-1 0 0,0 1 1 0 0,0-1-1 0 0,0 0 1 0 0,-1 1 0 0 0,1-1-1 0 0,0 1 1 0 0,0 0-1 0 0,-4 9-53 0 0,3-6 89 0 0,-1-1 0 0 0,1 1 0 0 0,-1-1 0 0 0,0 1 0 0 0,0-1 0 0 0,-4 5 0 0 0,-22 30 192 0 0,22-28-153 0 0,0-1 1 0 0,-1 0-1 0 0,-1-1 0 0 0,-12 13 0 0 0,16-18-73 0 0,1 0 0 0 0,0 0 0 0 0,-1 0 0 0 0,1 0 0 0 0,-1-1 0 0 0,0 1 0 0 0,0-1 0 0 0,0 0 0 0 0,0 0 0 0 0,0-1 0 0 0,0 1 0 0 0,-5 0 0 0 0,9-1-5 0 0,-1-1-1 0 0,0 0 1 0 0,1 0 0 0 0,-1 0-1 0 0,0 0 1 0 0,1 0 0 0 0,-1 0-1 0 0,0 0 1 0 0,1 0-1 0 0,-1 0 1 0 0,0 0 0 0 0,1-1-1 0 0,-1 1 1 0 0,0 0 0 0 0,1 0-1 0 0,-1 0 1 0 0,1-1 0 0 0,-1 1-1 0 0,0-1 1 0 0,0 1-5 0 0,1-1 1 0 0,0 1-1 0 0,0 0 0 0 0,0-1 1 0 0,0 1-1 0 0,0 0 0 0 0,0-1 1 0 0,0 1-1 0 0,0 0 1 0 0,1-1-1 0 0,-1 1 0 0 0,0 0 1 0 0,0-1-1 0 0,0 1 0 0 0,0 0 1 0 0,0-1-1 0 0,0 1 1 0 0,1 0-1 0 0,-1-1 0 0 0,0 1 1 0 0,0 0-1 0 0,0 0 0 0 0,1-1 1 0 0,-1 1-1 0 0,15-13-386 0 0,5 2 220 0 0,11-4 127 0 0,-2-3 0 0 0,0 0 0 0 0,-2-2-1 0 0,0 0 1 0 0,-1-2 0 0 0,-1-1 0 0 0,42-50 0 0 0,-51 52 182 0 0,-12 14-109 0 0,2 0-1 0 0,-1 1 1 0 0,1-1 0 0 0,0 1 0 0 0,8-7 0 0 0,9 2 146 0 0,-23 11-166 0 0,1-1-1 0 0,-1 1 0 0 0,1-1 1 0 0,-1 0-1 0 0,1 1 0 0 0,-1-1 1 0 0,1 1-1 0 0,-1-1 0 0 0,1 0 0 0 0,-1 0 1 0 0,0 1-1 0 0,0-1 0 0 0,1 0 1 0 0,-1 0-1 0 0,0 1 0 0 0,0-1 1 0 0,0 0-1 0 0,0 0 0 0 0,0 0 0 0 0,0 1 1 0 0,0-1-1 0 0,0 0 0 0 0,0 0 1 0 0,-1-1-1 0 0,1 1 5 0 0,-9-32 168 0 0,-4-4-332 0 0,-6-1 144 0 0,16 28 12 0 0,1 5 0 0 0,0-1 0 0 0,0 1 0 0 0,1-1 0 0 0,-1-5 0 0 0,-8-43-67 0 0,4-8-111 0 0,2-15-58 0 0,0-17 437 0 0,3 55-201 0 0,0-9 0 0 0,2 24 25 0 0,1-19 43 0 0,-2 42 146 0 0,0 18-9 0 0,0-13-196 0 0,-1 0 0 0 0,1-1-1 0 0,0 1 1 0 0,0 0 0 0 0,1 0 0 0 0,0 4 0 0 0,1 13 9 0 0,-2-16-18 0 0,1 0 0 0 0,-1 0 0 0 0,1 0 0 0 0,2 7 0 0 0,4 21 0 0 0,-8-39-7 0 0,-3-22-189 0 0,-15-45-1 0 0,11 50 166 0 0,4 11 14 0 0,0 0 1 0 0,-9-15 0 0 0,-23-55 69 0 0,-13-22-54 0 0,44 94-12 0 0,2-1-1 0 0,-6-17 0 0 0,-5-15-5 0 0,3 20 19 0 0,-14-35 0 0 0,6 19 0 0 0,14 29 0 0 0,0 1 0 0 0,-5-18 0 0 0,-1-2 22 0 0,8 20-8 0 0,-1 0 0 0 0,-3-17 0 0 0,-10-73-14 0 0,13 44 0 0 0,-4-31 0 0 0,6 47 64 0 0,3-7-64 0 0,-1 25 0 0 0,0 16 0 0 0,0 0 0 0 0,0 0 0 0 0,-1 0 0 0 0,-1-7 0 0 0,-10-51 0 0 0,3 25-3 0 0,-5-18 18 0 0,-32-50 189 0 0,14 38-135 0 0,15 29-56 0 0,-11-25-15 0 0,12 26 6 0 0,10 24-13 0 0,-9-27-1 0 0,9 21-41 0 0,-1-1 0 0 0,-15-32 0 0 0,-11-37 35 0 0,31 86 16 0 0,-5-10 0 0 0,1-1 0 0 0,0 0 0 0 0,-7-24 0 0 0,-19-76 64 0 0,26 96-63 0 0,-13-28 0 0 0,3 6 50 0 0,0 2-40 0 0,9 24 16 0 0,-7-24-1 0 0,5 9-13 0 0,1 6 10 0 0,1-1 0 0 0,1 0 0 0 0,2 0 0 0 0,-4-51 0 0 0,8 61-13 0 0,1-16 26 0 0,5-45 1 0 0,-2 52-37 0 0,0-2 0 0 0,12-42 0 0 0,10-26-28 0 0,10-31-16 0 0,-17 62 44 0 0,-10 30 0 0 0,-7 28 0 0 0,-2 0 0 0 0,1 0 0 0 0,0 0 0 0 0,-1-8 0 0 0,0 8 0 0 0,0 0 0 0 0,0 0 0 0 0,1 0 0 0 0,1-9 0 0 0,2 2 0 0 0,0 0 0 0 0,3-25 0 0 0,-2 9 13 0 0,-3 24-7 0 0,-1-1-1 0 0,0 1 1 0 0,-1-1 0 0 0,1 1 0 0 0,-1-1 0 0 0,0-8-1 0 0,3-1 36 0 0,-3 13-36 0 0,0 1 1 0 0,1-1-1 0 0,-1 1 0 0 0,0-1 0 0 0,0 1 1 0 0,0-1-1 0 0,1 1 0 0 0,-1-1 1 0 0,0 1-1 0 0,0-1 0 0 0,0 1 1 0 0,0-1-1 0 0,0 1 0 0 0,0-1 1 0 0,0 1-1 0 0,0-1 0 0 0,0 1 1 0 0,0-1-1 0 0,0 1 0 0 0,-1-1 1 0 0,1 1-1 0 0,0-1 0 0 0,0 1 1 0 0,0-1-1 0 0,-1 1 0 0 0,1-1 1 0 0,0 1-1 0 0,0-1 0 0 0,-1 1 0 0 0,1 0 1 0 0,-1-1-1 0 0,0 0 62 0 0,1 1-62 0 0,0 0 0 0 0,0 0 0 0 0,0 0 0 0 0,0 0 1 0 0,0 0-1 0 0,-1 0 0 0 0,1 0 0 0 0,0-1 0 0 0,0 1 0 0 0,0 0 1 0 0,0 0-1 0 0,0 0 0 0 0,0 0 0 0 0,0 0 0 0 0,0 0 1 0 0,0 0-1 0 0,0 0 0 0 0,-1 0 0 0 0,1 0 0 0 0,0 0 0 0 0,0 0 1 0 0,0 0-1 0 0,0 0 0 0 0,0 0 0 0 0,0 0 0 0 0,0 0 0 0 0,0 0 1 0 0,0 0-1 0 0,0 0 0 0 0,-1 0 0 0 0,1 0 0 0 0,0 0 0 0 0,0 0 1 0 0,0 0-1 0 0,0 0 0 0 0,0 1 0 0 0,0-1 0 0 0,0 0 0 0 0,0 0 1 0 0,0 0-1 0 0,0 0 0 0 0,0 0 0 0 0,0 0 0 0 0,-1 0 0 0 0,1 0 1 0 0,0 0-1 0 0,0 0 0 0 0,0 1 0 0 0,1 1 15 0 0,0 0-20 0 0,-1 1-1 0 0,1 0 1 0 0,-1 0 0 0 0,1 0 0 0 0,-1 0-1 0 0,0-1 1 0 0,0 1 0 0 0,0 0-1 0 0,0 0 1 0 0,-1 0 0 0 0,1 0 0 0 0,-1 0-1 0 0,-1 5 1 0 0,0-4-3 0 0,2 0 1 0 0,-1 1-1 0 0,0-1 0 0 0,1 0 0 0 0,0 0 0 0 0,0 7 0 0 0,-1 15 7 0 0,-5 24-7 0 0,-10 55 22 0 0,-4 19 61 0 0,17-101-128 0 0,3-12 13 0 0,-2-1-1 0 0,1 0 1 0 0,-6 17 0 0 0,28-158-841 0 0,-18 112 837 0 0,-3 14 36 0 0,0 0-1 0 0,0-1 1 0 0,0 1-1 0 0,-2-5 0 0 0,2 6-1 0 0,-1 0 0 0 0,1 0 0 0 0,-1 0-1 0 0,1 0 1 0 0,1-1 0 0 0,-1 1-1 0 0,1-4 1 0 0,6-14-9 0 0,2-15 16 0 0,-8 33-2 0 0,0 1 0 0 0,0-1 0 0 0,0 0 0 0 0,1 0 0 0 0,-1 1 0 0 0,4-6 0 0 0,-3 6 0 0 0,0-1 0 0 0,-1 1 0 0 0,1-1 0 0 0,-1 0 0 0 0,0 1 0 0 0,2-7 0 0 0,-3 7 0 0 0,1-1 0 0 0,0 1 0 0 0,0 0 0 0 0,0 0 0 0 0,3-5 0 0 0,-3 5 0 0 0,0 1 0 0 0,1-1 0 0 0,-1 0 0 0 0,0 0 0 0 0,-1 0 0 0 0,1 1 0 0 0,0-6 0 0 0,9-29 11 0 0,-10 27 5 0 0,0 6-10 0 0,0-1 1 0 0,1 1-1 0 0,-1 0 0 0 0,1-1 0 0 0,1-4 0 0 0,0-11 13 0 0,-3 18-15 0 0,1 0 0 0 0,0 0 0 0 0,0 0 0 0 0,1 0 0 0 0,-1 0 1 0 0,0 0-1 0 0,0 0 0 0 0,1 0 0 0 0,1-3 0 0 0,-1-1 136 0 0,0 18-55 0 0,1-1-73 0 0,0-1 0 0 0,0 1 0 0 0,-1 0 0 0 0,-1 0 0 0 0,0 11 0 0 0,0-11-9 0 0,1 16-3 0 0,5 39 0 0 0,-5-64-42 0 0,-1 0-1 0 0,0 0 1 0 0,1 0 0 0 0,-1 0-1 0 0,1 0 1 0 0,0-1-1 0 0,-1 1 1 0 0,1 0 0 0 0,2 2-1 0 0,-2-6 19 0 0,1 1 0 0 0,-1-1 0 0 0,0 0 0 0 0,0 0 0 0 0,0 0 0 0 0,0 0 0 0 0,1-4 0 0 0,-1 3 5 0 0,-1-1 0 0 0,0 1-1 0 0,1 0 1 0 0,-1-1 0 0 0,-1-5 0 0 0,1-15-47 0 0,14-103-73 0 0,-7 80 119 0 0,7-32-24 0 0,15-64 108 0 0,8-34-144 0 0,-4 13-85 0 0,-3 19 306 0 0,-22 106-110 0 0,1-6 10 0 0,-5 17 239 0 0,-9 40-173 0 0,-6 46-54 0 0,7-42-71 0 0,-3 24 0 0 0,5-23 0 0 0,-6 23 0 0 0,-2-4 18 0 0,7-28 0 0 0,0 1 0 0 0,0-1-13 0 0,3-7-51 0 0,6 1-248 0 0,2-1 301 0 0,3 1 11 0 0,-7-3 0 0 0,2-2 0 0 0,-5 3 0 0 0,0 0 0 0 0,-1 0 0 0 0,1-1 0 0 0,0 1 0 0 0,-1 0 0 0 0,1-1 0 0 0,0 1 0 0 0,-1 0 0 0 0,1-1 0 0 0,-1 1 0 0 0,1-1 0 0 0,-1 1 0 0 0,1-1 0 0 0,-1 1 0 0 0,1-1 0 0 0,-1 0 0 0 0,0 1 0 0 0,1-1 0 0 0,-1 1 0 0 0,0-1 0 0 0,1 0 0 0 0,-1 1 0 0 0,0-1 0 0 0,0 0 0 0 0,0 1 0 0 0,0-2 0 0 0,1 0 0 0 0,3-4 0 0 0,-1 6 29 0 0,-2 5 42 0 0,-3 7 93 0 0,-4 15 58 0 0,4-18-217 0 0,0 0 1 0 0,-1 0 0 0 0,-4 11-1 0 0,-4 3-37 0 0,0 4-71 0 0,-2-1 0 0 0,-1-1 0 0 0,-22 30 0 0 0,6-14 154 0 0,-18 23 97 0 0,20-28 42 0 0,1 1 0 0 0,2 1 1 0 0,-23 49-1 0 0,47-84-210 0 0,-1 0 0 0 0,1 0 1 0 0,0 1-1 0 0,1-1 0 0 0,-1 1 0 0 0,0-1 0 0 0,1 1 0 0 0,0-1 1 0 0,0 5-1 0 0,-1 8-70 0 0,1-15-41 0 0,6-4-377 0 0,-1 0 278 0 0,1-1-1 0 0,-1 0 0 0 0,0 0 1 0 0,0 0-1 0 0,0 0 0 0 0,5-7 1 0 0,1-3-503 0 0,12-20 0 0 0,-3 3-425 0 0,-11 18-607 0 0,-1-1-1 0 0,0 0 1 0 0,-1 0 0 0 0,6-16-1 0 0,-1 4-2322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0.28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339 693 9095 0 0,'-15'9'971'0'0,"14"-8"-923"0"0,-1-1 0 0 0,0 1 0 0 0,1 0 0 0 0,0 0 0 0 0,-1 0 1 0 0,1 0-1 0 0,0 0 0 0 0,-1 0 0 0 0,1 0 0 0 0,-2 3 0 0 0,2-3 51 0 0,0 0 0 0 0,1 0 0 0 0,-1 0 0 0 0,0 0 0 0 0,0-1 0 0 0,0 1 0 0 0,0 0 0 0 0,0-1 0 0 0,0 1 0 0 0,0-1 0 0 0,-4 2 528 0 0,5-2-617 0 0,0 1 0 0 0,0-1 0 0 0,0 1 0 0 0,0-1 0 0 0,0 1 0 0 0,0-1 0 0 0,-1 0 0 0 0,1 1 0 0 0,0-1 0 0 0,0 0 0 0 0,-1 1 0 0 0,1-1 0 0 0,0 0 0 0 0,0 1 0 0 0,-1-1 0 0 0,1 0 0 0 0,0 1 0 0 0,-1-1 0 0 0,1 0 0 0 0,-1 0-1 0 0,1 1 1 0 0,-1-1-6 0 0,1 0-1 0 0,-1 0 0 0 0,1 1 1 0 0,0-1-1 0 0,-1 0 0 0 0,1 0 1 0 0,0 1-1 0 0,-1-1 0 0 0,1 0 1 0 0,0 1-1 0 0,0-1 0 0 0,-1 0 1 0 0,1 1-1 0 0,0-1 0 0 0,0 1 0 0 0,-1-1 1 0 0,1 0-1 0 0,0 1 0 0 0,0-1 1 0 0,0 1-1 0 0,0 0 0 0 0,-1 15 283 0 0,0-10-162 0 0,1-1 0 0 0,0 1 0 0 0,0 0 0 0 0,1 0 0 0 0,1 8 0 0 0,1 9 238 0 0,-3-20-299 0 0,0 1 0 0 0,0-1 1 0 0,1 1-1 0 0,-1 0 0 0 0,2 4 0 0 0,2 3 31 0 0,-1-1 0 0 0,3 21-1 0 0,11 27-10 0 0,-17-57-78 0 0,0 0 0 0 0,0 0 0 0 0,1 0-1 0 0,-1 0 1 0 0,0 0 0 0 0,1 0 0 0 0,-1 0 0 0 0,1 0 0 0 0,-1 0 0 0 0,1 0 0 0 0,0 0 0 0 0,-1 0-1 0 0,1 0 1 0 0,0 0 0 0 0,0-1 0 0 0,-1 1 0 0 0,1 0 0 0 0,0 0 0 0 0,0-1 0 0 0,0 1 0 0 0,0-1-1 0 0,0 1 1 0 0,2 0 0 0 0,-2-2 1 0 0,-1 0-1 0 0,1-1 0 0 0,-1 1 1 0 0,1 0-1 0 0,-1-1 0 0 0,1 1 1 0 0,-1-1-1 0 0,1 1 0 0 0,-1-1 1 0 0,0 1-1 0 0,0-2 0 0 0,1-10 61 0 0,0 1 0 0 0,-2-1-1 0 0,-1-15 1 0 0,0 3 85 0 0,0 10 66 0 0,-5-27 0 0 0,0 7 9 0 0,5 26-186 0 0,1 0 1 0 0,-1 1-1 0 0,0-1 0 0 0,-1 1 1 0 0,0 0-1 0 0,0 0 0 0 0,-1 0 1 0 0,0 0-1 0 0,-9-14 1 0 0,12 21-26 0 0,0 1 0 0 0,0-1 0 0 0,0 0 0 0 0,0 1 0 0 0,0-1 0 0 0,0 1 0 0 0,0 0 1 0 0,0-1-1 0 0,0 1 0 0 0,0 0 0 0 0,0-1 0 0 0,0 1 0 0 0,-1 0 0 0 0,1 0 0 0 0,0 0 1 0 0,0 0-1 0 0,0 0 0 0 0,0 0 0 0 0,0 1 0 0 0,0-1 0 0 0,0 0 0 0 0,0 0 0 0 0,-1 1 1 0 0,1-1-1 0 0,0 1 0 0 0,0-1 0 0 0,0 1 0 0 0,0-1 0 0 0,1 1 0 0 0,-1 0 0 0 0,-1 0 1 0 0,-8 8 117 0 0,9-8-109 0 0,-1 0 0 0 0,0 1 0 0 0,0 0 0 0 0,1-1 0 0 0,-1 1 1 0 0,1 0-1 0 0,0 0 0 0 0,-1 0 0 0 0,1 0 0 0 0,0 0 0 0 0,0 0 0 0 0,-1 3 0 0 0,-6 17 139 0 0,5-15-128 0 0,0 0-1 0 0,1 0 1 0 0,0 0 0 0 0,-2 11-1 0 0,-28 182 414 0 0,25-169-422 0 0,5-24-16 0 0,0 0-1 0 0,1 0 1 0 0,-2 11-1 0 0,1-7-9 0 0,4-74-258 0 0,-2 33 157 0 0,0 23 78 0 0,0 0-1 0 0,0 1 0 0 0,3-13 1 0 0,-1 9 21 0 0,0-1 0 0 0,0 1-1 0 0,-1-1 1 0 0,-1-20 0 0 0,1-3 2 0 0,0 28 0 0 0,0 0 0 0 0,-1 0 0 0 0,0 0 0 0 0,-1 0 0 0 0,-1-11 0 0 0,1 0 0 0 0,2 16 0 0 0,-1-1 0 0 0,0 0 0 0 0,0 0 0 0 0,0 0 0 0 0,-1 0 0 0 0,1 0 0 0 0,0 0 0 0 0,-1 0 0 0 0,0-2 0 0 0,-4-4 12 0 0,2 6 52 0 0,-5-2 23 0 0,7 4-84 0 0,1 0 0 0 0,-1 0 1 0 0,0 0-1 0 0,0 0 0 0 0,1 0 0 0 0,-1 0 1 0 0,0 0-1 0 0,1 0 0 0 0,-1 0 0 0 0,0 0 1 0 0,1 1-1 0 0,-1-1 0 0 0,0 0 0 0 0,1 0 1 0 0,-1 1-1 0 0,0-1 0 0 0,1 0 0 0 0,-1 1 1 0 0,1-1-1 0 0,-2 1 0 0 0,1 0-2 0 0,-8 6-1 0 0,4-1 2 0 0,3-4 1 0 0,1 0 1 0 0,-1 0-1 0 0,0 1 1 0 0,1-1-1 0 0,-1 0 0 0 0,1 1 1 0 0,0-1-1 0 0,0 0 1 0 0,0 1-1 0 0,0 0 1 0 0,0-1-1 0 0,0 1 1 0 0,1-1-1 0 0,-1 6 1 0 0,1-5-3 0 0,-1-1-1 0 0,1 0 1 0 0,-1 0 0 0 0,1 0 0 0 0,-1 0 0 0 0,0 0 0 0 0,0 0 0 0 0,0 0 0 0 0,0 0 0 0 0,-2 3 0 0 0,-7 15 10 0 0,8-11 2 0 0,0 1 1 0 0,-1-1-1 0 0,-4 9 0 0 0,7-16-10 0 0,-1 0 0 0 0,1-1-1 0 0,-1 1 1 0 0,1 0 0 0 0,0 0 0 0 0,0-1-1 0 0,0 1 1 0 0,0 3 0 0 0,0-3 0 0 0,0-1 1 0 0,0 1 0 0 0,0-1-1 0 0,0 1 1 0 0,0-1-1 0 0,0 1 1 0 0,-1-1-1 0 0,1 1 1 0 0,-1-1 0 0 0,0 2-1 0 0,-3 5-3 0 0,5-2 0 0 0,-1-6 0 0 0,0 0 0 0 0,0 0 0 0 0,0 0 0 0 0,0 0 0 0 0,0 0 0 0 0,0 0 0 0 0,0 1 0 0 0,0-1 0 0 0,0 0 0 0 0,0 0 0 0 0,0 0 0 0 0,1 0 0 0 0,-1 0 0 0 0,0 0 0 0 0,0 0 0 0 0,0 0 0 0 0,0 0 0 0 0,0 0 0 0 0,0 0 0 0 0,0 0 0 0 0,0 0 0 0 0,1 0 0 0 0,-1 0 0 0 0,0 0 0 0 0,0 0 0 0 0,0 0 0 0 0,0 0 0 0 0,0 0 0 0 0,0 0 0 0 0,0 0 0 0 0,0 0 0 0 0,1 0 0 0 0,-1 0 0 0 0,0 0 0 0 0,0-1 0 0 0,0 1 0 0 0,0 0 0 0 0,0 0 0 0 0,0 0 0 0 0,0 0 0 0 0,0 0 0 0 0,0 0 0 0 0,0 0 0 0 0,0 0 0 0 0,0 0 0 0 0,1 0 0 0 0,-1 0 0 0 0,0-1 0 0 0,0 1 0 0 0,0 0 0 0 0,0 0 0 0 0,0 0 0 0 0,0 0 0 0 0,0 0 0 0 0,0 0 0 0 0,0 0 0 0 0,0-1 0 0 0,5-8 0 0 0,-6 1 0 0 0,1 7-1 0 0,0-1 0 0 0,0 1 0 0 0,0 0 0 0 0,0-1-1 0 0,0 1 1 0 0,0-1 0 0 0,0 1 0 0 0,1-1-1 0 0,0-1 1 0 0,0-2-27 0 0,1-1 0 0 0,-1 1 0 0 0,0 0 0 0 0,0-1 0 0 0,0 1 0 0 0,-1-1 0 0 0,0 1 0 0 0,-1-8 0 0 0,1 8 25 0 0,1 0 0 0 0,-1 0 0 0 0,1 0 0 0 0,0 0-1 0 0,3-8 1 0 0,-3 8 39 0 0,1 0 0 0 0,-1 0-1 0 0,0 0 1 0 0,0-1-1 0 0,0-5 1 0 0,-2-11 114 0 0,0 13-106 0 0,0-1 0 0 0,2 0-1 0 0,1-15 1 0 0,8-54-396 0 0,-10 77 355 0 0,1 1 0 0 0,-1-1 0 0 0,0 1 0 0 0,0-1 0 0 0,0 0 0 0 0,0 1 0 0 0,0-1 0 0 0,0 1 0 0 0,-1-1-1 0 0,1 1 1 0 0,0-1 0 0 0,-1 1 0 0 0,1-1 0 0 0,-1 1 0 0 0,0-1 0 0 0,1 1 0 0 0,-1 0 0 0 0,0-1 0 0 0,0 1 0 0 0,0 0 0 0 0,0 0 0 0 0,0-1 0 0 0,0 1-1 0 0,0 0 1 0 0,0 0 0 0 0,0 0 0 0 0,-1 0 0 0 0,1 1 0 0 0,0-1 0 0 0,-3-1 0 0 0,2 2 56 0 0,1 1-35 0 0,0 0 0 0 0,0 0 0 0 0,0 0 0 0 0,0-1 0 0 0,0 1 0 0 0,0 0 0 0 0,0 0 0 0 0,-1-1 0 0 0,-1 2 0 0 0,1-1 18 0 0,1-1-37 0 0,1 1 0 0 0,-1-1 0 0 0,1 1 0 0 0,-1-1 0 0 0,1 1 1 0 0,0 0-1 0 0,-1-1 0 0 0,1 1 0 0 0,0-1 0 0 0,-1 1 0 0 0,1 0 0 0 0,0-1 0 0 0,0 1 0 0 0,0 0 0 0 0,0-1 0 0 0,0 1 0 0 0,0 0 0 0 0,0 0 0 0 0,-3 10-5 0 0,0-7 0 0 0,2-3 4 0 0,0 0-1 0 0,1 0 1 0 0,-1-1-1 0 0,1 1 1 0 0,-1 0-1 0 0,1 0 1 0 0,-1 0 0 0 0,1 0-1 0 0,-1 0 1 0 0,1 0-1 0 0,0 0 1 0 0,-1 0-1 0 0,1-1 1 0 0,0 3 0 0 0,1 5 6 0 0,-5 0-10 0 0,4-1 0 0 0,-1 0 0 0 0,7-5-12 0 0,-6-6-17 0 0,-1 4 28 0 0,1 0 0 0 0,0-1 0 0 0,0 1-1 0 0,0 0 1 0 0,0-1 0 0 0,0 1 0 0 0,0 0 0 0 0,0-1 0 0 0,0 1 0 0 0,0 0-1 0 0,0-1 1 0 0,0 1 0 0 0,0-1 0 0 0,0 1 0 0 0,0 0 0 0 0,0-1 0 0 0,0 1-1 0 0,0 0 1 0 0,0-1 0 0 0,0 1 0 0 0,0 0 0 0 0,0-1 0 0 0,0 1 0 0 0,1 0 0 0 0,-1 0-1 0 0,0-1 1 0 0,6-3 1 0 0,-6 4 0 0 0,0-1 0 0 0,1 1 0 0 0,-1 0 0 0 0,0 0 0 0 0,1-1 0 0 0,-1 1 0 0 0,0 0 0 0 0,1-1 0 0 0,-1 1 0 0 0,0 0 0 0 0,0-1 0 0 0,1 1 0 0 0,-1 0 0 0 0,0-1 0 0 0,0 1 0 0 0,0 0 0 0 0,1-1 0 0 0,-1 1 0 0 0,0-1 0 0 0,0 1 0 0 0,0 0 0 0 0,0-1 0 0 0,0 1 0 0 0,0-1 0 0 0,0 1 0 0 0,0-1 0 0 0,0 1 0 0 0,0 0 0 0 0,0-1 0 0 0,0 1 0 0 0,0-1 0 0 0,0 1 0 0 0,-1-1 0 0 0,1 0 0 0 0,0 1 0 0 0,0-1 0 0 0,0 0 0 0 0,0 1 0 0 0,0-1 0 0 0,0 0 0 0 0,1 1 0 0 0,-1-1 0 0 0,0 0 0 0 0,0 1 0 0 0,0-1 0 0 0,0 1 0 0 0,1-1 0 0 0,-1 0 0 0 0,0 1 0 0 0,1-1 0 0 0,-1 1 0 0 0,1-2 0 0 0,0 2 0 0 0,-1-1 0 0 0,1 1 0 0 0,-1-1 0 0 0,0 1 0 0 0,1-1 0 0 0,-1 0 0 0 0,0 1 0 0 0,0-1 0 0 0,1 0 0 0 0,-1 1 0 0 0,0-1 0 0 0,0 0 0 0 0,0 1 0 0 0,0-1 0 0 0,0 0 0 0 0,0 1 0 0 0,0-2 0 0 0,0-1 0 0 0,-1 1 0 0 0,1 1 0 0 0,0-1 0 0 0,0 1 0 0 0,0-1 0 0 0,0 0 0 0 0,0 1 0 0 0,0-1 0 0 0,0 1 0 0 0,0-1 0 0 0,0 0 0 0 0,1 1 0 0 0,-1-1 0 0 0,2-1 0 0 0,-2 2 0 0 0,0 0 0 0 0,0 1 0 0 0,0-1 0 0 0,0 0 0 0 0,0 0 0 0 0,0 1 0 0 0,1-1 0 0 0,-2 0 0 0 0,1 1 0 0 0,0-1 0 0 0,0 0 0 0 0,0 0 0 0 0,0 1 0 0 0,0-1 0 0 0,-1 0 0 0 0,1 1 0 0 0,0-1 0 0 0,0 0 0 0 0,-1 0 0 0 0,0 0 0 0 0,1 1 0 0 0,0-1 0 0 0,-1 0 0 0 0,1 1 0 0 0,0-1 0 0 0,0 0 0 0 0,-1 1 0 0 0,1-1 0 0 0,0 0 0 0 0,0 1 0 0 0,0-1 0 0 0,0 0 0 0 0,0 0 0 0 0,0 1 0 0 0,0-1 0 0 0,0 0 0 0 0,0 1 0 0 0,0-1 0 0 0,1-1 0 0 0,-1 2 0 0 0,1-1 0 0 0,-1 0 0 0 0,1 0 0 0 0,-1 0 0 0 0,0 0 0 0 0,1 1 0 0 0,-1-1 0 0 0,0 0 0 0 0,0 0 0 0 0,1 0 0 0 0,-1 0 0 0 0,0 0 0 0 0,0 0 0 0 0,0 0 0 0 0,0 0 0 0 0,0 0 0 0 0,0 0 0 0 0,0 0 0 0 0,-1 0 0 0 0,1 0 0 0 0,0 0 0 0 0,0 0 0 0 0,-1 0 0 0 0,1 1 0 0 0,-1-1 0 0 0,1 0 0 0 0,0 0 0 0 0,-2-1 0 0 0,2 1 0 0 0,-1 1 0 0 0,1-1 0 0 0,0 1 0 0 0,0-1 0 0 0,0 0 0 0 0,0 1 0 0 0,0-1 0 0 0,-1 1 0 0 0,1-1 0 0 0,0 1 0 0 0,0-1 0 0 0,0 1 0 0 0,1-1 0 0 0,-1 1 0 0 0,0-1 0 0 0,0 0 0 0 0,0 1 0 0 0,0-1 0 0 0,0 1 0 0 0,1-1 0 0 0,-1 1 0 0 0,0-1 0 0 0,0 1 0 0 0,1-1 0 0 0,-1 1 0 0 0,1-1 0 0 0,0 0 0 0 0,-1 1 0 0 0,0-1 0 0 0,1 1 0 0 0,-1-1 0 0 0,0 1 0 0 0,1-1 0 0 0,-1 1 0 0 0,0-1 0 0 0,0 0 0 0 0,1 1 0 0 0,-1-1 0 0 0,0 1 0 0 0,0-1 0 0 0,0 0 0 0 0,0 1 0 0 0,0-1 0 0 0,0 0 0 0 0,0 1 0 0 0,0-1 0 0 0,0 1 0 0 0,0-2 0 0 0,-3-5 0 0 0,2 6 0 0 0,1 0 0 0 0,-1 0 0 0 0,1 0 0 0 0,0 0 0 0 0,-1 0 0 0 0,1 0 0 0 0,0 0 0 0 0,0 1 0 0 0,0-1 0 0 0,0 0 0 0 0,0 0 0 0 0,0 0 0 0 0,0 0 0 0 0,0 0 0 0 0,0 0 0 0 0,0 0 0 0 0,0 0 0 0 0,1 0 0 0 0,-1 0 0 0 0,0 0 0 0 0,1-1 0 0 0,0 1 0 0 0,-1 0 0 0 0,0 0 0 0 0,0 0 0 0 0,0 0 0 0 0,0 0 0 0 0,0 0 0 0 0,0 0 0 0 0,0 0 0 0 0,0 0 0 0 0,0 0 0 0 0,0 0 0 0 0,0 0 0 0 0,-1 0 0 0 0,1 0 0 0 0,0 0 0 0 0,-1-1 0 0 0,0 1 0 0 0,1 0 0 0 0,-1 0 0 0 0,1 0 0 0 0,-1-1 0 0 0,1 1 0 0 0,0 0 0 0 0,0 0 0 0 0,0 0 0 0 0,-1-1 0 0 0,1 1 0 0 0,0 0 0 0 0,1 0 0 0 0,-1-2 0 0 0,-2-7-25 0 0,2 10 23 0 0,0-1 1 0 0,0 1 0 0 0,-1-1-1 0 0,1 1 1 0 0,0 0-1 0 0,0-1 1 0 0,0 1-1 0 0,0-1 1 0 0,0 1 0 0 0,0-1-1 0 0,0 1 1 0 0,0-1-1 0 0,0 1 1 0 0,0-1-1 0 0,0 1 1 0 0,0-1 0 0 0,0 1-1 0 0,0-1 1 0 0,0 1-1 0 0,0 0 1 0 0,0-1-1 0 0,1 1 1 0 0,-1-1 0 0 0,0 1-1 0 0,0-1 1 0 0,1 1-1 0 0,2-4 2 0 0,-3 4 0 0 0,1-1 0 0 0,0 0 0 0 0,-1 0 0 0 0,1 1 0 0 0,0-1 0 0 0,-1 0 0 0 0,1 0 0 0 0,-1 0 0 0 0,1 0 0 0 0,-1 0 0 0 0,0 0 0 0 0,1 0 0 0 0,-1 0 0 0 0,0 0 0 0 0,0 0 0 0 0,0 0 0 0 0,1 0 0 0 0,-1-1 0 0 0,0 1-2 0 0,0 0 0 0 0,0 1 0 0 0,0-1 0 0 0,1 0 0 0 0,-1 0 0 0 0,0 0 0 0 0,1 1 0 0 0,-1-1 0 0 0,1 0 0 0 0,-1 1 0 0 0,1-1 0 0 0,-1 0 0 0 0,1 1 0 0 0,0-1 0 0 0,-1 1 0 0 0,1-1 0 0 0,0 1 0 0 0,-1-1 0 0 0,2 0 0 0 0,8-9-38 0 0,5-12-45 0 0,-1 2 90 0 0,-13 18-5 0 0,0 1 0 0 0,0-1 0 0 0,1 0 0 0 0,-1 1 0 0 0,1-1 0 0 0,-1 1 0 0 0,1 0 0 0 0,0-1 0 0 0,0 1 0 0 0,2-1 0 0 0,-2 0 0 0 0,1 1 0 0 0,-1-1 0 0 0,1 0 0 0 0,-1 0 0 0 0,0 0 0 0 0,3-2 0 0 0,30-32 0 0 0,0-2 0 0 0,-21 25 0 0 0,-12 11 0 0 0,1 0 0 0 0,-1 0 0 0 0,0 1 0 0 0,0-2 0 0 0,0 1 0 0 0,-1 0 0 0 0,3-3 0 0 0,0-1-13 0 0,0 0 1 0 0,1 0-1 0 0,0 0 0 0 0,7-6 0 0 0,-2-3 192 0 0,-9 14-126 0 0,0-6 65 0 0,-3 4-114 0 0,2 3 1 0 0,0 0 0 0 0,0 0 0 0 0,-1-1 0 0 0,1 1 1 0 0,0 0-1 0 0,0 0 0 0 0,0 0 0 0 0,-1-1 0 0 0,1 1 0 0 0,0 0 1 0 0,0-1-1 0 0,0 1 0 0 0,0 0 0 0 0,0 0 0 0 0,-1-1 0 0 0,1 1 1 0 0,0 0-1 0 0,0-1 0 0 0,0 1 0 0 0,0 0 0 0 0,0-1 0 0 0,0 1 0 0 0,0 0 1 0 0,0-1-1 0 0,0 1 0 0 0,0 0 0 0 0,0 0 0 0 0,1-1 0 0 0,-1 1 1 0 0,0 0-1 0 0,0-1 0 0 0,0 1 0 0 0,0 0 0 0 0,0-1 0 0 0,1 1 1 0 0,-1 0-1 0 0,0 0 0 0 0,0-1 0 0 0,2 1 280 0 0,-2-1-231 0 0,4-1-58 0 0,-1 1-55 0 0,-2 1 58 0 0,0-1 0 0 0,0 0 0 0 0,-1 1 0 0 0,1-1 1 0 0,0 0-1 0 0,0 1 0 0 0,0-1 0 0 0,0 0 0 0 0,-1 0 0 0 0,1 1 0 0 0,0-1 0 0 0,-1 0 1 0 0,1 0-1 0 0,0 0 0 0 0,0-2 0 0 0,0 0 0 0 0,0 3 1 0 0,-1-1 0 0 0,0 1 0 0 0,1-1 0 0 0,-1 1 0 0 0,0-1 0 0 0,0 0 0 0 0,1 1 0 0 0,-1-1 0 0 0,0 1 0 0 0,0-1 0 0 0,0 1 0 0 0,0-1 0 0 0,0 0 0 0 0,0 1 0 0 0,0-1 0 0 0,0 1 0 0 0,0-2 0 0 0,1-7 0 0 0,2 3 0 0 0,-4 1 0 0 0,4 0 11 0 0,-2 5 42 0 0,-1-1 13 0 0,2-2 8 0 0,-2 2 2 0 0,-3-2-49 0 0,4-2 16 0 0,-1-6 7 0 0,0 10-48 0 0,0 1-1 0 0,0-1 0 0 0,0 1 0 0 0,0 0 1 0 0,0-1-1 0 0,0 1 0 0 0,0-1 1 0 0,0 1-1 0 0,0-1 0 0 0,0 1 0 0 0,0-1 1 0 0,0 1-1 0 0,0-1 0 0 0,0 1 1 0 0,0-1-1 0 0,-1 1 0 0 0,1-1 0 0 0,0 1 1 0 0,0 0-1 0 0,-1-1 0 0 0,1 1 1 0 0,0-1-1 0 0,-1 1 0 0 0,1 0 0 0 0,0-1 1 0 0,-1 1-1 0 0,1 0 0 0 0,-1-1 1 0 0,0 1 14 0 0,0-1 1 0 0,1 1-1 0 0,-1-1 1 0 0,0 1 0 0 0,0-1-1 0 0,0 1 1 0 0,1 0 0 0 0,-1 0-1 0 0,0-1 1 0 0,0 1-1 0 0,0 0 1 0 0,0 0 0 0 0,0 0-1 0 0,1 0 1 0 0,-1 0-1 0 0,0 0 1 0 0,0 0 0 0 0,0 0-1 0 0,0 1 1 0 0,0-1 0 0 0,0 0-1 0 0,1 0 1 0 0,-1 1-1 0 0,0-1 1 0 0,0 0 0 0 0,0 1-1 0 0,1-1 1 0 0,-1 1 0 0 0,-1 0-1 0 0,-7 9 1 0 0,8-6-18 0 0,0-1 1 0 0,-3 7 0 0 0,5-6 0 0 0,5 8 0 0 0,10 21 0 0 0,-13-27-42 0 0,1-1 0 0 0,-1 0 0 0 0,1 0 0 0 0,0 0 0 0 0,1-1 0 0 0,8 8 0 0 0,1 2-48 0 0,-9-7 85 0 0,1 0 0 0 0,-1 1 0 0 0,5 9 0 0 0,12 17-51 0 0,29 35 44 0 0,-45-62 12 0 0,1 0 0 0 0,-1-1 0 0 0,1 0 0 0 0,0 0 0 0 0,10 7 0 0 0,8 6 0 0 0,-8-6 0 0 0,0-1 0 0 0,0 0 0 0 0,1-1 0 0 0,24 10 0 0 0,79 27 0 0 0,-93-38 0 0 0,46 24 84 0 0,-47-21 27 0 0,15 6-10 0 0,42 15 95 0 0,-83-33-9 0 0,1-2-108 0 0,-2 1-75 0 0,0 0 1 0 0,1-1 0 0 0,-1 1 0 0 0,0 0 0 0 0,1-1 0 0 0,-1 1 0 0 0,0 0 0 0 0,0-1 0 0 0,1 1 0 0 0,-1 0 0 0 0,0-1 0 0 0,0 1 0 0 0,1-1 0 0 0,-1 1 0 0 0,0 0 0 0 0,0-1 0 0 0,0 1 0 0 0,0-1 0 0 0,0 1 0 0 0,0-1 0 0 0,0 1 0 0 0,0 0 0 0 0,0-1 0 0 0,0 1-1 0 0,0-1 1 0 0,0 1 0 0 0,0-1 0 0 0,0 1 0 0 0,0-1 0 0 0,0 1 0 0 0,0 0 0 0 0,-1-1 0 0 0,1 1 0 0 0,0-1 0 0 0,0 1 0 0 0,0 0 0 0 0,-1-1 0 0 0,1 1 0 0 0,0 0 0 0 0,-1-1 0 0 0,1 0 18 0 0,-2-3 11 0 0,0 0 0 0 0,-1 0 0 0 0,1 0 0 0 0,-1 1 0 0 0,1-1 0 0 0,-7-5 0 0 0,1 0-16 0 0,4 5-18 0 0,0 0-1 0 0,0 1 1 0 0,0 0-1 0 0,0 0 1 0 0,-5-3-1 0 0,-17-13 58 0 0,14 10-37 0 0,-1 0 0 0 0,0 0 0 0 0,-24-11 0 0 0,2 2-26 0 0,-53-33 6 0 0,82 48 0 0 0,-27-19 0 0 0,31 21 0 0 0,1 0 0 0 0,-1-1 0 0 0,0 0 0 0 0,0 1 0 0 0,1-1 0 0 0,-1 0 0 0 0,1 0 0 0 0,-1 0 0 0 0,1 0 0 0 0,0 0 0 0 0,0 0 0 0 0,0 0 0 0 0,-1-3 0 0 0,0-3 0 0 0,1 8-4 0 0,1 0-1 0 0,0-1 1 0 0,0 1-1 0 0,0 0 0 0 0,-1-1 1 0 0,1 1-1 0 0,0 0 1 0 0,0-1-1 0 0,0 1 1 0 0,0 0-1 0 0,0-1 1 0 0,-1 1-1 0 0,1 0 1 0 0,0-1-1 0 0,0 1 0 0 0,0-1 1 0 0,0 1-1 0 0,0 0 1 0 0,0-1-1 0 0,0 1 1 0 0,0 0-1 0 0,1-1 1 0 0,-1 1-1 0 0,0-1 1 0 0,0 1-1 0 0,0 0 0 0 0,0-1 1 0 0,0 1-1 0 0,1 0 1 0 0,-1-1-1 0 0,0 1 1 0 0,0 0-1 0 0,0-1 1 0 0,1 1-1 0 0,-1 0 1 0 0,0 0-1 0 0,1-1 0 0 0,-1 1 1 0 0,0 0-1 0 0,0 0 1 0 0,1 0-1 0 0,-1-1 1 0 0,1 1-1 0 0,-1 0 1 0 0,0 0-1 0 0,1 0 1 0 0,13 0-181 0 0,-10 1 144 0 0,1 1 1 0 0,-1-1-1 0 0,0 1 1 0 0,1 0-1 0 0,-1 0 1 0 0,0 1-1 0 0,0-1 1 0 0,6 6-1 0 0,27 29-16 0 0,-27-25 53 0 0,19 15 0 0 0,-26-25-3 0 0,62 54-99 0 0,-53-45 103 0 0,1-2-1 0 0,0 1 1 0 0,25 13 0 0 0,6 4 5 0 0,-20-11-2 0 0,64 47 0 0 0,-63-43 0 0 0,0 0 0 0 0,2-2 0 0 0,29 15 0 0 0,-33-19 8 0 0,-13-8 7 0 0,0 0 0 0 0,0-1 0 0 0,14 6 0 0 0,-2-1 165 0 0,-20-9 263 0 0,-8-3-374 0 0,-92-31 124 0 0,54 19-33 0 0,0-1 0 0 0,-45-23-1 0 0,58 23-159 0 0,19 10 0 0 0,-23-15 0 0 0,11 7 0 0 0,17 9 0 0 0,1 0 0 0 0,-1 0 0 0 0,-11-9 0 0 0,-18-11-18 0 0,30 8-268 0 0,5 15 262 0 0,-1-2 7 0 0,13-10-130 0 0,-8 11 135 0 0,-1 1 0 0 0,0 0 0 0 0,0 0-1 0 0,1 0 1 0 0,-1 0 0 0 0,0 0 0 0 0,1 1 0 0 0,-1-1 0 0 0,1 1-1 0 0,-1-1 1 0 0,1 1 0 0 0,0 0 0 0 0,-1 0 0 0 0,1 0 0 0 0,-1 0-1 0 0,3 1 1 0 0,6 1-51 0 0,1 0 0 0 0,11 4 0 0 0,91 31-1 0 0,12 3 64 0 0,-116-36 89 0 0,1-2-1 0 0,0 1 1 0 0,0-1-1 0 0,16 0 1 0 0,-25-2-192 0 0,2 0 11 0 0,12-3-20 0 0,-15 3 115 0 0,0 0 0 0 0,-1 0 0 0 0,1 0-1 0 0,0 0 1 0 0,-1-1 0 0 0,1 1 0 0 0,0 0-1 0 0,-1 0 1 0 0,1 0 0 0 0,-1-1 0 0 0,1 1 0 0 0,0 0-1 0 0,-1-1 1 0 0,1 1 0 0 0,-1-1 0 0 0,1 1 0 0 0,-1 0-1 0 0,1-1 1 0 0,-1 1 0 0 0,0-1 0 0 0,1 1-1 0 0,-1-1 1 0 0,0 1 0 0 0,1-1 0 0 0,-1 0 0 0 0,0 1-1 0 0,1-1 1 0 0,-1 1 0 0 0,0-1 0 0 0,0 0 0 0 0,0 1-1 0 0,0-1 1 0 0,1 0 0 0 0,-1 1 0 0 0,0-1-1 0 0,0 0 1 0 0,0 1 0 0 0,-1-1 0 0 0,1 0 0 0 0,0 1-1 0 0,0-1 1 0 0,0 1 0 0 0,0-1 0 0 0,-1-1 0 0 0,-1-1 30 0 0,0-1 0 0 0,0 0 0 0 0,-1 1 0 0 0,0 0 1 0 0,-4-6-1 0 0,0 2 8 0 0,1 0 33 0 0,0 1 1 0 0,0-1 0 0 0,-1 2 0 0 0,0-1 0 0 0,-9-6 0 0 0,-44-22-16 0 0,22 12 107 0 0,-47-26-54 0 0,70 41-92 0 0,1 1 0 0 0,-2 0 0 0 0,-29-7 0 0 0,40 12-20 0 0,4 1 0 0 0,-1-1 0 0 0,1 1 0 0 0,-1 0 0 0 0,1 0 0 0 0,-1 0 0 0 0,0 0 0 0 0,1 0 0 0 0,-1 0 0 0 0,1 1 0 0 0,-4 0 0 0 0,0 0-9 0 0,-11 0-55 0 0,14-1-12 0 0,-1 1-20 0 0,2-1 87 0 0,0 1 0 0 0,0-1 0 0 0,0 0 0 0 0,0 0 0 0 0,0 0 0 0 0,0 1 0 0 0,0-1 0 0 0,0 0 0 0 0,0 0 0 0 0,0 0 0 0 0,0 0 0 0 0,1 0 1 0 0,-1-1-1 0 0,0 1 0 0 0,0 0 0 0 0,-1-1 0 0 0,-7-7 4 0 0,-18-16-1 0 0,-3-5 222 0 0,20 22-190 0 0,-66-37 76 0 0,69 40-102 0 0,0 0 0 0 0,1-1 0 0 0,-1 0 0 0 0,-10-10 0 0 0,10 8 0 0 0,-1 0 0 0 0,-12-8 0 0 0,1 2 0 0 0,6 5 0 0 0,0-1 0 0 0,-19-7 0 0 0,8 5 0 0 0,-12-4 0 0 0,26 12 6 0 0,0 0 0 0 0,-1 1 0 0 0,0 0-1 0 0,1 1 1 0 0,-1 0 0 0 0,0 1 0 0 0,0 0 0 0 0,1 1 0 0 0,-1 0-1 0 0,-19 4 1 0 0,5 1-6 0 0,10-2-9 0 0,0 1 0 0 0,1 0 0 0 0,0 1 0 0 0,0 1 0 0 0,0 0 0 0 0,1 1 0 0 0,-13 9 0 0 0,-5 6-135 0 0,30-23 141 0 0,1 1-1 0 0,-1-1 1 0 0,1 1-1 0 0,0-1 1 0 0,-1 1-1 0 0,1-1 1 0 0,-1 1-1 0 0,1-1 1 0 0,-1 0-1 0 0,0 1 1 0 0,1-1-1 0 0,-1 0 1 0 0,1 1-1 0 0,-1-1 1 0 0,0 0-1 0 0,1 0 1 0 0,-1 1-1 0 0,1-1 1 0 0,-1 0-1 0 0,0 0 1 0 0,0 0-1 0 0,-8 1-9 0 0,7-2-30 0 0,1 1 42 0 0,1 0 1 0 0,-1 0 0 0 0,1 0-1 0 0,-1 0 1 0 0,1 0 0 0 0,-1-1-1 0 0,1 1 1 0 0,0 0 0 0 0,-1 0-1 0 0,1-1 1 0 0,0 1 0 0 0,-1 0-1 0 0,1-1 1 0 0,-1 1-1 0 0,1 0 1 0 0,0-1 0 0 0,0 1-1 0 0,-1 0 1 0 0,1-1 0 0 0,0 1-1 0 0,0-1 1 0 0,-1 1 0 0 0,1 0-1 0 0,0-1 1 0 0,0 1-1 0 0,0-1 1 0 0,0 1 0 0 0,0-1-1 0 0,0 1 1 0 0,0-1 0 0 0,-2-3-10 0 0,2 3 8 0 0,-1 1 0 0 0,1-1-1 0 0,-1 0 1 0 0,0 0-1 0 0,0 1 1 0 0,1-1-1 0 0,-1 0 1 0 0,1 0-1 0 0,-1 0 1 0 0,1 0-1 0 0,-1 0 1 0 0,1 0-1 0 0,0 0 1 0 0,-1 0 0 0 0,1 0-1 0 0,0 0 1 0 0,0 0-1 0 0,0 0 1 0 0,0 0-1 0 0,0 0 1 0 0,0-2-1 0 0,-2-9 3 0 0,1 12 0 0 0,1-1 0 0 0,0 0 0 0 0,0 1 0 0 0,0-1 0 0 0,-1 0 0 0 0,1 1 0 0 0,0-1 0 0 0,0 0 0 0 0,0 1 0 0 0,0-1 0 0 0,0 0 0 0 0,0 1 0 0 0,0-1 0 0 0,0 0 0 0 0,0 0 0 0 0,1 1 0 0 0,-1-1 0 0 0,0 0 0 0 0,0 1 0 0 0,1-1 0 0 0,-1 1 0 0 0,0-1 0 0 0,1 0 0 0 0,3-11 6 0 0,-4 11-8 0 0,0 1 1 0 0,0-1 0 0 0,0 0-1 0 0,0 1 1 0 0,0-1 0 0 0,0 1-1 0 0,1-1 1 0 0,-1 0 0 0 0,0 1-1 0 0,0-1 1 0 0,1 1 0 0 0,-1-1-1 0 0,0 1 1 0 0,1-1 0 0 0,-1 0-1 0 0,0 1 1 0 0,1 0 0 0 0,-1-1-1 0 0,1 1 1 0 0,-1-1 0 0 0,2 0-1 0 0,-2 1-3 0 0,0 0 0 0 0,0 0-1 0 0,0 0 1 0 0,1 0 0 0 0,-1 0 0 0 0,0 0 0 0 0,0 0-1 0 0,0 0 1 0 0,0 0 0 0 0,0 0 0 0 0,0 0-1 0 0,0 0 1 0 0,1-1 0 0 0,-1 1 0 0 0,0 0-1 0 0,0 0 1 0 0,0 0 0 0 0,0 0 0 0 0,0 0-1 0 0,0 0 1 0 0,0 0 0 0 0,0 0 0 0 0,0-1-1 0 0,0 1 1 0 0,0 0 0 0 0,0 0 0 0 0,0 0 0 0 0,1 0-1 0 0,-1 0 1 0 0,0 0 0 0 0,0-1 0 0 0,0 1-1 0 0,0 0 1 0 0,0 0 0 0 0,0 0 0 0 0,0 0-1 0 0,0 0 1 0 0,-1 0 0 0 0,1-1 0 0 0,0 1-1 0 0,0 0 1 0 0,1-4-58 0 0,11-6-82 0 0,3-2 149 0 0,-14 11 75 0 0,-12 4 157 0 0,-3 9-170 0 0,10-9-55 0 0,1-1 0 0 0,0 1-1 0 0,0 0 1 0 0,0 1 0 0 0,0-1-1 0 0,-4 7 1 0 0,-7 8-11 0 0,11-15 0 0 0,1 0 0 0 0,-1 0 0 0 0,1 0 0 0 0,0 0 0 0 0,0 0 0 0 0,0 1 0 0 0,-2 5 0 0 0,0 8 0 0 0,-6 14 0 0 0,6-23 0 0 0,1 0 0 0 0,-1 1 0 0 0,2 0 0 0 0,-1 0 0 0 0,1 0 0 0 0,1 0 0 0 0,-1 0 0 0 0,1 14 0 0 0,0-9 0 0 0,-5 25 0 0 0,3-26 0 0 0,1-1 0 0 0,-1 22 0 0 0,7 81 0 0 0,-3-95 0 0 0,2 0 0 0 0,7 34 0 0 0,2 6 0 0 0,-8-40 0 0 0,11 33 0 0 0,-2-7 0 0 0,-4-17 0 0 0,-7-24 0 0 0,0 1 0 0 0,0-1 0 0 0,-1 1 0 0 0,1 0 0 0 0,-1 0 0 0 0,-1 0 0 0 0,1 6 0 0 0,1 4 0 0 0,-1-14 0 0 0,-1 0 0 0 0,1 0 0 0 0,-1 0 0 0 0,0 0 0 0 0,0 0 0 0 0,0 0 0 0 0,0 3 0 0 0,-4 4 0 0 0,-3-6 0 0 0,6-3 0 0 0,1 0 0 0 0,0 0 0 0 0,-1 0 0 0 0,1 0 0 0 0,0 0 0 0 0,-1 0 0 0 0,1 0 0 0 0,0 0 0 0 0,-1 0 0 0 0,1 0 0 0 0,0-1 0 0 0,-1 1 0 0 0,1 0 0 0 0,0 0 0 0 0,-1 0 0 0 0,1 0 0 0 0,0 0 0 0 0,-1-1 0 0 0,1 1 0 0 0,0 0 0 0 0,0 0 0 0 0,-1-1 0 0 0,1 1 0 0 0,0 0 0 0 0,0 0 0 0 0,0-1 0 0 0,0 1 0 0 0,-1 0 0 0 0,1-1 0 0 0,0 1 0 0 0,1-11 0 0 0,1-3 0 0 0,-4 11 0 0 0,2 0 0 0 0,-1 0 0 0 0,0 0 0 0 0,1 0 0 0 0,-1-1 0 0 0,1 1 0 0 0,0 0 0 0 0,0 0 0 0 0,0-1 0 0 0,1-3 0 0 0,-2-17-4 0 0,0-1-76 0 0,2 19 52 0 0,0 0 0 0 0,-1-1 0 0 0,0 1 0 0 0,0 0 0 0 0,0-1 0 0 0,-1-6 0 0 0,0 11 20 0 0,1-1-1 0 0,0 1 1 0 0,0-1-1 0 0,0 1 1 0 0,0-1-1 0 0,1-3 0 0 0,0 4 16 0 0,-1 0-1 0 0,0-1 0 0 0,0 1 1 0 0,0 0-1 0 0,0 0 0 0 0,0 0 1 0 0,0 0-1 0 0,0 0 0 0 0,-1 0 1 0 0,1 0-1 0 0,-1-1 0 0 0,0 1 1 0 0,1 0-1 0 0,-1 1 0 0 0,0-1 1 0 0,0 0-1 0 0,0 0 1 0 0,0 0-1 0 0,-1 0 0 0 0,-1-1 1 0 0,2 2-4 0 0,0-1 0 0 0,0 1 1 0 0,0 0-1 0 0,0 0 1 0 0,0 0-1 0 0,0 1 0 0 0,0-1 1 0 0,-1 0-1 0 0,1 0 1 0 0,0 1-1 0 0,-1-1 0 0 0,1 0 1 0 0,0 1-1 0 0,-1-1 1 0 0,1 1-1 0 0,-3-1 0 0 0,2 1 24 0 0,-5 3 134 0 0,4-1-128 0 0,1-1-23 0 0,-1 1 0 0 0,0 0 0 0 0,1 0 0 0 0,-1 0 0 0 0,1 0-1 0 0,-1 0 1 0 0,1 1 0 0 0,0-1 0 0 0,0 1 0 0 0,0-1 0 0 0,1 1 0 0 0,-1 0 0 0 0,0 0 0 0 0,-1 4-1 0 0,0 2-68 0 0,0 1 0 0 0,1 0-1 0 0,-1 13 1 0 0,1-12 39 0 0,0 1 0 0 0,-5 12 0 0 0,2-9 5 0 0,1 0 0 0 0,0 1 0 0 0,0-1 0 0 0,0 23 0 0 0,-6 24 15 0 0,6-46 0 0 0,2 2 0 0 0,-2 25 0 0 0,2-5 16 0 0,1-26-6 0 0,1-1 0 0 0,0 1-1 0 0,0 0 1 0 0,4 17-1 0 0,-3-6-9 0 0,-1-20 0 0 0,-1 0 0 0 0,1-1 0 0 0,0 1 0 0 0,1 0 0 0 0,-1 0 0 0 0,0-1 0 0 0,1 1 0 0 0,0 0 0 0 0,-1-1 0 0 0,3 4 0 0 0,13 24 0 0 0,-15-29-3 0 0,-1 0 0 0 0,1-1 1 0 0,-1 1-1 0 0,1 0 0 0 0,-1-1 0 0 0,1 1 0 0 0,0-1 0 0 0,-1 1 0 0 0,1-1 0 0 0,0 1 0 0 0,-1-1 0 0 0,1 0 1 0 0,0 1-1 0 0,0-1 0 0 0,0 0 0 0 0,-1 0 0 0 0,1 1 0 0 0,2-1 0 0 0,-2 0-6 0 0,1 1-55 0 0,-1-2 0 0 0,7 0 28 0 0,-6 1 29 0 0,0 0 1 0 0,0 0-1 0 0,-1-1 0 0 0,1 1 1 0 0,0 0-1 0 0,-1-1 0 0 0,1 1 1 0 0,0-1-1 0 0,-1 0 0 0 0,1 0 1 0 0,-1 1-1 0 0,1-1 0 0 0,-1 0 1 0 0,1 0-1 0 0,-1 0 0 0 0,0 0 1 0 0,0-1-1 0 0,1 1 0 0 0,-1 0 1 0 0,2-3-1 0 0,12-14-74 0 0,-13 17 81 0 0,-1 0 0 0 0,1-1 0 0 0,-1 1 0 0 0,1-1 0 0 0,-1 0 0 0 0,1 1 0 0 0,-1-1 1 0 0,0 0-1 0 0,0 0 0 0 0,0 0 0 0 0,0 1 0 0 0,0-1 0 0 0,-1 0 0 0 0,2-3 0 0 0,6-20 0 0 0,-7 21 0 0 0,1-1 0 0 0,-1 1 0 0 0,1 0 0 0 0,-1-1 0 0 0,-1 1 0 0 0,2-6 0 0 0,1-11 4 0 0,-3 18 1 0 0,1 1 1 0 0,0-1-1 0 0,-1 0 1 0 0,0 1-1 0 0,0-1 1 0 0,0 0-1 0 0,0 1 1 0 0,0-1-1 0 0,0 0 1 0 0,-1-3-1 0 0,-1-9 35 0 0,2 14-33 0 0,0 0 1 0 0,0 0 0 0 0,0 0-1 0 0,0 1 1 0 0,0-1 0 0 0,0 0-1 0 0,0 0 1 0 0,0 0 0 0 0,0 0-1 0 0,0 1 1 0 0,-1-1 0 0 0,1 0-1 0 0,0 0 1 0 0,-1 1 0 0 0,1-1-1 0 0,0 0 1 0 0,-1 0 0 0 0,1 1-1 0 0,-1-1 1 0 0,1 0 0 0 0,-1 1 0 0 0,-1-2-1 0 0,2 2 2 0 0,-1-1 1 0 0,0 0 0 0 0,0 1 0 0 0,0-1 0 0 0,0 0 0 0 0,0 0 0 0 0,0 1 0 0 0,0-1 0 0 0,0 1 0 0 0,0-1 0 0 0,0 1 0 0 0,0 0 0 0 0,-3-1 0 0 0,4 1-9 0 0,0 0 0 0 0,-1 0 1 0 0,1-1-1 0 0,-1 1 0 0 0,1 0 0 0 0,0 0 1 0 0,-1 0-1 0 0,1 0 0 0 0,0 0 0 0 0,-1 0 0 0 0,1 0 1 0 0,-1 0-1 0 0,1 0 0 0 0,0 1 0 0 0,-1-1 1 0 0,1 0-1 0 0,0 0 0 0 0,-1 0 0 0 0,1 0 1 0 0,0 0-1 0 0,-1 1 0 0 0,1-1 0 0 0,0 0 1 0 0,-1 0-1 0 0,1 1 0 0 0,0-1 0 0 0,0 0 1 0 0,-1 0-1 0 0,1 1 0 0 0,0-1 0 0 0,0 0 1 0 0,0 1-1 0 0,-1-1 0 0 0,1 0 0 0 0,0 1 0 0 0,0-1 1 0 0,0 0-1 0 0,0 1 0 0 0,0-1 0 0 0,-1 2 3 0 0,-3 2-3 0 0,3-3 0 0 0,0 1-1 0 0,0-1 1 0 0,-1 0 0 0 0,1 1-1 0 0,0 0 1 0 0,0-1 0 0 0,1 1-1 0 0,-1 0 1 0 0,0-1 0 0 0,0 1-1 0 0,1 0 1 0 0,-1 0 0 0 0,1-1-1 0 0,-1 3 1 0 0,-4 17 51 0 0,4-19-52 0 0,0 1 0 0 0,0-1 0 0 0,0 1 0 0 0,1 0 1 0 0,-1 0-1 0 0,1-1 0 0 0,-1 1 0 0 0,1 5 0 0 0,2 6 0 0 0,-1-10-3 0 0,0 0 1 0 0,-1 0-1 0 0,0 0 0 0 0,0 1 1 0 0,0 6-1 0 0,-4 5-36 0 0,3-10 31 0 0,0 0 0 0 0,0 0 0 0 0,0 1-1 0 0,0 7 1 0 0,3 82 216 0 0,-1-80-168 0 0,1 1 1 0 0,0-1-1 0 0,1 0 0 0 0,8 24 1 0 0,-6-21-1 0 0,-2-10-39 0 0,1 0 1 0 0,1-1-1 0 0,-1 1 1 0 0,1-1 0 0 0,1 0-1 0 0,0 0 1 0 0,0-1 0 0 0,11 11-1 0 0,-15-15-8 0 0,1-1-1 0 0,-1 0 0 0 0,1 0 1 0 0,0-1-1 0 0,0 1 1 0 0,0 0-1 0 0,0-1 1 0 0,0 0-1 0 0,0 0 0 0 0,0 0 1 0 0,0 0-1 0 0,0 0 1 0 0,1 0-1 0 0,-1-1 0 0 0,0 0 1 0 0,0 1-1 0 0,1-1 1 0 0,-1-1-1 0 0,0 1 1 0 0,1 0-1 0 0,-1-1 0 0 0,0 1 1 0 0,0-1-1 0 0,1 0 1 0 0,-1 0-1 0 0,0-1 1 0 0,0 1-1 0 0,0-1 0 0 0,0 1 1 0 0,-1-1-1 0 0,1 0 1 0 0,0 0-1 0 0,-1 0 0 0 0,1 0 1 0 0,-1-1-1 0 0,0 1 1 0 0,3-4-1 0 0,1-1 8 0 0,-1-1 0 0 0,-1 1 0 0 0,1-1 0 0 0,-1 0 0 0 0,-1 0 0 0 0,1-1 0 0 0,2-10 0 0 0,2-6 0 0 0,-4 14 0 0 0,-1 0 0 0 0,0 0 0 0 0,2-23 0 0 0,3 0 0 0 0,-1 1 0 0 0,-5 25 1 0 0,-1 6-3 0 0,-1 1 1 0 0,1-1 0 0 0,-1 1 0 0 0,1-1-1 0 0,-1 1 1 0 0,0-1 0 0 0,0 1 0 0 0,1-1-1 0 0,-1-2 1 0 0,-1 2-47 0 0,-3-1 51 0 0,3 3 66 0 0,-9 21 117 0 0,6 7-175 0 0,0-10-12 0 0,2 1 1 0 0,-1 20 0 0 0,-2 118 106 0 0,5-75 91 0 0,2 36-7 0 0,0-41-140 0 0,4 47 59 0 0,-3-84-81 0 0,-2-24-17 0 0,0-1 1 0 0,1 1-1 0 0,1-1 0 0 0,4 16 0 0 0,-1-10-11 0 0,-6-17 0 0 0,1-1 0 0 0,0 0 0 0 0,0 1 0 0 0,0-1 0 0 0,0 0 0 0 0,1 0 0 0 0,-1 1 0 0 0,1-1 0 0 0,-1-1 0 0 0,1 1 0 0 0,0 0 0 0 0,0 0 0 0 0,3 2 0 0 0,-4-4-1 0 0,-1-1-1 0 0,1 1 0 0 0,0 0 1 0 0,-1-1-1 0 0,1 1 1 0 0,0-1-1 0 0,0 0 0 0 0,-1 1 1 0 0,1-1-1 0 0,0 1 0 0 0,0-1 1 0 0,-1 0-1 0 0,1 0 1 0 0,0 0-1 0 0,0 1 0 0 0,0-1 1 0 0,0 0-1 0 0,-1 0 1 0 0,1 0-1 0 0,2 0 0 0 0,-3-1-1 0 0,1 1-1 0 0,0 0 0 0 0,-1-1 0 0 0,1 1 0 0 0,0-1 0 0 0,-1 1 0 0 0,1-1 0 0 0,-1 1 0 0 0,1-1 0 0 0,-1 1 0 0 0,1-1 1 0 0,-1 1-1 0 0,1-1 0 0 0,-1 0 0 0 0,0 1 0 0 0,1-1 0 0 0,-1 0 0 0 0,1 0 0 0 0,0-3-8 0 0,0 0 0 0 0,-1 1 0 0 0,1-1 0 0 0,-1 1 0 0 0,1-1 0 0 0,-1 0 0 0 0,0 1 0 0 0,-1-6 0 0 0,1-15-30 0 0,1 20 26 0 0,-1 0-1 0 0,0 1 0 0 0,0-1 0 0 0,0 0 0 0 0,0 1 0 0 0,-2-6 0 0 0,2 7 14 0 0,-4-14-39 0 0,0 0 1 0 0,-2-16-1 0 0,5 23 37 0 0,-1 0-1 0 0,0 1 1 0 0,-3-10-1 0 0,-5-18-25 0 0,5 9-12 0 0,-12-36 1 0 0,7 27-50 0 0,8 25 13 0 0,-1 0 1 0 0,-1 0 0 0 0,-6-14-1 0 0,6 13 19 0 0,4 10 56 0 0,-1 0 1 0 0,1 1 0 0 0,-1-1 0 0 0,0 0 0 0 0,1 0 0 0 0,-1 1 0 0 0,0-1 0 0 0,0 0-1 0 0,0 1 1 0 0,0-1 0 0 0,0 1 0 0 0,0-1 0 0 0,-1 1 0 0 0,1 0 0 0 0,-1 0 0 0 0,1-1-1 0 0,0 1 1 0 0,-3-1 0 0 0,4 2 4 0 0,0-1-1 0 0,-1 1 1 0 0,1 0-1 0 0,0 0 0 0 0,-1-1 1 0 0,1 1-1 0 0,-1 0 1 0 0,1 0-1 0 0,0 0 1 0 0,-1-1-1 0 0,1 1 1 0 0,-1 0-1 0 0,1 0 0 0 0,0 0 1 0 0,-1 0-1 0 0,1 0 1 0 0,-1 0-1 0 0,1 0 1 0 0,-1 0-1 0 0,1 0 1 0 0,0 0-1 0 0,-1 0 0 0 0,1 0 1 0 0,-1 0-1 0 0,1 0 1 0 0,-1 0-1 0 0,1 1 1 0 0,0-1-1 0 0,-1 0 1 0 0,1 0-1 0 0,0 0 0 0 0,-1 1 1 0 0,1-1-1 0 0,0 0 1 0 0,-1 0-1 0 0,1 1 1 0 0,0-1-1 0 0,-1 0 1 0 0,1 1-1 0 0,0-1 0 0 0,-1 0 1 0 0,1 1-1 0 0,0-1 1 0 0,0 0-1 0 0,0 1 1 0 0,0-1-1 0 0,-1 1 1 0 0,1 0-1 0 0,-4 24 40 0 0,3-18-27 0 0,0 9 0 0 0,0 0 0 0 0,1 0 1 0 0,2 17-1 0 0,0 9-13 0 0,5 45 100 0 0,-2-40-24 0 0,10 41 37 0 0,-5-40-34 0 0,9 25-62 0 0,-4-18-18 0 0,-12-45 1 0 0,1 1 0 0 0,9 20 0 0 0,3 5 0 0 0,-4-12 0 0 0,-9-21 0 0 0,-1 1 0 0 0,0 0 0 0 0,0-1 0 0 0,0 1 0 0 0,1 7 0 0 0,-3-9 1 0 0,2 2-3 0 0,10 5 14 0 0,-12-9-11 0 0,1 1 0 0 0,-1-1 0 0 0,0 0 0 0 0,0 0-1 0 0,1 0 1 0 0,-1 1 0 0 0,0-1 0 0 0,0 0 0 0 0,1 0 0 0 0,-1 0 0 0 0,0 0 0 0 0,1 0 0 0 0,-1 0 0 0 0,0 0 0 0 0,0 0 0 0 0,1 1-1 0 0,-1-1 1 0 0,0 0 0 0 0,1 0 0 0 0,-1-1 0 0 0,0 1 0 0 0,1 0 0 0 0,-1 0 0 0 0,0 0 0 0 0,1 0 0 0 0,-1 0 0 0 0,0 0 0 0 0,0 0-1 0 0,1 0 1 0 0,-1 0 0 0 0,0-1 0 0 0,1 1 0 0 0,-1 0 0 0 0,0 0 0 0 0,0 0 0 0 0,0-1 0 0 0,1 1 0 0 0,-1 0 0 0 0,0 0 0 0 0,0-1 0 0 0,0 1-1 0 0,1 0 1 0 0,-1 0 0 0 0,0-1 0 0 0,0 1 0 0 0,0 0 0 0 0,0-1 0 0 0,0 1 0 0 0,0 0 0 0 0,0-1 0 0 0,0 1 0 0 0,1 0 0 0 0,-1 0-1 0 0,0-1 1 0 0,0 1 0 0 0,-1 0 0 0 0,1-1 0 0 0,1-1-1 0 0,-1 1 0 0 0,0 0 0 0 0,0-1 0 0 0,0 1 0 0 0,-1-1 0 0 0,1 1 0 0 0,0 0 0 0 0,0-1 0 0 0,-1 1 0 0 0,1 0 0 0 0,-1-1 0 0 0,1 1 0 0 0,-2-2 0 0 0,1 1 0 0 0,1 1 0 0 0,-1-1 0 0 0,0 0 0 0 0,1 0 0 0 0,-1 1 0 0 0,1-1 0 0 0,0 0 0 0 0,-1-2 0 0 0,2 0 0 0 0,-1-1 0 0 0,-1 0 0 0 0,1 1 0 0 0,-1-1 0 0 0,0 0 0 0 0,0 1 0 0 0,0-1 0 0 0,-3-7 0 0 0,2 7 0 0 0,0-1 0 0 0,1 0 0 0 0,-2-10 0 0 0,-4-14 0 0 0,0 13 0 0 0,1-1 0 0 0,-3-21 0 0 0,6 26 0 0 0,-1 1 0 0 0,-5-15 0 0 0,-5-13 0 0 0,1 5 3 0 0,10 28-8 0 0,0 0 0 0 0,-4-15 0 0 0,6 20-1 0 0,0 0-1 0 0,1 0 0 0 0,-1-1 1 0 0,0 1-1 0 0,0 0 0 0 0,0 1 1 0 0,0-1-1 0 0,-3-4 0 0 0,4 6 7 0 0,0 0 0 0 0,0 0 0 0 0,-1 0 0 0 0,1 0 0 0 0,0-1 0 0 0,0 1 0 0 0,0 0 0 0 0,0 0 0 0 0,0 0 0 0 0,0 0 0 0 0,0 0 0 0 0,-1-1 0 0 0,1 1 0 0 0,0 0 0 0 0,0 0 0 0 0,0 0 0 0 0,0 0 0 0 0,0 0 0 0 0,-1 0 0 0 0,1 0 0 0 0,0 0 0 0 0,0 0 0 0 0,0 0 0 0 0,0 0 0 0 0,-1 0 0 0 0,1 0 0 0 0,0 0 0 0 0,0 0 0 0 0,0 0 0 0 0,-1 0 0 0 0,1 0 0 0 0,0 0 0 0 0,0 0 0 0 0,0 0 0 0 0,0 0 0 0 0,-1 0 0 0 0,1 0 0 0 0,0 0 0 0 0,0 0 0 0 0,0 0 0 0 0,0 0 0 0 0,-1 0 0 0 0,1 0 0 0 0,0 0 0 0 0,0 1 0 0 0,0-1 0 0 0,0 0 0 0 0,0 0 0 0 0,0 0 0 0 0,-1 0 0 0 0,1 0 0 0 0,0 1 0 0 0,0-1 0 0 0,0 0 0 0 0,0 0 0 0 0,0 0 0 0 0,0 0 0 0 0,0 1 0 0 0,0-1 0 0 0,0 0 0 0 0,0 0 0 0 0,-3 11 0 0 0,3-10 0 0 0,0 4 0 0 0,-1-1 0 0 0,1 1 0 0 0,0 0 0 0 0,0 0 0 0 0,1 0 0 0 0,-1 0 0 0 0,3 8 0 0 0,2 13 0 0 0,11 81-42 0 0,-5-36 20 0 0,16 59 34 0 0,-4 9 115 0 0,-15-73-87 0 0,-6-46-13 0 0,6 33-1 0 0,15 65 182 0 0,-20-104-182 0 0,0 0-1 0 0,6 18 1 0 0,-4-19-5 0 0,-2 1-1 0 0,4 20 1 0 0,1-7 24 0 0,-6-24-44 0 0,-1 0 0 0 0,0 1-1 0 0,0-1 1 0 0,0 0 0 0 0,0 1 0 0 0,-1-1 0 0 0,1 1 0 0 0,-1 4 0 0 0,-2 0-1 0 0,1-1 0 0 0,8 11 0 0 0,-6-15 11 0 0,1-1 39 0 0,2-6-47 0 0,-3 3-3 0 0,0 1 0 0 0,-1-1 0 0 0,0 0 0 0 0,1 0 0 0 0,-1 0 0 0 0,1 0 0 0 0,-1 0 0 0 0,0 0 0 0 0,0 0 0 0 0,1 0 1 0 0,-1 0-1 0 0,0 1 0 0 0,0-1 0 0 0,0 0 0 0 0,0 0 0 0 0,0 0 0 0 0,-1-2 0 0 0,2-10-13 0 0,0 8-1 0 0,0 0 0 0 0,0 0 0 0 0,0 0 0 0 0,-1 0 0 0 0,0 0 0 0 0,0 0 0 0 0,0 0 0 0 0,-1 0 0 0 0,-1-9 0 0 0,1 9 1 0 0,1 0-1 0 0,0 0 0 0 0,0 1 1 0 0,0-1-1 0 0,1 0 0 0 0,0 0 1 0 0,2-8-1 0 0,-1 7-14 0 0,-1 0-1 0 0,0-1 1 0 0,1-10-1 0 0,-2-8-36 0 0,2-58-47 0 0,-2 34 42 0 0,-1 36 44 0 0,1 0 0 0 0,1 0 0 0 0,1-13-1 0 0,3 4-27 0 0,-2 6-17 0 0,0 0 1 0 0,1-22 0 0 0,-4 33 53 0 0,1 1 0 0 0,-1 0 0 0 0,1 0 0 0 0,0 0-1 0 0,1 0 1 0 0,1-4 0 0 0,-2 4-6 0 0,1 1 0 0 0,-1 0 1 0 0,0-1-1 0 0,0 0 0 0 0,-1 1 0 0 0,1-6 0 0 0,0 9 25 0 0,-1 0 0 0 0,0 0 1 0 0,0-1-1 0 0,0 1 0 0 0,0 0 0 0 0,0 0 0 0 0,0-1 0 0 0,1 1 1 0 0,-1 0-1 0 0,0 0 0 0 0,0 0 0 0 0,0-1 0 0 0,0 1 0 0 0,1 0 1 0 0,-1 0-1 0 0,0 0 0 0 0,0 0 0 0 0,1 0 0 0 0,-1-1 0 0 0,0 1 0 0 0,0 0 1 0 0,1 0-1 0 0,-1 0 0 0 0,0 0 0 0 0,0 0 0 0 0,1 0 0 0 0,-1 0 1 0 0,0 0-1 0 0,0 0 0 0 0,1 0 0 0 0,-1 0 0 0 0,0 0 0 0 0,1 0 1 0 0,-1 3 3 0 0,0-1 1 0 0,0 1-1 0 0,0 0 1 0 0,0-1 0 0 0,0 1-1 0 0,0 0 1 0 0,-1-1 0 0 0,0 1-1 0 0,1 0 1 0 0,-1-1 0 0 0,-2 5-1 0 0,1-3 5 0 0,1 0-1 0 0,0 1 1 0 0,0-1-1 0 0,-1 9 1 0 0,0 11-1 0 0,-8 45 1 0 0,8-55 6 0 0,0 0 0 0 0,1 18 0 0 0,1-16-16 0 0,-4 24 0 0 0,-1-15 0 0 0,1-8 8 0 0,-2 29 1 0 0,6-12 54 0 0,-4 32 68 0 0,1-44-92 0 0,0 1 36 0 0,-1 40 0 0 0,6-28-12 0 0,-1-15 0 0 0,-1 27 0 0 0,-3-19-10 0 0,1-14-13 0 0,1 0-1 0 0,1 24 1 0 0,4-8-20 0 0,-2-19-3 0 0,-1 0 1 0 0,1 17-1 0 0,-3-17-15 0 0,1-1 7 0 0,-1 0 1 0 0,1 0-1 0 0,1 0 1 0 0,0 0-1 0 0,0 0 1 0 0,3 12-1 0 0,0 4-10 0 0,-4-23 0 0 0,0-1 0 0 0,1 1 0 0 0,-1-1 0 0 0,0 1 0 0 0,1-1 0 0 0,-1 1 0 0 0,1-1 0 0 0,0 1 0 0 0,0-1 0 0 0,0 1 0 0 0,0-1 0 0 0,0 0 0 0 0,3 4 0 0 0,-4-5-4 0 0,1-1 0 0 0,-1 1 0 0 0,0-1 1 0 0,1 1-1 0 0,-1-1 0 0 0,1 1 0 0 0,-1-1 0 0 0,1 1 0 0 0,-1-1 0 0 0,1 1 0 0 0,-1-1 0 0 0,1 0 0 0 0,-1 1 0 0 0,1-1 1 0 0,-1 0-1 0 0,1 0 0 0 0,0 1 0 0 0,-1-1 0 0 0,1 0 0 0 0,0 0 0 0 0,-1 0 0 0 0,1 0 0 0 0,0 0 0 0 0,-1 0 0 0 0,1 0 1 0 0,-1 0-1 0 0,1 0 0 0 0,0 0 0 0 0,-1 0 0 0 0,1 0 0 0 0,0 0 0 0 0,-1 0 0 0 0,1-1 0 0 0,-1 1 0 0 0,1 0 0 0 0,0 0 1 0 0,0-1-1 0 0,0 0-12 0 0,0 0 1 0 0,0-1-1 0 0,0 1 0 0 0,0 0 1 0 0,0 0-1 0 0,0-1 1 0 0,-1 1-1 0 0,1 0 1 0 0,1-3-1 0 0,4-11-66 0 0,-4 10 66 0 0,-1 1 0 0 0,1-1 1 0 0,-1 0-1 0 0,1 0 1 0 0,-1-5-1 0 0,3-28-51 0 0,3-74-338 0 0,-5 52 219 0 0,-1-24-20 0 0,3-6 118 0 0,-1 47 88 0 0,0 17 0 0 0,-2 19 0 0 0,0 0 0 0 0,0-1 0 0 0,-1 1 0 0 0,-1-10 0 0 0,1 10-10 0 0,-1 10 8 0 0,1 1 0 0 0,-1-1 0 0 0,0 0 0 0 0,0 0 0 0 0,0 0 0 0 0,0 0 1 0 0,-2 4-1 0 0,-6 17 27 0 0,-2 25-25 0 0,-8 53 0 0 0,15-84 0 0 0,-7 24 0 0 0,-2 9 0 0 0,9-24 0 0 0,-20 141 160 0 0,19-126-44 0 0,3-25-21 0 0,0 0-1 0 0,1 32 1 0 0,1-26-2 0 0,0-20-77 0 0,0 0 0 0 0,0 1 1 0 0,0-1-1 0 0,0 1 0 0 0,0-1 1 0 0,1 1-1 0 0,-1-1 0 0 0,1 1 0 0 0,0-1 1 0 0,0 0-1 0 0,2 4 0 0 0,-3-6-18 0 0,0-1 0 0 0,0 1-1 0 0,0-1 1 0 0,0 0 0 0 0,1 1 0 0 0,-1-1 0 0 0,0 0-1 0 0,0 1 1 0 0,0-1 0 0 0,1 0 0 0 0,-1 1-1 0 0,0-1 1 0 0,0 0 0 0 0,1 1 0 0 0,-1-1-1 0 0,0 0 1 0 0,0 0 0 0 0,1 1 0 0 0,-1-1 0 0 0,0 0-1 0 0,1 0 1 0 0,-1 0 0 0 0,0 1 0 0 0,1-1-1 0 0,-1 0 1 0 0,1 0 0 0 0,-1 0 0 0 0,0 0-1 0 0,1 0 1 0 0,-1 0 0 0 0,0 0 0 0 0,1 0 0 0 0,-1 0-1 0 0,1 0 1 0 0,-1 0 0 0 0,0 0 0 0 0,1 0-1 0 0,-1 0 1 0 0,1 0 0 0 0,-1 0 0 0 0,0 0-1 0 0,1-1 1 0 0,-1 1 0 0 0,0 0 0 0 0,1 0 0 0 0,-1 0-1 0 0,0-1 1 0 0,1 1 0 0 0,-1-1 0 0 0,1 1-13 0 0,1-1-9 0 0,0-1 1 0 0,-1 1 0 0 0,1-1 0 0 0,0 1 0 0 0,-1-1 0 0 0,1 0 0 0 0,-1 1 0 0 0,0-1 0 0 0,1 0-1 0 0,0-3 1 0 0,13-26-129 0 0,-10 19 103 0 0,0-1-6 0 0,0 0 1 0 0,3-16-1 0 0,6-15-32 0 0,22-68 57 0 0,-4 10-19 0 0,0-5 14 0 0,-15 43 6 0 0,21-65 13 0 0,-31 106-42 0 0,-5 15 35 0 0,0 1-1 0 0,0-1 0 0 0,1 1 1 0 0,4-9-1 0 0,-7 28 38 0 0,-2 31 80 0 0,-11 50 80 0 0,4-21-176 0 0,-9 73 386 0 0,7-50 24 0 0,11-84-328 0 0,0-11-80 0 0,0 0 1 0 0,0 0-1 0 0,0-1 0 0 0,0 1 0 0 0,0 0 1 0 0,0 0-1 0 0,0 0 0 0 0,0 0 0 0 0,0 0 1 0 0,0 0-1 0 0,1 0 0 0 0,-1 0 0 0 0,0 0 1 0 0,0 0-1 0 0,0 0 0 0 0,0 0 0 0 0,0 0 0 0 0,0 0 1 0 0,0 0-1 0 0,0 0 0 0 0,1 0 0 0 0,-1 0 1 0 0,0 0-1 0 0,0 0 0 0 0,0 0 0 0 0,0 0 1 0 0,0 0-1 0 0,0 0 0 0 0,0 0 0 0 0,0 0 1 0 0,1 0-1 0 0,-1 0 0 0 0,0 0 0 0 0,0 0 1 0 0,0 0-1 0 0,0 0 0 0 0,0 0 0 0 0,0 0 1 0 0,0 0-1 0 0,0 0 0 0 0,0 0 0 0 0,0 1 0 0 0,1-1 1 0 0,-1 0-1 0 0,0 0 0 0 0,0 0 0 0 0,0 0 1 0 0,0 0-1 0 0,0 0 0 0 0,0 0 0 0 0,0 0 1 0 0,0 0-1 0 0,0 1 0 0 0,0-1 0 0 0,0 0 1 0 0,0 0-1 0 0,0 0 0 0 0,0 0 0 0 0,0 0 1 0 0,4-6-24 0 0,-3 0-23 0 0,1 0-1 0 0,-1 0 1 0 0,0 0-1 0 0,0-11 1 0 0,1-10-62 0 0,30-220-405 0 0,-11 70 518 0 0,7-66-5 0 0,4-22 0 0 0,-21 170 0 0 0,9-59 0 0 0,-9 60 0 0 0,-9 62 0 0 0,7-34 0 0 0,-6 49 0 0 0,0-25 0 0 0,-2 27 0 0 0,5-29 0 0 0,-5 40 2 0 0,0 3-2 0 0,-1 0 1 0 0,0 1 0 0 0,1-1 0 0 0,-1 0 0 0 0,0 0 0 0 0,0 0-1 0 0,0 0 1 0 0,0 0 0 0 0,0 0 0 0 0,0 0 0 0 0,0 0 0 0 0,0 0-1 0 0,0 0 1 0 0,0 1 0 0 0,-1-1 0 0 0,1 0 0 0 0,0 0 0 0 0,0 0-1 0 0,-1 0 1 0 0,1 0 0 0 0,-1 1 0 0 0,1-1 0 0 0,-1-1 0 0 0,0 2 10 0 0,0 0 0 0 0,1 1 0 0 0,-1-1 0 0 0,1 0 0 0 0,-1 0 0 0 0,1 1 0 0 0,-1-1 0 0 0,1 0 0 0 0,-1 0 0 0 0,1 1 0 0 0,-1-1 0 0 0,1 1 0 0 0,0-1 0 0 0,-1 1 0 0 0,1-1 0 0 0,0 0 0 0 0,-1 1 0 0 0,1 0 0 0 0,-2 2 4 0 0,0 1 0 0 0,1-1 0 0 0,0 1 0 0 0,0-1 0 0 0,0 1 0 0 0,0 0 0 0 0,0 6 0 0 0,-4 15 36 0 0,-29 126 29 0 0,21-87-66 0 0,-10 87 199 0 0,16-99-138 0 0,-8 100 21 0 0,17-103-85 0 0,-2-49-13 0 0,0 0 0 0 0,0 0 0 0 0,0 1 0 0 0,0-1 1 0 0,0 0-1 0 0,1 0 0 0 0,-1 0 0 0 0,0 0 0 0 0,0 0 0 0 0,0 1 1 0 0,0-1-1 0 0,1 0 0 0 0,-1 0 0 0 0,0 0 0 0 0,0 0 0 0 0,0 0 1 0 0,0 0-1 0 0,1 0 0 0 0,-1 0 0 0 0,0 0 0 0 0,0 0 0 0 0,1 0 0 0 0,-1 0 1 0 0,0 0-1 0 0,0 0 0 0 0,0 0 0 0 0,1 0 0 0 0,-1 0 0 0 0,0 0 1 0 0,0 0-1 0 0,0 0 0 0 0,1 0 0 0 0,-1 0 0 0 0,0 0 0 0 0,0 0 1 0 0,0 0-1 0 0,1 0 0 0 0,-1 0 0 0 0,0-1 0 0 0,0 1 0 0 0,0 0 1 0 0,0-5-29 0 0,1 0 0 0 0,-1 1 1 0 0,1-1-1 0 0,-1 0 0 0 0,1 1 1 0 0,3-7-1 0 0,-3 5 27 0 0,1-1 1 0 0,0 0-1 0 0,-1-7 0 0 0,0 6-13 0 0,7-101-144 0 0,-5 33 4 0 0,0 5 37 0 0,7-92 21 0 0,-7 83 49 0 0,0-20 44 0 0,-7-88 16 0 0,-9-10 74 0 0,9 163-33 0 0,0 4 7 0 0,-1 1 0 0 0,-18-54 1 0 0,22 80-81 0 0,0 0 0 0 0,-1 1 1 0 0,1-1-1 0 0,-1 1 1 0 0,0-1-1 0 0,0 1 1 0 0,-1 0-1 0 0,-3-5 1 0 0,5 7 25 0 0,0 0 0 0 0,0 0 1 0 0,0 0-1 0 0,0 1 0 0 0,0-1 0 0 0,0 0 1 0 0,-1 1-1 0 0,1-1 0 0 0,0 0 1 0 0,0 1-1 0 0,-1-1 0 0 0,1 1 0 0 0,0 0 1 0 0,-1-1-1 0 0,1 1 0 0 0,0 0 0 0 0,-1 0 1 0 0,1 0-1 0 0,-1 0 0 0 0,1 0 0 0 0,0 0 1 0 0,-1 1-1 0 0,1-1 0 0 0,0 0 0 0 0,-1 1 1 0 0,1-1-1 0 0,-2 1 0 0 0,-4 3 20 0 0,0 0 0 0 0,1 0 0 0 0,0 0 0 0 0,-1 1 0 0 0,1 0 0 0 0,1 0 0 0 0,-1 1 0 0 0,1-1 0 0 0,0 1 0 0 0,0 1 0 0 0,-3 5 0 0 0,-3 7 54 0 0,0 0 0 0 0,-13 36-1 0 0,5-12-78 0 0,10-22 0 0 0,1-1 0 0 0,0 1 0 0 0,-5 25 0 0 0,-7 82 0 0 0,16-109 2 0 0,-2 6 15 0 0,1 0 0 0 0,-1 32 1 0 0,6-11-1 0 0,-2 26 56 0 0,0-55-60 0 0,0-3 1 0 0,0 0 0 0 0,1 0 0 0 0,1 0 0 0 0,0 1 1 0 0,1-1-1 0 0,5 22 0 0 0,-1-1-14 0 0,-5-30 0 0 0,0-1 0 0 0,1 1 0 0 0,0 0 0 0 0,0-1 0 0 0,0 1 0 0 0,0-1 0 0 0,1 1 0 0 0,-1-1 0 0 0,1 0 0 0 0,0 1 0 0 0,4 4 0 0 0,3 0 0 0 0,-8-9-2 0 0,-1 0 1 0 0,1 1-1 0 0,-1-1 0 0 0,1 0 1 0 0,0 0-1 0 0,-1 0 0 0 0,1 0 1 0 0,0 0-1 0 0,-1 0 0 0 0,1 0 0 0 0,0 0 1 0 0,-1 0-1 0 0,1 0 0 0 0,-1 0 1 0 0,1-1-1 0 0,0 1 0 0 0,-1 0 1 0 0,1 0-1 0 0,-1-1 0 0 0,1 1 0 0 0,0 0 1 0 0,-1-1-1 0 0,1 1 0 0 0,-1 0 1 0 0,1-1-1 0 0,-1 1 0 0 0,1-1 1 0 0,-1 1-1 0 0,0-1 0 0 0,1 1 0 0 0,-1-1 1 0 0,0 1-1 0 0,1-1 0 0 0,-1 0 1 0 0,0 1-1 0 0,1-2 0 0 0,8-27-81 0 0,-8 23 77 0 0,0-1 6 0 0,0 0 0 0 0,0 0 0 0 0,-1 0 0 0 0,0-8 0 0 0,1-22 0 0 0,4 6-5 0 0,0-49 0 0 0,-1 22-44 0 0,-2 39 46 0 0,0-33 1 0 0,-2 49 3 0 0,-6-142-66 0 0,-4-26 65 0 0,2 4 0 0 0,6 99 0 0 0,3 51 0 0 0,-2 0 0 0 0,0 1 0 0 0,-4-23 0 0 0,2 11-2 0 0,3 24 8 0 0,0 1 0 0 0,0 0 0 0 0,-1 0-1 0 0,1 0 1 0 0,-1-1 0 0 0,0 1 0 0 0,0 0-1 0 0,0 0 1 0 0,0 0 0 0 0,0 0 0 0 0,0 0-1 0 0,-1 1 1 0 0,-3-6 0 0 0,-2-2 59 0 0,7 9-63 0 0,0 1 0 0 0,-1-1 0 0 0,1 1 0 0 0,0-1 0 0 0,0 1 1 0 0,-1-1-1 0 0,1 1 0 0 0,0 0 0 0 0,-1-1 0 0 0,1 1 0 0 0,0-1 0 0 0,-1 1 1 0 0,1 0-1 0 0,0-1 0 0 0,-1 1 0 0 0,1 0 0 0 0,-1 0 0 0 0,1-1 0 0 0,-1 1 0 0 0,1 0 1 0 0,-1 0-1 0 0,1 0 0 0 0,-1 0 0 0 0,1-1 0 0 0,-1 1 0 0 0,1 0 0 0 0,-1 0 0 0 0,1 0 1 0 0,-1 0-1 0 0,1 0 0 0 0,-1 0 0 0 0,1 0 0 0 0,-1 1 0 0 0,1-1 0 0 0,-1 0 0 0 0,1 0 1 0 0,-1 0-1 0 0,0 1 0 0 0,1-1-1 0 0,0 0 0 0 0,0 0 0 0 0,-1 0 0 0 0,1 0 0 0 0,0 0 0 0 0,0 0 0 0 0,-1 0 0 0 0,1 0 0 0 0,0 0 0 0 0,0 0 0 0 0,-1 0-1 0 0,1 0 1 0 0,0 1 0 0 0,0-1 0 0 0,0 0 0 0 0,-1 0 0 0 0,1 0 0 0 0,0 0 0 0 0,0 1 0 0 0,0-1 0 0 0,0 0 0 0 0,-1 0 0 0 0,1 0 0 0 0,0 1 0 0 0,0-1 0 0 0,0 0 0 0 0,0 0 0 0 0,0 1 0 0 0,0-1 0 0 0,0 0 0 0 0,0 0 0 0 0,0 0 0 0 0,0 1 0 0 0,0-1 0 0 0,0 0 0 0 0,0 0 0 0 0,0 1 0 0 0,0-1 0 0 0,0 0 0 0 0,0 0 0 0 0,0 1 0 0 0,0-1 0 0 0,0 0 0 0 0,0 0 0 0 0,0 1-1 0 0,0-1 1 0 0,0 0 0 0 0,0 0 0 0 0,1 0 0 0 0,-1 1 0 0 0,0-1 0 0 0,0 0 0 0 0,0 0 0 0 0,1 1 0 0 0,2 12-1 0 0,-1 1 0 0 0,0-1 0 0 0,-1 1 0 0 0,0 16 0 0 0,-1-12 1 0 0,5 28 1 0 0,1-3-17 0 0,14 143-40 0 0,-13-130 62 0 0,1-11-17 0 0,26 87 0 0 0,-32-126-4 0 0,0 0 0 0 0,1 1-1 0 0,0-1 1 0 0,0 0 0 0 0,0 0-1 0 0,0-1 1 0 0,1 1 0 0 0,0-1-1 0 0,1 1 1 0 0,6 6 0 0 0,-10-12 8 0 0,-1 1 0 0 0,1-1 0 0 0,0 1 0 0 0,-1-1 0 0 0,1 0 1 0 0,0 1-1 0 0,-1-1 0 0 0,1 0 0 0 0,0 1 0 0 0,0-1 0 0 0,-1 0 0 0 0,1 0 0 0 0,0 0 1 0 0,0 0-1 0 0,-1 0 0 0 0,1 1 0 0 0,0-1 0 0 0,0-1 0 0 0,-1 1 0 0 0,1 0 0 0 0,0 0 1 0 0,0 0-1 0 0,-1 0 0 0 0,1-1 0 0 0,0 1 0 0 0,0 0 0 0 0,-1 0 0 0 0,1-1 0 0 0,0 1 0 0 0,-1-1 1 0 0,1 1-1 0 0,0-1 0 0 0,-1 1 0 0 0,1-1 0 0 0,-1 1 0 0 0,1-1 0 0 0,-1 1 0 0 0,1-1 1 0 0,-1 0-1 0 0,0 1 0 0 0,1-1 0 0 0,-1 0 0 0 0,1 1 0 0 0,-1-2 0 0 0,3-4-42 0 0,0 0-1 0 0,-1 0 1 0 0,4-12-1 0 0,-6 18 49 0 0,6-25-90 0 0,3-39 0 0 0,-5 27 78 0 0,5-73-30 0 0,-6 59 20 0 0,0-76 22 0 0,-3 73 0 0 0,-5-67 2 0 0,1 50 56 0 0,-7-46 58 0 0,6 72-70 0 0,2 29-27 0 0,0 1 0 0 0,-1-1 1 0 0,-11-28-1 0 0,13 40-5 0 0,-1-1 0 0 0,1 0 1 0 0,-1 1-1 0 0,0 0 0 0 0,-5-5 0 0 0,1-1 88 0 0,6 10-93 0 0,1-1 0 0 0,-1 1 0 0 0,1-1 0 0 0,-1 1 0 0 0,1-1 0 0 0,-1 1 0 0 0,1 0 0 0 0,-1-1 0 0 0,1 1 0 0 0,-1 0 0 0 0,0-1 0 0 0,1 1 0 0 0,-1 0 0 0 0,1 0 0 0 0,-1 0 0 0 0,0-1 1 0 0,1 1-1 0 0,-1 0 0 0 0,0 0 0 0 0,1 0 0 0 0,-1 0 0 0 0,1 0 0 0 0,-1 0 0 0 0,-1 1 0 0 0,-13 5 46 0 0,12-5-77 0 0,3-1 17 0 0,-1 0-1 0 0,1 0 1 0 0,-1 0-1 0 0,1 0 1 0 0,-1 0-1 0 0,0 0 1 0 0,1 1-1 0 0,-1-1 1 0 0,1 0-1 0 0,-1 1 1 0 0,1-1-1 0 0,-1 0 1 0 0,1 1-1 0 0,0-1 1 0 0,-1 0-1 0 0,1 1 1 0 0,-1-1-1 0 0,1 1 1 0 0,0-1-1 0 0,-1 1 1 0 0,1-1-1 0 0,0 1 1 0 0,-1 0-1 0 0,0 1-15 0 0,-10 11-91 0 0,9-12 111 0 0,-1 9-62 0 0,3-9 55 0 0,0 0 0 0 0,0-1 0 0 0,0 1 0 0 0,0 0 0 0 0,0-1-1 0 0,0 1 1 0 0,0 0 0 0 0,0-1 0 0 0,1 1 0 0 0,-1-1 0 0 0,0 1 0 0 0,0 0 0 0 0,1-1-1 0 0,-1 1 1 0 0,1-1 0 0 0,-1 1 0 0 0,0-1 0 0 0,1 1 0 0 0,-1-1 0 0 0,1 1 0 0 0,-1-1-1 0 0,1 0 1 0 0,-1 1 0 0 0,1-1 0 0 0,-1 0 0 0 0,1 1 0 0 0,0-1 0 0 0,-1 0 0 0 0,1 1-1 0 0,-1-1 1 0 0,2 0 0 0 0,19 4-168 0 0,-19-4 180 0 0,2 0-12 0 0,1 0 0 0 0,-1-1 0 0 0,0 0 0 0 0,0 0-1 0 0,1 0 1 0 0,-1 0 0 0 0,0-1 0 0 0,0 1 0 0 0,0-1 0 0 0,0 0-1 0 0,0-1 1 0 0,-1 1 0 0 0,5-4 0 0 0,-3 3 8 0 0,1-1 1 0 0,0 1 0 0 0,11-5-1 0 0,-8 6 0 0 0,1-1 0 0 0,0 1 0 0 0,17-1 0 0 0,15-2 0 0 0,-15 2 11 0 0,-21 2 8 0 0,-3 0-14 0 0,1 1-1 0 0,0 0 0 0 0,0 0 0 0 0,0 1 1 0 0,0-1-1 0 0,-1 1 0 0 0,7 1 0 0 0,-9-2-4 0 0,26 5 84 0 0,-1 1-1 0 0,1 2 0 0 0,25 10 1 0 0,-27-7-41 0 0,30 19 0 0 0,-35-18 53 0 0,1-1-1 0 0,36 13 1 0 0,-18-16-32 0 0,1-2 0 0 0,-30-5-40 0 0,-6-1-19 0 0,-1 0 0 0 0,1 1 0 0 0,0 0 0 0 0,0-1-1 0 0,6 3 1 0 0,-9-2-5 0 0,21 5 16 0 0,38 7 1 0 0,-52-13-14 0 0,-1 1 0 0 0,1-1 0 0 0,0 0 0 0 0,-1 0 0 0 0,1-1 1 0 0,-1 0-1 0 0,1-1 0 0 0,-1 1 0 0 0,8-4 0 0 0,-3 1-3 0 0,-10 4 0 0 0,0-1 0 0 0,0 0 0 0 0,0 1 0 0 0,0-1 0 0 0,0 0 0 0 0,0 0 0 0 0,0 0 0 0 0,0 0 0 0 0,0-1 0 0 0,3-2 0 0 0,-2 2 19 0 0,-1 1-1 0 0,1-1 1 0 0,0 0-1 0 0,1 1 0 0 0,-1-1 1 0 0,0 1-1 0 0,0 0 1 0 0,1 0-1 0 0,-1 0 1 0 0,0 0-1 0 0,1 1 1 0 0,5-1-1 0 0,5 2 37 0 0,-3-3-31 0 0,-1 0-23 0 0,-9 2-1 0 0,0 0 0 0 0,-1 0 0 0 0,1 0 0 0 0,0 0 0 0 0,0 0 0 0 0,0-1 0 0 0,0 1 0 0 0,0 0 0 0 0,0-1 0 0 0,-1 1 0 0 0,1 0 0 0 0,0-1 0 0 0,0 1 0 0 0,0-1 0 0 0,-1 1 0 0 0,1-1 0 0 0,0 1 0 0 0,-1-1 0 0 0,1 0 0 0 0,-1 1 0 0 0,1-1 0 0 0,0 0 0 0 0,0-1 0 0 0,1-1 0 0 0,0 0 11 0 0,1 0-1 0 0,-1 1 1 0 0,1-1-1 0 0,-1 0 1 0 0,0 0-1 0 0,-1 0 1 0 0,1 0-1 0 0,0-1 1 0 0,-1 1-1 0 0,0 0 1 0 0,1-1-1 0 0,-2 1 1 0 0,1 0-1 0 0,1-5 0 0 0,-2 5-19 0 0,1 2 9 0 0,-1 1 0 0 0,0-1-1 0 0,0 1 1 0 0,0-1 0 0 0,0 1 0 0 0,1-1 0 0 0,-1 1 0 0 0,0-1-1 0 0,0 1 1 0 0,0-1 0 0 0,0 1 0 0 0,0-1 0 0 0,0 1 0 0 0,0-1-1 0 0,-1 1 1 0 0,1-1 0 0 0,0 1 0 0 0,0-1 0 0 0,0 1-1 0 0,0-1 1 0 0,-1 0 0 0 0,1 0 8 0 0,-1-1 0 0 0,1 1-1 0 0,-1-1 1 0 0,1 1 0 0 0,-1 0 0 0 0,0-1 0 0 0,1 1-1 0 0,-1 0 1 0 0,0 0 0 0 0,0-1 0 0 0,0 1-1 0 0,0 0 1 0 0,0 0 0 0 0,0 0 0 0 0,0 0 0 0 0,-1 0-1 0 0,1 0 1 0 0,-2 0 0 0 0,0-1 28 0 0,-8-5 25 0 0,-1 1 0 0 0,0 0 0 0 0,0 1 0 0 0,0 0 0 0 0,-1 1 0 0 0,-23-5-1 0 0,7 2-14 0 0,-54-26-227 0 0,80 33 117 0 0,-2 2-6 0 0,3-1-10 0 0,9 16-85 0 0,-5-14 158 0 0,0 1 0 0 0,0 0 0 0 0,0-1 1 0 0,1 1-1 0 0,-1-1 0 0 0,1 1 0 0 0,0-1 0 0 0,0 0 0 0 0,0 0 0 0 0,1-1 0 0 0,4 4 0 0 0,-7-5 2 0 0,0 0-5 0 0,1 0 0 0 0,-1-1 0 0 0,1 1 0 0 0,-1 0 0 0 0,1 0 0 0 0,-1-1 0 0 0,1 1 0 0 0,-1-1-1 0 0,1 0 1 0 0,3 1 0 0 0,12 1 9 0 0,-11-1-4 0 0,0 0 0 0 0,-1 1 0 0 0,1 0 0 0 0,-1 1-1 0 0,1-1 1 0 0,5 5 0 0 0,43 29-23 0 0,-48-31 39 0 0,0 0-1 0 0,-1 0 1 0 0,8 8-1 0 0,-3-3 23 0 0,-6-6 5 0 0,-1-1-22 0 0,4 10-17 0 0,6 3 68 0 0,-11-13-39 0 0,3 1-23 0 0,13 10 303 0 0,-4-1-308 0 0,-14-13 0 0 0,37 17 0 0 0,-17-7 0 0 0,0 0 34 0 0,-11-6 0 0 0,0 1-1 0 0,0-1 1 0 0,1 0 0 0 0,-1-1 0 0 0,1-1 0 0 0,0 1-1 0 0,11 0 1 0 0,1 1-34 0 0,-16-3 0 0 0,-1-1 0 0 0,1 1 0 0 0,0-1 0 0 0,7 0 0 0 0,6-1 0 0 0,-10 2 20 0 0,-1 0 1 0 0,0 0-1 0 0,1 1 0 0 0,14 4 1 0 0,15 4 37 0 0,-28-9-58 0 0,17-1 0 0 0,-5-3 0 0 0,14 5 0 0 0,-32-3 0 0 0,29 4 0 0 0,-5 0 0 0 0,-6-1 0 0 0,-8-1 0 0 0,-6 0 0 0 0,0 0 0 0 0,0-1 0 0 0,8-1 0 0 0,47-3 0 0 0,-39 1 0 0 0,-7 3 0 0 0,-11-1 0 0 0,15 1 0 0 0,-15 0 0 0 0,15 6 0 0 0,16 5 0 0 0,-32-10 0 0 0,22 1 0 0 0,-26-1 0 0 0,34 0 0 0 0,-32 0 0 0 0,16 1 0 0 0,24-2 0 0 0,-21 2-1 0 0,33 7 0 0 0,-5 0 14 0 0,-32-5 74 0 0,0 0 0 0 0,30 11 0 0 0,-19-9 4 0 0,-18-4-56 0 0,0 0 19 0 0,0 0 0 0 0,-1 2 0 0 0,19 6-1 0 0,-20-7-42 0 0,4-2-4 0 0,-11-2 10 0 0,1-1 11 0 0,21 5 0 0 0,-23-3 52 0 0,1 0 0 0 0,15-1 24 0 0,-16 1 72 0 0,7-2-181 0 0,-13-1-190 0 0,4 3 199 0 0,1-1 0 0 0,0 0 0 0 0,0 1 0 0 0,0-1 0 0 0,-1 0 0 0 0,1 0 0 0 0,0 1 0 0 0,0-1 0 0 0,0 0 0 0 0,0 0 0 0 0,0 1 0 0 0,0-1-1 0 0,1 0 1 0 0,-1-1 0 0 0,0 2-3 0 0,0-1-1 0 0,1 1 1 0 0,-1 0-1 0 0,0-1 1 0 0,0 1-1 0 0,0 0 1 0 0,0-1-1 0 0,0 1 1 0 0,0 0-1 0 0,0-1 1 0 0,0 1-1 0 0,0 0 1 0 0,0-1-1 0 0,0 1 0 0 0,0 0 1 0 0,0-1-1 0 0,0 1 1 0 0,-1 0-1 0 0,1-1 1 0 0,0 1-1 0 0,0 0 1 0 0,0 0-1 0 0,0-1 1 0 0,-1 1-1 0 0,1 0 1 0 0,0-1-1 0 0,-2 0 16 0 0,1 0 0 0 0,0-1 1 0 0,-1 1-1 0 0,1 0 0 0 0,0 0 0 0 0,-1 0 0 0 0,1 0 0 0 0,-3-1 1 0 0,-22-3 116 0 0,23 4-132 0 0,-46-19 63 0 0,46 18-64 0 0,-11-3 0 0 0,-6 4 0 0 0,-10-3 0 0 0,-5 1 0 0 0,15 0 0 0 0,-22 2 0 0 0,1-4 0 0 0,2 1 0 0 0,26 2 0 0 0,-17-2 0 0 0,-22 2 0 0 0,-64 3-24 0 0,78-1 104 0 0,9 3-80 0 0,7-5 0 0 0,-22 5-64 0 0,23-4 90 0 0,-2 1 91 0 0,1-2-1 0 0,-26-5 1 0 0,37 5-135 0 0,4 1-57 0 0,1-1-1 0 0,-1 0 1 0 0,-9-4-1 0 0,-22-8 76 0 0,5 3 0 0 0,3-3 0 0 0,-30-21 0 0 0,47 29-12 0 0,36 25-224 0 0,-4-7 191 0 0,0-1 0 0 0,1-1 0 0 0,1-1 0 0 0,0-1 0 0 0,0 0 0 0 0,0-2-1 0 0,1 0 1 0 0,0-2 0 0 0,0 0 0 0 0,35 0 0 0 0,88 13 45 0 0,-94-10 0 0 0,-36-6 0 0 0,-1 1 0 0 0,0 1 0 0 0,0 0 0 0 0,25 10 0 0 0,-26-8 39 0 0,1-1-1 0 0,0 0 1 0 0,0-2 0 0 0,0 1-1 0 0,0-2 1 0 0,17 1 0 0 0,-6-4-57 0 0,-10 1 46 0 0,23 1 0 0 0,-37 0-25 0 0,1 1 0 0 0,-1-1-1 0 0,0 0 1 0 0,0 0 0 0 0,0 0-1 0 0,1 0 1 0 0,-1 0-1 0 0,0 0 1 0 0,0-1 0 0 0,0 1-1 0 0,0 0 1 0 0,1-1 0 0 0,-1 1-1 0 0,1-1 1 0 0,4-1 21 0 0,17 6-13 0 0,-23-4-11 0 0,5 1 0 0 0,-1 1 0 0 0,0-1 0 0 0,1 1 0 0 0,-1 0 0 0 0,0 0 0 0 0,0 0 0 0 0,4 3 0 0 0,7 7 0 0 0,-13-10 0 0 0,-2-1 0 0 0,0 0 0 0 0,1-1 0 0 0,-1 1 0 0 0,1-1 0 0 0,-1 1 0 0 0,1 0 0 0 0,-1-1 0 0 0,1 1 0 0 0,-1-1 0 0 0,1 1 0 0 0,-1-1 0 0 0,1 0 0 0 0,0 1 0 0 0,-1-1 0 0 0,1 0 0 0 0,0 1 0 0 0,-1-1 0 0 0,1 0 0 0 0,1 1 0 0 0,16 4 0 0 0,14 8 104 0 0,-22-10-120 0 0,0 0 32 0 0,-6-3 48 0 0,4 2-64 0 0,-4-1-64 0 0,4 0 64 0 0,-5-1 64 0 0,7 2-48 0 0,-1-1-32 0 0,-5-1-48 0 0,6-1 48 0 0,10-3 44 0 0,-18 4-23 0 0,0 0 0 0 0,0-1 1 0 0,0 1-1 0 0,0 0 0 0 0,1 0 0 0 0,-1 0 0 0 0,0 0 1 0 0,0 0-1 0 0,4 2 0 0 0,0-2-2 0 0,0-1 0 0 0,0 1 0 0 0,1-1 0 0 0,10-3 0 0 0,-15 4-2 0 0,43-11-1 0 0,-42 10 0 0 0,0 1 0 0 0,0-1 0 0 0,1 0 0 0 0,-1 1 0 0 0,0 0 0 0 0,0-1 0 0 0,5 2 0 0 0,4 0 0 0 0,-10 1 0 0 0,-1-1 0 0 0,2 1 0 0 0,-3-1 0 0 0,1-1 0 0 0,-1 0 0 0 0,1 0 0 0 0,-1 0 0 0 0,0 0 0 0 0,1 1 0 0 0,-1-1 0 0 0,0 0 0 0 0,0 0 0 0 0,1 1 0 0 0,-1-1 0 0 0,0 0 0 0 0,1 1 0 0 0,-1-1-1 0 0,0 0 1 0 0,0 1 0 0 0,0-1 0 0 0,1 0 0 0 0,-1 1 0 0 0,0-1 0 0 0,0 0 0 0 0,0 1 0 0 0,0-1 0 0 0,0 0 0 0 0,0 1 0 0 0,3 9 12 0 0,-1-8 2 0 0,-2 20 78 0 0,4 3-81 0 0,3 2-11 0 0,-6-23 0 0 0,0 0 0 0 0,-1 0 0 0 0,0 0 0 0 0,0 0 0 0 0,0 0 0 0 0,0 0 0 0 0,0 0 0 0 0,-2 4 0 0 0,2-7 0 0 0,0 38 0 0 0,0-37 2 0 0,0-1-3 0 0,-1-1 1 0 0,1 1-1 0 0,0-1 0 0 0,0 1 1 0 0,0-1-1 0 0,0 1 1 0 0,0-1-1 0 0,0 1 1 0 0,0 0-1 0 0,0-1 0 0 0,0 1 1 0 0,1-1-1 0 0,-1 1 1 0 0,0-1-1 0 0,0 1 1 0 0,0-1-1 0 0,1 1 1 0 0,-1-1-1 0 0,0 0 0 0 0,0 1 1 0 0,1-1-1 0 0,-1 1 1 0 0,1 0-1 0 0,0 1-47 0 0,-1 5 36 0 0,3 0 1 0 0,1-1-47 0 0,-2-3-17 0 0,3 6 54 0 0,13 10 90 0 0,-11-11-69 0 0,-5-6-6 0 0,0 0 0 0 0,1 0-1 0 0,-1 0 1 0 0,1 0 0 0 0,0-1 0 0 0,-1 1-1 0 0,1-1 1 0 0,0 1 0 0 0,4 0-1 0 0,-6-1 6 0 0,15 4 1 0 0,-14-4 0 0 0,10 7 0 0 0,0-1 0 0 0,-10-4 0 0 0,20 12 0 0 0,-19-13 0 0 0,13 7 0 0 0,-12-8 0 0 0,11 6 0 0 0,-9-2 11 0 0,16 12 42 0 0,-10-5-53 0 0,-1 0 0 0 0,-8-9-10 0 0,-4-4-12 0 0,28 13-10 0 0,-22-9 32 0 0,16 5 0 0 0,-2-3 0 0 0,-16-5 0 0 0,17 3 0 0 0,-3 2 0 0 0,19 9 0 0 0,-35-14 0 0 0,-1 0 0 0 0,1 1 0 0 0,0-1 0 0 0,-1 0 0 0 0,1 1 0 0 0,-1-1 0 0 0,1 0 0 0 0,0 0 0 0 0,-1 0 0 0 0,1 0 0 0 0,0 1 0 0 0,-1-1 0 0 0,1 0 0 0 0,0 0 0 0 0,-1 0 0 0 0,1 0 0 0 0,0 0 0 0 0,0-1 0 0 0,14 1 0 0 0,0 2 0 0 0,-10-1 0 0 0,0-1 0 0 0,-4-1 0 0 0,0 0 0 0 0,0 0 0 0 0,1 0 0 0 0,-1 0 0 0 0,0 0 0 0 0,1 0 0 0 0,-1 1 0 0 0,1-1 0 0 0,2 0 0 0 0,2-1 0 0 0,-5 1 0 0 0,1 1 0 0 0,-1-1 0 0 0,0 1 0 0 0,1-1 0 0 0,-1 0 0 0 0,0 1 0 0 0,1-1 0 0 0,-1 0 0 0 0,0 0 0 0 0,1-1 0 0 0,0 0 0 0 0,-2 2 0 0 0,13-2 0 0 0,-11 2 0 0 0,0-1 0 0 0,-1 1 0 0 0,1-1 0 0 0,-1 0 0 0 0,1 0 0 0 0,-1 1 0 0 0,1-1 0 0 0,-1 0 0 0 0,1 0 0 0 0,-1-1 0 0 0,2-1 0 0 0,11-7 0 0 0,-7 7 11 0 0,-5 3-11 0 0,-1 0 0 0 0,0-1 0 0 0,1 1 0 0 0,-1 0 0 0 0,0-1 0 0 0,0 1 0 0 0,1-1 0 0 0,-1 0 0 0 0,0 1 0 0 0,0-1 0 0 0,0 0 0 0 0,1 0 0 0 0,-1 1 0 0 0,0-1 0 0 0,0 0 0 0 0,0 0 0 0 0,-1 0 0 0 0,1-1 0 0 0,0 1 0 0 0,0 0 0 0 0,-1 0 0 0 0,1 0 0 0 0,0-1 0 0 0,-1 1 0 0 0,1-1 0 0 0,0 1-1 0 0,-1 0 0 0 0,1 0 1 0 0,-1 0-1 0 0,1 0 0 0 0,-1 0 0 0 0,1 1 1 0 0,0-1-1 0 0,-1 0 0 0 0,1 0 0 0 0,0 1 1 0 0,0-1-1 0 0,0 0 0 0 0,1 0 1 0 0,8-9 52 0 0,5-10-41 0 0,-10 13-11 0 0,-5 7 0 0 0,0 0 0 0 0,1 0 0 0 0,-1 0 0 0 0,1-1 0 0 0,-1 1 0 0 0,0 0 0 0 0,1 0 0 0 0,-1 0 0 0 0,0-1 0 0 0,1 1 0 0 0,-1 0 0 0 0,0-1 0 0 0,0 1 0 0 0,1 0 0 0 0,-1 0 0 0 0,0-1 0 0 0,0 1 0 0 0,1-1 0 0 0,-1 1 0 0 0,0 0 0 0 0,0-1 0 0 0,0 1 0 0 0,0 0 0 0 0,0-1 0 0 0,1 1 0 0 0,-1-1 0 0 0,0 1 0 0 0,0-1 0 0 0,0 1 0 0 0,0 0 0 0 0,0-1 0 0 0,0 1 0 0 0,0-1 0 0 0,0 1 0 0 0,-1 0 0 0 0,1-1 0 0 0,0 1 0 0 0,0-1 0 0 0,0 1 0 0 0,-1-1 0 0 0,1 1 0 0 0,0 0 0 0 0,0 0 0 0 0,0-1 0 0 0,0 1 0 0 0,0 0 0 0 0,0 0 0 0 0,-1-1 0 0 0,1 1 0 0 0,0 0 0 0 0,0 0 0 0 0,0 0 0 0 0,0-1 0 0 0,0 1 0 0 0,0 0 0 0 0,0 0 0 0 0,0-1 0 0 0,0 1 0 0 0,0 0 0 0 0,0 0 0 0 0,0 0 0 0 0,0-1 0 0 0,0 1 0 0 0,0 0 0 0 0,0 0 0 0 0,1-1 0 0 0,-1 1 0 0 0,0 0 0 0 0,0 0 0 0 0,4-6 0 0 0,-3 6 0 0 0,-1-1 0 0 0,1 1 0 0 0,-1-1 0 0 0,0 1 0 0 0,1-1 0 0 0,-1 0 0 0 0,1 1 0 0 0,-1-1 0 0 0,0 0 0 0 0,0 1 0 0 0,1-1 0 0 0,-1 0 0 0 0,0 0 0 0 0,0 1 0 0 0,0-1 0 0 0,0 0 0 0 0,0 1 0 0 0,0-2 0 0 0,0-1-1 0 0,12-12 13 0 0,-8 12 13 0 0,-4 3-23 0 0,1-1 0 0 0,-1 1-1 0 0,1-1 1 0 0,-1 1 0 0 0,1 0 0 0 0,-1-1-1 0 0,1 1 1 0 0,-1-1 0 0 0,0 1 0 0 0,1-1-1 0 0,-1 1 1 0 0,0-1 0 0 0,1 0 0 0 0,-1 1-1 0 0,0-1 1 0 0,0-1-2 0 0,1 1 0 0 0,-1 0 0 0 0,0 0 0 0 0,1-1 0 0 0,-1 1 0 0 0,1 0 0 0 0,-1 0 0 0 0,1-1 0 0 0,0 1 0 0 0,-1 0 0 0 0,3-2 0 0 0,-3 3 0 0 0,0-1 0 0 0,1 1 0 0 0,-1-1 0 0 0,0 1 0 0 0,1 0 0 0 0,-1-1 0 0 0,0 1 0 0 0,0-1 0 0 0,1 1 0 0 0,-1-1 0 0 0,0 0 0 0 0,0 1 0 0 0,0-1 0 0 0,0 1 0 0 0,0-1 0 0 0,0 0 0 0 0,7-11 0 0 0,-3-2 0 0 0,0 8 0 0 0,-6 1 11 0 0,0 2 42 0 0,5 0-56 0 0,-4-13 59 0 0,-4 9-45 0 0,-2 0-11 0 0,1 1 0 0 0,3 2 0 0 0,4-2 0 0 0,-5-1 0 0 0,-1 1 0 0 0,3 2 0 0 0,7 1 0 0 0,-6-1 0 0 0,5 2 0 0 0,-5-1 0 0 0,7-1 0 0 0,-1-1 0 0 0,0 1 0 0 0,-5-2 0 0 0,-1-2 0 0 0,5 2 0 0 0,-5-1 0 0 0,1 2 0 0 0,6 1 0 0 0,-7-1 0 0 0,0 0 0 0 0,5 1 0 0 0,-6-2-11 0 0,2 5-31 0 0,6 4 31 0 0,1 1 11 0 0,0-1 0 0 0,-6-2 1 0 0,-1-1 1 0 0,1 1-1 0 0,0-1 0 0 0,-1 0 0 0 0,1 1 1 0 0,0-1-1 0 0,-1 0 0 0 0,1 0 0 0 0,0 0 1 0 0,-1 1-1 0 0,1-1 0 0 0,0 0 1 0 0,-1 0-1 0 0,1 0 0 0 0,0 0 0 0 0,-1 0 1 0 0,1 0-1 0 0,0 0 0 0 0,0 0 0 0 0,2 0 20 0 0,9 8-11 0 0,-11-7-10 0 0,0-1 0 0 0,0 1 0 0 0,0 0 0 0 0,0 0 0 0 0,0 0 0 0 0,0-1 0 0 0,-1 1 0 0 0,1 0 0 0 0,0 0 0 0 0,0 0 0 0 0,-1 0 0 0 0,1 0 0 0 0,0 0 0 0 0,-1 0 0 0 0,1 0 0 0 0,-1 1 0 0 0,0-1 0 0 0,1 0 0 0 0,-1 0 0 0 0,0 2 0 0 0,1 1 0 0 0,1 11 3 0 0,-2-13-4 0 0,0-1-1 0 0,0 0 1 0 0,0 1-1 0 0,0-1 1 0 0,0 1-1 0 0,0-1 1 0 0,1 1-1 0 0,-1-1 1 0 0,2 3-1 0 0,-1-1-6 0 0,0 0 0 0 0,1 1-1 0 0,-1-1 1 0 0,-1 0 0 0 0,2 5 0 0 0,0 3-3 0 0,5 35 11 0 0,-4-11 0 0 0,-2-19 0 0 0,-1-10 0 0 0,0 1 0 0 0,-1 0 0 0 0,0-1 0 0 0,0 1 0 0 0,-1 0 0 0 0,1-1 0 0 0,-1 1 0 0 0,-4 7 0 0 0,-6 21 0 0 0,10-28 10 0 0,0-1-1 0 0,0 1 1 0 0,-5 7 0 0 0,-5 11 15 0 0,11-22-25 0 0,0 0 0 0 0,0-1 0 0 0,-1 1 0 0 0,0-1 0 0 0,1 1 0 0 0,-4 2 0 0 0,-7 13 0 0 0,11-15 0 0 0,-1 1 0 0 0,0-1 0 0 0,0 0 0 0 0,0 0 0 0 0,0 0 0 0 0,0 0 0 0 0,0 0 0 0 0,-1-1 0 0 0,1 1 0 0 0,-1 0 0 0 0,-4 2 0 0 0,-9 10 0 0 0,14-13 0 0 0,0 1 0 0 0,-1-1 0 0 0,1 0 0 0 0,0 0 0 0 0,-1 0 0 0 0,0 0 0 0 0,-3 2 0 0 0,-5 1 9 0 0,0 0 0 0 0,-1-1 1 0 0,0 0-1 0 0,1-1 0 0 0,-1 0 0 0 0,-14 1 0 0 0,19-3-9 0 0,0 1 0 0 0,0-1 0 0 0,-11 5 0 0 0,-2 1 0 0 0,3-4 0 0 0,0 0 0 0 0,0-2 0 0 0,-1 1 0 0 0,1-2 0 0 0,0-1 0 0 0,0 0 0 0 0,0-1 0 0 0,-1 0 0 0 0,2-2 0 0 0,-25-7 0 0 0,-10-7 0 0 0,-96-48 0 0 0,99 39-21 0 0,34 18 11 0 0,1 1-1 0 0,-1 1 0 0 0,-25-10 0 0 0,25 13 7 0 0,5 2-5 0 0,1-1 1 0 0,-1 0-1 0 0,1-1 1 0 0,-1 0-1 0 0,1 0 1 0 0,-10-7-1 0 0,-19-13-55 0 0,27 18 34 0 0,0 0-1 0 0,1 0 0 0 0,-12-11 0 0 0,16 10-22 0 0,4 7 52 0 0,0 0 0 0 0,1-1 0 0 0,-1 1 1 0 0,1-1-1 0 0,-1 1 0 0 0,1 0 0 0 0,0-1 0 0 0,-1 1 0 0 0,1-1 0 0 0,-1 1 0 0 0,1-1 0 0 0,0 1 0 0 0,-1-1 0 0 0,1 1 1 0 0,0-1-1 0 0,0 0 0 0 0,-1 1 0 0 0,1-1 0 0 0,0 1 0 0 0,0-1 0 0 0,0 0 0 0 0,0 1 0 0 0,0-1 0 0 0,0 0 0 0 0,0 1 1 0 0,0-2-1 0 0,0-2-28 0 0,-1 1 3 0 0,0 0 1 0 0,1 0-1 0 0,0 0 0 0 0,0-1 1 0 0,0 1-1 0 0,0 0 0 0 0,0 0 1 0 0,0 0-1 0 0,1 0 0 0 0,0 0 1 0 0,-1 0-1 0 0,3-4 0 0 0,1-1-31 0 0,1-1-1 0 0,11-13 0 0 0,-12 10 58 0 0,-4 11 0 0 0,0 0 0 0 0,0 0 0 0 0,1 0 0 0 0,-1 1 0 0 0,0-1 0 0 0,0 0 0 0 0,0 0 0 0 0,1 0 0 0 0,-1 1 0 0 0,1-1 0 0 0,-1 0 0 0 0,0 0 0 0 0,1 1 0 0 0,-1-1 0 0 0,2 0 0 0 0,1-3 0 0 0,-2 4 0 0 0,0-1 0 0 0,0 0 0 0 0,0 0 0 0 0,0 0 0 0 0,0 0 0 0 0,-1 0 0 0 0,1 1 0 0 0,0-1 0 0 0,-1 0 0 0 0,1-1 0 0 0,0 1 0 0 0,-1 0 0 0 0,1 0 0 0 0,-1 0 0 0 0,0 0 0 0 0,1 0 0 0 0,-1 0 0 0 0,0-2 0 0 0,3-4 0 0 0,-2 7 0 0 0,-1 0 0 0 0,1-1 0 0 0,-1 1 0 0 0,1 0 0 0 0,-1-1 0 0 0,1 1 0 0 0,-1 0 0 0 0,0-1 0 0 0,1 1 0 0 0,-1-1 0 0 0,0 1 0 0 0,1-1 0 0 0,-1 1 0 0 0,0-1 0 0 0,0 1 0 0 0,1-1 0 0 0,-1 1 0 0 0,0-1 0 0 0,0 1 0 0 0,0-1 0 0 0,0 1 0 0 0,0-1 0 0 0,0 1 0 0 0,0-1 0 0 0,0 0 0 0 0,0 1 0 0 0,0-1 0 0 0,0 0 0 0 0,0 1 0 0 0,0 0 0 0 0,0-1 0 0 0,0 1 0 0 0,0 0 0 0 0,0 0 0 0 0,0 0 0 0 0,0-1 0 0 0,0 1 0 0 0,0 0 0 0 0,0 0 0 0 0,0-1 0 0 0,0 1 0 0 0,0 0 0 0 0,0 0 0 0 0,0 0 0 0 0,0-1 0 0 0,0 1 0 0 0,0 0 0 0 0,0 0 0 0 0,0-1 0 0 0,1 1 0 0 0,-1 0 0 0 0,0 0 0 0 0,0 0 0 0 0,0 0 0 0 0,0-1 0 0 0,0 1 0 0 0,1 0 0 0 0,-1 0 0 0 0,0 0 0 0 0,0 0 0 0 0,5-3 0 0 0,-5 2 0 0 0,1 1 0 0 0,0-1 0 0 0,-1 1 0 0 0,1-1 0 0 0,-1 1 0 0 0,1-1 0 0 0,-1 1 0 0 0,1-1 0 0 0,-1 0 0 0 0,1 1 0 0 0,-1-1 0 0 0,1 0 0 0 0,-1 1 0 0 0,0-1 0 0 0,0 0 0 0 0,1 0 0 0 0,-1 0 0 0 0,0 1 0 0 0,0-1 0 0 0,0 0 0 0 0,0-1 0 0 0,1 0 0 0 0,-1 0 0 0 0,1 1 0 0 0,-1-1 0 0 0,1 0 0 0 0,0 1 0 0 0,0-1 0 0 0,0 1 0 0 0,0-1 0 0 0,0 1 0 0 0,0-1 0 0 0,0 1 0 0 0,0 0 0 0 0,0 0 0 0 0,1-1 0 0 0,-1 1 0 0 0,1 0 0 0 0,-1 0 0 0 0,1 0 0 0 0,-1 0 0 0 0,3 0 0 0 0,4-2 0 0 0,-7 2 0 0 0,0-3 0 0 0,15-13 0 0 0,-13 14-11 0 0,-3 3 9 0 0,0 0-1 0 0,1 0 0 0 0,-1 0 1 0 0,0 0-1 0 0,1-1 1 0 0,-1 1-1 0 0,0 0 1 0 0,1 0-1 0 0,-1-1 1 0 0,0 1-1 0 0,0 0 1 0 0,1-1-1 0 0,-1 1 0 0 0,0 0 1 0 0,0 0-1 0 0,0-1 1 0 0,0 1-1 0 0,1-1 1 0 0,-1 1-1 0 0,0 0 1 0 0,0-1-1 0 0,0 1 1 0 0,0 0-1 0 0,0-1 0 0 0,1-1-39 0 0,5-2 42 0 0,-5-2 54 0 0,-1 4 5 0 0,3-3-47 0 0,3-1-12 0 0,-4 6 0 0 0,1-1 0 0 0,6-10 0 0 0,-6 9 0 0 0,-2 1 0 0 0,-1 1 0 0 0,1 0 0 0 0,-1 0 0 0 0,1-1 0 0 0,-1 1 0 0 0,1 0 0 0 0,-1-1 0 0 0,0 1 0 0 0,1 0 0 0 0,-1-1 0 0 0,0 1 0 0 0,1-1 0 0 0,-1 1 0 0 0,0 0 0 0 0,0-1 0 0 0,1 1 0 0 0,-1-1 0 0 0,0 1 0 0 0,0-1 0 0 0,0 1 0 0 0,0-1 0 0 0,0 1 0 0 0,1-1 0 0 0,-1 1 0 0 0,0-1 0 0 0,0 1 0 0 0,0-1 0 0 0,0 1 0 0 0,0-1 0 0 0,-1 0 0 0 0,1 0 0 0 0,1-1 0 0 0,-1 2 0 0 0,1 0 0 0 0,-1 0 0 0 0,0 0 0 0 0,1 0 0 0 0,-1 0 0 0 0,0-1 0 0 0,1 1 0 0 0,-1 0 0 0 0,1 0 0 0 0,-1 0 0 0 0,0-1 0 0 0,1 1 0 0 0,-1 0 0 0 0,0 0 0 0 0,0-1 0 0 0,1 1 0 0 0,-1 0 0 0 0,0-1 0 0 0,0 1 0 0 0,1 0 0 0 0,-1-1 0 0 0,0 1 0 0 0,0 0 0 0 0,0-1 0 0 0,0 1 0 0 0,1-1 0 0 0,0-5 0 0 0,3 2 0 0 0,5-2 0 0 0,18-4 0 0 0,-19 7 0 0 0,-1 3 0 0 0,4-3-3 0 0,-3-1 18 0 0,-6 3 33 0 0,1-2-49 0 0,-1 2-53 0 0,4-2 41 0 0,1 1 24 0 0,-4 1 31 0 0,0 0-40 0 0,3-1 10 0 0,3-9-68 0 0,-8 12 98 0 0,-1 6-42 0 0,2 1-42 0 0,1 1 31 0 0,0 0 11 0 0,0-1 0 0 0,-1 19 0 0 0,-1-18 0 0 0,-1 0 0 0 0,-1 6 0 0 0,-1-13 0 0 0,-1 6 0 0 0,0-3 6 0 0,-1 0-1 0 0,1-1 0 0 0,-1 1 1 0 0,0-1-1 0 0,0 0 0 0 0,-8 6 1 0 0,9-8-2 0 0,-1 1 1 0 0,1-1-1 0 0,0 1 0 0 0,1 0 1 0 0,-5 6-1 0 0,-3 2-25 0 0,8-9 15 0 0,0 1 0 0 0,0-1 0 0 0,0 0 0 0 0,1 1-1 0 0,-1-1 1 0 0,-1 4 0 0 0,-19 28 6 0 0,12-21 0 0 0,8-12 0 0 0,1 0 0 0 0,0 0 0 0 0,0 0 0 0 0,0 1 0 0 0,0-1 0 0 0,0 0 0 0 0,0 1 0 0 0,0-1 0 0 0,0 1 0 0 0,0 2 0 0 0,0-3 0 0 0,1 0 0 0 0,0 0 0 0 0,-1 0 0 0 0,1-1 0 0 0,-1 1 0 0 0,1 0 0 0 0,-1 0 0 0 0,0 0 0 0 0,1 0 0 0 0,-1-1 0 0 0,0 1 0 0 0,0 0 0 0 0,-1 0 0 0 0,2 0 0 0 0,-1-1 0 0 0,0 0 0 0 0,1 1 0 0 0,-1 0 0 0 0,1-1 0 0 0,-1 1 0 0 0,1-1 0 0 0,-1 1 0 0 0,1 0 0 0 0,-1-1 0 0 0,1 1 0 0 0,0 0 0 0 0,-1-1 0 0 0,1 1 0 0 0,0 0 0 0 0,-1 0 0 0 0,1 0 0 0 0,0-1 0 0 0,0 1 0 0 0,0 0 0 0 0,0 1 0 0 0,0-1 0 0 0,-1 0 0 0 0,1 0 0 0 0,0-1 0 0 0,0 1 0 0 0,-1 0 0 0 0,1 0 0 0 0,-1 0 0 0 0,1 0 0 0 0,-1 0 0 0 0,1-1 0 0 0,-1 1 0 0 0,1 0 0 0 0,-2 1 0 0 0,-4 9 0 0 0,5-9 0 0 0,-5 25-11 0 0,5-24 4 0 0,0 0-1 0 0,0 1 1 0 0,1-1-1 0 0,-1 0 0 0 0,1 1 1 0 0,0 4-1 0 0,0 8-3 0 0,0-13-3 0 0,0-1 0 0 0,0 1 0 0 0,0-1 0 0 0,1 1 0 0 0,-1-1 0 0 0,1 1 0 0 0,0-1-1 0 0,0 1 1 0 0,1 2 0 0 0,4 11-90 0 0,-4-11 89 0 0,0 1 1 0 0,1 0-1 0 0,0-1 0 0 0,0 0 0 0 0,0 1 1 0 0,1-1-1 0 0,0-1 0 0 0,0 1 0 0 0,0 0 0 0 0,0-1 1 0 0,1 0-1 0 0,9 7 0 0 0,15 8-81 0 0,55 29 0 0 0,158 53-96 0 0,-194-84 235 0 0,-15-4-62 0 0,0-2 0 0 0,1-2-1 0 0,0-1 1 0 0,39 4 0 0 0,-56-11 49 0 0,0 0 1 0 0,0-1-1 0 0,0-1 1 0 0,-1-1-1 0 0,1 0 1 0 0,28-8-1 0 0,-22 3 72 0 0,-17 6-91 0 0,1-1-1 0 0,0 0 1 0 0,-1 0-1 0 0,0-1 1 0 0,11-5-1 0 0,-4 0 0 0 0,-6 4-10 0 0,0 0 1 0 0,-1 0-1 0 0,0-1 0 0 0,0 0 0 0 0,6-5 0 0 0,2-5 0 0 0,-8 10 0 0 0,-1-1 0 0 0,0 0 0 0 0,0 0 0 0 0,4-6 0 0 0,5-7 21 0 0,-11 15-9 0 0,0 0-1 0 0,0 0 1 0 0,0 0-1 0 0,3-7 1 0 0,0-2 82 0 0,13-22 0 0 0,-17 30-62 0 0,0 0 0 0 0,1 0 1 0 0,-1 0-1 0 0,-1 0 0 0 0,2-7 1 0 0,7-16 39 0 0,-10 27-70 0 0,3-4 10 0 0,-1 1 0 0 0,0-1 0 0 0,0 0 0 0 0,0 0 0 0 0,0 0 0 0 0,-1 0 1 0 0,0-1-1 0 0,0 1 0 0 0,0 0 0 0 0,-1-1 0 0 0,0-7 0 0 0,0 11-12 0 0,-1 0 0 0 0,1 0 0 0 0,-1 0 0 0 0,1 0 0 0 0,0 0 0 0 0,0 0 0 0 0,0 0 0 0 0,0 0 0 0 0,0 0 0 0 0,0 0 0 0 0,0 0 0 0 0,1 0 0 0 0,-1 0 0 0 0,1 0 0 0 0,0 0 0 0 0,-1 0 0 0 0,2-1 0 0 0,-1 0 0 0 0,0-1 0 0 0,0 1 0 0 0,0 0 0 0 0,0-1 0 0 0,0 1 0 0 0,-1-1 0 0 0,0 1 0 0 0,0-1 0 0 0,0 1 0 0 0,-1-6 0 0 0,2-20 0 0 0,9-61 0 0 0,-11 49 0 0 0,-1 20-1 0 0,-1 6 13 0 0,3 15-12 0 0,-1-2 3 0 0,1 1 0 0 0,-1-1-1 0 0,1 1 1 0 0,-1 0 0 0 0,1-1 0 0 0,-1 1 0 0 0,0 0-1 0 0,1-1 1 0 0,-1 1 0 0 0,0 0 0 0 0,0 0 0 0 0,0-1-1 0 0,0 1 1 0 0,0 0 0 0 0,0 0 0 0 0,0 0 0 0 0,-1 0-1 0 0,-1 0 1 0 0,-16-5-15 0 0,16 5-36 0 0,-5 2 36 0 0,-1 3-1 0 0,7 0-16 0 0,2-2 18 0 0,0 4-11 0 0,4-1-20 0 0,-4-4 37 0 0,1-1 1 0 0,0 1-1 0 0,0 0 1 0 0,-1-1-1 0 0,1 1 1 0 0,0-1-1 0 0,0 1 1 0 0,0-1-1 0 0,0 1 1 0 0,0-1-1 0 0,0 1 1 0 0,0-1-1 0 0,0 0 1 0 0,0 1-1 0 0,0-1 1 0 0,1 0-1 0 0,2 1-44 0 0,1 1-22 0 0,17 4-111 0 0,-17-4 184 0 0,-4-1-3 0 0,1 0 0 0 0,-1-1 0 0 0,1 0 0 0 0,0 1 1 0 0,-1-1-1 0 0,1 0 0 0 0,0 0 0 0 0,-1 0 0 0 0,1 0 1 0 0,0 0-1 0 0,-1 0 0 0 0,1 0 0 0 0,0-1 0 0 0,2 0 0 0 0,33-10-32 0 0,-30 8 28 0 0,1 0 0 0 0,0 1 0 0 0,9-2 0 0 0,15-6 5 0 0,-12 3 0 0 0,50-14 0 0 0,-45 13 0 0 0,46-25 0 0 0,-40 16 53 0 0,36 0 179 0 0,-63 15-220 0 0,-3 2-10 0 0,0-1 1 0 0,0 1 0 0 0,0-1 0 0 0,0 1 0 0 0,0 0-1 0 0,0 0 1 0 0,0 0 0 0 0,0-1 0 0 0,0 1-1 0 0,0 0 1 0 0,0 0 0 0 0,0 0 0 0 0,0 0 0 0 0,0 1-1 0 0,0-1 1 0 0,0 0 0 0 0,0 0 0 0 0,1 1-1 0 0,46 0 9 0 0,-9-2-23 0 0,18-5 72 0 0,-56 6-58 0 0,0 0 0 0 0,0 0 0 0 0,0 0 0 0 0,0 0 1 0 0,0 0-1 0 0,0 0 0 0 0,0 0 0 0 0,0 0 0 0 0,0-1 0 0 0,0 1 0 0 0,0 0 0 0 0,0-1 0 0 0,0 1 0 0 0,0 0 0 0 0,-1-1 1 0 0,2 0-1 0 0,-1 0 0 0 0,0 0 0 0 0,1 1 1 0 0,-1-1-1 0 0,0 0 1 0 0,0 1-1 0 0,0-1 0 0 0,1 1 1 0 0,-1-1-1 0 0,0 1 0 0 0,0 0 1 0 0,2-1-1 0 0,10-5-2 0 0,-11 5 0 0 0,-1 0 0 0 0,1 1 0 0 0,-1-1 0 0 0,1 0 0 0 0,-1 1 0 0 0,1-1 0 0 0,-1 1 0 0 0,1-1 0 0 0,2 1 0 0 0,6-1 0 0 0,-10 0 0 0 0,0 1 0 0 0,0 0 0 0 0,1 0 0 0 0,-1-1 0 0 0,0 1 0 0 0,0 0 0 0 0,1 0 0 0 0,-1-1 0 0 0,0 1 0 0 0,0 0 0 0 0,1 0 0 0 0,-1 0 0 0 0,0-1 0 0 0,1 1 0 0 0,-1 0 0 0 0,0 0 0 0 0,1 0 0 0 0,-1 0 0 0 0,0 0 0 0 0,1 0 0 0 0,-1 0 0 0 0,0 0 0 0 0,1 0 0 0 0,-1 0 0 0 0,1 0 0 0 0,38-6 0 0 0,-38 6 0 0 0,0 0 0 0 0,0 0 0 0 0,1 0 0 0 0,-1 0 0 0 0,0 0 0 0 0,0 0 0 0 0,0-1 0 0 0,0 1 0 0 0,1 0 0 0 0,-1-1 0 0 0,0 1 0 0 0,0-1 0 0 0,0 1 0 0 0,0-1 0 0 0,1-1 0 0 0,2 0 0 0 0,9-4 0 0 0,20-13 0 0 0,-13 11 0 0 0,29-9 0 0 0,-30 14 0 0 0,2-1 0 0 0,-3-2 0 0 0,5 2 0 0 0,-15 2 0 0 0,17-4 0 0 0,-6 0 0 0 0,24-4 0 0 0,-28 7 0 0 0,1-1 0 0 0,28-11 0 0 0,-42 14 0 0 0,0 0 0 0 0,0 0 0 0 0,0 0 0 0 0,0 1 0 0 0,0-1 0 0 0,0 0 0 0 0,0 1 0 0 0,5-1 0 0 0,13-2 0 0 0,-7 3 92 0 0,-4-2 87 0 0,25-16-82 0 0,-30 15-96 0 0,-2 2 0 0 0,-1 1-1 0 0,1-1 1 0 0,-1 1 0 0 0,1-1 0 0 0,-1 1 0 0 0,1-1 0 0 0,0 1-1 0 0,-1 0 1 0 0,1 0 0 0 0,-1 0 0 0 0,3 0 0 0 0,-4 0-1 0 0,7-2 42 0 0,-6 2-41 0 0,1 0 0 0 0,-1-1 0 0 0,0 1-1 0 0,0 0 1 0 0,0-1 0 0 0,0 1-1 0 0,0-1 1 0 0,0 1 0 0 0,0-1-1 0 0,0 0 1 0 0,0 1 0 0 0,0-1-1 0 0,-1 0 1 0 0,1 0 0 0 0,1-1 0 0 0,4-2-2 0 0,-2 3 2 0 0,-4 1 0 0 0,1 0 0 0 0,0-1-1 0 0,0 1 1 0 0,0 0 0 0 0,0-1-1 0 0,0 1 1 0 0,-1-1-1 0 0,1 1 1 0 0,0-1 0 0 0,0 1-1 0 0,0-1 1 0 0,-1 1 0 0 0,1-1-1 0 0,0 0 1 0 0,-1 1 0 0 0,1-1-1 0 0,-1 0 1 0 0,2-1-1 0 0,-2 1 14 0 0,1-2 6 0 0,14-4 13 0 0,-4 4-43 0 0,-8 3 2 0 0,-1-1 0 0 0,1 1 1 0 0,-1-1-1 0 0,0 1 0 0 0,1-1 1 0 0,-1 0-1 0 0,3-2 0 0 0,13-3 8 0 0,0 0 0 0 0,-14 5 0 0 0,0 0 0 0 0,0-1 0 0 0,1 1 0 0 0,5-4 0 0 0,26-6 0 0 0,-18 1 0 0 0,-17 9 0 0 0,1-1 0 0 0,0 1 0 0 0,0 0 0 0 0,-1 0 0 0 0,1 0 0 0 0,0 0 0 0 0,0 0 0 0 0,0 0 0 0 0,0 1 0 0 0,3-1 0 0 0,-1 0 0 0 0,0 0 0 0 0,0 0 0 0 0,-1-1 0 0 0,1 1 0 0 0,0-1 0 0 0,0 0 0 0 0,-1 0 0 0 0,1 0 0 0 0,3-3 0 0 0,-6 4 0 0 0,0 0 0 0 0,0 1 0 0 0,0-1-1 0 0,0 1 1 0 0,1-1 0 0 0,-1 1 0 0 0,0 0-1 0 0,0-1 1 0 0,1 1 0 0 0,0 0 0 0 0,13-5 55 0 0,-9 1-53 0 0,-1 1-1 0 0,0 0 0 0 0,1 0 1 0 0,0 1-1 0 0,0 0 0 0 0,0 0 1 0 0,6-1-1 0 0,15-3-1 0 0,-18 4 0 0 0,7-3 0 0 0,2 2 0 0 0,25-1 0 0 0,-37 3 0 0 0,0 0 0 0 0,0-1 0 0 0,-1 1 0 0 0,10-5 0 0 0,5-1 0 0 0,-1 1 0 0 0,-11 4 0 0 0,0 0 0 0 0,0-1 0 0 0,0 0 0 0 0,-1 0 0 0 0,12-7 0 0 0,18-8 137 0 0,0-2-122 0 0,-4 3-15 0 0,0-3 0 0 0,2-1 0 0 0,5 1 0 0 0,-27 13 0 0 0,8-6 0 0 0,-19 12 0 0 0,-1 0 0 0 0,1 0 0 0 0,-1 0 0 0 0,1 0 0 0 0,0 1 0 0 0,-1-1 0 0 0,1 1 0 0 0,0-1 0 0 0,2 0 0 0 0,16-5 0 0 0,19-10 0 0 0,-7-2 0 0 0,-30 17 0 0 0,-1 0 0 0 0,1 0 0 0 0,-1 1 0 0 0,1-1 0 0 0,-1 0 0 0 0,1 1 0 0 0,-1 0 0 0 0,1-1 0 0 0,1 1 0 0 0,14-5 0 0 0,5-2-24 0 0,-16 6 22 0 0,-1-1 0 0 0,1 1 1 0 0,-1-1-1 0 0,1 0 0 0 0,-1-1 1 0 0,0 0-1 0 0,0 1 0 0 0,0-2 0 0 0,5-3 1 0 0,-9 6 9 0 0,1 0 1 0 0,-1-1 0 0 0,1 1 0 0 0,-1 0-1 0 0,1 0 1 0 0,0 0 0 0 0,-1 0-1 0 0,4-1 1 0 0,1 0 2 0 0,8-9 3 0 0,1 2 25 0 0,-6 4-27 0 0,21-11 40 0 0,3-1-41 0 0,-32 16-11 0 0,0 0 0 0 0,0 1 0 0 0,0-1 0 0 0,0 0 0 0 0,0 1 0 0 0,1 0 0 0 0,-1-1 0 0 0,0 1 0 0 0,0 0 0 0 0,0-1 0 0 0,3 1 0 0 0,2-1 0 0 0,0-1 0 0 0,0 1 0 0 0,7 1 0 0 0,5-2 0 0 0,1 0 0 0 0,12-3 0 0 0,-23 2 0 0 0,-8 3 1 0 0,1 0 0 0 0,-1 1 0 0 0,1-1 1 0 0,-1-1-1 0 0,1 1 0 0 0,-1 0 0 0 0,1 0 0 0 0,-1 0 0 0 0,1 0 0 0 0,-1 0 0 0 0,1 0 0 0 0,-1 0 0 0 0,1-1 1 0 0,-1 1-1 0 0,1 0 0 0 0,-1 0 0 0 0,1-1 0 0 0,-1 1 0 0 0,0 0 0 0 0,1-1 0 0 0,-1 1 0 0 0,0-1 0 0 0,1 1 1 0 0,-1 0-1 0 0,0-1 0 0 0,1 1 0 0 0,-1-1 0 0 0,3-3 22 0 0,9-1-13 0 0,-9 4-10 0 0,1-1 0 0 0,0 0 0 0 0,0 1 0 0 0,-1-1 0 0 0,1 1 0 0 0,0 0 0 0 0,8-1 0 0 0,-6 5 0 0 0,-2 3 0 0 0,16 20 0 0 0,-11-14 0 0 0,-9-12 0 0 0,1 0 0 0 0,-1 1 0 0 0,1-1 0 0 0,-1 0 0 0 0,1 1 0 0 0,-1-1 0 0 0,0 1 0 0 0,1-1 0 0 0,-1 1 0 0 0,0-1 0 0 0,1 1 0 0 0,-1-1 0 0 0,0 1 0 0 0,0-1 0 0 0,0 1 0 0 0,1-1 0 0 0,-1 1 0 0 0,0-1 0 0 0,0 1 0 0 0,0-1 0 0 0,0 1 0 0 0,0 0 0 0 0,0-1 0 0 0,0 1 0 0 0,0-1 0 0 0,0 2 0 0 0,-1 0 0 0 0,9 41 0 0 0,12 35 0 0 0,-17-59 0 0 0,-1-8 0 0 0,0 0 0 0 0,-1 1 0 0 0,-1 10 0 0 0,5 44-105 0 0,-5-60 118 0 0,0 0 0 0 0,0 0 0 0 0,1 0 0 0 0,-1 0 0 0 0,3 6 0 0 0,-2-8-10 0 0,-1 0 0 0 0,1-1 1 0 0,-1 1-1 0 0,1 0 0 0 0,-2 3 0 0 0,8 25-348 0 0,-6-26 373 0 0,-1 1 1 0 0,1-1-1 0 0,1 0 1 0 0,1 7 0 0 0,4 17 98 0 0,14 51-116 0 0,-17-63-11 0 0,7 25 0 0 0,-10-41 0 0 0,4 15 0 0 0,-3-12 0 0 0,-1 1 0 0 0,1 0 0 0 0,0 9 0 0 0,8 12 0 0 0,-2 4 0 0 0,7 30 0 0 0,-15-58-8 0 0,1-1 1 0 0,-1 1-1 0 0,1-1 1 0 0,-1 1-1 0 0,0-1 0 0 0,-1 4 1 0 0,3 16-81 0 0,-1-14 100 0 0,1 0 1 0 0,-2 0-1 0 0,1 0 1 0 0,-1 0-1 0 0,-1 13 0 0 0,0-9-1 0 0,-3 24-11 0 0,3-20 25 0 0,1 4 14 0 0,3 2-39 0 0,-3-14 0 0 0,-3 28 0 0 0,0-5 0 0 0,-4 0 0 0 0,1 1 0 0 0,-3 6 0 0 0,2-14 0 0 0,7-22 1 0 0,0 0 0 0 0,0 0 0 0 0,0 0 0 0 0,-1 0 0 0 0,1 0-1 0 0,-1 1 1 0 0,1-1 0 0 0,-1 0 0 0 0,0-1 0 0 0,0 1 0 0 0,-1 2 0 0 0,0 3 9 0 0,0 0 0 0 0,1 0 1 0 0,0 1-1 0 0,-1 7 0 0 0,2-12-8 0 0,-8 22-2 0 0,7-14-11 0 0,-1-1-1 0 0,0 0 0 0 0,-5 15 1 0 0,-3 13-15 0 0,0-1 26 0 0,3-4 0 0 0,7-32 0 0 0,0 1 0 0 0,-1-1 0 0 0,1 1 0 0 0,0-1 0 0 0,-1 0 0 0 0,0 1 0 0 0,1-1 0 0 0,-1 0 0 0 0,-1 2 0 0 0,-4 12 0 0 0,5-11 5 0 0,0 0 0 0 0,-1 0 0 0 0,1 0 0 0 0,-1 0 0 0 0,-4 8 0 0 0,4-9 0 0 0,0 1-1 0 0,0-1 0 0 0,0 1 0 0 0,1-1 0 0 0,-1 1 1 0 0,1 0-1 0 0,-1 5 0 0 0,-9 27-4 0 0,3 3 0 0 0,7-33 0 0 0,-1 0 0 0 0,0 0 0 0 0,-5 9 0 0 0,0 3 0 0 0,6-15 0 0 0,1 0 0 0 0,-1-1 0 0 0,0 1 0 0 0,0-1 0 0 0,0 1 0 0 0,-2 4 0 0 0,3-7 0 0 0,-1 1 0 0 0,1-1 0 0 0,-1 0 0 0 0,1 1 0 0 0,0-1 0 0 0,0 1 0 0 0,-1-1 0 0 0,1 1 0 0 0,0-1 0 0 0,0 1 0 0 0,-1-1 0 0 0,1 1 0 0 0,0-1 0 0 0,0 1 0 0 0,0-1 0 0 0,0 1 0 0 0,0-1 0 0 0,0 1 0 0 0,0 0 0 0 0,0-1 0 0 0,0 1 0 0 0,0-1 0 0 0,0 1 0 0 0,0 2 0 0 0,-23 50 0 0 0,7-25 0 0 0,7-18 1 0 0,5-7-15 0 0,-1 5-40 0 0,0 2 52 0 0,4-8 7 0 0,0 0-1 0 0,0 0 1 0 0,0 0 0 0 0,0 0 0 0 0,1 0 0 0 0,-1 0 0 0 0,1 0 0 0 0,-1 0-1 0 0,1 0 1 0 0,0 3 0 0 0,-3 0-5 0 0,1 0 0 0 0,-1 0 0 0 0,-6 9 0 0 0,8-12 0 0 0,-6 7 0 0 0,6-9 0 0 0,1 0 0 0 0,0 1 0 0 0,-1-1 0 0 0,1 0 0 0 0,-1 1 0 0 0,1-1 0 0 0,0 1 0 0 0,-1-1 0 0 0,1 1 0 0 0,0-1 0 0 0,-1 1 0 0 0,1-1 0 0 0,0 1 0 0 0,0-1 0 0 0,0 1 0 0 0,0 0 0 0 0,-1-1 0 0 0,1 1 0 0 0,0-1 0 0 0,0 1 0 0 0,0-1 0 0 0,0 1 0 0 0,0 0 0 0 0,0-1 0 0 0,1 2 0 0 0,-1 1 0 0 0,-4 5 0 0 0,-3 12 0 0 0,6-19 0 0 0,1-1 0 0 0,0 1 0 0 0,-1 0 0 0 0,1 0 0 0 0,-1 0 0 0 0,1 0 0 0 0,-1 0 0 0 0,1-1 0 0 0,-1 1 0 0 0,1 0 0 0 0,-1 0 0 0 0,0-1 0 0 0,-1 2 0 0 0,2-2 0 0 0,-1 1 0 0 0,0-1 0 0 0,1 1 0 0 0,-1 0 0 0 0,1-1 0 0 0,-1 1 0 0 0,1 0 0 0 0,-1 0 0 0 0,1-1 0 0 0,-1 1 0 0 0,1 0 0 0 0,0 0 0 0 0,-1-1 0 0 0,1 1 0 0 0,0 0 0 0 0,-1 1 0 0 0,1 17 0 0 0,0-15 0 0 0,0 0 0 0 0,0-1 0 0 0,0 1 0 0 0,-1 0 0 0 0,1-1 0 0 0,-1 1 0 0 0,0-1 0 0 0,0 1 0 0 0,0-1 0 0 0,0 1 0 0 0,-4 5 0 0 0,-10 21 0 0 0,2 3 0 0 0,11-29 0 0 0,1-1 0 0 0,-1 0 0 0 0,1 1 0 0 0,0-1 0 0 0,-1 5 0 0 0,-1 5 0 0 0,-9 23 11 0 0,8-20 41 0 0,3-14-52 0 0,1 0 0 0 0,0 0 1 0 0,-1 0-1 0 0,1 0 0 0 0,-1 0 0 0 0,0-1 0 0 0,0 1 0 0 0,-1 2 0 0 0,1-2 0 0 0,0 1 0 0 0,0-1 0 0 0,0 1 0 0 0,1 0 0 0 0,-1-1 0 0 0,0 6 0 0 0,-1 4 0 0 0,0-1 0 0 0,-4 11-11 0 0,-12 39-42 0 0,8-28 42 0 0,-2 13-42 0 0,10-44 46 0 0,2-1 5 0 0,-1-1-1 0 0,1 1 1 0 0,-1-1 0 0 0,1 1 0 0 0,-1-1 0 0 0,1 1 0 0 0,0 0-1 0 0,-1-1 1 0 0,1 1 0 0 0,0 0 0 0 0,0-1 0 0 0,-1 1-1 0 0,1 0 1 0 0,0-1 0 0 0,0 1 0 0 0,0 0 0 0 0,0-1-1 0 0,0 1 1 0 0,0 0 0 0 0,0 1 0 0 0,-10 42 55 0 0,3-8-53 0 0,2-7 0 0 0,4-16 0 0 0,-17 67 0 0 0,15-50 64 0 0,0 1-64 0 0,1 4 0 0 0,1-29 0 0 0,1 1 0 0 0,-1 0 0 0 0,2 11 0 0 0,0-12 0 0 0,0 14 0 0 0,0-7 0 0 0,0 1 0 0 0,-1-1 0 0 0,0 0 0 0 0,-4 23 0 0 0,2 1 0 0 0,3-22 0 0 0,-1 4 0 0 0,-3 0 0 0 0,4-2 0 0 0,-4 29 0 0 0,2-32 0 0 0,0 3 0 0 0,0-13 0 0 0,0-1 0 0 0,0 1 0 0 0,0-1 0 0 0,0 1 0 0 0,1 0 0 0 0,-1 6 0 0 0,2-7 0 0 0,-1-1 0 0 0,-1 0 0 0 0,1 0 0 0 0,0 0 0 0 0,-1 0 0 0 0,1 1 0 0 0,-2 2 0 0 0,0-1 0 0 0,1 0 0 0 0,-1 1 0 0 0,1-1 0 0 0,0 1 0 0 0,0-1 0 0 0,0 9 0 0 0,-2 14 0 0 0,-2-11-27 0 0,-1 4-10 0 0,5-14 37 0 0,-1-1 0 0 0,1 0 0 0 0,-1 1 0 0 0,-4 6 0 0 0,0 4 0 0 0,0 4-2 0 0,4-11 6 0 0,-1 1 1 0 0,-1 15-1 0 0,-2 34 49 0 0,6-52-53 0 0,-4 15 0 0 0,3-14 0 0 0,0 3 0 0 0,2-7 0 0 0,1 4 0 0 0,-2-5 0 0 0,0-2 0 0 0,5 24 0 0 0,-3-19 0 0 0,-2-6 0 0 0,0 0 0 0 0,0 0 0 0 0,0 1 0 0 0,0-1 0 0 0,0 0 0 0 0,0 1 0 0 0,0-1 0 0 0,0 0 0 0 0,-1 0 0 0 0,1 1 0 0 0,0-1 0 0 0,0 0 0 0 0,0 0 0 0 0,0 1 0 0 0,0-1 0 0 0,0 0 0 0 0,-1 0 0 0 0,1 0 0 0 0,0 1 0 0 0,0-1 0 0 0,0 0 0 0 0,-1 0 0 0 0,1 0 0 0 0,0 0 0 0 0,-1 1 0 0 0,-1 0 0 0 0,-10 2 11 0 0,10-4-11 0 0,0 1 0 0 0,0 0 0 0 0,0-1 0 0 0,0 1 0 0 0,0-1 1 0 0,0 1-1 0 0,0-1 0 0 0,0 0 0 0 0,0 0 0 0 0,0 0 0 0 0,0 0 0 0 0,1 0 0 0 0,-1 0 1 0 0,0-1-1 0 0,1 1 0 0 0,-1-1 0 0 0,1 1 0 0 0,-1-1 0 0 0,1 1 0 0 0,-2-4 0 0 0,1 2-17 0 0,0 1 0 0 0,1 0-1 0 0,-1 0 1 0 0,0 0 0 0 0,-5-4-1 0 0,-6-6-19 0 0,6 6 45 0 0,0 1 0 0 0,-1 0 0 0 0,1 1 0 0 0,-1 0 0 0 0,0 0 0 0 0,0 0 0 0 0,-11-3 0 0 0,0 2-8 0 0,-1 0 0 0 0,1 1 0 0 0,-36-2 0 0 0,2 0 0 0 0,-64-9 0 0 0,96 11 5 0 0,-86-19 54 0 0,30 5-59 0 0,-117-11 0 0 0,100 18 0 0 0,76 9 0 0 0,-23 2 0 0 0,5-1 0 0 0,17 1 0 0 0,-23 2 0 0 0,9 1 0 0 0,10-2 0 0 0,-4 0 0 0 0,-32-2 0 0 0,3 0 0 0 0,40 1 0 0 0,-1 0 0 0 0,-17-3 0 0 0,9-2 0 0 0,-1-1 0 0 0,-42-16 0 0 0,-46-28 0 0 0,19 8 0 0 0,68 31 0 0 0,-267-101 0 0 0,203 78 0 0 0,2-3 0 0 0,-99-56 0 0 0,93 45 67 0 0,-151-51 0 0 0,177 74-57 0 0,-79-27-46 0 0,111 41 32 0 0,0 2 0 0 0,-41-5 0 0 0,53 12 11 0 0,-1 1-1 0 0,1 2 0 0 0,0 0 1 0 0,-1 2-1 0 0,1 0 1 0 0,1 2-1 0 0,-1 1 0 0 0,0 1 1 0 0,-24 10-1 0 0,26-8 0 0 0,-95 42-93 0 0,-24 16-144 0 0,75-36 164 0 0,-29 15-58 0 0,31-11 64 0 0,-26 16 26 0 0,-85 43 35 0 0,126-70 0 0 0,29-12-29 0 0,-35 25-1 0 0,29-17 17 0 0,20-15-15 0 0,0 0 0 0 0,-11 12 0 0 0,16-15 17 0 0,0 1 1 0 0,0-1-1 0 0,-1 1 0 0 0,2 0 1 0 0,-1 0-1 0 0,0 0 0 0 0,0 0 1 0 0,1 0-1 0 0,-2 6 0 0 0,2 7-100 0 0,4-12 97 0 0,-1-3-1 0 0,2 2-19 0 0,0 1-1 0 0,1 0 0 0 0,0-1 0 0 0,0 0 0 0 0,0 0 1 0 0,0-1-1 0 0,0 1 0 0 0,0-1 0 0 0,9 2 1 0 0,8 2-109 0 0,22 3 1 0 0,-38-8 132 0 0,36 4-114 0 0,48-1 1 0 0,-65-3 111 0 0,99-5-143 0 0,-65 1 46 0 0,45-6-73 0 0,-9 0-21 0 0,244-34-180 0 0,-249 22 362 0 0,5 0 298 0 0,-94 21-149 0 0,-2-1-103 0 0,0 0-1 0 0,0 1 1 0 0,0-1-1 0 0,0 1 1 0 0,0-1-1 0 0,1 1 1 0 0,-1-1-1 0 0,0 1 1 0 0,0 0-1 0 0,0-1 1 0 0,0 1-1 0 0,-2 0 1 0 0,2 0 0 0 0,-15-2 59 0 0,0 0-1 0 0,0 2 1 0 0,0 0-1 0 0,0 0 1 0 0,-19 4-1 0 0,18-2-40 0 0,-112 17 56 0 0,63-8-86 0 0,-385 92-151 0 0,431-98 132 0 0,2-1-58 0 0,-1 0 0 0 0,-25 2 0 0 0,25-3-61 0 0,14-2-31 0 0,13-3 40 0 0,573-136-1428 0 0,-386 91 1536 0 0,649-166 16 0 0,29-1 396 0 0,-841 207-336 0 0,3 0 137 0 0,0-2 0 0 0,55-22-1 0 0,-89 31-185 0 0,1 0-1 0 0,-1-1 0 0 0,0 1 0 0 0,0-1 0 0 0,0 0 0 0 0,0 1 0 0 0,0-1 0 0 0,-1 0 0 0 0,1 1 0 0 0,0-1 0 0 0,0 0 0 0 0,0 0 0 0 0,1-2 0 0 0,-2 3-6 0 0,0-1 0 0 0,0 1 1 0 0,0 0-1 0 0,0-1 0 0 0,0 1 1 0 0,0 0-1 0 0,0-1 0 0 0,0 1 1 0 0,0-1-1 0 0,0 1 0 0 0,0 0 1 0 0,0-1-1 0 0,0 1 0 0 0,0 0 1 0 0,0-1-1 0 0,0 1 0 0 0,-1-1 1 0 0,1 1-1 0 0,0 0 0 0 0,0-1 1 0 0,0 1-1 0 0,-1 0 0 0 0,1 0 1 0 0,0-1-1 0 0,0 1 0 0 0,-1 0 0 0 0,1-1 1 0 0,-3-1 45 0 0,1 1 0 0 0,-1-1 0 0 0,0 0 0 0 0,0 1-1 0 0,0 0 1 0 0,0-1 0 0 0,0 1 0 0 0,-4 0 0 0 0,-30-6 85 0 0,-1 1 0 0 0,0 2 1 0 0,-42 2-1 0 0,40 1-108 0 0,-457 8-344 0 0,221 2 165 0 0,-176 4-275 0 0,381-12 342 0 0,-251-2 22 0 0,263-1 22 0 0,-98-7-54 0 0,120 5 38 0 0,1-2-1 0 0,-44-12 0 0 0,70 16 21 0 0,1-1 0 0 0,-1-1 0 0 0,1 0 0 0 0,0 0 0 0 0,-16-10 0 0 0,24 13 19 0 0,0 1 0 0 0,0-1 0 0 0,1 1 0 0 0,-1-1 0 0 0,0 0 0 0 0,0 1-1 0 0,1-1 1 0 0,-1 0 0 0 0,0 1 0 0 0,1-1 0 0 0,-1 0 0 0 0,1 0 0 0 0,-1 0-1 0 0,1 0 1 0 0,-1 0 0 0 0,1 0 0 0 0,-1-1 0 0 0,1 1 3 0 0,0 1 0 0 0,1-1 1 0 0,-1 0-1 0 0,0 1 0 0 0,0-1 0 0 0,0 1 1 0 0,0-1-1 0 0,1 0 0 0 0,-1 1 0 0 0,0-1 1 0 0,0 1-1 0 0,1-1 0 0 0,-1 0 0 0 0,0 1 1 0 0,1-1-1 0 0,-1 1 0 0 0,1-1 0 0 0,-1 1 1 0 0,1 0-1 0 0,0-1 0 0 0,2-2-27 0 0,0 1 0 0 0,1 0 0 0 0,-1 0 0 0 0,1 1 0 0 0,0-1 0 0 0,7-1 0 0 0,107-36-445 0 0,2 7 191 0 0,168-41-45 0 0,197-28 732 0 0,-246 50-201 0 0,47-10-14 0 0,-153 34-176 0 0,219-38 76 0 0,-29 26 118 0 0,-300 37-200 0 0,9-3 0 0 0,33-9 0 0 0,-52 11 5 0 0,-6 1 3 0 0,0 1 0 0 0,0 0 0 0 0,1 1 0 0 0,-1-1 0 0 0,13 2 0 0 0,5 0 63 0 0,-105 13 684 0 0,-264 26-419 0 0,7 0-89 0 0,-326 65-249 0 0,247-45 0 0 0,320-47 0 0 0,-266 24 0 0 0,329-34 0 0 0,-189 7-112 0 0,208-10 24 0 0,1-1 0 0 0,0-1 0 0 0,-15-4 0 0 0,28 6 68 0 0,0-1 0 0 0,0 1 1 0 0,1-1-1 0 0,-1 1 0 0 0,0-1 0 0 0,0 1 0 0 0,0-1 0 0 0,0 1 0 0 0,0-1 0 0 0,1 1 1 0 0,-1-1-1 0 0,0 1 0 0 0,1-1 0 0 0,-1 1 0 0 0,0 0 0 0 0,1-1 0 0 0,-1 1 0 0 0,0-1 1 0 0,1 1-1 0 0,0-1 0 0 0,2-2-36 0 0,0 1 0 0 0,0-1-1 0 0,1 0 1 0 0,0 1 0 0 0,-1 0 0 0 0,1 0 0 0 0,8-3 0 0 0,33-9-228 0 0,-11 5 114 0 0,150-48-291 0 0,-8 4 410 0 0,259-79 51 0 0,-132 55 158 0 0,-106 28 20 0 0,-88 22-121 0 0,235-65 62 0 0,-225 59-48 0 0,86-25 138 0 0,-164 45-138 0 0,-26 10 25 0 0,-1-1 0 0 0,1-1 1 0 0,-1-1-1 0 0,-1 0 0 0 0,20-11 0 0 0,-33 16-76 0 0,0 0 0 0 0,0 1 0 0 0,-1-1-1 0 0,1 1 1 0 0,0-1 0 0 0,-1 0 0 0 0,1 1 0 0 0,-1-1 0 0 0,1 1-1 0 0,-1-1 1 0 0,1 1 0 0 0,-1-1 0 0 0,1 1 0 0 0,-1 0 0 0 0,1-1-1 0 0,-1 1 1 0 0,0-1 0 0 0,1 1 0 0 0,-4-2 21 0 0,0 0-1 0 0,0 0 0 0 0,1 0 0 0 0,-2 0 0 0 0,1 0 0 0 0,0 1 0 0 0,0 0 0 0 0,0 0 1 0 0,-6 0-1 0 0,-43-2 120 0 0,28 3-107 0 0,-295 14-73 0 0,262-9-48 0 0,-144 19-120 0 0,69-7 96 0 0,-193 26-62 0 0,26-4 137 0 0,-126 18-36 0 0,300-40 53 0 0,-41 4 0 0 0,49-6 0 0 0,100-14-44 0 0,26-2-182 0 0,-1 0 0 0 0,0 0 0 0 0,12-4 0 0 0,10-2 1 0 0,126-30-307 0 0,-50 11 327 0 0,461-111 19 0 0,-433 107 186 0 0,297-65 0 0 0,-219 51 34 0 0,116-23 50 0 0,-104 22-81 0 0,-29 5 171 0 0,-95 17 31 0 0,35-4 258 0 0,-112 22-315 0 0,-18 4-21 0 0,1 0-1 0 0,0 0 0 0 0,0 0 1 0 0,7 1-1 0 0,-35-1 24 0 0,0 2 0 0 0,-37 5 0 0 0,0 0-63 0 0,-17 1-18 0 0,-89 21 1 0 0,-296 58-441 0 0,-127 27 116 0 0,95-20 206 0 0,326-58 49 0 0,151-29-154 0 0,17-2-121 0 0,9-3 64 0 0,28-2-63 0 0,71-13 0 0 0,36-16-170 0 0,-143 29 444 0 0,393-85 122 0 0,223-55 188 0 0,-395 85-93 0 0,170-45 110 0 0,-196 50-130 0 0,52-14 132 0 0,-8-20 622 0 0,-238 84-926 0 0,0 0-1 0 0,0 0 0 0 0,-1 0 0 0 0,1 0 1 0 0,0 0-1 0 0,-1 0 0 0 0,1 0 0 0 0,-1 0 0 0 0,1-1 1 0 0,-1 1-1 0 0,1-2 0 0 0,-1 2-19 0 0,-1 1 0 0 0,0 0 0 0 0,0 0 0 0 0,0-1 0 0 0,0 1 0 0 0,0 0 0 0 0,0 0 0 0 0,0 0 0 0 0,-1-1 0 0 0,1 1 0 0 0,0 0 0 0 0,0 0 0 0 0,0 0 0 0 0,0-1 0 0 0,0 1 0 0 0,0 0 0 0 0,0 0 0 0 0,0 0 0 0 0,0-1 0 0 0,-1 1 0 0 0,1 0 0 0 0,0 0 0 0 0,0 0 1 0 0,0 0-1 0 0,0 0 0 0 0,0-1 0 0 0,-1 1 0 0 0,1 0 0 0 0,0 0 0 0 0,0 0 0 0 0,0 0 0 0 0,-1 0 0 0 0,1 0 0 0 0,0 0 0 0 0,0 0 0 0 0,-1 0 0 0 0,1-1 6 0 0,-5-1-1 0 0,0 0-1 0 0,-1 0 1 0 0,1 1-1 0 0,0 0 0 0 0,-1 0 1 0 0,1 0-1 0 0,-1 0 1 0 0,-9 1-1 0 0,-48 6-34 0 0,27-2-17 0 0,-209 25-381 0 0,115-11 111 0 0,-97 14-70 0 0,-166 16 172 0 0,341-44 228 0 0,-68 3 215 0 0,128-13-180 0 0,2 2-63 0 0,-1 1 0 0 0,1 0 1 0 0,14-3-1 0 0,12-3-54 0 0,97-30-185 0 0,74-24-119 0 0,7-2 256 0 0,-26 8 80 0 0,249-71 202 0 0,-49 16 20 0 0,-274 81-39 0 0,41-15 186 0 0,-26 5 95 0 0,-183 64-272 0 0,-152 44-544 0 0,-14 2 256 0 0,182-58 128 0 0,-132 40 0 0 0,165-49-4 0 0,-10 3-11 0 0,0 1-1 0 0,1 0 0 0 0,-23 14 0 0 0,36-20 15 0 0,1 0-1 0 0,-1 1 0 0 0,1-1 1 0 0,-1 0-1 0 0,1 0 0 0 0,0 1 1 0 0,-1-1-1 0 0,1 1 0 0 0,-1-1 1 0 0,1 0-1 0 0,0 1 0 0 0,-1-1 1 0 0,1 1-1 0 0,0-1 0 0 0,0 1 1 0 0,-1-1-1 0 0,1 1 0 0 0,0 0 0 0 0,0 0-4 0 0,0-1-1 0 0,1 1 0 0 0,-1 0 0 0 0,0 0 0 0 0,1-1 1 0 0,-1 1-1 0 0,0 0 0 0 0,1-1 0 0 0,-1 1 0 0 0,1-1 0 0 0,-1 1 1 0 0,1-1-1 0 0,-1 1 0 0 0,1-1 0 0 0,0 1 0 0 0,-1-1 0 0 0,1 1 1 0 0,0-1-1 0 0,-1 0 0 0 0,1 1 0 0 0,0-1 0 0 0,-1 0 0 0 0,1 0 1 0 0,0 1-1 0 0,0-1 0 0 0,-1 0 0 0 0,1 0 0 0 0,0 0 0 0 0,0 0 1 0 0,30 2-202 0 0,-24-2 172 0 0,18-2-35 0 0,0 0 0 0 0,-1-1-1 0 0,28-8 1 0 0,-6 2 23 0 0,82-21 93 0 0,-55 12-26 0 0,36-13-57 0 0,-26 6 12 0 0,-70 21 29 0 0,115-34 146 0 0,-118 34-66 0 0,-126 70 250 0 0,-155 50-377 0 0,68-32 16 0 0,144-58 36 0 0,-181 89 48 0 0,154-71-56 0 0,-49 31 0 0 0,106-57-1 0 0,12-9 2 0 0,-23 19 0 0 0,36-26-2 0 0,1 1 0 0 0,0 0 0 0 0,0 0 0 0 0,0 0 0 0 0,0 0 0 0 0,1 0 0 0 0,-1 1 0 0 0,1-1 0 0 0,0 1 0 0 0,0 0 0 0 0,0-1 0 0 0,-2 8 0 0 0,4-10-5 0 0,0 0-1 0 0,0 0 1 0 0,0 0-1 0 0,0 1 0 0 0,0-1 1 0 0,0 0-1 0 0,1 0 1 0 0,-1 0-1 0 0,0 0 1 0 0,0 0-1 0 0,1 0 1 0 0,-1 1-1 0 0,1-1 1 0 0,-1 0-1 0 0,1 0 0 0 0,0 0 1 0 0,-1-1-1 0 0,1 1 1 0 0,0 0-1 0 0,0 0 1 0 0,-1 0-1 0 0,1 0 1 0 0,0-1-1 0 0,0 1 1 0 0,0 0-1 0 0,0-1 1 0 0,0 1-1 0 0,2 0 0 0 0,1 1-37 0 0,0 0 0 0 0,0 0-1 0 0,0-1 1 0 0,0 1 0 0 0,1-1-1 0 0,5 1 1 0 0,20 0-97 0 0,-1-1 1 0 0,0-2-1 0 0,0-1 0 0 0,44-8 0 0 0,276-76-118 0 0,-151 33 262 0 0,30-9 7 0 0,-145 38 67 0 0,121-43 292 0 0,-200 66-379 0 0,23-7 293 0 0,-27 8-276 0 0,0 0-1 0 0,0 0 1 0 0,0 0-1 0 0,0 0 1 0 0,0 0-1 0 0,0 0 1 0 0,0 0-1 0 0,0 0 1 0 0,0 0-1 0 0,0 0 1 0 0,0 0-1 0 0,0-1 1 0 0,0 1-1 0 0,0 0 1 0 0,0 0-1 0 0,0 0 1 0 0,0 0-1 0 0,0 0 1 0 0,0 0 0 0 0,0 0-1 0 0,0 0 1 0 0,0 0-1 0 0,0 0 1 0 0,0 0-1 0 0,0 0 1 0 0,0 0-1 0 0,0 0 1 0 0,0 0-1 0 0,0 0 1 0 0,0 0-1 0 0,0 0 1 0 0,0 0-1 0 0,0 0 1 0 0,-16 1 130 0 0,-6 4-81 0 0,0 1 1 0 0,0 0-1 0 0,-25 12 0 0 0,-3 1-57 0 0,-131 42 5 0 0,-228 87-83 0 0,301-101 44 0 0,-172 72-63 0 0,262-112 95 0 0,-443 184-10 0 0,256-95-75 0 0,103-47 43 0 0,75-36 5 0 0,-26 19 1 0 0,35-20 11 0 0,9-5-149 0 0,10-3 80 0 0,7-1-55 0 0,-8-3 128 0 0,7 1-82 0 0,0-1 1 0 0,0 0 0 0 0,1 0-1 0 0,-1-1 1 0 0,0 0 0 0 0,0 0 0 0 0,0 0-1 0 0,11-5 1 0 0,6 0-75 0 0,27-8 29 0 0,-1-2 1 0 0,49-23 0 0 0,-19 7 62 0 0,658-275-3 0 0,-372 143 294 0 0,-331 149-174 0 0,87-36 218 0 0,32-15 596 0 0,-18 13 26 0 0,-126 48-724 0 0,-10 5-143 0 0,0 0 1 0 0,0 0-1 0 0,0 0 1 0 0,0 0 0 0 0,0 0-1 0 0,0 0 1 0 0,0 0 0 0 0,0 0-1 0 0,0 0 1 0 0,-1 0-1 0 0,1 0 1 0 0,0 0 0 0 0,0 0-1 0 0,0 0 1 0 0,0 0-1 0 0,0 0 1 0 0,0 0 0 0 0,0 0-1 0 0,0 0 1 0 0,0 0-1 0 0,0 0 1 0 0,0 0 0 0 0,0 0-1 0 0,0 0 1 0 0,0 0 0 0 0,0 0-1 0 0,0 0 1 0 0,0 0-1 0 0,0 0 1 0 0,0 0 0 0 0,0 0-1 0 0,0 0 1 0 0,-1 0-1 0 0,1 0 1 0 0,0 0 0 0 0,0 0-1 0 0,0 0 1 0 0,0 0-1 0 0,0-1 1 0 0,0 1 0 0 0,0 0-1 0 0,0 0 1 0 0,0 0 0 0 0,0 0-1 0 0,0 0 1 0 0,0 0-1 0 0,0 0 1 0 0,0 0 0 0 0,0 0-1 0 0,0 0 1 0 0,0 0-1 0 0,0 0 1 0 0,0 0 0 0 0,0 0-1 0 0,0 0 1 0 0,0 0-1 0 0,0 0 1 0 0,0 0 0 0 0,0-1-1 0 0,0 1 1 0 0,1 0 0 0 0,-1 0-1 0 0,0 0 1 0 0,0 0-1 0 0,0 0 1 0 0,0 0 0 0 0,0 0-1 0 0,0 0 1 0 0,-20 2 209 0 0,-142 45-404 0 0,-71 27-209 0 0,135-42 250 0 0,-369 138 4 0 0,178-62 150 0 0,33-1-3 0 0,238-99 20 0 0,0 2 0 0 0,0 0-1 0 0,-18 14 1 0 0,35-24-18 0 0,1 1 0 0 0,-1-1 0 0 0,1 0 0 0 0,-1 0 0 0 0,1 1 0 0 0,-1-1 0 0 0,1 1 0 0 0,-1-1 0 0 0,1 0 0 0 0,-1 1 0 0 0,1-1 0 0 0,-1 1 0 0 0,1-1 0 0 0,0 1 0 0 0,-1 0 0 0 0,1-1 0 0 0,0 1 0 0 0,0-1 0 0 0,-1 1 0 0 0,1-1 0 0 0,0 1 0 0 0,0 0 0 0 0,0-1 0 0 0,0 1-1 0 0,0 0 1 0 0,0-1 0 0 0,0 1 0 0 0,0-1 0 0 0,0 1 0 0 0,0 0 0 0 0,0-1 0 0 0,0 1 0 0 0,0 0 0 0 0,0-1 0 0 0,0 1 0 0 0,1 0 0 0 0,0 0-2 0 0,0 0 0 0 0,0 0 0 0 0,0 0 0 0 0,0 0 0 0 0,1-1 0 0 0,-1 1 0 0 0,0 0 0 0 0,0-1 0 0 0,0 1 0 0 0,1-1 0 0 0,-1 1 0 0 0,0-1 0 0 0,1 0 0 0 0,-1 1 0 0 0,0-1 0 0 0,1 0 0 0 0,0 0 0 0 0,16-1-39 0 0,-1 0 0 0 0,0-1 0 0 0,0 0-1 0 0,24-8 1 0 0,-28 7 11 0 0,100-31-193 0 0,-12 3 80 0 0,177-50 119 0 0,-141 37 22 0 0,125-44-12 0 0,16-3-47 0 0,-172 58 58 0 0,-75 22 0 0 0,-13 5-17 0 0,39-9 1 0 0,-55 14 100 0 0,-4 2-49 0 0,1-1-1 0 0,-1 1 1 0 0,1-1 0 0 0,-1 1 0 0 0,1 0 0 0 0,0 0-1 0 0,-1 0 1 0 0,1-1 0 0 0,0 1 0 0 0,-3 3 0 0 0,-2 0 26 0 0,-18 11 37 0 0,-1-2 1 0 0,-35 14 0 0 0,3-2-28 0 0,-209 92-8 0 0,112-51-46 0 0,46-19-16 0 0,-111 50 0 0 0,-49 30 0 0 0,-179 89 0 0 0,400-191 0 0 0,1 1 0 0 0,-62 48 0 0 0,103-71-24 0 0,1 1 0 0 0,0 1 0 0 0,0-1 0 0 0,0 1 0 0 0,-4 6 1 0 0,7-10 12 0 0,0 1 0 0 0,0-1 1 0 0,1 1-1 0 0,-1-1 0 0 0,1 1 1 0 0,-1 0-1 0 0,1-1 0 0 0,-1 1 1 0 0,1 0-1 0 0,-1 2 0 0 0,2-4 7 0 0,-1 1 0 0 0,0 0 1 0 0,0 0-1 0 0,0-1 0 0 0,0 1 0 0 0,0 0 0 0 0,1-1 0 0 0,-1 1 1 0 0,0 0-1 0 0,1 0 0 0 0,-1-1 0 0 0,0 1 0 0 0,1-1 0 0 0,-1 1 0 0 0,1 0 1 0 0,-1-1-1 0 0,1 1 0 0 0,-1-1 0 0 0,1 1 0 0 0,-1-1 0 0 0,1 1 1 0 0,0-1-1 0 0,1 1 0 0 0,3 2-51 0 0,1-1 0 0 0,0 0 0 0 0,1 0 1 0 0,-1 0-1 0 0,0-1 0 0 0,1 1 0 0 0,-1-2 0 0 0,0 1 1 0 0,1-1-1 0 0,-1 0 0 0 0,11-1 0 0 0,8-3-195 0 0,41-10 0 0 0,-37 7 137 0 0,343-103 18 0 0,-306 88 86 0 0,176-62 9 0 0,-56 18 102 0 0,203-83 278 0 0,-316 120-262 0 0,-50 20-78 0 0,154-59 403 0 0,-44 19 514 0 0,-132 48-861 0 0,-15 9 0 0 0,-1-1-70 0 0,-24 6-1 0 0,-3 2-12 0 0,-71 29-12 0 0,-119 49-105 0 0,64-28-79 0 0,-24 10 65 0 0,100-35 86 0 0,-160 73-60 0 0,193-85 86 0 0,-11 5-23 0 0,-96 60 0 0 0,150-79 29 0 0,15-14 0 0 0,1 1 0 0 0,-1-1 0 0 0,1 1 0 0 0,-1 0 0 0 0,1 0 0 0 0,-1-1 0 0 0,1 1 0 0 0,-1 0 0 0 0,1 0 0 0 0,0 0 0 0 0,-1-1 0 0 0,1 3 0 0 0,0-3 0 0 0,0 1-1 0 0,0-1 0 0 0,0 0 1 0 0,1 1-1 0 0,-1-1 0 0 0,0 0 1 0 0,1 1-1 0 0,-1-1 1 0 0,0 0-1 0 0,0 1 0 0 0,1-1 1 0 0,-1 0-1 0 0,0 0 1 0 0,1 1-1 0 0,-1-1 0 0 0,1 0 1 0 0,-1 0-1 0 0,0 0 1 0 0,1 0-1 0 0,-1 1 0 0 0,1-1 1 0 0,-1 0-1 0 0,0 0 0 0 0,1 0 1 0 0,-1 0-1 0 0,1 0 1 0 0,15 1-52 0 0,-13-1 32 0 0,10 0-70 0 0,-1-1 0 0 0,1 0 0 0 0,0 0 0 0 0,16-6 1 0 0,51-17-246 0 0,-50 14 243 0 0,586-224-197 0 0,-380 139 246 0 0,127-63 134 0 0,-271 113 48 0 0,50-21 151 0 0,-122 57-131 0 0,29-16 0 0 0,-49 25-158 0 0,0 0 4 0 0,0 0-1 0 0,0 0 1 0 0,0 0-1 0 0,0 0 1 0 0,0 0 0 0 0,-1-1-1 0 0,1 1 1 0 0,0 0 0 0 0,0 0-1 0 0,0 0 1 0 0,0 0 0 0 0,0 0-1 0 0,0 0 1 0 0,-1 0 0 0 0,1 0-1 0 0,0 0 1 0 0,0 0 0 0 0,0-1-1 0 0,0 1 1 0 0,0 0 0 0 0,0 0-1 0 0,0 0 1 0 0,0 0 0 0 0,0 0-1 0 0,0-1 1 0 0,-1 1 0 0 0,1 0-1 0 0,0 0 1 0 0,0 0 0 0 0,0 0-1 0 0,0 0 1 0 0,0-1 0 0 0,0 1-1 0 0,0 0 1 0 0,0 0 0 0 0,0 0-1 0 0,0 0 1 0 0,0 0 0 0 0,0-1-1 0 0,1 1 1 0 0,-1 0-1 0 0,0 0 1 0 0,0 0 0 0 0,0 0-1 0 0,0 0 1 0 0,0 0 0 0 0,0-1-1 0 0,0 1 1 0 0,0 0 0 0 0,0 0-1 0 0,0 0 1 0 0,0 0 0 0 0,1 0-1 0 0,-1 0 1 0 0,0 0 0 0 0,0 0-1 0 0,0-1 1 0 0,0 1 0 0 0,0 0-1 0 0,0 0 1 0 0,1 0 0 0 0,-1 0-1 0 0,0 0 1 0 0,0 0 0 0 0,-14-2 133 0 0,5 2-113 0 0,0 1 0 0 0,0 0 0 0 0,0 0 0 0 0,1 1-1 0 0,-16 5 1 0 0,1 0-22 0 0,-216 68-79 0 0,175-53 16 0 0,-120 47-92 0 0,33-11 24 0 0,-255 97-8 0 0,301-109 200 0 0,319-134-884 0 0,99-44 734 0 0,-133 52 32 0 0,-28 13 44 0 0,0 2-44 0 0,-36 16 54 0 0,-53 25 34 0 0,-38 16 69 0 0,32-17 0 0 0,-41 19 102 0 0,-26 10 142 0 0,-2 1-260 0 0,-21 11 0 0 0,-5 2-93 0 0,-32 14 6 0 0,-78 48 0 0 0,61-31-10 0 0,61-35 7 0 0,-615 347-112 0 0,196-80 115 0 0,395-247 0 0 0,2 1 0 0 0,2 3 0 0 0,-82 85 0 0 0,121-115 0 0 0,-4 5 2 0 0,-14 20-1 0 0,23-31-2 0 0,0 1 0 0 0,0 0 0 0 0,1 0 0 0 0,-1 0 0 0 0,1 0 0 0 0,0 0 0 0 0,0 0 0 0 0,0 1 0 0 0,0-1-1 0 0,0 0 1 0 0,1 0 0 0 0,0 1 0 0 0,0 5 0 0 0,0-8-7 0 0,0 1-1 0 0,1-1 0 0 0,-1 1 1 0 0,1-1-1 0 0,-1 0 1 0 0,1 1-1 0 0,0-1 1 0 0,0 0-1 0 0,-1 0 0 0 0,1 1 1 0 0,0-1-1 0 0,0 0 1 0 0,0 0-1 0 0,0 0 1 0 0,1 0-1 0 0,-1 0 0 0 0,0-1 1 0 0,0 1-1 0 0,0 0 1 0 0,1 0-1 0 0,-1-1 1 0 0,1 1-1 0 0,-1-1 0 0 0,0 1 1 0 0,1-1-1 0 0,1 1 1 0 0,5 0-46 0 0,0 1 1 0 0,0-1-1 0 0,13-1 0 0 0,-18 0 46 0 0,16 0-70 0 0,0-2 0 0 0,0 0 0 0 0,22-5 0 0 0,56-19-136 0 0,-64 16 160 0 0,463-165 415 0 0,-153 48-34 0 0,-205 79-161 0 0,116-37 122 0 0,-231 80-220 0 0,-19 5-7 0 0,-1 0 0 0 0,1 0 0 0 0,-1-1 0 0 0,0 0 0 0 0,1 0 0 0 0,-1 0 0 0 0,0 0 0 0 0,1 0 0 0 0,-1-1 0 0 0,0 1 0 0 0,3-4 0 0 0,-10 10-50 0 0,-1-1 0 0 0,0-1-1 0 0,0 1 1 0 0,0-1 0 0 0,0 0 0 0 0,-1 0 0 0 0,1 0-1 0 0,-7 2 1 0 0,-20 10-1 0 0,-16 11 43 0 0,-63 23 0 0 0,-24 16-117 0 0,44-19-71 0 0,-175 87-151 0 0,87-47 286 0 0,22-10 0 0 0,117-56 0 0 0,-6 3 0 0 0,-82 53 0 0 0,106-61 5 0 0,-13 9-2 0 0,33-23-6 0 0,0 1 0 0 0,1-1-1 0 0,-1 1 1 0 0,1 0 0 0 0,-1 0 0 0 0,1-1 0 0 0,0 1-1 0 0,-1 0 1 0 0,1 0 0 0 0,0 0 0 0 0,0 0 0 0 0,0 0 0 0 0,1 0-1 0 0,-2 3 1 0 0,2-4-7 0 0,0 0-1 0 0,0 0 0 0 0,0-1 1 0 0,1 1-1 0 0,-1 0 1 0 0,0 0-1 0 0,0-1 0 0 0,0 1 1 0 0,1 0-1 0 0,-1-1 0 0 0,0 1 1 0 0,1 0-1 0 0,-1-1 1 0 0,0 1-1 0 0,1 0 0 0 0,-1-1 1 0 0,1 1-1 0 0,-1-1 1 0 0,1 1-1 0 0,-1-1 0 0 0,1 1 1 0 0,0-1-1 0 0,-1 1 1 0 0,1-1-1 0 0,0 0 0 0 0,-1 1 1 0 0,1-1-1 0 0,0 0 1 0 0,-1 0-1 0 0,1 1 0 0 0,0-1 1 0 0,0 0-1 0 0,-1 0 0 0 0,1 0 1 0 0,1 0-1 0 0,30 2-307 0 0,-31-2 302 0 0,11-2-90 0 0,-1 1 0 0 0,0-1 1 0 0,-1-1-1 0 0,1 0 0 0 0,10-5 0 0 0,19-5-108 0 0,156-50 163 0 0,-84 24 51 0 0,-11 5 46 0 0,79-24 140 0 0,56-11 158 0 0,-182 52-191 0 0,-30 9 59 0 0,45-9 1 0 0,-51 13-74 0 0,13 0 424 0 0,-32 5-547 0 0,-1-1 0 0 0,1 1-1 0 0,-1 0 1 0 0,1 0 0 0 0,0 0 0 0 0,-1 1-1 0 0,1-1 1 0 0,0 0 0 0 0,-2 2 0 0 0,-3 3 18 0 0,0-2-7 0 0,0 0-1 0 0,-1 0 1 0 0,0-1-1 0 0,-9 4 1 0 0,-12 5 21 0 0,-176 83-317 0 0,143-66 195 0 0,-93 49-44 0 0,134-66 116 0 0,-141 92-60 0 0,118-72 45 0 0,-38 31-30 0 0,65-50 38 0 0,-10 10-43 0 0,25-21 45 0 0,0-1 1 0 0,0 1 0 0 0,0-1 0 0 0,0 1 0 0 0,0 0-1 0 0,0-1 1 0 0,0 1 0 0 0,0 0 0 0 0,1 0 0 0 0,-1 0-1 0 0,1-1 1 0 0,-1 1 0 0 0,1 0 0 0 0,0 3 0 0 0,0-4-8 0 0,1-1 1 0 0,-1 1 0 0 0,1-1 0 0 0,0 1 0 0 0,-1-1 0 0 0,1 1 0 0 0,0-1 0 0 0,-1 0 0 0 0,1 1 0 0 0,0-1-1 0 0,0 0 1 0 0,-1 0 0 0 0,1 0 0 0 0,0 0 0 0 0,0 1 0 0 0,0-1 0 0 0,1 0-19 0 0,5 1-17 0 0,0 0 0 0 0,1 0 0 0 0,-1 0 0 0 0,0-1 0 0 0,0 0 0 0 0,12-2 0 0 0,46-11-149 0 0,-41 7 191 0 0,114-32-96 0 0,-47 11 75 0 0,45-11 83 0 0,176-41 22 0 0,-284 73-12 0 0,-21 4-29 0 0,1 0 0 0 0,0 1 1 0 0,-1-1-1 0 0,1 2 1 0 0,0-1-1 0 0,0 1 1 0 0,13 1-1 0 0,-19-1 39 0 0,-3 2-16 0 0,0 0-59 0 0,0 0 1 0 0,-1 0 0 0 0,1 0-1 0 0,-1-1 1 0 0,1 1 0 0 0,-1 0 0 0 0,0-1-1 0 0,0 1 1 0 0,0-1 0 0 0,0 1-1 0 0,0-1 1 0 0,0 0 0 0 0,0 0 0 0 0,0 0-1 0 0,-4 1 1 0 0,-10 6 22 0 0,-34 18 221 0 0,-63 22 0 0 0,65-29-228 0 0,-149 52-45 0 0,-54 24-14 0 0,91-27 43 0 0,114-49-26 0 0,-85 52-1 0 0,124-67 14 0 0,-3 2-8 0 0,0 0 0 0 0,1 0 1 0 0,-10 9-1 0 0,18-14-155 0 0,13 4-475 0 0,-5-4 611 0 0,1 1-1 0 0,0-1 1 0 0,0-1-1 0 0,-1 0 1 0 0,1 0-1 0 0,0 0 1 0 0,0-1 0 0 0,-1 0-1 0 0,9-3 1 0 0,11 0-12 0 0,14-1 124 0 0,0-2 0 0 0,66-20 0 0 0,281-76 200 0 0,-323 92 8 0 0,-79 23-129 0 0,9-6-135 0 0,-12 9 46 0 0,-1-2 0 0 0,0 0 0 0 0,-22 12 1 0 0,3-3-62 0 0,-53 29-165 0 0,30-18 127 0 0,-109 64 37 0 0,161-92-3 0 0,0 0 0 0 0,1 0 1 0 0,-1 1-1 0 0,1 0 0 0 0,-11 13 0 0 0,17-18-85 0 0,8 8-135 0 0,-6-7 205 0 0,0-1 1 0 0,1 1-1 0 0,0-1 0 0 0,-1 0 0 0 0,1 0 1 0 0,0 0-1 0 0,-1 0 0 0 0,1 0 0 0 0,0 0 1 0 0,0-1-1 0 0,0 1 0 0 0,0-1 0 0 0,0 1 1 0 0,0-1-1 0 0,0 1 0 0 0,-1-1 0 0 0,1 0 1 0 0,0 0-1 0 0,0 0 0 0 0,0 0 0 0 0,0-1 1 0 0,0 1-1 0 0,3-1 0 0 0,17-1-97 0 0,-3 2 107 0 0,0-1 1 0 0,25-4-1 0 0,11-1 12 0 0,79-11 90 0 0,-89 11 31 0 0,10 0 90 0 0,-18 4 182 0 0,-60 11-188 0 0,-126 27-6 0 0,-61 10-388 0 0,59-16 86 0 0,-217 33 100 0 0,221-45-43 0 0,-113 13 12 0 0,160-20 63 0 0,-78 5 150 0 0,-25-13-44 0 0,165-3-120 0 0,23 0-12 0 0,0 0 0 0 0,-1 0 0 0 0,1-2-1 0 0,-18-3 1 0 0,21 2-54 0 0,7 3-7 0 0,0-1 0 0 0,0 0 0 0 0,1 0 0 0 0,-1-1 0 0 0,-5-2 0 0 0,9 4 45 0 0,0-1 0 0 0,1 1 0 0 0,-1-1 0 0 0,0 1 0 0 0,0-1 0 0 0,1 1 0 0 0,-1-1 0 0 0,0 0 0 0 0,1 1 0 0 0,-1-1 0 0 0,1 0 0 0 0,-1 0 0 0 0,1 1 0 0 0,-1-1 0 0 0,1 0 0 0 0,-1 0 1 0 0,1 0-1 0 0,0 0 0 0 0,-1 1 0 0 0,1-1 0 0 0,0 0 0 0 0,0 0 0 0 0,0 0 0 0 0,0 0 0 0 0,-1 0 0 0 0,1 0 0 0 0,1 0 0 0 0,-1 0 0 0 0,0 0 0 0 0,0 1 0 0 0,0-1 0 0 0,1-2 1 0 0,1-2-44 0 0,0 0 1 0 0,0 1 0 0 0,0-1 0 0 0,1 1 0 0 0,-1-1-1 0 0,1 1 1 0 0,0 0 0 0 0,1 0 0 0 0,-1 0 0 0 0,1 1 0 0 0,4-5-1 0 0,8-4-116 0 0,26-17 0 0 0,-28 20 105 0 0,33-18-104 0 0,63-26-1 0 0,-75 37 119 0 0,95-32 47 0 0,-59 23 86 0 0,201-66 109 0 0,-131 46-196 0 0,-7 10 70 0 0,-30 10 57 0 0,-85 19-102 0 0,145-36 189 0 0,-111 27-115 0 0,-39 10-51 0 0,1 1 1 0 0,18-3-1 0 0,-67 9 219 0 0,-1 4-174 0 0,-67 15 70 0 0,-197 50-390 0 0,144-36 194 0 0,-366 81 36 0 0,272-63-11 0 0,-68 15-42 0 0,91-18 87 0 0,-38 10 80 0 0,92-23-3 0 0,-16 4-26 0 0,-6-3-21 0 0,184-36-64 0 0,6-1-2 0 0,0 0 1 0 0,0 0-1 0 0,0-1 0 0 0,0 0 0 0 0,0 1 1 0 0,0-1-1 0 0,0-1 0 0 0,0 1 0 0 0,0-1 0 0 0,0 1 1 0 0,-6-3-1 0 0,19-9-282 0 0,2 5 194 0 0,0-1 0 0 0,0 1 0 0 0,0 1 0 0 0,1 0 1 0 0,17-6-1 0 0,8-5-34 0 0,299-130-217 0 0,-72 57 554 0 0,-159 56-53 0 0,54-16 43 0 0,99-34 26 0 0,-105 37-105 0 0,-11 3-16 0 0,97-28 100 0 0,-146 45-114 0 0,19-3 102 0 0,-106 28-157 0 0,0 0 1 0 0,1 1 0 0 0,-1-2 0 0 0,-1 1 0 0 0,1-1-1 0 0,0 0 1 0 0,6-5 0 0 0,-20 5 264 0 0,-4 3-232 0 0,0 0 0 0 0,1 1-1 0 0,-1 0 1 0 0,1 1 0 0 0,-16 4-1 0 0,-13 2 10 0 0,-211 52 87 0 0,138-29-239 0 0,-151 50-109 0 0,110-32 72 0 0,69-23 60 0 0,-264 77 77 0 0,82-24-94 0 0,-89 22-302 0 0,347-98 366 0 0,-23 4-198 0 0,29-7 110 0 0,3-2-11 0 0,16-5-132 0 0,303-112-1046 0 0,-128 51 1260 0 0,83-25 316 0 0,0-6 183 0 0,-169 62-396 0 0,90-29 189 0 0,-24 11 370 0 0,-168 54-622 0 0,-1 0 1 0 0,1 0-1 0 0,-1 0 1 0 0,1 0 0 0 0,-1 0-1 0 0,1-1 1 0 0,-1 1 0 0 0,0-1-1 0 0,3-1 1 0 0,-13 0 209 0 0,-14 3-159 0 0,1 1-1 0 0,0 0 1 0 0,-1 2-1 0 0,-39 9 1 0 0,12-1-65 0 0,-265 68 43 0 0,186-43-49 0 0,-159 52-73 0 0,122-35-56 0 0,-7 2 79 0 0,-91 27 22 0 0,-94 13 26 0 0,265-69-35 0 0,49-13-6 0 0,-52 8 0 0 0,66-15 18 0 0,21-4-41 0 0,-1 0-1 0 0,1-1 0 0 0,-1 0 1 0 0,0 0-1 0 0,-10-1 0 0 0,25-9-265 0 0,5 0 203 0 0,1 0 0 0 0,-1 1 1 0 0,2 0-1 0 0,15-8 0 0 0,58-21-6 0 0,-46 21 69 0 0,350-137-116 0 0,-277 106 318 0 0,-10 4-8 0 0,5 3 58 0 0,69-26 249 0 0,-139 50-293 0 0,-30 12-74 0 0,1 0 1 0 0,-1 1-1 0 0,1 0 1 0 0,11-3-1 0 0,-20 6-65 0 0,1 0 1 0 0,-1 0-1 0 0,0-1 0 0 0,0 1 1 0 0,0 0-1 0 0,0 0 0 0 0,0 0 1 0 0,1-1-1 0 0,-1 1 0 0 0,0 0 1 0 0,0 0-1 0 0,0 0 0 0 0,0-1 1 0 0,0 1-1 0 0,0 0 0 0 0,0 0 1 0 0,0-1-1 0 0,0 1 0 0 0,0 0 1 0 0,0 0-1 0 0,0 0 0 0 0,0-1 0 0 0,0 1 1 0 0,0 0-1 0 0,0 0 0 0 0,0-1 1 0 0,0 1-1 0 0,0 0 0 0 0,0 0 1 0 0,0 0-1 0 0,-1-1 0 0 0,1 1 1 0 0,0 0-1 0 0,0 0 0 0 0,0 0 1 0 0,0-1-1 0 0,-1 1 0 0 0,1 0 17 0 0,0-1-10 0 0,-1 1 0 0 0,0-1 0 0 0,1 1 0 0 0,-1 0 0 0 0,0-1-1 0 0,0 1 1 0 0,0 0 0 0 0,1-1 0 0 0,-1 1 0 0 0,0 0 0 0 0,0 0 0 0 0,0-1-1 0 0,1 1 1 0 0,-1 0 0 0 0,0 0 0 0 0,0 0 0 0 0,0 0 0 0 0,-1 1 0 0 0,-19 2 132 0 0,12-2-81 0 0,-49 8 88 0 0,-80 24 0 0 0,84-19-185 0 0,-474 139-251 0 0,-15 0 109 0 0,471-135 169 0 0,-107 22-39 0 0,138-31 10 0 0,34-6-13 0 0,-1-1 0 0 0,1 0 0 0 0,-1-1 0 0 0,0 1 1 0 0,0-2-1 0 0,1 1 0 0 0,-1-1 0 0 0,0 0 1 0 0,-11-2-1 0 0,18 2 39 0 0,1 0 0 0 0,0-1 1 0 0,0 1-1 0 0,0 0 0 0 0,0-1 0 0 0,0 1 1 0 0,0 0-1 0 0,0 0 0 0 0,0-1 1 0 0,0 1-1 0 0,0 0 0 0 0,0-1 0 0 0,0 1 1 0 0,0 0-1 0 0,0-1 0 0 0,0 1 0 0 0,0 0 1 0 0,0 0-1 0 0,0-1 0 0 0,0 1 0 0 0,0 0 1 0 0,0-1-1 0 0,0 1 0 0 0,1 0 1 0 0,-1 0-1 0 0,0-1 0 0 0,0 1 0 0 0,0 0 1 0 0,1 0-1 0 0,-1-1 0 0 0,0 1 0 0 0,7-9-85 0 0,-1 4 23 0 0,-1 0 0 0 0,1 0-1 0 0,0 1 1 0 0,14-7 0 0 0,2-1-63 0 0,28-17-88 0 0,81-32 0 0 0,-63 31 171 0 0,4-3 50 0 0,253-111 113 0 0,-252 113 4 0 0,78-30 145 0 0,-12 14 196 0 0,-134 46-396 0 0,-1-1 1 0 0,1 0-1 0 0,-1 0 1 0 0,6-4-1 0 0,-9 5 87 0 0,-13 1 90 0 0,-9 3-169 0 0,1 0 0 0 0,0 1 0 0 0,-37 12 0 0 0,27-7-52 0 0,-134 45-15 0 0,88-28-15 0 0,-97 40-53 0 0,41-14 56 0 0,-284 103-106 0 0,311-122 117 0 0,34-11 0 0 0,18-8-27 0 0,51-14-107 0 0,4-1-209 0 0,120-53-740 0 0,19-9 614 0 0,63-40 557 0 0,-142 71 24 0 0,49-28 16 0 0,-83 44-54 0 0,-16 9-23 0 0,0-1-1 0 0,0 0 0 0 0,18-16 0 0 0,-30 24-37 0 0,0 0-1 0 0,0 0 1 0 0,1-1 0 0 0,-1 1-1 0 0,0 0 1 0 0,0 0 0 0 0,0 0-1 0 0,0 0 1 0 0,0-1 0 0 0,0 1-1 0 0,0 0 1 0 0,0 0 0 0 0,0 0-1 0 0,0-1 1 0 0,0 1 0 0 0,0 0-1 0 0,0 0 1 0 0,0 0 0 0 0,0-1-1 0 0,0 1 1 0 0,0 0 0 0 0,0 0-1 0 0,0 0 1 0 0,0 0 0 0 0,0-1-1 0 0,0 1 1 0 0,-1 0 0 0 0,1 0 0 0 0,0 0-1 0 0,0 0 1 0 0,0-1 0 0 0,0 1-1 0 0,0 0 1 0 0,0 0 0 0 0,-1 0-1 0 0,1 0 1 0 0,0 0 0 0 0,0 0-1 0 0,0 0 1 0 0,0-1 0 0 0,-1 1-1 0 0,-5-3 181 0 0,3 2-147 0 0,0 1 0 0 0,0 0 0 0 0,0 0-1 0 0,0 0 1 0 0,0 1 0 0 0,0-1 0 0 0,0 1 0 0 0,0-1 0 0 0,-5 3-1 0 0,-7 1 41 0 0,-3 1-21 0 0,-1 0-1 0 0,1 2 1 0 0,-32 15 0 0 0,-2 1-68 0 0,-243 98-357 0 0,54-25 264 0 0,179-70 96 0 0,-49 18 0 0 0,80-32 0 0 0,23-8 0 0 0,0-1 0 0 0,0 0 0 0 0,1-1 0 0 0,-1 0 0 0 0,-1 0 0 0 0,-7 1 0 0 0,7-3-14 0 0,8 0-60 0 0,3-1-102 0 0,81-27-264 0 0,127-65 128 0 0,-100 41 312 0 0,-60 27 0 0 0,21-15 0 0 0,-36 20 0 0 0,-32 17 1 0 0,0 1-1 0 0,1-1 0 0 0,-1 1 1 0 0,0-1-1 0 0,0 0 0 0 0,5-6 0 0 0,-2 1 34 0 0,-4 6 144 0 0,-7-6 224 0 0,4 8-380 0 0,0-1 1 0 0,0 1-1 0 0,-1-1 0 0 0,1 1 0 0 0,0-1 1 0 0,0 1-1 0 0,0 0 0 0 0,-1 0 0 0 0,1-1 1 0 0,0 1-1 0 0,-1 0 0 0 0,1 0 0 0 0,0 0 0 0 0,-1 0 1 0 0,1 1-1 0 0,0-1 0 0 0,0 0 0 0 0,-3 1 1 0 0,-8 1 82 0 0,-8 0-42 0 0,0 1 0 0 0,0 1-1 0 0,1 0 1 0 0,-33 13 0 0 0,14-5-57 0 0,-64 25-57 0 0,17-5-160 0 0,-95 34 97 0 0,129-47 117 0 0,27-10-10 0 0,-28 8-1 0 0,23-5-126 0 0,18-7 16 0 0,9-5 22 0 0,5 0-51 0 0,0 0 101 0 0,0-1 1 0 0,0 0-1 0 0,0 0 0 0 0,0 0 1 0 0,-1 0-1 0 0,1 0 0 0 0,2-2 0 0 0,11-4-57 0 0,142-51-198 0 0,-72 23 389 0 0,-19 6-24 0 0,-11 6-9 0 0,-30 11-24 0 0,32-9 0 0 0,-34 14-39 0 0,-12 5 23 0 0,-1-1-1 0 0,1-1 0 0 0,-1 0 1 0 0,20-11-1 0 0,-25 10 1 0 0,-5 4 62 0 0,-17 13 274 0 0,10-8-272 0 0,0 0 0 0 0,-1 0 1 0 0,0-1-1 0 0,-8 4 0 0 0,-14 7 66 0 0,-143 79-203 0 0,62-41-39 0 0,56-28 12 0 0,-18 3-37 0 0,-2 2 52 0 0,22-9 70 0 0,14-6 0 0 0,34-13 0 0 0,-14 4-13 0 0,17-5-54 0 0,20-7-357 0 0,69-35 56 0 0,-19 13 471 0 0,-32 14-30 0 0,30-8 9 0 0,-24 9-84 0 0,22-6 2 0 0,-52 18 217 0 0,-13 2-207 0 0,1 0 0 0 0,-1 1 1 0 0,0-1-1 0 0,0 0 0 0 0,0 0 0 0 0,0 0 1 0 0,1 0-1 0 0,-1 0 0 0 0,0 1 0 0 0,0-1 1 0 0,0 0-1 0 0,0 0 0 0 0,0 0 0 0 0,0 0 1 0 0,1 1-1 0 0,-1-1 0 0 0,0 0 0 0 0,0 0 1 0 0,0 0-1 0 0,0 0 0 0 0,0 1 0 0 0,0-1 1 0 0,0 0-1 0 0,0 0 0 0 0,0 1 0 0 0,0-1 1 0 0,0 0-1 0 0,0 0 0 0 0,0 0 0 0 0,0 1 1 0 0,0-1-1 0 0,0 0 0 0 0,0 0 0 0 0,0 0 1 0 0,-1 0-1 0 0,1 1 0 0 0,0-1 0 0 0,0 0 1 0 0,0 0-1 0 0,0 0 0 0 0,0 0 0 0 0,0 1 1 0 0,0-1-1 0 0,-1 0 0 0 0,1 0 0 0 0,0 0 1 0 0,0 0-1 0 0,0 0 0 0 0,0 1 0 0 0,-1-1 1 0 0,1 0-1 0 0,0 0 0 0 0,-7 8 43 0 0,4-4-49 0 0,0 0 1 0 0,0 0-1 0 0,-1-1 0 0 0,1 1 0 0 0,-1-1 1 0 0,-6 4-1 0 0,-15 14 51 0 0,19-16-56 0 0,0 0 1 0 0,-13 8-1 0 0,-19 14 0 0 0,17-12 13 0 0,3 3 41 0 0,18-18-53 0 0,0 0 1 0 0,1 0-1 0 0,-1 0 0 0 0,0 0 1 0 0,0 0-1 0 0,0 0 0 0 0,0 0 1 0 0,0 0-1 0 0,0 0 0 0 0,0 0 0 0 0,0 0 1 0 0,1 0-1 0 0,-1 0 0 0 0,0 0 1 0 0,0 0-1 0 0,0 0 0 0 0,0 0 1 0 0,0 0-1 0 0,0 0 0 0 0,0 0 0 0 0,0 0 1 0 0,0 0-1 0 0,1 1 0 0 0,-1-1 1 0 0,0 0-1 0 0,0 0 0 0 0,0 0 1 0 0,0 0-1 0 0,0 0 0 0 0,0 0 0 0 0,0 0 1 0 0,0 0-1 0 0,0 0 0 0 0,0 1 1 0 0,0-1-1 0 0,0 0 0 0 0,0 0 1 0 0,0 0-1 0 0,0 0 0 0 0,0 0 1 0 0,0 0-1 0 0,0 0 0 0 0,0 1 0 0 0,0-1 1 0 0,0 0-1 0 0,0 0 0 0 0,0 0 1 0 0,0 0-1 0 0,0 0 0 0 0,0 0 1 0 0,0 0-1 0 0,0 0 0 0 0,0 1 0 0 0,0-1 1 0 0,0 0-1 0 0,-1 0 0 0 0,1 0 1 0 0,0 0-1 0 0,0 0 0 0 0,0 0 1 0 0,0 0-1 0 0,8-2 34 0 0,29-10-134 0 0,0-2 0 0 0,40-21-1 0 0,-4-1-37 0 0,33-17 132 0 0,148-91-47 0 0,95-53-139 0 0,-50 25-33 0 0,66-36 279 0 0,-65 32 330 0 0,-290 170-368 0 0,0 0 25 0 0,1-1 0 0 0,-1 0 0 0 0,-1-1-1 0 0,17-17 1 0 0,-25 24-38 0 0,-1 1-1 0 0,0 0 0 0 0,1 0 1 0 0,-1-1-1 0 0,0 1 0 0 0,0 0 1 0 0,1-1-1 0 0,-1 1 0 0 0,0 0 1 0 0,0-1-1 0 0,1 1 0 0 0,-1-1 1 0 0,0 1-1 0 0,0 0 1 0 0,0-1-1 0 0,0 1 0 0 0,0-1 1 0 0,1 1-1 0 0,-1 0 0 0 0,0-1 1 0 0,0 1-1 0 0,0-1 0 0 0,0 1 1 0 0,0-1-1 0 0,0 1 1 0 0,-1 0-1 0 0,1-1 0 0 0,0 0 1 0 0,0 1 0 0 0,-1-1-1 0 0,0 1 1 0 0,1-1 0 0 0,-1 1 0 0 0,1-1 0 0 0,-1 1 0 0 0,1 0 0 0 0,-1-1 0 0 0,0 1 0 0 0,1 0 0 0 0,-1 0-1 0 0,0 0 1 0 0,1-1 0 0 0,-1 1 0 0 0,-1 0 0 0 0,-2 0 9 0 0,0-1 0 0 0,0 1 1 0 0,0 1-1 0 0,0-1 0 0 0,-6 1 0 0 0,-108 35 26 0 0,-114 51-1 0 0,134-48-112 0 0,-246 102 58 0 0,290-119 18 0 0,-172 86 43 0 0,94-43-24 0 0,57-28-6 0 0,-95 42 36 0 0,114-52-50 0 0,21-8 0 0 0,173-85-872 0 0,234-131 499 0 0,-42 31 492 0 0,-180 93 14 0 0,302-157 236 0 0,-416 213-311 0 0,-21 10 11 0 0,-1 0 1 0 0,0 0 0 0 0,21-16-1 0 0,-35 23-66 0 0,0 0 0 0 0,0 0 0 0 0,0 0 0 0 0,0-1 0 0 0,0 1 0 0 0,0 0 0 0 0,0 0 0 0 0,0 0 0 0 0,0 0 0 0 0,0 0 0 0 0,0 0 0 0 0,0 0 0 0 0,0-1 0 0 0,0 1 0 0 0,0 0 0 0 0,0 0 0 0 0,0 0 0 0 0,0 0 0 0 0,0 0 0 0 0,0 0 0 0 0,0 0 0 0 0,0 0 0 0 0,0-1 0 0 0,0 1 0 0 0,0 0 0 0 0,0 0 0 0 0,0 0 0 0 0,0 0 0 0 0,-1 0 0 0 0,1 0 0 0 0,0 0 0 0 0,0 0 0 0 0,0 0 0 0 0,0 0 0 0 0,0-1 0 0 0,0 1 0 0 0,0 0 0 0 0,0 0 0 0 0,0 0 0 0 0,0 0 0 0 0,-1 0 0 0 0,1 0 0 0 0,0 0 0 0 0,0 0 0 0 0,0 0 0 0 0,0 0 0 0 0,0 0 0 0 0,0 0 0 0 0,0 0 0 0 0,-1 0 0 0 0,-5-2 40 0 0,-3 2-2 0 0,0 1 0 0 0,0-1 0 0 0,0 1 0 0 0,0 1 1 0 0,1 0-1 0 0,-1 0 0 0 0,-9 4 0 0 0,4-2 2 0 0,-176 63-5 0 0,1 14-259 0 0,174-74 220 0 0,-272 120-128 0 0,-447 206 50 0 0,291-126 196 0 0,406-188-105 0 0,29-14-14 0 0,0 0-1 0 0,0-1 1 0 0,0 0 0 0 0,-1-1 0 0 0,-16 5 0 0 0,28-9-53 0 0,1-1-1 0 0,-1 1 0 0 0,1-1 1 0 0,-1 0-1 0 0,1 0 0 0 0,2-3 1 0 0,4-2-41 0 0,77-43-367 0 0,33-22 225 0 0,218-136 174 0 0,-220 139 198 0 0,32-18 56 0 0,22-12 100 0 0,140-81 278 0 0,-1 16 79 0 0,-166 82-334 0 0,-145 81-307 0 0,1 1 0 0 0,0-1 0 0 0,0 1 0 0 0,0-1 1 0 0,0 0-1 0 0,-1 1 0 0 0,1-1 0 0 0,0 0 0 0 0,-1 0 0 0 0,1 0 0 0 0,0 0 0 0 0,-1 0 0 0 0,1-1 0 0 0,-2-2 45 0 0,-7 3-6 0 0,-10 6-39 0 0,-24 11-1 0 0,15-6 6 0 0,-76 34-23 0 0,23-9-100 0 0,-469 219-287 0 0,427-189 389 0 0,-235 120 96 0 0,314-164-12 0 0,-67 44 0 0 0,70-41-66 0 0,26-15-81 0 0,-19 13 0 0 0,31-21-44 0 0,14-8-112 0 0,117-76-685 0 0,393-239 880 0 0,-296 187 337 0 0,-86 53-94 0 0,234-154 573 0 0,-353 222-753 0 0,-12 8-16 0 0,4-1 3 0 0,-1-2 0 0 0,0 1 0 0 0,21-21 0 0 0,-33 28-8 0 0,1 1-1 0 0,-1-1 1 0 0,1 1-1 0 0,-1-1 1 0 0,1 1 0 0 0,-1-1-1 0 0,0 1 1 0 0,1-1-1 0 0,-1 1 1 0 0,0-1-1 0 0,1 0 1 0 0,-1 1-1 0 0,0-1 1 0 0,0 0 0 0 0,1 1-1 0 0,-1-1 1 0 0,0 0-1 0 0,0 1 1 0 0,0-1-1 0 0,0-1 1 0 0,0 2-1 0 0,0-1 1 0 0,-1 1-1 0 0,1 0 1 0 0,0-1 0 0 0,-1 1-1 0 0,1-1 1 0 0,0 1-1 0 0,-1 0 1 0 0,1-1-1 0 0,0 1 1 0 0,-1 0-1 0 0,1 0 1 0 0,-1-1-1 0 0,1 1 1 0 0,0 0-1 0 0,-1 0 1 0 0,1 0-1 0 0,-1-1 1 0 0,1 1-1 0 0,-1 0 1 0 0,0 0-1 0 0,-4-1 30 0 0,1 1-1 0 0,-1 0 0 0 0,0 0 0 0 0,-8 1 0 0 0,-18 4-29 0 0,1 1 0 0 0,-53 18 0 0 0,-59 32-131 0 0,77-30 17 0 0,-261 111-116 0 0,172-71 175 0 0,-196 91 48 0 0,222-92 0 0 0,15-7 0 0 0,83-42 0 0 0,22-11 0 0 0,0-1 0 0 0,-1 1 0 0 0,-16 4 0 0 0,17-7 3 0 0,7-5 0 0 0,6-2-33 0 0,47-40-280 0 0,73-47-1 0 0,64-28 30 0 0,-39 26 135 0 0,468-297 202 0 0,-426 267 78 0 0,13-7 84 0 0,-192 123-193 0 0,7-4 46 0 0,0 0-1 0 0,-1-1 0 0 0,0-1 0 0 0,22-21 0 0 0,-40 34-64 0 0,-1 1 0 0 0,1-1 0 0 0,-1 1 0 0 0,1-1 0 0 0,-1 0 0 0 0,1 1 0 0 0,-1-1-1 0 0,1 0 1 0 0,-1 1 0 0 0,0-1 0 0 0,1 0 0 0 0,-1 1 0 0 0,0-1 0 0 0,0 0 0 0 0,0 0 0 0 0,1 1 0 0 0,-1-1 0 0 0,0-1-1 0 0,0 1 0 0 0,-1 1-1 0 0,1 0 1 0 0,0-1-1 0 0,0 1 0 0 0,0-1 1 0 0,-1 1-1 0 0,1 0 1 0 0,0-1-1 0 0,-1 1 0 0 0,1 0 1 0 0,0-1-1 0 0,-1 1 1 0 0,1 0-1 0 0,0 0 1 0 0,-1-1-1 0 0,1 1 0 0 0,-1 0 1 0 0,1 0-1 0 0,0 0 1 0 0,-1 0-1 0 0,1-1 0 0 0,-1 1 1 0 0,0 0-1 0 0,-2 0 18 0 0,-1-1-1 0 0,0 1 1 0 0,1 0 0 0 0,-1 0-1 0 0,0 0 1 0 0,-5 1-1 0 0,-42 11 48 0 0,0 2-1 0 0,-73 30 0 0 0,51-17-221 0 0,-374 162-256 0 0,288-118 397 0 0,-279 122 65 0 0,264-121 113 0 0,156-66-142 0 0,11-6-15 0 0,8-2-28 0 0,5-2-49 0 0,44-28-297 0 0,-7 4 157 0 0,176-106-621 0 0,-72 43 650 0 0,45-31 179 0 0,14-8 0 0 0,-28 18 342 0 0,166-138 0 0 0,-341 248-289 0 0,-1 0 0 0 0,1-1-1 0 0,-1 1 1 0 0,1 0 0 0 0,-1-1 0 0 0,0 0-1 0 0,0 1 1 0 0,0-1 0 0 0,-1 0-1 0 0,3-4 1 0 0,-4 7-38 0 0,-1 0 1 0 0,1-1-1 0 0,0 1 0 0 0,0-1 0 0 0,0 1 1 0 0,0 0-1 0 0,-1-1 0 0 0,1 1 1 0 0,0 0-1 0 0,0 0 0 0 0,-1-1 0 0 0,1 1 1 0 0,0 0-1 0 0,0-1 0 0 0,-1 1 0 0 0,1 0 1 0 0,0 0-1 0 0,-1 0 0 0 0,1-1 0 0 0,0 1 1 0 0,-1 0-1 0 0,1 0 0 0 0,-1 0 0 0 0,1 0 1 0 0,0 0-1 0 0,-1-1 0 0 0,1 1 1 0 0,0 0-1 0 0,-1 0 0 0 0,1 0 0 0 0,-1 0 1 0 0,0 0 28 0 0,-7-1 23 0 0,1 0 0 0 0,-1 0 0 0 0,0 1-1 0 0,0 0 1 0 0,0 0 0 0 0,0 1-1 0 0,0 0 1 0 0,-9 2 0 0 0,-9 4-48 0 0,-27 11-1 0 0,16-6-84 0 0,-250 100-297 0 0,143-52 197 0 0,-237 100 42 0 0,292-124 102 0 0,-135 52-16 0 0,176-69 38 0 0,27-10 0 0 0,0-1 0 0 0,-1-1 0 0 0,0-1 0 0 0,-42 6 0 0 0,62-12-3 0 0,1 1-1 0 0,0-1 1 0 0,0 0 0 0 0,0 0-1 0 0,-1 0 1 0 0,1 0 0 0 0,0-1-1 0 0,0 1 1 0 0,-1 0-1 0 0,1 0 1 0 0,0-1 0 0 0,0 1-1 0 0,0-1 1 0 0,0 1 0 0 0,0-1-1 0 0,-2-1 1 0 0,3 2-1 0 0,-1-1 1 0 0,1 1 0 0 0,0-1-1 0 0,0 1 1 0 0,-1-1 0 0 0,1 0-1 0 0,0 1 1 0 0,0-1 0 0 0,0 1-1 0 0,0-1 1 0 0,0 0 0 0 0,-1 1-1 0 0,1-1 1 0 0,0 0 0 0 0,1 1-1 0 0,-1-1 1 0 0,0 1 0 0 0,0-1-1 0 0,0 0 1 0 0,0 1 0 0 0,0-1-1 0 0,1 1 1 0 0,-1-1 0 0 0,0 0-1 0 0,0 1 1 0 0,1-1 0 0 0,-1 1-1 0 0,1-1 1 0 0,-1 1 0 0 0,0-1-1 0 0,1 1 1 0 0,-1-1 0 0 0,1 1-1 0 0,20-25-191 0 0,1 2-1 0 0,28-23 1 0 0,206-154 24 0 0,-144 114 164 0 0,8-6 182 0 0,43-33 505 0 0,-153 118-585 0 0,-1 0-1 0 0,0-1 1 0 0,0 0 0 0 0,-1-1-1 0 0,1 0 1 0 0,6-11 0 0 0,-15 20-86 0 0,1-1 0 0 0,-1 1 0 0 0,0-1 0 0 0,1 1 0 0 0,-1-1 0 0 0,0 1 0 0 0,1-1 0 0 0,-1 1 0 0 0,0-1 0 0 0,0 1 0 0 0,0-1 0 0 0,0 1 0 0 0,0-1 0 0 0,1 1 0 0 0,-1-1 0 0 0,0 0 0 0 0,0 1 0 0 0,0-1 0 0 0,-1 1 0 0 0,1-1 0 0 0,0 1 0 0 0,0-1 0 0 0,0 0 0 0 0,0 1 0 0 0,0-1 0 0 0,-1 1 0 0 0,1-1 0 0 0,0 1 0 0 0,-1-1 0 0 0,0 0 7 0 0,0 0-1 0 0,0 0 1 0 0,0 0 0 0 0,0 1-1 0 0,0-1 1 0 0,0 1 0 0 0,-1-1-1 0 0,1 1 1 0 0,0-1-1 0 0,0 1 1 0 0,-1 0 0 0 0,-1-1-1 0 0,-5 0 59 0 0,-1 0 0 0 0,-16 1 0 0 0,22 0-64 0 0,-9 2-7 0 0,0 0 1 0 0,0 1-1 0 0,0 0 0 0 0,-20 8 0 0 0,-6 1-106 0 0,-103 35 13 0 0,-19 4-117 0 0,137-45 163 0 0,3 0 1 0 0,0-1 0 0 0,-1-1 0 0 0,-41 3 0 0 0,61-7 32 0 0,0 0 1 0 0,0 0-1 0 0,0 0 0 0 0,0 0 0 0 0,-1 0 1 0 0,1 0-1 0 0,0 0 0 0 0,0-1 1 0 0,0 1-1 0 0,0 0 0 0 0,0-1 0 0 0,0 1 1 0 0,0-1-1 0 0,0 1 0 0 0,0-1 0 0 0,0 1 1 0 0,-1-2-1 0 0,2 2 4 0 0,-1-1-1 0 0,1 0 1 0 0,0 1 0 0 0,-1-1-1 0 0,1 1 1 0 0,0-1 0 0 0,0 0 0 0 0,0 1-1 0 0,-1-1 1 0 0,1 0 0 0 0,0 1-1 0 0,0-1 1 0 0,0 0 0 0 0,0 1-1 0 0,0-1 1 0 0,0 0 0 0 0,0 1 0 0 0,1-1-1 0 0,-1 1 1 0 0,0-1 0 0 0,0-1-1 0 0,3-3-22 0 0,-1 0-1 0 0,1 0 0 0 0,0 0 0 0 0,0 0 0 0 0,5-5 1 0 0,-3 3 19 0 0,28-35-41 0 0,-19 24 9 0 0,25-39-1 0 0,-37 52 54 0 0,0 0-1 0 0,0 0 1 0 0,0-1-1 0 0,-1 1 1 0 0,0 0-1 0 0,0-7 1 0 0,1 0 32 0 0,-2 11-33 0 0,0 0 0 0 0,0 0-1 0 0,0 1 1 0 0,0-1-1 0 0,0 0 1 0 0,0 0-1 0 0,0 0 1 0 0,0 0 0 0 0,0 1-1 0 0,-1-1 1 0 0,1 0-1 0 0,0 0 1 0 0,0 1-1 0 0,-1-1 1 0 0,1 0 0 0 0,-1 0-1 0 0,1 1 1 0 0,-1-1-1 0 0,1 0 1 0 0,-1 1-1 0 0,0-2 1 0 0,-1 1 5 0 0,0 0-1 0 0,1-1 1 0 0,-1 1 0 0 0,0 0-1 0 0,0 0 1 0 0,0 0 0 0 0,-4-1-1 0 0,-1 0 2 0 0,1 1 1 0 0,0-1-1 0 0,-1 1 0 0 0,-9 0 0 0 0,2 2-5 0 0,0 1-1 0 0,1 1 1 0 0,-1 0 0 0 0,-15 5 0 0 0,6-1-6 0 0,-80 30-3 0 0,63-21-17 0 0,-65 31-58 0 0,65-28 22 0 0,-18 3 41 0 0,139-50 11 0 0,2-3 0 0 0,-70 27 0 0 0,74-22 0 0 0,22-13 0 0 0,-99 35 0 0 0,0 1 0 0 0,0 1 0 0 0,1-1 0 0 0,18 0 0 0 0,-28 3-2 0 0,-1 0 1 0 0,1 0-1 0 0,0 0 1 0 0,-1-1-1 0 0,1 1 0 0 0,0 1 1 0 0,0-1-1 0 0,-1 0 0 0 0,1 0 1 0 0,0 0-1 0 0,-1 0 0 0 0,1 0 1 0 0,0 1-1 0 0,-1-1 0 0 0,1 0 1 0 0,0 0-1 0 0,-1 1 0 0 0,1-1 1 0 0,0 1-1 0 0,-1-1 0 0 0,1 1 1 0 0,-1-1-1 0 0,1 1 0 0 0,-1-1 1 0 0,1 1-1 0 0,0 0-4 0 0,-1 0-1 0 0,0 0 1 0 0,1 0-1 0 0,-1 1 1 0 0,0-1-1 0 0,0 0 1 0 0,0 0-1 0 0,0 0 1 0 0,0 0-1 0 0,0 0 1 0 0,0 0 0 0 0,0 0-1 0 0,0 0 1 0 0,-1 2-1 0 0,-1 3-26 0 0,0 1 1 0 0,-1-1-1 0 0,0-1 0 0 0,-5 11 0 0 0,-12 10 27 0 0,0 0 0 0 0,-36 35 1 0 0,28-32 6 0 0,-23 21-1 0 0,26-26 0 0 0,-25 31 0 0 0,31-32-3 0 0,-5 6-12 0 0,1 1 0 0 0,2 1-1 0 0,-22 41 1 0 0,41-68 6 0 0,1-1-1 0 0,-1 1 1 0 0,1 0-1 0 0,-1 0 1 0 0,1 0-1 0 0,1 0 1 0 0,-1 0-1 0 0,0 0 1 0 0,1 0-1 0 0,0 1 1 0 0,0 4-1 0 0,0-7 3 0 0,1 0 1 0 0,0 0-1 0 0,-1 1 0 0 0,1-1 0 0 0,0 0 0 0 0,0 0 0 0 0,0 0 1 0 0,0 0-1 0 0,0 0 0 0 0,1 0 0 0 0,-1 0 0 0 0,1 0 1 0 0,-1-1-1 0 0,1 1 0 0 0,0 0 0 0 0,-1-1 0 0 0,1 0 0 0 0,0 1 1 0 0,0-1-1 0 0,0 0 0 0 0,3 1 0 0 0,3 2-29 0 0,0 0 0 0 0,1-1 0 0 0,-1 0 1 0 0,1-1-1 0 0,0 0 0 0 0,18 1 0 0 0,55-2-145 0 0,-36-3 91 0 0,64-4 58 0 0,-2 0-51 0 0,-89 6 28 0 0,0 0 1 0 0,0 2-1 0 0,29 6 0 0 0,-47-8 52 0 0,0 0 0 0 0,0 1 0 0 0,0-1 0 0 0,0 0-1 0 0,0 0 1 0 0,0 1 0 0 0,0-1 0 0 0,0 1 0 0 0,0-1 0 0 0,0 1 0 0 0,0-1-1 0 0,0 1 1 0 0,0 0 0 0 0,0-1 0 0 0,-1 1 0 0 0,1 0 0 0 0,0-1 0 0 0,0 1-1 0 0,-1 0 1 0 0,1 0 0 0 0,-1 0 0 0 0,1 0 0 0 0,-1 0 0 0 0,1 0 0 0 0,-1 0-1 0 0,1 0 1 0 0,-1 0 0 0 0,0 0 0 0 0,0 0 0 0 0,1 0 0 0 0,-1 0-1 0 0,0 0 1 0 0,0 0 0 0 0,0 0 0 0 0,0 0 0 0 0,0 0 0 0 0,0 0 0 0 0,-1 0-1 0 0,1 0 1 0 0,0 0 0 0 0,0 0 0 0 0,-1 0 0 0 0,1 0 0 0 0,-1 2 0 0 0,-3 4 20 0 0,0 0 0 0 0,0 0 0 0 0,0 0 0 0 0,-9 10 0 0 0,11-14-5 0 0,-8 8 34 0 0,0 0 0 0 0,-18 14-1 0 0,-1 1 4 0 0,-243 208 417 0 0,141-114-301 0 0,120-107-162 0 0,-1-1 0 0 0,1 1 0 0 0,-13 22 0 0 0,19-26-3 0 0,0 0 0 0 0,0 0 0 0 0,1 0 0 0 0,0 1-1 0 0,1 0 1 0 0,-5 19 0 0 0,8-27-7 0 0,0 0 0 0 0,0-1 1 0 0,0 1-1 0 0,0 0 0 0 0,0 0 0 0 0,0-1 0 0 0,1 1 0 0 0,-1 0 0 0 0,0 0 0 0 0,1-1 1 0 0,-1 1-1 0 0,1 0 0 0 0,0-1 0 0 0,0 1 0 0 0,0-1 0 0 0,-1 1 0 0 0,1-1 0 0 0,1 1 1 0 0,-1-1-1 0 0,0 0 0 0 0,0 1 0 0 0,0-1 0 0 0,1 0 0 0 0,-1 0 0 0 0,1 0 0 0 0,-1 0 1 0 0,1 0-1 0 0,-1 0 0 0 0,1 0 0 0 0,-1-1 0 0 0,1 1 0 0 0,0 0 0 0 0,-1-1 0 0 0,4 1 1 0 0,2 0-21 0 0,0 1 1 0 0,0-1-1 0 0,-1-1 1 0 0,1 1-1 0 0,0-1 1 0 0,0 0 0 0 0,11-3-1 0 0,17-4 12 0 0,0-1 0 0 0,0-3 0 0 0,-2 0-1 0 0,44-22 1 0 0,-11-6 66 0 0,-16 8-27 0 0,-26 17 18 0 0,-16 8 9 0 0,1 1 0 0 0,-1 1-1 0 0,13-5 1 0 0,-20 8-28 0 0,0 1-1 0 0,0 0 1 0 0,-1-1 0 0 0,1 1-1 0 0,0-1 1 0 0,0 1-1 0 0,0-1 1 0 0,0 0-1 0 0,0 1 1 0 0,-1-1 0 0 0,1 0-1 0 0,0 0 1 0 0,-1 0-1 0 0,1 1 1 0 0,0-1 0 0 0,0-1-1 0 0,-1 1 150 0 0,-2 1-92 0 0,0 0-75 0 0,0 0 0 0 0,-1 1 1 0 0,1 0-1 0 0,0-1 0 0 0,0 1 0 0 0,-1 0 0 0 0,1 0 0 0 0,0 0 1 0 0,0 1-1 0 0,0-1 0 0 0,0 0 0 0 0,0 1 0 0 0,1-1 0 0 0,-1 1 1 0 0,0 0-1 0 0,-1 2 0 0 0,-15 12 31 0 0,-48 36 43 0 0,-8 7-230 0 0,25-24 73 0 0,-36 25 65 0 0,73-52 0 0 0,1 0 0 0 0,-19 18 0 0 0,-6 5-1 0 0,33-29 14 0 0,1 0 0 0 0,-1 1 0 0 0,1-1 0 0 0,-1 1 0 0 0,1-1 0 0 0,0 1 0 0 0,0 0 0 0 0,-2 4 0 0 0,3-7 0 0 0,1 1 0 0 0,0 0 0 0 0,-1-1 0 0 0,1 1 0 0 0,0-1 0 0 0,0 1 0 0 0,-1 0 0 0 0,1-1 0 0 0,0 1 0 0 0,0 0 0 0 0,0-1 0 0 0,0 1 0 0 0,0 0 0 0 0,0 1 0 0 0,0-2 0 0 0,0 1 0 0 0,1 0 0 0 0,-1-1 0 0 0,0 1 0 0 0,1 0 0 0 0,-1-1 0 0 0,1 1 0 0 0,-1-1 0 0 0,1 1 0 0 0,-1 0 0 0 0,1-1 0 0 0,-1 1 0 0 0,1-1 0 0 0,-1 0 0 0 0,1 1 0 0 0,0-1 0 0 0,-1 1 0 0 0,1-1 0 0 0,0 0 0 0 0,-1 1 0 0 0,1-1 0 0 0,0 0 0 0 0,-1 0 0 0 0,1 0 0 0 0,0 0 0 0 0,0 1 0 0 0,-1-1 0 0 0,2 0 0 0 0,26-3 0 0 0,-14 2 0 0 0,26-4-37 0 0,0-2 1 0 0,75-22-1 0 0,0 0-13 0 0,-31 9 50 0 0,54-9 0 0 0,-106 24-1 0 0,-20 3 3 0 0,1-1 0 0 0,-1 2 0 0 0,1 0 1 0 0,0 0-1 0 0,16 3 0 0 0,-28-2-1 0 0,0 0 0 0 0,0 0 0 0 0,0 0-1 0 0,-1 0 1 0 0,1 0 0 0 0,0 1 0 0 0,0-1 0 0 0,0 0-1 0 0,0 0 1 0 0,-1 1 0 0 0,1-1 0 0 0,0 1 0 0 0,0-1-1 0 0,-1 1 1 0 0,1-1 0 0 0,0 1 0 0 0,-1-1 0 0 0,1 1 0 0 0,-1 0-1 0 0,2 0 1 0 0,-2 0 0 0 0,0 0 0 0 0,0 0 0 0 0,0 0 0 0 0,1-1 0 0 0,-1 1 0 0 0,0 0 0 0 0,0 0-1 0 0,0-1 1 0 0,0 1 0 0 0,0 0 0 0 0,-1 0 0 0 0,1 0 0 0 0,0-1 0 0 0,0 1 0 0 0,0 0 0 0 0,-1 0 0 0 0,1-1 0 0 0,-1 2 0 0 0,-3 4 3 0 0,1-1 1 0 0,-1 1 0 0 0,-1-1 0 0 0,-6 6 0 0 0,5-4-4 0 0,-30 29-64 0 0,-1-1-1 0 0,-70 49 1 0 0,36-31 21 0 0,-192 155 42 0 0,242-191 0 0 0,-32 36 0 0 0,45-41 0 0 0,7-2 0 0 0,2-8-2 0 0,-1-1 0 0 0,1 0 0 0 0,0 0 0 0 0,0 0 0 0 0,0 0-1 0 0,0 0 1 0 0,0 0 0 0 0,0 0 0 0 0,0 0 0 0 0,0 0 0 0 0,0 0 0 0 0,1-1 0 0 0,-1 1 0 0 0,0 0-1 0 0,1-1 1 0 0,-1 1 0 0 0,0-1 0 0 0,1 1 0 0 0,-1-1 0 0 0,2 0 0 0 0,0 1-17 0 0,0 0-1 0 0,1-1 1 0 0,-1 0 0 0 0,0 0 0 0 0,0 0-1 0 0,1 0 1 0 0,-1 0 0 0 0,4-1 0 0 0,20-8-66 0 0,-1-1 0 0 0,43-21 0 0 0,61-32 77 0 0,-21 12 23 0 0,93-37 234 0 0,-184 81-185 0 0,23-4 0 0 0,-41 11-63 0 0,0 0 1 0 0,-1 0-1 0 0,1 0 0 0 0,0 0 0 0 0,0 1 1 0 0,0-1-1 0 0,0 0 0 0 0,0 0 0 0 0,0 0 1 0 0,0 1-1 0 0,0-1 0 0 0,-1 0 0 0 0,1 0 1 0 0,0 0-1 0 0,0 0 0 0 0,0 1 1 0 0,0-1-1 0 0,0 0 0 0 0,0 0 0 0 0,0 1 1 0 0,0-1-1 0 0,0 0 0 0 0,0 0 0 0 0,0 0 1 0 0,0 1-1 0 0,0-1 0 0 0,1 0 0 0 0,-1 0 1 0 0,0 0-1 0 0,0 0 0 0 0,0 1 0 0 0,0-1 1 0 0,0 0-1 0 0,0 0 0 0 0,0 0 0 0 0,0 0 1 0 0,1 1-1 0 0,-1-1 0 0 0,0 0 0 0 0,0 0 1 0 0,0 0-1 0 0,0 0 0 0 0,1 0 0 0 0,-1 0 1 0 0,0 1-1 0 0,0-1 0 0 0,0 0 0 0 0,0 0 1 0 0,1 0-1 0 0,-1 0 0 0 0,0 0 0 0 0,0 0 1 0 0,0 0-1 0 0,1 0 0 0 0,-1 0 0 0 0,0 0 1 0 0,0 0-1 0 0,0 0 0 0 0,1 0 1 0 0,-1 0-1 0 0,0 0 2 0 0,-6 8-3 0 0,-1 0 0 0 0,1-1 0 0 0,-2 0 0 0 0,1 0 0 0 0,-1 0 0 0 0,0-1 0 0 0,-10 6 0 0 0,-11 10 0 0 0,-138 99-143 0 0,2-1 145 0 0,138-100 38 0 0,-16 12-26 0 0,39-28-14 0 0,0 0 0 0 0,-1 0 0 0 0,2 1 0 0 0,-1-1-1 0 0,1 1 1 0 0,-6 8 0 0 0,7-6 11 0 0,3-7-7 0 0,0 1 0 0 0,0-1 0 0 0,0 1 1 0 0,0-1-1 0 0,0 1 0 0 0,0-1 0 0 0,0 1 0 0 0,0-1 0 0 0,0 0 1 0 0,0 0-1 0 0,2 1 0 0 0,-2-1-1 0 0,6 1-3 0 0,1 0 0 0 0,-1-1 0 0 0,1 1 0 0 0,-1-2 0 0 0,1 1 0 0 0,8-2 0 0 0,45-13 0 0 0,-25 6 0 0 0,18-5-7 0 0,52-23 0 0 0,53-28-44 0 0,-88 35 52 0 0,23-10-7 0 0,355-136 76 0 0,-404 160-69 0 0,-7 3 3 0 0,2 1-1 0 0,45-8 1 0 0,-68 17 32 0 0,23-3-20 0 0,-38 6-8 0 0,0 0 0 0 0,1 0-1 0 0,-1 0 1 0 0,0 1 0 0 0,0-1-1 0 0,0 0 1 0 0,0 1-1 0 0,1 0 1 0 0,-1-1 0 0 0,0 1-1 0 0,0 0 1 0 0,0 0 0 0 0,0 0-1 0 0,2 2 1 0 0,-4-3-1 0 0,1 1 0 0 0,0 0 0 0 0,-1 0 0 0 0,1-1-1 0 0,-1 1 1 0 0,1 0 0 0 0,-1 0 0 0 0,0 0 0 0 0,1 0 0 0 0,-1 0 0 0 0,0 0 0 0 0,1 0 0 0 0,-1 0 0 0 0,0 0 0 0 0,0 0 0 0 0,0 0 0 0 0,0 0-1 0 0,0 0 1 0 0,0 0 0 0 0,0 0 0 0 0,0 0 0 0 0,0 0 0 0 0,-1 0 0 0 0,1 0 0 0 0,0 0 0 0 0,-1-1 0 0 0,0 3 0 0 0,-13 24 12 0 0,7-18-51 0 0,0-1 0 0 0,0 0 0 0 0,-1 0 0 0 0,-1 0 0 0 0,-13 10 0 0 0,3-3 4 0 0,-207 151-64 0 0,177-132 100 0 0,-192 122-8 0 0,-43 30 0 0 0,153-101 20 0 0,98-65 54 0 0,0-3 36 0 0,25-13-97 0 0,0 0 0 0 0,-12 7 0 0 0,20-11-23 0 0,0-1 1 0 0,-1 1 0 0 0,1 0-1 0 0,0 0 1 0 0,0-1 0 0 0,0 1-1 0 0,0 0 1 0 0,0-1 0 0 0,-1 1-1 0 0,1 0 1 0 0,0-1 0 0 0,0 1-1 0 0,0 0 1 0 0,0-1 0 0 0,0 1-1 0 0,0 0 1 0 0,0-1 0 0 0,0 1-1 0 0,0 0 1 0 0,0 0 0 0 0,0-1-1 0 0,0 1 1 0 0,1 0 0 0 0,-1-1-1 0 0,0 1 1 0 0,0 0 0 0 0,0-1-1 0 0,0 1 1 0 0,0 0 0 0 0,1 0-1 0 0,-1-1 1 0 0,0 1 0 0 0,0 0-1 0 0,1 0 1 0 0,-1-1 0 0 0,112-108-1030 0 0,0-1 779 0 0,-70 74 260 0 0,-6 5 0 0 0,0-2 0 0 0,45-53 0 0 0,-66 68 10 0 0,-10 13 55 0 0,0-1-1 0 0,-1 1 1 0 0,0-1 0 0 0,0 0 0 0 0,0 0 0 0 0,0 0 0 0 0,-1 0-1 0 0,0-1 1 0 0,-1 1 0 0 0,4-14 0 0 0,-6 19-52 0 0,0 0 0 0 0,0 0 0 0 0,0 0 0 0 0,0 1 0 0 0,0-1 0 0 0,0 0 0 0 0,0 0 1 0 0,0 0-1 0 0,-1 0 0 0 0,1 1 0 0 0,0-1 0 0 0,-1 0 0 0 0,1 0 0 0 0,0 1 0 0 0,-1-1 0 0 0,1 0 0 0 0,-1 1 0 0 0,1-1 1 0 0,-1 0-1 0 0,0 1 0 0 0,1-1 0 0 0,-1 1 0 0 0,1-1 0 0 0,-1 1 0 0 0,0-1 0 0 0,0 1 0 0 0,1-1 0 0 0,-1 1 0 0 0,-1-1 1 0 0,0 1 1 0 0,0-1 1 0 0,0 0 0 0 0,1 1-1 0 0,-1-1 1 0 0,0 1 0 0 0,0-1-1 0 0,0 1 1 0 0,-1 0 0 0 0,1 0-1 0 0,-4 0 1 0 0,-13 5-9 0 0,0 1 1 0 0,-28 12-1 0 0,33-13-5 0 0,-74 38-149 0 0,17-8-99 0 0,22-13 57 0 0,-362 171-85 0 0,317-152 388 0 0,61-28-55 0 0,-45 24 0 0 0,-29 14 21 0 0,91-47 80 0 0,109-62-345 0 0,105-66-174 0 0,-5 4 359 0 0,8-13 0 0 0,-78 48 152 0 0,-36 26 72 0 0,-42 30-77 0 0,-26 17 48 0 0,21-17-1 0 0,-33 22-94 0 0,-9 3-94 0 0,-5 3-41 0 0,3 1 33 0 0,-1-1 1 0 0,1 2-1 0 0,0-1 1 0 0,-1 0-1 0 0,1 1 1 0 0,0 0-1 0 0,-1 0 1 0 0,-7 3-1 0 0,-6 2 12 0 0,-27 7-92 0 0,-62 28-1 0 0,57-21-83 0 0,-23 10 10 0 0,-66 25 61 0 0,57-21 44 0 0,47-19 50 0 0,-38 13 0 0 0,16-10 1 0 0,-39 11 0 0 0,75-24-4 0 0,13-2 17 0 0,-1-1 0 0 0,-16 3 0 0 0,23-5-8 0 0,-1 0 1 0 0,1 0-1 0 0,0 0 0 0 0,-1 0 0 0 0,1-1 0 0 0,0 1 0 0 0,-1-1 0 0 0,1 1 1 0 0,0-1-1 0 0,-1 0 0 0 0,1 0 0 0 0,0 0 0 0 0,0 0 0 0 0,0 0 0 0 0,-3-2 1 0 0,5 3-5 0 0,-1-1 0 0 0,1 1 0 0 0,-1-1 0 0 0,1 1 1 0 0,-1-1-1 0 0,1 1 0 0 0,-1-1 0 0 0,1 1 1 0 0,0-1-1 0 0,-1 0 0 0 0,1 1 0 0 0,0-1 1 0 0,-1 0-1 0 0,1 1 0 0 0,0-1 0 0 0,0 0 1 0 0,0 1-1 0 0,0-1 0 0 0,0 0 0 0 0,-1 1 1 0 0,1-1-1 0 0,0 0 0 0 0,1 1 0 0 0,-1-2 1 0 0,7-17 30 0 0,-2 5-21 0 0,-2 6-15 0 0,0 1-1 0 0,0 0 1 0 0,0 0-1 0 0,1 0 0 0 0,0 0 1 0 0,0 1-1 0 0,1 0 1 0 0,7-9-1 0 0,9-12-21 0 0,-9 11 18 0 0,15-15 0 0 0,-2 2 11 0 0,-14 18-5 0 0,-8 9 3 0 0,-1 0 0 0 0,1-1 1 0 0,-1 1-1 0 0,0-1 1 0 0,0 1-1 0 0,0-1 1 0 0,0 0-1 0 0,-1 0 0 0 0,1 0 1 0 0,-1 0-1 0 0,0 0 1 0 0,2-4-1 0 0,-3 6 11 0 0,0 0 1 0 0,0 1-1 0 0,1-1 0 0 0,-1 0 0 0 0,0 1 0 0 0,0-1 1 0 0,0 0-1 0 0,0 1 0 0 0,0-1 0 0 0,0 0 0 0 0,0 1 1 0 0,0-1-1 0 0,0 0 0 0 0,0 1 0 0 0,0-1 1 0 0,0 0-1 0 0,-1 1 0 0 0,1-1 0 0 0,0 0 0 0 0,0 1 1 0 0,-1-1-1 0 0,1 1 0 0 0,0-1 0 0 0,-1 0 0 0 0,1 1 1 0 0,-1-1-1 0 0,1 1 0 0 0,0-1 0 0 0,-1 1 1 0 0,1-1-1 0 0,-1 1 0 0 0,0 0 0 0 0,1-1 0 0 0,-1 1 1 0 0,1 0-1 0 0,-1-1 0 0 0,0 1 0 0 0,1 0 0 0 0,-1 0 1 0 0,0-1-1 0 0,1 1 0 0 0,-1 0 0 0 0,0 0 1 0 0,1 0-1 0 0,-2 0 0 0 0,-1-1 15 0 0,0 1 0 0 0,0 0 0 0 0,0 0 0 0 0,0 0 0 0 0,0 0 0 0 0,0 1 0 0 0,0-1 0 0 0,0 1 0 0 0,-3 1 0 0 0,-4 1-19 0 0,-5 2-6 0 0,1 1 0 0 0,-1 0 0 0 0,-21 14 0 0 0,7-2-2 0 0,16-10 0 0 0,0 1 0 0 0,-12 10 0 0 0,-3 3 0 0 0,18-15 0 0 0,0 1 0 0 0,-12 13 0 0 0,11-11 0 0 0,9-9 0 0 0,0 0 0 0 0,0 1 0 0 0,1-1 0 0 0,-1 1 0 0 0,1-1 0 0 0,-1 1 0 0 0,1 0 0 0 0,-3 3 0 0 0,4-5 0 0 0,0 1 0 0 0,0-1 0 0 0,-1 0 0 0 0,1 1 0 0 0,0-1 0 0 0,0 0 0 0 0,0 1 0 0 0,0-1 0 0 0,-1 0 0 0 0,1 1 0 0 0,0-1 0 0 0,0 0 0 0 0,0 1 0 0 0,0-1 0 0 0,0 1 0 0 0,0-1 0 0 0,0 0 0 0 0,0 1 0 0 0,0-1 0 0 0,0 1 0 0 0,0-1 0 0 0,0 0 0 0 0,0 1 0 0 0,0-1 0 0 0,1 1 0 0 0,-1-1 0 0 0,0 0 0 0 0,0 1 0 0 0,0-1 0 0 0,1 0 0 0 0,-1 1 0 0 0,0-1 0 0 0,5 1 0 0 0,-2 0-11 0 0,0-1 0 0 0,-1 0 0 0 0,1 0 1 0 0,0 0-1 0 0,0 0 0 0 0,-1-1 0 0 0,1 1 0 0 0,0-1 0 0 0,-1 1 0 0 0,1-1 0 0 0,-1 0 0 0 0,1 0 1 0 0,-1 0-1 0 0,3-2 0 0 0,15-5-55 0 0,11-2-37 0 0,58-28 1 0 0,-45 18 7 0 0,66-37-125 0 0,-56 28 253 0 0,216-121 243 0 0,-255 141-276 0 0,1-1 0 0 0,23-21 0 0 0,-13 15-159 0 0,-22 14 46 0 0,-1 1-1 0 0,1-1 1 0 0,-1 0-1 0 0,1-1 1 0 0,3-2-1 0 0,-71-83-17773 0 0,55 77 16238 0 0,-9-8 321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2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5695 0 0,'0'0'978'0'0,"4"19"684"0"0,0 24-542 0 0,-1-12-776 0 0,-2-4 376 0 0,1-10-313 0 0,-2-15-356 0 0,0 0 0 0 0,1 0 0 0 0,-1 0-1 0 0,0 0 1 0 0,0 0 0 0 0,0 0 0 0 0,0-1 0 0 0,-1 4-1 0 0,-1 30 542 0 0,1 1-418 0 0,0-34-155 0 0,1 1 1 0 0,0 0-1 0 0,0-1 1 0 0,0 1-1 0 0,1 0 1 0 0,-1-1-1 0 0,1 1 1 0 0,1 4-1 0 0,-1-2 43 0 0,0 0 0 0 0,0 0 0 0 0,0 1 0 0 0,0 6 0 0 0,-8 71-49 0 0,6-75 41 0 0,0-1-1 0 0,-1 0 0 0 0,-2 8 1 0 0,-2 10 90 0 0,2 46-59 0 0,2-41-64 0 0,-5 35-1 0 0,7-64-20 0 0,-9 78 4 0 0,8-51-9 0 0,2-21 28 0 0,-1-1-1 0 0,-1 0 1 0 0,0 9 0 0 0,1 7 72 0 0,0-20-85 0 0,1 0 0 0 0,-1 0 0 0 0,0 0 0 0 0,0 0 0 0 0,0 0 0 0 0,0 0-1 0 0,0 0 1 0 0,-1 0 0 0 0,0 4 0 0 0,-1-2-10 0 0,1 0 0 0 0,0 0 0 0 0,0 1 0 0 0,1-1 0 0 0,-1 7 0 0 0,-1 5 0 0 0,-6 13 0 0 0,7-27 4 0 0,1 0-1 0 0,-1 0 1 0 0,1 1-1 0 0,-1-1 1 0 0,1 0-1 0 0,0 1 1 0 0,0-1-1 0 0,0 3 1 0 0,0-2-1 0 0,0-1 1 0 0,0 1 0 0 0,0-1-1 0 0,0 0 1 0 0,-1 1-1 0 0,1-1 1 0 0,-1 0 0 0 0,-1 4-1 0 0,-2 10 24 0 0,-1 1 21 0 0,-5 10 5 0 0,2 2-53 0 0,0 1 0 0 0,2-3 152 0 0,-1 1 32 0 0,5-14-47 0 0,2-13-123 0 0,0 0 1 0 0,0 0 0 0 0,0 0 0 0 0,0 0 0 0 0,0 0 0 0 0,-1 1-1 0 0,1-1 1 0 0,0 0 0 0 0,0 0 0 0 0,-1 0 0 0 0,1 0 0 0 0,-1 0-1 0 0,0 2 1 0 0,-7 21 84 0 0,6-8-44 0 0,1-2-57 0 0,-1-2 2 0 0,2-10 0 0 0,0-1 0 0 0,0 0 0 0 0,-1 1 0 0 0,1-1 0 0 0,0 0 0 0 0,-1 1 0 0 0,1-1 0 0 0,0 0 0 0 0,-1 0 0 0 0,0 2 0 0 0,-2 9 0 0 0,3-11 0 0 0,0 0 0 0 0,0 0 0 0 0,0 0 0 0 0,-1 0 0 0 0,1-1 0 0 0,0 1 0 0 0,0 0 0 0 0,0 0 0 0 0,-1 0 0 0 0,1 0 0 0 0,0 0 0 0 0,-1-1 0 0 0,0 2 0 0 0,0 0 0 0 0,0 0 0 0 0,1-1 0 0 0,-1 1 0 0 0,1 0 0 0 0,0 0 0 0 0,-1-1 0 0 0,1 1 0 0 0,0 0 0 0 0,0 0 0 0 0,0 0 0 0 0,0-1 0 0 0,0 1 0 0 0,0 0 0 0 0,1 3 0 0 0,0-3 0 0 0,-1 0 0 0 0,0 1 0 0 0,1-1 0 0 0,-1 1 0 0 0,0-1 0 0 0,-1 1 0 0 0,1-1 0 0 0,-1 4 0 0 0,-12 48 64 0 0,10-42-33 0 0,-2 3 93 0 0,-2 12 20 0 0,7-27-142 0 0,-1 0 0 0 0,1 1 0 0 0,0-1 0 0 0,0 0 0 0 0,0 1 1 0 0,0-1-1 0 0,0 0 0 0 0,0 1 0 0 0,0-1 0 0 0,0 0 0 0 0,0 1 0 0 0,0-1 0 0 0,0 0 0 0 0,0 1 0 0 0,0-1 1 0 0,0 0-1 0 0,0 1 0 0 0,0-1 0 0 0,0 0 0 0 0,0 1 0 0 0,0-1 0 0 0,0 0 0 0 0,1 1 0 0 0,-1-1-2 0 0,0 1 1 0 0,0-1-1 0 0,0 0 0 0 0,0 0 0 0 0,0 1 0 0 0,0-1 0 0 0,0 0 0 0 0,0 1 0 0 0,1-1 1 0 0,-1 0-1 0 0,0 1 0 0 0,0-1 0 0 0,0 0 0 0 0,-1 1 0 0 0,1-1 0 0 0,0 0 0 0 0,0 1 0 0 0,0-1 1 0 0,0 0-1 0 0,0 1 0 0 0,0-1 0 0 0,0 0 0 0 0,0 0 0 0 0,-1 1 0 0 0,-3 3 0 0 0,4-3 0 0 0,0-1 0 0 0,-1 0 0 0 0,1 1 0 0 0,0-1 0 0 0,-1 0 0 0 0,1 1 0 0 0,0-1 0 0 0,-1 1 0 0 0,1-1 0 0 0,0 1 0 0 0,0-1 0 0 0,0 1 0 0 0,-1-1 0 0 0,1 1 0 0 0,0-1 0 0 0,0 1 0 0 0,0-1 0 0 0,0 1 0 0 0,0-1 0 0 0,0 1 0 0 0,0-1 0 0 0,0 1 0 0 0,0-1 0 0 0,0 2 0 0 0,0-2 0 0 0,0 1 0 0 0,0 0 0 0 0,0 0 0 0 0,0-1 0 0 0,0 1 0 0 0,0 0 0 0 0,-1-1 0 0 0,1 1 0 0 0,0 0 0 0 0,0-1 0 0 0,-1 1 0 0 0,1-1 0 0 0,-1 1 0 0 0,1 0 0 0 0,-1 0 0 0 0,-4 11 0 0 0,5-12 0 0 0,0 1 0 0 0,0-1 0 0 0,0 1 0 0 0,0 0 0 0 0,0-1 0 0 0,-1 1 0 0 0,1-1 0 0 0,0 1 0 0 0,0-1 0 0 0,-1 1 0 0 0,1-1 0 0 0,0 1 0 0 0,0-1 0 0 0,-1 1 0 0 0,1-1 0 0 0,-1 0 0 0 0,1 1 0 0 0,0-1 0 0 0,-2 1 0 0 0,2-1 0 0 0,0 1 0 0 0,-1-1 0 0 0,1 0 0 0 0,-1 1 0 0 0,1-1 0 0 0,0 1 0 0 0,-1-1 0 0 0,1 1 0 0 0,0-1 0 0 0,-1 1 0 0 0,1-1 0 0 0,0 0 0 0 0,0 1 0 0 0,-1 0 0 0 0,1-1 0 0 0,0 1 0 0 0,0-1 0 0 0,0 1 0 0 0,0-1 0 0 0,0 1 0 0 0,0-1 0 0 0,0 1 0 0 0,0-1 0 0 0,0 1 0 0 0,0-1 0 0 0,0 2 0 0 0,0-1 0 0 0,0 0 0 0 0,0 0 0 0 0,0 0 0 0 0,0 0 0 0 0,0 1 0 0 0,-1-1 0 0 0,1 0 0 0 0,0 0 0 0 0,-1 0 0 0 0,1 0 0 0 0,-1 0 0 0 0,0 2 0 0 0,-3 10 0 0 0,0-3 13 0 0,4-9-8 0 0,-1 0 0 0 0,1 0-1 0 0,-1 0 1 0 0,1-1 0 0 0,0 1 0 0 0,-1 0-1 0 0,1 0 1 0 0,0 0 0 0 0,0 0 0 0 0,0 0-1 0 0,0 0 1 0 0,0 1 0 0 0,-2 9 56 0 0,2-10-58 0 0,0-1-1 0 0,0 1 1 0 0,0 0 0 0 0,0-1 0 0 0,-1 1 0 0 0,1 0 0 0 0,0 0-1 0 0,0-1 1 0 0,1 1 0 0 0,-1 0 0 0 0,0-1 0 0 0,0 1 0 0 0,0 0-1 0 0,0 0 1 0 0,1-1 0 0 0,-1 1 0 0 0,0 0 0 0 0,0-1-1 0 0,1 2 1 0 0,0-2-3 0 0,-1 0 0 0 0,0 1 0 0 0,0-1 0 0 0,0 1 0 0 0,0-1 0 0 0,0 0 0 0 0,0 1 0 0 0,1-1 0 0 0,-1 1 0 0 0,0-1 0 0 0,0 1 0 0 0,0-1 0 0 0,0 0 0 0 0,-1 1 0 0 0,1-1 0 0 0,0 1 0 0 0,0-1 0 0 0,0 0 0 0 0,0 1 0 0 0,0-1 0 0 0,0 1 0 0 0,-1-1 0 0 0,1 1 0 0 0,-2 8 0 0 0,3-4-3 0 0,0-4 6 0 0,-1-1 0 0 0,0 0 1 0 0,0 1-1 0 0,0-1 1 0 0,0 1-1 0 0,1-1 0 0 0,-1 1 1 0 0,0-1-1 0 0,0 1 1 0 0,0-1-1 0 0,0 0 0 0 0,0 1 1 0 0,0-1-1 0 0,0 1 1 0 0,-1-1-1 0 0,1 1 0 0 0,0-1 1 0 0,0 1-1 0 0,0-1 1 0 0,0 1-1 0 0,0-1 0 0 0,-1 0 1 0 0,1 1-1 0 0,0-1 1 0 0,0 1-1 0 0,-1-1 0 0 0,1 0 1 0 0,0 1-1 0 0,-1-1 1 0 0,1 0-1 0 0,0 1 0 0 0,-1-1 1 0 0,0 0-1 0 0,1 3 8 0 0,-1-1-1 0 0,0 1 0 0 0,1 0 0 0 0,0-1 1 0 0,0 1-1 0 0,0-1 0 0 0,0 1 1 0 0,0-1-1 0 0,0 1 0 0 0,0-1 0 0 0,1 1 1 0 0,0 0-1 0 0,0 2 0 0 0,0-1 0 0 0,1-1 0 0 0,-1 1 1 0 0,-1 0-1 0 0,1 0 0 0 0,-1 0 0 0 0,1 0 0 0 0,-1 0 0 0 0,0 0 0 0 0,0 0 0 0 0,-1 0 0 0 0,-1 6 0 0 0,1-3-3 0 0,-2 6-9 0 0,2-11 3 0 0,1-1 0 0 0,-1 1 1 0 0,1-1-1 0 0,0 1 0 0 0,-1-1 1 0 0,1 1-1 0 0,0-1 0 0 0,0 1 1 0 0,0 2-1 0 0,0-2 13 0 0,0-1-1 0 0,0 1 1 0 0,0 0-1 0 0,0 0 1 0 0,-1-1 0 0 0,1 1-1 0 0,-1 0 1 0 0,0 1-1 0 0,-2 14 46 0 0,0-4-122 0 0,3-12 60 0 0,-1 0 1 0 0,1 0 0 0 0,-1 0-1 0 0,1 0 1 0 0,0 0 0 0 0,0 0 0 0 0,0 0-1 0 0,0 0 1 0 0,-1 0 0 0 0,1 0-1 0 0,0 0 1 0 0,1 0 0 0 0,-1 2-1 0 0,-3 25 163 0 0,-1-8-106 0 0,6-15-45 0 0,-2-4-8 0 0,0 0-1 0 0,0-1 1 0 0,1 1-1 0 0,-1 0 1 0 0,0 0-1 0 0,0-1 1 0 0,0 1-1 0 0,0 0 1 0 0,0-1-1 0 0,0 1 1 0 0,0 0-1 0 0,0 0 1 0 0,0-1-1 0 0,0 1 1 0 0,0 0-1 0 0,-1-1 1 0 0,1 1-1 0 0,0 0 1 0 0,0-1-1 0 0,-1 1 1 0 0,1 0-1 0 0,-1 0 1 0 0,0 1 3 0 0,1 0 0 0 0,-1 0 0 0 0,1 0 0 0 0,-1 0 0 0 0,1 0 0 0 0,0 0-1 0 0,0 0 1 0 0,0 1 0 0 0,0-1 0 0 0,0 0 0 0 0,1 0 0 0 0,-1 0 0 0 0,1 2 0 0 0,1 17-6 0 0,-3-5 66 0 0,1 31 0 0 0,0-46-65 0 0,-1 0 0 0 0,1 0-1 0 0,0 0 1 0 0,0 0 0 0 0,0 0-1 0 0,0 0 1 0 0,-1 0 0 0 0,1 0-1 0 0,0 0 1 0 0,-1 0 0 0 0,1 0-1 0 0,-2 2 1 0 0,2-3-2 0 0,-1 1 0 0 0,1 0 0 0 0,-1 0 0 0 0,1-1 0 0 0,0 1 0 0 0,-1 0 0 0 0,1 0 0 0 0,0-1-1 0 0,0 1 1 0 0,-1 0 0 0 0,1 0 0 0 0,0 0 0 0 0,0 0 0 0 0,0-1 0 0 0,0 1 0 0 0,0 0 0 0 0,0 0 0 0 0,0 0 0 0 0,1 0 0 0 0,-1-1-1 0 0,0 1 1 0 0,1 1 0 0 0,3 12 17 0 0,-1-1 0 0 0,-1 1-1 0 0,1-1 1 0 0,-1 20 0 0 0,0-6-3 0 0,-1 0-19 0 0,-1-21 5 0 0,0 0 0 0 0,0 0 0 0 0,0 0-1 0 0,4 12 1 0 0,-4-17 3 0 0,0 1 0 0 0,0-1 0 0 0,0 0 0 0 0,0 1 0 0 0,0-1 0 0 0,0 0 0 0 0,0 1 0 0 0,0-1 0 0 0,-1 0 0 0 0,1 2 0 0 0,-2 12 0 0 0,5 27 0 0 0,-3-37-15 0 0,0 0 0 0 0,0 0-1 0 0,-1 0 1 0 0,0 0 0 0 0,-2 9-1 0 0,3-2-42 0 0,0-11 59 0 0,0 0 0 0 0,1 0 0 0 0,-1-1 0 0 0,0 1-1 0 0,0 0 1 0 0,0 0 0 0 0,-1 0 0 0 0,1 0 0 0 0,0 0-1 0 0,0 0 1 0 0,0 0 0 0 0,-1 0 0 0 0,1 1 0 0 0,-3 3 27 0 0,2-5-26 0 0,1 1 0 0 0,-1 0 0 0 0,1 0-1 0 0,0 0 1 0 0,-1-1 0 0 0,1 1 0 0 0,0 0 0 0 0,-1 0 0 0 0,1 0-1 0 0,0 0 1 0 0,0 0 0 0 0,0 0 0 0 0,-1 0 0 0 0,1 0-1 0 0,0 0 1 0 0,1 0 0 0 0,-1-1 0 0 0,0 1 0 0 0,0 0-1 0 0,1 2 1 0 0,-2 30 52 0 0,0 2-44 0 0,1-33-10 0 0,0 0 0 0 0,0 0 0 0 0,0 0 0 0 0,-1 1 0 0 0,1-1 0 0 0,0 0 0 0 0,-2 3 0 0 0,-1 14 0 0 0,3-17 0 0 0,0-1 0 0 0,0 1 0 0 0,0-1 0 0 0,0 1 0 0 0,-1-1 0 0 0,1 1 0 0 0,0-1 0 0 0,-1 1 0 0 0,0 1 0 0 0,0-2 0 0 0,1 1 0 0 0,-1-1 0 0 0,1 0 0 0 0,-1 0 0 0 0,1 1 0 0 0,0-1 0 0 0,0 0 0 0 0,-1 1 0 0 0,1-1 0 0 0,0 0 0 0 0,0 0 0 0 0,0 1 0 0 0,1 1 0 0 0,-1 30 0 0 0,0-32 0 0 0,0-1 0 0 0,0 1 0 0 0,0 0 0 0 0,0-1 0 0 0,0 1 0 0 0,0-1 0 0 0,0 1 0 0 0,0 0 0 0 0,0-1 0 0 0,-1 1 0 0 0,1-1 0 0 0,0 1 0 0 0,0-1 0 0 0,0 1 0 0 0,-1-1 0 0 0,1 1 0 0 0,-1 0 0 0 0,-2 10 0 0 0,4-7 0 0 0,-1-3 0 0 0,0 0 0 0 0,0 0 0 0 0,0 0 0 0 0,0 0 0 0 0,0 0 0 0 0,0 0 0 0 0,0 0 0 0 0,0 0 0 0 0,0 0 0 0 0,0 0 0 0 0,-1 0 0 0 0,1 0 0 0 0,0 0 0 0 0,-1 0 0 0 0,1 0 0 0 0,-1 2 0 0 0,0-2 0 0 0,1 0 0 0 0,0 0 0 0 0,-1 1 0 0 0,1-1 0 0 0,0 0 0 0 0,0 0 0 0 0,0 1 0 0 0,0-1 0 0 0,0 0 0 0 0,0 1 0 0 0,0 0 0 0 0,0 14 0 0 0,0-14 0 0 0,-1 0 0 0 0,1 0 0 0 0,0-1 0 0 0,0 1 0 0 0,0 0 0 0 0,1 0 0 0 0,-1 0 0 0 0,0-1 0 0 0,1 1 0 0 0,-1 0 0 0 0,1-1 0 0 0,0 3 0 0 0,0-2 0 0 0,-1-1 1 0 0,1 1-1 0 0,0-1 1 0 0,-1 1 0 0 0,0-1-1 0 0,1 1 1 0 0,-1 0 0 0 0,0-1-1 0 0,0 1 1 0 0,0-1-1 0 0,0 1 1 0 0,0 0 0 0 0,0-1-1 0 0,0 1 1 0 0,-1 0 0 0 0,1-1-1 0 0,-1 3 1 0 0,-1-1 2 0 0,1 0 1 0 0,0 0 0 0 0,0 0-1 0 0,0 0 1 0 0,1 0-1 0 0,-1 1 1 0 0,1-1-1 0 0,0 0 1 0 0,0 0-1 0 0,0 1 1 0 0,0-1 0 0 0,0 0-1 0 0,1 1 1 0 0,1 3-1 0 0,-1 2-3 0 0,-1 0 0 0 0,0 15 0 0 0,0-15 0 0 0,0 0 0 0 0,2 16 0 0 0,-2-20 0 0 0,0 0 0 0 0,1 0 0 0 0,-2 0 0 0 0,1 0 0 0 0,-2 8 0 0 0,1-8 0 0 0,1 0 0 0 0,-1 0 0 0 0,1 1 0 0 0,1 7 0 0 0,-6 21 0 0 0,4-19 1 0 0,0 2-55 0 0,2 15 43 0 0,-2 1 11 0 0,1-32 0 0 0,0 0 0 0 0,0 0 0 0 0,0 0 0 0 0,0 1 0 0 0,0-1 0 0 0,0 0 0 0 0,0 0 0 0 0,0 0 0 0 0,-1 0 0 0 0,1 0 0 0 0,-1 1 0 0 0,1-1 0 0 0,-1 1 0 0 0,1-1 0 0 0,0 0 0 0 0,-1 0 0 0 0,1 0 0 0 0,0 0 0 0 0,0 0 0 0 0,0 0 0 0 0,0 0 0 0 0,0 0 0 0 0,0 0 0 0 0,0 1 0 0 0,1 1 0 0 0,-1-2 0 0 0,0 0 0 0 0,0 0 0 0 0,0 0 0 0 0,0 0 0 0 0,0 0 0 0 0,0 0 0 0 0,0 0 0 0 0,0 0 0 0 0,0 0 0 0 0,0 0 0 0 0,-1 2 0 0 0,0-2 0 0 0,1 0 0 0 0,0 0 0 0 0,-1 0 0 0 0,1 0 0 0 0,0 1 0 0 0,0-1 0 0 0,0 0 0 0 0,0 0 0 0 0,0 0 0 0 0,0 0 0 0 0,1 2 0 0 0,-2 12 0 0 0,1-14 0 0 0,0 1 0 0 0,-1-1 0 0 0,1 0 0 0 0,0 1 0 0 0,0-1 0 0 0,0 0 0 0 0,0 1 0 0 0,0-1 0 0 0,0 0 0 0 0,1 1 0 0 0,0 1 0 0 0,1 16 0 0 0,-2-4 0 0 0,1-12 0 0 0,-1-1 0 0 0,0 0 0 0 0,0 0 0 0 0,0 0 0 0 0,0 0 0 0 0,0 0 0 0 0,-1 4 0 0 0,0 13 0 0 0,1 24 0 0 0,-1-24 0 0 0,1-17 0 0 0,0 0 0 0 0,0 0 0 0 0,-1 0 0 0 0,1 0 0 0 0,0 0 0 0 0,1 0 0 0 0,-1 0 0 0 0,1 3 0 0 0,0 31 0 0 0,2 2 0 0 0,-3-36 0 0 0,1 0 0 0 0,-1 0 0 0 0,0 0 0 0 0,0 0 0 0 0,0 0 0 0 0,0 0 0 0 0,-1 3 0 0 0,1 14 0 0 0,1 18 92 0 0,2 7 112 0 0,-2-22-192 0 0,-2-19-5 0 0,1 0 1 0 0,0 0-1 0 0,1 0 1 0 0,-1 0-1 0 0,0 0 1 0 0,2 3-1 0 0,0 33 57 0 0,0-2-64 0 0,-4 3 0 0 0,1-22 0 0 0,1-16 0 0 0,-1-1 0 0 0,1 1 0 0 0,0 0 0 0 0,0 0 0 0 0,0 0 0 0 0,0-1 0 0 0,0 1 0 0 0,1 3 0 0 0,-1-4 3 0 0,0 0 1 0 0,0 0-1 0 0,0 0 0 0 0,0 0 0 0 0,0 0 1 0 0,0 0-1 0 0,0 1 0 0 0,0-1 0 0 0,-1 0 1 0 0,1 0-1 0 0,-1 1 0 0 0,1-1 2 0 0,-1 0 0 0 0,1 0 0 0 0,0 0 0 0 0,0 0 0 0 0,-1 0 0 0 0,1 0 0 0 0,0 0 0 0 0,0 0 0 0 0,0 0 0 0 0,0 0 0 0 0,1 2 0 0 0,0 4 49 0 0,0-6-40 0 0,-1 1-1 0 0,1-1 1 0 0,-1 0 0 0 0,0 1-1 0 0,1-1 1 0 0,-1 1 0 0 0,0-1-1 0 0,0 1 1 0 0,0-1 0 0 0,0 0-1 0 0,0 1 1 0 0,-1-1 0 0 0,1 2-1 0 0,-1-1-7 0 0,1-1-1 0 0,0 0 1 0 0,0 1-1 0 0,0-1 1 0 0,0 1-1 0 0,0-1 1 0 0,0 1-1 0 0,0-1 1 0 0,1 3 0 0 0,0 12 10 0 0,1 19-16 0 0,-2-34 0 0 0,0 1 0 0 0,0 0 0 0 0,1-1 0 0 0,-1 1 0 0 0,0-1 0 0 0,0 1 0 0 0,1-1 0 0 0,-1 1 0 0 0,2 1 0 0 0,-2-2 0 0 0,1 1 0 0 0,-1-1 0 0 0,1 1 0 0 0,-1-1 0 0 0,0 1 0 0 0,1-1 0 0 0,-1 1 0 0 0,0 0 0 0 0,0-1 0 0 0,0 1 0 0 0,0 1 0 0 0,-1 2 0 0 0,1 0 0 0 0,0 1 0 0 0,0-1 0 0 0,0 0 0 0 0,2 8 0 0 0,-1-7 0 0 0,0 0 0 0 0,-1 0 0 0 0,0 11 0 0 0,0-12 0 0 0,0 1 0 0 0,0-1 0 0 0,1 0 0 0 0,2 10 0 0 0,-2-10 0 0 0,0-1 0 0 0,0 1 0 0 0,-1 0 0 0 0,0-1 0 0 0,1 1 0 0 0,-2-1 0 0 0,1 6 0 0 0,1 27 0 0 0,2-20 0 0 0,-3-15 0 0 0,1 1 0 0 0,-1-1 0 0 0,0 0 0 0 0,1 0 0 0 0,-1 0 0 0 0,0 0 0 0 0,-1 3 0 0 0,3 11 0 0 0,-2-14 0 0 0,1-1 0 0 0,-1 1 0 0 0,0-1 0 0 0,1 1 0 0 0,-1-1 0 0 0,0 1 0 0 0,0-1 0 0 0,0 1 0 0 0,-1 1 0 0 0,1-1 0 0 0,0 0 0 0 0,0-1 0 0 0,0 1 0 0 0,0-1 0 0 0,0 1 0 0 0,1 0 0 0 0,-1-1 0 0 0,0 1 0 0 0,2 2 0 0 0,1 14 0 0 0,1 23 0 0 0,-4-30 11 0 0,0-6-2 0 0,0-1 0 0 0,-1 0 0 0 0,1 1-1 0 0,-1-1 1 0 0,-1 6 0 0 0,2-9-9 0 0,-1 0 0 0 0,1 0 0 0 0,0 0 0 0 0,0 0 0 0 0,0 0 0 0 0,0 0 0 0 0,0 1 0 0 0,0-1 0 0 0,1 0 0 0 0,-1 0 0 0 0,0 0 0 0 0,0 0 0 0 0,1 2 0 0 0,2 11 0 0 0,-3-11 0 0 0,-1-1 0 0 0,1 1 0 0 0,-1-1 0 0 0,1 0 0 0 0,0 1 0 0 0,0-1 0 0 0,1 0 0 0 0,-1 1 0 0 0,0-1 0 0 0,1 0 0 0 0,0 3 0 0 0,4 36 0 0 0,-5-22 0 0 0,-1-17 0 0 0,1 0 0 0 0,0 0 0 0 0,0 0 0 0 0,0 0 0 0 0,0 0 0 0 0,0 0 0 0 0,0 0 0 0 0,2 3 0 0 0,0 30 0 0 0,-1-7 11 0 0,0-24 4 0 0,0-3 0 0 0,-1 0 1 0 0,1 0-1 0 0,-1 1 0 0 0,0-1 1 0 0,1 0-1 0 0,-1 0 0 0 0,0 0 1 0 0,0 1-1 0 0,0-1 1 0 0,0 0-1 0 0,0 1 0 0 0,0-1 1 0 0,0 0-1 0 0,-1 2 0 0 0,1-2 23 0 0,0 0-1 0 0,0 0 0 0 0,0 0 1 0 0,0 0-1 0 0,0 0 0 0 0,0 0 1 0 0,0 0-1 0 0,0 0 0 0 0,1 0 1 0 0,-1 0-1 0 0,0 0 0 0 0,1 0 1 0 0,0 1-1 0 0,-1-1 47 0 0,1 0 0 0 0,-1 0-1 0 0,0 0 1 0 0,1 0 0 0 0,-1 0 0 0 0,0 0-1 0 0,1 0 1 0 0,-1 1 0 0 0,0-1 0 0 0,0 0-1 0 0,0 2 1 0 0,-1-1-60 0 0,1-1-1 0 0,0 1 0 0 0,0 0 1 0 0,1-1-1 0 0,-1 1 0 0 0,0-1 0 0 0,0 1 1 0 0,2 2-1 0 0,0 13-962 0 0,-1-2 562 0 0,-1-13 353 0 0,1 0 1 0 0,-1-1-1 0 0,0 1 0 0 0,0 0 0 0 0,0 0 0 0 0,0 0 1 0 0,0 0-1 0 0,-1 2 0 0 0,1 17 27 0 0,0-6-18 0 0,4-2-44 0 0,-4-12 60 0 0,1 0 0 0 0,-1 0-1 0 0,1 0 1 0 0,-1 0 0 0 0,0 0-1 0 0,1 0 1 0 0,-1 0 0 0 0,0 0-1 0 0,0 0 1 0 0,0 0 0 0 0,0 0 0 0 0,0 0-1 0 0,0 1 1 0 0,-1 3 21 0 0,1-3 27 0 0,-1 0 0 0 0,1 0 0 0 0,0-1-1 0 0,-1 1 1 0 0,1 0 0 0 0,0 0 0 0 0,0 0 0 0 0,1 0 0 0 0,-1 0 0 0 0,1 2 0 0 0,-1 11 995 0 0,0-14-1004 0 0,-1 1-1 0 0,1 0 1 0 0,0-1 0 0 0,0 1-1 0 0,0 0 1 0 0,1-1 0 0 0,-1 1 0 0 0,1 2-1 0 0,5 25-1469 0 0,-6-27 1428 0 0,1 0 1 0 0,-1-1-1 0 0,0 1 1 0 0,0-1-1 0 0,0 1 1 0 0,0 0-1 0 0,0-1 1 0 0,0 1-1 0 0,-1 2 1 0 0,1 10 73 0 0,-1-2 26 0 0,1-11-91 0 0,0 0 1 0 0,0 0-1 0 0,0 0 0 0 0,0 0 1 0 0,0 0-1 0 0,0 0 0 0 0,0 0 1 0 0,0 0-1 0 0,0 1 0 0 0,0-1 1 0 0,0 0-1 0 0,1 1 0 0 0,5 25 57 0 0,-5-15-33 0 0,-2-11-29 0 0,1 0 1 0 0,0 0-1 0 0,0 0 1 0 0,0-1 0 0 0,0 1-1 0 0,0 0 1 0 0,0 0-1 0 0,0 0 1 0 0,0 0-1 0 0,0 0 1 0 0,1 0 0 0 0,-1 1-1 0 0,3 23-90 0 0,-3-13 85 0 0,0-11 4 0 0,0 0 0 0 0,0 0 1 0 0,-1 0-1 0 0,1 0 1 0 0,0 0-1 0 0,0 0 0 0 0,0 0 1 0 0,1 0-1 0 0,-1 0 1 0 0,0-1-1 0 0,0 1 1 0 0,1 1-1 0 0,-1-1 3 0 0,0-1 1 0 0,0 0-1 0 0,0 1 0 0 0,0-1 1 0 0,0 0-1 0 0,1 1 0 0 0,-1-1 1 0 0,0 1-1 0 0,0-1 0 0 0,0 0 0 0 0,0 1 1 0 0,-1-1-1 0 0,1 1 0 0 0,0-1 1 0 0,0 0-1 0 0,0 1 0 0 0,0-1 1 0 0,0 0-1 0 0,0 1 0 0 0,-1-1 1 0 0,1 0-1 0 0,0 1 0 0 0,0-1 1 0 0,-1 1-1 0 0,1-1 0 0 0,0 0 0 0 0,-1 1 0 0 0,1-1 1 0 0,0 1-1 0 0,0-1 0 0 0,-1 0 0 0 0,1 1 0 0 0,0-1 0 0 0,0 1 0 0 0,0-1 0 0 0,0 0 1 0 0,0 1-1 0 0,0-1 0 0 0,0 1 0 0 0,0-1 0 0 0,0 1 0 0 0,0-1 0 0 0,0 0 0 0 0,0 2 1 0 0,4 12 6 0 0,-2-8-11 0 0,0-1-1 0 0,-1 1 1 0 0,2 10 0 0 0,-1 11 0 0 0,-1 5 0 0 0,0 0 0 0 0,-4-2 0 0 0,1-3 0 0 0,2 2 0 0 0,-2 1 0 0 0,0-26 0 0 0,1 0 0 0 0,0 0 0 0 0,1 0 0 0 0,-1 1 0 0 0,1-1 0 0 0,0 0 0 0 0,0 0 0 0 0,0 0 0 0 0,1 6 0 0 0,1 18 0 0 0,-2-27 0 0 0,1 1 0 0 0,-1 0 0 0 0,0 0 0 0 0,0 0 0 0 0,0 0 0 0 0,0 0 0 0 0,0 0 0 0 0,0 0 0 0 0,0 0 0 0 0,-1 0 0 0 0,1 0 0 0 0,-2 2 0 0 0,2-2 0 0 0,-1 0 0 0 0,1 0 0 0 0,-1 0 0 0 0,1 1 0 0 0,0-1 0 0 0,0 0 0 0 0,0 0 0 0 0,0 0 0 0 0,0 4 0 0 0,-1 23 0 0 0,0 2 0 0 0,-2 2 0 0 0,-1 2 0 0 0,4-31 0 0 0,0 1 0 0 0,0-1 0 0 0,-1 0 0 0 0,-1 7 0 0 0,1-8 0 0 0,0 1 0 0 0,0 0 0 0 0,1 0 0 0 0,0 0 0 0 0,0 7 0 0 0,-4 15 0 0 0,2 2 0 0 0,1-15-1 0 0,1-12 3 0 0,-1 0-1 0 0,1 0 0 0 0,0 1 1 0 0,0-1-1 0 0,0 0 1 0 0,0 0-1 0 0,0 1 1 0 0,0-1-1 0 0,0 0 0 0 0,0 0 1 0 0,1 2-1 0 0,-1 26 175 0 0,0-28-176 0 0,0-1 0 0 0,0 1 0 0 0,0 0 0 0 0,0 0 0 0 0,0-1 0 0 0,0 1 0 0 0,0 0 0 0 0,0 0 0 0 0,0-1 0 0 0,-1 1 0 0 0,1 0-1 0 0,0-1 1 0 0,0 1 0 0 0,-1 0 0 0 0,0 1 0 0 0,1-2 1 0 0,-1 1 0 0 0,1 0 0 0 0,-1 0 0 0 0,1 0 0 0 0,0 0 0 0 0,-1 0 0 0 0,1 0-1 0 0,0 0 1 0 0,0 0 0 0 0,0 0 0 0 0,0 0 0 0 0,0 1 0 0 0,-1 10 60 0 0,0 3-5 0 0,1-15-56 0 0,0 1 0 0 0,0 0 0 0 0,0 0 0 0 0,0 0 0 0 0,0 0 0 0 0,-1 0 0 0 0,1 0 0 0 0,0 0 0 0 0,0 0 0 0 0,-1 0 0 0 0,1 0 0 0 0,-1 1 0 0 0,-3 10 0 0 0,2 0 28 0 0,0 2 8 0 0,2-13-36 0 0,0 0 0 0 0,0 0 0 0 0,-1 0 0 0 0,1 0 0 0 0,0 0 0 0 0,0 0 0 0 0,-1 1 0 0 0,1-1 0 0 0,0 0 0 0 0,-1 0 0 0 0,0 1 0 0 0,-3 13 0 0 0,2-4 25 0 0,1-9-21 0 0,1-1 0 0 0,0 1-1 0 0,-1-1 1 0 0,1 1 0 0 0,0-1 0 0 0,0 1 0 0 0,0-1 0 0 0,0 1 0 0 0,1 1 0 0 0,-3 25 60 0 0,0-16-64 0 0,2-12 0 0 0,0 1 0 0 0,0-1 0 0 0,-1 1 0 0 0,1-1 0 0 0,0 1 0 0 0,0-1 0 0 0,0 1 0 0 0,0 0 0 0 0,0-1 0 0 0,0 1 0 0 0,0-1 0 0 0,0 1 0 0 0,0 0 0 0 0,0-1 0 0 0,0 1 0 0 0,0-1 0 0 0,0 1 0 0 0,1-1 0 0 0,-1 1 0 0 0,0-1 0 0 0,0 1 0 0 0,1 0 0 0 0,0 1 0 0 0,-1 0 0 0 0,1-1 0 0 0,-1 1 0 0 0,0 0 0 0 0,0 0 0 0 0,1 0 0 0 0,-1-1 0 0 0,0 1 0 0 0,0 0 0 0 0,-1 0 0 0 0,1 0 0 0 0,-1 2 0 0 0,1-2 0 0 0,0 0 0 0 0,-1 0 0 0 0,1 0 0 0 0,0 1 0 0 0,0-1 0 0 0,0 0 0 0 0,1 4 0 0 0,0-3 0 0 0,0-2 0 0 0,-1 0 0 0 0,0-1 0 0 0,1 1 0 0 0,-1 0 0 0 0,0 0 0 0 0,0 0 0 0 0,0-1 0 0 0,0 1 0 0 0,0 0 0 0 0,0 0 0 0 0,0 0 0 0 0,0 0 0 0 0,0-1 0 0 0,0 1 0 0 0,0 0 0 0 0,0 0 0 0 0,-1 0 0 0 0,1 0 0 0 0,-1 12 23 0 0,0 0 66 0 0,0-3-6 0 0,1-9-83 0 0,0 0 0 0 0,1-1 0 0 0,-1 1 0 0 0,0 0-1 0 0,0-1 1 0 0,0 1 0 0 0,0 0 0 0 0,0-1 0 0 0,0 1 0 0 0,-1 0-1 0 0,1-1 1 0 0,0 1 0 0 0,0 0 0 0 0,0-1 0 0 0,-1 1 0 0 0,1 0-1 0 0,-1 0 1 0 0,-4 25 0 0 0,4-26 0 0 0,1 1 0 0 0,0-1 0 0 0,0 1 0 0 0,0-1 0 0 0,-1 1 0 0 0,1 0 0 0 0,0-1 0 0 0,0 1 0 0 0,0-1 0 0 0,0 1 0 0 0,0-1 0 0 0,0 1 0 0 0,0 0 0 0 0,0-1-1 0 0,0 1 1 0 0,1 0 0 0 0,-1 0 1 0 0,0-1 0 0 0,0 1-1 0 0,0 0 1 0 0,0-1 0 0 0,0 1-1 0 0,0-1 1 0 0,0 1-1 0 0,0 0 1 0 0,0-1 0 0 0,0 1-1 0 0,0-1 1 0 0,0 1 0 0 0,-1 0-1 0 0,1-1 1 0 0,0 1 0 0 0,0-1-1 0 0,-1 2 1 0 0,1-1 2 0 0,-1 0 0 0 0,1-1 0 0 0,0 1 0 0 0,0 0 0 0 0,0 0 0 0 0,0 0 0 0 0,0 0 0 0 0,0 0 0 0 0,0 0 0 0 0,0 0 0 0 0,0 0 0 0 0,0 0 1 0 0,0-1-1 0 0,1 1 0 0 0,-1 0 0 0 0,0 0 0 0 0,0 0 0 0 0,2 1 0 0 0,-2-1-3 0 0,1 0-1 0 0,-1 0 1 0 0,0 0 0 0 0,1 0-1 0 0,-1 0 1 0 0,0 0 0 0 0,0 0 0 0 0,1 0-1 0 0,-1 1 1 0 0,0-1 0 0 0,0 0 0 0 0,0 0-1 0 0,0 0 1 0 0,-1 0 0 0 0,1 0-1 0 0,0 2 1 0 0,-1 0 7 0 0,0 0 0 0 0,0 0 1 0 0,1 0-1 0 0,-1 0 0 0 0,1 0 0 0 0,0 0 0 0 0,0 1 0 0 0,1 4 0 0 0,-1-4-7 0 0,1-1 0 0 0,0 0 0 0 0,-1 0 0 0 0,0 0 0 0 0,0 0 0 0 0,0 1 0 0 0,0-1 0 0 0,-1 0 0 0 0,1 0 0 0 0,-2 6 0 0 0,-2 12 0 0 0,2-17 0 0 0,1-1 0 0 0,-1 1 0 0 0,1 0 0 0 0,0 0 0 0 0,0 0 0 0 0,1 0 0 0 0,-1-1 0 0 0,1 1 0 0 0,0 0 0 0 0,0 0 0 0 0,0 5 0 0 0,1-7 0 0 0,-1 0 0 0 0,0 0 0 0 0,0 0 0 0 0,0 0 0 0 0,0 0 0 0 0,0 0 0 0 0,0 1 0 0 0,0-1 0 0 0,-1 0 0 0 0,0 3 0 0 0,0-2 0 0 0,0 0 0 0 0,1 0 0 0 0,0-1 0 0 0,-1 1 0 0 0,1 0 0 0 0,0 4 0 0 0,-2 3 0 0 0,2-9 0 0 0,0 0 0 0 0,-1-1 0 0 0,1 1 0 0 0,0 0 0 0 0,0-1 0 0 0,0 1 0 0 0,-1 0 0 0 0,1 0 0 0 0,0 0 0 0 0,0-1 0 0 0,0 1 0 0 0,0 0 0 0 0,0 0 0 0 0,1 0 0 0 0,-1 0 0 0 0,0-1 0 0 0,0 1 0 0 0,0-1 0 0 0,0 1 0 0 0,0-1 0 0 0,0 1 0 0 0,0-1 0 0 0,0 1 0 0 0,0-1 0 0 0,0 0 0 0 0,-1 1 0 0 0,1-1 0 0 0,0 1 0 0 0,0-1 0 0 0,0 1 0 0 0,0-1 0 0 0,-1 0 0 0 0,1 1 0 0 0,-1 0 0 0 0,1-1 0 0 0,0 1 0 0 0,0-1 0 0 0,-1 0 0 0 0,1 1 0 0 0,0-1 0 0 0,0 0 0 0 0,0 1 0 0 0,-1-1 0 0 0,1 0 0 0 0,0 1 0 0 0,0-1 0 0 0,0 1 0 0 0,0-1 0 0 0,0 1 0 0 0,0-1 0 0 0,0 0 0 0 0,0 1 0 0 0,0-1 0 0 0,0 1 0 0 0,0-1 0 0 0,0 0 0 0 0,0 1 0 0 0,0-1 0 0 0,0 1 0 0 0,1-1 0 0 0,-1 1 0 0 0,1 23 0 0 0,-2-12 0 0 0,1-11 0 0 0,-1 0 0 0 0,1 0 0 0 0,0 0 0 0 0,0 0 0 0 0,0 0 0 0 0,0 0 0 0 0,0 0 0 0 0,0 0 0 0 0,0 0 0 0 0,0 0 0 0 0,0-1 0 0 0,1 3 0 0 0,0 21 54 0 0,2-3 20 0 0,-3-18-74 0 0,0 0 0 0 0,1-1 0 0 0,-1 1 0 0 0,0 0 0 0 0,0-1 0 0 0,0 1 0 0 0,-1-1 0 0 0,1 1 0 0 0,-1 0 0 0 0,0 2 0 0 0,3 16 0 0 0,-1 3 0 0 0,3 2 0 0 0,0-3 0 0 0,-1 1 0 0 0,-3-22 3 0 0,0-1 0 0 0,0 1 1 0 0,0 0-1 0 0,0 0 0 0 0,1-1 0 0 0,-1 1 0 0 0,1-1 0 0 0,-1 1 0 0 0,2 1 1 0 0,-1-1 1 0 0,-1-1 0 0 0,1 1 0 0 0,-1-1 0 0 0,1 1-1 0 0,-1-1 1 0 0,0 1 0 0 0,1-1 0 0 0,-1 1 0 0 0,0 0 0 0 0,0-1 0 0 0,0 1 0 0 0,0 1 0 0 0,-1-2 3 0 0,1 0-2 0 0,0 0 1 0 0,0 0 0 0 0,-1-1-1 0 0,1 1 1 0 0,0 0-1 0 0,0 0 1 0 0,0-1 0 0 0,0 1-1 0 0,0 0 1 0 0,0 0 0 0 0,0 0-1 0 0,0-1 1 0 0,0 1-1 0 0,0 0 1 0 0,0 0 0 0 0,1 0-1 0 0,-1-1 1 0 0,1 2 0 0 0,-1-2-7 0 0,0 0 0 0 0,0 1 1 0 0,0-1-1 0 0,0 0 1 0 0,0 0-1 0 0,0 1 1 0 0,0-1-1 0 0,0 0 1 0 0,0 0-1 0 0,0 1 0 0 0,0-1 1 0 0,0 0-1 0 0,0 0 1 0 0,0 1-1 0 0,0-1 1 0 0,0 0-1 0 0,0 0 1 0 0,0 1-1 0 0,0-1 1 0 0,0 0-1 0 0,0 0 0 0 0,0 1 1 0 0,-1-1-1 0 0,1 0 1 0 0,0 1-1 0 0,-1-1 0 0 0,1 1 0 0 0,0-1 0 0 0,0 1 0 0 0,-1-1 0 0 0,1 1 0 0 0,0 0 0 0 0,0-1 0 0 0,-1 1 0 0 0,1 0 0 0 0,0-1 0 0 0,0 1 0 0 0,0 0-1 0 0,0-1 1 0 0,0 1 0 0 0,0 0 0 0 0,0 1 0 0 0,1 3 0 0 0,1 7 0 0 0,0-2 0 0 0,-2-9 0 0 0,0 0 0 0 0,0 0 0 0 0,0-1 0 0 0,0 1 0 0 0,0 0 0 0 0,0 0 0 0 0,1-1 0 0 0,-1 1 0 0 0,0 0 0 0 0,0-1 0 0 0,1 1 0 0 0,-1 0 0 0 0,0-1 0 0 0,1 1 0 0 0,-1 0 0 0 0,1 0 0 0 0,-1-1 0 0 0,1 0 0 0 0,-1 1 0 0 0,0-1 0 0 0,0 0 0 0 0,0 1 0 0 0,1-1 0 0 0,-1 0 0 0 0,0 1 0 0 0,0-1 0 0 0,0 1 0 0 0,0-1 0 0 0,0 0 0 0 0,0 1 0 0 0,0-1 0 0 0,0 0 0 0 0,0 1 0 0 0,0-1 0 0 0,0 1 0 0 0,0-1 0 0 0,0 0 0 0 0,0 1 0 0 0,0-1 0 0 0,0 0 0 0 0,0 1 0 0 0,-1-1 0 0 0,1 1 0 0 0,0-1 0 0 0,0 1 0 0 0,0-1 0 0 0,0 0 0 0 0,0 1 0 0 0,0-1 0 0 0,-1 1 0 0 0,1-1 0 0 0,0 0 0 0 0,0 1 0 0 0,0-1 0 0 0,0 1 0 0 0,0-1 0 0 0,1 0 0 0 0,-1 1 0 0 0,0-1 0 0 0,0 0 0 0 0,0 1 0 0 0,0-1 0 0 0,0 1 0 0 0,1-1 0 0 0,-1 0 0 0 0,0 1 0 0 0,0-1 0 0 0,0 0 0 0 0,1 1 0 0 0,0 1 5 0 0,0 0 0 0 0,0 0 1 0 0,0 0-1 0 0,-1 1 0 0 0,1-1 0 0 0,-1 0 0 0 0,1 0 0 0 0,-1 1 0 0 0,0 3 0 0 0,1 3 8 0 0,-1 1 28 0 0,-1-10-40 0 0,1 1 0 0 0,0-1 0 0 0,0 1 1 0 0,0-1-1 0 0,0 1 0 0 0,-1-1 0 0 0,1 1 0 0 0,0-1 0 0 0,0 1 1 0 0,0-1-1 0 0,0 1 0 0 0,0-1 0 0 0,0 1 0 0 0,1-1 0 0 0,-1 1 1 0 0,0-1-1 0 0,0 1 0 0 0,0-1 0 0 0,1 1 0 0 0,2 17-1 0 0,-5-5 0 0 0,2-11 0 0 0,0-1 0 0 0,0 1 0 0 0,0 0 0 0 0,0-1 0 0 0,0 1 0 0 0,0-1 0 0 0,0 1 0 0 0,0 0 0 0 0,0-1 0 0 0,1 1 0 0 0,0 2 0 0 0,-1-4 2 0 0,0 1 1 0 0,0-1-1 0 0,0 0 0 0 0,1 1 1 0 0,-1-1-1 0 0,0 1 0 0 0,0-1 0 0 0,0 1 1 0 0,0-1-1 0 0,-1 1 0 0 0,1-1 0 0 0,0 1 1 0 0,0-1-1 0 0,0 0 0 0 0,0 1 1 0 0,0-1-1 0 0,-1 2 0 0 0,1-2-1 0 0,0 0 0 0 0,-1 1 0 0 0,1-1 0 0 0,0 0 0 0 0,0 1 0 0 0,0-1 0 0 0,0 1 0 0 0,0-1 0 0 0,0 1 0 0 0,0-1 0 0 0,0 0 0 0 0,0 1 0 0 0,0-1 0 0 0,0 1 0 0 0,0-1 0 0 0,0 1-1 0 0,0-1 1 0 0,0 0 0 0 0,0 1 0 0 0,0-1 0 0 0,0 1 0 0 0,1-1 0 0 0,-1 1 0 0 0,1 20-1 0 0,-1-20 3 0 0,1 0 1 0 0,-1 0-1 0 0,0 0 0 0 0,0 0 0 0 0,0 0 1 0 0,0 0-1 0 0,0 0 0 0 0,0 0 0 0 0,0 0 1 0 0,0 0-1 0 0,0 0 0 0 0,-1 0 0 0 0,1 0 1 0 0,0 0-1 0 0,-1 2 0 0 0,0-3 4 0 0,1 1 1 0 0,-1 0-1 0 0,1 0 1 0 0,0 0-1 0 0,0 0 0 0 0,-1-1 1 0 0,1 1-1 0 0,0 0 0 0 0,0 0 1 0 0,0 0-1 0 0,0 0 0 0 0,0 0 1 0 0,0-1-1 0 0,0 1 0 0 0,0 0 1 0 0,0 0-1 0 0,1 0 0 0 0,-1 0 1 0 0,0-1-1 0 0,0 1 0 0 0,1 1 1 0 0,1 18 56 0 0,-2-19-64 0 0,0-1 0 0 0,1 0 1 0 0,-1 0-1 0 0,0 1 1 0 0,0-1-1 0 0,0 0 1 0 0,0 1-1 0 0,0-1 1 0 0,0 0-1 0 0,0 1 1 0 0,0-1-1 0 0,0 0 1 0 0,0 1-1 0 0,0-1 0 0 0,0 0 1 0 0,0 1-1 0 0,0-1 1 0 0,-1 0-1 0 0,1 1 1 0 0,0-1-1 0 0,0 0 1 0 0,0 1-1 0 0,-1 7 11 0 0,2-6-1 0 0,-1-1-8 0 0,0-1-1 0 0,1 1 1 0 0,-1-1 0 0 0,0 1 0 0 0,0 0 0 0 0,0-1-1 0 0,1 1 1 0 0,-1-1 0 0 0,0 1 0 0 0,0-1 0 0 0,0 1-1 0 0,0-1 1 0 0,0 1 0 0 0,0 0 0 0 0,0-1 0 0 0,0 1 0 0 0,0-1-1 0 0,0 1 1 0 0,-1-1 0 0 0,1 1 0 0 0,0-1 0 0 0,0 1-1 0 0,-1 0 1 0 0,2 19-2 0 0,-3 2 0 0 0,1-12 17 0 0,0 1 20 0 0,0-11-36 0 0,1 2 10 0 0,0-2-11 0 0,0 0 0 0 0,1 0 0 0 0,-1 0 0 0 0,0 0 0 0 0,0 0 0 0 0,0 0 0 0 0,0 0 0 0 0,1 1 0 0 0,-1-1 0 0 0,0 0 0 0 0,0 0 0 0 0,0 0 0 0 0,0 0 0 0 0,1 1 0 0 0,-1-1 0 0 0,0 0-1 0 0,0 0 1 0 0,0 0 0 0 0,0 1 0 0 0,0-1 0 0 0,0 0 0 0 0,0 0 0 0 0,0 0 0 0 0,0 1 0 0 0,0-1 0 0 0,0 0 0 0 0,0 0 0 0 0,0 0 0 0 0,0 1 0 0 0,0-1 0 0 0,0 0 0 0 0,0 0-1 0 0,0 1 1 0 0,0-1 0 0 0,0 0 0 0 0,0 0 0 0 0,0 1 0 0 0,-3 11 0 0 0,3-12 0 0 0,1 0 0 0 0,-1 1 0 0 0,0-1 0 0 0,0 1 0 0 0,0-1 0 0 0,0 0 0 0 0,0 1 0 0 0,1-1 0 0 0,-1 1 0 0 0,0-1 0 0 0,0 1 0 0 0,0-1 0 0 0,0 0 0 0 0,0 1 0 0 0,0-1 0 0 0,0 1 0 0 0,0-1 0 0 0,0 1 0 0 0,-1-1 0 0 0,1 1 0 0 0,0-1 0 0 0,0 1 0 0 0,-2 11 0 0 0,2-6 0 0 0,0-5 0 0 0,0 0 0 0 0,0-1 0 0 0,0 1 0 0 0,0-1 0 0 0,0 1 0 0 0,0 0 0 0 0,0-1 0 0 0,0 1 0 0 0,0-1 0 0 0,1 1 0 0 0,-1-1 0 0 0,0 1 0 0 0,0 0 0 0 0,0-1 0 0 0,1 1 0 0 0,-1-1 0 0 0,0 1 0 0 0,1 0 0 0 0,3 20 0 0 0,-3-11 0 0 0,-1-9 0 0 0,0 0 0 0 0,0-1 0 0 0,0 1 0 0 0,0 0 0 0 0,0-1 0 0 0,0 1 0 0 0,0 0 0 0 0,0-1 0 0 0,0 1 0 0 0,0 0 0 0 0,1 0 0 0 0,-1-1 0 0 0,0 1 0 0 0,0 0 0 0 0,1-1 0 0 0,0 2 0 0 0,-1-1 0 0 0,0 0 0 0 0,0 0 0 0 0,0 0 0 0 0,0 0 0 0 0,0 1 0 0 0,-1-1 0 0 0,1 0 0 0 0,0 0 0 0 0,0 0 0 0 0,-1 0 0 0 0,1 0 0 0 0,-1 1 0 0 0,0 0 0 0 0,1 0 0 0 0,-1 0 0 0 0,0 0 0 0 0,1 0 0 0 0,0 0 0 0 0,-1 0 0 0 0,1 0 0 0 0,0 0 0 0 0,0 2 0 0 0,-3 7 24 0 0,2-10-20 0 0,1 1-1 0 0,-1-1 0 0 0,1 0 1 0 0,-1 1-1 0 0,1-1 0 0 0,-1 1 1 0 0,1-1-1 0 0,0 1 0 0 0,0-1 1 0 0,-1 1-1 0 0,1 2 0 0 0,1-4-3 0 0,-1 0 0 0 0,0 1 0 0 0,0-1 0 0 0,0 0 0 0 0,1 1 0 0 0,-1-1 0 0 0,0 0 0 0 0,0 1 0 0 0,0-1 0 0 0,0 0 0 0 0,0 1 0 0 0,0-1 0 0 0,0 1 0 0 0,0-1 0 0 0,0 0 0 0 0,0 1 0 0 0,0-1 0 0 0,0 1 0 0 0,0-1 0 0 0,0 0 0 0 0,0 1 0 0 0,0-1 0 0 0,0 0 0 0 0,-1 1 0 0 0,1-1 0 0 0,0 1 0 0 0,0-1-1 0 0,-1 1 1 0 0,1 3 12 0 0,0-3-3 0 0,0 0-1 0 0,0-1 1 0 0,1 1 0 0 0,-1 0 0 0 0,0-1 0 0 0,0 1-1 0 0,0 0 1 0 0,0 0 0 0 0,0-1 0 0 0,0 1-1 0 0,0 0 1 0 0,0 0 0 0 0,0-1 0 0 0,0 1 0 0 0,0 0-1 0 0,-1 0 1 0 0,1 7-9 0 0,0-8 0 0 0,0 1 0 0 0,0-1 0 0 0,0 1 0 0 0,0-1 0 0 0,0 1 0 0 0,0-1 0 0 0,0 1 0 0 0,0-1 0 0 0,0 1 0 0 0,0-1 0 0 0,0 1 0 0 0,0-1 0 0 0,-1 1 0 0 0,1-1 0 0 0,0 1 0 0 0,0-1 0 0 0,-1 1 0 0 0,1 0 0 0 0,-1-1 0 0 0,1 1 0 0 0,0-1 0 0 0,0 0 0 0 0,0 1 0 0 0,-1-1 0 0 0,1 1 0 0 0,0-1 0 0 0,0 1 0 0 0,0-1 0 0 0,0 1 0 0 0,0-1 0 0 0,0 1 0 0 0,0-1 0 0 0,0 1 0 0 0,0 0 0 0 0,0-1 0 0 0,0 1 0 0 0,0-1 0 0 0,0 1 0 0 0,0 0 0 0 0,0 8 0 0 0,0-9 3 0 0,0 1-1 0 0,0-1 1 0 0,0 0-1 0 0,0 1 1 0 0,0-1 0 0 0,-1 1-1 0 0,1-1 1 0 0,0 1-1 0 0,0-1 1 0 0,0 1-1 0 0,0-1 1 0 0,1 1-1 0 0,-1-1 1 0 0,0 1-1 0 0,0-1 1 0 0,0 1-1 0 0,0-1 1 0 0,0 0-1 0 0,1 1 1 0 0,-1 0 0 0 0,0 0-3 0 0,0-1 1 0 0,1 1-1 0 0,-1 0 1 0 0,0-1-1 0 0,0 1 1 0 0,0 0-1 0 0,0 0 1 0 0,0-1-1 0 0,-1 1 1 0 0,1 0-1 0 0,0-1 1 0 0,0 1 0 0 0,0 0-1 0 0,0-1 1 0 0,-1 1-1 0 0,1 0 1 0 0,0-1-1 0 0,-1 1 1 0 0,1 0-1 0 0,-1 0 1 0 0,-5 15-2 0 0,3 0 29 0 0,2-14-25 0 0,1 0 1 0 0,-1 1 0 0 0,1-1-1 0 0,-1 0 1 0 0,1 1 0 0 0,0-1-1 0 0,0 1 1 0 0,0-1 0 0 0,1 3-1 0 0,-3 6-3 0 0,2-11 0 0 0,0 1 0 0 0,0-1 0 0 0,-1 1 0 0 0,1-1 0 0 0,0 1 0 0 0,0-1 0 0 0,0 0 0 0 0,0 1 0 0 0,0-1 0 0 0,0 1 0 0 0,0-1 0 0 0,0 1 0 0 0,0-1 0 0 0,0 1 0 0 0,0-1 0 0 0,0 1 0 0 0,0-1 0 0 0,0 1 0 0 0,0-1 0 0 0,1 1 0 0 0,-1-1 0 0 0,0 2 0 0 0,1 7 0 0 0,-1-8 0 0 0,0-1 0 0 0,0 1 0 0 0,0-1 0 0 0,0 1 0 0 0,0-1 0 0 0,0 1 0 0 0,0-1 0 0 0,0 1 0 0 0,0-1 0 0 0,0 1 0 0 0,0-1 0 0 0,0 0 0 0 0,0 1 0 0 0,0-1 0 0 0,0 1 0 0 0,0-1 0 0 0,1 1 0 0 0,-1 0 0 0 0,0 1 0 0 0,0 0 0 0 0,0 0 0 0 0,-1 0 0 0 0,1 0 0 0 0,-1 0 0 0 0,0-1 0 0 0,1 1 0 0 0,-2 2 0 0 0,-1 5 0 0 0,2-9 0 0 0,1 0 0 0 0,0 1 0 0 0,0-1 0 0 0,0 0 0 0 0,0 1 0 0 0,0-1 0 0 0,0 1 0 0 0,0-1 0 0 0,0 0 0 0 0,0 1 0 0 0,0-1 0 0 0,0 0 0 0 0,0 1 0 0 0,0-1 0 0 0,0 1 0 0 0,0-1 0 0 0,1 0 0 0 0,-1 1 0 0 0,0-1 0 0 0,0 0 0 0 0,0 1 0 0 0,1-1 0 0 0,-1 0 0 0 0,0 1 0 0 0,1-1 0 0 0,-1 1 0 0 0,0-1 0 0 0,0 0 0 0 0,1 0 0 0 0,-1 1 0 0 0,0-1 0 0 0,0 0 0 0 0,0 0 0 0 0,0 1 0 0 0,1-1 0 0 0,-1 0 0 0 0,0 1 0 0 0,0-1 0 0 0,0 0 0 0 0,0 1 0 0 0,0-1 0 0 0,0 0 0 0 0,0 0 0 0 0,0 1 0 0 0,0-1 0 0 0,0 0 0 0 0,0 1 0 0 0,0-1 0 0 0,0 0 0 0 0,0 1 0 0 0,0-1 0 0 0,0 0 0 0 0,0 1 0 0 0,0-1 0 0 0,-1 0 0 0 0,1 0 0 0 0,0 1 0 0 0,0-1 0 0 0,0 0 0 0 0,-1 1 0 0 0,0 7-1 0 0,1 9 13 0 0,1-11 20 0 0,-1 3-11 0 0,-1-8-19 0 0,1-1 0 0 0,0 1-1 0 0,-1-1 1 0 0,1 1 0 0 0,0 0 0 0 0,-1-1-1 0 0,1 1 1 0 0,0-1 0 0 0,0 1-1 0 0,0 0 1 0 0,-1 0 0 0 0,1-1 0 0 0,0 1-1 0 0,0 0 1 0 0,0-1 0 0 0,0 1-1 0 0,0 0 1 0 0,1 1 0 0 0,-1-2 0 0 0,0 1 0 0 0,0 0-1 0 0,0 0 1 0 0,0 0 0 0 0,0-1 0 0 0,0 1 0 0 0,0 0 0 0 0,0 0-1 0 0,0 0 1 0 0,0 0 0 0 0,0-1 0 0 0,-1 1 0 0 0,1 0 0 0 0,0 0-1 0 0,0-1 1 0 0,-1 2 0 0 0,0 11-2 0 0,-3-2 0 0 0,5-7 0 0 0,1 1 0 0 0,-12 23 0 0 0,10-27 0 0 0,-1 1 0 0 0,4 7 0 0 0,-4-4 0 0 0,0-5 0 0 0,1 1 0 0 0,0-1 0 0 0,0 1 0 0 0,0-1 0 0 0,-1 1 0 0 0,1-1 0 0 0,0 1 0 0 0,0-1 0 0 0,0 1 0 0 0,0-1 0 0 0,0 1 0 0 0,0 0 0 0 0,0-1 0 0 0,0 1 0 0 0,0-1 0 0 0,0 1 0 0 0,0-1 0 0 0,1 1 0 0 0,-1-1 0 0 0,0 1 0 0 0,0-1 0 0 0,0 1 0 0 0,1-1 0 0 0,-1 1 0 0 0,1 0 0 0 0,-6 31 0 0 0,5-32 0 0 0,-1 1 0 0 0,1-1 0 0 0,0 1 0 0 0,-1-1 0 0 0,1 1 0 0 0,0-1 0 0 0,0 1 0 0 0,-1 0 0 0 0,1-1 0 0 0,0 1 0 0 0,0 0 0 0 0,0-1 0 0 0,0 1 0 0 0,0-1 0 0 0,0 1 0 0 0,0 0 0 0 0,0-1 0 0 0,0 1 0 0 0,0 0 0 0 0,0-1 0 0 0,0 1 0 0 0,0 0 0 0 0,1 0 0 0 0,-1 6 0 0 0,-5 7 71 0 0,4 1 2 0 0,0-7-57 0 0,-4 8-32 0 0,3-14-2 0 0,2 0-10 0 0,2 15 74 0 0,-2-16-45 0 0,0-1-1 0 0,0 1 1 0 0,0-1 0 0 0,1 1-1 0 0,-1-1 1 0 0,0 1-1 0 0,0 0 1 0 0,0-1-1 0 0,0 1 1 0 0,0-1 0 0 0,0 1-1 0 0,0-1 1 0 0,0 1-1 0 0,-1-1 1 0 0,1 1-1 0 0,0 0 1 0 0,0-1 0 0 0,0 1-1 0 0,0-1 1 0 0,-1 1-1 0 0,1-1 1 0 0,-1 1 0 0 0,-2 4 3 0 0,1 14 58 0 0,3-11-62 0 0,-1-6 0 0 0,0 0 0 0 0,-1 1 0 0 0,1-1 0 0 0,0 0 0 0 0,0 0 0 0 0,-1 0 0 0 0,1 0 0 0 0,-1 0 0 0 0,-1 3 0 0 0,-4 8-12 0 0,5-12-6 0 0,1 0 0 0 0,0 1 0 0 0,0-1 0 0 0,-1 0 0 0 0,1 0 0 0 0,0 1 0 0 0,0-1 0 0 0,0 0 0 0 0,1 0 0 0 0,-1 1 0 0 0,0 0 0 0 0,1 7 122 0 0,-1-8-13 0 0,-3 10-10 0 0,-3-2-80 0 0,3 0 1 0 0,1-1 6 0 0,2-5 11 0 0,-1-2-10 0 0,1 0 0 0 0,0 0 0 0 0,0 0 0 0 0,0 0-1 0 0,-1-1 1 0 0,1 1 0 0 0,0 0 0 0 0,-1 0 0 0 0,1 0 0 0 0,-1 0 0 0 0,1 0 0 0 0,-1-1 0 0 0,0 2 0 0 0,-1 21-116 0 0,2-20 108 0 0,0-2-3 0 0,-8 19 17 0 0,7-18-17 0 0,1 1 1 0 0,-1-1 0 0 0,0 0-1 0 0,1 1 1 0 0,-1-1 0 0 0,1 0-1 0 0,-1 5 1 0 0,0 12-10 0 0,0-11 6 0 0,1 0 0 0 0,1 16-1 0 0,-1-17 6 0 0,-3 23 0 0 0,2-3 0 0 0,2-20 0 0 0,-2 0 0 0 0,1 0 0 0 0,3 4 0 0 0,-2-7 0 0 0,-2-2 0 0 0,1-1 0 0 0,-1 0 0 0 0,1 0 0 0 0,0 1 0 0 0,0-1 0 0 0,0 0 0 0 0,0 0 0 0 0,0 0 0 0 0,0 0 0 0 0,0 1 0 0 0,1-1 0 0 0,-1 0 0 0 0,0 0 0 0 0,1 0 0 0 0,-1 0 0 0 0,1 0 0 0 0,-1 0 0 0 0,2 2 0 0 0,0 1 0 0 0,-1-1 0 0 0,0 0 0 0 0,-1-1 0 0 0,1 0 0 0 0,-1 1 0 0 0,1-1 0 0 0,-1 1 0 0 0,0-1 0 0 0,0 1 0 0 0,0-1 0 0 0,0 1 0 0 0,0-1 0 0 0,-1 1 0 0 0,0 3 0 0 0,-3 22 0 0 0,3-26 1 0 0,1-2 0 0 0,3 18-19 0 0,-1-13-62 0 0,-1-4 11 0 0,-1 0 96 0 0,2 5-6 0 0,-1-6-16 0 0,-1 1-1 0 0,1-1 1 0 0,-1 1-1 0 0,0-1 1 0 0,0 1 0 0 0,1-1-1 0 0,-1 1 1 0 0,0 0 0 0 0,0-1-1 0 0,0 1 1 0 0,1-1 0 0 0,-1 1-1 0 0,0 0 1 0 0,0-1 0 0 0,0 1-1 0 0,0-1 1 0 0,0 1 0 0 0,-1 1-1 0 0,4 1 17 0 0,-2-3-98 0 0,0 1-66 0 0,4 2 121 0 0,-1-1 0 0 0,0 3-7 0 0,0 0 26 0 0,1 2 3 0 0,-3 0 0 0 0,3-2 0 0 0,-2 1 0 0 0,-3 1 12 0 0,3-1 52 0 0,-1 2-31 0 0,-4-6-6 0 0,2 0-3 0 0,10 19-16 0 0,-1-8-8 0 0,-9-12 0 0 0,1-1 0 0 0,-1 1 0 0 0,1-1 0 0 0,-1 1 0 0 0,0 0 0 0 0,0-1 0 0 0,1 1 0 0 0,-1 0 0 0 0,0-1 0 0 0,0 1 0 0 0,0 0 0 0 0,1-1 0 0 0,-1 1 0 0 0,0 0 0 0 0,0-1 0 0 0,0 1 0 0 0,0 0 0 0 0,-1-1 0 0 0,1 2 0 0 0,0 0 1 0 0,1 0-1 0 0,-1-1 0 0 0,0 1 1 0 0,1 0-1 0 0,0 0 1 0 0,-1-1-1 0 0,1 1 0 0 0,0-1 1 0 0,1 3-1 0 0,-1-3-1 0 0,-1-1 0 0 0,0 1-1 0 0,1-1 1 0 0,-1 1 0 0 0,0-1 0 0 0,1 1-1 0 0,-1 0 1 0 0,0-1 0 0 0,0 1 0 0 0,1-1-1 0 0,-1 1 1 0 0,0 0 0 0 0,0-1 0 0 0,0 1-1 0 0,0 1 1 0 0,0 0-63 0 0,2-1 61 0 0,1 5 28 0 0,-3-5-22 0 0,0 0 0 0 0,-1 0 0 0 0,1 0 1 0 0,0 0-1 0 0,0 0 0 0 0,0 0 0 0 0,0 0 1 0 0,0 0-1 0 0,0 0 0 0 0,1 0 0 0 0,-1 0 1 0 0,0 0-1 0 0,0 0 0 0 0,1 0 0 0 0,-1 0 1 0 0,1 0-1 0 0,0 1 0 0 0,0 1-3 0 0,5 8 0 0 0,-4-5 0 0 0,-2-5 0 0 0,0 0 0 0 0,0 0 0 0 0,1-1 0 0 0,-1 1 0 0 0,0 0 0 0 0,1 0 0 0 0,-1 0 0 0 0,1 0 0 0 0,-1 0 0 0 0,1 0 0 0 0,0-1 0 0 0,-1 1 0 0 0,1 0 0 0 0,1 0 0 0 0,-1 1 0 0 0,0-1 0 0 0,0 9 0 0 0,0-8 0 0 0,-1-2 0 0 0,1 1 0 0 0,-1-1 0 0 0,0 0 0 0 0,1 0 0 0 0,-1 1 0 0 0,0-1 0 0 0,1 0 0 0 0,-1 0 0 0 0,0 1 0 0 0,0-1 0 0 0,1 0 0 0 0,-1 1 0 0 0,0-1 0 0 0,0 1 0 0 0,0-1 0 0 0,1 0 0 0 0,-1 1 0 0 0,0-1 0 0 0,0 1 0 0 0,0-1 0 0 0,0 0 0 0 0,0 1 0 0 0,0-1 0 0 0,0 1 0 0 0,0-1 0 0 0,0 0 0 0 0,0 2 0 0 0,0-1 0 0 0,1 0 0 0 0,-1 1 0 0 0,0-1 0 0 0,1 1 0 0 0,-1-1 0 0 0,0 1 0 0 0,0-1 0 0 0,0 1 0 0 0,0-1 0 0 0,-1 1 0 0 0,1-1 0 0 0,-1 3 0 0 0,-1 1 0 0 0,4 1 0 0 0,-2 0 0 0 0,6 10 0 0 0,2-4 0 0 0,0-2 0 0 0,-2 1 0 0 0,-2-6 0 0 0,-3-4 0 0 0,0 0 0 0 0,0-1 0 0 0,-1 1 0 0 0,1 0 0 0 0,0 0 0 0 0,-1-1 0 0 0,1 1 0 0 0,-1 0 0 0 0,1 0 0 0 0,-1 0 0 0 0,1 0 0 0 0,-1 0 0 0 0,0 0 0 0 0,1 1 0 0 0,-2 5 0 0 0,5-1 0 0 0,-3 1 0 0 0,3 5 0 0 0,-3-8 0 0 0,5 7 0 0 0,-4-4 0 0 0,-2-6 1 0 0,1 1-1 0 0,0 0 0 0 0,0-1 1 0 0,0 1-1 0 0,0 0 1 0 0,0-1-1 0 0,0 1 0 0 0,2 2 1 0 0,3 4-21 0 0,7 16 36 0 0,-2-15-16 0 0,-6-5 0 0 0,0 13 0 0 0,-4-12 0 0 0,-1-4 0 0 0,0-1 0 0 0,0 1 0 0 0,0 0 0 0 0,1 0 0 0 0,-1 0 0 0 0,1 0 0 0 0,-1-1 0 0 0,0 1 0 0 0,1 0 0 0 0,-1-1 0 0 0,1 1 0 0 0,0 0 0 0 0,-1-1 0 0 0,1 1 0 0 0,0 0 0 0 0,0 0 0 0 0,4 5 0 0 0,-1 0 0 0 0,-1 1 0 0 0,1-1 0 0 0,2 8 0 0 0,4 10 0 0 0,2-3 0 0 0,-12-20 0 0 0,1-1 0 0 0,-1 0 0 0 0,0 1 0 0 0,1-1 0 0 0,-1 1 0 0 0,1-1 0 0 0,-1 1 0 0 0,0-1 0 0 0,0 1 0 0 0,1-1 0 0 0,-1 1 0 0 0,0-1 0 0 0,0 1 0 0 0,0-1 0 0 0,0 1-1 0 0,1-1 1 0 0,-1 1 0 0 0,0 0 0 0 0,0-1 0 0 0,0 1 0 0 0,0-1 0 0 0,0 1 0 0 0,0-1 0 0 0,0 1 0 0 0,-1 0 0 0 0,1 1 12 0 0,2 9 35 0 0,6 18-41 0 0,-7-28-6 0 0,-1-1 0 0 0,1 1 0 0 0,-1-1 0 0 0,1 1 0 0 0,-1-1 0 0 0,1 1 0 0 0,-1-1 0 0 0,1 1 0 0 0,-1 0 0 0 0,0-1 0 0 0,0 1 0 0 0,1 0 0 0 0,-1-1 0 0 0,0 1 0 0 0,0 0 0 0 0,0 0 0 0 0,1 0 0 0 0,-1 0 0 0 0,0 0 0 0 0,0 0 0 0 0,0 0 0 0 0,1 0 0 0 0,-1 0 0 0 0,0 0 0 0 0,1-1 0 0 0,-1 1 0 0 0,1 0 0 0 0,-1 0 0 0 0,1 0 0 0 0,1 1 0 0 0,1 3 0 0 0,0 1 0 0 0,0 0 0 0 0,3 8 0 0 0,-6-7 0 0 0,1 0 0 0 0,0-4 0 0 0,8 13 0 0 0,2 12 0 0 0,1 5 0 0 0,-11-26 0 0 0,-1-6 0 0 0,0 0 0 0 0,0 0 0 0 0,0 0 0 0 0,0-1 0 0 0,1 1 0 0 0,-1 0 0 0 0,0 0 0 0 0,0-1 0 0 0,1 1 0 0 0,-1 0 0 0 0,0-1 0 0 0,1 1 0 0 0,-1 0 0 0 0,1-1 0 0 0,-1 1 0 0 0,1 0 0 0 0,6 11 0 0 0,11 14-166 0 0,-1-4-1038 0 0,-16-21 918 0 0,3-2-2254 0 0,3-1 216 0 0,-9-8 343 0 0,2 8 1416 0 0,0 1-1 0 0,0-1 1 0 0,-1 1-1 0 0,1-1 1 0 0,0 1 0 0 0,-1-1-1 0 0,0 1 1 0 0,1-1-1 0 0,-1 1 1 0 0,0-1-1 0 0,0 1 1 0 0,1 0 0 0 0,-3-2-1 0 0,-4-8-2179 0 0,1-3 1683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02.318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176 1 8407 0 0,'0'0'646'0'0,"-7"12"160"0"0,-1 4 429 0 0,-8 14-76 0 0,1-1-1 0 0,1 2 1 0 0,-15 50 0 0 0,4 7-493 0 0,-8 32 266 0 0,8 35-209 0 0,22-127-792 0 0,3-1 0 0 0,0 0 0 0 0,7 50 0 0 0,-7-73-27 0 0,2 7-110 0 0,0 0 0 0 0,1 0 0 0 0,0-1-1 0 0,4 13 1 0 0,-5-21 13 0 0,-1 1 0 0 0,0-1 1 0 0,1 1-1 0 0,-1-1 0 0 0,1 1 0 0 0,0-1 0 0 0,0 0 0 0 0,0 0 0 0 0,0 0 0 0 0,0 0 0 0 0,0 0 0 0 0,0 0 0 0 0,1-1 1 0 0,-1 1-1 0 0,1-1 0 0 0,-1 1 0 0 0,1-1 0 0 0,-1 0 0 0 0,1 0 0 0 0,0 0 0 0 0,3 0 0 0 0,-4-1-156 0 0,-1 0 1 0 0,1 0-1 0 0,-1 0 0 0 0,1 0 0 0 0,0-1 0 0 0,-1 1 1 0 0,1 0-1 0 0,-1-1 0 0 0,1 1 0 0 0,-1-1 0 0 0,0 1 0 0 0,1-1 1 0 0,-1 0-1 0 0,0 0 0 0 0,3-1 0 0 0,-1 0-582 0 0,0-1-1 0 0,-1 1 1 0 0,1 0 0 0 0,-1-1-1 0 0,4-5 1 0 0,-1-1 184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2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4031 0 0,'0'0'306'0'0,"7"15"960"0"0,-7-13-1062 0 0,-1 0 0 0 0,1 1 0 0 0,0-1 0 0 0,0 0-1 0 0,1 1 1 0 0,-1-1 0 0 0,0 0 0 0 0,1 1 0 0 0,0-1-1 0 0,-1 0 1 0 0,1 0 0 0 0,0 1 0 0 0,2 2 0 0 0,-3-5-195 0 0,0 0-7 0 0,0 1-1 0 0,1-1 1 0 0,-1 0-1 0 0,0 0 0 0 0,0 1 1 0 0,0-1-1 0 0,0 0 0 0 0,0 0 1 0 0,1 1-1 0 0,-1-1 0 0 0,0 0 1 0 0,0 0-1 0 0,0 1 0 0 0,0-1 1 0 0,0 0-1 0 0,0 0 1 0 0,0 1-1 0 0,0-1 0 0 0,0 0 1 0 0,0 1-1 0 0,0-1 0 0 0,0 0 1 0 0,0 0-1 0 0,-1 1 0 0 0,1-1 1 0 0,0 0-1 0 0,0 0 1 0 0,0 1-1 0 0,0-1 0 0 0,0 0 1 0 0,-1 1-1 0 0,1 0 54 0 0,0 0-1 0 0,0 0 1 0 0,0 0 0 0 0,0 0-1 0 0,0 0 1 0 0,0 0 0 0 0,0 0 0 0 0,1 0-1 0 0,-1 0 1 0 0,0 0 0 0 0,1 0-1 0 0,-1 0 1 0 0,0 0 0 0 0,1 0-1 0 0,-1 0 1 0 0,1-1 0 0 0,0 1-1 0 0,-1 0 1 0 0,1 0 0 0 0,0 0-1 0 0,-1-1 1 0 0,1 1 0 0 0,1 1-1 0 0,-1-1 13 0 0,0 0-1 0 0,0 0 1 0 0,0 0-1 0 0,0 0 1 0 0,0 0-1 0 0,0 1 1 0 0,-1-1-1 0 0,1 0 1 0 0,1 2-1 0 0,10 29 478 0 0,-7-22-486 0 0,-4-9-57 0 0,0 0 1 0 0,-1-1 0 0 0,1 1-1 0 0,-1 0 1 0 0,1 0-1 0 0,-1 0 1 0 0,1-1 0 0 0,-1 1-1 0 0,1 0 1 0 0,-1 0-1 0 0,0 0 1 0 0,0 0 0 0 0,1 1-1 0 0,-1-1 10 0 0,0 0 0 0 0,1 0 0 0 0,-1 0 0 0 0,0 0-1 0 0,1-1 1 0 0,-1 1 0 0 0,1 0 0 0 0,-1 0 0 0 0,1 0-1 0 0,-1 0 1 0 0,2 1 0 0 0,-1-2 0 0 0,-1 1 0 0 0,1-1 1 0 0,-1 1-1 0 0,0-1 0 0 0,1 1 0 0 0,-1-1 0 0 0,1 1 1 0 0,-1-1-1 0 0,0 1 0 0 0,0-1 0 0 0,1 1 0 0 0,-1 0 1 0 0,0-1-1 0 0,0 1 0 0 0,0 0 0 0 0,0-1 0 0 0,1 1 1 0 0,-1 0-1 0 0,0-1 0 0 0,0 1 0 0 0,-1 1 0 0 0,9 11 413 0 0,1 18 376 0 0,-8-29-747 0 0,0 0-1 0 0,0 1 0 0 0,0-1 1 0 0,0 0-1 0 0,1 0 0 0 0,-1 0 1 0 0,1 0-1 0 0,-1 0 1 0 0,4 2-1 0 0,6 11 126 0 0,-6-6-109 0 0,0 0 1 0 0,-1 0 0 0 0,0 0 0 0 0,4 18 0 0 0,13 21 391 0 0,-19-43-414 0 0,0 0 0 0 0,0-1-1 0 0,0 1 1 0 0,5 6 0 0 0,2 5 199 0 0,-6-10-172 0 0,15 20-49 0 0,2 9 28 0 0,2 12 75 0 0,-19-38-128 0 0,-3-8 0 0 0,0 1 0 0 0,0-1 0 0 0,0 0 0 0 0,0 0 0 0 0,1 0 0 0 0,-1 1 0 0 0,0-1 0 0 0,1 0 0 0 0,-1 0 0 0 0,1 0 0 0 0,-1 0 0 0 0,1 0 0 0 0,1 2 0 0 0,1 2 19 0 0,5 6 106 0 0,-6-6-20 0 0,-2-4-98 0 0,0-1-1 0 0,0 1 0 0 0,1 0 1 0 0,-1 0-1 0 0,0 0 1 0 0,0-1-1 0 0,1 1 1 0 0,-1 0-1 0 0,0 0 1 0 0,1-1-1 0 0,-1 1 0 0 0,1 0 1 0 0,-1 0-1 0 0,1-1 1 0 0,-1 1-1 0 0,1-1 1 0 0,-1 1-1 0 0,1 0 0 0 0,0-1 1 0 0,0 1-1 0 0,0 0-1 0 0,0 0 0 0 0,0 0 0 0 0,0 0 0 0 0,0 0 0 0 0,0 1 0 0 0,0-1 0 0 0,0 0 0 0 0,0 0 0 0 0,-1 1-1 0 0,1-1 1 0 0,-1 0 0 0 0,2 3 0 0 0,-2-2 3 0 0,0-1-1 0 0,0 0 1 0 0,0 0-1 0 0,0 0 1 0 0,1 1-1 0 0,-1-1 1 0 0,0 0-1 0 0,1 0 1 0 0,-1 0 0 0 0,1 0-1 0 0,-1 0 1 0 0,1 0-1 0 0,-1 0 1 0 0,1 0-1 0 0,0 0 1 0 0,0 0-1 0 0,-1 0 1 0 0,1 0-1 0 0,0 0 1 0 0,2 1-1 0 0,-2-2 1 0 0,-1 1-1 0 0,1-1 0 0 0,-1 1 0 0 0,1-1 0 0 0,0 1 0 0 0,-1-1 0 0 0,1 1 0 0 0,-1 0 0 0 0,1-1 1 0 0,-1 1-1 0 0,0 0 0 0 0,1-1 0 0 0,-1 1 0 0 0,0 0 0 0 0,1 1 0 0 0,-2 0 7 0 0,1 1-15 0 0,6 5 111 0 0,24 26 7 0 0,-30-34-117 0 0,0 0 0 0 0,1 0 0 0 0,-1 1 0 0 0,0-1 0 0 0,0 0 0 0 0,0 0 0 0 0,1 0 0 0 0,-1 0 0 0 0,0 1 0 0 0,0-1 0 0 0,0 0 0 0 0,1 0 0 0 0,-1 1 0 0 0,0-1 0 0 0,0 0 0 0 0,0 0 0 0 0,0 1 0 0 0,0-1 0 0 0,0 0 0 0 0,0 0 0 0 0,0 1 0 0 0,1-1 0 0 0,-1 0 0 0 0,0 0 0 0 0,0 1 0 0 0,0-1 0 0 0,0 0 0 0 0,0 0 0 0 0,0 1 0 0 0,-1-1 0 0 0,1 0 0 0 0,0 1 0 0 0,0-1 0 0 0,0 0 0 0 0,0 1 0 0 0,0 0 0 0 0,0-1 0 0 0,0 1 0 0 0,0 0 0 0 0,0-1 0 0 0,0 1 0 0 0,0 0 0 0 0,0-1 0 0 0,0 1 0 0 0,0-1 0 0 0,0 1 0 0 0,0 0 0 0 0,0-1 0 0 0,1 1 0 0 0,-1 0 0 0 0,0-1 0 0 0,1 1 0 0 0,-1-1 0 0 0,0 1 0 0 0,1-1 0 0 0,-1 1 0 0 0,1-1 0 0 0,-1 1 0 0 0,0-1 0 0 0,1 1 0 0 0,-1-1 0 0 0,1 1 0 0 0,0-1 0 0 0,4 5 0 0 0,-4-4 0 0 0,1 0 0 0 0,-1 0 0 0 0,0 0 0 0 0,0 0 0 0 0,0 1 0 0 0,1-1 0 0 0,-1 0 0 0 0,-1 1 0 0 0,2 1 0 0 0,-2-2 0 0 0,1-1 0 0 0,-1 1 0 0 0,0 0 0 0 0,0 0 0 0 0,1-1 0 0 0,-1 1 0 0 0,1 0 0 0 0,-1-1 0 0 0,0 1 0 0 0,1-1 0 0 0,-1 1 0 0 0,1 0 0 0 0,-1-1 0 0 0,1 1 0 0 0,0-1 0 0 0,-1 1 0 0 0,1-1 0 0 0,1 1 0 0 0,5 6 0 0 0,1 2 0 0 0,-7-8 0 0 0,0 1 0 0 0,1 0 0 0 0,0 0 0 0 0,-1 0 0 0 0,1 0 0 0 0,0 0 0 0 0,0 0 0 0 0,4 2 0 0 0,4 5 0 0 0,-9-7 0 0 0,0-2 0 0 0,0 0 0 0 0,-1 1 0 0 0,1-1 0 0 0,-1 0 0 0 0,1 1 0 0 0,-1-1 0 0 0,1 1 0 0 0,-1-1 0 0 0,0 0 0 0 0,1 1 0 0 0,-1-1 0 0 0,1 1 0 0 0,-1-1 0 0 0,0 1 0 0 0,1 0 0 0 0,-1-1 0 0 0,0 1 0 0 0,0-1 0 0 0,1 1 0 0 0,-1 0 0 0 0,0-1 0 0 0,0 1 0 0 0,0-1 0 0 0,0 2 0 0 0,2 3 0 0 0,19 15-410 0 0,-20-19 60 0 0,-4 9-8435 0 0,1-9 7866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5407 0 0,'0'0'638'0'0,"8"18"2307"0"0,-3-1-2261 0 0,-1 1-1 0 0,3 32 1 0 0,-5-27 3 0 0,7 23 0 0 0,11 47-103 0 0,-18-61-520 0 0,3 4-64 0 0,2-1 0 0 0,-3-3 0 0 0,0 0 178 0 0,2 0 164 0 0,-4-18-474 0 0,-2-13 125 0 0,0 0 0 0 0,0 1 0 0 0,0-1 0 0 0,0 0 0 0 0,0 0 1 0 0,0 1-1 0 0,1-1 0 0 0,-1 0 0 0 0,1 0 0 0 0,0 3 0 0 0,5 22 293 0 0,1-3-100 0 0,-3 1-10 0 0,5-1-176 0 0,-2 1 0 0 0,-3-13 0 0 0,-4-9 0 0 0,0 0 0 0 0,1 0 0 0 0,-1 0 0 0 0,1 0 0 0 0,-1 0 0 0 0,1 0 0 0 0,0 0 0 0 0,-1-1 0 0 0,1 1 0 0 0,2 2 0 0 0,1 2 0 0 0,-2-3 0 0 0,0 0 0 0 0,0 0 0 0 0,-1 0 0 0 0,1 0 0 0 0,0 1 0 0 0,0 4 0 0 0,-2-7 0 0 0,1-1 0 0 0,-1 1 0 0 0,0 0 0 0 0,0 0 0 0 0,1 0 0 0 0,-1 0 0 0 0,0 0 0 0 0,1 0 0 0 0,-1 0 0 0 0,1 0 0 0 0,-1-1 0 0 0,1 1 0 0 0,-1 0 0 0 0,1 0 0 0 0,0-1 0 0 0,-1 1 0 0 0,1 0 0 0 0,1 0 0 0 0,11 15 0 0 0,3 27 0 0 0,-6-17 0 0 0,0 2 72 0 0,-6-19-98 0 0,-4-8 17 0 0,0 0 0 0 0,0-1 0 0 0,0 1 0 0 0,0 0 0 0 0,1-1 0 0 0,-1 1 0 0 0,0-1 0 0 0,1 1 0 0 0,-1 0 0 0 0,0-1 0 0 0,1 1 0 0 0,-1-1 0 0 0,1 1 0 0 0,-1-1 0 0 0,1 1 0 0 0,-1-1 0 0 0,1 1 0 0 0,6 5-572 0 0,-7-5 273 0 0,1-1-1 0 0,-1 0 0 0 0,0 1 0 0 0,1-1 0 0 0,-1 0 0 0 0,0 1 0 0 0,1-1 1 0 0,-1 0-1 0 0,1 1 0 0 0,-1-1 0 0 0,1 0 0 0 0,-1 0 0 0 0,1 1 1 0 0,-1-1-1 0 0,1 0 0 0 0,-1 0 0 0 0,1 0 0 0 0,-1 0 0 0 0,1 0 1 0 0,0 0-1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3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4687 0 0,'0'0'2512'0'0,"7"3"-729"0"0,-5-1-1638 0 0,0 0-1 0 0,-1-1 1 0 0,1 1 0 0 0,-1 0 0 0 0,1 0-1 0 0,-1 0 1 0 0,0 0 0 0 0,0 1-1 0 0,0-1 1 0 0,0 0 0 0 0,0 0 0 0 0,1 5-1 0 0,3 16 568 0 0,3 1 40 0 0,-2 7-528 0 0,0 1 48 0 0,-2-18-179 0 0,-4-13-87 0 0,1 1 1 0 0,-1-1 0 0 0,1 0 0 0 0,-1 1-1 0 0,0-1 1 0 0,0 0 0 0 0,1 1 0 0 0,-1-1-1 0 0,0 0 1 0 0,0 1 0 0 0,-1 2 0 0 0,4 12 60 0 0,-1-3-57 0 0,-2-10 26 0 0,1 1 0 0 0,-1-1 0 0 0,1 0 0 0 0,-1 0-1 0 0,1 0 1 0 0,0 0 0 0 0,1 0 0 0 0,1 4 0 0 0,-2-4-21 0 0,1 0 1 0 0,-1 1-1 0 0,0 0 1 0 0,0-1-1 0 0,1 7 1 0 0,3 3 38 0 0,-5-12-54 0 0,1 0 0 0 0,-1 0 0 0 0,1 1 0 0 0,-1-1 0 0 0,1 0 0 0 0,-1 0 0 0 0,0 0 0 0 0,0 0-1 0 0,1 1 1 0 0,-1-1 0 0 0,0 2 0 0 0,2 10 1 0 0,-1-12-2 0 0,-1 0 0 0 0,0 0 0 0 0,1 0 0 0 0,-1 0 0 0 0,0 0 0 0 0,0 0-1 0 0,0 0 1 0 0,0 0 0 0 0,0 1 0 0 0,0-1 0 0 0,0 0 0 0 0,0 0 0 0 0,0 1 0 0 0,0 11-1 0 0,0-12 19 0 0,1 0 1 0 0,-1 1-1 0 0,0-1 1 0 0,0 0-1 0 0,0 0 1 0 0,0 0-1 0 0,0 0 1 0 0,0 1-1 0 0,0-1 1 0 0,-1 2-1 0 0,1-2-3 0 0,0 1 0 0 0,0-1 0 0 0,0 1 0 0 0,0-1 0 0 0,0 1 0 0 0,0-1 0 0 0,0 0 0 0 0,1 1 0 0 0,0 1 0 0 0,0 8 33 0 0,1 1 18 0 0,-1-10-57 0 0,-1-1 0 0 0,0 1 1 0 0,1-1-1 0 0,-1 1 0 0 0,0-1 0 0 0,0 0 0 0 0,0 1 0 0 0,0-1 0 0 0,0 3 1 0 0,0 10 135 0 0,1-12-129 0 0,-1-1 0 0 0,0 0 0 0 0,0 1-1 0 0,0-1 1 0 0,0 1 0 0 0,0-1-1 0 0,0 0 1 0 0,0 1 0 0 0,0-1 0 0 0,-1 3-1 0 0,-1 20 218 0 0,1-12-120 0 0,3 2-51 0 0,-2-13-58 0 0,0 1-1 0 0,1-1 0 0 0,-1 1 1 0 0,0-1-1 0 0,0 1 1 0 0,0-1-1 0 0,0 0 1 0 0,0 1-1 0 0,0-1 1 0 0,-1 3-1 0 0,1 10-2 0 0,1-13 0 0 0,-1 0 0 0 0,0 0 0 0 0,0 0 0 0 0,0 0 0 0 0,0 0 0 0 0,0 0 0 0 0,0 1 0 0 0,0-1 0 0 0,0 0 0 0 0,0 0 0 0 0,0 0 0 0 0,-1 1 0 0 0,1 0 10 0 0,0 0 0 0 0,-1 0 0 0 0,1-1 0 0 0,0 1 0 0 0,0 0 0 0 0,1 0 0 0 0,-1-1 0 0 0,0 1 0 0 0,1 0 0 0 0,-1-1 0 0 0,1 1 0 0 0,0 2 0 0 0,0-2 7 0 0,0-1-1 0 0,-1 1 1 0 0,1 0-1 0 0,-1 0 1 0 0,1 0 0 0 0,-1 0-1 0 0,0-1 1 0 0,0 1-1 0 0,0 0 1 0 0,0 3-1 0 0,-2 10 127 0 0,-1 3-30 0 0,3-17-112 0 0,-1-1 0 0 0,1 1 1 0 0,0 0-1 0 0,0-1 0 0 0,0 1 0 0 0,0 0 0 0 0,0-1 0 0 0,0 1 0 0 0,0-1 0 0 0,0 1 0 0 0,0 0 0 0 0,0-1 0 0 0,0 1 1 0 0,0 0-1 0 0,1 0 0 0 0,-1 0 1 0 0,1-1 0 0 0,-1 1 0 0 0,0 0 0 0 0,0-1 0 0 0,0 1 0 0 0,0-1 0 0 0,0 1 0 0 0,0 0 0 0 0,0-1 0 0 0,0 1 0 0 0,0 0 0 0 0,0-1 0 0 0,0 1 0 0 0,0-1 0 0 0,0 1 0 0 0,-1 0 0 0 0,1 0 0 0 0,0 0 1 0 0,0-1 0 0 0,-1 1 0 0 0,1-1 0 0 0,0 1 0 0 0,0-1 0 0 0,0 1 0 0 0,0 0 0 0 0,0-1 0 0 0,0 1 0 0 0,0-1 0 0 0,0 1 0 0 0,0-1 0 0 0,0 1 0 0 0,1-1 0 0 0,-1 1 0 0 0,0-1 0 0 0,0 1 0 0 0,0-1 0 0 0,1 1 0 0 0,-1 0 2 0 0,1-1 1 0 0,-1 1-1 0 0,0 0 0 0 0,0-1 0 0 0,1 1 0 0 0,-1 0 0 0 0,0-1 0 0 0,0 1 1 0 0,0-1-1 0 0,0 1 0 0 0,0 0 0 0 0,0-1 0 0 0,0 1 0 0 0,0 0 0 0 0,0-1 0 0 0,-1 2 1 0 0,2 9 9 0 0,0 0-16 0 0,-2 15 65 0 0,0-3 16 0 0,1 0 208 0 0,-2-21-271 0 0,2-1-14 0 0,0-1-1 0 0,-1 1 1 0 0,1-1 0 0 0,0 0-1 0 0,0 1 1 0 0,-1-1-1 0 0,1 1 1 0 0,0-1 0 0 0,0 0-1 0 0,0 1 1 0 0,-1-1 0 0 0,1 1-1 0 0,0-1 1 0 0,0 1 0 0 0,0-1-1 0 0,0 1 1 0 0,0-1-1 0 0,0 1 1 0 0,0-1 0 0 0,0 1-1 0 0,0-1 1 0 0,0 1 0 0 0,1 0-1 0 0,-1-1-2 0 0,0 0 0 0 0,0 1 0 0 0,0-1 0 0 0,0 0 0 0 0,0 1 0 0 0,0-1 0 0 0,0 0 0 0 0,0 1 0 0 0,0-1 0 0 0,0 0 0 0 0,-1 1 0 0 0,1-1 0 0 0,0 0 0 0 0,0 1 0 0 0,0-1 0 0 0,0 0 0 0 0,0 1 0 0 0,-1-1 0 0 0,1 0 0 0 0,0 0 0 0 0,0 1 0 0 0,-1-1 0 0 0,1 0 0 0 0,0 0 0 0 0,0 0 0 0 0,-1 1 0 0 0,1-1 0 0 0,0 0 0 0 0,-1 0 0 0 0,1 0 0 0 0,0 1 0 0 0,0-1 0 0 0,0 0 0 0 0,-1 0 0 0 0,1 0 0 0 0,0 0 0 0 0,0 1 0 0 0,0-1 0 0 0,0 0 0 0 0,0 0 0 0 0,-1 0 0 0 0,1 1 0 0 0,0-1 0 0 0,0 0 0 0 0,0 0 0 0 0,0 1 0 0 0,0-1 0 0 0,0 0 0 0 0,0 0 0 0 0,0 0 0 0 0,0 1 0 0 0,0-1 0 0 0,0 0 0 0 0,0 0 0 0 0,0 1 0 0 0,0-1 0 0 0,0 0 0 0 0,0 0 0 0 0,0 1 0 0 0,0-1 0 0 0,0 0 0 0 0,0 0 0 0 0,1 0 0 0 0,-1 1 0 0 0,0-1 0 0 0,0 0 0 0 0,0 0 0 0 0,0 0 0 0 0,0 1 0 0 0,1-1 0 0 0,-1 0 0 0 0,0 0 0 0 0,1 10 0 0 0,2-4 3 0 0,-3-6-4 0 0,0 1 0 0 0,1-1 0 0 0,-1 1 0 0 0,0 0 0 0 0,0-1 0 0 0,1 1 0 0 0,-1-1-1 0 0,0 1 1 0 0,0 0 0 0 0,0-1 0 0 0,0 1 0 0 0,0-1 0 0 0,0 1 0 0 0,0 0 0 0 0,0-1-1 0 0,0 2 1 0 0,0-2-3 0 0,0 1 0 0 0,0 0 0 0 0,0-1 0 0 0,0 1-1 0 0,0 0 1 0 0,0-1 0 0 0,0 1 0 0 0,0-1 0 0 0,1 1 0 0 0,-1 0-1 0 0,0-1 1 0 0,0 1 0 0 0,1-1 0 0 0,-1 1 0 0 0,1 0 0 0 0,-1 0 10 0 0,0-1 1 0 0,1 1 0 0 0,-1-1 0 0 0,0 1 0 0 0,1-1 0 0 0,-1 1 0 0 0,0-1 0 0 0,0 1-1 0 0,0-1 1 0 0,0 1 0 0 0,1 0 0 0 0,-1-1 0 0 0,0 1 0 0 0,0-1 0 0 0,0 1 0 0 0,0 0 0 0 0,0-1-1 0 0,-1 2 1 0 0,1 0 4 0 0,1 0 1 0 0,-1 0-1 0 0,0-1 0 0 0,1 1 0 0 0,0 0 0 0 0,-1 0 1 0 0,1 0-1 0 0,0-1 0 0 0,1 4 0 0 0,3 6 5 0 0,-5-7-13 0 0,5 9 69 0 0,-3-11-61 0 0,1 4 79 0 0,0-1 1 0 0,1 0 0 0 0,6 8-1 0 0,-9-12-90 0 0,-1-1 0 0 0,1 1 0 0 0,0 0 0 0 0,0 0 0 0 0,-1-1 0 0 0,1 1-1 0 0,-1 0 1 0 0,1 0 0 0 0,-1 0 0 0 0,1 0 0 0 0,-1 0 0 0 0,1 0 0 0 0,-1 0 0 0 0,1 1 0 0 0,0 2 12 0 0,0-2-2 0 0,1 0-1 0 0,0 0 1 0 0,-1 1 0 0 0,1-1 0 0 0,-1 1-1 0 0,1-1 1 0 0,-1 1 0 0 0,0-1 0 0 0,0 1 0 0 0,0 0-1 0 0,0 4 1 0 0,7 15 102 0 0,5 1-32 0 0,-12-21-74 0 0,0 1 0 0 0,0-1 0 0 0,1 1 0 0 0,-1-1 0 0 0,1 0 0 0 0,2 3 0 0 0,4 8 16 0 0,7 29 42 0 0,-14-40-64 0 0,0 3 0 0 0,1 0 0 0 0,-1 0 0 0 0,1 0 0 0 0,0-1 0 0 0,1 1 0 0 0,-1-1 0 0 0,5 5 0 0 0,-4-4 0 0 0,2 1 2 0 0,-1-4-22 0 0,-3-1 9 0 0,0-1-136 0 0,-3-19-16317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3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5759 0 0,'9'2'664'0'0,"-14"-3"3760"0"0,-2 7-1569 0 0,7-6-2702 0 0,-14 11 855 0 0,6-8-760 0 0,-2 2 110 0 0,8-4-313 0 0,1 0 0 0 0,0 0 1 0 0,-1 0-1 0 0,1 0 1 0 0,0 0-1 0 0,-1-1 0 0 0,1 1 1 0 0,-3 0-1 0 0,2-1-25 0 0,1 1-1 0 0,-1-1 1 0 0,1 1 0 0 0,0-1-1 0 0,-1 1 1 0 0,1 0-1 0 0,0 0 1 0 0,-1-1-1 0 0,1 1 1 0 0,0 0 0 0 0,0 0-1 0 0,0 0 1 0 0,-1 2-1 0 0,-6 2 75 0 0,8-5-90 0 0,-1 0-1 0 0,1 0 1 0 0,0 0 0 0 0,-1 0 0 0 0,1 0 0 0 0,-1 1 0 0 0,1-1 0 0 0,0 0 0 0 0,-1 0-1 0 0,1 1 1 0 0,0-1 0 0 0,-1 0 0 0 0,1 0 0 0 0,0 1 0 0 0,0-1 0 0 0,-1 0 0 0 0,1 1 0 0 0,0-1-1 0 0,0 1 1 0 0,-1-1 0 0 0,1 0 0 0 0,0 1 0 0 0,0 0 0 0 0,0-1-2 0 0,-1 0 0 0 0,1 1 1 0 0,0-1-1 0 0,0 0 0 0 0,0 1 0 0 0,-1-1 0 0 0,1 0 1 0 0,0 1-1 0 0,-1-1 0 0 0,1 0 0 0 0,0 0 0 0 0,0 1 0 0 0,-1-1 1 0 0,1 0-1 0 0,0 0 0 0 0,-1 0 0 0 0,1 1 0 0 0,-1-1 1 0 0,1 0-1 0 0,0 0 0 0 0,-1 0 0 0 0,1 0 0 0 0,0 0 1 0 0,-1 0-1 0 0,0 0 1 0 0,1 0 0 0 0,-1 0-1 0 0,1 0 1 0 0,-1 0 0 0 0,1 1 0 0 0,0-1 0 0 0,-1 0-1 0 0,1 0 1 0 0,-1 0 0 0 0,1 0 0 0 0,0 1 0 0 0,-1-1 0 0 0,1 0-1 0 0,-1 0 1 0 0,1 1 0 0 0,0-1 0 0 0,-1 0 0 0 0,1 1 0 0 0,0-1-1 0 0,0 0 1 0 0,-1 1 0 0 0,1 0 0 0 0,-3 5 46 0 0,3-5-39 0 0,0 0 1 0 0,0 0-1 0 0,-1 0 1 0 0,1-1-1 0 0,-1 1 1 0 0,1 0-1 0 0,-1 0 1 0 0,1 0-1 0 0,-1 0 1 0 0,1-1-1 0 0,-1 1 0 0 0,0 0 1 0 0,1-1-1 0 0,-1 1 1 0 0,0 0-1 0 0,0-1 1 0 0,0 1-1 0 0,-9 10 51 0 0,1 1-42 0 0,8-12-19 0 0,0 1 0 0 0,0 0 0 0 0,0 0-1 0 0,1 0 1 0 0,-1 1 0 0 0,0-1 0 0 0,0 0-1 0 0,1 0 1 0 0,-1 0 0 0 0,0 2 0 0 0,-6 8 13 0 0,-10 16 40 0 0,7-10-53 0 0,3-3 0 0 0,6-11-1 0 0,0-1-1 0 0,-1 1 1 0 0,1 0 0 0 0,0-1-1 0 0,0 1 1 0 0,1 0-1 0 0,-2 4 1 0 0,2-3 24 0 0,-1-1 0 0 0,0 1 1 0 0,0-1-1 0 0,0 0 0 0 0,-3 6 0 0 0,-4 5 241 0 0,3-7-270 0 0,1 0 1 0 0,0 0 0 0 0,1 0 0 0 0,-1 0-1 0 0,-2 10 1 0 0,-6 19 5 0 0,10-29 0 0 0,0-1 0 0 0,0 1 0 0 0,-5 8 0 0 0,-3 10 0 0 0,-3 5 0 0 0,1 1 0 0 0,9-24 0 0 0,1-1 0 0 0,-1 0 0 0 0,-5 8 0 0 0,5-9 0 0 0,0 1 0 0 0,0 0 0 0 0,-3 8 0 0 0,-7 18 0 0 0,10-19 0 0 0,-1 5 0 0 0,-5 13 0 0 0,1-6 0 0 0,1 1 135 0 0,2-14 113 0 0,5-11-238 0 0,-1 0 0 0 0,1-1-1 0 0,-1 1 1 0 0,1 0 0 0 0,0 0 0 0 0,-1 0 0 0 0,1 0-1 0 0,0 0 1 0 0,-1 0 0 0 0,1 0 0 0 0,0 0 0 0 0,0 0-1 0 0,0 1 1 0 0,-5 63 294 0 0,5-56-294 0 0,0-1-1 0 0,-1 0 1 0 0,0 1 0 0 0,-3 10-1 0 0,3 5 55 0 0,-1 6 70 0 0,2 1-6 0 0,0-30-124 0 0,0 1 1 0 0,0-1 0 0 0,0 1-1 0 0,0-1 1 0 0,0 1-1 0 0,0-1 1 0 0,0 0 0 0 0,0 1-1 0 0,1 1 1 0 0,1 14 23 0 0,-2-12-16 0 0,0-1 1 0 0,1 1-1 0 0,-1-1 0 0 0,1 1 0 0 0,2 7 0 0 0,1 17 43 0 0,-4-28-55 0 0,0 0 0 0 0,0 0 0 0 0,1 0 0 0 0,-1 0 0 0 0,0 0 0 0 0,1 0 0 0 0,-1 1 0 0 0,0-1 0 0 0,1 0 0 0 0,-1 0 0 0 0,2 0 0 0 0,-2 0 0 0 0,1 1 0 0 0,0-1 0 0 0,-1 0 0 0 0,1 0 0 0 0,-1 0 0 0 0,1 0 0 0 0,-1 0 0 0 0,0 0 0 0 0,0 1 0 0 0,1-1 0 0 0,-1 2 0 0 0,9 27 80 0 0,-5-17 11 0 0,0 4 10 0 0,2 11-21 0 0,-3-15-94 0 0,-3-12 2 0 0,0 0 1 0 0,1-1-1 0 0,-1 1 1 0 0,0 0-1 0 0,1 0 1 0 0,-1 0-1 0 0,0 0 1 0 0,0 0-1 0 0,0 0 1 0 0,0 0-1 0 0,0 0 1 0 0,0-1-1 0 0,0 1 1 0 0,0 0-1 0 0,-1 1 1 0 0,2 12 19 0 0,0 0 214 0 0,0 13-102 0 0,0-1-120 0 0,-2 7 83 0 0,1-23-29 0 0,0-9-54 0 0,0 0 0 0 0,0-1 0 0 0,0 1 0 0 0,0 0 0 0 0,0 0 0 0 0,0-1 0 0 0,0 1 0 0 0,0 0 0 0 0,0-1 0 0 0,0 1-1 0 0,0 0 1 0 0,0-1 0 0 0,-1 1 0 0 0,1 0 0 0 0,-1 0 0 0 0,1 1 0 0 0,-1 1 0 0 0,1-1 0 0 0,-1 0 0 0 0,1 0 0 0 0,0 1 0 0 0,0-1 0 0 0,0 4 0 0 0,0 7 0 0 0,-4 2 78 0 0,3-13-65 0 0,0 0-1 0 0,1 0 1 0 0,-1 0 0 0 0,1-1-1 0 0,-1 1 1 0 0,1 0 0 0 0,0 0-1 0 0,-1 3 1 0 0,0 7-53 0 0,0 3-16 0 0,3 11 56 0 0,-2 0 0 0 0,0 2 96 0 0,0-25-64 0 0,1 0-1 0 0,-1 0 0 0 0,0-1 1 0 0,1 1-1 0 0,-1 0 0 0 0,-1 0 1 0 0,1 0-1 0 0,0-1 0 0 0,-1 1 1 0 0,1 0-1 0 0,-2 3 0 0 0,1 17-231 0 0,0-19 181 0 0,0-1 0 0 0,1 0 0 0 0,0 1 0 0 0,0-1 0 0 0,0 0 0 0 0,0 5 0 0 0,1-4 3 0 0,-1-1 1 0 0,0 0 0 0 0,0 0 0 0 0,0 1 0 0 0,-1-1-1 0 0,0 5 1 0 0,-1 18 15 0 0,1-14 52 0 0,1-11-50 0 0,0 0 0 0 0,0 1 0 0 0,0-1 0 0 0,0 0 0 0 0,-1 0-1 0 0,1 0 1 0 0,0 0 0 0 0,0-1 0 0 0,-1 1 0 0 0,1 0 0 0 0,0 0 0 0 0,-1 0-1 0 0,1 0 1 0 0,-1 1 0 0 0,-2 10-2 0 0,3-11 0 0 0,0 0 0 0 0,0 0 0 0 0,0 0 0 0 0,-1 0 0 0 0,1 0 0 0 0,0 0 0 0 0,0 0 0 0 0,-1 0 0 0 0,1 0 0 0 0,0 0 0 0 0,-2 1 0 0 0,-1 10 41 0 0,3-11-33 0 0,0 0 1 0 0,0 1 0 0 0,0-1-1 0 0,-1 0 1 0 0,1 0 0 0 0,0 0-1 0 0,0 0 1 0 0,-1 0-1 0 0,1 0 1 0 0,-1 0 0 0 0,0 1-1 0 0,-4 11 109 0 0,5-12-104 0 0,0 0 0 0 0,0 0-1 0 0,-1 0 1 0 0,1 0-1 0 0,0 0 1 0 0,-1 0 0 0 0,1 0-1 0 0,-1 1 1 0 0,0-1 0 0 0,0 1-1 0 0,0-1-7 0 0,0 0 0 0 0,1 0 0 0 0,-1 0 0 0 0,1 1-1 0 0,-1-1 1 0 0,1 0 0 0 0,-1 0 0 0 0,1 0 0 0 0,-1 3 0 0 0,-4 9 10 0 0,3-4-174 0 0,2-8 146 0 0,0-1-1 0 0,0 0 1 0 0,0 1 0 0 0,0-1-1 0 0,0 1 1 0 0,0-1-1 0 0,0 1 1 0 0,0-1 0 0 0,0 0-1 0 0,0 1 1 0 0,0-1 0 0 0,-1 1-1 0 0,1-1 1 0 0,0 0-1 0 0,0 1 1 0 0,0-1 0 0 0,0 0-1 0 0,-1 1 1 0 0,1-1 0 0 0,-1 1-1 0 0,-1 1-70 0 0,1-1 54 0 0,1-1-1 0 0,-1 0 1 0 0,1 1-1 0 0,0-1 1 0 0,-1 0-1 0 0,1 1 1 0 0,0-1 0 0 0,-1 1-1 0 0,1-1 1 0 0,0 1-1 0 0,-1-1 1 0 0,1 1 0 0 0,0-1-1 0 0,0 0 1 0 0,0 1-1 0 0,-1-1 1 0 0,1 1-1 0 0,0-1 1 0 0,0 1 0 0 0,0 0-1 0 0,0-1 1 0 0,0 1-1 0 0,0-1 1 0 0,0 1-1 0 0,0-1 1 0 0,0 1 0 0 0,1 0-1 0 0,-1 0-7 0 0,0-1 0 0 0,0 0 0 0 0,0 1 0 0 0,0-1 0 0 0,0 0 0 0 0,-1 1 0 0 0,1-1 0 0 0,0 0 0 0 0,0 1 0 0 0,0-1 0 0 0,0 0 0 0 0,0 1 0 0 0,0-1 0 0 0,-1 0-1 0 0,1 1 1 0 0,0-1 0 0 0,0 0 0 0 0,0 1 0 0 0,-1-1 0 0 0,1 0 0 0 0,0 0 0 0 0,0 0 0 0 0,-1 1 0 0 0,1-1 0 0 0,0 0 0 0 0,-1 1 0 0 0,0-1 11 0 0,1 0 0 0 0,0 0 0 0 0,0 0 1 0 0,0 0-1 0 0,-1 0 0 0 0,1 0 0 0 0,0 0 0 0 0,0 1 1 0 0,0-1-1 0 0,-1 0 0 0 0,1 0 0 0 0,0 0 0 0 0,0 0 1 0 0,0 1-1 0 0,0-1 0 0 0,0 0 0 0 0,-1 0 0 0 0,1 0 0 0 0,0 0 1 0 0,0 1-1 0 0,0-1 0 0 0,0 0 0 0 0,0 0 0 0 0,0 1 1 0 0,0-1-1 0 0,0 0 0 0 0,0 0 0 0 0,0 0 0 0 0,0 1 0 0 0,0-1 1 0 0,0 0-1 0 0,0 0 0 0 0,0 1 0 0 0,0-1 0 0 0,0 0 1 0 0,0 0-1 0 0,0 1 0 0 0,0-1 0 0 0,0 0 0 0 0,0 0 1 0 0,1 0-1 0 0,-1 1 0 0 0,0-1 0 0 0,0 0 0 0 0,0 0 0 0 0,0 0 1 0 0,0 0-1 0 0,1 1 0 0 0,-1-1 0 0 0,-4 10-2462 0 0,5-7 2306 0 0,-1-3 88 0 0,0 0 0 0 0,0 0 0 0 0,0 0 0 0 0,0 0 1 0 0,0 0-1 0 0,0 1 0 0 0,0-1 0 0 0,0 0 0 0 0,0 0 0 0 0,0 0 0 0 0,0 1 1 0 0,0-1-1 0 0,0 0 0 0 0,0 0 0 0 0,0 0 0 0 0,0 0 0 0 0,0 1 1 0 0,0-1-1 0 0,0 0 0 0 0,0 0 0 0 0,0 0 0 0 0,0 0 0 0 0,0 1 1 0 0,0-1-1 0 0,0 0 0 0 0,0 0 0 0 0,0 0 0 0 0,-1 0 0 0 0,1 0 0 0 0,0 1 1 0 0,0-1-1 0 0,0 0 0 0 0,0 0 0 0 0,0 0 0 0 0,0 0 0 0 0,-1 0 1 0 0,1 0-1 0 0,0 0 0 0 0,0 0 0 0 0,0 1 0 0 0,-1-1 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3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1 808 6103 0 0,'7'4'-251'0'0,"1"-4"5363"0"0,-3 0-4210 0 0,-4 0-673 0 0,14-3 987 0 0,-8 2-1029 0 0,0 0 0 0 0,0 0-1 0 0,0 0 1 0 0,1 1-1 0 0,-1 0 1 0 0,0 1 0 0 0,8 0-1 0 0,-11 0-72 0 0,95 17 1034 0 0,-51-8-935 0 0,-8-9 43 0 0,-9-2-87 0 0,61 4 46 0 0,-23-3 89 0 0,-57 1-295 0 0,0-2 0 0 0,-1 0 0 0 0,15-3 0 0 0,-6 1 29 0 0,-16 2 2 0 0,-1 1 1 0 0,1-2 0 0 0,-1 1-1 0 0,1 0 1 0 0,-1-1 0 0 0,1 0-1 0 0,-1 0 1 0 0,5-3 0 0 0,-4 2-41 0 0,0 1 0 0 0,0 0 0 0 0,0 0 0 0 0,6-3 0 0 0,-6 4 0 0 0,0 0 0 0 0,-1 0 0 0 0,0-1 0 0 0,1 1 0 0 0,-1-1 0 0 0,0 0 0 0 0,0 0 0 0 0,0 0 0 0 0,0 0 0 0 0,0 0 0 0 0,4-5 0 0 0,18-14 0 0 0,1 2 0 0 0,-3 4 0 0 0,2 0 0 0 0,-13 6 0 0 0,-10 8 0 0 0,-1 1 0 0 0,1-1 0 0 0,-1 0 0 0 0,0 0 0 0 0,1 0 0 0 0,-1 0 0 0 0,0 0 0 0 0,0 0 0 0 0,0-1 0 0 0,2-2 0 0 0,7-7-1 0 0,2-7 56 0 0,-11 17-50 0 0,-1 0 0 0 0,1-1 1 0 0,0 1-1 0 0,0 0 0 0 0,1 0 1 0 0,-1-1-1 0 0,0 1 0 0 0,0 0 1 0 0,1 0-1 0 0,1-1 1 0 0,11-10 83 0 0,2-2-35 0 0,-2 2-30 0 0,19-13-24 0 0,-17 16 0 0 0,-14 8 0 0 0,0 0 0 0 0,0 0 0 0 0,0 0 0 0 0,0 0 0 0 0,0-1 0 0 0,0 1 0 0 0,-1 0 0 0 0,3-3 0 0 0,20-17 44 0 0,-20 18-33 0 0,0 0 0 0 0,0 0 0 0 0,-1 0 1 0 0,1 0-1 0 0,-1 0 0 0 0,0-1 0 0 0,4-6 1 0 0,19-27-2 0 0,-2 1-10 0 0,-17 27 0 0 0,2-3 22 0 0,0 0-1 0 0,-2-1 0 0 0,1 0 1 0 0,-2 0-1 0 0,8-19 0 0 0,-8 17-21 0 0,2-9 0 0 0,6-12-384 0 0,-2 10 190 0 0,-2 3-52 0 0,-6 14 200 0 0,-4 9 45 0 0,1-1 0 0 0,-1 1 1 0 0,0-1-1 0 0,1 1 0 0 0,-1-1 0 0 0,0 1 0 0 0,0-1 0 0 0,1 1 0 0 0,-1-1 0 0 0,0 1 0 0 0,0-1 0 0 0,0 1 0 0 0,1-1 0 0 0,-1 1 0 0 0,0-1 0 0 0,0 1 0 0 0,0-1 0 0 0,0-1 0 0 0,3-10 1 0 0,-3 11 0 0 0,1 0 0 0 0,-1 0 0 0 0,0 0 0 0 0,1 0 0 0 0,-1 0 0 0 0,0 0 0 0 0,0 0 0 0 0,0 0 0 0 0,1 0 0 0 0,-1 0 0 0 0,0 0 0 0 0,0 0 0 0 0,-1-1 0 0 0,1 1-7 0 0,0 0-1 0 0,0 0 0 0 0,0 0 1 0 0,0 0-1 0 0,0 0 0 0 0,1 0 1 0 0,-1 0-1 0 0,0-1 0 0 0,0 1 1 0 0,1 0-1 0 0,0-1 1 0 0,2-10-118 0 0,-4 8 66 0 0,1 1-1 0 0,1 0 1 0 0,-1-1 0 0 0,0 1-1 0 0,1 0 1 0 0,0-1-1 0 0,-1 1 1 0 0,3-5 0 0 0,-2 6-13 0 0,0 0 0 0 0,-1-1 1 0 0,1 1-1 0 0,-1 0 0 0 0,0 0 0 0 0,0-1 1 0 0,0-2-1 0 0,0 3-10 0 0,0 0 0 0 0,0 0 0 0 0,0 0 0 0 0,1 0 0 0 0,-1 0 0 0 0,0 0 0 0 0,1 0 0 0 0,-1 0 0 0 0,3-3 0 0 0,2-23-1632 0 0,-5 28 1633 0 0,0-1 0 0 0,1 0 0 0 0,-1 0 0 0 0,0 0 1 0 0,0 0-1 0 0,0 1 0 0 0,0-1 0 0 0,0 0 0 0 0,0 0 0 0 0,0 0 1 0 0,0 0-1 0 0,-1 1 0 0 0,1-1 0 0 0,0 0 0 0 0,-1-1 0 0 0,-1-5-907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5327 0 0,'0'0'3360'0'0,"8"18"-1517"0"0,-6-9-1498 0 0,0 0-1 0 0,0 0 1 0 0,-1 1 0 0 0,0-1-1 0 0,-1 0 1 0 0,0 10 0 0 0,1 12 503 0 0,-4 8-33 0 0,2-30-639 0 0,0 0 0 0 0,0 16 0 0 0,4 132 999 0 0,-3-107-1093 0 0,4 169 398 0 0,-7-49-128 0 0,2-75-160 0 0,2-61 16 0 0,-1-15-50 0 0,2 22-1 0 0,-2 12-29 0 0,1 60-11 0 0,-3-67-53 0 0,1 3 17 0 0,0-30 65 0 0,3 27 1 0 0,1 72-10 0 0,-3-94-120 0 0,-1 28 130 0 0,0-20-74 0 0,4 46 1 0 0,3-36-63 0 0,3 28-12 0 0,-3-27 1 0 0,-2 7 0 0 0,2 60 128 0 0,-6-85-94 0 0,3 87 316 0 0,-2-74-350 0 0,0-20 0 0 0,-2-15 0 0 0,1-1 0 0 0,0 1 0 0 0,0-1 0 0 0,0 1 0 0 0,1-1 0 0 0,0 6 0 0 0,2 18 0 0 0,-1-5 0 0 0,1 31 128 0 0,0-32-14 0 0,1 43-1 0 0,-2-13-20 0 0,-1-11-93 0 0,4-9 0 0 0,1 37 0 0 0,-3-21 0 0 0,2 42 64 0 0,-4-71-65 0 0,2 9 69 0 0,4 13 95 0 0,-2-5-153 0 0,-1-4-10 0 0,1 2 0 0 0,-2 3 0 0 0,-2-30 0 0 0,0-1 0 0 0,0 0 0 0 0,-1 0 0 0 0,1 1 0 0 0,-1-1 0 0 0,0 0 0 0 0,-1 6 0 0 0,0-6 0 0 0,1-1 0 0 0,0 1 0 0 0,0 0 0 0 0,0 0 0 0 0,0 0 0 0 0,0-1 0 0 0,1 1 0 0 0,0 0 0 0 0,1 3 0 0 0,0-1 0 0 0,0 0 0 0 0,0 0 0 0 0,0 0 0 0 0,-1 0 0 0 0,0 1 0 0 0,0-1 0 0 0,-1 0 0 0 0,1 9 0 0 0,-1-9 16 0 0,0-1 1 0 0,1 1-1 0 0,2 9 0 0 0,0 3-17 0 0,0 0 1 0 0,2 22 0 0 0,-4-34 9 0 0,0 0 1 0 0,0 0-1 0 0,1 0 0 0 0,0-1 0 0 0,0 1 0 0 0,3 6 1 0 0,4 8-11 0 0,1 26 225 0 0,-7-36-241 0 0,-1 0 0 0 0,4 17 1 0 0,0 6-14 0 0,2 17-42 0 0,0-4 72 0 0,-3-9 0 0 0,14 66 232 0 0,-11-62-110 0 0,-4-24-127 0 0,7 28 0 0 0,-7-32 5 0 0,0 0 0 0 0,1 18 0 0 0,-3-19 0 0 0,0 0 0 0 0,1 0 0 0 0,6 17 0 0 0,3 2 17 0 0,12 56 0 0 0,-4-13 13 0 0,-10-38 2 0 0,6 49 1 0 0,4 18-34 0 0,-11-56 55 0 0,0-12 80 0 0,-7-26-122 0 0,0 0 0 0 0,6 16 0 0 0,-5-18 14 0 0,-1-1 0 0 0,-1 1 1 0 0,3 11-1 0 0,1 10 37 0 0,11 45-63 0 0,-12-49 0 0 0,12 38 0 0 0,-13-52 0 0 0,-1-1 0 0 0,1 15 0 0 0,-2-18 0 0 0,4 9 0 0 0,-4-13 0 0 0,0 0 0 0 0,-1-1 0 0 0,1 1 0 0 0,-1-1 0 0 0,1 1 0 0 0,-1 0 0 0 0,0 0 0 0 0,1-1 0 0 0,-1 1 0 0 0,0 2 0 0 0,4 26 0 0 0,-3-28 8 0 0,-1-1-1 0 0,0 1 0 0 0,0-1 1 0 0,1 1-1 0 0,-1-1 0 0 0,1 1 1 0 0,-1-1-1 0 0,1 0 1 0 0,1 3-1 0 0,-1-3 3 0 0,0 1 1 0 0,-1-1-1 0 0,1 1 1 0 0,0-1-1 0 0,-1 1 1 0 0,1 0-1 0 0,-1-1 1 0 0,1 3-1 0 0,10 30 6 0 0,-2 2-16 0 0,-8-31 0 0 0,0 0 0 0 0,0 0 0 0 0,0 0 0 0 0,5 10 0 0 0,2 11 0 0 0,-5-10 0 0 0,4 15 0 0 0,3 5 0 0 0,-7-27-12 0 0,0 1 0 0 0,4 19 0 0 0,3 8-105 0 0,-3 4 318 0 0,-5-32-189 0 0,0-1-1 0 0,1 15 1 0 0,2 14 17 0 0,1 8-29 0 0,10 73 0 0 0,-15-107 5 0 0,2 5 24 0 0,6 28 1 0 0,-8-39-30 0 0,0 1 0 0 0,-1-1 0 0 0,0 0 0 0 0,0 7 0 0 0,0-4 0 0 0,1 15 22 0 0,0-1-1 0 0,10 40 0 0 0,-10-15-21 0 0,5 9 0 0 0,-4-44 0 0 0,-1 0 0 0 0,-1 14 0 0 0,1 10 0 0 0,-2-3 0 0 0,2-22 0 0 0,0 1 0 0 0,-2 14 0 0 0,-1-18 0 0 0,1 0 0 0 0,0 1 0 0 0,1-1 0 0 0,-1 1 0 0 0,2-1 0 0 0,-1 1 0 0 0,1-1 0 0 0,3 9 0 0 0,-3-3 0 0 0,0-1 0 0 0,-1 1 0 0 0,-2 21 0 0 0,1-20 0 0 0,0-1 0 0 0,1 0 0 0 0,2 15 0 0 0,-3 22 16 0 0,2-31 160 0 0,-1-19-80 0 0,0 12-266 0 0,-7 34 156 0 0,4-25 14 0 0,-1 15-53 0 0,3-32 60 0 0,1 0 1 0 0,-2 0-1 0 0,1 0 0 0 0,-3 8 1 0 0,1-7 50 0 0,1 0 0 0 0,1 0 0 0 0,-3 11 0 0 0,-2 13-28 0 0,-1-4 68 0 0,-2 7-34 0 0,0-7-64 0 0,-1-1 0 0 0,9-22 7 0 0,0 0 0 0 0,-1 0 0 0 0,1-1-1 0 0,-1 1 1 0 0,0 0 0 0 0,1-1 0 0 0,-1 0 0 0 0,-4 5 0 0 0,4-5-7 0 0,0 0 0 0 0,0 0 0 0 0,0 1 0 0 0,0-1 1 0 0,0 0-1 0 0,1 1 0 0 0,-1 0 0 0 0,1-1 1 0 0,0 1-1 0 0,0 0 0 0 0,-1 3 0 0 0,1-3 9 0 0,0 0 0 0 0,0-1 0 0 0,0 1 0 0 0,0 0-1 0 0,0-1 1 0 0,-1 1 0 0 0,-2 4 0 0 0,2-5 9 0 0,0 0 1 0 0,1 0-1 0 0,0 1 0 0 0,-1-1 1 0 0,1 1-1 0 0,0-1 0 0 0,0 1 1 0 0,0 3-1 0 0,0-3-7 0 0,0 0 0 0 0,1 0 0 0 0,-1 0-1 0 0,-1 0 1 0 0,1 0 0 0 0,-3 4 0 0 0,-4 12-3 0 0,3-9-8 0 0,4-9 0 0 0,1-1 0 0 0,-1 1 0 0 0,0 0 0 0 0,1 0 0 0 0,-1 0 0 0 0,1 0 0 0 0,0 0 0 0 0,-1 0 0 0 0,1 0 0 0 0,0 0 0 0 0,-1 0 0 0 0,1 2 0 0 0,0 3 0 0 0,0-5 0 0 0,0 1 0 0 0,0 0 0 0 0,-1 0 0 0 0,1-1 0 0 0,0 1 0 0 0,-1 0 0 0 0,1-1 0 0 0,-1 1 0 0 0,1 0 0 0 0,-1-1 0 0 0,-1 3 0 0 0,1-1 0 0 0,-1 0 0 0 0,1-1 0 0 0,0 1 0 0 0,0 0 0 0 0,-1 6 0 0 0,-6 13 0 0 0,5-17 0 0 0,1 1 0 0 0,1 0 0 0 0,-1-1 0 0 0,0 8 0 0 0,0 3 0 0 0,1-8 0 0 0,0 0 0 0 0,-1 0 0 0 0,0-1 0 0 0,-4 11 0 0 0,3-6 0 0 0,3-10 0 0 0,0-1 0 0 0,0 0 0 0 0,0 0 0 0 0,-1 1 0 0 0,1-1 0 0 0,0 0 0 0 0,-1 0 0 0 0,1 1 0 0 0,-1-1 0 0 0,-1 2 0 0 0,0 0 0 0 0,0 0 0 0 0,1 1 0 0 0,-1-1 0 0 0,1 0 0 0 0,-2 6 0 0 0,-4 11 64 0 0,4-13-51 0 0,0 0-1 0 0,1 0 1 0 0,-2 12-1 0 0,0-4 98 0 0,-4 11-83 0 0,-16 34-1 0 0,-7 22 1 0 0,4 29 21 0 0,26-107-48 0 0,-31 123 0 0 0,12-42 0 0 0,15-60 22 0 0,-2 14 20 0 0,-6 33 22 0 0,7-45-64 0 0,5-24 0 0 0,-1 0 0 0 0,1 0 0 0 0,1 0 0 0 0,-1 1 0 0 0,0-1 0 0 0,1 0 0 0 0,0 1 0 0 0,-1 4 0 0 0,2 3 0 0 0,-1 0 0 0 0,-1 0 0 0 0,-2 17 0 0 0,-2-5 0 0 0,3-15 0 0 0,0 0 0 0 0,1 1 0 0 0,-1 9 0 0 0,-5 37 0 0 0,2-30 0 0 0,4-21 0 0 0,0 1 0 0 0,0-1 0 0 0,1 1 0 0 0,-1-1 0 0 0,1 1 0 0 0,0 4 0 0 0,-4 42 0 0 0,2-27 0 0 0,2-20 0 0 0,-1-1 0 0 0,1 1 0 0 0,0 0 0 0 0,0 0 0 0 0,1 7 0 0 0,-4 14 0 0 0,3-21 0 0 0,0 0 0 0 0,0-1 0 0 0,0 1 0 0 0,0 0 0 0 0,-1-1 0 0 0,1 1 0 0 0,-1 0 0 0 0,-2 3 0 0 0,3 5 0 0 0,0-11 0 0 0,0 0 0 0 0,0-1 0 0 0,0 1 0 0 0,0 0 0 0 0,0 0 0 0 0,0 0 0 0 0,0 0 0 0 0,0 0 0 0 0,0 0 0 0 0,0-1 0 0 0,-1 1 0 0 0,1 0 0 0 0,-1 1 0 0 0,0 0 0 0 0,1 0 0 0 0,-1 0 0 0 0,1 1 0 0 0,-1-1 0 0 0,1 0 0 0 0,0 0 0 0 0,-1 1 0 0 0,1 2 0 0 0,0-3 0 0 0,0 1 0 0 0,0-1 0 0 0,0 0 0 0 0,0 1 0 0 0,-1-1 0 0 0,1 0 0 0 0,-2 4 0 0 0,-3 21 0 0 0,3-4 0 0 0,0 0 0 0 0,-3 1 0 0 0,-1 0 0 0 0,5-20 0 0 0,1 0 0 0 0,-1-1 0 0 0,0 1 0 0 0,0-1 0 0 0,-3 7 0 0 0,-1 3 0 0 0,4-9 0 0 0,-3 20 0 0 0,1-4 0 0 0,1-10 0 0 0,-2 3 0 0 0,3-1 0 0 0,-1 0 0 0 0,2-11 0 0 0,0 0 0 0 0,0-1 0 0 0,0 1 0 0 0,0-1 0 0 0,0 1 0 0 0,0-1 0 0 0,0 1 0 0 0,0 0 0 0 0,0-1 0 0 0,0 1 0 0 0,0-1 0 0 0,0 1 0 0 0,0 0 0 0 0,0-1 0 0 0,0 1 0 0 0,1 0 0 0 0,-1-1 0 0 0,0 1 0 0 0,0-1 0 0 0,1 1 0 0 0,-1-1 0 0 0,0 1 0 0 0,0-1 0 0 0,0 1 0 0 0,0 0 0 0 0,0-1 0 0 0,0 1 0 0 0,0-1 0 0 0,0 1 0 0 0,0-1 0 0 0,0 1 0 0 0,0-1 0 0 0,-1 1 0 0 0,1-1 0 0 0,0 1 0 0 0,0-1 0 0 0,-1 2 0 0 0,1 0 4 0 0,-1 0 0 0 0,1 1 0 0 0,0-1 0 0 0,0 1 0 0 0,-1-1 0 0 0,2 1 0 0 0,-1 3 0 0 0,1 7 31 0 0,-2-4-19 0 0,1-8-16 0 0,0 0 0 0 0,0-1 0 0 0,0 1-1 0 0,0 0 1 0 0,0 0 0 0 0,0-1 0 0 0,0 1-1 0 0,0 0 1 0 0,-1 0 0 0 0,1-1 0 0 0,0 1 0 0 0,0 0-1 0 0,-1 1 1 0 0,-3 16-42 0 0,1 0 12 0 0,-6 30 30 0 0,9-48 0 0 0,0 1 0 0 0,0-1 0 0 0,0 0 0 0 0,0 0 0 0 0,0 0 0 0 0,-1 0 0 0 0,1 0 0 0 0,0 1 0 0 0,0-1 0 0 0,0 0 0 0 0,0 0 0 0 0,0 0 0 0 0,0 1 0 0 0,0-1 0 0 0,0 0 0 0 0,0 0 0 0 0,0 0 0 0 0,0 0 0 0 0,0 1 0 0 0,0-1 0 0 0,0 0 0 0 0,0 0 0 0 0,0 0 0 0 0,1 0 0 0 0,-1 1 0 0 0,0-1 0 0 0,0 0 0 0 0,0 0 0 0 0,0 0 0 0 0,0 0 0 0 0,0 0 0 0 0,0 1 0 0 0,0-1 0 0 0,1 0 0 0 0,-1 0 0 0 0,0 0 0 0 0,0 0 0 0 0,0 0 0 0 0,3 5 0 0 0,-7 15 0 0 0,6 8 0 0 0,-7 19 0 0 0,2-27 0 0 0,1-11 0 0 0,2-6 0 0 0,-1 0 0 0 0,1 0 0 0 0,-1 0 0 0 0,1 0 0 0 0,0 0 0 0 0,0 0 0 0 0,1 5 0 0 0,0 0 0 0 0,-3-7 0 0 0,3 10 0 0 0,5 26 0 0 0,-2-23 0 0 0,-4-12 0 0 0,1 1 0 0 0,-1-1 0 0 0,0 0 0 0 0,0 1 0 0 0,0-1 0 0 0,-1 1 0 0 0,1-1 0 0 0,-1 1 0 0 0,0 3 0 0 0,0-5 0 0 0,0-1 0 0 0,1 1 0 0 0,0-1 0 0 0,0 0 0 0 0,0 0 0 0 0,-1 1 0 0 0,1-1 0 0 0,0 0 0 0 0,0 0 0 0 0,0 1 0 0 0,0-1 0 0 0,-1 0 0 0 0,1 0 0 0 0,0 1 0 0 0,0-1 0 0 0,0 0 0 0 0,0 1 0 0 0,0-1 0 0 0,0 0 0 0 0,0 0 0 0 0,0 1 0 0 0,0-1 0 0 0,0 0 0 0 0,0 1 0 0 0,0-1 0 0 0,0 0 0 0 0,0 1 0 0 0,0-1 0 0 0,0 1 0 0 0,0 0 0 0 0,0 0 0 0 0,1 0 0 0 0,-1 0 0 0 0,0 0 0 0 0,0 0 0 0 0,0 0 0 0 0,1 0 0 0 0,-1 0 0 0 0,0 0 0 0 0,1 0 0 0 0,0 1 0 0 0,5 14 0 0 0,8 33-24 0 0,-14-48-93 0 0,0 0 61 0 0,0-1 0 0 0,0 1 0 0 0,1-1 0 0 0,-1 1 0 0 0,0 0 1 0 0,0-1-1 0 0,1 1 0 0 0,-1-1 0 0 0,0 1 0 0 0,0-1 0 0 0,1 1 0 0 0,-1-1 0 0 0,1 0 1 0 0,-1 1-1 0 0,0-1 0 0 0,1 1 0 0 0,-1-1 0 0 0,1 0 0 0 0,-1 1 0 0 0,1-1 0 0 0,-1 0 1 0 0,1 0-1 0 0,-1 1 0 0 0,1-1 0 0 0,0 0 0 0 0,-1 0 0 0 0,1 0 0 0 0,-1 0 0 0 0,1 0 1 0 0,0 0-1 0 0,-1 0 0 0 0,1 0 0 0 0,-1 0 0 0 0,1 0 0 0 0,-1 0 0 0 0,1 0 1 0 0,1 0-1 0 0,21-5-3296 0 0,-20 3 2306 0 0,-1 1-1 0 0,0 0 1 0 0,0 0 0 0 0,0-1-1 0 0,0 1 1 0 0,0-1 0 0 0,0 0-1 0 0,0 1 1 0 0,-1-1-1 0 0,1 0 1 0 0,-1 0 0 0 0,1 0-1 0 0,-1 0 1 0 0,2-4-1 0 0,4-6-281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6559 0 0,'0'0'507'0'0,"0"2"-330"0"0,-1 16 156 0 0,0-11 414 0 0,1 0 0 0 0,-1 0 0 0 0,0 1 0 0 0,-2 7 0 0 0,3-14-81 0 0,-2 12 1253 0 0,0 7-1385 0 0,7 25 443 0 0,-5-35-817 0 0,-1 1 0 0 0,0-1 0 0 0,-1 0 0 0 0,0 1 0 0 0,0-1 0 0 0,-6 13 0 0 0,5 11 240 0 0,3-29-362 0 0,-1 0-1 0 0,1 0 1 0 0,0 0-1 0 0,1 9 1 0 0,0 15 6 0 0,-3 8-22 0 0,2-27-11 0 0,-1 1-1 0 0,1-1 1 0 0,-5 18-1 0 0,-2 7 206 0 0,2-3 18 0 0,-2 0-220 0 0,0-9 125 0 0,6-18-112 0 0,-1 0-1 0 0,1-1 1 0 0,-1 0 0 0 0,0 1-1 0 0,0-1 1 0 0,-3 5 0 0 0,-5 18 101 0 0,4-14-117 0 0,6-12-11 0 0,-1 0 0 0 0,1 0 0 0 0,-1 1 0 0 0,1-1 0 0 0,-1 0 0 0 0,1 0 0 0 0,-1 0-1 0 0,1 0 1 0 0,-1 0 0 0 0,-1 2 0 0 0,-5 14 0 0 0,4-14 1 0 0,2-3 0 0 0,1 1-1 0 0,-1-1 0 0 0,1 1 1 0 0,-1-1-1 0 0,1 1 0 0 0,-1 0 1 0 0,1-1-1 0 0,-1 1 1 0 0,1-1-1 0 0,-1 1 0 0 0,1 0 1 0 0,0-1-1 0 0,-1 1 1 0 0,1 0-1 0 0,0-1 0 0 0,0 1 1 0 0,0 0-1 0 0,-1 0 1 0 0,1-1-1 0 0,0 1 0 0 0,0 0 1 0 0,0 0-1 0 0,0-1 1 0 0,0 2-1 0 0,0 0 5 0 0,0-1 1 0 0,0 1-1 0 0,0-1 1 0 0,0 1-1 0 0,0-1 1 0 0,-1 1-1 0 0,1-1 1 0 0,-1 0-1 0 0,0 2 1 0 0,-3 12-8 0 0,-1 16 18 0 0,5-27 8 0 0,-1 0-1 0 0,1 1 1 0 0,0-1-1 0 0,-1 0 1 0 0,0 0 0 0 0,0 0-1 0 0,0 0 1 0 0,-1 0-1 0 0,1 0 1 0 0,-1 0-1 0 0,-4 6 1 0 0,0 3 34 0 0,5-13-54 0 0,1 1 0 0 0,0 0 0 0 0,0 0 0 0 0,-1 0 0 0 0,1 0 1 0 0,-1 0-1 0 0,1-1 0 0 0,-1 1 0 0 0,1 0 0 0 0,-1 0 0 0 0,1-1 0 0 0,-1 1 0 0 0,0 0 1 0 0,1-1-1 0 0,-1 1 0 0 0,-1 0 0 0 0,1 0 12 0 0,0 0 0 0 0,0 0-1 0 0,0 1 1 0 0,0-1 0 0 0,0 0 0 0 0,0 0 0 0 0,0 1 0 0 0,0-1 0 0 0,0 2-1 0 0,-6 8 120 0 0,-10 14 5 0 0,14-22-108 0 0,0 0-1 0 0,0 0 1 0 0,1 1-1 0 0,-1 0 1 0 0,1-1-1 0 0,0 1 1 0 0,-2 4-1 0 0,-7 12 73 0 0,6-8 25 0 0,4-11-107 0 0,1 0 0 0 0,0 0 0 0 0,-1 0 0 0 0,1 1 0 0 0,-1-1 0 0 0,1 0 0 0 0,-1 0-1 0 0,0 0 1 0 0,1 0 0 0 0,-1 0 0 0 0,-1 1 0 0 0,-28 36 178 0 0,-9 8-136 0 0,30-39-57 0 0,2-3-83 0 0,6-4-276 0 0,22-8-3335 0 0,-16 4 2039 0 0,-1 1-1 0 0,0-1 1 0 0,1 0-1 0 0,-1-1 1 0 0,6-8-1 0 0,0 1-2838 0 0,-2 2 3421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19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6159 0 0,'0'0'2440'0'0,"9"-2"4440"0"0,-4 1-7128 0 0,-2 0 383 0 0,0-1 1 0 0,0 1-1 0 0,0 0 0 0 0,0-1 0 0 0,0 0 0 0 0,0 1 1 0 0,-1-1-1 0 0,1 0 0 0 0,4-5 0 0 0,-6 6-39 0 0,3-17 368 0 0,36-40-64 0 0,-18 20-384 0 0,-21 35-3 0 0,0 1 1 0 0,1 0-1 0 0,-1 0 0 0 0,0-1 0 0 0,-1 1 0 0 0,1-1 1 0 0,0 1-1 0 0,0-3 0 0 0,5-16 44 0 0,14-28-57 0 0,3-2 80 0 0,-3 15 43 0 0,-3 17-70 0 0,-1 5-53 0 0,-15 14-2 0 0,-1-1 0 0 0,0 1 0 0 0,0 0 0 0 0,0 0 0 0 0,0 0 0 0 0,1-1 0 0 0,-1 1 0 0 0,0 0 0 0 0,0 0 0 0 0,0 0 0 0 0,1 0 0 0 0,-1 0 0 0 0,0-1 0 0 0,0 1 0 0 0,0 0 0 0 0,1 0 0 0 0,-1 0 0 0 0,0 0 0 0 0,0 0 1 0 0,1 0-1 0 0,-1 0 0 0 0,0 0 0 0 0,0 0 0 0 0,1 0 0 0 0,-1 0 0 0 0,0 0 0 0 0,0 0 0 0 0,1 0 0 0 0,-1 0 0 0 0,1 0 0 0 0,-1 0-1 0 0,0 0 0 0 0,0 1 0 0 0,1-1 0 0 0,-1 0 0 0 0,0 0 0 0 0,0 0 0 0 0,1 0 0 0 0,-1 0 0 0 0,0 0 0 0 0,0 0 1 0 0,0 0-1 0 0,1 0 0 0 0,-1 0 0 0 0,0 0 0 0 0,0 0 0 0 0,1-1 0 0 0,-1 1 0 0 0,0 0 0 0 0,0 0 0 0 0,1 0 0 0 0,-1 0 0 0 0,0 0 1 0 0,0 0-1 0 0,0 0 0 0 0,0-1 0 0 0,1 1 0 0 0,-1 0 0 0 0,0 0 0 0 0,0 0 0 0 0,1-1 0 0 0,1-4-38 0 0,-2 5 36 0 0,1-1 0 0 0,-1 0 0 0 0,0 1 0 0 0,1-1 0 0 0,-1 1-1 0 0,0-1 1 0 0,1 1 0 0 0,-1-1 0 0 0,1 1 0 0 0,-1-1 0 0 0,1 1 0 0 0,-1-1-1 0 0,1 1 1 0 0,-1 0 0 0 0,1-1 0 0 0,0 1 0 0 0,-1 0 0 0 0,1-1 0 0 0,0 0-3 0 0,0 0 0 0 0,0 0 1 0 0,0 0-1 0 0,0 0 1 0 0,-1-1-1 0 0,1 1 1 0 0,0 0-1 0 0,-1 0 0 0 0,1-1 1 0 0,-1 1-1 0 0,0 0 1 0 0,1-3-1 0 0,6-13-396 0 0,-7 17 197 0 0,0 0 190 0 0,0-1-1 0 0,0 1 0 0 0,0 0 0 0 0,0 0 1 0 0,0-1-1 0 0,0 1 0 0 0,0 0 1 0 0,0 0-1 0 0,0-1 0 0 0,0 1 0 0 0,0 0 1 0 0,0 0-1 0 0,0-1 0 0 0,1 1 1 0 0,-1 0-1 0 0,0 0 0 0 0,0-1 1 0 0,0 1-1 0 0,0 0 0 0 0,0 0 0 0 0,0 0 1 0 0,1-1-1 0 0,-1 1 0 0 0,0 0 1 0 0,0 0-1 0 0,0 0 0 0 0,1 0 0 0 0,-1-1 1 0 0,0 1-1 0 0,0 0 0 0 0,0 0 1 0 0,1 0-1 0 0,-1 0 0 0 0,0 0 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0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5639 0 0,'0'0'1051'0'0,"0"14"2530"0"0,28 7-1286 0 0,-27-21-2111 0 0,16 13 497 0 0,-14-11-600 0 0,0-1-1 0 0,0 1 0 0 0,0-1 1 0 0,1 1-1 0 0,-1-1 0 0 0,0 0 1 0 0,1-1-1 0 0,-1 1 0 0 0,1 0 1 0 0,-1-1-1 0 0,1 0 0 0 0,-1 0 1 0 0,1 0-1 0 0,-1 0 0 0 0,7-2 1 0 0,-3 2-33 0 0,-1-1 1 0 0,1 1 0 0 0,11 1-1 0 0,-16-1-39 0 0,-1 0-1 0 0,1 0 0 0 0,-1 0 0 0 0,0 0 1 0 0,1-1-1 0 0,-1 1 0 0 0,1-1 0 0 0,-1 1 1 0 0,0-1-1 0 0,1 1 0 0 0,-1-1 1 0 0,0 0-1 0 0,0 0 0 0 0,1 0 0 0 0,-1 0 1 0 0,0 0-1 0 0,2-1 0 0 0,21-25 195 0 0,-12 12-2076 0 0,-2 7-223 0 0,3-3-1893 0 0,-6 3-2206 0 0,-4 4 5556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0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6271 0 0,'0'0'734'0'0,"0"16"1340"0"0,-1-15-2009 0 0,1 0 1 0 0,0-1-1 0 0,0 1 0 0 0,0-1 0 0 0,0 1 0 0 0,-1-1 0 0 0,1 1 0 0 0,0-1 0 0 0,0 1 0 0 0,-1-1 0 0 0,1 1 0 0 0,0-1 0 0 0,-1 1 0 0 0,1-1 0 0 0,-1 1 1 0 0,1-1-1 0 0,-1 1 0 0 0,0-1-10 0 0,1 1-1 0 0,-1-1 1 0 0,1 0 0 0 0,-1 1 0 0 0,1-1 0 0 0,0 1 0 0 0,-1-1 0 0 0,1 1 0 0 0,0-1-1 0 0,-1 1 1 0 0,1-1 0 0 0,0 1 0 0 0,0-1 0 0 0,-1 1 0 0 0,1 0 0 0 0,-1 3 186 0 0,0-1 0 0 0,0 0 0 0 0,0 0 0 0 0,0 0 1 0 0,-1 0-1 0 0,-3 6 0 0 0,-5 10 163 0 0,-3-2-71 0 0,-8 28 664 0 0,9-21-639 0 0,5-1-94 0 0,7-19-244 0 0,-1 0 1 0 0,0-1-1 0 0,0 1 0 0 0,-1-1 0 0 0,1 1 0 0 0,-3 2 0 0 0,-11 22 33 0 0,6-16-35 0 0,1-1 0 0 0,1 1-1 0 0,-7 16 1 0 0,6-14 259 0 0,6-10-217 0 0,0 1 0 0 0,0-1 0 0 0,0 0 0 0 0,0 1 0 0 0,1-1 0 0 0,-2 6 0 0 0,3-9-55 0 0,-1 1 0 0 0,1-1 0 0 0,-1 0 0 0 0,1 0 0 0 0,-1 0 0 0 0,0 1 0 0 0,1-1 0 0 0,-1 0 0 0 0,0 0 0 0 0,-2 1 0 0 0,-2 5 68 0 0,5-7-9 0 0,0 2-10 0 0,0-2-54 0 0,0 0 0 0 0,0 0 0 0 0,0 1 0 0 0,0-1 1 0 0,0 0-1 0 0,0 0 0 0 0,0 1 0 0 0,0-1 1 0 0,0 0-1 0 0,0 0 0 0 0,0 1 0 0 0,0-1 0 0 0,0 0 1 0 0,0 0-1 0 0,-1 1 0 0 0,1-1 0 0 0,0 0 1 0 0,0 0-1 0 0,0 1 0 0 0,0-1 0 0 0,0 0 0 0 0,0 0 1 0 0,-1 0-1 0 0,1 1 0 0 0,0-1 0 0 0,0 0 1 0 0,0 0-1 0 0,-1 0 0 0 0,1 0 0 0 0,0 1 0 0 0,0-1 1 0 0,0 0-1 0 0,-1 0 0 0 0,1 0 0 0 0,0 0 1 0 0,0 0-1 0 0,-1 0 0 0 0,1 0 0 0 0,-2 3 66 0 0,2-2-54 0 0,0-1 0 0 0,0 1 1 0 0,0 0-1 0 0,0 0 0 0 0,0 0 0 0 0,0 0 0 0 0,0 0 0 0 0,-1 0 0 0 0,1 0 0 0 0,0 0 1 0 0,-1 0-1 0 0,1 0 0 0 0,-1 0 0 0 0,1-1 0 0 0,-1 1 0 0 0,1 0 0 0 0,-1 0 0 0 0,0-1 1 0 0,1 1-1 0 0,-1 0 0 0 0,-1 0 0 0 0,1 0 12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02.942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0 1065 5695 0 0,'5'3'5841'0'0,"-5"-3"-5743"0"0,1-1-72 0 0,0 1 0 0 0,0-1 0 0 0,0 1-1 0 0,0-1 1 0 0,-1 0 0 0 0,1 0 0 0 0,0 0 0 0 0,-1 1 0 0 0,1-1 0 0 0,0 0-1 0 0,-1 0 1 0 0,1 0 0 0 0,-1 0 0 0 0,1 0 0 0 0,-1 0 0 0 0,0 0-1 0 0,1 0 1 0 0,-1 0 0 0 0,0 0 0 0 0,0-2 0 0 0,-1-25 368 0 0,0 5 53 0 0,29-159 1699 0 0,-1 2-1519 0 0,-8 48-303 0 0,37-130 0 0 0,-50 239-325 0 0,1 1-1 0 0,1-1 0 0 0,1 1 0 0 0,1 1 1 0 0,1 0-1 0 0,15-23 0 0 0,-22 39-393 0 0,0-1-1 0 0,1 1 0 0 0,-1 0 1 0 0,1 0-1 0 0,1 1 1 0 0,-1 0-1 0 0,10-7 0 0 0,-9 8-905 0 0,0 0 0 0 0,-1 1-1 0 0,1-1 1 0 0,0 1 0 0 0,0 1-1 0 0,1-1 1 0 0,-1 1-1 0 0,10-1 1 0 0,2 1 286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0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8478 5327 0 0,'0'0'410'0'0,"-6"16"2938"0"0,6-14-3256 0 0,0-1 0 0 0,0 1 0 0 0,0-1 0 0 0,0 1 0 0 0,-1-1 0 0 0,1 1 0 0 0,-1-1 0 0 0,1 0 0 0 0,-1 1 0 0 0,1-1 0 0 0,-1 0 0 0 0,0 1 0 0 0,-1 0 0 0 0,-6 16 268 0 0,6-12-75 0 0,1 0 1 0 0,-1 0 0 0 0,0 0-1 0 0,-1-1 1 0 0,1 1-1 0 0,-1 0 1 0 0,0-1 0 0 0,-5 6-1 0 0,6-8-211 0 0,0 0 0 0 0,0 0 0 0 0,1 0 0 0 0,-1 1-1 0 0,-1 4 1 0 0,-7 14 155 0 0,-15 27 443 0 0,14-28-169 0 0,-11 31 0 0 0,13-30-86 0 0,-15 28 0 0 0,13-24 66 0 0,9-21-435 0 0,1-1-1 0 0,-1 1 0 0 0,-1 0 1 0 0,-4 7-1 0 0,-2 10-47 0 0,9-21 0 0 0,-7 7 0 0 0,1 0 0 0 0,0 1 0 0 0,0 0 0 0 0,-4 10 0 0 0,8-15 0 0 0,1 1 0 0 0,3-16 0 0 0,-2 9 0 0 0,1 0 0 0 0,-1 0 0 0 0,1 0 0 0 0,-1 0 0 0 0,1 0 0 0 0,0 0 0 0 0,0 0 0 0 0,-1 0 0 0 0,3-2 0 0 0,17-35-60 0 0,12-24-23 0 0,2-1 90 0 0,-5-1-7 0 0,4-13 0 0 0,-22 54 0 0 0,-8 16 3 0 0,1 0-1 0 0,-1 1 1 0 0,6-8 0 0 0,16-36 110 0 0,-15 30-39 0 0,-9 17-48 0 0,1 1 0 0 0,-1 0 1 0 0,1 0-1 0 0,-1-1 1 0 0,3-2-1 0 0,7-13 163 0 0,-10 16-170 0 0,0 0-1 0 0,1 0 1 0 0,0 0-1 0 0,0 0 1 0 0,3-4-1 0 0,2-2-18 0 0,0-1 0 0 0,8-13 0 0 0,3-6 0 0 0,1-5 0 0 0,-4 0 0 0 0,-5 5 171 0 0,-8 24-128 0 0,-1 0-1 0 0,1-1 1 0 0,0 1 0 0 0,4-7-1 0 0,-3 6-55 0 0,0 0 0 0 0,0 0 1 0 0,2-13-1 0 0,8-14-32 0 0,-7 15 45 0 0,-2 0 0 0 0,7-22 0 0 0,-5 13 0 0 0,0 0 0 0 0,-1 9 0 0 0,-4 17 0 0 0,0 0 0 0 0,-1 0 0 0 0,0 0 0 0 0,1-1 0 0 0,-1 1 0 0 0,0 0 0 0 0,1-1 0 0 0,-1 1 0 0 0,0 0 0 0 0,0 0 0 0 0,0-1 0 0 0,0-1 0 0 0,0-6 0 0 0,1 8 0 0 0,-1 1 0 0 0,0-1 0 0 0,0 1 0 0 0,0 0 0 0 0,1-1 0 0 0,-1 1 0 0 0,0-1 0 0 0,0 1 0 0 0,0-1 0 0 0,0 1 0 0 0,0-1 0 0 0,0 1 0 0 0,1-1 0 0 0,-1 1 0 0 0,-1-1 0 0 0,1 1 0 0 0,0-1 0 0 0,0 1 0 0 0,0-1 0 0 0,0 1 0 0 0,0-1 0 0 0,0 0 0 0 0,-1 1 0 0 0,1-1 0 0 0,0 0 0 0 0,-1 0 0 0 0,1 0 0 0 0,0 0 0 0 0,0 0 0 0 0,-1 0 0 0 0,1 0 0 0 0,0 0 0 0 0,0 1 0 0 0,0-1 0 0 0,0 0 0 0 0,1 0 0 0 0,-1 0 0 0 0,0-1 0 0 0,1-14 101 0 0,-1 0-1 0 0,-1 0 1 0 0,-1 0-1 0 0,-4-19 1 0 0,6 33-100 0 0,-4-36 115 0 0,3 30-51 0 0,1 0 0 0 0,-2 0 0 0 0,1 1 1 0 0,-1-1-1 0 0,-3-10 0 0 0,4 17-55 0 0,0-1-1 0 0,0 0 1 0 0,1 1 0 0 0,-1-1-1 0 0,1 0 1 0 0,-1 0 0 0 0,1 0 0 0 0,0 0-1 0 0,0 0 1 0 0,0 0 0 0 0,0-1-1 0 0,-1-5 46 0 0,-1-1-32 0 0,1-1 0 0 0,0 1 0 0 0,1-14 0 0 0,-2-7 130 0 0,0 15-103 0 0,0-4 16 0 0,-8-27-1 0 0,8 39-65 0 0,0 0 0 0 0,1 0 0 0 0,-1-8 0 0 0,-2-17 0 0 0,-4-13 240 0 0,-5-21-472 0 0,9 31 233 0 0,0-5 220 0 0,2 26-212 0 0,1 12-4 0 0,1 1 0 0 0,-1-1 0 0 0,1 1 0 0 0,0-1 0 0 0,0 1 0 0 0,-1-1 0 0 0,1 1 0 0 0,0-1 0 0 0,1 0 0 0 0,-1-2 0 0 0,1-1-1 0 0,-1 0 0 0 0,0 0 0 0 0,0 0 1 0 0,-1-5-1 0 0,-1-17 103 0 0,1 24-103 0 0,0-13-1 0 0,1-31 0 0 0,0 23-3 0 0,-1 17 10 0 0,1 0 0 0 0,0-1 0 0 0,2-9 0 0 0,-2-1 14 0 0,3-57 200 0 0,-4 72-224 0 0,1 0 0 0 0,-1-1 0 0 0,1 1 0 0 0,0-1 0 0 0,0 1 0 0 0,0-1 0 0 0,2-6 0 0 0,-2 0 0 0 0,2-19 76 0 0,-1 4-6 0 0,1-1-8 0 0,-1 22-62 0 0,-1 0 0 0 0,1 0 0 0 0,-1 0 0 0 0,0-7 0 0 0,0-7 0 0 0,8-35 0 0 0,0 9 0 0 0,-6 40 0 0 0,-1 0 0 0 0,-1 0 0 0 0,1 1 0 0 0,-1-1 0 0 0,1 0 0 0 0,-1-8 0 0 0,1-13 0 0 0,0 21 0 0 0,0-33 0 0 0,-1 32 0 0 0,0 0 0 0 0,0 0 0 0 0,0 0 0 0 0,1-7 0 0 0,0 4 0 0 0,-1-11 0 0 0,-1-3 0 0 0,1 20 0 0 0,-1-1 0 0 0,1 1 0 0 0,-1 0 0 0 0,1 0 0 0 0,0-1 0 0 0,0 1 0 0 0,0 0 0 0 0,0-1 0 0 0,1-2 0 0 0,0-8 0 0 0,0-14 0 0 0,0-2 0 0 0,-2 3 0 0 0,0-3 0 0 0,5-42 0 0 0,-4 68 0 0 0,0-1 0 0 0,0 1 0 0 0,0-1 0 0 0,1 1 0 0 0,0-1 0 0 0,1-5 0 0 0,-1 8 0 0 0,-1-1 0 0 0,1 1 0 0 0,-1-1 0 0 0,1 1 0 0 0,-1 0 0 0 0,0-1 0 0 0,0 1 0 0 0,0-1 0 0 0,0-2 0 0 0,3-43 192 0 0,-3 21-194 0 0,0 19 5 0 0,1 1 0 0 0,-2-1 1 0 0,0-8-1 0 0,1 12 5 0 0,0 0 0 0 0,0 0 0 0 0,0 0 0 0 0,0 0 0 0 0,1 0 0 0 0,0-4 0 0 0,2-12-11 0 0,-3 11 26 0 0,4-117 18 0 0,0 65-118 0 0,0-21 194 0 0,-4 76-117 0 0,1 0 0 0 0,-1 0 0 0 0,-1 0 0 0 0,0-5 0 0 0,0-15 0 0 0,-2-17 0 0 0,4 34 0 0 0,-1 0 0 0 0,1 0 0 0 0,-1-1 0 0 0,-2-12 0 0 0,0-29 64 0 0,1 19-64 0 0,1 11 0 0 0,0-12 0 0 0,2-1 0 0 0,-6-21 168 0 0,4-3-24 0 0,-4 0-80 0 0,-4 0 0 0 0,7 51-64 0 0,0 1 0 0 0,1-1 0 0 0,0 0 0 0 0,0-7 0 0 0,0-2 0 0 0,-4-67-14 0 0,0 50 20 0 0,3 15-6 0 0,-1-1 0 0 0,0 9 0 0 0,-1-29 0 0 0,1 9 0 0 0,1 24 0 0 0,1 0 0 0 0,-1 0 0 0 0,1 0 0 0 0,1-8 0 0 0,-1 8 0 0 0,0 1 0 0 0,0-1 0 0 0,0 0 0 0 0,-2-7 0 0 0,1 7 0 0 0,0 0 0 0 0,1-1 0 0 0,-1 1 0 0 0,2-9 0 0 0,-1 7 0 0 0,-1 0 0 0 0,0-1 0 0 0,-2-7 0 0 0,-2-22 0 0 0,1-7 0 0 0,1 15 15 0 0,-2-13 138 0 0,4 40-161 0 0,1 1 0 0 0,-1-1 0 0 0,1 0 0 0 0,0 1 0 0 0,0-1 0 0 0,0 0 0 0 0,0 1 0 0 0,0-1 0 0 0,0-3 0 0 0,1 0 8 0 0,-2-49 80 0 0,-7-8-64 0 0,9 30 48 0 0,-3-26-64 0 0,4 28 0 0 0,3 5 0 0 0,-4-10 0 0 0,0-4 64 0 0,7 4-64 0 0,-9 27 0 0 0,1 0 0 0 0,1-1 0 0 0,1-14 0 0 0,-1 20 0 0 0,-1 0 0 0 0,0 0 0 0 0,0 0 0 0 0,0 0 0 0 0,0 0 0 0 0,-1-5 0 0 0,1-13 0 0 0,1-8 0 0 0,-2 15 0 0 0,2 0 0 0 0,-1 1 0 0 0,5-25 0 0 0,-4 38 0 0 0,0-7 0 0 0,1 0 0 0 0,-1 1 0 0 0,0-1 0 0 0,0-12 0 0 0,-2 13-8 0 0,1 0 0 0 0,0 0 0 0 0,1-12 0 0 0,0-1-128 0 0,-2 17 140 0 0,1-1 1 0 0,0 1-1 0 0,0 0 0 0 0,0 0 0 0 0,0-1 1 0 0,1 1-1 0 0,-1 0 0 0 0,1 0 0 0 0,-1 0 1 0 0,2-3-1 0 0,1-10-3 0 0,-3 10-1 0 0,-1 1 0 0 0,1-1 0 0 0,1 1 0 0 0,-1-1 0 0 0,1 0 0 0 0,0 1 0 0 0,2-8 0 0 0,-2 9-9 0 0,0-1 0 0 0,0 1 0 0 0,-1-1-1 0 0,1 1 1 0 0,-1-1 0 0 0,0-7 0 0 0,0-6 9 0 0,2 8-4 0 0,0-27 62 0 0,0-6-90 0 0,-1 25 67 0 0,0 0 1 0 0,-3-23-1 0 0,2 35-35 0 0,0-1 0 0 0,0 1 0 0 0,0 0 0 0 0,1 0 0 0 0,0-5 0 0 0,2-18 0 0 0,-3 9 0 0 0,3-25 0 0 0,0 7 0 0 0,0 3 0 0 0,1-12 0 0 0,-1-5 0 0 0,0-2 0 0 0,-1 9 0 0 0,0-2 0 0 0,2 10 0 0 0,-3 29 0 0 0,0 1 0 0 0,0-1 0 0 0,0-10 0 0 0,-2-6 0 0 0,4-35 0 0 0,0 28 0 0 0,-1 0 0 0 0,-3-39 0 0 0,0 57 0 0 0,0 0 0 0 0,1 1 0 0 0,0-1 0 0 0,1 0 0 0 0,3-17 0 0 0,-3 21 0 0 0,0 1 0 0 0,0 0 0 0 0,-1-13 0 0 0,2-11 0 0 0,-1 14 0 0 0,0 0 0 0 0,-3-31 0 0 0,1 30 0 0 0,1-30 0 0 0,2 23 0 0 0,0 5 0 0 0,3-20 0 0 0,-2 2-5 0 0,-2 5 64 0 0,-2 7-14 0 0,0 21-39 0 0,1 0 0 0 0,0 0-1 0 0,0 0 1 0 0,1-8 0 0 0,1-1-6 0 0,-2-1 0 0 0,1 1 0 0 0,-3-25 0 0 0,0 15 0 0 0,1-19 0 0 0,1 22 0 0 0,-3-32 0 0 0,-4-24 0 0 0,6 68 0 0 0,-1-13 0 0 0,2 5 0 0 0,0 11 0 0 0,1-8 0 0 0,-2 0 0 0 0,0 0 0 0 0,-1 0 0 0 0,-4-17 0 0 0,5 25 0 0 0,0 0 0 0 0,1 0 0 0 0,0 0 0 0 0,0-9 0 0 0,0 6 0 0 0,0-5 0 0 0,0-5 0 0 0,-1 0 0 0 0,-1 0 0 0 0,0 0 0 0 0,-9-29 0 0 0,1 8 0 0 0,-8-51 198 0 0,2 10-372 0 0,-3 3 174 0 0,16 62 0 0 0,-1-4 0 0 0,-11-35 0 0 0,10 36 0 0 0,2-1 0 0 0,-11-32 67 0 0,2 18-63 0 0,13 33-2 0 0,-1 0-1 0 0,0-1 1 0 0,0 1 0 0 0,0 0-1 0 0,0 0 1 0 0,-1 0 0 0 0,1-1 0 0 0,0 1-1 0 0,0 0 1 0 0,-1 0 0 0 0,1 0-1 0 0,-1-1 1 0 0,1 1 0 0 0,-1-1-1 0 0,-8-19 23 0 0,8 19-24 0 0,0 0 1 0 0,1-1-1 0 0,-1 1 0 0 0,0 0 1 0 0,1-1-1 0 0,0 1 0 0 0,-1-4 0 0 0,0-3-13 0 0,0 5 13 0 0,-1 0 0 0 0,1-1-1 0 0,0 1 1 0 0,1 0-1 0 0,-1-9 1 0 0,0 8 2 0 0,1 1 0 0 0,0 0 1 0 0,-1-1-1 0 0,0 1 0 0 0,-3-8 0 0 0,4 9-2 0 0,-2 0-7 0 0,1-1 1 0 0,-1 0 0 0 0,1 0-1 0 0,0 0 1 0 0,1 0 0 0 0,-1 0-1 0 0,1 0 1 0 0,0-1 0 0 0,0-5-1 0 0,0 9 6 0 0,0 1 0 0 0,1-1 0 0 0,-1 1 0 0 0,0-1 0 0 0,0 1 0 0 0,0-1 0 0 0,0 1-1 0 0,0 0 1 0 0,0-1 0 0 0,0 1 0 0 0,0-1 0 0 0,0 1 0 0 0,0-1 0 0 0,0 1 0 0 0,-1-1 0 0 0,1 1 0 0 0,0 0 0 0 0,0-2-1 0 0,-6-16-30 0 0,6 17 30 0 0,-1-4 0 0 0,0-1 1 0 0,0 1 0 0 0,1-1 0 0 0,0 1 0 0 0,0-1-1 0 0,1-7 1 0 0,-4-12 1 0 0,0 7 0 0 0,3 15 0 0 0,0-9 0 0 0,-3-3 0 0 0,-5-26 0 0 0,8 36 0 0 0,-3-10 0 0 0,-2-9 0 0 0,2-12 0 0 0,-5 0-74 0 0,5-2 84 0 0,0 22-10 0 0,-3-11 0 0 0,-3-7 0 0 0,0-13 0 0 0,8 44 0 0 0,0 2 0 0 0,1 0 0 0 0,0 0 0 0 0,-1 0 0 0 0,1 1 0 0 0,0-1 0 0 0,0 0 0 0 0,0 0 0 0 0,0 0 0 0 0,0 0 0 0 0,0 0 0 0 0,0 0 0 0 0,0 1 0 0 0,0-1 0 0 0,0 0 0 0 0,0 0 0 0 0,1 0 0 0 0,-1-1 0 0 0,-1-34 0 0 0,1 35 0 0 0,-1 0 0 0 0,1 0 0 0 0,0 0 0 0 0,0 1 0 0 0,-1-1 0 0 0,1 0 0 0 0,0 0 0 0 0,0 0 0 0 0,0 0 0 0 0,0 1 0 0 0,0-1 0 0 0,0 0 0 0 0,0 0 0 0 0,1 0 0 0 0,-1 0 0 0 0,0 1 0 0 0,0-1 0 0 0,1 0 0 0 0,-1 0 0 0 0,1-1 0 0 0,1-3 0 0 0,-5-23 0 0 0,1 1 0 0 0,2 26 0 0 0,-1 0 0 0 0,1-1 0 0 0,0 1 0 0 0,0-1 0 0 0,-1 1 0 0 0,1-1 0 0 0,0 1 0 0 0,0-1 0 0 0,1 1 0 0 0,-1-1 0 0 0,0-1 0 0 0,1-2 0 0 0,-1 3 0 0 0,0-1 0 0 0,0 1 0 0 0,0-1 0 0 0,0 1 0 0 0,1 0 0 0 0,-1-1 0 0 0,2-2 0 0 0,-1 3 0 0 0,-1-1 0 0 0,1 1 0 0 0,-1 0 0 0 0,1-1 0 0 0,-1 1 0 0 0,0-1 0 0 0,0-3 0 0 0,-1-23 0 0 0,2 23 0 0 0,-1-1 0 0 0,-1 0 0 0 0,0-8 0 0 0,0 5 9 0 0,0 0-1 0 0,1 0 1 0 0,0 0-1 0 0,1 1 1 0 0,0-1 0 0 0,4-16-1 0 0,-3-13-8 0 0,-2 28-46 0 0,0 8 36 0 0,-1 1 1 0 0,1 0-1 0 0,0-1 0 0 0,1 1 1 0 0,-1-1-1 0 0,1-3 1 0 0,0 1 25 0 0,0 0 1 0 0,0 0 0 0 0,-1 0-1 0 0,0 0 1 0 0,0 0-1 0 0,-1-7 1 0 0,1 11-16 0 0,-1-1-1 0 0,1 0 0 0 0,0 1 0 0 0,0-1 0 0 0,0 0 0 0 0,0 1 0 0 0,0-1 0 0 0,0 0 0 0 0,0 0 0 0 0,1 1 0 0 0,0-4 0 0 0,1 0 0 0 0,4-23 0 0 0,-4 22 0 0 0,0 0 0 0 0,-1 0 0 0 0,0 0 0 0 0,0-7 0 0 0,2-22 0 0 0,-3 25 0 0 0,0-12 0 0 0,1-23 0 0 0,-1 23-13 0 0,1 14-303 0 0,-1 7 231 0 0,1 1 0 0 0,-1-1 0 0 0,0 1 0 0 0,0 0 0 0 0,0-1 0 0 0,0 1 0 0 0,0-1 0 0 0,0 1 0 0 0,0 0 0 0 0,0-1 0 0 0,0 1 0 0 0,0-1 0 0 0,0 1 0 0 0,0 0 0 0 0,0-1 1 0 0,0 1-1 0 0,0-1 0 0 0,0 1 0 0 0,0 0 0 0 0,-1-1 0 0 0,1 1 0 0 0,0 0 0 0 0,0-1 0 0 0,0 1 0 0 0,-1 0 0 0 0,1-1 0 0 0,0 1 0 0 0,-1 0 0 0 0,1-1 0 0 0,0 1 0 0 0,0 0 0 0 0,-1 0 0 0 0,1 0 0 0 0,0-1 1 0 0,-1 1-1 0 0,1 0 0 0 0,-1 0 0 0 0,1 0 0 0 0,0 0 0 0 0,-1-1 0 0 0,1 1 0 0 0,0 0 0 0 0,-1 0 0 0 0,1 0 0 0 0,-1 0 0 0 0,1 0 0 0 0,-1 0 0 0 0,0 0 0 0 0,-13-1-1846 0 0,11 1 414 0 0,-1-1 1 0 0,1 1-1 0 0,0 0 0 0 0,-1-1 1 0 0,1 0-1 0 0,0 0 0 0 0,0 0 1 0 0,-4-2-1 0 0,1-1 342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6159 0 0,'0'0'472'0'0,"7"13"1256"0"0,-6-9-1521 0 0,0 0-1 0 0,0 1 1 0 0,-1-1 0 0 0,1 0-1 0 0,-1 0 1 0 0,0 1-1 0 0,0-1 1 0 0,-1 0-1 0 0,1 1 1 0 0,-3 4-1 0 0,5 12 365 0 0,-6 18 284 0 0,0-15-236 0 0,4-20-516 0 0,-1 1-1 0 0,1-1 0 0 0,-1 1 0 0 0,0-1 0 0 0,0 0 0 0 0,-4 7 0 0 0,4-7-75 0 0,0-1 0 0 0,-1 1 0 0 0,1-1 0 0 0,1 1-1 0 0,-2 6 1 0 0,-2 11 228 0 0,2-15-238 0 0,1 0 0 0 0,0 0 0 0 0,1 0 0 0 0,-1 9 0 0 0,1 1-14 0 0,-1-7 14 0 0,0-1 0 0 0,0 0-1 0 0,-5 16 1 0 0,5-20-14 0 0,0 0 0 0 0,0 0 0 0 0,1 1 1 0 0,-1 6-1 0 0,-1 12 180 0 0,-1-9-114 0 0,1 1 1 0 0,1-1 0 0 0,0 0 0 0 0,1 22 0 0 0,0-24 49 0 0,-1 4-10 0 0,4 19 8 0 0,-2 29-117 0 0,4-6 80 0 0,-3-45-80 0 0,4 35 0 0 0,-6-23 0 0 0,0-22 0 0 0,-1 0 0 0 0,1 0 0 0 0,0-1 0 0 0,0 1 0 0 0,1 0 0 0 0,-1 0 0 0 0,2 4 0 0 0,5 31 0 0 0,3 4 182 0 0,-8-34-88 0 0,4 14 62 0 0,-4-20-110 0 0,-1 1-1 0 0,1-1 0 0 0,-1 1 1 0 0,1-1-1 0 0,-1 1 1 0 0,1 4-1 0 0,4 6 128 0 0,1 9-368 0 0,12 11 323 0 0,-18-29-117 0 0,17 20 42 0 0,-15-18-38 0 0,-1-2 4 0 0,-1-1 0 0 0,1 0 0 0 0,0 0 0 0 0,0 0 0 0 0,0 0 0 0 0,3 2 0 0 0,-4-4 49 0 0,1 5 50 0 0,-2-6-121 0 0,2 3 14 0 0,1 0 0 0 0,-1-1 0 0 0,0 1 0 0 0,0 0 0 0 0,0 0 0 0 0,-1 1 0 0 0,3 4 0 0 0,-1-4 27 0 0,-1 0-1 0 0,1 0 1 0 0,0 0 0 0 0,1-1 0 0 0,6 7 0 0 0,26 22 172 0 0,4 6-199 0 0,-36-35 1567 0 0,5 4-5894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1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5815 0 0,'0'0'444'0'0,"1"7"-42"0"0,1 17 602 0 0,0 3 100 0 0,-4-2 128 0 0,1-2-62 0 0,1 7-494 0 0,-2 1-113 0 0,-1-15-510 0 0,3-14-38 0 0,-1 0-1 0 0,1 1 1 0 0,0-1 0 0 0,0 1 0 0 0,0-1-1 0 0,0 4 1 0 0,-2 33 372 0 0,1-21-179 0 0,0-16-187 0 0,1 0 1 0 0,0-1-1 0 0,-1 1 1 0 0,1 0-1 0 0,0 0 0 0 0,0 0 1 0 0,0 0-1 0 0,1 0 1 0 0,-1 3-1 0 0,1-5-16 0 0,-1 1 1 0 0,0 0-1 0 0,0 0 0 0 0,0 0 0 0 0,0 0 0 0 0,0 0 0 0 0,0 0 0 0 0,0 0 1 0 0,0 0-1 0 0,-1 0 0 0 0,1 0 0 0 0,-1 1 0 0 0,0 11 90 0 0,1-10-68 0 0,1 0 9 0 0,0 0-1 0 0,-1 0 0 0 0,0-1 1 0 0,0 1-1 0 0,0 0 1 0 0,0 0-1 0 0,-1 5 0 0 0,1-6-8 0 0,0 0-1 0 0,0 1 0 0 0,0-1 1 0 0,0 0-1 0 0,1 0 1 0 0,-1 0-1 0 0,1 0 0 0 0,-1 1 1 0 0,2 2-1 0 0,3 14 214 0 0,-4-10-194 0 0,-1 0-1 0 0,0 14 0 0 0,1-5 24 0 0,-1-16-45 0 0,1 1-1 0 0,-1-1 1 0 0,0 0-1 0 0,0 0 1 0 0,0 1-1 0 0,0-1 0 0 0,0 0 1 0 0,-1 4-1 0 0,1 27 65 0 0,1-22-88 0 0,-1-10 0 0 0,0 0 0 0 0,1-1 0 0 0,-1 1 0 0 0,0 0 0 0 0,0 0 0 0 0,0 0 0 0 0,0-1 0 0 0,0 1 0 0 0,0 0 0 0 0,0 0 0 0 0,0-1 0 0 0,0 1 0 0 0,0 1 0 0 0,-2 3-1 0 0,2-5 4 0 0,-1 1 0 0 0,1 0 0 0 0,0 0 0 0 0,-1 0 1 0 0,1 0-1 0 0,0 0 0 0 0,0-1 0 0 0,0 1 0 0 0,-1 0 0 0 0,1 0 0 0 0,0 0 0 0 0,0 0 0 0 0,0 0 1 0 0,1 0-1 0 0,-1 0 0 0 0,0-1 0 0 0,0 1 0 0 0,0 0 0 0 0,1 0 0 0 0,0 1 0 0 0,2 22 61 0 0,-3-11-23 0 0,0-12-35 0 0,-1 0-1 0 0,1 0 1 0 0,0 0-1 0 0,0 0 0 0 0,0 0 1 0 0,0 0-1 0 0,0-1 1 0 0,0 1-1 0 0,0 0 1 0 0,0 0-1 0 0,0 0 1 0 0,0 0-1 0 0,1 0 0 0 0,-1 0 1 0 0,1 1-1 0 0,-1-2 0 0 0,0 1 0 0 0,0-1 1 0 0,1 1-1 0 0,-1-1 0 0 0,0 1 0 0 0,0 0 0 0 0,0-1 0 0 0,0 1 0 0 0,0-1 0 0 0,0 1 0 0 0,0-1 1 0 0,0 1-1 0 0,0-1 0 0 0,-1 1 0 0 0,1 0 0 0 0,0-1 0 0 0,0 1 0 0 0,0 0 0 0 0,-1-1 0 0 0,1 1-1 0 0,0-1 1 0 0,0 1 0 0 0,0-1-1 0 0,0 1 1 0 0,0-1 0 0 0,0 0 0 0 0,0 1-1 0 0,0-1 1 0 0,0 1 0 0 0,0-1-1 0 0,0 1 1 0 0,0-1 0 0 0,0 1-1 0 0,0-1 1 0 0,0 1 0 0 0,1 0 0 0 0,2 3 4 0 0,-3-3-8 0 0,0-1-1 0 0,1 1 1 0 0,-1-1-1 0 0,0 0 0 0 0,1 1 1 0 0,-1-1-1 0 0,0 1 1 0 0,0-1-1 0 0,1 1 0 0 0,-1-1 1 0 0,0 1-1 0 0,0-1 1 0 0,0 1-1 0 0,0-1 0 0 0,0 1 1 0 0,0-1-1 0 0,0 1 1 0 0,0 0-1 0 0,0-1 0 0 0,0 1 1 0 0,0-1-1 0 0,0 1 1 0 0,0-1-1 0 0,0 1 0 0 0,0-1 1 0 0,-1 1-1 0 0,1-1 1 0 0,-1 1-1 0 0,1 0 7 0 0,0 0 1 0 0,0 0-1 0 0,0-1 0 0 0,-1 1 1 0 0,1 0-1 0 0,0 0 1 0 0,0 0-1 0 0,0-1 0 0 0,0 1 1 0 0,0 0-1 0 0,0 0 0 0 0,1-1 1 0 0,-1 1-1 0 0,0 1 1 0 0,1-1-2 0 0,-1-1 1 0 0,0 1 0 0 0,0 0-1 0 0,0-1 1 0 0,0 1 0 0 0,1 0 0 0 0,-1-1-1 0 0,0 1 1 0 0,0-1 0 0 0,0 1 0 0 0,0 0-1 0 0,-1-1 1 0 0,1 1 0 0 0,0 0 0 0 0,0-1-1 0 0,0 1 1 0 0,0-1 0 0 0,-1 1 0 0 0,1 0-1 0 0,0 1 48 0 0,1-2-53 0 0,-1 0 0 0 0,0 1 0 0 0,0-1 1 0 0,1 1-1 0 0,-1-1 0 0 0,0 0 0 0 0,0 1 0 0 0,1-1 1 0 0,-1 1-1 0 0,0-1 0 0 0,0 1 0 0 0,0-1 1 0 0,0 1-1 0 0,0-1 0 0 0,0 0 0 0 0,0 1 0 0 0,0-1 1 0 0,0 1-1 0 0,0-1 0 0 0,0 1 0 0 0,0-1 1 0 0,0 1-1 0 0,0-1 0 0 0,0 1 0 0 0,0-1 1 0 0,0 1-1 0 0,-1-1 0 0 0,1 0 0 0 0,0 1 0 0 0,0-1 1 0 0,-1 1-1 0 0,0 2 24 0 0,2 3-16 0 0,-1-4-9 0 0,1-1 0 0 0,-1 1 0 0 0,0 0 0 0 0,0-1 1 0 0,0 1-1 0 0,0-1 0 0 0,0 1 0 0 0,-1 0 0 0 0,1 1 0 0 0,-1 13 0 0 0,1-15 0 0 0,0 1 0 0 0,0-1 0 0 0,0 1 0 0 0,0-1 0 0 0,0 1 0 0 0,0-1 0 0 0,-1 0 0 0 0,1 1 0 0 0,0-1 0 0 0,-2 3 0 0 0,2-3 3 0 0,0 1 0 0 0,1 0 0 0 0,-1-1 0 0 0,0 1 0 0 0,0 0 0 0 0,1-1 0 0 0,-1 1 0 0 0,1 0 0 0 0,0-1 0 0 0,0 2 0 0 0,3 10 39 0 0,3 2 21 0 0,-6-14-56 0 0,0 0 1 0 0,0 1-1 0 0,0-1 0 0 0,0 1 0 0 0,-1 0 0 0 0,1-1 1 0 0,0 1-1 0 0,0 2 0 0 0,-1-2-1 0 0,1 0-1 0 0,0 1 1 0 0,0-1-1 0 0,0 0 1 0 0,1 0-1 0 0,-1 0 1 0 0,0 0 0 0 0,1 0-1 0 0,2 3 1 0 0,7 11-9 0 0,20 47 3 0 0,-27-52 1 0 0,0 0 2 0 0,1 1 1 0 0,8 13-1 0 0,-11-21 5 0 0,0-1-1 0 0,-1 1 1 0 0,1-1 0 0 0,-1 1-1 0 0,1 3 1 0 0,-1-4-3 0 0,-1 1 0 0 0,1-1 0 0 0,1 0 0 0 0,-1 0 0 0 0,0 0-1 0 0,1 0 1 0 0,2 4 0 0 0,24 35-5 0 0,0 4 96 0 0,-13-17-244 0 0,-11-21 171 0 0,0 0 0 0 0,10 14-1 0 0,-13-21 58 0 0,13 27 112 0 0,3 2-128 0 0,1 5 64 0 0,-17-34-64 0 0,15 29 432 0 0,-15-27-482 0 0,1-1-1 0 0,0 1 0 0 0,-1-1 1 0 0,1 0-1 0 0,1 1 1 0 0,1 1-1 0 0,-3-3-8 0 0,0 0-1 0 0,0 0 1 0 0,0 0-1 0 0,0 0 1 0 0,0 0-1 0 0,0 0 1 0 0,0 0 0 0 0,-1 0-1 0 0,1 0 1 0 0,0 2-1 0 0,1 0-4 0 0,0 0 0 0 0,0-1 0 0 0,0 0 0 0 0,0 1 0 0 0,0-1 0 0 0,0 0 0 0 0,0 0 0 0 0,1 0 0 0 0,-1 0 0 0 0,1-1 0 0 0,4 3 0 0 0,20 14 0 0 0,-26-18 0 0 0,7 8 0 0 0,14 14 0 0 0,-19-19-8 0 0,1 1-1 0 0,-1-1 1 0 0,1 1-1 0 0,-1 0 1 0 0,-1 0-1 0 0,5 6 1 0 0,3 6-21 0 0,-9-15 29 0 0,0 0 0 0 0,0 0 0 0 0,0 0 0 0 0,-1 0 0 0 0,1 0 0 0 0,0 0 0 0 0,-1 0 0 0 0,1 0 0 0 0,-1 0 0 0 0,1 0 0 0 0,-1 0 0 0 0,0 0-1 0 0,1 0 1 0 0,-1 3 0 0 0,0-3 4 0 0,1 0-1 0 0,-1 0 0 0 0,0 1 0 0 0,1-1 0 0 0,-1 0 0 0 0,0 0 1 0 0,1 0-1 0 0,-1 0 0 0 0,1 1 0 0 0,0-1 0 0 0,1 2 1 0 0,-1-2-593 0 0,1 3-106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5471 0 0,'0'0'611'0'0,"5"4"2653"0"0,-2-8-2922 0 0,0 1 1 0 0,0 0-1 0 0,0-1 1 0 0,-1 0-1 0 0,0 1 1 0 0,0-1-1 0 0,0 0 0 0 0,0 0 1 0 0,0 0-1 0 0,-1-1 1 0 0,2-3-1 0 0,10-26-254 0 0,-8 26-97 0 0,1-4 318 0 0,1 1 1 0 0,1-1 0 0 0,12-13 0 0 0,22-31-212 0 0,-20 34-34 0 0,-17 15 21 0 0,1-1-1 0 0,0 1 0 0 0,1 1 0 0 0,13-12 1 0 0,-8 12-72 0 0,-11 5-14 0 0,1 0 1 0 0,0 0 0 0 0,0 0-1 0 0,-1 0 1 0 0,1 0 0 0 0,0 0 0 0 0,2-3-1 0 0,9-3 26 0 0,-3 4 17 0 0,21-18 291 0 0,-20 12-228 0 0,-10 8-98 0 0,0 0 0 0 0,0 0 0 0 0,0 0 0 0 0,0 0 1 0 0,0 0-1 0 0,0 0 0 0 0,1 0 0 0 0,-1 1 0 0 0,2-2 0 0 0,20-6 9 0 0,0 0 224 0 0,-2 2-229 0 0,-12 6 62 0 0,0-1 0 0 0,0 0 0 0 0,0 0-1 0 0,-1-1 1 0 0,15-5 0 0 0,-21 7-67 0 0,-1-1 0 0 0,1 1 0 0 0,0 0 0 0 0,-1 0 1 0 0,1 0-1 0 0,0 0 0 0 0,-1 0 0 0 0,1 0 0 0 0,-1 0 0 0 0,1 0 0 0 0,0 1 0 0 0,-1-1 0 0 0,1 0 0 0 0,-1 1 0 0 0,1 0 0 0 0,-1-1 0 0 0,1 1 0 0 0,1 1 0 0 0,-2-1-1 0 0,0-1-1 0 0,0 1 0 0 0,-1-1 0 0 0,1 0 1 0 0,0 1-1 0 0,0-1 0 0 0,0 0 1 0 0,0 1-1 0 0,0-1 0 0 0,0 0 0 0 0,0 0 1 0 0,0 0-1 0 0,0 0 0 0 0,0 0 0 0 0,0 0 1 0 0,0 0-1 0 0,1 0 0 0 0,5 1-4 0 0,0 1 0 0 0,0-1 0 0 0,0 1 0 0 0,8 4 0 0 0,-14-5 0 0 0,6 1 1 0 0,1 1 0 0 0,0-1 0 0 0,0 0 0 0 0,-1-1 0 0 0,17 1 0 0 0,-19-2 4 0 0,9 4 186 0 0,-8-2-165 0 0,-1-1 0 0 0,1 1 0 0 0,0-1-1 0 0,6 0 1 0 0,-7 0-21 0 0,0 0 0 0 0,1 0 0 0 0,-1 0 1 0 0,0 1-1 0 0,0 0 0 0 0,0 0 0 0 0,0 0 0 0 0,5 4 0 0 0,15 7 2 0 0,0 3-7 0 0,-22-13 0 0 0,0 0 0 0 0,0-1 0 0 0,1 1 0 0 0,-1-1 0 0 0,1 0 0 0 0,6 3 0 0 0,-5-3 0 0 0,0 0 0 0 0,0 0 0 0 0,0 1 0 0 0,-1 0 0 0 0,1 0 0 0 0,-1 0 0 0 0,0 0 0 0 0,4 5 0 0 0,16 11 0 0 0,-15-12 0 0 0,0 0 0 0 0,-1 0 0 0 0,0 1 0 0 0,-1 0 0 0 0,9 12 0 0 0,5 5 0 0 0,7 14 0 0 0,-16-20 0 0 0,-6-9 0 0 0,0 1 0 0 0,7 17 0 0 0,8 15 0 0 0,-12-28 0 0 0,-6-9 0 0 0,0 0 0 0 0,1 0 0 0 0,8 9 0 0 0,5 5 3 0 0,-1 1 0 0 0,-1 1-1 0 0,20 38 1 0 0,-31-53 6 0 0,-1 0 0 0 0,0 0 1 0 0,2 8-1 0 0,4 9 7 0 0,-4-14 0 0 0,-1-1 0 0 0,-1 1 0 0 0,0 0 0 0 0,0 1 0 0 0,-1-1 0 0 0,-1 0 0 0 0,0 1 0 0 0,1 10 0 0 0,-5 81 16 0 0,6-74-52 0 0,-3-23 21 0 0,1 0 0 0 0,-1 0-1 0 0,1 0 1 0 0,-1 0 0 0 0,-1 6-1 0 0,0-6-2 0 0,1-1 0 0 0,0 1 0 0 0,0 0-1 0 0,1 5 1 0 0,0-5 8 0 0,-1 0 1 0 0,0 0-1 0 0,0 0 0 0 0,0 5 0 0 0,-5 34 422 0 0,4-33-320 0 0,-2 6-8 0 0,-2 10-16 0 0,4-19-24 0 0,-13 70 194 0 0,5-34-188 0 0,7-38-58 0 0,0 1-1 0 0,0-1 1 0 0,-5 9-1 0 0,4-9 0 0 0,1 0 0 0 0,-1 0 0 0 0,1 0-1 0 0,-1 8 1 0 0,-6 8-7 0 0,1-5 0 0 0,-3 6 0 0 0,9-19 30 0 0,-1 1 0 0 0,1 0 0 0 0,-1-1 0 0 0,-1 0 0 0 0,1 0 0 0 0,0 0 0 0 0,-7 5 0 0 0,8-7-18 0 0,0-1 0 0 0,1 1 0 0 0,-1 0 0 0 0,1-1 0 0 0,-1 1 0 0 0,1 0 0 0 0,0 0 0 0 0,0 0 0 0 0,0 0 0 0 0,-2 3 0 0 0,-5 8 0 0 0,7-13-12 0 0,0 1 0 0 0,1-1 0 0 0,-1 1 0 0 0,1-1 0 0 0,-1 1 0 0 0,1 0 0 0 0,-1 0 0 0 0,1-1 0 0 0,-1 1 0 0 0,1 0 0 0 0,0 0 0 0 0,-1-1 0 0 0,1 1 0 0 0,0 0 0 0 0,-1 0 0 0 0,1 0 0 0 0,0-1 0 0 0,0 2 0 0 0,-1 3 11 0 0,-14 15 99 0 0,13-18-95 0 0,-1 0 0 0 0,1 1 0 0 0,0-1 0 0 0,1 1 0 0 0,-1-1 0 0 0,0 1 0 0 0,1 0 0 0 0,-2 3 0 0 0,0 3-15 0 0,0 0 0 0 0,0-1 0 0 0,-1 0 0 0 0,-1 0 0 0 0,-9 14 0 0 0,6-11 79 0 0,1-1 0 0 0,0 1 0 0 0,1 0 0 0 0,0 0-1 0 0,1 1 1 0 0,-5 14 0 0 0,7-20-149 0 0,0 0 0 0 0,0 0 1 0 0,-6 8-1 0 0,6-10-80 0 0,2-3-140 0 0,0 0 0 0 0,0 0-1 0 0,0 0 1 0 0,0 0 0 0 0,0 0 0 0 0,-1 0 0 0 0,1 0-1 0 0,0 0 1 0 0,-1 0 0 0 0,1 0 0 0 0,0-1 0 0 0,-1 1-1 0 0,1 0 1 0 0,-1-1 0 0 0,1 0 0 0 0,-1 1 0 0 0,1-1 0 0 0,-1 0-1 0 0,0 0 1 0 0,1 0 0 0 0,-1 0 0 0 0,-2 0 0 0 0,2 0-471 0 0,-1 0 0 0 0,1-1 1 0 0,-1 1-1 0 0,0-1 0 0 0,1 0 1 0 0,0 0-1 0 0,-1 0 1 0 0,1 0-1 0 0,-1 0 0 0 0,1 0 1 0 0,0-1-1 0 0,-3-1 0 0 0,-3-4-937 0 0,1 1 1044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1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5927 0 0,'0'0'1872'0'0,"10"20"2516"0"0,-7 0-3556 0 0,-3-19-685 0 0,3 11 216 0 0,-2-9-330 0 0,0-2-23 0 0,-1-1 0 0 0,1 1 0 0 0,-1 0 0 0 0,0-1 0 0 0,0 1-1 0 0,1-1 1 0 0,-1 1 0 0 0,0 0 0 0 0,0-1 0 0 0,0 1 0 0 0,0 0-1 0 0,0-1 1 0 0,0 1 0 0 0,0 0 0 0 0,0-1 0 0 0,0 1 0 0 0,0 0 0 0 0,0-1-1 0 0,0 2 1 0 0,2 19 278 0 0,0-10-142 0 0,-2-11-135 0 0,0 1 1 0 0,1 0 0 0 0,-1-1 0 0 0,0 1 0 0 0,0-1 0 0 0,0 1 0 0 0,1 0 0 0 0,-1-1 0 0 0,0 1 0 0 0,0 0 0 0 0,0-1 0 0 0,0 1 0 0 0,0 0 0 0 0,0-1-1 0 0,0 1 1 0 0,0 0 0 0 0,-1 0 0 0 0,1 4 75 0 0,0-1 0 0 0,0 1-1 0 0,0-1 1 0 0,2 9 0 0 0,3 19 183 0 0,-2-17-228 0 0,-2-9-8 0 0,1 0 1 0 0,-2 0 0 0 0,1 0 0 0 0,-1 0 0 0 0,0 0 0 0 0,0 0-1 0 0,-1 8 1 0 0,-1 11 204 0 0,2-20-147 0 0,0 0 1 0 0,0 1-1 0 0,-3 9 0 0 0,2-3 6 0 0,1-12-94 0 0,1 1 0 0 0,-1 0 0 0 0,0 0 0 0 0,0 0 0 0 0,-1 0 0 0 0,1 0 0 0 0,0 0 0 0 0,0 0 1 0 0,0 0-1 0 0,0-1 0 0 0,-1 1 0 0 0,1 0 0 0 0,-1 0 0 0 0,1 0 0 0 0,0 0 0 0 0,-1-1 0 0 0,0 2 0 0 0,-6 21 60 0 0,1-10-9 0 0,4-8-57 0 0,-7 19 2 0 0,8-22 5 0 0,0 1-1 0 0,0-1 1 0 0,1 0-1 0 0,-1 0 0 0 0,1 0 1 0 0,-1 1-1 0 0,1-1 1 0 0,0 0-1 0 0,0 0 1 0 0,0 4-1 0 0,-1 11 203 0 0,-1-5-55 0 0,2-9-145 0 0,0-1 1 0 0,0 1-1 0 0,-1-1 0 0 0,0 1 0 0 0,1 0 1 0 0,-3 3-1 0 0,1 6 47 0 0,3-11-54 0 0,-1 0 0 0 0,0-1 0 0 0,0 1 0 0 0,0 0 0 0 0,0-1 0 0 0,0 1 0 0 0,0 0 0 0 0,-1 0 0 0 0,1-1-1 0 0,0 1 1 0 0,0 0 0 0 0,0-1 0 0 0,-1 1 0 0 0,1 0 0 0 0,0-1 0 0 0,-1 1 0 0 0,0 0 0 0 0,-2 8 0 0 0,-2 1 0 0 0,-6 9 192 0 0,9-7-126 0 0,0 2-68 0 0,-5-7 2 0 0,7-7 0 0 0,-1 1 1 0 0,1-1-1 0 0,0 0 0 0 0,-1 0 1 0 0,1 1-1 0 0,0-1 0 0 0,-1 0 1 0 0,1 1-1 0 0,0-1 0 0 0,0 0 0 0 0,-1 1 1 0 0,1-1-1 0 0,0 0 0 0 0,0 1 1 0 0,0-1-1 0 0,-1 1 0 0 0,1-1 1 0 0,0 0-1 0 0,0 1 0 0 0,0-1 1 0 0,0 1-1 0 0,0-1 0 0 0,0 1 1 0 0,0-1-1 0 0,0 0 0 0 0,0 1 0 0 0,0-1 1 0 0,0 1-1 0 0,0-1 0 0 0,0 1 1 0 0,0-1-1 0 0,0 0 0 0 0,1 1 1 0 0,-1 0-1 0 0,0 4 15 0 0,0 0-1 0 0,-1 0 1 0 0,1 0 0 0 0,-1 0-1 0 0,0 0 1 0 0,-1 0 0 0 0,-3 8-1 0 0,5-10-14 0 0,-1-1 0 0 0,1 1 0 0 0,-1 0 0 0 0,1-1 0 0 0,0 1 0 0 0,0 3 0 0 0,-1 4 0 0 0,-2 1 19 0 0,2-6 7 0 0,0-1 1 0 0,0 0-1 0 0,0 1 0 0 0,-1-1 1 0 0,1 0-1 0 0,-1 0 1 0 0,0 0-1 0 0,-6 7 0 0 0,-16 31 166 0 0,23-41-192 0 0,0 1 0 0 0,0-1 0 0 0,0 1 0 0 0,0-1 0 0 0,0 1 0 0 0,1-1 0 0 0,-1 1 0 0 0,0-1 0 0 0,0 3 0 0 0,1-4 0 0 0,0 1 0 0 0,0-1 0 0 0,0 1 0 0 0,-1-1 0 0 0,1 1 0 0 0,0-1 0 0 0,0 1 0 0 0,-1-1 0 0 0,1 1 0 0 0,0-1 0 0 0,-1 0 0 0 0,1 1 0 0 0,0-1 0 0 0,-1 1 0 0 0,1-1 0 0 0,-1 0 0 0 0,1 1 0 0 0,0-1 0 0 0,-1 0 0 0 0,0 1 0 0 0,-4 3 64 0 0,1 1 0 0 0,-1-1 0 0 0,-6 11 0 0 0,-6 3 139 0 0,16-17-160 0 0,1 2-22 0 0,-1 0-15 0 0,1-1 1 0 0,-1 0-1 0 0,1 0 0 0 0,-1 0 1 0 0,0 0-1 0 0,0 0 0 0 0,-2 3 1 0 0,-3 7 35 0 0,6-11-95 0 0,0 2 42 0 0,1 1 11 0 0,0 0 0 0 0,-1 0 12 0 0,0-3 139 0 0,0-1-92 0 0,-3-2-38 0 0,-3-2 7 0 0,3 3-15 0 0,1 0 0 0 0,0-1-1 0 0,0 1 1 0 0,0-1 0 0 0,0 0 0 0 0,-3-3-1 0 0,-5-3-12 0 0,-21-14 0 0 0,26 21 0 0 0,0-1 0 0 0,0 1 0 0 0,-10-1 0 0 0,8 1 0 0 0,0-1 0 0 0,0 1 0 0 0,0 1 0 0 0,0-1 0 0 0,-12 2 0 0 0,-34-4 0 0 0,49 3 0 0 0,-1-1 0 0 0,1 1 0 0 0,0 0 0 0 0,-1 0 0 0 0,-4 2 0 0 0,-23-3 0 0 0,32 1 3 0 0,-1 0 1 0 0,1 0-1 0 0,-1 0 0 0 0,1 0 0 0 0,-1 0 1 0 0,1 0-1 0 0,-1 0 0 0 0,1 0 0 0 0,-1 0 1 0 0,1 0-1 0 0,-1 0 0 0 0,1 1 0 0 0,-1-1 1 0 0,1 0-1 0 0,-1 0 0 0 0,1 1 0 0 0,0-1 1 0 0,-1 0-1 0 0,1 0 0 0 0,-1 1 0 0 0,1-1 1 0 0,0 0-1 0 0,-1 1 0 0 0,1-1 0 0 0,0 1 1 0 0,-1-1-1 0 0,1 1 0 0 0,0-1 0 0 0,0 0 1 0 0,-1 2-1 0 0,-3 2 28 0 0,-12-1-60 0 0,13-3 26 0 0,1 1 0 0 0,0-1 0 0 0,-1 0 1 0 0,1 1-1 0 0,0-1 0 0 0,0 1 0 0 0,-1 0 1 0 0,1 0-1 0 0,0 0 0 0 0,-3 1 0 0 0,-5 2 3 0 0,10-4 0 0 0,-1 0 0 0 0,0 0 0 0 0,0 0 0 0 0,1 0 0 0 0,-1 1 0 0 0,0-1 0 0 0,1 0 0 0 0,-1 0 0 0 0,0 0 0 0 0,1 1 0 0 0,-1-1 0 0 0,1 0 0 0 0,-1 1 0 0 0,1-1 0 0 0,-1 1 0 0 0,0-1 0 0 0,1 1 0 0 0,-1-1 0 0 0,1 1 0 0 0,0-1 0 0 0,-1 1 0 0 0,1-1 0 0 0,-1 1 0 0 0,1 0 0 0 0,-1 0-6 0 0,0 1-88 0 0,1-1 0 0 0,-1 1 0 0 0,1 0 1 0 0,-1-1-1 0 0,1 1 0 0 0,-1-1 0 0 0,1 1 0 0 0,0 0 0 0 0,0-1 0 0 0,0 1 0 0 0,0 0 0 0 0,0 2 1 0 0,-1 26-3776 0 0,1-26 2239 0 0,-1 0 1 0 0,0 0 0 0 0,0 0-1 0 0,0 0 1 0 0,-2 4-1 0 0,0-1-727 0 0,3 1 1450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5095 0 0,'0'0'3104'0'0,"14"8"1000"0"0,-3 13-3557 0 0,-10-20-447 0 0,11 18 743 0 0,-10-16-726 0 0,1-1 1 0 0,-1 0 0 0 0,0 1 0 0 0,1-1 0 0 0,0 0-1 0 0,-1-1 1 0 0,1 1 0 0 0,0 0 0 0 0,0-1-1 0 0,0 1 1 0 0,5 1 0 0 0,-7-3-37 0 0,1 0-14 0 0,30 6-38 0 0,-26-6-71 0 0,0 0-1 0 0,0 0 1 0 0,0-1-1 0 0,0 0 1 0 0,0 0 0 0 0,-1 0-1 0 0,1 0 1 0 0,0-1-1 0 0,-1 0 1 0 0,1 0-1 0 0,-1-1 1 0 0,1 1-1 0 0,-1-1 1 0 0,0 0 0 0 0,0-1-1 0 0,-1 1 1 0 0,9-8-1 0 0,-1-4-2226 0 0,-11 13 1468 0 0,1 0 0 0 0,-1 0 1 0 0,0 0-1 0 0,0 0 0 0 0,0 0 0 0 0,0-1 0 0 0,0 1 1 0 0,-1 0-1 0 0,2-4 0 0 0,0-5-1944 0 0,4 0 1683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759 175 5815 0 0,'4'2'3195'0'0,"-8"-5"-399"0"0,3-10-1923 0 0,-4 4-431 0 0,-1 1-1 0 0,0 0 0 0 0,-11-11 1 0 0,17 19-377 0 0,-10-15 164 0 0,2 5 143 0 0,5 4-274 0 0,0 0 0 0 0,-1 1 0 0 0,1 0 0 0 0,-1-1 0 0 0,-1 2 0 0 0,1-1 0 0 0,-9-7 0 0 0,12 10-98 0 0,-12-4 0 0 0,9 4 0 0 0,1 1 0 0 0,0 0 0 0 0,0 0 0 0 0,0 0 0 0 0,-1 0 0 0 0,1 1 0 0 0,-6-1 0 0 0,8 1 10 0 0,0 0 0 0 0,0 0 1 0 0,0 0-1 0 0,0-1 0 0 0,0 1 0 0 0,0 0 0 0 0,0-1 0 0 0,0 1 0 0 0,0-1 0 0 0,0 1 0 0 0,1-1 0 0 0,-3-1 1 0 0,2 1 10 0 0,-1 0 1 0 0,0 0-1 0 0,0 0 1 0 0,0 0-1 0 0,0 0 1 0 0,0 0 0 0 0,-3-1-1 0 0,3 2-4 0 0,1-1-1 0 0,-1 1 1 0 0,1-1-1 0 0,-1 1 0 0 0,1 0 1 0 0,-1 0-1 0 0,1 0 1 0 0,-1 0-1 0 0,1 0 1 0 0,-1 0-1 0 0,1 0 0 0 0,-1 0 1 0 0,-2 1-1 0 0,2 0 2 0 0,0-1 1 0 0,0 1-1 0 0,0-1 0 0 0,0 0 0 0 0,0 0 0 0 0,0 0 0 0 0,0 0 1 0 0,0 0-1 0 0,0 0 0 0 0,1 0 0 0 0,-4-1 0 0 0,-24-9 100 0 0,28 10-118 0 0,1-1 1 0 0,-1 1-1 0 0,0 0 1 0 0,1 0 0 0 0,-1 0-1 0 0,0 0 1 0 0,1 0 0 0 0,-1 0-1 0 0,0 0 1 0 0,1 0 0 0 0,-1 0-1 0 0,0 0 1 0 0,1 0 0 0 0,-1 0-1 0 0,0 1 1 0 0,1-1-1 0 0,-1 0 1 0 0,0 1 0 0 0,-2 0-3 0 0,-10 1 17 0 0,10-1-8 0 0,1-1 0 0 0,-1 1 0 0 0,0-1 0 0 0,0 0 0 0 0,0 0 0 0 0,0 0 0 0 0,0 0 0 0 0,-5-2 0 0 0,5 3 15 0 0,0-1 0 0 0,1 1 1 0 0,-1 0-1 0 0,0 0 1 0 0,1 0-1 0 0,-1 0 1 0 0,1 0-1 0 0,-1 0 1 0 0,1 1-1 0 0,0-1 1 0 0,-1 1-1 0 0,-2 2 0 0 0,-6 4 57 0 0,7-7-79 0 0,0 0 0 0 0,0-1 0 0 0,0 2 0 0 0,0-1 0 0 0,0 0 0 0 0,0 1 0 0 0,0 0 0 0 0,-4 2 0 0 0,2 2 0 0 0,-1-1 0 0 0,-14 9 0 0 0,-40 13 0 0 0,-30 3 128 0 0,68-21-128 0 0,21-8 8 0 0,0-1 0 0 0,0 1 0 0 0,0 0 0 0 0,-1 0 0 0 0,1 0 0 0 0,0 1 0 0 0,1-1 0 0 0,-4 2 0 0 0,0 1 32 0 0,-1-1-25 0 0,0 1 1 0 0,1 0-1 0 0,-7 5 0 0 0,-10 8 68 0 0,6-14-83 0 0,16-3 0 0 0,0 0 0 0 0,-1 0 0 0 0,1 0 0 0 0,-1 0 0 0 0,1 0 0 0 0,0 0 0 0 0,-1 1 0 0 0,1-1 0 0 0,-1 0 0 0 0,1 0 0 0 0,0 0 0 0 0,-1 0 0 0 0,1 1 0 0 0,0-1 0 0 0,-1 0 0 0 0,1 0 0 0 0,0 1 0 0 0,-1-1 0 0 0,1 0 0 0 0,0 0 0 0 0,0 1 0 0 0,-1-1 0 0 0,1 0 0 0 0,0 1 0 0 0,0-1 0 0 0,-1 0 0 0 0,1 1 0 0 0,0-1 0 0 0,0 1 0 0 0,0 0 0 0 0,-1 0 0 0 0,-23 28-16 0 0,20-20 2 0 0,4-9 8 0 0,0 1 0 0 0,0-1 0 0 0,0 1 1 0 0,0-1-1 0 0,-1 1 0 0 0,1-1 0 0 0,0 1 1 0 0,0-1-1 0 0,0 0 0 0 0,-1 1 0 0 0,1-1 0 0 0,0 1 1 0 0,0-1-1 0 0,-1 0 0 0 0,1 1 0 0 0,0-1 0 0 0,-1 0 1 0 0,1 1-1 0 0,0-1 0 0 0,-1 1 0 0 0,-6 13 21 0 0,5-11-26 0 0,1 0-1 0 0,0 0 1 0 0,1 0 0 0 0,-1 0-1 0 0,0 0 1 0 0,1 0 0 0 0,-1 6-1 0 0,-1 7-40 0 0,1 23-5 0 0,1-29 50 0 0,0-4-6 0 0,0 1 1 0 0,1-1-1 0 0,0 0 0 0 0,1 7 0 0 0,3 9 13 0 0,5 8 0 0 0,-3-2 0 0 0,-5-20 0 0 0,-1-5 0 0 0,-1 0 0 0 0,1 0 0 0 0,0 0 0 0 0,-1 0 0 0 0,0 1 0 0 0,1-1 0 0 0,-1 0 0 0 0,0 0 0 0 0,-1 4 0 0 0,0-6 0 0 0,1 2 0 0 0,3 8 0 0 0,-2-7 0 0 0,0 9 0 0 0,8 13 0 0 0,-13-14 65 0 0,3-11-47 0 0,1 0-1 0 0,-1 0 0 0 0,0 0 1 0 0,1 0-1 0 0,0 0 0 0 0,-1 1 1 0 0,1-1-1 0 0,0 0 0 0 0,-1 0 1 0 0,1 1-1 0 0,0-1 1 0 0,0 0-1 0 0,0 0 0 0 0,1 2 1 0 0,-3 8-195 0 0,2-10 172 0 0,0-1 0 0 0,0 1-1 0 0,-1 0 1 0 0,1-1 0 0 0,0 1-1 0 0,0 0 1 0 0,0 0 0 0 0,0-1-1 0 0,0 1 1 0 0,0 0 0 0 0,0-1-1 0 0,0 1 1 0 0,0 0 0 0 0,0 0 0 0 0,1 1-1 0 0,-2 22-58 0 0,1-19 75 0 0,1-1-1 0 0,-1 0 1 0 0,0 1 0 0 0,-1-1-1 0 0,-1 8 1 0 0,0 4-11 0 0,2 5 0 0 0,0-14 0 0 0,0-1 0 0 0,0 1 0 0 0,-1-1 0 0 0,0 1 0 0 0,0-1 0 0 0,-3 8 0 0 0,3-11-27 0 0,1 1-1 0 0,-1 0 1 0 0,0-1 0 0 0,1 1-1 0 0,0 0 1 0 0,0 0-1 0 0,0-1 1 0 0,1 6 0 0 0,-1-7-1046 0 0,-1 7 1465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5327 0 0,'3'7'8202'0'0,"-3"-7"-7905"0"0,-3 3-217 0 0,3-1 0 0 0,0-2-42 0 0,0 0 0 0 0,1 0 1 0 0,-1 1-1 0 0,0-1 0 0 0,0 0 1 0 0,0 0-1 0 0,0 1 0 0 0,0-1 0 0 0,0 0 1 0 0,0 0-1 0 0,0 0 0 0 0,0 1 0 0 0,0-1 1 0 0,-1 0-1 0 0,1 0 0 0 0,0 0 0 0 0,0 1 1 0 0,0-1-1 0 0,0 0 0 0 0,0 0 0 0 0,0 0 1 0 0,0 0-1 0 0,0 1 0 0 0,-1-1 0 0 0,1 0 1 0 0,0 0-1 0 0,0 0 0 0 0,0 0 0 0 0,-1 1 328 0 0,-3 14 106 0 0,5-15-469 0 0,-1 1 1 0 0,1 0-1 0 0,-1-1 1 0 0,1 1-1 0 0,-1-1 1 0 0,1 1-1 0 0,-1 0 1 0 0,0 0-1 0 0,1-1 1 0 0,-1 1-1 0 0,0 0 1 0 0,0-1-1 0 0,1 1 1 0 0,-1 0-1 0 0,0 0 1 0 0,0 0-1 0 0,0-1 1 0 0,0 1-1 0 0,0 0 1 0 0,0 0-1 0 0,0 0 1 0 0,0-1-1 0 0,0 1 1 0 0,-1 0-1 0 0,1 0 1 0 0,0-1-1 0 0,0 1 1 0 0,-1 0-1 0 0,1 0 1 0 0,0-1-1 0 0,-1 1 1 0 0,1 0-1 0 0,-1-1 1 0 0,0 2-1 0 0,2 10 131 0 0,-2-1-61 0 0,2-10-67 0 0,-1 0 0 0 0,0-1 1 0 0,0 1-1 0 0,0 0 0 0 0,0-1 0 0 0,0 1 1 0 0,0 0-1 0 0,0 0 0 0 0,0-1 1 0 0,-1 1-1 0 0,1 0 0 0 0,0-1 1 0 0,0 1-1 0 0,0-1 0 0 0,-1 1 1 0 0,1 0-1 0 0,-1 0 0 0 0,0 0 4 0 0,1 0 0 0 0,0-1 0 0 0,-1 1 0 0 0,1 0 0 0 0,0 0 0 0 0,0 0 0 0 0,-1-1-1 0 0,1 1 1 0 0,0 0 0 0 0,0 0 0 0 0,0 0 0 0 0,0 0 0 0 0,0-1 0 0 0,0 1 0 0 0,0 0 0 0 0,0 0-1 0 0,1 1 1 0 0,-1 0 6 0 0,0 0 0 0 0,1 0 0 0 0,-1 1-1 0 0,0-1 1 0 0,0 0 0 0 0,-1 0 0 0 0,1 0 0 0 0,0 0-1 0 0,-2 3 1 0 0,0 5 31 0 0,2-9-36 0 0,0 0-1 0 0,0 0 1 0 0,0 0 0 0 0,-1 0 0 0 0,1 0-1 0 0,0 0 1 0 0,-1 0 0 0 0,1 0 0 0 0,0 0-1 0 0,-1 0 1 0 0,1 0 0 0 0,-1 0 0 0 0,0 0-1 0 0,1-1 1 0 0,-1 1 0 0 0,0 0 0 0 0,0 1-1 0 0,2 11 70 0 0,-2 4 18 0 0,1-16-93 0 0,0 1 0 0 0,1-1 0 0 0,-1 0 1 0 0,0 0-1 0 0,0 0 0 0 0,0 1 0 0 0,0-1 1 0 0,-1 0-1 0 0,1 0 0 0 0,0 0 0 0 0,0 0 1 0 0,-1 1-1 0 0,1-1 0 0 0,-1 0 0 0 0,0 1 1 0 0,-1-1 4 0 0,0 2-8 0 0,-1 12-4 0 0,1 1-41 0 0,0-1-1 0 0,0 20 1 0 0,1-19-2452 0 0,-2-27-5169 0 0,-1-29 1889 0 0,6 24 5095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2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6679 0 0,'0'0'514'0'0,"17"2"4350"0"0,-18 0-4553 0 0,1-2-278 0 0,0 1 0 0 0,0-1 0 0 0,-1 0 0 0 0,1 1-1 0 0,0-1 1 0 0,0 0 0 0 0,0 1 0 0 0,0-1 0 0 0,0 1 0 0 0,0-1-1 0 0,0 0 1 0 0,0 1 0 0 0,0-1 0 0 0,0 0 0 0 0,0 1 0 0 0,0-1 0 0 0,0 1-1 0 0,0-1 1 0 0,0 0 0 0 0,0 1 0 0 0,0-1 0 0 0,0 0 0 0 0,0 1 0 0 0,1-1-1 0 0,-1 1 1 0 0,0-1 0 0 0,0 0 0 0 0,0 0 0 0 0,1 1 0 0 0,-1-1-1 0 0,0 0 1 0 0,0 1 0 0 0,1-1 0 0 0,-1 0 0 0 0,0 0 0 0 0,1 1 0 0 0,-1-1-1 0 0,0 0 1 0 0,1 0 0 0 0,-1 0 0 0 0,0 0 0 0 0,1 1 0 0 0,-1-1 0 0 0,0 0-1 0 0,1 0 1 0 0,12 14 799 0 0,-8-11-728 0 0,0 0-1 0 0,0 0 1 0 0,0-1-1 0 0,0 0 1 0 0,0 0 0 0 0,1 0-1 0 0,-1 0 1 0 0,1-1-1 0 0,-1 0 1 0 0,1 0-1 0 0,0 0 1 0 0,-1-1-1 0 0,1 0 1 0 0,-1 0 0 0 0,1 0-1 0 0,0-1 1 0 0,7-2-1 0 0,1 3 40 0 0,-12 0-136 0 0,-1 0 0 0 0,1 0-1 0 0,-1 0 1 0 0,1 0 0 0 0,-1 0 0 0 0,1 0 0 0 0,-1 0-1 0 0,1-1 1 0 0,1 0 0 0 0,15-5 49 0 0,18-9-59 0 0,-35 15-13 0 0,0-1 0 0 0,0 1 0 0 0,-1-1 0 0 0,1 1 0 0 0,-1-1 0 0 0,1 0 0 0 0,0 1 0 0 0,-1-1 0 0 0,1 0 0 0 0,-1 0 0 0 0,0 1 0 0 0,1-1 0 0 0,-1 0 0 0 0,1 0 0 0 0,-1 0 0 0 0,0 1 0 0 0,0-1 0 0 0,0 0 0 0 0,1 0 0 0 0,-1 0 0 0 0,0 0 0 0 0,0 0 0 0 0,0 0 0 0 0,-9-18-15864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1764 1 4687 0 0,'18'1'4808'0'0,"-9"-1"-2184"0"0,-8 0-2120 0 0,11 3 342 0 0,-10-1-774 0 0,1-1 1 0 0,-1 1 0 0 0,0 0-1 0 0,0 0 1 0 0,0 0 0 0 0,0 0 0 0 0,0 0-1 0 0,2 3 1 0 0,-2-3-13 0 0,-2-1 92 0 0,14 19 520 0 0,-13-19-576 0 0,10 23 232 0 0,12 29 311 0 0,-6-13-190 0 0,6 21-1 0 0,-18-49-298 0 0,-1 0 1 0 0,-1 1-1 0 0,5 23 0 0 0,-1-3-47 0 0,-4-19-90 0 0,0 0 0 0 0,-1 0 0 0 0,0 0-1 0 0,-1 19 1 0 0,-1-26 49 0 0,0 1 0 0 0,-1-1-1 0 0,-2 9 1 0 0,2-11-22 0 0,0-1 1 0 0,0 1-1 0 0,1-1 0 0 0,-1 10 0 0 0,1-10-29 0 0,0 0-1 0 0,0 0 1 0 0,-1 0-1 0 0,0 1 1 0 0,-1 3-1 0 0,-2 9 7 0 0,3-10 14 0 0,-1-1 0 0 0,0 0 0 0 0,0 1-1 0 0,0-1 1 0 0,-4 6 0 0 0,-7 21-29 0 0,0-9 115 0 0,-1-2-117 0 0,7-13 28 0 0,7-8-26 0 0,-1-1 1 0 0,0 1-1 0 0,1-1 0 0 0,-1 1 0 0 0,1 0 1 0 0,-1-1-1 0 0,1 1 0 0 0,-1 0 0 0 0,1-1 1 0 0,0 1-1 0 0,-1 0 0 0 0,1 0 0 0 0,0-1 1 0 0,-1 1-1 0 0,1 1 0 0 0,-3 3-2 0 0,-1 0 0 0 0,1-1 0 0 0,-1 1 0 0 0,0-1 0 0 0,-9 8 0 0 0,-4 7 0 0 0,10-12 0 0 0,-3 2 0 0 0,9-9 0 0 0,0 0 0 0 0,0 1 0 0 0,1-1 0 0 0,-1 0 0 0 0,0 0 0 0 0,1 1 0 0 0,-1-1 0 0 0,0 1 0 0 0,1-1 0 0 0,-1 0 0 0 0,1 1 0 0 0,-1-1 0 0 0,1 1 0 0 0,-1-1 0 0 0,1 1 0 0 0,-1 0 0 0 0,1-1 0 0 0,-1 2 0 0 0,-1 1 0 0 0,-16 12 11 0 0,0 3 282 0 0,1 0-153 0 0,0-1-10 0 0,11-11-118 0 0,6-6-13 0 0,-1 1 0 0 0,1-1 0 0 0,-1 1 1 0 0,1-1-1 0 0,-1 1 0 0 0,1-1 1 0 0,-1 0-1 0 0,1 1 0 0 0,-1-1 1 0 0,1 0-1 0 0,-1 1 0 0 0,1-1 0 0 0,-1 0 1 0 0,0 0-1 0 0,1 0 0 0 0,-2 1 1 0 0,-2-1-1 0 0,2 1 46 0 0,-1-1 0 0 0,1 0-1 0 0,-1 1 1 0 0,0 0 0 0 0,1 0 0 0 0,-1-1 0 0 0,1 1-1 0 0,0 1 1 0 0,-1-1 0 0 0,-3 3 0 0 0,4-3-5 0 0,0 1 1 0 0,1-1-1 0 0,-1 0 1 0 0,0 1-1 0 0,0-1 1 0 0,0 0-1 0 0,-3 1 1 0 0,2-1-21 0 0,1 0 1 0 0,0 0 0 0 0,0 0 0 0 0,0 0 0 0 0,-1 0 0 0 0,1 1-1 0 0,-3 3 1 0 0,1-3 9 0 0,1 1 0 0 0,-1 0 0 0 0,0-1 0 0 0,-1 1 1 0 0,1-1-1 0 0,0 0 0 0 0,0-1 0 0 0,-8 3 0 0 0,-3-2 8 0 0,-8 1 1 0 0,17-3 23 0 0,0 0 0 0 0,0 0 0 0 0,-11 3 0 0 0,1 0 18 0 0,-9 8-80 0 0,-5-6 64 0 0,23-4-64 0 0,-1 0 0 0 0,-15 3 0 0 0,1 0 0 0 0,-2 4 264 0 0,4-6-93 0 0,14-1-160 0 0,-1 0-1 0 0,0-1 1 0 0,0 0 0 0 0,-13-1-1 0 0,-8 3-10 0 0,-22-3 218 0 0,29 1-148 0 0,13-1-52 0 0,0 0 0 0 0,-1-1 0 0 0,2 0 0 0 0,-1 0 0 0 0,-11-6-1 0 0,-1 1 4 0 0,-73-21 43 0 0,76 21-60 0 0,-16-5 26 0 0,-36-19 0 0 0,22 1 46 0 0,32 20-38 0 0,1 1 1 0 0,-19-9 0 0 0,-73-28 164 0 0,103 45-195 0 0,-14-7 14 0 0,-1 1 1 0 0,0 1-1 0 0,0 1 0 0 0,-26-5 1 0 0,-40-12 230 0 0,71 19-253 0 0,3 0 0 0 0,0 0 0 0 0,-1 1 0 0 0,1 0 0 0 0,-13 1 0 0 0,-56-6 0 0 0,72 7 0 0 0,0 1 0 0 0,-1-1 0 0 0,1 1 0 0 0,-8 2 0 0 0,0 0 0 0 0,-26 3 0 0 0,36-5 0 0 0,0 0 0 0 0,0 0 0 0 0,0 0 0 0 0,-9-1 0 0 0,-25 6 0 0 0,30-7 0 0 0,-1 5 0 0 0,7-3 0 0 0,-29 10 0 0 0,26-8 0 0 0,1 0 0 0 0,-1 0 0 0 0,1 0 0 0 0,0 1 0 0 0,-9 7 0 0 0,11-8 0 0 0,0-1 0 0 0,0 1 0 0 0,1-1 0 0 0,-1 1 0 0 0,0 0 0 0 0,1 0 0 0 0,0 1 0 0 0,0-1 0 0 0,0 0 0 0 0,0 1 0 0 0,-2 6 0 0 0,-13 17-16 0 0,13-14-104 0 0,3-12 112 0 0,0 1 1 0 0,0 0-1 0 0,0 0 1 0 0,0 0-1 0 0,1 0 1 0 0,-1 0-1 0 0,1 0 1 0 0,-1 0-1 0 0,1 0 1 0 0,0 0 0 0 0,0 0-1 0 0,0 1 1 0 0,0-1-1 0 0,0 0 1 0 0,1 4-1 0 0,3 40 8 0 0,7 8-60 0 0,-9-49 50 0 0,-1 0 1 0 0,1 0-1 0 0,0 0 0 0 0,1-1 0 0 0,4 8 0 0 0,2 4-7 0 0,-6-10 17 0 0,1 0 0 0 0,0 0 0 0 0,0 0 0 0 0,1-1 0 0 0,-1 1 0 0 0,1-1 0 0 0,1 0 0 0 0,-1 0 0 0 0,1-1 0 0 0,6 5 0 0 0,13 8 16 0 0,1-1 0 0 0,0-1 0 0 0,28 11 0 0 0,-41-20-16 0 0,-1 0 0 0 0,70 31 0 0 0,-9 0 0 0 0,-37-17 0 0 0,13 3-64 0 0,-38-18 64 0 0,-1 0 0 0 0,0 1 0 0 0,-1 0 0 0 0,1 0 0 0 0,15 15 0 0 0,4-3 0 0 0,-4 0 0 0 0,1-3 64 0 0,-10-7 36 0 0,-15-7-17 0 0,2 1 50 0 0,3 1-4369 0 0,-8-20-4432 0 0,-2 4 724 0 0,9 10 6652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15.73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1853 108 7687 0 0,'4'3'913'0'0,"-8"0"208"0"0,-5 3-417 0 0,7-4-538 0 0,0-1 0 0 0,0 1 1 0 0,0-1-1 0 0,-1 0 0 0 0,1 1 1 0 0,-3 0-1 0 0,3-1-69 0 0,0-1-1 0 0,0 1 1 0 0,0 0 0 0 0,0 0 0 0 0,0 0-1 0 0,0 1 1 0 0,1-1 0 0 0,-1 0 0 0 0,1 1-1 0 0,-1-1 1 0 0,-1 3 0 0 0,-25 24 883 0 0,11-12-544 0 0,-17 12 299 0 0,5-4-257 0 0,-41 32 157 0 0,55-44-529 0 0,-23 14 0 0 0,9-6-53 0 0,-7 2 30 0 0,27-17-55 0 0,-1 1-1 0 0,1 1 0 0 0,-15 12 0 0 0,17-14-2 0 0,1 1 1 0 0,-1-1-1 0 0,-9 4 0 0 0,9-5 0 0 0,-1 1 0 0 0,-12 11 0 0 0,-1-2-25 0 0,18-12 0 0 0,0 0 0 0 0,0 0 0 0 0,0 0 0 0 0,0 0 0 0 0,1 1 0 0 0,-5 4 0 0 0,6-6 1 0 0,1-1 0 0 0,-1 1-1 0 0,0 0 1 0 0,1-1 0 0 0,-1 1 0 0 0,0-1-1 0 0,0 1 1 0 0,1-1 0 0 0,-1 1-1 0 0,0-1 1 0 0,0 1 0 0 0,0-1-1 0 0,1 0 1 0 0,-2 1 0 0 0,0-1 27 0 0,15-5-219 0 0,1-5 130 0 0,-8 5 57 0 0,0 1 1 0 0,0-1 0 0 0,9-8 0 0 0,-5 3-10 0 0,0 1 0 0 0,0 1 0 0 0,17-10 0 0 0,-8 5 11 0 0,24-15 3 0 0,14-10-12 0 0,14-11-43 0 0,-46 34 44 0 0,4-3-37 0 0,-19 13 43 0 0,0-1 1 0 0,-1 0-1 0 0,1-1 1 0 0,8-9 0 0 0,-13 12-12 0 0,1-1 1 0 0,-1 1-1 0 0,1 1 1 0 0,8-5-1 0 0,-8 5-3 0 0,0-1-1 0 0,-1 1 0 0 0,1-1 1 0 0,6-6-1 0 0,-2 2-39 0 0,-9 8 64 0 0,0-1-1 0 0,0 1 1 0 0,0-1 0 0 0,0 1 0 0 0,0-1 0 0 0,0 0 0 0 0,0 1 0 0 0,0-1 0 0 0,-1 0 0 0 0,1 0 0 0 0,0 0 0 0 0,0 0 0 0 0,-1 0 0 0 0,1 0 0 0 0,-1 0 0 0 0,1 0 0 0 0,-1 0 0 0 0,1 0-1 0 0,-1 0 1 0 0,0 0 0 0 0,1-1 0 0 0,-1 1 68 0 0,-6-1 164 0 0,2 2-192 0 0,0-1-1 0 0,-1 1 1 0 0,1 0 0 0 0,0 0-1 0 0,0 0 1 0 0,0 1 0 0 0,0-1-1 0 0,0 1 1 0 0,0 0-1 0 0,-7 3 1 0 0,-4 2 114 0 0,-21 13-1 0 0,6-3-44 0 0,-258 122 120 0 0,271-130-209 0 0,-27 19-1 0 0,26-14-18 0 0,-23 11-1 0 0,-95 48 159 0 0,48-23-85 0 0,46-25-74 0 0,27-15 30 0 0,51-40-182 0 0,-16 16 147 0 0,-14 10-5 0 0,0 0 1 0 0,0 0-1 0 0,8-3 1 0 0,133-85-360 0 0,-54 33 187 0 0,-55 34 202 0 0,-18 13 1 0 0,24-13 0 0 0,-16 7-12 0 0,-22 15-3 0 0,-1 0 1 0 0,1 1-1 0 0,7-4 0 0 0,-8 3 221 0 0,-11 3-185 0 0,-12 4-19 0 0,18-3-29 0 0,-22 11 3 0 0,0 0 1 0 0,-30 21-1 0 0,-37 27-3 0 0,29-22 0 0 0,-13 11 11 0 0,-49 39 186 0 0,62-47-81 0 0,16-11-45 0 0,10-8 1 0 0,26-16-57 0 0,0-1 0 0 0,-15 13 0 0 0,-1-1-15 0 0,-1 0 0 0 0,19-12 0 0 0,6-4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0,6-4 0 0 0,0 3-18 0 0,0 0 0 0 0,-1-1 0 0 0,1 0 1 0 0,0 0-1 0 0,-1-1 0 0 0,6-2 0 0 0,12-6-9 0 0,-14 7 16 0 0,-1-1-1 0 0,0 1 1 0 0,15-12-1 0 0,2-2-86 0 0,-19 13 64 0 0,1 0 0 0 0,-1 0 0 0 0,7-7 0 0 0,13-12-72 0 0,-4 8-37 0 0,28-29 0 0 0,-37 34 124 0 0,0 0-1 0 0,16-10 0 0 0,15-11 182 0 0,-22 15-92 0 0,-15 12-68 0 0,-1 0 0 0 0,0 0 0 0 0,0 0-1 0 0,-1-1 1 0 0,7-7 0 0 0,-11 11-1 0 0,-1 1-1 0 0,0 1 1 0 0,1-1-1 0 0,-1 1 1 0 0,0-1-1 0 0,1 1 0 0 0,-1-1 1 0 0,1 1-1 0 0,-1-1 1 0 0,0 1-1 0 0,1-1 1 0 0,-1 1-1 0 0,1 0 0 0 0,-1-1 1 0 0,1 1-1 0 0,-1 0 1 0 0,1-1-1 0 0,0 1 0 0 0,-1 0 1 0 0,1 0-1 0 0,-1 0 1 0 0,1 0-1 0 0,0-1 0 0 0,0 1 1 0 0,-4 1 7 0 0,0 1 0 0 0,0-1 0 0 0,0 1 0 0 0,0 0-1 0 0,0-1 1 0 0,-3 5 0 0 0,-11 5-10 0 0,-31 18 2 0 0,-45 35 0 0 0,14-9 0 0 0,42-25 0 0 0,25-21 0 0 0,-23 16 0 0 0,21-17-1 0 0,-63 41 162 0 0,45-27-36 0 0,18-12-84 0 0,0 0 0 0 0,1 0-1 0 0,-13 13 1 0 0,-10 13-34 0 0,-15 15 50 0 0,-22 27 7 0 0,11-20-64 0 0,41-38 0 0 0,15-15 0 0 0,0 1 0 0 0,-9 11 0 0 0,13-16 0 0 0,1 1 0 0 0,0-1 0 0 0,-1 0 0 0 0,1 1 0 0 0,-1-1 0 0 0,0 0 0 0 0,-2 2 0 0 0,-8 4 0 0 0,8-2 0 0 0,18-18-43 0 0,-10 9 4 0 0,0 0 0 0 0,0 0-1 0 0,8-6 1 0 0,17-14-228 0 0,-5 2 73 0 0,-16 15 155 0 0,1 0 0 0 0,-2-1 0 0 0,10-12 0 0 0,2-2 0 0 0,50-63-25 0 0,-45 55 43 0 0,-18 21 10 0 0,1 1 1 0 0,0 0-1 0 0,15-14 0 0 0,-11 12 11 0 0,-10 10 1 0 0,-1-1-1 0 0,0 1 1 0 0,0 0-1 0 0,0 0 0 0 0,1-1 1 0 0,-1 1-1 0 0,0 0 1 0 0,0 0-1 0 0,0-1 0 0 0,0 1 1 0 0,0 0-1 0 0,1-1 1 0 0,-1 1-1 0 0,0 0 1 0 0,0-1-1 0 0,0 1 0 0 0,0 0 1 0 0,0 0-1 0 0,0-1 1 0 0,0 1-1 0 0,0 0 1 0 0,0-1-1 0 0,0 1 0 0 0,-1-1 1 0 0,1 1 0 0 0,0 0 0 0 0,0 0 1 0 0,0-1-1 0 0,0 1 0 0 0,0 0 0 0 0,0 0 0 0 0,0 0 1 0 0,-1 0-1 0 0,1 0 0 0 0,0-1 0 0 0,0 1 0 0 0,0 0 1 0 0,0 0-1 0 0,0 0 0 0 0,-1 0 0 0 0,1 0 0 0 0,0 0 1 0 0,0 0-1 0 0,0 0 0 0 0,-1-1 0 0 0,1 1 0 0 0,0 0 1 0 0,0 0-1 0 0,0 0 0 0 0,-1 0 0 0 0,1 0 0 0 0,0 0 1 0 0,0 0-1 0 0,0 0 0 0 0,-1 0 0 0 0,1 0 0 0 0,0 0 1 0 0,0 1-1 0 0,0-1 0 0 0,-1 0 0 0 0,1 0 0 0 0,0 0 1 0 0,0 0-1 0 0,0 0 0 0 0,0 0 0 0 0,-1 0 0 0 0,1 0 1 0 0,0 1-1 0 0,0-1 0 0 0,0 0 0 0 0,0 0 0 0 0,0 0 1 0 0,-1 0-1 0 0,1 0 0 0 0,0 1 0 0 0,-8 12 56 0 0,3-5-34 0 0,-8 9 27 0 0,-14 18-10 0 0,-2-2-1 0 0,-1-1 1 0 0,-47 39-1 0 0,2-7-39 0 0,33-26 0 0 0,-27 30 0 0 0,40-36 0 0 0,-62 71 87 0 0,71-78-30 0 0,2-8-7 0 0,14-13-28 0 0,1-1-1 0 0,-1 1 1 0 0,1 0-1 0 0,-1-1 0 0 0,-3 8 1 0 0,-1 1 45 0 0,8-12-67 0 0,0 0 0 0 0,0 0 0 0 0,0 0 0 0 0,0 0 1 0 0,0 0-1 0 0,0 1 0 0 0,0-1 0 0 0,0 0 0 0 0,0 0 1 0 0,0 0-1 0 0,0 0 0 0 0,0 0 0 0 0,0 0 1 0 0,0 0-1 0 0,0 0 0 0 0,0 1 0 0 0,0-1 0 0 0,0 0 1 0 0,0 0-1 0 0,0 0 0 0 0,1 0 0 0 0,-1 0 0 0 0,0 0 1 0 0,0 0-1 0 0,0 0 0 0 0,0 0 0 0 0,0 0 0 0 0,0 0 1 0 0,0 0-1 0 0,0 0 0 0 0,1 0 0 0 0,-1 0 1 0 0,0 0-1 0 0,0 0 0 0 0,0 0 0 0 0,0 0 0 0 0,0 0 1 0 0,0 0-1 0 0,0 0 0 0 0,1 0 0 0 0,-1 0 0 0 0,0 0 1 0 0,0 0-1 0 0,0 0 0 0 0,0 0 0 0 0,0 0 0 0 0,0 0 1 0 0,0 0-1 0 0,1 0 0 0 0,-1 0 0 0 0,0 0 1 0 0,0 0-1 0 0,0 0 0 0 0,0 0 0 0 0,0 0 0 0 0,0-1 1 0 0,8 0-19 0 0,3-4-6 0 0,0-1 0 0 0,0 0 0 0 0,-1 0-1 0 0,0-1 1 0 0,0-1 0 0 0,17-15 0 0 0,-1 0 17 0 0,-20 17 7 0 0,1 0 0 0 0,9-14 0 0 0,7-5 0 0 0,-3 2 1 0 0,-15 17-13 0 0,0 0-1 0 0,0 1 1 0 0,0 0 0 0 0,1 0-1 0 0,8-6 1 0 0,-13 10 8 0 0,1 0 0 0 0,-1 0 0 0 0,0 0-1 0 0,0-1 1 0 0,0 1 0 0 0,0 0 0 0 0,0-1 0 0 0,2-1 0 0 0,-3 2 0 0 0,1-1 0 0 0,0 1-1 0 0,0 0 1 0 0,0 0 0 0 0,0 0 0 0 0,0 0 0 0 0,0 0 0 0 0,0 0-1 0 0,3-2 1 0 0,3-1 4 0 0,-7 4 0 0 0,0 0 0 0 0,1 0 0 0 0,-1 0 0 0 0,0 0 0 0 0,0 0 0 0 0,0 0 0 0 0,0-1 0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 0 0 0 0,0-1 0 0 0,0 1 0 0 0,0 0 0 0 0,0 0 0 0 0,-1 0 0 0 0,1 0 0 0 0,0 0 0 0 0,0 0 0 0 0,-2 0 0 0 0,-1 0 0 0 0,1 1 0 0 0,0-1 0 0 0,0 1 0 0 0,-1-1 0 0 0,1 1 0 0 0,0 0 0 0 0,0-1 0 0 0,0 1 0 0 0,0 0 0 0 0,0 1 0 0 0,0-1 0 0 0,0 0 0 0 0,0 1 0 0 0,0-1 0 0 0,-2 3 0 0 0,-27 18 138 0 0,14-5 4 0 0,13-14-120 0 0,-1 1 1 0 0,1 0-1 0 0,1 0 1 0 0,-6 7-1 0 0,-11 13 80 0 0,-3 5-28 0 0,-15 24-74 0 0,30-41 32 0 0,1-1 0 0 0,-2-1 0 0 0,-15 17 0 0 0,15-16 38 0 0,-3 2-1 0 0,10-11-66 0 0,0-1 0 0 0,0 1-1 0 0,0 0 1 0 0,1 0 0 0 0,-1 0 0 0 0,0 0 0 0 0,-1 3-1 0 0,2-3-2 0 0,-1 0 0 0 0,1 0-1 0 0,-1 0 1 0 0,1 0-1 0 0,-1 0 1 0 0,0 0-1 0 0,0 0 1 0 0,-2 1 0 0 0,-15 16 10 0 0,10-10-10 0 0,8-8 0 0 0,0 0 0 0 0,1 0 0 0 0,-1 0 0 0 0,0 0 0 0 0,0 0 0 0 0,0 0 0 0 0,0 0 0 0 0,0-1 0 0 0,-1 1 0 0 0,0 0 0 0 0,-23 15 118 0 0,24-16-120 0 0,0 0 1 0 0,1 0 0 0 0,-1 1 0 0 0,0-1 0 0 0,1 0 0 0 0,-1 1 0 0 0,1-1 0 0 0,-1 1 0 0 0,1-1 0 0 0,-1 1 0 0 0,1-1 0 0 0,-1 1 0 0 0,1-1 0 0 0,0 1 0 0 0,-1-1 0 0 0,0 2 0 0 0,0 0-4 0 0,0-1 1 0 0,0 1-1 0 0,0 0 1 0 0,0-1 0 0 0,-1 1-1 0 0,1-1 1 0 0,-4 3-1 0 0,3-2 5 0 0,1-2 0 0 0,1 0 0 0 0,-1 1 0 0 0,1-1 0 0 0,-1 0 0 0 0,1 1 0 0 0,-1-1 0 0 0,1 1 0 0 0,-1-1 0 0 0,1 0 0 0 0,0 1 0 0 0,-1-1 0 0 0,1 1 0 0 0,0-1 0 0 0,-1 1 0 0 0,1 0 0 0 0,0-1 0 0 0,0 1 0 0 0,-1-1 0 0 0,1 1 0 0 0,0 0 0 0 0,0 0 0 0 0,0-1 0 0 0,-1 1 0 0 0,1-1 0 0 0,0 1 0 0 0,-1-1 0 0 0,1 1 0 0 0,0-1 0 0 0,-1 1 0 0 0,1-1 0 0 0,-1 0 0 0 0,1 1 0 0 0,-1-1 0 0 0,1 0 0 0 0,-1 1 0 0 0,1-1 0 0 0,-1 0 0 0 0,1 0 0 0 0,-1 1 0 0 0,0-1 0 0 0,-4 3 0 0 0,4-3 0 0 0,1 0 0 0 0,0 0 0 0 0,0 1 0 0 0,-1-1 0 0 0,1 0 0 0 0,0 0 0 0 0,0 0 0 0 0,0 1 0 0 0,-1-1 0 0 0,1 0 0 0 0,0 0 0 0 0,0 1 0 0 0,0-1 0 0 0,0 0 0 0 0,-1 1 0 0 0,1-1 0 0 0,0 0 0 0 0,0 0 0 0 0,0 1 0 0 0,0-1 0 0 0,0 0 0 0 0,0 1 0 0 0,0-1 0 0 0,0 0 0 0 0,0 1 0 0 0,0-1 0 0 0,0 0 0 0 0,0 0 0 0 0,0 1 0 0 0,0-1 0 0 0,0 1 0 0 0,0-1 0 0 0,0 0 0 0 0,0 0 0 0 0,0 0 0 0 0,1 0 0 0 0,-1 0 0 0 0,0 1 0 0 0,0-1 0 0 0,0 0 0 0 0,0 0 0 0 0,0 0 0 0 0,0 0 0 0 0,0 0 0 0 0,0 0 0 0 0,0 1 0 0 0,0-1 0 0 0,0 0 0 0 0,0 0 0 0 0,-1 0 0 0 0,1 0 0 0 0,0 0 0 0 0,0 0 0 0 0,0 1 0 0 0,0-1 0 0 0,0 0 0 0 0,0 0 0 0 0,0 0 0 0 0,0 0 0 0 0,0 0 0 0 0,0 0 0 0 0,0 0 0 0 0,0 0 0 0 0,-1 1 0 0 0,1-1 0 0 0,0 0 0 0 0,0 0 0 0 0,0 0 0 0 0,0 0 0 0 0,0 0 0 0 0,0 0 0 0 0,-1 0 0 0 0,-3 1 0 0 0,1 2 0 0 0,6 8 0 0 0,-2-9 0 0 0,0 6 0 0 0,-5 18 0 0 0,4-24-24 0 0,0 1 1 0 0,0-1-1 0 0,0 1 0 0 0,1-1 0 0 0,-1 0 1 0 0,1 1-1 0 0,1 3 0 0 0,-1-4-26 0 0,-1 3-2 0 0,0-1 89 0 0,0-3-27 0 0,0 0-1 0 0,0 0 1 0 0,0-1-1 0 0,0 1 0 0 0,0 0 1 0 0,0 0-1 0 0,0 0 1 0 0,0 0-1 0 0,1 0 1 0 0,-1-1-1 0 0,0 1 0 0 0,0 0 1 0 0,1 0-1 0 0,-1 0 1 0 0,1 1-1 0 0,0-2-9 0 0,-1 1 0 0 0,1-1 0 0 0,-1 1 0 0 0,1-1 0 0 0,-1 0 0 0 0,1 1 0 0 0,-1-1 0 0 0,1 0 0 0 0,0 0 0 0 0,-1 1 0 0 0,1-1 0 0 0,-1 0 0 0 0,1 0 0 0 0,0 0 0 0 0,-1 0 0 0 0,1 1 0 0 0,0-1 0 0 0,-1 0 0 0 0,1 0 0 0 0,-1 0 0 0 0,1-1 0 0 0,0 1 0 0 0,-1 0 0 0 0,1 0 0 0 0,0 0 0 0 0,-1 0 0 0 0,2-1 0 0 0,-1 1 0 0 0,9-3 16 0 0,1 0 0 0 0,-1-1 0 0 0,0 0 0 0 0,0-1 0 0 0,10-7 0 0 0,14-5 16 0 0,9-5-32 0 0,-26 12 0 0 0,24-9 0 0 0,39-18 64 0 0,-53 24-85 0 0,14-6 22 0 0,10-3 275 0 0,-5 0-212 0 0,2 1 0 0 0,-25 15-64 0 0,-17 4 0 0 0,0 1 0 0 0,0-1 0 0 0,0 0 0 0 0,11-6 0 0 0,-13 5 14 0 0,-9 6 111 0 0,-12 9 10 0 0,-21 10-1 0 0,14-8-134 0 0,-7 4 0 0 0,28-17 0 0 0,-11 5 0 0 0,0 0 0 0 0,-24 14 0 0 0,31-15 0 0 0,0-2 0 0 0,-13 7 0 0 0,14-8 0 0 0,-1 1 0 0 0,1 1 0 0 0,-8 4 0 0 0,-33 23 3 0 0,-16 11 66 0 0,32-26 395 0 0,121-60-796 0 0,-40 21 320 0 0,-41 20 12 0 0,1 0 0 0 0,-1 0 0 0 0,1 0 0 0 0,11-1 0 0 0,44-5 0 0 0,-63 9 0 0 0,0 0 0 0 0,0-1 0 0 0,0 1 0 0 0,0-1 0 0 0,-1 1 0 0 0,1-1 0 0 0,0 0 0 0 0,-1 0 0 0 0,4-2 0 0 0,-4 2 0 0 0,1 0 0 0 0,-1 0 0 0 0,1 0 0 0 0,0 1 0 0 0,-1-1 0 0 0,1 0 0 0 0,0 1 0 0 0,-1-1 0 0 0,1 1 0 0 0,2-1 0 0 0,5 1 0 0 0,-7 0 0 0 0,0 0 0 0 0,0 0 0 0 0,0 0 0 0 0,0 0 0 0 0,0 0 0 0 0,0-1 0 0 0,0 1 0 0 0,0-1 0 0 0,4-1 0 0 0,8-1 0 0 0,-12 2 0 0 0,-1 1 0 0 0,1 0 0 0 0,0 0 0 0 0,-1-1 0 0 0,1 1 0 0 0,-1-1 0 0 0,1 1 0 0 0,2-2 0 0 0,15-3-90 0 0,-17 4 111 0 0,-1 0 0 0 0,1 1 0 0 0,-1-1 0 0 0,1 1 1 0 0,-1 0-1 0 0,1 0 0 0 0,-1-1 0 0 0,1 1 0 0 0,-1 0 1 0 0,1 0-1 0 0,-1 0 0 0 0,1 1 0 0 0,0-1 0 0 0,-1 0 1 0 0,3 1-1 0 0,-3 0-46 0 0,1-1 95 0 0,8 3-33 0 0,0-7-152 0 0,-9 1 139 0 0,-1 2 328 0 0,-1 2-333 0 0,0 0 0 0 0,1 0 0 0 0,-1 0 0 0 0,0-1 0 0 0,0 1 0 0 0,0 0 0 0 0,0-1 0 0 0,0 1 0 0 0,0 0-1 0 0,0-1 1 0 0,-2 1 0 0 0,-7 6 2 0 0,-13 7-21 0 0,8-5 0 0 0,3-2 0 0 0,2-2-9 0 0,8-4 0 0 0,0 0-1 0 0,0 0 0 0 0,0 0 0 0 0,0 0 0 0 0,0 0 0 0 0,1 0 0 0 0,-4 3 0 0 0,2-2 10 0 0,3-2 0 0 0,-1 0 0 0 0,1 0-1 0 0,0 0 1 0 0,0 0 0 0 0,0 0-1 0 0,-1 0 1 0 0,1-1 0 0 0,0 1-1 0 0,0 0 1 0 0,0 0 0 0 0,-1 0-1 0 0,1 0 1 0 0,0-1 0 0 0,0 1-1 0 0,0 0 1 0 0,0 0 0 0 0,0-1-1 0 0,-1 1 1 0 0,1 0 0 0 0,0 0-1 0 0,0-1 1 0 0,0 1 0 0 0,0 0-1 0 0,0 0 1 0 0,0-1 0 0 0,0 1 0 0 0,0 0-1 0 0,0 0 1 0 0,0-1 0 0 0,0 1-1 0 0,0 0 1 0 0,0 0 0 0 0,0-1-1 0 0,0 1 1 0 0,0 0 0 0 0,0 0-1 0 0,0-1 1 0 0,1 1 0 0 0,-1 0-1 0 0,0 0 1 0 0,0 0 0 0 0,0-1-1 0 0,0 1 1 0 0,0 0 0 0 0,1 0-1 0 0,-1 0 1 0 0,0-1 0 0 0,0 1-1 0 0,1 0 1 0 0,1-2-24 0 0,0 0 0 0 0,0 1 0 0 0,0-1 0 0 0,0 1 0 0 0,0 0 0 0 0,1 0 0 0 0,-1 0 0 0 0,0 0 0 0 0,5-1 0 0 0,-5 1 22 0 0,0 0 0 0 0,0 1 0 0 0,-1-1 0 0 0,1 0-1 0 0,0 0 1 0 0,-1 0 0 0 0,4-2 0 0 0,-4 1-4 0 0,1 1 0 0 0,0 0 0 0 0,0 0 1 0 0,0-1-1 0 0,-1 1 0 0 0,1 1 0 0 0,3-2 0 0 0,-3 1 6 0 0,-1 1 0 0 0,1-1 0 0 0,-1 0 0 0 0,0 1 0 0 0,1-1 0 0 0,-1 0 0 0 0,0 0 0 0 0,1 0 0 0 0,0-2 0 0 0,12-6 0 0 0,-12 8 0 0 0,1 0 0 0 0,0 0 0 0 0,0 0 0 0 0,0 0 0 0 0,-1-1 0 0 0,1 1 0 0 0,-1-1 0 0 0,1 1 0 0 0,-1-1 0 0 0,1 0 0 0 0,2-3 0 0 0,-2 2 0 0 0,-1 1 0 0 0,1 0 0 0 0,0 0 0 0 0,0 1 0 0 0,5-4 0 0 0,11-7 0 0 0,-14 7 0 0 0,1 1 0 0 0,0-1 0 0 0,0 1 0 0 0,0 1 0 0 0,9-6 0 0 0,-11 7 0 0 0,0 0 0 0 0,0 0 0 0 0,-1-1 0 0 0,6-5 0 0 0,13-8 0 0 0,-12 11 0 0 0,-4 3 0 0 0,0-1 0 0 0,-1-1 0 0 0,0 1 0 0 0,7-5 0 0 0,54-38 328 0 0,-46 30-205 0 0,15-14-4 0 0,-11 9-62 0 0,2-2-36 0 0,-24 21-16 0 0,1 0 0 0 0,-1 0 0 0 0,0 1 0 0 0,0-1 0 0 0,1 0 0 0 0,3-1 0 0 0,-4 2 1 0 0,0 0 0 0 0,0 0 1 0 0,1-1-1 0 0,-1 1 0 0 0,0-1 0 0 0,0 0 0 0 0,-1 1 1 0 0,3-4-1 0 0,-2 3-2 0 0,0-1 1 0 0,0 0-1 0 0,0 1 1 0 0,0-1-1 0 0,0 1 1 0 0,1 0-1 0 0,-1 0 0 0 0,1 0 1 0 0,-1 0-1 0 0,1 0 1 0 0,4-2-1 0 0,49-30-4 0 0,-10 8 0 0 0,5-5 18 0 0,-7 0 255 0 0,-3 3-580 0 0,-37 25 313 0 0,-1 1-1 0 0,0-1 0 0 0,0 1 1 0 0,5-7-1 0 0,10-8 48 0 0,35-27-53 0 0,-38 29 2 0 0,-13 12 6 0 0,0 1 1 0 0,0-1 0 0 0,1 1-1 0 0,-1 0 1 0 0,5-3 0 0 0,-2 2-8 0 0,-1 0 1 0 0,1 0 0 0 0,0-1 0 0 0,-1 0-1 0 0,7-8 1 0 0,-9 11 5 0 0,0-1 0 0 0,0 1 0 0 0,0-1 0 0 0,-1 1 1 0 0,1 0-1 0 0,0 0 0 0 0,1-1 0 0 0,3 0 0 0 0,12-8 129 0 0,59-66 168 0 0,-51 48-123 0 0,-5 4-74 0 0,21-25-95 0 0,-29 28 47 0 0,-12 18-48 0 0,1-1 0 0 0,0 1 0 0 0,1 0 0 0 0,3-6 0 0 0,-5 9-12 0 0,4-5 22 0 0,0 0-1 0 0,-1-1 1 0 0,0 1-1 0 0,0-1 1 0 0,5-7-1 0 0,3-4 54 0 0,-10 15-75 0 0,0 0-1 0 0,0-1 1 0 0,0 1-1 0 0,0-1 1 0 0,-1 1 0 0 0,3-5-1 0 0,-3 5-4 0 0,0-1 1 0 0,0 0-1 0 0,1 0 0 0 0,-1 0 1 0 0,1 1-1 0 0,-1-1 0 0 0,1 1 0 0 0,0-1 1 0 0,0 1-1 0 0,0 0 0 0 0,1 0 1 0 0,-1 0-1 0 0,3-2 0 0 0,-2 2 11 0 0,-1 0 0 0 0,1-1-1 0 0,-1 1 1 0 0,0-1 0 0 0,0 0-1 0 0,2-3 1 0 0,11-13 42 0 0,45-44-31 0 0,-49 51-39 0 0,0-1 1 0 0,14-23-1 0 0,0 1-5 0 0,-6 2 131 0 0,-7 11-46 0 0,11-29 7 0 0,-16 34-64 0 0,-7 15 0 0 0,1 0 0 0 0,-1 0 0 0 0,1 0 0 0 0,0 0 0 0 0,0 1 0 0 0,-1-1 0 0 0,1 0 0 0 0,0 1 0 0 0,1-1 0 0 0,-1 0 0 0 0,0 1 0 0 0,2-3 0 0 0,6-8 0 0 0,-9 11 0 0 0,1 0 0 0 0,-1 0 0 0 0,1 0 0 0 0,-1 0 0 0 0,1 0 0 0 0,-1 0 0 0 0,1 0 0 0 0,0 0 0 0 0,-1 0 0 0 0,1 1 0 0 0,0-1 0 0 0,0 0 0 0 0,1-1 0 0 0,-1 2 0 0 0,-1 0 0 0 0,0-1 0 0 0,1 1 0 0 0,-1 0 0 0 0,0-1 0 0 0,1 1 0 0 0,-1 0 0 0 0,0-1 0 0 0,1 1 0 0 0,-1-1 0 0 0,0 1 0 0 0,0 0 0 0 0,0-1 0 0 0,1 1-1 0 0,-1-1 1 0 0,0 1 0 0 0,0-1 0 0 0,0 1 0 0 0,0-2 0 0 0,-1-16 12 0 0,0 17 30 0 0,-6-3-31 0 0,-2-1-11 0 0,3 0 0 0 0,3 1-12 0 0,3 6 5 0 0,-1 0 1 0 0,1 0-1 0 0,-1-1 0 0 0,0 1 1 0 0,0 0-1 0 0,0-1 1 0 0,0 1-1 0 0,-2 2 0 0 0,-12 8 7 0 0,3-2 0 0 0,-1 0 0 0 0,0-1 0 0 0,-24 13 0 0 0,8-7 0 0 0,20-10 0 0 0,0 0 0 0 0,-17 6 0 0 0,-38 14 0 0 0,24-11 0 0 0,21-9 0 0 0,63-40-453 0 0,-29 24 500 0 0,-12 8-34 0 0,0 1 1 0 0,0 0-1 0 0,0 0 0 0 0,0 0 0 0 0,5-2 0 0 0,7-2-45 0 0,19-12-1 0 0,-12 9-77 0 0,-19 8 81 0 0,0 0 1 0 0,0 0-1 0 0,0-1 0 0 0,1 1 0 0 0,-2-1 0 0 0,6-3 0 0 0,11-6-33 0 0,-16 10 92 0 0,-1 0 0 0 0,1-1 0 0 0,0 1 1 0 0,0-1-1 0 0,4-4 0 0 0,-3 1 38 0 0,-13 7-54 0 0,-19 2-15 0 0,15 3 6 0 0,-22 6-1 0 0,23-9 4 0 0,1 0 0 0 0,-1 1 0 0 0,-15 10 1 0 0,-89 50-323 0 0,81-46 314 0 0,-38 15 0 0 0,40-19 0 0 0,-27 10 0 0 0,29-13 0 0 0,-33 18 0 0 0,18-5-6 0 0,-23 12-60 0 0,-33 16 66 0 0,69-35 0 0 0,25-15 0 0 0,0 1 0 0 0,1 0 0 0 0,-15 10 0 0 0,5-2 0 0 0,13-10 0 0 0,1 0 0 0 0,0 0 0 0 0,-1 0 0 0 0,-5 6 0 0 0,3-3 0 0 0,-1 1-39 0 0,9-4-13 0 0,-1-2-57 0 0,0-1 97 0 0,0 0-1 0 0,0-1 1 0 0,-1 1-1 0 0,1 0 1 0 0,0 0-1 0 0,0 0 1 0 0,1 0-1 0 0,-1 0 1 0 0,0 0-1 0 0,0 0 1 0 0,0 0-1 0 0,1 1 1 0 0,-1-1 0 0 0,0 0-1 0 0,1 1 1 0 0,1-1-1 0 0,15-9 17 0 0,-14 6-4 0 0,1 1 0 0 0,0 0 0 0 0,9-4 0 0 0,10-7 0 0 0,74-49-12 0 0,-59 39-49 0 0,-14 9 62 0 0,-3 4 2 0 0,0 3-59 0 0,-22 8 56 0 0,0 0 0 0 0,0 0-1 0 0,0 0 1 0 0,0 0 0 0 0,0 0 0 0 0,0 0 0 0 0,0 0 0 0 0,0 0 0 0 0,0 0-1 0 0,0 0 1 0 0,0 0 0 0 0,0 0 0 0 0,0 1 0 0 0,0-1 0 0 0,0 0-1 0 0,0 0 1 0 0,0 0 0 0 0,0 0 0 0 0,0 0 0 0 0,0 0 0 0 0,0 0 0 0 0,0 0-1 0 0,0 0 1 0 0,0 0 0 0 0,0 0 0 0 0,0 0 0 0 0,0 0 0 0 0,0 0 0 0 0,0 0-1 0 0,0 0 1 0 0,0 0 0 0 0,0 0 0 0 0,0 0 0 0 0,0 0 0 0 0,0 0 0 0 0,0 0-1 0 0,0 0 1 0 0,0 0 0 0 0,0 0 0 0 0,0 0 0 0 0,0 0 0 0 0,1 0-1 0 0,-1 0 1 0 0,0 0 0 0 0,0 0 0 0 0,0 0 0 0 0,0 1 0 0 0,0-1 0 0 0,0 0-1 0 0,0 0 1 0 0,0 0 0 0 0,0 0 0 0 0,0 0 0 0 0,0-1 0 0 0,0 1 0 0 0,0 0-1 0 0,0 0 1 0 0,0 0 0 0 0,0 0 0 0 0,0 0 0 0 0,0 0 0 0 0,0 0-1 0 0,0 0 1 0 0,0 0 0 0 0,0 0 0 0 0,0 0 0 0 0,1 0 0 0 0,-5 6-2 0 0,-5 4 3 0 0,-24 14-2 0 0,22-15 7 0 0,-20 12 0 0 0,-83 49 47 0 0,28-14-53 0 0,16-9 0 0 0,26-18 0 0 0,18-11 0 0 0,-34 17 0 0 0,56-34 1 0 0,-17 9 5 0 0,0 1 0 0 0,1 1 0 0 0,-30 23 1 0 0,-5 8 212 0 0,-29 25-53 0 0,-13 18-39 0 0,80-74-90 0 0,14-10-24 0 0,0-1-1 0 0,0 1 0 0 0,1 0 1 0 0,-1 0-1 0 0,1 0 0 0 0,-4 3 1 0 0,3 1 51 0 0,18-12-166 0 0,2-2 32 0 0,-10 4 68 0 0,0 0 0 0 0,0 0 0 0 0,0 0 0 0 0,12-11 0 0 0,7-6 2 0 0,9-9 0 0 0,-23 18 17 0 0,0 1 0 0 0,1 0 0 0 0,21-14 0 0 0,-27 20 18 0 0,-1 0 0 0 0,0-1 1 0 0,11-12-1 0 0,-11 11 5 0 0,0 1-1 0 0,13-11 1 0 0,53-35-262 0 0,-50 37 134 0 0,-18 12 98 0 0,0 1 0 0 0,0-1 0 0 0,0 0 0 0 0,0 0 0 0 0,0 0 0 0 0,4-6 0 0 0,-2 3 9 0 0,-4 6-13 0 0,-1-1 0 0 0,0 0 0 0 0,0 0 0 0 0,0 0 0 0 0,0-1 1 0 0,0 1-1 0 0,0 0 0 0 0,0 0 0 0 0,2-3 0 0 0,-3-1 5 0 0,-2 4-4 0 0,0 0-1 0 0,0 1 1 0 0,0-1 0 0 0,0 0-1 0 0,0 1 1 0 0,0-1 0 0 0,-3 1-1 0 0,3 0-6 0 0,-1 0 0 0 0,1 0 0 0 0,0 1 0 0 0,0-1 0 0 0,-1 1 0 0 0,1-1 0 0 0,0 1 0 0 0,0 0 0 0 0,-3 2 0 0 0,-13 3 0 0 0,8-4-15 0 0,0 1 0 0 0,0 0-1 0 0,0 1 1 0 0,0 0 0 0 0,-10 6-1 0 0,-12 5-76 0 0,23-12 67 0 0,0 1 0 0 0,1 1-1 0 0,-11 6 1 0 0,2 1 20 0 0,-34 20-1 0 0,-17 14 6 0 0,52-38 0 0 0,2 0 0 0 0,-19 14 0 0 0,6-5 0 0 0,20-13 0 0 0,1-1 0 0 0,0 1 0 0 0,0 1 0 0 0,-7 6 0 0 0,-4 1 0 0 0,15-11 0 0 0,0 0 0 0 0,1 0 0 0 0,-1 0 0 0 0,0 0 0 0 0,1 0 0 0 0,-1 0 0 0 0,1 1 0 0 0,0-1 0 0 0,-1 1 0 0 0,1-1 0 0 0,0 0 0 0 0,0 1 0 0 0,0 0 0 0 0,0-1 0 0 0,-1 3 0 0 0,2-3 0 0 0,0-1 0 0 0,-1 1 0 0 0,1 0 0 0 0,-1 0 0 0 0,1-1 0 0 0,-1 1 0 0 0,1 0 0 0 0,-1-1 0 0 0,1 1 0 0 0,-1-1 0 0 0,1 1 0 0 0,-1-1 0 0 0,0 1 0 0 0,0-1 0 0 0,-1 1 0 0 0,2 0 0 0 0,0-1 0 0 0,-1 0 0 0 0,1 0 0 0 0,0 0 0 0 0,-1 0 0 0 0,1 1 0 0 0,0-1 0 0 0,-1 0 0 0 0,1 0 0 0 0,0 1 0 0 0,0-1 0 0 0,-1 0 0 0 0,1 1 0 0 0,0-1 0 0 0,0 0 0 0 0,0 1 0 0 0,-1-1 0 0 0,1 0 0 0 0,0 1 0 0 0,0-1 0 0 0,0 0 0 0 0,0 1 0 0 0,0-1 0 0 0,0 0 0 0 0,-1 1 0 0 0,1-1 0 0 0,0 1 0 0 0,0-1 0 0 0,0 0 0 0 0,0 1 0 0 0,1-1 0 0 0,-1 1 0 0 0,0-1 0 0 0,0 0 0 0 0,0 1 0 0 0,0-1 0 0 0,0 0 0 0 0,0 1 0 0 0,1-1 0 0 0,-1 0 0 0 0,0 1 0 0 0,0-1 0 0 0,0 0 0 0 0,1 1 0 0 0,-1-1 0 0 0,1 1 0 0 0,2 10 1 0 0,-3-10-8 0 0,0 0 0 0 0,0 0 0 0 0,0 0 0 0 0,1-1 0 0 0,-1 1 0 0 0,0 0 1 0 0,0 0-1 0 0,1-1 0 0 0,-1 1 0 0 0,1 0 0 0 0,-1 0 0 0 0,0-1 1 0 0,1 1-1 0 0,-1 0 0 0 0,1-1 0 0 0,0 1 0 0 0,0 0-93 0 0,-1 0 21 0 0,1 2 7 0 0,9 5 31 0 0,0-4 41 0 0,-8-4 8 0 0,1 0 0 0 0,-1 0 0 0 0,0-1 1 0 0,1 1-1 0 0,-1-1 0 0 0,0 0 0 0 0,1 1 0 0 0,-1-1 0 0 0,0 0 0 0 0,0 0 0 0 0,0 0 0 0 0,0-1 0 0 0,0 1 0 0 0,0 0 0 0 0,0-1 0 0 0,-1 1 1 0 0,3-3-1 0 0,12-8 60 0 0,-11 9-66 0 0,-1 0 0 0 0,1-1 0 0 0,-1 1 0 0 0,4-5 1 0 0,9-8-4 0 0,7-8 1 0 0,-4 3 0 0 0,9-14 0 0 0,-25 29 0 0 0,-6 7 6 0 0,0-1-1 0 0,0 0 0 0 0,0 1 1 0 0,0 0-1 0 0,0-1 0 0 0,0 1 1 0 0,0 0-1 0 0,0 0 0 0 0,1 0 1 0 0,-1 1-1 0 0,-1 0 0 0 0,-63 56-97 0 0,60-52 54 0 0,0-1 0 0 0,-14 9-1 0 0,-10 8-39 0 0,23-15 76 0 0,-1 0 0 0 0,-1-1-1 0 0,1 1 1 0 0,-11 4 0 0 0,14-7 2 0 0,-1 0 0 0 0,1 0 0 0 0,0 1 0 0 0,0-1 0 0 0,-6 8 0 0 0,-10 10 0 0 0,-29 28 0 0 0,42-42 4 0 0,0-1-1 0 0,0 1 0 0 0,1 0 1 0 0,0 0-1 0 0,-8 14 0 0 0,15-21 95 0 0,0-2-85 0 0,1 0 0 0 0,0 0 0 0 0,0 0 0 0 0,-1 0 0 0 0,1 0 1 0 0,0 0-1 0 0,0 0 0 0 0,0 1 0 0 0,0-1 0 0 0,0 0 1 0 0,0 1-1 0 0,0-1 0 0 0,0 1 0 0 0,1-1 0 0 0,-1 1 1 0 0,1-1-1 0 0,10-5-164 0 0,51-46-159 0 0,-21 20 317 0 0,-26 20-7 0 0,1 1 0 0 0,21-11 0 0 0,15-10 0 0 0,60-49 0 0 0,120-75 0 0 0,-138 98 0 0 0,17-9 0 0 0,150-87 0 0 0,-250 148 0 0 0,1-1 0 0 0,25-8 0 0 0,-3 1 0 0 0,-23 10 0 0 0,-1 7 15 0 0,-10-3-11 0 0,-1 0-1 0 0,0 1 1 0 0,1-1 0 0 0,-1 1 0 0 0,0-1-1 0 0,1 0 1 0 0,-1 1 0 0 0,0-1-1 0 0,0 0 1 0 0,1 1 0 0 0,-1-1 0 0 0,0 1-1 0 0,0-1 1 0 0,0 1 0 0 0,0-1 0 0 0,1 1-1 0 0,-1-1 1 0 0,0 1 0 0 0,0-1 0 0 0,0 1-1 0 0,0-1 1 0 0,0 1 0 0 0,0-1 0 0 0,0 0-1 0 0,-1 1 1 0 0,1-1 0 0 0,0 1-1 0 0,0-1 1 0 0,0 1 0 0 0,0-1 0 0 0,0 1-1 0 0,-1-1 1 0 0,1 0 0 0 0,0 1 0 0 0,0-1-1 0 0,-1 1 1 0 0,1-1 0 0 0,-1 1 0 0 0,-18 17 111 0 0,9-8-76 0 0,-8 11 2 0 0,0-1-1 0 0,-1-1 1 0 0,-1 0 0 0 0,-1-2 0 0 0,-1 0-1 0 0,-26 15 1 0 0,17-15 7 0 0,1 1 0 0 0,-50 38 0 0 0,-122 105 56 0 0,20-17-16 0 0,108-83-88 0 0,-36 29 0 0 0,38-33 0 0 0,68-54 0 0 0,0 1 0 0 0,0 0 0 0 0,0-1 0 0 0,1 1 0 0 0,-5 8 0 0 0,-10 10 0 0 0,14-17 2 0 0,6-4-1 0 0,8-4-12 0 0,-9 3 7 0 0,14-7-44 0 0,1 1 0 0 0,-1-2 0 0 0,16-11 0 0 0,43-32-146 0 0,-68 47 192 0 0,51-43 2 0 0,-32 26 0 0 0,27-19 0 0 0,-16 17 0 0 0,107-76 0 0 0,204-132 0 0 0,-260 175 0 0 0,15-8 0 0 0,-62 40-3 0 0,38-20 23 0 0,-60 33 140 0 0,-17 10-90 0 0,-4 4-33 0 0,0 0-38 0 0,-18 16 53 0 0,14-13-51 0 0,0 1-1 0 0,-11 7 0 0 0,-361 249-60 0 0,304-202 47 0 0,-7 4 14 0 0,71-57-6 0 0,-102 78 82 0 0,60-43-73 0 0,34-29 48 0 0,0 1 0 0 0,-19 21 0 0 0,31-28 12 0 0,-1-1 0 0 0,-10 8 0 0 0,8-4 41 0 0,11-9-61 0 0,6-6-22 0 0,21-11-15 0 0,-20 12-40 0 0,-1 0 1 0 0,0-1-1 0 0,7-5 0 0 0,91-62-190 0 0,15-11 223 0 0,-60 37 0 0 0,147-103-72 0 0,-146 103 72 0 0,39-25 0 0 0,32-4 0 0 0,-73 42 0 0 0,24-16 0 0 0,-76 44 3 0 0,1-1 0 0 0,-1 2-1 0 0,11-5 1 0 0,-20 20 34 0 0,-3-6-64 0 0,1 1 0 0 0,-1-1 1 0 0,0 0-1 0 0,-1 0 0 0 0,1-1 0 0 0,-1 0 0 0 0,0 0 0 0 0,-7 4 0 0 0,1 0 29 0 0,-3 2 19 0 0,-33 18 0 0 0,-5 3 1 0 0,-86 68-22 0 0,60-39 0 0 0,3-1 0 0 0,57-47 0 0 0,-113 87 53 0 0,97-69-28 0 0,-77 74 135 0 0,82-77-58 0 0,21-20-65 0 0,1 0 1 0 0,0 0 0 0 0,0 0-1 0 0,-12 19 1 0 0,12-15-27 0 0,8-12-10 0 0,1 0 0 0 0,-1 0-1 0 0,0 0 1 0 0,0 0 0 0 0,0 0 0 0 0,0 0 0 0 0,0 0 0 0 0,1 0 0 0 0,-1 0 0 0 0,0 0 0 0 0,0 0-1 0 0,0 0 1 0 0,0 0 0 0 0,1 0 0 0 0,-1 0 0 0 0,0 0 0 0 0,0 0 0 0 0,0 0 0 0 0,0 0 0 0 0,0 1-1 0 0,0-1 1 0 0,1 0 0 0 0,-1 0 0 0 0,0 0 0 0 0,0 0 0 0 0,0 0 0 0 0,0 0 0 0 0,0 1 0 0 0,0-1-1 0 0,0 0 1 0 0,0 0 0 0 0,0 0 0 0 0,0 0 0 0 0,0 0 0 0 0,0 1 0 0 0,0-1 0 0 0,0 0 0 0 0,1 0-1 0 0,-1 0 1 0 0,-1 0 0 0 0,1 1 0 0 0,0-1 0 0 0,0 0 0 0 0,0 0 0 0 0,0 0 0 0 0,0 0 0 0 0,0 1-1 0 0,0-1 1 0 0,0 0 0 0 0,0 0 0 0 0,0 0 0 0 0,0 0 0 0 0,0 0 0 0 0,0 1 0 0 0,0-1 0 0 0,-1 0-1 0 0,1 0 1 0 0,0 0 0 0 0,0 0 0 0 0,0 0 0 0 0,0 0 0 0 0,0 0 0 0 0,0 0 0 0 0,-1 1 0 0 0,12-4-6 0 0,6-6 5 0 0,-1 0 0 0 0,0-2 0 0 0,0 0 0 0 0,-1 0 0 0 0,-1-2 0 0 0,16-16 0 0 0,40-32 0 0 0,116-72 0 0 0,-121 80-28 0 0,5-3-24 0 0,60-28-188 0 0,-64 47 160 0 0,-26 17 69 0 0,-38 19-7 0 0,0 0-1 0 0,0 0 0 0 0,0 0 0 0 0,0 0 0 0 0,1 0 1 0 0,-1 1-1 0 0,3-1 0 0 0,-3 1-84 0 0,-3 1-1 0 0,-1 3 50 0 0,0 1 0 0 0,0-1 0 0 0,-1 0 0 0 0,0-1 0 0 0,0 1 0 0 0,0 0 0 0 0,-5 4-1 0 0,-30 23-169 0 0,20-17 209 0 0,-18 14 15 0 0,14-12 0 0 0,-29 29 0 0 0,29-25 16 0 0,-25 18 1 0 0,-3 3 128 0 0,21-17 16 0 0,-35 21 1 0 0,30-21-47 0 0,-8 3 28 0 0,-17 13 26 0 0,37-28-128 0 0,20-11-30 0 0,-1 0 0 0 0,1 0-1 0 0,-1 0 1 0 0,1 1 0 0 0,0-1 0 0 0,0 0 0 0 0,0 1 0 0 0,0 0-1 0 0,0-1 1 0 0,-3 4 0 0 0,5-4-7 0 0,0-1 0 0 0,0 0 0 0 0,0 0 0 0 0,0 0 0 0 0,0 0-1 0 0,-1 0 1 0 0,1 0 0 0 0,0 0 0 0 0,0 1 0 0 0,0-1 0 0 0,0 0 0 0 0,0 0 0 0 0,0 0 0 0 0,0 0-1 0 0,0 0 1 0 0,0 0 0 0 0,0 0 0 0 0,0 0 0 0 0,-1 0 0 0 0,1 0 0 0 0,0 0 0 0 0,0 0-1 0 0,0 1 1 0 0,0-1 0 0 0,0 0 0 0 0,0 0 0 0 0,0 0 0 0 0,0 0 0 0 0,-1 0 0 0 0,1 0 0 0 0,0 0-1 0 0,0 0 1 0 0,0 0 0 0 0,0 0 0 0 0,0 0 0 0 0,0 0 0 0 0,0 0 0 0 0,-1 0 0 0 0,1 0-1 0 0,0 0 1 0 0,0 0 0 0 0,0-1 0 0 0,0 1 0 0 0,0 0 0 0 0,0 0 0 0 0,0 0 0 0 0,-1 0 0 0 0,1 0-1 0 0,0 0 1 0 0,0 0 0 0 0,0 0 0 0 0,0-7-19 0 0,0 6 1 0 0,1 0 1 0 0,0 0 0 0 0,0-1-1 0 0,0 1 1 0 0,-1 0-1 0 0,1 0 1 0 0,0 0-1 0 0,1 0 1 0 0,-1 0-1 0 0,0 0 1 0 0,0 1 0 0 0,0-1-1 0 0,0 0 1 0 0,1 1-1 0 0,1-2 1 0 0,-1 2-2 0 0,0-1 1 0 0,-1 0-1 0 0,1 0 1 0 0,0 0 0 0 0,-1-1-1 0 0,1 1 1 0 0,2-3-1 0 0,-2 1 0 0 0,1 1 1 0 0,0-1-1 0 0,-1 0 0 0 0,1 1 0 0 0,0-1 0 0 0,0 1 1 0 0,0 0-1 0 0,1 0 0 0 0,-1 0 0 0 0,0 1 1 0 0,6-3-1 0 0,60-27-209 0 0,-13 0-55 0 0,-8 6-818 0 0,-21 7-720 0 0,-19 12 329 0 0,-7 5 1159 0 0,-1 0 1 0 0,1 0-1 0 0,-1 0 1 0 0,1 0-1 0 0,-1 0 1 0 0,1 0-1 0 0,-1 0 1 0 0,0 0-1 0 0,0 0 1 0 0,1 0 0 0 0,-1 0-1 0 0,0 0 1 0 0,0 0-1 0 0,0 0 1 0 0,0-1-1 0 0,-1 0 1 0 0,-2-23-6454 0 0,3 23 6006 0 0,-2-10-1469 0 0,-1 2 1386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5383 0 0,'0'0'416'0'0,"0"0"-272"0"0,2 0 415 0 0,-5 0 1532 0 0,-6 3 1730 0 0,9-2-3794 0 0,0-1 0 0 0,0 0 0 0 0,0 0 0 0 0,0 1 0 0 0,0-1 0 0 0,0 0 1 0 0,0 0-1 0 0,0 1 0 0 0,0-1 0 0 0,0 0 0 0 0,0 1 0 0 0,0-1 0 0 0,0 0 0 0 0,0 0 0 0 0,-1 1 0 0 0,1-1 0 0 0,0 0 0 0 0,0 0 1 0 0,0 0-1 0 0,0 1 0 0 0,0-1 0 0 0,-1 0 0 0 0,1 0 0 0 0,0 1 0 0 0,0-1 0 0 0,0 0 0 0 0,-1 0 0 0 0,1 1 0 0 0,-1-1-4 0 0,1 0 0 0 0,-1 1 0 0 0,1-1 0 0 0,-1 1 0 0 0,1-1-1 0 0,0 1 1 0 0,-1 0 0 0 0,1-1 0 0 0,0 1 0 0 0,-1-1-1 0 0,1 1 1 0 0,0 0 0 0 0,0-1 0 0 0,0 1 0 0 0,-1 1 0 0 0,-18 22 539 0 0,14-21-486 0 0,4-2-55 0 0,1-1-1 0 0,-1 1 0 0 0,0-1 0 0 0,0 1 1 0 0,1-1-1 0 0,-1 1 0 0 0,0 0 1 0 0,1 0-1 0 0,-1-1 0 0 0,1 1 0 0 0,-1 0 1 0 0,1 0-1 0 0,-1 1 0 0 0,0-1-9 0 0,1-1 0 0 0,0 1 0 0 0,0-1 0 0 0,-1 1-1 0 0,1-1 1 0 0,0 0 0 0 0,-1 1 0 0 0,1-1 0 0 0,0 0 0 0 0,-1 1-1 0 0,1-1 1 0 0,-1 0 0 0 0,1 1 0 0 0,-1-1 0 0 0,1 0 0 0 0,-1 0-1 0 0,1 1 1 0 0,0-1 0 0 0,-2 0 0 0 0,2 0-2 0 0,0 0-1 0 0,-1 0 1 0 0,1 0 0 0 0,0 1 0 0 0,-1-1-1 0 0,1 0 1 0 0,0 0 0 0 0,-1 0 0 0 0,1 0-1 0 0,0 1 1 0 0,-1-1 0 0 0,1 0 0 0 0,0 0-1 0 0,0 0 1 0 0,-1 1 0 0 0,1-1 0 0 0,0 0-1 0 0,0 1 1 0 0,0-1 0 0 0,-1 0 0 0 0,1 1 0 0 0,0-1-1 0 0,0 0 1 0 0,0 1 0 0 0,0-1 0 0 0,0 0-1 0 0,-1 1 1 0 0,1-1 0 0 0,0 0 0 0 0,0 1-1 0 0,-10 7 376 0 0,8-4-297 0 0,2-4-69 0 0,0 1 1 0 0,0 0 0 0 0,0-1-1 0 0,-1 1 1 0 0,1-1-1 0 0,0 1 1 0 0,-1 0-1 0 0,1-1 1 0 0,-1 1 0 0 0,1-1-1 0 0,-1 1 1 0 0,1-1-1 0 0,-1 1 1 0 0,1-1 0 0 0,-2 2-1 0 0,1-2 19 0 0,0 1 0 0 0,1 0 0 0 0,-1 0 0 0 0,0 0 0 0 0,0 0 0 0 0,1 0-1 0 0,-1 1 1 0 0,0-1 0 0 0,1 0 0 0 0,-1 0 0 0 0,1 0 0 0 0,-1 2 0 0 0,-5 11 70 0 0,1-9-46 0 0,1 1 1 0 0,1-1-1 0 0,-1 1 0 0 0,-3 9 1 0 0,-14 30 66 0 0,10-24 26 0 0,-4 6 97 0 0,9-14-190 0 0,-2 4 59 0 0,-3 12 72 0 0,-2 2-288 0 0,2 1 96 0 0,2-6 0 0 0,5-17 0 0 0,4-8 0 0 0,-1-1 0 0 0,1 1 0 0 0,-1 0 0 0 0,1-1 0 0 0,0 1 0 0 0,-1-1 0 0 0,1 1 0 0 0,0 0 0 0 0,0-1 0 0 0,-1 1 0 0 0,1 0 0 0 0,0-1 0 0 0,0 1 0 0 0,0 0 0 0 0,0 1 0 0 0,0 0 7 0 0,0 0 0 0 0,-1 0 0 0 0,1 1-1 0 0,-1-1 1 0 0,1 0 0 0 0,-1 1 0 0 0,-1 1-1 0 0,-3 14 36 0 0,2 6-39 0 0,2-17-35 0 0,0 0 0 0 0,0 0 1 0 0,1 0-1 0 0,0 7 0 0 0,-2 17 20 0 0,3-3 12 0 0,0-23 0 0 0,-1-1 0 0 0,0 1 0 0 0,0-1 0 0 0,-1 9 0 0 0,-1 13 0 0 0,1 1 0 0 0,2-5-13 0 0,-1-18 8 0 0,0-1 0 0 0,0 1 0 0 0,0-1 0 0 0,1 1 0 0 0,-1 0 0 0 0,1-1 0 0 0,1 4 0 0 0,6 21-6 0 0,16 25-53 0 0,-16-39 64 0 0,8 22 0 0 0,-5-10 0 0 0,-3-8 184 0 0,20 31-1 0 0,-10-20-106 0 0,9 13-1 0 0,-8-12 36 0 0,-11-17-140 0 0,-7-11 23 0 0,0 0-1 0 0,0 0 1 0 0,0 0 0 0 0,0 0 0 0 0,1 0 0 0 0,-1 0-1 0 0,1 0 1 0 0,-1 0 0 0 0,1-1 0 0 0,0 1 0 0 0,-1-1-1 0 0,5 3 1 0 0,4 3 36 0 0,2 3 92 0 0,1-1 0 0 0,23 12 0 0 0,14 11-59 0 0,-32-22 111 0 0,-15-7-129 0 0,0-1 0 0 0,0 0 0 0 0,0-1 0 0 0,1 1 1 0 0,-1 0-1 0 0,1-1 0 0 0,6 2 0 0 0,-4-2 3 0 0,-1 1 0 0 0,1 0-1 0 0,-1 0 1 0 0,1 0 0 0 0,-1 1 0 0 0,0 0-1 0 0,0 0 1 0 0,7 6 0 0 0,8 4-40 0 0,1 2-9 0 0,-10-7 0 0 0,0 0 0 0 0,1-1 0 0 0,14 7 0 0 0,-24-13 16 0 0,1 0 1 0 0,-1 0-1 0 0,1 0 0 0 0,-1 0 0 0 0,0 0 0 0 0,0 1 1 0 0,1-1-1 0 0,1 3 0 0 0,10 7 30 0 0,9 10-46 0 0,-21-20 6 0 0,0 1 1 0 0,-1-1-1 0 0,1 1 0 0 0,0-1 0 0 0,0 0 0 0 0,0 0 0 0 0,0 0 0 0 0,0 0 1 0 0,1 0-1 0 0,-1 0 0 0 0,0-1 0 0 0,4 1 0 0 0,10 3 52 0 0,-15-4 244 0 0,26 7 42 0 0,-20-6-296 0 0,0-1-1 0 0,0 0 1 0 0,12-2-1 0 0,27-2 75 0 0,-39 4-122 0 0,0 0 0 0 0,0 1 0 0 0,-1 0 0 0 0,1 0 0 0 0,0 0 0 0 0,10 4 0 0 0,-15-4 0 0 0,0-1 0 0 0,0 1 0 0 0,-1-1 0 0 0,1 1 0 0 0,0-1 0 0 0,0 0 0 0 0,0 0 0 0 0,3 0 0 0 0,0 0 0 0 0,16 0 80 0 0,-18 0-66 0 0,-1 0 0 0 0,0 0 0 0 0,0 0-1 0 0,0 1 1 0 0,1-1 0 0 0,-1 0 0 0 0,0 1 0 0 0,0-1 0 0 0,0 1-1 0 0,4 2 1 0 0,68 22 162 0 0,6 0-104 0 0,-16-9-60 0 0,12 14 208 0 0,-52-25-163 0 0,-20-5-43 0 0,0 1 1 0 0,0-1-1 0 0,0 1 1 0 0,0 0 0 0 0,6 3-1 0 0,-7-2-16 0 0,-1-1 0 0 0,1 1 0 0 0,-1-1 0 0 0,1 0 0 0 0,0 0 0 0 0,-1 0 1 0 0,1-1-1 0 0,0 1 0 0 0,0 0 0 0 0,0-1 0 0 0,0 0 0 0 0,4 0 0 0 0,-7 0-126 0 0,1 0-1 0 0,0 0 1 0 0,-1-1 0 0 0,1 1 0 0 0,0 0-1 0 0,-1 0 1 0 0,1-1 0 0 0,0 1 0 0 0,-1 0-1 0 0,1-1 1 0 0,-1 1 0 0 0,1-1 0 0 0,-1 1-1 0 0,1-1 1 0 0,-1 1 0 0 0,1-1-1 0 0,-1 1 1 0 0,1-1 0 0 0,-1 1 0 0 0,0-1-1 0 0,1 0 1 0 0,-1 1 0 0 0,0-1 0 0 0,1 1-1 0 0,-1-1 1 0 0,0 0 0 0 0,0 1 0 0 0,0-2-1 0 0,0-22-9579 0 0,-1 7 3759 0 0,2 11 4559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6391 0 0,'2'0'124'0'0,"0"1"0"0"0,0-1 0 0 0,0 0 0 0 0,0 0 0 0 0,0-1 0 0 0,-1 1 0 0 0,1 0 0 0 0,0-1-1 0 0,0 1 1 0 0,0-1 0 0 0,-1 1 0 0 0,4-2 509 0 0,-4 1-554 0 0,-1 1-1 0 0,0 0 0 0 0,1-1 0 0 0,-1 1 0 0 0,0 0 0 0 0,1-1 1 0 0,-1 1-1 0 0,0 0 0 0 0,1-1 0 0 0,-1 1 0 0 0,0 0 1 0 0,1-1-1 0 0,-1 1 0 0 0,0-1 0 0 0,0 1 0 0 0,0-1 1 0 0,1 1-1 0 0,-1-1 0 0 0,0 0 0 0 0,3-5 726 0 0,-2 0 319 0 0,-1 6-1113 0 0,0 0 0 0 0,1 0 0 0 0,-1 0 0 0 0,0 0 0 0 0,0 0 0 0 0,0 0 0 0 0,0 0 0 0 0,0 0 0 0 0,1 0 0 0 0,-1 0 0 0 0,0 0 0 0 0,0 0 0 0 0,0 0 0 0 0,0 0 0 0 0,0 0 0 0 0,0-1 0 0 0,0 1 0 0 0,1 0 0 0 0,-1 0 0 0 0,0 0 0 0 0,0 0 0 0 0,0 0 1 0 0,0 0-1 0 0,0 0 0 0 0,0 0 0 0 0,0 0 0 0 0,0-1 0 0 0,0 1 0 0 0,0 0 0 0 0,0 0 0 0 0,0 0 0 0 0,1 0 0 0 0,-1 0 0 0 0,0 0 0 0 0,0-1 0 0 0,0 1 0 0 0,0 0 0 0 0,0 0 0 0 0,0 0 0 0 0,0 0 0 0 0,0 0 0 0 0,0 0 0 0 0,0-1 0 0 0,0 1 0 0 0,0 0 0 0 0,-1 0 0 0 0,1 0 0 0 0,0 0 0 0 0,0 0 0 0 0,0 0 0 0 0,0-1 0 0 0,0 1 0 0 0,0 0 0 0 0,0 0 0 0 0,0 0 0 0 0,0 0 0 0 0,0 0 0 0 0,-1-1 318 0 0,1 1-313 0 0,0 0-1 0 0,0 0 1 0 0,0-1-1 0 0,-1 1 1 0 0,1 0-1 0 0,0 0 1 0 0,0 0-1 0 0,0 0 1 0 0,0 0-1 0 0,0-1 1 0 0,0 1-1 0 0,0 0 1 0 0,0 0-1 0 0,0 0 1 0 0,0 0-1 0 0,0-1 1 0 0,0 1-1 0 0,0 0 1 0 0,0 0-1 0 0,0 0 1 0 0,0 0-1 0 0,0 0 1 0 0,0-1-1 0 0,0 1 1 0 0,0 0-1 0 0,0 0 1 0 0,0 0-1 0 0,0 0 1 0 0,0-1-1 0 0,0 1 1 0 0,0 0-1 0 0,1 0 21 0 0,0-1-1 0 0,0 1 1 0 0,0-1-1 0 0,0 1 1 0 0,0-1 0 0 0,0 1-1 0 0,0-1 1 0 0,0 1-1 0 0,-1-1 1 0 0,1 0-1 0 0,0 0 1 0 0,-1 1-1 0 0,1-1 1 0 0,0 0-1 0 0,-1 0 1 0 0,1 0 0 0 0,-1 0-1 0 0,1 0 1 0 0,-1 0-1 0 0,1 0 1 0 0,-1-1-1 0 0,24-8 685 0 0,-20 8-631 0 0,1 0-1 0 0,-1 0 1 0 0,1 0 0 0 0,0 0 0 0 0,0 1-1 0 0,0 0 1 0 0,0 0 0 0 0,0 0 0 0 0,0 1 0 0 0,8 0-1 0 0,13-2 197 0 0,-15 0-79 0 0,-1-1-28 0 0,0 2-1 0 0,18-2 1 0 0,-11 1-10 0 0,-14 2-135 0 0,-1-1-1 0 0,1 1 0 0 0,0 0 0 0 0,-1 0 0 0 0,1 0 0 0 0,4 1 0 0 0,-3 0-6 0 0,0-1-1 0 0,0 1 1 0 0,-1-1-1 0 0,1 0 1 0 0,0 0-1 0 0,6-1 1 0 0,7 1 91 0 0,-9 0 2 0 0,0-1 0 0 0,0 1 0 0 0,1-1 0 0 0,-1-1 0 0 0,11-3 0 0 0,-9 3-111 0 0,-1 0 0 0 0,0 0 0 0 0,17-1 0 0 0,-14 2-6 0 0,-5 1 1 0 0,0-1 0 0 0,0 1 0 0 0,1 0 0 0 0,7 2 0 0 0,21 7 316 0 0,-2 1-135 0 0,-23-7-59 0 0,-7-3-104 0 0,-1 1 0 0 0,1 0 1 0 0,0 0-1 0 0,-1 0 0 0 0,6 3 1 0 0,64 34-145 0 0,-67-36 77 0 0,0 0 84 0 0,0 0 0 0 0,0 1 1 0 0,0-1-1 0 0,0 1 0 0 0,-1 1 0 0 0,1-1 1 0 0,-1 1-1 0 0,7 6 0 0 0,-6-5-20 0 0,16 11 36 0 0,-5-6 33 0 0,-2 1-1 0 0,23 19 0 0 0,-28-21-101 0 0,-1 0 0 0 0,0 0 0 0 0,0 1 0 0 0,9 14 0 0 0,-10-12 29 0 0,0-2 41 0 0,-1 0 1 0 0,7 13-1 0 0,27 50 394 0 0,-23-34-448 0 0,-16-35 11 0 0,2 4 46 0 0,8 16-47 0 0,6 5 152 0 0,17 31 30 0 0,-28-44-177 0 0,-5-11-7 0 0,1 1 1 0 0,0-1-1 0 0,0 0 0 0 0,0 0 0 0 0,5 5 0 0 0,-3-4 8 0 0,-4-5 5 0 0,-1 1 38 0 0,13 23-11 0 0,-13-24-37 0 0,6 13-86 0 0,-2-8 59 0 0,-1-2 4 0 0,-1-2 25 0 0,-1-1 1 0 0,0 0-1 0 0,0 0 0 0 0,1 0 0 0 0,-1 1 0 0 0,1-2 0 0 0,-1 1 1 0 0,1 0-1 0 0,-1 0 0 0 0,1 0 0 0 0,0-1 0 0 0,-1 1 0 0 0,1-1 1 0 0,0 1-1 0 0,2-1 0 0 0,2 2-28 0 0,-1-2 15 0 0,18-4 0 0 0,-16-3 0 0 0,4-6 0 0 0,-10 12 2 0 0,0 1 1 0 0,-1-1-1 0 0,1 1 0 0 0,-1-1 0 0 0,1 1 1 0 0,-1-1-1 0 0,1 0 0 0 0,-1 1 0 0 0,1-1 1 0 0,-1 0-1 0 0,0 1 0 0 0,1-1 0 0 0,-1 0 1 0 0,0 0-1 0 0,1 1 0 0 0,-1-1 0 0 0,0 0 1 0 0,0 0-1 0 0,0 0 0 0 0,0 1 0 0 0,0-1 0 0 0,0-1 1 0 0,3-11 20 0 0,3-7 30 0 0,-5 19-53 0 0,0 0 0 0 0,-1 0 0 0 0,1-1 0 0 0,-1 1 0 0 0,1-1 0 0 0,-1 1 0 0 0,0 0 0 0 0,1-1 0 0 0,-1 1 0 0 0,0-1 0 0 0,0-2 0 0 0,2-5 0 0 0,-2 8 0 0 0,0 1 0 0 0,0-1 0 0 0,0 1 0 0 0,0-1 0 0 0,0 0 0 0 0,0 1 0 0 0,-1-1 0 0 0,1 0 0 0 0,0 1 0 0 0,0-1 0 0 0,0 0 0 0 0,0 1 0 0 0,-1-1 0 0 0,1 1 0 0 0,0-1 0 0 0,-1 0 0 0 0,-4-15 0 0 0,3 2 0 0 0,1 10 0 0 0,0-1 0 0 0,0 1 0 0 0,0-1 0 0 0,-1 1 0 0 0,0 0 0 0 0,-4-7 0 0 0,0 0 44 0 0,0 1-1 0 0,-12-15 0 0 0,10 15-108 0 0,-12-21 0 0 0,15 24 65 0 0,-8-17 0 0 0,5 6 32 0 0,-13-23 0 0 0,-2 3-32 0 0,9 14-70 0 0,-5-7 76 0 0,7 17-6 0 0,-21-18 0 0 0,-21-27 248 0 0,40 47-174 0 0,8 7-73 0 0,0-1 0 0 0,0 0 0 0 0,0 0 0 0 0,1 0 0 0 0,-9-13 0 0 0,-12-15 63 0 0,23 29-64 0 0,3 4 0 0 0,-1 1 0 0 0,1-1 0 0 0,0 1 0 0 0,-1-1 0 0 0,1 1 0 0 0,0-1 0 0 0,-1 1 0 0 0,1-1 0 0 0,0 0 0 0 0,0 1 0 0 0,0-1 0 0 0,-1 1 0 0 0,1-1 0 0 0,0 0 0 0 0,0 1 0 0 0,0-1 0 0 0,0 0 0 0 0,0 0 0 0 0,0-5 0 0 0,-1 0 0 0 0,0 0 0 0 0,-3-10 0 0 0,2 9 0 0 0,6-10 0 0 0,-1 13 67 0 0,-2 2-226 0 0,0 1 0 0 0,-1 0 0 0 0,1 0 0 0 0,0 0 0 0 0,0-1 0 0 0,0 1 0 0 0,0 0 1 0 0,0 0-1 0 0,0 0 0 0 0,0 1 0 0 0,0-1 0 0 0,0 0 0 0 0,0 0 0 0 0,1 1 0 0 0,-1-1 0 0 0,0 0 0 0 0,0 1 0 0 0,1-1 0 0 0,-1 1 0 0 0,2-1 1 0 0,11-13-4165 0 0,-13 13 3812 0 0,1 0 0 0 0,-1 0 1 0 0,0-1-1 0 0,1 1 0 0 0,-1 0 1 0 0,0 0-1 0 0,0-1 0 0 0,0 1 0 0 0,0-1 1 0 0,0 1-1 0 0,0-1 0 0 0,0 1 0 0 0,0-1 1 0 0,-1 1-1 0 0,1-1 0 0 0,0 0 1 0 0,0-2-1 0 0,6-6-2357 0 0,8-2 1762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3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0 5695 0 0,'0'0'6144'0'0,"18"10"-3280"0"0,-15-7-2721 0 0,4 4 78 0 0,-1-1 1 0 0,0 1-1 0 0,-1-1 0 0 0,0 2 0 0 0,0-1 0 0 0,6 12 0 0 0,-10-18-144 0 0,4 9 150 0 0,2-3-118 0 0,-2 1 0 0 0,1 0 0 0 0,4 9 0 0 0,9 14 4 0 0,-1 3 390 0 0,-18-34-422 0 0,4 6 66 0 0,5 8-107 0 0,-2 2-3 0 0,9 19 38 0 0,-15-34-63 0 0,-1 0 1 0 0,1 0-1 0 0,0 0 1 0 0,-1 0 0 0 0,1 0-1 0 0,-1 0 1 0 0,1 0-1 0 0,-1 1 1 0 0,0-1-1 0 0,1 0 1 0 0,-1 2-1 0 0,1 1 35 0 0,0 3 41 0 0,-1-6-79 0 0,0 0 1 0 0,0 0-1 0 0,0 0 1 0 0,0 0-1 0 0,0 0 1 0 0,0 0-1 0 0,1 0 1 0 0,-1 0 0 0 0,0 1-1 0 0,1-1 1 0 0,-1 0-1 0 0,0-1 1 0 0,1 1-1 0 0,-1 0 1 0 0,2 1-1 0 0,8 26-9 0 0,-7-17 123 0 0,-2-8-105 0 0,0-1 0 0 0,-1 0 0 0 0,1 0 0 0 0,-1 0 1 0 0,1 1-1 0 0,-1-1 0 0 0,0 0 0 0 0,0 0 0 0 0,0 3 0 0 0,1 15 83 0 0,0-18-95 0 0,-1 0-1 0 0,1 0 0 0 0,-1 0 1 0 0,0 0-1 0 0,0 0 0 0 0,0 0 1 0 0,0 0-1 0 0,0 0 1 0 0,-1 2-1 0 0,6 19 48 0 0,-5-22-53 0 0,0 0 0 0 0,0 0 0 0 0,0 1 0 0 0,0-1 0 0 0,0 0 0 0 0,0 0 0 0 0,0 0 0 0 0,-1 0 0 0 0,1 0 0 0 0,0 0 0 0 0,-1 0 0 0 0,1 0 0 0 0,0 0 0 0 0,-1 0 0 0 0,1 0 0 0 0,-2 1 0 0 0,2-2 0 0 0,0 1 0 0 0,0-1 0 0 0,0 1 0 0 0,0-1 0 0 0,-1 1 0 0 0,1-1 0 0 0,0 1 0 0 0,0-1 0 0 0,0 1 0 0 0,0-1 0 0 0,0 1 0 0 0,0-1 0 0 0,0 1 0 0 0,1-1 0 0 0,-1 1 0 0 0,0-1 0 0 0,0 1 0 0 0,1 0 0 0 0,-1 0 0 0 0,0-1 0 0 0,0 1 0 0 0,0 0 0 0 0,1-1 0 0 0,-1 1 0 0 0,0-1 0 0 0,0 1 0 0 0,0 0 0 0 0,0-1 0 0 0,0 1 0 0 0,0 0 0 0 0,0-1 0 0 0,0 1 0 0 0,0 0 0 0 0,-1-1 0 0 0,1 2 0 0 0,0-1 5 0 0,-1 1 1 0 0,1-1-1 0 0,0 0 0 0 0,0 1 0 0 0,0-1 0 0 0,0 1 1 0 0,0-1-1 0 0,0 1 0 0 0,0-1 0 0 0,0 0 0 0 0,1 1 0 0 0,0 1 1 0 0,-1-2-1 0 0,0 1 1 0 0,1-1-1 0 0,-1 1 1 0 0,0-1-1 0 0,0 1 1 0 0,0-1-1 0 0,0 1 1 0 0,0-1-1 0 0,0 1 1 0 0,0 1-1 0 0,-1 1 15 0 0,0-1-1 0 0,0 0 1 0 0,0 0-1 0 0,1 1 1 0 0,0-1 0 0 0,-1 0-1 0 0,1 1 1 0 0,1 5-1 0 0,-3 2-19 0 0,2-10 0 0 0,0 0 0 0 0,-1-1 0 0 0,1 1 0 0 0,0 0 0 0 0,0-1 0 0 0,-1 1 0 0 0,1 0 0 0 0,0-1 0 0 0,0 1 0 0 0,0 0 0 0 0,0 0 0 0 0,0-1 0 0 0,0 1 0 0 0,0 0 0 0 0,1 1 0 0 0,-4 9-2 0 0,-1 8 15 0 0,4-17 0 0 0,0-1-11 0 0,0-1-1 0 0,1 1 1 0 0,-1-1 0 0 0,0 1-1 0 0,0 0 1 0 0,0-1 0 0 0,0 1-1 0 0,0-1 1 0 0,0 1 0 0 0,0 0-1 0 0,0-1 1 0 0,0 1 0 0 0,-1-1-1 0 0,1 1 1 0 0,0-1 0 0 0,0 1-1 0 0,0-1 1 0 0,-1 1 0 0 0,1-1 0 0 0,0 1-1 0 0,-1-1 1 0 0,1 1 0 0 0,-1 0-1 0 0,1 0-1 0 0,-1 0 0 0 0,1 0 0 0 0,-1 1 0 0 0,1-1 0 0 0,0 0 0 0 0,0 0 0 0 0,-1 0 0 0 0,1 1 0 0 0,0-1 0 0 0,0 0 0 0 0,1 2 0 0 0,-2 8 0 0 0,-5 0 0 0 0,-5 7 0 0 0,10-17 0 0 0,1 1 0 0 0,-1-1 0 0 0,1 0 0 0 0,-1 0 0 0 0,1 1 0 0 0,-1-1 0 0 0,1 0 0 0 0,0 1 0 0 0,0-1 0 0 0,-1 0-1 0 0,1 1 1 0 0,0-1 0 0 0,1 3 0 0 0,-1-3 1 0 0,0 1 0 0 0,0 0 0 0 0,0-1 0 0 0,-1 1 0 0 0,1 0 0 0 0,0-1 0 0 0,-1 1 0 0 0,1 0 0 0 0,-1-1 0 0 0,1 1 0 0 0,-2 2 0 0 0,-9 19 57 0 0,-1 0-63 0 0,10-21 5 0 0,1-1 0 0 0,0 1 0 0 0,0 0 0 0 0,0 0 0 0 0,0-1 0 0 0,0 1 0 0 0,1 0 0 0 0,-1 0 0 0 0,1 0 0 0 0,-1 3 0 0 0,-4 8 0 0 0,-12 22 0 0 0,15-33 0 0 0,0 0 0 0 0,1 0 0 0 0,-1 1 0 0 0,1-1 0 0 0,-1 0 0 0 0,1 1 0 0 0,-1 2 0 0 0,-12 20 0 0 0,8-19-1 0 0,-1 5 105 0 0,-21 35 512 0 0,-2-12-395 0 0,25-28-208 0 0,5-6-13 0 0,-1 1 0 0 0,0 0 0 0 0,1 0 0 0 0,-1-1 0 0 0,0 1 0 0 0,0 0 0 0 0,0-1 0 0 0,1 1-1 0 0,-1 0 1 0 0,0-1 0 0 0,0 1 0 0 0,-1-1 0 0 0,1 1 6 0 0,0-1 0 0 0,1 0 0 0 0,-1 1 0 0 0,1-1 0 0 0,-1 0 0 0 0,1 1 0 0 0,-1-1 0 0 0,1 1 0 0 0,0-1-1 0 0,-1 0 1 0 0,1 1 0 0 0,-1-1 0 0 0,1 1 0 0 0,0-1 0 0 0,-1 2 0 0 0,-6 6 115 0 0,5-8-112 0 0,-2 3 7 0 0,-1-1 1 0 0,0 0 0 0 0,1 0-1 0 0,-1 0 1 0 0,0-1 0 0 0,0 0-1 0 0,0 0 1 0 0,-1 0 0 0 0,1-1-1 0 0,-9 1 1 0 0,-6 5 295 0 0,17-6-285 0 0,1 1-1 0 0,-1 0 0 0 0,0-1 1 0 0,1 1-1 0 0,-1 0 0 0 0,1 0 1 0 0,-4 2-1 0 0,-11 4-5 0 0,2-5-21 0 0,12-3 0 0 0,2 1 0 0 0,1 0 0 0 0,-1 0 0 0 0,0 0 0 0 0,0 0 0 0 0,0 0 0 0 0,1 0 0 0 0,-1 0 0 0 0,0 0 0 0 0,0 0 0 0 0,1 1 0 0 0,-1-1 0 0 0,0 0 0 0 0,0 1 0 0 0,1-1 0 0 0,-1 0 0 0 0,0 1 0 0 0,1-1 0 0 0,-2 2 0 0 0,0-1 0 0 0,-33-1 406 0 0,30 0-400 0 0,2 0-5 0 0,-1 0 1 0 0,0 0-1 0 0,1 0 1 0 0,-1 0-1 0 0,0 0 1 0 0,1-1-1 0 0,-1 0 1 0 0,0 0-1 0 0,-3-1 1 0 0,-13-7 104 0 0,16 7-85 0 0,0 0-1 0 0,-1 0 0 0 0,1 0 1 0 0,0 1-1 0 0,-1 0 0 0 0,1 0 0 0 0,-1 0 1 0 0,1 0-1 0 0,-9 0 0 0 0,11 1-8 0 0,-18-4 75 0 0,-8-12 6 0 0,22 13-93 0 0,1 0 0 0 0,0 0 0 0 0,-1 1 0 0 0,-7-3 0 0 0,8 3 0 0 0,0 0 0 0 0,0 0 0 0 0,-9-5 0 0 0,-21-9 64 0 0,31 13-64 0 0,-25-12 0 0 0,14 8-9 0 0,11 5 21 0 0,0 1 0 0 0,1-1 0 0 0,-1 0 0 0 0,1 0 1 0 0,-1 0-1 0 0,1 0 0 0 0,0-1 0 0 0,0 1 0 0 0,0-1 1 0 0,0 0-1 0 0,0 0 0 0 0,1 0 0 0 0,-5-6 0 0 0,6 7-9 0 0,0 0 0 0 0,0 0-1 0 0,0 1 1 0 0,0-1-1 0 0,0 1 1 0 0,-1-1-1 0 0,1 1 1 0 0,0-1-1 0 0,-1 1 1 0 0,0 0-1 0 0,1 0 1 0 0,-3-2-1 0 0,-28-20 28 0 0,29 21-30 0 0,0 0 0 0 0,0-1 0 0 0,0 0 0 0 0,0 1 0 0 0,0-1 0 0 0,-2-4 0 0 0,-4-5 0 0 0,-2-2 0 0 0,7 9-10 0 0,0-1 1 0 0,0 1-1 0 0,0-1 0 0 0,0 0 1 0 0,1 0-1 0 0,0 0 0 0 0,1 0 1 0 0,-4-13-1 0 0,0 2 1 0 0,-31-96 9 0 0,24 67 0 0 0,13 43-7 0 0,-1 0 0 0 0,1 0 0 0 0,0-1 0 0 0,0 1 0 0 0,0 0-1 0 0,1 0 1 0 0,-1 0 0 0 0,2-4 0 0 0,-3 2 7 0 0,1 1 0 0 0,-1-1 0 0 0,1 1 0 0 0,-1 0 0 0 0,-3-9 0 0 0,3 10 0 0 0,-2-7 0 0 0,3 7 0 0 0,-1 1 0 0 0,1 0 0 0 0,-1 0 0 0 0,0 1 0 0 0,1-1 0 0 0,-1 0 0 0 0,0 0 0 0 0,0 0 0 0 0,-1 0 0 0 0,1 1 0 0 0,-2-3 0 0 0,-2-3 0 0 0,-1 0 0 0 0,0 0 0 0 0,0 0 0 0 0,-1 1 0 0 0,0 0 0 0 0,-13-9 0 0 0,-40-24 160 0 0,58 38-166 0 0,0 0 0 0 0,0 0 0 0 0,0 0 1 0 0,0 0-1 0 0,0 0 0 0 0,0 0 0 0 0,0 0 0 0 0,0-1 0 0 0,1 1 0 0 0,-3-3 0 0 0,2 2-9 0 0,0-1-1 0 0,-1 1 1 0 0,1 0 0 0 0,-1 0-1 0 0,0 0 1 0 0,1 0 0 0 0,-4-1-1 0 0,5 2-209 0 0,34 11-20038 0 0,-12-1 18891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4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6335 0 0,'0'1'42'0'0,"1"-1"0"0"0,-1 0 0 0 0,0 0 0 0 0,1 0 0 0 0,-1 0 0 0 0,0 1 0 0 0,1-1 0 0 0,-1 0 0 0 0,0 0 0 0 0,1 0 0 0 0,-1 0 0 0 0,0 0 0 0 0,1 0 0 0 0,-1 0 0 0 0,1 0 0 0 0,-1 0 0 0 0,0 0 0 0 0,1 0 0 0 0,-1 0 0 0 0,0 0 0 0 0,1-1 0 0 0,-1 1 0 0 0,0 0 0 0 0,1 0 0 0 0,-1 0 0 0 0,0 0 0 0 0,1-1 0 0 0,-1 1 0 0 0,0 0 0 0 0,1-1 0 0 0,1 0 759 0 0,-3-2-433 0 0,1 3-266 0 0,0 0 1 0 0,0 0-1 0 0,0 0 0 0 0,0 0 1 0 0,0-1-1 0 0,1 1 1 0 0,-1 0-1 0 0,0 0 1 0 0,0 0-1 0 0,0 0 1 0 0,0 0-1 0 0,1 0 1 0 0,-1 0-1 0 0,0 0 1 0 0,0 0-1 0 0,0 0 1 0 0,0 0-1 0 0,1-1 1 0 0,-1 1-1 0 0,0 0 1 0 0,0 0-1 0 0,0 0 1 0 0,0 0-1 0 0,1 0 1 0 0,-1 0-1 0 0,0 1 1 0 0,0-1-1 0 0,0 0 1 0 0,0 0-1 0 0,1 0 1 0 0,-1 0-1 0 0,0 0 1 0 0,0 0-1 0 0,1 0 1 0 0,2 0 58 0 0,-1 0 0 0 0,1 0-1 0 0,0 0 1 0 0,0-1 0 0 0,0 1 0 0 0,5-3 0 0 0,20-14-67 0 0,-23 13-21 0 0,0 1 1 0 0,0-1-1 0 0,11-4 0 0 0,12-8 158 0 0,-23 14-136 0 0,1-1 0 0 0,-1 0 1 0 0,0 1-1 0 0,7-6 1 0 0,4-3 9 0 0,-11 8-96 0 0,1-1 1 0 0,-1 0-1 0 0,0 0 0 0 0,-1-1 0 0 0,1 1 0 0 0,4-8 0 0 0,-5 5-2000 0 0,-4 6 1144 0 0,0-1 0 0 0,0 1 0 0 0,0 0 0 0 0,0 0 0 0 0,-1-1 0 0 0,1 1 0 0 0,0 0 0 0 0,-1-1 0 0 0,1 1 0 0 0,-1 0 0 0 0,0-2 0 0 0,-1 0-351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4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62 6215 0 0,'0'0'3352'0'0,"12"-8"-1624"0"0,-9 5-1375 0 0,0 0 1 0 0,1 1-1 0 0,0 0 0 0 0,-1 0 0 0 0,1 0 0 0 0,7-2 0 0 0,7-7 277 0 0,13-1-324 0 0,-20 9-197 0 0,-7 1-56 0 0,1 0 1 0 0,-1 1-1 0 0,1 0 0 0 0,-1 0 1 0 0,1 0-1 0 0,-1 0 1 0 0,1 1-1 0 0,0 0 0 0 0,-1 0 1 0 0,1 0-1 0 0,0 0 0 0 0,-1 1 1 0 0,6 1-1 0 0,21 4 267 0 0,36 2 0 0 0,-63-7-308 0 0,0 1-1 0 0,0-1 0 0 0,0 1 0 0 0,0 0 1 0 0,0 0-1 0 0,-1 1 0 0 0,1-1 0 0 0,-1 1 1 0 0,1 0-1 0 0,-1-1 0 0 0,5 7 1 0 0,-1-3-20 0 0,40 38 443 0 0,-35-32-495 0 0,18 21 57 0 0,-25-27 2 0 0,24 36 518 0 0,0 4-318 0 0,-28-45-134 0 0,-1 0-57 0 0,0 0-1 0 0,1-1 1 0 0,-1 1-1 0 0,0 0 0 0 0,0 0 1 0 0,0 0-1 0 0,1-1 1 0 0,-1 1-1 0 0,0 0 1 0 0,1-1-1 0 0,-1 1 1 0 0,0 0-1 0 0,1-1 1 0 0,-1 1-1 0 0,1 0 0 0 0,-1-1 1 0 0,2 1-1 0 0,-1 0-3 0 0,-1 0-1 0 0,1 0 0 0 0,0 0 0 0 0,0 0 1 0 0,-1 0-1 0 0,1 0 0 0 0,0 0 0 0 0,-1 1 1 0 0,1-1-1 0 0,-1 0 0 0 0,0 0 1 0 0,1 0-1 0 0,-1 0 0 0 0,0 1 0 0 0,0-1 1 0 0,1 0-1 0 0,-1 0 0 0 0,0 1 0 0 0,0-1 1 0 0,-1 2-1 0 0,7 23 50 0 0,-4-22-53 0 0,-1 1 0 0 0,1-1 0 0 0,-1 1 0 0 0,0 0 0 0 0,0-1 0 0 0,-1 1 0 0 0,1 6 0 0 0,-1-9 1 0 0,0 1-1 0 0,0-1 1 0 0,0 1-1 0 0,0-1 1 0 0,1 1 0 0 0,-1-1-1 0 0,2 5 1 0 0,-1-4 32 0 0,0 0 1 0 0,0 0 0 0 0,-1 0-1 0 0,1 0 1 0 0,-1 0 0 0 0,0 3-1 0 0,2 9 111 0 0,-1-13-137 0 0,-1 0-1 0 0,1-1 0 0 0,-1 1 0 0 0,0 0 0 0 0,0-1 1 0 0,0 1-1 0 0,0 0 0 0 0,0-1 0 0 0,0 1 0 0 0,0-1 1 0 0,-1 3-1 0 0,0 15 47 0 0,1-17-53 0 0,0 0 0 0 0,0 0 0 0 0,0 0 0 0 0,0 0 0 0 0,0 0 0 0 0,0 0 0 0 0,1 4 0 0 0,0 9 0 0 0,-3 5 0 0 0,2-3 104 0 0,0-16-93 0 0,1 1 0 0 0,-1-1-1 0 0,0 0 1 0 0,0 1 0 0 0,0-1 0 0 0,0 0 0 0 0,0 1 0 0 0,0-1 0 0 0,0 0 0 0 0,-1 1-1 0 0,1-1 1 0 0,0 0 0 0 0,-1 0 0 0 0,0 3 0 0 0,-2 13 53 0 0,1-13-56 0 0,1 0 0 0 0,-1 0 0 0 0,1 0 0 0 0,1 0 0 0 0,-1 0 0 0 0,0 0 0 0 0,1 6 0 0 0,-5 0 125 0 0,-6 28-53 0 0,6-17 2 0 0,-5 14 167 0 0,9-32-210 0 0,0 0-1 0 0,0 0 1 0 0,0 1 0 0 0,-1-1-1 0 0,1 0 1 0 0,-1 0 0 0 0,-3 4-1 0 0,4-5-38 0 0,-1-1 0 0 0,1 1 0 0 0,-1 0 0 0 0,1 0 0 0 0,-1 0 0 0 0,1 0 0 0 0,0 1 0 0 0,-1 2 0 0 0,-5 8 0 0 0,-3 7 319 0 0,8-16-281 0 0,1 0-1 0 0,-1 0 1 0 0,0 0-1 0 0,-1 0 1 0 0,-2 5-1 0 0,-1 0 23 0 0,-5 7 174 0 0,8-14-210 0 0,1-1-15 0 0,0 0 0 0 0,1 0 0 0 0,-1 0 0 0 0,1 0 1 0 0,-1 0-1 0 0,1 1 0 0 0,0-1 0 0 0,-1 0 0 0 0,1 1 1 0 0,0-1-1 0 0,0 1 0 0 0,0-1 0 0 0,0 1 0 0 0,0 2 1 0 0,0-2 19 0 0,-1 0 0 0 0,1 0 0 0 0,0 0 0 0 0,-1 0 0 0 0,1 0 0 0 0,-1-1 0 0 0,-1 3 0 0 0,-9 11 73 0 0,11-14-97 0 0,1 1-1 0 0,-1-1 0 0 0,0 0 1 0 0,0 1-1 0 0,0-1 1 0 0,0 0-1 0 0,0 0 0 0 0,0 0 1 0 0,-1 1-1 0 0,1-1 0 0 0,-2 1 1 0 0,2-1 38 0 0,-3 2-63 0 0,0 1 1 0 0,0-1 0 0 0,-7 5-1 0 0,10-7 24 0 0,1 0-1 0 0,-1-1 1 0 0,0 1-1 0 0,1 0 1 0 0,-1 0-1 0 0,0-1 1 0 0,0 1-1 0 0,0-1 1 0 0,0 1-1 0 0,1-1 0 0 0,-1 1 1 0 0,0-1-1 0 0,0 1 1 0 0,0-1-1 0 0,0 0 1 0 0,-1 1-1 0 0,-5 1 140 0 0,5-1-116 0 0,0 1 1 0 0,0-1 0 0 0,-1 0-1 0 0,1 0 1 0 0,0-1 0 0 0,0 1-1 0 0,-1 0 1 0 0,-3 0 0 0 0,-9 5 27 0 0,6-2-57 0 0,1-2 7 0 0,-13 1-15 0 0,-13-11 79 0 0,25 6 14 0 0,1 0 1 0 0,-1 1-1 0 0,0 0 0 0 0,-10 1 0 0 0,15 0-76 0 0,-1 0 0 0 0,1-1 0 0 0,0 0 1 0 0,-1 0-1 0 0,1 0 0 0 0,0 0 0 0 0,0 0 0 0 0,-6-4 0 0 0,10 5-7 0 0,-18-9 92 0 0,-28-13 211 0 0,42 21-291 0 0,1 1-1 0 0,-1-1 1 0 0,0 1 0 0 0,-7-1-1 0 0,8 2-11 0 0,0-1-1 0 0,1 0 1 0 0,-1-1 0 0 0,0 1-1 0 0,0 0 1 0 0,0-1-1 0 0,0 0 1 0 0,0 1-1 0 0,1-1 1 0 0,-1 0 0 0 0,-3-2-1 0 0,4 1-65 0 0,0 1-1 0 0,0 0 1 0 0,1 0-1 0 0,-1-1 1 0 0,1 1-1 0 0,-1-1 1 0 0,1 0-1 0 0,-1 1 1 0 0,1-1-1 0 0,0 0 1 0 0,0 0-1 0 0,0 0 1 0 0,0 0-1 0 0,0 0 1 0 0,1 0-1 0 0,-1 0 1 0 0,0 0-1 0 0,1 0 1 0 0,-1-2-1 0 0,0-3-379 0 0,0 4-122 0 0,1 0-1 0 0,0 0 1 0 0,0 0 0 0 0,0-1-1 0 0,1 1 1 0 0,-1 0 0 0 0,2-5-1 0 0,1-13-6140 0 0,-3 20 6326 0 0,0-3-788 0 0,0 0 1 0 0,0 0 0 0 0,0 0 0 0 0,1 0-1 0 0,1-6 1 0 0,6-7-161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5871 0 0,'0'0'2202'0'0,"-4"-16"-1557"0"0,10-11 1452 0 0,-6 26-1782 0 0,4-10 1110 0 0,-2 7-205 0 0,-2 6-1094 0 0,1 0 1 0 0,0 0-1 0 0,0 1 0 0 0,0-1 0 0 0,0 0 1 0 0,0 0-1 0 0,0 0 0 0 0,2 2 0 0 0,3 5 210 0 0,9 21 127 0 0,-8-18-186 0 0,9 22 1 0 0,-3 10 140 0 0,10 55 0 0 0,-14-56-296 0 0,-4-4-122 0 0,-3-30 0 0 0,-1 0 0 0 0,0-1 0 0 0,-1 12 0 0 0,3 19 0 0 0,-4 1 106 0 0,2-5 265 0 0,-2-27-274 0 0,1-1 0 0 0,2 15 0 0 0,-1 6 95 0 0,0-21-257 0 0,0 0 0 0 0,-1 1 1 0 0,-1 12-1 0 0,0-8-1072 0 0,1-12 1057 0 0,0 1-1 0 0,0-1 0 0 0,0 0 0 0 0,0 0 1 0 0,0 0-1 0 0,0 1 0 0 0,0-1 1 0 0,0 0-1 0 0,0 0 0 0 0,0 0 1 0 0,-1 1-1 0 0,1-1 0 0 0,0 0 0 0 0,0 0 1 0 0,0 0-1 0 0,0 1 0 0 0,0-1 1 0 0,0 0-1 0 0,0 0 0 0 0,-1 0 1 0 0,1 0-1 0 0,0 0 0 0 0,0 1 1 0 0,0-1-1 0 0,0 0 0 0 0,-1 0 0 0 0,1 0 1 0 0,0 0-1 0 0,0 0 0 0 0,0 0 1 0 0,0 0-1 0 0,-1 0 0 0 0,1 0 1 0 0,0 1-1 0 0,-10-3-3758 0 0,-5-5-2095 0 0,10 3 3294 0 0,2 0 1625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6391 0 0,'0'0'2966'0'0,"-19"0"-154"0"0,12 4-2207 0 0,6-4-567 0 0,1 0 0 0 0,-1 0 0 0 0,1 1 0 0 0,-1-1 0 0 0,1 0 0 0 0,-1 0 0 0 0,1 1 0 0 0,-1-1 0 0 0,1 0 0 0 0,-1 1 0 0 0,1-1 0 0 0,-1 1 0 0 0,1-1 0 0 0,-1 0 0 0 0,1 1 0 0 0,0-1 0 0 0,-1 1 0 0 0,-6 5 305 0 0,6-6-319 0 0,0 0-1 0 0,1 1 1 0 0,-1-1-1 0 0,1 0 1 0 0,-1 0-1 0 0,1 1 1 0 0,-1-1-1 0 0,1 1 1 0 0,-1-1-1 0 0,1 0 1 0 0,0 1-1 0 0,-1-1 1 0 0,1 1-1 0 0,-1-1 1 0 0,1 1-1 0 0,-1 0 1 0 0,0 1 45 0 0,1-1 1 0 0,-1 0-1 0 0,0 0 1 0 0,0 1-1 0 0,0-1 1 0 0,-1 0-1 0 0,1 0 1 0 0,0 0-1 0 0,-3 1 1 0 0,3-1-27 0 0,0 0 0 0 0,-1 0-1 0 0,1 0 1 0 0,0 0 0 0 0,0 0 0 0 0,0 0 0 0 0,0 0 0 0 0,0 1 0 0 0,0-1 0 0 0,0 0 0 0 0,0 1 0 0 0,-1 2 0 0 0,-14 17 300 0 0,8-13-280 0 0,7-7-55 0 0,1-1 0 0 0,-1 0 1 0 0,0 1-1 0 0,1-1 0 0 0,-1 1 1 0 0,1-1-1 0 0,-1 1 0 0 0,1-1 1 0 0,-1 1-1 0 0,1 0 0 0 0,-1-1 1 0 0,1 1-1 0 0,0 0 1 0 0,-1-1-1 0 0,1 1 0 0 0,0 0 1 0 0,-1 1-1 0 0,-3 6 132 0 0,4-8-131 0 0,-1 1 1 0 0,1-1-1 0 0,0 0 1 0 0,0 1-1 0 0,-1-1 1 0 0,1 1-1 0 0,0-1 1 0 0,0 0-1 0 0,0 1 1 0 0,-1-1-1 0 0,1 1 1 0 0,0-1-1 0 0,0 1 1 0 0,0-1 0 0 0,0 1-1 0 0,0-1 1 0 0,0 1-1 0 0,0-1 1 0 0,0 1-1 0 0,0-1 1 0 0,0 0-1 0 0,0 1 1 0 0,-9 11 306 0 0,8-6-295 0 0,1-6-21 0 0,0 0 0 0 0,0 1 0 0 0,0-1 1 0 0,0 0-1 0 0,0 1 0 0 0,0-1 0 0 0,0 1 1 0 0,0-1-1 0 0,-1 0 0 0 0,1 1 0 0 0,0-1 0 0 0,0 0 1 0 0,0 1-1 0 0,0-1 0 0 0,-1 0 0 0 0,1 0 1 0 0,0 1-1 0 0,0-1 0 0 0,-1 0 0 0 0,1 1 0 0 0,0-1 1 0 0,-1 0-1 0 0,1 0 0 0 0,0 0 0 0 0,-1 1 1 0 0,1-1-1 0 0,-1 0 0 0 0,-6 6 74 0 0,9 6-21 0 0,-14 21-53 0 0,12-23 0 0 0,-1-8 0 0 0,0 0 0 0 0,-1 17 0 0 0,-4 15 0 0 0,2-18 0 0 0,4-7 0 0 0,-4 6 0 0 0,9 10 64 0 0,-6 16 203 0 0,5-19-214 0 0,-4-19-53 0 0,0 0-1 0 0,1 0 1 0 0,-1 0-1 0 0,1 0 1 0 0,0 0-1 0 0,1 4 1 0 0,2 9 17 0 0,-4-14-13 0 0,-1 1 0 0 0,1-1 1 0 0,0 1-1 0 0,0-1 1 0 0,0 0-1 0 0,0 1 1 0 0,1-1-1 0 0,-1 1 1 0 0,1-1-1 0 0,-1 0 0 0 0,1 1 1 0 0,0-1-1 0 0,0 0 1 0 0,2 4-1 0 0,2 15-4 0 0,-1-10 38 0 0,2 3 68 0 0,-3-3 79 0 0,-3-10-179 0 0,0-1 1 0 0,0 1-1 0 0,0 0 1 0 0,0 0 0 0 0,0-1-1 0 0,0 1 1 0 0,0 0 0 0 0,0-1-1 0 0,1 1 1 0 0,-1 0 0 0 0,0-1-1 0 0,0 1 1 0 0,1-1 0 0 0,-1 1-1 0 0,1 1 1 0 0,41 42 374 0 0,-39-42-381 0 0,-1 1 0 0 0,0-1 0 0 0,1 1 0 0 0,-1 0 0 0 0,2 5 0 0 0,0-3 1 0 0,-1 0 1 0 0,0 0-1 0 0,1 0 0 0 0,0-1 1 0 0,0 0-1 0 0,1 1 1 0 0,5 3-1 0 0,-2 0 12 0 0,-1-1 1 0 0,0 1-1 0 0,11 16 0 0 0,1 2-13 0 0,-17-24 0 0 0,0 1 7 0 0,1 1 0 0 0,-1-1 0 0 0,1 0 0 0 0,0 0 1 0 0,0-1-1 0 0,1 1 0 0 0,-1-1 0 0 0,7 5 0 0 0,-9-7-74 0 0,0 1 0 0 0,0-1 0 0 0,0 1 0 0 0,0-1-1 0 0,0 0 1 0 0,0 0 0 0 0,0 1 0 0 0,1-1 0 0 0,-1 0 0 0 0,0 0-1 0 0,0 0 1 0 0,0 0 0 0 0,0 0 0 0 0,0 0 0 0 0,0 0 0 0 0,0-1 0 0 0,0 1-1 0 0,0 0 1 0 0,0 0 0 0 0,0-1 0 0 0,0 1 0 0 0,0-1 0 0 0,0 1-1 0 0,0-1 1 0 0,0 1 0 0 0,0-1 0 0 0,1-1 0 0 0,0 0-587 0 0,0-1 0 0 0,0 1 0 0 0,0-1 0 0 0,-1 0 0 0 0,1 0 0 0 0,1-6 0 0 0,2-1-1996 0 0,7-27-5063 0 0,-3 24 6806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4863 0 0,'2'1'418'0'0,"-1"-1"-1"0"0,1 0 1 0 0,0 0 0 0 0,0 1-1 0 0,0-1 1 0 0,0 0-1 0 0,0-1 1 0 0,0 1-1 0 0,0 0 1 0 0,3-1-1 0 0,9-2 856 0 0,-11 3-1030 0 0,1 0 1 0 0,-1-1-1 0 0,1 0 1 0 0,-1 0 0 0 0,6-2-1 0 0,0 0 605 0 0,5-2-309 0 0,1 1-1 0 0,0 0 1 0 0,1 2 0 0 0,-1 0-1 0 0,17-1 1 0 0,-21 4-348 0 0,0 0 0 0 0,0 0 0 0 0,0 1 1 0 0,-1 0-1 0 0,1 1 0 0 0,-1 0 0 0 0,20 10 0 0 0,31 10 209 0 0,-50-20-238 0 0,-1 1 0 0 0,1 0 0 0 0,15 10 0 0 0,-25-13-74 0 0,2 1-50 0 0,0 1 0 0 0,0 0 0 0 0,0 0 0 0 0,3 5 0 0 0,27 32 346 0 0,3 8 194 0 0,-33-44-560 0 0,-2-3 67 0 0,4 5 92 0 0,17 17-161 0 0,-15-18-25 0 0,0 0-1 0 0,0-1 1 0 0,0 1-1 0 0,0-2 0 0 0,1 1 1 0 0,-1-1-1 0 0,1 0 1 0 0,0 0-1 0 0,0-1 1 0 0,10 2-1 0 0,-3-1-355 0 0,13-1-2702 0 0,-24-21-6248 0 0,-5 14 7147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4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61 5639 0 0,'0'0'568'0'0,"-6"2"-764"0"0,2-3 238 0 0,3 0 239 0 0,-11-4 5848 0 0,16 1-5818 0 0,-1 1 0 0 0,1-1 0 0 0,0 1 0 0 0,4-3 0 0 0,-2 4-241 0 0,-5 2-48 0 0,0 0 0 0 0,0 0 0 0 0,0-1 0 0 0,0 1 0 0 0,0-1 0 0 0,0 1 1 0 0,0-1-1 0 0,-1 1 0 0 0,1-1 0 0 0,0 1 0 0 0,0-1 0 0 0,1-1 0 0 0,8-2 216 0 0,-9 4-224 0 0,-1 0 0 0 0,0 0-1 0 0,1 0 1 0 0,-1 0 0 0 0,0 0 0 0 0,1-1 0 0 0,-1 1 0 0 0,0 0 0 0 0,1 0 0 0 0,-1 0 0 0 0,0 0-1 0 0,1 0 1 0 0,-1 0 0 0 0,0 0 0 0 0,1-1 0 0 0,-1 1 0 0 0,0 0 0 0 0,0 0 0 0 0,1 0 0 0 0,-1-1 0 0 0,0 1-1 0 0,0 0 1 0 0,1-1 0 0 0,-1 1 0 0 0,0 0 0 0 0,0 0 0 0 0,0-1 0 0 0,0 1 0 0 0,1 0 0 0 0,-1-1-1 0 0,0 1 1 0 0,0-1 0 0 0,12 0 302 0 0,7-2-94 0 0,-11 2-122 0 0,1 1-1 0 0,0-1 1 0 0,9 2-1 0 0,16-1 109 0 0,-24 2-169 0 0,-1-1 0 0 0,1 0 1 0 0,-1 0-1 0 0,1 0 0 0 0,-1-1 0 0 0,1-1 0 0 0,-1 0 0 0 0,11-2 0 0 0,47-8 116 0 0,-63 11-150 0 0,0 0 0 0 0,-1 0 0 0 0,1 0 0 0 0,-1 0 0 0 0,1 1 0 0 0,0 0 0 0 0,-1 0 0 0 0,1 0 0 0 0,4 2 0 0 0,41 16 96 0 0,-32-12 169 0 0,12 11-254 0 0,-14-9 78 0 0,0 2 0 0 0,-1 0-1 0 0,14 14 1 0 0,-7-2 283 0 0,-11-12-265 0 0,0 0 0 0 0,12 9 0 0 0,-5-4 44 0 0,27 33 0 0 0,-9-9-9 0 0,-10-11 82 0 0,-18-21-211 0 0,-7-8-19 0 0,9 7 0 0 0,-7-4 7 0 0,17 9 170 0 0,-8-7-80 0 0,1 0 0 0 0,14 4 0 0 0,-16-8-87 0 0,-9-1-8 0 0,-1 0 0 0 0,0 0 0 0 0,1-1 0 0 0,-1 1 0 0 0,1 0 1 0 0,-1 0-1 0 0,1 0 0 0 0,-1 0 0 0 0,1 0 0 0 0,-1-1 0 0 0,0 1 0 0 0,1 0 0 0 0,-1 0 1 0 0,1 0-1 0 0,-1 0 0 0 0,1 0 0 0 0,-1 0 0 0 0,1 1 0 0 0,-1-1 0 0 0,1 0 0 0 0,-1 0 0 0 0,1 0 1 0 0,-1 0-1 0 0,1 1 0 0 0,29 2 346 0 0,-28-3-489 0 0,6 2-2 0 0,6-4 144 0 0,-1 0 0 0 0,-4 2 0 0 0,19 2 0 0 0,-26-2 0 0 0,1 0 0 0 0,0 1 0 0 0,0-1 0 0 0,0 0 0 0 0,6-1 0 0 0,-1 0 0 0 0,19-4 84 0 0,-25 4-80 0 0,0 0 1 0 0,0 1-1 0 0,-1-1 1 0 0,1 1-1 0 0,0 0 0 0 0,0 0 1 0 0,0-1-1 0 0,0 1 1 0 0,3 1-1 0 0,17-2-4 0 0,14 5-64 0 0,-35-3 77 0 0,0-1-1 0 0,0 0 1 0 0,0 0-1 0 0,0 0 1 0 0,1 0-1 0 0,-1 0 1 0 0,0 0-1 0 0,0 0 1 0 0,0 0-1 0 0,0 0 1 0 0,0-1-1 0 0,1 1 1 0 0,-1 0-1 0 0,0-1 1 0 0,0 1-1 0 0,1-2 0 0 0,-1 2-3 0 0,0-1-1 0 0,0 1 1 0 0,1-1-1 0 0,-1 1 1 0 0,0 0-1 0 0,0-1 0 0 0,0 1 1 0 0,0 0-1 0 0,0 0 1 0 0,1 0-1 0 0,-1 0 1 0 0,0 0-1 0 0,0 0 0 0 0,2 0 1 0 0,1 0-22 0 0,-1 0 1 0 0,1 0 0 0 0,-1 0-1 0 0,1 0 1 0 0,-1 0 0 0 0,0-1-1 0 0,1 0 1 0 0,-1 0-1 0 0,5-1 1 0 0,2-2-72 0 0,-1 0 197 0 0,-8 4-103 0 0,0-1 1 0 0,0 1-1 0 0,-1 0 1 0 0,1-1 0 0 0,0 1-1 0 0,0 0 1 0 0,0-1-1 0 0,0 1 1 0 0,0 0 0 0 0,-1 0-1 0 0,1 0 1 0 0,0-1 0 0 0,2 1-1 0 0,5 1-3 0 0,1-2 0 0 0,0 1 0 0 0,-1-1-1 0 0,1 0 1 0 0,-1-1 0 0 0,0 0 0 0 0,16-6 0 0 0,-8 2 2 0 0,12-3-5 0 0,-21 6 11 0 0,0 1 0 0 0,1 0 0 0 0,8-2 0 0 0,1 3-15 0 0,0 0 0 0 0,-1-2 0 0 0,1 1 0 0 0,21-8 0 0 0,-35 8 0 0 0,1 1 0 0 0,0 0 0 0 0,0-1 0 0 0,0 1 0 0 0,0 1 0 0 0,0-1 0 0 0,0 1 0 0 0,0-1 0 0 0,0 1 0 0 0,0 1 0 0 0,0-1 0 0 0,0 0 0 0 0,5 2 0 0 0,22-2-49 0 0,-56-14-19462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5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5695 0 0,'0'0'1579'0'0,"6"3"1273"0"0,7-1-2186 0 0,0-1-1 0 0,0-1 1 0 0,1 0-1 0 0,-1 0 1 0 0,17-4-1 0 0,-27 3-578 0 0,1 0-1 0 0,-1 1 0 0 0,1-1 0 0 0,-1 1 1 0 0,0 0-1 0 0,1 0 0 0 0,-1 0 0 0 0,4 1 1 0 0,0 0 21 0 0,0 2 1 0 0,-1-1 0 0 0,1 1 0 0 0,10 5-1 0 0,-15-7-91 0 0,4 3 78 0 0,0-1 0 0 0,0 1 0 0 0,0 0-1 0 0,-1 0 1 0 0,0 0 0 0 0,9 10-1 0 0,2-1 111 0 0,-13-11-127 0 0,0 0 0 0 0,0 0 1 0 0,-1 1-1 0 0,1-1 1 0 0,-1 0-1 0 0,0 1 1 0 0,3 3-1 0 0,-1-2-63 0 0,1 0 0 0 0,-1-1 0 0 0,1 1-1 0 0,9 5 1 0 0,-11-8-9 0 0,33 24 151 0 0,-30-20-118 0 0,0 0 1 0 0,1-1-1 0 0,0 1 1 0 0,0-2-1 0 0,0 1 0 0 0,0-1 1 0 0,12 4-1 0 0,41 9 481 0 0,-53-14-454 0 0,-1-1-1 0 0,1 1 1 0 0,11 0-1 0 0,2 1 121 0 0,-18-2-177 0 0,1 0 0 0 0,-1-1 0 0 0,1 0 0 0 0,-1 1-1 0 0,1-1 1 0 0,-1 0 0 0 0,1 0 0 0 0,0-1 0 0 0,-1 1-1 0 0,1 0 1 0 0,-1-1 0 0 0,4-1 0 0 0,13-1-1 0 0,-17 3-2 0 0,-1 1 0 0 0,0-1-1 0 0,0 0 1 0 0,0 0 0 0 0,1 0 0 0 0,-1 0 0 0 0,0-1-1 0 0,0 1 1 0 0,0 0 0 0 0,1 0 0 0 0,-1-1 0 0 0,2 0 0 0 0,5-1 70 0 0,7 6 165 0 0,-8-3-223 0 0,1 1 0 0 0,-1-1 1 0 0,0 0-1 0 0,0 0 0 0 0,10-1 1 0 0,73-8 379 0 0,-88 8-393 0 0,1 0-1 0 0,0-1 1 0 0,0 1-1 0 0,0-1 1 0 0,-1 0-1 0 0,1 1 1 0 0,4-3-1 0 0,-5 2 3 0 0,-1 0-1 0 0,1 1 1 0 0,0-1 0 0 0,0 1-1 0 0,-1-1 1 0 0,1 1-1 0 0,0 0 1 0 0,0-1-1 0 0,0 1 1 0 0,0 0 0 0 0,-1 0-1 0 0,1 1 1 0 0,3-1-1 0 0,24 1 22 0 0,-27-1-20 0 0,0 0 1 0 0,0-1-1 0 0,0 1 0 0 0,-1-1 1 0 0,1 1-1 0 0,0-1 0 0 0,0 1 1 0 0,0-1-1 0 0,-1 0 0 0 0,1 0 1 0 0,0 0-1 0 0,2-2 0 0 0,-2 2 13 0 0,0 0-1 0 0,-1 0 0 0 0,1 0 1 0 0,1 1-1 0 0,-1-1 0 0 0,0 0 1 0 0,0 1-1 0 0,0 0 1 0 0,2-1-1 0 0,23-5 56 0 0,65-18-76 0 0,-60 19 0 0 0,5-1 0 0 0,-27 3-10 0 0,-4 1 22 0 0,-1 1 1 0 0,0-1-1 0 0,0 0 0 0 0,1-1 1 0 0,8-5-1 0 0,22-3-12 0 0,-35 10 0 0 0,0 1 0 0 0,0-1 0 0 0,0 1 0 0 0,0-1 0 0 0,1 1 0 0 0,-1-1 0 0 0,0 1 0 0 0,0 0 0 0 0,0-1 0 0 0,0 1 0 0 0,2 0 0 0 0,6-4 0 0 0,-6 2 30 0 0,0-1-1 0 0,0 1 1 0 0,1-1-1 0 0,-1 1 1 0 0,7-3 0 0 0,-4 2-33 0 0,-1 1 0 0 0,0-2 0 0 0,0 1 0 0 0,0 0 0 0 0,5-6 0 0 0,-8 7 1 0 0,1 1-1 0 0,0-1 1 0 0,-1 0 0 0 0,1 1-1 0 0,5-2 1 0 0,-6 2-6 0 0,0 0 0 0 0,0 0-1 0 0,0 0 1 0 0,0 0 0 0 0,0 0 0 0 0,0 0-1 0 0,2-2 1 0 0,30-34 216 0 0,-8 7-208 0 0,0-7 64 0 0,-8 21-64 0 0,-17 15 0 0 0,-1 0 0 0 0,1 0 0 0 0,0 0 0 0 0,0-1 0 0 0,0 2 0 0 0,-1-1 0 0 0,1 0 0 0 0,0 0 0 0 0,0 0 0 0 0,0 0 0 0 0,1 0 0 0 0,1 0 0 0 0,6-7-139 0 0,4-8-5470 0 0,-14 12 2683 0 0,1 2 2036 0 0,0 1 1 0 0,-1 0 0 0 0,1-1-1 0 0,-1 1 1 0 0,0-1 0 0 0,1 1-1 0 0,-3-3 1 0 0,0-1-2274 0 0,2 0 2187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2.3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177 378 6391 0 0,'0'0'492'0'0,"-7"19"1272"0"0,-14 0-214 0 0,19-17-1304 0 0,-1 0 1 0 0,1 0-1 0 0,0 0 0 0 0,-1 0 0 0 0,1 1 0 0 0,0-1 1 0 0,0 1-1 0 0,1-1 0 0 0,-4 5 0 0 0,-13 16 774 0 0,9-11-429 0 0,9-12-575 0 0,0 0-1 0 0,0 0 0 0 0,0 1 1 0 0,0-1-1 0 0,0 0 1 0 0,-1 0-1 0 0,1 0 0 0 0,0 0 1 0 0,0 1-1 0 0,0-1 0 0 0,0 0 1 0 0,0 0-1 0 0,0 0 0 0 0,-1 0 1 0 0,1 0-1 0 0,0 0 1 0 0,0 1-1 0 0,0-1 0 0 0,-1 0 1 0 0,1 0-1 0 0,0 0 0 0 0,0 0 1 0 0,0 0-1 0 0,-1 0 1 0 0,1 0-1 0 0,0 0 0 0 0,0 0 1 0 0,0 0-1 0 0,-1 0 0 0 0,1 0 1 0 0,0 0-1 0 0,0 0 1 0 0,0 0-1 0 0,-1 0 0 0 0,1 0 1 0 0,0 0-1 0 0,0 0 0 0 0,0 0 1 0 0,0 0-1 0 0,-1-1 0 0 0,1 1 1 0 0,0 0-1 0 0,0 0 1 0 0,0 0-1 0 0,0 0 0 0 0,-1 0 1 0 0,1 0-1 0 0,0-1 0 0 0,0 1 1 0 0,0 0-1 0 0,0 0 1 0 0,0 0-1 0 0,0 0 0 0 0,0-1 1 0 0,-1 1-1 0 0,1 0 0 0 0,0 0 1 0 0,0 0-1 0 0,0-1 1 0 0,0 1-1 0 0,0 0 0 0 0,0-1-10 0 0,0 0-1 0 0,0 0 0 0 0,0 0 1 0 0,0 0-1 0 0,0 1 0 0 0,1-1 0 0 0,-1 0 1 0 0,0 0-1 0 0,0 0 0 0 0,1 1 1 0 0,-1-1-1 0 0,1 0 0 0 0,-1 0 1 0 0,1-1-1 0 0,4-9 11 0 0,3-71 60 0 0,2 16-22 0 0,-6 45-53 0 0,-3 18 0 0 0,-1 0 0 0 0,1-1 0 0 0,-1 1 0 0 0,1 0 0 0 0,-1-6 0 0 0,0 0 74 0 0,0 9-67 0 0,0 0 1 0 0,0 0 0 0 0,1-1 0 0 0,-1 1-1 0 0,0 0 1 0 0,0-1 0 0 0,0 1-1 0 0,0 0 1 0 0,0-1 0 0 0,0 1 0 0 0,0 0-1 0 0,0-1 1 0 0,-1 1 0 0 0,1 0-1 0 0,0-1 1 0 0,0 1 0 0 0,0 0 0 0 0,0-1-1 0 0,0 1 1 0 0,0 0 0 0 0,-1-1-1 0 0,1 1 1 0 0,0 0 0 0 0,0 0 0 0 0,0-1-1 0 0,-1 1 1 0 0,1 0 0 0 0,0 0-1 0 0,0 0 1 0 0,-1-1 0 0 0,1 1 0 0 0,-1 0-1 0 0,0-1 99 0 0,-10 3 100 0 0,9-1-194 0 0,0 0-1 0 0,0 1 0 0 0,1-1 1 0 0,-1 1-1 0 0,1-1 1 0 0,-1 1-1 0 0,1 0 0 0 0,0 0 1 0 0,-2 3-1 0 0,-2 3 14 0 0,-7 12 30 0 0,-3 2-57 0 0,11-16 8 0 0,0 0 0 0 0,0 1 0 0 0,1-1 0 0 0,0 1 1 0 0,0 0-1 0 0,-4 13 0 0 0,-4 9 175 0 0,-6 17 54 0 0,17-46-233 0 0,0 1 0 0 0,-1-1 1 0 0,1 1-1 0 0,0 0 0 0 0,0-1 1 0 0,0 1-1 0 0,0 0 0 0 0,0 0 1 0 0,0-1-1 0 0,0 1 0 0 0,0 0 1 0 0,0-1-1 0 0,0 1 0 0 0,0 0 1 0 0,1-1-1 0 0,-1 1 0 0 0,0 0 1 0 0,0-1-1 0 0,1 1 0 0 0,-1 0 1 0 0,0-1-1 0 0,1 2 0 0 0,-1-2-2 0 0,1 0 0 0 0,-1 0 0 0 0,0 0 0 0 0,0 1 0 0 0,0-1 0 0 0,0 0 0 0 0,1 0 0 0 0,-1 0 0 0 0,0 0 0 0 0,0 0 0 0 0,0 1 0 0 0,1-1 0 0 0,-1 0 0 0 0,0 0 0 0 0,0 0 0 0 0,0 0 0 0 0,1 0 0 0 0,-1 0 0 0 0,0 0 0 0 0,0 0 0 0 0,0 0 0 0 0,1 0 0 0 0,-1 0 0 0 0,0 0 0 0 0,0 0 0 0 0,1 0 0 0 0,-1 0 0 0 0,0 0 0 0 0,0 0 0 0 0,1 0 0 0 0,-1 0 0 0 0,0 0 0 0 0,0 0 0 0 0,0-1 0 0 0,1 1 0 0 0,-1 0 0 0 0,0 0 0 0 0,0 0 0 0 0,0 0 0 0 0,0 0 0 0 0,1-1 0 0 0,5-4 0 0 0,-6 5 0 0 0,7-7 0 0 0,-5 5 0 0 0,0 0 0 0 0,1-1 0 0 0,-1 1 0 0 0,0-1 0 0 0,0 0 0 0 0,0 0 0 0 0,2-5 0 0 0,17-25-14 0 0,-12 22-29 0 0,-8 10 41 0 0,-1 1 1 0 0,1 0-1 0 0,-1-1 1 0 0,1 1 0 0 0,-1-1-1 0 0,1 1 1 0 0,-1-1-1 0 0,1 1 1 0 0,-1-1-1 0 0,1 1 1 0 0,-1-1-1 0 0,0 0 1 0 0,1 1-1 0 0,-1-1 1 0 0,0 0 0 0 0,0 1-1 0 0,0-1 1 0 0,1 0-1 0 0,-1 1 1 0 0,0-2-1 0 0,0 0 2 0 0,0 7 0 0 0,0-4 0 0 0,0 0 0 0 0,0 1 0 0 0,-1-1 0 0 0,1 0 0 0 0,0 1 0 0 0,-1-1 0 0 0,1 0 0 0 0,-1 1 0 0 0,0-1 0 0 0,0 1 0 0 0,0 0 4 0 0,0-1-1 0 0,0 1 1 0 0,1-1 0 0 0,-1 1-1 0 0,0-1 1 0 0,1 1-1 0 0,0-1 1 0 0,-1 4 0 0 0,-5 12 27 0 0,-13 23-31 0 0,-3-2 54 0 0,20-36-16 0 0,0 1-1 0 0,1 0 1 0 0,-1 0 0 0 0,1 0 0 0 0,0 0 0 0 0,-1 0 0 0 0,1 0 0 0 0,-1 5 0 0 0,2-7-38 0 0,0-1 0 0 0,0 0 0 0 0,0 0 1 0 0,0 0-1 0 0,1 1 0 0 0,-1-1 0 0 0,0 0 0 0 0,0 0 1 0 0,0 0-1 0 0,0 0 0 0 0,0 1 0 0 0,0-1 0 0 0,0 0 0 0 0,0 0 1 0 0,0 0-1 0 0,0 0 0 0 0,0 0 0 0 0,1 1 0 0 0,-1-1 0 0 0,0 0 1 0 0,0 0-1 0 0,0 0 0 0 0,0 0 0 0 0,0 0 0 0 0,1 0 1 0 0,-1 0-1 0 0,0 1 0 0 0,0-1 0 0 0,0 0 0 0 0,0 0 0 0 0,1 0 1 0 0,-1 0-1 0 0,0 0 0 0 0,0 0 0 0 0,0 0 0 0 0,1 0 1 0 0,-1 0-1 0 0,0 0 0 0 0,0 0 0 0 0,0 0 0 0 0,0 0 0 0 0,1 0 1 0 0,-1 0-1 0 0,0 0 0 0 0,0 0 0 0 0,0 0 0 0 0,1-1 1 0 0,-1 1-1 0 0,0 0 0 0 0,0 0 0 0 0,0 0 0 0 0,0 0 0 0 0,0 0 1 0 0,1 0-1 0 0,-1 0 0 0 0,0-1 0 0 0,0 1 0 0 0,0 0 1 0 0,0 0-1 0 0,0 0 0 0 0,0 0 0 0 0,0 0 0 0 0,1-1 0 0 0,-1 1 1 0 0,0 0-1 0 0,0 0 0 0 0,0 0 0 0 0,0-1 1 0 0,4-5 17 0 0,-1-1 1 0 0,0 0-1 0 0,4-12 0 0 0,6-14 37 0 0,-12 30-55 0 0,0 0 0 0 0,0-1 0 0 0,0 1 0 0 0,0-1 0 0 0,1-5 0 0 0,4-15 0 0 0,-3 18 0 0 0,0-2 0 0 0,0 1 0 0 0,0-1 0 0 0,-1 1 0 0 0,2-9 0 0 0,6-18-2 0 0,0-1 15 0 0,-9 30 11 0 0,0 0-1 0 0,1 0 1 0 0,-1 0-1 0 0,4-6 1 0 0,-3 7 5 0 0,0-1 0 0 0,-1 1 1 0 0,1-1-1 0 0,-1 1 0 0 0,1-9 0 0 0,-1 5 18 0 0,1 0 0 0 0,0 1 0 0 0,0-1 1 0 0,4-9-1 0 0,-3 10 1 0 0,0 0 1 0 0,-1 0 0 0 0,0 0 0 0 0,-1 0-1 0 0,2-8 1 0 0,3-18 26 0 0,-1 6 90 0 0,-4 21-91 0 0,6-9-84 0 0,-7 14 7 0 0,0 1-1 0 0,0-1 0 0 0,1 1 0 0 0,-1-1 1 0 0,0 1-1 0 0,0 0 0 0 0,0-1 1 0 0,1 1-1 0 0,-1-1 0 0 0,0 1 1 0 0,1 0-1 0 0,-1-1 0 0 0,0 1 0 0 0,1 0 1 0 0,-1-1-1 0 0,1 1 0 0 0,-1 0 1 0 0,0 0-1 0 0,1-1 0 0 0,-1 1 1 0 0,1 0-1 0 0,0 0 0 0 0,5-5 9 0 0,0 0-40 0 0,-4 4 32 0 0,0 1 0 0 0,0-1 0 0 0,-1 0 0 0 0,1 0 0 0 0,-1-1 0 0 0,1 1 0 0 0,-1 0 0 0 0,1 0-1 0 0,-1-1 1 0 0,1 1 0 0 0,1-3 0 0 0,-2 0 15 0 0,-1 4 52 0 0,0 0 12 0 0,0 4-76 0 0,0-3-2 0 0,0-1-1 0 0,0 0 1 0 0,0 1-1 0 0,0-1 1 0 0,0 0-1 0 0,0 1 0 0 0,-1-1 1 0 0,1 0-1 0 0,0 1 1 0 0,0-1-1 0 0,0 0 1 0 0,-1 1-1 0 0,1-1 1 0 0,0 0-1 0 0,0 0 1 0 0,-1 1-1 0 0,1-1 0 0 0,0 0 1 0 0,0 0-1 0 0,-1 0 1 0 0,1 1-1 0 0,0-1 1 0 0,-1 0-1 0 0,1 0 1 0 0,0 0-1 0 0,-1 0 1 0 0,1 0-1 0 0,-1 0 0 0 0,1 0 1 0 0,-1 0-1 0 0,-2 1-10 0 0,2-1 95 0 0,2 0-89 0 0,-1 0 1 0 0,0-1-1 0 0,0 1 1 0 0,0-1-1 0 0,0 1 1 0 0,1 0 0 0 0,-1-1-1 0 0,0 1 1 0 0,0 0-1 0 0,0-1 1 0 0,1 1 0 0 0,-1 0-1 0 0,0-1 1 0 0,1 1-1 0 0,-1 0 1 0 0,0 0-1 0 0,1-1 1 0 0,-1 1 0 0 0,0 0-1 0 0,1 0 1 0 0,-1 0-1 0 0,1-1 1 0 0,-1 1 0 0 0,0 0-1 0 0,1 0 1 0 0,-1 0-1 0 0,1 0 1 0 0,-1 0-1 0 0,0 0 1 0 0,1 0 0 0 0,0 0-1 0 0,0 0-73 0 0,8 3 122 0 0,-4 0-42 0 0,-4-1-15 0 0,1-1-1 0 0,-1 1 1 0 0,0 0 0 0 0,0-1 0 0 0,0 1 0 0 0,0 0 0 0 0,0 0 0 0 0,0 0 0 0 0,0 0 0 0 0,-1 0 0 0 0,1 3 0 0 0,0-4-6 0 0,1 23-146 0 0,-1-9 153 0 0,0 44 155 0 0,0-32-67 0 0,-4 51 1 0 0,-1-23 83 0 0,-11 147-371 0 0,8-106 341 0 0,5-67-113 0 0,1-21 0 0 0,1 1 0 0 0,-1-1-1 0 0,-3 10 1 0 0,0 6 49 0 0,4-20-31 0 0,0 0 1 0 0,-1 0-1 0 0,1 0 0 0 0,-1 0 1 0 0,-2 4-1 0 0,2 3 37 0 0,1-10-69 0 0,0 0-1 0 0,0 0 1 0 0,0 0 0 0 0,0 0 0 0 0,-1 0 0 0 0,1 0-1 0 0,0 0 1 0 0,0-1 0 0 0,-1 1 0 0 0,1 0 0 0 0,0 0-1 0 0,-1 1 1 0 0,-4 1 10 0 0,6-4-8 0 0,1-1 1 0 0,-1 0-1 0 0,0 0 0 0 0,0 0 1 0 0,0 0-1 0 0,0 0 0 0 0,0 0 1 0 0,0 0-1 0 0,-1 0 0 0 0,1 0 1 0 0,0 0-1 0 0,-1-5 0 0 0,5-10 7 0 0,19-51-10 0 0,4-15-149 0 0,-15 36 4 0 0,-5 9 95 0 0,-3 18 50 0 0,-1-1 0 0 0,2-40 0 0 0,-2 13 0 0 0,-3 35 0 0 0,0-1 0 0 0,-1 0 0 0 0,-1 1 0 0 0,0-1 0 0 0,-4-17 0 0 0,4 31-5 0 0,1 0 0 0 0,0-1 1 0 0,0 1-1 0 0,0 0 0 0 0,0-1 0 0 0,0 1 0 0 0,0 0 0 0 0,0-1 0 0 0,0 1 0 0 0,0 0 1 0 0,0 0-1 0 0,0-1 0 0 0,0 1 0 0 0,0 0 0 0 0,0-1 0 0 0,0 1 0 0 0,0 0 0 0 0,0-1 1 0 0,0 1-1 0 0,0 0 0 0 0,0 0 0 0 0,0-1 0 0 0,0 1 0 0 0,0 0 0 0 0,1 0 0 0 0,-1-1 0 0 0,0 1 1 0 0,0 0-1 0 0,0 0 0 0 0,1-1 0 0 0,-1 1 0 0 0,0 0 0 0 0,0 0 0 0 0,0 0 0 0 0,1-1 1 0 0,-1 1-1 0 0,0 0 0 0 0,1 0 0 0 0,-1 0 0 0 0,0 0 0 0 0,0 0 0 0 0,1-1 0 0 0,-1 1 1 0 0,0 0-1 0 0,1 0 0 0 0,-1 0 0 0 0,0 0 0 0 0,0 0 0 0 0,1 0 0 0 0,-1 0 0 0 0,0 0 1 0 0,1 0-1 0 0,-1 0 0 0 0,14 6-204 0 0,-12-4 191 0 0,0 1 0 0 0,0-1 1 0 0,-1 1-1 0 0,1 0 0 0 0,0 0 0 0 0,-1-1 0 0 0,0 1 0 0 0,0 0 0 0 0,0 1 0 0 0,0-1 1 0 0,0 0-1 0 0,0 0 0 0 0,0 6 0 0 0,-1 5-47 0 0,-1 27 1 0 0,-1-16 9 0 0,-4 24-31 0 0,1-14 54 0 0,-6 25 130 0 0,7-43-13 0 0,1 1 1 0 0,-1 18 0 0 0,2-22 124 0 0,1-11 161 0 0,0-9-171 0 0,5-55-78 0 0,-2 39-71 0 0,-1-34 0 0 0,-3 12-51 0 0,-7-75 0 0 0,0 66-80 0 0,9 51 3 0 0,-4-1-163 0 0,2 7 200 0 0,0-1 16 0 0,1-1 1 0 0,0 0 0 0 0,0 1-1 0 0,0-1 1 0 0,0 1 0 0 0,1-1 0 0 0,-1 5-1 0 0,-10 30-248 0 0,5 5 232 0 0,-15 56 0 0 0,6-18 40 0 0,11-58 1 0 0,3-16 15 0 0,-1 1 0 0 0,1-1-1 0 0,-5 12 1 0 0,5-7-16 0 0,1-10 1 0 0,0 0 0 0 0,0 1 0 0 0,0-1 0 0 0,-1 0 0 0 0,1 0 0 0 0,0 0 0 0 0,0 1 0 0 0,-1-1 0 0 0,1 0 0 0 0,-1 0 0 0 0,1 0 0 0 0,-1 0 0 0 0,1 0 0 0 0,-2 1 0 0 0,2-1 200 0 0,-1-14-149 0 0,0 1-1 0 0,-1-1 1 0 0,-1 1-1 0 0,-7-22 1 0 0,7 22-54 0 0,0 4 20 0 0,0 0-1 0 0,-8-14 0 0 0,10 19-22 0 0,0 1-1 0 0,0-1 1 0 0,-1 1-1 0 0,0 0 1 0 0,1 0 0 0 0,-1 0-1 0 0,0 0 1 0 0,0 0-1 0 0,0 0 1 0 0,0 0-1 0 0,0 0 1 0 0,0 1 0 0 0,-4-2-1 0 0,6 3-1 0 0,-1 0 1 0 0,1 0-1 0 0,-1 0 0 0 0,1 0 0 0 0,0 0 1 0 0,-1 0-1 0 0,1 0 0 0 0,0 0 0 0 0,-1 0 1 0 0,1 0-1 0 0,0 1 0 0 0,-1-1 0 0 0,1 0 1 0 0,0 0-1 0 0,0 0 0 0 0,-1 1 0 0 0,1-1 1 0 0,0 0-1 0 0,0 1 0 0 0,-1-1 0 0 0,1 0 1 0 0,0 0-1 0 0,0 1 0 0 0,0-1 0 0 0,-1 0 1 0 0,1 1-1 0 0,0-1 0 0 0,0 0 0 0 0,0 1 1 0 0,0-1-1 0 0,0 0 0 0 0,0 1 0 0 0,0-1 1 0 0,0 0-1 0 0,0 1 0 0 0,0 0 0 0 0,-1 1-29 0 0,0 1-1 0 0,-1 0 1 0 0,1 1 0 0 0,0-1 0 0 0,0 1 0 0 0,0 0 0 0 0,1-1-1 0 0,-1 1 1 0 0,1 5 0 0 0,-4 17-176 0 0,-8 47 412 0 0,11-63-101 0 0,0 0 1 0 0,0 13-1 0 0,0 0 115 0 0,4-9-58 0 0,-3-14-143 0 0,1 1 0 0 0,-1 0 0 0 0,0 0 0 0 0,1 0 0 0 0,-1-1 0 0 0,0 1 0 0 0,0 0 0 0 0,0 0 0 0 0,0 0 0 0 0,0-1 0 0 0,0 1 0 0 0,0 0-1 0 0,0 0 1 0 0,0 0 0 0 0,0-1 0 0 0,-1 3 0 0 0,2-2 54 0 0,0 0-62 0 0,-1-1-1 0 0,1 1 1 0 0,-1-1-1 0 0,1 0 1 0 0,0 1 0 0 0,-1-1-1 0 0,1 0 1 0 0,0 1 0 0 0,0-1-1 0 0,-1 0 1 0 0,1 0-1 0 0,0 1 1 0 0,0-1 0 0 0,-1 0-1 0 0,1 0 1 0 0,0 0 0 0 0,0 0-1 0 0,0 0 1 0 0,-1 0 0 0 0,1 0-1 0 0,0 0 1 0 0,0-1-1 0 0,-1 1 1 0 0,1 0 0 0 0,0 0-1 0 0,0-1 1 0 0,-1 1 0 0 0,1 0-1 0 0,0-1 1 0 0,1-1 13 0 0,0 1 0 0 0,-1-1 0 0 0,1 0 0 0 0,-1 1 0 0 0,1-1 1 0 0,-1 0-1 0 0,2-3 0 0 0,0 0 31 0 0,-2 3-38 0 0,1-1 0 0 0,-1 0 0 0 0,1 0-1 0 0,-1 0 1 0 0,0 0 0 0 0,0 0 0 0 0,-1 0 0 0 0,1-1 0 0 0,-1 1-1 0 0,1-5 1 0 0,-2-33-607 0 0,0 35 497 0 0,-1-1 0 0 0,0 1-1 0 0,0-1 1 0 0,0 1 0 0 0,-1 0 0 0 0,1 0 0 0 0,-2 0 0 0 0,1 1 0 0 0,-1-1-1 0 0,-5-6 1 0 0,8 10 101 0 0,-1 1-1 0 0,1-1 1 0 0,-1 1-1 0 0,0 0 1 0 0,1 0-1 0 0,-1-1 1 0 0,0 1-1 0 0,0 1 1 0 0,1-1-1 0 0,-1 0 0 0 0,0 0 1 0 0,0 1-1 0 0,0-1 1 0 0,0 1-1 0 0,0-1 1 0 0,0 1-1 0 0,0 0 1 0 0,-4 0-1 0 0,5 0 7 0 0,1 0 0 0 0,-1 0-1 0 0,1 0 1 0 0,-1 0 0 0 0,1 0-1 0 0,-1 0 1 0 0,1 0 0 0 0,-1 0 0 0 0,1 0-1 0 0,-1 0 1 0 0,1 0 0 0 0,-1 0-1 0 0,1 1 1 0 0,-1-1 0 0 0,1 0-1 0 0,-1 0 1 0 0,1 1 0 0 0,-1-1-1 0 0,1 0 1 0 0,0 1 0 0 0,-1-1 0 0 0,1 0-1 0 0,0 1 1 0 0,-1-1 0 0 0,1 0-1 0 0,0 1 1 0 0,-1-1 0 0 0,1 1-1 0 0,0-1 1 0 0,0 1 0 0 0,-1-1 0 0 0,1 1-1 0 0,0-1 1 0 0,0 1 0 0 0,0 0-1 0 0,3 19 388 0 0,-1-10-295 0 0,7 29-100 0 0,7 6 0 0 0,-16-43 14 0 0,1 1 0 0 0,-1-1 0 0 0,1 1 0 0 0,0-1 0 0 0,0 0 0 0 0,0 1 0 0 0,0-1 0 0 0,0 0-1 0 0,1 0 1 0 0,-1 0 0 0 0,1 0 0 0 0,-1 0 0 0 0,1 0 0 0 0,0 0 0 0 0,0 0 0 0 0,-1-1 0 0 0,1 1 0 0 0,1-1 0 0 0,-1 1-1 0 0,0-1 1 0 0,0 0 0 0 0,5 2 0 0 0,-5-3-17 0 0,-1 0 1 0 0,1 0-1 0 0,0-1 0 0 0,0 1 0 0 0,0 0 1 0 0,-1-1-1 0 0,1 1 0 0 0,0-1 0 0 0,0 0 1 0 0,-1 0-1 0 0,1 1 0 0 0,-1-1 0 0 0,1 0 1 0 0,2-2-1 0 0,27-26-1479 0 0,-12 11-3383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7023 0 0,'2'1'182'0'0,"-1"0"0"0"0,0 0 1 0 0,1-1-1 0 0,-1 1 0 0 0,0 0 0 0 0,1 0 0 0 0,-1-1 0 0 0,1 1 0 0 0,0-1 0 0 0,-1 1 0 0 0,1-1 0 0 0,2 1 0 0 0,-3-1 225 0 0,0-1-356 0 0,-1 1 1 0 0,1 0 0 0 0,-1-1-1 0 0,1 1 1 0 0,-1 0 0 0 0,1 0-1 0 0,-1-1 1 0 0,1 1 0 0 0,-1 0 0 0 0,1 0-1 0 0,-1 0 1 0 0,1-1 0 0 0,-1 1-1 0 0,1 0 1 0 0,-1 0 0 0 0,1 0-1 0 0,-1 0 1 0 0,1 0 0 0 0,-1 0-1 0 0,1 0 1 0 0,0 0 0 0 0,-1 0-1 0 0,1 1 1 0 0,-1-1 0 0 0,1 0 0 0 0,0 0-1 0 0,6 0 579 0 0,10-3 351 0 0,-6 2-433 0 0,-10 0-530 0 0,1 1-1 0 0,-1 0 0 0 0,0 0 1 0 0,0-1-1 0 0,0 1 0 0 0,0 0 0 0 0,1 0 1 0 0,-1 0-1 0 0,0 0 0 0 0,0 1 1 0 0,0-1-1 0 0,1 0 0 0 0,-1 0 1 0 0,0 1-1 0 0,0-1 0 0 0,1 1 0 0 0,2 1 119 0 0,0-2 44 0 0,0 1 0 0 0,0-1 0 0 0,0-1 0 0 0,7 0 0 0 0,10 0 210 0 0,-11 0-154 0 0,-7 0-209 0 0,-1 1 1 0 0,1 0-1 0 0,-1-1 1 0 0,1 1 0 0 0,-1 0-1 0 0,1 0 1 0 0,3 1-1 0 0,-1 0 69 0 0,41 15 752 0 0,-41-15-790 0 0,-1 1-1 0 0,1-1 0 0 0,0 0 1 0 0,0 0-1 0 0,-1-1 0 0 0,1 0 1 0 0,0 0-1 0 0,0 0 0 0 0,0 0 1 0 0,0-1-1 0 0,8-1 0 0 0,0 0 7 0 0,1-1 0 0 0,15-5 0 0 0,-20 5 106 0 0,-7 2-164 0 0,0 1 0 0 0,0-1 0 0 0,0 0 1 0 0,0 0-1 0 0,0 0 0 0 0,0 0 0 0 0,-1 0 0 0 0,1 0 0 0 0,0 0 1 0 0,0 0-1 0 0,-1-1 0 0 0,1 1 0 0 0,1-3 0 0 0,-2 0 11 0 0,-1 4-16 0 0,0 0 1 0 0,0-1-1 0 0,0 1 1 0 0,0 0-1 0 0,0 0 1 0 0,0-1-1 0 0,0 1 1 0 0,0 0-1 0 0,0 0 1 0 0,1 0-1 0 0,-1-1 1 0 0,0 1-1 0 0,0 0 1 0 0,0 0-1 0 0,0 0 1 0 0,0-1-1 0 0,0 1 1 0 0,0 0-1 0 0,1 0 1 0 0,-1 0-1 0 0,0 0 1 0 0,0-1-1 0 0,0 1 1 0 0,0 0-1 0 0,1 0 1 0 0,-1 0-1 0 0,0 0 1 0 0,21-5 3 0 0,0 3-94 0 0,22-7 0 0 0,-39 8 90 0 0,1 1 1 0 0,-1-1 0 0 0,0 1-1 0 0,0 0 1 0 0,6 1 0 0 0,-9-1-2 0 0,29 6 0 0 0,-28-6-20 0 0,-1 1 30 0 0,1-1-1 0 0,0 0 1 0 0,0 1 0 0 0,0-1 0 0 0,0 0 0 0 0,0 0-1 0 0,0 0 1 0 0,0 0 0 0 0,0 0 0 0 0,0 0-1 0 0,0-1 1 0 0,0 1 0 0 0,0-1 0 0 0,0 1-1 0 0,3-2 1 0 0,30-7-10 0 0,-8 11 64 0 0,-26-2-64 0 0,-1 0 0 0 0,1 0 0 0 0,0 0 0 0 0,-1 0 0 0 0,1 0 0 0 0,0 0 0 0 0,-1 0 0 0 0,1 0 0 0 0,0 0 0 0 0,-1-1 0 0 0,1 1 0 0 0,0 0 0 0 0,-1 0 0 0 0,1-1 0 0 0,0 1 0 0 0,-1 0 0 0 0,1-1 0 0 0,-1 1 0 0 0,1 0 0 0 0,-1-1 0 0 0,1 1 0 0 0,0-2 0 0 0,1 1 0 0 0,1-1 0 0 0,-1 0 0 0 0,1 1 0 0 0,-1-1 0 0 0,1 1 0 0 0,0 0 0 0 0,-1-1 0 0 0,1 1 0 0 0,0 1 0 0 0,0-1 0 0 0,0 0 0 0 0,3 0 0 0 0,7 1 0 0 0,-6 1 0 0 0,-6 0 17 0 0,0-1-1 0 0,0 0 0 0 0,0 1 0 0 0,0-1 1 0 0,0 1-1 0 0,0-1 0 0 0,0 1 1 0 0,0-1-1 0 0,0 1 0 0 0,-1 0 1 0 0,1-1-1 0 0,0 1 0 0 0,0 0 1 0 0,1 1-1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5927 0 0,'0'0'458'0'0,"0"1"-301"0"0,-2 0 69 0 0,1 1-1 0 0,0-1 1 0 0,0 1 0 0 0,-1 0 0 0 0,1-1-1 0 0,0 1 1 0 0,0 0 0 0 0,0 2-1 0 0,-3 3 877 0 0,-4 6 885 0 0,-7 13-126 0 0,-1 7-529 0 0,14-30-1271 0 0,0 1-1 0 0,0 0 1 0 0,1 0-1 0 0,0 0 0 0 0,-1 0 1 0 0,1 1-1 0 0,0 3 1 0 0,0 0 26 0 0,-1 0 0 0 0,0 0 0 0 0,-4 11 0 0 0,5-17-77 0 0,1 1-1 0 0,0-1 0 0 0,0 0 0 0 0,0 1 1 0 0,0-1-1 0 0,0 1 0 0 0,1 3 0 0 0,-1-5-8 0 0,0 0 16 0 0,2 2-2508 0 0,-2-3 2350 0 0,0 0 0 0 0,0 0 0 0 0,0 1 0 0 0,0-1 0 0 0,0 0-1 0 0,0 0 1 0 0,0 0 0 0 0,0 1 0 0 0,0-1 0 0 0,0 0 0 0 0,-1 0 0 0 0,1 1 0 0 0,0-1 0 0 0,0 0 0 0 0,0 0-1 0 0,0 0 1 0 0,0 1 0 0 0,0-1 0 0 0,0 0 0 0 0,-1 0 0 0 0,1 0 0 0 0,0 1 0 0 0,0-1 0 0 0,-1 0 0 0 0,-5 10-1493 0 0,1-5 573 0 0,4-4 724 0 0,0 1 0 0 0,1-1 0 0 0,-1 0-1 0 0,-1 0 1 0 0,1 0 0 0 0,0 0 0 0 0,0 0-1 0 0,0-1 1 0 0,0 1 0 0 0,-1 0 0 0 0,1-1-1 0 0,0 1 1 0 0,-1 0 0 0 0,-2 0-1 0 0,-1 1-791 0 0,2 1 698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7631 0 0,'0'0'1084'0'0,"-2"17"212"0"0,2-14-1066 0 0,0 1 1 0 0,-1-1-1 0 0,0 0 0 0 0,0 0 0 0 0,0 0 0 0 0,-2 6 0 0 0,-5 14 507 0 0,6-11-491 0 0,0-5-49 0 0,1 0-1 0 0,0-1 1 0 0,1 1-1 0 0,-1 0 0 0 0,1 0 1 0 0,1 0-1 0 0,-1-1 0 0 0,1 1 1 0 0,0 0-1 0 0,1-1 1 0 0,3 11-1 0 0,-2-10-142 0 0,-2-2-34 0 0,-2 3 130 0 0,1-3-91 0 0,-2-2-38 0 0,1-2 22 0 0,-1 0-22 0 0,4-19 32 0 0,12-35-53 0 0,-12 44 1 0 0,-1 4-3 0 0,0-1 0 0 0,1 1 0 0 0,-1 0 0 0 0,1 0-1 0 0,5-10 1 0 0,6-21-124 0 0,-7 24 65 0 0,-5 10 48 0 0,0 0 1 0 0,-1 0-1 0 0,1 0 0 0 0,0 0 0 0 0,1 0 1 0 0,-1 1-1 0 0,2-4 0 0 0,19-20-88 0 0,-21 23 47 0 0,6-1 65 0 0,-5 3 32 0 0,23 11-3003 0 0,-24-10 2006 0 0,0 0 435 0 0,0-1-1 0 0,0 1 0 0 0,0 0 0 0 0,-1-1 1 0 0,1 1-1 0 0,0-1 0 0 0,0 1 1 0 0,0-1-1 0 0,0 1 0 0 0,0-1 1 0 0,0 0-1 0 0,0 1 0 0 0,0-1 0 0 0,0 0 1 0 0,0 0-1 0 0,0 0 0 0 0,0 0 1 0 0,1 0-1 0 0,7-1-186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0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7079 0 0,'6'1'457'0'0,"0"1"0"0"0,0-1-1 0 0,1 0 1 0 0,-1 0-1 0 0,0-1 1 0 0,0 0-1 0 0,7 0 1 0 0,-5 0 132 0 0,0 0 0 0 0,-1 0-1 0 0,14 3 1 0 0,24 4-567 0 0,-32-5-6 0 0,1 1 1 0 0,-1-1-1 0 0,0 2 1 0 0,14 5-1 0 0,16 4 208 0 0,-35-11-188 0 0,0 0-1 0 0,15 0 0 0 0,-9 0-13 0 0,-13-2-21 0 0,0 0 0 0 0,0 0 0 0 0,0 0 0 0 0,0 0 0 0 0,0 0-1 0 0,-1 0 1 0 0,1 0 0 0 0,0 1 0 0 0,0-1 0 0 0,0 0 0 0 0,0 1 0 0 0,0-1 0 0 0,-1 1-1 0 0,1-1 1 0 0,0 1 0 0 0,0 0 0 0 0,1 0-37 0 0,-1 0-72 0 0,5 3 127 0 0,-4 2 81 0 0,-1-4-92 0 0,1 1 0 0 0,0-1 1 0 0,0 1-1 0 0,0-1 0 0 0,0 0 1 0 0,1 1-1 0 0,2 1 0 0 0,-4-3-8 0 0,0 0 0 0 0,0 0 0 0 0,1-1 0 0 0,-1 1 0 0 0,0 0 0 0 0,1 0 0 0 0,-1-1 0 0 0,1 1 0 0 0,-1-1 0 0 0,1 1 0 0 0,-1-1 0 0 0,1 0 0 0 0,-1 0 0 0 0,1 1 0 0 0,2-1 0 0 0,2-1-9 0 0,15 3-56 0 0,-17-1 27 0 0,4 0-1355 0 0,0 1-1997 0 0,5 0-4811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7079 0 0,'0'0'4040'0'0,"25"1"-1438"0"0,-24-1-2188 0 0,14 1 301 0 0,1 2-172 0 0,-9-3-425 0 0,-1 2 0 0 0,1-1 0 0 0,-1 1 0 0 0,0-1 0 0 0,0 2 1 0 0,0-1-1 0 0,9 6 0 0 0,24 13 287 0 0,-28-16-321 0 0,-6-3-40 0 0,-1 0 0 0 0,1 0 0 0 0,0 0 0 0 0,-1 1 0 0 0,0 0 0 0 0,1-1 0 0 0,-1 2 0 0 0,5 3 0 0 0,8 18 196 0 0,-14-20-254 0 0,-1 0-1 0 0,1 0 1 0 0,-2 0-1 0 0,1 1 1 0 0,1 8-1 0 0,1 0 26 0 0,-4-13 53 0 0,1 6 28 0 0,-4 12-13 0 0,-7 27 1 0 0,7-36-31 0 0,2-6-47 0 0,0 0-1 0 0,0-1 0 0 0,0 1 1 0 0,-1 0-1 0 0,-3 5 0 0 0,-5 15-49 0 0,-6 1 48 0 0,15-24 0 0 0,0 1 0 0 0,0-1 0 0 0,0 0 0 0 0,0 0 0 0 0,0 1 0 0 0,0-1 0 0 0,0 0 0 0 0,-1 0 0 0 0,-1 1 0 0 0,-2 2 0 0 0,1-1 0 0 0,-1 1 0 0 0,1 0 0 0 0,-7 8 0 0 0,1-2 0 0 0,10-10 1 0 0,-1 0 0 0 0,1 0 0 0 0,0 1 0 0 0,0-1-1 0 0,0 0 1 0 0,-1 0 0 0 0,1 0 0 0 0,0 0 0 0 0,0 1-1 0 0,0-1 1 0 0,0 0 0 0 0,0 0 0 0 0,0 0 0 0 0,0 0 0 0 0,-1 1-1 0 0,1-1 1 0 0,0 0 0 0 0,0 0 0 0 0,0 1 0 0 0,0-1-1 0 0,0 0 1 0 0,0 0 0 0 0,0 0 0 0 0,0 1 0 0 0,0-1 0 0 0,0 0-1 0 0,0 0 1 0 0,0 0 0 0 0,0 1 0 0 0,0-1 0 0 0,0 0 0 0 0,0 0-1 0 0,1 1 1 0 0,-1-1 0 0 0,0 0 0 0 0,0 0 0 0 0,0 0-1 0 0,0 0 1 0 0,0 1 0 0 0,0-1 0 0 0,0 0 0 0 0,1 0 0 0 0,-1 0 1 0 0,0 0 0 0 0,0 0 1 0 0,0 0-1 0 0,0 0 1 0 0,0 0-1 0 0,0 1 1 0 0,0-1-1 0 0,0 0 1 0 0,0 0-1 0 0,0 0 1 0 0,0 0-1 0 0,0 0 0 0 0,0 0 1 0 0,1 0-1 0 0,-1 0 1 0 0,0 0-1 0 0,0 0 1 0 0,0 0-1 0 0,0 0 1 0 0,0 0-1 0 0,0 0 0 0 0,0 0 1 0 0,0 0-1 0 0,0 0 1 0 0,0 1-1 0 0,0-1 1 0 0,0 0-1 0 0,0 0 1 0 0,0 0-1 0 0,0 0 0 0 0,0 0 1 0 0,0 0-1 0 0,0 0 1 0 0,0 0-1 0 0,0 0 1 0 0,0 0-1 0 0,0 0 1 0 0,-1 0-1 0 0,1 0 0 0 0,0 0 1 0 0,0 0-1 0 0,0 1 1 0 0,0-1-1 0 0,0 0 1 0 0,0 0-1 0 0,0 0 1 0 0,0 0-1 0 0,0 0 1 0 0,0 0-1 0 0,0 0 0 0 0,0 0 1 0 0,0 0-1 0 0,0 0 1 0 0,0 0-1 0 0,0 0 1 0 0,0 0-1 0 0,-1 0 1 0 0,-2 6 54 0 0,-1 1 0 0 0,1 0 1 0 0,0 0-1 0 0,-2 8 0 0 0,5-12-57 0 0,-1 1 0 0 0,0-1 0 0 0,0 0 0 0 0,0 0 0 0 0,0 0 0 0 0,0 1 0 0 0,-1-1 0 0 0,1 0 0 0 0,-4 3 0 0 0,5-5 0 0 0,0-1 0 0 0,-1 1 0 0 0,1 0 0 0 0,0-1 0 0 0,0 1 0 0 0,-1 0 0 0 0,1 0 0 0 0,0-1 0 0 0,0 1 0 0 0,0 0 0 0 0,0 0 0 0 0,0-1 0 0 0,0 2 0 0 0,-1 10 0 0 0,-1 0 50 0 0,2-12-36 0 0,1 1-1 0 0,-1-1 1 0 0,0 1-1 0 0,0 0 1 0 0,0-1-1 0 0,0 1 1 0 0,0-1-1 0 0,-1 1 1 0 0,1 0-1 0 0,0-1 1 0 0,0 1-1 0 0,0-1 1 0 0,0 1-1 0 0,-1 0 1 0 0,1-1-1 0 0,0 1 1 0 0,0-1-1 0 0,-1 1 1 0 0,0 0-1 0 0,0 16-213 0 0,0-14 191 0 0,0 0 0 0 0,0 0 0 0 0,0-1 0 0 0,0 1 0 0 0,1 0 0 0 0,-1 0 0 0 0,1 0 0 0 0,0 0 0 0 0,0 0 0 0 0,0 6 0 0 0,-1 18 252 0 0,-1-16-176 0 0,2-9-66 0 0,-1 1 0 0 0,1-1 0 0 0,-1 1 0 0 0,1-1 0 0 0,-1 1 0 0 0,0-1 0 0 0,-2 4 0 0 0,3-5 3 0 0,0-1 0 0 0,-1 1 0 0 0,1 0 0 0 0,0 0 0 0 0,0 0 0 0 0,0 0 0 0 0,0 0 0 0 0,0 0 0 0 0,0 0 0 0 0,0 0 0 0 0,0 0 0 0 0,0 0 0 0 0,0 1 0 0 0,1 1-4 0 0,-1-1-1 0 0,0 0 1 0 0,0 0 0 0 0,0 1-1 0 0,0-1 1 0 0,0 0 0 0 0,-1 1 0 0 0,0 2-1 0 0,-11 26 65 0 0,9-19-64 0 0,2-10 0 0 0,1-1 0 0 0,-1 1 0 0 0,1-1 0 0 0,-1 1 0 0 0,1-1 0 0 0,0 1 0 0 0,0-1 0 0 0,-1 1 0 0 0,1 0 0 0 0,0-1 0 0 0,0 1 0 0 0,1-1 0 0 0,-1 1 0 0 0,0-1 0 0 0,0 1 0 0 0,1 1 0 0 0,1 3 0 0 0,-1 0 0 0 0,0-1 0 0 0,0 1 0 0 0,0 0 0 0 0,-1 0 0 0 0,0 11 0 0 0,0-4 0 0 0,0-12 0 0 0,0 0 0 0 0,0 1 0 0 0,0-1 0 0 0,0 0 0 0 0,0 1 0 0 0,0-1 0 0 0,0 0 0 0 0,0 1 0 0 0,0-1 0 0 0,-1 2 0 0 0,-3 23 0 0 0,3-23 0 0 0,0-1 0 0 0,1 1 0 0 0,-1 0 0 0 0,1 0 0 0 0,0 0 0 0 0,0 0 0 0 0,1 6 0 0 0,-1-6 0 0 0,0 0 0 0 0,0 0 0 0 0,0 0 0 0 0,0 1 0 0 0,-1-1 0 0 0,1 0 0 0 0,-2 4 0 0 0,-2 20 0 0 0,3-22 0 0 0,1-1 0 0 0,0 0 0 0 0,-1 1 0 0 0,0-1 0 0 0,-2 6 0 0 0,2-9 0 0 0,1 0 0 0 0,0 1 0 0 0,-1-1 0 0 0,1 0 0 0 0,0 0 0 0 0,0 0 0 0 0,0 0 0 0 0,0 1 0 0 0,0-1 0 0 0,1 2 0 0 0,-1 9 0 0 0,1 14 0 0 0,1-15 21 0 0,-2-10-17 0 0,0 0 0 0 0,0 0-1 0 0,1 0 1 0 0,-1 0 0 0 0,0 0 0 0 0,0 0 0 0 0,0 0 0 0 0,0 0-1 0 0,0 0 1 0 0,0 0 0 0 0,-1 2 0 0 0,1-2 23 0 0,0 1 0 0 0,0 0 0 0 0,0 0 0 0 0,0 0 0 0 0,0-1 0 0 0,1 1 0 0 0,-1 0 1 0 0,1 3-1 0 0,0-3-18 0 0,0 0 0 0 0,-1 0 0 0 0,0 0 0 0 0,1 0 1 0 0,-1 0-1 0 0,0 0 0 0 0,0 3 0 0 0,-2 0-8 0 0,2-4 2 0 0,0-1-1 0 0,0 1 1 0 0,0 0 0 0 0,-1 0-1 0 0,1 0 1 0 0,0-1-1 0 0,0 1 1 0 0,0 0 0 0 0,0 0-1 0 0,0 0 1 0 0,1-1 0 0 0,-1 1-1 0 0,0 0 1 0 0,0 0-1 0 0,0-1 1 0 0,1 2 0 0 0,0 1-25 0 0,0 0 1 0 0,-1 0-1 0 0,1 0 1 0 0,-1 0-1 0 0,0 0 1 0 0,0 0 0 0 0,0 4-1 0 0,0 11 244 0 0,0-14-191 0 0,-1-1 0 0 0,0 0 0 0 0,1 0 0 0 0,-1 0-1 0 0,-1 0 1 0 0,0 3 0 0 0,2 11-263 0 0,0-16 232 0 0,1 0 0 0 0,-1 0 0 0 0,0-1 0 0 0,0 1 0 0 0,-1 0 0 0 0,1-1 0 0 0,0 1 0 0 0,0 0 0 0 0,0 0 0 0 0,0-1 0 0 0,-1 1 0 0 0,1 0 0 0 0,0-1 0 0 0,-1 2 0 0 0,1-2 0 0 0,-1 1 0 0 0,1-1 0 0 0,0 1 0 0 0,0 0 0 0 0,-1-1 0 0 0,1 1 0 0 0,0 0 0 0 0,0-1 0 0 0,0 1 0 0 0,0 0 0 0 0,0 0 0 0 0,0-1 0 0 0,0 1 0 0 0,0 0 0 0 0,0 1 0 0 0,0-2 0 0 0,0 1 0 0 0,1-1 0 0 0,-1 1 0 0 0,0-1 0 0 0,0 1 0 0 0,0-1 0 0 0,0 1 0 0 0,0-1 0 0 0,0 1 0 0 0,0-1 0 0 0,0 1 0 0 0,0-1 0 0 0,0 1 0 0 0,0-1 0 0 0,-1 1 0 0 0,1-1-1 0 0,0 1 1 0 0,0-1 0 0 0,0 1 0 0 0,-1-1 0 0 0,1 1 0 0 0,0-1 0 0 0,0 1 0 0 0,-1-1 0 0 0,1 0 0 0 0,0 1 0 0 0,-1-1 0 0 0,1 0 0 0 0,-1 1 0 0 0,0-1 0 0 0,1 1 1 0 0,0-1-1 0 0,0 0 1 0 0,-1 0-1 0 0,1 0 1 0 0,0 0-1 0 0,0 1 1 0 0,0-1-1 0 0,0 0 0 0 0,-1 0 1 0 0,1 1-1 0 0,0-1 1 0 0,0 0-1 0 0,0 0 1 0 0,0 1-1 0 0,0-1 1 0 0,-1 0-1 0 0,1 0 1 0 0,0 1-1 0 0,0-1 0 0 0,0 0 1 0 0,0 1-1 0 0,0-1 1 0 0,0 0-1 0 0,0 0 1 0 0,0 1-1 0 0,0-1 1 0 0,0 0-1 0 0,0 1 1 0 0,0-1-1 0 0,1 1 1 0 0,-7 9 119 0 0,6-6-93 0 0,0-4-11 0 0,-2 1 49 0 0,-9 10-51 0 0,11-11-6 0 0,-1 1 0 0 0,1 0 0 0 0,-1-1 0 0 0,0 1 0 0 0,0-1 0 0 0,0 1 0 0 0,1 0 0 0 0,-1-1 1 0 0,0 0-1 0 0,0 1 0 0 0,0-1 0 0 0,0 0 0 0 0,0 1 0 0 0,0-1 0 0 0,0 0 0 0 0,1 0 0 0 0,-1 0 0 0 0,0 1 0 0 0,0-1 0 0 0,0 0 0 0 0,0-1 0 0 0,0 1 0 0 0,0 0 0 0 0,0 0 0 0 0,0 0 0 0 0,-2-1 0 0 0,3 1-9 0 0,0 0 0 0 0,-1 0-1 0 0,0 0 1 0 0,1 0 0 0 0,-1 0-1 0 0,0 0 1 0 0,1 1 0 0 0,-1-1-1 0 0,0 0 1 0 0,1 0 0 0 0,-1 1-1 0 0,0-1 1 0 0,1 0-1 0 0,-1 1 1 0 0,1-1 0 0 0,-1 0-1 0 0,1 1 1 0 0,-1-1 0 0 0,1 1-1 0 0,-1-1 1 0 0,1 1-1 0 0,-1-1 1 0 0,1 1 0 0 0,0-1-1 0 0,-1 1 1 0 0,1 0 0 0 0,0-1-1 0 0,-1 1 1 0 0,1-1 0 0 0,0 1-1 0 0,0 0 1 0 0,0 0 1 0 0,-1-1 46 0 0,-5 2 134 0 0,6-2-177 0 0,0 0 0 0 0,-1 0 0 0 0,1 0 0 0 0,0 0-1 0 0,0 0 1 0 0,-1 0 0 0 0,1 0 0 0 0,0 0 0 0 0,0 0 0 0 0,-1 0-1 0 0,1 0 1 0 0,0 0 0 0 0,0 0 0 0 0,-1 0 0 0 0,1 0 0 0 0,0 0 0 0 0,0 1-1 0 0,0-1 1 0 0,-1 0 0 0 0,1 0 0 0 0,0 0 0 0 0,0 0 0 0 0,0 1-1 0 0,0-1 1 0 0,-1 0 0 0 0,1 0 0 0 0,0 0 0 0 0,0 1 0 0 0,0-1 0 0 0,0 0-1 0 0,0 0 1 0 0,0 0 0 0 0,-1 1 0 0 0,-3 3 68 0 0,2-4-51 0 0,1 0 0 0 0,0 0 0 0 0,0 0 0 0 0,0-1 0 0 0,0 1 0 0 0,-1 0-1 0 0,1-1 1 0 0,0 1 0 0 0,0-1 0 0 0,0 1 0 0 0,0-1 0 0 0,0 1 0 0 0,0-1 0 0 0,0 0 0 0 0,-1-1-1 0 0,-18-15 224 0 0,17 14-268 0 0,-37-33 89 0 0,32 28-64 0 0,-10-7 0 0 0,16 14-7 0 0,0-1 0 0 0,1 1-1 0 0,-1-1 1 0 0,1 1 0 0 0,0-1-1 0 0,-1 0 1 0 0,-1-3 0 0 0,-14-16-211 0 0,14 18 263 0 0,-1-1-1 0 0,1 0 0 0 0,-1 0 1 0 0,-5-8-1 0 0,9 11-45 0 0,-1 0 0 0 0,0 0 1 0 0,1 0-1 0 0,-1-1 0 0 0,1 1 0 0 0,-1 0 0 0 0,1 0 1 0 0,0 0-1 0 0,-1-1 0 0 0,1 1 0 0 0,0 0 0 0 0,0-1 1 0 0,0 1-1 0 0,0 0 0 0 0,0 0 0 0 0,0-1 0 0 0,0 1 0 0 0,0 0 1 0 0,0-1-1 0 0,1 1 0 0 0,0-2 0 0 0,-1 1-4 0 0,1 0-1 0 0,0 0 1 0 0,-1 0 0 0 0,0 0-1 0 0,1 0 1 0 0,-1 0-1 0 0,0 0 1 0 0,0 0-1 0 0,0 0 1 0 0,-1 0 0 0 0,1-2-1 0 0,-1 1 6 0 0,1 1 0 0 0,0 0 0 0 0,-1 0 1 0 0,1 0-1 0 0,1 0 0 0 0,-1-1 0 0 0,0 1 0 0 0,0 0 0 0 0,2-3 0 0 0,-2 3 0 0 0,0 0 0 0 0,1-1 0 0 0,-1 1 0 0 0,0 0 0 0 0,0 0 0 0 0,0 0 0 0 0,0-1 0 0 0,-1 1 0 0 0,1 0 0 0 0,-1-3 0 0 0,-2-12 0 0 0,2-12 0 0 0,1 24 0 0 0,-1 0 0 0 0,1-1 0 0 0,0 1 0 0 0,0 0 0 0 0,1-1 0 0 0,1-6 0 0 0,-1-3 2 0 0,1-3-57 0 0,3-13-52 0 0,-4 27 108 0 0,0 1 1 0 0,-1 0-1 0 0,1 0 0 0 0,-1-1 0 0 0,0 1 0 0 0,0-7 0 0 0,2-15-166 0 0,-1 0 426 0 0,1-2-261 0 0,-2 23 0 0 0,0-1 0 0 0,0 1 0 0 0,1 0 0 0 0,-1 0 0 0 0,2-5 0 0 0,2-5-34 0 0,-2 1 0 0 0,2-19 0 0 0,4-15 40 0 0,-2-2 90 0 0,-2 25-96 0 0,-1 10 0 0 0,-1 0 0 0 0,1-16 0 0 0,-3 21 0 0 0,1 1 0 0 0,1 0 0 0 0,2-13 0 0 0,2-5 0 0 0,-2-3-36 0 0,-3 16 48 0 0,1-1 0 0 0,5-15 0 0 0,-6 25-12 0 0,0-1 0 0 0,-1 1 0 0 0,0 0 0 0 0,1-1 0 0 0,-2-4 0 0 0,1 4 0 0 0,0 1 0 0 0,0-1 0 0 0,1 0 0 0 0,-1 1 0 0 0,2-5 0 0 0,-1 4 0 0 0,0 0 0 0 0,0 0 0 0 0,-1 0 0 0 0,0-6 0 0 0,3-18 0 0 0,0 8-90 0 0,-2 15 89 0 0,0 1-1 0 0,0-1 1 0 0,1 0 0 0 0,3-10 0 0 0,1-4-29 0 0,-5 17 25 0 0,0-1 0 0 0,0 1 0 0 0,0-1-1 0 0,1 1 1 0 0,-1 0 0 0 0,1-1-1 0 0,2-2 1 0 0,9-13-61 0 0,-7 11 25 0 0,-6 8 39 0 0,0-1-1 0 0,1 0 1 0 0,-1 1 0 0 0,0-1-1 0 0,1 0 1 0 0,-1 1 0 0 0,1-1 0 0 0,-1 1-1 0 0,1-1 1 0 0,-1 1 0 0 0,1-1-1 0 0,0 1 1 0 0,-1-1 0 0 0,1 1-1 0 0,1-1 1 0 0,4-4 2 0 0,3 1 0 0 0,12-4-64 0 0,-18 8 36 0 0,0-1-1 0 0,0 1 1 0 0,0-1-1 0 0,0 0 1 0 0,0 0 0 0 0,0 0-1 0 0,-1-1 1 0 0,6-2-1 0 0,2 1 1795 0 0,3 4-6416 0 0,13 4-9327 0 0,-23-5 12778 0 0,7 2 107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3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6103 0 0,'1'0'182'0'0,"0"0"0"0"0,0 0 0 0 0,-1 1 0 0 0,1-1 0 0 0,0 0 0 0 0,0 0 0 0 0,0 1 0 0 0,-1-1 0 0 0,1 1 0 0 0,0-1 0 0 0,0 1 0 0 0,-1-1 0 0 0,1 1 0 0 0,0-1 0 0 0,-1 1 0 0 0,1-1 0 0 0,0 2-1 0 0,3 2 388 0 0,-6 7 659 0 0,2-10-1164 0 0,0 0-1 0 0,1 0 1 0 0,-1 0-1 0 0,0 0 1 0 0,1 0-1 0 0,-1 0 1 0 0,0 0-1 0 0,0 0 1 0 0,0 0-1 0 0,0 0 0 0 0,0 1 1 0 0,0-1-1 0 0,0 0 1 0 0,0 1-1 0 0,0-1-31 0 0,0 0-1 0 0,0-1 0 0 0,0 1 1 0 0,0 0-1 0 0,0-1 0 0 0,0 1 1 0 0,0 0-1 0 0,1-1 0 0 0,-1 1 1 0 0,0-1-1 0 0,1 1 0 0 0,-1-1 1 0 0,0 1-1 0 0,1 0 0 0 0,-1-1 1 0 0,0 1-1 0 0,2 0 1 0 0,-2 0 3 0 0,1-1 1 0 0,0 1 0 0 0,-1 0 0 0 0,1-1 0 0 0,-1 1 0 0 0,1 0 0 0 0,-1 0 0 0 0,0-1 0 0 0,1 1 0 0 0,-1 0 0 0 0,0 0 0 0 0,0 0 0 0 0,1 0 0 0 0,-1 0 0 0 0,2 10 383 0 0,-2-10-387 0 0,1 0 1 0 0,-1-1 0 0 0,0 1 0 0 0,0 0 0 0 0,1 0 0 0 0,-1 0 0 0 0,0-1-1 0 0,0 1 1 0 0,0 0 0 0 0,0 0 0 0 0,0 0 0 0 0,0 0 0 0 0,0-1 0 0 0,0 1-1 0 0,-1 1 1 0 0,1 0 9 0 0,0-1 0 0 0,0 0 0 0 0,0 1-1 0 0,0-1 1 0 0,0 0 0 0 0,0 1 0 0 0,1-1-1 0 0,-1 0 1 0 0,1 3 0 0 0,2 8 156 0 0,4 15 306 0 0,-4-13-264 0 0,-2-13-218 0 0,0 0 1 0 0,-1 0-1 0 0,0 0 1 0 0,1 1-1 0 0,-1-1 0 0 0,1 0 1 0 0,-1 1-1 0 0,0-1 1 0 0,0 3-1 0 0,3 10 93 0 0,-2-13-111 0 0,-1 1 1 0 0,1-1-1 0 0,-1 0 1 0 0,0 0 0 0 0,0 1-1 0 0,1-1 1 0 0,-1 0 0 0 0,0 1-1 0 0,0-1 1 0 0,0 2 0 0 0,2 13 84 0 0,-1-14-66 0 0,-1 0 0 0 0,1 0 1 0 0,-1-1-1 0 0,0 1 0 0 0,0 0 0 0 0,0 0 1 0 0,1-1-1 0 0,-2 4 0 0 0,4 37 127 0 0,-2-25-84 0 0,0-15-50 0 0,-1 0 0 0 0,0-1 0 0 0,1 1 0 0 0,-1 0 0 0 0,0 0 0 0 0,0 0 0 0 0,0 0 0 0 0,-1 2 0 0 0,1-2-9 0 0,0 0-1 0 0,0-1 1 0 0,0 1 0 0 0,0 0-1 0 0,0 0 1 0 0,0-1-1 0 0,1 1 1 0 0,-1 0-1 0 0,1 2 1 0 0,2 15 2 0 0,-3-18 4 0 0,1 1-1 0 0,-1 0 1 0 0,0-1 0 0 0,0 1-1 0 0,0-1 1 0 0,1 1 0 0 0,-1-1 0 0 0,1 1-1 0 0,0 1 1 0 0,0-1 5 0 0,0-1 1 0 0,-1 1-1 0 0,1 0 1 0 0,-1 0-1 0 0,0-1 1 0 0,1 1-1 0 0,-1 0 1 0 0,0 2-1 0 0,4 11 77 0 0,-4-14-90 0 0,1 0 0 0 0,-1 0 0 0 0,1 0 0 0 0,-1 0 0 0 0,0 0 0 0 0,1 1 0 0 0,-1-1 0 0 0,0 0 0 0 0,0 0 0 0 0,0 1 0 0 0,0 1 0 0 0,5 26-150 0 0,-5-27 138 0 0,0-1 1 0 0,0 0 0 0 0,0 0 0 0 0,0 0 0 0 0,0 0-1 0 0,0 0 1 0 0,1 0 0 0 0,-1 0 0 0 0,0 0 0 0 0,1 0 0 0 0,0 2-1 0 0,0-3 19 0 0,-1 1-1 0 0,1 0 0 0 0,-1 0 0 0 0,0 0 1 0 0,1-1-1 0 0,-1 1 0 0 0,0 0 1 0 0,0 0-1 0 0,0 0 0 0 0,0 0 0 0 0,1 0 1 0 0,-1-1-1 0 0,0 1 0 0 0,-1 0 0 0 0,1 0 1 0 0,0 1-1 0 0,0-1-3 0 0,0 0-1 0 0,0 1 1 0 0,0-1 0 0 0,0 0-1 0 0,1 0 1 0 0,-1 1 0 0 0,0-1-1 0 0,0 0 1 0 0,1 0 0 0 0,0 2 0 0 0,3 9-12 0 0,-4-9 4 0 0,1 0-1 0 0,-1-1 1 0 0,1 1-1 0 0,0 0 1 0 0,0-1-1 0 0,2 4 1 0 0,5 13 57 0 0,-4 20-47 0 0,-1 6-10 0 0,0-2 144 0 0,-2-16 96 0 0,0-13-240 0 0,-1-13 0 0 0,-1 0 0 0 0,1 0 0 0 0,0 0 0 0 0,0 1 0 0 0,0-1 0 0 0,1 0 0 0 0,-1 0 0 0 0,0 0 0 0 0,0 1 0 0 0,1-1 0 0 0,-1 0 0 0 0,1 2 0 0 0,2 1 5 0 0,-1 1-1 0 0,0 0 0 0 0,0 0 0 0 0,-1 0 1 0 0,0 1-1 0 0,1-1 0 0 0,-2 0 0 0 0,1 0 1 0 0,-1 1-1 0 0,1-1 0 0 0,-2 0 0 0 0,1 1 1 0 0,0-1-1 0 0,-2 6 0 0 0,-1 5-4 0 0,3-14 1 0 0,0 0 0 0 0,-1 0 1 0 0,1 1-1 0 0,0-1 1 0 0,-1 0-1 0 0,0 0 1 0 0,-1 3-1 0 0,1-1 4 0 0,0-1 0 0 0,0 1 1 0 0,0 0-1 0 0,0 0 0 0 0,0 0 1 0 0,1 0-1 0 0,0 0 0 0 0,-1 0 1 0 0,2 7-1 0 0,-1 12-5 0 0,1 7 0 0 0,-2-25 0 0 0,1 0 0 0 0,1 1 0 0 0,-1-1 0 0 0,1 1 0 0 0,2 7 0 0 0,-1-2 0 0 0,-1 0 0 0 0,-1 0 0 0 0,0-1 0 0 0,-2 15 0 0 0,1 14 0 0 0,-1 6 0 0 0,-2-1 0 0 0,2-25 0 0 0,2 6 0 0 0,0-17 13 0 0,1 0 1 0 0,-1 0-1 0 0,-1 1 0 0 0,-2 15 0 0 0,-1 14 113 0 0,3 64-282 0 0,-4-47 78 0 0,5-3 0 0 0,-2-4 274 0 0,4-6 116 0 0,-4 11-188 0 0,3-41-124 0 0,-1 0 0 0 0,0 0 0 0 0,0 0 0 0 0,-2-1 0 0 0,-3 19 0 0 0,5-26 0 0 0,-1 0 0 0 0,1 0 0 0 0,0 0 0 0 0,0-1 0 0 0,0 8 0 0 0,1 10 0 0 0,-1 0 0 0 0,1-17 0 0 0,-1 1 0 0 0,0-1 0 0 0,-1 0 0 0 0,1 1 0 0 0,-2 4 0 0 0,-3 42 0 0 0,4-47 0 0 0,1-1 0 0 0,0 1 0 0 0,-1-1 0 0 0,2 1 0 0 0,-1-1 0 0 0,1 4 0 0 0,-1 17 0 0 0,-1-7 0 0 0,1-9 0 0 0,-1 0 0 0 0,0-1 0 0 0,-3 9 0 0 0,3-9 0 0 0,0 0 0 0 0,1 0 0 0 0,-1 0 0 0 0,2 13 0 0 0,-1 5 0 0 0,4 51 112 0 0,-2-50-36 0 0,-1 11-61 0 0,-2-20 30 0 0,1-11-41 0 0,-1-1 0 0 0,1 1-1 0 0,-1 0 1 0 0,-3 10 0 0 0,3-12-1 0 0,0-1-1 0 0,1 0 1 0 0,-1 1 0 0 0,1-1-1 0 0,0 8 1 0 0,-2 14-204 0 0,-1-7-36 0 0,3-15 163 0 0,0-1 0 0 0,0 0 0 0 0,0 1 0 0 0,-1-1 0 0 0,1 0 1 0 0,-1 0-1 0 0,0 1 0 0 0,0-1 0 0 0,0 0 0 0 0,-2 3 0 0 0,3-4 0 0 0,-1 1-1 0 0,1-1 0 0 0,-1 0 1 0 0,1 0-1 0 0,0 0 0 0 0,-1 0 1 0 0,1 0-1 0 0,0 0 0 0 0,0 1 1 0 0,0 1-1 0 0,0-3-14 0 0,0 1 0 0 0,0 0 0 0 0,0-1 1 0 0,0 1-1 0 0,0 0 0 0 0,0-1 0 0 0,-1 1 0 0 0,1 0 0 0 0,0-1 0 0 0,0 1 0 0 0,0 0 0 0 0,-1-1 0 0 0,1 1 1 0 0,0-1-1 0 0,-1 1 0 0 0,1 0 0 0 0,-1-1 0 0 0,1 1 0 0 0,0-1 0 0 0,-2 1 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6103 0 0,'0'0'471'0'0,"21"1"2756"0"0,11 8-1530 0 0,0-1 0 0 0,44 4 1 0 0,-52-10-1353 0 0,0 0 0 0 0,0-2 1 0 0,44-4-1 0 0,-56 3-252 0 0,0 0-1 0 0,-1 1 1 0 0,1 0 0 0 0,0 1 0 0 0,0 0-1 0 0,-1 1 1 0 0,22 6 0 0 0,-4-1 40 0 0,-20-5-75 0 0,-1-1 0 0 0,1 0 1 0 0,-1-1-1 0 0,0 0 1 0 0,1 0-1 0 0,16-3 0 0 0,-6-1 229 0 0,35-13-1 0 0,-50 16-270 0 0,1 0-1 0 0,-1 1 1 0 0,0-1 0 0 0,0 1-1 0 0,0 0 1 0 0,0 0 0 0 0,1 0 0 0 0,-1 0-1 0 0,7 2 1 0 0,21 2 232 0 0,-15-4-127 0 0,35-4 0 0 0,-38 2-31 0 0,0 1 0 0 0,0 0 1 0 0,1 1-1 0 0,16 3 1 0 0,57 10 271 0 0,-81-13-306 0 0,0 1 0 0 0,0-1 0 0 0,0 0 0 0 0,0-1 0 0 0,0 1 0 0 0,0-2 0 0 0,12-2 0 0 0,-9 2-40 0 0,0 0 0 0 0,0 0 0 0 0,17 0 0 0 0,-21 2-18 0 0,-3 0 23 0 0,0 0-1 0 0,1 0 1 0 0,-1 0-1 0 0,0 0 1 0 0,1 0 0 0 0,-1-1-1 0 0,0 0 1 0 0,0 1-1 0 0,1-1 1 0 0,4-3-1 0 0,5 0 63 0 0,-12 4-76 0 0,1 0 0 0 0,-1-1 0 0 0,1 1-1 0 0,-1 0 1 0 0,0-1 0 0 0,1 1 0 0 0,-1-1-1 0 0,0 1 1 0 0,0-1 0 0 0,2-1 0 0 0,-1 1-1 0 0,1 0 0 0 0,-1 0 1 0 0,0 0-1 0 0,1 0 1 0 0,-1 0-1 0 0,1 0 1 0 0,3 0-1 0 0,8-3 9 0 0,-2 0-15 0 0,-9 4 0 0 0,0-1 0 0 0,1-1 0 0 0,-1 1 0 0 0,0 0 0 0 0,4-4 0 0 0,-3 3 0 0 0,1 0 0 0 0,-1-1 0 0 0,1 1 0 0 0,0 1 0 0 0,0-1 0 0 0,6 0 0 0 0,14-6 0 0 0,7 2 0 0 0,6-5 149 0 0,-12 4-52 0 0,-18 5-70 0 0,1-1 1 0 0,-1 0 0 0 0,1-1-1 0 0,9-6 1 0 0,12-3-28 0 0,-15 8 0 0 0,-14 5 0 0 0,1 0 0 0 0,-1 0 0 0 0,1 0 0 0 0,-1-1 0 0 0,0 1 0 0 0,1-1 0 0 0,-1 1 0 0 0,1-1 0 0 0,1-1 0 0 0,-2 2 0 0 0,1-1 0 0 0,0 1 0 0 0,0-1 0 0 0,-1 1 0 0 0,1-1 0 0 0,0 1 0 0 0,0 0 0 0 0,3 0 0 0 0,-3 0 0 0 0,1 0 0 0 0,-1 0 0 0 0,0 0 0 0 0,0-1 0 0 0,1 1 0 0 0,-1-1 0 0 0,0 1 0 0 0,3-2 0 0 0,48-19 224 0 0,-24 6-160 0 0,-3 2-64 0 0,-15 9 0 0 0,-10 4 0 0 0,0 0 0 0 0,0 0 0 0 0,0-1 0 0 0,-1 1 0 0 0,1 0 0 0 0,0 0 0 0 0,0 0 0 0 0,0-1 0 0 0,-1 1 0 0 0,1-1 0 0 0,0 1 0 0 0,0 0 0 0 0,1-2 0 0 0,0 1-3 0 0,0-1 1 0 0,0 1-1 0 0,1-1 0 0 0,-1 1 1 0 0,1 0-1 0 0,-1 0 0 0 0,1 1 1 0 0,0-1-1 0 0,-1 0 0 0 0,1 1 0 0 0,0-1 1 0 0,4 1-1 0 0,-3 0-3 0 0,-1-1-1 0 0,1 1 1 0 0,0-1-1 0 0,-1 0 1 0 0,1 0 0 0 0,3-1-1 0 0,0-1-10 0 0,-5 2 25 0 0,-1 1 0 0 0,0-1 1 0 0,0 1-1 0 0,0-1 1 0 0,0 1-1 0 0,0-1 0 0 0,0 0 1 0 0,0 1-1 0 0,0-1 0 0 0,1-1 1 0 0,20-9 114 0 0,-18 10-102 0 0,-4 2-111 0 0,1-1 0 0 0,-1 1 0 0 0,1-1 0 0 0,-1 0 0 0 0,1 1 0 0 0,-1-1 0 0 0,1 1 0 0 0,-1-1 0 0 0,0 1 0 0 0,1-1 0 0 0,-1 1 0 0 0,0 0 0 0 0,1-1 0 0 0,-1 1 0 0 0,0-1 1 0 0,0 1-1 0 0,1 0 0 0 0,-1-1 0 0 0,0 1 0 0 0,0 0 0 0 0,0-1 0 0 0,0 1 0 0 0,0 0 0 0 0,0-1 0 0 0,0 2 0 0 0,0-2 96 0 0,0 1-304 0 0,0-1 1 0 0,0 1 0 0 0,-1 0-1 0 0,1 0 1 0 0,0 0 0 0 0,0 0 0 0 0,-1 0-1 0 0,1 0 1 0 0,0-1 0 0 0,-1 1 0 0 0,1 0-1 0 0,-1 0 1 0 0,0 0 0 0 0,1 0-359 0 0,-1 0 1 0 0,-10 6-8519 0 0,11-7 8519 0 0,-1 1-1 0 0,0-1 1 0 0,-1 0 0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4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3799 0 0,'0'0'3907'0'0,"-12"-16"4886"0"0,13 5-7525 0 0,5 3-884 0 0,-6 8-192 0 0,10-16 448 0 0,-8 14-599 0 0,-1 0 0 0 0,1 0-1 0 0,0 0 1 0 0,-1 0 0 0 0,1 1 0 0 0,0-1-1 0 0,0 1 1 0 0,0-1 0 0 0,0 1 0 0 0,3-2-1 0 0,10-6 24 0 0,-11 6-26 0 0,1 1-1 0 0,0 1 0 0 0,0-1 1 0 0,0 1-1 0 0,8-2 0 0 0,28 3 230 0 0,-15 4-214 0 0,-1-5-53 0 0,-22 1 0 0 0,0 0 0 0 0,1-1 0 0 0,-1 1 0 0 0,0 0 0 0 0,0 1 0 0 0,5 0 0 0 0,-1 0 0 0 0,0 1 0 0 0,-1 0 0 0 0,1 1 0 0 0,5 3 0 0 0,30 10 0 0 0,-34-13 26 0 0,-6-3-23 0 0,0 1 1 0 0,0 0-1 0 0,0 0 1 0 0,0-1 0 0 0,0 1-1 0 0,0 1 1 0 0,0-1-1 0 0,0 0 1 0 0,-1 0-1 0 0,4 3 1 0 0,17 14-5 0 0,-17-14 1 0 0,15 10-14 0 0,-18-12 13 0 0,0 0 0 0 0,1 0 0 0 0,-1 0 0 0 0,0 0 0 0 0,-1 1 0 0 0,1-1 0 0 0,2 4 1 0 0,1 2 21 0 0,-2-3 59 0 0,-1-1 48 0 0,11 16-96 0 0,-7-7-32 0 0,0-1 0 0 0,-2 0 0 0 0,6 21 0 0 0,-7-21-13 0 0,9 21 0 0 0,4 9 87 0 0,-13-30-57 0 0,31 89-202 0 0,-20-65 249 0 0,-10-27-52 0 0,-1 1 1 0 0,0 0-1 0 0,-1 0 0 0 0,0 0 1 0 0,1 16-1 0 0,-1-1-22 0 0,3-4-13 0 0,-1 5-175 0 0,1-6 463 0 0,-1-3-269 0 0,1 11 4 0 0,-5-24 0 0 0,0-1 0 0 0,0 0 0 0 0,1 1 0 0 0,0-1 0 0 0,0 0 0 0 0,1 5 0 0 0,-1-4 0 0 0,0-1 0 0 0,0 1 0 0 0,0 0 0 0 0,1 7 0 0 0,1 12-1 0 0,-1 5 13 0 0,-1-18 74 0 0,-1-9-63 0 0,0 0-1 0 0,1 0 1 0 0,-1 0 0 0 0,0 0-1 0 0,0 0 1 0 0,0 1-1 0 0,0-1 1 0 0,-1 0-1 0 0,1 0 1 0 0,0 0 0 0 0,-1 2-1 0 0,1-1-30 0 0,-1 1 0 0 0,1 0 0 0 0,0-1 0 0 0,-1 1 0 0 0,1 0 0 0 0,1-1 0 0 0,-1 1 0 0 0,1 3 0 0 0,0 17-88 0 0,-7 61 96 0 0,6-84 0 0 0,0 5 0 0 0,0-1 0 0 0,-1 1 0 0 0,1 0 0 0 0,-1-1 0 0 0,0 1 0 0 0,0-1 0 0 0,-3 6 0 0 0,3-7-4 0 0,0-1-1 0 0,1 0 1 0 0,-1 0 0 0 0,0 0-1 0 0,1 1 1 0 0,0-1-1 0 0,-1 0 1 0 0,1 1 0 0 0,0-1-1 0 0,0 0 1 0 0,1 3-1 0 0,-2 17-14 0 0,-2 4 19 0 0,1-19 2 0 0,1 0 0 0 0,1 0 1 0 0,-1-1-1 0 0,2 10 0 0 0,-1-13 10 0 0,0 0 0 0 0,0-1 1 0 0,-1 1-1 0 0,1 0 0 0 0,-1-1 0 0 0,1 1 1 0 0,-1-1-1 0 0,-1 4 0 0 0,1-2-21 0 0,-1 0-1 0 0,1 1 0 0 0,0-1 0 0 0,1 0 1 0 0,-1 9-1 0 0,1-9-4 0 0,-1 1 1 0 0,1-1-1 0 0,0 1 1 0 0,-1-1 0 0 0,0 1-1 0 0,0-1 1 0 0,-1 0-1 0 0,1 1 1 0 0,-4 5-1 0 0,5-9 17 0 0,-1 0-1 0 0,1 0 0 0 0,-1 0 1 0 0,1 0-1 0 0,0 0 1 0 0,-1 0-1 0 0,1 0 0 0 0,0 0 1 0 0,0 0-1 0 0,0 0 1 0 0,0 2-1 0 0,-1 0 2 0 0,1-1 1 0 0,0 1-1 0 0,-1 0 1 0 0,1-1-1 0 0,-1 1 0 0 0,0 0 1 0 0,-1 2-1 0 0,-5 5-4 0 0,6-9 0 0 0,0 0 0 0 0,0 0 0 0 0,0 0 0 0 0,1 0 0 0 0,-1 0 0 0 0,0 0 0 0 0,1 0 0 0 0,-1 0 0 0 0,1 0 0 0 0,-1 2 0 0 0,1-3 3 0 0,0 0 1 0 0,0 1-1 0 0,0-1 0 0 0,0 0 0 0 0,0 0 1 0 0,0 0-1 0 0,0 1 0 0 0,0-1 0 0 0,0 0 1 0 0,-1 0-1 0 0,1 0 0 0 0,0 0 1 0 0,0 1-1 0 0,0-1 0 0 0,0 0 0 0 0,0 0 1 0 0,0 0-1 0 0,0 0 0 0 0,-1 1 0 0 0,1-1 1 0 0,0 0-1 0 0,0 0 0 0 0,0 0 0 0 0,0 0 1 0 0,-1 0-1 0 0,1 0 0 0 0,0 0 0 0 0,0 0 1 0 0,0 1-1 0 0,-1-1 0 0 0,1 0 0 0 0,0 0 1 0 0,0 0-1 0 0,0 0 0 0 0,0 0 0 0 0,-1 0 1 0 0,1 0-1 0 0,0 0 0 0 0,0 0 0 0 0,0 0 1 0 0,-1 0-1 0 0,1 0 0 0 0,0 0 0 0 0,0-1 1 0 0,0 1-1 0 0,-1 0 0 0 0,1 0 0 0 0,0 0 1 0 0,0 0-1 0 0,-1 0 2 0 0,1 0 0 0 0,0 0 0 0 0,0-1 0 0 0,-1 1-1 0 0,1 0 1 0 0,0 0 0 0 0,0 0 0 0 0,-1 0 0 0 0,1 0 0 0 0,0 0 0 0 0,-1 0 0 0 0,1 0 0 0 0,0 0 0 0 0,0 0-1 0 0,-1 0 1 0 0,1 0 0 0 0,0 0 0 0 0,-1 1 0 0 0,1-1 0 0 0,0 0 0 0 0,0 0 0 0 0,-1 0 0 0 0,1 0 0 0 0,0 1 0 0 0,-5 3 1 0 0,1 0-5 0 0,0 0-1 0 0,0 0 1 0 0,1 0-1 0 0,-1 0 1 0 0,1 1 0 0 0,-3 5-1 0 0,5-8 8 0 0,-1 0 0 0 0,1 0 0 0 0,-1 0 0 0 0,1 0-1 0 0,-1 0 1 0 0,0 0 0 0 0,-3 2 0 0 0,-8 9-7 0 0,12-12-1 0 0,1-1 0 0 0,0 1 0 0 0,0-1 0 0 0,-1 0 0 0 0,1 0 0 0 0,0 1 0 0 0,-1-1 0 0 0,1 0 0 0 0,-1 1 0 0 0,1-1 0 0 0,0 0 0 0 0,-1 0 0 0 0,1 0 0 0 0,-1 0 0 0 0,1 1 0 0 0,-1-1 0 0 0,1 0 0 0 0,-1 0 0 0 0,1 0 0 0 0,0 0 0 0 0,-1 0 0 0 0,1 0 0 0 0,-1 0 0 0 0,1 0 0 0 0,-1 0 0 0 0,1 0 0 0 0,-1-1 0 0 0,1 1 0 0 0,0 0 0 0 0,-1 0 0 0 0,1 0 0 0 0,-1 0 0 0 0,0-1 0 0 0,-10-6 0 0 0,11 7 0 0 0,-2-3 0 0 0,0 1 0 0 0,1-1 0 0 0,-1 1 0 0 0,0-1 0 0 0,1 0 0 0 0,-2-4 0 0 0,-6-10 0 0 0,-11-1-1 0 0,16 15 6 0 0,0-1-1 0 0,-1 1 1 0 0,-6-10 0 0 0,-28-48 521 0 0,35 54-533 0 0,0-1-1 0 0,0 0 1 0 0,-4-11 0 0 0,1-1 260 0 0,4 9-127 0 0,-2-3-132 0 0,3 11 13 0 0,0-1-1 0 0,0 0 1 0 0,0 0-1 0 0,0 0 0 0 0,-1-5 1 0 0,-5-12 18 0 0,7 17-25 0 0,-1 0 0 0 0,1 0 0 0 0,0 0 0 0 0,0 0 0 0 0,0-6 0 0 0,-6-17 0 0 0,6 24 3 0 0,0 0 0 0 0,1-1 0 0 0,-1 1 0 0 0,1 0 0 0 0,0 0 0 0 0,0 0 0 0 0,0 0 0 0 0,0 0 0 0 0,1-4 0 0 0,0-16 27 0 0,-3 5-3 0 0,0 11-17 0 0,1 0 0 0 0,1 0 0 0 0,-1 0-1 0 0,2-9 1 0 0,-1 12-10 0 0,0 0 0 0 0,0 0 0 0 0,-1 0 0 0 0,1 0 0 0 0,-2-6 0 0 0,-2-18 0 0 0,7-28-72 0 0,-6 27 72 0 0,2 6 0 0 0,0-3 0 0 0,-1-1 0 0 0,3 24 0 0 0,-2 0 0 0 0,1 0 0 0 0,0 0 0 0 0,-1 0 0 0 0,1 0 0 0 0,-1 1 0 0 0,-1-4 0 0 0,1 2 0 0 0,0 1 0 0 0,0-1 0 0 0,1 1 0 0 0,-1-1 0 0 0,0-5 0 0 0,1 3-10 0 0,-1 0-1 0 0,1 0 0 0 0,-4-10 1 0 0,0-3-12 0 0,0-8 22 0 0,-1-8 0 0 0,-3 5 0 0 0,-2 4 0 0 0,-6-15 0 0 0,12 28 0 0 0,0-3 0 0 0,3 12 0 0 0,0-1 0 0 0,0 1 0 0 0,0 0 0 0 0,0 0 0 0 0,-1 0 0 0 0,-2-4 0 0 0,-3-11 0 0 0,3 7 0 0 0,-1 1 0 0 0,0 0 0 0 0,-11-15 0 0 0,14 21 0 0 0,-17-21 0 0 0,14 19 0 0 0,0 1 0 0 0,1-2 0 0 0,0 1 0 0 0,-4-9 0 0 0,3 4 1 0 0,-3-10-7 0 0,-1 1 0 0 0,-1 1 0 0 0,-22-35 1 0 0,32 54-118 0 0,-7-6-1692 0 0,6 24-2222 0 0,0 2-5623 0 0,3-7 5993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4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0 603 5927 0 0,'0'0'458'0'0,"16"5"4227"0"0,-5-7-3843 0 0,-8 2-637 0 0,0 0 0 0 0,-1 0 0 0 0,1-1 0 0 0,0 1-1 0 0,0-1 1 0 0,-1 0 0 0 0,4-1 0 0 0,-4 1-77 0 0,1 0 0 0 0,-1 0 0 0 0,1 1 0 0 0,-1-1 0 0 0,1 1 0 0 0,-1-1 0 0 0,1 1 0 0 0,-1 0-1 0 0,1 0 1 0 0,3 1 0 0 0,16-2 593 0 0,3-3-266 0 0,-12 2-229 0 0,0-1 1 0 0,0 0-1 0 0,19-7 0 0 0,-18 6-110 0 0,-13 4-110 0 0,1 0 1 0 0,-1 0-1 0 0,1 0 1 0 0,-1-1 0 0 0,1 1-1 0 0,-1-1 1 0 0,0 1-1 0 0,1-1 1 0 0,-1 0 0 0 0,0 1-1 0 0,2-2 1 0 0,-2 1 16 0 0,1 0 0 0 0,0 0 0 0 0,0 0 0 0 0,-1 1 0 0 0,1-1 0 0 0,0 1 0 0 0,3-1 0 0 0,9-3 174 0 0,19-3 163 0 0,-29 6-312 0 0,0 0 0 0 0,0 1-1 0 0,-1-1 1 0 0,1 1 0 0 0,0 0-1 0 0,6 0 1 0 0,-6 0-8 0 0,1 0 1 0 0,-1 0-1 0 0,1 0 0 0 0,-1-1 1 0 0,7-1-1 0 0,2-1 81 0 0,-11 3-96 0 0,0 0 0 0 0,0-1-1 0 0,0 1 1 0 0,0-1 0 0 0,0 0 0 0 0,0 1 0 0 0,2-2 0 0 0,26-8 149 0 0,-26 9-104 0 0,0-1 1 0 0,1 0 0 0 0,-1 1 0 0 0,8-2 0 0 0,-7 2-52 0 0,0 0 0 0 0,-1-1 1 0 0,1 1-1 0 0,4-3 0 0 0,0 0 98 0 0,-1 1 0 0 0,0 0 0 0 0,10-2 0 0 0,-9 3-17 0 0,0-1-1 0 0,13-6 1 0 0,-9 4 8 0 0,-12 5-101 0 0,1-1 0 0 0,0 1 0 0 0,-1-1-1 0 0,1 1 1 0 0,0-1 0 0 0,-1 0 0 0 0,1 0-1 0 0,-1 0 1 0 0,1 0 0 0 0,-1 0-1 0 0,2-2 1 0 0,-2 2-6 0 0,0 1 0 0 0,-1-1 0 0 0,1 1 0 0 0,0-1 0 0 0,0 1 0 0 0,-1-1 0 0 0,1 1 0 0 0,0 0-1 0 0,0-1 1 0 0,0 1 0 0 0,-1 0 0 0 0,2-1 0 0 0,10-4 10 0 0,-10 4-7 0 0,0 0 0 0 0,0-1 1 0 0,1 1-1 0 0,-1 1 0 0 0,1-1 0 0 0,-1 0 1 0 0,0 0-1 0 0,1 1 0 0 0,-1 0 0 0 0,5-1 1 0 0,4-1 1 0 0,-4 1-6 0 0,-1 0 0 0 0,0 0 0 0 0,0-1 0 0 0,1 0 0 0 0,-1-1 0 0 0,-1 0 0 0 0,1 1 0 0 0,8-7 0 0 0,0 2 59 0 0,1-1 34 0 0,11-8-77 0 0,-24 15-11 0 0,-1 1 0 0 0,1-1 0 0 0,-1 1-1 0 0,1-1 1 0 0,-1 1 0 0 0,1-1 0 0 0,-1 1-1 0 0,1 0 1 0 0,-1 0 0 0 0,1-1 0 0 0,0 1-1 0 0,2 1 1 0 0,-2-1 0 0 0,0 0 0 0 0,-1 0 0 0 0,1 0 1 0 0,0 0-1 0 0,0-1 0 0 0,0 1 0 0 0,0 0 0 0 0,-1-1 0 0 0,1 1 0 0 0,0-1 0 0 0,0 0 0 0 0,1 0 0 0 0,12-4-6 0 0,-14 5 2 0 0,0-1 0 0 0,1 1 0 0 0,-1 0 0 0 0,0-1 0 0 0,1 1 0 0 0,-1 0 0 0 0,0-1-1 0 0,0 0 1 0 0,0 1 0 0 0,1-1 0 0 0,-1 0 0 0 0,1 0 0 0 0,0-1 18 0 0,-2 1-17 0 0,1 1 0 0 0,-1-1 0 0 0,0 1 1 0 0,1-1-1 0 0,-1 1 0 0 0,1-1 0 0 0,-1 1 0 0 0,1-1 0 0 0,-1 1 1 0 0,1 0-1 0 0,0-1 0 0 0,-1 1 0 0 0,1 0 0 0 0,-1 0 0 0 0,1-1 1 0 0,0 1-1 0 0,-1 0 0 0 0,1 0 0 0 0,0 0 0 0 0,-1 0 0 0 0,2 0 1 0 0,2-2 48 0 0,1 0 1 0 0,-1 0 0 0 0,0 0-1 0 0,7-6 1 0 0,19-6 76 0 0,-19 8-128 0 0,4-3 0 0 0,-12 7 7 0 0,1 0 0 0 0,0 1 1 0 0,-1-1-1 0 0,1 1 0 0 0,0 0 0 0 0,4-1 0 0 0,-7 1-3 0 0,21-2 82 0 0,-19 2-86 0 0,1 1 0 0 0,0-1-1 0 0,0 0 1 0 0,0 0-1 0 0,0 0 1 0 0,-1 0-1 0 0,1 0 1 0 0,6-5-1 0 0,9 1 1 0 0,-8 2 0 0 0,-3 1 49 0 0,0-1-1 0 0,-1-1 1 0 0,1 1-1 0 0,-1-1 0 0 0,13-10 1 0 0,4 4 15 0 0,-15 5-53 0 0,1 0-1 0 0,-1 1 1 0 0,1 0 0 0 0,11-3-1 0 0,1-4-10 0 0,-20 10 0 0 0,1 0 0 0 0,-1 0 0 0 0,0 0 0 0 0,0 0 0 0 0,0 0 0 0 0,0 0 0 0 0,0 0 0 0 0,0-1 0 0 0,0 1 0 0 0,0-1 0 0 0,1-1 0 0 0,12-9 0 0 0,-12 10 4 0 0,0 1 0 0 0,-1-1 0 0 0,0 0 1 0 0,1-1-1 0 0,-1 1 0 0 0,3-4 0 0 0,-4 4-1 0 0,1 0 1 0 0,-1 0-1 0 0,1 1 1 0 0,0-1 0 0 0,0 0-1 0 0,0 1 1 0 0,0-1-1 0 0,0 1 1 0 0,4-3-1 0 0,-3 3-3 0 0,0-1 0 0 0,0 0 0 0 0,1 0 0 0 0,-2 0 0 0 0,1-1 0 0 0,0 1 0 0 0,3-5 0 0 0,16-10 0 0 0,-20 15 20 0 0,0 0-1 0 0,0-1 1 0 0,0 1-1 0 0,0 0 1 0 0,0-1-1 0 0,0 1 1 0 0,-1-1 0 0 0,3-5-1 0 0,9-7 45 0 0,-13 14-67 0 0,0 0-1 0 0,0 1 0 0 0,0-1 1 0 0,0 0-1 0 0,0 0 0 0 0,1 0 1 0 0,-1 0-1 0 0,0 1 0 0 0,1-1 1 0 0,-1 0-1 0 0,0 0 1 0 0,1 1-1 0 0,-1-1 0 0 0,1 0 1 0 0,-1 1-1 0 0,1-1 0 0 0,0 0 1 0 0,-1 1-1 0 0,1-1 0 0 0,0 1 1 0 0,0-2-1 0 0,2 1 4 0 0,-1 0 0 0 0,1-1 0 0 0,-1 0 0 0 0,1 1 0 0 0,-1-1 0 0 0,0 0 0 0 0,2-3 0 0 0,9-5 0 0 0,-9 8-5 0 0,-4 1 2 0 0,1 1-1 0 0,-1-1 0 0 0,1 1 0 0 0,0-1 1 0 0,-1 1-1 0 0,1 0 0 0 0,-1-1 1 0 0,1 1-1 0 0,0 0 0 0 0,-1 0 0 0 0,1-1 1 0 0,-1 1-1 0 0,1 0 0 0 0,0 0 1 0 0,-1 0-1 0 0,1 0 0 0 0,0 0 0 0 0,-1 0 1 0 0,1 0-1 0 0,0 0 0 0 0,0 0 0 0 0,6 0-247 0 0,2 1-145 0 0,-8 0 282 0 0,0-1-508 0 0,3 2 604 0 0,0 1 18 0 0,5 2 47 0 0,-3 0 132 0 0,6 7-101 0 0,22 29-14 0 0,-24-27 69 0 0,0 0-1 0 0,-1 0 1 0 0,12 26 0 0 0,-17-32-160 0 0,48 97 27 0 0,-29-67 0 0 0,-8 7 0 0 0,-7-20 0 0 0,22 64 0 0 0,-19-55 68 0 0,10 53 0 0 0,-8-37-114 0 0,-9-37 80 0 0,-2 0 1 0 0,1 0 0 0 0,-2 0 0 0 0,1 15 0 0 0,-2-27-35 0 0,6 58 0 0 0,3 9 0 0 0,-11 24 203 0 0,2-82-128 0 0,0-1-1 0 0,1 0 1 0 0,3 16 0 0 0,3 25 127 0 0,-2 8-202 0 0,-3-25 0 0 0,2 30 308 0 0,7 22-296 0 0,7-17 112 0 0,-18-65-110 0 0,0-1 0 0 0,0 1-1 0 0,0-1 1 0 0,-1 1 0 0 0,1-1 0 0 0,-2 5-1 0 0,-1 11-90 0 0,3-5 101 0 0,0-6-32 0 0,0-1 1 0 0,0 1-1 0 0,2 9 0 0 0,-3 26 315 0 0,-2 15-387 0 0,1 8 162 0 0,2-63-144 0 0,-1 1 41 0 0,0 0 0 0 0,1 1 0 0 0,-1-1 0 0 0,1 0 0 0 0,-1 1 0 0 0,1 3 0 0 0,0-7 38 0 0,0 1-118 0 0,-1 22-1163 0 0,1-23 1067 0 0,0 1-1 0 0,0-1 1 0 0,0 1-1 0 0,0-1 1 0 0,-1 1 0 0 0,1-1-1 0 0,0 0 1 0 0,0 1-1 0 0,0-1 1 0 0,0 1 0 0 0,0-1-1 0 0,0 0 1 0 0,-1 1-1 0 0,1-1 1 0 0,0 0-1 0 0,0 1 1 0 0,-1-1 0 0 0,1 0-1 0 0,0 1 1 0 0,0-1-1 0 0,-1 0 1 0 0,1 1-1 0 0,-1-1 1 0 0,1 0 72 0 0,-1 0 0 0 0,1 0 0 0 0,0 0 0 0 0,0 0 0 0 0,-1 0-1 0 0,1 0 1 0 0,0 0 0 0 0,-1 0 0 0 0,1 0 0 0 0,0 0 0 0 0,0-1 0 0 0,-1 1 0 0 0,1 0 0 0 0,0 0-1 0 0,0 0 1 0 0,-1 0 0 0 0,1-1 0 0 0,0 1 0 0 0,0 0 0 0 0,0 0 0 0 0,-1 0 0 0 0,1-1 0 0 0,0 1 0 0 0,0 0-1 0 0,0 0 1 0 0,0-1 0 0 0,-1 1 0 0 0,1 0 0 0 0,0 0 0 0 0,0-1 0 0 0,0 1 0 0 0,0 0 0 0 0,0-1 0 0 0,0 1-1 0 0,0 0 1 0 0,0 0 0 0 0,0-1 0 0 0,0 1 0 0 0,-2-7-1447 0 0,0 2 77 0 0,1 1 0 0 0,0-1 0 0 0,0 1 0 0 0,0-1 0 0 0,0-6-1 0 0,3 7 560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6215 0 0,'0'0'479'0'0,"10"10"1446"0"0,12 29 887 0 0,34 40 526 0 0,-40-58-2974 0 0,2 4-81 0 0,-1 0 1 0 0,-1 1 0 0 0,19 45-1 0 0,-32-65-220 0 0,0-1-1 0 0,0 1 1 0 0,0-1 0 0 0,1 1-1 0 0,0-1 1 0 0,0 0-1 0 0,6 6 1 0 0,4 1 83 0 0,18 12 1 0 0,-20-14-49 0 0,5 3-97 0 0,20 13 52 0 0,-15-12 35 0 0,0 1 1 0 0,28 23 0 0 0,-27-24 37 0 0,-20-13-98 0 0,0 1 1 0 0,0-1 0 0 0,-1 1 0 0 0,1-1-1 0 0,0 1 1 0 0,0 0 0 0 0,-1 0-1 0 0,4 4 1 0 0,-2-2-26 0 0,0-1 0 0 0,0 0 1 0 0,0 0-1 0 0,1 0 0 0 0,-1-1 0 0 0,1 1 0 0 0,6 2 0 0 0,13 6 180 0 0,24 14-7 0 0,-28-14-176 0 0,-11-7 0 0 0,0 1 0 0 0,0 0 0 0 0,0 1 0 0 0,15 13 0 0 0,-21-17 15 0 0,-1 0-1 0 0,1 0 0 0 0,0 0 1 0 0,0 0-1 0 0,0 0 0 0 0,0-1 1 0 0,0 1-1 0 0,0-1 0 0 0,0 0 1 0 0,0 0-1 0 0,0 0 0 0 0,1 0 1 0 0,-1-1-1 0 0,0 1 0 0 0,4-1 1 0 0,-2 1 4 0 0,1-1 0 0 0,-1 1 1 0 0,0 1-1 0 0,0-1 0 0 0,0 1 1 0 0,-1 0-1 0 0,6 2 0 0 0,16 10 164 0 0,0-1 0 0 0,29 10 1 0 0,-26-19 66 0 0,-21-1-238 0 0,35 10 248 0 0,-40-13-238 0 0,1 1 0 0 0,0 0 0 0 0,-1-1-1 0 0,1 0 1 0 0,0 0 0 0 0,0 0 0 0 0,0 0 0 0 0,-1-1 0 0 0,5 0 0 0 0,49-6 95 0 0,-46 5-117 0 0,7-4 0 0 0,-15 5 5 0 0,-1 0-1 0 0,1 0 0 0 0,0 0 1 0 0,-1 1-1 0 0,1-1 1 0 0,0 1-1 0 0,0 0 1 0 0,2-1-1 0 0,-2 1 11 0 0,-1 0 1 0 0,1 0-1 0 0,0 0 0 0 0,-1-1 1 0 0,1 1-1 0 0,-1-1 0 0 0,1 0 1 0 0,-1 1-1 0 0,0-1 0 0 0,1 0 1 0 0,2-2-1 0 0,17-13 119 0 0,-15 12-117 0 0,-1 0 1 0 0,1-1-1 0 0,-1 0 1 0 0,0 0-1 0 0,-1-1 1 0 0,6-6-1 0 0,-7 8 21 0 0,0-1 0 0 0,0 1 0 0 0,1 0 0 0 0,0 0 0 0 0,4-3 0 0 0,-4 3-759 0 0,0 1 0 0 0,-1-1 0 0 0,0 0 0 0 0,0 0 1 0 0,6-7-1 0 0,-3-4-7235 0 0,-5-10 1791 0 0,-1 17 4665 0 0,0-2 1130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3.63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522 229 8719 0 0,'1'-2'151'0'0,"-1"1"0"0"0,1 0 0 0 0,-1 0 0 0 0,1-1 0 0 0,-1 1 0 0 0,0 0 0 0 0,0-1 0 0 0,1 1-1 0 0,-1 0 1 0 0,0-1 0 0 0,0 1 0 0 0,0 0 0 0 0,0-1 0 0 0,-1 1 0 0 0,1 0 0 0 0,-1-3 0 0 0,0-10 1461 0 0,1 9-1361 0 0,-2 0 0 0 0,1 0 1 0 0,0 0-1 0 0,-1 1 1 0 0,0-1-1 0 0,0 0 0 0 0,0 1 1 0 0,-5-7-1 0 0,4 7-159 0 0,0 0 22 0 0,0-1 0 0 0,0 1 0 0 0,0 0 0 0 0,-1 0 0 0 0,-5-4 0 0 0,2 3 67 0 0,0 1 1 0 0,0-1-1 0 0,0 2 0 0 0,-1-1 0 0 0,1 1 0 0 0,-16-4 0 0 0,-8-3 240 0 0,-49-7 0 0 0,54 13-227 0 0,10 3-41 0 0,1-2 0 0 0,-1 0 0 0 0,1-1 0 0 0,-27-10 1 0 0,31 11-274 0 0,13 4 78 0 0,-1 0-1 0 0,0 1 1 0 0,0-1 0 0 0,0 0 0 0 0,0 1 0 0 0,0-1 0 0 0,0 1 0 0 0,1 2 0 0 0,3 4-121 0 0,0-2 113 0 0,0 0 0 0 0,0-1 0 0 0,1 0 0 0 0,0 0-1 0 0,0 0 1 0 0,0-1 0 0 0,0 0 0 0 0,13 7 0 0 0,59 20-198 0 0,-69-28 251 0 0,18 5 149 0 0,-26-8-88 0 0,4 1 399 0 0,-10-2-230 0 0,-129-48 660 0 0,51 18-850 0 0,26 6-38 0 0,-10-3-70 0 0,61 27-45 0 0,6 3 61 0 0,0 0 0 0 0,0 0 0 0 0,0 0 1 0 0,0-1-1 0 0,1 1 0 0 0,-1 0 0 0 0,1 0 1 0 0,1 3-1 0 0,2 6-163 0 0,-3-7 195 0 0,0 0-1 0 0,1 0 0 0 0,0 1 0 0 0,0-1 1 0 0,0 0-1 0 0,1-1 0 0 0,-1 1 0 0 0,1 0 1 0 0,0-1-1 0 0,5 6 0 0 0,-3-4 18 0 0,-5-5 0 0 0,0 1 0 0 0,0-1 0 0 0,1 0 0 0 0,-1 0 0 0 0,0 1 0 0 0,0-1 0 0 0,1 0 0 0 0,-1 0 0 0 0,0 0 0 0 0,0 1 0 0 0,1-1 0 0 0,-1 0 0 0 0,0 0 0 0 0,1 0 0 0 0,-1 0 0 0 0,0 0 0 0 0,1 0 0 0 0,-1 0 0 0 0,0 1 0 0 0,1-1 0 0 0,-1 0 0 0 0,0 0 0 0 0,1 0 0 0 0,-1 0 0 0 0,7 0 0 0 0,3 0 64 0 0,-10 0-58 0 0,0 0-1 0 0,1 0 0 0 0,-1 0 1 0 0,0 0-1 0 0,0 0 1 0 0,0-1-1 0 0,0 1 0 0 0,1 0 1 0 0,-1 0-1 0 0,0 0 0 0 0,0 0 1 0 0,0 0-1 0 0,0 0 1 0 0,0-1-1 0 0,0 1 0 0 0,0 0 1 0 0,1 0-1 0 0,-1 0 0 0 0,0 0 1 0 0,0 0-1 0 0,0-1 1 0 0,0 1-1 0 0,0 0 0 0 0,0 0 1 0 0,0 0-1 0 0,0-1 1 0 0,0 1-1 0 0,0 0 0 0 0,0 0 1 0 0,0 0-1 0 0,0 0 0 0 0,0-1 1 0 0,0 1-1 0 0,0 0 1 0 0,0 0-1 0 0,0 0 0 0 0,0 0 1 0 0,0-1-1 0 0,0 1 1 0 0,-1 0-1 0 0,1 0 0 0 0,0 0 1 0 0,0 0-1 0 0,0 0 0 0 0,0-1 1 0 0,0 1-1 0 0,0 0 1 0 0,0 0-1 0 0,-1 0 0 0 0,1 0 1 0 0,0 0-1 0 0,-5-8 107 0 0,-24-21 347 0 0,19 21-439 0 0,-16-21 0 0 0,25 27 23 0 0,-1 0-43 0 0,20 9-363 0 0,22 15 106 0 0,-1 1 0 0 0,42 33 0 0 0,63 66 148 0 0,-81-56 117 0 0,-14-19 264 0 0,-9-15-59 0 0,-30-22 264 0 0,-9-9-97 0 0,-6-6-165 0 0,-5-6-66 0 0,1-1-1 0 0,0 0 0 0 0,-7-14 1 0 0,6 12-88 0 0,-19-25 0 0 0,11 11-47 0 0,16 23-16 0 0,0 1 0 0 0,0 0 1 0 0,-1 0-1 0 0,0 0 0 0 0,0 1 1 0 0,0-1-1 0 0,0 1 1 0 0,-6-6-1 0 0,3 6-73 0 0,4 2-41 0 0,2 1 107 0 0,0 0-1 0 0,0 0 1 0 0,0 0 0 0 0,-1 1-1 0 0,1-1 1 0 0,0 0 0 0 0,0 0-1 0 0,0 0 1 0 0,0 1 0 0 0,-1-1-1 0 0,1 0 1 0 0,0 0 0 0 0,0 0-1 0 0,0 1 1 0 0,0-1 0 0 0,0 0-1 0 0,0 0 1 0 0,0 1-1 0 0,0-1 1 0 0,0 0 0 0 0,0 0-1 0 0,0 1 1 0 0,0-1 0 0 0,0 0-1 0 0,0 0 1 0 0,0 1 0 0 0,0-1-1 0 0,0 0 1 0 0,0 0 0 0 0,0 1-1 0 0,0-1 1 0 0,0 0-1 0 0,0 0 1 0 0,0 1 0 0 0,0-1-1 0 0,1 0 1 0 0,4 14-176 0 0,-4-10 64 0 0,2 4 57 0 0,1 0-1 0 0,0 1 0 0 0,0-2 0 0 0,1 1 1 0 0,0 0-1 0 0,0-1 0 0 0,12 13 1 0 0,-2-2-3 0 0,-11-13 69 0 0,0-1 0 0 0,1 1-1 0 0,0-1 1 0 0,0 0 0 0 0,0 0 0 0 0,1-1 0 0 0,-1 0-1 0 0,1 1 1 0 0,7 2 0 0 0,9 2 125 0 0,28 7 1 0 0,-28-9 3 0 0,15 2 41 0 0,56 6-1 0 0,-38-6-3062 0 0,-55-8 2843 0 0,1 0-27 0 0,-1 0 0 0 0,0 0 0 0 0,1 0 0 0 0,-1 0 0 0 0,0 0-1 0 0,1 0 1 0 0,-1 0 0 0 0,0 0 0 0 0,1 0 0 0 0,-1 0 0 0 0,0 0 0 0 0,1 0 0 0 0,-1 0 0 0 0,0 0-1 0 0,1 0 1 0 0,-1-1 0 0 0,0 1 0 0 0,1 0 0 0 0,-1 0 0 0 0,0 0 0 0 0,0 0 0 0 0,1-1 0 0 0,-1 1 0 0 0,0 0-1 0 0,1 0 1 0 0,-1 0 0 0 0,0-1 0 0 0,0 1 0 0 0,1-1 0 0 0,11-23-5456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80 5815 0 0,'0'0'1051'0'0,"-3"-13"4065"0"0,1 13-4990 0 0,1 0 0 0 0,-1 0 0 0 0,0 0 0 0 0,1 0 0 0 0,-1 0 0 0 0,1 0 0 0 0,-1 1 0 0 0,1-1 0 0 0,-1 1 0 0 0,1-1 0 0 0,-1 1 0 0 0,1-1 0 0 0,0 1 0 0 0,-1 0 0 0 0,1 0 0 0 0,0 0 0 0 0,-1 0 0 0 0,1 0 0 0 0,0 0 0 0 0,0 0 0 0 0,0 0 1 0 0,0 0-1 0 0,0 0 0 0 0,-1 3 0 0 0,-5 4 65 0 0,0 2 4 0 0,5-5-105 0 0,0 0-1 0 0,0 0 0 0 0,0-1 1 0 0,-1 1-1 0 0,-6 8 0 0 0,8-11-75 0 0,0 0 0 0 0,0 0 0 0 0,0 1-1 0 0,0-1 1 0 0,1 0 0 0 0,-1 1 0 0 0,1-1 0 0 0,-1 0-1 0 0,1 3 1 0 0,-3 10 40 0 0,2-10-31 0 0,0 0 1 0 0,0 0-1 0 0,1 1 0 0 0,0 4 0 0 0,-1 8 16 0 0,0-12 10 0 0,2 0-1 0 0,-1 0 1 0 0,1 1 0 0 0,0-1 0 0 0,0 0-1 0 0,1 0 1 0 0,-1 0 0 0 0,1 0 0 0 0,1 0 0 0 0,-1-1-1 0 0,1 1 1 0 0,0-1 0 0 0,5 8 0 0 0,-4-8-44 0 0,0-1 0 0 0,0 1 0 0 0,0-1 0 0 0,1 0 0 0 0,-1 0 1 0 0,1-1-1 0 0,0 1 0 0 0,0-1 0 0 0,0 0 0 0 0,1-1 0 0 0,-1 1 0 0 0,1-1 1 0 0,-1 0-1 0 0,8 1 0 0 0,-2 0 4 0 0,1-1-1 0 0,-1-1 1 0 0,1 0 0 0 0,0-1 0 0 0,-1 0-1 0 0,19-3 1 0 0,-26 3 5 0 0,1-1 0 0 0,0 0 0 0 0,-1 0 0 0 0,1 0 1 0 0,-1 0-1 0 0,1-1 0 0 0,-1 1 0 0 0,0-1 0 0 0,1 0 0 0 0,-1-1 0 0 0,0 1 0 0 0,0-1 0 0 0,0 0 0 0 0,-1 0 0 0 0,1 0 0 0 0,-1 0 0 0 0,0 0 0 0 0,1-1 0 0 0,-2 0 0 0 0,1 0 0 0 0,4-7 1 0 0,5-24 79 0 0,-4 9 30 0 0,-7 21-101 0 0,0-1 0 0 0,0 0 0 0 0,0 0 0 0 0,-1 0-1 0 0,0 1 1 0 0,0-1 0 0 0,0 0 0 0 0,-1 0 0 0 0,0 0-1 0 0,0 1 1 0 0,0-1 0 0 0,-3-5 0 0 0,-4-28 48 0 0,7 30-59 0 0,-1 1-1 0 0,0-1 1 0 0,0 1-1 0 0,-1 0 1 0 0,0 0-1 0 0,0 0 1 0 0,-1 0-1 0 0,-7-11 1 0 0,9 15-11 0 0,0 1 0 0 0,-1-1 1 0 0,0 0-1 0 0,0 1 0 0 0,0 0 0 0 0,0 0 1 0 0,0 0-1 0 0,0 0 0 0 0,-1 0 1 0 0,0 1-1 0 0,0-1 0 0 0,1 1 0 0 0,-1 0 1 0 0,0 0-1 0 0,-1 0 0 0 0,1 1 1 0 0,0 0-1 0 0,-6-2 0 0 0,7 3-17 0 0,-1 0 0 0 0,0 1 0 0 0,1-1-1 0 0,-1 1 1 0 0,1 0 0 0 0,-1 0 0 0 0,1 0-1 0 0,-1 0 1 0 0,1 0 0 0 0,0 1 0 0 0,0 0-1 0 0,-1-1 1 0 0,1 1 0 0 0,0 0 0 0 0,1 1 0 0 0,-4 1-1 0 0,-1 2-99 0 0,4-4 69 0 0,0 1-1 0 0,0 0 1 0 0,1 0-1 0 0,-1 0 1 0 0,-2 4-1 0 0,-8 8-139 0 0,10-10-44 0 0,0-1 0 0 0,0 0 0 0 0,0 1-1 0 0,1-1 1 0 0,-1 1 0 0 0,-1 6 0 0 0,1 9-2413 0 0,3-17 1480 0 0,-1 1-1 0 0,1-1 0 0 0,-1 0 1 0 0,1 0-1 0 0,-1 0 1 0 0,0 0-1 0 0,-3 6 1 0 0,1-3-1211 0 0,3 2 1464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5039 0 0,'5'-3'6016'0'0,"12"12"-3680"0"0,-14-8-2179 0 0,15 9 354 0 0,0 1 0 0 0,-1 1 0 0 0,-1 0 1 0 0,0 2-1 0 0,27 27 0 0 0,-5-4-89 0 0,15 10-236 0 0,-38-35-150 0 0,-11-9 2 0 0,0 0 1 0 0,0 0-1 0 0,0 0 1 0 0,0-1-1 0 0,0 1 1 0 0,1-1-1 0 0,-1 0 1 0 0,1 0-1 0 0,0 0 0 0 0,7 1 1 0 0,-9-2-8 0 0,-1 0 0 0 0,1 0 0 0 0,-1 0-1 0 0,1 0 1 0 0,-1 0 0 0 0,4 3 0 0 0,19 11 52 0 0,34 18 18 0 0,3 2 310 0 0,39 8-209 0 0,0-6 246 0 0,-37-17-144 0 0,23 15-149 0 0,-86-35-35 0 0,3 1-59 0 0,-1 0 0 0 0,1 0 0 0 0,-1 0 1 0 0,0 1-1 0 0,0-1 0 0 0,4 3 0 0 0,0-1-70 0 0,-2 0 46 0 0,1 0 1 0 0,-1 0-1 0 0,8 7 1 0 0,18 11-154 0 0,15 6 116 0 0,-13-7 0 0 0,-13-10 108 0 0,-19-10-17 0 0,0 1-23 0 0,4 2-43 0 0,2 1 36 0 0,-5-1-61 0 0,1-2 1 0 0,-1 1 0 0 0,1 0 0 0 0,0-1 0 0 0,-1 1 0 0 0,1-1 0 0 0,0 0 0 0 0,0 1 0 0 0,0-2 0 0 0,0 1-1 0 0,0 0 1 0 0,4 0 0 0 0,95 36 219 0 0,-85-31-198 0 0,0 0-1 0 0,24 5 0 0 0,-33-9 2 0 0,0 1 0 0 0,-1 0 0 0 0,1 1-1 0 0,0 0 1 0 0,-1 0 0 0 0,0 0 0 0 0,0 1 0 0 0,8 7 0 0 0,-14-11 43 0 0,4 4-666 0 0,-5-5 548 0 0,0 0 0 0 0,0 0 0 0 0,0 0 0 0 0,-1 0 1 0 0,1 0-1 0 0,0-1 0 0 0,0 1 0 0 0,0 0 0 0 0,0 0 0 0 0,0 0 0 0 0,0 0 0 0 0,0 0 0 0 0,0 0 1 0 0,0 0-1 0 0,0 0 0 0 0,0-1 0 0 0,0 1 0 0 0,0 0 0 0 0,0 0 0 0 0,0 0 0 0 0,1 0 0 0 0,-1 0 1 0 0,0 0-1 0 0,0 0 0 0 0,0 0 0 0 0,0 0 0 0 0,0 0 0 0 0,0-1 0 0 0,0 1 0 0 0,0 0 1 0 0,0 0-1 0 0,0 0 0 0 0,0 0 0 0 0,0 0 0 0 0,0 0 0 0 0,0 0 0 0 0,1 0 0 0 0,-1 0 0 0 0,0 0 1 0 0,0 0-1 0 0,0 0 0 0 0,0 0 0 0 0,0 0 0 0 0,0 0 0 0 0,0 0 0 0 0,0 0 0 0 0,0 0 0 0 0,1 0 1 0 0,-1 0-1 0 0,0 0 0 0 0,0 0 0 0 0,0 0 0 0 0,0 0 0 0 0,0 0 0 0 0,0 0 0 0 0,0 0 1 0 0,0 0-1 0 0,0 0 0 0 0,1 0 0 0 0,-7-37-15459 0 0,7 27 14215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4287 0 0,'11'6'1851'0'0,"0"-1"0"0"0,1 0 0 0 0,21 5-1 0 0,14 6 346 0 0,-30-9-1474 0 0,1-2 1 0 0,35 8-1 0 0,9 1-184 0 0,2-2-274 0 0,-44-8-176 0 0,12 4 16 0 0,67 25 72 0 0,-47-15 48 0 0,-24-10-88 0 0,106 30 1095 0 0,-92-28-1103 0 0,142 41 1040 0 0,-171-47-1071 0 0,1-1 0 0 0,0-1 0 0 0,-1 0 1 0 0,1 0-1 0 0,16-1 0 0 0,-11 0-20 0 0,-1 0 0 0 0,20 4 1 0 0,-13 1-113 0 0,-1 0 140 0 0,1-1 0 0 0,0 0 0 0 0,0-2 0 0 0,37 0 0 0 0,-29-5 29 0 0,33 3-1 0 0,-66-1-134 0 0,10 0-39 0 0,-1 0-1 0 0,19-2 0 0 0,-26 2-264 0 0,-2 0-211 0 0,0-1 454 0 0,1 1-1 0 0,-1 0 1 0 0,0 0-1 0 0,0 0 1 0 0,0-1-1 0 0,0 1 1 0 0,1 0-1 0 0,-1 0 1 0 0,0 0-1 0 0,0-1 1 0 0,0 1-1 0 0,0 0 1 0 0,0 0-1 0 0,0 0 1 0 0,0-1-1 0 0,0 1 1 0 0,0 0-1 0 0,0 0 1 0 0,0-1-1 0 0,0 1 1 0 0,0 0-1 0 0,0 0 1 0 0,0-1-1 0 0,0 1 1 0 0,0 0-1 0 0,0 0 1 0 0,0-1-1 0 0,0 1 1 0 0,0 0-1 0 0,0 0 1 0 0,0 0-1 0 0,0-1 1 0 0,0 1-1 0 0,-1 0 1 0 0,1 0-1 0 0,0 0 1 0 0,0-1-1 0 0,-4-9-1270 0 0,-23-33-13875 0 0,22 37 13953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6159 0 0,'0'0'959'0'0,"13"7"17"0"0,15 13-662 0 0,-21-14 54 0 0,0-1-1 0 0,0 0 1 0 0,0 0 0 0 0,1-1 0 0 0,0 0-1 0 0,13 4 1 0 0,34 11 370 0 0,-1 2 0 0 0,71 38-1 0 0,-22-5-517 0 0,-20-9-166 0 0,-56-30-44 0 0,56 39 30 0 0,-54-34-1 0 0,54 29 0 0 0,-27-23-110 0 0,1-3 0 0 0,1-2 0 0 0,81 16 0 0 0,-125-33 304 0 0,56 12-2644 0 0,-50-11 183 0 0,0 1 0 0 0,-1 1 0 0 0,22 11 0 0 0,-28-11 952 0 0,1-2 784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5327 0 0,'19'6'472'0'0,"2"5"-376"0"0,-1 5-96 0 0,6 0 0 0 0,9-2 112 0 0,-1 2 8 0 0,-3 1 0 0 0,1 1 0 0 0,3-2-936 0 0,-4-2-184 0 0,-3 1-40 0 0,2 0-8 0 0,-3-3 496 0 0,0 1 96 0 0,-3 2 16 0 0,2-1 8 0 0,2-4 328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7511 0 0,'9'3'779'0'0,"93"40"1644"0"0,197 71-1113 0 0,-237-84-1112 0 0,-57-29-272 0 0,-4 0-356 0 0,-22 3-3350 0 0,-21-8-2874 0 0,27 2 5866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6391 0 0,'24'6'190'0'0,"-1"1"0"0"0,-1 1 0 0 0,25 13-1 0 0,-3-2-72 0 0,125 59 1004 0 0,-65-28-1170 0 0,-14-2-2109 0 0,-87-46 1723 0 0,0 0 0 0 0,0 0 0 0 0,0 1 0 0 0,0-1 0 0 0,-1 1 0 0 0,1 0 0 0 0,1 3 0 0 0,6 5-1191 0 0,-1-2 1022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8495 0 0,'17'2'311'0'0,"1"1"0"0"0,32 9 0 0 0,-6-1-78 0 0,100 23 807 0 0,20 3-371 0 0,-23-5-337 0 0,33 6-1899 0 0,-169-37 1156 0 0,0 0 0 0 0,0 0 0 0 0,0-1-1 0 0,0 0 1 0 0,0 0 0 0 0,0 0-1 0 0,0 0 1 0 0,0-1 0 0 0,0 0 0 0 0,5-2-1 0 0,-9 3 358 0 0,-1 0 0 0 0,0 0 0 0 0,0 0 0 0 0,1 0 0 0 0,-1 0 0 0 0,0 0 0 0 0,0 0 0 0 0,0-1 0 0 0,1 1 0 0 0,-1 0 0 0 0,0 0 0 0 0,0 0 0 0 0,0 0 0 0 0,1 0 0 0 0,-1-1 0 0 0,0 1 0 0 0,0 0 0 0 0,0 0 0 0 0,0 0 0 0 0,0-1-1 0 0,0 1 1 0 0,1 0 0 0 0,-1 0 0 0 0,0-1 0 0 0,0 1 0 0 0,0 0 0 0 0,0 0 0 0 0,0-1 0 0 0,0 1 0 0 0,0 0 0 0 0,0 0 0 0 0,0 0 0 0 0,0-1 0 0 0,0 1 0 0 0,0 0 0 0 0,0 0 0 0 0,0-1 0 0 0,0 1 0 0 0,-1-1 0 0 0,-7-5-2082 0 0,4 3 1684 0 0,-2-2 29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7511 0 0,'300'29'2848'0'0,"-261"-27"-2689"0"0,-1-2 0 0 0,0-1-1 0 0,0-2 1 0 0,0-2 0 0 0,0-2-1 0 0,72-21 1 0 0,-88 21-504 0 0,26-8-815 0 0,-19 3-3882 0 0,-34 9 894 0 0,-2 0 3804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7687 0 0,'53'0'520'0'0,"0"-2"-1"0"0,0-3 0 0 0,54-11 1 0 0,-71 10-454 0 0,17 0 41 0 0,-1 1 0 0 0,1 3-1 0 0,74 7 1 0 0,-74 1 1953 0 0,-60 2-1321 0 0,-4-3-596 0 0,0-1 0 0 0,0-1 0 0 0,-1 1 0 0 0,1-2 0 0 0,-14 2 0 0 0,-8 2-147 0 0,-73 17-324 0 0,-83 20 171 0 0,174-39 311 0 0,1 0 0 0 0,-20 11 1 0 0,33-15-136 0 0,1 0 0 0 0,0 0 0 0 0,-1 0 0 0 0,1 0 1 0 0,0 1-1 0 0,-1-1 0 0 0,1 0 0 0 0,0 0 0 0 0,0 1 0 0 0,-1-1 1 0 0,1 0-1 0 0,0 0 0 0 0,0 1 0 0 0,-1-1 0 0 0,1 0 1 0 0,0 1-1 0 0,0-1 0 0 0,0 0 0 0 0,-1 1 0 0 0,1-1 0 0 0,0 0 1 0 0,0 1-1 0 0,0-1 0 0 0,0 0 0 0 0,0 1 0 0 0,0-1 1 0 0,0 1-1 0 0,0-1 0 0 0,0 0 0 0 0,0 1 0 0 0,0-1 0 0 0,0 1 1 0 0,0-1-1 0 0,0 0 0 0 0,0 1 0 0 0,0-1 0 0 0,1 0 1 0 0,-1 1-1 0 0,0-1 0 0 0,0 0 0 0 0,0 1 0 0 0,1-1 0 0 0,-1 0 1 0 0,0 1-1 0 0,1-1 0 0 0,-1 1 36 0 0,1 0 0 0 0,0 0 0 0 0,0 0 0 0 0,0 0 0 0 0,0 0 0 0 0,0-1 0 0 0,0 1 1 0 0,0 0-1 0 0,0-1 0 0 0,1 1 0 0 0,-1 0 0 0 0,0-1 0 0 0,1 1 0 0 0,10 0-75 0 0,-1 1 0 0 0,0-2 0 0 0,0 0 0 0 0,1 0 0 0 0,-1-1 0 0 0,0 0 0 0 0,11-3 0 0 0,80-24-342 0 0,-64 16 309 0 0,168-36 543 0 0,-53 13-134 0 0,-105 26-302 0 0,69-6 0 0 0,-22 3-169 0 0,-83 9-24 0 0,-16 1-78 0 0,-18-1-42 0 0,-11 2-43 0 0,0 1 0 0 0,0 2 0 0 0,0 2 0 0 0,0 1-1 0 0,0 1 1 0 0,1 2 0 0 0,-46 17 0 0 0,64-20 731 0 0,10-4-220 0 0,1 0 1 0 0,-1 0 0 0 0,1 0 0 0 0,-1 1-1 0 0,1 0 1 0 0,0 0 0 0 0,-1 0-1 0 0,1 0 1 0 0,0 0 0 0 0,0 0 0 0 0,-2 4-1 0 0,4-5 239 0 0,3 0-336 0 0,1 0 0 0 0,-1 0 0 0 0,1 0 0 0 0,-1 0 0 0 0,1 0 0 0 0,2 0 0 0 0,2 0-111 0 0,1-1 0 0 0,-1 0 0 0 0,0 0-1 0 0,1-1 1 0 0,-1 0 0 0 0,8-2 0 0 0,5-1-23 0 0,7 1 29 0 0,284-45 338 0 0,-305 47-431 0 0,-1 0 0 0 0,1 0 0 0 0,0 1 0 0 0,6 1 0 0 0,-10-1 59 0 0,0 0 1 0 0,0 0 0 0 0,0 0-1 0 0,-1 1 1 0 0,1-1 0 0 0,0 1 0 0 0,0 0-1 0 0,-1-1 1 0 0,1 1 0 0 0,0 0 0 0 0,-1 0-1 0 0,1 0 1 0 0,-1 0 0 0 0,1 0-1 0 0,-1 0 1 0 0,3 2 0 0 0,-4-2 19 0 0,0-1 6 0 0,0 0 0 0 0,0 0-1 0 0,1 0 1 0 0,-1 0 0 0 0,0 1 0 0 0,0-1 0 0 0,0 0 0 0 0,0 0 0 0 0,0 1 0 0 0,0-1-1 0 0,1 0 1 0 0,-1 0 0 0 0,0 0 0 0 0,0 1 0 0 0,0-1 0 0 0,0 0 0 0 0,0 0 0 0 0,0 1-1 0 0,0-1 1 0 0,0 0 0 0 0,0 0 0 0 0,0 1 0 0 0,0-1 0 0 0,0 0 0 0 0,0 0 0 0 0,0 1-1 0 0,-1-1 1 0 0,1 0 0 0 0,0 0 0 0 0,0 0 0 0 0,0 1 0 0 0,0-1 0 0 0,0 0 0 0 0,0 0 0 0 0,-1 0-1 0 0,1 1 1 0 0,0-1 0 0 0,0 0 0 0 0,0 0 0 0 0,-1 1 16 0 0,0 0-1 0 0,0 0 1 0 0,0 0-1 0 0,0 0 1 0 0,0 0 0 0 0,0 0-1 0 0,0 0 1 0 0,0-1-1 0 0,0 1 1 0 0,0 0 0 0 0,0-1-1 0 0,0 1 1 0 0,-1-1-1 0 0,1 1 1 0 0,-2-1 0 0 0,-19 5 216 0 0,-8-4-234 0 0,0 0-1 0 0,1-2 0 0 0,-32-5 1 0 0,25 0-781 0 0,-1 0 0 0 0,1-3 0 0 0,1-1 1 0 0,-1-1-1 0 0,-55-27 0 0 0,-47-29-4769 0 0,135 65 5481 0 0,0 0 0 0 0,0 0 0 0 0,0 0 1 0 0,0-1-1 0 0,1 1 0 0 0,0-1 1 0 0,-1 1-1 0 0,1-1 0 0 0,0 0 0 0 0,0 0 1 0 0,0 0-1 0 0,0 0 0 0 0,1 0 0 0 0,0 0 1 0 0,-1-1-1 0 0,1 1 0 0 0,0 0 0 0 0,0-1 1 0 0,1 1-1 0 0,-1-6 0 0 0,-5-14-2324 0 0,1 4 687 0 0,3 2 1223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268 771 4287 0 0,'0'-2'5800'0'0,"-20"-2"-2502"0"0,-3-16-3006 0 0,13 13 101 0 0,8 6-302 0 0,0-1 0 0 0,0 1 0 0 0,0-1-1 0 0,0 1 1 0 0,0-1 0 0 0,0 0 0 0 0,1 1 0 0 0,-1-1 0 0 0,1 0 0 0 0,-3-4 0 0 0,-13-6 398 0 0,-20-14 347 0 0,-8-2-456 0 0,45 27-374 0 0,0 1-1 0 0,-1 0 0 0 0,1-1 1 0 0,-1 1-1 0 0,1-1 0 0 0,0 1 1 0 0,-1-1-1 0 0,1 1 0 0 0,0-1 1 0 0,0 0-1 0 0,-1 1 0 0 0,1-1 1 0 0,0 1-1 0 0,0-1 0 0 0,0 1 1 0 0,0-1-1 0 0,0 0 0 0 0,0 1 1 0 0,0-1-1 0 0,0 0 0 0 0,0 1 1 0 0,0-1-1 0 0,0 1 0 0 0,0-2 1 0 0,0 2 0 0 0,1-1 1 0 0,-1 0 0 0 0,0 1 0 0 0,0-1 0 0 0,0 1-1 0 0,0-1 1 0 0,0 0 0 0 0,0 1 0 0 0,0-1 0 0 0,0 1-1 0 0,0-1 1 0 0,0 0 0 0 0,-1 1 0 0 0,1-1 0 0 0,0 1-1 0 0,0-1 1 0 0,0 1 0 0 0,-1-1 0 0 0,1 0-1 0 0,0 1 1 0 0,-1-1 0 0 0,1 1 0 0 0,0 0 0 0 0,-1-1-1 0 0,1 1 1 0 0,-1-1 0 0 0,1 1 0 0 0,-1-1 0 0 0,1 1-1 0 0,-1-1 1 0 0,0 1 73 0 0,1-1-79 0 0,0 0 0 0 0,0 1 0 0 0,0-1 0 0 0,0 0 0 0 0,-1 1 0 0 0,1-1 0 0 0,0 0 0 0 0,0 1 0 0 0,0-1 0 0 0,-1 0 0 0 0,1 1 0 0 0,0-1 0 0 0,-1 1 0 0 0,1-1-1 0 0,-1 1 1 0 0,1-1 0 0 0,-1 0 0 0 0,-6-11-2 0 0,1 4-1 0 0,5 7 7 0 0,1 0-1 0 0,-1 0 0 0 0,1 1 0 0 0,-1-1 1 0 0,1 0-1 0 0,-1 0 0 0 0,1 0 0 0 0,-1 0 1 0 0,1 0-1 0 0,0 0 0 0 0,0 0 0 0 0,-1-1 1 0 0,0 0 6 0 0,1 0-1 0 0,-1 1 1 0 0,0-1 0 0 0,0 0 0 0 0,0 1 0 0 0,0-1 0 0 0,0 0 0 0 0,-2-1 0 0 0,3 2-11 0 0,-1 0 0 0 0,1 0 0 0 0,-1 0 0 0 0,1-1 0 0 0,0 1 0 0 0,-1 0 0 0 0,1 0 0 0 0,0 0 0 0 0,0 0 0 0 0,0-1 0 0 0,0 1 0 0 0,1-2 0 0 0,-2-3 0 0 0,1 4 0 0 0,-1 0 0 0 0,0-1 0 0 0,0 1 0 0 0,0 0 0 0 0,0 0 0 0 0,-1 0 0 0 0,-2-3 0 0 0,3 3 0 0 0,0 1 0 0 0,-1-1 0 0 0,1 0 0 0 0,0 0 0 0 0,0 1 0 0 0,0-1 0 0 0,0 0 0 0 0,1 0 0 0 0,-1 0 0 0 0,0 0 0 0 0,0-4 0 0 0,-2-7-3 0 0,0-4 20 0 0,1-7 145 0 0,1 0-162 0 0,0-2 64 0 0,1 17-51 0 0,1 1-1 0 0,-3-17 0 0 0,0-3 15 0 0,-2-26 37 0 0,2 32-95 0 0,1 17 22 0 0,1 1 0 0 0,0-1 0 0 0,0 0 0 0 0,0 1 0 0 0,1-7 0 0 0,-5-13 129 0 0,8-3-11 0 0,1 5-89 0 0,-4 17-1 0 0,-1 0 1 0 0,2 0-1 0 0,-1 0 1 0 0,2-5 0 0 0,-1 4-9 0 0,0-1 1 0 0,0 1-1 0 0,-1-1 1 0 0,1-11-1 0 0,-1 11-2 0 0,0-1-1 0 0,0 1 1 0 0,0 0-1 0 0,4-8 1 0 0,-5 14-91 0 0,5-9-170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1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6335 0 0,'1'1'71'0'0,"1"1"-1"0"0,0-1 0 0 0,-1 1 1 0 0,1-1-1 0 0,-1 1 0 0 0,1 0 1 0 0,-1 0-1 0 0,0-1 0 0 0,0 1 1 0 0,0 0-1 0 0,1 3 0 0 0,5 7 1101 0 0,2 4 763 0 0,-7-13-1607 0 0,-1 0 0 0 0,1 0 0 0 0,-1 0 0 0 0,1-1 0 0 0,0 1 0 0 0,0-1 1 0 0,3 3-1 0 0,10 7 114 0 0,0 0 0 0 0,2-2 0 0 0,-1 0 0 0 0,1 0 0 0 0,1-2 0 0 0,-1 0 0 0 0,36 10 0 0 0,-9-2-324 0 0,-31-11-80 0 0,0 0-1 0 0,0-1 1 0 0,1 0 0 0 0,-1-1 0 0 0,17 1 0 0 0,18 3 99 0 0,-36-7-52 0 0,-10 0-74 0 0,0 0 0 0 0,0 0 0 0 0,0 0 0 0 0,0 0 0 0 0,-1 0 0 0 0,1 0 0 0 0,0 0 0 0 0,3-2 0 0 0,-4 2-100 0 0,-8-12-375 0 0,5 9 349 0 0,0 0 0 0 0,-1 1 0 0 0,1 0 0 0 0,-1-1-1 0 0,1 1 1 0 0,-1 0 0 0 0,0 0 0 0 0,0 0 0 0 0,-4-2 0 0 0,-32-12-933 0 0,33 13 888 0 0,-278-93-1373 0 0,264 92 1641 0 0,16 4 9 0 0,1 0-1 0 0,0-1 1 0 0,0 1 0 0 0,0-1-1 0 0,-1 0 1 0 0,1 0-1 0 0,0-1 1 0 0,-3-1 862 0 0,12 6 732 0 0,256 74-477 0 0,-232-69-1148 0 0,71 10 41 0 0,-32-7-60 0 0,-56-9-27 0 0,28 6-714 0 0,52 16-1 0 0,-56-14-608 0 0,-29-9 169 0 0,-1 1 1 0 0,1 0-1 0 0,-1 0 1 0 0,0 1 0 0 0,0-1-1 0 0,0 2 1 0 0,0-1-1 0 0,6 5 1 0 0,9 7-2240 0 0,2 1 2062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9727 0 0,'-2'3'94'0'0,"0"0"0"0"0,0 0 0 0 0,0-1-1 0 0,-1 1 1 0 0,1 0 0 0 0,-1-1 0 0 0,0 0-1 0 0,0 1 1 0 0,-4 1 0 0 0,-4 5 8 0 0,7-6-35 0 0,0 0 0 0 0,0 0 0 0 0,-1 0 0 0 0,1-1 0 0 0,-1 1 0 0 0,0-1 0 0 0,1 0 0 0 0,-1-1 0 0 0,0 1 0 0 0,0-1 0 0 0,0 0 0 0 0,0 0-1 0 0,0-1 1 0 0,0 1 0 0 0,-1-1 0 0 0,1 0 0 0 0,0 0 0 0 0,0-1 0 0 0,-5-1 0 0 0,2 2 1500 0 0,27 2-367 0 0,-13 0-113 0 0,-9 2-265 0 0,-10 2-498 0 0,12-6-33 0 0,-5 3 466 0 0,9 0-753 0 0,-1-1 1 0 0,1 0 0 0 0,0 0-1 0 0,0 0 1 0 0,0-1-1 0 0,0 1 1 0 0,0-1-1 0 0,1 0 1 0 0,3 2 0 0 0,35 5 23 0 0,-6 0 55 0 0,103 26-5 0 0,-80-22-31 0 0,93 34-1 0 0,-123-33 10 0 0,11 4 25 0 0,-35-14 187 0 0,-9 0-32 0 0,-12 1-40 0 0,-10-1-282 0 0,1-1 0 0 0,0-1 0 0 0,-48-5 0 0 0,53 0 41 0 0,0-1 0 0 0,0 0 0 0 0,-22-10 0 0 0,-57-29-31 0 0,32 14-260 0 0,46 20 264 0 0,-20-14 1 0 0,34 20 70 0 0,6 4-2 0 0,0-1-1 0 0,0 1 1 0 0,0-1-1 0 0,0 0 1 0 0,1 1-1 0 0,-1-1 1 0 0,0 0-1 0 0,0 1 1 0 0,1-1-1 0 0,-1 0 1 0 0,1 0-1 0 0,-1 1 1 0 0,1-1-1 0 0,-1 0 1 0 0,1 0-1 0 0,-1 0 1 0 0,1 0-1 0 0,0 0 1 0 0,-1 0-1 0 0,1 0 1 0 0,0-1-1 0 0,0 1-3 0 0,0 0 0 0 0,0 1 0 0 0,0-1 0 0 0,0 0 0 0 0,1 1 0 0 0,-1-1 0 0 0,0 0 0 0 0,0 1 0 0 0,1-1 0 0 0,-1 1 0 0 0,1-1 0 0 0,-1 0-1 0 0,0 1 1 0 0,1-1 0 0 0,-1 1 0 0 0,1-1 0 0 0,-1 1 0 0 0,1-1 0 0 0,0 1 0 0 0,-1 0 0 0 0,1-1 0 0 0,-1 1 0 0 0,1 0 0 0 0,0-1 0 0 0,-1 1 0 0 0,1 0 0 0 0,1-1 0 0 0,6-1-58 0 0,0 0-1 0 0,0 1 1 0 0,0 0 0 0 0,0 0 0 0 0,16 1 0 0 0,41 7-154 0 0,-40-3 210 0 0,11 0 115 0 0,230 34 449 0 0,-122-7-625 0 0,-143-31-12 0 0,-6-1 2 0 0,-22-4-316 0 0,-34-12 0 0 0,20 5-396 0 0,-47-7-1669 0 0,51 12-1569 0 0,1-2 0 0 0,-36-13-1 0 0,45 10 2935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123 169 8863 0 0,'0'0'687'0'0,"6"-3"-368"0"0,-3 1-3 0 0,0 1 1 0 0,0 0 0 0 0,0 0 0 0 0,0 1-1 0 0,0-1 1 0 0,0 1 0 0 0,0-1 0 0 0,0 1 0 0 0,6 0-1 0 0,-6 0-116 0 0,1 0-1 0 0,0 0 0 0 0,-1 0 0 0 0,1-1 1 0 0,0 0-1 0 0,3 0 0 0 0,-6 0-168 0 0,0 0 0 0 0,1 1 0 0 0,-1-1 0 0 0,0 0 0 0 0,0 0 0 0 0,0 0 0 0 0,0 1 1 0 0,0-1-1 0 0,0 0 0 0 0,-1 0 0 0 0,1-1 0 0 0,0 1 0 0 0,0 0 0 0 0,-1 0 0 0 0,1 0 0 0 0,-1 0 0 0 0,1-1 0 0 0,-1 1 0 0 0,1 0 0 0 0,-1 0 0 0 0,0-1 0 0 0,1 1 0 0 0,-1 0 0 0 0,0-1 0 0 0,0 0 0 0 0,0-1-21 0 0,0 0 0 0 0,0 1 0 0 0,0-1 0 0 0,-1 0 0 0 0,1 1 0 0 0,-1-1 0 0 0,1 0 0 0 0,-1 1 1 0 0,0-1-1 0 0,-2-4 0 0 0,-1 1-48 0 0,1 1 0 0 0,-1-1 0 0 0,0 1 0 0 0,0-1 0 0 0,-1 1 0 0 0,1 0 0 0 0,-1 1 0 0 0,0-1 0 0 0,0 1 0 0 0,-1 0 0 0 0,1 0 0 0 0,-9-4 0 0 0,5 5 30 0 0,-1-2 15 0 0,0 1-1 0 0,-1 0 0 0 0,-16-3 0 0 0,24 6 60 0 0,-1 0 0 0 0,1 1 0 0 0,0 0-1 0 0,0 0 1 0 0,0 0 0 0 0,0 0-1 0 0,0 1 1 0 0,-1-1 0 0 0,1 1 0 0 0,0-1-1 0 0,0 1 1 0 0,0 0 0 0 0,0 1-1 0 0,0-1 1 0 0,1 0 0 0 0,-1 1 0 0 0,-4 2-1 0 0,6-3-42 0 0,0-1 0 0 0,1 1 0 0 0,-1 0-1 0 0,0-1 1 0 0,0 1 0 0 0,1 0 0 0 0,-1-1-1 0 0,1 1 1 0 0,-1 0 0 0 0,0 0 0 0 0,1 0 0 0 0,0 0-1 0 0,-1-1 1 0 0,1 1 0 0 0,-1 0 0 0 0,1 0-1 0 0,0 0 1 0 0,0 0 0 0 0,0 0 0 0 0,-1 0-1 0 0,1 0 1 0 0,0 0 0 0 0,0 0 0 0 0,0 0 0 0 0,0 0-1 0 0,1 0 1 0 0,-1 0 0 0 0,0 0 0 0 0,0 0-1 0 0,0 0 1 0 0,1 0 0 0 0,-1 0 0 0 0,1-1 0 0 0,-1 1-1 0 0,0 0 1 0 0,1 0 0 0 0,0 0 0 0 0,-1 0-1 0 0,1-1 1 0 0,-1 1 0 0 0,1 0 0 0 0,1 0-1 0 0,4 5 32 0 0,1-1-1 0 0,-1 1 0 0 0,1-2 0 0 0,8 6 0 0 0,-5-4 54 0 0,3 2-16 0 0,1 0 0 0 0,0-1 0 0 0,0 0 0 0 0,0-1 0 0 0,1-1 0 0 0,0-1-1 0 0,22 5 1 0 0,-10-5-66 0 0,1-1-1 0 0,-1-1 0 0 0,37-2 0 0 0,-45-1-393 0 0,-1 0 0 0 0,24-6-1 0 0,-25 1-947 0 0,-16 6 581 0 0,-26-3-12637 0 0,18-1 12227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13847 0 0,'0'0'1068'0'0,"14"2"-633"0"0,2 0-232 0 0,0 1 0 0 0,0 0 0 0 0,18 7 0 0 0,3 0 64 0 0,117 22 212 0 0,80 1 44 0 0,-35-1-305 0 0,-190-30-311 0 0,0 0 0 0 0,12 6 0 0 0,-18-7-28 0 0,0 1 0 0 0,-1-1 0 0 0,1 0 0 0 0,-1 1 0 0 0,1 0 0 0 0,-1-1 0 0 0,0 1 0 0 0,0 0 0 0 0,0 0 0 0 0,0 0 0 0 0,2 4 0 0 0,-4-6 73 0 0,0 0-1 0 0,0 0 1 0 0,1 0-1 0 0,-1 0 1 0 0,0 0 0 0 0,0 1-1 0 0,0-1 1 0 0,0 0-1 0 0,0 0 1 0 0,0 0 0 0 0,0 0-1 0 0,-1 0 1 0 0,1 1-1 0 0,0-1 1 0 0,0 0 0 0 0,0 0-1 0 0,0 0 1 0 0,0 0-1 0 0,0 0 1 0 0,0 0 0 0 0,0 1-1 0 0,0-1 1 0 0,0 0-1 0 0,0 0 1 0 0,0 0 0 0 0,-1 0-1 0 0,1 0 1 0 0,0 0-1 0 0,0 0 1 0 0,0 0 0 0 0,0 1-1 0 0,0-1 1 0 0,0 0-1 0 0,0 0 1 0 0,-1 0 0 0 0,1 0-1 0 0,0 0 1 0 0,0 0-1 0 0,0 0 1 0 0,0 0 0 0 0,0 0-1 0 0,-1 0 1 0 0,1 0-1 0 0,0 0 1 0 0,0 0 0 0 0,0 0-1 0 0,0 0 1 0 0,-1 0-1 0 0,-6 0-1068 0 0,-12-3-4328 0 0,-26-9 0 0 0,26 5 4433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6391 0 0,'0'0'680'0'0,"2"-4"-680"0"0,2-2 0 0 0,3 0-304 0 0,0 2-488 0 0,0 0 384 0 0,4 1-688 0 0,-2 0-144 0 0,-1 3-24 0 0,-1-1-8 0 0,2-1 1016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7511 0 0,'0'0'582'0'0,"-15"5"631"0"0,-2 6 1063 0 0,14-12-2277 0 0,1 0-1 0 0,0-1 1 0 0,0 1 0 0 0,0 0 0 0 0,0-1-1 0 0,0 1 1 0 0,0-1 0 0 0,1 0-1 0 0,-1 0 1 0 0,0 0 0 0 0,0-2 0 0 0,-8-6 1 0 0,8 8 65 0 0,0 0 0 0 0,0 0 0 0 0,0 0 0 0 0,1 0 0 0 0,-1 0 0 0 0,0-1 0 0 0,1 1-1 0 0,-2-4 1 0 0,19 8-242 0 0,171 44-86 0 0,-161-38-28 0 0,-1 1 0 0 0,-1 1 1 0 0,0 2-1 0 0,-1 0 0 0 0,28 20 0 0 0,-22-11-480 0 0,90 59-7178 0 0,-83-60 7198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7631 0 0,'0'0'768'0'0,"23"5"-413"0"0,-18-3 114 0 0,0 0 1 0 0,0 1-1 0 0,-1-1 0 0 0,8 7 1 0 0,8 3 272 0 0,5 1-395 0 0,2-2-1 0 0,-1-2 1 0 0,1 0-1 0 0,53 10 0 0 0,-64-18-1614 0 0,-1 1 0 0 0,1-2-1 0 0,0 0 1 0 0,0-1 0 0 0,0-1 0 0 0,0 0-1 0 0,0-1 1 0 0,28-10 0 0 0,-27 6-158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178 100 4343 0 0,'-6'-1'451'0'0,"-15"-5"-122"0"0,12 5-141 0 0,-3 0-17 0 0,11 2-171 0 0,0-1 1 0 0,0 0-1 0 0,0 0 1 0 0,0 0-1 0 0,0 0 0 0 0,0 0 1 0 0,0 0-1 0 0,0 0 0 0 0,0 0 1 0 0,0 0-1 0 0,0 0 1 0 0,1-1-1 0 0,-2 1 0 0 0,-2-2 1 0 0,3 1 6 0 0,0 1-1 0 0,0-1 1 0 0,0 0 0 0 0,-1 1-1 0 0,1-1 1 0 0,0 1 0 0 0,0 0 0 0 0,-1-1-1 0 0,1 1 1 0 0,0 0 0 0 0,0 0-1 0 0,-1 0 1 0 0,1 0 0 0 0,0 0 0 0 0,-1 0-1 0 0,1 0 1 0 0,0 0 0 0 0,0 1-1 0 0,-3 0 1 0 0,2-1 31 0 0,-1 1 0 0 0,1-1-1 0 0,-1 0 1 0 0,1 0 0 0 0,0 0-1 0 0,-6 0 1 0 0,-12 0 83 0 0,6 2-128 0 0,-6 1 244 0 0,11 1 768 0 0,10-6-299 0 0,13-6-343 0 0,6 3-236 0 0,-17 5-127 0 0,0-1 0 0 0,0 1 0 0 0,0-1 0 0 0,-1 0 1 0 0,1 0-1 0 0,0 0 0 0 0,3-2 0 0 0,-3 1 9 0 0,1 0 0 0 0,-1 0-1 0 0,1 0 1 0 0,0 0-1 0 0,-1 1 1 0 0,1 0-1 0 0,0-1 1 0 0,0 1 0 0 0,0 1-1 0 0,0-1 1 0 0,0 0-1 0 0,0 1 1 0 0,8 0-1 0 0,6 0 161 0 0,0 0 0 0 0,26-6 0 0 0,-22 3-37 0 0,65-15 313 0 0,-67 13-507 0 0,-16 4 48 0 0,-1 0-1 0 0,0 0 1 0 0,1 0 0 0 0,-1 1-1 0 0,0-1 1 0 0,1 1-1 0 0,3 0 1 0 0,-6 0 8 0 0,0 1 11 0 0,0-1 0 0 0,0 0 0 0 0,0 0-1 0 0,0 0 1 0 0,0 1 0 0 0,0-1 0 0 0,0 0-1 0 0,0 0 1 0 0,0 0 0 0 0,-1 0 0 0 0,1 0-1 0 0,0-1 1 0 0,0 1 0 0 0,0 0-1 0 0,0 0 1 0 0,0-1 0 0 0,0 1 0 0 0,0 0-1 0 0,-1-1 1 0 0,1 1 0 0 0,0-1 0 0 0,0 1-1 0 0,0-1 1 0 0,-1 1 0 0 0,1-1 0 0 0,0 0-1 0 0,-1 1 1 0 0,1-1 0 0 0,0 0 0 0 0,0 0-1 0 0,0-1 250 0 0,-3 2-230 0 0,0 0 0 0 0,0 0 0 0 0,1-1 0 0 0,-1 1 1 0 0,0-1-1 0 0,1 1 0 0 0,-1-1 0 0 0,-2 0 0 0 0,3 0-18 0 0,0 0 1 0 0,0 1-1 0 0,0-1 0 0 0,0 1 0 0 0,-1 0 0 0 0,1-1 0 0 0,0 1 0 0 0,0 0 0 0 0,-1 0 0 0 0,1 0 1 0 0,0 0-1 0 0,-1 0 0 0 0,1 0 0 0 0,-2 0 0 0 0,-8 3 3 0 0,4-1-63 0 0,-1 0-1 0 0,1-1 0 0 0,-8 1 1 0 0,10-2 42 0 0,0 1 0 0 0,1 0-1 0 0,-1 0 1 0 0,1 1 0 0 0,-7 2 0 0 0,-16 4-5 0 0,-71 12-47 0 0,74-11-57 0 0,-3-1-70 0 0,26-8 146 0 0,-1 1 0 0 0,1-1 0 0 0,0 1 0 0 0,0 0 0 0 0,-1-1 0 0 0,1 1 0 0 0,0 0 0 0 0,0 0 0 0 0,0-1 0 0 0,0 1 0 0 0,-2 2 0 0 0,-2 4-748 0 0,5-7 760 0 0,0 0-1 0 0,0 0 1 0 0,0 0-1 0 0,0 0 1 0 0,0 1-1 0 0,0-1 1 0 0,0 0-1 0 0,0 0 1 0 0,0 0-1 0 0,0 0 1 0 0,0 0-1 0 0,0 0 1 0 0,0 0-1 0 0,0 1 1 0 0,0-1-1 0 0,0 0 1 0 0,0 0-1 0 0,0 0 1 0 0,0 0-1 0 0,0 0 1 0 0,0 0-1 0 0,0 0 1 0 0,0 0-1 0 0,0 0 1 0 0,0 1-1 0 0,0-1 1 0 0,0 0-1 0 0,0 0 1 0 0,0 0 0 0 0,1 0-1 0 0,-1 0 1 0 0,0 0-1 0 0,0 0 1 0 0,0 0-1 0 0,0 0 1 0 0,0 0-1 0 0,0 0 1 0 0,0 0-1 0 0,0 1 1 0 0,0-1-1 0 0,0 0 1 0 0,1 0-1 0 0,-1 0 1 0 0,8 1-622 0 0,0 0 0 0 0,0 0 0 0 0,0 0 0 0 0,0-1 0 0 0,0 0 0 0 0,10-2-1 0 0,2 1-537 0 0,0 3 730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23 4055 0 0,'-82'20'420'0'0,"33"-10"-584"0"0,48-9 163 0 0,1-1 2 0 0,-1 0-1 0 0,1 1 1 0 0,-1-1-1 0 0,1 0 1 0 0,-1 0-1 0 0,1 0 1 0 0,-1 0-1 0 0,1 0 1 0 0,-1 0-1 0 0,1 0 1 0 0,-1 0-1 0 0,1 0 1 0 0,0 0-1 0 0,-1 0 1 0 0,1 0-1 0 0,-1 0 0 0 0,1 0 1 0 0,-1 0-1 0 0,1-1 1 0 0,-1 1-1 0 0,1 0 1 0 0,-1 0-1 0 0,1 0 1 0 0,0-1-1 0 0,-1 1 1 0 0,1 0-1 0 0,-1-1 1 0 0,1 1-1 0 0,-1-1 1 0 0,1 1 10 0 0,-1 0 0 0 0,1 0 0 0 0,0-1 0 0 0,-1 1 0 0 0,1 0 0 0 0,0 0 0 0 0,-1 0 0 0 0,1-1 0 0 0,0 1 0 0 0,0 0 0 0 0,-1 0 0 0 0,1-1 0 0 0,0 1 1 0 0,0 0-1 0 0,-1 0 0 0 0,1-1 0 0 0,0 1 0 0 0,0 0 0 0 0,0-1 0 0 0,0 1 0 0 0,-1 0 0 0 0,1-1 0 0 0,5-3 693 0 0,11 1 99 0 0,-16 3-781 0 0,1 0-1 0 0,0 0 1 0 0,-1 0-1 0 0,1 0 1 0 0,0 0 0 0 0,-1 0-1 0 0,1-1 1 0 0,0 1-1 0 0,-1 0 1 0 0,1-1 0 0 0,0 1-1 0 0,-1 0 1 0 0,1-1-1 0 0,-1 1 1 0 0,1-1 0 0 0,0 0-1 0 0,0 1-5 0 0,-1-1 0 0 0,1 1 0 0 0,-1 0 0 0 0,1-1 0 0 0,-1 1 0 0 0,1-1 0 0 0,-1 1 0 0 0,1 0 0 0 0,-1 0 0 0 0,1-1 0 0 0,0 1 0 0 0,-1 0 0 0 0,1 0 0 0 0,0 0 0 0 0,-1-1 0 0 0,1 1 0 0 0,0 0 0 0 0,-1 0 0 0 0,1 0 0 0 0,0 0 0 0 0,3 1 23 0 0,-3 0-32 0 0,1-1-1 0 0,-1 0 0 0 0,0 0 0 0 0,0 1 0 0 0,0-1 0 0 0,1 0 0 0 0,-1 0 0 0 0,0 0 0 0 0,0 0 0 0 0,0 0 0 0 0,1-1 0 0 0,-1 1 0 0 0,0 0 0 0 0,0 0 1 0 0,0-1-1 0 0,0 1 0 0 0,0-1 0 0 0,0 1 0 0 0,1-1 0 0 0,-1 1 0 0 0,1-2 0 0 0,0 1 1 0 0,0 0 1 0 0,0 0-1 0 0,0 1 0 0 0,0-1 1 0 0,0 1-1 0 0,0-1 1 0 0,0 1-1 0 0,4 0 0 0 0,13-4 4 0 0,-18 4-11 0 0,0-1 0 0 0,1 1 0 0 0,-1 0 0 0 0,0 0 0 0 0,0 0 0 0 0,0 0 0 0 0,1 0 0 0 0,-1 0 0 0 0,0 0 0 0 0,0 0 0 0 0,1 1 0 0 0,-1-1 0 0 0,0 0 0 0 0,2 1 0 0 0,14 2 0 0 0,-16-3 428 0 0,-4 0-186 0 0,-9 0-137 0 0,-19 4-168 0 0,23-2 64 0 0,-1-1 0 0 0,1 0 0 0 0,-1 0 1 0 0,0-1-1 0 0,-15-1 0 0 0,13 0-5 0 0,0 0 1 0 0,1 2 0 0 0,-13 0 0 0 0,20 0-40 0 0,0-1 0 0 0,-1 0 1 0 0,1 0-1 0 0,-1 0 0 0 0,-4-2 1 0 0,4 2 15 0 0,1-1 0 0 0,0 1 0 0 0,-1-1 0 0 0,1 1 0 0 0,-5 1 0 0 0,-9-3-1221 0 0,20 2 928 0 0,-1 0-1 0 0,0-1 0 0 0,1 1 0 0 0,-1-1 0 0 0,0 0 1 0 0,0 0-1 0 0,0 0 0 0 0,1 0 0 0 0,-1 0 1 0 0,3-3-1 0 0,13-5-1355 0 0,-2 6 1248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 4863 0 0,'-1'0'375'0'0,"-3"2"-223"0"0,3-2-125 0 0,1 0 0 0 0,0 0-1 0 0,-1 0 1 0 0,1 0 0 0 0,0 0 0 0 0,-1 0-1 0 0,1 0 1 0 0,0 0 0 0 0,-1-1 0 0 0,1 1 0 0 0,0 0-1 0 0,0 0 1 0 0,-1 0 0 0 0,1-1 0 0 0,0 1-1 0 0,0 0 1 0 0,-1 0 0 0 0,1-1 0 0 0,0 1-1 0 0,0 0 1 0 0,0 0 0 0 0,-1-1 0 0 0,1 1 0 0 0,0 0-1 0 0,0-1 1 0 0,0 1 0 0 0,0 0 0 0 0,0-1-1 0 0,-1 1 1 0 0,1 0 0 0 0,0-1 0 0 0,0 1-1 0 0,0 0 1 0 0,0-1 0 0 0,0 1 0 0 0,0 0 0 0 0,0-1-1 0 0,1 1 1 0 0,8-8 614 0 0,-8 7-566 0 0,1-1-1 0 0,-1 1 1 0 0,1-1-1 0 0,0 1 1 0 0,-1 0-1 0 0,1 0 1 0 0,0 0-1 0 0,0 0 1 0 0,0 0-1 0 0,0 0 1 0 0,0 1-1 0 0,0-1 1 0 0,0 0-1 0 0,4 1 1 0 0,113-20 509 0 0,-16 3 196 0 0,-66 12-564 0 0,75-6 304 0 0,34-7-246 0 0,-40 5-391 0 0,-68 4-100 0 0,-16 3-1 0 0,-21 6 209 0 0,-1-1-1 0 0,1 1 0 0 0,-1 0 0 0 0,1-1 0 0 0,-1 1 0 0 0,1 0 0 0 0,0-1 1 0 0,-1 1-1 0 0,0 0 0 0 0,1-1 0 0 0,-1 1 0 0 0,1-1 0 0 0,-1 1 0 0 0,1-1 1 0 0,-1 1-1 0 0,0-1 0 0 0,1 1 0 0 0,-1-1 0 0 0,0 0 0 0 0,0 1 1 0 0,1-1-1 0 0,-1 0 0 0 0,0 0-4 0 0,1 0-102 0 0,-12 1 18 0 0,-1 2 0 0 0,1 0 0 0 0,0 0-1 0 0,-18 7 1 0 0,-13 3 87 0 0,7-3-964 0 0,22-6-297 0 0,1 0-1 0 0,0 0 1 0 0,-15 0 0 0 0,2-1-611 0 0,2 2 1160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0:25.28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154 110 7487 0 0,'0'0'811'0'0,"-11"-9"1501"0"0,10 8-2152 0 0,0 1 0 0 0,-1-1 1 0 0,1 1-1 0 0,0-1 0 0 0,0 1 0 0 0,0-1 1 0 0,-1 1-1 0 0,1 0 0 0 0,0 0 0 0 0,0-1 1 0 0,-1 1-1 0 0,1 0 0 0 0,0 0 0 0 0,0 0 0 0 0,-1 0 1 0 0,1 1-1 0 0,0-1 0 0 0,0 0 0 0 0,-1 1 1 0 0,1-1-1 0 0,0 0 0 0 0,0 1 0 0 0,0-1 0 0 0,0 1 1 0 0,-1 0-1 0 0,1-1 0 0 0,0 1 0 0 0,-1 1 1 0 0,-27 30 463 0 0,12-12-58 0 0,-1 0-390 0 0,17-19-169 0 0,0 0 0 0 0,0 0 0 0 0,0 0 0 0 0,0 0 0 0 0,0 0 0 0 0,0 0 0 0 0,1 1 0 0 0,-1-1 0 0 0,0 0 0 0 0,1 0 0 0 0,-1 0 0 0 0,1 1 0 0 0,0-1 0 0 0,-1 0 0 0 0,1 1 0 0 0,0-1 0 0 0,0 0 0 0 0,-1 1 0 0 0,1-1 0 0 0,0 0 0 0 0,1 1 0 0 0,-1-1 0 0 0,0 2 0 0 0,0-2-5 0 0,1 0-1 0 0,-1-1 0 0 0,0 1 0 0 0,0-1 1 0 0,0 1-1 0 0,0 0 0 0 0,0-1 1 0 0,0 1-1 0 0,0 0 0 0 0,0-1 1 0 0,0 1-1 0 0,-1 0 0 0 0,1-1 1 0 0,0 1-1 0 0,0-1 0 0 0,0 1 1 0 0,-1 0-1 0 0,0 0 0 0 0,1 0 3 0 0,-1 0 0 0 0,1-1-1 0 0,0 1 1 0 0,-1 0 0 0 0,1-1-1 0 0,0 1 1 0 0,0 0 0 0 0,0 0-1 0 0,-1-1 1 0 0,1 1 0 0 0,0 0-1 0 0,0 0 1 0 0,0 0 0 0 0,0-1-1 0 0,0 1 1 0 0,0 0 0 0 0,1 0 0 0 0,-1-1-1 0 0,0 2 1 0 0,2 5 25 0 0,0 0 1 0 0,0 1-1 0 0,-1-1 0 0 0,0 1 1 0 0,0-1-1 0 0,-1 14 0 0 0,0-20-29 0 0,-1 0 0 0 0,1 0 0 0 0,0 0 0 0 0,-1 0 0 0 0,1 0 0 0 0,0 0 0 0 0,-1 0 0 0 0,1-1 0 0 0,-1 1 0 0 0,0 0 0 0 0,1 0 0 0 0,-2 1 0 0 0,2-2 0 0 0,-1 1 0 0 0,1-1 0 0 0,-1 1 0 0 0,1-1 0 0 0,0 1 0 0 0,-1-1 0 0 0,1 1 0 0 0,0-1 0 0 0,-1 1 0 0 0,1-1 0 0 0,0 1 0 0 0,0 0 0 0 0,0-1 0 0 0,-1 1 0 0 0,1 0 0 0 0,0-1 0 0 0,0 1 0 0 0,0-1 0 0 0,0 1 0 0 0,0 0 0 0 0,0-1 0 0 0,0 1 0 0 0,0 0 0 0 0,1-1 0 0 0,-1 1 0 0 0,0-1 0 0 0,0 1 0 0 0,0 0 0 0 0,1-1 0 0 0,-1 1 0 0 0,2 5 10 0 0,0 0 0 0 0,-1 0 0 0 0,1-1-1 0 0,-1 1 1 0 0,-1 0 0 0 0,1 0 0 0 0,-1 0-1 0 0,0 0 1 0 0,-1 8 0 0 0,0 22 28 0 0,4 1 54 0 0,-3-24 37 0 0,0-12-121 0 0,0 1 0 0 0,0-1 1 0 0,0 0-1 0 0,0 1 0 0 0,0-1 1 0 0,0 1-1 0 0,0-1 0 0 0,1 0 1 0 0,-1 1-1 0 0,1 1 0 0 0,1 2 1 0 0,-1-1-1 0 0,1 1 1 0 0,-1 0 0 0 0,0 0-1 0 0,-1 0 1 0 0,1 7-1 0 0,-1-11-7 0 0,0 0 1 0 0,1 0-1 0 0,-1 0 0 0 0,0 0 0 0 0,1 0 0 0 0,-1 0 0 0 0,0 0 1 0 0,1 0-1 0 0,-1 0 0 0 0,2 2 0 0 0,4 9-2 0 0,-3-2 2 0 0,-3-9-2 0 0,1 0 0 0 0,-1 0 0 0 0,1 0 1 0 0,-1 0-1 0 0,0 0 0 0 0,0-1 0 0 0,0 1 1 0 0,1 0-1 0 0,-1 0 0 0 0,0 0 1 0 0,0 0-1 0 0,0 0 0 0 0,0 0 0 0 0,-1 1 1 0 0,3 25 0 0 0,-1-17 11 0 0,-1-9-11 0 0,1 0 1 0 0,-1-1-1 0 0,0 1 1 0 0,0 0-1 0 0,0-1 1 0 0,0 1-1 0 0,0 0 1 0 0,0-1-1 0 0,0 1 1 0 0,0 0-1 0 0,0-1 1 0 0,0 1-1 0 0,0 0 1 0 0,0-1-1 0 0,-1 1 1 0 0,1 0-1 0 0,0-1 1 0 0,0 1-1 0 0,-1 0 1 0 0,0 1 16 0 0,0-1 0 0 0,1 1-1 0 0,-1-1 1 0 0,1 1 0 0 0,-1-1 0 0 0,1 1 0 0 0,0-1 0 0 0,0 1-1 0 0,-1 0 1 0 0,1-1 0 0 0,0 1 0 0 0,0 0 0 0 0,1-1 0 0 0,-1 1 0 0 0,0-1-1 0 0,0 1 1 0 0,1-1 0 0 0,0 3 0 0 0,-1-4-14 0 0,0 1 1 0 0,0-1-1 0 0,0 1 1 0 0,0-1-1 0 0,0 1 1 0 0,0-1-1 0 0,0 1 1 0 0,0-1-1 0 0,0 1 1 0 0,-1-1 0 0 0,1 1-1 0 0,0-1 1 0 0,0 1-1 0 0,0-1 1 0 0,-1 0-1 0 0,1 1 1 0 0,0-1-1 0 0,-1 1 1 0 0,-3 11 136 0 0,5-3-45 0 0,-1-8-95 0 0,0-1 0 0 0,1 1 0 0 0,-1-1 0 0 0,0 1 0 0 0,0-1 0 0 0,0 1 0 0 0,0-1 0 0 0,0 1 0 0 0,0-1 0 0 0,0 1 0 0 0,0-1 0 0 0,0 1 0 0 0,0-1 0 0 0,0 1 0 0 0,0 0 0 0 0,-1-1 0 0 0,1 1 0 0 0,0-1 0 0 0,0 1-1 0 0,-1-1 1 0 0,1 1 0 0 0,0-1 0 0 0,0 0 0 0 0,-1 1 0 0 0,1-1 0 0 0,0 1 0 0 0,-1 0 0 0 0,0-1 0 0 0,1 1 0 0 0,0 0 0 0 0,-1 0 0 0 0,1-1 0 0 0,0 1 0 0 0,0 0 0 0 0,-1 0 0 0 0,1 0 0 0 0,0-1 0 0 0,0 1 0 0 0,0 0 0 0 0,0 0 0 0 0,0 0 0 0 0,0 0 0 0 0,1-1 0 0 0,-1 2 0 0 0,0-1 0 0 0,0 1 0 0 0,1-1 0 0 0,-1 0 0 0 0,0 1 0 0 0,0-1 0 0 0,0 0 0 0 0,0 0 0 0 0,-1 1 0 0 0,1-1 0 0 0,-1 1 0 0 0,-2 27 0 0 0,3-28 0 0 0,0 0 0 0 0,-1 0 0 0 0,1 1 0 0 0,0-1 0 0 0,0 0 0 0 0,0 0 0 0 0,0 0 0 0 0,0 0 0 0 0,0 0 0 0 0,0 0 0 0 0,1 0 0 0 0,0 2 0 0 0,-1-1 0 0 0,0-1 0 0 0,1 0 0 0 0,-1 1 0 0 0,0-1 0 0 0,0 0 0 0 0,0 1 0 0 0,0-1 0 0 0,0 0 0 0 0,0 3 0 0 0,-1-2 4 0 0,1-1-1 0 0,0 1 1 0 0,0-1 0 0 0,0 1-1 0 0,0-1 1 0 0,0 1-1 0 0,1-1 1 0 0,-1 1-1 0 0,1 2 1 0 0,1 9 72 0 0,-2-12-70 0 0,1 0 1 0 0,-1 0-1 0 0,0 0 0 0 0,0 0 0 0 0,1 0 1 0 0,-1 0-1 0 0,0 0 0 0 0,1 0 0 0 0,-1 0 0 0 0,1 0 1 0 0,-1 0-1 0 0,2 1 0 0 0,-1-1-6 0 0,-1 0 0 0 0,1 0 0 0 0,0 0 0 0 0,-1 0 0 0 0,1 0 0 0 0,-1 0 0 0 0,0 0 0 0 0,1 0-1 0 0,-1 0 1 0 0,0 0 0 0 0,1 0 0 0 0,-1 2 0 0 0,2 8 0 0 0,1 2 0 0 0,-3-12 1 0 0,0 0-1 0 0,0-1 1 0 0,0 1 0 0 0,0 0-1 0 0,0 0 1 0 0,0-1-1 0 0,0 1 1 0 0,0 0 0 0 0,0-1-1 0 0,1 1 1 0 0,-1-1 0 0 0,0 1-1 0 0,1 0 1 0 0,0 0-1 0 0,-1 0 3 0 0,0-1 0 0 0,0 1 0 0 0,1-1 0 0 0,-1 0 0 0 0,0 1 0 0 0,0-1 0 0 0,1 1 0 0 0,-1-1 0 0 0,0 1 0 0 0,0 0 0 0 0,0-1 0 0 0,0 1 0 0 0,0-1 0 0 0,0 1 0 0 0,0-1 0 0 0,0 1 0 0 0,0-1 0 0 0,0 1 0 0 0,0-1 0 0 0,0 1 0 0 0,-1 0 0 0 0,4 11 52 0 0,1 0-57 0 0,-1-3 2 0 0,-2-9 0 0 0,-1 1 0 0 0,1-1 0 0 0,-1 1 0 0 0,0-1 0 0 0,1 1 0 0 0,-1-1 0 0 0,0 1 0 0 0,0-1 0 0 0,1 1 0 0 0,-1-1 0 0 0,0 1 0 0 0,0 0 0 0 0,0-1 0 0 0,0 1 0 0 0,0-1 0 0 0,0 2 0 0 0,0-1 0 0 0,0 0 0 0 0,0 0 0 0 0,0 0 0 0 0,0 0 0 0 0,0 0 0 0 0,0 1 0 0 0,0-1 0 0 0,0 0 0 0 0,0 0 0 0 0,0 0 0 0 0,1 0 0 0 0,-1 0 0 0 0,1 0 0 0 0,-1 0 0 0 0,0 0 0 0 0,1 0 0 0 0,0 0 0 0 0,0 1 0 0 0,5 7 0 0 0,-2 0 83 0 0,-1 0 1 0 0,1 0-1 0 0,-1 1 0 0 0,3 18 0 0 0,0 0-19 0 0,2 9-61 0 0,-6-24 25 0 0,1 0 1 0 0,5 17-1 0 0,5 9 26 0 0,0-3-44 0 0,5 1 64 0 0,-4 4 90 0 0,-3-1-100 0 0,-1-3 0 0 0,-7-24 82 0 0,9 24 1 0 0,1-1-91 0 0,-9-25-25 0 0,10 23-1 0 0,-11-29-23 0 0,-1 1 0 0 0,0 1-1 0 0,0-1 1 0 0,1 12-1 0 0,-2-12 1 0 0,1 0-1 0 0,-1 1 0 0 0,1-1 0 0 0,3 8 0 0 0,8 27-6 0 0,-9-23 22 0 0,-4-15-9 0 0,0-1 0 0 0,1 1 0 0 0,-1-1 0 0 0,1 0-1 0 0,-1 1 1 0 0,2 3 0 0 0,8 27-6 0 0,0 1-498 0 0,-2-7 1175 0 0,1 0-630 0 0,-8-25-52 0 0,0 1 1 0 0,0 0 0 0 0,-1 0-1 0 0,1 0 1 0 0,-1 0 0 0 0,1 4 0 0 0,1 8 42 0 0,3 33-35 0 0,-5-34-10 0 0,0-13 0 0 0,0 0 0 0 0,0 0 0 0 0,0 0 0 0 0,0 0 0 0 0,0 1 0 0 0,0-1 0 0 0,0 0 0 0 0,0 0 0 0 0,0 0 0 0 0,1 0 0 0 0,-1 0 0 0 0,0 0 0 0 0,1 0 0 0 0,-1 0 0 0 0,2 1 0 0 0,1 10 0 0 0,-4-11 0 0 0,1 0 0 0 0,1 0 0 0 0,-1 0 0 0 0,0 0 0 0 0,0 0 0 0 0,0 0 0 0 0,0 0 0 0 0,1 0 0 0 0,-1-1 0 0 0,0 1 0 0 0,2 2 0 0 0,5 20 64 0 0,-7-23-64 0 0,1 1 0 0 0,-1 0 0 0 0,0 0 0 0 0,1 0 0 0 0,-1 0 0 0 0,0 0 0 0 0,0 0 0 0 0,1 0 0 0 0,-1 0 0 0 0,0 0 0 0 0,0 1 0 0 0,0-1 0 0 0,0 0 0 0 0,0 0 0 0 0,0 0 0 0 0,0 0 0 0 0,0-1 0 0 0,0 1 0 0 0,0 0 0 0 0,1 0 0 0 0,-1 0 0 0 0,0-1 0 0 0,0 1 0 0 0,1 0 0 0 0,-1 0 0 0 0,1-1 0 0 0,0 2 0 0 0,0-1 1 0 0,0 0 8 0 0,1 1-1 0 0,-1-1 1 0 0,1 0 0 0 0,-1 1-1 0 0,0 0 1 0 0,1-1 0 0 0,-1 1-1 0 0,0 0 1 0 0,0-1 0 0 0,0 1-1 0 0,0 0 1 0 0,-1 0 0 0 0,1 0-1 0 0,0 0 1 0 0,-1 0 0 0 0,1 0-1 0 0,-1 0 1 0 0,0 0 0 0 0,0 0-1 0 0,0 0 1 0 0,0 0 0 0 0,0 4-1 0 0,3 19-96 0 0,-3-23 84 0 0,0-1 0 0 0,0 0-1 0 0,0 0 1 0 0,1 0 0 0 0,-1 1-1 0 0,0-1 1 0 0,1 0 0 0 0,-1 0-1 0 0,1 0 1 0 0,-1 0 0 0 0,2 2-1 0 0,2 9-7 0 0,4 11 12 0 0,3 11 0 0 0,-11-30 15 0 0,1-1 0 0 0,0 1 0 0 0,1-1 0 0 0,-1 1 0 0 0,1-1 0 0 0,2 5 0 0 0,1 1 18 0 0,2 8-93 0 0,-6-14 36 0 0,0 1 1 0 0,0-1-1 0 0,1 0 0 0 0,-1 0 1 0 0,3 5-1 0 0,-1-4 29 0 0,0 1 0 0 0,-1 0 0 0 0,1 0 0 0 0,1 8 0 0 0,-2-7 9 0 0,1 0 1 0 0,-1-1 0 0 0,5 9 0 0 0,5 10 160 0 0,-6-17-179 0 0,-1 0 0 0 0,-1 1 0 0 0,1-1 0 0 0,-2 1 0 0 0,1 0 0 0 0,-1 1 0 0 0,5 15 0 0 0,3 5 56 0 0,-5-16-51 0 0,-3-6 10 0 0,0 0 0 0 0,-1 0-1 0 0,0 0 1 0 0,-1 0 0 0 0,1 0-1 0 0,0 15 1 0 0,-2-19-20 0 0,0 0-1 0 0,1 0 1 0 0,-1 0 0 0 0,1 0-1 0 0,0 0 1 0 0,2 4 0 0 0,0 2 11 0 0,0-5 11 0 0,-3-3-12 0 0,0-1-1 0 0,1 1 1 0 0,-1-1-1 0 0,1 1 1 0 0,-1 0-1 0 0,0-1 1 0 0,1 1-1 0 0,-1-1 1 0 0,0 1-1 0 0,0 0 1 0 0,0-1 0 0 0,1 1-1 0 0,-1 0 1 0 0,0-1-1 0 0,0 1 1 0 0,0 0-1 0 0,0 1 1 0 0,0-2 23 0 0,4 3 45 0 0,-3-3-70 0 0,0 0-1 0 0,0 0 0 0 0,0 0 1 0 0,-1-1-1 0 0,1 1 0 0 0,0 0 1 0 0,0 0-1 0 0,-1 0 0 0 0,1-1 1 0 0,0 1-1 0 0,0 0 0 0 0,-1-1 1 0 0,1 1-1 0 0,0-1 0 0 0,-1 1 1 0 0,2-2-1 0 0,-1 2 5 0 0,-1-1 0 0 0,1 0-1 0 0,0 0 1 0 0,0 0 0 0 0,-1 0 0 0 0,1 0-1 0 0,-1 0 1 0 0,1 0 0 0 0,-1 0 0 0 0,1 0-1 0 0,-1 0 1 0 0,0 0 0 0 0,1 0 0 0 0,-1 0-1 0 0,0 0 1 0 0,0 0 0 0 0,0 0 0 0 0,0-3-1 0 0,-3-18-64 0 0,2 16 68 0 0,-1-13-6 0 0,-6-27 0 0 0,4 28 0 0 0,1 1 0 0 0,-1-19 0 0 0,-1-19 1 0 0,0-7-314 0 0,7 52 249 0 0,-2 10 64 0 0,0 0 0 0 0,0 0 0 0 0,0-1 0 0 0,0 1-1 0 0,0 0 1 0 0,0 0 0 0 0,0 0 0 0 0,0 0 0 0 0,0 0-1 0 0,0 0 1 0 0,1 0 0 0 0,-1 0 0 0 0,0 0 0 0 0,0 0 0 0 0,0 0-1 0 0,0 0 1 0 0,0 0 0 0 0,0 0 0 0 0,0 0 0 0 0,0 0 0 0 0,0 0-1 0 0,0 0 1 0 0,0 0 0 0 0,0 0 0 0 0,0 0 0 0 0,0 0 0 0 0,0 0-1 0 0,0 0 1 0 0,1 0 0 0 0,-1 0 0 0 0,0 0 0 0 0,0 0 0 0 0,0 0-1 0 0,0 0 1 0 0,0 0 0 0 0,0 0 0 0 0,0 0 0 0 0,0 0-1 0 0,0 0 1 0 0,0 0 0 0 0,0 0 0 0 0,0 0 0 0 0,0 0 0 0 0,0 0-1 0 0,1 0 1 0 0,-1 0 0 0 0,0 0 0 0 0,0 0 0 0 0,0 0 0 0 0,0 0-1 0 0,0 0 1 0 0,0 0 0 0 0,0 0 0 0 0,0 0 0 0 0,0 0 0 0 0,0 0-1 0 0,0 1 1 0 0,5 5-22 0 0,4 6-10 0 0,4 21 32 0 0,-9-25-9 0 0,-1 0-1 0 0,1 0 1 0 0,2 12 0 0 0,6 14-18 0 0,34 79 26 0 0,-22-51 13 0 0,-16-39 24 0 0,-6-16-20 0 0,1 1 0 0 0,1 0 1 0 0,-1-1-1 0 0,6 10 0 0 0,-4-10-32 0 0,-1 1 0 0 0,0 0 0 0 0,4 11 0 0 0,-8-18 16 0 0,0-1-1 0 0,1 1 2 0 0,-1-1-1 0 0,0 0 0 0 0,0 0 1 0 0,0 1-1 0 0,0-1 0 0 0,0 0 1 0 0,1 0-1 0 0,-1 1 0 0 0,0-1 1 0 0,0 0-1 0 0,0 0 0 0 0,0 0 1 0 0,1 1-1 0 0,-1-1 1 0 0,0 0-1 0 0,0 0 0 0 0,1 0 1 0 0,-1 0-1 0 0,0 1 0 0 0,0-1 1 0 0,1 0-1 0 0,-1 0 0 0 0,0 0 1 0 0,1 0-1 0 0,-1 0 0 0 0,0 0 1 0 0,0 0-1 0 0,1 0 0 0 0,-1 0 1 0 0,0 0-1 0 0,1 0 1 0 0,-1 0-1 0 0,2-1 43 0 0,-2 0-43 0 0,1-1 1 0 0,0 0 0 0 0,-1 0-1 0 0,1 0 1 0 0,-1 1 0 0 0,0-1-1 0 0,0 0 1 0 0,0 0 0 0 0,1 0-1 0 0,-2 1 1 0 0,1-1 0 0 0,0 0-1 0 0,0 0 1 0 0,-1 0 0 0 0,1 0-1 0 0,-1 1 1 0 0,1-1 0 0 0,-2-2-1 0 0,-2-15-2 0 0,4 7 2 0 0,0-1 0 0 0,5-21 0 0 0,-4 30 0 0 0,-1-1 0 0 0,0 1 0 0 0,0-1 0 0 0,0 1 0 0 0,-1-1 0 0 0,-1-7 0 0 0,-2-16 0 0 0,-6-24-69 0 0,9 37-74 0 0,0-6-7 0 0,1 12 101 0 0,0 9 45 0 0,0-1 1 0 0,0 1 0 0 0,0-1-1 0 0,0 1 1 0 0,0-1-1 0 0,0 0 1 0 0,0 1 0 0 0,0-1-1 0 0,0 1 1 0 0,0-1-1 0 0,0 1 1 0 0,0-1-1 0 0,0 1 1 0 0,0-1 0 0 0,1 1-1 0 0,-1-1 1 0 0,0 1-1 0 0,0 0 1 0 0,1-1 0 0 0,-1 1-1 0 0,0-1 1 0 0,1 1-1 0 0,0-1 1 0 0,-1 0-64 0 0,2 2 41 0 0,-2-1 26 0 0,0 0 0 0 0,0 0 0 0 0,1 0 1 0 0,-1 0-1 0 0,0 0 0 0 0,0 0 1 0 0,0 0-1 0 0,0 0 0 0 0,1 1 0 0 0,-1-1 1 0 0,0 0-1 0 0,0 0 0 0 0,0 0 1 0 0,0 0-1 0 0,1 1 0 0 0,-1-1 0 0 0,0 0 1 0 0,0 0-1 0 0,0 0 0 0 0,0 0 1 0 0,0 1-1 0 0,0-1 0 0 0,0 0 0 0 0,1 0 1 0 0,-1 1-1 0 0,0-1 0 0 0,0 0 1 0 0,0 0-1 0 0,0 0 0 0 0,0 1 0 0 0,0-1 1 0 0,0 0-1 0 0,0 0 0 0 0,0 0 1 0 0,0 1-1 0 0,0-1 0 0 0,0 0 0 0 0,-1 0 1 0 0,1 1-1 0 0,0-1 0 0 0,0 0 1 0 0,0 0-1 0 0,0 0 0 0 0,0 1 0 0 0,-1 3-2 0 0,4 2-4 0 0,-1-3-2 0 0,0 0 0 0 0,0 0 0 0 0,0-1-1 0 0,0 1 1 0 0,0 0 0 0 0,0-1-1 0 0,3 3 1 0 0,-2-3 8 0 0,-1 1 0 0 0,0-1 0 0 0,0 1 0 0 0,0 0-1 0 0,0-1 1 0 0,2 6 0 0 0,7 9 12 0 0,20 27 95 0 0,-27-40-99 0 0,-1 1 0 0 0,0-1 0 0 0,0 1 1 0 0,0 0-1 0 0,3 6 0 0 0,-4-7 7 0 0,0 0 1 0 0,0-1-1 0 0,0 1 0 0 0,0 0 1 0 0,1-1-1 0 0,-1 1 0 0 0,1-1 1 0 0,0 0-1 0 0,5 4 0 0 0,-4-4 15 0 0,-2-2-5 0 0,0 1-1 0 0,1 0 1 0 0,-1-1 0 0 0,0 1 0 0 0,1-1-1 0 0,4 2 1 0 0,-6-3-21 0 0,0 0 0 0 0,-1-1 0 0 0,1 1 0 0 0,0 0 0 0 0,-1 0 0 0 0,1-1 0 0 0,0 1 0 0 0,-1 0 0 0 0,1-1 0 0 0,0 1 0 0 0,-1 0 0 0 0,1-1 0 0 0,-1 1 1 0 0,1-1-1 0 0,-1 1 0 0 0,1-1 0 0 0,-1 1 0 0 0,1-1 0 0 0,-1 0 0 0 0,1 1 0 0 0,-1-1 0 0 0,0 0 0 0 0,1 1 0 0 0,-1-1 0 0 0,0 0 0 0 0,0 1 0 0 0,1-1 0 0 0,-1 0 0 0 0,0-7 23 0 0,1 1 0 0 0,-1-1 1 0 0,-1 1-1 0 0,1-1 0 0 0,-1 1 0 0 0,-1 0 0 0 0,1-1 0 0 0,-1 1 1 0 0,0 0-1 0 0,-5-9 0 0 0,-9-25 26 0 0,11 29-48 0 0,5 11-16 0 0,-1-1 1 0 0,1 0-1 0 0,-1 0 1 0 0,0 0 0 0 0,1 1-1 0 0,-1-1 1 0 0,0 0-1 0 0,-2-2 1 0 0,2 3-85 0 0,9 15-1 0 0,7 23 24 0 0,5 8 72 0 0,-12-26-12 0 0,-3-5-31 0 0,-3-7 50 0 0,1 0 0 0 0,0 0 0 0 0,1-1 0 0 0,-1 1-1 0 0,1-1 1 0 0,0 0 0 0 0,8 9 0 0 0,-10-13 24 0 0,-1-1 0 0 0,0 0 0 0 0,0 0-1 0 0,1 0 1 0 0,-1 0 0 0 0,1 0 0 0 0,-1 0 0 0 0,2 1 0 0 0,-2-3-30 0 0,-1 1 1 0 0,0-1-1 0 0,1 0 1 0 0,-1 1-1 0 0,0-1 1 0 0,1 0 0 0 0,-1 0-1 0 0,0 1 1 0 0,0-1-1 0 0,0 0 1 0 0,0 0-1 0 0,0 1 1 0 0,0-1 0 0 0,0 0-1 0 0,0 0 1 0 0,0 1-1 0 0,0-1 1 0 0,0 0-1 0 0,0 0 1 0 0,0 1 0 0 0,-1-1-1 0 0,1 0 1 0 0,0 1-1 0 0,-1-1 1 0 0,1 0-1 0 0,-1 0 1 0 0,0-1 20 0 0,-13-61 52 0 0,10 45-90 0 0,6 21-23 0 0,-1 0 0 0 0,1-1 0 0 0,-1 1 1 0 0,1 0-1 0 0,3 3 0 0 0,4 6-56 0 0,3 11 94 0 0,17 48-1 0 0,-23-55-5 0 0,-4-11 1 0 0,0-1 0 0 0,0 1 0 0 0,0-1 0 0 0,1 0 1 0 0,5 8-1 0 0,-8-12 97 0 0,4 5 103 0 0,-4-5-192 0 0,0 0 0 0 0,0 0 0 0 0,1 0-1 0 0,-1 0 1 0 0,0 0 0 0 0,0 0 0 0 0,0 0 0 0 0,0 0-1 0 0,1 1 1 0 0,-1-1 0 0 0,0 0 0 0 0,0 0-1 0 0,0 0 1 0 0,0 0 0 0 0,1 0 0 0 0,-1 0 0 0 0,0 0-1 0 0,0 0 1 0 0,0 0 0 0 0,1 0 0 0 0,-1 0 0 0 0,0 0-1 0 0,0 0 1 0 0,0 0 0 0 0,0 0 0 0 0,1 0 0 0 0,-1-1-1 0 0,0 1 1 0 0,0 0 0 0 0,0 0 0 0 0,1 0 0 0 0,-1 0-1 0 0,0 0 1 0 0,0 0 0 0 0,0 0 0 0 0,0 0 0 0 0,0-1-1 0 0,0 1 1 0 0,1 0 0 0 0,-1 0 0 0 0,0 0-1 0 0,0 0 1 0 0,0-1 0 0 0,0 1 0 0 0,0 0 0 0 0,0 0-1 0 0,0 0 1 0 0,0 0 0 0 0,0-1 0 0 0,0 1 0 0 0,0 0-1 0 0,0 0 1 0 0,0 0 0 0 0,0-1 0 0 0,0 1 0 0 0,0 0-1 0 0,0 0 1 0 0,2-10-10 0 0,-1 3 50 0 0,0 0 0 0 0,-1 0-1 0 0,0-11 1 0 0,0 2 21 0 0,1 13-63 0 0,-1 0 1 0 0,0 0-1 0 0,0 0 0 0 0,0 0 1 0 0,-1 0-1 0 0,0-3 0 0 0,0 0-14 0 0,0 0-1 0 0,0 0 0 0 0,1 0 1 0 0,0-10-1 0 0,1 11-10 0 0,-1 4-29 0 0,1 1 1 0 0,0 0 52 0 0,-1 0 1 0 0,1 0 0 0 0,-1 0-1 0 0,1 0 1 0 0,-1 0 0 0 0,1 1-1 0 0,-1-1 1 0 0,1 0-1 0 0,-1 0 1 0 0,1 0 0 0 0,-1 1-1 0 0,1-1 1 0 0,-1 0-1 0 0,0 1 1 0 0,1-1 0 0 0,-1 0-1 0 0,1 1 1 0 0,-1-1-1 0 0,0 0 1 0 0,1 1 0 0 0,-1-1-1 0 0,0 1 1 0 0,1-1 0 0 0,-1 1-1 0 0,0 0 1 0 0,2 2-1 0 0,3 2 1 0 0,0 0 0 0 0,0 1 0 0 0,0 0 0 0 0,-1 0 0 0 0,0 0 0 0 0,0 0 0 0 0,-1 1 0 0 0,1-1 0 0 0,-2 1 0 0 0,1 0 0 0 0,-1 0 0 0 0,3 11 0 0 0,-4-14 0 0 0,1-1 0 0 0,0 0 0 0 0,0 0 0 0 0,0 1 0 0 0,0-1 0 0 0,0 0 0 0 0,0-1 0 0 0,1 1 0 0 0,0 0 0 0 0,-1-1 0 0 0,1 1 0 0 0,5 2 0 0 0,-2-1-10 0 0,-2-1-33 0 0,-2-6 44 0 0,-1 0 17 0 0,-1 0 1 0 0,0 0-1 0 0,1 1 0 0 0,-1-1 1 0 0,0 0-1 0 0,-1 0 0 0 0,1 0 0 0 0,0 0 1 0 0,-2-5-1 0 0,-10-26 227 0 0,8 22-218 0 0,0 0-1 0 0,1 0 0 0 0,-2-20 1 0 0,4 22-29 0 0,0 0 1 0 0,-1 0 0 0 0,-1 1-1 0 0,1-1 1 0 0,-2 1 0 0 0,-7-17-1 0 0,-27-50 2 0 0,28 59 0 0 0,0-1 0 0 0,1 0 0 0 0,-9-27 0 0 0,13 37 0 0 0,4 7-1 0 0,0 0 0 0 0,1-1 0 0 0,-1 1 0 0 0,0 0 0 0 0,1-1 0 0 0,-1 1 0 0 0,1 0 0 0 0,-1-1 0 0 0,1 1 0 0 0,-1-1 0 0 0,1 1 0 0 0,0 0 0 0 0,0-3 0 0 0,0 3-74 0 0,3 14-292 0 0,17 31 351 0 0,-12-27 16 0 0,-6-14 0 0 0,-1 0 0 0 0,0 0 0 0 0,1 0 0 0 0,-1 0 0 0 0,4 4 0 0 0,-2-3 0 0 0,0 0 0 0 0,-1 0 0 0 0,1 0 0 0 0,1 6 0 0 0,6 8 0 0 0,4 20 0 0 0,-8-25-10 0 0,-6-12 110 0 0,-4-12 106 0 0,-17-34-30 0 0,9 13-176 0 0,-4-14 0 0 0,-11-37 0 0 0,13 44 0 0 0,-19-46-3 0 0,17 48-31 0 0,-15-54-1 0 0,0-70-171 0 0,28 108 84 0 0,3 47 122 0 0,0 6 0 0 0,0 0-1 0 0,0-1 1 0 0,0 1 0 0 0,0 0-1 0 0,1 0 1 0 0,-1 0-1 0 0,0 0 1 0 0,0-1-1 0 0,0 1 1 0 0,0 0 0 0 0,0 0-1 0 0,1 0 1 0 0,-1 0-1 0 0,0 0 1 0 0,0 0 0 0 0,0 0-1 0 0,0 0 1 0 0,1-1-1 0 0,-1 1 1 0 0,0 0-1 0 0,0 0 1 0 0,0 0 0 0 0,1 0-1 0 0,-1 0 1 0 0,0 0-1 0 0,0 0 1 0 0,0 0 0 0 0,0 0-1 0 0,1 0 1 0 0,-1 0-1 0 0,0 0 1 0 0,0 0-1 0 0,0 1 1 0 0,1-1 0 0 0,-1 0-1 0 0,0 0 1 0 0,0 0-1 0 0,0 0 1 0 0,0 0 0 0 0,1 0-1 0 0,-1 0 1 0 0,0 0-1 0 0,0 0 1 0 0,0 1-1 0 0,0-1 1 0 0,0 0 0 0 0,1 0-1 0 0,4 5-52 0 0,0 2 38 0 0,-1 0-1 0 0,1 0 1 0 0,-1 0 0 0 0,-1 1 0 0 0,1-1 0 0 0,3 14-1 0 0,2 4 12 0 0,3 2 180 0 0,-2 0 0 0 0,9 37 0 0 0,-7-24-448 0 0,-11-34 119 0 0,1-7 124 0 0,-2-4 24 0 0,0-6 8 0 0,-17-51 62 0 0,-25-79-100 0 0,2 29 45 0 0,-12-42-48 0 0,21 54 12 0 0,4 6 26 0 0,22 72 0 0 0,5 17 2 0 0,-1 1 0 0 0,0 0 0 0 0,0 0 1 0 0,-3-7-1 0 0,4 1 41 0 0,0 10-44 0 0,0 0 0 0 0,0 0 0 0 0,0 0 1 0 0,0 0-1 0 0,0 0 0 0 0,0 0 0 0 0,0 0 1 0 0,0 0-1 0 0,0 0 0 0 0,0 0 0 0 0,0 0 1 0 0,0 0-1 0 0,0 0 0 0 0,0 0 0 0 0,0 0 1 0 0,0 0-1 0 0,0 0 0 0 0,0 0 0 0 0,0 0 1 0 0,0 0-1 0 0,0 0 0 0 0,0 0 0 0 0,1 0 1 0 0,-1 0-1 0 0,0 0 0 0 0,0 0 0 0 0,0 0 1 0 0,0 0-1 0 0,0 0 0 0 0,0 0 0 0 0,0 0 1 0 0,0 0-1 0 0,0 0 0 0 0,0 0 0 0 0,0 0 1 0 0,0 0-1 0 0,0 0 0 0 0,0 0 0 0 0,0 0 1 0 0,0 0-1 0 0,0 0 0 0 0,0 0 0 0 0,0 0 1 0 0,0 0-1 0 0,0 0 0 0 0,0 0 0 0 0,1 0 1 0 0,-1 0-1 0 0,0-1 0 0 0,0 1 0 0 0,0 0 1 0 0,0 0-1 0 0,0 0 0 0 0,0 0 0 0 0,0 0 1 0 0,0 0-1 0 0,0 0 0 0 0,0 0 0 0 0,0 0 1 0 0,0 0-1 0 0,0 0 0 0 0,0 0 0 0 0,0 0 1 0 0,0 0-1 0 0,0 0 0 0 0,0 0 0 0 0,5 5-6 0 0,6 7 11 0 0,-2 2-14 0 0,0 0-1 0 0,-1 1 1 0 0,-1 0-1 0 0,0 1 1 0 0,5 18-1 0 0,3 4 10 0 0,38 110 65 0 0,-51-155 21 0 0,-1-6-11 0 0,-7-25 6 0 0,-2 0 1 0 0,-16-51-1 0 0,17 66-72 0 0,-33-89 80 0 0,31 83-15 0 0,-1-5 12 0 0,-9-42 0 0 0,5 16-266 0 0,8 38 126 0 0,-4-28 0 0 0,2 3 59 0 0,-2-17-104 0 0,4 35-40 0 0,5 24 116 0 0,0 0-1 0 0,0 0 0 0 0,0 0 1 0 0,0 0-1 0 0,1-6 0 0 0,-3-1 25 0 0,1 10 0 0 0,4 8 0 0 0,-2-5 0 0 0,1 0 0 0 0,-1 0 0 0 0,0 0 0 0 0,0 0 0 0 0,0 0 0 0 0,0-1 0 0 0,0 1 0 0 0,0 0 0 0 0,0 0 0 0 0,0 0 0 0 0,0 0 0 0 0,0 0 0 0 0,-1 0 0 0 0,1 0 0 0 0,0 0 0 0 0,-1 0 0 0 0,1 0 0 0 0,-1 0 0 0 0,1 0 0 0 0,0 0 0 0 0,-1 0 0 0 0,1 0 0 0 0,0 0 0 0 0,0 0 0 0 0,0 0 0 0 0,0 0 0 0 0,0-1 0 0 0,0 1 0 0 0,0 0 0 0 0,0 0 0 0 0,0 0 0 0 0,0 0 0 0 0,0 0 0 0 0,1 1 0 0 0,3 6 1 0 0,-3-5-7 0 0,1 0 0 0 0,-1 0 0 0 0,0 0 0 0 0,0 1 1 0 0,0-1-1 0 0,0 1 0 0 0,0-1 0 0 0,-1 0 0 0 0,1 1 0 0 0,-1 5 0 0 0,0-4 6 0 0,1-1 0 0 0,-1 1 0 0 0,1 0 0 0 0,0 0 0 0 0,4 8 0 0 0,2 15 0 0 0,-3 0 0 0 0,9 76 0 0 0,-6-64-1 0 0,-5-31 5 0 0,0 1 0 0 0,1 13 0 0 0,-3-21 3 0 0,0-1-4 0 0,0 0 0 0 0,0 1 0 0 0,0-1 0 0 0,1 0 0 0 0,-1 0 0 0 0,0 1 1 0 0,1-1-1 0 0,-1 0 0 0 0,1 0 0 0 0,-1 0 0 0 0,1 0 0 0 0,-1 0 0 0 0,1 0 0 0 0,0 0 1 0 0,0 0-1 0 0,-1 0 0 0 0,1 0 0 0 0,0 0 0 0 0,1 1 0 0 0,-4-5 25 0 0,1-1-1 0 0,-1 1 0 0 0,0-1 0 0 0,1 0 1 0 0,0 1-1 0 0,0-1 0 0 0,0 0 1 0 0,0-5-1 0 0,-4-12 55 0 0,-8-32-56 0 0,-6-15 12 0 0,-13-43-27 0 0,-15-35 283 0 0,12 32-399 0 0,20 66-128 0 0,-17-98 0 0 0,30 133 214 0 0,0 5-61 0 0,4 14 37 0 0,27 140 43 0 0,-12-64-117 0 0,-13-56 103 0 0,2 6 77 0 0,-6-24 119 0 0,-3-20-32 0 0,-14-47-59 0 0,-5-25 37 0 0,-12-28-75 0 0,18 61-53 0 0,-9-23 0 0 0,-4-3 0 0 0,17 42 0 0 0,-25-53 0 0 0,30 74 5 0 0,6 12-14 0 0,0-1-1 0 0,0 1 1 0 0,0-1-1 0 0,0 1 1 0 0,-1-1 0 0 0,1 1-1 0 0,-1 0 1 0 0,0 0-1 0 0,1 0 1 0 0,-5-3 0 0 0,4 3-12 0 0,1 1 18 0 0,0 0 1 0 0,1 1-1 0 0,-1-1 0 0 0,0 1 0 0 0,0-1 1 0 0,0 1-1 0 0,0-1 0 0 0,0 1 1 0 0,0-1-1 0 0,0 1 0 0 0,0 0 0 0 0,0-1 1 0 0,0 1-1 0 0,0 0 0 0 0,-1 0 1 0 0,0 15-212 0 0,2-12 202 0 0,-1 0-1 0 0,1 0 1 0 0,0 0 0 0 0,0 0-1 0 0,0 0 1 0 0,0 0-1 0 0,0 0 1 0 0,1 0-1 0 0,-1 1 1 0 0,1-1 0 0 0,0 0-1 0 0,1 3 1 0 0,5 18 13 0 0,-6-15-8 0 0,2-1-1 0 0,5 15 1 0 0,3 13-35 0 0,13 43-22 0 0,-14-43 64 0 0,-6-25 0 0 0,-1-1 0 0 0,2 14 0 0 0,2 1 4 0 0,-6-21 6 0 0,1 0 0 0 0,-1 0 0 0 0,0 0 0 0 0,-1 0 1 0 0,1 0-1 0 0,0 7 0 0 0,5 10 43 0 0,-9-18-39 0 0,-8-17 228 0 0,8 10-241 0 0,1-1-1 0 0,0 1 0 0 0,1-1 1 0 0,-1 0-1 0 0,1 1 1 0 0,-1-6-1 0 0,-4-12-113 0 0,-15-54 183 0 0,12 43-15 0 0,-7-16-198 0 0,9 25 86 0 0,6 19 56 0 0,0 0-1 0 0,-1 0 1 0 0,0 1 0 0 0,-4-10-1 0 0,3 9 6 0 0,0 0-15 0 0,0-1-1 0 0,0 0 1 0 0,0 1 0 0 0,1-1 0 0 0,-3-9-1 0 0,4 13 12 0 0,0 0 0 0 0,0 0 0 0 0,0-1 0 0 0,0 1 0 0 0,0 0 0 0 0,-1 0 0 0 0,1 0 0 0 0,-1 0 0 0 0,1 1 0 0 0,-4-4 0 0 0,-10-13 0 0 0,15 17 0 0 0,-1 0 0 0 0,1 1 0 0 0,-1-1 0 0 0,0 0 0 0 0,0 1 0 0 0,1-1 0 0 0,-1 1 0 0 0,0-1 0 0 0,0 1 0 0 0,0-1 0 0 0,1 1 0 0 0,-1 0 0 0 0,0-1 0 0 0,0 1 0 0 0,0 0 0 0 0,0 0 0 0 0,-2-1 0 0 0,2 1 0 0 0,0-1 0 0 0,0 1 0 0 0,0-1 0 0 0,-1 1 0 0 0,1 0 0 0 0,0 0-1 0 0,0-1 1 0 0,0 1 0 0 0,0 0 0 0 0,0 0 0 0 0,0 0 0 0 0,-1 0 0 0 0,1 0 0 0 0,0 0-1 0 0,0 0 1 0 0,0 1 0 0 0,0-1 0 0 0,0 0 0 0 0,0 1 0 0 0,0-1 0 0 0,0 1-1 0 0,-2 0 1 0 0,0 1-7 0 0,0-1 4 0 0,0 1 0 0 0,-1 0 1 0 0,1 1-1 0 0,0-1 0 0 0,0 0 0 0 0,0 1 1 0 0,1 0-1 0 0,-1 0 0 0 0,1-1 1 0 0,-1 2-1 0 0,1-1 0 0 0,0 0 1 0 0,0 0-1 0 0,0 1 0 0 0,-1 4 1 0 0,-3 6-76 0 0,1 0-1 0 0,-5 23 1 0 0,7-17 57 0 0,1 1 0 0 0,1 0-1 0 0,1 0 1 0 0,1-1 0 0 0,6 40-1 0 0,-6-55 22 0 0,-1-1 0 0 0,1 0 0 0 0,0 0 0 0 0,0 0 0 0 0,3 6 0 0 0,-3-9 0 0 0,-1 0 0 0 0,0 0 0 0 0,1 0 0 0 0,-1 0 0 0 0,1 0 0 0 0,-1 0 0 0 0,1-1 0 0 0,-1 1 0 0 0,1 0 0 0 0,0 0 0 0 0,-1-1 0 0 0,1 1 0 0 0,0 0 0 0 0,-1-1 0 0 0,1 1 0 0 0,0-1 0 0 0,0 1 0 0 0,0-1 0 0 0,0 1 0 0 0,0-1 0 0 0,-1 0 0 0 0,1 1 0 0 0,0-1 0 0 0,2 0 0 0 0,-2 0 0 0 0,0 0 0 0 0,-1-1 0 0 0,1 1 0 0 0,0-1 0 0 0,-1 0 0 0 0,1 1 0 0 0,-1-1 0 0 0,1 1 0 0 0,-1-1 0 0 0,1 0 0 0 0,-1 1 0 0 0,1-1 0 0 0,-1 0 0 0 0,0 0 0 0 0,1 1 0 0 0,-1-1 0 0 0,0 0 0 0 0,1-1 0 0 0,3-16 0 0 0,-2-15 0 0 0,-2 0 0 0 0,-2 0 0 0 0,-7-40 0 0 0,6 38 0 0 0,2 23 0 0 0,0 0 0 0 0,-5-20 0 0 0,-1 7 85 0 0,5 13 65 0 0,-1 1 0 0 0,-7-19 1 0 0,8 27-132 0 0,1 1 1 0 0,0-1-1 0 0,-1 1 1 0 0,1-1-1 0 0,-1 1 1 0 0,0 0-1 0 0,0-1 1 0 0,0 1-1 0 0,0 0 1 0 0,0 0-1 0 0,0 0 1 0 0,0 1 0 0 0,-1-1-1 0 0,1 0 1 0 0,-5-1-1 0 0,5 2-41 0 0,1 1 1 0 0,0-1-1 0 0,0 1 0 0 0,0 0 0 0 0,0-1 0 0 0,-1 1 0 0 0,1 0 1 0 0,0 0-1 0 0,0 0 0 0 0,-1 0 0 0 0,1 0 0 0 0,0 0 1 0 0,0 0-1 0 0,-1 1 0 0 0,1-1 0 0 0,0 0 0 0 0,0 1 0 0 0,0-1 1 0 0,0 1-1 0 0,-1-1 0 0 0,1 1 0 0 0,0-1 0 0 0,0 1 1 0 0,0 0-1 0 0,0 0 0 0 0,0-1 0 0 0,1 1 0 0 0,-1 0 0 0 0,0 0 1 0 0,-1 2-1 0 0,-2 2 62 0 0,1 1 0 0 0,0 0 1 0 0,0-1-1 0 0,-3 13 0 0 0,0-3-319 0 0,2-7 234 0 0,1-1 1 0 0,-1 1 0 0 0,2 0 0 0 0,-1 0-1 0 0,1 0 1 0 0,1 0 0 0 0,-1 1 0 0 0,1-1-1 0 0,1 0 1 0 0,0 11 0 0 0,1-4 7 0 0,-1-12 28 0 0,0 0-1 0 0,0 0 0 0 0,0 1 0 0 0,1-1 1 0 0,-1 0-1 0 0,1 0 0 0 0,0 0 0 0 0,0 0 1 0 0,0 0-1 0 0,0 0 0 0 0,0 0 0 0 0,1 0 1 0 0,-1 0-1 0 0,4 4 0 0 0,-4-7 14 0 0,-1 1 0 0 0,1-1 0 0 0,-1 1 0 0 0,1-1 0 0 0,0 1 0 0 0,-1-1 0 0 0,1 0 0 0 0,0 0 1 0 0,-1 1-1 0 0,1-1 0 0 0,-1 0 0 0 0,1 0 0 0 0,0 0 0 0 0,-1 1 0 0 0,1-1 0 0 0,0 0 0 0 0,0 0 0 0 0,-1 0 0 0 0,1 0 0 0 0,0 0 0 0 0,-1 0 0 0 0,1-1 0 0 0,0 1 0 0 0,-1 0 0 0 0,1 0 0 0 0,0 0 0 0 0,-1-1 0 0 0,1 1 0 0 0,0 0 0 0 0,-1-1 0 0 0,1 1 0 0 0,-1 0 0 0 0,2-1 0 0 0,-2 0 15 0 0,2 0-5 0 0,-1 0 0 0 0,0 0 0 0 0,0 0 1 0 0,1 0-1 0 0,-1 0 0 0 0,0-1 0 0 0,0 1 0 0 0,0 0 0 0 0,0-1 0 0 0,-1 1 0 0 0,1 0 0 0 0,0-1 0 0 0,0 1 0 0 0,0-3 0 0 0,5-24-72 0 0,-3 15 29 0 0,-1-3 39 0 0,1 0 0 0 0,-2-1-1 0 0,0 0 1 0 0,-1 1 0 0 0,-1-1-1 0 0,0 0 1 0 0,-5-21 0 0 0,5 33-37 0 0,-1 1 1 0 0,1-1-1 0 0,-1 1 1 0 0,0 0-1 0 0,0-1 1 0 0,0 1-1 0 0,-1 0 1 0 0,1 0-1 0 0,-1 1 1 0 0,-5-6-1 0 0,7 7 35 0 0,0 1 1 0 0,0 0-1 0 0,0 0 0 0 0,0 0 0 0 0,-1 0 0 0 0,1 0 1 0 0,-1 0-1 0 0,1 0 0 0 0,-1 0 0 0 0,1 0 1 0 0,-1 1-1 0 0,1-1 0 0 0,-1 1 0 0 0,0-1 1 0 0,1 1-1 0 0,-1-1 0 0 0,0 1 0 0 0,1 0 1 0 0,-1 0-1 0 0,0 0 0 0 0,1 0 0 0 0,-1 0 0 0 0,0 0 1 0 0,1 1-1 0 0,-1-1 0 0 0,0 0 0 0 0,1 1 1 0 0,-1 0-1 0 0,1-1 0 0 0,-1 1 0 0 0,-2 1 1 0 0,0 1-62 0 0,1 0 0 0 0,-1 0 0 0 0,1 1 0 0 0,0 0 0 0 0,0-1 0 0 0,0 1 0 0 0,1 0 0 0 0,-1 0 0 0 0,1 0 0 0 0,0 1 0 0 0,0-1 1 0 0,-3 9-1 0 0,-5 11 17 0 0,7-17 27 0 0,1-1 1 0 0,0 0 0 0 0,0 1 0 0 0,-1 10 0 0 0,-4 14-5 0 0,5-26 13 0 0,1 1 0 0 0,0 0 0 0 0,0 0 0 0 0,0 8 0 0 0,-2 18 0 0 0,2-29 0 0 0,1 1 0 0 0,-1 0 0 0 0,1 0 0 0 0,0 0 0 0 0,0 0 0 0 0,2 5 0 0 0,-1 15 0 0 0,-1-22 0 0 0,0-1 0 0 0,0 0 0 0 0,0 1 0 0 0,0-1 0 0 0,1 0 0 0 0,-1 1 0 0 0,0-1 0 0 0,1 0 0 0 0,-1 0 0 0 0,1 1 0 0 0,-1-1 0 0 0,1 0 0 0 0,1 2 0 0 0,2 4 0 0 0,-4-7 1 0 0,0 0 0 0 0,0 1-1 0 0,0-1 1 0 0,1 1 0 0 0,-1-1-1 0 0,0 0 1 0 0,0 1 0 0 0,0-1-1 0 0,1 0 1 0 0,-1 1 0 0 0,0-1-1 0 0,1 0 1 0 0,-1 0 0 0 0,0 1 0 0 0,0-1-1 0 0,1 0 1 0 0,-1 0 0 0 0,0 0-1 0 0,1 1 1 0 0,-1-1 0 0 0,1 0-1 0 0,-1 0 1 0 0,0 0 0 0 0,1 0-1 0 0,-1 0 1 0 0,0 0 0 0 0,1 0 0 0 0,-1 0-1 0 0,1 0 1 0 0,-1 0 0 0 0,0 0-1 0 0,1 0 1 0 0,-1 0 0 0 0,1 0-1 0 0,-1 0 1 0 0,0 0 0 0 0,1 0-1 0 0,10-8 36 0 0,-10 6-34 0 0,3-2-3 0 0,0-1 0 0 0,-1 1 1 0 0,0-1-1 0 0,0 0 0 0 0,0-1 0 0 0,0 1 0 0 0,-1 0 0 0 0,0-1 0 0 0,0 1 0 0 0,0-1 0 0 0,0-6 1 0 0,1-4-30 0 0,-1 8 96 0 0,0 0 0 0 0,-1-1 0 0 0,0-12 0 0 0,-1 3 36 0 0,1 10-146 0 0,-2 1 0 0 0,1 0 0 0 0,-1-1 0 0 0,-1-7 0 0 0,-1 3-23 0 0,1 4 52 0 0,0 1 0 0 0,0 0 1 0 0,-3-8-1 0 0,4 13-1 0 0,0 0 0 0 0,0 0-1 0 0,0 1 1 0 0,-1-1 0 0 0,1 0 0 0 0,0 0-1 0 0,-1 1 1 0 0,0-1 0 0 0,1 1 0 0 0,-1-1-1 0 0,0 1 1 0 0,1 0 0 0 0,-1-1 0 0 0,0 1-1 0 0,-2-1 1 0 0,1 1-10 0 0,-27-9-136 0 0,29 10 165 0 0,0-1 0 0 0,0 1 0 0 0,0 0 1 0 0,-1 0-1 0 0,1 0 0 0 0,0 0 0 0 0,0 0 0 0 0,0 0 1 0 0,-1 0-1 0 0,1 0 0 0 0,0 0 0 0 0,0 1 0 0 0,0-1 0 0 0,0 1 1 0 0,0-1-1 0 0,0 0 0 0 0,-1 1 0 0 0,1 0 0 0 0,0-1 1 0 0,0 1-1 0 0,1 0 0 0 0,-1-1 0 0 0,-2 3 0 0 0,-9 9-3 0 0,11-10 0 0 0,-1-1 0 0 0,1 0 0 0 0,0 0 0 0 0,0 1 0 0 0,0-1 0 0 0,0 0 0 0 0,0 1 0 0 0,0 0 0 0 0,0-1 0 0 0,0 1 0 0 0,0-1 0 0 0,1 1 0 0 0,-1 0 0 0 0,0-1 0 0 0,1 1 0 0 0,-1 3 0 0 0,-5 24 0 0 0,4-24 0 0 0,1 1 0 0 0,-1-1 0 0 0,1 1 0 0 0,1 0 0 0 0,-1-1 0 0 0,1 8 0 0 0,0 14 0 0 0,0-20-2 0 0,-1 0 0 0 0,2 0 0 0 0,-1 0 0 0 0,3 12 0 0 0,-1-10-14 0 0,5 16-3 0 0,4 34 0 0 0,-7-38 52 0 0,0-1 0 0 0,15 39 0 0 0,-3-11 131 0 0,-7-22-76 0 0,26 50 0 0 0,-20-44-49 0 0,-5-14 62 0 0,15 25 1 0 0,-21-36-71 0 0,1-1 0 0 0,-1 0 0 0 0,1-1 0 0 0,1 1 0 0 0,-1-1-1 0 0,1 0 1 0 0,6 5 0 0 0,-11-9-31 0 0,1 0 0 0 0,-1-1 0 0 0,0 1 0 0 0,0 0 0 0 0,0-1 0 0 0,0 1 0 0 0,1-1 0 0 0,-1 1 0 0 0,0-1 0 0 0,1 0 0 0 0,-1 0 0 0 0,0 1 0 0 0,1-1 0 0 0,-1 0 0 0 0,0 0 0 0 0,1 0 0 0 0,-1 0 0 0 0,0-1 0 0 0,1 1 0 0 0,-1 0 0 0 0,0-1 0 0 0,2 1 0 0 0,-1-1 0 0 0,-1-1 0 0 0,1 1 0 0 0,-1 0 0 0 0,1 0 0 0 0,-1 0 0 0 0,1-1 0 0 0,-1 1 0 0 0,0-1 0 0 0,0 1 0 0 0,0-1 0 0 0,0 0 0 0 0,0 1 0 0 0,1-4 0 0 0,1-2 0 0 0,-1 0 0 0 0,1-1 0 0 0,-2 1 0 0 0,1 0 0 0 0,-1-1 0 0 0,0-13 0 0 0,-1 11-1 0 0,1-13-195 0 0,-6-40 1 0 0,3 50 107 0 0,-4-24-84 0 0,-11-40-1 0 0,14 67 139 0 0,0-1 0 0 0,-1 1-1 0 0,-1 0 1 0 0,1 0-1 0 0,-2 1 1 0 0,1-1-1 0 0,-1 1 1 0 0,-11-12 0 0 0,16 19 11 0 0,-1 0 1 0 0,-1 0 0 0 0,1 0 0 0 0,0 0 0 0 0,0 0 0 0 0,-1 1-1 0 0,1-1 1 0 0,-5-1 0 0 0,6 2 20 0 0,1 1 0 0 0,-1 0 0 0 0,0 0-1 0 0,1 0 1 0 0,-1 0 0 0 0,1 0 0 0 0,-1 0 0 0 0,1 0 0 0 0,-1 0-1 0 0,0 0 1 0 0,1 0 0 0 0,-1 0 0 0 0,1 0 0 0 0,-1 0 0 0 0,1 0-1 0 0,-1 1 1 0 0,0-1 0 0 0,1 0 0 0 0,-1 1 0 0 0,0 0-4 0 0,0-1 0 0 0,0 1 0 0 0,1 0 0 0 0,-1 0 0 0 0,0 0 0 0 0,1 0 0 0 0,-1-1 1 0 0,1 1-1 0 0,-1 0 0 0 0,1 0 0 0 0,0 0 0 0 0,-1 0 0 0 0,1 0 0 0 0,0 0 0 0 0,0 2 0 0 0,-3 11-91 0 0,2 0 0 0 0,0 1 0 0 0,0 0 0 0 0,3 16 0 0 0,10 61-159 0 0,30 139 1135 0 0,20 126 119 0 0,-37-232-762 0 0,-5-27-157 0 0,14 38 257 0 0,-30-125-291 0 0,-3-6-29 0 0,1 0 0 0 0,-1-1 0 0 0,1 1 0 0 0,1-1 0 0 0,-1 0 0 0 0,5 6 0 0 0,-7-9-16 0 0,0-1 0 0 0,1 1 0 0 0,-1-1 0 0 0,0 1 0 0 0,0-1 0 0 0,1 1 0 0 0,-1-1 0 0 0,1 1 0 0 0,-1-1 0 0 0,0 0 0 0 0,1 1 0 0 0,-1-1 0 0 0,1 0 0 0 0,-1 1 0 0 0,1-1 0 0 0,-1 0 0 0 0,1 0 0 0 0,-1 1 0 0 0,1-1 0 0 0,-1 0 0 0 0,1 0 0 0 0,0 0 0 0 0,2-4 0 0 0,-3 4 0 0 0,1-3 0 0 0,1 0 0 0 0,-1-1 0 0 0,0 1 0 0 0,0-1 0 0 0,0 1 0 0 0,0-1 0 0 0,0 0 0 0 0,-1 1 0 0 0,0-1 0 0 0,1 0 0 0 0,-2 1 0 0 0,1-1 0 0 0,0 0 0 0 0,-1-3 0 0 0,0-12 0 0 0,-14-132-66 0 0,11 113 30 0 0,-19-75-190 0 0,5 30 162 0 0,-1-5-175 0 0,-3 0-1 0 0,-67-163 1 0 0,42 160-12 0 0,19 41-14 0 0,25 44 202 0 0,-1 1 0 0 0,0-1 1 0 0,0 1-1 0 0,0 0 1 0 0,-1 1-1 0 0,-5-6 1 0 0,-1-1-74 0 0,11 11 136 0 0,-1 0 0 0 0,1-1 0 0 0,0 1 0 0 0,-1 0 0 0 0,1 0 0 0 0,0-1 0 0 0,-1 1 0 0 0,1 0 0 0 0,0 0 0 0 0,-1-1 0 0 0,1 1 0 0 0,0 0 0 0 0,-1 0 0 0 0,1 0 0 0 0,-1 0 0 0 0,1 0 0 0 0,0 0 0 0 0,-1 0 0 0 0,1-1 0 0 0,-1 1 0 0 0,1 0 0 0 0,0 0 0 0 0,-1 1 0 0 0,1-1 0 0 0,-1 0 0 0 0,1 0 0 0 0,0 0 0 0 0,-1 0 0 0 0,1 0 0 0 0,-1 0 0 0 0,1 0 0 0 0,0 1 0 0 0,-1-1 0 0 0,1 0 0 0 0,0 0 0 0 0,-1 1 0 0 0,1-1 0 0 0,0 0 0 0 0,-1 0 0 0 0,1 1 0 0 0,0-1 0 0 0,0 0 0 0 0,-1 1 0 0 0,1 0 0 0 0,-1 0 0 0 0,0 0 0 0 0,0 1 0 0 0,1-1 0 0 0,-1 1 0 0 0,1-1 0 0 0,-1 0 0 0 0,1 1 0 0 0,-1-1 0 0 0,1 1 0 0 0,0 2 0 0 0,-2 18 0 0 0,2-16 0 0 0,-1-1 0 0 0,1 1 0 0 0,0 0 0 0 0,2 12 0 0 0,1-3 0 0 0,11 63 0 0 0,-10-51 42 0 0,1 0 0 0 0,17 46 0 0 0,-6-22 95 0 0,54 174 376 0 0,-35-110-239 0 0,10 37 156 0 0,27 108 66 0 0,-16-79-336 0 0,-53-172-134 0 0,0-1 0 0 0,1 0 0 0 0,0 0-1 0 0,0 0 1 0 0,1 0 0 0 0,0-1 0 0 0,0 0-1 0 0,8 8 1 0 0,-13-15-25 0 0,0 0 0 0 0,1 1 0 0 0,-1-1 1 0 0,0 0-1 0 0,1 0 0 0 0,-1 1 0 0 0,0-1 0 0 0,0 0 0 0 0,1 0 0 0 0,-1 0 0 0 0,0 0 0 0 0,1 1 0 0 0,-1-1 1 0 0,1 0-1 0 0,-1 0 0 0 0,0 0 0 0 0,1 0 0 0 0,-1 0 0 0 0,0 0 0 0 0,1 0 0 0 0,-1 0 0 0 0,0 0 0 0 0,1 0 0 0 0,-1 0 1 0 0,1 0-1 0 0,-1 0 0 0 0,0-1 0 0 0,1 1 0 0 0,-1 0 0 0 0,0 0 0 0 0,1 0 0 0 0,-1 0 0 0 0,0-1 0 0 0,1 1 1 0 0,-1 0-1 0 0,0 0 0 0 0,0 0 0 0 0,1-1 0 0 0,-1 1 0 0 0,0 0 0 0 0,0-1 0 0 0,1 1 0 0 0,-1 0 0 0 0,0-1 0 0 0,0 1 1 0 0,0 0-1 0 0,0-1 0 0 0,1 1 0 0 0,-1 0 0 0 0,0-1 0 0 0,0 1 0 0 0,0 0 0 0 0,0-1 0 0 0,0 1 0 0 0,0 0 1 0 0,0-1-1 0 0,3-23-80 0 0,-3 5 53 0 0,0 7-10 0 0,0-1-1 0 0,-1 0 0 0 0,-4-14 0 0 0,-2-11-72 0 0,-5-56-1 0 0,7 56 5 0 0,-2 0 1 0 0,-12-42-1 0 0,2 13-63 0 0,-52-215-300 0 0,3 16 318 0 0,16 64-1128 0 0,37 159 992 0 0,11 39 269 0 0,1 0 0 0 0,-1 0 0 0 0,0 0 0 0 0,0 0 1 0 0,-1 1-1 0 0,1-1 0 0 0,-1 1 0 0 0,-3-4 0 0 0,5 6 25 0 0,1 1 0 0 0,-1-1 0 0 0,1 1 0 0 0,0 0 0 0 0,-1-1 0 0 0,1 1 0 0 0,-1-1 0 0 0,1 1 0 0 0,-1 0 0 0 0,1 0 0 0 0,-1-1 0 0 0,1 1 0 0 0,-1 0 0 0 0,0 0 0 0 0,1-1 0 0 0,-1 1 0 0 0,1 0 0 0 0,-1 0 0 0 0,0 0 0 0 0,1 0 0 0 0,-1 0 0 0 0,1 0 0 0 0,-1 0 0 0 0,0 0 0 0 0,1 0 0 0 0,-1 0 0 0 0,1 1 0 0 0,-1-1 0 0 0,1 0 0 0 0,-1 0 0 0 0,0 0 0 0 0,1 1 0 0 0,-1-1 0 0 0,1 0 0 0 0,-1 1 0 0 0,1-1 0 0 0,-1 0 0 0 0,1 1 0 0 0,-1-1 0 0 0,1 1 0 0 0,0-1 0 0 0,-1 0 0 0 0,1 1 0 0 0,0-1 0 0 0,-1 1 0 0 0,1 0 0 0 0,-1 0 0 0 0,-1 4 8 0 0,0-1 0 0 0,1 1 0 0 0,-1-1 0 0 0,-1 9 0 0 0,2-8-38 0 0,0 3 10 0 0,-1 1 1 0 0,1 0-1 0 0,1 1 1 0 0,0-1-1 0 0,1 12 1 0 0,10 47 162 0 0,-3-24-27 0 0,22 112 279 0 0,-8-56-158 0 0,21 97 261 0 0,-11-56-132 0 0,54 242 258 0 0,-7-125-467 0 0,-53-181-146 0 0,62 146 45 0 0,-82-210-17 0 0,0-1 0 0 0,0 0-1 0 0,1 0 1 0 0,0-1 0 0 0,16 19-1 0 0,-23-30-45 0 0,0 0 0 0 0,0 0 1 0 0,0 1-1 0 0,1-1 0 0 0,-1 0 0 0 0,0 0 0 0 0,0 1 0 0 0,0-1 0 0 0,1 0 0 0 0,-1 0 1 0 0,0 0-1 0 0,0 0 0 0 0,0 1 0 0 0,1-1 0 0 0,-1 0 0 0 0,0 0 0 0 0,1 0 1 0 0,-1 0-1 0 0,0 0 0 0 0,0 0 0 0 0,1 0 0 0 0,-1 0 0 0 0,0 0 0 0 0,0 0 0 0 0,1 0 1 0 0,-1 0-1 0 0,0 0 0 0 0,1 0 0 0 0,-1 0 0 0 0,0 0 0 0 0,0 0 0 0 0,1 0 0 0 0,-1 0 1 0 0,0 0-1 0 0,0 0 0 0 0,1 0 0 0 0,-1 0 0 0 0,0-1 0 0 0,0 1 0 0 0,1 0 1 0 0,-1 0-1 0 0,0 0 0 0 0,0-1 0 0 0,1 1 0 0 0,-1 0 0 0 0,0 0 0 0 0,0 0 0 0 0,0-1 1 0 0,0 1-1 0 0,0 0 0 0 0,1 0 0 0 0,-1-1 0 0 0,0 1 0 0 0,3-18-112 0 0,-4-18 104 0 0,-2-1 0 0 0,-15-68 1 0 0,2 22 132 0 0,-50-304-110 0 0,43 274-47 0 0,0-1-20 0 0,-11-138-251 0 0,-10-67-907 0 0,34 236 814 0 0,4 35 85 0 0,-12-55 0 0 0,13 78 201 0 0,4 19 95 0 0,0 0 0 0 0,0 0 1 0 0,-1 0-1 0 0,0 0 0 0 0,-4-9 0 0 0,6 14 16 0 0,0 1 0 0 0,0 0-1 0 0,-1-1 1 0 0,1 1 0 0 0,0-1-1 0 0,0 1 1 0 0,0 0 0 0 0,-1-1-1 0 0,1 1 1 0 0,0 0 0 0 0,0 0-1 0 0,-1-1 1 0 0,1 1 0 0 0,0 0 0 0 0,-1 0-1 0 0,1-1 1 0 0,0 1 0 0 0,-1 0-1 0 0,1 0 1 0 0,0 0 0 0 0,-1-1-1 0 0,1 1 1 0 0,0 0 0 0 0,-1 0-1 0 0,1 0 1 0 0,-1 0 0 0 0,-4 7 104 0 0,0 18 110 0 0,4 19-249 0 0,2 1-1 0 0,1-1 0 0 0,10 48 1 0 0,-6-48 169 0 0,56 300 867 0 0,-53-301-840 0 0,49 185 386 0 0,-19-84-354 0 0,26 93 64 0 0,-40-152-182 0 0,24 56 37 0 0,-27-83-52 0 0,-20-52-50 0 0,1 0-1 0 0,-1-1 0 0 0,1 1 1 0 0,0-1-1 0 0,0 0 1 0 0,8 9-1 0 0,-10-13-11 0 0,-1-1 0 0 0,0 1 0 0 0,1 0 0 0 0,-1-1 0 0 0,1 1 0 0 0,-1-1 0 0 0,1 1 0 0 0,0-1 0 0 0,-1 1 0 0 0,1-1 0 0 0,-1 1 0 0 0,1-1 0 0 0,0 1 0 0 0,0-1 0 0 0,-1 0 0 0 0,1 0 0 0 0,0 1 0 0 0,-1-1 0 0 0,1 0 0 0 0,1 0 0 0 0,2-5 0 0 0,-4 4 0 0 0,1-1 0 0 0,1 0 0 0 0,-1-1 0 0 0,0 1 0 0 0,0-1 0 0 0,0 0 0 0 0,0 1 0 0 0,-1-1 0 0 0,1 0 0 0 0,-1 1 0 0 0,1-1 0 0 0,-1-3 0 0 0,-4-34-33 0 0,1 18-7 0 0,-96-566 89 0 0,10 225-226 0 0,62 251 51 0 0,-27-140-311 0 0,38 175 89 0 0,10 52 155 0 0,-3-36 0 0 0,8 55 174 0 0,0 1 0 0 0,0-1 1 0 0,0 0-1 0 0,-4-10 0 0 0,13 67 134 0 0,4 15-213 0 0,5 23 25 0 0,5 3 123 0 0,17 60 227 0 0,62 228 481 0 0,-25-90-331 0 0,-49-179-415 0 0,26 79 36 0 0,-35-137-24 0 0,-10-27 12 0 0,2 0 0 0 0,0-1-1 0 0,20 34 1 0 0,-21-42 10 0 0,-8-13-32 0 0,1-1 0 0 0,0 1 0 0 0,0-1 0 0 0,0 0 0 0 0,0 1 0 0 0,0-1 0 0 0,0 0 0 0 0,1 0 0 0 0,5 4 1 0 0,-8-7-16 0 0,0 1 1 0 0,1-1 0 0 0,-1 0 0 0 0,0 0 0 0 0,0 0 0 0 0,1 0 0 0 0,-1 1 0 0 0,0-1 0 0 0,0 0 0 0 0,1 0 0 0 0,-1 0 0 0 0,0 0 0 0 0,1 0 0 0 0,-1 0 0 0 0,0 0 0 0 0,0 0 0 0 0,1 0 0 0 0,-1 0 0 0 0,0 0 0 0 0,1 0 0 0 0,-1 0 0 0 0,0 0 0 0 0,0 0 0 0 0,1 0 0 0 0,-1 0 0 0 0,0 0 0 0 0,1 0 0 0 0,-1-1-1 0 0,0 1 1 0 0,0 0 0 0 0,1 0 0 0 0,-1 0 0 0 0,0 0 0 0 0,0-1 0 0 0,0 1 0 0 0,1 0 0 0 0,-1 0 0 0 0,0 0 0 0 0,0-1 0 0 0,0 1 0 0 0,1 0 0 0 0,-1 0 0 0 0,0-1 0 0 0,0 1 0 0 0,0 0 0 0 0,0-1 0 0 0,0 1 0 0 0,0 0 0 0 0,0 0 0 0 0,0-1 0 0 0,0 1 0 0 0,0 0 0 0 0,0-1 0 0 0,0-17-68 0 0,-3 3 57 0 0,0 0 14 0 0,0 0 0 0 0,-1 0 0 0 0,-5-13-1 0 0,-7-11 61 0 0,-19-77 0 0 0,-6-37-259 0 0,3 9 130 0 0,-1-14 55 0 0,-9-36-130 0 0,28 101 51 0 0,-31-157-212 0 0,42 196 218 0 0,-19-133-232 0 0,20 145 316 0 0,6 36 0 0 0,0-1 0 0 0,1 0 0 0 0,0 0 0 0 0,0 0 0 0 0,0-13 0 0 0,10 72 0 0 0,50 331 153 0 0,-42-289 6 0 0,49 235 217 0 0,-7-76-85 0 0,-36-164-166 0 0,47 122 42 0 0,-51-160-139 0 0,50 106 25 0 0,-68-153-53 0 0,1 0 0 0 0,1-1 0 0 0,-1 1 0 0 0,0 0 0 0 0,1-1 0 0 0,6 6 0 0 0,-9-8 0 0 0,0-1 0 0 0,0 0 0 0 0,0 0 0 0 0,0 0 0 0 0,0 0 0 0 0,0 1 0 0 0,0-1 0 0 0,0 0 0 0 0,0 0 0 0 0,1 0 0 0 0,-1 0 0 0 0,0 0 0 0 0,0 1 0 0 0,0-1 0 0 0,0 0 0 0 0,0 0 0 0 0,1 0 0 0 0,-1 0 0 0 0,0 0 0 0 0,0 0 0 0 0,0 0 0 0 0,0 0 0 0 0,0 0 0 0 0,1 0 0 0 0,-1 1 0 0 0,0-1 0 0 0,0 0 0 0 0,0 0 0 0 0,1 0 0 0 0,-1 0 0 0 0,0 0 0 0 0,0 0 0 0 0,0 0 0 0 0,0 0 0 0 0,1 0 0 0 0,-1-1 0 0 0,0 1 0 0 0,0 0 0 0 0,0 0 0 0 0,0 0 0 0 0,1 0 0 0 0,-1 0 0 0 0,0 0 0 0 0,0 0 0 0 0,0 0 0 0 0,0 0 0 0 0,1 0 0 0 0,-1-1 0 0 0,0 1 0 0 0,0-7 0 0 0,0 6 0 0 0,-2-13 0 0 0,0 0 0 0 0,-1 1 0 0 0,0-1 0 0 0,-1 1 0 0 0,-8-18 0 0 0,2 1 0 0 0,-28-76 0 0 0,-32-104 0 0 0,38 94 2 0 0,-16-72-93 0 0,6-31-742 0 0,-16-251 1 0 0,55 425 913 0 0,-3-117 296 0 0,5 143-378 0 0,1 15-1 0 0,0 1-1 0 0,-1-1 1 0 0,1 1 0 0 0,0-1-1 0 0,1 1 1 0 0,-1-1-1 0 0,1 1 1 0 0,-1 0-1 0 0,1-1 1 0 0,2-3-1 0 0,-3 6-4 0 0,0 1-1 0 0,0 0 1 0 0,0 0-1 0 0,0 0 1 0 0,0-1 0 0 0,1 1-1 0 0,-1 0 1 0 0,0 0-1 0 0,0-1 1 0 0,0 1-1 0 0,0 0 1 0 0,1 0 0 0 0,-1 0-1 0 0,0 0 1 0 0,0-1-1 0 0,1 1 1 0 0,-1 0-1 0 0,0 0 1 0 0,0 0 0 0 0,1 0-1 0 0,-1 0 1 0 0,0 0-1 0 0,0 0 1 0 0,1 0-1 0 0,-1 0 1 0 0,0 0 0 0 0,0 0-1 0 0,1 0 1 0 0,-1 0-1 0 0,0 0 1 0 0,0 0-1 0 0,1 0 1 0 0,7 7-191 0 0,4 18 22 0 0,-10-21 191 0 0,3 10-20 0 0,0 0 0 0 0,4 25-1 0 0,-1-4-74 0 0,31 148-192 0 0,-7-6 374 0 0,-24-128 40 0 0,4 47 195 0 0,6 34 65 0 0,-8-77-282 0 0,-5-22-45 0 0,2-1 0 0 0,15 43 0 0 0,-11-41-85 0 0,-5-14 5 0 0,10 19 0 0 0,-14-32-64 0 0,1 0 1 0 0,0 0-1 0 0,0 0 1 0 0,1 0 0 0 0,-1-1-1 0 0,1 1 1 0 0,8 6-1 0 0,-11-10 56 0 0,-1-1-1 0 0,0 0 0 0 0,1 1 1 0 0,-1-1-1 0 0,0 0 1 0 0,1 1-1 0 0,-1-1 1 0 0,0 0-1 0 0,1 0 0 0 0,-1 1 1 0 0,1-1-1 0 0,-1 0 1 0 0,0 0-1 0 0,1 0 1 0 0,-1 0-1 0 0,1 1 0 0 0,-1-1 1 0 0,1 0-1 0 0,-1 0 1 0 0,1 0-1 0 0,-1 0 1 0 0,0 0-1 0 0,1 0 0 0 0,-1 0 1 0 0,1 0-1 0 0,-1 0 1 0 0,1 0-1 0 0,-1-1 1 0 0,1 1-1 0 0,-1 0 0 0 0,1 0 1 0 0,-1 0-1 0 0,0-1 1 0 0,1 1-1 0 0,-1 0 1 0 0,0 0-1 0 0,1-1 0 0 0,-1 1 1 0 0,1 0-1 0 0,-1-1 1 0 0,0 1-1 0 0,0 0 1 0 0,1-1-1 0 0,-1 1 0 0 0,0 0 1 0 0,0-1-1 0 0,1 1 1 0 0,-1-1-1 0 0,0 1 1 0 0,0-1-1 0 0,0 1 0 0 0,0 0 1 0 0,1-1-1 0 0,3-27-490 0 0,-4 26 477 0 0,0-29-137 0 0,-1 1-1 0 0,-6-40 1 0 0,3 41 31 0 0,-13-69-329 0 0,3 28-24 0 0,-2 0-155 0 0,9 44-169 0 0,-4-34-1 0 0,3 23-558 0 0,6 29 477 0 0,0 0 0 0 0,1-1 0 0 0,0 1 0 0 0,0-10 0 0 0,1 16 558 0 0,0 1 1 0 0,0 0-1 0 0,0 0 0 0 0,-1 0 0 0 0,1 0 1 0 0,0-1-1 0 0,0 1 0 0 0,-1 0 0 0 0,1 0 1 0 0,-2-2-1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5151 0 0,'1'0'201'0'0,"1"1"0"0"0,0-1-1 0 0,-1 1 1 0 0,1-1 0 0 0,-1 1-1 0 0,1-1 1 0 0,-1 1-1 0 0,1 0 1 0 0,-1 0 0 0 0,1 0-1 0 0,-1 0 1 0 0,0 0 0 0 0,1 0-1 0 0,-1 0 1 0 0,0 0-1 0 0,0 1 1 0 0,2 1 0 0 0,8 8 177 0 0,5 8 383 0 0,-6-6 336 0 0,37 38 93 0 0,11 12 60 0 0,-45-49-928 0 0,0-1-1 0 0,1 0 1 0 0,0-1-1 0 0,1-1 1 0 0,23 14 0 0 0,-2-7-149 0 0,-28-15-185 0 0,0 1-1 0 0,0 0 0 0 0,0 0 1 0 0,12 10-1 0 0,-4 0 118 0 0,1 0-21 0 0,17 18-1 0 0,-19-17-82 0 0,-11-12-13 0 0,-1 0 0 0 0,1 1 0 0 0,-1 0-1 0 0,6 7 1 0 0,-5-8 0 0 0,7 2 12 0 0,-11-5-96 0 0,0 1-1 0 0,1-1 1 0 0,-1 0-1 0 0,0 0 1 0 0,1 0-1 0 0,-1 0 1 0 0,1 1-1 0 0,-1-1 1 0 0,0 0-1 0 0,1 0 0 0 0,-1 0 1 0 0,1 0-1 0 0,-1 0 1 0 0,0 0-1 0 0,1 0 1 0 0,-1 0-1 0 0,1 0 1 0 0,-1 0-1 0 0,0-1 1 0 0,1 1-1 0 0,-1 0 1 0 0,1 0-1 0 0,-1 0 1 0 0,0 0-1 0 0,1 0 1 0 0,-1-1-1 0 0,0 1 0 0 0,1 0 1 0 0,-1 0-1 0 0,0-1 1 0 0,0 1-1 0 0,1 0 1 0 0,-1-1-1 0 0,1 0-716 0 0,0 0 407 0 0,-1 1-1 0 0,0-1 1 0 0,1 1-1 0 0,-1-1 1 0 0,0 1-1 0 0,1-1 1 0 0,-1 0-1 0 0,0 1 1 0 0,0-1-1 0 0,0 1 1 0 0,1-1-1 0 0,-1 0 1 0 0,0 1-1 0 0,0-1 1 0 0,0 0-1 0 0,0 1 1 0 0,0-1-1 0 0,0 1 1 0 0,-1-2-1 0 0,1-1-1726 0 0,1 0 1315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8431 0 0,'25'0'467'0'0,"40"-6"0"0"0,1-1-394 0 0,-19 4 35 0 0,-20 1-17 0 0,37 2-1 0 0,-33 1-112 0 0,-17-1-19 0 0,1 1 1 0 0,25 5-1 0 0,-22-3-25 0 0,-16-2 37 0 0,1-1 1 0 0,0 0 0 0 0,-1 1 0 0 0,1-1 0 0 0,-1 1 0 0 0,1 0 0 0 0,-1 0 0 0 0,1 0 0 0 0,-1 0 0 0 0,1 0-1 0 0,2 2 1 0 0,-3-1-201 0 0,-40 6-386 0 0,-7-7 793 0 0,-33-1 364 0 0,64 0-362 0 0,-24 2 0 0 0,-10 0-4 0 0,37-2-142 0 0,1 0 0 0 0,-18 4 0 0 0,-12-1 19 0 0,35-2-43 0 0,0-1 0 0 0,0 1 0 0 0,0 0 0 0 0,-6 2 0 0 0,6-2 0 0 0,1 1 1 0 0,-1-2 0 0 0,1 1-1 0 0,-1 0 1 0 0,-4-1-1 0 0,0 1 3 0 0,2-1 109 0 0,6 0-119 0 0,1 0 0 0 0,0 0 0 0 0,0 0 0 0 0,0-1 0 0 0,0 1 0 0 0,0 0 0 0 0,0 0 0 0 0,-1 0 0 0 0,1-1 0 0 0,0 1 0 0 0,0 0 0 0 0,0 0 0 0 0,0-1 0 0 0,0 1 0 0 0,0 0 0 0 0,0 0 0 0 0,0-1 0 0 0,0 1 0 0 0,0 0 0 0 0,0 0 0 0 0,0 0 0 0 0,0-1 0 0 0,0 1 0 0 0,0 0 0 0 0,0 0 0 0 0,1-1 0 0 0,-1 1 0 0 0,0 0 0 0 0,0 0 0 0 0,0-1 0 0 0,1 1 8 0 0,-1-1-1 0 0,1 1 1 0 0,-1-1-1 0 0,1 1 0 0 0,0-1 1 0 0,0 1-1 0 0,-1-1 1 0 0,1 1-1 0 0,0 0 1 0 0,-1-1-1 0 0,1 1 0 0 0,0 0 1 0 0,0 0-1 0 0,0-1 1 0 0,-1 1-1 0 0,1 0 0 0 0,0 0 1 0 0,0 0-1 0 0,0 0 1 0 0,0 0-1 0 0,11-2 93 0 0,15-8-34 0 0,31-6 0 0 0,-2 0-274 0 0,-35 10 208 0 0,0 2 0 0 0,0 1 0 0 0,0 0-1 0 0,21 1 1 0 0,19-3 144 0 0,244-38 605 0 0,-250 37-752 0 0,-11 2 0 0 0,0-2 0 0 0,67-18 0 0 0,-107 24 1 0 0,-3-1 0 0 0,-1 1 0 0 0,1 0 0 0 0,0 0-1 0 0,0-1 1 0 0,0 1 0 0 0,0 0 0 0 0,-1-1 0 0 0,1 1-1 0 0,0-1 1 0 0,0 1 0 0 0,-1-1 0 0 0,1 1 0 0 0,0-1-1 0 0,-1 1 1 0 0,1-1 0 0 0,0 0 0 0 0,-1 1 0 0 0,1-2-1 0 0,-12-4 175 0 0,3 3-156 0 0,-1 1 1 0 0,1 0-1 0 0,-1 0 1 0 0,0 1-1 0 0,0 0 0 0 0,1 1 1 0 0,-1 0-1 0 0,-14 1 0 0 0,-1 0-16 0 0,-2 1-26 0 0,1 1-1 0 0,-26 6 1 0 0,-3 1-81 0 0,-126 14-698 0 0,126-15 341 0 0,33-5-37 0 0,-26 3 0 0 0,39-7 380 0 0,-95 10-1401 0 0,10 2 524 0 0,91-12 976 0 0,0 1 0 0 0,-1-1 0 0 0,1 0 0 0 0,-1 0 0 0 0,1 0 0 0 0,0 0 0 0 0,-5-1 0 0 0,1 0-41 0 0,5 1-32 0 0,1-1 83 0 0,0 1 0 0 0,1 0 0 0 0,-1-1 0 0 0,0 1 0 0 0,0 0 0 0 0,0-1 0 0 0,0 1 0 0 0,1 0 0 0 0,-1 0 0 0 0,0-1-1 0 0,0 1 1 0 0,1 0 0 0 0,-1 0 0 0 0,0-1 0 0 0,0 1 0 0 0,1 0 0 0 0,-1 0 0 0 0,0 0 0 0 0,1 0 0 0 0,-1-1 0 0 0,0 1 0 0 0,1 0 0 0 0,-1 0 0 0 0,0 0 0 0 0,1 0 0 0 0,-1 0 0 0 0,0 0 0 0 0,1 0-1 0 0,-1 0 1 0 0,0 0 0 0 0,1 0 0 0 0,14 0-189 0 0,-11 0 57 0 0,1 0 17 0 0,0-1 1 0 0,0 0 0 0 0,1 0-1 0 0,5-3 1 0 0,16-2-407 0 0,-20 5 216 0 0,0 0 1 0 0,1-1-1 0 0,-1 0 1 0 0,0 0-1 0 0,0 0 0 0 0,0-1 1 0 0,-1 0-1 0 0,13-8 0 0 0,9-3-572 0 0,1 3 548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 5327 0 0,'8'-2'552'0'0,"-3"-2"-536"0"0,-5 4-16 0 0,1 0 1 0 0,-1-1-1 0 0,0 1 1 0 0,1-1-1 0 0,-1 1 1 0 0,1 0-1 0 0,-1-1 1 0 0,1 1-1 0 0,-1 0 1 0 0,1 0-1 0 0,-1-1 1 0 0,1 1 0 0 0,-1 0-1 0 0,1 0 1 0 0,-1 0-1 0 0,1-1 1 0 0,-1 1-1 0 0,1 0 1 0 0,-1 0-1 0 0,1 0 1 0 0,-1 0-1 0 0,1 0 1 0 0,0 0-1 0 0,-1 0 1 0 0,1 1-1 0 0,0-1 1 0 0,4-1 49 0 0,-3 1-370 0 0,-1 5 88 0 0,-2 5 186 0 0,0-1 0 0 0,-1 1 0 0 0,0-1-1 0 0,-6 18 1 0 0,-3 16 1039 0 0,-34 235 1384 0 0,-36 186-2521 0 0,79-456 141 0 0,-12 52-570 0 0,3 0 0 0 0,-4 80-1 0 0,19-101-815 0 0,1-65 2036 0 0,3-24-385 0 0,6-59-1962 0 0,1-62-1716 0 0,-11 132 2927 0 0,0 2 302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6559 0 0,'15'128'895'0'0,"-1"194"0"0"0,-21-129-2686 0 0,5-166 657 0 0,2 0 1 0 0,1 0-1 0 0,2-1 1 0 0,6 34-1 0 0,-3-36 691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7631 0 0,'7'-28'807'0'0,"-4"16"-458"0"0,5-23-1 0 0,-8 33 199 0 0,2 25-1672 0 0,3 222-110 0 0,-2 106 2608 0 0,-22-51-854 0 0,1-22-1752 0 0,18-91-3958 0 0,1-178 4981 0 0,7 111-1811 0 0,-5-96 1861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7687 0 0,'-6'229'816'0'0,"11"-114"-1149"0"0,23 144 0 0 0,-15-156-897 0 0,10 55 654 0 0,-20-147 526 0 0,18 67 176 0 0,-18-68-278 0 0,1-1 1 0 0,0 1-1 0 0,0-1 0 0 0,1 0 0 0 0,9 13 1 0 0,-13-21-255 0 0,-1-1 394 0 0,0 0-1 0 0,0 1 0 0 0,0-1 0 0 0,0 0 0 0 0,0 0 0 0 0,0 0 0 0 0,0 0 0 0 0,0 0 0 0 0,0 0 0 0 0,0 1 1 0 0,0-1-1 0 0,0 0 0 0 0,1 0 0 0 0,-1 0 0 0 0,0 0 0 0 0,0 0 0 0 0,0 0 0 0 0,0 0 0 0 0,0 1 0 0 0,0-1 1 0 0,0 0-1 0 0,0 0 0 0 0,0 0 0 0 0,0 0 0 0 0,0 0 0 0 0,1 0 0 0 0,-1 0 0 0 0,0 0 0 0 0,0 0 0 0 0,0 0 1 0 0,0 0-1 0 0,0 0 0 0 0,0 1 0 0 0,0-1 0 0 0,1 0 0 0 0,-1 0 0 0 0,0 0 0 0 0,0 0 0 0 0,0 0 0 0 0,0 0 1 0 0,0 0-1 0 0,0 0 0 0 0,1 0 0 0 0,-1 0 0 0 0,0 0 0 0 0,0 0 0 0 0,0-1 0 0 0,7-4-342 0 0,4-9 235 0 0,-10 10 156 0 0,0 0 0 0 0,0 1 0 0 0,0-1 0 0 0,-1 0 0 0 0,0 0 0 0 0,1 1 1 0 0,-2-6-1 0 0,2-14-707 0 0,3-55-2249 0 0,-8-2 3313 0 0,-17-80 5258 0 0,5 80-4885 0 0,2 17-620 0 0,0 5-92 0 0,8 39-3 0 0,2 0 1 0 0,0 0 0 0 0,-2-28-1 0 0,6 40-174 0 0,0-1 0 0 0,1 1 0 0 0,0 0 0 0 0,0 0 0 0 0,1-1 0 0 0,0 1 0 0 0,0 0 0 0 0,1 1 0 0 0,0-1 0 0 0,0 0 0 0 0,0 1 0 0 0,1 0 0 0 0,4-7 0 0 0,-7 13 111 0 0,-1-1 0 0 0,0 1 0 0 0,0 0 0 0 0,1-1 0 0 0,-1 1 0 0 0,0-1 0 0 0,1 1 1 0 0,-1 0-1 0 0,1 0 0 0 0,-1-1 0 0 0,0 1 0 0 0,1 0 0 0 0,-1 0 0 0 0,1-1 0 0 0,-1 1 0 0 0,1 0 1 0 0,-1 0-1 0 0,0 0 0 0 0,1 0 0 0 0,-1 0 0 0 0,1 0 0 0 0,-1 0 0 0 0,1-1 0 0 0,-1 1 0 0 0,1 1 1 0 0,-1-1-1 0 0,1 0 0 0 0,-1 0 0 0 0,1 0 0 0 0,-1 0 0 0 0,1 0 0 0 0,-1 0 0 0 0,0 0 0 0 0,1 1 0 0 0,-1-1 1 0 0,1 0-1 0 0,-1 0 0 0 0,1 1 0 0 0,-1-1 0 0 0,0 0 0 0 0,1 1 0 0 0,-1-1 0 0 0,0 0 0 0 0,1 1 1 0 0,-1-1-1 0 0,0 0 0 0 0,0 1 0 0 0,1-1 0 0 0,-1 1 0 0 0,0-1 0 0 0,0 1 0 0 0,3 2-75 0 0,-1 1-1 0 0,-1-1 1 0 0,1 0-1 0 0,0 1 1 0 0,-1-1 0 0 0,1 6-1 0 0,0 2-486 0 0,-1-9 105 0 0,-1 1 0 0 0,0 0 0 0 0,1 0 0 0 0,0-1 0 0 0,0 1 0 0 0,1 4 0 0 0,-1-6 99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6103 0 0,'-1'9'648'0'0,"-6"-5"-648"0"0,2 2 0 0 0,1 3 312 0 0,-2-6-152 0 0,-2 5 0 0 0,1 5-160 0 0,-1-2-96 0 0,1-3 8 0 0,1 3 8 0 0,-2 1-1264 0 0,2-4-256 0 0,-1-3-56 0 0,1 1-8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4575 0 0,'0'0'10'0'0,"0"1"-1"0"0,0-1 1 0 0,0 0-1 0 0,0 1 1 0 0,0-1-1 0 0,0 0 1 0 0,0 1-1 0 0,0-1 1 0 0,-1 0-1 0 0,1 1 1 0 0,0-1-1 0 0,0 0 1 0 0,0 1-1 0 0,0-1 1 0 0,-1 0-1 0 0,1 1 1 0 0,0-1-1 0 0,0 0 1 0 0,-1 0-1 0 0,1 1 0 0 0,0-1 1 0 0,0 0-1 0 0,-1 0 1 0 0,1 1-1 0 0,0-1 1 0 0,-1 0-1 0 0,1 0 1 0 0,0 0-1 0 0,-1 0 1 0 0,1 0-1 0 0,0 1 1 0 0,-1-1-1 0 0,1 0 1 0 0,-1 0-1 0 0,1 0 1 0 0,0 0-1 0 0,-1 0 1 0 0,1 0-1 0 0,0 0 1 0 0,-1 0-1 0 0,1 0 1 0 0,0 0-1 0 0,-1-1 1 0 0,1 1-1 0 0,0 0 0 0 0,-1 0 1 0 0,1 0-1 0 0,0 0 1 0 0,-1-1-1 0 0,0 1-5 0 0,1 0-1 0 0,0 0 1 0 0,-1-1-1 0 0,1 1 1 0 0,-1 0-1 0 0,1 0 0 0 0,-1 0 1 0 0,1 0-1 0 0,-1 0 1 0 0,1 0-1 0 0,-1 0 1 0 0,1 0-1 0 0,-1 0 0 0 0,1 0 1 0 0,0 0-1 0 0,-1 0 1 0 0,1 0-1 0 0,-1 0 1 0 0,1 0-1 0 0,-1 0 0 0 0,1 0 1 0 0,-1 1-1 0 0,1-1 1 0 0,-1 0-1 0 0,1 0 1 0 0,-1 1-1 0 0,-41 42 2384 0 0,37-38-2246 0 0,1-1 0 0 0,-1 1 1 0 0,1 0-1 0 0,0 0 0 0 0,0 0 1 0 0,-3 7-1 0 0,6-10-76 0 0,1 1-148 0 0,0-2 38 0 0,0-1 0 0 0,-1 0 0 0 0,1 0 0 0 0,0 0 0 0 0,0 1 0 0 0,0-1 0 0 0,0 0 0 0 0,0 0 0 0 0,0 0 0 0 0,0 1 0 0 0,0-1 1 0 0,0 0-1 0 0,0 0 0 0 0,0 0 0 0 0,0 1 0 0 0,0-1 0 0 0,0 0 0 0 0,0 0 0 0 0,0 1 0 0 0,0-1 0 0 0,0 0 0 0 0,0 0 0 0 0,0 0 0 0 0,0 1 1 0 0,0-1-1 0 0,0 0 0 0 0,0 0 0 0 0,1 0 0 0 0,-1 1 0 0 0,0-1 0 0 0,0 0 0 0 0,1 1-88 0 0,-1 0-1 0 0,1 0 1 0 0,0 0-1 0 0,0 0 1 0 0,-1-1-1 0 0,1 1 1 0 0,0 0-1 0 0,0-1 1 0 0,0 1-1 0 0,0 0 1 0 0,0-1-1 0 0,0 1 1 0 0,0-1 0 0 0,0 0-1 0 0,0 1 1 0 0,0-1-1 0 0,0 0 1 0 0,0 1-1 0 0,0-1 1 0 0,0 0-1 0 0,1 0 1 0 0,-1 0-1 0 0,0 0 1 0 0,0 0-1 0 0,0 0 1 0 0,0 0 0 0 0,0-1-1 0 0,0 1 1 0 0,0 0-1 0 0,0-1 1 0 0,0 1-1 0 0,2-1 1 0 0,17-3-1575 0 0,-3 4 1213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0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7167 0 0,'0'0'555'0'0,"0"-1"-363"0"0,1-3-152 0 0,-1 3 53 0 0,1 0-75 0 0,0 1 0 0 0,0 0 0 0 0,-1-1-1 0 0,1 1 1 0 0,0 0 0 0 0,0 0-1 0 0,0-1 1 0 0,-1 1 0 0 0,1 0 0 0 0,0 0-1 0 0,0 0 1 0 0,0 0 0 0 0,0 0 0 0 0,0 0-1 0 0,-1 0 1 0 0,2 0 0 0 0,3 4-37 0 0,-5-4 9 0 0,1 0-1 0 0,-1 1 0 0 0,1-1 1 0 0,-1 1-1 0 0,0-1 1 0 0,1 0-1 0 0,-1 0 0 0 0,1 1 1 0 0,-1-1-1 0 0,1 0 1 0 0,-1 0-1 0 0,1 1 1 0 0,-1-1-1 0 0,1 0 0 0 0,-1 0 1 0 0,1 0-1 0 0,-1 0 1 0 0,1 0-1 0 0,-1 0 0 0 0,1 0 1 0 0,0 0-1 0 0,-1 0 1 0 0,1 0-1 0 0,-1 0 0 0 0,1 0 1 0 0,-1 0-1 0 0,1 0 1 0 0,-1-1-1 0 0,1 1 1 0 0,-1 0-1 0 0,1-1 0 0 0,0 1-11 0 0,0 1-1 0 0,-1-1 1 0 0,1 0-1 0 0,0 0 0 0 0,-1 0 1 0 0,1 1-1 0 0,0-1 0 0 0,-1 0 1 0 0,1 1-1 0 0,-1-1 1 0 0,1 0-1 0 0,0 1 0 0 0,0 0 1 0 0,-1-1-8 0 0,17 4-423 0 0,-2-2 102 0 0,-12-1 230 0 0,0 0 0 0 0,-1-1 0 0 0,1 1 0 0 0,0-1 0 0 0,0 0 1 0 0,1 0-1 0 0,3 0 0 0 0,-5 0 17 0 0,0 0 0 0 0,-1 0 1 0 0,1 0-1 0 0,-1-1 0 0 0,1 1 0 0 0,-1-1 1 0 0,1 1-1 0 0,-1-1 0 0 0,1 1 1 0 0,-1-1-1 0 0,1 0 0 0 0,-1 0 1 0 0,0 1-1 0 0,3-3 0 0 0,1 2-889 0 0,-5 1 941 0 0,0 0 1 0 0,0 0-1 0 0,0 0 1 0 0,1 0-1 0 0,-1 1 1 0 0,0-1-1 0 0,0 0 1 0 0,0 0-1 0 0,1 0 1 0 0,-1 0-1 0 0,0 0 1 0 0,0 0-1 0 0,0 0 1 0 0,1 0-1 0 0,-1 0 1 0 0,0 0-1 0 0,0 0 1 0 0,0-1-1 0 0,1 1 1 0 0,-1 0-1 0 0,0 0 1 0 0,0 0-1 0 0,0 0 1 0 0,1 0-1 0 0,-1 0 1 0 0,0 0-1 0 0,0 0 1 0 0,0-1-1 0 0,0 1 1 0 0,1 0-1 0 0,-1 0 1 0 0,0 0-1 0 0,0 0 1 0 0,0 0-1 0 0,0-1 1 0 0,0 1-1 0 0,0 0 1 0 0,0 0-1 0 0,1 0 1 0 0,-1-1-1 0 0,0 1 1 0 0,0 0-1 0 0,0 0 1 0 0,0 0-1 0 0,0-1 1 0 0,0 1-1 0 0,0 0 1 0 0,0 0-1 0 0,0-1 1 0 0,0 1-1 0 0,-1-3-207 0 0</inkml:trace>
  <inkml:trace contextRef="#ctx0" brushRef="#br0" timeOffset="1">537 32 4919 0 0,'4'0'68'0'0,"1"-1"-1"0"0,-1 1 0 0 0,0-1 1 0 0,1 0-1 0 0,-1-1 0 0 0,0 1 0 0 0,8-4 1 0 0,3-2 248 0 0,-14 7-275 0 0,0 0-1 0 0,-1-1 1 0 0,1 1-1 0 0,0-1 1 0 0,-1 1-1 0 0,1-1 1 0 0,0 1-1 0 0,-1-1 1 0 0,1 1-1 0 0,-1-1 1 0 0,1 0-1 0 0,-1 1 1 0 0,1-1-1 0 0,-1 0 1 0 0,1 0-1 0 0,-1 1 1 0 0,1-2-1 0 0,0 0 428 0 0,-3 2-498 0 0,0 1 0 0 0,0-1 0 0 0,0 1-1 0 0,0-1 1 0 0,0 1 0 0 0,0 0-1 0 0,0 0 1 0 0,0 0 0 0 0,1 0 0 0 0,-1 0-1 0 0,0 0 1 0 0,1 1 0 0 0,-1-1 0 0 0,-1 2-1 0 0,-11 8-633 0 0,-48 23-3519 0 0,54-27 3290 0 0,0 1 547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0 4919 0 0,'-1'2'40'0'0,"0"-1"-1"0"0,0 1 1 0 0,0-1 0 0 0,-1 1-1 0 0,1-1 1 0 0,-1 0-1 0 0,1 0 1 0 0,-1 0-1 0 0,1 0 1 0 0,-1 0-1 0 0,0 0 1 0 0,1 0-1 0 0,-1 0 1 0 0,0 0-1 0 0,0-1 1 0 0,-3 1-1 0 0,-2 0 112 0 0,1 0 1 0 0,-1-1-1 0 0,-10-1 0 0 0,-9 1 266 0 0,-44 3 150 0 0,-60 5 755 0 0,81-6-948 0 0,30-2-202 0 0,-26 4-1 0 0,10 0-126 0 0,26-4 3 0 0,-1 1-1 0 0,1 0 0 0 0,-18 5 0 0 0,6-3 105 0 0,19-3-124 0 0,-1 0 1 0 0,1 0-1 0 0,-1 1 0 0 0,0-1 1 0 0,1 1-1 0 0,-6 1 0 0 0,1 2 3 0 0,1-4 12 0 0,7 4-33 0 0,1-3-11 0 0,0 0-1 0 0,0 0 1 0 0,0 0 0 0 0,0 0-1 0 0,0 0 1 0 0,0 0-1 0 0,0 0 1 0 0,0-1-1 0 0,0 1 1 0 0,0-1 0 0 0,0 0-1 0 0,4 1 1 0 0,28-2-37 0 0,-26 1 28 0 0,23 1-7 0 0,-20-1 18 0 0,0 0 0 0 0,11-1 0 0 0,41-4 21 0 0,0 3 0 0 0,75 7 0 0 0,-121-5 29 0 0,26-3 1 0 0,-27 1 7 0 0,31 1 0 0 0,69 14 286 0 0,-95-10-298 0 0,23 7 0 0 0,13 3-21 0 0,-29-5-26 0 0,-4 0 0 0 0,-17-8 11 0 0,-6 0 42 0 0,-3-1-35 0 0,0 0 0 0 0,0 0 0 0 0,0 1-1 0 0,0-1 1 0 0,0 0 0 0 0,0 1-1 0 0,0 0 1 0 0,0 0 0 0 0,-4 0 0 0 0,-29-2 312 0 0,-81 2 344 0 0,-13 1-306 0 0,67-2-326 0 0,5 0-42 0 0,-97 4 0 0 0,-18 6 0 0 0,126-8 4 0 0,34-1-42 0 0,0 0 0 0 0,0 0 0 0 0,0 2 0 0 0,-15 2 0 0 0,23-3-43 0 0,0 0 0 0 0,0 0 0 0 0,0 0 0 0 0,0-1 0 0 0,-5 0 0 0 0,7 0-501 0 0,10-5-5372 0 0,-5 4 5236 0 0,0-1 0 0 0,0 1 0 0 0,0 0 0 0 0,6-1 0 0 0,14-3-188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7511 0 0,'0'1'29'0'0,"0"-1"1"0"0,0 0-1 0 0,0 0 0 0 0,0 1 0 0 0,0-1 0 0 0,-1 0 0 0 0,1 1 0 0 0,0-1 0 0 0,0 0 0 0 0,0 1 0 0 0,0-1 0 0 0,0 0 0 0 0,0 1 1 0 0,0-1-1 0 0,0 0 0 0 0,1 1 0 0 0,-1-1 0 0 0,0 0 0 0 0,0 1 0 0 0,0-1 0 0 0,0 0 0 0 0,0 0 0 0 0,0 1 0 0 0,1-1 0 0 0,-1 0 1 0 0,0 1-1 0 0,0-1 0 0 0,0 0 0 0 0,1 0 0 0 0,-1 1 0 0 0,12 4 113 0 0,-8-5-154 0 0,-1 1 0 0 0,1-1 0 0 0,-1 0 0 0 0,1 0 0 0 0,-1 0 0 0 0,6-1 0 0 0,26-6 64 0 0,-13 3 230 0 0,21-8 0 0 0,-3 1 466 0 0,62-9 0 0 0,-6 1-164 0 0,-39 9-445 0 0,9-2-286 0 0,-36 4 49 0 0,-13 4-85 0 0,31-11 0 0 0,-29 8 112 0 0,-15 6 63 0 0,1 0 0 0 0,-1-1 0 0 0,0 0 0 0 0,0 0 0 0 0,0 0 0 0 0,0 0-1 0 0,5-4 1 0 0,-5 0 8 0 0,-9 4 0 0 0,-5 3 0 0 0,-30-1 67 0 0,-8 3-469 0 0,36-2 281 0 0,-1-1 0 0 0,-23 5 0 0 0,5 2 74 0 0,14-3 6 0 0,-1 0 0 0 0,-25 10 0 0 0,9 0-86 0 0,-39 18-20 0 0,-16 13 167 0 0,63-35-389 0 0,24-10 165 0 0,-1 1 0 0 0,0 0 0 0 0,1 0 1 0 0,-1 0-1 0 0,1 0 0 0 0,-1 0 0 0 0,1 1 0 0 0,-1-1 1 0 0,1 1-1 0 0,-4 3 0 0 0,-8 9-5467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5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241 977 5927 0 0,'0'0'458'0'0,"-7"-17"2019"0"0,4 14-1953 0 0,0-2 1 0 0,0 1-1 0 0,0 0 1 0 0,1 0-1 0 0,0-1 0 0 0,-3-6 1 0 0,-7-13 495 0 0,9 20-866 0 0,0-1-1 0 0,1 0 1 0 0,0 1-1 0 0,-2-6 1 0 0,2 5 15 0 0,0 0 0 0 0,-1 0 1 0 0,0 0-1 0 0,0 1 0 0 0,0-1 0 0 0,-5-5 1 0 0,-1 0 113 0 0,-19-23 168 0 0,-6-8 76 0 0,26 30-494 0 0,4 6 4 0 0,1 0 0 0 0,-1 0 0 0 0,1 0 0 0 0,0-1 0 0 0,1 1 0 0 0,-1-1-1 0 0,-1-7 1 0 0,-7-26 27 0 0,-1-18-34 0 0,8 40-13 0 0,-5-29 0 0 0,1-39-5 0 0,-5-70 16 0 0,12-5-28 0 0,4 134-65 0 0,-2 19 65 0 0,0 1 1 0 0,0-1-1 0 0,-1 1 0 0 0,0-11 0 0 0,-1 13 0 0 0,1 0 0 0 0,1 0 0 0 0,-1 1 0 0 0,0-1 0 0 0,1 0 0 0 0,0 0 0 0 0,0 0 0 0 0,0 1 0 0 0,0-1 0 0 0,1 1 0 0 0,-1-1 0 0 0,1 1 0 0 0,3-6 0 0 0,-4 8 0 0 0,3-1 0 0 0,7 11 0 0 0,5 5-52 0 0,-12-11 77 0 0,1 1-1 0 0,-1 0 1 0 0,0 0 0 0 0,0 0-1 0 0,0 1 1 0 0,0-1-1 0 0,-1 1 1 0 0,4 7 0 0 0,10 14-123 0 0,-15-22 116 0 0,0-1 0 0 0,0 0 0 0 0,0 0-1 0 0,0 0 1 0 0,1 0 0 0 0,0 0 0 0 0,4 4-1 0 0,-4-4 7 0 0,0 0-1 0 0,0 0 1 0 0,0 0-1 0 0,0 0 0 0 0,3 8 1 0 0,3 1 30 0 0,-7-11-54 0 0,-1 0 0 0 0,0 1-1 0 0,0-1 1 0 0,0 1 0 0 0,0-1 0 0 0,0 1 0 0 0,0-1 0 0 0,1 4 0 0 0,-2-4 52 0 0,1 0-1 0 0,0 1 0 0 0,-1-1 1 0 0,1 0-1 0 0,0 0 0 0 0,0 0 1 0 0,0 0-1 0 0,0 0 0 0 0,2 2 1 0 0,6 7 866 0 0,-7-8-994 0 0,0 0 0 0 0,0 0 0 0 0,0 0 0 0 0,0 0 0 0 0,1 0 0 0 0,-1-1 0 0 0,0 1 0 0 0,1-1 0 0 0,4 3 0 0 0,-4-3-28 0 0,1 1 0 0 0,-1 0 0 0 0,0 0 0 0 0,0 0 0 0 0,5 5 0 0 0,-4-4 98 0 0,1 1 1 0 0,-1 0-1 0 0,1-1 0 0 0,5 3 0 0 0,15 12-149 0 0,20 19 210 0 0,-40-33-40 0 0,0-1 0 0 0,1 1 1 0 0,0-1-1 0 0,9 4 0 0 0,-4-2-10 0 0,2 0-6 0 0,-7-3-29 0 0,0 1 0 0 0,-1-1 0 0 0,1 1-1 0 0,6 4 1 0 0,-5-3 42 0 0,1 1 0 0 0,0-1-1 0 0,0 0 1 0 0,9 2 0 0 0,0-1 46 0 0,1 2-63 0 0,-11-5 5 0 0,-5-2 6 0 0,-1 0 0 0 0,1 1 1 0 0,0-1-1 0 0,0 1 1 0 0,-1-1-1 0 0,1 1 0 0 0,0 0 1 0 0,-1 0-1 0 0,1-1 0 0 0,-1 1 1 0 0,3 2-1 0 0,5 3 858 0 0,-3-1-579 0 0,1-1 0 0 0,0 0 0 0 0,7 3 0 0 0,-9-4-486 0 0,37 14-1526 0 0,-37-16 1697 0 0,-1 1-1 0 0,1 0 1 0 0,0 0-1 0 0,-1 1 1 0 0,1-1-1 0 0,-1 1 1 0 0,0 0 0 0 0,7 5-1 0 0,-7-4 23 0 0,19 6 277 0 0,-14-7-181 0 0,-1 0-1 0 0,1 0 0 0 0,10 8 0 0 0,4 6-12 0 0,-18-14-31 0 0,-3-2-42 0 0,0 1 1 0 0,0-1-1 0 0,0 0 1 0 0,0 1-1 0 0,0-1 1 0 0,-1 1-1 0 0,4 3 1 0 0,25 40 317 0 0,-27-42-309 0 0,0-1-1 0 0,-1 1 1 0 0,1 0 0 0 0,6 3-1 0 0,-7-4 1 0 0,-1-1-1 0 0,1 0 0 0 0,-1 1 1 0 0,1-1-1 0 0,-1 1 0 0 0,0-1 0 0 0,0 1 1 0 0,0 0-1 0 0,1 1 0 0 0,0 0 3 0 0,0 1 0 0 0,-1-2-1 0 0,2 1 1 0 0,-1 0 0 0 0,0 0 0 0 0,5 3-1 0 0,-5-3-12 0 0,0-1 0 0 0,-1 1 0 0 0,1 0 0 0 0,0-1 0 0 0,-1 1 1 0 0,0 0-1 0 0,1 0 0 0 0,-1 0 0 0 0,1 3 0 0 0,4 10-15 0 0,2 4 90 0 0,1 0 0 0 0,6 28 0 0 0,-15-36-25 0 0,0-10-49 0 0,0-1 0 0 0,0 1 0 0 0,0 0-1 0 0,0 0 1 0 0,1-1 0 0 0,-1 1 0 0 0,0 0 0 0 0,1-1 0 0 0,-1 1 0 0 0,1 0-1 0 0,0-1 1 0 0,1 4 0 0 0,-1-3-54 0 0,2 3 49 0 0,0 1 0 0 0,-1-1 0 0 0,0 1 1 0 0,0-1-1 0 0,0 1 0 0 0,1 6 0 0 0,1 0 5 0 0,-3-10-4 0 0,0 0 0 0 0,0 1-1 0 0,0-1 1 0 0,0 0 0 0 0,-1 0 0 0 0,1 0 0 0 0,-1 1 0 0 0,1-1 0 0 0,-1 0 0 0 0,0 1-1 0 0,0-1 1 0 0,0 3 0 0 0,0-4-207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6103 0 0,'-2'2'73'0'0,"-1"-1"-1"0"0,0 0 1 0 0,0 0-1 0 0,0 0 1 0 0,1 0-1 0 0,-1 0 1 0 0,0-1-1 0 0,0 1 1 0 0,0-1-1 0 0,-4 0 1 0 0,3 1 90 0 0,0-1 0 0 0,0 0 1 0 0,1 1-1 0 0,-1 0 0 0 0,-6 2 991 0 0,16 14-290 0 0,0-12-698 0 0,0 0 0 0 0,1-1 0 0 0,-1 1-1 0 0,1-1 1 0 0,0 0 0 0 0,0-1 0 0 0,0 0 0 0 0,13 4-1 0 0,8 5 199 0 0,29 13 308 0 0,107 55 143 0 0,-127-58-694 0 0,80 35-1 0 0,-82-42-98 0 0,-19-8 14 0 0,28 9 0 0 0,-36-14-23 0 0,-1 1 1 0 0,0 0-1 0 0,0 0 1 0 0,8 5-1 0 0,15 8-80 0 0,-28-15 135 0 0,-15-5 147 0 0,9 2-168 0 0,-98-24-102 0 0,74 21 13 0 0,1-1 0 0 0,0-2-1 0 0,-38-16 1 0 0,-60-31-22 0 0,111 44-12 0 0,13 10 63 0 0,1 0 1 0 0,-1 1 0 0 0,1-1 0 0 0,-1 0-1 0 0,1 0 1 0 0,-1 1 0 0 0,0-1-1 0 0,1 1 1 0 0,-1-1 0 0 0,0 1 0 0 0,0-1-1 0 0,0 1 1 0 0,1-1 0 0 0,-1 1 0 0 0,0 0-1 0 0,0-1 1 0 0,0 1 0 0 0,0 0 0 0 0,0 0-1 0 0,0-1 1 0 0,1 1 0 0 0,-3 0 0 0 0,2 1-279 0 0,3-3-1233 0 0,-2 2 1507 0 0,0-1 1 0 0,0 1 0 0 0,0 0-1 0 0,0 0 1 0 0,0 0 0 0 0,0 0 0 0 0,1 0-1 0 0,-1 0 1 0 0,0-1 0 0 0,0 1-1 0 0,0 0 1 0 0,0 0 0 0 0,0 0-1 0 0,1 0 1 0 0,-1 0 0 0 0,0 0 0 0 0,0 0-1 0 0,0 0 1 0 0,0 0 0 0 0,1 0-1 0 0,-1 0 1 0 0,0 0 0 0 0,0 0-1 0 0,0 0 1 0 0,0 0 0 0 0,1 0 0 0 0,-1 0-1 0 0,0 0 1 0 0,0 0 0 0 0,10 4-322 0 0,1-1 0 0 0,-1 0 0 0 0,1 0 0 0 0,17 1 0 0 0,-27-4 338 0 0,8 1 24 0 0,0 1-1 0 0,0 0 1 0 0,0 0-1 0 0,-1 1 0 0 0,1 0 1 0 0,12 6-1 0 0,-16-7-7 0 0,-4-2-177 0 0,-19 8-674 0 0,14-6 752 0 0,0-1 0 0 0,0 1 0 0 0,-1-1 0 0 0,1 0 0 0 0,0 0 0 0 0,-1-1 0 0 0,1 1 0 0 0,0-1-1 0 0,-8-1 1 0 0,-19 3-183 0 0,-146 15 1406 0 0,108-12-862 0 0,-20 2 32 0 0,44-2-59 0 0,-81-3-1 0 0,46-3 6 0 0,30-2-142 0 0,58 0-600 0 0,-1 1 1 0 0,0 0 0 0 0,0 1-1 0 0,8-2 1 0 0,36 2 245 0 0,-28-1 252 0 0,0 2-1 0 0,25 2 1 0 0,32 2 219 0 0,-18-3 63 0 0,-10 2 32 0 0,-20-2-96 0 0,37 6 1 0 0,60 8-161 0 0,-106-11-45 0 0,-10-3-8 0 0,0 2 0 0 0,19 5 0 0 0,-17-6-18 0 0,-14-2 4 0 0,-1 0 0 0 0,1 0 0 0 0,0 0-1 0 0,-1 0 1 0 0,1 0 0 0 0,0 0 0 0 0,0 0 0 0 0,-1 0-1 0 0,1 1 1 0 0,0-1 0 0 0,-1 0 0 0 0,1 0 0 0 0,0 0-1 0 0,-1 1 1 0 0,1-1 0 0 0,0 0 0 0 0,-1 1 0 0 0,1-1-1 0 0,-1 1 1 0 0,1-1 0 0 0,-1 0 0 0 0,1 1 0 0 0,-1 0-1 0 0,1-1 1 0 0,-1 1 0 0 0,1-1 0 0 0,0 2 0 0 0,-1-1 287 0 0,-1 0-104 0 0,-4 2 10 0 0,0 0 0 0 0,-1 0 0 0 0,1 0 0 0 0,0-1 0 0 0,-1 0 0 0 0,-8 2 0 0 0,1 0-30 0 0,8-3-100 0 0,1 0 0 0 0,-1 0 1 0 0,0-1-1 0 0,-9 1 0 0 0,-11 1 114 0 0,13 0-157 0 0,-1 0 1 0 0,0 0-1 0 0,-14-1 0 0 0,-48 5-463 0 0,70-6 340 0 0,1 1 0 0 0,-1 0 0 0 0,1 0 0 0 0,-7 2 0 0 0,7-2-110 0 0,-1 1 0 0 0,1-1 0 0 0,0 0 0 0 0,0-1 0 0 0,-6 1 0 0 0,-6 3-1487 0 0,30-2-3463 0 0,-1-1 4544 0 0,0-1 1 0 0,24-3 0 0 0,-2 1 646 0 0,198-13 5297 0 0,-213 14-5178 0 0,1 1 0 0 0,31 3-1 0 0,-1 1-70 0 0,-34-7-79 0 0,-15 3 0 0 0,0-1 0 0 0,0 1 0 0 0,0 0 0 0 0,0 0 0 0 0,0-1 0 0 0,0 1 0 0 0,0 0 0 0 0,0 1 0 0 0,0-1 0 0 0,2 1 0 0 0,-3-1 0 0 0,-1 0 0 0 0,0 0 0 0 0,1 0 0 0 0,-1 0 0 0 0,1 0 0 0 0,-1 0 0 0 0,0 0 0 0 0,1 0 0 0 0,-1 0 0 0 0,0 1 0 0 0,1-1 0 0 0,-1 0 0 0 0,0 0 0 0 0,1 0 0 0 0,-1 1 0 0 0,0-1 0 0 0,1 0 0 0 0,-1 0 0 0 0,0 1 0 0 0,0-1 0 0 0,1 0 0 0 0,-1 1 0 0 0,0-1 0 0 0,0 0 0 0 0,0 1 0 0 0,1-1 0 0 0,-1 0 0 0 0,0 1 0 0 0,0-1 0 0 0,0 1 0 0 0,-2 2 0 0 0,1-2 6 0 0,-1 1 0 0 0,1-1-1 0 0,-1 0 1 0 0,1 1-1 0 0,-1-1 1 0 0,1 0-1 0 0,-1 0 1 0 0,0 0-1 0 0,0 0 1 0 0,0-1 0 0 0,1 1-1 0 0,-5 1 1 0 0,-27 4 118 0 0,25-4-97 0 0,-54 9 106 0 0,-106 15-3379 0 0,147-23 2283 0 0,16-2 779 0 0,1 0 0 0 0,0 0-1 0 0,-1-1 1 0 0,1 1 0 0 0,-1-1-1 0 0,1 0 1 0 0,-7-1 0 0 0,2 0-227 0 0,1 4 252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150 373 6679 0 0,'-1'0'29'0'0,"0"1"-1"0"0,1-1 1 0 0,-1 0-1 0 0,0 1 1 0 0,1-1-1 0 0,-1 0 0 0 0,0 0 1 0 0,0 1-1 0 0,0-1 1 0 0,1 0-1 0 0,-1 0 1 0 0,0 0-1 0 0,0 0 0 0 0,0 0 1 0 0,1 0-1 0 0,-1 0 1 0 0,0 0-1 0 0,0-1 1 0 0,1 1-1 0 0,-1 0 1 0 0,0 0-1 0 0,0-1 0 0 0,1 1 1 0 0,-2-1-1 0 0,-7-2 43 0 0,1 3 2230 0 0,17-1-1658 0 0,-9 1-652 0 0,1-1 1 0 0,0 1-1 0 0,-1 0 1 0 0,1 0 0 0 0,0-1-1 0 0,0 1 1 0 0,0 0-1 0 0,-1 0 1 0 0,1 0 0 0 0,0 0-1 0 0,0 0 1 0 0,-1 0-1 0 0,1 0 1 0 0,0 1 0 0 0,0-1-1 0 0,0 0 1 0 0,0 1-1 0 0,0-1 1 0 0,0 0-1 0 0,0 0 1 0 0,0 0 0 0 0,0 0-1 0 0,0 0 1 0 0,0 0-1 0 0,0 0 1 0 0,0 0-1 0 0,0 0 1 0 0,0 0-1 0 0,0 0 1 0 0,1-1-1 0 0,6-2 1 0 0,0 0 0 0 0,0 0 0 0 0,14-2 0 0 0,-15 3 103 0 0,1-1-1 0 0,-1 1 0 0 0,0-1 0 0 0,12-6 0 0 0,8-4 230 0 0,56-24 641 0 0,-2 0-137 0 0,-71 33-718 0 0,-1-1-1 0 0,12-8 1 0 0,2-1 59 0 0,-19 12-138 0 0,-1-1 0 0 0,1 1 0 0 0,-1-1 0 0 0,7-7 0 0 0,5-4 32 0 0,-13 12-57 0 0,0 0-1 0 0,0 0 0 0 0,-1-1 1 0 0,1 1-1 0 0,-1 0 0 0 0,0 0 1 0 0,0-1-1 0 0,0 1 0 0 0,0-1 1 0 0,0 1-1 0 0,1-4 0 0 0,-3-15 49 0 0,-3-8-244 0 0,2 24 1 0 0,0 8-230 0 0,1-1 414 0 0,1-1 0 0 0,-1 0-1 0 0,1 1 1 0 0,-1-1 0 0 0,0 0-1 0 0,0 0 1 0 0,1 1 0 0 0,-1-1-1 0 0,0 0 1 0 0,0 0 0 0 0,0 0 0 0 0,0 0-1 0 0,0 0 1 0 0,-1 0 0 0 0,1 0-1 0 0,0-1 1 0 0,0 1 0 0 0,-2 1-1 0 0,-5 2 3 0 0,-5 7-91 0 0,-25 17 0 0 0,3-4-78 0 0,-1 1 108 0 0,27-19 64 0 0,14-9-46 0 0,-1-1-2 0 0,1 1-1 0 0,0 0 1 0 0,0 0 0 0 0,6-2-1 0 0,23-12 49 0 0,-5 3 0 0 0,36-21 0 0 0,-58 32 0 0 0,0-1 0 0 0,-1 0 0 0 0,0 0 0 0 0,6-5 0 0 0,1-1-16 0 0,-9 6 27 0 0,1 0 0 0 0,-1-1 0 0 0,-1 1 0 0 0,1-1 0 0 0,-1 0 0 0 0,1 0-1 0 0,-2 0 1 0 0,1-1 0 0 0,3-9 0 0 0,-3 9 80 0 0,-2 5 55 0 0,-1 1-139 0 0,0-1 0 0 0,0 1 0 0 0,0 0-1 0 0,0 0 1 0 0,0-1 0 0 0,0 1 0 0 0,1 0 0 0 0,-1 0 0 0 0,0-1 0 0 0,0 1 0 0 0,0 0 0 0 0,0-1 0 0 0,0 1 0 0 0,0 0 0 0 0,0-1 0 0 0,0 1 0 0 0,0 0 0 0 0,0 0 0 0 0,0-1 0 0 0,-1 1 0 0 0,1 0 0 0 0,0-1 0 0 0,0 1 0 0 0,0 0 0 0 0,0 0 0 0 0,0-1 0 0 0,0 1-1 0 0,-1 0 1 0 0,1 0 0 0 0,0-1 0 0 0,0 1 0 0 0,0 0 0 0 0,-1 0 0 0 0,1 0 0 0 0,0-1 0 0 0,0 1 0 0 0,-1 0 0 0 0,1 0 0 0 0,-1 0 0 0 0,1-1 1 0 0,0 1 0 0 0,-1 0 0 0 0,1-1 0 0 0,-1 1 0 0 0,1 0 0 0 0,-1 0 0 0 0,1 0 0 0 0,-1-1 0 0 0,1 1 0 0 0,-1 0 0 0 0,1 0 0 0 0,-1 0 0 0 0,1 0 0 0 0,-1 0 0 0 0,1 0 0 0 0,-1 0 0 0 0,1 0 0 0 0,-1 0 0 0 0,1 0 0 0 0,-1 0 0 0 0,0 0 0 0 0,1 0 0 0 0,-1 1 0 0 0,0-1 0 0 0,-50 36-197 0 0,50-35 332 0 0,3 0-112 0 0,-1 0 0 0 0,1 0 0 0 0,-1 0 1 0 0,1 0-1 0 0,-1-1 0 0 0,1 1 1 0 0,0 0-1 0 0,-1-1 0 0 0,1 1 0 0 0,0-1 1 0 0,0 0-1 0 0,-1 0 0 0 0,1 1 0 0 0,0-1 1 0 0,0 0-1 0 0,-1 0 0 0 0,1-1 1 0 0,0 1-1 0 0,0 0 0 0 0,2-1 0 0 0,1 0 4 0 0,0-1-1 0 0,1 0 0 0 0,-1 0 1 0 0,0 0-1 0 0,6-4 0 0 0,30-12-18 0 0,-28 12-14 0 0,-12 5-8 0 0,0 1-1 0 0,0 0 1 0 0,0 0-1 0 0,-1-1 1 0 0,1 1 0 0 0,0-1-1 0 0,0 1 1 0 0,0-1-1 0 0,-1 1 1 0 0,1-1 0 0 0,0 0-1 0 0,0 1 1 0 0,-1-1 0 0 0,1 0-1 0 0,-1 1 1 0 0,1-1-1 0 0,0-1 1 0 0,0 1-51 0 0,-1 1 59 0 0,-1 0 0 0 0,1 0 0 0 0,0 0 0 0 0,0 0 0 0 0,0 0 0 0 0,-1 0 0 0 0,1 0 0 0 0,0 0 0 0 0,0 0 0 0 0,0 0 0 0 0,-1-1 0 0 0,1 1 0 0 0,0 0 0 0 0,0 0 0 0 0,0 0 0 0 0,-1 0 0 0 0,1 0 0 0 0,0 0 0 0 0,0 0 0 0 0,0-1 0 0 0,0 1 0 0 0,0 0 1 0 0,-1 0-1 0 0,1 0 0 0 0,0 0 0 0 0,0 0 0 0 0,0-1 0 0 0,0 1 0 0 0,0 0 0 0 0,0 0 0 0 0,0 0 0 0 0,-1-1 0 0 0,1 1 0 0 0,0 0 0 0 0,0 0 0 0 0,0 0 0 0 0,0-1 0 0 0,0 1 0 0 0,0 0 0 0 0,0 0 0 0 0,0-1 0 0 0,0 1 0 0 0,0 0 0 0 0,0 0 0 0 0,0 0 0 0 0,0-1 0 0 0,1 1 1 0 0,-1 0-1 0 0,0 0 0 0 0,0 0 0 0 0,0-1 0 0 0,0 1 0 0 0,0 0 0 0 0,0 0 0 0 0,0 0 0 0 0,0 0 0 0 0,1-1 0 0 0,-1 1 0 0 0,0 0 0 0 0,0 0 0 0 0,0 0 0 0 0,0 0 0 0 0,1 0 0 0 0,-1 0 0 0 0,0 0 0 0 0,0-1 0 0 0,1 1 0 0 0,-35 19-312 0 0,13-12 136 0 0,-53 16 0 0 0,54-17 161 0 0,1 1 1 0 0,0 1-1 0 0,-27 15 1 0 0,-2 1-104 0 0,38-19-177 0 0,0 0 0 0 0,1 1 0 0 0,0 1 0 0 0,0 0 0 0 0,-15 15 0 0 0,25-23 253 0 0,0 1 0 0 0,0 0 0 0 0,0 0 0 0 0,0-1 0 0 0,0 1 0 0 0,0 0 0 0 0,0 0 0 0 0,0 0 0 0 0,0 0 0 0 0,0 0 0 0 0,0 0 0 0 0,0 1 0 0 0,1-1-1 0 0,7 1-144 0 0,12-1 234 0 0,-14 0-2 0 0,0-1-1 0 0,0 1 1 0 0,13-4-1 0 0,35-7-817 0 0,-33 7-71 0 0,-18 3 586 0 0,-1 1 0 0 0,1 0 1 0 0,-1-1-1 0 0,0 0 0 0 0,1 0 0 0 0,3-2 0 0 0,13-3-1192 0 0,-19 6 2002 0 0,-13 3 704 0 0,-78 26 938 0 0,70-23-2122 0 0,-18 9 0 0 0,-11 4-37 0 0,-104 29 250 0 0,138-43-116 0 0,0-1 0 0 0,-17 1 0 0 0,0 1-83 0 0,-1-4-88 0 0,28-2 1 0 0,0 0 1 0 0,0 0 0 0 0,0 1-1 0 0,0-1 1 0 0,0 1-1 0 0,-7 2 1 0 0,8-2 31 0 0,-1 1 0 0 0,1-1 0 0 0,-1-1 0 0 0,1 1 0 0 0,-1-1 0 0 0,-8 0-1 0 0,9 0 71 0 0,10-8-1235 0 0,-2 5 810 0 0,0 0 0 0 0,0 0-1 0 0,0 1 1 0 0,0-1-1 0 0,1 1 1 0 0,-1 0 0 0 0,0 0-1 0 0,1 0 1 0 0,0 1-1 0 0,-1 0 1 0 0,8-2 0 0 0,25-8-688 0 0,52-21 1876 0 0,-71 30-432 0 0,-16 2-341 0 0,0 1-1 0 0,-1-1 1 0 0,1 0 0 0 0,-1-1-1 0 0,1 1 1 0 0,0 0 0 0 0,-1 0-1 0 0,1-1 1 0 0,2 0-1 0 0,-3 0 867 0 0,-10 5-912 0 0,1-2-504 0 0,-1 1-1 0 0,-14 2 1 0 0,15-4-466 0 0,6-1 642 0 0,0 1 1 0 0,0-1-1 0 0,1 0 0 0 0,-1-1 1 0 0,0 1-1 0 0,0 0 0 0 0,1 0 1 0 0,-1-1-1 0 0,0 1 1 0 0,0-1-1 0 0,-2-1 0 0 0,-7-2-1238 0 0,0 2 935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 0 5407 0 0,'0'0'2914'0'0,"-1"2"-2188"0"0,1-1-709 0 0,0 0 0 0 0,-1 0 0 0 0,1 1 0 0 0,-1-1-1 0 0,1 0 1 0 0,-1 0 0 0 0,1 0 0 0 0,-1 0 0 0 0,0 0 0 0 0,0 0-1 0 0,0 0 1 0 0,1 0 0 0 0,-1 0 0 0 0,0-1 0 0 0,-1 2 0 0 0,-2 1-7 0 0,3-2-10 0 0,1 0 0 0 0,-1-1 0 0 0,0 1 0 0 0,0 0 0 0 0,1-1 0 0 0,-1 1 0 0 0,0-1 0 0 0,0 1 0 0 0,0-1 0 0 0,0 1 0 0 0,0-1 0 0 0,0 0 0 0 0,-1 1 0 0 0,-11 6 0 0 0,-5 11 109 0 0,-2-1 0 0 0,0 0 0 0 0,-1-1-1 0 0,-1-1 1 0 0,0-1 0 0 0,-47 20 0 0 0,55-27 27 0 0,1 0 0 0 0,0 0 0 0 0,-14 10 0 0 0,-23 14 110 0 0,-171 70 890 0 0,177-81-1065 0 0,-15 2 55 0 0,-102 26 1 0 0,156-47-123 0 0,-87 31 76 0 0,17-4-69 0 0,26-12 39 0 0,-24 7-47 0 0,-17 9 57 0 0,76-28-50 0 0,10-2-34 0 0,0-1 1 0 0,-1 0 0 0 0,1 0 0 0 0,0 0-1 0 0,-1 0 1 0 0,-5-1 0 0 0,10 1-9 0 0,0-1 0 0 0,0 0 1 0 0,0 0-1 0 0,0 0 0 0 0,0 0 0 0 0,0 0 0 0 0,0 0 0 0 0,0 0 1 0 0,-1 0-1 0 0,1 0 0 0 0,0 0 0 0 0,0 0 0 0 0,0 0 0 0 0,0 0 1 0 0,0 0-1 0 0,0 0 0 0 0,0 0 0 0 0,0 0 0 0 0,0-1 0 0 0,0 1 1 0 0,0 0-1 0 0,0 0 0 0 0,0 0 0 0 0,0 0 0 0 0,0 0 0 0 0,0 0 1 0 0,0 0-1 0 0,-1 0 0 0 0,1 0 0 0 0,0 0 0 0 0,0 0 1 0 0,0 0-1 0 0,0 0 0 0 0,0 0 0 0 0,0 0 0 0 0,0 0 0 0 0,0 0 1 0 0,0 0-1 0 0,0 0 0 0 0,0 0 0 0 0,0 0 0 0 0,0-1 0 0 0,0 1 1 0 0,0 0-1 0 0,0 0 0 0 0,0 0 0 0 0,0 0 0 0 0,0 0 0 0 0,0 0 1 0 0,0 0-1 0 0,0 0 0 0 0,0 0 0 0 0,0 0 0 0 0,0 0 1 0 0,0 0-1 0 0,0 0 0 0 0,0 0 0 0 0,0 0 0 0 0,0 0 0 0 0,0 0 1 0 0,0-1-1 0 0,0 1 0 0 0,1 0 0 0 0,-1 0 0 0 0,0 0 0 0 0,0 0 1 0 0,5-6-1542 0 0,16-12-718 0 0,-8 6 402 0 0,-7 7 1309 0 0,-3 1 106 0 0,1 0 0 0 0,0 1 0 0 0,1-1 0 0 0,-1 1 0 0 0,6-3 0 0 0,11-2-140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5695 0 0,'0'0'512'0'0,"10"0"-416"0"0,0-4-96 0 0,2 2 0 0 0,1 2 152 0 0,1-1 8 0 0,-1-2 0 0 0,1 2 0 0 0,0 1-160 0 0,1-2 0 0 0,0 0 0 0 0,4-2-72 0 0,1 0-1240 0 0,2-2-240 0 0,0-5-48 0 0,4 3-16 0 0,1 3 1296 0 0</inkml:trace>
  <inkml:trace contextRef="#ctx0" brushRef="#br0" timeOffset="1">593 1 4919 0 0,'2'11'528'0'0,"-4"-2"-528"0"0,-3 4-160 0 0,0-4-56 0 0,0-4-8 0 0,-4 3 0 0 0,-4 5-656 0 0,-2-3-136 0 0,-2-4-24 0 0,-2 3-8 0 0,0 3 840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9471 0 0,'-72'22'1200'0'0,"45"-14"-837"0"0,-4 2-231 0 0,14-4-281 0 0,15-5 42 0 0,0 0 1 0 0,0-1-1 0 0,-1 1 1 0 0,1 0-1 0 0,0 1 1 0 0,0-1 0 0 0,0 0-1 0 0,0 0 1 0 0,0 1-1 0 0,-2 1 1 0 0,4-3-27 0 0,0 0 0 0 0,0 1 0 0 0,-1-1 0 0 0,1 0 0 0 0,0 0 0 0 0,0 0 0 0 0,-1 1 0 0 0,1-1 0 0 0,0 0 0 0 0,0 0 0 0 0,0 1 0 0 0,0-1 0 0 0,-1 0 0 0 0,1 0 0 0 0,0 1 0 0 0,0-1 0 0 0,0 0-1 0 0,0 0 1 0 0,0 1 0 0 0,0-1 0 0 0,0 0 0 0 0,0 1 0 0 0,0-1 0 0 0,0 0 0 0 0,0 1 0 0 0,0-1 0 0 0,7 3-5336 0 0,0-1 5634 0 0,4 2-660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2:1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3391 0 0,'-68'16'820'0'0,"48"-11"356"0"0,-8 0-2740 0 0,60-15-1564 0 0,-21 11 2856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5151 0 0,'12'2'1642'0'0,"-8"-3"-1550"0"0,-5-2-71 0 0,0 2 455 0 0,-1 9 844 0 0,2-7-1015 0 0,-4 16 1423 0 0,6-2-534 0 0,-1-13-1092 0 0,0 0 0 0 0,0 0 1 0 0,1-1-1 0 0,-1 1 0 0 0,1 0 1 0 0,-1-1-1 0 0,1 0 0 0 0,0 1 1 0 0,-1-1-1 0 0,1 0 0 0 0,0 0 1 0 0,0 0-1 0 0,0 0 0 0 0,0 0 1 0 0,0 0-1 0 0,0 0 0 0 0,0-1 1 0 0,0 1-1 0 0,0-1 0 0 0,3 1 1 0 0,6 0 72 0 0,0-1 1 0 0,20 0-1 0 0,-12-1 86 0 0,290-3 287 0 0,-288 3-818 0 0,1 1 1 0 0,32 5 0 0 0,-16 5-3778 0 0,-82-25-5589 0 0,25 9 9161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0,'0'0'859'0'0,"5"3"496"0"0,35 17-962 0 0,-20-10-291 0 0,1 0-1 0 0,28 10 1 0 0,-38-17-906 0 0,9 1-7558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6967 0 0,'1'1'2'0'0,"-1"-1"-1"0"0,0 0 0 0 0,1 0 0 0 0,-1 1 0 0 0,1-1 0 0 0,-1 0 0 0 0,1 0 1 0 0,-1 1-1 0 0,0-1 0 0 0,1 0 0 0 0,-1 0 0 0 0,1 0 0 0 0,-1 0 0 0 0,1 0 1 0 0,-1 1-1 0 0,1-1 0 0 0,-1 0 0 0 0,1 0 0 0 0,-1 0 0 0 0,1-1 0 0 0,0 1 1 0 0,-1 0-1 0 0,1 0 0 0 0,-1 0 0 0 0,0 0 0 0 0,1 0 0 0 0,-1-1 0 0 0,1 1 1 0 0,-1 0-1 0 0,1 0 0 0 0,-1-1 0 0 0,1 1 0 0 0,-1 0 0 0 0,0-1 0 0 0,1 1 1 0 0,-1 0-1 0 0,0-1 0 0 0,1 0 0 0 0,1 0 9 0 0,1-1 0 0 0,-1 1 0 0 0,0 0 0 0 0,1-1 0 0 0,-1 1 1 0 0,0 0-1 0 0,4 0 0 0 0,-6 0 528 0 0,9 20 816 0 0,-8-12-1072 0 0,0 0 0 0 0,0-1 1 0 0,0 1-1 0 0,0 0 0 0 0,-1 0 1 0 0,-1 11-1 0 0,0 15 746 0 0,1 37-363 0 0,0-36-430 0 0,2 17 173 0 0,9 28 241 0 0,-8-68-588 0 0,-3-11-60 0 0,0 0-1 0 0,0 0 1 0 0,0 0 0 0 0,0 0 0 0 0,0 0 0 0 0,0 0-1 0 0,0 0 1 0 0,0 0 0 0 0,0 0 0 0 0,1 0 0 0 0,-1 0 0 0 0,0 0-1 0 0,0 0 1 0 0,0 0 0 0 0,0 0 0 0 0,0 0 0 0 0,0 0 0 0 0,0 0-1 0 0,0 0 1 0 0,0 0 0 0 0,0 0 0 0 0,0 0 0 0 0,0 0-1 0 0,0 0 1 0 0,0 0 0 0 0,0 0 0 0 0,1 0 0 0 0,-1 0 0 0 0,0 0-1 0 0,0 0 1 0 0,0 0 0 0 0,0 0 0 0 0,0 0 0 0 0,0 0-1 0 0,0 0 1 0 0,0 0 0 0 0,0 0 0 0 0,0 0 0 0 0,0 0 0 0 0,0 0-1 0 0,0 0 1 0 0,0 0 0 0 0,0 0 0 0 0,0 0 0 0 0,1 0 0 0 0,-1 0-1 0 0,0 0 1 0 0,0 0 0 0 0,0 0 0 0 0,0 0 0 0 0,0 0-1 0 0,0 0 1 0 0,0-1 0 0 0,0 1 0 0 0,0 0 0 0 0,0 0 0 0 0,3-11 7 0 0,-3 10-27 0 0,3-11-267 0 0,-1-1-1 0 0,0-24 1 0 0,0 4-531 0 0,-1-23-1034 0 0,-2 19 132 0 0,-6-30-3076 0 0,7 65 4497 0 0,0 0 0 0 0,-1 0 0 0 0,1-1 0 0 0,-1 1-1 0 0,0 0 1 0 0,1 0 0 0 0,-3-4 0 0 0,-1-1-516 0 0,1-1 442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224 238 7975 0 0,'0'0'1331'0'0,"-11"-1"1418"0"0,11-1-2700 0 0,-1 1-1 0 0,1-1 0 0 0,0 1 0 0 0,-1-1 1 0 0,1 1-1 0 0,0-1 0 0 0,0 0 1 0 0,0 1-1 0 0,0-1 0 0 0,0 1 0 0 0,0-1 1 0 0,0 1-1 0 0,1-1 0 0 0,-1 1 1 0 0,1-1-1 0 0,-1 1 0 0 0,1-1 0 0 0,0-1 1 0 0,3-11-92 0 0,3-3-65 0 0,-1 2-27 0 0,-5 11 120 0 0,0 0 0 0 0,1 0 0 0 0,-1-1 0 0 0,4-4 0 0 0,-3 6 33 0 0,-1 0 1 0 0,1 0-1 0 0,-1-1 0 0 0,0 1 0 0 0,0 0 0 0 0,0 0 0 0 0,0-1 0 0 0,0-5 0 0 0,0 0 40 0 0,-1 7-58 0 0,0 1 1 0 0,0 0-1 0 0,0 0 1 0 0,0 0-1 0 0,0-1 1 0 0,0 1 0 0 0,0 0-1 0 0,0 0 1 0 0,0-1-1 0 0,0 1 1 0 0,-2-2-1 0 0,2 3 0 0 0,0-1 0 0 0,0 1 0 0 0,0 0 0 0 0,0 0 0 0 0,0-1 1 0 0,0 1-1 0 0,-1 0 0 0 0,1 0 0 0 0,0-1 0 0 0,0 1 0 0 0,0 0 0 0 0,-1 0 0 0 0,1 0 0 0 0,0-1 0 0 0,0 1 0 0 0,-1 0 0 0 0,1 0 0 0 0,0 0 0 0 0,0 0 0 0 0,-1 0 0 0 0,1 0 0 0 0,0-1 0 0 0,-1 1 0 0 0,1 0 0 0 0,0 0 0 0 0,-1 0 0 0 0,1 0 0 0 0,0 0 0 0 0,0 0 0 0 0,-1 0 0 0 0,1 0 0 0 0,0 0 0 0 0,-1 0 0 0 0,1 0 0 0 0,0 1 1 0 0,0-1-1 0 0,-1 0 0 0 0,1 0 0 0 0,0 0 0 0 0,-1 0 0 0 0,1 0 0 0 0,0 0 0 0 0,0 1 0 0 0,-1-1 0 0 0,-8 8 61 0 0,9-7-52 0 0,-29 23 207 0 0,20-12-108 0 0,-20 19 0 0 0,10-7-54 0 0,16-19-50 0 0,0-1 1 0 0,-1 1 0 0 0,-6 6-1 0 0,2-3 5 0 0,2-3 25 0 0,0 1 0 0 0,0 0-1 0 0,0 0 1 0 0,-4 7 0 0 0,6-8 4 0 0,1 0 0 0 0,0-1 0 0 0,-1 0 1 0 0,0 0-1 0 0,0 0 0 0 0,-1 0 1 0 0,1-1-1 0 0,-1 0 0 0 0,1 0 0 0 0,-1 0 1 0 0,0 0-1 0 0,0-1 0 0 0,-8 3 1 0 0,12-4-28 0 0,1-1 0 0 0,-1 0-1 0 0,1 0 1 0 0,-1 0 0 0 0,1 0 0 0 0,-1 0 0 0 0,1 0 0 0 0,-1 0 0 0 0,0 0 0 0 0,1 0 0 0 0,-1 0 0 0 0,1-1 0 0 0,-1 1 0 0 0,1 0 0 0 0,0 0 0 0 0,-1 0 0 0 0,1-1 0 0 0,-1 1 0 0 0,1 0 0 0 0,-1 0 0 0 0,1-1-1 0 0,-1 1 1 0 0,1 0 0 0 0,0-1 0 0 0,-1 1 0 0 0,1-1 0 0 0,0 1 0 0 0,-1 0 0 0 0,1-1 0 0 0,0 1 0 0 0,0-1 0 0 0,-1 1 0 0 0,1-1 0 0 0,0 1 0 0 0,0-1 0 0 0,0 1 0 0 0,0-1 0 0 0,0 1 0 0 0,0-1 0 0 0,-1 1 0 0 0,1-1-1 0 0,0 0 1 0 0,1-25-318 0 0,-1 22 230 0 0,1-3-214 0 0,0 0 0 0 0,1 0 0 0 0,0 0 0 0 0,3-7 0 0 0,4-14-1151 0 0,0 0 116 0 0,-7 21 904 0 0,1 0-1 0 0,-1 1 1 0 0,1-10-1 0 0,-2 6-257 0 0,1 1 0 0 0,0 0 0 0 0,0 0 0 0 0,6-14 0 0 0,-7 21 455 0 0,-1-1 1 0 0,1 1-1 0 0,-1 0 1 0 0,1-1-1 0 0,-1 1 0 0 0,0-1 1 0 0,0 1-1 0 0,0-3 1 0 0,0 2-22 0 0,0 1 0 0 0,0 0 0 0 0,0 0 0 0 0,0 0 1 0 0,0-1-1 0 0,1 1 0 0 0,0-3 0 0 0,5-4-221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0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577 692 4687 0 0,'0'0'5232'0'0,"-2"-17"-3288"0"0,-1 8-521 0 0,3 8-1374 0 0,0 0 0 0 0,-1 0-1 0 0,1-1 1 0 0,0 1 0 0 0,-1 0 0 0 0,1 0-1 0 0,-1 0 1 0 0,0 0 0 0 0,1 0 0 0 0,-1 0 0 0 0,-1-1-1 0 0,-7-17 782 0 0,8 16-692 0 0,-2-8 67 0 0,-1 0 1 0 0,0 0-1 0 0,0 0 1 0 0,-1 1-1 0 0,-7-11 0 0 0,-31-49 857 0 0,37 61-1018 0 0,0 1-31 0 0,0 0-1 0 0,0 0 1 0 0,-14-12-1 0 0,-11-19 608 0 0,29 37-591 0 0,0 0 0 0 0,0 0 0 0 0,0-1 0 0 0,0 0 0 0 0,1 1-1 0 0,-3-5 1 0 0,-10-12 52 0 0,-4-6-17 0 0,2 4-11 0 0,15 20-40 0 0,0-1 0 0 0,0 1 0 0 0,1 0 1 0 0,-1 0-1 0 0,1 0 0 0 0,-1-1 0 0 0,0 1 0 0 0,1 0 0 0 0,0 0 0 0 0,-1-1 0 0 0,1-2 0 0 0,-1 3 1 0 0,1-1 0 0 0,0 1 0 0 0,-1-1-1 0 0,1 1 1 0 0,-1-1 0 0 0,1 1 0 0 0,-1-1 0 0 0,0 1-1 0 0,1-1 1 0 0,-1 1 0 0 0,-1-2 0 0 0,-1 0-9 0 0,0 0 0 0 0,0 0-1 0 0,0-1 1 0 0,0 1 0 0 0,1-1 0 0 0,0 0 0 0 0,0 0 0 0 0,0 1 0 0 0,0-2-1 0 0,-1-4 1 0 0,-9-22-5 0 0,11 25 8 0 0,-1 1-1 0 0,0-1 0 0 0,0 0 0 0 0,-4-6 1 0 0,-2-7 42 0 0,-5-1-45 0 0,11 17-10 0 0,0 1-1 0 0,0-1 1 0 0,0 1-1 0 0,1-1 1 0 0,-1 0-1 0 0,1 0 1 0 0,-2-4-1 0 0,1-1 6 0 0,2 5 0 0 0,-1 0 0 0 0,0 0 0 0 0,1 0 0 0 0,-1 1 0 0 0,0-1 0 0 0,-3-3 0 0 0,3 4-6 0 0,0 0-1 0 0,0 0 1 0 0,0 0 0 0 0,0-1-1 0 0,1 1 1 0 0,-1 0-1 0 0,0 0 1 0 0,1 0 0 0 0,-1-4-1 0 0,2-1 7 0 0,-2 7 0 0 0,1-1 0 0 0,0 0 0 0 0,0 1 0 0 0,0-1 0 0 0,0 1 0 0 0,0-1 0 0 0,-1 0 0 0 0,1 1 0 0 0,0-1 0 0 0,0 1 0 0 0,-1-1 0 0 0,1 1 0 0 0,0-1 0 0 0,-1 1 0 0 0,1-1 0 0 0,-1 1 0 0 0,1-1 0 0 0,-1 1 0 0 0,1 0 0 0 0,-1-1 0 0 0,0 0 0 0 0,0 0 0 0 0,-1-3 0 0 0,1 0 0 0 0,-1 1-13 0 0,1 2-54 0 0,-6-4-101 0 0,2 11 184 0 0,-1 1 0 0 0,1 0 0 0 0,1 0 0 0 0,-7 11 0 0 0,-25 58 48 0 0,31-66-46 0 0,0 0 0 0 0,-1 0-1 0 0,-7 9 1 0 0,-6 10 29 0 0,8-1-34 0 0,9-23-14 0 0,0 0 1 0 0,0 0-1 0 0,-1 0 1 0 0,-4 8-1 0 0,4-9 4 0 0,1-1 5 0 0,-1 1 1 0 0,0-1 0 0 0,0 0 0 0 0,1 0 0 0 0,-2 0-1 0 0,-2 3 1 0 0,-5 7-147 0 0,10-12 109 0 0,0 1-1 0 0,-1 0 0 0 0,1-1 1 0 0,0 1-1 0 0,0-1 0 0 0,-1 1 1 0 0,1-1-1 0 0,-1 0 0 0 0,-2 2 1 0 0,1-2 1464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36 125 5639 0 0,'1'2'37'0'0,"-1"-1"-1"0"0,0 1 0 0 0,1 0 1 0 0,-1 0-1 0 0,0-1 1 0 0,0 1-1 0 0,0 0 0 0 0,0 0 1 0 0,-1-1-1 0 0,1 1 0 0 0,0 0 1 0 0,-1 0-1 0 0,1-1 0 0 0,-1 1 1 0 0,0-1-1 0 0,1 1 0 0 0,-3 2 1 0 0,-2 12 664 0 0,-11 28 2329 0 0,7-22-2016 0 0,9-21-198 0 0,3-1-808 0 0,1-1-1 0 0,-1 1 1 0 0,0-1-1 0 0,1 0 1 0 0,-1 0 0 0 0,0 0-1 0 0,0-1 1 0 0,1 1-1 0 0,-1-1 1 0 0,0 0-1 0 0,0 1 1 0 0,-1-1-1 0 0,1-1 1 0 0,0 1-1 0 0,-1 0 1 0 0,1-1-1 0 0,-1 1 1 0 0,0-1-1 0 0,4-5 1 0 0,-4 5-23 0 0,0 0 0 0 0,1 0 0 0 0,-1 0 0 0 0,1 0-1 0 0,4-4 1 0 0,-4 5 16 0 0,0-1 0 0 0,0 0-1 0 0,0 0 1 0 0,-1 0-1 0 0,1 0 1 0 0,2-5-1 0 0,10-13-210 0 0,-13 19 118 0 0,0 1 0 0 0,-1-1-1 0 0,1 0 1 0 0,-1 0 0 0 0,1 0 0 0 0,-1 0-1 0 0,0 0 1 0 0,0-1 0 0 0,0 1 0 0 0,0 0-1 0 0,0 0 1 0 0,1-5 0 0 0,5-11-684 0 0,-6 17 709 0 0,-1 0 0 0 0,1 0 0 0 0,0 0 0 0 0,-1 0 1 0 0,1 0-1 0 0,-1 0 0 0 0,1-1 0 0 0,-1 1 0 0 0,0 0 0 0 0,1 0 0 0 0,-1 0 0 0 0,0-1 0 0 0,0 1 0 0 0,0 0 1 0 0,0-1-1 0 0,0-1 0 0 0,-1 2-83 0 0,-14 0 406 0 0,3 4 572 0 0,-7 5 592 0 0,16-7-1169 0 0,0 1 0 0 0,0-1 0 0 0,-1 0 0 0 0,1 0-1 0 0,0 0 1 0 0,0-1 0 0 0,-6 1 0 0 0,5 0-111 0 0,0-1 0 0 0,0 1 0 0 0,0 0 1 0 0,1 0-1 0 0,-6 2 0 0 0,8-2-91 0 0,0-1-1 0 0,-1 1 1 0 0,1-1-1 0 0,0 0 0 0 0,0 1 1 0 0,0-1-1 0 0,-1 0 1 0 0,1 0-1 0 0,0 0 0 0 0,0 0 1 0 0,0 0-1 0 0,-1 0 1 0 0,1 0-1 0 0,0-1 1 0 0,0 1-1 0 0,0 0 0 0 0,-1-1 1 0 0,-1 0-1 0 0,3-1-28 0 0,0 0 0 0 0,0 1 0 0 0,0-1 0 0 0,1 0 0 0 0,-1 0-1 0 0,0 0 1 0 0,1 1 0 0 0,0-4 0 0 0,1 1-36 0 0,0 2-17 0 0,0-1 0 0 0,-1 1 0 0 0,1-1 0 0 0,0 1 0 0 0,0 0 0 0 0,0 0 0 0 0,0 0 0 0 0,1 0-1 0 0,3-3 1 0 0,-5 5 31 0 0,0-1-1 0 0,0 0 1 0 0,0 0-1 0 0,0 0 1 0 0,0 0-1 0 0,-1 0 0 0 0,1 0 1 0 0,0 0-1 0 0,1-2 1 0 0,9-8-45 0 0,-4 6 47 0 0,-5 4 0 0 0,0-1 0 0 0,-1 1 0 0 0,1 0 0 0 0,0 0 0 0 0,0 0 0 0 0,1 0 0 0 0,-1 0 0 0 0,0 0 0 0 0,0 0 0 0 0,0 1 0 0 0,0-1 0 0 0,1 1 0 0 0,-1 0 0 0 0,0 0 0 0 0,1-1 0 0 0,-1 1 0 0 0,0 1 0 0 0,0-1 0 0 0,1 0 0 0 0,-1 1 0 0 0,5 0 0 0 0,-4 1-5 0 0,0-1-1 0 0,0 1 0 0 0,0-1 0 0 0,-1 1 0 0 0,1 0 1 0 0,0 0-1 0 0,0 0 0 0 0,-1 0 0 0 0,0 1 0 0 0,1-1 1 0 0,-1 1-1 0 0,0-1 0 0 0,0 1 0 0 0,0 0 1 0 0,0 0-1 0 0,-1 0 0 0 0,1 0 0 0 0,1 5 0 0 0,1 5 74 0 0,-1 0-1 0 0,0 0 0 0 0,2 19 0 0 0,-4-21 82 0 0,3 51 921 0 0,-2-9-413 0 0,-1-48-594 0 0,3 34 411 0 0,1 1 0 0 0,13 45 0 0 0,-16-81-454 0 0,-1 1 0 0 0,1-1 0 0 0,0 0 0 0 0,0 1 0 0 0,1-1 0 0 0,-1 0 0 0 0,1 0 0 0 0,0 0 0 0 0,0-1 0 0 0,6 7 0 0 0,-8-9-20 0 0,1 0 0 0 0,-1 0 0 0 0,1 1 0 0 0,-1-1 1 0 0,1-1-1 0 0,0 1 0 0 0,-1 0 0 0 0,1 0 0 0 0,0-1 0 0 0,-1 1 0 0 0,1-1 1 0 0,0 1-1 0 0,0-1 0 0 0,0 0 0 0 0,0 1 0 0 0,0-1 0 0 0,-1 0 0 0 0,1 0 1 0 0,0-1-1 0 0,0 1 0 0 0,0 0 0 0 0,0-1 0 0 0,-1 1 0 0 0,1-1 0 0 0,0 1 1 0 0,0-1-1 0 0,-1 0 0 0 0,1 0 0 0 0,2-1 0 0 0,0-2-19 0 0,0 1-1 0 0,0-1 0 0 0,0 0 0 0 0,-1 0 1 0 0,1 0-1 0 0,-1-1 0 0 0,0 1 0 0 0,3-8 1 0 0,7-8-340 0 0,-9 13 141 0 0,0 1 0 0 0,-1-1-1 0 0,6-14 1 0 0,3-8-955 0 0,-10 23 663 0 0,1 0 1 0 0,-1-1 0 0 0,2-9 0 0 0,5-12-2148 0 0,-7 19 1204 0 0,0 1 0 0 0,0-1 0 0 0,0 1 0 0 0,-1-1 0 0 0,0 1 0 0 0,-1-15-1 0 0,0 22 1110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8839 0 0,'0'0'680'0'0,"-5"18"2194"0"0,4-10-2313 0 0,0 0 0 0 0,0 0 0 0 0,1 0 0 0 0,0 10 0 0 0,1-4-222 0 0,-4 30 51 0 0,2-32-235 0 0,0 0 1 0 0,1 0-1 0 0,0 0 0 0 0,4 23 0 0 0,-2-23-155 0 0,-2-10 0 0 0,0 1 0 0 0,1-1 0 0 0,-1 0 0 0 0,0 0 0 0 0,1 0 0 0 0,0 0 0 0 0,0 0 0 0 0,-1 1 0 0 0,1-1 0 0 0,0-1 0 0 0,1 1 0 0 0,1 3 0 0 0,-3-5-14 0 0,1 1 0 0 0,-1 0 1 0 0,1-1-1 0 0,-1 1 0 0 0,1-1 0 0 0,-1 1 0 0 0,1-1 0 0 0,-1 0 0 0 0,1 1 0 0 0,0-1 0 0 0,-1 0 1 0 0,1 1-1 0 0,0-1 0 0 0,-1 0 0 0 0,1 0 0 0 0,0 1 0 0 0,-1-1 0 0 0,1 0 0 0 0,0 0 1 0 0,0 0-1 0 0,-1 0 0 0 0,1 0 0 0 0,0 0 0 0 0,-1 0 0 0 0,1 0 0 0 0,0 0 0 0 0,0 0 0 0 0,-1-1 1 0 0,1 1-1 0 0,0 0 0 0 0,-1 0 0 0 0,1-1 0 0 0,0 1 0 0 0,-1 0 0 0 0,1-1 0 0 0,-1 1 0 0 0,1-1 1 0 0,0 1-1 0 0,-1-1 0 0 0,2 0 0 0 0,0-3-163 0 0,0 1 0 0 0,0 0 0 0 0,0-1 0 0 0,0 1-1 0 0,0-1 1 0 0,-1 0 0 0 0,0 1 0 0 0,0-1 0 0 0,1-5 0 0 0,3-37-1844 0 0,-4 32 1330 0 0,-1 6 20 0 0,0 0-1 0 0,-1 0 0 0 0,-3-14 1 0 0,0-11-1984 0 0,3 25 1784 0 0,0 0 0 0 0,0 1 0 0 0,-1-1 1 0 0,0 1-1 0 0,-3-8 0 0 0,-2-2 257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5759 0 0,'0'18'152'0'0,"-1"0"0"0"0,-1-1 0 0 0,-4 24 0 0 0,-1 2-56 0 0,-17 97 192 0 0,20-110-283 0 0,3-20 18 0 0,-1 0 0 0 0,1 0 1 0 0,1 1-1 0 0,0-1 1 0 0,0 0-1 0 0,2 14 0 0 0,-2-24-30 0 0,0 0-1 0 0,0 0 1 0 0,0 0-1 0 0,0 0 1 0 0,0 0-1 0 0,0 1 1 0 0,0-1-1 0 0,0 0 1 0 0,0 0-1 0 0,0 0 1 0 0,1 0 0 0 0,-1 0-1 0 0,0 1 1 0 0,0-1-1 0 0,0 0 1 0 0,0 0-1 0 0,0 0 1 0 0,0 0-1 0 0,0 0 1 0 0,0 0-1 0 0,0 1 1 0 0,0-1-1 0 0,1 0 1 0 0,-1 0-1 0 0,0 0 1 0 0,0 0-1 0 0,0 0 1 0 0,0 0-1 0 0,0 0 1 0 0,0 0-1 0 0,1 0 1 0 0,-1 0-1 0 0,0 0 1 0 0,0 1-1 0 0,0-1 1 0 0,0 0-1 0 0,0 0 1 0 0,1 0-1 0 0,-1 0 1 0 0,0 0-1 0 0,6-6-748 0 0,3-11-966 0 0,3-30-1389 0 0,-3 18 2551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176 519 11343 0 0,'-38'79'1249'0'0,"9"-19"-983"0"0,4-8 321 0 0,-6 11 242 0 0,22-38-481 0 0,1-7-40 0 0,2 0 1 0 0,0 0-1 0 0,-6 31 0 0 0,8-28-207 0 0,2-10-18 0 0,0-1 1 0 0,-1 21 0 0 0,2-29-79 0 0,1 0 0 0 0,0 0 0 0 0,0 0 0 0 0,1 0 0 0 0,-1 0 0 0 0,0 0 0 0 0,1 0 0 0 0,-1 0 0 0 0,1 0 0 0 0,0 0 0 0 0,0 0 0 0 0,-1 0 0 0 0,1-1 0 0 0,0 1-1 0 0,1 0 1 0 0,-1-1 0 0 0,0 1 0 0 0,0 0 0 0 0,1-1 0 0 0,2 3 0 0 0,-3-4-6 0 0,-1 1-1 0 0,1-1 0 0 0,0 0 1 0 0,-1 0-1 0 0,1 0 1 0 0,0 0-1 0 0,-1 0 1 0 0,1 0-1 0 0,0 0 0 0 0,-1 0 1 0 0,1 0-1 0 0,0 0 1 0 0,-1 0-1 0 0,1 0 0 0 0,0 0 1 0 0,-1 0-1 0 0,1 0 1 0 0,0-1-1 0 0,-1 1 1 0 0,1 0-1 0 0,-1-1 0 0 0,1 1 1 0 0,0 0-1 0 0,-1-1 1 0 0,1 1-1 0 0,-1-1 0 0 0,1 0 1 0 0,14-14-200 0 0,-13 13 168 0 0,7-12-262 0 0,1 0 0 0 0,-2-1 0 0 0,0 0 0 0 0,10-25 0 0 0,-10 19-244 0 0,40-120-2683 0 0,-33 93 2491 0 0,39-169-1736 0 0,-54 217 2466 0 0,20-121-432 0 0,-8 44 451 0 0,11-97 781 0 0,-22 161-559 0 0,0-22-1 0 0,1-13 986 0 0,-2 48-1205 0 0,0 1-1 0 0,0-1 1 0 0,0 0-1 0 0,0 0 1 0 0,0 0-1 0 0,0 0 1 0 0,0 0-1 0 0,0 0 1 0 0,-1 0-1 0 0,1 0 1 0 0,0 0-1 0 0,0 0 1 0 0,0 0-1 0 0,0 1 1 0 0,0-1-1 0 0,0 0 1 0 0,0 0-1 0 0,0 0 1 0 0,0 0-1 0 0,-1 0 1 0 0,1 0-1 0 0,0 0 1 0 0,0 0-1 0 0,0 0 1 0 0,0 0-1 0 0,0 0 1 0 0,0 0-1 0 0,0 0 1 0 0,-1 0-1 0 0,1 0 1 0 0,0 0-1 0 0,0 0 1 0 0,0 0-1 0 0,0 0 1 0 0,0 0-1 0 0,0 0 1 0 0,0-1-1 0 0,-1 1 1 0 0,1 0-1 0 0,0 0 1 0 0,0 0-1 0 0,0 0 1 0 0,0 0-1 0 0,0 0 1 0 0,0 0-1 0 0,0 0 1 0 0,0 0-1 0 0,0 0 1 0 0,0 0-1 0 0,0-1 1 0 0,0 1-1 0 0,0 0 1 0 0,-1 0-1 0 0,1 0 1 0 0,0 0-1 0 0,0 0 1 0 0,0 0-1 0 0,0 0 1 0 0,0 0-1 0 0,0-1 1 0 0,0 1-1 0 0,0 0 1 0 0,-7 9 572 0 0,-8 47 1182 0 0,-13 101 0 0 0,19-96-1335 0 0,-14 156 460 0 0,19-169-757 0 0,-11 322 1001 0 0,17-116-732 0 0,20-1-125 0 0,-19-232-522 0 0,1 0 0 0 0,1 0 0 0 0,1-1 0 0 0,1 1 0 0 0,12 24 0 0 0,-18-43 162 0 0,0 0 0 0 0,0 0 0 0 0,0 0 0 0 0,0 0-1 0 0,1 0 1 0 0,-1-1 0 0 0,1 1 0 0 0,0 0 0 0 0,-1-1 0 0 0,1 1-1 0 0,0-1 1 0 0,0 0 0 0 0,0 1 0 0 0,0-1 0 0 0,3 1 0 0 0,-3-2 15 0 0,-1 1 0 0 0,0-1 0 0 0,0 0 0 0 0,0 0 0 0 0,1 0 0 0 0,-1 0 0 0 0,0 0 0 0 0,0-1 0 0 0,0 1 0 0 0,1 0 0 0 0,-1 0 0 0 0,0-1 0 0 0,0 1 0 0 0,0-1 0 0 0,0 1 0 0 0,0-1 0 0 0,0 1 0 0 0,0-1 0 0 0,0 0 0 0 0,0 0 0 0 0,0 1 1 0 0,0-1-1 0 0,0 0 0 0 0,0 0 0 0 0,-1 0 0 0 0,1 0 0 0 0,0 0 0 0 0,-1 0 0 0 0,1 0 0 0 0,0 0 0 0 0,0-3 0 0 0,6-10-1073 0 0,0-2-1 0 0,-1 1 1 0 0,6-28-1 0 0,6-51-4273 0 0,-8 35 3022 0 0,5-12 1353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13447 0 0,'1'52'729'0'0,"-11"98"-1"0"0,2-53-339 0 0,-4 38 415 0 0,-1 20-28 0 0,11-111-637 0 0,-1 8 111 0 0,5 81-1 0 0,1-92-269 0 0,-3-31-29 0 0,0-1 0 0 0,1 1 0 0 0,0 0 1 0 0,0 0-1 0 0,1 0 0 0 0,1-1 0 0 0,5 17 1 0 0,-4-19-107 0 0,6 12-360 0 0,-10-19 477 0 0,1 1-1 0 0,-1-1 0 0 0,0 0 0 0 0,1 1 0 0 0,-1-1 0 0 0,0 0 1 0 0,1 1-1 0 0,-1-1 0 0 0,1 0 0 0 0,-1 0 0 0 0,1 0 1 0 0,-1 1-1 0 0,1-1 0 0 0,-1 0 0 0 0,1 0 0 0 0,-1 0 0 0 0,1 0 1 0 0,-1 0-1 0 0,1 0 0 0 0,-1 0 0 0 0,1 0 0 0 0,-1 0 1 0 0,1 0-1 0 0,-1 0 0 0 0,1 0 0 0 0,-1 0 0 0 0,0 0 0 0 0,1-1 1 0 0,-1 1-1 0 0,1 0 0 0 0,-1 0 0 0 0,1 0 0 0 0,-1-1 1 0 0,1 1-1 0 0,-1-1 0 0 0,1 0-122 0 0,0 0 1 0 0,0 0 0 0 0,0 0-1 0 0,0-1 1 0 0,0 1-1 0 0,-1 0 1 0 0,1-1-1 0 0,0 1 1 0 0,-1-1-1 0 0,1 1 1 0 0,-1 0 0 0 0,0-1-1 0 0,1 1 1 0 0,-1-3-1 0 0,3-27-1972 0 0,-2 20 812 0 0,0 2 80 0 0,-1-1 0 0 0,-1 1 1 0 0,-2-16-1 0 0,0-14-1539 0 0,4 3 1869 0 0</inkml:trace>
  <inkml:trace contextRef="#ctx0" brushRef="#br0" timeOffset="1">183 764 14191 0 0,'-5'13'394'0'0,"-1"0"-1"0"0,0 0 1 0 0,-14 22 0 0 0,10-18-348 0 0,-10 20 1 0 0,-4 14 169 0 0,-7 16 84 0 0,10-25-86 0 0,-1 3-44 0 0,15-29-193 0 0,5-14-5 0 0,1 0-1 0 0,0 1 1 0 0,0-1-1 0 0,-1 0 0 0 0,2 1 1 0 0,-1-1-1 0 0,0 1 1 0 0,0 4-1 0 0,1-6-383 0 0,7-9-1324 0 0,-5 5 1452 0 0,0 0-1 0 0,-1 0 1 0 0,1 0-1 0 0,-1-1 1 0 0,2-3-1 0 0,5-12-997 0 0,-2 8-602 0 0,-1 0-1 0 0,0-1 1 0 0,5-16 0 0 0,0 4-491 0 0,5 0 1464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81 374 13071 0 0,'1'12'198'0'0,"-2"0"-1"0"0,0 1 0 0 0,0-1 1 0 0,-1 0-1 0 0,0 0 0 0 0,-5 13 0 0 0,-4 21-186 0 0,-3 12-17 0 0,-2 11 170 0 0,6-25 215 0 0,6-30-136 0 0,-4 23 0 0 0,4-13 13 0 0,4-24-256 0 0,0 0 0 0 0,0 0 1 0 0,0 0-1 0 0,0 0 0 0 0,0 0 1 0 0,0 0-1 0 0,0 0 0 0 0,0 0 0 0 0,0 0 1 0 0,0 0-1 0 0,0 0 0 0 0,0 0 1 0 0,0 0-1 0 0,0 0 0 0 0,0 0 0 0 0,0 0 1 0 0,0 0-1 0 0,0 0 0 0 0,0 0 0 0 0,0 0 1 0 0,0 0-1 0 0,0 0 0 0 0,0 0 1 0 0,0 0-1 0 0,-1 0 0 0 0,1 0 0 0 0,0 0 1 0 0,0 0-1 0 0,0 0 0 0 0,0 0 1 0 0,0 0-1 0 0,0 0 0 0 0,0 0 0 0 0,1-14-144 0 0,0 6-35 0 0,0-1 0 0 0,1 0 0 0 0,4-12 0 0 0,2-9-403 0 0,46-223-3048 0 0,-24 132 1211 0 0,-6 33-248 0 0,9-54-1656 0 0,-14 74 3548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321 958 14543 0 0,'-2'11'257'0'0,"0"0"0"0"0,-1-1 0 0 0,-1 1 0 0 0,0-1-1 0 0,-7 13 1 0 0,-3 10-99 0 0,-36 78 245 0 0,37-82-348 0 0,9-22-7 0 0,1 0 1 0 0,0 0-1 0 0,0 0 1 0 0,1 1 0 0 0,-3 12-1 0 0,13-37 192 0 0,0-1-256 0 0,6-28 6 0 0,26-99-276 0 0,-13 47-132 0 0,6-26-612 0 0,20-90-618 0 0,-3 44 1064 0 0,-37 126 567 0 0,-8 26 53 0 0,0 1 0 0 0,4-32 0 0 0,-3 20 77 0 0,-5 26-78 0 0,0 1 1 0 0,0-1-1 0 0,-1 0 0 0 0,1 0 1 0 0,0 1-1 0 0,-1-1 1 0 0,0 0-1 0 0,0 0 0 0 0,0 0 1 0 0,0 0-1 0 0,0 1 0 0 0,-1-1 1 0 0,1 0-1 0 0,-1 0 0 0 0,-1-3 1 0 0,2 5 440 0 0,-7 14 736 0 0,6-8-1032 0 0,-1 0 0 0 0,1 1 0 0 0,0-1-1 0 0,-1 12 1 0 0,-2 9 54 0 0,-34 214 897 0 0,22-121-824 0 0,-13 126 464 0 0,26-194-741 0 0,3-46-97 0 0,0-7-74 0 0,9-131-460 0 0,1-47 372 0 0,-3 57 101 0 0,-8-46 0 0 0,2 106-23 0 0,-1 52 79 0 0,1 0 0 0 0,-2 0 0 0 0,-2-21-1 0 0,2 24 3 0 0,0 3 58 0 0,0 0 1 0 0,0 0-1 0 0,0 0 0 0 0,-3-7 0 0 0,4 12 12 0 0,-1-1-1 0 0,1 1 1 0 0,0-1-1 0 0,0 1 0 0 0,-1 0 1 0 0,1-1-1 0 0,0 1 0 0 0,0-1 1 0 0,-1 1-1 0 0,1 0 1 0 0,-1-1-1 0 0,1 1 0 0 0,0 0 1 0 0,-1 0-1 0 0,1-1 1 0 0,-1 1-1 0 0,1 0 0 0 0,0 0 1 0 0,-1-1-1 0 0,1 1 1 0 0,-2 0-1 0 0,2 0-2 0 0,-1 0 0 0 0,0 0 0 0 0,0 1 0 0 0,1-1 0 0 0,-1 0 0 0 0,0 0 0 0 0,1 1 0 0 0,-1-1 0 0 0,0 0 0 0 0,1 1 0 0 0,-1-1 0 0 0,0 1-1 0 0,1-1 1 0 0,-1 1 0 0 0,1-1 0 0 0,-1 1 0 0 0,1-1 0 0 0,-1 2 0 0 0,-10 12-28 0 0,1 0 0 0 0,1 1 0 0 0,0 0-1 0 0,-11 26 1 0 0,9-17-53 0 0,-25 69 283 0 0,28-71-102 0 0,-24 97 473 0 0,23-81-388 0 0,-22 120 386 0 0,15-61-456 0 0,42-246-1689 0 0,-12 56 727 0 0,3-39-11 0 0,3-97 159 0 0,-17 193 633 0 0,-1 3 147 0 0,0-1 1 0 0,-6-54-1 0 0,4 85-58 0 0,-1 0-1 0 0,1 1 0 0 0,-1-1 0 0 0,0 0 1 0 0,0 1-1 0 0,0-1 0 0 0,0 1 1 0 0,0 0-1 0 0,0-1 0 0 0,-1 1 0 0 0,1 0 1 0 0,-1-1-1 0 0,-2-1 0 0 0,3 3-8 0 0,1 1 0 0 0,-1-1-1 0 0,0 1 1 0 0,0-1 0 0 0,0 0-1 0 0,0 1 1 0 0,0 0 0 0 0,0-1-1 0 0,0 1 1 0 0,0-1 0 0 0,0 1 0 0 0,0 0-1 0 0,-1 0 1 0 0,1 0 0 0 0,0 0-1 0 0,0 0 1 0 0,0 0 0 0 0,0 0-1 0 0,0 0 1 0 0,0 0 0 0 0,0 0-1 0 0,0 1 1 0 0,0-1 0 0 0,-1 0-1 0 0,1 1 1 0 0,0-1 0 0 0,0 1-1 0 0,1-1 1 0 0,-1 1 0 0 0,0-1 0 0 0,0 1-1 0 0,0 0 1 0 0,-1 1 0 0 0,-5 3 38 0 0,1 1 0 0 0,-1 0 1 0 0,1 0-1 0 0,1 0 0 0 0,-1 1 1 0 0,1-1-1 0 0,0 1 0 0 0,1 1 1 0 0,0-1-1 0 0,0 1 0 0 0,0-1 1 0 0,-3 13-1 0 0,-13 33 232 0 0,9-25-74 0 0,1 0 0 0 0,-7 35 1 0 0,5-7 143 0 0,-8 51 150 0 0,12-44-330 0 0,-2 39 116 0 0,7-77-208 0 0,-1 22 71 0 0,4-45-134 0 0,0 0 0 0 0,0 0 0 0 0,1 0 1 0 0,-1 0-1 0 0,0 0 0 0 0,1 0 0 0 0,-1 0 0 0 0,1 0 1 0 0,0 0-1 0 0,-1 0 0 0 0,1 0 0 0 0,0 0 0 0 0,0 0 1 0 0,1 0-1 0 0,-1-1 0 0 0,3 4 0 0 0,-3-5-6 0 0,0-1 0 0 0,0 1 0 0 0,0-1 0 0 0,0 1 0 0 0,-1-1 0 0 0,1 0 0 0 0,0 1 0 0 0,0-1 0 0 0,0 0 0 0 0,-1 0 0 0 0,2-1 0 0 0,-1 1-4 0 0,4-5-50 0 0,0 0 0 0 0,-1 0 0 0 0,1 0 0 0 0,-1-1 0 0 0,-1 0 0 0 0,0 0 0 0 0,0 0 0 0 0,0 0 0 0 0,2-11 0 0 0,7-16-139 0 0,69-158-1262 0 0,-41 73 581 0 0,-28 80 356 0 0,15-63-3114 0 0,-45 194 61 0 0,-18 147 7534 0 0,24-137-2570 0 0,-4 65 220 0 0,11-64-1120 0 0,-2 169 583 0 0,8-226-961 0 0,8 136 368 0 0,-6-152-388 0 0,2-1-1 0 0,1 1 1 0 0,1-1 0 0 0,11 29-1 0 0,-15-53-100 0 0,-1 0-1 0 0,0 1 0 0 0,1-1 0 0 0,0 0 1 0 0,0-1-1 0 0,1 1 0 0 0,-1 0 1 0 0,1-1-1 0 0,5 5 0 0 0,-8-8-19 0 0,1 0 0 0 0,-1 0 0 0 0,1 0 0 0 0,-1 0 0 0 0,1 0 1 0 0,0 0-1 0 0,-1 0 0 0 0,1-1 0 0 0,0 1 0 0 0,-1 0 0 0 0,1-1 0 0 0,0 0 0 0 0,0 1 0 0 0,0-1 0 0 0,0 0 0 0 0,-1 0 0 0 0,1 0 0 0 0,0 0 0 0 0,0 0 0 0 0,0 0 0 0 0,-1-1 0 0 0,1 1 0 0 0,0-1 0 0 0,0 1 1 0 0,-1-1-1 0 0,1 0 0 0 0,0 0 0 0 0,-1 1 0 0 0,1-1 0 0 0,0 0 0 0 0,-1 0 0 0 0,2-2 0 0 0,2-1-102 0 0,-1 0 1 0 0,0-1-1 0 0,0 1 1 0 0,0-1-1 0 0,-1 1 1 0 0,0-1-1 0 0,0 0 1 0 0,0-1-1 0 0,4-9 1 0 0,1-7-349 0 0,5-28 0 0 0,-3 12 24 0 0,67-311-2914 0 0,-72 319 3310 0 0,37-165-498 0 0,3 5-376 0 0,-38 157-58 0 0,-6 22 350 0 0,-4 16 6 0 0,-29 107 2854 0 0,20-67-1078 0 0,-11 67 1057 0 0,7-30-848 0 0,-4 42 100 0 0,10-59-998 0 0,-1 44 120 0 0,5-31-242 0 0,4-30-118 0 0,3-36-145 0 0,-1 0-1 0 0,-2 13 1 0 0,8-34 0 0 0,-4 1-93 0 0,1 1-1 0 0,-2-1 0 0 0,1 0 0 0 0,0-15 1 0 0,4-16-83 0 0,19-113-1098 0 0,-3 19 567 0 0,0-3 337 0 0,9-36 32 0 0,-5 49 144 0 0,18-74-616 0 0,0 16-1271 0 0,-18 61-3650 0 0,-13 51-17 0 0,-8 45 4653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81 13559 0 0,'-7'25'734'0'0,"-14"41"-1"0"0,1-10-445 0 0,3-3 214 0 0,-9 32 191 0 0,17-54-480 0 0,5-17-169 0 0,0 1 0 0 0,-2 19 0 0 0,6-34-67 0 0,0 1 0 0 0,0-1-1 0 0,0 0 1 0 0,0 0 0 0 0,0 1 0 0 0,0-1 0 0 0,0 0-1 0 0,0 1 1 0 0,0-1 0 0 0,0 0 0 0 0,0 1 0 0 0,-1-1-1 0 0,1 0 1 0 0,0 0 0 0 0,0 1 0 0 0,0-1 0 0 0,0 0-1 0 0,0 0 1 0 0,-1 1 0 0 0,1-1 0 0 0,0 0 0 0 0,0 0-1 0 0,0 1 1 0 0,-1-1 0 0 0,1 0 0 0 0,0 0 0 0 0,-1 0-1 0 0,1 0-12 0 0,0 0 1 0 0,0 0-1 0 0,0-1 0 0 0,0 1 0 0 0,0 0 0 0 0,0-1 0 0 0,0 1 0 0 0,0 0 0 0 0,0-1 0 0 0,0 1 0 0 0,0 0 0 0 0,0-1 0 0 0,0 1 0 0 0,0 0 0 0 0,0 0 0 0 0,0-1 0 0 0,0 1 0 0 0,0 0 0 0 0,0-1 0 0 0,1 1 1 0 0,-1 0-1 0 0,0 0 0 0 0,0-1 0 0 0,0 1 0 0 0,0 0 0 0 0,1 0 0 0 0,-1-1 0 0 0,11-19-4877 0 0,15-37 0 0 0,-2 2 2090 0 0,9-24 1594 0 0,-7 16 524 0 0,-3 12 497 0 0</inkml:trace>
  <inkml:trace contextRef="#ctx0" brushRef="#br0" timeOffset="1">262 0 13847 0 0,'-3'16'1232'0'0,"-1"0"-984"0"0,-1 1-248 0 0,3-3 0 0 0,4-3-472 0 0,1-4-136 0 0,2-5-32 0 0,4-5-8 0 0,4-5-1968 0 0,2-3-392 0 0,1-1-72 0 0,8-2-24 0 0,11-1 2488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80 131 12263 0 0,'-8'-11'589'0'0,"1"-1"0"0"0,0 0 0 0 0,-7-16 1 0 0,-8-14 1165 0 0,21 42-1712 0 0,0 1-1 0 0,0-1 1 0 0,0 0-1 0 0,0 1 1 0 0,1-1-1 0 0,-1 1 1 0 0,0-1-1 0 0,0 1 1 0 0,1-1-1 0 0,-1 1 1 0 0,0 0-1 0 0,1-1 1 0 0,-1 1-1 0 0,0 0 1 0 0,0 0-1 0 0,0 2-25 0 0,0-1 0 0 0,0 1 0 0 0,0-1-1 0 0,0 1 1 0 0,0-1 0 0 0,0 1 0 0 0,1 0-1 0 0,-1-1 1 0 0,1 1 0 0 0,0 0 0 0 0,0 0 0 0 0,0 4-1 0 0,6 37 233 0 0,-4-31-228 0 0,2 21 13 0 0,-2 57-1 0 0,-1-42-25 0 0,-3-17 49 0 0,2 10 165 0 0,-1-20 120 0 0,1-20-183 0 0,4-10-54 0 0,1-13-87 0 0,0 1-1 0 0,-1-1 1 0 0,1-22 0 0 0,-1 2-9 0 0,5-69-9 0 0,-5 45 0 0 0,-2 21 0 0 0,-2 44 0 0 0,0-20 0 0 0,0 20 0 0 0,0 0 0 0 0,0-1 0 0 0,0 1 0 0 0,0 0 0 0 0,0-1 0 0 0,0 1 0 0 0,0 0 0 0 0,0-1 0 0 0,0 1 0 0 0,0 0 0 0 0,0-1 0 0 0,0 1 0 0 0,0 0 0 0 0,0-1 0 0 0,0 1 0 0 0,0 0 0 0 0,-1-1 0 0 0,1 1 0 0 0,0 0 0 0 0,0 0 0 0 0,0-1 0 0 0,0 1 0 0 0,-1 0 0 0 0,1-1 0 0 0,0 1 0 0 0,0 0 0 0 0,-1 0 0 0 0,1 0 0 0 0,0-1 0 0 0,-1 1 0 0 0,1 0 0 0 0,0 0 0 0 0,0 0 0 0 0,-1 0 0 0 0,1 0 0 0 0,0-1 0 0 0,-1 1 0 0 0,1 0 0 0 0,0 0 0 0 0,-1 0 0 0 0,1 0 0 0 0,0 0 0 0 0,-1 0 0 0 0,1 0 0 0 0,0 0 0 0 0,-1 0 0 0 0,1 0 0 0 0,-1 1 0 0 0,0-1 0 0 0,1 1 0 0 0,-1 0 0 0 0,1 0 0 0 0,-1 0 0 0 0,1-1 0 0 0,0 1 0 0 0,-1 0 0 0 0,1 0 0 0 0,0 0 0 0 0,0 0 0 0 0,0 0 0 0 0,-1 0 0 0 0,1 0-1 0 0,0 0 1 0 0,0 0 0 0 0,0 0 0 0 0,1 1 0 0 0,-2 2-20 0 0,-14 80-319 0 0,9 32 147 0 0,6-93 171 0 0,2-1 0 0 0,7 35-1 0 0,-9-54 22 0 0,1 0 0 0 0,0 0 0 0 0,1 0 0 0 0,-1 0 0 0 0,0 0 0 0 0,1 0 0 0 0,2 4 0 0 0,-3-6-9 0 0,0 0 0 0 0,0 0 0 0 0,0 0 0 0 0,0 0 0 0 0,0 0 0 0 0,0 0 0 0 0,0 0 0 0 0,0 0 0 0 0,0 0 0 0 0,0 0 0 0 0,2 0-1 0 0,4-1-337 0 0,-5 0 129 0 0,-1 0 42 0 0,1 0 0 0 0,-1-1 1 0 0,0 1-1 0 0,0 0 0 0 0,0 0 1 0 0,0-1-1 0 0,0 1 0 0 0,1 0 1 0 0,-1-1-1 0 0,0 1 0 0 0,0-1 1 0 0,0 0-1 0 0,0 1 1 0 0,0-1-1 0 0,-1 0 0 0 0,1 1 1 0 0,0-1-1 0 0,0 0 0 0 0,0 0 1 0 0,-1 0-1 0 0,1 0 0 0 0,0 0 1 0 0,-1 0-1 0 0,1 0 0 0 0,-1 0 1 0 0,1 0-1 0 0,-1 0 1 0 0,1 0-1 0 0,-1-2 0 0 0,1-2-1721 0 0,0 0 0 0 0,0-1 0 0 0,-1 1 0 0 0,0-11 0 0 0,0 12 1116 0 0,-1-10-417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6559 0 0,'7'16'210'0'0,"-1"0"-1"0"0,-1 0 0 0 0,-1 1 0 0 0,4 23 1 0 0,-4-16 478 0 0,16 100 2471 0 0,-10-55-1882 0 0,19 167 1336 0 0,-18-167-2416 0 0,18 91 182 0 0,-22-131-468 0 0,13 43-561 0 0,-17-64 554 0 0,0-1 0 0 0,0 1 1 0 0,1-1-1 0 0,0 0 0 0 0,0 0 1 0 0,9 11-1 0 0,-13-18 69 0 0,0 0 0 0 0,0 1-1 0 0,0-1 1 0 0,1 0 0 0 0,-1 1 0 0 0,0-1-1 0 0,0 0 1 0 0,0 0 0 0 0,1 1 0 0 0,-1-1 0 0 0,0 0-1 0 0,0 1 1 0 0,1-1 0 0 0,-1 0 0 0 0,0 0-1 0 0,1 0 1 0 0,-1 1 0 0 0,0-1 0 0 0,1 0 0 0 0,-1 0-1 0 0,0 0 1 0 0,1 0 0 0 0,-1 0 0 0 0,0 0-1 0 0,1 1 1 0 0,-1-1 0 0 0,0 0 0 0 0,1 0 0 0 0,-1 0-1 0 0,0 0 1 0 0,1 0 0 0 0,-1 0 0 0 0,0-1-1 0 0,1 1 1 0 0,-1 0 0 0 0,1 0 0 0 0,-1 0 0 0 0,0 0-1 0 0,1 0 1 0 0,-1 0 0 0 0,0-1 0 0 0,0 1-1 0 0,1 0 1 0 0,-1 0 0 0 0,0 0 0 0 0,1-1 0 0 0,-1 1-1 0 0,0 0 1 0 0,0 0 0 0 0,1-1 0 0 0,-1 1-1 0 0,0 0 1 0 0,0-1 0 0 0,0 1 0 0 0,0 0 0 0 0,1-1-1 0 0,-1 1 1 0 0,0 0 0 0 0,0-1 0 0 0,4-22-1132 0 0,-3-4-521 0 0,-2 0 0 0 0,-5-37 0 0 0,0 24 291 0 0,1 5-371 0 0,-16-58 0 0 0,8 52 794 0 0,2 0 594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0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1313 5695 0 0,'0'0'3056'0'0,"4"-20"544"0"0,-2 4-2210 0 0,-1 13-1299 0 0,0 1 0 0 0,-1-1-1 0 0,0 1 1 0 0,1-1-1 0 0,-1 0 1 0 0,-1-4-1 0 0,3-22 302 0 0,-1-8 72 0 0,2 15-162 0 0,0 7-92 0 0,1-2-7 0 0,-3 15-177 0 0,0 0 0 0 0,-1 0 0 0 0,1 0 0 0 0,-1 1 0 0 0,1-1 1 0 0,-1-1-1 0 0,0 1 0 0 0,0 0 0 0 0,0-3 0 0 0,0 2 13 0 0,0-1-1 0 0,0 1 0 0 0,0-1 1 0 0,1 1-1 0 0,-1 0 0 0 0,1-1 1 0 0,0 1-1 0 0,2-5 0 0 0,-2 5-17 0 0,0-1 1 0 0,0 1-1 0 0,0-1 0 0 0,0 0 0 0 0,0 0 0 0 0,-1-3 1 0 0,6-43 63 0 0,-4 37-37 0 0,-2 11-48 0 0,0 1 1 0 0,1-1-1 0 0,-1 1 1 0 0,0-1-1 0 0,0 1 1 0 0,0-1 0 0 0,0 1-1 0 0,0-1 1 0 0,-1-2-1 0 0,0 1 0 0 0,1 0 6 0 0,-1 1 0 0 0,0-1 0 0 0,1 0 0 0 0,-1 1-1 0 0,1-1 1 0 0,0 0 0 0 0,-1 1 0 0 0,2-1 0 0 0,-1 0-1 0 0,0-2 1 0 0,2-13 101 0 0,-2 16-95 0 0,0-1 0 0 0,0 0 0 0 0,0 0 0 0 0,1 1 0 0 0,-1-1 0 0 0,1 0 0 0 0,1-2 0 0 0,9-40 105 0 0,6 1-117 0 0,-15 39 3 0 0,0 1 0 0 0,-1-1 0 0 0,0 1-1 0 0,0-1 1 0 0,0 0 0 0 0,0-5 0 0 0,-1 5 2 0 0,1 0 1 0 0,0 0 0 0 0,0 0-1 0 0,0 0 1 0 0,3-6 0 0 0,2-5 67 0 0,6-23 1 0 0,-8 23-34 0 0,1 1 0 0 0,7-15-1 0 0,-6 16-39 0 0,6-25 0 0 0,-7 24 0 0 0,8-22 0 0 0,8-9-96 0 0,-9 25 144 0 0,16-41 0 0 0,1-2 16 0 0,-14 35-61 0 0,0 1 23 0 0,19-29-1 0 0,9-3 49 0 0,-40 56-74 0 0,0-1 0 0 0,1 1 0 0 0,-1 0 0 0 0,7-5 0 0 0,-7 7 0 0 0,0-1 0 0 0,0 0 0 0 0,-1 0 0 0 0,1 0 0 0 0,-1 0 0 0 0,1 0 0 0 0,-1 0 0 0 0,0-1 0 0 0,3-5 0 0 0,-3 4 0 0 0,0 1 0 0 0,1 0 0 0 0,0 1 0 0 0,0-1 0 0 0,0 0 0 0 0,0 1 0 0 0,5-4 0 0 0,-1 1 2 0 0,-2 2-1 0 0,0 0 1 0 0,-1 0 0 0 0,2 1 0 0 0,-1 0 0 0 0,0 0 0 0 0,0 0-1 0 0,11-3 1 0 0,-2 0 158 0 0,-10 6-133 0 0,-2 1-22 0 0,-1 0 1 0 0,0-1-1 0 0,0 1 1 0 0,0 0-1 0 0,0 0 1 0 0,0 0-1 0 0,0 0 1 0 0,0 0-1 0 0,0 0 0 0 0,-1 0 1 0 0,1 0-1 0 0,0 0 1 0 0,0 0-1 0 0,-1 0 1 0 0,1 0-1 0 0,-1 1 1 0 0,1-1-1 0 0,-1 0 1 0 0,0 0-1 0 0,1 3 1 0 0,-1-4-4 0 0,-2 39 2 0 0,1-32-7 0 0,0-1 1 0 0,1 1-1 0 0,0 0 1 0 0,0-1-1 0 0,1 1 1 0 0,-1-1-1 0 0,1 1 1 0 0,3 9 0 0 0,0-3-12 0 0,0 1 0 0 0,3 27 0 0 0,-5-24 76 0 0,7 26 0 0 0,34 137 2 0 0,-22-89-64 0 0,-13-53 64 0 0,0 13-64 0 0,-6-31 0 0 0,8 29 0 0 0,4 33 0 0 0,-9-57 0 0 0,-1-9 0 0 0,7 23 0 0 0,-9-32 0 0 0,0 1 0 0 0,1 14 0 0 0,-2-15 0 0 0,0 0 0 0 0,1 0 0 0 0,3 11 0 0 0,8 20 0 0 0,-9-26 0 0 0,0 0 0 0 0,0-1 0 0 0,7 13 0 0 0,42 57 0 0 0,-45-61 84 0 0,-8-17-73 0 0,1-1 0 0 0,-1 0 0 0 0,1 0 0 0 0,0 1-1 0 0,0-1 1 0 0,0 0 0 0 0,0 0 0 0 0,0 0-1 0 0,2 2 1 0 0,0-1 1 0 0,8 9 29 0 0,-1 0 0 0 0,0 1 0 0 0,14 24 0 0 0,-3-7-93 0 0,-17-22-92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1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196 397 8175 0 0,'0'-6'107'0'0,"-1"1"0"0"0,0-1 0 0 0,0 1 0 0 0,0 0 0 0 0,-1-1 0 0 0,0 1 0 0 0,-3-6-1 0 0,-5-17 650 0 0,3 7 427 0 0,5 17-880 0 0,0 0 0 0 0,0-1-1 0 0,1 1 1 0 0,0 0 0 0 0,-1-6 0 0 0,-1-5 274 0 0,2 14-488 0 0,1-1 0 0 0,-1 0 0 0 0,1 0 0 0 0,0 0 0 0 0,0 0 0 0 0,0 0 0 0 0,0 0 0 0 0,0 1 0 0 0,0-1 0 0 0,0 0 0 0 0,1-2 0 0 0,0-1-22 0 0,1 0 0 0 0,0 0 0 0 0,0 1 0 0 0,1-1 1 0 0,-1 1-1 0 0,7-8 0 0 0,8-15-89 0 0,-7 10 22 0 0,-8 15 0 0 0,0 0 0 0 0,-1 0 0 0 0,1 0 0 0 0,-1-1 0 0 0,0 1 0 0 0,0 0 0 0 0,0-1 0 0 0,1-3 0 0 0,1-5 0 0 0,-2 9 0 0 0,0 0 0 0 0,0 0 0 0 0,-1 0 0 0 0,0 0 0 0 0,1 0 0 0 0,-1 0 0 0 0,0 0 0 0 0,0 0 0 0 0,0 0 0 0 0,0 0 0 0 0,0 0 0 0 0,-1-3 0 0 0,-1-9 68 0 0,2 13-41 0 0,0-1-1 0 0,-1 1 1 0 0,1-1 0 0 0,0 1 0 0 0,-1-1 0 0 0,1 1 0 0 0,-1-1-1 0 0,1 1 1 0 0,-1-1 0 0 0,1 1 0 0 0,-1 0 0 0 0,0-1 0 0 0,0 1 0 0 0,0 0-1 0 0,0 0 1 0 0,0-1 0 0 0,-2 0 0 0 0,-3-4 27 0 0,0 1-1 0 0,0 0 1 0 0,-9-5-1 0 0,12 8-48 0 0,0 0-1 0 0,0 1 0 0 0,0-1 0 0 0,0 1 1 0 0,-1-1-1 0 0,1 1 0 0 0,0 0 1 0 0,-1 0-1 0 0,-6 0 0 0 0,8 1-1 0 0,0 1 0 0 0,0-1-1 0 0,1 1 1 0 0,-1 0-1 0 0,0 0 1 0 0,1-1 0 0 0,-1 1-1 0 0,1 0 1 0 0,-1 0 0 0 0,1 0-1 0 0,-1 1 1 0 0,1-1-1 0 0,0 0 1 0 0,0 0 0 0 0,-2 3-1 0 0,-15 22 108 0 0,3 3 43 0 0,2 0-1 0 0,1 0 1 0 0,1 1 0 0 0,2 1-1 0 0,1 0 1 0 0,-6 50-1 0 0,13-68-123 0 0,-2 5 24 0 0,2 0 0 0 0,1 0 1 0 0,0 0-1 0 0,1 0 0 0 0,5 29 0 0 0,-2-33-5 0 0,0 0 0 0 0,1-1 0 0 0,0 1-1 0 0,14 22 1 0 0,-17-31-78 0 0,1-1 0 0 0,-1 0 0 0 0,1 0-1 0 0,0 0 1 0 0,1-1 0 0 0,-1 1 0 0 0,1-1 0 0 0,-1 1 0 0 0,1-1 0 0 0,0-1-1 0 0,0 1 1 0 0,1 0 0 0 0,-1-1 0 0 0,0 0 0 0 0,1 0 0 0 0,-1 0-1 0 0,9 2 1 0 0,-11-4 2 0 0,1 0 1 0 0,-1 1-1 0 0,0-1 0 0 0,0 0 0 0 0,1 0 1 0 0,-1 0-1 0 0,0-1 0 0 0,1 1 0 0 0,-1 0 1 0 0,0-1-1 0 0,0 0 0 0 0,1 1 0 0 0,-1-1 1 0 0,0 0-1 0 0,0 0 0 0 0,0 0 0 0 0,0-1 1 0 0,0 1-1 0 0,0 0 0 0 0,-1-1 0 0 0,4-2 0 0 0,-3 2 6 0 0,0 0-1 0 0,-1-1 0 0 0,1 0 0 0 0,0 0 1 0 0,-1 1-1 0 0,1-1 0 0 0,-1 0 0 0 0,0 0 1 0 0,0 0-1 0 0,0 0 0 0 0,-1 0 0 0 0,1-1 1 0 0,-1 1-1 0 0,1-5 0 0 0,3-25-293 0 0,1-5-314 0 0,-14-129-833 0 0,5 113 1256 0 0,-4-2 207 0 0,2 23 0 0 0,6 32 1 0 0,0-1 0 0 0,0 1 0 0 0,-1-1-1 0 0,1 0 1 0 0,-1 1 0 0 0,0-1 0 0 0,1 1 0 0 0,-1 0-1 0 0,0-1 1 0 0,0 1 0 0 0,0-1 0 0 0,0 1-1 0 0,0 0 1 0 0,0 0 0 0 0,0 0 0 0 0,-2-2 0 0 0,-7 17 337 0 0,8-7-238 0 0,1-1 0 0 0,-1 1 0 0 0,1 0 0 0 0,1 0 0 0 0,-1 0 0 0 0,1 11 0 0 0,0-1 88 0 0,0 9 135 0 0,2-1 0 0 0,5 31 0 0 0,-3-27-52 0 0,18 83 362 0 0,-14-74-498 0 0,16 45-3 0 0,-5-23-148 0 0,-15-46-121 0 0,1 0-1 0 0,1 0 0 0 0,1-1 0 0 0,0 1 1 0 0,0-1-1 0 0,18 23 0 0 0,-22-33-85 0 0,-1 0 0 0 0,1 0 0 0 0,0-1-1 0 0,-1 1 1 0 0,1 0 0 0 0,0-1 0 0 0,1 0 0 0 0,-1 0-1 0 0,0 0 1 0 0,1 0 0 0 0,5 2 0 0 0,-7-3-19 0 0,0-1 1 0 0,-1 0 0 0 0,1 1-1 0 0,0-1 1 0 0,0 0 0 0 0,0 0-1 0 0,-1 0 1 0 0,1 0 0 0 0,0 0-1 0 0,0-1 1 0 0,0 1 0 0 0,-1-1-1 0 0,1 1 1 0 0,0-1 0 0 0,-1 0-1 0 0,1 1 1 0 0,0-1 0 0 0,-1 0-1 0 0,1 0 1 0 0,-1 0 0 0 0,1 0-1 0 0,-1 0 1 0 0,0 0 0 0 0,1-1-1 0 0,-1 1 1 0 0,1-2 0 0 0,0 0-161 0 0,0 0 0 0 0,0 0 0 0 0,-1 0 0 0 0,1 0 0 0 0,-1 0 1 0 0,0-1-1 0 0,0 1 0 0 0,0 0 0 0 0,-1-1 0 0 0,1-5 0 0 0,3-10-656 0 0,7-11 419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11831 0 0,'-39'70'1506'0'0,"34"-59"-1385"0"0,-2 6 163 0 0,0 0 1 0 0,-6 28-1 0 0,9-27-137 0 0,1-5-19 0 0,0-1 0 0 0,1 1 1 0 0,1 0-1 0 0,-1 15 0 0 0,3-11-82 0 0,0-1-1 0 0,1 1 0 0 0,6 25 1 0 0,11 43-296 0 0,-12-47 186 0 0,7 47-336 0 0,2 10-575 0 0,-13-80 803 0 0,1 0 1 0 0,1-1-1 0 0,0 1 0 0 0,10 16 1 0 0,-15-31 101 0 0,0 0 0 0 0,0 1 0 0 0,0-1 0 0 0,0 0 0 0 0,0 1 0 0 0,0-1 0 0 0,0 0 1 0 0,0 0-1 0 0,1 1 0 0 0,-1-1 0 0 0,0 0 0 0 0,0 1 0 0 0,0-1 0 0 0,0 0 0 0 0,1 0 0 0 0,-1 1 0 0 0,0-1 0 0 0,0 0 0 0 0,1 0 0 0 0,-1 1 0 0 0,0-1 1 0 0,0 0-1 0 0,1 0 0 0 0,-1 0 0 0 0,0 0 0 0 0,1 0 0 0 0,-1 1 0 0 0,0-1 0 0 0,1 0 0 0 0,-1 0 0 0 0,0 0 0 0 0,1 0 0 0 0,-1 0 0 0 0,0 0 0 0 0,1 0 1 0 0,-1 0-1 0 0,0 0 0 0 0,1 0 0 0 0,-1 0 0 0 0,0 0 0 0 0,1 0 0 0 0,-1 0 0 0 0,0-1 0 0 0,1 1 0 0 0,-1 0 0 0 0,0 0 0 0 0,0 0 0 0 0,1 0 0 0 0,-1-1 1 0 0,0 1-1 0 0,0 0 0 0 0,1 0 0 0 0,-1 0 0 0 0,0-1 0 0 0,0 1 0 0 0,1 0 0 0 0,-1-1 0 0 0,0 1 0 0 0,0 0 0 0 0,0 0 0 0 0,0-1 0 0 0,1 1 0 0 0,-1 0 1 0 0,0-1-1 0 0,0 0 0 0 0,7-22-1672 0 0,0-47-96 0 0,-6 54 1504 0 0,0-30-1 0 0,-1 4 1112 0 0,-1-35 3285 0 0,1 69-3403 0 0,0 1 0 0 0,-1-1 0 0 0,0 1 0 0 0,0-1 0 0 0,0 1 0 0 0,-6-16 3033 0 0,12 23-3240 0 0,0 1-450 0 0,-1 1 1 0 0,1 0-1 0 0,-1 1 0 0 0,0-1 0 0 0,7 5 1 0 0,7 8 237 0 0,-18-15-241 0 0,1 0 1 0 0,-1 0 0 0 0,0 0 0 0 0,1 0 0 0 0,-1 1 0 0 0,0-1-1 0 0,1 0 1 0 0,-1 0 0 0 0,0 0 0 0 0,1 0 0 0 0,-1-1 0 0 0,0 1-1 0 0,0 0 1 0 0,1 0 0 0 0,-1 0 0 0 0,0 0 0 0 0,1 0 0 0 0,-1 0 0 0 0,0 0-1 0 0,0 0 1 0 0,1-1 0 0 0,-1 1 0 0 0,0 0 0 0 0,1 0 0 0 0,-1 0-1 0 0,0-1 1 0 0,0 1 0 0 0,0 0 0 0 0,1 0 0 0 0,-1-1 0 0 0,0 1-1 0 0,0 0 1 0 0,0 0 0 0 0,0-1 0 0 0,0 1 0 0 0,1 0 0 0 0,-1-1-1 0 0,0 1 1 0 0,0-1 0 0 0,4-11-181 0 0,-1-3-22 0 0,-1-9-132 0 0,2 13 47 0 0,-4 10 262 0 0,0 1-1 0 0,1 0 0 0 0,-1-1 1 0 0,0 1-1 0 0,0-1 0 0 0,1 1 1 0 0,-1-1-1 0 0,0 1 0 0 0,0-1 1 0 0,0 1-1 0 0,0-1 0 0 0,0 1 1 0 0,0 0-1 0 0,0-1 0 0 0,0 1 1 0 0,0-1-1 0 0,0 1 0 0 0,0-1 1 0 0,0 1-1 0 0,0-1 0 0 0,0 1 1 0 0,0-1-1 0 0,-1 0 0 0 0,1 0-213 0 0,-8 17 64 0 0,-17 66 408 0 0,0 5 672 0 0,19-64-466 0 0,-10 25 0 0 0,12-38-322 0 0,3-8-93 0 0,1-2-20 0 0,0 0 1 0 0,0 1-1 0 0,0-1 0 0 0,-1 0 0 0 0,1 1 1 0 0,0-1-1 0 0,0 0 0 0 0,0 1 0 0 0,0-1 0 0 0,0 0 1 0 0,0 1-1 0 0,0-1 0 0 0,0 1 0 0 0,0-1 1 0 0,0 0-1 0 0,0 1 0 0 0,0-1 0 0 0,1 0 0 0 0,-1 1 1 0 0,0-1-1 0 0,0 0 0 0 0,0 1 0 0 0,0-1 0 0 0,0 0 1 0 0,1 1-1 0 0,1-2 3 0 0,-1 1 0 0 0,1-1 0 0 0,-1 0 0 0 0,1 0 0 0 0,-1 0-1 0 0,1 0 1 0 0,-1 0 0 0 0,2-1 0 0 0,3-5-6 0 0,-1 0 0 0 0,1 0 0 0 0,-1 0 0 0 0,5-11 0 0 0,4-6 0 0 0,10-15 5 0 0,-12 20-19 0 0,17-23-1 0 0,222-222-929 0 0,-242 256 945 0 0,-6 5-9 0 0,-1 0 1 0 0,1 0-1 0 0,0 1 0 0 0,0-1 1 0 0,0 1-1 0 0,1 0 1 0 0,4-3-1 0 0,-8 5 8 0 0,0 0-1 0 0,1 0 1 0 0,-1-1 0 0 0,0 1-1 0 0,1 0 1 0 0,-1 0-1 0 0,0 0 1 0 0,1 0-1 0 0,-1 0 1 0 0,0 0 0 0 0,1 0-1 0 0,-1 0 1 0 0,0 0-1 0 0,1 0 1 0 0,-1 0-1 0 0,0 0 1 0 0,1 0 0 0 0,-1 0-1 0 0,0 0 1 0 0,1 0-1 0 0,-1 0 1 0 0,0 0-1 0 0,1 0 1 0 0,-1 0 0 0 0,0 0-1 0 0,1 1 1 0 0,-1-1-1 0 0,1 2 2 0 0,-1 0 0 0 0,-1 0 0 0 0,1 0 1 0 0,0 0-1 0 0,0 0 0 0 0,-1 0 0 0 0,1 0 0 0 0,-1 0 0 0 0,0 0 0 0 0,-1 3 0 0 0,-1 3 35 0 0,-3 7 150 0 0,-2-1 0 0 0,0 0 0 0 0,0 0 0 0 0,-1 0 1 0 0,-1-1-1 0 0,-16 18 0 0 0,8-10 57 0 0,-38 38 442 0 0,-3 4-46 0 0,40-39-456 0 0,-5 6 319 0 0,-33 32-1 0 0,51-55-413 0 0,2-3-52 0 0,4-6-32 0 0,4-3-40 0 0,-1 1 0 0 0,0 0 0 0 0,1 0 0 0 0,5-5 0 0 0,7-7-114 0 0,22-27-979 0 0,82-69 0 0 0,-30 30-491 0 0,77-64-876 0 0,-163 142 2427 0 0,7-5-252 0 0,0 0-1 0 0,1 0 0 0 0,0 1 1 0 0,0 1-1 0 0,1 0 1 0 0,17-7-1 0 0,-29 14 248 0 0,0-1-1 0 0,0 1 1 0 0,-1 0 0 0 0,1 0-1 0 0,0-1 1 0 0,0 1-1 0 0,0 0 1 0 0,0 0 0 0 0,-1 0-1 0 0,1 0 1 0 0,0 0-1 0 0,0 0 1 0 0,0 0-1 0 0,0 0 1 0 0,0 0 0 0 0,-1 0-1 0 0,1 0 1 0 0,0 1-1 0 0,0-1 1 0 0,0 0-1 0 0,1 1 1 0 0,-2 0 23 0 0,0-1 0 0 0,1 1 1 0 0,-1-1-1 0 0,0 1 0 0 0,1 0 0 0 0,-1-1 1 0 0,0 1-1 0 0,0 0 0 0 0,0-1 0 0 0,1 1 0 0 0,-1 0 1 0 0,0-1-1 0 0,0 1 0 0 0,0 0 0 0 0,0-1 1 0 0,0 1-1 0 0,0 0 0 0 0,-1-1 0 0 0,1 1 0 0 0,0-1 1 0 0,0 2-1 0 0,-2 3-49 0 0,0 0-1 0 0,0-1 1 0 0,0 1 0 0 0,0 0 0 0 0,-5 7-1 0 0,-19 25-196 0 0,6-7 1748 0 0,-1-1-1 0 0,-31 32 1 0 0,-137 108 2929 0 0,86-92-3587 0 0,99-75-729 0 0,0 1 0 0 0,0 0 0 0 0,0-1 0 0 0,0 0 0 0 0,-8 3 0 0 0,11-5-59 0 0,1 0-1 0 0,0 1 0 0 0,0-1 1 0 0,0 0-1 0 0,-1 0 0 0 0,1 0 1 0 0,0 0-1 0 0,0 1 0 0 0,-1-1 1 0 0,1 0-1 0 0,0 0 0 0 0,0 0 1 0 0,-1 0-1 0 0,1 0 0 0 0,0 0 1 0 0,0 0-1 0 0,-1 0 0 0 0,1 0 0 0 0,0 0 1 0 0,0 0-1 0 0,-1 0 0 0 0,1 0 1 0 0,0 0-1 0 0,0 0 0 0 0,-1 0 1 0 0,1 0-1 0 0,0 0 0 0 0,0 0 1 0 0,-1-1-1 0 0,1 1 0 0 0,0 0 1 0 0,0 0-1 0 0,-1 0 0 0 0,1 0 1 0 0,0 0-1 0 0,0-1 0 0 0,0 1 1 0 0,-1 0-1 0 0,1 0 0 0 0,0 0 1 0 0,0-1-1 0 0,0 1 0 0 0,1-5-58 0 0,1 1-25 0 0,0 1 0 0 0,1 0 0 0 0,-1 0 0 0 0,1 0 0 0 0,0 0 0 0 0,-1 0 0 0 0,1 1 0 0 0,1-1 0 0 0,-1 1 0 0 0,7-4 0 0 0,0-1-144 0 0,23-16-737 0 0,2 2 1 0 0,1 0-1 0 0,0 3 0 0 0,1 1 0 0 0,1 1 0 0 0,1 3 0 0 0,0 1 0 0 0,0 2 0 0 0,1 1 1 0 0,63-5-1 0 0,-84 14 82 0 0,-1 0-1 0 0,0 0 1 0 0,0 2 0 0 0,0 0 0 0 0,26 8-1 0 0,-16-3 411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671 857 14711 0 0,'-11'10'262'0'0,"0"0"0"0"0,0-1-1 0 0,-1 0 1 0 0,-1-1 0 0 0,-23 12-1 0 0,-3 3 76 0 0,-61 32 534 0 0,44-25-445 0 0,-54 22 572 0 0,108-51-897 0 0,0 0-30 0 0,0 1 0 0 0,0-1 0 0 0,1 0 0 0 0,-1-1 0 0 0,0 1 0 0 0,0 0 0 0 0,0-1 0 0 0,0 1 0 0 0,0-1 0 0 0,0 1 0 0 0,-4-1 0 0 0,45-22-513 0 0,10-5 41 0 0,26-8 89 0 0,132-77-496 0 0,-21 21-56 0 0,-96 49 347 0 0,-46 21 250 0 0,98-43-1639 0 0,-140 63 1316 0 0,-2 3 555 0 0,-1-1 0 0 0,0 0-1 0 0,0 1 1 0 0,0-1-1 0 0,0 0 1 0 0,0 1 0 0 0,0-1-1 0 0,-1 0 1 0 0,1 0-1 0 0,0 0 1 0 0,-1 0 0 0 0,1 0-1 0 0,-1 0 1 0 0,-1 1-1 0 0,0-1-3 0 0,-30 17 990 0 0,-1-1 0 0 0,-63 22 1 0 0,23-11 363 0 0,-543 195 2886 0 0,488-179-3969 0 0,125-42-232 0 0,0 0 0 0 0,0 1 1 0 0,1-1-1 0 0,-1 1 0 0 0,0 0 0 0 0,-3 3 0 0 0,5-4-1 0 0,0 1 0 0 0,-1-1 0 0 0,1 0-1 0 0,-1-1 1 0 0,1 1 0 0 0,-1 0 0 0 0,0-1 0 0 0,0 1 0 0 0,-3 0 0 0 0,6-2-1 0 0,-1 0 0 0 0,1 1 0 0 0,0-1 1 0 0,-1 0-1 0 0,1 0 0 0 0,-1 0 0 0 0,1 0 0 0 0,0 0 1 0 0,-1 0-1 0 0,1 0 0 0 0,-1 0 0 0 0,1 0 1 0 0,-1 0-1 0 0,1 0 0 0 0,0 0 0 0 0,-1-1 1 0 0,1 1-1 0 0,-1 0 0 0 0,1 0 0 0 0,0 0 1 0 0,-1-1-1 0 0,1 1 0 0 0,-1 0 0 0 0,1 0 1 0 0,0-1-1 0 0,-1 1 0 0 0,1 0 0 0 0,0 0 1 0 0,-1-1-1 0 0,1 0-6 0 0,0 1-1 0 0,0 0 1 0 0,0-1 0 0 0,0 1 0 0 0,0-1-1 0 0,0 1 1 0 0,0 0 0 0 0,0-1 0 0 0,1 1-1 0 0,-1-1 1 0 0,0 1 0 0 0,0 0 0 0 0,0-1-1 0 0,0 1 1 0 0,1 0 0 0 0,-1-1-1 0 0,0 1 1 0 0,0 0 0 0 0,0-1 0 0 0,1 1-1 0 0,-1 0 1 0 0,0 0 0 0 0,1-1 0 0 0,-1 1-1 0 0,0 0 1 0 0,1 0 0 0 0,-1-1 0 0 0,0 1-1 0 0,1 0 1 0 0,-1 0 0 0 0,0 0-1 0 0,2-1 1 0 0,103-49-1237 0 0,11-5 90 0 0,-32 13 467 0 0,198-94-929 0 0,-116 49 658 0 0,-131 70 498 0 0,0-2-1 0 0,-2-1 0 0 0,39-30 1 0 0,-68 46 398 0 0,1 0 1 0 0,-1 0-1 0 0,-1-1 1 0 0,6-7 0 0 0,-8 11 57 0 0,-1 0 1 0 0,1 0 0 0 0,0-1 0 0 0,-1 1 0 0 0,1 0 0 0 0,-1-1 0 0 0,1 1 0 0 0,-1-1 0 0 0,0-2-1 0 0,0 4 17 0 0,0-1-1 0 0,0 1 1 0 0,0-1 0 0 0,0 1-1 0 0,0-1 1 0 0,0 1-1 0 0,0-1 1 0 0,0 1-1 0 0,-1-1 1 0 0,1 1-1 0 0,0-1 1 0 0,0 1-1 0 0,-1-1 1 0 0,1 1-1 0 0,0-1 1 0 0,-1 1-1 0 0,1-1 1 0 0,0 1 0 0 0,-1 0-1 0 0,1-1 1 0 0,-1 1-1 0 0,1 0 1 0 0,-1-1-1 0 0,1 1 1 0 0,-1 0-1 0 0,-4-2 116 0 0,0 1 0 0 0,1-1 0 0 0,-1 1 0 0 0,0 1 0 0 0,0-1 0 0 0,0 1 0 0 0,0-1 0 0 0,0 2 0 0 0,1-1 0 0 0,-1 0 0 0 0,0 1 0 0 0,-9 2 0 0 0,-7 3 902 0 0,-31 12 0 0 0,48-16-944 0 0,-164 72 2581 0 0,151-67-2349 0 0,-26 9-1 0 0,7-3 95 0 0,33-12-375 0 0,1 0-1 0 0,-1 0 1 0 0,0-1-1 0 0,1 0 1 0 0,-1 1-1 0 0,1-1 1 0 0,-6 0-1 0 0,8-1-25 0 0,0 0-1 0 0,1 0 1 0 0,-1-1-1 0 0,0 1 1 0 0,0 0-1 0 0,1 0 1 0 0,-1 0-1 0 0,1 0 1 0 0,-1 0 0 0 0,1 0-1 0 0,0 0 1 0 0,0-1-1 0 0,7-7-130 0 0,-1 0 1 0 0,1 1-1 0 0,10-7 0 0 0,4-5-136 0 0,21-20-549 0 0,1 2-1 0 0,2 3 0 0 0,1 1 1 0 0,89-47-1 0 0,-88 53 571 0 0,-18 10-249 0 0,32-14-1 0 0,-40 20-642 0 0,-21 11 611 0 0,-5 2 241 0 0,0 0 271 0 0,0-1 0 0 0,1 1 0 0 0,-1 0 0 0 0,1 1 0 0 0,-1-1 0 0 0,-5 4 0 0 0,-15 5 773 0 0,-89 19 1463 0 0,-77 24-78 0 0,182-51-1973 0 0,1 1-1 0 0,0-1 1 0 0,-1-1-1 0 0,1 1 1 0 0,-1-1-1 0 0,0 0 1 0 0,-10-1-1 0 0,17 0-165 0 0,1 0 0 0 0,0 0-1 0 0,-1 0 1 0 0,1 0 0 0 0,-1 0-1 0 0,1 0 1 0 0,-1 0 0 0 0,1 0-1 0 0,0 0 1 0 0,-1 0 0 0 0,1 0 0 0 0,-1 0-1 0 0,1 0 1 0 0,-1-1 0 0 0,1 1-1 0 0,0 0 1 0 0,-1 0 0 0 0,1-1 0 0 0,0 1-1 0 0,-1 0 1 0 0,1 0 0 0 0,0-1-1 0 0,-1 1 1 0 0,1 0 0 0 0,0-1-1 0 0,0 1 1 0 0,-1 0 0 0 0,1-1 0 0 0,0 1-1 0 0,0 0 1 0 0,0-1 0 0 0,-1 1-1 0 0,1-1 1 0 0,0 1 0 0 0,0-1-1 0 0,0 1 1 0 0,0 0 0 0 0,0-1 0 0 0,0 1-1 0 0,0-1 1 0 0,0 1 0 0 0,0-1-1 0 0,0 1 1 0 0,0 0 0 0 0,0-1-1 0 0,0 1 1 0 0,0-1 0 0 0,0 1 0 0 0,1 0-1 0 0,-1-1 1 0 0,0 1 0 0 0,0-1-1 0 0,1 0 1 0 0,15-21-153 0 0,-14 20 84 0 0,11-11-136 0 0,0 0 0 0 0,25-17 0 0 0,-15 13 26 0 0,54-36-805 0 0,-31 22 84 0 0,-33 23 456 0 0,23-11-1 0 0,-23 14 54 0 0,-1-2 0 0 0,20-13 0 0 0,-20 11 38 0 0,-9 8 218 0 0,-1 0 1 0 0,0-1-1 0 0,0 1 0 0 0,0-1 1 0 0,0 1-1 0 0,0-1 0 0 0,0 0 1 0 0,0 0-1 0 0,0 0 1 0 0,-1 0-1 0 0,1 0 0 0 0,-1 0 1 0 0,1 0-1 0 0,-1-1 0 0 0,0 1 1 0 0,0 0-1 0 0,0-1 1 0 0,0 1-1 0 0,0-6 0 0 0,-1 8 115 0 0,0 0-1 0 0,0-1 1 0 0,0 1-1 0 0,0 0 1 0 0,-1 0-1 0 0,1-1 1 0 0,0 1-1 0 0,0 0 1 0 0,0 0-1 0 0,-1 0 1 0 0,1-1-1 0 0,0 1 1 0 0,0 0-1 0 0,-1 0 1 0 0,1 0-1 0 0,0 0 1 0 0,-1 0-1 0 0,1 0 1 0 0,0-1-1 0 0,0 1 1 0 0,-1 0-1 0 0,1 0 0 0 0,0 0 1 0 0,-1 0-1 0 0,1 0 1 0 0,0 0-1 0 0,-1 0 1 0 0,1 0-1 0 0,-9 0-4 0 0,9 0 11 0 0,-13 2 273 0 0,0 1-1 0 0,1 0 0 0 0,-1 0 0 0 0,-15 8 1 0 0,22-9-147 0 0,0 2 0 0 0,0-1 0 0 0,0 1 0 0 0,1-1 1 0 0,-11 10-1 0 0,-11 9 130 0 0,-63 36 327 0 0,-2 2-109 0 0,86-57-413 0 0,1 1-1 0 0,-1-1 1 0 0,-11 4-1 0 0,15-6-7 0 0,1 0 0 0 0,-1-1-1 0 0,1 1 1 0 0,-1-1 0 0 0,0 1-1 0 0,1-1 1 0 0,-1 0 0 0 0,0 0 0 0 0,1 0-1 0 0,-1 0 1 0 0,0 0 0 0 0,1 0-1 0 0,-1 0 1 0 0,0-1 0 0 0,1 1-1 0 0,-1 0 1 0 0,1-1 0 0 0,-1 1 0 0 0,-1-2-1 0 0,14-17 332 0 0,-4 9-510 0 0,0 1 0 0 0,1 0 0 0 0,0 1 0 0 0,14-12 0 0 0,1-1-156 0 0,-11 11-58 0 0,19-14-1 0 0,6-4-436 0 0,-15 10-284 0 0,45-28 1 0 0,-16 12-617 0 0,-27 18 796 0 0,-12 8-45 0 0,0 0 0 0 0,18-17 1 0 0,-39 33-139 0 0,-1-1 0 0 0,0 1 1 0 0,0-2-1 0 0,-15 8 0 0 0,12-6 526 0 0,0 0 0 0 0,-19 15-1 0 0,-8 9 2564 0 0,-32 30 1357 0 0,-21 28 51 0 0,62-61-2432 0 0,-5 6 200 0 0,22-25-817 0 0,12-9-324 0 0,1 0 0 0 0,-1 0 1 0 0,1 0-1 0 0,0 0 0 0 0,-1 0 0 0 0,1 0 0 0 0,0 0 1 0 0,0 0-1 0 0,0 0 0 0 0,-1 2 0 0 0,2-3-111 0 0,0 0-1 0 0,-1 0 1 0 0,1 0 0 0 0,0 0-1 0 0,0 1 1 0 0,0-1-1 0 0,0 0 1 0 0,0 0 0 0 0,0 0-1 0 0,0 0 1 0 0,0 1-1 0 0,0-1 1 0 0,0 0-1 0 0,0 0 1 0 0,0 0 0 0 0,0 0-1 0 0,0 1 1 0 0,0-1-1 0 0,0 0 1 0 0,0 0 0 0 0,0 0-1 0 0,0 1 1 0 0,0-1-1 0 0,0 0 1 0 0,0 0-1 0 0,1 0 1 0 0,-1 0 0 0 0,0 0-1 0 0,0 1 1 0 0,0-1-1 0 0,0 0 1 0 0,0 0 0 0 0,0 0-1 0 0,0 0 1 0 0,1 0-1 0 0,-1 0 1 0 0,0 0-1 0 0,0 1 1 0 0,0-1 0 0 0,0 0-1 0 0,0 0 1 0 0,1 0-1 0 0,-1 0 1 0 0,0 0 0 0 0,0 0-1 0 0,0 0 1 0 0,0 0-1 0 0,1 0 1 0 0,-1 0-1 0 0,0 0 1 0 0,0 0 0 0 0,0 0-1 0 0,1 0 1 0 0,7 0-2673 0 0,13-7-3993 0 0,-8 2 5582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10479 0 0,'-4'13'928'0'0,"-1"0"-736"0"0,-3-4-192 0 0,3 3 0 0 0,3-3 0 0 0,-1-1-128 0 0,11-13-4944 0 0,2-3 3672 0 0,2-4-16 0 0,1-2-8 0 0,0-1 0 0 0,-1 0 1136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1123 6335 0 0,'13'8'486'0'0,"-4"0"-287"0"0,-9-4-201 0 0,-1-2 39 0 0,3 2 49 0 0,-2-3-25 0 0,1 1 1 0 0,-1-1-1 0 0,1 0 0 0 0,-1 1 0 0 0,0-1 0 0 0,0 1 1 0 0,0-1-1 0 0,0 0 0 0 0,0 1 0 0 0,0-1 0 0 0,0 1 1 0 0,-1 1-1 0 0,1-1-5 0 0,0-1 1 0 0,1 1 0 0 0,-1-1 0 0 0,0 1-1 0 0,0-1 1 0 0,1 0 0 0 0,-1 1 0 0 0,1-1-1 0 0,-1 1 1 0 0,1-1 0 0 0,0 0 0 0 0,-1 1-1 0 0,2 1 1 0 0,4 8 331 0 0,-1 5 108 0 0,2-1 0 0 0,0 0 0 0 0,1 0-1 0 0,0 0 1 0 0,17 21 0 0 0,-3-6 96 0 0,1-1 1 0 0,26 25-1 0 0,33 28 530 0 0,-9-12-833 0 0,-68-65-328 0 0,0 0-1 0 0,0 1 1 0 0,5 8 0 0 0,0 1 104 0 0,-6-6 125 0 0,-8-7 152 0 0,-12-8-25 0 0,3-3-220 0 0,1-1-1 0 0,-12-10 1 0 0,-5-5-104 0 0,-55-36-461 0 0,5 9-165 0 0,77 51 610 0 0,0 0 1 0 0,-1 0-1 0 0,1 0 0 0 0,0 0 1 0 0,0 0-1 0 0,-1 1 1 0 0,1-1-1 0 0,0 1 1 0 0,-1-1-1 0 0,1 1 1 0 0,-1 0-1 0 0,1 0 1 0 0,0 0-1 0 0,-1 0 1 0 0,1 0-1 0 0,-1 1 0 0 0,1-1 1 0 0,0 1-1 0 0,-1-1 1 0 0,1 1-1 0 0,-4 2 1 0 0,2-1 56 0 0,0 0 1 0 0,1 1 0 0 0,0-1-1 0 0,0 1 1 0 0,0-1 0 0 0,0 1-1 0 0,0 0 1 0 0,0 0 0 0 0,1 1-1 0 0,-1-1 1 0 0,1 0 0 0 0,-2 5-1 0 0,-13 15 168 0 0,14-19-166 0 0,0-1 1 0 0,1 1 0 0 0,-1 0-1 0 0,0 0 1 0 0,-2 7 0 0 0,-22 58 181 0 0,25-62-193 0 0,-1-1 0 0 0,1 1-1 0 0,1 0 1 0 0,-2 7 0 0 0,-6 22 107 0 0,9-35-126 0 0,-1 1 0 0 0,1-1 0 0 0,0 1 0 0 0,0-1 0 0 0,-1 1 0 0 0,1-1 0 0 0,0 1 0 0 0,0 0 0 0 0,1 1 0 0 0,-2 11-2 0 0,1-14-4 0 0,0 0 0 0 0,0 0 0 0 0,0 0 0 0 0,0 0-1 0 0,1-1 1 0 0,-1 1 0 0 0,0 0 0 0 0,0 0 0 0 0,0 0 0 0 0,0 0 0 0 0,0 0-1 0 0,0 0 1 0 0,1 0 0 0 0,-1 0 0 0 0,0 0 0 0 0,0 0 0 0 0,0 0 0 0 0,0 0-1 0 0,0 0 1 0 0,1 0 0 0 0,-1 0 0 0 0,0 0 0 0 0,0 0 0 0 0,0 0-1 0 0,0 0 1 0 0,0 0 0 0 0,0 0 0 0 0,1 1 0 0 0,-1-1 0 0 0,0 0 0 0 0,0 0-1 0 0,0 0 1 0 0,0 0 0 0 0,0 0 0 0 0,0 0 0 0 0,0 0 0 0 0,1 0-1 0 0,-1 0 1 0 0,0 1 0 0 0,0-1 0 0 0,0 0 0 0 0,0 0 0 0 0,0 0 0 0 0,0 0-1 0 0,0 0 1 0 0,0 0 0 0 0,0 1 0 0 0,0-1 0 0 0,0 0 0 0 0,0 0-1 0 0,0 0 1 0 0,0 0 0 0 0,0 0 0 0 0,0 0 0 0 0,0 1 0 0 0,0-1 0 0 0,0 0-1 0 0,0 0 1 0 0,0 0 0 0 0,0 0 0 0 0,0 0 0 0 0,0 1 0 0 0,9-8-71 0 0,-7 4 59 0 0,0-1 0 0 0,0 0 0 0 0,0 1 0 0 0,-1-1 0 0 0,1 0 0 0 0,-1 0 0 0 0,0 0 0 0 0,0 0 0 0 0,0 0 0 0 0,-1 0 0 0 0,1-6 0 0 0,3-19-22 0 0,1 10-2 0 0,-1-1 0 0 0,2-25 1 0 0,-5 34 31 0 0,1 0 0 0 0,5-16 0 0 0,-3 15 5 0 0,3-23-1 0 0,2-57 0 0 0,-9 63 21 0 0,0 26-8 0 0,0 0 1 0 0,0 0 0 0 0,0 1 0 0 0,0-1-1 0 0,0 0 1 0 0,0 0 0 0 0,0 1-1 0 0,1-1 1 0 0,0 0 0 0 0,-1 1-1 0 0,1-1 1 0 0,0 1 0 0 0,2-5-1 0 0,-3 7-7 0 0,1 0-1 0 0,-1 0 1 0 0,0 0-1 0 0,0-1 1 0 0,0 1-1 0 0,0 0 1 0 0,0 0 0 0 0,1 0-1 0 0,-1-1 1 0 0,0 1-1 0 0,0 0 1 0 0,0 0-1 0 0,0-1 1 0 0,0 1-1 0 0,0 0 1 0 0,0 0-1 0 0,0-1 1 0 0,0 1-1 0 0,0 0 1 0 0,0 0 0 0 0,0-1-1 0 0,0 1 1 0 0,0 0-1 0 0,0 0 1 0 0,0 0-1 0 0,0-1 1 0 0,-1 1-1 0 0,1 0 1 0 0,0 0-1 0 0,0-1 1 0 0,0 1-1 0 0,0 0 1 0 0,0 0 0 0 0,0 0-1 0 0,-1 0 1 0 0,1-1-1 0 0,0 1 1 0 0,0 0-1 0 0,0 0 1 0 0,-1 0-1 0 0,1 0 1 0 0,0-1 2 0 0,-1 1-1 0 0,1 0 1 0 0,0 1 0 0 0,0-1-1 0 0,-1 0 1 0 0,1 0 0 0 0,0 0 0 0 0,-1 0-1 0 0,1 0 1 0 0,0 0 0 0 0,0 0-1 0 0,-1 0 1 0 0,1 0 0 0 0,0 1 0 0 0,0-1-1 0 0,-1 0 1 0 0,1 0 0 0 0,0 0-1 0 0,0 0 1 0 0,-1 1 0 0 0,1-1 0 0 0,0 0-1 0 0,0 0 1 0 0,0 1 0 0 0,0-1 0 0 0,-1 0-1 0 0,1 0 1 0 0,0 1 0 0 0,0-1-1 0 0,0 0 1 0 0,0 1 0 0 0,0-1 0 0 0,0 0-1 0 0,0 0 1 0 0,0 1 0 0 0,0-1-1 0 0,0 0 1 0 0,0 1 0 0 0,0-1 0 0 0,-1 3 33 0 0,0-1 1 0 0,1 1-1 0 0,-1-1 1 0 0,0 1-1 0 0,-1-1 1 0 0,1 0-1 0 0,0 0 1 0 0,-3 3-1 0 0,-7 16 166 0 0,10-19-202 0 0,-3 14 9 0 0,-14 31 1 0 0,12-32 77 0 0,-8 27 1 0 0,1 1 170 0 0,2-2 65 0 0,9-32-157 0 0,0 0 0 0 0,-7 17-1 0 0,5-5 8 0 0,4-19-170 0 0,0 0 0 0 0,0 0-1 0 0,-1 0 1 0 0,1 0 0 0 0,-1 0 0 0 0,1 0-1 0 0,-2 3 1 0 0,-1-3-8 0 0,0-7 0 0 0,0-5 0 0 0,3 0 0 0 0,0 1 0 0 0,1 0 0 0 0,-1-1 0 0 0,2 1 0 0 0,4-18 0 0 0,-1 6 0 0 0,21-132 0 0 0,-3 41-288 0 0,-15 90 211 0 0,-2 7 74 0 0,-5 10 22 0 0,-1 5-8 0 0,0 0 1 0 0,-1 0-1 0 0,1 1 1 0 0,-1-1-1 0 0,1 0 1 0 0,0 0-1 0 0,-1 1 1 0 0,1-1-1 0 0,0 0 1 0 0,-1 0-1 0 0,1 1 1 0 0,0-1-1 0 0,0 0 1 0 0,-1 1-1 0 0,1-1 1 0 0,0 1-1 0 0,0-1 0 0 0,0 0 1 0 0,0 1-1 0 0,-1-1 1 0 0,1 0-1 0 0,0 1 1 0 0,0 7 63 0 0,-1-1-1 0 0,0 0 1 0 0,-3 9-1 0 0,-2 17 23 0 0,-6 35 52 0 0,11-35-25 0 0,-1-7 76 0 0,4 47 1 0 0,-1-35-33 0 0,-2-29-110 0 0,1 0-1 0 0,1-1 1 0 0,0 1 0 0 0,2 12-1 0 0,-2-19-35 0 0,-1 0-1 0 0,1 0 0 0 0,-1 0 1 0 0,0 0-1 0 0,1 0 0 0 0,-1 0 1 0 0,0 0-1 0 0,-1 4 0 0 0,1-6-18 0 0,0 0-1 0 0,0 0 1 0 0,0 1-1 0 0,0-1 1 0 0,1 0-1 0 0,-1 0 1 0 0,0 1-1 0 0,0-1 0 0 0,0 0 1 0 0,0 0-1 0 0,0 0 1 0 0,1 0-1 0 0,-1 1 1 0 0,0-1-1 0 0,0 0 1 0 0,0 0-1 0 0,1 0 1 0 0,-1 0-1 0 0,0 0 1 0 0,0 0-1 0 0,0 0 1 0 0,1 0-1 0 0,-1 1 1 0 0,0-1-1 0 0,0 0 1 0 0,1 0-1 0 0,-1 0 1 0 0,0 0-1 0 0,0 0 0 0 0,1 0 1 0 0,-1 0-1 0 0,0 0 1 0 0,0 0-1 0 0,0 0 1 0 0,1 0-1 0 0,-1-1 1 0 0,0 1-1 0 0,0 0 1 0 0,1 0-1 0 0,-1 0 1 0 0,0 0-1 0 0,0 0 1 0 0,0 0-1 0 0,1 0 1 0 0,-1-1-1 0 0,0 1 1 0 0,0 0-1 0 0,0 0 1 0 0,0 0-1 0 0,0 0 0 0 0,1-1 1 0 0,-1 1-1 0 0,0 0 1 0 0,0 0-1 0 0,0 0 1 0 0,0-1-1 0 0,0 1 1 0 0,0 0-1 0 0,0 0 1 0 0,0-1-1 0 0,0 1 1 0 0,1 0-1 0 0,0-15 24 0 0,1 1-1 0 0,7-21 0 0 0,-7 24-25 0 0,0-1 0 0 0,0 0 0 0 0,-1-19 0 0 0,4-22 0 0 0,1 21 0 0 0,-2 12 0 0 0,3-30 0 0 0,-5 7 0 0 0,2-31 0 0 0,1 39-2 0 0,10-107-94 0 0,-12 68 49 0 0,1-86 40 0 0,-4 101 26 0 0,0 37 18 0 0,0-1 0 0 0,-6-40 1 0 0,5 57-35 0 0,1 0-1 0 0,-1 0 1 0 0,1 0 0 0 0,1-10-1 0 0,-1 15-2 0 0,0 1 0 0 0,0-1 0 0 0,0 1 0 0 0,0-1 0 0 0,0 0 0 0 0,0 1 0 0 0,0-1 0 0 0,0 1 0 0 0,0-1 0 0 0,0 1 0 0 0,0-1 0 0 0,-1 1 0 0 0,1-1 0 0 0,0 1 0 0 0,0-1 0 0 0,-1 1 0 0 0,1-1 0 0 0,0 1 0 0 0,0-1 0 0 0,-1 1 0 0 0,1 0 0 0 0,-1-1 0 0 0,1 1 0 0 0,0-1 0 0 0,-1 1 0 0 0,1 0 0 0 0,-1-1 0 0 0,1 1 0 0 0,-1 0 0 0 0,0 0 0 0 0,1 0 0 0 0,0 0 0 0 0,-1 0 0 0 0,1 0 0 0 0,-1 0 0 0 0,1 0 0 0 0,0 0 0 0 0,-1 0 0 0 0,1 0 0 0 0,0 0 0 0 0,-1 0 0 0 0,1 1 0 0 0,0-1 0 0 0,-1 0 0 0 0,1 0 0 0 0,0 0 0 0 0,-1 1 0 0 0,1-1 0 0 0,0 0 0 0 0,-1 1 0 0 0,1-1 0 0 0,0 0 0 0 0,0 0 0 0 0,-1 1 0 0 0,1-1 0 0 0,0 0 0 0 0,0 1 0 0 0,0-1 0 0 0,0 1 0 0 0,-1-1 0 0 0,1 0 0 0 0,0 1 0 0 0,0-1 0 0 0,0 0 0 0 0,0 1 0 0 0,0-1 0 0 0,0 1 0 0 0,0 0 0 0 0,-8 26 0 0 0,6-23 0 0 0,0 1 0 0 0,1-1 0 0 0,-1 1 0 0 0,1 0 0 0 0,-1 6 0 0 0,0 56 0 0 0,-2-43 25 0 0,2 0-1 0 0,1 47 1 0 0,0 92 165 0 0,1-101-123 0 0,-2-41 9 0 0,4 34 0 0 0,-2-29 11 0 0,-1-22-64 0 0,1 0 1 0 0,0 1-1 0 0,0-1 1 0 0,0 0-1 0 0,2 7 1 0 0,1-17 8 0 0,-1 1 0 0 0,0-1 0 0 0,0 0 1 0 0,0 1-1 0 0,-1-1 0 0 0,2-7 0 0 0,-3 8-32 0 0,5-79 0 0 0,-3 69 0 0 0,-2-1 0 0 0,0-19 0 0 0,-1-11 0 0 0,3 12 0 0 0,-7-64 0 0 0,-1 1 0 0 0,1 4 0 0 0,1 36 0 0 0,3 39 0 0 0,0-1 0 0 0,-1 1 0 0 0,-5-21 0 0 0,4 22 0 0 0,-3-9 0 0 0,6 25 0 0 0,0 1 0 0 0,0-1 0 0 0,-1 0 0 0 0,1 0 0 0 0,0 0 0 0 0,-1 1 0 0 0,1-1 0 0 0,-1 0 0 0 0,1 1 0 0 0,-1-1 0 0 0,1 0 0 0 0,-1 1 0 0 0,1-1 0 0 0,-1 0 0 0 0,0 1 0 0 0,0-1 0 0 0,1 1 0 0 0,-1-1 0 0 0,0 1 0 0 0,1 0 0 0 0,-3-1 0 0 0,3 1-1 0 0,0 0 0 0 0,-1 0-1 0 0,1 0 1 0 0,0 0 0 0 0,-1 0 0 0 0,1 0-1 0 0,-1 0 1 0 0,1 0 0 0 0,0 0-1 0 0,-1 0 1 0 0,1 0 0 0 0,0 1 0 0 0,-1-1-1 0 0,1 0 1 0 0,0 0 0 0 0,0 0 0 0 0,-1 0-1 0 0,1 1 1 0 0,0-1 0 0 0,-1 0 0 0 0,1 0-1 0 0,0 1 1 0 0,0-1 0 0 0,0 0-1 0 0,-1 1 1 0 0,1-1 0 0 0,0 0 0 0 0,0 1-1 0 0,0-1 1 0 0,-5 14-37 0 0,2-7 42 0 0,-3 11-51 0 0,0 0 0 0 0,2 0 0 0 0,0 1 0 0 0,-2 26 0 0 0,0-1-70 0 0,-6 85 13 0 0,7-63 92 0 0,0 70 0 0 0,3-72 90 0 0,4 35 125 0 0,-1-27 92 0 0,0-66-264 0 0,-1 1 1 0 0,1-1-1 0 0,1 1 0 0 0,3 11 1 0 0,1 10 54 0 0,4-36-33 0 0,-8 3-50 0 0,0 1-1 0 0,0 0 1 0 0,-1 0 0 0 0,1-1-1 0 0,-1 1 1 0 0,0-1 0 0 0,0 1-1 0 0,0-9 1 0 0,1-6 27 0 0,12-102-17 0 0,-6 43-16 0 0,-1-20 3 0 0,-1 2 0 0 0,0 5 0 0 0,0-1 0 0 0,-5 76 0 0 0,-2-30 0 0 0,1 30 0 0 0,1-25 0 0 0,-2 24-44 0 0,-1 12 14 0 0,2 7 16 0 0,-1 0 14 0 0,1-1 0 0 0,0 1 0 0 0,-1 0 1 0 0,1 0-1 0 0,-1 0 0 0 0,0 0 0 0 0,1-1 0 0 0,-1 1 0 0 0,-2 2 0 0 0,-5 15-15 0 0,-1 22-127 0 0,-7 53-64 0 0,10-44 162 0 0,2-20 7 0 0,0 31 0 0 0,1 4 52 0 0,1 20 24 0 0,2-37 5 0 0,-1-28 25 0 0,3 28 0 0 0,2-13 210 0 0,8-79-226 0 0,12-143-357 0 0,-9 105 230 0 0,-2 7 52 0 0,-11 57 22 0 0,21-143 0 0 0,-9 65-13 0 0,6-27-50 0 0,-12 72-52 0 0,-7 37 73 0 0,1 1 0 0 0,1 0 0 0 0,6-20-1 0 0,-6 18 20 0 0,-3 15 4 0 0,1 11-3 0 0,-1-6 22 0 0,0 0 0 0 0,-1 0 0 0 0,1 0 0 0 0,-1-1 0 0 0,0 1 0 0 0,-1 0 0 0 0,-1 4-1 0 0,-4 21 14 0 0,-14 171 275 0 0,12-117-67 0 0,1-5 10 0 0,4-27-60 0 0,0 48 95 0 0,2-70-237 0 0,1-25-18 0 0,0 0 1 0 0,0 0 0 0 0,1 0 0 0 0,0 0 0 0 0,0 0 0 0 0,1 0 0 0 0,-1 0 0 0 0,1 0-1 0 0,0 0 1 0 0,2 7 0 0 0,-3-12-11 0 0,0 1 0 0 0,0-1 0 0 0,0 0 0 0 0,0 0-1 0 0,0 0 1 0 0,0 0 0 0 0,0 0 0 0 0,0 0 0 0 0,1 1 0 0 0,-1-1 0 0 0,0 0-1 0 0,0 0 1 0 0,0 0 0 0 0,0 0 0 0 0,0 0 0 0 0,0 1 0 0 0,0-1 0 0 0,0 0-1 0 0,0 0 1 0 0,0 0 0 0 0,0 0 0 0 0,1 0 0 0 0,-1 0 0 0 0,0 0 0 0 0,0 0 0 0 0,0 0-1 0 0,0 1 1 0 0,0-1 0 0 0,0 0 0 0 0,0 0 0 0 0,1 0 0 0 0,-1 0 0 0 0,0 0-1 0 0,0 0 1 0 0,0 0 0 0 0,0 0 0 0 0,0 0 0 0 0,1 0 0 0 0,-1 0 0 0 0,0 0-1 0 0,0 0 1 0 0,0 0 0 0 0,0 0 0 0 0,0 0 0 0 0,1 0 0 0 0,-1 0 0 0 0,0 0-1 0 0,0 0 1 0 0,0 0 0 0 0,0 0 0 0 0,0 0 0 0 0,0-1 0 0 0,1 1 0 0 0,-1 0-1 0 0,2-6 19 0 0,-2 5-13 0 0,5-13-1 0 0,-2 0 0 0 0,3-22 0 0 0,2-5-8 0 0,35-193 3 0 0,-25 125 0 0 0,-3 13 0 0 0,-2 17 0 0 0,5-23 0 0 0,2 2-99 0 0,-21 127 46 0 0,-14 119-11 0 0,11-108 65 0 0,1 47-1 0 0,2-50 10 0 0,5 74 44 0 0,0-43-55 0 0,-1-28 93 0 0,11 51-1 0 0,-9-59-18 0 0,-3-19-60 0 0,1 0-1 0 0,0 1 1 0 0,1-1-1 0 0,0 0 1 0 0,0 0 0 0 0,12 19-1 0 0,-16-30-12 0 0,1 1 0 0 0,-1 0-1 0 0,1 0 1 0 0,-1 0 0 0 0,1 0 0 0 0,-1 0-1 0 0,1-1 1 0 0,0 1 0 0 0,-1 0 0 0 0,1 0-1 0 0,0-1 1 0 0,0 1 0 0 0,0-1 0 0 0,-1 1-1 0 0,1-1 1 0 0,0 1 0 0 0,0-1 0 0 0,0 1 0 0 0,0-1-1 0 0,0 0 1 0 0,0 0 0 0 0,0 1 0 0 0,0-1-1 0 0,0 0 1 0 0,2 0 0 0 0,-2 0-1 0 0,1-1 0 0 0,-1 0-1 0 0,0 1 1 0 0,1-1 0 0 0,-1 0 0 0 0,0 1 0 0 0,0-1 0 0 0,0 0 0 0 0,0 0-1 0 0,1 0 1 0 0,-1 0 0 0 0,-1 0 0 0 0,1-1 0 0 0,0 1 0 0 0,1-2-1 0 0,2-4-9 0 0,0 0 0 0 0,-1 0-1 0 0,1-1 1 0 0,-2 1-1 0 0,4-12 1 0 0,3-26-41 0 0,-2 0 1 0 0,1-55-1 0 0,-4 31-5 0 0,-1-36-214 0 0,-3 64 141 0 0,1 30 57 0 0,-1-1 0 0 0,0 0 0 0 0,-1 1 1 0 0,0-1-1 0 0,0 1 0 0 0,-2-1 0 0 0,-6-21 0 0 0,9 33 62 0 0,0-1 1 0 0,-1 1 0 0 0,1-1-1 0 0,0 1 1 0 0,0 0-1 0 0,0-1 1 0 0,-1 1-1 0 0,1-1 1 0 0,0 1 0 0 0,0 0-1 0 0,-1-1 1 0 0,1 1-1 0 0,0-1 1 0 0,-1 1-1 0 0,1 0 1 0 0,0 0-1 0 0,-1-1 1 0 0,1 1 0 0 0,-1 0-1 0 0,1 0 1 0 0,0-1-1 0 0,-1 1 1 0 0,1 0-1 0 0,-1 0 1 0 0,1 0 0 0 0,-1-1-1 0 0,0 2 0 0 0,0-1 0 0 0,1 0 1 0 0,-1 0-1 0 0,0 1 0 0 0,1-1 0 0 0,-1 0 0 0 0,1 1 0 0 0,-1-1 1 0 0,1 1-1 0 0,-1-1 0 0 0,1 1 0 0 0,-1-1 0 0 0,1 0 0 0 0,0 1 1 0 0,-1 0-1 0 0,0 0 0 0 0,-12 28-141 0 0,12-26 147 0 0,-10 30-84 0 0,-10 60 1 0 0,9-35 44 0 0,-15 89-10 0 0,19-98 95 0 0,-8 130-29 0 0,14-142-3 0 0,5 130 37 0 0,1-100-39 0 0,12 93-7 0 0,-7-83 0 0 0,29 142-1518 0 0,-37-217 1433 0 0,-1-1 1 0 0,1 1-1 0 0,-1 0 1 0 0,0 0-1 0 0,0-1 1 0 0,0 1 0 0 0,0 0-1 0 0,0 0 1 0 0,0-1-1 0 0,0 1 1 0 0,-1 0 0 0 0,0 2-1 0 0,1-4 75 0 0,0 0 0 0 0,0 0 0 0 0,-1 0-1 0 0,1 1 1 0 0,0-1 0 0 0,0 0 0 0 0,0 0 0 0 0,-1 0-1 0 0,1 0 1 0 0,0 0 0 0 0,0 0 0 0 0,-1 1 0 0 0,1-1-1 0 0,0 0 1 0 0,0 0 0 0 0,-1 0 0 0 0,1 0-1 0 0,0 0 1 0 0,0 0 0 0 0,-1 0 0 0 0,1 0 0 0 0,0 0-1 0 0,0 0 1 0 0,-1 0 0 0 0,1 0 0 0 0,0 0 0 0 0,-1 0-1 0 0,1-1 1 0 0,0 1 0 0 0,0 0 0 0 0,0 0 0 0 0,-1 0-1 0 0,1 0 1 0 0,0 0 0 0 0,0 0 0 0 0,-1-1 0 0 0,1 1-1 0 0,0 0 1 0 0,0 0 0 0 0,0 0 0 0 0,0-1-1 0 0,-1 1 1 0 0,1 0 0 0 0,0 0 0 0 0,0-1 0 0 0,0 1-1 0 0,0 0 1 0 0,0 0 0 0 0,0-1 0 0 0,-1 1-20 0 0,-9-12 111 0 0,1 0-1 0 0,-14-21 1 0 0,1 0-44 0 0,13 19-10 0 0,-12-22 0 0 0,13 21-28 0 0,-13-19 1 0 0,12 23-1 0 0,-1-4 95 0 0,-1 1 0 0 0,-1 0 1 0 0,-15-14-1 0 0,20 21-31 0 0,5 5-50 0 0,0 0 0 0 0,0 0 0 0 0,0 0 0 0 0,0 0 0 0 0,-1 0 0 0 0,1 1 0 0 0,0-1 0 0 0,-1 1 0 0 0,1-1 0 0 0,-1 1 0 0 0,0 0 0 0 0,1 0 0 0 0,-1 0-1 0 0,0 0 1 0 0,0 1 0 0 0,0-1 0 0 0,-4 1 0 0 0,6 1 2 0 0,0 0-1 0 0,-1 0 1 0 0,1 1-1 0 0,0-1 1 0 0,0 1-1 0 0,0-1 1 0 0,1 1 0 0 0,-1-1-1 0 0,0 1 1 0 0,0 2-1 0 0,0 1-2 0 0,1-1-1 0 0,0 1 1 0 0,1 0-1 0 0,-1-1 1 0 0,1 1-1 0 0,0 0 1 0 0,0-1-1 0 0,0 1 1 0 0,1-1-1 0 0,2 7 1 0 0,0-2 11 0 0,0-1-22 0 0,0 0 0 0 0,1 0 0 0 0,1 0 0 0 0,0 0 1 0 0,0-1-1 0 0,0 0 0 0 0,0 0 0 0 0,12 8 0 0 0,-12-10-1 0 0,27 22 92 0 0,1-1-1 0 0,72 40 0 0 0,-78-51-77 0 0,19 13 65 0 0,61 24 1 0 0,-83-42 15 0 0,2-1 1 0 0,-1-1-1 0 0,1-1 1 0 0,34 5-1 0 0,-50-13 47 0 0,-11 0-136 0 0,0 1-1 0 0,0 0 1 0 0,1 0-1 0 0,-1 0 1 0 0,0 0-1 0 0,0 0 1 0 0,0-1-1 0 0,0 1 0 0 0,0 0 1 0 0,0 0-1 0 0,0 0 1 0 0,0 0-1 0 0,0-1 1 0 0,0 1-1 0 0,0 0 1 0 0,0 0-1 0 0,0 0 0 0 0,0-1 1 0 0,0 1-1 0 0,0 0 1 0 0,0 0-1 0 0,0 0 1 0 0,0 0-1 0 0,0-1 1 0 0,0 1-1 0 0,-1 0 0 0 0,1 0 1 0 0,0 0-1 0 0,0 0 1 0 0,0 0-1 0 0,0-1 1 0 0,0 1-1 0 0,0 0 1 0 0,-1 0-1 0 0,0-2 40 0 0,-1 0 0 0 0,-1 0 0 0 0,1 0-1 0 0,0 0 1 0 0,0 1 0 0 0,-4-2 0 0 0,-51-25 399 0 0,14 8-339 0 0,16 7-105 0 0,-1 2 0 0 0,-57-15 0 0 0,-60-2 0 0 0,117 23-12 0 0,-43-1 0 0 0,62 6 14 0 0,-1 1-1 0 0,1-1 1 0 0,0 2-1 0 0,-1-1 1 0 0,1 1-1 0 0,0 0 1 0 0,0 1-1 0 0,-11 5 1 0 0,18-7-2 0 0,0 0 0 0 0,0 1 0 0 0,0-1 1 0 0,0 1-1 0 0,1-1 0 0 0,-1 1 1 0 0,0 0-1 0 0,1 0 0 0 0,-1 0 0 0 0,1 0 1 0 0,-1 0-1 0 0,1 0 0 0 0,0 0 1 0 0,0 0-1 0 0,0 1 0 0 0,0-1 0 0 0,1 0 1 0 0,-2 4-1 0 0,2-3-5 0 0,-1 1-1 0 0,1-1 1 0 0,-1 0-1 0 0,1 0 1 0 0,0 0-1 0 0,0 0 1 0 0,0 0-1 0 0,1 1 1 0 0,-1-1 0 0 0,1 0-1 0 0,0 0 1 0 0,0 0-1 0 0,2 5 1 0 0,0-2-27 0 0,1 1-1 0 0,-1 0 1 0 0,1-1 0 0 0,1 0 0 0 0,-1 0-1 0 0,1 0 1 0 0,0-1 0 0 0,0 0-1 0 0,12 9 1 0 0,8 2-34 0 0,0-1 1 0 0,1-2-1 0 0,50 19 0 0 0,-35-19 6 0 0,0-1 0 0 0,44 5-1 0 0,-84-17 61 0 0,8 2-42 0 0,1 0 0 0 0,0-1-1 0 0,0 0 1 0 0,0-1 0 0 0,0 0-1 0 0,17-2 1 0 0,-27 2 42 0 0,0 0-1 0 0,0 0 1 0 0,1 0-1 0 0,-1 0 1 0 0,0 0-1 0 0,0 0 1 0 0,1-1-1 0 0,-1 1 0 0 0,0 0 1 0 0,0 0-1 0 0,0 0 1 0 0,0 0-1 0 0,1 0 1 0 0,-1 0-1 0 0,0-1 1 0 0,0 1-1 0 0,0 0 1 0 0,0 0-1 0 0,1 0 1 0 0,-1 0-1 0 0,0-1 1 0 0,0 1-1 0 0,0 0 1 0 0,0 0-1 0 0,0 0 1 0 0,0-1-1 0 0,0 1 0 0 0,0 0 1 0 0,0 0-1 0 0,0 0 1 0 0,0-1-1 0 0,0 1 1 0 0,0 0-1 0 0,0 0 1 0 0,0 0-1 0 0,0-1 1 0 0,0 1-1 0 0,0-1 1 0 0,-6-9 3 0 0,-14-7 166 0 0,-2 4-92 0 0,-1 2-1 0 0,0 0 1 0 0,-41-11-1 0 0,-75-14 219 0 0,119 31-288 0 0,11 3-16 0 0,-1 0 0 0 0,1 1 0 0 0,0 0 0 0 0,0 0 0 0 0,0 1 0 0 0,-13 1 1 0 0,21-1 19 0 0,0 0 0 0 0,0 0 1 0 0,0 0-1 0 0,0 1 1 0 0,0-1-1 0 0,0 0 1 0 0,0 1-1 0 0,0-1 1 0 0,0 1-1 0 0,0-1 0 0 0,0 1 1 0 0,0-1-1 0 0,0 1 1 0 0,1 0-1 0 0,-1-1 1 0 0,0 1-1 0 0,0 0 1 0 0,1 0-1 0 0,-1-1 0 0 0,0 1 1 0 0,1 0-1 0 0,-1 0 1 0 0,1 0-1 0 0,-1 0 1 0 0,1 0-1 0 0,0 0 1 0 0,-1 0-1 0 0,1 0 0 0 0,0 0 1 0 0,0 0-1 0 0,-1 0 1 0 0,1 0-1 0 0,0 0 1 0 0,0 0-1 0 0,0 0 1 0 0,0 0-1 0 0,1 0 0 0 0,-1 0 1 0 0,0 0-1 0 0,0 0 1 0 0,1 0-1 0 0,-1 0 1 0 0,1 1-1 0 0,0 2-18 0 0,0 0 0 0 0,1 1 0 0 0,0-1 0 0 0,0 0 0 0 0,0-1 0 0 0,0 1 0 0 0,1 0 0 0 0,-1-1 0 0 0,5 6 0 0 0,18 11-111 0 0,0 0 0 0 0,1-2 1 0 0,2 0-1 0 0,-1-2 0 0 0,39 16 0 0 0,-47-23 120 0 0,-1-2-1 0 0,28 8 0 0 0,-40-13 18 0 0,0-1-1 0 0,0 0 0 0 0,0 0 1 0 0,0 0-1 0 0,0-1 0 0 0,1 0 1 0 0,-1 0-1 0 0,0-1 0 0 0,0 1 1 0 0,0-1-1 0 0,0-1 1 0 0,7-2-1 0 0,-13 4-14 0 0,1 0 0 0 0,-1 0 0 0 0,1 0 0 0 0,-1-1 0 0 0,0 1 1 0 0,1 0-1 0 0,-1 0 0 0 0,0-1 0 0 0,1 1 0 0 0,-1 0 0 0 0,0-1 0 0 0,1 1 0 0 0,-1 0 0 0 0,0-1 1 0 0,0 1-1 0 0,1 0 0 0 0,-1-1 0 0 0,0 1 0 0 0,0-1 0 0 0,0 1 0 0 0,0-1 0 0 0,1 1 0 0 0,-1 0 0 0 0,0-1 1 0 0,0 1-1 0 0,0-1 0 0 0,-4-15 182 0 0,2 13-125 0 0,0-1-1 0 0,0 1 1 0 0,0-1 0 0 0,-1 1-1 0 0,-3-4 1 0 0,-5-3-9 0 0,0 0-1 0 0,-1 2 0 0 0,-1-1 1 0 0,1 2-1 0 0,-1 0 0 0 0,-1 0 1 0 0,-15-5-1 0 0,4 3-52 0 0,0 2 1 0 0,0 1-1 0 0,-33-5 0 0 0,17 9-32 0 0,38 2 8 0 0,0 0 1 0 0,-1 0-1 0 0,1 1 0 0 0,0-1 1 0 0,0 1-1 0 0,0 0 1 0 0,0 0-1 0 0,1 0 1 0 0,-1 0-1 0 0,0 1 1 0 0,-4 2-1 0 0,7-4 22 0 0,0 0-1 0 0,-1 0 0 0 0,1 1 1 0 0,0-1-1 0 0,-1 1 1 0 0,1-1-1 0 0,0 0 0 0 0,-1 1 1 0 0,1-1-1 0 0,0 1 1 0 0,0-1-1 0 0,0 0 0 0 0,0 1 1 0 0,-1-1-1 0 0,1 1 1 0 0,0-1-1 0 0,0 1 0 0 0,0-1 1 0 0,0 1-1 0 0,0-1 1 0 0,0 1-1 0 0,0-1 0 0 0,0 1 1 0 0,0 0-1 0 0,7 14-9 0 0,-4-11 2 0 0,-1 0-1 0 0,1 0 1 0 0,0-1 0 0 0,1 1 0 0 0,3 2 0 0 0,26 17-152 0 0,67 33 0 0 0,-71-40 139 0 0,-10-7 29 0 0,1 0 0 0 0,0-1-1 0 0,0-1 1 0 0,0-1 0 0 0,24 3-1 0 0,-30-6 3 0 0,0-1 0 0 0,0-1-1 0 0,0-1 1 0 0,1 0 0 0 0,-1 0-1 0 0,0-2 1 0 0,0 0 0 0 0,22-5-1 0 0,-31 5 9 0 0,0 0-1 0 0,0 0 0 0 0,-1 0 1 0 0,1-1-1 0 0,-1 1 0 0 0,1-1 1 0 0,-1 0-1 0 0,5-5 0 0 0,-8 7-5 0 0,0 0-1 0 0,0 0 0 0 0,0 0 0 0 0,0 0 0 0 0,0 0 1 0 0,-1 0-1 0 0,1 0 0 0 0,0 0 0 0 0,0 0 0 0 0,-1 0 0 0 0,1 0 1 0 0,-1-1-1 0 0,1 1 0 0 0,-1 0 0 0 0,0 0 0 0 0,1-1 0 0 0,-1 1 1 0 0,0 0-1 0 0,0-1 0 0 0,0 1 0 0 0,0 0 0 0 0,0 0 1 0 0,0-1-1 0 0,0 1 0 0 0,-1 0 0 0 0,1-1 0 0 0,0 1 0 0 0,-1 0 1 0 0,1 0-1 0 0,-1-1 0 0 0,1 1 0 0 0,-1 0 0 0 0,1 0 0 0 0,-1 0 1 0 0,0 0-1 0 0,0 0 0 0 0,-1-2 0 0 0,-8-6-17 0 0,0 1-1 0 0,-1 0 1 0 0,0 1 0 0 0,0 0-1 0 0,-1 0 1 0 0,0 1 0 0 0,-14-5-1 0 0,-10-5-33 0 0,-30-18-67 0 0,-119-54-250 0 0,148 71-109 0 0,58 25 128 0 0,-1-1 1 0 0,1-1-1 0 0,38 5 0 0 0,-21-6 320 0 0,0-2-1 0 0,0-2 1 0 0,0-1-1 0 0,0-2 1 0 0,0-2-1 0 0,45-9 1 0 0,-80 12-13 0 0,1 0 0 0 0,0 0 0 0 0,-1-1 0 0 0,0 1 1 0 0,1-1-1 0 0,-1 1 0 0 0,0-1 0 0 0,0 0 1 0 0,0 0-1 0 0,0 0 0 0 0,0-1 0 0 0,0 1 0 0 0,-1-1 1 0 0,1 0-1 0 0,-1 1 0 0 0,1-1 0 0 0,-1 0 1 0 0,0-1-1 0 0,0 1 0 0 0,-1 0 0 0 0,1 0 0 0 0,-1-1 1 0 0,0 1-1 0 0,1-1 0 0 0,-1 1 0 0 0,-1-1 1 0 0,1 0-1 0 0,-1 1 0 0 0,1-5 0 0 0,-2 1 20 0 0,1 1-1 0 0,-1-1 0 0 0,-1 1 0 0 0,1 0 1 0 0,-1-1-1 0 0,0 1 0 0 0,-1 0 0 0 0,0 0 1 0 0,-6-10-1 0 0,3 7-25 0 0,-1 0 0 0 0,0 1 0 0 0,0 0-1 0 0,-1 0 1 0 0,-11-9 0 0 0,-5 0-41 0 0,-1 0 0 0 0,-1 2 0 0 0,-35-16 0 0 0,29 16 391 0 0,0 1 0 0 0,-36-10 0 0 0,57 21-204 0 0,0 0 0 0 0,1 1 0 0 0,-1 0 0 0 0,-1 1 1 0 0,1 0-1 0 0,0 1 0 0 0,0 0 0 0 0,0 1 0 0 0,0 0 0 0 0,-19 5 1 0 0,28-6-31 0 0,0 1 0 0 0,0 0 1 0 0,0 0-1 0 0,0 0 0 0 0,0 0 1 0 0,0 0-1 0 0,0 0 1 0 0,0 0-1 0 0,1 1 0 0 0,-1-1 1 0 0,0 1-1 0 0,-2 2 1 0 0,4-3-61 0 0,0 0 0 0 0,-1 0 0 0 0,1 0 0 0 0,-1-1 0 0 0,1 1 0 0 0,0 0 1 0 0,0 0-1 0 0,-1 0 0 0 0,1 0 0 0 0,0 0 0 0 0,0-1 0 0 0,0 1 1 0 0,0 0-1 0 0,0 0 0 0 0,0 0 0 0 0,0 0 0 0 0,1 0 0 0 0,-1 0 0 0 0,0-1 1 0 0,0 1-1 0 0,1 0 0 0 0,-1 0 0 0 0,0 0 0 0 0,1-1 0 0 0,-1 1 0 0 0,1 0 1 0 0,-1 0-1 0 0,1-1 0 0 0,-1 1 0 0 0,1 0 0 0 0,0-1 0 0 0,-1 1 1 0 0,1-1-1 0 0,0 1 0 0 0,0-1 0 0 0,1 2 0 0 0,8 5-32 0 0,0-1-1 0 0,1 0 1 0 0,0 0-1 0 0,1-1 1 0 0,-1 0-1 0 0,1-1 1 0 0,0-1-1 0 0,13 3 1 0 0,100 12-241 0 0,-119-18 270 0 0,34 4 2 0 0,-1-1-1 0 0,1-3 0 0 0,0-1 1 0 0,44-8-1 0 0,-77 8-98 0 0,0-1 1 0 0,0 1-1 0 0,0-2 0 0 0,-1 1 0 0 0,1-1 0 0 0,-1 0 0 0 0,9-5 1 0 0,-15 8 75 0 0,1-1 0 0 0,-1 1 0 0 0,0 0 0 0 0,1-1 0 0 0,-1 1 0 0 0,0 0 0 0 0,1-1 1 0 0,-1 1-1 0 0,0 0 0 0 0,0-1 0 0 0,1 1 0 0 0,-1 0 0 0 0,0-1 0 0 0,0 1 1 0 0,0-1-1 0 0,0 1 0 0 0,1-1 0 0 0,-1 1 0 0 0,0 0 0 0 0,0-1 0 0 0,0 1 0 0 0,0-1 1 0 0,0 1-1 0 0,0-1 0 0 0,0 1 0 0 0,0-1 0 0 0,0 0 0 0 0,-9-12-117 0 0,6 10 115 0 0,-1 0 0 0 0,1 0 0 0 0,-1 0 0 0 0,-8-4 0 0 0,-11-3-41 0 0,0 1 0 0 0,-38-10 0 0 0,-53-5-179 0 0,41 9 167 0 0,-11-4 191 0 0,-123-11 0 0 0,159 30-69 0 0,44 0-45 0 0,1 1 0 0 0,-1-1 0 0 0,1 1 0 0 0,0-1-1 0 0,-1 1 1 0 0,1 0 0 0 0,0 0 0 0 0,-1 1 0 0 0,1-1 0 0 0,-5 4 0 0 0,7-4 19 0 0,0 0-1 0 0,0-1 1 0 0,0 1-1 0 0,0 0 1 0 0,0 0 0 0 0,1 0-1 0 0,-1 0 1 0 0,0 0-1 0 0,1 0 1 0 0,-1 0-1 0 0,1 0 1 0 0,-1 1-1 0 0,1-1 1 0 0,-1 0 0 0 0,1 0-1 0 0,0 0 1 0 0,0 0-1 0 0,-1 1 1 0 0,1-1-1 0 0,0 0 1 0 0,0 0-1 0 0,0 0 1 0 0,0 1 0 0 0,1-1-1 0 0,-1 0 1 0 0,0 0-1 0 0,0 0 1 0 0,1 1-1 0 0,0 1 1 0 0,1 0-2 0 0,-1 0 0 0 0,1 0 1 0 0,0 0-1 0 0,0-1 0 0 0,0 1 0 0 0,0 0 1 0 0,0-1-1 0 0,1 1 0 0 0,3 1 1 0 0,9 8-87 0 0,1-2 1 0 0,1 0-1 0 0,0-1 1 0 0,0-1 0 0 0,32 11-1 0 0,-8-7 60 0 0,63 10-1 0 0,-53-14 62 0 0,0-3-1 0 0,0-3 1 0 0,0-1 0 0 0,92-11-1 0 0,-135 9-51 0 0,0 0-1 0 0,0-1 0 0 0,0 0 1 0 0,0 0-1 0 0,0-1 0 0 0,-1 0 1 0 0,1 0-1 0 0,-1 0 0 0 0,10-7 1 0 0,-16 9-3 0 0,-1 0 0 0 0,1 0 0 0 0,0 0 1 0 0,0 0-1 0 0,-1 0 0 0 0,1 0 0 0 0,0 0 1 0 0,-1 0-1 0 0,1 0 0 0 0,-1 0 1 0 0,1 0-1 0 0,-1 0 0 0 0,0-1 0 0 0,0 1 1 0 0,1 0-1 0 0,-1 0 0 0 0,0 0 0 0 0,0-1 1 0 0,0 1-1 0 0,0 0 0 0 0,0 0 1 0 0,0-1-1 0 0,-1 1 0 0 0,1 0 0 0 0,0 0 1 0 0,-1 0-1 0 0,1 0 0 0 0,-1-1 0 0 0,0-1 1 0 0,-1-1 11 0 0,-1 0 0 0 0,1-1 0 0 0,-1 1-1 0 0,0 0 1 0 0,0 1 0 0 0,-5-7 0 0 0,-4 0 0 0 0,0 0 0 0 0,-1 1-1 0 0,0 1 1 0 0,-19-11 0 0 0,-62-23-215 0 0,45 22 117 0 0,-111-42 59 0 0,130 54 16 0 0,0 0 1 0 0,-1 2-1 0 0,-44-3 0 0 0,68 9 0 0 0,0 0 0 0 0,-1 0 0 0 0,1 1 0 0 0,-1 0 0 0 0,1 0 0 0 0,-13 4 0 0 0,19-4 1 0 0,0-1-1 0 0,0 0 0 0 0,0 1 1 0 0,0-1-1 0 0,1 1 1 0 0,-1-1-1 0 0,0 1 0 0 0,0-1 1 0 0,0 1-1 0 0,0 0 0 0 0,1-1 1 0 0,-1 1-1 0 0,0 0 1 0 0,0 0-1 0 0,1-1 0 0 0,-1 1 1 0 0,1 0-1 0 0,-1 0 1 0 0,1 0-1 0 0,-1 0 0 0 0,1 0 1 0 0,-1 0-1 0 0,1 0 1 0 0,0 0-1 0 0,0 0 0 0 0,-1 0 1 0 0,1 0-1 0 0,0 0 0 0 0,0 0 1 0 0,0 0-1 0 0,0 0 1 0 0,0 0-1 0 0,0 0 0 0 0,1 0 1 0 0,-1 0-1 0 0,0 0 1 0 0,0 0-1 0 0,1 0 0 0 0,-1 0 1 0 0,1 0-1 0 0,-1 0 1 0 0,2 2-1 0 0,0 1 7 0 0,1 1-1 0 0,0-1 1 0 0,0 0 0 0 0,0 1 0 0 0,1-1-1 0 0,7 7 1 0 0,8 4-25 0 0,1-1-1 0 0,1-1 0 0 0,1 0 1 0 0,0-2-1 0 0,0 0 0 0 0,1-2 1 0 0,37 11-1 0 0,-30-12 24 0 0,1-1 1 0 0,0-2-1 0 0,1-1 0 0 0,-1-2 1 0 0,47-1-1 0 0,-55-3 22 0 0,34-5 0 0 0,-51 6-26 0 0,0 0 1 0 0,0-1 0 0 0,0 0-1 0 0,-1 0 1 0 0,1 0 0 0 0,0-1-1 0 0,-1 0 1 0 0,1 0 0 0 0,-1 0-1 0 0,8-7 1 0 0,-12 9 3 0 0,0 0-1 0 0,0 0 1 0 0,0 0 0 0 0,-1 0 0 0 0,1 0-1 0 0,0 0 1 0 0,-1 0 0 0 0,1-1 0 0 0,-1 1-1 0 0,1 0 1 0 0,-1 0 0 0 0,1 0 0 0 0,-1-1-1 0 0,0 1 1 0 0,1 0 0 0 0,-1-1 0 0 0,0 1-1 0 0,0-2 1 0 0,-1 0 11 0 0,1 0 1 0 0,-1 1-1 0 0,1 0 0 0 0,-1-1 0 0 0,0 1 1 0 0,0-1-1 0 0,0 1 0 0 0,0 0 0 0 0,-2-3 1 0 0,-1-1 11 0 0,0 1 0 0 0,0 0 0 0 0,0 0 0 0 0,-1 0 0 0 0,0 1 0 0 0,0 0 0 0 0,-6-4 0 0 0,-45-25-202 0 0,-111-47 0 0 0,101 51 122 0 0,-141-55-24 0 0,125 58 550 0 0,230 95-799 0 0,72 28 220 0 0,25-27 367 0 0,-233-70-230 0 0,-12 0-27 0 0,0 0-1 0 0,0 0 0 0 0,0-1 1 0 0,1 1-1 0 0,-1 0 0 0 0,0 0 0 0 0,0 0 1 0 0,0 0-1 0 0,0 0 0 0 0,0-1 1 0 0,1 1-1 0 0,-1 0 0 0 0,0 0 0 0 0,0 0 1 0 0,0-1-1 0 0,0 1 0 0 0,0 0 1 0 0,0 0-1 0 0,0 0 0 0 0,0-1 0 0 0,0 1 1 0 0,0 0-1 0 0,0 0 0 0 0,0 0 0 0 0,0-1 1 0 0,0 1-1 0 0,0 0 0 0 0,0 0 1 0 0,0-1-1 0 0,0 0 22 0 0,-1 0 1 0 0,0-1 0 0 0,1 1-1 0 0,-1 0 1 0 0,0-1-1 0 0,1 1 1 0 0,-1 0-1 0 0,0 0 1 0 0,0 0-1 0 0,0 0 1 0 0,0 0 0 0 0,-2-1-1 0 0,-20-15 87 0 0,-1 2 0 0 0,-1 0 0 0 0,-38-15 0 0 0,-17-10-117 0 0,-256-136-16 0 0,289 149-173 0 0,4 2 82 0 0,88 37-277 0 0,199 88-270 0 0,-195-83 723 0 0,0-3-1 0 0,1-1 1 0 0,59 6-1 0 0,-101-18-25 0 0,2 0-1 0 0,0 0-1 0 0,17-1 1 0 0,-25 0-28 0 0,0 0 1 0 0,0 0-1 0 0,0 0 1 0 0,-1 0 0 0 0,1-1-1 0 0,0 1 1 0 0,0-1-1 0 0,-1 1 1 0 0,1-1-1 0 0,0 0 1 0 0,-1 1 0 0 0,1-1-1 0 0,-1 0 1 0 0,1 0-1 0 0,-1 0 1 0 0,1-1-1 0 0,-1 1 1 0 0,0 0-1 0 0,1 0 1 0 0,-1-1 0 0 0,2-2-1 0 0,-3 3 6 0 0,1-1 1 0 0,-1 1-1 0 0,0 0 0 0 0,1 0 1 0 0,-1-1-1 0 0,0 1 0 0 0,0 0 0 0 0,0-1 1 0 0,0 1-1 0 0,0 0 0 0 0,0 0 1 0 0,0-1-1 0 0,-1 1 0 0 0,1 0 0 0 0,0-1 1 0 0,-1 1-1 0 0,1 0 0 0 0,-1 0 1 0 0,1 0-1 0 0,-1 0 0 0 0,0-1 1 0 0,0 0-1 0 0,-22-24 221 0 0,19 22-202 0 0,-14-12 10 0 0,0 1 0 0 0,-1 0 1 0 0,-38-21-1 0 0,3 2-41 0 0,-232-142-80 0 0,236 150-192 0 0,69 43 60 0 0,19 4 104 0 0,1-2 0 0 0,2-1 0 0 0,-1-2 0 0 0,2-2 0 0 0,0-1 0 0 0,1-3 0 0 0,44 6 0 0 0,-61-12 105 0 0,31 5 19 0 0,-53-9 6 0 0,0 0 0 0 0,1 0 0 0 0,-1 0 0 0 0,1-1 1 0 0,-1 1-1 0 0,0-1 0 0 0,0 0 0 0 0,1 0 0 0 0,-1-1 0 0 0,4-1 0 0 0,-7 3-14 0 0,0-1-1 0 0,-1 1 1 0 0,1-1-1 0 0,0 1 0 0 0,0-1 1 0 0,-1 1-1 0 0,1-1 1 0 0,-1 0-1 0 0,1 1 1 0 0,0-1-1 0 0,-1 0 1 0 0,1 1-1 0 0,-1-1 1 0 0,1 0-1 0 0,-1 0 0 0 0,0 0 1 0 0,1 1-1 0 0,-1-1 1 0 0,0 0-1 0 0,0 0 1 0 0,1-1-1 0 0,-1 0 10 0 0,0 0-1 0 0,0 1 0 0 0,0-1 1 0 0,-1 0-1 0 0,1 0 1 0 0,0 0-1 0 0,-1 1 1 0 0,1-1-1 0 0,-2-3 1 0 0,-1-1 28 0 0,-1 0 1 0 0,1 1 0 0 0,-1-1 0 0 0,0 1 0 0 0,-4-5 0 0 0,-108-97 320 0 0,4 4-308 0 0,88 78-68 0 0,-14-16-28 0 0,-82-69 1 0 0,117 108 30 0 0,0-1 0 0 0,0 2-1 0 0,1-1 1 0 0,-2 0 0 0 0,1 0 0 0 0,0 1 0 0 0,-3-2-1 0 0,12 22-209 0 0,0-10 155 0 0,0-1-1 0 0,0 1 0 0 0,1-1 1 0 0,0 0-1 0 0,0-1 1 0 0,1 1-1 0 0,8 5 1 0 0,62 39-87 0 0,-59-41 145 0 0,-1-1 0 0 0,2-1 1 0 0,-1-1-1 0 0,1-1 0 0 0,0-1 0 0 0,1 0 0 0 0,-1-2 1 0 0,1 0-1 0 0,0-2 0 0 0,0 0 0 0 0,39-2 1 0 0,-59 0 11 0 0,0 0 0 0 0,0 0 0 0 0,0 0 0 0 0,0 0 0 0 0,0 0 0 0 0,0 0 0 0 0,1 0 0 0 0,-1-1 0 0 0,0 1 1 0 0,0-1-1 0 0,0 1 0 0 0,0 0 0 0 0,0-1 0 0 0,0 0 0 0 0,0 1 0 0 0,0-1 0 0 0,-1 0 0 0 0,1 1 1 0 0,1-3-1 0 0,-1 3 1 0 0,-1-1-1 0 0,0 0 1 0 0,0 1 0 0 0,0-1 0 0 0,1 0 0 0 0,-1 0 0 0 0,0 1 0 0 0,0-1-1 0 0,0 0 1 0 0,0 0 0 0 0,-1 1 0 0 0,1-1 0 0 0,0 0 0 0 0,0 0 0 0 0,0 1-1 0 0,0-1 1 0 0,-1 0 0 0 0,1 1 0 0 0,0-1 0 0 0,-1 0 0 0 0,0 0 0 0 0,-2-4 41 0 0,-1 1 1 0 0,1-1-1 0 0,-1 1 1 0 0,0 0-1 0 0,0 0 1 0 0,-7-4-1 0 0,-114-70 472 0 0,-11-8-448 0 0,96 54-254 0 0,-50-54-1 0 0,79 75 78 0 0,36 35-151 0 0,2-1 1 0 0,33 20-1 0 0,-9-11 247 0 0,0-2 1 0 0,3-2-1 0 0,0-3 0 0 0,1-3 1 0 0,75 21-1 0 0,-127-42 12 0 0,-1-1-1 0 0,1 1 1 0 0,0-1 0 0 0,-1 0 0 0 0,1 0 0 0 0,-1 0 0 0 0,1 0-1 0 0,2-1 1 0 0,-4 1-1 0 0,0 0 0 0 0,-1 0 0 0 0,1 0 0 0 0,0 0 0 0 0,-1-1 0 0 0,1 1 0 0 0,0 0 0 0 0,-1 0 0 0 0,1-1 0 0 0,-1 1 0 0 0,1 0 0 0 0,-1-1 0 0 0,1 1-1 0 0,-1 0 1 0 0,1-1 0 0 0,-1 1 0 0 0,1-1 0 0 0,-1 1 0 0 0,1-1 0 0 0,-1 1 0 0 0,0-1 0 0 0,1 1 0 0 0,-1-1 0 0 0,0 0 0 0 0,1 1 0 0 0,-1-1 0 0 0,0 1 0 0 0,0-1 0 0 0,0 0 0 0 0,1 1-1 0 0,-1-1 1 0 0,0 0 0 0 0,0 1 0 0 0,0-1 0 0 0,0-1 0 0 0,-2-5 55 0 0,0 0-1 0 0,0 0 1 0 0,0 0 0 0 0,-1 0-1 0 0,0 0 1 0 0,-1 1-1 0 0,1-1 1 0 0,-1 1-1 0 0,0 0 1 0 0,-1 0 0 0 0,0 0-1 0 0,-9-8 1 0 0,-8-7 46 0 0,-43-29-1 0 0,59 45-110 0 0,-32-24 3 0 0,6 5-83 0 0,-1 0 0 0 0,-57-29 0 0 0,84 50 36 0 0,0 1 1 0 0,1 0-1 0 0,-1 0 0 0 0,-11-3 1 0 0,16 5 38 0 0,0 0 0 0 0,1 0 1 0 0,-1 0-1 0 0,0 0 0 0 0,0-1 1 0 0,0 1-1 0 0,0 0 0 0 0,0 1 1 0 0,0-1-1 0 0,0 0 0 0 0,0 0 1 0 0,0 0-1 0 0,0 1 0 0 0,0-1 1 0 0,0 0-1 0 0,0 1 1 0 0,0-1-1 0 0,0 1 0 0 0,1-1 1 0 0,-1 1-1 0 0,0-1 0 0 0,0 1 1 0 0,1 0-1 0 0,-1-1 0 0 0,0 1 1 0 0,1 0-1 0 0,-1 0 0 0 0,0-1 1 0 0,1 1-1 0 0,-1 0 0 0 0,1 0 1 0 0,-1 0-1 0 0,1 0 0 0 0,0 0 1 0 0,-1-1-1 0 0,1 1 0 0 0,0 0 1 0 0,0 0-1 0 0,0 1 0 0 0,-3 19-319 0 0,2-1-1 0 0,1 1 0 0 0,1-1 0 0 0,3 27 0 0 0,7 104-6674 0 0,-7-107 2951 0 0,-2-26 1465 0 0,0 1-1 0 0,5 21 0 0 0,4-3 1187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231 130 11831 0 0,'7'4'229'0'0,"1"1"-1"0"0,-1 0 1 0 0,0 1-1 0 0,0-1 1 0 0,-1 1-1 0 0,1 1 0 0 0,-1-1 1 0 0,-1 1-1 0 0,1 0 1 0 0,6 11-1 0 0,0-1 195 0 0,-6-8-151 0 0,-1 0-1 0 0,7 16 1 0 0,2 4 76 0 0,-10-21-255 0 0,0 1-1 0 0,-1-1 1 0 0,3 13 0 0 0,3 8 167 0 0,-7-25-192 0 0,-1 0 0 0 0,0 1 0 0 0,0-1 0 0 0,-1 1 0 0 0,1 8 0 0 0,1 12 152 0 0,-2-24-217 0 0,1 1 1 0 0,-1-1-1 0 0,-1 0 1 0 0,1 1-1 0 0,0-1 1 0 0,0 0-1 0 0,0 1 1 0 0,-1-1-1 0 0,1 0 1 0 0,-1 1-1 0 0,1-1 1 0 0,-1 0-1 0 0,1 0 1 0 0,-1 1-1 0 0,-1 0 1 0 0,-4 14 140 0 0,5-15-131 0 0,1-1 0 0 0,0 1 1 0 0,0 0-1 0 0,-1 0 1 0 0,1-1-1 0 0,0 1 0 0 0,-1-1 1 0 0,1 1-1 0 0,-1 0 0 0 0,1-1 1 0 0,-1 1-1 0 0,1-1 1 0 0,-1 1-1 0 0,1-1 0 0 0,-1 1 1 0 0,0-1-1 0 0,1 1 1 0 0,-1-1-1 0 0,0 0 0 0 0,1 1 1 0 0,-1-1-1 0 0,0 0 1 0 0,0 0-1 0 0,1 1 0 0 0,-1-1 1 0 0,0 0-1 0 0,0 0 0 0 0,-1 0 1 0 0,2 0-11 0 0,-1 0-1 0 0,0 0 1 0 0,1 0 0 0 0,-1 0 0 0 0,0 0-1 0 0,1 0 1 0 0,-1 0 0 0 0,0 0 0 0 0,1 0-1 0 0,-1 0 1 0 0,0-1 0 0 0,1 1-1 0 0,-1 0 1 0 0,0 0 0 0 0,1-1 0 0 0,-1 1-1 0 0,1 0 1 0 0,-1-1 0 0 0,1 1 0 0 0,-1-1-1 0 0,1 1 1 0 0,-1-1 0 0 0,1 1 0 0 0,-1-1-1 0 0,1 1 1 0 0,-1-1 0 0 0,1 1 0 0 0,0-1-1 0 0,-1 0 1 0 0,1 1 0 0 0,0-1-1 0 0,-1 0 1 0 0,-15-52-344 0 0,8 18 104 0 0,-2-8-5 0 0,8 32 174 0 0,0-1 0 0 0,-6-12 0 0 0,0-8-16 0 0,6 24 101 0 0,-1 1 0 0 0,1-1 1 0 0,-1 1-1 0 0,0 0 0 0 0,-5-8 0 0 0,8 15-10 0 0,-1-1 0 0 0,1 1 0 0 0,0 0 0 0 0,0-1 0 0 0,0 1 0 0 0,-1-1 1 0 0,1 1-1 0 0,0 0 0 0 0,-1-1 0 0 0,1 1 0 0 0,0 0 0 0 0,-1 0 0 0 0,1-1 0 0 0,-1 1 0 0 0,1 0 0 0 0,0 0 1 0 0,-1 0-1 0 0,1-1 0 0 0,-1 1 0 0 0,1 0 0 0 0,0 0 0 0 0,-1 0 0 0 0,1 0 0 0 0,-1 0 0 0 0,1 0 0 0 0,-1 0 0 0 0,1 0 1 0 0,-1 0-1 0 0,1 0 0 0 0,0 0 0 0 0,-2 0 0 0 0,1 1 14 0 0,0-1-1 0 0,0 1 1 0 0,0 0 0 0 0,-1 0-1 0 0,1-1 1 0 0,0 1 0 0 0,0 0-1 0 0,0 0 1 0 0,0 0 0 0 0,-1 2-1 0 0,-2 2 67 0 0,1 0 0 0 0,0 0 0 0 0,-6 11 1 0 0,-31 93 734 0 0,38-102-748 0 0,0 0 0 0 0,1 0 0 0 0,-2 7 0 0 0,-1 7 190 0 0,4-20-251 0 0,0 1 0 0 0,-1-1-1 0 0,1 0 1 0 0,0 0 0 0 0,0 1-1 0 0,0-1 1 0 0,0 0 0 0 0,0 1-1 0 0,0-1 1 0 0,0 0 0 0 0,0 0-1 0 0,1 1 1 0 0,-1-1 0 0 0,0 0-1 0 0,1 0 1 0 0,-1 1 0 0 0,1-1 0 0 0,0 0-1 0 0,-1 0 1 0 0,1 0 0 0 0,0 0-1 0 0,-1 0 1 0 0,1 0 0 0 0,1 1-1 0 0,-1-1-16 0 0,0-1 1 0 0,0 1-1 0 0,0-1 0 0 0,0 0 0 0 0,0 1 0 0 0,0-1 0 0 0,-1 0 0 0 0,1 0 0 0 0,0 0 0 0 0,0 0 0 0 0,0 0 0 0 0,0 0 0 0 0,0 0 1 0 0,0 0-1 0 0,0 0 0 0 0,0 0 0 0 0,0 0 0 0 0,0-1 0 0 0,0 1 0 0 0,0 0 0 0 0,0-1 0 0 0,-1 1 0 0 0,1 0 0 0 0,0-1 0 0 0,0 1 1 0 0,0-1-1 0 0,-1 0 0 0 0,1 1 0 0 0,0-1 0 0 0,-1 0 0 0 0,1 1 0 0 0,0-1 0 0 0,0-1 0 0 0,11-11-124 0 0,0 0 0 0 0,18-29 0 0 0,3-6 21 0 0,8-14 98 0 0,3-3-71 0 0,-5 9 26 0 0,-14 21-23 0 0,-18 25 22 0 0,1 0 1 0 0,-2 0 0 0 0,10-20 0 0 0,-12 21 8 0 0,-2 7 41 0 0,-1 0 1 0 0,0 0 0 0 0,0-1 0 0 0,0 1 0 0 0,0-1-1 0 0,-1 1 1 0 0,1-4 0 0 0,-1 6 4 0 0,0 0 0 0 0,0-1-1 0 0,0 1 1 0 0,0 0 0 0 0,0-1 0 0 0,0 1 0 0 0,0 0 0 0 0,0-1-1 0 0,0 1 1 0 0,0 0 0 0 0,-1 0 0 0 0,1-1 0 0 0,0 1 0 0 0,0 0-1 0 0,0-1 1 0 0,0 1 0 0 0,-1 0 0 0 0,1 0 0 0 0,0 0 0 0 0,0-1-1 0 0,-1 1 1 0 0,1 0 0 0 0,0 0 0 0 0,-1-1 0 0 0,-13 1-20 0 0,7 1 118 0 0,0 1 0 0 0,1 0 0 0 0,-1 0 0 0 0,1 0 0 0 0,-1 1-1 0 0,1 0 1 0 0,-9 6 0 0 0,-39 32 575 0 0,27-19-329 0 0,-24 19 98 0 0,-27 20-124 0 0,-45 25 482 0 0,55-32-248 0 0,54-44-496 0 0,19-11-170 0 0,20-11-229 0 0,-24 12 320 0 0,89-35-540 0 0,-65 27 472 0 0,1-1-1 0 0,34-19 1 0 0,-54 25 86 0 0,122-66-1382 0 0,-122 66 1243 0 0,1-1 0 0 0,-1-1 0 0 0,7-4 1 0 0,-3 1-10 0 0,-10 8 149 0 0,0 0 0 0 0,0 0 0 0 0,0-1 1 0 0,1 1-1 0 0,-1 0 0 0 0,0 0 0 0 0,0 0 0 0 0,0 0 0 0 0,1 0 0 0 0,-1 0 1 0 0,0-1-1 0 0,0 1 0 0 0,0 0 0 0 0,0 0 0 0 0,0 0 0 0 0,0-1 1 0 0,0 1-1 0 0,1 0 0 0 0,-1 0 0 0 0,0 0 0 0 0,0-1 0 0 0,0 1 0 0 0,0 0 1 0 0,0 0-1 0 0,0 0 0 0 0,0-1 0 0 0,0 1 0 0 0,0 0 0 0 0,0 0 1 0 0,0-1-1 0 0,0 1 0 0 0,0 0 0 0 0,0 0 0 0 0,0 0 0 0 0,0-1 1 0 0,0 1-1 0 0,-1 0 0 0 0,-7-6 56 0 0,-12 0 167 0 0,7 4-187 0 0,1 1 0 0 0,0 0-1 0 0,-1 1 1 0 0,1 0 0 0 0,-1 0 0 0 0,1 2 0 0 0,0-1-1 0 0,0 2 1 0 0,-1-1 0 0 0,-15 7 0 0 0,27-8-96 0 0,1 0-81 0 0,0 0 118 0 0,0 0 0 0 0,0-1-1 0 0,1 1 1 0 0,-1 0 0 0 0,0 0 0 0 0,1 0-1 0 0,-1 0 1 0 0,0 0 0 0 0,1-1 0 0 0,-1 1 0 0 0,1 0-1 0 0,-1 0 1 0 0,1-1 0 0 0,-1 1 0 0 0,1 0 0 0 0,1 0-1 0 0,16 13-288 0 0,-7-6 26 0 0,-3-2 176 0 0,-1-1 0 0 0,1 0 0 0 0,14 7 0 0 0,0 0-38 0 0,71 32 43 0 0,-51-25 106 0 0,37 17 17 0 0,-25-13-1594 0 0,58 34 0 0 0,-101-50-1073 0 0,-18-12-2115 0 0,-12-7 2074 0 0,10 7 1993 0 0,-1 0 0 0 0,0 1 0 0 0,-14-5 0 0 0,15 5 350 0 0,-13-4-9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13327 0 0,'7'30'1511'0'0,"-6"-24"-1459"0"0,0 1 0 0 0,1-1 0 0 0,0 0 0 0 0,4 10 0 0 0,1-3 110 0 0,2 0 0 0 0,-1 0 0 0 0,2-1 1 0 0,-1-1-1 0 0,2 1 0 0 0,-1-1 0 0 0,2-1 0 0 0,-1 0 0 0 0,1-1 0 0 0,1 0 1 0 0,0-1-1 0 0,26 13 0 0 0,-13-10-218 0 0,0 0 0 0 0,0-2 0 0 0,1-1 0 0 0,1-1 0 0 0,-1-1 0 0 0,33 2 0 0 0,-57-8 20 0 0,2 1-127 0 0,1 0 0 0 0,0-1-1 0 0,-1 1 1 0 0,1-2 0 0 0,0 1-1 0 0,0 0 1 0 0,-1-1 0 0 0,11-3 0 0 0,-15 4 113 0 0,-1 0 1 0 0,1-1-1 0 0,0 1 1 0 0,-1-1 0 0 0,1 1-1 0 0,-1 0 1 0 0,1-1-1 0 0,-1 1 1 0 0,1-1 0 0 0,-1 1-1 0 0,1-1 1 0 0,-1 1 0 0 0,1-1-1 0 0,-1 0 1 0 0,0 1-1 0 0,1-1 1 0 0,-1 1 0 0 0,0-1-1 0 0,0 0 1 0 0,1 1-1 0 0,-1-1 1 0 0,0 0 0 0 0,0 1-1 0 0,0-1 1 0 0,0 0-1 0 0,0 1 1 0 0,0-1 0 0 0,0 0-1 0 0,0 0 1 0 0,0 1 0 0 0,0-1-1 0 0,0 0 1 0 0,0 1-1 0 0,-1-1 1 0 0,1 0 0 0 0,0 1-1 0 0,0-1 1 0 0,-1 0-1 0 0,1 1 1 0 0,0-1 0 0 0,-1 1-1 0 0,1-1 1 0 0,-1 1-1 0 0,1-1 1 0 0,-1 0 0 0 0,-3-3-193 0 0,1 0-1 0 0,0 1 1 0 0,-1-1 0 0 0,-7-5 0 0 0,1 3-181 0 0,-1-1-1 0 0,0 1 1 0 0,-1 1 0 0 0,1 0 0 0 0,-15-4-1 0 0,-64-14 28 0 0,66 18 532 0 0,22 4-102 0 0,-31-7 13 0 0,-41-3-1 0 0,64 10 338 0 0,0 0 0 0 0,0 1 0 0 0,0 0 0 0 0,0 1 0 0 0,0 0 0 0 0,0 1 0 0 0,0 0 0 0 0,-16 6 0 0 0,23-7-216 0 0,0 1 0 0 0,0-1 1 0 0,-1 1-1 0 0,2 0 0 0 0,-1 0 1 0 0,0 0-1 0 0,0 1 0 0 0,0-1 0 0 0,1 0 1 0 0,0 1-1 0 0,-1 0 0 0 0,1 0 1 0 0,0 0-1 0 0,0 0 0 0 0,0 0 1 0 0,1 0-1 0 0,-1 0 0 0 0,1 0 1 0 0,0 1-1 0 0,0-1 0 0 0,0 0 1 0 0,0 1-1 0 0,0 5 0 0 0,0-1-87 0 0,1 0 0 0 0,0 0 0 0 0,0 0 0 0 0,1 0-1 0 0,0 0 1 0 0,1 0 0 0 0,0 0 0 0 0,0 0 0 0 0,4 9 0 0 0,2 5 78 0 0,31 65 267 0 0,-25-62-387 0 0,-3-3-31 0 0,1-1 1 0 0,19 25-1 0 0,-20-32 3 0 0,0-1-1 0 0,1 0 1 0 0,0-1 0 0 0,1 0-1 0 0,18 12 1 0 0,-25-20-2 0 0,8 5 2 0 0,0 0 0 0 0,20 8-1 0 0,-30-15-43 0 0,0 0-1 0 0,0-1 0 0 0,0 0 1 0 0,0 0-1 0 0,0 0 0 0 0,0 0 0 0 0,0-1 1 0 0,1 1-1 0 0,-1-1 0 0 0,0 0 1 0 0,0 0-1 0 0,1-1 0 0 0,-1 1 1 0 0,5-2-1 0 0,-7 1-5 0 0,-1 0 1 0 0,0 1-1 0 0,1-1 1 0 0,-1 0-1 0 0,1 0 1 0 0,-1 0-1 0 0,0 0 1 0 0,0 0-1 0 0,0 0 0 0 0,0 0 1 0 0,0 0-1 0 0,0 0 1 0 0,0-1-1 0 0,0 1 1 0 0,0 0-1 0 0,0-1 1 0 0,0 1-1 0 0,-1 0 1 0 0,1-1-1 0 0,-1 1 0 0 0,1-1 1 0 0,-1 1-1 0 0,0-1 1 0 0,1 0-1 0 0,-1 1 1 0 0,0-1-1 0 0,0 1 1 0 0,0-1-1 0 0,0 1 1 0 0,0-1-1 0 0,-1 0 1 0 0,1-1-1 0 0,-2-4-123 0 0,1 0 0 0 0,-1 0 1 0 0,0 0-1 0 0,-1 0 0 0 0,-5-12 0 0 0,-1 3 38 0 0,-1 1 0 0 0,-1 0 0 0 0,0 0 0 0 0,-1 1 0 0 0,-1 0 0 0 0,0 1 0 0 0,0 1 0 0 0,-2 0 0 0 0,1 1 0 0 0,-1 0 0 0 0,-1 1 0 0 0,0 1 0 0 0,-20-9 0 0 0,32 16 191 0 0,-1 1 0 0 0,1-1 0 0 0,0 1 1 0 0,-1 0-1 0 0,1 0 0 0 0,0 1 0 0 0,-1-1 0 0 0,1 1 0 0 0,-1 0 0 0 0,0 0 0 0 0,1 0 0 0 0,-1 1 0 0 0,-4 1 0 0 0,6-1 0 0 0,1-1 0 0 0,-1 1 1 0 0,1 0-1 0 0,0 0 0 0 0,-1 0 0 0 0,1 1 0 0 0,0-1 1 0 0,0 1-1 0 0,0-1 0 0 0,0 1 0 0 0,0 0 0 0 0,0-1 1 0 0,0 1-1 0 0,1 0 0 0 0,-1 0 0 0 0,1 0 0 0 0,-1 1 1 0 0,1-1-1 0 0,0 0 0 0 0,0 0 0 0 0,0 1 0 0 0,0-1 1 0 0,0 1-1 0 0,0 2 0 0 0,-1 5 10 0 0,1 0 0 0 0,0 0 0 0 0,0 0 0 0 0,1 0 0 0 0,1 0 1 0 0,-1 0-1 0 0,2-1 0 0 0,-1 1 0 0 0,1 0 0 0 0,1 0 0 0 0,0-1 0 0 0,0 0 0 0 0,1 1 0 0 0,0-1 1 0 0,1 0-1 0 0,-1-1 0 0 0,8 9 0 0 0,12 18 25 0 0,21 24-11 0 0,-19-27-117 0 0,3-1-1 0 0,48 41 0 0 0,-70-67-11 0 0,-1 0 0 0 0,1-1-1 0 0,14 7 1 0 0,-19-10-16 0 0,-1 0 0 0 0,1 0 0 0 0,0-1 0 0 0,-1 1 0 0 0,1 0 0 0 0,-1-1 0 0 0,1 0 0 0 0,0 1 0 0 0,-1-1 0 0 0,1 0 0 0 0,0 0 0 0 0,0 0 0 0 0,-1 0 0 0 0,1 0 0 0 0,0 0 0 0 0,-1 0 0 0 0,1-1 0 0 0,0 1 0 0 0,-1-1 0 0 0,1 1 0 0 0,0-1 1 0 0,-1 0-1 0 0,1 1 0 0 0,2-3 0 0 0,-3 2-17 0 0,-1 0 1 0 0,1 0-1 0 0,-1-1 1 0 0,1 1-1 0 0,-1 0 1 0 0,1 0-1 0 0,-1 0 1 0 0,0-1 0 0 0,0 1-1 0 0,1 0 1 0 0,-1 0-1 0 0,0-1 1 0 0,0 1-1 0 0,0 0 1 0 0,-1 0 0 0 0,1-1-1 0 0,0-1 1 0 0,-7-25-748 0 0,5 23 654 0 0,-2-9-194 0 0,-2-1 0 0 0,0 0 0 0 0,-1 1-1 0 0,-11-19 1 0 0,0 6 189 0 0,-24-27 0 0 0,19 29 708 0 0,-47-41 0 0 0,69 66-530 0 0,-2-3 58 0 0,-1 0 0 0 0,1 1 0 0 0,-1 0 0 0 0,0-1 0 0 0,1 2 0 0 0,-1-1 0 0 0,0 0 0 0 0,0 1 0 0 0,-1-1 1 0 0,-7 0-1 0 0,10 1 5 0 0,0 1 1 0 0,-1 0 0 0 0,1 0 0 0 0,0 0 0 0 0,0 0-1 0 0,0 0 1 0 0,0 1 0 0 0,0-1 0 0 0,-1 1 0 0 0,1-1-1 0 0,0 1 1 0 0,0 0 0 0 0,0-1 0 0 0,0 1 0 0 0,1 0-1 0 0,-1 1 1 0 0,0-1 0 0 0,0 0 0 0 0,0 0 0 0 0,1 1 0 0 0,-1-1-1 0 0,1 1 1 0 0,-3 3 0 0 0,1-2-6 0 0,0 1 0 0 0,1-1 1 0 0,-1 1-1 0 0,1 0 0 0 0,0 0 0 0 0,0 0 1 0 0,0 0-1 0 0,1 0 0 0 0,-1 0 0 0 0,1 1 1 0 0,0-1-1 0 0,1 1 0 0 0,-1 4 0 0 0,0 15 137 0 0,1 1 0 0 0,2-1 0 0 0,0 0 0 0 0,2 1 0 0 0,1-1 0 0 0,0-1 0 0 0,2 1 0 0 0,11 24 0 0 0,-5-13-112 0 0,-8-21-43 0 0,0 0 0 0 0,15 26 0 0 0,50 63-36 0 0,-57-83-79 0 0,1-1 0 0 0,1-1 0 0 0,0-1 0 0 0,1 0 0 0 0,1-1 0 0 0,1 0 0 0 0,0-2 0 0 0,31 20 0 0 0,-45-32-58 0 0,0 0-1 0 0,0 0 1 0 0,0-1 0 0 0,0 0 0 0 0,1 1 0 0 0,-1-1 0 0 0,5 0 0 0 0,-8-1 43 0 0,0 0 0 0 0,0 1 1 0 0,0-1-1 0 0,0 0 0 0 0,0 0 0 0 0,0-1 0 0 0,0 1 0 0 0,0 0 0 0 0,0 0 0 0 0,0 0 0 0 0,0-1 1 0 0,0 1-1 0 0,0 0 0 0 0,0-1 0 0 0,0 1 0 0 0,0-1 0 0 0,0 1 0 0 0,-1-1 0 0 0,1 0 0 0 0,0 1 1 0 0,0-1-1 0 0,0 0 0 0 0,-1 0 0 0 0,1 1 0 0 0,0-1 0 0 0,-1 0 0 0 0,1 0 0 0 0,-1 0 0 0 0,1 0 1 0 0,-1 0-1 0 0,1 0 0 0 0,-1 0 0 0 0,1-1 0 0 0,0-4-651 0 0,0 0 0 0 0,0 0-1 0 0,0 0 1 0 0,-1 0 0 0 0,0 0 0 0 0,0 0 0 0 0,-1 0-1 0 0,0-6 1 0 0,-3-2-1288 0 0,1 0-1 0 0,-8-16 0 0 0,-1-1 978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12151 0 0,'-1'4'272'0'0,"-1"0"-1"0"0,1 0 1 0 0,-1 0-1 0 0,-4 7 1 0 0,-7 15-268 0 0,10-16 152 0 0,-2 5 168 0 0,0 0-1 0 0,2 1 0 0 0,-1-1 0 0 0,2 1 0 0 0,-1 26 1 0 0,3-5 226 0 0,0-21-247 0 0,0 1 0 0 0,1 0 0 0 0,6 27 0 0 0,0-11 24 0 0,-6-22-187 0 0,1 0 0 0 0,1-1 1 0 0,0 1-1 0 0,7 14 0 0 0,30 45 206 0 0,-27-49-260 0 0,0-1-92 0 0,2-1-1 0 0,0-1 1 0 0,2 0 0 0 0,20 18-1 0 0,-26-27-29 0 0,0 0-1 0 0,0 0 1 0 0,0-1 0 0 0,18 9-1 0 0,-26-15-75 0 0,1 0 0 0 0,0 0 0 0 0,-1-1 0 0 0,1 1 0 0 0,0-1 1 0 0,0 0-1 0 0,0 0 0 0 0,0 0 0 0 0,0-1 0 0 0,0 1 0 0 0,0-1 0 0 0,0 0 0 0 0,0 0 0 0 0,0 0 0 0 0,0-1 0 0 0,0 1 0 0 0,0-1 0 0 0,0 0 0 0 0,6-2 0 0 0,-8 1-155 0 0,1 1 1 0 0,-1-1 0 0 0,0 0-1 0 0,1 1 1 0 0,-1-1-1 0 0,0 0 1 0 0,0 0-1 0 0,0-1 1 0 0,0 1 0 0 0,-1 0-1 0 0,1-1 1 0 0,-1 1-1 0 0,1-1 1 0 0,-1 1-1 0 0,0-1 1 0 0,0 0 0 0 0,0 0-1 0 0,0 1 1 0 0,0-1-1 0 0,-1 0 1 0 0,1-4-1 0 0,-1 2-324 0 0,0 0 0 0 0,0 0 0 0 0,0 1-1 0 0,-1-1 1 0 0,1 0 0 0 0,-1 0 0 0 0,0 1-1 0 0,-1-1 1 0 0,1 0 0 0 0,-1 1 0 0 0,0-1-1 0 0,-3-4 1 0 0,-4-6-1106 0 0,1 0 1043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3469 13071 0 0,'0'4'143'0'0,"0"0"-1"0"0,-1 0 1 0 0,1 0-1 0 0,-1 0 1 0 0,0 0-1 0 0,0 0 0 0 0,0 0 1 0 0,-1 0-1 0 0,-1 4 1 0 0,-7 18 255 0 0,2-1 246 0 0,6-22-552 0 0,1 0 1 0 0,0 0 0 0 0,0 0 0 0 0,0 0 0 0 0,0 0 0 0 0,0 1 0 0 0,1-1 0 0 0,0 0 0 0 0,-1 1 0 0 0,1-1 0 0 0,1 5 0 0 0,1 15 362 0 0,-2-19-359 0 0,0 1 0 0 0,0-1 0 0 0,1 1 0 0 0,0-1 0 0 0,0 1-1 0 0,0-1 1 0 0,4 9 0 0 0,0-3 17 0 0,-1 1-29 0 0,2-1-1 0 0,-1 1 0 0 0,2-2 0 0 0,8 13 1 0 0,1-3-135 0 0,-10-10 29 0 0,0-2 0 0 0,1 1 1 0 0,0-1-1 0 0,0 0 0 0 0,11 8 0 0 0,-10-10-37 0 0,0 0 0 0 0,1-1 0 0 0,-1 0 0 0 0,1 0 0 0 0,11 3 0 0 0,-18-6-6 0 0,1-1-1 0 0,-1 1 0 0 0,0-1 1 0 0,0 0-1 0 0,1 0 1 0 0,-1 0-1 0 0,0 0 1 0 0,1 0-1 0 0,-1 0 1 0 0,0-1-1 0 0,0 1 1 0 0,3-2-1 0 0,-4 2 12 0 0,1-1-1 0 0,-1 0 1 0 0,0 1 0 0 0,0-1 0 0 0,0 0-1 0 0,0 0 1 0 0,0 0 0 0 0,0 0 0 0 0,0 0-1 0 0,0 0 1 0 0,0 0 0 0 0,0-1 0 0 0,0 1-1 0 0,-1 0 1 0 0,1 0 0 0 0,0-1 0 0 0,-1 1-1 0 0,1 0 1 0 0,-1-1 0 0 0,0 1 0 0 0,1-2-1 0 0,0-5-162 0 0,0 0 0 0 0,-1 0 0 0 0,0-1 0 0 0,0 1-1 0 0,-1 0 1 0 0,0 0 0 0 0,-3-11 0 0 0,-1-7-36 0 0,3 13 216 0 0,-1 1 0 0 0,-1 0 1 0 0,-6-16-1 0 0,-1 0 6 0 0,-42-111 31 0 0,-8-3 0 0 0,0-28 0 0 0,15 14 372 0 0,27 83 0 0 0,-4-31 389 0 0,9 34-26 0 0,10 47-419 0 0,-3-40 0 0 0,3 15-172 0 0,3 33-106 0 0,1-23-1 0 0,0-8-16 0 0,-2 15-21 0 0,2-46 0 0 0,0-19-44 0 0,-1 23-8 0 0,-2-106-109 0 0,4 138 227 0 0,-1 6 54 0 0,5-40 1 0 0,-3 46 5 0 0,-2 22-75 0 0,1 1 0 0 0,-1-1-1 0 0,1 1 1 0 0,0-1 0 0 0,3-8-1 0 0,-1 8 4 0 0,-3 6-37 0 0,0-1 0 0 0,1 1 0 0 0,-1 0 0 0 0,1 0-1 0 0,-1-1 1 0 0,1 1 0 0 0,-1 0 0 0 0,1 0 0 0 0,0 0 0 0 0,0-1-1 0 0,0 1 1 0 0,1-1 0 0 0,-1 2-21 0 0,0 0 0 0 0,0 0 0 0 0,-1 0 0 0 0,1-1 0 0 0,0 1-1 0 0,0 0 1 0 0,0 1 0 0 0,0-1 0 0 0,0 0 0 0 0,0 0 0 0 0,0 0 0 0 0,0 0 0 0 0,0 1 0 0 0,0-1 0 0 0,-1 0 0 0 0,1 1-1 0 0,0-1 1 0 0,0 1 0 0 0,0-1 0 0 0,-1 1 0 0 0,1-1 0 0 0,1 2 0 0 0,8 5-20 0 0,-1 1 0 0 0,0 1 1 0 0,0-1-1 0 0,-1 1 0 0 0,13 18 0 0 0,-12-14 52 0 0,1-1 0 0 0,1-1-1 0 0,11 11 1 0 0,-9-11 70 0 0,-8-6-37 0 0,0 0 1 0 0,0-1 0 0 0,1 1-1 0 0,-1-2 1 0 0,7 5 0 0 0,-10-8-47 0 0,-1 1 0 0 0,0-1 0 0 0,0 1 0 0 0,1-1 0 0 0,-1 1 0 0 0,0-1-1 0 0,1 0 1 0 0,-1 0 0 0 0,0 0 0 0 0,1 1 0 0 0,-1-1 0 0 0,1-1 0 0 0,-1 1 0 0 0,0 0 0 0 0,1 0 0 0 0,-1 0 0 0 0,0-1 0 0 0,1 1 0 0 0,-1-1 0 0 0,0 1 0 0 0,0-1 0 0 0,1 1 0 0 0,-1-1 0 0 0,0 0 0 0 0,0 1 0 0 0,0-1 0 0 0,0 0 0 0 0,0 0 0 0 0,0 0 0 0 0,2-2 0 0 0,-1 0 1 0 0,-1 1-1 0 0,1-1 1 0 0,-1 0 0 0 0,1 0 0 0 0,-1 0-1 0 0,0 0 1 0 0,0 0 0 0 0,0 0 0 0 0,-1 0 0 0 0,1-4-1 0 0,3-36 103 0 0,-3 28-72 0 0,-1-127 237 0 0,-1 106-278 0 0,-7-89-5 0 0,1 30-368 0 0,-13-71-872 0 0,8 85 583 0 0,-7-40-362 0 0,-3-20-101 0 0,6 40 331 0 0,-1-8-20 0 0,8 65 512 0 0,6 37 308 0 0,1 0 0 0 0,1 0 0 0 0,0 0 0 0 0,0-1 0 0 0,0 1 0 0 0,1 0-1 0 0,0-8 1 0 0,-1 1 626 0 0,0 10 189 0 0,6 7-357 0 0,-3-1-395 0 0,0 1-1 0 0,0-1 0 0 0,0 1 0 0 0,-1-1 1 0 0,1 1-1 0 0,2 5 0 0 0,4 8 160 0 0,215 338 2101 0 0,-214-339-2280 0 0,2-1 1 0 0,0-1-1 0 0,0 0 0 0 0,2 0 0 0 0,16 13 1 0 0,-26-24-68 0 0,0 0 1 0 0,0 0 0 0 0,1 0 0 0 0,-1 0 0 0 0,0-1 0 0 0,1 1 0 0 0,0-1 0 0 0,-1 0 0 0 0,1 0-1 0 0,0 0 1 0 0,0-1 0 0 0,-1 1 0 0 0,1-1 0 0 0,0 0 0 0 0,0 0 0 0 0,0 0 0 0 0,0 0 0 0 0,4-2-1 0 0,-6 2-6 0 0,0-1-1 0 0,1 0 1 0 0,-1 0-1 0 0,0 0 1 0 0,1 0-1 0 0,-1 0 1 0 0,0 0-1 0 0,0-1 0 0 0,0 1 1 0 0,0-1-1 0 0,0 1 1 0 0,0-1-1 0 0,-1 0 1 0 0,1 0-1 0 0,0 0 1 0 0,-1 0-1 0 0,1 0 0 0 0,-1 0 1 0 0,0 0-1 0 0,0 0 1 0 0,0 0-1 0 0,0-1 1 0 0,0 1-1 0 0,0 0 1 0 0,-1-1-1 0 0,1 1 0 0 0,-1-1 1 0 0,1-4-1 0 0,-1-8-35 0 0,0 0 1 0 0,-1 0-1 0 0,-1 0 0 0 0,0 1 0 0 0,-1-1 0 0 0,-7-21 0 0 0,-2-14 2 0 0,8 33 39 0 0,-10-33 1 0 0,-40-76-51 0 0,39 94 114 0 0,-2 0 0 0 0,0 1-1 0 0,-29-36 1 0 0,24 39 118 0 0,-2 0 0 0 0,-35-30 0 0 0,42 41-11 0 0,-112-89 1157 0 0,118 98-1176 0 0,-2-2 37 0 0,-55-45 434 0 0,67 55-612 0 0,-1-1 1 0 0,1 0-1 0 0,0 0 0 0 0,0 0 0 0 0,0 0 1 0 0,0-1-1 0 0,1 1 0 0 0,-1 0 0 0 0,0 0 1 0 0,0 0-1 0 0,1-1 0 0 0,-1 1 0 0 0,1 0 1 0 0,-1-1-1 0 0,1 1 0 0 0,-1-1 0 0 0,1 1 1 0 0,0 0-1 0 0,0-1 0 0 0,0-1 0 0 0,0 2-16 0 0,0 0 0 0 0,1-1-1 0 0,-1 1 1 0 0,0 0 0 0 0,1 0-1 0 0,0-1 1 0 0,-1 1 0 0 0,1 0-1 0 0,0 0 1 0 0,0 0 0 0 0,-1 0-1 0 0,1 0 1 0 0,0 0 0 0 0,0 0-1 0 0,0 0 1 0 0,0 0 0 0 0,2 0-1 0 0,1-2-30 0 0,0 1 0 0 0,0 0 0 0 0,0 0 0 0 0,1 1-1 0 0,-1-1 1 0 0,0 1 0 0 0,1 0 0 0 0,-1 0 0 0 0,1 0 0 0 0,-1 1-1 0 0,7-1 1 0 0,12 4-38 0 0,0 1 0 0 0,-1 1 0 0 0,38 12 0 0 0,-39-10-221 0 0,1 0-1 0 0,0-2 1 0 0,39 4 0 0 0,-59-8 242 0 0,0-1 0 0 0,0 0 0 0 0,0 0 0 0 0,1 0 0 0 0,-1-1 0 0 0,0 1 0 0 0,0 0 0 0 0,0-1 0 0 0,0 0 0 0 0,0 1 0 0 0,0-1 0 0 0,0 0 0 0 0,0 0 0 0 0,0 0 0 0 0,0 0 1 0 0,0 0-1 0 0,-1 0 0 0 0,1-1 0 0 0,0 1 0 0 0,-1-1 0 0 0,1 1 0 0 0,-1-1 0 0 0,0 0 0 0 0,1 1 0 0 0,-1-1 0 0 0,0 0 0 0 0,0 0 0 0 0,0 0 0 0 0,0 0 0 0 0,0 0 0 0 0,-1 0 0 0 0,1 0 0 0 0,-1 0 0 0 0,1 0 0 0 0,0-3 0 0 0,-2-6 92 0 0,-1 1 1 0 0,0 0-1 0 0,0 0 0 0 0,-1 0 0 0 0,0 0 1 0 0,0 1-1 0 0,-1-1 0 0 0,-1 1 0 0 0,0 0 1 0 0,0 0-1 0 0,-1 0 0 0 0,1 1 0 0 0,-15-15 0 0 0,14 16 167 0 0,0 1 0 0 0,0 0 0 0 0,-1 0 0 0 0,0 1 0 0 0,0 0 0 0 0,0 0 0 0 0,-1 1 0 0 0,0-1 0 0 0,0 2 0 0 0,0-1 0 0 0,0 1 0 0 0,0 0-1 0 0,-1 1 1 0 0,1 0 0 0 0,-1 1 0 0 0,-14-2 0 0 0,22 3-155 0 0,-1 0 0 0 0,1 0 0 0 0,-1 0 0 0 0,1 1 0 0 0,-1-1 0 0 0,1 0 0 0 0,0 1 0 0 0,-1-1 0 0 0,1 1 0 0 0,-1 0 0 0 0,1-1 0 0 0,0 1 0 0 0,0 0 0 0 0,-1 0 0 0 0,1-1 0 0 0,0 1 0 0 0,0 0-1 0 0,0 0 1 0 0,0 1 0 0 0,0-1 0 0 0,0 0 0 0 0,0 0 0 0 0,0 0 0 0 0,1 1 0 0 0,-1-1 0 0 0,0 0 0 0 0,1 1 0 0 0,-1-1 0 0 0,1 0 0 0 0,-1 1 0 0 0,1-1 0 0 0,0 1 0 0 0,-1-1 0 0 0,1 1 0 0 0,0-1 0 0 0,0 1 0 0 0,0-1 0 0 0,0 1 0 0 0,1-1 0 0 0,-1 1 0 0 0,0-1 0 0 0,1 2 0 0 0,5 6-65 0 0,1 1 0 0 0,0-1 1 0 0,0-1-1 0 0,1 1 1 0 0,0-1-1 0 0,0 0 1 0 0,16 10-1 0 0,5 5-149 0 0,44 42-65 0 0,143 95-1 0 0,6-19-969 0 0,-211-134 596 0 0,1 0 1 0 0,18 8-1 0 0,-27-14 390 0 0,-1 0 1 0 0,0 0-1 0 0,1 0 1 0 0,-1-1-1 0 0,1 1 1 0 0,-1 0-1 0 0,1-1 0 0 0,-1 0 1 0 0,1 1-1 0 0,0-1 1 0 0,-1 0-1 0 0,1-1 1 0 0,-1 1-1 0 0,1 0 0 0 0,0-1 1 0 0,-1 1-1 0 0,1-1 1 0 0,-1 0-1 0 0,0 0 1 0 0,3-1-1 0 0,-4 2 41 0 0,0-1 1 0 0,0 1-1 0 0,-1-1 1 0 0,1 1-1 0 0,-1-1 1 0 0,1 0-1 0 0,0 1 1 0 0,-1-1-1 0 0,1 0 0 0 0,-1 1 1 0 0,0-1-1 0 0,1 0 1 0 0,-1 0-1 0 0,1 1 1 0 0,-1-1-1 0 0,0 0 1 0 0,0 0-1 0 0,1 1 0 0 0,-1-1 1 0 0,0 0-1 0 0,0 0 1 0 0,0 0-1 0 0,0 0 1 0 0,0 1-1 0 0,0-1 1 0 0,0 0-1 0 0,-1-1 1 0 0,0-1-376 0 0,0 0 1 0 0,0 0 0 0 0,0 0 0 0 0,-1 1 0 0 0,0-1-1 0 0,-1-2 1 0 0,-2-2-568 0 0,-1-5 449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2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0,'0'5'406'0'0,"0"0"-285"0"0,0 1 0 0 0,0 0-1 0 0,0-1 1 0 0,0 1 0 0 0,1 0 0 0 0,0-1 0 0 0,1 1 0 0 0,-1-1 0 0 0,1 1 0 0 0,0-1-1 0 0,3 6 1 0 0,12 17 191 0 0,2 0-1 0 0,0 0 1 0 0,2-2-1 0 0,1-1 1 0 0,48 43 0 0 0,-42-43-197 0 0,0 0 1 0 0,60 37-1 0 0,-38-33-144 0 0,63 36-251 0 0,-86-52-775 0 0,1 0 1 0 0,34 10-1 0 0,-61-23 969 0 0,-1 0 0 0 0,0 1 1 0 0,1-1-1 0 0,-1 0 0 0 0,1 0 0 0 0,-1 0 1 0 0,1 1-1 0 0,-1-1 0 0 0,0 0 0 0 0,1 0 1 0 0,-1 0-1 0 0,1 0 0 0 0,-1 0 0 0 0,1 0 0 0 0,-1 0 1 0 0,1 0-1 0 0,-1 0 0 0 0,1 0 0 0 0,-1-1 1 0 0,1 1-1 0 0,-1 0 0 0 0,0 0 0 0 0,1 0 1 0 0,-1 0-1 0 0,1-1 0 0 0,-1 1 0 0 0,1 0 1 0 0,-1 0-1 0 0,1-1 0 0 0,-1 0-68 0 0,0 0-1 0 0,0 1 1 0 0,0-1-1 0 0,0 0 1 0 0,0 0-1 0 0,0 1 1 0 0,0-1-1 0 0,0 0 1 0 0,0 0-1 0 0,0 1 1 0 0,-1-1-1 0 0,1 0 1 0 0,0 1-1 0 0,0-1 1 0 0,-1 0-1 0 0,1 0 1 0 0,-18-26-3428 0 0,8 16 2248 0 0,-1 0 0 0 0,0 0 1 0 0,-24-17-1 0 0,24 20 802 0 0,-13-10 37 0 0</inkml:trace>
  <inkml:trace contextRef="#ctx0" brushRef="#br0" timeOffset="1">183 210 12727 0 0,'2'3'238'0'0,"-1"1"0"0"0,0 0 0 0 0,0-1 0 0 0,0 1 0 0 0,0 4 0 0 0,4 14 209 0 0,0-7 179 0 0,-3-7-286 0 0,1-1 0 0 0,0 1 0 0 0,8 13 1 0 0,-4-10-221 0 0,1 0 1 0 0,0-1-1 0 0,0 0 1 0 0,11 10-1 0 0,-7-7-119 0 0,-10-11-5 0 0,1 1 0 0 0,-1 0 0 0 0,1-1 1 0 0,-1 0-1 0 0,1 1 0 0 0,0-1 1 0 0,3 2-1 0 0,15 6-625 0 0,1-1 0 0 0,33 9 0 0 0,49 9-7831 0 0,-95-25 7288 0 0,22 5-3192 0 0,-13-2 3580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1890 6103 0 0,'3'-4'7014'0'0,"-1"-12"-5369"0"0,-1 1-764 0 0,-1 10-820 0 0,1 0-1 0 0,-1 0 0 0 0,0 0 1 0 0,0 0-1 0 0,0 0 1 0 0,-1 0-1 0 0,1 0 0 0 0,-1 0 1 0 0,-3-6-1 0 0,4 10-52 0 0,0 0 0 0 0,0-1-1 0 0,0 1 1 0 0,0-1 0 0 0,0 1 0 0 0,0-1-1 0 0,0 1 1 0 0,1 0 0 0 0,-1-1 0 0 0,0 1-1 0 0,1-1 1 0 0,0-1 0 0 0,0 2-5 0 0,-1-1 1 0 0,1 1-1 0 0,-1-1 0 0 0,1 0 1 0 0,-1 1-1 0 0,0-1 0 0 0,1 0 1 0 0,-1 0-1 0 0,0 1 0 0 0,0-1 1 0 0,0 0-1 0 0,-1-2 0 0 0,0 1 24 0 0,0 0 0 0 0,1 0 0 0 0,-1-1 0 0 0,1 1 0 0 0,0 0 0 0 0,0-6 0 0 0,1 6 1 0 0,-1-1 0 0 0,0 1 0 0 0,-1 0 0 0 0,1-1 0 0 0,0 1-1 0 0,-3-6 1 0 0,3 6-28 0 0,0 1 0 0 0,0-1 0 0 0,0 0 0 0 0,0 1 0 0 0,0-1 0 0 0,0 0 0 0 0,0 1 0 0 0,2-4 0 0 0,0-9 0 0 0,-1 3 54 0 0,-1-1-1 0 0,-3-21 0 0 0,3 32-36 0 0,-1-1 0 0 0,1 1 0 0 0,-1 0 1 0 0,1-1-1 0 0,0 1 0 0 0,0 0 0 0 0,0-1 0 0 0,0 1 0 0 0,1-5 0 0 0,-1-12 63 0 0,-1 5-43 0 0,1-4-37 0 0,0 14 0 0 0,0 1 0 0 0,0-1 0 0 0,0 1 0 0 0,0-1 0 0 0,1 0 0 0 0,-1 1 0 0 0,3-7 0 0 0,-2 7 4 0 0,-1 0-1 0 0,1 0 0 0 0,-1 0 1 0 0,0 0-1 0 0,1 0 1 0 0,-1 0-1 0 0,-1-5 0 0 0,1 5 9 0 0,-1-1-1 0 0,1 1 1 0 0,1 0-1 0 0,-1-1 1 0 0,1-4-1 0 0,1-28 277 0 0,2 26-170 0 0,-1 0 0 0 0,0 0 1 0 0,0-1-1 0 0,2-20 0 0 0,-4 27-251 0 0,0 0 0 0 0,0-1 0 0 0,0 1-1 0 0,1 0 1 0 0,-1 0 0 0 0,5-6 0 0 0,4-16 184 0 0,6-18-41 0 0,-9 24-10 0 0,-4 9 0 0 0,1 1 0 0 0,0 1 0 0 0,8-15 0 0 0,-10 19 0 0 0,1 0 0 0 0,-1 0 0 0 0,3-9 0 0 0,5-10 0 0 0,-6 14 0 0 0,0 0 0 0 0,0 0 0 0 0,2-14 0 0 0,0 2 0 0 0,3-12 0 0 0,35-97 0 0 0,-18 64 30 0 0,18-41-188 0 0,-32 72 158 0 0,-1 12 0 0 0,-7 15 0 0 0,-1 1 0 0 0,1-1 0 0 0,7-9 0 0 0,42-65 0 0 0,-45 66 0 0 0,-7 14 0 0 0,1 0 0 0 0,-1 1 0 0 0,0-1 0 0 0,1 0 0 0 0,3-4 0 0 0,51-62 64 0 0,-44 53-52 0 0,-4 6 154 0 0,16-16 0 0 0,33-31-102 0 0,-51 51-9 0 0,0-1-1 0 0,-1 1 0 0 0,1-1 1 0 0,-1 0-1 0 0,-1-1 0 0 0,8-13 1 0 0,7-12-388 0 0,22-19 493 0 0,-3-9-160 0 0,-35 53-26 0 0,-2 6 21 0 0,-1 0 0 0 0,1 1 0 0 0,0-1 0 0 0,0 0 0 0 0,0 1 0 0 0,0-1 0 0 0,0 1 0 0 0,0-1 0 0 0,0 1 0 0 0,1 0 0 0 0,-1-1 0 0 0,0 1 0 0 0,3-2 0 0 0,3-7 70 0 0,-6 9-61 0 0,-1 1 0 0 0,0-1 1 0 0,0 1-1 0 0,1-1 0 0 0,-1 1 1 0 0,1-1-1 0 0,-1 1 1 0 0,0 0-1 0 0,1-1 0 0 0,-1 1 1 0 0,1 0-1 0 0,-1-1 0 0 0,1 1 1 0 0,-1 0-1 0 0,1-1 0 0 0,-1 1 1 0 0,1 0-1 0 0,-1 0 0 0 0,1-1 1 0 0,-1 1-1 0 0,2 0 0 0 0,14-10-4 0 0,-10 8 11 0 0,-2 2 42 0 0,-3 0 1 0 0,-1 0-54 0 0,1 0 0 0 0,-1 0 0 0 0,0 0 1 0 0,0 0-1 0 0,0 0 0 0 0,0 0 1 0 0,0 0-1 0 0,1 0 0 0 0,-1 0 1 0 0,0 0-1 0 0,0 0 0 0 0,0 0 0 0 0,0 0 1 0 0,0 0-1 0 0,1 1 0 0 0,-1-1 1 0 0,0 0-1 0 0,0 0 0 0 0,0 0 0 0 0,0 0 1 0 0,0 0-1 0 0,0 0 0 0 0,0 0 1 0 0,0 1-1 0 0,1-1 0 0 0,-1 0 1 0 0,0 0-1 0 0,0 0 0 0 0,0 0 0 0 0,0 0 1 0 0,0 0-1 0 0,0 1 0 0 0,0-1 1 0 0,0 0-1 0 0,0 0 0 0 0,0 0 0 0 0,0 0 1 0 0,0 1-1 0 0,0-1 0 0 0,0 0 1 0 0,0 0-1 0 0,0 0 0 0 0,-10 5-14 0 0,25 15 200 0 0,-7-4-173 0 0,-3-2-69 0 0,-1-9 44 0 0,-3-4 13 0 0,-1-1-1 0 0,1 0 1 0 0,-1 1-1 0 0,1-1 1 0 0,-1 1 0 0 0,1-1-1 0 0,-1 0 1 0 0,1 1 0 0 0,-1-1-1 0 0,1 1 1 0 0,-1 0-1 0 0,0-1 1 0 0,1 1 0 0 0,-1-1-1 0 0,0 1 1 0 0,0 0 0 0 0,1-1-1 0 0,-1 2 1 0 0,1 3 42 0 0,0-2-41 0 0,0 0-1 0 0,0 0 1 0 0,0 0 0 0 0,1 0 0 0 0,-1 0 0 0 0,1 0 0 0 0,3 3 0 0 0,-4-4 8 0 0,11 15 39 0 0,26 36 135 0 0,-35-50-184 0 0,0 1 0 0 0,0-1 0 0 0,0 0 0 0 0,0 0 0 0 0,6 5 0 0 0,0-2 0 0 0,-6-3 5 0 0,0 0 0 0 0,0 1-1 0 0,-1-1 1 0 0,1 1 0 0 0,-1 0-1 0 0,1 0 1 0 0,-1 0 0 0 0,2 5-1 0 0,10 17 18 0 0,9 13-22 0 0,-3-19 26 0 0,-17-16-19 0 0,1-1 1 0 0,-1 1 0 0 0,0 0-1 0 0,4 5 1 0 0,13 17-8 0 0,-16-21 0 0 0,1 0 0 0 0,-1 1 0 0 0,-1-1 0 0 0,6 10 0 0 0,22 49 32 0 0,-3-12 64 0 0,-17-28-96 0 0,5 10 0 0 0,-14-29 0 0 0,0-1 0 0 0,0 0 0 0 0,0 0 0 0 0,5 6 0 0 0,-5-6 0 0 0,1 0 0 0 0,-1 0 0 0 0,1 0 0 0 0,1 6 0 0 0,-3-7 0 0 0,1 1 0 0 0,0-1 0 0 0,0 0 0 0 0,0 0 0 0 0,4 5 0 0 0,9 14 0 0 0,0 6 0 0 0,-15-26-5 0 0,1 1-1 0 0,0-2 1 0 0,0 1-1 0 0,1 0 1 0 0,-1 0-1 0 0,0 0 1 0 0,3 3-1 0 0,-2-4 2 0 0,-1 1-1 0 0,0-1 0 0 0,0 1 0 0 0,1 0 1 0 0,-1-1-1 0 0,0 1 0 0 0,0 0 0 0 0,-1 0 1 0 0,1 0-1 0 0,1 2 0 0 0,0 4 18 0 0,1 0-1 0 0,0 0 1 0 0,0 0-1 0 0,5 8 1 0 0,7 15 20 0 0,10 39 159 0 0,-20-51-194 0 0,-5-16-8 0 0,0 0 0 0 0,1 0-1 0 0,-1 0 1 0 0,1 0-1 0 0,0-1 1 0 0,0 1-1 0 0,0 0 1 0 0,3 4-1 0 0,-3-5 21 0 0,0 1 0 0 0,0 0-1 0 0,0 0 1 0 0,0 0 0 0 0,-1 0-1 0 0,1 0 1 0 0,-1 0 0 0 0,0 0 0 0 0,0 3-1 0 0,3 14-10 0 0,18 55 65 0 0,-19-66-57 0 0,0-1-1 0 0,-1 1 0 0 0,0 0 0 0 0,0 0 1 0 0,-1 13-1 0 0,1 13 20 0 0,3-9-26 0 0,-2-15 0 0 0,0-1 0 0 0,-1 1 0 0 0,0 0 0 0 0,-2 18 0 0 0,-2-8 0 0 0,0 1 0 0 0,2-1 0 0 0,2 37 0 0 0,-1-42 0 0 0,-3 28 0 0 0,0-17 0 0 0,-6 41 0 0 0,0 46 0 0 0,9-111-108 0 0,-1 1 0 0 0,0 0 0 0 0,0 0 0 0 0,0-1 0 0 0,0 1 0 0 0,-2 4 1 0 0,3-7-67 0 0,-1 0 0 0 0,1-1 0 0 0,-1 1 0 0 0,1 0 0 0 0,-1 0 1 0 0,1-1-1 0 0,-1 1 0 0 0,0 0 0 0 0,1-1 0 0 0,-1 1 0 0 0,0-1 1 0 0,1 1-1 0 0,-1-1 0 0 0,0 1 0 0 0,0-1 0 0 0,1 1 0 0 0,-1-1 1 0 0,0 0-1 0 0,0 1 0 0 0,0-1 0 0 0,0 0 0 0 0,1 0 0 0 0,-1 0 1 0 0,0 1-1 0 0,0-1 0 0 0,0 0 0 0 0,0 0 0 0 0,0 0 0 0 0,-1-1 1 0 0,0 1-649 0 0,0 0 0 0 0,1 0 0 0 0,-1 0 0 0 0,1 0 0 0 0,-1 0 0 0 0,0 1 0 0 0,1-1 0 0 0,-1 1 0 0 0,1-1 0 0 0,-1 1 0 0 0,1-1 0 0 0,-1 1 0 0 0,-1 1 0 0 0,-2 0-244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48 156 7631 0 0,'-1'3'49'0'0,"0"0"0"0"0,0 0 0 0 0,-1 1 0 0 0,1-1-1 0 0,-1 0 1 0 0,0-1 0 0 0,0 1 0 0 0,0 0 0 0 0,-3 2 0 0 0,2-1-76 0 0,0-1 0 0 0,0 1 0 0 0,1 0 0 0 0,0-1 0 0 0,-4 8 0 0 0,4-3 897 0 0,0 0-1 0 0,0 1 1 0 0,1-1 0 0 0,0 1-1 0 0,0 0 1 0 0,1 13 0 0 0,0-12 219 0 0,12-17-889 0 0,-6 0-215 0 0,-1 0 0 0 0,0-1 0 0 0,0 1 0 0 0,-1-1 0 0 0,0 0 0 0 0,0-1-1 0 0,-1 1 1 0 0,3-12 0 0 0,1 3-17 0 0,5-18-314 0 0,3 0-1 0 0,36-65 0 0 0,-38 82 154 0 0,-8 12 317 0 0,-5 6-109 0 0,0 0 1 0 0,0 0-1 0 0,0 0 1 0 0,0 0-1 0 0,0 0 1 0 0,0 0-1 0 0,0 0 0 0 0,0 1 1 0 0,0-1-1 0 0,0 0 1 0 0,0 0-1 0 0,0 0 0 0 0,0 0 1 0 0,0 0-1 0 0,0 0 1 0 0,0 0-1 0 0,0 0 0 0 0,0 0 1 0 0,0 0-1 0 0,0 0 1 0 0,0 0-1 0 0,0 0 0 0 0,0 0 1 0 0,0 0-1 0 0,0 0 1 0 0,0 0-1 0 0,0 0 0 0 0,0 0 1 0 0,0 0-1 0 0,0 1 1 0 0,0-1-1 0 0,0 0 0 0 0,0 0 1 0 0,0 0-1 0 0,0 0 1 0 0,0 0-1 0 0,0 0 0 0 0,0 0 1 0 0,1 0-1 0 0,-1 0 1 0 0,0 0-1 0 0,0 0 0 0 0,0 0 1 0 0,0 0-1 0 0,0 0 1 0 0,0 0-1 0 0,0 0 1 0 0,0 0-1 0 0,0 0 0 0 0,0 0 1 0 0,0 0-1 0 0,0 0 1 0 0,0 0-1 0 0,-37 159 3397 0 0,18-69-2587 0 0,5-27-404 0 0,3 2 0 0 0,3 0-1 0 0,0 109 1 0 0,10-145-368 0 0,-2-29-53 0 0,0-1 0 0 0,0 1 0 0 0,1 0 0 0 0,-1 0 0 0 0,0 0 0 0 0,0 0 0 0 0,0 0 0 0 0,0-1 0 0 0,0 1 0 0 0,0 0 0 0 0,0 0 0 0 0,0 0 0 0 0,1 0 0 0 0,-1 0 0 0 0,0 0 0 0 0,0 0 0 0 0,0-1 0 0 0,0 1 0 0 0,0 0 0 0 0,1 0 0 0 0,-1 0 0 0 0,0 0 0 0 0,0 0 0 0 0,0 0 0 0 0,0 0 0 0 0,0 0 0 0 0,1 0 0 0 0,-1 0 0 0 0,0 0 0 0 0,0 0 0 0 0,0 0 0 0 0,0 0 0 0 0,1 0 0 0 0,-1 0 0 0 0,0 0 0 0 0,0 0 0 0 0,0 0 0 0 0,0 0 0 0 0,0 0 0 0 0,1 0 0 0 0,-1 1 0 0 0,0-1 0 0 0,0 0 0 0 0,0 0 0 0 0,0 0 0 0 0,0 0 0 0 0,1 0 0 0 0,-1 0 0 0 0,0 0 0 0 0,0 1 0 0 0,0-1 0 0 0,0 0 0 0 0,0 0 0 0 0,0 0 0 0 0,0 0 0 0 0,0 0 0 0 0,0 1 0 0 0,0-1 0 0 0,0 0 0 0 0,0 0 0 0 0,1 0 0 0 0,10-34-811 0 0,16-69 0 0 0,-17 58 132 0 0,19-97-1528 0 0,-4 17 1481 0 0,-22 97 684 0 0,-3 23 36 0 0,1 0-1 0 0,-1 0 0 0 0,1 0 1 0 0,0 0-1 0 0,1 1 0 0 0,1-7 1 0 0,-3 10 17 0 0,0 1 0 0 0,-1 0 0 0 0,1 0 0 0 0,0 0 0 0 0,0 0 0 0 0,-1 0 0 0 0,1 0 0 0 0,0 0 0 0 0,-1 0-1 0 0,1 0 1 0 0,0 0 0 0 0,-1 0 0 0 0,1 0 0 0 0,0 0 0 0 0,-1 0 0 0 0,1 0 0 0 0,0 1 0 0 0,-1-1 0 0 0,1 0 0 0 0,0 0 0 0 0,-1 0 0 0 0,1 0 0 0 0,0 1 0 0 0,0-1 0 0 0,-1 0 0 0 0,1 0 0 0 0,0 0 0 0 0,0 1 0 0 0,-1-1 0 0 0,1 0 0 0 0,0 1 0 0 0,0-1 0 0 0,-13 33 1028 0 0,-11 50 1 0 0,13-43-479 0 0,-12 47-11 0 0,3 0 0 0 0,4 1 0 0 0,-9 171 0 0 0,25-239-537 0 0,0-1 0 0 0,2 0 0 0 0,0 1-1 0 0,6 20 1 0 0,-8-39-14 0 0,0-1 0 0 0,0 1 0 0 0,1 0 0 0 0,-1 0 0 0 0,0 0 0 0 0,1 0 0 0 0,-1 0 0 0 0,0 0-1 0 0,1-1 1 0 0,-1 1 0 0 0,1 0 0 0 0,0 0 0 0 0,-1-1 0 0 0,1 1 0 0 0,-1 0 0 0 0,1-1 0 0 0,0 1 0 0 0,0-1 0 0 0,-1 1 0 0 0,1 0 0 0 0,0-1-1 0 0,1 1 1 0 0,-1-1-4 0 0,0 0 0 0 0,0 0 0 0 0,-1 0 0 0 0,1 0 0 0 0,0-1 0 0 0,0 1 0 0 0,-1 0-1 0 0,1 0 1 0 0,0-1 0 0 0,-1 1 0 0 0,1 0 0 0 0,0-1 0 0 0,-1 1 0 0 0,1-1 0 0 0,0 1 0 0 0,-1 0-1 0 0,1-1 1 0 0,-1 0 0 0 0,1 1 0 0 0,-1-1 0 0 0,1 1 0 0 0,-1-1 0 0 0,0 0 0 0 0,1 1 0 0 0,-1-1-1 0 0,1 0 1 0 0,-1-1 0 0 0,13-28-792 0 0,-1-1 1 0 0,-1 0-1 0 0,9-54 0 0 0,-7 32-456 0 0,2-20-3634 0 0,9-143-1 0 0,-15 106-81 0 0,-2 52 4033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5639 0 0,'0'1'35'0'0,"0"1"-1"0"0,0 0 1 0 0,0 0-1 0 0,0-1 1 0 0,0 1-1 0 0,-1 0 0 0 0,1 0 1 0 0,-1-1-1 0 0,1 1 1 0 0,-1 0-1 0 0,1-1 0 0 0,-1 1 1 0 0,0 0-1 0 0,0-1 1 0 0,0 1-1 0 0,-1 1 1 0 0,-6 13 379 0 0,-2 8 2518 0 0,2 1 0 0 0,1 0 0 0 0,-5 34 0 0 0,10-48-2710 0 0,-10 131 1592 0 0,13-62-1574 0 0,10 80-1 0 0,-9-148-232 0 0,0-1 1 0 0,0 0 0 0 0,1 0-1 0 0,0 0 1 0 0,1 0 0 0 0,9 16-1 0 0,-13-26-20 0 0,0 0-1 0 0,0-1 1 0 0,1 1 0 0 0,-1 0-1 0 0,1-1 1 0 0,-1 1-1 0 0,0-1 1 0 0,1 1 0 0 0,-1-1-1 0 0,1 1 1 0 0,-1-1-1 0 0,1 1 1 0 0,0-1 0 0 0,-1 0-1 0 0,1 1 1 0 0,-1-1-1 0 0,1 0 1 0 0,0 1 0 0 0,-1-1-1 0 0,1 0 1 0 0,0 0-1 0 0,0 1 1 0 0,-1-1 0 0 0,1 0-1 0 0,1 0 1 0 0,-1 0-22 0 0,0-1 0 0 0,0 1 0 0 0,0-1 0 0 0,0 1 0 0 0,0-1 0 0 0,0 1 0 0 0,0-1 0 0 0,0 1 0 0 0,0-1 0 0 0,0 0-1 0 0,0 0 1 0 0,0 1 0 0 0,0-1 0 0 0,0-1 0 0 0,4-5-227 0 0,0 1 0 0 0,-1-1 0 0 0,5-11 0 0 0,-8 15 192 0 0,9-20-702 0 0,0 0 1 0 0,-2-1-1 0 0,7-33 0 0 0,8-77-4923 0 0,-23 133 5641 0 0,2-24-3192 0 0,0-32-1 0 0,-1 25 1174 0 0,0-7 1059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980 181 5471 0 0,'-24'4'346'0'0,"-36"11"0"0"0,42-9 802 0 0,0 1 1 0 0,0 1-1 0 0,0 0 0 0 0,-24 16 1 0 0,30-15-374 0 0,0-1-1 0 0,1 1 1 0 0,0 1 0 0 0,1 0 0 0 0,0 1 0 0 0,-14 18 0 0 0,17-17-750 0 0,0-1 0 0 0,0 1 1 0 0,1 0-1 0 0,-6 19 0 0 0,3-1 76 0 0,1 1 0 0 0,2 0 1 0 0,1 0-1 0 0,1 0 0 0 0,2 1 0 0 0,1-1 0 0 0,2 1 0 0 0,0 0 0 0 0,3-1 0 0 0,8 39 0 0 0,-10-62-96 0 0,0 1 0 0 0,1 0 1 0 0,0 0-1 0 0,0-1 0 0 0,1 0 0 0 0,0 1 0 0 0,1-1 0 0 0,8 11 0 0 0,-11-17-26 0 0,0 0 0 0 0,0 0 0 0 0,0 0 1 0 0,0 0-1 0 0,0 0 0 0 0,0 0 0 0 0,1 0 0 0 0,-1-1 0 0 0,1 1 0 0 0,-1-1 0 0 0,1 0 0 0 0,-1 0 0 0 0,1 0 0 0 0,0 0 0 0 0,0 0 0 0 0,-1-1 1 0 0,1 1-1 0 0,0-1 0 0 0,0 0 0 0 0,0 0 0 0 0,0 0 0 0 0,0 0 0 0 0,0 0 0 0 0,-1 0 0 0 0,1-1 0 0 0,0 0 0 0 0,0 1 0 0 0,0-1 0 0 0,-1 0 1 0 0,6-3-1 0 0,1-1-63 0 0,1 0 0 0 0,-1 0 1 0 0,0-1-1 0 0,0-1 1 0 0,-1 1-1 0 0,0-1 1 0 0,0-1-1 0 0,-1 0 1 0 0,10-12-1 0 0,-9 8-71 0 0,0 0 0 0 0,-1-1-1 0 0,0 0 1 0 0,-1 0 0 0 0,-1 0 0 0 0,6-21 0 0 0,-6 13-202 0 0,0-1 1 0 0,-2 0 0 0 0,-1 0-1 0 0,0 0 1 0 0,-2 0 0 0 0,-1 0-1 0 0,0 0 1 0 0,-2 0 0 0 0,-5-26-1 0 0,2 28 418 0 0,-1-1-1 0 0,0 1 0 0 0,-2 0 0 0 0,0 1 1 0 0,-1 0-1 0 0,-1 0 0 0 0,-1 1 0 0 0,0 1 1 0 0,-1 0-1 0 0,-1 0 0 0 0,-21-18 0 0 0,12 14 468 0 0,-2 1 0 0 0,1 2-1 0 0,-2 0 1 0 0,-1 2-1 0 0,0 1 1 0 0,-1 1 0 0 0,-35-13-1 0 0,8 9-107 0 0,-1 1-1 0 0,-1 3 0 0 0,-1 3 1 0 0,0 2-1 0 0,0 2 1 0 0,-94 2-1 0 0,149 5-371 0 0,-1 1 0 0 0,0-1 0 0 0,0 0 0 0 0,0 1 0 0 0,-4 1 0 0 0,15 1 76 0 0,96 23-914 0 0,-49-13 463 0 0,119 28-156 0 0,178 47 431 0 0,-89-14-900 0 0,-240-69 639 0 0,-20-5 388 0 0,-11-4 147 0 0,-72-28 629 0 0,-86-23 0 0 0,94 33-757 0 0,-279-72 48 0 0,344 92-122 0 0,-5-1 57 0 0,0 0-1 0 0,-1 1 1 0 0,1 0 0 0 0,-21 1 0 0 0,34 1-77 0 0,-1 0 1 0 0,0 0-1 0 0,1 0 1 0 0,-1 0 0 0 0,1 0-1 0 0,-1 0 1 0 0,0 0 0 0 0,1 0-1 0 0,-1 0 1 0 0,1 1 0 0 0,-1-1-1 0 0,0 0 1 0 0,1 0 0 0 0,-1 1-1 0 0,1-1 1 0 0,-1 0 0 0 0,1 1-1 0 0,-1-1 1 0 0,1 0 0 0 0,-1 1-1 0 0,1-1 1 0 0,-1 1 0 0 0,1-1-1 0 0,0 1 1 0 0,-1 0 0 0 0,1 0-1 0 0,0 0 0 0 0,0-1 0 0 0,0 1 0 0 0,0 0 1 0 0,0 0-1 0 0,0-1 0 0 0,0 1 0 0 0,0 0 1 0 0,1-1-1 0 0,-1 1 0 0 0,0 0 0 0 0,1-1 0 0 0,-1 1 1 0 0,0 0-1 0 0,1-1 0 0 0,-1 1 0 0 0,2 0 0 0 0,2 5-33 0 0,1-1-1 0 0,0-1 0 0 0,7 6 0 0 0,-11-9 13 0 0,12 8-101 0 0,0 0 1 0 0,1-1-1 0 0,24 11 1 0 0,48 14-285 0 0,-51-20 275 0 0,409 158-1160 0 0,-382-144-2700 0 0,83 49 0 0 0,-140-73 3138 0 0,-1 0 1 0 0,0 0-1 0 0,1 0 1 0 0,-1 0-1 0 0,0 1 1 0 0,0-1-1 0 0,-1 1 1 0 0,1 0-1 0 0,2 5 0 0 0,-1-2-155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15119 0 0,'-38'15'1630'0'0,"33"-13"-1458"0"0,-1 0 1 0 0,1 0 0 0 0,-1 0-1 0 0,1 0 1 0 0,0 1-1 0 0,0 0 1 0 0,0 0-1 0 0,0 0 1 0 0,1 1 0 0 0,-8 6-1 0 0,12-9-132 0 0,-1 0 0 0 0,0 0 0 0 0,1 0 0 0 0,-1 0 0 0 0,1 0 0 0 0,-1 0-1 0 0,1-1 1 0 0,-1 1 0 0 0,1 0 0 0 0,0 0 0 0 0,-1 1 0 0 0,1-1 0 0 0,0 0 0 0 0,0 0 0 0 0,0 0-1 0 0,0 0 1 0 0,0 0 0 0 0,0 0 0 0 0,0 0 0 0 0,0 0 0 0 0,0 0 0 0 0,0 0 0 0 0,1 0-1 0 0,-1 0 1 0 0,0 0 0 0 0,1 0 0 0 0,-1 0 0 0 0,1 0 0 0 0,-1 0 0 0 0,1 0 0 0 0,-1 0 0 0 0,1 0-1 0 0,0-1 1 0 0,-1 1 0 0 0,2 1 0 0 0,2 1-24 0 0,-1 0 0 0 0,0 0 0 0 0,1-1-1 0 0,0 1 1 0 0,-1-1 0 0 0,9 3 0 0 0,19 8-318 0 0,0-2-1 0 0,51 10 1 0 0,34 4 171 0 0,247 63-1774 0 0,-204-31-2088 0 0,-107-37-4644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378 650 15463 0 0,'-83'-43'1709'0'0,"54"30"-1678"0"0,1-2 0 0 0,-36-25 1 0 0,48 28 24 0 0,-60-47 319 0 0,66 50-129 0 0,-1-1 0 0 0,2-1 0 0 0,-1 0 0 0 0,-12-19 0 0 0,19 23-224 0 0,0 1 1 0 0,0 0-1 0 0,1-1 0 0 0,0 0 0 0 0,0 1 1 0 0,0-1-1 0 0,1 0 0 0 0,0 0 0 0 0,1 0 1 0 0,-1 0-1 0 0,1 0 0 0 0,0 0 0 0 0,1 0 1 0 0,0 0-1 0 0,0 0 0 0 0,1 0 0 0 0,-1 1 1 0 0,4-9-1 0 0,4-11-185 0 0,-6 17 92 0 0,0-1 0 0 0,1 1 1 0 0,0 0-1 0 0,1 0 1 0 0,8-14-1 0 0,-6 13 44 0 0,1 1 0 0 0,10-11-1 0 0,-15 17 13 0 0,1 1-1 0 0,-1-1 0 0 0,1 0 1 0 0,0 1-1 0 0,0 0 0 0 0,0 0 1 0 0,0 0-1 0 0,9-2 1 0 0,22-5-403 0 0,1 2 1 0 0,1 2 0 0 0,-1 2 0 0 0,1 1 0 0 0,-1 1 0 0 0,46 6 0 0 0,-44-1-3013 0 0,58 16 0 0 0,-107-26-19 0 0,-8-3 4462 0 0,-100-22 5248 0 0,18 3-3544 0 0,-6-2-829 0 0,105 30-1744 0 0,18 8 288 0 0,326 168-934 0 0,-291-149-370 0 0,0 2 1 0 0,-2 2 0 0 0,-1 2 0 0 0,57 53 0 0 0,-58-33-2995 0 0,-33-36 1780 0 0,-13-15 1575 0 0,0-1 0 0 0,1 1 0 0 0,-1 0 0 0 0,0 0 0 0 0,-1 0 0 0 0,1 0 1 0 0,0 0-1 0 0,0 4 0 0 0,0-2-689 0 0,0-3 520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12639 0 0,'10'27'1073'0'0,"-5"-13"-908"0"0,0-1-1 0 0,1 0 1 0 0,0 0 0 0 0,1-1-1 0 0,0 0 1 0 0,10 12 0 0 0,-3-7-105 0 0,4 6 84 0 0,2-1 1 0 0,41 38 0 0 0,249 154-10627 0 0,-288-201 7364 0 0,2-2 1918 0 0</inkml:trace>
  <inkml:trace contextRef="#ctx0" brushRef="#br0" timeOffset="1">243 433 16671 0 0,'-11'14'861'0'0,"9"-12"-786"0"0,0 0 1 0 0,1 0-1 0 0,-1 0 0 0 0,1 1 1 0 0,-1-1-1 0 0,1 0 0 0 0,0 1 1 0 0,-1-1-1 0 0,1 1 0 0 0,1-1 1 0 0,-1 1-1 0 0,-1 2 0 0 0,2-2-57 0 0,-1-1-1 0 0,1 1 0 0 0,0-1 1 0 0,0 1-1 0 0,0-1 1 0 0,0 1-1 0 0,0-1 0 0 0,1 1 1 0 0,-1-1-1 0 0,1 1 0 0 0,-1-1 1 0 0,1 0-1 0 0,0 1 1 0 0,0-1-1 0 0,0 0 0 0 0,0 0 1 0 0,0 1-1 0 0,1-1 1 0 0,-1 0-1 0 0,1 0 0 0 0,-1 0 1 0 0,1 0-1 0 0,3 2 1 0 0,8 8 25 0 0,0 0-1 0 0,0-2 1 0 0,1 0 0 0 0,0 0 0 0 0,24 11 0 0 0,-10-8-252 0 0,0-1-1 0 0,36 10 1 0 0,-49-18-183 0 0,0 0-1 0 0,0-2 1 0 0,23 2 0 0 0,-26-3-984 0 0,-1-1 1 0 0,21-3-1 0 0,-31 3 1136 0 0,-1 0 0 0 0,1 0 0 0 0,0-1 0 0 0,0 1 0 0 0,0 0 0 0 0,0 0 0 0 0,0-1 0 0 0,0 1-1 0 0,-1 0 1 0 0,1-1 0 0 0,0 1 0 0 0,0-1 0 0 0,0 1 0 0 0,1-2 0 0 0,-2 2 115 0 0,0-1 0 0 0,0 1-1 0 0,0 0 1 0 0,0 0 0 0 0,0-1-1 0 0,0 1 1 0 0,0 0 0 0 0,0-1 0 0 0,0 1-1 0 0,1 0 1 0 0,-1-1 0 0 0,0 1 0 0 0,-1 0-1 0 0,1 0 1 0 0,0-1 0 0 0,0 1 0 0 0,0 0-1 0 0,0-1 1 0 0,0 1 0 0 0,0 0-1 0 0,0-1 1 0 0,0 1 0 0 0,0 0 0 0 0,-1 0-1 0 0,1-1 1 0 0,0 1 0 0 0,0 0 0 0 0,-2-3-534 0 0,0 1 1 0 0,0 0-1 0 0,-1 0 1 0 0,1 0 0 0 0,0 1-1 0 0,-4-3 1 0 0,-3-1-8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7:3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14599 0 0,'-11'21'1631'0'0,"10"-18"-1582"0"0,-1-1 0 0 0,0 1-1 0 0,1 0 1 0 0,0 0 0 0 0,-1 0 0 0 0,0 4-1 0 0,1 0 92 0 0,0 0-1 0 0,1 0 0 0 0,0-1 0 0 0,0 1 1 0 0,0 0-1 0 0,1 0 0 0 0,0-1 1 0 0,0 1-1 0 0,1-1 0 0 0,-1 1 1 0 0,2-1-1 0 0,-1 1 0 0 0,1-1 1 0 0,0 0-1 0 0,0 0 0 0 0,0 0 0 0 0,9 10 1 0 0,-9-12-139 0 0,1 1 1 0 0,0-1 0 0 0,1 0 0 0 0,-1 0-1 0 0,1-1 1 0 0,-1 1 0 0 0,1-1-1 0 0,0 0 1 0 0,0 0 0 0 0,0-1 0 0 0,1 1-1 0 0,-1-1 1 0 0,1-1 0 0 0,-1 1 0 0 0,1-1-1 0 0,0 0 1 0 0,0 0 0 0 0,-1 0-1 0 0,1-1 1 0 0,0 0 0 0 0,8 0 0 0 0,-2-2-82 0 0,1-1 1 0 0,-1 0-1 0 0,0-1 1 0 0,0 0-1 0 0,0-1 1 0 0,14-7-1 0 0,-4-1-952 0 0,1-1-1 0 0,21-17 0 0 0,-8 1-2474 0 0,-3-2-3805 0 0,-20 19 3900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8 5871 0 0,'2'0'17'0'0,"-1"0"26"0"0,-1 0-1 0 0,1 0 1 0 0,0 0-1 0 0,0 0 1 0 0,-1 0-1 0 0,1 0 1 0 0,0 0-1 0 0,0 0 1 0 0,-1 0-1 0 0,1-1 1 0 0,0 1-1 0 0,0 0 1 0 0,-1-1-1 0 0,1 1 0 0 0,3-4 3432 0 0,-10 3-650 0 0,-15 10-1140 0 0,18-8-1527 0 0,0 1 0 0 0,1-1 0 0 0,-1 0 0 0 0,0 1 0 0 0,0-1 0 0 0,0-1 0 0 0,0 1 0 0 0,-5 0 1 0 0,6 0-84 0 0,-1-1 1 0 0,1 1-1 0 0,0-1 1 0 0,0 1-1 0 0,0 0 1 0 0,-1 0 0 0 0,-2 2-1 0 0,-13 4 168 0 0,17-6-209 0 0,0-1-1 0 0,0 0 0 0 0,-1 1 1 0 0,1-1-1 0 0,0 1 0 0 0,0 0 1 0 0,0-1-1 0 0,0 1 1 0 0,0 0-1 0 0,0 0 0 0 0,-2 1 1 0 0,-6 5-22 0 0,-23 9 494 0 0,-6 2-39 0 0,35-17-425 0 0,0 1 0 0 0,0-1-1 0 0,0 1 1 0 0,0 0 0 0 0,1 0 0 0 0,-5 3 0 0 0,-10 7-7 0 0,-51 26 478 0 0,43-20-456 0 0,12-8-59 0 0,9-7 10 0 0,0 0-1 0 0,0 0 1 0 0,1 0-1 0 0,-1 0 1 0 0,1 1-1 0 0,-5 7 1 0 0,5-8-5 0 0,0 1 0 0 0,0-1 1 0 0,0 0-1 0 0,0 0 0 0 0,0 0 1 0 0,0 0-1 0 0,-8 4 0 0 0,7-4 1 0 0,0-1-1 0 0,0 1 1 0 0,0 0 0 0 0,0 1-1 0 0,-4 4 1 0 0,-13 11 45 0 0,17-16-39 0 0,0-1 1 0 0,1 1-1 0 0,-1 0 0 0 0,1 1 0 0 0,-1-1 0 0 0,-4 8 0 0 0,2-4-7 0 0,-3 4 20 0 0,1-1 0 0 0,1 1 1 0 0,-11 21-1 0 0,15-27 18 0 0,0 0 0 0 0,0-1 0 0 0,0 0 0 0 0,-6 7 0 0 0,-4 4-43 0 0,7-7 16 0 0,-1-1-1 0 0,1 0 1 0 0,-2-1 0 0 0,-13 10-1 0 0,12-8 10 0 0,-1-1 0 0 0,-9 12-1 0 0,-2-4-22 0 0,18-13 3 0 0,1-1 0 0 0,-1 1 1 0 0,1 0-1 0 0,-1 0 0 0 0,1 0 0 0 0,0 0 0 0 0,-1 0 0 0 0,1 0 0 0 0,-3 5 0 0 0,4-4 26 0 0,-1-1-1 0 0,1 0 0 0 0,-1 0 1 0 0,1 0-1 0 0,-1-1 0 0 0,0 1 1 0 0,0 0-1 0 0,-3 2 0 0 0,-18 17 49 0 0,9-11-55 0 0,13-9-19 0 0,0-1 0 0 0,0 0 1 0 0,1 1-1 0 0,-1-1 0 0 0,0 1 0 0 0,0-1 0 0 0,1 1 1 0 0,-1-1-1 0 0,1 1 0 0 0,-1 0 0 0 0,0-1 1 0 0,1 1-1 0 0,-1 0 0 0 0,1-1 0 0 0,-1 1 0 0 0,1 0 1 0 0,0 0-1 0 0,-1-1 0 0 0,1 1 0 0 0,0 0 1 0 0,0 0-1 0 0,-1 1 0 0 0,0 2 0 0 0,-3 2-2 0 0,1-1 0 0 0,-1 0 0 0 0,-7 6 0 0 0,-7 9 0 0 0,-5 9 0 0 0,14-20 0 0 0,2 0 0 0 0,-11 16 0 0 0,-29 56 0 0 0,31-49 54 0 0,-33 73-44 0 0,43-90-10 0 0,1-5 0 0 0,0 1 0 0 0,-8 12 0 0 0,5-2 0 0 0,4-14 0 0 0,0 0 0 0 0,1 0 0 0 0,0 0 0 0 0,-4 15 0 0 0,-3 6 0 0 0,5-19 0 0 0,1 0 0 0 0,0 0 0 0 0,0 0 0 0 0,1 1 0 0 0,-5 17 0 0 0,2-8 50 0 0,5-17-34 0 0,0 1 0 0 0,0-1-1 0 0,0 0 1 0 0,0 1 0 0 0,1 0 0 0 0,-1-1-1 0 0,1 4 1 0 0,-1-5-13 0 0,1 0-1 0 0,0 0 0 0 0,-1 1 1 0 0,1-1-1 0 0,0 0 1 0 0,-1 0-1 0 0,1 0 1 0 0,-1 0-1 0 0,0 0 0 0 0,1 0 1 0 0,-1-1-1 0 0,0 1 1 0 0,-1 1-1 0 0,1-1 3 0 0,1 0-1 0 0,-1 0 1 0 0,0-1 0 0 0,0 1-1 0 0,1 0 1 0 0,-1 0 0 0 0,1 0-1 0 0,-1 0 1 0 0,0 0-1 0 0,1 0 1 0 0,0 0 0 0 0,-1 0-1 0 0,1 0 1 0 0,0 0 0 0 0,0 0-1 0 0,-1 1 1 0 0,1 0 0 0 0,-5 22 5 0 0,5-24-10 0 0,0 1 0 0 0,0-1 0 0 0,0 1 0 0 0,0-1 0 0 0,0 1 0 0 0,0-1 0 0 0,0 1 0 0 0,0-1 0 0 0,0 1 0 0 0,-1-1 0 0 0,1 0 0 0 0,0 1 0 0 0,0-1 0 0 0,-1 1 0 0 0,1-1 0 0 0,0 0 0 0 0,-1 1 0 0 0,1-1 0 0 0,0 0 0 0 0,-1 1 0 0 0,1-1 0 0 0,-1 1 0 0 0,1-1 0 0 0,0 0 0 0 0,-1 0 0 0 0,1 1 0 0 0,0-1 0 0 0,0 0 0 0 0,-1 1 0 0 0,1-1 0 0 0,0 1 0 0 0,0-1 0 0 0,0 0 0 0 0,-1 1 0 0 0,1-1 0 0 0,0 1 0 0 0,0-1 0 0 0,0 0 0 0 0,0 1 0 0 0,0-1 0 0 0,0 1 0 0 0,0-1 0 0 0,0 1 0 0 0,0-1 0 0 0,0 0 0 0 0,0 1 0 0 0,0 0 0 0 0,0 1 0 0 0,1 0 0 0 0,-1-1 0 0 0,0 1 0 0 0,0 0 0 0 0,0 0 0 0 0,0-1 0 0 0,-1 1 0 0 0,1 0 0 0 0,0 0 0 0 0,-1 1 0 0 0,0-3 2 0 0,1 1 1 0 0,0-1-1 0 0,-1 0 0 0 0,1 1 0 0 0,0-1 0 0 0,0 1 0 0 0,-1-1 1 0 0,1 0-1 0 0,0 1 0 0 0,0-1 0 0 0,0 1 0 0 0,0-1 0 0 0,0 1 1 0 0,-1-1-1 0 0,1 1 0 0 0,0-1 0 0 0,0 1 0 0 0,0-1 0 0 0,0 1 1 0 0,0-1-1 0 0,0 1 0 0 0,1 0 0 0 0,-1-1-1 0 0,0 1 1 0 0,0-1-1 0 0,0 1 1 0 0,0 0-1 0 0,0-1 1 0 0,0 1-1 0 0,0 0 1 0 0,0-1-1 0 0,0 1 1 0 0,0 0-1 0 0,0-1 1 0 0,0 1-1 0 0,-1-1 0 0 0,1 1 1 0 0,0 0-1 0 0,-1 0 1 0 0,-2 26 51 0 0,2-24-53 0 0,-1 1 0 0 0,1-1 0 0 0,-1 1 0 0 0,1 0 0 0 0,0 0 0 0 0,0 5 0 0 0,-2 7 0 0 0,4-5 0 0 0,-2-5 0 0 0,1 7 0 0 0,-1-2 0 0 0,1-10 0 0 0,0 0 0 0 0,-1 0 0 0 0,1 0 0 0 0,0 0 0 0 0,0 0 0 0 0,0 0 0 0 0,0-1 0 0 0,0 1 0 0 0,0 0 0 0 0,1 0 0 0 0,-1 0 0 0 0,1 2 0 0 0,-1-3 0 0 0,0 1 0 0 0,0 0 0 0 0,0 0 0 0 0,0-1 0 0 0,0 1 0 0 0,0 0 0 0 0,0 0 0 0 0,0 0 0 0 0,0-1 0 0 0,0 1 0 0 0,0 0 0 0 0,0 0 0 0 0,-1 0 0 0 0,1 12 0 0 0,-1-2 0 0 0,1-11 0 0 0,0 1 0 0 0,0 0 0 0 0,-1-1 0 0 0,1 1 0 0 0,0 0 0 0 0,0-1 0 0 0,0 1 0 0 0,0 0 0 0 0,0-1 0 0 0,0 1 0 0 0,0 0 0 0 0,0 0 0 0 0,0-1 0 0 0,1 1 0 0 0,-1 0 0 0 0,0-1 0 0 0,1 2 0 0 0,0 10 0 0 0,-1-2 0 0 0,-1-1 0 0 0,1-8 0 0 0,0 0 0 0 0,0 0 0 0 0,0-1 0 0 0,0 1 0 0 0,0 0 0 0 0,0 0 0 0 0,0-1 0 0 0,0 1 0 0 0,0 0 0 0 0,0 0 0 0 0,0-1 0 0 0,1 1 0 0 0,-1 0 0 0 0,0-1 0 0 0,1 2 0 0 0,0 10 18 0 0,-1-11-15 0 0,0 0 0 0 0,0 0 0 0 0,0 0 0 0 0,0 0 0 0 0,0 0 0 0 0,1 1 0 0 0,-1-1 0 0 0,0 0 0 0 0,0 0 0 0 0,1 0 0 0 0,0 1 0 0 0,6 22 103 0 0,-7-24-104 0 0,0 1-1 0 0,1 0 1 0 0,-1 0-1 0 0,0 0 1 0 0,0 0-1 0 0,0 0 1 0 0,0 0-1 0 0,0 0 1 0 0,0 0-1 0 0,0 0 1 0 0,0 2 0 0 0,0-2 0 0 0,0 0 1 0 0,0 0 0 0 0,0 0 0 0 0,0 0 0 0 0,0 0 0 0 0,0 0 0 0 0,0 0 0 0 0,0 0 0 0 0,1 0 0 0 0,-1 0 0 0 0,1 1 0 0 0,3 25 7 0 0,-2-16-10 0 0,-2-10 4 0 0,0 0 1 0 0,0 1-1 0 0,1-1 1 0 0,-1 0-1 0 0,0 0 1 0 0,0 0-1 0 0,1 0 1 0 0,-1 0-1 0 0,1 0 1 0 0,-1 0-1 0 0,1 1 1 0 0,7 26 5 0 0,1 0-10 0 0,-4-3 0 0 0,2 2 0 0 0,-1-1 0 0 0,3 0 0 0 0,1 5 0 0 0,5 1-1 0 0,11 17 66 0 0,-20-39-49 0 0,-1 1-1 0 0,7 18 1 0 0,-8-17-8 0 0,13 21 1 0 0,-6-9 54 0 0,-8-18-49 0 0,0 0 0 0 0,0 0-1 0 0,7 9 1 0 0,5 12 92 0 0,2-2-52 0 0,-14-21-53 0 0,0 0 0 0 0,0 0 1 0 0,-1 0-1 0 0,3 6 0 0 0,-3-6 11 0 0,0 0-1 0 0,0 0 1 0 0,1 0-1 0 0,3 5 1 0 0,11 16-2 0 0,-13-20-11 0 0,-1-1 0 0 0,1 1-1 0 0,4 8 1 0 0,8 10 60 0 0,0 3 5 0 0,16 18-54 0 0,-22-22-10 0 0,-3-14 0 0 0,-6-6 0 0 0,0-1 0 0 0,0 1 0 0 0,0-1 0 0 0,0 0 0 0 0,0 1 0 0 0,0-1 0 0 0,1 0 0 0 0,-1 0 0 0 0,2 1 0 0 0,5 3 37 0 0,-1 0 0 0 0,0 0 0 0 0,9 10 0 0 0,-9-8 4 0 0,0-1 1 0 0,12 8-1 0 0,-13-10-32 0 0,0 1 1 0 0,0 0-1 0 0,10 12 0 0 0,11 8 18 0 0,14 15-27 0 0,-36-36 7 0 0,-1 1 0 0 0,1 0 0 0 0,-1 0 0 0 0,0 1-1 0 0,5 9 1 0 0,11 14 16 0 0,-3-3-23 0 0,-1-5 0 0 0,0-1 0 0 0,-1 1 0 0 0,-12-18 0 0 0,0 1 0 0 0,1-1 0 0 0,-1 1 0 0 0,0 0 0 0 0,-1 0 0 0 0,1 0 0 0 0,2 7 0 0 0,15 12 0 0 0,0-6 0 0 0,-13-11 0 0 0,-6-6 0 0 0,-1 1 0 0 0,1-1 0 0 0,0 1 0 0 0,0-1 0 0 0,-1 1 0 0 0,1 0 0 0 0,0-1 0 0 0,-1 1 0 0 0,1 0 0 0 0,-1-1 0 0 0,1 1 0 0 0,-1 0 0 0 0,1 0 0 0 0,-1-1 0 0 0,1 2 0 0 0,1 1 0 0 0,0-1 0 0 0,0 1 0 0 0,0-1 0 0 0,0 1 0 0 0,1-1 0 0 0,-1 0 0 0 0,1 0 0 0 0,0 0 0 0 0,-1-1 0 0 0,1 1 0 0 0,3 1 0 0 0,-1-1 0 0 0,-1 1 0 0 0,1 0 0 0 0,-1 0 0 0 0,4 3 0 0 0,-5-3 0 0 0,1 0 0 0 0,0-1 0 0 0,0 1 0 0 0,0-1 0 0 0,9 4 0 0 0,7 3 0 0 0,109 67 0 0 0,-63-40 64 0 0,-44-26-64 0 0,-4 0 0 0 0,25 11-77 0 0,-35-16 110 0 0,1 2-25 0 0,0 0-1 0 0,1-1 1 0 0,15 8 0 0 0,-5-4 49 0 0,-17-8-55 0 0,0 0-1 0 0,0-1 0 0 0,0 1 1 0 0,0-1-1 0 0,6 3 0 0 0,19 3 158 0 0,50 11 30 0 0,-73-17-186 0 0,0 0 1 0 0,1 1-1 0 0,-1 0 0 0 0,0 0 0 0 0,0 0 1 0 0,0 1-1 0 0,0 0 0 0 0,8 6 0 0 0,-5-3 9 0 0,1 0 0 0 0,16 7-1 0 0,21 8-11 0 0,-45-21 0 0 0,13 6 148 0 0,26 16 0 0 0,-8 0-76 0 0,-9-9-72 0 0,7 3 0 0 0,4 0 0 0 0,-28-14 0 0 0,0 1 0 0 0,0 0 0 0 0,0 0 0 0 0,0 0 0 0 0,-1 1 0 0 0,9 6 0 0 0,-11-7 0 0 0,-1-1-1 0 0,1 0 1 0 0,0 1-1 0 0,0-1 1 0 0,0-1-1 0 0,0 1 1 0 0,0 0-1 0 0,0-1 1 0 0,1 1 0 0 0,6 1-1 0 0,46 10 55 0 0,-51-12-39 0 0,5 2 20 0 0,0-1 1 0 0,0 2-1 0 0,-1-1 0 0 0,14 8 0 0 0,9 0-35 0 0,-9-7 0 0 0,-12-1 17 0 0,-1 1 0 0 0,18 10 1 0 0,-16-9-6 0 0,4 4-12 0 0,-11-6 0 0 0,10 5 40 0 0,-3 2-16 0 0,17 7-24 0 0,3-7 46 0 0,-6-2-28 0 0,-5-3-18 0 0,-15-4 0 0 0,0 1 0 0 0,0-1 0 0 0,10 5 0 0 0,-12-4 0 0 0,-1-1 0 0 0,1 1 0 0 0,0-1 0 0 0,0 0 0 0 0,0 0 0 0 0,0 0 0 0 0,6 0 0 0 0,-5 0 0 0 0,-1 0 0 0 0,1 0 0 0 0,0 0 0 0 0,8 4 0 0 0,-11-4 0 0 0,0 0 0 0 0,0-1 0 0 0,-1 1 0 0 0,1 0 0 0 0,0-1 0 0 0,0 1 0 0 0,0-1 0 0 0,4 1 0 0 0,13 1 0 0 0,-7 0 0 0 0,1 1 0 0 0,-1 0 0 0 0,13 5 0 0 0,-2 0 0 0 0,-10-6 0 0 0,-11-2 0 0 0,0 0 0 0 0,0 0 0 0 0,1 0 0 0 0,-1 1 0 0 0,0-1 0 0 0,0 1 0 0 0,0 0 0 0 0,0-1 0 0 0,0 1 0 0 0,-1 0 0 0 0,1 0 0 0 0,0 0 0 0 0,0 0 0 0 0,-1 0 0 0 0,1 1 0 0 0,2 1 0 0 0,0 1 0 0 0,0-1 0 0 0,0 0 0 0 0,1-1 0 0 0,-1 1 0 0 0,1-1 0 0 0,8 4 0 0 0,15 7 0 0 0,-16-7 0 0 0,1 0 0 0 0,0 0 0 0 0,19 4 0 0 0,-15-4 0 0 0,2 0 0 0 0,-1 1 0 0 0,25 13 0 0 0,-34-16 0 0 0,-1 0 0 0 0,1-1 0 0 0,0 0 0 0 0,19 4 0 0 0,9 3 0 0 0,2-2 0 0 0,-35-8 0 0 0,14 2 0 0 0,-5 2 0 0 0,6 1 0 0 0,-2 0 0 0 0,-1-1 0 0 0,29 3 0 0 0,9-3 0 0 0,-18 0 0 0 0,-26-4 0 0 0,26 4 0 0 0,6 3 0 0 0,-31-4 0 0 0,1-1 0 0 0,0 0 0 0 0,21 1 0 0 0,-17-2 0 0 0,40 6 0 0 0,38 1 0 0 0,-59-6 0 0 0,76 0 11 0 0,-69-2 57 0 0,-27 0-27 0 0,25 1-1 0 0,-14 2-3 0 0,1-3 1 0 0,34-2-1 0 0,23 0 48 0 0,-8 1-34 0 0,-22-1-27 0 0,-44 2-12 0 0,1-2-1 0 0,0 1 1 0 0,12-4 0 0 0,-16 3-9 0 0,1 0 1 0 0,0 1-1 0 0,0-1 1 0 0,0 2-1 0 0,0-1 1 0 0,0 1-1 0 0,9 1 1 0 0,22 0 49 0 0,-19-1-53 0 0,8 0 37 0 0,41-4 1 0 0,-42 4 52 0 0,-21 0-58 0 0,-1 0 0 0 0,1 0 0 0 0,-1-1 0 0 0,1 1 0 0 0,6-2 0 0 0,25-3-21 0 0,-17 3-11 0 0,-1 2-2 0 0,5-1 81 0 0,43-12 180 0 0,-38 6-227 0 0,-13 2 4 0 0,0 1-1 0 0,33-4 1 0 0,-23 4-10 0 0,50-12 1 0 0,-74 15-27 0 0,0 0 0 0 0,1 1 0 0 0,-1-1 0 0 0,1 1 0 0 0,0-1 0 0 0,-1 1 0 0 0,1 0 0 0 0,-1 0 0 0 0,1 0 0 0 0,-1 0 0 0 0,1 1 0 0 0,0-1 0 0 0,-1 0 0 0 0,1 1 0 0 0,-1 0 0 0 0,3 1 0 0 0,-4-2 0 0 0,1 0 0 0 0,-1 0 0 0 0,0 0 0 0 0,0 0 0 0 0,0-1 0 0 0,0 1 0 0 0,1 0 0 0 0,-1-1 0 0 0,0 1 0 0 0,0 0 0 0 0,0-1 0 0 0,0 0 0 0 0,0 1 0 0 0,0-1 0 0 0,0 1 0 0 0,0-1 0 0 0,0 0 0 0 0,-1 0 0 0 0,1 0 0 0 0,1 0 0 0 0,11-9 0 0 0,4 6-18 0 0,-16 3 18 0 0,0 1 0 0 0,0 0 0 0 0,0 0 1 0 0,0-1-1 0 0,0 1 0 0 0,0 0 0 0 0,0 0 0 0 0,0 0 1 0 0,0 1-1 0 0,1-1 0 0 0,-1 0 0 0 0,0 0 0 0 0,0 0 1 0 0,0 1-1 0 0,0-1 0 0 0,-1 0 0 0 0,3 1 0 0 0,3 7 15 0 0,-6-8-15 0 0,0 0 0 0 0,0 1 0 0 0,0-1 0 0 0,1 0 0 0 0,-1 0 0 0 0,0 1 0 0 0,0-1 0 0 0,0 0 0 0 0,0 0 0 0 0,0 0 0 0 0,1 1 0 0 0,-1-1 0 0 0,0 0 0 0 0,0 0 0 0 0,1 0 0 0 0,-1 1 0 0 0,0-1 0 0 0,0 0 0 0 0,1 0 0 0 0,-1 0 0 0 0,0 0 0 0 0,0 0 0 0 0,1 0 0 0 0,-1 0 0 0 0,0 0 0 0 0,0 0 0 0 0,1 0 0 0 0,-1 0 0 0 0,0 0 0 0 0,0 0 0 0 0,1 0 0 0 0,-1 0 0 0 0,0 0 0 0 0,1 0 0 0 0,-1 0 0 0 0,0 0 0 0 0,0 0 0 0 0,1 0 0 0 0,-1 0 0 0 0,0 0 0 0 0,0 0 0 0 0,1-1 0 0 0,-1 1 0 0 0,0 0 0 0 0,0 0 0 0 0,1 0 0 0 0,-1 0 0 0 0,0-1 0 0 0,0 1 0 0 0,0 0 0 0 0,5-4 0 0 0,-5 4 0 0 0,0 0 0 0 0,1 0 0 0 0,-1-1 0 0 0,0 1 0 0 0,1 0 0 0 0,-1 0 0 0 0,0 0 0 0 0,1-1 0 0 0,-1 1 0 0 0,1 0 0 0 0,-1 0 0 0 0,0 0 0 0 0,1 0 0 0 0,-1 0 0 0 0,1 0 0 0 0,-1 0 0 0 0,0 0 0 0 0,1 0 0 0 0,-1 0 0 0 0,1 0 0 0 0,-1 0 0 0 0,1 0 0 0 0,-1 0 0 0 0,0 0 0 0 0,1 0 0 0 0,-1 0 0 0 0,1 1 0 0 0,0-1 0 0 0,-1 0 0 0 0,0 0 0 0 0,0 1 0 0 0,0-1 0 0 0,1 0 0 0 0,-1 0 0 0 0,0 0 0 0 0,0 0 0 0 0,1 0 0 0 0,-1 0 0 0 0,0 0 0 0 0,0 0 0 0 0,1 0 0 0 0,-1 0 0 0 0,0 0 0 0 0,0 0 0 0 0,1 0 0 0 0,-1 0 0 0 0,0 0 0 0 0,0 0 0 0 0,1 0 0 0 0,-1 0 0 0 0,0 0 0 0 0,0 0 0 0 0,1 0 0 0 0,-1-1 0 0 0,0 1 0 0 0,0 0 0 0 0,0 0 0 0 0,1 0 0 0 0,-1 0 0 0 0,0 0 0 0 0,0-1 0 0 0,0 1 0 0 0,1 0 0 0 0,-1 0 0 0 0,0 0 0 0 0,0-1 0 0 0,0 1 0 0 0,0 0 0 0 0,0 0 0 0 0,0-1 0 0 0,1 1 0 0 0,-1-1 2 0 0,1 0 1 0 0,-1 0-1 0 0,1 1 0 0 0,-1-1 1 0 0,1 0-1 0 0,0 1 0 0 0,-1-1 1 0 0,1 1-1 0 0,0-1 0 0 0,0 0 0 0 0,-1 1 1 0 0,1-1-1 0 0,0 1 0 0 0,0 0 1 0 0,0-1-1 0 0,0 1 0 0 0,-1 0 1 0 0,1 0-1 0 0,0-1 0 0 0,0 1 0 0 0,0 0 1 0 0,0 0-1 0 0,0 0 0 0 0,0 0 1 0 0,0 0-1 0 0,0 0 0 0 0,0 0 1 0 0,0 0-1 0 0,-1 1 0 0 0,1-1 0 0 0,0 0 1 0 0,0 1-1 0 0,0-1 0 0 0,0 0 1 0 0,0 1-1 0 0,-1-1 0 0 0,2 1 1 0 0,2 1 34 0 0,-3-1 77 0 0,15 3-148 0 0,-4-5-187 0 0,-3-1 221 0 0,-8 1 0 0 0,0 1 0 0 0,1 0 0 0 0,-1-1 0 0 0,0 1 0 0 0,1 0 0 0 0,-1 0 0 0 0,1 0 0 0 0,-1 0 0 0 0,3 0 0 0 0,-4 0 0 0 0,1 0 0 0 0,0 0 0 0 0,-1 0 0 0 0,1 0 0 0 0,0 0 0 0 0,-1 0 0 0 0,1-1 0 0 0,0 1 0 0 0,-1 0 0 0 0,1 0 0 0 0,-1-1 0 0 0,1 1 0 0 0,0-1 0 0 0,-1 1 0 0 0,1 0 0 0 0,-1-1 0 0 0,1 1 0 0 0,-1-1 0 0 0,1 0 0 0 0,8-6 0 0 0,-4 6 0 0 0,0 0 0 0 0,-1 0 0 0 0,1 1 0 0 0,0-1 0 0 0,5 1 0 0 0,-3 1-6 0 0,-1-1 1 0 0,0 0-1 0 0,0-1 0 0 0,1 0 1 0 0,-1 0-1 0 0,0 0 0 0 0,8-3 1 0 0,27-3-22 0 0,-29 5 27 0 0,1 1 0 0 0,19-6 0 0 0,-18 6 24 0 0,-13 1-21 0 0,0 1 0 0 0,1-1 0 0 0,-1 0 0 0 0,0 0-1 0 0,1 0 1 0 0,-1-1 0 0 0,0 1 0 0 0,1 0 0 0 0,-1 0 0 0 0,0-1 0 0 0,0 1-1 0 0,1-1 1 0 0,1 0 0 0 0,28-12 20 0 0,0 1 7 0 0,-15 2-14 0 0,-16 9-20 0 0,1 0-1 0 0,0 1 1 0 0,0-1 0 0 0,0 0 0 0 0,0 1-1 0 0,0-1 1 0 0,0 1 0 0 0,0-1-1 0 0,0 1 1 0 0,0 0 0 0 0,0-1-1 0 0,1 1 1 0 0,-1 0 0 0 0,0 0-1 0 0,2 0 1 0 0,0-1 0 0 0,0 1 1 0 0,0 0-1 0 0,1 0 0 0 0,-1 0 0 0 0,0 0 1 0 0,5 1-1 0 0,-4 0 19 0 0,-2 0-7 0 0,19-2 6 0 0,-7-1 40 0 0,-10 1-46 0 0,6-1 36 0 0,20-6-33 0 0,-19 6 0 0 0,38-13 42 0 0,-11 0-53 0 0,39-36 248 0 0,-32 33-248 0 0,-36 16 0 0 0,24-11 0 0 0,-15 5 0 0 0,0-2 0 0 0,1 3 0 0 0,0-1 0 0 0,1 1 0 0 0,3 1 0 0 0,2 1 0 0 0,62-16 0 0 0,-85 21 0 0 0,94-28 0 0 0,-60 20 0 0 0,-30 8 0 0 0,1-1 0 0 0,-1-1 0 0 0,0 1 0 0 0,0-1 0 0 0,0 0 0 0 0,11-6 0 0 0,15-6 0 0 0,71-27 72 0 0,-60 22-8 0 0,-2-2-64 0 0,-26 16 0 0 0,-1-1 0 0 0,23-13 0 0 0,-35 18 0 0 0,84-52 320 0 0,-62 38-307 0 0,39-17 1 0 0,-12 6 23 0 0,-46 25-37 0 0,-4 1 0 0 0,0-1 0 0 0,0 1 0 0 0,1 0 0 0 0,-1-1 0 0 0,0 1 0 0 0,0-1 0 0 0,0 1 0 0 0,0-1 0 0 0,0 1 0 0 0,0-1 0 0 0,0 0 0 0 0,0 0 0 0 0,0 1 0 0 0,2-3 0 0 0,7-4 0 0 0,9-6 0 0 0,-10 9 1 0 0,157-73 62 0 0,-38 1 74 0 0,-63 32-26 0 0,-55 38-112 0 0,-8 5 2 0 0,0 0 0 0 0,0-1 0 0 0,0 1 0 0 0,0-1 0 0 0,0 1 0 0 0,0-1 0 0 0,0 0 0 0 0,0 0 1 0 0,0 0-1 0 0,1-2 0 0 0,-1 0 11 0 0,3 0 17 0 0,18-9-17 0 0,-6 2-12 0 0,0-1 0 0 0,-1-1 0 0 0,17-17 0 0 0,32-41 0 0 0,-49 50 0 0 0,-12 15 0 0 0,1 1 0 0 0,-1-1 0 0 0,1 1 0 0 0,5-5 0 0 0,17-18 0 0 0,4-6 0 0 0,-5 6 0 0 0,-10 14 0 0 0,-14 11 0 0 0,1 0 0 0 0,1 0 0 0 0,-1 0 0 0 0,0 1 0 0 0,5-3 0 0 0,-7 4 3 0 0,1 1 0 0 0,-1-1 0 0 0,1 0 0 0 0,-1 0 0 0 0,0 0-1 0 0,0 0 1 0 0,1 0 0 0 0,-1 0 0 0 0,0 0 0 0 0,0 0 0 0 0,0 0 0 0 0,2-3 0 0 0,10-11 23 0 0,-7 8-26 0 0,-3 4 0 0 0,-1 0 0 0 0,0 1 0 0 0,1-1 0 0 0,0 1 0 0 0,5-4 0 0 0,0 0 0 0 0,-3 0 0 0 0,-8 0 0 0 0,6-1 0 0 0,8-7 0 0 0,9-7 0 0 0,6-3 0 0 0,-2-3 0 0 0,-18 21 0 0 0,8-14 0 0 0,3 3 0 0 0,-16 15 0 0 0,0 1 0 0 0,0 0 0 0 0,0 0 0 0 0,0 0-1 0 0,0 0 1 0 0,0 0 0 0 0,0 1 0 0 0,0-1 0 0 0,0 0 0 0 0,0 0 0 0 0,2 0-1 0 0,5-6 1 0 0,18-26 66 0 0,-14 16-66 0 0,-10 14 0 0 0,0-3 0 0 0,19-19 0 0 0,-17 20 0 0 0,-2 0 0 0 0,2-4 0 0 0,9-12 0 0 0,-8 16 0 0 0,-1 0 0 0 0,0 0 0 0 0,0 0 0 0 0,-3 5 0 0 0,-1-1 0 0 0,0 1 0 0 0,1 0 0 0 0,-1-1 0 0 0,1 1 0 0 0,-1-1 0 0 0,0 0 0 0 0,1 1 0 0 0,-1-1 0 0 0,0 1 0 0 0,0-1 0 0 0,0 1 0 0 0,1-1 0 0 0,-1 0 0 0 0,0 1 0 0 0,0-2 0 0 0,3-6 1 0 0,16-11-22 0 0,-18 19-72 0 0,0-1-599 0 0,-1 0 665 0 0,1 1-1 0 0,-1 0 1 0 0,0-1 0 0 0,0 1-1 0 0,1-1 1 0 0,-1 1-1 0 0,0-1 1 0 0,0 1 0 0 0,0 0-1 0 0,0-1 1 0 0,0 1-1 0 0,0-1 1 0 0,1 1-1 0 0,-1-1 1 0 0,0 1 0 0 0,0-1-1 0 0,0 1 1 0 0,-1-1-1 0 0,1 1 1 0 0,0 0 0 0 0,0-1-1 0 0,0 0 1 0 0,-2-14-1425 0 0,2 14 1283 0 0,0 0-131 0 0,-6-22-4049 0 0,5 21 3258 0 0,1 1 1 0 0,-1-1-1 0 0,0 0 0 0 0,0 1 1 0 0,-1-1-1 0 0,1 1 0 0 0,0-1 1 0 0,0 1-1 0 0,-1 0 0 0 0,1-1 1 0 0,-1 1-1 0 0,1 0 0 0 0,-1 0 1 0 0,-3-2-1 0 0,1 3-308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4287 0 0,'0'0'7688'0'0,"3"-9"-2834"0"0,-17 23-3717 0 0,15-13-1225 0 0,-1-1 86 0 0,1 0 0 0 0,-1 1-1 0 0,0-1 1 0 0,0 0 0 0 0,0 1-1 0 0,0-1 1 0 0,0 0-1 0 0,1 1 1 0 0,-1-1 0 0 0,0 0-1 0 0,0 0 1 0 0,0 1 0 0 0,1-1-1 0 0,-1 0 1 0 0,0 0-1 0 0,1 1 1 0 0,-1-1 0 0 0,0 0-1 0 0,0 0 1 0 0,1 0 0 0 0,-1 0-1 0 0,0 0 1 0 0,1 1-1 0 0,-1-1 1 0 0,0 0 0 0 0,1 0-1 0 0,-1 0 1 0 0,0 0 0 0 0,1 0-1 0 0,-1 0 1 0 0,0 0 0 0 0,1 0-1 0 0,-1 0 1 0 0,0 0-1 0 0,1 0 1 0 0,-1 0 0 0 0,0 0-1 0 0,1-1 1 0 0,33-5-83 0 0,-19 4 49 0 0,-1 0 10 0 0,-15 0-114 0 0,-7 0-158 0 0,6 1 243 0 0,-1-1 34 0 0,2 1-11 0 0,-7 1 85 0 0,8 0-52 0 0,0 0 1 0 0,-1 0-1 0 0,1 0 1 0 0,0 0-1 0 0,0 0 1 0 0,-1 0-1 0 0,1 0 0 0 0,0 1 1 0 0,0-1-1 0 0,-1 0 1 0 0,1 0-1 0 0,0 0 1 0 0,0 0-1 0 0,0 0 1 0 0,-1 0-1 0 0,1 1 0 0 0,0-1 1 0 0,0 0-1 0 0,0 0 1 0 0,-1 0-1 0 0,1 1 1 0 0,0-1-1 0 0,0 0 1 0 0,0 0-1 0 0,0 0 0 0 0,0 1 1 0 0,0-1-1 0 0,0 0 1 0 0,-1 0-1 0 0,1 1 1 0 0,0-1-1 0 0,0 0 1 0 0,0 0-1 0 0,0 1 0 0 0,0-1 1 0 0,0 0-1 0 0,0 0 1 0 0,0 1-1 0 0,0-1 1 0 0,0 1-1 0 0,2 5-39 0 0,-1-5-127 0 0,6 4-271 0 0,2-31-15555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4:41.963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213 1793 8175 0 0,'3'10'872'0'0,"6"94"2147"0"0,-9-45-2308 0 0,1 4 39 0 0,-1-63-745 0 0,0 0 0 0 0,0 0-1 0 0,1 0 1 0 0,-1 0 0 0 0,0 0 0 0 0,0 0-1 0 0,0 0 1 0 0,0 0 0 0 0,0 0-1 0 0,0 0 1 0 0,0 0 0 0 0,0 0-1 0 0,0 0 1 0 0,0 0 0 0 0,0 0 0 0 0,0 0-1 0 0,0 0 1 0 0,0 0 0 0 0,0 0-1 0 0,0 0 1 0 0,0 0 0 0 0,0 0-1 0 0,0 0 1 0 0,0 0 0 0 0,0 0 0 0 0,1 0-1 0 0,-1 0 1 0 0,0 0 0 0 0,0 0-1 0 0,0 0 1 0 0,0 0 0 0 0,0 0-1 0 0,0 0 1 0 0,0 0 0 0 0,0 0 0 0 0,0 0-1 0 0,0 0 1 0 0,0 0 0 0 0,0 0-1 0 0,0 1 1 0 0,0-1 0 0 0,0 0-1 0 0,0 0 1 0 0,0 0 0 0 0,0 0 0 0 0,0 0-1 0 0,0 0 1 0 0,0 0 0 0 0,0 0-1 0 0,0 0 1 0 0,0 0 0 0 0,0 0-1 0 0,0 0 1 0 0,0 0 0 0 0,0 0 0 0 0,0 0-1 0 0,0 0 1 0 0,0 0 0 0 0,0 0-1 0 0,0 0 1 0 0,2-6 69 0 0,2-9-56 0 0,8-143 21 0 0,0 68-113 0 0,-6 29 153 0 0,-4 30 570 0 0,-8 40-354 0 0,5-5-292 0 0,1 0 0 0 0,-1 0 0 0 0,0 0 0 0 0,-1-1 0 0 0,-1 5 0 0 0,-4 12-4 0 0,-12 37 1 0 0,1 17 254 0 0,9-43 28 0 0,7-24-219 0 0,0-1 1 0 0,0 1-1 0 0,-1 7 1 0 0,-11 34 242 0 0,14-46-288 0 0,0-2-12 0 0,0 1 0 0 0,0 0 0 0 0,0 0 1 0 0,-1-1-1 0 0,1 1 0 0 0,0 0 1 0 0,0 0-1 0 0,0-1 0 0 0,-1 1 1 0 0,1 0-1 0 0,0-1 0 0 0,-1 1 1 0 0,1 0-1 0 0,-1-1 0 0 0,1 1 0 0 0,-1-1 1 0 0,1 1-1 0 0,-1-1 0 0 0,1 1 1 0 0,-1-1-1 0 0,0 1 0 0 0,1-1 1 0 0,-1 1-1 0 0,1-1 0 0 0,-2 1 1 0 0,2-1-6 0 0,0 0 1 0 0,0 0-1 0 0,0 0 0 0 0,0 0 1 0 0,-1 0-1 0 0,1 0 1 0 0,0 0-1 0 0,0 0 1 0 0,0 0-1 0 0,0 0 1 0 0,0 0-1 0 0,0 0 1 0 0,0 0-1 0 0,0 0 1 0 0,-1 0-1 0 0,1 0 0 0 0,0 0 1 0 0,0 0-1 0 0,0 0 1 0 0,0 0-1 0 0,0 0 1 0 0,0 0-1 0 0,0 0 1 0 0,-1 0-1 0 0,1 0 1 0 0,0 0-1 0 0,0 0 1 0 0,0 0-1 0 0,0 0 0 0 0,0 0 1 0 0,0 0-1 0 0,0 0 1 0 0,0-1-1 0 0,0 1 1 0 0,0 0-1 0 0,0 0 1 0 0,-1 0-1 0 0,1 0 1 0 0,0 0-1 0 0,0 0 1 0 0,0 0-1 0 0,0 0 0 0 0,0-1 1 0 0,-1-7 34 0 0,1-8 2 0 0,2-8-38 0 0,-1 0 0 0 0,9-42 0 0 0,1 1-72 0 0,-7 42 72 0 0,-4 20 0 0 0,1-1 0 0 0,-1 0 0 0 0,1 0 0 0 0,0 1 0 0 0,2-6 0 0 0,-1-13 60 0 0,-9 41 27 0 0,5-15-51 0 0,0 0 0 0 0,0 0 0 0 0,1 0 0 0 0,-2 7 0 0 0,-3 9 77 0 0,-17 46-47 0 0,4-1-86 0 0,18-61 35 0 0,0-1 0 0 0,1 1 0 0 0,-1 0 0 0 0,0-1 0 0 0,1 5 0 0 0,0-4 21 0 0,0 0 1 0 0,-1 0 0 0 0,1-1 0 0 0,-3 8 0 0 0,3 3 41 0 0,0-13-74 0 0,0 0 0 0 0,0-1 0 0 0,1 1 0 0 0,-1 0 1 0 0,0-1-1 0 0,0 1 0 0 0,0 0 0 0 0,0-1 0 0 0,0 1 0 0 0,0 0 0 0 0,-1-1 0 0 0,1 1 0 0 0,0 0 0 0 0,0 0 0 0 0,0-1 0 0 0,-1 1 0 0 0,1-1 0 0 0,-1 2 0 0 0,2-1 39 0 0,-1-1-43 0 0,0 1 0 0 0,0-1 1 0 0,1 0-1 0 0,-1 0 0 0 0,0 0 1 0 0,1 0-1 0 0,-1 0 0 0 0,0 1 1 0 0,1-1-1 0 0,-1 0 1 0 0,0 0-1 0 0,1 0 0 0 0,-1 0 1 0 0,0 0-1 0 0,1 0 0 0 0,-1 0 1 0 0,0 0-1 0 0,1 0 0 0 0,-1 0 1 0 0,0 0-1 0 0,1 0 1 0 0,-1-1-1 0 0,0 1 0 0 0,1 0 1 0 0,-1 0-1 0 0,0 0 0 0 0,0 0 1 0 0,1 0-1 0 0,-1-1 0 0 0,0 1 1 0 0,1 0-1 0 0,-1 0 0 0 0,0-1 1 0 0,0 1-1 0 0,0 0 1 0 0,1-1-1 0 0,3-7-3 0 0,0-8 3 0 0,4-14 0 0 0,-1 0 0 0 0,2-35 0 0 0,-5 44 0 0 0,-3 18 0 0 0,0 1 0 0 0,-1-1 0 0 0,1 0 0 0 0,-1 0 0 0 0,1 0 0 0 0,-1 0 0 0 0,0 1 0 0 0,0-1 0 0 0,-1-4 0 0 0,1-4 0 0 0,0 10 0 0 0,0 0 0 0 0,0 0 0 0 0,0 0 0 0 0,0 0 0 0 0,0 0 0 0 0,0 0 0 0 0,0 0 0 0 0,0 0 0 0 0,-1 0 0 0 0,1 0 0 0 0,-1-1 0 0 0,1 1 0 0 0,0 1 0 0 0,0 0 0 0 0,0 0 0 0 0,0-1 0 0 0,-1 1 0 0 0,1 0 0 0 0,0 0 0 0 0,0 0 0 0 0,0-1 0 0 0,0 1-1 0 0,-1 0 1 0 0,1 0 0 0 0,0 0 0 0 0,0-1 0 0 0,0 1 0 0 0,-1 0 0 0 0,1 0 0 0 0,0 0 0 0 0,0 0 0 0 0,-1 0 0 0 0,1 0 0 0 0,0 0 0 0 0,0 0 0 0 0,-1-1-1 0 0,1 1 1 0 0,0 0 0 0 0,0 0 0 0 0,-1 0 0 0 0,1 0 0 0 0,0 0 0 0 0,-1 0 0 0 0,1 1 0 0 0,0-1 0 0 0,0 0 0 0 0,-1 0 0 0 0,1 0 0 0 0,-3 3 13 0 0,2-3-11 0 0,1 1 1 0 0,-1-1-1 0 0,1 1 1 0 0,-1-1-1 0 0,1 1 1 0 0,0 0-1 0 0,-1-1 0 0 0,1 1 1 0 0,0 0-1 0 0,0-1 1 0 0,-1 1-1 0 0,1 0 1 0 0,0-1-1 0 0,0 1 0 0 0,0 1 1 0 0,-3 7 11 0 0,0-3-23 0 0,1-1-1 0 0,0 1 0 0 0,0-1 1 0 0,0 1-1 0 0,0 0 1 0 0,0 6-1 0 0,-3 10-11 0 0,-8 59 21 0 0,12-73 0 0 0,0 0 0 0 0,-1 16 0 0 0,-2 13 0 0 0,4-33 32 0 0,-1 1 0 0 0,1-1 0 0 0,0 1-1 0 0,0 5 1 0 0,-1 17 425 0 0,1-26-446 0 0,0 0-1 0 0,0 0 1 0 0,0-1 0 0 0,0 1-1 0 0,0 0 1 0 0,0-1 0 0 0,0 1-1 0 0,1 0 1 0 0,-1 0-1 0 0,0-1 1 0 0,0 1 0 0 0,0 0-1 0 0,1-1 1 0 0,-1 1-1 0 0,0 0 1 0 0,1-1 0 0 0,-1 1-1 0 0,1-1 1 0 0,0 2 0 0 0,3 8-224 0 0,-3-10 212 0 0,0 0-1 0 0,0 0 1 0 0,0 0-1 0 0,0 0 1 0 0,0 0 0 0 0,0 0-1 0 0,0-1 1 0 0,-1 1-1 0 0,1 0 1 0 0,0-1-1 0 0,0 1 1 0 0,1-1 0 0 0,6-12 43 0 0,-1 0 0 0 0,0 0 0 0 0,-1-1 0 0 0,0 0 1 0 0,-1 0-1 0 0,4-20 0 0 0,-1-4 36 0 0,4-48-1 0 0,-11 74-77 0 0,0 8 0 0 0,0-1 0 0 0,0 0 0 0 0,-1 1 0 0 0,0-1 0 0 0,0 0 0 0 0,-1-8 0 0 0,1 13 0 0 0,-1 0 0 0 0,1 0 0 0 0,0-1 0 0 0,0 1 0 0 0,0 0 0 0 0,0 0 0 0 0,0-1 0 0 0,0 1 0 0 0,0 0 0 0 0,0 0 0 0 0,0-1 0 0 0,0 1 0 0 0,-1 0 0 0 0,1 0 0 0 0,0 0 0 0 0,0-1 0 0 0,0 1 0 0 0,0 0 0 0 0,-1 0 0 0 0,1 0 0 0 0,0-1 0 0 0,0 1 0 0 0,0 0 0 0 0,-1 0 0 0 0,1 0 0 0 0,0 0 0 0 0,0 0 0 0 0,-1 0 0 0 0,1 0 0 0 0,0-1 0 0 0,0 1 0 0 0,-1 0 0 0 0,1 0 0 0 0,0 0 0 0 0,0 0 0 0 0,-1 0 0 0 0,1 0 0 0 0,0 0 0 0 0,-1 0 0 0 0,1 0 0 0 0,0 0 0 0 0,0 1 0 0 0,-1-1 0 0 0,1 0 0 0 0,0 0 0 0 0,0 0 0 0 0,-1 0 0 0 0,1 0 0 0 0,0 0 0 0 0,0 0 0 0 0,0 1 0 0 0,-1-1 0 0 0,1 0 0 0 0,0 0 0 0 0,-8 9 0 0 0,8-9 0 0 0,-6 12 0 0 0,0 0 0 0 0,1 0 0 0 0,-7 24 0 0 0,-1 6-44 0 0,-8 25 6 0 0,14-52 81 0 0,5-14 201 0 0,7-9-61 0 0,-2 0-179 0 0,0-1-1 0 0,0 1 1 0 0,0-1-1 0 0,-1 1 1 0 0,1-16-1 0 0,-1 14-4 0 0,5-31 1 0 0,17-58 0 0 0,-21 90-13 0 0,-3 8-22 0 0,0 1 26 0 0,0 1 0 0 0,-1-1 0 0 0,1 0 0 0 0,0 0 0 0 0,0 0 0 0 0,-1 0 0 0 0,1 0-1 0 0,0 1 1 0 0,0-1 0 0 0,-1 0 0 0 0,1 0 0 0 0,0 0 0 0 0,0 1 0 0 0,0-1 0 0 0,-1 0 0 0 0,1 0 0 0 0,0 1 0 0 0,0-1-1 0 0,0 0 1 0 0,0 0 0 0 0,0 1 0 0 0,0-1 0 0 0,0 0 0 0 0,-1 0 0 0 0,1 1 0 0 0,0-1 0 0 0,0 0 0 0 0,0 1 0 0 0,0-1-1 0 0,0 0 1 0 0,0 1 0 0 0,1 13 27 0 0,-1-8 67 0 0,-1 2-51 0 0,0 1 0 0 0,0 0 0 0 0,1-1 0 0 0,0 1 0 0 0,2 15 0 0 0,-1-10-34 0 0,0-12 6 0 0,0-5 7 0 0,2-3 22 0 0,23-89 274 0 0,-7 29-280 0 0,-19 66-29 0 0,2-9 14 0 0,1 1 0 0 0,-1-1-1 0 0,2 1 1 0 0,-1-1 0 0 0,8-11 0 0 0,-8 47 93 0 0,-7-5-89 0 0,-9 48 126 0 0,11-53-59 0 0,4-14-56 0 0,5-8-15 0 0,1-7-14 0 0,-1 0 0 0 0,0 0 0 0 0,7-20 0 0 0,-8 19 0 0 0,-1-1 0 0 0,0-1 0 0 0,-1 1 0 0 0,3-22 0 0 0,-1 4 102 0 0,-4 19-37 0 0,0 0 0 0 0,-2 0 0 0 0,0-19 0 0 0,0 12-64 0 0,-3 4 117 0 0,3 14-124 0 0,-1 1 1 0 0,1-1-1 0 0,-1 1 1 0 0,1-1-1 0 0,0 1 1 0 0,0-1-1 0 0,0 1 1 0 0,0-1-1 0 0,0 1 0 0 0,0-1 1 0 0,0 1-1 0 0,0-1 1 0 0,1 1-1 0 0,-1-1 1 0 0,1-1-1 0 0,0 2 5 0 0,-1-6-8 0 0,1 5-10 0 0,-1 0 1 0 0,1 0 0 0 0,-1 0 0 0 0,1 0-1 0 0,0 0 1 0 0,0 1 0 0 0,0-1 0 0 0,0 0 0 0 0,0 0-1 0 0,0 1 1 0 0,0-1 0 0 0,0 1 0 0 0,3-3 0 0 0,-2 2 38 0 0,-1 0 0 0 0,1 0 0 0 0,0 0 0 0 0,-1-1 1 0 0,1 1-1 0 0,-1 0 0 0 0,1-4 0 0 0,10-103 236 0 0,-4 39-256 0 0,-7 63 9 0 0,-1-1 0 0 0,0 1 0 0 0,0-1 0 0 0,-1 1 0 0 0,-3-15 0 0 0,4 21 2 0 0,0-1-2 0 0,0 1 0 0 0,0-1 1 0 0,-1 1-1 0 0,1-1 0 0 0,-1 1 0 0 0,1-1 0 0 0,-1 1 0 0 0,-1-3 0 0 0,1 4-3 0 0,0 0 0 0 0,1 0 0 0 0,-1 0 0 0 0,1 1 0 0 0,-1-1 0 0 0,1 0 0 0 0,0 1 0 0 0,-1-1 0 0 0,1 1 0 0 0,-1-1 0 0 0,1 0 0 0 0,0 1 0 0 0,-1-1 0 0 0,1 1 0 0 0,0-1 0 0 0,-1 1 0 0 0,1-1 0 0 0,0 1 0 0 0,0-1 0 0 0,-1 1 0 0 0,1-1 1 0 0,0 1-1 0 0,0-1 0 0 0,0 2 0 0 0,-1 0 0 0 0,-4 7-6 0 0,1 0 0 0 0,0 0 0 0 0,0 0 0 0 0,1 0 0 0 0,0 1 0 0 0,1-1 0 0 0,-1 11 0 0 0,-3 7-46 0 0,-1 11-15 0 0,-6 73 0 0 0,11-97 62 0 0,1-11 0 0 0,0-1 0 0 0,1 1 1 0 0,0 0-1 0 0,-1-1 1 0 0,1 1-1 0 0,0 0 0 0 0,1-1 1 0 0,-1 1-1 0 0,0 0 1 0 0,1-1-1 0 0,-1 1 0 0 0,2 2 1 0 0,10-35 271 0 0,-6-60-97 0 0,-8-160-1 0 0,-9 176-58 0 0,10 69-136 0 0,0 0 0 0 0,0 0 0 0 0,0 0-1 0 0,-4-6 1 0 0,3 7 19 0 0,1 4 0 0 0,1 0 0 0 0,0 0 0 0 0,0 0 0 0 0,0 0 0 0 0,-1-1 0 0 0,1 1 0 0 0,0 0 0 0 0,0 0 0 0 0,-1 0 0 0 0,1 0 0 0 0,0 0 0 0 0,0 0 0 0 0,-1 0 0 0 0,1 0 0 0 0,0 0 0 0 0,0 0 0 0 0,-1 0 0 0 0,1 0 0 0 0,0 0 0 0 0,0 0 0 0 0,-1 1 0 0 0,1-1 0 0 0,0 0 0 0 0,0 0 0 0 0,0 0 0 0 0,-1 0 0 0 0,1 0 0 0 0,0 0 0 0 0,0 1 0 0 0,0-1 0 0 0,-1 0 0 0 0,1 0 0 0 0,0 0 0 0 0,0 0 0 0 0,0 1 0 0 0,0-1 0 0 0,0 0 0 0 0,-1 0 0 0 0,1 0 0 0 0,0 1 0 0 0,0-1 0 0 0,0 0 0 0 0,0 1 0 0 0,-4 5 1 0 0,0 1-1 0 0,1 0 0 0 0,-1 0 1 0 0,2 1-1 0 0,-1-1 1 0 0,1 0-1 0 0,-2 10 1 0 0,-5 58-73 0 0,3-22-92 0 0,-2 42 84 0 0,7-28 80 0 0,1-67 13 0 0,0 1-1 0 0,0 0 0 0 0,0-1 1 0 0,0 1-1 0 0,0 0 1 0 0,0-1-1 0 0,0 1 0 0 0,0-1 1 0 0,0 1-1 0 0,1 0 1 0 0,-1-1-1 0 0,0 1 0 0 0,0 0 1 0 0,0-1-1 0 0,1 1 1 0 0,-1-1-1 0 0,0 1 0 0 0,2 0 1 0 0,0-1 167 0 0,0-8-58 0 0,4-72-34 0 0,7-32-170 0 0,-1-10 82 0 0,-7 86 1 0 0,-3 24-7 0 0,0-26 1 0 0,-2-23 167 0 0,0 61-158 0 0,0 0-1 0 0,0 0 0 0 0,0 0 1 0 0,0 0-1 0 0,0 0 0 0 0,0 0 1 0 0,0 0-1 0 0,0 0 0 0 0,0 0 1 0 0,0 0-1 0 0,0 0 0 0 0,0-1 1 0 0,0 1-1 0 0,0 0 0 0 0,0 0 1 0 0,0 0-1 0 0,0 0 0 0 0,0 0 1 0 0,0 0-1 0 0,0 0 0 0 0,0 0 1 0 0,0 0-1 0 0,0 0 0 0 0,0 0 1 0 0,-1 0-1 0 0,1 0 0 0 0,0 0 1 0 0,0 0-1 0 0,0 0 0 0 0,0 0 1 0 0,0 0-1 0 0,0 0 1 0 0,0 0-1 0 0,0 0 0 0 0,0 0 1 0 0,0 0-1 0 0,0 0 0 0 0,0 0 1 0 0,0 0-1 0 0,-1 0 0 0 0,1 0 1 0 0,0 0-1 0 0,0 0 0 0 0,0 0 1 0 0,0 0-1 0 0,0 0 0 0 0,0 0 1 0 0,0 0-1 0 0,0 0 0 0 0,0 0 1 0 0,0 0-1 0 0,0 0 0 0 0,0 0 1 0 0,0 0-1 0 0,0 0 0 0 0,0 0 1 0 0,-1 0-1 0 0,1 1 0 0 0,0-1 1 0 0,0 0-1 0 0,0 0 0 0 0,0 0 1 0 0,-6 7 29 0 0,-4 11-53 0 0,0 12-12 0 0,-3 12-16 0 0,5-10 49 0 0,-2 18-14 0 0,5-22-17 0 0,3-17 20 0 0,1 0 0 0 0,-1 12 0 0 0,0-9 10 0 0,2 4 0 0 0,2-13 5 0 0,-1-5 7 0 0,1-5 23 0 0,-2 5-27 0 0,4-36 85 0 0,3-56 18 0 0,-5 64-30 0 0,1-6-82 0 0,-2-19 1 0 0,1 14-80 0 0,-2 32 76 0 0,0-1 0 0 0,0 1 0 0 0,1-9 0 0 0,1 8 4 0 0,-4 9-6 0 0,1 0 0 0 0,-1 0 0 0 0,1 0 0 0 0,0 0 0 0 0,-1 1 0 0 0,1-1 0 0 0,0 1 0 0 0,0-1 0 0 0,0 1 0 0 0,0-1 0 0 0,-1 3 0 0 0,2-3 6 0 0,0-1 0 0 0,0 1 0 0 0,0-1 0 0 0,0 0 0 0 0,0 1 0 0 0,0-1 0 0 0,0 0 0 0 0,0 0 0 0 0,0 1 0 0 0,0-1 0 0 0,-1 0 0 0 0,1 1 0 0 0,0-1 0 0 0,0 0 0 0 0,0 0 0 0 0,0 1 0 0 0,-1-1 0 0 0,1 0 0 0 0,0 0 0 0 0,0 1 0 0 0,0-1 0 0 0,-1 0 0 0 0,1 0 0 0 0,0 0 0 0 0,0 0 0 0 0,-1 1 0 0 0,1-1 0 0 0,0 0 0 0 0,-1 0 0 0 0,1 0 0 0 0,0 0 0 0 0,0 0 0 0 0,-1 0 0 0 0,1 0 0 0 0,0 0 0 0 0,-1 0 0 0 0,1 0 0 0 0,0 0 0 0 0,0 1 0 0 0,-1-1 0 0 0,1 0 0 0 0,0 0 0 0 0,0 0 0 0 0,0 0 0 0 0,0 0 0 0 0,-1 0 0 0 0,1 0 0 0 0,0 0 0 0 0,0 0 0 0 0,0 0 0 0 0,0 0 0 0 0,-1-1 0 0 0,1 1 0 0 0,0 0 0 0 0,0 0 0 0 0,0 0 0 0 0,0 0 0 0 0,0 0 0 0 0,-1 0 0 0 0,1 0 0 0 0,0 0 0 0 0,0 0 0 0 0,0 0 0 0 0,0-1 0 0 0,0 1 0 0 0,0 0 0 0 0,0 0 0 0 0,-1 0 0 0 0,1 0 0 0 0,0 0 0 0 0,0-1 0 0 0,0 1 0 0 0,0 0 0 0 0,0 0 0 0 0,0 0 0 0 0,0 0 0 0 0,0 0 0 0 0,0-1 0 0 0,0 1 0 0 0,0 0 0 0 0,0 0 0 0 0,0 0 0 0 0,0-1 0 0 0,0-7 0 0 0,0 8 0 0 0,6-43 88 0 0,6-14-8 0 0,-1-2-80 0 0,-1 10 11 0 0,-3 17 53 0 0,-10 69 53 0 0,3-38-114 0 0,0-1 11 0 0,-1-1 0 0 0,1 1 1 0 0,0 0-1 0 0,0 0 0 0 0,0-1 0 0 0,0 1 0 0 0,0 0 0 0 0,1-1 0 0 0,0-2 0 0 0,6-20 162 0 0,1-3-272 0 0,1-4 96 0 0,-6 26 0 0 0,-1 0 0 0 0,0 0 0 0 0,-1 0 0 0 0,2-12 0 0 0,2 28-55 0 0,-1 3-15 0 0,0 3 58 0 0,-4-13 7 0 0,1 0-1 0 0,-1 0 1 0 0,1 0 0 0 0,0 0 0 0 0,0 0 0 0 0,0 0-1 0 0,0-1 1 0 0,1 1 0 0 0,2 4 0 0 0,-3-6 4 0 0,0 0 1 0 0,0-1 0 0 0,0 1-1 0 0,0-1 1 0 0,0 1-1 0 0,0-1 1 0 0,0 1 0 0 0,0-1-1 0 0,0 1 1 0 0,0-1-1 0 0,0 0 1 0 0,0 0 0 0 0,0 1-1 0 0,0-1 1 0 0,0 0-1 0 0,0 0 1 0 0,0 0 0 0 0,0 0-1 0 0,0 0 1 0 0,0-1-1 0 0,0 1 1 0 0,1 0 0 0 0,-1 0-1 0 0,0-1 1 0 0,0 1-1 0 0,0-1 1 0 0,0 1 0 0 0,1-1-1 0 0,3-1 2 0 0,-1 0-1 0 0,1-1 0 0 0,0 1 0 0 0,-1-1 0 0 0,0 0 0 0 0,1 0 0 0 0,-1 0 0 0 0,0 0 0 0 0,-1-1 0 0 0,1 1 0 0 0,0-1 0 0 0,2-5 0 0 0,8-6 0 0 0,-10 10 0 0 0,-1 1 0 0 0,1-1 0 0 0,-1 0 0 0 0,3-5 0 0 0,5-9 0 0 0,-3 0 17 0 0,-7 17-12 0 0,0 0-1 0 0,-1 0 1 0 0,1-1-1 0 0,0 1 1 0 0,0 0-1 0 0,1 0 1 0 0,1-3 0 0 0,6-10 8 0 0,2-2-16 0 0,-8 12 30 0 0,-4 4 35 0 0,1 1-57 0 0,0 1 0 0 0,-1-1 0 0 0,1 0 1 0 0,0 1-1 0 0,-1-1 0 0 0,1 0 0 0 0,0 1 0 0 0,0-1 0 0 0,-1 0 1 0 0,1 1-1 0 0,0-1 0 0 0,0 1 0 0 0,0-1 0 0 0,-1 0 0 0 0,1 1 1 0 0,0-1-1 0 0,0 1 0 0 0,0-1 0 0 0,0 1 0 0 0,0 0 0 0 0,0 1 6 0 0,-1 1 0 0 0,1 0 0 0 0,-1-1 0 0 0,1 1 0 0 0,-1-1 0 0 0,0 1 0 0 0,0-1 0 0 0,0 0 0 0 0,0 1 0 0 0,-3 3-1 0 0,3-5-8 0 0,0 1-1 0 0,0 0 0 0 0,1-1 0 0 0,-1 1 0 0 0,1 0 0 0 0,-1 0 0 0 0,1 0 0 0 0,0 0 0 0 0,-1 0 0 0 0,1 3 0 0 0,-3 13-2 0 0,-14 26 1 0 0,16-40 0 0 0,-1-1 0 0 0,1 1 0 0 0,-1 0 0 0 0,-4 5 0 0 0,4-6 0 0 0,0 0 0 0 0,0 0 0 0 0,1 0 0 0 0,-1 1 0 0 0,1-1 0 0 0,-2 6 0 0 0,-4 8 0 0 0,6-15 1 0 0,0 0-1 0 0,0-1 1 0 0,0 1 0 0 0,0 0 0 0 0,1-1 0 0 0,-1 1 0 0 0,1 0 0 0 0,-1 0 0 0 0,1 0 0 0 0,0-1 0 0 0,-1 4 0 0 0,1-2 13 0 0,-1-3-12 0 0,1 1 0 0 0,0-1 0 0 0,0 0 0 0 0,0 1 0 0 0,-1-1 0 0 0,1 1 0 0 0,0-1 0 0 0,0 1 0 0 0,0-1 0 0 0,0 1 0 0 0,0-1 0 0 0,0 1 0 0 0,0-1-1 0 0,0 1 1 0 0,0-1 0 0 0,0 1 0 0 0,0-1 0 0 0,1 1 0 0 0,-1 0 0 0 0,0-1-2 0 0,0 0 0 0 0,0 0 0 0 0,0 0 0 0 0,0 1 0 0 0,0-1 0 0 0,0 0 0 0 0,0 0 0 0 0,0 0 0 0 0,0 0 0 0 0,1 0 0 0 0,-1 1 0 0 0,0-1 0 0 0,0 0 0 0 0,0 0 0 0 0,0 0 0 0 0,0 0 0 0 0,0 0 0 0 0,0 0 0 0 0,0 0 0 0 0,1 1 0 0 0,-1-1 0 0 0,0 0 0 0 0,0 0 0 0 0,0 0 0 0 0,0 0 0 0 0,0 0 0 0 0,1 0 0 0 0,-1 0 0 0 0,0 0 0 0 0,0 0 0 0 0,0 0 0 0 0,0 0 0 0 0,0 0 0 0 0,1 0 0 0 0,-1 0 0 0 0,0 0 0 0 0,0 0 0 0 0,0 0 0 0 0,0 0 0 0 0,0 0 0 0 0,1 0 0 0 0,-1 0 0 0 0,0 0 0 0 0,0 0 0 0 0,0 0 0 0 0,3-2 0 0 0,0 0 0 0 0,-1 0 0 0 0,1 0 0 0 0,-1-1 0 0 0,0 1 0 0 0,0-1 0 0 0,0 1 0 0 0,2-4 0 0 0,10-11 0 0 0,36-41-60 0 0,-7 6 48 0 0,-21 25 12 0 0,40-56 0 0 0,-47 63 0 0 0,22-39 0 0 0,-15 27 64 0 0,-40 77-64 0 0,4-17 0 0 0,-1-1 0 0 0,-2 0 0 0 0,-22 28 0 0 0,37-53 0 0 0,1 0 0 0 0,-1-1 0 0 0,1 1 1 0 0,-1-1-1 0 0,0 1 0 0 0,0-1 0 0 0,-2 1 0 0 0,-1 2 10 0 0,5-4-9 0 0,0-1 0 0 0,0 1 1 0 0,0 0-1 0 0,0 0 0 0 0,0 0 0 0 0,0 0 1 0 0,0 0-1 0 0,0 0 0 0 0,0 0 0 0 0,0-1 1 0 0,0 1-1 0 0,0 0 0 0 0,0 0 0 0 0,0 0 1 0 0,0 0-1 0 0,0 0 0 0 0,0 0 1 0 0,0 0-1 0 0,0-1 0 0 0,0 1 0 0 0,0 0 1 0 0,0 0-1 0 0,0 0 0 0 0,0 0 0 0 0,-1 0 1 0 0,1 0-1 0 0,0 0 0 0 0,0 0 0 0 0,0 0 1 0 0,0-1-1 0 0,0 1 0 0 0,0 0 0 0 0,0 0 1 0 0,0 0-1 0 0,0 0 0 0 0,0 0 1 0 0,-1 0-1 0 0,1 0 0 0 0,0 0 0 0 0,0 0 1 0 0,0 0-1 0 0,0 0 0 0 0,0 0 0 0 0,0 0 1 0 0,0 0-1 0 0,-1 0 0 0 0,1 0 0 0 0,0 0 1 0 0,0 0-1 0 0,0 0 0 0 0,0 0 0 0 0,0 0 1 0 0,0 0-1 0 0,0 0 0 0 0,-1 0 0 0 0,5-9 54 0 0,8-15-55 0 0,-11 20 0 0 0,1 0 0 0 0,0-1 0 0 0,0 1 0 0 0,4-6 0 0 0,38-62-60 0 0,1-3 48 0 0,-6 11 12 0 0,-29 44 0 0 0,-9 17 0 0 0,-1 1 0 0 0,1 0 0 0 0,0 0 0 0 0,0-1 0 0 0,0 1 0 0 0,1 0 0 0 0,-1 0 0 0 0,0 0 0 0 0,1 0 0 0 0,0 1 0 0 0,2-4 0 0 0,5-5 0 0 0,-9 10 0 0 0,0 1 1 0 0,0-1-1 0 0,0 0 0 0 0,0 0 0 0 0,0 0 1 0 0,0 0-1 0 0,0 0 0 0 0,0 0 0 0 0,0 0 0 0 0,0 0 1 0 0,0 1-1 0 0,0-1 0 0 0,0 0 0 0 0,0 0 1 0 0,1 0-1 0 0,-1 0 0 0 0,0 0 0 0 0,0 0 1 0 0,0 0-1 0 0,0 0 0 0 0,0 0 0 0 0,0 0 0 0 0,0 1 1 0 0,0-1-1 0 0,0 0 0 0 0,0 0 0 0 0,0 0 1 0 0,0 0-1 0 0,1 0 0 0 0,-1 0 0 0 0,0 0 1 0 0,0 0-1 0 0,0 0 0 0 0,0 0 0 0 0,0 0 0 0 0,0 0 1 0 0,0 0-1 0 0,0 0 0 0 0,1 0 0 0 0,-1 0 1 0 0,0 0-1 0 0,0 0 0 0 0,0 0 0 0 0,0 0 1 0 0,0 0-1 0 0,0 0 0 0 0,0 0 0 0 0,0 0 0 0 0,1 0 1 0 0,-1 0-1 0 0,0 0 0 0 0,0 0 0 0 0,0 0 1 0 0,0 0-1 0 0,0 0 0 0 0,0-1 0 0 0,0 1 1 0 0,0 0-1 0 0,0 0 0 0 0,0 0 0 0 0,1 0 0 0 0,-3 7 39 0 0,-4 3 16 0 0,-1 1-1 0 0,-8 20 0 0 0,-11 39-150 0 0,26-70 96 0 0,0 0 0 0 0,0-1 0 0 0,0 1 0 0 0,0 0 0 0 0,1 0 0 0 0,-1 0 0 0 0,0 0 0 0 0,0 0 0 0 0,0 0 0 0 0,0 0 0 0 0,0 0 0 0 0,0 0 0 0 0,0 0 0 0 0,0 0 0 0 0,1 0 0 0 0,-1 0 0 0 0,0 0 0 0 0,0 0 0 0 0,0 0 0 0 0,0 0 0 0 0,0 0 0 0 0,0 1 0 0 0,0-1 0 0 0,1 0 0 0 0,-1 0 0 0 0,0 0 0 0 0,0 0 0 0 0,0 0 0 0 0,0 0 0 0 0,0 0 0 0 0,0 0 0 0 0,0 0 0 0 0,0 0 0 0 0,0 0 0 0 0,0 0 0 0 0,0 1 0 0 0,0-1 0 0 0,0 0 0 0 0,1 0 0 0 0,-1 0 0 0 0,0 0 0 0 0,0 0 0 0 0,0 0 0 0 0,0 0 0 0 0,0 0 0 0 0,0 1 0 0 0,0-1 0 0 0,0 0 0 0 0,0 0 0 0 0,0 0 0 0 0,0 0 0 0 0,0 0 0 0 0,0 0 0 0 0,0 0 0 0 0,0 0 0 0 0,0 1 0 0 0,-1-1 0 0 0,1 0 0 0 0,0 0 0 0 0,0 0 0 0 0,0 0 0 0 0,0 0 0 0 0,0 0 0 0 0,0 0 0 0 0,6-3 0 0 0,-6 3 0 0 0,5-6 12 0 0,-1 1 0 0 0,0-1 1 0 0,-1 0-1 0 0,0 0 0 0 0,4-9 0 0 0,-4 8 2 0 0,1-1 0 0 0,0 1-1 0 0,5-8 1 0 0,15-29-14 0 0,-22 41 0 0 0,1 0 0 0 0,-1-1 0 0 0,1 1 0 0 0,-1-1 0 0 0,0 0 0 0 0,0 0 0 0 0,-1 0 0 0 0,1 0 0 0 0,-1 0 0 0 0,0 0 0 0 0,1-6 0 0 0,-2 8-5 0 0,1 0 0 0 0,-1 0 0 0 0,1 0 0 0 0,0 0 0 0 0,-1 0 0 0 0,1 0 0 0 0,0 0 0 0 0,0 0 0 0 0,1 1 0 0 0,0-3 0 0 0,0 3-2 0 0,-1 0 0 0 0,0-1 0 0 0,-1 1 0 0 0,1-1 0 0 0,0 1 0 0 0,0-1 0 0 0,-1 1 0 0 0,1-1 0 0 0,0 1 0 0 0,-1-1 0 0 0,0 1 0 0 0,1-1 0 0 0,-1 0 0 0 0,0-3 0 0 0,6-11-19 0 0,-4 12 125 0 0,-4 9 100 0 0,0 7-199 0 0,2-10 0 0 0,-1 0 0 0 0,1-1 0 0 0,0 1 0 0 0,0-1 0 0 0,-1 1 0 0 0,1-1 0 0 0,-1 1 0 0 0,0-1 0 0 0,0 2 0 0 0,-42 77 0 0 0,4-15 0 0 0,11-11 0 0 0,26-51 0 0 0,1-2 0 0 0,0 0 0 0 0,0 1 0 0 0,0-1 0 0 0,0 1 0 0 0,0 0 0 0 0,0-1 0 0 0,1 1 0 0 0,-1 0 0 0 0,1-1 0 0 0,-1 1 0 0 0,1 0 0 0 0,0 0 0 0 0,0-1 0 0 0,0 3 0 0 0,1-1 0 0 0,2-6 0 0 0,2-4 0 0 0,11-18 0 0 0,-9 13 0 0 0,-5 11 0 0 0,-1-1 0 0 0,0 1 0 0 0,0-1 0 0 0,0 1 0 0 0,-1-1 0 0 0,1 0 0 0 0,0 1 0 0 0,-1-1 0 0 0,1 0 0 0 0,-1 0 0 0 0,1-1 0 0 0,6-18 0 0 0,1-1 0 0 0,-1 4 0 0 0,-6 16 0 0 0,-1 1 0 0 0,1-1 0 0 0,0 0 0 0 0,0 0 0 0 0,-1 1 0 0 0,1-1 0 0 0,-1 0 0 0 0,1-3 0 0 0,-1 2 0 0 0,1 0 0 0 0,-2 4 0 0 0,-4 10 0 0 0,-22 51 0 0 0,20-47 0 0 0,-8 22 0 0 0,-3 8 0 0 0,3-16 0 0 0,0 2 0 0 0,-19 31 0 0 0,16-34 0 0 0,-41 59 0 0 0,48-72 0 0 0,-12 22 0 0 0,13-21 0 0 0,-12 18 0 0 0,5-5 4 0 0,15-25 3 0 0,0 0 0 0 0,0 0-1 0 0,0-1 1 0 0,0 1 0 0 0,-1 0-1 0 0,1-1 1 0 0,-1 0-1 0 0,-6 6 1 0 0,1 3 28 0 0,7-12-27 0 0,1 1-1 0 0,0-1 1 0 0,0 1-1 0 0,0-1 1 0 0,-1 1-1 0 0,1-1 1 0 0,0 1 0 0 0,0-1-1 0 0,-1 1 1 0 0,1-1-1 0 0,0 1 1 0 0,-1-1-1 0 0,1 0 1 0 0,0 1 0 0 0,-1-1-1 0 0,1 0 1 0 0,-1 1-1 0 0,1-1 1 0 0,-1 0-1 0 0,1 0 1 0 0,-1 1-1 0 0,1-1 1 0 0,0 0 0 0 0,-2 0-1 0 0,4-14 110 0 0,-2 11-110 0 0,0 0-1 0 0,0 0 0 0 0,0 0 0 0 0,0 0 1 0 0,1 0-1 0 0,-1 0 0 0 0,1 0 0 0 0,0 0 0 0 0,0 0 1 0 0,0 0-1 0 0,2-4 0 0 0,-1 4-10 0 0,-2 0 0 0 0,1 0 1 0 0,0 0-1 0 0,0 0 0 0 0,-1 0 0 0 0,0 0 0 0 0,1-5 0 0 0,2-14-38 0 0,15-36 16 0 0,-12 36 12 0 0,14-32 1 0 0,-14 41 9 0 0,0 0 0 0 0,-2-1 1 0 0,0 0-1 0 0,0 0 0 0 0,-1 0 1 0 0,1-19-1 0 0,-2 21 19 0 0,-1-11 49 0 0,-1 22-62 0 0,0 0 0 0 0,0 1 1 0 0,0-1-1 0 0,0 0 0 0 0,0 0 0 0 0,-1 1 1 0 0,1-1-1 0 0,0 0 0 0 0,0 1 0 0 0,-1-1 1 0 0,1 0-1 0 0,0 1 0 0 0,-1-1 0 0 0,1 0 1 0 0,-1 1-1 0 0,1-1 0 0 0,-1 1 0 0 0,1-1 1 0 0,-1 1-1 0 0,1-1 0 0 0,-1 1 0 0 0,0-1 1 0 0,1 1-1 0 0,-1 0 0 0 0,0-1 0 0 0,0 1-1 0 0,0 0 0 0 0,0 0 0 0 0,0 0 0 0 0,0 0-1 0 0,0 1 1 0 0,1-1 0 0 0,-1 0 0 0 0,0 1 0 0 0,0-1-1 0 0,0 0 1 0 0,0 1 0 0 0,1-1 0 0 0,-1 1 0 0 0,0-1-1 0 0,0 1 1 0 0,1-1 0 0 0,-1 1 0 0 0,0 0 0 0 0,1-1-1 0 0,-1 1 1 0 0,1 0 0 0 0,-2 1 0 0 0,-10 18-5 0 0,-40 84-148 0 0,-19 47-104 0 0,59-118 252 0 0,-50 148-56 0 0,57-160 57 0 0,1 0-1 0 0,-1 24 0 0 0,5-42 2 0 0,0-1 0 0 0,0 0 0 0 0,0 0-1 0 0,0 0 1 0 0,1 1 0 0 0,-1-1-1 0 0,1 0 1 0 0,0 0 0 0 0,-1 0-1 0 0,1 0 1 0 0,0 0 0 0 0,0 0-1 0 0,0 0 1 0 0,2 2 0 0 0,-2-3 1 0 0,-1-1 1 0 0,1 1-1 0 0,-1 0 1 0 0,1-1 0 0 0,0 1-1 0 0,-1-1 1 0 0,1 1-1 0 0,0-1 1 0 0,-1 1-1 0 0,1-1 1 0 0,0 1-1 0 0,0-1 1 0 0,-1 0-1 0 0,1 1 1 0 0,0-1 0 0 0,0 0-1 0 0,0 0 1 0 0,-1 0-1 0 0,1 0 1 0 0,0 1-1 0 0,0-1 1 0 0,0 0-1 0 0,-1 0 1 0 0,1-1-1 0 0,0 1 1 0 0,0 0 0 0 0,0 0-1 0 0,0 0 1 0 0,-1 0-1 0 0,1-1 1 0 0,0 1-1 0 0,0 0 1 0 0,-1-1-1 0 0,1 1 1 0 0,0-1-1 0 0,0 1 1 0 0,-1-1 0 0 0,1 1-1 0 0,-1-1 1 0 0,2 0-1 0 0,4-4 1 0 0,0-1 0 0 0,-1 0 0 0 0,1 0 0 0 0,-1 0 0 0 0,0-1 0 0 0,5-9 0 0 0,12-15 0 0 0,-16 23 0 0 0,0 0 0 0 0,8-15 0 0 0,-13 20 0 0 0,11-22 0 0 0,23-36 0 0 0,-5 13 24 0 0,-17 26-4 0 0,18-23 0 0 0,31-36-20 0 0,-56 76-10 0 0,-3 7-12 0 0,-2-1 19 0 0,-1 0 1 0 0,0 1-1 0 0,0-1 0 0 0,0 0 1 0 0,0 0-1 0 0,0 0 0 0 0,0 0 1 0 0,-1 1-1 0 0,1-1 0 0 0,0 0 1 0 0,-1 1-1 0 0,-5 14 3 0 0,-19 51 0 0 0,-14 33-2 0 0,18-45 15 0 0,10-19 7 0 0,-10 44 0 0 0,0 0-7 0 0,-8 50-11 0 0,12-45-14 0 0,-4 46-41 0 0,16-98 63 0 0,4-19 0 0 0,0 0 1 0 0,0-1 0 0 0,1 1-1 0 0,3 21 1 0 0,-3-35-11 0 0,0 1 0 0 0,0-1 0 0 0,0 1 0 0 0,1-1 0 0 0,-1 1 1 0 0,0-1-1 0 0,0 0 0 0 0,0 1 0 0 0,0-1 0 0 0,0 1 0 0 0,1-1 0 0 0,-1 0 0 0 0,0 1 0 0 0,0-1 0 0 0,1 0 0 0 0,-1 1 0 0 0,0-1 0 0 0,0 0 0 0 0,1 1 0 0 0,-1-1 0 0 0,1 1 0 0 0,6-4 2 0 0,4-14-16 0 0,2-7-10 0 0,-9 17 18 0 0,0 1 1 0 0,-1-1-1 0 0,1 0 0 0 0,2-13 0 0 0,4-18 6 0 0,17-63 0 0 0,51-137 47 0 0,-17 27-278 0 0,-53 178 239 0 0,-4 20 8 0 0,10-42 92 0 0,12-83 0 0 0,-25 128-108 0 0,0 3 0 0 0,0 0 0 0 0,-1 0 0 0 0,0 0 0 0 0,-1-9 0 0 0,1 16 0 0 0,0-1 0 0 0,0 1 0 0 0,0 0 0 0 0,0 0 0 0 0,0-1 0 0 0,0 1 0 0 0,0 0 0 0 0,0 0 0 0 0,0-1 0 0 0,0 1 0 0 0,0 0 0 0 0,0 0 0 0 0,0-1 0 0 0,0 1 0 0 0,0 0 0 0 0,0 0 0 0 0,0-1 0 0 0,0 1 0 0 0,0 0 0 0 0,-1 0 0 0 0,1 0 0 0 0,0-1 0 0 0,0 1 0 0 0,0 0 0 0 0,0 0 0 0 0,0 0 0 0 0,-1 0 0 0 0,1-1 0 0 0,0 1 0 0 0,0 0 0 0 0,0 0 0 0 0,-1 0 0 0 0,1 0 0 0 0,0 0 0 0 0,0 0 0 0 0,-1-1 0 0 0,1 1 0 0 0,0 0 0 0 0,0 0 0 0 0,-1 0 0 0 0,1 0 0 0 0,0 0 0 0 0,0 0 0 0 0,-1 0 0 0 0,1 0 0 0 0,0 0 0 0 0,0 0 0 0 0,0 0 0 0 0,-1 0 0 0 0,1 0 0 0 0,0 0 0 0 0,0 1 0 0 0,-1-1 0 0 0,1 0 0 0 0,0 0 0 0 0,0 0 0 0 0,0 0 0 0 0,-1 0 0 0 0,1 0 0 0 0,0 1 0 0 0,0-1 0 0 0,0 0 0 0 0,-1 0 0 0 0,1 0 0 0 0,0 1 0 0 0,0-1 0 0 0,-10 15 0 0 0,-11 22 0 0 0,-9 20-80 0 0,10-16 48 0 0,3-3-8 0 0,-16 46 0 0 0,-25 119 40 0 0,40-129 60 0 0,-13 69 144 0 0,23-96-136 0 0,3-17-15 0 0,1-1 0 0 0,0 36 0 0 0,3-43-24 0 0,0-19-23 0 0,1 0 0 0 0,0 1 0 0 0,-1-1 0 0 0,1 1-1 0 0,0-1 1 0 0,1 1 0 0 0,-1-1 0 0 0,1 1 0 0 0,-1-1 0 0 0,1 0 0 0 0,0 1 0 0 0,0-1-1 0 0,1 0 1 0 0,2 6 0 0 0,-4-9-6 0 0,0 1 0 0 0,1-1 0 0 0,-1 0 0 0 0,0 1 0 0 0,0-1 0 0 0,1 0 0 0 0,-1 0 0 0 0,0 1 0 0 0,0-1 0 0 0,1 0 0 0 0,-1 1 0 0 0,0-1 0 0 0,1 0 0 0 0,-1 0 0 0 0,1 0 0 0 0,-1 1 0 0 0,0-1 0 0 0,1 0 0 0 0,-1 0 0 0 0,0 0 0 0 0,1 0 0 0 0,-1 0 0 0 0,1 0 0 0 0,-1 0 0 0 0,1 0 0 0 0,0 0 0 0 0,3-4 0 0 0,-4 4 0 0 0,3-3-16 0 0,-1-1 0 0 0,1 1 1 0 0,-1-1-1 0 0,1 0 0 0 0,-1 0 0 0 0,0 0 0 0 0,-1 0 0 0 0,1 0 1 0 0,-1 0-1 0 0,0 0 0 0 0,2-8 0 0 0,5-16-61 0 0,87-271-3 0 0,-22-6 19 0 0,-72 303 61 0 0,10-64 3 0 0,-10 60-5 0 0,0-1 1 0 0,-1 1-1 0 0,0 0 1 0 0,0-1-1 0 0,-1 1 1 0 0,0-1-1 0 0,0 1 1 0 0,-2-8-1 0 0,3 13 2 0 0,-1 0-1 0 0,1 1 0 0 0,0-1 0 0 0,0 0 0 0 0,-1 0 0 0 0,1 0 0 0 0,-1 0 0 0 0,1 0 0 0 0,-1 1 0 0 0,1-1 0 0 0,-1 0 0 0 0,0 1 0 0 0,1-1 0 0 0,-1 0 0 0 0,0 1 0 0 0,1-1 0 0 0,-1 0 0 0 0,0 1 1 0 0,0-1-1 0 0,0 1 0 0 0,1 0 0 0 0,-1-1 0 0 0,0 1 0 0 0,0 0 0 0 0,-2-1 0 0 0,2 1 10 0 0,-1 0 0 0 0,1 1 1 0 0,-1-1-1 0 0,1 0 0 0 0,-1 1 1 0 0,1-1-1 0 0,0 1 0 0 0,-1 0 0 0 0,1-1 1 0 0,0 1-1 0 0,-1 0 0 0 0,1 0 0 0 0,0 0 1 0 0,-2 1-1 0 0,-3 4 35 0 0,1 0 1 0 0,0 0-1 0 0,0 0 1 0 0,0 0-1 0 0,-4 9 1 0 0,-2 5-134 0 0,0 2 1 0 0,1-1-1 0 0,0 1 1 0 0,-6 29-1 0 0,3 1 32 0 0,-11 58-62 0 0,12-42 119 0 0,6-33 0 0 0,-3 47 0 0 0,6-41 29 0 0,1-24-4 0 0,1 0-1 0 0,1-1 1 0 0,0 1 0 0 0,4 22-1 0 0,-3-34-23 0 0,0 1 2 0 0,0 0 1 0 0,0 0-1 0 0,1 0 0 0 0,0 0 1 0 0,4 7-1 0 0,-6-12-2 0 0,0 0 0 0 0,1 0 0 0 0,-1-1 0 0 0,1 1 0 0 0,0 0-1 0 0,-1-1 1 0 0,1 1 0 0 0,-1-1 0 0 0,1 1 0 0 0,0 0 0 0 0,-1-1 0 0 0,1 1-1 0 0,0-1 1 0 0,0 0 0 0 0,0 1 0 0 0,-1-1 0 0 0,1 0 0 0 0,1 1 0 0 0,-1-1-1 0 0,1 0 1 0 0,-1 0 0 0 0,0 0 0 0 0,0 0 0 0 0,0-1 0 0 0,0 1 0 0 0,1 0 0 0 0,-1-1 0 0 0,0 1-1 0 0,0-1 1 0 0,0 1 0 0 0,0-1 0 0 0,0 1 0 0 0,0-1 0 0 0,0 0 0 0 0,0 0 0 0 0,1-1-1 0 0,8-6-22 0 0,-1-1 0 0 0,0-1-1 0 0,0 0 1 0 0,-1 0 0 0 0,0-1-1 0 0,-1 0 1 0 0,-1 0 0 0 0,10-21-1 0 0,72-192 259 0 0,-55 100-236 0 0,-16 54 0 0 0,2-26 0 0 0,-9 36 0 0 0,-4 8 0 0 0,-2 16 0 0 0,-4 35 0 0 0,0 0 0 0 0,0 0 0 0 0,1 0 0 0 0,-1 0 0 0 0,-1 0 0 0 0,1 0 0 0 0,0 0 0 0 0,0 0 0 0 0,0 0 0 0 0,0 0 0 0 0,-1 0 0 0 0,1 0 0 0 0,0 0 0 0 0,-1 0 0 0 0,1 0 0 0 0,-1 0 0 0 0,1 1 0 0 0,-1-2 0 0 0,0 2 0 0 0,1 0 0 0 0,0-1 0 0 0,0 1 0 0 0,0 0 0 0 0,0 0 0 0 0,-1 0 0 0 0,1 0 0 0 0,0 0 0 0 0,0 0 0 0 0,0 0 0 0 0,-1 0 0 0 0,1 0 0 0 0,0 0 0 0 0,0 0 0 0 0,0 0 0 0 0,0 0 0 0 0,-1 0 0 0 0,1 0 0 0 0,0 0 0 0 0,0 0 0 0 0,0 0 0 0 0,-1 0 0 0 0,1 0 0 0 0,0 0 0 0 0,0 0 0 0 0,0 0 0 0 0,-1 0 0 0 0,1 0 0 0 0,0 0 0 0 0,0 0 0 0 0,0 1 0 0 0,0-1 0 0 0,0 0 0 0 0,-1 0 0 0 0,1 0 0 0 0,0 0 0 0 0,0 0 0 0 0,0 1 0 0 0,0-1 0 0 0,0 0 0 0 0,0 0 0 0 0,0 0 0 0 0,-1 0 0 0 0,1 1 0 0 0,0-1 0 0 0,0 0 0 0 0,0 0 0 0 0,0 0 0 0 0,0 0 0 0 0,0 1 0 0 0,0-1 0 0 0,0 0 0 0 0,0 0 0 0 0,0 1 0 0 0,0-1 0 0 0,-13 28 0 0 0,2 0 0 0 0,1 0 0 0 0,1 1 0 0 0,-6 32 0 0 0,3-12 0 0 0,-48 204 0 0 0,37-115 135 0 0,12-68-6 0 0,8-43-104 0 0,0 0-1 0 0,2 1 1 0 0,3 34 0 0 0,-2-59-22 0 0,0 1 0 0 0,1 0 0 0 0,0-1 0 0 0,-1 1 1 0 0,2 0-1 0 0,-1-1 0 0 0,0 0 0 0 0,1 1 0 0 0,-1-1 0 0 0,4 5 0 0 0,-5-7-2 0 0,1-1-1 0 0,0 1 1 0 0,-1 0-1 0 0,1 0 1 0 0,0-1-1 0 0,0 1 1 0 0,0 0-1 0 0,0-1 1 0 0,-1 1-1 0 0,1-1 1 0 0,0 1-1 0 0,0-1 1 0 0,0 1-1 0 0,0-1 1 0 0,0 0-1 0 0,0 1 1 0 0,1-1-1 0 0,-1 0 1 0 0,0 0-1 0 0,0 0 1 0 0,0 0-1 0 0,0 0 0 0 0,0 0 1 0 0,0 0-1 0 0,0 0 1 0 0,0-1-1 0 0,0 1 1 0 0,0 0-1 0 0,0 0 1 0 0,0-1-1 0 0,0 1 1 0 0,0-1-1 0 0,0 1 1 0 0,0-1-1 0 0,0 1 1 0 0,0-1-1 0 0,0 0 1 0 0,1-1-1 0 0,1-1 0 0 0,0 0 0 0 0,0 0 0 0 0,0 0 0 0 0,0 0 0 0 0,0-1 0 0 0,-1 1 0 0 0,0-1 0 0 0,3-6 0 0 0,14-35 0 0 0,-15 35 0 0 0,31-114 0 0 0,-18 56 0 0 0,9-55 0 0 0,-9 37 0 0 0,-5 34 16 0 0,-3 0 0 0 0,-2-1 0 0 0,1-58 0 0 0,-7 86-16 0 0,0 20 0 0 0,0 1 0 0 0,-1-1 0 0 0,0 0 0 0 0,0 1 0 0 0,0-1 0 0 0,0 1 0 0 0,-1-1 0 0 0,0 1 0 0 0,0-1 0 0 0,0 1 0 0 0,-2-5 0 0 0,-5 0 0 0 0,5 10 0 0 0,2 0 0 0 0,-1 0 0 0 0,0 0 1 0 0,1 0-1 0 0,-1 0 0 0 0,0 0 0 0 0,1 0 0 0 0,-1 1 1 0 0,1-1-1 0 0,-1 1 0 0 0,1-1 0 0 0,-1 1 0 0 0,1-1 1 0 0,0 1-1 0 0,0 0 0 0 0,0 0 0 0 0,-1 2 0 0 0,-12 35-4 0 0,8-20-10 0 0,-20 79-59 0 0,12-44 62 0 0,-12 64 11 0 0,-15 161 0 0 0,38-257 79 0 0,2 1 0 0 0,0 0-1 0 0,5 43 1 0 0,-4-64-72 0 0,1 1 1 0 0,-1 0-1 0 0,1-1 0 0 0,0 1 0 0 0,0-1 0 0 0,0 1 1 0 0,0-1-1 0 0,0 1 0 0 0,1-1 0 0 0,-1 0 1 0 0,1 0-1 0 0,0 1 0 0 0,1 1 0 0 0,-2-4-7 0 0,0 1-1 0 0,0 0 0 0 0,0-1 1 0 0,-1 1-1 0 0,1-1 1 0 0,0 1-1 0 0,0-1 1 0 0,0 0-1 0 0,0 1 0 0 0,0-1 1 0 0,0 0-1 0 0,0 0 1 0 0,0 0-1 0 0,0 0 1 0 0,0 0-1 0 0,0 0 0 0 0,0 0 1 0 0,0 0-1 0 0,0 0 1 0 0,-1 0-1 0 0,1 0 1 0 0,0 0-1 0 0,0-1 0 0 0,0 1 1 0 0,0 0-1 0 0,0-1 1 0 0,0 1-1 0 0,0-1 1 0 0,0 1-1 0 0,-1-1 0 0 0,1 1 1 0 0,0-1-1 0 0,0 0 1 0 0,-1 1-1 0 0,1-1 1 0 0,0 0-1 0 0,-1 0 0 0 0,2-1 1 0 0,1-2-31 0 0,1-1 1 0 0,-1 0-1 0 0,0-1 1 0 0,-1 1-1 0 0,5-11 1 0 0,4-8-29 0 0,-1 3 69 0 0,-1-1 0 0 0,-1 0 0 0 0,6-26 0 0 0,-6 23-3 0 0,18-38 0 0 0,3-10-10 0 0,-12 23 3 0 0,-6 21 0 0 0,8-38 0 0 0,-9 27 58 0 0,-6 24 21 0 0,5-33 0 0 0,-5 34-29 0 0,-1-1-36 0 0,-3 16-13 0 0,0-1-1 0 0,0 1 1 0 0,0-1-1 0 0,0 0 0 0 0,0 1 1 0 0,0-1-1 0 0,0 1 1 0 0,-1-1-1 0 0,1 1 1 0 0,0-1-1 0 0,0 1 1 0 0,-1-1-1 0 0,1 1 0 0 0,0-1 1 0 0,0 1-1 0 0,-1 0 1 0 0,1-1-1 0 0,-1 1 1 0 0,1-1-1 0 0,0 1 0 0 0,-1 0 1 0 0,1-1-1 0 0,-1 1 1 0 0,-2 1 3 0 0,1 1 0 0 0,0-1 0 0 0,0 1 0 0 0,0 0 1 0 0,0 0-1 0 0,0 0 0 0 0,0 0 0 0 0,0 0 0 0 0,-1 3 0 0 0,1-2-7 0 0,0 0-13 0 0,0 0 0 0 0,1 0-1 0 0,-1 0 1 0 0,1 0 0 0 0,0 0-1 0 0,0 1 1 0 0,0-1 0 0 0,0 1-1 0 0,0 4 1 0 0,-6 20-86 0 0,-2-8 38 0 0,2 1 0 0 0,-8 30 0 0 0,-2 22 64 0 0,-6 25 0 0 0,11-34 12 0 0,-5 42 69 0 0,15-90-48 0 0,-1 12-59 0 0,1 0 0 0 0,4 55 0 0 0,-2-83 22 0 0,0 1-1 0 0,0-1 1 0 0,0 1-1 0 0,0-1 1 0 0,0 1 0 0 0,0-1-1 0 0,0 1 1 0 0,0-1-1 0 0,0 1 1 0 0,0-1-1 0 0,0 1 1 0 0,1-1 0 0 0,-1 1-1 0 0,0-1 1 0 0,0 1-1 0 0,1-1 1 0 0,-1 1-1 0 0,0-1 1 0 0,0 0 0 0 0,1 1-1 0 0,-1-1 1 0 0,1 1-1 0 0,-1-1 1 0 0,0 0-1 0 0,1 0 1 0 0,-1 1 0 0 0,1-1-1 0 0,-1 0 1 0 0,1 1-1 0 0,-1-1 1 0 0,2 0-1 0 0,-2 0 10 0 0,1 0 1 0 0,0 0-1 0 0,-1-1 0 0 0,1 1 0 0 0,-1 0 0 0 0,1-1 0 0 0,0 1 0 0 0,-1-1 0 0 0,1 1 1 0 0,-1 0-1 0 0,1-1 0 0 0,-1 1 0 0 0,1-1 0 0 0,-1 0 0 0 0,1 1 0 0 0,-1-1 0 0 0,1 1 1 0 0,-1-1-1 0 0,0 0 0 0 0,0 1 0 0 0,1-1 0 0 0,-1-1 0 0 0,15-25 41 0 0,-11 21-40 0 0,0 0 0 0 0,5-14 0 0 0,55-169-6 0 0,-54 162 0 0 0,20-42 0 0 0,-3 10 0 0 0,-9 18 0 0 0,-8 20 0 0 0,10-34 0 0 0,10-49 245 0 0,-30 101-238 0 0,1 0-5 0 0,0 1 0 0 0,-1-1 0 0 0,1 1-1 0 0,-1-1 1 0 0,1 0 0 0 0,-1 1 0 0 0,-1-5 0 0 0,-9 19 51 0 0,8-9-55 0 0,0 0-1 0 0,0 1 0 0 0,1-1 1 0 0,-3 8-1 0 0,-4 7-68 0 0,-42 95-72 0 0,42-95 126 0 0,1 0-1 0 0,-6 21 0 0 0,1-3 7 0 0,9-25 0 0 0,0 0 0 0 0,-2 16-1 0 0,4-17 6 0 0,-1 1 0 0 0,-6 18-1 0 0,7-28 7 0 0,0 1 0 0 0,1 0 0 0 0,0 0 0 0 0,0 0 0 0 0,-1 0 0 0 0,1 0 0 0 0,0 0 0 0 0,0 0 0 0 0,1 0 0 0 0,-1 0 0 0 0,0 0 0 0 0,1 2 0 0 0,-1-3 0 0 0,1-1 0 0 0,-1 1 0 0 0,0-1 0 0 0,0 1 0 0 0,0 0 0 0 0,0-1 0 0 0,1 1 0 0 0,-1-1 0 0 0,0 1 0 0 0,1-1 0 0 0,-1 1 0 0 0,0-1 0 0 0,1 1 0 0 0,-1-1 0 0 0,1 1 0 0 0,-1-1 0 0 0,1 1 0 0 0,-1-1 0 0 0,1 0 0 0 0,-1 1 0 0 0,1-1 0 0 0,-1 0 0 0 0,1 1 0 0 0,-1-1 0 0 0,1 0 0 0 0,0 0 0 0 0,-1 0 0 0 0,1 0 0 0 0,-1 1 0 0 0,1-1 0 0 0,0 0 0 0 0,-1 0 0 0 0,1 0 0 0 0,0 0 0 0 0,-1 0 0 0 0,1 0 0 0 0,0-1 0 0 0,0 0 0 0 0,1 0 0 0 0,-1 1 0 0 0,0-1 0 0 0,0-1 0 0 0,0 1 0 0 0,0 0 0 0 0,0 0 0 0 0,0 0 0 0 0,0 0 0 0 0,0-1 0 0 0,-1 1 0 0 0,1-1 0 0 0,0 1 0 0 0,-1 0 0 0 0,1-1 0 0 0,-1 1 0 0 0,1-3 0 0 0,4-7 0 0 0,39-76 0 0 0,11-18 0 0 0,-36 67-4 0 0,-2-1 0 0 0,15-45 0 0 0,-31 80 5 0 0,2-2 9 0 0,-2 5-3 0 0,0 0 0 0 0,-1 0 0 0 0,1-1 0 0 0,-1 1 0 0 0,1 0 0 0 0,-1 0 0 0 0,1 0 0 0 0,-1 0 0 0 0,0-1 0 0 0,1-1 0 0 0,-1 2 57 0 0,0 16 28 0 0,-7 13-203 0 0,-6 45 1 0 0,15-100 224 0 0,-1-33 1 0 0,-1 39-123 0 0,6-124-8 0 0,-5 128-58 0 0,-1-15 84 0 0,0 32-10 0 0,0 0 0 0 0,0 0-1 0 0,0 0 1 0 0,0 0 0 0 0,0 0 0 0 0,0 0-1 0 0,0-1 1 0 0,0 1 0 0 0,0 0 0 0 0,0 0-1 0 0,0 0 1 0 0,0 0 0 0 0,0 0 0 0 0,0 0-1 0 0,0 0 1 0 0,0 0 0 0 0,-1-1 0 0 0,1 1-1 0 0,0 0 1 0 0,0 0 0 0 0,0 0 0 0 0,0 0-1 0 0,0 0 1 0 0,0 0 0 0 0,0 0 0 0 0,-1 0-1 0 0,1 0 1 0 0,0 0 0 0 0,0 0 0 0 0,0 0-1 0 0,0 0 1 0 0,0 0 0 0 0,0 0 0 0 0,-1 0-1 0 0,1 0 1 0 0,0 0 0 0 0,0 0 0 0 0,0 0-1 0 0,0 0 1 0 0,0 0 0 0 0,0 0 0 0 0,-1 0-1 0 0,1 0 1 0 0,0 0 0 0 0,0 0 0 0 0,0 0-1 0 0,0 0 1 0 0,0 0 0 0 0,0 0 0 0 0,0 1 0 0 0,0-1-1 0 0,-1 0 1 0 0,1 0 0 0 0,0 0 0 0 0,0 0-1 0 0,0 0 1 0 0,0 0 0 0 0,0 0 0 0 0,0 0-1 0 0,0 1 1 0 0,0-1 0 0 0,0 0 0 0 0,0 0-1 0 0,0 0 1 0 0,0 0 0 0 0,0 0 0 0 0,0 0-1 0 0,0 1 1 0 0,0-1 0 0 0,-6 7 1 0 0,5-3-4 0 0,-1 0 15 0 0,1-1 1 0 0,0 1-1 0 0,-1-1 0 0 0,0 0 1 0 0,0 0-1 0 0,0 0 1 0 0,-3 3-1 0 0,1-4-1 0 0,2-1 31 0 0,-1-1-20 0 0,3-1-21 0 0,0 1 0 0 0,-1 0 1 0 0,1 0-1 0 0,0 0 0 0 0,-1 0 0 0 0,1-1 0 0 0,0 1 1 0 0,-1 0-1 0 0,1 0 0 0 0,0-1 0 0 0,-1 1 1 0 0,1 0-1 0 0,0-1 0 0 0,0 1 0 0 0,-1 0 1 0 0,1-1-1 0 0,0 1 0 0 0,0 0 0 0 0,0-1 1 0 0,-1 1-1 0 0,1-1 0 0 0,0 1 0 0 0,0 0 1 0 0,0-1-1 0 0,0 1 0 0 0,0-1 0 0 0,0 0 0 0 0,-1-11 18 0 0,-3-24-19 0 0,4 24 10 0 0,-1 0 0 0 0,0-1 0 0 0,-4-13-1 0 0,2 10 5 0 0,2 10-12 0 0,-1 1 0 0 0,0 0-1 0 0,-1 0 1 0 0,1 0-1 0 0,-1 1 1 0 0,0-1-1 0 0,-5-7 1 0 0,-5-7-4 0 0,1 5 27 0 0,11 13-20 0 0,-1-1 0 0 0,0 0 0 0 0,1 0 0 0 0,-1 0 0 0 0,1 0-1 0 0,-1 0 1 0 0,-1-4 0 0 0,-2-5 16 0 0,0 0 1 0 0,-13-19-1 0 0,13 23-21 0 0,5 7 0 0 0,-1-1 0 0 0,1 1 0 0 0,0-1 0 0 0,0 1 0 0 0,-1-1 0 0 0,1 1 0 0 0,-1-1 0 0 0,1 1 0 0 0,0-1 0 0 0,-1 1 0 0 0,1-1 0 0 0,-1 1 0 0 0,1 0 0 0 0,-1-1 0 0 0,1 1 0 0 0,-1 0 0 0 0,0 0 0 0 0,1-1 0 0 0,-1 1 0 0 0,1 0 0 0 0,-2 0 0 0 0,-3-2 0 0 0,5 2 0 0 0,0 0 0 0 0,-1 0 0 0 0,1 0 0 0 0,0 0 0 0 0,-1 0 0 0 0,1 0 0 0 0,0 0 0 0 0,-1 0 0 0 0,1 0 0 0 0,0 0 0 0 0,-1 0 0 0 0,1 0 0 0 0,0 0 0 0 0,-1 0 0 0 0,1 0 0 0 0,0 0 0 0 0,-1 0 0 0 0,1 0 0 0 0,0 1 0 0 0,0-1 0 0 0,-1 0 0 0 0,1 0 0 0 0,0 0 0 0 0,-1 1 0 0 0,1-1 0 0 0,-9 5 0 0 0,-1 1 0 0 0,9-6-1 0 0,1 0 0 0 0,-1 0 0 0 0,1 0 0 0 0,-1 0 0 0 0,1 0 0 0 0,-1 0 0 0 0,1 0 0 0 0,-1 0 0 0 0,1-1 0 0 0,-1 1 0 0 0,1 0 0 0 0,-1 0 0 0 0,1 0 0 0 0,-1-1 0 0 0,1 1 0 0 0,-1 0 0 0 0,1-1 0 0 0,0 1 0 0 0,-1 0 0 0 0,1-1 0 0 0,0 1-1 0 0,-1 0 1 0 0,1-1 0 0 0,0 1 0 0 0,-1-1 0 0 0,1 1 0 0 0,0 0 0 0 0,0-1 0 0 0,0 1 0 0 0,-1-1 0 0 0,1 1 0 0 0,0-1 0 0 0,0 1 0 0 0,0-1 0 0 0,-4-11-35 0 0,4 0 36 0 0,0 11 0 0 0,0 0 0 0 0,0 1 0 0 0,0-1 0 0 0,0 0 0 0 0,0 1 0 0 0,0-1 0 0 0,0 0 0 0 0,0 1 0 0 0,0-1 0 0 0,0 0 0 0 0,0 1 0 0 0,-1-1 0 0 0,1 0 0 0 0,0 1 0 0 0,0-1 0 0 0,-1 1 0 0 0,1-1 0 0 0,0 0 0 0 0,-1 1 0 0 0,0-2 0 0 0,1 2 0 0 0,0 0 0 0 0,0 0 0 0 0,0 0 0 0 0,-1 0 0 0 0,1 0 0 0 0,0 0 1 0 0,0 0-1 0 0,0 0 0 0 0,0-1 0 0 0,0 1 0 0 0,-1 0 0 0 0,1 0 0 0 0,0 0 0 0 0,0 0 0 0 0,0 0 0 0 0,0-1 0 0 0,0 1 0 0 0,0 0 0 0 0,0 0 0 0 0,0 0 0 0 0,0 0 0 0 0,0-1 0 0 0,0 1 0 0 0,-1 0 0 0 0,1 0 1 0 0,0 0-1 0 0,0-1 0 0 0,0 1 0 0 0,0 0 0 0 0,0 0 0 0 0,0 0 0 0 0,1 0 0 0 0,-1-1 0 0 0,0 1 0 0 0,0 0 0 0 0,0 0 0 0 0,0 0 0 0 0,0 0 0 0 0,0-1 0 0 0,0 1 0 0 0,0 0 0 0 0,0 0 0 0 0,0 0 0 0 0,0 0 1 0 0,1-1-1 0 0,-1 1 0 0 0,0 0 0 0 0,1-1-1 0 0,-1 1 1 0 0,1-1-1 0 0,-1 1 1 0 0,1-1-1 0 0,-1 0 1 0 0,0 0-1 0 0,1 1 1 0 0,-1-1-1 0 0,0 0 1 0 0,1 1-1 0 0,-1-1 1 0 0,0 0-1 0 0,0 0 1 0 0,0 0-1 0 0,0 1 1 0 0,0-1-1 0 0,0 0 1 0 0,0 0-1 0 0,0 0 1 0 0,0 1-1 0 0,0-1 1 0 0,0 0-1 0 0,0 0 1 0 0,-1 0-1 0 0,1 0 0 0 0,-1 14-68 0 0,10 48-203 0 0,-5-46 256 0 0,3 23 0 0 0,0 4-27 0 0,-2-14-1 0 0,2 30 0 0 0,-2-10 15 0 0,-3-22 29 0 0,-1 38 0 0 0,-1-15 0 0 0,-6 116 0 0 0,-1-77 0 0 0,-5 44 0 0 0,5-63 25 0 0,-1 11 29 0 0,5-54 26 0 0,3-22-47 0 0,0 1 0 0 0,0-1 0 0 0,-1 0 0 0 0,1 0 0 0 0,-1 0 0 0 0,0 0 0 0 0,-1 0 0 0 0,-1 6 0 0 0,0-3 54 0 0,4-7-87 0 0,-1 0 1 0 0,0 0-1 0 0,0 0 0 0 0,0 0 1 0 0,0 0-1 0 0,0 1 0 0 0,0-1 1 0 0,0 0-1 0 0,0 0 0 0 0,0 0 1 0 0,0 0-1 0 0,0 0 0 0 0,0 0 1 0 0,0 0-1 0 0,0 1 0 0 0,0-1 1 0 0,0 0-1 0 0,0 0 1 0 0,0 0-1 0 0,0 0 0 0 0,0 0 1 0 0,0 0-1 0 0,0 0 0 0 0,0 1 1 0 0,0-1-1 0 0,0 0 0 0 0,0 0 1 0 0,0 0-1 0 0,0 0 0 0 0,0 0 1 0 0,0 0-1 0 0,0 0 1 0 0,-1 0-1 0 0,1 1 0 0 0,0-1 1 0 0,0 0-1 0 0,0 0 0 0 0,0 0 1 0 0,0 0-1 0 0,0 0 0 0 0,0 0 1 0 0,0 0-1 0 0,0 0 0 0 0,-1 0 1 0 0,1 0-1 0 0,0 0 1 0 0,0 0-1 0 0,0 0 0 0 0,0 0 1 0 0,0 0-1 0 0,0 0 0 0 0,0 0 1 0 0,-1 0-1 0 0,1 0 0 0 0,0 0 1 0 0,0 0-1 0 0,0 0 0 0 0,0 0 1 0 0,0 0-1 0 0,-1 0 0 0 0,-2-5-4 0 0,3-1 7 0 0,0 0-1 0 0,0 0 0 0 0,0 0 1 0 0,-2-6-1 0 0,2 8 5 0 0,0 0 0 0 0,0-1-1 0 0,0 1 1 0 0,0 0 0 0 0,2-8 0 0 0,-1 7-3 0 0,0 0-1 0 0,0 0 1 0 0,-1-1 0 0 0,0-5 0 0 0,-1-3-8 0 0,0 5-9 0 0,0 0 1 0 0,1 0-1 0 0,0 0 0 0 0,0 0 1 0 0,2-12-1 0 0,4-11-41 0 0,-4 17 8 0 0,1 0 0 0 0,6-18 0 0 0,-1 10 3 0 0,-5 12-4 0 0,1 0-1 0 0,9-17 1 0 0,-7 13 15 0 0,-5 13 25 0 0,0-1 1 0 0,0 1 0 0 0,0 0-1 0 0,1-1 1 0 0,-1 1 0 0 0,1 0-1 0 0,-1 0 1 0 0,3-3-1 0 0,1 18-46 0 0,-5-11 53 0 0,0 0 0 0 0,0 0 0 0 0,0 0 0 0 0,0 0 0 0 0,0 0 0 0 0,-1 0 0 0 0,1 0 0 0 0,-1 0 0 0 0,-1 4 0 0 0,-2 9 0 0 0,-8 38 0 0 0,8-36 0 0 0,-4 24 0 0 0,-13 65 0 0 0,12-60 0 0 0,6-33 0 0 0,0 0 0 0 0,-1 16 0 0 0,-2 3 39 0 0,4-27-24 0 0,1 1 0 0 0,0-1 0 0 0,0 0-1 0 0,1 0 1 0 0,-1 10 0 0 0,1-14-8 0 0,0 0-1 0 0,0 0 1 0 0,0 0 0 0 0,-1 0-1 0 0,1 0 1 0 0,0 0 0 0 0,-1 0-1 0 0,1 0 1 0 0,0 0 0 0 0,-1 0-1 0 0,0 2 1 0 0,0-3-1 0 0,1 1 0 0 0,-1-1 0 0 0,1 1 0 0 0,0 0 0 0 0,-1-1 0 0 0,1 1 0 0 0,0 0 0 0 0,-1 0 0 0 0,1-1 0 0 0,0 1 0 0 0,0 0 0 0 0,0 0 0 0 0,0-1 0 0 0,0 1 0 0 0,0 0 0 0 0,0 1-1 0 0,0-2-4 0 0,0 0 0 0 0,0 0 0 0 0,0 0 0 0 0,0 0 0 0 0,0 0-1 0 0,0 0 1 0 0,0 0 0 0 0,0 0 0 0 0,0 0 0 0 0,0 1-1 0 0,0-1 1 0 0,0 0 0 0 0,0 0 0 0 0,0 0 0 0 0,1 0-1 0 0,-1 0 1 0 0,0 0 0 0 0,0 0 0 0 0,0 0 0 0 0,0 0 0 0 0,0 0-1 0 0,0 0 1 0 0,0 0 0 0 0,0 0 0 0 0,0 0 0 0 0,0 0-1 0 0,0 0 1 0 0,0 0 0 0 0,0 0 0 0 0,0 0 0 0 0,0 0-1 0 0,1 0 1 0 0,-1 0 0 0 0,0 0 0 0 0,0 0 0 0 0,0 0 0 0 0,0 0-1 0 0,0 0 1 0 0,0 0 0 0 0,0 0 0 0 0,0 0 0 0 0,0 0-1 0 0,0 0 1 0 0,0 0 0 0 0,0 0 0 0 0,0 0 0 0 0,0 0-1 0 0,0 0 1 0 0,0 0 0 0 0,0 0 0 0 0,1-1 0 0 0,-1 1 0 0 0,0 0-1 0 0,0 0 1 0 0,0 0 0 0 0,0 0 0 0 0,0 0 0 0 0,0 0-1 0 0,0 0 1 0 0,4-7 28 0 0,3-11 59 0 0,-6 13-84 0 0,-1 0 0 0 0,1 0 0 0 0,1 0 0 0 0,-1 0 0 0 0,1 0 1 0 0,-1 0-1 0 0,1 0 0 0 0,1 0 0 0 0,4-7 0 0 0,1-2-106 0 0,0-1-1 0 0,6-20 0 0 0,1 0 51 0 0,20-44 5 0 0,31-60-30 0 0,-49 97 48 0 0,-15 33 23 0 0,2 1 0 0 0,-1-1 0 0 0,10-15 0 0 0,-10 20 59 0 0,-4 18 99 0 0,-2-1-83 0 0,0-2-65 0 0,0 1 0 0 0,-5 10-1 0 0,0 2 34 0 0,-3 6-10 0 0,9-24-27 0 0,0-1 0 0 0,0 1 0 0 0,0 0 0 0 0,-1 9 0 0 0,2-10 0 0 0,0 1 0 0 0,0 0 0 0 0,-1-1 0 0 0,0 0 0 0 0,0 1 0 0 0,-3 4 0 0 0,2-6 13 0 0,3-3 51 0 0,7-13 3 0 0,11-23-99 0 0,29-45 0 0 0,-30 52 24 0 0,-1 9 8 0 0,-16 46 0 0 0,-32 89 0 0 0,24-78 0 0 0,-18 47 0 0 0,14-31 0 0 0,11-52 3 0 0,1 11 59 0 0,1-14-56 0 0,0 1 0 0 0,-1-1 0 0 0,1 1 0 0 0,0-1 0 0 0,0 1-1 0 0,-1-1 1 0 0,1 0 0 0 0,-1 0 0 0 0,1 1 0 0 0,0-1-1 0 0,-1 0 1 0 0,1 0 0 0 0,0-1 0 0 0,16-23 47 0 0,-16 22-54 0 0,1 0 0 0 0,-1 0 0 0 0,1 0 0 0 0,0 0 0 0 0,0 0 0 0 0,1 0 0 0 0,-1 1 0 0 0,0-1 0 0 0,1 1 0 0 0,0 0 0 0 0,5-4 0 0 0,-7 5-2 0 0,-1 1 1 0 0,1-1-1 0 0,0 1 0 0 0,-1-1 0 0 0,1 1 0 0 0,-1-1 1 0 0,1 1-1 0 0,-1-1 0 0 0,1 1 0 0 0,-1-1 1 0 0,1 0-1 0 0,-1 1 0 0 0,0-1 0 0 0,1 0 0 0 0,8-13-15 0 0,-6 13 23 0 0,-2 5 9 0 0,-3 6 20 0 0,-17 28 212 0 0,15-27-253 0 0,-1 0-1 0 0,-1 0 1 0 0,0 0 0 0 0,-1-1 0 0 0,1 0-1 0 0,-18 18 1 0 0,10-14 80 0 0,9-8-72 0 0,-1-1 1 0 0,0 0 0 0 0,-8 6 0 0 0,-2 2-2 0 0,14-11 1 0 0,0-1 0 0 0,0 1 0 0 0,0 0 0 0 0,0-1 0 0 0,0 1 0 0 0,0-1 0 0 0,-1 1 0 0 0,1-1 0 0 0,0 0 0 0 0,-4 1 0 0 0,-1 0 21 0 0,0-1 1 0 0,-1 0 0 0 0,1 0-1 0 0,-8 0 1 0 0,13-1-22 0 0,-1 0 0 0 0,0 1-1 0 0,0-1 1 0 0,1 0 0 0 0,-1 1 0 0 0,0 0-1 0 0,1-1 1 0 0,-1 1 0 0 0,0 0 0 0 0,1 0-1 0 0,-1 1 1 0 0,1-1 0 0 0,0 0 0 0 0,-1 1-1 0 0,-3 3 1 0 0,3-2-1 0 0,-1 0 0 0 0,1 0-1 0 0,-1-1 1 0 0,-7 5 0 0 0,3-2-11 0 0,-6 5-49 0 0,8-8 60 0 0,6-2-2 0 0,0 0 0 0 0,0-1 0 0 0,-1 1-1 0 0,1-1 1 0 0,0 1 0 0 0,0 0 0 0 0,0-1 0 0 0,0 1-1 0 0,0-1 1 0 0,0 1 0 0 0,0-1 0 0 0,0 1 0 0 0,0 0-1 0 0,0-1 1 0 0,0 1 0 0 0,0-1 0 0 0,0 1 0 0 0,0-1-1 0 0,0 1 1 0 0,0 0 0 0 0,0-1 0 0 0,0 1 0 0 0,1-1-1 0 0,-1 0 1 0 0,1-2-51 0 0,-1 2 47 0 0,-1-1-6 0 0,1 1 0 0 0,0-1 0 0 0,0 0 0 0 0,0 0 0 0 0,0 0 0 0 0,0 0 0 0 0,0 0 1 0 0,1 1-1 0 0,-1-1 0 0 0,0 0 0 0 0,1 0 0 0 0,0 0 0 0 0,-1 1 0 0 0,2-3 0 0 0,0 0-6 0 0,-1 0 0 0 0,0 1 0 0 0,0-1 0 0 0,1-8 0 0 0,4-11-39 0 0,0 4 57 0 0,-5 15 0 0 0,0 0 0 0 0,0 1 0 0 0,0-1 0 0 0,1 0 0 0 0,2-4 0 0 0,5-19 0 0 0,-7 21-11 0 0,-3 5-12 0 0,-3 6 3 0 0,4-5 21 0 0,-11 15 26 0 0,-9 9-1 0 0,2 0-26 0 0,3-3 0 0 0,4-9 0 0 0,2 1 0 0 0,0 1 0 0 0,0-1 0 0 0,-7 17 0 0 0,1-2 0 0 0,6-11 0 0 0,-13 19 0 0 0,8-11 0 0 0,14-25 0 0 0,0 0 0 0 0,-1 1 0 0 0,1-1 0 0 0,0 0 0 0 0,0 0 0 0 0,0 0 0 0 0,-1 0 0 0 0,1 1 0 0 0,0-1 0 0 0,0 0 0 0 0,0 0 0 0 0,-1 0 0 0 0,1 0 0 0 0,0 0 0 0 0,0 0 0 0 0,-1 0 0 0 0,1 0 0 0 0,0 0 0 0 0,0 0 0 0 0,-1 0 0 0 0,1 0 0 0 0,0 0 0 0 0,0 0 0 0 0,-1 0 0 0 0,1 0 0 0 0,0 0 0 0 0,0 0 0 0 0,-1 0 0 0 0,1 0 0 0 0,0 0 0 0 0,0 0 0 0 0,-1 0 0 0 0,1-1 0 0 0,0 1 0 0 0,0 0 0 0 0,0 0 0 0 0,-1 0 0 0 0,1 0 0 0 0,0-1 0 0 0,0 1 0 0 0,0 0 0 0 0,0 0 0 0 0,-1 0 0 0 0,1-1 0 0 0,-3-6 0 0 0,1 3 0 0 0,0-1 0 0 0,0 0 0 0 0,1 0 0 0 0,0 0 0 0 0,0 0 0 0 0,0 0 0 0 0,0-7 0 0 0,2-38 0 0 0,1 27 0 0 0,6-37 0 0 0,-5 40 0 0 0,-2 15 0 0 0,-1 1 0 0 0,1 0 0 0 0,0-1 0 0 0,-1 1 0 0 0,0 0 0 0 0,0-1 0 0 0,-2-8 0 0 0,0 12-7 0 0,-2 5-10 0 0,-4 10-19 0 0,6-11 32 0 0,-51 99 4 0 0,44-82 0 0 0,-28 72 0 0 0,11-23 0 0 0,-10 33 0 0 0,12-29 0 0 0,-6 24 26 0 0,11-33 1 0 0,1 17 42 0 0,11-46-55 0 0,4 1 126 0 0,2-14-40 0 0,1-22-99 0 0,0 0 0 0 0,0 0 0 0 0,0 0 0 0 0,0 0 0 0 0,0 0 0 0 0,0 0 0 0 0,0 0 0 0 0,0 0 0 0 0,0 1 0 0 0,0-1 0 0 0,0 0 0 0 0,0 0 0 0 0,0 0 0 0 0,0 0 0 0 0,0 0-1 0 0,0 0 1 0 0,0 0 0 0 0,0 0 0 0 0,0 1 0 0 0,0-1 0 0 0,1 0 0 0 0,-1 0 0 0 0,0 0 0 0 0,0 0 0 0 0,0 0 0 0 0,0 0 0 0 0,0 0 0 0 0,0 0 0 0 0,0 0 0 0 0,0 0 0 0 0,1 0 0 0 0,-1 0 0 0 0,0 0 0 0 0,0 0 0 0 0,0 0 0 0 0,0 0 0 0 0,0 0 0 0 0,0 0 0 0 0,0 0-1 0 0,0 0 1 0 0,1 0 0 0 0,-1 0 0 0 0,0 0 0 0 0,0 0 0 0 0,0 0 0 0 0,0 0 0 0 0,0 0 0 0 0,0 0 0 0 0,0 0 0 0 0,0 0 0 0 0,1 0 0 0 0,-1 0 0 0 0,0 0 0 0 0,0 0 0 0 0,5-4-74 0 0,2-11 46 0 0,0 0-1 0 0,-2 0 1 0 0,0-1 0 0 0,0 0-1 0 0,1-17 1 0 0,5-14-5 0 0,-1-13 32 0 0,0 3 0 0 0,-4 33 0 0 0,-1 0 0 0 0,-1 0 0 0 0,0-25 0 0 0,-3 34 0 0 0,6-27 0 0 0,-4 31 0 0 0,-1-1 0 0 0,0 1 0 0 0,-1-1 0 0 0,-1-11 0 0 0,1-1 15 0 0,-1 21-9 0 0,1 0-1 0 0,-1 0 1 0 0,0 0 0 0 0,0-1 0 0 0,-1 1 0 0 0,1 0 0 0 0,-1 0-1 0 0,1 0 1 0 0,-1 0 0 0 0,-2-6 0 0 0,3 8 63 0 0,-15 11 116 0 0,2 14-237 0 0,0 1 0 0 0,2 0-1 0 0,1 1 1 0 0,-10 39-1 0 0,12-40 35 0 0,-12 60-46 0 0,14-52 15 0 0,-14 96 37 0 0,12-46 12 0 0,7-56 0 0 0,0-17 0 0 0,1 0 0 0 0,0 0 0 0 0,1 1 0 0 0,0-1 0 0 0,0 0 0 0 0,4 12 0 0 0,0-13 0 0 0,-5-8 0 0 0,1-1 0 0 0,-1 0 0 0 0,0 1 0 0 0,0-1 0 0 0,1 0 0 0 0,-1 0 0 0 0,0 1 0 0 0,1-1 0 0 0,-1 0 0 0 0,0 0 0 0 0,1 0 0 0 0,-1 1 0 0 0,0-1 0 0 0,1 0 0 0 0,-1 0 0 0 0,1 0 0 0 0,-1 0 0 0 0,0 0 0 0 0,1 0 0 0 0,-1 0 0 0 0,1 0 0 0 0,-1 0 0 0 0,0 0 0 0 0,1 0 0 0 0,-1 0 0 0 0,1 0 0 0 0,-1 0 0 0 0,0 0 0 0 0,1 0 0 0 0,-1 0 0 0 0,0-1 0 0 0,1 1 0 0 0,-1 0 0 0 0,0 0 0 0 0,1 0 0 0 0,-1-1 0 0 0,0 1 0 0 0,1 0 0 0 0,-1 0 0 0 0,0-1 0 0 0,1 1 0 0 0,-1 0 0 0 0,0-1 0 0 0,0 1 0 0 0,0 0 0 0 0,1-1 0 0 0,-1 1 0 0 0,0 0 0 0 0,0-1 0 0 0,0 1 0 0 0,0-1 0 0 0,1 1 0 0 0,2-7-11 0 0,0 1 1 0 0,0-1-1 0 0,0 0 1 0 0,-1 1-1 0 0,3-13 0 0 0,-1 6 3 0 0,0-6-13 0 0,4-27 0 0 0,-2 3-1 0 0,11-83 22 0 0,-15 117 0 0 0,-1-1 0 0 0,-1-13 0 0 0,0 14 0 0 0,1 0 0 0 0,2-16 0 0 0,-3 23 0 0 0,1 0 0 0 0,-1 0 0 0 0,1 1 0 0 0,-1-1 0 0 0,0 0 0 0 0,0 0 0 0 0,0 0 0 0 0,0 0 0 0 0,-1-2 0 0 0,1 4 1 0 0,0 0-1 0 0,0 0 0 0 0,0 0 1 0 0,0 0-1 0 0,0-1 0 0 0,0 1 1 0 0,0 0-1 0 0,0 0 0 0 0,0 0 1 0 0,0 0-1 0 0,-1 0 1 0 0,1 0-1 0 0,0 0 0 0 0,0 0 1 0 0,0 0-1 0 0,0 0 0 0 0,0 0 1 0 0,0 0-1 0 0,0 0 0 0 0,0 0 1 0 0,0 0-1 0 0,0 0 1 0 0,-1 0-1 0 0,1 0 0 0 0,0 0 1 0 0,0 0-1 0 0,0 0 0 0 0,0 0 1 0 0,0 0-1 0 0,0 0 0 0 0,0 0 1 0 0,0 0-1 0 0,0 0 1 0 0,-1 0-1 0 0,1 0 0 0 0,0 0 1 0 0,0 0-1 0 0,0 0 0 0 0,0 0 1 0 0,0 0-1 0 0,0 0 0 0 0,0 0 1 0 0,0 1-1 0 0,0-1 1 0 0,0 0-1 0 0,0 0 0 0 0,0 0 1 0 0,0 0-1 0 0,0 0 0 0 0,-1 0 1 0 0,-5 11 53 0 0,1 0-85 0 0,1 0 0 0 0,1 1 0 0 0,-5 22 0 0 0,3-7-70 0 0,-21 90 15 0 0,-12 133 0 0 0,33-205 165 0 0,2 1 0 0 0,3 0 0 0 0,5 62 0 0 0,4-73-1 0 0,-8-33-77 0 0,0 0 0 0 0,0 1 0 0 0,0-1 0 0 0,0 0 0 0 0,0 0 0 0 0,1 0 0 0 0,-1 0 0 0 0,1 0 0 0 0,-1 0 0 0 0,1 0 0 0 0,0-1 0 0 0,2 3 0 0 0,-4-4 0 0 0,1 1 1 0 0,0-1 0 0 0,0 0-1 0 0,0 1 1 0 0,0-1 0 0 0,-1 0-1 0 0,1 0 1 0 0,0 1-1 0 0,0-1 1 0 0,0 0 0 0 0,0 0-1 0 0,0 0 1 0 0,0 0 0 0 0,0 0-1 0 0,0 0 1 0 0,-1 0-1 0 0,1-1 1 0 0,0 1 0 0 0,0 0-1 0 0,0 0 1 0 0,0-1 0 0 0,0 1-1 0 0,-1 0 1 0 0,1-1-1 0 0,0 1 1 0 0,0-1 0 0 0,-1 1-1 0 0,1-1 1 0 0,0 0 0 0 0,-1 1-1 0 0,1-1 1 0 0,0 0-1 0 0,-1 1 1 0 0,1-1 0 0 0,0-1-1 0 0,3-4-13 0 0,0 0 0 0 0,-1 0 0 0 0,5-12 0 0 0,-3 7-18 0 0,6-17 57 0 0,0 0-1 0 0,12-57 1 0 0,-3 8 14 0 0,5-16-71 0 0,7-22-12 0 0,2 1 42 0 0,-13 42 0 0 0,-12 39 0 0 0,6-37 0 0 0,-14 69 3 0 0,-1 0 1 0 0,0 1-1 0 0,0-1 0 0 0,0 0 0 0 0,0 1 1 0 0,0-1-1 0 0,0 0 0 0 0,0 0 0 0 0,0 1 1 0 0,0-1-1 0 0,0 0 0 0 0,0 1 0 0 0,0-1 1 0 0,-1 0-1 0 0,1 1 0 0 0,0-1 0 0 0,0 0 1 0 0,-1 0-1 0 0,0 0 2 0 0,1 1 1 0 0,0 0-1 0 0,-1 0 0 0 0,1 0 0 0 0,0 0 1 0 0,-1-1-1 0 0,1 1 0 0 0,0 0 1 0 0,-1 0-1 0 0,1 0 0 0 0,0 0 1 0 0,-1 0-1 0 0,1 0 0 0 0,-1 0 1 0 0,1 0-1 0 0,0 0 0 0 0,-1 0 1 0 0,1 0-1 0 0,0 0 0 0 0,-1 0 1 0 0,1 1-1 0 0,0-1 0 0 0,-1 0 1 0 0,1 0-1 0 0,-1 0 0 0 0,-1 2 20 0 0,0-1 0 0 0,-1 1 0 0 0,1-1 0 0 0,0 1 0 0 0,0 0-1 0 0,0 0 1 0 0,0 0 0 0 0,-3 4 0 0 0,-5 9-69 0 0,1 1 0 0 0,0 1 0 0 0,1 0 0 0 0,0 0 0 0 0,-7 27 0 0 0,9-25 44 0 0,-10 22 0 0 0,9-26 0 0 0,1 1 0 0 0,-6 24 0 0 0,-2 11-3 0 0,9-33 9 0 0,0 1 0 0 0,-3 23 0 0 0,1 0 85 0 0,4-26-50 0 0,1 0 0 0 0,-1 24 0 0 0,3-21 2 0 0,-1-16-35 0 0,1-1-1 0 0,-1 1 0 0 0,1 0 1 0 0,0 0-1 0 0,0 0 1 0 0,1-1-1 0 0,-1 1 1 0 0,0 0-1 0 0,1 0 0 0 0,0-1 1 0 0,-1 1-1 0 0,1 0 1 0 0,3 4-1 0 0,-4-6-7 0 0,0-1 0 0 0,0 0 0 0 0,1 1 0 0 0,-1-1 0 0 0,0 1 0 0 0,1-1 0 0 0,-1 0 0 0 0,0 1 0 0 0,1-1 0 0 0,-1 0 0 0 0,0 0 0 0 0,1 1 0 0 0,-1-1 0 0 0,1 0 0 0 0,-1 0 0 0 0,0 0 0 0 0,1 1 0 0 0,0-1 0 0 0,0 0 0 0 0,0 0-1 0 0,0 0 1 0 0,0 0-1 0 0,-1 0 1 0 0,1-1-1 0 0,0 1 1 0 0,0 0-1 0 0,0 0 1 0 0,0-1-1 0 0,0 1 1 0 0,-1 0 0 0 0,1-1-1 0 0,0 1 1 0 0,0-1-1 0 0,-1 1 1 0 0,1-1-1 0 0,0 0 1 0 0,-1 1-1 0 0,1-1 1 0 0,0 0-1 0 0,-1 1 1 0 0,1-1-1 0 0,-1 0 1 0 0,1-1-1 0 0,11-25-57 0 0,-5 10 48 0 0,17-35 10 0 0,33-99 0 0 0,1-60 0 0 0,-39 140 0 0 0,-2-22 0 0 0,-16 89 0 0 0,-1 2 0 0 0,0 0 0 0 0,0 0 0 0 0,0 0 0 0 0,0 0 0 0 0,0 0 0 0 0,0 0 0 0 0,0 0 0 0 0,-1 0 0 0 0,1 0 0 0 0,-2-3 0 0 0,2 5 0 0 0,0 0 0 0 0,0 0 1 0 0,0 0-1 0 0,0-1 0 0 0,0 1 0 0 0,0 0 0 0 0,0 0 0 0 0,0 0 0 0 0,0-1 0 0 0,0 1 1 0 0,0 0-1 0 0,-1 0 0 0 0,1 0 0 0 0,0 0 0 0 0,0-1 0 0 0,0 1 0 0 0,0 0 0 0 0,-1 0 1 0 0,1 0-1 0 0,0 0 0 0 0,0 0 0 0 0,0 0 0 0 0,0 0 0 0 0,-1-1 0 0 0,1 1 0 0 0,0 0 1 0 0,0 0-1 0 0,0 0 0 0 0,-1 0 0 0 0,1 0 0 0 0,0 0 0 0 0,0 0 0 0 0,-1 0 0 0 0,1 0 1 0 0,0 0-1 0 0,0 0 0 0 0,0 0 0 0 0,-1 0 0 0 0,1 0 0 0 0,0 0 0 0 0,0 0 0 0 0,0 1 1 0 0,-1-1-1 0 0,1 0 0 0 0,0 0 0 0 0,0 0 0 0 0,0 0 0 0 0,-1 0 0 0 0,1 0 0 0 0,0 1 1 0 0,0-1-1 0 0,0 0 0 0 0,0 0 0 0 0,0 0 0 0 0,-1 0 0 0 0,1 1 0 0 0,0-1 0 0 0,0 0 1 0 0,0 0-1 0 0,0 0 0 0 0,0 1 0 0 0,0-1 0 0 0,0 0 3 0 0,-5 6 6 0 0,0-1 0 0 0,1 1 0 0 0,0 0-1 0 0,0 0 1 0 0,-3 7 0 0 0,-5 9-20 0 0,-1 1-27 0 0,1 2-1 0 0,1-1 0 0 0,-11 38 0 0 0,4-13-27 0 0,8-18 58 0 0,-7 36 0 0 0,-1 4 61 0 0,9-36-4 0 0,-6 49 0 0 0,7-30 11 0 0,5-29 1 0 0,1 1 0 0 0,1-1 1 0 0,3 33-1 0 0,-2-54-55 0 0,1-1 0 0 0,0 1 1 0 0,0 0-1 0 0,0 0 0 0 0,0 0 0 0 0,0 0 0 0 0,1-1 0 0 0,0 1 1 0 0,2 3-1 0 0,0 2-4 0 0,-3-9-3 0 0,-1 1 0 0 0,0 0 0 0 0,1-1 1 0 0,-1 1-1 0 0,1-1 0 0 0,-1 1 0 0 0,1-1 0 0 0,-1 1 0 0 0,1-1 0 0 0,0 0 0 0 0,-1 1 1 0 0,1-1-1 0 0,-1 0 0 0 0,1 1 0 0 0,0-1 0 0 0,-1 0 0 0 0,1 0 0 0 0,0 1 0 0 0,-1-1 1 0 0,1 0-1 0 0,0 0 0 0 0,0 0 0 0 0,-1 0 0 0 0,1 0 0 0 0,0 0 0 0 0,-1 0 0 0 0,1 0 1 0 0,0 0-1 0 0,-1 0 0 0 0,1-1 0 0 0,0 1 0 0 0,1-1 0 0 0,0 0-8 0 0,0 1 1 0 0,1-2-1 0 0,-1 1 0 0 0,0 0 0 0 0,0 0 0 0 0,0-1 1 0 0,0 1-1 0 0,3-3 0 0 0,5-9-20 0 0,0 0 1 0 0,-1 0-1 0 0,-1-1 0 0 0,0-1 1 0 0,10-22-1 0 0,28-78 145 0 0,45-175 0 0 0,-88 280-116 0 0,1-2 0 0 0,-1 1 0 0 0,-1-1 0 0 0,2-16 0 0 0,-1 13 0 0 0,-1-3 0 0 0,-3 13 11 0 0,-12 19 42 0 0,3 3-53 0 0,0 1 0 0 0,2-1 0 0 0,-7 23 0 0 0,-6 11 0 0 0,-43 93-168 0 0,56-123 169 0 0,0 0-1 0 0,-8 40 1 0 0,10-35 34 0 0,2-7 4 0 0,-1 29-1 0 0,1-15 21 0 0,4-31-58 0 0,0 0 0 0 0,0 0 0 0 0,0 0-1 0 0,0 0 1 0 0,0 0 0 0 0,0 0 0 0 0,1 0-1 0 0,-1 0 1 0 0,1 0 0 0 0,-1 0 0 0 0,1 0-1 0 0,0 0 1 0 0,-1 0 0 0 0,1-1 0 0 0,0 1-1 0 0,0 0 1 0 0,3 2 0 0 0,-4-3-1 0 0,1-1 0 0 0,0 1 0 0 0,-1-1 0 0 0,1 1-1 0 0,0-1 1 0 0,0 1 0 0 0,-1-1 0 0 0,1 0 0 0 0,0 1 0 0 0,0-1 0 0 0,0 0 0 0 0,0 0 0 0 0,-1 0 0 0 0,1 1 0 0 0,0-1 0 0 0,0 0 0 0 0,0 0 0 0 0,0 0 0 0 0,0 0 0 0 0,0-1-1 0 0,-1 1 1 0 0,1 0 0 0 0,0 0 0 0 0,0 0 0 0 0,0-1 0 0 0,0 1 0 0 0,-1 0 0 0 0,1-1 0 0 0,0 1 0 0 0,0-1 0 0 0,-1 1 0 0 0,1-1 0 0 0,0 1 0 0 0,-1-1 0 0 0,1 1-1 0 0,0-1 1 0 0,-1 0 0 0 0,1 1 0 0 0,-1-1 0 0 0,1-1 0 0 0,5-5 0 0 0,0-1 0 0 0,0 0 0 0 0,-1 0 0 0 0,0 0 0 0 0,4-11 0 0 0,16-48 0 0 0,-15 37 0 0 0,11-39 0 0 0,-11 32 0 0 0,0-14 4 0 0,-5 20-27 0 0,-4 25-15 0 0,-1 0 0 0 0,1 0 0 0 0,-1-1 0 0 0,-1 1-1 0 0,0-8 1 0 0,1 13 38 0 0,0 1 0 0 0,0 0-1 0 0,0 0 1 0 0,0-1 0 0 0,0 1-1 0 0,0 0 1 0 0,0 0 0 0 0,0-1 0 0 0,0 1-1 0 0,0 0 1 0 0,0 0 0 0 0,0-1 0 0 0,-1 1-1 0 0,1 0 1 0 0,0 0 0 0 0,0 0-1 0 0,0-1 1 0 0,0 1 0 0 0,0 0 0 0 0,-1 0-1 0 0,1 0 1 0 0,0-1 0 0 0,0 1 0 0 0,0 0-1 0 0,-1 0 1 0 0,1 0 0 0 0,0 0-1 0 0,0 0 1 0 0,0-1 0 0 0,-1 1 0 0 0,-5 5-20 0 0,-5 13-15 0 0,10-16 34 0 0,-5 9-52 0 0,2 0 0 0 0,-5 15 0 0 0,1-4-12 0 0,1 0 40 0 0,1 1 0 0 0,-6 40-1 0 0,2 48-25 0 0,9-98 50 0 0,-1 15 5 0 0,2 0 0 0 0,1 0 0 0 0,6 35 0 0 0,-7-57 7 0 0,2 4 47 0 0,0 0 1 0 0,7 20-1 0 0,-9-28-54 0 0,1 0 1 0 0,-1-1-1 0 0,1 1 0 0 0,0-1 0 0 0,-1 1 1 0 0,1-1-1 0 0,0 1 0 0 0,0-1 0 0 0,0 1 1 0 0,0-1-1 0 0,0 0 0 0 0,1 1 0 0 0,-1-1 0 0 0,0 0 1 0 0,0 0-1 0 0,1 0 0 0 0,-1 0 0 0 0,1 0 1 0 0,-1 0-1 0 0,1-1 0 0 0,0 1 0 0 0,-1 0 0 0 0,1-1 1 0 0,-1 1-1 0 0,5 0 0 0 0,-5-2-4 0 0,1 1 0 0 0,-1-1 0 0 0,1 1 0 0 0,-1-1 0 0 0,1 1 0 0 0,-1-1 0 0 0,1 0 0 0 0,-1 0 0 0 0,0 0 0 0 0,1 0 0 0 0,-1 0 0 0 0,0 0-1 0 0,0 0 1 0 0,0 0 0 0 0,0-1 0 0 0,0 1 0 0 0,0 0 0 0 0,0-1 0 0 0,0 1 0 0 0,0-1 0 0 0,-1 1 0 0 0,2-3 0 0 0,2-5 5 0 0,-1 0 0 0 0,4-12-1 0 0,2-21 62 0 0,-2-1-1 0 0,2-45 0 0 0,-2 14-18 0 0,-4 55-47 0 0,0-2 2 0 0,-1 1 0 0 0,-1-1 0 0 0,0 0 1 0 0,-5-34-1 0 0,4 54 1 0 0,0 0 0 0 0,0 1 0 0 0,0-1 0 0 0,0 1 0 0 0,0-1 1 0 0,0 1-1 0 0,0-1 0 0 0,0 1 0 0 0,-1-1 0 0 0,1 1 0 0 0,0-1 0 0 0,0 1 1 0 0,-1-1-1 0 0,1 1 0 0 0,0-1 0 0 0,-1 1 0 0 0,1 0 0 0 0,0-1 0 0 0,-2 0 0 0 0,2 1-1 0 0,0 0 0 0 0,0 0 0 0 0,-1 0 0 0 0,1 0-1 0 0,0 0 1 0 0,-1 0 0 0 0,1 0 0 0 0,0 0 0 0 0,0 0-1 0 0,-1 1 1 0 0,1-1 0 0 0,0 0 0 0 0,-1 0 0 0 0,1 0 0 0 0,0 0-1 0 0,0 0 1 0 0,-1 1 0 0 0,1-1 0 0 0,0 0 0 0 0,0 0-1 0 0,0 0 1 0 0,-1 1 0 0 0,1-1 0 0 0,0 0 0 0 0,-11 20-77 0 0,-26 129-257 0 0,19-69 308 0 0,13-59 26 0 0,1 1-1 0 0,1-1 1 0 0,1 1-1 0 0,1 0 1 0 0,1 0-1 0 0,3 34 1 0 0,-2-54 4 0 0,-1 1 1 0 0,1-1 0 0 0,-1 1-1 0 0,1-1 1 0 0,0 0 0 0 0,0 1-1 0 0,0-1 1 0 0,0 0 0 0 0,3 4-1 0 0,-4-6-4 0 0,0 1-1 0 0,1-1 0 0 0,-1 0 0 0 0,1 1 0 0 0,-1-1 1 0 0,1 0-1 0 0,-1 1 0 0 0,1-1 0 0 0,0 0 0 0 0,-1 0 0 0 0,1 1 1 0 0,-1-1-1 0 0,1 0 0 0 0,-1 0 0 0 0,1 0 0 0 0,0 0 0 0 0,-1 0 1 0 0,1 0-1 0 0,0 0 0 0 0,-1 0 0 0 0,1 0 0 0 0,-1 0 1 0 0,1 0-1 0 0,0 0 0 0 0,-1 0 0 0 0,1-1 0 0 0,-1 1 0 0 0,1 0 1 0 0,-1 0-1 0 0,1-1 0 0 0,-1 1 0 0 0,1 0 0 0 0,-1-1 1 0 0,1 1-1 0 0,-1 0 0 0 0,1-1 0 0 0,-1 1 0 0 0,1-1 0 0 0,-1 1 1 0 0,0-1-1 0 0,1 1 0 0 0,0-2 0 0 0,2-3-12 0 0,1 0-1 0 0,-1 0 1 0 0,0-1-1 0 0,0 1 1 0 0,3-12 0 0 0,3-3-9 0 0,-3 6 20 0 0,-1-2 0 0 0,6-25 0 0 0,-1 4 0 0 0,21-87 64 0 0,-2 12-51 0 0,-21 72 81 0 0,-7 32-69 0 0,1-1 1 0 0,-1 1-1 0 0,6-14 0 0 0,-5 18-25 0 0,-1 1 0 0 0,0-1 0 0 0,-1 0 0 0 0,1 1 0 0 0,0-6 0 0 0,-1 6 0 0 0,0 0 0 0 0,0 0 0 0 0,1 0 0 0 0,0 0 0 0 0,-1 0 0 0 0,1 0 0 0 0,0 0 0 0 0,2-2 0 0 0,-1-2 12 0 0,-5 5 11 0 0,3 2-22 0 0,-1 0 0 0 0,1 1-1 0 0,-1-1 1 0 0,1 0 0 0 0,0 1-1 0 0,-1-1 1 0 0,1 1 0 0 0,-1-1 0 0 0,1 1-1 0 0,0-1 1 0 0,-1 0 0 0 0,1 1-1 0 0,0-1 1 0 0,0 1 0 0 0,-1-1-1 0 0,1 1 1 0 0,0-1 0 0 0,0 1 0 0 0,0 0-1 0 0,0-1 1 0 0,0 1 0 0 0,0-1-1 0 0,0 2 1 0 0,-8 30-111 0 0,6-27 90 0 0,1 1 0 0 0,-1-1 0 0 0,1 1 1 0 0,0-1-1 0 0,0 11 0 0 0,0 16-12 0 0,-1 0 1 0 0,-9 43-1 0 0,10-66 32 0 0,0 0 0 0 0,0 0 0 0 0,1 0 0 0 0,0 0 0 0 0,1 1 0 0 0,-1-1 0 0 0,2 0 0 0 0,-1 0 0 0 0,1 0 0 0 0,5 12 0 0 0,-7-20 0 0 0,1-1 0 0 0,-1 1 0 0 0,0-1 0 0 0,0 0 0 0 0,0 1 0 0 0,0-1 0 0 0,0 0 0 0 0,1 1 0 0 0,-1-1 0 0 0,0 0 0 0 0,0 1 0 0 0,1-1 0 0 0,-1 0 0 0 0,0 1 0 0 0,1-1 0 0 0,-1 0 0 0 0,0 0 0 0 0,0 1 0 0 0,1-1 0 0 0,-1 0 0 0 0,1 0 0 0 0,-1 0 0 0 0,0 0 0 0 0,1 1 0 0 0,-1-1 0 0 0,0 0 0 0 0,1 0 0 0 0,-1 0 0 0 0,1 0 0 0 0,-1 0 0 0 0,0 0 0 0 0,1 0 0 0 0,-1 0 0 0 0,1 0 0 0 0,-1 0 0 0 0,0 0 0 0 0,1 0 0 0 0,-1 0 0 0 0,1-1 0 0 0,-1 1 0 0 0,0 0 0 0 0,1 0 0 0 0,-1 0 0 0 0,0 0 0 0 0,1-1 0 0 0,-1 1 0 0 0,0 0 0 0 0,1 0 0 0 0,-1-1 0 0 0,0 1 0 0 0,0 0 0 0 0,1-1 0 0 0,-1 1 0 0 0,0 0 0 0 0,0-1 0 0 0,1 1 0 0 0,-1 0 0 0 0,0-1 0 0 0,0 0 0 0 0,4-8 2 0 0,0-1 0 0 0,-1 0-1 0 0,0 0 1 0 0,-1 0 0 0 0,2-13 0 0 0,9-50 27 0 0,5-31-5 0 0,-1 12-24 0 0,-4 22 0 0 0,5-13 36 0 0,-12 61-15 0 0,-1 0 1 0 0,-1 0 0 0 0,-1-1-1 0 0,1-30 1 0 0,-3 45-6 0 0,-1 7-12 0 0,0 0-1 0 0,0 0 1 0 0,1 0 0 0 0,-1 0 0 0 0,0 0-1 0 0,0 0 1 0 0,0-1 0 0 0,0 1 0 0 0,-1 0-1 0 0,1 0 1 0 0,0 0 0 0 0,0 0 0 0 0,-1 0-1 0 0,1 0 1 0 0,0 0 0 0 0,-1 0 0 0 0,1 0-1 0 0,-1 0 1 0 0,0-1 0 0 0,-14 17 49 0 0,11-9-53 0 0,1 0 0 0 0,0 0 0 0 0,0 0 0 0 0,1 1 0 0 0,-3 6 0 0 0,-3 10 0 0 0,3-7 0 0 0,0 0 0 0 0,-4 26 0 0 0,2-7 0 0 0,-4 36 0 0 0,1-9 0 0 0,7-40 0 0 0,1 0 0 0 0,1 0 0 0 0,4 37 0 0 0,-3-51 0 0 0,4 21 0 0 0,-4-29 0 0 0,0 0 0 0 0,0 0 0 0 0,0 0 0 0 0,0 0 0 0 0,0 0 0 0 0,0 0 1 0 0,0 0-1 0 0,0 0 0 0 0,0 0 0 0 0,0 0 0 0 0,0 0 0 0 0,0 0 0 0 0,0 0 0 0 0,0 0 0 0 0,0 0 0 0 0,0 1 0 0 0,0-1 0 0 0,0 0 0 0 0,0 0 0 0 0,0 0 0 0 0,0 0 0 0 0,1 0 1 0 0,-1 0-1 0 0,0 0 0 0 0,0 0 0 0 0,0 0 0 0 0,0 0 0 0 0,0 0 0 0 0,0 0 0 0 0,0 0 0 0 0,0 0 0 0 0,0 0 0 0 0,0 0 0 0 0,0 0 0 0 0,0 0 0 0 0,0 0 0 0 0,0 0 0 0 0,0 0 0 0 0,0 0 1 0 0,0 0-1 0 0,0 0 0 0 0,1 0 0 0 0,-1 0 0 0 0,0 0 0 0 0,0 0 0 0 0,0 0 0 0 0,0 0 0 0 0,0 0 0 0 0,0 0 0 0 0,0 0 0 0 0,0 0 0 0 0,0 0 0 0 0,0 0 0 0 0,0 0 0 0 0,0 0 1 0 0,0 0-1 0 0,0 0 0 0 0,0 0 0 0 0,0 0 0 0 0,0-1 0 0 0,5-4 9 0 0,4-12 19 0 0,-6 12-16 0 0,3-9 12 0 0,1-1 0 0 0,-2 0-1 0 0,0 0 1 0 0,-1-1 0 0 0,0 1-1 0 0,1-20 1 0 0,12-35-50 0 0,-7 32-71 0 0,18-49 78 0 0,-20 62 33 0 0,-6 19-15 0 0,0 1 0 0 0,0 0 1 0 0,1-12-1 0 0,-1 10 1 0 0,-19 67 2 0 0,8-27-15 0 0,-12 61-40 0 0,17-75 54 0 0,-3 25 1 0 0,1 1-16 0 0,-9 62-39 0 0,14-100 65 0 0,1 0 1 0 0,0 15-1 0 0,-1 6 15 0 0,2-23-28 0 0,2-6-1 0 0,1-5 16 0 0,-3 4-10 0 0,0 0 0 0 0,-1 1-1 0 0,1-1 1 0 0,-1 0 0 0 0,0 0 0 0 0,1 0 0 0 0,-1 1 0 0 0,0-1 0 0 0,0-3 0 0 0,1-12 10 0 0,8-20-14 0 0,-7 23 0 0 0,2 1 0 0 0,6-20 0 0 0,-3 18 0 0 0,-1 1 0 0 0,7-25 0 0 0,4 3 0 0 0,-16 36 0 0 0,-1 0 0 0 0,0-1 1 0 0,0 1-1 0 0,1-1 0 0 0,-1 1 0 0 0,0-1 0 0 0,1 1 0 0 0,-1 0 0 0 0,0-1 0 0 0,1 1 1 0 0,-1 0-1 0 0,1-1 0 0 0,-1 1 0 0 0,1 0 0 0 0,-1-1 0 0 0,1 1 0 0 0,-1 0 1 0 0,1 0-1 0 0,0-1 0 0 0,-1 1 0 0 0,0 0-1 0 0,1 0 1 0 0,-1 0 0 0 0,0 0-1 0 0,0 0 1 0 0,1 0 0 0 0,-1 0-1 0 0,0 0 1 0 0,0 0 0 0 0,0 0 0 0 0,1 0-1 0 0,-1 0 1 0 0,0 0 0 0 0,0 0-1 0 0,1 1 1 0 0,-1-1 0 0 0,0 0 0 0 0,0 0-1 0 0,0 0 1 0 0,1 0 0 0 0,-1 0-1 0 0,0 0 1 0 0,0 1 0 0 0,0-1 0 0 0,0 0-1 0 0,1 0 1 0 0,-1 0 0 0 0,0 0-1 0 0,0 1 1 0 0,0-1 0 0 0,0 0 0 0 0,0 0-1 0 0,0 0 1 0 0,1 1 0 0 0,-1-1-1 0 0,0 0 1 0 0,0 0 0 0 0,0 0 0 0 0,0 1-1 0 0,0-1 1 0 0,0 0 0 0 0,0 0-1 0 0,0 1 1 0 0,0-1 0 0 0,0 0-1 0 0,0 37-63 0 0,-2 17 11 0 0,-2 1 53 0 0,5-18 0 0 0,-1-37 0 0 0,0 1 0 0 0,0-1 0 0 0,0 0 0 0 0,0 0 0 0 0,0 0 0 0 0,0 0 0 0 0,0 0 0 0 0,0 0 0 0 0,0 0 0 0 0,0 0 0 0 0,0 1 0 0 0,0-1 0 0 0,1 0 0 0 0,-1 0 0 0 0,0 0 0 0 0,0 0 0 0 0,0 0 0 0 0,0 0 0 0 0,0 0 0 0 0,0 0 0 0 0,0 0 0 0 0,0 1 0 0 0,0-1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0,0-1 0 0 0,1 1 0 0 0,-1 0 0 0 0,0 0 0 0 0,0 0 0 0 0,0 0 0 0 0,6-4 0 0 0,-6 4 0 0 0,2-4 0 0 0,0 1 0 0 0,1 0 0 0 0,-1-1 0 0 0,0 0 0 0 0,-1 1 0 0 0,1-1 0 0 0,-1 0 0 0 0,1 0 0 0 0,0-8 0 0 0,7-14 0 0 0,-2 11 0 0 0,19-47 0 0 0,-25 60 0 0 0,0 0 0 0 0,-1 0 0 0 0,1 0 0 0 0,0 0 0 0 0,0 0 0 0 0,0 0 0 0 0,1 1 0 0 0,-1-1 0 0 0,0 0 0 0 0,1 0 0 0 0,-1 1 0 0 0,1-1 0 0 0,-1 1 0 0 0,1 0 0 0 0,0-1 0 0 0,0 1 0 0 0,0 0 0 0 0,3-2 0 0 0,-1 4 0 0 0,-3-1 0 0 0,-1 0 0 0 0,0 1 0 0 0,1-1 0 0 0,-1 0 0 0 0,1 1 0 0 0,-1-1 0 0 0,0 0 0 0 0,1 1 0 0 0,-1-1 0 0 0,0 1 0 0 0,1-1 0 0 0,-1 1 0 0 0,0-1 0 0 0,0 1 0 0 0,0-1 0 0 0,1 1 0 0 0,-1-1 0 0 0,0 1 0 0 0,0-1 0 0 0,0 1 0 0 0,0-1 0 0 0,0 1 0 0 0,0-1 0 0 0,0 1 0 0 0,0-1 0 0 0,0 1 0 0 0,0-1 0 0 0,0 1 0 0 0,0-1 0 0 0,0 1 0 0 0,-1 0 0 0 0,1-1 0 0 0,0 0 0 0 0,0 1 0 0 0,-1 0 0 0 0,-6 14 53 0 0,6-10-39 0 0,2-11-17 0 0,-1 3-1 0 0,0 0 0 0 0,0 0 0 0 0,1 0 0 0 0,-1 0 0 0 0,1 0 0 0 0,1-3 0 0 0,0 1 0 0 0,-1 0 1 0 0,0 0-1 0 0,0 0 1 0 0,0 0-1 0 0,0 0 0 0 0,-1-8 1 0 0,-1 15 9 0 0,0 0 1 0 0,1 0 0 0 0,-1 1-1 0 0,0-1 1 0 0,1 0 0 0 0,0 0-1 0 0,-1 4 1 0 0,1-2-12 0 0,1 0 1 0 0,-1 0-1 0 0,0 0 0 0 0,-1 0 0 0 0,1 0 0 0 0,-1 0 1 0 0,0 0-1 0 0,0 0 0 0 0,0 0 0 0 0,0 0 0 0 0,-1 0 1 0 0,-3 6-1 0 0,3-5 3 0 0,-50 94 77 0 0,9-24-22 0 0,-7 21-53 0 0,45-87 0 0 0,-1 0 0 0 0,0 0 0 0 0,-10 11 0 0 0,-12 16 0 0 0,21-26 13 0 0,0 1 1 0 0,-1-1-1 0 0,0 0 0 0 0,-1-1 1 0 0,-13 11-1 0 0,18-16-6 0 0,0-1 0 0 0,0 0 0 0 0,-1 0 0 0 0,0 0 0 0 0,1 0 0 0 0,-1-1 0 0 0,0 0 0 0 0,0 0 0 0 0,-1 0 0 0 0,1-1 0 0 0,0 1 0 0 0,0-1 0 0 0,-1 0 0 0 0,1-1 0 0 0,-7 1 0 0 0,10-2 4 0 0,-1 0 0 0 0,1 1 0 0 0,0-1 0 0 0,-1 0 0 0 0,1 0 0 0 0,0 0-1 0 0,0 0 1 0 0,0-1 0 0 0,0 1 0 0 0,0-1 0 0 0,0 1 0 0 0,0-1 0 0 0,0 0 0 0 0,-2-2 0 0 0,-22-30-135 0 0,22 28 116 0 0,-39-57 8 0 0,20 28 0 0 0,-41-49 0 0 0,10 23-53 0 0,36 43 43 0 0,-19-18 10 0 0,34 33-2 0 0,-1 0 1 0 0,0 1 0 0 0,0-1 0 0 0,0 1-1 0 0,0 0 1 0 0,0 0 0 0 0,0 0 0 0 0,-7-2-1 0 0,10 4 0 0 0,-1 0 0 0 0,1 0 0 0 0,0-1 0 0 0,-1 1 0 0 0,1 0 0 0 0,0 0 0 0 0,0 0 0 0 0,-1 0 0 0 0,1 0 0 0 0,0 1 0 0 0,0-1 0 0 0,-1 0 0 0 0,1 1 0 0 0,0-1 0 0 0,0 0 0 0 0,0 1 0 0 0,-1 0 0 0 0,1-1 0 0 0,-2 2 0 0 0,0 1-6 0 0,0 0-1 0 0,1 1 0 0 0,-1-1 1 0 0,1 0-1 0 0,-3 6 0 0 0,-20 26-16 0 0,25-35 25 0 0,-1 1 0 0 0,0 0 0 0 0,1-1 0 0 0,-1 1 0 0 0,0 0 0 0 0,0-1 0 0 0,1 1 0 0 0,-1-1 0 0 0,0 1 0 0 0,0-1 0 0 0,0 1 0 0 0,0-1 0 0 0,0 0 0 0 0,1 1 0 0 0,-1-1 0 0 0,0 0 0 0 0,0 0 0 0 0,0 0 0 0 0,0 0 0 0 0,0 0 0 0 0,0 0 0 0 0,0 0 0 0 0,0 0 0 0 0,0 0 0 0 0,0 0 0 0 0,0 0 0 0 0,-1-1 0 0 0,0 0 0 0 0,0 0 0 0 0,0 0 0 0 0,0 0 0 0 0,0 0 0 0 0,0 0 0 0 0,0-1 0 0 0,-2-2 0 0 0,0 0 0 0 0,0-1 0 0 0,0 1 0 0 0,-5-10 0 0 0,-10-10 0 0 0,3 6 0 0 0,12 13 0 0 0,-1 0 0 0 0,0 0 0 0 0,0 0 0 0 0,0 1 0 0 0,-10-7 0 0 0,-3-2 8 0 0,14 10-8 0 0,1 0 0 0 0,-1 1 0 0 0,0-1 1 0 0,0 1-1 0 0,-1-1 0 0 0,1 2 1 0 0,0-1-1 0 0,-1 0 0 0 0,1 1 0 0 0,-8-2 1 0 0,-13-1-12 0 0,19 5 11 0 0,0 2 11 0 0,-1-1 31 0 0,6-2-41 0 0,0 0-1 0 0,0 0 0 0 0,1 0 1 0 0,-1 0-1 0 0,0 0 0 0 0,0 0 0 0 0,1 0 1 0 0,-1 0-1 0 0,0 0 0 0 0,1 0 1 0 0,-1-1-1 0 0,0 1 0 0 0,1 0 1 0 0,-1 0-1 0 0,0-1 0 0 0,1 1 0 0 0,-1-1 1 0 0,0 1-1 0 0,1 0 0 0 0,-1-1 1 0 0,1 1-1 0 0,-1-1 0 0 0,1 1 0 0 0,-1-1 1 0 0,1 0-1 0 0,-1 1 0 0 0,1-1 1 0 0,0 1-1 0 0,-1-1 0 0 0,1 0 0 0 0,0 1 1 0 0,0-1-1 0 0,-1 0 0 0 0,1 0 1 0 0,0 1-1 0 0,0-2 0 0 0,0 2 0 0 0,0-3 0 0 0,1 1 0 0 0,-7-12 0 0 0,0 11-53 0 0,16 27 42 0 0,0-8 11 0 0,-8-14 0 0 0,0 0 0 0 0,-1 0 0 0 0,1 1 0 0 0,-1-1 0 0 0,1 1 0 0 0,0 3 0 0 0,3 5-22 0 0,1-1 0 0 0,-1 1 1 0 0,2-1-1 0 0,10 13 0 0 0,-3-3 3 0 0,0-2-44 0 0,32 33-1 0 0,-32-37 24 0 0,0 1 0 0 0,-1 0-1 0 0,15 24 1 0 0,-15-18 40 0 0,-1 0 0 0 0,-1 1 0 0 0,11 32 0 0 0,-13-44 21 0 0,-10-11 2 0 0,1-1-1 0 0,-1 0 1 0 0,1 1-1 0 0,0-1 0 0 0,0 0 1 0 0,0 1-1 0 0,0-1 0 0 0,0 0 1 0 0,0-3-1 0 0,0-8 69 0 0,-3-10-88 0 0,1 2 9 0 0,-2 1 0 0 0,-6-25-1 0 0,9 40-9 0 0,-1 0 0 0 0,0 0 0 0 0,0 0 0 0 0,-1 0 0 0 0,1 0-1 0 0,-1 0 1 0 0,0 1 0 0 0,0 0 0 0 0,0-1 0 0 0,-1 1 0 0 0,0 0-1 0 0,0 0 1 0 0,-7-5 0 0 0,10 9-2 0 0,1-1 0 0 0,-1 1 0 0 0,0-1 0 0 0,0 1 0 0 0,0-1 0 0 0,0 1 0 0 0,0 0 0 0 0,0-1 0 0 0,-1 1 0 0 0,1 0 0 0 0,0 0 0 0 0,0 0 0 0 0,0 0 0 0 0,0 0 0 0 0,0 0 0 0 0,0 0 0 0 0,0 0 0 0 0,0 0 0 0 0,0 0 0 0 0,0 1 0 0 0,0-1 0 0 0,0 0 0 0 0,0 1 0 0 0,0-1 0 0 0,0 1 0 0 0,0-1 0 0 0,0 1 0 0 0,0 0 0 0 0,0-1 0 0 0,0 1 0 0 0,0 0 0 0 0,1-1 0 0 0,-1 1 0 0 0,0 0 0 0 0,1 0 0 0 0,-1 0 0 0 0,0 0 0 0 0,1 0 0 0 0,-1 0 0 0 0,1 0 0 0 0,-1 1 0 0 0,-2 7-14 0 0,3-8 8 0 0,-1 1 0 0 0,1 0 0 0 0,-1 0 0 0 0,1 0 0 0 0,0 0 0 0 0,-1-1 0 0 0,1 1 0 0 0,0 0 0 0 0,0 0 0 0 0,1 3 0 0 0,3 26-2 0 0,-3-22-1 0 0,0 0 0 0 0,1 1 0 0 0,-1-1 0 0 0,2 0 0 0 0,0 0 0 0 0,0 0 0 0 0,8 16 0 0 0,-2-10-52 0 0,0-1 1 0 0,1 0-1 0 0,0-1 0 0 0,16 15 1 0 0,-22-24 43 0 0,0 0 1 0 0,1-1 0 0 0,-1 1-1 0 0,1-1 1 0 0,0 0 0 0 0,0 0-1 0 0,0-1 1 0 0,1 1 0 0 0,-1-1-1 0 0,0-1 1 0 0,1 1 0 0 0,0-1-1 0 0,-1 1 1 0 0,1-2-1 0 0,0 1 1 0 0,8 0 0 0 0,1-2-17 0 0,28-5 0 0 0,-42 5 119 0 0,1 1-66 0 0,-1-1 1 0 0,1 1 0 0 0,0 0-1 0 0,-1 0 1 0 0,1-1-1 0 0,0 1 1 0 0,-1 0 0 0 0,4 1-1 0 0,-1-1-16 0 0,-1 0 1 0 0,0 0 1 0 0,0 0-1 0 0,0 0 0 0 0,0 1 0 0 0,0-1 0 0 0,-1 1 0 0 0,1 0 0 0 0,0 0 1 0 0,0-1-1 0 0,-1 2 0 0 0,1-1 0 0 0,0 0 0 0 0,-1 1 0 0 0,0-1 0 0 0,1 1 1 0 0,-1 0-1 0 0,0-1 0 0 0,0 1 0 0 0,0 0 0 0 0,0 0 0 0 0,3 4 0 0 0,-3-1 27 0 0,1 0-1 0 0,-1 1 0 0 0,0-1 0 0 0,0 1 0 0 0,1 6 0 0 0,-3-12-32 0 0,0 2-3 0 0,1 0-1 0 0,-1 0 1 0 0,1-1 0 0 0,-1 1-1 0 0,1 0 1 0 0,0-1-1 0 0,0 1 1 0 0,0-1 0 0 0,0 1-1 0 0,0-1 1 0 0,0 1-1 0 0,0-1 1 0 0,1 0 0 0 0,-1 1-1 0 0,1-1 1 0 0,-1 0 0 0 0,3 2-1 0 0,4-21 152 0 0,-8 15-138 0 0,1 1 1 0 0,-1 0-1 0 0,0-1 0 0 0,0 1 1 0 0,0-1-1 0 0,0 1 0 0 0,-1-5 1 0 0,0-8 3 0 0,1 10-6 0 0,-1-1 1 0 0,1 0 0 0 0,-1 0-1 0 0,-2-6 1 0 0,-3-17 7 0 0,1-11 10 0 0,-2 0-1 0 0,-2 1 1 0 0,-19-52 0 0 0,17 57-20 0 0,3 12-18 0 0,-1 1 1 0 0,-1-1-1 0 0,-2 1 0 0 0,-19-29 0 0 0,27 45 13 0 0,2 2 0 0 0,0 1 0 0 0,0-1 0 0 0,0 0 0 0 0,1 0 0 0 0,0 0 0 0 0,-3-6 0 0 0,3 5 0 0 0,-1-1 0 0 0,1 1 0 0 0,-1 0 0 0 0,-1 0 0 0 0,1 0 0 0 0,-5-6 0 0 0,4 6-11 0 0,31 4-319 0 0,-24 0 318 0 0,17 4 13 0 0,-9-1-28 0 0,-1 2 1 0 0,0-1-1 0 0,-1 2 0 0 0,1-1 1 0 0,16 13-1 0 0,69 61 492 0 0,-95-78-465 0 0,0 0-1 0 0,0 0 0 0 0,1 0 0 0 0,-1-1 1 0 0,0 1-1 0 0,0 0 0 0 0,1-1 0 0 0,-1 1 1 0 0,0-1-1 0 0,1 1 0 0 0,-1-1 0 0 0,3 1 0 0 0,6-4-51 0 0,-8 2 49 0 0,-1 0-17 0 0,1-1 0 0 0,0 1 0 0 0,-1-1-1 0 0,1 1 1 0 0,-1-1 0 0 0,1 0 0 0 0,-1 0 0 0 0,0 1-1 0 0,0-1 1 0 0,0 0 0 0 0,0 0 0 0 0,0 0 0 0 0,0-1 0 0 0,0-3-1 0 0,7-32-546 0 0,-8 36 541 0 0,0-4-705 0 0,0 0-1 0 0,0 0 1 0 0,-1 0-1 0 0,0 0 1 0 0,0 1-1 0 0,0-1 1 0 0,-1 0-1 0 0,-3-9 1 0 0,-1-4-3784 0 0,-1 2-11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3855 0 0,'0'0'5152'0'0,"24"0"-1762"0"0,7-14-2727 0 0,-19 9-552 0 0,0 0-1 0 0,20-6 0 0 0,-23 8-73 0 0,0 0 1 0 0,-1 0-1 0 0,0-1 0 0 0,0 0 0 0 0,0-1 0 0 0,0 0 0 0 0,0 0 0 0 0,10-10 0 0 0,-7 5 23 0 0,0-1-1 0 0,0 0 1 0 0,-1 0 0 0 0,8-15-1 0 0,-11 16-30 0 0,1-3 134 0 0,1 0 0 0 0,0 1 0 0 0,1 0 1 0 0,0 0-1 0 0,15-12 0 0 0,-15 16-212 0 0,-2 1 161 0 0,0 1 0 0 0,0 1 0 0 0,15-8 0 0 0,-11 7-60 0 0,0 0 0 0 0,0-1 0 0 0,-1 0 0 0 0,1-1 0 0 0,-2 0 1 0 0,1-1-1 0 0,-1 0 0 0 0,0-1 0 0 0,-1 0 0 0 0,0 0 0 0 0,11-18 0 0 0,0 4-69 0 0,-16 20 31 0 0,0 0 0 0 0,0-1 0 0 0,0 1 0 0 0,0-1-1 0 0,-1 0 1 0 0,6-11 0 0 0,2-19-14 0 0,-8 31 0 0 0,18-27-16 0 0,-21 31 17 0 0,1 0 0 0 0,-1 0-1 0 0,0 0 1 0 0,0 0 0 0 0,1 0 0 0 0,-1 0-1 0 0,0 0 1 0 0,0 0 0 0 0,1 0-1 0 0,-1 1 1 0 0,0-1 0 0 0,0 0 0 0 0,1 0-1 0 0,-1 0 1 0 0,0 1 0 0 0,0-1-1 0 0,0 0 1 0 0,1 0 0 0 0,-1 0 0 0 0,0 1-1 0 0,0-1 1 0 0,0 0 0 0 0,0 0 0 0 0,0 1-1 0 0,0-1 1 0 0,1 0 0 0 0,-1 1-1 0 0,0-1 1 0 0,0 1 0 0 0,0 0-87 0 0,25 35 70 0 0,49 31 304 0 0,-72-66-287 0 0,8 11 73 0 0,-6-7-58 0 0,1-1 0 0 0,0 1 1 0 0,0-1-1 0 0,0-1 0 0 0,0 1 0 0 0,1-1 1 0 0,0 0-1 0 0,-1 0 0 0 0,1-1 0 0 0,11 4 1 0 0,25 13 49 0 0,-13-6 3 0 0,-22-10-48 0 0,0-1-1 0 0,-1 1 1 0 0,0 1-1 0 0,1-1 1 0 0,7 7-1 0 0,-12-9-20 0 0,2 3 0 0 0,1-1 0 0 0,0 1 0 0 0,0-1 0 0 0,0 0 0 0 0,7 2 0 0 0,-2-1 80 0 0,-1-1 0 0 0,1 2 0 0 0,15 8 0 0 0,-2 4-16 0 0,7 2-64 0 0,-28-17-7 0 0,1 0 1 0 0,-1 0-1 0 0,0 1 0 0 0,1-1 0 0 0,-1 1 0 0 0,3 4 0 0 0,3 4-17 0 0,1 8 96 0 0,4-2-72 0 0,26 36 0 0 0,-28-33 5 0 0,-10-17-9 0 0,1 0 0 0 0,-1 0 0 0 0,1 0 0 0 0,-1 0 0 0 0,5 4 1 0 0,0 2-49 0 0,0 0 1 0 0,-1 1-1 0 0,1-1 1 0 0,3 14-1 0 0,9 10 187 0 0,-12-23-88 0 0,-1 1 0 0 0,9 21 0 0 0,-9-8-47 0 0,-5-20 0 0 0,1 1 0 0 0,0 0 0 0 0,0 0 0 0 0,3 5 0 0 0,-2-4 8 0 0,0-1-1 0 0,-1 0 0 0 0,1 1 1 0 0,-1-1-1 0 0,-1 1 0 0 0,1 7 1 0 0,5 27 20 0 0,0-11-20 0 0,-4-18 9 0 0,1 1 0 0 0,-1 0 0 0 0,-1-1 0 0 0,0 1 0 0 0,-1 21 0 0 0,-1-28-64 0 0,0-1 1 0 0,1 1 0 0 0,-2-1 0 0 0,1 1 0 0 0,0-1 0 0 0,-1 0-1 0 0,0 0 1 0 0,0 0 0 0 0,0 0 0 0 0,-1 0 0 0 0,1 0-1 0 0,-1 0 1 0 0,0-1 0 0 0,0 0 0 0 0,0 1 0 0 0,0-1 0 0 0,-1 0-1 0 0,-4 3 1 0 0,-12 4-3154 0 0,17-9 1889 0 0,0 0 1 0 0,0 0-1 0 0,1 0 1 0 0,-1-1-1 0 0,0 1 0 0 0,0-1 1 0 0,0 0-1 0 0,-6 0 0 0 0,4 0 299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4:56.388"/>
    </inkml:context>
    <inkml:brush xml:id="br0">
      <inkml:brushProperty name="width" value="0.1" units="cm"/>
      <inkml:brushProperty name="height" value="0.2" units="cm"/>
      <inkml:brushProperty name="color" value="#FFFFCC"/>
      <inkml:brushProperty name="tip" value="rectangle"/>
      <inkml:brushProperty name="rasterOp" value="maskPen"/>
    </inkml:brush>
  </inkml:definitions>
  <inkml:trace contextRef="#ctx0" brushRef="#br0">420 682 12727 0 0,'3'-2'79'0'0,"0"-1"0"0"0,0 1 0 0 0,0-1 0 0 0,-1 1 0 0 0,1-1-1 0 0,-1 0 1 0 0,0 0 0 0 0,0-1 0 0 0,0 1 0 0 0,0 0 0 0 0,0-1 0 0 0,-1 1-1 0 0,1-1 1 0 0,-1 1 0 0 0,1-5 0 0 0,0-3-176 0 0,1 0-1 0 0,-2 1 1 0 0,1-23-1 0 0,-5-3 938 0 0,3 35-817 0 0,0 1 0 0 0,0 0-1 0 0,0 0 1 0 0,0-1 0 0 0,0 1 0 0 0,0 0-1 0 0,0 0 1 0 0,-1 0 0 0 0,1-1 0 0 0,0 1-1 0 0,0 0 1 0 0,0 0 0 0 0,0 0-1 0 0,0 0 1 0 0,0-1 0 0 0,-1 1 0 0 0,1 0-1 0 0,0 0 1 0 0,0 0 0 0 0,0 0-1 0 0,0-1 1 0 0,-1 1 0 0 0,1 0 0 0 0,0 0-1 0 0,0 0 1 0 0,0 0 0 0 0,-1 0-1 0 0,1 0 1 0 0,0 0 0 0 0,0 0 0 0 0,-1 0-1 0 0,1 0 1 0 0,0 0 0 0 0,0 0 0 0 0,0 0-1 0 0,-1 0 1 0 0,1 0 0 0 0,0 0-1 0 0,0 0 1 0 0,-1 0 0 0 0,1 0 0 0 0,0 0-1 0 0,0 0 1 0 0,0 0 0 0 0,-1 0-1 0 0,1 0 1 0 0,0 1 0 0 0,0-1 0 0 0,0 0-1 0 0,0 0 1 0 0,-1 0 0 0 0,1 0 0 0 0,0 0-1 0 0,0 1 1 0 0,0-1 0 0 0,-9 9 274 0 0,3 0-217 0 0,0 0 1 0 0,1 0 0 0 0,0 1-1 0 0,-4 12 1 0 0,-2 5 58 0 0,3-8-100 0 0,2 1 0 0 0,0-1 0 0 0,1 2 0 0 0,-2 26 0 0 0,-1-1-10 0 0,7-36-22 0 0,0-1 0 0 0,1 1 1 0 0,0-1-1 0 0,1 1 0 0 0,-1-1 0 0 0,2 0 0 0 0,0 1 0 0 0,3 10 0 0 0,7 21 121 0 0,-12-39-64 0 0,2 0-16 0 0,3-5 16 0 0,2-6 16 0 0,-5 1-80 0 0,-1 0 0 0 0,1 0 0 0 0,-1-1 0 0 0,-1 1 0 0 0,0 0 0 0 0,0-1 0 0 0,-2-15 0 0 0,0-2 0 0 0,2 17 25 0 0,-1 1 0 0 0,0-1 0 0 0,-4-15 0 0 0,4 22-17 0 0,0 0 1 0 0,0-1-1 0 0,0 1 0 0 0,0-1 0 0 0,0 1 1 0 0,0 0-1 0 0,-1 0 0 0 0,1 0 0 0 0,-1 0 1 0 0,1 0-1 0 0,-1 0 0 0 0,0 0 0 0 0,0 0 1 0 0,0 1-1 0 0,0-1 0 0 0,-4-1 0 0 0,4 2 6 0 0,0 1-1 0 0,0 0 1 0 0,0 0-1 0 0,0 0 1 0 0,0 0-1 0 0,0 1 1 0 0,-1-1-1 0 0,1 0 1 0 0,0 1-1 0 0,0 0 0 0 0,0-1 1 0 0,0 1-1 0 0,0 0 1 0 0,0 0-1 0 0,1 0 1 0 0,-1 0-1 0 0,0 0 1 0 0,-2 2-1 0 0,-2 3 7 0 0,0-1-1 0 0,0 1 0 0 0,1 1 1 0 0,-1-1-1 0 0,2 1 0 0 0,-1 0 1 0 0,-5 10-1 0 0,-2 2 207 0 0,10-17-182 0 0,1 0 0 0 0,-1 1 0 0 0,0 0 0 0 0,1-1 0 0 0,-1 1 0 0 0,1 0 0 0 0,0-1 0 0 0,0 1 0 0 0,0 0 0 0 0,0 0 0 0 0,0 5 1 0 0,-3 6 111 0 0,4-13-137 0 0,-1 0 1 0 0,1 0-1 0 0,0 1 1 0 0,-1-1 0 0 0,1 0-1 0 0,0 1 1 0 0,-1-1-1 0 0,1 1 1 0 0,0-1-1 0 0,0 0 1 0 0,0 1 0 0 0,1 1-1 0 0,4 5 5 0 0,0-3-10 0 0,-4-4-8 0 0,-1-1 1 0 0,1 0 0 0 0,-1 0 0 0 0,1 0-1 0 0,-1 0 1 0 0,0 0 0 0 0,1 0 0 0 0,-1 1 0 0 0,1-1-1 0 0,-1 0 1 0 0,1 0 0 0 0,-1 0 0 0 0,1 0 0 0 0,-1 0-1 0 0,1-1 1 0 0,-1 1 0 0 0,0 0 0 0 0,1 0-1 0 0,-1 0 1 0 0,1 0 0 0 0,-1 0 0 0 0,1-1 0 0 0,-1 1-1 0 0,0 0 1 0 0,1 0 0 0 0,-1-1 0 0 0,0 1-1 0 0,1 0 1 0 0,-1 0 0 0 0,0-1 0 0 0,1 1 0 0 0,-1-1-1 0 0,9-11 109 0 0,-6 5-102 0 0,0 0-1 0 0,-1-1 0 0 0,0 1 1 0 0,0-1-1 0 0,-1 1 0 0 0,0-1 1 0 0,0 0-1 0 0,-1 0 0 0 0,0 1 1 0 0,0-1-1 0 0,-1 0 0 0 0,0 0 1 0 0,0 1-1 0 0,-1-1 0 0 0,-4-12 1 0 0,-22-82 336 0 0,5 29-336 0 0,23 73-9 0 0,0-1-1 0 0,0 0 1 0 0,-1 0-1 0 0,1 1 0 0 0,0-1 1 0 0,0 0-1 0 0,-1 1 1 0 0,1-1-1 0 0,0 0 1 0 0,-1 1-1 0 0,1-1 1 0 0,-1 1-1 0 0,1-1 1 0 0,-1 0-1 0 0,1 1 1 0 0,-1-1-1 0 0,0 0 0 0 0,1 1 3 0 0,-1 0-1 0 0,1 0 0 0 0,0 0 0 0 0,-1 0 0 0 0,1 0 0 0 0,0 0 0 0 0,0 0 1 0 0,-1 0-1 0 0,1 1 0 0 0,0-1 0 0 0,0 0 0 0 0,-1 0 0 0 0,1 0 0 0 0,0 0 1 0 0,-1 0-1 0 0,1 0 0 0 0,0 1 0 0 0,0-1 0 0 0,0 0 0 0 0,-1 0 0 0 0,1 0 0 0 0,0 0 1 0 0,0 1-1 0 0,0-1 0 0 0,-1 0 0 0 0,1 1 0 0 0,-8 14 214 0 0,6-3-205 0 0,-1 1 0 0 0,2 0 0 0 0,0 0-1 0 0,0 0 1 0 0,1 0 0 0 0,1 0 0 0 0,0 0-1 0 0,5 20 1 0 0,6 2-14 0 0,-9-29 56 0 0,0-12 98 0 0,-2-13-9 0 0,-3 16-123 0 0,1 0-1 0 0,0-1 1 0 0,1 1 0 0 0,-1 0-1 0 0,1 0 1 0 0,-1-1 0 0 0,1-5-1 0 0,-1-1 19 0 0,0 0 0 0 0,-1 0 0 0 0,0 1 0 0 0,-1-1 0 0 0,-7-18 0 0 0,-26-59 78 0 0,35 81-109 0 0,0 5-10 0 0,1 0 0 0 0,0 0 1 0 0,-1 0-1 0 0,1-1 0 0 0,0 1 0 0 0,-1 0 0 0 0,0 0 0 0 0,1 0 0 0 0,-1 0 1 0 0,0 0-1 0 0,1 0 0 0 0,-1 0 0 0 0,0 0 0 0 0,0 0 0 0 0,-1-1 1 0 0,1 1-70 0 0,0 2 54 0 0,1 0 0 0 0,0 0 0 0 0,-1 0 0 0 0,1 0 0 0 0,-1-1 0 0 0,1 1 0 0 0,-1 0 0 0 0,1 0 0 0 0,-1-1 0 0 0,0 1 0 0 0,1 0 0 0 0,-2 1 0 0 0,-4 5-60 0 0,5-5 69 0 0,0 0-1 0 0,1 1 1 0 0,0-1 0 0 0,-1 0-1 0 0,1 0 1 0 0,0 0 0 0 0,0 1-1 0 0,0-1 1 0 0,1 4 0 0 0,-1 13 8 0 0,-1-6-48 0 0,0 0 0 0 0,1 15 1 0 0,-1 11-118 0 0,3-8 96 0 0,1-6 135 0 0,-1-17-15 0 0,4 9 33 0 0,1-39 291 0 0,-7 16-346 0 0,0 0 0 0 0,0 0 0 0 0,0 0-1 0 0,-1 0 1 0 0,-2-10 0 0 0,1-26 23 0 0,1 37-53 0 0,-1-2 0 0 0,1 0 0 0 0,-1 0 0 0 0,1-12 0 0 0,0 12 0 0 0,1 1 0 0 0,-2 0 0 0 0,1-1 0 0 0,-1 1 0 0 0,0 0 0 0 0,0 0 0 0 0,0 0 0 0 0,-1 0 0 0 0,-5-7 0 0 0,4 7 0 0 0,4 6 0 0 0,-1 0 0 0 0,1 0-1 0 0,0-1 1 0 0,0 1 0 0 0,0 0-1 0 0,-1 0 1 0 0,1 0 0 0 0,0 0-1 0 0,0 0 1 0 0,0-1 0 0 0,-1 1 0 0 0,1 0-1 0 0,0 0 1 0 0,0 0 0 0 0,-1 0-1 0 0,1 0 1 0 0,0 0 0 0 0,0 0-1 0 0,-1 0 1 0 0,1 0 0 0 0,0 0 0 0 0,0 0-1 0 0,-1 0 1 0 0,1 0 0 0 0,0 0-1 0 0,-1 0 1 0 0,1 0 0 0 0,0 0-1 0 0,0 0 1 0 0,-1 0 0 0 0,1 0-1 0 0,0 0 1 0 0,0 0 0 0 0,0 1 0 0 0,-1-1-1 0 0,1 0 1 0 0,0 0 0 0 0,0 0-1 0 0,-1 0 1 0 0,1 1 0 0 0,0-1-1 0 0,0 0 1 0 0,0 0 0 0 0,0 0 0 0 0,0 1-1 0 0,-1-1 1 0 0,1 0 0 0 0,0 0-1 0 0,0 1 1 0 0,0-1 0 0 0,0 0-1 0 0,0 1 1 0 0,-3 2-29 0 0,1 1 0 0 0,0-1 0 0 0,0 1 1 0 0,0-1-1 0 0,1 1 0 0 0,-1 0 0 0 0,1 0 0 0 0,0 0 0 0 0,-1 5 0 0 0,-2 5-58 0 0,-8 52-3 0 0,6-14 36 0 0,6-41 49 0 0,3 3 78 0 0,-3-13 203 0 0,6-17-158 0 0,-4 10-111 0 0,0 1 1 0 0,0 0-1 0 0,-1-1 1 0 0,0 1 0 0 0,0-1-1 0 0,0 1 1 0 0,-1-1-1 0 0,0 0 1 0 0,0 1 0 0 0,-2-12-1 0 0,1-21-8 0 0,1 35 1 0 0,0 1 0 0 0,1-1 0 0 0,-2 1 0 0 0,1-1 0 0 0,0 0 0 0 0,-1 1 0 0 0,1-1 0 0 0,-1 1 0 0 0,1-1 0 0 0,-1 1 0 0 0,-2-5 0 0 0,2 6 0 0 0,-2-7 0 0 0,3 8 0 0 0,0-1 0 0 0,-1 1 0 0 0,1 0 0 0 0,0-1 0 0 0,0 1 0 0 0,0 0 0 0 0,-1-1 0 0 0,1 1 0 0 0,0 0 0 0 0,0-1 0 0 0,-1 1 0 0 0,1 0 0 0 0,0-1 0 0 0,-1 1 0 0 0,1 0 0 0 0,0 0 0 0 0,-1-1 0 0 0,1 1 0 0 0,0 0 0 0 0,-1 0 0 0 0,1 0 0 0 0,0 0 0 0 0,-1-1 0 0 0,1 1 0 0 0,-1 0 0 0 0,1 0 0 0 0,-1 0 0 0 0,1 0 0 0 0,0 0 0 0 0,-1 0 0 0 0,1 0 0 0 0,-1 0 0 0 0,1 0 0 0 0,0 0 0 0 0,-1 0 0 0 0,1 1 0 0 0,-1-1 0 0 0,1 0 0 0 0,0 0 0 0 0,-1 0 0 0 0,1 0 0 0 0,0 1 0 0 0,-1-1 0 0 0,1 0 0 0 0,0 0 0 0 0,-1 1 0 0 0,1-1 0 0 0,0 0 0 0 0,-1 0 0 0 0,1 1 0 0 0,0-1 0 0 0,0 0 0 0 0,-1 1 0 0 0,1-1 0 0 0,0 1 0 0 0,0-1 0 0 0,0 0 0 0 0,0 1 0 0 0,-1-1 0 0 0,1 1 0 0 0,0-1 0 0 0,0 0 0 0 0,0 1 0 0 0,0 0 0 0 0,-5 7-33 0 0,4-6 16 0 0,-1 0 1 0 0,1 1-1 0 0,0-1 0 0 0,0 0 1 0 0,0 0-1 0 0,1 0 0 0 0,-2 4 1 0 0,-11 41-234 0 0,9-31 239 0 0,-1 6 26 0 0,5-6 272 0 0,1-15-244 0 0,0-1-41 0 0,-1-1 1 0 0,1 1 0 0 0,-1 0 0 0 0,1-1 0 0 0,-1 1 0 0 0,1 0 0 0 0,-1-1 0 0 0,1 1 0 0 0,-1-1 0 0 0,1 1 0 0 0,-1-1 0 0 0,1 1 0 0 0,-1-1 0 0 0,0 1 0 0 0,1-1 0 0 0,-1 1 0 0 0,0-1 0 0 0,0 0 0 0 0,1 1 0 0 0,-1-1 0 0 0,0 1 0 0 0,0-1 0 0 0,0 0 0 0 0,0 1 0 0 0,0-1 0 0 0,0 0 0 0 0,1-3-1 0 0,1 0-2 0 0,-1 0-1 0 0,0 0 1 0 0,0 0-1 0 0,0 0 1 0 0,0 0 0 0 0,0-1-1 0 0,-1 1 1 0 0,0 0-1 0 0,0 0 1 0 0,0-1-1 0 0,-1-4 1 0 0,0 2 16 0 0,1 0 1 0 0,0 0-1 0 0,1-9 0 0 0,-1 15-16 0 0,1-7 36 0 0,0 0 0 0 0,0-17 0 0 0,-6 42-203 0 0,-4 27 0 0 0,-1 41-83 0 0,8-60 249 0 0,1-19-11 0 0,0 1-1 0 0,1-1 0 0 0,0 1 1 0 0,1 12-1 0 0,1-8 13 0 0,-2-9 0 0 0,0 0 0 0 0,0 0 0 0 0,0-1 0 0 0,0 1 0 0 0,0 0 0 0 0,1 0 0 0 0,-1-1 0 0 0,1 1 0 0 0,0 0 0 0 0,-1 0 0 0 0,1-1 0 0 0,0 1 0 0 0,0-1 0 0 0,0 1 0 0 0,0-1 0 0 0,0 1 0 0 0,0-1 0 0 0,0 0 0 0 0,1 1 0 0 0,-1-1 0 0 0,0 0 0 0 0,1 0 0 0 0,-1 0 0 0 0,1 0 0 0 0,-1 0 0 0 0,1 0 0 0 0,2 0 0 0 0,-2 0 0 0 0,1 0 0 0 0,-1 0 0 0 0,0 0 0 0 0,1-1 0 0 0,-1 1 0 0 0,1-1 0 0 0,-1 0 0 0 0,1 1 0 0 0,-1-1 0 0 0,1-1 0 0 0,-1 1 0 0 0,1 0 0 0 0,-1 0 0 0 0,0-1 0 0 0,1 0 0 0 0,-1 1 0 0 0,1-1 0 0 0,-1 0 0 0 0,0 0 0 0 0,0 0 0 0 0,1 0 0 0 0,-1-1 0 0 0,0 1 0 0 0,2-3 0 0 0,9-6 37 0 0,-11 9-20 0 0,0 0 1 0 0,0 0-1 0 0,0-1 1 0 0,-1 1-1 0 0,1-1 1 0 0,0 1-1 0 0,-1-1 1 0 0,0 0-1 0 0,1 1 1 0 0,-1-1-1 0 0,0 0 1 0 0,2-3-1 0 0,7-11 62 0 0,-8 15-78 0 0,-1 0 0 0 0,0-1 0 0 0,0 1 0 0 0,0-1 0 0 0,0 1-1 0 0,0-1 1 0 0,0 0 0 0 0,-1 1 0 0 0,1-1 0 0 0,-1 0 0 0 0,1 0 0 0 0,0-2 0 0 0,5-7 47 0 0,-6 10-50 0 0,1 1-1 0 0,0-1 1 0 0,-1 0 0 0 0,1 0 0 0 0,0 0-1 0 0,-1 0 1 0 0,1 0 0 0 0,-1 0 0 0 0,0 0-1 0 0,1 0 1 0 0,-1 0 0 0 0,0 0-1 0 0,1 0 1 0 0,-1 0 0 0 0,0 0 0 0 0,0 0-1 0 0,0 0 1 0 0,0 0 0 0 0,0 0 0 0 0,0 0-1 0 0,0 0 1 0 0,-1-1 0 0 0,1 1-1 0 0,0 0 1 0 0,0 0 0 0 0,-1 0 0 0 0,1 0-1 0 0,-1 0 1 0 0,0-1 0 0 0,-4-2-29 0 0,5 3 27 0 0,0 1 1 0 0,-1 0-1 0 0,1 0 0 0 0,-1 0 0 0 0,1 0 1 0 0,0 0-1 0 0,-1 0 0 0 0,1 0 1 0 0,0 0-1 0 0,-1 0 0 0 0,1 0 0 0 0,-1 0 1 0 0,1 0-1 0 0,0 0 0 0 0,-1 0 0 0 0,1 0 1 0 0,0 0-1 0 0,-1 1 0 0 0,1-1 0 0 0,0 0 1 0 0,-1 0-1 0 0,1 0 0 0 0,0 0 1 0 0,-1 1-1 0 0,1-1 0 0 0,0 0 0 0 0,-1 0 1 0 0,1 1-1 0 0,0-1 0 0 0,0 0 0 0 0,0 1 1 0 0,-1-1-1 0 0,1 0 0 0 0,0 1 0 0 0,0-1 1 0 0,-7 12-24 0 0,1 0 117 0 0,5-11-79 0 0,0 1 0 0 0,0 0 0 0 0,0-1 1 0 0,0 1-1 0 0,0 0 0 0 0,0-1 0 0 0,1 1 0 0 0,-1 3 1 0 0,0 0-36 0 0,0 1 0 0 0,-1 0 1 0 0,1-1-1 0 0,-1 1 1 0 0,-4 8-1 0 0,4-9 20 0 0,0 0 1 0 0,1 0-1 0 0,0-1 0 0 0,0 1 1 0 0,-1 8-1 0 0,-2 14 114 0 0,2-19-88 0 0,0 0-1 0 0,1 1 0 0 0,0-1 1 0 0,0 0-1 0 0,1 0 0 0 0,0 1 1 0 0,0-1-1 0 0,3 15 0 0 0,0-14-21 0 0,-3-9 0 0 0,0 0 0 0 0,0 0 0 0 0,1 1 0 0 0,-1-1 0 0 0,0 0 0 0 0,0 1 0 0 0,0-1 0 0 0,0 0 0 0 0,1 0 0 0 0,-1 0 0 0 0,0 1 0 0 0,0-1 0 0 0,1 0 0 0 0,-1 0 0 0 0,0 0 0 0 0,0 1 0 0 0,1-1 0 0 0,-1 0 0 0 0,0 0 0 0 0,1 0 0 0 0,-1 0 0 0 0,1 1 0 0 0,-1-2 3 0 0,1 1 0 0 0,0 0 0 0 0,-1 0-1 0 0,1 0 1 0 0,0-1 0 0 0,0 1 0 0 0,-1 0 0 0 0,1-1-1 0 0,-1 1 1 0 0,1-1 0 0 0,0 1 0 0 0,-1 0 0 0 0,1-1-1 0 0,-1 1 1 0 0,1-1 0 0 0,-1 0 0 0 0,1 1 0 0 0,-1-1-1 0 0,0 1 1 0 0,1-2 0 0 0,9-18 106 0 0,-4 7-63 0 0,0 2-43 0 0,0-1 1 0 0,5-17 0 0 0,5-10-5 0 0,-12 28-28 0 0,0 1 1 0 0,4-15-1 0 0,1-6 19 0 0,-8 27 16 0 0,0-1 0 0 0,0 0-1 0 0,0 0 1 0 0,-1 0 0 0 0,1-8-1 0 0,0-13 57 0 0,-2 1-4 0 0,0 19-52 0 0,0 6-6 0 0,0 1 0 0 0,-1-1 0 0 0,1 1 0 0 0,0-1 0 0 0,0 1 0 0 0,0 0 0 0 0,0 0 0 0 0,0-1 0 0 0,0 1 0 0 0,0 0 0 0 0,-2 2 0 0 0,3-3 0 0 0,-5 5-19 0 0,1 0 1 0 0,1 0-1 0 0,-1 0 0 0 0,1 1 1 0 0,-1-1-1 0 0,-3 12 0 0 0,-1-3-27 0 0,6-7 23 0 0,-1-1 0 0 0,1 0-1 0 0,-2 9 1 0 0,-4 13-29 0 0,6-25 59 0 0,1 0 0 0 0,1 0 1 0 0,-1 1-1 0 0,0-1 1 0 0,1 0-1 0 0,0 0 0 0 0,0 0 1 0 0,0 0-1 0 0,0 1 1 0 0,0-1-1 0 0,0 0 1 0 0,1 0-1 0 0,0 0 0 0 0,0 0 1 0 0,2 6-1 0 0,-2-8 133 0 0,5-3-22 0 0,-6 2-118 0 0,1 0 0 0 0,-1 0 1 0 0,1 0-1 0 0,-1 0 1 0 0,0 0-1 0 0,1 0 0 0 0,-1 0 1 0 0,0-1-1 0 0,1 1 1 0 0,-1 0-1 0 0,0 0 0 0 0,1 0 1 0 0,-1-1-1 0 0,0 1 1 0 0,1 0-1 0 0,-1 0 0 0 0,0-1 1 0 0,1 1-1 0 0,-1 0 1 0 0,0 0-1 0 0,0-1 1 0 0,0 1-1 0 0,1 0 0 0 0,-1-1 1 0 0,0 1-1 0 0,0 0 1 0 0,0-1-1 0 0,0 1 0 0 0,1 0 1 0 0,-1-1-1 0 0,0 1 1 0 0,0-1-1 0 0,0 1 0 0 0,0 0 1 0 0,0-1-1 0 0,0 1 1 0 0,0 0-1 0 0,0-1 0 0 0,0 0 1 0 0,-1 0 4 0 0,6-11 50 0 0,-5 11-51 0 0,1 0 0 0 0,-1 0 0 0 0,1 0 0 0 0,-1 0 0 0 0,0 0 0 0 0,0 0 0 0 0,1 0 0 0 0,-1 0 0 0 0,0 0 0 0 0,0 0 0 0 0,0 0 1 0 0,0 0-1 0 0,0-1 0 0 0,0 1 0 0 0,0 0 0 0 0,-1 0 0 0 0,1-1 0 0 0,-3-9 47 0 0,3 9-40 0 0,0 1 1 0 0,-1-1-1 0 0,1 0 1 0 0,-1 0-1 0 0,1 1 0 0 0,-1-1 1 0 0,0 1-1 0 0,0-1 1 0 0,-1-1-1 0 0,2 2-7 0 0,-1 1 0 0 0,1-1 0 0 0,0 1 0 0 0,-1 0 0 0 0,1-1 0 0 0,0 1 0 0 0,-1-1 1 0 0,1 1-1 0 0,0-1 0 0 0,0 1 0 0 0,-1-1 0 0 0,1 1 0 0 0,0-1 0 0 0,0 1 0 0 0,0-1 0 0 0,0 1 0 0 0,0-1 0 0 0,0 1 0 0 0,0-1 0 0 0,0 0 0 0 0,-1-2-13 0 0,-7-2-3 0 0,2 2-67 0 0,5 3 74 0 0,1 0 0 0 0,-1 0 0 0 0,1 0-1 0 0,0 0 1 0 0,-1 0 0 0 0,1 0 0 0 0,-1 0-1 0 0,1 0 1 0 0,-1 0 0 0 0,1 0-1 0 0,0 0 1 0 0,-1 0 0 0 0,1 0 0 0 0,-1 0-1 0 0,1 1 1 0 0,0-1 0 0 0,-1 0-1 0 0,1 0 1 0 0,0 0 0 0 0,-1 1 0 0 0,1-1-1 0 0,0 0 1 0 0,-1 1 0 0 0,1-1 0 0 0,0 0-1 0 0,-1 1 1 0 0,1-1 0 0 0,0 0-1 0 0,-1 1 1 0 0,-6 14 3 0 0,5-9-44 0 0,-1 0 7 0 0,0 0 0 0 0,1 0 0 0 0,0 0 1 0 0,0 1-1 0 0,1-1 0 0 0,-1 1 0 0 0,1 0 0 0 0,0 12 1 0 0,1-12 68 0 0,1 0 0 0 0,0 0 0 0 0,0 0 1 0 0,3 9-1 0 0,-3-14-18 0 0,0 1 0 0 0,0 0 1 0 0,0-1-1 0 0,0 1 0 0 0,1-1 0 0 0,-1 1 0 0 0,1-1 1 0 0,0 0-1 0 0,0 1 0 0 0,0-1 0 0 0,0 0 1 0 0,0 0-1 0 0,4 2 0 0 0,-6-3-12 0 0,0-1 0 0 0,1 1 0 0 0,-1-1 0 0 0,1 1 0 0 0,0-1 0 0 0,-1 1 0 0 0,1-1 0 0 0,-1 0 0 0 0,1 1 0 0 0,0-1 0 0 0,-1 0 0 0 0,1 1 0 0 0,0-1 0 0 0,-1 0 0 0 0,1 0 0 0 0,0 0 0 0 0,-1 1 0 0 0,1-1 0 0 0,0 0 0 0 0,0 0 0 0 0,-1 0 0 0 0,2 0 0 0 0,1-1 0 0 0,0 2 0 0 0,-1 0 0 0 0,-1-1 0 0 0,0 0 0 0 0,0 1 0 0 0,0-1 0 0 0,0 0 0 0 0,1 0 0 0 0,-1 0 0 0 0,0 0 0 0 0,0 0 0 0 0,0 0 0 0 0,0 0 0 0 0,1-1 0 0 0,-1 1 0 0 0,1-1 0 0 0,25-3 12 0 0,-26 4-2 0 0,1 0 1 0 0,-1 0-1 0 0,1 0 0 0 0,0-1 0 0 0,-1 1 1 0 0,1 0-1 0 0,-1-1 0 0 0,1 0 0 0 0,-1 1 1 0 0,1-1-1 0 0,-1 0 0 0 0,1 1 0 0 0,-1-1 1 0 0,3-2-1 0 0,0-1 24 0 0,13-11 130 0 0,-7 5-125 0 0,-9 10-36 0 0,-1-1 0 0 0,1 1 0 0 0,-1-1-1 0 0,0 1 1 0 0,1-1 0 0 0,-1 1 0 0 0,0-1 0 0 0,1 0 0 0 0,-1 1 0 0 0,0-1 0 0 0,1 1 0 0 0,-1-1 0 0 0,0 1-1 0 0,0-1 1 0 0,0 0 0 0 0,0 1 0 0 0,0-1 0 0 0,1-1 0 0 0,2-8 48 0 0,0 7-42 0 0,-2 3-9 0 0,-1-1 1 0 0,1 0-1 0 0,-1 1 1 0 0,1-1 0 0 0,-1 1-1 0 0,1-1 1 0 0,-1 0-1 0 0,1 1 1 0 0,-1-1-1 0 0,0 0 1 0 0,1 0 0 0 0,-1 1-1 0 0,0-1 1 0 0,0 0-1 0 0,1 0 1 0 0,-1 0-1 0 0,0 1 1 0 0,0-1 0 0 0,0 0-1 0 0,0 0 1 0 0,0 0-1 0 0,0-1 1 0 0,-1 2 1 0 0,1-1 0 0 0,0 1 1 0 0,0 0-1 0 0,0-1 0 0 0,0 1 1 0 0,0-1-1 0 0,0 1 0 0 0,0-1 1 0 0,1 1-1 0 0,-1 0 0 0 0,0-1 1 0 0,0 1-1 0 0,0-1 0 0 0,0 1 1 0 0,0 0-1 0 0,1-1 0 0 0,-1 1 1 0 0,0 0-1 0 0,1-1 0 0 0,-1 0-1 0 0,1 0-1 0 0,-1 1 0 0 0,0-1 1 0 0,1 0-1 0 0,-1 0 0 0 0,0 0 0 0 0,1 1 1 0 0,-1-1-1 0 0,0 0 0 0 0,0 0 1 0 0,0 0-1 0 0,0 0 0 0 0,0 1 1 0 0,0-1-1 0 0,0 0 0 0 0,0 0 1 0 0,0 0-1 0 0,0 0 0 0 0,0 1 1 0 0,-1-1-1 0 0,1-1 0 0 0,0 1-5 0 0,-1 0 0 0 0,1-1 0 0 0,0 1 0 0 0,0 0 0 0 0,-1 0 0 0 0,1 0 1 0 0,-1 0-1 0 0,1 0 0 0 0,-1 0 0 0 0,1 0 0 0 0,-1 0 0 0 0,0 0 0 0 0,-1-1 0 0 0,2 2-1 0 0,0-1-1 0 0,-1 1 1 0 0,1 0 0 0 0,0 0-1 0 0,-1 0 1 0 0,1 0 0 0 0,-1-1-1 0 0,1 1 1 0 0,0 0 0 0 0,-1 0-1 0 0,1 0 1 0 0,-1 0 0 0 0,1 0 0 0 0,0 0-1 0 0,-1 0 1 0 0,1 0 0 0 0,-1 0-1 0 0,1 0 1 0 0,0 0 0 0 0,-1 0-1 0 0,1 1 1 0 0,-1-1 0 0 0,1 0-1 0 0,-1 0 1 0 0,-1 2-29 0 0,0-1-1 0 0,-1 1 1 0 0,1 0 0 0 0,0 0 0 0 0,0 0-1 0 0,0 0 1 0 0,-1 2 0 0 0,1-1 24 0 0,-5 6 23 0 0,0 1 0 0 0,1 0 0 0 0,0 1 0 0 0,-5 13-1 0 0,10-23-12 0 0,-2 8-15 0 0,0-1 1 0 0,1 1-1 0 0,-3 13 1 0 0,1 1 3 0 0,3-17 17 0 0,0-1-1 0 0,1 0 1 0 0,0 0 0 0 0,0 0-1 0 0,1 10 1 0 0,1 8 20 0 0,-2-20-6 0 0,1 1-1 0 0,-1-1 0 0 0,1 0 1 0 0,0 0-1 0 0,2 5 0 0 0,2 12 147 0 0,-5-19-163 0 0,0-1 0 0 0,0 1 0 0 0,0 0 1 0 0,0-1-1 0 0,0 1 0 0 0,1 0 0 0 0,-1 0 0 0 0,0-1 0 0 0,1 1 0 0 0,-1 0 0 0 0,0-1 0 0 0,1 1 0 0 0,-1-1 1 0 0,1 1-1 0 0,-1 0 0 0 0,1-1 0 0 0,-1 1 0 0 0,1-1 0 0 0,-1 1 0 0 0,1-1 0 0 0,0 0 0 0 0,-1 1 0 0 0,1-1 1 0 0,0 1-1 0 0,1 0 28 0 0,0 0 1 0 0,0 0-1 0 0,-1 0 0 0 0,1 1 1 0 0,-1-1-1 0 0,1 0 1 0 0,-1 1-1 0 0,0-1 0 0 0,1 1 1 0 0,-1 0-1 0 0,0-1 1 0 0,2 5-1 0 0,-15-26-90 0 0,-1 1-1 0 0,0 1 0 0 0,-27-29 1 0 0,37 44 62 0 0,-4-5-2 0 0,7 8-3 0 0,-1-1 0 0 0,1 1 0 0 0,-1-1 0 0 0,1 1 0 0 0,-1-1 0 0 0,1 1-1 0 0,-1 0 1 0 0,1-1 0 0 0,-1 1 0 0 0,1 0 0 0 0,-1-1 0 0 0,1 1 0 0 0,-1 0 0 0 0,0 0 0 0 0,1 0 0 0 0,-1 0-1 0 0,0-1 1 0 0,-3 4-40 0 0,4-3 33 0 0,-2 1-2 0 0,0 0 0 0 0,1 0 0 0 0,-1 0 0 0 0,0 1 0 0 0,1-1 0 0 0,-1 1 0 0 0,1-1 0 0 0,-1 1 0 0 0,1-1 0 0 0,-1 1 0 0 0,1 0 0 0 0,0 0 0 0 0,0 0 0 0 0,0 0 0 0 0,0-1 0 0 0,1 1 0 0 0,-1 1 0 0 0,0-1 0 0 0,0 4 0 0 0,0 1-25 0 0,0 0 0 0 0,0 0-1 0 0,0 0 1 0 0,2 13-1 0 0,0-9 44 0 0,0 4 44 0 0,0 0 0 0 0,4 16 0 0 0,-3-27-39 0 0,-1 1 1 0 0,0-1-1 0 0,1 0 0 0 0,0 0 0 0 0,0 1 0 0 0,0-1 1 0 0,1 0-1 0 0,-1-1 0 0 0,1 1 0 0 0,0 0 1 0 0,3 3-1 0 0,-1-3 11 0 0,0 1-1 0 0,-1-1 1 0 0,1 0 0 0 0,1 0-1 0 0,-1-1 1 0 0,1 0 0 0 0,-1 0-1 0 0,1 0 1 0 0,0 0 0 0 0,0-1-1 0 0,0 0 1 0 0,0 0 0 0 0,1-1-1 0 0,8 2 1 0 0,9-8 122 0 0,-12 1-134 0 0,-11 0 23 0 0,-1 3-7 0 0,2-2-7 0 0,0 0-1 0 0,-1 0 0 0 0,0 0 0 0 0,0 0 0 0 0,0 0 0 0 0,0 0 0 0 0,0 0 0 0 0,0 0 0 0 0,-1 0 0 0 0,0 0 0 0 0,1 0 0 0 0,-1 0 0 0 0,-1 0 0 0 0,1-1 0 0 0,0 1 0 0 0,-1 0 0 0 0,1 0 0 0 0,-1 0 0 0 0,0 0 0 0 0,-2-4 0 0 0,-1-12-95 0 0,4 17 60 0 0,0 0 1 0 0,0 0 0 0 0,0 0-1 0 0,-1 0 1 0 0,1 0 0 0 0,-1 0-1 0 0,-1-3 1 0 0,-46-74-199 0 0,40 66 159 0 0,8 12 49 0 0,-1 1 0 0 0,1-1 0 0 0,0 0 0 0 0,-1 0 0 0 0,1 1 0 0 0,-1-1 0 0 0,0 0 0 0 0,1 1 0 0 0,-1-1-1 0 0,0 1 1 0 0,1-1 0 0 0,-1 1 0 0 0,0-1 0 0 0,1 1 0 0 0,-1-1 0 0 0,0 1 0 0 0,0 0 0 0 0,0-1 0 0 0,1 1-1 0 0,-1 0 1 0 0,0 0 0 0 0,0 0 0 0 0,0-1 0 0 0,0 1 0 0 0,0 0 0 0 0,1 0 0 0 0,-1 0 0 0 0,0 1 0 0 0,0-1 0 0 0,0 0-1 0 0,0 0 1 0 0,0 0 0 0 0,1 0 0 0 0,-1 1 0 0 0,0-1 0 0 0,-1 1 0 0 0,1 0-6 0 0,-1 0 1 0 0,1 0 0 0 0,-1 0-1 0 0,1 1 1 0 0,0-1-1 0 0,-1 0 1 0 0,1 1 0 0 0,0-1-1 0 0,0 1 1 0 0,0-1-1 0 0,0 1 1 0 0,0 0 0 0 0,1-1-1 0 0,-1 1 1 0 0,0 0 0 0 0,0 2-1 0 0,0 2-9 0 0,-2 4 1 0 0,1 0 1 0 0,0 0 0 0 0,0 0-1 0 0,1 19 1 0 0,0 7 166 0 0,1-26-73 0 0,-1 1-1 0 0,3 19 1 0 0,0-18-14 0 0,-1 0 14 0 0,2 0-1 0 0,6 23 1 0 0,-8-31-56 0 0,0-1 1 0 0,1 1-1 0 0,0-1 0 0 0,0 0 1 0 0,0 1-1 0 0,0-1 0 0 0,1 0 1 0 0,-1 0-1 0 0,1 0 1 0 0,-1-1-1 0 0,1 1 0 0 0,0-1 1 0 0,5 4-1 0 0,-4-3 23 0 0,1-1 1 0 0,-1 1-1 0 0,10 3 0 0 0,-13-6-38 0 0,0 0-1 0 0,0 1 1 0 0,0-1-1 0 0,0 0 1 0 0,0 0 0 0 0,0 1-1 0 0,0-1 1 0 0,0 0-1 0 0,0 0 1 0 0,0 0 0 0 0,0 0-1 0 0,0-1 1 0 0,1 1-1 0 0,-1 0 1 0 0,0 0 0 0 0,0-1-1 0 0,0 1 1 0 0,-1 0 0 0 0,1-1-1 0 0,0 1 1 0 0,0-1-1 0 0,0 1 1 0 0,0-1 0 0 0,0 0-1 0 0,1 0 1 0 0,7-7 50 0 0,-8 8-51 0 0,-1-1-1 0 0,1 1 1 0 0,-1 0-1 0 0,1-1 0 0 0,-1 1 1 0 0,1-1-1 0 0,-1 1 1 0 0,1-1-1 0 0,-1 1 0 0 0,1-1 1 0 0,-1 1-1 0 0,0-1 1 0 0,1 1-1 0 0,-1-1 0 0 0,0 0 1 0 0,1 1-1 0 0,-1-1 1 0 0,0 1-1 0 0,0-1 0 0 0,0 0 1 0 0,0 1-1 0 0,1-1 0 0 0,-1 0 1 0 0,0 1-1 0 0,0-1 1 0 0,0 0-1 0 0,0 1 0 0 0,-1-2 1 0 0,1 1 3 0 0,1 0 0 0 0,-1 0 0 0 0,0 0 0 0 0,0 0 0 0 0,0 0 0 0 0,1 0 0 0 0,-1 0 0 0 0,1 0 0 0 0,-1 0 0 0 0,1 0 0 0 0,-1 0 0 0 0,2-1 0 0 0,-2 2-1 0 0,1-1 1 0 0,-1 0-1 0 0,1 0 0 0 0,-1 1 1 0 0,1-1-1 0 0,-1 0 1 0 0,0 0-1 0 0,1 0 1 0 0,-1 0-1 0 0,0 1 0 0 0,0-1 1 0 0,0 0-1 0 0,0 0 1 0 0,1 0-1 0 0,-2-2 0 0 0,-3-29 72 0 0,4 29-81 0 0,-1 0-1 0 0,1 0 1 0 0,-1 0-1 0 0,0 1 1 0 0,0-1-1 0 0,0 1 1 0 0,0-1-1 0 0,-3-4 1 0 0,-7-15-32 0 0,10 17 32 0 0,-1 0-1 0 0,-1 0 1 0 0,1 1 0 0 0,-5-7-1 0 0,-6-13-34 0 0,11 20 32 0 0,0 1 1 0 0,0 0-1 0 0,0 0 0 0 0,0 0 1 0 0,-4-4-1 0 0,-8-11-109 0 0,14 18 114 0 0,0-1-1 0 0,0 1 1 0 0,0-1-1 0 0,0 1 0 0 0,-1-1 1 0 0,1 1-1 0 0,0-1 0 0 0,0 1 1 0 0,-1 0-1 0 0,1-1 0 0 0,0 1 1 0 0,-1 0-1 0 0,1-1 1 0 0,0 1-1 0 0,-1 0 0 0 0,1-1 1 0 0,0 1-1 0 0,-1 0 0 0 0,1 0 1 0 0,-1 0-1 0 0,1-1 0 0 0,-1 1 1 0 0,1 0-1 0 0,-1 0 1 0 0,1 0-1 0 0,0 0 0 0 0,-1 0 1 0 0,1 0-1 0 0,-1 0 0 0 0,1 0 1 0 0,-1 0-1 0 0,1 0 0 0 0,-1 0 1 0 0,1 0-1 0 0,-1 0 1 0 0,1 0-1 0 0,-1 0 0 0 0,1 0 1 0 0,-1 0-1 0 0,1 1 0 0 0,0-1 1 0 0,-1 0-1 0 0,1 0 0 0 0,-1 1 1 0 0,1-1-1 0 0,0 0 1 0 0,-1 0-1 0 0,1 1 0 0 0,0-1 1 0 0,-1 1-1 0 0,1-1 0 0 0,-1 1 1 0 0,0 1-7 0 0,-1 0 0 0 0,1 0 1 0 0,0 0-1 0 0,0 0 1 0 0,0 0-1 0 0,0 1 0 0 0,0-1 1 0 0,-1 5-1 0 0,-1 8-27 0 0,2-10 21 0 0,0 0 0 0 0,0-1-1 0 0,0 1 1 0 0,1 0 0 0 0,0 0 0 0 0,0 0-1 0 0,1 9 1 0 0,-1-13 17 0 0,3 17 60 0 0,1 1 0 0 0,1-2 1 0 0,0 1-1 0 0,11 22 0 0 0,-14-35-37 0 0,1-1 0 0 0,0 1 0 0 0,0-1 0 0 0,0 0 0 0 0,0 0 0 0 0,0 0 0 0 0,1-1 0 0 0,7 7 0 0 0,-8-8-16 0 0,0 0-1 0 0,1 0 1 0 0,-1 0 0 0 0,0-1 0 0 0,1 0 0 0 0,-1 0 0 0 0,0 1 0 0 0,1-2 0 0 0,0 1-1 0 0,-1 0 1 0 0,1-1 0 0 0,-1 0 0 0 0,1 0 0 0 0,4 0 0 0 0,-3 0-3 0 0,0-1 1 0 0,0 0 0 0 0,0 0-1 0 0,-1 0 1 0 0,1-1 0 0 0,0 0-1 0 0,0 0 1 0 0,-1 0-1 0 0,1 0 1 0 0,-1-1 0 0 0,0 0-1 0 0,1 1 1 0 0,6-8 0 0 0,-4 3 20 0 0,0-1 1 0 0,-1 1 0 0 0,0-1 0 0 0,0-1 0 0 0,-1 1-1 0 0,5-11 1 0 0,-7 12-16 0 0,0 0-1 0 0,0 0 0 0 0,-1 0 1 0 0,0-1-1 0 0,-1 1 1 0 0,0-1-1 0 0,0 1 1 0 0,0-1-1 0 0,-1 1 0 0 0,0-1 1 0 0,-1 0-1 0 0,-1-9 1 0 0,-2-4-102 0 0,-1-1 1 0 0,-1 2 0 0 0,-9-22-1 0 0,13 38 55 0 0,0-1-1 0 0,-1 1 0 0 0,1 0 0 0 0,-1 0 0 0 0,0 0 0 0 0,0 0 0 0 0,-5-5 0 0 0,7 8 33 0 0,0 0 0 0 0,0 1 0 0 0,-1-1 0 0 0,1 0 1 0 0,0 0-1 0 0,0 0 0 0 0,-1 1 0 0 0,1-1 1 0 0,0 1-1 0 0,-1-1 0 0 0,1 1 0 0 0,-3-1 0 0 0,3 1 5 0 0,0 0 0 0 0,0 0 0 0 0,0 0 0 0 0,1 0 0 0 0,-1 1 0 0 0,0-1 0 0 0,0 0 0 0 0,0 0 0 0 0,1 1 0 0 0,-1-1 0 0 0,0 0-1 0 0,0 1 1 0 0,1-1 0 0 0,-1 1 0 0 0,0-1 0 0 0,1 1 0 0 0,-1 0 0 0 0,0-1 0 0 0,1 1 0 0 0,-1-1 0 0 0,1 1 0 0 0,-1 0 0 0 0,0 1-1 0 0,-2 3-23 0 0,-1 0-1 0 0,1 0 1 0 0,0 1-1 0 0,1-1 1 0 0,-1 1-1 0 0,1 0 1 0 0,0 0-1 0 0,1 0 1 0 0,-2 10-1 0 0,-2 11 23 0 0,3-19 5 0 0,0-1-1 0 0,1 0 1 0 0,1 1-1 0 0,-1 10 1 0 0,7 73 234 0 0,-6-80-199 0 0,1 0-1 0 0,1 0 1 0 0,0 0 0 0 0,0 0-1 0 0,1 0 1 0 0,1 0-1 0 0,0-1 1 0 0,6 14 0 0 0,-7-18-3 0 0,1 0 1 0 0,-1-1-1 0 0,1 1 1 0 0,0-1-1 0 0,1 0 1 0 0,-1 0-1 0 0,1 0 0 0 0,0 0 1 0 0,0-1-1 0 0,0 0 1 0 0,1 0-1 0 0,0-1 1 0 0,0 1-1 0 0,11 4 1 0 0,-14-7-35 0 0,-1 0 1 0 0,1-1 0 0 0,0 1-1 0 0,-1-1 1 0 0,1 1-1 0 0,-1-1 1 0 0,1 0-1 0 0,0 0 1 0 0,-1 0 0 0 0,1-1-1 0 0,-1 1 1 0 0,1 0-1 0 0,0-1 1 0 0,-1 0-1 0 0,1 0 1 0 0,-1 0 0 0 0,0 0-1 0 0,1 0 1 0 0,-1 0-1 0 0,0 0 1 0 0,1-1 0 0 0,-1 1-1 0 0,0-1 1 0 0,0 0-1 0 0,0 0 1 0 0,-1 1-1 0 0,3-4 1 0 0,4-5 4 0 0,-1 0-1 0 0,0-1 1 0 0,0 0 0 0 0,6-16-1 0 0,-8 17-4 0 0,1-3-1 0 0,-2 1 0 0 0,0-1 0 0 0,3-15 0 0 0,0 2 0 0 0,-3 5 11 0 0,0 0-1 0 0,-2 1 1 0 0,0-1 0 0 0,-1 0-1 0 0,-2-26 1 0 0,0 28-32 0 0,1 15 10 0 0,1 0 1 0 0,-2 1-1 0 0,1-1 0 0 0,0 0 1 0 0,-1 1-1 0 0,1-1 0 0 0,-1 0 1 0 0,0 1-1 0 0,0-1 0 0 0,-1 1 0 0 0,-1-5 1 0 0,3 8 8 0 0,-1 0-1 0 0,1 0 1 0 0,0 0 0 0 0,0 0 0 0 0,0 0-1 0 0,0 0 1 0 0,-1 0 0 0 0,1 0 0 0 0,0 0 0 0 0,0 0-1 0 0,0 0 1 0 0,0 0 0 0 0,-1 0 0 0 0,1 0-1 0 0,0 0 1 0 0,0 0 0 0 0,0 0 0 0 0,-1 0-1 0 0,1 0 1 0 0,0 0 0 0 0,0 0 0 0 0,0 0 0 0 0,0 0-1 0 0,-1 0 1 0 0,1 0 0 0 0,0 0 0 0 0,0 0-1 0 0,0 0 1 0 0,0 0 0 0 0,-1 0 0 0 0,1 1 0 0 0,0-1-1 0 0,0 0 1 0 0,0 0 0 0 0,0 0 0 0 0,0 0-1 0 0,0 0 1 0 0,-1 1 0 0 0,1-1 0 0 0,0 0-1 0 0,-5 6-68 0 0,1 1 76 0 0,0 1-1 0 0,1-1 1 0 0,0 1 0 0 0,0-1-1 0 0,-3 14 1 0 0,-4 41 47 0 0,7-40-16 0 0,1 0 0 0 0,1 1 0 0 0,1-1 0 0 0,1 0 0 0 0,5 29 0 0 0,-5-45-36 0 0,1 1 0 0 0,0-1 0 0 0,1 0 0 0 0,-1 0 0 0 0,1-1 0 0 0,0 1 0 0 0,1 0 0 0 0,-1-1 0 0 0,1 0 0 0 0,0 0 0 0 0,6 6 0 0 0,3-1 0 0 0,-8-10 0 0 0,-3 0 0 0 0,1 0 0 0 0,1 0 0 0 0,-1 0 0 0 0,0 0 0 0 0,0 0 0 0 0,0 0 0 0 0,0-1 0 0 0,0 1 0 0 0,0-1 0 0 0,0 0 0 0 0,0 0 0 0 0,-1 0 0 0 0,1 0 0 0 0,0 0 0 0 0,5-4 0 0 0,-5 2 0 0 0,1 0 0 0 0,-1 0 0 0 0,1 0 0 0 0,-1-1 0 0 0,0 1 0 0 0,-1-1 0 0 0,1 0 0 0 0,-1 1 0 0 0,4-8 0 0 0,-5 7 0 0 0,1 0 0 0 0,-1 0 0 0 0,0-1 0 0 0,1-5 0 0 0,2-7 0 0 0,-3 13 0 0 0,0 0 0 0 0,-1 0 0 0 0,1 0 0 0 0,-1 0 0 0 0,0 0 0 0 0,-1 0 0 0 0,1 0 0 0 0,0 0 0 0 0,-1 1 0 0 0,0-1 0 0 0,0 0 0 0 0,0 0 0 0 0,-2-4 0 0 0,2 8 0 0 0,1-1 0 0 0,0 1 0 0 0,0 0 0 0 0,0 0 0 0 0,-1 0 0 0 0,1 0 0 0 0,0-1 0 0 0,0 1 0 0 0,0 0 0 0 0,-1 0 0 0 0,1 0 0 0 0,0 0 0 0 0,0 0 0 0 0,-1 0 0 0 0,1 0 0 0 0,0 0 0 0 0,0-1 0 0 0,-1 1 0 0 0,1 0 0 0 0,0 0 0 0 0,0 0 0 0 0,-1 0 0 0 0,1 0 0 0 0,0 1 0 0 0,-1-1 0 0 0,1 0 0 0 0,0 0 0 0 0,0 0 0 0 0,-1 0 0 0 0,1 0 0 0 0,0 0 0 0 0,0 0 0 0 0,0 0 0 0 0,-1 1 0 0 0,1-1 0 0 0,0 0 0 0 0,0 0 0 0 0,0 0 0 0 0,-1 0 0 0 0,1 1 0 0 0,-3 2-3 0 0,0 0 0 0 0,0 0-1 0 0,0 0 1 0 0,0 1 0 0 0,0-1-1 0 0,1 1 1 0 0,0-1 0 0 0,0 1-1 0 0,0 0 1 0 0,0 0 0 0 0,0 0-1 0 0,-1 7 1 0 0,-3 5-14 0 0,-55 158 165 0 0,60-170-117 0 0,0 1-1 0 0,1-1 1 0 0,-1 0 0 0 0,1 0-1 0 0,0 1 1 0 0,0-1 0 0 0,1 0-1 0 0,-1 1 1 0 0,1-1 0 0 0,0 0-1 0 0,0 0 1 0 0,0 1 0 0 0,2 3-1 0 0,-3-8-29 0 0,1 1-1 0 0,-1 0 1 0 0,0-1-1 0 0,1 1 0 0 0,-1-1 1 0 0,0 1-1 0 0,1 0 0 0 0,-1-1 1 0 0,0 1-1 0 0,1-1 1 0 0,-1 1-1 0 0,1-1 0 0 0,-1 0 1 0 0,1 1-1 0 0,-1-1 0 0 0,1 1 1 0 0,-1-1-1 0 0,1 0 0 0 0,0 1 1 0 0,-1-1-1 0 0,1 0 1 0 0,-1 0-1 0 0,1 0 0 0 0,0 1 1 0 0,-1-1-1 0 0,1 0 0 0 0,0 0 1 0 0,-1 0-1 0 0,1 0 0 0 0,0 0 1 0 0,-1 0-1 0 0,1 0 1 0 0,1-1-1 0 0,0 1-6 0 0,1 0-1 0 0,-1 0 1 0 0,1-1-1 0 0,0 1 0 0 0,0-1 0 0 0,0 1 1 0 0,0-1-1 0 0,-1 0 0 0 0,1 0 0 0 0,0 0 1 0 0,-1-1-1 0 0,1 1 0 0 0,-1-1 0 0 0,1 1 1 0 0,1-3-1 0 0,3-2-6 0 0,0-1-1 0 0,11-14 1 0 0,-1 1 22 0 0,-10 11-9 0 0,0-1 0 0 0,7-11 0 0 0,-4 6 0 0 0,-7 10 0 0 0,0 0 1 0 0,-1-1-1 0 0,0 1 0 0 0,2-7 1 0 0,5-11-19 0 0,-7 18-6 0 0,-1 1 0 0 0,0 0-1 0 0,1-1 1 0 0,0-6 0 0 0,2-10-31 0 0,-4 20 52 0 0,1 0 0 0 0,-1-1-1 0 0,0 1 1 0 0,1 0 0 0 0,-1-1 0 0 0,0 1-1 0 0,0 0 1 0 0,0-1 0 0 0,0 1 0 0 0,0 0-1 0 0,-1-3 1 0 0,0-7-25 0 0,1 10 27 0 0,0 1-1 0 0,0 0 0 0 0,0 0 0 0 0,0 0 1 0 0,-1-1-1 0 0,1 1 0 0 0,0 0 0 0 0,0 0 1 0 0,0 0-1 0 0,0-1 0 0 0,0 1 0 0 0,0 0 1 0 0,0 0-1 0 0,0 0 0 0 0,0-1 0 0 0,-1 1 1 0 0,1 0-1 0 0,0 0 0 0 0,0 0 0 0 0,0 0 1 0 0,0-1-1 0 0,0 1 0 0 0,-1 0 0 0 0,1 0 1 0 0,0 0-1 0 0,0 0 0 0 0,0 0 0 0 0,-1 0 0 0 0,1 0 1 0 0,0 0-1 0 0,0-1 0 0 0,0 1 0 0 0,-1 0 1 0 0,1 0-1 0 0,0 0 0 0 0,0 0 0 0 0,-1 0 1 0 0,1 0-1 0 0,0 0 0 0 0,0 0 0 0 0,0 0 1 0 0,-1 0-1 0 0,1 1 0 0 0,0-1 0 0 0,0 0 1 0 0,0 0-1 0 0,-1 0 0 0 0,1 0 0 0 0,0 0 1 0 0,-10 6-67 0 0,9-5 66 0 0,-4 3 2 0 0,0 1 0 0 0,1-1 0 0 0,-1 1 0 0 0,-5 9 0 0 0,-6 6 0 0 0,10-12 0 0 0,0 0 0 0 0,1 0 0 0 0,0 1 0 0 0,0 0 0 0 0,-4 13 0 0 0,4-11 0 0 0,-30 86 67 0 0,28-78-8 0 0,0-1 1 0 0,1 2-1 0 0,1-1 1 0 0,1 1-1 0 0,1-1 0 0 0,-1 34 1 0 0,4-51-54 0 0,0 0 1 0 0,1 1 0 0 0,-1-1-1 0 0,1 0 1 0 0,0 0 0 0 0,-1 1-1 0 0,2 1 1 0 0,-1-3-7 0 0,-1 0 0 0 0,0-1 0 0 0,0 1 0 0 0,1 0 0 0 0,-1 0 0 0 0,1-1 0 0 0,-1 1 0 0 0,0 0 0 0 0,1-1 0 0 0,-1 1 0 0 0,1 0 0 0 0,0-1 0 0 0,-1 1 0 0 0,1-1 0 0 0,-1 1 0 0 0,1-1 0 0 0,0 1 0 0 0,-1-1 0 0 0,1 0 0 0 0,0 1 0 0 0,0-1 0 0 0,-1 0 0 0 0,1 1 0 0 0,0-1 0 0 0,0 0 0 0 0,-1 0 0 0 0,1 0 0 0 0,0 0 0 0 0,0 0 0 0 0,0 0 0 0 0,-1 0 0 0 0,1 0 0 0 0,0 0 0 0 0,1 0 0 0 0,-1 0 0 0 0,1-1-4 0 0,-1 1-1 0 0,1-1 1 0 0,-1 0-1 0 0,1 1 1 0 0,-1-1-1 0 0,1 0 1 0 0,-1 0-1 0 0,0 0 1 0 0,1 0 0 0 0,-1 0-1 0 0,0 0 1 0 0,0 0-1 0 0,0 0 1 0 0,0-1-1 0 0,0 1 1 0 0,1-2-1 0 0,14-24 1 0 0,-1-3 4 0 0,-9 17 0 0 0,0 1 0 0 0,0-2 0 0 0,4-15 0 0 0,-6 12-13 0 0,-1 6-54 0 0,0 0 1 0 0,-1-1-1 0 0,1-17 0 0 0,-2 15 45 0 0,-1-1 1 0 0,0 1-1 0 0,-1 0 0 0 0,-1 0 1 0 0,0 0-1 0 0,-5-16 0 0 0,6 28 22 0 0,-1 0 0 0 0,1 0 0 0 0,0-1 0 0 0,0 1 0 0 0,-1 0 0 0 0,0 1 0 0 0,1-1 1 0 0,-1 0-1 0 0,0 0 0 0 0,-3-2 0 0 0,-3-3-16 0 0,7 7 7 0 0,0 1 0 0 0,0-1 0 0 0,0 0 0 0 0,-1 0 0 0 0,1 1 0 0 0,0-1-1 0 0,0 1 1 0 0,0-1 0 0 0,0 1 0 0 0,0 0 0 0 0,0-1 0 0 0,-2 2 0 0 0,3-2 1 0 0,-6 4-12 0 0,0 0 1 0 0,1 0 0 0 0,-1 1-1 0 0,1 0 1 0 0,0 0 0 0 0,1 0-1 0 0,-1 0 1 0 0,1 1 0 0 0,0-1-1 0 0,0 1 1 0 0,-5 12 0 0 0,-52 132 222 0 0,52-124-73 0 0,2 1 1 0 0,0 0 0 0 0,-4 49-1 0 0,10-66-53 0 0,1-1-1 0 0,1 18 1 0 0,0-24-85 0 0,-1 0 1 0 0,1 0 0 0 0,-1 0 0 0 0,1 0 0 0 0,0 0 0 0 0,0-1 0 0 0,0 1-1 0 0,1 0 1 0 0,-1-1 0 0 0,1 1 0 0 0,-1-1 0 0 0,1 1 0 0 0,3 2-1 0 0,-5-4 2 0 0,1-1-1 0 0,-1 1 0 0 0,1-1 1 0 0,0 1-1 0 0,0 0 0 0 0,-1-1 1 0 0,1 0-1 0 0,0 1 0 0 0,0-1 0 0 0,-1 1 1 0 0,1-1-1 0 0,0 0 0 0 0,2 1 1 0 0,2-3 17 0 0,-4 1-18 0 0,2 0 7 0 0,1-1 0 0 0,-1 1 0 0 0,1-1 0 0 0,-1 0 0 0 0,0 0 0 0 0,0 0 0 0 0,0-1 0 0 0,0 1 1 0 0,0-1-1 0 0,3-4 0 0 0,2-3-2 0 0,12-21 1 0 0,-8 12-10 0 0,-4 6-40 0 0,-1-1 1 0 0,0 1-1 0 0,-1-1 1 0 0,-1 0-1 0 0,6-22 1 0 0,-5 9-34 0 0,0-1 0 0 0,0-29 0 0 0,-5 46 48 0 0,-1 0 0 0 0,-2-20 0 0 0,1 26 16 0 0,1-1 0 0 0,-2 1 0 0 0,1 0 0 0 0,0 0 0 0 0,-1 0 0 0 0,0 1 0 0 0,0-1 0 0 0,-3-5 0 0 0,5 10 20 0 0,-1 0-1 0 0,1-1 1 0 0,0 1 0 0 0,0-1-1 0 0,0 1 1 0 0,-1-1-1 0 0,1 1 1 0 0,0-1 0 0 0,-1 1-1 0 0,1 0 1 0 0,0-1 0 0 0,-1 1-1 0 0,1 0 1 0 0,-1-1-1 0 0,1 1 1 0 0,-1 0 0 0 0,1 0-1 0 0,0-1 1 0 0,-1 1 0 0 0,1 0-1 0 0,-1 0 1 0 0,1 0-1 0 0,-1-1 1 0 0,1 1 0 0 0,-1 0-1 0 0,1 0 1 0 0,-1 0-1 0 0,0 0 1 0 0,1 0 0 0 0,-1 0-1 0 0,1 0 1 0 0,-1 0 0 0 0,1 0-1 0 0,-1 1 1 0 0,1-1-1 0 0,-1 0 1 0 0,1 0 0 0 0,-1 0-1 0 0,1 1 1 0 0,0-1 0 0 0,-1 0-1 0 0,1 0 1 0 0,-1 1-1 0 0,-1 0 2 0 0,-2 1-1 0 0,0 1 0 0 0,0 0 0 0 0,0-1 0 0 0,0 2 0 0 0,0-1 0 0 0,0 0 0 0 0,1 1 0 0 0,0-1 0 0 0,0 1 0 0 0,-4 6 0 0 0,-3 6 0 0 0,-11 25 0 0 0,10-19 0 0 0,-13 31 292 0 0,2 2 0 0 0,2 0 0 0 0,-19 89 0 0 0,38-139-274 0 0,0 0 0 0 0,0 0-1 0 0,1 0 1 0 0,-1 0 0 0 0,1 0-1 0 0,0 0 1 0 0,1 1 0 0 0,-1-1-1 0 0,1 0 1 0 0,2 6 0 0 0,-3-10-16 0 0,0-1 0 0 0,0 1-1 0 0,0-1 1 0 0,0 1 0 0 0,1-1 0 0 0,-1 1 0 0 0,0-1 0 0 0,1 1 0 0 0,-1-1-1 0 0,0 1 1 0 0,1-1 0 0 0,-1 1 0 0 0,0-1 0 0 0,1 1 0 0 0,-1-1 0 0 0,1 0-1 0 0,-1 1 1 0 0,1-1 0 0 0,-1 0 0 0 0,1 1 0 0 0,-1-1 0 0 0,1 0 0 0 0,-1 0-1 0 0,1 1 1 0 0,-1-1 0 0 0,2 0 0 0 0,-1 0-1 0 0,0 0-1 0 0,0 0 1 0 0,0 0-1 0 0,1-1 1 0 0,-1 1 0 0 0,0 0-1 0 0,0-1 1 0 0,0 1-1 0 0,0-1 1 0 0,0 1 0 0 0,0-1-1 0 0,2-1 1 0 0,0 0-2 0 0,1-1 0 0 0,-1 0 0 0 0,0 0 1 0 0,0-1-1 0 0,5-6 0 0 0,12-24-53 0 0,27-67 1 0 0,-42 88 15 0 0,3-9-137 0 0,10-40 1 0 0,-13 40 140 0 0,-2 6 31 0 0,-1 0 1 0 0,-1 1-1 0 0,-1-32 0 0 0,-1 36-39 0 0,-1-1-1 0 0,0 1 0 0 0,0 0 0 0 0,-8-18 0 0 0,10 28 43 0 0,0 0-2 0 0,-1 0 0 0 0,1 0-1 0 0,0 0 1 0 0,-1-1 0 0 0,1 1 0 0 0,-1 0 0 0 0,0 0 0 0 0,1 0 0 0 0,-1 0 0 0 0,0 0-1 0 0,0 0 1 0 0,0 0 0 0 0,0 0 0 0 0,1 1 0 0 0,-1-1 0 0 0,0 0 0 0 0,-2 0 0 0 0,3 0-1 0 0,-1 1 0 0 0,0 0 1 0 0,0 0-1 0 0,0 0 0 0 0,0-1 1 0 0,0 1-1 0 0,0 0 1 0 0,0 0-1 0 0,0 0 0 0 0,1 0 1 0 0,-1 1-1 0 0,0-1 0 0 0,0 0 1 0 0,0 0-1 0 0,0 0 0 0 0,0 1 1 0 0,0-1-1 0 0,0 1 0 0 0,-2 1-2 0 0,0 0 0 0 0,0 0 0 0 0,1 0 0 0 0,-1 0-1 0 0,1 0 1 0 0,-1 0 0 0 0,1 1 0 0 0,0 0 0 0 0,0-1 0 0 0,0 1-1 0 0,-2 4 1 0 0,3-5 5 0 0,-7 13-22 0 0,1 1 0 0 0,0-1 0 0 0,-7 26 0 0 0,-14 95 263 0 0,23-100-75 0 0,2-24-108 0 0,1 2-1 0 0,0-1 0 0 0,1 0 1 0 0,1 0-1 0 0,0 1 1 0 0,1-1-1 0 0,3 21 1 0 0,-3-32-56 0 0,0 0 1 0 0,-1 1-1 0 0,1-1 1 0 0,0 0-1 0 0,0 0 0 0 0,0 0 1 0 0,0 0-1 0 0,1 0 1 0 0,-1 0-1 0 0,0-1 1 0 0,1 1-1 0 0,0 0 0 0 0,-1-1 1 0 0,1 1-1 0 0,0-1 1 0 0,0 1-1 0 0,0-1 1 0 0,-1 0-1 0 0,5 2 0 0 0,-5-3 0 0 0,1 1-1 0 0,0-1 0 0 0,0 1 0 0 0,0-1 0 0 0,0 0 1 0 0,0 0-1 0 0,0 0 0 0 0,0 0 0 0 0,-1 0 0 0 0,1 0 1 0 0,0-1-1 0 0,0 1 0 0 0,0 0 0 0 0,0-1 0 0 0,0 0 1 0 0,-1 1-1 0 0,1-1 0 0 0,0 0 0 0 0,-1 0 0 0 0,1 0 1 0 0,0 0-1 0 0,-1 0 0 0 0,3-2 0 0 0,12-13-1 0 0,-1 0 0 0 0,-1-1 0 0 0,16-24 0 0 0,-22 29 0 0 0,-4 5 0 0 0,1 0 0 0 0,-2-1 0 0 0,6-12 0 0 0,5-11 0 0 0,-2 9-21 0 0,-2 0-1 0 0,9-24 1 0 0,0-6 30 0 0,-7 18 17 0 0,12-45-1 0 0,-18 45-38 0 0,1-44 0 0 0,-3 38-224 0 0,-4 37 187 0 0,0 0-1 0 0,0 0 0 0 0,0-1 1 0 0,-1 1-1 0 0,1 0 0 0 0,-1 0 1 0 0,-1-6-1 0 0,2 9 43 0 0,0-1 0 0 0,0 1-1 0 0,-1-1 1 0 0,1 1 0 0 0,0-1-1 0 0,0 1 1 0 0,0-1 0 0 0,-1 1-1 0 0,1-1 1 0 0,0 1 0 0 0,-1-1-1 0 0,1 1 1 0 0,0 0 0 0 0,-1-1-1 0 0,1 1 1 0 0,0-1 0 0 0,-1 1-1 0 0,0-1 1 0 0,-3 3 78 0 0,4-1-66 0 0,-3 0 10 0 0,1 0-1 0 0,0 0 1 0 0,0 1-1 0 0,0-1 0 0 0,0 1 1 0 0,0 0-1 0 0,0 0 1 0 0,0-1-1 0 0,1 1 1 0 0,-1 0-1 0 0,0 1 1 0 0,1-1-1 0 0,0 0 1 0 0,0 0-1 0 0,-2 4 1 0 0,-7 11-34 0 0,4-8 7 0 0,0 1-1 0 0,1 0 1 0 0,0 0 0 0 0,1 1-1 0 0,-7 21 1 0 0,-7 18 38 0 0,11-33 4 0 0,-5 23 1 0 0,-48 258 435 0 0,59-283-441 0 0,0 1 0 0 0,1-1-1 0 0,0 0 1 0 0,1 1-1 0 0,4 15 1 0 0,-4-28-22 0 0,-1 0 0 0 0,1 0 1 0 0,1 0-1 0 0,-1 0 0 0 0,0 0 1 0 0,1 0-1 0 0,-1 0 0 0 0,1 0 1 0 0,0-1-1 0 0,0 1 0 0 0,0-1 1 0 0,0 1-1 0 0,1-1 0 0 0,4 4 0 0 0,-6-5-1 0 0,1 0 0 0 0,-1 0-1 0 0,1 0 1 0 0,-1 0 0 0 0,1 0-1 0 0,-1-1 1 0 0,1 1 0 0 0,0 0-1 0 0,-1-1 1 0 0,1 1 0 0 0,0-1-1 0 0,-1 0 1 0 0,1 1-1 0 0,0-1 1 0 0,0 0 0 0 0,-1 0-1 0 0,1 0 1 0 0,0 0 0 0 0,0-1-1 0 0,-1 1 1 0 0,1 0 0 0 0,0-1-1 0 0,0 1 1 0 0,-1-1 0 0 0,1 0-1 0 0,-1 1 1 0 0,1-1-1 0 0,2-2 1 0 0,4-3-1 0 0,0-1 0 0 0,-1 1 0 0 0,1-1 0 0 0,-2-1 0 0 0,1 0 0 0 0,-1 0 0 0 0,10-15 0 0 0,15-31-133 0 0,-2-1 1 0 0,-3-1-1 0 0,24-73 0 0 0,-33 77 177 0 0,15-57 91 0 0,-18 63-115 0 0,-9 33-21 0 0,-1 1-1 0 0,4-22 1 0 0,-4 22 20 0 0,-4 10-13 0 0,1 0 0 0 0,0 1 0 0 0,-1-1 0 0 0,0 0 0 0 0,1 0 0 0 0,-1 0 0 0 0,0 1 0 0 0,0-1 0 0 0,0 0 0 0 0,0 0 0 0 0,0-3 0 0 0,0 5-5 0 0,0 0 0 0 0,0 0 0 0 0,0 0 0 0 0,0 0 0 0 0,0-1 1 0 0,0 1-1 0 0,0 0 0 0 0,-1 0 0 0 0,1 0 0 0 0,0-1 0 0 0,0 1 0 0 0,0 0 1 0 0,0 0-1 0 0,0 0 0 0 0,0 0 0 0 0,0 0 0 0 0,0-1 0 0 0,-1 1 0 0 0,1 0 1 0 0,0 0-1 0 0,0 0 0 0 0,0 0 0 0 0,0 0 0 0 0,0 0 0 0 0,-1 0 0 0 0,1-1 1 0 0,0 1-1 0 0,0 0 0 0 0,0 0 0 0 0,0 0 0 0 0,-1 0 0 0 0,1 0 0 0 0,0 0 1 0 0,0 0-1 0 0,0 0 0 0 0,-1 0 0 0 0,1 0 0 0 0,0 0 0 0 0,0 0 0 0 0,0 0 1 0 0,0 0-1 0 0,-1 0 0 0 0,1 0 0 0 0,0 0 0 0 0,0 0 0 0 0,0 0 0 0 0,0 1 1 0 0,-1-1-1 0 0,1 0 0 0 0,-3 3 6 0 0,3-2-7 0 0,-6 5 8 0 0,0 1-1 0 0,1 0 1 0 0,-1 1-1 0 0,1-1 1 0 0,1 1 0 0 0,-5 9-1 0 0,-4 15-7 0 0,-26 67 0 0 0,15-31 0 0 0,-9 30 0 0 0,16-48 35 0 0,11-33 1 0 0,0 0 0 0 0,1 0 1 0 0,-4 30-1 0 0,7-31 11 0 0,1-12-36 0 0,0-1-1 0 0,1 1 1 0 0,-1-1 0 0 0,1 1 0 0 0,0-1 0 0 0,0 1 0 0 0,0-1-1 0 0,1 1 1 0 0,-1-1 0 0 0,1 0 0 0 0,-1 1 0 0 0,1-1 0 0 0,0 1-1 0 0,1-1 1 0 0,1 3 0 0 0,-2-4 0 0 0,0 0 1 0 0,0 0-1 0 0,1 0 0 0 0,-1 0 0 0 0,1 0 0 0 0,0-1 1 0 0,-1 1-1 0 0,1 0 0 0 0,0-1 0 0 0,0 0 0 0 0,0 1 1 0 0,0-1-1 0 0,3 1 0 0 0,-4-1-15 0 0,1-1 0 0 0,0 0-1 0 0,-1 0 1 0 0,1 1 0 0 0,-1-1 0 0 0,1 0-1 0 0,0 0 1 0 0,-1-1 0 0 0,1 1 0 0 0,-1 0 0 0 0,1 0-1 0 0,0-1 1 0 0,-1 1 0 0 0,1-1 0 0 0,-1 0-1 0 0,1 1 1 0 0,-1-1 0 0 0,0 0 0 0 0,1 0 0 0 0,-1 0-1 0 0,2-1 1 0 0,5-5-27 0 0,0-2 0 0 0,0 1-1 0 0,-1-1 1 0 0,0 0 0 0 0,-1 0 0 0 0,9-16-1 0 0,-6 10-5 0 0,3-7-13 0 0,11-26 0 0 0,2-5 38 0 0,33-73 12 0 0,-55 118 0 0 0,-1 0 0 0 0,0-1 0 0 0,2-15 0 0 0,3-15 0 0 0,-4 33 0 0 0,-1 0 0 0 0,0 0 0 0 0,-1-1 0 0 0,0 1 0 0 0,0-1 0 0 0,0 1 0 0 0,-1-1 0 0 0,0 1 0 0 0,-1-10 0 0 0,1 13 0 0 0,0 1 0 0 0,0 0 0 0 0,0-1 0 0 0,0 1 0 0 0,0-1 0 0 0,1 1 0 0 0,-1-1 0 0 0,1-2 0 0 0,2-10 0 0 0,-3 15 0 0 0,1-1 0 0 0,-1 1 0 0 0,0 0 0 0 0,0 0 0 0 0,0-1 0 0 0,0 1 0 0 0,0 0 0 0 0,0 0 0 0 0,0 0 0 0 0,0-1 0 0 0,0 1 0 0 0,0 0 0 0 0,0 0 0 0 0,0-1 0 0 0,0 1 0 0 0,0 0 0 0 0,0 0 0 0 0,0-1 0 0 0,0 1 0 0 0,0 0 0 0 0,0 0 0 0 0,0 0 0 0 0,0-1 0 0 0,-1 1 0 0 0,1 0 0 0 0,0 0 0 0 0,0 0 0 0 0,0-1 0 0 0,0 1 0 0 0,0 0 0 0 0,-1 0 0 0 0,1 0 0 0 0,0 0 0 0 0,0-1 0 0 0,0 1 0 0 0,-1 0 0 0 0,1 0 0 0 0,0 0 0 0 0,0 0 0 0 0,0 0 0 0 0,-1 0 0 0 0,1-1 0 0 0,-4 3 0 0 0,1 0 0 0 0,0-1 0 0 0,0 0 0 0 0,0 1 0 0 0,1-1 0 0 0,-1 1 0 0 0,1 0 0 0 0,-1 0 0 0 0,1 0 0 0 0,0 0 0 0 0,-1 0 0 0 0,1 1 0 0 0,0-1 0 0 0,1 1 0 0 0,-3 3 0 0 0,-3 7 0 0 0,-11 25 0 0 0,9-17 0 0 0,1-3 16 0 0,1 0 0 0 0,0 1 0 0 0,2-1 0 0 0,-5 27 0 0 0,9-44-12 0 0,0 7 61 0 0,0 0-1 0 0,1 1 0 0 0,0 15 0 0 0,3-15-53 0 0,3-5-11 0 0,-5-4 0 0 0,0 0 0 0 0,0 0 0 0 0,0 0 0 0 0,0 0 0 0 0,1 0 0 0 0,-1 0 0 0 0,0-1 0 0 0,0 1 0 0 0,0 0 0 0 0,0-1 0 0 0,0 1 0 0 0,0-1 0 0 0,0 1 0 0 0,0-1 0 0 0,0 0 0 0 0,0 1 0 0 0,0-1 0 0 0,-1 0 0 0 0,1 0 0 0 0,0 1 0 0 0,0-1 0 0 0,1-2 0 0 0,0 0 0 0 0,0 0 0 0 0,1 0 0 0 0,-1 0 0 0 0,-1-1 0 0 0,4-5 0 0 0,18-54 0 0 0,-18 51 0 0 0,-1 0 0 0 0,-1-1 0 0 0,3-20 0 0 0,1 0 0 0 0,-4 15 27 0 0,0 0 1 0 0,-1 0-1 0 0,-1-1 0 0 0,0 1 1 0 0,-4-36-1 0 0,-2 27 24 0 0,0 0 0 0 0,-2 0 0 0 0,-12-33 0 0 0,-2 0 3 0 0,11 26-146 0 0,-2 1 1 0 0,-2 0-1 0 0,-27-48 1 0 0,27 65 75 0 0,13 15 16 0 0,1 1 0 0 0,0 0 0 0 0,0-1 0 0 0,-1 1 0 0 0,1 0 0 0 0,0-1 0 0 0,0 1 0 0 0,-1 0 0 0 0,1 0 0 0 0,0-1 0 0 0,-1 1 0 0 0,1 0 0 0 0,0 0 0 0 0,-1 0 0 0 0,1-1 0 0 0,-1 1 0 0 0,1 0 0 0 0,0 0 0 0 0,-1 0 0 0 0,1 0 0 0 0,-1 0 0 0 0,1 0 0 0 0,0 0 0 0 0,-1 0 0 0 0,1 0 0 0 0,-1 0 0 0 0,1 0 0 0 0,0 0 0 0 0,-1 0 0 0 0,1 0 0 0 0,-1 0 0 0 0,1 1 0 0 0,0-1 0 0 0,-1 0 0 0 0,1 0 0 0 0,0 0 0 0 0,-1 1 0 0 0,1-1 0 0 0,0 0 0 0 0,-1 0 0 0 0,1 1 0 0 0,0-1 0 0 0,-1 0 0 0 0,1 1 0 0 0,0-1 0 0 0,0 0 0 0 0,-1 1 0 0 0,1-1 0 0 0,0 0 0 0 0,0 1 0 0 0,0-1 0 0 0,0 1 0 0 0,-1-1 0 0 0,0 3-8 0 0,-1-1-1 0 0,1 0 1 0 0,0 0-1 0 0,0 1 1 0 0,0-1-1 0 0,0 1 1 0 0,0-1-1 0 0,0 1 1 0 0,0 0 0 0 0,1-1-1 0 0,-1 4 1 0 0,0 32-174 0 0,1-19 113 0 0,-2 20 55 0 0,2-1 1 0 0,2 1-1 0 0,1-1 0 0 0,3 0 1 0 0,0 0-1 0 0,18 53 0 0 0,-23-84 14 0 0,0-5 0 0 0,-1 0 0 0 0,1 0 0 0 0,-1 0 0 0 0,1-1 0 0 0,0 1 0 0 0,0 0 0 0 0,-1-1 0 0 0,1 1 0 0 0,0-1 0 0 0,0 1 0 0 0,1-1 0 0 0,-1 1 0 0 0,0-1 0 0 0,0 0 0 0 0,1 1 0 0 0,1 0 0 0 0,-2-1 1 0 0,-1-1 1 0 0,0 0-1 0 0,1 0 0 0 0,-1 0 0 0 0,1 1 1 0 0,-1-1-1 0 0,1 0 0 0 0,-1 0 0 0 0,0 0 1 0 0,1 0-1 0 0,-1 0 0 0 0,1 0 0 0 0,-1 0 0 0 0,1 0 1 0 0,-1 0-1 0 0,0 0 0 0 0,1 0 0 0 0,-1 0 1 0 0,1 0-1 0 0,-1 0 0 0 0,1 0 0 0 0,-1-1 1 0 0,0 1-1 0 0,1 0 0 0 0,-1 0 0 0 0,1 0 1 0 0,-1-1-1 0 0,0 1 0 0 0,1 0 0 0 0,-1 0 1 0 0,0-1-1 0 0,1 1 0 0 0,-1 0 0 0 0,0-1 1 0 0,0 1-1 0 0,1-1 0 0 0,-1 1 0 0 0,0 0 0 0 0,0-1 1 0 0,0 1-1 0 0,1 0 0 0 0,-1-2 0 0 0,2-4 18 0 0,-1 0 0 0 0,1-1 0 0 0,-1 1 0 0 0,0-1 0 0 0,-1 1-1 0 0,0-12 1 0 0,-6-41 140 0 0,3 42-159 0 0,-7-39 58 0 0,-19-60 1 0 0,15 63-40 0 0,-15-45-223 0 0,-64-143 0 0 0,90 235 204 0 0,0-1 0 0 0,-1 1 0 0 0,-7-9 0 0 0,0 4 0 0 0,7 12 0 0 0,3 0 0 0 0,0-1-1 0 0,0 0 0 0 0,0 1 0 0 0,0-1 1 0 0,0 1-1 0 0,0-1 0 0 0,0 1 0 0 0,1-1 0 0 0,-1 1 0 0 0,0-1 0 0 0,0 1 0 0 0,0 0 0 0 0,0-1 0 0 0,1 1 1 0 0,-1 0-1 0 0,0 0 0 0 0,1 0 0 0 0,-1 0 0 0 0,1-1 0 0 0,-1 1 0 0 0,1 0 0 0 0,-1 0 0 0 0,0 2 1 0 0,-4 25-56 0 0,3-16 49 0 0,-3 28-95 0 0,1 60 0 0 0,2-48 29 0 0,8 76 46 0 0,-2-70 69 0 0,-3-38-14 0 0,1 0 0 0 0,9 38 0 0 0,-9-52-19 0 0,0 0 0 0 0,0 0 0 0 0,0 0 0 0 0,0-1 0 0 0,1 1 0 0 0,0-1 1 0 0,0 1-1 0 0,1-1 0 0 0,-1 0 0 0 0,1 0 0 0 0,0-1 0 0 0,1 1 1 0 0,7 6-1 0 0,-11-10-8 0 0,0-1-1 0 0,0 1 1 0 0,-1-1 0 0 0,1 1-1 0 0,0-1 1 0 0,0 0 0 0 0,0 1 0 0 0,0-1-1 0 0,-1 0 1 0 0,1 1 0 0 0,0-1-1 0 0,0 0 1 0 0,0 0 0 0 0,0 0 0 0 0,0 0-1 0 0,0 0 1 0 0,0 0 0 0 0,0 0 0 0 0,-1 0-1 0 0,1-1 1 0 0,0 1 0 0 0,0 0-1 0 0,1-1 1 0 0,0 0 1 0 0,-1 0-1 0 0,0 0 0 0 0,1 0 1 0 0,-1 0-1 0 0,0 0 1 0 0,0 0-1 0 0,1 0 1 0 0,-1-1-1 0 0,0 1 1 0 0,0-1-1 0 0,1-2 0 0 0,1-1 2 0 0,-1 0 0 0 0,0-1-1 0 0,0 0 1 0 0,0 1 0 0 0,-1-1-1 0 0,1-8 1 0 0,0-11 32 0 0,-2-1-1 0 0,-1 0 1 0 0,-1 1 0 0 0,-8-41-1 0 0,-33-98 145 0 0,42 160-179 0 0,-25-73 11 0 0,-7-28-35 0 0,-9-18-298 0 0,40 119 321 0 0,0-1 1 0 0,0 1 0 0 0,0 0 0 0 0,0 0 0 0 0,-1-1 0 0 0,-5-5 0 0 0,7 9 0 0 0,0 0 0 0 0,0-1 0 0 0,0 1 0 0 0,0 1 0 0 0,0-1 0 0 0,0 0 0 0 0,0 0 0 0 0,0 0 0 0 0,0 0 0 0 0,0 1 0 0 0,-1-1 0 0 0,1 1 0 0 0,0-1 0 0 0,0 1 0 0 0,-1-1 0 0 0,1 1 0 0 0,0 0 0 0 0,-1-1 0 0 0,1 1 0 0 0,-1 0 0 0 0,1 0 0 0 0,0 0 0 0 0,-1 0 0 0 0,-1 1 0 0 0,2-1 0 0 0,0 1 0 0 0,0 0 0 0 0,0-1 0 0 0,0 1 0 0 0,1 0 0 0 0,-1 0 0 0 0,0 0 0 0 0,0-1 0 0 0,1 1 0 0 0,-1 0 0 0 0,1 0 0 0 0,-1 0 0 0 0,1 0 0 0 0,-1 0 0 0 0,1 0 0 0 0,-1 2 0 0 0,-6 21 0 0 0,6-19 0 0 0,-1 2-7 0 0,1 0-1 0 0,0 1 1 0 0,1 0 0 0 0,0-1-1 0 0,1 9 1 0 0,-1 9-22 0 0,0 26-164 0 0,13 96 0 0 0,-8-117 234 0 0,1 0 0 0 0,2 0-1 0 0,1 0 1 0 0,19 41-1 0 0,-25-65 11 0 0,-3-3-39 0 0,1-1-1 0 0,0 0 0 0 0,1 0 0 0 0,-1 0 0 0 0,0 1 1 0 0,1-1-1 0 0,-1 0 0 0 0,1 0 0 0 0,-1-1 1 0 0,4 4-1 0 0,-4-5-11 0 0,-1 1 0 0 0,0-1 0 0 0,1 0 0 0 0,-1 1 0 0 0,1-1 0 0 0,-1 0 0 0 0,0 1 1 0 0,1-1-1 0 0,-1 0 0 0 0,1 0 0 0 0,-1 1 0 0 0,1-1 0 0 0,-1 0 0 0 0,1 0 0 0 0,-1 0 0 0 0,1 0 0 0 0,-1 0 0 0 0,1 0 1 0 0,-1 1-1 0 0,1-1 0 0 0,-1 0 0 0 0,1-1 0 0 0,-1 1 0 0 0,1 0 0 0 0,-1 0 0 0 0,1 0 0 0 0,-1 0 0 0 0,1 0 1 0 0,-1 0-1 0 0,1-1 0 0 0,1 0-16 0 0,-1 0 1 0 0,0 0 0 0 0,0 0 0 0 0,1 0 0 0 0,-1 0-1 0 0,0-1 1 0 0,0 1 0 0 0,0 0 0 0 0,0 0-1 0 0,0-2 1 0 0,2-3 17 0 0,0 1 0 0 0,-1-1 0 0 0,0 0 0 0 0,2-9 0 0 0,-1-6 66 0 0,-1 0 0 0 0,-1 0 0 0 0,-1 1-1 0 0,-4-34 1 0 0,-20-83 98 0 0,15 95-115 0 0,0 6-128 0 0,-16-43 0 0 0,-1-3-33 0 0,24 78 110 0 0,-2-14 0 0 0,-13-31 0 0 0,15 45 0 0 0,0 0 0 0 0,0 0 0 0 0,-1 0 0 0 0,1 0 0 0 0,-1 0 0 0 0,1 1 0 0 0,-1-1 0 0 0,0 1 0 0 0,-1 0 0 0 0,1-1 0 0 0,-1 1 0 0 0,-6-4 0 0 0,10 7 0 0 0,-1-1 0 0 0,1 1 0 0 0,0 0 0 0 0,-1 0 0 0 0,1-1 0 0 0,0 1 0 0 0,-1 0 0 0 0,1 0 0 0 0,-1 0 0 0 0,1 0-1 0 0,-1-1 1 0 0,1 1 0 0 0,0 0 0 0 0,-1 0 0 0 0,1 0 0 0 0,-1 0 0 0 0,1 0 0 0 0,-1 0 0 0 0,1 0 0 0 0,0 0 0 0 0,-1 0 0 0 0,1 0 0 0 0,-1 0 0 0 0,1 1 0 0 0,-1-1 0 0 0,1 0-1 0 0,0 0 1 0 0,-1 0 0 0 0,1 0 0 0 0,-1 1 0 0 0,1-1 0 0 0,-1 1-9 0 0,0-1 8 0 0,0 0-1 0 0,0 1 0 0 0,1-1 0 0 0,-1 0 0 0 0,0 1 0 0 0,0-1 0 0 0,1 0 0 0 0,-1 1 0 0 0,0-1 0 0 0,0 1 0 0 0,1-1 0 0 0,-1 1 0 0 0,1-1 0 0 0,-1 1 0 0 0,1 0 0 0 0,-1-1 0 0 0,1 1 1 0 0,-1 0-1 0 0,1-1 0 0 0,-1 1 0 0 0,1 0 0 0 0,0 0 0 0 0,-1-1 0 0 0,1 1 0 0 0,0 0 0 0 0,-1 1 0 0 0,1 1-10 0 0,-4 8-49 0 0,1 0-1 0 0,1 0 0 0 0,0 0 1 0 0,-2 22-1 0 0,4 49-127 0 0,1-38 209 0 0,2-19 12 0 0,-2-15 156 0 0,-4-24-77 0 0,0-1-97 0 0,0-1 1 0 0,0 1 0 0 0,-2 0-1 0 0,0 0 1 0 0,0 1 0 0 0,-2-1-1 0 0,-12-21 1 0 0,15 30-15 0 0,-4-6 3 0 0,0 1-1 0 0,0 0 1 0 0,-20-19 0 0 0,11 14 36 0 0,-65-59-25 0 0,80 72-13 0 0,-1 1-1 0 0,0 0 1 0 0,1 0-1 0 0,-1 0 1 0 0,0 0 0 0 0,0 0-1 0 0,0 1 1 0 0,-1-1-1 0 0,1 1 1 0 0,0 0-1 0 0,-1 0 1 0 0,1 0-1 0 0,0 0 1 0 0,-1 1 0 0 0,1-1-1 0 0,-5 1 1 0 0,6 0-5 0 0,0 0 0 0 0,0 0 0 0 0,0 1 0 0 0,0-1 0 0 0,0 0 0 0 0,0 1 0 0 0,0-1 0 0 0,0 1 0 0 0,0 0 0 0 0,0 0 0 0 0,0 0 0 0 0,1 0 0 0 0,-1 0 0 0 0,0 0 0 0 0,1 0 0 0 0,-1 0 0 0 0,1 1 0 0 0,-1-1 0 0 0,1 1 0 0 0,0-1 0 0 0,-1 1 1 0 0,1-1-1 0 0,0 1 0 0 0,0 0 0 0 0,0-1 0 0 0,0 1 0 0 0,1 0 0 0 0,-1 0 0 0 0,-1 3 0 0 0,1 0-38 0 0,-1 0 0 0 0,1 0-1 0 0,0 1 1 0 0,1-1 0 0 0,-1 0 0 0 0,1 1 0 0 0,0-1 0 0 0,0 0 0 0 0,0 1 0 0 0,1-1 0 0 0,1 7-1 0 0,4 15-21 0 0,-6-22 54 0 0,1-1 1 0 0,-1 1-1 0 0,1-1 0 0 0,0 0 0 0 0,1 1 0 0 0,-1-1 0 0 0,1 0 1 0 0,0 0-1 0 0,0 0 0 0 0,0 0 0 0 0,0 0 0 0 0,1 0 0 0 0,-1 0 1 0 0,1-1-1 0 0,0 0 0 0 0,0 1 0 0 0,6 4 0 0 0,-7-7 10 0 0,-1 0 0 0 0,1 0 0 0 0,0 0 0 0 0,-1-1 0 0 0,1 1 0 0 0,0 0 0 0 0,0-1 0 0 0,3 2 0 0 0,-5-2 5 0 0,1 0-1 0 0,0 0 1 0 0,-1 0 0 0 0,1 1-1 0 0,0-1 1 0 0,0 0-1 0 0,-1 0 1 0 0,1 0-1 0 0,0 0 1 0 0,-1 0 0 0 0,1 0-1 0 0,0-1 1 0 0,0 1-1 0 0,-1 0 1 0 0,1 0 0 0 0,0 0-1 0 0,-1-1 1 0 0,1 1-1 0 0,0 0 1 0 0,-1-1 0 0 0,1 1-1 0 0,-1 0 1 0 0,1-1-1 0 0,-1 1 1 0 0,1-1 0 0 0,-1 1-1 0 0,1-1 1 0 0,-1 1-1 0 0,1-1 1 0 0,-1 1-1 0 0,1-1 1 0 0,-1 0 0 0 0,0 1-1 0 0,1-1 1 0 0,-1 0-1 0 0,0 1 1 0 0,0-1 0 0 0,1 0-1 0 0,-1 1 1 0 0,0-1-1 0 0,0 0 1 0 0,0 1 0 0 0,0-1-1 0 0,0 0 1 0 0,0 0-1 0 0,0 1 1 0 0,0-1 0 0 0,0 0-1 0 0,-1-1 1 0 0,1 1 13 0 0,9-36 222 0 0,-9 24-215 0 0,-1-1 0 0 0,0 1-1 0 0,0-1 1 0 0,-1 1 0 0 0,-1 0-1 0 0,-1-1 1 0 0,0 1 0 0 0,0 1 0 0 0,-1-1-1 0 0,-10-17 1 0 0,1 1-25 0 0,11 22 0 0 0,0 1 0 0 0,0-1 0 0 0,-1 1 0 0 0,-4-7 0 0 0,-3-1 11 0 0,8 10-3 0 0,1 0 1 0 0,-1 0-1 0 0,0 0 1 0 0,-5-3-1 0 0,8 7-7 0 0,0-1-1 0 0,0 1 0 0 0,-1 0 0 0 0,1 0 1 0 0,0-1-1 0 0,-1 1 0 0 0,1 0 0 0 0,0 0 1 0 0,-1-1-1 0 0,1 1 0 0 0,0 0 0 0 0,-1 0 1 0 0,1 0-1 0 0,-1 0 0 0 0,1 0 0 0 0,0 0 1 0 0,-1 0-1 0 0,1 0 0 0 0,-1-1 0 0 0,1 1 1 0 0,0 0-1 0 0,-1 1 0 0 0,1-1 0 0 0,-1 0 1 0 0,1 0-1 0 0,0 0 0 0 0,-1 0 0 0 0,1 0 0 0 0,0 0 1 0 0,-1 0-1 0 0,1 1 0 0 0,-1-1 0 0 0,1 0 1 0 0,0 0-1 0 0,-1 0 0 0 0,1 1 0 0 0,0-1 1 0 0,0 0-1 0 0,-1 1 0 0 0,1-1 0 0 0,0 0 1 0 0,0 1-1 0 0,-1-1 0 0 0,-1 2-19 0 0,1 0 1 0 0,-1 1-1 0 0,1-1 0 0 0,0 0 0 0 0,-1 0 1 0 0,1 1-1 0 0,0-1 0 0 0,0 0 0 0 0,1 1 0 0 0,-1-1 1 0 0,0 1-1 0 0,0 3 0 0 0,0 1-42 0 0,1 1 0 0 0,-1-1 0 0 0,2 8 0 0 0,0 2 63 0 0,-1-7-7 0 0,1 1 0 0 0,3 15 0 0 0,-2-13-49 0 0,-2-11 44 0 0,1 1 0 0 0,-1 0 0 0 0,1-1 0 0 0,0 1 0 0 0,-1-1-1 0 0,1 1 1 0 0,0-1 0 0 0,0 1 0 0 0,1-1 0 0 0,-1 0 0 0 0,1 1 0 0 0,-1-1 0 0 0,1 0 0 0 0,2 3-1 0 0,-3-4 15 0 0,0-1-1 0 0,0 1 0 0 0,0 0 1 0 0,-1-1-1 0 0,1 1 0 0 0,0-1 1 0 0,0 1-1 0 0,0-1 0 0 0,0 0 1 0 0,0 1-1 0 0,0-1 0 0 0,0 0 1 0 0,0 1-1 0 0,1-1 0 0 0,-1 0 1 0 0,0 0-1 0 0,0 0 0 0 0,0 0 1 0 0,0 0-1 0 0,0 0 0 0 0,0-1 1 0 0,0 1-1 0 0,0 0 0 0 0,0 0 0 0 0,0-1 1 0 0,0 1-1 0 0,0-1 0 0 0,0 1 1 0 0,0-1-1 0 0,0 1 0 0 0,0-1 1 0 0,0 0-1 0 0,-1 1 0 0 0,1-1 1 0 0,0 0-1 0 0,0 0 0 0 0,-1 1 1 0 0,1-1-1 0 0,0 0 0 0 0,-1 0 1 0 0,1 0-1 0 0,-1 0 0 0 0,1 0 1 0 0,-1 0-1 0 0,1 0 0 0 0,-1 0 1 0 0,0 0-1 0 0,1-1 0 0 0,4-14 45 0 0,-4 15-35 0 0,0-1 1 0 0,0 1-1 0 0,-1 0 1 0 0,1-1-1 0 0,-1 1 1 0 0,1-1-1 0 0,-1 1 1 0 0,0-1-1 0 0,0 1 1 0 0,0-1 0 0 0,1 1-1 0 0,-1-1 1 0 0,-1 1-1 0 0,1-1 1 0 0,0-2-1 0 0,-2-10 68 0 0,2 12-68 0 0,0-1-1 0 0,0 1 0 0 0,0 0 1 0 0,-1 0-1 0 0,1-1 1 0 0,-2-3-1 0 0,-2-1-6 0 0,2 3 8 0 0,1 0 0 0 0,-1 0 0 0 0,0-1 0 0 0,1 1 0 0 0,-1-9-1 0 0,1 9-49 0 0,0 0-1 0 0,0 0 1 0 0,0 1-1 0 0,0-1 0 0 0,-3-5 1 0 0,-5-16-37 0 0,2 5 218 0 0,6 16-118 0 0,-1 1 0 0 0,1-1 0 0 0,0 0 0 0 0,0 0 0 0 0,0-4 0 0 0,-7-17-38 0 0,8 24 2 0 0,0 1-1 0 0,0 0 1 0 0,0 0-1 0 0,0-1 1 0 0,0 1-1 0 0,1 0 1 0 0,-1 0-1 0 0,0-1 0 0 0,0 1 1 0 0,0 0-1 0 0,0-1 1 0 0,0 1-1 0 0,0 0 1 0 0,1 0-1 0 0,-1 0 1 0 0,0-1-1 0 0,0 1 0 0 0,0 0 1 0 0,1 0-1 0 0,-1 0 1 0 0,0-1-1 0 0,0 1 1 0 0,1 0-1 0 0,-1 0 1 0 0,0 0-1 0 0,0 0 0 0 0,1 0 1 0 0,-1 0-1 0 0,0-1 1 0 0,1 1-1 0 0,-1 0 1 0 0,0 0-1 0 0,0 0 1 0 0,1 0-1 0 0,-1 0 0 0 0,0 0 1 0 0,1 0-1 0 0,-1 0 1 0 0,0 0-1 0 0,0 0 1 0 0,1 1-1 0 0,-1-1 1 0 0,0 0-1 0 0,1 0 1 0 0,-1 0-1 0 0,0 0 0 0 0,0 0 1 0 0,1 0-1 0 0,-1 1 1 0 0,0-1-1 0 0,0 0 1 0 0,1 0-1 0 0,-1 0 1 0 0,0 1-1 0 0,0-1 0 0 0,0 0 1 0 0,0 0-1 0 0,1 1 1 0 0,-1-1-1 0 0,15 14-86 0 0,-14-14 94 0 0,-1 0 1 0 0,1 1-1 0 0,0-1 1 0 0,-1 1-1 0 0,1-1 0 0 0,-1 1 1 0 0,1-1-1 0 0,-1 1 0 0 0,1 0 1 0 0,-1-1-1 0 0,1 1 0 0 0,-1 0 1 0 0,1-1-1 0 0,-1 1 0 0 0,0 0 1 0 0,0-1-1 0 0,1 1 1 0 0,-1 0-1 0 0,0 0 0 0 0,0 0 1 0 0,1 3-25 0 0,2 0 17 0 0,-2-2 8 0 0,0-1 0 0 0,0 1 0 0 0,-1-1 0 0 0,1 1 0 0 0,0-1 0 0 0,-1 1 0 0 0,1-1 0 0 0,-1 1 0 0 0,1-1 0 0 0,-1 1 0 0 0,0 0-1 0 0,1 3 1 0 0,1 14-29 0 0,-1-17 27 0 0,-1 1-1 0 0,1 1 1 0 0,-1-1 0 0 0,0 0 0 0 0,1 0-1 0 0,-2 3 1 0 0,1-3 7 0 0,0-1 0 0 0,0 0 1 0 0,1 1-1 0 0,-1-1 0 0 0,0 1 0 0 0,1-1 0 0 0,0 0 0 0 0,1 4 0 0 0,2 14 23 0 0,-4-19-8 0 0,1 0-1 0 0,-1 1 0 0 0,0-1 1 0 0,0 1-1 0 0,1-1 1 0 0,-1 0-1 0 0,0 1 0 0 0,1-1 1 0 0,0 0-1 0 0,-1 0 1 0 0,1 1-1 0 0,0-1 1 0 0,-1 0-1 0 0,1 0 0 0 0,0 0 1 0 0,0 0-1 0 0,0 0 1 0 0,0 0-1 0 0,0 0 0 0 0,2 1 1 0 0,-2-2-22 0 0,0 1 0 0 0,0-1-1 0 0,-1 0 1 0 0,1 0 0 0 0,0 0 0 0 0,0 0 0 0 0,0 0 0 0 0,0 0 0 0 0,0 0 0 0 0,-1 0 0 0 0,1 0 0 0 0,0 0-1 0 0,0 0 1 0 0,0-1 0 0 0,0 1 0 0 0,-1 0 0 0 0,1-1 0 0 0,0 1 0 0 0,0 0 0 0 0,0-1 0 0 0,-1 1-1 0 0,2-2 1 0 0,8-15-29 0 0,-3 3 5 0 0,-3 7 51 0 0,-1-1 1 0 0,0 0-1 0 0,3-10 0 0 0,0 1 32 0 0,-5 12-39 0 0,0 1 0 0 0,0-1 0 0 0,0 0 0 0 0,-1 0 0 0 0,0-7 0 0 0,1-10 115 0 0,-1 21-119 0 0,0-1 1 0 0,0 1 0 0 0,0-1-1 0 0,0 1 1 0 0,0-1 0 0 0,-1 1-1 0 0,1 0 1 0 0,-1-1-1 0 0,1 1 1 0 0,-2-3 0 0 0,2 3-9 0 0,-1 1 0 0 0,1-1 0 0 0,-1 0 1 0 0,1 0-1 0 0,0 1 0 0 0,0-1 0 0 0,-1 0 1 0 0,1 0-1 0 0,0 1 0 0 0,0-1 0 0 0,0 0 1 0 0,0 0-1 0 0,0 0 0 0 0,0 0 0 0 0,0 1 1 0 0,0-1-1 0 0,0 0 0 0 0,0 0 0 0 0,0 0 1 0 0,0 1-1 0 0,1-3 0 0 0,-1 3-8 0 0,0 0 1 0 0,0 0-1 0 0,0-1 0 0 0,0 1 1 0 0,0 0-1 0 0,0 0 0 0 0,0 0 1 0 0,0-1-1 0 0,0 1 0 0 0,-1 0 1 0 0,1 0-1 0 0,0 0 0 0 0,0-1 0 0 0,0 1 1 0 0,0 0-1 0 0,-1 0 0 0 0,1 0 1 0 0,0 0-1 0 0,0 0 0 0 0,0 0 1 0 0,0-1-1 0 0,-1 1 0 0 0,1 0 0 0 0,0 0 1 0 0,0 0-1 0 0,0 0 0 0 0,-1 0 1 0 0,1 0-1 0 0,0 0 0 0 0,0 0 1 0 0,-1 0-1 0 0,1 0 0 0 0,0 0 1 0 0,0 0-1 0 0,0 0 0 0 0,-1 0 0 0 0,1 0 1 0 0,0 0-1 0 0,0 0 0 0 0,-1 0 1 0 0,1 0-4 0 0,0 0 0 0 0,0 0 0 0 0,-1 0 0 0 0,1 0 0 0 0,0 0 1 0 0,0 0-1 0 0,-1 0 0 0 0,1 0 0 0 0,0 0 0 0 0,0-1 0 0 0,-1 1 0 0 0,1 0 0 0 0,0 1 1 0 0,0-1-1 0 0,-1 0 0 0 0,1 0 0 0 0,0 0 0 0 0,0 0 0 0 0,-1 0 0 0 0,1 0 1 0 0,0 0-1 0 0,0 0 0 0 0,0 0 0 0 0,-1 0 0 0 0,1 1 0 0 0,0-1 0 0 0,0 0 0 0 0,0 0 1 0 0,-1 0-1 0 0,1 0 0 0 0,0 1 0 0 0,0-1 0 0 0,1 1-9 0 0,-1 0 0 0 0,1 0-1 0 0,0 0 1 0 0,0 1 0 0 0,-1-1-1 0 0,1 0 1 0 0,0 0 0 0 0,-1 1-1 0 0,0-1 1 0 0,1 0 0 0 0,-1 1 0 0 0,0-1-1 0 0,1 1 1 0 0,-1-1 0 0 0,0 0-1 0 0,0 3 1 0 0,0-2-3 0 0,1 1 0 0 0,0-1 0 0 0,0 1 0 0 0,0-1 0 0 0,1 1 0 0 0,-1-1-1 0 0,0 0 1 0 0,1 0 0 0 0,0 1 0 0 0,2 2 0 0 0,9 12-111 0 0,-7-9 113 0 0,0 0 1 0 0,0-1-1 0 0,1 0 0 0 0,0 0 0 0 0,1 0 0 0 0,0-1 1 0 0,-1 0-1 0 0,18 8 0 0 0,-5 0 6 0 0,-16-11 10 0 0,-3-2 0 0 0,1 1 0 0 0,-1-1 0 0 0,1 0 0 0 0,-1 0 0 0 0,1 0 0 0 0,0 0 0 0 0,-1-1 0 0 0,1 1 0 0 0,0 0 0 0 0,3 0 0 0 0,0 1 9 0 0,-1-1 0 0 0,1 0 0 0 0,0 0 0 0 0,0 0 0 0 0,-1 0 0 0 0,1-1 0 0 0,0 0 0 0 0,0 0 0 0 0,0 0 0 0 0,0 0 0 0 0,-1-1 0 0 0,1 0 0 0 0,0 0 0 0 0,0 0 0 0 0,-1-1 0 0 0,1 1 0 0 0,-1-1 0 0 0,1 0 0 0 0,-1-1 0 0 0,0 1 0 0 0,7-6 0 0 0,5-4 47 0 0,0-2 0 0 0,-2 1 0 0 0,25-30 0 0 0,-32 35-54 0 0,-4 4 2 0 0,3-5 13 0 0,-4-13 110 0 0,-1 22-124 0 0,-1 0-1 0 0,0 0 1 0 0,0-1 0 0 0,-1 1-1 0 0,1 0 1 0 0,0-1 0 0 0,0 1-1 0 0,0 0 1 0 0,0 0 0 0 0,0-1-1 0 0,0 1 1 0 0,0 0 0 0 0,0 0-1 0 0,0-1 1 0 0,-1 1 0 0 0,1 0-1 0 0,0 0 1 0 0,0-1 0 0 0,0 1-1 0 0,0 0 1 0 0,-1 0 0 0 0,1 0-1 0 0,0 0 1 0 0,0-1 0 0 0,0 1-1 0 0,-1 0 1 0 0,1 0 0 0 0,0 0-1 0 0,0 0 1 0 0,-1 0 0 0 0,1 0-1 0 0,0-1 1 0 0,0 1 0 0 0,-1 0-1 0 0,1 0 1 0 0,0 0 0 0 0,-1 0-1 0 0,1 0 1 0 0,0 0 0 0 0,0 0-1 0 0,-1 0 1 0 0,1 0 0 0 0,0 0-1 0 0,0 1 1 0 0,-1-1-1 0 0,1 0 1 0 0,0 0 0 0 0,0 0-1 0 0,-1 0 1 0 0,1 0 0 0 0,0 0-1 0 0,0 0 1 0 0,-1 1 0 0 0,1-1-1 0 0,0 0 1 0 0,-15 10 108 0 0,0 2-111 0 0,13-10 0 0 0,0-1 0 0 0,0 1 0 0 0,0 0 0 0 0,0-1 0 0 0,0 1 0 0 0,0 0 0 0 0,-2 5 0 0 0,-11 13 0 0 0,-2 3 0 0 0,12-17-2 0 0,4-5 3 0 0,1 0-1 0 0,-1-1 1 0 0,0 1-1 0 0,0 0 1 0 0,1 0-1 0 0,-1 0 1 0 0,1 0-1 0 0,-1-1 1 0 0,1 1-1 0 0,-1 0 1 0 0,1 0-1 0 0,-1 0 1 0 0,1 0-1 0 0,0 0 1 0 0,0 0-1 0 0,-1 0 1 0 0,1 0-1 0 0,0 0 1 0 0,0 0-1 0 0,0 1 1 0 0,0-1-1 0 0,0 0 1 0 0,0 0-1 0 0,1 1 1 0 0,1 5 41 0 0,-2-7-43 0 0,0 1 0 0 0,0-1-1 0 0,0 1 1 0 0,0-1 0 0 0,0 0 0 0 0,0 1-1 0 0,0-1 1 0 0,1 0 0 0 0,-1 1-1 0 0,0-1 1 0 0,0 0 0 0 0,0 1-1 0 0,1-1 1 0 0,-1 0 0 0 0,0 0-1 0 0,0 1 1 0 0,1-1 0 0 0,-1 0-1 0 0,0 0 1 0 0,0 1 0 0 0,1-1-1 0 0,-1 0 1 0 0,0 0 0 0 0,1 0-1 0 0,-1 1 1 0 0,0-1 0 0 0,1 0-1 0 0,-1 0 1 0 0,0 0 0 0 0,1 0-1 0 0,-1 0 1 0 0,1 0 0 0 0,-1 0-1 0 0,0 0 1 0 0,1 0 0 0 0,-1 0-1 0 0,0 0 1 0 0,1 0 0 0 0,-1 0-1 0 0,1 0 1 0 0,0-1-7 0 0,2 1 2 0 0,0 0 1 0 0,0 0-1 0 0,0-1 0 0 0,0 1 1 0 0,0-1-1 0 0,0 0 1 0 0,-1 0-1 0 0,1 0 1 0 0,0 0-1 0 0,0-1 0 0 0,3-2 1 0 0,5-1-23 0 0,-7 2 8 0 0,-1 1-1 0 0,0 0 1 0 0,1-1-1 0 0,-1 0 0 0 0,4-3 1 0 0,8-7-33 0 0,8-14 53 0 0,-22 26 0 0 0,1 0-1 0 0,1-1 0 0 0,-1 0 0 0 0,0 0 0 0 0,1 0 0 0 0,-1 0 0 0 0,0 0 0 0 0,0 0 0 0 0,-1-1 0 0 0,1 1 0 0 0,2-5 0 0 0,0 0-58 0 0,-3 3 88 0 0,1 1 0 0 0,0 0 0 0 0,-1-1 0 0 0,0 0 0 0 0,2-5 0 0 0,-3 8-26 0 0,0 1 1 0 0,0-1-1 0 0,0 0 0 0 0,0 1 0 0 0,0-1 0 0 0,0 0 1 0 0,0 1-1 0 0,0-1 0 0 0,0 0 0 0 0,-1 1 1 0 0,1-1-1 0 0,0 0 0 0 0,0 1 0 0 0,-1-1 1 0 0,1 1-1 0 0,0-1 0 0 0,-1 0 0 0 0,1 1 0 0 0,0-1 1 0 0,-1 1-1 0 0,1-1 0 0 0,-1 1 0 0 0,1-1 1 0 0,-1 1-1 0 0,1 0 0 0 0,-1-1 0 0 0,1 1 1 0 0,-1 0-1 0 0,0-1 0 0 0,1 1 0 0 0,-1 0 0 0 0,0-1 1 0 0,1 1-1 0 0,-1 0 0 0 0,1 0 0 0 0,-1 0 1 0 0,-1 0-1 0 0,0-1 1 0 0,0 1 1 0 0,1 0-1 0 0,-1 0 1 0 0,0 1-1 0 0,0-1 0 0 0,0 0 1 0 0,0 1-1 0 0,1-1 1 0 0,-1 1-1 0 0,0-1 1 0 0,0 1-1 0 0,1 0 1 0 0,-1-1-1 0 0,-2 3 0 0 0,0 0 7 0 0,0 0-1 0 0,0 0 0 0 0,0 0 0 0 0,-3 5 0 0 0,-13 10-10 0 0,15-13 0 0 0,0 0 0 0 0,0-1 0 0 0,0 2 0 0 0,1-1 0 0 0,-5 8 0 0 0,5-8 0 0 0,-4 8 0 0 0,1 1 0 0 0,0-1 0 0 0,-10 27 0 0 0,10-16-21 0 0,-8 43 1 0 0,14-60 15 0 0,0 1-1 0 0,1-1 1 0 0,0 1 0 0 0,0-1 0 0 0,0 1 0 0 0,1-1-1 0 0,0 1 1 0 0,1-1 0 0 0,0 1 0 0 0,3 9-1 0 0,-3-14-7 0 0,0 0-1 0 0,-1 0 1 0 0,1 0-1 0 0,1 0 1 0 0,-1 0-1 0 0,0-1 1 0 0,1 1-1 0 0,-1-1 1 0 0,1 0-1 0 0,0 1 1 0 0,0-1-1 0 0,0 0 1 0 0,0-1-1 0 0,0 1 1 0 0,0 0-1 0 0,0-1 1 0 0,1 0-1 0 0,-1 0 1 0 0,0 0-1 0 0,1 0 0 0 0,-1 0 1 0 0,1-1-1 0 0,-1 0 1 0 0,8 1-1 0 0,-5-1 10 0 0,1-1 0 0 0,0 1-1 0 0,-1-1 1 0 0,1 0 0 0 0,-1-1-1 0 0,1 1 1 0 0,-1-1 0 0 0,0-1-1 0 0,0 1 1 0 0,0-1 0 0 0,0 0-1 0 0,9-6 1 0 0,3-1 98 0 0,-15 8-72 0 0,0 1-1 0 0,0-1 1 0 0,-1 1 0 0 0,1-1-1 0 0,0 0 1 0 0,4-4-1 0 0,8-8 22 0 0,4-5-22 0 0,-7 8-23 0 0,-11 10 3 0 0,0 0 0 0 0,0 0 0 0 0,1 0 0 0 0,-1 0 0 0 0,0 0 0 0 0,0 0 0 0 0,0 0 0 0 0,-1 0 0 0 0,1 0 0 0 0,0 0 0 0 0,0-1 0 0 0,0-2 0 0 0,0 3 52 0 0,0 4-48 0 0,0-1-1 0 0,0 1 1 0 0,-1 0-1 0 0,1-1 1 0 0,-1 1-1 0 0,1 0 1 0 0,-1-1-1 0 0,0 1 1 0 0,0 0-1 0 0,0 0 1 0 0,0-1-1 0 0,-1 6 1 0 0,0 6 0 0 0,-1 47 59 0 0,2-34-64 0 0,2 16 0 0 0,2-18 0 0 0,-1-5 0 0 0,0-1 0 0 0,1 0 0 0 0,1 0 0 0 0,12 30 0 0 0,-15-45 0 0 0,0 0 0 0 0,0 1 0 0 0,0-1 0 0 0,0 0 0 0 0,1 1 0 0 0,0-1 0 0 0,4 5 0 0 0,-6-9 0 0 0,-1 1 0 0 0,1-1 0 0 0,-1 0 0 0 0,1 1 0 0 0,-1-1 0 0 0,1 0 0 0 0,-1 1 0 0 0,1-1 0 0 0,-1 0 0 0 0,1 0 0 0 0,0 0 0 0 0,-1 0 0 0 0,1 0 0 0 0,-1 1 0 0 0,1-1 0 0 0,0 0 0 0 0,-1 0 0 0 0,1 0 0 0 0,-1-1 0 0 0,1 1 0 0 0,0 0 0 0 0,-1 0 0 0 0,1 0 0 0 0,-1 0 0 0 0,1 0 0 0 0,-1-1 0 0 0,1 1 0 0 0,0 0 0 0 0,-1-1 0 0 0,1 1 0 0 0,-1 0 0 0 0,1-1 0 0 0,-1 1 0 0 0,0 0 0 0 0,1-1 0 0 0,-1 1 0 0 0,1-1 0 0 0,-1 1 0 0 0,0-1 0 0 0,1 1 0 0 0,-1-1 0 0 0,0 1 0 0 0,0-1 0 0 0,1 1 0 0 0,-1-1 0 0 0,0 0 0 0 0,1-1 0 0 0,1 0 2 0 0,-1 0-1 0 0,1 0 1 0 0,-1-1-1 0 0,0 1 1 0 0,0 0-1 0 0,0 0 1 0 0,0-1-1 0 0,0 1 1 0 0,0 0-1 0 0,-1-1 1 0 0,1-3-1 0 0,1-32 31 0 0,-1 9-18 0 0,-1-2-46 0 0,0 28 20 0 0,0 5 2 0 0,2 17 0 0 0,4 94-107 0 0,-6-106 130 0 0,0-1 1 0 0,1 1 0 0 0,0-1-1 0 0,0 1 1 0 0,0-1-1 0 0,1 1 1 0 0,0-1-1 0 0,0 0 1 0 0,1 0 0 0 0,4 9-1 0 0,-6-14-13 0 0,0 1 0 0 0,0-1 0 0 0,0 0 0 0 0,0 0 0 0 0,0 0 0 0 0,0 1 0 0 0,1-1 0 0 0,-1-1 0 0 0,0 1 0 0 0,1 0 0 0 0,-1 0 0 0 0,0 0 0 0 0,1-1 0 0 0,-1 1 0 0 0,1 0 0 0 0,-1-1 0 0 0,1 0 0 0 0,-1 1 0 0 0,1-1 0 0 0,0 0 0 0 0,-1 0 0 0 0,3 0 0 0 0,-1 1 0 0 0,-1-1 2 0 0,1 0 0 0 0,-1-1-1 0 0,1 1 1 0 0,-1 0 0 0 0,1-1 0 0 0,-1 1-1 0 0,0-1 1 0 0,1 0 0 0 0,-1 0-1 0 0,0 0 1 0 0,1 0 0 0 0,-1 0 0 0 0,0-1-1 0 0,0 1 1 0 0,0 0 0 0 0,0-1 0 0 0,0 0-1 0 0,0 1 1 0 0,-1-1 0 0 0,1 0-1 0 0,-1 0 1 0 0,1 0 0 0 0,-1 0 0 0 0,1 0-1 0 0,-1-1 1 0 0,0 1 0 0 0,0 0 0 0 0,0 0-1 0 0,0-1 1 0 0,-1 1 0 0 0,1-1 0 0 0,-1 1-1 0 0,1-1 1 0 0,-1 1 0 0 0,0-1-1 0 0,0-3 1 0 0,4-15-2 0 0,-3 18 0 0 0,-1 1 0 0 0,1-1 0 0 0,-1 1 0 0 0,1-1 0 0 0,-1 1 0 0 0,0-1 0 0 0,0 1 0 0 0,0-5 0 0 0,-2-20 0 0 0,2 27 0 0 0,0 0 0 0 0,0-1 0 0 0,0 1 0 0 0,0 0 0 0 0,0 0 0 0 0,0-1 0 0 0,0 1 0 0 0,0 0 0 0 0,0 0 0 0 0,0 0 0 0 0,0-1 0 0 0,-1 1 0 0 0,1 0 0 0 0,0 0 0 0 0,0-1 0 0 0,0 1 0 0 0,0 0 0 0 0,-1 0 0 0 0,1 0 0 0 0,0 0 0 0 0,0-1 0 0 0,0 1 0 0 0,-1 0 0 0 0,1 0 0 0 0,0 0 0 0 0,0 0 0 0 0,-1 0 0 0 0,1 0 0 0 0,0 0 0 0 0,0 0 0 0 0,-1 0 0 0 0,1 0 0 0 0,0 0 0 0 0,0 0 0 0 0,-1 0 0 0 0,1 0 0 0 0,0 0 0 0 0,0 0 0 0 0,-1 0 0 0 0,1 0 0 0 0,0 0 0 0 0,0 0 0 0 0,-1 0 0 0 0,1 0 0 0 0,0 0 0 0 0,0 0 0 0 0,0 0 1 0 0,-1 1-1 0 0,1-1 0 0 0,0 0-1 0 0,-7 6-10 0 0,5-1 4 0 0,-1-1-1 0 0,0 1 1 0 0,1 0-1 0 0,0 0 0 0 0,0 0 1 0 0,-2 8-1 0 0,-3 10 8 0 0,-1-1 14 0 0,1 0 1 0 0,2 0-1 0 0,0 0 0 0 0,1 1 0 0 0,1 0 0 0 0,1 0 1 0 0,2 0-1 0 0,2 32 0 0 0,1-34-14 0 0,1 0 0 0 0,7 25 0 0 0,-4-23 0 0 0,-2 24 11 0 0,4-5 159 0 0,-3-1-308 0 0,-5-20 231 0 0,-1-3-45 0 0,1-14-48 0 0,-1 1 0 0 0,1-1 0 0 0,-1 1 0 0 0,0-1 0 0 0,-1 1 0 0 0,1-1 0 0 0,-1 1 0 0 0,0-1 0 0 0,0 0 0 0 0,0 1 0 0 0,-3 6 0 0 0,3-10 0 0 0,1 1 0 0 0,-1-1 0 0 0,1 0 0 0 0,0 1 0 0 0,0-1 0 0 0,-1 1 0 0 0,1-1 0 0 0,0 0 0 0 0,0 3 0 0 0,0-2 0 0 0,0-1 0 0 0,0 0 0 0 0,0 1 0 0 0,0-1 0 0 0,0 1 0 0 0,0-1 0 0 0,-1 0 0 0 0,1 1 0 0 0,0-1 0 0 0,-1 2 0 0 0,-2 0 0 0 0,2 1 0 0 0,-1 0 0 0 0,0 0 0 0 0,1 0 0 0 0,0 1 0 0 0,0-1 0 0 0,-1 5 0 0 0,-5 12 25 0 0,6-18-21 0 0,0-1-1 0 0,0 0 1 0 0,0 1-1 0 0,1-1 1 0 0,-1 0-1 0 0,1 1 1 0 0,-1-1 0 0 0,1 1-1 0 0,0-1 1 0 0,0 4-1 0 0,-3 20-3 0 0,2-23 0 0 0,1 1 0 0 0,-1 0 0 0 0,1 0 0 0 0,0 0 0 0 0,0 6 0 0 0,1 6 0 0 0,-1-13 0 0 0,0 0 0 0 0,0-1 0 0 0,0 1 0 0 0,0 0 0 0 0,1 0 0 0 0,-1-1 0 0 0,1 1 0 0 0,0-1 0 0 0,0 1 0 0 0,0 0 0 0 0,0-1 0 0 0,0 0 0 0 0,1 1 0 0 0,1 1 0 0 0,20 27 0 0 0,-22-27 12 0 0,-1-3-10 0 0,1-1 0 0 0,-1 0 0 0 0,0 0 0 0 0,0 0 0 0 0,0 1 0 0 0,0-1 1 0 0,0 0-1 0 0,0 0 0 0 0,0 0 0 0 0,1 0 0 0 0,-1 1 0 0 0,0-1 0 0 0,0 0 0 0 0,0 0 0 0 0,0 0 0 0 0,1 0 0 0 0,-1 0 0 0 0,0 1 0 0 0,0-1 0 0 0,0 0 0 0 0,1 0 0 0 0,-1 0 1 0 0,0 0-1 0 0,0 0 0 0 0,0 0 0 0 0,1 0 0 0 0,-1 0 0 0 0,0 0 0 0 0,12 4 9 0 0,-8-4 31 0 0,-4 0-41 0 0,0 0 0 0 0,0 0 0 0 0,0 0 0 0 0,0 0 0 0 0,0 0 0 0 0,0 0-1 0 0,0 0 1 0 0,0 0 0 0 0,1 0 0 0 0,-1 0 0 0 0,0 0 0 0 0,0 0 0 0 0,0 0-1 0 0,0 0 1 0 0,0 0 0 0 0,0 0 0 0 0,0 0 0 0 0,0 0 0 0 0,0-1 0 0 0,0 1-1 0 0,0 0 1 0 0,0 0 0 0 0,0 0 0 0 0,0 0 0 0 0,0 0 0 0 0,0 0 0 0 0,0 0 0 0 0,1 0-1 0 0,-1 0 1 0 0,0 0 0 0 0,0-1 0 0 0,0 1 0 0 0,0 0 0 0 0,0 0 0 0 0,0 0-1 0 0,0 0 1 0 0,0 0 0 0 0,0 0 0 0 0,-1 0 0 0 0,1 0 0 0 0,0 0 0 0 0,0-1-1 0 0,0 1 1 0 0,0 0 0 0 0,0 0 0 0 0,0 0 0 0 0,0 0 0 0 0,0 0 0 0 0,0 0-1 0 0,0 0 1 0 0,0 0 0 0 0,0 0 0 0 0,0 0 0 0 0,0 0 0 0 0,0 0 0 0 0,-1-1-1 0 0,1 1 0 0 0,0 0-1 0 0,0-1 0 0 0,0 1 0 0 0,0 0 0 0 0,-1-1 0 0 0,1 1 1 0 0,0 0-1 0 0,0-1 0 0 0,0 1 0 0 0,0 0 0 0 0,0-1 0 0 0,0 1 1 0 0,0-1-1 0 0,0 1 0 0 0,0 0 0 0 0,0-1 0 0 0,0 1 0 0 0,0-1 1 0 0,0 1-1 0 0,0 0 0 0 0,0-1 0 0 0,0 1 0 0 0,1 0 0 0 0,-1-1 1 0 0,0 1-1 0 0,0 0 0 0 0,0-1 0 0 0,1 1 0 0 0,-1 0 0 0 0,0-1 1 0 0,0 1-1 0 0,1-1 0 0 0,4-3-8 0 0,-4 4 10 0 0,-1 0-1 0 0,1-1 0 0 0,-1 1 1 0 0,1 0-1 0 0,-1-1 0 0 0,1 1 1 0 0,-1-1-1 0 0,1 1 0 0 0,-1-1 0 0 0,0 1 1 0 0,1-1-1 0 0,-1 1 0 0 0,0-1 1 0 0,1 1-1 0 0,-1-1 0 0 0,0 1 1 0 0,0-1-1 0 0,0 1 0 0 0,1-1 0 0 0,-1 0 1 0 0,0 1-1 0 0,0-1 0 0 0,0 1 1 0 0,0-1-1 0 0,0 0 0 0 0,0 1 1 0 0,0-2-1 0 0,0 1 2 0 0,0 1-1 0 0,0-1 1 0 0,0 1 0 0 0,1-1 0 0 0,-1 1 0 0 0,0-1 0 0 0,0 1 0 0 0,1-1-1 0 0,-1 1 1 0 0,0-1 0 0 0,1 1 0 0 0,-1-1 0 0 0,1 1 0 0 0,-1-1-1 0 0,0 1 1 0 0,1 0 0 0 0,-1-1 0 0 0,1 1 0 0 0,-1 0 0 0 0,1-1-1 0 0,-1 1 1 0 0,1 0 0 0 0,1-1 0 0 0,-1 1-9 0 0,-1-3-67 0 0,1 2-15 0 0,-1 6 44 0 0,0-4 45 0 0,0 1 0 0 0,0 0 0 0 0,0-1 0 0 0,0 1 0 0 0,0 0 0 0 0,1 0 0 0 0,-1-1 0 0 0,0 1 0 0 0,1 0 0 0 0,-1-1 0 0 0,2 4 0 0 0,-2-4 0 0 0,1-1 0 0 0,-1 1 0 0 0,0 0 0 0 0,0 0 0 0 0,0 0 0 0 0,1 0 0 0 0,-1 0 0 0 0,0 0 0 0 0,0 0 0 0 0,-1 0 0 0 0,1 0 0 0 0,0-1 0 0 0,0 1 0 0 0,0 0 0 0 0,-1 1 0 0 0,-1 12 0 0 0,3-8 0 0 0,0-4 0 0 0,0 1 0 0 0,-1 0 0 0 0,0-1 0 0 0,1 1 0 0 0,-1-1 0 0 0,0 1 0 0 0,0 0 0 0 0,-1-1 0 0 0,1 1 0 0 0,-1 3 0 0 0,1-4 2 0 0,-1 0 0 0 0,1 0 1 0 0,0 0-1 0 0,0 0 0 0 0,0 0 0 0 0,0 0 0 0 0,1 0 0 0 0,-1 0 1 0 0,1 2-1 0 0,0-2 2 0 0,-1 0 0 0 0,1 0 1 0 0,-1 1-1 0 0,0-1 0 0 0,0 0 0 0 0,0 0 1 0 0,0 0-1 0 0,0 3 0 0 0,-2 3 5 0 0,1-5-4 0 0,0-1 0 0 0,1 0-1 0 0,-1 1 1 0 0,1-1 0 0 0,0 0-1 0 0,0 0 1 0 0,0 1 0 0 0,0-1-1 0 0,0 0 1 0 0,0 1 0 0 0,2 3-1 0 0,-2 6 10 0 0,-1-11-14 0 0,1 0-1 0 0,0 0 1 0 0,0 0 0 0 0,0-1 0 0 0,0 1 0 0 0,0 0 0 0 0,0 0-1 0 0,0 0 1 0 0,0 0 0 0 0,0 0 0 0 0,1-1 0 0 0,-1 1-1 0 0,0 0 1 0 0,1 1 0 0 0,5 5 0 0 0,-6-7-11 0 0,0 1 0 0 0,1-1 0 0 0,-1 1 0 0 0,1-1 0 0 0,-1 1 0 0 0,1-1 0 0 0,-1 1 0 0 0,1-1 0 0 0,-1 1 0 0 0,1-1 0 0 0,0 0 0 0 0,-1 1 0 0 0,1-1 0 0 0,-1 0 0 0 0,1 0 0 0 0,0 1 0 0 0,-1-1 0 0 0,1 0 0 0 0,0 0 0 0 0,-1 0 0 0 0,1 0 0 0 0,0 0 0 0 0,-1 0 0 0 0,1 0 0 0 0,0 0 0 0 0,-1 0 0 0 0,1 0 0 0 0,0 0 0 0 0,1-1 0 0 0,4-9-425 0 0,-6 10 418 0 0,22-43-1214 0 0,-10 14 68 0 0,-7 20 303 0 0,-2 0 0 0 0,1 1 0 0 0,2-13 0 0 0,-1 0-2750 0 0,14-33 0 0 0,-5 27-471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5:03.531"/>
    </inkml:context>
    <inkml:brush xml:id="br0">
      <inkml:brushProperty name="width" value="0.1" units="cm"/>
      <inkml:brushProperty name="height" value="0.2" units="cm"/>
      <inkml:brushProperty name="color" value="#FFFFCC"/>
      <inkml:brushProperty name="tip" value="rectangle"/>
      <inkml:brushProperty name="rasterOp" value="maskPen"/>
    </inkml:brush>
  </inkml:definitions>
  <inkml:trace contextRef="#ctx0" brushRef="#br0">200 143 5695 0 0,'-3'2'592'0'0,"3"-3"-508"0"0,-1 1-1 0 0,0 0 0 0 0,0 0 0 0 0,0-1 0 0 0,0 1 1 0 0,0 0-1 0 0,1-1 0 0 0,-1 1 0 0 0,0-1 0 0 0,0 1 0 0 0,1-1 1 0 0,-1 1-1 0 0,0-1 0 0 0,1 0 0 0 0,-1 1 0 0 0,1-1 1 0 0,-1 0-1 0 0,1 1 0 0 0,-1-1 0 0 0,1 0 0 0 0,-1 0 1 0 0,1 1-1 0 0,-1-2 0 0 0,1 1 58 0 0,-2-3 134 0 0,1 1 0 0 0,-1-1 0 0 0,1 0 0 0 0,0 0 0 0 0,0 0 0 0 0,1-1 0 0 0,-1 1 0 0 0,1 0 1 0 0,0 0-1 0 0,0 0 0 0 0,1-7 0 0 0,0-5 277 0 0,4-34 609 0 0,-4 41-786 0 0,1 11 292 0 0,2 17-230 0 0,-1 146 667 0 0,-3-85-752 0 0,0-21-86 0 0,-1-24-144 0 0,2 1 0 0 0,1-1-1 0 0,9 44 1 0 0,-11-77-82 0 0,6 9 75 0 0,-5-11-107 0 0,-1-1 0 0 0,1 1 0 0 0,0-1 1 0 0,-1 1-1 0 0,1-1 0 0 0,-1 1 0 0 0,1-1 0 0 0,-1 1 0 0 0,1-1 1 0 0,-1 1-1 0 0,1-1 0 0 0,-1 0 0 0 0,1 1 0 0 0,-1-1 0 0 0,1-1 1 0 0,1-5 28 0 0,0 0 0 0 0,-1 0 0 0 0,0 0 0 0 0,1-12 0 0 0,0-2-17 0 0,6-86 97 0 0,-6-10-93 0 0,-1 97-29 0 0,-1-1-1 0 0,-1 1 0 0 0,-1 0 0 0 0,-1 0 1 0 0,-1 0-1 0 0,-7-26 0 0 0,0 29 6 0 0,11 16 0 0 0,0 1 0 0 0,-1-1 0 0 0,1 1 0 0 0,-1 0 0 0 0,1-1 0 0 0,-1 1 0 0 0,1-1 0 0 0,-1 1 0 0 0,0 0 0 0 0,1-1 0 0 0,-1 1 0 0 0,1 0 0 0 0,-1-1 0 0 0,0 1 0 0 0,1 0 0 0 0,-1 0 0 0 0,0 0 0 0 0,1 0 0 0 0,-1 0 0 0 0,0 0 0 0 0,1 0 0 0 0,-1 0 0 0 0,0 0 0 0 0,1 0 0 0 0,-1 0 0 0 0,1 0 0 0 0,-1 0 0 0 0,0 0 0 0 0,1 1 0 0 0,-1-1 0 0 0,0 0 0 0 0,1 0 0 0 0,-1 1 0 0 0,1-1 0 0 0,-1 0 0 0 0,1 1 0 0 0,-1-1 0 0 0,1 1 0 0 0,-1-1 0 0 0,1 1 0 0 0,-1-1 0 0 0,1 1 0 0 0,-1 0 0 0 0,-8 14 0 0 0,2 0 0 0 0,-1 0-1 0 0,-7 26 1 0 0,5-15-11 0 0,-2 20 37 0 0,1-4 176 0 0,8-32-105 0 0,0 1-1 0 0,-1 18 0 0 0,-2 7 199 0 0,6-32-243 0 0,-1 0 0 0 0,1 1 0 0 0,0 0 0 0 0,0-1 0 0 0,1 1 0 0 0,0 4-1 0 0,0-2 26 0 0,2-1-3 0 0,-3-6-74 0 0,0 0 0 0 0,1 0 0 0 0,-1 1 1 0 0,0-1-1 0 0,0 0 0 0 0,0 0 1 0 0,1 0-1 0 0,-1 0 0 0 0,0 0 1 0 0,0 1-1 0 0,1-1 0 0 0,-1 0 0 0 0,0 0 1 0 0,0 0-1 0 0,1 0 0 0 0,-1 0 1 0 0,0 0-1 0 0,0 0 0 0 0,1 0 1 0 0,-1 0-1 0 0,0 0 0 0 0,0 0 0 0 0,1 0 1 0 0,-1 0-1 0 0,0 0 0 0 0,0 0 1 0 0,1 0-1 0 0,-1 0 0 0 0,0-1 1 0 0,0 1-1 0 0,1 0 0 0 0,-1 0 0 0 0,0 0 1 0 0,0 0-1 0 0,0 0 0 0 0,1-1 1 0 0,-1 1-1 0 0,0 0 0 0 0,0 0 0 0 0,0 0 1 0 0,1 0-1 0 0,-1-1 0 0 0,0 1 1 0 0,0 0-1 0 0,0 0 0 0 0,0-1 1 0 0,0 1-1 0 0,1-1 0 0 0,2-3-5 0 0,-1 2 13 0 0,0 0 0 0 0,0-1 0 0 0,0 0 0 0 0,0 1 0 0 0,0-1 0 0 0,-1 0 0 0 0,1 0 0 0 0,-1 0 0 0 0,2-4 0 0 0,8-23 106 0 0,3-6 17 0 0,-8 14-74 0 0,-3 7-51 0 0,1 1 0 0 0,0-17 0 0 0,1 0 43 0 0,-3 21-47 0 0,-1-1-1 0 0,0-14 0 0 0,0 9-1 0 0,-1 13 0 0 0,0 0 0 0 0,1-1 0 0 0,-2 1 0 0 0,1 0 0 0 0,0 0 0 0 0,-1-1 0 0 0,1 1 0 0 0,-2-4 0 0 0,2 6 0 0 0,0 1 0 0 0,0-1 0 0 0,-1 1 0 0 0,1 0 0 0 0,0-1 0 0 0,0 1 0 0 0,0 0 0 0 0,0-1 0 0 0,0 1 0 0 0,-1 0 0 0 0,1-1 0 0 0,0 1 0 0 0,0 0 0 0 0,-1-1 0 0 0,1 1 0 0 0,0 0 0 0 0,0-1 0 0 0,-1 1 0 0 0,1 0 0 0 0,0 0 0 0 0,-1 0 0 0 0,1-1 0 0 0,0 1 0 0 0,-1 0 0 0 0,1 0 0 0 0,-1 0 0 0 0,1 0 0 0 0,0 0 0 0 0,-1 0 0 0 0,1-1 0 0 0,-1 1 0 0 0,1 0 0 0 0,0 0 0 0 0,-1 0 0 0 0,1 0 0 0 0,0 0 0 0 0,-1 1 0 0 0,1-1 0 0 0,-1 0 0 0 0,1 0 0 0 0,0 0 0 0 0,-1 0 0 0 0,1 0 0 0 0,0 0 0 0 0,-1 1 0 0 0,0-1 0 0 0,-8 10 0 0 0,9-10 0 0 0,-6 8-4 0 0,1 0-1 0 0,0 0 1 0 0,1 0-1 0 0,-5 12 1 0 0,-28 55-310 0 0,20-40 297 0 0,12-27 20 0 0,1 0 0 0 0,1 0 1 0 0,-7 16-1 0 0,-1 6 128 0 0,9-26-102 0 0,0-1 1 0 0,0 1-1 0 0,1 0 0 0 0,-1 0 0 0 0,1 0 0 0 0,0 0 0 0 0,0 0 1 0 0,1 0-1 0 0,-1 5 0 0 0,-2 8 151 0 0,3-16-161 0 0,0 1 1 0 0,-1-1 0 0 0,1 0-1 0 0,0 1 1 0 0,0-1 0 0 0,0 1 0 0 0,-1-1-1 0 0,1 0 1 0 0,1 1 0 0 0,-1-1 0 0 0,0 0-1 0 0,0 1 1 0 0,0-1 0 0 0,1 1 0 0 0,-1-1-1 0 0,1 0 1 0 0,-1 0 0 0 0,2 2 0 0 0,-2-3-17 0 0,0 1 1 0 0,0-1 0 0 0,0 0 0 0 0,1 1 0 0 0,-1-1 0 0 0,0 0-1 0 0,0 0 1 0 0,0 1 0 0 0,1-1 0 0 0,-1 0 0 0 0,0 0-1 0 0,1 0 1 0 0,-1 1 0 0 0,0-1 0 0 0,1 0 0 0 0,-1 0 0 0 0,0 0-1 0 0,1 0 1 0 0,-1 0 0 0 0,0 1 0 0 0,1-1 0 0 0,-1 0 0 0 0,0 0-1 0 0,1 0 1 0 0,-1 0 0 0 0,0 0 0 0 0,1 0 0 0 0,-1 0 0 0 0,0 0-1 0 0,1 0 1 0 0,-1 0 0 0 0,0-1 0 0 0,1 1 0 0 0,-1 0 0 0 0,0 0-1 0 0,1 0 1 0 0,-1 0 0 0 0,0 0 0 0 0,1-1 0 0 0,-1 1 0 0 0,0 0-1 0 0,0 0 1 0 0,1-1 0 0 0,-1 1 0 0 0,0 0 0 0 0,0 0 0 0 0,1-1-1 0 0,-1 1 1 0 0,0 0 0 0 0,0 0 0 0 0,1-1 0 0 0,12-21-108 0 0,-8 12 107 0 0,5-7 16 0 0,0 0 1 0 0,-1-1-1 0 0,-1 0 0 0 0,7-26 0 0 0,-8 20 56 0 0,0 0 0 0 0,3-38-1 0 0,-10 62-74 0 0,0 0 0 0 0,0-1 0 0 0,0 1 1 0 0,0 0-1 0 0,0-1 0 0 0,0 1 0 0 0,1 0 0 0 0,-2-1 0 0 0,1 1 0 0 0,0 0 0 0 0,0-1 0 0 0,0 1 0 0 0,0 0 0 0 0,0-1 1 0 0,0 1-1 0 0,0 0 0 0 0,0-1 0 0 0,0 1 0 0 0,-1 0 0 0 0,1 0 0 0 0,0-1 0 0 0,0 1 0 0 0,0 0 0 0 0,-1-1 0 0 0,1 1 1 0 0,0 0-1 0 0,0 0 0 0 0,-1 0 0 0 0,1-1 0 0 0,0 1 0 0 0,0 0 0 0 0,-1 0 0 0 0,1 0 0 0 0,0 0 0 0 0,-1-1 0 0 0,1 1 1 0 0,0 0-1 0 0,-1 0 0 0 0,1 0 0 0 0,0 0 0 0 0,-1 0 0 0 0,1 0 0 0 0,0 0 0 0 0,-1 0 0 0 0,0 0-1 0 0,0 0 0 0 0,1 0 0 0 0,-1 0 0 0 0,0 1 0 0 0,0-1 0 0 0,1 0-1 0 0,-1 0 1 0 0,0 1 0 0 0,1-1 0 0 0,-1 0 0 0 0,0 1 0 0 0,1-1 0 0 0,-1 1 0 0 0,1-1 0 0 0,-1 1-1 0 0,1-1 1 0 0,-2 2 0 0 0,-7 12-163 0 0,5-8 101 0 0,0 1 0 0 0,0 0 0 0 0,-5 12 0 0 0,-3 6 63 0 0,-1 2 0 0 0,12-24 0 0 0,-1-1 0 0 0,1 1 0 0 0,0-1-1 0 0,-1 1 1 0 0,1-1 0 0 0,-1 1 0 0 0,-2 1 0 0 0,3-2 2 0 0,-1 1 0 0 0,0-1 0 0 0,1 0 0 0 0,0 0 0 0 0,-1 1 0 0 0,1-1 0 0 0,0 1 0 0 0,-1 3 1 0 0,2-5 8 0 0,-1 0 1 0 0,1 1-1 0 0,-1-1 1 0 0,1 0 0 0 0,-1 0-1 0 0,0 0 1 0 0,1 0-1 0 0,-1 0 1 0 0,0 0 0 0 0,0 0-1 0 0,-1 1 1 0 0,1-2-4 0 0,0 1 0 0 0,1 0 0 0 0,-1-1 0 0 0,1 1 0 0 0,-1 0 0 0 0,0-1 0 0 0,1 1 0 0 0,-1 0 0 0 0,1 0 0 0 0,-1 0 0 0 0,1 0 0 0 0,0-1 0 0 0,-1 1 0 0 0,1 0 0 0 0,0 2 1 0 0,0-3-5 0 0,-1 0 1 0 0,1 1-1 0 0,0-1 1 0 0,0 1 0 0 0,0-1-1 0 0,0 0 1 0 0,-1 1-1 0 0,1-1 1 0 0,0 0-1 0 0,0 1 1 0 0,-1-1 0 0 0,1 0-1 0 0,0 1 1 0 0,-1-1-1 0 0,1 0 1 0 0,0 0 0 0 0,-1 1-1 0 0,1-1 1 0 0,0 0-1 0 0,-1 0 1 0 0,1 0 0 0 0,-1 1-1 0 0,1-1 1 0 0,-1 0-1 0 0,1 0 1 0 0,0 0 0 0 0,-1 0-1 0 0,0 0 1 0 0,1 0-5 0 0,0 0 1 0 0,0 0-1 0 0,-1 0 0 0 0,1 0 1 0 0,0 0-1 0 0,0 0 0 0 0,-1 0 1 0 0,1 0-1 0 0,0 0 0 0 0,0 0 1 0 0,0 0-1 0 0,-1-1 0 0 0,1 1 1 0 0,0 0-1 0 0,0 0 0 0 0,0 0 1 0 0,-1 0-1 0 0,1 0 0 0 0,0-1 0 0 0,0 1 1 0 0,0 0-1 0 0,0 0 0 0 0,0 0 1 0 0,-1-1-1 0 0,1 1 0 0 0,0 0 1 0 0,0 0-1 0 0,0 0 0 0 0,0-1 1 0 0,0 1-1 0 0,0 0 0 0 0,0 0 1 0 0,0 0-1 0 0,0-1 0 0 0,0 1 1 0 0,0 0-1 0 0,0 0 0 0 0,0-1 1 0 0,0 1-1 0 0,0 0 0 0 0,0 0 1 0 0,0-1-1 0 0,0 1 0 0 0,0 0 1 0 0,0 0-1 0 0,0 0 0 0 0,0-1 1 0 0,0 1-1 0 0,1 0 0 0 0,5-9-3 0 0,-5 9 3 0 0,11-27 0 0 0,-12 27 2 0 0,0-1 0 0 0,1 1 1 0 0,-1-1-1 0 0,0 1 0 0 0,0-1 0 0 0,0 1 0 0 0,0-1 0 0 0,1 1 1 0 0,-1-1-1 0 0,0 1 0 0 0,0-1 0 0 0,0 0 0 0 0,0 1 0 0 0,0-1 1 0 0,-1 1-1 0 0,1-1 0 0 0,0 1 0 0 0,0-1 0 0 0,0 1 0 0 0,-1-2 0 0 0,1-8 33 0 0,2 4-32 0 0,-1 5-5 0 0,-1 0 0 0 0,1 0 1 0 0,-1 0-1 0 0,0 0 0 0 0,1 0 1 0 0,-1 0-1 0 0,0-1 0 0 0,0 1 1 0 0,0 0-1 0 0,0-2 0 0 0,2-2-58 0 0,-2 5 60 0 0,1-1-1 0 0,-1 1 1 0 0,0 0 0 0 0,0-1-1 0 0,1 1 1 0 0,-1-1 0 0 0,0 1-1 0 0,0 0 1 0 0,0-1 0 0 0,0 1-1 0 0,0-1 1 0 0,0 1-1 0 0,1-1 1 0 0,-1 1 0 0 0,0-1-1 0 0,0 1 1 0 0,0 0 0 0 0,-1-1-1 0 0,1 1 1 0 0,0-1 0 0 0,0 1-1 0 0,0-1 1 0 0,0 1 0 0 0,0 0-1 0 0,-1-1 1 0 0,0 0 59 0 0,1 1-57 0 0,0 0 1 0 0,-1 0 0 0 0,1 1-1 0 0,0-1 1 0 0,0 0 0 0 0,0 0-1 0 0,-1 0 1 0 0,1 0 0 0 0,0 0-1 0 0,0 1 1 0 0,0-1 0 0 0,0 0-1 0 0,-1 0 1 0 0,1 0 0 0 0,0 1-1 0 0,0-1 1 0 0,0 0 0 0 0,0 0-1 0 0,0 0 1 0 0,0 1 0 0 0,0-1-1 0 0,0 0 1 0 0,0 0 0 0 0,0 1-1 0 0,0-1 1 0 0,0 0 0 0 0,0 0-1 0 0,0 0 1 0 0,0 1 0 0 0,0-1 0 0 0,0 0-1 0 0,0 0 1 0 0,0 1 0 0 0,-1 3-20 0 0,0-1 3 0 0,0 0-1 0 0,-1-1 0 0 0,1 1 1 0 0,0 0-1 0 0,0 0 0 0 0,1 0 1 0 0,-2 6-1 0 0,-1 8-20 0 0,3-14 35 0 0,-1-1 0 0 0,1 1 0 0 0,0 0 0 0 0,0-1 0 0 0,0 1 0 0 0,0 0 0 0 0,1 4 0 0 0,1 12 0 0 0,-3-8 17 0 0,1 1 0 0 0,0-1 0 0 0,3 13 0 0 0,-3-18 15 0 0,1-1-1 0 0,-1 1 0 0 0,0 0 1 0 0,-2 5-1 0 0,2-6-14 0 0,-1-1 0 0 0,1 1 0 0 0,0 0 0 0 0,0-1 0 0 0,1 1 0 0 0,1 8 0 0 0,1 4-15 0 0,-2-15-10 0 0,-1 1 0 0 0,0-1-1 0 0,1 1 1 0 0,0-1 0 0 0,0 1 0 0 0,0-1 0 0 0,0 1 0 0 0,0-1 0 0 0,0 0-1 0 0,3 5 1 0 0,-3-6 11 0 0,0-1 0 0 0,-1 1 0 0 0,1 0 0 0 0,0 0 0 0 0,0 0-1 0 0,0-1 1 0 0,0 1 0 0 0,0 0 0 0 0,0-1 0 0 0,0 1 0 0 0,0-1 0 0 0,0 1-1 0 0,0-1 1 0 0,0 1 0 0 0,0-1 0 0 0,0 0 0 0 0,0 0 0 0 0,0 1 0 0 0,1-1 0 0 0,1 0-1 0 0,-1-1-1 0 0,-1 1 0 0 0,1 0 0 0 0,0-1-1 0 0,-1 0 1 0 0,1 1 0 0 0,0-1-1 0 0,-1 0 1 0 0,1 0 0 0 0,-1 0 0 0 0,1 0-1 0 0,-1 0 1 0 0,2-2 0 0 0,3-3-2 0 0,-1 0 0 0 0,1 0-1 0 0,-2-1 1 0 0,9-13 0 0 0,44-102 1 0 0,-30 59 0 0 0,-19 43-70 0 0,-1-1 0 0 0,5-25 0 0 0,4-11-40 0 0,-15 55 112 0 0,0 1-3 0 0,-1 1 0 0 0,0-1 1 0 0,0 0-1 0 0,1 1 1 0 0,-1-1-1 0 0,0 0 0 0 0,0 0 1 0 0,0 1-1 0 0,0-1 0 0 0,0 0 1 0 0,0 1-1 0 0,0-1 0 0 0,0 0 1 0 0,0 1-1 0 0,0-1 0 0 0,0 0 1 0 0,-1 0-1 0 0,1 0 1 0 0,0 2-23 0 0,-1 1 0 0 0,1-1 0 0 0,-1 0 0 0 0,1 0 0 0 0,-1 0 0 0 0,0 0 0 0 0,1 0 0 0 0,-1 0 0 0 0,0 0 0 0 0,0 0 0 0 0,0 0 0 0 0,-1 1 0 0 0,-7 9-146 0 0,-9 47-1241 0 0,18-57 1336 0 0,-1 0-1 0 0,1 0 0 0 0,0 0 0 0 0,0 0 1 0 0,0-1-1 0 0,0 1 0 0 0,0 0 1 0 0,1 0-1 0 0,-1 0 0 0 0,0 0 1 0 0,0-1-1 0 0,0 1 0 0 0,1 1 1 0 0,1 4-746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5:09.608"/>
    </inkml:context>
    <inkml:brush xml:id="br0">
      <inkml:brushProperty name="width" value="0.1" units="cm"/>
      <inkml:brushProperty name="height" value="0.2" units="cm"/>
      <inkml:brushProperty name="color" value="#FFFF66"/>
      <inkml:brushProperty name="tip" value="rectangle"/>
      <inkml:brushProperty name="rasterOp" value="maskPen"/>
    </inkml:brush>
  </inkml:definitions>
  <inkml:trace contextRef="#ctx0" brushRef="#br0">182 775 7167 0 0,'6'-4'4385'0'0,"-3"14"-2894"0"0,-3-8-1434 0 0,0 29 579 0 0,-1 0 0 0 0,-5 33-1 0 0,3-32-347 0 0,2-23-213 0 0,1 0 0 0 0,-4 13-1 0 0,-4 41 76 0 0,3-24-86 0 0,5-38-64 0 0,0 0 0 0 0,-1 0 1 0 0,1-1-1 0 0,0 1 0 0 0,0 0 1 0 0,0 0-1 0 0,0-1 0 0 0,0 1 1 0 0,1 0-1 0 0,-1 0 1 0 0,0-1-1 0 0,0 1 0 0 0,1 1 1 0 0,1 7 68 0 0,11-23 6 0 0,-5-8-62 0 0,-1 0 1 0 0,-1 0-1 0 0,4-30 0 0 0,13-87 139 0 0,-22 132-152 0 0,7-30 0 0 0,4-59 0 0 0,-10 80 0 0 0,-13 44 75 0 0,3 5-20 0 0,-17 107 83 0 0,13-50 210 0 0,2-17-252 0 0,7-22 252 0 0,13-112-272 0 0,-1 6-60 0 0,-3-1 0 0 0,-2 0 0 0 0,-8-110 0 0 0,3 159-16 0 0,0-1-1 0 0,0 1 0 0 0,-3-9 1 0 0,3 14 0 0 0,1 1 1 0 0,-1-1 0 0 0,0 0-1 0 0,1 1 1 0 0,-1-1 0 0 0,0 1-1 0 0,0-1 1 0 0,0 1 0 0 0,0-1 0 0 0,0 1-1 0 0,0 0 1 0 0,0-1 0 0 0,0 1-1 0 0,-1 0 1 0 0,1 0 0 0 0,-1 0-1 0 0,1 0 1 0 0,-4-2 0 0 0,4 3 1 0 0,-1 0 0 0 0,1 0 0 0 0,-1 0 0 0 0,1 1 0 0 0,-1-1-1 0 0,1 0 1 0 0,0 1 0 0 0,-1-1 0 0 0,1 1 0 0 0,-1-1 0 0 0,1 1 0 0 0,0-1 0 0 0,-1 1 0 0 0,1 0 0 0 0,0 0 0 0 0,0 0 0 0 0,-2 2 0 0 0,-19 18 16 0 0,10-5-18 0 0,1 0 0 0 0,1 1 0 0 0,-13 26 0 0 0,7-12-14 0 0,12-24 18 0 0,0-1 0 0 0,1 1-1 0 0,0-1 1 0 0,0 1 0 0 0,-3 14-1 0 0,-17 57 477 0 0,15-59-346 0 0,7-18-119 0 0,0 1 0 0 0,0-1 0 0 0,1 0 1 0 0,-1 1-1 0 0,0-1 0 0 0,1 1 0 0 0,-1-1 0 0 0,1 1 1 0 0,-1-1-1 0 0,1 1 0 0 0,0-1 0 0 0,0 1 1 0 0,0-1-1 0 0,0 1 0 0 0,0 0 0 0 0,0-1 0 0 0,0 1 1 0 0,1 2-1 0 0,-1 7 213 0 0,12-32-215 0 0,-8 15-3 0 0,-1-1-1 0 0,0 1 1 0 0,2-9-1 0 0,6-12 17 0 0,-7 19-26 0 0,-1 0 0 0 0,0 0 0 0 0,2-9 0 0 0,-3 9 0 0 0,0 0 0 0 0,1 0 0 0 0,4-8 0 0 0,-1 3 13 0 0,0-1-1 0 0,-1 0 1 0 0,-1 0-1 0 0,0 0 0 0 0,3-22 1 0 0,0 12-22 0 0,-6 22-8 0 0,-5 15 8 0 0,-19 39 9 0 0,-1 20 0 0 0,13-39 0 0 0,8-25 0 0 0,0 0 0 0 0,0 0 0 0 0,-2 13 0 0 0,5-21 0 0 0,-2 18 78 0 0,0 0 0 0 0,-2-1 0 0 0,-10 30 0 0 0,14-46-65 0 0,0 0-1 0 0,-1 0 1 0 0,1-1-1 0 0,0 1 1 0 0,0 0-1 0 0,0 0 1 0 0,0 0-1 0 0,0 0 1 0 0,0-1-1 0 0,0 1 1 0 0,0 0-1 0 0,0 0 1 0 0,0 0-1 0 0,0 0 1 0 0,1 1-1 0 0,0 7 308 0 0,7-15-392 0 0,4-17-139 0 0,2-4 430 0 0,-11 20-180 0 0,-1 1-1 0 0,9-14 1 0 0,4-9-43 0 0,10-27 4 0 0,-6 14 0 0 0,-10 28 0 0 0,-9 14 0 0 0,0 0 0 0 0,1 0 0 0 0,-1 0 0 0 0,0 0 0 0 0,0 0 0 0 0,0 0 0 0 0,1 1 0 0 0,-1-1 0 0 0,0 0 0 0 0,0 0 0 0 0,1 0 0 0 0,-1 0 0 0 0,0 0 0 0 0,0 0 0 0 0,0 1 0 0 0,0-1 0 0 0,1 0 0 0 0,-1 0 0 0 0,0 0 0 0 0,0 1 0 0 0,0-1 0 0 0,0 0 0 0 0,0 0 0 0 0,1 0 0 0 0,-1 1 0 0 0,0-1 0 0 0,0 0 0 0 0,0 0 0 0 0,0 0 0 0 0,0 1 0 0 0,0-1 0 0 0,0 0 0 0 0,0 0 0 0 0,0 1 0 0 0,0-1 0 0 0,0 0 0 0 0,0 0 0 0 0,0 1 0 0 0,0-1 0 0 0,0 0 0 0 0,2 13 0 0 0,2 51-77 0 0,-1 29-118 0 0,1-50 192 0 0,4 20 200 0 0,-3-31 40 0 0,-2-15-128 0 0,0 0 0 0 0,1-1 0 0 0,9 26 0 0 0,-12-40-96 0 0,0 0 0 0 0,0-1 0 0 0,0 1 0 0 0,0 0 1 0 0,0-1-1 0 0,0 1 0 0 0,0-1 0 0 0,1 0 0 0 0,-1 1 0 0 0,1-1 1 0 0,-1 0-1 0 0,1 0 0 0 0,-1 0 0 0 0,4 1 0 0 0,-5-1-8 0 0,1-1-1 0 0,0 0 1 0 0,-1 0-1 0 0,1 1 1 0 0,0-1 0 0 0,-1 0-1 0 0,1 0 1 0 0,0 0-1 0 0,-1 0 1 0 0,1 0-1 0 0,0 0 1 0 0,0 0-1 0 0,-1 0 1 0 0,1-1-1 0 0,0 1 1 0 0,-1 0 0 0 0,1 0-1 0 0,0 0 1 0 0,-1-1-1 0 0,1 1 1 0 0,0 0-1 0 0,-1-1 1 0 0,1 1-1 0 0,-1-1 1 0 0,1 1 0 0 0,-1-1-1 0 0,1 1 1 0 0,-1-1-1 0 0,1 1 1 0 0,-1-1-1 0 0,1 1 1 0 0,-1-1-1 0 0,0 0 1 0 0,1 1 0 0 0,-1-1-1 0 0,0 1 1 0 0,1-1-1 0 0,-1 0 1 0 0,0 1-1 0 0,0-2 1 0 0,6-13 45 0 0,-3 8-49 0 0,-1-1 0 0 0,1 1-1 0 0,1-10 1 0 0,3-16-1 0 0,-4 24 0 0 0,-1-1 0 0 0,2-16 0 0 0,-1-6 0 0 0,-1 19 0 0 0,0-22 0 0 0,-3-35 0 0 0,1 69-1 0 0,-5-6-14 0 0,-5 22-233 0 0,3 4 173 0 0,2 1-1 0 0,-6 33 1 0 0,-18 114 159 0 0,15-71 322 0 0,12-80-307 0 0,1 0 1 0 0,1 1-1 0 0,5 30 1 0 0,-5-45-93 0 0,0-1 0 0 0,0 0 0 0 0,0 0 1 0 0,0 1-1 0 0,0-1 0 0 0,1 0 1 0 0,-1 1-1 0 0,1-1 0 0 0,-1 0 1 0 0,1 0-1 0 0,-1 0 0 0 0,1 0 1 0 0,0 0-1 0 0,-1 1 0 0 0,1-1 1 0 0,0 0-1 0 0,0 0 0 0 0,0-1 1 0 0,0 1-1 0 0,0 0 0 0 0,0 0 1 0 0,0 0-1 0 0,2 1 0 0 0,-2-2-3 0 0,1-1-1 0 0,-1 1 1 0 0,0 0 0 0 0,1 0-1 0 0,-1 0 1 0 0,0-1-1 0 0,0 1 1 0 0,1 0 0 0 0,-1-1-1 0 0,0 1 1 0 0,0-1-1 0 0,0 0 1 0 0,1 1 0 0 0,-1-1-1 0 0,0 0 1 0 0,0 0 0 0 0,0 1-1 0 0,0-1 1 0 0,-1 0-1 0 0,1 0 1 0 0,0 0 0 0 0,1-2-1 0 0,2-3-29 0 0,0 0 0 0 0,-1 0 0 0 0,0-1 0 0 0,0 1 0 0 0,3-10 0 0 0,2-6 33 0 0,-1 4 86 0 0,7-27 1 0 0,-3 5-20 0 0,5-29-74 0 0,-4 13 0 0 0,1-11 0 0 0,-4 12 0 0 0,-7 45-10 0 0,-1 0-1 0 0,1-15 0 0 0,0-9-49 0 0,-1 33 52 0 0,-1 1 1 0 0,0-1-1 0 0,0 0 0 0 0,0 0 0 0 0,0 0 0 0 0,0 0 1 0 0,0 1-1 0 0,0-1 0 0 0,0 0 0 0 0,-1 0 1 0 0,1 0-1 0 0,0 0 0 0 0,0 1 0 0 0,-1-1 0 0 0,1 0 1 0 0,-1 0-1 0 0,1 1 0 0 0,-1-2 0 0 0,1 2 6 0 0,-1 0 0 0 0,1-1-1 0 0,0 1 1 0 0,0 0 0 0 0,-1 0 0 0 0,1 0-1 0 0,0 0 1 0 0,0 0 0 0 0,-1 0 0 0 0,1 0-1 0 0,0 0 1 0 0,0 0 0 0 0,-1 0 0 0 0,1 0-1 0 0,0 0 1 0 0,-1 0 0 0 0,1 0 0 0 0,0 0-1 0 0,0 0 1 0 0,-1 0 0 0 0,1 0 0 0 0,0 0-1 0 0,0 0 1 0 0,-1 0 0 0 0,1 0 0 0 0,0 0-1 0 0,0 0 1 0 0,-1 1 0 0 0,1-1 0 0 0,0 0-1 0 0,0 0 1 0 0,-1 0 0 0 0,1 1 0 0 0,0-1 0 0 0,-7 6 11 0 0,7-6-12 0 0,-1 2-6 0 0,0 1-1 0 0,-1-1 1 0 0,1 0-1 0 0,0 0 1 0 0,0 1 0 0 0,0-1-1 0 0,0 1 1 0 0,1-1-1 0 0,-1 1 1 0 0,0 2-1 0 0,-3 13-78 0 0,-6 10-9 0 0,-6 41 0 0 0,6-27 89 0 0,-14 116 215 0 0,23-149-190 0 0,-14 196 473 0 0,15-200-476 0 0,0 1 0 0 0,0 0 0 0 0,1-1 1 0 0,0 1-1 0 0,0-1 0 0 0,3 9 0 0 0,-4-14-13 0 0,0 0 1 0 0,0 0-1 0 0,0 0 0 0 0,1 0 1 0 0,-1 1-1 0 0,0-1 0 0 0,0 0 1 0 0,0 0-1 0 0,1 0 1 0 0,-1 0-1 0 0,0 0 0 0 0,0 0 1 0 0,0 0-1 0 0,1 0 0 0 0,-1 0 1 0 0,0 0-1 0 0,0 0 1 0 0,1 0-1 0 0,-1 0 0 0 0,0 0 1 0 0,0 0-1 0 0,0 0 0 0 0,1 0 1 0 0,-1-1-1 0 0,0 1 1 0 0,0 0-1 0 0,0 0 0 0 0,0 0 1 0 0,1 0-1 0 0,-1 0 0 0 0,0 0 1 0 0,0-1-1 0 0,0 1 1 0 0,0 0-1 0 0,1 0 0 0 0,-1 0 1 0 0,0 0-1 0 0,0-1 0 0 0,0 1 1 0 0,0 0-1 0 0,0 0 1 0 0,7-8-7 0 0,1-12 5 0 0,-2-1 0 0 0,0 0 0 0 0,6-42 0 0 0,-3 10 0 0 0,1-19 1 0 0,-4 23-62 0 0,-5 37 59 0 0,-1 1 1 0 0,0-19-1 0 0,0-11-129 0 0,0 36 84 0 0,0 0 0 0 0,-1 0 0 0 0,1 0 0 0 0,-4-10 0 0 0,1 1-18 0 0,4 13 65 0 0,-1 1 0 0 0,0 0-1 0 0,0 0 1 0 0,0 0 0 0 0,0-1-1 0 0,0 1 1 0 0,0 0 0 0 0,0 0-1 0 0,0-1 1 0 0,-1 1 0 0 0,1 0-1 0 0,0 0 1 0 0,0 0 0 0 0,0-1-1 0 0,0 1 1 0 0,0 0 0 0 0,0 0-1 0 0,0 0 1 0 0,0-1 0 0 0,-1 1-1 0 0,1 0 1 0 0,0 0 0 0 0,0 0-1 0 0,0 0 1 0 0,0-1 0 0 0,-1 1-1 0 0,1 0 1 0 0,0 0 0 0 0,0 0-1 0 0,0 0 1 0 0,-1 0 0 0 0,1 0-1 0 0,0 0 1 0 0,0 0-1 0 0,0-1 1 0 0,-1 1 0 0 0,1 0-1 0 0,0 0 1 0 0,-8 7-116 0 0,-3 12-75 0 0,7-7 156 0 0,1 1 0 0 0,-3 16 0 0 0,1-2-22 0 0,-3 17 34 0 0,-3 61 1 0 0,4-19 319 0 0,4-20 26 0 0,2-39-144 0 0,1-25-166 0 0,0 0 0 0 0,0 0 0 0 0,0 0 0 0 0,0 0 1 0 0,1 0-1 0 0,-1 0 0 0 0,1 0 0 0 0,-1 0 0 0 0,2 3 0 0 0,-2-5-13 0 0,0 1 1 0 0,0-1 0 0 0,1 0-1 0 0,-1 0 1 0 0,0 0 0 0 0,0 0-1 0 0,0 1 1 0 0,0-1 0 0 0,0 0-1 0 0,1 0 1 0 0,-1 0 0 0 0,0 0-1 0 0,0 0 1 0 0,0 1 0 0 0,0-1-1 0 0,1 0 1 0 0,-1 0 0 0 0,0 0-1 0 0,0 0 1 0 0,0 0 0 0 0,1 0-1 0 0,-1 0 1 0 0,0 0 0 0 0,0 0-1 0 0,0 0 1 0 0,1 0 0 0 0,-1 0-1 0 0,0 0 1 0 0,0 0-1 0 0,0 0 1 0 0,1 0 0 0 0,-1 0-1 0 0,0 0 1 0 0,0 0 0 0 0,0 0-1 0 0,1 0 1 0 0,-1 0 0 0 0,0 0-1 0 0,0 0 1 0 0,0-1 0 0 0,1 1-1 0 0,-1 0 1 0 0,0 0 0 0 0,0 0-1 0 0,0 0 1 0 0,0 0 0 0 0,0-1-1 0 0,1 1 1 0 0,-1 0 0 0 0,0 0-1 0 0,6-8 20 0 0,-6 7-20 0 0,2-3 0 0 0,-1 0 0 0 0,1 0 0 0 0,-1 0 0 0 0,0 0 0 0 0,0 0 0 0 0,0 0 0 0 0,0-6 0 0 0,3-14 0 0 0,31-149 0 0 0,-17 52 0 0 0,-11 64 0 0 0,2-69-2 0 0,-6 66 20 0 0,-2 16 84 0 0,-7-51 0 0 0,3 49-74 0 0,-12-50 114 0 0,7 52-108 0 0,5 31-34 0 0,0 0 0 0 0,-1 0 0 0 0,-1 0 0 0 0,-5-12 0 0 0,9 23 0 0 0,0 1 0 0 0,1 0 0 0 0,-1 0 0 0 0,0-1 0 0 0,0 1 0 0 0,0 0 0 0 0,0 0 0 0 0,0 0 0 0 0,0 0 0 0 0,0 0 0 0 0,0 0 0 0 0,-3-1 0 0 0,4 1 0 0 0,-1 1 0 0 0,1 0 0 0 0,0 0 0 0 0,-1 0 0 0 0,1 0 0 0 0,0 0 0 0 0,-1 0 0 0 0,1-1 0 0 0,0 1 0 0 0,-1 0 0 0 0,1 0 0 0 0,0 0 0 0 0,-1 0 0 0 0,1 0 0 0 0,0 0 0 0 0,-1 0 0 0 0,1 0 0 0 0,0 1 0 0 0,-1-1 0 0 0,1 0 0 0 0,0 0 0 0 0,0 0 0 0 0,-1 0 0 0 0,1 0 0 0 0,0 0 0 0 0,-1 1 0 0 0,1-1 0 0 0,0 0 0 0 0,0 0 0 0 0,-1 1 0 0 0,1-1 0 0 0,0 0 0 0 0,0 0 0 0 0,-1 1 0 0 0,1-1 0 0 0,0 0 0 0 0,0 0 0 0 0,0 1 0 0 0,0-1 0 0 0,0 0 0 0 0,-1 1 0 0 0,1-1 0 0 0,0 0 0 0 0,0 1 0 0 0,0-1 0 0 0,0 1 0 0 0,-4 7-31 0 0,1 0-1 0 0,0 0 1 0 0,0 1-1 0 0,1-1 1 0 0,0 1-1 0 0,-2 17 1 0 0,0-1-37 0 0,-17 124-94 0 0,-3 20 108 0 0,21-89 301 0 0,12-90-118 0 0,-5 2-135 0 0,-1 1-1 0 0,0-1 0 0 0,0 1 1 0 0,2-9-1 0 0,2-9-20 0 0,1-2-29 0 0,6-34 1 0 0,-5 22 58 0 0,22-109-3 0 0,-18 89 0 0 0,3-13 0 0 0,-13 61 0 0 0,-1-1 0 0 0,2-20 0 0 0,-1 5 12 0 0,-3 26-4 0 0,0 0-1 0 0,0 0 0 0 0,0 0 1 0 0,0 1-1 0 0,0-1 0 0 0,0 0 1 0 0,0 0-1 0 0,0 0 0 0 0,0 0 1 0 0,-1 0-1 0 0,1 0 1 0 0,0 0-1 0 0,-1 0 0 0 0,1 0 1 0 0,0 0-1 0 0,-1 0 0 0 0,1 0 1 0 0,-2-1-1 0 0,2 2-5 0 0,0 0-1 0 0,0 0 1 0 0,-1-1-1 0 0,1 1 1 0 0,0 0 0 0 0,0 0-1 0 0,-1 0 1 0 0,1 0-1 0 0,0-1 1 0 0,0 1-1 0 0,-1 0 1 0 0,1 0 0 0 0,0 0-1 0 0,0 0 1 0 0,-1 0-1 0 0,1 0 1 0 0,0 0 0 0 0,0 0-1 0 0,-1 0 1 0 0,1 0-1 0 0,0 0 1 0 0,-1 0-1 0 0,1 0 1 0 0,0 0 0 0 0,0 0-1 0 0,-1 0 1 0 0,1 0-1 0 0,0 0 1 0 0,-1 0-1 0 0,1 0 1 0 0,0 0 0 0 0,0 0-1 0 0,-1 0 1 0 0,1 1-1 0 0,0-1 1 0 0,0 0-1 0 0,-1 0 1 0 0,1 0 0 0 0,0 0-1 0 0,0 1 1 0 0,0-1-1 0 0,-1 0 1 0 0,1 0-1 0 0,0 1 1 0 0,0-1 0 0 0,0 0-1 0 0,-1 1 1 0 0,1-1 2 0 0,-6 6-17 0 0,0 1 0 0 0,1 0 1 0 0,0 0-1 0 0,0 0 0 0 0,0 0 0 0 0,-4 12 0 0 0,-3 1 15 0 0,-24 54-82 0 0,19-37-38 0 0,-8 20 27 0 0,-7 13 92 0 0,-1 10 10 0 0,32-79-1 0 0,0 0-1 0 0,1 0 1 0 0,-1 1 0 0 0,1-1 0 0 0,0 0 0 0 0,-1 0-1 0 0,1 1 1 0 0,0-1 0 0 0,0 0 0 0 0,0 0-1 0 0,0 3 1 0 0,0-3 54 0 0,4-9 54 0 0,4-7-209 0 0,-1 0 1 0 0,10-33 0 0 0,-8 20 83 0 0,20-57 7 0 0,33-163 0 0 0,-61 223 0 0 0,-3 22-59 0 0,-2 6 18 0 0,-2 8-14 0 0,6-11 50 0 0,-20 41-155 0 0,-23 72 0 0 0,16-47 415 0 0,54-112-14 0 0,10-16-241 0 0,0-8 0 0 0,-23 43 0 0 0,8-22 0 0 0,-9 20 0 0 0,-9 22 0 0 0,-1-1 0 0 0,1 1 0 0 0,1-11 0 0 0,3 1 0 0 0,-7 15 9 0 0,0 1 0 0 0,0 0 0 0 0,0-1 0 0 0,-1 1 1 0 0,1-1-1 0 0,0 1 0 0 0,-1-1 0 0 0,1 1 0 0 0,-1-1 0 0 0,0 1 0 0 0,0-1 0 0 0,1 1 0 0 0,-1-1 0 0 0,0-1 0 0 0,-13 17 109 0 0,-18 54-221 0 0,-63 102 0 0 0,40-78 103 0 0,49-84 9 0 0,1-1-1 0 0,-5 15 1 0 0,1-3 44 0 0,6-12 6 0 0,2-6-61 0 0,0-1 1 0 0,0 0 0 0 0,0 0-1 0 0,0 0 1 0 0,1 1 0 0 0,-1-1 0 0 0,0 0-1 0 0,0 0 1 0 0,0 1 0 0 0,0-1-1 0 0,0 0 1 0 0,0 0 0 0 0,1 0 0 0 0,-1 1-1 0 0,0-1 1 0 0,0 0 0 0 0,0 0-1 0 0,0 0 1 0 0,1 0 0 0 0,-1 1 0 0 0,0-1-1 0 0,0 0 1 0 0,0 0 0 0 0,1 0-1 0 0,-1 0 1 0 0,0 0 0 0 0,0 0 0 0 0,1 0-1 0 0,-1 0 1 0 0,0 0 0 0 0,0 0 0 0 0,1 0-1 0 0,-1 0 1 0 0,0 0 0 0 0,0 0-1 0 0,1 0 1 0 0,-1 0 0 0 0,0 0 0 0 0,0 0-1 0 0,1 0 1 0 0,-1 0 0 0 0,0 0-1 0 0,0 0 1 0 0,0 0 0 0 0,1 0 0 0 0,-1 0-1 0 0,0-1 1 0 0,0 1 0 0 0,0 0-1 0 0,1 0 1 0 0,8-6-9 0 0,0 1 1 0 0,0-1-1 0 0,0-1 0 0 0,-1 0 1 0 0,0 0-1 0 0,0 0 0 0 0,10-14 0 0 0,-2 4-6 0 0,78-91-122 0 0,-61 70 137 0 0,-23 23-25 0 0,23-20 0 0 0,122-94-154 0 0,-129 108 236 0 0,-19 15-27 0 0,0 0-2 0 0,0 1 0 0 0,0-1 0 0 0,0 1 0 0 0,1 1 0 0 0,8-5 0 0 0,-16 9-27 0 0,0 0 1 0 0,1 0 0 0 0,-1 0-1 0 0,0 0 1 0 0,0 1 0 0 0,0-1-1 0 0,1 0 1 0 0,-1 0 0 0 0,0 0-1 0 0,0 0 1 0 0,0 0 0 0 0,1 0-1 0 0,-1 0 1 0 0,0 0 0 0 0,0 0-1 0 0,0 0 1 0 0,0 0 0 0 0,1 1-1 0 0,-1-1 1 0 0,0 0 0 0 0,0 0-1 0 0,0 0 1 0 0,0 0 0 0 0,0 0-1 0 0,0 1 1 0 0,0-1 0 0 0,1 0-1 0 0,-1 0 1 0 0,0 0 0 0 0,0 1 0 0 0,0-1-1 0 0,0 0 1 0 0,0 0 0 0 0,0 0-1 0 0,0 1 1 0 0,0-1 0 0 0,0 0-1 0 0,0 0 1 0 0,0 0 0 0 0,0 0-1 0 0,0 1 1 0 0,0-1 0 0 0,0 0-1 0 0,0 0 1 0 0,0 0 0 0 0,0 1-1 0 0,0-1 1 0 0,-1 0 0 0 0,1 0-1 0 0,0 0 1 0 0,0 0 0 0 0,0 1-1 0 0,0-1 1 0 0,-3 11 75 0 0,-2-2-23 0 0,0 0 1 0 0,0 0-1 0 0,-8 11 1 0 0,1-3-18 0 0,-14 19-17 0 0,-39 41 1 0 0,-6 8 5 0 0,-3 3 135 0 0,55-67-28 0 0,15-18-99 0 0,0 1 1 0 0,0 0-1 0 0,1 0 0 0 0,-5 8 1 0 0,1-6 28 0 0,5-6-21 0 0,5-3-27 0 0,40-32-149 0 0,12-15-228 0 0,3 8 340 0 0,-22 17 18 0 0,51-46 1 0 0,-52 40-10 0 0,1 1 1 0 0,1 2 0 0 0,53-29-1 0 0,-85 54 26 0 0,1 0 0 0 0,-1 0 0 0 0,1 1 0 0 0,0 0 0 0 0,8-3 0 0 0,-13 5-14 0 0,-1 0 1 0 0,0 0-1 0 0,1 0 0 0 0,-1 0 0 0 0,1 0 0 0 0,-1 0 1 0 0,1 0-1 0 0,-1 0 0 0 0,1 0 0 0 0,-1 0 0 0 0,1 0 1 0 0,-1 0-1 0 0,1 0 0 0 0,-1 0 0 0 0,1 0 0 0 0,-1 0 1 0 0,1 0-1 0 0,-1 1 0 0 0,1-1 0 0 0,-1 0 0 0 0,0 0 1 0 0,1 1-1 0 0,-1-1 0 0 0,1 0 0 0 0,-1 1 0 0 0,0-1 1 0 0,1 0-1 0 0,-1 1 0 0 0,0-1 0 0 0,1 0 0 0 0,-1 1 1 0 0,0-1-1 0 0,0 1 0 0 0,1-1 0 0 0,-1 1 0 0 0,0-1 1 0 0,0 1-1 0 0,0-1 0 0 0,0 0 0 0 0,0 1 0 0 0,0-1 1 0 0,1 1-1 0 0,-1-1 0 0 0,0 1 0 0 0,0-1 1 0 0,-1 1-1 0 0,1-1 0 0 0,0 2 0 0 0,0-1 6 0 0,0 1 0 0 0,-1 0 0 0 0,1-1 0 0 0,0 1 0 0 0,-1-1-1 0 0,0 1 1 0 0,1-1 0 0 0,-1 1 0 0 0,0-1 0 0 0,0 1 0 0 0,1-1 0 0 0,-3 2 0 0 0,-6 12 9 0 0,1 6 9 0 0,-2-1-1 0 0,0 0 1 0 0,-26 36-1 0 0,-48 50 105 0 0,64-83-74 0 0,-1 0 0 0 0,-1-1-1 0 0,-45 34 1 0 0,55-46 0 0 0,10-8-16 0 0,0-1 0 0 0,0 1-1 0 0,0 0 1 0 0,0-1 0 0 0,0 0 0 0 0,0 1-1 0 0,0-1 1 0 0,0 0 0 0 0,-1 0-1 0 0,-3 1 1 0 0,12-18 88 0 0,-2 11-156 0 0,0 0 0 0 0,0 0 0 0 0,1 0 0 0 0,-1 1-1 0 0,9-7 1 0 0,6-6-51 0 0,64-54-64 0 0,-49 39 96 0 0,31-29-25 0 0,-49 46 48 0 0,31-23 1 0 0,-1 2 28 0 0,-9 6-2 0 0,17-16 56 0 0,-35 29-44 0 0,-13 13-11 0 0,-1-1 0 0 0,0 0-1 0 0,8-10 1 0 0,-9 9 163 0 0,-11 12 46 0 0,4-3-220 0 0,-84 72 90 0 0,37-31-79 0 0,-7 6 0 0 0,25-19 100 0 0,-1-1 0 0 0,-1-2 0 0 0,-56 36 0 0 0,88-63-80 0 0,-1 1 0 0 0,0-1-1 0 0,1 0 1 0 0,-1 0 0 0 0,0 0 0 0 0,0-1 0 0 0,1 1-1 0 0,-1-1 1 0 0,-4 1 0 0 0,6-1-14 0 0,1 0-1 0 0,-1 0 1 0 0,1 0 0 0 0,-1 0-1 0 0,0 0 1 0 0,1 0 0 0 0,-1-1 0 0 0,1 1-1 0 0,-1 0 1 0 0,1 0 0 0 0,-1 0-1 0 0,1-1 1 0 0,-1 1 0 0 0,1 0-1 0 0,-1 0 1 0 0,1-1 0 0 0,0 1 0 0 0,-1 0-1 0 0,1-1 1 0 0,-1 1 0 0 0,1-1-1 0 0,-1 0 0 0 0,1 0-1 0 0,0 1 1 0 0,0-1-1 0 0,0 0 0 0 0,0 0 1 0 0,0 1-1 0 0,0-1 1 0 0,0 0-1 0 0,0 0 1 0 0,0 1-1 0 0,0-1 0 0 0,0 0 1 0 0,1 0-1 0 0,-1 1 1 0 0,0-1-1 0 0,0 0 0 0 0,1 0 1 0 0,-1 1-1 0 0,0-1 1 0 0,1 0-1 0 0,58-89-231 0 0,-33 52 78 0 0,-10 17 48 0 0,24-26-1 0 0,-18 23 33 0 0,-9 11 37 0 0,25-21-1 0 0,-6 6 34 0 0,38-25-12 0 0,-57 43-32 0 0,-11 9 59 0 0,0 0 0 0 0,-1 0-1 0 0,1 0 1 0 0,0-1 0 0 0,-1 1 0 0 0,1 0-1 0 0,-1-1 1 0 0,1 0 0 0 0,-1 1-1 0 0,0-1 1 0 0,2-2 0 0 0,-4 3-2 0 0,1 1-1 0 0,-1-1 1 0 0,0 1 0 0 0,0-1 0 0 0,0 1 0 0 0,1 0-1 0 0,-1-1 1 0 0,0 1 0 0 0,0 0 0 0 0,0 0 0 0 0,0-1 0 0 0,1 1-1 0 0,-3 0 1 0 0,-1 0-4 0 0,-1 1 0 0 0,0 0 0 0 0,0 0 1 0 0,1 0-1 0 0,-1 0 0 0 0,-7 4 0 0 0,-2 0-1 0 0,2 0 48 0 0,-23 11 0 0 0,6-1 45 0 0,0-2-139 0 0,1 2-1 0 0,-30 21 1 0 0,50-31 37 0 0,0-1 0 0 0,-1 0 0 0 0,-11 4 0 0 0,11-4 0 0 0,8-4-1 0 0,0 0 1 0 0,0 0-1 0 0,0 1 0 0 0,1-1 1 0 0,-1 0-1 0 0,0 0 0 0 0,0 0 1 0 0,0 0-1 0 0,0 0 0 0 0,0 0 1 0 0,0 0-1 0 0,0 0 0 0 0,0 0 1 0 0,0-1-1 0 0,-1 1 0 0 0,2 0 0 0 0,0-1 0 0 0,-1 1 0 0 0,1 0-1 0 0,0 0 1 0 0,-1 0 0 0 0,1 0-1 0 0,0-1 1 0 0,-1 1 0 0 0,1 0-1 0 0,0 0 1 0 0,0-1 0 0 0,0 1 0 0 0,-1 0-1 0 0,1 0 1 0 0,0-1 0 0 0,0 1-1 0 0,0 0 1 0 0,-1-1 0 0 0,1 1-1 0 0,0 0 1 0 0,0-1 0 0 0,0 1 0 0 0,0 0-1 0 0,0-1 1 0 0,0 1 0 0 0,0 0-1 0 0,0-1 1 0 0,0 1 0 0 0,0 0-1 0 0,0-1 1 0 0,0 1 0 0 0,0 0 0 0 0,0-1-1 0 0,0 1 1 0 0,0 0 0 0 0,0-1-1 0 0,0 1 1 0 0,0 0 0 0 0,1-1-1 0 0,-1 1 1 0 0,1-7-5 0 0,1 1-1 0 0,0 0 1 0 0,0 0 0 0 0,0 0-1 0 0,0 0 1 0 0,1 1-1 0 0,5-9 1 0 0,29-36-72 0 0,-28 39 68 0 0,-3 4 4 0 0,1 1-1 0 0,0-1 0 0 0,0 1 0 0 0,0 0 0 0 0,1 1 0 0 0,-1-1 0 0 0,2 2 0 0 0,15-8 0 0 0,-11 4-118 0 0,-11 6 114 0 0,0 1-1 0 0,-1 0 1 0 0,1 0-1 0 0,0-1 1 0 0,0 1-1 0 0,0 1 1 0 0,0-1 0 0 0,0 0-1 0 0,0 0 1 0 0,0 1-1 0 0,1-1 1 0 0,-1 1-1 0 0,0 0 1 0 0,0-1 0 0 0,0 1-1 0 0,0 0 1 0 0,1 0-1 0 0,-1 0 1 0 0,4 1-1 0 0,-14 12 239 0 0,3-8-170 0 0,-1 1-1 0 0,1-1 1 0 0,-12 7-1 0 0,-1 2 6 0 0,-62 43 2 0 0,61-45-40 0 0,-29 15 0 0 0,14-8-8 0 0,-48 23 0 0 0,78-40 3 0 0,0 0 0 0 0,0 0 0 0 0,0-1 0 0 0,-7 2 0 0 0,11-3-18 0 0,-9 2 8 0 0,9-4-22 0 0,6-3-18 0 0,104-51-382 0 0,-23 12 149 0 0,-53 27 251 0 0,93-39-135 0 0,-104 47 157 0 0,1 2 0 0 0,-1 0 0 0 0,1 2 0 0 0,0 0 0 0 0,0 2 0 0 0,1 0 0 0 0,-1 2 0 0 0,27 2 0 0 0,-43 0 5 0 0,1 1 0 0 0,-1 0 1 0 0,1 1-1 0 0,-1-1 0 0 0,0 2 0 0 0,0-1 0 0 0,0 1 0 0 0,-1 0 0 0 0,12 9 0 0 0,-17-12 173 0 0,-2 0-107 0 0,4 6 32 0 0,-3-7-39 0 0,2-1-50 0 0,53-30-111 0 0,-8 13 24 0 0,-25 11 58 0 0,-11 3-5 0 0,1 1-1 0 0,19-3 0 0 0,-29 5 11 0 0,0 1 0 0 0,0 0-1 0 0,0-1 1 0 0,0 2-1 0 0,0-1 1 0 0,0 0 0 0 0,0 1-1 0 0,0-1 1 0 0,0 1 0 0 0,-1 0-1 0 0,1 0 1 0 0,0 0 0 0 0,0 0-1 0 0,-1 0 1 0 0,1 1-1 0 0,3 2 1 0 0,-4-2 0 0 0,1 0 0 0 0,-1 1 0 0 0,0 0 0 0 0,1 0 0 0 0,-1-1-1 0 0,-1 1 1 0 0,1 0 0 0 0,0 0 0 0 0,-1 1 0 0 0,0-1 0 0 0,1 0 0 0 0,0 4 0 0 0,1 7-10 0 0,2 24 0 0 0,-2-17 7 0 0,-3 34 4 0 0,2-8-35 0 0,1 20-26 0 0,-2-62 61 0 0,-1 26 0 0 0,-1-26 11 0 0,0-5 205 0 0,-1-1-184 0 0,1 0-1 0 0,-1 0 1 0 0,0-1 0 0 0,0 1 0 0 0,1-1-1 0 0,-1 0 1 0 0,1 0 0 0 0,-1 1 0 0 0,1-1 0 0 0,0 0-1 0 0,-2-3 1 0 0,-1-1-32 0 0,-13-18 17 0 0,10 12 2 0 0,-1 1-1 0 0,-1 0 1 0 0,1 0-1 0 0,-2 1 1 0 0,-14-13-1 0 0,19 20-34 0 0,4 2-63 0 0,1 2 65 0 0,-1 0-1 0 0,0 0 0 0 0,1-1 1 0 0,-1 1-1 0 0,1 0 0 0 0,-1 0 1 0 0,1 0-1 0 0,0 0 0 0 0,-1 0 0 0 0,1 0 1 0 0,0 0-1 0 0,0 0 0 0 0,-1 0 1 0 0,1 0-1 0 0,0 0 0 0 0,0 0 1 0 0,0 0-1 0 0,0 0 0 0 0,1 0 0 0 0,-1 0 1 0 0,0 1-1 0 0,5 24-100 0 0,6 25 58 0 0,3 0 0 0 0,26 65 0 0 0,-35-105 105 0 0,1 0 0 0 0,11 16 0 0 0,-14-23-37 0 0,0 0 1 0 0,0 0-1 0 0,0 0 0 0 0,1-1 0 0 0,-1 1 0 0 0,1-1 1 0 0,0 0-1 0 0,0 0 0 0 0,6 3 0 0 0,-8-6-10 0 0,-1 1 0 0 0,1 0-1 0 0,0-1 1 0 0,0 0 0 0 0,-1 1-1 0 0,1-1 1 0 0,0 0 0 0 0,0 0 0 0 0,0 0-1 0 0,-1 0 1 0 0,1 0 0 0 0,0-1-1 0 0,0 1 1 0 0,-1 0 0 0 0,1-1 0 0 0,0 0-1 0 0,0 1 1 0 0,-1-1 0 0 0,1 0-1 0 0,-1 0 1 0 0,1 0 0 0 0,-1 0 0 0 0,1 0-1 0 0,-1 0 1 0 0,1 0 0 0 0,-1 0-1 0 0,2-2 1 0 0,0 0 3 0 0,-1-1 0 0 0,1 1 0 0 0,-1-1 0 0 0,1 1 0 0 0,-1-1 0 0 0,0 0 0 0 0,0 0 0 0 0,-1 0 0 0 0,1 0 0 0 0,1-5 0 0 0,-2 1 9 0 0,1 0 28 0 0,0 0-1 0 0,-1 0 1 0 0,0 0-1 0 0,0 0 1 0 0,-1-11-1 0 0,-2-5 18 0 0,2 14-56 0 0,-1-1-1 0 0,0 1 1 0 0,-3-12-1 0 0,-1 7-16 0 0,1-1 1 0 0,-2 1-1 0 0,0 0 0 0 0,-1 0 1 0 0,-16-25-1 0 0,23 39 9 0 0,-1 0 0 0 0,0 0 0 0 0,1 0 0 0 0,-1 0 0 0 0,0 1 0 0 0,1-1 0 0 0,-1 0 0 0 0,0 1 0 0 0,0-1 0 0 0,0 0 0 0 0,1 1 0 0 0,-1-1-1 0 0,0 1 1 0 0,0 0 0 0 0,0-1 0 0 0,0 1 0 0 0,0 0 0 0 0,0-1 0 0 0,0 1 0 0 0,-1 0 0 0 0,1 0 3 0 0,0 0 0 0 0,0 0 0 0 0,1 1 1 0 0,-1-1-1 0 0,0 0 0 0 0,1 0 0 0 0,-1 1 0 0 0,0-1 0 0 0,1 0 0 0 0,-1 1 0 0 0,1-1 0 0 0,-1 1 1 0 0,1-1-1 0 0,-1 1 0 0 0,1-1 0 0 0,-1 1 0 0 0,1-1 0 0 0,-1 1 0 0 0,1 0 0 0 0,-1-1 1 0 0,1 1-1 0 0,0 0 0 0 0,0-1 0 0 0,-1 1 0 0 0,1 0 0 0 0,0-1 0 0 0,0 1 0 0 0,-1 1 0 0 0,-3 19-30 0 0,1 0-1 0 0,1 1 1 0 0,1-1-1 0 0,1 0 0 0 0,4 39 1 0 0,26 104 166 0 0,-6-73-337 0 0,46 117-1 0 0,-66-198 140 0 0,0 0-1 0 0,1 0 1 0 0,0-1-1 0 0,0 0 1 0 0,1 0-1 0 0,1-1 1 0 0,-1 1 0 0 0,1-1-1 0 0,1-1 1 0 0,11 11-1 0 0,-18-18 66 0 0,-1 1 0 0 0,1-1-1 0 0,0 1 1 0 0,-1-1 0 0 0,1 0 0 0 0,-1 1-1 0 0,1-1 1 0 0,0 0 0 0 0,-1 0-1 0 0,1 0 1 0 0,0 1 0 0 0,-1-1 0 0 0,1 0-1 0 0,0 0 1 0 0,-1 0 0 0 0,1 0 0 0 0,0 0-1 0 0,-1 0 1 0 0,1 0 0 0 0,0-1-1 0 0,-1 1 1 0 0,1 0 0 0 0,0 0 0 0 0,-1 0-1 0 0,1-1 1 0 0,-1 1 0 0 0,1 0 0 0 0,0-1-1 0 0,-1 1 1 0 0,1 0 0 0 0,-1-1-1 0 0,1 1 1 0 0,-1-1 0 0 0,1 1 0 0 0,-1-1-1 0 0,1 1 1 0 0,-1-1 0 0 0,0 1 0 0 0,1-1-1 0 0,-1 1 1 0 0,0-1 0 0 0,1 0-1 0 0,-1 1 1 0 0,0-2 0 0 0,3-4 57 0 0,-1 1 1 0 0,0-1-1 0 0,2-12 0 0 0,-3 11-90 0 0,2-9 33 0 0,1-31 0 0 0,-2 15 0 0 0,0-142 76 0 0,-3 141-88 0 0,1 29-1 0 0,-1 0 0 0 0,1 0-1 0 0,-1 0 1 0 0,0 1-1 0 0,-2-5 1 0 0,3 7 12 0 0,0 0 1 0 0,0 1-1 0 0,0-1 0 0 0,-1 0 0 0 0,1 1 0 0 0,0-1 1 0 0,0 1-1 0 0,-1-1 0 0 0,1 1 0 0 0,-1-1 0 0 0,1 1 1 0 0,0-1-1 0 0,-1 1 0 0 0,1-1 0 0 0,-1 1 0 0 0,0-1 1 0 0,1 1-1 0 0,0 0 1 0 0,-1 0 0 0 0,1 0-1 0 0,0 0 1 0 0,0 0 0 0 0,-1 0-1 0 0,1 0 1 0 0,0 0 0 0 0,0 0-1 0 0,-1 0 1 0 0,1 0 0 0 0,0 0-1 0 0,0 0 1 0 0,0 0 0 0 0,-1 0-1 0 0,1 0 1 0 0,0 0 0 0 0,0 1-1 0 0,0-1 1 0 0,-1 0 0 0 0,1 0 0 0 0,0 0-1 0 0,0 0 1 0 0,0 0 0 0 0,-1 1-1 0 0,1-1 1 0 0,-6 11-67 0 0,-20 114-183 0 0,22-100 315 0 0,0 44 0 0 0,1-20 88 0 0,1-21-70 0 0,-12 116 250 0 0,7-84 55 0 0,1 80 0 0 0,6-137-376 0 0,0 1 0 0 0,0-1 1 0 0,0 0-1 0 0,0 0 0 0 0,1 0 0 0 0,0 0 0 0 0,-1 0 0 0 0,3 5 0 0 0,-2-7-101 0 0,5-15-262 0 0,11-82-285 0 0,-15 84 630 0 0,30-284-341 0 0,-30 264 276 0 0,0 6 67 0 0,-2-28-1 0 0,-2 47 8 0 0,-2 7-31 0 0,4 0 25 0 0,-1 1-1 0 0,0-1 1 0 0,1 1-1 0 0,-1 0 0 0 0,1 0 1 0 0,-1-1-1 0 0,1 1 1 0 0,-1 0-1 0 0,1 0 1 0 0,0-1-1 0 0,-1 1 1 0 0,1 0-1 0 0,0 1 0 0 0,-23 72-113 0 0,11-26 117 0 0,5-23 0 0 0,-3 30 0 0 0,-14 98 126 0 0,-5 13 397 0 0,18-100-193 0 0,-2 14 72 0 0,9-46-254 0 0,2-22-86 0 0,0 0 1 0 0,1 1-1 0 0,2 18 1 0 0,1-23-15 0 0,2-8-56 0 0,2-6-74 0 0,12-34-238 0 0,0 0 0 0 0,21-81-1 0 0,-5 21 225 0 0,-23 70 96 0 0,2-11 0 0 0,-8 29 15 0 0,-4 11-8 0 0,0-1-1 0 0,0 0 1 0 0,0 1-1 0 0,-1-1 0 0 0,1 0 1 0 0,-1 1-1 0 0,1-1 1 0 0,-1 0-1 0 0,1 0 0 0 0,-1 0 1 0 0,0-2-1 0 0,-5 23 126 0 0,-12 39-353 0 0,7-23 292 0 0,-3 12 104 0 0,-12 37 141 0 0,23-68-300 0 0,-12 54 70 0 0,5-30 15 0 0,7-26-21 0 0,-1-1 0 0 0,-5 15 0 0 0,5-19-34 0 0,0 1 0 0 0,-1 14 0 0 0,2-13-13 0 0,3-5 9 0 0,2-12-39 0 0,-1-1 0 0 0,1 1-1 0 0,1-9 1 0 0,-4 5-40 0 0,1 1 1 0 0,1 0-1 0 0,0 0 0 0 0,6-17 0 0 0,20-67-251 0 0,-14 50 288 0 0,7-18 0 0 0,16-46-64 0 0,1 1 64 0 0,-9 9 0 0 0,-29 96 0 0 0,12-43 55 0 0,-11 40-44 0 0,-1 0 0 0 0,1 0-1 0 0,-1 0 1 0 0,0 0-1 0 0,0 0 1 0 0,0 0 0 0 0,0 0-1 0 0,-2-6 1 0 0,2 10-6 0 0,0 0 0 0 0,0-1 0 0 0,0 1 0 0 0,-1-1 0 0 0,1 1 0 0 0,0 0 0 0 0,0-1 0 0 0,-1 1 0 0 0,1 0 0 0 0,0-1 0 0 0,0 1 0 0 0,-1 0 0 0 0,1-1 0 0 0,0 1 0 0 0,-1 0 1 0 0,1 0-1 0 0,-1 0 0 0 0,1-1 0 0 0,0 1 0 0 0,-1 0 0 0 0,1 0 0 0 0,-1 0 0 0 0,1 0 0 0 0,0 0 0 0 0,-1-1 0 0 0,1 1 0 0 0,-1 0 0 0 0,1 0 0 0 0,-1 0 0 0 0,1 0 0 0 0,0 0 0 0 0,-1 0 0 0 0,1 0 0 0 0,-1 1 0 0 0,0-1 0 0 0,0 0 6 0 0,-1 1 0 0 0,1-1 0 0 0,0 1-1 0 0,-1 0 1 0 0,1-1 0 0 0,-1 1 0 0 0,1 0-1 0 0,0 0 1 0 0,0 0 0 0 0,-1 0 0 0 0,1 0-1 0 0,-1 1 1 0 0,-6 5-103 0 0,9-15-90 0 0,0-8 48 0 0,-3-2 194 0 0,2 12-25 0 0,-1 0 0 0 0,0 0 0 0 0,-3-11 0 0 0,2 11-60 0 0,2 1-1 0 0,-1-1 0 0 0,1 1 1 0 0,-1-1-1 0 0,2 1 1 0 0,-1-1-1 0 0,0 1 0 0 0,1-1 1 0 0,2-6-1 0 0,-3 12-6 0 0,0 0 0 0 0,0-1 0 0 0,0 1-1 0 0,0 0 1 0 0,0 0 0 0 0,0-1 0 0 0,0 1-1 0 0,0 0 1 0 0,0 0 0 0 0,0-1 0 0 0,0 1 0 0 0,0 0-1 0 0,1 0 1 0 0,-1-1 0 0 0,0 1 0 0 0,0 0 0 0 0,0 0-1 0 0,0-1 1 0 0,1 1 0 0 0,-1 0 0 0 0,0 0 0 0 0,0 0-1 0 0,0-1 1 0 0,1 1 0 0 0,-1 0 0 0 0,0 0 0 0 0,0 0-1 0 0,1 0 1 0 0,-1 0 0 0 0,0 0 0 0 0,0 0 0 0 0,1-1-1 0 0,-1 1 1 0 0,0 0 0 0 0,0 0 0 0 0,1 0 0 0 0,-1 0-1 0 0,10 7-446 0 0,-8-4 414 0 0,0 0 0 0 0,0-1-1 0 0,0 1 1 0 0,0 0 0 0 0,-1 0-1 0 0,2 3 1 0 0,-1 3-419 0 0,3 21-1508 0 0,-5-29 1498 0 0,0 1 0 0 0,0-1 0 0 0,0 1 0 0 0,-1 0 0 0 0,1-1 0 0 0,0 1 0 0 0,-1-1 0 0 0,1 1 0 0 0,-1 0 0 0 0,0-1 0 0 0,0 0 0 0 0,1 1 0 0 0,-1-1 0 0 0,0 1 0 0 0,0-1 0 0 0,-2 2 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5:23.480"/>
    </inkml:context>
    <inkml:brush xml:id="br0">
      <inkml:brushProperty name="width" value="0.1" units="cm"/>
      <inkml:brushProperty name="height" value="0.2" units="cm"/>
      <inkml:brushProperty name="color" value="#CC9900"/>
      <inkml:brushProperty name="tip" value="rectangle"/>
      <inkml:brushProperty name="rasterOp" value="maskPen"/>
    </inkml:brush>
  </inkml:definitions>
  <inkml:trace contextRef="#ctx0" brushRef="#br0">207 288 7687 0 0,'0'0'590'0'0,"-12"-12"1306"0"0,11 11-1901 0 0,-2-1 1237 0 0,-9-1-409 0 0,11 3-740 0 0,-1 0-1 0 0,1 0 1 0 0,-1 1-1 0 0,1-1 1 0 0,-1 1-1 0 0,1-1 0 0 0,-1 1 1 0 0,1-1-1 0 0,0 1 1 0 0,-1 0-1 0 0,-1 1 1 0 0,-2 1 119 0 0,0-1 0 0 0,0 0 0 0 0,0 0 0 0 0,-11 2 0 0 0,15-3-149 0 0,0-1 0 0 0,-1 1-1 0 0,1 0 1 0 0,0 0 0 0 0,0 0-1 0 0,0 0 1 0 0,0 0 0 0 0,0 0-1 0 0,0 0 1 0 0,0 1 0 0 0,-2 1-1 0 0,0 3-50 0 0,2 0-189 0 0,11-3 65 0 0,-8-3 129 0 0,2 1 9 0 0,0-1-1 0 0,0 0 0 0 0,0 0 1 0 0,0 0-1 0 0,0-1 0 0 0,0 1 1 0 0,0-1-1 0 0,0 0 0 0 0,-1 0 0 0 0,5-2 1 0 0,39-19 135 0 0,-25 10-88 0 0,-14 8-38 0 0,-1-1 1 0 0,12-8-1 0 0,0-2 143 0 0,-17 14-141 0 0,-1 0 0 0 0,0 0 0 0 0,0 0 0 0 0,0 0 0 0 0,1 0 1 0 0,-1 0-1 0 0,0-1 0 0 0,-1 1 0 0 0,1-1 0 0 0,1-1 0 0 0,-1 1 4 0 0,-1 1 1 0 0,1 0-1 0 0,-1 0 0 0 0,1 0 0 0 0,0 0 1 0 0,0 0-1 0 0,-1 0 0 0 0,1 0 0 0 0,0 0 1 0 0,0 0-1 0 0,2-1 0 0 0,-3 2-19 0 0,0 0-1 0 0,0 0 0 0 0,0 0 0 0 0,0 0 1 0 0,0-1-1 0 0,0 1 0 0 0,0 0 0 0 0,0 0 1 0 0,0 0-1 0 0,0 0 0 0 0,0 0 0 0 0,0-1 1 0 0,0 1-1 0 0,0 0 0 0 0,0 0 0 0 0,0 0 1 0 0,0 0-1 0 0,0-1 0 0 0,0 1 0 0 0,0 0 1 0 0,0 0-1 0 0,0 0 0 0 0,0 0 0 0 0,0 0 1 0 0,0-1-1 0 0,0 1 0 0 0,0 0 0 0 0,0 0 1 0 0,-1 0-1 0 0,1 0 0 0 0,0 0 1 0 0,0 0-1 0 0,0 0 0 0 0,0-1 0 0 0,0 1 1 0 0,0 0-1 0 0,0 0 0 0 0,-1 0 0 0 0,1 0 1 0 0,0 0-1 0 0,0 0 0 0 0,0 0 0 0 0,-8-5 465 0 0,3 5-415 0 0,0 0 0 0 0,0 0 0 0 0,0 0 0 0 0,0 0-1 0 0,1 1 1 0 0,-1 0 0 0 0,0 0 0 0 0,0 0 0 0 0,1 0 0 0 0,-10 4 0 0 0,3 0 5 0 0,1-2 12 0 0,0 2 0 0 0,-11 6 0 0 0,-7 3 48 0 0,-32 19 29 0 0,31-15-101 0 0,11-7-55 0 0,7 3 23 0 0,11-13-42 0 0,0 0 0 0 0,-1 0 0 0 0,1 0 0 0 0,-1-1-1 0 0,1 1 1 0 0,-1 0 0 0 0,0 0 0 0 0,1-1 0 0 0,-1 1 0 0 0,0 0 0 0 0,0-1 0 0 0,1 1-1 0 0,-1 0 1 0 0,-1 0 0 0 0,11 0-29 0 0,0 0-1 0 0,0 0 1 0 0,0-1-1 0 0,0 0 1 0 0,0 0 0 0 0,0-1-1 0 0,0-1 1 0 0,0 1-1 0 0,0-1 1 0 0,15-6-1 0 0,60-20-46 0 0,-7 2 96 0 0,-76 26 17 0 0,0-1 0 0 0,0 1 0 0 0,0-1 0 0 0,0 1 0 0 0,0 0 0 0 0,1 0 0 0 0,-1-1 0 0 0,0 1 0 0 0,0 0 0 0 0,0 0 1 0 0,0 0-1 0 0,1 0 0 0 0,-1 0 0 0 0,0 0 0 0 0,0 0 0 0 0,0 1 0 0 0,0-1 0 0 0,0 0 0 0 0,1 1 0 0 0,-1-1 0 0 0,0 1 0 0 0,0-1 0 0 0,0 1 0 0 0,0-1 0 0 0,1 2 0 0 0,-11 4-226 0 0,-5 8 121 0 0,12-12 105 0 0,1 0-1 0 0,-1 0 0 0 0,0-1 0 0 0,0 1 1 0 0,0 0-1 0 0,-3 2 0 0 0,-1-1 25 0 0,-5 3 45 0 0,1 1 1 0 0,-13 10-1 0 0,15-11-12 0 0,0-1-1 0 0,-14 8 0 0 0,-4 2 7 0 0,-29 16 124 0 0,-3-1 18 0 0,40-24-343 0 0,16-5 105 0 0,-1 0 1 0 0,1-1 0 0 0,-1 1-1 0 0,1 0 1 0 0,-1 0-1 0 0,1 1 1 0 0,0-1 0 0 0,-1 0-1 0 0,-3 4 1 0 0,8-6-1 0 0,-1 0 0 0 0,0 1 0 0 0,1-1 0 0 0,-1 0 0 0 0,1 1 0 0 0,-1 0 0 0 0,0-1 0 0 0,1 1 0 0 0,2-1 0 0 0,-2 1-1 0 0,0 0 0 0 0,-1 0 0 0 0,1-1 0 0 0,0 1 0 0 0,-1-1 0 0 0,1 1 0 0 0,0-1 0 0 0,-1 0 0 0 0,4-1 1 0 0,-3 0-2 0 0,2-1-22 0 0,0-1 0 0 0,0 2 0 0 0,0-1 0 0 0,0 0 0 0 0,1 1 0 0 0,-1 0 0 0 0,7-3 0 0 0,-7 4 5 0 0,0-1-1 0 0,0 0 1 0 0,0 0-1 0 0,0 0 1 0 0,3-3 0 0 0,-3 2 17 0 0,-1 1 0 0 0,0 0 1 0 0,1 0-1 0 0,-1 0 0 0 0,1 0 1 0 0,5-1-1 0 0,-6 2 18 0 0,0 0 0 0 0,0 0 0 0 0,0-1 0 0 0,0 1 0 0 0,5-4 0 0 0,-6 3 0 0 0,1 0 0 0 0,-1 1 0 0 0,1-1 0 0 0,0 1 0 0 0,-1 0 0 0 0,1 0 0 0 0,4-1 0 0 0,-4 2 7 0 0,-2-1-5 0 0,0 1 1 0 0,0 0 0 0 0,0 0 0 0 0,0 0 0 0 0,0-1 0 0 0,0 1 0 0 0,0 0 0 0 0,0-1 0 0 0,0 1-1 0 0,0-1 1 0 0,0 1 0 0 0,0-1 0 0 0,0 0 0 0 0,-1 1 0 0 0,1-1 0 0 0,0 0 0 0 0,0 0-1 0 0,-1 1 1 0 0,2-2 0 0 0,0-3 8 0 0,-2 4 49 0 0,-2 1-20 0 0,0 0-1 0 0,0 0 1 0 0,-1 1 0 0 0,1-1-1 0 0,0 1 1 0 0,0-1 0 0 0,-2 2-1 0 0,-62 29 309 0 0,10-5-172 0 0,53-24-176 0 0,0-1 0 0 0,-1 1 0 0 0,1-1 0 0 0,0 0 0 0 0,-1 0 0 0 0,-5 0 0 0 0,-15 5 0 0 0,23-6 3 0 0,0 1-1 0 0,0 0 0 0 0,-1-1 0 0 0,1 0 0 0 0,0 1 0 0 0,-1-1 0 0 0,1 0 0 0 0,0 0 0 0 0,-1 0 0 0 0,1 0 0 0 0,-1 0 0 0 0,1 0 0 0 0,0 0 0 0 0,-3-1 0 0 0,-1 1 21 0 0,-1-1-13 0 0,6 1-10 0 0,0 0-1 0 0,0 0 1 0 0,-1-1-1 0 0,1 1 1 0 0,0 0-1 0 0,0 0 1 0 0,0 0-1 0 0,-1-1 1 0 0,1 1-1 0 0,0 0 1 0 0,0 0-1 0 0,0-1 1 0 0,0 1-1 0 0,-1 0 1 0 0,1 0-1 0 0,0-1 1 0 0,0 1-1 0 0,0 0 1 0 0,0 0-1 0 0,0-1 1 0 0,0 1-1 0 0,0 0 1 0 0,0-1-1 0 0,0 1 1 0 0,0 0-1 0 0,0 0 1 0 0,0-1-1 0 0,0 1 1 0 0,0 0-1 0 0,0-1 1 0 0,0 1-1 0 0,0 0 1 0 0,0 0-1 0 0,0-1 1 0 0,1 1-1 0 0,2-8-41 0 0,1 5-6 0 0,0-1-1 0 0,0 0 1 0 0,0 1-1 0 0,0 0 1 0 0,1 0-1 0 0,-1 0 1 0 0,11-4-1 0 0,11-9-49 0 0,-21 12 68 0 0,0 1 0 0 0,0 0 0 0 0,0 0 0 0 0,0 0 0 0 0,6-1 0 0 0,-5 1-2 0 0,0 1 0 0 0,1-2 1 0 0,7-4-1 0 0,13-7-35 0 0,23-15 14 0 0,-42 26 51 0 0,0 0 0 0 0,0 0 1 0 0,0 0-1 0 0,-1-1 0 0 0,11-9 0 0 0,-9 7 39 0 0,0 0 0 0 0,19-9-1 0 0,6-5 118 0 0,-19 11-90 0 0,-13 9-62 0 0,0 0 0 0 0,1 0-1 0 0,-1 0 1 0 0,0-1 0 0 0,0 1 0 0 0,0-1 0 0 0,0 0-1 0 0,-1 1 1 0 0,1-1 0 0 0,0 0 0 0 0,-1 0 0 0 0,1 0-1 0 0,-1 0 1 0 0,3-4 0 0 0,-4 5 11 0 0,0 1 0 0 0,0 0 0 0 0,0-1 0 0 0,0 1 0 0 0,0-1 0 0 0,1 1 0 0 0,-1 0 0 0 0,0-1 0 0 0,0 1 0 0 0,0-1 0 0 0,0 1 0 0 0,0 0 0 0 0,0-1 0 0 0,0 1 0 0 0,0-1 0 0 0,0 1 0 0 0,-1-1 0 0 0,1 1 0 0 0,0 0 0 0 0,0-1 0 0 0,0 1 0 0 0,0-1 0 0 0,-1 1 0 0 0,1 0 0 0 0,0-1-1 0 0,0 1 1 0 0,-1 0 0 0 0,1-1 0 0 0,-1 0 4 0 0,0 1-1 0 0,0-1 1 0 0,0 1-1 0 0,0-1 1 0 0,0 1-1 0 0,0 0 1 0 0,0-1-1 0 0,0 1 1 0 0,0 0-1 0 0,0 0 1 0 0,-2 0-1 0 0,-33 3 121 0 0,27-2-91 0 0,2 0-40 0 0,0 1 0 0 0,0 0 0 0 0,-13 4 0 0 0,-11 4-118 0 0,-41 8 247 0 0,47-11-43 0 0,-4 0-28 0 0,20-5-39 0 0,7-2-22 0 0,0 1 1 0 0,1-1-1 0 0,-1 0 0 0 0,1 0 0 0 0,-1 1 0 0 0,0-1 0 0 0,1 0 0 0 0,-4-1 0 0 0,-1-3-19 0 0,5-3-70 0 0,3 4 38 0 0,1 0 0 0 0,0 0 0 0 0,0 0 0 0 0,0 0 0 0 0,0 0 0 0 0,0 0 1 0 0,1 1-1 0 0,5-3 0 0 0,2-1-45 0 0,4-2-28 0 0,0 1 0 0 0,0 1 0 0 0,19-6 0 0 0,-6 4 40 0 0,12-3-21 0 0,95-17 106 0 0,-69 3 213 0 0,-64 25-184 0 0,1-1 0 0 0,-1 1 0 0 0,0-1 0 0 0,0 0 0 0 0,0 1 0 0 0,-1-1 0 0 0,1 0 1 0 0,3-2-1 0 0,-5 3-25 0 0,0-1 0 0 0,0 1 0 0 0,0 0 1 0 0,0 0-1 0 0,0-1 0 0 0,0 1 0 0 0,0 0 1 0 0,0 0-1 0 0,-1 0 0 0 0,1-1 0 0 0,0 1 0 0 0,0 0 1 0 0,0 0-1 0 0,0 0 0 0 0,0-1 0 0 0,-1 1 1 0 0,1 0-1 0 0,0 0 0 0 0,0 0 0 0 0,0 0 1 0 0,0-1-1 0 0,-1 1 0 0 0,1 0 0 0 0,0 0 1 0 0,0 0-1 0 0,-1 0 0 0 0,1 0 0 0 0,0 0 1 0 0,0 0-1 0 0,-1 0 0 0 0,1 0 0 0 0,0-1 1 0 0,0 1-1 0 0,0 0 0 0 0,-1 0 0 0 0,1 0 1 0 0,0 0-1 0 0,0 1 0 0 0,-1-1 0 0 0,-13 2 145 0 0,7 0-61 0 0,2-2-45 0 0,-1 0-1 0 0,1 1 0 0 0,0 0 1 0 0,0 0-1 0 0,0 0 0 0 0,-7 3 1 0 0,-21 5 180 0 0,-13 2-99 0 0,11-2-82 0 0,13-5-37 0 0,13-1 2 0 0,1-2 0 0 0,-1 1 0 0 0,0-1 0 0 0,-12 0 0 0 0,-12-2 40 0 0,15 0 8 0 0,-27-2-1 0 0,41 2-75 0 0,-1 0 0 0 0,0 0 0 0 0,0-1 0 0 0,1 1 0 0 0,-1-1 1 0 0,1 0-1 0 0,-1 0 0 0 0,1 0 0 0 0,0-1 0 0 0,-5-3 0 0 0,10 4-20 0 0,-1 0-1 0 0,0 1 0 0 0,1-1 1 0 0,-1 0-1 0 0,1 1 0 0 0,0-1 1 0 0,0 1-1 0 0,-1-1 0 0 0,1 1 1 0 0,0-1-1 0 0,2-2 0 0 0,0 2-6 0 0,0 0-1 0 0,-1 0 0 0 0,1 0 1 0 0,0 0-1 0 0,0 1 0 0 0,0-1 1 0 0,1 1-1 0 0,5-3 0 0 0,29-5-229 0 0,-35 8 254 0 0,67-11-316 0 0,-44 8 336 0 0,16 0 0 0 0,-23 4-37 0 0,96 3 461 0 0,-97-2-245 0 0,0 2 1 0 0,-1 0-1 0 0,0 1 1 0 0,24 8-1 0 0,-32-9-134 0 0,0 1-1 0 0,-1 0 1 0 0,1 0-1 0 0,-1 1 0 0 0,8 6 1 0 0,-14-9-17 0 0,0 0 0 0 0,-1 0 0 0 0,1 1 1 0 0,-1-1-1 0 0,1 0 0 0 0,-1 1 0 0 0,0-1 0 0 0,1 1 0 0 0,-1 0 1 0 0,0 2-1 0 0,2 2-17 0 0,-2-4 8 0 0,-1 0 0 0 0,1-1 0 0 0,-1 1-1 0 0,1 0 1 0 0,-1-1 0 0 0,0 1 0 0 0,0 0 0 0 0,-1 4-1 0 0,2 12 80 0 0,-1-18-95 0 0,0 0-1 0 0,0 0 1 0 0,0-1 0 0 0,0 1 0 0 0,0 0 0 0 0,0-1-1 0 0,0 1 1 0 0,0 0 0 0 0,-1 0 0 0 0,1-1-1 0 0,0 1 1 0 0,0 0 0 0 0,0-1 0 0 0,-1 1 0 0 0,1 0-1 0 0,-1-1 1 0 0,1 1 0 0 0,0-1 0 0 0,-1 1-1 0 0,1 0 1 0 0,-1-1 0 0 0,1 1 0 0 0,-2 0 0 0 0,-12 8 47 0 0,-12 7 6 0 0,20-13-39 0 0,1 1 1 0 0,-1-1-1 0 0,0 0 0 0 0,0 0 1 0 0,-7 2-1 0 0,-19 2-17 0 0,18-4 0 0 0,-27 10 0 0 0,-14 6-187 0 0,-79 17-1 0 0,104-29 131 0 0,5-2 88 0 0,-17 5 34 0 0,40-9-62 0 0,2-1-4 0 0,-1 0 0 0 0,0 1 0 0 0,1-1 0 0 0,-1 0 0 0 0,1 0 0 0 0,-1 0 0 0 0,0 1 0 0 0,1-1 0 0 0,-1 0 0 0 0,0 0 0 0 0,1 0 0 0 0,-1 0 0 0 0,0 0 0 0 0,1 0 0 0 0,-1-1 0 0 0,0 1 0 0 0,1 0 0 0 0,-2 0 0 0 0,1 0-79 0 0,14 0-114 0 0,14 0-36 0 0,42-7 0 0 0,-39 3 148 0 0,121-16-222 0 0,-58 10 183 0 0,-14 2 442 0 0,84 1-1 0 0,-1 9 336 0 0,-155-1-623 0 0,6-1 52 0 0,23 4 0 0 0,-22 1 27 0 0,-14-5-110 0 0,0 0-1 0 0,0 0 1 0 0,0 0 0 0 0,0 0-1 0 0,0 0 1 0 0,0 0 0 0 0,0 0-1 0 0,0 1 1 0 0,1-1 0 0 0,-1 0-1 0 0,0 0 1 0 0,0 0 0 0 0,0 0 0 0 0,0 0-1 0 0,0 0 1 0 0,0 0 0 0 0,0 1-1 0 0,0-1 1 0 0,0 0 0 0 0,0 0-1 0 0,0 0 1 0 0,0 0 0 0 0,0 0-1 0 0,0 1 1 0 0,0-1 0 0 0,0 0-1 0 0,0 0 1 0 0,0 0 0 0 0,0 0-1 0 0,0 0 1 0 0,0 0 0 0 0,0 1-1 0 0,0-1 1 0 0,0 0 0 0 0,0 0-1 0 0,0 0 1 0 0,0 0 0 0 0,-8 5 90 0 0,3-3-59 0 0,-26 7 183 0 0,-44 6 0 0 0,9-5-117 0 0,-26 3-102 0 0,29-8 3 0 0,-60 4 11 0 0,82-7 31 0 0,-55-2-31 0 0,81-1-18 0 0,5 0-8 0 0,0 0-1 0 0,0 0 1 0 0,0 0 0 0 0,-15-6-1 0 0,40-5-180 0 0,-11 10 151 0 0,0 0 0 0 0,0 0 0 0 0,1 0 1 0 0,-1 1-1 0 0,1-1 0 0 0,6 0 0 0 0,15-5-218 0 0,102-37-534 0 0,-86 30 683 0 0,4 1-28 0 0,59-8 0 0 0,-66 14 74 0 0,141-20 342 0 0,-150 23-148 0 0,0 1 0 0 0,35 2 0 0 0,-55 1-90 0 0,-2 1 8 0 0,0-1-1 0 0,0 1 1 0 0,11 4-1 0 0,-4-2 63 0 0,-13-2 214 0 0,-15 3-56 0 0,-137 40 208 0 0,136-41-461 0 0,-98 19 75 0 0,31-8-55 0 0,-212 37-64 0 0,193-35-6 0 0,62-11 39 0 0,24-4 0 0 0,0 1 0 0 0,-18 4 0 0 0,20-3-330 0 0,28-6-164 0 0,116-23-54 0 0,83-11-296 0 0,-93 26 1124 0 0,135 6 0 0 0,-246 6-228 0 0,0 0-1 0 0,-1 1 0 0 0,13 3 1 0 0,-23-5-49 0 0,0 1 0 0 0,0-1 0 0 0,1 0 0 0 0,-1 0 0 0 0,0 0 1 0 0,0 0-1 0 0,1 0 0 0 0,-1 1 0 0 0,0-1 0 0 0,0 0 0 0 0,1 0 1 0 0,-1 0-1 0 0,0 1 0 0 0,0-1 0 0 0,0 0 0 0 0,0 0 0 0 0,1 1 1 0 0,-1-1-1 0 0,0 0 0 0 0,0 0 0 0 0,0 1 0 0 0,0-1 0 0 0,0 0 1 0 0,0 0-1 0 0,0 1 0 0 0,0-1 0 0 0,0 0 0 0 0,0 1 0 0 0,0-1 1 0 0,0 0-1 0 0,0 0 0 0 0,0 1 0 0 0,0-1 0 0 0,0 0 0 0 0,0 1 1 0 0,0-1-1 0 0,0 0 0 0 0,0 0 0 0 0,0 1 0 0 0,-1-1 1 0 0,-5 10 143 0 0,3-7-108 0 0,-1-1 0 0 0,1 0-1 0 0,-1 0 1 0 0,0 0 0 0 0,0-1 0 0 0,0 1 0 0 0,-6 0-1 0 0,-10 6 73 0 0,-47 17 74 0 0,-86 20-1 0 0,86-26-81 0 0,-56 10 89 0 0,59-20-353 0 0,113-24-440 0 0,72-14-1 0 0,93-8 364 0 0,-164 30 193 0 0,14-3 259 0 0,-62 10-199 0 0,1-1 0 0 0,-1 1 0 0 0,1 0 0 0 0,-1 0 0 0 0,1 0 0 0 0,-1 0 0 0 0,1 0 0 0 0,2 1 0 0 0,13 1 355 0 0,-41 4 30 0 0,-52 11-18 0 0,16-2-212 0 0,-60 15-74 0 0,-14-8-96 0 0,25-9-66 0 0,71-10 68 0 0,29-3-2 0 0,0 0 0 0 0,0 0 0 0 0,-10-2 0 0 0,11 1 0 0 0,-1 0 0 0 0,1 1 0 0 0,-12 0 0 0 0,17 0-1 0 0,0 0 0 0 0,1 0 0 0 0,-1 0 0 0 0,0 0 0 0 0,1 0 0 0 0,-1-1 0 0 0,0 1 0 0 0,0 0-1 0 0,1-1 1 0 0,-1 1 0 0 0,1-1 0 0 0,-1 0 0 0 0,1 0 0 0 0,-1 1 0 0 0,-1-2 0 0 0,3 1-22 0 0,0 0 0 0 0,0 0 0 0 0,0 0 0 0 0,0 0 1 0 0,0 0-1 0 0,0 0 0 0 0,0 0 0 0 0,0 1 0 0 0,0-1 0 0 0,1 0 1 0 0,-1 0-1 0 0,0 0 0 0 0,1 0 0 0 0,0-1 0 0 0,1 0-30 0 0,1 0 0 0 0,-1 0 0 0 0,1 0 0 0 0,0 1 1 0 0,-1-1-1 0 0,1 1 0 0 0,0-1 0 0 0,0 1 0 0 0,5-1 0 0 0,6-4-146 0 0,-4 2 107 0 0,0 1 1 0 0,0 0-1 0 0,0 1 0 0 0,14-2 0 0 0,6-2-41 0 0,128-23 110 0 0,11-2 268 0 0,-104 17-158 0 0,31-8 212 0 0,-49 11-186 0 0,-30 7-43 0 0,0 0 0 0 0,0-1 0 0 0,18-9 1 0 0,-34 14-54 0 0,0-1 0 0 0,0 1 0 0 0,0-1 0 0 0,0 0 0 0 0,0 1 0 0 0,0-1 0 0 0,0 0 0 0 0,-1 1 0 0 0,1-1 0 0 0,0 0 0 0 0,0 0 0 0 0,-1 0 0 0 0,1-1 0 0 0,0 1 174 0 0,-2-1-126 0 0,-1 0-40 0 0,-1 0 0 0 0,1 1 0 0 0,-1-1 0 0 0,0 0-1 0 0,0 1 1 0 0,1-1 0 0 0,-1 1 0 0 0,0 0 0 0 0,0 0-1 0 0,0 0 1 0 0,0 1 0 0 0,-3-1 0 0 0,-42-4 223 0 0,46 4-239 0 0,-68-1 105 0 0,-25-2-72 0 0,67 3-42 0 0,21 1 0 0 0,0 0 0 0 0,1 0 0 0 0,-1-1 0 0 0,-11-2 0 0 0,7 2 0 0 0,10 1-5 0 0,-1 0 0 0 0,0 0-1 0 0,1-1 1 0 0,-1 1 0 0 0,1 0-1 0 0,-1 0 1 0 0,0-1 0 0 0,1 1-1 0 0,-1-1 1 0 0,1 1 0 0 0,0-1-1 0 0,-1 0 1 0 0,1 0 0 0 0,-3-1-1 0 0,3 1-104 0 0,1 1 98 0 0,0-1 1 0 0,0 1 0 0 0,0-1 0 0 0,0 1-1 0 0,0 0 1 0 0,1-1 0 0 0,-1 1 0 0 0,0 0-1 0 0,0-1 1 0 0,0 1 0 0 0,1 0 0 0 0,-1-1-1 0 0,0 1 1 0 0,0 0 0 0 0,1-1 0 0 0,-1 1-1 0 0,0 0 1 0 0,1 0 0 0 0,-1-1 0 0 0,0 1-1 0 0,1 0 1 0 0,-1 0 0 0 0,0 0 0 0 0,1 0 0 0 0,0-1-1 0 0,13-2-103 0 0,-2-1 33 0 0,-3 0 37 0 0,1-1 0 0 0,-1 2 0 0 0,1-1 0 0 0,18-3 0 0 0,-1 0-31 0 0,-10 3 18 0 0,1 1-1 0 0,24-2 1 0 0,-3 1-26 0 0,39 0 19 0 0,-28 2 66 0 0,-36 1 61 0 0,1 1-1 0 0,28 3 1 0 0,-35-2-21 0 0,-1 1 1 0 0,0 0-1 0 0,1 0 1 0 0,-1 0 0 0 0,0 1-1 0 0,0 0 1 0 0,9 5 0 0 0,-16-7-38 0 0,1-1 0 0 0,0 1 0 0 0,-1-1 0 0 0,1 0-1 0 0,0 1 1 0 0,-1 0 0 0 0,1-1 0 0 0,-1 1 0 0 0,1-1 0 0 0,-1 1 0 0 0,1 0 0 0 0,-1-1 0 0 0,1 1 0 0 0,-1 0 0 0 0,0-1 0 0 0,1 1 0 0 0,-1 0 0 0 0,0 0 0 0 0,0-1 0 0 0,0 1 0 0 0,1 0 0 0 0,-1 0 0 0 0,0 0 0 0 0,0-1 0 0 0,0 1 0 0 0,0 0 0 0 0,0 0 0 0 0,0 0 0 0 0,-1-1 0 0 0,1 1 0 0 0,0 0 0 0 0,0 0 0 0 0,0-1 0 0 0,-1 1 0 0 0,1 0 0 0 0,0 0 0 0 0,-1-1 0 0 0,1 1 0 0 0,-1 0 0 0 0,0 0 0 0 0,-3 4 21 0 0,0 0 1 0 0,0-1-1 0 0,0 0 0 0 0,-7 6 0 0 0,4-5 26 0 0,0 1-6 0 0,-2 0 0 0 0,1 0 1 0 0,-1-1-1 0 0,1 0 1 0 0,-11 4-1 0 0,-49 16 20 0 0,10-4-28 0 0,-123 48 27 0 0,153-52-80 0 0,27-16-72 0 0,26 5-345 0 0,-14-5 364 0 0,-1 0 0 0 0,1-1 0 0 0,-1 0 0 0 0,12-2 0 0 0,24-1-103 0 0,62 3-80 0 0,-76 0 207 0 0,-22 0 27 0 0,-1 0-1 0 0,1 0 1 0 0,14 3 0 0 0,-12 0 23 0 0,1 0 15 0 0,1 0-1 0 0,21 0 1 0 0,-29-3-1 0 0,-5-1 72 0 0,-2 3-71 0 0,1-1 1 0 0,-1 0 0 0 0,1 1 0 0 0,-1-1 0 0 0,0 0-1 0 0,0 1 1 0 0,0-1 0 0 0,0 0 0 0 0,0 0 0 0 0,0 0-1 0 0,-1 1 1 0 0,-1 2 20 0 0,-3 2 3 0 0,-1 1 0 0 0,1-1 0 0 0,-1-1 0 0 0,0 1 0 0 0,-1-1 0 0 0,-9 5 0 0 0,-53 22-64 0 0,3-1-113 0 0,-31 22 274 0 0,66-35-109 0 0,-45 34 0 0 0,77-52-32 0 0,-57 51 0 0 0,55-50 2 0 0,0 0 0 0 0,1 1-1 0 0,-1-1 1 0 0,1 1 0 0 0,0 0-1 0 0,-1-1 1 0 0,1 1 0 0 0,0 0 0 0 0,0 0-1 0 0,0 0 1 0 0,0 0 0 0 0,1 0-1 0 0,-1 0 1 0 0,0 0 0 0 0,1 0-1 0 0,-1 0 1 0 0,1 4 0 0 0,1-5-28 0 0,0-1 0 0 0,1 1 0 0 0,-1-1 0 0 0,0 1 0 0 0,1-1-1 0 0,-1 0 1 0 0,1 0 0 0 0,-1 0 0 0 0,0 1 0 0 0,3-2 0 0 0,0 1 24 0 0,0-1 0 0 0,0 0 0 0 0,0 0 1 0 0,0 0-1 0 0,0 0 0 0 0,-1-1 0 0 0,1 0 0 0 0,-1 0 0 0 0,6-3 0 0 0,13-6 5 0 0,69-35-75 0 0,-78 40 72 0 0,-2-2 0 0 0,1 0 0 0 0,12-11 0 0 0,5-3 0 0 0,-13 10 0 0 0,25-27 0 0 0,-20 19 0 0 0,3-9 34 0 0,-3 1-4 0 0,-20 27-34 0 0,0 0 0 0 0,0 0 0 0 0,0 0 0 0 0,0 0 0 0 0,-1 0 0 0 0,1-1-1 0 0,-1 1 1 0 0,1 0 0 0 0,0 0 0 0 0,-1 0 0 0 0,0-1 0 0 0,1-2 0 0 0,-1 4 3 0 0,-1 0 1 0 0,1 0-1 0 0,0 0 1 0 0,-1 0 0 0 0,1 0-1 0 0,-1 0 1 0 0,1-1-1 0 0,0 1 1 0 0,-1 0-1 0 0,1 0 1 0 0,0 0-1 0 0,-1 0 1 0 0,1 0-1 0 0,-1 0 1 0 0,1 0 0 0 0,0 1-1 0 0,-1-1 1 0 0,1 0-1 0 0,-1 0 1 0 0,1 0-1 0 0,0 0 1 0 0,-1 0-1 0 0,1 1 1 0 0,0-1-1 0 0,-1 0 1 0 0,1 1 0 0 0,-14 5 12 0 0,11-5-5 0 0,1 1 0 0 0,0 0-1 0 0,-1-1 1 0 0,1 1 0 0 0,0 0 0 0 0,0 1 0 0 0,-2 1-1 0 0,-8 9-17 0 0,-4 2-31 0 0,-16 18 1 0 0,0 1 6 0 0,28-29 26 0 0,0-1 0 0 0,0 1-1 0 0,0 0 1 0 0,-5 12 0 0 0,-9 11-41 0 0,14-24 35 0 0,-1 3 4 0 0,-1-1 0 0 0,1 1 0 0 0,0 0 1 0 0,1 1-1 0 0,-7 12 0 0 0,2-2 18 0 0,7-14-13 0 0,0 1 0 0 0,0-1 0 0 0,0 0 0 0 0,1 0 0 0 0,-2 7 0 0 0,3-9-1 0 0,0 0 0 0 0,-1 0 0 0 0,1-1 0 0 0,1 1 0 0 0,-1 0 0 0 0,0-1 0 0 0,0 1 0 0 0,1 0 0 0 0,-1 0 0 0 0,1-1 0 0 0,-1 1 0 0 0,1-1 0 0 0,0 1 0 0 0,0-1 0 0 0,-1 1 0 0 0,1-1 0 0 0,0 1 0 0 0,3 2 0 0 0,-3-3-9 0 0,0 0 1 0 0,1 0 0 0 0,-1 1 0 0 0,0-1 0 0 0,1 0 0 0 0,-1 0 0 0 0,1-1 0 0 0,-1 1 0 0 0,1 0 0 0 0,0 0 0 0 0,-1-1 0 0 0,1 1-1 0 0,0-1 1 0 0,0 1 0 0 0,-1-1 0 0 0,1 0 0 0 0,3 0 0 0 0,1 0-58 0 0,1 0 0 0 0,-1-1 1 0 0,10-2-1 0 0,-11 1 13 0 0,-1 1 1 0 0,0-1-1 0 0,1 0 0 0 0,-1 0 1 0 0,0 0-1 0 0,6-5 0 0 0,13-6-175 0 0,-20 12 215 0 0,9-4-59 0 0,-1-1 0 0 0,0 1 1 0 0,-1-2-1 0 0,15-10 0 0 0,3-5-63 0 0,-9 7 77 0 0,20-20 0 0 0,-24 20 54 0 0,57-64 6 0 0,-49 50 25 0 0,-9 11 2 0 0,15-22 0 0 0,-15 23 31 0 0,-12 15-15 0 0,0 1-1 0 0,0-1 1 0 0,-1 0 0 0 0,1 0 0 0 0,-1 1 0 0 0,0-1-1 0 0,1 0 1 0 0,-1 0 0 0 0,0-1 0 0 0,0 1 0 0 0,0 0-1 0 0,0-2 1 0 0,2-3 397 0 0,-2 7-425 0 0,-1 0 0 0 0,0 0 0 0 0,0 0-1 0 0,0 0 1 0 0,0 0 0 0 0,0-1 0 0 0,0 1 0 0 0,1 0 0 0 0,-1 0-1 0 0,0 0 1 0 0,0 0 0 0 0,0-1 0 0 0,0 1 0 0 0,0 0 0 0 0,0 0-1 0 0,0 0 1 0 0,0 0 0 0 0,0-1 0 0 0,0 1 0 0 0,0 0 0 0 0,0 0 0 0 0,0 0-1 0 0,0-1 1 0 0,0 1 0 0 0,0 0 0 0 0,0 0 0 0 0,0 0 0 0 0,0 0-1 0 0,0-1 1 0 0,0 1 0 0 0,0 0 0 0 0,0 0 0 0 0,0 0 0 0 0,0 0-1 0 0,-1-1 1 0 0,1 1 0 0 0,0 0 0 0 0,0 0 0 0 0,0 0 0 0 0,0 0-1 0 0,0 0 1 0 0,0 0 0 0 0,-1-1 0 0 0,1 1 0 0 0,0 0 0 0 0,0 0 0 0 0,-1-1 28 0 0,0 1 0 0 0,0-1 0 0 0,0 1 0 0 0,0-1 1 0 0,0 1-1 0 0,0-1 0 0 0,0 1 0 0 0,0 0 0 0 0,0 0 1 0 0,0-1-1 0 0,0 1 0 0 0,0 0 0 0 0,0 0 0 0 0,-1 0 1 0 0,1 0-1 0 0,0 0 0 0 0,0 0 0 0 0,0 1 0 0 0,0-1 1 0 0,-1 1-1 0 0,-27 8 206 0 0,21-5-212 0 0,-2 1-21 0 0,0 0 0 0 0,0 1-1 0 0,1 0 1 0 0,0 1 0 0 0,1 0 0 0 0,-14 14-1 0 0,7-7-5 0 0,2 0-5 0 0,-16 19-1 0 0,-5 6 13 0 0,9-13 15 0 0,-22 31-1 0 0,21-26-4 0 0,17-21-12 0 0,1 0 0 0 0,0 1 0 0 0,0 0 0 0 0,-7 15 0 0 0,6-8-10 0 0,6-14 0 0 0,1 1 0 0 0,0-1 0 0 0,0 1 0 0 0,0-1 0 0 0,0 1 0 0 0,1 0 0 0 0,0 0 0 0 0,0-1 0 0 0,0 1 0 0 0,0 7 0 0 0,4 0-28 0 0,-3-11 8 0 0,1 0-1 0 0,0 0 0 0 0,0 0 1 0 0,0 0-1 0 0,1 0 0 0 0,-1 0 1 0 0,0-1-1 0 0,0 1 0 0 0,0 0 1 0 0,1-1-1 0 0,-1 1 0 0 0,0-1 1 0 0,1 1-1 0 0,-1-1 0 0 0,0 0 1 0 0,1 1-1 0 0,-1-1 0 0 0,0 0 1 0 0,1 0-1 0 0,-1 0 0 0 0,0 0 0 0 0,1 0 1 0 0,2-1-1 0 0,3 0-150 0 0,1-1 0 0 0,14-5 0 0 0,-19 6 151 0 0,2-1-38 0 0,0-1 0 0 0,0 0 0 0 0,0 0 1 0 0,0 0-1 0 0,-1 0 0 0 0,1-1 0 0 0,-1 1 0 0 0,5-7 1 0 0,7-5-100 0 0,116-108-309 0 0,-85 74 462 0 0,-6 6 24 0 0,-20 24 24 0 0,55-54 152 0 0,-49 45-101 0 0,-10 11 86 0 0,19-26-1 0 0,-28 34-96 0 0,-7 8-45 0 0,0 0-1 0 0,1-1 1 0 0,-1 1 0 0 0,0-1 0 0 0,0 1-1 0 0,0-1 1 0 0,0 1 0 0 0,0-1 0 0 0,0 0 0 0 0,0 1-1 0 0,-1-1 1 0 0,1 0 0 0 0,-1 0 0 0 0,1 0-1 0 0,0-3 1 0 0,-2 4 152 0 0,-3 1-124 0 0,-1 0-1 0 0,0 0 1 0 0,0 1 0 0 0,1-1 0 0 0,-1 1-1 0 0,0 0 1 0 0,1 1 0 0 0,-7 2 0 0 0,-33 19 130 0 0,37-19-162 0 0,-7 5-11 0 0,1 1-1 0 0,-1 1 0 0 0,-11 12 1 0 0,5-4-22 0 0,9-8-26 0 0,0 1 0 0 0,-15 22 0 0 0,6-8-94 0 0,15-19 89 0 0,0 1 0 0 0,0-1 0 0 0,-5 14 0 0 0,1-2-11 0 0,9-18 29 0 0,-1-1 1 0 0,1 1 0 0 0,0 0-1 0 0,-1-1 1 0 0,1 1-1 0 0,0 0 1 0 0,-1 0 0 0 0,1-1-1 0 0,0 1 1 0 0,0 0 0 0 0,0 0-1 0 0,0 0 1 0 0,0-1 0 0 0,0 1-1 0 0,0 0 1 0 0,0 0 0 0 0,0 0-1 0 0,0-1 1 0 0,0 1 0 0 0,0 0-1 0 0,1 0 1 0 0,-1 0 0 0 0,0-1-1 0 0,0 1 1 0 0,1 0 0 0 0,-1 0-1 0 0,1-1 1 0 0,-1 1 0 0 0,1 0-1 0 0,0 0 1 0 0,0 0-12 0 0,0-1 0 0 0,0 1-1 0 0,0-1 1 0 0,0 1 0 0 0,0-1 0 0 0,0 0 0 0 0,0 1-1 0 0,0-1 1 0 0,0 0 0 0 0,0 0 0 0 0,0 0 0 0 0,0 0-1 0 0,0 0 1 0 0,0 0 0 0 0,0 0 0 0 0,1 0 0 0 0,-1 0-1 0 0,0 0 1 0 0,0-1 0 0 0,0 1 0 0 0,0 0 0 0 0,0-1-1 0 0,1 0 1 0 0,3-1-46 0 0,0 0 6 0 0,-1-1-1 0 0,1 1 0 0 0,0-1 1 0 0,-1 1-1 0 0,0-1 0 0 0,0-1 1 0 0,0 1-1 0 0,7-8 0 0 0,-7 7 24 0 0,1 0 1 0 0,-1 1-1 0 0,1-1 0 0 0,7-4 0 0 0,13-10 1 0 0,30-33-26 0 0,-37 34 143 0 0,0-1 0 0 0,-2-1 0 0 0,26-36 0 0 0,-35 45-59 0 0,-6 8-10 0 0,0 0 1 0 0,0 1-1 0 0,0-1 0 0 0,0 0 0 0 0,-1 0 0 0 0,1 1 1 0 0,0-1-1 0 0,-1 0 0 0 0,0 0 0 0 0,1-4 0 0 0,-1 2 54 0 0,0 3 116 0 0,-21-8 428 0 0,15 9-596 0 0,-1 0 1 0 0,1 0-1 0 0,-1 1 0 0 0,1-1 1 0 0,-1 2-1 0 0,1-1 0 0 0,-9 3 1 0 0,-41 20 69 0 0,39-16-51 0 0,11-5-15 0 0,0 0 0 0 0,1 1 0 0 0,0 0-1 0 0,-8 7 1 0 0,-15 9-31 0 0,23-16 7 0 0,-1-1 0 0 0,1 1 0 0 0,-1 0 0 0 0,1 0 0 0 0,0 0 0 0 0,1 1 0 0 0,-1 0 0 0 0,1 0 0 0 0,-8 10 0 0 0,-8 15-1 0 0,11-17-6 0 0,0-1 1 0 0,-10 22-1 0 0,8-12 4 0 0,7-13-17 0 0,-1 0 1 0 0,1 0 0 0 0,-3 12 0 0 0,4-10-41 0 0,2-9 55 0 0,0 1 0 0 0,0-1 0 0 0,1 0 0 0 0,-1 0 0 0 0,1 0-1 0 0,0 0 1 0 0,0 1 0 0 0,0-1 0 0 0,0 0 0 0 0,0 0 0 0 0,0 0 0 0 0,0 1 0 0 0,1-1 0 0 0,-1 0 0 0 0,1 0 0 0 0,-1 0 0 0 0,3 3 0 0 0,-3-4 17 0 0,0-1 0 0 0,0 1 1 0 0,1-1-1 0 0,-1 1 0 0 0,1-1 0 0 0,-1 1 0 0 0,0-1 0 0 0,1 0 0 0 0,-1 1 0 0 0,1-1 0 0 0,-1 0 1 0 0,1 1-1 0 0,-1-1 0 0 0,1 0 0 0 0,-1 0 0 0 0,1 0 0 0 0,-1 1 0 0 0,1-1 0 0 0,-1 0 1 0 0,1 0-1 0 0,-1 0 0 0 0,1 0 0 0 0,-1 0 0 0 0,1 0 0 0 0,0 0 0 0 0,-1 0 0 0 0,1 0 0 0 0,-1 0 1 0 0,1 0-1 0 0,-1 0 0 0 0,1 0 0 0 0,-1-1 0 0 0,1 1 0 0 0,0 0 0 0 0,21-10 93 0 0,-19 8-164 0 0,3-2 6 0 0,0 0 1 0 0,0 0 0 0 0,-1-1-1 0 0,1 0 1 0 0,-1 0 0 0 0,0-1-1 0 0,-1 1 1 0 0,1-1 0 0 0,-1 0 0 0 0,0 0-1 0 0,3-7 1 0 0,6-9-64 0 0,-9 16 122 0 0,0 0 0 0 0,-1-1 0 0 0,0 0 0 0 0,0 1 0 0 0,0-1 0 0 0,-1 0 0 0 0,0-1 0 0 0,1-7 0 0 0,-3 14 9 0 0,0 0 0 0 0,0 0 0 0 0,0-1 1 0 0,0 1-1 0 0,0 0 0 0 0,0 0 0 0 0,0 0 0 0 0,0 0 0 0 0,-1-1 0 0 0,1 1 0 0 0,0 0 0 0 0,-1 0 0 0 0,1 0 1 0 0,-1 0-1 0 0,1 0 0 0 0,-1 0 0 0 0,1 0 0 0 0,-1 0 0 0 0,0 0 0 0 0,1 0 0 0 0,-1 0 0 0 0,0 0 0 0 0,0 0 1 0 0,0 1-1 0 0,0-1 0 0 0,0 0 0 0 0,0 1 0 0 0,0-1 0 0 0,0 0 0 0 0,0 1 0 0 0,0-1 0 0 0,0 1 0 0 0,-2-1 1 0 0,1 1 6 0 0,0-1 0 0 0,0 0 0 0 0,0 1 1 0 0,-1 0-1 0 0,1 0 0 0 0,0-1 1 0 0,0 1-1 0 0,-1 1 0 0 0,1-1 0 0 0,0 0 1 0 0,0 0-1 0 0,-1 1 0 0 0,1-1 1 0 0,0 1-1 0 0,0 0 0 0 0,0 0 1 0 0,-2 1-1 0 0,-12 8 35 0 0,1 0-1 0 0,0 1 1 0 0,-13 14 0 0 0,2-1 103 0 0,7-7 50 0 0,-26 30 0 0 0,14-10 61 0 0,16-21-113 0 0,1 1 1 0 0,-13 21-1 0 0,17-22-89 0 0,5-8-29 0 0,0 0 0 0 0,0 0 0 0 0,1 0 0 0 0,0 1-1 0 0,0-1 1 0 0,1 1 0 0 0,-3 12 0 0 0,2-3-25 0 0,3-16-13 0 0,0 1 0 0 0,0 0 0 0 0,1-1 0 0 0,-1 1 0 0 0,1 0 0 0 0,-1 0 0 0 0,1 0 0 0 0,0-1-1 0 0,0 1 1 0 0,0 0 0 0 0,0 0 0 0 0,1 0 0 0 0,-1-1 0 0 0,1 1 0 0 0,0 0 0 0 0,1 3 0 0 0,6 4-74 0 0,-5-9 62 0 0,-1 0 1 0 0,1 0-1 0 0,-1 0 0 0 0,1 0 0 0 0,0-1 1 0 0,0 1-1 0 0,-1 0 0 0 0,1-1 0 0 0,0 0 0 0 0,0 0 1 0 0,0 0-1 0 0,-1 0 0 0 0,1 0 0 0 0,0-1 1 0 0,0 1-1 0 0,-1-1 0 0 0,1 0 0 0 0,4-1 1 0 0,7-4-72 0 0,-1 1 1 0 0,16-11 0 0 0,-25 14 66 0 0,7-5-54 0 0,1-2 1 0 0,-2 1-1 0 0,1-2 0 0 0,16-17 0 0 0,-9 8-42 0 0,31-40-208 0 0,-21 26 221 0 0,-20 22 121 0 0,0 0 1 0 0,0 0-1 0 0,9-19 0 0 0,-15 24-4 0 0,1 0 1 0 0,-1 1-1 0 0,0-1 1 0 0,0 0-1 0 0,0 0 1 0 0,-1-1-1 0 0,0 1 1 0 0,0 0-1 0 0,0-12 1 0 0,-1 16 1 0 0,-1 1 0 0 0,1 0 1 0 0,0-1-1 0 0,-1 1 0 0 0,1 0 1 0 0,0 0-1 0 0,-1-1 0 0 0,1 1 1 0 0,-1 0-1 0 0,0 0 0 0 0,0 0 1 0 0,1 0-1 0 0,-1 0 0 0 0,0 0 1 0 0,0 0-1 0 0,0 0 1 0 0,0 0-1 0 0,0 0 0 0 0,0 0 1 0 0,0 0-1 0 0,0 1 0 0 0,0-1 1 0 0,0 0-1 0 0,-1 1 0 0 0,1-1 1 0 0,0 1-1 0 0,0 0 0 0 0,-1-1 1 0 0,1 1-1 0 0,0 0 1 0 0,-3-1-1 0 0,1 1 8 0 0,0 0 0 0 0,0 0 0 0 0,1 0 0 0 0,-1 0-1 0 0,0 1 1 0 0,0-1 0 0 0,0 1 0 0 0,1 0 0 0 0,-1 0 0 0 0,0-1 0 0 0,1 2 0 0 0,-1-1 0 0 0,1 0 0 0 0,-4 2 0 0 0,-3 4 60 0 0,1-1-30 0 0,0 0 1 0 0,0 0 0 0 0,1 1-1 0 0,-7 8 1 0 0,12-13-52 0 0,-17 20 25 0 0,-25 42 0 0 0,26-35-26 0 0,7-12 0 0 0,2-1 0 0 0,-1 2 0 0 0,-8 25 0 0 0,7-13-13 0 0,6-17 0 0 0,0 0-1 0 0,1 0 1 0 0,1 0 0 0 0,-3 22-1 0 0,5-27-5 0 0,1 0 1 0 0,0 1-1 0 0,0-1 0 0 0,1 1 1 0 0,0-1-1 0 0,3 12 0 0 0,-4-18 9 0 0,1 0-1 0 0,0 0 0 0 0,0 0 1 0 0,0 0-1 0 0,0 0 0 0 0,0 0 1 0 0,0 0-1 0 0,0 0 0 0 0,1-1 1 0 0,-1 1-1 0 0,1 0 0 0 0,-1-1 1 0 0,1 1-1 0 0,0-1 0 0 0,-1 0 1 0 0,1 0-1 0 0,0 1 0 0 0,0-1 1 0 0,0 0-1 0 0,0 0 0 0 0,0-1 1 0 0,0 1-1 0 0,0 0 0 0 0,0-1 1 0 0,1 1-1 0 0,-1-1 1 0 0,0 0-1 0 0,4 0 0 0 0,-1 0 1 0 0,1 0 0 0 0,-1-1 0 0 0,0 0 0 0 0,0 0 0 0 0,0-1 0 0 0,0 1 0 0 0,-1-1 0 0 0,1 0 0 0 0,0 0 0 0 0,-1-1 0 0 0,1 1 0 0 0,-1-1 0 0 0,8-7 0 0 0,4-4-39 0 0,-1 0 0 0 0,14-17 0 0 0,-27 28 48 0 0,21-23-6 0 0,66-82-58 0 0,-73 86 65 0 0,-1 1 0 0 0,24-44 0 0 0,-34 54 7 0 0,1 0 35 0 0,-1 0-1 0 0,4-13 0 0 0,-8 20-31 0 0,0 1 0 0 0,0-1-1 0 0,-1 0 1 0 0,1 1 0 0 0,-1-1 0 0 0,0 0-1 0 0,0 1 1 0 0,0-1 0 0 0,-1 0 0 0 0,1 0-1 0 0,-2-5 1 0 0,1 8 0 0 0,1 0-1 0 0,-1 0 1 0 0,1 0-1 0 0,-1-1 1 0 0,0 1-1 0 0,0 0 1 0 0,0 0 0 0 0,0 0-1 0 0,1 0 1 0 0,-1 0-1 0 0,-1 0 1 0 0,1 0-1 0 0,0 1 1 0 0,0-1-1 0 0,0 0 1 0 0,0 0-1 0 0,-1 1 1 0 0,1-1 0 0 0,0 1-1 0 0,0-1 1 0 0,-1 1-1 0 0,1 0 1 0 0,0-1-1 0 0,-1 1 1 0 0,1 0-1 0 0,-1 0 1 0 0,1 0-1 0 0,0 0 1 0 0,-1 0 0 0 0,-1 1-1 0 0,-1-1 23 0 0,0 1-1 0 0,0-1 1 0 0,0 1 0 0 0,0 0-1 0 0,0 1 1 0 0,0-1-1 0 0,1 1 1 0 0,-1-1 0 0 0,-6 5-1 0 0,0 2-22 0 0,-1 1-1 0 0,1 0 1 0 0,1 0 0 0 0,-16 20-1 0 0,-26 48 233 0 0,40-57-231 0 0,1 1 1 0 0,1 0-1 0 0,0 0 0 0 0,2 1 0 0 0,1 0 0 0 0,0 1 0 0 0,-3 35 1 0 0,8-48-44 0 0,1 1 0 0 0,-1 0 0 0 0,2-1 0 0 0,0 1 0 0 0,0-1 0 0 0,1 1 0 0 0,0-1 0 0 0,1 1 0 0 0,6 17 0 0 0,-8-27 22 0 0,0 1 0 0 0,-1-1 0 0 0,1 1 0 0 0,0 0-1 0 0,0-1 1 0 0,0 0 0 0 0,0 1 0 0 0,0-1 0 0 0,0 0 0 0 0,0 1 0 0 0,0-1-1 0 0,1 0 1 0 0,-1 0 0 0 0,0 0 0 0 0,1 0 0 0 0,-1 0 0 0 0,1 0-1 0 0,-1 0 1 0 0,1-1 0 0 0,-1 1 0 0 0,1-1 0 0 0,0 1 0 0 0,-1-1 0 0 0,1 1-1 0 0,0-1 1 0 0,0 0 0 0 0,-1 0 0 0 0,1 0 0 0 0,0 0 0 0 0,-1 0-1 0 0,1 0 1 0 0,0 0 0 0 0,-1-1 0 0 0,1 1 0 0 0,0 0 0 0 0,-1-1 0 0 0,1 0-1 0 0,0 1 1 0 0,-1-1 0 0 0,1 0 0 0 0,-1 0 0 0 0,1 0 0 0 0,0-1 0 0 0,17-13-42 0 0,-10 8 53 0 0,0-1 0 0 0,10-10-1 0 0,1-6-127 0 0,20-30 0 0 0,-17 25 63 0 0,-17 22 57 0 0,0 0 0 0 0,-1-1 1 0 0,6-8-1 0 0,25-51 8 0 0,-34 62 14 0 0,1 0 0 0 0,-1 0 0 0 0,0 0-1 0 0,0 0 1 0 0,0 0 0 0 0,-1-1 0 0 0,0 1 0 0 0,0-1 0 0 0,0 1-1 0 0,-1-7 1 0 0,0 12-10 0 0,0-1 0 0 0,0 1 0 0 0,0 0 0 0 0,-1 0-1 0 0,1-1 1 0 0,0 1 0 0 0,0 0 0 0 0,-1 0 0 0 0,1-1 0 0 0,0 1 0 0 0,0 0-1 0 0,-1 0 1 0 0,1 0 0 0 0,0-1 0 0 0,0 1 0 0 0,-1 0 0 0 0,1 0 0 0 0,0 0 0 0 0,-1 0-1 0 0,1 0 1 0 0,0 0 0 0 0,-1-1 0 0 0,1 1 0 0 0,0 0 0 0 0,-1 0 0 0 0,1 0-1 0 0,0 0 1 0 0,-1 0 0 0 0,1 0 0 0 0,0 1 0 0 0,-1-1 0 0 0,1 0 0 0 0,-1 0-1 0 0,-12 3-11 0 0,12-3 13 0 0,-2 1 5 0 0,-1 1 0 0 0,1-1 0 0 0,0 1 0 0 0,0 0 0 0 0,0 0 0 0 0,0 0 0 0 0,0 0 0 0 0,1 0 0 0 0,-1 1 0 0 0,-4 4 0 0 0,-21 32 286 0 0,23-32-254 0 0,-41 73 275 0 0,25-42-210 0 0,4-4-31 0 0,2 0-1 0 0,2 1 0 0 0,1 1 1 0 0,1 0-1 0 0,2 1 1 0 0,-4 40-1 0 0,10-39-313 0 0,1 0 0 0 0,3 1 0 0 0,5 47 0 0 0,-5-83 218 0 0,-1 0 0 0 0,1 1-1 0 0,-1-1 1 0 0,1 0 0 0 0,0 0-1 0 0,1 0 1 0 0,-1 0 0 0 0,0-1-1 0 0,1 1 1 0 0,-1 0 0 0 0,1 0-1 0 0,2 2 1 0 0,-3-4 20 0 0,-1-1 0 0 0,0 0 0 0 0,1 1 0 0 0,-1-1 0 0 0,0 0 0 0 0,1 1 0 0 0,-1-1 0 0 0,0 0 0 0 0,1 0 0 0 0,-1 1 0 0 0,1-1 0 0 0,-1 0 0 0 0,1 0 0 0 0,-1 0 0 0 0,0 1 0 0 0,1-1 0 0 0,-1 0 0 0 0,1 0 0 0 0,-1 0 0 0 0,1 0 0 0 0,-1 0 0 0 0,1 0 0 0 0,-1 0 0 0 0,1 0 0 0 0,-1 0 0 0 0,1 0 0 0 0,-1 0 0 0 0,1 0 0 0 0,-1 0 0 0 0,0-1 0 0 0,1 1 0 0 0,-1 0 0 0 0,1 0 0 0 0,0-1 0 0 0,0 1 0 0 0,2-1-21 0 0,-1 0-1 0 0,1 0 0 0 0,0 0 1 0 0,0-1-1 0 0,0 1 0 0 0,-1-1 1 0 0,1 1-1 0 0,0-1 0 0 0,-1 0 1 0 0,0 0-1 0 0,3-3 0 0 0,1-2-65 0 0,0 0 0 0 0,7-12 0 0 0,-9 12 58 0 0,2-4-35 0 0,0-1 0 0 0,-1 0 0 0 0,7-23 0 0 0,-5 12 44 0 0,-4 15 5 0 0,-1-1 1 0 0,-1 1 0 0 0,2-17-1 0 0,3-16-34 0 0,-5 38 47 0 0,2-8 11 0 0,-1-1 0 0 0,1 1 0 0 0,-2-1 0 0 0,2-19 0 0 0,-2 7 2 0 0,-1 19-11 0 0,1 1-1 0 0,-1-1 1 0 0,0 0 0 0 0,-1 0 0 0 0,1 0 0 0 0,-1 0 0 0 0,-2-9 0 0 0,1 7-16 0 0,2 6 37 0 0,0 1 0 0 0,-1-1 0 0 0,1 0 0 0 0,0 0 0 0 0,0 0 0 0 0,-1 1 0 0 0,1-1 0 0 0,0 0 0 0 0,-1 0 0 0 0,1 1 0 0 0,-1-1 0 0 0,1 0 0 0 0,-1 1 0 0 0,1-1 0 0 0,-1 0 0 0 0,1 1 0 0 0,-1-1 0 0 0,0 1-1 0 0,1-1 1 0 0,-1 1 0 0 0,0-1 0 0 0,0 1 0 0 0,1-1 0 0 0,-1 1 0 0 0,0 0 0 0 0,0 0 0 0 0,0-1 0 0 0,-1 1 0 0 0,-7 0 146 0 0,5 3-150 0 0,0-1-1 0 0,0 0 1 0 0,0 1 0 0 0,0 0 0 0 0,0 0-1 0 0,1 0 1 0 0,-1 0 0 0 0,-5 8 0 0 0,-22 33 175 0 0,24-32-134 0 0,-7 14 34 0 0,0 0 0 0 0,2 1 0 0 0,-10 37-1 0 0,3-12-26 0 0,14-40-65 0 0,1 0 0 0 0,1 0 0 0 0,0 1 0 0 0,-1 15 0 0 0,3-20 0 0 0,1-1 0 0 0,0 1 0 0 0,0-1 0 0 0,1 0 0 0 0,0 1 0 0 0,0-1 0 0 0,1 0 0 0 0,4 12 0 0 0,-6-17-5 0 0,8 8-66 0 0,-6-9-17 0 0,-2-1 84 0 0,1 0 1 0 0,-1 0-1 0 0,1 0 0 0 0,-1 0 0 0 0,0-1 1 0 0,1 1-1 0 0,-1 0 0 0 0,1 0 0 0 0,-1-1 1 0 0,1 1-1 0 0,-1 0 0 0 0,0-1 1 0 0,1 1-1 0 0,-1-1 0 0 0,0 1 0 0 0,1 0 1 0 0,-1-1-1 0 0,0 1 0 0 0,0-1 0 0 0,0 1 1 0 0,1-1-1 0 0,-1 1 0 0 0,0 0 0 0 0,0-1 1 0 0,0 1-1 0 0,0-1 0 0 0,0 1 0 0 0,0-1 1 0 0,1 1-1 0 0,-1-1 0 0 0,0 1 0 0 0,-1-2 1 0 0,2 1-23 0 0,0-5-21 0 0,0 0 1 0 0,0-1-1 0 0,0 1 1 0 0,-1-1-1 0 0,-1-10 0 0 0,1-9 19 0 0,0-13 138 0 0,-7-55 0 0 0,2 49-61 0 0,5 36-18 0 0,-1 1 0 0 0,0 0 1 0 0,-1-1-1 0 0,0 1 0 0 0,0 0 0 0 0,-1 0 0 0 0,0 0 0 0 0,-8-14 0 0 0,1 12 71 0 0,6 10-92 0 0,2 0 4 0 0,-1 0-7 0 0,1 0 1 0 0,-1 0 0 0 0,0 1-1 0 0,1-1 1 0 0,-1 1 0 0 0,1 0 0 0 0,-1 0-1 0 0,1 0 1 0 0,0 0 0 0 0,-1 0-1 0 0,1 0 1 0 0,0 0 0 0 0,0 1 0 0 0,-1-1-1 0 0,1 1 1 0 0,-3 3 0 0 0,-6 4 10 0 0,6-5-9 0 0,-1 1 0 0 0,2 0 0 0 0,-1 0 0 0 0,-6 8 1 0 0,-1 2-3 0 0,1 5-7 0 0,9-17 0 0 0,1 0 0 0 0,0 0 0 0 0,-1 0 0 0 0,1 0 0 0 0,-5 4 0 0 0,5-6 0 0 0,0 0 0 0 0,0 0 0 0 0,0 0 0 0 0,0 0 0 0 0,0 1 0 0 0,0-1 0 0 0,0 0 0 0 0,0 0 0 0 0,0 1 0 0 0,1-1 0 0 0,-1 1 0 0 0,0-1 0 0 0,1 1 0 0 0,-1-1 0 0 0,1 1 0 0 0,0-1 0 0 0,0 1 0 0 0,-1-1 0 0 0,1 1 0 0 0,0-1 0 0 0,0 1 0 0 0,0 0 0 0 0,1 1 0 0 0,-3 9-21 0 0,1-11 19 0 0,1 0 0 0 0,0-1 0 0 0,0 1 0 0 0,-1 0 0 0 0,1 0 0 0 0,0-1 0 0 0,0 1 0 0 0,0 0 0 0 0,0 0 0 0 0,0-1 0 0 0,0 1 0 0 0,0 0 0 0 0,0 0 0 0 0,0 0 0 0 0,0-1 0 0 0,1 1 0 0 0,-1 0 0 0 0,0 0 0 0 0,1 0 0 0 0,1 2-8 0 0,0 0 0 0 0,0 0 0 0 0,1 0 0 0 0,-1-1 0 0 0,1 1-1 0 0,-1 0 1 0 0,1-1 0 0 0,0 0 0 0 0,0 0 0 0 0,0 0 0 0 0,1 0 0 0 0,-1 0 0 0 0,0-1 0 0 0,1 0 0 0 0,-1 1 0 0 0,1-1 0 0 0,-1 0 0 0 0,1-1 0 0 0,-1 1 0 0 0,1 0 0 0 0,0-1-1 0 0,-1 0 1 0 0,1 0 0 0 0,0 0 0 0 0,-1-1 0 0 0,1 1 0 0 0,4-2 0 0 0,-3 1-29 0 0,1 0 0 0 0,-1-1-1 0 0,0 0 1 0 0,0 0 0 0 0,0 0 0 0 0,0-1 0 0 0,0 1-1 0 0,-1-1 1 0 0,1 0 0 0 0,-1 0 0 0 0,0-1 0 0 0,0 1-1 0 0,0-1 1 0 0,0 0 0 0 0,-1 0 0 0 0,1-1 0 0 0,-1 1-1 0 0,3-6 1 0 0,4-7-41 0 0,-7 12 57 0 0,-1 0 1 0 0,1 0 0 0 0,-1 0 0 0 0,3-7-1 0 0,-1-1-42 0 0,-3 11 65 0 0,0 0-1 0 0,0 0 1 0 0,0 0 0 0 0,-1 0 0 0 0,1-1 0 0 0,-1 1 0 0 0,1 0-1 0 0,-1 0 1 0 0,0-1 0 0 0,0 1 0 0 0,0 0 0 0 0,0-1 0 0 0,-1 1 0 0 0,1 0-1 0 0,-2-5 1 0 0,2 7 260 0 0,-1 1-130 0 0,-1 1-92 0 0,0 0 1 0 0,0 0 0 0 0,0 1-1 0 0,0-1 1 0 0,0 1 0 0 0,1-1-1 0 0,-1 1 1 0 0,1 0 0 0 0,-1-1-1 0 0,1 1 1 0 0,-1 5 0 0 0,-9 37 262 0 0,2 0 19 0 0,3-21-156 0 0,-2 27 1 0 0,5-17-166 0 0,0-12 44 0 0,0 25-1 0 0,3-32-26 0 0,5 62 97 0 0,-4-69-105 0 0,0 0 1 0 0,1 0-1 0 0,0 0 0 0 0,1 0 1 0 0,0-1-1 0 0,0 1 1 0 0,6 9-1 0 0,-8-15-8 0 0,0-1 0 0 0,0 0 0 0 0,0 1 0 0 0,0-1 0 0 0,0 0 0 0 0,1 0 0 0 0,-1 0 0 0 0,0 0 0 0 0,1 0 0 0 0,-1 0 0 0 0,4 1 0 0 0,-5-1 0 0 0,1-1 0 0 0,-1 0 0 0 0,0 1 0 0 0,1-1 0 0 0,-1 0 0 0 0,1 0 0 0 0,-1 0-1 0 0,1 1 1 0 0,-1-1 0 0 0,1 0 0 0 0,-1 0 0 0 0,1 0 0 0 0,-1 0 0 0 0,1 0 0 0 0,-1 0 0 0 0,0 0 0 0 0,1 0 0 0 0,-1 0-1 0 0,1 0 1 0 0,-1 0 0 0 0,1 0 0 0 0,-1 0 0 0 0,1 0 0 0 0,-1 0 0 0 0,1-1 0 0 0,-1 1 0 0 0,1 0 0 0 0,-1 0 0 0 0,1 0-1 0 0,-1-1 1 0 0,0 1 0 0 0,1 0 0 0 0,0-1 0 0 0,0 0-14 0 0,3-2-39 0 0,0-1 0 0 0,0 1-1 0 0,-1-1 1 0 0,1 1 0 0 0,-1-1 0 0 0,0 0 0 0 0,0 0 0 0 0,0-1 0 0 0,0 1-1 0 0,-1 0 1 0 0,0-1 0 0 0,0 0 0 0 0,2-6 0 0 0,1-2-18 0 0,-1 0 0 0 0,-1 0 0 0 0,0 0 1 0 0,-1-1-1 0 0,-1 1 0 0 0,0-1 0 0 0,-1-24 0 0 0,0 28 71 0 0,1 9 1 0 0,-1-1 0 0 0,0 1 0 0 0,0-1 0 0 0,0 1 0 0 0,0 0 0 0 0,0-1 0 0 0,0 1 1 0 0,0-1-1 0 0,0 1 0 0 0,0 0 0 0 0,-1-1 0 0 0,1 1 0 0 0,-1 0 0 0 0,0-2 0 0 0,1 2 6 0 0,0 1-1 0 0,-1 0 0 0 0,1 0 0 0 0,0-1 1 0 0,-1 1-1 0 0,1 0 0 0 0,0 0 1 0 0,-1 0-1 0 0,1-1 0 0 0,0 1 1 0 0,-1 0-1 0 0,1 0 0 0 0,-1 0 1 0 0,1 0-1 0 0,0 0 0 0 0,-1 0 1 0 0,1-1-1 0 0,-1 1 0 0 0,1 0 1 0 0,0 0-1 0 0,-1 0 0 0 0,1 1 1 0 0,-1-1-1 0 0,1 0 0 0 0,0 0 1 0 0,-1 0-1 0 0,1 0 0 0 0,-1 0 1 0 0,-10 5 34 0 0,3 5 58 0 0,0 0 0 0 0,1 1-1 0 0,0 0 1 0 0,1 0 0 0 0,0 1-1 0 0,0 0 1 0 0,2 0 0 0 0,-1 0-1 0 0,-2 14 1 0 0,-2 5 48 0 0,3-10-31 0 0,0 1 0 0 0,-5 42 0 0 0,11-59-109 0 0,1 0 1 0 0,-1 0 0 0 0,1 0-1 0 0,0 0 1 0 0,2 6 0 0 0,0 4-1 0 0,-2-13-13 0 0,0 0 0 0 0,0-1 0 0 0,1 1 0 0 0,-1 0 0 0 0,0-1 0 0 0,0 1-1 0 0,1-1 1 0 0,-1 1 0 0 0,1-1 0 0 0,-1 0 0 0 0,1 1 0 0 0,0-1 0 0 0,3 1 0 0 0,-3-1-14 0 0,1-1 0 0 0,-1 1 0 0 0,0-1 0 0 0,1 0 0 0 0,-1 0 0 0 0,0 0 0 0 0,1-1 0 0 0,-1 1 0 0 0,0 0 0 0 0,1-1 0 0 0,-1 0 0 0 0,0 1 0 0 0,0-1 0 0 0,1 0 0 0 0,-1 0 0 0 0,4-3 0 0 0,4-2-100 0 0,0-1 0 0 0,9-9 1 0 0,-9 9 87 0 0,-3 0 5 0 0,1-1-1 0 0,-1 0 1 0 0,-1 0-1 0 0,8-11 1 0 0,-13 17 6 0 0,0 0 1 0 0,0 1-1 0 0,0-1 1 0 0,-1 0-1 0 0,1 0 0 0 0,-1 0 1 0 0,1 1-1 0 0,-1-1 1 0 0,0 0-1 0 0,0-2 1 0 0,5-15-161 0 0,-4 17 179 0 0,0-1 0 0 0,1 1 1 0 0,-1-1-1 0 0,0 0 0 0 0,-1 1 0 0 0,1-1 0 0 0,0 0 0 0 0,-1 0 1 0 0,1 1-1 0 0,-1-1 0 0 0,0 0 0 0 0,0-5 0 0 0,0-10 2 0 0,1 16 1 0 0,-1 0 0 0 0,0 0 1 0 0,0-1-1 0 0,0 1 1 0 0,0 0-1 0 0,0-1 0 0 0,-1 1 1 0 0,0-2-1 0 0,-1-4 36 0 0,2 7-16 0 0,0-1-1 0 0,0 1 1 0 0,-1 0-1 0 0,1-1 1 0 0,0 1-1 0 0,-1 0 1 0 0,1-1-1 0 0,-1 1 1 0 0,1 0-1 0 0,-1 0 0 0 0,0 0 1 0 0,0-1-1 0 0,0 1 1 0 0,1 0-1 0 0,-1 0 1 0 0,0 0-1 0 0,0 0 1 0 0,0 0-1 0 0,0 1 1 0 0,-1-1-1 0 0,1 0 1 0 0,0 0-1 0 0,0 1 0 0 0,0-1 1 0 0,-1 0-1 0 0,1 1 1 0 0,0 0-1 0 0,-1-1 1 0 0,1 1-1 0 0,0 0 1 0 0,-3-1-1 0 0,3 1-10 0 0,-1 1 0 0 0,0-1 0 0 0,1 0 1 0 0,-1 1-1 0 0,0-1 0 0 0,1 1 0 0 0,-1-1 0 0 0,1 1 0 0 0,-1 0 0 0 0,1 0 0 0 0,-1-1 0 0 0,1 1 1 0 0,-1 0-1 0 0,1 0 0 0 0,0 1 0 0 0,0-1 0 0 0,-1 0 0 0 0,-1 3 0 0 0,0-1 8 0 0,1 0 1 0 0,-1 1-1 0 0,1-1 0 0 0,-1 1 1 0 0,1 0-1 0 0,-3 6 0 0 0,4-6-18 0 0,0 1 0 0 0,0-1 0 0 0,0 1 0 0 0,0-1 0 0 0,1 1 0 0 0,0 7 0 0 0,3 1 0 0 0,0-10 0 0 0,-1-2 0 0 0,5 4 0 0 0,-5-5 0 0 0,-1 0 0 0 0,1 0 0 0 0,-1 0 1 0 0,1 0-1 0 0,-1 0 0 0 0,1 0 0 0 0,-1 0 0 0 0,1-1 0 0 0,-1 1 0 0 0,1 0 0 0 0,-1-1 1 0 0,1 1-1 0 0,-1-1 0 0 0,0 0 0 0 0,1 0 0 0 0,-1 1 0 0 0,0-1 0 0 0,0 0 0 0 0,2-2 0 0 0,2-2 0 0 0,0 1-1 0 0,-1-2 0 0 0,5-6 1 0 0,3-5-11 0 0,1 1-11 0 0,19-34 0 0 0,-12 16 13 0 0,36-61 9 0 0,-41 67 0 0 0,22-58 0 0 0,-36 84 0 0 0,25-85-27 0 0,-14 41-17 0 0,3-5 63 0 0,-2 0-1 0 0,11-101 0 0 0,-24 146-18 0 0,-2 2 0 0 0,-4 6 0 0 0,3 0-12 0 0,1 0 1 0 0,0 0-1 0 0,0 0 0 0 0,0 0 1 0 0,0 1-1 0 0,0-1 0 0 0,0 0 1 0 0,1 1-1 0 0,-1 0 0 0 0,1-1 0 0 0,-1 4 1 0 0,-10 34-200 0 0,7-23 178 0 0,4-11 33 0 0,-1 1 0 0 0,1-1 0 0 0,0 0 0 0 0,0 1 0 0 0,1 12 0 0 0,1-12 11 0 0,12-22 42 0 0,-9 7-54 0 0,0 0-1 0 0,0 0 1 0 0,0 0-1 0 0,-1-1 1 0 0,-1 1 0 0 0,1-1-1 0 0,1-9 1 0 0,5-64-59 0 0,-8 65 56 0 0,1-22 7 0 0,-2 0-1 0 0,-2-1 0 0 0,-1 1 0 0 0,-11-48 0 0 0,6 61 166 0 0,7 25-96 0 0,-5-1 3 0 0,6 1-73 0 0,0 1 1 0 0,-1 0 0 0 0,1-1 0 0 0,0 1-1 0 0,-1 0 1 0 0,1-1 0 0 0,0 1 0 0 0,-1 0-1 0 0,1 0 1 0 0,-1 0 0 0 0,1 0-1 0 0,0-1 1 0 0,-1 1 0 0 0,1 0 0 0 0,-1 0-1 0 0,1 0 1 0 0,-1 0 0 0 0,1 0 0 0 0,-1 0-1 0 0,0 0 1 0 0,-10 2-10 0 0,10-1-11 0 0,0 0-1 0 0,1-1 0 0 0,-1 1 1 0 0,0 0-1 0 0,1-1 0 0 0,-1 1 0 0 0,1 0 1 0 0,-1 0-1 0 0,1-1 0 0 0,-1 1 0 0 0,0 2 1 0 0,0-1-35 0 0,10-18 41 0 0,-1-1-1 0 0,0-1 0 0 0,-1 1 1 0 0,-1-1-1 0 0,-1 0 1 0 0,5-28-1 0 0,-9 41 13 0 0,0 0 0 0 0,1 0 0 0 0,-1 0 0 0 0,1 0 0 0 0,4-7 0 0 0,-2 3 0 0 0,-2 5 11 0 0,-1 3 42 0 0,-2 3 0 0 0,-2 3-27 0 0,0 0 48 0 0,2-3 5 0 0,-4 6-62 0 0,4-6-17 0 0,-1 9-17 0 0,1-9 1 0 0,-1 20-84 0 0,3-8 44 0 0,0 27-15 0 0,-1-26-22 0 0,0 0 81 0 0,4 26 0 0 0,-3-37-44 0 0,0 1 0 0 0,0-1 0 0 0,1 0 0 0 0,-1 0 0 0 0,1 0 0 0 0,-1 0 0 0 0,1 0 0 0 0,1 0 0 0 0,-1-1 0 0 0,5 7 0 0 0,-6-9-40 0 0,0-1 0 0 0,-1 1 0 0 0,1 0 0 0 0,0-1 0 0 0,0 1 0 0 0,0 0 0 0 0,0-1 0 0 0,0 0 1 0 0,0 1-1 0 0,0-1 0 0 0,0 1 0 0 0,0-1 0 0 0,0 0 0 0 0,0 0 0 0 0,0 1 0 0 0,0-1 0 0 0,0 0 0 0 0,0 0 0 0 0,0 0 0 0 0,0 0 0 0 0,0 0 0 0 0,0-1 0 0 0,0 1 0 0 0,0 0 0 0 0,0 0 0 0 0,0-1 0 0 0,0 1 0 0 0,0-1 0 0 0,2 0 0 0 0,3-3-1269 0 0,0 1 0 0 0,0-2-1 0 0,9-7 1 0 0,0 0-2099 0 0,-6 6 2390 0 0,1 0 0 0 0,1 0 0 0 0,17-7 0 0 0,-1 6-946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5:43.251"/>
    </inkml:context>
    <inkml:brush xml:id="br0">
      <inkml:brushProperty name="width" value="0.1" units="cm"/>
      <inkml:brushProperty name="height" value="0.2" units="cm"/>
      <inkml:brushProperty name="color" value="#FFD7AF"/>
      <inkml:brushProperty name="tip" value="rectangle"/>
      <inkml:brushProperty name="rasterOp" value="maskPen"/>
    </inkml:brush>
  </inkml:definitions>
  <inkml:trace contextRef="#ctx0" brushRef="#br0">409 855 6391 0 0,'10'-11'680'0'0,"3"-5"44"0"0,-10 12-220 0 0,0 0 1 0 0,0 1 0 0 0,0-1 0 0 0,-1 0 0 0 0,1-1 0 0 0,1-4 0 0 0,-4 9-371 0 0,0-1 1 0 0,0 1-1 0 0,0-1 1 0 0,1 1-1 0 0,-1-1 1 0 0,0 1-1 0 0,0 0 1 0 0,1-1 0 0 0,-1 1-1 0 0,0-1 1 0 0,0 1-1 0 0,1-1 1 0 0,-1 1-1 0 0,1 0 1 0 0,-1-1-1 0 0,0 1 1 0 0,1 0-1 0 0,-1-1 1 0 0,2 1 0 0 0,-2 0-93 0 0,0 0 1 0 0,0 0 0 0 0,0 0 0 0 0,1 0 0 0 0,-1 1-1 0 0,0-1 1 0 0,0 0 0 0 0,0 0 0 0 0,1 0 0 0 0,-1 1-1 0 0,0-1 1 0 0,0 0 0 0 0,0 0 0 0 0,0 1 0 0 0,0-1 0 0 0,0 0-1 0 0,1 0 1 0 0,-1 1 0 0 0,0-1 0 0 0,0 0 0 0 0,0 0-1 0 0,0 1 1 0 0,0-1 0 0 0,0 0 0 0 0,0 0 0 0 0,0 1-1 0 0,0-1 1 0 0,0 0 0 0 0,0 1 0 0 0,0-1 0 0 0,-1 0 0 0 0,1 0-1 0 0,0 1 1 0 0,0-1 0 0 0,-4 22 62 0 0,-1-1 0 0 0,-15 40 1 0 0,0 1 111 0 0,8-17-42 0 0,2 0 0 0 0,2 0 0 0 0,-3 74 0 0 0,10-100-175 0 0,1-10 0 0 0,-1 0 0 0 0,1 0 0 0 0,1 0 0 0 0,2 12 0 0 0,-1-4 0 0 0,-2-17 0 0 0,0 0 0 0 0,0 0 0 0 0,0 0 0 0 0,0 1 0 0 0,0-1 0 0 0,0 0 0 0 0,0 0 0 0 0,0 0 0 0 0,0 0 0 0 0,0 0 0 0 0,0 0 0 0 0,0 0 0 0 0,0 0 0 0 0,0 1 0 0 0,0-1 0 0 0,1 0 0 0 0,-1 0 0 0 0,0 0 0 0 0,0 0 0 0 0,0 0 0 0 0,0 0 0 0 0,0 0 0 0 0,0 0 0 0 0,0 0 0 0 0,0 0 0 0 0,0 0 0 0 0,0 0 0 0 0,0 1 0 0 0,0-1 0 0 0,0 0 0 0 0,1 0 0 0 0,-1 0 0 0 0,0 0 0 0 0,0 0 0 0 0,0 0 0 0 0,0 0 0 0 0,0 0 0 0 0,0 0 0 0 0,0 0 0 0 0,0 0 0 0 0,0 0 0 0 0,1 0 0 0 0,-1 0 0 0 0,0 0 0 0 0,0 0 0 0 0,0 0 0 0 0,0 0 0 0 0,0 0 0 0 0,0 0 0 0 0,0 0 0 0 0,0 0 0 0 0,0 0 0 0 0,1-1 0 0 0,-1 1 0 0 0,0 0 0 0 0,0 0 0 0 0,0 0 0 0 0,0 0 0 0 0,0 0 0 0 0,0 0 0 0 0,0 0 0 0 0,0 0 0 0 0,0 0 0 0 0,0 0 0 0 0,3-4 0 0 0,1-2-17 0 0,0-1 1 0 0,-1 0-1 0 0,0 1 0 0 0,0-1 0 0 0,0 0 1 0 0,-1-1-1 0 0,2-10 0 0 0,4-56-197 0 0,-7 61 186 0 0,1-4 5 0 0,-2-1-1 0 0,0 1 0 0 0,-1 0 1 0 0,-1-1-1 0 0,0 1 0 0 0,-1 0 1 0 0,-11-31-1 0 0,13 45 56 0 0,-1-1 1 0 0,0 0-1 0 0,0 1 1 0 0,0-1-1 0 0,0 1 1 0 0,-1 0-1 0 0,1-1 1 0 0,-6-3-1 0 0,7 6 6 0 0,0 0-1 0 0,-1 0 1 0 0,1 0 0 0 0,-1 0-1 0 0,1 0 1 0 0,-1 0 0 0 0,1 0 0 0 0,-1 1-1 0 0,0-1 1 0 0,1 1 0 0 0,-1-1-1 0 0,0 1 1 0 0,1-1 0 0 0,-1 1-1 0 0,0 0 1 0 0,0 0 0 0 0,1 0-1 0 0,-1 0 1 0 0,0 0 0 0 0,0 0 0 0 0,-3 2-1 0 0,1-1-21 0 0,-1 1-1 0 0,0 0 0 0 0,0 0 1 0 0,1 0-1 0 0,0 0 0 0 0,-1 1 1 0 0,1 0-1 0 0,0 0 1 0 0,0 0-1 0 0,0 0 0 0 0,1 1 1 0 0,-1 0-1 0 0,1-1 0 0 0,0 1 1 0 0,0 0-1 0 0,0 1 1 0 0,1-1-1 0 0,-4 8 0 0 0,2-1-22 0 0,1-2 33 0 0,0 0 1 0 0,-2 13-1 0 0,1-13-26 0 0,3-7 3 0 0,1-1 0 0 0,-1 0 0 0 0,0 1 1 0 0,1-1-1 0 0,-1 0 0 0 0,1 1 0 0 0,0-1 0 0 0,-1 1 1 0 0,1-1-1 0 0,0 1 0 0 0,0-1 0 0 0,0 1 1 0 0,0-1-1 0 0,0 1 0 0 0,0-1 0 0 0,0 0 1 0 0,1 1-1 0 0,-1-1 0 0 0,1 2 0 0 0,-1-2-3 0 0,0-1 0 0 0,0 0 0 0 0,0 0 0 0 0,0 1 0 0 0,0-1 0 0 0,0 0 0 0 0,0 1 0 0 0,0-1 0 0 0,0 0 0 0 0,0 0 0 0 0,0 1 0 0 0,0-1 0 0 0,0 0 0 0 0,1 0 0 0 0,-1 1 0 0 0,0-1 0 0 0,0 0 0 0 0,0 0 0 0 0,0 1 0 0 0,1-1 0 0 0,-1 0 0 0 0,0 0 0 0 0,0 0 0 0 0,0 1 0 0 0,1-1 0 0 0,-1 0 0 0 0,0 0 0 0 0,0 0 0 0 0,1 0 0 0 0,-1 0 0 0 0,0 1 0 0 0,0-1 0 0 0,1 0 0 0 0,-1 0 0 0 0,0 0 0 0 0,0 0 0 0 0,1 0 0 0 0,-1 0 0 0 0,0 0 0 0 0,1 0 0 0 0,-1 0 0 0 0,0 0 0 0 0,0 0 0 0 0,1 0 0 0 0,-1 0 0 0 0,0 0 0 0 0,1 0 0 0 0,-1 0 0 0 0,0-1 0 0 0,0 1 0 0 0,1 0 0 0 0,-1 0 0 0 0,0 0 0 0 0,0 0 0 0 0,1 0 0 0 0,-1-1 0 0 0,0 1 0 0 0,4-2-8 0 0,0-1-1 0 0,0 1 1 0 0,-1-1-1 0 0,1 1 0 0 0,-1-1 1 0 0,0 0-1 0 0,0 0 1 0 0,0-1-1 0 0,0 1 1 0 0,-1-1-1 0 0,1 1 1 0 0,3-8-1 0 0,1 0-64 0 0,0-1-13 0 0,0 0-1 0 0,7-19 0 0 0,-3 6 59 0 0,-6 12 13 0 0,-1-1 0 0 0,0 0 0 0 0,4-25 0 0 0,-7 32 11 0 0,0 0 4 0 0,0 0 1 0 0,0 0-1 0 0,-1-1 0 0 0,-1 1 0 0 0,1 0 0 0 0,-1 0 0 0 0,-2-8 0 0 0,2 10 19 0 0,0 1-1 0 0,0 0 1 0 0,0-1-1 0 0,-1 1 0 0 0,0 0 1 0 0,0 0-1 0 0,0 0 0 0 0,-1 1 1 0 0,1-1-1 0 0,-1 0 1 0 0,0 1-1 0 0,-5-6 0 0 0,6 8 12 0 0,0 0 0 0 0,1-1 0 0 0,-1 1-1 0 0,0 0 1 0 0,0 0 0 0 0,0 0 0 0 0,0 1 0 0 0,1-1-1 0 0,-1 0 1 0 0,0 1 0 0 0,0-1 0 0 0,-1 1 0 0 0,1 0-1 0 0,0 0 1 0 0,0 0 0 0 0,0 0 0 0 0,0 0 0 0 0,0 0-1 0 0,0 0 1 0 0,0 0 0 0 0,0 1 0 0 0,0-1 0 0 0,0 1-1 0 0,0 0 1 0 0,0 0 0 0 0,0 0 0 0 0,0-1 0 0 0,1 2-1 0 0,-1-1 1 0 0,0 0 0 0 0,-2 2 0 0 0,-3 3 101 0 0,0 1 1 0 0,0 0 0 0 0,1 0 0 0 0,-1 0-1 0 0,-6 12 1 0 0,8-9-26 0 0,0-1 0 0 0,0 1 0 0 0,1 0 0 0 0,-4 14-1 0 0,2-6 6 0 0,3-5-42 0 0,-5 26 0 0 0,1-3-17 0 0,5-26-50 0 0,1 0 0 0 0,0 0 0 0 0,0 0 0 0 0,2 16 0 0 0,0 7 9 0 0,-1-33-8 0 0,0 0 1 0 0,0 0-1 0 0,0 1 1 0 0,1-1-1 0 0,-1 0 1 0 0,0 0-1 0 0,0 0 0 0 0,0 0 1 0 0,0 0-1 0 0,1 0 1 0 0,-1 0-1 0 0,0 1 1 0 0,0-1-1 0 0,0 0 1 0 0,1 0-1 0 0,-1 0 1 0 0,0 0-1 0 0,0 0 0 0 0,1 0 1 0 0,-1 0-1 0 0,0 0 1 0 0,0 0-1 0 0,0 0 1 0 0,1 0-1 0 0,-1 0 1 0 0,0 0-1 0 0,0 0 1 0 0,0 0-1 0 0,1-1 0 0 0,-1 1 1 0 0,0 0-1 0 0,0 0 1 0 0,0 0-1 0 0,1 0 1 0 0,-1 0-1 0 0,0 0 1 0 0,0-1-1 0 0,9-3 31 0 0,-5-4-52 0 0,0 0 0 0 0,0 0 0 0 0,-1-1 0 0 0,0 1 1 0 0,-1-1-1 0 0,0 1 0 0 0,1-10 0 0 0,2-4-79 0 0,-3 10 20 0 0,0 0 0 0 0,-1-18 0 0 0,1 1 55 0 0,-2 18 55 0 0,0-1 0 0 0,-1 1 0 0 0,0 0 0 0 0,0-1 0 0 0,-1 1 1 0 0,-1 0-1 0 0,0 0 0 0 0,-1 0 0 0 0,0 1 0 0 0,0-1 0 0 0,-9-14 0 0 0,13 24-34 0 0,-1 0 0 0 0,0 0-1 0 0,1 0 1 0 0,-1-1 0 0 0,0 1-1 0 0,1 0 1 0 0,-1 0 0 0 0,0 0 0 0 0,0 1-1 0 0,0-1 1 0 0,0 0 0 0 0,0 0-1 0 0,0 0 1 0 0,0 1 0 0 0,0-1 0 0 0,0 0-1 0 0,-1 1 1 0 0,1-1 0 0 0,0 1-1 0 0,0-1 1 0 0,0 1 0 0 0,-3-1 0 0 0,2 2 14 0 0,1-1 0 0 0,-1 0 0 0 0,0 1 1 0 0,1-1-1 0 0,-1 0 0 0 0,1 1 1 0 0,-1 0-1 0 0,0-1 0 0 0,1 1 0 0 0,0 0 1 0 0,-1 0-1 0 0,1 0 0 0 0,-1 0 1 0 0,1 0-1 0 0,-1 1 0 0 0,-3 3 7 0 0,1 0 0 0 0,-1 0 1 0 0,2 0-1 0 0,-1 0 0 0 0,0 1 0 0 0,1-1 0 0 0,-5 12 0 0 0,2 1-14 0 0,1 0-1 0 0,0 0 0 0 0,1 1 1 0 0,1-1-1 0 0,1 1 0 0 0,1 0 1 0 0,0-1-1 0 0,1 1 0 0 0,1 0 1 0 0,1 0-1 0 0,5 20 0 0 0,-7-35-5 0 0,0-3 0 0 0,1 0 0 0 0,-1 0 0 0 0,0 0 0 0 0,0 0 0 0 0,1 0 0 0 0,-1 0 0 0 0,1 0 0 0 0,-1 0 0 0 0,1 0 0 0 0,-1 0 0 0 0,1 0 0 0 0,-1 0 0 0 0,1 0 0 0 0,0-1 0 0 0,1 2 0 0 0,9 11 0 0 0,-10-13 0 0 0,-1 1 0 0 0,0-1 0 0 0,1 0 0 0 0,-1 0 0 0 0,0 1 0 0 0,1-1 0 0 0,-1 0 0 0 0,0 0 0 0 0,1 0 0 0 0,-1 1 0 0 0,1-1 0 0 0,-1 0 0 0 0,0 0 0 0 0,1 0 0 0 0,-1 0 0 0 0,1 0 0 0 0,-1 0 0 0 0,1 0 0 0 0,-1 0 0 0 0,0 0 0 0 0,1 0 0 0 0,-1 0 0 0 0,1 0 0 0 0,-1 0 0 0 0,1 0 0 0 0,-1 0 0 0 0,0-1 0 0 0,1 1 0 0 0,-1 0 0 0 0,1 0 0 0 0,-1 0 0 0 0,0-1 0 0 0,1 1 0 0 0,-1 0 0 0 0,0 0 0 0 0,1-1 0 0 0,-1 0 0 0 0,1 1 0 0 0,2-2-9 0 0,1-1-1 0 0,-1 0 1 0 0,0 0 0 0 0,1 0-1 0 0,-1 0 1 0 0,-1 0-1 0 0,1 0 1 0 0,0-1 0 0 0,-1 0-1 0 0,0 1 1 0 0,0-1-1 0 0,0 0 1 0 0,0 0 0 0 0,0 0-1 0 0,1-8 1 0 0,2-8-51 0 0,-1 0-1 0 0,2-21 1 0 0,-4 31 55 0 0,0-15-27 0 0,-2-37 0 0 0,0 51 41 0 0,-1 0-1 0 0,-1 1 0 0 0,-2-13 1 0 0,3 19 42 0 0,-1 0 0 0 0,1-1 0 0 0,-1 1 0 0 0,1 0 0 0 0,-1 0 0 0 0,-1 0 0 0 0,1 0 0 0 0,0 0 0 0 0,-6-6 0 0 0,8 10 53 0 0,-12 7 0 0 0,9-4-100 0 0,1 0 0 0 0,0-1 0 0 0,0 1-1 0 0,0 0 1 0 0,0 0 0 0 0,0 0 0 0 0,1 0-1 0 0,0 0 1 0 0,-1 0 0 0 0,1 1 0 0 0,0-1-1 0 0,0 4 1 0 0,-7 44 103 0 0,4-17-11 0 0,-2 18 12 0 0,6-35-119 0 0,-1 4-24 0 0,3 24 1 0 0,-1-24 135 0 0,-1-17-95 0 0,0 0 0 0 0,0 0 1 0 0,0 0-1 0 0,1 0 0 0 0,-1 0 1 0 0,1 0-1 0 0,0-1 0 0 0,0 1 0 0 0,0 0 1 0 0,1 0-1 0 0,3 5 0 0 0,0-4-6 0 0,-5-5 0 0 0,0 0 0 0 0,0 0 0 0 0,1 0 0 0 0,-1 0 0 0 0,0 0 0 0 0,0 0 0 0 0,1 0 0 0 0,-1 0 0 0 0,0 0 0 0 0,0 0 0 0 0,0 0 0 0 0,1 0 0 0 0,-1 0 0 0 0,0 0 0 0 0,0 0 0 0 0,0 0 0 0 0,1 0 0 0 0,-1 0 0 0 0,0 0 0 0 0,0 0 0 0 0,0 0 0 0 0,0 0 0 0 0,1-1 0 0 0,-1 1 0 0 0,0 0 0 0 0,0 0 0 0 0,0 0 0 0 0,1-1 0 0 0,1-3-23 0 0,1-1 1 0 0,0 1-1 0 0,-1-1 0 0 0,0 0 1 0 0,0 0-1 0 0,0 0 0 0 0,-1 0 1 0 0,1-1-1 0 0,-1 1 0 0 0,0 0 0 0 0,-1-1 1 0 0,1-5-1 0 0,-2-10-47 0 0,-4-37 1 0 0,2 35 63 0 0,-12-60 6 0 0,14 75 0 0 0,-1 0 0 0 0,0 1 0 0 0,-1-1 0 0 0,0 1 0 0 0,0 0 0 0 0,-4-8 0 0 0,7 15 1 0 0,0-1 0 0 0,0 1 0 0 0,-1 0 1 0 0,1 0-1 0 0,0-1 0 0 0,0 1 0 0 0,0 0 0 0 0,-1 0 0 0 0,1-1 0 0 0,0 1 0 0 0,-1 0 0 0 0,1 0 0 0 0,0-1 0 0 0,0 1 0 0 0,-1 0 1 0 0,1 0-1 0 0,0 0 0 0 0,-1 0 0 0 0,1 0 0 0 0,0 0 0 0 0,-1 0 0 0 0,1-1 0 0 0,0 1 0 0 0,-1 0 0 0 0,1 0 0 0 0,0 0 0 0 0,-1 0 1 0 0,1 0-1 0 0,0 0 0 0 0,-1 1 0 0 0,1-1 0 0 0,0 0 0 0 0,-1 0 0 0 0,1 0 0 0 0,0 0 0 0 0,-1 0 0 0 0,1 0 0 0 0,0 1 0 0 0,0-1 1 0 0,-1 0-1 0 0,1 0 0 0 0,0 0 0 0 0,0 1 0 0 0,-1-1 0 0 0,1 0 0 0 0,0 0 0 0 0,0 1 0 0 0,-1-1 0 0 0,1 0 0 0 0,0 0 0 0 0,0 1 1 0 0,0-1-1 0 0,0 0 0 0 0,0 1 0 0 0,-1-1 0 0 0,1 0 0 0 0,0 1 0 0 0,0-1 0 0 0,-4 12 30 0 0,-1 1-1 0 0,2-1 1 0 0,-4 22-1 0 0,-1 2 64 0 0,4-14-47 0 0,0 0-1 0 0,0 30 1 0 0,3-34-16 0 0,0-2-19 0 0,1 1 0 0 0,1 0 0 0 0,4 26 1 0 0,-4-36-11 0 0,1 1 1 0 0,0-1-1 0 0,0 0 1 0 0,0 0 0 0 0,1 0-1 0 0,0 0 1 0 0,0-1-1 0 0,1 1 1 0 0,0-1 0 0 0,6 8-1 0 0,-7-11-2 0 0,-3-2 0 0 0,1 0 0 0 0,0 0 0 0 0,-1 0 0 0 0,1 0 0 0 0,0-1 0 0 0,0 1 0 0 0,0 0 0 0 0,-1-1 0 0 0,1 1 0 0 0,0 0 0 0 0,0-1 0 0 0,0 1 0 0 0,0-1 0 0 0,0 1 0 0 0,0-1 0 0 0,1 0 0 0 0,-1 0 0 0 0,0 1 0 0 0,0-1 0 0 0,0 0 0 0 0,0 0 0 0 0,0 0 0 0 0,2 0 0 0 0,-1 0-7 0 0,0 0 0 0 0,0 0 0 0 0,0 0 0 0 0,0-1 0 0 0,0 1 0 0 0,0-1-1 0 0,0 1 1 0 0,0-1 0 0 0,0 0 0 0 0,0 1 0 0 0,-1-1 0 0 0,1 0 0 0 0,0 0 0 0 0,-1 0 0 0 0,1 0-1 0 0,0-1 1 0 0,-1 1 0 0 0,0 0 0 0 0,1-1 0 0 0,-1 1 0 0 0,0-1 0 0 0,1 0 0 0 0,-1 1 0 0 0,0-1-1 0 0,0 0 1 0 0,0 1 0 0 0,-1-1 0 0 0,1 0 0 0 0,0 0 0 0 0,-1 0 0 0 0,1 0 0 0 0,-1 0 0 0 0,0 0-1 0 0,1 0 1 0 0,-1-2 0 0 0,0-17-77 0 0,1 13 72 0 0,-1-1 1 0 0,0 1 0 0 0,-1-1-1 0 0,0 1 1 0 0,0 0 0 0 0,-3-11-1 0 0,4 18 2 0 0,0 0 9 0 0,0 1-1 0 0,0 0 0 0 0,0-1 0 0 0,0 1 0 0 0,0-1 1 0 0,0 1-1 0 0,0-1 0 0 0,-1 1 0 0 0,1-1 1 0 0,0 1-1 0 0,0 0 0 0 0,0-1 0 0 0,-1 1 0 0 0,1-1 1 0 0,0 1-1 0 0,0 0 0 0 0,-1-1 0 0 0,1 1 0 0 0,0 0 1 0 0,-1-1-1 0 0,1 1 0 0 0,0 0 0 0 0,-1-1 0 0 0,1 1 1 0 0,0 0-1 0 0,-1 0 0 0 0,0-1 0 0 0,-4-2 13 0 0,3 3 44 0 0,-3 6 95 0 0,3 1-116 0 0,-1 0 0 0 0,1 1 0 0 0,1-1 1 0 0,-1 1-1 0 0,1-1 0 0 0,0 1 0 0 0,1 8 0 0 0,-1-3 19 0 0,1-9-29 0 0,-4 103 19 0 0,4-96-14 0 0,1 0 0 0 0,0 0-1 0 0,1-1 1 0 0,0 1 0 0 0,1 0 0 0 0,0-1 0 0 0,7 17 0 0 0,-9-26-29 0 0,-1 1 0 0 0,1-1 0 0 0,0 1 0 0 0,-1-1 0 0 0,1 1 0 0 0,0-1 0 0 0,0 0 0 0 0,0 1 0 0 0,0-1 0 0 0,0 0 0 0 0,0 0 0 0 0,0 1 0 0 0,0-1 0 0 0,1 0 0 0 0,-1 0 0 0 0,0-1 0 0 0,1 1 0 0 0,2 1 0 0 0,0 0 0 0 0,-2-1-3 0 0,0 0 0 0 0,0 0 0 0 0,0-1 0 0 0,0 1 0 0 0,0-1 0 0 0,1 1 0 0 0,-1-1 0 0 0,0 0 0 0 0,0 0 0 0 0,0 0 0 0 0,1 0-1 0 0,-1 0 1 0 0,0 0 0 0 0,0-1 0 0 0,1 1 0 0 0,-1-1 0 0 0,3 0 0 0 0,-1-1-36 0 0,0 1 0 0 0,-1-1-1 0 0,1 0 1 0 0,-1 0 0 0 0,1 0 0 0 0,-1-1 0 0 0,0 1-1 0 0,5-5 1 0 0,-5 3-23 0 0,0 0-1 0 0,-1 0 1 0 0,0 0-1 0 0,0-1 1 0 0,3-6-1 0 0,0 0 38 0 0,-4 7 24 0 0,0 0 0 0 0,0 0 0 0 0,0 0-1 0 0,-1 0 1 0 0,0 0 0 0 0,1-1 0 0 0,-2-6 0 0 0,1-3-72 0 0,-1 5 39 0 0,0 1 0 0 0,0-1 1 0 0,-1 1-1 0 0,0-1 1 0 0,-5-11-1 0 0,6 17 52 0 0,-1 0-1 0 0,1 0 1 0 0,-1 0 0 0 0,1 0-1 0 0,-1 0 1 0 0,-4-4 0 0 0,5 5-14 0 0,0 1 1 0 0,0 0 0 0 0,0 0-1 0 0,0 0 1 0 0,0 0-1 0 0,-1 0 1 0 0,1 1 0 0 0,0-1-1 0 0,-1 0 1 0 0,1 1 0 0 0,0-1-1 0 0,-1 1 1 0 0,1-1-1 0 0,-1 1 1 0 0,1-1 0 0 0,-1 1-1 0 0,-1 0 1 0 0,2 0 55 0 0,-9 9 205 0 0,8-5-254 0 0,1-1 0 0 0,-1 1-1 0 0,1-1 1 0 0,-1 1 0 0 0,1 0-1 0 0,0 0 1 0 0,1-1 0 0 0,-1 1 0 0 0,0 0-1 0 0,1 0 1 0 0,0 0 0 0 0,0 5-1 0 0,2 7 59 0 0,4 25 0 0 0,-5-33-42 0 0,0-4-21 0 0,0 1 0 0 0,0-1-1 0 0,0 0 1 0 0,0 0 0 0 0,1 0-1 0 0,0 0 1 0 0,0 0 0 0 0,0 0 0 0 0,0 0-1 0 0,0-1 1 0 0,1 1 0 0 0,0-1-1 0 0,5 6 1 0 0,2-4-6 0 0,-8-5 0 0 0,1 0-1 0 0,0 0 1 0 0,0 0 0 0 0,0 0-1 0 0,-1 0 1 0 0,1-1-1 0 0,0 1 1 0 0,0-1 0 0 0,-1 0-1 0 0,1 0 1 0 0,0 0 0 0 0,-1 0-1 0 0,1 0 1 0 0,-1 0-1 0 0,0-1 1 0 0,1 1 0 0 0,-1-1-1 0 0,0 0 1 0 0,0 0-1 0 0,3-2 1 0 0,5-6-44 0 0,-1 0 1 0 0,14-21-1 0 0,-19 26 15 0 0,-1-1 9 0 0,1 1 0 0 0,-1-1 1 0 0,0 0-1 0 0,0 0 0 0 0,-1 0 0 0 0,0 0 0 0 0,0 0 0 0 0,0 0 0 0 0,-1-1 0 0 0,0 1 0 0 0,0-10 1 0 0,0 2-72 0 0,0 12 84 0 0,-1 0-1 0 0,1 1 1 0 0,-1-1 0 0 0,0 0-1 0 0,0 0 1 0 0,0 0-1 0 0,0 0 1 0 0,0 0 0 0 0,0 0-1 0 0,-1 0 1 0 0,1 0-1 0 0,-1 0 1 0 0,1 0 0 0 0,-1 0-1 0 0,0 0 1 0 0,0 1 0 0 0,0-1-1 0 0,-1-2 1 0 0,2 4 13 0 0,0 0 1 0 0,-1 0 0 0 0,1 0-1 0 0,-1-1 1 0 0,1 1-1 0 0,0 0 1 0 0,-1 0-1 0 0,1 0 1 0 0,-1 0 0 0 0,1 0-1 0 0,0 0 1 0 0,-1 0-1 0 0,1 0 1 0 0,-1 0-1 0 0,1 0 1 0 0,0 0 0 0 0,-1 0-1 0 0,1 0 1 0 0,-1 0-1 0 0,1 0 1 0 0,0 0-1 0 0,-1 1 1 0 0,1-1 0 0 0,-1 0-1 0 0,1 0 1 0 0,0 0-1 0 0,-1 1 1 0 0,1-1-1 0 0,0 0 1 0 0,-1 0 0 0 0,1 1-1 0 0,0-1 1 0 0,0 0-1 0 0,-1 1 1 0 0,1-1-1 0 0,0 0 1 0 0,-1 1 0 0 0,1 0 20 0 0,-3 2 11 0 0,0-1 0 0 0,1 1 0 0 0,0 0 0 0 0,-1 0 1 0 0,1-1-1 0 0,0 2 0 0 0,0-1 0 0 0,1 0 0 0 0,-1 0 0 0 0,1 1 0 0 0,-3 6 0 0 0,0 6 53 0 0,-3 21-1 0 0,5-29-83 0 0,2 2-5 0 0,-1 0-1 0 0,1 0 0 0 0,1 0 0 0 0,0 0 0 0 0,0 0 1 0 0,1 0-1 0 0,0 0 0 0 0,7 17 0 0 0,-6-19-1 0 0,-2-5 0 0 0,0-1 0 0 0,0 1 0 0 0,0-1 0 0 0,0 1 0 0 0,1-1 0 0 0,-1 1 0 0 0,1-1 0 0 0,0 1 0 0 0,-1-1 0 0 0,1 0 0 0 0,0 0 0 0 0,0 0 0 0 0,1 0 0 0 0,-1 0 0 0 0,0-1 0 0 0,4 3 0 0 0,4 0 0 0 0,-8-4-8 0 0,-1 1 0 0 0,1-1 0 0 0,0 0 0 0 0,0 0 0 0 0,0 0-1 0 0,-1 0 1 0 0,1 0 0 0 0,0-1 0 0 0,0 1 0 0 0,0-1 0 0 0,-1 1 0 0 0,1-1 0 0 0,0 1-1 0 0,-1-1 1 0 0,1 0 0 0 0,1-1 0 0 0,1 0-31 0 0,-1-1 0 0 0,0 1 1 0 0,-1-1-1 0 0,1 0 0 0 0,0 0 0 0 0,-1 0 1 0 0,3-4-1 0 0,2-5-90 0 0,0 0 1 0 0,-1-1 0 0 0,5-15-1 0 0,-10 25 125 0 0,1-3 2 0 0,1-1 0 0 0,-1 1 0 0 0,-1-1 0 0 0,1 0 0 0 0,-1 0 1 0 0,0 1-1 0 0,-1-1 0 0 0,1 0 0 0 0,-2 0 0 0 0,1 0 1 0 0,-1 0-1 0 0,0 0 0 0 0,-2-8 0 0 0,3 15 2 0 0,-1-1 0 0 0,1 0 0 0 0,0 0 0 0 0,-1 1 0 0 0,1-1 0 0 0,-1 0 0 0 0,0 1 0 0 0,1-1 0 0 0,-1 1 0 0 0,1-1 0 0 0,-1 0 0 0 0,0 1 0 0 0,1-1 0 0 0,-1 1 0 0 0,0 0 0 0 0,0-1 0 0 0,1 1 0 0 0,-1 0 0 0 0,0-1 0 0 0,-1 1 0 0 0,0 0 0 0 0,0 1 1 0 0,0 0-1 0 0,0 0 0 0 0,0 0 1 0 0,0 0-1 0 0,0 0 0 0 0,0 0 1 0 0,1 0-1 0 0,-1 1 0 0 0,1-1 1 0 0,-1 1-1 0 0,1-1 0 0 0,-1 1 1 0 0,1-1-1 0 0,0 1 0 0 0,-1 0 0 0 0,1 0 1 0 0,0-1-1 0 0,0 1 0 0 0,1 0 1 0 0,-1 0-1 0 0,0 0 0 0 0,0 3 1 0 0,-1 4 87 0 0,0 1 0 0 0,0 0 1 0 0,0 15-1 0 0,2-22-49 0 0,0 13 8 0 0,1 1 0 0 0,1 0-1 0 0,1-1 1 0 0,0 1 0 0 0,6 18-1 0 0,-8-31-64 0 0,7 12-44 0 0,-7-10 64 0 0,0-5 3 0 0,-1 0 0 0 0,0 0 0 0 0,1 1 0 0 0,-1-1 0 0 0,1 0-1 0 0,0 0 1 0 0,-1 0 0 0 0,1 0 0 0 0,0 0 0 0 0,-1 0 0 0 0,1 0 0 0 0,0 0 0 0 0,0 0-1 0 0,0 0 1 0 0,1 1 0 0 0,-1-2-7 0 0,-1 0 0 0 0,1 0 0 0 0,0 0 0 0 0,-1 0 0 0 0,1 0 1 0 0,-1 0-1 0 0,1 0 0 0 0,-1 0 0 0 0,1 0 0 0 0,-1 0 0 0 0,1 0 0 0 0,0 0 0 0 0,-1 0 0 0 0,1 0 0 0 0,-1 0 0 0 0,1 0 0 0 0,-1-1 0 0 0,1 1 0 0 0,-1 0 0 0 0,1 0 0 0 0,-1-1 1 0 0,1 1-1 0 0,-1 0 0 0 0,1-1 0 0 0,-1 1 0 0 0,0-1 0 0 0,1 0 0 0 0,0 0-18 0 0,2-1 0 0 0,-1 0 1 0 0,1 0 0 0 0,-1-1 0 0 0,0 1 0 0 0,0-1-1 0 0,0 1 1 0 0,0-1 0 0 0,0 0 0 0 0,-1 0 0 0 0,3-6 0 0 0,5-8-105 0 0,-5 9 10 0 0,0-1 0 0 0,-1 1 1 0 0,0-1-1 0 0,0 0 0 0 0,-1 0 1 0 0,0 0-1 0 0,-1 0 0 0 0,0 0 1 0 0,0 0-1 0 0,-1 0 0 0 0,0 0 0 0 0,-1 0 1 0 0,1-1-1 0 0,-2 1 0 0 0,0 0 1 0 0,0 0-1 0 0,-4-11 0 0 0,-1 7 132 0 0,6 13-7 0 0,1-1 1 0 0,-1 1-1 0 0,1 0 0 0 0,-1 0 1 0 0,1-1-1 0 0,-1 1 1 0 0,1 0-1 0 0,-1 0 1 0 0,0 0-1 0 0,1 0 1 0 0,-1 0-1 0 0,1 0 1 0 0,-1 0-1 0 0,1 0 1 0 0,-1 0-1 0 0,1 0 1 0 0,-1 0-1 0 0,0 0 1 0 0,1 0-1 0 0,-1 0 1 0 0,1 0-1 0 0,-1 0 1 0 0,0 1-1 0 0,-11 5 176 0 0,8-2-89 0 0,1 1-1 0 0,-1-1 1 0 0,1 1-1 0 0,0 0 1 0 0,1 0-1 0 0,0 0 1 0 0,-1 0-1 0 0,1 0 1 0 0,1 0-1 0 0,-2 7 1 0 0,0 3 114 0 0,0 0-1 0 0,0 23 1 0 0,2-21-123 0 0,1 0 0 0 0,1 0 1 0 0,0 0-1 0 0,1 0 0 0 0,8 30 0 0 0,-8-43-86 0 0,-1 0 1 0 0,1 1-1 0 0,0-1 1 0 0,0 0-1 0 0,1 0 1 0 0,-1 0-1 0 0,1-1 1 0 0,0 1-1 0 0,5 4 1 0 0,-7-6-3 0 0,1 0 0 0 0,1 0 0 0 0,-1 0 0 0 0,0-1 0 0 0,0 1 0 0 0,1-1 0 0 0,-1 0 0 0 0,0 0 0 0 0,1 0 0 0 0,-1 0 0 0 0,1 0 0 0 0,0 0 0 0 0,-1-1 0 0 0,1 1 0 0 0,0-1 0 0 0,-1 1 0 0 0,5-1 0 0 0,1-1-71 0 0,0 0 1 0 0,0-1-1 0 0,0 1 1 0 0,0-2-1 0 0,11-3 0 0 0,-15 4 28 0 0,0 0 1 0 0,0 0-1 0 0,0 0 0 0 0,0-1 0 0 0,-1 1 0 0 0,1-1 0 0 0,-1 0 1 0 0,1 0-1 0 0,-1 0 0 0 0,0 0 0 0 0,4-6 0 0 0,6-9-150 0 0,-10 15 166 0 0,-1 1 0 0 0,0-1-1 0 0,0 0 1 0 0,0-1-1 0 0,0 1 1 0 0,0 0-1 0 0,-1 0 1 0 0,1-1 0 0 0,1-5-1 0 0,3-7-98 0 0,-5 14 109 0 0,0 1-1 0 0,0 0 1 0 0,-1 0 0 0 0,1-1 0 0 0,-1 1 0 0 0,1 0 0 0 0,-1-1 0 0 0,1 1-1 0 0,-1-1 1 0 0,0 1 0 0 0,0-1 0 0 0,0 1 0 0 0,0 0 0 0 0,0-1 0 0 0,0 1-1 0 0,0-1 1 0 0,-1-1 0 0 0,-1-10-93 0 0,2 10 157 0 0,0 1 0 0 0,0-1 0 0 0,-1 1 0 0 0,1-1 0 0 0,-1 1 0 0 0,0-1 0 0 0,-2-3 0 0 0,3 5-36 0 0,-1 1 1 0 0,1-1-1 0 0,-1 1 1 0 0,1-1-1 0 0,-1 1 1 0 0,1-1-1 0 0,-1 1 1 0 0,1-1-1 0 0,-1 1 1 0 0,0 0-1 0 0,1-1 0 0 0,-1 1 1 0 0,0 0-1 0 0,1 0 1 0 0,-1-1-1 0 0,0 1 1 0 0,0 0-1 0 0,1 0 1 0 0,-1 0-1 0 0,0 0 1 0 0,0 0-1 0 0,1 0 1 0 0,-1 0-1 0 0,0 0 1 0 0,1 0-1 0 0,-1 1 1 0 0,0-1-1 0 0,0 0 0 0 0,1 0 1 0 0,-1 0-1 0 0,0 1 1 0 0,1-1-1 0 0,-2 1 1 0 0,-2 1 30 0 0,0-1-1 0 0,0 1 1 0 0,1 0 0 0 0,-1 0-1 0 0,0 0 1 0 0,1 0 0 0 0,0 1-1 0 0,-1 0 1 0 0,1-1 0 0 0,0 1-1 0 0,0 0 1 0 0,1 1 0 0 0,-3 2-1 0 0,-11 18 142 0 0,2 1-1 0 0,-18 43 0 0 0,25-52-101 0 0,2 0 0 0 0,0 1-1 0 0,1-1 1 0 0,1 1 0 0 0,-3 29-1 0 0,6-31-81 0 0,-1-3 0 0 0,0 1 0 0 0,3 21 0 0 0,-1-26-11 0 0,7 31-213 0 0,-8-38 213 0 0,1 1 0 0 0,-1 0-1 0 0,1-1 1 0 0,0 1-1 0 0,-1-1 1 0 0,1 1 0 0 0,0-1-1 0 0,0 1 1 0 0,0-1-1 0 0,0 0 1 0 0,0 0 0 0 0,0 1-1 0 0,0-1 1 0 0,1 0-1 0 0,-1 0 1 0 0,0 0 0 0 0,1 0-1 0 0,-1 0 1 0 0,3 0 0 0 0,-3 0-7 0 0,0-1 0 0 0,0 0 0 0 0,0 0 0 0 0,0 0 1 0 0,0 0-1 0 0,0 0 0 0 0,0-1 0 0 0,0 1 1 0 0,0 0-1 0 0,0 0 0 0 0,-1-1 0 0 0,1 1 0 0 0,0-1 1 0 0,0 1-1 0 0,0 0 0 0 0,0-1 0 0 0,0 0 1 0 0,0 1-1 0 0,-1-1 0 0 0,1 1 0 0 0,0-1 0 0 0,0 0 1 0 0,0-1-1 0 0,16-19-192 0 0,-15 18 148 0 0,-1 0 26 0 0,1 0 1 0 0,-1 0-1 0 0,0 0 0 0 0,0-1 1 0 0,0 1-1 0 0,0 0 0 0 0,-1 0 1 0 0,1-6-1 0 0,-1-28-170 0 0,-1 22 161 0 0,0-1-1 0 0,-2 1 1 0 0,-5-22 0 0 0,6 30 69 0 0,-1 0-1 0 0,1 0 1 0 0,-1 0 0 0 0,-1 0-1 0 0,1 0 1 0 0,-1 1 0 0 0,0 0 0 0 0,-1 0-1 0 0,-5-7 1 0 0,9 13-22 0 0,1-1-1 0 0,0 1-1 0 0,0-1 1 0 0,0 1-1 0 0,-1 0 1 0 0,1-1 0 0 0,0 1-1 0 0,0 0 1 0 0,-1-1-1 0 0,1 1 1 0 0,0 0 0 0 0,-1-1-1 0 0,1 1 1 0 0,0 0-1 0 0,-1 0 1 0 0,1-1-1 0 0,0 1 1 0 0,-1 0 0 0 0,1 0-1 0 0,-1 0 1 0 0,1-1-1 0 0,0 1 1 0 0,-1 0 0 0 0,1 0-1 0 0,-1 0 1 0 0,1 0-1 0 0,-1 0 1 0 0,1 0 0 0 0,0 0-1 0 0,-1 0 1 0 0,1 0-1 0 0,-1 0 1 0 0,0 0 0 0 0,0 1 17 0 0,0-1 0 0 0,0 0 0 0 0,-1 0 0 0 0,1 1 1 0 0,0-1-1 0 0,0 0 0 0 0,0 1 0 0 0,0-1 0 0 0,-1 1 1 0 0,1 0-1 0 0,0-1 0 0 0,0 1 0 0 0,0 0 0 0 0,0 0 1 0 0,1-1-1 0 0,-1 1 0 0 0,0 0 0 0 0,0 0 1 0 0,0 0-1 0 0,1 0 0 0 0,-2 1 0 0 0,-11 24 248 0 0,3-1-151 0 0,2 1 0 0 0,0 0 0 0 0,1 0 0 0 0,2 1 0 0 0,1-1 0 0 0,1 1 0 0 0,1 0-1 0 0,2 0 1 0 0,0 0 0 0 0,8 51 0 0 0,-6-71-120 0 0,-1-1-1 0 0,1 0 1 0 0,5 11-1 0 0,-6-14 1 0 0,0-1-1 0 0,1 0 1 0 0,-1 1-1 0 0,0-1 0 0 0,1 0 1 0 0,0 0-1 0 0,-1 0 0 0 0,1 0 1 0 0,0-1-1 0 0,0 1 0 0 0,3 2 1 0 0,-3-4-27 0 0,0 1 1 0 0,-1-1-1 0 0,1 0 0 0 0,-1 0 1 0 0,1 0-1 0 0,0 0 0 0 0,-1 0 1 0 0,1-1-1 0 0,-1 1 0 0 0,1 0 1 0 0,-1-1-1 0 0,1 1 0 0 0,-1-1 1 0 0,1 1-1 0 0,-1-1 0 0 0,1 0 1 0 0,-1 0-1 0 0,0 0 0 0 0,1 0 1 0 0,-1 0-1 0 0,0 0 0 0 0,2-1 1 0 0,1-4-42 0 0,0 1-1 0 0,-1-1 1 0 0,0 1 0 0 0,0-1-1 0 0,0 0 1 0 0,-1 0 0 0 0,1 0-1 0 0,-1 0 1 0 0,-1-1 0 0 0,1 1-1 0 0,0-11 1 0 0,-1-5 32 0 0,0 0 0 0 0,-4-23 1 0 0,1 10 3 0 0,1 10 61 0 0,-1 0 1 0 0,-1 0-1 0 0,-1 0 0 0 0,-13-42 1 0 0,17 66 1 0 0,-1-1 1 0 0,0 0-1 0 0,1 1 1 0 0,-1-1-1 0 0,0 1 1 0 0,0-1-1 0 0,0 0 1 0 0,0 1-1 0 0,0 0 1 0 0,0-1-1 0 0,0 1 1 0 0,0 0 0 0 0,-1-1-1 0 0,1 1 1 0 0,-1 0-1 0 0,1 0 1 0 0,-1 0-1 0 0,-2-1 1 0 0,3 2-4 0 0,-1-1 1 0 0,1 1 0 0 0,-1 0-1 0 0,1 0 1 0 0,-1 0-1 0 0,1 0 1 0 0,-1 0-1 0 0,0 0 1 0 0,1 1-1 0 0,-1-1 1 0 0,1 0 0 0 0,-1 1-1 0 0,1-1 1 0 0,-1 1-1 0 0,1-1 1 0 0,0 1-1 0 0,-1 0 1 0 0,1 0-1 0 0,0 0 1 0 0,-1 0 0 0 0,0 1-1 0 0,-7 6 23 0 0,1 1 0 0 0,0 0 0 0 0,1 0-1 0 0,0 0 1 0 0,0 1 0 0 0,1 0 0 0 0,0 0 0 0 0,1 0 0 0 0,0 1-1 0 0,-5 18 1 0 0,8-23-38 0 0,1 0 1 0 0,-1 0-1 0 0,1 0 0 0 0,1 0 0 0 0,-1 0 0 0 0,1 0 1 0 0,0 0-1 0 0,1 0 0 0 0,1 8 0 0 0,-2-11-17 0 0,1 0 0 0 0,0 0 0 0 0,-1 0 1 0 0,1 0-1 0 0,1 0 0 0 0,-1 0 0 0 0,0-1 0 0 0,1 1 0 0 0,-1 0 0 0 0,1-1 0 0 0,0 1 0 0 0,0-1 0 0 0,0 1 1 0 0,0-1-1 0 0,0 0 0 0 0,1 0 0 0 0,-1 0 0 0 0,1 0 0 0 0,4 2 0 0 0,-6-3-2 0 0,1-1 0 0 0,0 1 1 0 0,0-1-1 0 0,0 0 0 0 0,-1 1 0 0 0,1-1 0 0 0,0 0 0 0 0,0 0 0 0 0,0 0 1 0 0,-1 0-1 0 0,1 0 0 0 0,0-1 0 0 0,0 1 0 0 0,0 0 0 0 0,-1-1 0 0 0,1 1 1 0 0,0-1-1 0 0,-1 0 0 0 0,1 0 0 0 0,2-1 0 0 0,1-1-64 0 0,-1 0-1 0 0,0 0 1 0 0,0 0-1 0 0,0-1 1 0 0,-1 0 0 0 0,4-3-1 0 0,-1-2 28 0 0,0-1-1 0 0,0 1 0 0 0,-1-1 1 0 0,-1 0-1 0 0,1 0 1 0 0,-2 0-1 0 0,0 0 0 0 0,0-1 1 0 0,0 1-1 0 0,-1-1 1 0 0,-1 0-1 0 0,0 0 0 0 0,-1 0 1 0 0,0 0-1 0 0,0 0 1 0 0,-1 1-1 0 0,-1-1 0 0 0,0 0 1 0 0,-5-17-1 0 0,6 24 63 0 0,-1 0-1 0 0,0 0 0 0 0,0 1 1 0 0,0-1-1 0 0,-3-3 0 0 0,5 6-3 0 0,-1 1 0 0 0,1-1-1 0 0,0 1 1 0 0,-1-1 0 0 0,1 1-1 0 0,0 0 1 0 0,-1-1 0 0 0,1 1 0 0 0,-1-1-1 0 0,1 1 1 0 0,0 0 0 0 0,-1-1-1 0 0,1 1 1 0 0,-1 0 0 0 0,1 0 0 0 0,-1-1-1 0 0,1 1 1 0 0,-1 0 0 0 0,1 0 0 0 0,-1 0-1 0 0,0 0 1 0 0,-4 3 129 0 0,4-2-92 0 0,-2 1 11 0 0,0 0 0 0 0,0 0 0 0 0,1 0 0 0 0,-1 0-1 0 0,1 1 1 0 0,-1-1 0 0 0,1 1 0 0 0,0 0 0 0 0,0 0 0 0 0,0 0-1 0 0,0 0 1 0 0,-2 4 0 0 0,-2 8 77 0 0,-7 21 0 0 0,8-21-69 0 0,-2 3-24 0 0,2-1 0 0 0,0 1 0 0 0,0 0 0 0 0,2 1 0 0 0,0-1 0 0 0,2 1 0 0 0,0 24 0 0 0,1-39-42 0 0,0-2 0 0 0,0-1 0 0 0,0 1 0 0 0,1 0 0 0 0,-1-1 0 0 0,0 1 0 0 0,1 0 0 0 0,-1-1 0 0 0,1 1 0 0 0,0-1 0 0 0,0 1 0 0 0,-1-1 0 0 0,1 1 0 0 0,0-1 0 0 0,0 1 0 0 0,0-1 0 0 0,1 0 0 0 0,0 2 0 0 0,-1-2-10 0 0,0 1-1 0 0,1-1 1 0 0,-1 0 0 0 0,0 0-1 0 0,1 1 1 0 0,-1-1 0 0 0,1 0-1 0 0,-1 0 1 0 0,1 0-1 0 0,0 0 1 0 0,-1-1 0 0 0,1 1-1 0 0,0 0 1 0 0,0-1 0 0 0,-1 1-1 0 0,1-1 1 0 0,0 1-1 0 0,0-1 1 0 0,2 0 0 0 0,-1 0-33 0 0,0-1 1 0 0,0 1-1 0 0,0-1 1 0 0,0 0 0 0 0,0 1-1 0 0,0-1 1 0 0,0-1-1 0 0,0 1 1 0 0,0 0-1 0 0,4-3 1 0 0,4-5-114 0 0,0 1 1 0 0,-1-1-1 0 0,0-1 0 0 0,10-11 1 0 0,-18 19 146 0 0,4-6-36 0 0,0 0 0 0 0,0 0 0 0 0,-1 0 0 0 0,0 0 0 0 0,-1-1 0 0 0,5-11 0 0 0,7-6 45 0 0,-15 20 0 0 0,-1 6 2 0 0,0 0 0 0 0,0 0 0 0 0,0 0 1 0 0,0 0-1 0 0,0 0 0 0 0,0 0 0 0 0,0 1 0 0 0,0-1 0 0 0,-1 0 0 0 0,1 0 0 0 0,0 0 0 0 0,0 0 0 0 0,0 0 0 0 0,0 0 0 0 0,0 0 0 0 0,0 0 1 0 0,0 0-1 0 0,0 0 0 0 0,-1 0 0 0 0,1 0 0 0 0,0 0 0 0 0,0 0 0 0 0,0 0 0 0 0,0 0 0 0 0,0 0 0 0 0,0 0 0 0 0,0 0 0 0 0,0 0 1 0 0,-1 0-1 0 0,1 0 0 0 0,0 0 0 0 0,0 0 0 0 0,0 0 0 0 0,0 0 0 0 0,0 0 0 0 0,0 0 0 0 0,0 0 0 0 0,0 0 0 0 0,-1-1 0 0 0,1 1 0 0 0,0 0 1 0 0,0 0-1 0 0,0 0 0 0 0,0 0 0 0 0,0 0 0 0 0,0 0 0 0 0,0 0 0 0 0,0 0 0 0 0,0 0 0 0 0,0 0 0 0 0,0-1 0 0 0,0 1 0 0 0,0 0 1 0 0,0 0-1 0 0,0 0 0 0 0,0 0 0 0 0,0 0 0 0 0,0 0 0 0 0,0 0 0 0 0,0-1 0 0 0,0 1 0 0 0,0 0 0 0 0,0 0 0 0 0,0 0 0 0 0,0 0 0 0 0,0 0 1 0 0,0 0-1 0 0,0 0 0 0 0,0-1 0 0 0,-5 6 126 0 0,1 1-23 0 0,0 0 0 0 0,1 0 0 0 0,0 1 1 0 0,0-1-1 0 0,0 1 0 0 0,1 0 1 0 0,0 0-1 0 0,-2 13 0 0 0,-1 1 122 0 0,-14 65 231 0 0,17-76-407 0 0,1 1 0 0 0,0-1 1 0 0,1 0-1 0 0,0 0 0 0 0,1 0 0 0 0,3 17 0 0 0,-3-22-52 0 0,-1-4 2 0 0,0 0-1 0 0,1 0 1 0 0,-1 0 0 0 0,0 0 0 0 0,1 0-1 0 0,-1 0 1 0 0,1 0 0 0 0,-1 0-1 0 0,1 0 1 0 0,0 0 0 0 0,-1 0-1 0 0,1 0 1 0 0,0 0 0 0 0,0 0-1 0 0,0 0 1 0 0,1 1 0 0 0,-1-2 2 0 0,-1 0-1 0 0,1 1 1 0 0,0-1 0 0 0,-1 0 0 0 0,1 0-1 0 0,0 1 1 0 0,-1-1 0 0 0,1 0-1 0 0,0 0 1 0 0,-1 0 0 0 0,1 0 0 0 0,0 0-1 0 0,0 0 1 0 0,-1 0 0 0 0,1 0 0 0 0,0 0-1 0 0,0-1 1 0 0,2 1 1 0 0,2 0-55 0 0,0-1-1 0 0,0 0 0 0 0,0 0 1 0 0,0-1-1 0 0,0 1 1 0 0,0-1-1 0 0,0 0 1 0 0,0-1-1 0 0,0 1 1 0 0,-1-1-1 0 0,1 0 1 0 0,-1 0-1 0 0,0 0 0 0 0,7-7 1 0 0,5-6-247 0 0,-1-1 0 0 0,13-19 1 0 0,-27 35 293 0 0,11-18-69 0 0,0 0 0 0 0,-1 0 0 0 0,-1-1 1 0 0,-1 0-1 0 0,-1 0 0 0 0,-1-1 0 0 0,0 0 1 0 0,3-25-1 0 0,-8 28 97 0 0,-2 18-12 0 0,0 0 0 0 0,0 0-1 0 0,0 0 1 0 0,0 0 0 0 0,0 0 0 0 0,0-1 0 0 0,0 1 0 0 0,0 0 0 0 0,0 0 0 0 0,-1 0-1 0 0,1 0 1 0 0,0 0 0 0 0,0 0 0 0 0,0 0 0 0 0,0-1 0 0 0,0 1 0 0 0,0 0 0 0 0,0 0-1 0 0,0 0 1 0 0,0 0 0 0 0,-1 0 0 0 0,1 0 0 0 0,0 0 0 0 0,0 0 0 0 0,0 0-1 0 0,0 0 1 0 0,0 0 0 0 0,0 0 0 0 0,-1 0 0 0 0,1 0 0 0 0,0-1 0 0 0,0 1 0 0 0,0 0-1 0 0,0 0 1 0 0,0 0 0 0 0,0 0 0 0 0,-1 0 0 0 0,1 1 0 0 0,0-1 0 0 0,0 0 0 0 0,0 0-1 0 0,0 0 1 0 0,0 0 0 0 0,0 0 0 0 0,-1 0 0 0 0,1 0 0 0 0,0 0 0 0 0,0 0 0 0 0,0 0-1 0 0,0 0 1 0 0,0 0 0 0 0,0 0 0 0 0,0 0 0 0 0,0 1 0 0 0,-1-1 0 0 0,1 0-1 0 0,0 0 1 0 0,-6 4 193 0 0,-2 6-67 0 0,1 0-1 0 0,-1 0 0 0 0,2 0 1 0 0,-1 1-1 0 0,2 0 1 0 0,-9 22-1 0 0,6-15 85 0 0,-4 14 79 0 0,-13 52 0 0 0,16-50-279 0 0,6-27-21 0 0,2-5-1 0 0,0 0 1 0 0,1 0 0 0 0,-1 0 0 0 0,1 0-1 0 0,-1 0 1 0 0,1 0 0 0 0,0 0-1 0 0,0 0 1 0 0,0 0 0 0 0,0 0 0 0 0,0 0-1 0 0,0 0 1 0 0,1 2 0 0 0,0-1 16 0 0,-1-3-21 0 0,1 1 0 0 0,-1-1 0 0 0,0 0 0 0 0,0 1 0 0 0,1-1 0 0 0,-1 0 0 0 0,0 1 0 0 0,0-1 0 0 0,0 0 0 0 0,0 1 0 0 0,1-1 0 0 0,-1 1 0 0 0,0-1 0 0 0,0 0 0 0 0,0 1 0 0 0,0-1 0 0 0,0 1 0 0 0,0-1 0 0 0,0 0 0 0 0,0 1 0 0 0,0 0 0 0 0,15-12-353 0 0,-9 3 235 0 0,0 0 1 0 0,-1 0 0 0 0,0 0-1 0 0,-1-1 1 0 0,1 1 0 0 0,-1-1-1 0 0,3-12 1 0 0,8-16-65 0 0,13-35 99 0 0,-5 11 36 0 0,-21 58 49 0 0,-2 2 3 0 0,1 1 0 0 0,-1-1 0 0 0,1 0 0 0 0,-1 0 0 0 0,0 0 0 0 0,0 0 0 0 0,1 0 0 0 0,-1 0 1 0 0,0 1-1 0 0,0-1 0 0 0,0 0 0 0 0,0 0 0 0 0,0 0 0 0 0,0 0 0 0 0,-1-1 0 0 0,1 1 328 0 0,-14 28-41 0 0,6-11-113 0 0,0 0 1 0 0,0 0-1 0 0,-7 26 0 0 0,-4 27-44 0 0,16-56-131 0 0,2-11 0 0 0,0 0 0 0 0,1 1 0 0 0,-1-1 0 0 0,1 0 0 0 0,-1 0 0 0 0,1 0 0 0 0,0 0 0 0 0,0 0 0 0 0,0 3 0 0 0,4 7 0 0 0,0-11 0 0 0,-3 0 0 0 0,6 0-12 0 0,-2-3-13 0 0,-1-1 0 0 0,0 1-1 0 0,1-1 1 0 0,4-4 0 0 0,-4 3-37 0 0,0-1 17 0 0,-1 1-1 0 0,1-1 0 0 0,-1 0 1 0 0,-1 0-1 0 0,1-1 0 0 0,-1 1 1 0 0,5-11-1 0 0,7-9-109 0 0,-3 4-1 0 0,-1-1-1 0 0,12-31 0 0 0,-13 27 27 0 0,21-35 0 0 0,-13 31 119 0 0,28-50 21 0 0,-40 69 16 0 0,-2 0 1 0 0,1 0 0 0 0,-1-1 0 0 0,-1 0 0 0 0,3-16-1 0 0,-5 24 32 0 0,-1 1 0 0 0,0 0 0 0 0,0 0 0 0 0,0 0 0 0 0,-1 0 0 0 0,1-1 0 0 0,-1 1-1 0 0,0 0 1 0 0,-1-4 0 0 0,2 7 38 0 0,-10 14 176 0 0,-9 36-173 0 0,-4 21-46 0 0,14-47-53 0 0,-9 32 0 0 0,15-45 0 0 0,1-1 0 0 0,0 0 0 0 0,1 1 0 0 0,0-1 0 0 0,1 1 0 0 0,1 11 0 0 0,0-15 0 0 0,-1-7-1 0 0,1 0 1 0 0,-1 1-1 0 0,0-1 0 0 0,0 0 1 0 0,0 0-1 0 0,0 0 0 0 0,0 1 1 0 0,0-1-1 0 0,0 0 0 0 0,1 0 0 0 0,-1 0 1 0 0,0 1-1 0 0,0-1 0 0 0,0 0 1 0 0,0 0-1 0 0,1 0 0 0 0,-1 0 0 0 0,0 0 1 0 0,0 1-1 0 0,0-1 0 0 0,1 0 1 0 0,-1 0-1 0 0,0 0 0 0 0,0 0 1 0 0,1 0-1 0 0,-1 0 0 0 0,0 0 0 0 0,0 0 1 0 0,1 0-1 0 0,-1 0 0 0 0,0 0 1 0 0,0 0-1 0 0,0 0 0 0 0,1 0 1 0 0,-1 0-1 0 0,0 0 0 0 0,0 0 0 0 0,1 0 1 0 0,-1 0-1 0 0,0 0 0 0 0,0 0 1 0 0,1-1-1 0 0,-1 1 0 0 0,0 0 0 0 0,6-4-56 0 0,-1-1-14 0 0,0 0 1 0 0,-1-1-1 0 0,0 1 1 0 0,5-10-1 0 0,1 0-4 0 0,15-30-94 0 0,-17 30 159 0 0,16-44-54 0 0,-4 10 64 0 0,-20 47-2 0 0,1 1-1 0 0,-1 0 1 0 0,1 0-1 0 0,-1-1 0 0 0,0 1 1 0 0,0 0-1 0 0,0-1 1 0 0,0 1-1 0 0,0 0 1 0 0,0-1-1 0 0,0 1 1 0 0,0 0-1 0 0,0-1 1 0 0,-1 1-1 0 0,1 0 1 0 0,0 0-1 0 0,-1-1 0 0 0,1 1 1 0 0,-1 0-1 0 0,-1-2 1 0 0,2 3 6 0 0,0 0 0 0 0,0-1 0 0 0,-1 1 0 0 0,1 0-1 0 0,0-1 1 0 0,-1 1 0 0 0,1 0 0 0 0,0 0 0 0 0,-1 0 0 0 0,1-1 0 0 0,0 1 0 0 0,-1 0 0 0 0,1 0 0 0 0,-1 0 0 0 0,1 0 0 0 0,0 0 0 0 0,-1-1 0 0 0,1 1-1 0 0,-1 0 1 0 0,1 0 0 0 0,0 0 0 0 0,-1 0 0 0 0,1 0 0 0 0,-1 1 0 0 0,-2 1 28 0 0,-3 2 38 0 0,0 1-1 0 0,0-1 1 0 0,1 1-1 0 0,-1 0 1 0 0,1 1-1 0 0,1-1 0 0 0,-6 8 1 0 0,-25 45 404 0 0,25-40-437 0 0,3-2 65 0 0,8-11-216 0 0,-1-5 101 0 0,1-1 0 0 0,0 1 0 0 0,-1 0 1 0 0,1-1-1 0 0,0 1 0 0 0,-1-1 0 0 0,1 1 0 0 0,-1-1 0 0 0,1 1 0 0 0,-1-1 1 0 0,1 1-1 0 0,-1-1 0 0 0,1 1 0 0 0,-1-1 0 0 0,1 0 0 0 0,-1 1 0 0 0,0-1 1 0 0,1 0-1 0 0,-1-1 0 0 0,3-4-41 0 0,-1-1 0 0 0,0 0 0 0 0,0 0 0 0 0,-1 0 0 0 0,1 0 1 0 0,-2 0-1 0 0,1-11 0 0 0,-6-52-237 0 0,1 29 250 0 0,1 22 99 0 0,0 0 0 0 0,-1 0 0 0 0,-12-33 0 0 0,13 42-18 0 0,-2 0 0 0 0,1 0 0 0 0,-1 1 0 0 0,0 0 0 0 0,-13-17 0 0 0,16 24-31 0 0,1-1-1 0 0,-1 1 1 0 0,0 0-1 0 0,0 0 1 0 0,0 0 0 0 0,0 1-1 0 0,0-1 1 0 0,0 0-1 0 0,-1 1 1 0 0,1 0-1 0 0,-1-1 1 0 0,1 1 0 0 0,-1 0-1 0 0,1 0 1 0 0,-1 0-1 0 0,0 1 1 0 0,1-1-1 0 0,-1 1 1 0 0,0-1 0 0 0,0 1-1 0 0,1 0 1 0 0,-1 0-1 0 0,0 0 1 0 0,0 0-1 0 0,1 1 1 0 0,-1-1 0 0 0,-4 2-1 0 0,4-1-8 0 0,0 1 0 0 0,0 0 0 0 0,0-1 0 0 0,0 1 0 0 0,1 0 0 0 0,-1 1 0 0 0,1-1 0 0 0,-1 0 0 0 0,1 1 0 0 0,0-1 0 0 0,0 1 0 0 0,0 0 0 0 0,-2 3 0 0 0,-2 4 0 0 0,1 1 0 0 0,-5 15 0 0 0,4-9 39 0 0,0-1-1 0 0,1 1 0 0 0,1 0 1 0 0,1 1-1 0 0,1-1 1 0 0,0 1-1 0 0,1-1 0 0 0,1 1 1 0 0,3 28-1 0 0,-2-39-37 0 0,1 2-7 0 0,-1-1 1 0 0,1 1-1 0 0,4 11 1 0 0,-6-18-4 0 0,1-1 1 0 0,0 1 0 0 0,-1 0-1 0 0,1-1 1 0 0,0 1 0 0 0,0-1-1 0 0,0 0 1 0 0,0 1 0 0 0,0-1-1 0 0,0 0 1 0 0,0 1 0 0 0,1-1-1 0 0,-1 0 1 0 0,0 0 0 0 0,1 0-1 0 0,-1 0 1 0 0,1 0 0 0 0,-1 0-1 0 0,1-1 1 0 0,-1 1 0 0 0,1-1-1 0 0,0 1 1 0 0,2 0 0 0 0,-3-1 6 0 0,0 0 0 0 0,0 0-1 0 0,0-1 1 0 0,0 1 0 0 0,0 0 0 0 0,0 0 0 0 0,0-1 0 0 0,0 1 0 0 0,-1-1 0 0 0,1 1 0 0 0,0-1 0 0 0,0 1-1 0 0,0-1 1 0 0,0 1 0 0 0,-1-1 0 0 0,1 0 0 0 0,0 0 0 0 0,-1 1 0 0 0,1-1 0 0 0,0 0 0 0 0,-1 0 0 0 0,1 0-1 0 0,-1 1 1 0 0,1-1 0 0 0,-1-1 0 0 0,11-25-82 0 0,-11 25 79 0 0,7-28-90 0 0,-1 1 0 0 0,-1-1 0 0 0,-2 0 0 0 0,-1-46 0 0 0,0 21 31 0 0,-3 10 61 0 0,-2 1 1 0 0,-1-1-1 0 0,-17-72 0 0 0,20 113 3 0 0,-3-14-34 0 0,0 1 0 0 0,-1-1 0 0 0,-9-18-1 0 0,13 32 46 0 0,-1 1 0 0 0,1-1 0 0 0,-1 1 0 0 0,0 0-1 0 0,0 0 1 0 0,0-1 0 0 0,-1 1 0 0 0,1 1 0 0 0,-1-1 0 0 0,0 0 0 0 0,0 1-1 0 0,0-1 1 0 0,0 1 0 0 0,0 0 0 0 0,0 0 0 0 0,0 0 0 0 0,-1 0-1 0 0,1 1 1 0 0,-1-1 0 0 0,1 1 0 0 0,-6-1 0 0 0,6 1 10 0 0,1 1 0 0 0,-1 0 1 0 0,1 0-1 0 0,-1 0 0 0 0,1 1 0 0 0,-1-1 1 0 0,0 1-1 0 0,1-1 0 0 0,-1 1 0 0 0,1 0 1 0 0,0 0-1 0 0,-1 0 0 0 0,1 0 1 0 0,0 1-1 0 0,0-1 0 0 0,0 0 0 0 0,-3 3 1 0 0,-2 2 85 0 0,0 1 1 0 0,0 0 0 0 0,-6 9 0 0 0,5-6-77 0 0,-1 1-23 0 0,1 0-1 0 0,1 1 1 0 0,0 0 0 0 0,0 0-1 0 0,1 0 1 0 0,1 1-1 0 0,0 0 1 0 0,1 0 0 0 0,-4 16-1 0 0,5-11 4 0 0,0 0 0 0 0,2-1 0 0 0,0 1 0 0 0,0 0-1 0 0,2 0 1 0 0,5 30 0 0 0,-5-43-32 0 0,0 0 1 0 0,1 0-1 0 0,-1 1 0 0 0,1-1 1 0 0,0-1-1 0 0,1 1 0 0 0,-1 0 1 0 0,1 0-1 0 0,4 4 0 0 0,-6-7 14 0 0,0-1-1 0 0,0 0 1 0 0,0 0-1 0 0,0 1 1 0 0,1-1-1 0 0,-1 0 1 0 0,0 0-1 0 0,0 0 1 0 0,1-1 0 0 0,-1 1-1 0 0,1 0 1 0 0,-1 0-1 0 0,1-1 1 0 0,-1 1-1 0 0,1-1 1 0 0,-1 1-1 0 0,1-1 1 0 0,0 0-1 0 0,-1 1 1 0 0,1-1 0 0 0,-1 0-1 0 0,1 0 1 0 0,0 0-1 0 0,-1 0 1 0 0,1 0-1 0 0,0-1 1 0 0,-1 1-1 0 0,1-1 1 0 0,-1 1-1 0 0,1-1 1 0 0,-1 1 0 0 0,1-1-1 0 0,-1 0 1 0 0,2 0-1 0 0,2-4-50 0 0,-1 1-1 0 0,0 0 0 0 0,0-1 1 0 0,0 0-1 0 0,-1 0 0 0 0,0 0 1 0 0,0 0-1 0 0,4-9 1 0 0,-1 2-2 0 0,1-2 34 0 0,0-1-1 0 0,-1 0 0 0 0,0-1 0 0 0,-2 0 0 0 0,1 1 1 0 0,-2-1-1 0 0,0-1 0 0 0,0-17 0 0 0,0-3 27 0 0,-1 4 0 0 0,-2-46 0 0 0,-3 50-5 0 0,0-15-39 0 0,-10-49 0 0 0,9 71 19 0 0,-13-49-32 0 0,14 62 87 0 0,0-1 0 0 0,-1 1 1 0 0,0-1-1 0 0,-11-16 0 0 0,15 25-12 0 0,-1 0-1 0 0,1 0 1 0 0,-1 0-1 0 0,0 0 1 0 0,0 0-1 0 0,1 0 1 0 0,-1 0-1 0 0,0 1 1 0 0,0-1-1 0 0,0 0 1 0 0,0 0-1 0 0,0 1 1 0 0,0-1-1 0 0,0 1 1 0 0,0-1 0 0 0,0 1-1 0 0,0-1 1 0 0,-1 1-1 0 0,1 0 1 0 0,0 0-1 0 0,0-1 1 0 0,0 1-1 0 0,0 0 1 0 0,-1 0-1 0 0,1 0 1 0 0,0 0-1 0 0,0 0 1 0 0,0 0-1 0 0,-1 1 1 0 0,1-1-1 0 0,0 0 1 0 0,0 1-1 0 0,0-1 1 0 0,0 1-1 0 0,0-1 1 0 0,0 1 0 0 0,0-1-1 0 0,0 1 1 0 0,-1 0-1 0 0,-2 2 28 0 0,0 0 0 0 0,1 1 0 0 0,-1-1-1 0 0,1 1 1 0 0,0-1 0 0 0,0 1 0 0 0,1 0 0 0 0,-1 0 0 0 0,-2 4-1 0 0,-5 15-19 0 0,1-1 0 0 0,1 1 0 0 0,-9 47 0 0 0,-3 74-138 0 0,16-91-108 0 0,3 0-1 0 0,7 62 1 0 0,-6-108 207 0 0,1 0-1 0 0,1 0 1 0 0,4 12-1 0 0,-5-16 6 0 0,0 0 0 0 0,0 0 0 0 0,0 0-1 0 0,1 0 1 0 0,-1 0 0 0 0,1-1-1 0 0,0 1 1 0 0,0-1 0 0 0,0 1-1 0 0,4 2 1 0 0,-5-4-6 0 0,0-1-1 0 0,0 0 1 0 0,0 0-1 0 0,1 0 1 0 0,-1 0-1 0 0,0 0 1 0 0,0 0 0 0 0,0 0-1 0 0,0 0 1 0 0,0 0-1 0 0,0-1 1 0 0,0 1-1 0 0,1 0 1 0 0,-1-1-1 0 0,1 0 1 0 0,0 0-10 0 0,1 0 10 0 0,0 0 0 0 0,-1 0 0 0 0,1-1 1 0 0,0 1-1 0 0,-1-1 0 0 0,0 0 0 0 0,1 0 0 0 0,-1 0 0 0 0,3-3 0 0 0,18-23-94 0 0,-20 23 78 0 0,0 1 11 0 0,-1 0 0 0 0,0 0 1 0 0,0 0-1 0 0,0-1 0 0 0,-1 1 0 0 0,3-8 1 0 0,4-13-39 0 0,-2 11 93 0 0,-1 0 0 0 0,0 0 1 0 0,4-24-1 0 0,1-10 36 0 0,-4 27-37 0 0,2-31 0 0 0,-7 41-15 0 0,2-13-7 0 0,-2 0-1 0 0,-2-34 0 0 0,0 37-10 0 0,1 17 6 0 0,0-1 1 0 0,0 1-1 0 0,0-1 1 0 0,-1 1-1 0 0,1-1 1 0 0,-1 1 0 0 0,0 0-1 0 0,-1-1 1 0 0,1 1-1 0 0,-1 0 1 0 0,0 0-1 0 0,-3-6 1 0 0,4 9 6 0 0,1 0 1 0 0,-1 0-1 0 0,0 1 1 0 0,1-1-1 0 0,-1 1 1 0 0,1-1 0 0 0,-1 1-1 0 0,0-1 1 0 0,1 1-1 0 0,-1-1 1 0 0,0 1-1 0 0,0-1 1 0 0,1 1-1 0 0,-1 0 1 0 0,0-1-1 0 0,0 1 1 0 0,0 0-1 0 0,1 0 1 0 0,-1 0-1 0 0,0 0 1 0 0,0 0-1 0 0,0 0 1 0 0,0 0 0 0 0,0 0-1 0 0,1 0 1 0 0,-1 0-1 0 0,0 0 1 0 0,0 0-1 0 0,0 0 1 0 0,0 1-1 0 0,1-1 1 0 0,-1 0-1 0 0,0 1 1 0 0,0-1-1 0 0,1 1 1 0 0,-1-1-1 0 0,0 1 1 0 0,0 0-1 0 0,-3 2 15 0 0,0 1-1 0 0,0 0 1 0 0,1 0-1 0 0,0 1 1 0 0,-3 4-1 0 0,-1 0 0 0 0,-9 12 3 0 0,1 1 0 0 0,1 1 0 0 0,1 0-1 0 0,1 0 1 0 0,-12 33 0 0 0,18-39-28 0 0,1 1 0 0 0,0-1 0 0 0,1 1 0 0 0,1 0 0 0 0,1 0 0 0 0,0 1 0 0 0,2-1 0 0 0,2 28 0 0 0,-2-42-20 0 0,1 1 0 0 0,0-1 0 0 0,0 0-1 0 0,0 1 1 0 0,1-1 0 0 0,0 0 0 0 0,0 0 0 0 0,0 0-1 0 0,5 7 1 0 0,-7-10 16 0 0,1-1-1 0 0,-1 1 1 0 0,1-1-1 0 0,0 1 1 0 0,-1-1 0 0 0,1 1-1 0 0,0-1 1 0 0,-1 0-1 0 0,1 1 1 0 0,0-1-1 0 0,-1 0 1 0 0,1 0 0 0 0,0 0-1 0 0,0 1 1 0 0,-1-1-1 0 0,1 0 1 0 0,0 0-1 0 0,0 0 1 0 0,-1 0 0 0 0,1 0-1 0 0,0 0 1 0 0,-1 0-1 0 0,1-1 1 0 0,0 1 0 0 0,0 0-1 0 0,-1 0 1 0 0,1-1-1 0 0,0 1 1 0 0,-1 0-1 0 0,1-1 1 0 0,0 1 0 0 0,-1 0-1 0 0,1-1 1 0 0,-1 1-1 0 0,2-2 1 0 0,-2 2-1 0 0,3-2-11 0 0,0-1 1 0 0,-1 1 0 0 0,0-1-1 0 0,1 1 1 0 0,-1-1 0 0 0,0 0-1 0 0,0 0 1 0 0,-1 0 0 0 0,1 0-1 0 0,0-1 1 0 0,1-5 0 0 0,1-4-81 0 0,3-25 0 0 0,-2 11 0 0 0,0 2 80 0 0,-2-1-1 0 0,0 1 0 0 0,-1-1 1 0 0,-2 1-1 0 0,-1-1 1 0 0,0 1-1 0 0,-2-1 0 0 0,-1 1 1 0 0,-13-45-1 0 0,14 65 29 0 0,1 0 0 0 0,0 0 0 0 0,-1 0 0 0 0,-6-8 0 0 0,8 13-4 0 0,0 0 1 0 0,0-1-1 0 0,0 1 1 0 0,0 0-1 0 0,0 0 1 0 0,0 0 0 0 0,0-1-1 0 0,0 1 1 0 0,-1 0-1 0 0,1 1 1 0 0,0-1-1 0 0,0 0 1 0 0,0 0-1 0 0,0 0 1 0 0,0 1-1 0 0,0-1 1 0 0,0 1-1 0 0,-2 0 1 0 0,1 0 14 0 0,-1 0-3 0 0,0 0 0 0 0,-1 1 0 0 0,1-1 0 0 0,0 1 0 0 0,0 0 0 0 0,0 0 0 0 0,1 0 0 0 0,-1 1 0 0 0,0-1 0 0 0,-3 5 0 0 0,-22 32 151 0 0,20-26-121 0 0,-18 27 11 0 0,2 1-1 0 0,2 1 1 0 0,2 1-1 0 0,-16 47 0 0 0,30-67-31 0 0,-6 35-1 0 0,9-39-27 0 0,2-13-4 0 0,0-4 0 0 0,1 0 0 0 0,-1 0 0 0 0,1 0 0 0 0,0 0 0 0 0,0 0 0 0 0,0 0 0 0 0,0 0 0 0 0,0 0 0 0 0,0 0 0 0 0,1 0 0 0 0,-1 0 0 0 0,1 0 0 0 0,0 0 0 0 0,1 4 0 0 0,-2-6-2 0 0,0 1-1 0 0,0-1 1 0 0,0 1-1 0 0,0-1 0 0 0,1 0 1 0 0,-1 1-1 0 0,0-1 1 0 0,0 1-1 0 0,1-1 1 0 0,-1 0-1 0 0,0 1 1 0 0,1-1-1 0 0,-1 0 1 0 0,0 1-1 0 0,1-1 1 0 0,-1 0-1 0 0,0 1 1 0 0,1-1-1 0 0,-1 0 0 0 0,1 0 1 0 0,-1 1-1 0 0,0-1 1 0 0,1 0-1 0 0,-1 0 1 0 0,1 0-1 0 0,-1 0 1 0 0,1 0-1 0 0,0 0 1 0 0,0 0-12 0 0,0 0 0 0 0,1 0 1 0 0,-1 0-1 0 0,0-1 1 0 0,0 1-1 0 0,0-1 0 0 0,0 1 1 0 0,0-1-1 0 0,0 1 0 0 0,0-1 1 0 0,2-1-1 0 0,0 0-28 0 0,0-1-1 0 0,0 0 1 0 0,0 0-1 0 0,0 0 1 0 0,4-6-1 0 0,2-7-56 0 0,-1 0-1 0 0,-1 0 1 0 0,-1 0 0 0 0,0-1-1 0 0,5-28 1 0 0,7-89-304 0 0,-17 116 398 0 0,3-83 94 0 0,-3 77-98 0 0,-1 4 12 0 0,-3-24 0 0 0,2 38 27 0 0,0-1 0 0 0,0 1 1 0 0,-1-1-1 0 0,0 1 0 0 0,0 0 1 0 0,0 0-1 0 0,-6-10 0 0 0,8 16-18 0 0,-1-1-1 0 0,1 0 0 0 0,-1 0 1 0 0,1 0-1 0 0,-1 1 0 0 0,0-1 1 0 0,1 0-1 0 0,-1 0 1 0 0,0 1-1 0 0,0-1 0 0 0,1 1 1 0 0,-1-1-1 0 0,0 1 0 0 0,0-1 1 0 0,0 1-1 0 0,0-1 1 0 0,0 1-1 0 0,1 0 0 0 0,-1-1 1 0 0,0 1-1 0 0,0 0 1 0 0,0 0-1 0 0,0 0 0 0 0,0 0 1 0 0,0 0-1 0 0,0 0 0 0 0,0 0 1 0 0,0 0-1 0 0,0 0 1 0 0,0 0-1 0 0,0 1 0 0 0,0-1 1 0 0,0 0-1 0 0,0 1 0 0 0,0-1 1 0 0,0 0-1 0 0,1 1 1 0 0,-1-1-1 0 0,0 1 0 0 0,-1 0 1 0 0,-3 3 42 0 0,0 1 0 0 0,0-1 0 0 0,0 1 0 0 0,-7 9 0 0 0,7-8-15 0 0,-4 5 6 0 0,1-1 0 0 0,0 1 0 0 0,0 1-1 0 0,-10 21 1 0 0,-1 7-47 0 0,8-17 9 0 0,-17 44-1 0 0,23-47 4 0 0,-4 5 5 0 0,2 1-1 0 0,-3 27 0 0 0,3-17-14 0 0,4-25 0 0 0,1 0 0 0 0,-1 17 0 0 0,-1 16-93 0 0,4-43 10 0 0,15-8 56 0 0,-12 5 5 0 0,-2 0-1 0 0,1 0 1 0 0,0-1-1 0 0,0 1 1 0 0,-1 0-1 0 0,1-1 0 0 0,-1 1 1 0 0,0 0-1 0 0,1-1 1 0 0,0-4-1 0 0,8-29-1 0 0,-5 17 1 0 0,-2 10 13 0 0,-1 1 0 0 0,2-15 0 0 0,-3 3 9 0 0,-3-24 0 0 0,1 2 14 0 0,-4 0 32 0 0,1 22-37 0 0,4 19-8 0 0,-4-14 20 0 0,1 12-15 0 0,1 0 1 0 0,0 0 0 0 0,-1 1-1 0 0,0-1 1 0 0,-3-3-1 0 0,5 5 2 0 0,0 0-1 0 0,-1 0 1 0 0,1 0-1 0 0,0 0 1 0 0,-1 0-1 0 0,1 0 1 0 0,-1 1-1 0 0,1-1 1 0 0,-1 0-1 0 0,1 1 1 0 0,-3-1-1 0 0,2 0 1 0 0,-1 1-1 0 0,1 0 1 0 0,0 1 0 0 0,-1-1-1 0 0,1 0 1 0 0,0 1-1 0 0,0-1 1 0 0,-1 1-1 0 0,1 0 1 0 0,0-1-1 0 0,0 1 1 0 0,-2 2-1 0 0,2-2-19 0 0,0 0-1 0 0,0 0 1 0 0,1 0-1 0 0,-1 1 1 0 0,0-1-1 0 0,1 0 1 0 0,-1 1-1 0 0,-1 2 0 0 0,-6 6 136 0 0,8-10-114 0 0,0 1 0 0 0,1-1 0 0 0,-1 1 0 0 0,0-1 1 0 0,1 1-1 0 0,-1 0 0 0 0,1-1 0 0 0,-1 1 0 0 0,1 0 0 0 0,-1-1 0 0 0,1 1 0 0 0,0 0 0 0 0,-1-1 0 0 0,1 1 0 0 0,0 0 1 0 0,-1 0-1 0 0,1 1 0 0 0,0-2-15 0 0,0 0 0 0 0,0 0 1 0 0,0 0-1 0 0,0 0 0 0 0,0 0 0 0 0,0 1 1 0 0,0-1-1 0 0,-1 0 0 0 0,1 0 1 0 0,0 0-1 0 0,0 0 0 0 0,0 1 0 0 0,0-1 1 0 0,0 0-1 0 0,0 0 0 0 0,0 0 1 0 0,0 0-1 0 0,-1 0 0 0 0,1 0 0 0 0,0 0 1 0 0,0 0-1 0 0,0 1 0 0 0,0-1 1 0 0,0 0-1 0 0,-1 0 0 0 0,1 0 1 0 0,0 0-1 0 0,0 0 0 0 0,0 0 0 0 0,0 0 1 0 0,-1 0-1 0 0,1 0 0 0 0,0 0 1 0 0,0 0-1 0 0,0 0 0 0 0,-3-13-105 0 0,2-8 112 0 0,1 19 0 0 0,0 1 0 0 0,-1-1 1 0 0,1 1-1 0 0,0-1 0 0 0,0 1 0 0 0,0-1 0 0 0,0 1 0 0 0,0-1 1 0 0,0 1-1 0 0,1-3 0 0 0,0-1-14 0 0,2-20-46 0 0,-3 18 60 0 0,0 1 0 0 0,-2-1 0 0 0,-2 1 0 0 0,1 2 0 0 0,-4-1 0 0 0,4 0 0 0 0,2 1 0 0 0,0 4 0 0 0,1-1 0 0 0,0 1 0 0 0,0-1 0 0 0,-1 1 0 0 0,1 0 0 0 0,0-1 0 0 0,0 1 0 0 0,0-1 0 0 0,-1 1 0 0 0,1-1 0 0 0,0 1 0 0 0,0-1 0 0 0,0 1 0 0 0,0 0 0 0 0,0-1 0 0 0,0 1 0 0 0,0-1 0 0 0,0 1 0 0 0,0-1 0 0 0,0 1 0 0 0,0-1 0 0 0,0 1 0 0 0,1-1 0 0 0,-1 1 0 0 0,0-1 0 0 0,0 1 0 0 0,1-1 0 0 0,0-1 0 0 0,0-9 0 0 0,1 0 0 0 0,0 0 0 0 0,4-10 0 0 0,-1-15 0 0 0,-4 30 0 0 0,1 0 0 0 0,-1 0 0 0 0,0 0 0 0 0,0 0 0 0 0,-1-9 0 0 0,4-19 0 0 0,9-5 117 0 0,5 0-106 0 0,-1 0-11 0 0,1-15 199 0 0,-13 34-120 0 0,2-8-66 0 0,-4 15 27 0 0,-2 12-57 0 0,-1 0 0 0 0,0-1 1 0 0,1 1-1 0 0,-1 0 0 0 0,0 0 0 0 0,0-1 0 0 0,1 1 0 0 0,-1 0 0 0 0,0-1 0 0 0,-1-1 0 0 0,1 1-36 0 0,-2 2 61 0 0,0 0 0 0 0,1 0 1 0 0,-1 0-1 0 0,0 0 0 0 0,0 0 0 0 0,0 0 0 0 0,0 0 1 0 0,0 1-1 0 0,1-1 0 0 0,-1 0 0 0 0,0 1 0 0 0,0 0 0 0 0,1-1 1 0 0,-1 1-1 0 0,0 0 0 0 0,1 0 0 0 0,-1 0 0 0 0,1 0 0 0 0,-1 0 1 0 0,1 0-1 0 0,0 1 0 0 0,-2 1 0 0 0,-8 10-8 0 0,9-12 0 0 0,0 1 0 0 0,1-1 0 0 0,-1 1 0 0 0,1 0 0 0 0,0 0 0 0 0,-1 0 0 0 0,1 0 0 0 0,0 0 0 0 0,-1 2 0 0 0,-20 45 0 0 0,-2 18 0 0 0,24-67 0 0 0,0 0 0 0 0,0 0 0 0 0,0 0 0 0 0,0 0 0 0 0,0 0 0 0 0,0 0 0 0 0,0 0 0 0 0,0 1 0 0 0,0-1 0 0 0,0 0 0 0 0,0 0 0 0 0,0 0 0 0 0,0 0 1 0 0,0 0-1 0 0,0 0 0 0 0,0 0 0 0 0,0 0 0 0 0,0 0 0 0 0,0 0 0 0 0,0 0 0 0 0,0 1 0 0 0,0-1 0 0 0,0 0 0 0 0,0 0 0 0 0,0 0 0 0 0,0 0 0 0 0,0 0 0 0 0,0 0 0 0 0,0 0 0 0 0,0 0 0 0 0,0 0 0 0 0,0 0 0 0 0,0 0 0 0 0,0 0 0 0 0,1 0 0 0 0,-1 0 0 0 0,0 0 0 0 0,0 1 0 0 0,0-1 0 0 0,0 0 0 0 0,0 0 0 0 0,0 0 0 0 0,0 0 0 0 0,0 0 0 0 0,0 0 0 0 0,0 0 0 0 0,0 0 0 0 0,0 0 0 0 0,0 0 1 0 0,1 0-1 0 0,-1 0 0 0 0,0 0 0 0 0,0 0 0 0 0,0 0 0 0 0,6-2-7 0 0,6-7-72 0 0,-1-12-11 0 0,0 0 0 0 0,-2 0 0 0 0,12-41 0 0 0,-12 35 62 0 0,0-15 39 0 0,-11 44 23 0 0,0 21-15 0 0,1 16-19 0 0,-3 39 0 0 0,3-64 0 0 0,1 0 0 0 0,0 0 0 0 0,3 16 0 0 0,-1-2 0 0 0,0-21 0 0 0,0 1 0 0 0,0-3 11 0 0,-1-5 1 0 0,-1 0-11 0 0,0 1 1 0 0,1-1-1 0 0,-1 0 0 0 0,0 0 0 0 0,1 0 0 0 0,-1 0 0 0 0,0 0 1 0 0,1 0-1 0 0,-1 0 0 0 0,1 0 0 0 0,-1 1 0 0 0,0-1 0 0 0,1 0 1 0 0,-1-1-1 0 0,1 1 0 0 0,-1 0 0 0 0,0 0 0 0 0,1 0 0 0 0,-1 0 1 0 0,0 0-1 0 0,1 0 0 0 0,-1 0 0 0 0,0 0 0 0 0,1-1 0 0 0,-1 1 1 0 0,0 0-1 0 0,1 0 0 0 0,-1-1 0 0 0,0 1 0 0 0,1 0 0 0 0,-1 0 1 0 0,0-1-1 0 0,0 1 0 0 0,1-1 0 0 0,0-1-7 0 0,0 0-1 0 0,0 0 1 0 0,0 0 0 0 0,0-1-1 0 0,0 1 1 0 0,-1 0-1 0 0,1 0 1 0 0,-1-1 0 0 0,0 1-1 0 0,0-1 1 0 0,1 1-1 0 0,-1 0 1 0 0,-1-1 0 0 0,1 1-1 0 0,0 0 1 0 0,-1-1-1 0 0,1 1 1 0 0,-1 0 0 0 0,-1-4-1 0 0,-1 0 7 0 0,1 1 11 0 0,1 5-8 0 0,1 0 1 0 0,-1 0-1 0 0,0 1 0 0 0,0-1 1 0 0,1 0-1 0 0,-1 0 0 0 0,0 1 1 0 0,0-1-1 0 0,1 0 1 0 0,-1 1-1 0 0,0-1 0 0 0,1 1 1 0 0,-1-1-1 0 0,0 1 0 0 0,1-1 1 0 0,-1 1-1 0 0,1 0 0 0 0,-1 0 1 0 0,-2 4 12 0 0,0 0-1 0 0,1 1 1 0 0,0-1 0 0 0,0 0-1 0 0,0 1 1 0 0,1 0 0 0 0,-1 5-1 0 0,-3 45-28 0 0,2-14-57 0 0,2-31 61 0 0,0 0-1 0 0,2 0 0 0 0,-1 0 1 0 0,3 14-1 0 0,0 4 5 0 0,-3-16 67 0 0,-1-4 29 0 0,-18-2-220 0 0,16-7 119 0 0,-3 2 9 0 0,0-1-1 0 0,0 1 1 0 0,-8 4-1 0 0,7-2 2 0 0,1 0 0 0 0,0 1 0 0 0,0 0 0 0 0,-9 9 0 0 0,-12 10 0 0 0,17-14 0 0 0,3-7 0 0 0,2-4 0 0 0,4-6 0 0 0,11-29-72 0 0,-10 36 71 0 0,-2-1 0 0 0,-5 17 14 0 0,5-14 11 0 0,-3 17 5 0 0,5-19-29 0 0,0 0 0 0 0,0 0 0 0 0,0 1 0 0 0,0-1 0 0 0,0 0 0 0 0,0 1 0 0 0,0-1 0 0 0,0 0 0 0 0,0 0 0 0 0,0 1 0 0 0,0-1 0 0 0,0 0 0 0 0,1 1 0 0 0,-1-1 0 0 0,0 0 0 0 0,0 0 0 0 0,0 1 0 0 0,0-1 0 0 0,0 0 0 0 0,1 0 0 0 0,-1 0 0 0 0,0 1 0 0 0,0-1 0 0 0,0 0 0 0 0,1 0 0 0 0,-1 0 0 0 0,0 1 0 0 0,0-1 0 0 0,0 0 0 0 0,1 0 0 0 0,-1 0 0 0 0,0 0 0 0 0,1 0 0 0 0,-1 0 0 0 0,0 1 0 0 0,0-1 0 0 0,1 0 0 0 0,-1 0 0 0 0,0 0 0 0 0,0 0 0 0 0,1 0 0 0 0,-1 0 0 0 0,0 0 0 0 0,1 0 0 0 0,-1 0 0 0 0,0 0 0 0 0,0-1 0 0 0,1 1 0 0 0,-1 0 0 0 0,1 0 0 0 0,11-4 0 0 0,-4-2-11 0 0,-1-2 0 0 0,0 1 0 0 0,0-1 0 0 0,0 0 0 0 0,-1 0-1 0 0,0-1 1 0 0,-1 0 0 0 0,0 0 0 0 0,4-11 0 0 0,7-11-6 0 0,17-36 17 0 0,-30 60 6 0 0,0 1 0 0 0,0-1 0 0 0,2-10 0 0 0,5-10 23 0 0,44-118 46 0 0,-28 79-75 0 0,-25 62 0 0 0,1 0 0 0 0,-1 0 0 0 0,0 0 0 0 0,0 0 0 0 0,0-5 0 0 0,0 4 0 0 0,-1 1 0 0 0,1 0 0 0 0,0 0 0 0 0,0 1 0 0 0,3-7 0 0 0,-3 8 0 0 0,-1 0 0 0 0,1 0 0 0 0,-1 0 0 0 0,0 0 0 0 0,1 0 0 0 0,-1 0 0 0 0,0 0 0 0 0,0-3 0 0 0,0-10 0 0 0,0 15 0 0 0,0-7 0 0 0,-8-14 0 0 0,8 20 0 0 0,-1-2 0 0 0,-11-5 0 0 0,8 6 8 0 0,2 2-6 0 0,0 0 0 0 0,1-1 0 0 0,-1 1-1 0 0,0-1 1 0 0,1 1 0 0 0,-1-1 0 0 0,1 0 0 0 0,-1 1-1 0 0,1-1 1 0 0,-1 0 0 0 0,1 0 0 0 0,0 0 0 0 0,-1 0 0 0 0,1 0-1 0 0,0-1 1 0 0,0 1 0 0 0,0 0 0 0 0,0-1 0 0 0,0 1-1 0 0,0 0 1 0 0,0-1 0 0 0,0 1 0 0 0,1-1 0 0 0,-1-1-1 0 0,-1-17-45 0 0,2 11 35 0 0,0 5 9 0 0,1 0 0 0 0,-1 1 0 0 0,1-1 0 0 0,0 0 0 0 0,2-6 0 0 0,0 1 0 0 0,-1-3-104 0 0,-2 7 21 0 0,-1 7 21 0 0,0 3 49 0 0,0 0 0 0 0,0 0 0 0 0,0 1 0 0 0,0 7 0 0 0,-1 9 160 0 0,2-20-136 0 0,-1 1 0 0 0,1-1 0 0 0,0 1 0 0 0,0-1-1 0 0,0 1 1 0 0,1 0 0 0 0,-1-1 0 0 0,1 1 0 0 0,-1-1-1 0 0,1 1 1 0 0,0-1 0 0 0,0 0 0 0 0,0 1-1 0 0,0-1 1 0 0,2 3 0 0 0,3 7 7 0 0,-5-9-18 0 0,0 0 0 0 0,0 0 0 0 0,0 0 0 0 0,1 0 0 0 0,-1 0 0 0 0,1 0 0 0 0,0-1 0 0 0,0 1 0 0 0,0-1 0 0 0,0 1 0 0 0,0-1 0 0 0,5 3 0 0 0,-1 0 0 0 0,-2-1 0 0 0,0-1 0 0 0,0 1 0 0 0,0-1 0 0 0,0 0 0 0 0,1 0 0 0 0,-1-1 0 0 0,1 1 0 0 0,0-1 0 0 0,0 0 0 0 0,0 0 0 0 0,0-1 0 0 0,0 0 0 0 0,0 1 0 0 0,1-2 0 0 0,8 2 0 0 0,-5-2 0 0 0,-2 1 0 0 0,1-1 0 0 0,-1-1 0 0 0,1 1 0 0 0,-1-1 0 0 0,1-1 0 0 0,-1 1 0 0 0,0-1 0 0 0,0 0 0 0 0,1-1 0 0 0,7-4 0 0 0,-13 6 0 0 0,0 0 0 0 0,0-1 0 0 0,0 1 0 0 0,0-1 0 0 0,0 0 0 0 0,0 0 0 0 0,-1 1 0 0 0,1-1 0 0 0,0 0 0 0 0,-1 0 0 0 0,0 0 0 0 0,1-1 0 0 0,-1 1 0 0 0,1-4 0 0 0,-2 5 0 0 0,1 1 0 0 0,-1-1 0 0 0,0 0 0 0 0,1 0 0 0 0,-1 0 0 0 0,0-1 0 0 0,0 1 0 0 0,0 0 0 0 0,0 0 0 0 0,0 0 0 0 0,0 0 0 0 0,0 0 0 0 0,-1 0 0 0 0,1 0 0 0 0,0 0 0 0 0,0 0 0 0 0,-1 0 0 0 0,1 0 0 0 0,-1 1 0 0 0,1-1 0 0 0,-2-2 0 0 0,1 2 0 0 0,1-1 0 0 0,-1 1 0 0 0,0 0 0 0 0,1 0 0 0 0,-1-1 0 0 0,0 1 0 0 0,0 0 0 0 0,0 0 0 0 0,0 0 0 0 0,0 0 0 0 0,0 0 0 0 0,0 0 0 0 0,-1 0 0 0 0,1 1 0 0 0,0-1 0 0 0,0 0 0 0 0,-1 1 0 0 0,-1-2 0 0 0,-1 1 0 0 0,-5-3 0 0 0,0 1 0 0 0,0 0 0 0 0,0 1 0 0 0,0 0 0 0 0,0 0 0 0 0,0 1 0 0 0,0 1 0 0 0,-1-1 0 0 0,-14 2 0 0 0,9 1 0 0 0,1 0 0 0 0,-1 1 0 0 0,1 0 0 0 0,0 1 0 0 0,-19 8 0 0 0,19-5 3 0 0,12-5-5 0 0,0-1 0 0 0,-1 1 0 0 0,1-1-1 0 0,0 0 1 0 0,-1 0 0 0 0,-4 2 0 0 0,34 1-314 0 0,-13-4 276 0 0,-1 0 0 0 0,1-1 0 0 0,26-6 0 0 0,5 0-8 0 0,-5 1-44 0 0,51-16 1 0 0,-72 18 82 0 0,20-13 24 0 0,-35 15 157 0 0,-5 0 77 0 0,-6-1-101 0 0,-7 2-132 0 0,1 1-1 0 0,0 1 1 0 0,0 0 0 0 0,-18 4-1 0 0,-50 15 84 0 0,24-5-68 0 0,42-11-32 0 0,-125 34-81 0 0,139-38 22 0 0,21 2-290 0 0,9-1 139 0 0,78-7-41 0 0,10 2 156 0 0,-39 3 68 0 0,-56 2 23 0 0,35 4 0 0 0,-4 0 343 0 0,-11-1-61 0 0,-41-4-174 0 0,0-1 36 0 0,1-2 214 0 0,-32-3-108 0 0,26 5-244 0 0,0 1 0 0 0,0-1 0 0 0,0 1 0 0 0,0 0 0 0 0,-1 0 0 0 0,1 1-1 0 0,0-1 1 0 0,0 1 0 0 0,0 0 0 0 0,0 0 0 0 0,0 0 0 0 0,-4 2 0 0 0,1-1-2 0 0,-21 8 1 0 0,26-10-12 0 0,0 1 1 0 0,0 0-1 0 0,-1 0 1 0 0,1 1-1 0 0,0-1 0 0 0,0 0 1 0 0,0 1-1 0 0,1-1 0 0 0,-1 1 1 0 0,0 0-1 0 0,0-1 0 0 0,1 1 1 0 0,-1 0-1 0 0,-1 4 0 0 0,-8 7-37 0 0,7-9 38 0 0,4-3 7 0 0,-1 0 0 0 0,1-1 0 0 0,0 1 0 0 0,0 0 0 0 0,-1 0-1 0 0,1-1 1 0 0,0 1 0 0 0,0 0 0 0 0,0 0 0 0 0,0 0-1 0 0,0-1 1 0 0,0 1 0 0 0,0 0 0 0 0,1 0 0 0 0,-1 0-1 0 0,0-1 1 0 0,0 1 0 0 0,0 0 0 0 0,1 0 0 0 0,-1-1-1 0 0,0 1 1 0 0,1 0 0 0 0,-1-1 0 0 0,1 1 0 0 0,-1 0 0 0 0,1-1-1 0 0,0 2 1 0 0,9 5 4 0 0,-6-7 0 0 0,-3 0 0 0 0,13 1 0 0 0,-12 0 0 0 0,-1-1 0 0 0,1 0 0 0 0,0 0 0 0 0,-1 0 0 0 0,1 0 0 0 0,-1 0 0 0 0,1 0 0 0 0,-1-1 0 0 0,1 1 0 0 0,2-1 0 0 0,6-2 0 0 0,0 0 64 0 0,-8 2-50 0 0,0 0 1 0 0,1 0-1 0 0,-1 1 0 0 0,1-1 1 0 0,-1 1-1 0 0,1-1 1 0 0,0 1-1 0 0,4 0 0 0 0,-1 20-7 0 0,-4-11 42 0 0,0 1 0 0 0,-1-1 1 0 0,-1 1-1 0 0,1-1 0 0 0,-1 1 0 0 0,-1-1 0 0 0,-2 14 0 0 0,-1 24 134 0 0,3-17-156 0 0,0-10-8 0 0,2 22-1 0 0,0-35-18 0 0,2-10-2 0 0,-1-1 0 0 0,0 1 0 0 0,0 0 0 0 0,-1-1 0 0 0,1 1 0 0 0,1-7-1 0 0,-2 0-54 0 0,-1 0-1 0 0,0 1 1 0 0,-3-15-1 0 0,1 9 23 0 0,1 11 24 0 0,1 3-31 0 0,0 0 19 0 0,-5 93-12 0 0,3-60 203 0 0,0-1-1 0 0,5 54 1 0 0,-2-76-143 0 0,0-1 0 0 0,1 1 1 0 0,0 0-1 0 0,1-1 0 0 0,0 1 0 0 0,7 14 0 0 0,-10-23-25 0 0,0 0 0 0 0,0 1 0 0 0,0-1 0 0 0,0 1 0 0 0,0-1 0 0 0,0 1 1 0 0,1-1-1 0 0,-1 0 0 0 0,0 1 0 0 0,0-1 0 0 0,1 0 0 0 0,-1 1 0 0 0,0-1 0 0 0,0 0 0 0 0,1 1 0 0 0,-1-1 0 0 0,0 0 0 0 0,1 1 0 0 0,-1-1 0 0 0,0 0 0 0 0,1 0 0 0 0,-1 1 0 0 0,0-1 1 0 0,1 0-1 0 0,-1 0 0 0 0,1 0 0 0 0,-1 0 0 0 0,0 1 0 0 0,1-1 0 0 0,-1 0 0 0 0,1 0 0 0 0,-1 0 0 0 0,1 0 0 0 0,1 0 9 0 0,-1 0-11 0 0,1 0 0 0 0,-1 0 1 0 0,1 0-1 0 0,-1 0 0 0 0,1 0 1 0 0,-1 0-1 0 0,1 0 0 0 0,-1-1 0 0 0,1 1 1 0 0,-1 0-1 0 0,0-1 0 0 0,1 1 1 0 0,-1-1-1 0 0,1 0 0 0 0,-1 1 1 0 0,0-1-1 0 0,1 0 0 0 0,-1 0 0 0 0,0 0 1 0 0,0 0-1 0 0,0 0 0 0 0,0 0 1 0 0,0 0-1 0 0,0 0 0 0 0,0-1 1 0 0,0 1-1 0 0,0 0 0 0 0,1-3 0 0 0,-1 2-27 0 0,0-1 0 0 0,0 0 0 0 0,0 0-1 0 0,0 0 1 0 0,0 0 0 0 0,0-3-1 0 0,4-16-38 0 0,-3 18 68 0 0,-1 0 0 0 0,-1-1 0 0 0,1 1 0 0 0,-1 0 0 0 0,1 0 0 0 0,-1-1 0 0 0,0 1 0 0 0,-1-5 0 0 0,0-10 0 0 0,0 9 18 0 0,0 0-1 0 0,0-1 1 0 0,-1 1 0 0 0,-1 0-1 0 0,0 0 1 0 0,0 1-1 0 0,-1-1 1 0 0,0 1 0 0 0,0-1-1 0 0,-1 1 1 0 0,-1 1-1 0 0,1-1 1 0 0,-1 1 0 0 0,-14-14-1 0 0,18 20-17 0 0,1 0 0 0 0,-1 1 0 0 0,0-1 0 0 0,0 1 0 0 0,0 0 0 0 0,0-1 0 0 0,-1 1 0 0 0,1 0 0 0 0,-2 0 0 0 0,3 0 0 0 0,-1 0 0 0 0,1 1 0 0 0,0 0 0 0 0,0-1 0 0 0,0 1 0 0 0,0 0 0 0 0,0 0 0 0 0,0-1 0 0 0,-1 1 0 0 0,1 0 0 0 0,0 0 0 0 0,0 0 0 0 0,0 0 0 0 0,0 1 0 0 0,0-1 0 0 0,-1 0 0 0 0,1 0 0 0 0,0 1 0 0 0,0-1 0 0 0,-2 1 0 0 0,0 1 0 0 0,1-1-1 0 0,0 0-1 0 0,0 0 1 0 0,0 0-1 0 0,0 1 1 0 0,0-1-1 0 0,0 1 0 0 0,0-1 1 0 0,1 1-1 0 0,-1 0 1 0 0,0 0-1 0 0,1 0 1 0 0,0 0-1 0 0,-1 0 1 0 0,1 0-1 0 0,0 0 1 0 0,0 0-1 0 0,-1 3 1 0 0,-2 5 4 0 0,1-1 0 0 0,-3 18-1 0 0,3-10-4 0 0,1 0 1 0 0,1 0-1 0 0,1 1 0 0 0,0-1 0 0 0,4 24 0 0 0,-2-28 6 0 0,1 1 0 0 0,0-1 1 0 0,1 1-1 0 0,0-1 0 0 0,1 0 0 0 0,1 0 1 0 0,7 13-1 0 0,-10-21-4 0 0,0-1-1 0 0,1 1 1 0 0,0-1 0 0 0,-1 0-1 0 0,1 0 1 0 0,0 0 0 0 0,1-1-1 0 0,7 6 1 0 0,-10-8 2 0 0,0 0 1 0 0,0 1-1 0 0,1-1 0 0 0,-1 0 0 0 0,0 0 1 0 0,1 0-1 0 0,-1-1 0 0 0,1 1 0 0 0,-1-1 1 0 0,1 1-1 0 0,0-1 0 0 0,-1 0 0 0 0,1 0 0 0 0,-1 0 1 0 0,1 0-1 0 0,-1 0 0 0 0,1-1 0 0 0,0 1 1 0 0,-1-1-1 0 0,5-1 0 0 0,12-5-47 0 0,-16 6 25 0 0,1-1 1 0 0,0 1-1 0 0,-1 0 0 0 0,1-1 0 0 0,-1 0 1 0 0,0 0-1 0 0,1 0 0 0 0,2-3 0 0 0,4-4-54 0 0,-3 4 23 0 0,-1-1 0 0 0,0 1 0 0 0,0-1 0 0 0,7-11 0 0 0,-7 8 34 0 0,-1 3 9 0 0,-1-1 0 0 0,1 0 1 0 0,-1 0-1 0 0,-1 0 0 0 0,0 0 0 0 0,0-1 0 0 0,3-9 0 0 0,-4 8 26 0 0,-1 0 0 0 0,1 0 0 0 0,-1-13 0 0 0,-1 18-7 0 0,0 0 0 0 0,-1 0 0 0 0,1 0 0 0 0,-1 0-1 0 0,0 0 1 0 0,0 0 0 0 0,0 0 0 0 0,0 0-1 0 0,-1 0 1 0 0,-1-3 0 0 0,2 6-8 0 0,1 0 0 0 0,0 1 0 0 0,-1-1 0 0 0,1 0 1 0 0,-1 0-1 0 0,1 1 0 0 0,-1-1 0 0 0,1 0 0 0 0,-1 1 0 0 0,1-1 1 0 0,-1 1-1 0 0,0-1 0 0 0,1 1 0 0 0,-1-1 0 0 0,0 1 0 0 0,1-1 0 0 0,-1 1 1 0 0,0 0-1 0 0,0-1 0 0 0,1 1 0 0 0,-1 0 0 0 0,0 0 0 0 0,0-1 1 0 0,0 1-1 0 0,-1 0 0 0 0,0 0 4 0 0,-5 0 6 0 0,4 2 9 0 0,0 0 0 0 0,0 0-1 0 0,0 1 1 0 0,1-1 0 0 0,-1 0 0 0 0,0 1-1 0 0,1 0 1 0 0,0 0 0 0 0,-1 0-1 0 0,1 0 1 0 0,0 0 0 0 0,1 0-1 0 0,-1 0 1 0 0,-1 5 0 0 0,-5 7 87 0 0,6-9-97 0 0,0 0-1 0 0,0-1 1 0 0,0 1 0 0 0,1 0-1 0 0,0 1 1 0 0,0-1-1 0 0,0 12 1 0 0,1-5-9 0 0,-1 0-3 0 0,4 25 0 0 0,-1-12 0 0 0,-2-19 0 0 0,2 0 0 0 0,-1 0 0 0 0,5 13 0 0 0,1 2 0 0 0,-7-19-5 0 0,1-1 0 0 0,0 0 0 0 0,0 1 0 0 0,-1-1 0 0 0,1 0 0 0 0,1 0 0 0 0,-1 1 0 0 0,0-1 0 0 0,1 0 0 0 0,-1 0 0 0 0,1 0 0 0 0,-1-1 0 0 0,1 1 1 0 0,0 0-1 0 0,0 0 0 0 0,0-1 0 0 0,0 1 0 0 0,0-1 0 0 0,0 0 0 0 0,0 0 0 0 0,0 0 0 0 0,1 0 0 0 0,-1 0 0 0 0,0 0 0 0 0,1 0 0 0 0,-1-1 0 0 0,1 1 0 0 0,-1-1 0 0 0,0 0 0 0 0,1 0 0 0 0,-1 0 0 0 0,1 0 0 0 0,-1 0 0 0 0,1 0 0 0 0,-1-1 0 0 0,1 1 0 0 0,-1-1 0 0 0,0 1 0 0 0,1-1 0 0 0,-1 0 0 0 0,0 0 0 0 0,1 0 0 0 0,-1-1 0 0 0,0 1 0 0 0,0 0 0 0 0,0-1 0 0 0,3-3 0 0 0,10-6-87 0 0,-12 9 77 0 0,0 0 0 0 0,1-1 0 0 0,-1 0-1 0 0,0 0 1 0 0,0 0 0 0 0,4-6 0 0 0,0-1-34 0 0,-3 5 14 0 0,-1-1 0 0 0,1 1 0 0 0,-1-1 0 0 0,0 0 0 0 0,3-10 0 0 0,-1 0 5 0 0,-3 11 25 0 0,0 0 0 0 0,-1 0 0 0 0,0 1 1 0 0,0-1-1 0 0,0 0 0 0 0,0-9 0 0 0,0 1 46 0 0,-1 11-27 0 0,1-1 0 0 0,-1 1 0 0 0,0-1 0 0 0,0 0 0 0 0,0 1 0 0 0,0-1 1 0 0,-1 1-1 0 0,1-1 0 0 0,-1 1 0 0 0,1-1 0 0 0,-1 1 0 0 0,0-1 0 0 0,0 1 1 0 0,0-1-1 0 0,-2-2 0 0 0,-1 1 11 0 0,3 4-19 0 0,1 0 0 0 0,-1-1-1 0 0,1 1 1 0 0,0 0 0 0 0,-1 0-1 0 0,1 0 1 0 0,-1 0 0 0 0,1 0-1 0 0,-1 0 1 0 0,1 0 0 0 0,-1 0 0 0 0,1 0-1 0 0,-1 0 1 0 0,1 0 0 0 0,0 0-1 0 0,-1 0 1 0 0,1 0 0 0 0,-1 0-1 0 0,1 0 1 0 0,-1 0 0 0 0,1 0 0 0 0,-1 1-1 0 0,1-1 1 0 0,0 0 0 0 0,-1 0-1 0 0,1 1 1 0 0,0-1 0 0 0,-1 0 0 0 0,1 1-1 0 0,0-1 1 0 0,-1 0 0 0 0,1 1-1 0 0,0-1 1 0 0,-1 0 0 0 0,1 1-1 0 0,0-1 1 0 0,0 1 0 0 0,0-1 0 0 0,-1 1-1 0 0,0 0 26 0 0,0 1-16 0 0,-1 1 1 0 0,0-1-1 0 0,1 0 1 0 0,-1 1-1 0 0,1-1 1 0 0,0 1-1 0 0,0-1 1 0 0,0 1-1 0 0,0 0 1 0 0,0-1 0 0 0,0 1-1 0 0,1 0 1 0 0,-1 3-1 0 0,-2 9 20 0 0,-1 2-23 0 0,1 1-1 0 0,1 0 1 0 0,0 24 0 0 0,1-8-6 0 0,1-20-6 0 0,0-1 0 0 0,1 0 0 0 0,1 0 0 0 0,0 1 0 0 0,1-1 0 0 0,7 21 0 0 0,-6-26 0 0 0,-4-8 0 0 0,0 0 0 0 0,0 0 0 0 0,1 0 0 0 0,-1 1 0 0 0,0-1 0 0 0,0 0 0 0 0,0 0 0 0 0,1 0 0 0 0,-1 1 0 0 0,0-1 0 0 0,0 0 0 0 0,1 0 0 0 0,-1 0 0 0 0,0 0 0 0 0,0 0 0 0 0,1 0 0 0 0,-1 0 0 0 0,0 0 0 0 0,1 0 0 0 0,-1 0 0 0 0,0 0 0 0 0,0 0 0 0 0,1 0 0 0 0,-1 0 0 0 0,0 0 0 0 0,1 0 0 0 0,-1 0 0 0 0,0 0 0 0 0,0 0 0 0 0,1 0 0 0 0,-1 0 0 0 0,0 0 0 0 0,4-3 0 0 0,0 0-16 0 0,0-1 1 0 0,0 1-1 0 0,0-1 0 0 0,0 0 0 0 0,0 0 0 0 0,-1 0 1 0 0,0 0-1 0 0,4-5 0 0 0,0-4-73 0 0,11-23 0 0 0,-5-5-98 0 0,-8 23 158 0 0,-4 15 24 0 0,0-1 0 0 0,0 1 0 0 0,-1 0 0 0 0,1-1 1 0 0,-1 1-1 0 0,0 0 0 0 0,0-1 0 0 0,0 1 0 0 0,-1 0 0 0 0,1-1 0 0 0,-1 1 0 0 0,-1-4 0 0 0,2 7 10 0 0,0-1 0 0 0,0 1 0 0 0,-1 0 0 0 0,1-1 0 0 0,0 1 0 0 0,0-1 0 0 0,-1 1 0 0 0,1 0 0 0 0,0-1 0 0 0,-1 1 0 0 0,1 0 0 0 0,-1 0-1 0 0,1-1 1 0 0,0 1 0 0 0,-1 0 0 0 0,1 0 0 0 0,-1 0 0 0 0,1-1 0 0 0,-1 1 0 0 0,1 0 0 0 0,-1 0 0 0 0,1 0 0 0 0,-1 0 0 0 0,1 0 0 0 0,-1 0 0 0 0,1 0 0 0 0,-1 0 0 0 0,1 0 0 0 0,-1 0 0 0 0,1 0 0 0 0,0 0 0 0 0,-1 0-1 0 0,1 1 1 0 0,-1-1 0 0 0,1 0 0 0 0,-1 0 0 0 0,1 0 0 0 0,-1 1 0 0 0,1-1 0 0 0,0 0 0 0 0,-1 1 0 0 0,1-1 0 0 0,0 0 0 0 0,-1 1 0 0 0,-2 2 19 0 0,0 0 0 0 0,0 1 0 0 0,1-1 0 0 0,0 1 0 0 0,-1-1 0 0 0,1 1 0 0 0,0 0 0 0 0,-1 6 1 0 0,1-7 2 0 0,-1 6 22 0 0,0 1 0 0 0,0-1 0 0 0,1 1 1 0 0,0-1-1 0 0,-1 16 0 0 0,2 50 45 0 0,12 22-94 0 0,-6-62 11 0 0,0-13-4 0 0,1 0 1 0 0,0-1 0 0 0,2 0-1 0 0,0 0 1 0 0,1 0-1 0 0,16 24 1 0 0,-10-24-8 0 0,-15-20 0 0 0,1 0 0 0 0,0 0 0 0 0,0 0 0 0 0,0 0 0 0 0,0-1 0 0 0,1 1 0 0 0,-1 0 0 0 0,0-1 0 0 0,0 1 0 0 0,0-1 0 0 0,0 1 0 0 0,1-1 0 0 0,1 1 0 0 0,-2-1 0 0 0,11 2 0 0 0,-8-4 0 0 0,-3 1 0 0 0,0 1 0 0 0,0 0 0 0 0,0-1 1 0 0,1 1-1 0 0,-1-1 0 0 0,0 1 0 0 0,0-1 0 0 0,0 1 0 0 0,0-1 0 0 0,-1 1 1 0 0,1-1-1 0 0,0 0 0 0 0,0 0 0 0 0,0 0 0 0 0,1-1 0 0 0,1-1-17 0 0,-1-1-89 0 0,0-1 22 0 0,2 0 73 0 0,-4-1 11 0 0,0 6 1 0 0,0 0-1 0 0,0-1 1 0 0,0 1 0 0 0,0 0-1 0 0,0 0 1 0 0,0 0-1 0 0,0 0 1 0 0,0 0-1 0 0,0 0 1 0 0,0-1 0 0 0,0 1-1 0 0,0 0 1 0 0,-1 0-1 0 0,1 0 1 0 0,0 0 0 0 0,0 0-1 0 0,0 0 1 0 0,0 0-1 0 0,0 0 1 0 0,0-1 0 0 0,0 1-1 0 0,0 0 1 0 0,-1 0-1 0 0,1 0 1 0 0,0 0 0 0 0,0 0-1 0 0,0 0 1 0 0,0 0-1 0 0,0 0 1 0 0,0 0 0 0 0,-1 0-1 0 0,1 0 1 0 0,0 0-1 0 0,0 0 1 0 0,0 0 0 0 0,0 0-1 0 0,-1 0 1 0 0,-5 4 52 0 0,-11 10 65 0 0,12-8-96 0 0,2-3-19 0 0,1-1 0 0 0,0 1 0 0 0,0 0 0 0 0,0 1 0 0 0,0-1-1 0 0,1 0 1 0 0,-1 1 0 0 0,1-1 0 0 0,0 0 0 0 0,0 1 0 0 0,0 0 0 0 0,0-1 0 0 0,1 1-1 0 0,0-1 1 0 0,-1 1 0 0 0,1 4 0 0 0,-4 23 12 0 0,1-21-15 0 0,1 0 0 0 0,0 0 0 0 0,1 1 0 0 0,0-1 0 0 0,0 1 0 0 0,1-1 0 0 0,3 18 0 0 0,-1 0 21 0 0,-1-18-6 0 0,0 0-1 0 0,4 13 0 0 0,-1 3-330 0 0,-4-21 210 0 0,1 0 0 0 0,-1-1 0 0 0,1 1-1 0 0,1-1 1 0 0,1 7 0 0 0,-2-9-14 0 0,-1-1 1 0 0,1 0-1 0 0,-1 0 1 0 0,1 1-1 0 0,-1-1 0 0 0,1 0 1 0 0,0 0-1 0 0,0 0 1 0 0,-1 0-1 0 0,1 0 1 0 0,0 0-1 0 0,0 0 1 0 0,0 0-1 0 0,0 0 0 0 0,0-1 1 0 0,0 1-1 0 0,1 0 1 0 0,-1 0-1 0 0,0-1 1 0 0,2 1-1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5:48.334"/>
    </inkml:context>
    <inkml:brush xml:id="br0">
      <inkml:brushProperty name="width" value="0.1" units="cm"/>
      <inkml:brushProperty name="height" value="0.2" units="cm"/>
      <inkml:brushProperty name="color" value="#FFD7AF"/>
      <inkml:brushProperty name="tip" value="rectangle"/>
      <inkml:brushProperty name="rasterOp" value="maskPen"/>
    </inkml:brush>
  </inkml:definitions>
  <inkml:trace contextRef="#ctx0" brushRef="#br0">131 431 5639 0 0,'1'0'210'0'0,"0"-1"-1"0"0,0 1 1 0 0,0-1-1 0 0,0 0 1 0 0,0 1 0 0 0,0-1-1 0 0,0 0 1 0 0,0 0-1 0 0,0 0 1 0 0,-1 0-1 0 0,1 0 1 0 0,0 0-1 0 0,1-1 1 0 0,-1 0 490 0 0,4-3-159 0 0,0 0 0 0 0,1 1 0 0 0,-1 0 0 0 0,1 0 0 0 0,0 0 0 0 0,8-3 1 0 0,-1 0-132 0 0,6-3 48 0 0,-12 5-114 0 0,0-1 90 0 0,-7 6-428 0 0,0-1-1 0 0,0 1 0 0 0,0-1 1 0 0,-1 1-1 0 0,1 0 0 0 0,0-1 0 0 0,0 1 1 0 0,0 0-1 0 0,0-1 0 0 0,0 1 1 0 0,-1-1-1 0 0,1 1 0 0 0,0 0 0 0 0,0 0 1 0 0,0-1-1 0 0,-1 1 0 0 0,1 0 0 0 0,0-1 1 0 0,-1 1-1 0 0,1 0 0 0 0,0 0 1 0 0,0-1-1 0 0,-1 1 0 0 0,1 0 0 0 0,0 0 1 0 0,-1 0-1 0 0,0-1 0 0 0,-5-2 90 0 0,0 0 1 0 0,0 1-1 0 0,-1-1 0 0 0,1 1 0 0 0,-1 1 0 0 0,0-1 1 0 0,1 1-1 0 0,-1 0 0 0 0,-9 0 0 0 0,11 1-10 0 0,1 0-1 0 0,0 1 1 0 0,-1-1-1 0 0,1 1 1 0 0,0 0-1 0 0,0 0 1 0 0,0 0-1 0 0,0 1 1 0 0,0-1-1 0 0,0 1 1 0 0,0 0-1 0 0,-4 3 1 0 0,6-4-45 0 0,-7 4 47 0 0,8-4-26 0 0,9-4 52 0 0,3-1-113 0 0,-4 1 0 0 0,-1-1 0 0 0,19-10 0 0 0,-19 11 0 0 0,-3-2 18 0 0,-3 4-1 0 0,1 0 0 0 0,-1 0 0 0 0,0 0 1 0 0,0 0-1 0 0,0 0 0 0 0,1 0 0 0 0,-1 0 1 0 0,0 0-1 0 0,0 0 0 0 0,-1 0 0 0 0,1-1 1 0 0,0 1-1 0 0,0 0 0 0 0,0 0 0 0 0,-1 0 1 0 0,1 0-1 0 0,0 0 0 0 0,-1 0 0 0 0,1 0 1 0 0,-1 0-1 0 0,0 0 0 0 0,1 0 1 0 0,-1 1-1 0 0,0-1 0 0 0,1 0 0 0 0,-1 0 1 0 0,0 0-1 0 0,0 1 0 0 0,0-1 0 0 0,-1 0 1 0 0,-3-3 39 0 0,-1 0-1 0 0,0 1 1 0 0,-11-5 0 0 0,6 3-5 0 0,4 2-32 0 0,1 0-1 0 0,-1 1 1 0 0,0 0-1 0 0,0 0 1 0 0,0 1-1 0 0,-9-1 1 0 0,-11-2 51 0 0,17 1-71 0 0,9 2 0 0 0,1 1 0 0 0,0 0 0 0 0,-1-1 0 0 0,1 1 0 0 0,0 0 0 0 0,0 0 0 0 0,0 0 0 0 0,0 0 0 0 0,0 0 0 0 0,0 0 0 0 0,0 0 0 0 0,-1-1 0 0 0,1 1 0 0 0,0 0 0 0 0,0 0 0 0 0,0 0 0 0 0,0 0 0 0 0,0-1 0 0 0,0 1 0 0 0,0 0 0 0 0,0 0 0 0 0,0 0 0 0 0,0 0 0 0 0,0-1 0 0 0,0 1 0 0 0,0 0 0 0 0,0 0 0 0 0,0 0 0 0 0,0 0 0 0 0,0 0 0 0 0,0-1 0 0 0,0 1 0 0 0,0 0 0 0 0,0 0 0 0 0,0 0 0 0 0,0 0 0 0 0,0-1 0 0 0,1 1 0 0 0,-1 0 0 0 0,0 0 0 0 0,0 0 0 0 0,0 0 0 0 0,0 0 0 0 0,0 0 0 0 0,0-1 0 0 0,0 1 0 0 0,1 0 0 0 0,-1 0 0 0 0,0 0 0 0 0,0 0 0 0 0,0 0 0 0 0,0 0 0 0 0,0 0 0 0 0,1 0 0 0 0,-1 0 0 0 0,0 0 0 0 0,0 0 0 0 0,11-6 0 0 0,-10 6 0 0 0,10-3-12 0 0,-1 0 0 0 0,1 1 0 0 0,1 1 0 0 0,-1 0 0 0 0,21 0 0 0 0,-32 2 11 0 0,18 0 14 0 0,0 0 0 0 0,-1 0 0 0 0,1-2 0 0 0,23-3 0 0 0,-23 3-12 0 0,-15 1 37 0 0,-1 0 0 0 0,1 0 0 0 0,-1 0 0 0 0,1-1 0 0 0,-1 1-1 0 0,1-1 1 0 0,3 0 0 0 0,-1-2-11 0 0,-8-1 32 0 0,4-2 118 0 0,-1 6-168 0 0,1 0 0 0 0,-1-1 0 0 0,0 1 0 0 0,0 0 0 0 0,0-1 0 0 0,0 1 0 0 0,0-1 0 0 0,1 1 1 0 0,-1 0-1 0 0,0-1 0 0 0,0 1 0 0 0,0-1 0 0 0,0 1 0 0 0,0 0 0 0 0,0-1 0 0 0,0 1 0 0 0,0-1 1 0 0,0 1-1 0 0,0 0 0 0 0,-1-1 0 0 0,1 1 0 0 0,0-1 0 0 0,0 1 0 0 0,0 0 0 0 0,0-1 0 0 0,-1 1 0 0 0,1-1 1 0 0,-30-28 136 0 0,29 28-146 0 0,0 0 0 0 0,0 1 0 0 0,0-1 0 0 0,0 1 0 0 0,0-1 0 0 0,0 0 0 0 0,0 0 0 0 0,0 0 0 0 0,1 1 0 0 0,-1-1 0 0 0,0 0 0 0 0,1 0 0 0 0,-1 0 0 0 0,0-2 0 0 0,-5-10 0 0 0,0-1-12 0 0,5-4-48 0 0,3 12 60 0 0,-1 4-6 0 0,0 1 0 0 0,0-1-1 0 0,1 0 1 0 0,-1 1-1 0 0,0 0 1 0 0,1-1 0 0 0,-1 1-1 0 0,1 0 1 0 0,0-1 0 0 0,2 0-1 0 0,-1 0-13 0 0,14-3 20 0 0,-15 4 7 0 0,11 0 7 0 0,-9 0 29 0 0,1-1-22 0 0,-4 1 34 0 0,1-12 242 0 0,1 11-284 0 0,-7-1-2 0 0,-4-1 54 0 0,0 1 0 0 0,-1 1 1 0 0,1-1-1 0 0,-1 1 0 0 0,1 0 1 0 0,-16 0-1 0 0,2-1-50 0 0,-55-9 97 0 0,75 12-83 0 0,-2-1-89 0 0,-14-5-40 0 0,9 3 100 0 0,1 2 0 0 0,1 2 0 0 0,3 0-10 0 0,3-1-48 0 0,33 4-120 0 0,-20-3 134 0 0,1-1 0 0 0,0 2 0 0 0,16 3 0 0 0,-1 0 10 0 0,112 24 32 0 0,-75-14 20 0 0,-64-15-12 0 0,62 13 193 0 0,-1 2 0 0 0,82 33 0 0 0,-126-36-38 0 0,-8-4-103 0 0,-10-7-51 0 0,0-1 1 0 0,1 0 0 0 0,-1 0-1 0 0,0 1 1 0 0,0-1 0 0 0,0 0 0 0 0,0 1-1 0 0,0-1 1 0 0,0 0 0 0 0,0 1-1 0 0,0-1 1 0 0,0 0 0 0 0,0 1 0 0 0,0-1-1 0 0,0 0 1 0 0,0 1 0 0 0,0-1-1 0 0,0 0 1 0 0,0 1 0 0 0,-1-1 0 0 0,1 0-1 0 0,0 0 1 0 0,0 1 0 0 0,0-1-1 0 0,0 0 1 0 0,-1 1 0 0 0,1-1 0 0 0,0 0-1 0 0,0 0 1 0 0,0 1 0 0 0,-1-1-1 0 0,1 0 1 0 0,0 0 0 0 0,0 0 0 0 0,-1 0-1 0 0,1 1 1 0 0,-10 7 141 0 0,2-3-130 0 0,-1-1 0 0 0,0 0 1 0 0,0-1-1 0 0,0 0 0 0 0,0 0 0 0 0,-18 2 0 0 0,-61 3 94 0 0,31-4-104 0 0,31-2-9 0 0,-90 14 0 0 0,103-11 1 0 0,11-3-3 0 0,0-1 1 0 0,-1 0-1 0 0,1 0 0 0 0,-1 0 1 0 0,0 0-1 0 0,1 0 1 0 0,-6 0-1 0 0,7-1-1 0 0,1 0 1 0 0,0 1-1 0 0,0-1 0 0 0,0 0 1 0 0,0 0-1 0 0,0 0 0 0 0,0 0 1 0 0,0 0-1 0 0,0 0 0 0 0,-1 0 1 0 0,1 1-1 0 0,0-1 0 0 0,0 0 0 0 0,0 0 1 0 0,0 0-1 0 0,0 0 0 0 0,0 0 1 0 0,0 1-1 0 0,0-1 0 0 0,0 0 1 0 0,0 0-1 0 0,0 0 0 0 0,0 0 1 0 0,0 0-1 0 0,0 1 0 0 0,0-1 0 0 0,0 0 1 0 0,0 0-1 0 0,0 0 0 0 0,0 0 1 0 0,0 0-1 0 0,0 1 0 0 0,0-1 1 0 0,1 0-1 0 0,-1 0 0 0 0,0 0 1 0 0,0 0-1 0 0,0 0 0 0 0,0 0 0 0 0,0 1 1 0 0,0-1-1 0 0,0 0 0 0 0,0 0 1 0 0,1 0-1 0 0,-1 0 0 0 0,0 0 1 0 0,0 0-1 0 0,0 0 0 0 0,0 0 1 0 0,0 0-1 0 0,1 0 0 0 0,-1 0 0 0 0,0 0 1 0 0,9 8-132 0 0,-9-7 123 0 0,8 2-41 0 0,0 0 0 0 0,0-1 0 0 0,0 0 0 0 0,1 0 0 0 0,-1-1 0 0 0,0 1 0 0 0,13-1 0 0 0,13 2-71 0 0,110 25 314 0 0,-135-26-175 0 0,3 1 11 0 0,0-1 0 0 0,-1 2-1 0 0,1-1 1 0 0,-1 2 0 0 0,0-1 0 0 0,0 1-1 0 0,11 8 1 0 0,-22-13-22 0 0,1 0 0 0 0,0 1-1 0 0,0-1 1 0 0,-1 1 0 0 0,1-1 0 0 0,0 1-1 0 0,-1-1 1 0 0,1 1 0 0 0,-1-1 0 0 0,1 1-1 0 0,-1-1 1 0 0,1 1 0 0 0,-1 0 0 0 0,1-1-1 0 0,-1 1 1 0 0,0 0 0 0 0,1 0 0 0 0,-1-1-1 0 0,0 1 1 0 0,1 0 0 0 0,-1 0 0 0 0,0-1-1 0 0,0 1 1 0 0,0 0 0 0 0,0 0 0 0 0,0 0-1 0 0,0-1 1 0 0,0 1 0 0 0,0 0 0 0 0,0 0-1 0 0,0-1 1 0 0,0 1 0 0 0,0 0 0 0 0,-1 0-1 0 0,1 0 1 0 0,0-1 0 0 0,-1 1 0 0 0,1 0-1 0 0,0-1 1 0 0,-2 2 0 0 0,-1 2-1 0 0,0-1 0 0 0,0 0 0 0 0,-1 0 1 0 0,0-1-1 0 0,-7 6 0 0 0,0-2 88 0 0,1 0-22 0 0,0 0 0 0 0,0-1 0 0 0,-15 5 0 0 0,9-3-58 0 0,-7 0-40 0 0,-1 0 1 0 0,1-2-1 0 0,-1 0 0 0 0,-1-2 1 0 0,-27 1-1 0 0,25-2 34 0 0,5-1 32 0 0,0 0-1 0 0,-1-2 0 0 0,-21-3 1 0 0,208 12-652 0 0,-86-9 681 0 0,84-2 146 0 0,-271 20 194 0 0,-29 0-422 0 0,122-16-113 0 0,38-9 0 0 0,161-34-30 0 0,-139 33 204 0 0,-26 4-29 0 0,0 0 0 0 0,0-1-1 0 0,0-1 1 0 0,-1-1 0 0 0,21-12-1 0 0,-36 19 2 0 0,0 0-1 0 0,-1-1 0 0 0,1 1 1 0 0,0 0-1 0 0,-1-1 1 0 0,1 0-1 0 0,-1 1 0 0 0,1-1 1 0 0,-1 0-1 0 0,0 1 1 0 0,0-1-1 0 0,0 0 0 0 0,0 0 1 0 0,0 0-1 0 0,0 0 0 0 0,-1 0 1 0 0,1 0-1 0 0,0 0 1 0 0,-1-1-1 0 0,0 1 0 0 0,1-4 1 0 0,-2-6 49 0 0,2 10-66 0 0,-1 0-1 0 0,0 0 0 0 0,-1 0 0 0 0,1 1 0 0 0,0-1 1 0 0,0 0-1 0 0,-1 0 0 0 0,0-3 0 0 0,-5-9 0 0 0,3 5 0 0 0,-1 0 0 0 0,0 0 0 0 0,-1 0 0 0 0,0 0 0 0 0,-9-12 0 0 0,11 17-1 0 0,0 0 3 0 0,3-2-13 0 0,0 5-45 0 0,4 2-329 0 0,0 0 370 0 0,1 0-1 0 0,0 0 1 0 0,0 1 0 0 0,0 0 0 0 0,-1 0 0 0 0,6 3 0 0 0,-7-3 92 0 0,0 1 0 0 0,0-1 0 0 0,-1 1 0 0 0,1 0 0 0 0,2 3 1 0 0,1-11-50 0 0,-3 3-27 0 0,0 0 0 0 0,0 0 1 0 0,-1-1-1 0 0,1 1 0 0 0,-1-1 0 0 0,0 0 0 0 0,0 1 0 0 0,3-6 0 0 0,1-2-24 0 0,-4 7-21 0 0,0-1 1 0 0,-1 1-1 0 0,1 0 1 0 0,-1-1-1 0 0,0 1 1 0 0,2-6-1 0 0,0-4-59 0 0,-2 10 95 0 0,0 1-1 0 0,-1-1 1 0 0,1 1-1 0 0,-1-1 1 0 0,1 1 0 0 0,-1-1-1 0 0,0 1 1 0 0,-1-5 0 0 0,1 2 0 0 0,0 3 8 0 0,0 1 0 0 0,0 0 0 0 0,0 0 0 0 0,0-1-1 0 0,0 1 1 0 0,-1 0 0 0 0,1 0 0 0 0,0 0 0 0 0,-1-1-1 0 0,1 1 1 0 0,-1 0 0 0 0,1 0 0 0 0,-1 0 0 0 0,1 0-1 0 0,-1 0 1 0 0,0 0 0 0 0,1 0 0 0 0,-1 0 0 0 0,0 0-1 0 0,0 0 1 0 0,0 0 0 0 0,0 0 0 0 0,0 1 0 0 0,0-1-1 0 0,0 0 1 0 0,0 1 0 0 0,0-1 0 0 0,0 0 0 0 0,0 1-1 0 0,-2-1 1 0 0,1 1 0 0 0,1-1 0 0 0,0 1 0 0 0,0 0 0 0 0,-1-1 0 0 0,1 1 0 0 0,0 0 0 0 0,-1 0 0 0 0,1 0 0 0 0,0 0 0 0 0,-1 0 0 0 0,1 0 0 0 0,0 1 0 0 0,0-1 0 0 0,-1 0 0 0 0,1 1 0 0 0,0-1 0 0 0,-2 2 0 0 0,-1-1 0 0 0,2 1 0 0 0,-1-1 0 0 0,1 0 0 0 0,-1 1 0 0 0,1 0 0 0 0,-1 0 0 0 0,-3 3 0 0 0,-4 4 0 0 0,8-7 10 0 0,0 0 1 0 0,0 0-1 0 0,0 1 0 0 0,0-1 1 0 0,0 1-1 0 0,-2 3 0 0 0,-3 6 36 0 0,5-10-37 0 0,1 0-1 0 0,0 0 1 0 0,0 1 0 0 0,0-1 0 0 0,0 0 0 0 0,0 1 0 0 0,0 2 0 0 0,-6 12 90 0 0,0 7-235 0 0,4-14 60 0 0,3-10 81 0 0,0 0 1 0 0,0 1-1 0 0,0-1 1 0 0,0 0-1 0 0,0 1 1 0 0,0-1-1 0 0,0 0 1 0 0,0 0-1 0 0,0 1 1 0 0,0-1-1 0 0,0 0 1 0 0,0 1-1 0 0,0-1 1 0 0,0 0 0 0 0,-1 0-1 0 0,1 1 1 0 0,0-1-1 0 0,0 0 1 0 0,0 0-1 0 0,0 1 1 0 0,-1-1-1 0 0,1 0 1 0 0,0 0-1 0 0,0 0 1 0 0,0 1-1 0 0,-1-1 1 0 0,1 0-1 0 0,0 0 1 0 0,0 0-1 0 0,-1 0 1 0 0,1 1-1 0 0,0-1 1 0 0,0 0-1 0 0,-1 0 1 0 0,1 0 0 0 0,0 0-1 0 0,-1 0 1 0 0,1 0-1 0 0,0 0 1 0 0,0 0-1 0 0,-1 0 1 0 0,1 0-1 0 0,0 0 1 0 0,-1 0-1 0 0,1 0 1 0 0,0 0-1 0 0,-1 0 1 0 0,1 0-1 0 0,0 0 1 0 0,0 0-1 0 0,-1-1 1 0 0,0 1 18 0 0,-2-9-209 0 0,3 9 182 0 0,-1-1 0 0 0,1 1-1 0 0,0-1 1 0 0,-1 0 0 0 0,1 1-1 0 0,0-1 1 0 0,0 1 0 0 0,0-1-1 0 0,0 0 1 0 0,0 1 0 0 0,-1-1 0 0 0,1 1-1 0 0,0-1 1 0 0,0 0 0 0 0,1 1-1 0 0,-1-1 1 0 0,0 1 0 0 0,0-1-1 0 0,0 0 1 0 0,0-2-1 0 0,0 0-1 0 0,0 0 1 0 0,-1 0-1 0 0,1 1 1 0 0,-1-1-1 0 0,0 0 1 0 0,1 0-1 0 0,-1 1 1 0 0,-1-1-1 0 0,1 1 1 0 0,0-1-1 0 0,-1 1 1 0 0,1-1-1 0 0,-1 1 1 0 0,-2-3-1 0 0,1 2 5 0 0,0-1 0 0 0,-1 1 0 0 0,1-1 0 0 0,-1 1 0 0 0,0 0 0 0 0,0 0 0 0 0,0 0 0 0 0,0 1 0 0 0,0-1 0 0 0,-1 1 0 0 0,1 0 0 0 0,-5-1 0 0 0,-13-4 0 0 0,1 1 0 0 0,-23-2 0 0 0,33 7 0 0 0,0 0 0 0 0,0 0 0 0 0,0 1 0 0 0,0 1 0 0 0,0 0 0 0 0,-12 2 0 0 0,-41 8 0 0 0,47-8 2 0 0,1-1 0 0 0,-25 1-1 0 0,-21 2-59 0 0,44-3 46 0 0,14-2 12 0 0,1 0 1 0 0,-1 0-1 0 0,1 1 0 0 0,-1-1 0 0 0,1 1 0 0 0,-7 2 0 0 0,-22 4 0 0 0,32-7-15 0 0,-1 0 0 0 0,1 0 0 0 0,-1 0 0 0 0,1 0 0 0 0,-1 1 0 0 0,0-1 0 0 0,1 0 0 0 0,-1 0 0 0 0,1 0 0 0 0,-1 0 0 0 0,1 0 0 0 0,-1-1 0 0 0,1 1 0 0 0,-1 0 0 0 0,0 0 0 0 0,1 0 0 0 0,-1 0 0 0 0,1-1 0 0 0,-1 1 0 0 0,1 0 0 0 0,-1 0 0 0 0,1-1 0 0 0,-1 1 0 0 0,1 0 0 0 0,0-1 0 0 0,-1 1 0 0 0,1-1 0 0 0,-1 1 0 0 0,1 0 0 0 0,0-1 0 0 0,-1 1 0 0 0,1-1 0 0 0,0 1 0 0 0,0-1 0 0 0,-1 1 0 0 0,1-1 0 0 0,0 1 0 0 0,0-2 0 0 0,-7-27-363 0 0,4 14 515 0 0,1 11-135 0 0,1 1 1 0 0,-1-1 0 0 0,0 1 0 0 0,0-1 0 0 0,-4-5 0 0 0,-14-23 54 0 0,19 30-323 0 0,0-1-1 0 0,0 0 1 0 0,0 1-1 0 0,1-1 1 0 0,-1 0-1 0 0,1 0 1 0 0,0 0-1 0 0,0 1 1 0 0,0-1-1 0 0,0 0 1 0 0,0 0 0 0 0,1 0-1 0 0,0-3 1 0 0,1-4-2612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5:52.362"/>
    </inkml:context>
    <inkml:brush xml:id="br0">
      <inkml:brushProperty name="width" value="0.1" units="cm"/>
      <inkml:brushProperty name="height" value="0.2" units="cm"/>
      <inkml:brushProperty name="color" value="#FFD7AF"/>
      <inkml:brushProperty name="tip" value="rectangle"/>
      <inkml:brushProperty name="rasterOp" value="maskPen"/>
    </inkml:brush>
  </inkml:definitions>
  <inkml:trace contextRef="#ctx0" brushRef="#br0">303 301 10479 0 0,'37'-4'1278'0'0,"-32"2"-1107"0"0,1 1 0 0 0,0 1 0 0 0,0-1 1 0 0,0 1-1 0 0,0 0 0 0 0,8 1 0 0 0,0-1 260 0 0,-13 1-364 0 0,0 0-61 0 0,0 0 1 0 0,-1 0-1 0 0,1 0 1 0 0,-1 1-1 0 0,1-1 1 0 0,-1 0-1 0 0,0 0 1 0 0,1 1 0 0 0,-1-1-1 0 0,0 0 1 0 0,0 1-1 0 0,0-1 1 0 0,0 0-1 0 0,0 0 1 0 0,0 1-1 0 0,0-1 1 0 0,0 0-1 0 0,-1 1 1 0 0,1-1 0 0 0,-1 2-1 0 0,0-1-4 0 0,0 1 0 0 0,0-1 0 0 0,0 0 0 0 0,0 0 0 0 0,0 0 0 0 0,-1 1-1 0 0,1-1 1 0 0,-2 1 0 0 0,-17 15-19 0 0,-31 22 0 0 0,17-12 28 0 0,25-20-11 0 0,-19 14-1 0 0,4-3 114 0 0,18-15 25 0 0,0 1 0 0 0,0-1-1 0 0,-12 7 1 0 0,5-3 120 0 0,12-7-206 0 0,0 0-1 0 0,-1 0 0 0 0,1 0 0 0 0,-1 0 0 0 0,1 0 0 0 0,-1-1 0 0 0,1 1 1 0 0,-1 0-1 0 0,1-1 0 0 0,-1 1 0 0 0,-2-1 0 0 0,2 0 477 0 0,3-1-527 0 0,-1 0-1 0 0,0 0 1 0 0,1 0-1 0 0,0 0 1 0 0,-1 0-1 0 0,1 0 1 0 0,-1 1-1 0 0,1-1 1 0 0,0 0-1 0 0,0 0 1 0 0,0 0-1 0 0,-1 1 1 0 0,1-1-1 0 0,0 0 1 0 0,2 0-1 0 0,4-6-56 0 0,7-7 99 0 0,1-1 0 0 0,27-20 0 0 0,-36 31-12 0 0,1-1 34 0 0,1 0 0 0 0,-1 1 1 0 0,11-4-1 0 0,13-9 180 0 0,120-72 297 0 0,-149 88-541 0 0,0 0-1 0 0,0-1 1 0 0,-1 1-1 0 0,1-1 1 0 0,0 1-1 0 0,-1-1 1 0 0,1 0-1 0 0,-1 0 1 0 0,3-3-1 0 0,-2 2 9 0 0,-1 2 61 0 0,-3-1 80 0 0,2 2-147 0 0,0 0 1 0 0,0 0-1 0 0,0 0 1 0 0,0 0-1 0 0,0-1 0 0 0,0 1 1 0 0,0 0-1 0 0,0 0 0 0 0,0 0 1 0 0,0 0-1 0 0,0 0 1 0 0,0 0-1 0 0,0-1 0 0 0,0 1 1 0 0,0 0-1 0 0,0 0 1 0 0,-1 0-1 0 0,1 0 0 0 0,0 0 1 0 0,0 0-1 0 0,0 0 0 0 0,0 0 1 0 0,0-1-1 0 0,0 1 1 0 0,0 0-1 0 0,-1 0 0 0 0,1 0 1 0 0,0 0-1 0 0,0 0 0 0 0,0 0 1 0 0,0 0-1 0 0,0 0 1 0 0,0 0-1 0 0,-1 0 0 0 0,1 0 1 0 0,0 0-1 0 0,0 0 1 0 0,0 0-1 0 0,0 0 0 0 0,0 0 1 0 0,-1 0-1 0 0,1 0 0 0 0,0 0 1 0 0,0 0-1 0 0,0 0 1 0 0,-43 11 13 0 0,23-7-16 0 0,-1 1-1 0 0,1 1 0 0 0,0 1 0 0 0,-24 12 0 0 0,4-1-3 0 0,27-13 45 0 0,-24 14-1 0 0,8-4 150 0 0,22-12-146 0 0,0 0-1 0 0,0 0 0 0 0,-7 6 0 0 0,2-3-27 0 0,11-6-13 0 0,0 0 0 0 0,0 1 0 0 0,0-1 0 0 0,0 1-1 0 0,0-1 1 0 0,0 1 0 0 0,-1-1 0 0 0,1 1 0 0 0,0 0 0 0 0,1 0 0 0 0,-3 1 0 0 0,3-2-4 0 0,0 0 0 0 0,0 0 0 0 0,-1 0 0 0 0,1 1 0 0 0,0-1 0 0 0,0 0 0 0 0,0 0 0 0 0,0 0 0 0 0,-1 0 0 0 0,1 1 0 0 0,0-1 0 0 0,0 0-1 0 0,0 0 1 0 0,0 0 0 0 0,0 1 0 0 0,0-1 0 0 0,0 0 0 0 0,0 0 0 0 0,0 1 0 0 0,-1-1 0 0 0,1 0 0 0 0,0 0 0 0 0,0 0 0 0 0,0 1 0 0 0,0-1 0 0 0,0 0 0 0 0,0 0 0 0 0,1 1-1 0 0,-1-1 1 0 0,0 0 0 0 0,0 0 0 0 0,0 0 0 0 0,0 1 0 0 0,0-1 0 0 0,0 0 0 0 0,0 0 0 0 0,0 0 0 0 0,0 1 0 0 0,1-1 0 0 0,-1 0 0 0 0,0 0 0 0 0,4 1-18 0 0,-3-1-5 0 0,1 0 1 0 0,0 0-1 0 0,-1 0 0 0 0,1 0 0 0 0,0 0 1 0 0,-1 0-1 0 0,1-1 0 0 0,-1 1 0 0 0,1 0 0 0 0,0-1 1 0 0,-1 0-1 0 0,1 1 0 0 0,2-2 0 0 0,10-4-94 0 0,-12 5 114 0 0,-1 1-1 0 0,1-1 1 0 0,-1 1-1 0 0,1-1 1 0 0,-1 0-1 0 0,1 0 1 0 0,-1 0-1 0 0,2-1 1 0 0,-2 1-1 0 0,1 0 1 0 0,-1 0 0 0 0,0 0 0 0 0,0 0 0 0 0,0 0 0 0 0,1 1 0 0 0,-1-1 0 0 0,0 1 0 0 0,1-1 0 0 0,-1 1-1 0 0,0-1 1 0 0,3 1 0 0 0,8-1 3 0 0,-9 0 0 0 0,7-1 0 0 0,-6-1 11 0 0,-4 2 114 0 0,-14-1 157 0 0,12 1-275 0 0,1 1 0 0 0,0-1 0 0 0,-1 1 0 0 0,1 0 0 0 0,0 0 0 0 0,-1 0-1 0 0,1 0 1 0 0,0 0 0 0 0,-1 0 0 0 0,1 0 0 0 0,-1 0 0 0 0,1 0 0 0 0,0 1-1 0 0,-1-1 1 0 0,-1 1 0 0 0,-32 12-7 0 0,20-8 0 0 0,-1 1 0 0 0,-26 13 0 0 0,40-18 0 0 0,0 0-1 0 0,0 0 0 0 0,0 0 0 0 0,-1 0 1 0 0,1-1-1 0 0,0 1 0 0 0,-3-1 0 0 0,3 1 12 0 0,0-1-1 0 0,0 0 0 0 0,0 1 0 0 0,0-1 0 0 0,0 1 1 0 0,0 0-1 0 0,0-1 0 0 0,0 1 0 0 0,-3 2 0 0 0,-2 1 77 0 0,-1 2 44 0 0,8-5-141 0 0,0-1 0 0 0,0 1 0 0 0,0-1 0 0 0,1 1 0 0 0,-1-1 0 0 0,0 1 0 0 0,0-1 0 0 0,1 1 0 0 0,-1-1 0 0 0,0 1 0 0 0,0-1 1 0 0,1 0-1 0 0,-1 1 0 0 0,0-1 0 0 0,1 1 0 0 0,-1-1 0 0 0,1 0 0 0 0,-1 0 0 0 0,1 1 0 0 0,-1-1 0 0 0,0 0 0 0 0,1 1 0 0 0,-1-1 0 0 0,1 0 0 0 0,-1 0 0 0 0,2 0 1 0 0,0 1-5 0 0,0 0 0 0 0,0 0 1 0 0,1 0-1 0 0,-1 0 1 0 0,0-1-1 0 0,1 1 0 0 0,-1-1 1 0 0,1 0-1 0 0,-1 1 1 0 0,0-1-1 0 0,6-1 1 0 0,27-6-203 0 0,-12 1 149 0 0,-13 3 57 0 0,0 0-1 0 0,-1 0 0 0 0,1-1 1 0 0,-1 0-1 0 0,17-11 0 0 0,-9 11 11 0 0,-16 4 0 0 0,0 0 0 0 0,1-1 0 0 0,-1 1 0 0 0,1 0 0 0 0,-1 0 0 0 0,0-1 0 0 0,1 1 0 0 0,-1-1 0 0 0,0 0 0 0 0,2 0 0 0 0,6-3 110 0 0,-7 7 55 0 0,-2-2-160 0 0,0 0 0 0 0,0 0 0 0 0,0 0 0 0 0,-1 0 0 0 0,1 0 0 0 0,0 0 0 0 0,-1-1 0 0 0,1 1 0 0 0,0 0 0 0 0,-1 0-1 0 0,1-1 1 0 0,-1 1 0 0 0,0 1 0 0 0,-14 10 27 0 0,-27 16 0 0 0,18-12-32 0 0,-12 5 11 0 0,-29 16 42 0 0,40-24 38 0 0,-6 2 194 0 0,9-5-91 0 0,29-9-238 0 0,-4-1 28 0 0,1 0-1 0 0,-1 1 0 0 0,1-1 1 0 0,-1 0-1 0 0,0-1 0 0 0,1 1 1 0 0,-1 0-1 0 0,7-3 0 0 0,16-2-127 0 0,-20 4 100 0 0,0 0 0 0 0,0 0 0 0 0,8-4 0 0 0,53-14-36 0 0,-52 13 80 0 0,47-22 0 0 0,23-15 0 0 0,-5 12 0 0 0,-32 17 152 0 0,-37 11-53 0 0,-11 3-95 0 0,0 0 0 0 0,0 0-1 0 0,0 0 1 0 0,0 0 0 0 0,0 0 0 0 0,0 0-1 0 0,1 0 1 0 0,-1 1 0 0 0,0-1 0 0 0,0 0 0 0 0,0 0-1 0 0,0 0 1 0 0,0 0 0 0 0,0 0 0 0 0,0 0-1 0 0,0 0 1 0 0,0 0 0 0 0,0 0 0 0 0,0 1-1 0 0,1-1 1 0 0,-1 0 0 0 0,0 0 0 0 0,0 0-1 0 0,0 0 1 0 0,0 0 0 0 0,0 0 0 0 0,0 1 0 0 0,0-1-1 0 0,0 0 1 0 0,0 0 0 0 0,0 0 0 0 0,0 0-1 0 0,0 0 1 0 0,0 0 0 0 0,0 1 0 0 0,0-1-1 0 0,-1 0 1 0 0,1 0 0 0 0,0 0 0 0 0,0 0 0 0 0,0 1 1 0 0,-1 1 1 0 0,0-1 0 0 0,1 0 0 0 0,-1 0 0 0 0,0 0 0 0 0,0 0 0 0 0,0 0 0 0 0,0 0 0 0 0,0 0 0 0 0,0 0 0 0 0,0 0 0 0 0,-1 0 0 0 0,-11 10 118 0 0,-4 1 45 0 0,-10 9-89 0 0,24-19-80 0 0,1-1 0 0 0,1 0 0 0 0,-1-1 0 0 0,1 1 0 0 0,0 0 0 0 0,-1 0 0 0 0,1 0 0 0 0,0 0 0 0 0,0 0 0 0 0,0 0 0 0 0,0 0 0 0 0,0 0 0 0 0,0 0 0 0 0,0 0 0 0 0,0 1 0 0 0,-1 1 0 0 0,2-2 0 0 0,-1 0 0 0 0,0-1 0 0 0,1 1 0 0 0,-1 0 0 0 0,0 0 0 0 0,0-1 0 0 0,1 1 0 0 0,-1-1 0 0 0,0 1 0 0 0,0 0 0 0 0,0-1 0 0 0,0 0 0 0 0,0 1 0 0 0,-1 0 0 0 0,-1 0 0 0 0,-4 5 0 0 0,5 0-16 0 0,2-5 3 0 0,0 1 0 0 0,1-1 0 0 0,-1 0 0 0 0,1 0 0 0 0,-1 0 1 0 0,1 0-1 0 0,0 0 0 0 0,-1 0 0 0 0,1 0 0 0 0,0-1 0 0 0,-1 1 0 0 0,1 0 0 0 0,0 0 0 0 0,0 0 0 0 0,0-1 0 0 0,0 1 0 0 0,0 0 0 0 0,0-1 0 0 0,0 1 0 0 0,0-1 0 0 0,0 1 0 0 0,0-1 0 0 0,0 0 0 0 0,0 1 0 0 0,1-1 1 0 0,-1 0-1 0 0,1 0 0 0 0,33 4-32 0 0,-35-4 44 0 0,8 0-32 0 0,-1-1 0 0 0,0 0 0 0 0,11-3 0 0 0,3 0-11 0 0,-8 1 44 0 0,-1 0 0 0 0,21-9 0 0 0,-17 6 0 0 0,0 0 0 0 0,21-12 0 0 0,-2 0 0 0 0,2-2 0 0 0,-25 14 0 0 0,0-1 0 0 0,14-4 0 0 0,-3 2 32 0 0,-17 6-11 0 0,0 1 1 0 0,1-1-1 0 0,10-1 1 0 0,-16 4-13 0 0,-1 0-7 0 0,1 0-1 0 0,-1 0 1 0 0,0 0 0 0 0,1 0 0 0 0,-1 0 0 0 0,1 0-1 0 0,-1 0 1 0 0,0-1 0 0 0,1 1 0 0 0,-1 0 0 0 0,0 0 0 0 0,1 0-1 0 0,-1 0 1 0 0,0 0 0 0 0,1-1 0 0 0,-1 1 0 0 0,0 0-1 0 0,0 0 1 0 0,1 0 0 0 0,-1-1 0 0 0,0 1 0 0 0,0 0 0 0 0,1-1-1 0 0,-1 1 1 0 0,0 0 0 0 0,0 0 0 0 0,0-1 0 0 0,1 1-1 0 0,-1 0 1 0 0,0-1 0 0 0,0 1 0 0 0,0 0 0 0 0,0-1 0 0 0,0 1-1 0 0,0-1 1 0 0,-14 7 77 0 0,9-2-51 0 0,1-1 1 0 0,-1 1-1 0 0,0-1 1 0 0,0-1-1 0 0,-9 5 0 0 0,-17 9 67 0 0,-4 9-78 0 0,-29 18 41 0 0,10-9-5 0 0,34-18-33 0 0,19-16 176 0 0,3 0-207 0 0,0-1 1 0 0,0 0-1 0 0,0 1 0 0 0,-1-1 1 0 0,1 0-1 0 0,0 0 0 0 0,-1 0 0 0 0,4-3 1 0 0,5-3-74 0 0,81-37-352 0 0,-64 30 436 0 0,-18 9 0 0 0,0 0 0 0 0,18-6 0 0 0,155-57 0 0 0,-165 61 0 0 0,26-13 0 0 0,-42 19 7 0 0,1 1 0 0 0,-1-1 0 0 0,1 1 0 0 0,-1-1 1 0 0,0 1-1 0 0,1-1 0 0 0,-1 1 0 0 0,1 0 0 0 0,2 0 0 0 0,-3 0 7 0 0,-1 0 1 0 0,0 0-1 0 0,0 0 0 0 0,0 0 1 0 0,0 0-1 0 0,0 0 0 0 0,1 0 1 0 0,-1 0-1 0 0,0 0 0 0 0,0-1 1 0 0,0 1-1 0 0,0 0 1 0 0,0 0-1 0 0,0 0 0 0 0,1 0 1 0 0,-1 0-1 0 0,0 0 0 0 0,0 0 1 0 0,0 0-1 0 0,0 0 0 0 0,0-1 1 0 0,0 1-1 0 0,0 0 1 0 0,0 0-1 0 0,0 0 0 0 0,1 0 1 0 0,-1 0-1 0 0,0 0 0 0 0,0-1 1 0 0,0 1-1 0 0,0 0 0 0 0,0 0 1 0 0,0 0-1 0 0,0 0 1 0 0,0 0-1 0 0,0-1 0 0 0,0 1 1 0 0,0 0-1 0 0,0 0 0 0 0,0 0 1 0 0,0 0-1 0 0,0 0 0 0 0,0-1 1 0 0,0 1-1 0 0,0 0 0 0 0,-1 0 1 0 0,1 0-1 0 0,-21 4 54 0 0,16-3-66 0 0,1 0-1 0 0,-1-1 1 0 0,1 2 0 0 0,-1-1 0 0 0,1 1-1 0 0,-7 2 1 0 0,-17 7-2 0 0,2-3 0 0 0,18-4 0 0 0,0 0 0 0 0,0-1 0 0 0,-1 0 0 0 0,-13 3 0 0 0,-3 1 32 0 0,19-5-13 0 0,0 0 0 0 0,0-1-1 0 0,0 0 1 0 0,-6 1 0 0 0,-14-1 159 0 0,45-15-108 0 0,61-26-364 0 0,30-15 180 0 0,-70 33 84 0 0,-31 17 41 0 0,1 0 0 0 0,-2 0-1 0 0,1-1 1 0 0,11-10 0 0 0,-16 10 19 0 0,-4 6-21 0 0,0 0 0 0 0,0 0-1 0 0,0-1 1 0 0,0 1 0 0 0,0 0 0 0 0,0 0 0 0 0,0-1-1 0 0,0 1 1 0 0,0 0 0 0 0,0 0 0 0 0,0-1-1 0 0,0 1 1 0 0,0 0 0 0 0,0 0 0 0 0,0-1-1 0 0,0 1 1 0 0,0 0 0 0 0,0 0 0 0 0,-1 0-1 0 0,1-1 1 0 0,0 1 0 0 0,0 0 0 0 0,0 0-1 0 0,0 0 1 0 0,-1 0 0 0 0,1-1 0 0 0,0 1-1 0 0,0 0 1 0 0,0 0 0 0 0,-1 0 0 0 0,1 0 0 0 0,0 0-1 0 0,0 0 1 0 0,0-1 0 0 0,-1 1 0 0 0,1 0-1 0 0,0 0 1 0 0,0 0 0 0 0,-1 0 0 0 0,1 0-1 0 0,0 0 1 0 0,0 0 0 0 0,-1 0 0 0 0,1 0-1 0 0,0 0 1 0 0,-1 0 0 0 0,-12-1-26 0 0,12 1 48 0 0,-8 0 16 0 0,-1 1 0 0 0,1 0 1 0 0,-14 4-1 0 0,4-1 30 0 0,-27 9-7 0 0,36-10-69 0 0,0 0 0 0 0,0 0 0 0 0,-1-1 0 0 0,-13 1 0 0 0,7-1 52 0 0,15-1-47 0 0,1-1 1 0 0,-1 1-1 0 0,1-1 0 0 0,-1 0 0 0 0,1 1 0 0 0,-1-1 0 0 0,0 0 0 0 0,1 0 0 0 0,-1 0 0 0 0,1 0 0 0 0,-1-1 0 0 0,0 1 1 0 0,1 0-1 0 0,-1-1 0 0 0,1 1 0 0 0,-1-1 0 0 0,1 1 0 0 0,-1-1 0 0 0,1 0 0 0 0,-2-1 0 0 0,2 2-6 0 0,1 0 0 0 0,-1 0 0 0 0,1-1 0 0 0,0 1 0 0 0,-1 0 0 0 0,1-1 0 0 0,-1 1 0 0 0,1 0 0 0 0,0-1 0 0 0,0 1 0 0 0,-1-1 0 0 0,1 1 0 0 0,0 0 0 0 0,-1-1 0 0 0,1 1 0 0 0,0-1 0 0 0,0 1 0 0 0,0-1 0 0 0,0 1 0 0 0,0-1 0 0 0,-1 1 0 0 0,1-1 0 0 0,0 1 0 0 0,0-1 0 0 0,0 1 0 0 0,0-1 0 0 0,0 1 0 0 0,0-1 0 0 0,0 1 0 0 0,1-1 0 0 0,-1 1 0 0 0,0-1 0 0 0,0 1 0 0 0,0 0 0 0 0,0-1 0 0 0,1 1 0 0 0,-1-1 0 0 0,0 1 0 0 0,0-1 0 0 0,1 1 0 0 0,-1 0 0 0 0,0-1 0 0 0,1 1 0 0 0,-1 0 0 0 0,1-1 0 0 0,-1 1 0 0 0,1-1 0 0 0,0 1 0 0 0,8-10-72 0 0,0-1 0 0 0,10-15 0 0 0,-17 22 67 0 0,0 1-1 0 0,0-1 0 0 0,0 0 1 0 0,0 0-1 0 0,0 0 1 0 0,-1 0-1 0 0,0 0 1 0 0,1-9-1 0 0,-2 12 18 0 0,0-1 0 0 0,0 1-1 0 0,0-1 1 0 0,0 1 0 0 0,-1-1 0 0 0,1 1 0 0 0,-1-1-1 0 0,1 1 1 0 0,-1-1 0 0 0,1 1 0 0 0,-1 0 0 0 0,0-1-1 0 0,0 1 1 0 0,0 0 0 0 0,1-1 0 0 0,-1 1 0 0 0,0 0-1 0 0,-1 0 1 0 0,1 0 0 0 0,0 0 0 0 0,0 0 0 0 0,0 0 0 0 0,-1 0-1 0 0,1 1 1 0 0,0-1 0 0 0,-1 0 0 0 0,1 1 0 0 0,-1-1-1 0 0,-1 0 1 0 0,-10-4 29 0 0,0 0 0 0 0,0 1 0 0 0,-1 0 0 0 0,1 1 0 0 0,-1 0 0 0 0,0 2 0 0 0,-26-1 0 0 0,8 1-41 0 0,25 1 0 0 0,-1 0 0 0 0,0 0 0 0 0,-15 3 0 0 0,-15 0 0 0 0,17-3 11 0 0,12 1 3 0 0,0-1 0 0 0,0-1 0 0 0,1 0-1 0 0,-1 0 1 0 0,0 0 0 0 0,-9-3 0 0 0,18 3-17 0 0,0 1-1 0 0,0 0 1 0 0,-1 0-1 0 0,1 0 0 0 0,0 0 1 0 0,0 0-1 0 0,0 0 1 0 0,0 0-1 0 0,-1 0 1 0 0,1-1-1 0 0,0 1 1 0 0,0 0-1 0 0,0 0 0 0 0,0 0 1 0 0,-1 0-1 0 0,1-1 1 0 0,0 1-1 0 0,0 0 1 0 0,0 0-1 0 0,0 0 1 0 0,0-1-1 0 0,0 1 1 0 0,0 0-1 0 0,0 0 0 0 0,-1 0 1 0 0,1-1-1 0 0,0 1 1 0 0,0 0-1 0 0,0 0 1 0 0,0-1-1 0 0,0 1 1 0 0,0 0-1 0 0,0 0 0 0 0,0-1 1 0 0,0 1-1 0 0,1 0 1 0 0,-1 0-1 0 0,0 0 1 0 0,0-1-1 0 0,0 1 1 0 0,0 0-1 0 0,0 0 1 0 0,0 0-1 0 0,0-1 0 0 0,0 1 1 0 0,1 0-1 0 0,-1 0 1 0 0,0 0-1 0 0,0 0 1 0 0,0-1-1 0 0,1 1 1 0 0,12-15-265 0 0,-5 6 172 0 0,-2 3 105 0 0,-6 6-7 0 0,1 0 0 0 0,-1-1 0 0 0,1 1 0 0 0,-1 0 0 0 0,1-1 1 0 0,-1 1-1 0 0,0-1 0 0 0,1 1 0 0 0,-1-1 0 0 0,0 1 0 0 0,1-1 1 0 0,-1 0-1 0 0,0 1 0 0 0,1-1 0 0 0,-1 1 0 0 0,0-2 0 0 0,0 0 2 0 0,0 0 0 0 0,0 0 0 0 0,0 0 0 0 0,-1 0 0 0 0,1 0 0 0 0,-1 0 0 0 0,1 0 0 0 0,-1 1 0 0 0,0-1 1 0 0,-1-2-1 0 0,1 3 13 0 0,1 0 1 0 0,-1 0 0 0 0,0 0 0 0 0,0 0 0 0 0,0 1-1 0 0,0-1 1 0 0,0 0 0 0 0,0 1 0 0 0,-1-1 0 0 0,0 0 0 0 0,0 1 8 0 0,-27-7 49 0 0,-31 1-22 0 0,58 6-53 0 0,-1 0 0 0 0,1-1 0 0 0,-1 1 0 0 0,0 0 0 0 0,1 0 0 0 0,-5 1 0 0 0,5-1 0 0 0,1 0 0 0 0,-1 1 0 0 0,1-1 0 0 0,-1 0 0 0 0,1 0 0 0 0,-1-1 0 0 0,1 1 0 0 0,-1 0 0 0 0,-1-1 0 0 0,-4-1 1 0 0,5 1 0 0 0,0 0-1 0 0,0 1 1 0 0,0-1 0 0 0,0 1-1 0 0,0 0 1 0 0,0 0 0 0 0,0 0 0 0 0,0 0-1 0 0,0 0 1 0 0,0 0 0 0 0,0 0-1 0 0,0 0 1 0 0,-2 1 0 0 0,2 0 8 0 0,-1-1 1 0 0,1 0-1 0 0,-1 0 0 0 0,0 0 1 0 0,1 0-1 0 0,-1-1 0 0 0,1 1 1 0 0,-1-1-1 0 0,1 1 0 0 0,-4-2 1 0 0,5 1-80 0 0,0 0 13 0 0,-4-1 33 0 0,4 1-43 0 0,-4-5-226 0 0,9 7 272 0 0,-1-1-22 0 0,3 1 43 0 0,16 4 53 0 0,-15-5-113 0 0,1 1 0 0 0,-1 0 0 0 0,0 0 0 0 0,8 3 0 0 0,-8-1 22 0 0,0-2 0 0 0,0 1 0 0 0,0-1 0 0 0,15 1 0 0 0,-8-3 12 0 0,2 0 46 0 0,1 1 0 0 0,-1 1-1 0 0,26 3 450 0 0,-43-3-455 0 0,0-1-1 0 0,1 1 1 0 0,-1-1 0 0 0,1 0-1 0 0,-1 1 1 0 0,0-1-1 0 0,1 0 1 0 0,-1 0-1 0 0,1 1 1 0 0,-1-1 0 0 0,0 0-1 0 0,0 0 1 0 0,1 0-1 0 0,-1 0 1 0 0,0 0-1 0 0,1 0 1 0 0,-1 0 0 0 0,0 0-1 0 0,-1 0 21 0 0,1 0-26 0 0,0 0-1 0 0,0 1 1 0 0,0-1-1 0 0,0 0 1 0 0,0 1-1 0 0,0-1 0 0 0,0 1 1 0 0,0-1-1 0 0,0 1 1 0 0,0 0-1 0 0,0-1 1 0 0,-1 2-1 0 0,-10 6-8 0 0,0-6 1 0 0,0 0 1 0 0,-1 0-1 0 0,1-2 0 0 0,-16 0 0 0 0,-1 1 53 0 0,1-4-48 0 0,22 2 27 0 0,1 0 0 0 0,-1 0 0 0 0,-10 1 0 0 0,-4-1 121 0 0,18 0-135 0 0,-1 1-1 0 0,0-1 1 0 0,0 1-1 0 0,0 0 1 0 0,1 0-1 0 0,-1 0 1 0 0,-3 1-1 0 0,29 1-352 0 0,21-5 286 0 0,27-6-239 0 0,-65 8 272 0 0,0 1-1 0 0,0-1 1 0 0,0 1 0 0 0,12 2-1 0 0,-10-1 15 0 0,-1 0 0 0 0,1-1 0 0 0,7 0 0 0 0,-2 0-28 0 0,1 0 1 0 0,14 2 0 0 0,1 0-11 0 0,-17-1 25 0 0,-1 1 1 0 0,19 4 0 0 0,1 1 3 0 0,-13-3 11 0 0,-1 1 0 0 0,-1 1 0 0 0,1 0 0 0 0,-1 1 0 0 0,0 1 0 0 0,-1 1 0 0 0,0 0 0 0 0,0 1 0 0 0,26 23 0 0 0,-8 4 203 0 0,-5-4-19 0 0,-23-29-120 0 0,4 4 0 0 0,-9-7 69 0 0,-21-8 107 0 0,19 5-240 0 0,1 1 0 0 0,0 1 0 0 0,0-1 0 0 0,0 1 0 0 0,1 0 0 0 0,-1-1 0 0 0,0 1 0 0 0,0 0 0 0 0,0-1 0 0 0,0 1 0 0 0,0 0 0 0 0,0 0 0 0 0,0 0 0 0 0,0 0 0 0 0,0 0 0 0 0,-2 0 0 0 0,-26-2 19 0 0,-39-6 90 0 0,56 6-109 0 0,9 2-1 0 0,0 0 0 0 0,0-1 0 0 0,0 0 0 0 0,0 1 0 0 0,0-1 0 0 0,0-1 0 0 0,0 1 1 0 0,0 0-1 0 0,1-1 0 0 0,-1 1 0 0 0,0-1 0 0 0,-2-2 0 0 0,5 3-47 0 0,3-2 30 0 0,0 1 1 0 0,0 0-1 0 0,0 0 0 0 0,0 0 0 0 0,0 1 1 0 0,1-1-1 0 0,-1 1 0 0 0,0-1 0 0 0,1 1 1 0 0,-1 0-1 0 0,1 1 0 0 0,0-1 0 0 0,-1 1 1 0 0,1-1-1 0 0,0 1 0 0 0,-1 0 0 0 0,8 1 1 0 0,3-1-12 0 0,86 1 5 0 0,39-3-16 0 0,-127 1 43 0 0,0 0-1 0 0,0 1 0 0 0,1 1 1 0 0,21 2-1 0 0,-25 0 62 0 0,-7-3 26 0 0,-4 0-79 0 0,1 1 0 0 0,0-1 1 0 0,-1 1-1 0 0,1-1 0 0 0,0 1 1 0 0,0 0-1 0 0,0-1 1 0 0,-1 1-1 0 0,1 0 0 0 0,0 0 1 0 0,0 0-1 0 0,0 0 1 0 0,-1 1-1 0 0,-4 4 30 0 0,1-3-34 0 0,0-1 1 0 0,0 1-1 0 0,0-1 1 0 0,-8 2 0 0 0,-13 7 92 0 0,-41 16 92 0 0,54-21-199 0 0,-1-2 1 0 0,0 0-1 0 0,-28 5 0 0 0,18-4 18 0 0,21-5-8 0 0,0 0 0 0 0,1 1 0 0 0,-1-1 0 0 0,0 0 0 0 0,1 0 0 0 0,-1 0 0 0 0,0-1 0 0 0,-2 0 0 0 0,4 1 25 0 0,4-7-208 0 0,0 3 155 0 0,0 1 1 0 0,0 0-1 0 0,0 0 0 0 0,0 0 1 0 0,1 0-1 0 0,0 0 0 0 0,-1 1 1 0 0,1 0-1 0 0,7-4 0 0 0,-1 2-52 0 0,1-1 0 0 0,17-3-1 0 0,71-14 52 0 0,-83 20 0 0 0,1 0 0 0 0,-1 1 0 0 0,1 1 0 0 0,18 2 0 0 0,-31-2 27 0 0,11 4 10 0 0,-20 11 60 0 0,5-13-55 0 0,-1-1 0 0 0,0 1 1 0 0,0-1-1 0 0,0 1 0 0 0,0-1 0 0 0,0 1 1 0 0,0-1-1 0 0,0 1 0 0 0,0-1 1 0 0,-1 0-1 0 0,1 0 0 0 0,0 0 0 0 0,-1 0 1 0 0,1 0-1 0 0,-1 0 0 0 0,-2 1 0 0 0,-12 9 49 0 0,-25 16-1 0 0,40-26-64 0 0,-1 0 0 0 0,0 0 0 0 0,1 0 0 0 0,-1 0 0 0 0,0 0 0 0 0,0 0 0 0 0,0-1 0 0 0,-2 1 0 0 0,2 0 0 0 0,0-1 0 0 0,1 1 0 0 0,-1 0 0 0 0,0-1 0 0 0,0 1 0 0 0,1 0 0 0 0,-1 0 0 0 0,1 0 0 0 0,-4 3 0 0 0,-1-1 0 0 0,6-3 0 0 0,-1 0 0 0 0,0 0 0 0 0,0 0 0 0 0,1 1 0 0 0,-1-1 0 0 0,0 0 0 0 0,0 1 0 0 0,1-1 0 0 0,-1 1 0 0 0,0-1 0 0 0,1 1 0 0 0,-1-1 0 0 0,1 1 0 0 0,-1-1 0 0 0,1 1 0 0 0,-1 0 0 0 0,1-1 0 0 0,-1 1 0 0 0,1 0 0 0 0,0-1 0 0 0,-1 1 0 0 0,1 0 0 0 0,0-1 0 0 0,-1 1 0 0 0,1 0 0 0 0,0 0 0 0 0,0 0 0 0 0,0-1 0 0 0,0 2 0 0 0,-1 6 0 0 0,5 0 0 0 0,-3-6-15 0 0,1 0 0 0 0,0 0 1 0 0,-1-1-1 0 0,1 1 0 0 0,0-1 0 0 0,0 1 0 0 0,0-1 0 0 0,0 0 0 0 0,0 1 1 0 0,0-1-1 0 0,0 0 0 0 0,5 1 0 0 0,-1 0-34 0 0,1 0 0 0 0,-1-1 0 0 0,9 1 0 0 0,5-5 297 0 0,-19 4-246 0 0,0-1 0 0 0,1 0 0 0 0,-1 0 0 0 0,0 0 0 0 0,0 0 0 0 0,0 0-1 0 0,0 0 1 0 0,0-1 0 0 0,0 1 0 0 0,0 0 0 0 0,0 0 0 0 0,0-1 0 0 0,0 1 0 0 0,0-1 0 0 0,0 1 0 0 0,0-1 0 0 0,0 1 0 0 0,1-2 0 0 0,3-1 28 0 0,-2 3-23 0 0,-3 0-7 0 0,1 0 0 0 0,0 0 0 0 0,0 0 0 0 0,-1-1 0 0 0,1 1 0 0 0,0 0 1 0 0,-1 0-1 0 0,1 0 0 0 0,0-1 0 0 0,-1 1 0 0 0,1 0 0 0 0,0-1 0 0 0,-1 1 0 0 0,1-1 1 0 0,-1 1-1 0 0,1 0 0 0 0,0-1 0 0 0,-1 1 0 0 0,1-1 0 0 0,-1 0 0 0 0,0 1 0 0 0,1-1 0 0 0,-1 1 1 0 0,1-1-1 0 0,-1 0 0 0 0,0 1 0 0 0,0-1 0 0 0,1-1 0 0 0,-1 1 10 0 0,1 0 0 0 0,-1 0 0 0 0,1 0 0 0 0,-1-1 0 0 0,0 1 0 0 0,0 0 0 0 0,0-1 0 0 0,0 1 0 0 0,0 0 0 0 0,0 0 0 0 0,0-1 0 0 0,0 1 0 0 0,0 0 0 0 0,-1 0 0 0 0,1-1 0 0 0,0 1 0 0 0,-2-2 0 0 0,1 2 6 0 0,0 0 1 0 0,0-1-1 0 0,0 1 0 0 0,0 0 0 0 0,0-1 0 0 0,-1 1 0 0 0,1 0 1 0 0,-1 0-1 0 0,1 0 0 0 0,-1 0 0 0 0,1 1 0 0 0,-1-1 1 0 0,1 0-1 0 0,-1 1 0 0 0,-2-1 0 0 0,-25-3 71 0 0,29 4-87 0 0,-1 0 1 0 0,0-1-1 0 0,1 1 1 0 0,-1 0 0 0 0,0 0-1 0 0,0 0 1 0 0,1 0-1 0 0,-1 0 1 0 0,0 0 0 0 0,1 0-1 0 0,-1 0 1 0 0,0 0-1 0 0,1 1 1 0 0,-1-1 0 0 0,0 0-1 0 0,1 0 1 0 0,-1 1-1 0 0,0-1 1 0 0,1 0 0 0 0,-2 1-1 0 0,-1 1-2 0 0,2-2 2 0 0,-4 1-16 0 0,0 0 0 0 0,0 1 0 0 0,1-1 0 0 0,-6 3 0 0 0,8-3 12 0 0,0-1 0 0 0,0 1 0 0 0,1-1 0 0 0,-1 1 0 0 0,0-1 0 0 0,0 0 0 0 0,0 0 0 0 0,-4 0 0 0 0,-12 2-24 0 0,7 0 21 0 0,8-1-1 0 0,0-1 0 0 0,1 1 0 0 0,-1 0 0 0 0,0 0 0 0 0,1 0-1 0 0,-5 2 1 0 0,-5 2-87 0 0,11-4 86 0 0,-1 0 0 0 0,0-1 0 0 0,0 1 0 0 0,1 0 0 0 0,-1 0 0 0 0,1 0 0 0 0,-1 0 0 0 0,1 0 0 0 0,-1 1 0 0 0,1-1 0 0 0,-2 2 1 0 0,-6 8-44 0 0,7-10 45 0 0,0 1 1 0 0,0 0-1 0 0,1 0 1 0 0,-1 0-1 0 0,1-1 1 0 0,0 1-1 0 0,-1 1 0 0 0,1-1 1 0 0,-1 3-1 0 0,-4 5 3 0 0,6-9 2 0 0,-1 0 0 0 0,0 0 0 0 0,0 0 0 0 0,1 0 0 0 0,-1 0 0 0 0,0 0 0 0 0,1 0 0 0 0,-1 1 0 0 0,1-1 0 0 0,0 0 0 0 0,-1 0 0 0 0,1 1 0 0 0,0-1 0 0 0,0 0 0 0 0,0 0 0 0 0,0 1 0 0 0,0-1 0 0 0,0 0-1 0 0,0 1 1 0 0,0-1 0 0 0,1 0 0 0 0,-1 0 0 0 0,0 0 0 0 0,1 1 0 0 0,-1-1 0 0 0,1 0 0 0 0,-1 0 0 0 0,1 0 0 0 0,-1 0 0 0 0,1 0 0 0 0,2 2 0 0 0,-2 0-37 0 0,-1-2 27 0 0,1-1-1 0 0,-1 1 0 0 0,0-1 1 0 0,1 1-1 0 0,-1-1 0 0 0,0 0 0 0 0,1 1 1 0 0,-1-1-1 0 0,1 1 0 0 0,-1-1 1 0 0,1 0-1 0 0,-1 1 0 0 0,1-1 0 0 0,-1 0 1 0 0,1 1-1 0 0,-1-1 0 0 0,2 0 1 0 0,0 1 18 0 0,1-1 0 0 0,-1 0 0 0 0,0 0 0 0 0,1 0 0 0 0,-1-1 0 0 0,0 1 0 0 0,1 0 0 0 0,-1-1 0 0 0,4-1 0 0 0,0-2 70 0 0,-5 3-75 0 0,-1 0-3 0 0,1 1 1 0 0,-1 0-1 0 0,1-1 1 0 0,-1 1-1 0 0,0-1 0 0 0,1 1 1 0 0,-1-1-1 0 0,1 1 1 0 0,-1-1-1 0 0,0 0 1 0 0,0 1-1 0 0,1-1 0 0 0,-1 1 1 0 0,0-1-1 0 0,0 0 1 0 0,0 1-1 0 0,0-1 1 0 0,0 1-1 0 0,0-1 0 0 0,1 0 1 0 0,-2 1-1 0 0,1-1 1 0 0,0 0-1 0 0,0 1 0 0 0,0-1 1 0 0,0 0-1 0 0,0 1 1 0 0,0-1-1 0 0,-1 1 1 0 0,1-1-1 0 0,0 1 0 0 0,0-1 1 0 0,-1 0-1 0 0,1 1 1 0 0,0-1-1 0 0,-1 1 0 0 0,1-1 1 0 0,-1 1-1 0 0,1-1 1 0 0,-1 1-1 0 0,-2-4-3 0 0,0 1 0 0 0,-1 0 0 0 0,1-1 0 0 0,-1 2-1 0 0,0-1 1 0 0,1 0 0 0 0,-1 1 0 0 0,-8-4 0 0 0,-37-12-32 0 0,30 12 32 0 0,5 2 14 0 0,1 1 0 0 0,-1 1 0 0 0,0 0 0 0 0,-25 0-1 0 0,-23-2 36 0 0,8-2 2 0 0,-16-2-12 0 0,53 5-46 0 0,-1 1 0 0 0,0 1 0 0 0,-31 2 0 0 0,-3 0-20 0 0,69-3-188 0 0,22-5-1 0 0,-7 0 38 0 0,0 2 1 0 0,44-3-1 0 0,-13 3 124 0 0,-1-7 143 0 0,-24-1 96 0 0,-38 13-180 0 0,0 0-1 0 0,1 0 0 0 0,-1 0 1 0 0,0 0-1 0 0,0 0 0 0 0,1 0 1 0 0,-1 0-1 0 0,0 0 1 0 0,0 0-1 0 0,1 0 0 0 0,-1 0 1 0 0,0 0-1 0 0,0-1 0 0 0,1 1 1 0 0,-1 0-1 0 0,0 0 0 0 0,0 0 1 0 0,0 0-1 0 0,1 0 1 0 0,-1 0-1 0 0,0-1 0 0 0,0 1 1 0 0,0 0-1 0 0,1 0 0 0 0,-1 0 1 0 0,0-1-1 0 0,0 1 1 0 0,0 0-1 0 0,0 0 0 0 0,0-1 1 0 0,0 1-1 0 0,1 0 0 0 0,-1 0 1 0 0,0 0-1 0 0,0-1 0 0 0,0 1 1 0 0,0 0-1 0 0,0 0 1 0 0,0-1-1 0 0,0 1 0 0 0,0 0 1 0 0,0 0-1 0 0,0-1 0 0 0,0 1 1 0 0,0 0-1 0 0,0 0 1 0 0,-1-1-1 0 0,1 1 0 0 0,0 0 1 0 0,0 0-1 0 0,0-1 0 0 0,0 1 1 0 0,0 0-1 0 0,0 0 1 0 0,-1 0-1 0 0,1-1 0 0 0,0 1 1 0 0,0 0-1 0 0,0 0 0 0 0,0 0 1 0 0,-1-1-1 0 0,1 1 0 0 0,0 0 1 0 0,0 0-1 0 0,-1 0 1 0 0,-13-8 75 0 0,10 8-185 0 0,0 0 1 0 0,0 0 0 0 0,0 0 0 0 0,0 0 0 0 0,0 1 0 0 0,0 0 0 0 0,0 0 0 0 0,1 0 0 0 0,-1 0 0 0 0,0 0-1 0 0,0 1 1 0 0,-4 2 0 0 0,3-1-399 0 0,0-1-1 0 0,-1 0 0 0 0,1 0 1 0 0,-12 2-1 0 0,12-4 106 0 0,-1 1-1 0 0,0-1 1 0 0,1-1-1 0 0,-10 0 1 0 0,-51-12-3308 0 0,17 1-721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01.629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206 144 9527 0 0,'0'0'735'0'0,"-1"0"-482"0"0,0-1-241 0 0,1 1-1 0 0,-1 0 0 0 0,1 0 1 0 0,-1 0-1 0 0,1 0 0 0 0,-1-1 1 0 0,1 1-1 0 0,-1 0 0 0 0,1 0 0 0 0,-1-1 1 0 0,1 1-1 0 0,0 0 0 0 0,-1-1 1 0 0,1 1-1 0 0,0 0 0 0 0,-1-1 1 0 0,1 1-1 0 0,0-1 0 0 0,-1 1 1 0 0,1 0-1 0 0,0-1 0 0 0,0 1 1 0 0,-1-1-1 0 0,1 0 0 0 0,-1-2 86 0 0,-1 0-30 0 0,0 1-1 0 0,1-1 1 0 0,0 0 0 0 0,0 0-1 0 0,0 0 1 0 0,0 0-1 0 0,0 0 1 0 0,1 0-1 0 0,-1 0 1 0 0,1-6-1 0 0,0 7-1 0 0,0-1 0 0 0,0 1 0 0 0,0 0 0 0 0,0 0 0 0 0,-1-1 0 0 0,1 1 0 0 0,-1 0 0 0 0,1 0 0 0 0,-1-1 0 0 0,0 1 0 0 0,-1-2 0 0 0,2 3 126 0 0,-2 1-78 0 0,1 0-106 0 0,1 0 1 0 0,0 0-1 0 0,0-1 0 0 0,0 1 0 0 0,0 0 1 0 0,0 0-1 0 0,0 0 0 0 0,-1 0 1 0 0,1 0-1 0 0,0 0 0 0 0,0 0 1 0 0,0 0-1 0 0,0 0 0 0 0,0 0 1 0 0,0 0-1 0 0,-1 0 0 0 0,1 0 1 0 0,0 0-1 0 0,0 0 0 0 0,0 0 1 0 0,0 0-1 0 0,0 0 0 0 0,0 1 1 0 0,-1-1-1 0 0,1 0 0 0 0,0 0 1 0 0,0 0-1 0 0,0 0 0 0 0,0 0 1 0 0,0 0-1 0 0,0 0 0 0 0,0 0 1 0 0,0 0-1 0 0,-1 0 0 0 0,1 1 1 0 0,0-1-1 0 0,0 0 0 0 0,0 0 1 0 0,0 0-1 0 0,0 0 0 0 0,-3 13 237 0 0,2-9-155 0 0,0 0-1 0 0,0 1 0 0 0,1 0 0 0 0,-1-1 0 0 0,1 9 1 0 0,1 18 280 0 0,-1-22-218 0 0,0 0 0 0 0,2 15 0 0 0,2 6 141 0 0,-4-23-230 0 0,1 0 1 0 0,0-1-1 0 0,0 1 1 0 0,1 0-1 0 0,4 12 1 0 0,5 5-10 0 0,-4-6-29 0 0,1 0 0 0 0,13 19 0 0 0,-13-28 72 0 0,-8-8-92 0 0,0-1 0 0 0,1 1-1 0 0,-1-1 1 0 0,0 0 0 0 0,1 1-1 0 0,-1-1 1 0 0,1 0 0 0 0,-1 0 0 0 0,1 1-1 0 0,-1-1 1 0 0,1 0 0 0 0,-1 0-1 0 0,1 0 1 0 0,-1 0 0 0 0,1 1 0 0 0,-1-1-1 0 0,1 0 1 0 0,-1 0 0 0 0,1 0-1 0 0,-1 0 1 0 0,1 0 0 0 0,-1 0-1 0 0,1 0 1 0 0,-1-1 0 0 0,1 1 0 0 0,-1 0-1 0 0,1 0 1 0 0,-1 0 0 0 0,1 0-1 0 0,-1-1 1 0 0,1 1 0 0 0,-1 0 0 0 0,1 0-1 0 0,-1-1 1 0 0,1 1 0 0 0,-1 0-1 0 0,0-1 1 0 0,1 1 0 0 0,-1-1-1 0 0,0 1 1 0 0,1 0 0 0 0,-1-1 0 0 0,0 1-1 0 0,0-1 1 0 0,1 1 0 0 0,-1-1-1 0 0,0 1 1 0 0,0-1 0 0 0,1 0 6 0 0,3-7 0 0 0,1 0 0 0 0,-1-1 0 0 0,-1 0 0 0 0,0 1-1 0 0,4-19 1 0 0,-3 10-65 0 0,1-20-138 0 0,-2 11 102 0 0,-3 20 81 0 0,1 1-1 0 0,-1-1 0 0 0,0 1 1 0 0,-1-1-1 0 0,-1-9 0 0 0,2 15 12 0 0,0-1 0 0 0,0 1 0 0 0,0-1 0 0 0,0 1-1 0 0,0 0 1 0 0,-1-1 0 0 0,1 1 0 0 0,0-1 0 0 0,0 1 0 0 0,0 0-1 0 0,-1-1 1 0 0,1 1 0 0 0,0 0 0 0 0,0-1 0 0 0,-1 1-1 0 0,1 0 1 0 0,0-1 0 0 0,-1 1 0 0 0,1 0 0 0 0,-1-1 0 0 0,1 1-1 0 0,0 0 1 0 0,-1 0 0 0 0,1 0 0 0 0,0-1 0 0 0,-1 1 0 0 0,1 0-1 0 0,-1 0 1 0 0,1 0 0 0 0,-1 0 0 0 0,1 0 0 0 0,-1 0-1 0 0,1 0 1 0 0,0 0 0 0 0,-1 0 0 0 0,0 0 0 0 0,-10 4 32 0 0,11-4-33 0 0,-4 3 0 0 0,-1 0 0 0 0,1 0 0 0 0,0 1 0 0 0,0-1 0 0 0,0 1 0 0 0,0 0 0 0 0,1 1 0 0 0,0-1 0 0 0,0 0 0 0 0,0 1 0 0 0,-3 6 0 0 0,-9 13 0 0 0,-1-3 62 0 0,-36 47 428 0 0,48-62-406 0 0,0-1 0 0 0,0 1-1 0 0,1 0 1 0 0,-4 9 0 0 0,-5 7 153 0 0,5-8-70 0 0,7-12-153 0 0,0-1 1 0 0,-1 0 0 0 0,1 1-1 0 0,-1-1 1 0 0,1 0-1 0 0,-1 0 1 0 0,0 0 0 0 0,1 1-1 0 0,-1-1 1 0 0,0 0-1 0 0,0 0 1 0 0,0 0-1 0 0,0 0 1 0 0,0-1 0 0 0,-2 3-1 0 0,1-3 130 0 0,8-7-80 0 0,8-25-161 0 0,-5 13 10 0 0,8-23-98 0 0,7-13-39 0 0,23-46-229 0 0,-42 88 403 0 0,0 1 1 0 0,-1-2 0 0 0,0 1-1 0 0,3-24 1 0 0,-6 36 43 0 0,-1-1 0 0 0,0 0 0 0 0,0 0-1 0 0,0 0 1 0 0,0 1 0 0 0,0-1 0 0 0,0 0 0 0 0,-1 0 0 0 0,0-2 0 0 0,1 4-5 0 0,0-1 1 0 0,0 1-1 0 0,-1-1 1 0 0,1 1-1 0 0,0-1 1 0 0,0 1 0 0 0,-1-1-1 0 0,1 1 1 0 0,-1-1-1 0 0,1 1 1 0 0,0-1-1 0 0,-1 1 1 0 0,1 0-1 0 0,-1-1 1 0 0,1 1 0 0 0,-1 0-1 0 0,1-1 1 0 0,-1 1-1 0 0,1 0 1 0 0,-2-1-1 0 0,1 1 11 0 0,-1 0 0 0 0,0 0 0 0 0,0 0 0 0 0,0 1 0 0 0,0-1 0 0 0,0 0 0 0 0,0 1 0 0 0,1-1 0 0 0,-1 1 0 0 0,0-1 0 0 0,0 1 0 0 0,0 0 0 0 0,1 0 0 0 0,-1 0 0 0 0,1 0 0 0 0,-3 1 0 0 0,-8 7 52 0 0,1 0 0 0 0,0 1 0 0 0,0 1 0 0 0,1-1 0 0 0,0 1 0 0 0,1 1 1 0 0,1 0-1 0 0,-10 15 0 0 0,-4 15 421 0 0,-21 52-1 0 0,29-50-322 0 0,13-40-151 0 0,0 0 1 0 0,0 0-1 0 0,1 1 0 0 0,0-1 1 0 0,-1 1-1 0 0,2-1 1 0 0,-1 0-1 0 0,1 6 0 0 0,2-3 1 0 0,-3-7 0 0 0,0 0-1 0 0,0 1 1 0 0,0-1-1 0 0,0 0 1 0 0,1 0-1 0 0,-1 1 1 0 0,0-1 0 0 0,0 0-1 0 0,0 0 1 0 0,1 1-1 0 0,-1-1 1 0 0,0 0-1 0 0,0 0 1 0 0,1 0-1 0 0,-1 0 1 0 0,0 1-1 0 0,0-1 1 0 0,1 0-1 0 0,-1 0 1 0 0,0 0 0 0 0,0 0-1 0 0,1 0 1 0 0,-1 0-1 0 0,0 0 1 0 0,1 0-1 0 0,-1 0 1 0 0,0 0-1 0 0,0 0 1 0 0,1 0-1 0 0,-1 0 1 0 0,0 0-1 0 0,1 0 1 0 0,-1 0 0 0 0,0 0-1 0 0,1 0 1 0 0,-1 0-1 0 0,0 0 1 0 0,0 0-1 0 0,1-1 1 0 0,-1 1-1 0 0,0 0 1 0 0,0 0-1 0 0,1 0 1 0 0,-1 0-1 0 0,0-1 1 0 0,2 0-31 0 0,0 0 0 0 0,-1-1 1 0 0,1 1-1 0 0,-1 0 0 0 0,1-1 1 0 0,-1 0-1 0 0,0 1 0 0 0,0-1 0 0 0,0 0 1 0 0,0 1-1 0 0,0-1 0 0 0,0 0 0 0 0,0 0 1 0 0,1-3-1 0 0,5-11-127 0 0,17-31-388 0 0,-23 45 521 0 0,-1 1 1 0 0,1 0 0 0 0,-1-1-1 0 0,0 1 1 0 0,1-1 0 0 0,-1 1 0 0 0,0-1-1 0 0,0 1 1 0 0,0-3 0 0 0,0 2 3 0 0,0 1-1 0 0,0 0 1 0 0,0-1 0 0 0,0 1 0 0 0,0 0 0 0 0,1-1 0 0 0,-1 1 0 0 0,0 0 0 0 0,1 0 0 0 0,-1-1 0 0 0,1 0 0 0 0,1-2 2 0 0,-1 4 25 0 0,0-1 0 0 0,-1 0 0 0 0,1 0-1 0 0,-1 0 1 0 0,1 0 0 0 0,-1 0 0 0 0,1 0 0 0 0,-1-1 0 0 0,0 1 0 0 0,1 0-1 0 0,-1 0 1 0 0,0 0 0 0 0,0 0 0 0 0,0 0 0 0 0,0 0 0 0 0,0-1 0 0 0,0 1 0 0 0,0 0-1 0 0,0-1 1 0 0,-1 1 0 0 0,1 0-1 0 0,0 0 1 0 0,0 0-1 0 0,0 0 0 0 0,1 0 1 0 0,-1 0-1 0 0,0 0 1 0 0,0 0-1 0 0,0 0 0 0 0,1 0 1 0 0,-1 0-1 0 0,0 0 1 0 0,2-1-1 0 0,-2 1-2 0 0,0 1-1 0 0,1-1 1 0 0,-1 1-1 0 0,0-1 1 0 0,1 0-1 0 0,-1 1 1 0 0,0-1-1 0 0,0 0 1 0 0,0 1-1 0 0,0-1 1 0 0,0 1-1 0 0,0-1 1 0 0,0 0-1 0 0,0 1 1 0 0,0-1-1 0 0,0 0 1 0 0,0 1-1 0 0,0-1 1 0 0,0 0-1 0 0,0 1 1 0 0,0-1-1 0 0,-1 0 1 0 0,1 1-1 0 0,-1-2 1 0 0,-1-3 50 0 0,2 4 11 0 0,-8 9 8 0 0,1 0 0 0 0,0 1 1 0 0,1 0-1 0 0,0 0 0 0 0,1 0 0 0 0,-1 0 0 0 0,2 1 0 0 0,-1 0 0 0 0,2 0 0 0 0,-1 0 0 0 0,1 1 0 0 0,-1 10 1 0 0,-1 0 62 0 0,3-14-85 0 0,1 0 0 0 0,-1 1-1 0 0,1 10 1 0 0,-2 4 4 0 0,3-14-44 0 0,4-1-10 0 0,-4-7 0 0 0,1 1 0 0 0,-1-1 0 0 0,1 1 0 0 0,-1-1 0 0 0,1 1 0 0 0,-1-1 0 0 0,1 0 0 0 0,-1 1 0 0 0,1-1 0 0 0,0 0 0 0 0,-1 1 0 0 0,1-1 0 0 0,-1 0 0 0 0,1 0 0 0 0,0 0 0 0 0,-1 1 0 0 0,1-1 0 0 0,0 0 0 0 0,-1 0 0 0 0,1 0 0 0 0,0 0 0 0 0,-1 0 0 0 0,1 0 0 0 0,0 0 0 0 0,-1 0 0 0 0,1-1 0 0 0,0 1 0 0 0,-1 0 0 0 0,1 0 0 0 0,0 0 0 0 0,0-1 0 0 0,0 1 0 0 0,2-2 0 0 0,0 1 0 0 0,0-1 0 0 0,0 0 0 0 0,0 0 0 0 0,-1 0 0 0 0,1 0 0 0 0,0 0 0 0 0,-1-1 0 0 0,0 1 0 0 0,1-1 0 0 0,-1 1 0 0 0,0-1 0 0 0,0 0 0 0 0,-1 0 0 0 0,1 0 0 0 0,1-4 0 0 0,32-64 0 0 0,-30 59-30 0 0,1 0-1 0 0,11-16 1 0 0,8-14-159 0 0,-2 1 112 0 0,-14 26 60 0 0,9-22-1 0 0,-5 13 18 0 0,2-8 0 0 0,-9 22-49 0 0,-5 9 19 0 0,-3 6 27 0 0,-4 7 20 0 0,0 0 1 0 0,1 1 0 0 0,1 0-1 0 0,0 0 1 0 0,-4 23 0 0 0,0-3 114 0 0,4-15-24 0 0,1 0-1 0 0,-3 30 1 0 0,2-11 0 0 0,2-29-89 0 0,1-1 0 0 0,0 1-1 0 0,0-1 1 0 0,1 1-1 0 0,0 0 1 0 0,1-1 0 0 0,1 9-1 0 0,-1-11-4 0 0,0 2 6 0 0,0 0 1 0 0,1-1-1 0 0,0 1 0 0 0,0-1 0 0 0,1 1 1 0 0,0-1-1 0 0,5 9 0 0 0,-7-14-20 0 0,-1 0 0 0 0,1 0 0 0 0,0 0 0 0 0,-1 0 0 0 0,1 0 0 0 0,0 0 0 0 0,0 0 0 0 0,0 0 0 0 0,0-1 0 0 0,0 1 0 0 0,0 0 0 0 0,0 0 0 0 0,0-1 0 0 0,0 1 0 0 0,0-1 0 0 0,0 1 0 0 0,1-1 0 0 0,-1 0 0 0 0,0 1 0 0 0,0-1 0 0 0,1 0 0 0 0,-1 0 0 0 0,0 0 0 0 0,0 1 0 0 0,1-2 0 0 0,-1 1 0 0 0,2 0 0 0 0,0-1 0 0 0,-1 0 0 0 0,0 0 0 0 0,0 0 0 0 0,0 0 0 0 0,0-1 0 0 0,0 1 0 0 0,0-1 0 0 0,4-2 0 0 0,-6 3 0 0 0,7-6-6 0 0,-1 1-1 0 0,0-2 1 0 0,0 1 0 0 0,-1-1-1 0 0,8-15 1 0 0,18-46-251 0 0,-16 32 88 0 0,-1 6 39 0 0,-2 0 0 0 0,0-2 0 0 0,10-51 0 0 0,-22 81 155 0 0,1 1-1 0 0,-1 0 1 0 0,0-1-1 0 0,0 1 1 0 0,0-1-1 0 0,0 1 1 0 0,0 0-1 0 0,0-1 0 0 0,-1 1 1 0 0,1 0-1 0 0,-1-1 1 0 0,0 1-1 0 0,0 0 1 0 0,0 0-1 0 0,0-1 1 0 0,-2-2-1 0 0,3 5 152 0 0,-14-2-64 0 0,12 2-112 0 0,0 1-1 0 0,1-1 0 0 0,-1 1 0 0 0,1-1 1 0 0,-1 1-1 0 0,1 0 0 0 0,-1-1 1 0 0,1 1-1 0 0,0 0 0 0 0,-1 0 0 0 0,1 0 1 0 0,0 0-1 0 0,-1 0 0 0 0,1 0 1 0 0,0 1-1 0 0,0-1 0 0 0,0 0 0 0 0,-1 2 1 0 0,-14 30 337 0 0,10-19-221 0 0,5-9-76 0 0,-1 0 0 0 0,1 0-1 0 0,0 0 1 0 0,0 1 0 0 0,1-1 0 0 0,0 1-1 0 0,0-1 1 0 0,0 0 0 0 0,0 1 0 0 0,1-1-1 0 0,0 0 1 0 0,0 0 0 0 0,3 7 0 0 0,0 7-227 0 0,-4-14 185 0 0,1-1 1 0 0,0 1 0 0 0,0-1-1 0 0,1 1 1 0 0,-1-1 0 0 0,1 1-1 0 0,0-1 1 0 0,1 0 0 0 0,-1 0-1 0 0,0 0 1 0 0,1 0 0 0 0,4 5-1 0 0,4-3 2 0 0,-7-7 0 0 0,-2 1 0 0 0,-1 0-3 0 0,1 0 1 0 0,-1 0-1 0 0,1-1 0 0 0,-1 1 0 0 0,0 0 0 0 0,1 0 0 0 0,-1-1 1 0 0,1 1-1 0 0,-1-1 0 0 0,0 0 0 0 0,0 1 0 0 0,1-1 1 0 0,-1 0-1 0 0,0 0 0 0 0,0 1 0 0 0,0-1 0 0 0,0 0 0 0 0,0 0 1 0 0,0 0-1 0 0,0 0 0 0 0,0-1 0 0 0,0 1 0 0 0,0-1 1 0 0,3-5 0 0 0,0 0 1 0 0,-1 0 0 0 0,3-10 0 0 0,3-7-16 0 0,-5 18-39 0 0,-1-1 0 0 0,1 0 1 0 0,-2 0-1 0 0,4-13 0 0 0,2 0-36 0 0,-7 19 91 0 0,0-1-1 0 0,0 0 1 0 0,0 0 0 0 0,0 0 0 0 0,-1 0 0 0 0,1 0-1 0 0,-1 0 1 0 0,1 0 0 0 0,-1 0 0 0 0,0 0 0 0 0,0 0-1 0 0,0-2 1 0 0,0 2-4 0 0,0 1 0 0 0,0 0 0 0 0,0 0 0 0 0,0 0 0 0 0,1 0 0 0 0,-1 0 1 0 0,0 0-1 0 0,0-1 0 0 0,1 1 0 0 0,-1 0 0 0 0,1-1 0 0 0,0 1 5 0 0,-1 1 0 0 0,0-1 0 0 0,1 1 0 0 0,-1-1 0 0 0,0 0 0 0 0,0 1 0 0 0,0-1 0 0 0,1 1 0 0 0,-1-1 0 0 0,0 0 0 0 0,0 1 0 0 0,0-1-1 0 0,0 1 1 0 0,0-1 0 0 0,0 0 0 0 0,0 1 0 0 0,0-1 0 0 0,0 0 0 0 0,-1 1 0 0 0,1-1 0 0 0,0 1 0 0 0,0-1 0 0 0,-1 1 0 0 0,1-1 0 0 0,0 0 0 0 0,-1 0 0 0 0,0 1 0 0 0,0-3 0 0 0,6-9 0 0 0,-1 11 0 0 0,6 25 84 0 0,-10-23-77 0 0,0 0 0 0 0,0 0 0 0 0,0 0 0 0 0,1 0 0 0 0,-1 0 0 0 0,0 0 0 0 0,0 0 0 0 0,0 0 0 0 0,-1 0-1 0 0,1 0 1 0 0,0 0 0 0 0,0 0 0 0 0,0 0 0 0 0,-1 1 0 0 0,0-1 0 0 0,1 0-1 0 0,-1 0 1 0 0,1 0-1 0 0,0 0 1 0 0,0 0 0 0 0,0 0-1 0 0,0 0 1 0 0,-1 0-1 0 0,1 0 1 0 0,1 0-1 0 0,-1 0 1 0 0,0 0 0 0 0,0 2-1 0 0,2 1 11 0 0,-2-2-7 0 0,1-1 1 0 0,-1 1-1 0 0,1 0 0 0 0,-1 0 1 0 0,1 0-1 0 0,-1-1 0 0 0,0 1 1 0 0,0 0-1 0 0,0 0 0 0 0,0 0 0 0 0,0 0 1 0 0,0 0-1 0 0,0 0 0 0 0,-1-1 1 0 0,1 1-1 0 0,-1 2 0 0 0,0-1-2 0 0,0-1 1 0 0,1 1-1 0 0,0-1 0 0 0,0 1 0 0 0,0 0 1 0 0,0-1-1 0 0,0 6 0 0 0,0 12-10 0 0,4-3 2 0 0,-6-13 16 0 0,1-3 64 0 0,1-1-67 0 0,1-1 1 0 0,0 1-1 0 0,0-1 0 0 0,-1 1 0 0 0,1-1 1 0 0,-1 0-1 0 0,1 1 0 0 0,-1-1 0 0 0,1 0 0 0 0,-1 0 1 0 0,1 1-1 0 0,-1-1 0 0 0,1 0 0 0 0,-1 0 0 0 0,0 0 1 0 0,1-1-1 0 0,3-7 50 0 0,-4 9-63 0 0,0-1 0 0 0,0 1 0 0 0,0 0 0 0 0,1-1 0 0 0,-1 1 0 0 0,0-1 0 0 0,0 1 0 0 0,0-1 0 0 0,0 1 0 0 0,0-1 0 0 0,0 1 0 0 0,0-1 0 0 0,0 1 0 0 0,0-1 0 0 0,0 1 0 0 0,0-1 0 0 0,0 1 0 0 0,0-1 0 0 0,0 1 0 0 0,0 0 0 0 0,-1-1 0 0 0,1 0 0 0 0,0 1 0 0 0,-1-1 0 0 0,1 1 0 0 0,0-1 0 0 0,0 0 0 0 0,0 1 0 0 0,0-1 0 0 0,0 1 0 0 0,0-1 0 0 0,0 1 0 0 0,0-1 0 0 0,0 0 0 0 0,0 1 0 0 0,0-1 0 0 0,0 1 0 0 0,0-1 0 0 0,0 1 0 0 0,0-1 0 0 0,0 1 0 0 0,1-1 0 0 0,2-5 0 0 0,-2 5 0 0 0,-1 0 0 0 0,1 0 0 0 0,0 0 0 0 0,-1-1 0 0 0,1 1 0 0 0,-1 0 0 0 0,0 0 0 0 0,1-1 0 0 0,-1 1 0 0 0,0 0 0 0 0,0-1 0 0 0,1 1 0 0 0,-1 0 0 0 0,0-1 0 0 0,-1-1 0 0 0,2-9-60 0 0,0 11 47 0 0,-1 0-1 0 0,0 0 1 0 0,1-1-1 0 0,-1 1 1 0 0,0 0-1 0 0,0-1 1 0 0,0 1 0 0 0,0 0-1 0 0,-1 0 1 0 0,1-3-1 0 0,-1 2 1 0 0,0 0-2 0 0,0 0 0 0 0,1 0 0 0 0,-1 0 0 0 0,1 0 0 0 0,-1 0 0 0 0,1 0 1 0 0,0 0-1 0 0,0 0 0 0 0,0 0 0 0 0,0 0 0 0 0,0-3 0 0 0,0 3 12 0 0,0 0-1 0 0,0-1 0 0 0,-1 1 1 0 0,1 0-1 0 0,-1 0 0 0 0,0 0 1 0 0,1 0-1 0 0,-1 0 1 0 0,0 0-1 0 0,-2-3 0 0 0,-3-6-28 0 0,-2-2 62 0 0,7 12-27 0 0,0 0-1 0 0,1 0 1 0 0,-1 0-1 0 0,0 0 1 0 0,0-1-1 0 0,1 1 0 0 0,-1 0 1 0 0,1 0-1 0 0,-1-1 1 0 0,1 1-1 0 0,-1 0 0 0 0,1-1 1 0 0,-1-1-1 0 0,2 1-1 0 0,-2-1-3 0 0,-8-4 18 0 0,8 7 53 0 0,0-1-65 0 0,1 1 0 0 0,-1 0 1 0 0,0 0-1 0 0,1 1 0 0 0,-1-1 0 0 0,1 0 0 0 0,-1 0 0 0 0,0 0 0 0 0,1 0 0 0 0,-1 0 0 0 0,1 1 0 0 0,-1-1 1 0 0,1 0-1 0 0,-1 1 0 0 0,1-1 0 0 0,-1 0 0 0 0,1 1 0 0 0,-1-1 0 0 0,1 0 0 0 0,-1 1 0 0 0,1-1 0 0 0,-1 1 1 0 0,1-1-1 0 0,0 1 0 0 0,-1 0 0 0 0,-10 20 141 0 0,1-4-73 0 0,-14 16-31 0 0,19-24-19 0 0,-1-1 1 0 0,0 0-1 0 0,-7 7 1 0 0,12-15-12 0 0,1 1-1 0 0,0-1 1 0 0,-1 0 0 0 0,1 1 0 0 0,-1-1-1 0 0,1 0 1 0 0,-1 0 0 0 0,1 1 0 0 0,0-1 0 0 0,-1 0-1 0 0,1 0 1 0 0,-1 0 0 0 0,1 0 0 0 0,-1 1-1 0 0,1-1 1 0 0,-1 0 0 0 0,1 0 0 0 0,-1 0-1 0 0,1 0 1 0 0,-1 0 0 0 0,1 0 0 0 0,-1 0 0 0 0,1 0-1 0 0,-1-1 1 0 0,1 1 0 0 0,-1 0 0 0 0,-13-10 40 0 0,11 6-56 0 0,0 0 0 0 0,0 0 0 0 0,0-1 0 0 0,-3-7 0 0 0,4 7 5 0 0,0 0 0 0 0,-1-1 0 0 0,1 1 0 0 0,-1 1 0 0 0,0-1 0 0 0,-1 0 0 0 0,1 1 0 0 0,-1-1 0 0 0,0 1 0 0 0,0 0 0 0 0,0 0 0 0 0,0 0 0 0 0,-1 1 0 0 0,0 0 0 0 0,1 0 0 0 0,-1 0 0 0 0,0 0 0 0 0,-1 1 0 0 0,1 0 0 0 0,0 0 0 0 0,-1 0 0 0 0,1 1 0 0 0,-1-1 0 0 0,1 2 0 0 0,-11-2 0 0 0,-3 3 0 0 0,13 0 0 0 0,-1-1 0 0 0,1 0 0 0 0,-1-1 0 0 0,0 1 0 0 0,1-1 0 0 0,-1-1 0 0 0,-8-2 0 0 0,14 4 1 0 0,-10-3-132 0 0,15 0-116 0 0,8-2 216 0 0,2-2-65 0 0,0 1 0 0 0,-1 1 0 0 0,21-5 0 0 0,-24 8 88 0 0,-1 1-1 0 0,1 0 1 0 0,0 1 0 0 0,0 0-1 0 0,0 1 1 0 0,10 1-1 0 0,-1 1 4 0 0,-4-1 5 0 0,-1 0 0 0 0,0 2 0 0 0,16 6 0 0 0,-14-5 0 0 0,27 6 0 0 0,58 6 344 0 0,-87-13-185 0 0,-11 2 177 0 0,-2-4-316 0 0,-11 4 33 0 0,-7 5 4 0 0,8-6 23 0 0,1 0-1 0 0,-17 7 1 0 0,24-12-80 0 0,0 0 0 0 0,0 0 0 0 0,0 0 0 0 0,1 0 0 0 0,-1 1 0 0 0,0-1-1 0 0,0 0 1 0 0,0 0 0 0 0,1 1 0 0 0,-1-1 0 0 0,0 1 0 0 0,0-1 0 0 0,1 1 0 0 0,-1-1 0 0 0,0 1 0 0 0,1-1-1 0 0,-1 1 1 0 0,0 1 0 0 0,-2 1 14 0 0,-37 16 13 0 0,32-16-23 0 0,1 0-1 0 0,-1 0 1 0 0,1 1 0 0 0,0 0-1 0 0,0 0 1 0 0,0 1 0 0 0,1 0-1 0 0,-12 10 1 0 0,8 0-4 0 0,0 0 0 0 0,1 0 0 0 0,1 1 0 0 0,1 0 0 0 0,0 1 0 0 0,-5 19 0 0 0,8-27 0 0 0,3-4 18 0 0,-1-1 0 0 0,1 1 0 0 0,0 0 0 0 0,0 0 0 0 0,0 0 0 0 0,1 0 0 0 0,0 1 0 0 0,0-1 0 0 0,1 7 0 0 0,-1-9-12 0 0,1-1 1 0 0,0 1 0 0 0,-1-1 0 0 0,1 0 0 0 0,0 1-1 0 0,0-1 1 0 0,0 0 0 0 0,0 0 0 0 0,1 1 0 0 0,-1-1 0 0 0,0 0-1 0 0,1 0 1 0 0,0-1 0 0 0,-1 1 0 0 0,1 0 0 0 0,0 0 0 0 0,0-1-1 0 0,0 1 1 0 0,0-1 0 0 0,3 2 0 0 0,-3-3-20 0 0,-1 1 0 0 0,1-1 0 0 0,0 1 0 0 0,0-1 0 0 0,0 1 0 0 0,0-1 0 0 0,0 0 0 0 0,-1 0 0 0 0,4 0 0 0 0,-2 0 2 0 0,12-2-70 0 0,-11-1 68 0 0,-1 1 0 0 0,1 0 12 0 0,-1 0 1 0 0,1 0-1 0 0,0-1 1 0 0,0 1-1 0 0,-1-1 0 0 0,1 0 1 0 0,-1 0-1 0 0,0 0 1 0 0,0 0-1 0 0,0 0 1 0 0,0-1-1 0 0,-1 1 1 0 0,1-1-1 0 0,-1 0 0 0 0,0 0 1 0 0,0 0-1 0 0,0 0 1 0 0,1-5-1 0 0,6-14-99 0 0,-8 20 64 0 0,0 1 1 0 0,1-1-1 0 0,-1 1 0 0 0,0-1 1 0 0,-1 0-1 0 0,1 0 0 0 0,0 1 1 0 0,-1-1-1 0 0,0 0 1 0 0,1 0-1 0 0,-1-4 0 0 0,-1 3 27 0 0,1 1 1 0 0,-1 0-1 0 0,0 0 0 0 0,0 0 0 0 0,0 0 0 0 0,-1 0 0 0 0,1 0 1 0 0,-1 0-1 0 0,0 0 0 0 0,1 0 0 0 0,-1 1 0 0 0,0-1 1 0 0,-1 1-1 0 0,1-1 0 0 0,0 1 0 0 0,-1 0 0 0 0,1 0 0 0 0,-1 0 1 0 0,0 0-1 0 0,0 0 0 0 0,0 1 0 0 0,1-1 0 0 0,-1 1 1 0 0,-5-1-1 0 0,5 0 19 0 0,0 1 1 0 0,-1 1-1 0 0,1-1 1 0 0,0 0-1 0 0,-1 1 1 0 0,1 0-1 0 0,-1 0 1 0 0,1 0-1 0 0,-1 0 1 0 0,1 0-1 0 0,0 1 1 0 0,-1 0-1 0 0,1-1 1 0 0,0 1 0 0 0,-1 1-1 0 0,1-1 1 0 0,0 0-1 0 0,0 1 1 0 0,0-1-1 0 0,0 1 1 0 0,0 0-1 0 0,0 0 1 0 0,-3 3-1 0 0,4-2-10 0 0,-3 1 0 0 0,0 1 0 0 0,1 0 0 0 0,0 0 0 0 0,0 0 0 0 0,0 0 0 0 0,0 1 0 0 0,-4 8 0 0 0,-1 8 1 0 0,3-11 34 0 0,2 0 0 0 0,0 0 0 0 0,-4 15 1 0 0,4-9 57 0 0,0 0 39 0 0,1 0 1 0 0,-2 32-1 0 0,5-41-100 0 0,-1 13 112 0 0,1-1-1 0 0,6 36 1 0 0,-6-51-143 0 0,1 0-1 0 0,0-1 1 0 0,0 1-1 0 0,1-1 1 0 0,-1 1-1 0 0,1-1 1 0 0,0 1-1 0 0,0-1 1 0 0,1 0-1 0 0,-1 0 1 0 0,1 0-1 0 0,0 0 1 0 0,0-1-1 0 0,0 1 1 0 0,1-1-1 0 0,-1 0 1 0 0,8 6-1 0 0,-10-8-3 0 0,1-1-1 0 0,-1 1 1 0 0,1 0-1 0 0,-1-1 1 0 0,1 1-1 0 0,-1-1 1 0 0,1 1-1 0 0,-1-1 1 0 0,1 0-1 0 0,-1 1 1 0 0,1-1-1 0 0,-1 0 1 0 0,1 0-1 0 0,0 0 1 0 0,-1 0-1 0 0,1-1 1 0 0,-1 1-1 0 0,1 0 0 0 0,2-2 1 0 0,-1 1 4 0 0,-1 0 1 0 0,0-1-1 0 0,0 1 0 0 0,1-1 0 0 0,-1 1 1 0 0,0-1-1 0 0,-1 0 0 0 0,1 0 1 0 0,0 0-1 0 0,0 0 0 0 0,1-2 0 0 0,1-3-41 0 0,0 0 0 0 0,0 0 0 0 0,-1-1 0 0 0,0 1 0 0 0,-1-1-1 0 0,4-15 1 0 0,-3 9-52 0 0,1-7-118 0 0,1-29 0 0 0,-4 42 195 0 0,-1 0-1 0 0,-1 0 1 0 0,0 0 0 0 0,0 0-1 0 0,-1 0 1 0 0,1 0 0 0 0,-4-7 0 0 0,1 5-10 0 0,1 1 1 0 0,-1 1-1 0 0,0-1 1 0 0,-7-9 0 0 0,10 16 34 0 0,-1-1 1 0 0,0 1-1 0 0,1 0 1 0 0,-1 0-1 0 0,0 1 1 0 0,0-1-1 0 0,0 0 1 0 0,0 1-1 0 0,0-1 1 0 0,-1 1-1 0 0,1-1 1 0 0,0 1-1 0 0,-1 0 1 0 0,1 0-1 0 0,-1 0 1 0 0,1 1-1 0 0,-1-1 1 0 0,1 0-1 0 0,-1 1 1 0 0,-4-1-1 0 0,1 2 0 0 0,1 0 0 0 0,0 0 1 0 0,0 0-1 0 0,0 0 0 0 0,0 1 0 0 0,0 0 0 0 0,0 0 0 0 0,0 0 0 0 0,0 0 0 0 0,1 1 0 0 0,-1 0 0 0 0,1 0 1 0 0,0 0-1 0 0,0 0 0 0 0,0 1 0 0 0,0 0 0 0 0,1 0 0 0 0,-5 5 0 0 0,7-7-10 0 0,0 0 0 0 0,0 0 0 0 0,0 0 0 0 0,0 0 0 0 0,1-1 0 0 0,-1 1 0 0 0,1 0 0 0 0,-1 1 0 0 0,1-1 0 0 0,0 0 0 0 0,-1 0 0 0 0,1 0 0 0 0,0 0 0 0 0,0 0 0 0 0,1 0 0 0 0,-1 0 0 0 0,0 0 0 0 0,1 0 0 0 0,-1 0 0 0 0,1 0 0 0 0,0 0 0 0 0,-1 0 0 0 0,1 0 0 0 0,0 0 0 0 0,0-1 0 0 0,0 1 0 0 0,1 0 0 0 0,-1 0 0 0 0,0-1 0 0 0,3 3 0 0 0,6 5 0 0 0,0 0 0 0 0,0 0 0 0 0,22 13 0 0 0,-10-7 0 0 0,-7-4-2 0 0,0 0 0 0 0,0-2 0 0 0,30 14-1 0 0,-38-20 12 0 0,0 0 1 0 0,0-1-1 0 0,1 1 0 0 0,-1-1 0 0 0,1-1 0 0 0,-1 0 0 0 0,1 0 0 0 0,0 0 0 0 0,-1-1 0 0 0,1 0 0 0 0,9-2 0 0 0,-15 2 235 0 0,0-1-137 0 0,-1 0-97 0 0,0 0-11 0 0,0 1 1 0 0,0 0 0 0 0,0-1 0 0 0,0 1 0 0 0,0-1 0 0 0,0 1 0 0 0,0-1 0 0 0,-1 0 0 0 0,1 1 0 0 0,0-1 0 0 0,0 0 0 0 0,-1 1 0 0 0,1-1-1 0 0,0 0 1 0 0,-1 0 0 0 0,1 0 0 0 0,-1 0 0 0 0,1 1 0 0 0,-1-1 0 0 0,1-1 0 0 0,1-8-57 0 0,-2 9 59 0 0,0 1 0 0 0,0 0 0 0 0,0-1 0 0 0,0 1-1 0 0,1 0 1 0 0,-1-1 0 0 0,0 1 0 0 0,0 0 0 0 0,0-1 0 0 0,0 1 0 0 0,0 0 0 0 0,0-1 0 0 0,0 1 0 0 0,0-1 0 0 0,-1 1 0 0 0,1 0-1 0 0,0-1 1 0 0,0 1 0 0 0,0 0 0 0 0,0-1 0 0 0,0 1 0 0 0,-1 0 0 0 0,1-1 0 0 0,0 1 0 0 0,0 0 0 0 0,0 0 0 0 0,-1-1 0 0 0,1 1-1 0 0,0 0 1 0 0,0 0 0 0 0,-1-1 0 0 0,1 1 0 0 0,0 0 0 0 0,-1 0 0 0 0,1-1 0 0 0,-9-9 75 0 0,9 9-73 0 0,-1 0 0 0 0,0-1 0 0 0,1 1 0 0 0,-1 0 0 0 0,0 0 0 0 0,0 0 0 0 0,0 0 0 0 0,0 1 0 0 0,0-1 0 0 0,0 0 0 0 0,0 0 0 0 0,-1 1 0 0 0,-1-2 0 0 0,-14-5 54 0 0,-1 1-1 0 0,0 1 1 0 0,0 1-1 0 0,0 0 1 0 0,0 1-1 0 0,-21 0 1 0 0,-7 2-189 0 0,-57 5-1 0 0,101-4 118 0 0,0 0 0 0 0,-1 0 0 0 0,1 0 0 0 0,0 1 0 0 0,-1-1 0 0 0,1 1-1 0 0,0-1 1 0 0,-3 2 0 0 0,0 0 3 0 0,-2 0-32 0 0,6-2 39 0 0,1 0-1 0 0,0 0 1 0 0,0 0 0 0 0,0 0 0 0 0,0 0-1 0 0,0 1 1 0 0,0-1 0 0 0,-1 0 0 0 0,1 0 0 0 0,0 0-1 0 0,0 0 1 0 0,0 0 0 0 0,0 0 0 0 0,0 0-1 0 0,0 0 1 0 0,0 1 0 0 0,0-1 0 0 0,0 0-1 0 0,0 0 1 0 0,0 0 0 0 0,-1 0 0 0 0,1 0-1 0 0,0 0 1 0 0,0 1 0 0 0,0-1 0 0 0,0 0 0 0 0,0 0-1 0 0,0 0 1 0 0,0 0 0 0 0,0 0 0 0 0,0 1-1 0 0,0-1 1 0 0,0 0 0 0 0,0 0 0 0 0,1 0-1 0 0,-1 0 1 0 0,0 0 0 0 0,0 1 0 0 0,0-1-1 0 0,5 7-234 0 0,8 4 2 0 0,-13-10 248 0 0,10 6-60 0 0,1 1-1 0 0,1-2 1 0 0,-1 1 0 0 0,1-2-1 0 0,21 8 1 0 0,-10-5 58 0 0,0-2 1 0 0,29 4-1 0 0,-47-9 34 0 0,-1 0-1 0 0,1 0 0 0 0,-1 1 1 0 0,1-1-1 0 0,5 3 0 0 0,24 10-9 0 0,10 4 175 0 0,-42-17-139 0 0,5 6 49 0 0,-6-7-118 0 0,-1 1 1 0 0,1-1 0 0 0,-1 1 0 0 0,1-1 0 0 0,0 1 0 0 0,-1-1 0 0 0,1 1 0 0 0,-1-1 0 0 0,1 1 0 0 0,-1 0 0 0 0,1-1 0 0 0,-1 1-1 0 0,0 0 1 0 0,1 0 0 0 0,-1-1 0 0 0,0 1 0 0 0,0 0 0 0 0,1 0 0 0 0,-1 0 0 0 0,2 3 19 0 0,8 1 30 0 0,-4 2 99 0 0,-1 0-118 0 0,-1-6-11 0 0,-3 0-1 0 0,1-1 0 0 0,-1 1 0 0 0,0-1 0 0 0,1 1 0 0 0,-1 0 0 0 0,0-1 0 0 0,0 1 0 0 0,1 0 0 0 0,-1 0 0 0 0,0 0 0 0 0,0 0 0 0 0,0 0 0 0 0,2 2 0 0 0,9 7 6 0 0,0 0-1 0 0,1 0 1 0 0,0-2-1 0 0,1 1 0 0 0,22 8 1 0 0,-27-13 21 0 0,0-1 0 0 0,1 0 0 0 0,13 1 0 0 0,-4 0 15 0 0,-7-1-61 0 0,-1-1 0 0 0,10 0 0 0 0,110 13 128 0 0,-50 0-128 0 0,-67-11 0 0 0,1-1 0 0 0,0 0 0 0 0,-1-1 0 0 0,1-1 0 0 0,17-1 0 0 0,77 0 512 0 0,-96 1-512 0 0,0-1 0 0 0,26-1 0 0 0,-13 0 0 0 0,107-4 312 0 0,-106 4-314 0 0,-1-2 0 0 0,31-6 0 0 0,-15 2 0 0 0,0-6 56 0 0,-13 4-44 0 0,-19 5-10 0 0,19-5 0 0 0,10-3 0 0 0,66-11 0 0 0,-100 22 1 0 0,0 0-1 0 0,0 0 1 0 0,0-1-1 0 0,4-2 1 0 0,-4 2-10 0 0,1 0 0 0 0,-1 1-1 0 0,0-1 1 0 0,0 1 0 0 0,1 0 0 0 0,-1 0 0 0 0,1 1-1 0 0,5 0 1 0 0,14-2 54 0 0,-7-1-26 0 0,-14 2-20 0 0,19-7 13 0 0,11-5 41 0 0,-26 9-42 0 0,-1 2 0 0 0,1-1-1 0 0,-1 1 1 0 0,1 0-1 0 0,0 1 1 0 0,0-1 0 0 0,0 2-1 0 0,0-1 1 0 0,0 1 0 0 0,10 1 0 0 0,5-2-1 0 0,-21 1 2 0 0,0 0 0 0 0,-1-1 0 0 0,1 1 0 0 0,-1-1-1 0 0,1 1 1 0 0,-1-1 0 0 0,1 0 0 0 0,-1 1 0 0 0,0-1 0 0 0,1 0 0 0 0,-1 0-1 0 0,0 0 1 0 0,1 0 0 0 0,0-1 0 0 0,20-16 88 0 0,-16 14-140 0 0,-5 3 39 0 0,1 0 0 0 0,-1 0-1 0 0,1 0 1 0 0,-1 0 0 0 0,1 0 0 0 0,-1-1-1 0 0,0 1 1 0 0,0 0 0 0 0,0-1-1 0 0,2-1 1 0 0,-3 3 1 0 0,0-1 0 0 0,1 0 1 0 0,-1 1-1 0 0,0-1 0 0 0,1 0 0 0 0,-1 1 0 0 0,0-1 0 0 0,0 0 0 0 0,1 1 0 0 0,-1-1 1 0 0,0 0-1 0 0,0 1 0 0 0,0-1 0 0 0,0 0 0 0 0,0 1 0 0 0,0-1 0 0 0,0 0 0 0 0,0 0 1 0 0,0 1-1 0 0,-1-2 0 0 0,1 0 8 0 0,-1 1-6 0 0,1 0 0 0 0,0 0 0 0 0,0 0 0 0 0,-1 0 0 0 0,1 0 0 0 0,-1 0 0 0 0,1 0 0 0 0,-1 0 0 0 0,1 0 0 0 0,-1 1 0 0 0,0-1 0 0 0,1 0 0 0 0,-1 0 0 0 0,0 1 0 0 0,0-1 0 0 0,1 0 0 0 0,-1 1 0 0 0,0-1 0 0 0,0 0 0 0 0,0 1 0 0 0,0-1 0 0 0,0 1 1 0 0,-1-1-1 0 0,0 0 2 0 0,-18-12 56 0 0,13 8-53 0 0,-1 0-1 0 0,1 1 1 0 0,-1-1 0 0 0,0 1 0 0 0,0 1 0 0 0,0 0 0 0 0,0 0-1 0 0,0 0 1 0 0,-11-1 0 0 0,17 4-11 0 0,1 0 1 0 0,-1 0-1 0 0,0 0 0 0 0,1 0 1 0 0,-1 0-1 0 0,1 0 0 0 0,-1 0 1 0 0,1 1-1 0 0,-1-1 0 0 0,1 1 1 0 0,-1-1-1 0 0,-2 2 0 0 0,3-1 3 0 0,1-1-1 0 0,-1 0 1 0 0,1 1 0 0 0,-1-1-1 0 0,1 1 1 0 0,-1 0-1 0 0,1-1 1 0 0,0 1 0 0 0,-1-1-1 0 0,1 1 1 0 0,0-1-1 0 0,-1 1 1 0 0,1 0 0 0 0,0-1-1 0 0,0 1 1 0 0,0 0-1 0 0,-1-1 1 0 0,1 1 0 0 0,0 0-1 0 0,0 0 1 0 0,1 2-27 0 0,-1 0 1 0 0,0 0-1 0 0,1 1 1 0 0,0-1-1 0 0,0 0 1 0 0,0-1-1 0 0,0 1 1 0 0,2 3-1 0 0,-2-5 1 0 0,3 5-3 0 0,0 0-1 0 0,0 0 1 0 0,1-1 0 0 0,0 0-1 0 0,0 0 1 0 0,0 0-1 0 0,1-1 1 0 0,-1 1 0 0 0,8 3-1 0 0,34 22-196 0 0,-22-13 202 0 0,1-2-1 0 0,39 18 0 0 0,-47-26 33 0 0,-7-1 6 0 0,1-2 0 0 0,0 1 0 0 0,1-2 0 0 0,-1 0-1 0 0,19 3 1 0 0,-7-9 343 0 0,-51-13-15 0 0,15 11-319 0 0,7 3-7 0 0,0 1 0 0 0,0-1 0 0 0,0 1 1 0 0,0 0-1 0 0,0 0 0 0 0,0 0 0 0 0,-1 1 1 0 0,1 0-1 0 0,0 0 0 0 0,0 0 0 0 0,-1 1 1 0 0,1 0-1 0 0,-7 1 0 0 0,-20 2-30 0 0,32-5 8 0 0,-1 1 0 0 0,1 0-1 0 0,-1 0 1 0 0,1 0 0 0 0,0 0-1 0 0,-1 0 1 0 0,1 0 0 0 0,-1 0-1 0 0,1 0 1 0 0,-1 1 0 0 0,1-1-1 0 0,0 0 1 0 0,-1 0 0 0 0,1 0-1 0 0,-1 0 1 0 0,1 0 0 0 0,0 1-1 0 0,-1-1 1 0 0,1 0 0 0 0,-1 0-1 0 0,1 1 1 0 0,0-1 0 0 0,-1 0-1 0 0,1 1 1 0 0,0-1 0 0 0,0 0-1 0 0,-1 1 1 0 0,1-1-1 0 0,0 0 1 0 0,0 1 0 0 0,-1-1-1 0 0,1 1 1 0 0,0-1 0 0 0,0 1-1 0 0,0-1 1 0 0,0 0 0 0 0,0 1-1 0 0,0-1 1 0 0,0 1 0 0 0,0-1-1 0 0,0 1 1 0 0,0-1 0 0 0,0 1-1 0 0,0-1 1 0 0,0 0 0 0 0,0 1-1 0 0,0-1 1 0 0,0 1 0 0 0,0-1-1 0 0,0 1 1 0 0,1-1 0 0 0,-1 0-1 0 0,0 1 1 0 0,0-1-1 0 0,0 0 1 0 0,1 1 0 0 0,-1-1-1 0 0,1 1 1 0 0,1 1-12 0 0,1 1 1 0 0,-1-1-1 0 0,1 0 0 0 0,0 0 0 0 0,-1 0 1 0 0,1-1-1 0 0,0 1 0 0 0,0-1 0 0 0,0 1 1 0 0,0-1-1 0 0,1 0 0 0 0,-1 0 0 0 0,0 0 0 0 0,0-1 1 0 0,1 1-1 0 0,5-1 0 0 0,6 0-72 0 0,-1 0 0 0 0,26-6 0 0 0,6 1 127 0 0,-29 4 88 0 0,-12 0-103 0 0,13-2 124 0 0,-18 2-142 0 0,0 1 1 0 0,-1 0 0 0 0,1 0 0 0 0,0 0 0 0 0,0 0 0 0 0,-1 0 0 0 0,1 0-1 0 0,0 0 1 0 0,0-1 0 0 0,-1 1 0 0 0,1 0 0 0 0,0 0 0 0 0,0 0 0 0 0,0 0-1 0 0,-1-1 1 0 0,1 1 0 0 0,0 0 0 0 0,0 0 0 0 0,0-1 0 0 0,0 1 0 0 0,0 0 0 0 0,-1 0-1 0 0,1-1 1 0 0,0 1 0 0 0,0 0 0 0 0,0 0 0 0 0,0-1 0 0 0,0 1 0 0 0,0 0-1 0 0,0-1 1 0 0,0 1 0 0 0,0 0 0 0 0,0 0 0 0 0,0-1 0 0 0,0 1 0 0 0,0 0 0 0 0,0 0-1 0 0,0-1 1 0 0,0 1 0 0 0,0 0 0 0 0,1 0 0 0 0,-1-1 0 0 0,0 1 0 0 0,0 0-1 0 0,0 0 1 0 0,0-1 0 0 0,0 1 0 0 0,1 0 0 0 0,-1 0 0 0 0,0 0 0 0 0,0-1-1 0 0,1 1 1 0 0,-1 0 0 0 0,0 0 0 0 0,0 0 0 0 0,0 0 0 0 0,1-1 0 0 0,-1 1 0 0 0,0 0-1 0 0,0 0 1 0 0,1 0 0 0 0,-1 0 0 0 0,0 0 0 0 0,1 0 0 0 0,-1 0 0 0 0,0 0-1 0 0,0 0 1 0 0,1 0 0 0 0,-1 0 0 0 0,0 0 8 0 0,-12-9 95 0 0,-1 1 0 0 0,0 0-1 0 0,-26-11 1 0 0,-16-8 90 0 0,28 12-191 0 0,-45-16 0 0 0,-12-7-39 0 0,15 9-269 0 0,43 18 233 0 0,25 11-8 0 0,3-1-6 0 0,4-1 6 0 0,-1 2 27 0 0,0-1-1 0 0,0 1 1 0 0,0 0 0 0 0,0 0 0 0 0,-1 1-1 0 0,1-1 1 0 0,0 1 0 0 0,8 2 0 0 0,9 1-13 0 0,-11-2 58 0 0,0 0-1 0 0,18 5 1 0 0,15 5 237 0 0,-71-20 296 0 0,17 4-473 0 0,1 1 0 0 0,-16-2 0 0 0,2 3-19 0 0,0 2-1 0 0,1 0 0 0 0,-46 8 0 0 0,-2-1 11 0 0,-54 2 98 0 0,57-3-144 0 0,-55 1 0 0 0,49-9 126 0 0,-25 1 153 0 0,11-2-239 0 0,52 1-22 0 0,-44 2-1 0 0,33 5-7 0 0,-66 13 0 0 0,77-9 17 0 0,-58 10 80 0 0,81-17-97 0 0,0-1 1 0 0,-1-1-1 0 0,1 0 0 0 0,0 0 1 0 0,-21-4-1 0 0,-84-19-74 0 0,36 9 76 0 0,40 8 66 0 0,-60-19 0 0 0,98 24-78 0 0,-6-2 0 0 0,-1-1 0 0 0,1 0 0 0 0,-12-7 0 0 0,20 10-16 0 0,-1 1 0 0 0,1-1-1 0 0,0 0 1 0 0,0 1 0 0 0,0-1-1 0 0,-1 0 1 0 0,1 0 0 0 0,0 0-1 0 0,0 0 1 0 0,0 0 0 0 0,1 0-1 0 0,-3-2 1 0 0,3 2 11 0 0,0 1 0 0 0,0-1 0 0 0,0 1 0 0 0,0-1 1 0 0,0 1-1 0 0,1-1 0 0 0,-1 1 0 0 0,0-1 0 0 0,0 1 0 0 0,0 0 0 0 0,0-1 1 0 0,1 1-1 0 0,-1-1 0 0 0,0 1 0 0 0,0-1 0 0 0,1 1 0 0 0,-1 0 0 0 0,0-1 1 0 0,0 1-1 0 0,1 0 0 0 0,-1-1 0 0 0,1 1 0 0 0,-1 0 0 0 0,0 0 0 0 0,1-1 1 0 0,-1 1-1 0 0,1 0 0 0 0,-1 0 0 0 0,0 0 0 0 0,1-1 0 0 0,-1 1 0 0 0,1 0 1 0 0,-1 0-1 0 0,1 0 0 0 0,-1 0 0 0 0,2 0 0 0 0,6-2-57 0 0,0 0 0 0 0,1 0-1 0 0,-1 1 1 0 0,1 1 0 0 0,0-1 0 0 0,-1 1-1 0 0,1 1 1 0 0,0 0 0 0 0,14 3 0 0 0,10 4 23 0 0,37 14 1 0 0,-31-8 33 0 0,21 5 5 0 0,112 33 0 0 0,-140-45 0 0 0,0-1 0 0 0,1-2 0 0 0,48 2 0 0 0,-57-6-26 0 0,5 0 7 0 0,38-4 0 0 0,-36 1 63 0 0,34 1 0 0 0,-64 2 133 0 0,-2-1-144 0 0,0 0-1 0 0,0 0 1 0 0,0 1-1 0 0,0-1 0 0 0,-1 0 1 0 0,1 0-1 0 0,0 0 1 0 0,-1 1-1 0 0,1-1 0 0 0,-3 0 1 0 0,0-1 42 0 0,-62-29 276 0 0,2-1-163 0 0,29 16-136 0 0,-6-3-52 0 0,-2 2 0 0 0,-49-13 0 0 0,-90-14 0 0 0,154 37-84 0 0,15 4 1 0 0,0 0 1 0 0,-18-3-1 0 0,31 6 77 0 0,-1 0 0 0 0,1 0 0 0 0,0 0 0 0 0,0 0 0 0 0,0 0 0 0 0,0 0-1 0 0,0 0 1 0 0,-1 0 0 0 0,1 0 0 0 0,0 0 0 0 0,0 0 0 0 0,0 0 0 0 0,0 0 0 0 0,-1 0 0 0 0,1 0-1 0 0,0 0 1 0 0,0 0 0 0 0,0 0 0 0 0,0 0 0 0 0,-1 0 0 0 0,1 0 0 0 0,0 0 0 0 0,0 1 0 0 0,0-1 0 0 0,0 0-1 0 0,0 0 1 0 0,-1 0 0 0 0,1 0 0 0 0,0 0 0 0 0,0 0 0 0 0,0 0 0 0 0,0 1 0 0 0,0-1 0 0 0,0 0-1 0 0,0 0 1 0 0,0 0 0 0 0,-1 0 0 0 0,1 0 0 0 0,0 1 0 0 0,3 5-160 0 0,8 5 3 0 0,6 2 100 0 0,1-1-1 0 0,1-1 1 0 0,0-1 0 0 0,0 0 0 0 0,1-2 0 0 0,0 0 0 0 0,23 5-1 0 0,46 8 56 0 0,130 14 0 0 0,-195-32 24 0 0,28 2-15 0 0,58-3 0 0 0,-11-1 125 0 0,-95-1-138 0 0,-1 0 44 0 0,0 0-1 0 0,-1 0 1 0 0,1 0-1 0 0,-1 0 1 0 0,1 0 0 0 0,-1-1-1 0 0,1 1 1 0 0,-1-1-1 0 0,1 0 1 0 0,-1 0 0 0 0,4-1-1 0 0,-5 2 38 0 0,-3-1 47 0 0,-10-4-3 0 0,0 1 0 0 0,0 0 0 0 0,0 1 0 0 0,-1 1 0 0 0,-14-2 0 0 0,-66 0-1 0 0,48 3-62 0 0,14 1-56 0 0,0 1-1 0 0,1 1 0 0 0,-43 8 1 0 0,55-6 0 0 0,0 0 1 0 0,1 1 0 0 0,0 2-1 0 0,0-1 1 0 0,0 2 0 0 0,1 0-1 0 0,-17 12 1 0 0,29-17-20 0 0,1-1 0 0 0,-1 1 0 0 0,1 0 0 0 0,0 1-1 0 0,0-1 1 0 0,-3 5 0 0 0,5-7 17 0 0,0-1 0 0 0,0 2-1 0 0,1-1 1 0 0,-1 0 0 0 0,1 0-1 0 0,-1 0 1 0 0,1 0 0 0 0,-1 0-1 0 0,1 0 1 0 0,0 1 0 0 0,-1-1-1 0 0,1 0 1 0 0,0 0 0 0 0,0 0-1 0 0,0 1 1 0 0,0-1 0 0 0,0 0-1 0 0,0 0 1 0 0,0 1 0 0 0,0-1-1 0 0,1 0 1 0 0,-1 0 0 0 0,0 0-1 0 0,2 3 1 0 0,4 5-51 0 0,1-1 0 0 0,0 1-1 0 0,0-1 1 0 0,1-1 0 0 0,0 1 0 0 0,0-1-1 0 0,1-1 1 0 0,0 1 0 0 0,0-2 0 0 0,1 1-1 0 0,0-1 1 0 0,-1-1 0 0 0,2 1 0 0 0,18 4-1 0 0,-1-2 31 0 0,1-1 0 0 0,0-2 0 0 0,0 0 0 0 0,39-2-1 0 0,262-24-22 0 0,-161 5 115 0 0,0-1-55 0 0,-142 13 100 0 0,1-1 0 0 0,-1-1 0 0 0,51-22 0 0 0,-75 29-107 0 0,-3 0 0 0 0,1 0 0 0 0,-1 0-1 0 0,0-1 1 0 0,1 1 0 0 0,-1 0-1 0 0,1 0 1 0 0,-1-1 0 0 0,1 1-1 0 0,-1 0 1 0 0,1 0 0 0 0,-1-1-1 0 0,0 1 1 0 0,1 0 0 0 0,-1-1-1 0 0,0 1 1 0 0,1-1 0 0 0,-1 1-1 0 0,0 0 1 0 0,0-1 0 0 0,1 1-1 0 0,-1-1 1 0 0,0 1 0 0 0,1-2-1 0 0,-1 1 84 0 0,-10-14 288 0 0,5 12-322 0 0,0 1-1 0 0,-1 0 0 0 0,1 0 0 0 0,-1 0 0 0 0,1 0 0 0 0,-1 1 0 0 0,0 0 0 0 0,0 0 0 0 0,1 1 0 0 0,-11-1 0 0 0,-2 2-136 0 0,0 0 0 0 0,-21 5 0 0 0,35-5 51 0 0,0 0-1 0 0,0 0 1 0 0,1 1-1 0 0,-1 0 1 0 0,-5 3-1 0 0,2 4 13 0 0,7-8-5 0 0,0 0 0 0 0,0 1-1 0 0,0-1 1 0 0,0 0-1 0 0,0 1 1 0 0,0-1 0 0 0,0 0-1 0 0,1 0 1 0 0,-1 1-1 0 0,0-1 1 0 0,1 0 0 0 0,-1 0-1 0 0,1 0 1 0 0,0 0-1 0 0,-1 1 1 0 0,1-1 0 0 0,0 0-1 0 0,-1 0 1 0 0,3 1-1 0 0,1 4 12 0 0,1-1 0 0 0,0 0 0 0 0,0 0-1 0 0,0 0 1 0 0,1-1 0 0 0,-1 0-1 0 0,1 0 1 0 0,0 0 0 0 0,0-1 0 0 0,1 0-1 0 0,-1 0 1 0 0,1 0 0 0 0,-1-1-1 0 0,1 0 1 0 0,0 0 0 0 0,0-1-1 0 0,8 1 1 0 0,12 1 21 0 0,-11 0 10 0 0,1-1-1 0 0,0-1 0 0 0,0-1 0 0 0,33-3 0 0 0,-46 2 35 0 0,0-1 0 0 0,0 1 1 0 0,0-1-1 0 0,7-3 0 0 0,-4 1-84 0 0,-6 3-139 0 0,0 0 53 0 0,0 1 0 0 0,0-1 0 0 0,0 0 1 0 0,-1 0-1 0 0,1 0 0 0 0,0 0 0 0 0,-1 0 1 0 0,1 0-1 0 0,0 0 0 0 0,0-2 0 0 0,1-1-206 0 0,21-24-6323 0 0,6 6-5576 0 0,-16 16 10949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03.390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231 241 13735 0 0,'1'8'1423'0'0,"-1"-3"-1551"0"0,0-1 0 0 0,0 1 0 0 0,-1-1 0 0 0,1 1 0 0 0,-1-1 0 0 0,0 0 0 0 0,0 1 1 0 0,0-1-1 0 0,-1 0 0 0 0,1 0 0 0 0,-1 0 0 0 0,0 0 0 0 0,0 0 0 0 0,-1 0 0 0 0,1 0 0 0 0,-5 3 0 0 0,2 0 778 0 0,-1 0 0 0 0,1 0-1 0 0,-9 16 1 0 0,14-22-562 0 0,-6 3-703 0 0,4-10 584 0 0,1 1-1 0 0,-1-1 1 0 0,1 1-1 0 0,0-1 1 0 0,0 0-1 0 0,0-6 1 0 0,-3-16-37 0 0,0-21-148 0 0,3 37 158 0 0,1 9 58 0 0,0 1 0 0 0,0 0 0 0 0,0 0 0 0 0,-1 0 0 0 0,1 0 0 0 0,-1 0 0 0 0,1-1 0 0 0,-1 1 0 0 0,0 0 0 0 0,0 0 0 0 0,0 0 0 0 0,-1-2 0 0 0,2 3 18 0 0,-1 0 0 0 0,1 1 0 0 0,-1-1 0 0 0,1 0 0 0 0,-1 0 1 0 0,1 1-1 0 0,-1-1 0 0 0,1 0 0 0 0,-1 1 0 0 0,0-1 0 0 0,1 1 1 0 0,-1-1-1 0 0,0 1 0 0 0,1-1 0 0 0,-1 1 0 0 0,0 0 0 0 0,0-1 1 0 0,0 1-1 0 0,1 0 0 0 0,-1-1 0 0 0,0 1 0 0 0,0 0 0 0 0,0 0 1 0 0,0 0-1 0 0,1 0 0 0 0,-1 0 0 0 0,0 0 0 0 0,0 0 0 0 0,0 0 1 0 0,0 0-1 0 0,1 0 0 0 0,-3 1 0 0 0,-1 0 80 0 0,0 1 1 0 0,0 0-1 0 0,1 0 0 0 0,-1 0 0 0 0,-4 4 0 0 0,-1-1-108 0 0,6-2 68 0 0,-1 1-1 0 0,1-1 0 0 0,0 0 1 0 0,0 1-1 0 0,0 0 1 0 0,0-1-1 0 0,1 1 0 0 0,-1 0 1 0 0,1 0-1 0 0,0 1 0 0 0,-2 4 1 0 0,-9 17 397 0 0,8-17-287 0 0,0 0 0 0 0,1 0 0 0 0,0 0 0 0 0,0 0 0 0 0,1 0 0 0 0,1 1 0 0 0,-1 0 0 0 0,-1 14 0 0 0,4-23-154 0 0,0 0-1 0 0,0 0 1 0 0,-1 0 0 0 0,1 0-1 0 0,0 1 1 0 0,0-1 0 0 0,0 0-1 0 0,0 0 1 0 0,0 0-1 0 0,0 0 1 0 0,1 1 0 0 0,-1-1-1 0 0,0 0 1 0 0,1 0 0 0 0,-1 0-1 0 0,1 0 1 0 0,-1 0-1 0 0,1 2 1 0 0,1-1-1 0 0,3 2-13 0 0,-4-3 0 0 0,3 0 0 0 0,9-5 0 0 0,-9 0-28 0 0,0 1-1 0 0,-1-1 1 0 0,1 1 0 0 0,-1-1-1 0 0,0 0 1 0 0,0 0 0 0 0,0 0-1 0 0,-1-1 1 0 0,1 1 0 0 0,2-10-1 0 0,5-7-123 0 0,3-10-136 0 0,-8 17 171 0 0,-3 9 80 0 0,-1 1 0 0 0,0-1 0 0 0,1 0 0 0 0,-2 0 0 0 0,1 1 0 0 0,0-10 0 0 0,0-5-40 0 0,-1 16 64 0 0,1 0 1 0 0,-1 0-1 0 0,0 0 0 0 0,0 0 0 0 0,-1 0 1 0 0,1 0-1 0 0,0 0 0 0 0,-2-4 0 0 0,-1-3-49 0 0,2 7 58 0 0,0-1 0 0 0,0 1 0 0 0,0 0 0 0 0,-1 0 0 0 0,1 0 0 0 0,-3-4 0 0 0,4 7 1 0 0,0 0 1 0 0,-1 0 0 0 0,1-1 0 0 0,0 1 0 0 0,0 0 0 0 0,-1 0 0 0 0,1 0 0 0 0,0 0 0 0 0,0-1 0 0 0,-1 1 0 0 0,1 0 0 0 0,0 0 0 0 0,-1 0-1 0 0,1 0 1 0 0,0 0 0 0 0,-1 0 0 0 0,1 0 0 0 0,0 0 0 0 0,-1 0 0 0 0,1 0 0 0 0,0 0 0 0 0,0 0 0 0 0,-1 0 0 0 0,-1 0-2 0 0,2 0 28 0 0,-1 0-1 0 0,1 0 0 0 0,-1 0 1 0 0,1 0-1 0 0,-1 0 1 0 0,0 0-1 0 0,1 0 1 0 0,-1 0-1 0 0,1 0 0 0 0,-1 0 1 0 0,0 0-1 0 0,1 1 1 0 0,-1-1-1 0 0,1 0 1 0 0,-1 0-1 0 0,1 1 0 0 0,-1-1 1 0 0,1 0-1 0 0,-1 1 1 0 0,1-1-1 0 0,-1 0 0 0 0,1 1 1 0 0,-1-1-1 0 0,1 1 1 0 0,0-1-1 0 0,-1 0 1 0 0,1 1-1 0 0,0-1 0 0 0,-1 1 1 0 0,1-1-1 0 0,0 1 1 0 0,0 0-1 0 0,-1-1 0 0 0,1 1 1 0 0,0-1-1 0 0,0 2 1 0 0,0-1 112 0 0,-3 5-95 0 0,1 0-1 0 0,0 0 1 0 0,0 0 0 0 0,1 1-1 0 0,-1-1 1 0 0,2 1 0 0 0,-1-1-1 0 0,1 11 1 0 0,-3 21-114 0 0,2-31 100 0 0,0 0 1 0 0,1 0-1 0 0,1 0 0 0 0,-1 0 0 0 0,3 12 1 0 0,0 3 0 0 0,-3-17-28 0 0,1-1 0 0 0,0 0 0 0 0,0 0 0 0 0,0 0 0 0 0,1 0 0 0 0,0 0 0 0 0,-1 0 0 0 0,1 0 0 0 0,0 0 0 0 0,1 0 0 0 0,-1-1 0 0 0,1 0 0 0 0,0 1 0 0 0,4 3 0 0 0,-6-6 0 0 0,10 6 0 0 0,-9-6 0 0 0,-1-1 0 0 0,0 0 0 0 0,0 0 0 0 0,-1 0 0 0 0,1 1 0 0 0,0-1 0 0 0,0 0 0 0 0,0 0 0 0 0,-1 0 0 0 0,1 0 0 0 0,0 0 0 0 0,0 0 0 0 0,-1 0 0 0 0,1-1 0 0 0,0 1 0 0 0,0 0 0 0 0,0 0 0 0 0,-1-1 0 0 0,1 1 0 0 0,0 0 0 0 0,-1-1 0 0 0,1 1 0 0 0,0-1 0 0 0,-1 1 0 0 0,1 0 0 0 0,0-1 0 0 0,-1 0 0 0 0,1 0 0 0 0,1-1 0 0 0,4-2-2 0 0,-1 0 0 0 0,-1 0-1 0 0,1-1 1 0 0,-1 0 0 0 0,1 0-1 0 0,-1 0 1 0 0,5-9 0 0 0,22-45-51 0 0,-22 42 31 0 0,13-41-237 0 0,-20 51 240 0 0,1 0-1 0 0,-1 0 1 0 0,0 0-1 0 0,0-1 0 0 0,0 1 1 0 0,-1 0-1 0 0,-1-1 1 0 0,1-7-1 0 0,-2-24 84 0 0,1 33-53 0 0,0 5 252 0 0,2 67 655 0 0,3-32-719 0 0,-1-9-14 0 0,-2-13-212 0 0,1 0 0 0 0,0-1 0 0 0,1 1 0 0 0,9 19 0 0 0,-9-22 48 0 0,-3-7-32 0 0,8 7-32 0 0,-9-9 45 0 0,1 0-1 0 0,-1 1 1 0 0,1-1-1 0 0,0 0 0 0 0,-1 0 1 0 0,1 1-1 0 0,-1-1 1 0 0,1 0-1 0 0,0 0 1 0 0,-1 0-1 0 0,1 0 1 0 0,0 0-1 0 0,-1 0 1 0 0,1 0-1 0 0,0 0 0 0 0,-1 0 1 0 0,1 0-1 0 0,0 0 1 0 0,-1 0-1 0 0,1-1 1 0 0,-1 1-1 0 0,1 0 1 0 0,0 0-1 0 0,-1-1 1 0 0,1 1-1 0 0,-1 0 0 0 0,1-1 1 0 0,-1 1-1 0 0,1-1 1 0 0,-1 1-1 0 0,1 0 1 0 0,-1-1-1 0 0,1 1 1 0 0,-1-1-1 0 0,1 0 1 0 0,-1 1-1 0 0,0-1 0 0 0,1 1 1 0 0,-1-1-1 0 0,0 1 1 0 0,0-1-1 0 0,1 0 1 0 0,-1 0-1 0 0,2-6-37 0 0,0 1-1 0 0,-1 0 1 0 0,0-1 0 0 0,0 1-1 0 0,0 0 1 0 0,-1-1 0 0 0,1 1-1 0 0,-2-1 1 0 0,1 1 0 0 0,-2-11-1 0 0,-1 1-80 0 0,-3-9-110 0 0,2 10 157 0 0,1 6 253 0 0,-2 20-136 0 0,3-5 13 0 0,1 1 1 0 0,0-1-1 0 0,1 1 0 0 0,-1-1 0 0 0,1 1 1 0 0,1 0-1 0 0,1 11 0 0 0,1 11 162 0 0,-3-11-65 0 0,2 1-1 0 0,0-1 0 0 0,9 36 1 0 0,-8-44-145 0 0,-1-4-11 0 0,-1-1-1 0 0,1 1 0 0 0,0-1 1 0 0,0 0-1 0 0,4 6 0 0 0,1-4 0 0 0,1-8 0 0 0,-6-2-12 0 0,0 1-1 0 0,0-1 1 0 0,-1 0 0 0 0,1 1-1 0 0,-1-1 1 0 0,1 0-1 0 0,-1 0 1 0 0,0 0-1 0 0,0 0 1 0 0,0-1 0 0 0,0 1-1 0 0,-1 0 1 0 0,1 0-1 0 0,-1 0 1 0 0,0-6 0 0 0,0-53-374 0 0,-1 42 243 0 0,1 14 75 0 0,0 0 0 0 0,0 0-1 0 0,-3-11 1 0 0,-2-2-36 0 0,3 11 75 0 0,1 1 0 0 0,-2 0 0 0 0,1 0 0 0 0,-1-1 0 0 0,-7-11 0 0 0,10 18 234 0 0,-1 0-102 0 0,-1-1-14 0 0,1 2-34 0 0,16 8-109 0 0,-14-7 57 0 0,0-1 0 0 0,0 1 0 0 0,0 0 0 0 0,0-1 0 0 0,0 1 0 0 0,0 0 0 0 0,0 0 0 0 0,0 0 0 0 0,0 0 0 0 0,-1 0 1 0 0,1-1-1 0 0,0 1 0 0 0,-1 1 0 0 0,1-1 0 0 0,0 0 0 0 0,-1 0 0 0 0,0 0 0 0 0,1 0 0 0 0,0 2 0 0 0,0 1 47 0 0,9 25 216 0 0,-8-21-230 0 0,1 0 0 0 0,0 0 0 0 0,0-1 0 0 0,1 1 0 0 0,0-1 0 0 0,5 8 1 0 0,-8-14 144 0 0,0-17-48 0 0,-1 11-155 0 0,0 0 0 0 0,-1 0 0 0 0,1 0 0 0 0,-1 0 0 0 0,0 0 0 0 0,0 0 0 0 0,-1 0 0 0 0,0 1 0 0 0,0-1 0 0 0,0 0 0 0 0,0 1-1 0 0,0 0 1 0 0,-5-5 0 0 0,-3-5-64 0 0,-2 0-1 0 0,-18-17 1 0 0,-9-11-194 0 0,23 12-152 0 0,16 29 302 0 0,3-11-513 0 0,-3 11 605 0 0,0 0 0 0 0,0 0-1 0 0,0 0 1 0 0,0 0 0 0 0,1 0 0 0 0,-1 0-1 0 0,0 0 1 0 0,1 1 0 0 0,-1-1 0 0 0,0 0-1 0 0,1 0 1 0 0,0 0 0 0 0,-1 0-1 0 0,1 0 1 0 0,0 0 0 0 0,6-6-294 0 0,-6 5 214 0 0,1 1 0 0 0,-1-1 0 0 0,1 1 1 0 0,0-1-1 0 0,0 1 0 0 0,-1-1 0 0 0,1 1 1 0 0,3-1-1 0 0,-3 1-79 0 0,0 0 1 0 0,-1 0-1 0 0,1 0 0 0 0,-1 0 1 0 0,1-1-1 0 0,-1 1 1 0 0,1 0-1 0 0,-1 0 0 0 0,1-1 1 0 0,-1 1-1 0 0,0-1 0 0 0,1-1 1 0 0,0 0-905 0 0,-1 0 0 0 0,0 0 1 0 0,0 0-1 0 0,0 0 0 0 0,-1 0 1 0 0,1 0-1 0 0,-1 0 0 0 0,1 0 1 0 0,-1 0-1 0 0,-1-6 0 0 0,1-2-74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08.403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221 62 6103 0 0,'0'3'81'0'0,"1"0"0"0"0,-1 0 0 0 0,1 0 0 0 0,-1 0 0 0 0,0 0 0 0 0,0 0 0 0 0,-1-1 0 0 0,1 1 0 0 0,-1 0 0 0 0,1 0 0 0 0,-1 0 0 0 0,0 0 0 0 0,0-1 0 0 0,0 1 0 0 0,-4 7 3856 0 0,6-16-2113 0 0,1-17 38 0 0,-1 21-1679 0 0,-1-1 1 0 0,0 1-1 0 0,1-1 1 0 0,-1 1-1 0 0,0-1 1 0 0,0 1-1 0 0,-1-1 1 0 0,1 1-1 0 0,0-1 1 0 0,-2-4-1 0 0,2 6 128 0 0,-12-4 898 0 0,-13 7-1081 0 0,17-1-130 0 0,1 3 15 0 0,3-3 7 0 0,1 1 0 0 0,0-1 1 0 0,0 1-1 0 0,0 0 0 0 0,0 1 1 0 0,-3 2-1 0 0,-10 5 107 0 0,-14-3 57 0 0,30-7-181 0 0,-1 0 0 0 0,0 0 0 0 0,1 0-1 0 0,-1 0 1 0 0,1 1 0 0 0,-1-1 0 0 0,0 0-1 0 0,1 0 1 0 0,-1 1 0 0 0,1-1 0 0 0,-1 0-1 0 0,1 1 1 0 0,-1-1 0 0 0,1 1 0 0 0,-1-1 0 0 0,1 0-1 0 0,-1 1 1 0 0,1-1 0 0 0,-1 1 0 0 0,1-1-1 0 0,0 1 1 0 0,-1 0 0 0 0,1-1 0 0 0,0 2-1 0 0,-5 3 128 0 0,-18 4-121 0 0,23-9-10 0 0,0 0-1 0 0,-1 0 1 0 0,1 0-1 0 0,0 0 1 0 0,-1 0-1 0 0,1 0 1 0 0,0 0-1 0 0,0 0 1 0 0,-1 0-1 0 0,1 0 1 0 0,0 1-1 0 0,0-1 1 0 0,-1 0-1 0 0,1 0 1 0 0,0 0-1 0 0,0 0 1 0 0,0 0-1 0 0,-1 1 1 0 0,1-1 0 0 0,0 0-1 0 0,0 0 1 0 0,0 0-1 0 0,-1 1 1 0 0,1-1-1 0 0,0 0 1 0 0,0 0-1 0 0,0 1 1 0 0,0-1-1 0 0,0 0 1 0 0,0 0-1 0 0,0 1 1 0 0,0-1-1 0 0,-1 0 1 0 0,1 0-1 0 0,0 1 1 0 0,0-1-1 0 0,0 0 1 0 0,0 1-1 0 0,0-1 1 0 0,1 1-4 0 0,-23 18 237 0 0,17-17-218 0 0,1-1 53 0 0,-4 1-4 0 0,4-2-63 0 0,6 1 0 0 0,-5 0 0 0 0,7 1 0 0 0,2 0-14 0 0,-3-2 3 0 0,1 0 1 0 0,0 0 0 0 0,0-1 0 0 0,0 1 0 0 0,0-1 0 0 0,4-1 0 0 0,-6 1 7 0 0,4 0 10 0 0,0-1 0 0 0,0-1 0 0 0,0 1 0 0 0,6-4 0 0 0,21-9 22 0 0,-30 15-30 0 0,0-1-1 0 0,1 0 0 0 0,0 0 1 0 0,-1-1-1 0 0,1 1 0 0 0,-1-1 0 0 0,1 0 0 0 0,3-2 0 0 0,-2 1-12 0 0,0 0-1 0 0,0 1 1 0 0,0-1-1 0 0,0 1 1 0 0,7-2-1 0 0,-5 2 20 0 0,-1 0-1 0 0,0 0 0 0 0,10-6 1 0 0,-4 1 135 0 0,-7 4-367 0 0,-1 0-1 0 0,1 0 1 0 0,7-7 0 0 0,-43-35-17287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25 403 4919 0 0,'0'1'17'0'0,"0"-1"0"0"0,0 1 0 0 0,0-1 0 0 0,0 1-1 0 0,0-1 1 0 0,0 1 0 0 0,0-1 0 0 0,0 1 0 0 0,0-1 0 0 0,0 1-1 0 0,0-1 1 0 0,0 1 0 0 0,0-1 0 0 0,-1 1 0 0 0,1-1-1 0 0,0 1 1 0 0,0-1 0 0 0,-1 0 0 0 0,1 1 0 0 0,0-1-1 0 0,-1 1 1 0 0,1-1 0 0 0,0 0 0 0 0,-1 1 0 0 0,1-1 0 0 0,-1 0-1 0 0,1 1 1 0 0,0-1 0 0 0,-1 0 0 0 0,0 1 0 0 0,-4 3 72 0 0,4-3 338 0 0,-3 0 992 0 0,-3 7 4964 0 0,7-8-6323 0 0,3-1-37 0 0,0-1 53 0 0,0 0 0 0 0,-1 1 1 0 0,0-1-1 0 0,1 0 0 0 0,-1 0 0 0 0,3-5 0 0 0,-4 5-44 0 0,0 0 0 0 0,0 1 1 0 0,0-1-1 0 0,0 0 0 0 0,1 1 0 0 0,-1-1 0 0 0,0 0 0 0 0,1 1 0 0 0,-1 0 0 0 0,1-1 0 0 0,1-1 0 0 0,3 0 5 0 0,-1-1 0 0 0,1 1 1 0 0,11-5-1 0 0,75-22 613 0 0,-68 19-383 0 0,-20 8-223 0 0,1 1-1 0 0,-1-1 1 0 0,1 1 0 0 0,0 0 0 0 0,0 1-1 0 0,0-1 1 0 0,0 1 0 0 0,0 0 0 0 0,8-1-1 0 0,12 1 175 0 0,-21 2-188 0 0,1-1 0 0 0,-1-1 0 0 0,0 1 0 0 0,1-1 1 0 0,-1 0-1 0 0,0 0 0 0 0,6-2 0 0 0,11-2 112 0 0,-16 3-85 0 0,1 1 0 0 0,0-1 1 0 0,-1 0-1 0 0,1 0 0 0 0,9-6 0 0 0,-5 3-53 0 0,0 1 0 0 0,0 0 0 0 0,0 0 0 0 0,19-3-1 0 0,48-5-4 0 0,-28 6-1 0 0,-21 1 31 0 0,36-8 110 0 0,-54 11-114 0 0,-2 0 22 0 0,0 0 1 0 0,0 0 0 0 0,9 1 0 0 0,-4 1-31 0 0,0 0 1 0 0,0 1-1 0 0,15 4 0 0 0,-14-2-19 0 0,30 1-1 0 0,11-3 3 0 0,-48-1 4 0 0,-2 1 4 0 0,-1-1-1 0 0,1 0 1 0 0,0-1-1 0 0,0 1 1 0 0,-1-1-1 0 0,1 0 1 0 0,6-1-1 0 0,-6 0 9 0 0,0 1 0 0 0,0 0 0 0 0,1 0 0 0 0,-1 0 0 0 0,0 1 0 0 0,1 0 0 0 0,-1 0 0 0 0,0 0 0 0 0,1 0 0 0 0,5 2 0 0 0,-5-1-4 0 0,-3 0-6 0 0,1 0-1 0 0,-1-1 1 0 0,0 0 0 0 0,1 0-1 0 0,-1 0 1 0 0,0 0 0 0 0,1 0-1 0 0,-1-1 1 0 0,1 1 0 0 0,-1-1 0 0 0,5-2-1 0 0,56-14-5 0 0,-59 16 11 0 0,-1 0-16 0 0,1-1 1 0 0,-1 1-1 0 0,1-1 0 0 0,-1 0 1 0 0,6-3-1 0 0,16-7-179 0 0,-14 9 305 0 0,21-11 0 0 0,-6 2 30 0 0,-21 9-162 0 0,0 0-1 0 0,-1 0 0 0 0,1-1 0 0 0,-1 0 1 0 0,0 0-1 0 0,0 0 0 0 0,5-6 1 0 0,-4 4 12 0 0,0 1 0 0 0,0 0 1 0 0,13-9-1 0 0,-15 12-4 0 0,0-1-1 0 0,0 1 1 0 0,0-1-1 0 0,-1 0 0 0 0,1 0 1 0 0,-1 0-1 0 0,6-7 1 0 0,19-20 21 0 0,-27 29-39 0 0,0 0 1 0 0,-1 0 0 0 0,1 0 0 0 0,0 0 0 0 0,-1 0 0 0 0,1 0 0 0 0,-1 0-1 0 0,1 0 1 0 0,-1 0 0 0 0,0 0 0 0 0,1 0 0 0 0,-1 0 0 0 0,0 0-1 0 0,0 0 1 0 0,0 0 0 0 0,0 0 0 0 0,0-2 0 0 0,0 1 9 0 0,0 5 11 0 0,0 3 0 0 0,-2 15 0 0 0,1-16 0 0 0,0 4 0 0 0,1-6 0 0 0,-8 11 12 0 0,7-10 62 0 0,2 0-48 0 0,-6 7 30 0 0,2-6-54 0 0,3-3-4 0 0,0-1 0 0 0,-1 0 1 0 0,1 1-1 0 0,0-1 1 0 0,0 1-1 0 0,0-1 1 0 0,0 0-1 0 0,0 1 0 0 0,0-1 1 0 0,0 3-1 0 0,1-3-62 0 0,0 3 48 0 0,-1-2 45 0 0,0 1 0 0 0,1-1-1 0 0,-1 0 1 0 0,-1 1 0 0 0,1-1 0 0 0,0 0-1 0 0,-1 0 1 0 0,1 1 0 0 0,-2 2-1 0 0,2-4-92 0 0,0-1-47 0 0,0 5-1 0 0,0-2 100 0 0,-13 50 134 0 0,11-49-58 0 0,-3 18 99 0 0,5-18-152 0 0,-1-1-1 0 0,0 1 1 0 0,0 0-1 0 0,0 0 1 0 0,0-1-1 0 0,-1 1 1 0 0,0-1 0 0 0,-1 4-1 0 0,-3 3-10 0 0,1 0 0 0 0,1-1 0 0 0,-6 20 0 0 0,-1 0 0 0 0,5-18 0 0 0,0 1 0 0 0,-1-1 0 0 0,0-1 0 0 0,-14 16 0 0 0,10-13 0 0 0,5-6 0 0 0,-1 0 0 0 0,-1-1 0 0 0,-11 8 0 0 0,0 0 0 0 0,14-9 45 0 0,0-1-1 0 0,-1 1 1 0 0,0-1-1 0 0,0-1 0 0 0,-8 5 1 0 0,8-6 8 0 0,3-1-19 0 0,1 0 1 0 0,-1 0-1 0 0,1 1 0 0 0,-1-1 0 0 0,1 0 0 0 0,0 1 1 0 0,0 0-1 0 0,0 0 0 0 0,-4 3 0 0 0,4-2-21 0 0,-1-1-1 0 0,1 0 0 0 0,-1 0 1 0 0,1 0-1 0 0,-5 3 0 0 0,-28 16 159 0 0,17-7-114 0 0,3-1-95 0 0,1-6 221 0 0,8-4-153 0 0,0 0-1 0 0,1 1 0 0 0,-10 6 1 0 0,12-8 21 0 0,0 0 0 0 0,0 0 0 0 0,0 0 0 0 0,0-1 0 0 0,-6 3 0 0 0,-11 6 176 0 0,16-7-218 0 0,-1-1 0 0 0,1 1-1 0 0,-1-1 1 0 0,0 0 0 0 0,-10 3 0 0 0,0 0 2 0 0,2-1-11 0 0,9-2 0 0 0,0 0 0 0 0,0-1 0 0 0,0 0 0 0 0,0 0 0 0 0,0 0 0 0 0,0 0 0 0 0,0 0 0 0 0,-9-1 0 0 0,8 0-223 0 0,-1 0 0 0 0,1-1-1 0 0,0 0 1 0 0,-1 0 0 0 0,1 0 0 0 0,0-1-1 0 0,0 0 1 0 0,-6-2 0 0 0,6-1-2233 0 0,-2-11-11552 0 0,10 6 12977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26.505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183 1611 7455 0 0,'-3'0'771'0'0,"-1"-1"-708"0"0,1-1-71 0 0,0 2 798 0 0,0-1 1 0 0,0 0-1 0 0,0-1 1 0 0,0 1-1 0 0,-4-4 1580 0 0,6 6-2355 0 0,1-1 0 0 0,0 0-1 0 0,0 1 1 0 0,-1-1-1 0 0,1 0 1 0 0,0 1 0 0 0,0-1-1 0 0,-1 0 1 0 0,1 1 0 0 0,0-1-1 0 0,0 1 1 0 0,0-1 0 0 0,0 1-1 0 0,0-1 1 0 0,0 0-1 0 0,0 1 1 0 0,0-1 0 0 0,0 1-1 0 0,0-1 1 0 0,0 1 0 0 0,0-1-1 0 0,0 0 1 0 0,0 1 0 0 0,0-1-1 0 0,1 1 1 0 0,3 15 168 0 0,-2-11 15 0 0,-2-4-177 0 0,1 0 0 0 0,-1 0 0 0 0,1 1 0 0 0,0-1 0 0 0,-1 0 0 0 0,1 0 0 0 0,0 0 1 0 0,0 0-1 0 0,-1 0 0 0 0,1 0 0 0 0,0 0 0 0 0,0 0 0 0 0,0 0 0 0 0,0 0 0 0 0,0 0 0 0 0,1 0 1 0 0,-1-1-1 0 0,0 1 0 0 0,0-1 0 0 0,0 1 0 0 0,1-1 0 0 0,-1 1 0 0 0,0-1 0 0 0,1 0 1 0 0,-1 1-1 0 0,0-1 0 0 0,1 0 0 0 0,-1 0 0 0 0,0 0 0 0 0,1 0 0 0 0,-1 0 0 0 0,0 0 0 0 0,1-1 1 0 0,-1 1-1 0 0,0 0 0 0 0,3-1 0 0 0,8-4 34 0 0,-11 5-55 0 0,1 0-1 0 0,-1 0 1 0 0,0 0 0 0 0,0-1 0 0 0,0 1 0 0 0,0-1 0 0 0,0 1 0 0 0,0-1 0 0 0,1 1 0 0 0,-1-1-1 0 0,0 0 1 0 0,1 0 0 0 0,17-11 33 0 0,1-1 222 0 0,-19 13-175 0 0,-1 0-72 0 0,0 0-1 0 0,0 0 0 0 0,0 0 0 0 0,0 0 1 0 0,1 0-1 0 0,-1 0 0 0 0,0 0 1 0 0,0-1-1 0 0,0 1 0 0 0,0 0 1 0 0,0 0-1 0 0,0 0 0 0 0,1 0 0 0 0,-1 0 1 0 0,0 0-1 0 0,0 0 0 0 0,0 0 1 0 0,0 0-1 0 0,0-1 0 0 0,0 1 1 0 0,0 0-1 0 0,0 0 0 0 0,0 0 0 0 0,0 0 1 0 0,0 0-1 0 0,0 0 0 0 0,1-1 1 0 0,-1 1-1 0 0,0 0 0 0 0,0 0 1 0 0,0 0-1 0 0,0 0 0 0 0,0 0 0 0 0,0 0 1 0 0,0-1-1 0 0,0 1 0 0 0,0 0 1 0 0,0 0-1 0 0,-1 0 0 0 0,1 0 1 0 0,0 0-1 0 0,0-1 0 0 0,0 1 0 0 0,0 0 1 0 0,0 0-1 0 0,0 0 0 0 0,0 0 1 0 0,0 0-1 0 0,0 0 0 0 0,0 0 1 0 0,0-1-1 0 0,0 1 0 0 0,-1 0 0 0 0,1 0 1 0 0,0 0-1 0 0,0 0 0 0 0,0 0 1 0 0,0 0-1 0 0,0 0 0 0 0,0 0 1 0 0,0 0-1 0 0,-1 0 0 0 0,-6-7 413 0 0,0 5-428 0 0,0-1 0 0 0,0 1 0 0 0,0 1 0 0 0,0 0 0 0 0,0 0 0 0 0,-1 0 0 0 0,-7 1 0 0 0,-3 0-12 0 0,-29 5 0 0 0,7-1 132 0 0,63-3-82 0 0,-16 0-10 0 0,0 0 1 0 0,0-1-1 0 0,-1 0 0 0 0,1-1 1 0 0,6 0-1 0 0,31-4-20 0 0,-4-1 0 0 0,-39 5-2 0 0,0 1 0 0 0,0 0 0 0 0,1 0 0 0 0,-1 0 0 0 0,0 0 0 0 0,0 0 0 0 0,0 0 0 0 0,0 0 0 0 0,0 1 0 0 0,0-1 0 0 0,1 1 0 0 0,0-1 37 0 0,0 1 0 0 0,-1-1-1 0 0,1 0 1 0 0,0 0 0 0 0,0 1-1 0 0,-1-1 1 0 0,1 0 0 0 0,0 0-1 0 0,0-1 1 0 0,-1 1 0 0 0,4-1-1 0 0,-61 17 535 0 0,33-9-499 0 0,0-1 0 0 0,-1 0-1 0 0,-44 3 1 0 0,23-7 194 0 0,39-2-114 0 0,-8-3 7 0 0,10 0-348 0 0,12 2 83 0 0,12 1 84 0 0,90 0-49 0 0,-47-1 74 0 0,-44 0 74 0 0,-18 2 298 0 0,-9-3-133 0 0,-15-2-166 0 0,0 1-1 0 0,0 1 0 0 0,-23 1 1 0 0,13 0-40 0 0,-22 3-34 0 0,43-1 0 0 0,2 2 0 0 0,5-2 0 0 0,7 1-16 0 0,6 2-166 0 0,-5-3 160 0 0,0 1 1 0 0,0-1-1 0 0,0 0 0 0 0,0 0 0 0 0,0 0 1 0 0,0 0-1 0 0,0 0 0 0 0,0-1 0 0 0,0 1 0 0 0,0-1 1 0 0,1 0-1 0 0,-1 0 0 0 0,0 0 0 0 0,0 0 1 0 0,0-1-1 0 0,4 0 0 0 0,3-2 37 0 0,-1 0 1 0 0,1-1-1 0 0,-1 0 0 0 0,1 0 0 0 0,-1-1 0 0 0,0 0 0 0 0,-1 0 0 0 0,1-1 1 0 0,-1 0-1 0 0,0-1 0 0 0,11-13 0 0 0,-2 2 84 0 0,-1-1 0 0 0,-2-1 0 0 0,23-39 0 0 0,16-46 250 0 0,-14 15-196 0 0,-11 27-153 0 0,-24 50 13 0 0,-4 12-10 0 0,0 0 1 0 0,0 0-1 0 0,0 0 1 0 0,0 1-1 0 0,0-1 0 0 0,0 0 1 0 0,1 0-1 0 0,-1 0 1 0 0,0 0-1 0 0,1 1 1 0 0,-1-1-1 0 0,1 0 0 0 0,-1 0 1 0 0,2-1-1 0 0,-2 2 125 0 0,-1 1-123 0 0,1 0-1 0 0,-1 0 1 0 0,0-1 0 0 0,0 1-1 0 0,0 0 1 0 0,1 0 0 0 0,-1 0-1 0 0,0-1 1 0 0,0 1-1 0 0,0-1 1 0 0,0 1 0 0 0,-2 0-1 0 0,0 1 0 0 0,-1 1-4 0 0,0 1 0 0 0,1-1 0 0 0,0 1 0 0 0,-5 6 0 0 0,-5 5 0 0 0,-13 20 0 0 0,9-11 0 0 0,-33 43 75 0 0,-10 14-22 0 0,49-66-53 0 0,-11 21 0 0 0,0-1 0 0 0,6-7 0 0 0,-4 5 0 0 0,19-32 0 0 0,0 1 0 0 0,0-1 1 0 0,1 0-1 0 0,-1 1 0 0 0,0-1 0 0 0,1 1 0 0 0,-1-1 0 0 0,1 1 0 0 0,-1 1 0 0 0,-2 9-13 0 0,9-16 23 0 0,3-7-8 0 0,46-78-63 0 0,6-10 26 0 0,-55 86 35 0 0,46-95 0 0 0,-28 54 0 0 0,-12 30 0 0 0,9-28 0 0 0,-1 8 0 0 0,-16 36 0 0 0,0-1 0 0 0,0 1 0 0 0,-1-1 0 0 0,4-17 0 0 0,-6 23 0 0 0,0 0 0 0 0,0 0 0 0 0,0 0 0 0 0,1 0 0 0 0,-1 0 0 0 0,4-5 0 0 0,-3 5 0 0 0,-1 1 0 0 0,1 0 0 0 0,-1-1 0 0 0,0 1 0 0 0,0-1 0 0 0,0 0 0 0 0,0 1 0 0 0,0-5 0 0 0,4 1 0 0 0,-4 4 0 0 0,-2 2 0 0 0,1 1 0 0 0,0-1 0 0 0,-1 0 0 0 0,1 1 0 0 0,0-1 0 0 0,-1 1 0 0 0,1-1 0 0 0,0 1 0 0 0,0-1 0 0 0,-1 1 0 0 0,1 0 0 0 0,0-1 0 0 0,0 1 0 0 0,0-1 0 0 0,0 1 0 0 0,0-1 0 0 0,0 1 0 0 0,0-1 0 0 0,0 1 0 0 0,0 0 0 0 0,-2 10 0 0 0,-13 20 51 0 0,9-18-44 0 0,-12 22-1 0 0,9-19-6 0 0,-8 19 0 0 0,-4 8 0 0 0,5-14 0 0 0,-23 38 0 0 0,25-47 0 0 0,3-4 0 0 0,0 0 0 0 0,-14 14 0 0 0,3-3 0 0 0,16-19 0 0 0,0 0 0 0 0,-13 12 0 0 0,2 0 0 0 0,15-17 0 0 0,0 0 0 0 0,-1-1 0 0 0,1 1 0 0 0,-1 0 0 0 0,-5 4 0 0 0,-2 2 162 0 0,10-8-75 0 0,6-6-238 0 0,18-18 76 0 0,-1 0 0 0 0,-1-2 1 0 0,-2-1-1 0 0,23-36 1 0 0,-37 54 63 0 0,65-113 265 0 0,-41 69-254 0 0,-20 33 0 0 0,23-32 0 0 0,-4 6 14 0 0,-21 31 11 0 0,16-21 0 0 0,-4 5-25 0 0,-17 24 0 0 0,1 0 0 0 0,0 0 0 0 0,8-9 0 0 0,10-18 70 0 0,-22 33-65 0 0,0-1 1 0 0,0 1 0 0 0,1 0 0 0 0,-1-1 0 0 0,0 1 0 0 0,0 0 0 0 0,1 0 0 0 0,-1-1 0 0 0,0 1 0 0 0,0 0 0 0 0,0-1 0 0 0,0 1 0 0 0,0-1 0 0 0,1 1 0 0 0,-1 0 0 0 0,0-1 0 0 0,0 1 0 0 0,0 0 0 0 0,0-1 0 0 0,0 1 0 0 0,0-1 0 0 0,0 1 0 0 0,0 0 0 0 0,0-1 0 0 0,0 1 0 0 0,0 0 0 0 0,-1-1 0 0 0,1 1 0 0 0,0-1 0 0 0,0 1 0 0 0,0 0 0 0 0,0-1 0 0 0,0 1 0 0 0,-1 0 0 0 0,1 0 0 0 0,0-1 0 0 0,0 1 0 0 0,-1 0 0 0 0,1-1 0 0 0,0 1 0 0 0,-1 0 0 0 0,1 0 0 0 0,0-1 0 0 0,-1 1 0 0 0,1 0 0 0 0,0 0 0 0 0,-1 0 0 0 0,1 0 0 0 0,0 0 0 0 0,-1-1 0 0 0,1 1 0 0 0,-2 0 4 0 0,0-1 1 0 0,1 0 0 0 0,-1 1 0 0 0,0 0-1 0 0,1-1 1 0 0,-1 1 0 0 0,0 0 0 0 0,0 0-1 0 0,-1 0 1 0 0,1 1-11 0 0,0 0 0 0 0,0-1 0 0 0,0 1 0 0 0,0 1 0 0 0,1-1 0 0 0,-1 0 0 0 0,0 0 0 0 0,-1 2 0 0 0,-7 5 0 0 0,-2 5 0 0 0,2-2 0 0 0,6-8 0 0 0,2-2 0 0 0,0 1 0 0 0,0 0 0 0 0,0 0 0 0 0,0 0 0 0 0,0 0 0 0 0,0 0 0 0 0,0 0 0 0 0,1 0 0 0 0,-1 0 0 0 0,1 1 0 0 0,-2 3 0 0 0,-28 45 0 0 0,17-28 0 0 0,11-19 0 0 0,1 0 0 0 0,-1 0 0 0 0,1 0 0 0 0,-3 9 0 0 0,-6 6 0 0 0,10-17 0 0 0,0-1 0 0 0,-1 1 0 0 0,1 1 0 0 0,0-1 0 0 0,0 0 0 0 0,0 0 0 0 0,-1 4 0 0 0,-8 11 0 0 0,10-21 0 0 0,1 1 0 0 0,-1 1 0 0 0,0-1 0 0 0,1 1 0 0 0,-1-1 0 0 0,1 1 0 0 0,0 0 0 0 0,1-4 0 0 0,17-44-10 0 0,-3 3-44 0 0,-16 47 54 0 0,6-9 0 0 0,-1 0 0 0 0,-1-1 0 0 0,6-14 0 0 0,-7 16 0 0 0,0 1 0 0 0,0-1 0 0 0,7-8 0 0 0,-6 8 0 0 0,1 0 0 0 0,4-12 0 0 0,-7 13 0 0 0,2 0 0 0 0,7-12 0 0 0,5-12 0 0 0,-6 13 0 0 0,-8 16 0 0 0,-1 1 0 0 0,1-1 0 0 0,-1 0 0 0 0,0 0 0 0 0,0 0 0 0 0,0 0 0 0 0,0 0 0 0 0,0-3 0 0 0,1-1 11 0 0,0-2 22 0 0,-2 8-32 0 0,0 0-1 0 0,0 0 1 0 0,0 0-1 0 0,0 0 0 0 0,0-1 1 0 0,0 1-1 0 0,0 0 1 0 0,-1 0-1 0 0,1 0 1 0 0,0 0-1 0 0,0 0 0 0 0,0 0 1 0 0,0 0-1 0 0,0 0 1 0 0,-1 0-1 0 0,1 0 0 0 0,0 0 1 0 0,0 0-1 0 0,0 0 1 0 0,0 0-1 0 0,-1 0 0 0 0,1 0 1 0 0,0 0-1 0 0,0 0 1 0 0,0 0-1 0 0,0 0 1 0 0,0 0-1 0 0,-1 0 0 0 0,1 0 1 0 0,0 0-1 0 0,0 1 1 0 0,0-1-1 0 0,0 0 0 0 0,0 0 1 0 0,0 0-1 0 0,0 0 1 0 0,-1 0-1 0 0,1 0 0 0 0,0 0 1 0 0,0 0-1 0 0,0 1 1 0 0,0-1-1 0 0,0 0 1 0 0,0 0-1 0 0,0 0 0 0 0,0 0 1 0 0,0 1-1 0 0,-1-1 0 0 0,0 1 0 0 0,0 0 0 0 0,1 0 0 0 0,-1 0 0 0 0,0 0 0 0 0,1 0 0 0 0,-1-1 0 0 0,1 1 0 0 0,-1 0 0 0 0,1 0 0 0 0,0 0 0 0 0,-1 2 0 0 0,-4 10 0 0 0,2-10 0 0 0,0 0 0 0 0,1 0 0 0 0,0 0 0 0 0,0 1 0 0 0,0-1 0 0 0,0 1 0 0 0,1-1 0 0 0,-1 1 0 0 0,0 5 0 0 0,0-5 0 0 0,0 1 0 0 0,1-1 0 0 0,-1 0 0 0 0,-1 0 0 0 0,-4 7 0 0 0,-7 12 0 0 0,12-18 0 0 0,-3 8 0 0 0,-2-1 0 0 0,-7 14 0 0 0,-23 39 0 0 0,12-16 0 0 0,18-31 0 0 0,12-33 0 0 0,1 0 0 0 0,12-22 0 0 0,-15 31 0 0 0,0 1 0 0 0,0-1 0 0 0,-1 1 0 0 0,1-7 0 0 0,10-20 0 0 0,26-44 0 0 0,-30 61 0 0 0,0 0 0 0 0,21-27 0 0 0,-6 9 0 0 0,25-26-43 0 0,-18 22 22 0 0,36-42 21 0 0,-17 20 0 0 0,-19 23 0 0 0,-23 28-2 0 0,1 1 19 0 0,-8 7 42 0 0,3-1-34 0 0,-11 16 156 0 0,-19 35-106 0 0,14-30-27 0 0,6-11-43 0 0,0 1 1 0 0,-13 13-1 0 0,-37 40 48 0 0,40-47-53 0 0,11-10 0 0 0,-1-1 0 0 0,0 1 0 0 0,-14 9 0 0 0,8-4 0 0 0,12-10 0 0 0,-1 0 0 0 0,1 0 0 0 0,-1 0 0 0 0,1-1 0 0 0,-1 1 0 0 0,0 0 0 0 0,0 0 0 0 0,1-1 0 0 0,-1 1 0 0 0,0-1 0 0 0,0 1 0 0 0,1-1 0 0 0,-1 1 0 0 0,0-1 0 0 0,0 1 0 0 0,0-1 0 0 0,0 0 0 0 0,0 1 0 0 0,0-1 0 0 0,0 0 0 0 0,0 0 0 0 0,-1 0 0 0 0,2 0 0 0 0,0 0 0 0 0,0 0 0 0 0,-1 0 0 0 0,1 0 0 0 0,0 0 0 0 0,-1 0 0 0 0,1 0 0 0 0,0 0 0 0 0,0 0 0 0 0,-1 0 0 0 0,1 0 0 0 0,0-1 0 0 0,0 1 0 0 0,-1 0 0 0 0,1 0 0 0 0,0 0 0 0 0,0 0 0 0 0,-1-1 0 0 0,1 1 0 0 0,0 0 0 0 0,0 0 0 0 0,0 0 0 0 0,-1-1 0 0 0,1 1 0 0 0,0 0 0 0 0,0 0 0 0 0,0-1 0 0 0,0 1 0 0 0,0 0 0 0 0,0 0 0 0 0,-1-1 0 0 0,1 1 0 0 0,0 0 0 0 0,0-1 0 0 0,0 1 0 0 0,0 0 0 0 0,0 0 0 0 0,0-1 0 0 0,0 1 0 0 0,0 0 0 0 0,0-1 0 0 0,1 1 0 0 0,2-9 0 0 0,14-17-66 0 0,1 1-1 0 0,35-38 1 0 0,17-21-83 0 0,4-11 89 0 0,-64 83 60 0 0,-1 1 0 0 0,1 0 0 0 0,22-18 0 0 0,-14 12 0 0 0,-10 10 0 0 0,0 1 0 0 0,0 0 0 0 0,0 1 0 0 0,0 0 0 0 0,1 0 0 0 0,0 1 0 0 0,0 0 0 0 0,1 0 0 0 0,15-3 0 0 0,-25 6 1 0 0,1 1-1 0 0,-1 0 0 0 0,1 0 1 0 0,-1 0-1 0 0,1 0 1 0 0,-1 0-1 0 0,0 0 1 0 0,1 0-1 0 0,-1 0 0 0 0,1 0 1 0 0,-1 0-1 0 0,1 0 1 0 0,-1 0-1 0 0,1 0 1 0 0,-1 0-1 0 0,1 0 0 0 0,-1 0 1 0 0,0 1-1 0 0,1-1 1 0 0,-1 0-1 0 0,1 0 0 0 0,-1 0 1 0 0,0 1-1 0 0,1-1 1 0 0,-1 0-1 0 0,0 1 1 0 0,1-1-1 0 0,-1 0 0 0 0,0 1 1 0 0,1-1-1 0 0,-1 0 1 0 0,0 1-1 0 0,0-1 1 0 0,1 1-1 0 0,-1-1 0 0 0,0 0 1 0 0,0 1-1 0 0,0-1 1 0 0,0 1-1 0 0,0-1 0 0 0,1 1 1 0 0,-1-1-1 0 0,0 1 1 0 0,0-1-1 0 0,0 1 1 0 0,0-1-1 0 0,0 0 0 0 0,-1 1 1 0 0,1-1-1 0 0,0 1 1 0 0,0-1-1 0 0,0 1 0 0 0,-1 2 17 0 0,1 0-1 0 0,-1-1 0 0 0,0 1 0 0 0,0-1 1 0 0,0 1-1 0 0,0-1 0 0 0,-2 3 0 0 0,-9 13 52 0 0,-2-1-1 0 0,-15 16 1 0 0,-30 32-15 0 0,2 0-53 0 0,43-50 0 0 0,11-12 0 0 0,1 0 0 0 0,-1 0 0 0 0,0-1 0 0 0,0 1 0 0 0,-6 4 0 0 0,21-25 36 0 0,4-7-27 0 0,31-31-294 0 0,-39 45 261 0 0,1 1 0 0 0,0 1 0 0 0,20-17 1 0 0,-1 2 22 0 0,59-51 1 0 0,-4 4 302 0 0,-74 64-299 0 0,-7 4-24 0 0,1 1 1 0 0,0-1-1 0 0,-1 1 1 0 0,1 0-1 0 0,0 0 0 0 0,0 0 1 0 0,0 1-1 0 0,0-1 1 0 0,1 1-1 0 0,-1 0 1 0 0,0 0-1 0 0,6-1 1 0 0,-8 2 109 0 0,0 7 14 0 0,-1-7-101 0 0,1 1 0 0 0,-1-1 0 0 0,0 1 0 0 0,0-1 0 0 0,0 0 0 0 0,0 1 0 0 0,0-1 0 0 0,0 1 0 0 0,0-1 0 0 0,0 1 0 0 0,0-1 0 0 0,0 1 0 0 0,0-1 0 0 0,0 1 0 0 0,0-1 0 0 0,0 0-1 0 0,0 1 1 0 0,0-1 0 0 0,0 1 0 0 0,-1-1 0 0 0,1 1 0 0 0,0-1 0 0 0,0 0 0 0 0,0 1 0 0 0,-1-1 0 0 0,1 1 0 0 0,-7 14 27 0 0,6-13-26 0 0,0 1 1 0 0,-1-1-1 0 0,1 1 1 0 0,0-1-1 0 0,-1 1 1 0 0,-2 2-1 0 0,1-1 6 0 0,-1 1 0 0 0,0 0 1 0 0,1 1-1 0 0,0-1 0 0 0,0 1 0 0 0,-3 10 0 0 0,0-7-9 0 0,5-4 11 0 0,1-5-10 0 0,0 0 0 0 0,0 1-1 0 0,0-1 1 0 0,0 0 0 0 0,0 0 0 0 0,0 0 0 0 0,0 0 0 0 0,0 0 0 0 0,0 0-1 0 0,0 0 1 0 0,0 1 0 0 0,0-1 0 0 0,0 0 0 0 0,0 0 0 0 0,0 0 0 0 0,0 0-1 0 0,0 0 1 0 0,0 0 0 0 0,0 0 0 0 0,0 1 0 0 0,0-1 0 0 0,0 0 0 0 0,0 0-1 0 0,1 0 1 0 0,-1 0 0 0 0,0 0 0 0 0,0 0 0 0 0,0 0 0 0 0,0 0 0 0 0,0 0-1 0 0,0 0 1 0 0,0 0 0 0 0,1 0 0 0 0,-1 0 0 0 0,0 0 0 0 0,0 0 0 0 0,0 0-1 0 0,0 0 1 0 0,0 0 0 0 0,0 0 0 0 0,0 0 0 0 0,1 0 0 0 0,-1 0 0 0 0,0 0 0 0 0,0 0-1 0 0,0 0 1 0 0,0 0 0 0 0,0 0 0 0 0,0 0 0 0 0,1 0 0 0 0,-1 0 0 0 0,0 0-1 0 0,0 0 1 0 0,0 0 0 0 0,0 0 0 0 0,0 0 0 0 0,0 0 0 0 0,0 0 0 0 0,0 0-1 0 0,0-1 1 0 0,0 1 0 0 0,1 0 0 0 0,5-4-62 0 0,24-26-4 0 0,-10 10 52 0 0,-15 15 13 0 0,1 0 1 0 0,-1-1-1 0 0,-1 1 1 0 0,5-7-1 0 0,44-58 0 0 0,-4 7 0 0 0,-36 47-3 0 0,-10 14 6 0 0,0-1-1 0 0,0-1 0 0 0,-1 1 0 0 0,0 0 0 0 0,1-1 0 0 0,1-5 0 0 0,-3 9 57 0 0,-3 8 22 0 0,-11 11 42 0 0,0-1-70 0 0,-17 24-149 0 0,18-25 96 0 0,11-16 0 0 0,-1 1 0 0 0,1 0 0 0 0,0 0 0 0 0,0-1 0 0 0,0 1 0 0 0,-1 0 0 0 0,2 0 0 0 0,-1 0 0 0 0,0 0 0 0 0,0 1 0 0 0,0 1 0 0 0,1-2 0 0 0,-1-1 0 0 0,0 1 0 0 0,1 0 0 0 0,-1-1 0 0 0,0 1 0 0 0,0 0 0 0 0,0-1 0 0 0,0 1 0 0 0,-2 1 0 0 0,-6 14 0 0 0,9-17-1 0 0,-1 1 0 0 0,1 0 0 0 0,-1 0 0 0 0,1-1 0 0 0,0 1-1 0 0,-1 0 1 0 0,1 0 0 0 0,-1-1 0 0 0,1 1 0 0 0,-1 0 0 0 0,0-1 0 0 0,1 1 0 0 0,-1-1 0 0 0,-1 2-1 0 0,2-2 1 0 0,-1 0 0 0 0,1 0-1 0 0,-1 1 1 0 0,1-1-1 0 0,-1 0 1 0 0,1 1 0 0 0,0-1-1 0 0,-1 0 1 0 0,1 1 0 0 0,0-1-1 0 0,-1 1 1 0 0,1-1-1 0 0,0 1 1 0 0,-1-1 0 0 0,1 0-1 0 0,0 1 1 0 0,0-1-1 0 0,0 1 1 0 0,-1-1 0 0 0,1 1-1 0 0,0-1 1 0 0,0 1-1 0 0,0 0 1 0 0,0-1 0 0 0,0 1-1 0 0,0-1 1 0 0,0 1-1 0 0,0-1 1 0 0,0 1 0 0 0,1 0-1 0 0,-4 9-10 0 0,3-4 12 0 0,1-1-13 0 0,3-2-51 0 0,-2-3 8 0 0,-1 0 58 0 0,0 0 0 0 0,0 0 1 0 0,0 0-1 0 0,0 0 0 0 0,0 0 1 0 0,-1 0-1 0 0,1 0 0 0 0,0 0 1 0 0,0-1-1 0 0,0 1 0 0 0,0 0 0 0 0,0-1 1 0 0,0 1-1 0 0,-1-1 0 0 0,1 1 1 0 0,0-1-1 0 0,1 0 0 0 0,0-1 10 0 0,22-16-12 0 0,-5-3 0 0 0,-18 20 5 0 0,-1 1 0 0 0,1 0 0 0 0,-1 0 0 0 0,1-1 0 0 0,-1 1 0 0 0,0 0-1 0 0,1-1 1 0 0,-1 1 0 0 0,0 0 0 0 0,1-1 0 0 0,-1 1 0 0 0,0-1 0 0 0,1 1 0 0 0,-1 0 0 0 0,0-1 0 0 0,1 1-1 0 0,-1-1 1 0 0,0 1 0 0 0,0-1 0 0 0,0 1 0 0 0,0-1 0 0 0,0 1 0 0 0,1-1 0 0 0,-1 1 0 0 0,0-1 0 0 0,0 1-1 0 0,0-1 1 0 0,0 1 0 0 0,0-1 0 0 0,-1 1 0 0 0,1-1 0 0 0,0 1 0 0 0,0-1 0 0 0,0 1 0 0 0,0-1 0 0 0,0 1-1 0 0,-1-1 1 0 0,1 1 0 0 0,0-1 0 0 0,0 1 0 0 0,-1-1 0 0 0,0 0 0 0 0,1 1 2 0 0,-1-1 0 0 0,1 1-1 0 0,-1 0 1 0 0,0 0 0 0 0,1-1 0 0 0,-1 1 0 0 0,0 0 0 0 0,1 0 0 0 0,-1 0 0 0 0,0-1-1 0 0,1 1 1 0 0,-1 0 0 0 0,0 0 0 0 0,1 0 0 0 0,-1 0 0 0 0,0 0 0 0 0,1 0-1 0 0,-1 0 1 0 0,0 1 0 0 0,1-1 0 0 0,-1 0 0 0 0,0 0 0 0 0,1 0 0 0 0,-1 1 0 0 0,1-1-1 0 0,-1 0 1 0 0,0 1 0 0 0,1-1 0 0 0,-1 1 0 0 0,1-1 0 0 0,-1 0 0 0 0,0 2-1 0 0,-25 23 44 0 0,7-7-60 0 0,0 2 0 0 0,1 0 1 0 0,-24 35-1 0 0,1 9-22 0 0,-50 60 0 0 0,75-102 32 0 0,-18 31-1 0 0,-5 7 13 0 0,27-42 60 0 0,1 1 0 0 0,-12 25 0 0 0,8-14 45 0 0,11-22-85 0 0,1 0 0 0 0,-4 14 0 0 0,-2 7-32 0 0,8-21 0 0 0,1-7 0 0 0,0-1 0 0 0,0 0 0 0 0,0 0 0 0 0,0 0 0 0 0,0 1 0 0 0,0-1 0 0 0,0 0 0 0 0,0 0 0 0 0,0 1 0 0 0,0-1 0 0 0,0 0 0 0 0,0 0 0 0 0,0 0 0 0 0,0 1 0 0 0,0-1 0 0 0,1 0 0 0 0,-1 0 0 0 0,0 0 0 0 0,0 0 0 0 0,0 1 0 0 0,0-1 0 0 0,0 0 0 0 0,1 0 0 0 0,-1 0 0 0 0,0 0 0 0 0,0 0 0 0 0,0 0 0 0 0,1 1 0 0 0,-1-1 0 0 0,0 0 0 0 0,0 0 0 0 0,0 0 0 0 0,1 0 0 0 0,-1 0 0 0 0,0 0 0 0 0,0 0 0 0 0,1 0 0 0 0,-1 0 0 0 0,0 0 0 0 0,0 0 0 0 0,0 0 0 0 0,1 0 0 0 0,-1 0 0 0 0,0 0 0 0 0,0 0 0 0 0,0 0 0 0 0,1 0 0 0 0,-1-1 0 0 0,0 1 0 0 0,0 0 0 0 0,0 0 0 0 0,1 0 0 0 0,-1 0 0 0 0,0 0 0 0 0,0 0 0 0 0,0-1 0 0 0,0 1 0 0 0,1 0 0 0 0,-1 0 0 0 0,0 0 0 0 0,0 0 0 0 0,0-1 0 0 0,7-5 0 0 0,-1 0 0 0 0,1 0 0 0 0,-1-1 0 0 0,-1 0 0 0 0,6-8 0 0 0,10-11 0 0 0,36-50 0 0 0,-34 43 0 0 0,52-89 0 0 0,-51 72 0 0 0,-18 33 0 0 0,19-29 0 0 0,-22 41 0 0 0,-1-1 0 0 0,1 1 0 0 0,3-11 0 0 0,-5 11 0 0 0,1 1 0 0 0,-1-1 0 0 0,1 1 0 0 0,0 0 0 0 0,1 0 0 0 0,3-5 0 0 0,-6 8 0 0 0,1 1 0 0 0,-1-1 0 0 0,0 1 0 0 0,1-1 0 0 0,-1 1 0 0 0,1-1 0 0 0,-1 1 0 0 0,0-1 0 0 0,0 0 0 0 0,1 1 0 0 0,-1-1 0 0 0,0 1 0 0 0,0-1 0 0 0,0 0 0 0 0,1 1 0 0 0,-1-1 0 0 0,0 1 0 0 0,0-1 0 0 0,0 0-1 0 0,0 1 1 0 0,0-1 0 0 0,-1-1 0 0 0,1-8-15 0 0,-6 22-205 0 0,3-1 188 0 0,-1-1 0 0 0,0 0-1 0 0,-6 10 1 0 0,-6 15-21 0 0,-3 8-58 0 0,-42 72 0 0 0,10-24 23 0 0,16-27 82 0 0,-21 47 84 0 0,32-55 110 0 0,8-22-14 0 0,-12 41 0 0 0,18-44-188 0 0,4-16 0 0 0,2 1 0 0 0,-1 0 1 0 0,-2 27-1 0 0,5-26 52 0 0,1-13-18 0 0,0-1 0 0 0,1 1 0 0 0,-1 0 0 0 0,1 0-1 0 0,0 0 1 0 0,1 6 0 0 0,-1-9-20 0 0,0-1 0 0 0,0 0 0 0 0,0 0 0 0 0,0 1 0 0 0,0-1 0 0 0,0 0 0 0 0,0 0 0 0 0,0 1 0 0 0,0-1 0 0 0,0 0-1 0 0,0 0 1 0 0,0 1 0 0 0,0-1 0 0 0,1 0 0 0 0,-1 0 0 0 0,0 1 0 0 0,0-1 0 0 0,0 0 0 0 0,0 0 0 0 0,0 0 0 0 0,1 1 0 0 0,-1-1 0 0 0,0 0 0 0 0,0 0 0 0 0,0 0 0 0 0,0 0-1 0 0,1 1 1 0 0,-1-1 0 0 0,0 0 0 0 0,0 0 0 0 0,1 0 0 0 0,-1 0 0 0 0,0 0 0 0 0,0 0 0 0 0,1 0 0 0 0,-1 0 0 0 0,0 1 0 0 0,0-1 0 0 0,1 0 0 0 0,-1 0 0 0 0,0 0 0 0 0,0 0-1 0 0,1 0 1 0 0,-1-1 0 0 0,0 1 0 0 0,0 0 0 0 0,1 0 0 0 0,-1 0 0 0 0,0 0 0 0 0,0 0 0 0 0,1 0 0 0 0,-1 0 0 0 0,0 0 0 0 0,0-1 0 0 0,1 1 0 0 0,-1 0 0 0 0,0 0 0 0 0,0 0-1 0 0,0 0 1 0 0,0-1 0 0 0,1 1 0 0 0,-1 0 0 0 0,0 0 0 0 0,0-1 0 0 0,3-1-9 0 0,-1 0 1 0 0,0 0-1 0 0,0 0 0 0 0,0 0 0 0 0,0 0 1 0 0,0-1-1 0 0,0 1 0 0 0,0-1 0 0 0,-1 1 0 0 0,0-1 1 0 0,1 0-1 0 0,-1 0 0 0 0,0 1 0 0 0,0-1 1 0 0,0-3-1 0 0,9-19-27 0 0,35-76 12 0 0,-12 26-5 0 0,55-150 18 0 0,-45 105 11 0 0,-25 59 0 0 0,-6 18 0 0 0,-7 18 0 0 0,-6 23-42 0 0,-3 6 21 0 0,-2 7-8 0 0,-36 82-149 0 0,-25 65-152 0 0,46-105 317 0 0,12-32-7 0 0,-10 34 0 0 0,8-10 20 0 0,-16 56 68 0 0,16-62 53 0 0,-5 47 0 0 0,5-25 38 0 0,-10 62 97 0 0,20-119-244 0 0,1 0-1 0 0,-1 0 0 0 0,1 0 1 0 0,0 0-1 0 0,2 7 0 0 0,-1 3 1 0 0,-1-14-12 0 0,0 0 0 0 0,0 0 0 0 0,0 1 0 0 0,0-1 0 0 0,0 0 0 0 0,0 0 0 0 0,0 0 0 0 0,0 1 0 0 0,0-1 0 0 0,0 0 0 0 0,0 0 0 0 0,1 0 0 0 0,-1 1 0 0 0,0-1 0 0 0,0 0 0 0 0,0 0 0 0 0,0 0 0 0 0,0 1 0 0 0,0-1 0 0 0,0 0 0 0 0,1 0 0 0 0,-1 0 0 0 0,0 0 0 0 0,0 0 0 0 0,0 1 0 0 0,0-1 0 0 0,1 0 0 0 0,-1 0 0 0 0,0 0 0 0 0,0 0 0 0 0,0 0 0 0 0,1 0 0 0 0,-1 0 0 0 0,0 0 0 0 0,0 0 0 0 0,0 0 0 0 0,1 0 0 0 0,-1 0 0 0 0,0 0 0 0 0,0 0 0 0 0,1 0 0 0 0,-1 0 0 0 0,0 0 0 0 0,0 0 0 0 0,0 0 0 0 0,1 0 0 0 0,-1 0 0 0 0,0 0 0 0 0,0 0 0 0 0,0 0 0 0 0,1 0 0 0 0,-1 0 0 0 0,0-1 0 0 0,0 1 0 0 0,0 0 0 0 0,1 0 0 0 0,7-7 0 0 0,9-28 0 0 0,-10 15 0 0 0,-1 5 0 0 0,6-21 0 0 0,4-13 0 0 0,-1 12-7 0 0,79-208-146 0 0,-69 172 153 0 0,8-29 0 0 0,-65 194-116 0 0,18-55 78 0 0,-45 103-96 0 0,39-92 67 0 0,11-30 20 0 0,-12 40 1 0 0,12-24 31 0 0,-16 55 14 0 0,17-61 29 0 0,-6 42 0 0 0,4-18 115 0 0,7-36-92 0 0,-1 27 0 0 0,1-6 3 0 0,4-24-12 0 0,2-6-31 0 0,0-7-10 0 0,-1-4-2 0 0,9-16 1 0 0,15-32 0 0 0,12-23 0 0 0,-9 22 0 0 0,13-28 0 0 0,-17 35 0 0 0,-3-2 0 0 0,30-85 0 0 0,-50 126 18 0 0,4-14 118 0 0,-7 19-70 0 0,-5 11-38 0 0,-44 96-202 0 0,19-37 84 0 0,-47 88 18 0 0,63-120 97 0 0,-12 42-1 0 0,1-2 151 0 0,17-45-42 0 0,9-31-132 0 0,0 0-1 0 0,0 0 0 0 0,0 0 1 0 0,0 0-1 0 0,0 0 0 0 0,0 0 0 0 0,1 0 1 0 0,-1 0-1 0 0,0 0 0 0 0,0 0 0 0 0,0 0 1 0 0,0 0-1 0 0,0 0 0 0 0,0 0 0 0 0,0 0 1 0 0,1 0-1 0 0,-1 0 0 0 0,0 0 0 0 0,0 0 1 0 0,0 0-1 0 0,0 0 0 0 0,0 0 1 0 0,0 0-1 0 0,0 0 0 0 0,1 0 0 0 0,-1 0 1 0 0,0 1-1 0 0,0-1 0 0 0,0 0 0 0 0,0 0 1 0 0,0 0-1 0 0,0 0 0 0 0,0 0 0 0 0,0 0 1 0 0,0 0-1 0 0,0 0 0 0 0,0 1 0 0 0,0-1 1 0 0,0 0-1 0 0,0 0 0 0 0,0 0 0 0 0,1 0 1 0 0,-1 0-1 0 0,0 0 0 0 0,0 1 1 0 0,0-1-1 0 0,0 0 0 0 0,-1 0 0 0 0,1 0 1 0 0,0 0-1 0 0,9-6-3 0 0,-8 4 3 0 0,0 1 0 0 0,0-1 0 0 0,0 0 0 0 0,0 1 0 0 0,0-1 0 0 0,0 0 0 0 0,0 0 0 0 0,-1 0 0 0 0,1 1 0 0 0,-1-1 0 0 0,0 0 0 0 0,1 0 0 0 0,-1 0 0 0 0,0-2 0 0 0,0 1 0 0 0,0 0 0 0 0,1-1 0 0 0,-1 1 0 0 0,1 0 0 0 0,2-6 0 0 0,0 3 0 0 0,-1-1 0 0 0,0 1 0 0 0,1-9 0 0 0,2-5 0 0 0,-3 11 0 0 0,-1-1 0 0 0,2-15 0 0 0,2-11 0 0 0,-2 15 0 0 0,1-26 0 0 0,-1 13 0 0 0,-2-38 0 0 0,-2 39 0 0 0,1 22 37 0 0,-1 1 0 0 0,0-1 0 0 0,-3-10 0 0 0,3 16-20 0 0,0 1-1 0 0,0 0 0 0 0,0 0 1 0 0,-1 0-1 0 0,1 0 0 0 0,-1 0 1 0 0,0 0-1 0 0,-1 1 0 0 0,1-1 1 0 0,-4-3-1 0 0,-5-1 25 0 0,6 9-20 0 0,3 0-19 0 0,-1 0-12 0 0,0 0-1 0 0,0 0 0 0 0,0 0 1 0 0,0 0-1 0 0,0 1 1 0 0,0-1-1 0 0,1 1 1 0 0,-1 0-1 0 0,-4 3 1 0 0,-22 24-161 0 0,23-22 143 0 0,-4 5-16 0 0,1 0 0 0 0,1 1 0 0 0,-10 19-1 0 0,1-3-35 0 0,-51 83-2 0 0,23-31 29 0 0,26-45 42 0 0,10-17-7 0 0,1 1 0 0 0,-6 21 0 0 0,7-20 8 0 0,6-16 4 0 0,0-1 0 0 0,0 1 0 0 0,0 0 0 0 0,1 0 0 0 0,0 0 0 0 0,0 0 0 0 0,0-1 0 0 0,2 10 0 0 0,0-5 7 0 0,-3-8-1 0 0,1-1 0 0 0,0 0 0 0 0,0 1 0 0 0,0-1 0 0 0,0 1 0 0 0,0-1 0 0 0,1 0 0 0 0,-1 1 0 0 0,0-1 0 0 0,0 1 0 0 0,0-1 0 0 0,0 0 0 0 0,0 1 0 0 0,0-1 0 0 0,1 0 0 0 0,-1 1 0 0 0,0-1 0 0 0,0 0 0 0 0,1 1 0 0 0,-1-1 0 0 0,0 0 0 0 0,0 1 0 0 0,1-1 0 0 0,-1 0 0 0 0,0 0 0 0 0,1 1 0 0 0,-1-1 0 0 0,0 0 0 0 0,1 0 0 0 0,-1 0 0 0 0,1 1 0 0 0,-1-1 0 0 0,0 0 0 0 0,1 0 0 0 0,-1 0 0 0 0,1 0 0 0 0,-1 0 0 0 0,0 0 0 0 0,1 0 0 0 0,-1 0 0 0 0,1 0 0 0 0,-1 0 0 0 0,0 0 0 0 0,1 0 0 0 0,-1 0 0 0 0,1 0 0 0 0,-1 0 0 0 0,0-1 0 0 0,1 1 0 0 0,-1 0 0 0 0,0 0 0 0 0,1 0 0 0 0,-1-1 0 0 0,0 1 0 0 0,1 0 0 0 0,0-1 0 0 0,17-15 0 0 0,-8 4 2 0 0,0-1 1 0 0,-2 1-1 0 0,0-2 0 0 0,7-13 0 0 0,23-60 62 0 0,66-221-13 0 0,-99 293-49 0 0,8-35 37 0 0,8-63 1 0 0,-19 100-12 0 0,-1 0 0 0 0,0-1 0 0 0,-1 1 1 0 0,-1 0-1 0 0,-2-17 0 0 0,3 29-29 0 0,0 0 0 0 0,0 1 0 0 0,0-1 0 0 0,0 0 0 0 0,-1 0 0 0 0,1 0 1 0 0,0 0-1 0 0,0 0 0 0 0,-1 0 0 0 0,1 0 0 0 0,-1 1 0 0 0,1-1 0 0 0,0 0 0 0 0,-1 0 0 0 0,0 0 0 0 0,1 1 0 0 0,-1-1 0 0 0,1 0 0 0 0,-1 1 0 0 0,0-1 0 0 0,0 1 0 0 0,1-1 0 0 0,-1 1 0 0 0,0-1 0 0 0,-1 0 0 0 0,0 1-2 0 0,1 0-1 0 0,0 0 0 0 0,0 0 0 0 0,-1 0 0 0 0,1 1 1 0 0,0-1-1 0 0,0 0 0 0 0,-1 1 0 0 0,1-1 0 0 0,0 1 1 0 0,0-1-1 0 0,0 1 0 0 0,0-1 0 0 0,0 1 0 0 0,0 0 0 0 0,0 0 1 0 0,-2 1-1 0 0,-5 6-60 0 0,1 0 1 0 0,0 0-1 0 0,1 1 1 0 0,-1 0-1 0 0,-8 18 0 0 0,-3 2-85 0 0,-24 44-15 0 0,-45 104 0 0 0,62-123 52 0 0,16-31 72 0 0,-11 38 1 0 0,-2 8 38 0 0,11-43 4 0 0,-1 3 0 0 0,1-1 1 0 0,-8 38 0 0 0,11-29 79 0 0,2-15 39 0 0,2 0 1 0 0,-4 43-1 0 0,7-47-31 0 0,0-15-77 0 0,1-1 1 0 0,-1 0 0 0 0,1 1-1 0 0,0-1 1 0 0,0 1 0 0 0,0-1-1 0 0,0 0 1 0 0,0 1 0 0 0,0-1-1 0 0,1 1 1 0 0,-1-1 0 0 0,1 0-1 0 0,0 1 1 0 0,0-1 0 0 0,0 0-1 0 0,0 0 1 0 0,0 0 0 0 0,0 1-1 0 0,2 1 1 0 0,6 2-15 0 0,-7-7 0 0 0,-1 1 0 0 0,1 0 0 0 0,0-1 0 0 0,-1 1 0 0 0,1-1 0 0 0,-1 1 0 0 0,1-1 0 0 0,-1 0 0 0 0,1 0 0 0 0,-1 1 0 0 0,1-1 0 0 0,-1 0 0 0 0,2-3 0 0 0,16-15 0 0 0,3-10 0 0 0,-2 0 0 0 0,26-49 0 0 0,21-69 0 0 0,-41 81 43 0 0,-3 0-1 0 0,20-96 1 0 0,-40 147-7 0 0,-1-1 0 0 0,1-25 1 0 0,-3 35-76 0 0,0 0 1 0 0,-1 0 0 0 0,1 0 0 0 0,-1 0 0 0 0,-1 0 0 0 0,1 0-1 0 0,-1 0 1 0 0,0 0 0 0 0,-4-8 0 0 0,5 13 30 0 0,1 0 0 0 0,-1-1 0 0 0,0 1 0 0 0,1 0 0 0 0,-1 0 0 0 0,0 0 1 0 0,0 0-1 0 0,0 0 0 0 0,0 1 0 0 0,0-1 0 0 0,0 0 0 0 0,0 0 0 0 0,0 0 0 0 0,0 1 0 0 0,0-1 0 0 0,0 1 1 0 0,0-1-1 0 0,-1 1 0 0 0,1-1 0 0 0,0 1 0 0 0,0 0 0 0 0,-1 0 0 0 0,1-1 0 0 0,0 1 0 0 0,-1 0 0 0 0,1 0 1 0 0,0 0-1 0 0,0 0 0 0 0,-1 1 0 0 0,1-1 0 0 0,0 0 0 0 0,-1 0 0 0 0,1 1 0 0 0,0-1 0 0 0,0 1 1 0 0,-2 0-1 0 0,-4 3-27 0 0,1 0 1 0 0,0 0 0 0 0,0 1-1 0 0,1-1 1 0 0,-7 8-1 0 0,7-8-17 0 0,-20 23-156 0 0,1 0 0 0 0,-40 61 0 0 0,51-65 177 0 0,1 0 0 0 0,0 1 1 0 0,-9 32-1 0 0,11-28 26 0 0,-1 4 109 0 0,2 0 0 0 0,-6 44 0 0 0,8-38 0 0 0,2-4 55 0 0,0 48 1 0 0,3-45-55 0 0,2-29-88 0 0,0 1-1 0 0,1 0 1 0 0,0-1 0 0 0,0 1-1 0 0,1-1 1 0 0,0 0-1 0 0,1 1 1 0 0,6 14 0 0 0,-8-22-17 0 0,-1 1 0 0 0,1-1 1 0 0,0 1-1 0 0,0-1 0 0 0,0 0 1 0 0,0 0-1 0 0,0 1 1 0 0,0-1-1 0 0,1 0 0 0 0,-1 0 1 0 0,0 0-1 0 0,0 0 0 0 0,1-1 1 0 0,-1 1-1 0 0,1 0 1 0 0,-1 0-1 0 0,1-1 0 0 0,-1 1 1 0 0,1-1-1 0 0,-1 1 0 0 0,1-1 1 0 0,-1 0-1 0 0,1 0 1 0 0,0 0-1 0 0,-1 0 0 0 0,1 0 1 0 0,0 0-1 0 0,-1 0 1 0 0,1 0-1 0 0,-1 0 0 0 0,1-1 1 0 0,-1 1-1 0 0,1-1 0 0 0,2-1 1 0 0,4-1-2 0 0,0-1 1 0 0,0 0 0 0 0,0 0-1 0 0,-1-1 1 0 0,9-6-1 0 0,-3 0 21 0 0,0 0 0 0 0,-1-1-1 0 0,-1-1 1 0 0,0 0 0 0 0,10-15-1 0 0,42-75 165 0 0,-38 58-147 0 0,61-108 80 0 0,-77 136-117 0 0,8-22 0 0 0,-10 22 0 0 0,11-20 0 0 0,3-14 64 0 0,-21 50-64 0 0,0 1 0 0 0,0 0 0 0 0,0-1 0 0 0,0 1 0 0 0,0 0 0 0 0,-1-1 0 0 0,1 1 0 0 0,0 0 0 0 0,0 0 0 0 0,0-1 0 0 0,0 1 0 0 0,0 0 0 0 0,-1-1 0 0 0,1 1 0 0 0,0 0 0 0 0,0 0 0 0 0,0 0 0 0 0,-1-1 0 0 0,1 1 0 0 0,0 0 0 0 0,0 0 0 0 0,-1 0 0 0 0,1-1 0 0 0,0 1 0 0 0,0 0 0 0 0,-1 0 0 0 0,1 0 0 0 0,0 0 0 0 0,-1 0 0 0 0,1 0 0 0 0,0 0 0 0 0,-1 0 0 0 0,1 0 0 0 0,0 0 0 0 0,-1 0 0 0 0,1 0 0 0 0,0 0 0 0 0,0 0 0 0 0,-1 0 0 0 0,1 0 0 0 0,0 0 0 0 0,-1 0 0 0 0,1 0 0 0 0,0 0 0 0 0,-1 0 0 0 0,1 1 0 0 0,0-1 0 0 0,0 0 0 0 0,-1 0 0 0 0,1 0 0 0 0,0 1 0 0 0,-22 27-60 0 0,15-19 2 0 0,0 0 0 0 0,-9 16 1 0 0,-8 10-126 0 0,-46 62 71 0 0,-12 20 112 0 0,17-13 0 0 0,60-96 36 0 0,1 0-1 0 0,1 0 1 0 0,-1 0 0 0 0,-2 11-1 0 0,-3 6 67 0 0,8-23-98 0 0,1-1 0 0 0,0 1 0 0 0,-1 0 0 0 0,1 0-1 0 0,0 0 1 0 0,0 0 0 0 0,0 0 0 0 0,0 0 0 0 0,0 0 0 0 0,0-1 0 0 0,1 1-1 0 0,-1 0 1 0 0,1 0 0 0 0,-1 0 0 0 0,1 0 0 0 0,0-1 0 0 0,0 1 0 0 0,-1 0-1 0 0,1-1 1 0 0,0 1 0 0 0,1 0 0 0 0,-1-1 0 0 0,0 1 0 0 0,0-1 0 0 0,1 0 0 0 0,-1 1-1 0 0,2 0 1 0 0,0 1-21 0 0,0-1 0 0 0,1 1 0 0 0,-1-1 0 0 0,1 0 0 0 0,0 0 0 0 0,-1 0 0 0 0,1 0 0 0 0,0-1 0 0 0,0 1 0 0 0,0-1 0 0 0,7 1 0 0 0,-1-1 2 0 0,0-1 1 0 0,1 0-1 0 0,-1 0 0 0 0,0-1 0 0 0,0-1 1 0 0,0 0-1 0 0,0 0 0 0 0,0-1 0 0 0,0 0 0 0 0,-1 0 1 0 0,1-1-1 0 0,14-9 0 0 0,-3 2 49 0 0,-15 9-8 0 0,-1-1 1 0 0,1 0 0 0 0,-1-1 0 0 0,0 1 0 0 0,1-1 0 0 0,-1 0-1 0 0,7-8 1 0 0,4-6 56 0 0,-11 13-62 0 0,0 0 0 0 0,-1 0 0 0 0,1-1-1 0 0,-1 0 1 0 0,4-7 0 0 0,2-4 66 0 0,-8 14-61 0 0,0-1 1 0 0,0 0-1 0 0,0 1 0 0 0,0-1 0 0 0,-1 0 0 0 0,1 0 0 0 0,0-7 0 0 0,2-3 40 0 0,-3 13-66 0 0,-1 0 1 0 0,0 0 0 0 0,1-1 0 0 0,-1 1-1 0 0,0 0 1 0 0,1 0 0 0 0,-1 0 0 0 0,0 0 0 0 0,0 0-1 0 0,0 0 1 0 0,0-1 0 0 0,0 1 0 0 0,0 0 0 0 0,-1 0-1 0 0,1 0 1 0 0,0 0 0 0 0,0 0 0 0 0,-1 0-1 0 0,1 0 1 0 0,-1 0 0 0 0,0-2 0 0 0,0 1 8 0 0,0 0-1 0 0,0 0 1 0 0,0 0 0 0 0,0 0 0 0 0,-1 0 0 0 0,1 0 0 0 0,-1 0-1 0 0,1 0 1 0 0,-1 0 0 0 0,0 0 0 0 0,1 1 0 0 0,-1-1-1 0 0,0 1 1 0 0,0 0 0 0 0,0-1 0 0 0,-1 1 0 0 0,1 0 0 0 0,0 0-1 0 0,0 0 1 0 0,-1 0 0 0 0,1 1 0 0 0,0-1 0 0 0,-1 1 0 0 0,1-1-1 0 0,-5 1 1 0 0,4 0-15 0 0,0 0 0 0 0,0 0 1 0 0,0 0-1 0 0,0 1 0 0 0,0-1 0 0 0,0 1 0 0 0,1 0 0 0 0,-1 0 0 0 0,0 0 0 0 0,0 0 1 0 0,0 0-1 0 0,1 1 0 0 0,-1-1 0 0 0,-4 4 0 0 0,2 0-7 0 0,-1-1 1 0 0,0 2-1 0 0,1-1 0 0 0,-8 11 0 0 0,6-5-37 0 0,1 0 0 0 0,1 0-1 0 0,0 1 1 0 0,0 0 0 0 0,1 0 0 0 0,1 0-1 0 0,-3 14 1 0 0,-2 7-23 0 0,4-18 61 0 0,2 1 0 0 0,0-1 0 0 0,0 1-1 0 0,2 0 1 0 0,0-1 0 0 0,0 1-1 0 0,2 0 1 0 0,6 29 0 0 0,-7-40 23 0 0,0 0 1 0 0,1 0 0 0 0,0 0-1 0 0,0 0 1 0 0,0 0 0 0 0,1 0 0 0 0,0-1-1 0 0,5 8 1 0 0,-7-11-11 0 0,0 1 0 0 0,0-1 1 0 0,1 0-1 0 0,-1 0 0 0 0,0 0 0 0 0,1 0 1 0 0,-1 0-1 0 0,0 0 0 0 0,1-1 0 0 0,-1 1 1 0 0,1 0-1 0 0,0-1 0 0 0,-1 1 0 0 0,1-1 1 0 0,-1 1-1 0 0,1-1 0 0 0,0 0 1 0 0,-1 0-1 0 0,1 0 0 0 0,0 0 0 0 0,-1 0 1 0 0,1 0-1 0 0,0 0 0 0 0,-1 0 0 0 0,1-1 1 0 0,-1 1-1 0 0,1-1 0 0 0,0 1 0 0 0,-1-1 1 0 0,1 0-1 0 0,2-1 0 0 0,10-5-1 0 0,-10 5 0 0 0,0 1 0 0 0,-1-1 0 0 0,1-1 0 0 0,0 1 0 0 0,-1 0 0 0 0,0-1 0 0 0,1 0 0 0 0,-1 0 0 0 0,0 0 0 0 0,3-3 0 0 0,12-14 35 0 0,-13 16-8 0 0,-1-1 1 0 0,0 1-1 0 0,6-9 0 0 0,4-8 4 0 0,2-4 115 0 0,17-36 1 0 0,-29 52-122 0 0,-1 0 1 0 0,1 0-1 0 0,-2-1 1 0 0,1 0 0 0 0,-1 1-1 0 0,-1-1 1 0 0,2-19-1 0 0,-3 28-24 0 0,0 0 0 0 0,0 0 0 0 0,0 0 0 0 0,-1 0 1 0 0,1 0-1 0 0,0 0 0 0 0,0 0 0 0 0,0 0 0 0 0,-1 1 0 0 0,1-1 0 0 0,-1 0 0 0 0,1 0 0 0 0,0 0 0 0 0,-1 0 0 0 0,1 0 0 0 0,-1 1 0 0 0,0-1 1 0 0,1 0-1 0 0,-1 0 0 0 0,0 1 0 0 0,1-1 0 0 0,-1 1 0 0 0,0-1 0 0 0,0 0 0 0 0,0 1 0 0 0,0 0 0 0 0,1-1 0 0 0,-1 1 0 0 0,0-1 0 0 0,0 1 1 0 0,0 0-1 0 0,0 0 0 0 0,-2-1 0 0 0,2 1-1 0 0,-1 0 1 0 0,1 0-1 0 0,-1 0 1 0 0,0 0-1 0 0,1 0 0 0 0,-1 1 1 0 0,1-1-1 0 0,-1 0 1 0 0,0 1-1 0 0,1-1 1 0 0,-1 1-1 0 0,1 0 0 0 0,0-1 1 0 0,-1 1-1 0 0,1 0 1 0 0,-1 0-1 0 0,1 0 1 0 0,0 0-1 0 0,-2 2 0 0 0,-5 6-71 0 0,3-4 44 0 0,0 1 0 0 0,1 0 0 0 0,-1-1 0 0 0,2 1-1 0 0,-1 1 1 0 0,-3 6 0 0 0,-12 23 29 0 0,13-26-33 0 0,1 0-1 0 0,-8 17 0 0 0,-3 14-72 0 0,9-25 42 0 0,-8 31 1 0 0,14-45 61 0 0,-9 39 0 0 0,-8 62 0 0 0,17-94 2 0 0,-1 6 20 0 0,1 0 0 0 0,1 0 1 0 0,1 16-1 0 0,-1-30-20 0 0,0-1 0 0 0,0 1 0 0 0,0-1 0 0 0,0 1 0 0 0,0 0 0 0 0,1-1 0 0 0,-1 1 0 0 0,0-1 0 0 0,0 1 0 0 0,0 0-1 0 0,1-1 1 0 0,-1 1 0 0 0,0-1 0 0 0,0 1 0 0 0,1-1 0 0 0,-1 1 0 0 0,0-1 0 0 0,1 1 0 0 0,-1-1 0 0 0,1 1 0 0 0,-1-1 0 0 0,1 1 0 0 0,-1-1 0 0 0,1 0 0 0 0,-1 1 0 0 0,1-1 0 0 0,-1 0 0 0 0,1 0 0 0 0,-1 1 0 0 0,1-1 0 0 0,0 0 0 0 0,-1 0 0 0 0,1 0 0 0 0,0 0 0 0 0,-1 1 0 0 0,1-1 0 0 0,-1 0 0 0 0,1 0 0 0 0,0 0 0 0 0,-1 0 0 0 0,1-1 0 0 0,-1 1-1 0 0,2 0 1 0 0,0-1 2 0 0,0 1-1 0 0,-1-1 0 0 0,1 0 0 0 0,-1 0 0 0 0,1 0 0 0 0,-1 0 0 0 0,1 0 0 0 0,-1 0 0 0 0,1 0 1 0 0,-1 0-1 0 0,0-1 0 0 0,0 1 0 0 0,0 0 0 0 0,2-3 0 0 0,5-11-3 0 0,0-1 0 0 0,-1 1 0 0 0,0-1 0 0 0,-2 0 0 0 0,5-19 0 0 0,-6 18 8 0 0,2 0 1 0 0,7-17-1 0 0,7-22 27 0 0,-15 40-28 0 0,11-23-1 0 0,-9 23-6 0 0,8-25-1 0 0,-10 22 30 0 0,0 4 40 0 0,-1 0 0 0 0,-1-1-1 0 0,2-20 1 0 0,-5 35-69 0 0,0 1 0 0 0,0-1 0 0 0,0 0 1 0 0,0 1-1 0 0,0-1 0 0 0,0 1 0 0 0,0-1 0 0 0,0 0 0 0 0,0 1 0 0 0,0-1 0 0 0,0 1 0 0 0,-1-1 1 0 0,1 1-1 0 0,0-1 0 0 0,0 0 0 0 0,-1 1 0 0 0,1-1 0 0 0,0 1 0 0 0,-1-1 0 0 0,1 1 0 0 0,0-1 1 0 0,-1 1-1 0 0,1 0 0 0 0,-1-1 0 0 0,1 1 0 0 0,-1-1 0 0 0,1 1 0 0 0,-1 0 0 0 0,1 0 0 0 0,-1-1 1 0 0,0 1-1 0 0,1 0 0 0 0,-1 0 0 0 0,1-1 0 0 0,-1 1 0 0 0,1 0 0 0 0,-1 0 0 0 0,0 0 0 0 0,1 0 1 0 0,-1 0-1 0 0,0 0 0 0 0,-1 0-2 0 0,0 0 1 0 0,1 1-1 0 0,-1-1 1 0 0,1 0 0 0 0,-1 1-1 0 0,1-1 1 0 0,-1 1-1 0 0,1 0 1 0 0,-1-1-1 0 0,1 1 1 0 0,0 0-1 0 0,-1 0 1 0 0,1 0-1 0 0,0 0 1 0 0,-2 1-1 0 0,-2 3-37 0 0,1 0-1 0 0,-1 1 1 0 0,1-1-1 0 0,0 1 1 0 0,0 0-1 0 0,1 0 1 0 0,0 0-1 0 0,0 1 1 0 0,1-1-1 0 0,-4 11 1 0 0,3-3-22 0 0,-9 22-1 0 0,-3 8 6 0 0,5-12 55 0 0,7-23-12 0 0,0 0 0 0 0,0 0 0 0 0,-1 11 0 0 0,-8 74 2 0 0,9-75 62 0 0,2 0-1 0 0,0 22 1 0 0,0-6 61 0 0,2-25-61 0 0,-1 0 1 0 0,1-1-1 0 0,5 19 0 0 0,-1-2 88 0 0,-4-24-141 0 0,-1 0 0 0 0,0-1-1 0 0,1 1 1 0 0,-1-1 0 0 0,1 1 0 0 0,0-1 0 0 0,0 1-1 0 0,0-1 1 0 0,-1 1 0 0 0,1-1 0 0 0,0 0-1 0 0,1 1 1 0 0,-1-1 0 0 0,0 0 0 0 0,0 0-1 0 0,0 0 1 0 0,1 0 0 0 0,-1 0 0 0 0,3 1-1 0 0,-3-1-2 0 0,0-1-1 0 0,0 1 0 0 0,0-1 0 0 0,0 0 0 0 0,0 0 1 0 0,0 0-1 0 0,0 1 0 0 0,0-1 0 0 0,0 0 0 0 0,0 0 1 0 0,0 0-1 0 0,0-1 0 0 0,0 1 0 0 0,0 0 0 0 0,0 0 1 0 0,0 0-1 0 0,0-1 0 0 0,0 1 0 0 0,0-1 0 0 0,0 1 0 0 0,0 0 1 0 0,-1-1-1 0 0,1 0 0 0 0,0 1 0 0 0,0-1 0 0 0,0 1 1 0 0,-1-1-1 0 0,1 0 0 0 0,0 0 0 0 0,-1 1 0 0 0,1-1 1 0 0,-1 0-1 0 0,1 0 0 0 0,0-1 0 0 0,15-29 118 0 0,-1-1-1 0 0,18-58 1 0 0,-16 41-55 0 0,14-44-48 0 0,-4-1 0 0 0,-4-1 0 0 0,-4-1 0 0 0,-5-1 0 0 0,4-147-1 0 0,-17 217-13 0 0,-2-130-139 0 0,-4 137-16 0 0,5 20 154 0 0,-1 0 1 0 0,1 0-1 0 0,-1 0 0 0 0,1 0 0 0 0,-1 1 0 0 0,1-1 1 0 0,0 0-1 0 0,-1 0 0 0 0,1 0 0 0 0,-1 1 0 0 0,1-1 1 0 0,-1 0-1 0 0,1 1 0 0 0,0-1 0 0 0,-1 0 0 0 0,1 1 1 0 0,0-1-1 0 0,-1 0 0 0 0,1 1 0 0 0,0-1 0 0 0,0 0 1 0 0,-1 1-1 0 0,-2 5-20 0 0,-1 0 1 0 0,1 0 0 0 0,1 0-1 0 0,-1 0 1 0 0,1 1-1 0 0,-2 6 1 0 0,-3 10-48 0 0,-32 103-105 0 0,19-61 180 0 0,-17 84-2 0 0,20-75 0 0 0,-11 106 10 0 0,20-119 33 0 0,6-24 20 0 0,0 0 0 0 0,3 0-1 0 0,5 39 1 0 0,-5-69-40 0 0,0-1-1 0 0,0 1 1 0 0,1-1 0 0 0,0 1-1 0 0,0-1 1 0 0,1 0-1 0 0,0 0 1 0 0,0 0 0 0 0,4 6-1 0 0,-6-10-18 0 0,0-1 0 0 0,0 0 0 0 0,0 1-1 0 0,0-1 1 0 0,0 0 0 0 0,0 1 0 0 0,0-1-1 0 0,1 0 1 0 0,-1 0 0 0 0,1 0-1 0 0,-1 0 1 0 0,0 0 0 0 0,1 0 0 0 0,-1-1-1 0 0,1 1 1 0 0,0 0 0 0 0,-1-1 0 0 0,1 1-1 0 0,0-1 1 0 0,-1 0 0 0 0,1 1 0 0 0,0-1-1 0 0,-1 0 1 0 0,1 0 0 0 0,0 0 0 0 0,-1 0-1 0 0,1 0 1 0 0,0-1 0 0 0,0 1 0 0 0,-1 0-1 0 0,1-1 1 0 0,-1 1 0 0 0,1-1 0 0 0,0 0-1 0 0,-1 1 1 0 0,1-1 0 0 0,-1 0 0 0 0,1 0-1 0 0,0-1 1 0 0,4-3-13 0 0,-1 0 1 0 0,0 0-1 0 0,0 0 0 0 0,0-1 0 0 0,-1 0 1 0 0,0 0-1 0 0,0 0 0 0 0,0 0 0 0 0,3-9 1 0 0,3-8 57 0 0,8-31 0 0 0,-7 16 2 0 0,34-121-22 0 0,-30 97-11 0 0,20-107 17 0 0,-25 95-36 0 0,13-109 13 0 0,-18 112 31 0 0,4-127-22 0 0,-8 126 24 0 0,0 34-48 0 0,-6-66-1 0 0,3 61-83 0 0,2 35 48 0 0,-1 0 0 0 0,1 0 0 0 0,-1 0 0 0 0,0 0-1 0 0,-1 0 1 0 0,-3-11 0 0 0,5 19 32 0 0,0-1-1 0 0,-1 0 1 0 0,1 0-1 0 0,-1 0 1 0 0,1 0-1 0 0,-1 0 1 0 0,1 0-1 0 0,-1 0 1 0 0,1 0 0 0 0,-1 1-1 0 0,0-1 1 0 0,1 0-1 0 0,-1 1 1 0 0,0-1-1 0 0,0 0 1 0 0,1 1-1 0 0,-1-1 1 0 0,-2 0-1 0 0,3 1 5 0 0,-1 0 0 0 0,0 0 0 0 0,1 1 0 0 0,-1-1 0 0 0,0 0 0 0 0,1 1 1 0 0,-1-1-1 0 0,1 0 0 0 0,-1 1 0 0 0,0-1 0 0 0,1 1 0 0 0,-1-1 0 0 0,1 1 0 0 0,-1-1 0 0 0,1 1 0 0 0,0-1 0 0 0,-1 1 0 0 0,1-1 0 0 0,-1 1 0 0 0,1 0 0 0 0,0-1 0 0 0,0 1 0 0 0,-1 0 0 0 0,1-1 0 0 0,0 1 0 0 0,0 0 0 0 0,0-1 0 0 0,0 2 0 0 0,-82 367-663 0 0,56-233 664 0 0,-28 164 250 0 0,23-17-92 0 0,30-259-118 0 0,1 0 0 0 0,1 0 0 0 0,1 0 0 0 0,1 0 0 0 0,11 39 0 0 0,-13-58-29 0 0,1 0-1 0 0,0 0 0 0 0,0 0 1 0 0,0 0-1 0 0,1 0 0 0 0,6 8 1 0 0,-9-12-7 0 0,1 0-1 0 0,0 0 1 0 0,0 0 0 0 0,0 0-1 0 0,0 0 1 0 0,0 0 0 0 0,0 0 0 0 0,0 0-1 0 0,0-1 1 0 0,0 1 0 0 0,0 0 0 0 0,0-1-1 0 0,1 1 1 0 0,-1-1 0 0 0,0 0-1 0 0,0 1 1 0 0,1-1 0 0 0,-1 0 0 0 0,0 1-1 0 0,0-1 1 0 0,1 0 0 0 0,-1 0 0 0 0,0 0-1 0 0,1 0 1 0 0,-1-1 0 0 0,0 1-1 0 0,1 0 1 0 0,-1 0 0 0 0,0-1 0 0 0,0 1-1 0 0,0-1 1 0 0,1 1 0 0 0,1-2-1 0 0,0 0 1 0 0,0 0-1 0 0,-1 0 0 0 0,1 0 0 0 0,-1 0 0 0 0,1-1 0 0 0,-1 1 0 0 0,0-1 0 0 0,0 1 0 0 0,0-1 0 0 0,3-5 0 0 0,12-33-32 0 0,-8 17-12 0 0,45-141 137 0 0,-27 74-35 0 0,16-72 72 0 0,-20 68-86 0 0,21-136 13 0 0,-36 177-52 0 0,20-185 45 0 0,-25 212-61 0 0,2-165-407 0 0,-6 177 355 0 0,0 0-1 0 0,-1 0 1 0 0,0 1 0 0 0,-9-29-1 0 0,11 42 63 0 0,-1 0 1 0 0,1 1-1 0 0,0-1 0 0 0,0 0 0 0 0,-1 0 0 0 0,1 1 0 0 0,0-1 1 0 0,-1 0-1 0 0,1 1 0 0 0,-1-1 0 0 0,1 1 0 0 0,-1-1 0 0 0,1 0 1 0 0,-1 1-1 0 0,1-1 0 0 0,-1 1 0 0 0,1 0 0 0 0,-1-1 0 0 0,0 1 1 0 0,-1-1-1 0 0,2 1-4 0 0,-1 0 0 0 0,0 0 0 0 0,1 0 0 0 0,-1 0 0 0 0,0 0 0 0 0,1 0 0 0 0,-1 0 0 0 0,0 0 0 0 0,1 0 0 0 0,-1 1 0 0 0,1-1 0 0 0,-1 0 0 0 0,0 1 0 0 0,1-1 0 0 0,-1 0 0 0 0,1 1 0 0 0,-1-1 0 0 0,1 0 0 0 0,-1 1 0 0 0,-3 3-41 0 0,0 0 0 0 0,1 1 0 0 0,0-1 0 0 0,-4 7 0 0 0,5-8 26 0 0,-11 21-100 0 0,1 2 1 0 0,1 0-1 0 0,-12 40 0 0 0,9-22 26 0 0,-2 8 42 0 0,-13 83 1 0 0,18-74 35 0 0,-71 596 771 0 0,78-580-665 0 0,6 104-1 0 0,-2-170-66 0 0,1 1-1 0 0,1 0 0 0 0,0-1 0 0 0,1 1 1 0 0,0-1-1 0 0,7 17 0 0 0,-10-27-17 0 0,1 0 0 0 0,-1 0 0 0 0,1 0 0 0 0,-1 0 0 0 0,1 0 0 0 0,-1 0 0 0 0,1 0 0 0 0,0 0 0 0 0,-1 0 0 0 0,1 0 0 0 0,0 0 0 0 0,0-1 0 0 0,0 1 0 0 0,0 0 0 0 0,0-1 0 0 0,0 1 0 0 0,0 0 0 0 0,0-1 0 0 0,0 1 0 0 0,1 0 0 0 0,-1-1-7 0 0,0 0-1 0 0,0 0 1 0 0,0-1 0 0 0,0 1-1 0 0,0 0 1 0 0,0 0 0 0 0,0 0-1 0 0,0-1 1 0 0,0 1 0 0 0,0 0 0 0 0,0-1-1 0 0,0 1 1 0 0,0-1 0 0 0,0 1-1 0 0,0-1 1 0 0,0 0 0 0 0,1-1-1 0 0,2-2-24 0 0,0 0 1 0 0,0-1-1 0 0,-1 0 0 0 0,1 0 0 0 0,-1 0 0 0 0,3-7 0 0 0,14-26-52 0 0,-11 22 78 0 0,0 0 0 0 0,11-36 0 0 0,-1-14 45 0 0,17-53 58 0 0,9-20-112 0 0,42-231 0 0 0,-49 76 204 0 0,-17 0-225 0 0,-19 269-3 0 0,-1 0-58 0 0,-1-1 0 0 0,-4-39 0 0 0,4 64 91 0 0,-1 0 0 0 0,1-1 0 0 0,0 1 0 0 0,0 0 0 0 0,-1 0 0 0 0,1 0 0 0 0,0-1 0 0 0,-1 1 0 0 0,0 0 0 0 0,1 0 0 0 0,-1 0 0 0 0,0 0 0 0 0,1 0 0 0 0,-3-2 0 0 0,3 3 0 0 0,-1 0 0 0 0,1 0 0 0 0,-1 0 0 0 0,1-1 0 0 0,-1 1 0 0 0,1 0 0 0 0,-1 0 0 0 0,1 0 0 0 0,-1 0 0 0 0,1 0 0 0 0,-1 0 0 0 0,1 0 0 0 0,-1 0 0 0 0,1 0 0 0 0,-1 0 0 0 0,1 1 0 0 0,-1-1 0 0 0,1 0 0 0 0,-1 0 0 0 0,1 0 0 0 0,-1 1 0 0 0,1-1 0 0 0,-1 0 0 0 0,1 0 0 0 0,-1 1 0 0 0,1-1 0 0 0,0 0 0 0 0,-1 1 0 0 0,1-1 0 0 0,-1 1 0 0 0,1-1 0 0 0,0 0 0 0 0,0 1 0 0 0,-1-1 0 0 0,1 1 0 0 0,-14 18-55 0 0,2 1-1 0 0,0 0 1 0 0,1 1-1 0 0,-15 41 0 0 0,9-20-82 0 0,-4 13-14 0 0,-17 71 0 0 0,25-81 104 0 0,5-11 93 0 0,-6 60-1 0 0,5-25 150 0 0,2-27-20 0 0,2 0 0 0 0,1 70 0 0 0,4-53-91 0 0,0-31-35 0 0,1-1 0 0 0,0 0 0 0 0,10 42 0 0 0,-9-58-46 0 0,2 4 11 0 0,0 1 0 0 0,10 22 0 0 0,-13-35-12 0 0,1 1 1 0 0,0-1 0 0 0,0 0 0 0 0,0 0 0 0 0,0 0 0 0 0,0 0 0 0 0,0 0-1 0 0,1 0 1 0 0,0 0 0 0 0,-1-1 0 0 0,1 1 0 0 0,0-1 0 0 0,0 0 0 0 0,0 0-1 0 0,1 0 1 0 0,4 2 0 0 0,-6-3-5 0 0,1-1-1 0 0,0 1 1 0 0,-1 0-1 0 0,1-1 1 0 0,0 0-1 0 0,0 0 1 0 0,-1 0-1 0 0,1 0 0 0 0,0 0 1 0 0,0 0-1 0 0,-1-1 1 0 0,1 1-1 0 0,0-1 1 0 0,-1 0-1 0 0,1 0 1 0 0,0 0-1 0 0,-1 0 1 0 0,1 0-1 0 0,-1 0 1 0 0,0-1-1 0 0,1 0 1 0 0,-1 1-1 0 0,0-1 1 0 0,3-2-1 0 0,2-4-13 0 0,1-1-1 0 0,-1 0 0 0 0,0 0 1 0 0,7-14-1 0 0,2-7 66 0 0,-1-1 1 0 0,-2 0-1 0 0,17-62 0 0 0,-23 68-41 0 0,14-74-7 0 0,-9 36 0 0 0,-3 17 0 0 0,7-87 0 0 0,-13 83-21 0 0,1-13-280 0 0,-5-68-1 0 0,-1 112 241 0 0,-20-174-838 0 0,14 149 660 0 0,5 22 118 0 0,-1 0 0 0 0,-14-40 0 0 0,18 61 120 0 0,0 0 0 0 0,-1 0 1 0 0,1 0-1 0 0,0 1 0 0 0,-1-1 1 0 0,1 0-1 0 0,-1 0 0 0 0,1 0 1 0 0,-1 1-1 0 0,1-1 0 0 0,-1 0 1 0 0,0 0-1 0 0,1 1 0 0 0,-1-1 1 0 0,0 0-1 0 0,0 1 0 0 0,1-1 1 0 0,-1 1-1 0 0,-2-1 1 0 0,3 1 0 0 0,-1 0-1 0 0,1 0 1 0 0,-1 0 0 0 0,0 0 0 0 0,1 0 0 0 0,-1 0 0 0 0,0 0 0 0 0,1 1 0 0 0,-1-1 0 0 0,1 0 0 0 0,-1 0 0 0 0,0 1 0 0 0,1-1 0 0 0,-1 0 0 0 0,1 1 0 0 0,-1-1 0 0 0,1 1 0 0 0,-1-1 0 0 0,1 0 0 0 0,0 1 0 0 0,-1 0 0 0 0,-4 5-1 0 0,2 0-1 0 0,-1 0 1 0 0,1 0-1 0 0,-3 7 1 0 0,3-7-8 0 0,-56 151-133 0 0,37-94 140 0 0,-41 157 250 0 0,46-155-142 0 0,-17 103 163 0 0,17-71-116 0 0,-26 174 254 0 0,33-187-299 0 0,-10 141 208 0 0,18-176-251 0 0,1-24-18 0 0,0-1 0 0 0,1 0-1 0 0,7 42 1 0 0,-4-43-18 0 0,3 10 19 0 0,-5-31-45 0 0,-1 0 0 0 0,1 0 1 0 0,0 0-1 0 0,0 0 1 0 0,0 0-1 0 0,0 0 0 0 0,0 0 1 0 0,0 0-1 0 0,1 0 0 0 0,-1 0 1 0 0,4 2-1 0 0,-5-4-3 0 0,0 1 0 0 0,1-1 0 0 0,-1 1 0 0 0,1-1 0 0 0,-1 0 0 0 0,1 1 0 0 0,-1-1 0 0 0,1 0 0 0 0,-1 0 0 0 0,1 0 0 0 0,-1 1 0 0 0,1-1 0 0 0,-1 0 0 0 0,1 0 0 0 0,-1 0 0 0 0,2 0 0 0 0,0 0 0 0 0,-1-1 0 0 0,1 1 0 0 0,-1-1 0 0 0,0 0 0 0 0,1 0 0 0 0,-1 1 0 0 0,0-1 0 0 0,1 0 0 0 0,-1 0 0 0 0,0 0 0 0 0,0-1 0 0 0,0 1 0 0 0,0 0 0 0 0,2-2 0 0 0,10-22 0 0 0,4-29 0 0 0,-2-2 0 0 0,12-94 0 0 0,-26 145 0 0 0,10-143-102 0 0,-10 110-14 0 0,-1 15-7 0 0,-2 0 1 0 0,-5-32 0 0 0,1 10-126 0 0,4 39 190 0 0,1-1 1 0 0,-1 0-1 0 0,0 1 1 0 0,0 0 0 0 0,-1-1-1 0 0,1 1 1 0 0,-2 0-1 0 0,1 0 1 0 0,-8-10-1 0 0,10 15 56 0 0,0 1 0 0 0,0-1 0 0 0,1 0 0 0 0,-1 1 0 0 0,0-1 0 0 0,0 0 0 0 0,0 1 0 0 0,0 0 0 0 0,0-1 0 0 0,0 1 0 0 0,0-1 0 0 0,0 1 0 0 0,0 0 0 0 0,0 0 0 0 0,0 0 0 0 0,0-1 0 0 0,-1 1 0 0 0,1 0 0 0 0,0 0 0 0 0,0 1 0 0 0,0-1 0 0 0,0 0 0 0 0,0 0 0 0 0,0 0 0 0 0,0 1 0 0 0,0-1 1 0 0,0 0-1 0 0,0 1 0 0 0,0-1 0 0 0,0 1 0 0 0,0 0 0 0 0,0-1 0 0 0,0 1 0 0 0,-1 1 0 0 0,-4 2-11 0 0,-1 1 1 0 0,1 1 0 0 0,-7 7-1 0 0,12-12 7 0 0,-6 7-23 0 0,1 1 1 0 0,0 0-1 0 0,0 0 0 0 0,1 1 1 0 0,-4 11-1 0 0,-1-2-18 0 0,1 2 22 0 0,1-1 1 0 0,-11 42-1 0 0,-3 44 103 0 0,20-92-54 0 0,-20 136 228 0 0,8 82-252 0 0,14-216 15 0 0,1 0 1 0 0,3 19-1 0 0,-3-29 31 0 0,0 0 1 0 0,1 1-1 0 0,-1-1 1 0 0,1-1-1 0 0,1 1 1 0 0,-1 0-1 0 0,1 0 1 0 0,5 7-1 0 0,-7-12-40 0 0,-1-1 0 0 0,1 1 0 0 0,-1-1 0 0 0,1 1-1 0 0,-1-1 1 0 0,1 1 0 0 0,-1-1 0 0 0,1 0 0 0 0,-1 1 0 0 0,1-1 0 0 0,-1 0-1 0 0,1 1 1 0 0,0-1 0 0 0,-1 0 0 0 0,1 0 0 0 0,0 0 0 0 0,-1 0-1 0 0,1 1 1 0 0,0-1 0 0 0,-1 0 0 0 0,1 0 0 0 0,0 0 0 0 0,-1 0 0 0 0,1-1-1 0 0,-1 1 1 0 0,1 0 0 0 0,0 0 0 0 0,-1 0 0 0 0,1 0 0 0 0,0-1 0 0 0,-1 1-1 0 0,1 0 1 0 0,-1-1 0 0 0,1 1 0 0 0,0-1 0 0 0,1-1 46 0 0,7-15 79 0 0,-8 17-124 0 0,-1-1-1 0 0,0 0 1 0 0,0 1-1 0 0,0-1 1 0 0,0 0-1 0 0,0 0 1 0 0,0 1-1 0 0,0-1 1 0 0,0 0-1 0 0,0 0 1 0 0,0 1 0 0 0,0-1-1 0 0,0 0 1 0 0,-1 0-1 0 0,1 1 1 0 0,0-1-1 0 0,0 0 1 0 0,-1 1-1 0 0,1-1 1 0 0,-1 0-1 0 0,1 1 1 0 0,-1-1-1 0 0,0 0 75 0 0,-7-6 246 0 0,6 6-326 0 0,-1 0 0 0 0,0 0 0 0 0,0 1 0 0 0,0-1 0 0 0,0 1 0 0 0,0-1 0 0 0,0 1 0 0 0,0 0 0 0 0,0 0 0 0 0,1 1 0 0 0,-6 0 0 0 0,-3-1 3 0 0,9 0-11 0 0,-5-1-15 0 0,0 0 0 0 0,1 1 1 0 0,-9-1-1 0 0,14 1 13 0 0,0 0 0 0 0,0 0 0 0 0,0 1 0 0 0,-1-1 0 0 0,1 0 0 0 0,0 0 0 0 0,0 0 0 0 0,0 1 0 0 0,0-1 0 0 0,0 1 1 0 0,0-1-1 0 0,0 1 0 0 0,0-1 0 0 0,0 1 0 0 0,1-1 0 0 0,-1 1 0 0 0,0 0 0 0 0,0-1 0 0 0,0 1 0 0 0,1 0 0 0 0,-1 0 0 0 0,0 0 0 0 0,1 0 0 0 0,-1 0 0 0 0,1 0 0 0 0,-1 1 0 0 0,-5 6-48 0 0,6-7 53 0 0,-1 0 0 0 0,1-1 0 0 0,-1 1 0 0 0,1 0 0 0 0,-1 0 0 0 0,1 0 1 0 0,-1-1-1 0 0,1 1 0 0 0,0 0 0 0 0,-1 0 0 0 0,1 0 0 0 0,0 0 0 0 0,0 1 0 0 0,-1 6-35 0 0,0-8 29 0 0,1 1 0 0 0,0 0 0 0 0,-1 0 0 0 0,1 0 0 0 0,0 0 0 0 0,0-1 0 0 0,0 1-1 0 0,0 0 1 0 0,0 0 0 0 0,0 0 0 0 0,0 0 0 0 0,0 0 0 0 0,0-1 0 0 0,0 1 0 0 0,0 0 0 0 0,1 0 0 0 0,-1 0 0 0 0,0 0 0 0 0,1-1 0 0 0,-1 1 0 0 0,0 0 0 0 0,1 0 0 0 0,-1-1 0 0 0,1 1 0 0 0,-1 0-1 0 0,1-1 1 0 0,0 1 0 0 0,-1 0 0 0 0,1-1 0 0 0,0 1 0 0 0,-1-1 0 0 0,1 1 0 0 0,0-1 0 0 0,-1 1 0 0 0,1-1 0 0 0,0 0 0 0 0,1 1 0 0 0,2 0 9 0 0,0 0 0 0 0,-1 0 0 0 0,1 0 0 0 0,0 0 0 0 0,0-1 0 0 0,0 0 0 0 0,0 0 0 0 0,0 0 1 0 0,-1 0-1 0 0,7-1 0 0 0,-7 0-1 0 0,1 1 0 0 0,0 0 0 0 0,0-1 0 0 0,0 2 0 0 0,7 0 1 0 0,56 12-53 0 0,-63-12 54 0 0,-1-1 0 0 0,0 1 0 0 0,0-1 0 0 0,0 1 0 0 0,0 0 0 0 0,-1 0 0 0 0,1 0 0 0 0,0 0 0 0 0,-1 1 0 0 0,1-1 0 0 0,2 3 0 0 0,15 6 104 0 0,-13-6-53 0 0,1-1 0 0 0,-1 2 0 0 0,0-1 0 0 0,0 1 0 0 0,0 0 0 0 0,10 11 1 0 0,-6-5 403 0 0,-37-33-100 0 0,-46-8 8 0 0,59 25-331 0 0,8 4-46 0 0,0 0 0 0 0,0 0 0 0 0,0 1 0 0 0,0-1 0 0 0,0 1 0 0 0,0 0 0 0 0,0 0 0 0 0,1 1 0 0 0,-1-1 0 0 0,0 1 0 0 0,0 1 0 0 0,0-1 0 0 0,0 0 0 0 0,1 1 0 0 0,-1 0 0 0 0,1 0 0 0 0,-1 1 0 0 0,1-1 0 0 0,-5 4 0 0 0,9-5 7 0 0,-1-1 1 0 0,0 1 0 0 0,0-1 0 0 0,0 1-1 0 0,1-1 1 0 0,-1 1 0 0 0,0 0-1 0 0,1 0 1 0 0,-1-1 0 0 0,0 1-1 0 0,1 0 1 0 0,-1 0 0 0 0,1 0-1 0 0,0-1 1 0 0,-1 1 0 0 0,1 0-1 0 0,0 0 1 0 0,-1 0 0 0 0,1 0-1 0 0,0 0 1 0 0,0 0 0 0 0,0 0-1 0 0,0 0 1 0 0,0 0 0 0 0,0 0-1 0 0,0 0 1 0 0,0 0 0 0 0,0 0 0 0 0,0 0-1 0 0,0 0 1 0 0,1 0 0 0 0,-1-1-1 0 0,0 1 1 0 0,1 0 0 0 0,-1 0-1 0 0,1 0 1 0 0,-1 0 0 0 0,1 0-1 0 0,-1-1 1 0 0,2 2 0 0 0,-1 0-15 0 0,2 0 0 0 0,-1 0 0 0 0,0 0 0 0 0,0 0-1 0 0,1 0 1 0 0,-1-1 0 0 0,0 1 0 0 0,1-1 0 0 0,0 0 0 0 0,4 2 0 0 0,5 0 28 0 0,0-1 0 0 0,0 0 0 0 0,0-1 0 0 0,0-1-1 0 0,0 1 1 0 0,17-3 0 0 0,15-4-7 0 0,-27 4 66 0 0,1 1-1 0 0,-1 1 1 0 0,1 1 0 0 0,29 4-1 0 0,-43-4-64 0 0,1-1 1 0 0,-1 1-1 0 0,0-1 0 0 0,1 0 0 0 0,-1 0 0 0 0,0-1 0 0 0,1 1 1 0 0,6-3-1 0 0,-9 3 11 0 0,0-1 0 0 0,0 1 0 0 0,1 0 1 0 0,-1 0-1 0 0,0 0 0 0 0,0 0 0 0 0,0 0 1 0 0,0 0-1 0 0,0 1 0 0 0,0-1 0 0 0,0 1 0 0 0,0 0 1 0 0,3 0-1 0 0,15 4 238 0 0,-3-1-211 0 0,-12-3-37 0 0,-1 0 0 0 0,1 0-1 0 0,-1 0 1 0 0,0 0 0 0 0,1-1-1 0 0,-1 0 1 0 0,1 0 0 0 0,0 0-1 0 0,8-2 1 0 0,-8 2 6 0 0,-1 0 0 0 0,1 0 1 0 0,0 0-1 0 0,9 2 0 0 0,12 2 15 0 0,13 0 41 0 0,78 2 360 0 0,-114-6-424 0 0,0 0 0 0 0,0 0 0 0 0,0 0 0 0 0,0-1 0 0 0,0 0 0 0 0,0 1 0 0 0,5-3 0 0 0,15-2 0 0 0,-13 5 18 0 0,1 0 1 0 0,0-1-1 0 0,-1 0 0 0 0,1-1 1 0 0,-1-1-1 0 0,19-6 0 0 0,-20 7-18 0 0,0 1 0 0 0,0 1 0 0 0,10-1 0 0 0,-18 1 0 0 0,0 1 0 0 0,-1-1 0 0 0,1 0 0 0 0,-1 0 0 0 0,1 0 0 0 0,-1 0 0 0 0,1 1 0 0 0,0-1 0 0 0,-1 0 0 0 0,1 0 0 0 0,-1 0 0 0 0,1-1 0 0 0,0 1 0 0 0,-1 0 0 0 0,1 0 0 0 0,-1 0 0 0 0,1 0 0 0 0,-1 0 0 0 0,1-1 0 0 0,0 1 0 0 0,0 0 0 0 0,-1-1 0 0 0,1 1 0 0 0,0-1 0 0 0,-1 1 0 0 0,1 0 0 0 0,0 0 0 0 0,-1-1 0 0 0,1 1 0 0 0,0 0 0 0 0,-1 0 0 0 0,1 0 0 0 0,0 0 0 0 0,0 0 0 0 0,-1 0 0 0 0,1 0 0 0 0,1 0 0 0 0,53 3 224 0 0,-53-3-219 0 0,0 1 0 0 0,0-1 0 0 0,0 0 0 0 0,0 0 0 0 0,0 0 0 0 0,0 0 0 0 0,0-1 0 0 0,0 1 0 0 0,0-1 0 0 0,3 0 0 0 0,4-1 4 0 0,25 2-9 0 0,-5-9 0 0 0,-25 7 0 0 0,1 0 0 0 0,-1 1 0 0 0,1-1 0 0 0,-1 1 0 0 0,6-1 0 0 0,10-2 53 0 0,-17 3-43 0 0,0 0 1 0 0,0 1 0 0 0,0-1 0 0 0,0 1 0 0 0,0-1-1 0 0,4 1 1 0 0,-4 0 1 0 0,1-1-1 0 0,0 1 0 0 0,-1-1 1 0 0,1 0-1 0 0,-1 0 1 0 0,1-1-1 0 0,-1 1 1 0 0,1-1-1 0 0,-1 0 0 0 0,0 0 1 0 0,0 0-1 0 0,0 0 1 0 0,6-5-1 0 0,23-5-27 0 0,5-1 43 0 0,-14 9 15 0 0,0 2 1 0 0,45 0 0 0 0,-35 7 10 0 0,42 12-53 0 0,-50-13 0 0 0,4 11 0 0 0,-19-8 0 0 0,-9-5 0 0 0,1-1 0 0 0,-1 0 0 0 0,1 1 0 0 0,0-1 0 0 0,0 0 0 0 0,-1 0 0 0 0,1 0 0 0 0,0 0 0 0 0,4 1 0 0 0,-6-2 1 0 0,1 0 0 0 0,-1 0 0 0 0,1 0 0 0 0,0 0-1 0 0,-1 0 1 0 0,1 0 0 0 0,-1-1 0 0 0,1 1 0 0 0,-1 0 0 0 0,1 0-1 0 0,-1 0 1 0 0,1-1 0 0 0,-1 1 0 0 0,1 0 0 0 0,-1 0 0 0 0,1-1-1 0 0,-1 1 1 0 0,1-1 0 0 0,-1 1 0 0 0,1 0 0 0 0,-1-1 0 0 0,0 1 0 0 0,1-1-1 0 0,-1 1 1 0 0,0-1 0 0 0,1 1 0 0 0,-1-1 0 0 0,0 0 0 0 0,5-16 34 0 0,-5 14-31 0 0,1 1 9 0 0,0 2-9 0 0,-1-1-1 0 0,0 1 1 0 0,1 0-1 0 0,-1-1 1 0 0,0 0-1 0 0,0 1 1 0 0,1-1-1 0 0,-1 1 1 0 0,0-1-1 0 0,0 1 1 0 0,0-1-1 0 0,0 1 0 0 0,0-1 1 0 0,0 0-1 0 0,0 1 1 0 0,0-1-1 0 0,0 1 1 0 0,0-1-1 0 0,0 1 1 0 0,0-1-1 0 0,0 0 1 0 0,0 1-1 0 0,0-1 1 0 0,-1 1-1 0 0,1-1 1 0 0,0 1-1 0 0,0-1 0 0 0,-1 1 1 0 0,1-1-1 0 0,-2-4 5 0 0,2 4-9 0 0,0 0 1 0 0,-1 0-1 0 0,1 0 1 0 0,0 0 0 0 0,-1 0-1 0 0,1 0 1 0 0,-1 1-1 0 0,1-1 1 0 0,-1 0 0 0 0,0 0-1 0 0,1 0 1 0 0,-1 1-1 0 0,0-1 1 0 0,0 0 0 0 0,0 0-1 0 0,1 1 1 0 0,-1-1-1 0 0,0 1 1 0 0,0-1 0 0 0,-2 0-1 0 0,2 1-58 0 0,3-1 54 0 0,-1 0-1 0 0,0 1 1 0 0,0-1-1 0 0,1 1 1 0 0,-1-1-1 0 0,1 1 1 0 0,-1-1-1 0 0,0 1 1 0 0,1 0-1 0 0,1 0 1 0 0,0-1 0 0 0,4 2 5 0 0,0-1 0 0 0,0 0 0 0 0,1-1 0 0 0,11-2 0 0 0,-8 2 0 0 0,0-1 0 0 0,0 1 0 0 0,0 1 0 0 0,0 0 0 0 0,15 2 0 0 0,-11 2 0 0 0,0-4 0 0 0,2 0 0 0 0,0 0 0 0 0,0 2 0 0 0,17 3 0 0 0,-31-5 0 0 0,-1 1 3 0 0,0-1 0 0 0,1 0 0 0 0,-1 0 0 0 0,1 0 0 0 0,-1 0 0 0 0,0-1 0 0 0,1 1 0 0 0,-1-1 0 0 0,0 1 0 0 0,1-1 0 0 0,-1 0 0 0 0,0 0 0 0 0,0 0 0 0 0,1 0 0 0 0,-1 0 0 0 0,0 0-1 0 0,3-3 1 0 0,22-14-56 0 0,-23 17 53 0 0,20-2 0 0 0,-24 3 7 0 0,1 0-1 0 0,-1-1 1 0 0,1 1-1 0 0,-1 0 1 0 0,1-1-1 0 0,-1 1 1 0 0,1 0-1 0 0,-1-1 1 0 0,1 1 0 0 0,-1-1-1 0 0,1 1 1 0 0,-1 0-1 0 0,1-1 1 0 0,-1 1-1 0 0,0-1 1 0 0,1 1-1 0 0,-1-1 1 0 0,0 0-1 0 0,1 1 1 0 0,-1-1 0 0 0,0 1-1 0 0,0-1 1 0 0,0 0-1 0 0,0 1 1 0 0,1-1-1 0 0,-1 1 1 0 0,0-1-1 0 0,0 0 1 0 0,0 1-1 0 0,0-1 1 0 0,0 1 0 0 0,-1-2-1 0 0,-1-2 77 0 0,-3-8-38 0 0,6 8-45 0 0,-2 0-16 0 0,0-1-60 0 0,3-16 122 0 0,1-5-31 0 0,-1 0 1 0 0,-2-38-1 0 0,-3-61 49 0 0,1 98-62 0 0,-8-36 0 0 0,8 54-4 0 0,0 1 0 0 0,-1-1 0 0 0,0 1 0 0 0,-1 0 0 0 0,0 0 0 0 0,0 0 0 0 0,0 1 0 0 0,-7-9-1 0 0,-1 6-198 0 0,11 10 199 0 0,1 0 0 0 0,0 0 0 0 0,0 0 0 0 0,-1 0 0 0 0,1 0 0 0 0,0 0 0 0 0,0 0 0 0 0,-1 0 0 0 0,1 0 0 0 0,0 0 0 0 0,0 0-1 0 0,-1 1 1 0 0,1-1 0 0 0,0 0 0 0 0,0 0 0 0 0,0 0 0 0 0,-1 0 0 0 0,1 0 0 0 0,0 1 0 0 0,0-1 0 0 0,0 0 0 0 0,0 0 0 0 0,0 0 0 0 0,-1 1 0 0 0,1-1 0 0 0,0 0 0 0 0,0 0 0 0 0,0 0-1 0 0,0 1 1 0 0,0-1 0 0 0,0 0 0 0 0,0 0 0 0 0,0 1 0 0 0,0-1 0 0 0,0 0 0 0 0,0 0 0 0 0,0 1 0 0 0,-3 10-48 0 0,3-11 50 0 0,-3 25-75 0 0,0 1 1 0 0,1 40-1 0 0,1-29 75 0 0,1 10 0 0 0,2-36-4 0 0,5 43-80 0 0,-6-50 75 0 0,0 1 0 0 0,0-1 1 0 0,1 1-1 0 0,0-1 0 0 0,0 0 0 0 0,0 1 0 0 0,0-1 1 0 0,0 0-1 0 0,4 3 0 0 0,-6-6 11 0 0,1-1 0 0 0,-1 1 0 0 0,0-1 0 0 0,0 1 0 0 0,1-1 0 0 0,-1 0 0 0 0,1 1 0 0 0,-1-1 0 0 0,0 0 0 0 0,1 1 0 0 0,-1-1 0 0 0,1 0 1 0 0,-1 0-1 0 0,1 1 0 0 0,-1-1 0 0 0,0 0 0 0 0,1 0 0 0 0,-1 0 0 0 0,1 0 0 0 0,-1 1 0 0 0,1-1 0 0 0,-1 0 0 0 0,1 0 0 0 0,0 0 0 0 0,-1 0 0 0 0,1 0 0 0 0,-1 0 0 0 0,1 0 0 0 0,-1-1 0 0 0,1 1 0 0 0,0-1 2 0 0,0 1 0 0 0,0-1 0 0 0,0 0-1 0 0,0 0 1 0 0,-1 1 0 0 0,1-1 0 0 0,0 0 0 0 0,-1 0 0 0 0,1 0-1 0 0,-1 0 1 0 0,1 0 0 0 0,-1 0 0 0 0,1-1 0 0 0,1-5 3 0 0,0 0 1 0 0,0 1-1 0 0,1-11 1 0 0,0-6 6 0 0,1-13 42 0 0,-1-1-1 0 0,-2-51 1 0 0,-9-1-56 0 0,-4 1 0 0 0,-39-149 0 0 0,33 169-75 0 0,-19-58-178 0 0,23 81 118 0 0,6 19-49 0 0,-11-26-1 0 0,11 30 34 0 0,8 19 120 0 0,-1 0-1 0 0,0 0 1 0 0,0 0 0 0 0,0 0 0 0 0,0 0 0 0 0,0 0-1 0 0,-1 0 1 0 0,-2-4 0 0 0,4 7 28 0 0,0 0-1 0 0,0 0 0 0 0,-1 0 1 0 0,1 0-1 0 0,0 0 0 0 0,0 0 1 0 0,0-1-1 0 0,0 1 0 0 0,-1 0 1 0 0,1 0-1 0 0,0 0 0 0 0,0 0 1 0 0,0 0-1 0 0,0 0 1 0 0,-1 0-1 0 0,1 0 0 0 0,0 0 1 0 0,0 0-1 0 0,0 0 0 0 0,-1 0 1 0 0,1 0-1 0 0,0 0 0 0 0,0 0 1 0 0,0 0-1 0 0,0 0 1 0 0,-1 0-1 0 0,1 0 0 0 0,0 0 1 0 0,0 0-1 0 0,0 0 0 0 0,-1 0 1 0 0,1 0-1 0 0,0 0 0 0 0,0 1 1 0 0,0-1-1 0 0,0 0 1 0 0,0 0-1 0 0,-1 0 0 0 0,1 0 1 0 0,0 0-1 0 0,0 0 0 0 0,0 1 1 0 0,0-1-1 0 0,0 0 0 0 0,-1 0 1 0 0,-2 7-2 0 0,3-7-2 0 0,-1 3-9 0 0,0-1-1 0 0,1 1 1 0 0,-1 0-1 0 0,1-1 1 0 0,0 1-1 0 0,0-1 1 0 0,0 1-1 0 0,0-1 0 0 0,1 4 1 0 0,-1 11-88 0 0,-1 59-173 0 0,1-20 169 0 0,3 39 93 0 0,-1-56 84 0 0,0-14 36 0 0,8 34-1 0 0,-4-25 26 0 0,-6-33-129 0 0,1 9 99 0 0,1 1 0 0 0,1 0 0 0 0,-1-1 0 0 0,1 0 0 0 0,1 1 0 0 0,8 15 0 0 0,-12-25-108 0 0,1 0 0 0 0,-1 0-1 0 0,1-1 1 0 0,0 1-1 0 0,-1 0 1 0 0,1 0-1 0 0,0 0 1 0 0,0 0-1 0 0,-1-1 1 0 0,1 1-1 0 0,0 0 1 0 0,0-1-1 0 0,0 1 1 0 0,0-1 0 0 0,0 1-1 0 0,0-1 1 0 0,0 1-1 0 0,2-1 1 0 0,-2 0 6 0 0,-1 0 0 0 0,1 0-1 0 0,-1 0 1 0 0,1 0 0 0 0,0-1 0 0 0,-1 1 0 0 0,1 0 0 0 0,-1-1 0 0 0,1 1 0 0 0,0 0 0 0 0,-1-1 0 0 0,1 1 0 0 0,-1 0 0 0 0,1-1-1 0 0,-1 1 1 0 0,0-1 0 0 0,1 1 0 0 0,-1-1 0 0 0,1 1 0 0 0,-1-1 0 0 0,0 0 0 0 0,1 0 0 0 0,2-6 27 0 0,-1 0-1 0 0,1 0 1 0 0,-2 0 0 0 0,3-9 0 0 0,-3 8 25 0 0,4-27-21 0 0,-1 0 0 0 0,-2 0 0 0 0,-4-72 0 0 0,-1 44-156 0 0,-7-90-76 0 0,1 12 86 0 0,7 103 117 0 0,0 21 0 0 0,2-36 0 0 0,2-4-64 0 0,-6 128-240 0 0,1-1 224 0 0,3-61 79 0 0,0 0-1 0 0,1 0 1 0 0,-1-1 0 0 0,2 1-1 0 0,-1 0 1 0 0,1-1 0 0 0,6 16-1 0 0,-8-23 0 0 0,0 0-1 0 0,1 0 0 0 0,-1-1 0 0 0,0 1 0 0 0,1 0 0 0 0,-1-1 0 0 0,0 1 0 0 0,1 0 0 0 0,-1-1 0 0 0,1 1 1 0 0,-1-1-1 0 0,1 1 0 0 0,0-1 0 0 0,-1 1 0 0 0,2 0 0 0 0,-2-1 8 0 0,0 0 0 0 0,0 0 0 0 0,1 0 0 0 0,-1 0 0 0 0,0 0 0 0 0,1 0-1 0 0,-1 0 1 0 0,0 0 0 0 0,0 0 0 0 0,1 0 0 0 0,-1 0 0 0 0,0 0 0 0 0,0 0 0 0 0,1-1 0 0 0,-1 1 0 0 0,0 0 0 0 0,0 0 0 0 0,1 0 0 0 0,-1 0-1 0 0,0 0 1 0 0,0-1 0 0 0,0 1 0 0 0,1 0 0 0 0,-1 0 0 0 0,0 0 0 0 0,0-1 0 0 0,8-14 288 0 0,-8 14-294 0 0,4-11 12 0 0,0 0 0 0 0,-1-1 0 0 0,-1 1 0 0 0,2-14 0 0 0,0-54 20 0 0,-3 57-29 0 0,-4-82 35 0 0,-1 20-10 0 0,2-8-27 0 0,2 92-1 0 0,0-17-69 0 0,-1 15 24 0 0,0 11 16 0 0,-16 78-236 0 0,12-62 223 0 0,3-16 35 0 0,-1 0 0 0 0,-7 16 0 0 0,-3 9-32 0 0,-14 32 55 0 0,8-28 197 0 0,19-37-211 0 0,0 0 0 0 0,0 0 0 0 0,0 0 0 0 0,0-1 0 0 0,0 1 0 0 0,0 0 0 0 0,0 0 1 0 0,0 0-1 0 0,0 0 0 0 0,0 0 0 0 0,0 0 0 0 0,0 0 0 0 0,0 0 0 0 0,0 0 0 0 0,-1 0 0 0 0,1 0 0 0 0,0-1 1 0 0,0 1-1 0 0,0 0 0 0 0,0 0 0 0 0,0 0 0 0 0,0 0 0 0 0,0 0 0 0 0,0 0 0 0 0,0 0 0 0 0,0 0 0 0 0,0 0 0 0 0,0 0 1 0 0,-1 0-1 0 0,1 0 0 0 0,0 0 0 0 0,0 0 0 0 0,0 0 0 0 0,0 0 0 0 0,0 0 0 0 0,0 0 0 0 0,0 0 0 0 0,0 0 0 0 0,0 0 1 0 0,0 0-1 0 0,-1 0 0 0 0,1 0 0 0 0,0 0 0 0 0,0 0 0 0 0,0 0 0 0 0,0 0 0 0 0,0 0 0 0 0,0 0 0 0 0,0 0 1 0 0,0 0-1 0 0,0 0 0 0 0,0 1 0 0 0,0-1 0 0 0,0 0 0 0 0,-1 0 0 0 0,1 0 0 0 0,0 0 0 0 0,0 0 0 0 0,0 0 0 0 0,0 0 0 0 0,-2-7 50 0 0,1-4 16 0 0,1 1 0 0 0,0-1 0 0 0,3-12 0 0 0,-1-3 57 0 0,11-42-351 0 0,10-90-578 0 0,-17 119 786 0 0,-3 19 21 0 0,6-26-1 0 0,-1-1-1 0 0,-8 47 4 0 0,-1 0-1 0 0,1 1 0 0 0,0-1 1 0 0,0 0-1 0 0,0 1 1 0 0,0-1-1 0 0,-1 1 1 0 0,1-1-1 0 0,0 0 0 0 0,0 1 1 0 0,0-1-1 0 0,-1 0 1 0 0,1 0-1 0 0,0 1 1 0 0,-1-1-1 0 0,1 0 0 0 0,0 0 1 0 0,-1 1-1 0 0,1-1 1 0 0,0 0-1 0 0,-1 0 1 0 0,1 0-1 0 0,0 1 0 0 0,-1-1 1 0 0,1 0-1 0 0,-1 0 1 0 0,1 0-1 0 0,0 0 1 0 0,-1 0-1 0 0,1 0 0 0 0,-1 0 1 0 0,1 0-1 0 0,0 0 1 0 0,-1 0-1 0 0,1 0 1 0 0,-1 0-1 0 0,1 0 0 0 0,0 0 1 0 0,-1-1-1 0 0,1 1 1 0 0,-1 0-1 0 0,1 0 1 0 0,0 0-1 0 0,-1-1 0 0 0,1 1 1 0 0,0 0-1 0 0,-1 0 1 0 0,1-1-1 0 0,0 1 1 0 0,0 0-1 0 0,-1 0 0 0 0,1-1 1 0 0,0 1-1 0 0,0 0 1 0 0,-1-1-1 0 0,1 1 1 0 0,0-1-1 0 0,0 1 0 0 0,0 0 1 0 0,0-1-1 0 0,-1 1 1 0 0,1 0-1 0 0,0-1 1 0 0,0 1-1 0 0,0-1 0 0 0,0 1 1 0 0,0 0-1 0 0,0-1 1 0 0,0 0-1 0 0,-6 11-3 0 0,6-9 0 0 0,-1-1 0 0 0,0 1 0 0 0,1 0 0 0 0,-1 0 0 0 0,1 0 0 0 0,-1 0 0 0 0,1 0 0 0 0,-1 0 0 0 0,1 0 0 0 0,-1 0 0 0 0,1 0 0 0 0,0 2 0 0 0,-6 10 0 0 0,1 1 0 0 0,4 3 0 0 0,2-12 0 0 0,0-31 352 0 0,-1 11-313 0 0,-1 3-14 0 0,0 10-25 0 0,1 0 0 0 0,0 0 0 0 0,-1 0 0 0 0,1 0 0 0 0,-1 0 0 0 0,1 0 0 0 0,-1 0 0 0 0,0 0 0 0 0,0 1 0 0 0,-2-4 0 0 0,2 4 0 0 0,0-1 0 0 0,0 1 0 0 0,1-1 0 0 0,-1 0 0 0 0,0 1 0 0 0,0-1 0 0 0,1 0 0 0 0,-1 1 0 0 0,1-1 0 0 0,0 0 0 0 0,-1 0 0 0 0,1 1 0 0 0,0-1 0 0 0,0-3 0 0 0,1-5 26 0 0,1-4 12 0 0,1 3-67 0 0,-3 9 25 0 0,0 1 0 0 0,0 0 0 0 0,1 0-1 0 0,-1 0 1 0 0,0 0 0 0 0,1 0 0 0 0,-1-1-1 0 0,1 1 1 0 0,-1 0 0 0 0,1 0 0 0 0,-1 0 0 0 0,1 0-1 0 0,1-1 1 0 0,3-6-12 0 0,-5 7 13 0 0,0 0 0 0 0,1 0 0 0 0,-1 1 0 0 0,0-1-1 0 0,1 0 1 0 0,-1 0 0 0 0,1 0 0 0 0,-1 1 0 0 0,1-1-1 0 0,-1 0 1 0 0,1 1 0 0 0,-1-1 0 0 0,1 0-1 0 0,0 1 1 0 0,-1-1 0 0 0,1 1 0 0 0,0-1 0 0 0,-1 1-1 0 0,1-1 1 0 0,0 1 0 0 0,0 0 0 0 0,0-1 0 0 0,-1 1-1 0 0,1 0 1 0 0,0 0 0 0 0,0 0 0 0 0,0-1 0 0 0,0 1-1 0 0,-1 0 1 0 0,1 0 0 0 0,0 0 0 0 0,0 0 0 0 0,0 0-1 0 0,1 1 1 0 0,0 0-11 0 0,-1 0-1 0 0,0 0 1 0 0,1 0 0 0 0,-1 0-1 0 0,0 0 1 0 0,0 0-1 0 0,1 0 1 0 0,-1 1 0 0 0,0-1-1 0 0,0 0 1 0 0,0 1-1 0 0,1 2 1 0 0,-1-1 9 0 0,29 51-62 0 0,-3-4 6 0 0,-14-29 80 0 0,4 4 95 0 0,24 31 0 0 0,-34-47-23 0 0,-5-6-82 0 0,0 0 1 0 0,1 0-1 0 0,-1 0 1 0 0,1 0 0 0 0,0-1-1 0 0,0 1 1 0 0,0-1 0 0 0,4 3-1 0 0,-7-5-2 0 0,0 0 0 0 0,0 0-1 0 0,1 0 1 0 0,-1 0 0 0 0,0 0 0 0 0,0 0-1 0 0,1 0 1 0 0,-1 0 0 0 0,0 0 0 0 0,1 0-1 0 0,-1 0 1 0 0,0 0 0 0 0,0 0 0 0 0,1 0-1 0 0,-1 0 1 0 0,0 0 0 0 0,1 0 0 0 0,-1 0-1 0 0,0 0 1 0 0,0 0 0 0 0,1 0 0 0 0,-1 0-1 0 0,0-1 1 0 0,0 1 0 0 0,1 0-1 0 0,-1 0 1 0 0,0 0 0 0 0,0 0 0 0 0,1-1-1 0 0,-1 1 1 0 0,0 0 0 0 0,0 0 0 0 0,0-1-1 0 0,0 1 1 0 0,1 0 0 0 0,-1 0 0 0 0,0-1-1 0 0,0 1 1 0 0,0 0 0 0 0,0 0 0 0 0,0-1-1 0 0,0 1 1 0 0,0 0 0 0 0,0 0 0 0 0,0-1-1 0 0,0 1 1 0 0,0 0 0 0 0,0-1 0 0 0,2-13 217 0 0,-3 9-181 0 0,0 0 1 0 0,0 0-1 0 0,0 0 1 0 0,-1 0-1 0 0,0 0 1 0 0,0 1 0 0 0,0-1-1 0 0,0 1 1 0 0,-1-1-1 0 0,-4-5 1 0 0,3 4-35 0 0,0-1 1 0 0,0 0 0 0 0,-4-10-1 0 0,8 16-11 0 0,-9-15-20 0 0,8 16-93 0 0,2 6-78 0 0,1 1 116 0 0,-1-1-1 0 0,4 10 1 0 0,-4-13 38 0 0,7 26-141 0 0,12 31-11 0 0,-17-54 215 0 0,-1 0 1 0 0,1 0 0 0 0,1 0 0 0 0,-1 0-1 0 0,1-1 1 0 0,9 11 0 0 0,-12-15 56 0 0,3 0-4 0 0,-3-1-62 0 0,-1-1 1 0 0,1 1-1 0 0,0-1 0 0 0,0 1 0 0 0,0-1 0 0 0,0 0 0 0 0,0 1 0 0 0,0-1 0 0 0,-1 0 0 0 0,1 0 0 0 0,0 0 0 0 0,-1 1 0 0 0,1-1 0 0 0,0 0 0 0 0,-1 0 0 0 0,1 0 0 0 0,-1 0 0 0 0,1-2 0 0 0,1-7 15 0 0,-1 0 0 0 0,0 0 0 0 0,0 0 0 0 0,-1 0 0 0 0,0 0 0 0 0,-1 0 0 0 0,0 0 1 0 0,-1 0-1 0 0,0 0 0 0 0,0 0 0 0 0,-1 1 0 0 0,-1-1 0 0 0,-6-12 0 0 0,10 20-43 0 0,-1 1-1 0 0,0-1 1 0 0,0 1-1 0 0,1 0 1 0 0,-1-1-1 0 0,0 1 1 0 0,-1 0-1 0 0,1 0 1 0 0,0 0-1 0 0,0 0 1 0 0,0 0-1 0 0,-1 0 1 0 0,1 0-1 0 0,0 0 1 0 0,-1 0-1 0 0,1 1 1 0 0,-1-1-1 0 0,1 0 1 0 0,-1 1-1 0 0,1 0 1 0 0,-1-1-1 0 0,1 1 1 0 0,-1 0 0 0 0,0 0-1 0 0,1-1 1 0 0,-1 1-1 0 0,1 1 1 0 0,-1-1-1 0 0,0 0 1 0 0,1 0-1 0 0,-1 0 1 0 0,1 1-1 0 0,-1-1 1 0 0,1 1-1 0 0,-1-1 1 0 0,1 1-1 0 0,-1 0 1 0 0,1 0-1 0 0,-1 0 1 0 0,1-1-1 0 0,0 1 1 0 0,0 0-1 0 0,-2 2 1 0 0,-7 8-87 0 0,-1 0 1 0 0,2 1-1 0 0,-1 0 0 0 0,-6 13 1 0 0,-28 57-106 0 0,26-48 85 0 0,6-7 86 0 0,-11 33 1 0 0,0-2 20 0 0,-40 110 13 0 0,11-28 0 0 0,22-60 288 0 0,25-61-164 0 0,9-42-43 0 0,14-37 0 0 0,0-2-207 0 0,2-3-33 0 0,2-9-74 0 0,-4 10 153 0 0,1-11 48 0 0,0 7 32 0 0,-4 14 0 0 0,-4 22 0 0 0,-9 26 0 0 0,1 0 0 0 0,-2-1 0 0 0,1 1 0 0 0,0 0 0 0 0,0-12 0 0 0,0 8-3 0 0,-2 9 5 0 0,1 0-1 0 0,-1-1 1 0 0,1 1 0 0 0,-1 0 0 0 0,0-1-1 0 0,0 1 1 0 0,0 0 0 0 0,0-1 0 0 0,0 1-1 0 0,0-2 1 0 0,0 2 2 0 0,0 1-1 0 0,0 0 0 0 0,-1 0 1 0 0,1 0-1 0 0,0 0 0 0 0,0 0 1 0 0,0-1-1 0 0,0 1 0 0 0,0 0 1 0 0,0 0-1 0 0,0 0 0 0 0,0 0 1 0 0,0 0-1 0 0,-1 0 0 0 0,1 0 1 0 0,0-1-1 0 0,0 1 0 0 0,0 0 1 0 0,0 0-1 0 0,0 0 0 0 0,-1 0 1 0 0,1 0-1 0 0,0 0 0 0 0,0 0 1 0 0,0 0-1 0 0,0 0 0 0 0,-1 0 1 0 0,1 0-1 0 0,0 0 0 0 0,0 0 1 0 0,0 0-1 0 0,0 0 0 0 0,0 0 1 0 0,-1 0-1 0 0,1 0 1 0 0,0 0-1 0 0,0 0 0 0 0,0 0 1 0 0,0 0-1 0 0,-1 0 0 0 0,1 0 1 0 0,0 0-1 0 0,0 0 0 0 0,0 1 1 0 0,0-1-1 0 0,0 0 0 0 0,0 0 1 0 0,-1 0-1 0 0,1 0 0 0 0,0 0 1 0 0,0 0-1 0 0,0 1 0 0 0,0-1 1 0 0,0 0-1 0 0,0 0 0 0 0,0 0 1 0 0,0 0-1 0 0,0 0 0 0 0,0 1 1 0 0,0-1-1 0 0,-7 8 57 0 0,1 1 0 0 0,1 0 0 0 0,0 0 0 0 0,-7 16-1 0 0,7-15-74 0 0,-78 211-375 0 0,54-138 396 0 0,-15 58 146 0 0,22-66-77 0 0,22-74-74 0 0,0-1-1 0 0,0 0 1 0 0,0 0 0 0 0,0 0-1 0 0,0 0 1 0 0,0 0 0 0 0,-1 0 0 0 0,1 1-1 0 0,0-1 1 0 0,0 0 0 0 0,0 0-1 0 0,0 0 1 0 0,0 0 0 0 0,0 1 0 0 0,0-1-1 0 0,0 0 1 0 0,0 0 0 0 0,0 0-1 0 0,0 0 1 0 0,0 1 0 0 0,0-1 0 0 0,0 0-1 0 0,0 0 1 0 0,0 0 0 0 0,0 0 0 0 0,0 1-1 0 0,0-1 1 0 0,0 0 0 0 0,0 0-1 0 0,0 0 1 0 0,0 0 0 0 0,0 1 0 0 0,0-1-1 0 0,1 0 1 0 0,-1 0 0 0 0,0 0-1 0 0,0 0 1 0 0,0 0 0 0 0,0 1 0 0 0,0-1-1 0 0,0 0 1 0 0,1 0 0 0 0,2-3 20 0 0,-3 3-20 0 0,5-8 11 0 0,0 0 0 0 0,-1-1 0 0 0,0 1 0 0 0,4-16 0 0 0,-4 13-8 0 0,69-179-433 0 0,-57 150 380 0 0,5-22-29 0 0,5-14 2 0 0,-19 59 60 0 0,6-25 0 0 0,-9 24 0 0 0,11-22 0 0 0,-4 11 169 0 0,11-40-1 0 0,-18 49 184 0 0,-4 20-335 0 0,0 0 0 0 0,-1 0-1 0 0,1 1 1 0 0,0-1-1 0 0,0 0 1 0 0,0 0 0 0 0,0 0-1 0 0,0 0 1 0 0,0 0-1 0 0,0 0 1 0 0,0 0 0 0 0,0 0-1 0 0,-1 0 1 0 0,1 0-1 0 0,0 0 1 0 0,0 0 0 0 0,0 0-1 0 0,0 0 1 0 0,0 0-1 0 0,0 0 1 0 0,0 0 0 0 0,-1 0-1 0 0,1 0 1 0 0,0 0-1 0 0,0 0 1 0 0,0 0 0 0 0,0 0-1 0 0,0 0 1 0 0,0 0-1 0 0,0 0 1 0 0,0 0 0 0 0,-1 0-1 0 0,1 0 1 0 0,0 0-1 0 0,0 0 1 0 0,0 0 0 0 0,0 0-1 0 0,0 0 1 0 0,0 0-1 0 0,0 0 1 0 0,0 0 0 0 0,0-1-1 0 0,-1 1 1 0 0,1 0-1 0 0,0 0 1 0 0,0 0 0 0 0,0 0-1 0 0,0 0 1 0 0,0 0-1 0 0,0 0 1 0 0,0 0 0 0 0,0-1-1 0 0,0 1 1 0 0,0 0-1 0 0,0 0 1 0 0,0 0 0 0 0,0 0-1 0 0,0 0 1 0 0,0 0-1 0 0,0 0 1 0 0,0-1 0 0 0,0 1-1 0 0,0 0 1 0 0,-7 7-9 0 0,-13 29 8 0 0,12-22 0 0 0,-11 28 0 0 0,-39 92-80 0 0,-64 229 131 0 0,90-266 40 0 0,-5 15 66 0 0,31-89 19 0 0,6-23-174 0 0,0 0 0 0 0,0 0 0 0 0,0 0 0 0 0,0 0 0 0 0,0 0 0 0 0,0 0 0 0 0,1 0 0 0 0,-1 0-1 0 0,0 0 1 0 0,0 0 0 0 0,0 0 0 0 0,0 1 0 0 0,0-1 0 0 0,0 0 0 0 0,0 0 0 0 0,0 0-1 0 0,0 0 1 0 0,0 0 0 0 0,0 0 0 0 0,0 0 0 0 0,0 0 0 0 0,0 0 0 0 0,0 0 0 0 0,0 0 0 0 0,0 0-1 0 0,0 0 1 0 0,0 0 0 0 0,0 0 0 0 0,0 0 0 0 0,0 0 0 0 0,0 0 0 0 0,0 0 0 0 0,0 0-1 0 0,0 0 1 0 0,0 0 0 0 0,0 0 0 0 0,0 0 0 0 0,1 1 0 0 0,-1-1 0 0 0,0 0 0 0 0,-1 0-1 0 0,1 0 1 0 0,0 0 0 0 0,0 0 0 0 0,0 0 0 0 0,0 0 0 0 0,0 0 0 0 0,0 0 0 0 0,0 0 0 0 0,0 0-1 0 0,0 0 1 0 0,6-12 41 0 0,26-56-395 0 0,13-19-48 0 0,-1-10 535 0 0,9-16-38 0 0,-47 92-44 0 0,-6 18-42 0 0,-4 5-8 0 0,-3 6-6 0 0,-25 45-6 0 0,-35 53-35 0 0,50-82 34 0 0,-1 1 4 0 0,-26 29 0 0 0,11-19-20 0 0,-34 48-1 0 0,11-8 86 0 0,-3-3-1 0 0,-77 72 1 0 0,125-134 8 0 0,0 0-1 0 0,-1-1 1 0 0,-1-1 0 0 0,0 0-1 0 0,-17 9 1 0 0,29-16-64 0 0,0-1 0 0 0,0 1 1 0 0,0-1-1 0 0,0 1 0 0 0,0-1 0 0 0,0 0 0 0 0,0 1 1 0 0,0-1-1 0 0,0 0 0 0 0,0 1 0 0 0,0-1 0 0 0,0 0 0 0 0,0 0 1 0 0,0 0-1 0 0,0 0 0 0 0,0 0 0 0 0,-1 0 0 0 0,1-1 0 0 0,0 1 1 0 0,0 0-1 0 0,0 0 0 0 0,0-1 0 0 0,0 1 0 0 0,0-1 0 0 0,0 1 1 0 0,0-1-1 0 0,0 1 0 0 0,0-1 0 0 0,1 0 0 0 0,-1 1 1 0 0,0-1-1 0 0,0 0 0 0 0,0 1 0 0 0,1-1 0 0 0,-1 0 0 0 0,0 0 1 0 0,1 0-1 0 0,-1 0 0 0 0,1 0 0 0 0,-1 0 0 0 0,1 0 0 0 0,-1 0 1 0 0,1 0-1 0 0,0 0 0 0 0,0 0 0 0 0,-1 0 0 0 0,1 0 0 0 0,0-2 1 0 0,-1-2 2 0 0,1-1-1 0 0,-1 0 1 0 0,1 1 0 0 0,0-1 0 0 0,1 0 0 0 0,-1 1-1 0 0,1-1 1 0 0,2-6 0 0 0,49-121-508 0 0,-16 45 423 0 0,32-77 68 0 0,-65 158 11 0 0,-1 0 0 0 0,4-15 0 0 0,-2 6 0 0 0,-5 15 0 0 0,-4 5 0 0 0,-5 5 0 0 0,-5 10-20 0 0,-18 28-1 0 0,-10 12-29 0 0,12-13 10 0 0,9-14 27 0 0,-18 35 66 0 0,29-44-12 0 0,10-20-36 0 0,0 0-1 0 0,0 0 0 0 0,0 0 0 0 0,-1 0 1 0 0,1 0-1 0 0,-1 0 0 0 0,-2 2 0 0 0,-4 5 33 0 0,7-8-19 0 0,0-1 0 0 0,0 1-1 0 0,0-1 1 0 0,0 0 0 0 0,0 1-1 0 0,0-1 1 0 0,-1 0 0 0 0,-1 2-1 0 0,2-3-12 0 0,1 0 0 0 0,-1 0 0 0 0,0 1 0 0 0,1-1 0 0 0,-1 0-1 0 0,0 0 1 0 0,1 0 0 0 0,-1 0 0 0 0,0 0 0 0 0,0 0 0 0 0,1 0 0 0 0,-1-1 0 0 0,0 1 0 0 0,1 0-1 0 0,-1 0 1 0 0,1 0 0 0 0,-1-1 0 0 0,0 1 0 0 0,1 0 0 0 0,-1-1 0 0 0,1 1 0 0 0,-1 0 0 0 0,0-1-1 0 0,1 1 1 0 0,-1-1 0 0 0,0 0 0 0 0,-4-4 13 0 0,0 0-1 0 0,0-1 1 0 0,1 1-1 0 0,-1-1 1 0 0,1 0-1 0 0,-5-10 1 0 0,-17-43 127 0 0,12 25-109 0 0,-9-19 28 0 0,-3 1 0 0 0,-49-74 0 0 0,54 96-92 0 0,5 7-42 0 0,-30-35 0 0 0,22 23-6 0 0,22 31-177 0 0,7 6 104 0 0,6 5 34 0 0,11 14-19 0 0,-1 1 0 0 0,-1 0 0 0 0,26 41 0 0 0,25 28 118 0 0,-61-80 38 0 0,0-1-1 0 0,1 0 1 0 0,1 0-1 0 0,-1-1 1 0 0,22 12-1 0 0,-30-19-5 0 0,2 0 6 0 0,0 1 0 0 0,0-1 0 0 0,0 0 0 0 0,0 0 0 0 0,0-1 0 0 0,1 1 0 0 0,8 0 0 0 0,-13-2-12 0 0,-1 1 0 0 0,1-1-1 0 0,-1 0 1 0 0,1 0 0 0 0,-1 0-1 0 0,1 0 1 0 0,0 0 0 0 0,-1 0 0 0 0,1 1-1 0 0,-1-1 1 0 0,1 0 0 0 0,-1-1-1 0 0,1 1 1 0 0,0 0 0 0 0,-1 0 0 0 0,1 0-1 0 0,-1 0 1 0 0,1 0 0 0 0,-1-1 0 0 0,1 1-1 0 0,-1 0 1 0 0,1 0 0 0 0,-1-1-1 0 0,1 1 1 0 0,-1 0 0 0 0,1-1 0 0 0,-1 1-1 0 0,1 0 1 0 0,-1-1 0 0 0,0 1-1 0 0,1-1 1 0 0,-1 1 0 0 0,0-1 0 0 0,1 1-1 0 0,-1-1 1 0 0,0 1 0 0 0,0-1-1 0 0,1 1 1 0 0,-1-1 0 0 0,0 1 0 0 0,0-1-1 0 0,0 1 1 0 0,0-1 0 0 0,0 0-1 0 0,0 1 1 0 0,0-1 0 0 0,0 1 0 0 0,0-1-1 0 0,0 1 1 0 0,0-1 0 0 0,0 0 0 0 0,0 1-1 0 0,0-1 1 0 0,0 1 0 0 0,-1-1-1 0 0,1 1 1 0 0,-1-1 0 0 0,0-4 36 0 0,0 1 1 0 0,-1 0-1 0 0,1 0 1 0 0,-1 1 0 0 0,0-1-1 0 0,-1 0 1 0 0,-2-3-1 0 0,-50-64 151 0 0,-43-50 142 0 0,93 116-376 0 0,0 1-1 0 0,0-1 1 0 0,0 1-1 0 0,0 0 1 0 0,-1 0-1 0 0,0 1 1 0 0,-7-4-1 0 0,11 6 28 0 0,1 1 1 0 0,-1-1-1 0 0,0 0 0 0 0,1 1 0 0 0,-1 0 1 0 0,1-1-1 0 0,-1 1 0 0 0,0 0 0 0 0,1 0 0 0 0,-1 0 1 0 0,0 0-1 0 0,1 0 0 0 0,-1 0 0 0 0,0 0 1 0 0,1 1-1 0 0,-1-1 0 0 0,0 1 0 0 0,1-1 1 0 0,-1 1-1 0 0,1 0 0 0 0,-1-1 0 0 0,1 1 1 0 0,-1 0-1 0 0,1 0 0 0 0,0 0 0 0 0,-1 0 0 0 0,1 0 1 0 0,0 0-1 0 0,0 1 0 0 0,0-1 0 0 0,0 0 1 0 0,0 0-1 0 0,-2 3 0 0 0,3 0-11 0 0,-1-1 0 0 0,0 1-1 0 0,1-1 1 0 0,0 1 0 0 0,0-1 0 0 0,0 1-1 0 0,0-1 1 0 0,0 1 0 0 0,1-1 0 0 0,1 7 0 0 0,-1-2-26 0 0,1-1 10 0 0,-1-1 0 0 0,1 1-1 0 0,1-1 1 0 0,-1 0 0 0 0,1 1 0 0 0,0-1-1 0 0,1 0 1 0 0,-1-1 0 0 0,9 10-1 0 0,-4-4-42 0 0,2-1-1 0 0,0 0 0 0 0,20 15 0 0 0,-15-14 61 0 0,0-2-1 0 0,0 0 0 0 0,1-1 1 0 0,0-1-1 0 0,24 8 0 0 0,88 17 82 0 0,-59-16 79 0 0,-54-12-127 0 0,-1-1-1 0 0,0-1 1 0 0,1 0-1 0 0,0-1 1 0 0,28-1-1 0 0,-21-1 2 0 0,-18 1-9 0 0,0 0-1 0 0,-1 0 1 0 0,1 0 0 0 0,0-1-1 0 0,0 1 1 0 0,0-1-1 0 0,-1 0 1 0 0,1 0-1 0 0,0 0 1 0 0,5-4-1 0 0,7-3 50 0 0,-13 7-27 0 0,0 0 0 0 0,0-1 0 0 0,0 1-1 0 0,-1-1 1 0 0,1 0 0 0 0,0 0 0 0 0,-1 0 0 0 0,1 0 0 0 0,-1-1-1 0 0,0 1 1 0 0,3-4 0 0 0,6-8 107 0 0,-9 12-112 0 0,0 0 1 0 0,-1 1-1 0 0,1-1 0 0 0,-1 0 1 0 0,0 0-1 0 0,1 0 0 0 0,-1-1 1 0 0,0 1-1 0 0,0 0 0 0 0,-1 0 1 0 0,1-1-1 0 0,1-4 0 0 0,0-5 59 0 0,-2 10-71 0 0,1 0-1 0 0,-1 0 1 0 0,0 0-1 0 0,0 0 1 0 0,0-1 0 0 0,0 1-1 0 0,0 0 1 0 0,0 0-1 0 0,0 0 1 0 0,-1 0-1 0 0,1-1 1 0 0,-2-3-1 0 0,1 5-9 0 0,0-3 84 0 0,-1 0 0 0 0,1 0 0 0 0,-1 1-1 0 0,0-1 1 0 0,-4-3 0 0 0,5 5-76 0 0,0 1 0 0 0,-1 0 0 0 0,1 0 1 0 0,-1-1-1 0 0,1 1 0 0 0,-1 0 0 0 0,0 1 0 0 0,1-1 0 0 0,-1 0 0 0 0,0 0 0 0 0,0 1 0 0 0,1-1 0 0 0,-1 1 0 0 0,-3-1 0 0 0,0 0-37 0 0,1 1-1 0 0,0 0 1 0 0,-1 0 0 0 0,1 0-1 0 0,-1 1 1 0 0,1-1-1 0 0,0 1 1 0 0,0 0-1 0 0,-1 0 1 0 0,1 1-1 0 0,0-1 1 0 0,0 1-1 0 0,0 0 1 0 0,0 0-1 0 0,0 0 1 0 0,1 1-1 0 0,-5 2 1 0 0,-7 7-44 0 0,12-11 62 0 0,1 0 0 0 0,0 1-1 0 0,0-1 1 0 0,0 1 0 0 0,0 0 0 0 0,0 0-1 0 0,-2 2 1 0 0,-1 2-44 0 0,4-6 48 0 0,0 1 0 0 0,1 0 0 0 0,-1-1 0 0 0,0 1-1 0 0,0 0 1 0 0,1 0 0 0 0,-1 0 0 0 0,1 0 0 0 0,-1 0 0 0 0,1 0 0 0 0,-1 0 0 0 0,1 0 0 0 0,-1 0-1 0 0,1 0 1 0 0,0 0 0 0 0,0 0 0 0 0,-1 0 0 0 0,1 0 0 0 0,0 0 0 0 0,0 0 0 0 0,0 0 0 0 0,0 0-1 0 0,0 0 1 0 0,0 0 0 0 0,1 2 0 0 0,0-2 2 0 0,-1 0-1 0 0,1 0 1 0 0,-1 0 0 0 0,1 0-1 0 0,0 0 1 0 0,-1 0 0 0 0,1-1-1 0 0,0 1 1 0 0,0 0-1 0 0,-1 0 1 0 0,1-1 0 0 0,0 1-1 0 0,0-1 1 0 0,0 1 0 0 0,0 0-1 0 0,0-1 1 0 0,0 0 0 0 0,0 1-1 0 0,0-1 1 0 0,0 0-1 0 0,0 1 1 0 0,1-1 0 0 0,-1 0-1 0 0,0 0 1 0 0,0 0 0 0 0,0 0-1 0 0,2 0 1 0 0,32-2-245 0 0,-5-1 167 0 0,14-2 86 0 0,18-6-3 0 0,-37 7 20 0 0,0-1 0 0 0,0-1-1 0 0,29-11 1 0 0,-32 9 33 0 0,-15 5-39 0 0,1 1-1 0 0,-1-1 1 0 0,0-1-1 0 0,0 1 1 0 0,0-1-1 0 0,6-6 1 0 0,2-2 56 0 0,-2-1 0 0 0,1-1-1 0 0,-2 0 1 0 0,16-22 0 0 0,-24 30-39 0 0,-2 1 0 0 0,1-1 0 0 0,0 1-1 0 0,-1-1 1 0 0,2-9 0 0 0,2-6 64 0 0,-5 19-85 0 0,0-1 0 0 0,0 1-1 0 0,-1-1 1 0 0,1 1 0 0 0,-1 0 0 0 0,0-1 0 0 0,1 1-1 0 0,-1-1 1 0 0,-1 1 0 0 0,1-1 0 0 0,0 1-1 0 0,0-1 1 0 0,-1 1 0 0 0,0-1 0 0 0,1 1 0 0 0,-1 0-1 0 0,-2-4 1 0 0,2 4-5 0 0,0 1 0 0 0,0 0 0 0 0,0-1 0 0 0,0 1 0 0 0,0 0 0 0 0,0 0 0 0 0,0 0 0 0 0,0 0 0 0 0,-1 0 0 0 0,1 0 0 0 0,0 0 0 0 0,-1 1 0 0 0,1-1 0 0 0,-1 0 0 0 0,1 1 0 0 0,-1-1 0 0 0,1 1 0 0 0,-1 0-1 0 0,0-1 1 0 0,1 1 0 0 0,-1 0 0 0 0,1 0 0 0 0,-1 0 0 0 0,0 0 0 0 0,1 0 0 0 0,-1 0 0 0 0,1 0 0 0 0,-3 1 0 0 0,-3 2-12 0 0,0 0-1 0 0,0 0 1 0 0,0 0-1 0 0,1 1 0 0 0,-1 0 1 0 0,1 0-1 0 0,0 1 1 0 0,0 0-1 0 0,-7 7 1 0 0,-7 6-6 0 0,-52 47-305 0 0,22-18 19 0 0,-60 67-104 0 0,71-70 335 0 0,-12 15 27 0 0,-28 29 18 0 0,60-69 20 0 0,-104 109-58 0 0,-32 49 65 0 0,42-64 311 0 0,107-107-301 0 0,-5 3 27 0 0,0 0-1 0 0,-14 8 0 0 0,7-5 90 0 0,18-12-124 0 0,0 0 0 0 0,-1 1-1 0 0,1-1 1 0 0,0 0 0 0 0,-1 0-1 0 0,1 1 1 0 0,0-1 0 0 0,-1 0 0 0 0,1 0-1 0 0,-1 0 1 0 0,1 0 0 0 0,0 1 0 0 0,-1-1-1 0 0,1 0 1 0 0,-1 0 0 0 0,1 0-1 0 0,0 0 1 0 0,-1 0 0 0 0,1 0 0 0 0,-1 0-1 0 0,1 0 1 0 0,-1 0 0 0 0,0 0 0 0 0,0-8 67 0 0,7-14-118 0 0,-6 20 11 0 0,8-18-125 0 0,19-35 0 0 0,-4 11 1 0 0,15-36 95 0 0,51-128-50 0 0,-69 155 113 0 0,-11 33 0 0 0,9-37 0 0 0,-12 41 36 0 0,-5 13-24 0 0,0 1-1 0 0,0 0 1 0 0,0 0 0 0 0,0-1-1 0 0,-1 1 1 0 0,1 0-1 0 0,-1-1 1 0 0,1 1 0 0 0,-1-5-1 0 0,0 7-9 0 0,0 0 0 0 0,0 0 0 0 0,0-1 0 0 0,0 1 0 0 0,0 0 0 0 0,0 0 0 0 0,0 0 0 0 0,0-1-1 0 0,0 1 1 0 0,0 0 0 0 0,0 0 0 0 0,-1 0 0 0 0,1-1 0 0 0,0 1 0 0 0,0 0 0 0 0,0 0 0 0 0,0 0 0 0 0,0-1 0 0 0,0 1 0 0 0,-1 0 0 0 0,1 0 0 0 0,0 0-1 0 0,0 0 1 0 0,0 0 0 0 0,0-1 0 0 0,-1 1 0 0 0,1 0 0 0 0,0 0 0 0 0,0 0 0 0 0,0 0 0 0 0,-1 0 0 0 0,1 0 0 0 0,0 0 0 0 0,0 0 0 0 0,-1 0 0 0 0,1 0-1 0 0,0 0 1 0 0,0 0 0 0 0,0 0 0 0 0,-1 0 0 0 0,1 0 0 0 0,0 0 0 0 0,0 0 0 0 0,-1 0 0 0 0,1 0 0 0 0,0 0 0 0 0,0 0 0 0 0,0 0 0 0 0,-1 0 0 0 0,1 1-1 0 0,0-1 1 0 0,0 0 0 0 0,0 0 0 0 0,0 0 0 0 0,-1 0 0 0 0,1 0 0 0 0,0 1 0 0 0,0-1 0 0 0,0 0 0 0 0,0 0 0 0 0,-1 0 0 0 0,-11 15 6 0 0,8-11-8 0 0,-50 70-21 0 0,11-13-182 0 0,-47 59 172 0 0,5 4-1 0 0,-136 267 0 0 0,199-348 114 0 0,10-21 5 0 0,-16 44-1 0 0,23-50-75 0 0,6-16-10 0 0,-1 0 0 0 0,0 0 0 0 0,0 0 0 0 0,0 0 0 0 0,0 0 0 0 0,0 0 0 0 0,0 0 0 0 0,0 0 0 0 0,0 0 0 0 0,0 0 0 0 0,0 0 0 0 0,0 0 0 0 0,0 0 0 0 0,0 0 0 0 0,0 0 0 0 0,0 0 0 0 0,0 0 0 0 0,0 0 0 0 0,0 0 0 0 0,0 0 0 0 0,0 0 0 0 0,0 0 0 0 0,0 0 0 0 0,0 0 0 0 0,0 1 0 0 0,0-1 0 0 0,0 0 0 0 0,0 0-1 0 0,0 0 1 0 0,0 0 0 0 0,1 0 0 0 0,-1 0 0 0 0,0 0 0 0 0,0 0 0 0 0,0 0 0 0 0,0 0 0 0 0,11-23 16 0 0,56-140-310 0 0,-31 74 231 0 0,-7 4 12 0 0,9-17-6 0 0,151-298 34 0 0,-169 357-20 0 0,17-42 43 0 0,-37 85 0 0 0,0 0 0 0 0,0 0 0 0 0,0 0-1 0 0,0-1 1 0 0,0 1 0 0 0,0 0 0 0 0,1 0 0 0 0,-1 0-1 0 0,0 0 1 0 0,0 0 0 0 0,0 0 0 0 0,0-1 0 0 0,0 1-1 0 0,0 0 1 0 0,0 0 0 0 0,0 0 0 0 0,0 0 0 0 0,0 0-1 0 0,0-1 1 0 0,0 1 0 0 0,0 0 0 0 0,0 0 0 0 0,0 0-1 0 0,0 0 1 0 0,0 0 0 0 0,0-1 0 0 0,0 1 0 0 0,0 0-1 0 0,0 0 1 0 0,0 0 0 0 0,0 0 0 0 0,-1 0 0 0 0,1-1-1 0 0,0 1 1 0 0,0 0 0 0 0,0 0 0 0 0,0 0 0 0 0,0 0-1 0 0,0 0 1 0 0,0 0 0 0 0,0 0 0 0 0,-1-1 0 0 0,-5 5 51 0 0,-8 10 17 0 0,-20 31-69 0 0,-43 76 0 0 0,39-55 0 0 0,-11 20 0 0 0,-19 52-19 0 0,-69 137-34 0 0,86-168 212 0 0,21-40-38 0 0,27-59-92 0 0,0 0 1 0 0,0 1-1 0 0,1-1 0 0 0,0 0 1 0 0,-1 12-1 0 0,3-20-28 0 0,0 0 0 0 0,0 0 0 0 0,0 0 0 0 0,0 0 0 0 0,0 0 0 0 0,0 0 0 0 0,0 0 0 0 0,0 0 0 0 0,0 0 0 0 0,1-1 0 0 0,-1 1 0 0 0,0 0 0 0 0,0 0 1 0 0,0 0-1 0 0,0 0 0 0 0,0 0 0 0 0,0 0 0 0 0,0 0 0 0 0,1 0 0 0 0,-1 0 0 0 0,0 0 0 0 0,0 0 0 0 0,0 0 0 0 0,0 0 0 0 0,0 0 0 0 0,0 0 0 0 0,1 0 0 0 0,-1 0 0 0 0,0 0 0 0 0,0 0 0 0 0,0 0 0 0 0,0 1 0 0 0,0-1 0 0 0,0 0 0 0 0,0 0 0 0 0,0 0 0 0 0,1 0 0 0 0,-1 0 0 0 0,0 0 0 0 0,0 0 0 0 0,0 0 0 0 0,0 0 0 0 0,0 0 0 0 0,0 1 0 0 0,0-1 0 0 0,0 0 0 0 0,0 0 0 0 0,0 0 0 0 0,0 0 1 0 0,0 0-1 0 0,0 0 0 0 0,0 0 0 0 0,0 1 0 0 0,0-1 0 0 0,0 0 0 0 0,0 0 0 0 0,0 0 0 0 0,0 0 0 0 0,0 0 0 0 0,0 0 0 0 0,0 0 0 0 0,0 1 0 0 0,10-11 46 0 0,-9 10-47 0 0,6-8 1 0 0,0-1 0 0 0,-1 0 0 0 0,9-16-1 0 0,3-5-22 0 0,78-130-278 0 0,-54 87 219 0 0,-6 9 69 0 0,30-48-36 0 0,67-91 8 0 0,-16-10-7 0 0,-99 176 16 0 0,-4 9 98 0 0,-2 0-1 0 0,0 0 1 0 0,7-32-1 0 0,-13 40 8 0 0,3-16-39 0 0,-8 34-32 0 0,-1 1 0 0 0,0-1 1 0 0,0 0-1 0 0,0 1 0 0 0,0-1 1 0 0,0 0-1 0 0,0 1 0 0 0,0-1 1 0 0,0 0-1 0 0,-1 1 0 0 0,1-1 1 0 0,0 1-1 0 0,-1-1 0 0 0,0 0 1 0 0,1 1-1 0 0,-2-2 0 0 0,2 3-2 0 0,0-1-1 0 0,-1 1 0 0 0,1 0 1 0 0,0 0-1 0 0,0-1 0 0 0,-1 1 1 0 0,1 0-1 0 0,0 0 0 0 0,0 0 1 0 0,-1 0-1 0 0,1-1 0 0 0,0 1 0 0 0,-1 0 1 0 0,1 0-1 0 0,0 0 0 0 0,-1 0 1 0 0,1 0-1 0 0,0 0 0 0 0,-1 0 1 0 0,1 0-1 0 0,0 0 0 0 0,-1 0 1 0 0,1 0-1 0 0,0 0 0 0 0,-1 0 0 0 0,1 0 1 0 0,0 0-1 0 0,-1 0 0 0 0,1 0 1 0 0,0 0-1 0 0,-1 1 0 0 0,1-1 1 0 0,0 0-1 0 0,0 0 0 0 0,-1 0 1 0 0,1 1-1 0 0,0-1 0 0 0,-12 11-2 0 0,8-6 3 0 0,-15 15-32 0 0,-19 29 0 0 0,0 0-108 0 0,5-10 11 0 0,-46 75 1 0 0,43-54 117 0 0,-73 132-52 0 0,66-107 71 0 0,-43 95 85 0 0,58-121 47 0 0,-14 34 84 0 0,35-75-199 0 0,1-1 0 0 0,1 1 0 0 0,-4 26 0 0 0,9-43-25 0 0,0 0 0 0 0,-1 0-1 0 0,1 0 1 0 0,0-1-1 0 0,0 1 1 0 0,0 0 0 0 0,0 0-1 0 0,0 0 1 0 0,0 0-1 0 0,1 0 1 0 0,-1 0-1 0 0,0 0 1 0 0,0 0 0 0 0,1 0-1 0 0,-1 0 1 0 0,0 0-1 0 0,1 0 1 0 0,-1 0-1 0 0,1 0 1 0 0,-1 0 0 0 0,1-1-1 0 0,1 2 1 0 0,-2-2-1 0 0,1 1 0 0 0,0-1 0 0 0,0 0-1 0 0,-1 0 1 0 0,1 1 0 0 0,0-1 0 0 0,0 0 0 0 0,0 0 0 0 0,-1 0 0 0 0,1 0 0 0 0,0 0 0 0 0,0 0 0 0 0,-1-1 0 0 0,1 1-1 0 0,0 0 1 0 0,0 0 0 0 0,-1 0 0 0 0,1-1 0 0 0,0 1 0 0 0,0 0 0 0 0,-1-1 0 0 0,1 1 0 0 0,0-1 0 0 0,-1 1 0 0 0,1-1-1 0 0,-1 1 1 0 0,1-1 0 0 0,0 0 0 0 0,10-9-9 0 0,0 0 0 0 0,-1-1 0 0 0,15-21-1 0 0,23-43-65 0 0,-23 34 35 0 0,15-30-74 0 0,10-14 1 0 0,57-61 66 0 0,8-10 17 0 0,-44 58 30 0 0,-31 43 0 0 0,-29 44 0 0 0,-11 11 0 0 0,0 0 0 0 0,-1 0 0 0 0,1 0-1 0 0,0 0 1 0 0,0 1 0 0 0,0-1 0 0 0,0 0 0 0 0,0 0-1 0 0,0 0 1 0 0,0 0 0 0 0,0 0 0 0 0,0 0 0 0 0,0 1-1 0 0,0-1 1 0 0,0 0 0 0 0,0 0 0 0 0,1 0 0 0 0,-1 0 0 0 0,0 0-1 0 0,0 0 1 0 0,0 0 0 0 0,0 0 0 0 0,0 1 0 0 0,0-1-1 0 0,0 0 1 0 0,0 0 0 0 0,0 0 0 0 0,0 0 0 0 0,0 0-1 0 0,0 0 1 0 0,1 0 0 0 0,-1 0 0 0 0,0 0 0 0 0,0 0-1 0 0,0 0 1 0 0,0 0 0 0 0,0 1 0 0 0,0-1 0 0 0,0 0-1 0 0,0 0 1 0 0,1 0 0 0 0,-1 0 0 0 0,0 0 0 0 0,0 0 0 0 0,0 0-1 0 0,0 0 1 0 0,0 0 0 0 0,0 0 0 0 0,1 0 0 0 0,-1 0-1 0 0,0 0 1 0 0,0 0 0 0 0,0-1 0 0 0,0 1 0 0 0,0 0-1 0 0,0 0 1 0 0,0 0 0 0 0,0 0 0 0 0,1 0 0 0 0,-1 0-1 0 0,0 0 1 0 0,-4 12-35 0 0,4-10 18 0 0,-7 20-43 0 0,-1 0 0 0 0,-1-1 0 0 0,-21 36 0 0 0,-44 56 25 0 0,18-29-21 0 0,24-34 23 0 0,-64 109 26 0 0,74-119 88 0 0,-49 105 298 0 0,57-115-269 0 0,10-22-70 0 0,0-1 0 0 0,1 1-1 0 0,0 0 1 0 0,0 1 0 0 0,1-1-1 0 0,-1 0 1 0 0,2 1 0 0 0,0 0-1 0 0,-1 10 1 0 0,2-19-38 0 0,0 0 0 0 0,0 1-1 0 0,1-1 1 0 0,-1 0 0 0 0,0 0-1 0 0,0 0 1 0 0,1 0 0 0 0,-1 0-1 0 0,0 0 1 0 0,0 0 0 0 0,0 0 0 0 0,1 0-1 0 0,-1 0 1 0 0,0 0 0 0 0,0 0-1 0 0,1 0 1 0 0,-1 0 0 0 0,0 0 0 0 0,0 0-1 0 0,0 0 1 0 0,1 0 0 0 0,-1 0-1 0 0,0 0 1 0 0,0 0 0 0 0,0 0-1 0 0,1 0 1 0 0,-1 0 0 0 0,0-1 0 0 0,0 1-1 0 0,0 0 1 0 0,1 0 0 0 0,-1 0-1 0 0,0 0 1 0 0,0-1 0 0 0,1 1-2 0 0,3-4-3 0 0,1 0 0 0 0,-1 0-1 0 0,1 0 1 0 0,-1-1 0 0 0,-1 1-1 0 0,1-1 1 0 0,-1 0 0 0 0,1-1-1 0 0,-1 1 1 0 0,2-6 0 0 0,16-24-28 0 0,421-544-366 0 0,-330 450 395 0 0,-88 103-7 0 0,38-35-55 0 0,-62 62 59 0 0,0-1 0 0 0,0 0 0 0 0,1 0-1 0 0,-1 0 1 0 0,0 0 0 0 0,0 0-1 0 0,0 1 1 0 0,0-1 0 0 0,0 0 0 0 0,1 0-1 0 0,-1 0 1 0 0,0 0 0 0 0,0 1-1 0 0,0-1 1 0 0,0 0 0 0 0,0 0 0 0 0,0 1-1 0 0,0-1 1 0 0,0 0 0 0 0,0 0-1 0 0,0 0 1 0 0,0 1 0 0 0,0-1 0 0 0,0 0-1 0 0,0 0 1 0 0,0 0 0 0 0,0 1-1 0 0,0-1 1 0 0,0 0 0 0 0,-1 5-29 0 0,0 0 0 0 0,-1-1 0 0 0,1 1 0 0 0,-1 0 1 0 0,0-1-1 0 0,0 0 0 0 0,-5 7 0 0 0,-2 4-11 0 0,-8 14 35 0 0,-24 31 0 0 0,-8 12 11 0 0,-50 100-23 0 0,-73 117-28 0 0,86-146 236 0 0,21-35 4 0 0,-14 30 777 0 0,94-163-930 0 0,31-37 0 0 0,-13 20-135 0 0,179-264-413 0 0,-174 252 463 0 0,64-70 0 0 0,-24 32 36 0 0,-23 25-11 0 0,72-96-14 0 0,-107 137 77 0 0,33-32 0 0 0,-4 4 32 0 0,-45 49-57 0 0,0 1 0 0 0,1 0 0 0 0,-1-1 0 0 0,11-6 0 0 0,-12 11 74 0 0,-4 6-62 0 0,-6 7-45 0 0,0-3-38 0 0,1-1-1 0 0,-15 15 0 0 0,-7 10-21 0 0,-105 147 193 0 0,-63 93 134 0 0,152-207-139 0 0,-69 107 211 0 0,76-114-174 0 0,-28 50 77 0 0,61-101-207 0 0,6-8 0 0 0,3-4 2 0 0,3-5-19 0 0,0 0 0 0 0,-1-1 0 0 0,0 0 0 0 0,0-1 0 0 0,9-17 0 0 0,1-1 0 0 0,397-523-256 0 0,-285 405 183 0 0,-92 104 66 0 0,-15 18 3 0 0,1 1 1 0 0,0 1-1 0 0,30-21 0 0 0,-36 34-157 0 0,-17 21 0 0 0,-3-4 147 0 0,1 0 0 0 0,-1 0 0 0 0,-1 0 0 0 0,0 0 0 0 0,0 0 0 0 0,-9 12 0 0 0,-4 6-20 0 0,-81 130-12 0 0,0 0 17 0 0,-44 80 29 0 0,60-89 160 0 0,37-62-56 0 0,-21 55 328 0 0,62-124-332 0 0,4-11-80 0 0,3-5-15 0 0,3-6-10 0 0,-6 6 5 0 0,136-199-258 0 0,-112 162 231 0 0,36-60-45 0 0,42-61-67 0 0,30-11-36 0 0,-43 57 242 0 0,-59 73-9 0 0,35-44-3 0 0,-39 51-153 0 0,-14 17 79 0 0,-1 2 1 0 0,17-16 0 0 0,-31 47 175 0 0,-2-5-206 0 0,-1 0 0 0 0,0 0 0 0 0,-11 15 0 0 0,3-5 31 0 0,-51 80-103 0 0,36-60 95 0 0,-10 15 39 0 0,9-14 13 0 0,-28 54-1 0 0,26-37-16 0 0,-47 106 126 0 0,62-122 6 0 0,-12 28 221 0 0,-18 79-1 0 0,46-151-357 0 0,-3 22 79 0 0,4-22-88 0 0,0 0 1 0 0,0 0 0 0 0,-1 0 0 0 0,1 1-1 0 0,0-1 1 0 0,1 0 0 0 0,-1 0 0 0 0,0 0 0 0 0,0 1-1 0 0,0-1 1 0 0,1 0 0 0 0,-1 0 0 0 0,1 0-1 0 0,-1 0 1 0 0,1 1 0 0 0,0-2-1 0 0,0 0 0 0 0,-1 0 0 0 0,1 0 0 0 0,0 0 0 0 0,0 0 0 0 0,-1 0 0 0 0,1 0 0 0 0,0-1 0 0 0,-1 1 0 0 0,1 0 0 0 0,-1-1 0 0 0,1 1 0 0 0,0 0 0 0 0,-1-1 0 0 0,1 1 0 0 0,-1-1 0 0 0,1 1 0 0 0,-1-1 0 0 0,1 1 0 0 0,-1-1 0 0 0,1 1 0 0 0,-1-2 0 0 0,1 2 0 0 0,7-10 0 0 0,-1 0 1 0 0,0-1 0 0 0,0 0 0 0 0,-1 0-1 0 0,7-15 1 0 0,5-12-34 0 0,326-522 27 0 0,-301 495 11 0 0,-15 21-3 0 0,3 2-1 0 0,57-62 0 0 0,-90 114-49 0 0,-69 135 53 0 0,42-89 0 0 0,-52 119 17 0 0,-9 17 19 0 0,14-31-23 0 0,44-89-15 0 0,28-63 1 0 0,1 1 0 0 0,-3 11 0 0 0,4-13 5 0 0,0-1-1 0 0,0 0 0 0 0,-6 12 1 0 0,17-23 49 0 0,-5 1-53 0 0,-1-1 0 0 0,0 1 0 0 0,0-1 0 0 0,0 0 0 0 0,0 0 0 0 0,-1 0 0 0 0,0-1 0 0 0,3-5 0 0 0,6-12 0 0 0,130-264 177 0 0,-117 233-74 0 0,33-56-30 0 0,-6 12-225 0 0,-3 10 57 0 0,-12 23 42 0 0,-19 36 11 0 0,-12 19 38 0 0,1-1 1 0 0,7-17-1 0 0,-25 55-1 0 0,-16 32-1 0 0,-5 11-34 0 0,11-21 27 0 0,7-14 13 0 0,-11 38 0 0 0,8-21 0 0 0,-19 75 0 0 0,26-85 0 0 0,5-15 0 0 0,0 0 0 0 0,2 1 0 0 0,1 0 0 0 0,2 39 0 0 0,1-67 0 0 0,0 8 11 0 0,1 0 0 0 0,2 13 0 0 0,-3-21-10 0 0,0 0 0 0 0,0 1 1 0 0,1-1-1 0 0,-1 0 0 0 0,0 0 0 0 0,1 1 0 0 0,-1-1 0 0 0,1 0 0 0 0,-1 0 1 0 0,1 0-1 0 0,0 1 0 0 0,-1-1 0 0 0,1 0 0 0 0,0 0 0 0 0,0 0 1 0 0,0 0-1 0 0,0-1 0 0 0,0 1 0 0 0,0 0 0 0 0,0 0 0 0 0,0 0 0 0 0,0-1 1 0 0,0 1-1 0 0,0 0 0 0 0,1-1 0 0 0,0 1 0 0 0,0-1-1 0 0,-1 0 0 0 0,0-1 0 0 0,1 1 0 0 0,-1 0 0 0 0,0-1 0 0 0,1 1 0 0 0,-1-1 0 0 0,0 1 0 0 0,0-1 0 0 0,1 0 0 0 0,-1 1 0 0 0,0-1 0 0 0,0 0 0 0 0,0 0 0 0 0,0 0 0 0 0,0 0 0 0 0,0 0 0 0 0,1-1 0 0 0,16-23 0 0 0,-17 23 0 0 0,7-12 18 0 0,-2 1 0 0 0,1-2 0 0 0,6-20 1 0 0,2-5-20 0 0,19-55 1 0 0,-15 41 0 0 0,5-24 0 0 0,-6 15 0 0 0,9-36 0 0 0,-21 65 0 0 0,-6 34-1 0 0,0 0 0 0 0,0 0 0 0 0,0 1 0 0 0,0-1-1 0 0,0 0 1 0 0,0 0 0 0 0,-1 0 0 0 0,1 0 0 0 0,0 0 0 0 0,0 0 0 0 0,0 0-1 0 0,0 1 1 0 0,0-1 0 0 0,-1 0 0 0 0,1 0 0 0 0,0 0 0 0 0,0 0 0 0 0,0 0-1 0 0,0 0 1 0 0,0 0 0 0 0,-1 0 0 0 0,1 0 0 0 0,0 0 0 0 0,0 0 0 0 0,0 0-1 0 0,0 0 1 0 0,-1 0 0 0 0,1 0 0 0 0,0 0 0 0 0,0 0 0 0 0,0 0 0 0 0,0 0-1 0 0,-1 0 1 0 0,1-1 0 0 0,0 1 0 0 0,0 0 0 0 0,0 0 0 0 0,0 0 0 0 0,0 0-1 0 0,0 0 1 0 0,-1 0 0 0 0,1 0 0 0 0,0 0 0 0 0,0-1 0 0 0,0 1 0 0 0,0 0-1 0 0,0 0 1 0 0,0 0 0 0 0,0 0 0 0 0,0 0 0 0 0,0-1 0 0 0,0 1 0 0 0,-1 0-1 0 0,1 0 1 0 0,0 0 0 0 0,0 0 0 0 0,0-1 0 0 0,0 1 0 0 0,0 0 0 0 0,0 0-1 0 0,0 0 1 0 0,0-1 0 0 0,-10 25-2 0 0,0 0 0 0 0,1 1 0 0 0,1-1 0 0 0,-6 38-1 0 0,3-15-55 0 0,-7 60 6 0 0,4-10 64 0 0,13-87 4 0 0,0 0 0 0 0,1 17 1 0 0,1-7-9 0 0,-1-20-5 0 0,0 1 0 0 0,0 0-1 0 0,-1-1 1 0 0,1 1 0 0 0,0 0 0 0 0,0-1-1 0 0,1 1 1 0 0,-1 0 0 0 0,0 0-1 0 0,0-1 1 0 0,0 1 0 0 0,0 0 0 0 0,1-1-1 0 0,-1 1 1 0 0,0 0 0 0 0,0-1 0 0 0,1 1-1 0 0,-1-1 1 0 0,1 1 0 0 0,-1-1-1 0 0,0 1 1 0 0,1 0 0 0 0,-1-1 0 0 0,1 0-1 0 0,-1 1 1 0 0,1-1 0 0 0,0 1 0 0 0,-1-1-1 0 0,1 0 1 0 0,-1 1 0 0 0,1-1 0 0 0,0 0-1 0 0,-1 1 1 0 0,1-1 0 0 0,0 0-1 0 0,0 0 1 0 0,1 0 2 0 0,0 0 1 0 0,-1 0-1 0 0,1 0 0 0 0,-1-1 0 0 0,1 1 1 0 0,0-1-1 0 0,-1 1 0 0 0,1-1 1 0 0,-1 0-1 0 0,0 1 0 0 0,1-1 0 0 0,-1 0 1 0 0,1 0-1 0 0,0-1 0 0 0,4-4 12 0 0,0 0 0 0 0,-1 1-1 0 0,8-15 1 0 0,-3 7 49 0 0,-4 3-22 0 0,0 0 0 0 0,0-1 0 0 0,5-13 0 0 0,-4 7-23 0 0,0 0-20 0 0,7-32 0 0 0,-4 14 0 0 0,-1 6 16 0 0,-3-1-1 0 0,0 0 1 0 0,-1 0-1 0 0,-2 0 1 0 0,-2 0-1 0 0,0 0 1 0 0,-6-48-1 0 0,3 65-10 0 0,0 1 1 0 0,-1 0-1 0 0,-6-16 0 0 0,8 24-13 0 0,-1-1-1 0 0,0 1 1 0 0,-1-1-1 0 0,1 1 1 0 0,-1 0 0 0 0,0 0-1 0 0,0 0 1 0 0,0 0-1 0 0,0 1 1 0 0,-1-1 0 0 0,-4-3-1 0 0,6 6-1 0 0,0-1 0 0 0,0 1 1 0 0,-1 0-1 0 0,1 1 0 0 0,0-1 0 0 0,0 0 0 0 0,-1 1 1 0 0,1-1-1 0 0,-1 1 0 0 0,1 0 0 0 0,-1 0 0 0 0,1-1 1 0 0,0 2-1 0 0,-1-1 0 0 0,1 0 0 0 0,-1 0 0 0 0,1 1 1 0 0,0 0-1 0 0,-1-1 0 0 0,1 1 0 0 0,0 0 0 0 0,-1 0 1 0 0,1 0-1 0 0,0 0 0 0 0,0 1 0 0 0,0-1 0 0 0,-2 2 1 0 0,-4 3-10 0 0,1 0 1 0 0,0 0-1 0 0,0 0 1 0 0,1 1-1 0 0,-10 13 1 0 0,-4 7 2 0 0,3 0 0 0 0,0 1 0 0 0,-13 30 0 0 0,-103 237-59 0 0,88-211 75 0 0,26-49 0 0 0,12-25 0 0 0,0 0 0 0 0,0-1 0 0 0,0 0 0 0 0,-1 0 0 0 0,-1 0 0 0 0,-9 7 0 0 0,14-13 17 0 0,1-1-1 0 0,-1 0 1 0 0,0 0-1 0 0,0 0 1 0 0,0 0 0 0 0,0 0-1 0 0,0-1 1 0 0,0 0-1 0 0,0 0 1 0 0,-1 0-1 0 0,1 0 1 0 0,0-1 0 0 0,-8 0-1 0 0,3 0 23 0 0,0-1-1 0 0,1 0 1 0 0,-1 0 0 0 0,1-1-1 0 0,-17-5 1 0 0,-6-4-39 0 0,0 2 0 0 0,-36-7 0 0 0,20 10 0 0 0,-92 1 0 0 0,102 7 0 0 0,14-1 0 0 0,-28-2 0 0 0,31-1-2 0 0,1 2 1 0 0,-1 0-1 0 0,0 1 0 0 0,0 1 1 0 0,1 0-1 0 0,-1 2 0 0 0,-30 10 1 0 0,17-3-74 0 0,17-7 30 0 0,1 2-1 0 0,-30 13 1 0 0,21-5-3 0 0,9-7 5 0 0,0 2 1 0 0,-15 11-1 0 0,-58 57 43 0 0,86-76-10 0 0,1 0 0 0 0,0 1-1 0 0,0-1 1 0 0,-1 0 0 0 0,1 1-1 0 0,1 0 1 0 0,-1-1 0 0 0,0 1 0 0 0,0-1-1 0 0,0 1 1 0 0,1 0 0 0 0,-1 0 0 0 0,1-1-1 0 0,0 1 1 0 0,-1 0 0 0 0,1 0-1 0 0,0 0 1 0 0,0 0 0 0 0,0-1 0 0 0,0 1-1 0 0,1 2 1 0 0,-1-3 2 0 0,0 1-1 0 0,1-1 1 0 0,-1 0-1 0 0,1 0 1 0 0,0 0 0 0 0,-1 0-1 0 0,1 0 1 0 0,0 0-1 0 0,0 0 1 0 0,-1 0-1 0 0,1 0 1 0 0,0-1 0 0 0,0 1-1 0 0,0 0 1 0 0,0 0-1 0 0,0-1 1 0 0,0 1 0 0 0,0 0-1 0 0,0-1 1 0 0,1 0-1 0 0,-1 1 1 0 0,0-1-1 0 0,0 1 1 0 0,0-1 0 0 0,0 0-1 0 0,1 0 1 0 0,-1 0-1 0 0,0 0 1 0 0,0 0-1 0 0,1 0 1 0 0,-1 0 0 0 0,1 0-1 0 0,3-1-18 0 0,0 0 0 0 0,-1 0 0 0 0,0 0 0 0 0,1 0 0 0 0,-1-1 0 0 0,0 1 0 0 0,1-1 0 0 0,-1-1 0 0 0,0 1 0 0 0,-1 0 0 0 0,1-1 0 0 0,0 0 0 0 0,-1 0 0 0 0,6-5 0 0 0,2-4 13 0 0,0-1 1 0 0,14-23 0 0 0,-18 25-18 0 0,58-101 16 0 0,-22 36 18 0 0,-11 18 24 0 0,31-75 1 0 0,11-66 42 0 0,-63 165-17 0 0,-2-1 0 0 0,-1 1-1 0 0,-2-1 1 0 0,-1 0-1 0 0,-2-1 1 0 0,-2-57 0 0 0,-5 41 49 0 0,-2-1 1 0 0,-3 1-1 0 0,-26-90 1 0 0,34 138-100 0 0,-11-36 35 0 0,-32-74 1 0 0,43 111-39 0 0,-5-9 0 0 0,-1-1 0 0 0,0 1 0 0 0,0 0 0 0 0,-1 0 0 0 0,-17-18 0 0 0,18 24-21 0 0,0-1 1 0 0,0 2-1 0 0,-1-1 0 0 0,1 1 1 0 0,-18-8-1 0 0,23 11 14 0 0,-1 1 1 0 0,0 0-1 0 0,0 0 0 0 0,0 0 0 0 0,0 1 0 0 0,0-1 1 0 0,0 1-1 0 0,0-1 0 0 0,0 1 0 0 0,0 0 1 0 0,0 0-1 0 0,0 0 0 0 0,0 1 0 0 0,0-1 0 0 0,0 1 1 0 0,0 0-1 0 0,0 0 0 0 0,0 0 0 0 0,0 0 0 0 0,1 0 1 0 0,-1 0-1 0 0,-3 3 0 0 0,6-4 0 0 0,-1 1 0 0 0,0 0 0 0 0,0 0 1 0 0,1 0-1 0 0,-1 0 0 0 0,1 0 0 0 0,-1 0 0 0 0,1 0 0 0 0,-1 0 0 0 0,1 0 0 0 0,0 0 0 0 0,0 0 1 0 0,-1 0-1 0 0,1 0 0 0 0,0 0 0 0 0,0 1 0 0 0,0-1 0 0 0,0 0 0 0 0,0 0 0 0 0,0 0 0 0 0,1 2 1 0 0,5 24-160 0 0,-6-27 162 0 0,3 23-145 0 0,-3-19 128 0 0,0-1 1 0 0,1 1-1 0 0,-1-1 0 0 0,1 1 1 0 0,0-1-1 0 0,1 4 0 0 0,-1-4 16 0 0,3 8-1 0 0,0 0 0 0 0,0 0 0 0 0,1 12 0 0 0,-3-17-2 0 0,-1-1-1 0 0,1 1 0 0 0,1-1 1 0 0,-1 0-1 0 0,1 0 1 0 0,5 9-1 0 0,5 7-2 0 0,-11-17 7 0 0,0-1 0 0 0,0 0-1 0 0,1 1 1 0 0,-1-1-1 0 0,1 0 1 0 0,0-1-1 0 0,-1 1 1 0 0,2 0-1 0 0,-1-1 1 0 0,0 1 0 0 0,0-1-1 0 0,7 3 1 0 0,-8-4 4 0 0,-1 0 0 0 0,1-1 0 0 0,0 1 0 0 0,0 0 1 0 0,0-1-1 0 0,0 1 0 0 0,0-1 0 0 0,0 0 0 0 0,0 0 0 0 0,0 0 1 0 0,0 0-1 0 0,0 0 0 0 0,0 0 0 0 0,0 0 0 0 0,0-1 0 0 0,0 1 1 0 0,0-1-1 0 0,0 1 0 0 0,0-1 0 0 0,0 0 0 0 0,0 0 0 0 0,0 0 1 0 0,0 0-1 0 0,-1 0 0 0 0,4-2 0 0 0,-2-1 8 0 0,0 0-1 0 0,0 1 1 0 0,0-2-1 0 0,-1 1 1 0 0,1 0-1 0 0,-1 0 1 0 0,0-1-1 0 0,0 1 1 0 0,-1-1-1 0 0,1 0 1 0 0,-1 0-1 0 0,0 1 1 0 0,0-1 0 0 0,0-6-1 0 0,0-7 61 0 0,-1-1-1 0 0,-2-26 1 0 0,1 35-41 0 0,-1 1-1 0 0,0 0 0 0 0,-1-1 1 0 0,0 1-1 0 0,0 0 1 0 0,-1 1-1 0 0,0-1 1 0 0,0 0-1 0 0,-1 1 1 0 0,-1 0-1 0 0,1 0 0 0 0,-1 1 1 0 0,0-1-1 0 0,-1 1 1 0 0,0 1-1 0 0,0-1 1 0 0,-12-7-1 0 0,14 10-13 0 0,-1 0 1 0 0,0 1-1 0 0,0-1 0 0 0,0 2 0 0 0,0-1 0 0 0,0 1 0 0 0,0-1 1 0 0,-1 2-1 0 0,1-1 0 0 0,-11 0 0 0 0,14 1-18 0 0,-1 1-1 0 0,0 0 1 0 0,0 0-1 0 0,0 1 1 0 0,0-1-1 0 0,0 1 1 0 0,1 0 0 0 0,-1 0-1 0 0,0 0 1 0 0,1 1-1 0 0,-1-1 1 0 0,1 1-1 0 0,-1 0 1 0 0,1 0-1 0 0,0 0 1 0 0,0 0-1 0 0,0 0 1 0 0,0 1 0 0 0,-4 4-1 0 0,0 0-28 0 0,2 0 0 0 0,-1 1-1 0 0,1 0 1 0 0,0 0 0 0 0,1 0-1 0 0,0 0 1 0 0,0 1 0 0 0,1 0-1 0 0,0-1 1 0 0,0 1 0 0 0,1 1 0 0 0,0-1-1 0 0,1 0 1 0 0,0 0 0 0 0,0 1-1 0 0,1-1 1 0 0,2 17 0 0 0,-1-10-6 0 0,1 1 1 0 0,1-1 0 0 0,0 1-1 0 0,1-1 1 0 0,1 0 0 0 0,7 17-1 0 0,-9-27 26 0 0,0 0 0 0 0,0 0 0 0 0,1 0 0 0 0,0 0 0 0 0,0 0-1 0 0,1-1 1 0 0,-1 0 0 0 0,1 0 0 0 0,0 0 0 0 0,1 0-1 0 0,-1-1 1 0 0,1 0 0 0 0,0 0 0 0 0,0 0 0 0 0,0-1 0 0 0,0 0-1 0 0,7 2 1 0 0,4 1 3 0 0,0-2 1 0 0,27 5-1 0 0,-37-8 8 0 0,-1 0 0 0 0,1-1 0 0 0,0 1-1 0 0,0-2 1 0 0,-1 1 0 0 0,1-1 0 0 0,0 0 0 0 0,-1 0-1 0 0,12-4 1 0 0,-16 4 18 0 0,0-1 0 0 0,1 1 0 0 0,-1-1 1 0 0,0 1-1 0 0,0-1 0 0 0,1 0 0 0 0,-1 0 0 0 0,-1 0 0 0 0,1 0 0 0 0,0 0 0 0 0,0-1 0 0 0,-1 1 1 0 0,0 0-1 0 0,1-1 0 0 0,-1 1 0 0 0,0-1 0 0 0,0 0 0 0 0,0 1 0 0 0,0-1 0 0 0,-1 0 0 0 0,1 1 1 0 0,-1-1-1 0 0,1-4 0 0 0,-1 2 16 0 0,0 0 1 0 0,0 0-1 0 0,0-1 1 0 0,-1 1 0 0 0,0 0-1 0 0,0 0 1 0 0,0 0-1 0 0,0 0 1 0 0,-1 0-1 0 0,0 0 1 0 0,-3-7-1 0 0,3 9-22 0 0,0 0-1 0 0,0 0 1 0 0,0 1-1 0 0,0-1 0 0 0,-1 1 1 0 0,1 0-1 0 0,-1 0 0 0 0,1 0 1 0 0,-1 0-1 0 0,0 0 1 0 0,0 0-1 0 0,0 1 0 0 0,0-1 1 0 0,0 1-1 0 0,0 0 0 0 0,0 0 1 0 0,0 0-1 0 0,0 0 0 0 0,-1 1 1 0 0,1-1-1 0 0,0 1 1 0 0,-1 0-1 0 0,1 0 0 0 0,0 0 1 0 0,-1 0-1 0 0,1 1 0 0 0,0-1 1 0 0,-4 2-1 0 0,5 0-31 0 0,1-1 1 0 0,0 1-1 0 0,-1 0 1 0 0,1-1-1 0 0,0 1 0 0 0,0 0 1 0 0,0 0-1 0 0,0 0 0 0 0,0 0 1 0 0,0 0-1 0 0,1 0 1 0 0,-1 4-1 0 0,-2 2-43 0 0,2-3 35 0 0,1-1 1 0 0,0 1-1 0 0,0-1 0 0 0,0 0 1 0 0,0 1-1 0 0,1-1 0 0 0,0 0 1 0 0,0 1-1 0 0,2 5 0 0 0,0 4-54 0 0,0-6 69 0 0,-1 1 0 0 0,1-1 0 0 0,1-1 0 0 0,-1 1 0 0 0,7 8 0 0 0,5 13 4 0 0,5 10-51 0 0,3-2 0 0 0,0 0 0 0 0,52 59 0 0 0,-61-80-697 0 0,0-1 1 0 0,2 0-1 0 0,0-1 0 0 0,0-1 0 0 0,1-1 0 0 0,1 0 0 0 0,23 11 1 0 0,-14-10-836 0 0,0-1 0 0 0,2-1 0 0 0,-1-1 0 0 0,44 8 0 0 0,-45-14-2225 0 0,4-1-19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29.333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199 274 12727 0 0,'-32'-97'3577'0'0,"24"72"-2314"0"0,6 79-723 0 0,13 358 304 0 0,-2-162 516 0 0,-6-235-1134 0 0,-1-12 11 0 0,2-8-86 0 0,-2-2-105 0 0,0 0 0 0 0,0 0 1 0 0,-1 0-1 0 0,0 0 0 0 0,0 0 1 0 0,-1-11-1 0 0,1-10 31 0 0,6-81-57 0 0,-5-1 1 0 0,-4 1-1 0 0,-22-138 0 0 0,22 233-20 0 0,1 4 0 0 0,0 0 0 0 0,-1 0 0 0 0,0 0 0 0 0,-6-14 0 0 0,8 23-2 0 0,0 1 0 0 0,0-1 0 0 0,0 0 0 0 0,-1 1 0 0 0,1-1 0 0 0,0 1 0 0 0,0-1 0 0 0,-1 1 0 0 0,1-1 0 0 0,0 1 0 0 0,-1 0 0 0 0,1-1 0 0 0,-1 1 0 0 0,1-1 0 0 0,-1 1 0 0 0,1 0 0 0 0,-1-1 0 0 0,1 1 0 0 0,-1 0 0 0 0,1-1 0 0 0,-1 1 0 0 0,0 0 0 0 0,0 0-4 0 0,1 0 1 0 0,-1 0 0 0 0,1 0 0 0 0,-1 0-1 0 0,1 1 1 0 0,-1-1 0 0 0,1 0 0 0 0,-1 0-1 0 0,1 1 1 0 0,-1-1 0 0 0,1 0 0 0 0,-1 1-1 0 0,1-1 1 0 0,0 0 0 0 0,-1 1 0 0 0,1-1 0 0 0,0 0-1 0 0,-1 1 1 0 0,1 0 0 0 0,-3 3-29 0 0,1 0-1 0 0,0 0 1 0 0,0 0 0 0 0,-2 8 0 0 0,-11 46-58 0 0,-11 76 0 0 0,3 63 252 0 0,11-83 66 0 0,-40 416 998 0 0,49-499-1080 0 0,2-1 0 0 0,2 0 0 0 0,5 41 0 0 0,-5-67-128 0 0,0-1 0 0 0,-1 1 0 0 0,2-1 0 0 0,-1 1 0 0 0,0-1 1 0 0,3 6-1 0 0,-3-9-14 0 0,-1 1 0 0 0,0 0-1 0 0,1-1 1 0 0,-1 1 0 0 0,0-1 0 0 0,1 1 0 0 0,-1-1 0 0 0,1 1 0 0 0,-1-1 0 0 0,1 1 0 0 0,-1-1 0 0 0,1 0 0 0 0,-1 1 0 0 0,1-1 0 0 0,0 0 0 0 0,-1 1 0 0 0,1-1 0 0 0,-1 0 0 0 0,1 1 0 0 0,0-1 0 0 0,-1 0 0 0 0,1 0 0 0 0,0 0 0 0 0,-1 0 0 0 0,1 0-1 0 0,0 0 1 0 0,-1 0 0 0 0,1 0 0 0 0,0 0 0 0 0,-1 0 0 0 0,1 0 0 0 0,0 0 0 0 0,-1 0 0 0 0,1-1 0 0 0,-1 1 0 0 0,1 0 0 0 0,0-1 0 0 0,-1 1 0 0 0,1 0 0 0 0,-1-1 0 0 0,2 0 0 0 0,1-2 1 0 0,1 0 0 0 0,0 0-1 0 0,-1-1 1 0 0,0 0 0 0 0,0 1 0 0 0,0-1 0 0 0,0-1 0 0 0,-1 1 0 0 0,4-7-1 0 0,1-5 9 0 0,5-23 0 0 0,-4 15-8 0 0,59-210-6 0 0,-26 86 22 0 0,-21 59 118 0 0,-12 53-98 0 0,-5 19-44 0 0,-1 1-1 0 0,0-27 1 0 0,-11 53-155 0 0,-6 22 61 0 0,1 0 0 0 0,2 1 0 0 0,1 0 0 0 0,2 1 0 0 0,-6 39 0 0 0,-11 177 282 0 0,21-182-85 0 0,1-6 234 0 0,9 112 1 0 0,-3-160-322 0 0,0-9 117 0 0,-1-9-65 0 0,1-9 6 0 0,1-102 92 0 0,-1-13-161 0 0,1-54 0 0 0,1 33-75 0 0,0 55-2 0 0,8-90-79 0 0,-6 108 119 0 0,16-134-50 0 0,-16 160 90 0 0,0-24-18 0 0,-3 54-21 0 0,-2 16 32 0 0,0 0 0 0 0,0 1 0 0 0,0-1 0 0 0,-1 0 0 0 0,1-6 0 0 0,-2 7 14 0 0,-2 7 12 0 0,0 6 10 0 0,-16 305-595 0 0,18-249 502 0 0,-1-10 77 0 0,-1 1 163 0 0,3 0-1 0 0,13 101 1 0 0,-12-150-154 0 0,1-1 1 0 0,1 0-1 0 0,-1 0 0 0 0,1 0 1 0 0,1 0-1 0 0,-1 0 0 0 0,6 6 1 0 0,-9-12-24 0 0,0 0 1 0 0,1-1-1 0 0,-1 1 1 0 0,0-1-1 0 0,1 1 0 0 0,-1-1 1 0 0,1 1-1 0 0,-1-1 1 0 0,1 1-1 0 0,-1-1 1 0 0,1 1-1 0 0,-1-1 0 0 0,1 0 1 0 0,-1 1-1 0 0,1-1 1 0 0,0 0-1 0 0,-1 0 1 0 0,2 1-1 0 0,-2-1-1 0 0,1 0-1 0 0,-1 0 1 0 0,0 0-1 0 0,1 0 1 0 0,-1-1-1 0 0,1 1 1 0 0,-1 0-1 0 0,0 0 1 0 0,1 0-1 0 0,-1 0 1 0 0,1-1-1 0 0,-1 1 1 0 0,0 0-1 0 0,1 0 1 0 0,-1-1-1 0 0,0 1 1 0 0,0 0-1 0 0,1-1 1 0 0,-1 1-1 0 0,0 0 1 0 0,1-1-1 0 0,1-3-1 0 0,0 0 0 0 0,-1 0 0 0 0,1 0 1 0 0,1-7-1 0 0,-1 4 16 0 0,4-14 56 0 0,0 0 0 0 0,-2 0 0 0 0,-1 0 0 0 0,2-23 0 0 0,-3 15-25 0 0,8-101 120 0 0,-8 84-140 0 0,-3-38-26 0 0,0 15 0 0 0,-1-90 11 0 0,0 80 20 0 0,-1-20-9 0 0,1 65-30 0 0,2 26-2 0 0,0 0 1 0 0,-1-1-1 0 0,0 1 1 0 0,0-1-1 0 0,-1 1 1 0 0,0 0 0 0 0,-3-8-1 0 0,4 14-58 0 0,0 3 4 0 0,-1 2 44 0 0,1 0-1 0 0,0 0 1 0 0,-1 0-1 0 0,1 0 1 0 0,0 1-1 0 0,0-1 1 0 0,1 0-1 0 0,-1 0 1 0 0,1 1-1 0 0,0-1 1 0 0,0 6-1 0 0,-2 12-77 0 0,-3 20-127 0 0,0 76 1 0 0,5-88 161 0 0,6 95-70 0 0,-1-34 87 0 0,15 113 169 0 0,-14-157-51 0 0,0-5 33 0 0,19 75 0 0 0,-20-101-48 0 0,0 0 1 0 0,1 0-1 0 0,0 0 0 0 0,1-1 0 0 0,1 0 1 0 0,0 0-1 0 0,21 23 0 0 0,-27-34-37 0 0,0-1-1 0 0,0 1 1 0 0,0-1-1 0 0,1 0 1 0 0,-1 0 0 0 0,6 3-1 0 0,-7-5-15 0 0,0 1 0 0 0,0-1 0 0 0,-1 0 0 0 0,1 0 0 0 0,0 1 0 0 0,0-1 0 0 0,0 0 1 0 0,-1 0-1 0 0,1 0 0 0 0,0 0 0 0 0,0 0 0 0 0,0 0 0 0 0,0-1 0 0 0,-1 1 0 0 0,1 0 0 0 0,0 0 0 0 0,0 0 0 0 0,0-1 0 0 0,-1 1 0 0 0,1 0 0 0 0,0-1 0 0 0,-1 1 0 0 0,1-1 0 0 0,0 1 0 0 0,-1-1 0 0 0,1 1 1 0 0,0-1-1 0 0,-1 1 0 0 0,1-1 0 0 0,-1 0 0 0 0,1 1 0 0 0,0-2 0 0 0,2-3 9 0 0,-1-1 1 0 0,0 1-1 0 0,1-1 0 0 0,-2 0 1 0 0,1 0-1 0 0,-1 1 1 0 0,2-12-1 0 0,-1 4-3 0 0,1-13 19 0 0,-1-1 0 0 0,-1 1-1 0 0,-5-53 1 0 0,2 41-16 0 0,-3-14-26 0 0,-2 1-1 0 0,-3 0 1 0 0,-16-52 0 0 0,24 98 10 0 0,1 0 1 0 0,-1 0-1 0 0,0 1 1 0 0,0-1-1 0 0,0 0 1 0 0,-1 1-1 0 0,1 0 1 0 0,-1-1-1 0 0,-5-4 0 0 0,8 9-2 0 0,-1-1 0 0 0,1 1-1 0 0,-1 0 1 0 0,1-1 0 0 0,-1 1 0 0 0,0 0-1 0 0,1-1 1 0 0,-1 1 0 0 0,1 0-1 0 0,-1 0 1 0 0,1 0 0 0 0,-1 0-1 0 0,0-1 1 0 0,1 1 0 0 0,-1 0-1 0 0,0 0 1 0 0,1 0 0 0 0,-1 0-1 0 0,1 0 1 0 0,-1 1 0 0 0,0-1-1 0 0,1 0 1 0 0,-1 0 0 0 0,1 0-1 0 0,-1 0 1 0 0,0 1 0 0 0,1-1-1 0 0,-1 0 1 0 0,1 1 0 0 0,-1-1-1 0 0,1 0 1 0 0,-1 1 0 0 0,1-1-1 0 0,-1 0 1 0 0,1 1 0 0 0,0-1-1 0 0,-1 1 1 0 0,1-1 0 0 0,-1 1-1 0 0,1-1 1 0 0,-1 2 0 0 0,-14 25-316 0 0,14-24 288 0 0,-1 2 0 0 0,1-1-1 0 0,0 1 0 0 0,0 0 1 0 0,0 0-1 0 0,0 0 0 0 0,0 6 1 0 0,-2 15-44 0 0,-6 32-52 0 0,3 0 0 0 0,1 74 1 0 0,1-27 266 0 0,7 26 85 0 0,-1-105-166 0 0,0-9 15 0 0,1 0 0 0 0,8 28 0 0 0,-8-33-24 0 0,-3-10-31 0 0,1-1 0 0 0,0 1 1 0 0,-1 0-1 0 0,1 0 0 0 0,0-1 0 0 0,0 1 0 0 0,0 0 0 0 0,0-1 0 0 0,0 1 1 0 0,1-1-1 0 0,-1 0 0 0 0,0 1 0 0 0,3 0 0 0 0,-3-1 71 0 0,8-17 53 0 0,-8 2-126 0 0,-1 0 0 0 0,-1-1-1 0 0,0 1 1 0 0,-4-19 0 0 0,-1-6-3 0 0,5 28 3 0 0,-2 0-1 0 0,-6-20 1 0 0,1 5-6 0 0,5 17-9 0 0,-1 0 0 0 0,0 0 0 0 0,0 0 0 0 0,0 1 0 0 0,-1-1 0 0 0,-11-12 0 0 0,11 14-26 0 0,-4-2-130 0 0,8 9 152 0 0,0 0 0 0 0,0 0-1 0 0,1 0 1 0 0,-1 0-1 0 0,0 1 1 0 0,0-1 0 0 0,1 0-1 0 0,-1 0 1 0 0,0 0-1 0 0,0 1 1 0 0,1-1 0 0 0,-1 1-1 0 0,0-1 1 0 0,1 0-1 0 0,-1 1 1 0 0,0-1 0 0 0,1 1-1 0 0,-2 0 1 0 0,1 1 2 0 0,0-1 1 0 0,0 1-1 0 0,0-1 0 0 0,0 1 1 0 0,0 0-1 0 0,1-1 1 0 0,-1 1-1 0 0,0 0 1 0 0,1 0-1 0 0,-1 0 0 0 0,1 3 1 0 0,-4 8-130 0 0,3-8 93 0 0,0 0-1 0 0,0 1 0 0 0,1-1 0 0 0,-1 1 1 0 0,1-1-1 0 0,1 6 0 0 0,-1 9-83 0 0,0-14 105 0 0,0-1-1 0 0,1 1 0 0 0,0-1 1 0 0,0 1-1 0 0,2 5 0 0 0,3 19 8 0 0,-3-13 33 0 0,0 0-1 0 0,2 0 0 0 0,0-1 1 0 0,1 1-1 0 0,9 16 1 0 0,-12-29-15 0 0,0 0-1 0 0,0 0 1 0 0,0 0 0 0 0,1-1 0 0 0,-1 1 0 0 0,1-1 0 0 0,0 0-1 0 0,0 0 1 0 0,0-1 0 0 0,0 1 0 0 0,1-1 0 0 0,-1 0-1 0 0,1 0 1 0 0,7 2 0 0 0,-2 0 41 0 0,-6-3-41 0 0,0 0 1 0 0,1 1 0 0 0,-1-2-1 0 0,0 1 1 0 0,6 0 0 0 0,-8-1-4 0 0,-1 0 0 0 0,0 0 0 0 0,0 0 0 0 0,0 0 0 0 0,0-1 0 0 0,0 1 1 0 0,1-1-1 0 0,-1 1 0 0 0,0 0 0 0 0,0-1 0 0 0,0 0 0 0 0,0 1 0 0 0,0-1 0 0 0,0 0 0 0 0,-1 1 0 0 0,1-1 0 0 0,0 0 1 0 0,0 0-1 0 0,0 0 0 0 0,-1 0 0 0 0,1 0 0 0 0,0 0 0 0 0,-1 0 0 0 0,1-1 0 0 0,2-6 37 0 0,0 0-1 0 0,-1 0 1 0 0,0 0-1 0 0,-1 0 1 0 0,1 0 0 0 0,-2-1-1 0 0,1 1 1 0 0,-1-1-1 0 0,-1-8 1 0 0,1 0-14 0 0,-2-8-51 0 0,0 1-1 0 0,-8-32 0 0 0,1 4-1 0 0,6 47-97 0 0,5 8-52 0 0,35 34-1 0 0,23 38-18 0 0,-59-74 200 0 0,-1-1 0 0 0,1 1-1 0 0,-1 0 1 0 0,1 0 0 0 0,0 0 0 0 0,-1 0-1 0 0,1-1 1 0 0,0 1 0 0 0,0 0 0 0 0,-1 0-1 0 0,1-1 1 0 0,0 1 0 0 0,0-1 0 0 0,0 1-1 0 0,0-1 1 0 0,0 1 0 0 0,0-1 0 0 0,0 1-1 0 0,0-1 1 0 0,1 0 0 0 0,5 3 67 0 0,-7-3-71 0 0,0 0-1 0 0,0 0 1 0 0,1 0 0 0 0,-1 0-1 0 0,0 0 1 0 0,0 1 0 0 0,0-1-1 0 0,1 0 1 0 0,-1 0 0 0 0,0 0-1 0 0,0 0 1 0 0,0 0-1 0 0,1 0 1 0 0,-1 0 0 0 0,0 0-1 0 0,0 0 1 0 0,1 0 0 0 0,-1 0-1 0 0,0 0 1 0 0,0 0 0 0 0,1 0-1 0 0,-1 0 1 0 0,0 0 0 0 0,0 0-1 0 0,0 0 1 0 0,1 0-1 0 0,-1 0 1 0 0,0-1 0 0 0,0 1-1 0 0,0 0 1 0 0,1 0 0 0 0,-1 0-1 0 0,0 0 1 0 0,0 0 0 0 0,0-1-1 0 0,0 1 1 0 0,1 0-1 0 0,-1 0 1 0 0,3-12 182 0 0,-5-15 71 0 0,-4 0-254 0 0,-56-203 60 0 0,50 192-62 0 0,7 20 0 0 0,-1 1 0 0 0,-13-29 0 0 0,23 84-171 0 0,73 228-274 0 0,-69-235 448 0 0,2-1-1 0 0,1 0 0 0 0,2-1 1 0 0,17 31-1 0 0,-30-59 19 0 0,1 0-1 0 0,-1 0 1 0 0,1-1 0 0 0,-1 1-1 0 0,1 0 1 0 0,0 0 0 0 0,-1 0-1 0 0,1-1 1 0 0,0 1 0 0 0,0 0-1 0 0,-1-1 1 0 0,1 1 0 0 0,0 0-1 0 0,1 0 1 0 0,-1-1-9 0 0,-1 0-1 0 0,1 0 1 0 0,-1-1 0 0 0,1 1-1 0 0,-1 0 1 0 0,1 0 0 0 0,-1 0 0 0 0,1-1-1 0 0,-1 1 1 0 0,1 0 0 0 0,-1-1-1 0 0,0 1 1 0 0,1 0 0 0 0,-1-1-1 0 0,0 1 1 0 0,1 0 0 0 0,-1-1 0 0 0,0 1-1 0 0,1-1 1 0 0,-1 1 0 0 0,0 0-1 0 0,0-1 1 0 0,1 1 0 0 0,-1-1-1 0 0,0 1 1 0 0,0-1 0 0 0,0 0-1 0 0,3-7-13 0 0,-1 0-1 0 0,-1 0 1 0 0,0 0-1 0 0,0 0 1 0 0,0 0-1 0 0,-1 0 1 0 0,0 0-1 0 0,-1 0 1 0 0,-2-14-1 0 0,3 20 2 0 0,-1-1-1 0 0,0 1 1 0 0,1-1-1 0 0,-1 1 1 0 0,0 0-1 0 0,0-1 1 0 0,0 1-1 0 0,0 0 1 0 0,-1 0-1 0 0,1 0 1 0 0,-1 0-1 0 0,1 0 1 0 0,-1 0-1 0 0,0 0 1 0 0,0 1-1 0 0,-2-3 1 0 0,3 4 3 0 0,1-1-1 0 0,0 1 1 0 0,0 0 0 0 0,-1 0 0 0 0,1 0 0 0 0,-1 0-1 0 0,1 0 1 0 0,0-1 0 0 0,-1 1 0 0 0,1 0 0 0 0,0 0-1 0 0,-1 0 1 0 0,1 0 0 0 0,0 0 0 0 0,-1 0 0 0 0,1 0-1 0 0,-1 0 1 0 0,1 0 0 0 0,0 0 0 0 0,-1 0 0 0 0,1 1-1 0 0,0-1 1 0 0,-1 0 0 0 0,1 0 0 0 0,0 0 0 0 0,-1 0-1 0 0,1 1 1 0 0,0-1 0 0 0,-1 0 0 0 0,1 0 0 0 0,0 0-1 0 0,-1 1 1 0 0,1-1 0 0 0,0 0 0 0 0,0 1 0 0 0,-1-1-1 0 0,1 0 1 0 0,0 1 0 0 0,0-1 0 0 0,-1 1-4 0 0,1 0 1 0 0,-1 0-1 0 0,1 0 1 0 0,-1 0 0 0 0,1 0-1 0 0,-1 0 1 0 0,1 1-1 0 0,0-1 1 0 0,0 0-1 0 0,0 0 1 0 0,0 1-1 0 0,12 87-134 0 0,-4-60 99 0 0,-1-5 21 0 0,-7-21 16 0 0,1 1 0 0 0,0-1 0 0 0,0 0 0 0 0,0 0 0 0 0,0 0 0 0 0,0 0 0 0 0,1 0 0 0 0,-1 0 0 0 0,1 0 0 0 0,0-1 0 0 0,0 1 0 0 0,2 2 0 0 0,1-2 11 0 0,-4-4-8 0 0,-1 1 0 0 0,1-1 0 0 0,-1 0 0 0 0,1 1 0 0 0,0-1 0 0 0,-1 0 0 0 0,1 1-1 0 0,-1-1 1 0 0,1 0 0 0 0,-1 0 0 0 0,0 0 0 0 0,1 1 0 0 0,-1-1 0 0 0,0 0 0 0 0,0 0 0 0 0,1 0 0 0 0,-1-1 0 0 0,1-8 18 0 0,-1 0 0 0 0,0 0-1 0 0,0-1 1 0 0,-4-16 0 0 0,1 1 3 0 0,-4-5-5 0 0,0 5 41 0 0,-4-12 55 0 0,3 9-61 0 0,-15-42-54 0 0,-8-11 34 0 0,2 7-4 0 0,-6-26-26 0 0,-3-10-23 0 0,25 74-83 0 0,-25-49 0 0 0,33 74 105 0 0,-27-41-3 0 0,-2 7 0 0 0,2 1 0 0 0,17 27 0 0 0,13 16 0 0 0,-1-1 0 0 0,1 1 0 0 0,0-1 0 0 0,0 0 0 0 0,-3-5 0 0 0,-15-14-93 0 0,19 21 22 0 0,23 2-2212 0 0,-19-1 1695 0 0,1 0-1 0 0,-1 0 0 0 0,0-1 1 0 0,1 1-1 0 0,-1-1 0 0 0,0 1 0 0 0,0-1 1 0 0,0 0-1 0 0,4-2 0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32.155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184 0 7567 0 0,'0'0'2954'0'0,"-5"5"-1596"0"0,-4 29 360 0 0,0-4-1020 0 0,8-28-663 0 0,0 1 0 0 0,0-1 0 0 0,0 0 0 0 0,0 0-1 0 0,0 0 1 0 0,-1 0 0 0 0,1 0 0 0 0,-1 0 0 0 0,1-1 0 0 0,-1 1-1 0 0,0 0 1 0 0,1-1 0 0 0,-1 1 0 0 0,0-1 0 0 0,0 1-1 0 0,-3 0 1 0 0,0 5-14 0 0,5-7-19 0 0,0 1-1 0 0,-1-1 1 0 0,1 1 0 0 0,0 0-1 0 0,-1-1 1 0 0,1 1-1 0 0,0-1 1 0 0,-1 1 0 0 0,1-1-1 0 0,-1 1 1 0 0,1-1-1 0 0,-1 1 1 0 0,1-1 0 0 0,-1 1-1 0 0,0-1 1 0 0,1 0-1 0 0,-1 1 1 0 0,1-1 0 0 0,-1 0-1 0 0,0 0 1 0 0,1 1-1 0 0,-1-1 1 0 0,0 0-1 0 0,1 0 1 0 0,-1 0 0 0 0,-1 0-1 0 0,-2 2-1 0 0,11-2 0 0 0,-1-4 0 0 0,12-9 0 0 0,-14 8 928 0 0,-3 6-874 0 0,4 4-44 0 0,0 0-24 0 0,-4-2-45 0 0,2 10 44 0 0,-4-10 15 0 0,1-3 0 0 0,0 1 0 0 0,1 0 0 0 0,-1-1 0 0 0,0 1 0 0 0,0 0 0 0 0,0-1 0 0 0,0 1 0 0 0,0 0 0 0 0,0-1 0 0 0,0 1 0 0 0,-1 0 0 0 0,1-1 0 0 0,0 1 0 0 0,0-1 0 0 0,0 1 0 0 0,-1 0 0 0 0,1-1 0 0 0,0 1 0 0 0,-1-1 0 0 0,1 1 0 0 0,0-1 0 0 0,-1 1 0 0 0,1-1 0 0 0,-1 1 0 0 0,-2 4 0 0 0,-6 13 64 0 0,5-13-64 0 0,3 0-54 0 0,-1-1-1 0 0,1 1 0 0 0,0-1 1 0 0,-1 9-1 0 0,2-12 16 0 0,0 1-89 0 0,-3 8 0 0 0,-1-6 128 0 0,3 4 0 0 0,-2-2-37 0 0,-5 9-1065 0 0,0 2 479 0 0,8-15 484 0 0,-1 3-236 0 0,0 3 54 0 0,2-7 240 0 0,-3 15-65 0 0,-12-3 146 0 0,13-13 0 0 0,0 1 0 0 0,1-1 0 0 0,-1 1 0 0 0,0-1 0 0 0,1 0 0 0 0,-1 1 0 0 0,1-1 0 0 0,-1 1 0 0 0,1 0 0 0 0,-1-1 0 0 0,1 1 0 0 0,-1-1 0 0 0,1 1 0 0 0,-1 0 0 0 0,1-1 0 0 0,0 1 0 0 0,-1 0 0 0 0,1-1 0 0 0,0 2 0 0 0,-3 3 0 0 0,-12 13-89 0 0,14-18 75 0 0,0 1-1 0 0,1 0 1 0 0,-1 0 0 0 0,1 0-1 0 0,0 0 1 0 0,-1-1 0 0 0,1 1-1 0 0,0 0 1 0 0,-1 0-1 0 0,1 0 1 0 0,0 0 0 0 0,0 0-1 0 0,0 0 1 0 0,0 0 0 0 0,0 0-1 0 0,0 0 1 0 0,0 0 0 0 0,0 0-1 0 0,0 0 1 0 0,1 1 0 0 0,-8 14-192 0 0,8-13 206 0 0,-1-2-3 0 0,0-1 0 0 0,0 0-1 0 0,1 0 1 0 0,-1 0 0 0 0,0 1 0 0 0,0-1-1 0 0,0 0 1 0 0,0 0 0 0 0,0 1 0 0 0,0-1-1 0 0,0 0 1 0 0,0 0 0 0 0,0 0 0 0 0,0 1-1 0 0,0-1 1 0 0,0 0 0 0 0,0 0 0 0 0,0 1-1 0 0,0-1 1 0 0,-1 0 0 0 0,1 0-1 0 0,0 0 1 0 0,0 1 0 0 0,0-1 0 0 0,0 0-1 0 0,0 0 1 0 0,0 0 0 0 0,-1 1 0 0 0,1-1-1 0 0,0 0 1 0 0,0 0 0 0 0,0 0 0 0 0,0 0-1 0 0,-1 0 1 0 0,1 1 0 0 0,0-1 0 0 0,-1 0-1 0 0,-1 6-259 0 0,3-5 252 0 0,-1-1 1 0 0,0 1-1 0 0,0-1 1 0 0,0 0-1 0 0,0 1 0 0 0,0-1 1 0 0,-1 1-1 0 0,1-1 1 0 0,0 0-1 0 0,0 1 1 0 0,0-1-1 0 0,0 0 0 0 0,0 1 1 0 0,0-1-1 0 0,-1 1 1 0 0,1-1-1 0 0,0 0 1 0 0,0 1-1 0 0,-1-1 0 0 0,1 0 1 0 0,0 1-1 0 0,-5 2 100 0 0,2 0-1391 0 0,-1 0 1 0 0,1 0 0 0 0,-1-1-1 0 0,0 0 1 0 0,1 0 0 0 0,-1 0-1 0 0,-7 3 1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33.622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149 498 4919 0 0,'4'-2'92'0'0,"0"-1"-1"0"0,0 0 1 0 0,0 0-1 0 0,-1 0 1 0 0,1 0-1 0 0,-1-1 1 0 0,0 1-1 0 0,1-1 1 0 0,-2 0-1 0 0,1 0 1 0 0,0 0-1 0 0,2-7 1 0 0,13-17 1066 0 0,-11 18-836 0 0,-1 0-1 0 0,7-16 0 0 0,1 0 107 0 0,-3 6-226 0 0,0-2 1 0 0,-2 0-1 0 0,0 0 0 0 0,8-33 0 0 0,-16 49 110 0 0,0 0-1 0 0,-1-1 1 0 0,1 1-1 0 0,-1 0 1 0 0,0 0 0 0 0,-1-1-1 0 0,1 1 1 0 0,-1 0-1 0 0,-2-7 1 0 0,1 8-259 0 0,-3-4-3 0 0,5 8-121 0 0,-5-4-208 0 0,2 0 267 0 0,-1-2 12 0 0,3 6 0 0 0,-1-16 0 0 0,-6-10 534 0 0,8 26-445 0 0,0 1-79 0 0,0-1 0 0 0,0 1 0 0 0,0-1 0 0 0,-1 1 0 0 0,1 0 0 0 0,0-1-1 0 0,0 1 1 0 0,0 0 0 0 0,0-1 0 0 0,0 1 0 0 0,-1 0 0 0 0,1-1 0 0 0,0 1 0 0 0,0 0 0 0 0,-1 0 0 0 0,1-1 0 0 0,0 1 0 0 0,0 0 0 0 0,-1 0-1 0 0,1-1 1 0 0,0 1 0 0 0,-1 0 0 0 0,1 0 0 0 0,0 0 0 0 0,-1 0 0 0 0,1-1 0 0 0,0 1 0 0 0,-1 0 0 0 0,1 0 0 0 0,-1 0 0 0 0,0 0-5 0 0,0-1 1 0 0,0 1 0 0 0,0-1 0 0 0,0 1-1 0 0,0-1 1 0 0,0 1 0 0 0,0-1 0 0 0,0 1-1 0 0,0-1 1 0 0,0 0 0 0 0,1 0-1 0 0,-1 1 1 0 0,0-1 0 0 0,0 0 0 0 0,1 0-1 0 0,-1 0 1 0 0,1 0 0 0 0,-1 0 0 0 0,1 0-1 0 0,-1 0 1 0 0,1 0 0 0 0,-1 0 0 0 0,1-1-1 0 0,-7-20-54 0 0,3 16 108 0 0,3 5 299 0 0,-17-1 90 0 0,10 2-428 0 0,2 0-38 0 0,5-1 452 0 0,2 4-361 0 0,0-1-1 0 0,-1 0 1 0 0,1 0-1 0 0,0 0 1 0 0,0 0 0 0 0,1 0-1 0 0,-1 0 1 0 0,0 0-1 0 0,3 3 1 0 0,-3-4-36 0 0,-1 0-31 0 0,0 0 0 0 0,1 0 0 0 0,-1-1 0 0 0,1 1 0 0 0,-1 0 0 0 0,1 0 0 0 0,-1-1 0 0 0,1 1 0 0 0,-1 0 0 0 0,1-1 0 0 0,0 1 0 0 0,-1-1 0 0 0,1 1 0 0 0,0-1 0 0 0,0 1 0 0 0,-1-1 0 0 0,1 1 0 0 0,0-1 0 0 0,0 0 0 0 0,0 1 0 0 0,0-1 0 0 0,-1 0 0 0 0,1 0 0 0 0,0 0 0 0 0,1 1-1 0 0,1-1 11 0 0,5 1-5 0 0,-1 0 1 0 0,0 0 0 0 0,1 0 0 0 0,-1-1 0 0 0,1 0 0 0 0,11-2 0 0 0,-9 1 0 0 0,0 0 0 0 0,-1 1-1 0 0,17 2 1 0 0,-18-2-12 0 0,-6 1 0 0 0,1-1 0 0 0,-1 0 0 0 0,1 1 0 0 0,-1-1 0 0 0,1 1 0 0 0,-1 0 0 0 0,1-1 0 0 0,-1 1 0 0 0,0 0 0 0 0,1 1 0 0 0,-1-1 0 0 0,0 0 0 0 0,4 4 0 0 0,4 4-3 0 0,-9-7 5 0 0,0 0 17 0 0,-1-1 154 0 0,0 16 260 0 0,-7-10-150 0 0,4-4-234 0 0,1 0 0 0 0,-1-1-1 0 0,0 1 1 0 0,0 0 0 0 0,0-1 0 0 0,-5 3-1 0 0,4-2-37 0 0,4-2 20 0 0,3 0-58 0 0,-1 0 58 0 0,11 4-83 0 0,-13-5 43 0 0,1 0 1 0 0,-1 0-1 0 0,1 0 0 0 0,-1 0 0 0 0,0 0 1 0 0,1 0-1 0 0,-1 0 0 0 0,0 0 0 0 0,1 1 1 0 0,-1-1-1 0 0,0 0 0 0 0,1 0 0 0 0,-1 0 1 0 0,0 1-1 0 0,1-1 0 0 0,-1 0 0 0 0,0 0 1 0 0,0 1-1 0 0,1-1 0 0 0,-1 0 0 0 0,0 0 1 0 0,0 1-1 0 0,1-1 0 0 0,-1 2 15 0 0,0-1 0 0 0,0 0-1 0 0,0 0 1 0 0,0 1 0 0 0,0-1 0 0 0,0 0-1 0 0,-1 0 1 0 0,1 0 0 0 0,0 0 0 0 0,-1 1-1 0 0,1-1 1 0 0,-1 0 0 0 0,1 0 0 0 0,-1 0-1 0 0,1 0 1 0 0,-1 0 0 0 0,0 0 0 0 0,0 0-1 0 0,1 0 1 0 0,-2 1 0 0 0,-17 15-43 0 0,18-17 21 0 0,-29 28 120 0 0,6-5 4 0 0,19-18-108 0 0,0 0 0 0 0,1 0 0 0 0,-1 0 0 0 0,-5 12 0 0 0,-5 5 0 0 0,7-11 0 0 0,6-8 0 0 0,0-1 0 0 0,0 1 0 0 0,0 0 0 0 0,-1-1 0 0 0,-3 4 0 0 0,-2 2 0 0 0,-1 0 0 0 0,1 1 0 0 0,-11 15 0 0 0,14-10 0 0 0,-2 1 0 0 0,-6 10-98 0 0,12-23 53 0 0,0-1 1 0 0,0 1-1 0 0,0 0 1 0 0,0-1-1 0 0,0 1 1 0 0,1 0-1 0 0,-2 3 1 0 0,2-3 24 0 0,0-1 1 0 0,-1 1-1 0 0,1-1 0 0 0,-1 0 1 0 0,1 1-1 0 0,-1-1 1 0 0,1 1-1 0 0,-1-1 1 0 0,0 0-1 0 0,0 0 1 0 0,0 1-1 0 0,0-1 1 0 0,0 0-1 0 0,0 0 1 0 0,0 0-1 0 0,-1 1 1 0 0,-31 21-331 0 0,33-22 343 0 0,-1-1 0 0 0,0 1 0 0 0,0-1-1 0 0,1 1 1 0 0,-1 0 0 0 0,1-1 0 0 0,-1 1 0 0 0,0 0 0 0 0,1 0-1 0 0,-1 0 1 0 0,1 0 0 0 0,-1 1 0 0 0,-6 8 20 0 0,1-6 27 0 0,4-3-26 0 0,0 1-1 0 0,0-1 0 0 0,1 1 1 0 0,-1 0-1 0 0,0-1 0 0 0,1 1 1 0 0,-1 0-1 0 0,-1 2 0 0 0,-8 8 55 0 0,10-11-65 0 0,-1 0 0 0 0,1 0 1 0 0,0 0-1 0 0,0 0 0 0 0,0 0 0 0 0,0 0 0 0 0,0 0 0 0 0,0 1 0 0 0,1-1 1 0 0,-1 0-1 0 0,0 0 0 0 0,1 1 0 0 0,-2 1 0 0 0,-3 8-3 0 0,4-10 0 0 0,1-1 0 0 0,-1 1 0 0 0,1 0 0 0 0,-1-1 0 0 0,1 1 0 0 0,0 0 0 0 0,-1-1 0 0 0,1 1 0 0 0,0 0 0 0 0,0 0 0 0 0,0 0 0 0 0,-1-1 0 0 0,1 1 0 0 0,0 0 0 0 0,0 0 0 0 0,0 0 0 0 0,0-1 0 0 0,0 1 0 0 0,0 0 0 0 0,1 0 0 0 0,-1 1 0 0 0,-2 31 0 0 0,0 1 0 0 0,0-1-216 0 0,2-33 168 0 0,0 1 0 0 0,0 0 0 0 0,0 0 0 0 0,0 0 0 0 0,0 0 0 0 0,-1 0 0 0 0,1 0 0 0 0,0 0 0 0 0,-1 0 0 0 0,1-1 0 0 0,0 1 0 0 0,-1 0 0 0 0,0 1 0 0 0,-3 8-380 0 0,-2-3 210 0 0,0 1 1 0 0,-8 11-1 0 0,-1 0-21 0 0,10-16 186 0 0,4-3-222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35.025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39 13 5327 0 0,'0'0'1419'0'0,"5"-9"1769"0"0,-5 6-3181 0 0,0 3 7 0 0,-1 0 0 0 0,1 0 1 0 0,0 0-1 0 0,0 0 0 0 0,0 0 0 0 0,0 0 1 0 0,-1 0-1 0 0,1 0 0 0 0,0 0 0 0 0,0 0 0 0 0,0 0 1 0 0,0 0-1 0 0,-1 0 0 0 0,1 0 0 0 0,0 0 1 0 0,0 0-1 0 0,0 0 0 0 0,-1 0 0 0 0,1 0 1 0 0,0 0-1 0 0,0 0 0 0 0,0 0 0 0 0,0 0 1 0 0,-1 0-1 0 0,1 0 0 0 0,0 0 0 0 0,0 0 1 0 0,0 0-1 0 0,0 1 0 0 0,0-1 0 0 0,-1 0 0 0 0,1 0 1 0 0,0 0-1 0 0,0 0 0 0 0,0 0 0 0 0,0 0 1 0 0,0 1-1 0 0,0-1 0 0 0,0 0 0 0 0,-1 0 1 0 0,1 0-1 0 0,0 0 0 0 0,0 1 0 0 0,-2 4-14 0 0,0 2 0 0 0,-9 12 0 0 0,10-18 0 0 0,0 1 0 0 0,0-1 0 0 0,0 1 0 0 0,0-1 0 0 0,0 1 0 0 0,1-1 0 0 0,-1 1 0 0 0,1-1 0 0 0,-1 1 0 0 0,1 0 0 0 0,-1 2 0 0 0,-6 30 14 0 0,3 8 450 0 0,3-21 5 0 0,1-17-362 0 0,-1 0 1 0 0,1 0-1 0 0,0 0 1 0 0,0 0 0 0 0,2 7-1 0 0,1 4 289 0 0,10 27 0 0 0,7 14-408 0 0,-14-36-48 0 0,-6-18 27 0 0,0 0-1 0 0,1 1 1 0 0,0-1-1 0 0,-1 0 1 0 0,1 1-1 0 0,0-1 1 0 0,0 0-1 0 0,2 3 1 0 0,-2-4-93 0 0,0 0-1 0 0,0 1 1 0 0,-1-1-1 0 0,1 0 1 0 0,-1 0-1 0 0,1 0 1 0 0,-1 1-1 0 0,0-1 1 0 0,1 0-1 0 0,-1 1 1 0 0,0-1-1 0 0,0 0 1 0 0,0 1 0 0 0,0-1-1 0 0,0 0 1 0 0,0 2-1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35.491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43 1 5639 0 0,'0'0'1076'0'0,"-3"15"510"0"0,3 1-989 0 0,1 22 508 0 0,2-12-239 0 0,0 38-1 0 0,-1-3-734 0 0,-2-51-173 0 0,0 0 1 0 0,-2 14 0 0 0,-1 14-859 0 0,3-31 476 0 0,-1-1 0 0 0,0 1 0 0 0,0 0 0 0 0,-1 0 0 0 0,-3 10 0 0 0,-3 6-1578 0 0,7-19 1481 0 0,0 0 0 0 0,0-1 0 0 0,-1 1 0 0 0,1-1 0 0 0,-1 0 0 0 0,0 1 0 0 0,0-1 0 0 0,0 0 0 0 0,-4 4 0 0 0,0-1-93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6:36.372"/>
    </inkml:context>
    <inkml:brush xml:id="br0">
      <inkml:brushProperty name="width" value="0.1" units="cm"/>
      <inkml:brushProperty name="height" value="0.2" units="cm"/>
      <inkml:brushProperty name="color" value="#99CC00"/>
      <inkml:brushProperty name="tip" value="rectangle"/>
      <inkml:brushProperty name="rasterOp" value="maskPen"/>
    </inkml:brush>
  </inkml:definitions>
  <inkml:trace contextRef="#ctx0" brushRef="#br0">0 7 5695 0 0,'3'-6'7104'0'0,"4"19"-6998"0"0,0 1-1 0 0,-1-1 1 0 0,-1 1-1 0 0,0 1 1 0 0,-1-1-1 0 0,0 1 0 0 0,-1-1 1 0 0,-1 1-1 0 0,-1 0 1 0 0,1 17-1 0 0,0 26-105 0 0,-1-32 0 0 0,-2 40 0 0 0,0 2-264 0 0,1-60 901 0 0,-2 3-3821 0 0,2-11 3030 0 0,-1 0 0 0 0,1-1 0 0 0,0 1 0 0 0,-1 0 0 0 0,1 0 0 0 0,-1 0 0 0 0,1 0 0 0 0,0-1 0 0 0,-1 1 0 0 0,1 0 0 0 0,-4-7-2618 0 0,0-1 1030 0 0,0-1 0 0 0,-4-13-1 0 0,1 1 807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7:39.07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2417 3826 4919 0 0,'-5'0'514'0'0,"3"0"-75"0"0,-1 0 0 0 0,1 0 0 0 0,0 0-1 0 0,-1 0 1 0 0,1 0 0 0 0,0-1 0 0 0,-1 1 0 0 0,-3-2 0 0 0,0 0 976 0 0,-5-1-382 0 0,8 2-751 0 0,1 0 0 0 0,-1 1-1 0 0,1-1 1 0 0,-1 1 0 0 0,1-1 0 0 0,-1 1-1 0 0,1 0 1 0 0,-1 0 0 0 0,-3 1-1 0 0,-4-1 1806 0 0,22 3-1991 0 0,50 3 14 0 0,-47-6-64 0 0,0 1 0 0 0,0 1-1 0 0,-1 1 1 0 0,20 5 0 0 0,-18-4 2 0 0,-13-4-38 0 0,1 1 0 0 0,0 0 0 0 0,-1 0 0 0 0,1 0 0 0 0,0 0 0 0 0,-1 1 0 0 0,7 3 0 0 0,-9-5 139 0 0,-2 1-134 0 0,1 0 0 0 0,0-1 0 0 0,0 1 0 0 0,-1 0 1 0 0,1-1-1 0 0,0 1 0 0 0,-1 0 0 0 0,1-1 0 0 0,-1 1 0 0 0,1-1 0 0 0,-1 1 0 0 0,1-1 0 0 0,-1 1 0 0 0,1-1 0 0 0,-1 1 0 0 0,0-1 0 0 0,1 0 0 0 0,-1 1 0 0 0,1-1 0 0 0,-2 1 0 0 0,-15 4 205 0 0,-25-5 98 0 0,-1-3 1 0 0,-63-10-1 0 0,96 11-306 0 0,0 0 1 0 0,-13-6-1 0 0,-15-4 162 0 0,34 12-122 0 0,2-1-35 0 0,0 1 0 0 0,1 0-1 0 0,-1-1 1 0 0,0 1 0 0 0,1-1-1 0 0,-1 1 1 0 0,0-1 0 0 0,1 0 0 0 0,-1 0-1 0 0,1 0 1 0 0,0 0 0 0 0,-1 0-1 0 0,1 0 1 0 0,0 0 0 0 0,-3-2 0 0 0,2 2-6 0 0,-1-1-5 0 0,-4-11-5 0 0,7 6-17 0 0,1 6 11 0 0,3-3-95 0 0,11 1-127 0 0,-4 1 155 0 0,-10 2 84 0 0,-1 0-5 0 0,0 1 0 0 0,0-1 0 0 0,0 0-1 0 0,0 1 1 0 0,0-1 0 0 0,0 0 0 0 0,0 1 0 0 0,-1-1-1 0 0,1 0 1 0 0,0 0 0 0 0,0 1 0 0 0,0-1 0 0 0,0 0-1 0 0,-1 0 1 0 0,1 1 0 0 0,0-1 0 0 0,0 0 0 0 0,0 0-1 0 0,-1 1 1 0 0,1-1 0 0 0,0 0 0 0 0,-1 0 0 0 0,1 0-1 0 0,0 0 1 0 0,0 1 0 0 0,-1-1 0 0 0,0 0 0 0 0,-14 4 84 0 0,8-3-31 0 0,-4 1-22 0 0,0-1-6 0 0,-2-3 26 0 0,9 2-32 0 0,2-1-20 0 0,-1 1 0 0 0,1 0 0 0 0,0-1 0 0 0,-1 0 0 0 0,1 1 1 0 0,0-1-1 0 0,-3-1 0 0 0,-21-8 244 0 0,25 9-207 0 0,-3-2-32 0 0,4 3-12 0 0,-1-15 12 0 0,1 14 49 0 0,-7-4 390 0 0,7 5-447 0 0,0-1 0 0 0,-1 1-1 0 0,1 0 1 0 0,-1-1 0 0 0,1 1 0 0 0,0-1 0 0 0,-1 1 0 0 0,1 0 0 0 0,-1-1-1 0 0,1 1 1 0 0,-1 0 0 0 0,1 0 0 0 0,-1-1 0 0 0,1 1 0 0 0,-1 0-1 0 0,1 0 1 0 0,-1 0 0 0 0,1-1 0 0 0,-1 1 0 0 0,1 0 0 0 0,-1 0-1 0 0,1 0 1 0 0,-1 0 0 0 0,1 0 0 0 0,-2 0 0 0 0,2 2 77 0 0,-1-2-74 0 0,1 0-1 0 0,0 1 1 0 0,-1 0 0 0 0,1-1-1 0 0,-1 1 1 0 0,1-1 0 0 0,0 1-1 0 0,0-1 1 0 0,-1 1 0 0 0,1-1-1 0 0,0 1 1 0 0,0 0 0 0 0,0-1-1 0 0,0 1 1 0 0,-1 0 0 0 0,1-1-1 0 0,0 1 1 0 0,0 0 0 0 0,0-1-1 0 0,0 1 1 0 0,1-1 0 0 0,-1 1 0 0 0,0 0-1 0 0,0-1 1 0 0,0 1 0 0 0,0 0-1 0 0,1-1 1 0 0,-1 1 0 0 0,0-1-1 0 0,1 1 1 0 0,-1-1 0 0 0,0 1-1 0 0,1-1 1 0 0,-1 1 0 0 0,1-1-1 0 0,-1 1 1 0 0,0-1 0 0 0,1 1-1 0 0,0-1 1 0 0,-1 0 0 0 0,1 1-1 0 0,-1-1 1 0 0,2 1 0 0 0,5 5 77 0 0,-4-4-60 0 0,0 1-1 0 0,0-1 0 0 0,0 0 1 0 0,1 1-1 0 0,5 1 0 0 0,-7-2-15 0 0,1-1-1 0 0,-1 0 1 0 0,1 1-1 0 0,-1 0 0 0 0,0 0 1 0 0,0-1-1 0 0,1 1 1 0 0,2 4-1 0 0,6 5 73 0 0,0-2 0 0 0,0 1-1 0 0,1-2 1 0 0,1 1 0 0 0,-1-2-1 0 0,1 0 1 0 0,25 10 0 0 0,-18-8-58 0 0,7 4 269 0 0,-10-6-235 0 0,0 2 1 0 0,0 0-1 0 0,14 11 1 0 0,-21-13 54 0 0,16 17 1 0 0,1 1 21 0 0,-2-3-72 0 0,-13-9-28 0 0,0 0 0 0 0,0 1 0 0 0,11 18 0 0 0,3 9 277 0 0,-24-37-320 0 0,2 4 64 0 0,1 0 1 0 0,12 13 0 0 0,-11-15-13 0 0,1 0-1 0 0,1-1 1 0 0,-1 0 0 0 0,1-1 0 0 0,10 6 0 0 0,15 7-49 0 0,-31-16 13 0 0,-1 0-1 0 0,1 0 0 0 0,-1 0 1 0 0,1 0-1 0 0,0 0 0 0 0,-1 0 1 0 0,0 1-1 0 0,1-1 1 0 0,-1 0-1 0 0,0 1 0 0 0,1-1 1 0 0,-1 1-1 0 0,0 0 0 0 0,0-1 1 0 0,-1 1-1 0 0,3 3 1 0 0,-2-1-16 0 0,10 10 11 0 0,15 20 64 0 0,-5-5-52 0 0,-20-27 36 0 0,10 22 17 0 0,-5-10-43 0 0,17 38 247 0 0,-15-26-205 0 0,24 44-64 0 0,-31-68 0 0 0,2 3 6 0 0,6 14 23 0 0,13 36 0 0 0,-12-22-29 0 0,-9-30-10 0 0,-1-1 24 0 0,1-1-1 0 0,-1 1 0 0 0,1-1 1 0 0,-1 1-1 0 0,1-1 0 0 0,-1 0 1 0 0,1 1-1 0 0,0-1 0 0 0,1 2 0 0 0,20 33-40 0 0,-20-32 104 0 0,-2-4 70 0 0,1 2-94 0 0,2 4-42 0 0,3-1-11 0 0,-2-2 0 0 0,-5-11 0 0 0,-2 2 12 0 0,0 0-1 0 0,0 0 1 0 0,-7-11-1 0 0,1 4 27 0 0,3 3-28 0 0,-2 0-1 0 0,1 1 1 0 0,-1-1-1 0 0,-1 2 1 0 0,-11-10 0 0 0,5 4 16 0 0,-6-5-20 0 0,10 9 10 0 0,1 0-1 0 0,0 0 1 0 0,0-1 0 0 0,-15-22-1 0 0,21 28 28 0 0,0-1-1 0 0,0 1 1 0 0,-6-5-1 0 0,-8-10-124 0 0,-15-18-101 0 0,-15-21 119 0 0,31 39 11 0 0,0-2 53 0 0,0 1 0 0 0,-8-6 0 0 0,23 25 0 0 0,-8-12 0 0 0,-16-33 12 0 0,18 32-6 0 0,-1 0 1 0 0,-1 1-1 0 0,0-1 0 0 0,-1 2 1 0 0,0 0-1 0 0,-14-13 0 0 0,-48-37 58 0 0,43 33-64 0 0,3-1-60 0 0,-16-17 216 0 0,31 37-83 0 0,4 4-71 0 0,0 1-1 0 0,0-1 1 0 0,-14-7 0 0 0,1-1 19 0 0,-15-8 22 0 0,24 15-43 0 0,0 0 0 0 0,1 0 0 0 0,0-1 0 0 0,0 0 0 0 0,-17-21 0 0 0,8 9 0 0 0,-6-5 0 0 0,16 19 0 0 0,-1-1 0 0 0,1 1 0 0 0,-1 0 0 0 0,-1 1 0 0 0,1 0 0 0 0,-22-7 0 0 0,7 6 0 0 0,25 7 0 0 0,0 0 0 0 0,0 0 0 0 0,0 0 0 0 0,0 0 0 0 0,0 0 0 0 0,0-1 0 0 0,0 1 0 0 0,0 0 0 0 0,0-1 0 0 0,0 1 0 0 0,0-1 0 0 0,0 0 0 0 0,0 1 0 0 0,0-1 0 0 0,0 1 0 0 0,1-1 0 0 0,-1 0 0 0 0,-1-1 0 0 0,-1-1 0 0 0,-30-25 0 0 0,24 22 0 0 0,8 5 0 0 0,0-1 0 0 0,-1 1 0 0 0,0 0 0 0 0,1 0 0 0 0,-1 0 0 0 0,0 0 0 0 0,1 0 0 0 0,-1 0 0 0 0,0 0 0 0 0,0 0 0 0 0,0 1 0 0 0,0-1 0 0 0,0 1 0 0 0,0 0 0 0 0,-2-1 0 0 0,2 1 0 0 0,1 0 0 0 0,-1-1 0 0 0,1 1 0 0 0,-1-1 0 0 0,1 1 0 0 0,-1-1 0 0 0,1 0 0 0 0,-3-1 0 0 0,-12-4 0 0 0,-9-3 0 0 0,22 8 0 0 0,1 0 0 0 0,-1-1 0 0 0,0 1 0 0 0,0 0 0 0 0,0 1 0 0 0,0-1 0 0 0,0 0 0 0 0,0 1 0 0 0,0 0 0 0 0,0 0 0 0 0,-6 0 0 0 0,-24-3 0 0 0,25 3 0 0 0,0 0 0 0 0,0 0 0 0 0,-16-4 0 0 0,-28-2 0 0 0,15 6 0 0 0,13 2 0 0 0,22-2-5 0 0,1 0 0 0 0,-1 0-1 0 0,1 0 1 0 0,-1 0 0 0 0,1 0-1 0 0,-1 0 1 0 0,1 1 0 0 0,-1-1 0 0 0,1 0-1 0 0,-1 1 1 0 0,1 0 0 0 0,0-1 0 0 0,-3 2-1 0 0,3-1 0 0 0,-1 0 0 0 0,0-1-1 0 0,1 1 1 0 0,-1 0 0 0 0,0-1 0 0 0,0 1-1 0 0,0-1 1 0 0,0 0 0 0 0,1 1 0 0 0,-1-1-1 0 0,0 0 1 0 0,0 0 0 0 0,0 0-1 0 0,-3-1 1 0 0,3 1 6 0 0,0 0 0 0 0,-1-1 0 0 0,1 1 0 0 0,0 1 0 0 0,0-1 0 0 0,0 0 0 0 0,0 0 0 0 0,-3 2 0 0 0,-2-1 0 0 0,7-1 0 0 0,-1 0 0 0 0,1-1 0 0 0,-1 1 0 0 0,1 0 0 0 0,-1 0 0 0 0,1 0 0 0 0,-1 0 0 0 0,1 0 0 0 0,0 0 0 0 0,-1 0 0 0 0,1 0 0 0 0,-1 1 0 0 0,1-1 0 0 0,-1 0 0 0 0,1 0 0 0 0,-1 0 0 0 0,1 0 0 0 0,-1 1 0 0 0,1-1 0 0 0,0 0 0 0 0,-1 0 0 0 0,1 1 0 0 0,0-1 0 0 0,-1 1 0 0 0,-1 0 0 0 0,0-1 0 0 0,1 0 0 0 0,0 0 0 0 0,0 1 0 0 0,-1-1 0 0 0,1 0 0 0 0,0 1 0 0 0,0-1 0 0 0,0 0 0 0 0,0 1 0 0 0,0-1 0 0 0,0 1 0 0 0,0 0 0 0 0,0-1 0 0 0,0 1 0 0 0,0 0 0 0 0,0-1 0 0 0,0 2 0 0 0,-4-1-7 0 0,1 0 1 0 0,-1 0-1 0 0,0 0 0 0 0,1-1 1 0 0,-1 0-1 0 0,0 0 0 0 0,-7-1 1 0 0,11 1 2 0 0,0 0 0 0 0,0 0 1 0 0,0 0-1 0 0,0-1 0 0 0,0 1 1 0 0,0 0-1 0 0,0-1 0 0 0,0 1 1 0 0,1-1-1 0 0,-1 1 0 0 0,0-1 1 0 0,0 1-1 0 0,0-1 0 0 0,1 0 1 0 0,-1 1-1 0 0,0-1 0 0 0,1 0 0 0 0,-1 0 1 0 0,0 0-1 0 0,0 0 0 0 0,0-3-4 0 0,-1 1-1 0 0,1 0 0 0 0,0-1 0 0 0,0 1 1 0 0,0-1-1 0 0,-1-5 0 0 0,2 7 9 0 0,0 0 0 0 0,-1 1 0 0 0,1-1 0 0 0,0 0 0 0 0,0 0 0 0 0,0 0 0 0 0,0 1 0 0 0,0-1 0 0 0,1-3 0 0 0,0-1 0 0 0,5-26 0 0 0,0-6 0 0 0,-5-5 0 0 0,-11-39 53 0 0,8 73-51 0 0,1-1 0 0 0,-1 0 0 0 0,2 0 0 0 0,-1 1-1 0 0,2-17 1 0 0,0 8-2 0 0,-2 15 0 0 0,1 1 0 0 0,0-1 0 0 0,0 0 0 0 0,1 0 0 0 0,-1 1 0 0 0,1-6 0 0 0,2-15 0 0 0,-2 2 0 0 0,1 5 0 0 0,2-7 0 0 0,4-12-64 0 0,-5 23 64 0 0,2-4 0 0 0,-1 3 0 0 0,-3 12 2 0 0,5-9-15 0 0,-6 9-45 0 0,6-3-129 0 0,-1 2 122 0 0,13-14 367 0 0,-17 24-289 0 0,-5 5-31 0 0,-7 4-115 0 0,-4 6-140 0 0,-25 27-1 0 0,5-6 117 0 0,32-41 145 0 0,1 1 1 0 0,0-1-1 0 0,0 1 1 0 0,0 0 0 0 0,-2 6-1 0 0,-4 7 25 0 0,-8 23 40 0 0,13-21-50 0 0,1-3-17 0 0,2-15 10 0 0,-1 0-1 0 0,1 1 1 0 0,0-1-1 0 0,-1 0 1 0 0,1 1-1 0 0,0-1 1 0 0,0 0-1 0 0,0 1 1 0 0,0-1-1 0 0,0 0 0 0 0,0 1 1 0 0,1-1-1 0 0,-1 0 1 0 0,0 1-1 0 0,1-1 1 0 0,-1 0-1 0 0,1 0 1 0 0,0 3-1 0 0,1-1-15 0 0,6 21-59 0 0,0-1-111 0 0,13 27 0 0 0,-8-17 263 0 0,0 4-18 0 0,-12-31-17 0 0,0 0 0 0 0,0 0 0 0 0,0 0-1 0 0,-1 0 1 0 0,0 8 0 0 0,0-11-22 0 0,-1-1 26 0 0,-4 3-20 0 0,2 3 20 0 0,0-2-31 0 0,0 1-11 0 0,0-1 0 0 0,-4-4 11 0 0,-6-1 27 0 0,9-1 19 0 0,-7-1-35 0 0,-17-2-22 0 0,25 4 0 0 0,-2 0 0 0 0,0 0 0 0 0,1-1 0 0 0,-1 0 0 0 0,0 1 0 0 0,-6-2 0 0 0,8 2-12 0 0,7 3-47 0 0,-2-2 5 0 0,0 1 44 0 0,0-1 0 0 0,0 0 0 0 0,1 1 0 0 0,-1-1 0 0 0,1 0 0 0 0,-1 0 1 0 0,1 0-1 0 0,3 2 0 0 0,-6-4 11 0 0,9 3-71 0 0,-5-1 22 0 0,0-1-1 0 0,1 1 1 0 0,-1-1-1 0 0,8 0 1 0 0,12 4-158 0 0,26 9 345 0 0,-50-14-139 0 0,1 1 1 0 0,-1-1-1 0 0,1 0 0 0 0,-1 0 1 0 0,1 1-1 0 0,-1-1 0 0 0,1 0 1 0 0,-1 0-1 0 0,1 0 0 0 0,-1 1 1 0 0,1-1-1 0 0,-1 0 0 0 0,1 0 1 0 0,0 0-1 0 0,-1 0 0 0 0,1 0 1 0 0,-1 0-1 0 0,1 0 0 0 0,-1 0 1 0 0,1 0-1 0 0,0-1 0 0 0,-1 1 1 0 0,1 0-1 0 0,-1 0 0 0 0,1 0 1 0 0,-1-1-1 0 0,1 1 0 0 0,-1 0 0 0 0,1-1 1 0 0,-1 1-1 0 0,0 0 0 0 0,1-1 1 0 0,2 0 41 0 0,-1 1-40 0 0,-1 1-1 0 0,1-1 0 0 0,0 0 0 0 0,0 0 1 0 0,-1 0-1 0 0,1-1 0 0 0,0 1 0 0 0,0 0 0 0 0,-1-1 1 0 0,4 0-1 0 0,6 0-4 0 0,-2 2 3 0 0,0 0 0 0 0,0-1 0 0 0,0 0 0 0 0,0 0 0 0 0,11-2 0 0 0,12-1 0 0 0,-14 3-12 0 0,1 1 0 0 0,-1 1 1 0 0,35 9-1 0 0,17 2-13 0 0,-39-8 25 0 0,-20-3 0 0 0,1 0 0 0 0,15 0 0 0 0,23 3 0 0 0,-20-2 0 0 0,2 1 10 0 0,-19-2 5 0 0,0 0-1 0 0,20-1 0 0 0,-21-1-11 0 0,0 1 0 0 0,0 0 0 0 0,0 1 0 0 0,0 0-1 0 0,11 5 1 0 0,-12-4 20 0 0,0 0 0 0 0,0-1 0 0 0,0 0-1 0 0,1-1 1 0 0,17 0 0 0 0,-5 2 77 0 0,-21-3-96 0 0,-1 1 0 0 0,1-1-1 0 0,-1 1 1 0 0,1-1 0 0 0,-1 0-1 0 0,1 0 1 0 0,-1 0 0 0 0,1-1-1 0 0,3 0 1 0 0,-3 1 5 0 0,-1-1-1 0 0,0 1 0 0 0,0 0 1 0 0,1 0-1 0 0,-1 0 0 0 0,0 0 1 0 0,0 0-1 0 0,1 1 0 0 0,-1-1 1 0 0,0 1-1 0 0,3 0 1 0 0,-3 0-3 0 0,1 0 1 0 0,-1-1 0 0 0,0 1 0 0 0,1-1 0 0 0,-1 0 0 0 0,0 0 0 0 0,1 1 0 0 0,-1-1 0 0 0,1-1 0 0 0,-1 1 0 0 0,0 0 0 0 0,1-1 0 0 0,-1 1 0 0 0,0-1 0 0 0,1 0 0 0 0,3-1 445 0 0,-31-5-236 0 0,-54 2-113 0 0,8 1-14 0 0,20 0-89 0 0,-14-3 0 0 0,36 3 0 0 0,0-2 0 0 0,-42-13 0 0 0,48 11 0 0 0,-45-8 0 0 0,-1 1 0 0 0,-21-15 0 0 0,76 24 0 0 0,-1 0 0 0 0,1-2 0 0 0,-24-15 0 0 0,34 20-8 0 0,0-1 0 0 0,0 1 0 0 0,0-1 0 0 0,1 1 0 0 0,0-1 0 0 0,-6-8-1 0 0,8 10 5 0 0,0 1 0 0 0,0-1-1 0 0,0 0 1 0 0,1 1-1 0 0,-1-1 1 0 0,0 0 0 0 0,1 0-1 0 0,-1 0 1 0 0,1 1-1 0 0,0-1 1 0 0,-1 0 0 0 0,1 0-1 0 0,0 0 1 0 0,0 0-1 0 0,0 0 1 0 0,1 0-1 0 0,-1 0 1 0 0,0 1 0 0 0,1-1-1 0 0,1-3 1 0 0,1-2-36 0 0,1 0 0 0 0,0 1 1 0 0,1 0-1 0 0,-1 0 0 0 0,1 1 0 0 0,1-1 1 0 0,-1 1-1 0 0,1 0 0 0 0,0 0 0 0 0,0 1 1 0 0,8-5-1 0 0,10-4-64 0 0,44-18 1 0 0,-58 27 103 0 0,356-128-482 0 0,-226 92 429 0 0,-115 33 96 0 0,-18 5-14 0 0,-1 1 0 0 0,0-2-1 0 0,1 1 1 0 0,-1 0 0 0 0,11-8 0 0 0,-10 7 16 0 0,3-3-2 0 0,-10 5-37 0 0,0 1 1 0 0,0 0-1 0 0,0-1 1 0 0,0 1-1 0 0,0 0 1 0 0,1-1-1 0 0,-1 1 1 0 0,-1 0-1 0 0,1-1 1 0 0,0 1-1 0 0,0 0 1 0 0,0-1 0 0 0,0 1-1 0 0,0 0 1 0 0,0-1-1 0 0,0 1 1 0 0,0 0-1 0 0,0-1 1 0 0,-1 1-1 0 0,1 0 1 0 0,0-1-1 0 0,0 1 1 0 0,0 0-1 0 0,-1 0 1 0 0,1-1-1 0 0,0 1 1 0 0,0 0 0 0 0,-1 0-1 0 0,1 0 1 0 0,0-1-1 0 0,-1 1 1 0 0,1 0-1 0 0,0 0 1 0 0,0 0-1 0 0,-1 0 1 0 0,-3-3 42 0 0,-1 0 1 0 0,1 1 0 0 0,-1 0-1 0 0,1 0 1 0 0,-1 0 0 0 0,0 1-1 0 0,0 0 1 0 0,-9-2 0 0 0,-42-1 38 0 0,37 4-50 0 0,-104 4-107 0 0,75 0-22 0 0,-75 8 1 0 0,41-3 92 0 0,-80 12-97 0 0,0 0-2 0 0,137-18 90 0 0,12-1-25 0 0,-23 0 0 0 0,35-2-58 0 0,11-1-10 0 0,8 0-159 0 0,24-4 0 0 0,-5 0 105 0 0,47-8-32 0 0,-20 3 73 0 0,141-21-127 0 0,-111 18 240 0 0,28-4 0 0 0,61-4 0 0 0,-104 8-2 0 0,-20 3 69 0 0,18-7 220 0 0,-66 13-144 0 0,-11 4-133 0 0,0 0 0 0 0,0-1-1 0 0,0 1 1 0 0,0 0 0 0 0,0 0-1 0 0,0 0 1 0 0,0 0 0 0 0,0-1-1 0 0,0 1 1 0 0,0 0 0 0 0,0 0-1 0 0,-1 0 1 0 0,1 0 0 0 0,0 0 0 0 0,0-1-1 0 0,0 1 1 0 0,0 0 0 0 0,0 0-1 0 0,0 0 1 0 0,0 0 0 0 0,0-1-1 0 0,0 1 1 0 0,0 0 0 0 0,-1 0-1 0 0,1 0 1 0 0,0 0 0 0 0,0 0 0 0 0,0 0-1 0 0,0 0 1 0 0,0 0 0 0 0,-1-1-1 0 0,1 1 1 0 0,0 0 0 0 0,-2-1 32 0 0,0 0 1 0 0,0 0-1 0 0,0 1 1 0 0,0-1 0 0 0,0 0-1 0 0,-1 1 1 0 0,-2-1-1 0 0,-123 3-9 0 0,40 2-39 0 0,-53 3 34 0 0,63-2-3 0 0,-140 9-87 0 0,97-4 48 0 0,72-4 13 0 0,-32 7 1 0 0,74-12-303 0 0,12 1 179 0 0,14-1-25 0 0,243-36-443 0 0,44-8 621 0 0,20 2 137 0 0,-179 29 44 0 0,-67 8-39 0 0,-29 1-72 0 0,65-8-277 0 0,-83 7 123 0 0,-16 3 129 0 0,-1-2 0 0 0,25-6 0 0 0,-26 5 11 0 0,-13 4-66 0 0,1 0 0 0 0,-1 0 1 0 0,0-1-1 0 0,0 1 0 0 0,0-1 1 0 0,1 0-1 0 0,-1 0 0 0 0,0 0 1 0 0,0 0-1 0 0,0 0 0 0 0,0 0 1 0 0,3-3-1 0 0,-6 3-11 0 0,1 1 0 0 0,0-1 1 0 0,-1 1-1 0 0,1-1 0 0 0,-1 1 0 0 0,1-1 0 0 0,-1 1 0 0 0,1-1 0 0 0,-1 1 0 0 0,1 0 1 0 0,-1-1-1 0 0,0 1 0 0 0,1 0 0 0 0,-1-1 0 0 0,0 1 0 0 0,1 0 0 0 0,-2 0 0 0 0,2-1 6 0 0,-9-2 6 0 0,1 1 0 0 0,-1-1-1 0 0,1 1 1 0 0,-1 1 0 0 0,0-1-1 0 0,0 2 1 0 0,-17 0 0 0 0,-63 8-51 0 0,83-7 20 0 0,-304 49-598 0 0,252-37 550 0 0,-176 43-101 0 0,189-42 155 0 0,-15 5-29 0 0,-80 35 1 0 0,122-45 33 0 0,-19 8 0 0 0,-60 39 0 0 0,79-44-16 0 0,10-8 3 0 0,0 1 1 0 0,-9 9-1 0 0,15-12-3 0 0,0 0 0 0 0,0 0 0 0 0,0 0 0 0 0,1 0 0 0 0,-1 0 0 0 0,1 0 0 0 0,-1 0 0 0 0,1 1 0 0 0,0-1 0 0 0,0 1 0 0 0,0-1 0 0 0,-1 6-1 0 0,2-7 4 0 0,-1 0-1 0 0,2 0 0 0 0,-1 0 1 0 0,0 0-1 0 0,0 0 0 0 0,0 0 0 0 0,0 0 1 0 0,1 0-1 0 0,-1 0 0 0 0,0 1 1 0 0,1-1-1 0 0,-1 0 0 0 0,1-1 0 0 0,-1 1 1 0 0,1 0-1 0 0,-1 0 0 0 0,1 0 0 0 0,0 0 1 0 0,0 0-1 0 0,-1-1 0 0 0,1 1 1 0 0,0 0-1 0 0,0 0 0 0 0,0-1 0 0 0,0 1 1 0 0,0-1-1 0 0,0 1 0 0 0,0-1 0 0 0,0 1 1 0 0,2 0-1 0 0,2 1-94 0 0,1 0 0 0 0,0-1 0 0 0,12 3 0 0 0,25 0-115 0 0,-1-1 0 0 0,49-4 1 0 0,86-13 193 0 0,-88 6-34 0 0,278-24 63 0 0,-253 25 95 0 0,-35 3 26 0 0,-33 3-62 0 0,-30 1-32 0 0,0 0-1 0 0,21-4 1 0 0,-17 2 140 0 0,-19 2-49 0 0,-3 0 2 0 0,-78 7 576 0 0,-50 16-431 0 0,64-9-255 0 0,-225 47-156 0 0,43 1 12 0 0,196-47 112 0 0,-86 30-32 0 0,66-21 55 0 0,-37 21-1 0 0,108-45-1 0 0,0 1-1 0 0,0-1 1 0 0,1 0 0 0 0,-1 1-1 0 0,0-1 1 0 0,0 1-1 0 0,0-1 1 0 0,1 1 0 0 0,-1 0-1 0 0,0-1 1 0 0,1 1-1 0 0,-1 0 1 0 0,0 0-1 0 0,1-1 1 0 0,-1 1 0 0 0,0 1-1 0 0,1-1-4 0 0,0-1-1 0 0,0 1 1 0 0,0-1-1 0 0,0 1 1 0 0,0-1-1 0 0,0 0 1 0 0,0 1-1 0 0,0-1 1 0 0,0 1-1 0 0,0-1 1 0 0,0 1-1 0 0,1-1 1 0 0,-1 0-1 0 0,0 1 1 0 0,0-1-1 0 0,0 1 1 0 0,1-1-1 0 0,-1 0 1 0 0,0 1-1 0 0,1-1 1 0 0,-1 0-1 0 0,0 0 1 0 0,0 1-1 0 0,2-1 1 0 0,0 2-38 0 0,1 0-1 0 0,1 0 1 0 0,-1-1-1 0 0,0 1 1 0 0,0-1 0 0 0,0 0-1 0 0,5 1 1 0 0,4-1-83 0 0,0 0 0 0 0,0 0 1 0 0,1-1-1 0 0,-1-1 0 0 0,13-2 0 0 0,7 0 52 0 0,92-13-30 0 0,-42 3 99 0 0,165-25 122 0 0,-151 24 28 0 0,55-6 42 0 0,50-5 0 0 0,-154 19-120 0 0,39-1 60 0 0,-41 2 378 0 0,-51 6-444 0 0,1-1 0 0 0,-1 1 0 0 0,-9 3 0 0 0,-8 1 36 0 0,-119 23 40 0 0,38-7-328 0 0,-162 28-520 0 0,46 2 564 0 0,188-41 209 0 0,-36 17-1 0 0,37-14 7 0 0,29-12-64 0 0,-1 1-1 0 0,0-1 0 0 0,1 1 1 0 0,-1 0-1 0 0,1-1 1 0 0,-1 1-1 0 0,1 0 1 0 0,0 0-1 0 0,0 1 0 0 0,0-1 1 0 0,0 0-1 0 0,-3 5 1 0 0,5-6-7 0 0,0-1 1 0 0,-1 1 0 0 0,1-1 0 0 0,0 1 0 0 0,0 0-1 0 0,-1-1 1 0 0,1 1 0 0 0,0-1 0 0 0,0 1 0 0 0,0 0-1 0 0,0-1 1 0 0,0 1 0 0 0,0-1 0 0 0,0 1 0 0 0,0 0-1 0 0,0-1 1 0 0,0 1 0 0 0,0-1 0 0 0,1 1 0 0 0,-1 0-1 0 0,0-1 1 0 0,0 1 0 0 0,0-1 0 0 0,1 2 0 0 0,0-2-15 0 0,0 1 1 0 0,0 0-1 0 0,0 0 1 0 0,0-1 0 0 0,0 1-1 0 0,0-1 1 0 0,0 1 0 0 0,1-1-1 0 0,-1 1 1 0 0,0-1-1 0 0,0 0 1 0 0,0 1 0 0 0,1-1-1 0 0,-1 0 1 0 0,0 0 0 0 0,0 0-1 0 0,2 0 1 0 0,26-1-279 0 0,38-4 1 0 0,-53 3 249 0 0,53-8-4 0 0,95-26 1 0 0,5 5 371 0 0,-94 20-131 0 0,63-6 104 0 0,-65 8-158 0 0,68-2 5 0 0,-134 10-132 0 0,12 4 86 0 0,-17-2-72 0 0,-1 0 0 0 0,0 0 0 0 0,1 0 0 0 0,-1 1 0 0 0,0-1 0 0 0,0 0 0 0 0,0 0 0 0 0,0-1 0 0 0,0 1 0 0 0,0 0 0 0 0,-2 1 0 0 0,-23 13 142 0 0,-1-2 1 0 0,-33 11-1 0 0,-4 2-105 0 0,23-8-127 0 0,13-6-17 0 0,-34 19 0 0 0,13-5 83 0 0,28-15 0 0 0,-20 12 0 0 0,12-7-10 0 0,24-14 5 0 0,0 1 0 0 0,0-1 1 0 0,0 1-1 0 0,0 0 0 0 0,1 1 0 0 0,-1-1 0 0 0,1 1 1 0 0,-4 4-1 0 0,3-2-22 0 0,3-5 21 0 0,0 1 1 0 0,1 0 0 0 0,0 0 0 0 0,-1-1 0 0 0,1 1 0 0 0,-2 4-1 0 0,3-5-4 0 0,0-1 0 0 0,0 1 0 0 0,0-1-1 0 0,-1 1 1 0 0,1-1 0 0 0,1 1-1 0 0,-1-1 1 0 0,0 1 0 0 0,0-1 0 0 0,0 1-1 0 0,0-1 1 0 0,0 1 0 0 0,0-1 0 0 0,0 1-1 0 0,1-1 1 0 0,-1 0 0 0 0,0 1-1 0 0,0-1 1 0 0,1 1 0 0 0,-1-1 0 0 0,0 0-1 0 0,1 1 1 0 0,-1-1 0 0 0,0 0-1 0 0,1 1 1 0 0,-1-1 0 0 0,0 0 0 0 0,1 1-1 0 0,-1-1 1 0 0,1 0 0 0 0,-1 0-1 0 0,1 0 1 0 0,-1 1 0 0 0,1-1 0 0 0,-1 0-1 0 0,0 0 1 0 0,1 0 0 0 0,-1 0-1 0 0,2 0 1 0 0,12 4-63 0 0,1-1-1 0 0,0 0 1 0 0,0-2-1 0 0,0 1 1 0 0,0-2-1 0 0,22-1 1 0 0,92-18-32 0 0,-119 18 100 0 0,36-9 37 0 0,58-21 0 0 0,-79 24-15 0 0,-20 6-1 0 0,1 0-1 0 0,-1 0 1 0 0,0-1 0 0 0,0 0 0 0 0,1 0 0 0 0,-1-1 0 0 0,-1 1 0 0 0,7-5 0 0 0,-7 4 13 0 0,10-8 122 0 0,-14 11-148 0 0,0-1-1 0 0,0 1 1 0 0,1 0 0 0 0,-1 0-1 0 0,0 0 1 0 0,0-1-1 0 0,0 1 1 0 0,0 0 0 0 0,0 0-1 0 0,1-1 1 0 0,-1 1-1 0 0,0 0 1 0 0,0 0 0 0 0,0-1-1 0 0,0 1 1 0 0,0 0-1 0 0,0 0 1 0 0,0-1 0 0 0,0 1-1 0 0,0 0 1 0 0,0 0-1 0 0,0-1 1 0 0,0 1 0 0 0,0 0-1 0 0,0 0 1 0 0,0-1-1 0 0,0 1 1 0 0,0 0 0 0 0,-1 0-1 0 0,1 0 1 0 0,0-1-1 0 0,0 1 1 0 0,0 0 0 0 0,0 0-1 0 0,0-1 1 0 0,-1 1-1 0 0,1 0 1 0 0,0 0 0 0 0,0 0-1 0 0,0 0 1 0 0,0-1-1 0 0,-1 1 1 0 0,1 0 0 0 0,0 0-1 0 0,0 0 1 0 0,-1 0-1 0 0,1 0 1 0 0,0 0 0 0 0,0 0-1 0 0,-1 0 1 0 0,1-1-1 0 0,0 1 1 0 0,0 0 0 0 0,-1 0-1 0 0,1 0 1 0 0,0 0-1 0 0,0 0 1 0 0,-1 1 0 0 0,-7-2 3 0 0,0 0 1 0 0,0 1 0 0 0,0 0-1 0 0,1 0 1 0 0,-1 1 0 0 0,0 0-1 0 0,0 1 1 0 0,0 0 0 0 0,-13 4 0 0 0,-6 2 0 0 0,1 0-45 0 0,-33 13 1 0 0,33-10 13 0 0,-28 14-51 0 0,11-4 23 0 0,33-16 20 0 0,1 0 1 0 0,-17 13-1 0 0,-3 1-39 0 0,24-16 56 0 0,1 0-1 0 0,0 0 1 0 0,1 0-1 0 0,-1 0 0 0 0,1 0 1 0 0,-1 1-1 0 0,1 0 1 0 0,-5 6-1 0 0,8-9 15 0 0,0 0 0 0 0,0 0 0 0 0,0-1 0 0 0,0 1 0 0 0,0 0 0 0 0,0 0 1 0 0,0-1-1 0 0,0 1 0 0 0,0 0 0 0 0,0 0 0 0 0,0 0 0 0 0,1-1 0 0 0,-1 1 0 0 0,0 0 0 0 0,0 0 0 0 0,1-1 0 0 0,-1 1 0 0 0,1 0 0 0 0,-1-1 0 0 0,0 1 0 0 0,1-1 0 0 0,-1 1 0 0 0,1 0 0 0 0,0-1 0 0 0,-1 1 0 0 0,1-1 0 0 0,-1 1 1 0 0,1-1-1 0 0,0 0 0 0 0,-1 1 0 0 0,1-1 0 0 0,0 1 0 0 0,1-1 0 0 0,25 13-72 0 0,-15-11 15 0 0,-1 0 1 0 0,1-1 0 0 0,0 0-1 0 0,-1 0 1 0 0,1-1-1 0 0,0-1 1 0 0,13-2-1 0 0,3 1 51 0 0,46-6 29 0 0,11 0 36 0 0,-28 3-61 0 0,38 1-82 0 0,-41 3 80 0 0,-41 0 57 0 0,0 1 0 0 0,0 0 1 0 0,1 0-1 0 0,-1 1 1 0 0,0 1-1 0 0,25 6 1 0 0,-38-8-48 0 0,1 0 1 0 0,-1 0 0 0 0,0 0 0 0 0,0 0 0 0 0,1 0 0 0 0,-1 0 0 0 0,0 0 0 0 0,1 0 0 0 0,-1 0 0 0 0,0 0 0 0 0,0 1 0 0 0,1-1 0 0 0,-1 0 0 0 0,0 0 0 0 0,0 0-1 0 0,1 0 1 0 0,-1 0 0 0 0,0 0 0 0 0,0 1 0 0 0,0-1 0 0 0,1 0 0 0 0,-1 0 0 0 0,0 0 0 0 0,0 1 0 0 0,0-1 0 0 0,1 0 0 0 0,-1 0 0 0 0,0 1 0 0 0,0-1 0 0 0,0 0-1 0 0,0 0 1 0 0,0 1 0 0 0,0-1 0 0 0,0 0 0 0 0,0 1 0 0 0,0-1 0 0 0,1 0 0 0 0,-1 0 0 0 0,0 1 0 0 0,0-1 0 0 0,-1 0 0 0 0,1 0 0 0 0,0 1 0 0 0,0-1 0 0 0,0 0-1 0 0,0 1 1 0 0,0-1 0 0 0,0 0 0 0 0,0 0 0 0 0,0 1 0 0 0,0-1 0 0 0,-1 0 0 0 0,1 0 0 0 0,0 1 0 0 0,0-1 0 0 0,0 0 0 0 0,0 0 0 0 0,-1 0 0 0 0,1 1 0 0 0,0-1-1 0 0,0 0 1 0 0,-1 0 0 0 0,1 0 0 0 0,-20 11 122 0 0,16-9-102 0 0,-24 10-17 0 0,-29 7 0 0 0,-2 1-10 0 0,-74 26-76 0 0,34-13-38 0 0,78-23 89 0 0,-1 0-1 0 0,-38 25 0 0 0,53-30 31 0 0,1-1-1 0 0,0 2 1 0 0,-8 7-1 0 0,11-11-19 0 0,1 0 1 0 0,0 1-1 0 0,0 0 1 0 0,0-1-1 0 0,0 1 1 0 0,1 0-1 0 0,-1 0 1 0 0,1 0-1 0 0,-1 0 0 0 0,0 4 1 0 0,1-5-132 0 0,11 3-131 0 0,-5-3 250 0 0,-1 0 0 0 0,1 0 0 0 0,0-1 0 0 0,0 1 0 0 0,-1-2 0 0 0,1 1 0 0 0,0 0 0 0 0,0-1 0 0 0,7 0 1 0 0,46-5-20 0 0,49-9 129 0 0,127 0 0 0 0,-199 20 62 0 0,-42 7 128 0 0,-94 39 347 0 0,92-48-638 0 0,-34 24 19 0 0,40-26-23 0 0,0 0-1 0 0,0 0 1 0 0,1 0-1 0 0,-1 1 1 0 0,1-1-1 0 0,0 1 1 0 0,0-1-1 0 0,0 1 1 0 0,0 0-1 0 0,-2 3 1 0 0,2 2-1 0 0,1 0-19 0 0,5 1 32 0 0,-1-6 8 0 0,-1-1-1 0 0,0 1 1 0 0,1-1 0 0 0,0 1-1 0 0,-1-1 1 0 0,1 0 0 0 0,0 0-1 0 0,0 0 1 0 0,6 2-1 0 0,32 10-58 0 0,-3-2 30 0 0,-19-5 30 0 0,-15-5 4 0 0,0-1-1 0 0,0 0 0 0 0,0 1 0 0 0,0 0 0 0 0,0 0 0 0 0,0 0 0 0 0,-1 1 0 0 0,1-1 1 0 0,-1 1-1 0 0,5 4 0 0 0,-7-5 12 0 0,0 0 0 0 0,1 0 0 0 0,-1 0 0 0 0,0 1 0 0 0,-1-1 0 0 0,1 0 0 0 0,0 0 0 0 0,0 3 0 0 0,-1 0-14 0 0,0-1 1 0 0,0 1-1 0 0,-1 0 0 0 0,1-1 1 0 0,-1 1-1 0 0,0 0 0 0 0,0-1 0 0 0,-1 1 1 0 0,1-1-1 0 0,-4 6 0 0 0,3-5 24 0 0,0 1 0 0 0,0 0 0 0 0,-3 12 0 0 0,5-16-12 0 0,0 0-1 0 0,-1 0 1 0 0,1 0-1 0 0,-1 0 1 0 0,1 0-1 0 0,-1 0 1 0 0,0 0-1 0 0,0 0 1 0 0,-1 2-1 0 0,-13 27-63 0 0,11-20 187 0 0,3-5-124 0 0,2-1 1 0 0,0-4 42 0 0,0 0 1 0 0,5 0-44 0 0,2 0-10 0 0,-8-1 1 0 0,1 0 0 0 0,-1 0 0 0 0,0 0 0 0 0,1 0 0 0 0,-1 0 0 0 0,1 0-1 0 0,-1 0 1 0 0,0 0 0 0 0,1 0 0 0 0,-1 0 0 0 0,0 0 0 0 0,1-1 0 0 0,-1 1 0 0 0,1 0-1 0 0,-1 0 1 0 0,0 0 0 0 0,1 0 0 0 0,-1 0 0 0 0,0-1 0 0 0,0 1 0 0 0,1 0 0 0 0,-1 0 0 0 0,0-1-1 0 0,1 1 1 0 0,-1 0 0 0 0,0-1 0 0 0,0 1 0 0 0,1 0 0 0 0,-1 0 0 0 0,0-1 0 0 0,0 1 0 0 0,0-1-1 0 0,0 1 1 0 0,0 0 0 0 0,1-1 0 0 0,-1 1 0 0 0,0-1 0 0 0,1-2 32 0 0,0-1 0 0 0,1 0 0 0 0,0 0 1 0 0,-1 0-1 0 0,0 0 0 0 0,0 0 1 0 0,-1 0-1 0 0,1 0 0 0 0,-1 0 0 0 0,1 0 1 0 0,-2-8-1 0 0,4-23 46 0 0,-3 30-76 0 0,1 0 0 0 0,-1 1 0 0 0,0-1-1 0 0,0-6 1 0 0,0 5 18 0 0,0 1 0 0 0,0 0-1 0 0,0-1 1 0 0,1-4-1 0 0,1 0 13 0 0,-1 1-1 0 0,-1 0 0 0 0,0-13 0 0 0,0-12 106 0 0,3-21-51 0 0,11-98 178 0 0,-8 105-242 0 0,-4 30-2 0 0,7-33-1 0 0,21-58-20 0 0,-20 60 0 0 0,-7 33 0 0 0,8-26 0 0 0,1-2 24 0 0,-9 29-11 0 0,1 1 1 0 0,8-19-1 0 0,1-2-13 0 0,-8 21 0 0 0,1 0 0 0 0,8-14 0 0 0,2-6-35 0 0,-11 24 17 0 0,-1 0 1 0 0,10-12-1 0 0,0 0-110 0 0,21-40 0 0 0,-32 57 109 0 0,0 0 0 0 0,1 1 0 0 0,7-9 1 0 0,-9 10 11 0 0,1 0 0 0 0,0-1 0 0 0,-1 1 0 0 0,1 0 0 0 0,-1-1 0 0 0,0 1 0 0 0,0-1 0 0 0,2-5-1 0 0,-4 7-34 0 0,2 1 42 0 0,-1 0 22 0 0,-1 13-198 0 0,-1-3 145 0 0,0 0 0 0 0,0 0-1 0 0,-1 1 1 0 0,0-1-1 0 0,-4 11 1 0 0,-20 45-191 0 0,5-14 55 0 0,-3 11 109 0 0,-15 44-28 0 0,5 8 86 0 0,26-87 0 0 0,5-18 0 0 0,1-1 0 0 0,-3 16 0 0 0,3 0 600 0 0,30-76-536 0 0,13-31-64 0 0,-37 71 3 0 0,21-45 22 0 0,27-98 0 0 0,10-60 77 0 0,-51 179-97 0 0,10-14 70 0 0,-25 66-87 0 0,1-4-43 0 0,0-1-1 0 0,-5 13 0 0 0,-98 228-221 0 0,83-194 218 0 0,5-19 58 0 0,11-26 28 0 0,-8 22 0 0 0,9-18-1 0 0,4-12-16 0 0,0-1 0 0 0,0 1 0 0 0,1 0-1 0 0,-2 7 1 0 0,1-5-10 0 0,0-2 11 0 0,1-4 322 0 0,-1-9-269 0 0,-1 1-64 0 0,3 5 0 0 0,-1 0 0 0 0,1 1 0 0 0,-1-1 0 0 0,1 1 0 0 0,-1-1 0 0 0,1 0 0 0 0,0 0 0 0 0,0 1 0 0 0,-1-1 0 0 0,1 0 0 0 0,1 1 0 0 0,-1-1 0 0 0,0 0 0 0 0,0 1 0 0 0,1-1 0 0 0,0-3 0 0 0,0 2 0 0 0,-1 0 0 0 0,1 0 0 0 0,-1 0 0 0 0,0-1 0 0 0,0 1 0 0 0,-1-5 0 0 0,1-11 0 0 0,0 9-35 0 0,0 1-1 0 0,-1 0 0 0 0,0 0 1 0 0,0 0-1 0 0,-1 1 1 0 0,0-1-1 0 0,-1 0 1 0 0,1 1-1 0 0,-2-1 0 0 0,1 1 1 0 0,-1 0-1 0 0,-1 0 1 0 0,0 0-1 0 0,0 1 0 0 0,0-1 1 0 0,-1 1-1 0 0,0 0 1 0 0,-11-9-1 0 0,13 13 26 0 0,1 1 0 0 0,-1 1-1 0 0,0-1 1 0 0,0 0 0 0 0,0 1-1 0 0,0 0 1 0 0,0 0 0 0 0,0 0-1 0 0,0 0 1 0 0,0 1 0 0 0,0-1-1 0 0,-1 1 1 0 0,1 0 0 0 0,0 0-1 0 0,0 1 1 0 0,0 0 0 0 0,0-1-1 0 0,-8 3 1 0 0,2 1-19 0 0,-1-1 1 0 0,1 1-1 0 0,0 1 1 0 0,1-1-1 0 0,-1 2 1 0 0,-9 6-1 0 0,1 0-37 0 0,2 1 0 0 0,0 1 0 0 0,-20 20 0 0 0,30-27 70 0 0,-2 1 8 0 0,1 1 0 0 0,-1 0 1 0 0,1 1-1 0 0,1 0 0 0 0,-10 19 1 0 0,14-23 6 0 0,-1 0 1 0 0,1 0 0 0 0,1 0 0 0 0,-1 0 0 0 0,1 0-1 0 0,-1 7 1 0 0,2-12-19 0 0,0 1 1 0 0,0-1-1 0 0,0 1 0 0 0,1-1 0 0 0,-1 1 0 0 0,0-1 0 0 0,0 0 0 0 0,1 1 0 0 0,-1-1 1 0 0,1 1-1 0 0,-1-1 0 0 0,1 0 0 0 0,0 1 0 0 0,0-1 0 0 0,-1 0 0 0 0,1 0 0 0 0,0 0 0 0 0,0 0 1 0 0,0 0-1 0 0,0 0 0 0 0,0 0 0 0 0,0 0 0 0 0,1 0 0 0 0,-1 0 0 0 0,0 0 0 0 0,0 0 1 0 0,1-1-1 0 0,-1 1 0 0 0,0-1 0 0 0,1 1 0 0 0,1 0 0 0 0,4-1 12 0 0,-1 0-1 0 0,0 0 0 0 0,1 0 1 0 0,-1-1-1 0 0,0 0 1 0 0,1 0-1 0 0,-1-1 0 0 0,0 1 1 0 0,8-4-1 0 0,0-2-3 0 0,0 0 0 0 0,0-1 1 0 0,0-1-1 0 0,15-13 0 0 0,16-10 9 0 0,-30 22-15 0 0,1-1 0 0 0,-2-1-1 0 0,20-19 1 0 0,11-11 50 0 0,14-15-42 0 0,-21 19 93 0 0,-24 24-9 0 0,19-23-1 0 0,-16 16-25 0 0,-10 14-58 0 0,-1 0 0 0 0,-1-1-1 0 0,1 0 1 0 0,-1 0 0 0 0,-1 0-1 0 0,6-13 1 0 0,-9 20-9 0 0,-1 1-1 0 0,0-1 1 0 0,1 0 0 0 0,-1 0-1 0 0,0 1 1 0 0,0-1 0 0 0,0 0-1 0 0,1 0 1 0 0,-1 0 0 0 0,0 1-1 0 0,0-1 1 0 0,0 0 0 0 0,0 0 0 0 0,-1 0-1 0 0,1 1 1 0 0,0-1 0 0 0,0 0-1 0 0,0 0 1 0 0,-1 1 0 0 0,1-1-1 0 0,0 0 1 0 0,-1-1 0 0 0,0 2 8 0 0,0-1 0 0 0,1 1 0 0 0,-1-1 0 0 0,0 1 0 0 0,1-1 0 0 0,-1 1 1 0 0,0 0-1 0 0,0 0 0 0 0,0-1 0 0 0,1 1 0 0 0,-1 0 0 0 0,0 0 0 0 0,0 0 1 0 0,0 0-1 0 0,1 0 0 0 0,-1 0 0 0 0,-2 0 0 0 0,-2 0 15 0 0,0 1-1 0 0,0 0 1 0 0,0 0-1 0 0,0 1 1 0 0,-8 3-1 0 0,-65 23-244 0 0,-112 67 121 0 0,45-12-38 0 0,91-57 137 0 0,39-20 0 0 0,0 2 0 0 0,-19 11 0 0 0,-34 19 0 0 0,66-36-1 0 0,2-2 1 0 0,-1 1-1 0 0,1-1 1 0 0,-1 0-1 0 0,1 1 1 0 0,-1-1-1 0 0,1 0 1 0 0,-1 0 0 0 0,1 1-1 0 0,-1-1 1 0 0,1 0-1 0 0,-1 0 1 0 0,1 0-1 0 0,-1 0 1 0 0,1 1 0 0 0,-1-1-1 0 0,1 0 1 0 0,-1 0-1 0 0,1 0 1 0 0,-1 0-1 0 0,0 0 1 0 0,1 0-1 0 0,-1 0 1 0 0,1-1 0 0 0,-1 1-1 0 0,1 0 1 0 0,-1 0-1 0 0,0-1 1 0 0,1 0-21 0 0,0-1 1 0 0,1 1-1 0 0,-1-1 0 0 0,1 0 1 0 0,-1 1-1 0 0,1-1 1 0 0,-1 1-1 0 0,1-1 0 0 0,0 1 1 0 0,1-2-1 0 0,0 0 6 0 0,1 0-1 0 0,-1 0 1 0 0,1 1-1 0 0,0-1 1 0 0,4-2-1 0 0,12-13-51 0 0,-11 8 32 0 0,1 1 0 0 0,0 0 0 0 0,0 0-1 0 0,19-13 1 0 0,36-30-113 0 0,-15 12 104 0 0,31-29 46 0 0,-31 25 64 0 0,83-77 221 0 0,-102 94-181 0 0,33-38 1 0 0,-60 61-76 0 0,0 0 0 0 0,0 0 0 0 0,0 0 0 0 0,-1-1 0 0 0,0 1 0 0 0,0-1 0 0 0,0 1 0 0 0,2-8 0 0 0,-4 11-20 0 0,1 0 0 0 0,-1 0 0 0 0,0 0 0 0 0,1-1 0 0 0,-1 1 0 0 0,0 0 0 0 0,0 0 0 0 0,0-1 0 0 0,0 1 0 0 0,0 0 0 0 0,0 0 0 0 0,-1-1 0 0 0,1 1 0 0 0,0 0 0 0 0,-1 0 0 0 0,1 0 0 0 0,-1 0 0 0 0,1-1 0 0 0,-1 1 0 0 0,1 0 0 0 0,-1 0 0 0 0,0 0 0 0 0,1 0 0 0 0,-1 0 0 0 0,0 0 0 0 0,0 0 0 0 0,0 1 0 0 0,0-1 0 0 0,0 0 0 0 0,0 0 0 0 0,0 1 0 0 0,0-1 0 0 0,0 0 0 0 0,0 1 0 0 0,0-1 0 0 0,0 1 0 0 0,-2-1 0 0 0,-6-1 42 0 0,-1 0-1 0 0,1 1 0 0 0,-1 0 0 0 0,1 1 0 0 0,-1-1 0 0 0,-16 3 0 0 0,-56 14-85 0 0,58-11-53 0 0,-32 10-104 0 0,-63 25 1 0 0,42-12 89 0 0,-213 73-100 0 0,273-96 224 0 0,-31 6-1 0 0,1-1-6 0 0,45-10-15 0 0,0 1 0 0 0,0-1 1 0 0,0 1-1 0 0,0-1 0 0 0,-1 0 0 0 0,1 0 0 0 0,-3 0 0 0 0,5 0-1 0 0,0 0 0 0 0,0 0 0 0 0,-1 0 0 0 0,1-1 0 0 0,0 1 0 0 0,-1 0 0 0 0,1 0 0 0 0,0 0 0 0 0,-1 0-1 0 0,1 0 1 0 0,0-1 0 0 0,0 1 0 0 0,-1 0 0 0 0,1 0 0 0 0,0-1 0 0 0,0 1 0 0 0,-1 0 0 0 0,1 0 0 0 0,0-1-1 0 0,0 1 1 0 0,0 0 0 0 0,0 0 0 0 0,0-1 0 0 0,-1 1 0 0 0,1 0 0 0 0,0-1 0 0 0,0 1 0 0 0,0 0 0 0 0,0-1-1 0 0,0 1 1 0 0,0 0 0 0 0,0-1 0 0 0,0 1 0 0 0,0 0 0 0 0,0-1 0 0 0,0 1 0 0 0,0 0 0 0 0,0-1 0 0 0,0 1-1 0 0,0 0 1 0 0,1-1 0 0 0,-1 1 0 0 0,0 0 0 0 0,0 0 0 0 0,0-1 0 0 0,0 1 0 0 0,1 0 0 0 0,-1 0 0 0 0,0-1-1 0 0,0 1 1 0 0,1-1 0 0 0,2-4-12 0 0,1 1-1 0 0,0-1 1 0 0,1 0-1 0 0,-1 1 1 0 0,1 0-1 0 0,-1 0 1 0 0,1 0-1 0 0,0 1 1 0 0,6-4-1 0 0,12-9-98 0 0,212-144-412 0 0,-98 69 501 0 0,115-65 301 0 0,-161 101-77 0 0,-90 55-199 0 0,-1 0-1 0 0,1 0 1 0 0,0-1 0 0 0,0 1 0 0 0,-1-1 0 0 0,1 1-1 0 0,0-1 1 0 0,-1 1 0 0 0,1-1 0 0 0,-1 1 0 0 0,1-1 0 0 0,0 1-1 0 0,-1-1 1 0 0,1 0 0 0 0,-1 1 0 0 0,1-1 0 0 0,-1 0-1 0 0,0 0 1 0 0,1 1 0 0 0,-1-2 0 0 0,0 1 3 0 0,0 1 0 0 0,0 0 0 0 0,0-1-1 0 0,-1 1 1 0 0,1-1 0 0 0,0 1 0 0 0,0-1 0 0 0,-1 1 0 0 0,1 0 0 0 0,0-1 0 0 0,-1 1 0 0 0,1 0 0 0 0,0-1 0 0 0,-1 1 0 0 0,1 0 0 0 0,0-1 0 0 0,-1 1-1 0 0,1 0 1 0 0,-1 0 0 0 0,1 0 0 0 0,-1-1 0 0 0,1 1 0 0 0,0 0 0 0 0,-2 0 0 0 0,-1-1 22 0 0,-1 0 0 0 0,0 0-1 0 0,0 0 1 0 0,0 1 0 0 0,0-1 0 0 0,-8 1-1 0 0,-16 4-12 0 0,-1 1 0 0 0,1 1-1 0 0,-52 19 1 0 0,16-1-129 0 0,-74 30-17 0 0,65-25 81 0 0,-63 30 50 0 0,74-28 127 0 0,-33 19 171 0 0,73-38-188 0 0,17-10-88 0 0,0 0 1 0 0,1 0 0 0 0,-1 1-1 0 0,1 0 1 0 0,0 0 0 0 0,-1 0-1 0 0,1 0 1 0 0,1 1 0 0 0,-1-1-1 0 0,-5 8 1 0 0,28-20-235 0 0,30-28-16 0 0,14-7 208 0 0,-39 25 81 0 0,35-19 1 0 0,104-60 402 0 0,-107 68-494 0 0,-2-2-1 0 0,70-55 1 0 0,-86 57 29 0 0,41-37 0 0 0,-64 55 5 0 0,11-12 23 0 0,-24 22-23 0 0,-1 1 0 0 0,0-1 0 0 0,1 0 0 0 0,-1 0-1 0 0,0 1 1 0 0,0-1 0 0 0,0 0 0 0 0,0 0-1 0 0,0-1 1 0 0,0 1 0 0 0,0-4 0 0 0,-1 6 2 0 0,0 0 0 0 0,-1-1 0 0 0,1 1 1 0 0,-1-1-1 0 0,1 1 0 0 0,-1-1 0 0 0,1 1 0 0 0,-1 0 0 0 0,1-1 1 0 0,-1 1-1 0 0,1 0 0 0 0,-1 0 0 0 0,1-1 0 0 0,-1 1 0 0 0,1 0 1 0 0,-1 0-1 0 0,0 0 0 0 0,1 0 0 0 0,-1 0 0 0 0,1 0 1 0 0,-1 0-1 0 0,0 0 0 0 0,1 0 0 0 0,-1 0 0 0 0,0 0 0 0 0,-18 0 132 0 0,2 3-139 0 0,0 0 0 0 0,0 1 0 0 0,-27 12 0 0 0,14-6-13 0 0,-108 40-342 0 0,73-25 279 0 0,12-4 56 0 0,13-2 20 0 0,15-6 0 0 0,16-7-77 0 0,16-5-100 0 0,19-6-145 0 0,17-17 79 0 0,104-48 70 0 0,-129 61 173 0 0,25-15 0 0 0,3-2 0 0 0,65-35 79 0 0,-56 32 32 0 0,-33 17-22 0 0,30-19 0 0 0,-28 15-32 0 0,-18 12-42 0 0,1 0 0 0 0,-1 0 0 0 0,0-1 0 0 0,0 0 0 0 0,9-9 0 0 0,-7 5 30 0 0,-7 9-30 0 0,0-1 0 0 0,0 0 0 0 0,-1 0 0 0 0,1 1-1 0 0,0-1 1 0 0,0 0 0 0 0,-1 0 0 0 0,1 0-1 0 0,0 0 1 0 0,-1 0 0 0 0,1 0 0 0 0,-1 0 0 0 0,0 0-1 0 0,1 0 1 0 0,-1 0 0 0 0,0 0 0 0 0,1 0 0 0 0,-1 0-1 0 0,0-2 1 0 0,0 2 1 0 0,-1 1 0 0 0,0-1 0 0 0,1 0 0 0 0,-1 1 0 0 0,0-1 0 0 0,1 0 0 0 0,-1 1 0 0 0,0-1 0 0 0,1 1-1 0 0,-1-1 1 0 0,0 1 0 0 0,0 0 0 0 0,0-1 0 0 0,0 1 0 0 0,1 0 0 0 0,-3-1 0 0 0,1 0 25 0 0,-7-1-10 0 0,1 0 1 0 0,0 1-1 0 0,0 0 0 0 0,-1 0 0 0 0,1 0 1 0 0,-1 1-1 0 0,1 1 0 0 0,-15 1 1 0 0,-2 0-7 0 0,-24 3-224 0 0,-61 15-1 0 0,62-11 132 0 0,13-5 68 0 0,26-4 0 0 0,1 1 0 0 0,0 0 0 0 0,-14 3 0 0 0,4-2-50 0 0,13-2 1 0 0,12-2-3 0 0,1 0-58 0 0,0 0 0 0 0,16-8-1 0 0,-3 1 57 0 0,49-26-106 0 0,-41 23 119 0 0,33-19-1 0 0,-45 23 35 0 0,33-13-1 0 0,-30 14 14 0 0,23-11 1 0 0,-11 2 37 0 0,-11 5-39 0 0,28-17-1 0 0,-32 17-8 0 0,-10 7 18 0 0,-1 0 0 0 0,0 0 0 0 0,-1-1 0 0 0,1 1 0 0 0,7-9 0 0 0,-12 12 8 0 0,0 0-1 0 0,0-1 1 0 0,0 1-1 0 0,0 0 1 0 0,0 0-1 0 0,0-1 1 0 0,0 1-1 0 0,-1 0 1 0 0,1-1-1 0 0,0 1 1 0 0,-1-1 0 0 0,1 1-1 0 0,-1-2 1 0 0,0 2-6 0 0,0 0 0 0 0,-1 0 0 0 0,1 0 0 0 0,-1 0 0 0 0,0 0 0 0 0,1 0 1 0 0,-1 0-1 0 0,0 0 0 0 0,1 0 0 0 0,-1 1 0 0 0,0-1 0 0 0,0 0 0 0 0,0 1 0 0 0,0-1 1 0 0,0 0-1 0 0,0 1 0 0 0,0-1 0 0 0,0 1 0 0 0,-1-1 0 0 0,-3-1 10 0 0,0-1-1 0 0,0 2 1 0 0,-1-1 0 0 0,1 0-1 0 0,0 1 1 0 0,-1 0 0 0 0,1 0-1 0 0,-9 0 1 0 0,-50 4 77 0 0,29-1-193 0 0,12-1 4 0 0,-40 8 0 0 0,26-7 86 0 0,30-2 0 0 0,1 0 0 0 0,0 1 0 0 0,0-1 0 0 0,0 1 0 0 0,0 0 0 0 0,-7 3 0 0 0,1-2-12 0 0,-10 3-40 0 0,18-4-298 0 0,11-2 204 0 0,0 1 126 0 0,0 0 1 0 0,0-1-1 0 0,-1 0 0 0 0,1-1 1 0 0,0 1-1 0 0,0-1 0 0 0,-1-1 1 0 0,1 1-1 0 0,-1-1 0 0 0,0 0 1 0 0,0-1-1 0 0,10-6 0 0 0,-11 7 11 0 0,-1 0-1 0 0,1 1 1 0 0,0 0-1 0 0,9-2 1 0 0,-9 2 5 0 0,1 0-1 0 0,0 0 1 0 0,10-6 0 0 0,5-4 4 0 0,-13 7 0 0 0,0 1 0 0 0,13-11 0 0 0,-9 6 1 0 0,-10 7 0 0 0,1 1 0 0 0,-1-1 0 0 0,1 0-1 0 0,-1 0 1 0 0,0 0 0 0 0,0-1 0 0 0,0 1 0 0 0,0 0 0 0 0,-1-1 0 0 0,1 1-1 0 0,0-1 1 0 0,0-3 0 0 0,2-3 29 0 0,-2 4 6 0 0,0 0-1 0 0,0 0 1 0 0,1-11-1 0 0,-2 12-16 0 0,-1 0 0 0 0,0 0 0 0 0,0 1 0 0 0,0-1 0 0 0,0 0 0 0 0,-1 0 0 0 0,0 0-1 0 0,0 0 1 0 0,0 0 0 0 0,0 1 0 0 0,-3-7 0 0 0,-1 1 59 0 0,0 0 0 0 0,-1 1 0 0 0,-7-9 1 0 0,-3-3-27 0 0,13 14-49 0 0,-1 1-1 0 0,1-1 1 0 0,1 0 0 0 0,-1 1-1 0 0,1-1 1 0 0,0 0 0 0 0,0-1-1 0 0,1 1 1 0 0,0 0 0 0 0,0 0-1 0 0,0-11 1 0 0,1 1 5 0 0,1 0 0 0 0,0 0 0 0 0,7-25 0 0 0,-6 28-8 0 0,1-26 0 0 0,-3 24 0 0 0,5-24 0 0 0,-2 9 0 0 0,-3 23 0 0 0,1 1 0 0 0,-1-1 0 0 0,3-8 0 0 0,7-44 0 0 0,-5 39 0 0 0,-4 14 0 0 0,1-1 0 0 0,0 0 0 0 0,3-8 0 0 0,2-2 0 0 0,-1 1 0 0 0,4-22 0 0 0,1-2 0 0 0,-6 19 26 0 0,4-33 0 0 0,-4 25-14 0 0,-5 8-12 0 0,-1-12 0 0 0,5 8 0 0 0,-3 14 0 0 0,5-23 0 0 0,-6 30 0 0 0,-1 4 0 0 0,1-1 0 0 0,0 0 0 0 0,1 0 0 0 0,-1 0 0 0 0,0 0 0 0 0,0 0 0 0 0,0 1 0 0 0,0-1 0 0 0,1 0 0 0 0,-1 0 0 0 0,0 0 0 0 0,1 0 0 0 0,-1 1 0 0 0,1-1 0 0 0,-1 0 0 0 0,1 0 0 0 0,-1 1 0 0 0,2-2 0 0 0,1-4 0 0 0,0 0 0 0 0,0 1 0 0 0,0 0 0 0 0,1-1 0 0 0,-1 1 0 0 0,6-5 0 0 0,4-19 176 0 0,-12 27-187 0 0,-1 1 1 0 0,1 0-1 0 0,-1-1 0 0 0,1 1 1 0 0,-1 0-1 0 0,1 0 0 0 0,-1-1 0 0 0,1 1 1 0 0,0 0-1 0 0,0 0 0 0 0,0 0 1 0 0,0 0-1 0 0,0 0 0 0 0,0 0 0 0 0,0 0 1 0 0,0 0-1 0 0,0 1 0 0 0,0-1 1 0 0,2 0-1 0 0,-2 0-15 0 0,8-4 15 0 0,-6 3 11 0 0,1 0-1 0 0,-1 0 0 0 0,0 0 1 0 0,0 0-1 0 0,0 0 0 0 0,0-1 1 0 0,4-4-1 0 0,-6 6 1 0 0,0 0 1 0 0,-1 1-1 0 0,1-1 0 0 0,0 1 0 0 0,0-1 1 0 0,-1 1-1 0 0,1-1 0 0 0,0 1 0 0 0,0-1 1 0 0,0 1-1 0 0,2-1 0 0 0,-3 1-1 0 0,1 0 0 0 0,0 0 0 0 0,-1 0 0 0 0,1-1 0 0 0,0 1 0 0 0,0 0 0 0 0,-1-1 0 0 0,1 1 0 0 0,0-1 0 0 0,-1 1 0 0 0,1 0 0 0 0,-1-1 0 0 0,1 0 0 0 0,0 0 0 0 0,1 0-47 0 0,20-5-17 0 0,-15 5 54 0 0,-1-4 11 0 0,-5 4 0 0 0,9-2 0 0 0,-4 0 0 0 0,-4-1 11 0 0,-3 3 31 0 0,-4 2-31 0 0,2 4 0 0 0,2-4 7 0 0,21 5-431 0 0,52-19 349 0 0,-37 8 64 0 0,-2-3 0 0 0,-28 6 0 0 0,-1 4 11 0 0,-2-2 42 0 0,-1-5-10 0 0,0 4-65 0 0,0 0 54 0 0,1-3-9 0 0,-1 3 128 0 0,-1-1-106 0 0,0 0-26 0 0,-4-6-14 0 0,1 4-17 0 0,3 4 5 0 0,-4-1-38 0 0,-4 10-123 0 0,3-3 115 0 0,0-1 42 0 0,0 0 11 0 0,1 1 0 0 0,-6 4 0 0 0,-1-1 0 0 0,7-5 0 0 0,1-1 0 0 0,-1 1 0 0 0,1 0 0 0 0,0 0 0 0 0,1 1 0 0 0,-1-1 0 0 0,-2 6 0 0 0,-9 19-39 0 0,-3 8-58 0 0,-12 38-119 0 0,28-72 219 0 0,-4 14-25 0 0,0 0-1 0 0,-4 34 1 0 0,6-34 22 0 0,0 0 0 0 0,-6 18 0 0 0,0 2 0 0 0,-28 81-3 0 0,4-15-58 0 0,5 12 99 0 0,-20 170 0 0 0,35-217 258 0 0,13-68-372 0 0,1-3 69 0 0,0 0-1 0 0,0 0 1 0 0,0-1-1 0 0,-1 1 1 0 0,1-1-1 0 0,-1 1 1 0 0,0-6-1 0 0,2-14-4 0 0,26-95-60 0 0,-15 58 72 0 0,-3 0 0 0 0,5-96 0 0 0,-15 156 0 0 0,0-4-1 0 0,0 0 0 0 0,1 0 0 0 0,-2 0 0 0 0,1 0 0 0 0,0 0 0 0 0,-1 0 0 0 0,0 0 0 0 0,0 0 0 0 0,0 0 0 0 0,0 1 0 0 0,-3-7 0 0 0,4 10 0 0 0,0 0-1 0 0,0 0 1 0 0,0-1 0 0 0,-1 1-1 0 0,1 0 1 0 0,0 0-1 0 0,0-1 1 0 0,-1 1 0 0 0,1 0-1 0 0,0 0 1 0 0,0-1-1 0 0,-1 1 1 0 0,1 0 0 0 0,0 0-1 0 0,-1 0 1 0 0,1 0-1 0 0,0 0 1 0 0,0-1 0 0 0,-1 1-1 0 0,1 0 1 0 0,0 0-1 0 0,-1 0 1 0 0,1 0 0 0 0,0 0-1 0 0,-1 0 1 0 0,1 0 0 0 0,0 0-1 0 0,-1 0 1 0 0,1 0-1 0 0,0 0 1 0 0,-1 0 0 0 0,1 0-1 0 0,0 0 1 0 0,-1 1-1 0 0,1-1 1 0 0,0 0 0 0 0,-1 0-1 0 0,1 0 1 0 0,0 0-1 0 0,0 1 1 0 0,-1-1 0 0 0,1 0-1 0 0,-2 1-6 0 0,0-1 0 0 0,0 1 0 0 0,0-1 0 0 0,0 1 0 0 0,0 0 1 0 0,0-1-1 0 0,0 1 0 0 0,0 0 0 0 0,0 0 0 0 0,0 1 0 0 0,1-1 0 0 0,-1 0 0 0 0,0 1 0 0 0,1-1 0 0 0,-1 0 0 0 0,1 1 0 0 0,0 0 0 0 0,0-1 0 0 0,-1 1 0 0 0,0 2 0 0 0,-7 10-72 0 0,-31 57-225 0 0,-31 64 17 0 0,46-84 288 0 0,8-17-6 0 0,-13 37 0 0 0,2 5-56 0 0,-16 52 64 0 0,42-118-2 0 0,-1 1 0 0 0,0 19 0 0 0,-1 3 0 0 0,1-15 103 0 0,1 29 0 0 0,3-45 208 0 0,2-6-113 0 0,7-12-63 0 0,10-23-328 0 0,-3 7 110 0 0,-12 23 80 0 0,0 0 0 0 0,5-14 1 0 0,40-153-492 0 0,-49 167 494 0 0,-1 9 0 0 0,0-1 0 0 0,1 1 0 0 0,-1 0 0 0 0,0-1 0 0 0,0 1 0 0 0,0 0 0 0 0,0 0 0 0 0,0-1 0 0 0,0 1 0 0 0,0 0 0 0 0,0-1 0 0 0,0 1 0 0 0,0 0 0 0 0,0 0 0 0 0,0-1 0 0 0,0 1 0 0 0,0 0 0 0 0,0-1 0 0 0,0 1 0 0 0,0 0 0 0 0,0-1 0 0 0,0 1 0 0 0,0 0 0 0 0,-1 0 0 0 0,1-1 0 0 0,0 1 0 0 0,0 0 0 0 0,0 0 0 0 0,0-1 0 0 0,-1 1 0 0 0,1 0 0 0 0,0 0 0 0 0,0 0 0 0 0,-1-1 0 0 0,1 1 0 0 0,0 0 0 0 0,0 0 0 0 0,-1 0 0 0 0,1 0 0 0 0,0 0 0 0 0,0 0 0 0 0,-1-1 0 0 0,1 1 0 0 0,0 0 0 0 0,-1 0 0 0 0,1 0 0 0 0,0 0 0 0 0,0 0 0 0 0,-1 0 0 0 0,0 0 0 0 0,-8 5 0 0 0,9-5 0 0 0,-8 6-36 0 0,0 0-1 0 0,1 0 1 0 0,-1 1-1 0 0,2 0 1 0 0,-13 14-1 0 0,-4 6-128 0 0,1 0 128 0 0,0 0 0 0 0,2 2-1 0 0,2 0 1 0 0,0 1 0 0 0,-24 60-1 0 0,14-8 87 0 0,17-46-7 0 0,4-15 22 0 0,1 0 0 0 0,1 0 0 0 0,1 1 0 0 0,0-1 0 0 0,0 33 0 0 0,4-50-53 0 0,3 7 21 0 0,-1-3-22 0 0,-2-7-4 0 0,0 0 0 0 0,0 0 0 0 0,0 0 0 0 0,1 0 0 0 0,-1 0-1 0 0,1 0 1 0 0,-1 0 0 0 0,0 0 0 0 0,1 0 0 0 0,0 0 0 0 0,-1 0 0 0 0,1 0 0 0 0,-1-1-1 0 0,1 1 1 0 0,0 0 0 0 0,0 0 0 0 0,-1-1 0 0 0,1 1 0 0 0,0 0 0 0 0,0-1 0 0 0,0 1-1 0 0,0-1 1 0 0,0 1 0 0 0,0-1 0 0 0,0 1 0 0 0,0-1 0 0 0,0 0 0 0 0,0 1 0 0 0,0-1-1 0 0,0 0 1 0 0,0 0 0 0 0,0 0 0 0 0,0 0 0 0 0,0 0 0 0 0,0 0 0 0 0,0 0 0 0 0,0 0 0 0 0,1-1-1 0 0,-1 1 1 0 0,0 0 0 0 0,0 0 0 0 0,0-1 0 0 0,0 1 0 0 0,0-1 0 0 0,-1 1 0 0 0,1-1-1 0 0,0 1 1 0 0,2-2 0 0 0,12-8 7 0 0,-11 7 1 0 0,1 0-1 0 0,-1-1 0 0 0,8-6 1 0 0,1-3-15 0 0,-1-1 0 0 0,19-26 0 0 0,32-50-240 0 0,-52 73 196 0 0,-7 12 31 0 0,-1 1 1 0 0,0-1-1 0 0,0 0 0 0 0,0 0 0 0 0,-1 0 0 0 0,0 0 1 0 0,0 0-1 0 0,0 0 0 0 0,1-7 0 0 0,-2 6-18 0 0,-1 5 20 0 0,1 0 0 0 0,-1-1 0 0 0,0 1 0 0 0,0 0 0 0 0,0 0 0 0 0,1-1 0 0 0,-1 1 0 0 0,-1 0 0 0 0,1-1 0 0 0,0 1 0 0 0,0-2 0 0 0,-19 10-84 0 0,15-5 89 0 0,0 0 1 0 0,-1 0-1 0 0,1 1 0 0 0,0 0 0 0 0,0 0 1 0 0,1 0-1 0 0,-1 0 0 0 0,-5 6 0 0 0,-24 34 4 0 0,31-39 3 0 0,-45 77 168 0 0,23-38-48 0 0,-35 81 180 0 0,44-90-224 0 0,-15 42-28 0 0,-34 129 0 0 0,63-197-61 0 0,-1 0 0 0 0,1 0-1 0 0,0-1 1 0 0,0 1 0 0 0,1 0 0 0 0,1 13 0 0 0,-1-19 3 0 0,1 0 1 0 0,-1 0-1 0 0,0 0 1 0 0,1 0-1 0 0,-1 0 1 0 0,1 0-1 0 0,-1 0 1 0 0,1 0 0 0 0,0 0-1 0 0,0 0 1 0 0,0 0-1 0 0,0 0 1 0 0,0-1-1 0 0,1 1 1 0 0,-1 0-1 0 0,0-1 1 0 0,1 1 0 0 0,-1-1-1 0 0,1 0 1 0 0,0 1-1 0 0,-1-1 1 0 0,1 0-1 0 0,0 0 1 0 0,0 0-1 0 0,0 0 1 0 0,0 0 0 0 0,-1 0-1 0 0,1-1 1 0 0,4 2-1 0 0,-3-2 13 0 0,1 0 1 0 0,-1-1-1 0 0,1 1 0 0 0,-1 0 1 0 0,0-1-1 0 0,1 0 0 0 0,-1 0 0 0 0,0 0 1 0 0,0 0-1 0 0,0-1 0 0 0,6-2 0 0 0,33-24 29 0 0,-37 24-39 0 0,20-14 7 0 0,0-2 0 0 0,-1 0 0 0 0,-1-2 0 0 0,31-37 0 0 0,-5-2 0 0 0,44-61 0 0 0,-64 74-25 0 0,-2 0 0 0 0,33-81 1 0 0,72-195-382 0 0,-109 251 348 0 0,-3 8 207 0 0,-16 54 60 0 0,0 0-1 0 0,-1 0 1 0 0,4-21 0 0 0,-9 24 71 0 0,-3 11-125 0 0,-7 13-96 0 0,10-14-71 0 0,-17 30-130 0 0,-20 40 0 0 0,26-46 50 0 0,-14 34 22 0 0,-21 67 0 0 0,28-63-80 0 0,-15 88 0 0 0,29-116 160 0 0,1-1 1 0 0,1 1-1 0 0,2 0 0 0 0,2 0 1 0 0,1-1-1 0 0,6 37 0 0 0,-6-63 10 0 0,1 0-1 0 0,0 0 1 0 0,1-1-1 0 0,0 0 1 0 0,5 11 0 0 0,-7-17-11 0 0,-1 0 1 0 0,1-1-1 0 0,0 1 1 0 0,0 0 0 0 0,0-1-1 0 0,0 1 1 0 0,1-1 0 0 0,-1 1-1 0 0,0-1 1 0 0,1 0 0 0 0,-1 1-1 0 0,1-1 1 0 0,-1 0-1 0 0,1 0 1 0 0,-1 0 0 0 0,1 0-1 0 0,0 0 1 0 0,0-1 0 0 0,-1 1-1 0 0,1 0 1 0 0,0-1-1 0 0,0 1 1 0 0,0-1 0 0 0,0 0-1 0 0,0 0 1 0 0,0 0 0 0 0,0 1-1 0 0,-1-2 1 0 0,1 1 0 0 0,3 0-1 0 0,-1-2 18 0 0,-1 0 1 0 0,0 0-1 0 0,1 0 0 0 0,-1 0 0 0 0,0-1 0 0 0,0 1 1 0 0,-1-1-1 0 0,1 0 0 0 0,4-5 0 0 0,5-5-11 0 0,1 0-14 0 0,0-2-1 0 0,-1 0 1 0 0,0 0-1 0 0,10-20 1 0 0,34-70 136 0 0,-52 98-120 0 0,37-89 191 0 0,-34 79-214 0 0,-2 2-69 0 0,0 0 1 0 0,5-28-1 0 0,-10 42 75 0 0,0 1 0 0 0,1-1 1 0 0,-1 1-1 0 0,0-1 0 0 0,0 0 0 0 0,0 1 1 0 0,0-1-1 0 0,0 1 0 0 0,0-1 0 0 0,0 0 1 0 0,0 1-1 0 0,0-1 0 0 0,0 1 0 0 0,0-1 0 0 0,0 0 1 0 0,-1 1-1 0 0,1-1 0 0 0,0 1 0 0 0,0-1 1 0 0,-1 1-1 0 0,1-1 0 0 0,0 0 0 0 0,-1 1 1 0 0,0-1-1 0 0,1 1 1 0 0,-1 0 1 0 0,1-1-1 0 0,-1 1 0 0 0,1 0 1 0 0,-1 0-1 0 0,0 0 1 0 0,1 0-1 0 0,-1 0 0 0 0,1 0 1 0 0,-1 0-1 0 0,0 1 0 0 0,1-1 1 0 0,-1 0-1 0 0,1 0 1 0 0,-1 0-1 0 0,1 1 0 0 0,-1-1 1 0 0,1 0-1 0 0,-2 1 0 0 0,-2 1 9 0 0,0 1-1 0 0,1 0 1 0 0,-1 0-1 0 0,1 0 1 0 0,-5 5-1 0 0,-14 23-56 0 0,0 1-1 0 0,-22 47 1 0 0,25-45 23 0 0,-12 29 31 0 0,2 2 1 0 0,4 0-1 0 0,-29 110 1 0 0,44-135 11 0 0,2 0 0 0 0,1 1 0 0 0,-1 45 0 0 0,8-70-20 0 0,1-1 0 0 0,0 1 0 0 0,1-1 0 0 0,0 1 0 0 0,9 27 0 0 0,-11-41 7 0 0,9 11 63 0 0,-9-12-65 0 0,1-1 0 0 0,-1 1 0 0 0,1-1 0 0 0,-1 1 0 0 0,1-1 0 0 0,0 1 0 0 0,-1-1 0 0 0,1 1 0 0 0,0-1 0 0 0,-1 1 0 0 0,1-1 0 0 0,0 0 0 0 0,0 1 0 0 0,0-1 0 0 0,-1 0 0 0 0,1 0 0 0 0,0 1 0 0 0,0-1 0 0 0,0 0 0 0 0,0 0 0 0 0,-1 0 0 0 0,1 0 0 0 0,2-1 0 0 0,3-2-43 0 0,-1-1 0 0 0,1 0-1 0 0,0 0 1 0 0,-1-1-1 0 0,0 1 1 0 0,0-1 0 0 0,0 0-1 0 0,-1-1 1 0 0,8-10-1 0 0,1-1 22 0 0,-1-1-34 0 0,0 0 0 0 0,13-30 0 0 0,-19 36 16 0 0,2-4-1 0 0,-2-1 0 0 0,0 0 0 0 0,7-32 0 0 0,4-55-76 0 0,-17 99 138 0 0,1 1 0 0 0,-1 0 0 0 0,0-1 0 0 0,0 1 0 0 0,0-1 0 0 0,-1 1 0 0 0,-1-7 0 0 0,2 11 70 0 0,-6 6 0 0 0,1 1-90 0 0,-1 1 1 0 0,1 0-1 0 0,0 1 0 0 0,1-1 0 0 0,0 1 1 0 0,-4 13-1 0 0,-2 2 14 0 0,1 1 56 0 0,-8 32 0 0 0,3-7 28 0 0,12-43-94 0 0,-45 155 53 0 0,41-133-50 0 0,1-1 0 0 0,1 1 0 0 0,1 53 0 0 0,3-78 8 0 0,0-1 0 0 0,0 0-1 0 0,0 0 1 0 0,1 0 0 0 0,-1 1-1 0 0,1-1 1 0 0,0 0-1 0 0,0 0 1 0 0,0 0 0 0 0,1 0-1 0 0,-1 0 1 0 0,1 0 0 0 0,-1-1-1 0 0,5 6 1 0 0,-5-8-13 0 0,1 1 1 0 0,-1-1-1 0 0,1 0 1 0 0,-1 0-1 0 0,1 0 0 0 0,-1 0 1 0 0,1 0-1 0 0,0 0 1 0 0,-1 0-1 0 0,1 0 0 0 0,-1 0 1 0 0,3-2-1 0 0,-1 2 0 0 0,4-2-8 0 0,-1 0 0 0 0,0-1 0 0 0,0 1 0 0 0,0-1 0 0 0,-1 0 0 0 0,1-1 0 0 0,-1 1 0 0 0,1-1 0 0 0,-1 0 0 0 0,6-7 0 0 0,3-1 0 0 0,-1-1 0 0 0,-11 11 0 0 0,0-1 0 0 0,0 1 0 0 0,0 0 0 0 0,0 0 0 0 0,5-3 0 0 0,-6 4 5 0 0,0 0 0 0 0,0 0 0 0 0,0 0 0 0 0,0 0 0 0 0,0 0 0 0 0,0 0 0 0 0,0 0 0 0 0,0 0-1 0 0,0 0 1 0 0,-1 0 0 0 0,1 0 0 0 0,0-1 0 0 0,-1 1 0 0 0,1 0 0 0 0,-1-1 0 0 0,0 1 0 0 0,1 0 0 0 0,-1-1 0 0 0,0 1 0 0 0,0 0 0 0 0,0-1-1 0 0,0 1 1 0 0,0 0 0 0 0,0-1 0 0 0,0-1 0 0 0,-1 2 34 0 0,-8 14-102 0 0,1 15 36 0 0,-1-1-1 0 0,-2 0 0 0 0,-22 42 1 0 0,11-24 9 0 0,3-15 86 0 0,19-29 144 0 0,1-2-159 0 0,13-17-6 0 0,0 0-1 0 0,15-29 0 0 0,-24 38-46 0 0,0 0 0 0 0,-1 0 0 0 0,0 0 0 0 0,-1-1 0 0 0,0 0 0 0 0,-1 1 0 0 0,3-20 0 0 0,-3 18 8 0 0,1-1 0 0 0,4-12-1 0 0,3-18 30 0 0,0 0 6 0 0,-6 31-32 0 0,-1 0 0 0 0,2-17 0 0 0,14-68 141 0 0,0-1 40 0 0,-8 54-173 0 0,1-4-38 0 0,2-35-61 0 0,-1 32 80 0 0,5-128-192 0 0,-12 123 120 0 0,-3 34 72 0 0,-3 16 0 0 0,1 0 0 0 0,-1 0 0 0 0,1 0 0 0 0,2-7 0 0 0,0 3 0 0 0,-1 0 0 0 0,-1 1 0 0 0,2-17 0 0 0,1-10 0 0 0,1-15 30 0 0,-4 38-25 0 0,0 0 0 0 0,1 0 1 0 0,3-14-1 0 0,3-27-115 0 0,-3 33 242 0 0,-2 0 1 0 0,2-28-1 0 0,2-15-142 0 0,-4 41 39 0 0,0-26-1 0 0,0 0-21 0 0,-1-23-6 0 0,-1 42-8 0 0,3-33 0 0 0,0 27 12 0 0,-3 1 0 0 0,-1-1 0 0 0,-5-43 0 0 0,2 40-15 0 0,2 0-1 0 0,3-48 1 0 0,-1 71 10 0 0,0 0 0 0 0,-1 1 0 0 0,-1-1 0 0 0,0 0 0 0 0,-1 0 0 0 0,-6-20 0 0 0,0-16 0 0 0,1 0 0 0 0,1-83 0 0 0,5 113-63 0 0,-1 1 1 0 0,-1 0-1 0 0,-6-21 0 0 0,9 34-60 0 0,3 8-98 0 0,-2-1 144 0 0,0 2-83 0 0,4 26 91 0 0,-1 0 0 0 0,1 33 0 0 0,-4 61-147 0 0,2 35 111 0 0,-1-123 117 0 0,0 0 58 0 0,12 61 0 0 0,-13-94-6 0 0,1 1 114 0 0,0-1-4 0 0,0-7-142 0 0,0-4 19 0 0,1 0-1 0 0,-2-1 1 0 0,0 1 0 0 0,0-20-1 0 0,-6-43 131 0 0,0 14-7 0 0,2 5-119 0 0,0-82-245 0 0,5 116 30 0 0,-1 19 58 0 0,0 5-46 0 0,1 1 100 0 0,-1 0-1 0 0,1-1 0 0 0,-1 1 0 0 0,0 6 0 0 0,2 7-50 0 0,33 171-296 0 0,-14-52 406 0 0,-22-137-9 0 0,0 0 0 0 0,0 0 0 0 0,0 0 0 0 0,0 0-1 0 0,0 0 1 0 0,0 0 0 0 0,0 0 0 0 0,0 1 0 0 0,0-1 0 0 0,0 0-1 0 0,0 0 1 0 0,0 0 0 0 0,0 0 0 0 0,0 0 0 0 0,0 0 0 0 0,0 0-1 0 0,0 1 1 0 0,0-1 0 0 0,0 0 0 0 0,0 0 0 0 0,0 0 0 0 0,1 0-1 0 0,-1 0 1 0 0,0 0 0 0 0,0 0 0 0 0,0 0 0 0 0,0 0 0 0 0,0 0-1 0 0,0 0 1 0 0,0 1 0 0 0,0-1 0 0 0,0 0 0 0 0,0 0 0 0 0,1 0-1 0 0,-1 0 1 0 0,0 0 0 0 0,0 0 0 0 0,0 0 0 0 0,0 0 0 0 0,0 0 0 0 0,0 0-1 0 0,0 0 1 0 0,0 0 0 0 0,1 0 0 0 0,-1 0 0 0 0,0 0 0 0 0,0 0-1 0 0,0 0 1 0 0,0 0 0 0 0,0 0 0 0 0,0 0 0 0 0,0 0 0 0 0,0 0-1 0 0,1 0 1 0 0,-1 0 0 0 0,0-1 0 0 0,6-7 233 0 0,3-15 153 0 0,-5 1-318 0 0,-1-1 0 0 0,-2 1 0 0 0,-1-41 0 0 0,-14-71 18 0 0,12 115-44 0 0,-9-58 137 0 0,3 26-252 0 0,2 0 1 0 0,1-59-1 0 0,5 104 45 0 0,0 2 9 0 0,1 0 0 0 0,-1 0 0 0 0,1 0 0 0 0,0 0-1 0 0,2-5 1 0 0,-14 108-1091 0 0,7-74 1087 0 0,1 1-1 0 0,1 0 1 0 0,1 0 0 0 0,1 0-1 0 0,8 49 1 0 0,-7-68 40 0 0,-1-3 12 0 0,1-1 0 0 0,0 1 1 0 0,0-1-1 0 0,0 1 0 0 0,1-1 1 0 0,-1 1-1 0 0,3 2 1 0 0,3-26 306 0 0,-6 12-306 0 0,-1 0 0 0 0,1 0 1 0 0,-1 0-1 0 0,0 0 0 0 0,-1 0 0 0 0,0 0 0 0 0,0 0 0 0 0,-5-14 1 0 0,1 5 17 0 0,-2 0 0 0 0,-14-28 0 0 0,19 42-50 0 0,-1-1 0 0 0,1 1 1 0 0,0 0-1 0 0,-1 0 0 0 0,0 0 0 0 0,1 0 0 0 0,-1 0 0 0 0,-4-2 0 0 0,6 4-8 0 0,0 0 0 0 0,1 1 1 0 0,-1-1-1 0 0,0 1 0 0 0,1 0 0 0 0,-1-1 0 0 0,0 1 0 0 0,0-1 0 0 0,0 1 0 0 0,0 0 0 0 0,1 0 0 0 0,-1-1 1 0 0,0 1-1 0 0,0 0 0 0 0,0 0 0 0 0,0 0 0 0 0,0 0 0 0 0,1 0 0 0 0,-1 0 0 0 0,0 0 0 0 0,0 1 0 0 0,0-1 1 0 0,0 0-1 0 0,0 0 0 0 0,1 1 0 0 0,-1-1 0 0 0,0 0 0 0 0,0 1 0 0 0,0-1 0 0 0,1 1 0 0 0,-1-1 0 0 0,0 1 1 0 0,1-1-1 0 0,-1 1 0 0 0,0-1 0 0 0,1 1 0 0 0,-1 0 0 0 0,1-1 0 0 0,-1 1 0 0 0,1 0 0 0 0,-1 0 0 0 0,0 1 0 0 0,-8 19-152 0 0,0 0-1 0 0,1 1 1 0 0,-9 42-1 0 0,7-25 46 0 0,-7 29 10 0 0,-13 46 94 0 0,-18 83-50 0 0,41-159 51 0 0,-14 127-43 0 0,16-106 53 0 0,-2 59 0 0 0,3-40 0 0 0,4-43 28 0 0,5 56-1 0 0,-3-72-18 0 0,2 6-9 0 0,6 26 0 0 0,-7-40 0 0 0,-3-7 3 0 0,1 1-7 0 0,10 9 69 0 0,-11-13-58 0 0,1-1 0 0 0,-1 1-1 0 0,1 0 1 0 0,0-1 0 0 0,-1 1 0 0 0,1-1-1 0 0,0 1 1 0 0,-1-1 0 0 0,1 1-1 0 0,0-1 1 0 0,0 1 0 0 0,0-1 0 0 0,-1 0-1 0 0,1 0 1 0 0,0 1 0 0 0,0-1 0 0 0,0 0-1 0 0,0 0 1 0 0,-1 0 0 0 0,1 0-1 0 0,0 0 1 0 0,0 0 0 0 0,0 0 0 0 0,1 0-1 0 0,0-1 9 0 0,-1 1 1 0 0,1-1-1 0 0,-1 0 0 0 0,1 1 0 0 0,-1-1 0 0 0,0 0 0 0 0,1 0 0 0 0,-1 0 0 0 0,0 0 1 0 0,0-1-1 0 0,0 1 0 0 0,2-2 0 0 0,1-2 33 0 0,0-1 1 0 0,-1 0 0 0 0,1 0-1 0 0,-1 0 1 0 0,3-9-1 0 0,14-49-13 0 0,-4-1 0 0 0,-2 0 0 0 0,8-84 0 0 0,-5-203 49 0 0,-12 162-84 0 0,-6 185-27 0 0,-2 7-36 0 0,-1 7-78 0 0,-9 28-111 0 0,-11 61-1 0 0,0-2 109 0 0,12-56 97 0 0,-61 215-146 0 0,61-197 154 0 0,-6 78-1 0 0,16-120 39 0 0,0 10 31 0 0,1-1 0 0 0,2 34 0 0 0,1-45-7 0 0,0 0 0 0 0,0 1-1 0 0,1-1 1 0 0,1 0 0 0 0,9 21 0 0 0,-12-34-9 0 0,0 1 0 0 0,-1 0 0 0 0,1-1 0 0 0,1 0 0 0 0,-1 1 0 0 0,0-1 0 0 0,0 0 0 0 0,0 1 0 0 0,1-1 0 0 0,-1 0 0 0 0,1 0 0 0 0,-1 0 0 0 0,1 0 0 0 0,-1 0 0 0 0,1-1 0 0 0,2 2 0 0 0,-3-2-1 0 0,0 1-1 0 0,0-1 0 0 0,0 0 0 0 0,0 0 0 0 0,-1 0 1 0 0,1 0-1 0 0,0 0 0 0 0,0 0 0 0 0,0 0 0 0 0,0 0 1 0 0,0 0-1 0 0,0 0 0 0 0,0 0 0 0 0,0-1 0 0 0,0 1 1 0 0,-1 0-1 0 0,1-1 0 0 0,0 1 0 0 0,0 0 0 0 0,0-1 1 0 0,-1 1-1 0 0,1-1 0 0 0,0 0 0 0 0,0 1 0 0 0,-1-1 1 0 0,1 1-1 0 0,0-1 0 0 0,-1 0 0 0 0,1 0 0 0 0,-1 1 1 0 0,1-1-1 0 0,-1 0 0 0 0,1-1 0 0 0,4-9 80 0 0,0-1-1 0 0,-1 0 0 0 0,-1 1 1 0 0,0-1-1 0 0,0 0 1 0 0,0-17-1 0 0,4-30 93 0 0,2-23-96 0 0,-7 36-3 0 0,2-114 198 0 0,-1-9-187 0 0,-1 98-96 0 0,8-136-191 0 0,6 59 57 0 0,-14 130 121 0 0,-1 9-4 0 0,1 0 0 0 0,0 1 0 0 0,3-10-1 0 0,-14 45-514 0 0,-28 101-120 0 0,23-79 557 0 0,7-26 40 0 0,-5 28 0 0 0,4 3 49 0 0,3 1 1 0 0,1-1-1 0 0,5 57 0 0 0,0-96-12 0 0,1 0-1 0 0,8 30 0 0 0,-8-39 19 0 0,0 1 0 0 0,0-1 1 0 0,1 0-1 0 0,-1 0 0 0 0,2-1 1 0 0,-1 1-1 0 0,0 0 0 0 0,1-1 1 0 0,6 7-1 0 0,-9-10 12 0 0,1-1-1 0 0,-1 0 0 0 0,0 0 1 0 0,0 0-1 0 0,0-1 0 0 0,0 1 1 0 0,1 0-1 0 0,-1 0 1 0 0,0-1-1 0 0,1 1 0 0 0,-1-1 1 0 0,1 1-1 0 0,-1-1 0 0 0,1 1 1 0 0,-1-1-1 0 0,3 0 0 0 0,-3 0 3 0 0,0 0 0 0 0,0 0-1 0 0,0-1 1 0 0,0 1-1 0 0,0 0 1 0 0,0-1 0 0 0,0 1-1 0 0,0-1 1 0 0,0 1-1 0 0,0-1 1 0 0,-1 1-1 0 0,1-1 1 0 0,0 0 0 0 0,0 1-1 0 0,0-1 1 0 0,-1 0-1 0 0,2-1 1 0 0,2-4 58 0 0,-1 0-1 0 0,1-1 1 0 0,-1 1 0 0 0,-1 0 0 0 0,4-12-1 0 0,-2 4-2 0 0,9-28 37 0 0,-2 0 1 0 0,9-72-1 0 0,-14 78-90 0 0,10-102-183 0 0,-15 131 259 0 0,-3 20-185 0 0,-4 25-152 0 0,-9 83-468 0 0,-13 163 615 0 0,26-236 103 0 0,1 94 69 0 0,4-111 76 0 0,-3-30-138 0 0,0-1 0 0 0,0 1 0 0 0,0 0 0 0 0,1 0 0 0 0,-1-1-1 0 0,0 1 1 0 0,0 0 0 0 0,1-1 0 0 0,-1 1 0 0 0,0 0-1 0 0,1-1 1 0 0,-1 1 0 0 0,0 0 0 0 0,1-1 0 0 0,0 1-1 0 0,-1 0-3 0 0,0-1-1 0 0,1 0 0 0 0,-1 0 1 0 0,0 0-1 0 0,1 0 0 0 0,-1 0 0 0 0,0 0 1 0 0,0 0-1 0 0,1 0 0 0 0,-1 0 1 0 0,0 0-1 0 0,0 0 0 0 0,1 0 0 0 0,-1 0 1 0 0,0 0-1 0 0,1 0 0 0 0,-1 0 1 0 0,0 0-1 0 0,0 0 0 0 0,1 0 0 0 0,-1 0 1 0 0,0 0-1 0 0,0 0 0 0 0,1 0 0 0 0,-1-1 1 0 0,0 1-1 0 0,2-1 5 0 0,-1 0 0 0 0,0 0 0 0 0,0 0 0 0 0,0 0 1 0 0,0 0-1 0 0,0-1 0 0 0,0 1 0 0 0,0 0 0 0 0,0 0 0 0 0,0-1 0 0 0,0-1 0 0 0,2-8 29 0 0,0 1 0 0 0,0-1 0 0 0,-2 0 0 0 0,2-18 0 0 0,-3-46 237 0 0,-1 41-233 0 0,-3-52-45 0 0,2-70 0 0 0,9 116-77 0 0,-6 38-21 0 0,-1 3-95 0 0,2 7 125 0 0,-1 1 0 0 0,-1-1-1 0 0,0 0 1 0 0,0 1 0 0 0,0-1 0 0 0,-3 13-1 0 0,1-2 51 0 0,-27 232-158 0 0,28-241 179 0 0,-1 14 51 0 0,0-1-1 0 0,-2 0 1 0 0,0 0 0 0 0,-11 30 0 0 0,15-52-36 0 0,0 1-1 0 0,-1-1 0 0 0,1 0 1 0 0,-1 0-1 0 0,1 1 1 0 0,-1-1-1 0 0,0 0 1 0 0,0 0-1 0 0,1 0 1 0 0,-1 0-1 0 0,0 0 1 0 0,0 0-1 0 0,0 0 0 0 0,0 0 1 0 0,0 0-1 0 0,-2 0 1 0 0,3-1-10 0 0,0 0 0 0 0,-1 0 1 0 0,1 0-1 0 0,-1 0 0 0 0,1 0 0 0 0,-1 0 1 0 0,1 0-1 0 0,-1 0 0 0 0,1 0 1 0 0,-1 0-1 0 0,1 0 0 0 0,-1-1 0 0 0,1 1 1 0 0,0 0-1 0 0,-1 0 0 0 0,1-1 0 0 0,-1 1 1 0 0,1 0-1 0 0,0 0 0 0 0,-1-1 1 0 0,1 1-1 0 0,0 0 0 0 0,-1-1 0 0 0,1 1 1 0 0,0-1-1 0 0,0 1 0 0 0,-1 0 1 0 0,1-1-1 0 0,-2-4 44 0 0,-1 0 1 0 0,1 0 0 0 0,0-1-1 0 0,-2-9 1 0 0,-6-32 56 0 0,-69-277-127 0 0,-37-66-337 0 0,34 51 3 0 0,81 338 340 0 0,1-1-15 0 0,0 0-1 0 0,0 1 1 0 0,0-1-1 0 0,-1 0 1 0 0,1 0 0 0 0,-1 1-1 0 0,1-1 1 0 0,-1 1 0 0 0,0-1-1 0 0,0 0 1 0 0,0 1 0 0 0,-1-2-1 0 0,1 4 12 0 0,-1 0 0 0 0,1 0-1 0 0,0 0 1 0 0,0 0 0 0 0,-1 0 0 0 0,1 0-1 0 0,0 0 1 0 0,0 1 0 0 0,-1 1 0 0 0,0-1-15 0 0,-4 8-59 0 0,0 1-1 0 0,0-1 1 0 0,1 1 0 0 0,-7 23 0 0 0,4-12-42 0 0,-35 124-358 0 0,38-125 536 0 0,1 1 0 0 0,1 0 1 0 0,0 32-1 0 0,3-54-41 0 0,0 0 0 0 0,0 1 0 0 0,0-1-1 0 0,0 0 1 0 0,0 1 0 0 0,0-1 0 0 0,0 0 0 0 0,0 0 0 0 0,0 1 0 0 0,0-1 0 0 0,0 0 0 0 0,1 1 0 0 0,-1-1-1 0 0,0 0 1 0 0,0 0 0 0 0,0 1 0 0 0,0-1 0 0 0,0 0 0 0 0,1 0 0 0 0,-1 1 0 0 0,0-1 0 0 0,0 0 0 0 0,0 0 0 0 0,1 0-1 0 0,-1 1 1 0 0,0-1 0 0 0,0 0 0 0 0,1 0 0 0 0,-1 0 0 0 0,0 0 0 0 0,0 0 0 0 0,1 1 0 0 0,-1-1 0 0 0,0 0-1 0 0,1 0 1 0 0,-1 0 0 0 0,0 0 0 0 0,0 0 0 0 0,1 0 0 0 0,-1 0 0 0 0,0 0 0 0 0,1 0 0 0 0,-1 0 0 0 0,0 0 0 0 0,1 0-1 0 0,-1 0 1 0 0,0 0 0 0 0,0-1 0 0 0,1 1 0 0 0,-1 0 0 0 0,0 0 0 0 0,0 0 0 0 0,1 0 0 0 0,-1 0 0 0 0,0-1-1 0 0,0 1 1 0 0,1 0 0 0 0,-1 0 0 0 0,0 0 0 0 0,0-1 0 0 0,1 1 0 0 0,13-13 196 0 0,-6-3-149 0 0,0 0 0 0 0,-1 0 0 0 0,-1 0 0 0 0,-1-1 1 0 0,-1 1-1 0 0,4-22 0 0 0,6-107 437 0 0,-9 70-391 0 0,-1 33-95 0 0,11-220 78 0 0,-20 222 132 0 0,5 37-260 0 0,-1 0 1 0 0,0 0-1 0 0,0 0 1 0 0,0 0-1 0 0,-1 0 0 0 0,1 0 1 0 0,-1 0-1 0 0,1 1 0 0 0,-1-1 1 0 0,-3-4-1 0 0,4 7-17 0 0,-4-3-14 0 0,-3-1-25 0 0,7 3 102 0 0,1-2 32 0 0,4-8-8 0 0,-3 9-23 0 0,-1 1 0 0 0,0 1 0 0 0,0-1 0 0 0,1 1 0 0 0,-1-1 0 0 0,0 1 0 0 0,1-1 0 0 0,-1 1 0 0 0,0-1 0 0 0,1 1 0 0 0,-1 0 0 0 0,1-1 0 0 0,-1 1 0 0 0,0-1 0 0 0,1 1 0 0 0,-1 0 0 0 0,1-1 0 0 0,-1 1 0 0 0,1 0 0 0 0,-1 0 0 0 0,1-1 0 0 0,0 1 0 0 0,0 0 0 0 0,0-2 0 0 0,0 2 0 0 0,-1-1 0 0 0,0 1 0 0 0,1-1 0 0 0,-1 1 0 0 0,0 0 0 0 0,1-1 0 0 0,-1 1 0 0 0,0 0 0 0 0,1-1 0 0 0,-1 1 0 0 0,1 0 0 0 0,-1-1 0 0 0,0 1 0 0 0,1 0 0 0 0,-1 0 0 0 0,1 0 0 0 0,-1-1 0 0 0,1 1 0 0 0,-1 0 0 0 0,1 0 0 0 0,0 0 0 0 0,4-1-30 0 0,3-4-147 0 0,-8 4 179 0 0,1 1-1 0 0,0 0 0 0 0,0-1 0 0 0,-1 1 0 0 0,1 0 0 0 0,0-1 1 0 0,0 1-1 0 0,0 0 0 0 0,-1 0 0 0 0,1 0 0 0 0,0 0 0 0 0,0 0 0 0 0,0 0 1 0 0,0 0-1 0 0,-1 0 0 0 0,1 0 0 0 0,0 0 0 0 0,0 0 0 0 0,0 0 0 0 0,0 1 1 0 0,-1-1-1 0 0,1 0 0 0 0,0 1 0 0 0,1 0 0 0 0,19 11-162 0 0,-1 0 148 0 0,2 0 2 0 0,-11-5-37 0 0,13 8 43 0 0,-22-14 5 0 0,-1 0 0 0 0,1 0 0 0 0,0 0 0 0 0,-1 0 0 0 0,1 0 0 0 0,-1 0 0 0 0,1 0 0 0 0,-1 1 0 0 0,1-1 0 0 0,-1 0 0 0 0,2 4 0 0 0,3 0 0 0 0,10 13-145 0 0,36 28 1 0 0,-8-20 508 0 0,-44-26-356 0 0,1 1 0 0 0,-1-1 0 0 0,1 0 0 0 0,0 0-1 0 0,-1 0 1 0 0,1 0 0 0 0,0 0 0 0 0,-1 1 0 0 0,1-1 0 0 0,0 0 0 0 0,-1 0 0 0 0,1 0 0 0 0,0-1 0 0 0,-1 1 0 0 0,1 0 0 0 0,-1 0-1 0 0,1 0 1 0 0,0 0 0 0 0,-1-1 0 0 0,1 1 0 0 0,-1 0 0 0 0,1 0 0 0 0,0-1 0 0 0,-1 1 0 0 0,1-1 0 0 0,-1 1 0 0 0,1 0 0 0 0,-1-1 0 0 0,1 1-1 0 0,-1-1 1 0 0,0 1 0 0 0,1-1 0 0 0,-1 0 0 0 0,6-3 62 0 0,-5 3-71 0 0,-1 1 1 0 0,0 0 0 0 0,1 0 0 0 0,-1 0-1 0 0,0 0 1 0 0,1 0 0 0 0,-1 0 0 0 0,0-1-1 0 0,0 1 1 0 0,1 0 0 0 0,-1 0 0 0 0,0 0-1 0 0,0-1 1 0 0,1 1 0 0 0,-1 0 0 0 0,0 0 0 0 0,0-1-1 0 0,1 1 1 0 0,-1 0 0 0 0,0-1 0 0 0,0 1-1 0 0,0-1 1 0 0,7-33 64 0 0,-6 0 213 0 0,-1 31-275 0 0,0-1 0 0 0,0 1 0 0 0,0 0 0 0 0,1-1-1 0 0,-1 1 1 0 0,3-6 0 0 0,-1 0-4 0 0,4-27 2 0 0,-6 36 0 0 0,1-3 0 0 0,0 0 0 0 0,-1 0 0 0 0,1 0 0 0 0,-1-1 0 0 0,0 1 0 0 0,0 0 0 0 0,0 0 0 0 0,0 0 0 0 0,-1 0 0 0 0,1 0 0 0 0,-1 0 0 0 0,-1-4 0 0 0,-10-13 0 0 0,-3-6 0 0 0,8 14 0 0 0,0 0 0 0 0,1-1 0 0 0,-6-17 0 0 0,10 26 11 0 0,-16-30 106 0 0,13 28-117 0 0,-13-9 17 0 0,3 1 19 0 0,-5-5 39 0 0,4-4-75 0 0,0 8-76 0 0,16 15 71 0 0,-1-1-1 0 0,1 1 1 0 0,-1 0 0 0 0,1-1-1 0 0,-1 1 1 0 0,1 0-1 0 0,-1-1 1 0 0,1 1-1 0 0,-1 0 1 0 0,0 0 0 0 0,1 0-1 0 0,-1-1 1 0 0,1 1-1 0 0,-1 0 1 0 0,0 0 0 0 0,1 0-1 0 0,-1 0 1 0 0,0 0-1 0 0,-13-2 70 0 0,10 2-51 0 0,-10-7-15 0 0,-42-29 81 0 0,48 33 17 0 0,-5-4-72 0 0,-1 0 1 0 0,-15-11-1 0 0,14 8-24 0 0,9 7 0 0 0,-8-12 0 0 0,12 11 2 0 0,0 0 1 0 0,-1-1-1 0 0,1 1 0 0 0,1 0 1 0 0,-1-1-1 0 0,-1-6 0 0 0,3 1 107 0 0,0-9-10 0 0,-1-19-608 0 0,2 29 551 0 0,0 1-31 0 0,-1 7-11 0 0,3-8-33 0 0,7 12 2 0 0,-9-3 32 0 0,0 0 0 0 0,-1 0 1 0 0,1 0-1 0 0,0 0 0 0 0,-1 0 0 0 0,1 0 0 0 0,0 0 0 0 0,-1 0 0 0 0,1 0 1 0 0,0 0-1 0 0,-1 0 0 0 0,1 0 0 0 0,-1-1 0 0 0,1 1 0 0 0,0 0 0 0 0,-1-1 1 0 0,1 1-1 0 0,-1 0 0 0 0,1-1 0 0 0,-1 1 0 0 0,1 0 0 0 0,-1-1 0 0 0,1 1 1 0 0,-1-1-1 0 0,1 1 0 0 0,-1-1 0 0 0,1 0 0 0 0,6-9 31 0 0,-6 9-30 0 0,2-11-15 0 0,-2 12-29 0 0,-1 1 41 0 0,0-1 1 0 0,1 1 0 0 0,-1-1-1 0 0,0 1 1 0 0,0-1-1 0 0,1 1 1 0 0,-1-1 0 0 0,0 1-1 0 0,0 0 1 0 0,0-1-1 0 0,0 1 1 0 0,0-1 0 0 0,1 1-1 0 0,-1 0 1 0 0,0-1-1 0 0,0 1 1 0 0,-1-1 0 0 0,1 1-1 0 0,0 0 1 0 0,0-1-1 0 0,0 1 1 0 0,0-1 0 0 0,0 1-1 0 0,-1 0 1 0 0,1-1-1 0 0,0 1 1 0 0,-1-1 0 0 0,1 1-1 0 0,-1 2 2 0 0,-3 8-46 0 0,0 0-1 0 0,-1-1 1 0 0,0 1-1 0 0,-1-1 1 0 0,0 0-1 0 0,-8 10 1 0 0,-4 7-32 0 0,-28 44-40 0 0,29-42 117 0 0,6-10 0 0 0,-11 26 0 0 0,-42 84 0 0 0,4-8 0 0 0,33-56-96 0 0,-36 131 0 0 0,56-167-17 0 0,-8 42-278 0 0,15-70 567 0 0,10-14-50 0 0,-6 9-110 0 0,1-5 21 0 0,0 0 1 0 0,0 0 0 0 0,-1 0 0 0 0,0-1 0 0 0,-1 0 0 0 0,4-17 0 0 0,4-12 35 0 0,-4 14-96 0 0,-1-1 0 0 0,5-41 0 0 0,-2 2-4 0 0,-6 44 11 0 0,1-26-1 0 0,0-8-29 0 0,-4 55 42 0 0,0-1 0 0 0,1 1 0 0 0,-1 0 0 0 0,0-1 0 0 0,0 1 0 0 0,0 0-1 0 0,0-1 1 0 0,0 1 0 0 0,0 0 0 0 0,0-1 0 0 0,0 1 0 0 0,0-1 0 0 0,0 1-1 0 0,0 0 1 0 0,0-1 0 0 0,0 1 0 0 0,0 0 0 0 0,0-1 0 0 0,0 1 0 0 0,0 0-1 0 0,0-1 1 0 0,-1 1 0 0 0,1 0 0 0 0,0-1 0 0 0,0 1 0 0 0,0 0 0 0 0,-1-1-1 0 0,1 1 1 0 0,0 0 0 0 0,0 0 0 0 0,-1-1 0 0 0,1 1 0 0 0,0 0 0 0 0,0 0-1 0 0,-1 0 1 0 0,1-1 0 0 0,0 1 0 0 0,-1 0 0 0 0,1 0 0 0 0,-1 0-1 0 0,0 0 0 0 0,0 0 0 0 0,1 0 0 0 0,-1 1-1 0 0,0-1 1 0 0,0 0 0 0 0,1 1-1 0 0,-1-1 1 0 0,0 0 0 0 0,1 1-1 0 0,-1-1 1 0 0,0 1 0 0 0,1 0 0 0 0,-1-1-1 0 0,1 1 1 0 0,-1-1 0 0 0,1 1-1 0 0,-1 0 1 0 0,0 0 0 0 0,-57 87-454 0 0,48-74 387 0 0,-14 18 1 0 0,-5 5-12 0 0,-109 165 69 0 0,100-152 14 0 0,21-30 0 0 0,-14 24 0 0 0,-68 146 0 0 0,66-124 0 0 0,26-50 0 0 0,-7 22 0 0 0,1 0 0 0 0,11-34 15 0 0,1 0 1 0 0,0 0-1 0 0,0 0 0 0 0,0 0 0 0 0,1 0 0 0 0,-1 0 1 0 0,1 0-1 0 0,0 0 0 0 0,1 7 0 0 0,0-7 49 0 0,12-16 71 0 0,-8 8-67 0 0,0 0 1 0 0,0-1-1 0 0,0 0 1 0 0,0 0-1 0 0,8-11 1 0 0,-1 0-35 0 0,0 0 16 0 0,14-25 0 0 0,-3 5-26 0 0,12-19-24 0 0,14-21 0 0 0,-12 21 0 0 0,14-18 0 0 0,2-5 0 0 0,-27 39 0 0 0,0-8 0 0 0,-18 32 0 0 0,14-22 0 0 0,13-16 0 0 0,-35 50 0 0 0,-3 5 0 0 0,-5 6-21 0 0,2-1-54 0 0,1 0 0 0 0,-1 0 0 0 0,-11 9 0 0 0,-8 9-49 0 0,-40 52 95 0 0,-49 54-225 0 0,90-104 196 0 0,2 1 1 0 0,-36 57-1 0 0,-14 25 256 0 0,19-31-39 0 0,35-51-101 0 0,-5 6 65 0 0,-26 54 0 0 0,33-53-55 0 0,-14 33 40 0 0,19-47-86 0 0,10-19-4 0 0,-1 1 0 0 0,1-1 0 0 0,-1 1 0 0 0,1 0 0 0 0,0 0 0 0 0,0 0-1 0 0,0-1 1 0 0,0 1 0 0 0,1 0 0 0 0,-1 0 0 0 0,1 0 0 0 0,-1 3 0 0 0,2-4 146 0 0,5-8 25 0 0,3-3-80 0 0,-1-1 0 0 0,0-1 0 0 0,0 1-1 0 0,11-24 1 0 0,34-43-66 0 0,124-261-342 0 0,-142 269 299 0 0,43-68 0 0 0,-56 102 0 0 0,-21 32-12 0 0,1 0-1 0 0,0 0 1 0 0,-1 0 0 0 0,1 0-1 0 0,-1 0 1 0 0,0 0 0 0 0,1-5-1 0 0,-2 7-45 0 0,-1 1-40 0 0,0 1 86 0 0,0-1 0 0 0,0 1 0 0 0,0 0 0 0 0,0-1 0 0 0,-1 1 0 0 0,2 0 0 0 0,-1 0 0 0 0,0 0 0 0 0,0 0-1 0 0,0 0 1 0 0,0 0 0 0 0,-1 1 0 0 0,-1 3-17 0 0,-34 31-117 0 0,-13 13 4 0 0,-188 245-425 0 0,204-252 488 0 0,2 2-1 0 0,-36 63 1 0 0,41-57 140 0 0,-73 139 196 0 0,75-136-188 0 0,-27 68 118 0 0,31-72-90 0 0,15-36-73 0 0,0 0 0 0 0,1 0-1 0 0,-3 14 1 0 0,3-10-23 0 0,3-14 6 0 0,1 0 0 0 0,1 0 0 0 0,-1 0 0 0 0,0 1 0 0 0,1-1 0 0 0,-1 0 0 0 0,1 0 0 0 0,0 6 0 0 0,0-8 121 0 0,3-1-108 0 0,0-1 0 0 0,0 0 0 0 0,-1 0 0 0 0,1 0 0 0 0,0 0 0 0 0,-1 0 0 0 0,1 0 0 0 0,-1-1 0 0 0,0 1 0 0 0,1-1 0 0 0,-1 0 0 0 0,0 0-1 0 0,0 0 1 0 0,0 0 0 0 0,0 0 0 0 0,0 0 0 0 0,1-3 0 0 0,9-9 37 0 0,36-38-11 0 0,-23 23-28 0 0,24-35 21 0 0,-13 15-14 0 0,61-79-25 0 0,-40 43 0 0 0,-24 32 0 0 0,9-16 0 0 0,-22 34 0 0 0,-17 31 0 0 0,-2 2 0 0 0,1 0 0 0 0,-1 0 0 0 0,0 0 0 0 0,0-1 0 0 0,0 1 0 0 0,-1 0 0 0 0,1-1 0 0 0,0 1 0 0 0,-1 0 0 0 0,0-1 0 0 0,1 1 0 0 0,-1-1 0 0 0,0 1 0 0 0,0-3 0 0 0,0 5 0 0 0,0 0 0 0 0,0 0 0 0 0,0-1 0 0 0,0 1 0 0 0,0 0 0 0 0,0 0 0 0 0,0 0 0 0 0,0 0 0 0 0,0 0 0 0 0,-1 0 0 0 0,1-1 0 0 0,0 1 0 0 0,0 0 0 0 0,0 0 0 0 0,0 0 0 0 0,0 0 0 0 0,0 0 0 0 0,0 0 0 0 0,0 0 0 0 0,0-1 0 0 0,0 1 0 0 0,0 0 0 0 0,0 0 0 0 0,0 0 0 0 0,-1 0 0 0 0,1 0 0 0 0,0 0 0 0 0,0 0 0 0 0,0 0 0 0 0,0 0 0 0 0,0 0 0 0 0,0 0 0 0 0,-1-1 0 0 0,1 1 0 0 0,0 0 0 0 0,0 0 0 0 0,0 0 0 0 0,-3 1-4 0 0,1-1 1 0 0,0 0-1 0 0,0 1 0 0 0,-1-1 0 0 0,1 1 1 0 0,0 0-1 0 0,0 0 0 0 0,0 0 0 0 0,0 0 0 0 0,-1 0 1 0 0,-2 3-1 0 0,-7 3-24 0 0,-4 1-15 0 0,1 2 0 0 0,0-1 0 0 0,1 2 0 0 0,-25 23 0 0 0,-46 58-204 0 0,-101 117-95 0 0,133-150 406 0 0,-11 15 13 0 0,34-38-77 0 0,-14 20 20 0 0,28-35 109 0 0,10-14-22 0 0,1 0-1 0 0,0 0 1 0 0,-5 9 0 0 0,34-43 69 0 0,24-37-28 0 0,-11 17-72 0 0,-16 20-14 0 0,-11 14-26 0 0,16-25-1 0 0,29-53 40 0 0,-44 73-75 0 0,-1-1 0 0 0,0-1 0 0 0,7-21 0 0 0,-13 30 0 0 0,0 0 12 0 0,-1 0 1 0 0,0 0-1 0 0,-1 0 0 0 0,0-1 1 0 0,-1 1-1 0 0,0 0 0 0 0,-1-1 1 0 0,0 1-1 0 0,-1-1 0 0 0,0 1 1 0 0,0 0-1 0 0,-7-20 0 0 0,8 30-12 0 0,-1-1 0 0 0,1 1 0 0 0,-1 0 0 0 0,1 0 0 0 0,-1-1 0 0 0,0 1 0 0 0,0 0 0 0 0,1 0 0 0 0,-1 0 0 0 0,0 0 0 0 0,0 0 0 0 0,0 0 0 0 0,-2-1 0 0 0,2 2 0 0 0,1-1 0 0 0,-1 1 0 0 0,1 0 0 0 0,-1-1 0 0 0,0 1 0 0 0,1 0 0 0 0,-1 0 0 0 0,1 0 0 0 0,-1-1 0 0 0,0 1 0 0 0,1 0 0 0 0,-1 0 0 0 0,0 0 0 0 0,1 0 0 0 0,-1 0 0 0 0,0 0 0 0 0,1 1 0 0 0,-1-1 0 0 0,0 0 0 0 0,1 0 0 0 0,-1 0 0 0 0,1 0 0 0 0,-1 1 0 0 0,0-1 0 0 0,0 1 0 0 0,-16 7 0 0 0,15-7 0 0 0,0-1 0 0 0,-1 1 0 0 0,1 0 0 0 0,0 0 0 0 0,0 1 0 0 0,0-1 0 0 0,0 0 0 0 0,-3 3 0 0 0,-8 8-7 0 0,9-9 1 0 0,0 0-1 0 0,1 1 0 0 0,0-1 1 0 0,0 1-1 0 0,-1-1 0 0 0,2 1 1 0 0,-5 8-1 0 0,3-7 3 0 0,1 0 1 0 0,-1 0-1 0 0,-5 6 0 0 0,-11 15 7 0 0,-3 14-63 0 0,30-53 114 0 0,-1 1 0 0 0,0-1 0 0 0,0 0 0 0 0,-1 0 0 0 0,3-19 0 0 0,14-51 35 0 0,-13 52-70 0 0,6-39 1 0 0,1-170 42 0 0,-14 162-60 0 0,5 18 87 0 0,-3 32-18 0 0,-1 12-99 0 0,1 1 1 0 0,11-30-1 0 0,-3 8-94 0 0,1 10-113 0 0,-12 25 182 0 0,11-9-25 0 0,-12 11 75 0 0,0 0-1 0 0,1 1 0 0 0,-1-1 0 0 0,0 0 0 0 0,1 0 0 0 0,-1 1 0 0 0,0-1 0 0 0,1 0 0 0 0,-1 1 0 0 0,0-1 0 0 0,0 1 1 0 0,0-1-1 0 0,1 0 0 0 0,-1 1 0 0 0,0-1 0 0 0,0 1 0 0 0,0-1 0 0 0,0 0 0 0 0,0 1 0 0 0,0-1 0 0 0,0 1 0 0 0,2 5-3 0 0,2 10-30 0 0,0 0 1 0 0,-1 1-1 0 0,-1-1 0 0 0,1 28 1 0 0,-8 69-265 0 0,1-49 220 0 0,-8 47 67 0 0,6-72 29 0 0,-1 52 0 0 0,7-90 422 0 0,1-2-310 0 0,1-1-117 0 0,1-1 1 0 0,-1 1 0 0 0,0-1-1 0 0,0 0 1 0 0,0 0-1 0 0,0 0 1 0 0,-1 0 0 0 0,1 0-1 0 0,-1 0 1 0 0,2-5-1 0 0,10-40 163 0 0,-10 34-117 0 0,17-80-18 0 0,7-101 1 0 0,-26 184-36 0 0,5-77-2 0 0,5-34-17 0 0,-7 99-71 0 0,-3 12 13 0 0,1 1 1 0 0,0-1 0 0 0,7-17-1 0 0,-9 27 2 0 0,1 12-400 0 0,-2 1 368 0 0,0 0 0 0 0,-3 17 1 0 0,0-4 66 0 0,-18 104-181 0 0,4-33 92 0 0,13-70 126 0 0,-4 47 0 0 0,4-9 152 0 0,5-62 40 0 0,0-3-80 0 0,8-78 464 0 0,5-146-464 0 0,17-116-48 0 0,-17 233-155 0 0,-3 52-123 0 0,-4 30 87 0 0,1 6-12 0 0,-6 18 111 0 0,0 0 0 0 0,0-1 0 0 0,0 1 0 0 0,0-1-1 0 0,-1 1 1 0 0,2-5 0 0 0,-2 5 64 0 0,-1 4-136 0 0,-14 42-561 0 0,-9 42 306 0 0,15-46 275 0 0,3-18-3 0 0,-3 26 0 0 0,5-16-3 0 0,1-14 32 0 0,0 24 0 0 0,1 39 54 0 0,3-73 16 0 0,-1-6 63 0 0,12-25 418 0 0,-5 0-412 0 0,0 0-1 0 0,-1-1 1 0 0,4-41 0 0 0,2-25-32 0 0,0 1-53 0 0,0 17 0 0 0,2 26-15 0 0,-14 45 9 0 0,1-1-1 0 0,-1 0 0 0 0,1 1 0 0 0,-1-1 1 0 0,1 0-1 0 0,-1 1 0 0 0,1-1 0 0 0,0 1 1 0 0,0-1-1 0 0,1-1 0 0 0,0-1-3 0 0,14-12-171 0 0,-15 25-189 0 0,-3 15 308 0 0,0-11-26 0 0,1-4 26 0 0,0 0 0 0 0,-5 14 1 0 0,0 2 20 0 0,-13 51-77 0 0,14-50 118 0 0,-2 14 0 0 0,1-2 559 0 0,-3-75-219 0 0,11 8-283 0 0,9-52 0 0 0,-4 38-54 0 0,9-28-3 0 0,-3 10-15 0 0,1 16-346 0 0,-9 30 206 0 0,-4 11 122 0 0,1 1 1 0 0,-1-1-1 0 0,0 1 1 0 0,0-1-1 0 0,-1 0 0 0 0,1 0 1 0 0,0-4-1 0 0,-2 2 20 0 0,2 3-77 0 0,-2 1 154 0 0,-9 13-614 0 0,6-9 602 0 0,-6-6 13 0 0,8 2 5 0 0,-1-2 15 0 0,-13-8-16 0 0,16 12-69 0 0,-1 0 0 0 0,1 0 0 0 0,-1 0 0 0 0,1-1 0 0 0,-1 1 0 0 0,0 0 0 0 0,1 0 0 0 0,-1 0 0 0 0,1 1 0 0 0,-1-1 0 0 0,1 0 0 0 0,-1 0 0 0 0,1 0 0 0 0,-1 0 0 0 0,0 0 0 0 0,1 1 0 0 0,-1-1 0 0 0,1 0 0 0 0,-1 1 0 0 0,1-1 0 0 0,0 0 0 0 0,-1 1 0 0 0,1-1 0 0 0,-1 0 0 0 0,1 1 0 0 0,-1-1-1 0 0,1 1 1 0 0,0-1 0 0 0,-1 1 0 0 0,-3 3-15 0 0,0-2-6 0 0,-1 0 1 0 0,1 1-1 0 0,0-1 0 0 0,0 1 0 0 0,0 0 1 0 0,1 0-1 0 0,-1 1 0 0 0,-3 3 1 0 0,-16 14-20 0 0,-63 46-14 0 0,68-53 54 0 0,1 1 0 0 0,-22 24-1 0 0,16-16-8 0 0,-4 7-18 0 0,-33 48 0 0 0,46-57 21 0 0,1 1-1 0 0,-13 31 1 0 0,16-34-28 0 0,1 2-23 0 0,1 1 0 0 0,-7 29 0 0 0,14-46 61 0 0,0 0 0 0 0,0 0-1 0 0,0 0 1 0 0,1 0 0 0 0,0 0 0 0 0,0 0-1 0 0,0 1 1 0 0,1-1 0 0 0,1 5 0 0 0,-2-9-4 0 0,0-1 0 0 0,0 1 0 0 0,0 0 1 0 0,1-1-1 0 0,-1 1 0 0 0,0-1 1 0 0,0 1-1 0 0,1-1 0 0 0,-1 1 0 0 0,1-1 1 0 0,-1 1-1 0 0,0-1 0 0 0,1 1 1 0 0,-1-1-1 0 0,1 0 0 0 0,-1 1 1 0 0,1-1-1 0 0,-1 1 0 0 0,1-1 0 0 0,0 0 1 0 0,-1 0-1 0 0,1 1 0 0 0,-1-1 1 0 0,1 0-1 0 0,0 0 0 0 0,-1 0 0 0 0,1 0 1 0 0,-1 0-1 0 0,1 0 0 0 0,0 0 1 0 0,-1 0-1 0 0,1 0 0 0 0,0 0 1 0 0,-1 0-1 0 0,1 0 0 0 0,-1 0 0 0 0,1 0 1 0 0,0 0-1 0 0,-1-1 0 0 0,1 1 1 0 0,-1 0-1 0 0,1-1 0 0 0,-1 1 0 0 0,2-1 1 0 0,0 0 7 0 0,4-1 1 0 0,1-1-1 0 0,-1 0 1 0 0,0-1 0 0 0,-1 1-1 0 0,1-1 1 0 0,-1 0 0 0 0,11-10-1 0 0,-5 4 36 0 0,6-6-24 0 0,-1-1-1 0 0,-1-1 0 0 0,21-30 1 0 0,14-17-22 0 0,-42 55 14 0 0,0-1-1 0 0,12-23 0 0 0,-5 8 19 0 0,12-28 98 0 0,-27 54-123 0 0,0 0 1 0 0,1-1-1 0 0,-1 1 0 0 0,0-1 1 0 0,1 1-1 0 0,-1-1 0 0 0,0 1 0 0 0,0-1 1 0 0,0 1-1 0 0,1-1 0 0 0,-1 1 1 0 0,0-1-1 0 0,0 1 0 0 0,0-1 0 0 0,0 0 1 0 0,0 1-1 0 0,0-1 0 0 0,0 1 1 0 0,0-1-1 0 0,0 1 0 0 0,0-1 0 0 0,0 1 1 0 0,0-1-1 0 0,-1 1 0 0 0,1-1 1 0 0,0 1-1 0 0,-1-2 0 0 0,1 2-1 0 0,-1 0 1 0 0,1 0-1 0 0,-1 0 0 0 0,1 0 1 0 0,-1 0-1 0 0,1 1 0 0 0,-1-1 1 0 0,0 0-1 0 0,1 0 0 0 0,-1 0 0 0 0,1 0 1 0 0,-1 1-1 0 0,1-1 0 0 0,-1 0 1 0 0,1 0-1 0 0,-1 1 0 0 0,1-1 1 0 0,-1 0-1 0 0,1 1 0 0 0,0-1 0 0 0,-1 1 1 0 0,1-1-1 0 0,0 1 0 0 0,-1-1 1 0 0,1 0-1 0 0,-1 2 0 0 0,-48 52-97 0 0,-15 20-110 0 0,26-26 122 0 0,-159 221-22 0 0,187-252 122 0 0,1 1 0 0 0,-6 19 0 0 0,10-25 3 0 0,4-9 4 0 0,-1-1 0 0 0,1 1 0 0 0,1 0 0 0 0,-1 0 0 0 0,0 0 1 0 0,1 0-1 0 0,-1 0 0 0 0,1-1 0 0 0,0 1 0 0 0,0 0 0 0 0,1 4 0 0 0,-1-7-21 0 0,0 1 0 0 0,0-1 0 0 0,0 0 0 0 0,0 0 0 0 0,0 0 0 0 0,0 0 0 0 0,0 0 0 0 0,0 1 0 0 0,0-1 0 0 0,0 0 0 0 0,0 0 0 0 0,0 0 0 0 0,0 0 0 0 0,1 0 0 0 0,-1 1 0 0 0,0-1 0 0 0,0 0 0 0 0,0 0 0 0 0,0 0 0 0 0,0 0 0 0 0,0 0 0 0 0,1 0 0 0 0,-1 0 0 0 0,0 0 0 0 0,0 0 0 0 0,0 1 0 0 0,0-1 0 0 0,0 0 0 0 0,1 0 0 0 0,-1 0 0 0 0,0 0 0 0 0,0 0 0 0 0,0 0 0 0 0,0 0-1 0 0,0 0 1 0 0,1 0 0 0 0,-1 0 0 0 0,0 0 0 0 0,0 0 0 0 0,0 0 0 0 0,0 0 0 0 0,1 0 0 0 0,-1-1 0 0 0,0 1 0 0 0,0 0 0 0 0,0 0 0 0 0,7-5 100 0 0,-6 5-100 0 0,15-11 85 0 0,-13 9-77 0 0,0 0 0 0 0,0 0 0 0 0,0 0 0 0 0,0-1 0 0 0,3-2 0 0 0,51-60 47 0 0,61-63 56 0 0,-36 41-116 0 0,-53 51 23 0 0,-11 12 18 0 0,-5 4 87 0 0,-11 15-64 0 0,-5 6-39 0 0,-5 5 4 0 0,-21 25-16 0 0,19-22-25 0 0,-15 19 0 0 0,-26 35-230 0 0,-31 45 41 0 0,-86 167 201 0 0,148-242 18 0 0,2 1 0 0 0,2 1 1 0 0,1 0-1 0 0,-15 49 0 0 0,30-81 0 0 0,-1-1 1 0 0,1 0 0 0 0,-1 1-1 0 0,1-1 1 0 0,0 1 0 0 0,0-1-1 0 0,1 5 1 0 0,-1-5 265 0 0,7-8-136 0 0,-6 5-140 0 0,14-14 134 0 0,-2-1-1 0 0,23-31 0 0 0,43-67-34 0 0,-60 84-92 0 0,44-80 23 0 0,20-41-27 0 0,-22 44-157 0 0,-47 89 82 0 0,-7 10 164 0 0,-18 13 2 0 0,-11 8-203 0 0,1 1-1 0 0,0 1 1 0 0,-21 21 0 0 0,-53 58-319 0 0,74-73 461 0 0,-100 114-52 0 0,16-4-261 0 0,91-110 246 0 0,1 0 0 0 0,-19 44 0 0 0,24-46 24 0 0,0 0 53 0 0,0 1-1 0 0,-4 22 1 0 0,11-39-38 0 0,1-2-8 0 0,-1-1 0 0 0,1 1-1 0 0,0 0 1 0 0,0 0 0 0 0,0 0 0 0 0,0 0-1 0 0,-1 0 1 0 0,2 0 0 0 0,-1 0-1 0 0,0 0 1 0 0,0 0 0 0 0,0 0 0 0 0,0 0-1 0 0,0 0 1 0 0,1 0 0 0 0,-1 0-1 0 0,1-1 2 0 0,-1 1-1 0 0,1-1 0 0 0,-1 0 1 0 0,0 0-1 0 0,1 0 0 0 0,-1 0 0 0 0,0 0 1 0 0,1 0-1 0 0,-1 0 0 0 0,0 0 1 0 0,1 0-1 0 0,-1 0 0 0 0,1-1 0 0 0,-1 1 1 0 0,0 0-1 0 0,1 0 0 0 0,-1 0 0 0 0,0 0 1 0 0,1 0-1 0 0,-1-1 0 0 0,0 1 1 0 0,0 0-1 0 0,1-1 0 0 0,2-1 6 0 0,0-1-1 0 0,-1 1 0 0 0,0-1 1 0 0,1 0-1 0 0,-1 1 0 0 0,0-1 1 0 0,3-5-1 0 0,5-7 14 0 0,33-48 60 0 0,13-14 1 0 0,-25 33-85 0 0,11-12 0 0 0,-17 27 0 0 0,27-41 0 0 0,36-55 84 0 0,-76 107-53 0 0,19-20-1 0 0,-11 14-31 0 0,-16 21 1 0 0,-2 2 0 0 0,-1 0 0 0 0,0 0 0 0 0,0 0 0 0 0,0 1 0 0 0,0-1 0 0 0,0 0 0 0 0,0 0 0 0 0,0-1 0 0 0,0 1 0 0 0,0 0 0 0 0,1-2 0 0 0,-6 6 0 0 0,0 0 0 0 0,-1 0 0 0 0,1 1 0 0 0,-7 6 0 0 0,1 1 0 0 0,0 0 0 0 0,-14 11 0 0 0,19-16-15 0 0,-1 0 0 0 0,1-1 0 0 0,-7 12 0 0 0,-10 11-37 0 0,-33 34-28 0 0,20-24 63 0 0,24-26-1 0 0,-15 18 0 0 0,10-9 7 0 0,7-10 11 0 0,-12 21 0 0 0,14-21 0 0 0,5-9 0 0 0,1-1 0 0 0,0 0 0 0 0,0 1 0 0 0,0-1 0 0 0,0 1 0 0 0,0 0 0 0 0,0-1 0 0 0,1 1 0 0 0,-1 0 0 0 0,0 2 0 0 0,2 4 17 0 0,15-21 210 0 0,0 3-172 0 0,-1 0 0 0 0,-1-1 0 0 0,0 0 0 0 0,0-2 0 0 0,22-25 0 0 0,52-78-86 0 0,-72 94-112 0 0,-1-2 144 0 0,-11 16-15 0 0,1 0-1 0 0,0 1 0 0 0,1 0 1 0 0,11-12-1 0 0,-19 22-5 0 0,-1 0 0 0 0,1 1 0 0 0,0 0 0 0 0,1-1 0 0 0,-1 1 0 0 0,-2 7 0 0 0,-6 15-80 0 0,-14 18-26 0 0,-48 81-36 0 0,-57 71-30 0 0,53-76 76 0 0,41-64 78 0 0,19-28 14 0 0,-15 39 1 0 0,17-37 69 0 0,11-23-11 0 0,1-1 0 0 0,-1 1 0 0 0,1 0 0 0 0,1-1 0 0 0,-1 1 0 0 0,1 0 0 0 0,0 0 0 0 0,1 13 0 0 0,0-20-31 0 0,0 1 0 0 0,0-1 0 0 0,0 1-1 0 0,0 0 1 0 0,0-1 0 0 0,0 1 0 0 0,0-1 0 0 0,0 1-1 0 0,0-1 1 0 0,0 0 0 0 0,0 1 0 0 0,0-1 0 0 0,1 1-1 0 0,-1-1 1 0 0,0 1 0 0 0,0-1 0 0 0,1 1 0 0 0,-1-1 0 0 0,0 0-1 0 0,1 1 1 0 0,-1-1 0 0 0,0 1 0 0 0,1-1 0 0 0,-1 0-1 0 0,1 0 1 0 0,-1 1 0 0 0,0-1 0 0 0,1 0 0 0 0,-1 1-1 0 0,1-1 1 0 0,-1 0 0 0 0,1 0 0 0 0,-1 0 0 0 0,1 0-1 0 0,-1 0 1 0 0,1 1 0 0 0,-1-1 0 0 0,1 0 0 0 0,-1 0 0 0 0,1 0-1 0 0,-1 0 1 0 0,1 0 0 0 0,-1-1 0 0 0,1 1 0 0 0,-1 0-1 0 0,1 0 1 0 0,-1 0 0 0 0,1 0 0 0 0,-1 0 0 0 0,1-1-1 0 0,-1 1 1 0 0,1-1 0 0 0,4-1 33 0 0,-1-1 0 0 0,1 0 1 0 0,-1 0-1 0 0,4-4 0 0 0,-5 5-33 0 0,100-100 59 0 0,-27 25-9 0 0,-34 35-48 0 0,55-75-1 0 0,-82 98-5 0 0,28-39 12 0 0,27-31 56 0 0,-56 71 35 0 0,22-34-1 0 0,-18 25-88 0 0,-16 25-34 0 0,-1-1 0 0 0,1 1-1 0 0,-1 0 1 0 0,0-1 0 0 0,0 1 0 0 0,0 0 0 0 0,0-1 0 0 0,-1 1 0 0 0,2-6-1 0 0,-2 8 18 0 0,0 0 0 0 0,0-1-1 0 0,0 1 1 0 0,0 0 0 0 0,0-1-1 0 0,0 1 1 0 0,0-1 0 0 0,0 1-1 0 0,0 0 1 0 0,0-1-1 0 0,0 1 1 0 0,0 0 0 0 0,0-1-1 0 0,0 1 1 0 0,0 0 0 0 0,0-1-1 0 0,0 1 1 0 0,0 0 0 0 0,-1-1-1 0 0,1 1 1 0 0,0 0-1 0 0,0 0 1 0 0,0-1 0 0 0,-1 1-1 0 0,1 0 1 0 0,0 0 0 0 0,-1-1-1 0 0,-3 2 15 0 0,4-1-17 0 0,-5 2 6 0 0,0-1 0 0 0,1 2 0 0 0,-1-1 0 0 0,1 0 0 0 0,-1 1 0 0 0,1 0 0 0 0,0 0 0 0 0,0 0 0 0 0,0 1 0 0 0,-5 6 0 0 0,-11 8-11 0 0,-25 20-109 0 0,-39 44 0 0 0,19-18-29 0 0,-114 130 50 0 0,156-168 94 0 0,-38 49 249 0 0,-94 153 0 0 0,124-185-223 0 0,24-36-5 0 0,1 1 0 0 0,0 0 1 0 0,1 0-1 0 0,-1 0 0 0 0,2 1 1 0 0,-5 9-1 0 0,8-15 2 0 0,0 0 1 0 0,0 0-1 0 0,-1 0 1 0 0,1 0-1 0 0,-1 0 1 0 0,-3 4-1 0 0,5-7-13 0 0,0 1 1 0 0,0-1-1 0 0,0 1 0 0 0,1-1 1 0 0,-1 1-1 0 0,0-1 0 0 0,0 1 1 0 0,0-1-1 0 0,1 0 0 0 0,-1 1 1 0 0,0-1-1 0 0,0 1 0 0 0,1-1 1 0 0,-1 0-1 0 0,0 1 0 0 0,1-1 1 0 0,-1 0-1 0 0,1 0 0 0 0,-1 1 1 0 0,0-1-1 0 0,1 0 0 0 0,-1 0 1 0 0,1 1-1 0 0,0-1 1 0 0,1 0-1 0 0,-1 0 1 0 0,1 1 0 0 0,-1-1-1 0 0,0 0 1 0 0,1 0 0 0 0,-1-1-1 0 0,0 1 1 0 0,1 0 0 0 0,-1 0-1 0 0,0-1 1 0 0,1 1 0 0 0,-1-1-1 0 0,0 1 1 0 0,1-1 0 0 0,0 0 0 0 0,25-14 83 0 0,-21 12-83 0 0,2-2-6 0 0,1-2 0 0 0,-1 1 0 0 0,0-1 0 0 0,7-8 0 0 0,11-10 0 0 0,2-1-39 0 0,47-58 0 0 0,-18 19-8 0 0,-5 4-10 0 0,8-8 7 0 0,-22 29 77 0 0,38-51-1 0 0,48-67-15 0 0,-95 123-73 0 0,-19 23 8 0 0,0 0-1 0 0,-1-1 1 0 0,14-26-1 0 0,-22 39 53 0 0,-1-1-1 0 0,0 1 1 0 0,1-1-1 0 0,-1 1 1 0 0,0-1 0 0 0,0 0-1 0 0,1 1 1 0 0,-1-1-1 0 0,0 0 1 0 0,0 1 0 0 0,0-1-1 0 0,0 1 1 0 0,0-1-1 0 0,0 0 1 0 0,0 1-1 0 0,0-1 1 0 0,0 0 0 0 0,0 0-1 0 0,-1 0 0 0 0,1 1 1 0 0,0 0-1 0 0,0 0 0 0 0,-1-1 0 0 0,1 1 0 0 0,0 0 1 0 0,0 0-1 0 0,-1 0 0 0 0,1 0 0 0 0,0-1 0 0 0,-1 1 1 0 0,1 0-1 0 0,0 0 0 0 0,-1 0 0 0 0,1 0 0 0 0,0 0 1 0 0,-1 0-1 0 0,1 0 0 0 0,0 0 0 0 0,-1 0 0 0 0,1 0 1 0 0,0 0-1 0 0,-1 0 0 0 0,0 0 0 0 0,-1 1-10 0 0,-1-1 0 0 0,0 1 0 0 0,0 0 0 0 0,1 0-1 0 0,-1 0 1 0 0,-3 3 0 0 0,-16 8 16 0 0,16-8-7 0 0,-1-1 0 0 0,1 1 0 0 0,0 0 0 0 0,-10 10 0 0 0,-142 147-482 0 0,21-16 245 0 0,110-114 239 0 0,2-2 12 0 0,-26 37 1 0 0,24-29 113 0 0,15-21-47 0 0,-17 29-1 0 0,13-22-2 0 0,0 3 100 0 0,15-24 46 0 0,9-19 22 0 0,-5 13-200 0 0,32-41 54 0 0,2-13-64 0 0,66-80 0 0 0,1 5-104 0 0,-81 102 63 0 0,32-58 0 0 0,-54 87 7 0 0,4-7-59 0 0,0 0 0 0 0,0-1 0 0 0,-1 1 0 0 0,-1-1-1 0 0,1 0 1 0 0,1-11 0 0 0,-5 19-11 0 0,-8 3 0 0 0,1 1 64 0 0,0 0 0 0 0,0 0 0 0 0,0 1-1 0 0,0 0 1 0 0,0 0 0 0 0,1 1 0 0 0,-9 6 0 0 0,-41 35-80 0 0,51-41 84 0 0,-15 15-82 0 0,-27 34 0 0 0,6-6-49 0 0,3-6 77 0 0,-90 86 26 0 0,108-107 86 0 0,14-14 19 0 0,1 0 1 0 0,-13 9-1 0 0,11-10 4 0 0,24-18 45 0 0,-10 8-120 0 0,-1 0 1 0 0,1-1-1 0 0,8-10 0 0 0,43-51-2 0 0,5-4-99 0 0,-50 54 73 0 0,26-24-1 0 0,-37 39 27 0 0,-1 1 0 0 0,1 0 0 0 0,0 0 0 0 0,0 0 0 0 0,0 0 0 0 0,0 0 0 0 0,3-1 0 0 0,-3 2 0 0 0,-2-1 0 0 0,0 1 0 0 0,0 0 0 0 0,0 0 0 0 0,1 0 0 0 0,-1 0 0 0 0,0 0 0 0 0,0 0 0 0 0,0 0 0 0 0,1 0 0 0 0,-1 0 0 0 0,0-1 0 0 0,0 1 0 0 0,0 0 0 0 0,0 0 0 0 0,1 0 0 0 0,-1 0 0 0 0,0 0 0 0 0,0 0 0 0 0,0 0 0 0 0,1 0 0 0 0,-1 0 0 0 0,0 0 0 0 0,0 0 0 0 0,0 1 0 0 0,1-1 0 0 0,-1 0 0 0 0,0 0 0 0 0,0 0 0 0 0,0 0 0 0 0,0 0 0 0 0,1 0 0 0 0,-1 0 0 0 0,0 0 0 0 0,0 0 0 0 0,0 1 0 0 0,0-1 0 0 0,0 0 0 0 0,0 0 0 0 0,1 0 0 0 0,-1 0 0 0 0,0 1 0 0 0,0-1 0 0 0,0 0 0 0 0,0 0 0 0 0,0 0 0 0 0,0 0 0 0 0,0 1 0 0 0,0-1 0 0 0,0 0 0 0 0,0 0 0 0 0,0 0 0 0 0,0 1 0 0 0,0-1 0 0 0,0 0 0 0 0,0 0 0 0 0,0 0 0 0 0,0 0 0 0 0,0 1 0 0 0,-3 9 0 0 0,3-10 0 0 0,-4 9 0 0 0,-2 7 0 0 0,-16 28 0 0 0,-6 7-45 0 0,2 1 0 0 0,-21 66 0 0 0,35-86 4 0 0,-18 56-39 0 0,15-39 69 0 0,13-40 4 0 0,0 0-1 0 0,0 1 1 0 0,1-1-1 0 0,0 0 0 0 0,0 1 1 0 0,2 16-1 0 0,-1-25 12 0 0,0 0 0 0 0,0 0 0 0 0,0 1 0 0 0,0-1 0 0 0,0 0 0 0 0,0 0 0 0 0,0 0-1 0 0,1 0 1 0 0,-1 0 0 0 0,0 0 0 0 0,1 0 0 0 0,-1 0 0 0 0,1 0 0 0 0,-1-1 0 0 0,1 1 0 0 0,-1 0 0 0 0,1 0 0 0 0,0 0-1 0 0,-1 0 1 0 0,1-1 0 0 0,0 1 0 0 0,0 0 0 0 0,0-1 0 0 0,-1 1 0 0 0,1 0 0 0 0,0-1 0 0 0,0 1 0 0 0,0-1-1 0 0,0 1 1 0 0,0-1 0 0 0,0 0 0 0 0,0 0 0 0 0,0 1 0 0 0,0-1 0 0 0,0 0 0 0 0,0 0 0 0 0,0 0 0 0 0,0 0 0 0 0,0 0-1 0 0,0 0 1 0 0,0 0 0 0 0,0 0 0 0 0,2-1 0 0 0,2 0 18 0 0,0-1-1 0 0,-1 1 1 0 0,1-1-1 0 0,-1 0 1 0 0,1 0-1 0 0,-1-1 1 0 0,8-5-1 0 0,92-77-10 0 0,-35 29 55 0 0,16-14-4 0 0,47-67-9 0 0,-95 97-53 0 0,-20 24 0 0 0,-1-1 0 0 0,18-27 0 0 0,-25 32 5 0 0,-4 5-24 0 0,0-1-1 0 0,-1 1 1 0 0,1-1 0 0 0,-2 0-1 0 0,1 0 1 0 0,3-15-1 0 0,-17 24 136 0 0,-5 8-182 0 0,0 0 0 0 0,1 1 0 0 0,0 0 0 0 0,-24 24-1 0 0,-2 1-83 0 0,-19 18 38 0 0,-78 90 0 0 0,132-138 112 0 0,-128 159 112 0 0,95-115-80 0 0,-24 35-12 0 0,-10 15-24 0 0,59-82 71 0 0,-13 24 0 0 0,-8 10 87 0 0,30-46-120 0 0,3-4-27 0 0,-1 1 0 0 0,1-1 1 0 0,0 1-1 0 0,0-1 1 0 0,0 1-1 0 0,0 0 1 0 0,1-1-1 0 0,-1 1 1 0 0,0 0-1 0 0,1 0 0 0 0,-1-1 1 0 0,1 1-1 0 0,-1 0 1 0 0,1 0-1 0 0,0 0 1 0 0,0 2-1 0 0,7-9 161 0 0,10-17-20 0 0,-14 17-123 0 0,1 0 1 0 0,0 0-1 0 0,8-8 0 0 0,23-18-10 0 0,54-52-15 0 0,110-94-60 0 0,-148 135 56 0 0,-2-2 0 0 0,59-67 0 0 0,-86 88 4 0 0,-16 18 0 0 0,0-1 0 0 0,-1 0 0 0 0,0 0 0 0 0,9-14 0 0 0,-15 20 0 0 0,1 0 0 0 0,0 0 0 0 0,0 1 0 0 0,0-1 0 0 0,0 0 0 0 0,0 0 0 0 0,0 0 0 0 0,-1 0 0 0 0,1 0 0 0 0,0 0 0 0 0,0-1 0 0 0,0 1 0 0 0,0 0 0 0 0,0 0 0 0 0,0 0 0 0 0,-1 0 0 0 0,1 0 0 0 0,0 0 0 0 0,0 0 0 0 0,0 0 0 0 0,0 0 0 0 0,0 0 0 0 0,0 0 0 0 0,0 0 0 0 0,0 0 0 0 0,-1 0 0 0 0,1-1 0 0 0,0 1 0 0 0,0 0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0,1 0 0 0 0,-1 0 0 0 0,0 0 0 0 0,0-1 0 0 0,0 1 0 0 0,0 0 0 0 0,0 0 0 0 0,0 0 0 0 0,0 0 0 0 0,1 0 0 0 0,-9 3 0 0 0,8-3 0 0 0,-6 4-22 0 0,-1 1-1 0 0,1-1 0 0 0,-12 12 1 0 0,-12 9-79 0 0,-142 101-269 0 0,106-76 219 0 0,-29 27 53 0 0,6-3 68 0 0,78-65 30 0 0,-188 147 55 0 0,-108 61 874 0 0,174-129-317 0 0,125-82-578 0 0,-16 11 215 0 0,-48 24 0 0 0,71-40-185 0 0,6-7-69 0 0,13-13-214 0 0,1 1-1 0 0,41-31 1 0 0,48-22-383 0 0,-4 3 458 0 0,312-209-131 0 0,-325 219 271 0 0,47-21-7 0 0,-109 65-40 0 0,-14 8 172 0 0,-13 6-21 0 0,-4 0-91 0 0,-1 0 0 0 0,1 1-1 0 0,0 0 1 0 0,0-1 0 0 0,0 1 0 0 0,0 0 0 0 0,0 0 0 0 0,-3 2 0 0 0,-5 2 0 0 0,-82 38-86 0 0,-110 69 0 0 0,121-65 55 0 0,42-25 22 0 0,-165 88 0 0 0,-229 91 576 0 0,322-145-335 0 0,108-55-241 0 0,1 1 0 0 0,-1-1 0 0 0,1 1 0 0 0,0 0 0 0 0,-1-1 0 0 0,1 1 0 0 0,0 0 0 0 0,0 0-1 0 0,0 0 1 0 0,1 1 0 0 0,-3 2 0 0 0,25-10-488 0 0,191-95-676 0 0,-87 38 979 0 0,-69 37 174 0 0,95-36 11 0 0,-82 35 68 0 0,-67 25 112 0 0,-12 2 12 0 0,-9 1-120 0 0,0 1 0 0 0,0 0 0 0 0,-31 10 0 0 0,-17 4-119 0 0,-7 3-14 0 0,-97 27 1 0 0,54-14 118 0 0,6-1 36 0 0,23-9 90 0 0,-8 2 104 0 0,-26 6 224 0 0,121-30-511 0 0,0-1 0 0 0,1 0 0 0 0,-1 0 0 0 0,0 0 0 0 0,1 0 0 0 0,-1 1 0 0 0,0-1 0 0 0,1 0 0 0 0,-1 0 0 0 0,1 0 0 0 0,-1-1 0 0 0,0 1 0 0 0,1 0-1 0 0,-1 0 1 0 0,0 0 0 0 0,1 0 0 0 0,-1-1 0 0 0,1 1 0 0 0,-1 0 0 0 0,-1-1 0 0 0,2 1-1 0 0,0 0 0 0 0,0-1 0 0 0,0 1 0 0 0,0 0 0 0 0,0 0 0 0 0,0-1 0 0 0,-1 1 0 0 0,1 0-1 0 0,0 0 1 0 0,0-1 0 0 0,0 1 0 0 0,0 0 0 0 0,0 0 0 0 0,0-1 0 0 0,0 1 0 0 0,0 0 0 0 0,0 0 0 0 0,0-1 0 0 0,0 1 0 0 0,0 0 0 0 0,1 0-1 0 0,-1 0 1 0 0,0-1 0 0 0,0 1 0 0 0,0 0 0 0 0,0 0 0 0 0,0-1 0 0 0,0 1 0 0 0,0 0 0 0 0,1 0 0 0 0,-1 0 0 0 0,0-1 0 0 0,0 1-1 0 0,0 0 1 0 0,1 0 0 0 0,-1 0 0 0 0,0 0 0 0 0,0 0 0 0 0,0 0 0 0 0,1-1 0 0 0,-1 1 0 0 0,0 0 0 0 0,0 0 0 0 0,1 0 0 0 0,-1 0 0 0 0,0 0-1 0 0,0 0 1 0 0,1 0 0 0 0,-1 0 0 0 0,0 0 0 0 0,93-42-219 0 0,-38 17-56 0 0,-36 16 179 0 0,31-12 1 0 0,-2 5 29 0 0,-22 6 33 0 0,29-6 1 0 0,-18 7 32 0 0,-22 4 0 0 0,0 2 0 0 0,19-3 0 0 0,-15 0-5 0 0,-17 5 13 0 0,-1 1 0 0 0,0-1 0 0 0,1 1 1 0 0,-1-1-1 0 0,1 1 0 0 0,-1 0 0 0 0,1-1 0 0 0,-1 1 1 0 0,1 0-1 0 0,-1 0 0 0 0,0 0 0 0 0,1 0 0 0 0,1 0 0 0 0,-1 1 91 0 0,-17 3 172 0 0,-3-1-202 0 0,14-3-52 0 0,0 0-1 0 0,0 1 1 0 0,0 0-1 0 0,0 0 1 0 0,0 0-1 0 0,1 0 0 0 0,-1 0 1 0 0,-5 4-1 0 0,5-4-13 0 0,1 1 0 0 0,-1-1 0 0 0,1 0 0 0 0,-1 0 0 0 0,0 0 0 0 0,-3 0 0 0 0,-19 5 29 0 0,11 1-26 0 0,-27 7-1 0 0,-5 3-5 0 0,26-9 0 0 0,0 4-27 0 0,19-10 19 0 0,-1 0-1 0 0,0 0 0 0 0,1-1 0 0 0,-1 1 1 0 0,0-1-1 0 0,-6 3 0 0 0,8-4 5 0 0,-2 0-5 0 0,0 1 0 0 0,0-1 1 0 0,0 1-1 0 0,0 0 1 0 0,0 0-1 0 0,0 0 1 0 0,1 1-1 0 0,-1-1 0 0 0,0 0 1 0 0,1 1-1 0 0,-1 0 1 0 0,1 0-1 0 0,0 0 0 0 0,-4 3 1 0 0,4-3 6 0 0,0 0 1 0 0,-1 0 0 0 0,1 0-1 0 0,0 0 1 0 0,-1-1 0 0 0,-4 3-1 0 0,-4 2-52 0 0,9-4 45 0 0,-6-5-4 0 0,8 3 12 0 0,0 0 0 0 0,0 0 0 0 0,0 0-1 0 0,0 0 1 0 0,0 0 0 0 0,0-1 0 0 0,0 1-1 0 0,0 0 1 0 0,0 0 0 0 0,0 0 0 0 0,0 0-1 0 0,0 0 1 0 0,0-1 0 0 0,0 1-1 0 0,0 0 1 0 0,0 0 0 0 0,0 0 0 0 0,0 0-1 0 0,0 0 1 0 0,1-1 0 0 0,-1 1 0 0 0,0 0-1 0 0,0 0 1 0 0,0 0 0 0 0,0 0-1 0 0,0 0 1 0 0,0 0 0 0 0,0-1 0 0 0,0 1-1 0 0,0 0 1 0 0,1 0 0 0 0,-1 0 0 0 0,0 0-1 0 0,0 0 1 0 0,0 0 0 0 0,0 0 0 0 0,0 0-1 0 0,1 0 1 0 0,-1 0 0 0 0,0 0-1 0 0,0 0 1 0 0,0 0 0 0 0,0 0 0 0 0,1 0-1 0 0,6-4-10 0 0,-2 4-19 0 0,-4 0 22 0 0,1 0 0 0 0,-1 0 1 0 0,1 0-1 0 0,-1 0 0 0 0,1 0 1 0 0,-1-1-1 0 0,1 1 0 0 0,-1-1 1 0 0,1 1-1 0 0,-1-1 0 0 0,0 1 1 0 0,1-1-1 0 0,-1 0 0 0 0,2-1 1 0 0,14-8-95 0 0,5-4 7 0 0,18-17 16 0 0,-27 21 80 0 0,-10 8 0 0 0,-1 1 0 0 0,0-1 0 0 0,0 0 0 0 0,0 0 0 0 0,0 0 0 0 0,0 0 0 0 0,2-3 0 0 0,5-5-27 0 0,-8 9 50 0 0,0 0 0 0 0,0 0 0 0 0,0 0 0 0 0,0-1 0 0 0,0 1 0 0 0,0 0 0 0 0,0-1 0 0 0,-1 1-1 0 0,2-2 1 0 0,-2 2-12 0 0,0 1 0 0 0,0-1 0 0 0,0 0-1 0 0,0 1 1 0 0,0-1 0 0 0,-1 1 0 0 0,1-1-1 0 0,0 0 1 0 0,0 1 0 0 0,0-1 0 0 0,-1 1 0 0 0,1-1-1 0 0,0 1 1 0 0,0-1 0 0 0,-1 1 0 0 0,1-1-1 0 0,-1 1 1 0 0,1-1 0 0 0,0 1 0 0 0,-1-1-1 0 0,1 1 1 0 0,-1 0 0 0 0,1-1 0 0 0,-1 1 0 0 0,1 0-1 0 0,-1-1 1 0 0,1 1 0 0 0,-1 0 0 0 0,0 0-1 0 0,0-1 1 0 0,-3 0 5 0 0,0-1-1 0 0,-1 1 1 0 0,1 0 0 0 0,0 1-1 0 0,-1-1 1 0 0,1 1 0 0 0,0 0-1 0 0,-1 0 1 0 0,1 0 0 0 0,-1 0-1 0 0,1 1 1 0 0,0 0 0 0 0,-1 0-1 0 0,-4 2 1 0 0,-17 2 29 0 0,-18 3-197 0 0,35-4 115 0 0,8-3 33 0 0,0 0 0 0 0,0 0 1 0 0,0-1-1 0 0,-1 1 0 0 0,1 0 0 0 0,0-1 0 0 0,0 1 0 0 0,0-1 1 0 0,-1 0-1 0 0,1 1 0 0 0,0-1 0 0 0,-1 0 0 0 0,-1 0 0 0 0,0 1-38 0 0,-2 2 20 0 0,3 0-32 0 0,-13 2 39 0 0,14-5-60 0 0,1 0 74 0 0,0 0 0 0 0,0 0 0 0 0,0 0-1 0 0,0 0 1 0 0,-1 0 0 0 0,1 0-1 0 0,0 0 1 0 0,0 0 0 0 0,0 0-1 0 0,0 0 1 0 0,0 0 0 0 0,0 0 0 0 0,0 0-1 0 0,0 0 1 0 0,0 0 0 0 0,0 0-1 0 0,0 0 1 0 0,-1 0 0 0 0,1-1-1 0 0,0 1 1 0 0,0 0 0 0 0,0 0 0 0 0,0 0-1 0 0,0 0 1 0 0,0 0 0 0 0,0 1-1 0 0,0-1 1 0 0,0 0 0 0 0,0 0-1 0 0,-1 0 1 0 0,1 0 0 0 0,0 0-1 0 0,0 0 1 0 0,0 0 0 0 0,0 0 0 0 0,0 0-1 0 0,0 0 1 0 0,0 0 0 0 0,0 0-1 0 0,0 0 1 0 0,0 0 0 0 0,0 0-1 0 0,0 0 1 0 0,0 0 0 0 0,-1 0 0 0 0,1 0-1 0 0,0 1 1 0 0,0-1 0 0 0,0 0-1 0 0,0 0 1 0 0,0 0 0 0 0,0 0-1 0 0,0 0 1 0 0,0 0 0 0 0,0 0-1 0 0,0 1 1 0 0,0-1 0 0 0,0 1 0 0 0,-1-1 0 0 0,1 0-1 0 0,0 1 1 0 0,0-1 0 0 0,-1 0 0 0 0,1 1 0 0 0,0-1-1 0 0,-1 0 1 0 0,1 1 0 0 0,-1-1 0 0 0,1 0 0 0 0,0 0-1 0 0,-1 1 1 0 0,1-1 0 0 0,-1 0 0 0 0,1 0-1 0 0,0 0 1 0 0,-1 1 0 0 0,1-1 0 0 0,-1 0 0 0 0,1 0-1 0 0,-1 0 1 0 0,1 0 0 0 0,-1 0 0 0 0,1 0 0 0 0,-1 0-1 0 0,0 0 1 0 0,-3 1 19 0 0,0 0 0 0 0,0 0 0 0 0,0 0 0 0 0,-1 0 0 0 0,-4 4 1 0 0,4-3-6 0 0,1 0 1 0 0,-1 0 0 0 0,1-1 0 0 0,-1 0 0 0 0,-7 2 0 0 0,-13 4-14 0 0,20-8 2 0 0,5 0 0 0 0,4-1-22 0 0,52-4-189 0 0,32-6 159 0 0,-14 3-4 0 0,-15 3 55 0 0,-21 3 42 0 0,43 0-1 0 0,-38 3 48 0 0,11 1 75 0 0,84 14 0 0 0,4 0 18 0 0,-74-6-183 0 0,-6 0 0 0 0,-38-6 30 0 0,-20-1-15 0 0,1-2 0 0 0,-1 1 0 0 0,1 0 1 0 0,0-1-1 0 0,-1 0 0 0 0,9-1 0 0 0,-12 1-8 0 0,-1 0 0 0 0,0 0 0 0 0,0 1 0 0 0,1-1 0 0 0,-1 0 0 0 0,0 0 0 0 0,1 0 0 0 0,-1 0-1 0 0,0 1 1 0 0,0-1 0 0 0,1 0 0 0 0,-1 0 0 0 0,0 0 0 0 0,0 1 0 0 0,0-1 0 0 0,0 0 0 0 0,1 0 0 0 0,-1 1 0 0 0,0-1 0 0 0,0 0-1 0 0,0 1 1 0 0,0-1 0 0 0,0 0 0 0 0,0 0 0 0 0,0 1 0 0 0,1-1 0 0 0,-1 0 0 0 0,0 1 0 0 0,0-1 0 0 0,0 0 0 0 0,0 1 0 0 0,0-1-1 0 0,0 0 1 0 0,-1 1 0 0 0,1-1 0 0 0,0 0 0 0 0,-25 15-56 0 0,-2-1 0 0 0,1-1-1 0 0,-48 15 1 0 0,49-19 41 0 0,-57 23-25 0 0,-59 20-9 0 0,27-11 42 0 0,47-15 0 0 0,-58 26 64 0 0,118-49-64 0 0,0 0 0 0 0,0 1 0 0 0,-9 6 0 0 0,-8 5 0 0 0,22-14 1 0 0,2-1-1 0 0,0 0-1 0 0,-1 0 1 0 0,1 0 0 0 0,0 0-1 0 0,-1 1 1 0 0,1-1 0 0 0,0 0-1 0 0,-1 0 1 0 0,1 1 0 0 0,0-1-1 0 0,-1 0 1 0 0,1 1-1 0 0,0-1 1 0 0,0 0 0 0 0,-1 1-1 0 0,1-1 1 0 0,0 0 0 0 0,0 1-1 0 0,0-1 1 0 0,-1 0 0 0 0,1 1-1 0 0,0-1 1 0 0,0 1 0 0 0,0-1-1 0 0,0 0 1 0 0,0 1 0 0 0,0-1-1 0 0,0 1 1 0 0,0-1 0 0 0,0 1-1 0 0,0-1 1 0 0,0 1-1 0 0,1 0-10 0 0,-1-1-1 0 0,1 0 0 0 0,0 1 0 0 0,-1-1 0 0 0,1 1 1 0 0,-1-1-1 0 0,1 0 0 0 0,0 0 0 0 0,-1 1 0 0 0,1-1 0 0 0,0 0 1 0 0,-1 0-1 0 0,1 0 0 0 0,0 0 0 0 0,0 1 0 0 0,0-1 0 0 0,-1 0-1 0 0,6 0-76 0 0,0 0 0 0 0,1-1 0 0 0,-1 0 1 0 0,0 1-1 0 0,8-4 0 0 0,0 1 50 0 0,0 0 5 0 0,1-2 1 0 0,19-8-1 0 0,1 0-16 0 0,102-38-26 0 0,-36 9 76 0 0,-75 30 0 0 0,-4 1 28 0 0,28-19 0 0 0,-43 26-20 0 0,4-7-19 0 0,-5 4 167 0 0,-24 8 106 0 0,-178 71-116 0 0,148-54-196 0 0,-44 25 0 0 0,71-33 17 0 0,-29 17 19 0 0,23-12 15 0 0,-33 12 0 0 0,-42 21 10 0 0,97-46 11 0 0,0 1 1 0 0,1-1-1 0 0,-1 1 1 0 0,1 0-1 0 0,-5 5 0 0 0,-8 5 89 0 0,12-9-80 0 0,5-3-129 0 0,1-1-10 0 0,3 1 90 0 0,0-1-1 0 0,1 1 0 0 0,-1-1 1 0 0,0 0-1 0 0,0 0 0 0 0,0-1 1 0 0,0 1-1 0 0,0-1 0 0 0,0 0 1 0 0,8-3-1 0 0,17-3-49 0 0,3 0 22 0 0,0-1 0 0 0,0-2 0 0 0,33-15 0 0 0,-63 25 46 0 0,13-7 0 0 0,22-13 0 0 0,13-6 0 0 0,124-44 141 0 0,-126 45 17 0 0,-39 21-85 0 0,-6-1 16 0 0,-22 5 194 0 0,-4 3-267 0 0,2 1 0 0 0,-1 1 0 0 0,0 1 0 0 0,-38 17 0 0 0,3 1-16 0 0,-31 15 0 0 0,-56 37 0 0 0,105-56 0 0 0,25-13 0 0 0,1 0 0 0 0,-1 1 0 0 0,-17 13 0 0 0,12-7 18 0 0,15-12-11 0 0,0 1-1 0 0,0 0 1 0 0,0 0-1 0 0,0 0 1 0 0,0 1 0 0 0,-5 6-1 0 0,9-10-6 0 0,0 0 0 0 0,0 1 0 0 0,-1-1 0 0 0,1 0 0 0 0,0 1 0 0 0,-1-1 0 0 0,1 0 0 0 0,0 1 0 0 0,0-1 0 0 0,0 0 0 0 0,0 1 0 0 0,-1-1 0 0 0,1 0 0 0 0,0 1 0 0 0,0-1 0 0 0,0 1 0 0 0,0-1 0 0 0,0 0 0 0 0,0 1 0 0 0,0-1 0 0 0,0 0 0 0 0,0 1 0 0 0,0-1 0 0 0,0 1 0 0 0,0-1 0 0 0,0 0 0 0 0,0 1 0 0 0,0-1 0 0 0,0 1 0 0 0,1-1 0 0 0,-1 0 0 0 0,0 1 0 0 0,0-1 0 0 0,0 0 0 0 0,1 1 0 0 0,-1-1 0 0 0,0 0 0 0 0,0 1 0 0 0,1-1 0 0 0,-1 0 0 0 0,0 0 0 0 0,1 1 0 0 0,-1-1 0 0 0,0 0 0 0 0,1 0 0 0 0,-1 0 0 0 0,0 1 0 0 0,1-1 0 0 0,-1 0 0 0 0,0 0 0 0 0,1 0 0 0 0,-1 0 0 0 0,1 0 0 0 0,-1 0 0 0 0,0 0 0 0 0,1 0 0 0 0,-1 0 0 0 0,1 0 0 0 0,-1 0 0 0 0,0 0 0 0 0,2 0-4 0 0,0 1 0 0 0,0-1 1 0 0,-1 0-1 0 0,1 0 0 0 0,0-1 0 0 0,-1 1 0 0 0,1 0 0 0 0,0 0 1 0 0,-1-1-1 0 0,1 1 0 0 0,-1-1 0 0 0,4-1 0 0 0,8-2-34 0 0,10-2-94 0 0,45-15 0 0 0,24-11 39 0 0,-31 12 38 0 0,126-39 43 0 0,-90 33 12 0 0,-34 11 0 0 0,35-6 0 0 0,-95 19-1 0 0,-2 2 1 0 0,0 0 1 0 0,0 0 0 0 0,0 0-1 0 0,-1-1 1 0 0,1 1 0 0 0,0 0 0 0 0,0 0-1 0 0,0 0 1 0 0,-1 0 0 0 0,1 0-1 0 0,0 0 1 0 0,0 1 0 0 0,0-1 0 0 0,0 0-1 0 0,-1 0 1 0 0,1 1 0 0 0,0-1-1 0 0,0 0 1 0 0,-1 1 0 0 0,2 0-1 0 0,-2 0 13 0 0,0-1 0 0 0,0 1 0 0 0,-1 0 0 0 0,1 0 0 0 0,0-1 0 0 0,-1 1 0 0 0,1 0 0 0 0,-1-1 0 0 0,1 1 0 0 0,-1-1 0 0 0,1 1 0 0 0,-1-1 0 0 0,0 2 0 0 0,-7 3 32 0 0,0 1 0 0 0,0-1 0 0 0,0-1 0 0 0,-12 6 0 0 0,3-2-17 0 0,-68 25 25 0 0,-27 9-42 0 0,90-34 37 0 0,1 1-1 0 0,-30 18 0 0 0,13-7 27 0 0,-57 36 105 0 0,41-24-66 0 0,61-31-132 0 0,8-1-66 0 0,-3-2 25 0 0,0-1 0 0 0,0-1 0 0 0,-1 0 0 0 0,15-7 0 0 0,1-1-3 0 0,88-37-119 0 0,31-8 59 0 0,-54 28 44 0 0,-22 7 78 0 0,89-26-63 0 0,-82 30 62 0 0,37-8 72 0 0,-82 20-9 0 0,-4 0 54 0 0,43-3 1 0 0,-38 6 57 0 0,-32 3-90 0 0,-4 0-3 0 0,0 1-51 0 0,-1-1 0 0 0,0 1-1 0 0,0 1 1 0 0,0-1 0 0 0,0 1-1 0 0,1-1 1 0 0,-1 1 0 0 0,-6 4-1 0 0,-15 8 106 0 0,-242 92 110 0 0,103-43-225 0 0,138-53 54 0 0,6-2 48 0 0,-37 19 1 0 0,49-23-130 0 0,-2 2-183 0 0,11-5 184 0 0,0-1-1 0 0,-1 0 1 0 0,1 0-1 0 0,-1 1 1 0 0,1-1-1 0 0,0 0 1 0 0,-1 0-1 0 0,1 0 1 0 0,0 0-1 0 0,-1 0 1 0 0,1 0-1 0 0,0 0 1 0 0,-1 0-1 0 0,1 0 1 0 0,-1 0-1 0 0,1 0 1 0 0,0 0-1 0 0,1-1 0 0 0,9-1 5 0 0,0 0 0 0 0,1-1 0 0 0,19-8 0 0 0,3-1-18 0 0,117-35-180 0 0,166-46-330 0 0,-252 76 531 0 0,90-19 0 0 0,-74 21 46 0 0,82-26 0 0 0,-144 37 25 0 0,-16 3-35 0 0,0 1 0 0 0,0-1 0 0 0,0 1 0 0 0,0-1 0 0 0,0 0 1 0 0,0 0-1 0 0,0-1 0 0 0,0 1 0 0 0,0 0 0 0 0,3-3 0 0 0,-28 2 100 0 0,-2 4-136 0 0,-31 7 0 0 0,28-5 0 0 0,-140 30-136 0 0,-70 22 80 0 0,109-23 48 0 0,44-11 8 0 0,82-23-8 0 0,6-3-17 0 0,9-4-81 0 0,219-87-714 0 0,-24 11 719 0 0,-109 41 81 0 0,-33 16 7 0 0,-2-3 0 0 0,89-56-1 0 0,-43 16 94 0 0,-102 66-56 0 0,0-1 0 0 0,-1 0 0 0 0,0 0 0 0 0,0 0-1 0 0,8-9 1 0 0,-14 13-27 0 0,0 0 0 0 0,0 0 0 0 0,0 0 0 0 0,-1 0 0 0 0,1 0 0 0 0,0 0-1 0 0,-1 0 1 0 0,1-1 0 0 0,-1 1 0 0 0,1 0 0 0 0,-1 0 0 0 0,1 0 0 0 0,-1-1 0 0 0,0 1 0 0 0,0 0-1 0 0,0-1 1 0 0,0 1 0 0 0,0-2 0 0 0,0 2-7 0 0,-1-1 1 0 0,1 1-1 0 0,-1 0 1 0 0,0 0-1 0 0,0-1 0 0 0,0 1 1 0 0,1 0-1 0 0,-1 0 0 0 0,0 0 1 0 0,0 0-1 0 0,-1 0 0 0 0,1 0 1 0 0,0 0-1 0 0,0 1 1 0 0,0-1-1 0 0,-1 0 0 0 0,1 1 1 0 0,0-1-1 0 0,0 1 0 0 0,-1-1 1 0 0,-1 0-1 0 0,-9-2-16 0 0,0 0 1 0 0,0 0-1 0 0,0 1 0 0 0,0 0 1 0 0,-19 0-1 0 0,-65 6-188 0 0,57-1 86 0 0,-452 66-64 0 0,400-53 331 0 0,88-15-136 0 0,-25 4 98 0 0,-52 3 0 0 0,79-8-90 0 0,1 0 0 0 0,-1 0-1 0 0,0 0 1 0 0,0 0 0 0 0,1 0-1 0 0,-1 0 1 0 0,0 0 0 0 0,1 0-1 0 0,-1-1 1 0 0,0 1 0 0 0,1 0 0 0 0,-1 0-1 0 0,0-1 1 0 0,1 1 0 0 0,-1 0-1 0 0,0-1 1 0 0,1 1 0 0 0,-1-1-1 0 0,1 0-5 0 0,0 1 0 0 0,0 0 0 0 0,0-1-1 0 0,0 1 1 0 0,0 0 0 0 0,0-1-1 0 0,0 1 1 0 0,0 0 0 0 0,0-1-1 0 0,0 1 1 0 0,0 0 0 0 0,0 0-1 0 0,0-1 1 0 0,1 1 0 0 0,-1 0-1 0 0,0-1 1 0 0,0 1 0 0 0,0 0-1 0 0,0 0 1 0 0,1-1 0 0 0,-1 1 0 0 0,0 0-1 0 0,0 0 1 0 0,1 0 0 0 0,-1-1-1 0 0,0 1 1 0 0,0 0 0 0 0,1 0-1 0 0,-1 0 1 0 0,0 0 0 0 0,1-1-1 0 0,-1 1 1 0 0,0 0 0 0 0,1 0-1 0 0,-1 0 1 0 0,0 0 0 0 0,1 0-1 0 0,-1 0 1 0 0,1 0 0 0 0,301-121-467 0 0,332-147 629 0 0,-633 267-154 0 0,0 1 0 0 0,1-1 0 0 0,-1 1-1 0 0,0-1 1 0 0,0 0 0 0 0,1 1 0 0 0,-1-1 0 0 0,0 0-1 0 0,0 0 1 0 0,0 0 0 0 0,0 0 0 0 0,0 0 0 0 0,0 0-1 0 0,1-1 1 0 0,-3 1-10 0 0,1 1 0 0 0,0 0 0 0 0,0 0 0 0 0,0 0 0 0 0,0 0 0 0 0,0-1 0 0 0,-1 1 0 0 0,1 0 0 0 0,0 0 0 0 0,0 0 0 0 0,0 0-1 0 0,0 0 1 0 0,-1 0 0 0 0,1 0 0 0 0,0 0 0 0 0,0-1 0 0 0,0 1 0 0 0,-1 0 0 0 0,1 0 0 0 0,0 0 0 0 0,0 0 0 0 0,0 0 0 0 0,-1 0 0 0 0,1 0 0 0 0,0 0 0 0 0,0 0 0 0 0,-1 0 0 0 0,1 0 0 0 0,0 0 0 0 0,0 1-1 0 0,-1-1 3 0 0,-22 0-45 0 0,0 2 0 0 0,0 1-1 0 0,-30 8 1 0 0,-68 23-132 0 0,7-1 108 0 0,-83 25-8 0 0,62-17 59 0 0,-64 23 271 0 0,189-61-227 0 0,1 1-1 0 0,0 0 1 0 0,-10 6-1 0 0,3-2-21 0 0,8-2 8 0 0,10-1 0 0 0,-1-5-15 0 0,1 1-1 0 0,-1-1 1 0 0,0 0-1 0 0,0 1 1 0 0,0-1-1 0 0,0 0 1 0 0,1 0-1 0 0,-1 0 0 0 0,0 0 1 0 0,0 0-1 0 0,1 0 1 0 0,0 0-1 0 0,254-56-793 0 0,-251 54 790 0 0,86-27-34 0 0,-6 1 18 0 0,71-14 36 0 0,105-28 39 0 0,-234 63-18 0 0,0 2 0 0 0,0 1 1 0 0,53-2-1 0 0,-76 6-28 0 0,0 0 1 0 0,0 0-1 0 0,0 1 0 0 0,1-1 1 0 0,-1 1-1 0 0,0 0 0 0 0,4 1 1 0 0,-8-2-10 0 0,1 1 1 0 0,-1-1-1 0 0,1 0 1 0 0,-1 0-1 0 0,0 0 0 0 0,1 0 1 0 0,-1 1-1 0 0,0-1 1 0 0,1 0-1 0 0,-1 0 0 0 0,0 1 1 0 0,1-1-1 0 0,-1 0 1 0 0,0 1-1 0 0,0-1 1 0 0,1 0-1 0 0,-1 1 0 0 0,0-1 1 0 0,0 0-1 0 0,0 1 1 0 0,1 0-1 0 0,-1 0 1 0 0,0 1-1 0 0,0-1 1 0 0,-1 1 0 0 0,1-1-1 0 0,0 1 1 0 0,0-1-1 0 0,-1 0 1 0 0,1 1-1 0 0,-1-1 1 0 0,1 1 0 0 0,-1-1-1 0 0,0 0 1 0 0,1 0-1 0 0,-1 1 1 0 0,0-1 0 0 0,0 0-1 0 0,0 0 1 0 0,-2 2-1 0 0,-1 1-31 0 0,0 0 0 0 0,-1 0 0 0 0,-7 5 0 0 0,-100 70-176 0 0,50-34 170 0 0,-82 43-1 0 0,128-78 35 0 0,-105 55 1 0 0,-23 15 0 0 0,25-16 116 0 0,72-40 22 0 0,-77 52 0 0 0,118-72-95 0 0,0 0 0 0 0,0 1 0 0 0,0 0 0 0 0,1 0 0 0 0,0 1 0 0 0,0-1 0 0 0,-6 11 0 0 0,10-15-38 0 0,1-1 0 0 0,-1 1 0 0 0,1 0 0 0 0,0 0 0 0 0,-1 0 0 0 0,1 0-1 0 0,0-1 1 0 0,0 1 0 0 0,-1 0 0 0 0,1 0 0 0 0,0 0 0 0 0,0 0 0 0 0,0 0 0 0 0,0 0 0 0 0,0 0-1 0 0,0 0 1 0 0,1-1 0 0 0,-1 1 0 0 0,0 0 0 0 0,0 0 0 0 0,1 0 0 0 0,-1 0 0 0 0,0 0 0 0 0,1-1 0 0 0,-1 1-1 0 0,1 0 1 0 0,-1 0 0 0 0,1-1 0 0 0,-1 1 0 0 0,1 0 0 0 0,-1-1 0 0 0,1 1 0 0 0,0 0 0 0 0,0-1 0 0 0,-1 1-1 0 0,1-1 1 0 0,0 1 0 0 0,0-1 0 0 0,-1 1 0 0 0,1-1 0 0 0,0 0 0 0 0,0 1 0 0 0,1-1 0 0 0,3 2-20 0 0,1 0 0 0 0,-1-1 1 0 0,1 0-1 0 0,-1 0 1 0 0,11 1-1 0 0,15-2-155 0 0,1 0 0 0 0,-1-2 0 0 0,41-8 0 0 0,-20 1 87 0 0,140-31-50 0 0,-159 32 133 0 0,187-49 0 0 0,3 1 0 0 0,-163 44 28 0 0,-42 10-4 0 0,25-8-1 0 0,-27 8 28 0 0,-11 1 17 0 0,-9 2 98 0 0,2-1-156 0 0,-1 1 0 0 0,0 0 0 0 0,0 1 0 0 0,0-1 0 0 0,1 0 0 0 0,-1 1 0 0 0,0-1 0 0 0,1 1 0 0 0,-3 2 1 0 0,-17 9 35 0 0,1-4-38 0 0,-188 73 77 0 0,100-45-85 0 0,-35 12 0 0 0,-92 23 464 0 0,166-48-220 0 0,-6 2 56 0 0,53-17-195 0 0,19-7-98 0 0,1 0-1 0 0,-1-1 1 0 0,0 1 0 0 0,-7 1 0 0 0,43-9-317 0 0,53-15 1 0 0,71-31 66 0 0,-25 14 199 0 0,-66 20 35 0 0,-53 15 9 0 0,59-18 0 0 0,138-21 0 0 0,-202 41 46 0 0,-1 1-1 0 0,1 0 1 0 0,8 1 0 0 0,-13 0 35 0 0,-4 0-14 0 0,-1 1-55 0 0,-1 1 1 0 0,0-1-1 0 0,0 0 0 0 0,0 0 1 0 0,0 0-1 0 0,-1 0 1 0 0,1-1-1 0 0,0 0 0 0 0,-7 2 1 0 0,-25 8 72 0 0,20-3-30 0 0,-87 39 262 0 0,-50 21-416 0 0,-26 6-186 0 0,68-27 316 0 0,25-11 34 0 0,33-14 69 0 0,-20 8 20 0 0,49-19-101 0 0,46-21-106 0 0,27-7-1 0 0,15-7-196 0 0,-9 2 73 0 0,18-8 34 0 0,84-39-17 0 0,-49 23 160 0 0,-22 8 0 0 0,-69 31 6 0 0,104-45 72 0 0,-117 50-62 0 0,-1 0 7 0 0,0 1-1 0 0,0-1 1 0 0,0 0-1 0 0,0-1 1 0 0,0 1-1 0 0,0 0 1 0 0,4-6-1 0 0,-21 8 95 0 0,-25 10-115 0 0,-1 2-1 0 0,2 2 1 0 0,-46 23-1 0 0,45-20-11 0 0,-160 73-10 0 0,105-43 33 0 0,37-17-15 0 0,-21 15 378 0 0,71-37-276 0 0,6-8-99 0 0,1 0-1 0 0,0 0 1 0 0,0 0 0 0 0,0 0-1 0 0,0 1 1 0 0,0-1 0 0 0,-1 0-1 0 0,1 0 1 0 0,0 1 0 0 0,0-1-1 0 0,0 0 1 0 0,0 0 0 0 0,0 1-1 0 0,0-1 1 0 0,0 0-1 0 0,0 0 1 0 0,0 1 0 0 0,0-1-1 0 0,0 0 1 0 0,0 0 0 0 0,0 0-1 0 0,0 1 1 0 0,0-1 0 0 0,0 0-1 0 0,0 0 1 0 0,0 1 0 0 0,0-1-1 0 0,1 0 1 0 0,-1 0-1 0 0,0 1 1 0 0,2 0-5 0 0,-1 0 0 0 0,1-1 0 0 0,-1 1 0 0 0,1 0 0 0 0,0-1 0 0 0,0 1 0 0 0,-1-1 0 0 0,1 0 0 0 0,0 0 0 0 0,0 1 0 0 0,-1-1 0 0 0,4-1 0 0 0,25-1-88 0 0,142-47-115 0 0,-64 17 126 0 0,-33 8 81 0 0,20-5 0 0 0,84-14 0 0 0,-75 21 3 0 0,-10 3-17 0 0,-71 15-13 0 0,37-4-1 0 0,-19 4 83 0 0,-15 4 65 0 0,-24 1-21 0 0,-15 7 77 0 0,-7 2-166 0 0,-25 10 0 0 0,-2 0-14 0 0,-95 43-39 0 0,27-14-10 0 0,7-1-35 0 0,-115 33 0 0 0,129-46 193 0 0,55-19 38 0 0,35-14-124 0 0,0 0 1 0 0,-1 0-1 0 0,1 1 0 0 0,-7 4 0 0 0,11-7-19 0 0,0 0 0 0 0,1 0 0 0 0,-1 0 0 0 0,0 0 0 0 0,0 0 0 0 0,0 0 0 0 0,0 1 0 0 0,0-1 0 0 0,0 0 0 0 0,0 0 0 0 0,0 0 0 0 0,0 0 0 0 0,0 0 0 0 0,1 0 0 0 0,-1 0 0 0 0,0 0 0 0 0,0 0 0 0 0,0 0 0 0 0,0 0 0 0 0,0 1 0 0 0,0-1 0 0 0,0 0 0 0 0,0 0 0 0 0,0 0 0 0 0,0 0 0 0 0,0 0 0 0 0,0 0 0 0 0,0 0 0 0 0,0 0 0 0 0,0 1 0 0 0,0-1 0 0 0,0 0 0 0 0,0 0 0 0 0,0 0 0 0 0,0 0 0 0 0,0 0 0 0 0,0 0 0 0 0,0 0 0 0 0,0 1 0 0 0,0-1 0 0 0,0 0 0 0 0,0 0 0 0 0,11-3 0 0 0,7-7-89 0 0,1 1-1 0 0,33-10 0 0 0,8-3-105 0 0,-11 2 66 0 0,84-42-70 0 0,102-55 142 0 0,-176 89 61 0 0,78-47 148 0 0,-99 53-88 0 0,-31 16-18 0 0,-8 3-35 0 0,-5 3-4 0 0,1 1 0 0 0,-1-1 1 0 0,0 1-1 0 0,1 1 0 0 0,-1-1 1 0 0,-6 3-1 0 0,-9 3 2 0 0,-178 55-9 0 0,170-52 0 0 0,-203 79-376 0 0,79-31 241 0 0,104-38 126 0 0,20-7 124 0 0,-29 17-1 0 0,29-14-23 0 0,26-14-75 0 0,-1 0-1 0 0,1 1 0 0 0,0-1 1 0 0,0 0-1 0 0,0 1 1 0 0,0 0-1 0 0,1 0 0 0 0,-5 5 1 0 0,7-7-17 0 0,1-1 0 0 0,-1 0 0 0 0,0 1 0 0 0,0-1 0 0 0,1 0 1 0 0,-1 0-1 0 0,0 1 0 0 0,1-1 0 0 0,-1 0 0 0 0,1 0 0 0 0,-1 1 0 0 0,0-1 1 0 0,1 0-1 0 0,-1 0 0 0 0,1 0 0 0 0,-1 0 0 0 0,0 0 0 0 0,1 0 0 0 0,0 0 0 0 0,3 0-26 0 0,0 0-1 0 0,0 0 1 0 0,0-1-1 0 0,0 1 1 0 0,0-1-1 0 0,0 0 1 0 0,0-1 0 0 0,4-1-1 0 0,9-3-27 0 0,180-59 33 0 0,-167 54 13 0 0,152-64-104 0 0,-55 26 102 0 0,70-25 9 0 0,4 16 4 0 0,-166 47 57 0 0,-26 8-28 0 0,-1 0 1 0 0,0 1-1 0 0,1 0 1 0 0,-1 1 0 0 0,12-1-1 0 0,-36 8 76 0 0,-39 13-34 0 0,-27 11-48 0 0,-90 33-271 0 0,7-2 220 0 0,-179 64 353 0 0,285-105-72 0 0,-32 9 221 0 0,199-63-843 0 0,-62 15 208 0 0,138-62-99 0 0,-47 27 136 0 0,-56 24 61 0 0,207-72 70 0 0,-246 88 107 0 0,-31 10-73 0 0,-12 3 103 0 0,-22 5 52 0 0,-16 6-81 0 0,-58 24 0 0 0,59-20-95 0 0,-79 36-22 0 0,43-16 0 0 0,34-17 24 0 0,0 2-1 0 0,2 2 1 0 0,-48 34 0 0 0,73-47 33 0 0,-9 7 89 0 0,22-15-144 0 0,-1 1 1 0 0,0-1-1 0 0,1 1 1 0 0,-1 0-1 0 0,1-1 1 0 0,-1 1-1 0 0,1 0 1 0 0,-1-1-1 0 0,1 1 1 0 0,0 0-1 0 0,-1 0 1 0 0,1-1-1 0 0,0 1 1 0 0,0 0-1 0 0,-1 0 1 0 0,1 0-1 0 0,0 0 1 0 0,0-1-1 0 0,0 1 1 0 0,0 0-1 0 0,0 0 1 0 0,0 0-1 0 0,0 0 1 0 0,1 1-1 0 0,-1-1-3 0 0,0-1-1 0 0,1 1 1 0 0,-1 0-1 0 0,1-1 1 0 0,-1 1-1 0 0,1-1 1 0 0,-1 1-1 0 0,1-1 1 0 0,-1 1-1 0 0,1-1 1 0 0,-1 1-1 0 0,1-1 1 0 0,0 1-1 0 0,-1-1 1 0 0,1 0-1 0 0,0 1 1 0 0,-1-1-1 0 0,1 0 1 0 0,0 0-1 0 0,-1 1 1 0 0,1-1-1 0 0,0 0 1 0 0,0 0 0 0 0,-1 0-1 0 0,1 0 1 0 0,1 0-1 0 0,21-3-119 0 0,16-7 24 0 0,0-1 1 0 0,47-22-1 0 0,100-40 44 0 0,-38 18 53 0 0,-89 35 0 0 0,103-32 0 0 0,-130 44-17 0 0,-25 6-27 0 0,1 1 1 0 0,-1-1-1 0 0,12-5 0 0 0,-17 6 81 0 0,-16 9 278 0 0,8-4-252 0 0,-107 50 210 0 0,94-46-280 0 0,-31 11-83 0 0,-19 8-10 0 0,-37 25 89 0 0,13-2 163 0 0,89-49-134 0 0,2 1-6 0 0,0-1 0 0 0,-1 0 0 0 0,1 0 0 0 0,0 1-1 0 0,0-1 1 0 0,0 1 0 0 0,0 0 0 0 0,0 0 0 0 0,1-1 0 0 0,-1 1-1 0 0,-2 4 1 0 0,4-6-10 0 0,-1 1 0 0 0,1-1 0 0 0,0 0 0 0 0,0 1 0 0 0,0-1 0 0 0,0 0 1 0 0,0 0-1 0 0,0 1 0 0 0,0-1 0 0 0,0 0 0 0 0,0 0 0 0 0,0 1 0 0 0,0-1 0 0 0,0 0 0 0 0,0 0 0 0 0,0 1 0 0 0,0-1 0 0 0,1 0 0 0 0,-1 0 0 0 0,0 1 0 0 0,0-1 0 0 0,0 0 0 0 0,0 0 0 0 0,0 1 1 0 0,1-1-1 0 0,-1 0 0 0 0,0 0 0 0 0,0 0 0 0 0,0 1 0 0 0,1-1 0 0 0,-1 0 0 0 0,0 0 0 0 0,0 0 0 0 0,1 0 0 0 0,7 5 22 0 0,1-4-61 0 0,0-1-1 0 0,0 0 1 0 0,0-1 0 0 0,0 0-1 0 0,12-2 1 0 0,122-34-95 0 0,-36 8 80 0 0,-9-3 52 0 0,-39 11 0 0 0,-4 1 18 0 0,16-6 59 0 0,-50 18 16 0 0,2-1 50 0 0,-20 9-131 0 0,-7 3-10 0 0,-9 2-3 0 0,-2 0 1 0 0,-1 0 0 0 0,1 1 1 0 0,-26 15-1 0 0,1-2-16 0 0,-4 2-51 0 0,-55 22 61 0 0,-55 16 6 0 0,55-20 0 0 0,85-32 155 0 0,11-5-47 0 0,9-7-59 0 0,136-97-272 0 0,-71 50 131 0 0,22-15 95 0 0,11-10-3 0 0,-26 21 0 0 0,-11 9 4 0 0,-32 23 30 0 0,34-30 0 0 0,-54 41-18 0 0,41-40 217 0 0,-50 46-208 0 0,0 0 0 0 0,0 0 0 0 0,-1 0 0 0 0,0-1 0 0 0,-1 0 0 0 0,5-10 0 0 0,-8 17-24 0 0,-1 0-1 0 0,0 0 0 0 0,1 0 1 0 0,-1 1-1 0 0,0-1 1 0 0,0 0-1 0 0,0 0 0 0 0,0 0 1 0 0,0 0-1 0 0,0 0 1 0 0,0 1-1 0 0,0-1 1 0 0,0 0-1 0 0,0 0 0 0 0,0 0 1 0 0,-1 0-1 0 0,1 1 1 0 0,0-1-1 0 0,0 0 0 0 0,-1 0 1 0 0,1 0-1 0 0,-1 1 1 0 0,0-2-1 0 0,0 1 2 0 0,-1-1 1 0 0,1 1-1 0 0,-1 0 0 0 0,1-1 0 0 0,-1 1 0 0 0,0 0 1 0 0,1 0-1 0 0,-1 0 0 0 0,-3-1 0 0 0,-2 0 5 0 0,1 0-1 0 0,-1 0 0 0 0,0 0 1 0 0,-11 0-1 0 0,-19 2-6 0 0,0 1-1 0 0,1 2 1 0 0,-53 11-1 0 0,8-1-77 0 0,-49 10-34 0 0,24-3 117 0 0,51-9 33 0 0,35-6-23 0 0,-31 3-1 0 0,36-4-16 0 0,13-3 3 0 0,0-1 0 0 0,1 1 1 0 0,-1-1-1 0 0,0 1 0 0 0,0-1 1 0 0,0 0-1 0 0,0 0 0 0 0,0 0 0 0 0,-4 0 1 0 0,6 0-1 0 0,0 0-1 0 0,0 0 1 0 0,0 0 0 0 0,0 0 0 0 0,-1 0-1 0 0,1 0 1 0 0,0 0 0 0 0,0 0 0 0 0,0 0 0 0 0,0-1-1 0 0,0 1 1 0 0,-1 0 0 0 0,1 0 0 0 0,0 0-1 0 0,0 0 1 0 0,0 0 0 0 0,0 0 0 0 0,0-1-1 0 0,0 1 1 0 0,0 0 0 0 0,0 0 0 0 0,0 0 0 0 0,0 0-1 0 0,-1 0 1 0 0,1-1 0 0 0,0 1 0 0 0,0 0-1 0 0,0 0 1 0 0,0 0 0 0 0,0 0 0 0 0,0 0 0 0 0,0-1-1 0 0,0 1 1 0 0,0 0 0 0 0,0 0 0 0 0,0 0-1 0 0,0 0 1 0 0,1-1 0 0 0,-1 1 0 0 0,0 0 0 0 0,0 0-1 0 0,0 0 1 0 0,0 0 0 0 0,0 0 0 0 0,0-1-1 0 0,0 1 1 0 0,0 0 0 0 0,0 0 0 0 0,0 0-1 0 0,1 0 1 0 0,-1 0 0 0 0,0 0 0 0 0,0 0 0 0 0,0 0-1 0 0,0-1 1 0 0,0 1 0 0 0,1 0 0 0 0,-1 0-1 0 0,0 0 1 0 0,0 0 0 0 0,0 0 0 0 0,0 0 0 0 0,0 0-1 0 0,1 0 1 0 0,-1 0 0 0 0,0 0 0 0 0,0 0-1 0 0,0 0 1 0 0,20-16 4 0 0,2-2-29 0 0,35-14-46 0 0,123-75-241 0 0,-27 8 295 0 0,-24 0-51 0 0,-112 86 111 0 0,11-12-22 0 0,-27 23-20 0 0,1 0-1 0 0,0 0 1 0 0,-1 0 0 0 0,1 0-1 0 0,-1 0 1 0 0,1-1-1 0 0,-1 1 1 0 0,0 0-1 0 0,0-1 1 0 0,1-4-1 0 0,-2 6 3 0 0,0 1-1 0 0,0-1 1 0 0,0 0-1 0 0,0 1 1 0 0,0-1-1 0 0,0 0 1 0 0,0 1-1 0 0,0-1 1 0 0,-1 0-1 0 0,1 1 1 0 0,0-1-1 0 0,0 0 1 0 0,-1 1-1 0 0,1-1 1 0 0,0 1 0 0 0,-1-1-1 0 0,1 1 1 0 0,-1-1-1 0 0,1 1 1 0 0,0-1-1 0 0,-1 1 1 0 0,1-1-1 0 0,-1 1 1 0 0,0-1-1 0 0,1 1 1 0 0,-1 0-1 0 0,1-1 1 0 0,-1 1-1 0 0,1 0 1 0 0,-1 0-1 0 0,0-1 1 0 0,1 1-1 0 0,-1 0 1 0 0,0 0-1 0 0,1 0 1 0 0,-1 0-1 0 0,0 0 1 0 0,1 0 0 0 0,-1 0-1 0 0,0 0 1 0 0,0 0-1 0 0,-4 0 22 0 0,0 0 0 0 0,0 0 0 0 0,0 1-1 0 0,-6 0 1 0 0,-40 12-125 0 0,-72 27 0 0 0,-46 30-243 0 0,56-22 225 0 0,-106 47 51 0 0,191-83 167 0 0,0 2 0 0 0,0 1 0 0 0,-35 26 0 0 0,58-35 141 0 0,11-6-217 0 0,13-5-148 0 0,-6-1 112 0 0,264-124-573 0 0,-206 93 585 0 0,120-71 0 0 0,-32 13 0 0 0,54-36 0 0 0,-158 84 164 0 0,-77 53 29 0 0,-230 123-381 0 0,117-50 66 0 0,42-23 70 0 0,1-3 13 0 0,-133 100 0 0 0,223-152 35 0 0,0 1 0 0 0,1 0 0 0 0,-1-1-1 0 0,1 1 1 0 0,-1 0 0 0 0,1 0 0 0 0,0-1-1 0 0,0 1 1 0 0,-2 4 0 0 0,3-6 7 0 0,0 0 0 0 0,0 1 0 0 0,0-1 0 0 0,0 0 0 0 0,0 0 0 0 0,1 1 0 0 0,-1-1 0 0 0,0 0 0 0 0,0 0 0 0 0,0 0 1 0 0,0 0-1 0 0,1 1 0 0 0,-1-1 0 0 0,0 0 0 0 0,0 0 0 0 0,0 0 0 0 0,1 0 0 0 0,-1 0 0 0 0,0 0 0 0 0,0 1 0 0 0,0-1 0 0 0,1 0 0 0 0,-1 0 0 0 0,0 0 1 0 0,0 0-1 0 0,1 0 0 0 0,-1 0 0 0 0,0 0 0 0 0,0 0 0 0 0,1 0 0 0 0,-1 0 0 0 0,0 0 0 0 0,0 0 0 0 0,0 0 0 0 0,1 0 0 0 0,-1-1 0 0 0,10 1-68 0 0,7-5-28 0 0,0 0 0 0 0,0-1 1 0 0,17-9-1 0 0,-10 4 77 0 0,312-158-160 0 0,-118 59 219 0 0,-176 90-33 0 0,107-42 174 0 0,-70 30-13 0 0,-24 12-72 0 0,-34 12-66 0 0,39-18 0 0 0,-55 24-10 0 0,-1 0 0 0 0,1 0 0 0 0,0 0 0 0 0,5-1 0 0 0,-8 3 185 0 0,-10 0-93 0 0,-22 5-119 0 0,-55 19-1 0 0,25-7-157 0 0,-19 8 57 0 0,-7 2 39 0 0,12-5 50 0 0,-9 2 19 0 0,34-11-3 0 0,33-8 0 0 0,0 0 0 0 0,-1-2 0 0 0,-21 3 0 0 0,38-6 0 0 0,0 0 0 0 0,0 0 0 0 0,-1 0 0 0 0,1 0 0 0 0,0 0 0 0 0,0 0 0 0 0,0 0 0 0 0,0 0 0 0 0,-1 0 0 0 0,1 0 0 0 0,0 0 0 0 0,0 0 0 0 0,0 0 0 0 0,-1 0 0 0 0,1 0 0 0 0,0 0 0 0 0,0 0 0 0 0,0 0 0 0 0,0-1 0 0 0,-1 1 0 0 0,1 0 0 0 0,0 0 0 0 0,0 0 0 0 0,0 0 0 0 0,0 0 0 0 0,0 0 0 0 0,-1-1 0 0 0,1 1 0 0 0,0 0 0 0 0,0 0 0 0 0,0 0 0 0 0,0-1 0 0 0,0 1 0 0 0,0-1 0 0 0,0 0 0 0 0,0 0 0 0 0,0 0 0 0 0,0 1 0 0 0,1-1 0 0 0,-1 0 0 0 0,0 0 0 0 0,0 1 0 0 0,1-1 0 0 0,-1 0 0 0 0,0 0 0 0 0,1 1 0 0 0,-1-1 0 0 0,1 1 0 0 0,-1-1 0 0 0,2-1 0 0 0,12-12 0 0 0,-9 9 0 0 0,22-18-91 0 0,39-27-1 0 0,-12 9-29 0 0,119-97 25 0 0,-58 48 236 0 0,-69 56-42 0 0,-1-2 1 0 0,66-68-1 0 0,-16-2-269 0 0,-72 81 319 0 0,29-43 0 0 0,-50 65-126 0 0,0 0 0 0 0,0-1 0 0 0,0 1 0 0 0,0-1 0 0 0,-1 1 0 0 0,1-1 0 0 0,-1 0 0 0 0,1-5-1 0 0,-2 8-11 0 0,0 1-1 0 0,0-1 0 0 0,0 1 0 0 0,-1-1 1 0 0,1 1-1 0 0,0-1 0 0 0,0 1 0 0 0,-1-1 0 0 0,1 0 1 0 0,0 1-1 0 0,0 0 0 0 0,-1-1 0 0 0,1 1 1 0 0,-1-1-1 0 0,1 1 0 0 0,0-1 0 0 0,-1 1 0 0 0,1 0 1 0 0,-1-1-1 0 0,1 1 0 0 0,-1 0 0 0 0,0-1 1 0 0,-11-5 69 0 0,12 6-72 0 0,-7-2 6 0 0,0 1 0 0 0,-1 0 0 0 0,1 0 0 0 0,0 1 0 0 0,-1 0 0 0 0,1 0 0 0 0,-11 1 0 0 0,14 0-13 0 0,-13 1-51 0 0,0 2-1 0 0,1 0 1 0 0,-24 8-1 0 0,9-1-22 0 0,-89 34-214 0 0,-9 1-16 0 0,79-28 174 0 0,33-12 77 0 0,0 0 1 0 0,-20 11-1 0 0,28-12 51 0 0,0 0 0 0 0,0-1 0 0 0,-1 0 0 0 0,0 0 0 0 0,-18 3 0 0 0,27-7 1 0 0,1 0 0 0 0,0 0 1 0 0,0 0-1 0 0,0 0 0 0 0,0 0 0 0 0,0 0 0 0 0,0 0 0 0 0,0-1 1 0 0,-1 1-1 0 0,1 0 0 0 0,0 0 0 0 0,0 0 0 0 0,0 0 0 0 0,0 0 0 0 0,0-1 1 0 0,0 1-1 0 0,0 0 0 0 0,0 0 0 0 0,0 0 0 0 0,0 0 0 0 0,0 0 0 0 0,0-1 1 0 0,0 1-1 0 0,0 0 0 0 0,0 0 0 0 0,0 0 0 0 0,0 0 0 0 0,0-1 1 0 0,0 1-1 0 0,0 0 0 0 0,0 0 0 0 0,0 0 0 0 0,0 0 0 0 0,0 0 0 0 0,0-1 1 0 0,0 1-1 0 0,1 0 0 0 0,-1 0 0 0 0,0 0 0 0 0,0 0 0 0 0,0 0 1 0 0,0 0-1 0 0,0 0 0 0 0,0-1 0 0 0,1 1 0 0 0,3-7-20 0 0,3-1 12 0 0,0 0 1 0 0,1 1-1 0 0,1 0 0 0 0,-1 1 0 0 0,18-10 1 0 0,-2 0-15 0 0,21-13-109 0 0,54-25 0 0 0,32-19 87 0 0,-122 66 40 0 0,13-7 26 0 0,-1 0 0 0 0,-1-2 0 0 0,20-19 0 0 0,-21 16 35 0 0,-14 15-41 0 0,-1 0 1 0 0,1 0-1 0 0,-1 0 1 0 0,-1 0-1 0 0,1-1 1 0 0,-1 0-1 0 0,1 0 1 0 0,-1 1-1 0 0,3-9 0 0 0,-6 13-3 0 0,0-1-1 0 0,0 0 1 0 0,0 1-1 0 0,0-1 1 0 0,0 1-1 0 0,0-1 1 0 0,0 0-1 0 0,0 1 0 0 0,0-1 1 0 0,0 1-1 0 0,0-1 1 0 0,0 1-1 0 0,0-1 1 0 0,-1 0-1 0 0,1 1 0 0 0,0-1 1 0 0,0 1-1 0 0,-1-1 1 0 0,1 1-1 0 0,0-1 1 0 0,-1 1-1 0 0,1-1 1 0 0,-1 1-1 0 0,1 0 0 0 0,0-1 1 0 0,-1 1-1 0 0,1 0 1 0 0,-2-1-1 0 0,1 0 3 0 0,0 0 1 0 0,0 0-1 0 0,-1 1 0 0 0,1-1 0 0 0,0 1 0 0 0,-1-1 0 0 0,1 1 0 0 0,0-1 1 0 0,-3 0-1 0 0,-6 2-11 0 0,0-1 0 0 0,-1 1 0 0 0,1 1 0 0 0,0 0 0 0 0,-16 5 1 0 0,-49 22-103 0 0,49-18 31 0 0,-224 96-267 0 0,161-64 227 0 0,13-6 24 0 0,67-33 72 0 0,0 1-1 0 0,1 0 0 0 0,-1 0 1 0 0,1 1-1 0 0,-10 9 1 0 0,-1 3-26 0 0,-18 23 0 0 0,37-41 35 0 0,0 0 0 0 0,0 0-1 0 0,0 0 1 0 0,0 1-1 0 0,0-1 1 0 0,0 0-1 0 0,0 0 1 0 0,0 0-1 0 0,0 0 1 0 0,0 0-1 0 0,0 0 1 0 0,0 1-1 0 0,0-1 1 0 0,0 0-1 0 0,0 0 1 0 0,0 0-1 0 0,0 0 1 0 0,0 0-1 0 0,0 0 1 0 0,1 1-1 0 0,-1-1 1 0 0,0 0-1 0 0,0 0 1 0 0,0 0-1 0 0,0 0 1 0 0,0 0-1 0 0,0 0 1 0 0,0 0-1 0 0,0 0 1 0 0,0 1-1 0 0,1-1 1 0 0,-1 0-1 0 0,0 0 1 0 0,0 0-1 0 0,0 0 1 0 0,0 0-1 0 0,0 0 1 0 0,0 0-1 0 0,1 0 1 0 0,-1 0-1 0 0,0 0 1 0 0,0 0-1 0 0,0 0 1 0 0,0 0 0 0 0,0 0-1 0 0,0 0 1 0 0,1 0-1 0 0,-1 0 1 0 0,7 1-68 0 0,1-3 53 0 0,-1 1 0 0 0,1-1 1 0 0,-1-1-1 0 0,0 0 0 0 0,0 0 0 0 0,0 0 0 0 0,0-1 0 0 0,0 0 0 0 0,10-8 1 0 0,17-10-34 0 0,153-92 39 0 0,-38 21 13 0 0,-56 28-1 0 0,-56 37 11 0 0,-21 16 57 0 0,0-1 0 0 0,0-1 0 0 0,-2-1 0 0 0,0 0 0 0 0,21-29 0 0 0,-35 44-65 0 0,0 0-1 0 0,0 0 1 0 0,1 0 0 0 0,-1-1 0 0 0,0 1 0 0 0,0 0-1 0 0,0 0 1 0 0,0 0 0 0 0,1-1 0 0 0,-1 1 0 0 0,0 0-1 0 0,0 0 1 0 0,0-1 0 0 0,0 1 0 0 0,0 0 0 0 0,1 0-1 0 0,-1-1 1 0 0,0 1 0 0 0,0 0 0 0 0,0 0 0 0 0,0-1 0 0 0,0 1-1 0 0,0 0 1 0 0,0 0 0 0 0,0-1 0 0 0,0 1 0 0 0,0 0-1 0 0,0 0 1 0 0,0-1 0 0 0,0 1 0 0 0,-1 0 0 0 0,1-1-1 0 0,0 1 1 0 0,0 0 0 0 0,0 0 0 0 0,0 0 0 0 0,0-1-1 0 0,0 1 1 0 0,-1 0 0 0 0,1 0 0 0 0,0-1 0 0 0,-14 2 193 0 0,-19 12 71 0 0,23-8-268 0 0,-10 5-17 0 0,0 1 0 0 0,0 0 1 0 0,-31 26-1 0 0,5-1-1 0 0,30-24 1 0 0,1 1-1 0 0,-23 22 0 0 0,28-24 3 0 0,-12 14-67 0 0,-34 48 1 0 0,42-52 29 0 0,5-9 19 0 0,2 0-1 0 0,-1 1 0 0 0,-5 14 0 0 0,6-13 36 0 0,-3 7-55 0 0,10-20 53 0 0,0-1 1 0 0,0 0-1 0 0,0 1 1 0 0,0-1 0 0 0,-1 1-1 0 0,1-1 1 0 0,0 0-1 0 0,0 1 1 0 0,0-1-1 0 0,0 1 1 0 0,0-1-1 0 0,0 0 1 0 0,0 1 0 0 0,0-1-1 0 0,0 1 1 0 0,0-1-1 0 0,0 0 1 0 0,0 1-1 0 0,1-1 1 0 0,-1 1-1 0 0,0-1 1 0 0,0 0 0 0 0,0 1-1 0 0,0-1 1 0 0,1 0-1 0 0,-1 1 1 0 0,0-1-1 0 0,0 0 1 0 0,1 1-1 0 0,3-1 4 0 0,-3-1-3 0 0,0 1 0 0 0,0-1 0 0 0,1 1 0 0 0,-1-1-1 0 0,0 0 1 0 0,0 0 0 0 0,0 0 0 0 0,0 1 0 0 0,0-1 0 0 0,0 0 0 0 0,0 0-1 0 0,0-1 1 0 0,0 1 0 0 0,0 0 0 0 0,0-1 0 0 0,6-7 18 0 0,84-77 310 0 0,-27 22-328 0 0,-16 15 0 0 0,27-34 0 0 0,-40 43 0 0 0,-18 19 0 0 0,27-45 0 0 0,-36 53 0 0 0,-5 7 8 0 0,0 0 0 0 0,0 0 0 0 0,-1-1 0 0 0,1 1 0 0 0,-2 0 0 0 0,1-1 0 0 0,1-12 0 0 0,-3 18-7 0 0,0 1 0 0 0,1-1 0 0 0,-1 0-1 0 0,0 0 1 0 0,0 0 0 0 0,0 0 0 0 0,-1 0 0 0 0,1 0-1 0 0,0 1 1 0 0,0-1 0 0 0,0 0 0 0 0,-1 0 0 0 0,1 0-1 0 0,0 0 1 0 0,-1 1 0 0 0,1-1 0 0 0,-1 0 0 0 0,1 0 0 0 0,-1 1-1 0 0,1-1 1 0 0,-1 0 0 0 0,1 1 0 0 0,-1-1 0 0 0,0 1-1 0 0,1-1 1 0 0,-1 1 0 0 0,0-1 0 0 0,0 1 0 0 0,1-1-1 0 0,-1 1 1 0 0,0-1 0 0 0,0 1 0 0 0,0 0 0 0 0,1 0 0 0 0,-1-1-1 0 0,0 1 1 0 0,0 0 0 0 0,0 0 0 0 0,0 0 0 0 0,0 0-1 0 0,0 0 1 0 0,1 0 0 0 0,-1 0 0 0 0,0 0 0 0 0,-1 1-1 0 0,-3-1 1 0 0,0 1 0 0 0,1 0-1 0 0,-1 0 1 0 0,0 1 0 0 0,1-1-1 0 0,-1 1 1 0 0,-5 3 0 0 0,-74 38-332 0 0,61-30 239 0 0,1 1 0 0 0,-36 29 0 0 0,33-24 32 0 0,7-3 45 0 0,1 0 0 0 0,1 1 0 0 0,1 1 0 0 0,-25 36 0 0 0,32-43 7 0 0,-64 96-45 0 0,49-71 42 0 0,13-17-32 0 0,-18 40-1 0 0,15-29 4 0 0,12-26 17 0 0,0-1 1 0 0,0 1 0 0 0,0 0-1 0 0,0 0 1 0 0,0 0 0 0 0,1 0-1 0 0,0 0 1 0 0,0 0 0 0 0,0 0-1 0 0,1 7 1 0 0,0-10 16 0 0,-1 0 0 0 0,0 1 0 0 0,1-1 0 0 0,-1 0 0 0 0,1 0 0 0 0,-1 0 0 0 0,1 0 0 0 0,-1 0 0 0 0,1 0 0 0 0,0 0 0 0 0,0 0 0 0 0,-1 0 0 0 0,1 0 0 0 0,0 0 0 0 0,0 0 0 0 0,0-1 0 0 0,0 1 0 0 0,0 0 0 0 0,0-1 0 0 0,0 1 0 0 0,0-1 0 0 0,0 1 0 0 0,0-1 0 0 0,1 1 0 0 0,-1-1 0 0 0,0 0 0 0 0,0 1 0 0 0,0-1 0 0 0,1 0 0 0 0,-1 0 0 0 0,0 0 0 0 0,0 0 0 0 0,0 0 0 0 0,2-1 0 0 0,2 1 10 0 0,0 0 0 0 0,-1-1-1 0 0,1 0 1 0 0,-1 0-1 0 0,0 0 1 0 0,1-1-1 0 0,6-3 1 0 0,61-41 144 0 0,-47 28-61 0 0,32-17 0 0 0,-27 20-81 0 0,38-28-1 0 0,-30 19-5 0 0,-27 18 0 0 0,0-1 0 0 0,0 0 0 0 0,14-13 0 0 0,-6 4 37 0 0,-17 15 0 0 0,-3 2-4 0 0,-10 8-12 0 0,5-4-42 0 0,0 0-1 0 0,0 0 1 0 0,-8 10-1 0 0,-10 10-75 0 0,-29 24-11 0 0,3 1 0 0 0,2 3 0 0 0,-48 67-1 0 0,14-17 7 0 0,-11 16 28 0 0,70-86 75 0 0,-91 137 13 0 0,89-131 55 0 0,-25 48 74 0 0,45-78-118 0 0,2-3 17 0 0,0 0-1 0 0,0 1 1 0 0,1-1-1 0 0,-1 0 1 0 0,1 1-1 0 0,1-1 1 0 0,-2 14-1 0 0,13-19 50 0 0,-8-1-86 0 0,-1-1 0 0 0,1 0 0 0 0,0 0 0 0 0,0 0 0 0 0,-1 0 0 0 0,1 0 0 0 0,0 0 0 0 0,-1 0-1 0 0,1-1 1 0 0,-1 1 0 0 0,1 0 0 0 0,-1-1 0 0 0,0 1 0 0 0,2-4 0 0 0,6-5 28 0 0,24-24 51 0 0,29-40 0 0 0,-55 66-82 0 0,30-40 44 0 0,35-63-1 0 0,23-59 55 0 0,-88 158-99 0 0,47-93-1 0 0,-18 35 0 0 0,51-78 0 0 0,-83 139 72 0 0,-10 9 88 0 0,-14 10 80 0 0,-36 41-590 0 0,-91 105-1 0 0,109-113 283 0 0,-172 209-75 0 0,128-152 17 0 0,-1 3 71 0 0,48-56 90 0 0,8-14 11 0 0,-33 60 0 0 0,46-69-101 0 0,8-15 3 0 0,1 1 0 0 0,0 0 1 0 0,0 0-1 0 0,1 0 0 0 0,0 0 0 0 0,-4 18 0 0 0,9-27 45 0 0,-1-1 0 0 0,0 1 0 0 0,0-1 0 0 0,0 1 0 0 0,1-1 0 0 0,-1 1 0 0 0,0-1 0 0 0,1 0 0 0 0,-1 1 0 0 0,0-1 0 0 0,1 1 0 0 0,-1-1 0 0 0,1 0 0 0 0,-1 1 0 0 0,0-1 0 0 0,1 0 0 0 0,-1 0 0 0 0,1 1 0 0 0,-1-1 0 0 0,1 0 0 0 0,-1 0 0 0 0,1 0 0 0 0,-1 0 0 0 0,1 1 0 0 0,-1-1 0 0 0,1 0 0 0 0,0 0 0 0 0,-1 0 0 0 0,1 0 0 0 0,-1 0 0 0 0,1-1 0 0 0,3 1 7 0 0,-1-1 0 0 0,0-1 0 0 0,0 1 0 0 0,0 0 0 0 0,0-1 0 0 0,0 0 0 0 0,0 1 0 0 0,-1-1 0 0 0,1 0 0 0 0,0 0 0 0 0,-1-1 0 0 0,3-2 0 0 0,6-4 0 0 0,156-145-13 0 0,-163 151 12 0 0,159-180-283 0 0,-10 11 6 0 0,-100 117 278 0 0,25-25 0 0 0,-29 31 0 0 0,-44 43 47 0 0,-8 5-27 0 0,-8 4-15 0 0,-18 16-15 0 0,-84 59-150 0 0,63-41 66 0 0,25-19 32 0 0,-40 36 0 0 0,-77 91 50 0 0,-36 51 211 0 0,98-86-117 0 0,33-44-83 0 0,-41 64 1 0 0,78-115 1 0 0,-11 13 154 0 0,-38 41 1 0 0,25-28-51 0 0,25-30-80 0 0,-1 1-1 0 0,-17 15 1 0 0,-44 33 244 0 0,54-45-205 0 0,11-11-60 0 0,1 1-1 0 0,-1-1 1 0 0,0 0 0 0 0,-10 6 0 0 0,-7 2 48 0 0,-7 4-51 0 0,7-7-83 0 0,17-6 1 0 0,0 0 0 0 0,0-1 0 0 0,-1 0-1 0 0,-7 2 1 0 0,-6-1-53 0 0,-1 0 0 0 0,0-1 0 0 0,0-1 0 0 0,0-1 0 0 0,0-1 0 0 0,0-1 0 0 0,-25-5 0 0 0,-39-6 11 0 0,2 0 742 0 0,63 9-368 0 0,11 2-82 0 0,1 0 1 0 0,-1 0-1 0 0,-14-6 0 0 0,23 8-167 0 0,-1-1 0 0 0,1 1-1 0 0,0 0 1 0 0,0 0 0 0 0,-1 0-1 0 0,1 0 1 0 0,0 0 0 0 0,0-1 0 0 0,-1 1-1 0 0,1 0 1 0 0,0 0 0 0 0,0-1-1 0 0,0 1 1 0 0,-1 0 0 0 0,1 0 0 0 0,0 0-1 0 0,0-1 1 0 0,0 1 0 0 0,0 0-1 0 0,-1-1 1 0 0,1 1 0 0 0,0 0 0 0 0,0 0-1 0 0,0-1 1 0 0,0 1 0 0 0,0 0-1 0 0,0-1 1 0 0,0 1 0 0 0,0 0 0 0 0,0-1-1 0 0,0 1 1 0 0,0 0 0 0 0,0 0-1 0 0,0-1 1 0 0,0 1 0 0 0,0 0 0 0 0,1-1-1 0 0,-1 1 1 0 0,0 0 0 0 0,0 0-1 0 0,0-1 1 0 0,0 1 0 0 0,0 0 0 0 0,1 0-1 0 0,-1-1 1 0 0,0 1 0 0 0,0 0-1 0 0,1 0 1 0 0,-1-1 0 0 0,0 1 0 0 0,0 0-1 0 0,0 0 1 0 0,1 0 0 0 0,-1 0-1 0 0,0 0 1 0 0,1-1 0 0 0,21-12 81 0 0,-15 9-72 0 0,26-13-11 0 0,-28 12 0 0 0,-10 3 0 0 0,-7 1 0 0 0,-62 21 26 0 0,1 2 1 0 0,-78 37-1 0 0,110-47 175 0 0,17-6-153 0 0,18-5-35 0 0,-1 0-1 0 0,1 0 1 0 0,0-1-1 0 0,-1 0 0 0 0,-7 0 1 0 0,13 0-9 0 0,0-1 0 0 0,0 1 1 0 0,0 0-1 0 0,0-1 0 0 0,1 1 0 0 0,-1 0 0 0 0,0-1 1 0 0,0 1-1 0 0,0-1 0 0 0,0 0 0 0 0,1 1 1 0 0,-1-1-1 0 0,0 0 0 0 0,0 0 0 0 0,0 1-3 0 0,1-1 0 0 0,0 1 0 0 0,0 0 1 0 0,-1 0-1 0 0,1 0 0 0 0,0 0 0 0 0,0-1 1 0 0,0 1-1 0 0,-1 0 0 0 0,1 0 1 0 0,0-1-1 0 0,0 1 0 0 0,0 0 0 0 0,0 0 1 0 0,-1-1-1 0 0,1 1 0 0 0,0 0 0 0 0,0 0 1 0 0,0-1-1 0 0,0 1 0 0 0,0 0 1 0 0,0-1-1 0 0,0 1 0 0 0,0 0 0 0 0,0 0 1 0 0,0-1-1 0 0,0 1 0 0 0,0 0 0 0 0,0-1 1 0 0,0 1-1 0 0,0 0 0 0 0,0-1 1 0 0,0 1-1 0 0,0 0 0 0 0,0 0 0 0 0,0-1 1 0 0,1 1-1 0 0,-1 0 0 0 0,0 0 0 0 0,0-1 1 0 0,0 1-1 0 0,0 0 0 0 0,1 0 1 0 0,-1-1-1 0 0,0 1 0 0 0,1 0 7 0 0,4-9 2 0 0,2 1 0 0 0,-1 0 1 0 0,1 0-1 0 0,0 1 0 0 0,0 0 0 0 0,11-8 0 0 0,-4 2 32 0 0,7-5-64 0 0,73-64-120 0 0,-73 66 104 0 0,1 1 1 0 0,39-22-1 0 0,-20 13 36 0 0,-34 19 24 0 0,1 0 1 0 0,1 0 0 0 0,-1 0-1 0 0,1 1 1 0 0,-1 0 0 0 0,1 1-1 0 0,13-4 1 0 0,-15 6 30 0 0,-14 16 119 0 0,4-9-158 0 0,-2 1-1 0 0,1-1 1 0 0,-1 0 0 0 0,0 0-1 0 0,0-1 1 0 0,-1 1-1 0 0,-6 4 1 0 0,-10 11 9 0 0,-121 124-23 0 0,127-128-64 0 0,-21 25 1 0 0,33-36 68 0 0,0-1 0 0 0,1 0-1 0 0,-1 1 1 0 0,1 0 0 0 0,1 0 0 0 0,-1-1 0 0 0,1 2 0 0 0,0-1 0 0 0,0 0 0 0 0,-1 8 0 0 0,4-4 56 0 0,4-1-49 0 0,-3-6-16 0 0,1-1-1 0 0,-1 1 1 0 0,1-1 0 0 0,-1 0-1 0 0,1 0 1 0 0,0-1-1 0 0,0 1 1 0 0,0 0-1 0 0,0-1 1 0 0,0 0 0 0 0,0 1-1 0 0,0-1 1 0 0,1 0-1 0 0,5 0 1 0 0,5 1-57 0 0,0-1-1 0 0,17 0 0 0 0,-9-1 52 0 0,54-3-91 0 0,-7 0 55 0 0,86 2 110 0 0,-110 0-64 0 0,-22 1 0 0 0,-1 0 0 0 0,27 3 0 0 0,-39-1 5 0 0,-3-2 2 0 0,-1 1 0 0 0,1 0 1 0 0,0 1-1 0 0,0 0 0 0 0,-1 0 0 0 0,1 0 1 0 0,-1 1-1 0 0,1 0 0 0 0,6 4 0 0 0,-3 3 65 0 0,-10-10-69 0 0,1 1 0 0 0,-1 0 0 0 0,1 0 0 0 0,-1 1 0 0 0,1-1 0 0 0,-1 0-1 0 0,0 0 1 0 0,1 0 0 0 0,-1 0 0 0 0,0 0 0 0 0,0 0 0 0 0,0 0-1 0 0,0 0 1 0 0,0 1 0 0 0,0-1 0 0 0,0 0 0 0 0,0 0 0 0 0,-1 0 0 0 0,1 0-1 0 0,0 0 1 0 0,-1 0 0 0 0,1 0 0 0 0,0 0 0 0 0,-1 0 0 0 0,1 0-1 0 0,-1 0 1 0 0,0 0 0 0 0,0 1 0 0 0,-3 2 10 0 0,0 0 0 0 0,1 0 0 0 0,-1-1 1 0 0,-8 6-1 0 0,3-2-7 0 0,-31 22 41 0 0,-2-2 1 0 0,-1-2-1 0 0,-50 21 0 0 0,79-39-33 0 0,-79 33 335 0 0,75-34-257 0 0,-5 0 99 0 0,22-6-122 0 0,13-4-5 0 0,39-26-155 0 0,94-43-346 0 0,-98 49 437 0 0,14-6 0 0 0,-43 23 1 0 0,9-4-7 0 0,33-17-1 0 0,-35 15-17 0 0,-18 10 18 0 0,1-1 0 0 0,-1 0 0 0 0,0 0 0 0 0,-1-1 0 0 0,11-8 0 0 0,-9 6 17 0 0,-3 4 42 0 0,-7-3 19 0 0,-1 5-42 0 0,0 1-1 0 0,1-1 1 0 0,-1 0 0 0 0,0 1-1 0 0,0 0 1 0 0,0 0-1 0 0,0 0 1 0 0,0 0 0 0 0,-4 1-1 0 0,2-1-20 0 0,1 1 1 0 0,0 1-1 0 0,-1-1 0 0 0,1 0 0 0 0,0 1 0 0 0,0 0 1 0 0,-7 5-1 0 0,-12 4-88 0 0,7-4 36 0 0,0 0 0 0 0,1 1 1 0 0,-23 16-1 0 0,-71 44-2 0 0,96-58 104 0 0,9-8-32 0 0,0 1 0 0 0,0-1-1 0 0,1 1 1 0 0,-1 0-1 0 0,1 0 1 0 0,0 0 0 0 0,0 0-1 0 0,0 0 1 0 0,0 1-1 0 0,1 0 1 0 0,-1-1 0 0 0,-2 7-1 0 0,5-9-22 0 0,0-1 0 0 0,-1 1 0 0 0,1 0 0 0 0,0-1 0 0 0,0 1 0 0 0,0 0 0 0 0,0 0-1 0 0,0-1 1 0 0,0 1 0 0 0,1 0 0 0 0,-1-1 0 0 0,0 1 0 0 0,0 0 0 0 0,0 0 0 0 0,1-1 0 0 0,-1 1 0 0 0,0 0 0 0 0,1-1-1 0 0,-1 1 1 0 0,1-1 0 0 0,-1 1 0 0 0,1 0 0 0 0,12 9 50 0 0,-5-7-66 0 0,1-1 0 0 0,-1-1 0 0 0,1 1-1 0 0,-1-1 1 0 0,1-1 0 0 0,-1 0 0 0 0,18-1 0 0 0,220-30-315 0 0,-229 28 322 0 0,229-29-6 0 0,-160 25-13 0 0,34-3-16 0 0,-83 9 40 0 0,120 0 0 0 0,54 16 0 0 0,-201-15 20 0 0,-1 1 0 0 0,1 0 0 0 0,-1 1 0 0 0,0 0-1 0 0,1 0 1 0 0,-1 1 0 0 0,0 0 0 0 0,10 6 0 0 0,-18-8-19 0 0,-1-1 1 0 0,1 1 0 0 0,-1-1 0 0 0,1 1-1 0 0,0 0 1 0 0,-1-1 0 0 0,0 1-1 0 0,1 0 1 0 0,-1-1 0 0 0,1 1-1 0 0,-1 0 1 0 0,0 0 0 0 0,0-1-1 0 0,1 1 1 0 0,-1 0 0 0 0,0 0-1 0 0,0 0 1 0 0,0-1 0 0 0,0 1-1 0 0,0 0 1 0 0,0 0 0 0 0,0 0-1 0 0,0-1 1 0 0,0 1 0 0 0,0 0-1 0 0,0 0 1 0 0,-1 0 0 0 0,1-1-1 0 0,0 1 1 0 0,-1 0 0 0 0,1-1-1 0 0,0 1 1 0 0,-1 0 0 0 0,1 0-1 0 0,-1-1 1 0 0,0 2 0 0 0,-3 3-20 0 0,0 1 0 0 0,0-1-1 0 0,-7 6 1 0 0,10-10 9 0 0,-50 46-94 0 0,26-25 43 0 0,-22 26 0 0 0,40-40 60 0 0,0 0 0 0 0,1 1 0 0 0,0 0 0 0 0,0 1 0 0 0,1-1 0 0 0,0 1 0 0 0,1 0 0 0 0,0 0 0 0 0,1 0 0 0 0,0 1 0 0 0,-2 12 0 0 0,4-17-9 0 0,1 1 1 0 0,-1 0-1 0 0,1-1 0 0 0,1 1 0 0 0,-1 0 1 0 0,3 10-1 0 0,-3-16 6 0 0,1 1 1 0 0,0 0-1 0 0,-1-1 1 0 0,1 1-1 0 0,0-1 1 0 0,0 1-1 0 0,0-1 1 0 0,0 1-1 0 0,0-1 1 0 0,0 0-1 0 0,0 1 1 0 0,0-1-1 0 0,1 0 1 0 0,-1 0-1 0 0,0 0 1 0 0,1 0-1 0 0,-1 0 1 0 0,1 0-1 0 0,-1 0 1 0 0,1-1-1 0 0,0 1 1 0 0,-1-1-1 0 0,1 1 1 0 0,0-1-1 0 0,-1 1 1 0 0,1-1-1 0 0,0 0 1 0 0,0 0-1 0 0,-1 0 1 0 0,4 0-1 0 0,8-1-15 0 0,0 0-1 0 0,0-1 0 0 0,0-1 0 0 0,0 0 0 0 0,0 0 0 0 0,-1-2 0 0 0,1 1 1 0 0,-1-2-1 0 0,0 1 0 0 0,-1-2 0 0 0,1 1 0 0 0,10-10 0 0 0,9-6-38 0 0,-19 14 55 0 0,0 0 1 0 0,-1-1 0 0 0,1-1-1 0 0,9-11 1 0 0,9-13-132 0 0,-2 0 0 0 0,-2-2 0 0 0,-1-1 0 0 0,31-61 0 0 0,-32 65 486 0 0,-23 32-281 0 0,0 2-69 0 0,0-1 0 0 0,0 0 0 0 0,0 1 0 0 0,0-1 0 0 0,0 0 0 0 0,0 1-1 0 0,-1 0 1 0 0,1-1 0 0 0,0 1 0 0 0,0-1 0 0 0,-1 1 0 0 0,1 0 0 0 0,0-1 0 0 0,-1 1 0 0 0,1 0 0 0 0,0 0-1 0 0,-1 0 1 0 0,1-1 0 0 0,-1 1 0 0 0,0 0 0 0 0,1 0 0 0 0,-1 0 0 0 0,0 0 0 0 0,1 0 0 0 0,-1 0 0 0 0,0 0 0 0 0,0 0-1 0 0,0 0 1 0 0,0 0 0 0 0,0 1 0 0 0,1 32 51 0 0,-3-25-54 0 0,0 1 0 0 0,0-1 0 0 0,-1 0 0 0 0,0 0 0 0 0,-1 0 0 0 0,-6 9 0 0 0,4-5 0 0 0,1-1 0 0 0,-5 14 0 0 0,7-16 0 0 0,0-1 0 0 0,0 1 0 0 0,1 0 0 0 0,0 0 0 0 0,0 0 0 0 0,1 0 0 0 0,1 0 0 0 0,0 12 0 0 0,0-21 2 0 0,0 0 1 0 0,0 0-1 0 0,0 0 0 0 0,1 0 0 0 0,-1 0 0 0 0,0 0 1 0 0,1 0-1 0 0,-1 0 0 0 0,1 0 0 0 0,-1 0 1 0 0,1 0-1 0 0,-1 0 0 0 0,1 0 0 0 0,0 0 0 0 0,-1 0 1 0 0,1-1-1 0 0,0 1 0 0 0,0 0 0 0 0,0 0 0 0 0,0-1 1 0 0,1 2-1 0 0,0-1 6 0 0,-1-1 1 0 0,1 1 0 0 0,0-1-1 0 0,0 0 1 0 0,-1 1-1 0 0,1-1 1 0 0,0 0-1 0 0,0 0 1 0 0,0 0-1 0 0,-1 0 1 0 0,1-1 0 0 0,2 1-1 0 0,2-2 21 0 0,0 0-1 0 0,0 0 1 0 0,-1 0-1 0 0,1 0 1 0 0,0-1 0 0 0,9-7-1 0 0,8-5 20 0 0,-15 10-40 0 0,0 0 0 0 0,0-1 0 0 0,8-7 0 0 0,6-8-7 0 0,-1-2 1 0 0,-1 0-1 0 0,0-1 0 0 0,-2 0 1 0 0,-2-2-1 0 0,0 0 0 0 0,16-36 1 0 0,-19 31 19 0 0,-2-1 0 0 0,14-55 1 0 0,7-66 319 0 0,1-1 122 0 0,-16 84-110 0 0,-13 60-228 0 0,-4 9-117 0 0,0 0 0 0 0,1 0 1 0 0,-1 0-1 0 0,0 0 1 0 0,1 0-1 0 0,-1 0 0 0 0,0 0 1 0 0,0 0-1 0 0,0 0 0 0 0,0 0 1 0 0,0 0-1 0 0,0-1 0 0 0,2 7-72 0 0,-1 0 0 0 0,0 1 0 0 0,0-1 0 0 0,0 0 0 0 0,-1 1 0 0 0,0-1 0 0 0,0 10 0 0 0,-9 40-163 0 0,1-8 104 0 0,1 7 46 0 0,-2 31-89 0 0,9-83 165 0 0,1 124-111 0 0,0-114 102 0 0,1 1 1 0 0,0 0-1 0 0,1-1 0 0 0,0 0 0 0 0,1 1 0 0 0,0-1 0 0 0,10 19 0 0 0,-12-28 7 0 0,0-1-1 0 0,-1 1 1 0 0,1-1-1 0 0,0 0 1 0 0,0 1-1 0 0,0-1 1 0 0,0 0-1 0 0,0 0 1 0 0,1 0-1 0 0,-1 0 0 0 0,1-1 1 0 0,-1 1-1 0 0,1-1 1 0 0,0 1-1 0 0,-1-1 1 0 0,1 0-1 0 0,0 0 1 0 0,0 0-1 0 0,0-1 1 0 0,0 1-1 0 0,4 0 1 0 0,-3-1-1 0 0,0 0 0 0 0,0 0 0 0 0,1-1-1 0 0,-1 1 1 0 0,0-1 0 0 0,0 0 0 0 0,0 0 0 0 0,0-1 0 0 0,0 1 0 0 0,0-1 0 0 0,0 0 0 0 0,0 0 0 0 0,-1 0 0 0 0,5-4-1 0 0,1 0 11 0 0,-2 1-5 0 0,0 0-1 0 0,-1 0 1 0 0,0 0 0 0 0,0-1-1 0 0,0 0 1 0 0,-1 0-1 0 0,1 0 1 0 0,4-9-1 0 0,4-11 18 0 0,0-1-1 0 0,-2 0 1 0 0,0-1 0 0 0,-3 0-1 0 0,10-42 1 0 0,-14 46 4 0 0,-2-1 0 0 0,0 1-1 0 0,-2-1 1 0 0,-1 1 0 0 0,0-1 0 0 0,-2 1-1 0 0,-5-25 1 0 0,6 45 0 0 0,-2-14 114 0 0,0 0 0 0 0,-2 1 0 0 0,0 0 0 0 0,0 0 1 0 0,-13-24-1 0 0,18 41-137 0 0,0 0 0 0 0,0-1 0 0 0,0 1 0 0 0,0 0 0 0 0,0 0 0 0 0,0-1 0 0 0,0 1 0 0 0,-1 0 0 0 0,1-1 0 0 0,0 1 1 0 0,0 0-1 0 0,0 0 0 0 0,-1-1 0 0 0,1 1 0 0 0,0 0 0 0 0,0 0 0 0 0,-1-1 0 0 0,1 1 0 0 0,0 0 0 0 0,0 0 0 0 0,-1 0 0 0 0,1 0 0 0 0,0 0 0 0 0,-1-1 0 0 0,1 1 1 0 0,0 0-1 0 0,-1 0 0 0 0,1 0 0 0 0,0 0 0 0 0,0 0 0 0 0,-1 0 0 0 0,1 0 0 0 0,0 0 0 0 0,-1 0 0 0 0,1 0 0 0 0,0 0 0 0 0,-1 0 0 0 0,1 0 0 0 0,0 0 0 0 0,-1 0 1 0 0,1 1-1 0 0,0-1 0 0 0,-1 0 0 0 0,1 0 0 0 0,0 0 0 0 0,0 0 0 0 0,-1 1 0 0 0,1-1 0 0 0,0 0 0 0 0,0 0 0 0 0,-1 1 0 0 0,-5 9-148 0 0,6-10 149 0 0,-4 13-88 0 0,0-1-1 0 0,1 1 0 0 0,1 0 0 0 0,0 0 1 0 0,1 15-1 0 0,-2 9 100 0 0,-4 21-106 0 0,1 72-1 0 0,6-118 49 0 0,0-5 52 0 0,0 0 0 0 0,1 0 1 0 0,-1 1-1 0 0,1-1 0 0 0,1 0 1 0 0,-1 0-1 0 0,4 7 0 0 0,-5-13 84 0 0,8-4 5 0 0,-5 0-90 0 0,0 0 1 0 0,0-1 0 0 0,0 1-1 0 0,0 0 1 0 0,-1-1 0 0 0,1 0-1 0 0,-1 0 1 0 0,0 0-1 0 0,0 0 1 0 0,2-7 0 0 0,2-7-97 0 0,4-21 0 0 0,-8 31 46 0 0,4-14 77 0 0,-2 0-1 0 0,0-1 1 0 0,-1 0-1 0 0,-1 1 1 0 0,-2-1-1 0 0,-2-28 0 0 0,2 49-6 0 0,0 0-1 0 0,-1 0 0 0 0,1 0 0 0 0,-1 0 1 0 0,1 0-1 0 0,-1 0 0 0 0,0 0 0 0 0,0 0 0 0 0,0 1 1 0 0,0-1-1 0 0,0 0 0 0 0,0 1 0 0 0,-3-4 0 0 0,3 5-8 0 0,0-1 0 0 0,1 1 0 0 0,-1-1 0 0 0,0 1 0 0 0,0 0 0 0 0,1-1 0 0 0,-1 1 0 0 0,0 0 0 0 0,0 0 0 0 0,0-1 0 0 0,1 1 0 0 0,-1 0 0 0 0,0 0 0 0 0,0 0 0 0 0,0 0 0 0 0,0 0 0 0 0,1 0-1 0 0,-1 0 1 0 0,0 0 0 0 0,0 1 0 0 0,0-1 0 0 0,0 0 0 0 0,1 0 0 0 0,-1 1 0 0 0,0-1 0 0 0,0 0 0 0 0,1 1 0 0 0,-1-1 0 0 0,0 1 0 0 0,0-1 0 0 0,1 1 0 0 0,-1-1 0 0 0,1 1 0 0 0,-2 0-1 0 0,-9 11 2 0 0,1 0-1 0 0,0 0 1 0 0,0 0-1 0 0,1 1 0 0 0,1 1 1 0 0,0 0-1 0 0,1 0 1 0 0,-9 24-1 0 0,11-25-353 0 0,2 0 0 0 0,0 0-1 0 0,-2 15 1 0 0,-6 22-1191 0 0,3-35-2282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7:48.41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211 687 7919 0 0,'-4'-4'818'0'0,"-1"0"-781"0"0,4 3 34 0 0,4-37 7786 0 0,8 48-7228 0 0,-9-4-591 0 0,0 0 1 0 0,0 0-1 0 0,0 0 0 0 0,-1 0 0 0 0,0 0 0 0 0,-1 0 1 0 0,1 0-1 0 0,-1 1 0 0 0,-1 7 0 0 0,1 7-14 0 0,1 135 397 0 0,-1-80-204 0 0,0-59-153 0 0,1 0 0 0 0,1-1 0 0 0,3 19 0 0 0,6-8 495 0 0,5-40-179 0 0,-14 5-272 0 0,0 0 0 0 0,0 0 0 0 0,0 0 0 0 0,-1 0 0 0 0,0 0 0 0 0,-1-10 0 0 0,2-9 55 0 0,2-134 554 0 0,-3 40-508 0 0,-1 47-173 0 0,-1 27-480 0 0,7 84 92 0 0,-16 189 298 0 0,1-82 44 0 0,-17 79 333 0 0,19-176-302 0 0,4-25-10 0 0,2-7 62 0 0,1-14 23 0 0,0 5 100 0 0,1-1-116 0 0,1 0-64 0 0,-2-4 2 0 0,0 0 0 0 0,0 0 0 0 0,0 0 0 0 0,0 0-1 0 0,0 0 1 0 0,0 0 0 0 0,0 1 0 0 0,-1-1 0 0 0,1 0 0 0 0,0 0-1 0 0,0 0 1 0 0,-1 0 0 0 0,1 0 0 0 0,-1 0 0 0 0,1 0 0 0 0,-2 1-1 0 0,2-1 0 0 0,-3 5 36 0 0,0 0 0 0 0,0 1 0 0 0,0-1-1 0 0,-2 13 1 0 0,-1-3 112 0 0,4-13-131 0 0,1 0 0 0 0,0-1 0 0 0,-1 1-1 0 0,1 0 1 0 0,0 0 0 0 0,1 0 0 0 0,-1 0 0 0 0,0 6-1 0 0,-9 37-57 0 0,8-31 37 0 0,2-13-14 0 0,0 0-1 0 0,0 0 1 0 0,0-1 0 0 0,-1 1 0 0 0,1 0-1 0 0,0 0 1 0 0,-1 0 0 0 0,1-1 0 0 0,-2 3-1 0 0,-9 30-51 0 0,10-31 53 0 0,0 1 0 0 0,0-1 0 0 0,0 1 0 0 0,0-1 0 0 0,0 1 0 0 0,-3 3 0 0 0,1 8 0 0 0,3-13 0 0 0,0-1 0 0 0,0 1 0 0 0,-1-1 0 0 0,1 1 0 0 0,0-1 0 0 0,-1 0 0 0 0,1 1 0 0 0,0-1 0 0 0,-1 1 0 0 0,-1 1 0 0 0,2-2 2 0 0,-1 0-1 0 0,1 1 1 0 0,-1-1-1 0 0,1 1 0 0 0,-1-1 1 0 0,1 0-1 0 0,0 1 1 0 0,0-1-1 0 0,0 1 1 0 0,0 1-1 0 0,-3 13 47 0 0,-3 19 83 0 0,5-20-115 0 0,1-14-16 0 0,0 0 0 0 0,0-1 0 0 0,0 1 0 0 0,0 0-1 0 0,0 0 1 0 0,0 0 0 0 0,0 0 0 0 0,-1 0 0 0 0,1 0 0 0 0,0 0-1 0 0,0 0 1 0 0,-1 0 0 0 0,1 0 0 0 0,-1 0 0 0 0,1-1 0 0 0,-1 1-1 0 0,0 1 1 0 0,-4 11 23 0 0,5-12-20 0 0,0 0-1 0 0,0-1 0 0 0,0 1 1 0 0,0 0-1 0 0,-1-1 1 0 0,1 1-1 0 0,0 0 0 0 0,0-1 1 0 0,-1 1-1 0 0,1-1 1 0 0,0 1-1 0 0,-1 0 1 0 0,1-1-1 0 0,0 1 0 0 0,-1-1 1 0 0,1 1-1 0 0,-1-1 1 0 0,1 1-1 0 0,-1-1 0 0 0,1 1 1 0 0,-2 0-1 0 0,-7 31 58 0 0,5-23-60 0 0,3-8 0 0 0,1-1 0 0 0,-1 1 0 0 0,1 0 0 0 0,0 0 0 0 0,-1 0 0 0 0,1-1 0 0 0,-1 1 0 0 0,1 0 0 0 0,0 0 0 0 0,0 0 0 0 0,0 0 0 0 0,-1 1 0 0 0,2-1 0 0 0,-1 0 0 0 0,0-1 0 0 0,0 1 0 0 0,0 0 0 0 0,0 0 0 0 0,0-1 0 0 0,0 1 0 0 0,0 0 0 0 0,0-1 0 0 0,0 1 0 0 0,0 0 0 0 0,0-1 0 0 0,-1 1 0 0 0,1 0 0 0 0,0 0 0 0 0,0-1 0 0 0,-1 1 0 0 0,1-1 0 0 0,0 1 0 0 0,-1 0 0 0 0,0 0 0 0 0,-1 6 0 0 0,3-5 0 0 0,-1-1 0 0 0,1-1 0 0 0,-1 1 0 0 0,0-1 0 0 0,0 1 0 0 0,1 0 0 0 0,-1-1 0 0 0,0 1 0 0 0,0-1 0 0 0,0 1 0 0 0,0 0 0 0 0,0-1 0 0 0,0 1 0 0 0,0 0 0 0 0,0-1 0 0 0,0 1 0 0 0,0 0 0 0 0,0-1 0 0 0,0 1 0 0 0,0-1 0 0 0,-1 1 0 0 0,1 0 0 0 0,-1 0 0 0 0,-3 16 0 0 0,1-10 0 0 0,1 1 0 0 0,1 0 0 0 0,-2 12 0 0 0,2-15 27 0 0,0 0 1 0 0,0 1-1 0 0,0-1 0 0 0,-1 0 0 0 0,0 0 1 0 0,0-1-1 0 0,0 1 0 0 0,0 0 0 0 0,-1-1 0 0 0,-3 6 1 0 0,4-8-89 0 0,-10 15 3 0 0,10-14 46 0 0,0 0-1 0 0,0 0 1 0 0,0 0 0 0 0,0 0-1 0 0,0 0 1 0 0,1 0 0 0 0,0 1-1 0 0,-1-1 1 0 0,1 1 0 0 0,1-1-1 0 0,-1 0 1 0 0,0 1-1 0 0,1 4 1 0 0,-1-1 12 0 0,0-5 25 0 0,0 0 0 0 0,1 0-1 0 0,-1 0 1 0 0,0 0 0 0 0,0 0 0 0 0,0 0-1 0 0,0-1 1 0 0,0 1 0 0 0,-2 2-1 0 0,-1 2 116 0 0,3-5-7 0 0,0 0-5 0 0,-2 1-47 0 0,3-1-181 0 0,-1 0-24 0 0,-1 2 18 0 0,2-2 50 0 0,11-16 150 0 0,16-47-83 0 0,-6 17 49 0 0,-16 35-29 0 0,0-1 1 0 0,-1 1-1 0 0,0-1 0 0 0,5-21 0 0 0,-7 18 1 0 0,2 0 0 0 0,-1 0 0 0 0,8-17 0 0 0,-4 10-19 0 0,6-23 1 0 0,1-7 36 0 0,23-75 12 0 0,-22 62-319 0 0,-5 17 188 0 0,10-52 376 0 0,-13 66-335 0 0,2-54-1 0 0,-3 21 6 0 0,-3 29 48 0 0,3-16 14 0 0,3-25-39 0 0,0 21-10 0 0,10-44-60 0 0,1 9-86 0 0,1 8 288 0 0,-6-11-127 0 0,-11 63 54 0 0,0-21-59 0 0,-3 41 21 0 0,0-1 1 0 0,-2-22-1 0 0,-3 1-21 0 0,-11-41 0 0 0,13 37 0 0 0,-3 5-12 0 0,4 24-17 0 0,-1 0 1 0 0,0 0-1 0 0,0 0 0 0 0,-1 0 0 0 0,-5-11 1 0 0,8 19 12 0 0,0 1 10 0 0,-1-1 0 0 0,1 1 0 0 0,0-1-1 0 0,0 1 1 0 0,-1-1 0 0 0,1 1 0 0 0,0-1 0 0 0,-1 1 0 0 0,1 0-1 0 0,0-1 1 0 0,-1 1 0 0 0,1-1 0 0 0,-1 1 0 0 0,1 0 0 0 0,-1-1-1 0 0,1 1 1 0 0,-1 0 0 0 0,1-1 0 0 0,-1 1 0 0 0,1 0 0 0 0,-1 0-1 0 0,1 0 1 0 0,-1-1 0 0 0,-1 2 0 0 0,1-1 0 0 0,-1 1 0 0 0,1-1-1 0 0,-1 1 1 0 0,1-1 0 0 0,0 1 0 0 0,-1 0 0 0 0,1 0-1 0 0,0-1 1 0 0,0 1 0 0 0,-1 0 0 0 0,1 0 0 0 0,0 0-1 0 0,0 0 1 0 0,0 1 0 0 0,0-1 0 0 0,0 0 0 0 0,1 0-1 0 0,-2 3 1 0 0,-9 15-69 0 0,7-14 33 0 0,-1 1 31 0 0,4 0 22 0 0,1-5 42 0 0,-1-2-16 0 0,0 0-36 0 0,1 1 0 0 0,0 0 1 0 0,-1 0-1 0 0,1-1 0 0 0,-1 1 0 0 0,1 0 0 0 0,-1-1 0 0 0,1 1 0 0 0,0-1 0 0 0,-1 1 1 0 0,1 0-1 0 0,0-1 0 0 0,-1 1 0 0 0,1-1 0 0 0,0 1 0 0 0,0-1 0 0 0,-1 1 0 0 0,1-1 1 0 0,0 1-1 0 0,0-1 0 0 0,0 1 0 0 0,0-1 0 0 0,0 0 0 0 0,-11-48 439 0 0,11 45-444 0 0,-1 1 1 0 0,0-1-1 0 0,0 1 0 0 0,0-1 0 0 0,-1 1 1 0 0,1 0-1 0 0,-1 0 0 0 0,-4-6 1 0 0,-7-12-92 0 0,6 12-100 0 0,6 8 142 0 0,1-5-11 0 0,1 1 83 0 0,-1 1 1 0 0,0 0-1 0 0,-1 0 0 0 0,1-1 0 0 0,-1 1 0 0 0,0 0 0 0 0,0 0 1 0 0,0 0-1 0 0,0 0 0 0 0,-1 0 0 0 0,0 0 0 0 0,-3-6 0 0 0,3 8-104 0 0,1 2 85 0 0,1-1 0 0 0,0 1 0 0 0,-1 0-1 0 0,1 0 1 0 0,-1 0 0 0 0,1-1 0 0 0,-1 1 0 0 0,1 0-1 0 0,-1 0 1 0 0,1 0 0 0 0,-1 0 0 0 0,1 0 0 0 0,-1 0 0 0 0,0 0-1 0 0,1 0 1 0 0,-1 0 0 0 0,1 0 0 0 0,-1 0 0 0 0,1 0-1 0 0,-1 1 1 0 0,1-1 0 0 0,-1 0 0 0 0,1 0 0 0 0,0 1-1 0 0,-1-1 1 0 0,1 0 0 0 0,-1 0 0 0 0,1 1 0 0 0,-1-1 0 0 0,1 0-1 0 0,0 1 1 0 0,-1-1 0 0 0,1 1 0 0 0,0-1 0 0 0,-1 0-1 0 0,1 1 1 0 0,0-1 0 0 0,0 1 0 0 0,-1 0 0 0 0,-5 12 194 0 0,6-11-348 0 0,-1 0 0 0 0,1 0 1 0 0,0 0-1 0 0,0 0 0 0 0,0 0 0 0 0,0 0 1 0 0,0 0-1 0 0,0 0 0 0 0,1 0 0 0 0,-1 0 1 0 0,2 3-1 0 0,8 22-2729 0 0,-10-26 3136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7:49.79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0 136 5639 0 0,'1'0'17'0'0,"0"1"0"0"0,-1-1 0 0 0,1 0 0 0 0,0 1 0 0 0,-1-1 0 0 0,1 0 0 0 0,0 1 0 0 0,-1-1 0 0 0,1 1 0 0 0,-1-1 0 0 0,1 1-1 0 0,-1-1 1 0 0,1 1 0 0 0,-1-1 0 0 0,0 1 0 0 0,1 0 0 0 0,-1-1 0 0 0,0 1 0 0 0,1-1 0 0 0,-1 1 0 0 0,0 0 0 0 0,1-1 0 0 0,-1 1 0 0 0,0 0-1 0 0,0 0 1 0 0,0-1 0 0 0,0 1 0 0 0,0 0 0 0 0,0-1 0 0 0,0 1 0 0 0,0 0 0 0 0,0 0 0 0 0,0-1 0 0 0,0 1 0 0 0,-1 0 0 0 0,1-1 0 0 0,0 1-1 0 0,-1 1 1 0 0,-4 22 347 0 0,5-22-348 0 0,0 0 0 0 0,0 0 0 0 0,0 0 0 0 0,32 31 7094 0 0,-24-48-7305 0 0,-3 4 631 0 0,-4 10-415 0 0,-1 0 0 0 0,0 0 1 0 0,1 1-1 0 0,-1-1 0 0 0,1 0 0 0 0,-1 0 1 0 0,0 0-1 0 0,0 1 0 0 0,1-1 0 0 0,-1 0 1 0 0,0 0-1 0 0,0 0 0 0 0,0-1 0 0 0,3-9 187 0 0,1 2-61 0 0,-4 8-127 0 0,1 1 1 0 0,-1-1 0 0 0,0 0 0 0 0,1 0 0 0 0,-1 0-1 0 0,1 1 1 0 0,-1-1 0 0 0,1 0 0 0 0,-1 0 0 0 0,1 1 0 0 0,0-1-1 0 0,-1 1 1 0 0,1-1 0 0 0,1-1 0 0 0,7-7 399 0 0,-8 8-398 0 0,-1 0-1 0 0,1 0 1 0 0,0 0 0 0 0,-1 1-1 0 0,1-1 1 0 0,0 0 0 0 0,0 0-1 0 0,0 0 1 0 0,0 1 0 0 0,0-1-1 0 0,2 0 1 0 0,6-4 26 0 0,1-1 0 0 0,10-7 0 0 0,-11 7 97 0 0,1 0 0 0 0,-1 0 0 0 0,1 1 0 0 0,13-5 0 0 0,-16 7-90 0 0,0 0 0 0 0,0-1 0 0 0,-1 0 0 0 0,1-1-1 0 0,-1 1 1 0 0,0-1 0 0 0,0 0 0 0 0,9-11 0 0 0,-12 13-34 0 0,-2 3 63 0 0,3 1-371 0 0,-2-1 269 0 0,-1 0-1 0 0,1 0 0 0 0,0 0 1 0 0,-1 0-1 0 0,1 0 1 0 0,-1 0-1 0 0,1 0 1 0 0,-1 0-1 0 0,1-1 0 0 0,-1 1 1 0 0,1 0-1 0 0,-1-1 1 0 0,0 0-1 0 0,1 1 0 0 0,-1-1 1 0 0,0 0-1 0 0,1 0 1 0 0,0 0-1 0 0,9-5-545 0 0,68-8-14975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1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1037 4175 0 0,'0'0'4072'0'0,"5"-1"-1913"0"0,1-6-1931 0 0,0-1-1 0 0,-1 1 1 0 0,1-1-1 0 0,-2 0 1 0 0,1 0-1 0 0,-1 0 1 0 0,0-1-1 0 0,3-11 1 0 0,4-8-211 0 0,1-3 236 0 0,-8 21 39 0 0,0-1 0 0 0,7-11-1 0 0,-3 5 48 0 0,-6 12-234 0 0,0 0 0 0 0,1 1 0 0 0,0-1 0 0 0,3-4 0 0 0,25-32 647 0 0,16-14-110 0 0,-31 35-633 0 0,97-124 575 0 0,-91 107-461 0 0,-17 29-89 0 0,0-1 1 0 0,0 1 0 0 0,13-15-1 0 0,21-22 30 0 0,-28 35-48 0 0,-1-1 0 0 0,-1 0 0 0 0,14-19 0 0 0,-18 23-16 0 0,0 0 0 0 0,1 1 0 0 0,-1 0 0 0 0,2 0 0 0 0,6-5 0 0 0,-4 4 0 0 0,-1-1 0 0 0,10-10 0 0 0,20-20 288 0 0,-31 30-271 0 0,1 0 0 0 0,1 0-1 0 0,-1 1 1 0 0,20-12-1 0 0,7-7-3 0 0,-23 17 67 0 0,0 1 0 0 0,0 0 0 0 0,24-10 1 0 0,-11 5-7 0 0,2 2-16 0 0,-20 8-59 0 0,-1 1 0 0 0,1-1 0 0 0,-1 0 0 0 0,7-5 0 0 0,-2 2 63 0 0,0 0-1 0 0,0 1 0 0 0,1 1 1 0 0,15-5-1 0 0,-24 8-144 0 0,35-13 27 0 0,-30 10 96 0 0,0 0 0 0 0,1 1 0 0 0,0 0 0 0 0,-1 1 0 0 0,1 0 0 0 0,0 0 0 0 0,0 1 0 0 0,13-1 0 0 0,-14 2-23 0 0,0 0-1 0 0,0-1 1 0 0,-1 0-1 0 0,1-1 0 0 0,12-3 1 0 0,-19 5 124 0 0,18 0-66 0 0,-28 11 42 0 0,6-7-117 0 0,1 2 0 0 0,-1 0 0 0 0,0 0 0 0 0,-1-1 0 0 0,0 1 0 0 0,-7 8 0 0 0,6-8 0 0 0,-36 73 0 0 0,31-56 25 0 0,-1-1 0 0 0,-17 26 0 0 0,21-36 26 0 0,-4 5-49 0 0,-7 7-2 0 0,16-20 0 0 0,-1 1 0 0 0,0-1 0 0 0,-1 0 0 0 0,1 0 0 0 0,-5 3 0 0 0,-14 18 0 0 0,4-2-6 0 0,16-19-18 0 0,-1-1-1 0 0,1 1 1 0 0,-1-1 0 0 0,0 0 0 0 0,-5 6-1 0 0,-11 16 63 0 0,18-22-37 0 0,0-1 1 0 0,0 0-1 0 0,0 1 1 0 0,0-1-1 0 0,0 1 0 0 0,0 0 1 0 0,0 2-1 0 0,0 0 9 0 0,-1 0-3 0 0,0 0 1 0 0,0 0-1 0 0,-1 0 1 0 0,-2 4 0 0 0,-6 11 7 0 0,10-17-15 0 0,-1 0 0 0 0,1 0 0 0 0,-1 0 0 0 0,1 0 0 0 0,-1 0 0 0 0,-3 3 0 0 0,3-4 0 0 0,0 1 0 0 0,0-1 0 0 0,1 1 0 0 0,-1 0 0 0 0,1-1 0 0 0,-1 1 0 0 0,1 0 0 0 0,-1 4 0 0 0,-15 36 0 0 0,15-37 6 0 0,1-1-1 0 0,-1 0 1 0 0,1 0 0 0 0,-2 0-1 0 0,-2 6 1 0 0,-6 15 34 0 0,8-18 18 0 0,0 1 0 0 0,-7 10 0 0 0,-2 4 22 0 0,-40 94 368 0 0,41-92-448 0 0,0 0 0 0 0,-29 44 0 0 0,24-43 20 0 0,6-10 6 0 0,-16 20 0 0 0,-10 11-503 0 0,35-46 376 0 0,0 0 1 0 0,-1 0-1 0 0,1 0 0 0 0,0 0 0 0 0,0 0 1 0 0,-1-1-1 0 0,1 1 0 0 0,0 0 1 0 0,-2 0-1 0 0,-11 8-2219 0 0,11-7 1024 0 0,0 1 1 0 0,-1-1-1 0 0,1 0 0 0 0,-9 4 0 0 0,-3 2-2414 0 0,-7 5-597 0 0,13-6 3535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7:56.07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64 0 5383 0 0,'0'0'416'0'0,"-6"6"-61"0"0,4-4-282 0 0,0 0 1 0 0,-1 0-1 0 0,1 0 0 0 0,-1-1 1 0 0,1 1-1 0 0,-1 0 0 0 0,1-1 1 0 0,-1 0-1 0 0,-4 1 0 0 0,-13-2 3786 0 0,20 1-3762 0 0,0 0 1 0 0,1 1 0 0 0,-1-1 0 0 0,0 0 0 0 0,0 0 0 0 0,0 0 0 0 0,0 0 0 0 0,0 1-1 0 0,0-1 1 0 0,0 0 0 0 0,0 0 0 0 0,-1 0 0 0 0,1 0 0 0 0,0 1 0 0 0,-1-1 0 0 0,1 0-1 0 0,-1 1 1 0 0,-1 0-89 0 0,1-1-7 0 0,1-1 0 0 0,0 1 0 0 0,-1 0 0 0 0,1-1 1 0 0,-1 1-1 0 0,1 0 0 0 0,0-1 0 0 0,0 1 0 0 0,-1 0 1 0 0,1-1-1 0 0,0 1 0 0 0,0 0 0 0 0,0 0 0 0 0,0-1 0 0 0,0 1 1 0 0,0 0-1 0 0,0 0 0 0 0,0-1 0 0 0,0 1 0 0 0,0 0 1 0 0,0 0-1 0 0,0-1 0 0 0,0 1 0 0 0,1 0 0 0 0,-1-1 0 0 0,0 1 1 0 0,1 0-1 0 0,-1-1 0 0 0,0 1 0 0 0,1 1 0 0 0,0-1 17 0 0,-1 0-1 0 0,1 0 0 0 0,-1 1 0 0 0,1-1 0 0 0,0 0 1 0 0,-1 0-1 0 0,1 0 0 0 0,0 0 0 0 0,0 0 1 0 0,0 1-1 0 0,0-2 0 0 0,0 1 0 0 0,0 0 0 0 0,0 0 1 0 0,0 0-1 0 0,0 0 0 0 0,0-1 0 0 0,1 1 0 0 0,-1 0 1 0 0,0-1-1 0 0,0 1 0 0 0,1-1 0 0 0,1 1 1 0 0,1 0 31 0 0,-3-1 70 0 0,19 6 256 0 0,23 3 394 0 0,-13-5-565 0 0,-23-4-91 0 0,-1 1 0 0 0,1 0 0 0 0,10 2 0 0 0,-16-2-99 0 0,0-1 0 0 0,0 0 0 0 0,0 0 0 0 0,0 0 0 0 0,0 0 0 0 0,0 0 0 0 0,0 0 0 0 0,-1 0 0 0 0,1 0 0 0 0,0 0 0 0 0,2-1 1 0 0,5 0 31 0 0,3 1 64 0 0,0 1 0 0 0,21-4 0 0 0,-18 2-9 0 0,-10 1-82 0 0,0 0 0 0 0,-1 0-1 0 0,1-1 1 0 0,-1 1 0 0 0,1-1 0 0 0,4-2-1 0 0,26-3 125 0 0,-27 4-103 0 0,3 1 111 0 0,21 4 39 0 0,-28-1-191 0 0,15 0 0 0 0,-4-1 0 0 0,-10 0 0 0 0,0-1 0 0 0,0 0 0 0 0,1 0 0 0 0,-1 0 0 0 0,7-1 0 0 0,9 1 0 0 0,-1 1 0 0 0,-13-1 0 0 0,0 1 0 0 0,0 0 0 0 0,1 1 0 0 0,9 3 0 0 0,3 6-14 0 0,-17-10-45 0 0,-2 0 42 0 0,0-1-1 0 0,1 0 1 0 0,-1 1 0 0 0,0-1-1 0 0,1 0 1 0 0,-1 1 0 0 0,0-1-1 0 0,0 1 1 0 0,1-1 0 0 0,-1 1 0 0 0,0-1-1 0 0,0 1 1 0 0,0-1 0 0 0,0 1-1 0 0,0-1 1 0 0,0 1 0 0 0,0-1-1 0 0,0 1 1 0 0,0-1 0 0 0,0 1 0 0 0,0-1-1 0 0,0 1 1 0 0,0-1 0 0 0,0 1-1 0 0,0-1 1 0 0,0 1 0 0 0,0-1-1 0 0,-1 1 1 0 0,-10 6-641 0 0,5-3 359 0 0,3-2-41 0 0,1 0 0 0 0,-1 0 0 0 0,1-1 0 0 0,-1 1 0 0 0,0 0 0 0 0,0-1-1 0 0,0 0 1 0 0,0 0 0 0 0,0 0 0 0 0,0 0 0 0 0,0 0 0 0 0,0-1 0 0 0,0 1 0 0 0,0-1 0 0 0,-1 0 0 0 0,1 0-1 0 0,0 0 1 0 0,0 0 0 0 0,0 0 0 0 0,-1-1 0 0 0,1 0 0 0 0,-3 0 0 0 0,-2-1-1114 0 0,0-1 1 0 0,0 1 0 0 0,-11-6-1 0 0,12 4 774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7:58.24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0 122 9727 0 0,'0'0'1223'0'0,"2"1"-1142"0"0,3 1-33 0 0,-2 0-82 0 0,0-1 0 0 0,0 0-1 0 0,0 0 1 0 0,0 0 0 0 0,0 0-1 0 0,0-1 1 0 0,0 1 0 0 0,3-1-1 0 0,8 3 163 0 0,4-1 527 0 0,-9-2-289 0 0,34 7 1300 0 0,2-6-1005 0 0,-20 4-621 0 0,0-1 1 0 0,0-1-1 0 0,31-1 0 0 0,16 2-40 0 0,-11-3 648 0 0,-1 1-432 0 0,4 4 56 0 0,-5-2 48 0 0,10-1 0 0 0,-42-2-238 0 0,-22 0-82 0 0,0 0-1 0 0,0-1 1 0 0,0 0 0 0 0,0 0 0 0 0,7-2-1 0 0,13 1 0 0 0,-21 2 3 0 0,0-1 0 0 0,-1 0 0 0 0,1 0 0 0 0,0-1 0 0 0,6-1 0 0 0,12 0 50 0 0,-19 2-50 0 0,1 0 0 0 0,-1 0 0 0 0,1 0 0 0 0,-1-1 0 0 0,6-1 0 0 0,-6 1 6 0 0,1 1 0 0 0,-1-1-1 0 0,0 1 1 0 0,1-1 0 0 0,-1 1 0 0 0,4 1 0 0 0,15-2-10 0 0,0 0 53 0 0,-17 1-4 0 0,-1 0 1 0 0,0 0-1 0 0,1 0 1 0 0,8-3-1 0 0,39-3 60 0 0,-26 6-53 0 0,-21 0-54 0 0,-1 0 0 0 0,1 0 0 0 0,-1 0-1 0 0,8-2 1 0 0,14 0 0 0 0,4-1 0 0 0,-5 0 18 0 0,3-1 76 0 0,13 1-30 0 0,-25-1-60 0 0,0 0 0 0 0,0 2 0 0 0,33-2 0 0 0,0 0 60 0 0,6 3-64 0 0,0-3 64 0 0,-3 0-64 0 0,-46 4 0 0 0,0-1 0 0 0,1 1 0 0 0,10-3 0 0 0,-1 0 0 0 0,2-4 3 0 0,-16 6 3 0 0,-1 0 0 0 0,1 0 1 0 0,0 0-1 0 0,0 0 1 0 0,0 0-1 0 0,1 1 0 0 0,2-1 1 0 0,8 0-5 0 0,1-1 0 0 0,-1 0 0 0 0,0-1 0 0 0,26-9 0 0 0,-21 7-2 0 0,-14 4 0 0 0,-1 0 0 0 0,1 0 0 0 0,-1 0 0 0 0,0-1 0 0 0,0 1 0 0 0,4-3 0 0 0,-6 3 0 0 0,1 1 0 0 0,-1-1 0 0 0,0 0 0 0 0,1 1 0 0 0,-1-1 0 0 0,0 1 0 0 0,1 0 0 0 0,-1-1 0 0 0,1 1 0 0 0,-1 0 0 0 0,3 0 0 0 0,-3 0 0 0 0,0 0 0 0 0,0 0 0 0 0,1 0 0 0 0,-1 0 0 0 0,0 0 0 0 0,0-1 0 0 0,1 1 0 0 0,-1 0 0 0 0,0-1 0 0 0,0 1 0 0 0,0-1 0 0 0,0 1 0 0 0,0-1 0 0 0,0 0 0 0 0,2-1 0 0 0,-2 1 0 0 0,1 0 0 0 0,-1 1 0 0 0,0-1 0 0 0,1 0 0 0 0,-1 1 0 0 0,0-1 0 0 0,1 1 0 0 0,-1-1 0 0 0,1 1 0 0 0,1 0 0 0 0,11-5 0 0 0,-12 5 13 0 0,-1-1 0 0 0,1 1-1 0 0,-1-1 1 0 0,0 1 0 0 0,1 0-1 0 0,-1-1 1 0 0,1 1 0 0 0,-1 0-1 0 0,3 0 1 0 0,13-2 148 0 0,-16 1-154 0 0,0 1 0 0 0,0 0 0 0 0,-1 0 1 0 0,1 0-1 0 0,0 0 0 0 0,0-1 0 0 0,0 1 0 0 0,0 0 0 0 0,0 1 0 0 0,0-1 0 0 0,0 0 0 0 0,0 0 0 0 0,1 1 0 0 0,-1-1-7 0 0,0 0 0 0 0,0 0 0 0 0,0 0-1 0 0,0 1 1 0 0,0-1 0 0 0,0 0 0 0 0,0 0-1 0 0,0 0 1 0 0,1-1 0 0 0,-1 1-1 0 0,1 0 1 0 0,11-2 0 0 0,-12 2 0 0 0,1 0 0 0 0,-1-1 0 0 0,1 1 0 0 0,-1 0 0 0 0,1 0 0 0 0,-1-1 0 0 0,1 1 0 0 0,2-2 0 0 0,4 0 0 0 0,-6 2 0 0 0,-1 0 0 0 0,1 0 0 0 0,-1 0 0 0 0,1 0 0 0 0,-1-1 0 0 0,1 1 0 0 0,-1 0 0 0 0,1-1 0 0 0,-1 1 0 0 0,3-2 0 0 0,10-3 11 0 0,-14 5-9 0 0,0 0-1 0 0,1-1 1 0 0,-1 1 0 0 0,0 0-1 0 0,1 0 1 0 0,-1-1 0 0 0,0 1-1 0 0,1 0 1 0 0,-1 0 0 0 0,0 0 0 0 0,1 0-1 0 0,-1 0 1 0 0,0-1 0 0 0,1 1-1 0 0,-1 0 1 0 0,1 0 0 0 0,-1 0-1 0 0,0 0 1 0 0,1 0 0 0 0,-1 0 0 0 0,0 0-1 0 0,1 0 1 0 0,-1 0 0 0 0,1 0-1 0 0,-1 0 1 0 0,0 0 0 0 0,1 1-1 0 0,-1-1 1 0 0,1 0 0 0 0,0 1 0 0 0,16-2-2 0 0,-11 0 0 0 0,16-4 0 0 0,-12 3 0 0 0,-9 3 0 0 0,-1-1 0 0 0,1 0 0 0 0,-1 1 0 0 0,1-1 0 0 0,0 0 0 0 0,0 0 0 0 0,-1 1 0 0 0,1-1 0 0 0,0 0 0 0 0,-1 0 0 0 0,1 0 0 0 0,0 0 0 0 0,0 0 0 0 0,-1 0 0 0 0,1 0 0 0 0,0 0 0 0 0,-1-1 0 0 0,1 1 0 0 0,0 0 0 0 0,1-1 0 0 0,4 1 0 0 0,-5 0 0 0 0,0 0 0 0 0,1 0 0 0 0,-1 1 0 0 0,0-1 0 0 0,1 0 0 0 0,-1 0 0 0 0,0 0 0 0 0,1 0 0 0 0,-1 0 0 0 0,0 0 0 0 0,1-1 0 0 0,-1 1 0 0 0,0 0 0 0 0,2-1 0 0 0,-2 0 0 0 0,0 1 0 0 0,0 0 0 0 0,0 0 0 0 0,0 0 0 0 0,0 0 0 0 0,0 0 0 0 0,0 0 0 0 0,0 1 0 0 0,0-1 0 0 0,0 0 0 0 0,0 0 0 0 0,1 1 0 0 0,-1 0 0 0 0,0-1 0 0 0,0 0 0 0 0,0 1 0 0 0,0-1 0 0 0,0 0 0 0 0,1 0 0 0 0,-1 1 0 0 0,0-1 0 0 0,0 0 0 0 0,0 0 0 0 0,0 0 0 0 0,0-1 0 0 0,2 1 0 0 0,9-3 0 0 0,-8 4 0 0 0,-4 0 0 0 0,1-1 0 0 0,0 1 0 0 0,0-1 0 0 0,-1 1 0 0 0,1-1 0 0 0,0 0 0 0 0,0 1 0 0 0,0-1 0 0 0,0 0 0 0 0,-1 0 0 0 0,1 0 0 0 0,0 1 0 0 0,0-1 0 0 0,0 0 0 0 0,1 0 0 0 0,24 0-88 0 0,-18 0 88 0 0,-8-1 1 0 0,1 1-1 0 0,0-1 0 0 0,-1 1 1 0 0,1 0-1 0 0,0 0 1 0 0,0-1-1 0 0,-1 1 0 0 0,1 0 1 0 0,0 0-1 0 0,-1 0 0 0 0,1 0 1 0 0,0 0-1 0 0,0 0 1 0 0,-1 0-1 0 0,1 0 0 0 0,1 0 1 0 0,-1 0 46 0 0,1-4-26 0 0,-2 3 108 0 0,16 2-37 0 0,18-2-188 0 0,-28 0 96 0 0,1 4 0 0 0,-6-3 0 0 0,-1 0 0 0 0,0 0 0 0 0,0 0 1 0 0,0 1-1 0 0,1-1 0 0 0,-1 0 0 0 0,0 0 0 0 0,0 0 0 0 0,1 0 0 0 0,-1 0 0 0 0,0 0 0 0 0,0 1 0 0 0,1-1 0 0 0,-1 0 0 0 0,0 0 0 0 0,1 0 0 0 0,-1 0 1 0 0,0 0-1 0 0,0 0 0 0 0,1 0 0 0 0,-1 0 0 0 0,0 0 0 0 0,1 0 0 0 0,-1 0 0 0 0,0-1 0 0 0,0 1 0 0 0,1 0 0 0 0,-1 0 0 0 0,0 0 0 0 0,0 0 0 0 0,1 0 1 0 0,-1 0-1 0 0,1-1 0 0 0,0 1-9 0 0,8 6 239 0 0,-10-7-176 0 0,-5 0-44 0 0,0 5-10 0 0,-2-5 0 0 0,-15 3 0 0 0,22-2 0 0 0,0 0 0 0 0,0 0 0 0 0,0 1 0 0 0,0-1 0 0 0,0 0 0 0 0,0 0 0 0 0,0 0 0 0 0,0 0 0 0 0,0-1 0 0 0,0 1 0 0 0,0 0 0 0 0,-2-1 0 0 0,-18 1 61 0 0,9 0-58 0 0,-17 7-3 0 0,5-6 48 0 0,0 1 0 0 0,-43 11 0 0 0,37-11 15 0 0,-1 1-3 0 0,-37 7-3 0 0,9-1-61 0 0,-65 7 58 0 0,1 3-44 0 0,102-16-10 0 0,-29 2 0 0 0,-5 0 0 0 0,-58 8 0 0 0,15-5 0 0 0,86-7 1 0 0,0 0 0 0 0,-19-2 0 0 0,3 0 50 0 0,-13-1-45 0 0,-51-9 0 0 0,41 4-8 0 0,17 1 16 0 0,-13-1 26 0 0,8 0-29 0 0,20 2 42 0 0,16 5-52 0 0,1-1 1 0 0,0 0 0 0 0,-1 0-1 0 0,1 0 1 0 0,0 0 0 0 0,-1 0-1 0 0,-1-2 1 0 0,2 2-2 0 0,0-1-1 0 0,0 1 1 0 0,0 0 0 0 0,-1 0-1 0 0,1 0 1 0 0,0 0 0 0 0,-1 1 0 0 0,-2-2-1 0 0,1 2 1 0 0,1-1 0 0 0,0 0 0 0 0,-1 0 0 0 0,1-1 0 0 0,-5-2 0 0 0,-11-4 0 0 0,0-1 0 0 0,16 7 0 0 0,1 1 0 0 0,-1-1 0 0 0,1 1 0 0 0,-1 0 0 0 0,0 0 0 0 0,0 0 0 0 0,0 1 0 0 0,1-1 0 0 0,-5 0 0 0 0,-13-3 0 0 0,17 3 0 0 0,-1 0 0 0 0,1 1 0 0 0,0-1 0 0 0,0 1 0 0 0,0-1 0 0 0,-1 1 0 0 0,-5 1 0 0 0,-8-3 0 0 0,15 2 0 0 0,0-1 0 0 0,0 1 0 0 0,0 0 0 0 0,0-1 0 0 0,-1 1 0 0 0,1 0 0 0 0,-4 1 0 0 0,6 0 2 0 0,-10-5-16 0 0,9 6-21 0 0,0-1 1 0 0,0 1-1 0 0,0-1 0 0 0,1 1 0 0 0,-1-1 0 0 0,1 1 1 0 0,-1 0-1 0 0,1-1 0 0 0,-1 4 0 0 0,1-3 19 0 0,0-2 13 0 0,2-1-10 0 0,7 19-72 0 0,-8-16 228 0 0,0 0-148 0 0,1-1 1 0 0,-1 1 0 0 0,1-1 0 0 0,-1 1 0 0 0,1-1 0 0 0,-1 0-1 0 0,1 1 1 0 0,0-1 0 0 0,2 1 0 0 0,-1 0-30 0 0,4 2 25 0 0,0-1 1 0 0,0 0-1 0 0,0 0 1 0 0,0-1 0 0 0,0 0-1 0 0,0 0 1 0 0,1-1-1 0 0,-1 0 1 0 0,10 0 0 0 0,15 3-60 0 0,33 3-50 0 0,-35-6 97 0 0,-4 0-11 0 0,117 5 19 0 0,-36-3 15 0 0,25-3-2 0 0,-44-1 0 0 0,-53 1-1 0 0,95 5 13 0 0,-55-2 29 0 0,-27-2-29 0 0,74-4-1 0 0,-10 3 53 0 0,-49-2-10 0 0,-35 1-55 0 0,17-6 1 0 0,-14 1 84 0 0,34-8 112 0 0,-23-1-132 0 0,-28 9-34 0 0,-14 5-27 0 0,1 0 0 0 0,0 0 0 0 0,0 1-1 0 0,0-1 1 0 0,0 1 0 0 0,1-1 0 0 0,-1 1 0 0 0,0-1 0 0 0,0 1 0 0 0,0-1-1 0 0,2 1 1 0 0,8-4 8 0 0,-10 3-7 0 0,-1 1-1 0 0,1-1 0 0 0,-1 1 0 0 0,1 0 1 0 0,-1 0-1 0 0,1-1 0 0 0,0 1 1 0 0,-1 0-1 0 0,1 0 0 0 0,-1 0 0 0 0,1 0 1 0 0,0 0-1 0 0,-1-1 0 0 0,1 1 1 0 0,0 0-1 0 0,-1 1 0 0 0,1-1 0 0 0,-1 0 1 0 0,1 0-1 0 0,1 0 0 0 0,14-14 157 0 0,-15 14-164 0 0,-1-1 0 0 0,1 1-1 0 0,0-1 1 0 0,0 1 0 0 0,-1-1-1 0 0,1 1 1 0 0,0-1 0 0 0,0 1-1 0 0,0-1 1 0 0,0 1 0 0 0,-1 0-1 0 0,1 0 1 0 0,1-1 0 0 0,4-1-16 0 0,-6 2 5 0 0,1-1 0 0 0,0 0 0 0 0,0 1 1 0 0,0-1-1 0 0,-1 1 0 0 0,1-1 0 0 0,0 1 0 0 0,0 0 0 0 0,0-1 0 0 0,0 1 0 0 0,0 0 0 0 0,0-1 0 0 0,0 1 1 0 0,0 0-1 0 0,0 0 0 0 0,1 0 0 0 0,-1 0 5 0 0,-1 0-1 0 0,0 0 1 0 0,1 0 0 0 0,-1 0 0 0 0,0 0-1 0 0,1 0 1 0 0,-1 0 0 0 0,0 0 0 0 0,1 0 0 0 0,-1 0-1 0 0,0 0 1 0 0,1 0 0 0 0,-1-1 0 0 0,0 1 0 0 0,0 0-1 0 0,1 0 1 0 0,-1 0 0 0 0,0-1 0 0 0,1 1-1 0 0,-1 0 1 0 0,0 0 0 0 0,0 0 0 0 0,0-1 0 0 0,1 1-1 0 0,-1 0 1 0 0,0 0 0 0 0,0-1 0 0 0,0 1-1 0 0,1-1 1 0 0,-1 1 3 0 0,0 0-1 0 0,0 0 1 0 0,0 0-1 0 0,0 0 1 0 0,1 0-1 0 0,-1 0 1 0 0,0 0-1 0 0,0-1 1 0 0,0 1-1 0 0,0 0 0 0 0,0 0 1 0 0,1 0-1 0 0,-1 0 1 0 0,0 0-1 0 0,0 0 1 0 0,0 0-1 0 0,0 0 1 0 0,1 0-1 0 0,-1 0 1 0 0,0 0-1 0 0,0 0 1 0 0,0 0-1 0 0,0 1 1 0 0,0-1-1 0 0,1 0 1 0 0,-1 0-1 0 0,0 0 1 0 0,0 0-1 0 0,0 0 1 0 0,0 0-1 0 0,0 0 0 0 0,1 0 1 0 0,-1 0-1 0 0,0 1 1 0 0,0-1-1 0 0,0 0 1 0 0,0 0-1 0 0,0 0 1 0 0,0 0-1 0 0,1 0 0 0 0,-1 0 1 0 0,0 1-1 0 0,0-1 0 0 0,0 0 1 0 0,0 0-1 0 0,0 0 1 0 0,0 0-1 0 0,1 0 0 0 0,-1 0 1 0 0,0 0-1 0 0,0 0 1 0 0,0 0-1 0 0,0 0 0 0 0,0 0 1 0 0,1 0-1 0 0,-1 0 1 0 0,0 0-1 0 0,0 0 0 0 0,0 0 1 0 0,0 0-1 0 0,1 0 1 0 0,-1 0-1 0 0,0 0 0 0 0,0 0 1 0 0,0 0-1 0 0,0 0 0 0 0,0 0 1 0 0,1 0-1 0 0,-1 0 1 0 0,0 0-1 0 0,0 0 0 0 0,0-1 1 0 0,0 1-1 0 0,1-2-79 0 0,6-3-147 0 0,1 1-274 0 0,-8 4 483 0 0,0 0 1 0 0,1 0-1 0 0,-1-1 0 0 0,1 1 1 0 0,-1 0-1 0 0,1 0 1 0 0,-1 0-1 0 0,0 0 0 0 0,1 0 1 0 0,-1 0-1 0 0,1 0 1 0 0,-1 0-1 0 0,1 0 0 0 0,-1 0 1 0 0,1 0-1 0 0,-1 0 1 0 0,0 0-1 0 0,1 0 0 0 0,-1 0 1 0 0,1 1-1 0 0,-1-1 0 0 0,1 0 1 0 0,-1 0-1 0 0,0 0 1 0 0,1 1-1 0 0,-1-1 0 0 0,0 0 1 0 0,1 1-1 0 0,3-5-792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06.48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523 797 13071 0 0,'26'-2'514'0'0,"-1"0"0"0"0,28-7 0 0 0,-31 5-609 0 0,0 1 0 0 0,1 0 0 0 0,24 2 0 0 0,-32-1-355 0 0,-15 2 446 0 0,0 0 0 0 0,0 0 0 0 0,0 0 0 0 0,0 0 0 0 0,0 0-1 0 0,1 0 1 0 0,-1 0 0 0 0,0 0 0 0 0,0 0 0 0 0,0 0 0 0 0,0 0 0 0 0,0 0-1 0 0,0 0 1 0 0,0 0 0 0 0,1 0 0 0 0,-1 0 0 0 0,0 0 0 0 0,0 0 0 0 0,0 0-1 0 0,0 0 1 0 0,0 0 0 0 0,0 0 0 0 0,0 0 0 0 0,0 0 0 0 0,0 0 0 0 0,1 0-1 0 0,-1 0 1 0 0,0 0 0 0 0,0 0 0 0 0,0 1 0 0 0,0-1 0 0 0,0 0 0 0 0,0 0-1 0 0,0 0 1 0 0,0 0 0 0 0,0 0 0 0 0,0 0 0 0 0,0 0 0 0 0,0 0 0 0 0,0 1-1 0 0,0-1 1 0 0,0 0 0 0 0,0 0 0 0 0,0 0 0 0 0,0 0 0 0 0,0 0 0 0 0,0 0-1 0 0,0 0 1 0 0,0 0 0 0 0,0 1 0 0 0,0-1 0 0 0,0 0 0 0 0,0 0 0 0 0,0 0-1 0 0,0 0 1 0 0,0 0 0 0 0,-3 5 30 0 0,3-4-40 0 0,-1 0 14 0 0,0-1 0 0 0,0 1 0 0 0,0 0 0 0 0,-1-1 0 0 0,1 1-1 0 0,0 0 1 0 0,0-1 0 0 0,0 1 0 0 0,0-1 0 0 0,0 0 0 0 0,-1 1 0 0 0,0-1 0 0 0,-11 4 33 0 0,1 2 192 0 0,0-1 0 0 0,-21 6 0 0 0,-10 4-28 0 0,-41 12-197 0 0,47-13 64 0 0,-1-3-1 0 0,-47 9 1 0 0,70-16-8 0 0,12-3-35 0 0,-1 0-1 0 0,1 0 1 0 0,-1-1-1 0 0,0 1 0 0 0,1-1 1 0 0,-1 0-1 0 0,1 0 0 0 0,-1 0 1 0 0,-5-2-1 0 0,11 2 4 0 0,0-1 1 0 0,0 0-1 0 0,0 0 1 0 0,-1 0-1 0 0,1 0 0 0 0,-1 0 1 0 0,1-1-1 0 0,0 1 1 0 0,-1 0-1 0 0,0-1 0 0 0,3-2 1 0 0,2-2 39 0 0,0 1-49 0 0,0 1-1 0 0,1 0 0 0 0,-1 1 1 0 0,9-4-1 0 0,8-4-98 0 0,1 0 55 0 0,0 0 0 0 0,31-9 0 0 0,12-3 192 0 0,21-5 180 0 0,-28 10 2 0 0,6 2 7 0 0,-6 1-48 0 0,-13 6-195 0 0,0 0-74 0 0,-31 7 26 0 0,-15 2-53 0 0,0 0 1 0 0,1 0-1 0 0,-1 0 1 0 0,0 1-1 0 0,0-2 1 0 0,0 1-1 0 0,0 0 1 0 0,0 0-1 0 0,0 0 1 0 0,0 0-1 0 0,0-1 1 0 0,1 1-1 0 0,-1 0 1 0 0,0-1-1 0 0,0 1 1 0 0,0-1-1 0 0,0 1 1 0 0,-1-1-1 0 0,1 0 1 0 0,0 1-1 0 0,0-1 1 0 0,1-1-1 0 0,-10-1 72 0 0,-1 1-22 0 0,0 0 0 0 0,0 1-1 0 0,0 0 1 0 0,0 1 0 0 0,-15 1-1 0 0,1-1 37 0 0,-52 7 38 0 0,21-1-136 0 0,-40 7 4 0 0,31-3 0 0 0,3 0-34 0 0,-82 25 0 0 0,107-25 38 0 0,26-7-63 0 0,-1 1-1 0 0,1 0 0 0 0,-13 8 1 0 0,15-8 1 0 0,5-3 45 0 0,0 1 1 0 0,0-1-1 0 0,1 1 0 0 0,-1-1 1 0 0,0 1-1 0 0,1 0 0 0 0,-1-1 0 0 0,-1 4 1 0 0,2-3 4 0 0,-1 0 0 0 0,1 0 0 0 0,-1 0 0 0 0,1 0 0 0 0,-1-1 0 0 0,0 1 0 0 0,-2 2 0 0 0,3-3-12 0 0,0 0 1 0 0,0 0-1 0 0,0 0 1 0 0,1 0 0 0 0,-1 0-1 0 0,0 0 1 0 0,1 0-1 0 0,-1 1 1 0 0,1-1 0 0 0,0 0-1 0 0,-1 0 1 0 0,1 1-1 0 0,0-1 1 0 0,0 0 0 0 0,0 1-1 0 0,-1-1 1 0 0,1 0-1 0 0,1 0 1 0 0,-1 1 0 0 0,0-1-1 0 0,1 3 1 0 0,-1-3 18 0 0,1 0 1 0 0,-1 0 0 0 0,1 1-1 0 0,-1-1 1 0 0,1 0-1 0 0,0 0 1 0 0,-1 0-1 0 0,1 0 1 0 0,0 0-1 0 0,0 0 1 0 0,0 0 0 0 0,0 0-1 0 0,0 0 1 0 0,0 0-1 0 0,0-1 1 0 0,0 1-1 0 0,0 0 1 0 0,1-1-1 0 0,-1 1 1 0 0,0-1 0 0 0,0 1-1 0 0,1-1 1 0 0,-1 1-1 0 0,0-1 1 0 0,0 0-1 0 0,1 0 1 0 0,-1 0-1 0 0,3 0 1 0 0,2 0 0 0 0,0-1 0 0 0,0 0 1 0 0,0 0-1 0 0,0-1 0 0 0,6-2 0 0 0,9-3 1 0 0,-10 5-1 0 0,0 0 0 0 0,-1-2 0 0 0,17-6 0 0 0,-19 7 10 0 0,1 0 0 0 0,0 1 0 0 0,14-2-1 0 0,15-5 16 0 0,29-4 127 0 0,-64 12-138 0 0,12 1 84 0 0,-35 7-2 0 0,3-1-96 0 0,14-5 0 0 0,-1 0 0 0 0,1 0 0 0 0,0 0 0 0 0,0 0 0 0 0,-5 0 0 0 0,0 0 0 0 0,1 0 0 0 0,-1 0 0 0 0,1 1 0 0 0,0 0 0 0 0,-1 0 0 0 0,1 0 0 0 0,-8 5 0 0 0,1-1 0 0 0,-21 6 0 0 0,-8 2 0 0 0,-46 16 0 0 0,4-2 0 0 0,24-11 0 0 0,41-14 0 0 0,47-8 0 0 0,34-11 0 0 0,-14 3 0 0 0,40-19 124 0 0,-52 19 50 0 0,-28 10-121 0 0,2 0 0 0 0,-1 0 1 0 0,13-3-1 0 0,12-4 108 0 0,-4 0-65 0 0,-18 6-40 0 0,4-5 59 0 0,-13 8 114 0 0,-21-3 43 0 0,-3 1-254 0 0,-25-3-20 0 0,19 2 2 0 0,22 3 0 0 0,1 0 0 0 0,-1 0 0 0 0,0 1 0 0 0,-11 0 0 0 0,10 1 0 0 0,1-1 0 0 0,0 0 0 0 0,0 0 0 0 0,-1 0 0 0 0,1-1 0 0 0,0 0 0 0 0,0 0 0 0 0,0-1 0 0 0,0 0 0 0 0,-7-3 0 0 0,13 5 4 0 0,-1 0 0 0 0,0 0-1 0 0,1 0 1 0 0,-1-1-1 0 0,1 1 1 0 0,-1 0 0 0 0,1-1-1 0 0,-1 1 1 0 0,1-1 0 0 0,-1 1-1 0 0,1 0 1 0 0,-1-1 0 0 0,1 1-1 0 0,-1-1 1 0 0,1 1 0 0 0,0-1-1 0 0,-1 1 1 0 0,1-1 0 0 0,0 0-1 0 0,-1 1 1 0 0,1-1-1 0 0,0 1 1 0 0,0-1 0 0 0,0 0-1 0 0,0 1 1 0 0,-1-1 0 0 0,1 0-1 0 0,0 1 1 0 0,0-1 0 0 0,0 0-1 0 0,0 1 1 0 0,0-1 0 0 0,1 1-1 0 0,-1-1 1 0 0,0 0 0 0 0,0 1-1 0 0,0-1 1 0 0,0 0 0 0 0,1 1-1 0 0,-1-1 1 0 0,0 1-1 0 0,1-1 1 0 0,-1 1 0 0 0,0-1-1 0 0,1 1 1 0 0,-1-1 0 0 0,1 1-1 0 0,-1-1 1 0 0,1 1 0 0 0,-1-1-1 0 0,1 1 1 0 0,-1 0 0 0 0,1-1-1 0 0,-1 1 1 0 0,1 0 0 0 0,0-1-1 0 0,13-10 119 0 0,-12 8-107 0 0,0 1 0 0 0,0 0 0 0 0,0 0 0 0 0,1 1 0 0 0,-1-1 0 0 0,3-1 0 0 0,23-11-84 0 0,-5 2-11 0 0,1 1 0 0 0,28-9 0 0 0,100-34 274 0 0,-115 41-146 0 0,44-23-1 0 0,-51 22-16 0 0,56-31 38 0 0,-36 18 62 0 0,-32 16-12 0 0,20-15 0 0 0,6-3-19 0 0,-41 27-95 0 0,0 0 0 0 0,1 0-1 0 0,-1-1 1 0 0,0 1-1 0 0,0-1 1 0 0,0 0 0 0 0,0 1-1 0 0,-1-2 1 0 0,1 1 0 0 0,-1 0-1 0 0,4-5 1 0 0,-6 6 12 0 0,1 0 0 0 0,-1 1 0 0 0,1-1 0 0 0,-1 0 0 0 0,1 0 0 0 0,-1 0-1 0 0,0 1 1 0 0,0-1 0 0 0,0 0 0 0 0,0 0 0 0 0,0 1 0 0 0,0-1 0 0 0,-1 0 0 0 0,1 0 0 0 0,-1 1 0 0 0,1-1 0 0 0,-1 0-1 0 0,1 1 1 0 0,-1-1 0 0 0,0 0 0 0 0,0 1 0 0 0,0-1 0 0 0,0 1 0 0 0,0-1 0 0 0,0 1 0 0 0,0 0 0 0 0,-3-2 0 0 0,-5-6 15 0 0,-1 0 1 0 0,0 1 0 0 0,-1 0-1 0 0,0 0 1 0 0,-15-7 0 0 0,2 3 28 0 0,-41-13 0 0 0,24 16-194 0 0,16 4 42 0 0,20 4 70 0 0,-1 0 0 0 0,1 0-1 0 0,-1 0 1 0 0,0 1 0 0 0,0 0-1 0 0,1 0 1 0 0,-1 1 0 0 0,-9 1-1 0 0,10 0 2 0 0,4-2-76 0 0,17 3-380 0 0,-9-3 451 0 0,1-1 0 0 0,-1 0 0 0 0,0-1 0 0 0,0 0-1 0 0,1 0 1 0 0,7-4 0 0 0,19-7 44 0 0,-25 10-4 0 0,0 0-1 0 0,0 0 1 0 0,0-1 0 0 0,0 0 0 0 0,-1-1 0 0 0,1 0 0 0 0,-1 0-1 0 0,13-12 1 0 0,-13 11 40 0 0,-7 5-50 0 0,0 1 1 0 0,0-1-1 0 0,0 0 0 0 0,0 0 0 0 0,0 1 0 0 0,0-1 1 0 0,0 0-1 0 0,-1 0 0 0 0,1 0 0 0 0,0 0 0 0 0,0 0 0 0 0,-1 0 1 0 0,1 0-1 0 0,-1 0 0 0 0,1 0 0 0 0,-1 0 0 0 0,1 0 1 0 0,-1-1-1 0 0,0 1 0 0 0,1 0 0 0 0,-1 0 0 0 0,0 0 0 0 0,0-1 1 0 0,0 1-1 0 0,0 0 0 0 0,0 0 0 0 0,0 0 0 0 0,-1-3 1 0 0,1 2 10 0 0,-1 0 1 0 0,1 0 0 0 0,-1 0-1 0 0,0 0 1 0 0,1 0 0 0 0,-1 0-1 0 0,0 0 1 0 0,-1 0 0 0 0,1 0-1 0 0,0 0 1 0 0,0 1 0 0 0,-1-1-1 0 0,1 0 1 0 0,-1 1 0 0 0,0-1-1 0 0,1 1 1 0 0,-1-1 0 0 0,0 1 0 0 0,0 0-1 0 0,0 0 1 0 0,0 0 0 0 0,0 0-1 0 0,-4-1 1 0 0,-5-2-25 0 0,-1 0 0 0 0,-23-4 1 0 0,31 7 16 0 0,-4 0-9 0 0,-1 0 0 0 0,1 1 0 0 0,-14 1 0 0 0,6 0 0 0 0,3 0-5 0 0,0 1 0 0 0,0 1 0 0 0,1 0 0 0 0,-1 1-1 0 0,-21 9 1 0 0,19-7-46 0 0,14-6 42 0 0,0 0 1 0 0,0 0 0 0 0,0 1 0 0 0,0-1 0 0 0,1 1 0 0 0,-1-1 0 0 0,0 1 0 0 0,0-1-1 0 0,0 1 1 0 0,0-1 0 0 0,1 1 0 0 0,-1 0 0 0 0,0 0 0 0 0,1-1 0 0 0,-1 1 0 0 0,0 0-1 0 0,1 0 1 0 0,-1 0 0 0 0,1-1 0 0 0,-1 2 0 0 0,1-1-9 0 0,0 0 0 0 0,0 0 0 0 0,0-1-1 0 0,0 1 1 0 0,0 0 0 0 0,0-1 0 0 0,0 1 0 0 0,0 0 0 0 0,0-1 0 0 0,1 1 0 0 0,-1 0-1 0 0,0-1 1 0 0,1 1 0 0 0,-1 0 0 0 0,0-1 0 0 0,1 1 0 0 0,-1-1 0 0 0,0 1 0 0 0,1-1-1 0 0,-1 1 1 0 0,2 0 0 0 0,-1 0 15 0 0,0 1 0 0 0,1-1 0 0 0,-1 0 0 0 0,1 0 0 0 0,-1 0 0 0 0,1 0 0 0 0,0-1 0 0 0,-1 1 0 0 0,1 0 1 0 0,0-1-1 0 0,0 1 0 0 0,-1-1 0 0 0,1 0 0 0 0,0 1 0 0 0,0-1 0 0 0,0 0 0 0 0,-1 0 0 0 0,1 0 0 0 0,0 0 0 0 0,0-1 0 0 0,2 1 0 0 0,31-13 83 0 0,-24 9-83 0 0,-10 4 3 0 0,0 0 0 0 0,0 0-1 0 0,0 0 1 0 0,0-1 0 0 0,0 1 0 0 0,0-1 0 0 0,0 1-1 0 0,0 0 1 0 0,-1-1 0 0 0,1 1 0 0 0,0-1 0 0 0,0 0-1 0 0,0 1 1 0 0,-1-1 0 0 0,2-1 0 0 0,0 0 42 0 0,1 0-6 0 0,-3 2-30 0 0,1 0-1 0 0,-1-1 1 0 0,1 1-1 0 0,-1 0 0 0 0,1-1 1 0 0,-1 1-1 0 0,1 0 0 0 0,-1-1 1 0 0,1 1-1 0 0,-1 0 1 0 0,0-1-1 0 0,1 1 0 0 0,-1-1 1 0 0,0 1-1 0 0,1-1 0 0 0,-1 1 1 0 0,0-1-1 0 0,0 1 1 0 0,1-1-1 0 0,-1 1 0 0 0,0-1 1 0 0,0 0-1 0 0,0 1 1 0 0,0-1-1 0 0,0 1 0 0 0,0-1 1 0 0,0 1-1 0 0,0-1 0 0 0,0 1 1 0 0,0-1-1 0 0,0 0 1 0 0,0 0-1 0 0,0-4 106 0 0,0 1-97 0 0,0 0 1 0 0,-1 1 0 0 0,1-1 0 0 0,-1 1-1 0 0,1 0 1 0 0,-1-1 0 0 0,-2-5 0 0 0,0-2-12 0 0,-2-6-4 0 0,0-4 0 0 0,6 21 0 0 0,0-1 0 0 0,1 1 0 0 0,-1-1 0 0 0,0 1 0 0 0,0-1 0 0 0,0 1 0 0 0,0-1 0 0 0,1 1 0 0 0,-1 0 0 0 0,0 0 0 0 0,0 0 0 0 0,1-1 0 0 0,1 2 0 0 0,-1-2 0 0 0,42 6-198 0 0,-19-4 120 0 0,-13-1 103 0 0,0 0 0 0 0,14-1 0 0 0,-14 0 9 0 0,1 1 0 0 0,21 2 0 0 0,10-1 12 0 0,58 4 67 0 0,-14 8-37 0 0,-80-12-74 0 0,0 0 1 0 0,1 1-1 0 0,-1 0 0 0 0,0 0 1 0 0,-1 1-1 0 0,14 6 0 0 0,-20-9 77 0 0,-1 2-65 0 0,0 0 0 0 0,0 0 1 0 0,0-1-1 0 0,-1 1 0 0 0,1 0 1 0 0,-1-1-1 0 0,1 1 0 0 0,-1 0 1 0 0,1-1-1 0 0,-1 1 0 0 0,0-1 1 0 0,0 1-1 0 0,0-1 0 0 0,0 1 1 0 0,0-1-1 0 0,0 0 0 0 0,0 1 1 0 0,-3 1-1 0 0,-2 1-25 0 0,1 0 0 0 0,-1-1 0 0 0,-10 5 1 0 0,2-1 30 0 0,-45 16-20 0 0,40-13 0 0 0,-28 11 0 0 0,-41 18 54 0 0,26-9-44 0 0,61-29-10 0 0,0 0 0 0 0,-1-1 0 0 0,1 1 0 0 0,-1 0 0 0 0,1 0 0 0 0,0 0 0 0 0,-1 0 0 0 0,-1 2 0 0 0,-5 4 0 0 0,1-3 0 0 0,5 1-16 0 0,2-4 10 0 0,0-1 0 0 0,0 1 0 0 0,0-1 0 0 0,0 0 1 0 0,0 1-1 0 0,0-1 0 0 0,0 1 0 0 0,0-1 0 0 0,1 0 0 0 0,-1 1 0 0 0,0-1 0 0 0,0 1 0 0 0,0-1 0 0 0,1 0 0 0 0,-1 1 0 0 0,0-1 0 0 0,1 0 0 0 0,-1 1 0 0 0,0-1 1 0 0,0 0-1 0 0,1 0 0 0 0,-1 1 0 0 0,1-1 0 0 0,-1 0 0 0 0,0 0 0 0 0,1 0 0 0 0,-1 1 0 0 0,1-1 0 0 0,10 3-116 0 0,0-2 8 0 0,-4-1 104 0 0,0 0 1 0 0,0 0-1 0 0,-1-1 1 0 0,12-2-1 0 0,10-2 11 0 0,-22 4-12 0 0,0 0 1 0 0,1 0-1 0 0,-1 0 0 0 0,9-4 0 0 0,11-3-2 0 0,-22 7 13 0 0,1 0 0 0 0,-1 0 1 0 0,0 0-1 0 0,0-1 1 0 0,0 0-1 0 0,6-3 0 0 0,5-3 0 0 0,-13 8 0 0 0,0-1 0 0 0,-1 0 0 0 0,1 1 0 0 0,-1-1 0 0 0,1 0 0 0 0,-1 0 0 0 0,1 0 0 0 0,-1 0 0 0 0,0 0 0 0 0,0 0 0 0 0,1 0 0 0 0,1-3 0 0 0,1-1 11 0 0,-4 5-3 0 0,0 0 0 0 0,0-1 1 0 0,1 1-1 0 0,-1-1 0 0 0,0 1 1 0 0,0-1-1 0 0,0 1 0 0 0,0-1 1 0 0,0 1-1 0 0,0-1 0 0 0,1 1 1 0 0,-1-1-1 0 0,0 1 0 0 0,0-1 0 0 0,-1 1 1 0 0,1-1-1 0 0,0 1 0 0 0,0-1 1 0 0,0 1-1 0 0,0-1 0 0 0,0 1 1 0 0,0-1-1 0 0,-1 1 0 0 0,1-1 1 0 0,0 1-1 0 0,0-1 0 0 0,-1 1 0 0 0,1-1 1 0 0,0 1-1 0 0,-1 0 0 0 0,1-1 1 0 0,0 1-1 0 0,-1 0 0 0 0,1-1 1 0 0,-1 1-1 0 0,1 0 0 0 0,-1 0 1 0 0,1-1-1 0 0,-1 1 0 0 0,1 0 0 0 0,0 0 1 0 0,-1 0-1 0 0,1-1 0 0 0,-1 1 1 0 0,1 0-1 0 0,-1 0 0 0 0,1 0 1 0 0,-1 0-1 0 0,0 0 0 0 0,1 0 0 0 0,-1 0 1 0 0,1 0-1 0 0,-1 0 0 0 0,1 0 1 0 0,-1 1-1 0 0,1-1 0 0 0,-1 0 1 0 0,1 0-1 0 0,0 0 0 0 0,-1 1 1 0 0,0-1-30 0 0,0 1 0 0 0,0 0 0 0 0,0-1 1 0 0,1 1-1 0 0,-1 0 0 0 0,0 0 1 0 0,1 0-1 0 0,-1 0 0 0 0,1-1 1 0 0,-1 1-1 0 0,1 0 0 0 0,-1 0 1 0 0,1 0-1 0 0,-1 0 0 0 0,1 0 1 0 0,0 0-1 0 0,0 0 0 0 0,0 0 1 0 0,-1 2-1 0 0,2 15-19 0 0,1-15 23 0 0,-1 1 1 0 0,1-1-1 0 0,0 0 0 0 0,0 0 0 0 0,0 0 0 0 0,1 0 1 0 0,-1 0-1 0 0,1-1 0 0 0,-1 1 0 0 0,1-1 0 0 0,6 5 1 0 0,4 1-83 0 0,21 11 0 0 0,-22-13 136 0 0,0 0-53 0 0,1 0 0 0 0,-1-2 0 0 0,21 6 0 0 0,-29-8 5 0 0,1 0 0 0 0,-1 0 1 0 0,1 0-1 0 0,6 4 0 0 0,-7-3 11 0 0,0-1 0 0 0,0 0 0 0 0,0 0 0 0 0,0 0 0 0 0,0-1 0 0 0,0 1 0 0 0,6 0 0 0 0,-6-1 10 0 0,1 0-1 0 0,-1 1 1 0 0,1 0 0 0 0,-1-1-1 0 0,7 6 1 0 0,-6-5 28 0 0,0 1 0 0 0,0-1 0 0 0,1 0 0 0 0,5 2 0 0 0,36 10 72 0 0,-47-14-105 0 0,0 0 1 0 0,1 0-1 0 0,-1 0 1 0 0,1 0 0 0 0,-1 0-1 0 0,0 0 1 0 0,1 1 0 0 0,-1-1-1 0 0,0 0 1 0 0,1 0-1 0 0,-1 0 1 0 0,0 0 0 0 0,1 1-1 0 0,-1-1 1 0 0,0 0 0 0 0,0 0-1 0 0,1 1 1 0 0,-1-1 0 0 0,0 0-1 0 0,0 1 1 0 0,1-1-1 0 0,-1 0 1 0 0,0 0 0 0 0,0 1-1 0 0,0-1 1 0 0,1 0 0 0 0,-1 1-1 0 0,0-1 1 0 0,0 1 0 0 0,0-1-1 0 0,0 0 1 0 0,0 1-1 0 0,0-1 1 0 0,0 0 0 0 0,0 1-1 0 0,0-1 1 0 0,0 1 0 0 0,0-1-1 0 0,0 1 1 0 0,0-1 4 0 0,-1 1 0 0 0,1-1 1 0 0,0 1-1 0 0,-1-1 0 0 0,1 1 0 0 0,0-1 1 0 0,-1 1-1 0 0,1-1 0 0 0,-1 1 0 0 0,1-1 1 0 0,0 0-1 0 0,-1 1 0 0 0,1-1 0 0 0,-1 0 0 0 0,1 1 1 0 0,-1-1-1 0 0,0 0 0 0 0,1 0 0 0 0,-1 0 1 0 0,1 1-1 0 0,-2-1 0 0 0,-60 7 64 0 0,-35 8 4 0 0,24-3-78 0 0,52-11 3 0 0,19-1-4 0 0,-1 0-1 0 0,1 0 1 0 0,-1 1-1 0 0,1-1 1 0 0,0 0-1 0 0,-1 1 1 0 0,1-1-1 0 0,0 1 1 0 0,-4 1-1 0 0,21 8-188 0 0,-8-8 160 0 0,1-1 1 0 0,-1 1 0 0 0,0-1-1 0 0,1 0 1 0 0,-1-1 0 0 0,11 0-1 0 0,-8 1 19 0 0,0 0 0 0 0,0 1 0 0 0,0 0-1 0 0,0 1 1 0 0,0 0 0 0 0,10 5 0 0 0,16 4 17 0 0,-6-2-6 0 0,41 20 0 0 0,-62-27 1 0 0,-5-1 0 0 0,0 0 0 0 0,0 0 0 0 0,0 0 0 0 0,0 0 0 0 0,0 0 0 0 0,-1 1 0 0 0,1 0 0 0 0,-1-1 0 0 0,0 2 0 0 0,5 4 0 0 0,-7-7 65 0 0,-4 2 138 0 0,3-2-199 0 0,0-1-1 0 0,0 1 1 0 0,0-1-1 0 0,-1 1 1 0 0,1-1-1 0 0,0 1 1 0 0,0-1-1 0 0,-1 0 1 0 0,1 1 0 0 0,0-1-1 0 0,0 1 1 0 0,-1-1-1 0 0,1 0 1 0 0,0 1-1 0 0,-1-1 1 0 0,1 0-1 0 0,-1 1 1 0 0,1-1-1 0 0,-1 0 1 0 0,1 1-1 0 0,0-1 1 0 0,-1 0 0 0 0,1 0-1 0 0,-1 0 1 0 0,0 1-1 0 0,0-1 4 0 0,0 1-1 0 0,1-1 0 0 0,-1 1 0 0 0,0-1 1 0 0,0 0-1 0 0,0 1 0 0 0,0-1 1 0 0,0 0-1 0 0,0 0 0 0 0,0 1 1 0 0,1-1-1 0 0,-1 0 0 0 0,0 0 1 0 0,0 0-1 0 0,0 0 0 0 0,0 0 1 0 0,0 0-1 0 0,0-1 0 0 0,0 1 0 0 0,0 0 1 0 0,-1-1-1 0 0,-14-2 118 0 0,10 3-129 0 0,-29-7 75 0 0,28 5-78 0 0,5 2-63 0 0,22 8-62 0 0,1-3 95 0 0,41 14 0 0 0,5 2-17 0 0,20 5 54 0 0,-47-13 18 0 0,10 3 24 0 0,17 5-29 0 0,-55-17-14 0 0,-7-2 1 0 0,0 0 0 0 0,0 1 0 0 0,0 0 0 0 0,0 0 0 0 0,0 0 0 0 0,0 1 0 0 0,-1 0 0 0 0,0 0 0 0 0,0 0 0 0 0,7 8 0 0 0,-9-8 0 0 0,1-1 0 0 0,-1 1 0 0 0,-1-1 0 0 0,1 1 0 0 0,1 4 0 0 0,-2 6 0 0 0,-2-9 0 0 0,1-5 0 0 0,0 1 0 0 0,0-1 0 0 0,0 1 0 0 0,0-1 0 0 0,0 1 0 0 0,0-1 0 0 0,0 1 0 0 0,0-1 0 0 0,0 1 1 0 0,0-1-1 0 0,0 1 0 0 0,0-1 0 0 0,0 1 0 0 0,-1-1 0 0 0,1 1 0 0 0,0-1 0 0 0,0 1 0 0 0,-1-1 0 0 0,1 1 0 0 0,0-1 0 0 0,0 1 0 0 0,-1-1 0 0 0,1 0 0 0 0,-1 1 0 0 0,1-1 0 0 0,0 0 0 0 0,-1 1 0 0 0,1-1 0 0 0,-1 0 0 0 0,1 1 0 0 0,-1-1 0 0 0,-1 1 17 0 0,0 1 12 0 0,-1 0 1 0 0,1-1 0 0 0,-1 1 0 0 0,1 0 0 0 0,-1-1 0 0 0,0 0 0 0 0,0 1 0 0 0,0-1-1 0 0,1-1 1 0 0,-5 2 0 0 0,-9 3 16 0 0,14-4-46 0 0,-1 0 0 0 0,1-1 0 0 0,-1 1 0 0 0,0-1 0 0 0,1 0 0 0 0,-1 0 0 0 0,1 0 0 0 0,-5-1 0 0 0,-11 1 0 0 0,10 1 13 0 0,-1-1 0 0 0,1-1 0 0 0,-1 1-1 0 0,1-1 1 0 0,-14-4 0 0 0,-2 0 84 0 0,15 3-47 0 0,1 0 0 0 0,0 0 0 0 0,-8-5 0 0 0,-8-2 0 0 0,15 6-39 0 0,0-1-1 0 0,1 0 1 0 0,0-1-1 0 0,0 0 0 0 0,0 0 1 0 0,-9-9-1 0 0,-17-10-11 0 0,31 22 1 0 0,-1 0 0 0 0,1-1 0 0 0,0 1 0 0 0,0-1 0 0 0,1 1 0 0 0,-1-1 0 0 0,0 0 0 0 0,1 0 0 0 0,-3-3 0 0 0,4 4-6 0 0,1 2 2 0 0,0-1 0 0 0,-1 0 0 0 0,1 1-1 0 0,0-1 1 0 0,0 0 0 0 0,-1 0 0 0 0,1 0 0 0 0,0 1-1 0 0,0-1 1 0 0,0 0 0 0 0,0 0 0 0 0,0 0-1 0 0,0 1 1 0 0,0-1 0 0 0,0-1 0 0 0,0 1-103 0 0,32 3-185 0 0,-11 2 292 0 0,17 7-12 0 0,-3-1-71 0 0,-25-7 59 0 0,0 0 0 0 0,13 6-1 0 0,18 9 18 0 0,-29-13 17 0 0,0 0 0 0 0,0 1 0 0 0,0 1 1 0 0,0-1-1 0 0,-1 2 0 0 0,20 16 0 0 0,-25-17-20 0 0,1-1 0 0 0,-2 1 1 0 0,9 11-1 0 0,-13-15 13 0 0,1 0 0 0 0,0 0 0 0 0,-1 0 0 0 0,0 0 0 0 0,0 0 0 0 0,0 1 0 0 0,0-1 0 0 0,-1 0 0 0 0,1 1 0 0 0,-1-1 0 0 0,0 0 0 0 0,0 4 0 0 0,0-6-3 0 0,0-1 1 0 0,0 1-1 0 0,0-1 0 0 0,0 1 0 0 0,1-1 0 0 0,-1 1 0 0 0,-1-1 0 0 0,1 0 1 0 0,0 1-1 0 0,0-1 0 0 0,0 1 0 0 0,0-1 0 0 0,0 1 0 0 0,0-1 1 0 0,0 1-1 0 0,-1-1 0 0 0,1 1 0 0 0,0-1 0 0 0,0 0 0 0 0,-1 1 1 0 0,1-1-1 0 0,0 1 0 0 0,-1-1 0 0 0,1 0 0 0 0,0 1 0 0 0,-1-1 1 0 0,1 0-1 0 0,0 1 0 0 0,-1-1 0 0 0,1 0 0 0 0,-1 1 0 0 0,-1-1 6 0 0,-1 3 18 0 0,0-1-1 0 0,0 0 1 0 0,-1 0 0 0 0,1 0-1 0 0,-1 0 1 0 0,1 0 0 0 0,-1-1 0 0 0,0 1-1 0 0,0-1 1 0 0,0 0 0 0 0,0-1-1 0 0,0 1 1 0 0,-5 0 0 0 0,-11-1 33 0 0,0-1 1 0 0,-27-3-1 0 0,13 0 15 0 0,22 4-51 0 0,1-1-1 0 0,-12-3 0 0 0,21 4-16 0 0,-95-21 136 0 0,10 2-140 0 0,6 1 0 0 0,-95-17-96 0 0,116 22 96 0 0,-22-4 0 0 0,-32-4 0 0 0,89 13 2 0 0,22 7-9 0 0,0-1 0 0 0,0 1 0 0 0,0 0 0 0 0,0 0 1 0 0,-1 1-1 0 0,1-1 0 0 0,0 1 0 0 0,0-1 1 0 0,0 1-1 0 0,-1 0 0 0 0,-4 1 0 0 0,-23 3-303 0 0,31-3 220 0 0,8-1-72 0 0,8 3 91 0 0,-8-2 13 0 0,0 0-1 0 0,17 0 1 0 0,72 4-310 0 0,-2 5 266 0 0,-70-7 88 0 0,113 20-56 0 0,-118-20 43 0 0,22 7 1 0 0,5 1 25 0 0,-26-6 1 0 0,37 13 0 0 0,-6-1 0 0 0,3 4 264 0 0,-47-17-197 0 0,-3 3-32 0 0,-5-6-22 0 0,0 0 0 0 0,0-1 0 0 0,0 1 0 0 0,0-1 1 0 0,0 1-1 0 0,0 0 0 0 0,0-1 0 0 0,0 1 1 0 0,-1-1-1 0 0,1 1 0 0 0,0-1 0 0 0,0 1 1 0 0,-1-1-1 0 0,1 1 0 0 0,0 0 0 0 0,-1-1 0 0 0,1 0 1 0 0,-1 1-1 0 0,1-1 0 0 0,0 1 0 0 0,-1-1 1 0 0,1 1-1 0 0,-1-1 0 0 0,1 0 0 0 0,-1 1 1 0 0,1-1-1 0 0,-1 0 0 0 0,0 0 0 0 0,1 1 0 0 0,-1-1 1 0 0,1 0-1 0 0,-1 0 0 0 0,0 0 0 0 0,0 0 1 0 0,-2 1-8 0 0,0 0 0 0 0,-1 0 0 0 0,1 0 1 0 0,0 0-1 0 0,0-1 0 0 0,-5 0 0 0 0,-80-9 194 0 0,-105-24 0 0 0,104 16-168 0 0,-3-5-17 0 0,-9-1 34 0 0,35 11-49 0 0,-121-38 0 0 0,109 28 0 0 0,28 8 0 0 0,15 5 1 0 0,-18-7-62 0 0,27 10-151 0 0,25 6 116 0 0,2 0-10 0 0,0-1 94 0 0,0 1 0 0 0,0-1 0 0 0,1 1 0 0 0,-1 0 0 0 0,0 0 0 0 0,0-1 0 0 0,0 1 0 0 0,0 0 0 0 0,1 0 0 0 0,-1 0 1 0 0,0 0-1 0 0,0 1 0 0 0,2-1 0 0 0,16 2-274 0 0,24-2 0 0 0,-23 0 275 0 0,-12-1 3 0 0,-1 0 0 0 0,0 0 0 0 0,0 0 0 0 0,7-3 0 0 0,19-3-16 0 0,-30 7 26 0 0,17-2-35 0 0,36-8 0 0 0,-25 3 33 0 0,-22 6 0 0 0,1-1 0 0 0,-1-1 0 0 0,0 0 0 0 0,13-5 0 0 0,2-3 33 0 0,-18 9 9 0 0,0 0 1 0 0,-1-1-1 0 0,1 0 1 0 0,-1 0 0 0 0,11-7-1 0 0,-8 2-4 0 0,-5 7-30 0 0,-1-1 0 0 0,0 0 0 0 0,1 0 0 0 0,-1 1 0 0 0,0-2 1 0 0,0 1-1 0 0,-1 0 0 0 0,1 0 0 0 0,0-1 0 0 0,-1 1 0 0 0,1-1 1 0 0,-1 1-1 0 0,0-1 0 0 0,1-3 0 0 0,1-5 28 0 0,-1 7-1 0 0,-1 1 1 0 0,-1-1-1 0 0,1 1 1 0 0,0-1 0 0 0,-1 1-1 0 0,0-1 1 0 0,0-6-1 0 0,-1-6 39 0 0,1 10-71 0 0,0 0 0 0 0,-1 1-1 0 0,0-1 1 0 0,0 0 0 0 0,0 1 0 0 0,-1-1 0 0 0,0 1 0 0 0,0 0 0 0 0,0-1-1 0 0,0 1 1 0 0,-4-6 0 0 0,-49-68 217 0 0,50 73-216 0 0,0 0 0 0 0,-1 1 1 0 0,-9-9-1 0 0,1 1-21 0 0,11 11 0 0 0,0-1 1 0 0,0 1-1 0 0,0 0 0 0 0,0 0 0 0 0,-1 0 1 0 0,1 1-1 0 0,-7-3 0 0 0,8 3 11 0 0,0 0 0 0 0,0 1 1 0 0,0-1-1 0 0,0 1 0 0 0,-1-1 0 0 0,1 1 0 0 0,0 0 0 0 0,0 0 0 0 0,0 0 1 0 0,-1 0-1 0 0,1 0 0 0 0,0 1 0 0 0,-4 0 0 0 0,-41 18-78 0 0,27-12-73 0 0,-1 0 9 0 0,10 0 142 0 0,0 0-1 0 0,-13 4 1 0 0,20-9 6 0 0,0 0 0 0 0,-1 1 0 0 0,1 0 0 0 0,-4 3 0 0 0,-11 7 0 0 0,17-12 0 0 0,1 0 0 0 0,0 0 0 0 0,0 0 0 0 0,0 0 0 0 0,-1 0 0 0 0,1 0 0 0 0,1 1 0 0 0,-1-1 0 0 0,-2 2 0 0 0,-6 9 0 0 0,9-12-3 0 0,-1 0 0 0 0,1 0 0 0 0,0 0-1 0 0,-1 0 1 0 0,1 1 0 0 0,0-1 0 0 0,0 0-1 0 0,-1 0 1 0 0,1 0 0 0 0,0 1 0 0 0,0-1 0 0 0,-1 0-1 0 0,1 0 1 0 0,0 1 0 0 0,0-1 0 0 0,0 0 0 0 0,0 0-1 0 0,-1 1 1 0 0,1-1 0 0 0,0 0 0 0 0,0 1-1 0 0,0-1 1 0 0,0 0 0 0 0,0 1 0 0 0,0-1 0 0 0,0 0-1 0 0,0 1 1 0 0,0-1 0 0 0,0 0 0 0 0,0 1 0 0 0,0-1-1 0 0,0 0 1 0 0,0 0 0 0 0,0 1 0 0 0,0-1-1 0 0,0 0 1 0 0,0 1 0 0 0,0-1 0 0 0,1 0 0 0 0,-1 1-1 0 0,0-1 1 0 0,0 0 0 0 0,0 0 0 0 0,1 1 0 0 0,-1-1-1 0 0,0 0 1 0 0,0 0 0 0 0,0 0 0 0 0,1 1-1 0 0,-1-1 1 0 0,0 0 0 0 0,1 0 0 0 0,-1 0 0 0 0,0 0-1 0 0,1 1 1 0 0,0-1-10 0 0,0 1 0 0 0,0-1 1 0 0,1 1-1 0 0,-1-1 0 0 0,0 1 0 0 0,0-1 0 0 0,1 0 0 0 0,-1 0 0 0 0,0 0 1 0 0,0 0-1 0 0,1 0 0 0 0,-1 0 0 0 0,2 0 0 0 0,5-2 13 0 0,-1 1 0 0 0,16-2 0 0 0,9-1 0 0 0,-16 2-2 0 0,-14 1 8 0 0,1 1 1 0 0,0 0 0 0 0,-1-1 0 0 0,1 1-1 0 0,-1-1 1 0 0,1 0 0 0 0,-1 0 0 0 0,0 0 0 0 0,1 0-1 0 0,-1 0 1 0 0,3-2 0 0 0,5-1 91 0 0,-10 4-88 0 0,0 0-1 0 0,1 0 1 0 0,-1 0-1 0 0,0 0 1 0 0,0 0-1 0 0,1 0 1 0 0,-1 0-1 0 0,0 0 0 0 0,0 0 1 0 0,1 0-1 0 0,-1 0 1 0 0,0-1-1 0 0,0 1 1 0 0,1 0-1 0 0,-1 0 1 0 0,0 0-1 0 0,0 0 1 0 0,0 0-1 0 0,1-1 0 0 0,-1 1 1 0 0,0 0-1 0 0,0 0 1 0 0,0 0-1 0 0,0-1 1 0 0,1 1-1 0 0,-1 0 1 0 0,0 0-1 0 0,0 0 1 0 0,0-1-1 0 0,0 1 0 0 0,0 0 1 0 0,0 0-1 0 0,0-1 1 0 0,0 0-3 0 0,-1 0 0 0 0,0 1 1 0 0,0-1-1 0 0,0 0 0 0 0,0 1 0 0 0,0-1 1 0 0,0 1-1 0 0,0-1 0 0 0,-1 1 1 0 0,0-1-1 0 0,1 1-5 0 0,0 0 0 0 0,0 0 0 0 0,0 0 0 0 0,0 1 0 0 0,0-1 1 0 0,0 0-1 0 0,1 0 0 0 0,-1 0 0 0 0,0 1 0 0 0,0-1 0 0 0,0 0 0 0 0,0 1 0 0 0,1-1 0 0 0,-1 1 1 0 0,0-1-1 0 0,0 1 0 0 0,1-1 0 0 0,-2 2 0 0 0,-9 4-73 0 0,8-5 61 0 0,-1 0 0 0 0,1 1 0 0 0,0-1 0 0 0,0 0-1 0 0,0 1 1 0 0,0 0 0 0 0,0-1 0 0 0,0 1 0 0 0,1 1 0 0 0,-1-1-1 0 0,1 0 1 0 0,-3 3 0 0 0,2-2 7 0 0,-1 0 0 0 0,1-1 0 0 0,0 1 0 0 0,-1-1 0 0 0,-3 2 0 0 0,3-2-3 0 0,0 0 0 0 0,1 0 0 0 0,-1 0 1 0 0,1 1-1 0 0,-5 4 0 0 0,2 0-1 0 0,-6 6 5 0 0,-23 18 0 0 0,-7 9 2 0 0,2-1 0 0 0,-27 23-64 0 0,62-58 64 0 0,0 1 0 0 0,0 0 0 0 0,-6 8 0 0 0,-11 13 0 0 0,19-24-13 0 0,1 1-1 0 0,0-1 1 0 0,0 1-1 0 0,0 0 1 0 0,1 0 0 0 0,-1 0-1 0 0,1 0 1 0 0,0 0-1 0 0,0 0 1 0 0,0 0-1 0 0,0 0 1 0 0,0 0 0 0 0,0 1-1 0 0,1-1 1 0 0,0 0-1 0 0,0 1 1 0 0,0-1-1 0 0,0 0 1 0 0,0 0 0 0 0,0 1-1 0 0,1-1 1 0 0,0 0-1 0 0,0 0 1 0 0,0 1-1 0 0,0-1 1 0 0,2 4 0 0 0,5-1-80 0 0,-5-5 79 0 0,1 2 14 0 0,0 1 0 0 0,0-2 0 0 0,0 1 0 0 0,0 0 0 0 0,1-1 0 0 0,-1 0 0 0 0,1 0 0 0 0,0 0 0 0 0,-1-1 0 0 0,1 0 0 0 0,0 1 0 0 0,0-2 0 0 0,8 2 0 0 0,7-1 52 0 0,-15 0-52 0 0,-1 0 1 0 0,1-1-1 0 0,-1 0 0 0 0,1 0 0 0 0,7-1 0 0 0,-3-1 0 0 0,1 1 0 0 0,16 1 0 0 0,1 0 0 0 0,-16 0-13 0 0,0 1 0 0 0,0 0-1 0 0,16 3 1 0 0,-26-3 156 0 0,-1 0-126 0 0,-1 0 1 0 0,0-1 0 0 0,0 1 0 0 0,0 0 0 0 0,0-1 0 0 0,0 1 0 0 0,0 0 0 0 0,0-1 0 0 0,0 1 0 0 0,0-1 0 0 0,0 1 0 0 0,0-1 0 0 0,0 0 0 0 0,-1 1 0 0 0,1-1 0 0 0,-2 0-1 0 0,-4 3 45 0 0,-86 35-46 0 0,15-3-16 0 0,68-30 0 0 0,0-1 0 0 0,-18 5 0 0 0,5-2 0 0 0,-9 0 0 0 0,25-6 0 0 0,1 0 0 0 0,-1 1 0 0 0,-12 4 0 0 0,15-5 0 0 0,0 1 0 0 0,0-1 0 0 0,0 0 0 0 0,-7 0 0 0 0,7 0 0 0 0,0-1 0 0 0,1 1 0 0 0,-1 0 0 0 0,0 0 0 0 0,1 0 0 0 0,-6 2 0 0 0,-25 13 0 0 0,25-12-24 0 0,7-3-205 0 0,8 1 122 0 0,0-1 82 0 0,0-1 0 0 0,0 0 0 0 0,0 0 0 0 0,0 0-1 0 0,0-1 1 0 0,9-2 0 0 0,15 0 25 0 0,-21 2 0 0 0,0 0 0 0 0,0 0 0 0 0,8-3 0 0 0,12 0-114 0 0,-24 4 82 0 0,0 0 1 0 0,0-1-1 0 0,0 1 1 0 0,4-3-1 0 0,3 2-25 0 0,-9 0 99 0 0,-1 1 0 0 0,1 0 0 0 0,0-1 0 0 0,-1 1 0 0 0,1-1 0 0 0,-1 0-1 0 0,1 0 1 0 0,2-1 0 0 0,-3 1 66 0 0,-2 1-101 0 0,0 0 0 0 0,0-1 0 0 0,-1 1-1 0 0,1 0 1 0 0,0 0 0 0 0,0 0 0 0 0,0 0 0 0 0,0 0 0 0 0,0-1-1 0 0,0 1 1 0 0,0 0 0 0 0,0 0 0 0 0,0 0 0 0 0,-1 0-1 0 0,1 0 1 0 0,0-1 0 0 0,0 1 0 0 0,0 0 0 0 0,0 0 0 0 0,0 0-1 0 0,-1 0 1 0 0,1 0 0 0 0,0 0 0 0 0,0 0 0 0 0,0 0-1 0 0,0 0 1 0 0,-1 0 0 0 0,1 0 0 0 0,0 0 0 0 0,0 0 0 0 0,0 0-1 0 0,0 0 1 0 0,-1 0 0 0 0,1 0 0 0 0,-2 1-6 0 0,0 1 0 0 0,-1 0 1 0 0,1-1-1 0 0,0 0 0 0 0,-1 1 0 0 0,1-1 1 0 0,-1 0-1 0 0,0 0 0 0 0,1-1 0 0 0,-5 2 1 0 0,-16 6-3 0 0,17-6 1 0 0,0 1 0 0 0,0-1 0 0 0,-1-1 0 0 0,1 1 0 0 0,-7 0 0 0 0,-13 3 0 0 0,-45 12 0 0 0,44-13 0 0 0,23-4 0 0 0,0 0 0 0 0,-1 0 0 0 0,1 1 0 0 0,0 0 0 0 0,-5 1 0 0 0,8-2 2 0 0,-1 1 3 0 0,1-1-1 0 0,-1 1 1 0 0,0-1-1 0 0,1 1 1 0 0,-1-1-1 0 0,0 0 1 0 0,0 0 0 0 0,0 0-1 0 0,1 0 1 0 0,-1 0-1 0 0,0 0 1 0 0,0 0-1 0 0,0-1 1 0 0,1 1-1 0 0,-4-2 1 0 0,21-2-46 0 0,-15 4 29 0 0,0 0 0 0 0,0 0 0 0 0,0-1-1 0 0,0 1 1 0 0,-1 0 0 0 0,1-1 0 0 0,0 1 0 0 0,0-1 0 0 0,0 1 0 0 0,0-1 0 0 0,1-1 0 0 0,10-5-79 0 0,-4 6 49 0 0,0-2 0 0 0,13-4 0 0 0,-18 6 31 0 0,0 0-1 0 0,0 0 0 0 0,-1 0 0 0 0,1 1 1 0 0,0-1-1 0 0,5 1 0 0 0,-5-1 14 0 0,0 1 0 0 0,0 0 0 0 0,0-1 0 0 0,0 1-1 0 0,0-1 1 0 0,3-1 0 0 0,15-2 50 0 0,-15 3-50 0 0,-12 2-3 0 0,-32 10-9 0 0,21-5-23 0 0,15-5 30 0 0,0 0 1 0 0,-1 0-1 0 0,1-1 1 0 0,0 1-1 0 0,0 0 0 0 0,-1-1 1 0 0,-1 1-1 0 0,-2-1 3 0 0,3 0 0 0 0,0 0 0 0 0,1 1 0 0 0,-1-1 0 0 0,0 1 0 0 0,0-1 0 0 0,0 1 0 0 0,0 0 0 0 0,0 0 0 0 0,-3 2 0 0 0,4-2 0 0 0,0-1 0 0 0,-1 1 0 0 0,1 0 0 0 0,0-1 0 0 0,0 1 0 0 0,0-1 0 0 0,-3 0 0 0 0,-13 4 0 0 0,10-4-2 0 0,-3-2 15 0 0,10 2 3 0 0,29 0-2371 0 0,-15-2 2105 0 0,6-1 151 0 0,-2 1 59 0 0,-15 2 37 0 0,-1 0 0 0 0,1 0 0 0 0,0 0 0 0 0,-1-1 0 0 0,1 1 0 0 0,-1 0 1 0 0,1 0-1 0 0,-1-1 0 0 0,1 1 0 0 0,-1-1 0 0 0,3-1 0 0 0,15-7 3 0 0,-5 5 0 0 0,-14 4 15 0 0,0 0 0 0 0,0 0-1 0 0,1 0 1 0 0,-1 0 0 0 0,0-1 0 0 0,0 1-1 0 0,0 0 1 0 0,0 0 0 0 0,1 0-1 0 0,-1 0 1 0 0,0 0 0 0 0,0 0 0 0 0,0-1-1 0 0,0 1 1 0 0,0 0 0 0 0,0 0 0 0 0,1 0-1 0 0,-1 0 1 0 0,0-1 0 0 0,0 1-1 0 0,0 0 1 0 0,0 0 0 0 0,0 0 0 0 0,0-1-1 0 0,0 1 1 0 0,0 0 0 0 0,0 0 0 0 0,0 0-1 0 0,0 0 1 0 0,0-1 0 0 0,0 1-1 0 0,0 0 1 0 0,0 0 0 0 0,0 0 0 0 0,0-1-1 0 0,0 1 1 0 0,0 0 0 0 0,0 0-1 0 0,0 0 1 0 0,0 0 0 0 0,-1-1 0 0 0,1 1-1 0 0,0 0 1 0 0,0 0 0 0 0,0 0 0 0 0,0 0-1 0 0,0-1 1 0 0,0 1 0 0 0,-1 0-1 0 0,1 0 1 0 0,0 0 0 0 0,0 0 0 0 0,0 0-1 0 0,0 0 1 0 0,-1 0 0 0 0,1 0 0 0 0,0-1-1 0 0,0 1 1 0 0,0 0 0 0 0,0 0-1 0 0,-1 0 1 0 0,1 0 0 0 0,-1 0 34 0 0,0 0 0 0 0,1-1 1 0 0,-1 1-1 0 0,0 0 0 0 0,0 0 1 0 0,1-1-1 0 0,-1 1 0 0 0,0 0 0 0 0,0 0 1 0 0,1 0-1 0 0,-1 0 0 0 0,0 0 1 0 0,0 0-1 0 0,1 0 0 0 0,-1 0 0 0 0,0 1 1 0 0,0-1-1 0 0,1 0 0 0 0,-2 1 1 0 0,0-1-28 0 0,1 1 1 0 0,-1 0 0 0 0,0-1 0 0 0,0 0 0 0 0,0 1 0 0 0,0-1 0 0 0,0 0 0 0 0,1 0 0 0 0,-3 0-1 0 0,-13 2 90 0 0,1 0-34 0 0,-2 0 112 0 0,-3 1 120 0 0,10-2-310 0 0,6 2 0 0 0,4-3 0 0 0,0 1 0 0 0,0 0 0 0 0,0 0 0 0 0,0-1 0 0 0,-1 1 0 0 0,1 0 0 0 0,0-1 0 0 0,-1 0 0 0 0,1 1 0 0 0,0-1 0 0 0,-1 0 0 0 0,1 1 0 0 0,-3-1 0 0 0,-20 4-110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29.06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41 34 8231 0 0,'-3'-11'880'0'0,"-3"-11"2660"0"0,9 33-2924 0 0,1 3-431 0 0,-1 0-1 0 0,-1 1 0 0 0,1-1 0 0 0,-1 27 1 0 0,0-8 97 0 0,17 215 1318 0 0,-18-240-1578 0 0,0-1-1 0 0,0 0 0 0 0,1 0 1 0 0,0 0-1 0 0,0 0 0 0 0,1 0 1 0 0,3 8-1 0 0,-5-15-12 0 0,-1-1 0 0 0,1 1 0 0 0,-1-1 0 0 0,1 0 1 0 0,-1 1-1 0 0,0-1 0 0 0,1 1 0 0 0,-1-1 0 0 0,0 0 0 0 0,0 0 0 0 0,1 1 1 0 0,-1-1-1 0 0,0-1 0 0 0,-16-251 322 0 0,13 222-321 0 0,-4-14-10 0 0,6 40 2 0 0,-1 0 0 0 0,1 1 0 0 0,-1-1-1 0 0,0 0 1 0 0,-3-6 0 0 0,5 11-2 0 0,0 0 0 0 0,-1 0 0 0 0,1-1-1 0 0,0 1 1 0 0,0 0 0 0 0,0-1 0 0 0,0 1 0 0 0,0 0 0 0 0,-1 0 0 0 0,1-1 0 0 0,0 1 0 0 0,0 0-1 0 0,-1 0 1 0 0,1 0 0 0 0,0-1 0 0 0,0 1 0 0 0,-1 0 0 0 0,1 0 0 0 0,0 0 0 0 0,0 0 0 0 0,-1 0-1 0 0,1 0 1 0 0,0-1 0 0 0,-1 1 0 0 0,1 0 0 0 0,0 0 0 0 0,-1 0 0 0 0,1 0 0 0 0,0 0 0 0 0,-1 0-1 0 0,1 0 1 0 0,0 0 0 0 0,0 0 0 0 0,-1 0 0 0 0,1 1 0 0 0,0-1 0 0 0,-1 0 0 0 0,1 0 0 0 0,0 0-1 0 0,-1 0 1 0 0,1 0 0 0 0,0 0 0 0 0,0 1 0 0 0,-1-1 0 0 0,1 0 0 0 0,0 0 0 0 0,0 0 0 0 0,0 1-1 0 0,-1-1 1 0 0,1 0 0 0 0,0 0 0 0 0,0 1 0 0 0,-1-1 0 0 0,-7 16-27 0 0,7-14 25 0 0,-2 7 29 0 0,0 0 1 0 0,0 0-1 0 0,1 1 0 0 0,0-1 0 0 0,1 1 1 0 0,-1 18-1 0 0,0 6 46 0 0,-4 56 82 0 0,2 8 314 0 0,2-24-117 0 0,4-53-280 0 0,0-13-29 0 0,-2-8-41 0 0,1 0-1 0 0,-1 0 1 0 0,0 0 0 0 0,0 0 0 0 0,0 0 0 0 0,0 0-1 0 0,0 0 1 0 0,0 0 0 0 0,0 0 0 0 0,0 0 0 0 0,0 0-1 0 0,0 0 1 0 0,0 0 0 0 0,0 0 0 0 0,0 0 0 0 0,0 0-1 0 0,0 0 1 0 0,0-1 0 0 0,0 1 0 0 0,0 0 0 0 0,0 0-1 0 0,0 0 1 0 0,0 0 0 0 0,0 0 0 0 0,0 0 0 0 0,0 0-1 0 0,0 0 1 0 0,0 0 0 0 0,0 0 0 0 0,0 0 0 0 0,1 0-1 0 0,-1 0 1 0 0,0 0 0 0 0,0 1 0 0 0,0-1 0 0 0,0 0-1 0 0,0 0 1 0 0,0 0 0 0 0,0 0 0 0 0,0 0 0 0 0,0 0-1 0 0,0 0 1 0 0,0 0 0 0 0,0 0 0 0 0,0 0 0 0 0,0 0-1 0 0,0 0 1 0 0,0 0 0 0 0,3-24 27 0 0,-1 0 1 0 0,-2 0-1 0 0,-2-28 1 0 0,2 47-31 0 0,-2-30 1 0 0,-1-17 0 0 0,5-52 0 0 0,-1 32 0 0 0,-1 42 0 0 0,5 60-14 0 0,0 13-60 0 0,3-1 74 0 0,-6-29-828 0 0,-1 1-1 0 0,8 24 1 0 0,-8-30-938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37.197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122 380 8495 0 0,'0'0'28'0'0,"1"0"0"0"0,-1 0 0 0 0,1 1 0 0 0,-1-1 0 0 0,0 0 0 0 0,1 0 0 0 0,-1 1 0 0 0,0-1 0 0 0,1 0 0 0 0,-1 1 0 0 0,0-1 0 0 0,0 1 0 0 0,1-1-1 0 0,-1 0 1 0 0,0 1 0 0 0,0-1 0 0 0,0 1 0 0 0,1-1 0 0 0,-1 1 0 0 0,0-1 0 0 0,0 0 0 0 0,0 1 0 0 0,0-1 0 0 0,0 1 0 0 0,0-1 0 0 0,0 1 0 0 0,0-1 0 0 0,0 1 0 0 0,0-1-1 0 0,0 1 1 0 0,0-1 0 0 0,-1 1 0 0 0,2 13 446 0 0,6 31 1581 0 0,4 12-847 0 0,2 10-565 0 0,4 8 353 0 0,0-10-678 0 0,-14-49-242 0 0,-3-14-65 0 0,0 1 1 0 0,1-1 0 0 0,-1 1-1 0 0,1-1 1 0 0,-1 1-1 0 0,1-1 1 0 0,0 0-1 0 0,0 1 1 0 0,0-1-1 0 0,3 4 1 0 0,2-19 41 0 0,-5 3-111 0 0,0 0 1 0 0,-1 0-1 0 0,1 0 0 0 0,-3-18 0 0 0,0 7 11 0 0,1-1 9 0 0,-1-6-11 0 0,3-43 0 0 0,0 45 49 0 0,-1 19 4 0 0,0 1-1 0 0,0-1 1 0 0,0 1-1 0 0,1-1 1 0 0,2-7 0 0 0,-3 14 6 0 0,0 0 1 0 0,0 0 0 0 0,0 0 0 0 0,0 0-1 0 0,0-1 1 0 0,0 1 0 0 0,0 0-1 0 0,0 0 1 0 0,0 0 0 0 0,1 0 0 0 0,-1 0-1 0 0,0 0 1 0 0,0 0 0 0 0,0 0-1 0 0,0 0 1 0 0,0 0 0 0 0,0 0 0 0 0,0 0-1 0 0,0 0 1 0 0,0 0 0 0 0,0-1 0 0 0,0 1-1 0 0,0 0 1 0 0,0 0 0 0 0,0 0-1 0 0,0 0 1 0 0,0 0 0 0 0,0 0 0 0 0,0 0-1 0 0,0 0 1 0 0,1 0 0 0 0,-1 0 0 0 0,0 0-1 0 0,0 0 1 0 0,0 0 0 0 0,0 0-1 0 0,0 0 1 0 0,0 0 0 0 0,0 0 0 0 0,0 0-1 0 0,0 0 1 0 0,0 0 0 0 0,0 0 0 0 0,0 0-1 0 0,0 0 1 0 0,1 0 0 0 0,-1 0-1 0 0,0 0 1 0 0,0 0 0 0 0,0 0 0 0 0,0 0-1 0 0,0 0 1 0 0,0 0 0 0 0,0 0-1 0 0,0 1 1 0 0,4 4 268 0 0,3 13-181 0 0,-6-14-65 0 0,1 1-33 0 0,-1 0 0 0 0,0 0 0 0 0,-1 0 0 0 0,1 9 0 0 0,1 8 0 0 0,4 53 63 0 0,-1-9 114 0 0,-5-39-109 0 0,0-23-36 0 0,-1 1 0 0 0,2 0-1 0 0,-1 0 1 0 0,2 8 0 0 0,2 12 153 0 0,-5-19-93 0 0,-4-17-52 0 0,4 4-40 0 0,-1 0 0 0 0,1 0-1 0 0,0 0 1 0 0,1-8-1 0 0,-2-8 14 0 0,-9-76 26 0 0,1 8-113 0 0,7 59 74 0 0,3 26 0 0 0,0 0 0 0 0,-1 0 0 0 0,1 0 0 0 0,-1 0 0 0 0,-1 0 0 0 0,1 0 0 0 0,-4-9 0 0 0,4 15 1 0 0,1-1 1 0 0,0 1-1 0 0,0 0 0 0 0,0-1 0 0 0,-1 1 1 0 0,1 0-1 0 0,0-1 0 0 0,0 1 0 0 0,-1 0 1 0 0,1-1-1 0 0,0 1 0 0 0,-1 0 0 0 0,1 0 0 0 0,0 0 1 0 0,-1-1-1 0 0,1 1 0 0 0,0 0 0 0 0,-1 0 1 0 0,1 0-1 0 0,-1 0 0 0 0,1 0 0 0 0,0-1 1 0 0,-1 1-1 0 0,1 0 0 0 0,0 0 0 0 0,-1 0 0 0 0,1 0 1 0 0,-1 0-1 0 0,1 0 0 0 0,0 0 0 0 0,-1 1 1 0 0,1-1-1 0 0,-1 0 0 0 0,1 0 0 0 0,0 0 1 0 0,-1 0-1 0 0,1 0 0 0 0,0 1 0 0 0,-1-1 0 0 0,1 0 1 0 0,0 0-1 0 0,-1 0 0 0 0,1 1 0 0 0,0-1 1 0 0,-1 0-1 0 0,1 1 0 0 0,0-1 0 0 0,0 0 1 0 0,-1 1-1 0 0,1-1 0 0 0,0 1 0 0 0,0-1-1 0 0,-3 4 0 0 0,1 1 0 0 0,0 0 0 0 0,0 0 0 0 0,0 0 0 0 0,1 0 0 0 0,-1 0 0 0 0,1 0 0 0 0,0 0 0 0 0,1 0 0 0 0,-1 8 0 0 0,-1 12 0 0 0,-1-5 1 0 0,1 21 1 0 0,-1 1-15 0 0,-5 75-41 0 0,4-11 118 0 0,3-93 13 0 0,1 0 0 0 0,0 0 0 0 0,1 1-1 0 0,5 24 1 0 0,-2-29-61 0 0,-4-9-16 0 0,0 0 0 0 0,0 1 0 0 0,0-1 0 0 0,0 0 0 0 0,0 0 0 0 0,0 0 0 0 0,0 0 0 0 0,0 1 0 0 0,1-1 0 0 0,-1 0 0 0 0,0 0 0 0 0,0 0 0 0 0,0 0 0 0 0,0 1 0 0 0,0-1 0 0 0,0 0 0 0 0,0 0 0 0 0,1 0 0 0 0,-1 0 0 0 0,0 0 0 0 0,0 0 0 0 0,0 0 0 0 0,0 1 0 0 0,0-1 0 0 0,1 0 0 0 0,-1 0 0 0 0,0 0 0 0 0,0 0 0 0 0,0 0 0 0 0,1 0 0 0 0,-1 0 0 0 0,0 0 0 0 0,0 0 0 0 0,0 0 0 0 0,0 0 0 0 0,1 0 0 0 0,-1 0 0 0 0,0 0 0 0 0,0 0 0 0 0,0 0 0 0 0,0 0 0 0 0,1 0 0 0 0,-1 0 0 0 0,0 0 0 0 0,0 0 0 0 0,0 0 0 0 0,0-1 0 0 0,1 1 0 0 0,-1 0 0 0 0,0 0 0 0 0,0 0 0 0 0,0 0 0 0 0,0 0 0 0 0,0 0 0 0 0,1-1 0 0 0,-1 1 0 0 0,0 0 0 0 0,0 0 0 0 0,0 0 0 0 0,0 0 0 0 0,0-1 0 0 0,4-7 0 0 0,-4 8 0 0 0,3-30-4 0 0,-1 1 1 0 0,-1-1-1 0 0,-5-44 0 0 0,1 14-45 0 0,0-116-31 0 0,2 86 156 0 0,-2 94-61 0 0,1-1 1 0 0,0 1-1 0 0,0 0 0 0 0,-3 7 0 0 0,-3 35-16 0 0,3-17 13 0 0,-8 76 41 0 0,-2 14-53 0 0,3 4 75 0 0,10-100 39 0 0,1 36 0 0 0,2-29-1 0 0,4 37-17 0 0,-4-58-96 0 0,-1-9 0 0 0,0 0 0 0 0,0-1 0 0 0,0 1 0 0 0,0 0 0 0 0,1 0 0 0 0,-1 0 0 0 0,0 0 0 0 0,0 0 0 0 0,0 0 0 0 0,0 0 0 0 0,0 0 0 0 0,0 0 0 0 0,0 0 0 0 0,0 0 0 0 0,0 0 0 0 0,0 0 0 0 0,0-1 0 0 0,1 1 0 0 0,-1 0 0 0 0,0 0 0 0 0,0 0 0 0 0,0 0 0 0 0,0 0 0 0 0,0 0 0 0 0,0 0 0 0 0,0 0 0 0 0,0 0 0 0 0,1 0 0 0 0,-1 0 0 0 0,0 0 0 0 0,0 0 0 0 0,0 0 0 0 0,0 0 0 0 0,0 0 0 0 0,0 0 0 0 0,0 0 0 0 0,0 0 0 0 0,1 1 0 0 0,-1-1 0 0 0,0 0 0 0 0,0 0 0 0 0,0 0 0 0 0,0 0 0 0 0,0 0 0 0 0,0 0 0 0 0,0 0 0 0 0,0 0 0 0 0,0 0 0 0 0,0 0 0 0 0,0 0 0 0 0,0 0 0 0 0,0 1 0 0 0,1-1 0 0 0,-1 0 0 0 0,0 0 0 0 0,0 0 0 0 0,0 0 0 0 0,0 0 0 0 0,2-7 0 0 0,-2 4 0 0 0,0 0 0 0 0,0-1 0 0 0,0 1 0 0 0,-1 0 0 0 0,1-1 0 0 0,-2-2 0 0 0,-1-14 0 0 0,-5-120-94 0 0,3 80-44 0 0,0-8 26 0 0,4 29 112 0 0,1 20 0 0 0,3-38 0 0 0,-3 27-3 0 0,0 25 15 0 0,-1 0 0 0 0,1 0-1 0 0,2-10 1 0 0,-2 14 79 0 0,0 2-7 0 0,-6 21 120 0 0,3-10-150 0 0,0 0 0 0 0,-1 20 1 0 0,-4 24-210 0 0,1-10 108 0 0,-1 0 36 0 0,5-28-8 0 0,-2 22 0 0 0,-1 5 135 0 0,3-34-79 0 0,2 1 1 0 0,-1-1-1 0 0,1 15 0 0 0,-1 12 62 0 0,1-30-64 0 0,1 1 0 0 0,0 0-1 0 0,0-1 1 0 0,1 11-1 0 0,1 3 59 0 0,-2-19-80 0 0,0 0 1 0 0,0 0-1 0 0,0 0 0 0 0,0 0 1 0 0,1 0-1 0 0,0 0 1 0 0,-1 0-1 0 0,1 0 0 0 0,0 0 1 0 0,2 4-1 0 0,0-2-6 0 0,4 7 28 0 0,-7-12-35 0 0,0 0 1 0 0,1 0-1 0 0,-1 0 1 0 0,0 0-1 0 0,0 1 1 0 0,1-1-1 0 0,-1 0 1 0 0,0 0-1 0 0,1 0 1 0 0,-1 0-1 0 0,0 0 1 0 0,1 0-1 0 0,-1 0 1 0 0,0-1-1 0 0,0 1 1 0 0,1 0-1 0 0,-1 0 1 0 0,0 0-1 0 0,1 0 1 0 0,-1 0-1 0 0,0 0 1 0 0,0 0-1 0 0,1-1 1 0 0,-1 1-1 0 0,0 0 1 0 0,0 0-1 0 0,0 0 1 0 0,1-1-1 0 0,-1 1 1 0 0,0 0-1 0 0,0 0 1 0 0,0 0-1 0 0,1-1 1 0 0,-1 1-1 0 0,0 0 1 0 0,0-1-1 0 0,0 1 1 0 0,0 0-1 0 0,0 0 1 0 0,0-1-1 0 0,0 1 1 0 0,0 0-1 0 0,0-1 1 0 0,0 1-1 0 0,4-8 0 0 0,-2 5 0 0 0,0-1 0 0 0,0 1 0 0 0,-1-1 0 0 0,1 0 0 0 0,-1 1 0 0 0,0-1 0 0 0,0 0 0 0 0,0-7 0 0 0,11-80-60 0 0,-2 25 48 0 0,-4 28 12 0 0,6-24 0 0 0,1-18 0 0 0,-11 71 21 0 0,-1 11 26 0 0,-1 15 21 0 0,-20 125-68 0 0,2 4 0 0 0,13-86 0 0 0,5 13 288 0 0,0-71-276 0 0,0 0 0 0 0,0 0-1 0 0,1 0 1 0 0,-1 0 0 0 0,0 0 0 0 0,1 0-1 0 0,1 4 1 0 0,2 9 1 0 0,0-22 46 0 0,-3 7-60 0 0,-1-1-1 0 0,1 0 1 0 0,-1 1-1 0 0,1-1 1 0 0,0 0 0 0 0,-1 0-1 0 0,1 1 1 0 0,-1-1 0 0 0,0 0-1 0 0,1 0 1 0 0,-1 0 0 0 0,1-1-1 0 0,-1-9-10 0 0,1 1 0 0 0,-1-1 0 0 0,-3-15 0 0 0,-1-35 72 0 0,3 43-60 0 0,1 15 0 0 0,0 1 0 0 0,0-1 0 0 0,0 1 0 0 0,0-1 0 0 0,0 1 0 0 0,-1-1 0 0 0,1 1 0 0 0,-1-1 0 0 0,-1-2 0 0 0,-1-8 0 0 0,3 13 0 0 0,0 0 0 0 0,0 0 0 0 0,0 0 0 0 0,0 0 0 0 0,0-1 0 0 0,0 1 0 0 0,0 0 0 0 0,0 0 0 0 0,-1 0 0 0 0,1 0 0 0 0,0 0 0 0 0,0-1 0 0 0,0 1 0 0 0,0 0 0 0 0,0 0 0 0 0,-1 0 0 0 0,1 0 0 0 0,0 0 0 0 0,0 0 0 0 0,0 0 0 0 0,-1 0 0 0 0,1 0 0 0 0,0 0 0 0 0,0 0 0 0 0,0 0 0 0 0,-1 0 0 0 0,1 0 0 0 0,0 0 0 0 0,0 0 0 0 0,0 0 0 0 0,0 0 0 0 0,-1 0 0 0 0,1 0 0 0 0,0 0 0 0 0,0 0 0 0 0,0 0 0 0 0,-1 0 0 0 0,1 0 0 0 0,0 0 0 0 0,0 0 0 0 0,-3 2 0 0 0,2 1 0 0 0,1-1 0 0 0,-1 0 0 0 0,0 0 0 0 0,1 0 0 0 0,0 0 0 0 0,-1 0 0 0 0,1 5 0 0 0,-1 4 0 0 0,0-5 0 0 0,0 0 0 0 0,1 0 0 0 0,1 12 0 0 0,-1 10 0 0 0,-1 9 1 0 0,-1 7-62 0 0,-3 42 49 0 0,4-78 12 0 0,0 0-1 0 0,2 15 1 0 0,-1 6 13 0 0,5 1 47 0 0,-3-42 4 0 0,-2-10 0 0 0,-3-13-64 0 0,3 35 0 0 0,0-1 0 0 0,0 1 0 0 0,0-1 0 0 0,0 1 0 0 0,0-1 0 0 0,0 0 0 0 0,0 1 0 0 0,0-1 0 0 0,1 1 0 0 0,-1-1 0 0 0,0 1 0 0 0,0-1 0 0 0,0 1 0 0 0,1-1 0 0 0,-1 1 0 0 0,0-1 0 0 0,3-7 0 0 0,-5 5 14 0 0,2 2 143 0 0,-1 2-98 0 0,1-1-59 0 0,-1 1 1 0 0,1-1-1 0 0,0 1 1 0 0,0-1-1 0 0,-1 1 1 0 0,1-1-1 0 0,0 1 1 0 0,0-1 0 0 0,0 1-1 0 0,0-1 1 0 0,0 1-1 0 0,0-1 1 0 0,0 1-1 0 0,0-1 1 0 0,0 1-1 0 0,0 0 1 0 0,0-1 0 0 0,1 1-1 0 0,-1 4 0 0 0,-2 0 0 0 0,1-3 0 0 0,0-1 0 0 0,1 0 0 0 0,-1 1 0 0 0,1 0 0 0 0,-1-1 0 0 0,1 1 0 0 0,0-1 0 0 0,0 1 0 0 0,0-1 0 0 0,0 3 0 0 0,-3 14 0 0 0,1 4 0 0 0,0-2 0 0 0,2-17 0 0 0,-1-1 0 0 0,1 1 0 0 0,-1 0 0 0 0,1-1 0 0 0,0 1 0 0 0,1 5 0 0 0,-1 8 1 0 0,2 6-14 0 0,-2-15 2 0 0,0-6 11 0 0,0 0 0 0 0,0 0 1 0 0,0 0-1 0 0,0 0 0 0 0,0 0 0 0 0,0-1 0 0 0,0 1 1 0 0,0 0-1 0 0,0 0 0 0 0,0 0 0 0 0,0 0 0 0 0,1 0 1 0 0,-1 0-1 0 0,0-1 0 0 0,1 1 0 0 0,-1 0 1 0 0,0 0-1 0 0,1-1 0 0 0,-1 1 0 0 0,1 0 0 0 0,-1 0 1 0 0,1-1-1 0 0,0 1 0 0 0,-1 0 0 0 0,1-1 1 0 0,0 1-1 0 0,-1-1 0 0 0,1 1 0 0 0,0-1 0 0 0,0 1 1 0 0,0-1-1 0 0,-1 0 0 0 0,2 1 0 0 0,4 2 0 0 0,-2-1-16 0 0,-3-2 27 0 0,0 0 48 0 0,3 0-34 0 0,-3-1 275 0 0,-2 1-583 0 0,-4-3 267 0 0,-1 1 16 0 0,0 3 0 0 0,6-1 0 0 0,-1 1 0 0 0,1-1 0 0 0,0 0 0 0 0,-1 0 0 0 0,1 0 0 0 0,0 1 0 0 0,0-1 0 0 0,-1 0 0 0 0,1 0 0 0 0,0 1 0 0 0,0-1 0 0 0,0 0 0 0 0,-1 0 0 0 0,1 1 0 0 0,0-1 0 0 0,0 0 0 0 0,0 1 0 0 0,0-1 0 0 0,0 0 0 0 0,-1 1 0 0 0,1-1 0 0 0,0 0 0 0 0,0 1 0 0 0,0-1 0 0 0,0 0 0 0 0,0 1 0 0 0,0-1 0 0 0,0 1 0 0 0,0-1 0 0 0,0 0 0 0 0,0 1 0 0 0,1-1 0 0 0,-1 1 0 0 0,0 1 0 0 0,-1 1 13 0 0,0 0 0 0 0,0 1 1 0 0,0-1-1 0 0,0 1 0 0 0,1-1 0 0 0,-1 1 0 0 0,1-1 0 0 0,0 1 0 0 0,0-1 0 0 0,0 1 0 0 0,2 4 1 0 0,-3 7 122 0 0,0-14-127 0 0,1 0 1 0 0,0 1 0 0 0,0-1-1 0 0,-1 0 1 0 0,1 1 0 0 0,0-1-1 0 0,0 0 1 0 0,0 1 0 0 0,0-1-1 0 0,1 2 1 0 0,-1 27 44 0 0,-1-23-27 0 0,1-6-25 0 0,0 0 0 0 0,-1-1 0 0 0,1 1 0 0 0,0 0 0 0 0,0-1 0 0 0,0 1 0 0 0,0 0 0 0 0,0 0 0 0 0,0 0 0 0 0,0-1 0 0 0,0 1 1 0 0,0 0-1 0 0,0 0 0 0 0,0-1 0 0 0,0 1 0 0 0,0 0 0 0 0,1 0 0 0 0,-1-1 0 0 0,0 1 0 0 0,1 0 0 0 0,-1-1 0 0 0,1 2 0 0 0,3 0-2 0 0,-3-1 0 0 0,-1-1 0 0 0,1 0 0 0 0,0 0 0 0 0,-1 0 0 0 0,1 0 0 0 0,-1 0 0 0 0,1 0 0 0 0,0 0 0 0 0,-1-1 0 0 0,1 1 0 0 0,-1 0 0 0 0,1 0 0 0 0,0 0 0 0 0,-1-1 0 0 0,1 1 0 0 0,-1 0 0 0 0,1 0 0 0 0,-1-1 0 0 0,1 1 0 0 0,-1-1 0 0 0,1 1 0 0 0,-1 0 0 0 0,1-1 0 0 0,-1 1 0 0 0,0-1 0 0 0,1 1 0 0 0,-1-1 0 0 0,1 1 0 0 0,-1-1 0 0 0,0 1 0 0 0,0-1 0 0 0,1 0 0 0 0,4-15 0 0 0,-5 16 0 0 0,-1-17 14 0 0,1 12-4 0 0,-1 0 0 0 0,1-1 0 0 0,0 1 0 0 0,2-6 0 0 0,-5-5-11 0 0,1 0 69 0 0,-5-6 41 0 0,7 16-110 0 0,1 5 0 0 0,-1 0 0 0 0,0-1 0 0 0,0 1-1 0 0,0 0 1 0 0,0-1 0 0 0,0 1 0 0 0,-1 0 0 0 0,1-1 0 0 0,0 1 0 0 0,0 0-1 0 0,-1-1 1 0 0,0 0 0 0 0,1 1-2 0 0,0 1-1 0 0,0 0 0 0 0,-1-1 1 0 0,1 1-1 0 0,0 0 1 0 0,0-1-1 0 0,0 1 0 0 0,0-1 1 0 0,0 1-1 0 0,0 0 1 0 0,0-1-1 0 0,0 1 0 0 0,0 0 1 0 0,0-1-1 0 0,0 1 1 0 0,0 0-1 0 0,0-1 0 0 0,1 1 1 0 0,-1 0-1 0 0,0-1 1 0 0,0 0-1 0 0,2-4 3 0 0,-2 1 1 0 0,4 5 0 0 0,-1 1 0 0 0,-1 1 0 0 0,1 0 0 0 0,-1 0 0 0 0,0 0 0 0 0,0 0 0 0 0,0 0 0 0 0,0 0 0 0 0,-1 1 0 0 0,1-1 0 0 0,-1 1 0 0 0,2 5 0 0 0,23 91 160 0 0,-16-80-108 0 0,-10-19-51 0 0,1 0-1 0 0,0 0 1 0 0,-1 0 0 0 0,1 0-1 0 0,-1-1 1 0 0,1 1 0 0 0,0 0-1 0 0,0 0 1 0 0,-1-1-1 0 0,1 1 1 0 0,0-1 0 0 0,0 1-1 0 0,0 0 1 0 0,0-1 0 0 0,0 0-1 0 0,0 1 1 0 0,0-1 0 0 0,1 1-1 0 0,-1-1 0 0 0,0 0 0 0 0,-1-1 0 0 0,1 1 0 0 0,0 0 0 0 0,0 0 0 0 0,0-1 0 0 0,-1 1 0 0 0,1 0 0 0 0,0-1 0 0 0,-1 1 0 0 0,1-1 0 0 0,0 1 0 0 0,-1-1 0 0 0,1 1 0 0 0,0-1 0 0 0,-1 1 0 0 0,1-1 0 0 0,-1 1 0 0 0,1-1 0 0 0,-1 0 0 0 0,1 1 0 0 0,-1-1 0 0 0,1-1 0 0 0,-1 1 0 0 0,3-4 0 0 0,-1 1 0 0 0,0-1 0 0 0,0 0 0 0 0,0 0 0 0 0,-1 0 0 0 0,2-10 0 0 0,0 1 0 0 0,7-48 0 0 0,-4 23 0 0 0,12-80 0 0 0,-13 82 0 0 0,-3 22 0 0 0,7-27 0 0 0,-5 24 0 0 0,-3 13 11 0 0,0 1 0 0 0,0-1 0 0 0,0 0 0 0 0,1 1 1 0 0,3-9-1 0 0,2 34 82 0 0,-6-14-60 0 0,0 0-1 0 0,-1 0 1 0 0,0 10-1 0 0,0 6 14 0 0,-4 57 18 0 0,-3-1-64 0 0,4-51 9 0 0,1-22 4 0 0,1 0 1 0 0,1 0 0 0 0,-1 11 0 0 0,1-3-14 0 0,0-10 2 0 0,0-1 0 0 0,0 1-1 0 0,0-1 1 0 0,0 1 0 0 0,2 4 0 0 0,6-30 51 0 0,-4-23-53 0 0,5-75 0 0 0,-1 40 0 0 0,-2 32 0 0 0,-3 37-73 0 0,-3 14 71 0 0,0 0 0 0 0,-1 0 1 0 0,1 0-1 0 0,0 0 0 0 0,1 0 1 0 0,-1 0-1 0 0,0 0 0 0 0,2 4 1 0 0,1 15 1 0 0,-1 51 0 0 0,-1 5 0 0 0,-2-4 0 0 0,3-25 0 0 0,-1-89 0 0 0,0-51-10 0 0,1 30-46 0 0,0 15 69 0 0,-1 33 13 0 0,4-25 1 0 0,-3 25 0 0 0,1-24 0 0 0,-2 25-24 0 0,0 0 1 0 0,4-16 0 0 0,1-14-5 0 0,0 6 1 0 0,0-4 0 0 0,2 6 0 0 0,-8 28 0 0 0,7 28 23 0 0,-6-19 4 0 0,-1 0 1 0 0,0 0-1 0 0,0 0 1 0 0,0 0-1 0 0,0 0 0 0 0,0 0 1 0 0,-1 3-1 0 0,0 15 70 0 0,2-6-181 0 0,-1 0 1 0 0,-2 28-1 0 0,-8 80-28 0 0,7-103 112 0 0,1 23 0 0 0,2-23 0 0 0,-5 26 0 0 0,-5 44 54 0 0,10-78-31 0 0,0-11-12 0 0,0 0 1 0 0,0 0-1 0 0,0 0 1 0 0,0 0-1 0 0,0 0 1 0 0,0 0-1 0 0,0 0 1 0 0,0 0-1 0 0,-1 0 1 0 0,1 0-1 0 0,0 0 1 0 0,0 0-1 0 0,-1 0 1 0 0,1 0-1 0 0,-1 0 1 0 0,0 1-1 0 0,1-4-5 0 0,0 0-1 0 0,0 0 1 0 0,0 0-1 0 0,0 0 1 0 0,0-1-1 0 0,-1 1 1 0 0,1 0 0 0 0,-1 0-1 0 0,1 0 1 0 0,-2-2-1 0 0,0-1-2 0 0,0-9-45 0 0,0 1 0 0 0,1-21 1 0 0,0 6-32 0 0,0 5 93 0 0,3-22 0 0 0,0-8 194 0 0,4-80-431 0 0,-2 71 80 0 0,-1-16 139 0 0,-2 58-2 0 0,2-21 0 0 0,1-16 0 0 0,-2 26 0 0 0,-1 26 0 0 0,0 0 0 0 0,0 0 0 0 0,-1 0 0 0 0,0 0 0 0 0,0 0 0 0 0,0 0 0 0 0,-2-6 0 0 0,1-9 65 0 0,1 16 166 0 0,-5 17-102 0 0,4-10-126 0 0,0 0-1 0 0,0 0 0 0 0,1 1 0 0 0,0-1 0 0 0,-1 0 0 0 0,2 6 1 0 0,-2 11-4 0 0,-11 113 1 0 0,2 2-72 0 0,3-13 72 0 0,6-84 0 0 0,2-26 0 0 0,-2 0 0 0 0,0 11 0 0 0,0-21 0 0 0,1-1 1 0 0,0 0-1 0 0,0 0 0 0 0,0 0 1 0 0,0 1-1 0 0,0-1 1 0 0,0 0-1 0 0,0 0 1 0 0,0 0-1 0 0,1 0 1 0 0,-1 1-1 0 0,0-1 1 0 0,1 0-1 0 0,-1 0 1 0 0,1 0-1 0 0,-1 0 0 0 0,1 0 1 0 0,-1 0-1 0 0,1 0 1 0 0,0 0-1 0 0,1 1 1 0 0,-2-1 0 0 0,5-20-25 0 0,-3 12-7 0 0,0 0 1 0 0,-1 0-1 0 0,0 0 1 0 0,0-12-1 0 0,3-15-59 0 0,-3 26 69 0 0,0 0 0 0 0,-1-1 1 0 0,-1-13-1 0 0,1-14-8 0 0,0 36 29 0 0,6-111 0 0 0,-1 32 0 0 0,-1-11 0 0 0,-2 21 0 0 0,-2-24 0 0 0,0 49 0 0 0,0 33 0 0 0,1 0 0 0 0,-2 1 0 0 0,-2-20 0 0 0,2 16 31 0 0,1 0 155 0 0,0 14-177 0 0,0 0 0 0 0,0-1 0 0 0,0 1 0 0 0,0 0 0 0 0,0 0 0 0 0,-1-1 0 0 0,1 1 0 0 0,0 0 0 0 0,0-1-1 0 0,0 1 1 0 0,0 0 0 0 0,0 0 0 0 0,0 0 0 0 0,-1-1 0 0 0,1 1 0 0 0,0 0 0 0 0,0 0 0 0 0,0 0 0 0 0,-1-1 0 0 0,1 1-1 0 0,0 0 1 0 0,0 0 0 0 0,-1 0 0 0 0,1 0 0 0 0,0-1 0 0 0,0 1 0 0 0,-1 0 0 0 0,1 0 0 0 0,0 0 0 0 0,0 0-1 0 0,-1 0 1 0 0,1 0 0 0 0,-1 0 0 0 0,0 3 3 0 0,-1 0-1 0 0,1-1 1 0 0,0 1 0 0 0,0 0-1 0 0,-2 6 1 0 0,1-2-42 0 0,0-1 17 0 0,1 0 0 0 0,0 0 0 0 0,0 0 0 0 0,0 10 0 0 0,-2 11 14 0 0,0-9-1 0 0,-30 205 0 0 0,13-66 0 0 0,13-101-1 0 0,0 22 17 0 0,8 14 185 0 0,-3-145-353 0 0,0-87 142 0 0,-2-73-64 0 0,1 32 30 0 0,-2-1 44 0 0,3 97 0 0 0,0 48 0 0 0,1 29 22 0 0,0 0 0 0 0,0 0 0 0 0,-1 0 0 0 0,-3-11 0 0 0,0 13 136 0 0,1 9-64 0 0,-3 13-42 0 0,6-15-55 0 0,-7 25 15 0 0,2-1 0 0 0,0 1 0 0 0,-2 28 1 0 0,2-13-9 0 0,4-22-33 0 0,1 31 0 0 0,1-16-3 0 0,3 57-22 0 0,4-49-58 0 0,-7-55 46 0 0,1 2 58 0 0,0 0 0 0 0,-3-20 0 0 0,-1-35-48 0 0,0 11 58 0 0,-4-83-82 0 0,2 3 54 0 0,4 100 40 0 0,1 24 6 0 0,-1 0 0 0 0,-2-17 0 0 0,1 16-19 0 0,3 10-1 0 0,-1 1 1 0 0,0-1-1 0 0,-1 1 1 0 0,1 0 0 0 0,0-1-1 0 0,0 1 1 0 0,-1-1-1 0 0,1 1 1 0 0,0 0 0 0 0,-1-1-1 0 0,0 1 1 0 0,1 0-1 0 0,-1-1 1 0 0,0 1 0 0 0,1 0-1 0 0,-3-2 1 0 0,2 3 142 0 0,-9 5 127 0 0,-8 31-250 0 0,7-11-24 0 0,9-21 4 0 0,1-1 0 0 0,0 1 0 0 0,0 0 0 0 0,0-1 0 0 0,0 6 0 0 0,-4 14 0 0 0,4-20 19 0 0,0 1 0 0 0,0-1 0 0 0,0 1 0 0 0,1 0 0 0 0,-1 4 0 0 0,-2 15 130 0 0,0 4-482 0 0,4-32 294 0 0,0 1 17 0 0,0 0 0 0 0,0 0 0 0 0,0-1 0 0 0,-1 1-1 0 0,1 0 1 0 0,-2-8 0 0 0,6-38-58 0 0,-7-12 80 0 0,-4-17 0 0 0,6 74 0 0 0,-1 0 0 0 0,1 0 0 0 0,-1 0 0 0 0,-2-5 0 0 0,-1-15 0 0 0,2 16 22 0 0,-3-1 116 0 0,5 10-136 0 0,0 0 0 0 0,0 0 0 0 0,0 0 0 0 0,0 0 1 0 0,0 0-1 0 0,0 0 0 0 0,-1-1 0 0 0,1 1 0 0 0,0 0 0 0 0,0 0 0 0 0,0 0 0 0 0,0 0 0 0 0,0 0 0 0 0,0 0 0 0 0,-1 0 0 0 0,1 0 1 0 0,0 0-1 0 0,0 0 0 0 0,0 0 0 0 0,0-1 0 0 0,0 1 0 0 0,0 0 0 0 0,-1 0 0 0 0,1 0 0 0 0,0 0 0 0 0,0 0 0 0 0,0 0 0 0 0,0 0 0 0 0,-1 0 1 0 0,1 0-1 0 0,0 0 0 0 0,0 1 0 0 0,0-1 0 0 0,0 0 0 0 0,0 0 0 0 0,0 0 0 0 0,-1 0 0 0 0,1 0 0 0 0,0 0 0 0 0,0 0 0 0 0,0 0 1 0 0,0 0-1 0 0,0 0 0 0 0,0 0 0 0 0,-1 1 0 0 0,1-1 0 0 0,0 0 0 0 0,0 0 0 0 0,0 0 0 0 0,0 0 0 0 0,0 0 0 0 0,0 0 0 0 0,0 1 0 0 0,0-1 1 0 0,0 0-1 0 0,0 0 0 0 0,0 0 0 0 0,0 0 0 0 0,0 1 0 0 0,-4 8 55 0 0,5-4-48 0 0,-1-4-9 0 0,0 1 0 0 0,0-1 1 0 0,0 1-1 0 0,0-1 0 0 0,0 1 0 0 0,0-1 0 0 0,0 1 0 0 0,-1 2 0 0 0,2 11 0 0 0,0-14 0 0 0,-1 0 0 0 0,0 0 0 0 0,0 0 0 0 0,1 0 0 0 0,-1 0 0 0 0,0 0 0 0 0,0 0 0 0 0,0 1 0 0 0,0-1 0 0 0,0 0 0 0 0,-1 2 0 0 0,1-3 0 0 0,0 1 0 0 0,-1-1 0 0 0,1 1 0 0 0,0-1 0 0 0,0 1 0 0 0,0 0 0 0 0,0-1 0 0 0,0 1 0 0 0,0-1 0 0 0,0 1 0 0 0,0-1 0 0 0,0 1 0 0 0,0-1 0 0 0,0 1 0 0 0,0 0 0 0 0,1 0 0 0 0,3 18 0 0 0,-4-11-32 0 0,1-1 0 0 0,-1-8 32 0 0,0 0 0 0 0,0-1 0 0 0,0 1 0 0 0,0 0 0 0 0,1 0 0 0 0,-1 0 0 0 0,0 0 0 0 0,1 0 0 0 0,-1 0 0 0 0,1 0 0 0 0,0-1 0 0 0,4-13 0 0 0,-5-9 0 0 0,-1-16 0 0 0,0 16 0 0 0,1 20 0 0 0,0-1 0 0 0,0 1 0 0 0,0 0 0 0 0,0 0 0 0 0,-3-7 0 0 0,3-5-80 0 0,0 15 72 0 0,0 1 0 0 0,1-1 0 0 0,-1 0 0 0 0,0 0 0 0 0,0 0 0 0 0,0 0 0 0 0,0 0 0 0 0,0 1 0 0 0,0-1 0 0 0,0 0 0 0 0,-1 0 0 0 0,1 0 0 0 0,0 0 0 0 0,0 1 0 0 0,-1-1 0 0 0,1 0 0 0 0,-1-1 0 0 0,0 1 12 0 0,1 1 0 0 0,-1 0 0 0 0,1 0 1 0 0,0 0-1 0 0,-1 0 0 0 0,1 1 0 0 0,0-1 0 0 0,-1 0 0 0 0,1 0 1 0 0,0 0-1 0 0,-1 1 0 0 0,1-1 0 0 0,0 0 0 0 0,0 0 0 0 0,-1 1 1 0 0,1-1-1 0 0,0 0 0 0 0,0 0 0 0 0,-1 1 0 0 0,1-1 0 0 0,0 0 0 0 0,0 1 1 0 0,0-1-1 0 0,0 0 0 0 0,0 1 0 0 0,-1-1 0 0 0,1 0 0 0 0,0 1 1 0 0,0-1-1 0 0,0 1 0 0 0,0-1 0 0 0,0 0 0 0 0,0 1 0 0 0,1 14 128 0 0,-1-13-125 0 0,0 1-7 0 0,0 0 0 0 0,-1-1 0 0 0,1 1 0 0 0,-1 0 0 0 0,1 0 0 0 0,-3 5 0 0 0,-1 11 0 0 0,-3 25 0 0 0,4-32 0 0 0,1 0 0 0 0,-1 16 0 0 0,-2 9 0 0 0,3-29 0 0 0,1-1 0 0 0,0 1 0 0 0,0 13 0 0 0,-2 14 0 0 0,2-28 0 0 0,0 0 0 0 0,1 0 0 0 0,0 12 0 0 0,-1 5 0 0 0,0-21 0 0 0,1 0 0 0 0,0 0 0 0 0,-1 0 0 0 0,1 1 0 0 0,1-1 0 0 0,-1 0 0 0 0,0 0 0 0 0,2 4 0 0 0,-1 1 0 0 0,-1-3 0 0 0,6-2 0 0 0,-5-3 0 0 0,0-1 0 0 0,-1 1 0 0 0,1 0 0 0 0,-1 0 0 0 0,1-1 0 0 0,-1 1 0 0 0,1 0 0 0 0,-1-1 0 0 0,1 1 0 0 0,-1 0 0 0 0,1-1 0 0 0,-1 1 0 0 0,1-1 0 0 0,-1 1 0 0 0,1-1 0 0 0,-1 1 0 0 0,0-1 0 0 0,1 1 0 0 0,-1-1 0 0 0,0 1 0 0 0,0-1 0 0 0,1 1 0 0 0,-1-1 0 0 0,0 0 0 0 0,5-20 0 0 0,-2 8 0 0 0,-1 5 0 0 0,0 0 0 0 0,0 0 0 0 0,0-15 0 0 0,1-6 0 0 0,6-69-72 0 0,-5 58 72 0 0,-3 27 0 0 0,5-25 0 0 0,-2 18 0 0 0,-4 16 0 0 0,0 1 0 0 0,1 0 0 0 0,-1-1 0 0 0,1 1 0 0 0,0 0 0 0 0,0 0 0 0 0,0-1 0 0 0,2-2 0 0 0,0 4 0 0 0,-1 7 0 0 0,-1 5 0 0 0,-5 91 0 0 0,-2 11 0 0 0,-2 7 2 0 0,4-40-57 0 0,2 16 44 0 0,2-25 11 0 0,0-45 0 0 0,5 32-1 0 0,0-7 55 0 0,-4-42-52 0 0,0-1-1 0 0,0 0 1 0 0,0 0-1 0 0,1 0 0 0 0,0 0 1 0 0,1 0-1 0 0,3 7 0 0 0,-6-14-1 0 0,0 1 0 0 0,0-1 0 0 0,0 0 0 0 0,0 0 0 0 0,0 0 1 0 0,0 1-1 0 0,0-1 0 0 0,0 0 0 0 0,1 0 0 0 0,-1 1 0 0 0,0-1 0 0 0,0 0 0 0 0,0 0 0 0 0,0 0 0 0 0,0 1 0 0 0,0-1 0 0 0,1 0 0 0 0,-1 0 0 0 0,0 0 0 0 0,0 0 0 0 0,0 0 0 0 0,1 1 0 0 0,-1-1 1 0 0,0 0-1 0 0,0 0 0 0 0,0 0 0 0 0,1 0 0 0 0,-1 0 0 0 0,0 0 0 0 0,0 0 0 0 0,1 0 0 0 0,-1 0 0 0 0,0 0 0 0 0,0 0 0 0 0,0 0 0 0 0,1 0 0 0 0,-1 0 0 0 0,0 0 0 0 0,0 0 0 0 0,1 0 0 0 0,-1 0 1 0 0,0 0-1 0 0,0 0 0 0 0,1 0 0 0 0,-1 0 0 0 0,0 0 0 0 0,0 0 0 0 0,0 0 0 0 0,1-1 0 0 0,-1 1 0 0 0,0 0 0 0 0,0 0 0 0 0,0 0 0 0 0,0 0 0 0 0,1-1 0 0 0,-1 1 0 0 0,0 0 0 0 0,0 0 1 0 0,0 0-1 0 0,0-1 0 0 0,0 1 0 0 0,1 0 0 0 0,4-16 50 0 0,-4-3-42 0 0,1-5-14 0 0,-2-26 1 0 0,1-31-63 0 0,0 22 58 0 0,0-86-155 0 0,5 2 85 0 0,0 21 80 0 0,-2 83 7 0 0,-2 28 17 0 0,-1 0 0 0 0,0-16 0 0 0,-1 9 39 0 0,2-27 1 0 0,-1 38-34 0 0,-1 15 17 0 0,-2 15 14 0 0,2 4-61 0 0,1-8 0 0 0,3 18-29 0 0,-1-12-2 0 0,10 47 19 0 0,3 0-41 0 0,-14-64 34 0 0,0 1-1 0 0,1 0 1 0 0,0-1 0 0 0,1 0-1 0 0,0 0 1 0 0,0 0 0 0 0,6 8-1 0 0,-9-14 96 0 0,0-2-76 0 0,-1 0-1 0 0,1 0 1 0 0,0-1-1 0 0,-1 1 1 0 0,1 0-1 0 0,0 0 1 0 0,-1 0-1 0 0,1 0 1 0 0,0-1-1 0 0,-1 1 1 0 0,1 0 0 0 0,0-1-1 0 0,-1 1 1 0 0,1 0-1 0 0,-1-1 1 0 0,1 0-1 0 0,3-6-2 0 0,-1 0 0 0 0,-1-1-1 0 0,1 0 1 0 0,-1 1 0 0 0,-1-1 0 0 0,1 0-1 0 0,0-11 1 0 0,3-20 35 0 0,11-55-234 0 0,2 13 202 0 0,-15 65 0 0 0,-3 16 1 0 0,1 0 1 0 0,-1 0-1 0 0,0 0 0 0 0,0 0 1 0 0,0 0-1 0 0,0-1 0 0 0,0 1 0 0 0,0 0 1 0 0,0 0-1 0 0,0 0 0 0 0,0 0 0 0 0,0 0 1 0 0,0 0-1 0 0,0 0 0 0 0,0 0 0 0 0,0-1 1 0 0,0 1-1 0 0,1 0 0 0 0,-1 0 1 0 0,0 0-1 0 0,0 0 0 0 0,0 0 0 0 0,0 0 1 0 0,0 0-1 0 0,0 0 0 0 0,0 0 0 0 0,0 0 1 0 0,1 0-1 0 0,-1 0 0 0 0,0 0 0 0 0,0 0 1 0 0,0 0-1 0 0,0 0 0 0 0,0 0 1 0 0,0 0-1 0 0,1 0 0 0 0,-1 0 0 0 0,0 0 1 0 0,0 0-1 0 0,0 0 0 0 0,0 0 0 0 0,0 0 1 0 0,0 0-1 0 0,0 0 0 0 0,1 0 0 0 0,-1 0 1 0 0,0 0-1 0 0,0 0 0 0 0,0 0 1 0 0,0 0-1 0 0,0 0 0 0 0,0 1 0 0 0,0-1 1 0 0,0 0-1 0 0,0 0 0 0 0,1 0 0 0 0,-1 0 1 0 0,0 0-1 0 0,0 0 0 0 0,0 0 0 0 0,0 0 1 0 0,0 1-1 0 0,0-1 0 0 0,0 0 1 0 0,0 0-1 0 0,0 0 0 0 0,3 9 52 0 0,-3-9-39 0 0,1 134 242 0 0,-3-114-256 0 0,1-6 0 0 0,0 25 0 0 0,-1 0 0 0 0,1-31 0 0 0,0 1 0 0 0,1-1 0 0 0,1 13 0 0 0,0-1-2 0 0,-1-14 4 0 0,0-1 0 0 0,0 1 0 0 0,1-1 1 0 0,0 1-1 0 0,2 7 0 0 0,1-33 37 0 0,8-66-113 0 0,-2-22 74 0 0,-9 96 0 0 0,5-24 0 0 0,1-11 0 0 0,-7 43 0 0 0,1-1 0 0 0,0 0 0 0 0,0 1 0 0 0,3-8 0 0 0,-3 8 0 0 0,1 0 0 0 0,-1 0 0 0 0,0 0 0 0 0,-1 0 0 0 0,2-7 0 0 0,2-4 0 0 0,-4 15 0 0 0,0 0 1 0 0,0-1-1 0 0,0 1 0 0 0,0 0 0 0 0,0 0 0 0 0,0 0 0 0 0,0 0 1 0 0,0 0-1 0 0,0 0 0 0 0,1 0 0 0 0,-1 0 0 0 0,0 0 0 0 0,0 0 1 0 0,0 0-1 0 0,0 0 0 0 0,0 0 0 0 0,0 0 0 0 0,0 0 1 0 0,0 0-1 0 0,0 0 0 0 0,0 0 0 0 0,0-1 0 0 0,0 1 0 0 0,0 0 1 0 0,1 0-1 0 0,-1 0 0 0 0,0 0 0 0 0,0 0 0 0 0,0 0 1 0 0,0 0-1 0 0,0 0 0 0 0,0 0 0 0 0,0 0 0 0 0,0 0 0 0 0,0 0 1 0 0,0 0-1 0 0,0 1 0 0 0,0-1 0 0 0,1 0 0 0 0,-1 0 0 0 0,0 0 1 0 0,0 0-1 0 0,0 0 0 0 0,0 0 0 0 0,0 0 0 0 0,0 0 1 0 0,0 0-1 0 0,0 0 0 0 0,0 0 0 0 0,0 0 0 0 0,0 0 0 0 0,0 0 1 0 0,0 0-1 0 0,0 0 0 0 0,0 0 0 0 0,0 0 0 0 0,0 1 0 0 0,0-1 1 0 0,0 0-1 0 0,0 0 0 0 0,1 0 0 0 0,-1 0 0 0 0,0 0 1 0 0,2 7 41 0 0,-3-5-41 0 0,1 0 1 0 0,0 0-1 0 0,0 0 1 0 0,0 0 0 0 0,0 0-1 0 0,0 0 1 0 0,0 0 0 0 0,0 0-1 0 0,1 0 1 0 0,-1 0 0 0 0,1 0-1 0 0,0 3 1 0 0,0-3 2 0 0,-1 0 1 0 0,1 1-1 0 0,-1-1 0 0 0,0 1 1 0 0,0-1-1 0 0,0 0 0 0 0,0 1 1 0 0,-1 3-1 0 0,1 14 10 0 0,1-12-16 0 0,0 0 1 0 0,-1 0-1 0 0,0 0 0 0 0,0 0 0 0 0,-2 9 0 0 0,-2 68 2 0 0,2-41 14 0 0,1-4-17 0 0,2 16 3 0 0,0-49 0 0 0,-1-7 0 0 0,0 0 0 0 0,0 1 0 0 0,0-1 0 0 0,0 0 0 0 0,1 0 0 0 0,-1 0 0 0 0,0 0 0 0 0,0 0 0 0 0,0 0 0 0 0,0 0 0 0 0,0 1 0 0 0,0-1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0,1-1 0 0 0,-1 1 0 0 0,0 0 0 0 0,0 0 0 0 0,0 0 0 0 0,0 0 0 0 0,0 0 0 0 0,0 0 0 0 0,0 0 0 0 0,0-1 0 0 0,0 1 0 0 0,0 0 0 0 0,3-6 0 0 0,-3 5 0 0 0,0 0 0 0 0,0 0 0 0 0,1 0 0 0 0,-1 0 0 0 0,0 0 0 0 0,0 0 0 0 0,0 0 0 0 0,0 0 0 0 0,-1 0 0 0 0,1 1 0 0 0,0-1 0 0 0,0 0 0 0 0,-1 0 0 0 0,1 0 0 0 0,-1-1 0 0 0,-2-12 0 0 0,3 11 0 0 0,1-5 0 0 0,-1 0 0 0 0,0 0 0 0 0,-1-11 0 0 0,1 15 1 0 0,-1 0-1 0 0,1 0 1 0 0,1 0-1 0 0,0-7 1 0 0,0 7-3 0 0,-1 0 0 0 0,0 1 0 0 0,1-1 0 0 0,-1 0 0 0 0,-1 1 0 0 0,1-6 0 0 0,-1-11-52 0 0,2 18 60 0 0,-1 0-1 0 0,0 0 1 0 0,0 0-1 0 0,0 0 0 0 0,0 0 1 0 0,0 0-1 0 0,-1 0 1 0 0,1 0-1 0 0,-1-3 1 0 0,1 2 1 0 0,-2-6 72 0 0,-1 6 10 0 0,1 3-9 0 0,2 1-76 0 0,-1-1-1 0 0,1 1 0 0 0,0-1 0 0 0,0 1 1 0 0,0-1-1 0 0,-1 1 0 0 0,1-1 0 0 0,0 1 1 0 0,0-1-1 0 0,0 1 0 0 0,0-1 0 0 0,0 1 0 0 0,0 0 1 0 0,0-1-1 0 0,0 1 0 0 0,0-1 0 0 0,0 1 1 0 0,0-1-1 0 0,1 1 0 0 0,-1 0 0 0 0,1 5-4 0 0,-2-4 1 0 0,0 0 0 0 0,0 0 0 0 0,1 0 0 0 0,-1 0 0 0 0,1 0 0 0 0,-1 0 0 0 0,1 0 0 0 0,0 0 0 0 0,0 0 0 0 0,0 1 0 0 0,0-1 0 0 0,0 0 0 0 0,0 2 0 0 0,1-1 0 0 0,-1 0 1 0 0,0 0-1 0 0,0-1 0 0 0,-1 1 0 0 0,1 0 0 0 0,-1 3 0 0 0,-2 16-17 0 0,4-16-10 0 0,-1 1 1 0 0,1-1-1 0 0,-2 1 0 0 0,1-1 1 0 0,-3 11-1 0 0,2 11 7 0 0,1-24 21 0 0,0 0-1 0 0,0-1 1 0 0,0 1 0 0 0,-1 0-1 0 0,1 0 1 0 0,-3 7-1 0 0,3-9 0 0 0,-1-1 0 0 0,1 1 0 0 0,-1 0 0 0 0,1 0 0 0 0,0 0 0 0 0,0 0 0 0 0,0 0 0 0 0,0 0 0 0 0,1 2 0 0 0,-1-2 0 0 0,1 0 0 0 0,-1 0 0 0 0,0 0 0 0 0,0-1 0 0 0,0 1 0 0 0,0 0 0 0 0,0 0 0 0 0,-1-1 0 0 0,1 1 0 0 0,-1 2 0 0 0,0 3 20 0 0,-1 2 28 0 0,2-9-47 0 0,0 0-1 0 0,0 0 1 0 0,-1 0 0 0 0,1 0 0 0 0,0 0 0 0 0,0 0-1 0 0,0 0 1 0 0,0 0 0 0 0,0 0 0 0 0,0 0-1 0 0,0 0 1 0 0,-1 1 0 0 0,1-1 0 0 0,0 0 0 0 0,0 0-1 0 0,0 0 1 0 0,0 0 0 0 0,0 0 0 0 0,0 0-1 0 0,-1 0 1 0 0,1 0 0 0 0,0 0 0 0 0,0 0 0 0 0,0 0-1 0 0,0 0 1 0 0,0-1 0 0 0,-1 1 0 0 0,1 0-1 0 0,0 0 1 0 0,0 0 0 0 0,0 0 0 0 0,0 0 0 0 0,0 0-1 0 0,0 0 1 0 0,0 0 0 0 0,-1 0 0 0 0,1 0-1 0 0,0 0 1 0 0,0 0 0 0 0,0-1 0 0 0,0 1 0 0 0,0 0-1 0 0,0 0 1 0 0,0 0 0 0 0,0 0 0 0 0,0 0-1 0 0,0 0 1 0 0,0-1 0 0 0,0 1 0 0 0,-1 0 2 0 0,1-1-1 0 0,0 1 1 0 0,-1-1 0 0 0,1 0-1 0 0,0 1 1 0 0,0-1 0 0 0,0 1 0 0 0,0-1-1 0 0,0 0 1 0 0,0 1 0 0 0,-1-1 0 0 0,1 1-1 0 0,1-1 1 0 0,-1 0 0 0 0,0 1-1 0 0,0-1 1 0 0,0 1 0 0 0,0-1 0 0 0,1-1-1 0 0,-1-9-3 0 0,-1 4 1 0 0,-1 1 0 0 0,1-1 0 0 0,0 0 0 0 0,0-11 0 0 0,1 8-1 0 0,-1 0 0 0 0,-3-18 0 0 0,-1-6-56 0 0,-5-29-29 0 0,5 32 64 0 0,0 5 65 0 0,-1 1-1 0 0,-10-26 1 0 0,13 43-53 0 0,2 5 14 0 0,1-1 0 0 0,-1 1 0 0 0,0 1 1 0 0,0-1-1 0 0,0 0 0 0 0,-1 0 0 0 0,1 0 0 0 0,-1 1 0 0 0,0-1 0 0 0,1 1 0 0 0,-1-1 0 0 0,0 1 1 0 0,-1-1-1 0 0,1 1 0 0 0,0 0 0 0 0,-1 0 0 0 0,-2-1 0 0 0,5 2-4 0 0,-1 1 0 0 0,1 0 0 0 0,0 0 0 0 0,-1 0 0 0 0,1-1 0 0 0,-1 1 0 0 0,1 0 0 0 0,-1 0 0 0 0,1 0 0 0 0,-1 0 0 0 0,1 0 0 0 0,0 0 0 0 0,-1 0 0 0 0,1 0 0 0 0,-1 0 0 0 0,1 0 0 0 0,-1 0 0 0 0,1 0 0 0 0,-1 0 0 0 0,1 0 0 0 0,-1 1 0 0 0,1-1 0 0 0,0 0 0 0 0,-1 0 0 0 0,1 0 0 0 0,-1 1 0 0 0,1-1 0 0 0,0 0 0 0 0,-1 1 0 0 0,0 0 0 0 0,0 0 0 0 0,1 0 0 0 0,-1 0 0 0 0,0 1 0 0 0,1-1 0 0 0,-1 0 0 0 0,0 0 0 0 0,1 1 0 0 0,-1 2 0 0 0,0 0 0 0 0,0 1 0 0 0,1 0 0 0 0,-1-1 0 0 0,1 10 0 0 0,2 8 0 0 0,1 15-17 0 0,2-11-112 0 0,2 11 35 0 0,13 26 94 0 0,-1-27-26 0 0,-14-26 13 0 0,0 0 1 0 0,6 17-1 0 0,0-1 28 0 0,-11-21 259 0 0,-7-10-155 0 0,4 2-114 0 0,0 0-1 0 0,0-1 1 0 0,1 0 0 0 0,-1 1-1 0 0,-2-7 1 0 0,3 6 1 0 0,0 0 0 0 0,0 0 0 0 0,-1 0 0 0 0,0 1 0 0 0,-3-5 0 0 0,-3-1-6 0 0,8 8 0 0 0,0-1 0 0 0,0 1 0 0 0,0 0 0 0 0,0 0 0 0 0,0 0 0 0 0,0 0 0 0 0,0 0 0 0 0,-1 0 0 0 0,1 0 0 0 0,0 0 0 0 0,-1 0 0 0 0,1 1 0 0 0,0-1 0 0 0,-1 0 0 0 0,1 1 0 0 0,-1-1 0 0 0,1 1 0 0 0,-1 0 0 0 0,0-1 0 0 0,1 1 0 0 0,-4 0 0 0 0,4 0 0 0 0,0 1 0 0 0,0-1 0 0 0,0 0 0 0 0,1 1 0 0 0,-1-1 0 0 0,0 1 0 0 0,0-1 0 0 0,0 1 0 0 0,0-1 0 0 0,0 1 0 0 0,1-1 0 0 0,-1 1 0 0 0,0 0 0 0 0,0 0 0 0 0,1-1 0 0 0,-1 1 0 0 0,1 0 0 0 0,-1 0 0 0 0,1 0 0 0 0,-1 0 0 0 0,1 0 0 0 0,-1-1 0 0 0,1 1 0 0 0,0 0 0 0 0,-1 0 0 0 0,1 0 0 0 0,0 0 0 0 0,0 0 0 0 0,0 2 0 0 0,0-3 0 0 0,-3 12-30 0 0,2-7 22 0 0,0 0-1 0 0,0 0 1 0 0,1 0 0 0 0,-1 6-1 0 0,1 10-23 0 0,1 15 0 0 0,3 19 28 0 0,-3-39-16 0 0,0 0 0 0 0,6 29 0 0 0,2-9 11 0 0,-3-9-145 0 0,11 29 0 0 0,3 6 415 0 0,-2-6-261 0 0,-13-41 0 0 0,-4-12 0 0 0,0 1 0 0 0,0-1 0 0 0,1 0 0 0 0,-1 0 0 0 0,3 4 0 0 0,1 1 3 0 0,-5-7-14 0 0,1 0 0 0 0,0 0 0 0 0,-1 0 0 0 0,1 0 0 0 0,0 0 0 0 0,-1-1 1 0 0,1 1-1 0 0,0 0 0 0 0,0 0 0 0 0,0 0 0 0 0,1 0 0 0 0,0 1 28 0 0,0 0 0 0 0,-1 0 0 0 0,1 0 0 0 0,-1 0-1 0 0,1 1 1 0 0,-1-1 0 0 0,0 0 0 0 0,0 0 0 0 0,0 1 0 0 0,0-1-1 0 0,-1 1 1 0 0,1-1 0 0 0,-1 1 0 0 0,1-1 0 0 0,-1 5-1 0 0,3 3-4 0 0,-2-10-12 0 0,-1 1 0 0 0,0 0 0 0 0,1-1 0 0 0,-1 1 0 0 0,0 0 0 0 0,1 0 0 0 0,-1-1 0 0 0,0 1 0 0 0,0 0-1 0 0,0 0 1 0 0,0 0 0 0 0,0-1 0 0 0,0 2 0 0 0,0-1 0 0 0,-1 2 0 0 0,1 0 0 0 0,0-1 0 0 0,0 1 0 0 0,-1 0 0 0 0,1-1 0 0 0,1 1 0 0 0,-1 0 0 0 0,0-1 0 0 0,2 5 0 0 0,0 19 0 0 0,-1-3 0 0 0,1 36 0 0 0,2 3 0 0 0,-1-1 0 0 0,-1-33 0 0 0,-2-23 0 0 0,0 0 0 0 0,0 0 0 0 0,1 0 0 0 0,2 9 0 0 0,2 20 0 0 0,-1-5 0 0 0,-2-4 0 0 0,-2-21 0 0 0,0 0 0 0 0,0 0 0 0 0,0 0 0 0 0,1 0 0 0 0,1 5 0 0 0,-1 28 53 0 0,0-35-47 0 0,-1 1-1 0 0,0-1 0 0 0,0 1 1 0 0,0-1-1 0 0,-1 1 0 0 0,1-1 1 0 0,0 0-1 0 0,-1 1 0 0 0,0-1 1 0 0,1 0-1 0 0,-1 1 1 0 0,0-1-1 0 0,-2 4 0 0 0,2-6-5 0 0,0 1 0 0 0,0 0 0 0 0,0 0 0 0 0,1 0 0 0 0,-1 0 0 0 0,1 0 0 0 0,-1 0 0 0 0,1 0 0 0 0,-1 0 0 0 0,1 0 0 0 0,-1 2 0 0 0,-1 1 0 0 0,2-3 0 0 0,0 1 0 0 0,-1-1 0 0 0,1 0 0 0 0,0 0 0 0 0,-1 0 0 0 0,1 1 0 0 0,0-1 0 0 0,0 0 0 0 0,0 0 0 0 0,1 2 0 0 0,-2 10 0 0 0,0-12 5 0 0,1 0 0 0 0,0 0 0 0 0,0 0-1 0 0,0 0 1 0 0,0 0 0 0 0,0 0 0 0 0,0 0 0 0 0,0 0-1 0 0,0 0 1 0 0,0 0 0 0 0,1 0 0 0 0,-1 1 0 0 0,2 10 124 0 0,-3-8-101 0 0,1-2-14 0 0,-1 0 0 0 0,1 1 0 0 0,-1-1 0 0 0,1 0 0 0 0,0 1 0 0 0,0-1 0 0 0,0 1 0 0 0,1-1 0 0 0,-1 3 0 0 0,1-3-44 0 0,-1 0 0 0 0,0 1 0 0 0,0-1 0 0 0,0 0 0 0 0,0 0 0 0 0,0 0 0 0 0,-2 4 0 0 0,1 14-66 0 0,1-18 96 0 0,0-1 0 0 0,0 1 0 0 0,0-1 0 0 0,-1 1 0 0 0,1-1 0 0 0,0 1 0 0 0,0-1 0 0 0,-2 3 0 0 0,-1 10 0 0 0,2-9 0 0 0,1-5 0 0 0,0 0 0 0 0,0 0 0 0 0,0 0 0 0 0,-1 1 0 0 0,1-1 0 0 0,0 0 0 0 0,0 0 0 0 0,0 0 0 0 0,0 0 0 0 0,-1 0 0 0 0,1 0 0 0 0,0 1 0 0 0,0-1 0 0 0,0 0 0 0 0,-1 0 0 0 0,1 0 0 0 0,0 0 0 0 0,0 0 0 0 0,0 0 0 0 0,-1 0 0 0 0,1 0 0 0 0,0 0 0 0 0,0 0 0 0 0,-1 0 0 0 0,1 0 0 0 0,0 0 0 0 0,0 0 0 0 0,0 0 0 0 0,-1 0 0 0 0,1 0 0 0 0,0 0 0 0 0,0-1 0 0 0,0 1 0 0 0,-1 0 0 0 0,1 0 0 0 0,0 0 0 0 0,0 0 0 0 0,0 0 0 0 0,0 0 0 0 0,-1-1 0 0 0,1 1 0 0 0,0 0 0 0 0,0 0 0 0 0,0 0 0 0 0,0 0 0 0 0,0-1 0 0 0,0 1 0 0 0,0 0 0 0 0,-1 0 0 0 0,1 0 0 0 0,0-1 0 0 0,0 1 0 0 0,0 0 0 0 0,-2-4 0 0 0,-1 0 0 0 0,1 0 0 0 0,0 0 0 0 0,1 0 0 0 0,-1 0 0 0 0,1-1 1 0 0,0 1-1 0 0,-1-6 0 0 0,-4-12-13 0 0,2 7-6 0 0,1 0-1 0 0,-3-27 0 0 0,3 13 8 0 0,-5-72-40 0 0,5 56 40 0 0,1-65-139 0 0,1 39 57 0 0,5-98 30 0 0,-2 134 53 0 0,13-86-42 0 0,-6 59 43 0 0,-3 30-14 0 0,12-38 1 0 0,-7 30 16 0 0,-6 23-184 0 0,10-22-1 0 0,1-2-177 0 0,-1 11-565 0 0,-12 26 563 0 0,-1 0 0 0 0,0 1 0 0 0,0-1 0 0 0,0-1 0 0 0,0 1 0 0 0,-1 0 0 0 0,1 0 0 0 0,0-6 0 0 0,11-47-7870 0 0,-7 25 4599 0 0,1 2-26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39.852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0 203 7455 0 0,'1'0'50'0'0,"0"-1"-1"0"0,-1 0 0 0 0,1 1 0 0 0,-1-1 1 0 0,1 0-1 0 0,-1 1 0 0 0,1-1 0 0 0,-1 0 1 0 0,1 0-1 0 0,-1 1 0 0 0,0-1 1 0 0,1 0-1 0 0,-1 0 0 0 0,0 0 0 0 0,0 0 1 0 0,0 0-1 0 0,0 1 0 0 0,1-2 0 0 0,0-20 391 0 0,-1 22-409 0 0,0-1-1 0 0,0 0 1 0 0,0 1-1 0 0,0-1 0 0 0,0 1 1 0 0,0-1-1 0 0,0 1 1 0 0,1-1-1 0 0,-1 1 1 0 0,0-1-1 0 0,0 1 0 0 0,0-1 1 0 0,1 1-1 0 0,-1-1 1 0 0,0 1-1 0 0,1-1 0 0 0,-1 0 1 0 0,1 1 8 0 0,-1-1-1 0 0,0 1 1 0 0,1-1 0 0 0,-1 1 0 0 0,0 0-1 0 0,0-1 1 0 0,1 1 0 0 0,-1-1 0 0 0,0 1-1 0 0,0-1 1 0 0,0 1 0 0 0,0-1 0 0 0,1 1-1 0 0,-1-1 1 0 0,0 1 0 0 0,0-1 0 0 0,0 1-1 0 0,0-1 1 0 0,0 1 0 0 0,0-1 0 0 0,-1 0-1 0 0,2-10 4306 0 0,0 25-3589 0 0,-3 13-414 0 0,2-26-328 0 0,1 5 13 0 0,0 0 1 0 0,-1-1-1 0 0,1 1 1 0 0,-2 8 0 0 0,4 45 227 0 0,-3-55-232 0 0,0 0 0 0 0,1 0 0 0 0,0 0 0 0 0,0 0 1 0 0,0 0-1 0 0,1 4 0 0 0,3 6 79 0 0,-5-14-94 0 0,0 1-1 0 0,0-1 1 0 0,0 1-1 0 0,0-1 1 0 0,0 1-1 0 0,1-1 1 0 0,-1 1-1 0 0,0-1 1 0 0,0 1-1 0 0,0-1 1 0 0,1 0-1 0 0,-1 1 1 0 0,0-1-1 0 0,1 0 1 0 0,-1 1-1 0 0,0-1 1 0 0,1 0-1 0 0,-1 1 1 0 0,1-1-1 0 0,-1 0 1 0 0,0 0-1 0 0,1 1 1 0 0,-1-1-1 0 0,1 0 1 0 0,-1 0-1 0 0,1 0 1 0 0,-1 0-1 0 0,1 1 1 0 0,-1-1-1 0 0,0 0 1 0 0,1 0-1 0 0,-1 0 0 0 0,1 0 1 0 0,-1 0-1 0 0,1 0 1 0 0,-1 0-1 0 0,1 0 1 0 0,-1-1-1 0 0,1 1 1 0 0,-1 0-1 0 0,1 0 1 0 0,-1 0-1 0 0,1 0 1 0 0,-1-1-1 0 0,0 1 1 0 0,1 0-1 0 0,-1 0 1 0 0,1-1-1 0 0,-1 1 1 0 0,0 0-1 0 0,1-1 1 0 0,-1 1-1 0 0,0 0 1 0 0,1-1-1 0 0,-1 1 1 0 0,0-1-1 0 0,0 1 1 0 0,1 0-1 0 0,-1-1 1 0 0,0 1-1 0 0,0-1 1 0 0,0 1-1 0 0,0-1 1 0 0,0 1-1 0 0,1-1 1 0 0,-1 1-1 0 0,0-1 1 0 0,0 0-1 0 0,1-9-6 0 0,4-18 0 0 0,-3 22 8 0 0,-1 0-1 0 0,1 0 1 0 0,-2 0-1 0 0,1-6 1 0 0,2-13 34 0 0,2-40 134 0 0,-3 14-160 0 0,-2 47 6 0 0,0-1 0 0 0,0 1 0 0 0,0-1 0 0 0,-1 1 0 0 0,1 0 0 0 0,-1-1 0 0 0,-1-3 0 0 0,-1 3-2 0 0,2 4 336 0 0,1 14-92 0 0,-3-2-232 0 0,1-1 0 0 0,-1 1 0 0 0,0 17 0 0 0,1 3 21 0 0,1-19 4 0 0,0 1-1 0 0,1 0 1 0 0,0 0 0 0 0,3 19-1 0 0,-2-16 29 0 0,-1-13-64 0 0,1-1-1 0 0,-1 1 0 0 0,0 0 0 0 0,1-1 0 0 0,-1 1 1 0 0,2 3-1 0 0,-2-6-19 0 0,0 1 1 0 0,0-1-1 0 0,0 0 1 0 0,1 1-1 0 0,-1-1 1 0 0,0 0-1 0 0,0 1 0 0 0,0-1 1 0 0,0 0-1 0 0,0 0 1 0 0,1 1-1 0 0,-1-1 1 0 0,0 0-1 0 0,0 0 0 0 0,0 1 1 0 0,1-1-1 0 0,-1 0 1 0 0,0 0-1 0 0,0 0 1 0 0,1 0-1 0 0,-1 1 1 0 0,0-1-1 0 0,0 0 0 0 0,1 0 1 0 0,-1 0-1 0 0,0 0 1 0 0,1 0-1 0 0,-1 0 1 0 0,0 0-1 0 0,1 0 0 0 0,-1 0 1 0 0,1 0-1 0 0,1-2 19 0 0,0 1-11 0 0,0-1 0 0 0,0 1 0 0 0,0-1 0 0 0,0 1-1 0 0,-1-1 1 0 0,1 0 0 0 0,-1 0 0 0 0,1 0 0 0 0,-1 0 0 0 0,0 0 0 0 0,0 0 0 0 0,0 0 0 0 0,0-1 0 0 0,1-3 0 0 0,8-37 128 0 0,-8 32-94 0 0,7-78 101 0 0,-8 60-144 0 0,1-4 0 0 0,-1 29 0 0 0,-1 2 0 0 0,1 0 0 0 0,-1-1 0 0 0,0 1 0 0 0,0-1 0 0 0,0 1 0 0 0,0-1 0 0 0,-1 1 0 0 0,0-6 0 0 0,2 90 72 0 0,1 36 20 0 0,0-25 227 0 0,-1-42-98 0 0,3 40 215 0 0,-3-79-396 0 0,1 0 0 0 0,0 0 0 0 0,1-1-1 0 0,0 1 1 0 0,7 14 0 0 0,-9-25-39 0 0,-1 0-1 0 0,0 0 1 0 0,0 0 0 0 0,1-1 0 0 0,-1 1 0 0 0,1 0-1 0 0,-1-1 1 0 0,1 1 0 0 0,-1 0 0 0 0,1-1 0 0 0,-1 1-1 0 0,1 0 1 0 0,-1-1 0 0 0,1 1 0 0 0,0-1-1 0 0,-1 1 1 0 0,1-1 0 0 0,0 0 0 0 0,0 1 0 0 0,-1-1-1 0 0,2 1 1 0 0,-1-1 0 0 0,0 0 0 0 0,-1 0 0 0 0,1-1 0 0 0,0 1 0 0 0,-1 0-1 0 0,1 0 1 0 0,-1 0 0 0 0,1-1 0 0 0,0 1 0 0 0,-1 0 0 0 0,1-1 0 0 0,0 1-1 0 0,-1 0 1 0 0,1-1 0 0 0,-1 1 0 0 0,1-1 0 0 0,-1 1 0 0 0,1-1 0 0 0,0 0 0 0 0,2-3 2 0 0,-1 0 0 0 0,1-1 0 0 0,-1 1 0 0 0,1-1 0 0 0,1-5 0 0 0,2-12-3 0 0,-1 1 0 0 0,-1-1 0 0 0,-1 0 0 0 0,0-43 0 0 0,1-2 0 0 0,5-50 0 0 0,2 1 0 0 0,-6 56 0 0 0,-4 72 0 0 0,1-6 0 0 0,-2 0 0 0 0,1 0 0 0 0,-1 10 0 0 0,4 41 0 0 0,-12 71 51 0 0,-6 60 66 0 0,5-69-12 0 0,4-40-18 0 0,1-31 31 0 0,2 0-1 0 0,6 72 0 0 0,-3-102-105 0 0,2 10 30 0 0,0-22-35 0 0,-1-9-23 0 0,0-7-49 0 0,-4-81-77 0 0,-2-34 78 0 0,-1 2 0 0 0,5 82 14 0 0,-3-20 46 0 0,-7-12 4 0 0,10 73 0 0 0,0-1 0 0 0,0 1 0 0 0,0 0 0 0 0,0 0 0 0 0,0 0 0 0 0,0-1 0 0 0,0 1 0 0 0,0 0 0 0 0,-1 0 0 0 0,1 0 0 0 0,0 0 0 0 0,0-1 0 0 0,0 1 0 0 0,0 0 0 0 0,0 0 0 0 0,0 0 0 0 0,-1 0 0 0 0,1 0 0 0 0,0-1 0 0 0,0 1 0 0 0,0 0 0 0 0,0 0 0 0 0,-1 0 0 0 0,1 0 0 0 0,0 0 0 0 0,0 0 0 0 0,0 0 0 0 0,-1 0 0 0 0,1 0 0 0 0,0 0 0 0 0,0 0 0 0 0,0 0 0 0 0,-1 0 0 0 0,1 0 0 0 0,0 0 0 0 0,0 0 0 0 0,0 0 0 0 0,-1 0 0 0 0,1 0 0 0 0,0 0 0 0 0,0 0 0 0 0,0 0 0 0 0,-1 0 0 0 0,1 0 0 0 0,0 0 0 0 0,0 1 0 0 0,0-1 0 0 0,0 0 0 0 0,-1 0 0 0 0,1 0 0 0 0,0 0 0 0 0,0 0 0 0 0,0 0 0 0 0,0 1 0 0 0,0-1 0 0 0,-1 0 0 0 0,1 0 0 0 0,0 0 0 0 0,0 1 0 0 0,0-1 0 0 0,0 0 0 0 0,0 0 0 0 0,0 0 0 0 0,0 1 0 0 0,-4 9-8 0 0,0 0 0 0 0,1 0-1 0 0,0 0 1 0 0,1 1 0 0 0,0 0-1 0 0,0 11 1 0 0,1-14 2 0 0,-21 144 6 0 0,3 13 137 0 0,-5 52 349 0 0,20-160-376 0 0,3 0-1 0 0,6 71 1 0 0,-1-100-99 0 0,2-43 42 0 0,33-397-349 0 0,-35 394 280 0 0,-2-1 0 0 0,0 0 0 0 0,-2-31 0 0 0,-1 43 28 0 0,-5 15 195 0 0,-12 65-242 0 0,4 1 0 0 0,-5 77 0 0 0,6-42 49 0 0,8-11 62 0 0,4-51-27 0 0,1-22-30 0 0,0 0 0 0 0,2-1 0 0 0,9 45-1 0 0,-9-62-18 0 0,5 21 0 0 0,-7-26 0 0 0,1-1 0 0 0,-1 1 0 0 0,1-1 0 0 0,0 1 0 0 0,0-1 0 0 0,-1 0 0 0 0,1 1 0 0 0,0-1 0 0 0,0 0 0 0 0,0 1 0 0 0,0-1 0 0 0,0 0 0 0 0,3 2 0 0 0,-4-3 0 0 0,0 0 0 0 0,0 0 0 0 0,1 0 0 0 0,-1 0 0 0 0,0 0 0 0 0,0 0 0 0 0,0 0 0 0 0,1 0 0 0 0,-1 0 0 0 0,0 0 0 0 0,0 0 0 0 0,1 0 0 0 0,-1 0 0 0 0,0 0 0 0 0,0 0 0 0 0,0 0 0 0 0,1 0 0 0 0,-1 0 0 0 0,0 0 0 0 0,0 0 0 0 0,1 0 0 0 0,-1 0 0 0 0,0 0 0 0 0,0 0 0 0 0,0-1 0 0 0,1 1 0 0 0,-1 0 0 0 0,0 0 0 0 0,0 0 0 0 0,0 0 0 0 0,0 0 0 0 0,0-1 0 0 0,1 1 0 0 0,-1 0 0 0 0,0 0 0 0 0,0 0 0 0 0,0-1 0 0 0,0 1 0 0 0,0 0 0 0 0,0 0 0 0 0,0 0 0 0 0,0-1 0 0 0,0 1 0 0 0,1 0 0 0 0,-1 0 0 0 0,0-1 0 0 0,2-6 0 0 0,0 0 0 0 0,0 0 0 0 0,0 0 0 0 0,-1 0 0 0 0,0-1 0 0 0,0 1 0 0 0,-1-9 0 0 0,2-12 0 0 0,5-85 0 0 0,0 11 0 0 0,11-60 0 0 0,-18 155 0 0 0,-7 63 0 0 0,1-19 0 0 0,-16 76 0 0 0,-2 12 0 0 0,20-81 51 0 0,-1-6 112 0 0,1 51-1 0 0,5-84-142 0 0,-1 0 1 0 0,1 0-1 0 0,0 0 0 0 0,3 8 0 0 0,-4-11-20 0 0,1-1-1 0 0,-1 0 0 0 0,0 0 0 0 0,1 0 0 0 0,-1 0 0 0 0,1 0 0 0 0,-1 0 0 0 0,1 0 0 0 0,0 0 0 0 0,-1 0 1 0 0,1 0-1 0 0,0 0 0 0 0,0 0 0 0 0,0 0 0 0 0,0 0 0 0 0,0 0 0 0 0,0-1 0 0 0,0 1 0 0 0,0 0 0 0 0,0-1 0 0 0,0 1 1 0 0,0-1-1 0 0,0 1 0 0 0,2 0 0 0 0,-2-2-10 0 0,0 1 1 0 0,0 0-1 0 0,-1 0 0 0 0,1-1 1 0 0,0 1-1 0 0,0-1 0 0 0,0 1 1 0 0,0-1-1 0 0,-1 1 0 0 0,1-1 1 0 0,0 1-1 0 0,0-1 1 0 0,-1 1-1 0 0,1-1 0 0 0,-1 0 1 0 0,1 0-1 0 0,0 1 0 0 0,-1-1 1 0 0,1-1-1 0 0,10-18-31 0 0,-10 16 42 0 0,6-13-10 0 0,-1-1-1 0 0,-1 1 1 0 0,4-29-1 0 0,6-20-11 0 0,-9 47-102 0 0,4-23 0 0 0,-10 37 56 0 0,0 2-111 0 0,1 0-1 0 0,-1-1 1 0 0,1 1 0 0 0,0 0 0 0 0,-1 0-1 0 0,2 0 1 0 0,-1 0 0 0 0,0 0 0 0 0,0 0-1 0 0,4-6 1 0 0,11-20-4146 0 0,-14 27 3870 0 0,-1 0 1 0 0,0-1-1 0 0,0 1 1 0 0,0-1-1 0 0,0 0 0 0 0,0 1 1 0 0,0-5-1 0 0,5-11-1693 0 0,7-17-1570 0 0,-7 18 2182 0 0,0 1 0 0 0,10-17-1 0 0,9-3 814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43.010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161 244 4919 0 0,'-1'6'455'0'0,"-14"-9"2958"0"0,14 3-3145 0 0,0 1-1 0 0,0-1 0 0 0,0 1 0 0 0,0-1 1 0 0,0 1-1 0 0,0 0 0 0 0,1-1 1 0 0,-1 1-1 0 0,0 0 0 0 0,0 0 0 0 0,1 0 1 0 0,-1 0-1 0 0,0-1 0 0 0,1 1 1 0 0,-1 0-1 0 0,0 2 0 0 0,-9 20 974 0 0,5-9-558 0 0,3-8-506 0 0,1 0 0 0 0,0-1 0 0 0,0 1 0 0 0,0 0-1 0 0,0 0 1 0 0,1 0 0 0 0,0 0 0 0 0,0 0 0 0 0,1 0-1 0 0,0 0 1 0 0,0 0 0 0 0,2 9 0 0 0,-2-14-92 0 0,0-1-31 0 0,-1 0-54 0 0,1 0 0 0 0,0 0 0 0 0,-1 0 1 0 0,1-1-1 0 0,-1 1 0 0 0,1 0 1 0 0,-1 0-1 0 0,1 0 0 0 0,0 0 1 0 0,-1-1-1 0 0,1 1 0 0 0,-1 0 1 0 0,1-1-1 0 0,-1 1 0 0 0,1 0 0 0 0,-1-1 1 0 0,1 1-1 0 0,-1-1 0 0 0,0 1 1 0 0,1 0-1 0 0,-1-1 0 0 0,0 1 1 0 0,1-1-1 0 0,-1 0 0 0 0,0 1 0 0 0,1-1 1 0 0,-1 1-1 0 0,0-1 0 0 0,0 1 1 0 0,0-1-1 0 0,1 0 0 0 0,0-1 1 0 0,-1 0-4 0 0,3-2 46 0 0,0-1 0 0 0,-1 0-1 0 0,0 1 1 0 0,0-1 0 0 0,-1 0 0 0 0,2-5-1 0 0,7-38-10 0 0,-6 31-50 0 0,-3 14 31 0 0,0-1 1 0 0,0 1-1 0 0,0 0 1 0 0,-1-1-1 0 0,0 1 1 0 0,1-6-1 0 0,1-28 63 0 0,-3 36-75 0 0,1-3-3 0 0,8-2 14 0 0,-7 5 201 0 0,-14 50 489 0 0,12-45-687 0 0,0 0 1 0 0,0 1 0 0 0,-1-1-1 0 0,0 0 1 0 0,-2 5 0 0 0,-5 14 92 0 0,-3 2 19 0 0,10-22-92 0 0,0 1 0 0 0,0 0 0 0 0,0 0 0 0 0,0 1 0 0 0,-1 6 1 0 0,0 1 95 0 0,0 0 0 0 0,-8 17 0 0 0,10-28-88 0 0,0-1-38 0 0,0-1 0 0 0,1 1 0 0 0,-1 0 0 0 0,1 0 0 0 0,-1-1 0 0 0,0 1 0 0 0,1 0 0 0 0,-1-1 0 0 0,1 1 0 0 0,-1-1 1 0 0,1 1-1 0 0,-1-1 0 0 0,1 1 0 0 0,-1-1 0 0 0,1 1 0 0 0,0-1 0 0 0,-1 1 0 0 0,1-1 0 0 0,0 1 0 0 0,-1-1 0 0 0,1 0 1 0 0,0 1-1 0 0,0-1 0 0 0,0 1 0 0 0,0-1 0 0 0,-1 0 0 0 0,1 1 0 0 0,0-1 0 0 0,0-1 0 0 0,0-1 20 0 0,-2-3 7 0 0,1 0 0 0 0,-1-1-1 0 0,1-11 1 0 0,-4-15-19 0 0,-4-32 40 0 0,6 51-72 0 0,0 0 0 0 0,1 0 0 0 0,1-1 0 0 0,1-17 1 0 0,-1 30 11 0 0,1 0 1 0 0,0 0-1 0 0,0 0 1 0 0,-1 0-1 0 0,1 0 1 0 0,-1 0-1 0 0,1 0 1 0 0,-1 1-1 0 0,0-1 1 0 0,0 0-1 0 0,0 0 1 0 0,0 1-1 0 0,0-1 1 0 0,-2-2-1 0 0,2 3 71 0 0,-3 17 0 0 0,2-11-64 0 0,1 1 0 0 0,-1 0 0 0 0,1-1 0 0 0,-1 12-1 0 0,-1 5 13 0 0,-4 58 41 0 0,5-66 46 0 0,0 29 1 0 0,2-13 61 0 0,-1-18-142 0 0,1 0 0 0 0,1 0-1 0 0,0 0 1 0 0,0 0 0 0 0,6 19-1 0 0,-3-25-18 0 0,-1-10 0 0 0,1-5 0 0 0,-4 9 0 0 0,5-15 0 0 0,-3 8 0 0 0,0 0 0 0 0,-1 1 0 0 0,0-1 0 0 0,1-8 0 0 0,3-13 0 0 0,-3 23 0 0 0,-1 0 0 0 0,0 0 0 0 0,0 0 0 0 0,-1 0 0 0 0,0-6 0 0 0,0 0-1 0 0,-1-1 14 0 0,0 1 1 0 0,1-1 0 0 0,2-15 0 0 0,10-106-4 0 0,-11 116-10 0 0,0 9 0 0 0,-1-1 0 0 0,0 1 0 0 0,0 0 0 0 0,-2-12 0 0 0,-3 7 33 0 0,5 13-31 0 0,-1-1 0 0 0,1 1 0 0 0,0 0-1 0 0,0 0 1 0 0,0 0 0 0 0,0 0 0 0 0,0 0 0 0 0,0 0 0 0 0,0 0-1 0 0,-1 0 1 0 0,1 0 0 0 0,0 0 0 0 0,0 0 0 0 0,0 0 0 0 0,0 0 0 0 0,0 0-1 0 0,0 0 1 0 0,-1 0 0 0 0,1 0 0 0 0,0 0 0 0 0,0 0 0 0 0,0 0-1 0 0,0 0 1 0 0,0 0 0 0 0,-1 0 0 0 0,1 0 0 0 0,0 0 0 0 0,0 0 0 0 0,0 0-1 0 0,0 0 1 0 0,0 0 0 0 0,0 0 0 0 0,-1 0 0 0 0,1 0 0 0 0,0 0 0 0 0,0 0-1 0 0,0 1 1 0 0,0-1 0 0 0,0 0 0 0 0,-6 12 121 0 0,6-12-121 0 0,-6 16-15 0 0,1 0 0 0 0,1 0 1 0 0,-4 27-1 0 0,1 53-75 0 0,2-28 59 0 0,-11 111 181 0 0,8-52 22 0 0,8-120-165 0 0,0 1 1 0 0,0-1-1 0 0,1 1 1 0 0,0 0-1 0 0,1-1 1 0 0,2 9-1 0 0,-4-16-9 0 0,0 1 0 0 0,0-1 0 0 0,0 0 0 0 0,0 0 0 0 0,0 1 0 0 0,0-1 0 0 0,0 0 0 0 0,0 0 0 0 0,0 1 0 0 0,0-1 0 0 0,0 0 0 0 0,0 0 0 0 0,1 1 0 0 0,-1-1 0 0 0,0 0 0 0 0,0 0 0 0 0,0 1 0 0 0,0-1 0 0 0,0 0 0 0 0,1 0 0 0 0,-1 0 0 0 0,0 1 0 0 0,0-1 0 0 0,0 0 0 0 0,0 0 0 0 0,1 0 0 0 0,-1 0 0 0 0,0 1 0 0 0,0-1 0 0 0,1 0 0 0 0,-1 0 0 0 0,0 0 0 0 0,0 0 0 0 0,1 0 0 0 0,-1 0 0 0 0,0 0 0 0 0,0 0 0 0 0,1 0 0 0 0,-1 0 0 0 0,0 0 0 0 0,0 0 0 0 0,1 0 0 0 0,-1 0 0 0 0,0 0 0 0 0,0 0 0 0 0,1 0 0 0 0,-1 0 0 0 0,0 0 0 0 0,0 0 0 0 0,1 0 0 0 0,-1-1 0 0 0,0 1 0 0 0,0 0 0 0 0,1 0 0 0 0,-1 0 0 0 0,0 0 0 0 0,0 0 0 0 0,0-1 0 0 0,0 1 0 0 0,1 0 0 0 0,-1 0 0 0 0,2-2 0 0 0,0 0 0 0 0,0 1 0 0 0,0-1 0 0 0,0 0 0 0 0,0 0 0 0 0,-1 0 0 0 0,1 0 0 0 0,-1 0 0 0 0,1 0 0 0 0,-1-1 0 0 0,0 1 0 0 0,0 0 0 0 0,1-4 0 0 0,9-37 0 0 0,-6 22 0 0 0,16-99 0 0 0,-4 15 0 0 0,-2 25 0 0 0,-11 58-19 0 0,-4 14-23 0 0,-3 16 23 0 0,1 2 19 0 0,0 1 0 0 0,1 0 0 0 0,0 11 0 0 0,-3 23 0 0 0,-3 28 0 0 0,2-19 0 0 0,-14 108 0 0 0,10-76 71 0 0,2-9 58 0 0,-9 39 101 0 0,-1 163-1 0 0,17-254-176 0 0,0-4-11 0 0,0-1 0 0 0,2 1 0 0 0,0-1 1 0 0,6 25-1 0 0,-5-38 0 0 0,-3-7-41 0 0,0 0-1 0 0,1 0 0 0 0,-1 0 0 0 0,0 1 0 0 0,0-1 1 0 0,0 0-1 0 0,0 0 0 0 0,0 0 0 0 0,0 0 0 0 0,0 0 1 0 0,0 0-1 0 0,1 0 0 0 0,-1 0 0 0 0,0 0 0 0 0,0 1 1 0 0,0-1-1 0 0,0 0 0 0 0,0 0 0 0 0,0 0 0 0 0,1 0 1 0 0,-1 0-1 0 0,0 0 0 0 0,0 0 0 0 0,0 0 0 0 0,0 0 1 0 0,0 0-1 0 0,1 0 0 0 0,-1 0 0 0 0,0 0 0 0 0,0 0 1 0 0,0 0-1 0 0,0 0 0 0 0,0 0 0 0 0,1 0 0 0 0,-1 0 1 0 0,0 0-1 0 0,0 0 0 0 0,0 0 0 0 0,0-1 0 0 0,0 1 1 0 0,0 0-1 0 0,1 0 0 0 0,-1 0 0 0 0,0 0 0 0 0,0 0 1 0 0,0 0-1 0 0,0 0 0 0 0,0 0 0 0 0,0-1 0 0 0,0 1 1 0 0,0 0-1 0 0,0 0 0 0 0,0 0 0 0 0,1 0 0 0 0,-1 0 1 0 0,0 0-1 0 0,0-1 0 0 0,0 1 0 0 0,2-7-1 0 0,-2 7 1 0 0,3-16 109 0 0,0 0-1 0 0,0-25 1 0 0,1 2-130 0 0,0-24-162 0 0,-3-78-1 0 0,-1-13 158 0 0,1 145 23 0 0,5-138-47 0 0,-6 145-64 0 0,-1 4 44 0 0,-2 12 19 0 0,-2 19 9 0 0,-10 200-4 0 0,10-131 38 0 0,3-51 77 0 0,2 1 0 0 0,3-1 0 0 0,1 0-1 0 0,14 59 1 0 0,-16-101-69 0 0,1-1 0 0 0,0 1 0 0 0,8 14 0 0 0,-11-23 1 0 0,0 0 0 0 0,0 1-1 0 0,0-1 1 0 0,0 0 0 0 0,0 0 0 0 0,0 0-1 0 0,0 1 1 0 0,0-1 0 0 0,0 0 0 0 0,1 0 0 0 0,-1 0-1 0 0,0 0 1 0 0,0 1 0 0 0,0-1 0 0 0,0 0-1 0 0,0 0 1 0 0,0 0 0 0 0,1 0 0 0 0,-1 0-1 0 0,0 1 1 0 0,0-1 0 0 0,0 0 0 0 0,1 0-1 0 0,-1 0 1 0 0,0 0 0 0 0,0 0 0 0 0,0 0-1 0 0,0 0 1 0 0,1 0 0 0 0,-1 0 0 0 0,0 0 0 0 0,0 0-1 0 0,0 0 1 0 0,1 0 0 0 0,-1 0 0 0 0,0 0-1 0 0,0 0 1 0 0,0 0 0 0 0,1 0 0 0 0,-1 0-1 0 0,0 0 1 0 0,0 0 0 0 0,0 0 0 0 0,1 0-1 0 0,-1 0 1 0 0,0-1 0 0 0,0 1 0 0 0,0 0-1 0 0,0 0 1 0 0,1 0 0 0 0,-1 0 0 0 0,0 0 0 0 0,0 0-1 0 0,0-1 1 0 0,0 1 0 0 0,0 0 0 0 0,0 0-1 0 0,1 0 1 0 0,-1-1 0 0 0,0 1 0 0 0,0 0-1 0 0,0 0 1 0 0,0 0 0 0 0,0 0 0 0 0,0-1-1 0 0,0 1 1 0 0,0 0 0 0 0,0 0 0 0 0,0-1-1 0 0,2-4 7 0 0,-1-1 0 0 0,0 0-1 0 0,0 1 1 0 0,0-1 0 0 0,-1 0-1 0 0,0 0 1 0 0,0 0 0 0 0,0 1-1 0 0,-1-1 1 0 0,-1-9 0 0 0,-2-16-6 0 0,5-86 5 0 0,1 37-72 0 0,0 54 26 0 0,-1 22 14 0 0,0-1 1 0 0,-1 1-1 0 0,1-1 0 0 0,-1 0 1 0 0,-1 1-1 0 0,1-5 0 0 0,-1 14-35 0 0,-2 30 5 0 0,8 72-83 0 0,-5-88 139 0 0,-3 25 0 0 0,-1 3 0 0 0,1 72 11 0 0,2 17 210 0 0,0-92-107 0 0,0-33-89 0 0,1 0 0 0 0,0 0 1 0 0,0 0-1 0 0,3 16 0 0 0,13 49 39 0 0,-10-145-64 0 0,1-168 0 0 0,-7 233 0 0 0,2-33 0 0 0,3 0 0 0 0,1-1 0 0 0,15-52 0 0 0,-14 47-51 0 0,-6 33 36 0 0,1-1 0 0 0,5-18 0 0 0,-7 28 15 0 0,1-1 0 0 0,-1 0 0 0 0,0 0 0 0 0,0 0 0 0 0,1 0 0 0 0,-1 1 0 0 0,-1-1 0 0 0,1-2 0 0 0,0 2 0 0 0,0 0 0 0 0,0 0 0 0 0,0 0 0 0 0,0 1 0 0 0,0-1 0 0 0,0 0 0 0 0,0 0 0 0 0,1 0 0 0 0,-1 0 0 0 0,1 0 0 0 0,-1 1 0 0 0,1-1 0 0 0,0 0 0 0 0,0 1 0 0 0,1-3 0 0 0,1 3 0 0 0,0 6 1 0 0,-2 5-17 0 0,-3 45-198 0 0,-4 26 475 0 0,4-50-257 0 0,1-23 8 0 0,0 0 0 0 0,1 0 0 0 0,0-1 0 0 0,1 9 0 0 0,-4 0-12 0 0,3-16 0 0 0,0 1 0 0 0,-1 0 0 0 0,1 0 0 0 0,0 0 0 0 0,-1 0 0 0 0,1 0 0 0 0,0 0 0 0 0,0 0 0 0 0,0 0 0 0 0,0-1 0 0 0,0 1 0 0 0,0 0 0 0 0,0 0 0 0 0,0 0 0 0 0,1 1 0 0 0,-1-2 0 0 0,0 1 0 0 0,0-1 0 0 0,0 0 0 0 0,0 0 0 0 0,1 0 0 0 0,-1 0 0 0 0,0 1 0 0 0,0-1 0 0 0,0 0 0 0 0,0 0 0 0 0,1 0 0 0 0,-1 0 0 0 0,0 0 0 0 0,0 1 0 0 0,0-1 0 0 0,1 0 0 0 0,-1 0 0 0 0,0 0 0 0 0,0 0 0 0 0,0 0 0 0 0,1 0 0 0 0,-1 0 0 0 0,0 0 0 0 0,0 0 0 0 0,1 0 0 0 0,-1 0 0 0 0,0 0 0 0 0,0 0 0 0 0,1 0 0 0 0,-1-1 0 0 0,1 1 0 0 0,0 0 0 0 0,-1-1 0 0 0,1 1 0 0 0,-1-1 0 0 0,1 0 0 0 0,-1 1 0 0 0,1-1 0 0 0,-1 1 0 0 0,1-1 0 0 0,-1 0 0 0 0,0 1 0 0 0,1-1 0 0 0,-1 0 0 0 0,0 0 0 0 0,1 1 0 0 0,-1-1 0 0 0,0 0 0 0 0,0 0 0 0 0,0 1 0 0 0,0-2 0 0 0,1-21 0 0 0,-1 15 0 0 0,10-84 0 0 0,-9 62 0 0 0,8-56 0 0 0,-6 64 0 0 0,0-31 0 0 0,0 0 0 0 0,2-95 0 0 0,0 59 0 0 0,0 17 0 0 0,5-89 0 0 0,9-9 0 0 0,-10 74 0 0 0,-10 78-10 0 0,-1 11 137 0 0,2 9-113 0 0,-1 0-1 0 0,1 1 0 0 0,-1-1 1 0 0,0 1-1 0 0,1-1 0 0 0,-3 4 0 0 0,-3 11 54 0 0,-3 27-81 0 0,-5 39-57 0 0,5-24 71 0 0,5-37 0 0 0,-2 26 0 0 0,3-11 0 0 0,1-28 0 0 0,1 0 0 0 0,0 0 0 0 0,1 0 0 0 0,1 17 0 0 0,-2-11 0 0 0,1-13 0 0 0,0-1 0 0 0,-1 0 0 0 0,1 0 0 0 0,0 1 0 0 0,0-1 0 0 0,0 0 0 0 0,0 0 0 0 0,0 0 0 0 0,0 1 0 0 0,0-1 0 0 0,1 0 0 0 0,-1 0 0 0 0,0 1 0 0 0,0-1 0 0 0,1 1 0 0 0,7 2 16 0 0,-7-4-12 0 0,1-1-1 0 0,-1 0 0 0 0,1 1 1 0 0,-1-1-1 0 0,1 0 0 0 0,-1 0 1 0 0,0 0-1 0 0,1 0 0 0 0,-1 0 1 0 0,0 0-1 0 0,0-1 1 0 0,0 1-1 0 0,0 0 0 0 0,0-1 1 0 0,0 1-1 0 0,0 0 0 0 0,0-1 1 0 0,0-1-1 0 0,7-18-23 0 0,-2 0 0 0 0,0-1 0 0 0,4-33 0 0 0,15-88 20 0 0,-14 74 0 0 0,1-7 0 0 0,-1 11 0 0 0,-1-3 0 0 0,-6 34 0 0 0,-2 21 0 0 0,-1 1 0 0 0,0-20 0 0 0,0 20 11 0 0,-1 11-6 0 0,0-1 0 0 0,1 1 0 0 0,-1 0 0 0 0,0 0 0 0 0,0 0 1 0 0,0-1-1 0 0,0 1 0 0 0,0 0 0 0 0,-1 0 0 0 0,1 0 0 0 0,0-1 0 0 0,0 1 0 0 0,-1 0 0 0 0,1 0 0 0 0,-1 0 0 0 0,1 0 0 0 0,-1 0 0 0 0,-1-2 0 0 0,-11 16 80 0 0,11-10-84 0 0,1-1 1 0 0,-1 1-1 0 0,1 0 1 0 0,0-1-1 0 0,-2 6 0 0 0,-5 11 44 0 0,0-4-39 0 0,-12 34-1 0 0,4-9-5 0 0,13-33 0 0 0,1-1 0 0 0,0 1 0 0 0,-2 12 0 0 0,3-12 0 0 0,-1 0 0 0 0,1 0 0 0 0,-5 10 0 0 0,0-3 0 0 0,0 0 0 0 0,1 0 0 0 0,-5 22 0 0 0,8-28 0 0 0,0 0 0 0 0,-7 15 0 0 0,7-18 0 0 0,-1 1 0 0 0,1 0 0 0 0,0-1 0 0 0,1 1 0 0 0,-1 0 0 0 0,0 11 0 0 0,-3 0 0 0 0,4-16 0 0 0,1 1 0 0 0,-1-1 0 0 0,1 0 0 0 0,-1 0 0 0 0,1 1 0 0 0,-1-1 0 0 0,1 1 0 0 0,0-1 0 0 0,0 0 0 0 0,0 3 0 0 0,1 3 0 0 0,-3-10 0 0 0,7-14 0 0 0,-5 10 0 0 0,1 0 0 0 0,0 0 0 0 0,0 1 0 0 0,0-1 0 0 0,4-12 0 0 0,-3 15 0 0 0,-1-1 0 0 0,-1 0 0 0 0,1 1 0 0 0,-1-1 0 0 0,0-7 0 0 0,0 7 0 0 0,0-1 0 0 0,0 1 0 0 0,1 0 0 0 0,1-7 0 0 0,0 5 0 0 0,0 1 0 0 0,-1-1 0 0 0,0 0 0 0 0,0 0 0 0 0,0 0 0 0 0,-1-1 0 0 0,-1-11 0 0 0,1 12 0 0 0,0 0 0 0 0,0 0 0 0 0,0 0 0 0 0,4-12 0 0 0,-3 11 0 0 0,0 0 0 0 0,0 0 0 0 0,0-11 0 0 0,3-60 0 0 0,-2 64 0 0 0,-2 14 0 0 0,1 0 0 0 0,-1 0 0 0 0,1 0 0 0 0,-1-1 0 0 0,0 1 0 0 0,0 0 0 0 0,0 0 0 0 0,0-1 0 0 0,0 1 0 0 0,0 0 0 0 0,0 0 0 0 0,-1-3 0 0 0,1 4 2 0 0,0 0 0 0 0,0 0 0 0 0,0-1 0 0 0,0 1 0 0 0,0 0 0 0 0,0 0 0 0 0,-1 0 0 0 0,1-1 0 0 0,0 1 0 0 0,0 0 0 0 0,0 0-1 0 0,0 0 1 0 0,-1 0 0 0 0,1 0 0 0 0,0-1 0 0 0,0 1 0 0 0,0 0 0 0 0,-1 0 0 0 0,1 0 0 0 0,0 0 0 0 0,0 0 0 0 0,0 0 0 0 0,-1 0 0 0 0,1 0 0 0 0,0 0 0 0 0,0 0 0 0 0,0 0 0 0 0,-1 0 0 0 0,1 0-1 0 0,0 0 1 0 0,0 0 0 0 0,-1 0 0 0 0,1 0 0 0 0,0 0 0 0 0,0 0 0 0 0,0 0 0 0 0,-1 0 0 0 0,1 0 0 0 0,0 0 0 0 0,0 0 0 0 0,0 1 0 0 0,-1-1 0 0 0,1 0 0 0 0,0 0 0 0 0,0 0 0 0 0,0 0-1 0 0,0 0 1 0 0,-1 1 0 0 0,1-1 0 0 0,0 0 0 0 0,0 0 0 0 0,0 0 0 0 0,0 1 0 0 0,0-1 0 0 0,0 0 0 0 0,0 0 0 0 0,-1 0 0 0 0,1 1 0 0 0,-1 1 7 0 0,-1 0 0 0 0,1 0 0 0 0,0 0 0 0 0,0 0-1 0 0,0 0 1 0 0,0 0 0 0 0,0 0 0 0 0,0 0 0 0 0,0 0 0 0 0,1 1 0 0 0,-1-1 0 0 0,1 0 0 0 0,-1 1 0 0 0,1 2 0 0 0,-5 21 30 0 0,0-13-39 0 0,1-1 0 0 0,0 1 0 0 0,-3 24 0 0 0,6-31 0 0 0,0 1 0 0 0,-1-1 0 0 0,-5 12 0 0 0,5-12 0 0 0,0-1 0 0 0,0 1 0 0 0,1 0 0 0 0,-2 11 0 0 0,2-5 0 0 0,0 2 0 0 0,-1 0 0 0 0,-3 18 0 0 0,1 5 0 0 0,3-30 0 0 0,1 0 0 0 0,-1 0 0 0 0,-3 11 0 0 0,2-6 0 0 0,6-4-19 0 0,-3-8 16 0 0,-1 0-1 0 0,0 0 0 0 0,0 0 0 0 0,1 0 1 0 0,-1 0-1 0 0,0 0 0 0 0,0 0 0 0 0,1 0 0 0 0,-1 1 1 0 0,0-1-1 0 0,0 0 0 0 0,1 0 0 0 0,-1 0 0 0 0,0 0 1 0 0,0-1-1 0 0,1 1 0 0 0,-1 0 0 0 0,0 0 1 0 0,0 0-1 0 0,1 0 0 0 0,-1 0 0 0 0,0 0 0 0 0,0 0 1 0 0,1 0-1 0 0,-1 0 0 0 0,0-1 0 0 0,0 1 1 0 0,1 0-1 0 0,-1 0 0 0 0,0 0 0 0 0,0 0 0 0 0,0-1 1 0 0,0 1-1 0 0,1 0 0 0 0,-1 0 0 0 0,0-1 0 0 0,0 1 1 0 0,0 0-1 0 0,5-14-137 0 0,-2 2 64 0 0,0 9 97 0 0,-1-1-1 0 0,0-1 1 0 0,0 1-1 0 0,-1 0 1 0 0,1 0-1 0 0,-1-1 1 0 0,0 1-1 0 0,0-1 1 0 0,0 1-1 0 0,0-9 1 0 0,-1 8-6 0 0,1 0 0 0 0,1 0 1 0 0,-1 0-1 0 0,0 0 0 0 0,1 0 0 0 0,5-9 0 0 0,5-16-32 0 0,-10 23-2 0 0,4-15-10 0 0,13-34 0 0 0,21-44-23 0 0,-28 64 41 0 0,-11 30 12 0 0,1-1 1 0 0,0 0-1 0 0,5-9 0 0 0,-1-7 16 0 0,-5 22 135 0 0,-5 9-86 0 0,-16 29-1 0 0,14-24-64 0 0,0 2 0 0 0,5-11 0 0 0,1 0 0 0 0,-1 0 0 0 0,0 0 0 0 0,0 0 0 0 0,-1 0 0 0 0,1 0 0 0 0,-4 6 0 0 0,3-5 0 0 0,0 1 0 0 0,0 0 0 0 0,0-1 0 0 0,1 1 0 0 0,-1 6 0 0 0,-3 14 0 0 0,-9 38 0 0 0,12-42 0 0 0,1-22 0 0 0,1 0 0 0 0,0 0 0 0 0,0 0 0 0 0,0 0 0 0 0,0 0 0 0 0,0 0 0 0 0,0 0 0 0 0,0 0 0 0 0,0 0 0 0 0,0 0 0 0 0,0 0 0 0 0,0 0 0 0 0,0 0 0 0 0,0 0 0 0 0,0 0 0 0 0,0 0 0 0 0,0 0 0 0 0,0 0 0 0 0,0 0 0 0 0,0 0 0 0 0,1-8 0 0 0,1 4 0 0 0,0 1 0 0 0,-1 0 0 0 0,1-1 0 0 0,-1 1 0 0 0,0-1 0 0 0,0 1 0 0 0,0-1 0 0 0,-1 1 0 0 0,1-5 0 0 0,0 5 0 0 0,-1 0 0 0 0,1 0 0 0 0,0 0 0 0 0,0 0 0 0 0,0 0 0 0 0,2-4 0 0 0,5-13 0 0 0,13-46 0 0 0,-11 44 0 0 0,-10 18 0 0 0,4 9 0 0 0,8 18 53 0 0,-12-22-57 0 0,1 0 0 0 0,-1 0-1 0 0,1 0 1 0 0,-1 1 0 0 0,1-1-1 0 0,0 0 1 0 0,-1-1-1 0 0,1 1 1 0 0,0 0 0 0 0,0 0-1 0 0,-1 0 1 0 0,1 0-1 0 0,0 0 1 0 0,0-1 0 0 0,2 2-1 0 0,9 6-13 0 0,-8-5 10 0 0,0-1-1 0 0,0 0 0 0 0,0 1 0 0 0,1-1 0 0 0,5 1 0 0 0,-5-2-169 0 0,0-1 0 0 0,0 0 0 0 0,0 0 0 0 0,0 0 0 0 0,0-1 0 0 0,7-1 0 0 0,-7 1-89 0 0,1 0 1 0 0,-1 0 0 0 0,0 1 0 0 0,1 0-1 0 0,-1 0 1 0 0,7 1 0 0 0,-7 0-1185 0 0,1 1 0 0 0,-1 0 1 0 0,0 0-1 0 0,9 5 0 0 0,34 15-10665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44.908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46 63 6391 0 0,'-6'4'662'0'0,"6"-3"-661"0"0,-1-1-1 0 0,0 0 1 0 0,0 1 0 0 0,1-1 0 0 0,-1 0 0 0 0,0 1 0 0 0,0-1-1 0 0,1 0 1 0 0,-1 0 0 0 0,0 1 0 0 0,0-1 0 0 0,1 0-1 0 0,-1 0 1 0 0,0 0 0 0 0,0 0 0 0 0,0 0 0 0 0,1 0 0 0 0,-1-1-1 0 0,0 1 1 0 0,0 0 0 0 0,0 0 0 0 0,1 0 0 0 0,-1-1 0 0 0,0 1-1 0 0,0 0 1 0 0,1-1 0 0 0,-1 1 0 0 0,0-1 0 0 0,1 1-1 0 0,-2-2 1 0 0,0 0 44 0 0,0-1 316 0 0,0 1-1 0 0,1-1 0 0 0,-1 0 1 0 0,1 0-1 0 0,0 0 1 0 0,0 0-1 0 0,0-1 0 0 0,0 1 1 0 0,1 0-1 0 0,-1-5 0 0 0,10-9 1072 0 0,-9 16-1400 0 0,0 1-1 0 0,1 0 1 0 0,-1-1-1 0 0,0 1 0 0 0,1-1 1 0 0,-1 1-1 0 0,1 0 1 0 0,-1-1-1 0 0,0 1 1 0 0,1 0-1 0 0,-1 0 0 0 0,1-1 1 0 0,-1 1-1 0 0,1 0 1 0 0,-1 0-1 0 0,1 0 0 0 0,0 0 1 0 0,-1-1-1 0 0,1 1 1 0 0,-1 0-1 0 0,1 0 1 0 0,-1 0-1 0 0,1 0 0 0 0,-1 0 1 0 0,2 1-1 0 0,12 1 278 0 0,-13-1-315 0 0,1-1 110 0 0,19 2 104 0 0,-12-2-208 0 0,-9 0 1 0 0,1 1 1 0 0,0-1-1 0 0,-1 0 0 0 0,1 0 0 0 0,0 0 0 0 0,-1 0 1 0 0,1 0-1 0 0,0 0 0 0 0,0 0 0 0 0,-1 0 0 0 0,1 0 0 0 0,0 0 1 0 0,0 0-1 0 0,-1 0 0 0 0,1-1 0 0 0,0 1 0 0 0,-1 0 0 0 0,1 0 1 0 0,0-1-1 0 0,-1 1 0 0 0,1 0 0 0 0,-1-1 0 0 0,2 0 0 0 0,2-1 50 0 0,-4 1 28 0 0,4 0-169 0 0,5 8 937 0 0,-9-7-841 0 0,0 0-1 0 0,1 0 1 0 0,-1 1 0 0 0,0-1 0 0 0,0 1-1 0 0,1-1 1 0 0,-1 0 0 0 0,0 1-1 0 0,0-1 1 0 0,0 1 0 0 0,0-1 0 0 0,0 0-1 0 0,0 1 1 0 0,0-1 0 0 0,1 1-1 0 0,-1-1 1 0 0,0 1 0 0 0,0-1 0 0 0,-1 0-1 0 0,1 1 1 0 0,0-1 0 0 0,0 1-1 0 0,0-1 1 0 0,0 0 0 0 0,0 1 0 0 0,0-1-1 0 0,-1 1 1 0 0,1-1 0 0 0,0 0-1 0 0,-1 1 1 0 0,-9 10 135 0 0,4-5-38 0 0,5-5-85 0 0,0 1-1 0 0,0-1 1 0 0,0 0-1 0 0,0 1 1 0 0,0-1-1 0 0,-1 0 1 0 0,1 0 0 0 0,0 0-1 0 0,-1 0 1 0 0,1 0-1 0 0,-1 0 1 0 0,1 0-1 0 0,-1 0 1 0 0,1-1-1 0 0,-1 1 1 0 0,1 0-1 0 0,-1-1 1 0 0,0 0 0 0 0,1 1-1 0 0,-1-1 1 0 0,0 0-1 0 0,0 0 1 0 0,1 0-1 0 0,-1 0 1 0 0,-2 0-1 0 0,3 0-9 0 0,1 0-1 0 0,-1 0 0 0 0,1 0 1 0 0,-1 0-1 0 0,1 0 1 0 0,0 0-1 0 0,-1 0 1 0 0,1 0-1 0 0,-1 0 0 0 0,1 1 1 0 0,-1-1-1 0 0,1 0 1 0 0,-1 0-1 0 0,1 1 0 0 0,0-1 1 0 0,-1 0-1 0 0,1 0 1 0 0,-1 1-1 0 0,1-1 0 0 0,0 0 1 0 0,-1 1-1 0 0,1 0 1 0 0,-1-1-2 0 0,1 0 1 0 0,0 1-1 0 0,0-1 1 0 0,-1 0-1 0 0,1 1 1 0 0,0-1-1 0 0,-1 0 1 0 0,1 0-1 0 0,0 1 1 0 0,-1-1-1 0 0,1 0 1 0 0,0 0-1 0 0,-1 0 1 0 0,1 1-1 0 0,-1-1 1 0 0,1 0-1 0 0,0 0 1 0 0,-1 0-1 0 0,1 0 1 0 0,-1 0-1 0 0,1 0 1 0 0,-1 0-1 0 0,-5-1 48 0 0,6 1-49 0 0,0 0 0 0 0,-1-1 1 0 0,1 1-1 0 0,0 0 1 0 0,0 0-1 0 0,-1 0 1 0 0,1 0-1 0 0,0 0 1 0 0,-1 0-1 0 0,1 0 0 0 0,0 0 1 0 0,-1 0-1 0 0,1 0 1 0 0,0 0-1 0 0,-1 0 1 0 0,1 0-1 0 0,0 0 1 0 0,-1 0-1 0 0,1 0 1 0 0,0 0-1 0 0,-1 0 0 0 0,1 0 1 0 0,0 0-1 0 0,-1 1 1 0 0,1-1-1 0 0,0 0 1 0 0,-1 0-1 0 0,1 0 1 0 0,0 0-1 0 0,0 1 0 0 0,-1-1 1 0 0,1 0-1 0 0,0 0 1 0 0,0 1-1 0 0,0-1 1 0 0,-1 0-1 0 0,1 1 1 0 0,0-1-1 0 0,0 0 1 0 0,0 0-1 0 0,0 1 0 0 0,0-1 1 0 0,-1 0-1 0 0,1 1 1 0 0,0-1-1 0 0,-2 0 57 0 0,-5-2 272 0 0,11 5 118 0 0,-3-2-452 0 0,0-1 0 0 0,-1 1 0 0 0,1-1 0 0 0,0 0 0 0 0,0 1 0 0 0,0-1 0 0 0,-1 0 0 0 0,1 0 0 0 0,0 1 0 0 0,0-1 0 0 0,0 0 0 0 0,0 0 0 0 0,0 0 0 0 0,0 0 0 0 0,-1 0 0 0 0,1 0 0 0 0,0-1 0 0 0,0 1 0 0 0,1 0 0 0 0,-2-1 0 0 0,1 1 0 0 0,-1-1 0 0 0,1 1 0 0 0,0 0 0 0 0,-1-1 0 0 0,1 1 0 0 0,-1 0 0 0 0,1 0 0 0 0,0-1 0 0 0,-1 1 0 0 0,1 0 0 0 0,0 0 0 0 0,-1 0 0 0 0,1 0 0 0 0,0 0 0 0 0,-1 0 0 0 0,1 0 0 0 0,-1 0 0 0 0,1 0 0 0 0,0 0 0 0 0,-1 0 0 0 0,1 0 0 0 0,0 1 0 0 0,-1-1 0 0 0,2 0 0 0 0,-2 1 0 0 0,0-1 0 0 0,1 0 0 0 0,-1 0 0 0 0,0 0 0 0 0,1 0 0 0 0,-1 0 0 0 0,1 1 0 0 0,-1-1 0 0 0,1 0 0 0 0,-1 0 0 0 0,0 0 0 0 0,1 0 0 0 0,-1 0 0 0 0,1 0 0 0 0,-1 0 0 0 0,0-1 0 0 0,1 1 0 0 0,-1 0 0 0 0,1 0 0 0 0,0 0 0 0 0,0-1 0 0 0,0 1 0 0 0,0-1 0 0 0,0 1 0 0 0,0-1 0 0 0,0 1 0 0 0,0 0 0 0 0,0-1 0 0 0,0 1 0 0 0,1 0 0 0 0,-1 0 0 0 0,0 0 0 0 0,0 0 0 0 0,0 0 0 0 0,0 0 0 0 0,1 0 0 0 0,-1 0 0 0 0,0 1 0 0 0,0-1 0 0 0,0 0 0 0 0,0 1 0 0 0,0-1 0 0 0,2 1 0 0 0,-2 0 0 0 0,0-1 0 0 0,0 0 0 0 0,0 1 0 0 0,0-1 0 0 0,0 0 0 0 0,0 0 0 0 0,0 0 0 0 0,0 0 0 0 0,0 0 0 0 0,0 0 0 0 0,-1 0 0 0 0,1-1 0 0 0,0 1 0 0 0,0 0 0 0 0,0 0 0 0 0,1-1 0 0 0,-1 1 0 0 0,0-1 0 0 0,0 1 0 0 0,0 0 0 0 0,0-1 0 0 0,0 1 0 0 0,0 0 0 0 0,0 0 0 0 0,0 0 0 0 0,1 0 0 0 0,-1 0 0 0 0,1 0 0 0 0,6 2 0 0 0,-7-1 0 0 0,0-1 0 0 0,0 0 0 0 0,1 1 0 0 0,-1-1 0 0 0,1 0 0 0 0,-1 0 0 0 0,0 0 0 0 0,1 0 0 0 0,-1 0 0 0 0,0 0 0 0 0,1 0 0 0 0,-1 0 0 0 0,0-1 0 0 0,2 1 0 0 0,36-4 224 0 0,-37 4-210 0 0,-1-1-1 0 0,1 1 0 0 0,-1 0 1 0 0,0 0-1 0 0,1 0 1 0 0,-1 0-1 0 0,1 0 0 0 0,-1 1 1 0 0,1-1-1 0 0,1 1 1 0 0,11 1 72 0 0,-11-2-45 0 0,0 0 0 0 0,0 1 0 0 0,0 0 0 0 0,-1-1 0 0 0,1 1 0 0 0,0 0 0 0 0,0 0 0 0 0,2 2 0 0 0,1 3-17 0 0,-2-2 30 0 0,0-2-42 0 0,5 1 93 0 0,12 8 273 0 0,-21-11-363 0 0,-1-1-1 0 0,1 1 1 0 0,-1 0-1 0 0,1-1 1 0 0,0 1 0 0 0,-1-1-1 0 0,1 1 1 0 0,-1 0-1 0 0,1-1 1 0 0,-1 1-1 0 0,1 0 1 0 0,-1-1 0 0 0,1 1-1 0 0,-1 0 1 0 0,0 0-1 0 0,1 0 1 0 0,-1-1-1 0 0,1 1 1 0 0,-1 0-1 0 0,0 0 1 0 0,-19-2-223 0 0,7 1 156 0 0,2 1-6 0 0,11 0 57 0 0,-1 0 1 0 0,1 0 0 0 0,-1 0-1 0 0,1 0 1 0 0,-1 0 0 0 0,1 0-1 0 0,-1 0 1 0 0,1 0 0 0 0,-1 0-1 0 0,1 0 1 0 0,-1 0 0 0 0,1 0-1 0 0,-1 0 1 0 0,1 0 0 0 0,-1-1-1 0 0,1 1 1 0 0,-1-1 0 0 0,-5-2-181 0 0,-6-7-299 0 0,9 8 522 0 0,-6-6 11 0 0,6 6-36 0 0,-11-4 84 0 0,10 3-85 0 0,3 2-11 0 0,0 0-1 0 0,0 0 1 0 0,0 0-1 0 0,0 0 0 0 0,0 0 1 0 0,-1 1-1 0 0,1-1 1 0 0,0 0-1 0 0,0 1 1 0 0,-1-1-1 0 0,1 1 1 0 0,-3-1-1 0 0,-4-1-4 0 0,-1 3 0 0 0,4 3 552 0 0,6-6-409 0 0,2 5-65 0 0,1 4-83 0 0,-1-3-74 0 0,11 14-162 0 0,-8-12 252 0 0,-4-4 17 0 0,3 1 56 0 0,21 1-67 0 0,-24-4-37 0 0,9 9-21 0 0,-9-8 245 0 0,-1-3-118 0 0,-1 1-81 0 0,1 0 0 0 0,0-1 0 0 0,-1 1 0 0 0,1 0-1 0 0,0-1 1 0 0,0 1 0 0 0,0 0 0 0 0,0 0 0 0 0,2-2 0 0 0,-2 2-113 0 0,0-1 24 0 0,7-1-3101 0 0,-8 3 3121 0 0,0 0-1 0 0,1 0 0 0 0,-1 0 1 0 0,0 0-1 0 0,1 0 1 0 0,-1-1-1 0 0,0 1 1 0 0,0 0-1 0 0,1 0 0 0 0,-1 0 1 0 0,0 0-1 0 0,0-1 1 0 0,1 1-1 0 0,-1 0 1 0 0,0 0-1 0 0,0-1 1 0 0,0 1-1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45.831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173 95 5871 0 0,'0'1'451'0'0,"-1"-2"-88"0"0,0 0-1 0 0,0 0 1 0 0,-1 0-1 0 0,1 0 1 0 0,0 1-1 0 0,-1-1 1 0 0,1 0-1 0 0,0 1 1 0 0,-1-1 0 0 0,-1 1-1 0 0,-30-3 1034 0 0,17 2-623 0 0,6 1-409 0 0,-4 0-16 0 0,9-1-214 0 0,1 0-1 0 0,-1 1 1 0 0,1-1-1 0 0,-1 1 1 0 0,-4 1-1 0 0,5-1 22 0 0,0 0 0 0 0,0 0 0 0 0,0 0 0 0 0,0-1 0 0 0,1 1-1 0 0,-1-1 1 0 0,-4-1 0 0 0,6 1 156 0 0,0 0-189 0 0,1 0 0 0 0,-1 0 0 0 0,0 0 1 0 0,1 0-1 0 0,-1 0 0 0 0,1-1 0 0 0,-2-1 0 0 0,4 2-114 0 0,0-1-1 0 0,0 1 1 0 0,0 0 0 0 0,0 0-1 0 0,1 0 1 0 0,-1-1-1 0 0,0 2 1 0 0,1-1-1 0 0,-1 0 1 0 0,1 0-1 0 0,-1 0 1 0 0,3 0 0 0 0,22-8-184 0 0,-16 7 174 0 0,0-1 0 0 0,0 0 0 0 0,0-1-1 0 0,16-7 1 0 0,-10 5 16 0 0,-14 6 9 0 0,0-1 0 0 0,0 1 0 0 0,0-1 0 0 0,0 0 0 0 0,0 0 1 0 0,0 0-1 0 0,3-2 0 0 0,7-1 5 0 0,-3 2-213 0 0,-6 2 103 0 0,2 2 80 0 0,-4-2 66 0 0,-12 7 120 0 0,10-6-178 0 0,1-1 0 0 0,-1 1 0 0 0,0 0 0 0 0,1-1 0 0 0,-1 1 0 0 0,0-1 0 0 0,0 1 0 0 0,0-1 0 0 0,1 0 0 0 0,-1 1 0 0 0,0-1 0 0 0,0 0 0 0 0,0 0 0 0 0,-1 1 0 0 0,-10 3 42 0 0,7-3-48 0 0,0 0 0 0 0,0-1 0 0 0,-1 0 0 0 0,1 0 0 0 0,0 0 0 0 0,-5-1 0 0 0,6 0 0 0 0,3 1 0 0 0,-1 1 0 0 0,1-1 0 0 0,0 0 0 0 0,0 0 0 0 0,-1 1 0 0 0,1-1 0 0 0,0 0 0 0 0,0 1 0 0 0,0-1 0 0 0,-2 2 0 0 0,-11 2 0 0 0,10-4 2 0 0,3 0 2 0 0,-1 0 0 0 0,0 0-1 0 0,1 0 1 0 0,-1 0 0 0 0,1 0-1 0 0,-1 1 1 0 0,1-1 0 0 0,-1 1-1 0 0,1-1 1 0 0,-1 1-1 0 0,1-1 1 0 0,-1 1 0 0 0,1 0-1 0 0,0 0 1 0 0,-1-1 0 0 0,0 2-1 0 0,-9 2-1 0 0,10-4-6 0 0,0 1 0 0 0,1-1 0 0 0,-1 0 0 0 0,0 0 0 0 0,1 0 0 0 0,-1 0 0 0 0,0 1 0 0 0,1-1 0 0 0,-1 0 0 0 0,0 0 0 0 0,1 1 0 0 0,-1-1 1 0 0,1 1-1 0 0,-1-1 0 0 0,0 1 0 0 0,1-1 0 0 0,-1 1 0 0 0,0 0 0 0 0,2 5-11 0 0,0 0 5 0 0,1-3-33 0 0,1 0 33 0 0,-2-2 3 0 0,0 0-1 0 0,0-1 1 0 0,0 1-1 0 0,1 0 1 0 0,-1 0-1 0 0,0 0 1 0 0,1-1-1 0 0,-1 1 1 0 0,0-1 0 0 0,1 1-1 0 0,-1-1 1 0 0,3 1-1 0 0,3 2-57 0 0,-6-2 63 0 0,1 0-1 0 0,-1-1 1 0 0,1 1 0 0 0,0 0-1 0 0,-1-1 1 0 0,1 0 0 0 0,0 1-1 0 0,0-1 1 0 0,-1 0-1 0 0,1 0 1 0 0,0 0 0 0 0,2 0-1 0 0,35 4 3 0 0,-29-1 0 0 0,-1 0 0 0 0,0 0 0 0 0,0 1 0 0 0,15 9 0 0 0,-20-11-2 0 0,10 13-60 0 0,13 3-210 0 0,-26-18 267 0 0,-1 0 0 0 0,1 0 0 0 0,-1 0 0 0 0,1 0 0 0 0,-1 0 1 0 0,1 0-1 0 0,-1-1 0 0 0,1 1 0 0 0,-1 0 0 0 0,1 0 0 0 0,-1-1 0 0 0,1 1 0 0 0,-1 0 0 0 0,1 0 0 0 0,-1-1 0 0 0,1 0 0 0 0,-1 1-7 0 0,37 0-202 0 0,-31 1 165 0 0,-6-1 34 0 0,1 0 1 0 0,0 0 0 0 0,0 0-1 0 0,0 0 1 0 0,0 0 0 0 0,0 0-1 0 0,0 0 1 0 0,-1 0 0 0 0,1 0-1 0 0,0 0 1 0 0,0-1 0 0 0,0 1-1 0 0,0 0 1 0 0,-1-1 0 0 0,1 1-1 0 0,0 0 1 0 0,0-1 0 0 0,1 0-1 0 0,-2 1 11 0 0,0 0 0 0 0,0 0 1 0 0,0-1-1 0 0,1 1 0 0 0,-1 0 0 0 0,0 0 0 0 0,0 0 0 0 0,0 0 0 0 0,1 0 0 0 0,-1 0 1 0 0,0 0-1 0 0,0 0 0 0 0,0 0 0 0 0,1 0 0 0 0,-1 0 0 0 0,0 0 0 0 0,0 0 0 0 0,1 0 0 0 0,-1 0 1 0 0,0 0-1 0 0,0 0 0 0 0,0 0 0 0 0,1 0 0 0 0,-1 0 0 0 0,0 1 0 0 0,0-1 0 0 0,0 0 1 0 0,1 0-1 0 0,6 2-66 0 0,8-1-115 0 0,-15-1 146 0 0,1 1 0 0 0,-1-1 0 0 0,1 0 0 0 0,-1 0 1 0 0,0 0-1 0 0,1 0 0 0 0,-1 1 0 0 0,1-1 0 0 0,-1 0 0 0 0,0 0 0 0 0,1 1 0 0 0,-1-1 0 0 0,0 0 0 0 0,1 1 0 0 0,-1-1 0 0 0,0 0 0 0 0,0 1 0 0 0,1-1 0 0 0,-1 0 0 0 0,0 1 0 0 0,0-1 0 0 0,0 1 0 0 0,1-1 0 0 0,-1 1 0 0 0,0-1 0 0 0,0 0 0 0 0,0 1 0 0 0,0-1 0 0 0,0 1 0 0 0,0-1 0 0 0,0 1 0 0 0,0 0-4 0 0,-1-1 1 0 0,1 0 0 0 0,0 1 0 0 0,-1-1-1 0 0,1 0 1 0 0,-1 0 0 0 0,1 1-1 0 0,0-1 1 0 0,-1 0 0 0 0,1 0 0 0 0,-1 0-1 0 0,1 0 1 0 0,-1 0 0 0 0,1 1-1 0 0,-1-1 1 0 0,1 0 0 0 0,-1 0 0 0 0,1 0-1 0 0,-1 0 1 0 0,1 0 0 0 0,-1-1 0 0 0,1 1-1 0 0,0 0 1 0 0,-1 0 0 0 0,1 0-1 0 0,-1 0 1 0 0,1 0 0 0 0,-1-1 0 0 0,1 1-1 0 0,-1 0 1 0 0,1-1 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46.415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1 5639 0 0,'0'0'436'0'0,"2"1"-265"0"0,6 1 43 0 0,-1 0 1 0 0,1 0-1 0 0,-1-1 1 0 0,1 0-1 0 0,0 0 0 0 0,12-1 1 0 0,24 3 797 0 0,17-1 83 0 0,27 22-422 0 0,-33-5-673 0 0,-29-11 0 0 0,-22-6 0 0 0,1 0 0 0 0,0 0 0 0 0,0-1 0 0 0,0 1 0 0 0,8 0 0 0 0,22 5 0 0 0,4 0 0 0 0,2 1 0 0 0,-30-5 0 0 0,0-1 0 0 0,12 1 0 0 0,13 2 0 0 0,-27-3 0 0 0,0-1 0 0 0,0 0 0 0 0,15 0 0 0 0,-15-1 0 0 0,-1 1 0 0 0,1-1 0 0 0,13 5 0 0 0,18 0 0 0 0,-10-2 0 0 0,-12-1 0 0 0,1-2 0 0 0,26-1 0 0 0,-4-2-208 0 0,-18 2-165 0 0,0-2 0 0 0,29-6-1 0 0,-1 0-938 0 0,-33 7-141 0 0,22-6 1 0 0,39-15-2363 0 0,-39 15 3127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0 802 6679 0 0,'0'0'2498'0'0,"16"-7"-1017"0"0,82-26 2288 0 0,-89 29-3628 0 0,0 1-1 0 0,-1-2 1 0 0,11-5 0 0 0,-11 5 57 0 0,0 0 0 0 0,0 1 1 0 0,10-3-1 0 0,40-6 433 0 0,-38 10-445 0 0,36-12 0 0 0,-27 6-51 0 0,-24 8-101 0 0,0 0-1 0 0,0 0 1 0 0,-1-1-1 0 0,1 0 1 0 0,0 1 0 0 0,-1-2-1 0 0,1 1 1 0 0,7-6-1 0 0,4-4 51 0 0,1 1 0 0 0,34-16 0 0 0,-12 6 40 0 0,-35 19-39 0 0,8-5 42 0 0,0 0 0 0 0,1 1-1 0 0,0 1 1 0 0,13-5 0 0 0,-4 4-99 0 0,37-18 0 0 0,-26 10 419 0 0,-27 12-368 0 0,0-2 1 0 0,1 1 0 0 0,6-6 0 0 0,9-5 186 0 0,5-1-477 0 0,34-15 135 0 0,-16 1 76 0 0,-39 26 8 0 0,0-1 0 0 0,-1 0 0 0 0,1 0 0 0 0,-1 0 0 0 0,7-7 0 0 0,6-5 8 0 0,8-5-16 0 0,-19 12 0 0 0,-3 6 0 0 0,-1 1 0 0 0,1-1-1 0 0,0 1 1 0 0,0 0 0 0 0,7-2-1 0 0,7-4 14 0 0,17-10 42 0 0,20-11-110 0 0,-34 17 82 0 0,25-10-1 0 0,47-17 166 0 0,-9 2-328 0 0,-46 18 208 0 0,42-14 0 0 0,-3 1-8 0 0,-73 31-55 0 0,0 0 0 0 0,0 0 1 0 0,0 0-1 0 0,0 0 0 0 0,1 1 0 0 0,4-1 0 0 0,-8 1-9 0 0,1 0 0 0 0,0 1 0 0 0,0-1 0 0 0,0-1 0 0 0,0 1 0 0 0,0 0 0 0 0,0 0 0 0 0,0-1 0 0 0,0 1 0 0 0,3-2 0 0 0,2-1 0 0 0,-4 3 0 0 0,0-1 0 0 0,0 1 0 0 0,-1-1 0 0 0,1 0 0 0 0,0-1 0 0 0,0 1 0 0 0,0 0 0 0 0,4-4 0 0 0,15-8 0 0 0,-21 12 17 0 0,7-5-53 0 0,19-1 263 0 0,-27 7-226 0 0,0 0-1 0 0,0 0 1 0 0,0 0-1 0 0,0 0 1 0 0,0 0-1 0 0,1 0 1 0 0,-1 0-1 0 0,0 0 1 0 0,0-1 0 0 0,0 1-1 0 0,0 0 1 0 0,1 0-1 0 0,-1 0 1 0 0,0 0-1 0 0,0 0 1 0 0,0 0-1 0 0,1 0 1 0 0,-1 0-1 0 0,0 0 1 0 0,0 0-1 0 0,0 0 1 0 0,0 0-1 0 0,1 0 1 0 0,-1 0-1 0 0,0 0 1 0 0,0 0 0 0 0,0 0-1 0 0,0 0 1 0 0,1 0-1 0 0,-1 1 1 0 0,0-1-1 0 0,0 0 1 0 0,0 0-1 0 0,0 0 1 0 0,1 0-1 0 0,-1 0 1 0 0,0 0-1 0 0,0 0 1 0 0,0 1-1 0 0,0-1 1 0 0,0 0-1 0 0,3 1-6 0 0,11-4-86 0 0,-10 3 40 0 0,-2-1 40 0 0,0 1 1 0 0,0 0 0 0 0,-1-1-1 0 0,1 1 1 0 0,0-1-1 0 0,0 0 1 0 0,-1 1-1 0 0,1-1 1 0 0,1-1 0 0 0,-3 2 10 0 0,0 0 1 0 0,-1 0-1 0 0,1 0 1 0 0,0 0 0 0 0,0 1-1 0 0,0-1 1 0 0,-1 0-1 0 0,1 0 1 0 0,0 0 0 0 0,0 0-1 0 0,0 0 1 0 0,-1 1-1 0 0,1-1 1 0 0,0 0 0 0 0,0 0-1 0 0,0 0 1 0 0,0 1-1 0 0,0-1 1 0 0,0 0 0 0 0,-1 0-1 0 0,1 0 1 0 0,0 1-1 0 0,0-1 1 0 0,0 0 0 0 0,0 0-1 0 0,0 1 1 0 0,0-1-1 0 0,0 0 1 0 0,0 0 0 0 0,0 1-1 0 0,0-1 1 0 0,0 0-1 0 0,0 0 1 0 0,0 1 0 0 0,-1 2 0 0 0,-12 14 92 0 0,4-4-56 0 0,-12 7 92 0 0,-36 27 0 0 0,7-2-296 0 0,5-5 168 0 0,26-23-70 0 0,3-2-119 0 0,-22 16 0 0 0,27-22 154 0 0,0 0 1 0 0,1 1-1 0 0,-10 11 0 0 0,-17 16-34 0 0,22-18 69 0 0,-2 1 0 0 0,-1-3-4 0 0,0 1 0 0 0,0 1 0 0 0,-22 34 0 0 0,15-21-49 0 0,-45 67-230 0 0,52-77 296 0 0,12-16-13 0 0,1 1-1 0 0,-10 15 1 0 0,11-13-31 0 0,3-6 19 0 0,0 0 0 0 0,0-1-1 0 0,0 1 1 0 0,0 0 0 0 0,0-1-1 0 0,-1 1 1 0 0,0-1 0 0 0,1 0-1 0 0,-1 1 1 0 0,0-1 0 0 0,-3 3 0 0 0,4-5-197 0 0,1 1 0 0 0,-1-1 0 0 0,1 0 0 0 0,-1 0 0 0 0,1 0 0 0 0,-1 0 0 0 0,1 0 0 0 0,-1 0 1 0 0,0 0-1 0 0,1 0 0 0 0,-1 0 0 0 0,1 0 0 0 0,-1 0 0 0 0,1 0 0 0 0,-1 0 0 0 0,1 0 0 0 0,-1-1 1 0 0,1 1-1 0 0,-1 0 0 0 0,1 0 0 0 0,-1-1 0 0 0,1 1 0 0 0,0 0 0 0 0,-1 0 0 0 0,1-1 0 0 0,-1 1 1 0 0,1-1-1 0 0,0 1 0 0 0,-1 0 0 0 0,0-1 0 0 0,-11-14-9084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47.084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62 7631 0 0,'24'1'412'0'0,"38"-5"0"0"0,-8 0-428 0 0,52-5-44 0 0,91-1 38 0 0,-100 2-61 0 0,-32 1 266 0 0,-3 1 195 0 0,49-2 181 0 0,55 3-682 0 0,-98 4-688 0 0,18 1-1444 0 0,12-1-2875 0 0,-68 6 4526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47.827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 0 6735 0 0,'0'0'1071'0'0,"11"12"57"0"0,-10-11-1120 0 0,-1 0 0 0 0,0-1 0 0 0,1 0-1 0 0,-1 1 1 0 0,1-1 0 0 0,-1 1 0 0 0,1-1 0 0 0,-1 1 0 0 0,1-1 0 0 0,0 0 0 0 0,-1 1-1 0 0,1-1 1 0 0,-1 0 0 0 0,1 0 0 0 0,0 1 0 0 0,-1-1 0 0 0,1 0 0 0 0,0 0 0 0 0,-1 0-1 0 0,1 0 1 0 0,0 0 0 0 0,-1 0 0 0 0,1 0 0 0 0,0 0 0 0 0,-1 0 0 0 0,1 0-1 0 0,1-1 1 0 0,2 1 9 0 0,2 1 10 0 0,0-1 0 0 0,0 1 0 0 0,0-1 0 0 0,11-1-1 0 0,11 1 559 0 0,53 0 1723 0 0,21-3-1177 0 0,-72 4-1115 0 0,29 2-247 0 0,0 2-2532 0 0,-56-5 2180 0 0,-1 0 0 0 0,1 0-1 0 0,-1 0 1 0 0,0-1-1 0 0,1 1 1 0 0,-1-1 0 0 0,0 0-1 0 0,1 0 1 0 0,-1 0 0 0 0,0 0-1 0 0,0 0 1 0 0,0 0 0 0 0,0-1-1 0 0,2-1 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8:52.260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2179 7919 0 0,'0'0'610'0'0,"9"4"14"0"0,13-3 608 0 0,-8-1-647 0 0,3 1 226 0 0,9 2 126 0 0,19 6-268 0 0,-43-9-655 0 0,-1 1-1 0 0,1-1 0 0 0,0 0 1 0 0,-1 0-1 0 0,1 0 0 0 0,-1 0 1 0 0,1 0-1 0 0,-1 0 1 0 0,3-1-1 0 0,-3 1-2 0 0,0-1 0 0 0,0 1 0 0 0,0 0 0 0 0,1 0-1 0 0,-1 0 1 0 0,0 0 0 0 0,0 0 0 0 0,0 0 0 0 0,0 0 0 0 0,1 1 0 0 0,-1-1 0 0 0,0 0 0 0 0,0 1 0 0 0,0-1-1 0 0,2 1 1 0 0,-1 1 5 0 0,1-1-1 0 0,-1 1 0 0 0,1 0 1 0 0,-1 0-1 0 0,0 0 0 0 0,0 0 0 0 0,0 0 1 0 0,0 1-1 0 0,0-1 0 0 0,-1 1 1 0 0,1-1-1 0 0,-1 1 0 0 0,1 0 1 0 0,-1-1-1 0 0,0 1 0 0 0,0 0 1 0 0,0 0-1 0 0,-1 0 0 0 0,1 0 1 0 0,-1 0-1 0 0,1-1 0 0 0,-1 1 1 0 0,0 0-1 0 0,0 0 0 0 0,0 0 0 0 0,-1 0 1 0 0,1 0-1 0 0,-1 0 0 0 0,0 0 1 0 0,1 0-1 0 0,-1 0 0 0 0,0 0 1 0 0,-1-1-1 0 0,-1 5 0 0 0,0-1-2 0 0,0 1 0 0 0,0 0-1 0 0,-2 8 1 0 0,-7 19-158 0 0,-33 64 61 0 0,37-80 68 0 0,1 0 0 0 0,-8 30 1 0 0,5-14 8 0 0,5-16 7 0 0,1 0 1 0 0,-1 20-1 0 0,1-9-11 0 0,3-20 5 0 0,0-1 1 0 0,0 1 0 0 0,1 0-1 0 0,1 0 1 0 0,0 0 0 0 0,0 0-1 0 0,0 0 1 0 0,1 0 0 0 0,3 8-1 0 0,1-8 6 0 0,-5-8 17 0 0,0 0-1 0 0,0 0 1 0 0,0 0-1 0 0,0 0 0 0 0,0 0 1 0 0,0-1-1 0 0,0 1 1 0 0,1 0-1 0 0,-1-1 0 0 0,0 1 1 0 0,0-1-1 0 0,0 1 1 0 0,1-1-1 0 0,-1 0 1 0 0,0 0-1 0 0,1 1 0 0 0,-1-1 1 0 0,0 0-1 0 0,1 0 1 0 0,-1 0-1 0 0,0 0 1 0 0,2-1-1 0 0,-1 0 8 0 0,0 1-1 0 0,0-1 1 0 0,0 0 0 0 0,0 0 0 0 0,-1 0-1 0 0,1-1 1 0 0,0 1 0 0 0,-1 0-1 0 0,1-1 1 0 0,-1 1 0 0 0,1-1 0 0 0,1-3-1 0 0,2-2 7 0 0,0-1 0 0 0,-1 0 1 0 0,0 0-1 0 0,-1-1 0 0 0,4-11 0 0 0,-2 0-109 0 0,0-1 1 0 0,-1 0-1 0 0,-2 0 1 0 0,1-36-1 0 0,-3 40 96 0 0,-1 0 0 0 0,-1 0 0 0 0,-1 1 0 0 0,0-1 0 0 0,-1 1 1 0 0,-8-22-1 0 0,12 38 6 0 0,0-1 0 0 0,0 1 0 0 0,0 0 0 0 0,0-1 0 0 0,0 1 0 0 0,-1-1 0 0 0,1 1 0 0 0,0 0 0 0 0,0-1 0 0 0,0 1 1 0 0,-1 0-1 0 0,1-1 0 0 0,0 1 0 0 0,-1 0 0 0 0,1 0 0 0 0,0-1 0 0 0,0 1 0 0 0,-1 0 0 0 0,1 0 0 0 0,0-1 0 0 0,-1 1 1 0 0,1 0-1 0 0,-1 0 0 0 0,1 0 0 0 0,0 0 0 0 0,-1 0 0 0 0,1-1 0 0 0,-1 1 0 0 0,1 0 0 0 0,0 0 0 0 0,-1 0 0 0 0,1 0 0 0 0,-1 0 1 0 0,1 0-1 0 0,0 0 0 0 0,-1 0 0 0 0,1 1 0 0 0,-1-1 0 0 0,1 0 0 0 0,0 0 0 0 0,-1 0 0 0 0,1 0 0 0 0,0 0 0 0 0,-1 1 0 0 0,1-1 1 0 0,0 0-1 0 0,-1 0 0 0 0,1 1 0 0 0,0-1 0 0 0,-1 0 0 0 0,1 0 0 0 0,0 1 0 0 0,-1 0 0 0 0,0 0 22 0 0,-1 1 0 0 0,1 0 0 0 0,0-1 0 0 0,0 1 1 0 0,0 0-1 0 0,0 0 0 0 0,0 0 0 0 0,0 0 0 0 0,0 0 0 0 0,0 4 0 0 0,-6 25-7 0 0,6-24 2 0 0,-3 20 58 0 0,2 1 1 0 0,2 36-1 0 0,-1 6 17 0 0,-5 217 456 0 0,7-240-627 0 0,11 59 1 0 0,-8-84 51 0 0,1 1 0 0 0,1-1 0 0 0,1-1 0 0 0,16 37 0 0 0,-22-54 4 0 0,0-3 0 0 0,-1 1 0 0 0,1-1 0 0 0,-1 0 0 0 0,1 1 0 0 0,0-1 0 0 0,0 0 0 0 0,-1 0 0 0 0,1 0 0 0 0,0 1 0 0 0,0-1 0 0 0,0 0 0 0 0,2 1 0 0 0,-2-1-8 0 0,-1-1 0 0 0,1 1-1 0 0,-1-1 1 0 0,1 1 0 0 0,-1-1-1 0 0,1 1 1 0 0,-1-1 0 0 0,1 1-1 0 0,-1-1 1 0 0,1 1 0 0 0,0-1-1 0 0,-1 0 1 0 0,1 1 0 0 0,0-1-1 0 0,-1 0 1 0 0,1 0 0 0 0,0 1-1 0 0,-1-1 1 0 0,1 0 0 0 0,0 0 0 0 0,0 0-1 0 0,0 0 1 0 0,0 0 3 0 0,-1-1 1 0 0,1 1-1 0 0,0 0 0 0 0,-1 0 1 0 0,1-1-1 0 0,-1 1 0 0 0,1-1 1 0 0,-1 1-1 0 0,1-1 0 0 0,-1 1 1 0 0,1-1-1 0 0,-1 1 0 0 0,1-1 1 0 0,-1 1-1 0 0,0-1 0 0 0,1 1 1 0 0,-1-1-1 0 0,1 0 0 0 0,0-3 11 0 0,0 1-1 0 0,0-1 1 0 0,0 0-1 0 0,0 1 1 0 0,0-1-1 0 0,0-7 1 0 0,-3-20-386 0 0,-1 1-1 0 0,-9-41 1 0 0,6 38 303 0 0,-4-54 0 0 0,9 78 45 0 0,1 0 0 0 0,-1-1 0 0 0,-4-16 0 0 0,4 25-32 0 0,1 0 76 0 0,0 1 0 0 0,-1 0 0 0 0,1 0 0 0 0,0 0 0 0 0,-1 0 0 0 0,1 0 0 0 0,0-1 0 0 0,-1 1 0 0 0,1 0 0 0 0,-1 0 0 0 0,1 0 0 0 0,0 0 0 0 0,-1 0 0 0 0,1 0 0 0 0,0 1 0 0 0,-1-1 0 0 0,1 0 0 0 0,-1 0 0 0 0,1 0 0 0 0,0 0 0 0 0,-1 0 0 0 0,1 0 0 0 0,0 1 0 0 0,-1-1 0 0 0,1 0 0 0 0,-1 1 27 0 0,0 0-1 0 0,0 0 0 0 0,0 1 1 0 0,0-1-1 0 0,1 0 1 0 0,-1 0-1 0 0,0 0 0 0 0,1 1 1 0 0,-1-1-1 0 0,1 0 1 0 0,-1 1-1 0 0,1-1 0 0 0,-1 3 1 0 0,-1 21 177 0 0,1-19-148 0 0,-2 65 177 0 0,9 116 0 0 0,0-117-283 0 0,49 387 178 0 0,-51-432-349 0 0,-3-16 36 0 0,0 0 0 0 0,1-1 0 0 0,4 12-1 0 0,-6-18 14 0 0,1-1-133 0 0,0-1 287 0 0,0-6-97 0 0,-1-7-153 0 0,-5-11-62 0 0,0 1-1 0 0,-14-36 1 0 0,-7-27-359 0 0,25 84 696 0 0,-2-10 151 0 0,1-1 1 0 0,-1-19-1 0 0,3 32-168 0 0,0 0 0 0 0,0-1 0 0 0,0 1 1 0 0,0 0-1 0 0,0-1 0 0 0,0 1 0 0 0,0 0 0 0 0,0-1 0 0 0,0 1 0 0 0,-1 0 0 0 0,1-1 0 0 0,0 1 0 0 0,0 0 0 0 0,0-1 0 0 0,0 1 0 0 0,0 0 0 0 0,-1 0 0 0 0,1-1 1 0 0,0 1-1 0 0,0 0 0 0 0,-1 0 0 0 0,1-1 0 0 0,0 1 0 0 0,0 0 0 0 0,-1 0 0 0 0,1 0 0 0 0,0-1 0 0 0,-1 1 0 0 0,1 0 0 0 0,0 0 0 0 0,-1 0 0 0 0,1 0 0 0 0,0 0 0 0 0,-1 0 1 0 0,1 0-1 0 0,0 0 0 0 0,-1 0 0 0 0,1 0 0 0 0,0 0 0 0 0,-1 0 0 0 0,1 0 0 0 0,0 0 0 0 0,-1 0 0 0 0,1 0 0 0 0,0 0 0 0 0,-1 0 0 0 0,1 0 0 0 0,0 0 0 0 0,-1 1 1 0 0,1-1-1 0 0,0 0 0 0 0,-1 0 0 0 0,1 0 0 0 0,0 1 0 0 0,0-1 0 0 0,-1 0 0 0 0,1 0 0 0 0,0 1 0 0 0,0-1 0 0 0,0 0 0 0 0,-1 1 0 0 0,-2 12 188 0 0,0 0 0 0 0,1 1 0 0 0,1-1 0 0 0,0 1 0 0 0,0-1 0 0 0,2 1-1 0 0,2 18 1 0 0,-1 13 275 0 0,-1-28-312 0 0,0-1 0 0 0,1 1 0 0 0,6 22 0 0 0,-6-30-94 0 0,-1-6-4 0 0,5 2-5 0 0,-3-9-30 0 0,0-5-5 0 0,2-24-48 0 0,-1 0 0 0 0,-1 0 0 0 0,-3-58-1 0 0,-19-100 40 0 0,4 59 110 0 0,-9-213 884 0 0,9 106-376 0 0,10 159-516 0 0,-3-26-56 0 0,-6-36 252 0 0,13 131-270 0 0,0 1 1 0 0,1-1-1 0 0,0 1 0 0 0,1-1 0 0 0,4-18 1 0 0,-3 20-26 0 0,-1 6-10 0 0,0-1-1 0 0,0 1 0 0 0,0-1 0 0 0,0 1 0 0 0,4-7 0 0 0,-4 9-2 0 0,-1 1-1 0 0,1-1 1 0 0,-1 1-1 0 0,1 0 1 0 0,-1-1-1 0 0,1 1 0 0 0,-1-1 1 0 0,1 1-1 0 0,-1 0 1 0 0,1-1-1 0 0,-1 1 1 0 0,1 0-1 0 0,-1 0 1 0 0,1 0-1 0 0,0-1 1 0 0,-1 1-1 0 0,1 0 1 0 0,-1 0-1 0 0,1 0 1 0 0,0 0-1 0 0,-1 0 1 0 0,1 0-1 0 0,0 0 1 0 0,-1 0-1 0 0,1 0 0 0 0,-1 0 1 0 0,1 0-1 0 0,0 1 1 0 0,-1-1-1 0 0,1 0 1 0 0,-1 0-1 0 0,1 1 1 0 0,0-1-1 0 0,-1 0 1 0 0,2 1-1 0 0,0 1-46 0 0,0-1-1 0 0,0 0 0 0 0,0 1 1 0 0,0 0-1 0 0,0-1 0 0 0,0 1 1 0 0,2 3-1 0 0,2 4-20 0 0,-1-1-1 0 0,-1 2 0 0 0,1-1 1 0 0,-2 0-1 0 0,1 1 0 0 0,-1 0 1 0 0,-1-1-1 0 0,0 1 1 0 0,0 0-1 0 0,0 12 0 0 0,-1 11-261 0 0,-5 58-1 0 0,-5-28 21 0 0,2-24 151 0 0,-10 42-176 0 0,7-56 154 0 0,6-17 110 0 0,4-6 125 0 0,-3 1 150 0 0,2-1-40 0 0,-1-6-62 0 0,1 0-83 0 0,0 0-1 0 0,0 0 0 0 0,1-1 0 0 0,0 1 1 0 0,0 0-1 0 0,0 0 0 0 0,0 0 0 0 0,1-6 1 0 0,1-8-5 0 0,4-74 155 0 0,-3 48-61 0 0,2 0 1 0 0,14-51-1 0 0,-10 47-33 0 0,4-24 9 0 0,26-109-80 0 0,-32 161 168 0 0,1 0 0 0 0,0 1 0 0 0,16-26 0 0 0,-23 44-88 0 0,-1 0-13 0 0,3 0-54 0 0,0 6-13 0 0,-3 9-1 0 0,0 0-1 0 0,-1 0 0 0 0,-1 0 0 0 0,0 0 1 0 0,0 0-1 0 0,-6 15 0 0 0,0 5-59 0 0,-35 121-96 0 0,25-99-132 0 0,-16 95 0 0 0,32-145 243 0 0,2 0 0 0 0,-1 0 0 0 0,1 0 0 0 0,0 0 0 0 0,0 1 0 0 0,1-1 0 0 0,1 7 0 0 0,-2-13 48 0 0,0 0 0 0 0,0 1 0 0 0,0-1-1 0 0,0 0 1 0 0,0 1 0 0 0,0-1 0 0 0,0 0 0 0 0,0 0-1 0 0,0 1 1 0 0,0-1 0 0 0,0 0 0 0 0,1 0 0 0 0,-1 1-1 0 0,0-1 1 0 0,0 0 0 0 0,0 0 0 0 0,0 0 0 0 0,1 1-1 0 0,-1-1 1 0 0,0 0 0 0 0,0 0 0 0 0,1 0 0 0 0,-1 0-1 0 0,0 1 1 0 0,0-1 0 0 0,1 0 0 0 0,-1 0 0 0 0,0 0-1 0 0,0 0 1 0 0,1 0 0 0 0,-1 0 0 0 0,0 0 0 0 0,0 0-1 0 0,1 0 1 0 0,-1 0 0 0 0,0 0 0 0 0,1 0 0 0 0,-1 0-1 0 0,0 0 1 0 0,11-9 130 0 0,-7 4-61 0 0,-1 1 0 0 0,0-1 0 0 0,4-9 0 0 0,32-96 473 0 0,3 2-662 0 0,4-28 324 0 0,-38 114-199 0 0,0 1 0 0 0,2 0 0 0 0,0 0 0 0 0,1 1 0 0 0,16-21 0 0 0,-19 28-105 0 0,-8 11 85 0 0,1 1 0 0 0,-1 0 1 0 0,1-1-1 0 0,0 1 1 0 0,-1 0-1 0 0,1 0 0 0 0,0-1 1 0 0,0 1-1 0 0,0 0 1 0 0,0 0-1 0 0,0 0 0 0 0,0 0 1 0 0,0 0-1 0 0,0 0 1 0 0,0 0-1 0 0,1 1 0 0 0,-1-1 1 0 0,2 0-1 0 0,0 16-233 0 0,-3-13 236 0 0,-1-1 0 0 0,1 1 0 0 0,0 0 1 0 0,-1-1-1 0 0,0 1 0 0 0,1-1 0 0 0,-1 1 1 0 0,0-1-1 0 0,0 1 0 0 0,0-1 0 0 0,0 1 1 0 0,-1 1-1 0 0,-9 15-46 0 0,11-15 54 0 0,-7 20-2 0 0,-13 31-1 0 0,-36 87-5 0 0,-5 20-44 0 0,33-71 54 0 0,10-28 0 0 0,10-36-46 0 0,2 0 0 0 0,0 1-1 0 0,-4 46 1 0 0,10-71 34 0 0,-1 0-1 0 0,1 0 1 0 0,0 1 0 0 0,0-1-1 0 0,0 0 1 0 0,1 0 0 0 0,-1 1-1 0 0,0-1 1 0 0,1 0 0 0 0,-1 0-1 0 0,3 4 1 0 0,1 6 465 0 0,7-41-165 0 0,13-154 208 0 0,-17 69-451 0 0,8-72 54 0 0,23-89 699 0 0,-32 236-752 0 0,4-23-32 0 0,23-82 0 0 0,-21 99-14 0 0,-8 25 0 0 0,10-24 0 0 0,8-31-13 0 0,-16 56-49 0 0,-5 14 35 0 0,0 1-1 0 0,0-1 1 0 0,1 0-1 0 0,0 1 1 0 0,3-6-1 0 0,-1-6-97 0 0,-3 11 90 0 0,-1 5 32 0 0,0 0 0 0 0,0 0-1 0 0,0-1 1 0 0,0 1 0 0 0,0 0-1 0 0,0 0 1 0 0,0-1 0 0 0,0 1-1 0 0,0 0 1 0 0,0 0 0 0 0,0-1-1 0 0,0 1 1 0 0,0 0 0 0 0,0 0 0 0 0,1-1-1 0 0,-1 1 1 0 0,0 0 0 0 0,0 0-1 0 0,0 0 1 0 0,0 0 0 0 0,1-1-1 0 0,-1 1 1 0 0,0 0 0 0 0,0 0-1 0 0,0 0 1 0 0,1 0 0 0 0,-1-1 0 0 0,0 1-1 0 0,0 0 1 0 0,1 0 0 0 0,-1 0-1 0 0,0 0 1 0 0,0 0 0 0 0,1 0-1 0 0,-1 0 1 0 0,0 0 0 0 0,0 0-1 0 0,1 0 1 0 0,-1 0 0 0 0,0 0-1 0 0,5 2-37 0 0,-4-2 24 0 0,0 1-1 0 0,0-1 1 0 0,0 1 0 0 0,0-1 0 0 0,0 1-1 0 0,-1 0 1 0 0,1-1 0 0 0,0 1-1 0 0,0 0 1 0 0,0 0 0 0 0,-1 0 0 0 0,1-1-1 0 0,0 1 1 0 0,-1 0 0 0 0,1 0 0 0 0,-1 0-1 0 0,1 0 1 0 0,-1 0 0 0 0,1 0-1 0 0,-1 0 1 0 0,0 0 0 0 0,1 2 0 0 0,-1 1-24 0 0,1 0 0 0 0,-1 0 0 0 0,0 0 0 0 0,-1 7 0 0 0,0 5-112 0 0,1-10 117 0 0,0 1 0 0 0,0-1 0 0 0,-1 1 0 0 0,0-1 0 0 0,0 1 0 0 0,-3 11 0 0 0,0-5 3 0 0,2 0 0 0 0,-1 1-1 0 0,1 14 1 0 0,-2 6-26 0 0,-9 76-21 0 0,11-98 80 0 0,1 1 0 0 0,1 15 0 0 0,-1 13 0 0 0,-7 27-536 0 0,7-61 524 0 0,1-5 400 0 0,0-4-276 0 0,0-10 26 0 0,0-4 73 0 0,3-24 0 0 0,-3 14-52 0 0,0 21-128 0 0,0 0 1 0 0,0 1 0 0 0,0-1 0 0 0,3-9 0 0 0,1-2-26 0 0,0 0 0 0 0,2-24 0 0 0,11-71-6 0 0,-13 82 0 0 0,11-46 0 0 0,-13 65 0 0 0,11-33 0 0 0,-8 26 0 0 0,5-24 0 0 0,8-34 288 0 0,-5 25-170 0 0,-11 42 75 0 0,0-14 100 0 0,-3 19-217 0 0,0 14-81 0 0,-5 25-62 0 0,-17 54-285 0 0,-6 6 236 0 0,22-68 61 0 0,5-20 71 0 0,0 0-1 0 0,0-1 1 0 0,-6 14-1 0 0,5-6 193 0 0,4-12 148 0 0,2-9-179 0 0,-2 4-156 0 0,-1 1 0 0 0,1-1 0 0 0,0 1-1 0 0,0-1 1 0 0,0 1 0 0 0,0 0 0 0 0,0-1 0 0 0,0 1-1 0 0,2-2 1 0 0,8-10 139 0 0,12-35 123 0 0,-20 43-276 0 0,-1-1 0 0 0,1 0 0 0 0,-1 0 0 0 0,0-1 0 0 0,1-5 0 0 0,5-16 4 0 0,-1 5-11 0 0,-1 0 0 0 0,4-34 0 0 0,1-3 0 0 0,4-31-3 0 0,-8 36 24 0 0,12-103 187 0 0,-15 126-231 0 0,0 1-22 0 0,1-1 0 0 0,2 1 1 0 0,13-41-1 0 0,-17 66 38 0 0,-1 0-1 0 0,-1-1 0 0 0,1 1 1 0 0,-1-1-1 0 0,0 1 0 0 0,-1-8 1 0 0,-1 12-3 0 0,-1 6 7 0 0,-3 8 5 0 0,4-10-2 0 0,-10 31-241 0 0,-8 46-1 0 0,3-14-11 0 0,2 4 156 0 0,6-27 98 0 0,6-32 6 0 0,1 0-1 0 0,1 16 1 0 0,-2 9 172 0 0,2-30-148 0 0,-1-2-26 0 0,1 0 1 0 0,0-1 0 0 0,0 1-1 0 0,0 0 1 0 0,1-1-1 0 0,-1 1 1 0 0,0 0-1 0 0,1-1 1 0 0,0 1-1 0 0,2 4 1 0 0,-1 0 53 0 0,-1-6 26 0 0,8-3 72 0 0,-8 1-142 0 0,1 0 1 0 0,-1 0-1 0 0,0-1 0 0 0,0 1 0 0 0,0 0 1 0 0,0-1-1 0 0,0 1 0 0 0,0-1 0 0 0,0 1 1 0 0,0-1-1 0 0,-1 0 0 0 0,1 1 0 0 0,0-1 1 0 0,-1 0-1 0 0,1-3 0 0 0,3-8 69 0 0,6-13 41 0 0,12-54 0 0 0,-17 58-108 0 0,29-106 36 0 0,-3 22-53 0 0,-17 64 0 0 0,19-43-1 0 0,-10 31 13 0 0,-17 39 4 0 0,14-24 1 0 0,-12 25-83 0 0,10-23 0 0 0,3-3-22 0 0,-2 2 0 0 0,5-18 8 0 0,-13 35 80 0 0,-11 21 0 0 0,0 0 0 0 0,0 0 0 0 0,0 1 0 0 0,0-1 0 0 0,0 0 0 0 0,0 0 0 0 0,-1 0 0 0 0,1 0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0,0-1 0 0 0,-1 1 0 0 0,1 0 0 0 0,0 0 0 0 0,0 0 0 0 0,0 0 0 0 0,0 0 0 0 0,0 0 0 0 0,0 0 0 0 0,0-1 0 0 0,0 1 0 0 0,0 0 0 0 0,0 0 0 0 0,0 0 0 0 0,0 0 0 0 0,0 0 0 0 0,0 0 0 0 0,-10 18-25 0 0,9-15 8 0 0,0 0 0 0 0,-1 0 1 0 0,0 1-1 0 0,1-1 0 0 0,-4 4 1 0 0,-8 9-81 0 0,1 2 0 0 0,-19 36 0 0 0,6-10 8 0 0,-27 57 27 0 0,19-34 53 0 0,-16 46 7 0 0,39-88-6 0 0,-18 63-238 0 0,20-60 260 0 0,8-21 196 0 0,6-18-2 0 0,16-50 67 0 0,8-32-158 0 0,9-44-19 0 0,-23 86 50 0 0,14-38-56 0 0,-11 28-262 0 0,-14 42 94 0 0,13-30 0 0 0,27-61 16 0 0,-37 92 38 0 0,-6 12 4 0 0,1 1 0 0 0,-1-1 0 0 0,1 1 0 0 0,0 0 0 0 0,1 0 0 0 0,-1 0 0 0 0,5-4 0 0 0,-2-1-59 0 0,-6 8 67 0 0,0 1-1 0 0,1 0 1 0 0,-1 0 0 0 0,1 0 0 0 0,-1 0-1 0 0,1 0 1 0 0,0 0 0 0 0,-1 0 0 0 0,1 0-1 0 0,0 0 1 0 0,0 0 0 0 0,0 0 0 0 0,0 1-1 0 0,0-1 1 0 0,-1 0 0 0 0,1 0-1 0 0,2 0 1 0 0,-3 1 4 0 0,0 0 0 0 0,1 1 0 0 0,-1-1 0 0 0,0 0 0 0 0,0 0 0 0 0,0 0-1 0 0,0 0 1 0 0,0 1 0 0 0,0-1 0 0 0,0 0 0 0 0,0 0 0 0 0,0 1 0 0 0,0-1 0 0 0,0 0 0 0 0,0 0 0 0 0,0 0-1 0 0,0 1 1 0 0,0-1 0 0 0,0 0 0 0 0,0 0 0 0 0,0 1 0 0 0,0-1 0 0 0,0 0 0 0 0,0 0 0 0 0,0 0 0 0 0,0 1-1 0 0,0-1 1 0 0,0 0 0 0 0,0 0 0 0 0,0 0 0 0 0,-1 1 0 0 0,1-1 0 0 0,0 0 0 0 0,0 0 0 0 0,0 1 0 0 0,-5 8-101 0 0,5-9 105 0 0,-3 4-29 0 0,1 1 0 0 0,0 0 0 0 0,1 0 1 0 0,-1 0-1 0 0,-1 9 0 0 0,-3 11-72 0 0,-11 26-72 0 0,-20 51 60 0 0,5-14 59 0 0,5-10 58 0 0,-41 102 77 0 0,46-120 26 0 0,-8 21 55 0 0,-13 33-96 0 0,14-36-10 0 0,20-55 83 0 0,8-21 287 0 0,1-4-406 0 0,0 1 0 0 0,0 0 0 0 0,-1 0 0 0 0,1-1 0 0 0,0 1 0 0 0,0 0 0 0 0,0-1 0 0 0,1 1 0 0 0,-1 0 0 0 0,0-1 0 0 0,1-1 0 0 0,15-41 50 0 0,20-63 89 0 0,0-18-157 0 0,-5 25 0 0 0,-23 76 0 0 0,22-52-264 0 0,-27 67 162 0 0,-47 142-804 0 0,21-60 708 0 0,21-67 196 0 0,-118 322-14 0 0,102-287 98 0 0,1 0 0 0 0,-17 74 0 0 0,24-77 65 0 0,6-26-127 0 0,0 1 0 0 0,2 0 0 0 0,0-1 0 0 0,0 1 0 0 0,0 17 1 0 0,3-24 16 0 0,-1-5-16 0 0,0 0 0 0 0,1 1 0 0 0,-1-1 0 0 0,0 1 0 0 0,0-1 0 0 0,0 1 0 0 0,-1-1 0 0 0,1 1 0 0 0,0-1 0 0 0,-1 1 0 0 0,1-1 0 0 0,-1 0 0 0 0,0 3 1 0 0,25-72 240 0 0,-22 60-246 0 0,1 1 0 0 0,-1-1 0 0 0,-1 0 0 0 0,1 0 0 0 0,0-16 0 0 0,-2 14-55 0 0,1 0 0 0 0,1 0 0 0 0,3-13 0 0 0,0 1 40 0 0,-5 17-3 0 0,1 0-1 0 0,0 0 1 0 0,0 1 0 0 0,3-7 0 0 0,12-39-116 0 0,-13 40 136 0 0,-1-1 0 0 0,2-15 0 0 0,-2 18-8 0 0,0 2-26 0 0,-2 5-68 0 0,-7 17-384 0 0,6-2 413 0 0,-1 0-1 0 0,0 0 1 0 0,-1 0-1 0 0,-1 0 1 0 0,0-1 0 0 0,-10 21-1 0 0,-5 13 44 0 0,5-12 12 0 0,12-28 17 0 0,-1 0 0 0 0,1 0 0 0 0,0 0 0 0 0,1 1-1 0 0,-1-1 1 0 0,2 1 0 0 0,-1-1 0 0 0,1 1 0 0 0,0-1 0 0 0,2 12 0 0 0,3-27 363 0 0,0-1 1 0 0,7-19 0 0 0,-7 15-294 0 0,2 0 0 0 0,8-13 1 0 0,0-1-14 0 0,0-1-21 0 0,-5 12-24 0 0,-1-1-1 0 0,8-24 1 0 0,-2 1 20 0 0,-7 18-54 0 0,11-41 0 0 0,2-51-77 0 0,23-103 154 0 0,-15 95-72 0 0,-20 85 0 0 0,23-82 0 0 0,-29 105 0 0 0,-3 13 0 0 0,1-1 0 0 0,-1 0 0 0 0,0 0 0 0 0,1 1 0 0 0,-1-1 0 0 0,1 0 0 0 0,0 1 0 0 0,0-1 0 0 0,0 0 0 0 0,0 1 0 0 0,2-3 0 0 0,11-14 0 0 0,-5 7 0 0 0,8-1-10 0 0,-17 11 7 0 0,1 0 1 0 0,-1 1-1 0 0,1-1 1 0 0,-1 0-1 0 0,1 1 1 0 0,-1-1-1 0 0,1 1 1 0 0,-1-1 0 0 0,1 1-1 0 0,0-1 1 0 0,-1 1-1 0 0,1 0 1 0 0,0-1-1 0 0,-1 1 1 0 0,1 0 0 0 0,0-1-1 0 0,0 1 1 0 0,-1 0-1 0 0,1 0 1 0 0,1 0-1 0 0,2-1 1 0 0,0-2 10 0 0,0 1 0 0 0,0-1-1 0 0,0 0 1 0 0,-1-1 0 0 0,1 1-1 0 0,-1-1 1 0 0,0 1 0 0 0,0-1-1 0 0,3-5 1 0 0,-1 2-21 0 0,0 0 5 0 0,-1 0 0 0 0,0-1 0 0 0,0 0 0 0 0,0 0 0 0 0,-1 0 0 0 0,-1 0 0 0 0,4-14 0 0 0,8-11 72 0 0,2 4-74 0 0,-10 12-39 0 0,-3 9 61 0 0,0 0 0 0 0,0 0 0 0 0,1-13 1 0 0,4 4-67 0 0,-7 14 55 0 0,1 0 1 0 0,0 1-1 0 0,0-1 0 0 0,0 1 1 0 0,4-4-1 0 0,3-4 45 0 0,21-35 291 0 0,-30 44-364 0 0,2 0-12 0 0,-1-1 0 0 0,0 1 1 0 0,0-1-1 0 0,0 0 0 0 0,0 0 0 0 0,-1 0 1 0 0,1 1-1 0 0,0-1 0 0 0,-1 0 0 0 0,1 0 0 0 0,-1 0 1 0 0,0 0-1 0 0,0 0 0 0 0,0 0 0 0 0,0 0 1 0 0,0 0-1 0 0,0 0 0 0 0,0 0 0 0 0,0 0 0 0 0,-1 0 1 0 0,0-2-1 0 0,1 3-289 0 0,-6-12-2459 0 0,-10-12 775 0 0,10-17-12308 0 0,6 41 13856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1.136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13 71 4031 0 0,'4'-1'81'0'0,"-4"1"-72"0"0,1 0 0 0 0,-1 0-1 0 0,1 0 1 0 0,-1-1 0 0 0,1 1 0 0 0,-1 0 0 0 0,1 0 0 0 0,-1 0-1 0 0,1-1 1 0 0,-1 1 0 0 0,1 0 0 0 0,-1 0 0 0 0,1-1-1 0 0,-1 1 1 0 0,1 0 0 0 0,-1-1 0 0 0,0 1 0 0 0,1-1-1 0 0,-1 1 1 0 0,0-1 0 0 0,1 1 0 0 0,-1 0 0 0 0,0-1-1 0 0,1 1 1 0 0,-1-1 0 0 0,0 1 0 0 0,0-1 0 0 0,0 0-1 0 0,1 1 1 0 0,-1-1 0 0 0,0 1 0 0 0,0-1 0 0 0,0 1-1 0 0,0-1 1 0 0,0 1 0 0 0,0-1 0 0 0,0 1 0 0 0,-1-2-1 0 0,1 2 3 0 0,0-1-1 0 0,0 1 0 0 0,0 0 0 0 0,0 0 0 0 0,0-1 1 0 0,0 1-1 0 0,0 0 0 0 0,0-1 0 0 0,0 1 0 0 0,0 0 1 0 0,0 0-1 0 0,0-1 0 0 0,0 1 0 0 0,0 0 0 0 0,1 0 0 0 0,-1-1 1 0 0,0 1-1 0 0,0 0 0 0 0,0 0 0 0 0,0-1 0 0 0,0 1 1 0 0,1 0-1 0 0,-1 0 0 0 0,0-1 0 0 0,0 1 0 0 0,0 0 1 0 0,1 0-1 0 0,-1 0 0 0 0,0-1 0 0 0,0 1 0 0 0,1 0 1 0 0,-1 0 12 0 0,0 0 0 0 0,1-1 0 0 0,-1 1 0 0 0,0 0 0 0 0,1 0 0 0 0,-1-1 0 0 0,0 1 0 0 0,0 0 0 0 0,1-1 0 0 0,-1 1 0 0 0,0 0 0 0 0,0-1 0 0 0,0 1 1 0 0,0 0-1 0 0,1-1 0 0 0,-1 1 0 0 0,0 0 0 0 0,0-1 0 0 0,0 1 0 0 0,0-1 0 0 0,0-5 294 0 0,-1 5-249 0 0,1 1-1 0 0,0-1 1 0 0,0 0 0 0 0,0 0-1 0 0,0 1 1 0 0,0-1-1 0 0,0 0 1 0 0,0 0 0 0 0,0 1-1 0 0,1-1 1 0 0,-1 0-1 0 0,0 0 1 0 0,0 1 0 0 0,1-1-1 0 0,0-1 1 0 0,-1 1 71 0 0,0 1 1 0 0,1-1-1 0 0,-1 0 1 0 0,0 0 0 0 0,1 0-1 0 0,-1 0 1 0 0,0 1-1 0 0,0-1 1 0 0,0 0-1 0 0,0 0 1 0 0,0 0 0 0 0,0 0-1 0 0,0 0 1 0 0,0 0-1 0 0,0 1 1 0 0,0-1-1 0 0,-1 0 1 0 0,1 0 0 0 0,0 0-1 0 0,0 0 1 0 0,-2-1-1 0 0,-3 14 1429 0 0,0-1-1015 0 0,1 0 0 0 0,-5 23 0 0 0,6-21-396 0 0,0 0 11 0 0,1 1-1 0 0,0 23 0 0 0,0-4 11 0 0,1-4 149 0 0,3 43 0 0 0,0-43-141 0 0,1 11 145 0 0,12 45-1 0 0,-9-53-167 0 0,-2-12-47 0 0,1-1-1 0 0,0 0 0 0 0,15 31 1 0 0,-15-38-86 0 0,2 0 1 0 0,0 0-1 0 0,0 0 0 0 0,1-1 1 0 0,0 0-1 0 0,12 12 1 0 0,-17-21-27 0 0,-1 0 1 0 0,0 0 0 0 0,1 0-1 0 0,-1 0 1 0 0,1 0-1 0 0,0 0 1 0 0,0-1-1 0 0,0 1 1 0 0,-1-1-1 0 0,1 0 1 0 0,1 0-1 0 0,-1 0 1 0 0,0 0-1 0 0,0 0 1 0 0,4 0-1 0 0,-4-1 0 0 0,0-1 0 0 0,0 1-1 0 0,0-1 1 0 0,1 1-1 0 0,-1-1 1 0 0,0 0-1 0 0,0 0 1 0 0,0 0-1 0 0,0-1 1 0 0,-1 1 0 0 0,1-1-1 0 0,0 1 1 0 0,-1-1-1 0 0,1 0 1 0 0,2-2-1 0 0,-1 0 19 0 0,0 0-1 0 0,0 0 1 0 0,-1-1 0 0 0,1 1-1 0 0,-1-1 1 0 0,0 1-1 0 0,0-1 1 0 0,-1 0 0 0 0,0 0-1 0 0,3-9 1 0 0,1-4 272 0 0,4-34 0 0 0,-4 18-44 0 0,0 7-307 0 0,-2 0-1 0 0,-1-1 0 0 0,-1 0 1 0 0,-2 1-1 0 0,0-1 0 0 0,-2 0 1 0 0,-9-48-1 0 0,8 65 11 0 0,0 0 0 0 0,-1 0-1 0 0,0 1 1 0 0,0-1 0 0 0,-12-17 0 0 0,13 23 20 0 0,0 0 1 0 0,-1 0-1 0 0,1 0 1 0 0,-1 1 0 0 0,0 0-1 0 0,-1 0 1 0 0,1 0-1 0 0,-1 0 1 0 0,1 1-1 0 0,-1-1 1 0 0,0 1-1 0 0,0 1 1 0 0,-7-4 0 0 0,10 6 22 0 0,0-1 0 0 0,-1 0 1 0 0,1 1-1 0 0,0 0 1 0 0,-1-1-1 0 0,1 1 1 0 0,0 0-1 0 0,-1 0 1 0 0,1 0-1 0 0,-1 1 1 0 0,1-1-1 0 0,0 0 0 0 0,-1 1 1 0 0,1 0-1 0 0,0-1 1 0 0,0 1-1 0 0,0 0 1 0 0,-1 0-1 0 0,-2 3 1 0 0,0-1-22 0 0,0 1 0 0 0,1 0 0 0 0,-1 1 0 0 0,1-1 0 0 0,0 1 0 0 0,-5 7 0 0 0,7-8 21 0 0,0-1-1 0 0,1 0 1 0 0,-1 1-1 0 0,1 0 1 0 0,0-1-1 0 0,0 1 1 0 0,1 0-1 0 0,-1 0 0 0 0,0 7 1 0 0,2 38-14 0 0,-1-42 17 0 0,4 37 149 0 0,2 0 1 0 0,1 0-1 0 0,19 59 0 0 0,58 122 473 0 0,-77-210-612 0 0,42 87 93 0 0,-42-88-93 0 0,2-1 0 0 0,-1 0 0 0 0,2-1 0 0 0,0 0 0 0 0,14 14 0 0 0,-19-22 19 0 0,1 0 0 0 0,0 0 1 0 0,0 0-1 0 0,0-1 0 0 0,0 0 0 0 0,0 0 0 0 0,13 4 1 0 0,-16-6-6 0 0,0-1 0 0 0,1 1 0 0 0,-1-1 0 0 0,0 1 0 0 0,0-1 0 0 0,0 0 0 0 0,1 0 0 0 0,5-1 0 0 0,-8 0-7 0 0,0 1 0 0 0,1-1-1 0 0,-1 1 1 0 0,1-1 0 0 0,-1 1 0 0 0,0-1 0 0 0,1 0-1 0 0,-1 0 1 0 0,0 1 0 0 0,0-1 0 0 0,1 0 0 0 0,-1 0 0 0 0,0 0-1 0 0,0-1 1 0 0,0 1 0 0 0,0 0 0 0 0,0 0 0 0 0,-1 0-1 0 0,2-2 1 0 0,0-1-7 0 0,0 1 1 0 0,-1-1-1 0 0,1 1 0 0 0,-1-1 0 0 0,0 0 0 0 0,0 0 0 0 0,0 1 0 0 0,0-1 1 0 0,-1 0-1 0 0,1 0 0 0 0,-1 0 0 0 0,0 0 0 0 0,-1-7 0 0 0,-3-14 23 0 0,2 8-14 0 0,-1 0 0 0 0,0 0-1 0 0,-1 0 1 0 0,-1 0 0 0 0,-1 1 0 0 0,-12-26-1 0 0,-1 7-360 0 0,-2 2-1 0 0,-44-53 1 0 0,57 76 252 0 0,-8-9-193 0 0,-29-25 1 0 0,41 40 263 0 0,-1 0-1 0 0,0 1 1 0 0,0-1 0 0 0,-1 1 0 0 0,1 0-1 0 0,-1 0 1 0 0,1 1 0 0 0,-1-1-1 0 0,0 1 1 0 0,0 0 0 0 0,-9-1-1 0 0,14 3 30 0 0,0 0 0 0 0,-1 0 0 0 0,1 0 1 0 0,0 0-1 0 0,-1 0 0 0 0,1 0 0 0 0,-1 0 0 0 0,1 0 0 0 0,0 1 0 0 0,-1-1 0 0 0,1 0 0 0 0,0 1 0 0 0,-1-1 0 0 0,1 1 0 0 0,0 0 0 0 0,0-1 1 0 0,-1 1-1 0 0,1 0 0 0 0,0 0 0 0 0,-1 1 0 0 0,1-1 0 0 0,-1 1 0 0 0,1 0 0 0 0,0-1 0 0 0,0 1 0 0 0,1 0 0 0 0,-1 0 0 0 0,0-1 0 0 0,1 1 0 0 0,-1 0 1 0 0,1 0-1 0 0,-1 0 0 0 0,1 4 0 0 0,-1 1 10 0 0,2 0 1 0 0,-1 1-1 0 0,1-1 1 0 0,0 0 0 0 0,0 0-1 0 0,4 12 1 0 0,16 35 185 0 0,29 54 0 0 0,-14-35-162 0 0,-18-38 86 0 0,2-1 1 0 0,2-1-1 0 0,39 46 0 0 0,93 86 375 0 0,-122-135-379 0 0,65 46 0 0 0,-86-69-89 0 0,0 0 0 0 0,1-1 1 0 0,-1 0-1 0 0,1-1 0 0 0,17 5 1 0 0,-21-8 14 0 0,0 0 1 0 0,1 0 0 0 0,-1-1-1 0 0,0 0 1 0 0,1 0 0 0 0,-1-1-1 0 0,0 0 1 0 0,1 0 0 0 0,10-3-1 0 0,-18 3-36 0 0,0 0-1 0 0,0 0 1 0 0,0-1 0 0 0,0 1-1 0 0,0 0 1 0 0,0-1 0 0 0,0 1-1 0 0,0-1 1 0 0,0 1-1 0 0,0-1 1 0 0,0 1 0 0 0,0-1-1 0 0,0 1 1 0 0,-1-1-1 0 0,1 0 1 0 0,0 0 0 0 0,0 1-1 0 0,-1-1 1 0 0,1 0 0 0 0,0 0-1 0 0,-1 0 1 0 0,1 0-1 0 0,-1 0 1 0 0,0 0 0 0 0,1-1-1 0 0,-1 0 6 0 0,1 0-1 0 0,-1 1 1 0 0,0-1-1 0 0,-1 0 0 0 0,1 0 1 0 0,0 0-1 0 0,0 0 1 0 0,-1 0-1 0 0,1 1 1 0 0,-1-1-1 0 0,0 0 0 0 0,-1-3 1 0 0,-4-5 40 0 0,0 1 0 0 0,0 0-1 0 0,-13-15 1 0 0,18 22-52 0 0,-9-9 28 0 0,-128-137-360 0 0,-64-12-252 0 0,111 92 251 0 0,73 55 263 0 0,0 0 0 0 0,-1 1 0 0 0,-33-15 0 0 0,50 26 59 0 0,1 1-1 0 0,-1-1 1 0 0,0 0 0 0 0,0 1-1 0 0,0-1 1 0 0,1 1 0 0 0,-1 0 0 0 0,0 0-1 0 0,0-1 1 0 0,0 1 0 0 0,0 1-1 0 0,0-1 1 0 0,0 0 0 0 0,0 0 0 0 0,1 1-1 0 0,-1-1 1 0 0,0 1 0 0 0,0-1-1 0 0,-2 2 1 0 0,2-1-3 0 0,1 0-1 0 0,0 0 1 0 0,0 0 0 0 0,-1 1-1 0 0,1-1 1 0 0,0 0 0 0 0,0 0-1 0 0,0 1 1 0 0,0-1-1 0 0,1 1 1 0 0,-1-1 0 0 0,0 1-1 0 0,1-1 1 0 0,-1 1 0 0 0,1-1-1 0 0,-1 1 1 0 0,1 0-1 0 0,0-1 1 0 0,-1 1 0 0 0,1-1-1 0 0,0 1 1 0 0,0 0 0 0 0,0 1-1 0 0,2 13-20 0 0,0 1-1 0 0,1-1 0 0 0,0 0 1 0 0,1 0-1 0 0,1-1 0 0 0,1 1 1 0 0,0-1-1 0 0,1 0 0 0 0,1-1 1 0 0,13 22-1 0 0,3 7 27 0 0,-17-29 7 0 0,0 0 0 0 0,11 15-1 0 0,118 127 341 0 0,-77-92-172 0 0,-25-29-40 0 0,58 48-1 0 0,-85-78-115 0 0,1 0 0 0 0,-1-1 0 0 0,0 0 0 0 0,1 0 0 0 0,0-1 1 0 0,0 1-1 0 0,0-2 0 0 0,1 1 0 0 0,-1-1 0 0 0,0-1 0 0 0,16 2 0 0 0,-23-3-7 0 0,0 0-1 0 0,0 0 1 0 0,0 0-1 0 0,0 0 1 0 0,0 0 0 0 0,0 0-1 0 0,0-1 1 0 0,0 1-1 0 0,0 0 1 0 0,0-1-1 0 0,0 1 1 0 0,0 0 0 0 0,0-1-1 0 0,0 1 1 0 0,-1-1-1 0 0,1 0 1 0 0,0 1-1 0 0,0-1 1 0 0,-1 1 0 0 0,1-1-1 0 0,0 0 1 0 0,-1 0-1 0 0,1 0 1 0 0,-1 1-1 0 0,1-1 1 0 0,-1 0 0 0 0,1 0-1 0 0,0-1 1 0 0,-1 1 8 0 0,0-1 1 0 0,0 1 0 0 0,0-1-1 0 0,1 1 1 0 0,-1-1 0 0 0,-1 1-1 0 0,1 0 1 0 0,0-1-1 0 0,0 1 1 0 0,0-1 0 0 0,-1 1-1 0 0,1 0 1 0 0,-1-1 0 0 0,1 1-1 0 0,-1 0 1 0 0,1-1 0 0 0,-2-1-1 0 0,-9-18 178 0 0,-5-7-26 0 0,-33-35 37 0 0,29 36-208 0 0,-43-43 0 0 0,53 59 0 0 0,-32-28-134 0 0,-2 2 0 0 0,-72-48 0 0 0,55 42-150 0 0,50 35 174 0 0,-22-11 1 0 0,30 17 85 0 0,0 0-1 0 0,0 1 1 0 0,0 0-1 0 0,0 0 1 0 0,0 0-1 0 0,0 0 1 0 0,-1 0-1 0 0,1 1 1 0 0,0 0-1 0 0,0-1 1 0 0,-1 1-1 0 0,1 0 1 0 0,-4 1-1 0 0,6 0 13 0 0,0-1-1 0 0,0 1 1 0 0,0-1-1 0 0,1 1 1 0 0,-1-1-1 0 0,0 1 1 0 0,1 0-1 0 0,-1 0 1 0 0,1-1-1 0 0,-1 1 1 0 0,1 0-1 0 0,-1 0 1 0 0,1-1-1 0 0,0 1 0 0 0,-1 0 1 0 0,1 0-1 0 0,0 0 1 0 0,-1 0-1 0 0,1 0 1 0 0,0 0-1 0 0,0 0 1 0 0,0 1-1 0 0,0 1-9 0 0,-1-1 0 0 0,1 0-1 0 0,0 1 1 0 0,0-1-1 0 0,1 1 1 0 0,-1-1 0 0 0,0 0-1 0 0,2 4 1 0 0,8 13-70 0 0,1 0 0 0 0,1-1 1 0 0,1-1-1 0 0,28 31 0 0 0,-33-39 104 0 0,184 185 82 0 0,-90-95 452 0 0,-58-55-455 0 0,3-3 0 0 0,1-1-1 0 0,1-2 1 0 0,2-3 0 0 0,73 38-1 0 0,-103-63-34 0 0,38 13 0 0 0,-51-20-36 0 0,0-1-1 0 0,1 0 1 0 0,-1-1-1 0 0,0 0 1 0 0,0 0 0 0 0,1 0-1 0 0,-1-1 1 0 0,11-1-1 0 0,-18 1-3 0 0,1-1 1 0 0,-1 1-1 0 0,0 0 0 0 0,0 0 1 0 0,0-1-1 0 0,1 1 0 0 0,-1-1 1 0 0,0 1-1 0 0,0-1 0 0 0,0 1 0 0 0,0-1 1 0 0,0 0-1 0 0,0 1 0 0 0,0-1 1 0 0,0 0-1 0 0,0 0 0 0 0,0 0 0 0 0,-1 0 1 0 0,1 0-1 0 0,0 0 0 0 0,1-2 1 0 0,-2 2 2 0 0,1-1 0 0 0,-1 0 0 0 0,0 0 0 0 0,1 0 0 0 0,-1 0 0 0 0,0 1 0 0 0,0-1 1 0 0,0 0-1 0 0,0 0 0 0 0,0 0 0 0 0,-1 0 0 0 0,0-3 0 0 0,-2-4 41 0 0,-1-1-1 0 0,0 1 0 0 0,0 1 1 0 0,-7-12-1 0 0,-12-14-84 0 0,-1 0 0 0 0,-1 1 0 0 0,-2 2 0 0 0,-2 1-1 0 0,0 1 1 0 0,-65-49 0 0 0,-5-1-352 0 0,52 40-74 0 0,-81-52-1 0 0,123 88 416 0 0,1 0 28 0 0,0 0 0 0 0,0 1 0 0 0,0 0 0 0 0,-1-1-1 0 0,1 1 1 0 0,-1 1 0 0 0,0-1 0 0 0,1 1 0 0 0,-1 0 0 0 0,0 0 0 0 0,-6-1 0 0 0,11 3-2 0 0,-1-1 1 0 0,1 1-1 0 0,0-1 0 0 0,0 1 1 0 0,0-1-1 0 0,0 1 1 0 0,0-1-1 0 0,-1 1 0 0 0,1-1 1 0 0,0 1-1 0 0,0-1 1 0 0,0 1-1 0 0,0-1 0 0 0,0 1 1 0 0,0-1-1 0 0,1 1 1 0 0,-1 0-1 0 0,0-1-12 0 0,1 6-20 0 0,0-1 0 0 0,0 0-1 0 0,0 0 1 0 0,1 0-1 0 0,0-1 1 0 0,0 1 0 0 0,3 5-1 0 0,21 32-114 0 0,-22-36 133 0 0,23 30 1 0 0,2-2 1 0 0,38 36-1 0 0,-62-65 22 0 0,25 25 57 0 0,215 207 525 0 0,-217-214-461 0 0,2 0-1 0 0,53 28 0 0 0,71 25 149 0 0,-131-66-218 0 0,0-1 1 0 0,1-1-1 0 0,0-2 1 0 0,28 5-1 0 0,-36-9 2 0 0,0 0-1 0 0,1-1 0 0 0,-1-1 0 0 0,0-1 1 0 0,0 0-1 0 0,1-1 0 0 0,19-5 0 0 0,-34 6-28 0 0,1 1 0 0 0,0-1 0 0 0,-1 0 1 0 0,1-1-1 0 0,-1 1 0 0 0,0 0 0 0 0,1-1 0 0 0,-1 1 0 0 0,3-3 0 0 0,-5 3-12 0 0,1 0-1 0 0,0 1 1 0 0,-1-1 0 0 0,1 0 0 0 0,0 0-1 0 0,-1 1 1 0 0,1-1 0 0 0,-1 0-1 0 0,0 0 1 0 0,1 0 0 0 0,-1 0 0 0 0,1 1-1 0 0,-1-1 1 0 0,0 0 0 0 0,0 0-1 0 0,0 0 1 0 0,1 0 0 0 0,-1 0-1 0 0,0 0 1 0 0,0 0 0 0 0,0 0 0 0 0,-1 0-1 0 0,1 0 1 0 0,0 0 0 0 0,0 0-1 0 0,0 0 1 0 0,-1 1 0 0 0,1-1-1 0 0,-1-1 1 0 0,-4-6-5 0 0,0 0 1 0 0,-1 0-1 0 0,-1 0 0 0 0,1 1 1 0 0,-1 0-1 0 0,0 0 0 0 0,0 1 1 0 0,-13-9-1 0 0,5 3-52 0 0,-27-17-222 0 0,-1 1 0 0 0,-52-23 1 0 0,63 33 99 0 0,28 16 147 0 0,-315-151-1136 0 0,313 150 1152 0 0,-1 1 0 0 0,0 0 1 0 0,1 0-1 0 0,-9 0 0 0 0,14 2 5 0 0,-1 0 0 0 0,1-1 1 0 0,0 1-1 0 0,-1 0 0 0 0,1 0 0 0 0,0 0 0 0 0,-1 0 0 0 0,1 1 0 0 0,0-1 0 0 0,-1 0 0 0 0,1 0 0 0 0,0 1 0 0 0,0-1 0 0 0,-1 1 0 0 0,1-1 0 0 0,0 1 0 0 0,0 0 1 0 0,0-1-1 0 0,0 1 0 0 0,0 0 0 0 0,0 0 0 0 0,0 0 0 0 0,0 0 0 0 0,0 0 0 0 0,0 0 0 0 0,0 0 0 0 0,0 0 0 0 0,0 2 0 0 0,1 0-19 0 0,0 0 1 0 0,0-1-1 0 0,0 1 0 0 0,1 0 0 0 0,-1 0 0 0 0,1-1 0 0 0,-1 1 1 0 0,1 0-1 0 0,0-1 0 0 0,0 1 0 0 0,1-1 0 0 0,-1 1 0 0 0,2 2 1 0 0,0 1-39 0 0,4 5 19 0 0,0 1 0 0 0,1-1-1 0 0,0-1 1 0 0,12 12 0 0 0,-10-11 19 0 0,6 6 57 0 0,1 0 1 0 0,37 26 0 0 0,45 23 298 0 0,-83-56-284 0 0,269 156 747 0 0,-227-136-768 0 0,175 87 234 0 0,-181-95-117 0 0,0-2 0 0 0,91 21 1 0 0,-139-40-131 0 0,1 1 23 0 0,1-1 1 0 0,-1 0 0 0 0,1 0 0 0 0,0 0-1 0 0,-1-1 1 0 0,1 0 0 0 0,0 0 0 0 0,-1 0-1 0 0,9-2 1 0 0,-13 2-34 0 0,-1-1 0 0 0,1 1-1 0 0,-1-1 1 0 0,1 1 0 0 0,-1-1-1 0 0,1 1 1 0 0,-1-1 0 0 0,1 1-1 0 0,-1-1 1 0 0,0 0 0 0 0,1 1-1 0 0,-1-1 1 0 0,0 1 0 0 0,1-1-1 0 0,-1 0 1 0 0,0 1 0 0 0,0-1-1 0 0,0 0 1 0 0,0 0 0 0 0,0 1-1 0 0,1-1 1 0 0,-1 0 0 0 0,0 1-1 0 0,0-1 1 0 0,-1 0 0 0 0,1 1-1 0 0,0-1 1 0 0,0 0 0 0 0,0 1-1 0 0,-1-2 1 0 0,-7-21 10 0 0,-1 9-19 0 0,0 1-1 0 0,-1 0 1 0 0,-1 0-1 0 0,0 1 1 0 0,-1 1 0 0 0,-15-13-1 0 0,-85-55-148 0 0,37 37-69 0 0,-2 3 0 0 0,-97-35 0 0 0,101 44 45 0 0,37 13 14 0 0,0 2 0 0 0,-2 2-1 0 0,-67-15 1 0 0,64 24 65 0 0,39 3 93 0 0,-1 1 0 0 0,1 0 0 0 0,0 0-1 0 0,-1 0 1 0 0,1 1 0 0 0,0-1 0 0 0,-1 1 0 0 0,1-1-1 0 0,0 1 1 0 0,0 0 0 0 0,0 0 0 0 0,-1 0 0 0 0,1 0-1 0 0,-3 2 1 0 0,5-2-13 0 0,-1 0 1 0 0,1 1-1 0 0,-1-1 0 0 0,1 0 1 0 0,0 1-1 0 0,-1-1 0 0 0,1 1 0 0 0,0-1 1 0 0,0 0-1 0 0,0 1 0 0 0,0-1 1 0 0,0 1-1 0 0,1-1 0 0 0,-1 0 0 0 0,0 1 1 0 0,0-1-1 0 0,1 0 0 0 0,-1 1 0 0 0,1-1 1 0 0,0 0-1 0 0,-1 1 0 0 0,1-1 1 0 0,1 2-1 0 0,7 8-31 0 0,1-1 0 0 0,0 0 1 0 0,20 16-1 0 0,40 23 41 0 0,-56-40 34 0 0,25 14 119 0 0,74 31 1 0 0,-45-23 7 0 0,417 161 865 0 0,-360-151-694 0 0,152 29-1 0 0,-268-68-304 0 0,1 0 1 0 0,0-1 0 0 0,1 0-1 0 0,-1-1 1 0 0,17-1-1 0 0,-26 1-19 0 0,0 0 0 0 0,-1 0 0 0 0,1 0 0 0 0,0 0-1 0 0,-1 0 1 0 0,1-1 0 0 0,0 1 0 0 0,0 0 0 0 0,-1-1-1 0 0,1 1 1 0 0,-1 0 0 0 0,1-1 0 0 0,0 1 0 0 0,-1-1 0 0 0,1 1-1 0 0,-1-1 1 0 0,1 1 0 0 0,-1-1 0 0 0,1 1 0 0 0,-1-1 0 0 0,0 1-1 0 0,1-1 1 0 0,-1 0 0 0 0,0 1 0 0 0,1-2 0 0 0,-1 0 9 0 0,1 1 0 0 0,-1 0-1 0 0,0-1 1 0 0,0 1 0 0 0,0-1 0 0 0,-1 1 0 0 0,1-1 0 0 0,0 1 0 0 0,0-1-1 0 0,-1 1 1 0 0,0-3 0 0 0,-3-4 31 0 0,1 1 0 0 0,-1 0 0 0 0,-7-10 0 0 0,10 16-47 0 0,-6-8-1 0 0,-1-1-1 0 0,-1 1 1 0 0,1 0 0 0 0,-1 1-1 0 0,-1 0 1 0 0,-19-12 0 0 0,-69-33-387 0 0,73 41 339 0 0,-27-14-173 0 0,-86-27 1 0 0,111 44 101 0 0,-2 1 1 0 0,1 2-1 0 0,-1 1 0 0 0,0 1 0 0 0,-30 1 0 0 0,55 3 104 0 0,-1 0 0 0 0,1 1 1 0 0,0-1-1 0 0,-1 1 0 0 0,1 0 0 0 0,-5 2 0 0 0,7-2 17 0 0,1-1-1 0 0,0 0 1 0 0,0 1-1 0 0,0-1 1 0 0,0 1-1 0 0,0 0 1 0 0,0-1-1 0 0,0 1 1 0 0,0 0-1 0 0,0 0 1 0 0,0-1-1 0 0,0 1 0 0 0,0 0 1 0 0,1 0-1 0 0,-1 0 1 0 0,0 0-1 0 0,0 0 1 0 0,1 0-1 0 0,-1 0 1 0 0,1 0-1 0 0,-1 1 1 0 0,1-1-1 0 0,0 0 1 0 0,-1 0-1 0 0,1 0 1 0 0,0 2-1 0 0,0-1 3 0 0,-1 0-1 0 0,1 0 0 0 0,0 0 1 0 0,0 0-1 0 0,0-1 0 0 0,0 1 0 0 0,1 0 0 0 0,-1 0 0 0 0,0 0 0 0 0,1-1 0 0 0,-1 1 0 0 0,1 0 0 0 0,-1-1 0 0 0,1 1 1 0 0,0 0-1 0 0,0-1 0 0 0,0 1 0 0 0,0-1 0 0 0,0 1 0 0 0,0-1 0 0 0,0 0 0 0 0,3 3 0 0 0,14 13-35 0 0,2 0 1 0 0,0-1-1 0 0,0-1 0 0 0,25 14 0 0 0,95 44 459 0 0,-97-52-335 0 0,152 66 480 0 0,-121-54-424 0 0,2-4-1 0 0,1-2 0 0 0,89 16 1 0 0,-49-23-69 0 0,-101-18-7 0 0,0-2-1 0 0,0 0 1 0 0,0 0 0 0 0,0-2 0 0 0,21-4 0 0 0,-35 6-62 0 0,0 0 0 0 0,1-1 0 0 0,-1 0 0 0 0,0 1 0 0 0,0-1 0 0 0,1 0 0 0 0,-1 0 0 0 0,0 0 0 0 0,0 0 0 0 0,0-1 0 0 0,0 1 0 0 0,0-1 0 0 0,0 1 0 0 0,-1-1 0 0 0,1 1 0 0 0,0-1 0 0 0,-1 0 0 0 0,1 0 0 0 0,-1 0 0 0 0,0 0 0 0 0,1 0 0 0 0,-1 0 0 0 0,0 0 0 0 0,0-1 0 0 0,-1 1 0 0 0,1 0 0 0 0,0 0 0 0 0,-1-1 0 0 0,1 1 0 0 0,-1 0 0 0 0,0-4 0 0 0,0 0 10 0 0,-1 0 0 0 0,0 0 0 0 0,0 1 0 0 0,0-1 0 0 0,-1 0 0 0 0,0 0 0 0 0,0 1 0 0 0,0-1 0 0 0,-1 1 0 0 0,0 0 0 0 0,-5-8 0 0 0,-10-15-107 0 0,12 17 0 0 0,-1 0 1 0 0,-1 0-1 0 0,0 1 1 0 0,-10-10-1 0 0,-8-5 1 0 0,-1 2 0 0 0,-1 0 0 0 0,-33-19 0 0 0,43 32 52 0 0,0 0 1 0 0,-1 1-1 0 0,0 1 0 0 0,-1 1 1 0 0,1 0-1 0 0,-37-6 0 0 0,50 12 36 0 0,0 0 0 0 0,1 1-1 0 0,-1-1 1 0 0,0 2 0 0 0,1-1-1 0 0,-1 0 1 0 0,-11 4 0 0 0,14-4 15 0 0,1 1 1 0 0,-1 0 0 0 0,0 1 0 0 0,0-1 0 0 0,1 0-1 0 0,-1 1 1 0 0,0 0 0 0 0,1-1 0 0 0,0 1 0 0 0,-1 0-1 0 0,1 0 1 0 0,0 0 0 0 0,0 1 0 0 0,0-1 0 0 0,0 0-1 0 0,-2 5 1 0 0,3-5-21 0 0,0 0-1 0 0,0 0 1 0 0,1 0-1 0 0,-1 1 1 0 0,0-1 0 0 0,1 0-1 0 0,-1 0 1 0 0,1 0-1 0 0,0 1 1 0 0,0-1-1 0 0,0 0 1 0 0,0 0-1 0 0,0 1 1 0 0,1-1 0 0 0,-1 0-1 0 0,1 0 1 0 0,-1 1-1 0 0,1-1 1 0 0,0 0-1 0 0,0 0 1 0 0,0 0 0 0 0,2 4-1 0 0,3 2-35 0 0,0 0 0 0 0,0 0-1 0 0,14 13 1 0 0,-20-20 43 0 0,12 8 58 0 0,1 0-1 0 0,-1 0 1 0 0,1-1-1 0 0,1-1 1 0 0,22 10-1 0 0,-16-8-18 0 0,18 9-41 0 0,155 66 300 0 0,-134-65-130 0 0,77 13 0 0 0,64 0 187 0 0,-174-28-269 0 0,-12-1-15 0 0,1-1 0 0 0,-1 0 0 0 0,22-1 0 0 0,-35-1-67 0 0,1 0 0 0 0,-1 0 0 0 0,1-1 0 0 0,-1 1 0 0 0,1 0 0 0 0,-1-1 0 0 0,1 1 0 0 0,-1-1-1 0 0,1 1 1 0 0,-1-1 0 0 0,1 0 0 0 0,-1 0 0 0 0,0 1 0 0 0,3-3 0 0 0,-4 2 1 0 0,1 1 0 0 0,-1-1 1 0 0,1 0-1 0 0,-1 0 0 0 0,0 1 1 0 0,1-1-1 0 0,-1 0 1 0 0,0 0-1 0 0,1 0 0 0 0,-1 1 1 0 0,0-1-1 0 0,0 0 0 0 0,0 0 1 0 0,0 0-1 0 0,0 0 0 0 0,0 1 1 0 0,0-1-1 0 0,0 0 0 0 0,0-1 1 0 0,-1-2 9 0 0,-1 0 0 0 0,1 0 0 0 0,-1 0 0 0 0,0 0-1 0 0,0 1 1 0 0,0-1 0 0 0,-1 1 0 0 0,1 0 0 0 0,-4-4 0 0 0,-5-4-49 0 0,0 0 0 0 0,0 2 0 0 0,-1-1 0 0 0,0 2-1 0 0,-1-1 1 0 0,0 2 0 0 0,0 0 0 0 0,-16-6 0 0 0,-3 0-75 0 0,-1 2 0 0 0,-47-10 0 0 0,63 17 102 0 0,0 1 1 0 0,0 1-1 0 0,0 1 1 0 0,0 0-1 0 0,0 1 1 0 0,-1 1-1 0 0,1 1 1 0 0,0 0 0 0 0,0 1-1 0 0,0 1 1 0 0,-24 9-1 0 0,37-11 6 0 0,0 0 0 0 0,0 0-1 0 0,1 0 1 0 0,-1 1-1 0 0,1 0 1 0 0,0 0 0 0 0,-5 4 0 0 0,7-6-1 0 0,1 0 0 0 0,-1-1 1 0 0,0 1-1 0 0,1 0 0 0 0,-1 0 1 0 0,0 0-1 0 0,1 0 0 0 0,-1-1 1 0 0,1 1-1 0 0,-1 0 0 0 0,1 0 1 0 0,0 0-1 0 0,-1 0 1 0 0,1 0-1 0 0,0 0 0 0 0,0 0 1 0 0,0 0-1 0 0,0 0 0 0 0,0 0 1 0 0,0 0-1 0 0,0 1 0 0 0,0-1 1 0 0,0 0-1 0 0,0 0 1 0 0,0 0-1 0 0,1 0 0 0 0,-1 0 1 0 0,0 0-1 0 0,1 0 0 0 0,-1-1 1 0 0,1 1-1 0 0,0 1 0 0 0,1 1-5 0 0,0-1 0 0 0,-1 0 0 0 0,1-1 0 0 0,0 1 0 0 0,0 0 0 0 0,1 0 0 0 0,-1-1 0 0 0,4 2 0 0 0,17 8-15 0 0,1-2 0 0 0,0-1-1 0 0,41 8 1 0 0,-4 0 124 0 0,25 3 416 0 0,151 16 0 0 0,-236-34-512 0 0,142 8 322 0 0,10 2-39 0 0,-82-3-192 0 0,62 10 110 0 0,-120-16-147 0 0,1-1 0 0 0,-1 0 0 0 0,1-1 0 0 0,21-2 0 0 0,-25 1-56 0 0,73-6-100 0 0,-60 6 106 0 0,-8 1 25 0 0,26-5 0 0 0,26-4-19 0 0,-31 8 48 0 0,-10-1-65 0 0,-11 3 14 0 0,-3-2 53 0 0,-7 1-14 0 0,0 0 0 0 0,0-1-1 0 0,0 1 1 0 0,8-3-1 0 0,-9 2-51 0 0,0 1-1 0 0,0-1 1 0 0,0 1-1 0 0,7 1 1 0 0,8-2 13 0 0,20 0 115 0 0,-33 0-118 0 0,0-1 1 0 0,-1 1-1 0 0,1-1 0 0 0,6-4 1 0 0,-10 5-10 0 0,8-2 5 0 0,0 0 0 0 0,0 0 0 0 0,20-2 0 0 0,7-2 39 0 0,7-2-21 0 0,-27 6-28 0 0,-1 0 0 0 0,0-1 0 0 0,-1-1-1 0 0,26-12 1 0 0,-25 10-9 0 0,1 1 0 0 0,-1 0 1 0 0,34-6-1 0 0,-10 2 0 0 0,-1 1 13 0 0,-23 6 0 0 0,-1-1 0 0 0,1-1 0 0 0,-1 0 0 0 0,21-10 0 0 0,-10 1 3 0 0,0-1 9 0 0,0 1 1 0 0,1 1-1 0 0,0 2 0 0 0,37-10 0 0 0,-13 9-12 0 0,47-12 0 0 0,-86 19 0 0 0,0 1 0 0 0,0-1 0 0 0,-1-1 0 0 0,0 0 0 0 0,0-1 0 0 0,11-8 0 0 0,4-5 0 0 0,52-26 0 0 0,-1-1 0 0 0,-67 42 0 0 0,0-1 0 0 0,20-6 0 0 0,-7 2 0 0 0,17-8 0 0 0,39-26 0 0 0,-57 30 0 0 0,45-25 0 0 0,-21 20 0 0 0,-31 13 0 0 0,0 0 0 0 0,21-13 0 0 0,20-10 0 0 0,4-3 0 0 0,15-8 36 0 0,-11 7-8 0 0,11-17-28 0 0,-62 40 0 0 0,66-44 0 0 0,48-30 0 0 0,-43 26 0 0 0,17-23 203 0 0,-90 71-231 0 0,2 1 1 0 0,19-11-1 0 0,-9 6 48 0 0,-1 0 0 0 0,0-1 0 0 0,23-22 0 0 0,-29 21-5 0 0,-1 0-1 0 0,-1-1 0 0 0,13-21 1 0 0,-11 15-4 0 0,21-23 0 0 0,-29 39-38 0 0,0 1 1 0 0,0 0-1 0 0,0 0 0 0 0,12-6 0 0 0,1-1-7 0 0,-19 11 41 0 0,0 1 0 0 0,-1-1 0 0 0,1 0 0 0 0,0 0 0 0 0,-1 0 0 0 0,1 0 0 0 0,-1 0 0 0 0,2-3 0 0 0,7-10 47 0 0,-6 9-42 0 0,-3 5-12 0 0,0 0 0 0 0,-1 0 0 0 0,1-1 0 0 0,0 1 0 0 0,-1 0 0 0 0,1 0-1 0 0,0 0 1 0 0,0 1 0 0 0,0-1 0 0 0,0 0 0 0 0,0 0 0 0 0,1-1 0 0 0,15-11-1 0 0,-7 5-46 0 0,17-16-1 0 0,-16 15-24 0 0,3-4 143 0 0,4-12 13 0 0,22-31-31 0 0,-18 27-65 0 0,-21 28-52 0 0,-2 2 54 0 0,0 0 0 0 0,0 0-1 0 0,0 0 1 0 0,0 0 0 0 0,0 0 0 0 0,1 0 0 0 0,-1 0-1 0 0,0 0 1 0 0,0 0 0 0 0,1 0 0 0 0,-1 2-1 0 0,-5 5-22 0 0,-29 41-31 0 0,27-40 64 0 0,1-1 0 0 0,0-1 0 0 0,-13 11 0 0 0,-32 34-64 0 0,-126 112 64 0 0,141-119 0 0 0,16-19 0 0 0,-1 1 0 0 0,12-13 0 0 0,-17 16 0 0 0,-31 34 240 0 0,8-5-408 0 0,48-57 155 0 0,0 1-1 0 0,0-1 0 0 0,1 1 1 0 0,-1 0-1 0 0,-2 5 1 0 0,3-5 9 0 0,0 0 0 0 0,0-1 0 0 0,-1 1 0 0 0,1-1 1 0 0,-1 0-1 0 0,0 1 0 0 0,-3 2 0 0 0,-10 10 4 0 0,-14 18 0 0 0,11-11 0 0 0,9-9 0 0 0,8-11 0 0 0,-1 0 0 0 0,0 0 0 0 0,1 0 0 0 0,-1 0 0 0 0,0 0 0 0 0,0 0 0 0 0,-2 2 0 0 0,0-1 0 0 0,1 0 0 0 0,0 1-1 0 0,0-1 1 0 0,1 1 0 0 0,-1 0 0 0 0,1 0-1 0 0,0 0 1 0 0,0 0 0 0 0,-3 6 0 0 0,-8 16 15 0 0,6-14 17 0 0,5-9-26 0 0,1-1 0 0 0,-1 1 0 0 0,1-1 0 0 0,-1 1-1 0 0,-4 3 1 0 0,-19 24-70 0 0,-10 2 131 0 0,23-24-54 0 0,-21 13-13 0 0,-17 10 0 0 0,32-21 0 0 0,-17 13 0 0 0,19-12 0 0 0,-19 10 0 0 0,23-14 0 0 0,-1 1 0 0 0,1 0 0 0 0,0 1 0 0 0,-18 17 0 0 0,-28 17 0 0 0,-16 12 0 0 0,18-14 0 0 0,32-23 0 0 0,-39 21 0 0 0,6-4 0 0 0,26-14 0 0 0,-116 69 0 0 0,145-89 0 0 0,-22 11 0 0 0,-30 11 0 0 0,7-2 97 0 0,37-16-78 0 0,0 0 0 0 0,0-1 0 0 0,-1 0 0 0 0,-11 2 0 0 0,-83 22 23 0 0,37-9-20 0 0,47-12-17 0 0,1 0-1 0 0,-25 13 1 0 0,21-9 0 0 0,-24 8 0 0 0,11-6-5 0 0,18-6 0 0 0,0-1 0 0 0,-34 6 0 0 0,-56 9 0 0 0,93-18 0 0 0,-21 6 0 0 0,-3 0 0 0 0,22-5-55 0 0,-20 7 0 0 0,26-6 12 0 0,-2-2-1 0 0,1 1 0 0 0,-16 1 0 0 0,-11 0-12 0 0,-35 4 285 0 0,60-7-309 0 0,-4 4 80 0 0,-8 0 0 0 0,19-4-11 0 0,3 1-42 0 0,0-1-34 0 0,12-3 155 0 0,2 0-83 0 0,0-1-1 0 0,1 1 0 0 0,-1-1 1 0 0,0-1-1 0 0,9-3 0 0 0,7-2-23 0 0,99-24-11 0 0,52-15-36 0 0,2-21 86 0 0,-88 31 0 0 0,12-5 0 0 0,54-41 0 0 0,-74 45 12 0 0,-10 6 23 0 0,-1-3 0 0 0,78-53 0 0 0,-117 65-24 0 0,-11 8-11 0 0,-1 1 0 0 0,34-17 0 0 0,45-25-26 0 0,-38 21-1 0 0,-56 32 25 0 0,200-101 57 0 0,-178 91-37 0 0,0-2 1 0 0,43-32-1 0 0,-32 21-9 0 0,-4 2 9 0 0,-20 14-22 0 0,0 0-1 0 0,1 0 1 0 0,18-8-1 0 0,44-22 16 0 0,-64 33-15 0 0,0-1 0 0 0,19-16 0 0 0,-18 14 5 0 0,20-13-1 0 0,-15 11 21 0 0,0 0 1 0 0,-1-2-1 0 0,0 0 0 0 0,-1-1 1 0 0,23-26-1 0 0,5-22-21 0 0,-30 44-4 0 0,-5 7 90 0 0,12-20 0 0 0,-20 29-95 0 0,1-1-1 0 0,0 1 0 0 0,0-1 1 0 0,0 1-1 0 0,0 0 1 0 0,1 1-1 0 0,-1-1 0 0 0,5-2 1 0 0,-4 2 10 0 0,1 0 0 0 0,-1 0 0 0 0,-1-1 0 0 0,1 1 0 0 0,6-8 0 0 0,14-23 15 0 0,1 6-88 0 0,-21 23 56 0 0,0 0 0 0 0,1 1-1 0 0,6-6 1 0 0,2-2 17 0 0,-6 7-1 0 0,8-8 0 0 0,-9 6 0 0 0,-4 4 0 0 0,1 0 0 0 0,-1 0 0 0 0,1-1 0 0 0,-1 1 0 0 0,0-1 0 0 0,0 1 0 0 0,-1-1 0 0 0,1 1 0 0 0,-1-1 0 0 0,2-4 0 0 0,13-46 0 0 0,-8 23-72 0 0,3 6 72 0 0,-4 14 0 0 0,-4 6 0 0 0,0 0 0 0 0,0 0 0 0 0,-1 0 0 0 0,4-10 0 0 0,3-6 0 0 0,-7 17 0 0 0,1-1 0 0 0,-2 1 0 0 0,1 0 0 0 0,0-1 0 0 0,-1 1 0 0 0,0-1 0 0 0,0 1 0 0 0,0-1 0 0 0,0-6 0 0 0,0 10 0 0 0,-5-15 0 0 0,3 15-2 0 0,1 0 0 0 0,0 0 0 0 0,0 0-1 0 0,-1 0 1 0 0,1 0 0 0 0,-1 0 0 0 0,1 0 0 0 0,-1 0 0 0 0,0 0-1 0 0,1 0 1 0 0,-1 0 0 0 0,0 0 0 0 0,1 0 0 0 0,-1 0 0 0 0,0 1-1 0 0,0-1 1 0 0,0 0 0 0 0,0 0 0 0 0,0 1 0 0 0,0-1 0 0 0,0 1 0 0 0,0-1-1 0 0,0 1 1 0 0,0-1 0 0 0,0 1 0 0 0,0 0 0 0 0,0 0 0 0 0,-1-1-1 0 0,1 1 1 0 0,0 0 0 0 0,0 0 0 0 0,-1 0 0 0 0,-4 0-10 0 0,2-1 7 0 0,-8 1-31 0 0,-1 1 24 0 0,-10 2 12 0 0,22-3 0 0 0,1 1 0 0 0,-1-1 0 0 0,0 0 0 0 0,0 0 0 0 0,0 0 0 0 0,0 0 0 0 0,0 0 0 0 0,0 0 0 0 0,0 0 0 0 0,0 0 0 0 0,0 0 0 0 0,0 0 0 0 0,0 0 0 0 0,0-1 0 0 0,1 1 0 0 0,-1 0 0 0 0,0-1 0 0 0,0 1 0 0 0,0 0 0 0 0,0-1 0 0 0,0 1 0 0 0,1-1 0 0 0,-2 0 0 0 0,2 0 1 0 0,-1 1 0 0 0,1-1-1 0 0,-1 1 1 0 0,1-1 0 0 0,-1 0 0 0 0,1 1-1 0 0,-1-1 1 0 0,1 0 0 0 0,0 0 0 0 0,-1 1-1 0 0,1-1 1 0 0,0 0 0 0 0,0 0 0 0 0,0 1-1 0 0,0-1 1 0 0,-1 0 0 0 0,1 0-1 0 0,0 1 1 0 0,0-1 0 0 0,0 0 0 0 0,1 0-1 0 0,-1 0 1 0 0,0 1 0 0 0,0-1 0 0 0,0 0-1 0 0,0 0 1 0 0,1 1 0 0 0,0-2 0 0 0,15-19 36 0 0,-6 8-24 0 0,-7 6-13 0 0,2 1 0 0 0,0 4 0 0 0,1-1 0 0 0,-6 3-6 0 0,0 0-1 0 0,0-1 1 0 0,0 1-1 0 0,0 0 1 0 0,0 0-1 0 0,1 0 1 0 0,-1 0-1 0 0,0 0 1 0 0,0 0 0 0 0,0 0-1 0 0,0 0 1 0 0,0 0-1 0 0,1 0 1 0 0,-1 0-1 0 0,0 0 1 0 0,0 1-1 0 0,0-1 1 0 0,0 0-1 0 0,0 0 1 0 0,1 0-1 0 0,-1 0 1 0 0,0 0 0 0 0,0 0-1 0 0,0 0 1 0 0,0 0-1 0 0,0 0 1 0 0,0 0-1 0 0,0 1 1 0 0,1-1-1 0 0,-1 0 1 0 0,0 0-1 0 0,0 0 1 0 0,0 0 0 0 0,0 0-1 0 0,0 0 1 0 0,0 1-1 0 0,0-1 1 0 0,0 0-1 0 0,0 0 1 0 0,0 0-1 0 0,0 0 1 0 0,0 0-1 0 0,0 0 1 0 0,0 1-1 0 0,0-1 1 0 0,0 0 0 0 0,0 0-1 0 0,0 0 1 0 0,0 0-1 0 0,0 1 1 0 0,0-1-1 0 0,0 0 1 0 0,0 0-1 0 0,0 0 1 0 0,0 0-1 0 0,0 0 1 0 0,0 0 0 0 0,0 1-1 0 0,0-1 1 0 0,-1 0-1 0 0,-3 10-559 0 0,-11 1-427 0 0,-1-6-3828 0 0,-23-28-12405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1.812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288 1 6679 0 0,'0'0'3450'0'0,"11"21"3028"0"0,-12-19-6403 0 0,0 0-1 0 0,1 0 0 0 0,-1 0 0 0 0,0-1 1 0 0,0 1-1 0 0,0 0 0 0 0,0 0 0 0 0,0 0 1 0 0,0-1-1 0 0,0 1 0 0 0,-1-1 1 0 0,-1 3-1 0 0,-19 17 264 0 0,6-9-305 0 0,0-1-1 0 0,-1 0 1 0 0,0-1-1 0 0,0 0 1 0 0,-1-2-1 0 0,-1 0 1 0 0,1-1-1 0 0,-1-1 1 0 0,-37 7 0 0 0,55-12-154 0 0,-1-1-1 0 0,0 0 1 0 0,0 1 0 0 0,0-1 0 0 0,0 0 0 0 0,1 0 0 0 0,-1 0 0 0 0,0-1 0 0 0,0 1 0 0 0,0 0 0 0 0,1-1 0 0 0,-1 1 0 0 0,0-1 0 0 0,0 1 0 0 0,1-1 0 0 0,-1 0 0 0 0,0 0 0 0 0,-2-2-1 0 0,2 1-258 0 0,1 1-1 0 0,0-1 0 0 0,0 0 0 0 0,-1 0 0 0 0,1 0 0 0 0,1 0 0 0 0,-1 0 0 0 0,0 0 0 0 0,0 0 0 0 0,1 0 1 0 0,-1-1-1 0 0,1 1 0 0 0,0 0 0 0 0,0 0 0 0 0,0-4 0 0 0,-1-54-7950 0 0,4 39 7347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2.204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325 44 9527 0 0,'-6'2'988'0'0,"-2"-1"-502"0"0,1 0-1 0 0,-1-1 0 0 0,0 0 1 0 0,0 0-1 0 0,1 0 1 0 0,-12-3-1 0 0,-44-14 1822 0 0,50 13-2101 0 0,0 0 0 0 0,-1 0 0 0 0,1 1 1 0 0,-1 1-1 0 0,1 0 0 0 0,-24 1 0 0 0,30 2-342 0 0,1-1 1 0 0,0 0-1 0 0,-1 0 0 0 0,1-1 0 0 0,0 1 0 0 0,-1-1 0 0 0,1-1 0 0 0,-8-2 1 0 0,6 3-1453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2.547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100 28 7855 0 0,'0'0'704'0'0,"-6"1"-568"0"0,-1-1-136 0 0,0 0 0 0 0,-2 0 224 0 0,0-2 8 0 0,-2 0 8 0 0,3 0 0 0 0,2 0-720 0 0,-2 1-152 0 0,1-1-24 0 0,3 0-8 0 0,-4-1-2424 0 0,2-1 1432 0 0,2 0-8 0 0,4-1 1336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3.087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0 9671 0 0,'0'0'748'0'0,"17"4"-49"0"0,0 0-203 0 0,1-1 1 0 0,24 2-1 0 0,21 2-833 0 0,-4 3-486 0 0,45 11-2877 0 0,-102-21 3485 0 0,1 1-307 0 0,-1 0 0 0 0,1 0 0 0 0,0-1 0 0 0,-1 1-1 0 0,1-1 1 0 0,0 0 0 0 0,-1 1 0 0 0,1-1 0 0 0,0 0 0 0 0,0-1-1 0 0,4 0 1 0 0,3-4-249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3.453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1 10223 0 0,'3'4'166'0'0,"0"-1"1"0"0,0 1-1 0 0,0 0 0 0 0,1-1 0 0 0,-1 0 0 0 0,1 0 0 0 0,0 0 0 0 0,0 0 0 0 0,0 0 0 0 0,0-1 0 0 0,1 0 0 0 0,-1 0 0 0 0,0 0 0 0 0,1 0 1 0 0,9 1-1 0 0,21 7 20 0 0,1-2 1 0 0,45 4 0 0 0,-20 0-843 0 0,-48-9-647 0 0,0 0-1 0 0,1 0 1 0 0,-1-2-1 0 0,28 1 0 0 0,-40-2 1051 0 0,1 0-1 0 0,-1 0 0 0 0,1-1 0 0 0,-1 1 0 0 0,1-1 1 0 0,0 0-1 0 0,-1 1 0 0 0,0-1 0 0 0,1 0 0 0 0,-1 0 0 0 0,1 0 1 0 0,-1 0-1 0 0,0 0 0 0 0,0 0 0 0 0,2-2 0 0 0,5-4-877 0 0,3-1 527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3.855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0 112 6335 0 0,'0'0'486'0'0,"2"0"-318"0"0,46-6 1174 0 0,-34 5-746 0 0,0-1 1 0 0,-1 0 0 0 0,21-6 0 0 0,39-14 52 0 0,10-3-3972 0 0,-59 16-119 0 0,33-17-1 0 0,-37 16 2763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1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6215 0 0,'0'0'4698'0'0,"17"1"-1568"0"0,-13-1-2925 0 0,1 0 1 0 0,0-1-1 0 0,-1 1 0 0 0,1-1 0 0 0,-1 0 0 0 0,1 0 0 0 0,-1-1 0 0 0,0 1 0 0 0,6-4 1 0 0,17-4 18 0 0,3-4-92 0 0,-8 3 136 0 0,-8 4-113 0 0,-1 0 1 0 0,20-13-1 0 0,-12 7-69 0 0,-7 4-30 0 0,42-26 512 0 0,-50 30-624 0 0,0-1-1 0 0,0 1 1 0 0,0-1 0 0 0,-1-1-1 0 0,0 1 1 0 0,6-9 0 0 0,-9 12-1042 0 0,-1 0 0 0 0,0 0 0 0 0,0 0 0 0 0,0 0 1 0 0,0-1-1 0 0,0 1 0 0 0,-1 0 0 0 0,1 0 1 0 0,-1-1-1 0 0,1 1 0 0 0,-1 0 0 0 0,0 0 1 0 0,0-1-1 0 0,0-3 0 0 0,0 5 986 0 0,0-5-363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4.267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86 51 6103 0 0,'-8'-4'112'0'0,"1"0"0"0"0,0 0 0 0 0,0-1 0 0 0,-8-6 0 0 0,-6-5 236 0 0,1 9 6894 0 0,20 8-7177 0 0,1 0 0 0 0,-1-1 0 0 0,1 1 1 0 0,0-1-1 0 0,-1 1 0 0 0,1 0 0 0 0,-1-1 1 0 0,1 1-1 0 0,0-1 0 0 0,0 0 0 0 0,-1 1 1 0 0,1-1-1 0 0,0 1 0 0 0,1-1 0 0 0,16 3 150 0 0,0 0 0 0 0,0-2 0 0 0,26 0-1 0 0,-36-1-201 0 0,271-5-3486 0 0,-268 5 2232 0 0,0 2 1 0 0,16 2-1 0 0,-18-2-48 0 0,0 0 0 0 0,0-1 0 0 0,0 0 0 0 0,14 0 0 0 0,-12-4-153 0 0,2-3 884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4.634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 26 11831 0 0,'125'-8'3918'0'0,"-84"6"-3501"0"0,-25 1-664 0 0,24-4-1 0 0,-26 4-241 0 0,8-2-535 0 0,-10-2-3180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6.801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3646 668 5927 0 0,'0'-1'58'0'0,"1"0"0"0"0,0 0-1 0 0,-1 0 1 0 0,1 1 0 0 0,0-1-1 0 0,0 0 1 0 0,0 1 0 0 0,0-1-1 0 0,0 0 1 0 0,0 1 0 0 0,1-1-1 0 0,5 2 431 0 0,-5-1-366 0 0,0 0-1 0 0,0 1 0 0 0,0-1 0 0 0,0 0 0 0 0,0 0 1 0 0,0 0-1 0 0,0-1 0 0 0,0 1 0 0 0,1 0 1 0 0,2-2-1 0 0,-4 2-131 0 0,0 0 0 0 0,-1 0 0 0 0,1-1 0 0 0,0 1 0 0 0,0-1 1 0 0,0 1-1 0 0,0 0 0 0 0,-1-1 0 0 0,1 0 0 0 0,0 1 0 0 0,12-18 7752 0 0,-18 11-6545 0 0,-12-8-1345 0 0,15 14 495 0 0,-4-4-58 0 0,-1 0 0 0 0,0 1 0 0 0,0 0 0 0 0,0 0 0 0 0,0 0 0 0 0,-10-3 0 0 0,-48-10 1308 0 0,50 14-1476 0 0,8 1-63 0 0,0 0-1 0 0,1 0 1 0 0,-1-1-1 0 0,1 0 1 0 0,0 0-1 0 0,0-1 1 0 0,-8-6-1 0 0,-22-8 327 0 0,28 12-344 0 0,0 0 0 0 0,0 1 0 0 0,-1 0 0 0 0,1 1 0 0 0,-1-1 0 0 0,0 2 0 0 0,0-1 0 0 0,-1 1 0 0 0,1 1 0 0 0,-11-2 0 0 0,-26-5 168 0 0,-60-15 179 0 0,-24-23 114 0 0,103 38-485 0 0,-1 1 0 0 0,-40-6 0 0 0,6 1 0 0 0,-45-6 30 0 0,-15-3 25 0 0,-73-24 100 0 0,110 25-27 0 0,39 7-144 0 0,34 10 0 0 0,0 0 0 0 0,-21-4 0 0 0,-17-2 0 0 0,37 6 2 0 0,1 2 0 0 0,-1-1 0 0 0,0 2 1 0 0,-26-1-1 0 0,23 2 59 0 0,-32-3 1 0 0,-3-1 12 0 0,-16-1 118 0 0,37 4-192 0 0,-39-7 0 0 0,46 4 0 0 0,1 2 32 0 0,-39 0 0 0 0,33 1-32 0 0,-41-5 0 0 0,-16-1 0 0 0,43 4 31 0 0,28 2-11 0 0,-24-1 1 0 0,11 3-21 0 0,-18 1 0 0 0,29 0 0 0 0,-26-1 0 0 0,14-1 0 0 0,-1-1 33 0 0,-35-5-1 0 0,-14-1 51 0 0,48 6 46 0 0,6 0-139 0 0,-1 1 1 0 0,-40 4-1 0 0,61-4 14 0 0,0 1 1 0 0,0-1-1 0 0,0 0 0 0 0,0-1 1 0 0,-9-1-1 0 0,-14 0 66 0 0,-31-1-70 0 0,36-1-1 0 0,19 3 3 0 0,-1 0 0 0 0,1 0 0 0 0,-1 1 0 0 0,1 0 0 0 0,-1-1 0 0 0,-4 1 0 0 0,-36-4 145 0 0,36 4-141 0 0,0-1 0 0 0,0 1 0 0 0,1-2 0 0 0,-9-1 0 0 0,9 1 1 0 0,0 1 0 0 0,0 0 0 0 0,0 0-1 0 0,-15 0 1 0 0,11 1-8 0 0,-1-1 0 0 0,1 0-1 0 0,-1-1 1 0 0,1 0 0 0 0,-16-5 0 0 0,-17-3 11 0 0,-37-11 43 0 0,48 12-53 0 0,25 6 0 0 0,7 2 0 0 0,-1 0 0 0 0,0 0 0 0 0,0 0 0 0 0,0 1 0 0 0,1-1 0 0 0,-1 1 0 0 0,0-1 0 0 0,0 1 0 0 0,0 0 0 0 0,0 0 0 0 0,-3 0 0 0 0,-99-13 184 0 0,92 13-170 0 0,1 0 0 0 0,-16 3 0 0 0,15-1-9 0 0,-1-1 1 0 0,1-1-1 0 0,-14 0 1 0 0,-39-1-6 0 0,35 2 0 0 0,21-1 8 0 0,3 0 0 0 0,1 0 1 0 0,0 0-1 0 0,0 0 0 0 0,-1-1 0 0 0,1 1 1 0 0,0-1-1 0 0,0-1 0 0 0,0 1 1 0 0,-10-5-1 0 0,15 6 16 0 0,-1 0-39 0 0,1 0 0 0 0,-1 0 0 0 0,0 0 0 0 0,1 0 0 0 0,-1 0 0 0 0,1 0 0 0 0,-1 0 0 0 0,1 0 0 0 0,-1 0 0 0 0,1-1 0 0 0,-1 1 0 0 0,0 0 0 0 0,1 0 0 0 0,-1 0 0 0 0,1-1 0 0 0,-1 1 0 0 0,1 0 0 0 0,0-1-1 0 0,-1 1 1 0 0,1 0 0 0 0,-1-1 0 0 0,0 0 0 0 0,1 1 18 0 0,-1 0 86 0 0,-7-6-19 0 0,7 5-12 0 0,0-2-59 0 0,1 2-63 0 0,2 2-56 0 0,0 0 0 0 0,0 0 0 0 0,1 1 0 0 0,-1-1 0 0 0,0 0 0 0 0,0 1 0 0 0,-1-1 0 0 0,1 1 1 0 0,0 0-1 0 0,0-1 0 0 0,-1 1 0 0 0,1 0 0 0 0,-1 0 0 0 0,0 0 0 0 0,2 3 0 0 0,14 32-3615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07.308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10 5151 0 0,'0'0'3718'0'0,"11"-9"524"0"0,-3 9-3959 0 0,1 0 0 0 0,0 0-1 0 0,0 1 1 0 0,-1 0 0 0 0,1 0-1 0 0,13 4 1 0 0,6 1-86 0 0,167 36-444 0 0,-102-20-3331 0 0,-86-20 2561 0 0,1 0 0 0 0,-1-1 0 0 0,0 0 0 0 0,0-1 0 0 0,1 0 0 0 0,-1 0 1 0 0,0 0-1 0 0,0-1 0 0 0,9-2 0 0 0,-3-1 219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19.980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3340 0 7023 0 0,'-12'2'752'0'0,"3"-1"-889"0"0,2 0-96 0 0,-1 0 0 0 0,1 0 0 0 0,0 1 0 0 0,0 0 1 0 0,-11 4-1 0 0,-27 9 83 0 0,5-3 549 0 0,13-1-52 0 0,-55 19 2119 0 0,38-17-997 0 0,-27 7 702 0 0,-117 10 1049 0 0,7 15-1918 0 0,120-27-952 0 0,18-6-25 0 0,1 3-1 0 0,-78 38 1 0 0,80-33-128 0 0,-45 13-1 0 0,80-31-179 0 0,-26 8 121 0 0,-37 7 0 0 0,28-8 101 0 0,16-4-7 0 0,0 0-1 0 0,0-2 1 0 0,-35 1 0 0 0,42-4-90 0 0,0-1 1 0 0,0-1-1 0 0,1 0 0 0 0,-1-1 1 0 0,-29-10-1 0 0,17 1-64 0 0,1 0 0 0 0,1-2 0 0 0,-33-21 0 0 0,21 1-78 0 0,29 28 0 0 0,-1 0 0 0 0,1 0 0 0 0,-1 1 0 0 0,0 0 0 0 0,-1 1 0 0 0,1 0 0 0 0,-1 1 0 0 0,1 1 0 0 0,-1 0 0 0 0,-14-1 0 0 0,-22-3-13 0 0,26 2-6 0 0,-35 0 1 0 0,51 4 24 0 0,-1 0-1 0 0,1 1 1 0 0,0-1-1 0 0,0 1 1 0 0,0 1-1 0 0,-1-1 1 0 0,1 1-1 0 0,1 0 1 0 0,-1 1-1 0 0,-7 3 1 0 0,-36 17 47 0 0,24-12-21 0 0,6-3 20 0 0,13-6-25 0 0,0 0 0 0 0,0 0 0 0 0,0-1 0 0 0,0 1 0 0 0,0-1 0 0 0,-1-1 0 0 0,1 1 0 0 0,0-1 0 0 0,0 0 0 0 0,-1-1 0 0 0,-7-1 0 0 0,11 2-34 0 0,-2-2 12 0 0,1 1 1 0 0,0 0-1 0 0,0-1 1 0 0,0 0-1 0 0,0 1 1 0 0,0-2-1 0 0,0 1 1 0 0,1 0-1 0 0,-1-1 1 0 0,0 0-1 0 0,1 0 1 0 0,-5-5-1 0 0,6 6-5 0 0,1-1-15 0 0,1 3-54 0 0,12-13-180 0 0,48-41 174 0 0,-58 52 76 0 0,0 0 0 0 0,0 0 1 0 0,0 0-1 0 0,0 0 0 0 0,0-1 0 0 0,0 1 0 0 0,-1 0 0 0 0,1-1 0 0 0,-1 1 0 0 0,0-1 1 0 0,1 0-1 0 0,0-4 0 0 0,-2 6 14 0 0,1 1 0 0 0,-1-1 1 0 0,0 0-1 0 0,0 0 0 0 0,0 1 0 0 0,0-1 0 0 0,0 0 1 0 0,0 0-1 0 0,0 1 0 0 0,0-1 0 0 0,0 0 1 0 0,0 0-1 0 0,-1 1 0 0 0,1-1 0 0 0,0 0 1 0 0,0 0-1 0 0,-1 1 0 0 0,1-1 0 0 0,-1-1 0 0 0,0 2-10 0 0,1-1 0 0 0,-1 1 0 0 0,1 0 0 0 0,-1-1 0 0 0,1 1 0 0 0,-1 0 0 0 0,1 0 0 0 0,-1 0 0 0 0,1-1 0 0 0,-1 1 0 0 0,0 0 0 0 0,1 0 0 0 0,-1 0 0 0 0,1 0 0 0 0,-1 0 0 0 0,0 0 0 0 0,1 0 0 0 0,-1 0-1 0 0,0 0 1 0 0,-4 1-10 0 0,1 1-1 0 0,-1-1 1 0 0,1 1-1 0 0,-8 3 1 0 0,8-3 22 0 0,-26 12-17 0 0,1 2 0 0 0,-28 19 0 0 0,51-30 0 0 0,5-4 0 0 0,0 0 0 0 0,0 0 0 0 0,0 0 0 0 0,-1 0 0 0 0,1 0 0 0 0,-1-1 0 0 0,1 1 0 0 0,0 0 0 0 0,-1-1 0 0 0,-2 2 0 0 0,3-3 0 0 0,3-2 0 0 0,7-5 0 0 0,-7 5 0 0 0,8-6 26 0 0,20-16 0 0 0,5-5-158 0 0,-28 23 103 0 0,1 0-1 0 0,15-10 1 0 0,-22 17 101 0 0,-12-1 84 0 0,2 1-132 0 0,-1 1 0 0 0,1-1 0 0 0,-1 2 0 0 0,1-1 0 0 0,0 2 0 0 0,0-1 0 0 0,-10 5 0 0 0,-4 4 20 0 0,0 1 0 0 0,-21 15 0 0 0,22-6-44 0 0,7-6 0 0 0,-20 25 0 0 0,33-37 0 0 0,-1 0 0 0 0,1 0 0 0 0,0 0 0 0 0,0 1 0 0 0,0-1 0 0 0,-1 4 0 0 0,-7 11 0 0 0,8-14 0 0 0,-1 1 0 0 0,1 0 0 0 0,-4 10 0 0 0,-4 8 0 0 0,1-6 0 0 0,1 1 0 0 0,-6 21 0 0 0,-6 13 0 0 0,11-31 0 0 0,-19 37 0 0 0,10-26 0 0 0,-18 27 0 0 0,16-28 0 0 0,13-19 16 0 0,0-2 0 0 0,-1 1 0 0 0,-14 15 0 0 0,11-15 45 0 0,-12 19-1 0 0,-1-1 91 0 0,11-8-95 0 0,12-18-54 0 0,-1-1 1 0 0,1 1 0 0 0,-1-1 0 0 0,1 1-1 0 0,-1-1 1 0 0,0 0 0 0 0,0 0-1 0 0,-2 2 1 0 0,-6 3-5 0 0,7-8 5 0 0,2 1 7 0 0,1-1-9 0 0,-1 1 1 0 0,1 0-1 0 0,0 0 1 0 0,0 0-1 0 0,0 0 1 0 0,-1-1-1 0 0,1 1 1 0 0,0 0 0 0 0,0 0-1 0 0,0-1 1 0 0,0 1-1 0 0,0 0 1 0 0,0 0-1 0 0,0 0 1 0 0,0-1-1 0 0,-1 1 1 0 0,1 0-1 0 0,0-1 1 0 0,0 1-1 0 0,0 0 1 0 0,0 0-1 0 0,0-1 1 0 0,0 1-1 0 0,0 0 1 0 0,0 0-1 0 0,1-1 1 0 0,-1 1-1 0 0,0 0 1 0 0,0 0 0 0 0,0-1-1 0 0,0 1 1 0 0,0 0-1 0 0,0 0 1 0 0,1-1-1 0 0,-1-2-1 0 0,0 0 0 0 0,0 1 0 0 0,1 0 0 0 0,-1 0 0 0 0,0 0 0 0 0,1 0 0 0 0,0 0 0 0 0,-1 0 0 0 0,1 0 0 0 0,0 0 0 0 0,0 0 0 0 0,2-3 0 0 0,-1 0-16 0 0,1 0 0 0 0,-1 0 0 0 0,-1 0 0 0 0,1-1 0 0 0,-1 1 0 0 0,0 0 0 0 0,0-1 0 0 0,0 0 0 0 0,-1 1 0 0 0,0-1 0 0 0,-1-9-1 0 0,1 6-9 0 0,0 0-1 0 0,1-1 0 0 0,1-8 0 0 0,1 5-5 0 0,0 3 22 0 0,-2 0 1 0 0,3-19 0 0 0,0 4 9 0 0,-3 22 0 0 0,-1-1 0 0 0,1 1 0 0 0,0 0 0 0 0,-1-1 0 0 0,0 1 0 0 0,0 0 0 0 0,0-1 0 0 0,0 1 0 0 0,-1-4 0 0 0,0-2-1 0 0,1 8 3 0 0,0 1 0 0 0,0-1 0 0 0,0 1 0 0 0,0 0 0 0 0,0-1 1 0 0,0 1-1 0 0,0-1 0 0 0,0 1 0 0 0,0 0 0 0 0,0-1 0 0 0,0 1 1 0 0,0-1-1 0 0,0 1 0 0 0,0 0 0 0 0,0-1 0 0 0,-1 1 1 0 0,1 0-1 0 0,0-1 0 0 0,0 1 0 0 0,0 0 0 0 0,-1-1 0 0 0,1 1 1 0 0,0 0-1 0 0,0-1 0 0 0,-1 1 0 0 0,1 0 0 0 0,0 0 1 0 0,-1-1-1 0 0,1 1 0 0 0,0 0 0 0 0,-1 0 0 0 0,1 0 0 0 0,0-1 1 0 0,-1 1-1 0 0,1 0 0 0 0,-1 0 0 0 0,1 0 0 0 0,0 0 0 0 0,-1 0 1 0 0,1 0-1 0 0,-1 0 0 0 0,0 0 0 0 0,-21 25-6 0 0,20-23-5 0 0,1 0 0 0 0,-1 1-1 0 0,0-1 1 0 0,1 1 0 0 0,-1-1-1 0 0,1 1 1 0 0,0-1 0 0 0,0 1-1 0 0,-1 4 1 0 0,-6 12-26 0 0,-3 6-7 0 0,-11 32 0 0 0,-3 8 46 0 0,-32 74-4 0 0,-5 23 0 0 0,1 5-185 0 0,27-60 98 0 0,25-75 87 0 0,7-24 0 0 0,0 1 0 0 0,1 0 0 0 0,-1 11 0 0 0,-2 20 0 0 0,3-39 0 0 0,1 0 0 0 0,0 0 1 0 0,0 0-1 0 0,0 1 0 0 0,0-1 0 0 0,0 0 0 0 0,1 0 0 0 0,-1 0 0 0 0,0 1 0 0 0,0-1 1 0 0,1 1-1 0 0,0-1-2 0 0,-1 0 1 0 0,0 0-1 0 0,1 0 1 0 0,-1 0-1 0 0,0 0 1 0 0,0 0-1 0 0,0 0 1 0 0,0 0 0 0 0,0 0-1 0 0,0 0 1 0 0,0 2-1 0 0,0-3 1 0 0,0 0 0 0 0,0 0-1 0 0,0 0 1 0 0,0 0 0 0 0,0 0-1 0 0,0 0 1 0 0,0 0 0 0 0,0 0-1 0 0,0 0 1 0 0,1-1 0 0 0,-1 1-1 0 0,0 0 1 0 0,0 0 0 0 0,0 0 0 0 0,0 1-1 0 0,0-1 1 0 0,0 0 0 0 0,0 0-1 0 0,0 0 1 0 0,0 0 0 0 0,0 0-1 0 0,0 0 1 0 0,1 0 0 0 0,-1 0-1 0 0,0 0 1 0 0,0 0 0 0 0,0 0 0 0 0,0 0-1 0 0,0 0 1 0 0,0 0 0 0 0,0 0-1 0 0,0 0 1 0 0,0 0 0 0 0,0 0-1 0 0,0 0 1 0 0,0 0 0 0 0,0 0 0 0 0,0 1-1 0 0,0-1 1 0 0,0 0 0 0 0,0 0-1 0 0,0 0 1 0 0,0 0 0 0 0,0 0-1 0 0,0 0 1 0 0,1 0 0 0 0,-1 0-1 0 0,0 0 1 0 0,0 0 0 0 0,0 0 0 0 0,-1 1-1 0 0,1-1 1 0 0,0 0 0 0 0,0 0-1 0 0,0 0 1 0 0,0 0 0 0 0,0 0-1 0 0,0 0 1 0 0,0 0 0 0 0,0 0-1 0 0,0 0 1 0 0,0 0 0 0 0,0 0 0 0 0,0 1-1 0 0,0-1 1 0 0,4-5 7 0 0,2-28 83 0 0,-5 29-59 0 0,0 0-1 0 0,-1 0 0 0 0,1 0 0 0 0,-1 0 0 0 0,0-6 0 0 0,2-14 70 0 0,-1 16-138 0 0,0 1-1 0 0,0-1 1 0 0,0 0 0 0 0,-1 1 0 0 0,0-1-1 0 0,-2-11 1 0 0,-1-20-82 0 0,2 28 122 0 0,1 0-1 0 0,-5-16 0 0 0,4 8 27 0 0,1 17-5 0 0,0 0 0 0 0,0 0 0 0 0,0 0 0 0 0,0 0 0 0 0,0 0 0 0 0,-1 0 0 0 0,1 0 0 0 0,-1 0 0 0 0,1 0 0 0 0,-1 0 0 0 0,0 0 0 0 0,0 0 0 0 0,0 0-1 0 0,0 0 1 0 0,0 1 0 0 0,0-1 0 0 0,0 0 0 0 0,-3-2 0 0 0,3 3-38 0 0,1 1 0 0 0,-1-1 0 0 0,0 0-1 0 0,0 1 1 0 0,1-1 0 0 0,-1 1 0 0 0,0-1 0 0 0,0 1-1 0 0,0 0 1 0 0,0-1 0 0 0,0 1 0 0 0,-1-1-1 0 0,2 1 15 0 0,-1 0 0 0 0,1 0 0 0 0,0 0 0 0 0,0 0 0 0 0,-1 0 0 0 0,1 0-1 0 0,0 0 1 0 0,0 0 0 0 0,-1 0 0 0 0,1 0 0 0 0,0 0 0 0 0,0 0 0 0 0,-1 0-1 0 0,1 0 1 0 0,0 0 0 0 0,0 0 0 0 0,-1 0 0 0 0,1 1 0 0 0,0-1-1 0 0,0 0 1 0 0,0 0 0 0 0,-1 0 0 0 0,1 0 0 0 0,0 0 0 0 0,0 1 0 0 0,0-1-1 0 0,-1 0 1 0 0,1 0 0 0 0,0 0 0 0 0,0 1 0 0 0,0-1 0 0 0,0 0 0 0 0,0 0-1 0 0,0 1 1 0 0,-1-1 0 0 0,1 0 0 0 0,0 0 0 0 0,0 0 0 0 0,0 1-1 0 0,0-1 1 0 0,0 0 0 0 0,0 0 0 0 0,0 1 0 0 0,0-1 0 0 0,0 0 0 0 0,0 0-1 0 0,0 1 1 0 0,0-1 0 0 0,-4 22-50 0 0,-3 23 0 0 0,-3 16 9 0 0,4-13-10 0 0,2-18 43 0 0,-6 69-175 0 0,3-23 50 0 0,6-40 111 0 0,2-10 271 0 0,-1-25-180 0 0,0-2-61 0 0,0 0 1 0 0,1-1-1 0 0,-1 1 0 0 0,0-1 0 0 0,0 1 0 0 0,0 0 1 0 0,1-1-1 0 0,-2 1 0 0 0,1-1 0 0 0,0 1 1 0 0,0-3-1 0 0,-5-38 58 0 0,3 28-18 0 0,2 12-45 0 0,0 0-1 0 0,-1-1 1 0 0,1 1-1 0 0,0 0 0 0 0,-1 0 1 0 0,1-1-1 0 0,-1 1 1 0 0,0 0-1 0 0,0 0 0 0 0,1 0 1 0 0,-1 0-1 0 0,-1 0 1 0 0,1 0-1 0 0,0 0 0 0 0,0 0 1 0 0,-3-1-1 0 0,4 2 6 0 0,-1 1-1 0 0,0-1 1 0 0,1 1-1 0 0,-1 0 1 0 0,1 0-1 0 0,-1-1 1 0 0,0 1-1 0 0,1 0 0 0 0,-1 0 1 0 0,0 0-1 0 0,1 0 1 0 0,-1 0-1 0 0,0-1 1 0 0,1 1-1 0 0,-1 0 1 0 0,0 1-1 0 0,1-1 1 0 0,-1 0-1 0 0,1 0 1 0 0,-1 0-1 0 0,0 0 1 0 0,1 0-1 0 0,-1 1 1 0 0,0-1-1 0 0,1 0 1 0 0,-1 1-1 0 0,1-1 1 0 0,-1 0-1 0 0,1 1 1 0 0,-1-1-1 0 0,1 1 0 0 0,-2 0 1 0 0,-8 17-87 0 0,8-14 45 0 0,-1 3 36 0 0,0 1 0 0 0,0 0 0 0 0,1 0 0 0 0,-2 14 0 0 0,-1-1 0 0 0,4-15 0 0 0,1-2-12 0 0,-1-22 38 0 0,0 0-1 0 0,1 0 1 0 0,1 0-1 0 0,4-25 1 0 0,0-2-46 0 0,4-17 14 0 0,-5 38 17 0 0,1-30 0 0 0,0-20 73 0 0,-4 67-69 0 0,-1 0 1 0 0,1 0-1 0 0,2-8 0 0 0,-1 9-15 0 0,-1-1 0 0 0,0 1-1 0 0,0-12 1 0 0,0 14 0 0 0,-1-1 0 0 0,1 1 0 0 0,-1 0 0 0 0,1 0 0 0 0,3-7 0 0 0,2-15 0 0 0,-5 23 0 0 0,0-1 0 0 0,-1 1 0 0 0,1 0 0 0 0,1 0 0 0 0,-1-1 0 0 0,2-2 0 0 0,-1 2 0 0 0,-1 1 0 0 0,1-1 0 0 0,-1 1 0 0 0,0-1 0 0 0,1-4 0 0 0,-1 4 0 0 0,0 0 0 0 0,1 1 0 0 0,-1-1 0 0 0,1 0 0 0 0,-1 1 0 0 0,4-5 0 0 0,3-9 0 0 0,-5 10 0 0 0,0 1 0 0 0,1 1 0 0 0,4-8 0 0 0,9-14 0 0 0,27-45 0 0 0,0 0 0 0 0,-31 53 0 0 0,20-26 0 0 0,-31 42 0 0 0,6-8-10 0 0,-4 6 18 0 0,-1 0 1 0 0,1 1-1 0 0,-1-1 0 0 0,1 1 0 0 0,1 0 1 0 0,-1 0-1 0 0,1 1 0 0 0,5-5 0 0 0,-6 4-8 0 0,-1 0-11 0 0,12 0 262 0 0,-15 20-187 0 0,-15 23-34 0 0,-26 52 1 0 0,31-70-28 0 0,-10 9-3 0 0,8-12 0 0 0,10-16 5 0 0,1 0-1 0 0,-1 0 1 0 0,1 0-1 0 0,-1 0 1 0 0,0 0 0 0 0,1-1-1 0 0,-1 1 1 0 0,0-1-1 0 0,0 1 1 0 0,0-1-1 0 0,0 0 1 0 0,0 0 0 0 0,-3 1-1 0 0,4-2-4 0 0,1 0 0 0 0,0 0 0 0 0,-1 0 0 0 0,1 0 0 0 0,0 0 0 0 0,-1 0 0 0 0,1 0 0 0 0,0 0 0 0 0,0 0 0 0 0,-1 0 0 0 0,1 0 0 0 0,0 0 0 0 0,-1-1 0 0 0,1 1 0 0 0,0 0 0 0 0,0 0 0 0 0,-1 0 0 0 0,1 0 0 0 0,0-1 0 0 0,0 1 0 0 0,-1 0 0 0 0,1 0 0 0 0,0-1 0 0 0,0 1 0 0 0,0 0 0 0 0,0 0 0 0 0,-1-1 0 0 0,1 1 0 0 0,0 0 0 0 0,0-1 0 0 0,0 1 0 0 0,0 0 0 0 0,0-1 0 0 0,0 1 0 0 0,0 0 0 0 0,0 0 0 0 0,0-1 0 0 0,0 1 0 0 0,0 0 0 0 0,0-1 0 0 0,0 1 0 0 0,0 0 0 0 0,0-1 0 0 0,0 1 0 0 0,0 0 0 0 0,0-1 0 0 0,0 1 0 0 0,1-1 0 0 0,1-5 0 0 0,0-1 0 0 0,0 0 0 0 0,1 1 0 0 0,0 0 0 0 0,0 0 0 0 0,0 0 0 0 0,5-6 0 0 0,-4 6 0 0 0,100-162-72 0 0,-55 100 35 0 0,-8 13 10 0 0,-26 35-7 0 0,0 1 0 0 0,34-30 0 0 0,-5 4-24 0 0,-20 20 45 0 0,75-87 10 0 0,-65 74 3 0 0,29-40 0 0 0,-1 7 240 0 0,-61 69-224 0 0,1 0 0 0 0,0 0 0 0 0,-1 0 1 0 0,1 0-1 0 0,0 1 0 0 0,4-3 0 0 0,2-2-33 0 0,-8 7 6 0 0,0 0 0 0 0,1 0 0 0 0,-1 0 0 0 0,0 0 0 0 0,0 0 0 0 0,0 0 0 0 0,0 0 0 0 0,0 0-1 0 0,0 1 1 0 0,0-1 0 0 0,-1 0 0 0 0,1 1 0 0 0,-22 45 11 0 0,19-41 0 0 0,1-1 0 0 0,-1 0 0 0 0,-1 1 0 0 0,-6 8 0 0 0,-8 12 0 0 0,-48 92 0 0 0,-91 124 0 0 0,131-208 27 0 0,-34 65-1 0 0,31-44-13 0 0,-22 44-15 0 0,33-62 2 0 0,10-23 0 0 0,1 1 0 0 0,-8 25 0 0 0,9-23 0 0 0,4-13 0 0 0,1-1 0 0 0,-1 1 0 0 0,1 0 0 0 0,0-1 0 0 0,0 1 0 0 0,1 0 0 0 0,-1-1 0 0 0,1 6 0 0 0,0-8 0 0 0,0-1 0 0 0,0 1 0 0 0,0-1 0 0 0,0 0 0 0 0,0 1 0 0 0,0-1 0 0 0,0 1 0 0 0,0-1 0 0 0,0 0 0 0 0,0 1 0 0 0,0-1 0 0 0,0 1 0 0 0,1-1 0 0 0,-1 0 0 0 0,0 1 0 0 0,0-1 0 0 0,0 0 0 0 0,1 1 0 0 0,-1-1 0 0 0,0 0 0 0 0,0 1 0 0 0,1-1 0 0 0,-1 0 0 0 0,0 0 0 0 0,1 1 0 0 0,-1-1 0 0 0,0 0 0 0 0,1 0 0 0 0,-1 1 0 0 0,0-1 0 0 0,1 0 0 0 0,-1 0 0 0 0,0 0 0 0 0,1 0 0 0 0,-1 0 0 0 0,1 0 0 0 0,-1 1 0 0 0,0-1 0 0 0,1 0 0 0 0,-1 0 0 0 0,1 0 0 0 0,-1 0 0 0 0,1-1 0 0 0,13-6 0 0 0,-13 7 0 0 0,5-4-6 0 0,0 0 1 0 0,-1-1-1 0 0,1 1 0 0 0,6-9 0 0 0,7-5-18 0 0,-10 9 11 0 0,1-1 0 0 0,-1 0 0 0 0,-1 0 1 0 0,13-20-1 0 0,24-52-139 0 0,-21 37 112 0 0,19-38 42 0 0,40-113 1 0 0,-74 163 173 0 0,-15 41-332 0 0,-3 10 43 0 0,-50 127-380 0 0,29-79 627 0 0,-38 136-1 0 0,48-125-260 0 0,-21 113-91 0 0,31-129 241 0 0,-20 163 173 0 0,26-172-120 0 0,-1 10 72 0 0,2 75 1 0 0,5-103-96 0 0,-3-21-27 0 0,2 0 0 0 0,-1 0 0 0 0,2 1 0 0 0,0-1 0 0 0,1 0 1 0 0,0 0-1 0 0,0 0 0 0 0,7 12 0 0 0,-10-24-27 0 0,0 0 0 0 0,1 0-1 0 0,-1-1 1 0 0,1 1 0 0 0,-1 0-1 0 0,0 0 1 0 0,1-1 0 0 0,0 1-1 0 0,-1 0 1 0 0,1-1 0 0 0,-1 1 0 0 0,1 0-1 0 0,0-1 1 0 0,0 1 0 0 0,-1-1-1 0 0,1 1 1 0 0,0-1 0 0 0,0 0-1 0 0,-1 1 1 0 0,1-1 0 0 0,0 0 0 0 0,0 1-1 0 0,0-1 1 0 0,0 0 0 0 0,0 0-1 0 0,-1 0 1 0 0,1 0 0 0 0,0 0-1 0 0,0 0 1 0 0,0 0 0 0 0,0 0 0 0 0,0 0-1 0 0,0 0 1 0 0,-1 0 0 0 0,1-1-1 0 0,0 1 1 0 0,0 0 0 0 0,0-1-1 0 0,0 1 1 0 0,-1-1 0 0 0,1 1 0 0 0,0 0-1 0 0,-1-1 1 0 0,1 0 0 0 0,0 1-1 0 0,-1-1 1 0 0,2-1 0 0 0,3-2-18 0 0,-1 0 0 0 0,0 0 1 0 0,0-1-1 0 0,0 1 0 0 0,5-10 0 0 0,15-31-16 0 0,-2-1 0 0 0,-1-1-1 0 0,25-90 1 0 0,18-156-57 0 0,-28-4 92 0 0,-35 287 0 0 0,11-238-101 0 0,-14 189-204 0 0,1 53 270 0 0,0 0 0 0 0,0 0 0 0 0,0 0 0 0 0,-1 0 0 0 0,0 0 1 0 0,0 1-1 0 0,-3-8 0 0 0,4 13 40 0 0,1-1 1 0 0,0 0 0 0 0,-1 1-1 0 0,1-1 1 0 0,-1 0-1 0 0,1 1 1 0 0,-1-1-1 0 0,1 0 1 0 0,-1 1 0 0 0,1-1-1 0 0,-1 1 1 0 0,0-1-1 0 0,1 1 1 0 0,-1 0-1 0 0,0-1 1 0 0,1 1 0 0 0,-1-1-1 0 0,0 1 1 0 0,1 0-1 0 0,-1 0 1 0 0,0-1 0 0 0,0 1-1 0 0,0 0 1 0 0,1 0-1 0 0,-1 0 1 0 0,0 0-1 0 0,0 0 1 0 0,0 0 0 0 0,1 0-1 0 0,-1 0 1 0 0,0 0-1 0 0,0 0 1 0 0,1 1-1 0 0,-1-1 1 0 0,0 0 0 0 0,0 0-1 0 0,1 1 1 0 0,-1-1-1 0 0,0 1 1 0 0,1-1-1 0 0,-1 0 1 0 0,0 1 0 0 0,1-1-1 0 0,-1 1 1 0 0,-1 1-1 0 0,-2 2 2 0 0,-1 1 0 0 0,1 0-1 0 0,-1 0 1 0 0,-3 8 0 0 0,5-10-12 0 0,-11 19-4 0 0,2 0-1 0 0,-15 34 1 0 0,-14 51-193 0 0,22-45 155 0 0,-16 98 1 0 0,30-135 41 0 0,-11 122 207 0 0,11-80-28 0 0,-1-5 64 0 0,6 115 0 0 0,6-67-128 0 0,-1-17-17 0 0,23 127-1 0 0,-25-208-87 0 0,0 0 0 0 0,0 0 1 0 0,1 0-1 0 0,1 0 0 0 0,0-1 1 0 0,0 1-1 0 0,1-2 0 0 0,0 1 1 0 0,1 0-1 0 0,1-1 0 0 0,11 12 1 0 0,-18-20-4 0 0,1-1 1 0 0,-1 1-1 0 0,1-1 1 0 0,0 0-1 0 0,0 1 1 0 0,0-1-1 0 0,0 0 1 0 0,0 0-1 0 0,0 0 1 0 0,0 0-1 0 0,0-1 1 0 0,0 1-1 0 0,1 0 1 0 0,-1-1-1 0 0,0 0 1 0 0,0 1-1 0 0,1-1 1 0 0,-1 0-1 0 0,0 0 1 0 0,1 0-1 0 0,-1 0 1 0 0,4-2-1 0 0,-3 1-3 0 0,0 0 0 0 0,0-1-1 0 0,0 1 1 0 0,0-1-1 0 0,0 0 1 0 0,-1 0-1 0 0,1 0 1 0 0,-1 0 0 0 0,1 0-1 0 0,-1-1 1 0 0,0 1-1 0 0,0-1 1 0 0,0 1-1 0 0,0-1 1 0 0,2-3-1 0 0,3-8-27 0 0,0 0 0 0 0,-1 0 0 0 0,-1 0-1 0 0,0-1 1 0 0,3-16 0 0 0,10-80-166 0 0,-15 86 184 0 0,6-55 59 0 0,-4 1 0 0 0,-7-110 0 0 0,-3 123 8 0 0,-20-104 0 0 0,18 137-40 0 0,-2 0 0 0 0,-2 0 0 0 0,-1 1 0 0 0,-30-59 0 0 0,34 77-16 0 0,-1 1 0 0 0,0-1 0 0 0,-1 2 0 0 0,-1-1 0 0 0,0 1 0 0 0,0 1 0 0 0,-1 0 0 0 0,-22-15 0 0 0,32 24 1 0 0,-1 0 0 0 0,0 0 0 0 0,0 1 1 0 0,0-1-1 0 0,0 1 0 0 0,0 0 0 0 0,0 0 0 0 0,0 0 0 0 0,0 1 0 0 0,0-1 0 0 0,-1 1 0 0 0,1-1 1 0 0,0 1-1 0 0,0 0 0 0 0,-1 0 0 0 0,1 1 0 0 0,0-1 0 0 0,0 0 0 0 0,0 1 0 0 0,0 0 0 0 0,-1 0 1 0 0,1 0-1 0 0,0 0 0 0 0,0 1 0 0 0,1-1 0 0 0,-1 1 0 0 0,0 0 0 0 0,0-1 0 0 0,1 1 0 0 0,-1 0 0 0 0,1 1 1 0 0,0-1-1 0 0,-4 5 0 0 0,-2 3-1 0 0,0 0 1 0 0,1 1-1 0 0,1 0 1 0 0,0 0-1 0 0,1 1 1 0 0,0-1-1 0 0,-6 19 0 0 0,-4 26-62 0 0,3 0-1 0 0,1 1 0 0 0,3 0 1 0 0,3 1-1 0 0,2-1 0 0 0,6 72 1 0 0,4-52 196 0 0,28 127 1 0 0,-27-174-116 0 0,1-1-1 0 0,1 0 1 0 0,16 31 0 0 0,-24-57-15 0 0,0 1 0 0 0,0 0 0 0 0,1-1-1 0 0,-1 0 1 0 0,1 0 0 0 0,-1 1 0 0 0,1-2 0 0 0,0 1 0 0 0,0 0 0 0 0,1 0 0 0 0,-1-1 0 0 0,0 0 0 0 0,1 0 0 0 0,0 0-1 0 0,-1 0 1 0 0,5 1 0 0 0,-5-2-8 0 0,-1 0 0 0 0,0-1-1 0 0,1 1 1 0 0,-1-1 0 0 0,1 0-1 0 0,-1 0 1 0 0,1 0 0 0 0,-1 0-1 0 0,1 0 1 0 0,0 0 0 0 0,-1-1-1 0 0,0 1 1 0 0,1-1 0 0 0,-1 0-1 0 0,1 1 1 0 0,-1-1 0 0 0,0 0-1 0 0,1-1 1 0 0,-1 1 0 0 0,0 0-1 0 0,0-1 1 0 0,0 1 0 0 0,0-1-1 0 0,0 1 1 0 0,0-1 0 0 0,-1 0-1 0 0,3-2 1 0 0,2-4-15 0 0,-1 0-1 0 0,0-1 1 0 0,-1 1 0 0 0,1-1-1 0 0,-2 0 1 0 0,1 0-1 0 0,3-16 1 0 0,-2-1 87 0 0,5-40-1 0 0,-4 3 2 0 0,-2-85 1 0 0,-5 109-57 0 0,-2 0 0 0 0,-2 1 1 0 0,-15-65-1 0 0,4 44-13 0 0,8 27 0 0 0,-24-59 0 0 0,23 69 0 0 0,3 8 0 0 0,-11-21 0 0 0,15 32 0 0 0,0 0 0 0 0,0-1 0 0 0,-1 1 0 0 0,1 0 0 0 0,-1 0 0 0 0,0 1 0 0 0,0-1 0 0 0,1 0 0 0 0,-2 1 0 0 0,-5-4 0 0 0,8 5-2 0 0,0 1-1 0 0,0 0 1 0 0,0-1-1 0 0,0 1 1 0 0,0 0 0 0 0,0-1-1 0 0,1 1 1 0 0,-1 0-1 0 0,0 0 1 0 0,0 0 0 0 0,0 0-1 0 0,0 0 1 0 0,0 0-1 0 0,0 0 1 0 0,0 0-1 0 0,0 1 1 0 0,0-1 0 0 0,0 0-1 0 0,0 0 1 0 0,0 1-1 0 0,0-1 1 0 0,0 1-1 0 0,1-1 1 0 0,-1 1 0 0 0,0-1-1 0 0,0 1 1 0 0,0-1-1 0 0,1 1 1 0 0,-1 0-1 0 0,0-1 1 0 0,1 1 0 0 0,-1 0-1 0 0,1 0 1 0 0,-1-1-1 0 0,1 1 1 0 0,-1 0 0 0 0,0 2-1 0 0,-1 2-22 0 0,-1 0 1 0 0,2 0-1 0 0,-1 1 0 0 0,-2 10 0 0 0,1-1-9 0 0,-3 15-50 0 0,-4 62-1 0 0,13 105-49 0 0,1-139 96 0 0,13 115-75 0 0,-7-101 142 0 0,-4-27 30 0 0,18 68 0 0 0,-13-72-27 0 0,-5-19-2 0 0,0 1-1 0 0,2-2 1 0 0,0 1 0 0 0,19 33 0 0 0,-17-38 7 0 0,1 0 1 0 0,17 18-1 0 0,-23-30-30 0 0,-1 0-1 0 0,0-1 1 0 0,1 0 0 0 0,0 0-1 0 0,0-1 1 0 0,0 1 0 0 0,0-1-1 0 0,1 0 1 0 0,0 0 0 0 0,-1-1-1 0 0,10 3 1 0 0,-12-4-11 0 0,-1-1-1 0 0,1 1 0 0 0,0-1 1 0 0,0 0-1 0 0,-1 0 1 0 0,1 0-1 0 0,0 0 1 0 0,0-1-1 0 0,-1 1 0 0 0,1-1 1 0 0,0 1-1 0 0,0-1 1 0 0,-1 0-1 0 0,1 0 1 0 0,-1-1-1 0 0,1 1 0 0 0,-1 0 1 0 0,0-1-1 0 0,1 1 1 0 0,-1-1-1 0 0,0 0 1 0 0,0 0-1 0 0,0 0 1 0 0,0 0-1 0 0,0 0 0 0 0,-1 0 1 0 0,1 0-1 0 0,2-4 1 0 0,2-6-35 0 0,1-1 0 0 0,-1 0 1 0 0,-1 0-1 0 0,5-18 0 0 0,-8 23 26 0 0,11-41-80 0 0,-3-1-1 0 0,7-86 0 0 0,-9 55 74 0 0,-2 5 20 0 0,-4-80 0 0 0,-2 73-11 0 0,-15-149-102 0 0,7 148 4 0 0,-11-68-145 0 0,7 64 86 0 0,-7-28-73 0 0,15 101 227 0 0,4 24-20 0 0,4 27 18 0 0,26 108-328 0 0,-11-25 440 0 0,-6-37 52 0 0,10 111 223 0 0,-14-145-297 0 0,8 55 77 0 0,-17-97-142 0 0,33 225 326 0 0,-13-131-191 0 0,19 72 72 0 0,-29-136-233 0 0,-5-18-19 0 0,0 0-1 0 0,1 0 1 0 0,0 0 0 0 0,2-1-1 0 0,0 0 1 0 0,13 20-1 0 0,-20-36 26 0 0,-1 0 0 0 0,1-1 0 0 0,-1 1 0 0 0,1-1 0 0 0,-1 1 0 0 0,1 0 0 0 0,-1-1-1 0 0,1 1 1 0 0,0-1 0 0 0,-1 1 0 0 0,1-1 0 0 0,0 0 0 0 0,0 1 0 0 0,-1-1 0 0 0,1 0 0 0 0,1 1 0 0 0,-2-1 0 0 0,0 0 0 0 0,1 0 0 0 0,-1 0 0 0 0,1 0 0 0 0,-1 0 0 0 0,1 0 0 0 0,-1 0 1 0 0,0 0-1 0 0,1-1 0 0 0,-1 1 0 0 0,0 0 0 0 0,1 0 0 0 0,-1 0 0 0 0,1-1 0 0 0,-1 1 1 0 0,0 0-1 0 0,1 0 0 0 0,-1-1 0 0 0,0 1 0 0 0,1 0 0 0 0,-1-1 0 0 0,0 1 0 0 0,2-2-27 0 0,-1 0-1 0 0,0 0 0 0 0,0 0 1 0 0,0-1-1 0 0,-1 1 0 0 0,1 0 1 0 0,0 0-1 0 0,-1-1 0 0 0,1 1 1 0 0,-1-3-1 0 0,1-21-168 0 0,-1 0 0 0 0,-5-39 0 0 0,-15-53 237 0 0,10 65-63 0 0,-26-129 35 0 0,-4-18-25 0 0,16 68-116 0 0,-7-42-29 0 0,3 24 134 0 0,17 97 15 0 0,10 47 11 0 0,0 0 0 0 0,-1 0 0 0 0,0 0 0 0 0,0 0 1 0 0,0 1-1 0 0,-1-1 0 0 0,1 1 0 0 0,-7-8 0 0 0,9 12 9 0 0,0 1-1 0 0,0 0 0 0 0,0-1 1 0 0,-1 1-1 0 0,1 0 0 0 0,0 0 1 0 0,0-1-1 0 0,-1 1 0 0 0,1 0 1 0 0,0 0-1 0 0,-1-1 0 0 0,1 1 1 0 0,0 0-1 0 0,-1 0 0 0 0,1 0 1 0 0,0 0-1 0 0,-1-1 0 0 0,1 1 1 0 0,0 0-1 0 0,-1 0 0 0 0,1 0 1 0 0,0 0-1 0 0,-1 0 0 0 0,1 0 1 0 0,-1 0-1 0 0,1 0 0 0 0,0 0 1 0 0,-1 0-1 0 0,1 0 0 0 0,0 0 1 0 0,-1 1-1 0 0,1-1 0 0 0,0 0 1 0 0,-1 0-1 0 0,1 0 0 0 0,0 0 1 0 0,-1 1-1 0 0,1-1 0 0 0,0 0 1 0 0,-1 0-1 0 0,1 0 0 0 0,0 1 1 0 0,0-1-1 0 0,-1 0 0 0 0,1 1 1 0 0,0-1-1 0 0,0 0 1 0 0,-1 0-1 0 0,1 1 0 0 0,-9 19 35 0 0,3 1-15 0 0,2 1 0 0 0,0 0 0 0 0,0 35-1 0 0,5 70 104 0 0,0-103-109 0 0,52 545 242 0 0,-53-568-256 0 0,51 301 600 0 0,-36-242-589 0 0,2-1 0 0 0,26 57-1 0 0,-38-101-23 0 0,1-1 0 0 0,0-1 0 0 0,2 1 0 0 0,-1-1 0 0 0,1-1 0 0 0,19 23 1 0 0,-26-35 6 0 0,-1 1 0 0 0,1 0 1 0 0,0 0-1 0 0,-1-1 1 0 0,1 1-1 0 0,0 0 1 0 0,0-1-1 0 0,0 1 1 0 0,0-1-1 0 0,-1 1 1 0 0,1-1-1 0 0,0 1 0 0 0,0-1 1 0 0,0 0-1 0 0,0 1 1 0 0,0-1-1 0 0,0 0 1 0 0,0 0-1 0 0,0 0 1 0 0,0 1-1 0 0,1-1 1 0 0,-1-1-3 0 0,0 1 0 0 0,0-1 0 0 0,-1 1 0 0 0,1 0 0 0 0,0-1 0 0 0,-1 1 0 0 0,1-1 1 0 0,0 0-1 0 0,-1 1 0 0 0,1-1 0 0 0,-1 1 0 0 0,1-1 0 0 0,-1 0 0 0 0,1 0 0 0 0,-1 1 0 0 0,0-1 1 0 0,1 0-1 0 0,-1 0 0 0 0,1-1 0 0 0,1-5-34 0 0,-1 0-1 0 0,0-1 1 0 0,0 1 0 0 0,0-10 0 0 0,-2-57-151 0 0,-22-143 0 0 0,22 210 192 0 0,-37-220-51 0 0,16 108 32 0 0,-7-32-23 0 0,-11-69-88 0 0,-5-49-321 0 0,43 251 338 0 0,-2 1 0 0 0,0 0 1 0 0,0 0-1 0 0,-13-28 1 0 0,17 45 120 0 0,0-1 0 0 0,-1 0 0 0 0,1 0 0 0 0,-1 1 0 0 0,1-1 0 0 0,-1 0 0 0 0,1 1 0 0 0,-1-1 1 0 0,1 1-1 0 0,-1-1 0 0 0,1 1 0 0 0,-1-1 0 0 0,1 1 0 0 0,-1-1 0 0 0,-1 0 0 0 0,2 1-2 0 0,0 0 0 0 0,-1 0 0 0 0,1 0 0 0 0,0 0 0 0 0,-1 0 0 0 0,1 0 0 0 0,0 0 0 0 0,-1 0 0 0 0,1 0 0 0 0,0 0 0 0 0,-1 0 0 0 0,1 0 0 0 0,0 0 0 0 0,-1 0 0 0 0,1 1 0 0 0,0-1 0 0 0,-1 0 0 0 0,1 0 0 0 0,0 0 0 0 0,-1 0 0 0 0,1 1 0 0 0,0-1 0 0 0,0 0 0 0 0,-1 1 0 0 0,0 0 12 0 0,-1 1 0 0 0,1 0 0 0 0,0 0 0 0 0,0 0 0 0 0,0 0 0 0 0,0 0 0 0 0,0 0 1 0 0,0 0-1 0 0,0 3 0 0 0,-8 38 151 0 0,-6 63 1 0 0,6 44 115 0 0,8-140-264 0 0,3 213 326 0 0,1-158-252 0 0,12 138 147 0 0,-8-129-154 0 0,2-6 0 0 0,18 69-1 0 0,-17-96-32 0 0,-3-14-28 0 0,2 0 0 0 0,1 0 0 0 0,1-1-1 0 0,1 0 1 0 0,1-1 0 0 0,18 24 0 0 0,-23-37-5 0 0,0-1-1 0 0,1 0 1 0 0,10 11-1 0 0,-14-17-29 0 0,0-1 0 0 0,0 0 0 0 0,0 0 0 0 0,0 0 0 0 0,1-1-1 0 0,-1 0 1 0 0,1 0 0 0 0,11 4 0 0 0,-15-6 1 0 0,0 0-1 0 0,0-1 1 0 0,0 1 0 0 0,0-1-1 0 0,0 0 1 0 0,0 0-1 0 0,0 0 1 0 0,0 0 0 0 0,0 0-1 0 0,0 0 1 0 0,0 0-1 0 0,0-1 1 0 0,0 1 0 0 0,0-1-1 0 0,0 0 1 0 0,0 1-1 0 0,-1-1 1 0 0,1 0 0 0 0,0 0-1 0 0,0 0 1 0 0,0 0-1 0 0,-1 0 1 0 0,1-1 0 0 0,-1 1-1 0 0,1 0 1 0 0,-1-1-1 0 0,1 1 1 0 0,-1-1 0 0 0,0 0-1 0 0,2-2 1 0 0,1-4-26 0 0,0 0 0 0 0,0-1 1 0 0,0 0-1 0 0,-1 0 0 0 0,2-12 1 0 0,3-14-11 0 0,5-67 1 0 0,-7-41-18 0 0,-4 93 55 0 0,-14-300 6 0 0,-39-4-200 0 0,40 304 17 0 0,-2 1-1 0 0,-3 1 0 0 0,-31-71 1 0 0,42 109 140 0 0,-1 0 1 0 0,-1 0 0 0 0,0 0 0 0 0,0 1 0 0 0,0 0 0 0 0,-2 0-1 0 0,-8-8 1 0 0,16 16 50 0 0,0 0 0 0 0,0 0 0 0 0,0 0 0 0 0,0 0 0 0 0,0 0 0 0 0,0 0 0 0 0,0 1 0 0 0,0-1 0 0 0,0 0-1 0 0,-1 1 1 0 0,1-1 0 0 0,0 1 0 0 0,0-1 0 0 0,-1 1 0 0 0,1-1 0 0 0,0 1 0 0 0,-1 0 0 0 0,1 0 0 0 0,0 0 0 0 0,-1 0 0 0 0,1 0 0 0 0,-1 0-1 0 0,1 0 1 0 0,0 0 0 0 0,-1 0 0 0 0,1 1 0 0 0,0-1 0 0 0,-1 0 0 0 0,1 1 0 0 0,0-1 0 0 0,0 1 0 0 0,-1 0 0 0 0,1-1 0 0 0,0 1 0 0 0,0 0-1 0 0,0 0 1 0 0,0 0 0 0 0,0-1 0 0 0,0 1 0 0 0,0 0 0 0 0,0 0 0 0 0,0 1 0 0 0,1-1 0 0 0,-2 2 0 0 0,-3 5 32 0 0,0 1 1 0 0,0-1 0 0 0,1 1 0 0 0,-5 17-1 0 0,-5 23 76 0 0,2 1 0 0 0,3 0 0 0 0,-6 102 0 0 0,16 160 48 0 0,0-290-160 0 0,25 261 576 0 0,-18-215-376 0 0,0-16-138 0 0,3 0 0 0 0,1-1 0 0 0,23 56 0 0 0,-23-74-66 0 0,27 52 0 0 0,-31-70 0 0 0,1 0 0 0 0,0-1 0 0 0,2 0 0 0 0,-1-1 0 0 0,18 17 0 0 0,-24-26 1 0 0,0-1-1 0 0,0 1 0 0 0,0-1 1 0 0,1 0-1 0 0,-1 0 1 0 0,1-1-1 0 0,0 1 0 0 0,7 1 1 0 0,-10-3-2 0 0,0-1 0 0 0,1 1 0 0 0,-1-1 0 0 0,1 1 0 0 0,-1-1 1 0 0,0 0-1 0 0,1 0 0 0 0,-1 0 0 0 0,1-1 0 0 0,-1 1 0 0 0,1 0 0 0 0,-1-1 0 0 0,0 0 1 0 0,1 0-1 0 0,-1 1 0 0 0,0-1 0 0 0,0 0 0 0 0,0-1 0 0 0,1 1 0 0 0,1-2 0 0 0,1-1-16 0 0,-1 0-1 0 0,0 0 1 0 0,0 0-1 0 0,-1 0 0 0 0,1-1 1 0 0,-1 1-1 0 0,0-1 1 0 0,0 0-1 0 0,-1 0 0 0 0,4-9 1 0 0,1-5-67 0 0,6-34 1 0 0,-9 35 61 0 0,8-40 62 0 0,4-81 1 0 0,-7-62 67 0 0,-23-177-56 0 0,12 347-59 0 0,-9-89-188 0 0,-39-173-1 0 0,32 224 52 0 0,-2 1 1 0 0,-57-128 0 0 0,68 176 142 0 0,-2 0-1 0 0,0 1 1 0 0,-1 0-1 0 0,-1 1 1 0 0,-1 0-1 0 0,-25-25 1 0 0,38 41 1 0 0,0 1 0 0 0,-1 0 0 0 0,1 0 0 0 0,0 0 0 0 0,0 0 0 0 0,-1 0 0 0 0,1 0 0 0 0,-1 0 0 0 0,1 1 0 0 0,-1-1 0 0 0,1 0 0 0 0,-1 1 0 0 0,1-1 0 0 0,-1 1 1 0 0,0 0-1 0 0,1 0 0 0 0,-1-1 0 0 0,1 1 0 0 0,-1 0 0 0 0,0 0 0 0 0,1 0 0 0 0,-1 1 0 0 0,0-1 0 0 0,1 0 0 0 0,-1 1 0 0 0,1-1 0 0 0,-1 1 0 0 0,0-1 1 0 0,1 1-1 0 0,-1-1 0 0 0,1 1 0 0 0,0 0 0 0 0,-1 0 0 0 0,1 0 0 0 0,0 0 0 0 0,-1 0 0 0 0,1 0 0 0 0,0 0 0 0 0,-2 3 0 0 0,-1 2 30 0 0,-1 0 0 0 0,1 0 0 0 0,0 1 0 0 0,1 0 0 0 0,0-1 0 0 0,0 1 0 0 0,-2 9 0 0 0,-3 15-31 0 0,1 1-1 0 0,2 1 1 0 0,-1 42-1 0 0,5-53-16 0 0,6 284 149 0 0,-5-303-127 0 0,47 340 381 0 0,-28-258-196 0 0,44 120 1 0 0,-60-197-177 0 0,21 58 76 0 0,45 84 1 0 0,-61-134-73 0 0,2 0 0 0 0,13 19 0 0 0,-17-28-15 0 0,0-1 0 0 0,0 1 0 0 0,0-1-1 0 0,1 0 1 0 0,0 0 0 0 0,11 7 0 0 0,-16-12-5 0 0,0 1 1 0 0,0-1-1 0 0,0-1 0 0 0,-1 1 1 0 0,1 0-1 0 0,0 0 0 0 0,0-1 1 0 0,0 1-1 0 0,0-1 1 0 0,0 1-1 0 0,0-1 0 0 0,0 0 1 0 0,0 0-1 0 0,0 0 0 0 0,1 0 1 0 0,-1 0-1 0 0,0-1 1 0 0,0 1-1 0 0,0 0 0 0 0,3-2 1 0 0,-2 0-9 0 0,0 0 0 0 0,-1 1 0 0 0,1-1 0 0 0,-1 0 0 0 0,0 0 0 0 0,0 0 0 0 0,1-1 0 0 0,-1 1 0 0 0,-1-1 0 0 0,1 1 0 0 0,0-1 0 0 0,2-4 0 0 0,2-7-31 0 0,-1 0-1 0 0,0-1 0 0 0,0 1 1 0 0,2-22-1 0 0,-3 7 31 0 0,-1-1 0 0 0,-2-55 0 0 0,-2 20-12 0 0,2-25 18 0 0,-11-94 0 0 0,-2 72-17 0 0,-26-192-242 0 0,-71-196-303 0 0,77 400 520 0 0,25 82 40 0 0,-1 0 0 0 0,-1 1 0 0 0,-14-21 0 0 0,21 35 10 0 0,1 1 1 0 0,-1 0-1 0 0,0-1 0 0 0,0 1 0 0 0,-1 0 0 0 0,1 0 1 0 0,0 1-1 0 0,-1-1 0 0 0,1 0 0 0 0,-6-2 0 0 0,7 4 1 0 0,0-1 0 0 0,0 1-1 0 0,0 0 1 0 0,-1-1 0 0 0,1 1-1 0 0,0 0 1 0 0,0 0 0 0 0,-1 0-1 0 0,1 0 1 0 0,0 0 0 0 0,0 0-1 0 0,-1 0 1 0 0,1 0 0 0 0,0 1-1 0 0,0-1 1 0 0,0 0 0 0 0,-1 1-1 0 0,1-1 1 0 0,0 1 0 0 0,0-1-1 0 0,0 1 1 0 0,0-1 0 0 0,0 1-1 0 0,0 0 1 0 0,0 0 0 0 0,-1 1-1 0 0,-1 1 35 0 0,0 1 1 0 0,0 0-1 0 0,1 0 0 0 0,0 0 0 0 0,0 0 0 0 0,-3 8 0 0 0,-1 2 47 0 0,0 1-10 0 0,1-1 0 0 0,0 1 0 0 0,1-1 0 0 0,-3 16 0 0 0,-4 63 0 0 0,4-30-33 0 0,2-4-8 0 0,4 90-1 0 0,2-71-22 0 0,4 19 166 0 0,24 144 0 0 0,-9-133-60 0 0,48 153 0 0 0,61 89 60 0 0,-123-334-176 0 0,1 0 0 0 0,1-1 0 0 0,0 1 0 0 0,1-2 0 0 0,1 1 0 0 0,0-1 0 0 0,1-1 0 0 0,24 23 0 0 0,-34-34-11 0 0,1 0 0 0 0,0 0 0 0 0,1-1 0 0 0,-1 1 0 0 0,0-1 0 0 0,0 1 0 0 0,1-1 0 0 0,-1 0 0 0 0,0 0 0 0 0,1 0 0 0 0,-1 0 0 0 0,1-1 0 0 0,-1 1 0 0 0,1-1 0 0 0,0 1 0 0 0,-1-1 0 0 0,1 0 0 0 0,0 0 0 0 0,-1 0 0 0 0,1 0 0 0 0,-1-1 0 0 0,1 1 0 0 0,0-1 0 0 0,-1 0 0 0 0,1 1 0 0 0,-1-1 0 0 0,0 0 0 0 0,1 0 0 0 0,-1-1 0 0 0,0 1 0 0 0,1 0 0 0 0,-1-1 0 0 0,0 1 0 0 0,0-1 0 0 0,2-2 0 0 0,2-3-40 0 0,0 0 0 0 0,0 0 0 0 0,0-1 0 0 0,-1 0 0 0 0,0 0 0 0 0,-1-1 0 0 0,0 1 0 0 0,6-16 1 0 0,-2-4-9 0 0,0-1 0 0 0,5-37 1 0 0,1-65-101 0 0,-10 94 148 0 0,5-118 4 0 0,-11-159 0 0 0,-52-170-235 0 0,-30 63-102 0 0,77 390 307 0 0,-1 0-1 0 0,-2 1 1 0 0,-1 0-1 0 0,-1 0 0 0 0,-18-31 1 0 0,28 59 45 0 0,1-1 1 0 0,-1 1-1 0 0,1 0 0 0 0,-1-1 1 0 0,0 1-1 0 0,0 0 0 0 0,0 0 1 0 0,0 1-1 0 0,0-1 0 0 0,-1 0 1 0 0,1 1-1 0 0,0-1 0 0 0,-5-1 1 0 0,6 3 2 0 0,0-1 1 0 0,-1 1-1 0 0,1 0 1 0 0,-1 0 0 0 0,1 0-1 0 0,-1-1 1 0 0,1 2-1 0 0,-1-1 1 0 0,1 0-1 0 0,-1 0 1 0 0,1 0 0 0 0,-1 1-1 0 0,1-1 1 0 0,-1 1-1 0 0,1-1 1 0 0,0 1-1 0 0,-1 0 1 0 0,1-1 0 0 0,0 1-1 0 0,0 0 1 0 0,-1 0-1 0 0,1 0 1 0 0,0 0-1 0 0,0 0 1 0 0,0 0 0 0 0,-1 1-1 0 0,-5 7 70 0 0,0-1-1 0 0,1 1 1 0 0,0 1 0 0 0,1-1-1 0 0,0 1 1 0 0,0-1-1 0 0,-6 21 1 0 0,-14 77 43 0 0,16-62-148 0 0,-5 20 35 0 0,-8 116 0 0 0,16-74 223 0 0,13 164 0 0 0,91 364 351 0 0,-68-521-513 0 0,54 138 0 0 0,-70-218-57 0 0,1-2 0 0 0,2 1 0 0 0,1-2 1 0 0,2-1-1 0 0,31 38 0 0 0,-42-56-2 0 0,1-2-1 0 0,21 18 1 0 0,-26-23-38 0 0,0-1 0 0 0,1-1 1 0 0,0 1-1 0 0,-1-1 0 0 0,1 0 0 0 0,1 0 0 0 0,-1-1 0 0 0,9 3 0 0 0,-13-5 13 0 0,0 1 0 0 0,0-1 0 0 0,0 0 0 0 0,0 1 0 0 0,-1-1 0 0 0,1 0 0 0 0,0 0-1 0 0,0-1 1 0 0,0 1 0 0 0,0 0 0 0 0,0-1 0 0 0,0 1 0 0 0,0-1 0 0 0,0 1-1 0 0,0-1 1 0 0,-1 0 0 0 0,1 0 0 0 0,0 0 0 0 0,-1 0 0 0 0,1 0 0 0 0,0 0 0 0 0,-1 0-1 0 0,1-1 1 0 0,-1 1 0 0 0,0-1 0 0 0,1 1 0 0 0,-1-1 0 0 0,0 1 0 0 0,0-1 0 0 0,1-2-1 0 0,2-5-36 0 0,-1 1 0 0 0,0-1 0 0 0,0 0-1 0 0,-1 0 1 0 0,1-11 0 0 0,-2 14 38 0 0,5-32-35 0 0,-3 0 1 0 0,0-50-1 0 0,-12-79-39 0 0,6 131 65 0 0,-45-369-155 0 0,-26 3-177 0 0,42 235 202 0 0,-64-296-320 0 0,87 423 394 0 0,-1 1 0 0 0,-28-68 0 0 0,37 102 81 0 0,-2 0 1 0 0,1 1-1 0 0,0-1 1 0 0,-1 1 0 0 0,0-1-1 0 0,0 1 1 0 0,-5-5-1 0 0,8 8 0 0 0,-1 0-1 0 0,0 1 1 0 0,1-1-1 0 0,-1 1 1 0 0,0-1-1 0 0,0 1 1 0 0,0-1-1 0 0,0 1 0 0 0,1 0 1 0 0,-1-1-1 0 0,0 1 1 0 0,0 0-1 0 0,0 0 1 0 0,0-1-1 0 0,0 1 1 0 0,0 0-1 0 0,0 0 1 0 0,-1 0-1 0 0,1 1 1 0 0,-1-1 0 0 0,1 0 0 0 0,0 1 0 0 0,0 0 0 0 0,-1-1 0 0 0,1 1 0 0 0,0 0 0 0 0,0-1 0 0 0,0 1 0 0 0,0 0 0 0 0,0 0 0 0 0,0 0 0 0 0,0 0 0 0 0,0 0 0 0 0,0 0 0 0 0,-1 2 0 0 0,-3 6 50 0 0,0 0 0 0 0,0 0 0 0 0,0 0-1 0 0,1 1 1 0 0,-5 19 0 0 0,-9 55 178 0 0,17-78-221 0 0,-19 119 213 0 0,6 1 1 0 0,2 167-1 0 0,50 253 225 0 0,45-102 38 0 0,-59-357-440 0 0,3-1 0 0 0,4-1 0 0 0,51 99 0 0 0,5-28-160 0 0,-76-139 89 0 0,1 0 0 0 0,0-1 1 0 0,2-1-1 0 0,-1 0 0 0 0,2-1 0 0 0,26 20 0 0 0,-37-31 1 0 0,1 0 0 0 0,0 0 1 0 0,0 0-1 0 0,0-1 0 0 0,1 1 0 0 0,-1-1 0 0 0,1-1 0 0 0,-1 1 0 0 0,1-1 0 0 0,-1 0 1 0 0,12 1-1 0 0,-14-2 0 0 0,0 0 0 0 0,0-1 0 0 0,0 1 0 0 0,0-1 1 0 0,0 1-1 0 0,0-1 0 0 0,0 0 0 0 0,0 0 0 0 0,-1 0 1 0 0,1-1-1 0 0,0 1 0 0 0,-1-1 0 0 0,1 1 0 0 0,-1-1 0 0 0,1 0 1 0 0,-1 0-1 0 0,0 0 0 0 0,0 0 0 0 0,0-1 0 0 0,0 1 0 0 0,0 0 1 0 0,0-1-1 0 0,-1 1 0 0 0,2-4 0 0 0,2-5 6 0 0,0 0 0 0 0,-1-1 0 0 0,0 1 0 0 0,-1-1 0 0 0,-1 0 0 0 0,0 0 0 0 0,0 0 0 0 0,-1-18 0 0 0,-2-14-17 0 0,-7-44-1 0 0,4 42 29 0 0,-98-629 59 0 0,36 375-178 0 0,-17 5-142 0 0,68 251 235 0 0,-50-138-211 0 0,49 146 215 0 0,-1 0 1 0 0,-39-60-1 0 0,54 92 56 0 0,0 1 0 0 0,-1 0-1 0 0,1 0 1 0 0,-1 0 0 0 0,0 1 0 0 0,0-1 0 0 0,0 1 0 0 0,-1-1 0 0 0,-5-2-1 0 0,8 4-15 0 0,-1 0-1 0 0,1 1 0 0 0,0-1 0 0 0,-1 1 0 0 0,1 0 0 0 0,0-1 0 0 0,-1 1 0 0 0,1 0 0 0 0,0 0 1 0 0,-1 0-1 0 0,1 0 0 0 0,-1 0 0 0 0,1 0 0 0 0,0 0 0 0 0,-1 0 0 0 0,1 1 0 0 0,0-1 0 0 0,-1 1 1 0 0,1-1-1 0 0,0 1 0 0 0,0-1 0 0 0,-1 1 0 0 0,1 0 0 0 0,0-1 0 0 0,0 1 0 0 0,0 0 0 0 0,0 0 1 0 0,0 0-1 0 0,0 0 0 0 0,-1 1 0 0 0,-4 6 25 0 0,0 0 1 0 0,1 1-1 0 0,0-1 1 0 0,1 1 0 0 0,-1 0-1 0 0,2 0 1 0 0,-1 0-1 0 0,2 0 1 0 0,-4 18-1 0 0,0 7-34 0 0,0 49 1 0 0,6-67-1 0 0,-1 75 24 0 0,14 117-1 0 0,42 107 235 0 0,-44-265-215 0 0,41 136 127 0 0,16-5-26 0 0,-40-110-98 0 0,4 0 0 0 0,41 67 0 0 0,-58-115-44 0 0,0-1 1 0 0,1 0-1 0 0,2-1 1 0 0,0-1-1 0 0,1-1 1 0 0,22 17-1 0 0,-35-31-36 0 0,1 0 0 0 0,0-1-1 0 0,0 0 1 0 0,0 0 0 0 0,0-1-1 0 0,0 0 1 0 0,1 0-1 0 0,-1 0 1 0 0,13 1 0 0 0,-17-3 8 0 0,0-1 1 0 0,1 1-1 0 0,-1-1 1 0 0,0 0-1 0 0,1 0 1 0 0,-1 0 0 0 0,0-1-1 0 0,1 1 1 0 0,-1-1-1 0 0,0 0 1 0 0,0 0-1 0 0,0 0 1 0 0,0 0-1 0 0,1-1 1 0 0,-2 1 0 0 0,1-1-1 0 0,0 1 1 0 0,0-1-1 0 0,0 0 1 0 0,-1 0-1 0 0,1-1 1 0 0,-1 1-1 0 0,0-1 1 0 0,1 1 0 0 0,1-4-1 0 0,-1 0-8 0 0,1-1 0 0 0,-1 0-1 0 0,0 0 1 0 0,0 0 0 0 0,-1 0 0 0 0,0-1 0 0 0,0 1-1 0 0,1-14 1 0 0,1-65-209 0 0,-4 73 233 0 0,-3-82 39 0 0,-24-144 0 0 0,-19 20-50 0 0,21 112-63 0 0,-65-242-388 0 0,33 141 298 0 0,-48-143 121 0 0,100 337 30 0 0,-13-25-1 0 0,15 35 19 0 0,0 0-1 0 0,1 0 1 0 0,-1 0-1 0 0,-1 0 0 0 0,1 0 1 0 0,0 0-1 0 0,-1 1 0 0 0,0 0 1 0 0,-4-3-1 0 0,6 5 18 0 0,1 0-1 0 0,0 1 1 0 0,-1-1 0 0 0,1 1-1 0 0,-1-1 1 0 0,1 1-1 0 0,-1 0 1 0 0,1 0 0 0 0,-1-1-1 0 0,1 1 1 0 0,-1 0 0 0 0,1 0-1 0 0,-1 1 1 0 0,0-1-1 0 0,1 0 1 0 0,-1 0 0 0 0,1 1-1 0 0,0-1 1 0 0,-1 1-1 0 0,1-1 1 0 0,-1 1 0 0 0,1 0-1 0 0,0 0 1 0 0,-1-1-1 0 0,1 1 1 0 0,0 0 0 0 0,0 0-1 0 0,0 0 1 0 0,-1 0 0 0 0,0 3-1 0 0,-2 0 34 0 0,0 0-1 0 0,0 1 1 0 0,1 0 0 0 0,0 0-1 0 0,0 0 1 0 0,-5 10 0 0 0,-6 26-1 0 0,-12 61-1 0 0,20-70 7 0 0,3 0-1 0 0,0 1 1 0 0,4 45-1 0 0,-1-33 18 0 0,3 45 65 0 0,18 119 0 0 0,35 87-60 0 0,26 56 356 0 0,-42-204-310 0 0,65 156 1 0 0,-66-214-90 0 0,95 162 0 0 0,-118-226-71 0 0,0-2 0 0 0,1 1-1 0 0,2-2 1 0 0,0 0 0 0 0,42 37 0 0 0,-57-57 18 0 0,0 0 0 0 0,0 0 1 0 0,0-1-1 0 0,1 1 0 0 0,-1-1 0 0 0,1 0 0 0 0,-1 0 0 0 0,1-1 0 0 0,0 1 0 0 0,0-1 1 0 0,-1 0-1 0 0,1 0 0 0 0,0-1 0 0 0,0 0 0 0 0,9 0 0 0 0,-11 0 5 0 0,0-1 0 0 0,1 1 0 0 0,-1-1 0 0 0,0 0 0 0 0,0 0 0 0 0,0 0 0 0 0,0-1 0 0 0,0 1-1 0 0,0-1 1 0 0,0 0 0 0 0,0 0 0 0 0,0 0 0 0 0,-1 0 0 0 0,1 0 0 0 0,-1 0 0 0 0,1-1 0 0 0,-1 1 0 0 0,0-1 0 0 0,0 0 0 0 0,0 0-1 0 0,-1 1 1 0 0,1-1 0 0 0,2-6 0 0 0,-2 2-12 0 0,0 1-1 0 0,0-1 1 0 0,0 0-1 0 0,-1 0 1 0 0,0 0-1 0 0,0-12 1 0 0,-5-44-112 0 0,2 47 116 0 0,-27-169 30 0 0,-16-1 42 0 0,30 128-43 0 0,-133-401-204 0 0,-44 18-27 0 0,95 257 90 0 0,82 161 134 0 0,0 0-1 0 0,-2 1 1 0 0,-1 0-1 0 0,0 2 1 0 0,-31-27-1 0 0,40 39 22 0 0,-1 0 1 0 0,0 1-1 0 0,-1 1 0 0 0,0-1 1 0 0,-21-8-1 0 0,28 14 12 0 0,0-1 1 0 0,-1 1-1 0 0,1 0 1 0 0,-1 0-1 0 0,1 0 0 0 0,-1 1 1 0 0,0 0-1 0 0,1 0 1 0 0,-1 0-1 0 0,0 0 0 0 0,1 1 1 0 0,-1 0-1 0 0,1 0 1 0 0,-1 0-1 0 0,1 0 0 0 0,-1 1 1 0 0,1 0-1 0 0,0-1 1 0 0,-4 4-1 0 0,-1 1-5 0 0,1 0 0 0 0,1 0 0 0 0,-1 1 0 0 0,1 0 0 0 0,0 1 0 0 0,1-1 0 0 0,0 1 0 0 0,0 1 0 0 0,-6 9 0 0 0,1 3-36 0 0,1-1 0 0 0,-15 44 0 0 0,11-11-6 0 0,1 0 0 0 0,3 1 0 0 0,2 1 1 0 0,2 0-1 0 0,3-1 0 0 0,5 75 0 0 0,5-40 71 0 0,5-1-1 0 0,3 0 0 0 0,30 99 0 0 0,-29-133-17 0 0,3-1 0 0 0,2 0 0 0 0,1-2 0 0 0,4-1 0 0 0,1 0 0 0 0,3-2 0 0 0,37 47 0 0 0,-63-91-37 0 0,20 27-12 0 0,1-2 0 0 0,1 0 1 0 0,34 27-1 0 0,-50-48 2 0 0,1-1 1 0 0,-1 0-1 0 0,1-1 1 0 0,0 0-1 0 0,20 7 1 0 0,-23-10 1 0 0,1-1 0 0 0,-1 0 0 0 0,1 0 0 0 0,-1-1 0 0 0,1 0 0 0 0,-1-1 0 0 0,1 0 0 0 0,0 0 0 0 0,10-2 0 0 0,-13 1-24 0 0,0 0-1 0 0,0-1 1 0 0,0 1-1 0 0,-1-1 1 0 0,1 0 0 0 0,-1-1-1 0 0,1 1 1 0 0,-1-1-1 0 0,0 0 1 0 0,0-1 0 0 0,0 1-1 0 0,0-1 1 0 0,-1 0-1 0 0,0 0 1 0 0,8-9-1 0 0,-7 6 21 0 0,-1 0 0 0 0,0-1 0 0 0,0 1 0 0 0,0-1 0 0 0,-1 0 0 0 0,0 0 0 0 0,-1 0 0 0 0,0 0 0 0 0,0 0 0 0 0,1-15 1 0 0,0-13 10 0 0,-3-1 0 0 0,0 0 0 0 0,-12-69 1 0 0,-36-108 13 0 0,-74-147-225 0 0,94 290 53 0 0,-54-97-1 0 0,65 138 110 0 0,-2 0 0 0 0,-2 1 0 0 0,0 1 0 0 0,-2 1 0 0 0,-35-33 1 0 0,52 55 87 0 0,-1-1 0 0 0,1 1 1 0 0,-1 0-1 0 0,0 1 0 0 0,-1-1 0 0 0,-12-4 1 0 0,18 8-26 0 0,-1 0 0 0 0,1 0 1 0 0,-1 0-1 0 0,1 1 0 0 0,0-1 1 0 0,-1 1-1 0 0,1 0 0 0 0,-1 0 1 0 0,1 0-1 0 0,-1 0 0 0 0,1 0 1 0 0,-1 0-1 0 0,1 1 0 0 0,0-1 1 0 0,-1 1-1 0 0,1 0 0 0 0,0 0 1 0 0,-1 0-1 0 0,1 0 0 0 0,0 0 1 0 0,0 0-1 0 0,0 0 0 0 0,0 1 1 0 0,0-1-1 0 0,0 1 0 0 0,-3 3 0 0 0,-1 2 0 0 0,0 1 0 0 0,1-1 0 0 0,0 1 0 0 0,1 1 0 0 0,-1-1 0 0 0,2 1 0 0 0,-1 0 0 0 0,1 0 0 0 0,0 0-1 0 0,1 0 1 0 0,-1 10 0 0 0,-2 16 112 0 0,0 56 0 0 0,5-80-103 0 0,2 60 34 0 0,20 136 0 0 0,-10-144-37 0 0,2-1-1 0 0,42 110 0 0 0,70 109 15 0 0,-100-234-12 0 0,2-1 1 0 0,35 45-1 0 0,-56-82-20 0 0,1 0-1 0 0,0 0 1 0 0,1-1-1 0 0,0 0 1 0 0,0-1-1 0 0,0 1 1 0 0,1-2-1 0 0,0 0 0 0 0,1 0 1 0 0,18 7-1 0 0,-24-11 0 0 0,0 0-1 0 0,1-1 0 0 0,-1 0 0 0 0,0 0 1 0 0,0 0-1 0 0,1-1 0 0 0,-1 0 1 0 0,0 0-1 0 0,0 0 0 0 0,1-1 0 0 0,6-1 1 0 0,-7 1-4 0 0,-1-1 1 0 0,0 1-1 0 0,0-1 0 0 0,0 0 1 0 0,0-1-1 0 0,0 1 1 0 0,0-1-1 0 0,-1 1 1 0 0,1-1-1 0 0,-1 0 1 0 0,0 0-1 0 0,1-1 1 0 0,-1 1-1 0 0,-1-1 1 0 0,4-4-1 0 0,-2 1-5 0 0,0-1-1 0 0,0 1 1 0 0,-1-1 0 0 0,0 0 0 0 0,-1 0-1 0 0,4-16 1 0 0,3-51-2 0 0,-7 40-20 0 0,-2 0-1 0 0,-1-1 1 0 0,-2 1-1 0 0,-14-67 1 0 0,1 40-174 0 0,-42-108 1 0 0,35 117 77 0 0,-2 2 1 0 0,-64-95 0 0 0,74 125 67 0 0,-1 0 1 0 0,-1 1-1 0 0,-1 1 0 0 0,-20-16 1 0 0,26 25 57 0 0,1 1 1 0 0,-2 0-1 0 0,1 1 0 0 0,-1 0 1 0 0,-1 1-1 0 0,1 1 0 0 0,-1 0 1 0 0,-18-5-1 0 0,29 10 17 0 0,0 0 1 0 0,0 0-1 0 0,-1 1 0 0 0,1-1 1 0 0,0 1-1 0 0,-1 0 0 0 0,1 0 0 0 0,0 0 1 0 0,0 0-1 0 0,-1 0 0 0 0,1 1 1 0 0,0 0-1 0 0,0-1 0 0 0,-1 1 0 0 0,1 1 1 0 0,0-1-1 0 0,0 0 0 0 0,0 1 1 0 0,0-1-1 0 0,1 1 0 0 0,-1 0 0 0 0,0 0 1 0 0,1 0-1 0 0,-1 0 0 0 0,1 0 0 0 0,0 1 1 0 0,-1-1-1 0 0,1 1 0 0 0,0 0 1 0 0,1-1-1 0 0,-1 1 0 0 0,0 0 0 0 0,1 0 1 0 0,0 0-1 0 0,0 0 0 0 0,0 0 1 0 0,-1 6-1 0 0,-5 24-5 0 0,-3 57 1 0 0,9-76-10 0 0,0 20 23 0 0,5 55-1 0 0,1-15 7 0 0,10 144 103 0 0,-11-197-127 0 0,3 36 33 0 0,3-1-1 0 0,30 94 0 0 0,-16-83 27 0 0,3-1 0 0 0,4-1 0 0 0,42 69 0 0 0,-64-120-60 0 0,1-1 1 0 0,1 1 0 0 0,0-2-1 0 0,0 1 1 0 0,1-2 0 0 0,1 0-1 0 0,23 17 1 0 0,-32-26-7 0 0,-1 0 0 0 0,0 0-1 0 0,1 0 1 0 0,-1-1 0 0 0,1 1-1 0 0,-1-1 1 0 0,1 0 0 0 0,0 0-1 0 0,-1-1 1 0 0,1 1 0 0 0,0-1-1 0 0,0 1 1 0 0,-1-1 0 0 0,1 0-1 0 0,0-1 1 0 0,0 1 0 0 0,-1-1-1 0 0,1 0 1 0 0,5-1 0 0 0,-6 0-9 0 0,1 1 0 0 0,0-1 0 0 0,0-1 0 0 0,-1 1 0 0 0,1 0 0 0 0,-1-1 0 0 0,0 0 0 0 0,0 1 0 0 0,0-2 0 0 0,0 1 0 0 0,0 0 0 0 0,-1 0 0 0 0,0-1 0 0 0,1 1 0 0 0,-1-1 0 0 0,0 0 0 0 0,1-5 0 0 0,1-1-16 0 0,-1-1 0 0 0,0 0-1 0 0,0-1 1 0 0,-2 1 0 0 0,1 0 0 0 0,-1-13-1 0 0,-5-71-47 0 0,-1 56 38 0 0,-15-59 1 0 0,5 32-4 0 0,4 14 61 0 0,-2 1-1 0 0,-26-65 1 0 0,32 98-5 0 0,-48-109 107 0 0,42 100-84 0 0,-1 1-1 0 0,-30-39 1 0 0,15 28-8 0 0,-54-53 0 0 0,61 69-15 0 0,-1 2 0 0 0,-1 1 1 0 0,-42-26-1 0 0,61 41-11 0 0,0 1 0 0 0,-1-1-1 0 0,1 1 1 0 0,-1 0 0 0 0,1 0 0 0 0,-1 1 0 0 0,0 0 0 0 0,1 0 0 0 0,-1 0 0 0 0,0 0 0 0 0,0 1-1 0 0,0 0 1 0 0,0 0 0 0 0,-6 2 0 0 0,8-1-3 0 0,0 0 1 0 0,0 0-1 0 0,0 1 0 0 0,0-1 1 0 0,0 1-1 0 0,0 0 0 0 0,0 0 1 0 0,1 1-1 0 0,-1-1 0 0 0,1 1 0 0 0,-1-1 1 0 0,1 1-1 0 0,0 0 0 0 0,0 0 1 0 0,1 1-1 0 0,-1-1 0 0 0,0 1 1 0 0,1-1-1 0 0,-3 8 0 0 0,-1 2-14 0 0,0 2 1 0 0,1-1-1 0 0,1 1 0 0 0,1-1 1 0 0,0 1-1 0 0,-2 25 0 0 0,4-3 23 0 0,4 57-1 0 0,1-64-14 0 0,0-1-1 0 0,3 1 1 0 0,0-1-1 0 0,12 29 1 0 0,52 107-39 0 0,-59-144 39 0 0,0 0 1 0 0,1-2-1 0 0,2 1 0 0 0,0-2 0 0 0,29 28 0 0 0,-27-30-8 0 0,1-1-1 0 0,0-1 0 0 0,1-1 1 0 0,33 18-1 0 0,-44-27 9 0 0,0-1 0 0 0,0 1 1 0 0,0-2-1 0 0,0 1 0 0 0,0-1 0 0 0,0 0 0 0 0,12 1 0 0 0,-18-3-4 0 0,1 0-1 0 0,0 0 0 0 0,0 0 1 0 0,0-1-1 0 0,-1 1 0 0 0,1 0 0 0 0,0-1 1 0 0,0 0-1 0 0,-1 0 0 0 0,1 0 0 0 0,3-2 1 0 0,-4 2-3 0 0,-1 0 1 0 0,1 0-1 0 0,-1-1 1 0 0,1 1-1 0 0,-1 0 1 0 0,0-1-1 0 0,1 1 1 0 0,-1-1 0 0 0,0 0-1 0 0,0 1 1 0 0,0-1-1 0 0,0 0 1 0 0,-1 0-1 0 0,1 1 1 0 0,0-1-1 0 0,-1 0 1 0 0,1 0 0 0 0,0-2-1 0 0,1-11 16 0 0,-1 0 1 0 0,0 0-1 0 0,0 0 0 0 0,-2 0 1 0 0,-2-18-1 0 0,-18-74 101 0 0,14 83-130 0 0,-1 1 1 0 0,-1-1-1 0 0,0 2 0 0 0,-2 0 1 0 0,-1 0-1 0 0,-1 1 0 0 0,0 0 1 0 0,-2 1-1 0 0,0 1 0 0 0,-21-21 1 0 0,6 8-53 0 0,-33-30 254 0 0,56 56-144 0 0,-1 0 0 0 0,0 0 0 0 0,0 1 0 0 0,0 0 0 0 0,-1 1 0 0 0,-17-7 0 0 0,24 10-36 0 0,1 1-1 0 0,-1-1 1 0 0,0 1 0 0 0,1-1-1 0 0,-1 1 1 0 0,0 0 0 0 0,0 0-1 0 0,1 0 1 0 0,-1 0 0 0 0,0 0-1 0 0,0 0 1 0 0,0 0 0 0 0,1 1-1 0 0,-1-1 1 0 0,0 1 0 0 0,1-1-1 0 0,-1 1 1 0 0,0 0 0 0 0,-2 1-1 0 0,2 0 3 0 0,0-1-1 0 0,0 1 1 0 0,0 0-1 0 0,1 0 1 0 0,-1 0-1 0 0,0 0 1 0 0,1 0-1 0 0,-1 1 1 0 0,1-1-1 0 0,0 0 1 0 0,-2 6-1 0 0,0 1 7 0 0,1 0-1 0 0,0 0 1 0 0,0 0-1 0 0,1 0 1 0 0,1 1 0 0 0,-1 13-1 0 0,7 45-143 0 0,29 133 0 0 0,-28-176 86 0 0,2 0 0 0 0,19 41 1 0 0,-18-42 6 0 0,-1-7 75 0 0,1 0 0 0 0,0 0 0 0 0,25 27 0 0 0,-28-34 16 0 0,2 0-18 0 0,0 0-1 0 0,0-1 1 0 0,16 13-1 0 0,-18-18-23 0 0,-1 1 0 0 0,1-1 0 0 0,0 1 0 0 0,0-2 0 0 0,0 1 0 0 0,16 4 0 0 0,-21-7-9 0 0,0-1-1 0 0,1 0 1 0 0,-1 1 0 0 0,0-1-1 0 0,0 0 1 0 0,1 0-1 0 0,-1 0 1 0 0,0-1-1 0 0,0 1 1 0 0,1 0 0 0 0,-1-1-1 0 0,0 1 1 0 0,0-1-1 0 0,0 0 1 0 0,0 0 0 0 0,0 0-1 0 0,0 0 1 0 0,0 0-1 0 0,0 0 1 0 0,0-1 0 0 0,0 1-1 0 0,0-1 1 0 0,-1 1-1 0 0,1-1 1 0 0,-1 0-1 0 0,1 1 1 0 0,-1-1 0 0 0,0 0-1 0 0,1 0 1 0 0,-1 0-1 0 0,1-4 1 0 0,3-5-13 0 0,-1 1-1 0 0,-1-1 1 0 0,0 0-1 0 0,0 0 1 0 0,1-12-1 0 0,25-323-58 0 0,-27 294 28 0 0,-1-57 31 0 0,-1 93-73 0 0,3-28 1 0 0,-1 20 139 0 0,-1 28-50 0 0,0 0-1 0 0,0 0 1 0 0,0 0-1 0 0,1 0 1 0 0,-1 0-1 0 0,1 0 1 0 0,2 4 0 0 0,5 11-71 0 0,68 173-137 0 0,32 36 417 0 0,-45-102 150 0 0,-39-75-185 0 0,53 82 0 0 0,-74-129-175 0 0,-1 1 0 0 0,0-1 0 0 0,1 0 0 0 0,0 0 0 0 0,0 0 0 0 0,0-1 0 0 0,1 1 0 0 0,-1-1 0 0 0,10 5 0 0 0,-13-8 2 0 0,0 1-1 0 0,-1-1 1 0 0,1 1-1 0 0,0-1 1 0 0,0 0-1 0 0,0 0 1 0 0,0 1-1 0 0,0-1 1 0 0,-1 0-1 0 0,1 0 1 0 0,0 0-1 0 0,0 0 1 0 0,0 0-1 0 0,0 0 1 0 0,0 0-1 0 0,0 0 1 0 0,0 0-1 0 0,-1 0 1 0 0,1 0-1 0 0,0-1 1 0 0,0 1-1 0 0,0 0 1 0 0,0-1-1 0 0,-1 1 1 0 0,1 0-1 0 0,0-1 1 0 0,0 1-1 0 0,0-1 1 0 0,-1 1-1 0 0,1-1 1 0 0,0 0-1 0 0,-1 1 1 0 0,1-1-1 0 0,-1 0 1 0 0,1 1-1 0 0,-1-1 1 0 0,1 0-1 0 0,-1 0 1 0 0,1 0-1 0 0,-1 1 1 0 0,1-3-1 0 0,0-1-10 0 0,0 0 0 0 0,0 0 0 0 0,0 0 0 0 0,0 0 0 0 0,-1 0 0 0 0,1 0 0 0 0,-1-6 0 0 0,-1-20 8 0 0,-1 0 1 0 0,-2 0 0 0 0,-7-33-1 0 0,-11-35 83 0 0,-13-46 15 0 0,-62-135 43 0 0,79 236-129 0 0,0 1-115 0 0,-1 1 1 0 0,-25-40-1 0 0,32 60 23 0 0,-10-13-32 0 0,20 31 101 0 0,0 1-1 0 0,0 0 1 0 0,0-1 0 0 0,0 1 0 0 0,0 0 0 0 0,-1 0 0 0 0,1 1 0 0 0,0-1-1 0 0,-1 0 1 0 0,-3-1 0 0 0,6 3 13 0 0,0 0 0 0 0,-1 0 0 0 0,1 0 0 0 0,-1 0 0 0 0,1-1 0 0 0,-1 1-1 0 0,1 0 1 0 0,0 0 0 0 0,-1 0 0 0 0,1 0 0 0 0,-1 0 0 0 0,1 0 0 0 0,-1 0 0 0 0,1 0 0 0 0,-1 0-1 0 0,1 1 1 0 0,-1-1 0 0 0,1 0 0 0 0,0 0 0 0 0,-1 0 0 0 0,1 0 0 0 0,-1 1 0 0 0,1-1 0 0 0,0 0-1 0 0,-1 0 1 0 0,1 1 0 0 0,0-1 0 0 0,-1 1 0 0 0,-6 14 93 0 0,6-9-58 0 0,0-1 0 0 0,1 1 0 0 0,0 11 0 0 0,3 15-32 0 0,2 0-1 0 0,1 0 1 0 0,2 0-1 0 0,12 33 1 0 0,57 118-7 0 0,-69-165 4 0 0,90 206 116 0 0,-72-165-83 0 0,45 89 119 0 0,-54-117-110 0 0,-4-7 11 0 0,0-1-1 0 0,2-1 0 0 0,22 27 0 0 0,-27-38-15 0 0,16 16 91 0 0,-25-25-124 0 0,1-1 0 0 0,-1 1 1 0 0,1-1-1 0 0,0 0 0 0 0,0 0 0 0 0,0 0 1 0 0,-1 0-1 0 0,1 0 0 0 0,0-1 0 0 0,0 1 0 0 0,0 0 1 0 0,0-1-1 0 0,5 1 0 0 0,-7-1-5 0 0,1 0 0 0 0,0-1 0 0 0,0 1 0 0 0,-1 0 0 0 0,1-1 0 0 0,0 1 0 0 0,0 0 0 0 0,-1-1 0 0 0,1 1 0 0 0,-1-1 0 0 0,1 1 0 0 0,0-1 0 0 0,-1 1 0 0 0,1-1 0 0 0,-1 0 0 0 0,1 1 0 0 0,-1-1 0 0 0,1 0 0 0 0,-1 1 0 0 0,0-1 0 0 0,1 0 0 0 0,-1 0 0 0 0,0 1 0 0 0,0-1 0 0 0,1 0 0 0 0,-1 0 0 0 0,0 1 0 0 0,0-1 0 0 0,0 0 0 0 0,0 0 0 0 0,0 0 0 0 0,0 1 0 0 0,0-2 0 0 0,-2-31 0 0 0,2 32 0 0 0,-3-15 0 0 0,-1 1 0 0 0,-9-24 0 0 0,2 3 0 0 0,-38-102 0 0 0,10 32 0 0 0,-71-176-356 0 0,70 187 249 0 0,32 76 7 0 0,0 1 0 0 0,-2 0 0 0 0,-22-33 0 0 0,32 50 99 0 0,0 1 0 0 0,-1-1 0 0 0,1 0 0 0 0,-1 1 0 0 0,1-1 0 0 0,-1 1 0 0 0,1-1 0 0 0,-1 1 0 0 0,1-1 0 0 0,-1 1 0 0 0,0-1 0 0 0,1 1 0 0 0,-1 0 0 0 0,1-1 0 0 0,-1 1 0 0 0,0 0 0 0 0,0-1 0 0 0,-1 1 0 0 0,2 0 2 0 0,0 0 1 0 0,-1 0-1 0 0,1 0 0 0 0,0 1 1 0 0,-1-1-1 0 0,1 0 0 0 0,0 0 0 0 0,0 0 1 0 0,-1 1-1 0 0,1-1 0 0 0,0 0 0 0 0,0 1 1 0 0,-1-1-1 0 0,1 0 0 0 0,0 0 0 0 0,0 1 1 0 0,0-1-1 0 0,-1 0 0 0 0,1 1 1 0 0,0-1-1 0 0,0 0 0 0 0,0 1 0 0 0,0-1 1 0 0,0 1-1 0 0,0 0 0 0 0,-1 3 7 0 0,1 0 0 0 0,0 0 1 0 0,-1 0-1 0 0,2 0 0 0 0,0 5 0 0 0,40 166-8 0 0,-25-117 0 0 0,33 101 10 0 0,-27-95 40 0 0,16 41 132 0 0,5-2 1 0 0,5-1-1 0 0,70 110 0 0 0,-109-197-172 0 0,35 54 68 0 0,-37-60-70 0 0,0 0 1 0 0,0-1-1 0 0,1 0 1 0 0,-1 0 0 0 0,12 7-1 0 0,-18-14-7 0 0,0 0-1 0 0,0 0 1 0 0,0 0 0 0 0,0 0-1 0 0,1-1 1 0 0,-1 1 0 0 0,0 0-1 0 0,1-1 1 0 0,-1 1 0 0 0,1-1-1 0 0,-1 0 1 0 0,0 1 0 0 0,1-1-1 0 0,-1 0 1 0 0,1 0 0 0 0,-1 0-1 0 0,3 0 1 0 0,-3 0 0 0 0,0-1 0 0 0,0 1 1 0 0,0-1-1 0 0,0 1 0 0 0,0-1 0 0 0,0 1 0 0 0,0-1 1 0 0,-1 0-1 0 0,1 1 0 0 0,0-1 0 0 0,0 0 0 0 0,-1 0 0 0 0,1 1 1 0 0,-1-1-1 0 0,1 0 0 0 0,-1 0 0 0 0,1 0 0 0 0,-1 0 1 0 0,1-1-1 0 0,1-4 1 0 0,-1 1-1 0 0,1-1 1 0 0,-1 1 0 0 0,-1-1-1 0 0,1 0 1 0 0,-1 0 0 0 0,0-7-1 0 0,-9-101-24 0 0,-26-129-1 0 0,18 164 15 0 0,-3 0 1 0 0,-44-107-1 0 0,45 140 10 0 0,-57-131-13 0 0,56 129-56 0 0,17 37 23 0 0,-1 0 0 0 0,-1 0 0 0 0,0 1 0 0 0,-10-16 0 0 0,11 20-8 0 0,-4-3 76 0 0,8 9-21 0 0,0 0 1 0 0,-1 0-1 0 0,1 0 1 0 0,0 0-1 0 0,0 0 0 0 0,0 0 1 0 0,-1 0-1 0 0,1 0 1 0 0,0 0-1 0 0,0 0 1 0 0,-1 0-1 0 0,1 0 1 0 0,0 1-1 0 0,0-1 0 0 0,-1 0 1 0 0,1 0-1 0 0,0 0 1 0 0,0 0-1 0 0,0 0 1 0 0,-1 0-1 0 0,1 1 0 0 0,0-1 1 0 0,0 0-1 0 0,0 0 1 0 0,0 0-1 0 0,-1 0 1 0 0,1 1-1 0 0,0-1 1 0 0,0 0-1 0 0,0 0 0 0 0,0 1 1 0 0,0-1-1 0 0,0 0 1 0 0,0 0-1 0 0,0 0 1 0 0,0 1-1 0 0,-1-1 0 0 0,1 0 1 0 0,0 0-1 0 0,0 1 1 0 0,0-1-1 0 0,0 3 3 0 0,0 0-1 0 0,-1-1 0 0 0,1 1 1 0 0,0 0-1 0 0,0-1 0 0 0,1 1 1 0 0,-1 0-1 0 0,0 0 0 0 0,1-1 1 0 0,0 1-1 0 0,0-1 0 0 0,1 4 1 0 0,3 13 2 0 0,0 8-39 0 0,1-2 1 0 0,2 1-1 0 0,17 39 0 0 0,-13-34 7 0 0,70 147-1 0 0,-3-3 132 0 0,-41-82 90 0 0,90 163 0 0 0,-127-253-193 0 0,6 9 29 0 0,1 1-1 0 0,0-2 1 0 0,0 1-1 0 0,1-1 1 0 0,20 19-1 0 0,-28-29-30 0 0,-1-1-1 0 0,1 1 1 0 0,0-1 0 0 0,-1 1-1 0 0,1-1 1 0 0,0 1 0 0 0,-1-1-1 0 0,1 1 1 0 0,0-1 0 0 0,-1 0-1 0 0,1 0 1 0 0,0 1 0 0 0,0-1-1 0 0,-1 0 1 0 0,1 0 0 0 0,0 0-1 0 0,0 0 1 0 0,0 0 0 0 0,-1 0-1 0 0,3 0 1 0 0,-3 0 0 0 0,1-1 1 0 0,-1 1-1 0 0,1 0 1 0 0,-1-1 0 0 0,1 1-1 0 0,-1-1 1 0 0,0 1-1 0 0,1-1 1 0 0,-1 1-1 0 0,0-1 1 0 0,1 1-1 0 0,-1-1 1 0 0,0 1-1 0 0,1-1 1 0 0,-1 1-1 0 0,0-1 1 0 0,0 1 0 0 0,0-1-1 0 0,1 0 1 0 0,-1 0-1 0 0,0-4 4 0 0,1 1 0 0 0,-1-1 0 0 0,0 0 0 0 0,0 1 0 0 0,-2-9 0 0 0,-16-62-20 0 0,-27-77-1 0 0,-54-115-247 0 0,71 206 217 0 0,-2 1 1 0 0,-46-70-1 0 0,25 49-95 0 0,27 41 2 0 0,-2 2 1 0 0,-43-52-1 0 0,66 87 139 0 0,0 0 0 0 0,-1 0 0 0 0,1 0 0 0 0,0 1 0 0 0,-5-3 0 0 0,8 5 0 0 0,-1-1 0 0 0,1 1 0 0 0,-1 0 0 0 0,1-1 0 0 0,-1 1 0 0 0,1 0 0 0 0,-1-1 0 0 0,1 1 0 0 0,-1 0 0 0 0,1 0 0 0 0,-1 0 0 0 0,0-1 0 0 0,1 1 0 0 0,-1 0 0 0 0,1 0 0 0 0,-1 0 0 0 0,1 0 0 0 0,-1 0 0 0 0,0 0 0 0 0,1 0 0 0 0,-1 0 0 0 0,1 1 0 0 0,-1-1 0 0 0,0 0 0 0 0,1 0 0 0 0,-1 0 0 0 0,1 1 0 0 0,-1-1 0 0 0,1 0 0 0 0,-1 0 0 0 0,1 1 0 0 0,-1-1 0 0 0,1 1 0 0 0,-1-1 0 0 0,1 0 0 0 0,-1 1 0 0 0,1-1 0 0 0,0 1 0 0 0,-1-1 0 0 0,1 1 0 0 0,0-1 0 0 0,-1 2 0 0 0,-1 5 5 0 0,0 0 0 0 0,0 1 0 0 0,1-1-1 0 0,0 1 1 0 0,0-1 0 0 0,1 1 0 0 0,0-1 0 0 0,2 12-1 0 0,14 63 39 0 0,-11-61-49 0 0,6 17-18 0 0,1-1 0 0 0,25 50 0 0 0,-14-35 16 0 0,211 494 720 0 0,-209-496-642 0 0,2-1 1 0 0,61 84-1 0 0,-27-52 0 0 0,-54-73-63 0 0,0 0 0 0 0,1 0 0 0 0,0-1 0 0 0,0 0 0 0 0,1-1-1 0 0,0 1 1 0 0,10 4 0 0 0,-17-10-7 0 0,1 0 0 0 0,-1 0 0 0 0,0 0 0 0 0,0 0 0 0 0,1-1 0 0 0,-1 1 0 0 0,1-1 0 0 0,4 1 0 0 0,-6-1 0 0 0,-1 0 0 0 0,1-1 0 0 0,0 1 0 0 0,0 0 0 0 0,0 0 0 0 0,-1 0 0 0 0,1-1 0 0 0,0 1 0 0 0,0 0 0 0 0,-1-1 0 0 0,1 1 0 0 0,0-1 0 0 0,-1 1 0 0 0,1-1 0 0 0,0 1 0 0 0,-1-1 0 0 0,1 0 0 0 0,-1 1 0 0 0,1-1 0 0 0,-1 1 0 0 0,1-1 0 0 0,-1 0 0 0 0,1 0 0 0 0,-1 1 0 0 0,0-1 0 0 0,1 0 0 0 0,-1 0 0 0 0,0 1 0 0 0,0-1 0 0 0,0-1 0 0 0,3-11 0 0 0,-1 0 0 0 0,-1 0 0 0 0,0 0 0 0 0,0-1 0 0 0,-4-25 0 0 0,-16-69 0 0 0,17 98 0 0 0,-20-76 0 0 0,-35-89 0 0 0,-13 14-23 0 0,16 39-7 0 0,10 20-8 0 0,-15-41-115 0 0,-3-7-139 0 0,57 139 292 0 0,30 74-15 0 0,21 36-42 0 0,-16-37 41 0 0,28 49-75 0 0,-11-24 6 0 0,68 145 309 0 0,-23-56 341 0 0,-70-136-394 0 0,-4-9-187 0 0,1-2 1 0 0,2 0-1 0 0,31 35 0 0 0,-45-57-14 0 0,0 0-1 0 0,13 10 1 0 0,-17-14 27 0 0,0-1 0 0 0,0 0 1 0 0,1 0-1 0 0,-1 0 0 0 0,1-1 1 0 0,-1 1-1 0 0,1-1 0 0 0,0 0 1 0 0,-1 0-1 0 0,6 1 0 0 0,-9-2 3 0 0,1 0 0 0 0,0 0 0 0 0,-1 0 0 0 0,1 0 0 0 0,-1 0 0 0 0,1 0 0 0 0,0 0 0 0 0,-1-1 0 0 0,1 1 0 0 0,-1 0 0 0 0,1 0 0 0 0,-1 0 0 0 0,1-1 0 0 0,-1 1 0 0 0,1 0 0 0 0,-1-1 0 0 0,1 1 0 0 0,-1-1 0 0 0,1 1 0 0 0,-1 0 0 0 0,1-1 0 0 0,-1 1 0 0 0,0-1 0 0 0,1 1 0 0 0,-1-1 0 0 0,0 1 0 0 0,0-1 0 0 0,1 0 0 0 0,-1 1 0 0 0,0-1 0 0 0,0 1 0 0 0,0-1 0 0 0,1 0 0 0 0,1-21 0 0 0,-3 10-12 0 0,-1 0-1 0 0,1 0 0 0 0,-2 0 1 0 0,-6-20-1 0 0,-1-3-4 0 0,-24-82 17 0 0,-69-162 0 0 0,53 169-212 0 0,-106-170 0 0 0,72 137 28 0 0,-12-19 0 0 0,92 156 160 0 0,0 0 0 0 0,-1 1 0 0 0,-9-11 0 0 0,14 16 26 0 0,-1-1 1 0 0,1 1-1 0 0,0 0 0 0 0,0-1 0 0 0,-1 1 0 0 0,1 0 0 0 0,0-1 1 0 0,-1 1-1 0 0,1 0 0 0 0,0-1 0 0 0,-1 1 0 0 0,1 0 1 0 0,0 0-1 0 0,-1-1 0 0 0,1 1 0 0 0,-1 0 0 0 0,1 0 1 0 0,0 0-1 0 0,-1 0 0 0 0,1 0 0 0 0,-1 0 0 0 0,1-1 1 0 0,-1 1-1 0 0,1 0 0 0 0,0 0 0 0 0,-1 0 0 0 0,1 0 0 0 0,-1 1 1 0 0,0 3 65 0 0,1 1-47 0 0,0 1 0 0 0,0-1-1 0 0,0 1 1 0 0,1 0 0 0 0,0-1 0 0 0,0 1-1 0 0,0-1 1 0 0,1 0 0 0 0,-1 1 0 0 0,5 7-1 0 0,3 12 12 0 0,2 9-55 0 0,1 0 0 0 0,22 40-1 0 0,41 61-101 0 0,8 16 76 0 0,-69-122 68 0 0,127 256 373 0 0,13-10 25 0 0,-105-192-277 0 0,22 34 89 0 0,-56-95-161 0 0,0-1 0 0 0,2-1-1 0 0,22 21 1 0 0,-36-38-63 0 0,0 1-1 0 0,0-2 1 0 0,1 1-1 0 0,-1 0 1 0 0,1-1-1 0 0,0 1 1 0 0,-1-1-1 0 0,1 0 1 0 0,0 0-1 0 0,0-1 1 0 0,0 1-1 0 0,1-1 1 0 0,-1 0-1 0 0,0 0 1 0 0,5 0-1 0 0,-7-1-5 0 0,-1 0 0 0 0,0-1 0 0 0,1 1-1 0 0,-1-1 1 0 0,0 1 0 0 0,1-1 0 0 0,-1 1 0 0 0,0-1-1 0 0,0 0 1 0 0,0 0 0 0 0,0 0 0 0 0,1 0 0 0 0,-1 0-1 0 0,0 0 1 0 0,-1 0 0 0 0,1 0 0 0 0,0 0 0 0 0,0 0 0 0 0,0 0-1 0 0,-1 0 1 0 0,1-1 0 0 0,0 1 0 0 0,-1 0 0 0 0,1-1-1 0 0,-1 1 1 0 0,0 0 0 0 0,1-2 0 0 0,0-4-17 0 0,1 1 0 0 0,-1-1 0 0 0,0 0 0 0 0,-1-7 0 0 0,-1-21 27 0 0,-1 0-1 0 0,-2 1 0 0 0,-8-35 1 0 0,-34-101 80 0 0,30 120-105 0 0,-3 0 0 0 0,-2 1 0 0 0,-2 1 0 0 0,-2 1 0 0 0,-60-83 0 0 0,-76-98-344 0 0,125 179 171 0 0,-45-83 1 0 0,76 120 132 0 0,5 12 52 0 0,0 0 1 0 0,0 0 0 0 0,0 0 0 0 0,0 0-1 0 0,0 0 1 0 0,0 0 0 0 0,0 0 0 0 0,0 0-1 0 0,0 0 1 0 0,0 0 0 0 0,0 0 0 0 0,0 0-1 0 0,0 0 1 0 0,0 0 0 0 0,0 0 0 0 0,0 0-1 0 0,0 0 1 0 0,0 0 0 0 0,0 0 0 0 0,0 0-1 0 0,0 0 1 0 0,0 0 0 0 0,0 0 0 0 0,11 17-151 0 0,-3-4 107 0 0,65 97 47 0 0,-48-73-92 0 0,38 43-1 0 0,-17-23-10 0 0,133 184 207 0 0,157 191 648 0 0,-319-412-658 0 0,24 20 0 0 0,-34-35-88 0 0,-1 0 1 0 0,1 0-1 0 0,-1-1 1 0 0,1 1 0 0 0,1-2-1 0 0,-1 1 1 0 0,14 4-1 0 0,-18-7-6 0 0,0-1 0 0 0,-1 1 0 0 0,1-1-1 0 0,0 1 1 0 0,0-1 0 0 0,-1 0 0 0 0,1 0 0 0 0,0-1-1 0 0,0 1 1 0 0,-1-1 0 0 0,1 1 0 0 0,3-2 0 0 0,-4 1 2 0 0,-1 1 1 0 0,1-1-1 0 0,-1 1 0 0 0,1-1 1 0 0,-1 0-1 0 0,0 0 1 0 0,0 0-1 0 0,1 0 1 0 0,-1 0-1 0 0,0 0 0 0 0,0 0 1 0 0,0-1-1 0 0,0 1 1 0 0,0 0-1 0 0,0 0 0 0 0,-1-1 1 0 0,1 1-1 0 0,0-1 1 0 0,-1 1-1 0 0,1 0 1 0 0,-1-1-1 0 0,1-2 0 0 0,1-11 14 0 0,-1-1 0 0 0,0-19 0 0 0,-2 11 39 0 0,1-7-4 0 0,-2 1 0 0 0,-2-1-1 0 0,-10-43 1 0 0,-36-87 25 0 0,27 102-84 0 0,-3 2 0 0 0,-3 1 0 0 0,-2 1 1 0 0,-2 1-1 0 0,-3 2 0 0 0,-46-53 0 0 0,44 61-59 0 0,-21-28-248 0 0,-81-75 0 0 0,135 143 293 0 0,-1 0 0 0 0,1 0 1 0 0,-1 0-1 0 0,-9-5 0 0 0,13 9 17 0 0,1-1 0 0 0,-1 1 0 0 0,1-1 0 0 0,0 1 0 0 0,-1-1 0 0 0,1 1-1 0 0,-1 0 1 0 0,1 0 0 0 0,-1 0 0 0 0,1 0 0 0 0,-1 0 0 0 0,-1 0 0 0 0,2 0 7 0 0,1 1 0 0 0,-1-1-1 0 0,0 0 1 0 0,1 0 0 0 0,-1 1 0 0 0,0-1 0 0 0,1 1 0 0 0,-1-1-1 0 0,1 1 1 0 0,-1-1 0 0 0,1 1 0 0 0,-1-1 0 0 0,1 1 0 0 0,-1-1-1 0 0,1 1 1 0 0,0 0 0 0 0,-1-1 0 0 0,1 1 0 0 0,0-1 0 0 0,-1 1-1 0 0,1 0 1 0 0,0 0 0 0 0,0-1 0 0 0,-1 1 0 0 0,1 0 0 0 0,0 0-1 0 0,0 2-1 0 0,0 1-1 0 0,0-1 0 0 0,0 0 0 0 0,0 0 0 0 0,1 0 0 0 0,-1 0 0 0 0,1 0 0 0 0,0 0 0 0 0,1 4 0 0 0,14 30-100 0 0,-7-18 46 0 0,69 155-265 0 0,-6-26 275 0 0,-29-61 89 0 0,113 180 120 0 0,-129-224-122 0 0,-9-15 5 0 0,79 118 213 0 0,-76-118-135 0 0,1-1 1 0 0,50 48-1 0 0,-63-68-94 0 0,0 0 1 0 0,14 8-1 0 0,-19-12-56 0 0,0-1 1 0 0,0 0-1 0 0,1 0 1 0 0,-1 0-1 0 0,1-1 1 0 0,-1 1-1 0 0,1-1 1 0 0,6 1-1 0 0,-10-2 23 0 0,-1 0-1 0 0,1 0 1 0 0,0 0-1 0 0,0 0 1 0 0,0 0-1 0 0,-1 0 1 0 0,1 0-1 0 0,0 0 1 0 0,0 0-1 0 0,0 0 1 0 0,-1 0-1 0 0,1-1 1 0 0,0 1-1 0 0,0 0 1 0 0,-1 0-1 0 0,1-1 1 0 0,0 1-1 0 0,0-1 1 0 0,-1 1-1 0 0,1-1 1 0 0,0 1-1 0 0,-1-1 1 0 0,1 1-1 0 0,-1-1 1 0 0,1 1-1 0 0,-1-1 1 0 0,1 0-1 0 0,-1 1 1 0 0,1-1-1 0 0,-1 0 1 0 0,0 1-1 0 0,1-1 1 0 0,-1 0-1 0 0,0 0 1 0 0,0 1-1 0 0,1-1 1 0 0,-1 0-1 0 0,0 0 1 0 0,0 0-1 0 0,0 1 1 0 0,0-1-1 0 0,0-2 1 0 0,-1-2 7 0 0,1-1 0 0 0,-1 0 1 0 0,-1 1-1 0 0,-3-12 0 0 0,3 10-5 0 0,-15-36 104 0 0,-2 1 0 0 0,-40-67 0 0 0,47 89-115 0 0,-17-28-58 0 0,-2 2-1 0 0,-3 1 0 0 0,-1 1 0 0 0,-2 2 1 0 0,-60-52-1 0 0,41 44 25 0 0,-176-149-449 0 0,219 188 446 0 0,-1 1 0 0 0,0 1 0 0 0,-1 1 0 0 0,0 0 0 0 0,-22-9 0 0 0,36 17 47 0 0,0-1 1 0 0,0 1-1 0 0,0 0 0 0 0,0-1 0 0 0,0 1 0 0 0,0 0 0 0 0,-1 0 1 0 0,1 0-1 0 0,0 0 0 0 0,0 0 0 0 0,0 0 0 0 0,0 0 1 0 0,-1 0-1 0 0,1 0 0 0 0,0 0 0 0 0,0 0 0 0 0,0 1 1 0 0,0-1-1 0 0,-2 2 0 0 0,2-2-1 0 0,0 1 0 0 0,1 0 0 0 0,-1-1 0 0 0,1 1 0 0 0,-1 0 1 0 0,1 0-1 0 0,-1-1 0 0 0,1 1 0 0 0,0 0 0 0 0,-1 0 0 0 0,1 0 0 0 0,0 0 0 0 0,0 0 0 0 0,-1 0 0 0 0,1-1 0 0 0,0 1 1 0 0,0 0-1 0 0,0 0 0 0 0,0 1 0 0 0,1 5-1 0 0,0-1 0 0 0,0 1 0 0 0,1-1 0 0 0,0 1 0 0 0,4 8 0 0 0,4 6-66 0 0,1-1 0 0 0,1 0 0 0 0,18 22 0 0 0,-10-14-15 0 0,50 72 113 0 0,98 107-1 0 0,-142-179 18 0 0,122 128 456 0 0,-115-126-436 0 0,2 0 1 0 0,65 42-1 0 0,-92-67-71 0 0,0 0 0 0 0,1-1 1 0 0,-1 0-1 0 0,1 0 0 0 0,0-1 0 0 0,1-1 0 0 0,11 3 0 0 0,-19-5 4 0 0,1 1 1 0 0,-1-1-1 0 0,1 1 1 0 0,-1-1-1 0 0,1 0 0 0 0,-1 0 1 0 0,1-1-1 0 0,-1 1 0 0 0,1 0 1 0 0,-1-1-1 0 0,0 0 0 0 0,1 1 1 0 0,-1-1-1 0 0,1 0 0 0 0,-1 0 1 0 0,0 0-1 0 0,0 0 0 0 0,0-1 1 0 0,1 1-1 0 0,-1-1 0 0 0,-1 1 1 0 0,1-1-1 0 0,0 0 0 0 0,0 0 1 0 0,0 0-1 0 0,-1 0 0 0 0,1 0 1 0 0,-1 0-1 0 0,0 0 0 0 0,0 0 1 0 0,2-5-1 0 0,-1 0 6 0 0,0-1 0 0 0,0 0 0 0 0,-1 0 0 0 0,0 1 0 0 0,-1-1 1 0 0,1 0-1 0 0,-1 0 0 0 0,-1 0 0 0 0,-2-12 0 0 0,-2-4 28 0 0,-14-40 0 0 0,-14-32-20 0 0,-85-171 0 0 0,91 217-75 0 0,-3 1 0 0 0,-2 1 0 0 0,-2 2-1 0 0,-75-78 1 0 0,72 87-43 0 0,-3 2-1 0 0,-1 2 0 0 0,-1 1 1 0 0,-88-48-1 0 0,104 66 47 0 0,4 1 43 0 0,-30-10-1 0 0,47 20 12 0 0,-1 1-1 0 0,1 1 0 0 0,-1-1 0 0 0,0 1 0 0 0,1 0 0 0 0,-1 0 1 0 0,0 1-1 0 0,0 0 0 0 0,0 0 0 0 0,-11 1 0 0 0,15 0 6 0 0,0-1-1 0 0,0 1 1 0 0,0 0-1 0 0,0-1 1 0 0,1 1-1 0 0,-1 0 1 0 0,0 0-1 0 0,0 1 1 0 0,1-1-1 0 0,-1 0 1 0 0,0 0 0 0 0,1 1-1 0 0,-1-1 1 0 0,1 1-1 0 0,0 0 1 0 0,0-1-1 0 0,-1 1 1 0 0,1 0-1 0 0,0 0 1 0 0,0-1-1 0 0,1 1 1 0 0,-1 0-1 0 0,0 0 1 0 0,1 0-1 0 0,-2 3 1 0 0,1 1-1 0 0,1 0-1 0 0,-1 0 1 0 0,1 0 0 0 0,0 0-1 0 0,0-1 1 0 0,1 1 0 0 0,2 10-1 0 0,3 10-24 0 0,1 0-1 0 0,1-1 0 0 0,1 1 1 0 0,22 40-1 0 0,-3-14-26 0 0,69 120-2 0 0,-41-79 196 0 0,72 113 194 0 0,58 55 161 0 0,-91-140-368 0 0,-87-111-107 0 0,-6-7-19 0 0,1 1 0 0 0,0-1 0 0 0,-1 0 0 0 0,1-1-1 0 0,0 1 1 0 0,1 0 0 0 0,-1-1 0 0 0,0 0-1 0 0,1 0 1 0 0,-1 0 0 0 0,6 2 0 0 0,-9-4-1 0 0,1 0-1 0 0,-1 0 1 0 0,0 0 0 0 0,1 0 0 0 0,-1 0 0 0 0,0 0-1 0 0,1 0 1 0 0,-1 0 0 0 0,0 0 0 0 0,1 0 0 0 0,-1 0-1 0 0,0-1 1 0 0,1 1 0 0 0,-1 0 0 0 0,0 0 0 0 0,0 0 0 0 0,1-1-1 0 0,-1 1 1 0 0,0 0 0 0 0,0 0 0 0 0,1-1 0 0 0,-1 1-1 0 0,0 0 1 0 0,0-1 0 0 0,0 1 0 0 0,0 0 0 0 0,1 0-1 0 0,-1-1 1 0 0,0 1 0 0 0,0 0 0 0 0,0-1 0 0 0,0 1-1 0 0,0 0 1 0 0,0-1 0 0 0,0 1 0 0 0,0 0 0 0 0,0-1-1 0 0,0 1 1 0 0,0 0 0 0 0,0-1 0 0 0,0 1 0 0 0,0-1-1 0 0,-1-16 19 0 0,-3-1-19 0 0,-1 1 0 0 0,0 0 0 0 0,-1 1 0 0 0,-17-32 0 0 0,13 28 0 0 0,-21-40 13 0 0,-3 2-1 0 0,-2 1 1 0 0,-84-99 0 0 0,67 97-35 0 0,-3 2-1 0 0,-66-52 1 0 0,52 51-80 0 0,-167-124-529 0 0,223 173 677 0 0,-20-9-1 0 0,30 16-39 0 0,0 0 0 0 0,0 1-1 0 0,1 0 1 0 0,-1-1 0 0 0,0 1 0 0 0,0 1-1 0 0,0-1 1 0 0,-1 1 0 0 0,1-1-1 0 0,0 1 1 0 0,-4 1 0 0 0,7-1-14 0 0,0 0 1 0 0,0 0-1 0 0,0 0 1 0 0,0 1-1 0 0,0-1 1 0 0,0 1-1 0 0,0-1 1 0 0,0 1-1 0 0,0-1 1 0 0,0 1-1 0 0,0-1 1 0 0,1 1-1 0 0,-1 0 1 0 0,0 0-1 0 0,0-1 1 0 0,1 1-1 0 0,-1 0 1 0 0,0 0-1 0 0,1 0 1 0 0,-1 0-1 0 0,1 0 1 0 0,-1-1-1 0 0,1 1 0 0 0,-1 0 1 0 0,1 0-1 0 0,0 0 1 0 0,-1 1-1 0 0,1-1 1 0 0,0 0-1 0 0,0 0 1 0 0,0 0-1 0 0,0 0 1 0 0,0 0-1 0 0,0 0 1 0 0,0 0-1 0 0,0 0 1 0 0,0 0-1 0 0,1 2 1 0 0,1 5-29 0 0,0 0-1 0 0,1 1 1 0 0,7 14 0 0 0,-5-11-9 0 0,20 48-56 0 0,67 110-1 0 0,-66-128 106 0 0,47 53-1 0 0,39 32 196 0 0,-104-119-191 0 0,29 33 1 0 0,11 13 69 0 0,101 87 0 0 0,-132-127-56 0 0,65 48 128 0 0,-69-53-132 0 0,1-1 1 0 0,0-1-1 0 0,0 0 1 0 0,21 7-1 0 0,-30-12-16 0 0,-1-1 0 0 0,1 0 0 0 0,0 0 1 0 0,-1 0-1 0 0,1-1 0 0 0,0 0 0 0 0,0 0 0 0 0,-1 0 0 0 0,8-1 0 0 0,-10 1 0 0 0,0-1-1 0 0,-1 1 1 0 0,1-1-1 0 0,0 0 1 0 0,0 0 0 0 0,0 1-1 0 0,0-1 1 0 0,-1 0-1 0 0,1 0 1 0 0,0-1-1 0 0,-1 1 1 0 0,1 0-1 0 0,-1-1 1 0 0,1 1 0 0 0,-1 0-1 0 0,0-1 1 0 0,0 0-1 0 0,1 1 1 0 0,-1-1-1 0 0,0 0 1 0 0,-1 1-1 0 0,1-1 1 0 0,0 0 0 0 0,1-3-1 0 0,-1-4 1 0 0,1 1-1 0 0,-1-1 0 0 0,0 0 1 0 0,-1 0-1 0 0,0 1 1 0 0,0-1-1 0 0,-1 0 0 0 0,-2-9 1 0 0,-19-70 35 0 0,18 75-22 0 0,-8-23-4 0 0,-32-66-1 0 0,-29-32-5 0 0,46 86-57 0 0,-42-66-98 0 0,-5 4 1 0 0,-111-128 0 0 0,26 34-41 0 0,96 121 73 0 0,-125-204-187 0 0,173 265 241 0 0,11 18 45 0 0,1 0 1 0 0,1 0-1 0 0,-1 0 1 0 0,0 0-1 0 0,1 0 0 0 0,0-1 1 0 0,-2-5-1 0 0,4 10 16 0 0,0-1 0 0 0,-1 1 0 0 0,1-1 0 0 0,0 1 0 0 0,0-1 0 0 0,0 1 0 0 0,-1-1 0 0 0,1 1 0 0 0,0-1 0 0 0,0 1 0 0 0,0-1 1 0 0,0 1-1 0 0,0-1 0 0 0,0 0 0 0 0,0 1 0 0 0,0-1 0 0 0,1 1 0 0 0,-1-1 0 0 0,0 1 0 0 0,0-1 0 0 0,0 1 0 0 0,0-1 0 0 0,1 1 0 0 0,-1-1 0 0 0,0 1 0 0 0,1 0 0 0 0,-1-1 0 0 0,0 1 0 0 0,1-1 0 0 0,-1 1 0 0 0,0 0 0 0 0,1-1 0 0 0,-1 1 0 0 0,1 0 0 0 0,-1-1 0 0 0,1 1 0 0 0,-1 0 0 0 0,1 0 0 0 0,-1-1 0 0 0,0 1 0 0 0,1 0 0 0 0,0 0 0 0 0,-1 0 0 0 0,1 0 0 0 0,-1 0 0 0 0,1 0 0 0 0,-1 0 0 0 0,1 0 1 0 0,-1 0-1 0 0,1 0 0 0 0,-1 0 0 0 0,1 0 0 0 0,-1 0 0 0 0,2 0 0 0 0,2 1-20 0 0,0 0 1 0 0,1 0-1 0 0,-1 1 1 0 0,0-1-1 0 0,5 3 1 0 0,3 3-39 0 0,1 1 0 0 0,-1 0 0 0 0,-1 1 1 0 0,19 17-1 0 0,38 46-124 0 0,-63-67 172 0 0,20 23-8 0 0,179 219-136 0 0,-200-241 157 0 0,173 259 558 0 0,-34-60-45 0 0,-137-197-492 0 0,0 1-7 0 0,1-1-1 0 0,0 0 0 0 0,0 0 1 0 0,1-1-1 0 0,0 0 0 0 0,0 0 1 0 0,14 9-1 0 0,-21-16-14 0 0,0 1 1 0 0,-1-1-1 0 0,1 1 0 0 0,0-1 1 0 0,-1 1-1 0 0,1-1 0 0 0,0 0 1 0 0,0 1-1 0 0,-1-1 0 0 0,1 0 1 0 0,0 0-1 0 0,0 1 0 0 0,0-1 1 0 0,-1 0-1 0 0,1 0 0 0 0,0 0 1 0 0,0 0-1 0 0,0 0 0 0 0,-1 0 1 0 0,1 0-1 0 0,0-1 0 0 0,0 1 1 0 0,0 0-1 0 0,-1 0 0 0 0,1-1 1 0 0,0 1-1 0 0,0 0 0 0 0,-1-1 1 0 0,1 1-1 0 0,0 0 0 0 0,-1-1 1 0 0,1 1-1 0 0,0-1 1 0 0,-1 0-1 0 0,1 1 0 0 0,-1-1 1 0 0,1 1-1 0 0,-1-1 0 0 0,1 0 1 0 0,-1 1-1 0 0,0-1 0 0 0,1-1 1 0 0,1-2-18 0 0,-1 0 1 0 0,0 1 0 0 0,0-1-1 0 0,-1 0 1 0 0,1 0 0 0 0,-1 0-1 0 0,0 0 1 0 0,0-4 0 0 0,-2-20-46 0 0,-1 1 0 0 0,-2-1 0 0 0,-8-28 0 0 0,-30-81 82 0 0,14 50-31 0 0,-52-170 11 0 0,-39-127 0 0 0,49 177 0 0 0,63 184 0 0 0,5 16 0 0 0,0 0 0 0 0,0 1 0 0 0,-7-10 0 0 0,0 0 0 0 0,6 12 0 0 0,1 7 0 0 0,2 8 18 0 0,12 45 60 0 0,32 103 1 0 0,-28-110-141 0 0,16 59 253 0 0,18 60 236 0 0,-17-67-99 0 0,15 39-71 0 0,-36-110-223 0 0,12 31 19 0 0,32 58 0 0 0,-36-83-17 0 0,-11-18-24 0 0,1-1 1 0 0,1 0 0 0 0,0 0 0 0 0,1-1-1 0 0,21 23 1 0 0,-32-39-12 0 0,1 1-1 0 0,-1-1 0 0 0,0 0 1 0 0,1 1-1 0 0,-1-1 1 0 0,1 1-1 0 0,-1-1 0 0 0,1 0 1 0 0,-1 1-1 0 0,1-1 1 0 0,-1 0-1 0 0,1 1 0 0 0,0-1 1 0 0,-1 0-1 0 0,1 0 1 0 0,-1 0-1 0 0,1 1 0 0 0,0-1 1 0 0,-1 0-1 0 0,2 0 1 0 0,-2 0-4 0 0,0-1 1 0 0,1 1-1 0 0,-1 0 1 0 0,0 0 0 0 0,1-1-1 0 0,-1 1 1 0 0,0 0 0 0 0,0-1-1 0 0,0 1 1 0 0,1 0-1 0 0,-1-1 1 0 0,0 1 0 0 0,0 0-1 0 0,0-1 1 0 0,0 1 0 0 0,0-1-1 0 0,0 1 1 0 0,0 0-1 0 0,1-1 1 0 0,-1 1 0 0 0,0 0-1 0 0,0-1 1 0 0,-1 0 0 0 0,-2-27-135 0 0,2 28 135 0 0,-3-15-12 0 0,-1 0 0 0 0,-1 1 0 0 0,0 0 0 0 0,-9-15 0 0 0,-5-10-1 0 0,-126-274 15 0 0,108 226 0 0 0,-41-84 0 0 0,60 131-64 0 0,10 21-48 0 0,-21-35 0 0 0,21 40 39 0 0,22 43 14 0 0,17 49 1 0 0,-7-14-128 0 0,20 29 91 0 0,-25-56 83 0 0,-6-16 44 0 0,1 0 0 0 0,17 22 0 0 0,-3-6 107 0 0,-11-15-89 0 0,1-1 0 0 0,36 34 0 0 0,46 30 30 0 0,-88-76-81 0 0,25 14 0 0 0,-33-21 18 0 0,1 0-1 0 0,-1 0 1 0 0,1-1 0 0 0,0 1 0 0 0,0-1-1 0 0,-1 0 1 0 0,1 0 0 0 0,0 0 0 0 0,0-1-1 0 0,0 1 1 0 0,0-1 0 0 0,5 0-1 0 0,-9 0-3 0 0,1 0 0 0 0,-1 0 0 0 0,1-1 0 0 0,-1 1 0 0 0,0 0 0 0 0,1 0 0 0 0,-1 0 0 0 0,1 0 0 0 0,-1-1 0 0 0,1 1 0 0 0,-1 0 0 0 0,1 0 0 0 0,-1-1 0 0 0,0 1 0 0 0,1 0 0 0 0,-1-1 0 0 0,0 1 0 0 0,1 0 0 0 0,-1-1 0 0 0,0 1 0 0 0,1-1 0 0 0,-1 1 0 0 0,0 0 0 0 0,0-1 0 0 0,0 1 0 0 0,1-1-1 0 0,-1 1 1 0 0,0-1 0 0 0,0-1 0 0 0,0 1 0 0 0,0-1 0 0 0,0 1-1 0 0,0-1 1 0 0,0 1 0 0 0,0-1 0 0 0,0 1-1 0 0,-1-1 1 0 0,0-2 0 0 0,-1-1 9 0 0,0 0 0 0 0,-1 0 0 0 0,0 0 0 0 0,-5-7 0 0 0,-21-30 42 0 0,-6-9-11 0 0,4 8-53 0 0,5 13-73 0 0,25 27 60 0 0,0 0 9 0 0,-9-3 46 0 0,9 6-105 0 0,44-8-362 0 0,-17 11 409 0 0,-19-2 9 0 0,0 0 0 0 0,1-1 0 0 0,-1 1 1 0 0,1-1-1 0 0,-1-1 0 0 0,14-2 0 0 0,-21 3 7 0 0,6-1 7 0 0,0 0 0 0 0,0 1 1 0 0,0-1-1 0 0,0 1 0 0 0,0 1 0 0 0,0-1 0 0 0,0 1 0 0 0,10 2 0 0 0,23 2 217 0 0,-30-4-259 0 0,0 0 1 0 0,1 1-1 0 0,10 3 0 0 0,-19-4 102 0 0,22 5-3 0 0,57 31-147 0 0,-57-25 70 0 0,53 33 94 0 0,-51-29-66 0 0,-19-13-13 0 0,0 1 0 0 0,-1 0 1 0 0,1 0-1 0 0,7 9 0 0 0,1-4 52 0 0,-12-8-53 0 0,-1 0 0 0 0,1 0 0 0 0,-1 0 0 0 0,1 0 0 0 0,-1 0 0 0 0,1 0 1 0 0,-1 0-1 0 0,2 3 0 0 0,3 2 26 0 0,-1 0 0 0 0,1 0 1 0 0,0 0-1 0 0,1-1 0 0 0,-1 0 0 0 0,14 8 1 0 0,48 20 286 0 0,-13-7-190 0 0,5 0 90 0 0,-15-7-76 0 0,-23-9-106 0 0,-1 1 0 0 0,22 17 0 0 0,-40-26-21 0 0,56 41 42 0 0,-29-24 40 0 0,-22-13-47 0 0,0 0-1 0 0,1-1 0 0 0,0 0 1 0 0,12 6-1 0 0,40 19 19 0 0,-39-19-68 0 0,0 1 0 0 0,24 17 0 0 0,-31-19-10 0 0,5 3-9 0 0,24 13 0 0 0,20 13 87 0 0,-56-35-64 0 0,1 1 0 0 0,0-2 0 0 0,16 6 0 0 0,7 3 0 0 0,-12-3 43 0 0,-1-1-1 0 0,29 8 1 0 0,-40-14-9 0 0,0 0-1 0 0,-1 1 1 0 0,11 4-1 0 0,0 1 17 0 0,9-4 14 0 0,14 16-64 0 0,-39-20-1 0 0,24 15 14 0 0,-25-15 47 0 0,-7-9 87 0 0,-105-85 147 0 0,65 57-295 0 0,-14-5-167 0 0,36 24 168 0 0,17 14 0 0 0,0-1 0 0 0,-12-10 0 0 0,5 2-12 0 0,-1 0-1 0 0,-20-11 1 0 0,-18-16-15 0 0,-59-60-37 0 0,107 95 51 0 0,-1 1 0 0 0,0 0 0 0 0,0 1 0 0 0,0 0 0 0 0,0-1 0 0 0,-1 2 0 0 0,1-1 0 0 0,-8-1 0 0 0,-16-7-22 0 0,-49-20 35 0 0,61 26 32 0 0,-31-2 0 0 0,37 4-32 0 0,1 1 0 0 0,-1-2 0 0 0,1 0 0 0 0,-16-7 0 0 0,-11-4 0 0 0,8 7 14 0 0,1 1 0 0 0,-41-4 0 0 0,-15-3 8 0 0,-40-11-1 0 0,-82-19 22 0 0,175 34-51 0 0,-1-1 0 0 0,2-1 0 0 0,-1-2 0 0 0,2-2 0 0 0,0 0 0 0 0,1-2 0 0 0,1-1 0 0 0,-26-23 0 0 0,13 11-13 0 0,27 21 8 0 0,0 0 0 0 0,1-1 1 0 0,-17-18-1 0 0,8 6 13 0 0,16 18 0 0 0,1-1 0 0 0,-1 0 0 0 0,-8-11 0 0 0,-78-112-72 0 0,83 117 72 0 0,5 5 0 0 0,-2-1 0 0 0,1 2 0 0 0,-1-1 0 0 0,0 1 0 0 0,-11-9 0 0 0,13 13-11 0 0,3 1-47 0 0,1 5 37 0 0,0 0 0 0 0,0-1 0 0 0,1 1 1 0 0,-1-1-1 0 0,1 0 0 0 0,0 1 0 0 0,0-1 1 0 0,0 1-1 0 0,1-1 0 0 0,1 4 0 0 0,0 0-17 0 0,17 37-69 0 0,31 50-1 0 0,3 5-29 0 0,39 76 121 0 0,-86-160 17 0 0,121 256 187 0 0,-106-229-177 0 0,-22-43-11 0 0,0 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0,-1-7 0 0 0,-56-122 55 0 0,38 88-46 0 0,-20-37-35 0 0,-15-35-20 0 0,27 46 36 0 0,-42-116-103 0 0,-2-91-359 0 0,28-40 3 0 0,43 297 416 0 0,0 1 0 0 0,4-26 0 0 0,6 45-44 0 0,-5 3 84 0 0,1 0 0 0 0,-2 0-1 0 0,1 0 1 0 0,0 0 0 0 0,-1 1 0 0 0,-1 0-1 0 0,7 13 1 0 0,-3-5-44 0 0,33 78-367 0 0,-8-19 339 0 0,226 557 757 0 0,-159-409-400 0 0,-88-200-202 0 0,1-2 0 0 0,0 1 0 0 0,30 34 0 0 0,-40-52-65 0 0,0-1 1 0 0,0 1-1 0 0,1-1 0 0 0,-1 0 1 0 0,1 0-1 0 0,0 0 0 0 0,-1 0 1 0 0,1-1-1 0 0,0 1 0 0 0,6 1 1 0 0,-9-3-10 0 0,1-1-1 0 0,-1 1 1 0 0,0-1 0 0 0,0 1 0 0 0,1-1 0 0 0,-1 1 0 0 0,0-1 0 0 0,0 1-1 0 0,0-1 1 0 0,0 1 0 0 0,0-1 0 0 0,0 0 0 0 0,0 1 0 0 0,0-1-1 0 0,0 0 1 0 0,0 1 4 0 0,-1-7 0 0 0,0 0 0 0 0,0 0 0 0 0,-1 0 0 0 0,0 0 0 0 0,0 1 0 0 0,-1-1 0 0 0,-6-10 0 0 0,-5-17 0 0 0,-85-213 0 0 0,67 171 0 0 0,-126-278-320 0 0,83 171 40 0 0,41 95 128 0 0,-12-43-61 0 0,-25-56-70 0 0,69 183 283 0 0,-14-26-4 0 0,15 29 6 0 0,0-1 0 0 0,0 0-1 0 0,-1 0 1 0 0,1 1 0 0 0,-1-1-1 0 0,1 0 1 0 0,-1 1 0 0 0,0 0-1 0 0,0-1 1 0 0,1 1-1 0 0,-5-2 1 0 0,5 3 2 0 0,0 0 0 0 0,1-1 0 0 0,-1 1 0 0 0,0 0 0 0 0,0 0 0 0 0,1 0 0 0 0,-1 0-1 0 0,0 0 1 0 0,0 1 0 0 0,1-1 0 0 0,-1 0 0 0 0,0 0 0 0 0,0 0 0 0 0,1 1 0 0 0,-1-1 0 0 0,0 0 0 0 0,1 1-1 0 0,-1-1 1 0 0,0 1 0 0 0,1-1 0 0 0,-1 0 0 0 0,1 1 0 0 0,-1 0 0 0 0,0-1 0 0 0,1 1 0 0 0,0-1 0 0 0,-1 1 0 0 0,1-1-1 0 0,-1 1 1 0 0,1 0 0 0 0,0 0 0 0 0,-1-1 0 0 0,1 2 0 0 0,-11 28 24 0 0,10-25-25 0 0,-6 25-83 0 0,2 0 0 0 0,-3 54 0 0 0,1-3 44 0 0,-31 214 123 0 0,21-215 120 0 0,8-42-165 0 0,5-24 4 0 0,0-1 1 0 0,-11 20-1 0 0,14-28-18 0 0,1-5-23 0 0,-1 0 0 0 0,1 1 1 0 0,0-1-1 0 0,0 1 0 0 0,0-1 1 0 0,0 0-1 0 0,0 1 0 0 0,-1-1 1 0 0,1 1-1 0 0,0-1 0 0 0,0 0 1 0 0,0 1-1 0 0,-1-1 0 0 0,1 0 1 0 0,0 1-1 0 0,-1-1 0 0 0,1 0 1 0 0,0 0-1 0 0,-1 1 0 0 0,1-1 1 0 0,0 0-1 0 0,-1 0 0 0 0,1 0 1 0 0,0 1-1 0 0,-1-1 0 0 0,1 0 1 0 0,-1 0-1 0 0,1 0 0 0 0,0 0 0 0 0,-1 0 1 0 0,1 0-1 0 0,-1 0 0 0 0,0 0 0 0 0,1-1-1 0 0,-1 1 1 0 0,0-1-1 0 0,1 1 1 0 0,-1-1 0 0 0,1 1-1 0 0,-1-1 1 0 0,1 0-1 0 0,-1 1 1 0 0,1-1-1 0 0,-1 0 1 0 0,1 1-1 0 0,0-1 1 0 0,-1 0-1 0 0,1 0 1 0 0,-2-3-20 0 0,1 0 0 0 0,0 0 1 0 0,0 0-1 0 0,0-1 0 0 0,0-6 1 0 0,5-22-170 0 0,1 0 1 0 0,14-45-1 0 0,27-61-322 0 0,-41 126 428 0 0,12-30-245 0 0,2 1 0 0 0,1 0 0 0 0,3 2-1 0 0,38-54 1 0 0,-54 85 88 0 0,0 0-1 0 0,1 1 1 0 0,0 0 0 0 0,1 0-1 0 0,0 1 1 0 0,0 0-1 0 0,0 0 1 0 0,1 1 0 0 0,0 0-1 0 0,0 1 1 0 0,22-8 0 0 0,-20 9-878 0 0,0 1 1 0 0,0 0 0 0 0,1 1-1 0 0,-1 0 1 0 0,0 1 0 0 0,21 1 0 0 0,-20 1-243 0 0,-4 1-933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22.523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 1061 10223 0 0,'16'11'1256'0'0,"-14"-10"-920"0"0,13-7-168 0 0,9-7-71 0 0,3-2 246 0 0,-22 12-257 0 0,-1 0 0 0 0,1 0-1 0 0,-1 1 1 0 0,9-3-1 0 0,13-7 375 0 0,40-25 756 0 0,9-4-584 0 0,-42 25-555 0 0,-25 13-76 0 0,0 0 0 0 0,11-7 0 0 0,-9 4-1 0 0,0 0 0 0 0,1 1 0 0 0,-1 0 0 0 0,1 1 0 0 0,13-3 0 0 0,-14 3 0 0 0,0 0 0 0 0,18-11 0 0 0,14-5 0 0 0,-19 12 1 0 0,46-20 9 0 0,-16 5 42 0 0,17-10-40 0 0,10-2 42 0 0,-17 9-44 0 0,-11 5 21 0 0,-33 15-20 0 0,27-15 0 0 0,-20 8-11 0 0,36-23 0 0 0,-32 22 78 0 0,-25 12-58 0 0,-1 0 1 0 0,1 0-1 0 0,-1 0 0 0 0,0 0 0 0 0,0-1 1 0 0,0 0-1 0 0,4-3 0 0 0,-7 5-11 0 0,1 0-1 0 0,-1 0 0 0 0,1 1 1 0 0,0-1-1 0 0,-1 0 0 0 0,1 0 1 0 0,0 1-1 0 0,-1-1 0 0 0,3 1 1 0 0,-3 0-6 0 0,0-1 0 0 0,0 1 1 0 0,0 0-1 0 0,0 0 0 0 0,0 0 0 0 0,0-1 0 0 0,0 1 1 0 0,-1 0-1 0 0,1-1 0 0 0,0 1 0 0 0,0-1 1 0 0,0 1-1 0 0,0-1 0 0 0,-1 1 0 0 0,1-1 1 0 0,0 0-1 0 0,0 1 0 0 0,-1-1 0 0 0,1 0 0 0 0,-1 0 1 0 0,1 0-1 0 0,0 1 8 0 0,-1-1 0 0 0,0 1-1 0 0,0 0 1 0 0,0 0 0 0 0,1 0 0 0 0,-1 0 0 0 0,0-1 0 0 0,0 1 0 0 0,0 0-1 0 0,1 0 1 0 0,-1 0 0 0 0,0 0 0 0 0,0 0 0 0 0,1 0 0 0 0,-1 0-1 0 0,0 0 1 0 0,0 0 0 0 0,1 0 0 0 0,-1 0 0 0 0,0 0 0 0 0,0 0 0 0 0,1 0-1 0 0,-1 0 1 0 0,0 0 0 0 0,1 0 0 0 0,-2 0 68 0 0,-3-2-59 0 0,-4 9 188 0 0,6-5-184 0 0,0-1 0 0 0,-1 0-1 0 0,1 1 1 0 0,-1-1 0 0 0,0 0-1 0 0,-4 1 1 0 0,4-1-9 0 0,1 0 0 0 0,-1 0 1 0 0,0 0-1 0 0,0 0 0 0 0,1 0 0 0 0,-5 3 0 0 0,-17 15 33 0 0,-32 24 46 0 0,5-14-27 0 0,0-1 1 0 0,-72 26-1 0 0,15 2 43 0 0,71-36-81 0 0,-13 12 23 0 0,32-19-25 0 0,-21 10 1 0 0,31-19-27 0 0,-97 55 136 0 0,53-28-33 0 0,29-18-60 0 0,-21 16 0 0 0,18-12-44 0 0,17-11 0 0 0,0 0 0 0 0,-15 14 0 0 0,8-9 0 0 0,12-9 0 0 0,-1 2 0 0 0,6-1-2 0 0,3-1-14 0 0,-3-2 5 0 0,-1 0 0 0 0,1 0 0 0 0,0 0 0 0 0,0 0 0 0 0,0 0 0 0 0,0 0 0 0 0,0-1 1 0 0,0 1-1 0 0,0 0 0 0 0,-1 0 0 0 0,1-1 0 0 0,0 1 0 0 0,0 0 0 0 0,0-1 0 0 0,-1 1 1 0 0,2-2-1 0 0,9-2-52 0 0,48-18 12 0 0,-24 8 24 0 0,48-24-26 0 0,-59 29 49 0 0,0-1 1 0 0,27-16-1 0 0,-5 0 4 0 0,41-25 0 0 0,-26 16 0 0 0,-9 7 0 0 0,60-34 11 0 0,-60 34 39 0 0,-30 16-43 0 0,25-10 0 0 0,-14 6 40 0 0,-20 11 3 0 0,24-10 1 0 0,-24 9 33 0 0,-11 5-70 0 0,-1 0 0 0 0,1 0-1 0 0,-1 1 1 0 0,1-1 0 0 0,-1 0 0 0 0,1 1 0 0 0,0-1-1 0 0,-1 1 1 0 0,1 0 0 0 0,1-1 0 0 0,8 2 17 0 0,-9-1 57 0 0,-4 1-58 0 0,0 0 0 0 0,0 0-1 0 0,1 0 1 0 0,-1 0 0 0 0,0 1 0 0 0,1-1 0 0 0,-1 0 0 0 0,1 1 0 0 0,-2 1 0 0 0,1-1 5 0 0,-5 4 32 0 0,-1 0 1 0 0,0 0-1 0 0,0 0 0 0 0,-16 6 0 0 0,-9 7 45 0 0,24-14-100 0 0,0 0 0 0 0,-18 7 1 0 0,-7 2 29 0 0,-73 33 191 0 0,79-34-192 0 0,-40 23-1 0 0,14-6-41 0 0,4 0 1 0 0,34-19 0 0 0,-27 13 0 0 0,-73 26 0 0 0,63-28 0 0 0,-14 7 11 0 0,35-17 48 0 0,26-11-45 0 0,-1 2 1 0 0,1-1 0 0 0,-8 4-1 0 0,12-4-10 0 0,-6-1 6 0 0,0-1 40 0 0,31-10 14 0 0,22-15-185 0 0,-17 14-17 0 0,94-33-195 0 0,-95 35 313 0 0,39-19-1 0 0,-14 6-10 0 0,-6 1 31 0 0,21-7 0 0 0,216-70 0 0 0,-189 69-48 0 0,-37 14-80 0 0,70-17 247 0 0,-98 23-47 0 0,-15 5-62 0 0,26-11 0 0 0,5-1 843 0 0,-47 17-837 0 0,0 0 0 0 0,-1-1 0 0 0,1 0 0 0 0,0 1 0 0 0,0-1 0 0 0,0 0 0 0 0,-4 0 0 0 0,4 0-12 0 0,-31 8 99 0 0,8-2 110 0 0,-32 10-69 0 0,-60 2-144 0 0,106-16 0 0 0,0 0 0 0 0,-11 4 0 0 0,-5 1 0 0 0,14-4-7 0 0,-24 9 0 0 0,37-12 1 0 0,-1 0 0 0 0,1 0 0 0 0,0 0 0 0 0,0 0 0 0 0,0 0 0 0 0,0 0 0 0 0,-1 0 0 0 0,1 0 0 0 0,0 0 1 0 0,0 0-1 0 0,0 1 0 0 0,0-1 0 0 0,0 0 0 0 0,0 0 0 0 0,-1 0 0 0 0,1 0 0 0 0,0 0 0 0 0,0 0 1 0 0,0 0-1 0 0,0 0 0 0 0,0 1 0 0 0,0-1 0 0 0,0 0 0 0 0,0 0 0 0 0,-1 0 0 0 0,1 0 0 0 0,0 0 1 0 0,0 1-1 0 0,0-1 0 0 0,0 0 0 0 0,0 0 0 0 0,0 0 0 0 0,0 0 0 0 0,0 1 0 0 0,0-1 0 0 0,0 0 1 0 0,0 0-1 0 0,0 0 0 0 0,0 0 0 0 0,0 1 0 0 0,0-1 0 0 0,0 0 0 0 0,0 0 0 0 0,0 0 0 0 0,1 0 0 0 0,-1 0 1 0 0,0 1-1 0 0,0-1 0 0 0,0 0 0 0 0,0 0 0 0 0,0 0 0 0 0,0 0 0 0 0,0 0 0 0 0,0 0 0 0 0,1 0 1 0 0,-1 1-1 0 0,0-1 0 0 0,0 0 0 0 0,8 4-124 0 0,-3-3 81 0 0,0 0 0 0 0,0 0-1 0 0,0-1 1 0 0,0 0 0 0 0,0 0-1 0 0,1-1 1 0 0,-1 1 0 0 0,9-3-1 0 0,-2 1 58 0 0,5-1-8 0 0,27-9 0 0 0,-13 2 0 0 0,-7 3 0 0 0,23-11 0 0 0,-12 4 0 0 0,-12 4 0 0 0,42-25 0 0 0,-46 24 0 0 0,16-15 0 0 0,-27 19 0 0 0,1 1 0 0 0,14-9 0 0 0,6-1 0 0 0,32-22 0 0 0,-54 34 13 0 0,0 0 0 0 0,0 0 0 0 0,11-4 0 0 0,-10 5 37 0 0,0-1-1 0 0,14-8 0 0 0,-11 4-1 0 0,-2 1 0 0 0,1 0 0 0 0,15-6 0 0 0,4-5-40 0 0,-27 17 11 0 0,0 0 1 0 0,-1 0-1 0 0,1-1 1 0 0,-1 1-1 0 0,1 0 1 0 0,-1-1-1 0 0,1 1 0 0 0,-1-1 1 0 0,0 1-1 0 0,0-1 1 0 0,0 0-1 0 0,0 0 1 0 0,1-2-1 0 0,-1 3 61 0 0,-5-1 11 0 0,4 1-88 0 0,0 1 1 0 0,0 0-1 0 0,-1 0 0 0 0,1-1 1 0 0,0 1-1 0 0,-1 0 0 0 0,1 0 1 0 0,0 0-1 0 0,-1-1 0 0 0,1 1 1 0 0,0 0-1 0 0,-1 0 0 0 0,1 0 1 0 0,-1 0-1 0 0,1 0 0 0 0,0 0 1 0 0,-1 0-1 0 0,1 0 0 0 0,-1 0 1 0 0,1 0-1 0 0,0 0 0 0 0,-1 0 1 0 0,0 0-1 0 0,-12 1 45 0 0,11-1-43 0 0,0 1 1 0 0,-1-1-1 0 0,1 0 0 0 0,0 0 1 0 0,0 1-1 0 0,0 0 0 0 0,0-1 1 0 0,0 1-1 0 0,0 0 0 0 0,0 0 1 0 0,1 0-1 0 0,-4 2 0 0 0,1-1-10 0 0,0 0-1 0 0,0 0 1 0 0,0 0-1 0 0,0-1 1 0 0,-8 2-1 0 0,-14 6-49 0 0,20-6 55 0 0,-1 0 0 0 0,1-1 0 0 0,-11 2 0 0 0,-11 4 0 0 0,6-3 0 0 0,19-5 0 0 0,0 1 0 0 0,0-1 0 0 0,1 1 0 0 0,-1 0 0 0 0,0-1 0 0 0,1 1 0 0 0,-1 1 0 0 0,0-1 0 0 0,-3 3 0 0 0,5-4 0 0 0,1 1 0 0 0,-1-1 1 0 0,0 0-1 0 0,1 1 0 0 0,-1-1 0 0 0,0 1 0 0 0,1-1 0 0 0,-1 0 0 0 0,0 0 0 0 0,1 0 1 0 0,-1 1-1 0 0,0-1 0 0 0,0 0 0 0 0,1 0 0 0 0,-1 0 0 0 0,0 0 0 0 0,0 0 0 0 0,1 0 1 0 0,-2 0-1 0 0,-17 0-56 0 0,9 0 45 0 0,3 0 11 0 0,5-4 0 0 0,6-10 0 0 0,-4 13 0 0 0,0 1 0 0 0,0-1 0 0 0,0 1 0 0 0,0 0 0 0 0,0-1 0 0 0,0 1 0 0 0,1-1 0 0 0,-1 1 0 0 0,0-1 0 0 0,0 1 0 0 0,0-1 0 0 0,0 1 0 0 0,1 0 0 0 0,-1-1 0 0 0,0 1 0 0 0,0-1 0 0 0,1 1 0 0 0,-1 0 0 0 0,0-1 0 0 0,1 1 0 0 0,-1 0 0 0 0,1-1 0 0 0,-1 1 0 0 0,3-2 0 0 0,-3 0 0 0 0,1 1-1 0 0,0-1 1 0 0,-1 1-1 0 0,1 0 1 0 0,0-1-1 0 0,0 1 0 0 0,0 0 1 0 0,0-1-1 0 0,0 1 1 0 0,0 0-1 0 0,0 0 1 0 0,1 0-1 0 0,-1 0 1 0 0,0 0-1 0 0,1 0 1 0 0,-1 0-1 0 0,1 1 1 0 0,-1-1-1 0 0,2 0 1 0 0,27-20-54 0 0,-26 20 54 0 0,1-1 0 0 0,-1-1 0 0 0,1 1 0 0 0,-1-1 0 0 0,0 1 0 0 0,0-1 0 0 0,4-5 0 0 0,-5 6 0 0 0,0 0 0 0 0,0 0 0 0 0,0 1 0 0 0,0-1 0 0 0,0 1 0 0 0,0-1 0 0 0,5 0 0 0 0,12-6 0 0 0,-10 4-2 0 0,-9 4 3 0 0,1 0 0 0 0,-1-1-1 0 0,0 0 1 0 0,1 1 0 0 0,-1-1-1 0 0,1 0 1 0 0,-1 1 0 0 0,0-1-1 0 0,1 0 1 0 0,-1 0 0 0 0,0 0-1 0 0,0 0 1 0 0,0 0 0 0 0,0 0-1 0 0,0-1 1 0 0,0 1 0 0 0,0 0-1 0 0,0 0 1 0 0,0-1 0 0 0,0-1-1 0 0,-1 2 5 0 0,0 1 0 0 0,0 0 0 0 0,0-1 0 0 0,0 1-1 0 0,-1 0 1 0 0,1-1 0 0 0,0 1 0 0 0,0 0 0 0 0,-1-1 0 0 0,1 1-1 0 0,0 0 1 0 0,0-1 0 0 0,-1 1 0 0 0,1 0 0 0 0,0 0 0 0 0,-1-1 0 0 0,1 1-1 0 0,0 0 1 0 0,-1 0 0 0 0,1 0 0 0 0,0 0 0 0 0,-1-1 0 0 0,1 1-1 0 0,0 0 1 0 0,-1 0 0 0 0,1 0 0 0 0,-1 0 0 0 0,0 0 0 0 0,-12-2 60 0 0,-81 19 253 0 0,33 0-163 0 0,41-11-88 0 0,-8 2-65 0 0,4-3-164 0 0,24-5 160 0 0,0 0 0 0 0,0-1 1 0 0,0 1-1 0 0,0 0 0 0 0,0 0 1 0 0,0-1-1 0 0,0 1 0 0 0,0 0 1 0 0,0 0-1 0 0,0 0 0 0 0,0-1 1 0 0,0 1-1 0 0,0 0 1 0 0,0 0-1 0 0,0-1 0 0 0,0 1 1 0 0,0 0-1 0 0,0 0 0 0 0,0 0 1 0 0,0-1-1 0 0,0 1 0 0 0,0 0 1 0 0,0 0-1 0 0,0-1 0 0 0,0 1 1 0 0,1 0-1 0 0,-1 0 1 0 0,0 0-1 0 0,0 0 0 0 0,0-1 1 0 0,0 1-1 0 0,1 0 0 0 0,-1 0 1 0 0,0 0-1 0 0,0 0 0 0 0,1-1-10 0 0,10-10-59 0 0,-7 7 34 0 0,-1 1 0 0 0,1 0 0 0 0,-1 0 1 0 0,1 0-1 0 0,0 0 0 0 0,0 1 0 0 0,7-4 0 0 0,40-25 37 0 0,-35 25 0 0 0,4-2-1 0 0,-1 0-1 0 0,0-1 0 0 0,0-1 0 0 0,-1-1 0 0 0,21-16 1 0 0,-10 5-31 0 0,6-5 10 0 0,20-13 22 0 0,-39 29-2 0 0,-14 10 3 0 0,-1 0 0 0 0,1 0 0 0 0,0 0 0 0 0,-1 0 0 0 0,1 0 0 0 0,-1-1 0 0 0,1 1 1 0 0,-1 0-1 0 0,0-1 0 0 0,0 1 0 0 0,3-4 0 0 0,-4 5 2 0 0,0 0 0 0 0,0-1-1 0 0,0 1 1 0 0,0 0 0 0 0,1 0 0 0 0,-1 0 0 0 0,0 0 0 0 0,0 0-1 0 0,0-1 1 0 0,0 1 0 0 0,0 0 0 0 0,0 0 0 0 0,0 0-1 0 0,0 0 1 0 0,0-1 0 0 0,0 1 0 0 0,0 0 0 0 0,0 0 0 0 0,0 0-1 0 0,1-1 1 0 0,-1 1 0 0 0,0 0 0 0 0,-1 0 0 0 0,1 0 0 0 0,0 0-1 0 0,0-1 1 0 0,0 1 0 0 0,0 0 0 0 0,0 0 0 0 0,0 0 0 0 0,0 0-1 0 0,0-1 1 0 0,0 1 0 0 0,0 0 0 0 0,0 0 0 0 0,0 0 0 0 0,0 0-1 0 0,-1-1 1 0 0,1 1 0 0 0,0 0 0 0 0,0 0 0 0 0,0 0 0 0 0,0 0-1 0 0,0 0 1 0 0,-1 0 0 0 0,1 0 0 0 0,0 0 0 0 0,0-1 0 0 0,0 1-1 0 0,0 0 1 0 0,-1 0 0 0 0,1 0 0 0 0,0 0 0 0 0,0 0 0 0 0,0 0-1 0 0,-1 0 1 0 0,1 0 0 0 0,0 0 0 0 0,0 0 0 0 0,-1 0 0 0 0,-15 3 268 0 0,5 0-182 0 0,9-3-88 0 0,0 1-1 0 0,0-1 0 0 0,0 1 0 0 0,0 0 1 0 0,0-1-1 0 0,1 1 0 0 0,-4 2 1 0 0,-9 4-14 0 0,6-3-30 0 0,1 1 32 0 0,-1-4 11 0 0,1 2 0 0 0,-1-4 0 0 0,1-2-21 0 0,6 2-80 0 0,2 1-167 0 0,-1-1 265 0 0,1 1 0 0 0,-1 0-1 0 0,1 0 1 0 0,-1 0 0 0 0,1-1 0 0 0,-1 1 0 0 0,1 0 0 0 0,-1-1-1 0 0,1 1 1 0 0,-1 0 0 0 0,0-1 0 0 0,1 1 0 0 0,-1-1 0 0 0,0 1-1 0 0,1-1 1 0 0,-1 1 0 0 0,0 0 0 0 0,0-1 0 0 0,0 1 0 0 0,1-1-1 0 0,-1 1 1 0 0,0-1 0 0 0,0 1 0 0 0,0-2 0 0 0,0 2-5 0 0,1-1 1 0 0,-1 0-1 0 0,0 0 1 0 0,1 0-1 0 0,-1 1 1 0 0,0-1-1 0 0,1 0 1 0 0,-1 0-1 0 0,1 1 1 0 0,-1-1-1 0 0,1 0 1 0 0,-1 1 0 0 0,1-1-1 0 0,0 1 1 0 0,-1-1-1 0 0,1 1 1 0 0,1-1-1 0 0,7-6-107 0 0,5-1 34 0 0,-10 7 76 0 0,-2 0 20 0 0,13-9-153 0 0,3 0-316 0 0,-18 9 452 0 0,1 1 1 0 0,0 0-1 0 0,0-1 1 0 0,-1 0-1 0 0,1 1 1 0 0,0-1-1 0 0,-1 1 1 0 0,1-1-1 0 0,-1 0 1 0 0,1 1-1 0 0,-1-1 1 0 0,1-1 0 0 0,0 1 1 0 0,0 0 0 0 0,-1 0 0 0 0,1 1 0 0 0,-1-1 0 0 0,1 0 0 0 0,0 0 0 0 0,0 1 0 0 0,-1-1 0 0 0,1 0 0 0 0,0 1 0 0 0,0-1 1 0 0,0 1-1 0 0,0-1 0 0 0,0 1 0 0 0,0 0 0 0 0,0-1 0 0 0,0 1 0 0 0,0 0 0 0 0,0-1 0 0 0,1 1 0 0 0,-1 0-26 0 0,0 0 0 0 0,-1 0-1 0 0,1 0 1 0 0,0-1 0 0 0,0 1 0 0 0,-1 0-1 0 0,1-1 1 0 0,0 1 0 0 0,-1 0 0 0 0,1-1-1 0 0,-1 1 1 0 0,1-1 0 0 0,0 1 0 0 0,-1-1-1 0 0,1 1 1 0 0,-1-1 0 0 0,1 0 0 0 0,-1 0-26 0 0,0 1 0 0 0,1 0 0 0 0,-1-1 0 0 0,0 1 0 0 0,0-1 0 0 0,0 1 0 0 0,0 0 0 0 0,0-1 0 0 0,0 1 0 0 0,0 0 0 0 0,0-1 1 0 0,-1 1-1 0 0,1-1 0 0 0,0 1 0 0 0,0 0 0 0 0,0-1 0 0 0,0 1 0 0 0,0 0 0 0 0,-1-1 0 0 0,1 1 0 0 0,0 0 0 0 0,-1-1 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22.895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 50 5695 0 0,'0'0'443'0'0,"9"5"2020"0"0,4-5-1358 0 0,-11 0-982 0 0,0 0-1 0 0,0 0 1 0 0,0 0 0 0 0,1-1-1 0 0,-1 1 1 0 0,0 0 0 0 0,0-1-1 0 0,0 1 1 0 0,0-1 0 0 0,3-1-1 0 0,-3 1-29 0 0,0 0 0 0 0,0 1 0 0 0,1-1 0 0 0,-1 1 0 0 0,0-1 1 0 0,1 1-1 0 0,3 0 0 0 0,13-3 242 0 0,-1-2-272 0 0,0 0 0 0 0,0 2-1 0 0,34-3 1 0 0,1 1-1404 0 0,6-11-8278 0 0,-44 13 8712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23.319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0 71 8175 0 0,'0'0'631'0'0,"2"0"-414"0"0,4 0-190 0 0,-3 0 41 0 0,-1 0-1 0 0,1 0 1 0 0,0 0 0 0 0,0-1-1 0 0,0 1 1 0 0,0-1 0 0 0,4-1-1 0 0,-3 1 3 0 0,0 0-1 0 0,0 1 0 0 0,0-1 1 0 0,-1 1-1 0 0,5-1 1 0 0,15-1 225 0 0,32-14-209 0 0,-52 15-157 0 0,0 0 1 0 0,0 1 0 0 0,0-1 0 0 0,0 1 0 0 0,0 0 0 0 0,0-1-1 0 0,5 2 1 0 0,-6-1-91 0 0,1 0 0 0 0,0 0 0 0 0,0 0-1 0 0,0 0 1 0 0,-1 0 0 0 0,1-1 0 0 0,0 0 0 0 0,-1 1-1 0 0,1-1 1 0 0,4-2 0 0 0,5-3-768 0 0,-7 4 151 0 0,-1 0-1 0 0,0 0 1 0 0,1-1-1 0 0,-1 0 1 0 0,4-3-1 0 0,1-1-661 0 0,1 2 889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25.105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445 176 8231 0 0,'0'0'1190'0'0,"-14"2"-216"0"0,12-1-962 0 0,1-1 0 0 0,-1 1 0 0 0,0-1-1 0 0,1 1 1 0 0,-1-1 0 0 0,0 0 0 0 0,0 0 0 0 0,1 0-1 0 0,-3 0 1 0 0,-14 1-6 0 0,2-1 32 0 0,15 0-28 0 0,0 0 0 0 0,0 0 0 0 0,0 0 1 0 0,0 0-1 0 0,-1 0 0 0 0,1 0 0 0 0,0 0 0 0 0,0 0 1 0 0,0 0-1 0 0,0 0 0 0 0,-1 1 0 0 0,1-1 1 0 0,0 1-1 0 0,-2 0 0 0 0,-34 10 810 0 0,-4 4 135 0 0,27-8-944 0 0,12-7-11 0 0,-1 1 0 0 0,1 0 0 0 0,0 1 0 0 0,0-1 0 0 0,-1 0 0 0 0,1 1 0 0 0,0-1-1 0 0,-2 2 1 0 0,-10 5 0 0 0,11-3-13 0 0,4-4 8 0 0,-1-1 0 0 0,1 1 1 0 0,0-1-1 0 0,-1 0 0 0 0,1 1 0 0 0,-1-1 1 0 0,1 1-1 0 0,0-1 0 0 0,-1 0 0 0 0,1 0 0 0 0,0 1 1 0 0,-1-1-1 0 0,1 0 0 0 0,0 0 0 0 0,-1 0 1 0 0,1 0-1 0 0,0 0 0 0 0,-1 0 0 0 0,1 0 1 0 0,0 0-1 0 0,-1 0 0 0 0,2 0 0 0 0,22-4-55 0 0,-17 2 67 0 0,7 0-28 0 0,0-2 0 0 0,25-10 0 0 0,-7 3 20 0 0,-14 6 187 0 0,34-4 0 0 0,-22 4 346 0 0,3 5 248 0 0,-32 0-560 0 0,-1 0-202 0 0,0 0 0 0 0,0 0-1 0 0,0 0 1 0 0,0 0-1 0 0,1 0 1 0 0,-1 0 0 0 0,0 0-1 0 0,0 0 1 0 0,0 0 0 0 0,0 0-1 0 0,0 0 1 0 0,0 0 0 0 0,1 0-1 0 0,-1 0 1 0 0,0 0-1 0 0,0 1 1 0 0,0-1 0 0 0,0 0-1 0 0,0 0 1 0 0,0 0 0 0 0,0 0-1 0 0,0 0 1 0 0,1 0 0 0 0,-1 0-1 0 0,0 1 1 0 0,0-1 0 0 0,0 0-1 0 0,0 0 1 0 0,0 0-1 0 0,0 0 1 0 0,0 0 0 0 0,0 1-1 0 0,0-1 1 0 0,0 0 0 0 0,-31 10 131 0 0,13-5-86 0 0,14-4-63 0 0,1 0 1 0 0,-1-1 0 0 0,1 0-1 0 0,-1 1 1 0 0,1-1 0 0 0,-4-1 0 0 0,-16 2 128 0 0,-24-2 267 0 0,46 1-374 0 0,-1 1 0 0 0,0-1-1 0 0,1 0 1 0 0,-1-1 0 0 0,1 1 0 0 0,-1 0-1 0 0,0 0 1 0 0,1-1 0 0 0,-1 1 0 0 0,1 0-1 0 0,-1-1 1 0 0,-1 0 0 0 0,3 0-20 0 0,-1 1 0 0 0,1 0-1 0 0,0 0 1 0 0,-1 0 0 0 0,1 0 0 0 0,0 0 0 0 0,-1-1-1 0 0,1 1 1 0 0,0 0 0 0 0,-1 0 0 0 0,1-1 0 0 0,0 1 0 0 0,-1 0-1 0 0,1-1 1 0 0,0 1 0 0 0,0 0 0 0 0,-1 0 0 0 0,1-1-1 0 0,0 1 1 0 0,0-1 0 0 0,0 1 0 0 0,0 0 0 0 0,-1-1 0 0 0,1 1-1 0 0,0 0 1 0 0,0-1 0 0 0,0 1 0 0 0,0-1 0 0 0,0 1-1 0 0,0 0 1 0 0,0-1 0 0 0,0 1 0 0 0,0-1 0 0 0,0 1 0 0 0,0 0-1 0 0,0-1 1 0 0,1-1 11 0 0,-1 1-12 0 0,0 1 1 0 0,0-1-1 0 0,0 1 0 0 0,0-1 1 0 0,0 1-1 0 0,0-1 0 0 0,0 1 1 0 0,0-1-1 0 0,0 1 1 0 0,1-1-1 0 0,-1 1 0 0 0,0 0 1 0 0,0-1-1 0 0,1 1 0 0 0,-1-1 1 0 0,0 1-1 0 0,0-1 0 0 0,1 1 1 0 0,-1 0-1 0 0,1-1 1 0 0,-1 1-1 0 0,0 0 0 0 0,1-1 1 0 0,-1 1-1 0 0,1 0 0 0 0,-1 0 1 0 0,1-1-1 0 0,-1 1 0 0 0,0 0 1 0 0,1 0-1 0 0,-1 0 1 0 0,1 0-1 0 0,-1-1 0 0 0,1 1 1 0 0,0 0-1 0 0,2-1 3 0 0,0-1-20 0 0,1 0 0 0 0,-1 1-1 0 0,0-1 1 0 0,1 0 0 0 0,-1 1 0 0 0,5-1-1 0 0,13-6-77 0 0,2 1 30 0 0,-19 7 64 0 0,0-1 0 0 0,0 0 0 0 0,0 0 0 0 0,-1-1 0 0 0,4-1 0 0 0,9 0-9 0 0,-15 3 2 0 0,0 0 1 0 0,0 0-1 0 0,0 0 0 0 0,0 0 0 0 0,0-1 0 0 0,0 1 0 0 0,0 0 0 0 0,0 0 0 0 0,0-1 1 0 0,0 1-1 0 0,0-1 0 0 0,0 1 0 0 0,0-1 0 0 0,1 0 0 0 0,5 0 16 0 0,-7 2 190 0 0,-5 2-143 0 0,-73 16 11 0 0,41-12-70 0 0,10-3 3 0 0,-5 1 0 0 0,-16 2 0 0 0,44-6 8 0 0,0 0 0 0 0,-1-1 0 0 0,1 1 0 0 0,-1-1 0 0 0,1 0 0 0 0,-1-1 0 0 0,-7 0 0 0 0,12 1-8 0 0,-1-1 0 0 0,1 1 0 0 0,0 0 0 0 0,0 0 0 0 0,0 0 0 0 0,0 0 0 0 0,0 0 0 0 0,-1-1 0 0 0,1 1 0 0 0,0 0 0 0 0,0 0 0 0 0,0 0 0 0 0,0-1 0 0 0,0 1 0 0 0,0 0 0 0 0,0 0 0 0 0,0 0 0 0 0,0-1 0 0 0,0 1 0 0 0,0 0 0 0 0,0 0 0 0 0,0-1 0 0 0,0 1 0 0 0,0 0 0 0 0,0 0 0 0 0,0 0 0 0 0,0-1 0 0 0,0 1 0 0 0,0 0 0 0 0,0 0 0 0 0,0-1 0 0 0,0 1 0 0 0,0 0 0 0 0,0 0 0 0 0,0 0 0 0 0,0-1 0 0 0,1 1 0 0 0,-1 0 0 0 0,0 0 0 0 0,0 0 0 0 0,0 0 0 0 0,0-1 0 0 0,1 1 0 0 0,-1 0 0 0 0,5-6 0 0 0,-2 5-1 0 0,-1 0 0 0 0,0 0 0 0 0,0 0 0 0 0,1 1 0 0 0,-1-1 0 0 0,0 1 1 0 0,1-1-1 0 0,-1 1 0 0 0,1 0 0 0 0,-1-1 0 0 0,3 2 0 0 0,-1-2-12 0 0,0 1 0 0 0,-1 0 0 0 0,1-1 1 0 0,0 1-1 0 0,4-3 0 0 0,-2-1 19 0 0,0 0-23 0 0,-1 1-1 0 0,0 0 1 0 0,12-5-1 0 0,-13 7 66 0 0,-4 1-42 0 0,0 0-1 0 0,0 0 0 0 0,0 0 0 0 0,0 0 0 0 0,0 0 0 0 0,0 0 0 0 0,0 0 1 0 0,0 0-1 0 0,0 0 0 0 0,0 0 0 0 0,0 0 0 0 0,0 0 0 0 0,0 0 1 0 0,0-1-1 0 0,0 1 0 0 0,0 0 0 0 0,0 0 0 0 0,0 0 0 0 0,0 0 0 0 0,0 0 1 0 0,0 0-1 0 0,0 0 0 0 0,0 0 0 0 0,0 0 0 0 0,0 0 0 0 0,0 0 1 0 0,0 0-1 0 0,0 0 0 0 0,0 0 0 0 0,0 0 0 0 0,0 0 0 0 0,0 0 0 0 0,0 0 1 0 0,0 0-1 0 0,0 0 0 0 0,0 0 0 0 0,0-1 0 0 0,0 1 0 0 0,0 0 1 0 0,0 0-1 0 0,0 0 0 0 0,0 0 0 0 0,0 0 0 0 0,0 0 0 0 0,0 0 0 0 0,0 0 1 0 0,0 0-1 0 0,0 0 0 0 0,-2-2-42 0 0,-18 5 197 0 0,8-4-65 0 0,1 0 0 0 0,-1 1 0 0 0,0 1 0 0 0,1 0 0 0 0,-1 0-1 0 0,-15 4 1 0 0,11-2 28 0 0,0-1 0 0 0,-1-1 0 0 0,1 0 1 0 0,0-1-1 0 0,0-1 0 0 0,0 0 0 0 0,0-2 0 0 0,0 1 0 0 0,-20-8 0 0 0,14 1 270 0 0,27 2-329 0 0,-2 5-78 0 0,0 0 0 0 0,0 1 1 0 0,0-1-1 0 0,0 1 0 0 0,1 0 0 0 0,-1 0 0 0 0,0 0 0 0 0,1 0 0 0 0,5 0 0 0 0,34-2-127 0 0,34-4 125 0 0,-59 6-52 0 0,23-3-1 0 0,-8 1 30 0 0,67-6 39 0 0,4 7 11 0 0,-20 2 53 0 0,-56-1-12 0 0,4 1-51 0 0,6-2 83 0 0,-38 2-78 0 0,0 0 0 0 0,1 0 0 0 0,-1 0 0 0 0,1 0 0 0 0,-1 0 0 0 0,0 0 0 0 0,1 0 0 0 0,-1 0 0 0 0,1-1 0 0 0,-1 1-1 0 0,1 0 1 0 0,-1 0 0 0 0,0 0 0 0 0,1 0 0 0 0,-1-1 0 0 0,0 1 0 0 0,1 0 0 0 0,-1 0 0 0 0,0-1 0 0 0,1 1 0 0 0,-1 0 0 0 0,0 0 0 0 0,1-1 0 0 0,-1 1 0 0 0,0 0-1 0 0,0-1 1 0 0,1 1 0 0 0,-1-1 0 0 0,0 1 0 0 0,0 0 0 0 0,0-1 0 0 0,0 1 0 0 0,1 0 0 0 0,-1-1 0 0 0,1-16-782 0 0,-1 14 458 0 0,0 2-160 0 0,0-6-1840 0 0,0 6 2310 0 0,0 0 1 0 0,0 0-1 0 0,0 0 1 0 0,1-1-1 0 0,-1 1 1 0 0,0 0-1 0 0,1 0 1 0 0,-1 0-1 0 0,0 0 1 0 0,1-1 0 0 0,0 1-1 0 0,-1 0 1 0 0,1 0-1 0 0,0 0 1 0 0,-1 0-1 0 0,1 1 1 0 0,0-1-1 0 0,0 0 1 0 0,0 0-1 0 0,0 0 1 0 0,0 0 0 0 0,0 1-1 0 0,0-1 1 0 0,0 1-1 0 0,0-1 1 0 0,0 1-1 0 0,0-1 1 0 0,0 1-1 0 0,1-1 1 0 0,-1 1-1 0 0,2 0 1 0 0,19-5 2424 0 0,-18 8-2172 0 0,7 15-142 0 0,12 5-92 0 0,-11-13 16 0 0,24 18 0 0 0,-8-8-28 0 0,-15-10-10 0 0,23 12-1 0 0,-27-17-35 0 0,18 4-676 0 0,-26-8 282 0 0,0-1 207 0 0,0 0 1 0 0,0-1-1 0 0,-1 1 1 0 0,1 0-1 0 0,0 0 1 0 0,0 0 0 0 0,-1-1-1 0 0,1 1 1 0 0,0 0-1 0 0,0-1 1 0 0,-1 1-1 0 0,1-1 1 0 0,0 1-1 0 0,-1-1 1 0 0,1 1 0 0 0,-1-1-1 0 0,1 1 1 0 0,0-1-1 0 0,-1 0 1 0 0,1 1-1 0 0,0-2 1 0 0,5-17-5783 0 0,-2 7 2332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47.143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6078 512 7567 0 0,'-8'3'786'0'0,"4"-2"-760"0"0,-19 3 677 0 0,20-3-451 0 0,1 0-1 0 0,-1-1 1 0 0,0 1-1 0 0,0-1 1 0 0,0 0 0 0 0,-4 0-1 0 0,-15 1 836 0 0,-1-1-519 0 0,20 0-485 0 0,0 0 1 0 0,-1 0 0 0 0,1 0-1 0 0,-1 0 1 0 0,-4 1-1 0 0,-86 17 1556 0 0,1-5-752 0 0,41-5-674 0 0,-11 3 32 0 0,6-1-17 0 0,10-3 84 0 0,17-2-7 0 0,23-5-221 0 0,-1 1 0 0 0,1 1 0 0 0,0-1 0 0 0,0 1 0 0 0,-9 3 1 0 0,-20 8 204 0 0,27-11-265 0 0,-1 1 1 0 0,1 1-1 0 0,-17 9 0 0 0,26-13-24 0 0,-1 0-1 0 0,1 0 0 0 0,0 0 0 0 0,0 0 1 0 0,0 0-1 0 0,0 0 0 0 0,0 0 1 0 0,0 0-1 0 0,0 0 0 0 0,0 0 1 0 0,0 0-1 0 0,-1 1 0 0 0,1-1 1 0 0,0 0-1 0 0,0 0 0 0 0,0 0 0 0 0,0 0 1 0 0,0 0-1 0 0,0 0 0 0 0,0 0 1 0 0,0 0-1 0 0,0 1 0 0 0,0-1 1 0 0,0 0-1 0 0,0 0 0 0 0,0 0 1 0 0,0 0-1 0 0,0 0 0 0 0,0 0 0 0 0,0 0 1 0 0,0 0-1 0 0,0 1 0 0 0,0-1 1 0 0,0 0-1 0 0,0 0 0 0 0,0 0 1 0 0,0 0-1 0 0,0 0 0 0 0,0 0 1 0 0,0 0-1 0 0,0 1 0 0 0,0-1 0 0 0,0 0 1 0 0,0 0-1 0 0,0 0 0 0 0,0 0 1 0 0,1 0-1 0 0,-1 0 0 0 0,0 0 1 0 0,0 0-1 0 0,0 0 0 0 0,0 0 1 0 0,0 1-1 0 0,9 3-115 0 0,10 0-67 0 0,144 20-5 0 0,-93-14 192 0 0,-56-9-4 0 0,-10-1 0 0 0,-1 0 0 0 0,0 0 0 0 0,1 0 0 0 0,-1 1 0 0 0,0 0 0 0 0,1 0 0 0 0,-1-1 0 0 0,0 2 0 0 0,0-1 0 0 0,0 0 0 0 0,5 3 0 0 0,-2 1 0 0 0,-6-4 2 0 0,1 0 0 0 0,-1-1-1 0 0,1 1 1 0 0,-1-1 0 0 0,0 1 0 0 0,1 0-1 0 0,-1-1 1 0 0,0 1 0 0 0,1 0 0 0 0,-1-1-1 0 0,0 1 1 0 0,0 0 0 0 0,0 0 0 0 0,0-1-1 0 0,0 1 1 0 0,0 0 0 0 0,0 0 0 0 0,0-1-1 0 0,0 1 1 0 0,0 0 0 0 0,0 0 0 0 0,0-1-1 0 0,0 1 1 0 0,-1 0 0 0 0,1-1 0 0 0,0 1-1 0 0,0 0 1 0 0,-1-1 0 0 0,1 1 0 0 0,-1 0-1 0 0,1-1 1 0 0,-1 1 0 0 0,1 0 0 0 0,-1-1-1 0 0,1 1 1 0 0,-1-1 0 0 0,1 1 0 0 0,-1-1-1 0 0,1 0 1 0 0,-1 1 0 0 0,0-1 0 0 0,1 0-1 0 0,-1 1 1 0 0,-1-1 0 0 0,-1 2 32 0 0,0-1 1 0 0,-1 0-1 0 0,1 0 0 0 0,-1 0 1 0 0,1 0-1 0 0,-1-1 0 0 0,0 1 1 0 0,1-1-1 0 0,-1 0 0 0 0,-4 0 1 0 0,-37-8 318 0 0,16 2-137 0 0,-19-6 118 0 0,32 5-311 0 0,13 6-17 0 0,1 0-1 0 0,-1 0 0 0 0,1 0 0 0 0,-1 0 0 0 0,1 1 0 0 0,-1-1 0 0 0,-4 0 0 0 0,3 1-3 0 0,0-1-1 0 0,0 1 0 0 0,0-1 1 0 0,0 0-1 0 0,0 0 0 0 0,0-1 1 0 0,1 1-1 0 0,-1-1 0 0 0,0 1 1 0 0,-4-4-1 0 0,7 4 33 0 0,-1 0 1 0 0,1 0-1 0 0,0 0 0 0 0,-1-1 1 0 0,1 1-1 0 0,0 0 0 0 0,0-1 1 0 0,-2-2-1 0 0,2 4-24 0 0,1-1 0 0 0,-1 0 0 0 0,1 0-1 0 0,0 0 1 0 0,-1 1 0 0 0,1-1 0 0 0,0 0 0 0 0,-1 0 0 0 0,1 0 0 0 0,0 0 0 0 0,0 0 0 0 0,0 1-1 0 0,0-1 1 0 0,0 0 0 0 0,0 0 0 0 0,0 0 0 0 0,0 0 0 0 0,0 0 0 0 0,0 0 0 0 0,0 0 0 0 0,1 0 0 0 0,3-5 0 0 0,2 3-10 0 0,-3-1 11 0 0,-2 4-4 0 0,-1-1 1 0 0,0 1-1 0 0,0 0 0 0 0,0-1 1 0 0,0 1-1 0 0,0-1 0 0 0,1 1 1 0 0,-1 0-1 0 0,0-1 0 0 0,0 1 1 0 0,0-1-1 0 0,0 1 0 0 0,0 0 1 0 0,0-1-1 0 0,0 1 0 0 0,-1-1 1 0 0,1 1-1 0 0,0 0 0 0 0,0-1 1 0 0,0 1-1 0 0,0-1 0 0 0,0 1 1 0 0,-1 0-1 0 0,1-1 0 0 0,0 1 1 0 0,0 0-1 0 0,0-1 0 0 0,-1 1 1 0 0,1 0-1 0 0,0-1 0 0 0,-1 1 1 0 0,1 0-1 0 0,0 0 0 0 0,-1-1 1 0 0,1 1-1 0 0,0 0 1 0 0,-1 0-1 0 0,1 0 0 0 0,0-1 1 0 0,-1 1-1 0 0,0 0 0 0 0,-17-7 271 0 0,16 7-251 0 0,-20-5 253 0 0,0 1 0 0 0,-37-3 0 0 0,6 2-236 0 0,-43-10 208 0 0,58 6-304 0 0,30 7 56 0 0,0-1 1 0 0,-1 2 0 0 0,1-1 0 0 0,0 1-1 0 0,-11 0 1 0 0,-6-1-5 0 0,21 1 0 0 0,-1 0 0 0 0,0 1 0 0 0,0 0 0 0 0,-8 0 0 0 0,-15 2 0 0 0,-12 2 0 0 0,15-3 0 0 0,22-2 0 0 0,0 1 0 0 0,0 0 0 0 0,0 0 0 0 0,0 0 0 0 0,0 1 0 0 0,0-1 0 0 0,0 1 0 0 0,-6 1 0 0 0,6-1 0 0 0,0 0 0 0 0,0 0 0 0 0,0-1 0 0 0,0 1 0 0 0,0-1 0 0 0,0 0 0 0 0,-3 0 0 0 0,3 0 0 0 0,-1 0 0 0 0,1 1 0 0 0,0-1 0 0 0,-1 0 0 0 0,1 1 0 0 0,-6 1 0 0 0,-9 2 0 0 0,17-4 0 0 0,-1 0 0 0 0,0 0 0 0 0,0 0 0 0 0,1 0 0 0 0,-1 1 0 0 0,0-1 0 0 0,0 1 0 0 0,1-1 0 0 0,-1 1 0 0 0,0 0 0 0 0,-1 1 0 0 0,-25 8-10 0 0,25-8-45 0 0,-1 4 42 0 0,3-6-61 0 0,15 2-421 0 0,-11-1 475 0 0,0-1 0 0 0,0 1-1 0 0,0-1 1 0 0,0 0 0 0 0,1 0-1 0 0,4-1 1 0 0,14-3-17 0 0,41-5-1 0 0,-8-3-26 0 0,-8 2 64 0 0,-43 10-1 0 0,4-2 2 0 0,6-3 10 0 0,-13 5 126 0 0,-3 0-119 0 0,1-1 0 0 0,-1 1 0 0 0,1-1-1 0 0,-1 1 1 0 0,1 0 0 0 0,-1 0 0 0 0,1 0 0 0 0,-1 0 0 0 0,1 0-1 0 0,-2 0 1 0 0,-23 3 93 0 0,19-3-75 0 0,0 0 0 0 0,1 1 1 0 0,-11 2-1 0 0,-15 3-36 0 0,25-6 0 0 0,0 1 0 0 0,0 1 0 0 0,-7 1 0 0 0,-68 17 0 0 0,76-19 0 0 0,-1 0 0 0 0,0 0 0 0 0,-8 1 0 0 0,-17 1 0 0 0,13 2 0 0 0,-30 3 0 0 0,-43 8 0 0 0,63-11 0 0 0,25-4 0 0 0,-1 0 0 0 0,1 0 0 0 0,-1 0 0 0 0,0-1 0 0 0,-8 1 0 0 0,12-2 0 0 0,0 1 0 0 0,0 0 0 0 0,0 0 0 0 0,0 0 0 0 0,0 1 0 0 0,0-1 0 0 0,0 0 0 0 0,0 0 0 0 0,0 0 0 0 0,0 1 0 0 0,0-1 0 0 0,0 1 0 0 0,-1 0 0 0 0,-8 3 0 0 0,7-4 3 0 0,3-2-1 0 0,5-1-27 0 0,14-5-225 0 0,35-9 0 0 0,10-5 186 0 0,62-12-34 0 0,-28 8-94 0 0,-63 15 159 0 0,46-7-1 0 0,-26 8-3 0 0,93-29-1 0 0,-116 31 38 0 0,-24 7 0 0 0,0-1 0 0 0,-1 0 0 0 0,1 0 0 0 0,8-5 0 0 0,-1 2 26 0 0,-14 5-9 0 0,0 0 1 0 0,0 0-1 0 0,0 0 0 0 0,0 0 1 0 0,0-1-1 0 0,0 1 1 0 0,0 0-1 0 0,0-1 1 0 0,0 1-1 0 0,0-1 1 0 0,0 1-1 0 0,0-1 0 0 0,0 0 1 0 0,-1 1-1 0 0,1-1 1 0 0,0 0-1 0 0,0 1 1 0 0,0-1-1 0 0,-1 0 1 0 0,1 0-1 0 0,0-1 1 0 0,0 0 134 0 0,-1 2-60 0 0,0-1-87 0 0,0 1 0 0 0,0 0 0 0 0,0-1 0 0 0,0 1 0 0 0,0 0 0 0 0,0-1 0 0 0,0 1 0 0 0,0 0 0 0 0,0 0 0 0 0,0-1 0 0 0,-1 1 0 0 0,1 0-1 0 0,0-1 1 0 0,0 1 0 0 0,0 0 0 0 0,0 0 0 0 0,0-1 0 0 0,-1 1 0 0 0,1 0 0 0 0,0 0 0 0 0,0-1 0 0 0,-1 1 0 0 0,1 0 0 0 0,0 0 0 0 0,0 0 0 0 0,-1 0 0 0 0,1-1 0 0 0,0 1 0 0 0,0 0 0 0 0,-1 0 0 0 0,1 0 0 0 0,-1 0 0 0 0,-9-3 59 0 0,8 3-35 0 0,-10-3 5 0 0,6 1-13 0 0,1 1 0 0 0,0 0 0 0 0,0 0 0 0 0,-1 0 0 0 0,1 1 0 0 0,-1 0 0 0 0,1 0 0 0 0,0 0 0 0 0,-1 0 0 0 0,-7 3 0 0 0,-6 0 6 0 0,-35 2 0 0 0,17-2-9 0 0,-12-1-18 0 0,29-2 0 0 0,-33 5 0 0 0,-289 55 0 0 0,144-18 72 0 0,43-12-72 0 0,59-8 0 0 0,80-15 0 0 0,0-1 0 0 0,14-4-14 0 0,9-1-98 0 0,13 1-60 0 0,171-20-281 0 0,-73 4 420 0 0,94-13-39 0 0,-137 16 93 0 0,22-2 44 0 0,75-6 257 0 0,-86 6-154 0 0,27-5 56 0 0,-80 11-160 0 0,5-1-48 0 0,52-18 0 0 0,-44 13-20 0 0,2 0 92 0 0,-48 13-82 0 0,0-1 0 0 0,1 1 0 0 0,-1 0 0 0 0,0 0 0 0 0,0 0 0 0 0,0 0 0 0 0,1 0-1 0 0,-1 0 1 0 0,0-1 0 0 0,0 1 0 0 0,0 0 0 0 0,1 0 0 0 0,-1 0 0 0 0,0-1 0 0 0,0 1 0 0 0,0 0 0 0 0,0 0 0 0 0,0 0 0 0 0,0-1-1 0 0,1 1 1 0 0,-1 0 0 0 0,0 0 0 0 0,0-1 0 0 0,0 1 0 0 0,0 0 0 0 0,0 0 0 0 0,0-1 0 0 0,0 1 0 0 0,0 0 0 0 0,0 0-1 0 0,0-1 1 0 0,0 1 0 0 0,0 0 0 0 0,0 0 0 0 0,0-1 0 0 0,0 1 0 0 0,-1 0 0 0 0,1 0 0 0 0,0 0 0 0 0,0-1 0 0 0,0 1-1 0 0,0 0 1 0 0,0 0 0 0 0,0-1 0 0 0,-1 1 0 0 0,-7-8 101 0 0,4 6-55 0 0,-1 1 0 0 0,0-1 0 0 0,0 1 0 0 0,0 0 0 0 0,0 0 0 0 0,0 0 0 0 0,-7 1 0 0 0,-37 2 92 0 0,15 0-151 0 0,-41 3 71 0 0,-130 25 1 0 0,127-16-274 0 0,-102 21 97 0 0,115-20 31 0 0,44-9 22 0 0,-26 4-1 0 0,13-4 1 0 0,24-3 57 0 0,0-1 1 0 0,-13 0-1 0 0,30 1-58 0 0,0-1 0 0 0,1-1 0 0 0,9 1 0 0 0,6-2 6 0 0,0-1 0 0 0,0-1 1 0 0,-1-2-1 0 0,27-6 0 0 0,-32 6 22 0 0,27-2-1 0 0,-27 4 32 0 0,23-4 0 0 0,85-21 1 0 0,-113 24-1 0 0,1 0-1 0 0,-1-1 1 0 0,14-7 0 0 0,22-7-47 0 0,-37 15 43 0 0,2 0 3 0 0,1-1 1 0 0,-1 0 0 0 0,0-1 0 0 0,21-12 0 0 0,-5 2 0 0 0,-24 14 9 0 0,0-1-1 0 0,0-1 1 0 0,-1 1-1 0 0,1 0 1 0 0,-1-1 0 0 0,0 0-1 0 0,0 0 1 0 0,0-1-1 0 0,6-6 1 0 0,-3 3 1 0 0,-2 0 188 0 0,-5 6-191 0 0,0 1 0 0 0,0 0 0 0 0,0-1 1 0 0,0 1-1 0 0,0 0 0 0 0,0 0 0 0 0,0-1 0 0 0,0 1 0 0 0,0 0 1 0 0,0 0-1 0 0,-1-1 0 0 0,1 1 0 0 0,0 0 0 0 0,0 0 0 0 0,0-1 1 0 0,0 1-1 0 0,-1 0 0 0 0,1 0 0 0 0,0 0 0 0 0,0-1 0 0 0,0 1 1 0 0,-1 0-1 0 0,1 0 0 0 0,0 0 0 0 0,0 0 0 0 0,-1 0 0 0 0,1-1 1 0 0,0 1-1 0 0,-1 0 0 0 0,1 0 0 0 0,-9-3 13 0 0,1 1-1 0 0,0 0 1 0 0,-1 0-1 0 0,1 1 0 0 0,-15 0 1 0 0,8 0-10 0 0,-17 0-9 0 0,-1 2 0 0 0,1 1 0 0 0,-38 8 0 0 0,15 1-119 0 0,-58 20 0 0 0,33-9-19 0 0,-63 20 275 0 0,-144 62 0 0 0,189-65-321 0 0,-68 29-42 0 0,-24 32 226 0 0,160-83 0 0 0,18-10 0 0 0,0-1 0 0 0,1 2 0 0 0,-1 0 0 0 0,1 0 0 0 0,1 1 0 0 0,-11 11 0 0 0,13-10-1 0 0,5-8 0 0 0,0 1 0 0 0,1 0 1 0 0,-1-1-1 0 0,1 1 0 0 0,0 1 0 0 0,0-1 0 0 0,0 0 1 0 0,0 0-1 0 0,0 1 0 0 0,1-1 0 0 0,0 1 0 0 0,0-1 0 0 0,0 1 1 0 0,-1 6-1 0 0,1-8-4 0 0,1 0 0 0 0,0-1 0 0 0,0 1 0 0 0,0-1 0 0 0,0 1 1 0 0,0-1-1 0 0,0 1 0 0 0,0 0 0 0 0,0-1 0 0 0,1 1 0 0 0,-1-1 0 0 0,1 1 0 0 0,-1-1 0 0 0,1 1 1 0 0,0-1-1 0 0,-1 1 0 0 0,1-1 0 0 0,0 0 0 0 0,0 1 0 0 0,0-1 0 0 0,0 0 0 0 0,0 0 0 0 0,0 0 1 0 0,0 1-1 0 0,0-1 0 0 0,1 0 0 0 0,-1-1 0 0 0,0 1 0 0 0,3 1 0 0 0,4 2-24 0 0,0-1 0 0 0,0 0 0 0 0,0-1 0 0 0,1 0-1 0 0,-1 0 1 0 0,12 0 0 0 0,-3 0-40 0 0,2 1 15 0 0,0-2 0 0 0,0 0 0 0 0,0-1 0 0 0,26-4 0 0 0,75-17 220 0 0,-96 16-151 0 0,97-26 123 0 0,-98 25-130 0 0,81-32 88 0 0,-98 36-42 0 0,1-1 1 0 0,-1 0-1 0 0,10-6 0 0 0,3-2 17 0 0,-67 37-7 0 0,12-4-64 0 0,4-2 0 0 0,-117 51 0 0 0,58-25 0 0 0,64-29 0 0 0,6-3 0 0 0,15-9-10 0 0,5 0-33 0 0,8 0 32 0 0,-1-4 3 0 0,0 0 0 0 0,0 0 0 0 0,-1-1 0 0 0,1 1 0 0 0,0-1 0 0 0,0-1 0 0 0,0 1 0 0 0,6-2 0 0 0,47-13 8 0 0,-59 15 0 0 0,107-24 4 0 0,18-6-61 0 0,-57 14 44 0 0,-38 10 15 0 0,14 0 28 0 0,-21 4-6 0 0,-21 2-18 0 0,-1 0-5 0 0,-1 0 0 0 0,1 0 0 0 0,0 0-1 0 0,-1 0 1 0 0,1 0 0 0 0,0 0 0 0 0,0 0-1 0 0,-1 0 1 0 0,1 0 0 0 0,0 1 0 0 0,-1-1-1 0 0,1 0 1 0 0,0 0 0 0 0,-1 1 0 0 0,1-1 0 0 0,0 1-1 0 0,-1-1 1 0 0,2 1 0 0 0,-9 13 52 0 0,5-13-53 0 0,0 1 0 0 0,0 0 0 0 0,0-1 0 0 0,0 1 0 0 0,0-1 0 0 0,0 0 0 0 0,-1 0 0 0 0,-3 2 0 0 0,-13 7 66 0 0,4-1-15 0 0,0 0 0 0 0,0-1 1 0 0,0-1-1 0 0,-30 9 1 0 0,10-3-15 0 0,-24 9-37 0 0,28-14 64 0 0,27-8-53 0 0,3 0 114 0 0,8-6 19 0 0,-3 5-172 0 0,-1-1-1 0 0,0 1 0 0 0,1 0 1 0 0,-1 0-1 0 0,7-1 1 0 0,9-2-258 0 0,47-14 87 0 0,12-2 189 0 0,-49 13-42 0 0,6-2 50 0 0,-34 8 2 0 0,0 1 0 0 0,1-1 0 0 0,-1 1 0 0 0,1-1 0 0 0,-1 1 0 0 0,1 0 0 0 0,0 0 0 0 0,-1 0 0 0 0,1-1 0 0 0,-1 2 0 0 0,1-1 0 0 0,0 0 0 0 0,-1 0 0 0 0,1 0 0 0 0,0 1 0 0 0,-1-1 0 0 0,1 1 0 0 0,-1-1 0 0 0,1 1 0 0 0,2 1 0 0 0,1 1 11 0 0,-6-2 7 0 0,-1 0 0 0 0,1 0 0 0 0,0 0 0 0 0,0 0 1 0 0,-1 0-1 0 0,1 0 0 0 0,0-1 0 0 0,-1 1 0 0 0,-1 1 0 0 0,-1-1 0 0 0,0 0-1 0 0,1 0 0 0 0,-1 0 1 0 0,1 0-1 0 0,0 1 0 0 0,-1 0 1 0 0,-3 3-1 0 0,3-4-7 0 0,1 1 1 0 0,0-1-1 0 0,-1 0 0 0 0,1 0 0 0 0,0 0 1 0 0,-1 0-1 0 0,-5 0 0 0 0,-14 4 25 0 0,-33 5 29 0 0,53-9-64 0 0,1-1 0 0 0,-1 1 0 0 0,0-1 0 0 0,1 0 0 0 0,-1 0 0 0 0,-4 0 0 0 0,5 0 0 0 0,-1 0 0 0 0,1 0 0 0 0,-1 0 0 0 0,1 0 0 0 0,-1 0 0 0 0,1 1 0 0 0,-4 0 0 0 0,4 0 0 0 0,1-1 0 0 0,0-1 0 0 0,-13-1 0 0 0,16 3 1 0 0,-1-1-7 0 0,0 0 0 0 0,1 0 1 0 0,-1 0-1 0 0,0-1 0 0 0,1 1 0 0 0,-1 0 1 0 0,0 0-1 0 0,0-1 0 0 0,1 1 0 0 0,-1-1 0 0 0,0 1 1 0 0,0-1-1 0 0,2-1 0 0 0,-1 2-14 0 0,0-1-1 0 0,-1 0 1 0 0,1 1-1 0 0,0-1 1 0 0,0 1-1 0 0,0 0 1 0 0,0-1-1 0 0,-1 1 0 0 0,4 0 1 0 0,12-2-119 0 0,-13 1 124 0 0,-1 1 0 0 0,1-1 0 0 0,0 1 0 0 0,0-1 0 0 0,5 2 0 0 0,13-2 17 0 0,32 0-2 0 0,-44 2 0 0 0,-8-1 1 0 0,1 0 1 0 0,-1 0-1 0 0,0 0 0 0 0,0 0 0 0 0,0 0 0 0 0,0 0 0 0 0,0-1 0 0 0,0 1 0 0 0,0-1 0 0 0,0 0 0 0 0,3 0 1 0 0,-4 0 303 0 0,-20 13-89 0 0,6-5-187 0 0,0 0 0 0 0,0-2 0 0 0,-1 1 0 0 0,0-2 0 0 0,0 0 0 0 0,-16 2 0 0 0,-25 8 25 0 0,-31 8-20 0 0,5-2-4 0 0,18-4-30 0 0,-18 6 0 0 0,40-10 0 0 0,-50 9 0 0 0,72-18 0 0 0,-28 0 0 0 0,1 0 0 0 0,41-3 3 0 0,0 0 1 0 0,0 0-1 0 0,0 0 0 0 0,0-1 1 0 0,0 1-1 0 0,-5-2 0 0 0,8 1 0 0 0,1 1-1 0 0,-1 0 0 0 0,1-1 0 0 0,-1 1 0 0 0,1-1 0 0 0,0 1 0 0 0,-1-1 1 0 0,1 0-1 0 0,0 0 0 0 0,-1 1 0 0 0,1-1 0 0 0,0 0 0 0 0,0 0 0 0 0,0 0 1 0 0,0 0-1 0 0,0-1 0 0 0,0 1 0 0 0,0 0 0 0 0,0 0 0 0 0,0-1 0 0 0,1 1 1 0 0,-1 0-1 0 0,0-3 0 0 0,1 3 2 0 0,0 0 0 0 0,0-1 0 0 0,1 1 0 0 0,-1-1-1 0 0,0 1 1 0 0,1 0 0 0 0,-1-1 0 0 0,1 1 0 0 0,0 0 0 0 0,-1-1 0 0 0,1 1 0 0 0,0 0 0 0 0,0 0 0 0 0,1-2 0 0 0,17-18-22 0 0,-17 19 16 0 0,4-4-25 0 0,0 1 1 0 0,0 1 0 0 0,0-1 0 0 0,1 1 0 0 0,8-4 0 0 0,14-9-51 0 0,90-63-134 0 0,89-62 92 0 0,-132 94 85 0 0,5-4 14 0 0,-33 22 20 0 0,-31 19 0 0 0,25-19 0 0 0,-31 23 8 0 0,-9 6-4 0 0,0 0 1 0 0,0 0-1 0 0,-1 0 1 0 0,1 0-1 0 0,-1 0 1 0 0,1-1-1 0 0,-1 1 1 0 0,1 0-1 0 0,-1-1 1 0 0,0 1-1 0 0,1-1 1 0 0,-1 0-1 0 0,1-1 1 0 0,-4-4 71 0 0,-1 6-49 0 0,0 0 1 0 0,0 0-1 0 0,-1 1 1 0 0,1-1 0 0 0,0 1-1 0 0,0-1 1 0 0,-1 1-1 0 0,1 0 1 0 0,0 1-1 0 0,-5 0 1 0 0,6-1-14 0 0,-7 1 3 0 0,1 1 0 0 0,-1 0-1 0 0,1 0 1 0 0,-13 6 0 0 0,-11 3-5 0 0,-55 16-65 0 0,0 4 0 0 0,-99 50-1 0 0,45-18-154 0 0,38-18 144 0 0,-77 34 64 0 0,128-60 2 0 0,35-13 93 0 0,-21 10 0 0 0,37-16-31 0 0,12-6 0 0 0,513-281-644 0 0,-437 238 525 0 0,86-44 5 0 0,-1-1 276 0 0,-117 62-191 0 0,92-64 147 0 0,-142 92-141 0 0,-1 0 1 0 0,1 0 0 0 0,-1-1 0 0 0,0 0 0 0 0,0 0 0 0 0,4-6 0 0 0,-8 11-35 0 0,0 0 1 0 0,0-1 0 0 0,0 1-1 0 0,0 0 1 0 0,-1 0 0 0 0,1-1-1 0 0,0 1 1 0 0,0 0 0 0 0,0 0-1 0 0,-1-1 1 0 0,1 1-1 0 0,0 0 1 0 0,0 0 0 0 0,0 0-1 0 0,-1-1 1 0 0,1 1 0 0 0,0 0-1 0 0,0 0 1 0 0,-1 0 0 0 0,1 0-1 0 0,0 0 1 0 0,-1-1-1 0 0,1 1 1 0 0,0 0 0 0 0,-1 0-1 0 0,0 0 16 0 0,-2-1-3 0 0,0 0 1 0 0,0 0-1 0 0,0 0 0 0 0,0 1 1 0 0,0 0-1 0 0,0-1 0 0 0,0 1 0 0 0,0 0 1 0 0,0 0-1 0 0,-3 1 0 0 0,-35 8 77 0 0,18-4-57 0 0,-22 7 18 0 0,-51 20-1 0 0,19-5-152 0 0,1-3-39 0 0,-76 38 0 0 0,-129 59-141 0 0,20-9 262 0 0,59-24 92 0 0,195-86-55 0 0,9-4-1 0 0,6-4 3 0 0,3 0-74 0 0,24-9 0 0 0,0 1-65 0 0,207-97-303 0 0,-143 66 304 0 0,58-30-63 0 0,74-53 29 0 0,-163 85 119 0 0,79-63 0 0 0,-146 106 29 0 0,4-4-5 0 0,0-1 0 0 0,0 1 0 0 0,8-11 0 0 0,-13 15 7 0 0,1 0-1 0 0,-1-1 1 0 0,0 1-1 0 0,1-1 0 0 0,-1 1 1 0 0,1-1-1 0 0,-1 1 1 0 0,0-1-1 0 0,0 1 1 0 0,1-1-1 0 0,-1 0 0 0 0,0 1 1 0 0,0-1-1 0 0,1 1 1 0 0,-1-1-1 0 0,0 1 1 0 0,0-1-1 0 0,0 0 0 0 0,0 1 1 0 0,0-1-1 0 0,0 0 1 0 0,0 1-1 0 0,0-1 1 0 0,0 1-1 0 0,-1-1 0 0 0,1 0 1 0 0,0 1-1 0 0,0-1 1 0 0,0 1-1 0 0,-1-1 1 0 0,1 1-1 0 0,0-1 0 0 0,-1 1 1 0 0,1-1-1 0 0,0 1 1 0 0,-1-1-1 0 0,1 1 0 0 0,-1-1 1 0 0,1 1-1 0 0,0-1 1 0 0,-1 1-1 0 0,1 0 1 0 0,-1-1-1 0 0,0 1 0 0 0,1 0 1 0 0,-1 0-1 0 0,1-1 1 0 0,-1 1-1 0 0,1 0 1 0 0,-1 0-1 0 0,0 0 0 0 0,1 0 1 0 0,-1 0-1 0 0,1-1 1 0 0,-1 1-1 0 0,-1 1 1 0 0,-7-3 48 0 0,-1 1 0 0 0,0 0 0 0 0,0 1 0 0 0,0 0 0 0 0,1 1 0 0 0,-20 3 0 0 0,-57 19-21 0 0,56-14-38 0 0,-272 105-297 0 0,199-71 162 0 0,-113 51 19 0 0,68-28 126 0 0,-157 71-3 0 0,175-76 129 0 0,36-17 70 0 0,58-25-126 0 0,25-13-49 0 0,0 0 0 0 0,0-1-1 0 0,-1 0 1 0 0,1-1 0 0 0,-1 0 0 0 0,0-1 0 0 0,-15 3 0 0 0,27-6-24 0 0,0 0 0 0 0,0 0 0 0 0,0 0 0 0 0,-1 0 0 0 0,1 0 0 0 0,0 0 0 0 0,0 0 0 0 0,-1 0 0 0 0,1 0 0 0 0,0 0 0 0 0,0 0 0 0 0,0 0 0 0 0,-1 0 0 0 0,1-1 0 0 0,0 1 0 0 0,0 0 0 0 0,0 0 0 0 0,-1 0 0 0 0,1 0 0 0 0,0 0 0 0 0,0 0 0 0 0,0-1 0 0 0,0 1 0 0 0,0 0 0 0 0,-1 0 0 0 0,1 0 0 0 0,0 0 0 0 0,0-1 0 0 0,0 1 0 0 0,0 0 0 0 0,0 0 0 0 0,0 0 0 0 0,0-1 0 0 0,0 1 0 0 0,-1 0 0 0 0,1 0 0 0 0,0 0 0 0 0,0-1 0 0 0,0 1 0 0 0,0 0 0 0 0,0 0 0 0 0,0-1 0 0 0,0 1 0 0 0,0 0 0 0 0,0 0 0 0 0,1 0 0 0 0,-1-1 0 0 0,0 1 0 0 0,0 0 0 0 0,0 0 0 0 0,0 0 0 0 0,0-1 0 0 0,0 1 0 0 0,6-12 0 0 0,26-23-150 0 0,1 0 0 0 0,1 2 0 0 0,46-33 0 0 0,-57 50 65 0 0,30-17-1 0 0,20-13 33 0 0,66-64 53 0 0,-120 94-9 0 0,19-22-1 0 0,-21 20-7 0 0,20-16 0 0 0,-24 24 6 0 0,-3 2 40 0 0,0 0 1 0 0,0 0-1 0 0,-1-1 0 0 0,0-1 0 0 0,11-14 0 0 0,-11 12 8 0 0,-6 9-27 0 0,-1 0 0 0 0,0-1 0 0 0,1 1 0 0 0,-1-1 1 0 0,0 1-1 0 0,1-6 0 0 0,-2 8-5 0 0,-1-1 0 0 0,0 1 0 0 0,0 0 0 0 0,0 0 0 0 0,0 0 0 0 0,0 0 0 0 0,0 0 0 0 0,0 0 0 0 0,0-1 0 0 0,0 1 1 0 0,-1 0-1 0 0,1 0 0 0 0,0 0 0 0 0,-1 0 0 0 0,1 0 0 0 0,-1 0 0 0 0,1 0 0 0 0,-1 0 0 0 0,0 0 0 0 0,1 0 0 0 0,-1 0 0 0 0,0 0 0 0 0,0 1 0 0 0,1-1 0 0 0,-1 0 0 0 0,0 0 0 0 0,-2 0 0 0 0,1-1 33 0 0,0 1-1 0 0,-1 0 1 0 0,1 0 0 0 0,-1 0-1 0 0,1 0 1 0 0,-1 0 0 0 0,0 0-1 0 0,1 1 1 0 0,-1-1 0 0 0,-4 1-1 0 0,-30 0 224 0 0,30 1-217 0 0,-52 4 2 0 0,-98 24 0 0 0,95-16-41 0 0,21-3-5 0 0,-55 21 0 0 0,62-19 0 0 0,0-1 0 0 0,-53 10 0 0 0,62-14 17 0 0,21-6-11 0 0,1 0 0 0 0,-1 0 1 0 0,1 0-1 0 0,-1 0 0 0 0,1-1 1 0 0,-1 0-1 0 0,1 1 0 0 0,-1-1 1 0 0,-6-1-1 0 0,10 1-5 0 0,0 0 1 0 0,-1 0-1 0 0,1 0 0 0 0,0 0 0 0 0,-1 0 0 0 0,1 0 1 0 0,0 0-1 0 0,-1 0 0 0 0,1-1 0 0 0,0 1 1 0 0,0 0-1 0 0,-1 0 0 0 0,1 0 0 0 0,0 0 0 0 0,-1-1 1 0 0,1 1-1 0 0,0 0 0 0 0,0 0 0 0 0,-1-1 1 0 0,1 1-1 0 0,0 0 0 0 0,0 0 0 0 0,0-1 0 0 0,0 1 1 0 0,-1 0-1 0 0,1-1 0 0 0,0 1 0 0 0,0 0 0 0 0,0-1 1 0 0,0 1-1 0 0,0 0 0 0 0,0-1 0 0 0,0 1 1 0 0,0 0-1 0 0,0-1 0 0 0,0 1 0 0 0,0 0 0 0 0,0-1 1 0 0,0 1-1 0 0,4-10 29 0 0,-3 10-29 0 0,3-6-16 0 0,0 1 0 0 0,0 0 0 0 0,1 1 0 0 0,0-1 0 0 0,0 1-1 0 0,8-5 1 0 0,3-4-31 0 0,46-33-139 0 0,-25 20 90 0 0,3-3 28 0 0,37-30-12 0 0,-47 35 32 0 0,-21 17 46 0 0,0 0-1 0 0,0-1 0 0 0,14-16 0 0 0,-20 20 3 0 0,-2 2-1 0 0,0 1 1 0 0,-1 0 0 0 0,1 0 0 0 0,0 0-1 0 0,0 0 1 0 0,0 1 0 0 0,0-1-1 0 0,0 0 1 0 0,0 0 0 0 0,0 0 0 0 0,1 1-1 0 0,-1-1 1 0 0,2 0 0 0 0,-29-2 204 0 0,15 4-193 0 0,0 0 0 0 0,0 0 0 0 0,0 1 0 0 0,0 0 1 0 0,-17 7-1 0 0,-53 26 56 0 0,24-9-49 0 0,5-4-19 0 0,-60 22 0 0 0,78-29 33 0 0,28-11-17 0 0,-1-1 0 0 0,0 0 0 0 0,0 0-1 0 0,-11 3 1 0 0,9-3 21 0 0,2-1-7 0 0,10-5-17 0 0,63-28-365 0 0,-15 3 298 0 0,-27 16 40 0 0,-2-1-1 0 0,0-1 1 0 0,35-29-1 0 0,-57 43 15 0 0,6-5 2 0 0,-1 0 0 0 0,0 0 0 0 0,0 0 1 0 0,0-1-1 0 0,0 0 0 0 0,5-10 0 0 0,-9 15 2 0 0,-1 1 1 0 0,0 0-1 0 0,0-1 1 0 0,0 1-1 0 0,0 0 0 0 0,0-1 1 0 0,0 1-1 0 0,0 0 1 0 0,0-1-1 0 0,0 1 1 0 0,0 0-1 0 0,0-1 1 0 0,0 1-1 0 0,0 0 0 0 0,0-1 1 0 0,0 1-1 0 0,0 0 1 0 0,0-1-1 0 0,0 1 1 0 0,0 0-1 0 0,0-1 0 0 0,0 1 1 0 0,-1 0-1 0 0,1 0 1 0 0,0-1-1 0 0,0 1 1 0 0,0 0-1 0 0,-1-1 1 0 0,1 1-1 0 0,0 0 0 0 0,0 0 1 0 0,-1 0-1 0 0,1-1 1 0 0,0 1-1 0 0,0 0 1 0 0,-1 0-1 0 0,1 0 0 0 0,0 0 1 0 0,-1-1-1 0 0,1 1 1 0 0,0 0-1 0 0,-1 0 1 0 0,1 0-1 0 0,-1 0 1 0 0,-14-2 172 0 0,-3-1-194 0 0,16 2 12 0 0,0 1 0 0 0,-1-1 0 0 0,1 1 0 0 0,0 0 0 0 0,0-1 0 0 0,-1 1 0 0 0,1 0 0 0 0,0 0 0 0 0,-5 1 0 0 0,-58 15-8 0 0,47-11 13 0 0,-25 9 0 0 0,10-3 0 0 0,-11 7 1 0 0,11-3-13 0 0,28-13 2 0 0,0 0-1 0 0,1 0 0 0 0,-1 1 0 0 0,-5 4 0 0 0,-6 3 12 0 0,14-7 10 0 0,21-3 22 0 0,4-7-210 0 0,-2 0 78 0 0,107-23-25 0 0,-109 25 37 0 0,20-9 0 0 0,15-5 9 0 0,43-14 78 0 0,-74 26 1 0 0,-18 5-8 0 0,0 1-1 0 0,1-1 0 0 0,-1 1 0 0 0,1 0 1 0 0,7 0-1 0 0,-13 1 13 0 0,1 0 0 0 0,-1 0 0 0 0,1-1 0 0 0,-1 1 0 0 0,1 0 0 0 0,-1 0 0 0 0,1 0 0 0 0,-1 0 0 0 0,0 0 1 0 0,1 0-1 0 0,-1-1 0 0 0,1 1 0 0 0,-1 0 0 0 0,0 0 0 0 0,1-1 0 0 0,-1 1 0 0 0,0 0 0 0 0,1 0 0 0 0,-1-1 0 0 0,0 1 0 0 0,1-1 0 0 0,-1 1 0 0 0,0 0 0 0 0,0-1 1 0 0,1 1-1 0 0,-1 0 0 0 0,0-1 0 0 0,0 1 0 0 0,0-1 0 0 0,1 1 0 0 0,-1-1 0 0 0,0 1 0 0 0,0 0 0 0 0,0-1 0 0 0,0 1 0 0 0,0-1 0 0 0,0 1 0 0 0,0-1 0 0 0,0 1 0 0 0,0-1 1 0 0,0 1-1 0 0,0-1 0 0 0,-1 1 0 0 0,1 0 0 0 0,0-1 0 0 0,0 1 0 0 0,0-1 0 0 0,-1 1 0 0 0,1 0 0 0 0,0-1 0 0 0,0 1 0 0 0,-1-1 0 0 0,1 1 0 0 0,0 0 0 0 0,0-1 1 0 0,-1 1-1 0 0,1 0 0 0 0,-1 0 0 0 0,1-1 0 0 0,0 1 0 0 0,-1 0 0 0 0,1 0 0 0 0,-1-1 0 0 0,1 1 0 0 0,0 0 0 0 0,-1 0 0 0 0,1 0 0 0 0,-1 0 0 0 0,0 0 1 0 0,-3 1 41 0 0,0 0 0 0 0,-1 0 0 0 0,1 0 0 0 0,0 0 1 0 0,-1-1-1 0 0,-7 1 0 0 0,2 0-29 0 0,0 0 0 0 0,1 1 0 0 0,0 0 0 0 0,-1 0-1 0 0,-11 6 1 0 0,4-2-13 0 0,-84 34-5 0 0,71-28-115 0 0,-44 24 0 0 0,6 9 208 0 0,65-43-82 0 0,1-1 1 0 0,-1 1 0 0 0,1 0-1 0 0,0 0 1 0 0,0 0 0 0 0,-4 5-1 0 0,6-7-15 0 0,-1 0 0 0 0,1 1 0 0 0,0-1-1 0 0,-1 1 1 0 0,1-1 0 0 0,0 1 0 0 0,-1-1 0 0 0,1 1-1 0 0,0-1 1 0 0,0 1 0 0 0,-1-1 0 0 0,1 1 0 0 0,0 0 0 0 0,0-1-1 0 0,0 1 1 0 0,0-1 0 0 0,0 1 0 0 0,0 0 0 0 0,0-1-1 0 0,0 1 1 0 0,0-1 0 0 0,0 1 0 0 0,0-1 0 0 0,0 1-1 0 0,0 0 1 0 0,0-1 0 0 0,1 1 0 0 0,-1-1 0 0 0,0 1 0 0 0,0-1-1 0 0,1 1 1 0 0,-1-1 0 0 0,0 1 0 0 0,1-1 0 0 0,-1 1-1 0 0,1-1 1 0 0,-1 1 0 0 0,0-1 0 0 0,1 0 0 0 0,-1 1-1 0 0,1-1 1 0 0,-1 0 0 0 0,1 1 0 0 0,-1-1 0 0 0,1 0 0 0 0,-1 0-1 0 0,1 1 1 0 0,-1-1 0 0 0,1 0 0 0 0,0 0 0 0 0,-1 0-1 0 0,1 0 1 0 0,-1 0 0 0 0,1 0 0 0 0,0 0 0 0 0,0 0 0 0 0,10 2-70 0 0,1-1 0 0 0,-1 0 0 0 0,1-1 0 0 0,14-1 0 0 0,17-1-9 0 0,-28 2 107 0 0,27-4 1 0 0,181-28-191 0 0,-121 18 60 0 0,34-6 108 0 0,137-22 52 0 0,-11-2-44 0 0,-119 25-10 0 0,-73 11 0 0 0,64-1 0 0 0,-129 9 1 0 0,0 0 0 0 0,-1 0 0 0 0,1 0 0 0 0,-1 1-1 0 0,1 0 1 0 0,0 0 0 0 0,-1 0 0 0 0,8 3 0 0 0,-8-3 5 0 0,-3 0-3 0 0,0-1 1 0 0,0 0 0 0 0,0 1 0 0 0,0-1-1 0 0,0 0 1 0 0,-1 1 0 0 0,1-1 0 0 0,0 1 0 0 0,0 0-1 0 0,0-1 1 0 0,-1 1 0 0 0,1-1 0 0 0,0 1-1 0 0,0 1 1 0 0,0-1-3 0 0,-1-1 0 0 0,0 1 0 0 0,0-1-1 0 0,0 1 1 0 0,0-1 0 0 0,0 1 0 0 0,0-1-1 0 0,1 1 1 0 0,-1-1 0 0 0,0 1 0 0 0,0-1 0 0 0,-1 1-1 0 0,1-1 1 0 0,0 0 0 0 0,0 1 0 0 0,0-1-1 0 0,0 1 1 0 0,0-1 0 0 0,0 1 0 0 0,-1 0 0 0 0,-1 2-3 0 0,0 0 0 0 0,0-1 0 0 0,0 1 1 0 0,0-1-1 0 0,-1 1 0 0 0,-3 2 0 0 0,-1 1 8 0 0,-9 8-6 0 0,0 0 0 0 0,-2-1 0 0 0,1-1 0 0 0,-2 0 0 0 0,-28 13 0 0 0,39-21 0 0 0,-156 66-17 0 0,113-51-26 0 0,-35 10-9 0 0,-18 8-22 0 0,-89 40-172 0 0,0 3 174 0 0,74-30 72 0 0,114-49 1 0 0,4-1-1 0 0,-1 1 1 0 0,1-1 0 0 0,0 1-1 0 0,-1 0 1 0 0,1-1 0 0 0,0 1-1 0 0,0 0 1 0 0,0 0 0 0 0,0 0-1 0 0,-1 0 1 0 0,1 0 0 0 0,0 0-1 0 0,1 0 1 0 0,-2 1 0 0 0,18 1-24 0 0,4-4-80 0 0,1 0-1 0 0,29-8 0 0 0,-37 7 101 0 0,6-3-27 0 0,0 0 0 0 0,24-11 0 0 0,5-1-40 0 0,247-84-406 0 0,-34 7 846 0 0,-104 35-235 0 0,-95 35 2 0 0,67-33 294 0 0,-127 57-418 0 0,0-1 1 0 0,-1 0 0 0 0,1 1-1 0 0,-1-1 1 0 0,1 0 0 0 0,-1 0-1 0 0,1 0 1 0 0,-1 0 0 0 0,0 0-1 0 0,0 0 1 0 0,1 0 0 0 0,0-2-1 0 0,-11 2 75 0 0,-15 5-88 0 0,-1 1 0 0 0,1 1 0 0 0,1 1 0 0 0,-25 11 0 0 0,-3 1 0 0 0,-349 135-198 0 0,145-40 218 0 0,84-36 126 0 0,-251 121-50 0 0,255-114 5 0 0,-93 44 282 0 0,96-59-363 0 0,125-49 7 0 0,30-15 28 0 0,0-1 0 0 0,-11 4 0 0 0,113-35-395 0 0,17-13 1 0 0,152-76 0 0 0,233-132 285 0 0,-314 146 52 0 0,-83 44 19 0 0,-49 28 100 0 0,66-51-1 0 0,-113 78-114 0 0,17-13-6 0 0,-18 14 5 0 0,-1 0 1 0 0,1 1-1 0 0,0-1 0 0 0,-1 0 1 0 0,1 0-1 0 0,0 0 0 0 0,-1 1 1 0 0,1-1-1 0 0,-1 0 1 0 0,1 0-1 0 0,-1 0 0 0 0,0 0 1 0 0,1 0-1 0 0,-1 0 1 0 0,0 0-1 0 0,0 0 0 0 0,0 0 1 0 0,1 0-1 0 0,-1-1 1 0 0,-1 2 7 0 0,1-1 0 0 0,-1 0 1 0 0,0 1-1 0 0,1-1 1 0 0,-1 1-1 0 0,1 0 0 0 0,-1-1 1 0 0,0 1-1 0 0,0-1 1 0 0,1 1-1 0 0,-1 0 1 0 0,0 0-1 0 0,1-1 0 0 0,-1 1 1 0 0,0 0-1 0 0,0 0 1 0 0,0 0-1 0 0,1 0 0 0 0,-1 0 1 0 0,0 0-1 0 0,0 0 1 0 0,1 0-1 0 0,-2 0 1 0 0,-2 0 26 0 0,-13 1 18 0 0,1 0 1 0 0,0 1-1 0 0,0 0 0 0 0,0 2 1 0 0,1 0-1 0 0,-18 7 0 0 0,3-2-18 0 0,-313 124 41 0 0,310-119-106 0 0,-334 150-59 0 0,136-53 91 0 0,103-47 86 0 0,49-25-32 0 0,-147 67 37 0 0,99-47-42 0 0,37-15-40 0 0,51-24 31 0 0,25-13-44 0 0,0 0 0 0 0,0-1 0 0 0,-21 7 0 0 0,12-5-153 0 0,22-7 74 0 0,10-2-81 0 0,1-2 113 0 0,-1 0-1 0 0,0-1 1 0 0,0 0 0 0 0,0-1-1 0 0,0 1 1 0 0,14-12 0 0 0,5-1 18 0 0,65-37-131 0 0,144-85-34 0 0,-129 62 129 0 0,-73 50 57 0 0,39-36 122 0 0,-49 40-74 0 0,-2-1 17 0 0,-21 22-38 0 0,-1 0-1 0 0,0 0 1 0 0,1-1-1 0 0,-1 1 1 0 0,0 0 0 0 0,0 0-1 0 0,0-1 1 0 0,0 1-1 0 0,-1 0 1 0 0,1-1-1 0 0,0-2 1 0 0,-1 4-6 0 0,0 1 0 0 0,0-1 0 0 0,0 1 0 0 0,0-1 0 0 0,0 0 0 0 0,0 1 0 0 0,-1-1 0 0 0,1 1 0 0 0,0-1 0 0 0,0 0 0 0 0,-1 1 0 0 0,1-1 0 0 0,0 1 0 0 0,-1-1 0 0 0,1 1 0 0 0,0-1 0 0 0,-1 1 0 0 0,1-1 0 0 0,-1 1 0 0 0,1 0 0 0 0,-1-1 0 0 0,0 0 0 0 0,-17-5 203 0 0,-19 3 54 0 0,35 3-256 0 0,-17 1 27 0 0,-1 1 0 0 0,-22 6 1 0 0,21-4-46 0 0,5-1-10 0 0,1 1 0 0 0,-16 8 0 0 0,-12 2 0 0 0,-6 2 32 0 0,-62 31 1 0 0,53-22 0 0 0,-27 17-30 0 0,8-3-141 0 0,-43 17 73 0 0,59-24 80 0 0,54-28-16 0 0,6-4-61 0 0,14 0-86 0 0,-10-1 157 0 0,0 0 0 0 0,-1 0-1 0 0,1 0 1 0 0,0 0 0 0 0,-1-1 0 0 0,1 1 0 0 0,3-3-1 0 0,12-6-35 0 0,4-1-145 0 0,36-21-1 0 0,-30 15 151 0 0,-17 10 37 0 0,-1-1 0 0 0,18-15 0 0 0,4-5 0 0 0,-25 22-2 0 0,0 0 0 0 0,9-11 0 0 0,-10 10 28 0 0,0 1 1 0 0,0 0-1 0 0,8-6 0 0 0,-12 10-12 0 0,0 1 0 0 0,0-1 0 0 0,-1 0 0 0 0,1 0 0 0 0,-1 0 1 0 0,1 0-1 0 0,-1 0 0 0 0,2-3 0 0 0,9-12 80 0 0,-12 16-83 0 0,1 0-1 0 0,-1 0 0 0 0,0 1 1 0 0,0-1-1 0 0,0 0 0 0 0,0 0 1 0 0,0 0-1 0 0,0 1 0 0 0,0-1 1 0 0,-1 0-1 0 0,1 0 0 0 0,0 1 1 0 0,0-1-1 0 0,-1 0 0 0 0,1 0 1 0 0,0 1-1 0 0,-1-1 0 0 0,1 0 1 0 0,0 1-1 0 0,-1-1 0 0 0,1 0 1 0 0,-1 1-1 0 0,0-1 0 0 0,-13 0 43 0 0,8 1-21 0 0,-1 0 1 0 0,1 0 0 0 0,-1 1-1 0 0,-11 1 1 0 0,0 3-26 0 0,10-4 2 0 0,1 1 0 0 0,-1 0 1 0 0,1 0-1 0 0,-9 5 1 0 0,1 0-8 0 0,-1-1 1 0 0,1 0 0 0 0,-29 5-1 0 0,21-4-2 0 0,1 0 1 0 0,-28 15-1 0 0,19-9 10 0 0,-5 4 37 0 0,25-10-43 0 0,-1-2 1 0 0,0 0-1 0 0,-17 5 0 0 0,6-2 67 0 0,20-6-42 0 0,-1-1 0 0 0,0 1 0 0 0,-1-1 0 0 0,1 0 0 0 0,-8 1 0 0 0,6-1 35 0 0,4-1 0 0 0,4 0-11 0 0,1-1-51 0 0,0 0-1 0 0,0 0 1 0 0,0-1-1 0 0,-1 1 1 0 0,1 0-1 0 0,0-1 1 0 0,-1 0-1 0 0,5-4 1 0 0,15-9-26 0 0,104-52-419 0 0,-3 2 443 0 0,-28 11 0 0 0,-89 50 10 0 0,0 0 0 0 0,0 0 0 0 0,7-6 0 0 0,12-8 91 0 0,-25 18-92 0 0,1-1 0 0 0,0 1 0 0 0,0-1-1 0 0,0 0 1 0 0,-1 1 0 0 0,1-1-1 0 0,0 0 1 0 0,-1 0 0 0 0,1 1 0 0 0,-1-1-1 0 0,1 0 1 0 0,-1 0 0 0 0,1 0-1 0 0,0-2 1 0 0,-1 2 55 0 0,-14 2 64 0 0,10 0-133 0 0,-1 0 14 0 0,0 1 0 0 0,0-1-1 0 0,0 1 1 0 0,0 0-1 0 0,0 0 1 0 0,0 1 0 0 0,-7 5-1 0 0,0-1-8 0 0,0 0 0 0 0,-19 9 0 0 0,5-4 0 0 0,-8 4 0 0 0,16-8 0 0 0,2 1 0 0 0,-21 12 0 0 0,22-11-35 0 0,-31 13-1 0 0,20-11 35 0 0,22-10 1 0 0,0 0 0 0 0,-1-1 0 0 0,1 0 0 0 0,0 0 0 0 0,-7 0 0 0 0,-14 4 0 0 0,25-4 0 0 0,-1-1 0 0 0,0 0 0 0 0,0 0 0 0 0,1 0 0 0 0,-1 0 0 0 0,0 0 0 0 0,0 0 0 0 0,1 0 0 0 0,-1 0 0 0 0,0-1 0 0 0,0 1 0 0 0,1 0 0 0 0,-1 0-1 0 0,0-1 1 0 0,0 1 0 0 0,1 0 0 0 0,-2-1 0 0 0,2 1 1 0 0,0-1-1 0 0,0 1 0 0 0,0 0 0 0 0,-1 0 1 0 0,1 0-1 0 0,0-1 0 0 0,0 1 1 0 0,-1 0-1 0 0,1 0 0 0 0,0 0 0 0 0,0 0 1 0 0,0 0-1 0 0,-1 0 0 0 0,1 0 0 0 0,0 0 1 0 0,-1-1-1 0 0,1 1 0 0 0,0 0 1 0 0,0 0-1 0 0,-1 0 0 0 0,1 0 0 0 0,0 0 1 0 0,0 0-1 0 0,-1 0 0 0 0,1 1 1 0 0,0-1-1 0 0,0 0 0 0 0,-1 0 0 0 0,1 0 1 0 0,0 0-1 0 0,0 0 0 0 0,-1 0 1 0 0,1 0-1 0 0,0 0 0 0 0,0 1 0 0 0,0-1 1 0 0,-1 0-1 0 0,1 0 0 0 0,0 0 1 0 0,0 1-1 0 0,0-1 0 0 0,-1 0 0 0 0,1 0 1 0 0,0 0-1 0 0,0 1 0 0 0,-2-14 124 0 0,4 2-124 0 0,-2 9 0 0 0,1 0 0 0 0,-1 0 0 0 0,0 0 0 0 0,1 0 0 0 0,-1 0 0 0 0,1 0 0 0 0,-1 0 0 0 0,1 0 0 0 0,0 1 0 0 0,1-3 0 0 0,2-10 0 0 0,-1 10 0 0 0,-3 4 0 0 0,1-1 0 0 0,-1 1 0 0 0,1-1 0 0 0,-1 1 0 0 0,0-1 0 0 0,1 1 0 0 0,-1-1 0 0 0,0 1 0 0 0,0-1 0 0 0,1 0 0 0 0,-1 1 0 0 0,0-1 0 0 0,0 1 0 0 0,0-1 0 0 0,0 0 0 0 0,0 1 0 0 0,0-1 0 0 0,0 0 0 0 0,0 1 0 0 0,0-1 0 0 0,0 1 0 0 0,0-1 0 0 0,0 0 0 0 0,-1 1 0 0 0,1-2 0 0 0,-5-15 0 0 0,5 17-2 0 0,0-1 1 0 0,-1 0-1 0 0,1 1 0 0 0,0-1 1 0 0,-1 0-1 0 0,1 1 0 0 0,-1-1 1 0 0,1 0-1 0 0,-1 1 0 0 0,1-1 1 0 0,-1 1-1 0 0,1-1 0 0 0,-1 1 1 0 0,0-1-1 0 0,1 1 0 0 0,-1 0 1 0 0,0-1-1 0 0,1 1 0 0 0,-1 0 1 0 0,0-1-1 0 0,0 1 0 0 0,1 0 0 0 0,-1 0 1 0 0,0 0-1 0 0,0-1 0 0 0,-1 1-14 0 0,-34-3 4 0 0,34 2 12 0 0,0 1 0 0 0,0 0 0 0 0,-1 0 0 0 0,1 0 0 0 0,0 0 0 0 0,-5 2 0 0 0,-9-1 0 0 0,-15-1 27 0 0,-50 6 1 0 0,27-2 165 0 0,-25 9-352 0 0,32-3 61 0 0,21-4 99 0 0,5 0-1 0 0,12-4 0 0 0,0 0 0 0 0,-14 2 0 0 0,-4 1 0 0 0,-1 1 0 0 0,9-3 0 0 0,15-2 0 0 0,1-1 0 0 0,0 1 0 0 0,-1-1 0 0 0,1 0 0 0 0,-1 0 0 0 0,-4 0 0 0 0,-34-10 0 0 0,5 3 80 0 0,5-5-65 0 0,6 1-86 0 0,24 9 71 0 0,-1 1 0 0 0,0 0 0 0 0,1 0 0 0 0,-1 0 0 0 0,0 0 0 0 0,0 0 0 0 0,1 0 0 0 0,-5 0 0 0 0,-43-20 0 0 0,24 8-1 0 0,22 12 4 0 0,0-1-1 0 0,0 0 1 0 0,1 0 0 0 0,-1 0-1 0 0,0-1 1 0 0,1 1 0 0 0,0-1-1 0 0,-4-3 1 0 0,6 6 229 0 0,-2-3-271 0 0,1 2-396 0 0,8 0 292 0 0,15-4 25 0 0,11-2 44 0 0,-31 7 70 0 0,-1 0 0 0 0,1 0 0 0 0,0 0 1 0 0,0 0-1 0 0,-1 0 0 0 0,1-1 1 0 0,0 1-1 0 0,-1 0 0 0 0,1 0 0 0 0,0-1 1 0 0,-1 1-1 0 0,1-1 0 0 0,1 0 0 0 0,8-4-50 0 0,-7 5 46 0 0,-2 0 12 0 0,0 0 1 0 0,0 0-1 0 0,1 0 0 0 0,-1 0 0 0 0,0 0 0 0 0,0 0 1 0 0,0 0-1 0 0,0-1 0 0 0,0 1 0 0 0,0-1 0 0 0,0 1 1 0 0,0 0-1 0 0,0-1 0 0 0,0 0 0 0 0,0 1 0 0 0,0-1 1 0 0,1-1-1 0 0,9-5 37 0 0,-9 6-38 0 0,-1 0 0 0 0,0 1 0 0 0,1-1 1 0 0,-1 0-1 0 0,0 0 0 0 0,0 0 0 0 0,0 0 1 0 0,1 0-1 0 0,0-2 0 0 0,3-2-3 0 0,5 0 0 0 0,-10 5 0 0 0,13-13 0 0 0,-4 9 0 0 0,-7 4 0 0 0,0 0 0 0 0,0-1 0 0 0,0 1 0 0 0,1-1 0 0 0,-1 1 0 0 0,0-1 0 0 0,0 0 0 0 0,0 0 0 0 0,0 0 0 0 0,3-2 0 0 0,0 0 0 0 0,6-1 0 0 0,7 0 0 0 0,-16 4 0 0 0,14-4 0 0 0,0 0 0 0 0,14-1 0 0 0,-2 13 0 0 0,12-2 0 0 0,-8-7 0 0 0,-2-2 0 0 0,-22 4 0 0 0,-2-2 0 0 0,17 4 0 0 0,1 0 0 0 0,-16-3 0 0 0,0-1 0 0 0,0 0 0 0 0,9-3 0 0 0,18-2 64 0 0,2 0-64 0 0,-19 5-2 0 0,19 0 15 0 0,-35 1-10 0 0,-1 0 1 0 0,1 0-1 0 0,0 1 1 0 0,-1-1-1 0 0,1 1 1 0 0,0-1-1 0 0,-1 1 1 0 0,1-1-1 0 0,1 2 1 0 0,24 8 14 0 0,-20-10-18 0 0,-5 0 0 0 0,0 0 0 0 0,0 0 0 0 0,0 0 0 0 0,0 0 0 0 0,0 0 0 0 0,0 0 0 0 0,1 1 0 0 0,1 0 0 0 0,29 6 0 0 0,-24-4 0 0 0,24 3 0 0 0,-20-5 61 0 0,1 0 0 0 0,-1-1 0 0 0,1 0-1 0 0,19-4 1 0 0,-17 4-78 0 0,-14 0 17 0 0,1 0 0 0 0,-1 0 0 0 0,0 0 0 0 0,1 0 1 0 0,-1 0-1 0 0,0-1 0 0 0,4 0 0 0 0,-2 0-20 0 0,0 0-1 0 0,0 1 1 0 0,1-1-1 0 0,-1 1 1 0 0,0 0 0 0 0,0 0-1 0 0,6 2 1 0 0,-6-2 27 0 0,1 1 1 0 0,-1-1-1 0 0,0 0 1 0 0,0 0-1 0 0,1-1 1 0 0,-1 1-1 0 0,0-1 1 0 0,5-1-1 0 0,14-1 83 0 0,-4 1-41 0 0,22 0 4 0 0,1-2-53 0 0,-40 4 0 0 0,-1 0 0 0 0,1-1 0 0 0,0 1 0 0 0,-1 0 0 0 0,1 0 0 0 0,-1 1 0 0 0,1-1 0 0 0,0 0 0 0 0,-1 0 0 0 0,3 1 0 0 0,-3 0 0 0 0,1-1 0 0 0,0 1 0 0 0,0-1 0 0 0,-1 0 0 0 0,1 1 0 0 0,0-1 0 0 0,0 0 0 0 0,0 0 0 0 0,2-1 0 0 0,13 0 0 0 0,-15 2 0 0 0,0-1 0 0 0,0 0 0 0 0,1 0 0 0 0,-1 0 0 0 0,0-1 0 0 0,0 1 0 0 0,4-1 0 0 0,34-5 0 0 0,-21 6 0 0 0,-17 0 0 0 0,0 0 0 0 0,0 0 0 0 0,0 0 0 0 0,0 0 0 0 0,0 0 0 0 0,0 0 0 0 0,0 0 0 0 0,4-2 0 0 0,11 0 0 0 0,-16 3 0 0 0,0-1 0 0 0,1 0 0 0 0,-1 0 0 0 0,0 0 0 0 0,0 0 0 0 0,1-1 0 0 0,-1 1 0 0 0,0 0 0 0 0,0-1 0 0 0,1 1 0 0 0,-1 0 0 0 0,0-1 0 0 0,0 1 0 0 0,0-1 0 0 0,2-1 0 0 0,0 1 0 0 0,-1 0 0 0 0,0 0 0 0 0,1 0 0 0 0,-1 0 0 0 0,1 1 0 0 0,0-1 0 0 0,-1 1 0 0 0,4 0 0 0 0,11-3 0 0 0,34-2 216 0 0,-49 5-211 0 0,1 0 0 0 0,-1 0 0 0 0,1-1 0 0 0,-1 2-1 0 0,1-1 1 0 0,-1 0 0 0 0,0 0 0 0 0,3 1 0 0 0,15 1-152 0 0,-18-2 140 0 0,0 0 0 0 0,0 1-1 0 0,0-1 1 0 0,0 0-1 0 0,0 1 1 0 0,0-1-1 0 0,0 1 1 0 0,0-1-1 0 0,3 3 1 0 0,-1-2-1 0 0,0 1 0 0 0,0-1 0 0 0,0 0 0 0 0,0 0 1 0 0,1 0-1 0 0,-1 0 0 0 0,7 0 0 0 0,8 1 8 0 0,-16-1 0 0 0,-1-1 0 0 0,1 1 0 0 0,0-1 0 0 0,0 0 0 0 0,0 0 0 0 0,0 0 0 0 0,0 0 0 0 0,4-1 0 0 0,11 1 0 0 0,-16 0 0 0 0,0 0 0 0 0,0 0 0 0 0,-1 0 0 0 0,1 0 0 0 0,0 0 0 0 0,0 0 0 0 0,0 0 0 0 0,0-1 0 0 0,-1 1 0 0 0,3-1 0 0 0,-2 0 2 0 0,0 0 0 0 0,1 1 0 0 0,-1 0 0 0 0,0-1 0 0 0,0 1 0 0 0,1 0 0 0 0,2 0 0 0 0,-2 0 4 0 0,-1 0 0 0 0,0 0 0 0 0,1 0 0 0 0,-1 0 0 0 0,1-1 0 0 0,-1 1 0 0 0,4-2 0 0 0,15-2-6 0 0,-17 3 0 0 0,-1 1 0 0 0,0 0 0 0 0,0-1 0 0 0,0 0 0 0 0,6-2 0 0 0,-7 2 1 0 0,0 1-1 0 0,1-1 1 0 0,-1 1 0 0 0,0-1-1 0 0,0 1 1 0 0,0 0-1 0 0,1 0 1 0 0,2 0-1 0 0,15-2 49 0 0,-17 1-46 0 0,2-1-2 0 0,0 1 0 0 0,0-1 0 0 0,0 1 0 0 0,0 0 0 0 0,0 0 0 0 0,7 1 0 0 0,-5-1-1 0 0,0 0 0 0 0,1 0 0 0 0,10-3-1 0 0,1 0 17 0 0,3-3 64 0 0,-17 5-62 0 0,0 1-1 0 0,-1 0 1 0 0,1 0 0 0 0,6-1 0 0 0,13-5 22 0 0,-3 1-8 0 0,-20 5-32 0 0,1 1 0 0 0,-1 0 0 0 0,1-1 0 0 0,-1 0 0 0 0,0 1 0 0 0,1-1 0 0 0,-1 0 0 0 0,0 0 0 0 0,0 1 0 0 0,2-3 0 0 0,-1 2 0 0 0,-1 0 0 0 0,0 0 0 0 0,0 0 0 0 0,1 0 0 0 0,-1 1 0 0 0,0-1 0 0 0,1 0 0 0 0,-1 1 0 0 0,3-2 0 0 0,3 1 0 0 0,-4 1 0 0 0,-1-1 0 0 0,1 1 0 0 0,0-1 0 0 0,-1 0 0 0 0,1 0 0 0 0,-1 0 0 0 0,5-2 0 0 0,-6 2 0 0 0,1 1 0 0 0,-1-1 0 0 0,0 1 0 0 0,1-1 0 0 0,-1 1 0 0 0,0 0 0 0 0,1-1 0 0 0,-1 1 0 0 0,1 0 0 0 0,1 0 0 0 0,-2 0 0 0 0,0 0 0 0 0,0 0 0 0 0,1 0 0 0 0,-1 0 0 0 0,0 0 0 0 0,0-1 0 0 0,0 1 0 0 0,1 0 0 0 0,-1-1 0 0 0,0 1 0 0 0,0-1 0 0 0,2 0 0 0 0,1-3 0 0 0,-2 3 0 0 0,-1 0 0 0 0,1-1 0 0 0,0 1 0 0 0,-1 0 0 0 0,1 0 0 0 0,0 0 0 0 0,0 1 0 0 0,0-1 0 0 0,0 0 0 0 0,-1 1 0 0 0,1-1 0 0 0,3 0 0 0 0,-2 0 1 0 0,0 0-1 0 0,0 0 1 0 0,0-1 0 0 0,-1 1-1 0 0,1-1 1 0 0,0 0 0 0 0,-1 1-1 0 0,1-1 1 0 0,-1-1 0 0 0,0 1-1 0 0,1 0 1 0 0,-1 0 0 0 0,0-1-1 0 0,0 1 1 0 0,1-4 0 0 0,-2 5 3 0 0,-1 0 1 0 0,1 1-1 0 0,0-1 1 0 0,-1 0-1 0 0,1 0 1 0 0,0 1-1 0 0,0-1 1 0 0,-1 0-1 0 0,1 1 1 0 0,0-1-1 0 0,2 0 0 0 0,-3 1-3 0 0,1-1 0 0 0,-1 1-1 0 0,1 0 1 0 0,-1-1-1 0 0,1 1 1 0 0,0 0-1 0 0,-1-1 1 0 0,1 1-1 0 0,-1-1 1 0 0,1 1-1 0 0,-1-1 1 0 0,0 1 0 0 0,1-1-1 0 0,-1 1 1 0 0,0-1-1 0 0,1 1 1 0 0,-1-1-1 0 0,1 0 1 0 0,-1-1 56 0 0,1 2 28 0 0,2-4-6 0 0,-2 4-78 0 0,-1-1 0 0 0,0 1 0 0 0,1 0 0 0 0,-1-1 0 0 0,0 1 0 0 0,1-1 0 0 0,-1 1 0 0 0,0-1 0 0 0,0 1 0 0 0,1-1 0 0 0,-1 1 0 0 0,0-1 0 0 0,0 1 0 0 0,0-1 0 0 0,0 1 0 0 0,0-1 0 0 0,0 1 0 0 0,0-1 0 0 0,-1-2 7 0 0,0 2 45 0 0,0 0 0 0 0,0 0-44 0 0,1 0-7 0 0,0 1 0 0 0,-1-1 0 0 0,1 1 0 0 0,-1-1 0 0 0,1 1 0 0 0,0 0 0 0 0,-1-1 0 0 0,1 1 0 0 0,-1-1 0 0 0,1 1 0 0 0,-1 0 0 0 0,1 0 0 0 0,-1-1 0 0 0,0 1 0 0 0,1 0 0 0 0,-1 0 0 0 0,1-1 0 0 0,-1 1 0 0 0,1 0 0 0 0,-1 0 0 0 0,0 0 0 0 0,1 0 0 0 0,-1 0 0 0 0,1 0 0 0 0,-1 0 0 0 0,0 0 0 0 0,0 0-1 0 0,-45 2 10 0 0,45-2-11 0 0,0 0 0 0 0,0 0 0 0 0,0 0 0 0 0,-1 0 0 0 0,1 1 0 0 0,0-1 0 0 0,0 0 0 0 0,0 1 0 0 0,0-1 0 0 0,0 1 0 0 0,0 0 0 0 0,0-1 0 0 0,-1 2 0 0 0,1-2 0 0 0,0 1 0 0 0,0 0 0 0 0,0-1 0 0 0,0 1 0 0 0,-1 0 0 0 0,1-1 0 0 0,0 0 0 0 0,0 1 0 0 0,0-1 0 0 0,-2 1 0 0 0,-7-1 0 0 0,8 0 0 0 0,-8 3 0 0 0,3 1 0 0 0,7-4 0 0 0,-1 0 0 0 0,0 1 0 0 0,1-1 0 0 0,-1 0 0 0 0,1 0 0 0 0,-1 0 0 0 0,1 0 0 0 0,-1 1 0 0 0,0-1 0 0 0,1 0 0 0 0,-1 0 0 0 0,1 0 0 0 0,-1 0 0 0 0,0-1 0 0 0,1 1 0 0 0,-1 0 0 0 0,1 0 0 0 0,-1 0 0 0 0,0 0 0 0 0,1 0 0 0 0,-1-1 0 0 0,-2-5 0 0 0,0-2 0 0 0,2-1 0 0 0,4 2 0 0 0,17-23 0 0 0,-12 24 0 0 0,2-2 0 0 0,-9 8 0 0 0,-1 0 0 0 0,0 0 0 0 0,0 0 0 0 0,0-1 0 0 0,0 1 0 0 0,0 0 0 0 0,1 0 0 0 0,-1-1 0 0 0,0 1 0 0 0,0 0 0 0 0,0 0 0 0 0,0 0 0 0 0,0-1 0 0 0,0 1 0 0 0,0 0 0 0 0,0 0 0 0 0,0-1 0 0 0,0 1 0 0 0,0 0 0 0 0,0 0 0 0 0,0-1 0 0 0,0 1 0 0 0,0 0 0 0 0,0 0 0 0 0,0-1 0 0 0,-1 1 0 0 0,1 0 0 0 0,0 0 0 0 0,0-1 0 0 0,0 1 0 0 0,0 0 0 0 0,0 0 0 0 0,0 0 0 0 0,-1-1 0 0 0,1 1 0 0 0,0 0 0 0 0,0 0 0 0 0,0 0 0 0 0,-1 0 0 0 0,1 0 0 0 0,0-1 0 0 0,0 1 0 0 0,0 0 0 0 0,-1 0 0 0 0,1 0 0 0 0,0 0 0 0 0,0 0 0 0 0,-1 0 0 0 0,-10-4 0 0 0,7 7 0 0 0,4-3 0 0 0,-7 3-44 0 0,0 1 1 0 0,0 0-1 0 0,-8 6 0 0 0,8-4-4 0 0,0 0 0 0 0,0 1 0 0 0,1 0 0 0 0,0 1-1 0 0,-9 14 1 0 0,11-14 47 0 0,-1-1-1 0 0,1 0 1 0 0,-1 0-1 0 0,-1 0 1 0 0,1-1-1 0 0,-1 0 1 0 0,-10 8-1 0 0,-8 18 21 0 0,21-28-21 0 0,0 0 1 0 0,1 0 0 0 0,0 1-1 0 0,-1-1 1 0 0,1 1-1 0 0,1-1 1 0 0,-1 1-1 0 0,1 0 1 0 0,0 0 0 0 0,0 0-1 0 0,0-1 1 0 0,1 1-1 0 0,-1 0 1 0 0,1 0 0 0 0,1 9-1 0 0,0-11 2 0 0,-1 3 0 0 0,1 0 0 0 0,-1-1 0 0 0,0 1 0 0 0,-1 0 0 0 0,1 0 0 0 0,-1 0 0 0 0,0-1 0 0 0,-1 1 0 0 0,1 0 0 0 0,-3 5 0 0 0,0-6 0 0 0,1 0 0 0 0,-1 0 0 0 0,0-1 0 0 0,0 1 0 0 0,0-1 0 0 0,-1 0 0 0 0,-7 6 0 0 0,-3 0 0 0 0,-20 9 0 0 0,-9 5 0 0 0,-49 31 0 0 0,21-15 0 0 0,49-28 0 0 0,-40 16 0 0 0,-6 3 0 0 0,49-20 0 0 0,-129 60 0 0 0,-111 30 0 0 0,184-69 0 0 0,-35 10 0 0 0,54-25-1 0 0,-63 20 93 0 0,-49 13 116 0 0,168-50-208 0 0,-24 6 29 0 0,0-2 0 0 0,0-2 1 0 0,-30 1-1 0 0,52-3-29 0 0,-2 0 7 0 0,0 0 0 0 0,0 0 0 0 0,-1-1 1 0 0,1 0-1 0 0,0 0 0 0 0,0 0 0 0 0,0-1 0 0 0,-9-4 0 0 0,13 6-2 0 0,1 0-1 0 0,-1 0 1 0 0,1 0-1 0 0,-1-1 1 0 0,1 1 0 0 0,-1 0-1 0 0,1-1 1 0 0,-1 1-1 0 0,1 0 1 0 0,-1-1 0 0 0,1 1-1 0 0,-1-1 1 0 0,1 1-1 0 0,-1-1 1 0 0,1 1-1 0 0,0-1 1 0 0,-1 1 0 0 0,1-1-1 0 0,0 1 1 0 0,0-1-1 0 0,-1 1 1 0 0,1-1 0 0 0,0 1-1 0 0,0-1 1 0 0,0 0-1 0 0,0 1 1 0 0,-1-1-1 0 0,1 0 1 0 0,0 1 0 0 0,0-1-1 0 0,0 1 1 0 0,1-1-1 0 0,-1 0 1 0 0,0 1 0 0 0,0-1-1 0 0,0 1 1 0 0,0-1-1 0 0,0 0 1 0 0,1 1 0 0 0,-1-1-1 0 0,0 1 1 0 0,1-1-1 0 0,-1 0 1 0 0,2-2-8 0 0,0 0 1 0 0,1 1-1 0 0,-1-1 1 0 0,0 1-1 0 0,6-5 1 0 0,14-15-128 0 0,-17 17 95 0 0,0 0 0 0 0,0 0 0 0 0,0 0 0 0 0,8-5-1 0 0,7-3-111 0 0,-1 0 0 0 0,20-18 0 0 0,-29 24 94 0 0,-1 0 1 0 0,18-10-1 0 0,9-6-21 0 0,52-38-22 0 0,18-11 96 0 0,-100 67 0 0 0,1 0 0 0 0,-1 0 0 0 0,0-1 0 0 0,-1 1 0 0 0,1-1 0 0 0,7-12 0 0 0,-13 18 1 0 0,0 0 0 0 0,0 0 0 0 0,1-1 0 0 0,-1 1 1 0 0,0 0-1 0 0,0 0 0 0 0,0-1 0 0 0,0 1 0 0 0,1 0 0 0 0,-1 0 0 0 0,0-1 0 0 0,0 1 0 0 0,0 0 0 0 0,0-1 0 0 0,0 1 0 0 0,0 0 0 0 0,0-1 0 0 0,0 1 1 0 0,0 0-1 0 0,0 0 0 0 0,0-1 0 0 0,0 1 0 0 0,0 0 0 0 0,0-1 0 0 0,0 1 0 0 0,0 0 0 0 0,0-1 0 0 0,0 1 0 0 0,-1 0 0 0 0,1 0 0 0 0,0-1 0 0 0,0 1 1 0 0,0 0-1 0 0,0 0 0 0 0,0-1 0 0 0,-1 1 0 0 0,1 0 0 0 0,0 0 0 0 0,0 0 0 0 0,-1-1 0 0 0,1 1 0 0 0,0 0 0 0 0,0 0 0 0 0,-1 0 0 0 0,1 0 0 0 0,0 0 1 0 0,0-1-1 0 0,-1 1 0 0 0,-16-3 87 0 0,8 3-69 0 0,-1 0-1 0 0,1 0 0 0 0,-1 1 0 0 0,1 0 0 0 0,-1 1 0 0 0,1 0 0 0 0,0 0 0 0 0,-12 5 0 0 0,15-4-18 0 0,-128 60 0 0 0,27-14 0 0 0,42-22 0 0 0,-91 38-96 0 0,133-56 96 0 0,-36 8 0 0 0,40-12 0 0 0,17-5 9 0 0,0 0 0 0 0,0 1 0 0 0,0-1 1 0 0,0 0-1 0 0,0 0 0 0 0,0 0 0 0 0,0 0 0 0 0,0-1 0 0 0,-3 1 0 0 0,-10-2 87 0 0,17-10 101 0 0,-1 10-192 0 0,0 1-1 0 0,1-1 1 0 0,-1 0 0 0 0,0 1-1 0 0,1-1 1 0 0,-1 1-1 0 0,1-1 1 0 0,0 1 0 0 0,-1 0-1 0 0,1 0 1 0 0,0 0 0 0 0,0 0-1 0 0,4-2 1 0 0,8-5-75 0 0,32-22-100 0 0,41-30-95 0 0,-72 48 236 0 0,2 1-1 0 0,18-9 1 0 0,10-7 29 0 0,58-37 0 0 0,-89 54 0 0 0,0 0 0 0 0,22-20 0 0 0,-19 15 0 0 0,-15 13 6 0 0,1-1 0 0 0,-1 1-1 0 0,0-1 1 0 0,0 0 0 0 0,0 1-1 0 0,-1-1 1 0 0,1 0 0 0 0,0 0 0 0 0,1-6-1 0 0,-3 8 2 0 0,0 0 2 0 0,0 1-1 0 0,-1-1 0 0 0,1 1 1 0 0,0-1-1 0 0,-1 1 0 0 0,1-1 1 0 0,-1 1-1 0 0,1-1 0 0 0,-1 1 1 0 0,1-1-1 0 0,-1 1 0 0 0,1 0 1 0 0,-1-1-1 0 0,1 1 0 0 0,-1 0 1 0 0,1-1-1 0 0,-1 1 0 0 0,1 0 1 0 0,-1 0-1 0 0,0 0 0 0 0,1-1 1 0 0,-2 1-1 0 0,0 0 6 0 0,-1 0 1 0 0,1 0-1 0 0,0 0 0 0 0,0 0 0 0 0,-1 0 1 0 0,1 0-1 0 0,0 1 0 0 0,0-1 0 0 0,-4 2 1 0 0,-11 2 58 0 0,9-3-57 0 0,0 0 0 0 0,0 1-1 0 0,1 0 1 0 0,-1 0 0 0 0,0 0-1 0 0,1 1 1 0 0,-1 0 0 0 0,-11 8-1 0 0,-52 24-145 0 0,-12 6-1 0 0,-69 50 67 0 0,71-49 64 0 0,18-10 0 0 0,31-16 0 0 0,17-8 0 0 0,0 0 0 0 0,-18 13 0 0 0,-1-1-11 0 0,32-19-42 0 0,4-1-12 0 0,-1 1 65 0 0,0-1-1 0 0,1 0 0 0 0,-1 1 0 0 0,1-1 0 0 0,-1 0 0 0 0,1 0 1 0 0,-1 0-1 0 0,1 0 0 0 0,-1-1 0 0 0,0 1 0 0 0,3-1 0 0 0,0 0 22 0 0,16-6-69 0 0,-1-1 0 0 0,37-20-1 0 0,-5 2-137 0 0,-34 19 70 0 0,23-15 1 0 0,-29 15 146 0 0,0 0 0 0 0,0-1 0 0 0,-1 0 0 0 0,0 0-1 0 0,-1-1 1 0 0,13-16 0 0 0,-17 20 0 0 0,-1 1 0 0 0,1-1 0 0 0,7-6 0 0 0,-8 8-31 0 0,0 0 1 0 0,-1 0 0 0 0,1 0-1 0 0,-1-1 1 0 0,0 1-1 0 0,0-1 1 0 0,4-6-1 0 0,-7 9 2 0 0,0 1-1 0 0,0 0 1 0 0,1-1-1 0 0,-1 1 1 0 0,0-1-1 0 0,0 1 0 0 0,0-1 1 0 0,0 1-1 0 0,0-1 1 0 0,0 1-1 0 0,0-1 1 0 0,0 1-1 0 0,0-1 1 0 0,0 1-1 0 0,0-1 1 0 0,0 1-1 0 0,0-1 1 0 0,0 1-1 0 0,-1-1 1 0 0,1 1-1 0 0,0-1 1 0 0,0 1-1 0 0,0 0 1 0 0,-1-1-1 0 0,1 1 1 0 0,0-1-1 0 0,-1 1 1 0 0,1 0-1 0 0,0-1 0 0 0,-1 1 1 0 0,1 0-1 0 0,0-1 1 0 0,-1 1-1 0 0,1 0 1 0 0,-1-1-1 0 0,1 1 1 0 0,-1 0-1 0 0,1 0 1 0 0,-1 0-1 0 0,1 0 1 0 0,0-1-1 0 0,-1 1 1 0 0,1 0-1 0 0,-1 0 1 0 0,1 0-1 0 0,-1 0 1 0 0,1 0-1 0 0,-1 0 1 0 0,1 0-1 0 0,-1 0 0 0 0,1 0 1 0 0,-1 0-1 0 0,1 1 1 0 0,-1-1-1 0 0,1 0 1 0 0,-1 0-1 0 0,1 0 1 0 0,-1 1-1 0 0,1-1 1 0 0,0 0-1 0 0,-1 0 1 0 0,1 1-1 0 0,-1-1 1 0 0,1 1-1 0 0,-64 47 556 0 0,-60 45-978 0 0,25-11 41 0 0,53-42 272 0 0,-11 11 29 0 0,-14 12 67 0 0,22-17-25 0 0,8-6 21 0 0,38-38 16 0 0,0 0 0 0 0,1 1 0 0 0,0-1 0 0 0,-1 1 0 0 0,1 0 0 0 0,0 0 0 0 0,0 0 0 0 0,-2 4 0 0 0,4-6 0 0 0,0-1 0 0 0,-1 1 0 0 0,1-1 0 0 0,0 0 0 0 0,0 1 0 0 0,0-1 0 0 0,0 1 0 0 0,-1-1 0 0 0,1 1 0 0 0,0-1 0 0 0,0 1 0 0 0,0-1 0 0 0,0 1 0 0 0,0-1 0 0 0,0 0 0 0 0,0 1 0 0 0,0-1 0 0 0,0 1 0 0 0,1-1 0 0 0,-1 1 0 0 0,0 0 0 0 0,1 0 0 0 0,0 0-1 0 0,0 0 0 0 0,0-1 1 0 0,0 1-1 0 0,0 0 1 0 0,0 0-1 0 0,0-1 1 0 0,0 1-1 0 0,0-1 1 0 0,0 1-1 0 0,0-1 0 0 0,0 1 1 0 0,1-1-1 0 0,-1 0 1 0 0,0 0-1 0 0,0 1 1 0 0,0-1-1 0 0,1 0 0 0 0,-1 0 1 0 0,0 0-1 0 0,0 0 1 0 0,1 0-1 0 0,-1-1 1 0 0,2 1-1 0 0,35-11-28 0 0,-27 7 19 0 0,20-8-6 0 0,-2-1 0 0 0,48-29 1 0 0,-7 4-13 0 0,178-86-36 0 0,-135 67 64 0 0,26-12 0 0 0,-68 34 0 0 0,-44 20 0 0 0,52-19 0 0 0,-60 26 0 0 0,-15 6 2 0 0,0 1-1 0 0,-1-1 0 0 0,1 1 0 0 0,0-1 0 0 0,0 1 0 0 0,0 0 1 0 0,-1 1-1 0 0,1-1 0 0 0,6 1 0 0 0,-9 0 3 0 0,-1 0 1 0 0,1 0-1 0 0,0 0 0 0 0,0 0 1 0 0,0 0-1 0 0,0 1 0 0 0,-1-1 0 0 0,1 0 1 0 0,0 0-1 0 0,0 1 0 0 0,-1-1 0 0 0,1 1 1 0 0,0-1-1 0 0,0 1 0 0 0,-1 1 2 0 0,0-1-1 0 0,1 1 0 0 0,-1-1 1 0 0,0 0-1 0 0,-1 1 0 0 0,1-1 1 0 0,0 1-1 0 0,0-1 1 0 0,-1 0-1 0 0,1 1 0 0 0,-1-1 1 0 0,1 1-1 0 0,-1-1 0 0 0,1 0 1 0 0,-2 2-1 0 0,-1 4 1 0 0,-2 4-29 0 0,-1 1-1 0 0,0-1 1 0 0,-1 0 0 0 0,-1 0-1 0 0,1 0 1 0 0,-2-1 0 0 0,-13 14-1 0 0,1-1-7 0 0,-12 10 26 0 0,0-1 1 0 0,-47 34-1 0 0,-18 24 4 0 0,20-15 13 0 0,-101 75 41 0 0,122-101-51 0 0,-84 79 122 0 0,94-81 20 0 0,-34 36 50 0 0,64-65-186 0 0,11-13-1 0 0,1 1 0 0 0,0-1 1 0 0,1 1-1 0 0,-1-1 1 0 0,1 2-1 0 0,0-1 1 0 0,1 0-1 0 0,-7 14 1 0 0,10-20-6 0 0,1 1-1 0 0,-1-1 1 0 0,0 1 0 0 0,0-1-1 0 0,0 1 1 0 0,0-1 0 0 0,0 1 0 0 0,1-1-1 0 0,-1 1 1 0 0,0-1 0 0 0,1 1-1 0 0,-1-1 1 0 0,0 1 0 0 0,0-1-1 0 0,1 0 1 0 0,-1 1 0 0 0,1-1 0 0 0,-1 0-1 0 0,0 1 1 0 0,1-1 0 0 0,-1 0-1 0 0,2 1 1 0 0,8 5-59 0 0,-8-6 43 0 0,0 1 0 0 0,0-1-1 0 0,0 0 1 0 0,0 0-1 0 0,0 0 1 0 0,0 0-1 0 0,0 0 1 0 0,0 0-1 0 0,0-1 1 0 0,0 1 0 0 0,0-1-1 0 0,0 1 1 0 0,0-1-1 0 0,0 0 1 0 0,3-1-1 0 0,11-3-56 0 0,-6 2 56 0 0,-1 1 1 0 0,1-2-1 0 0,-1 1 1 0 0,0-1-1 0 0,0 0 1 0 0,10-7 0 0 0,34-18-40 0 0,13-9 44 0 0,-7 4-44 0 0,-3 3 54 0 0,-6 5 0 0 0,-40 22 0 0 0,-6 8-19 0 0,-5 5-78 0 0,-4 1 63 0 0,-1 0-1 0 0,0-1 1 0 0,-1 0 0 0 0,0 0-1 0 0,0 0 1 0 0,-17 14 0 0 0,-14 16-2 0 0,-49 61 36 0 0,23-23-1 0 0,8-7 62 0 0,18-27-20 0 0,-30 32 82 0 0,25-25-59 0 0,10-11-48 0 0,30-35-5 0 0,0-1 0 0 0,1 0 0 0 0,0 1 1 0 0,0 0-1 0 0,0-1 0 0 0,0 1 0 0 0,-2 8 0 0 0,3-11-9 0 0,1 0 0 0 0,0-1 0 0 0,1 1 1 0 0,-1-1-1 0 0,0 0 0 0 0,0 1 1 0 0,1-1-1 0 0,-1 1 0 0 0,0-1 1 0 0,1 0-1 0 0,-1 1 0 0 0,0-1 1 0 0,1 0-1 0 0,-1 1 0 0 0,0-1 1 0 0,1 0-1 0 0,-1 1 0 0 0,1-1 0 0 0,-1 0 1 0 0,1 0-1 0 0,-1 1 0 0 0,0-1 1 0 0,2 0-1 0 0,-2 0-2 0 0,1 0 0 0 0,1 0 0 0 0,-1 1 0 0 0,1-1 0 0 0,-1 0 0 0 0,1 0 0 0 0,-1-1 0 0 0,1 1 0 0 0,-1 0 0 0 0,0 0 0 0 0,1-1 0 0 0,-1 1 0 0 0,1-1 0 0 0,-1 1 0 0 0,0-1 0 0 0,1 1 0 0 0,-1-1 0 0 0,2-1 0 0 0,8-4 0 0 0,5 0-66 0 0,0-2 1 0 0,-1 0-1 0 0,25-18 0 0 0,-15 9 11 0 0,8-10-19 0 0,-1 1 8 0 0,-21 19 62 0 0,-1-1 1 0 0,1 0 0 0 0,11-13-1 0 0,-1 5 4 0 0,-18 14 0 0 0,0 1 0 0 0,0-1 0 0 0,-1 0 0 0 0,1 0 0 0 0,-1 0 0 0 0,0 0 0 0 0,0-1 0 0 0,0 1 0 0 0,4-5 0 0 0,-4 4 4 0 0,2-2-12 0 0,-4 3 26 0 0,-3 3 32 0 0,-12 10-50 0 0,14-10-1 0 0,-4 0 9 0 0,0 1 0 0 0,0 0 0 0 0,0 0 1 0 0,0 1-1 0 0,1 0 0 0 0,0-1 0 0 0,-9 8 0 0 0,-12 7-8 0 0,0-1 0 0 0,-43 49 90 0 0,58-60 4 0 0,9-5-84 0 0,0 0-1 0 0,0 1 1 0 0,0-1 0 0 0,1 0 0 0 0,-1 0 0 0 0,0 1-1 0 0,1-1 1 0 0,-1 1 0 0 0,0-1 0 0 0,1 0 0 0 0,-1 1-1 0 0,0-1 1 0 0,1 1 0 0 0,-1 0 0 0 0,1-1 0 0 0,-1 1-1 0 0,0 0 1 0 0,1-1-9 0 0,0 1 0 0 0,0-1-1 0 0,0 0 1 0 0,0 0 0 0 0,0 0 0 0 0,0 0 0 0 0,0 1-1 0 0,0-1 1 0 0,0 0 0 0 0,0 0 0 0 0,0 0-1 0 0,0 1 1 0 0,0-1 0 0 0,0 0 0 0 0,0 0-1 0 0,0 0 1 0 0,0 0 0 0 0,0 1 0 0 0,0-1-1 0 0,0 0 1 0 0,0 0 0 0 0,0 0 0 0 0,0 0-1 0 0,0 1 1 0 0,0-1 0 0 0,0 0 0 0 0,0 0 0 0 0,1 0-1 0 0,-1 0 1 0 0,0 0 0 0 0,0 1 0 0 0,0-1-1 0 0,0 0 1 0 0,1 0 0 0 0,2-1 8 0 0,1 0 0 0 0,0 0-1 0 0,-1 0 1 0 0,1-1 0 0 0,5-2 0 0 0,-7 3-9 0 0,7-4 0 0 0,0-1 0 0 0,-1 0 0 0 0,15-12 0 0 0,4-4 0 0 0,241-196-44 0 0,-70 54 16 0 0,-170 142 28 0 0,94-80 0 0 0,-84 66 0 0 0,68-59 0 0 0,-46 51 0 0 0,34-29 0 0 0,95-88 0 0 0,-134 115 28 0 0,44-33 80 0 0,-77 61-1 0 0,-20 15-18 0 0,-15 10-39 0 0,-33 25-136 0 0,-68 62 0 0 0,40-31-49 0 0,-49 30 220 0 0,-23 20 123 0 0,106-78-191 0 0,-58 46 42 0 0,63-55-51 0 0,-125 96 60 0 0,82-63-37 0 0,-23 20 102 0 0,65-52-46 0 0,28-22-57 0 0,0 1 1 0 0,1-1-1 0 0,-9 9 0 0 0,15-10-22 0 0,7-7-20 0 0,12-6-37 0 0,-3 0-17 0 0,23-18 0 0 0,6-5-26 0 0,80-48-189 0 0,119-100 1 0 0,-226 165 271 0 0,117-89-36 0 0,-77 67 45 0 0,52-37 0 0 0,-73 46 0 0 0,163-114 0 0 0,-155 115 0 0 0,233-154 0 0 0,-253 165 0 0 0,36-18 0 0 0,-60 34 1 0 0,0 0-1 0 0,0 0 0 0 0,0 0 1 0 0,0 0-1 0 0,0 0 0 0 0,0 1 1 0 0,0-1-1 0 0,0 0 1 0 0,0 0-1 0 0,0 0 0 0 0,0 0 1 0 0,0 0-1 0 0,0 0 1 0 0,0 0-1 0 0,0 0 0 0 0,0 0 1 0 0,0 0-1 0 0,0 0 0 0 0,0 1 1 0 0,0-1-1 0 0,0 0 1 0 0,0 0-1 0 0,0 0 0 0 0,0 0 1 0 0,0 0-1 0 0,1 0 0 0 0,-1 0 1 0 0,0 0-1 0 0,0 0 1 0 0,0 0-1 0 0,0 0 0 0 0,0 0 1 0 0,0 0-1 0 0,0 0 1 0 0,0 0-1 0 0,0 0 0 0 0,0 0 1 0 0,0 0-1 0 0,1 0 0 0 0,-1 0 1 0 0,0 0-1 0 0,0 0 1 0 0,0 0-1 0 0,0 0 0 0 0,0 0 1 0 0,0 0-1 0 0,0 0 0 0 0,0 0 1 0 0,0 0-1 0 0,0 0 1 0 0,0 0-1 0 0,1 0 0 0 0,-1 0 1 0 0,0 0-1 0 0,-4 6 39 0 0,-28 27 48 0 0,-2-2-1 0 0,-39 28 1 0 0,13-11-25 0 0,-282 228 12 0 0,243-199-74 0 0,-25 22 0 0 0,76-56 0 0 0,-85 72 0 0 0,-46 31-60 0 0,172-139 56 0 0,-1-1 0 0 0,-10 15 0 0 0,-1-1 4 0 0,19-20-2 0 0,0 0 1 0 0,0 0-1 0 0,0 0 0 0 0,0 0 0 0 0,1 0 1 0 0,-1 0-1 0 0,0 0 0 0 0,0 0 0 0 0,0 0 1 0 0,0 1-1 0 0,0-1 0 0 0,0 0 0 0 0,0 0 0 0 0,0 0 1 0 0,0 0-1 0 0,0 0 0 0 0,0 0 0 0 0,0 0 1 0 0,0 0-1 0 0,0 0 0 0 0,0 0 0 0 0,0 0 1 0 0,0 0-1 0 0,0 0 0 0 0,0 0 0 0 0,0 0 0 0 0,0 0 1 0 0,0 0-1 0 0,0 0 0 0 0,0 0 0 0 0,0 0 1 0 0,0 0-1 0 0,0 0 0 0 0,0 0 0 0 0,0 0 1 0 0,0 0-1 0 0,0 0 0 0 0,0 0 0 0 0,0 1 1 0 0,0-1-1 0 0,0 0 0 0 0,0 0 0 0 0,0 0 0 0 0,0 0 1 0 0,0 0-1 0 0,0 0 0 0 0,0 0 0 0 0,0 0 1 0 0,8-3-58 0 0,11-6-28 0 0,63-37-186 0 0,15-9-55 0 0,127-84-71 0 0,-85 47 399 0 0,9-6 0 0 0,-40 35 0 0 0,130-77-10 0 0,465-277-39 0 0,-589 351 44 0 0,88-40 16 0 0,-179 97 32 0 0,-10 8-33 0 0,-10 4-9 0 0,-6 3-2 0 0,-3 3-3 0 0,0-1 0 0 0,0 0 0 0 0,0 0-1 0 0,-1-1 1 0 0,-1 0 0 0 0,-9 8 0 0 0,-55 35-34 0 0,6-5 41 0 0,-168 132 57 0 0,88-63 14 0 0,7-6 39 0 0,-174 126 27 0 0,126-92-73 0 0,-18 13-17 0 0,77-58-50 0 0,-39 31 0 0 0,38-24-81 0 0,123-96-162 0 0,17-14-69 0 0,-1 1 250 0 0,8-6-159 0 0,33-23 0 0 0,3-4-5 0 0,-31 24 148 0 0,96-63-278 0 0,-70 41 223 0 0,74-53-130 0 0,-42 38 220 0 0,58-39-16 0 0,227-154 68 0 0,-188 128 151 0 0,34-21 21 0 0,-148 98-164 0 0,126-81 60 0 0,-117 68-61 0 0,81-54 65 0 0,131-63 204 0 0,-214 127-188 0 0,64-41 190 0 0,-111 68-129 0 0,-22 14-89 0 0,-3 2-3 0 0,-13 7 25 0 0,-475 299 78 0 0,376-233-159 0 0,-284 196 42 0 0,263-178-51 0 0,-435 312-11 0 0,373-259-41 0 0,21-15 48 0 0,-120 90 3 0 0,182-134 14 0 0,-5 3-232 0 0,107-79 113 0 0,8-7 19 0 0,-1 1 0 0 0,1-1 0 0 0,-1-1 0 0 0,0 1 0 0 0,1 0 0 0 0,-7 2 1 0 0,24-11-98 0 0,-1 0 1 0 0,1-1 0 0 0,-2 0-1 0 0,1-1 1 0 0,-1-1 0 0 0,13-11-1 0 0,8-5-67 0 0,308-213-979 0 0,-118 82 1151 0 0,534-346 946 0 0,-342 233-384 0 0,431-235 788 0 0,-779 466-1075 0 0,23-12 185 0 0,-67 42-311 0 0,-14 8-44 0 0,-9 0-26 0 0,0 0 1 0 0,0 0-1 0 0,0 0 0 0 0,0 1 1 0 0,0-1-1 0 0,0 0 0 0 0,0 0 1 0 0,1 0-1 0 0,-1 0 0 0 0,0 0 1 0 0,0 1-1 0 0,0-1 0 0 0,0 0 1 0 0,0 0-1 0 0,0 0 1 0 0,0 0-1 0 0,0 0 0 0 0,0 1 1 0 0,0-1-1 0 0,0 0 0 0 0,0 0 1 0 0,0 0-1 0 0,0 0 0 0 0,-1 1 1 0 0,1-1-1 0 0,0 0 0 0 0,0 0 1 0 0,0 0-1 0 0,0 0 0 0 0,0 0 1 0 0,0 0-1 0 0,0 1 0 0 0,0-1 1 0 0,0 0-1 0 0,0 0 0 0 0,-1 0 1 0 0,1 0-1 0 0,0 0 0 0 0,0 0 1 0 0,0 0-1 0 0,0 0 0 0 0,0 0 1 0 0,0 1-1 0 0,-1-1 0 0 0,1 0 1 0 0,-22 20 44 0 0,-1-1 1 0 0,-1-2 0 0 0,0 0-1 0 0,-38 20 1 0 0,-37 25 19 0 0,43-21-57 0 0,-83 57-8 0 0,63-49-1 0 0,-95 64 24 0 0,70-40 64 0 0,-65 44 72 0 0,110-79-110 0 0,-178 126 135 0 0,139-92-161 0 0,-96 70 27 0 0,155-117-47 0 0,-341 250 117 0 0,-54 55 132 0 0,352-271-256 0 0,36-27-84 0 0,-77 72 0 0 0,113-97-23 0 0,0 0 0 0 0,-1 0 0 0 0,-9 6 0 0 0,31-12-254 0 0,-6-4 323 0 0,1-1-1 0 0,0 1 1 0 0,-1-2 0 0 0,13-7-1 0 0,-10 5 14 0 0,295-193-772 0 0,-118 77 615 0 0,-19 12 341 0 0,260-171 145 0 0,-109 73-303 0 0,-45 29 71 0 0,-123 82 15 0 0,205-127 83 0 0,-222 142-106 0 0,-45 25 176 0 0,119-55 1 0 0,-204 111-112 0 0,-6 4-30 0 0,-13 8 32 0 0,4-3-68 0 0,-20 15 63 0 0,-85 59 74 0 0,-515 346 1 0 0,334-220-119 0 0,-111 91 60 0 0,178-124-20 0 0,-15 12-35 0 0,-169 136-206 0 0,375-287-440 0 0,54-48 342 0 0,0 2-1 0 0,20-13 1 0 0,13-7 106 0 0,1053-741-671 0 0,-194 177 1288 0 0,-841 553-459 0 0,161-107 266 0 0,-216 141-241 0 0,1 0 0 0 0,0 1 0 0 0,0 0-1 0 0,19-6 1 0 0,-36 15-19 0 0,1 0 0 0 0,0 0 0 0 0,-1 1 0 0 0,1-1 0 0 0,0 1-1 0 0,-4 5 1 0 0,-9 7 51 0 0,-15 9 115 0 0,-46 28 0 0 0,9-7-69 0 0,-119 82-109 0 0,-78 56-41 0 0,182-122 3 0 0,-112 80 0 0 0,-262 187 0 0 0,268-185-1 0 0,-201 156 98 0 0,227-172-97 0 0,-29 23 0 0 0,-60 50 11 0 0,196-156 32 0 0,38-28-80 0 0,-33 22 0 0 0,39-31 3 0 0,9-6-33 0 0,5-1-22 0 0,28-21-278 0 0,-8 4 235 0 0,287-220-743 0 0,108-70 702 0 0,-350 259 170 0 0,578-394 94 0 0,-239 166-32 0 0,-14 24 162 0 0,-276 180-55 0 0,124-70 223 0 0,-147 95-259 0 0,-89 45-116 0 0,-1 0 1 0 0,1 0-1 0 0,0 1 0 0 0,-1-1 0 0 0,1 1 1 0 0,0 0-1 0 0,0 0 0 0 0,7 0 0 0 0,-30 15 114 0 0,-116 89-64 0 0,-356 224 152 0 0,246-154-120 0 0,117-80-85 0 0,-487 347 330 0 0,358-249-238 0 0,34-23-131 0 0,139-114-302 0 0,90-61-184 0 0,11-9 299 0 0,101-70-392 0 0,-30 23 374 0 0,1022-702-123 0 0,-984 683 404 0 0,83-51-10 0 0,63-33 336 0 0,-130 85-34 0 0,-86 51-72 0 0,-40 22-141 0 0,-15 8-120 0 0,-1 0-1 0 0,1-1 1 0 0,-1 1 0 0 0,1 0-1 0 0,-1 0 1 0 0,1 0 0 0 0,-1 0-1 0 0,1 0 1 0 0,-1 0 0 0 0,1 0-1 0 0,-1 0 1 0 0,1 0 0 0 0,-1 0-1 0 0,1 0 1 0 0,-1 0 0 0 0,1 0-1 0 0,-1 0 1 0 0,1 0 0 0 0,-1 0-1 0 0,1 0 1 0 0,-1 1 0 0 0,1-1-1 0 0,-1 0 1 0 0,1 1-1 0 0,-1-1-2 0 0,0 0-1 0 0,0 0 1 0 0,0 1-1 0 0,0-1 1 0 0,0 0-1 0 0,0 0 1 0 0,0 1-1 0 0,0-1 1 0 0,0 0-1 0 0,0 0 1 0 0,0 1-1 0 0,0-1 1 0 0,0 0-1 0 0,0 0 1 0 0,0 1-1 0 0,0-1 1 0 0,0 0-1 0 0,0 0 1 0 0,-1 0-1 0 0,1 1 0 0 0,0-1 1 0 0,0 0-1 0 0,0 0 1 0 0,0 0-1 0 0,-1 0 1 0 0,1 1-1 0 0,0-1 1 0 0,0 0-1 0 0,0 0 1 0 0,-1 0-1 0 0,1 0 1 0 0,-1 1-1 0 0,-79 62 233 0 0,-50 37-248 0 0,-566 408 31 0 0,569-413-118 0 0,89-66 69 0 0,-347 254 148 0 0,231-165-54 0 0,0 0-64 0 0,98-78-15 0 0,-50 34-566 0 0,167-118-47 0 0,133-92 256 0 0,-68 45 208 0 0,260-185-158 0 0,30-2 527 0 0,-277 183-153 0 0,77-45 127 0 0,-116 82-10 0 0,27-16 140 0 0,-104 61-226 0 0,-16 9-14 0 0,1-1-1 0 0,-1 1 1 0 0,10-3 0 0 0,-25 17 141 0 0,-37 27-69 0 0,-79 48 0 0 0,19-14-90 0 0,-75 57-41 0 0,-80 60 55 0 0,71-51 68 0 0,26-17-63 0 0,-94 76 47 0 0,130-105-210 0 0,120-87-129 0 0,15-12 77 0 0,715-499-864 0 0,-317 241 1052 0 0,104-35 458 0 0,-505 298-497 0 0,78-49 101 0 0,-51 31-17 0 0,40-21 0 0 0,-22 15 111 0 0,-50 27-188 0 0,0 0 0 0 0,0 1 0 0 0,0-1 0 0 0,0 1 0 0 0,0-1 0 0 0,0 1 0 0 0,0-1 0 0 0,0 1 0 0 0,0-1 0 0 0,0 1 0 0 0,0-1 0 0 0,-1 1 0 0 0,1-1 0 0 0,0 0 0 0 0,0 1 0 0 0,0-1 0 0 0,-1 1 0 0 0,1 0 0 0 0,-7 7 34 0 0,0 0-1 0 0,0 0 1 0 0,-1 0 0 0 0,-11 8-1 0 0,6-4-43 0 0,-10 6-1 0 0,-43 27 0 0 0,20-15 0 0 0,-69 47 0 0 0,-96 68 0 0 0,83-62 0 0 0,-8 5 0 0 0,86-49 0 0 0,9-7 0 0 0,-1-2 0 0 0,-67 36 0 0 0,69-44-124 0 0,59-37-208 0 0,142-93-439 0 0,-145 97 710 0 0,107-61-93 0 0,-52 32 156 0 0,122-79-2 0 0,25-8 664 0 0,-199 114-544 0 0,-17 11-85 0 0,0 1 0 0 0,0-1-1 0 0,0 0 1 0 0,1 1-1 0 0,-1-1 1 0 0,0 1-1 0 0,1 0 1 0 0,-1 0-1 0 0,1 0 1 0 0,0 0-1 0 0,-1 0 1 0 0,5 0 0 0 0,-5 1 347 0 0,-3 1-376 0 0,0 1-1 0 0,0 0 0 0 0,0-1 1 0 0,0 1-1 0 0,0 0 1 0 0,0-1-1 0 0,0 0 1 0 0,0 1-1 0 0,-1-1 0 0 0,1 0 1 0 0,-1 1-1 0 0,1-1 1 0 0,-3 1-1 0 0,-106 82-201 0 0,67-48 196 0 0,3-3 0 0 0,-37 28-72 0 0,47-37 72 0 0,21-17 0 0 0,-17 16 0 0 0,24-22 0 0 0,1 1 0 0 0,0-1 0 0 0,-1 0 0 0 0,1 0 0 0 0,-1 0 0 0 0,0 0 0 0 0,1 0 0 0 0,-1-1 0 0 0,0 1 0 0 0,-1 0 0 0 0,2-1 0 0 0,1 0-13 0 0,4 0-22 0 0,0-1 0 0 0,0 0 0 0 0,0 0 0 0 0,0 0-1 0 0,4-2 1 0 0,116-76-317 0 0,-29 22 234 0 0,-41 25 60 0 0,77-46-22 0 0,-108 64 80 0 0,0 1 0 0 0,45-18 0 0 0,-47 25 108 0 0,-20 5-17 0 0,-12 9-10 0 0,-162 100-52 0 0,-27 16 6 0 0,-40 19 21 0 0,102-63-32 0 0,8-6-120 0 0,118-67 93 0 0,0 0-1 0 0,-1-2 0 0 0,-27 10 1 0 0,40-15-6 0 0,0 0 0 0 0,-1-1 0 0 0,1 1 0 0 0,0 0 0 0 0,0 0 0 0 0,-1 0 0 0 0,1 0 1 0 0,0-1-1 0 0,0 1 0 0 0,0 0 0 0 0,-1 0 0 0 0,1 0 0 0 0,0-1 0 0 0,0 1 0 0 0,0 0 1 0 0,0 0-1 0 0,0 0 0 0 0,0-1 0 0 0,-1 1 0 0 0,1 0 0 0 0,0 0 0 0 0,0-1 1 0 0,0 1-1 0 0,0 0 0 0 0,0 0 0 0 0,0-1 0 0 0,0 1 0 0 0,0 0 0 0 0,0-1 0 0 0,0 1 1 0 0,0 0-1 0 0,0-1 0 0 0,0-8-132 0 0,1 5 91 0 0,1 0 0 0 0,-1 0 0 0 0,1 1 0 0 0,-1-1 0 0 0,1 0 0 0 0,0 1 0 0 0,1-1 0 0 0,-1 1 0 0 0,1 0 0 0 0,4-5 0 0 0,6-9-88 0 0,0-5-33 0 0,13-15-260 0 0,-27 37 431 0 0,1 0 1 0 0,0 0 0 0 0,0 0 0 0 0,-1 0 0 0 0,1 0 0 0 0,0 0 0 0 0,0 0-1 0 0,-1 0 1 0 0,1 1 0 0 0,0-1 0 0 0,0 0 0 0 0,-1 0 0 0 0,1-1 0 0 0,0 1-1 0 0,0 0 1 0 0,-1 0 0 0 0,1 0 0 0 0,0 0 0 0 0,0 0 0 0 0,-1 0 0 0 0,1 0-1 0 0,0 0 1 0 0,0 0 0 0 0,-1 0 0 0 0,1-1 0 0 0,0 1 0 0 0,0 0 0 0 0,0 0 0 0 0,-1 0-1 0 0,1 0 1 0 0,0-1 0 0 0,0 1 0 0 0,0 0 0 0 0,0 0 0 0 0,0 0 0 0 0,-1-1-1 0 0,1 1 1 0 0,0 0 0 0 0,0 0 0 0 0,0-1 0 0 0,0 1 0 0 0,0 0 0 0 0,0 0-1 0 0,0-1 1 0 0,0 1 0 0 0,0 0 0 0 0,0 0 0 0 0,0-1 0 0 0,0 1 0 0 0,0 0-1 0 0,0 0 1 0 0,0-1 0 0 0,0 1 0 0 0,0 0 0 0 0,0 0 0 0 0,0-1 0 0 0,0 1-1 0 0,0 0 1 0 0,1 0 0 0 0,-1-1 0 0 0,0 1 0 0 0,0 0 0 0 0,0 0 0 0 0,1-1 0 0 0,-50 25 125 0 0,-74 48 1 0 0,91-52-122 0 0,-185 121 89 0 0,-161 114 180 0 0,251-170-174 0 0,5-3 98 0 0,-66 46 184 0 0,147-100-404 0 0,-20 17-28 0 0,49-37 64 0 0,12-8-13 0 0,0 0-1 0 0,0 0 1 0 0,0 0 0 0 0,0 0 0 0 0,0 0 0 0 0,0 0-1 0 0,0 0 1 0 0,0 0 0 0 0,-1 0 0 0 0,1 0 0 0 0,0 0 0 0 0,0 0-1 0 0,0-1 1 0 0,0 1 0 0 0,0 0 0 0 0,0 0 0 0 0,0 0 0 0 0,0 0-1 0 0,0 0 1 0 0,0 0 0 0 0,0 0 0 0 0,0 0 0 0 0,0 0-1 0 0,0-1 1 0 0,0 1 0 0 0,0 0 0 0 0,0 0 0 0 0,0 0 0 0 0,0 0-1 0 0,0 0 1 0 0,0 0 0 0 0,0 0 0 0 0,0 0 0 0 0,0-1 0 0 0,0 1-1 0 0,0 0 1 0 0,0 0 0 0 0,0 0 0 0 0,0 0 0 0 0,0 0-1 0 0,0 0 1 0 0,0 0 0 0 0,1 0 0 0 0,-1 0 0 0 0,0-1 0 0 0,0 1-1 0 0,0 0 1 0 0,0 0 0 0 0,0 0 0 0 0,0 0 0 0 0,0 0-1 0 0,0 0 1 0 0,1 0 0 0 0,16-22 21 0 0,-11 17-36 0 0,0 0-1 0 0,0 0 1 0 0,1 1-1 0 0,-1 0 1 0 0,10-4-1 0 0,21-14-106 0 0,0-5 16 0 0,244-170-94 0 0,-206 147 199 0 0,41-25 0 0 0,-83 57 0 0 0,-14 6 0 0 0,1 2 0 0 0,36-14 0 0 0,-46 20 11 0 0,9-2-57 0 0,-18 5 45 0 0,-1 1-1 0 0,0 0 1 0 0,1 0 0 0 0,-1 0-1 0 0,1 1 1 0 0,-1-1 0 0 0,1 0-1 0 0,-1 0 1 0 0,0 0 0 0 0,1 0-1 0 0,-1 0 1 0 0,0 0 0 0 0,1 0-1 0 0,-1 1 1 0 0,1-1-1 0 0,-1 0 1 0 0,0 0 0 0 0,1 1-1 0 0,-1-1 1 0 0,0 0 0 0 0,0 0-1 0 0,1 1 1 0 0,-1-1 0 0 0,0 0-1 0 0,0 1 1 0 0,1-1-1 0 0,-1 0 1 0 0,0 1 0 0 0,0-1-1 0 0,0 1 1 0 0,1-1 0 0 0,-1 0-1 0 0,0 1 1 0 0,0-1 0 0 0,0 1-1 0 0,0-1 1 0 0,0 0 0 0 0,0 1-1 0 0,0 1 2 0 0,-1 0 0 0 0,1 0 0 0 0,-1 0 0 0 0,1 0 0 0 0,-1 0 0 0 0,0-1 0 0 0,0 1 0 0 0,0 0 0 0 0,0-1 0 0 0,0 1 0 0 0,0 0 0 0 0,0-1 0 0 0,0 1 0 0 0,-1-1 0 0 0,-1 2 0 0 0,-4 5 0 0 0,-23 28 0 0 0,-2-2 0 0 0,-45 38 0 0 0,77-72 0 0 0,-72 56 5 0 0,11-10 58 0 0,-81 65 213 0 0,61-42-163 0 0,4-3-55 0 0,49-44-10 0 0,9-8 42 0 0,0 0 0 0 0,-23 13-1 0 0,40-26-79 0 0,0 0 0 0 0,0 0 0 0 0,0 0 0 0 0,0 1-1 0 0,0-1 1 0 0,0 1 0 0 0,1-1 0 0 0,-1 1 0 0 0,-2 3 0 0 0,4-5-8 0 0,0 0-1 0 0,0 0 1 0 0,0 0 0 0 0,0 0 0 0 0,0 0 0 0 0,0 0-1 0 0,0 0 1 0 0,0 0 0 0 0,0-1 0 0 0,0 1 0 0 0,0 0 0 0 0,0 0-1 0 0,0 0 1 0 0,0 0 0 0 0,0 0 0 0 0,0 0 0 0 0,0 0-1 0 0,0 0 1 0 0,0 0 0 0 0,0-1 0 0 0,0 1 0 0 0,0 0-1 0 0,0 0 1 0 0,0 0 0 0 0,0 0 0 0 0,0 0 0 0 0,0 0-1 0 0,-1 0 1 0 0,1 0 0 0 0,0 0 0 0 0,0 0 0 0 0,0 0 0 0 0,0 0-1 0 0,0-1 1 0 0,0 1 0 0 0,0 0 0 0 0,0 0 0 0 0,0 0-1 0 0,0 0 1 0 0,0 0 0 0 0,-1 0 0 0 0,1 0 0 0 0,0 0-1 0 0,0 0 1 0 0,0 0 0 0 0,0 0 0 0 0,0 0 0 0 0,0 0-1 0 0,0 0 1 0 0,0 0 0 0 0,0 0 0 0 0,-1 0 0 0 0,1 0-1 0 0,0 0 1 0 0,0 0 0 0 0,0 0 0 0 0,0 0 0 0 0,0 0 0 0 0,19-8-78 0 0,-1 0 0 0 0,32-21 1 0 0,-28 15 32 0 0,82-60-138 0 0,-33 32 176 0 0,93-42-1 0 0,-85 45 6 0 0,16-6 0 0 0,-40 20 0 0 0,-34 15 0 0 0,35-13 0 0 0,-25 11-1 0 0,-26 10 12 0 0,0-1 0 0 0,1 1 0 0 0,-1 0 1 0 0,1 1-1 0 0,-1-1 0 0 0,1 1 0 0 0,10-1 0 0 0,-16 3-5 0 0,1-1 0 0 0,-1 0 1 0 0,0 1-1 0 0,1-1 0 0 0,-1 0 0 0 0,0 1 0 0 0,1-1 0 0 0,-1 1 1 0 0,0-1-1 0 0,0 1 0 0 0,1-1 0 0 0,-1 1 0 0 0,0-1 0 0 0,0 0 0 0 0,0 1 1 0 0,0-1-1 0 0,0 1 0 0 0,0-1 0 0 0,0 1 0 0 0,0-1 0 0 0,0 1 0 0 0,0 0 1 0 0,0-1-2 0 0,0 2 1 0 0,0 0-1 0 0,-1 0 1 0 0,1 0 0 0 0,-1 0-1 0 0,1 0 1 0 0,-1 0 0 0 0,0-1-1 0 0,0 1 1 0 0,0 0 0 0 0,-2 3-1 0 0,-14 18 15 0 0,12-17-25 0 0,-21 19 5 0 0,20-20 0 0 0,1 0 0 0 0,-1 0 0 0 0,-5 8 0 0 0,0 2 0 0 0,-1 0 0 0 0,-22 21 0 0 0,23-24 22 0 0,-1 1 0 0 0,-13 20 0 0 0,3-4 29 0 0,15-20-74 0 0,0 1-1 0 0,1 1 1 0 0,-9 20-1 0 0,14-31 20 0 0,1 1 1 0 0,0 0-1 0 0,0 0 1 0 0,-1-1-1 0 0,1 1 0 0 0,0 0 1 0 0,0 0-1 0 0,0 0 1 0 0,0-1-1 0 0,0 1 0 0 0,0 0 1 0 0,0 0-1 0 0,0 0 1 0 0,1-1-1 0 0,-1 1 1 0 0,0 0-1 0 0,0 0 0 0 0,1 1 1 0 0,-1-2 6 0 0,1 0 0 0 0,-1 1 0 0 0,0-1 1 0 0,0 0-1 0 0,1 1 0 0 0,-1-1 0 0 0,0 0 1 0 0,1 1-1 0 0,-1-1 0 0 0,0 0 0 0 0,1 0 0 0 0,-1 1 1 0 0,0-1-1 0 0,1 0 0 0 0,-1 0 0 0 0,0 0 0 0 0,1 0 1 0 0,-1 1-1 0 0,1-1 0 0 0,-1 0 0 0 0,1 0 1 0 0,-1 0-1 0 0,0 0 0 0 0,1 0 0 0 0,-1 0 0 0 0,1 0 1 0 0,-1 0-1 0 0,1 0 0 0 0,-1 0 0 0 0,0 0 0 0 0,1-1 1 0 0,-1 1-1 0 0,1 0 0 0 0,-1 0 0 0 0,1-1 1 0 0,-1 1 7 0 0,9-1-63 0 0,0-1 1 0 0,-1 0-1 0 0,1-1 1 0 0,-1 0-1 0 0,9-4 1 0 0,8-3-15 0 0,5-3 15 0 0,-20 8 7 0 0,0 1 1 0 0,11-3 0 0 0,56-18-195 0 0,-67 22 228 0 0,0 0 0 0 0,0 1 0 0 0,0 1 0 0 0,0-1 0 0 0,0 2 0 0 0,1-1 0 0 0,11 2 0 0 0,-20-1 10 0 0,0 0 0 0 0,0 1 0 0 0,0-1 0 0 0,0 0 0 0 0,0 1 0 0 0,0 0 0 0 0,0-1 0 0 0,-1 1 0 0 0,1 0 0 0 0,0 0 0 0 0,0 0 0 0 0,0 0 0 0 0,-1 0 0 0 0,1 0 0 0 0,2 3 0 0 0,-3-3 0 0 0,0 0 0 0 0,-1 1 0 0 0,1-1 0 0 0,0 0 0 0 0,-1 0 0 0 0,1 0 0 0 0,-1 0 0 0 0,1 1 0 0 0,-1-1 0 0 0,0 0 0 0 0,0 1 0 0 0,1-1 0 0 0,-1 0 0 0 0,0 0 0 0 0,0 1 0 0 0,0-1 0 0 0,0 0 0 0 0,-1 1 0 0 0,1-1 0 0 0,0 0 0 0 0,0 0 0 0 0,-1 1 0 0 0,1-1 0 0 0,-1 0 0 0 0,1 0 0 0 0,-2 2 0 0 0,-6 14 0 0 0,5-10 0 0 0,0 0 0 0 0,-1 0 0 0 0,0 0 0 0 0,-10 12 0 0 0,-9 10 0 0 0,9-11 0 0 0,-17 16 0 0 0,5-7-2 0 0,-35 30 203 0 0,33-31-115 0 0,-8 7 21 0 0,33-31-90 0 0,1 0 0 0 0,0 0-1 0 0,0 0 1 0 0,0 0 0 0 0,1 1 0 0 0,-1-1-1 0 0,-1 3 1 0 0,-3 5 73 0 0,5-9 58 0 0,1-2-144 0 0,0 1 0 0 0,0 0 0 0 0,0 0 0 0 0,0-1-1 0 0,0 1 1 0 0,0 0 0 0 0,0 0 0 0 0,0-1 0 0 0,0 1 0 0 0,0 0 0 0 0,0-1-1 0 0,0 1 1 0 0,0 0 0 0 0,1 0 0 0 0,-1-1 0 0 0,0 1 0 0 0,0 0 0 0 0,0 0-1 0 0,0 0 1 0 0,0-1 0 0 0,1 1 0 0 0,-1 0 0 0 0,0 0 0 0 0,0 0 0 0 0,0-1-1 0 0,1 1 1 0 0,-1 0 0 0 0,0 0 0 0 0,0 0 0 0 0,1 0 0 0 0,-1 0 0 0 0,9-6 44 0 0,8 0-38 0 0,99-44-4 0 0,-40 13-18 0 0,91-29 0 0 0,-151 61 20 0 0,30-7 0 0 0,-42 11-9 0 0,1 1 0 0 0,0-1-1 0 0,0 1 1 0 0,-1 0 0 0 0,1 0-1 0 0,0 0 1 0 0,0 1 0 0 0,-1-1-1 0 0,1 1 1 0 0,0 1 0 0 0,4 1-1 0 0,-3 1-62 0 0,-2 2 11 0 0,-4-2 52 0 0,-1-1 0 0 0,1 0 0 0 0,-1 0 1 0 0,0 0-1 0 0,0 0 0 0 0,0 0 0 0 0,0-1 0 0 0,0 1 0 0 0,0 0 1 0 0,-1 0-1 0 0,1-1 0 0 0,-1 1 0 0 0,0-1 0 0 0,-2 4 1 0 0,-7 6 3 0 0,-18 16-1 0 0,17-17 5 0 0,5-4 0 0 0,-78 79 167 0 0,70-64-227 0 0,25-22 106 0 0,-1-3-53 0 0,0 0 0 0 0,0-1 0 0 0,0-1 0 0 0,-1 1 0 0 0,0-1 0 0 0,0-1 0 0 0,0 1 0 0 0,9-9 0 0 0,-8 7 0 0 0,1 0 0 0 0,20-9 0 0 0,-19 11 0 0 0,21-15 0 0 0,35-26 0 0 0,-56 40 0 0 0,-5 5 2 0 0,-5 4-1 0 0,-4 2-17 0 0,-29 34-73 0 0,-1-2 0 0 0,-41 37 0 0 0,69-70 79 0 0,-125 108-100 0 0,24-22 248 0 0,75-66-84 0 0,22-17 3 0 0,1-1 0 0 0,-14 14 0 0 0,15-13 35 0 0,5-6 72 0 0,4-2-87 0 0,5-5-42 0 0,-1 2 1 0 0,16-9-1 0 0,8-6-29 0 0,71-45-6 0 0,-25 17 0 0 0,-20 12 1 0 0,-27 19-8 0 0,29-24 1 0 0,-31 17-24 0 0,-7 7 15 0 0,24-16 0 0 0,-4 7 15 0 0,54-35 0 0 0,-21 16 0 0 0,-18 12 0 0 0,-39 23 0 0 0,-6 7 0 0 0,-8 3 0 0 0,-5 3 0 0 0,-3 3-3 0 0,0 0 0 0 0,-1-1 0 0 0,0 1 0 0 0,0-1 0 0 0,-13 7 0 0 0,-8 8-45 0 0,-67 51 33 0 0,-22 18 16 0 0,-7 0 55 0 0,35-28 5 0 0,37-24-31 0 0,-66 55 107 0 0,102-80-70 0 0,-22 15 1 0 0,22-17-26 0 0,-18 16 1 0 0,18-17 37 0 0,11-7-16 0 0,8-6-16 0 0,35-22 70 0 0,0 1-239 0 0,38-28-97 0 0,161-83-1 0 0,-149 82 213 0 0,-22 12-41 0 0,74-43 25 0 0,-121 74-4 0 0,36-13-1 0 0,-4 3 27 0 0,-35 14 0 0 0,-15 6 0 0 0,-1 0 0 0 0,1 0 0 0 0,-1 0 0 0 0,1 0 0 0 0,-1 0 0 0 0,1 0 0 0 0,-1 0 0 0 0,1 0 0 0 0,-1 0 0 0 0,1 0 0 0 0,-1 0 0 0 0,1 0 0 0 0,-1 1 0 0 0,1-1 0 0 0,-1 0 0 0 0,0 0 0 0 0,1 0 0 0 0,-1 1 0 0 0,1-1 0 0 0,0 1 0 0 0,-1 0 0 0 0,0 1 0 0 0,0-1 0 0 0,0 1 0 0 0,0 0 0 0 0,0-1 0 0 0,0 1 0 0 0,0-1 0 0 0,0 1 0 0 0,-1 0 0 0 0,1-1 0 0 0,0 1 0 0 0,-1-1 0 0 0,0 1 0 0 0,1-1 0 0 0,-1 1 0 0 0,-1 1 0 0 0,-1 2 0 0 0,-1 0 0 0 0,0 0 0 0 0,0 0 0 0 0,0 0 0 0 0,-1-1 0 0 0,1 0 0 0 0,-10 7 0 0 0,-7 6 0 0 0,-101 85-2 0 0,41-38 25 0 0,-110 86 268 0 0,155-119-285 0 0,-142 109 60 0 0,157-120-69 0 0,19-17 6 0 0,-1 0-1 0 0,1-1 1 0 0,-1 1-1 0 0,0-1 1 0 0,-4 4-1 0 0,45-22 24 0 0,-22 11-116 0 0,19-11-1 0 0,42-24-67 0 0,70-40 64 0 0,73-42 30 0 0,-6 10 11 0 0,-181 97 162 0 0,-1 1 1 0 0,58-15-1 0 0,-87 28-103 0 0,0 0-1 0 0,1 0 0 0 0,-1 1 1 0 0,0-1-1 0 0,0 1 1 0 0,0 0-1 0 0,0 0 0 0 0,0 0 1 0 0,0 0-1 0 0,1 1 1 0 0,-1-1-1 0 0,0 1 1 0 0,0-1-1 0 0,0 1 0 0 0,0 0 1 0 0,4 3-1 0 0,-6-4-7 0 0,-1 0-1 0 0,0 0 1 0 0,1 1 0 0 0,-1-1-1 0 0,0 0 1 0 0,1 1 0 0 0,-1-1-1 0 0,0 0 1 0 0,1 1 0 0 0,-1-1-1 0 0,0 0 1 0 0,0 1 0 0 0,0-1-1 0 0,1 0 1 0 0,-1 1 0 0 0,0-1-1 0 0,0 1 1 0 0,0-1-1 0 0,0 1 1 0 0,0-1 0 0 0,0 0-1 0 0,0 1 1 0 0,0-1 0 0 0,0 1-1 0 0,0-1 1 0 0,0 1 0 0 0,0-1-1 0 0,-7 13-71 0 0,-16 7-43 0 0,23-19 115 0 0,-24 17-80 0 0,-134 98 3 0 0,-67 44 158 0 0,172-123-23 0 0,-114 74-28 0 0,60-36 81 0 0,44-29-10 0 0,26-18-50 0 0,26-18-39 0 0,-25 15 0 0 0,69-53 62 0 0,187-120-560 0 0,45-33 152 0 0,-166 115 336 0 0,100-60 0 0 0,32-16 0 0 0,-123 74 0 0 0,-91 59 17 0 0,23-10 0 0 0,-5 3 16 0 0,-46 23-30 0 0,0 0 0 0 0,1 1 0 0 0,0 0 0 0 0,-14 14 1 0 0,-6 6-7 0 0,-120 77-64 0 0,78-58 46 0 0,-75 54 36 0 0,-173 116 34 0 0,154-99 95 0 0,51-36-24 0 0,-9 12-38 0 0,32-23-84 0 0,90-68 3 0 0,-1-1 0 0 0,1 0-1 0 0,-1 0 1 0 0,0 0 0 0 0,0-1 0 0 0,0 1 0 0 0,0-1-1 0 0,0 0 1 0 0,0 1 0 0 0,0-1 0 0 0,-1-1-1 0 0,1 1 1 0 0,-4 0 0 0 0,10-2 9 0 0,0 0 0 0 0,0 0 0 0 0,0 0 0 0 0,0 0 0 0 0,0-1 0 0 0,-1 1 0 0 0,1-1 0 0 0,3-2 1 0 0,2-1 11 0 0,156-103-275 0 0,-35 21 98 0 0,-55 39 107 0 0,74-44-17 0 0,93-58 107 0 0,-21 17-30 0 0,-146 90-13 0 0,121-68 1 0 0,-185 105 41 0 0,1 1 1 0 0,15-5-1 0 0,-17 6 14 0 0,1 0-1 0 0,11-6 1 0 0,-20 9 52 0 0,-11 13 50 0 0,-67 47 83 0 0,-280 204-277 0 0,267-201 26 0 0,-3 2 11 0 0,-79 58 0 0 0,-102 83 0 0 0,260-196 0 0 0,50-25-321 0 0,78-56-79 0 0,134-82 230 0 0,67-24 93 0 0,-190 103 77 0 0,61-32 0 0 0,59-15 64 0 0,-203 99-43 0 0,-26 14 1 0 0,0 1-1 0 0,0 0 0 0 0,1 1 1 0 0,21-6-1 0 0,-46 26 107 0 0,1-6-100 0 0,-1 0 0 0 0,0 0 0 0 0,-1-1 0 0 0,-11 7 0 0 0,-11 7 13 0 0,-80 54-125 0 0,-14 10-34 0 0,77-47 113 0 0,-53 39 107 0 0,51-42-42 0 0,-147 101 52 0 0,-29 25-68 0 0,140-99-24 0 0,-154 99-20 0 0,164-114 14 0 0,15-10 36 0 0,45-27-50 0 0,77-51-408 0 0,178-98-396 0 0,-132 73 681 0 0,-15 7 38 0 0,116-57 13 0 0,16-7 60 0 0,-91 52 12 0 0,-131 72 11 0 0,0-1 1 0 0,-1 0-1 0 0,1 1 0 0 0,0-1 0 0 0,0 1 1 0 0,0-1-1 0 0,0 1 0 0 0,0 0 0 0 0,0 0 0 0 0,-1 0 1 0 0,4 0-1 0 0,-14 8 238 0 0,-16 17-166 0 0,18-18-71 0 0,-1 1 1 0 0,-12 8-1 0 0,-220 147 308 0 0,95-58-193 0 0,27-18-75 0 0,-145 95 241 0 0,176-120-216 0 0,-26 19-63 0 0,10-11 255 0 0,130-84-113 0 0,35-18-308 0 0,203-147-167 0 0,-94 69 265 0 0,-49 33 55 0 0,104-63-1 0 0,-150 93 0 0 0,113-58 0 0 0,-132 75 0 0 0,-9 5 0 0 0,36-21 64 0 0,-82 45-63 0 0,0-1 0 0 0,0 1 0 0 0,0 0 0 0 0,0 0 1 0 0,0 0-1 0 0,0 0 0 0 0,0 1 0 0 0,0-1 0 0 0,3 0 0 0 0,-20 18 52 0 0,1-6-58 0 0,0 0 1 0 0,-30 17-1 0 0,11-8-34 0 0,-11 8 30 0 0,-96 69 18 0 0,-212 167 268 0 0,235-177-261 0 0,106-77-33 0 0,-27 25 22 0 0,37-33 71 0 0,24-11-4 0 0,159-102-327 0 0,-108 64 120 0 0,38-25-11 0 0,439-264 255 0 0,-417 255-26 0 0,26-13 5 0 0,-96 58-81 0 0,74-36 58 0 0,-71 35 139 0 0,-125 74-192 0 0,-154 85-172 0 0,143-79 135 0 0,-240 153-62 0 0,82-38 214 0 0,153-105-54 0 0,-14 13-5 0 0,-45 32-64 0 0,112-83-4 0 0,-23 22 0 0 0,-3 2 0 0 0,38-30 0 0 0,9-9 0 0 0,0 0 0 0 0,0 0 0 0 0,0 0 0 0 0,0 0 0 0 0,0 0 0 0 0,0 0 0 0 0,0 0 0 0 0,0 0 0 0 0,-1 0 0 0 0,1 0 0 0 0,0 0 0 0 0,0 1 0 0 0,0-1 0 0 0,0 0 0 0 0,0 0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0,0 0 0 0 0,1 0 0 0 0,-1 0 0 0 0,0 0 0 0 0,0 0 0 0 0,0 0 0 0 0,0 0 0 0 0,0 1 0 0 0,0-1 0 0 0,0 0 0 0 0,41-21 0 0 0,29-14-154 0 0,73-50 0 0 0,-93 55 118 0 0,73-52-63 0 0,8-4 17 0 0,163-100-41 0 0,-70 45 63 0 0,-44 29 119 0 0,26-11 15 0 0,-67 42-75 0 0,-70 41 1 0 0,75-50 11 0 0,-130 81 16 0 0,21-11 0 0 0,-32 18-28 0 0,7-5 0 0 0,-10 7 2 0 0,1 0-1 0 0,-1 0 0 0 0,0 0 1 0 0,0 0-1 0 0,0-1 0 0 0,1 1 1 0 0,-1 0-1 0 0,0 0 0 0 0,0 0 1 0 0,0 0-1 0 0,0-1 0 0 0,1 1 0 0 0,-1 0 1 0 0,0 0-1 0 0,0 0 0 0 0,0-1 1 0 0,0 1-1 0 0,0 0 0 0 0,0 0 1 0 0,0-1-1 0 0,0 1 0 0 0,0 0 1 0 0,0 0-1 0 0,0-1 0 0 0,1 1 1 0 0,-1 0-1 0 0,-1 0 0 0 0,1-1 1 0 0,0 1-1 0 0,0 0 0 0 0,0 0 1 0 0,0-1-1 0 0,0 1 0 0 0,0 0 0 0 0,0-1 1 0 0,-1 1 6 0 0,0 1 0 0 0,0-1 0 0 0,0 0 0 0 0,0 0 0 0 0,0 1 0 0 0,0-1-1 0 0,0 0 1 0 0,0 1 0 0 0,0-1 0 0 0,0 1 0 0 0,0-1 0 0 0,1 1 0 0 0,-1-1 0 0 0,0 1 0 0 0,0 0 0 0 0,1-1 0 0 0,-2 3 0 0 0,-3 0 27 0 0,-99 63 281 0 0,-102 65-291 0 0,44-31-29 0 0,43-24 5 0 0,-143 97 0 0 0,145-94 0 0 0,-45 33 0 0 0,154-106 0 0 0,-221 161 0 0 0,105-74 0 0 0,58-41 0 0 0,58-45 0 0 0,0-1 0 0 0,0 2 0 0 0,-9 10 0 0 0,14-11-14 0 0,9-7-28 0 0,10-7-126 0 0,98-58-488 0 0,-45 28 332 0 0,68-50 0 0 0,64-43 74 0 0,-36 25 220 0 0,246-156 41 0 0,-274 181 77 0 0,21-13 71 0 0,89-56 226 0 0,-163 102-137 0 0,80-39 317 0 0,-163 86-446 0 0,-3 3-37 0 0,-10 6 2 0 0,-18 13-21 0 0,-65 40-51 0 0,-17 13 0 0 0,-104 70 142 0 0,13-10-32 0 0,27-12-109 0 0,-82 58 27 0 0,-59 56 46 0 0,279-209-72 0 0,-51 49 1 0 0,88-76-143 0 0,15-6-249 0 0,39-20 99 0 0,-2-2 0 0 0,74-52 1 0 0,-80 49 249 0 0,296-186-112 0 0,-189 121 142 0 0,101-54-2 0 0,-157 95 0 0 0,33-15 10 0 0,20-12 44 0 0,-2-3 98 0 0,-129 76-116 0 0,-12 5 63 0 0,-10 7 158 0 0,-29 21-140 0 0,2-1-122 0 0,-166 104 23 0 0,-28 18 43 0 0,162-103-34 0 0,-190 137 99 0 0,156-104-126 0 0,-78 63 0 0 0,124-97 0 0 0,-71 64 0 0 0,101-89 10 0 0,17-14-13 0 0,0 0 1 0 0,0 1 0 0 0,1-1-1 0 0,-1 1 1 0 0,1-1 0 0 0,0 1-1 0 0,0 0 1 0 0,0 0 0 0 0,0 1-1 0 0,-2 4 1 0 0,18-12-262 0 0,21-13 33 0 0,0-1 0 0 0,51-37-1 0 0,-37 22 105 0 0,106-76 11 0 0,-5 3 69 0 0,-136 97 47 0 0,256-170-72 0 0,148-90 584 0 0,-157 105-200 0 0,-200 124-179 0 0,80-52 2 0 0,-127 81-65 0 0,1 1 1 0 0,19-8-1 0 0,-31 16 11 0 0,-11 9 95 0 0,-69 39 96 0 0,-103 71-311 0 0,67-46 6 0 0,56-34 33 0 0,-195 134 0 0 0,-213 142-181 0 0,408-284 285 0 0,65-46-306 0 0,-2 10 155 0 0,1 0 0 0 0,0 0 0 0 0,1 0 0 0 0,-1 1 0 0 0,1 0 0 0 0,13-7 0 0 0,5-5-73 0 0,61-43-197 0 0,119-88 114 0 0,4 3-8 0 0,-105 77 94 0 0,-60 38 67 0 0,210-146 276 0 0,-118 91 111 0 0,-42 28 54 0 0,-23 17-138 0 0,-49 29-130 0 0,-1 0 1 0 0,38-29-1 0 0,-58 39-26 0 0,-19 7 30 0 0,5 0-98 0 0,-21 5 6 0 0,-45 21 0 0 0,25-9-109 0 0,-71 39 56 0 0,79-38 20 0 0,-30 22-26 0 0,-4 2-25 0 0,-9 7 34 0 0,79-48 15 0 0,6-5 2 0 0,-9 12-15 0 0,30-20-156 0 0,52-33-120 0 0,126-76-3 0 0,-55 28 232 0 0,-40 28 54 0 0,103-80 1 0 0,-115 82 64 0 0,-71 46-41 0 0,-15 9 165 0 0,-11 6-135 0 0,-14 7-41 0 0,-76 48 25 0 0,-19 10-11 0 0,5-4-21 0 0,105-59-1 0 0,2-3 4 0 0,1 0 0 0 0,-1 0 0 0 0,-8 4 0 0 0,20-10 8 0 0,-1 0 1 0 0,1-1-1 0 0,-1 0 0 0 0,7-6 1 0 0,17-11-16 0 0,166-97-324 0 0,-76 45 277 0 0,-28 21 51 0 0,-76 44 26 0 0,-12 7-9 0 0,-1 0 0 0 0,1 0 0 0 0,-1 0 0 0 0,0 0 0 0 0,0 0 0 0 0,0-1 0 0 0,0 1-1 0 0,0-1 1 0 0,0 0 0 0 0,0 1 0 0 0,0-1 0 0 0,2-3 0 0 0,-6 6-10 0 0,1 0 1 0 0,-1 0-1 0 0,0 1 1 0 0,1-1-1 0 0,-1-1 1 0 0,0 1-1 0 0,0 0 1 0 0,-3 1-1 0 0,1-1-5 0 0,-34 15-2 0 0,8-5 0 0 0,-50 28 0 0 0,-31 35 0 0 0,69-45 0 0 0,123-85 64 0 0,16-2-64 0 0,-3 4-64 0 0,-30 17 75 0 0,-62 36 106 0 0,-5 0-96 0 0,0 1-1 0 0,1-1 1 0 0,-1 1-1 0 0,1 0 1 0 0,-1-1 0 0 0,-5 2-1 0 0,-12 1-44 0 0,0 1-1 0 0,0 1 1 0 0,0 1 0 0 0,0 0-1 0 0,-24 12 1 0 0,28-12 13 0 0,-43 22-35 0 0,6-3 25 0 0,-3 3 21 0 0,36-17 0 0 0,-23 9 0 0 0,-45 19 0 0 0,66-28 10 0 0,17-8-4 0 0,1 0 1 0 0,0 0-1 0 0,-1 0 0 0 0,1 0 0 0 0,-1-1 0 0 0,-9 2 0 0 0,3 0 6 0 0,10-2-12 0 0,0-1 0 0 0,1 0 0 0 0,-1 1 0 0 0,0-1 0 0 0,0 0 0 0 0,0 0-1 0 0,0 1 1 0 0,0-1 0 0 0,0 0 0 0 0,0 0 0 0 0,0 0 0 0 0,-1 0 0 0 0,-2-2 16 0 0,3 1 63 0 0,1 0 36 0 0,0 0-110 0 0,0 1-1 0 0,-1-1 1 0 0,1 0 0 0 0,0 1-1 0 0,0-1 1 0 0,-1 1-1 0 0,1-1 1 0 0,0 0 0 0 0,0 1-1 0 0,0-1 1 0 0,0 0 0 0 0,0 1-1 0 0,0-1 1 0 0,0 1 0 0 0,0-1-1 0 0,0 0 1 0 0,1 1 0 0 0,-1-1-1 0 0,0 0 1 0 0,0 1 0 0 0,0-1-1 0 0,1 1 1 0 0,-1-1 0 0 0,0 1-1 0 0,1-1 1 0 0,1-2 1 0 0,-1 0 1 0 0,1 0-1 0 0,0 0 1 0 0,0 0-1 0 0,0 1 0 0 0,1-1 1 0 0,-1 1-1 0 0,1 0 1 0 0,-1 0-1 0 0,1 0 1 0 0,4-3-1 0 0,30-24-6 0 0,-23 18 0 0 0,-11 8 0 0 0,-1 1 0 0 0,1 0 0 0 0,-1 0 0 0 0,1 1 0 0 0,4-3 0 0 0,-6 4 0 0 0,-1 0 0 0 0,1-1 0 0 0,-1 1 0 0 0,1 0 0 0 0,-1 0 0 0 0,1 0 0 0 0,-1 0 0 0 0,1 0 0 0 0,-1-1 0 0 0,1 1 0 0 0,-1 0 0 0 0,1 0 0 0 0,-1-1 0 0 0,0 1 0 0 0,1 0 0 0 0,-1-1 0 0 0,0 1 0 0 0,1 0 0 0 0,-1-1 0 0 0,0 1 0 0 0,1-1 0 0 0,-1 1 0 0 0,0-1 0 0 0,0 1 0 0 0,1 0 0 0 0,-1-1 0 0 0,0 1 0 0 0,0-1 0 0 0,0 1 0 0 0,0-1 0 0 0,0 1 0 0 0,0-1 0 0 0,0 1 0 0 0,0-2 0 0 0,1 0 3 0 0,-1 0 2 0 0,0 0 0 0 0,0 0 0 0 0,0 0 0 0 0,0 0 0 0 0,0 0 0 0 0,0 0 0 0 0,-1 0 0 0 0,1 0 0 0 0,-2-4 0 0 0,-1 6-5 0 0,1 0 0 0 0,-1 1 0 0 0,0-1-1 0 0,0 0 1 0 0,0 1 0 0 0,1 0-1 0 0,-1 0 1 0 0,0 0 0 0 0,1 0-1 0 0,-1 0 1 0 0,0 0 0 0 0,1 1-1 0 0,-4 2 1 0 0,-16 6-9 0 0,-68 29 9 0 0,13 1-11 0 0,-12 1-42 0 0,61-25 53 0 0,23-13 0 0 0,1 0 0 0 0,-1 0 0 0 0,-1 0 0 0 0,-6 2 0 0 0,0 1 42 0 0,11-5-29 0 0,0 0 0 0 0,-1 0 0 0 0,1 0 0 0 0,-1-1 1 0 0,1 1-1 0 0,-1 0 0 0 0,1-1 0 0 0,-1 1 0 0 0,-3-1 0 0 0,5 0 5 0 0,0-1-1 0 0,0 0 0 0 0,0 0 0 0 0,0 0 0 0 0,0 0 0 0 0,0 0 1 0 0,1 1-1 0 0,-1-1 0 0 0,0 0 0 0 0,0 0 0 0 0,1 0 0 0 0,-1 0 1 0 0,0 1-1 0 0,1-1 0 0 0,0-1 0 0 0,9-9-46 0 0,1 1 0 0 0,1 1-1 0 0,0 0 1 0 0,16-10 0 0 0,3-1 167 0 0,48-26-58 0 0,-68 38-95 0 0,4-3-6 0 0,0 1-1 0 0,25-13 0 0 0,62-28 22 0 0,-78 39 16 0 0,-18 9-4 0 0,1-1 0 0 0,-1 1-1 0 0,1 0 1 0 0,10-2 0 0 0,-15 4 16 0 0,-4 4-63 0 0,1-1 0 0 0,-1 1 0 0 0,0-1 0 0 0,0 0 0 0 0,0 0 0 0 0,0 0 0 0 0,0 0 0 0 0,-1 0 0 0 0,1-1 0 0 0,-5 3 0 0 0,3-1-8 0 0,-6 4 38 0 0,-396 265-97 0 0,241-184 152 0 0,112-62-29 0 0,52-26 116 0 0,2-1-123 0 0,1-1 0 0 0,-1 1 0 0 0,1-1 0 0 0,0 1 0 0 0,-1-1 0 0 0,1 1 0 0 0,0 0 0 0 0,2-1 0 0 0,1-1-1 0 0,146-100-168 0 0,-26 20 27 0 0,-67 45 128 0 0,8-6 0 0 0,-37 24 3 0 0,-18 13-11 0 0,21-18 1 0 0,-25 19-30 0 0,-13 10 43 0 0,0 0-1 0 0,-1-1 1 0 0,-6 3 0 0 0,-16 8 12 0 0,-59 31-84 0 0,2-1 4 0 0,60-29 61 0 0,-237 130-62 0 0,57-41 63 0 0,156-80 0 0 0,-63 27 0 0 0,24-16 75 0 0,91-43-22 0 0,0 6-53 0 0,1-1 0 0 0,-1 0 0 0 0,1 1 0 0 0,-1-1 0 0 0,1 1 0 0 0,0 0 0 0 0,0 0 0 0 0,6-4 0 0 0,6-3 0 0 0,208-142-585 0 0,-119 82 402 0 0,49-33 335 0 0,-123 81-135 0 0,-16 13-23 0 0,-1-2 1 0 0,15-12-1 0 0,-27 21-53 0 0,-3 2 19 0 0,-4 6 0 0 0,-14 8 16 0 0,-171 101-33 0 0,6-3 61 0 0,-42 20 71 0 0,131-70-39 0 0,11-7-19 0 0,57-39-17 0 0,-78 44 0 0 0,80-46 40 0 0,20-11-20 0 0,1-1 0 0 0,-1 1 0 0 0,0-1 0 0 0,0-1 0 0 0,-6 3 0 0 0,30-21 44 0 0,109-68-199 0 0,-110 72 39 0 0,18-16-1 0 0,-20 15 19 0 0,23-16 0 0 0,-9 11 59 0 0,55-37 18 0 0,48-33 1 0 0,-99 70 0 0 0,-27 15 0 0 0,1-1 0 0 0,0 0 0 0 0,11-9 0 0 0,-36 26 0 0 0,1-1 0 0 0,-28 13 0 0 0,-1 0 0 0 0,-19 12 39 0 0,-23 13-14 0 0,-79 54 18 0 0,66-45-281 0 0,35-22 198 0 0,13-8 207 0 0,-12 8-27 0 0,58-34-140 0 0,0 1 0 0 0,-13 5 0 0 0,-12 6 0 0 0,24-11 15 0 0,10-7-28 0 0,-1 1 0 0 0,1-1 0 0 0,0 1 0 0 0,0 0 1 0 0,0 0-1 0 0,0 0 0 0 0,4-2 0 0 0,124-79-619 0 0,-106 68 574 0 0,17-11 23 0 0,45-37 0 0 0,-43 32 43 0 0,-30 22 40 0 0,-1 0 0 0 0,15-14 0 0 0,-9 8 31 0 0,-15 13-57 0 0,0 0 0 0 0,-1 0 0 0 0,1 0 0 0 0,-1-1 1 0 0,1 1-1 0 0,-1-1 0 0 0,2-3 0 0 0,-3 4 234 0 0,-2 2-160 0 0,-8 1-85 0 0,1 1 0 0 0,-1 0-1 0 0,1 0 1 0 0,0 0 0 0 0,0 1 0 0 0,0 1-1 0 0,0-1 1 0 0,-10 7 0 0 0,-17 7 41 0 0,7-4-6 0 0,0 2 0 0 0,-39 27 0 0 0,13-7 38 0 0,-69 39-306 0 0,49-36 545 0 0,71-36-323 0 0,0-1 0 0 0,0 0 0 0 0,0 1 0 0 0,0-2 0 0 0,0 1 0 0 0,-4 1 0 0 0,65-40 0 0 0,-16 14-73 0 0,73-56-1 0 0,0 0-19 0 0,-54 38 93 0 0,4-3 0 0 0,-38 28 0 0 0,-13 8 0 0 0,20-11 0 0 0,-31 19 0 0 0,-2 1 0 0 0,0 0 0 0 0,0-1 0 0 0,0 1 0 0 0,0 0 0 0 0,0-1 0 0 0,-1 1 0 0 0,1-1 0 0 0,0 1 0 0 0,0-1 0 0 0,-1 1 0 0 0,1-1 0 0 0,0 0 0 0 0,-1 1 0 0 0,2-2 0 0 0,-7 5-16 0 0,1 1-1 0 0,-1-1 1 0 0,0-1 0 0 0,-7 4-1 0 0,-13 8-47 0 0,-45 25 49 0 0,-16 10 16 0 0,-133 89-1 0 0,164-108 0 0 0,-110 54 0 0 0,144-73 8 0 0,16-8 33 0 0,17-12-37 0 0,64-37-57 0 0,-17 14 144 0 0,4-3 58 0 0,-30 14-84 0 0,66-45-233 0 0,7 0 84 0 0,-66 42 116 0 0,38-28 0 0 0,-37 24-34 0 0,-58 34-8 0 0,9-4 15 0 0,0 0 0 0 0,-13 7 0 0 0,-55 31-112 0 0,-81 51-226 0 0,-25 22 485 0 0,230-137 88 0 0,-21 9-168 0 0,-20 12-91 0 0,0-1 0 0 0,0 0 0 0 0,9-7 0 0 0,5-5-47 0 0,35-23 0 0 0,-3 2 66 0 0,-39 26 0 0 0,0 1 0 0 0,28-16 0 0 0,70-33-45 0 0,-76 36 183 0 0,-25 15-97 0 0,1 1 0 0 0,14-7 0 0 0,-6 0-45 0 0,-18 12-4 0 0,0 0-1 0 0,1 1 1 0 0,-1-1 0 0 0,0 1-1 0 0,0-1 1 0 0,1 1-1 0 0,-1 0 1 0 0,1 0 0 0 0,4-1-1 0 0,-13 10 9 0 0,-9 3 0 0 0,-70 32-64 0 0,43-23 62 0 0,24-12-24 0 0,-18 10 1 0 0,-65 37 3 0 0,85-47-4 0 0,-28 20-1 0 0,-4 2 27 0 0,23-16 1 0 0,-16 7 197 0 0,33-17-117 0 0,6-3-1 0 0,4-1-13 0 0,2-1-65 0 0,-1 0 1 0 0,1-1-1 0 0,-1 0 1 0 0,0 1-1 0 0,0-1 0 0 0,1 0 1 0 0,-1 0-1 0 0,4-4 1 0 0,16-9 41 0 0,44-22-30 0 0,27-13-17 0 0,80-36 3 0 0,-70 34 0 0 0,-29 14 0 0 0,99-54 0 0 0,-96 47 0 0 0,-26 13 0 0 0,-18 9 42 0 0,-23 16-3 0 0,-1 0 1 0 0,16-8-1 0 0,-23 14-11 0 0,0 0-1 0 0,-1-1 0 0 0,1 0 1 0 0,-1 0-1 0 0,1 0 1 0 0,2-3-1 0 0,-64 29 133 0 0,40-16-160 0 0,0 1 0 0 0,-18 13 0 0 0,-35 20 0 0 0,48-30-2 0 0,-4 2 15 0 0,22-10 40 0 0,7-7 7 0 0,7-9-129 0 0,79-43-10 0 0,-33 20 44 0 0,-6 3 6 0 0,-11 8 13 0 0,-11 8-8 0 0,28-13 0 0 0,-26 16 24 0 0,-2-1 0 0 0,1-1 0 0 0,30-23 0 0 0,-35 23 0 0 0,-120 71-267 0 0,-6 5 314 0 0,-9 6-46 0 0,101-59-137 0 0,4-2 130 0 0,0-1 0 0 0,1 0 0 0 0,-2-1 0 0 0,-16 7 0 0 0,16-5 113 0 0,9-6-103 0 0,0 0 0 0 0,0 0 0 0 0,0 0-1 0 0,0 0 1 0 0,0 1 0 0 0,0-1 0 0 0,0 0-1 0 0,0 0 1 0 0,-1 0 0 0 0,1 0 0 0 0,0 0 0 0 0,0 1-1 0 0,0-1 1 0 0,0 0 0 0 0,-1 0 0 0 0,1 0-1 0 0,0 0 1 0 0,0 0 0 0 0,0 0 0 0 0,-1 0 0 0 0,1 0-1 0 0,0 0 1 0 0,0 0 0 0 0,0 0 0 0 0,0 0 0 0 0,-1 0-1 0 0,1 0 1 0 0,0 0 0 0 0,0 0 0 0 0,0 0-1 0 0,-1 0 1 0 0,1 0 0 0 0,0 0 0 0 0,0 0 0 0 0,0 0-1 0 0,-1 0 1 0 0,1 0 0 0 0,0 0 0 0 0,0 0-1 0 0,0 0 1 0 0,0-1 0 0 0,-1 1 0 0 0,1 0 0 0 0,0 0-1 0 0,0 0 1 0 0,13-15 71 0 0,-3 6-105 0 0,0-1 0 0 0,1 1 0 0 0,0 1 1 0 0,1 0-1 0 0,21-11 0 0 0,0 0-34 0 0,149-88 104 0 0,-131 72-124 0 0,-20 14 72 0 0,12-12 32 0 0,-36 26 145 0 0,-13 8-76 0 0,-15 9-22 0 0,7 1-206 0 0,-32 18 0 0 0,14-10 92 0 0,-68 39 47 0 0,62-36 0 0 0,25-16 0 0 0,-21 16 0 0 0,-19 14 9 0 0,45-31-2 0 0,6-4 70 0 0,3-3-62 0 0,0 0-1 0 0,0 0 1 0 0,0 1-1 0 0,0-1 0 0 0,0 1 1 0 0,0-1-1 0 0,1 1 1 0 0,-1-1-1 0 0,0 1 0 0 0,1-1 1 0 0,-1 1-1 0 0,1 0 0 0 0,-1 0 1 0 0,1 0-1 0 0,2-1 1 0 0,5-4 8 0 0,6-6-7 0 0,20-11 1 0 0,-21 14-7 0 0,27-21 0 0 0,-20 12-10 0 0,39-27 0 0 0,17-8-304 0 0,-76 52 394 0 0,-3 2-63 0 0,-7 3-92 0 0,-11 9-27 0 0,12-7 110 0 0,0-1 0 0 0,0 1 0 0 0,0-2 0 0 0,-1 1 0 0 0,0-1 0 0 0,-10 4-1 0 0,12-6-25 0 0,1 1 0 0 0,0 1 0 0 0,0-1 0 0 0,0 1-1 0 0,-7 6 1 0 0,12-9 220 0 0,17-7-100 0 0,-6 3-127 0 0,1-1-1 0 0,-1 0 0 0 0,-1-1 1 0 0,1 0-1 0 0,0 0 0 0 0,10-9 1 0 0,16-9-20 0 0,-29 19 35 0 0,-1-1 0 0 0,1 0 0 0 0,6-7 0 0 0,14-9 0 0 0,21-17 11 0 0,-40 33 31 0 0,-17 16-59 0 0,4-3-20 0 0,0 0 0 0 0,-1-1 0 0 0,-8 9 0 0 0,5-7-7 0 0,-17 20 1 0 0,19-20 45 0 0,0 0-1 0 0,-1 0 1 0 0,-10 7 0 0 0,17-15 6 0 0,0 0-1 0 0,0-1 1 0 0,0 1-1 0 0,1-1 1 0 0,-1 1 0 0 0,0 0-1 0 0,0 0 1 0 0,1 0-1 0 0,-1-1 1 0 0,0 1-1 0 0,1 0 1 0 0,-1 0 0 0 0,1 0-1 0 0,-1 1 1 0 0,0 0 30 0 0,1-2-37 0 0,0 0 1 0 0,0 1-1 0 0,0-1 0 0 0,0 0 0 0 0,0 0 1 0 0,-1 0-1 0 0,1 0 0 0 0,0 0 0 0 0,0 0 1 0 0,0 1-1 0 0,0-1 0 0 0,0 0 0 0 0,0 0 1 0 0,0 0-1 0 0,0 0 0 0 0,0 0 0 0 0,0 1 0 0 0,0-1 1 0 0,0 0-1 0 0,0 0 0 0 0,0 0 0 0 0,0 0 1 0 0,0 0-1 0 0,0 1 0 0 0,0-1 0 0 0,0 0 1 0 0,0 0-1 0 0,1 0 0 0 0,-1 0 0 0 0,0 0 1 0 0,0 0-1 0 0,0 1 0 0 0,0-1 0 0 0,0 0 1 0 0,0 0-1 0 0,0 0 0 0 0,9 3 17 0 0,-7-3-18 0 0,38 1 0 0 0,-33-2-5 0 0,0 1 0 0 0,0-1 0 0 0,1 0-1 0 0,12-5 1 0 0,17-2-29 0 0,-29 7 10 0 0,-6 0 8 0 0,1 1-1 0 0,-1 0 1 0 0,0-1 0 0 0,0 1-1 0 0,0 0 1 0 0,0 0 0 0 0,0 0-1 0 0,0 1 1 0 0,0-1 0 0 0,4 1-1 0 0,0 1-63 0 0,-2 4 64 0 0,-3-5 16 0 0,-1 1 0 0 0,0 0 0 0 0,0-1 0 0 0,0 1 0 0 0,0-1 0 0 0,0 1 0 0 0,0 0 0 0 0,0-1 0 0 0,0 1 0 0 0,-1-1 0 0 0,1 1 0 0 0,0 0 0 0 0,-1-1 0 0 0,0 1 0 0 0,1-1 0 0 0,-2 3 0 0 0,-17 22 0 0 0,13-18 0 0 0,-5 5 0 0 0,-1-1 0 0 0,-1 0 0 0 0,-16 13 0 0 0,15-13 0 0 0,14-12 0 0 0,0 0 0 0 0,0 0 0 0 0,0 0 0 0 0,0 0 0 0 0,-1 0 0 0 0,1 1 0 0 0,0-1 0 0 0,0 0 0 0 0,0 0 0 0 0,0 0 0 0 0,0 1 0 0 0,-1-1 0 0 0,1 0 0 0 0,0 0 0 0 0,0 1 0 0 0,0-1 0 0 0,0 0 0 0 0,0 0 0 0 0,0 1 0 0 0,0-1 0 0 0,0 0 0 0 0,0 0 0 0 0,0 1 0 0 0,0-1 0 0 0,0 0 0 0 0,0 0 0 0 0,0 1 0 0 0,0-1 0 0 0,0 0 0 0 0,0 0 0 0 0,0 0 0 0 0,1 1 0 0 0,-1-1 0 0 0,0 0 0 0 0,0 0 0 0 0,0 0 0 0 0,0 1 0 0 0,0-1 0 0 0,1 0 0 0 0,-1 0 0 0 0,0 0 0 0 0,0 1 0 0 0,0-1 0 0 0,0 0 0 0 0,1 0 0 0 0,-1 0 0 0 0,0 0 0 0 0,0 0 0 0 0,1 0 0 0 0,-1 0 0 0 0,0 1 0 0 0,0-1 0 0 0,0 0 0 0 0,1 0 0 0 0,-1 0 0 0 0,0 0 0 0 0,1 0 0 0 0,11 3 0 0 0,-3-4 0 0 0,-1 0 0 0 0,1-1 0 0 0,-1 0 0 0 0,1 0 0 0 0,9-5 0 0 0,113-40 345 0 0,-123 44-411 0 0,-1 0-1 0 0,13-8 0 0 0,-13 7 27 0 0,0 0-1 0 0,13-5 1 0 0,-7 5 45 0 0,24-12 1 0 0,-36 15 255 0 0,-16 3-186 0 0,-26 13-11 0 0,-13 9-11 0 0,13 0-113 0 0,3-4 120 0 0,91-44-60 0 0,-11 5 0 0 0,-10 6 0 0 0,39-16 0 0 0,-63 25 0 0 0,0 1 0 0 0,0 1 0 0 0,0 0 0 0 0,0 0 0 0 0,0 0 0 0 0,13 0 0 0 0,-14 1 0 0 0,-5 0 2 0 0,-2 1-3 0 0,1 0 1 0 0,-1 0-1 0 0,1 0 1 0 0,-1 0-1 0 0,1 0 0 0 0,-1 0 1 0 0,1 0-1 0 0,-1 0 1 0 0,1 0-1 0 0,-1 0 1 0 0,1 0-1 0 0,-1 0 0 0 0,0 0 1 0 0,1 0-1 0 0,-1 0 1 0 0,1 0-1 0 0,-1 0 1 0 0,1 0-1 0 0,-1 1 0 0 0,1-1 1 0 0,-1 0-1 0 0,1 0 1 0 0,-1 1-1 0 0,2 1-47 0 0,1 4 36 0 0,-2 2 12 0 0,-4 1-6 0 0,2-7 6 0 0,0-1 0 0 0,0 1 0 0 0,1-1 0 0 0,-1 1 0 0 0,1 0 1 0 0,0-1-1 0 0,-1 1 0 0 0,1 0 0 0 0,0 0 0 0 0,0-1 0 0 0,0 4 0 0 0,0-4 0 0 0,1-1 1 0 0,-1 1-1 0 0,1 0 1 0 0,-1-1 0 0 0,0 1-1 0 0,1-1 1 0 0,0 1-1 0 0,-1-1 1 0 0,1 1-1 0 0,-1-1 1 0 0,1 0-1 0 0,-1 1 1 0 0,1-1 0 0 0,0 0-1 0 0,-1 1 1 0 0,1-1-1 0 0,0 0 1 0 0,-1 0-1 0 0,1 1 1 0 0,0-1 0 0 0,0 0-1 0 0,-1 0 1 0 0,1 0-1 0 0,0 0 1 0 0,-1 0-1 0 0,2 0 1 0 0,2 0-3 0 0,6 1-1 0 0,0 1 0 0 0,0-1 0 0 0,0-1 0 0 0,0 0 0 0 0,17-1 0 0 0,10-1-3 0 0,7-1 35 0 0,-28 2-8 0 0,25 0 1 0 0,-17 1-22 0 0,10 1 0 0 0,19 10-228 0 0,58 20 0 0 0,-107-31 229 0 0,-1 1 0 0 0,1 0 0 0 0,-1 1 1 0 0,0-1-1 0 0,1 1 0 0 0,-1-1 0 0 0,0 1 0 0 0,0 0 0 0 0,0 0 0 0 0,3 3 0 0 0,-3-1 0 0 0,0 1 1 0 0,1 0-1 0 0,-1 0 0 0 0,-1 0 0 0 0,1 0 0 0 0,-1 1 1 0 0,0-1-1 0 0,0 0 0 0 0,1 8 0 0 0,-2-8-8 0 0,0-3 1 0 0,-1-1 1 0 0,1 1 0 0 0,-1-1-1 0 0,0 1 1 0 0,0-1-1 0 0,0 1 1 0 0,0-1 0 0 0,0 1-1 0 0,0 0 1 0 0,0-1 0 0 0,0 1-1 0 0,0-1 1 0 0,-1 1 0 0 0,0 2-1 0 0,-2 5 5 0 0,2-6 0 0 0,-4 6 14 0 0,5-8 40 0 0,1 0 12 0 0,3 2 10 0 0,-3-3-68 0 0,-1 1-1 0 0,1-1 1 0 0,0 0-1 0 0,-1 0 1 0 0,1 1-1 0 0,0-1 1 0 0,-1 0-1 0 0,1 0 1 0 0,0 0-1 0 0,-1 1 1 0 0,1-1-1 0 0,0 0 1 0 0,0 0-1 0 0,-1 0 1 0 0,1 0-1 0 0,0 0 1 0 0,-1 0-1 0 0,1-1 1 0 0,0 1-1 0 0,-1 0 1 0 0,1 0-1 0 0,1-1 1 0 0,14-9-2 0 0,-5 3 63 0 0,29-14 9 0 0,-18 8-77 0 0,-7 2 0 0 0,-8 7 10 0 0,0-1-1 0 0,10-9 1 0 0,-11 9-1 0 0,0 0-1 0 0,0 1 1 0 0,13-8 0 0 0,-15 9 40 0 0,1-1 0 0 0,-1 1 0 0 0,0-1 0 0 0,-1 0 0 0 0,1 0-1 0 0,-1 0 1 0 0,1 0 0 0 0,2-7 0 0 0,2-3-49 0 0,-2 0 0 0 0,7-2 0 0 0,-6 3-139 0 0,-32 48 50 0 0,-1-1 0 0 0,-2-1-1 0 0,-54 51 1 0 0,14-27 89 0 0,-20 12 0 0 0,-177 152 0 0 0,230-195 0 0 0,-37 31 0 0 0,-128 109-307 0 0,155-133 317 0 0,-143 102 183 0 0,61-45-193 0 0,82-60 12 0 0,-37 23 36 0 0,-48 24-26 0 0,-3 3 400 0 0,51-29-408 0 0,25-14-260 0 0,-35 23 158 0 0,51-32 67 0 0,-2-1-1 0 0,-47 22 1 0 0,-33 16 21 0 0,10-10 0 0 0,50-24 0 0 0,23-11 0 0 0,-55 31 0 0 0,18-7 0 0 0,31-19 30 0 0,25-14 14 0 0,-40 17-1 0 0,13-4 105 0 0,41-21-131 0 0,0-1-2 0 0,0 1 1 0 0,0-1 0 0 0,-15 2-1 0 0,19-3-11 0 0,1-1 0 0 0,-1 1 1 0 0,0 0-1 0 0,1 0 0 0 0,-1 0 0 0 0,1 0 0 0 0,-3 2 0 0 0,2-1 1 0 0,0-1-1 0 0,1 0 0 0 0,-1 0 1 0 0,0 0-1 0 0,0 0 1 0 0,-3 1-1 0 0,-12 2 9 0 0,-9 0 27 0 0,11 0-26 0 0,-3 0-17 0 0,-13 3 3 0 0,-6-2 0 0 0,36-4 0 0 0,0-1 0 0 0,0 0 0 0 0,-1 0 0 0 0,1 1 0 0 0,0 0 0 0 0,0-1 0 0 0,0 1 0 0 0,0 0 0 0 0,-4 2 0 0 0,5-2 0 0 0,-1 0 0 0 0,0-1 0 0 0,1 1 0 0 0,-1 0 0 0 0,0-1 0 0 0,0 1 0 0 0,1-1 0 0 0,-1 1 0 0 0,0-1 0 0 0,0 0 0 0 0,0 0 0 0 0,0 1 0 0 0,0-1 0 0 0,0-1 0 0 0,1 1 0 0 0,-3 0 0 0 0,-33-6 0 0 0,21 4 18 0 0,12 2-12 0 0,1 0-1 0 0,-1 0 1 0 0,0 0 0 0 0,0-1-1 0 0,0 0 1 0 0,0 1 0 0 0,1-1-1 0 0,-1-1 1 0 0,-5-1 0 0 0,8 2 116 0 0,18-6-31 0 0,-3-2-125 0 0,-12 8 26 0 0,0-1 0 0 0,0 1 1 0 0,1-1-1 0 0,-1 1 0 0 0,0 0 1 0 0,1 0-1 0 0,2-1 0 0 0,48-16-81 0 0,220-64 13 0 0,-224 66 106 0 0,15-7-7 0 0,-29 8-23 0 0,54-16 0 0 0,77-21 0 0 0,-115 37 0 0 0,70-18 0 0 0,300-88 328 0 0,-374 105-272 0 0,63-24 5 0 0,32-31 102 0 0,-14 5-163 0 0,-93 48-70 0 0,-13 6 149 0 0,28-18 0 0 0,37-28-7 0 0,-2 6-8 0 0,-4 4-385 0 0,-8 11 458 0 0,-2 3-63 0 0,-53 27-64 0 0,0-2-1 0 0,0 0 1 0 0,24-17-1 0 0,-39 24-9 0 0,1 0 0 0 0,-1 0 0 0 0,1 1 0 0 0,-1-1 0 0 0,1 1 0 0 0,4-2 0 0 0,17-6 0 0 0,-6-1 0 0 0,25-10 0 0 0,-1 1 0 0 0,-36 15 0 0 0,-2 0-11 0 0,-4 3-49 0 0,-3 2-149 0 0,-5 8 112 0 0,6-6 94 0 0,-1-1 0 0 0,0 0 0 0 0,0 1 0 0 0,-1-1 0 0 0,1 0 0 0 0,0 0 0 0 0,-1 0 0 0 0,-4 2 0 0 0,-8 6-80 0 0,-27 21 1 0 0,1 0-5 0 0,-14 12 58 0 0,38-28 12 0 0,-29 18-1 0 0,-15 9 18 0 0,34-26-5 0 0,7-3-13 0 0,-2-1-1 0 0,-25 11 1 0 0,35-17 7 0 0,-12 11-11 0 0,23-16-81 0 0,23-5-8 0 0,19-11 212 0 0,-32 12-78 0 0,1 0-1 0 0,-1 0 0 0 0,0-1 1 0 0,0 0-1 0 0,12-9 0 0 0,36-20-22 0 0,6-10 0 0 0,-17 15 0 0 0,-17 12 0 0 0,35-21 0 0 0,-7 12 0 0 0,-31 14 0 0 0,-177 86-240 0 0,-4 2 8 0 0,61-24 232 0 0,44-25 43 0 0,13-9 39 0 0,-47 21-117 0 0,9-5-47 0 0,46-21 55 0 0,21-12 16 0 0,1 1-1 0 0,0 1 1 0 0,-11 6 0 0 0,-47 30 11 0 0,42-24 51 0 0,-33 17 0 0 0,8-4-48 0 0,5-1-1481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0:33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8175 0 0,'2'3'123'0'0,"-1"-1"-1"0"0,1 0 0 0 0,-1 0 0 0 0,0 1 0 0 0,0-1 1 0 0,1 1-1 0 0,-2-1 0 0 0,1 1 0 0 0,0-1 0 0 0,0 1 1 0 0,0 4-1 0 0,-1-3 79 0 0,1 1 1 0 0,0-1-1 0 0,0 0 0 0 0,1-1 1 0 0,2 8-1 0 0,16 37 1219 0 0,3 11-1203 0 0,-15-39-90 0 0,-1 1 1 0 0,6 27-1 0 0,2 10 226 0 0,1 5-79 0 0,-8-25-131 0 0,2 25 92 0 0,-3-14-28 0 0,-1-19-58 0 0,-2-7 15 0 0,8 27 0 0 0,13 47-3 0 0,-19-69-135 0 0,-5-23-18 0 0,0 0 0 0 0,0 1-1 0 0,0-1 1 0 0,4 9-1 0 0,3 0-30 0 0,-5-8-1 0 0,0-1 0 0 0,-1 0-1 0 0,0 1 1 0 0,0 0 0 0 0,2 6 0 0 0,8 37-1673 0 0,-12-48 1515 0 0,1 0 0 0 0,-1 0 0 0 0,0 0 0 0 0,1 0 0 0 0,-1 0 0 0 0,1 0 0 0 0,-1 0 0 0 0,1 0 0 0 0,0 0 1 0 0,-1 0-1 0 0,1 0 0 0 0,0 0 0 0 0,0 0 0 0 0,1 1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2120 2699 6391 0 0,'0'0'834'0'0,"-19"14"1176"0"0,-5-9 2034 0 0,23-5-3542 0 0,-15 5 915 0 0,9 2-1123 0 0,-1 0 120 0 0,8-7-385 0 0,0 0 1 0 0,1 0-1 0 0,-1 0 1 0 0,0 0-1 0 0,0 0 1 0 0,0 0-1 0 0,0 0 1 0 0,0 0-1 0 0,0 1 0 0 0,0-1 1 0 0,0 0-1 0 0,0 0 1 0 0,0 0-1 0 0,0 0 1 0 0,0 0-1 0 0,0 0 1 0 0,0 0-1 0 0,0 0 1 0 0,0 0-1 0 0,0 0 0 0 0,0 0 1 0 0,0 0-1 0 0,0 0 1 0 0,0 0-1 0 0,0 0 1 0 0,0 0-1 0 0,0 0 1 0 0,0 0-1 0 0,0 0 1 0 0,0 0-1 0 0,0 1 1 0 0,0-1-1 0 0,0 0 0 0 0,0 0 1 0 0,0 0-1 0 0,0 0 1 0 0,0 0-1 0 0,0 0 1 0 0,0 0-1 0 0,0 0 1 0 0,0 0-1 0 0,0 0 1 0 0,1 0 76 0 0,0-1-87 0 0,-1 1-1 0 0,1-1 0 0 0,-1 1 1 0 0,1-1-1 0 0,-1 1 1 0 0,1-1-1 0 0,-1 1 0 0 0,1 0 1 0 0,0-1-1 0 0,-1 1 1 0 0,1 0-1 0 0,0-1 0 0 0,-1 1 1 0 0,1 0-1 0 0,0 0 1 0 0,-1 0-1 0 0,2-1 0 0 0,8-3 203 0 0,13-14-12 0 0,-14 12-93 0 0,-1-1 0 0 0,0 0 0 0 0,0-1 0 0 0,7-8 1 0 0,45-65 213 0 0,-42 61-317 0 0,-9 10 9 0 0,0 0 0 0 0,0 0 1 0 0,-1-1-1 0 0,8-14 0 0 0,0 0-6 0 0,-12 21 3 0 0,-1 0 0 0 0,0 0 0 0 0,0-1 0 0 0,0 0 0 0 0,2-5 0 0 0,6-11-8 0 0,-9 18-11 0 0,0 0 0 0 0,0-1 0 0 0,-1 1 0 0 0,1 0-1 0 0,-1-1 1 0 0,2-6 0 0 0,1-2 42 0 0,-1-3 68 0 0,-3 14-108 0 0,0 0 0 0 0,0 0-1 0 0,0 0 1 0 0,0 0 0 0 0,1 0-1 0 0,-1 1 1 0 0,0-1 0 0 0,1 0-1 0 0,-1 0 1 0 0,1 0 0 0 0,0-2-1 0 0,4-9-5 0 0,-4 0 23 0 0,1-9 26 0 0,-3 18-45 0 0,1 0 0 0 0,1 0 0 0 0,-1 0 0 0 0,0 0 0 0 0,1 0 0 0 0,1-5 0 0 0,-1 5 0 0 0,0 1 0 0 0,-1-1 0 0 0,1 0 0 0 0,-1 0 0 0 0,0 0 0 0 0,0 0 0 0 0,0 1 0 0 0,0-6 0 0 0,-2-30 0 0 0,2 1 0 0 0,0 34 1 0 0,0 0 0 0 0,0-1 0 0 0,0 1 0 0 0,0 0 0 0 0,0 0 0 0 0,1 0 0 0 0,1-6-1 0 0,-1 6-19 0 0,0 0 0 0 0,-1 0-1 0 0,1 0 1 0 0,-1 0 0 0 0,0 0-1 0 0,0 0 1 0 0,0 0 0 0 0,0-5 0 0 0,-2-3-40 0 0,-3-7 204 0 0,-16-43-70 0 0,8 24-22 0 0,11 33-53 0 0,1-1 0 0 0,0 1 0 0 0,0-1 0 0 0,0 0 0 0 0,0-9 0 0 0,-2-12 0 0 0,0 7 0 0 0,-2-20 0 0 0,5 37 0 0 0,-2-27 0 0 0,0 2 0 0 0,-1 0 0 0 0,-10-42 0 0 0,-4 6 118 0 0,15 32-108 0 0,-1 1-10 0 0,2 22 0 0 0,1 1 0 0 0,-1 0 0 0 0,-2-7 0 0 0,1 6 0 0 0,1 0 0 0 0,-1-15 0 0 0,2 16 0 0 0,-1 0 0 0 0,1 0 0 0 0,-1 1 0 0 0,-4-14 0 0 0,-6-16 144 0 0,9 25-75 0 0,-1 1 1 0 0,-6-15-1 0 0,-4-8-42 0 0,-3-7 10 0 0,12 32 25 0 0,1 0-1 0 0,0-1 1 0 0,1 1-1 0 0,-3-14 1 0 0,0-2 46 0 0,-29-91-44 0 0,-12 8-64 0 0,12 32 0 0 0,9 23 160 0 0,17 36-128 0 0,6 12-36 0 0,0-1 0 0 0,0 1 0 0 0,0 0 0 0 0,-1-1 0 0 0,1 1 0 0 0,-1 0 0 0 0,-6-5 0 0 0,5 4 6 0 0,0 0 0 0 0,0 0 0 0 0,1 0-1 0 0,0 0 1 0 0,0 0 0 0 0,0 0 0 0 0,0-1-1 0 0,-2-10 1 0 0,-6-14-2 0 0,6 20 0 0 0,1-1 0 0 0,1 0 0 0 0,-3-15 0 0 0,5 22 0 0 0,0 0 0 0 0,0 0 0 0 0,0 0 0 0 0,-1 0 0 0 0,1 1 0 0 0,-1-1 0 0 0,0 0 0 0 0,0 1 0 0 0,0-1 0 0 0,-1 1 0 0 0,-5-6 0 0 0,-13-20 0 0 0,17 22 8 0 0,0 0 0 0 0,1 0 1 0 0,-3-8-1 0 0,3 7 2 0 0,1 1 1 0 0,-2 0 0 0 0,1 0-1 0 0,-1 1 1 0 0,0-1-1 0 0,-1 1 1 0 0,-9-11 0 0 0,5 5 3 0 0,-1 0 1 0 0,1-1-1 0 0,1 0 1 0 0,-11-22-1 0 0,-1-3-12 0 0,13 29 11 0 0,0 0 0 0 0,0 1 0 0 0,0 0 0 0 0,-1 0 0 0 0,-1 1 0 0 0,1 0 0 0 0,-1 1 0 0 0,-19-11 1 0 0,8-1 174 0 0,7 5-94 0 0,1 3-94 0 0,8 5 0 0 0,-1 1 0 0 0,0 0 0 0 0,0 0 0 0 0,-9-4 0 0 0,-43-30 352 0 0,11 6-160 0 0,39 26-130 0 0,1 0-1 0 0,0-1 1 0 0,0 0-1 0 0,-9-13 1 0 0,8 11-23 0 0,7 8-81 0 0,-16-12-279 0 0,-27-13 321 0 0,40 24 7 0 0,0 0 0 0 0,-1 1-1 0 0,1 0 1 0 0,0-1 0 0 0,-1 1-1 0 0,1 0 1 0 0,-1 1 0 0 0,-5-2-1 0 0,-12-3 30 0 0,6 0-36 0 0,-30-7 0 0 0,22 7 0 0 0,2-1 32 0 0,-1 0 0 0 0,-27-2 0 0 0,22 10-54 0 0,13-1-3 0 0,-22-2 0 0 0,-11-6 155 0 0,29 3-108 0 0,12 5-48 0 0,0 0 0 0 0,0 0 0 0 0,0 0 0 0 0,1 0 0 0 0,-1 1 0 0 0,-8 4-1 0 0,6-3 66 0 0,5-3-39 0 0,-1 1 0 0 0,1-1 0 0 0,-1 1 0 0 0,0-1 0 0 0,1 0 0 0 0,-1-1 0 0 0,1 1 0 0 0,-7-2 0 0 0,6 1 0 0 0,0 1 0 0 0,1-1 0 0 0,-1 1 0 0 0,0 0 0 0 0,0 0 0 0 0,1 0 0 0 0,-7 1 0 0 0,-5 2 0 0 0,10-2-2 0 0,1-1 1 0 0,0 1 0 0 0,-1 0 0 0 0,1 1-1 0 0,0-1 1 0 0,-1 1 0 0 0,1 0-1 0 0,-4 2 1 0 0,3-1 4 0 0,1 0-1 0 0,-1 0 0 0 0,0-1 1 0 0,0 1-1 0 0,0-1 1 0 0,-1-1-1 0 0,1 1 0 0 0,0-1 1 0 0,-8 2-1 0 0,2-1 2 0 0,-15 2-4 0 0,15 0 0 0 0,-1 1 0 0 0,1 0 0 0 0,1 1 0 0 0,-19 12 0 0 0,21-12 0 0 0,0 0 0 0 0,0-1 0 0 0,0 0 0 0 0,-1-1 0 0 0,0 0 0 0 0,1 0 0 0 0,-2-1 0 0 0,1 0 0 0 0,-11 2 0 0 0,-31 8-69 0 0,46-11 83 0 0,0 1-1 0 0,0 0 1 0 0,0-1 0 0 0,0 2 0 0 0,-9 6-1 0 0,0 1-54 0 0,-4 3 13 0 0,14-11 22 0 0,-1 1-1 0 0,0-1 1 0 0,0 0 0 0 0,-7 3-1 0 0,1 0 7 0 0,0 1 0 0 0,-14 10 0 0 0,15-9 0 0 0,7-5 0 0 0,0 0 0 0 0,0 0 0 0 0,1 0 0 0 0,-5 7 0 0 0,-7 8 0 0 0,12-16 0 0 0,0-1 0 0 0,0 1 0 0 0,0 0 0 0 0,0 0 0 0 0,1 0 0 0 0,-1 0 0 0 0,1 0 0 0 0,-1 0 0 0 0,0 3 0 0 0,-8 9 0 0 0,-13 15-41 0 0,10-11 18 0 0,-11 18 23 0 0,15-19 0 0 0,8-15 0 0 0,0 1 0 0 0,0-1 0 0 0,0 0 0 0 0,0 0 0 0 0,0 0 0 0 0,0 0 0 0 0,-1 0 0 0 0,-2 2 0 0 0,-2 3 0 0 0,0 0 0 0 0,-11 14 0 0 0,3-5 0 0 0,8-9 0 0 0,-1 1 0 0 0,-13 16 0 0 0,-10 18 0 0 0,22-32 0 0 0,7-8 0 0 0,-1 0 0 0 0,0 0 0 0 0,1 1 0 0 0,-1-1 0 0 0,1 0 0 0 0,0 1 0 0 0,0-1 0 0 0,0 0 0 0 0,0 1 0 0 0,0-1 0 0 0,0 1 0 0 0,1-1 0 0 0,-1 1 0 0 0,1 0 0 0 0,0-1 0 0 0,0 1 0 0 0,0 0 0 0 0,0-1 0 0 0,0 1 0 0 0,1 4 0 0 0,-1-4 0 0 0,-1-1 0 0 0,1 1 0 0 0,-1 0 0 0 0,0-1 0 0 0,1 1 0 0 0,-1 0 0 0 0,-3 4 0 0 0,-3 11 0 0 0,4-1 0 0 0,3-15 0 0 0,-1-1 0 0 0,1 0 0 0 0,-1 0 0 0 0,1 0 0 0 0,0 0 0 0 0,0 0 0 0 0,-1 0 0 0 0,1 0 0 0 0,0 0 0 0 0,0 1 0 0 0,0-1 0 0 0,0 0 0 0 0,0 0 0 0 0,1 0 0 0 0,-1 0 0 0 0,0 0 0 0 0,0 0 0 0 0,1 1 0 0 0,0 0 0 0 0,1 3 0 0 0,-2-3 0 0 0,0 2 0 0 0,-1-4 0 0 0,0 1 0 0 0,1-1 0 0 0,-1 0 0 0 0,1 0 0 0 0,-1 1 0 0 0,1-1 0 0 0,-1 1 0 0 0,1-1 0 0 0,-1 0 0 0 0,1 1 0 0 0,0-1 0 0 0,-1 1 0 0 0,1-1 0 0 0,0 1 0 0 0,-1 0 0 0 0,1-1 0 0 0,0 1 0 0 0,-1-1 0 0 0,1 1 0 0 0,0-1 0 0 0,0 2 0 0 0,-5 6 22 0 0,5-7 82 0 0,-1 1-135 0 0,1 1 1 0 0,0-1 0 0 0,-1 1 0 0 0,0-1 0 0 0,1 0 0 0 0,-1 0 0 0 0,0 1 0 0 0,-2 2 0 0 0,-2 10-1586 0 0,-2 3-1810 0 0,0 0-4705 0 0,0-7 1411 0 0,3-7 5510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47.870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12 0 13735 0 0,'0'0'1055'0'0,"0"2"-687"0"0,3 13-443 0 0,-3-12-1391 0 0,4 73 186 0 0,23 104 5517 0 0,-18-127-4489 0 0,-7-42 295 0 0,-1-8 2 0 0,0 0 0 0 0,0-1 0 0 0,-1 1 0 0 0,1 0-1 0 0,-1 0 1 0 0,0 4 0 0 0,0-6-121 0 0,-2-16-1158 0 0,2-35-527 0 0,1-1 1 0 0,12-72-1 0 0,-10 105 1968 0 0,0 0 0 0 0,2 1 0 0 0,0 0 0 0 0,16-35 3235 0 0,-22 60-2725 0 0,-5 17-888 0 0,-14 30 731 0 0,-16 73 1 0 0,9-27 686 0 0,11-33-575 0 0,15-59-695 0 0,-1 0 0 0 0,2 0 0 0 0,0 0 0 0 0,0 0 0 0 0,2 14 0 0 0,-1-15 1249 0 0,45-48-19370 0 0,-37 26 17704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48.489"/>
    </inkml:context>
    <inkml:brush xml:id="br0">
      <inkml:brushProperty name="width" value="0.1" units="cm"/>
      <inkml:brushProperty name="height" value="0.2" units="cm"/>
      <inkml:brushProperty name="color" value="#996633"/>
      <inkml:brushProperty name="tip" value="rectangle"/>
      <inkml:brushProperty name="rasterOp" value="maskPen"/>
    </inkml:brush>
  </inkml:definitions>
  <inkml:trace contextRef="#ctx0" brushRef="#br0">123 106 13791 0 0,'0'0'1062'0'0,"-3"9"-652"0"0,2-4-162 0 0,1 0 0 0 0,-1 0 0 0 0,1 0-1 0 0,1 6 1 0 0,-1 14 13 0 0,-23 89 277 0 0,14-80-415 0 0,2 1 0 0 0,-3 39 0 0 0,9-58-4 0 0,-1 87 730 0 0,12-118-569 0 0,4-31-1011 0 0,-1-1 0 0 0,11-91 0 0 0,-16 13 438 0 0,-8 91 201 0 0,2-1 0 0 0,1 1 0 0 0,9-37-1 0 0,-11 70 877 0 0,-1 43 536 0 0,-27 299 1434 0 0,-18 122-1267 0 0,38-419-1563 0 0,3-8-441 0 0,-3-1-1 0 0,-1 0 0 0 0,-19 54 1 0 0,27-88 435 0 0,0-1 0 0 0,-1 1 0 0 0,1 0 0 0 0,-1 0 0 0 0,1 0 0 0 0,0 0 0 0 0,-1-1 0 0 0,0 1 0 0 0,1 0 0 0 0,-1 0 0 0 0,1-1 0 0 0,-1 1 0 0 0,0 0 0 0 0,-1 0 0 0 0,2-1 3 0 0,0 0 0 0 0,-1 0 0 0 0,1 0 0 0 0,0 0-1 0 0,-1 0 1 0 0,1 0 0 0 0,0 0 0 0 0,0 0-1 0 0,-1 0 1 0 0,1 0 0 0 0,0 0 0 0 0,0 0-1 0 0,-1 0 1 0 0,1 0 0 0 0,0-1 0 0 0,-1 1 0 0 0,1 0-1 0 0,0 0 1 0 0,0 0 0 0 0,0 0 0 0 0,-1-1-1 0 0,1 1 1 0 0,0 0 0 0 0,0 0 0 0 0,0 0-1 0 0,-1-1 1 0 0,1 1 0 0 0,0 0 0 0 0,0-1 0 0 0,-2-2-809 0 0,0-1 0 0 0,1 1 0 0 0,-1-1 0 0 0,1 1 0 0 0,-1-8 1 0 0,-1-11-3203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54.37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21 7199 0 0,'36'-19'5164'0'0,"-35"19"-5056"0"0,19-1 596 0 0,-17 2-566 0 0,1 0-1 0 0,0 1 0 0 0,-1 0 0 0 0,0-1 1 0 0,1 1-1 0 0,-1 1 0 0 0,0-1 1 0 0,0 0-1 0 0,0 1 0 0 0,0-1 1 0 0,0 1-1 0 0,-1 0 0 0 0,5 6 0 0 0,3 3 241 0 0,-2 1-139 0 0,-7-11-202 0 0,0-1 0 0 0,0 1-1 0 0,0 0 1 0 0,0 0-1 0 0,0-1 1 0 0,1 1 0 0 0,1 2-1 0 0,18 18 496 0 0,-16-17-400 0 0,0 0 1 0 0,-1 0-1 0 0,11 8 1 0 0,10 7-27 0 0,-19-16-106 0 0,-1-1 0 0 0,0 1 0 0 0,0 1 0 0 0,6 6 0 0 0,0 0 0 0 0,-2-1 79 0 0,-1-1-1 0 0,1 2 0 0 0,-2-1 1 0 0,9 16-1 0 0,-13-22 23 0 0,1 0-1 0 0,0 0 1 0 0,0 0 0 0 0,0 0-1 0 0,1-1 1 0 0,-1 0-1 0 0,9 5 1 0 0,-11-7-98 0 0,-1 0 10 0 0,0 0 0 0 0,0 0-1 0 0,0 0 1 0 0,0-1-1 0 0,0 2 1 0 0,0-1 0 0 0,-1 0-1 0 0,1 0 1 0 0,0 0 0 0 0,-1 0-1 0 0,2 2 1 0 0,4 7 27 0 0,5 3 114 0 0,-9-12-110 0 0,1 0 0 0 0,-1 0 0 0 0,0 1 0 0 0,0-1 0 0 0,0 1 0 0 0,1-1 0 0 0,-2 1 0 0 0,1 0 0 0 0,0 0 0 0 0,3 4 0 0 0,0-2-52 0 0,0-1 1 0 0,1 1 0 0 0,-1-1 0 0 0,1 0 0 0 0,0-1 0 0 0,6 3 0 0 0,-6-3 98 0 0,38 17 522 0 0,-39-16-561 0 0,-1-1-1 0 0,1 0 0 0 0,0 1 1 0 0,0-2-1 0 0,6 2 0 0 0,-8-1-19 0 0,1-1-1 0 0,-1 1 1 0 0,1-1 0 0 0,-1 1-1 0 0,0 0 1 0 0,6 4 0 0 0,9 6 13 0 0,-8-7-34 0 0,0 1 0 0 0,-1 0 1 0 0,15 13-1 0 0,16 11 264 0 0,-4-10 98 0 0,-31-17-201 0 0,4 0-307 0 0,-1 1 1 0 0,12 7-1 0 0,-14-7 135 0 0,1 0 0 0 0,12 6 0 0 0,19 4 130 0 0,11 5 276 0 0,-28-12-406 0 0,-18-6 0 0 0,1 1 0 0 0,0-1 0 0 0,0 0 0 0 0,0 0 0 0 0,7 1 0 0 0,6-1 80 0 0,0 0 0 0 0,-1 2 0 0 0,1 0 0 0 0,30 9 0 0 0,-23 0-80 0 0,39 13 235 0 0,-56-22-214 0 0,52 23 123 0 0,-51-17-30 0 0,-7-8-109 0 0,-1-1 0 0 0,1 1 0 0 0,-1 0-1 0 0,1 0 1 0 0,-1-1 0 0 0,1 1 0 0 0,0 0-1 0 0,0-1 1 0 0,-1 1 0 0 0,1 0 0 0 0,0-1-1 0 0,1 1 1 0 0,4 2 35 0 0,1 1 0 0 0,0-1-1 0 0,-1 1 1 0 0,7 6 0 0 0,39 22 289 0 0,-29-20-238 0 0,-21-10-80 0 0,0 0 0 0 0,0-1 1 0 0,1 1-1 0 0,-1-1 0 0 0,1 0 1 0 0,-1 0-1 0 0,1 0 0 0 0,-1 0 0 0 0,4 1 1 0 0,7 2 3 0 0,-4-1 14 0 0,4 2-5 0 0,5 9-84 0 0,0-2 121 0 0,5 3 258 0 0,-13-5-257 0 0,0-1 0 0 0,17 14 1 0 0,-20-18-58 0 0,2-1 15 0 0,0 0 1 0 0,1-1-1 0 0,12 3 0 0 0,4 0 379 0 0,-25-6-335 0 0,18 8 64 0 0,-4-2-182 0 0,5 2-91 0 0,-14-4 141 0 0,0-1 0 0 0,0-1 0 0 0,0 1 0 0 0,1-1 0 0 0,-1 0-1 0 0,10 1 1 0 0,8 3 136 0 0,-17-4-114 0 0,0-1 1 0 0,1 0-1 0 0,-1 0 0 0 0,0-1 1 0 0,8 0-1 0 0,-8 0-4 0 0,-1 0 0 0 0,1 0 0 0 0,0 0 0 0 0,0 1 0 0 0,-1 0 0 0 0,10 3 0 0 0,-9-2 0 0 0,0 0-1 0 0,0-1 1 0 0,11 2 0 0 0,18 3 48 0 0,-10 1-50 0 0,-18-6-12 0 0,0 1 0 0 0,0 1 0 0 0,0 0-1 0 0,0 0 1 0 0,9 5 0 0 0,-12-6 0 0 0,1 1 0 0 0,-1-1 0 0 0,1 0 0 0 0,-1-1 0 0 0,13 2 0 0 0,4 2 0 0 0,15 5 8 0 0,79 20 59 0 0,-89-26-40 0 0,-19-3-21 0 0,-1 0 1 0 0,1 1-1 0 0,11 3 1 0 0,-6-2-7 0 0,-12-3 0 0 0,1 1 0 0 0,0-1 0 0 0,0 0 0 0 0,0 1 0 0 0,-1-1 0 0 0,1 1 0 0 0,0 0 0 0 0,1 1 0 0 0,27 10 69 0 0,-25-10-54 0 0,1 0 0 0 0,-1 0 0 0 0,0 0 1 0 0,0 1-1 0 0,5 3 0 0 0,-6-3-15 0 0,1 0 0 0 0,0 0 0 0 0,9 4 0 0 0,-8-7-16 0 0,-5 0-60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55.43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36 1 10911 0 0,'0'0'45'0'0,"1"0"0"0"0,-1 0-1 0 0,0 0 1 0 0,1 0-1 0 0,-1 0 1 0 0,0 0 0 0 0,1 0-1 0 0,-1 0 1 0 0,1 0 0 0 0,-1 0-1 0 0,0 0 1 0 0,0 0-1 0 0,1 1 1 0 0,-1-1 0 0 0,0 0-1 0 0,1 0 1 0 0,-1 0-1 0 0,0 0 1 0 0,1 1 0 0 0,-1-1-1 0 0,0 0 1 0 0,0 0 0 0 0,1 1-1 0 0,-1-1 1 0 0,0 0-1 0 0,0 0 1 0 0,0 1 0 0 0,1-1-1 0 0,-1 0 1 0 0,0 1 0 0 0,0-1-1 0 0,0 0 1 0 0,0 1-1 0 0,0-1 1 0 0,0 0 0 0 0,0 1-1 0 0,0-1 1 0 0,1 0 0 0 0,-1 1-1 0 0,0-1 1 0 0,0 0-1 0 0,-1 1 1 0 0,1-1 0 0 0,0 0-1 0 0,0 1 1 0 0,0-1-1 0 0,0 0 1 0 0,0 1 0 0 0,0-1-1 0 0,0 0 1 0 0,-1 1 0 0 0,1 0 50 0 0,0 0 0 0 0,-1 0 1 0 0,1 0-1 0 0,0 0 1 0 0,0 0-1 0 0,0 0 1 0 0,0 0-1 0 0,0 0 1 0 0,0 0-1 0 0,0 0 1 0 0,0 0-1 0 0,1 2 1 0 0,1 22 1870 0 0,0 6-998 0 0,0-17-582 0 0,2 6-297 0 0,-4-18-168 0 0,1 1 1 0 0,-1-1-1 0 0,1 0 0 0 0,-1 0 1 0 0,0 1-1 0 0,0-1 1 0 0,0 5-1 0 0,1 11 344 0 0,-1 9 1110 0 0,-1-7-761 0 0,1-18-573 0 0,0 1 0 0 0,0 0 0 0 0,0 0 0 0 0,-1 0 0 0 0,1 0 0 0 0,-2 3 0 0 0,1-3-20 0 0,0 0 0 0 0,1 0 0 0 0,-1 0 0 0 0,1 0 0 0 0,0 0 0 0 0,-1 4 0 0 0,-1 20 67 0 0,-1-6 52 0 0,-11 67 618 0 0,4-44-758 0 0,6-26 0 0 0,3-15 0 0 0,0 0 0 0 0,0 0 0 0 0,0 0 0 0 0,1 0 0 0 0,-1 6 0 0 0,-1 9-5 0 0,0 4 118 0 0,-2 17 237 0 0,2 0-28 0 0,3-2-198 0 0,1-2-124 0 0,3 1 145 0 0,-5-28-81 0 0,1 1-1 0 0,4 14 1 0 0,-1 12 112 0 0,-2 3-176 0 0,-2 2 0 0 0,2 0 64 0 0,-1 4-11 0 0,-2-4 118 0 0,1-22-140 0 0,0-16-26 0 0,0 0 0 0 0,0 1 0 0 0,0-1 0 0 0,0 0 1 0 0,0 1-1 0 0,1-1 0 0 0,0 3 0 0 0,1 17-5 0 0,-1-3 0 0 0,1 25 11 0 0,4 2 106 0 0,-4-2-102 0 0,-1-3 154 0 0,-1-25-145 0 0,1 7 16 0 0,0 0-40 0 0,-2-4 0 0 0,-1 18 64 0 0,1 2-64 0 0,0-22 0 0 0,1-14 0 0 0,0 0 0 0 0,0 0 0 0 0,0 0 0 0 0,0 0 0 0 0,0-1 0 0 0,2 5 0 0 0,-1-1 6 0 0,-1 0 0 0 0,1 0 0 0 0,-1 0-1 0 0,0 10 1 0 0,-1-11-1 0 0,1 0 0 0 0,0 1 0 0 0,1-1 0 0 0,-1 0 0 0 0,1 0 0 0 0,2 9 0 0 0,-3-11-5 0 0,1-1 0 0 0,-1 0 0 0 0,1 0 0 0 0,-1 1 0 0 0,0-1 0 0 0,0 5 0 0 0,1 13 0 0 0,2 14 64 0 0,-2-16-64 0 0,-1-16 0 0 0,0-1 0 0 0,0 1 0 0 0,0 0 0 0 0,0 0 0 0 0,0 0 0 0 0,0-1 0 0 0,0 1 0 0 0,1 0 0 0 0,-1 0 0 0 0,1-1 0 0 0,0 3 0 0 0,2 10-31 0 0,-2-12 26 0 0,-1-1 1 0 0,0 1-1 0 0,0-1 1 0 0,1 1-1 0 0,-1-1 1 0 0,1 1-1 0 0,-1 0 1 0 0,2 2-1 0 0,2 5 5 0 0,2 2 0 0 0,7 2-16 0 0,-11-12-120 0 0,-1 0 0 0 0,0 0-1 0 0,1 0 1 0 0,-1 0 0 0 0,1 0 0 0 0,-1 0-1 0 0,1 0 1 0 0,0 0 0 0 0,-1-1-1 0 0,1 1 1 0 0,0 0 0 0 0,2 0 0 0 0,11 3-2103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57.24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102 121 6335 0 0,'-1'-6'191'0'0,"1"1"0"0"0,-1 0 0 0 0,1 0 0 0 0,-2-1 0 0 0,1 1 0 0 0,-4-9-1 0 0,3-18 6518 0 0,5 39-6398 0 0,0-1 0 0 0,0 1 1 0 0,-1 0-1 0 0,1 0 0 0 0,-2 0 0 0 0,3 13 0 0 0,-1 0 10 0 0,0-4-146 0 0,-2 0 1 0 0,0 1-1 0 0,-1 0 1 0 0,0-1-1 0 0,-4 19 1 0 0,1 9 233 0 0,-4 17-111 0 0,4-34 166 0 0,-1 39 1 0 0,4-22-114 0 0,-1-21-252 0 0,4 33 0 0 0,3 13-98 0 0,0 6 92 0 0,-3-13 112 0 0,-2-49-179 0 0,-1 1 0 0 0,-1-1 0 0 0,-3 17 0 0 0,0 5 11 0 0,-4 17-36 0 0,-1 7 0 0 0,1-1 110 0 0,6-33 53 0 0,0 7-36 0 0,2-21-147 0 0,-1 0 0 0 0,0 0 0 0 0,-3 13 0 0 0,-5 28 10 0 0,7-38 6 0 0,2-12 20 0 0,0 0 1 0 0,0 1-1 0 0,0-1 1 0 0,0 0-1 0 0,-1 0 1 0 0,1 1-1 0 0,-1-1 1 0 0,1 0-1 0 0,-1 0 1 0 0,0 0-1 0 0,0 0 1 0 0,-2 3-1 0 0,2-4-76 0 0,1 2 36 0 0,0-1 21 0 0,0-1 0 0 0,0 0 0 0 0,0 0 0 0 0,0 0 0 0 0,0 0-1 0 0,0 0 1 0 0,0 0 0 0 0,1 0 0 0 0,-1 0 0 0 0,1 0 0 0 0,0 1 0 0 0,2 11 60 0 0,-3-1-13 0 0,0-11-13 0 0,0 1 1 0 0,0 0-1 0 0,0-1 1 0 0,0 1 0 0 0,0 0-1 0 0,0 0 1 0 0,0-1 0 0 0,-1 3-1 0 0,2 20-15 0 0,-2-19-27 0 0,0 2 4 0 0,3-3 9 0 0,-9-45-178 0 0,2 15 115 0 0,-1-5 42 0 0,5 25 19 0 0,-1 1 0 0 0,1 0 0 0 0,0-1 0 0 0,0-9 0 0 0,-1-12 0 0 0,-17-132-64 0 0,15 122 64 0 0,2 11 0 0 0,1-39 0 0 0,-2-37-53 0 0,4 61 41 0 0,-1 21 13 0 0,3-22-1 0 0,0-3 0 0 0,2-10 0 0 0,0 17 0 0 0,0-44 0 0 0,-1 7 0 0 0,-3 34 41 0 0,1-8 57 0 0,1 19-34 0 0,-3 20-49 0 0,1 0 0 0 0,3-13 0 0 0,1-8-35 0 0,4-10-56 0 0,-6 32 77 0 0,1-3-13 0 0,0 0 0 0 0,0 1 0 0 0,1-1 0 0 0,1 1-1 0 0,13-20 1 0 0,15-9-111 0 0,-30 36-398 0 0,0 0 1 0 0,0 0-1 0 0,1 1 0 0 0,-1-1 0 0 0,1 1 0 0 0,0 0 0 0 0,6-3 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9:58.41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119 1 6159 0 0,'4'3'8475'0'0,"-13"18"-7733"0"0,2 1-1 0 0,-7 33 1 0 0,-3 12-220 0 0,8-34-85 0 0,-2 9 22 0 0,5-11-271 0 0,-2 13 100 0 0,3-11-49 0 0,3-24-147 0 0,0 0 1 0 0,0 16 0 0 0,1 6 115 0 0,-7 37-1 0 0,-1 18 75 0 0,6-46-284 0 0,-1 16 15 0 0,2-14 36 0 0,0-27 20 0 0,2 21 0 0 0,-1-1 79 0 0,1-27-115 0 0,-1-1 0 0 0,1 1 0 0 0,1 0 0 0 0,0 0 0 0 0,1 9 0 0 0,5 31-3 0 0,-2-8 14 0 0,0 11 61 0 0,-3-21-46 0 0,2 52 18 0 0,1 5 0 0 0,-4-46-82 0 0,-1-30 47 0 0,0 1 0 0 0,2 12 1 0 0,6 53 339 0 0,-3-11-382 0 0,-2-27 0 0 0,-2-20 0 0 0,-1 7 0 0 0,1 11 0 0 0,5 22 74 0 0,-4-50-48 0 0,8 28 173 0 0,3 2-39 0 0,-11-32-252 0 0,-2-5 75 0 0,1-1 1 0 0,-1 0-1 0 0,0 0 1 0 0,1 1 0 0 0,-1-1-1 0 0,1 0 1 0 0,-1 0 0 0 0,1 0-1 0 0,0 0 1 0 0,0 0-1 0 0,-1 0 1 0 0,1 0 0 0 0,0 0-1 0 0,0 0 1 0 0,0 0 0 0 0,1 1-1 0 0,-2-2 12 0 0,1 0 0 0 0,-1 1 0 0 0,0-1 0 0 0,0 0 0 0 0,0 0 0 0 0,1 1 0 0 0,-1-1 0 0 0,0 0 0 0 0,0 0 0 0 0,1 0 0 0 0,-1 0 0 0 0,0 0-1 0 0,0 1 1 0 0,1-1 0 0 0,-1 0 0 0 0,0 0 0 0 0,1 0 0 0 0,-1 0 0 0 0,0 0 0 0 0,0 0 0 0 0,1 0 0 0 0,-1 0 0 0 0,0 0 0 0 0,1 0 0 0 0,-1 0 0 0 0,0 0 0 0 0,1 0 0 0 0,-1 0 0 0 0,0-1 0 0 0,0 1-1 0 0,1 0 1 0 0,-1 0 0 0 0,0 0 0 0 0,0 0 0 0 0,1 0 0 0 0,-1-1 0 0 0,0 1 0 0 0,0 0 0 0 0,1 0 0 0 0,-1 0 0 0 0,0-1 0 0 0,0 1 0 0 0,0 0 0 0 0,1 0 0 0 0,-1-1 0 0 0,4-8-219 0 0,-2-3-143 0 0,-1 1 9 0 0,0-1-1 0 0,-1 0 0 0 0,0 1 0 0 0,-1-1 0 0 0,-4-22 1 0 0,0-17-111 0 0,0-43 4 0 0,-1-14 281 0 0,8-37 421 0 0,1 87-99 0 0,4-58 159 0 0,17-101 234 0 0,-19 182-518 0 0,30-165 80 0 0,19 7-334 0 0,-36 133-234 0 0,8-20-1947 0 0,21-43-6116 0 0,-35 89 6068 0 0,-10 25 1634 0 0,1 0-1 0 0,0 0 1 0 0,6-10-1 0 0,7-7 153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00.56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148 104 5927 0 0,'6'0'73'0'0,"1"1"0"0"0,-1-2 0 0 0,1 1 0 0 0,-1-1 0 0 0,1 1 0 0 0,11-5 0 0 0,38-15-1158 0 0,-23 7 889 0 0,30-14 1986 0 0,-40 15-234 0 0,1 0 235 0 0,-3-1 1824 0 0,-32 18-3125 0 0,1 1-333 0 0,0-1-1 0 0,-9 8 1 0 0,-20 12-147 0 0,-41 17-10 0 0,16-10 126 0 0,29-8 196 0 0,47-19-226 0 0,-7-4-96 0 0,1 0 0 0 0,-1 0 0 0 0,0-1 0 0 0,1 0 0 0 0,-1 0 0 0 0,0 0 0 0 0,1-1 0 0 0,-1 0 0 0 0,6-2 0 0 0,23-1 0 0 0,-27 4 0 0 0,-1-1 0 0 0,1 1 0 0 0,-1-1 0 0 0,13-4 0 0 0,25-2-53 0 0,-37 7 42 0 0,-2 0 34 0 0,-5 0-15 0 0,0 0-1 0 0,0 0 1 0 0,1 0 0 0 0,-1 1-1 0 0,0-1 1 0 0,0 0 0 0 0,0 0-1 0 0,0 0 1 0 0,0 1 0 0 0,0-1-1 0 0,0 0 1 0 0,0 0 0 0 0,0 0-1 0 0,0 1 1 0 0,0-1 0 0 0,0 0-1 0 0,0 0 1 0 0,0 0 0 0 0,0 1-1 0 0,0-1 1 0 0,0 0 0 0 0,0 0-1 0 0,0 0 1 0 0,0 1 0 0 0,-1-1-1 0 0,1 0 1 0 0,0 0 0 0 0,0 0-1 0 0,0 1 1 0 0,0-1 0 0 0,0 0-1 0 0,0 0 1 0 0,-1 0 0 0 0,1 1-1 0 0,-5 6 126 0 0,-3 0-76 0 0,-1 0 0 0 0,0-1 0 0 0,0-1 0 0 0,0 1-1 0 0,-1-1 1 0 0,0-1 0 0 0,-15 5 0 0 0,-5 3-32 0 0,-89 32 39 0 0,30-14-64 0 0,87-30 0 0 0,-1 1 0 0 0,1 0 0 0 0,0-1 0 0 0,-1 0 0 0 0,1 1 0 0 0,0-1 0 0 0,-1 0 0 0 0,-3 0 0 0 0,4 0 0 0 0,0-2-167 0 0,4-3 16 0 0,10-5-121 0 0,-9 8 173 0 0,6-5-77 0 0,1 1-1 0 0,0 1 1 0 0,0-1 0 0 0,0 1-1 0 0,0 1 1 0 0,15-4 0 0 0,17-8-229 0 0,100-40-2588 0 0,46-28-6731 0 0,-154 69 8937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00.92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336 0 4519 0 0,'-1'1'347'0'0,"-3"2"-298"0"0,-1-1-1 0 0,1 0 1 0 0,-1 1-1 0 0,1-2 1 0 0,-9 3-1 0 0,-4 2 536 0 0,-20 7 688 0 0,24-9-870 0 0,1 0 1 0 0,0 1-1 0 0,-17 10 0 0 0,-68 35 86 0 0,32-17-1029 0 0,64-33 534 0 0,0 1 0 0 0,0 0 0 0 0,0-1 0 0 0,0 1 0 0 0,0-1 0 0 0,-1 1 0 0 0,1-1 0 0 0,0 0 0 0 0,-1 0 0 0 0,1 1 0 0 0,-2-1 0 0 0,2 0-76 0 0,58-14-1728 0 0,38-13-2566 0 0,-65 20 3104 0 0,4 1 787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01.26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109 0 6103 0 0,'0'0'471'0'0,"0"2"-168"0"0,0-1 1 0 0,-1 1-1 0 0,1-1 0 0 0,0 1 0 0 0,-1-1 1 0 0,1 1-1 0 0,-1-1 0 0 0,0 2 0 0 0,-30 13 4200 0 0,21-10-3726 0 0,10-6-679 0 0,-1 1 0 0 0,0 0 0 0 0,0-1-1 0 0,1 1 1 0 0,-1-1 0 0 0,0 1 0 0 0,0-1 0 0 0,0 1 0 0 0,1-1-1 0 0,-1 0 1 0 0,0 0 0 0 0,0 1 0 0 0,0-1 0 0 0,0 0-1 0 0,0 0 1 0 0,-1 0 0 0 0,3 1-254 0 0,1-1 1 0 0,0 1-1 0 0,0 0 1 0 0,-1 0-1 0 0,1-1 1 0 0,-1 1 0 0 0,1 0-1 0 0,2 2 1 0 0,8 5-1023 0 0,28 3-2842 0 0,15 7-3900 0 0,-70-6 10705 0 0,-40 9 1230 0 0,31-13-3188 0 0,-38 6 0 0 0,47-15-993 0 0,13 1 84 0 0,15-11-1880 0 0,-6 7 1785 0 0,-1 1 0 0 0,1-1 0 0 0,0 1 0 0 0,0 1 0 0 0,14-5 0 0 0,4-1 145 0 0,-17 6-240 0 0,-1 0 0 0 0,0 0 0 0 0,1 1 0 0 0,11-2 0 0 0,-5-1-2187 0 0,-4 0 398 0 0,2 1 1525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2.07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5383 0 0,'0'0'1371'0'0,"9"4"376"0"0,11 4 1866 0 0,-13-7-4501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1588 5639 0 0,'0'0'1688'0'0,"14"-15"58"0"0,-4-4-334 0 0,-7 15-1055 0 0,0-1 0 0 0,-1 1 1 0 0,0-1-1 0 0,3-9 0 0 0,7-16 587 0 0,13-40-264 0 0,-17 33-97 0 0,14-73 554 0 0,-17 80-840 0 0,-3 15-206 0 0,1-1-1 0 0,-2 1 1 0 0,0-31-1 0 0,-1 5-37 0 0,-2 28 17 0 0,1 1 0 0 0,1-1 0 0 0,1-19 0 0 0,-1-18 98 0 0,0-36-168 0 0,1 47 0 0 0,-2 9-2 0 0,1 22 6 0 0,0 0 1 0 0,-3-16-1 0 0,-11-77 25 0 0,4 21 176 0 0,8 54-49 0 0,-11-49 1 0 0,-1 16-147 0 0,11 48 39 0 0,0-1 1 0 0,1 1-1 0 0,1-1 0 0 0,-1-20 0 0 0,1 15 24 0 0,-4-22 0 0 0,1 22-73 0 0,0 0 0 0 0,-1 1 0 0 0,-1 0 0 0 0,-8-17 0 0 0,11 28 0 0 0,1-1 0 0 0,-1 0 0 0 0,1 0 0 0 0,0 0 0 0 0,-1-11 0 0 0,2 13 0 0 0,1 1 0 0 0,0 0 0 0 0,-1 0 0 0 0,1 0 0 0 0,-1 0 0 0 0,-1-5 0 0 0,-4-17 0 0 0,-11-19 16 0 0,13 31 123 0 0,4 12-137 0 0,-1 1 0 0 0,1-1-1 0 0,-1 0 1 0 0,1 1-1 0 0,0-1 1 0 0,0 0 0 0 0,-1 1-1 0 0,1-1 1 0 0,0 0-1 0 0,0 1 1 0 0,0-1 0 0 0,0 0-1 0 0,0 1 1 0 0,0-1-1 0 0,0 0 1 0 0,0 0 0 0 0,0 1-1 0 0,0-1 1 0 0,0 0-1 0 0,0 1 1 0 0,0-1 0 0 0,1 0-1 0 0,-1 0-2 0 0,0 0 0 0 0,0-1 0 0 0,0 1 0 0 0,0-1 1 0 0,0 1-1 0 0,0-1 0 0 0,0 0 0 0 0,0 1 0 0 0,0-1 1 0 0,-1 1-1 0 0,1-1 0 0 0,-1 1 0 0 0,1-1 0 0 0,-1 1 0 0 0,0 0 1 0 0,1-1-1 0 0,-1 1 0 0 0,-1-2 0 0 0,0-3-83 0 0,-2 4 115 0 0,-4-4 38 0 0,-1 0-15 0 0,4 5-44 0 0,5 1-10 0 0,-1-1 0 0 0,1 1 0 0 0,0 0 0 0 0,-1 0 0 0 0,1 0 0 0 0,-1 0 0 0 0,1 0 0 0 0,-1 0 0 0 0,1-1 0 0 0,-1 1 0 0 0,1 0 0 0 0,-1 0 0 0 0,1 0 0 0 0,-1 1 0 0 0,1-1 0 0 0,0 0 0 0 0,-1 0 0 0 0,1 0 0 0 0,-1 0 0 0 0,1 0 0 0 0,-1 0 0 0 0,1 1 0 0 0,0-1 0 0 0,-1 0 0 0 0,1 0 0 0 0,-1 1 0 0 0,1-1 0 0 0,0 0 0 0 0,-1 0 0 0 0,0 1 0 0 0,-1 3 0 0 0,-20 11 111 0 0,17-11-83 0 0,-5 9 25 0 0,4-10-66 0 0,-29 17 90 0 0,3 0 115 0 0,31-19-185 0 0,-1 0-1 0 0,1 0 0 0 0,0 0 1 0 0,0 0-1 0 0,0 0 1 0 0,-1 1-1 0 0,1-1 0 0 0,0 0 1 0 0,0 2-1 0 0,-12 14-6 0 0,5-6-95 0 0,7-11 88 0 0,0 1-1 0 0,0 0 0 0 0,1-1 0 0 0,-1 1 0 0 0,0 0 0 0 0,1 0 0 0 0,-1 0 0 0 0,0 0 0 0 0,1-1 1 0 0,-1 1-1 0 0,1 0 0 0 0,-1 2 0 0 0,-7 5 256 0 0,9-6-238 0 0,-12 14 4 0 0,10-14 9 0 0,-8 9 7 0 0,-3 3-118 0 0,8-11 72 0 0,4-3-61 0 0,-3 28-17238 0 0,4-22 16659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4.21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0 156 7023 0 0,'0'0'542'0'0,"2"0"-353"0"0,8 1 37 0 0,1-1 0 0 0,0-1 1 0 0,-1 1-1 0 0,1-1 0 0 0,17-5 0 0 0,9 0 524 0 0,219-33 1618 0 0,-157 22-2248 0 0,-8 2-46 0 0,124-11-90 0 0,-119 14-176 0 0,25-2-1118 0 0,-16 7-1606 0 0,79-5-4084 0 0,-151 11 6466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5.40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1101 6215 0 0,'0'0'479'0'0,"11"-16"-307"0"0,-3 8-239 0 0,20-63 1491 0 0,-26 68-1344 0 0,0-1 0 0 0,0 1 0 0 0,1 0 0 0 0,4-5-1 0 0,10-13 404 0 0,-14 14-311 0 0,1 0 1 0 0,0 1 0 0 0,0 0-1 0 0,0-1 1 0 0,11-9 0 0 0,33-41 691 0 0,21-23-1046 0 0,-33 35 113 0 0,44-62-108 0 0,-52 73-248 0 0,32-51 0 0 0,-33 43 117 0 0,-12 21 38 0 0,-1-2-1 0 0,13-28 0 0 0,-1-16-2239 0 0,-3 0-1 0 0,22-109 0 0 0,-32 116 1907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5.85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1 557 10223 0 0,'6'-8'157'0'0,"0"0"0"0"0,0-1 0 0 0,-1 0 0 0 0,-1 0 0 0 0,1 0 0 0 0,5-17 0 0 0,11-22 90 0 0,11-22 373 0 0,-10 19-434 0 0,-1 0-170 0 0,-14 33-446 0 0,16-34 0 0 0,3-3-1123 0 0,-2 4-1354 0 0,-21 43 1801 0 0,1 0 0 0 0,3-14 0 0 0,3-7-1466 0 0,-2 14 1878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7.51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444 1 5383 0 0,'1'4'116'0'0,"0"0"0"0"0,0 0 0 0 0,0 1 0 0 0,-1-1 0 0 0,1 0-1 0 0,-1 1 1 0 0,0-1 0 0 0,-1 6 0 0 0,-8 37 832 0 0,2-14-127 0 0,-11 48 172 0 0,5-28-666 0 0,-22 69 77 0 0,23-72 89 0 0,-22 59 0 0 0,-11 28-62 0 0,12-33-432 0 0,8-25 0 0 0,-23 59-172 0 0,32-93-70 0 0,-11 58 0 0 0,3-7-233 0 0,-23 38-1144 0 0,10-48-4034 0 0,27-63 3888 0 0,2-1 1086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7.88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250 1 5927 0 0,'1'6'97'0'0,"0"-1"-1"0"0,0 1 0 0 0,0 0 0 0 0,-1 0 0 0 0,0 0 0 0 0,0 0 1 0 0,-1 0-1 0 0,-1 8 0 0 0,1-2 360 0 0,-1 0 232 0 0,-1 1 0 0 0,-7 20 0 0 0,-1 2 257 0 0,-26 81 1529 0 0,26-84-2008 0 0,-41 95-57 0 0,45-110-496 0 0,0 0-1 0 0,-18 29 1 0 0,19-38-738 0 0,0 0 0 0 0,0 0 0 0 0,-13 12 0 0 0,-28 6-8693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8.52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1 164 7079 0 0,'18'1'209'0'0,"0"-1"-1"0"0,0 0 1 0 0,29-5-1 0 0,53-16-348 0 0,-80 16 193 0 0,2 0-87 0 0,138-36 443 0 0,-111 28-266 0 0,1 3 1 0 0,54-5-1 0 0,-6 8 115 0 0,-1 0 204 0 0,93-11-1287 0 0,-35 5-4936 0 0,-123 10 4106 0 0,2 2 1016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18.89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99 10223 0 0,'19'-3'904'0'0,"1"-3"-720"0"0,-1-3-184 0 0,8 0 0 0 0,8 1-576 0 0,-2-2-160 0 0,-1-1-24 0 0,2 1-8 0 0,1 1-960 0 0,-4 2-200 0 0,-4 0-40 0 0,1 1-8 0 0,1 3 1584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20.22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34 6911 0 0,'3'0'60'0'0,"-1"1"0"0"0,1-1 0 0 0,0 0 0 0 0,0 0 0 0 0,-1 0 0 0 0,1-1 0 0 0,0 1-1 0 0,0-1 1 0 0,-1 1 0 0 0,6-3 0 0 0,-3-1-156 0 0,3-2 217 0 0,1 0-1 0 0,12-8 0 0 0,-21 15-275 0 0,-1 0 0 0 0,0-1 0 0 0,0 1 0 0 0,1 0 0 0 0,-1-1 0 0 0,0 1 0 0 0,1 0 0 0 0,-1 0 0 0 0,1 0 0 0 0,-1 0 0 0 0,1 0 0 0 0,-1 0 0 0 0,1 1-1 0 0,-8 10-1826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3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286 405 8839 0 0,'0'0'680'0'0,"10"-12"-400"0"0,-5 8-224 0 0,2-4 80 0 0,1 1 1 0 0,13-10 0 0 0,-12 10 46 0 0,18-17 1 0 0,3-3-21 0 0,-26 24 129 0 0,-1-1 0 0 0,0 1 0 0 0,0-1 0 0 0,5-7 0 0 0,-7 10 120 0 0,1 1 1142 0 0,-6 4-1161 0 0,-37 47 892 0 0,40-51-1251 0 0,1 1 0 0 0,-1 0 0 0 0,0-1 0 0 0,1 1-1 0 0,0 0 1 0 0,-1-1 0 0 0,1 1 0 0 0,0 0 0 0 0,-1 0 0 0 0,1-1-1 0 0,0 1 1 0 0,-1 0 0 0 0,1 0 0 0 0,0 0 0 0 0,0-1 0 0 0,0 1-1 0 0,0 0 1 0 0,0 0 0 0 0,0 0 0 0 0,0 1 0 0 0,1-2-14 0 0,-1 0 0 0 0,0 1 1 0 0,1-1-1 0 0,-1 1 0 0 0,0-1 1 0 0,1 0-1 0 0,-1 1 0 0 0,1-1 1 0 0,-1 0-1 0 0,1 1 1 0 0,-1-1-1 0 0,1 0 0 0 0,-1 0 1 0 0,1 1-1 0 0,-1-1 0 0 0,1 0 1 0 0,-1 0-1 0 0,1 0 0 0 0,-1 0 1 0 0,1 0-1 0 0,-1 0 0 0 0,1 0 1 0 0,3 1 2 0 0,0-2 1 0 0,0 1 0 0 0,0 0 0 0 0,-1-1 0 0 0,1 1 0 0 0,0-1 0 0 0,3-2 0 0 0,24-11-79 0 0,-1-1 0 0 0,0-1 0 0 0,26-21 0 0 0,-29 19-35 0 0,-9 8-136 0 0,0 1 0 0 0,34-12-1 0 0,-35 14 10 0 0,-7 4 143 0 0,0 1-1 0 0,1-1 0 0 0,10 0 1 0 0,-55 25 420 0 0,-74 32 854 0 0,80-40-494 0 0,-48 31 0 0 0,72-42-631 0 0,-10 4 191 0 0,10-5-125 0 0,12-4-148 0 0,2-2-57 0 0,1 0 1 0 0,14-8-1 0 0,-1 0-93 0 0,17-7-147 0 0,-20 9 25 0 0,26-10-1 0 0,179-44-1508 0 0,-219 63 1799 0 0,-6 1 106 0 0,-10 7 119 0 0,-26 10 251 0 0,9-6-78 0 0,11-4 113 0 0,-33 9-1 0 0,27-9-168 0 0,9-4-75 0 0,-1 0-1 0 0,0 0 0 0 0,0-1 1 0 0,0-1-1 0 0,-23-1 0 0 0,33 0-103 0 0,8-13 4 0 0,-3 11-178 0 0,0 1-1 0 0,-1-1 0 0 0,1 1 1 0 0,0 0-1 0 0,0-1 1 0 0,0 1-1 0 0,0 0 0 0 0,0 0 1 0 0,0 1-1 0 0,0-1 1 0 0,4-1-1 0 0,13-5-110 0 0,13-11-480 0 0,48-19 1 0 0,-55 27 231 0 0,-3-3-130 0 0,-17 10 300 0 0,0 1 1 0 0,-1-1 0 0 0,1 1 0 0 0,6-2 0 0 0,-10 3-52 0 0,-21 0 0 0 0,-43 15 1136 0 0,-1-3-1 0 0,-65 2 1 0 0,105-12-666 0 0,18-2-138 0 0,0 1-1 0 0,-1 1 1 0 0,-10 1 0 0 0,16-2-84 0 0,0 0 0 0 0,-1 0-1 0 0,1 0 1 0 0,0 0 0 0 0,-1 0-1 0 0,1 0 1 0 0,-1 0 0 0 0,1-1-1 0 0,0 1 1 0 0,-1-1 0 0 0,-1 0-1 0 0,3 1-10 0 0,-1 0-1 0 0,1 0 0 0 0,0-1 1 0 0,-1 1-1 0 0,1 0 0 0 0,0 0 1 0 0,-1 0-1 0 0,1-1 0 0 0,0 1 1 0 0,-1 0-1 0 0,1-1 1 0 0,0 1-1 0 0,-1 0 0 0 0,1-1 1 0 0,0 1-1 0 0,0 0 0 0 0,-1-1 1 0 0,1 1-1 0 0,0-1 0 0 0,0 1 1 0 0,0 0-1 0 0,0-1 0 0 0,-1 1 1 0 0,1-1-1 0 0,0 1 1 0 0,0 0-1 0 0,0-1 0 0 0,0 1 1 0 0,0-1-1 0 0,0 1 0 0 0,0-1 1 0 0,0 1-1 0 0,0 0 0 0 0,0-1 1 0 0,1 1-1 0 0,-1-1 0 0 0,0 1 1 0 0,0-1-1 0 0,0 1 1 0 0,0 0-1 0 0,1-1 0 0 0,-1 1 1 0 0,0 0-1 0 0,0-1 0 0 0,1 1 1 0 0,-1 0-1 0 0,0-1 0 0 0,1 1 1 0 0,-1 0-1 0 0,0-1 1 0 0,1 1-1 0 0,14-13-386 0 0,26-17 0 0 0,-19 15-209 0 0,4 2 168 0 0,-21 11 377 0 0,0 0-1 0 0,0-1 1 0 0,-1 1-1 0 0,7-6 0 0 0,7-1-86 0 0,-14 7 63 0 0,-16 4 49 0 0,-7 2 307 0 0,0 1 1 0 0,-24 10-1 0 0,-1 0 369 0 0,-5 0 9 0 0,-68 21 94 0 0,91-29-594 0 0,20-6-100 0 0,0 1-1 0 0,1-1 0 0 0,-1 1 0 0 0,0 0 0 0 0,-7 5 0 0 0,12-7-36 0 0,-1 1 1 0 0,1 0-1 0 0,-1-1 0 0 0,0 1 1 0 0,1-1-1 0 0,-1 0 0 0 0,0 1 1 0 0,0-1-1 0 0,-2 0 0 0 0,2 0 45 0 0,4-1-88 0 0,0 0-1 0 0,-1 0 0 0 0,1 0 1 0 0,0 0-1 0 0,-1 0 0 0 0,1 0 1 0 0,0 0-1 0 0,2-3 0 0 0,-1 1-39 0 0,15-10-192 0 0,28-14 1 0 0,-37 23 163 0 0,65-35-773 0 0,-72 38 934 0 0,-6-1 70 0 0,4 2-133 0 0,0-1-1 0 0,0 1 1 0 0,0 0-1 0 0,0 0 1 0 0,0-1-1 0 0,-1 1 1 0 0,1 0-1 0 0,0 0 1 0 0,0-1-1 0 0,0 1 1 0 0,0 0-1 0 0,-1 0 1 0 0,1 0-1 0 0,0 0 1 0 0,0-1 0 0 0,-1 1-1 0 0,1 0 1 0 0,0 0-1 0 0,0 0 1 0 0,-1 0-1 0 0,1 0 1 0 0,0 0-1 0 0,0 0 1 0 0,-1 0-1 0 0,1 0 1 0 0,-9-1 52 0 0,1 1 0 0 0,0 0 1 0 0,-1 0-1 0 0,1 1 1 0 0,0 0-1 0 0,0 0 0 0 0,0 1 1 0 0,0 1-1 0 0,0-1 1 0 0,-10 5-1 0 0,-33 10 436 0 0,48-15-456 0 0,0-1-6 0 0,-1 0 0 0 0,1 0 0 0 0,0 0 1 0 0,-1 0-1 0 0,1 0 0 0 0,-1-1 0 0 0,-4 1 1 0 0,20-4-63 0 0,1 1 0 0 0,-1-2 0 0 0,0 0 0 0 0,-1 0 0 0 0,14-7 0 0 0,1-1-100 0 0,7-2 72 0 0,54-33-1 0 0,-78 42 18 0 0,-1 2-284 0 0,-14 4 184 0 0,-22 17 397 0 0,-11 0 11 0 0,3-1 87 0 0,-65 22 1 0 0,84-33-236 0 0,-9 2-18 0 0,15-9-53 0 0,11 1-48 0 0,0 0 1 0 0,0 0-1 0 0,0 0 0 0 0,0 0 0 0 0,0 0 0 0 0,0 0 1 0 0,0 0-1 0 0,0 0 0 0 0,1 0 0 0 0,-1 0 1 0 0,0 0-1 0 0,0-1 0 0 0,0 1 0 0 0,0 0 0 0 0,0 0 1 0 0,0 0-1 0 0,0 0 0 0 0,0 0 0 0 0,0 0 1 0 0,0 0-1 0 0,0 0 0 0 0,0 0 0 0 0,0-1 0 0 0,0 1 1 0 0,0 0-1 0 0,0 0 0 0 0,0 0 0 0 0,0 0 1 0 0,0 0-1 0 0,0 0 0 0 0,0 0 0 0 0,0-1 0 0 0,0 1 1 0 0,0 0-1 0 0,0 0 0 0 0,0 0 0 0 0,0 0 0 0 0,0 0 1 0 0,0 0-1 0 0,-1 0 0 0 0,1 0 0 0 0,0 0 1 0 0,0 0-1 0 0,0-1 0 0 0,0 1 0 0 0,0 0 0 0 0,0 0 1 0 0,0 0-1 0 0,0 0 0 0 0,0 0 0 0 0,0 0 1 0 0,-1 0-1 0 0,1 0 0 0 0,0 0 0 0 0,0 0 0 0 0,0 0 1 0 0,0 0-1 0 0,0 0 0 0 0,0 0 0 0 0,7-3-1 0 0,-7 3 1 0 0,40-24-111 0 0,95-30-310 0 0,-109 48 351 0 0,-6 2 5 0 0,-20 4 63 0 0,0-1-1 0 0,1 1 0 0 0,-1 0 0 0 0,0 0 0 0 0,0 0 1 0 0,1 0-1 0 0,-1 0 0 0 0,0 0 0 0 0,0 0 0 0 0,1 0 0 0 0,-1 0 1 0 0,0 0-1 0 0,0 0 0 0 0,1 0 0 0 0,-1 0 0 0 0,0 0 0 0 0,0 0 1 0 0,1 0-1 0 0,-1 0 0 0 0,0 0 0 0 0,0 0 0 0 0,1 0 1 0 0,-1 0-1 0 0,0 0 0 0 0,0 0 0 0 0,1 1 0 0 0,-1-1 0 0 0,0 0 1 0 0,0 0-1 0 0,1 0 0 0 0,-1 0 0 0 0,0 1 0 0 0,1 9-103 0 0,-2-8 107 0 0,1 0 0 0 0,-1 0 0 0 0,1 0 0 0 0,-1 0 0 0 0,0 0 0 0 0,0 0 0 0 0,-2 3 0 0 0,-19 16 111 0 0,-25 20 0 0 0,10-12 60 0 0,4-4-3 0 0,24-20-102 0 0,1 1 0 0 0,0 0 1 0 0,-13 13-1 0 0,10-7 7 0 0,7-8-32 0 0,0 0 0 0 0,0 0 0 0 0,0 0-1 0 0,1 1 1 0 0,0 0 0 0 0,0 0-1 0 0,-4 8 1 0 0,-2 1 68 0 0,8-13-97 0 0,0 0-1 0 0,-1 1 1 0 0,1-1-1 0 0,0 0 1 0 0,0 1-1 0 0,1 0 1 0 0,-1-1-1 0 0,0 1 1 0 0,0-1-1 0 0,1 1 1 0 0,-1 2-1 0 0,1-2-11 0 0,0-1-1 0 0,0 1 1 0 0,0 0 0 0 0,1-1 0 0 0,-1 1-1 0 0,1 0 1 0 0,-1-1 0 0 0,1 1-1 0 0,-1-1 1 0 0,1 1 0 0 0,0-1 0 0 0,0 1-1 0 0,0-1 1 0 0,0 1 0 0 0,0-1-1 0 0,0 0 1 0 0,0 1 0 0 0,2 0-1 0 0,-1 0-16 0 0,0 0 0 0 0,1-1-1 0 0,-1 1 1 0 0,0-1 0 0 0,1 1-1 0 0,-1-1 1 0 0,1 0 0 0 0,-1 0-1 0 0,1 0 1 0 0,-1 0 0 0 0,1-1-1 0 0,0 1 1 0 0,-1-1 0 0 0,1 0-1 0 0,0 1 1 0 0,-1-1 0 0 0,1 0-1 0 0,3-1 1 0 0,6 0-77 0 0,1-1 0 0 0,20-6 0 0 0,-19 5-7 0 0,14-6-195 0 0,-19 6 126 0 0,0 0 0 0 0,0 1-1 0 0,15-2 1 0 0,-12 2 59 0 0,-10 2 97 0 0,-1 0-1 0 0,1-1 1 0 0,-1 1 0 0 0,1 0 0 0 0,-1 0-1 0 0,1 0 1 0 0,-1 0 0 0 0,1 0-1 0 0,-1 0 1 0 0,1 0 0 0 0,-1 1 0 0 0,1-1-1 0 0,2 1 1 0 0,-2 0 109 0 0,-3 7 64 0 0,1-5-183 0 0,-1 0 0 0 0,0-1 0 0 0,0 1-1 0 0,0 0 1 0 0,0-1 0 0 0,-1 1 0 0 0,1-1 0 0 0,-1 1 0 0 0,0-1-1 0 0,1 1 1 0 0,-1-1 0 0 0,0 0 0 0 0,-4 3 0 0 0,-1 1 63 0 0,0 1 1 0 0,-16 9 0 0 0,-103 55 525 0 0,114-65-447 0 0,0 1-1 0 0,-13 10 1 0 0,-12 8 277 0 0,20-12-188 0 0,14-11-179 0 0,0 1 1 0 0,1-1-1 0 0,-1 0 0 0 0,0 0 0 0 0,0-1 1 0 0,0 1-1 0 0,0 0 0 0 0,0-1 0 0 0,0 0 1 0 0,0 0-1 0 0,-1 0 0 0 0,1 0 0 0 0,0 0 1 0 0,-8 0-1 0 0,9-3-14 0 0,5-3-10 0 0,5-5-19 0 0,-8 9 12 0 0,4-3-53 0 0,1 1 1 0 0,-1-1-1 0 0,1 1 1 0 0,0 0-1 0 0,5-3 1 0 0,13-9-214 0 0,-4 3 9 0 0,0 0 0 0 0,1 1 0 0 0,38-15 0 0 0,-19 10 207 0 0,-8 3 46 0 0,-23 11 21 0 0,-22 12 63 0 0,-26 11 79 0 0,27-15-110 0 0,-26 16 1 0 0,11-3-7 0 0,4-3 61 0 0,-30 26 0 0 0,16-10 95 0 0,21-18-11 0 0,-23 23 0 0 0,7-4 103 0 0,-20 24 253 0 0,49-51-475 0 0,3-5-115 0 0,19 3-204 0 0,-15-4 215 0 0,0-1 0 0 0,0 1 0 0 0,0-1 0 0 0,0 1 0 0 0,-1-1 0 0 0,1 0 0 0 0,0 0 0 0 0,0 0 0 0 0,0-1 0 0 0,-1 1 0 0 0,4-3 0 0 0,27-21-256 0 0,-29 22 247 0 0,37-27-402 0 0,74-42 0 0 0,-79 53 403 0 0,41-15-1 0 0,-31 14-39 0 0,-38 17 76 0 0,-1 0-11 0 0,0-1 0 0 0,0 2-1 0 0,1-1 1 0 0,-1 1 0 0 0,1 0 0 0 0,-1 1 0 0 0,1-1 0 0 0,14 1 0 0 0,-21 1 25 0 0,-1 0 1 0 0,0 0 0 0 0,0 1 0 0 0,0-1 0 0 0,0 0 0 0 0,0 0 0 0 0,1 0 0 0 0,-1 0-1 0 0,0 1 1 0 0,0-1 0 0 0,0 0 0 0 0,0 0 0 0 0,0 0 0 0 0,0 1 0 0 0,0-1 0 0 0,0 0 0 0 0,0 0-1 0 0,0 0 1 0 0,0 1 0 0 0,0-1 0 0 0,0 0 0 0 0,0 0 0 0 0,0 0 0 0 0,0 1 0 0 0,0-1-1 0 0,0 0 1 0 0,0 0 0 0 0,0 0 0 0 0,0 1 0 0 0,0-1 0 0 0,0 0 0 0 0,0 0 0 0 0,0 0 0 0 0,-1 1-1 0 0,1-1 1 0 0,-3 8 75 0 0,-1-3-43 0 0,0 1 0 0 0,0-1 0 0 0,-1-1 0 0 0,1 1 1 0 0,-1 0-1 0 0,-10 6 0 0 0,-2 3 33 0 0,-1 0 69 0 0,-2 0 0 0 0,-38 21-1 0 0,-6 3 186 0 0,-69 49 408 0 0,99-64-355 0 0,-65 35-1 0 0,86-49-293 0 0,8-6-159 0 0,10-7-30 0 0,131-101-1600 0 0,-95 75 1498 0 0,39-24-132 0 0,-15 11 134 0 0,95-69 85 0 0,-24 31-35 0 0,-93 58 110 0 0,97-51 135 0 0,-250 137 1249 0 0,41-23-1076 0 0,-16 10-14 0 0,-55 35 59 0 0,126-78-225 0 0,1-1-1 0 0,-23 8 1 0 0,-2 1 115 0 0,22-10-71 0 0,12-5-39 0 0,9-5-77 0 0,38-28-231 0 0,39-22-325 0 0,-24 14 74 0 0,67-46-506 0 0,-77 53 791 0 0,30-18 24 0 0,-54 37 143 0 0,-2-1 0 0 0,24-21 0 0 0,-43 34 39 0 0,0 1 1 0 0,-1-1-1 0 0,0 1 0 0 0,0-1 1 0 0,0 0-1 0 0,0 0 1 0 0,0 0-1 0 0,0 0 0 0 0,1-4 1 0 0,-2 5 56 0 0,-12-5 83 0 0,8 6-133 0 0,0 0 0 0 0,1 1 0 0 0,-1-1-1 0 0,0 1 1 0 0,0-1 0 0 0,0 1 0 0 0,0 0 0 0 0,0 0 0 0 0,-3 1-1 0 0,-29 4 201 0 0,23-3-162 0 0,-5 2-32 0 0,-1 1 1 0 0,1 1-1 0 0,0 1 0 0 0,-27 14 0 0 0,32-15-31 0 0,-14 8 111 0 0,-28 20 0 0 0,6-2 53 0 0,4-4 27 0 0,-16 9 86 0 0,16-6-66 0 0,60-26-159 0 0,-6-7-127 0 0,0-1 0 0 0,0 0 0 0 0,0-1 0 0 0,0 0 1 0 0,-1-1-1 0 0,1 0 0 0 0,11-8 0 0 0,18-9-178 0 0,56-32-142 0 0,-68 39 331 0 0,1 1-1 0 0,33-11 1 0 0,-20 8 17 0 0,152-55-235 0 0,-173 66 276 0 0,-8 3 15 0 0,-10 3 103 0 0,-8 3-11 0 0,-10 4 359 0 0,-29 17 1 0 0,18-9-247 0 0,-42 15 61 0 0,34-16-207 0 0,-74 28 38 0 0,79-31 41 0 0,20-7-72 0 0,14-6-22 0 0,38-18-428 0 0,22-8-130 0 0,62-24-328 0 0,-23 7 176 0 0,-84 38 591 0 0,-8 3 25 0 0,0 0-1 0 0,1 0 1 0 0,-1 1-1 0 0,17-2 1 0 0,-32 6 45 0 0,1 0 0 0 0,-1 1 0 0 0,1-1 1 0 0,0 1-1 0 0,-1 0 0 0 0,1 0 0 0 0,0 0 1 0 0,-3 3-1 0 0,-17 10 292 0 0,-89 42 130 0 0,94-48-378 0 0,-16 12-406 0 0,14-10-2794 0 0,13-9 258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4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5327 0 0,'4'-1'-461'0'0,"5"0"4171"0"0,-13 1-1011 0 0,3 7-2045 0 0,1-7-621 0 0,0 1 0 0 0,0-1 0 0 0,0 0 0 0 0,0 1 0 0 0,0-1 0 0 0,0 1 0 0 0,0-1-1 0 0,0 1 1 0 0,0-1 0 0 0,0 1 0 0 0,0-1 0 0 0,0 0 0 0 0,0 1 0 0 0,0-1 0 0 0,1 1 0 0 0,-1-1 0 0 0,0 0 0 0 0,0 1 0 0 0,0-1 0 0 0,1 1 0 0 0,-1 0 0 0 0,1-1-9 0 0,-1 1 1 0 0,0-1-1 0 0,0 1 1 0 0,1-1-1 0 0,-1 1 1 0 0,0-1-1 0 0,0 1 1 0 0,0-1-1 0 0,0 1 1 0 0,0 0-1 0 0,0-1 1 0 0,0 1-1 0 0,0-1 1 0 0,0 1-1 0 0,0 0 1 0 0,0 0-1 0 0,0-1-10 0 0,0 1-1 0 0,0-1 1 0 0,0 0 0 0 0,0 1 0 0 0,0-1-1 0 0,-1 1 1 0 0,2-1 0 0 0,-1 1-1 0 0,0-1 1 0 0,0 1 0 0 0,0-1-1 0 0,0 0 1 0 0,0 1 0 0 0,0-1-1 0 0,0 1 1 0 0,1-1 0 0 0,-1 1 0 0 0,0-1-1 0 0,0 0 1 0 0,0 1 0 0 0,1 0-1 0 0,1 11 151 0 0,1-7-95 0 0,0 0 0 0 0,-1-1 0 0 0,1 1 0 0 0,-1 0 0 0 0,2 9 0 0 0,-3-11-70 0 0,-1 0 62 0 0,1 1 0 0 0,-1-1 0 0 0,0 0 0 0 0,0 1 0 0 0,0-1 0 0 0,0 6 0 0 0,4 15 331 0 0,-4-23-376 0 0,0 0-1 0 0,0 0 1 0 0,0 0-1 0 0,0 0 0 0 0,0 0 1 0 0,0 0-1 0 0,1 0 1 0 0,-1 0-1 0 0,0 0 0 0 0,1 0 1 0 0,-1-1-1 0 0,1 2 1 0 0,0-1 7 0 0,0 0 0 0 0,-1 0 1 0 0,0 0-1 0 0,1 0 0 0 0,-1 0 1 0 0,0 0-1 0 0,1 0 0 0 0,-1 0 1 0 0,0 0-1 0 0,0-1 1 0 0,0 1-1 0 0,1 2 0 0 0,-1-1 11 0 0,0 0 1 0 0,0 0-1 0 0,1-1 0 0 0,-1 1 0 0 0,1 0 0 0 0,-1-1 0 0 0,1 1 0 0 0,0 0 0 0 0,0-1 1 0 0,0 1-1 0 0,0-1 0 0 0,0 1 0 0 0,1 1 0 0 0,0-1-21 0 0,-1-1 0 0 0,0 1 0 0 0,0 0-1 0 0,0-1 1 0 0,0 1 0 0 0,0 0 0 0 0,0 0 0 0 0,0 0-1 0 0,-1 0 1 0 0,1 2 0 0 0,0-2 15 0 0,0 0 1 0 0,-1 0-1 0 0,1 0 1 0 0,0-1-1 0 0,0 1 0 0 0,0 0 1 0 0,0 0-1 0 0,2 1 1 0 0,2 6 136 0 0,9 15-117 0 0,-11-19 32 0 0,0 0 0 0 0,0 0 0 0 0,4 11 0 0 0,-5-12-65 0 0,-1-1-1 0 0,1 1 1 0 0,0-1 0 0 0,0 1-1 0 0,1-1 1 0 0,4 6-1 0 0,-4-6-13 0 0,0 1 0 0 0,0 0 0 0 0,0 0 0 0 0,3 7 0 0 0,28 44 244 0 0,-24-34-175 0 0,-7-16-58 0 0,0 0-1 0 0,0 0 1 0 0,-1 1 0 0 0,3 11-1 0 0,6 20 145 0 0,1 5 184 0 0,-2-21-70 0 0,-8-18-243 0 0,0 0-1 0 0,0 0 1 0 0,-1 0 0 0 0,1 0 0 0 0,-1 0 0 0 0,0 1 0 0 0,0-1 0 0 0,0 1 0 0 0,1 6 0 0 0,-2-9-22 0 0,0 0 0 0 0,0 0 0 0 0,1 0 0 0 0,-1 0 0 0 0,0 1 0 0 0,1-1 0 0 0,-1 0 0 0 0,0 0 0 0 0,1 0 0 0 0,0 1-1 0 0,4 11-5 0 0,0-1 1 0 0,-4-11 0 0 0,-1 0 0 0 0,1 0 0 0 0,-1 0 0 0 0,1 0 0 0 0,-1 0 0 0 0,1 0 0 0 0,-1 0 0 0 0,0 0 0 0 0,0 0 0 0 0,1 1 0 0 0,-1 1 0 0 0,3 6 0 0 0,0 2 0 0 0,-1-5 50 0 0,0-1 0 0 0,1 0-1 0 0,5 9 1 0 0,-8-14-57 0 0,1 9 10 0 0,-1-8 7 0 0,0-1 0 0 0,0 1 0 0 0,0 0 0 0 0,0-1 0 0 0,0 1 0 0 0,0 0-1 0 0,1-1 1 0 0,-1 1 0 0 0,0 0 0 0 0,0-1 0 0 0,1 1 0 0 0,-1-1 0 0 0,0 1 0 0 0,0 0 0 0 0,1-1 0 0 0,-1 1 0 0 0,1 0 0 0 0,13 18 0 0 0,-13-18-10 0 0,0 0 0 0 0,0 0 0 0 0,0 0 0 0 0,0 0 0 0 0,-1 0 0 0 0,1 0 0 0 0,0 0 0 0 0,-1 0 0 0 0,1 1 0 0 0,0 1 0 0 0,1 1 0 0 0,-1-2 0 0 0,-1 0 0 0 0,1-1 0 0 0,-1 1 0 0 0,1 0 0 0 0,-1-1 0 0 0,0 1 0 0 0,0 0 0 0 0,1-1 0 0 0,-1 4 0 0 0,-1-4 0 0 0,1 1 0 0 0,1 0 0 0 0,-1 0 0 0 0,0 0 0 0 0,0 0 0 0 0,1 0 0 0 0,-1 0 0 0 0,2 2 0 0 0,-1 6 10 0 0,-1-10-8 0 0,0 1 0 0 0,0 0 0 0 0,0 0 0 0 0,0-1 0 0 0,0 1 0 0 0,0 0 0 0 0,0 0 0 0 0,0-1 0 0 0,0 1 0 0 0,0 0 0 0 0,1 0 0 0 0,-1-1 0 0 0,0 1 0 0 0,1 0 0 0 0,-1-1 0 0 0,0 1 0 0 0,1 0 0 0 0,-1-1 0 0 0,1 1 0 0 0,-1-1 0 0 0,1 1 0 0 0,-1 0 0 0 0,1-1 0 0 0,-1 1 0 0 0,1-1 0 0 0,0 1 0 0 0,19 26 385 0 0,-13-11-30 0 0,6 12-701 0 0,-14-26 343 0 0,1-2 3 0 0,0 0-1 0 0,0 1 1 0 0,0-1-1 0 0,-1 0 1 0 0,1 0-1 0 0,0 0 1 0 0,0 0-1 0 0,0 1 1 0 0,0-1-1 0 0,0 0 1 0 0,0 0-1 0 0,-1 0 1 0 0,1 0-1 0 0,0 1 1 0 0,0-1-1 0 0,0 0 1 0 0,0 0-1 0 0,0 1 1 0 0,0-1-1 0 0,0 0 1 0 0,0 0-1 0 0,0 0 1 0 0,0 1-1 0 0,0-1 1 0 0,0 0-1 0 0,0 0 1 0 0,0 0-1 0 0,0 1 1 0 0,0-1-1 0 0,0 0 1 0 0,0 0 0 0 0,1 0-1 0 0,-1 1 1 0 0,0-1-1 0 0,0 0 1 0 0,3 5 19 0 0,-1-4 1 0 0,-1 1-1 0 0,0 0 1 0 0,1-1 0 0 0,-1 1 0 0 0,0 0-1 0 0,0 0 1 0 0,-1 0 0 0 0,2 3 0 0 0,-1-3-8 0 0,-1-1 0 0 0,1 1 1 0 0,0 0-1 0 0,0-1 1 0 0,0 1-1 0 0,-1-1 0 0 0,1 1 1 0 0,2 1-1 0 0,19 33-3 0 0,-21-35-6 0 0,1 1-1 0 0,-1-1 1 0 0,0 1 0 0 0,0 0-1 0 0,1 0 1 0 0,-1-1 0 0 0,-1 1-1 0 0,1 0 1 0 0,0 0 0 0 0,1 3-1 0 0,-1-1 14 0 0,12 8 135 0 0,-9-9-112 0 0,-1 0 0 0 0,1 0 1 0 0,-1 1-1 0 0,0-1 0 0 0,5 7 0 0 0,19 28 119 0 0,-3-6 32 0 0,-23-28-184 0 0,1 0 0 0 0,0 0 0 0 0,0 0 0 0 0,0 0 0 0 0,0-1 0 0 0,1 1 0 0 0,5 5 0 0 0,-4-1-8 0 0,6 2 0 0 0,-7-7 0 0 0,0 0 0 0 0,1 1 0 0 0,-2-1 0 0 0,1 0 0 0 0,0 1 0 0 0,-1 0 0 0 0,1-1 0 0 0,1 5 0 0 0,4 8 50 0 0,2 0-1 0 0,19 25 0 0 0,-20-26 172 0 0,-8-13-210 0 0,-1-1 1 0 0,1 0-1 0 0,0 1 1 0 0,0-1 0 0 0,-1 0-1 0 0,1 1 1 0 0,0-1-1 0 0,0 0 1 0 0,0 0 0 0 0,2 1-1 0 0,0 2-11 0 0,-1-1 0 0 0,1 1 0 0 0,-1-1 0 0 0,1 1 0 0 0,2 6 0 0 0,-4-6 1 0 0,1 0 0 0 0,0 0 1 0 0,-1-1-1 0 0,1 1 1 0 0,1 0-1 0 0,-1-1 0 0 0,5 6 1 0 0,-5-6 51 0 0,-2-1-56 0 0,6 10 70 0 0,0-8-22 0 0,-5-3-33 0 0,0-1 0 0 0,1 1-1 0 0,-1 0 1 0 0,0 0 0 0 0,1 0 0 0 0,-1 0 0 0 0,0 1 0 0 0,0-1 0 0 0,0 0 0 0 0,0 0-1 0 0,0 1 1 0 0,0-1 0 0 0,0 1 0 0 0,0-1 0 0 0,0 3 0 0 0,21 18 105 0 0,-21-20-111 0 0,1 0-1 0 0,0 0 0 0 0,-1 0 1 0 0,1 0-1 0 0,0 0 0 0 0,1 0 1 0 0,-1 0-1 0 0,0-1 0 0 0,0 1 1 0 0,1-1-1 0 0,2 2 0 0 0,-2-2-5 0 0,-4-1 0 0 0,1 1 0 0 0,0 0 0 0 0,1 1 0 0 0,-1-1 0 0 0,0 0 0 0 0,1 0 0 0 0,0 0 0 0 0,-1-1 0 0 0,1 1 0 0 0,-1 0 0 0 0,1 0 0 0 0,0 0 0 0 0,0 0 0 0 0,-1-1 0 0 0,1 1 0 0 0,1 1 0 0 0,25 18 0 0 0,-23-18 19 0 0,1 0 0 0 0,-1 1 0 0 0,0 0 0 0 0,6 5 0 0 0,4 3 46 0 0,1-2-48 0 0,-3 0 30 0 0,20 9-36 0 0,-6-2 96 0 0,11 10-97 0 0,-10-9-10 0 0,28 13 64 0 0,-15-10 99 0 0,-39-20-22 0 0,7 5-77 0 0,4 4-64 0 0,-1 1 7 0 0,-8-8-3 0 0,33 16 113 0 0,-15-7-53 0 0,6 1 66 0 0,-15-7-67 0 0,0 0 1 0 0,17 10-1 0 0,-15-6-40 0 0,-10-6-3 0 0,1 1 1 0 0,0-1-1 0 0,0-1 0 0 0,0 1 1 0 0,0-1-1 0 0,9 3 0 0 0,25 14 295 0 0,20 9-302 0 0,-55-26 3 0 0,0 0 0 0 0,0 1 0 0 0,0 0 0 0 0,0-1 0 0 0,0 1 0 0 0,4 4 0 0 0,-8-6 31 0 0,21 8 309 0 0,14 8-375 0 0,-2 4-34 0 0,-19-14 85 0 0,15 6 53 0 0,-25-11-75 0 0,1 0-1 0 0,-1-1 0 0 0,1 2 0 0 0,-1-1 0 0 0,0 0 0 0 0,6 5 0 0 0,22 8 14 0 0,5-2 133 0 0,-33-12-162 0 0,-1-1 1 0 0,0 1-1 0 0,0 0 0 0 0,0 0 0 0 0,0 0 0 0 0,0 0 1 0 0,-1 1-1 0 0,1-1 0 0 0,4 4 0 0 0,6 3 75 0 0,6 3-13 0 0,-17-9-56 0 0,1 0-1 0 0,0-1 1 0 0,0 1-1 0 0,0-1 1 0 0,0 1 0 0 0,0-1-1 0 0,3 1 1 0 0,2 0 0 0 0,-1 1 0 0 0,0 0 0 0 0,0 1 0 0 0,8 4 0 0 0,-6-3 0 0 0,18 13 1 0 0,-18-12 20 0 0,-1-1-1 0 0,1 0 1 0 0,0 0-1 0 0,0-1 0 0 0,0 0 1 0 0,11 3-1 0 0,24 10-20 0 0,-6-4 0 0 0,30 2 75 0 0,-42-11-16 0 0,39 14-1 0 0,-49-13-58 0 0,26 4 0 0 0,-29-7 0 0 0,-1 0 0 0 0,0 1 0 0 0,0 1 0 0 0,15 6 0 0 0,-17-5 21 0 0,1-2 1 0 0,19 5-1 0 0,17 4 43 0 0,-30-8-66 0 0,-9-1 6 0 0,1 0 5 0 0,16 3 44 0 0,10 3-53 0 0,2-2 0 0 0,70 16 0 0 0,-93-23 0 0 0,-10 0 0 0 0,1 0 0 0 0,-1-1 0 0 0,0 2 0 0 0,0-1 0 0 0,0 0 0 0 0,0 1 0 0 0,1 0 0 0 0,3 1 0 0 0,24 6 0 0 0,-20-4 0 0 0,-2-2 0 0 0,0-1 0 0 0,33 7 0 0 0,-31-5 0 0 0,0 0 0 0 0,1 2 0 0 0,20 6 0 0 0,60 18 0 0 0,-71-23 0 0 0,-15-3 0 0 0,0-1 0 0 0,1-1 0 0 0,-1 1 0 0 0,0-1 0 0 0,1 0 0 0 0,9-1 0 0 0,-14 1 0 0 0,1-1 0 0 0,-1 0 0 0 0,0 1 0 0 0,0 0 0 0 0,1 0 0 0 0,-1 0 0 0 0,0 0 0 0 0,0 0 0 0 0,0 1 0 0 0,0-1 0 0 0,3 3 0 0 0,18 7 0 0 0,-14-7 0 0 0,-6-3 0 0 0,-1 1 0 0 0,1-1 0 0 0,-1-1 0 0 0,1 1 0 0 0,-1 0 0 0 0,1-1 0 0 0,4 0 0 0 0,27 8 0 0 0,20 6 0 0 0,-19-12 0 0 0,-33-2 0 0 0,0 0 0 0 0,-1 0 0 0 0,1 0 0 0 0,0 0 0 0 0,0 0 0 0 0,0 1 0 0 0,0-1 0 0 0,0 1 0 0 0,3 1 0 0 0,7 1 0 0 0,3-2 0 0 0,-1 1 0 0 0,1 0 0 0 0,-1 1 0 0 0,24 8 0 0 0,-29-8 4 0 0,1-1 1 0 0,0 0-1 0 0,0 0 0 0 0,13-1 0 0 0,-14 0 0 0 0,-1-1 0 0 0,0 1 0 0 0,1 1 0 0 0,-1 0-1 0 0,0 0 1 0 0,15 6 0 0 0,-22-8-4 0 0,10 4 0 0 0,6-3 0 0 0,18 3-21 0 0,47 2-54 0 0,-54-2 75 0 0,-24-2 0 0 0,0-1 0 0 0,0-1 0 0 0,0 1 0 0 0,0-1 0 0 0,8 0 0 0 0,78-4 0 0 0,-47 6 16 0 0,-31-1-4 0 0,-1 0 1 0 0,21-2-1 0 0,15 1-1 0 0,-26-2-11 0 0,-3 2 0 0 0,12 5 15 0 0,-23-3-9 0 0,-1 0 1 0 0,1-1-1 0 0,-1 0 0 0 0,1-1 0 0 0,0 1 0 0 0,-1-2 0 0 0,9 0 0 0 0,-11 1-1 0 0,0-1 1 0 0,0 1-1 0 0,0 0 0 0 0,0 0 1 0 0,-1 1-1 0 0,10 1 0 0 0,-8 0 2 0 0,1-1 0 0 0,0 0-1 0 0,9-1 1 0 0,0 0 11 0 0,0 0 0 0 0,17 3-1 0 0,-9-8 90 0 0,-23 5-107 0 0,12 1 48 0 0,2 2-32 0 0,-11-3-16 0 0,0 0 0 0 0,0 0 0 0 0,-1 0 0 0 0,1 0 0 0 0,0 0 0 0 0,4-1 0 0 0,-1 0 0 0 0,2 2 0 0 0,1-2 0 0 0,-1 0 0 0 0,3-2 4 0 0,-5 2 0 0 0,0 0 1 0 0,0 0 0 0 0,1 1 0 0 0,-1 0-1 0 0,13 1 1 0 0,-16 0-5 0 0,1 0 0 0 0,-1-1 0 0 0,1 0 0 0 0,-1 1 0 0 0,1-2 0 0 0,0 1 0 0 0,-1 0 0 0 0,1-1 0 0 0,-1 0 0 0 0,7-2 0 0 0,-10 3 0 0 0,-1 0 0 0 0,0 0 0 0 0,1 0 0 0 0,-1-1 0 0 0,0 1 0 0 0,1 0 0 0 0,-1 0 0 0 0,1 0 0 0 0,-1 0 0 0 0,0 0 0 0 0,1 0 0 0 0,-1 0 0 0 0,1 0 0 0 0,-1 0 0 0 0,0 0 0 0 0,1 0 0 0 0,-1 0 0 0 0,1 0 0 0 0,-1 1 0 0 0,0-1 0 0 0,1 0 0 0 0,-1 0 0 0 0,0 0 0 0 0,1 1 0 0 0,12 4 0 0 0,19-3 0 0 0,3 1 0 0 0,33 3 0 0 0,-39-4 0 0 0,61-1 0 0 0,-68 0 0 0 0,-13 0 0 0 0,0-1 0 0 0,-1 0 0 0 0,1-1 0 0 0,0 0 0 0 0,8-1 0 0 0,27-8 0 0 0,-23 7 0 0 0,-9 1 0 0 0,17-1 0 0 0,5-2 0 0 0,-1 4 0 0 0,-15 0 8 0 0,-6 1 3 0 0,1 0 1 0 0,-1-1-1 0 0,17-3 0 0 0,-23 1 0 0 0,1 1-11 0 0,0 0 0 0 0,28-9 0 0 0,-33 10 0 0 0,0 0 0 0 0,0 1 0 0 0,0-1 0 0 0,1 0 0 0 0,-1 1 0 0 0,0-1 0 0 0,0 1 0 0 0,4 0 0 0 0,16-4 0 0 0,-3-5 0 0 0,-17 9 0 0 0,0-1 0 0 0,-1 0 0 0 0,1 0 0 0 0,0 1 0 0 0,0-1 0 0 0,0 1 0 0 0,0-1 0 0 0,0 1 0 0 0,0 0 0 0 0,0 0 0 0 0,2 0 0 0 0,15-7 53 0 0,17-6-42 0 0,85-20 53 0 0,-89 22-64 0 0,-28 10 0 0 0,0 0 0 0 0,-1 0 0 0 0,1-1 0 0 0,0 1 0 0 0,-1-1 0 0 0,4-2 0 0 0,9-4 0 0 0,2 2 6 0 0,-10 3 4 0 0,0 0-1 0 0,-1 0 1 0 0,1-1-1 0 0,7-5 0 0 0,1 3 2 0 0,74-35 160 0 0,-88 41-166 0 0,-1-1-1 0 0,1 1 1 0 0,0-1 0 0 0,0 0 0 0 0,-1 0 0 0 0,1 0 0 0 0,0 0 0 0 0,-1 0-1 0 0,1-1 1 0 0,2-1 0 0 0,-2 1-5 0 0,0 1 0 0 0,0 0 0 0 0,0 0 0 0 0,0 0 0 0 0,0 0 0 0 0,1 0 0 0 0,-1 0 0 0 0,0 0 0 0 0,4 0 0 0 0,10-4 0 0 0,43-16 0 0 0,45-20 53 0 0,-62 21 11 0 0,6 6-10 0 0,-16 5 21 0 0,54-24-1 0 0,-69 27-52 0 0,-13 5-15 0 0,0 0 0 0 0,0 0 0 0 0,0-1 0 0 0,-1 0 0 0 0,5-2 0 0 0,-6 3-2 0 0,0 0-1 0 0,0 0 0 0 0,0 0 1 0 0,0 0-1 0 0,1 0 1 0 0,3 0-1 0 0,-3 0 1 0 0,-1 1-1 0 0,1-1 1 0 0,-1 0 0 0 0,1 0 0 0 0,-1 0-1 0 0,5-2 1 0 0,25-12 41 0 0,-14 8-28 0 0,8-6-18 0 0,-11 5 0 0 0,24-8 0 0 0,-29 12 0 0 0,0-1 0 0 0,0 0 0 0 0,11-8 0 0 0,39-20 0 0 0,-58 31 0 0 0,1 1 0 0 0,-1-1 0 0 0,0 1 0 0 0,1-1 0 0 0,-1 0 0 0 0,3-3 0 0 0,-4 3 0 0 0,1 0 0 0 0,0 0 0 0 0,0 1 0 0 0,0-1 0 0 0,0 1 0 0 0,0-1 0 0 0,4-1 0 0 0,25-17 0 0 0,11-3 0 0 0,-1 6 0 0 0,-33 12 35 0 0,0 1 0 0 0,15-5-1 0 0,-14 5-15 0 0,-1 0 0 0 0,15-8 0 0 0,16-11-125 0 0,-24 15 111 0 0,28-22-1 0 0,-13 10-4 0 0,3 1 0 0 0,-13 8 0 0 0,21-15 0 0 0,-39 25 0 0 0,-1-1 0 0 0,1 1 0 0 0,-1 0 0 0 0,1 1 0 0 0,0-1 0 0 0,0 0 0 0 0,3-1 0 0 0,-4 2 0 0 0,0 0 0 0 0,0-1 0 0 0,0 1 0 0 0,1 0 0 0 0,-1-1 0 0 0,0 0 0 0 0,0 1 0 0 0,0-1 0 0 0,0 0 0 0 0,0 1 0 0 0,0-1 0 0 0,0 0 0 0 0,0 0 0 0 0,0 0 0 0 0,0 0 0 0 0,0-1 0 0 0,1 0 0 0 0,-1 0 0 0 0,0 1 0 0 0,1 0 1 0 0,-1-1-1 0 0,1 1 0 0 0,0 0 0 0 0,-1 0 0 0 0,1 0 0 0 0,2-1 0 0 0,13-10-13 0 0,-16 11 9 0 0,0 0 0 0 0,1 0 1 0 0,-1 0-1 0 0,1 0 0 0 0,-1 0 0 0 0,1 0 0 0 0,-1 0 0 0 0,1 1 1 0 0,2-2-1 0 0,-2 2 2 0 0,0-1-1 0 0,0 1 1 0 0,-1-1 0 0 0,1 0 0 0 0,0 0 0 0 0,-1 0 0 0 0,1 0-1 0 0,-1 0 1 0 0,4-2 0 0 0,27-22 119 0 0,-19 14-105 0 0,4-3-13 0 0,-6 7 1 0 0,-10 6 0 0 0,0 1 0 0 0,0-1 0 0 0,0 1 0 0 0,0-1 0 0 0,0 1 0 0 0,0-1 0 0 0,0 1 0 0 0,0-1 0 0 0,0 0 0 0 0,-1 0 0 0 0,1 1 0 0 0,1-2 0 0 0,0-2 0 0 0,0 2 0 0 0,-1-1 0 0 0,1 1 0 0 0,0 0 0 0 0,0-1 0 0 0,0 1 0 0 0,5-4 0 0 0,-3 3 0 0 0,1-1-1 0 0,-1-1 0 0 0,0 1 1 0 0,0-1-1 0 0,0 1 1 0 0,-1-1-1 0 0,6-10 0 0 0,14-20 66 0 0,-10 17-19 0 0,-7 9-14 0 0,0-1-1 0 0,2 1 1 0 0,8-10-1 0 0,4-6-31 0 0,-2 2 0 0 0,2 0 0 0 0,-14 16 0 0 0,-6 5 0 0 0,1 0 0 0 0,0 0 0 0 0,0 0 0 0 0,0 0 0 0 0,0 1 0 0 0,0-1 0 0 0,0 0 0 0 0,3-1 0 0 0,-4 3 0 0 0,6-7 0 0 0,-1-1 0 0 0,9-12 0 0 0,-3 7 0 0 0,-10 12 0 0 0,1 0 0 0 0,-1 0 0 0 0,0 0 0 0 0,0 0 0 0 0,0 0 0 0 0,0 0 0 0 0,0 0 0 0 0,0 0 0 0 0,-1-1 0 0 0,2-2 0 0 0,4-3 0 0 0,-6 6 0 0 0,1 1 0 0 0,0-1 0 0 0,-1 1 0 0 0,1-1 0 0 0,-1 1 0 0 0,0-1 0 0 0,1 0 0 0 0,-1 1 0 0 0,1-1 0 0 0,-1 0 0 0 0,0 0 0 0 0,1 1 0 0 0,-1-1 0 0 0,0 0 0 0 0,0-1 0 0 0,0 1 0 0 0,0 1 0 0 0,0-1 0 0 0,0 1 0 0 0,0-1 0 0 0,0 0 0 0 0,0 1 0 0 0,0-1 0 0 0,0 0 0 0 0,0 1 0 0 0,1-1 0 0 0,-1 1 0 0 0,0-1 0 0 0,0 0 0 0 0,0 1 0 0 0,1-1 0 0 0,-1 1 0 0 0,0-1 0 0 0,1 1 0 0 0,-1-1 0 0 0,1 1 0 0 0,-1-1 0 0 0,0 1 0 0 0,1-1 0 0 0,-1 1 0 0 0,1-1 0 0 0,0 0 0 0 0,5-4 0 0 0,-6 3 0 0 0,1 1 0 0 0,-1 0 0 0 0,0 0 0 0 0,1 0 0 0 0,-1 0 0 0 0,1 0 0 0 0,0 0 0 0 0,-1-1 0 0 0,1 1 0 0 0,0 1 0 0 0,0-1 0 0 0,-1 0 0 0 0,1 0 0 0 0,0 0 0 0 0,0 0 0 0 0,0 1 0 0 0,0-1 0 0 0,2-1 0 0 0,15-17 0 0 0,-15 16 0 0 0,-2 3 0 0 0,0-1 0 0 0,0 0 0 0 0,0 1 0 0 0,0-1 0 0 0,0 0 0 0 0,0 0 0 0 0,0 0 0 0 0,0 0 0 0 0,-1 1 0 0 0,1-1 0 0 0,0-1 0 0 0,-1 1 0 0 0,1 0 0 0 0,-1 0 0 0 0,1 0 0 0 0,-1 0 0 0 0,1-2 0 0 0,2-1 0 0 0,0-1 0 0 0,1 1 0 0 0,0-1 0 0 0,-1 1 0 0 0,7-4 0 0 0,-8 5 0 0 0,0 1 0 0 0,1 0 0 0 0,-1 0 0 0 0,0-1 0 0 0,0 1 0 0 0,0-1 0 0 0,-1 0 0 0 0,1 0 0 0 0,0 1 0 0 0,1-5 0 0 0,4-7 0 0 0,-1 7 15 0 0,0 1 0 0 0,-1-1 0 0 0,0 0 1 0 0,0-1-1 0 0,3-8 0 0 0,-5 11-15 0 0,-1 1-1 0 0,1-1 1 0 0,6-8 0 0 0,15-26-18 0 0,2-7 18 0 0,-17 33 0 0 0,-2 0 0 0 0,10-21 0 0 0,-12 23 0 0 0,1-4 9 0 0,6-29 0 0 0,-4 15-3 0 0,-6 15-6 0 0,3-5 0 0 0,-1 3 0 0 0,-3 12 0 0 0,-1 1 0 0 0,1-1 0 0 0,0 0 0 0 0,1 1 0 0 0,-1-1 0 0 0,3-4 0 0 0,6-29 0 0 0,0 3 0 0 0,-2-6 0 0 0,-1-1 64 0 0,-2 7-64 0 0,-5 33-101 0 0,0 0 0 0 0,0 0 0 0 0,1 1-1 0 0,-1-1 1 0 0,0 0 0 0 0,0 0 0 0 0,0 0 0 0 0,0 1 0 0 0,0-1 0 0 0,0 0-1 0 0,0 0 1 0 0,0 0 0 0 0,0 0 0 0 0,0 1 0 0 0,0-1 0 0 0,-1 0-1 0 0,1 0 1 0 0,0 1 0 0 0,0-1 0 0 0,-1 0 0 0 0,1 0 0 0 0,-1 1 0 0 0,1-1-1 0 0,0 0 1 0 0,-1 1 0 0 0,0-1 0 0 0,1 1 0 0 0,-1-1 0 0 0,0 0-1 0 0,-2-1-851 0 0,-1 0-1 0 0,1 0 0 0 0,-1 0 1 0 0,1 1-1 0 0,-6-2 0 0 0,-14-5-2070 0 0,18 5 2553 0 0,0 0 0 0 0,1-1-1 0 0,-1 1 1 0 0,1-1 0 0 0,0 0 0 0 0,-1 0 0 0 0,2 0 0 0 0,-1 0-1 0 0,0-1 1 0 0,1 0 0 0 0,0 1 0 0 0,-4-10 0 0 0,-19-48-2663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2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1615 5871 0 0,'21'3'4999'0'0,"-13"-1"-4647"0"0,-6-2 49 0 0,16-2 777 0 0,-17 2-1150 0 0,0 0 0 0 0,0-1 0 0 0,0 1 0 0 0,0 0 1 0 0,0-1-1 0 0,-1 1 0 0 0,1-1 0 0 0,0 0 0 0 0,0 1 0 0 0,0-1 1 0 0,-1 1-1 0 0,1-1 0 0 0,0 0 0 0 0,0 0 0 0 0,-1 1 1 0 0,1-1-1 0 0,-1 0 0 0 0,1 0 0 0 0,-1 0 0 0 0,1 0 0 0 0,0-1 1 0 0,0-1 67 0 0,-1 1 0 0 0,1-1 1 0 0,0 0-1 0 0,-1 1 1 0 0,1-1-1 0 0,-1-5 0 0 0,7-14 424 0 0,6-9-278 0 0,-5-6 94 0 0,-5 24-153 0 0,4-24 0 0 0,6-48 425 0 0,-10 55-329 0 0,0 1 6 0 0,-2-35-1 0 0,-1 44-215 0 0,3-27 0 0 0,1-6 1 0 0,-3 39-70 0 0,0 0 0 0 0,0-1 0 0 0,2 2 0 0 0,5-20 0 0 0,-5 22 0 0 0,0 0 0 0 0,-1 0 0 0 0,2-19 0 0 0,1 6 0 0 0,-5 12 0 0 0,1 7 0 0 0,-1 1 0 0 0,0 0 0 0 0,-1-1 0 0 0,1 1 0 0 0,-1-1 0 0 0,-1-5 0 0 0,0 3 0 0 0,1 1 0 0 0,0 0 0 0 0,-1-10 0 0 0,0-4 0 0 0,-7-48 11 0 0,3 1 59 0 0,0 6-23 0 0,5 28 146 0 0,1 27-139 0 0,0 0-1 0 0,0 0 0 0 0,-1 0 1 0 0,0 0-1 0 0,-1-8 1 0 0,-17-60 152 0 0,16 66-206 0 0,1 0 0 0 0,0-1 0 0 0,0-10 0 0 0,-5-18 0 0 0,-3-5 0 0 0,1 1 64 0 0,7 35-50 0 0,0-1-1 0 0,1 1 0 0 0,0 0 1 0 0,1-11-1 0 0,-1 10-14 0 0,1 1 1 0 0,-1-1-1 0 0,-2-11 0 0 0,1 1 1 0 0,3 16 0 0 0,-1-1 0 0 0,0 0 0 0 0,0 0 0 0 0,0 1 0 0 0,-1-1 0 0 0,1 0 0 0 0,0 0 0 0 0,-1-1 0 0 0,-4-12 0 0 0,-6-24 0 0 0,0-1 0 0 0,7 14 0 0 0,4 22 0 0 0,-1 0 0 0 0,1 0 0 0 0,-1 1 0 0 0,0-1 0 0 0,0 0 0 0 0,-2-5 0 0 0,1-12 0 0 0,-10-5-72 0 0,11 22 73 0 0,-2 2-19 0 0,2 1-66 0 0,-19 13 49 0 0,18-12 33 0 0,2 0 3 0 0,-1 0-1 0 0,1 0 1 0 0,-1 0 0 0 0,1 0 0 0 0,-1 0-1 0 0,1 0 1 0 0,-1 0 0 0 0,1 0 0 0 0,-1 0-1 0 0,1 0 1 0 0,-1 0 0 0 0,1 0-1 0 0,-1 0 1 0 0,1 1 0 0 0,0-1 0 0 0,-1 0-1 0 0,1 0 1 0 0,-1 1 0 0 0,1-1 0 0 0,0 0-1 0 0,-1 1 1 0 0,1-1 0 0 0,0 0 0 0 0,-1 1-1 0 0,-21 19 96 0 0,10-3-112 0 0,5-9-47 0 0,1-1 0 0 0,0 1-1 0 0,-9 15 1 0 0,14-21 117 0 0,-8 8-44 0 0,-9 6 43 0 0,14-15-53 0 0,1 0 0 0 0,-6 10 0 0 0,-20 24 54 0 0,28-34-45 0 0,1 0 1 0 0,-1 0 0 0 0,0 0 0 0 0,1 0 0 0 0,-1 0 0 0 0,0 0-1 0 0,0 0 1 0 0,0-1 0 0 0,0 1 0 0 0,0 0 0 0 0,0-1-1 0 0,-1 2 1 0 0,2-2-181 0 0,-1 0-1 0 0,1 0 0 0 0,0 0 0 0 0,-1 0 1 0 0,1 1-1 0 0,0-1 0 0 0,-1 0 0 0 0,1 0 1 0 0,0 1-1 0 0,0-1 0 0 0,-1 0 1 0 0,1 0-1 0 0,0 1 0 0 0,0-1 0 0 0,-1 0 1 0 0,1 1-1 0 0,0-1 0 0 0,0 0 0 0 0,0 1 1 0 0,0-1-1 0 0,-1 0 0 0 0,1 1 0 0 0,0-1 1 0 0,0 1-1 0 0,0 0 0 0 0,-20 4-11072 0 0,16-2 9830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4975 0 0,'11'1'7742'0'0,"-11"-1"-7686"0"0,0 0 1 0 0,10 18 1464 0 0,-6-1-833 0 0,-1 0 0 0 0,3 30 0 0 0,-5-32-453 0 0,1 9-110 0 0,0 24 219 0 0,0-6 36 0 0,0-34-280 0 0,-2 0 0 0 0,1 0 0 0 0,-1 1 0 0 0,-1 12 0 0 0,2 24 66 0 0,-2-28-127 0 0,1-13-15 0 0,0 0 1 0 0,0 0-1 0 0,0 0 1 0 0,-1 0-1 0 0,0 0 1 0 0,-1 5-1 0 0,1-7-14 0 0,1 1 0 0 0,0-1-1 0 0,-1 1 1 0 0,1-1 0 0 0,0 1-1 0 0,0-1 1 0 0,0 1 0 0 0,1 2-1 0 0,0 16 43 0 0,0 26 1 0 0,0-30 0 0 0,0-15-33 0 0,-1 0 0 0 0,1 0 1 0 0,-1 0-1 0 0,0 0 1 0 0,0 0-1 0 0,0-1 1 0 0,0 5-1 0 0,-1-3 8 0 0,0 0-6 0 0,0 0 0 0 0,1 0-1 0 0,-1 0 1 0 0,1 0 0 0 0,0 0 0 0 0,0 1 0 0 0,0-1-1 0 0,1 5 1 0 0,3 48 42 0 0,-2-30-64 0 0,-2-21 0 0 0,1 0 0 0 0,-1 0 0 0 0,1 0 0 0 0,1 6 0 0 0,5 41 0 0 0,-1-1 0 0 0,-3-1 0 0 0,-2-26-1 0 0,-1-3 14 0 0,0-18 1 0 0,0-1-1 0 0,0 1 0 0 0,0 0 0 0 0,0 0 1 0 0,0-1-1 0 0,-1 4 0 0 0,-1 14 66 0 0,0-1 16 0 0,1-16-85 0 0,1-1 0 0 0,-1 0 1 0 0,1 1-1 0 0,0-1 0 0 0,0 0 0 0 0,0 0 0 0 0,0 4 0 0 0,0-4-10 0 0,0 0 0 0 0,0 1 0 0 0,0-1 0 0 0,-1 0 0 0 0,1 1 0 0 0,-1-1 0 0 0,1 0 0 0 0,-2 3 0 0 0,-2 15 0 0 0,1-2-37 0 0,2-16 32 0 0,1 0 0 0 0,-1 0 0 0 0,1-1 0 0 0,-1 1 0 0 0,1 0 0 0 0,0 0 1 0 0,0 0-1 0 0,0 0 0 0 0,0 0 0 0 0,0 0 0 0 0,1 2 0 0 0,-1 14 6 0 0,0-16-10 0 0,0 0 0 0 0,0 0-1 0 0,0 0 1 0 0,0 0 0 0 0,0 0 0 0 0,1 1-1 0 0,0 2 1 0 0,0 32-70 0 0,-1-35 79 0 0,0-1 0 0 0,1 1 0 0 0,-1 0 0 0 0,0 0 0 0 0,0 0 0 0 0,-1 0 0 0 0,1 0 0 0 0,-1 2 0 0 0,1-2 0 0 0,0 0 0 0 0,-1 0 0 0 0,1 0 0 0 0,0 0 0 0 0,0 0 0 0 0,0 0 0 0 0,0 0 0 0 0,1 2 0 0 0,-1 13 0 0 0,0-16 0 0 0,0 1 0 0 0,0-1 0 0 0,-1 1 0 0 0,1-1 0 0 0,0 1 0 0 0,1-1 0 0 0,-1 1 0 0 0,0-1 0 0 0,0 1 0 0 0,1-1 0 0 0,0 2 0 0 0,-1-1 6 0 0,1-1-1 0 0,-1 1 0 0 0,0-1 1 0 0,0 1-1 0 0,1-1 0 0 0,-1 0 1 0 0,0 1-1 0 0,0-1 1 0 0,-1 3-1 0 0,2 13 87 0 0,1 0 74 0 0,-2-15-144 0 0,0 0 0 0 0,1 1 0 0 0,-1-1 0 0 0,0 0 0 0 0,1 0 0 0 0,-1 0 0 0 0,2 3 0 0 0,-1-3 0 0 0,-1 0-1 0 0,1 1 0 0 0,-1-1 1 0 0,1 0-1 0 0,-1 0 1 0 0,0 1-1 0 0,0 2 0 0 0,1 9 48 0 0,-1 3-39 0 0,-1-15-26 0 0,1 0 0 0 0,0 0 1 0 0,0 0-1 0 0,0 0 0 0 0,0 0 1 0 0,0 0-1 0 0,1 3 0 0 0,-1-4-4 0 0,0 0 0 0 0,0 1 0 0 0,0-1 0 0 0,1 0 0 0 0,-2 0 0 0 0,1 0 0 0 0,0 1 0 0 0,0-1 0 0 0,0 0 0 0 0,-1 2 0 0 0,0 11 0 0 0,2-11 0 0 0,0-1 0 0 0,-1 0 0 0 0,1 1 0 0 0,-1-1 0 0 0,0 1 0 0 0,0-1 0 0 0,0 1 0 0 0,0-1 0 0 0,0 1 0 0 0,0-1 0 0 0,-1 1 0 0 0,0 2 0 0 0,0-2 3 0 0,1 1 0 0 0,-1-1 1 0 0,1 1-1 0 0,0-1 0 0 0,0 1 0 0 0,0-1 0 0 0,1 4 0 0 0,1 15 26 0 0,-2-2 41 0 0,0-16-28 0 0,0 0 1 0 0,0 0-1 0 0,0 0 1 0 0,-2 9-1 0 0,2-11-32 0 0,-1 1 0 0 0,1-1 0 0 0,0 0 0 0 0,0 1 0 0 0,0-1 0 0 0,0 0 0 0 0,1 3 0 0 0,-1-3-4 0 0,1 0 0 0 0,-1 0 0 0 0,0 0 0 0 0,0 0 0 0 0,0 1 0 0 0,0-1 0 0 0,-1 0 0 0 0,1 0 0 0 0,-1 3 0 0 0,0-3-4 0 0,1 0-1 0 0,0 0 1 0 0,-1 0 0 0 0,1 0-1 0 0,0 1 1 0 0,0-1 0 0 0,1 0-1 0 0,-1 3 1 0 0,1 13-5 0 0,2 15 3 0 0,-2-20 72 0 0,0-12-56 0 0,-1 1 0 0 0,0-1 0 0 0,0 1 0 0 0,0 0 0 0 0,1-1 0 0 0,-1 1 0 0 0,-1-1 0 0 0,1 4 0 0 0,0 11 48 0 0,1-11-64 0 0,-1-4-8 0 0,0-1 0 0 0,0 1-1 0 0,0 0 1 0 0,0-1 0 0 0,-1 1-1 0 0,1-1 1 0 0,0 1 0 0 0,0-1-1 0 0,1 1 1 0 0,-1-1 0 0 0,0 1 0 0 0,0 0-1 0 0,0-1 1 0 0,0 1 0 0 0,0-1-1 0 0,1 1 1 0 0,-1-1 0 0 0,0 1-1 0 0,0-1 1 0 0,1 1 0 0 0,-1-1-1 0 0,1 1 1 0 0,1 2-81 0 0,-2-2-72 0 0,13 8-1168 0 0,-4-26-13794 0 0,-9 16 14885 0 0,-1-1 1 0 0,0-12-1916 0 0,2 1 1418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6391 0 0,'1'0'111'0'0,"-1"0"0"0"0,0 0 0 0 0,1 0 0 0 0,-1 0-1 0 0,0 0 1 0 0,1-1 0 0 0,-1 1 0 0 0,0 0 0 0 0,1 0-1 0 0,-1 0 1 0 0,0 0 0 0 0,1 0 0 0 0,-1 0 0 0 0,0 0-1 0 0,1 0 1 0 0,-1 0 0 0 0,0 1 0 0 0,0-1 0 0 0,1 0-1 0 0,-1 0 1 0 0,0 0 0 0 0,1 0 0 0 0,-1 0 0 0 0,0 0-1 0 0,1 1 1 0 0,-1-1 0 0 0,0 0 0 0 0,0 0 0 0 0,1 0-1 0 0,-1 1 1 0 0,0-1 0 0 0,0 0 0 0 0,0 0 0 0 0,1 1-1 0 0,-1-1 1 0 0,0 0 0 0 0,0 1 0 0 0,0-1 0 0 0,0 0-1 0 0,0 1 1 0 0,0-1 0 0 0,1 0 0 0 0,-1 0 0 0 0,0 1-1 0 0,0-1 1 0 0,0 0 0 0 0,0 1 0 0 0,0-1 0 0 0,0 0-1 0 0,0 1 1 0 0,0-1 0 0 0,-1 1 0 0 0,3 10 668 0 0,-1 18 368 0 0,2 11-255 0 0,-3-37-790 0 0,0 1 1 0 0,0-1-1 0 0,0 0 0 0 0,0 0 1 0 0,-2 5-1 0 0,0 14 288 0 0,1 27 298 0 0,1-40-494 0 0,0 0 1 0 0,-3 19-1 0 0,2-20-35 0 0,0 0-1 0 0,0 1 1 0 0,1-1-1 0 0,1 10 1 0 0,-1-15-117 0 0,0 1 0 0 0,0 0 0 0 0,0-1 0 0 0,-1 1 0 0 0,0 4 1 0 0,-2 17 161 0 0,0 35 147 0 0,-1 12-102 0 0,13 92 607 0 0,-8-148-775 0 0,1 24 150 0 0,1 15-91 0 0,-1-3-128 0 0,0 10-12 0 0,-2-39 0 0 0,0 6 0 0 0,-2 23 0 0 0,0 3 0 0 0,2-6 216 0 0,-3-6-77 0 0,1 0-86 0 0,0 3-53 0 0,-2-1-64 0 0,6 1 64 0 0,-1-30-3 0 0,-1-14 11 0 0,1 0 0 0 0,-1 0 0 0 0,0 0 0 0 0,0 0-1 0 0,0 0 1 0 0,0 0 0 0 0,-1 3 0 0 0,2 13 112 0 0,0-2 36 0 0,0 14-1 0 0,-1-28-149 0 0,-1 0 0 0 0,1-1 0 0 0,0 1 0 0 0,0 0 0 0 0,1 0 0 0 0,-1 0 0 0 0,0 0 0 0 0,1 3 0 0 0,2 10-7 0 0,-2-1 1 0 0,0-12 0 0 0,-1 0 0 0 0,0 0 0 0 0,1 0 0 0 0,-1 0 0 0 0,0 0 0 0 0,0 0 0 0 0,0 0 0 0 0,-1 3 0 0 0,-3 27 0 0 0,5-4 0 0 0,-1-2 0 0 0,0-1 0 0 0,0-24 0 0 0,0 0 0 0 0,0 0 0 0 0,0 1 0 0 0,0-1 0 0 0,0 0 0 0 0,0 0 0 0 0,0 0 0 0 0,1 0 0 0 0,-1 0 0 0 0,1 0 0 0 0,-1 0-1 0 0,1 2 1 0 0,0-3 1 0 0,-1 1-1 0 0,0-1 1 0 0,1 0-1 0 0,-1 1 1 0 0,0 0-1 0 0,0-1 1 0 0,0 1-1 0 0,1-1 0 0 0,-1 1 1 0 0,0-1-1 0 0,0 1 1 0 0,0-1-1 0 0,0 1 1 0 0,0-1-1 0 0,0 1 0 0 0,0 0 1 0 0,0-1-1 0 0,0 1 1 0 0,0-1-1 0 0,-1 1 1 0 0,1-1-1 0 0,0 1 1 0 0,0-1-1 0 0,0 1 0 0 0,-1-1 1 0 0,1 1-1 0 0,0-1 1 0 0,0 1-1 0 0,-1-1 1 0 0,1 1-1 0 0,-1 0 1 0 0,-2 7 1131 0 0,1 8-4894 0 0,2-25-4106 0 0,0 7 7185 0 0,0 0 0 0 0,-1 1-1 0 0,1-1 1 0 0,0 1 0 0 0,-1-1 0 0 0,0 1 0 0 0,1-1 0 0 0,-2-1-1 0 0,-1-6-2373 0 0,0-1 1883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6335 0 0,'0'0'1648'0'0,"5"-5"1303"0"0,18-7 84 0 0,-21 11-2885 0 0,16-7 522 0 0,6 4 152 0 0,-16 5-576 0 0,0-1-1 0 0,0 1 1 0 0,0-1-1 0 0,-1-1 0 0 0,11-1 1 0 0,-1 1-242 0 0,-15 1 10 0 0,0 0 0 0 0,0 0 0 0 0,0 0 0 0 0,0 1 1 0 0,0-1-1 0 0,0 1 0 0 0,3 1 0 0 0,7 1 52 0 0,4-2 247 0 0,-11-1-297 0 0,-1 1 0 0 0,0-1-1 0 0,0 0 1 0 0,0 0 0 0 0,7-1 0 0 0,49-8 435 0 0,-48 7-388 0 0,1 0-1 0 0,-1 1 1 0 0,0 0 0 0 0,1 1-1 0 0,-1 0 1 0 0,0 1 0 0 0,14 2-1 0 0,116 18 608 0 0,-115-13-682 0 0,10 1 539 0 0,-6-5-344 0 0,-3-5-20 0 0,-20 1-95 0 0,0-1 0 0 0,0 1-1 0 0,15 3 1 0 0,10 1-58 0 0,-16-1 26 0 0,1 0 55 0 0,0-1-1 0 0,0-1 1 0 0,33-2-1 0 0,-42 1-5 0 0,1 0 0 0 0,-1 0 1 0 0,1 1-1 0 0,-1 0 0 0 0,19 5 0 0 0,-10-1 138 0 0,-9-2-179 0 0,0-1 0 0 0,0 0 0 0 0,1-1 0 0 0,-1 0 0 0 0,18 0 0 0 0,81-6 338 0 0,-107 5-383 0 0,0 0 0 0 0,-1 0 0 0 0,1-1 0 0 0,0 1 0 0 0,0 0 0 0 0,0 0 0 0 0,0 0 0 0 0,0 0 0 0 0,0 0-1 0 0,0 1 1 0 0,0-1 0 0 0,0 0 0 0 0,0 0 0 0 0,1 1 0 0 0,14 3 49 0 0,20 2 126 0 0,-27-5-173 0 0,38 4 121 0 0,-42-4-123 0 0,33-2-1 0 0,-32 1 24 0 0,0 0 1 0 0,0-1-1 0 0,10-3 0 0 0,-8 3 12 0 0,-1-1 0 0 0,1 1-1 0 0,14-1 1 0 0,-9 2-7 0 0,-9-1-8 0 0,0 1 0 0 0,0 0 0 0 0,0 0 0 0 0,0 0 0 0 0,5 2 0 0 0,19 1 32 0 0,17 5-53 0 0,-33-7 20 0 0,-1-2 13 0 0,-8 1-32 0 0,-1 0 0 0 0,1 0 0 0 0,-1 0-1 0 0,1 1 1 0 0,-1-1 0 0 0,1 1 0 0 0,-1-1-1 0 0,0 1 1 0 0,1 0 0 0 0,-1 0-1 0 0,0 0 1 0 0,0 0 0 0 0,0 1 0 0 0,1-1-1 0 0,-1 1 1 0 0,2 1 0 0 0,8 6-3 0 0,-6-6 2 0 0,-6-2 0 0 0,0-1 0 0 0,0 0 0 0 0,1 0 0 0 0,-1 0 0 0 0,0 1 0 0 0,0-1 0 0 0,1 0 0 0 0,-1 0 0 0 0,0 0 0 0 0,1 0 0 0 0,-1 0 0 0 0,0 0 0 0 0,0 0 0 0 0,1 1 0 0 0,-1-1 0 0 0,0 0 0 0 0,1 0 0 0 0,-1 0 0 0 0,0 0 0 0 0,1 0 0 0 0,-1 0 0 0 0,1-1 0 0 0,9 0 0 0 0,7 3 0 0 0,-16-2 0 0 0,1 0 0 0 0,0 1 0 0 0,0-1 0 0 0,0 0 0 0 0,0 0 0 0 0,-1 0 0 0 0,1 0 0 0 0,0 0 0 0 0,3-1 0 0 0,-3 0 2 0 0,-1 1 1 0 0,1 0-1 0 0,0 0 0 0 0,0 0 0 0 0,-1 0 1 0 0,1 0-1 0 0,0 0 0 0 0,0 1 0 0 0,-1-1 1 0 0,1 0-1 0 0,0 1 0 0 0,-1 0 0 0 0,4 1 1 0 0,-4-2-1 0 0,1 1 0 0 0,-1 0 0 0 0,1-1 0 0 0,0 1 0 0 0,-1-1 1 0 0,1 1-1 0 0,0-1 0 0 0,-1 0 0 0 0,1 0 0 0 0,0 1 0 0 0,-1-1 1 0 0,1-1-1 0 0,0 1 0 0 0,2 0 0 0 0,0-1 12 0 0,-1 1 1 0 0,1 0-1 0 0,0 0 0 0 0,0 0 1 0 0,-1 0-1 0 0,6 2 0 0 0,-4-1 9 0 0,1-1 0 0 0,-1 1 0 0 0,11-1 0 0 0,21 1 94 0 0,4-3-31 0 0,7-4 31 0 0,-24 8-117 0 0,-12-1 16 0 0,32 6 101 0 0,-2 4-26 0 0,-35-9-55 0 0,0-1 0 0 0,1 0 0 0 0,10 1 0 0 0,-16-2-36 0 0,2 1 0 0 0,8 6 0 0 0,-10-7 11 0 0,-1 1 0 0 0,1-1 0 0 0,0 1 0 0 0,-1-1 0 0 0,1 1 0 0 0,0-1 0 0 0,-1 0 0 0 0,1 0 0 0 0,1 0 0 0 0,16 2 119 0 0,1 6-136 0 0,-18-7 8 0 0,0-1 0 0 0,-1 1 0 0 0,1 0 0 0 0,-1 0 0 0 0,1-1 0 0 0,0 1 0 0 0,0-1 0 0 0,-1 1 0 0 0,1-1 0 0 0,3 0 0 0 0,-4 0 0 0 0,0 0 0 0 0,0-1 0 0 0,0 1 0 0 0,0 0 0 0 0,0 0 0 0 0,0 0 0 0 0,0 0 0 0 0,0 0 0 0 0,0 0 0 0 0,0 0 0 0 0,0 0 0 0 0,0 1 0 0 0,0-1 0 0 0,0 0 0 0 0,0 1 0 0 0,-1-1-1 0 0,1 0 1 0 0,0 1 0 0 0,0-1 0 0 0,0 1 0 0 0,0-1 0 0 0,0 2 0 0 0,17 7 17 0 0,-18-8-19 0 0,1-1 0 0 0,-1 0 0 0 0,1 1 0 0 0,-1-1 0 0 0,1 0 0 0 0,0 0 0 0 0,-1 0 0 0 0,1 1 0 0 0,-1-1 0 0 0,1 0 0 0 0,0 0 0 0 0,-1 0 0 0 0,1 0 0 0 0,-1 0 0 0 0,1 0 0 0 0,0 0 0 0 0,-1 0 0 0 0,1-1 0 0 0,-1 1 0 0 0,1 0 0 0 0,0 0 0 0 0,0 0 0 0 0,0-1 0 0 0,-1 1 0 0 0,1 0 0 0 0,0 0 0 0 0,-1 0 0 0 0,1 0 0 0 0,0 0 0 0 0,0 0 0 0 0,-1 0 0 0 0,1 0 0 0 0,0 0 0 0 0,-1 1 0 0 0,1-1 0 0 0,0 0 0 0 0,-1 0 0 0 0,1 1 0 0 0,0-1 0 0 0,0 1 0 0 0,17 3 40 0 0,-17-4-35 0 0,0 1 1 0 0,0-1-1 0 0,0 0 0 0 0,0 0 0 0 0,0 0 0 0 0,0 1 0 0 0,0-1 0 0 0,0 1 1 0 0,0-1-1 0 0,0 1 0 0 0,0-1 0 0 0,0 1 0 0 0,0-1 0 0 0,1 2 0 0 0,1 1-4 0 0,0-1 0 0 0,0 1 0 0 0,1-1 0 0 0,-1 0 0 0 0,1 0 0 0 0,-1 0 0 0 0,1 0 0 0 0,0-1-1 0 0,0 0 1 0 0,0 1 0 0 0,4-1 0 0 0,7 1-1 0 0,-2 2 0 0 0,15 3 0 0 0,-1 1 0 0 0,-18-5 0 0 0,0 0 0 0 0,0 0 0 0 0,0-1 0 0 0,1 0 0 0 0,-1-1 0 0 0,13 1 0 0 0,-17-2 0 0 0,1 0 0 0 0,-1 0 0 0 0,1 1 0 0 0,6 1 0 0 0,-4-1 0 0 0,-5-1 0 0 0,0 1 0 0 0,0-1 0 0 0,0 1 0 0 0,0 0 0 0 0,0-1 0 0 0,0 2 0 0 0,3 0 0 0 0,-4-1 0 0 0,1 0 0 0 0,-1 0 0 0 0,1 0 0 0 0,-1 0 0 0 0,1 0 0 0 0,-1-1 0 0 0,1 1 0 0 0,0-1 0 0 0,4 0 0 0 0,-5 0 3 0 0,1 0 0 0 0,-1 0-1 0 0,0 0 1 0 0,0 1 0 0 0,0-1 0 0 0,0 0 0 0 0,4 2-1 0 0,-5-1 0 0 0,0-1 0 0 0,0 1 0 0 0,1-1-1 0 0,-1 0 1 0 0,0 0 0 0 0,0 1 0 0 0,0-1-1 0 0,1 0 1 0 0,-1 0 0 0 0,0 0 0 0 0,0 0-1 0 0,1 0 1 0 0,-1 0 0 0 0,0-1-1 0 0,0 1 1 0 0,0 0 0 0 0,1 0 0 0 0,-1-1-1 0 0,0 1 1 0 0,0-1 0 0 0,0 1 0 0 0,0-1-1 0 0,1-1 1 0 0,-1 2-2 0 0,0 0 0 0 0,0-1 0 0 0,0 1 0 0 0,0-1 0 0 0,0 1 0 0 0,-1 0 0 0 0,1 0 0 0 0,0 0 0 0 0,0 0 0 0 0,0-1 0 0 0,0 1 0 0 0,0 0 0 0 0,1 1 0 0 0,11-3 0 0 0,-12 1 0 0 0,1 1 0 0 0,0-1 0 0 0,-1 0 0 0 0,1 1 0 0 0,0-1 0 0 0,-1 1 0 0 0,1 0 0 0 0,0 0 0 0 0,0-1 0 0 0,-1 1 0 0 0,1 0 0 0 0,0 0 0 0 0,0 1 0 0 0,0-1 0 0 0,-1 0 0 0 0,1 1 0 0 0,0-1 0 0 0,-1 1 0 0 0,1-1 0 0 0,0 1 0 0 0,1 1 0 0 0,-2-2 0 0 0,1 0 0 0 0,-1 1 0 0 0,0-1 0 0 0,1 0 0 0 0,-1 0 0 0 0,1 0 0 0 0,-1 0 0 0 0,1 0 0 0 0,-1 0 0 0 0,1 0 0 0 0,2-1 0 0 0,0 0 0 0 0,0 1 0 0 0,0 0 0 0 0,1-1 0 0 0,-1 2 0 0 0,0-1 0 0 0,7 1 0 0 0,29 5 0 0 0,-28-6 0 0 0,-10 1 0 0 0,10 2 0 0 0,8 2 0 0 0,-4 0 0 0 0,25 3 0 0 0,14 2 64 0 0,-49-8-64 0 0,15 4 0 0 0,35 1 96 0 0,-53-7-32 0 0,46 9-37 0 0,-37-5 1 0 0,-9-3-25 0 0,0 0 1 0 0,0 0 0 0 0,0 0-1 0 0,0 0 1 0 0,1 0 0 0 0,5-1-1 0 0,-2 1-3 0 0,17 2 0 0 0,16 5 0 0 0,-36-9 0 0 0,16 4 0 0 0,2 4 60 0 0,6-2-1 0 0,-24-5-50 0 0,0 1 0 0 0,0-1 0 0 0,-1 1-1 0 0,1 0 1 0 0,0 0 0 0 0,0 0 0 0 0,-1 0 0 0 0,1 1 0 0 0,-1-1-1 0 0,4 3 1 0 0,-6-3-5 0 0,1 0 0 0 0,-1-1 0 0 0,1 1 0 0 0,-1-1 0 0 0,0 0-1 0 0,1 1 1 0 0,-1-1 0 0 0,1 0 0 0 0,-1 0 0 0 0,1 0 0 0 0,-1 0 0 0 0,1 0 0 0 0,-1 0-1 0 0,0-1 1 0 0,4 0 0 0 0,-4 1 2 0 0,1-1-1 0 0,0 1 1 0 0,-1 0 0 0 0,1 0-1 0 0,0-1 1 0 0,-1 1 0 0 0,1 0-1 0 0,0 1 1 0 0,0-1-1 0 0,-1 0 1 0 0,1 0 0 0 0,0 1-1 0 0,-1-1 1 0 0,1 1-1 0 0,1 0 1 0 0,-1 1-1 0 0,0-1 0 0 0,0 0 0 0 0,0 0 0 0 0,0 0 0 0 0,0 0 0 0 0,0 0 0 0 0,0-1 0 0 0,0 1 0 0 0,0 0 0 0 0,0-1 1 0 0,1 0-1 0 0,-1 1 0 0 0,0-1 0 0 0,0 0 0 0 0,1 0 0 0 0,-1-1 0 0 0,4 1 0 0 0,22 1 101 0 0,6-1-15 0 0,-34 0-87 0 0,1 0 0 0 0,0 0 0 0 0,-1 0 1 0 0,1 0-1 0 0,-1 1 0 0 0,1-1 0 0 0,-1 0 0 0 0,1 0 0 0 0,0 1 0 0 0,-1-1 0 0 0,1 0 0 0 0,-1 1 1 0 0,0-1-1 0 0,1 1 0 0 0,-1-1 0 0 0,1 1 0 0 0,-1-1 0 0 0,1 1 0 0 0,-1-1 0 0 0,0 1 0 0 0,0-1 1 0 0,1 1-1 0 0,-1-1 0 0 0,0 1 0 0 0,1 0 0 0 0,-1 0-1 0 0,0-1-1 0 0,0 1 1 0 0,0-1 0 0 0,0 1 0 0 0,1-1-1 0 0,-1 1 1 0 0,0-1 0 0 0,0 1-1 0 0,1-1 1 0 0,-1 0 0 0 0,0 1 0 0 0,0-1-1 0 0,1 1 1 0 0,-1-1 0 0 0,1 0-1 0 0,-1 1 1 0 0,0-1 0 0 0,1 0 0 0 0,-1 0-1 0 0,1 1 1 0 0,-1-1 0 0 0,1 0-1 0 0,-1 0 1 0 0,1 0 0 0 0,-1 0 0 0 0,0 1-1 0 0,1-1 1 0 0,-1 0 0 0 0,1 0 0 0 0,-1 0-1 0 0,1 0 1 0 0,-1 0 0 0 0,1 0-1 0 0,-1 0 1 0 0,1 0 0 0 0,-1 0 0 0 0,1-1-1 0 0,-1 1 1 0 0,1 0 0 0 0,-1 0-1 0 0,1 0 1 0 0,-1 0 0 0 0,1-1 0 0 0,-1 1-1 0 0,1 0 1 0 0,-1-1 0 0 0,0 1-1 0 0,1-1 1 0 0,4 1 6 0 0,-1 1-1 0 0,0-1 1 0 0,0 1-1 0 0,1 0 1 0 0,-1 0 0 0 0,0 0-1 0 0,6 3 1 0 0,-9-4-3 0 0,43 16 47 0 0,-7 14-53 0 0,-23-12 0 0 0,-9-14 11 0 0,1 9 77 0 0,-4-7-58 0 0,13 4-20 0 0,27 20 203 0 0,-26-15-213 0 0,-13-14 0 0 0,1 1 0 0 0,-1 0 0 0 0,0 0 0 0 0,0 0 0 0 0,0 1 0 0 0,0-1 0 0 0,5 6 0 0 0,-3 2 0 0 0,-1-4 0 0 0,3-5 0 0 0,4 0 0 0 0,5 5 43 0 0,-1 0-1 0 0,25 14 1 0 0,20 18-43 0 0,-35-19 0 0 0,-23-18 0 0 0,8 8 0 0 0,-6-6-1009 0 0,-1 0-1 0 0,0 0 1 0 0,1 0-1 0 0,6 3 1 0 0,-9-6 482 0 0,0 1 1 0 0,1 0-1 0 0,-1-1 1 0 0,0 1-1 0 0,0 0 0 0 0,0 0 1 0 0,0 0-1 0 0,0 0 0 0 0,0 0 1 0 0,0 0-1 0 0,0 0 0 0 0,0 0 1 0 0,0 0-1 0 0,0 1 0 0 0,-1-1 1 0 0,1 0-1 0 0,0 1 1 0 0,-1-1-1 0 0,1 0 0 0 0,0 3 1 0 0,11 23-8908 0 0,-12-26 8942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5471 0 0,'0'0'10368'0'0,"9"5"-9328"0"0,-1 1-708 0 0,-6-4-226 0 0,0 0-1 0 0,0 0 0 0 0,0 0 0 0 0,0 0 0 0 0,0 0 1 0 0,-1 0-1 0 0,1 1 0 0 0,-1-1 0 0 0,2 3 0 0 0,1 4 137 0 0,1 3 148 0 0,7 20 154 0 0,-8-19-326 0 0,-4-12-189 0 0,1 1 0 0 0,0 0-1 0 0,-1-1 1 0 0,1 1-1 0 0,-1-1 1 0 0,1 1-1 0 0,-1 0 1 0 0,0 0 0 0 0,0 2-1 0 0,2 34 452 0 0,0-18-355 0 0,0 2-130 0 0,1 14 293 0 0,-1-22-193 0 0,-2 3-94 0 0,0-16-1 0 0,0-1 0 0 0,0 0 0 0 0,0 1 0 0 0,0-1 0 0 0,0 0 0 0 0,0 1 0 0 0,0-1 0 0 0,0 1 0 0 0,0-1 0 0 0,0 0 0 0 0,0 1 0 0 0,0-1 0 0 0,0 1 0 0 0,0-1 0 0 0,1 0 0 0 0,-1 1 0 0 0,0-1 0 0 0,0 0 0 0 0,0 1 0 0 0,0-1 0 0 0,1 1 0 0 0,0 0 0 0 0,-1 0 0 0 0,1 0 0 0 0,-1 0 0 0 0,1 0 0 0 0,-1 0 0 0 0,1 0 0 0 0,-1 0 0 0 0,0 0 0 0 0,0 1 0 0 0,1-1 0 0 0,-1 0 0 0 0,0 0 0 0 0,0 0 0 0 0,0 2 0 0 0,1 4 0 0 0,1 0-10 0 0,-1-6-78 0 0,-23-13-11638 0 0,0 2 4494 0 0,13 4 5936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7511 0 0,'-4'6'6041'0'0,"-2"5"-4331"0"0,5-10-1656 0 0,1-1-1 0 0,-1 1 1 0 0,1 0 0 0 0,-1 0 0 0 0,0 0 0 0 0,1 0-1 0 0,-1-1 1 0 0,0 1 0 0 0,1 0 0 0 0,-1-1-1 0 0,0 1 1 0 0,0-1 0 0 0,0 1 0 0 0,0-1 0 0 0,0 1-1 0 0,1-1 1 0 0,-1 1 0 0 0,0-1 0 0 0,0 0-1 0 0,-1 1 1 0 0,1-1 50 0 0,-6 2 214 0 0,4 0-285 0 0,2-2 39 0 0,-19 11 671 0 0,15-9-642 0 0,1 0 1 0 0,-1 0-1 0 0,0-1 1 0 0,1 0-1 0 0,-1 0 1 0 0,0 0-1 0 0,-5 0 1 0 0,2 0 30 0 0,3 0-76 0 0,1 0 0 0 0,-1-1 0 0 0,0 0 1 0 0,1 0-1 0 0,-1 0 0 0 0,0-1 1 0 0,1 1-1 0 0,-8-3 0 0 0,5 1 24 0 0,6 2 11 0 0,0 0-22 0 0,-4-1-2 0 0,-27-5 554 0 0,5 3-397 0 0,26 3-160 0 0,-6-2 150 0 0,0 3-152 0 0,-1-1-23 0 0,-3-3 116 0 0,-27 2-105 0 0,32 0-39 0 0,3 1 32 0 0,-2 1-43 0 0,3 0-43 0 0,-2 2 32 0 0,3-2 11 0 0,0 0 0 0 0,0 0 0 0 0,0 0 0 0 0,0 0 0 0 0,1 0 0 0 0,-1 0 0 0 0,0 0 0 0 0,1 0 0 0 0,-1 0 0 0 0,0 0 0 0 0,1 1 0 0 0,0-1 0 0 0,-1 0 0 0 0,1 0 0 0 0,0 1 0 0 0,-1-1 0 0 0,1 0 0 0 0,0 0 0 0 0,0 1 0 0 0,0 1 0 0 0,0-1 0 0 0,1-1 0 0 0,-1 1 0 0 0,0-1 0 0 0,0 1 0 0 0,1-1 0 0 0,-1 1 0 0 0,1-1 0 0 0,-1 0 0 0 0,1 1 0 0 0,0-1 0 0 0,-1 0 0 0 0,1 1 0 0 0,0-1 0 0 0,0 0 0 0 0,0 0 0 0 0,0 0 0 0 0,0 1 0 0 0,0-1 0 0 0,0 0 0 0 0,3 1 0 0 0,-2 0 0 0 0,25 26 64 0 0,-25-26-63 0 0,1 0 7 0 0,-1 0-1 0 0,1-1 0 0 0,0 1 1 0 0,0 0-1 0 0,-1-1 1 0 0,1 0-1 0 0,0 1 0 0 0,1-1 1 0 0,4 1-1 0 0,45 7 286 0 0,-52-9-367 0 0,20 11 268 0 0,6 0-177 0 0,-14-6-18 0 0,-9-3 32 0 0,0 0 0 0 0,0 0-1 0 0,0-1 1 0 0,0 0 0 0 0,1 1 0 0 0,-1-1-1 0 0,0-1 1 0 0,6 1 0 0 0,-7 0 27 0 0,0-1-1 0 0,1 1 1 0 0,-1-1-1 0 0,0 1 1 0 0,0 0 0 0 0,6 3-1 0 0,0-1-103 0 0,0 1 0 0 0,15 3 0 0 0,11 3 251 0 0,39 9-99 0 0,-60-17-76 0 0,0-2 15 0 0,-3 1-45 0 0,-4 0 0 0 0,-1 0 0 0 0,0-1 0 0 0,12 0 0 0 0,9-1 0 0 0,-2-2-298 0 0,-24 3-48 0 0,2 1 1068 0 0,-28-22-21602 0 0,14 15 19866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29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6215 0 0,'0'0'6544'0'0,"24"-2"-3452"0"0,8 8-2549 0 0,-31-6-466 0 0,28 5 189 0 0,-6 0-84 0 0,-15-4-109 0 0,-4-1-7 0 0,-1 1 1 0 0,1-1-1 0 0,-1 1 0 0 0,1 0 1 0 0,-1 0-1 0 0,1 0 0 0 0,-1 1 1 0 0,0-1-1 0 0,5 3 0 0 0,27 15 566 0 0,-34-18-520 0 0,16 3 149 0 0,1-1 0 0 0,-1 0 0 0 0,32-1 0 0 0,-2 9-42 0 0,-41-9-141 0 0,10 2 86 0 0,16 3 31 0 0,43 0 308 0 0,-35 4-218 0 0,-2 1-191 0 0,-8-6 62 0 0,-10-2-9 0 0,37 13 0 0 0,-39-12-131 0 0,-16-4 224 0 0,-1 0-173 0 0,0 0-58 0 0,14 4-5 0 0,9-2 50 0 0,-11-3-41 0 0,-11 0-13 0 0,18 6-45 0 0,-19-6-179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1783 1 5407 0 0,'0'0'4032'0'0,"-3"15"-2160"0"0,-19 13 350 0 0,4-16-981 0 0,14-9-1068 0 0,0-1 0 0 0,0 1 0 0 0,0 0 0 0 0,0 0 0 0 0,-5 7 1 0 0,8-8-151 0 0,-1-1 0 0 0,1 0 0 0 0,0 0 0 0 0,-1 1 0 0 0,1-1 0 0 0,-1 0 1 0 0,0 0-1 0 0,1-1 0 0 0,-4 2 0 0 0,-16 10 183 0 0,12-7-193 0 0,7-4 9 0 0,1 0-1 0 0,-1 0 1 0 0,0 0-1 0 0,0 0 1 0 0,1 0-1 0 0,-1 0 1 0 0,1 1 0 0 0,0-1-1 0 0,-1 1 1 0 0,1-1-1 0 0,0 1 1 0 0,-2 2-1 0 0,0 1 82 0 0,2-3-87 0 0,0 0 0 0 0,0 0 0 0 0,-1 0 0 0 0,1 0-1 0 0,-1 0 1 0 0,1 0 0 0 0,-1 0 0 0 0,1-1 0 0 0,-1 1 0 0 0,-4 2 0 0 0,1 0 66 0 0,-1 0 0 0 0,1 0 0 0 0,-10 10 1 0 0,-9 7 36 0 0,10-11-44 0 0,0 0 83 0 0,-21 19 1 0 0,22-16-23 0 0,-2-1 1 0 0,-26 18 0 0 0,-66 50 532 0 0,55-38-447 0 0,-8 8 61 0 0,-26 26 131 0 0,1 0 194 0 0,59-57-696 0 0,-53 31-1 0 0,-15 6 542 0 0,56-34-453 0 0,26-16 0 0 0,0 1 0 0 0,0 0 0 0 0,-18 15 0 0 0,-54 54 0 0 0,75-67 23 0 0,0-1 0 0 0,-1-1 0 0 0,0 0 0 0 0,0 0 0 0 0,-17 8 0 0 0,2 1 95 0 0,19-12-108 0 0,0 0 0 0 0,0 0 0 0 0,-9 3 0 0 0,-99 36-10 0 0,91-31 25 0 0,18-9 24 0 0,0 0 0 0 0,0 0 1 0 0,0-1-1 0 0,0 0 0 0 0,-8 3 0 0 0,-12 0 77 0 0,16-3-93 0 0,0 0-1 0 0,0 0 1 0 0,-9 5-1 0 0,-11 8-32 0 0,25-13 0 0 0,-46 25 47 0 0,-8 4 200 0 0,27-15-157 0 0,-17 10-58 0 0,44-24-34 0 0,0 0 1 0 0,0-1-1 0 0,0 1 0 0 0,-1-1 0 0 0,1 0 1 0 0,0 0-1 0 0,-1-1 0 0 0,-4 1 0 0 0,5-2-10 0 0,3 2-166 0 0,1-1-1 0 0,0 0 1 0 0,-1-1 0 0 0,1 1-1 0 0,-1 0 1 0 0,1 0 0 0 0,0 0-1 0 0,-1 0 1 0 0,1 0 0 0 0,0 0-1 0 0,-1 0 1 0 0,1 0 0 0 0,0-1-1 0 0,-1 1 1 0 0,1 0 0 0 0,0 0-1 0 0,-1 0 1 0 0,1-1 0 0 0,0 1-1 0 0,-1 0 1 0 0,1-1 0 0 0,0 1-1 0 0,0 0 1 0 0,-1 0 0 0 0,1-1-1 0 0,0 1 1 0 0,0 0 0 0 0,0-1-1 0 0,-1-13-5396 0 0,2 10 3674 0 0,1-1 0 0 0,-1 1 0 0 0,1 0 0 0 0,4-8 0 0 0,1 1 885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8463 0 0,'0'0'4942'0'0,"8"-2"-3982"0"0,-1 0-627 0 0,0 0-1 0 0,0 0 1 0 0,0 1 0 0 0,0 0 0 0 0,1 1 0 0 0,-1 0 0 0 0,0 0 0 0 0,0 0 0 0 0,1 1-1 0 0,-1 0 1 0 0,13 4 0 0 0,-1 0 257 0 0,-1 1 0 0 0,1 1 0 0 0,29 17 0 0 0,-25-14-469 0 0,-18-9-55 0 0,0 1-1 0 0,0 1 0 0 0,0-1 0 0 0,-1 0 0 0 0,9 7 0 0 0,1 1 82 0 0,0-1 0 0 0,1 0 1 0 0,19 8-1 0 0,-8-4-61 0 0,9-1 178 0 0,-18-7-91 0 0,-3 1 16 0 0,23 12 0 0 0,2 1-183 0 0,0 3 185 0 0,-3-2-30 0 0,2 2-1 0 0,-28-17-57 0 0,1 1-1 0 0,13 9 0 0 0,-17-9-85 0 0,1-1-1 0 0,0 0 0 0 0,0-1 1 0 0,0 0-1 0 0,12 4 0 0 0,-14-6-1 0 0,0 1 0 0 0,0 0-1 0 0,8 5 1 0 0,8 3 9 0 0,23 9-24 0 0,-41-19 0 0 0,-1 1-1 0 0,1 1 1 0 0,0-1-1 0 0,0 0 1 0 0,-1 1 0 0 0,0 0-1 0 0,6 5 1 0 0,15 11 18 0 0,-18-15 39 0 0,11 7-2 0 0,0-1-1 0 0,1-1 0 0 0,0-1 1 0 0,27 9-1 0 0,27 10-60 0 0,-17-6 76 0 0,-13-6-70 0 0,28 9 0 0 0,28 2 11 0 0,-89-23 12 0 0,0 0 0 0 0,-1 0 0 0 0,1 1 0 0 0,-1 0 0 0 0,11 7 0 0 0,-10-5 7 0 0,1 0 1 0 0,21 8-1 0 0,26 9-30 0 0,-36-10-80 0 0,25 4 125 0 0,-16-7-10 0 0,-26-9-35 0 0,0 0 2 0 0,0 1 0 0 0,0-1 0 0 0,-1 1 1 0 0,8 4-1 0 0,-6-3 40 0 0,1-2-47 0 0,-5 0-71 0 0,-5-1-2523 0 0,-1 1 1701 0 0,1 0 0 0 0,-1-1 0 0 0,1 0 1 0 0,0 0-1 0 0,-1 0 0 0 0,1-1 0 0 0,0 1 0 0 0,-1-1 1 0 0,1 0-1 0 0,0 0 0 0 0,-7-3 0 0 0,3 0-436 0 0,-1 0 1 0 0,0 0-1 0 0,1-1 1 0 0,0 0-1 0 0,0 0 1 0 0,-8-8-1 0 0,-8-9 238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1 863 4919 0 0,'0'0'9520'0'0,"2"-15"-8124"0"0,0 12-1275 0 0,-1 1 0 0 0,0-1 0 0 0,1 1 0 0 0,0 0 0 0 0,-1 0 0 0 0,1 0 0 0 0,0 0 0 0 0,0 0 0 0 0,0 0-1 0 0,0 0 1 0 0,1 0 0 0 0,3-2 0 0 0,-5 4-25 0 0,23-7 624 0 0,-13 6-510 0 0,0-1-1 0 0,0-1 1 0 0,1 0-1 0 0,-1 0 1 0 0,-1-1-1 0 0,1-1 1 0 0,-1 0-1 0 0,15-8 1 0 0,-24 12-109 0 0,15-10 175 0 0,-7 5-193 0 0,0-1 1 0 0,1 1-1 0 0,17-8 0 0 0,-19 11 25 0 0,0 1 0 0 0,1-1 0 0 0,8 0 0 0 0,14-5 168 0 0,-30 7-196 0 0,7 0-40 0 0,0 1 0 0 0,0-2 0 0 0,11-3 0 0 0,31-13 211 0 0,16-4 42 0 0,-6 10 123 0 0,-9-1-352 0 0,-15 4 112 0 0,27-12-112 0 0,-17 6 0 0 0,-12 1-37 0 0,34-22-1 0 0,-63 33-14 0 0,0 1-1 0 0,0 0 1 0 0,10-2-1 0 0,15-7 18 0 0,-1-8 93 0 0,-23 14-83 0 0,1 0 1 0 0,-1 1 0 0 0,1 0-1 0 0,9-5 1 0 0,-1 2-40 0 0,-6 3 0 0 0,-1 1 0 0 0,17-6 0 0 0,-2-2 0 0 0,-18 8 0 0 0,1-1 0 0 0,0 1 0 0 0,0 0 0 0 0,7-2 0 0 0,76-31 144 0 0,-53 23-144 0 0,-18 7 0 0 0,-1-1 0 0 0,0 0 0 0 0,30-19 0 0 0,-19 17 0 0 0,61-51 0 0 0,-84 57 7 0 0,1-1 0 0 0,1 1 0 0 0,8-2 0 0 0,-5 1 2 0 0,0 0 0 0 0,0-1 0 0 0,9-6 0 0 0,-5 2 34 0 0,0 1-1 0 0,16-6 1 0 0,-8-1 149 0 0,32-13-128 0 0,-35 18-64 0 0,-6 2 0 0 0,-10 7 0 0 0,-1-1 0 0 0,1 0 0 0 0,0 0 0 0 0,-1 0 0 0 0,1-1 0 0 0,-1 1 0 0 0,1 0 0 0 0,-1-1 0 0 0,0 1 0 0 0,2-5 0 0 0,-1 3 0 0 0,-1 0 0 0 0,1 1 0 0 0,0-1 0 0 0,1 1 0 0 0,-1-1 0 0 0,1 1 0 0 0,5-4 0 0 0,18-10 64 0 0,-20 13-8 0 0,-2 1-30 0 0,0-1 0 0 0,-1 1 0 0 0,1-1 1 0 0,5-6-1 0 0,-9 9 16 0 0,0-2-47 0 0,0 2-71 0 0,-1 1 27 0 0,3-2 62 0 0,7-10-353 0 0,-18 20-14 0 0,-49 52-16189 0 0,45-45 11188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0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5327 0 0,'0'0'336'0'0,"1"-1"0"0"0,-1 0 0 0 0,0 1-1 0 0,1-1 1 0 0,-1 1 0 0 0,0-1-1 0 0,1 0 1 0 0,-1 1 0 0 0,1-1 0 0 0,-1 1-1 0 0,1-1 1 0 0,-1 1 0 0 0,1-1-1 0 0,-1 1 1 0 0,1 0 0 0 0,0-1 0 0 0,-1 1-1 0 0,1 0 1 0 0,-1-1 0 0 0,1 1 0 0 0,0 0-1 0 0,-1 0 1 0 0,1-1 0 0 0,0 1-1 0 0,0 0 1 0 0,-1 0 0 0 0,2 0 0 0 0,1 1-170 0 0,-1-1 0 0 0,0 1 1 0 0,1 0-1 0 0,-1 0 0 0 0,0 0 1 0 0,4 2-1 0 0,12 5 371 0 0,-16-8-501 0 0,0 0 1 0 0,0 0 0 0 0,0 1 0 0 0,0 0 0 0 0,0-1 0 0 0,0 1 0 0 0,-1 0-1 0 0,1 0 1 0 0,0 0 0 0 0,0 0 0 0 0,-1 0 0 0 0,1 0 0 0 0,0 0 0 0 0,-1 1 0 0 0,1-1-1 0 0,0 2 1 0 0,2 0-9 0 0,0 0 0 0 0,1-1 0 0 0,-1 1 0 0 0,9 3 0 0 0,11 6 287 0 0,-24-12-309 0 0,0 1 0 0 0,0-1-1 0 0,1 0 1 0 0,-1 1 0 0 0,0-1 0 0 0,1 0 0 0 0,-1 1 0 0 0,1-1 0 0 0,-1 0 0 0 0,0 0 0 0 0,1 0 0 0 0,-1 1 0 0 0,1-1 0 0 0,-1 0 0 0 0,1 0 0 0 0,-1 0-1 0 0,0 0 1 0 0,1 0 0 0 0,-1 0 0 0 0,1 0 0 0 0,-1 0 0 0 0,1 0 0 0 0,-1 0 0 0 0,1 0 0 0 0,0 0-5 0 0,-1 0 0 0 0,0 0-1 0 0,0 0 1 0 0,1 0 0 0 0,-1 0 0 0 0,0 0 0 0 0,1 0-1 0 0,-1 0 1 0 0,0-1 0 0 0,1 1 0 0 0,-1 0 0 0 0,0 1-1 0 0,1-1 1 0 0,-1 0 0 0 0,0 0 0 0 0,0 0 0 0 0,1 0-1 0 0,-1 0 1 0 0,0 0 0 0 0,1 0 0 0 0,-1 0 0 0 0,0 0-1 0 0,0 1 1 0 0,1-1 0 0 0,-1 0 0 0 0,0 0 0 0 0,0 0-1 0 0,1 1 1 0 0,-1-1 0 0 0,0 0 0 0 0,0 0 0 0 0,1 1-1 0 0,-1-1 1 0 0,0 0 0 0 0,0 0 0 0 0,0 1 0 0 0,0-1-1 0 0,0 0 1 0 0,0 1 0 0 0,1-1 0 0 0,-1 0 0 0 0,0 0 0 0 0,0 1-1 0 0,0-1 1 0 0,0 0 0 0 0,0 1 0 0 0,0-1 0 0 0,0 0-1 0 0,0 1 1 0 0,0-1 0 0 0,1 4 35 0 0,14 10 156 0 0,-13-12-165 0 0,1 0 0 0 0,-1 0 0 0 0,1 0 0 0 0,-1 0 0 0 0,1-1-1 0 0,-1 1 1 0 0,1-1 0 0 0,0 0 0 0 0,0 0 0 0 0,4 1 0 0 0,-5-1 0 0 0,37 14 354 0 0,-37-15-381 0 0,1 0 0 0 0,0 0 0 0 0,-1 1 0 0 0,1-1 0 0 0,0 1 0 0 0,-1 0 0 0 0,1-1 0 0 0,0 1 0 0 0,2 2 0 0 0,5 1 0 0 0,-3-1 16 0 0,0 0-1 0 0,0 1 1 0 0,9 5-1 0 0,-11-6-13 0 0,4 6-2 0 0,-8-7 0 0 0,1-1 0 0 0,-1 1 0 0 0,0-1 0 0 0,1 0 0 0 0,-1 1 0 0 0,1-1 0 0 0,3 2 0 0 0,-4-2 2 0 0,1-1-24 0 0,0 1 0 0 0,1 0 0 0 0,-2 0 1 0 0,1 0-1 0 0,0 0 0 0 0,0 0 0 0 0,0 0 0 0 0,0 1 1 0 0,-1-1-1 0 0,1 0 0 0 0,1 3 0 0 0,-15-22-6736 0 0,-6-2-3185 0 0,14 18 8768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1084 6967 0 0,'0'0'535'0'0,"10"-7"405"0"0,-10 5-636 0 0,1 0-1 0 0,-1 0 0 0 0,1-1 1 0 0,-1 1-1 0 0,1 0 1 0 0,0 0-1 0 0,0-1 1 0 0,0 1-1 0 0,2-2 1 0 0,3-4 1008 0 0,-5 7-1248 0 0,0 0 0 0 0,0 0 0 0 0,-1-1 1 0 0,1 1-1 0 0,0 0 0 0 0,0 0 0 0 0,0-1 1 0 0,-1 1-1 0 0,1-1 0 0 0,-1 1 1 0 0,1-2-1 0 0,5-10-37 0 0,-2 8 110 0 0,0-1-1 0 0,-1 0 1 0 0,0 0-1 0 0,0 1 1 0 0,0-2-1 0 0,-1 1 1 0 0,3-9-1 0 0,7-25 51 0 0,2-4 154 0 0,0 1 43 0 0,-3 2-213 0 0,2-1-43 0 0,-2-2 117 0 0,-2 1-106 0 0,-6 26-88 0 0,-1-9-49 0 0,-6-13-2 0 0,-8-31 64 0 0,11 64-64 0 0,0 1 0 0 0,0 0 0 0 0,1-1 0 0 0,0 1-1 0 0,0-1 1 0 0,1 1 0 0 0,1-10 0 0 0,0-4-59 0 0,7-25 47 0 0,-6 8 12 0 0,0-20 0 0 0,0-22 0 0 0,-3 58 0 0 0,1 9 0 0 0,-1 1 0 0 0,-3-19 0 0 0,3 23 0 0 0,-1 0 0 0 0,1-1 0 0 0,1-9 0 0 0,-1 11 0 0 0,1-1 0 0 0,-1 1 0 0 0,0-1 0 0 0,-1 1 0 0 0,-1-10 0 0 0,0 3 0 0 0,2 9 0 0 0,0 1 0 0 0,-1 0 0 0 0,1 0 0 0 0,-1-1 0 0 0,1 1 0 0 0,-1 0 0 0 0,0 0 0 0 0,1 0 0 0 0,-1 0 0 0 0,0 0 0 0 0,-1 0 0 0 0,1 0 0 0 0,0 0 0 0 0,-2-2 0 0 0,-2-1 0 0 0,5 5 0 0 0,-12-9 0 0 0,4 0 0 0 0,0 2 0 0 0,7 7-2 0 0,-1 0 0 0 0,1 0 0 0 0,0 0-1 0 0,-1 0 1 0 0,1 0 0 0 0,-1 0 0 0 0,1 0 0 0 0,0 0-1 0 0,-1 1 1 0 0,1-1 0 0 0,0 0 0 0 0,-1 1 0 0 0,1-1-1 0 0,0 1 1 0 0,0 0 0 0 0,0-1 0 0 0,-1 1 0 0 0,1 0-1 0 0,0 0 1 0 0,0 0 0 0 0,0 0 0 0 0,-1 1 0 0 0,2-2-1 0 0,-15 10-9 0 0,14-10 12 0 0,0 1 0 0 0,0 0 0 0 0,0-1 1 0 0,0 1-1 0 0,1 0 0 0 0,-1-1 0 0 0,0 1 0 0 0,0 0 0 0 0,0 0 0 0 0,1 0 0 0 0,-2 2 0 0 0,0-1-1 0 0,-1 0-1 0 0,1-1 1 0 0,0 1-1 0 0,-1 0 1 0 0,1-1-1 0 0,-1 1 1 0 0,-2 0-1 0 0,-10 8-50 0 0,12-7 63 0 0,0 0-1 0 0,-1 0 0 0 0,1 0 0 0 0,-1 0 1 0 0,1 0-1 0 0,-7 3 0 0 0,0 1-10 0 0,-4 1 0 0 0,-6 7 0 0 0,-1 1 0 0 0,10-9 16 0 0,0 0 0 0 0,0 0 0 0 0,-14 13 0 0 0,22-18-16 0 0,-1 1 0 0 0,1-1 0 0 0,-1 0 0 0 0,-7 4 0 0 0,-12 6 0 0 0,16-8 0 0 0,0 0 0 0 0,-1 0 0 0 0,0-1 0 0 0,-9 3 0 0 0,11-3 0 0 0,-6-1 0 0 0,11-2 0 0 0,-1 0 0 0 0,1 0 0 0 0,-1 1 0 0 0,1-1 0 0 0,-1 0 0 0 0,1 1 0 0 0,0-1 0 0 0,-1 1 0 0 0,-1 1 0 0 0,-1 0-1 0 0,0-1-1 0 0,1 1 1 0 0,-1-1-1 0 0,0 1 1 0 0,-5 0 0 0 0,6-2 19 0 0,-1 1 1 0 0,1 0 0 0 0,0 0 0 0 0,-1 1-1 0 0,1-1 1 0 0,0 0 0 0 0,0 1 0 0 0,-3 2-1 0 0,-6 0 121 0 0,12-4-133 0 0,-1 0 0 0 0,1 0 0 0 0,-1 0 0 0 0,0 1 0 0 0,1-1 0 0 0,-1 0 0 0 0,1 0 0 0 0,-1 0 0 0 0,0 0 0 0 0,1 1 0 0 0,-1-1 0 0 0,1 0 0 0 0,-1 1-1 0 0,1-1 1 0 0,-1 0 0 0 0,1 1 0 0 0,-1-1 0 0 0,1 1 0 0 0,0-1 0 0 0,-1 0 0 0 0,1 1 0 0 0,0-1 0 0 0,-1 1 0 0 0,1 0 0 0 0,-15 14-6 0 0,14-14 0 0 0,1 0 0 0 0,-1-1 0 0 0,1 1 0 0 0,-1-1 0 0 0,1 0 0 0 0,-1 1 0 0 0,1-1 0 0 0,-1 1 0 0 0,1-1 0 0 0,-1 0 0 0 0,0 1 0 0 0,1-1 0 0 0,-1 0 0 0 0,0 0 0 0 0,0 1 0 0 0,-10 4 0 0 0,1 1 31 0 0,9-6-28 0 0,0 0-1 0 0,0 0 0 0 0,0 0 1 0 0,0 1-1 0 0,1-1 1 0 0,-1 0-1 0 0,0 1 0 0 0,0-1 1 0 0,1 1-1 0 0,-1-1 0 0 0,0 0 1 0 0,1 1-1 0 0,-2 0 0 0 0,0 1-12 0 0,-1 0 1 0 0,1 0-1 0 0,-1 0 0 0 0,0 0 0 0 0,1 0 1 0 0,-1-1-1 0 0,0 0 0 0 0,-4 2 0 0 0,5-3 10 0 0,1 1 0 0 0,-1-1 0 0 0,0 1 0 0 0,1-1 0 0 0,-1 1 0 0 0,1 0 0 0 0,-1 0 0 0 0,1-1 0 0 0,-1 1 0 0 0,1 0 0 0 0,0 1 0 0 0,-1-1 0 0 0,1 0 0 0 0,0 0 0 0 0,-2 3 0 0 0,-4 3 0 0 0,-8 13 0 0 0,0-4 24 0 0,13-14-19 0 0,0 1 1 0 0,-1-1 0 0 0,1 1 0 0 0,-1-1 0 0 0,1 0-1 0 0,-6 4 1 0 0,-38 25 173 0 0,40-28-171 0 0,-1 1-1 0 0,2 0 1 0 0,-1 0-1 0 0,0 0 1 0 0,1 1 0 0 0,-7 7-1 0 0,-12 3 84 0 0,-4 2-38 0 0,0 1-53 0 0,15-11 0 0 0,10-6 0 0 0,-6 3 0 0 0,8-1 0 0 0,1-1 0 0 0,-18 11 0 0 0,17-13 0 0 0,0 1 0 0 0,1-1 0 0 0,-1 1 0 0 0,0-1 0 0 0,0 1 0 0 0,1-1 0 0 0,-1 1 0 0 0,1-1 0 0 0,-1 1 0 0 0,0 0 0 0 0,1-1 0 0 0,-1 1 0 0 0,1 0 0 0 0,0-1 0 0 0,-1 1 0 0 0,1 0 0 0 0,-1 1 0 0 0,0-1 0 0 0,0 0 0 0 0,0 0 0 0 0,0 1 0 0 0,0-2 0 0 0,0 1 0 0 0,0 0 0 0 0,-1 0 0 0 0,1 0 0 0 0,0 0 0 0 0,0-1 0 0 0,-3 2 0 0 0,3-2 0 0 0,0 1 0 0 0,-1-1 0 0 0,1 1 0 0 0,0 0 0 0 0,0-1 0 0 0,0 1 0 0 0,0 0 0 0 0,0 0 0 0 0,0-1 0 0 0,-1 3 0 0 0,1 0-6 0 0,0 0-1 0 0,-1 0 0 0 0,0 0 1 0 0,1 0-1 0 0,-1 0 0 0 0,0 0 1 0 0,0 0-1 0 0,-1-1 0 0 0,1 1 1 0 0,-6 4-1 0 0,-7 14 3 0 0,8-9 58 0 0,7-11-54 0 0,0 0 0 0 0,0 0 0 0 0,-1 0 0 0 0,1 0 0 0 0,-1 0 0 0 0,1 0 0 0 0,-1 0 0 0 0,1 0 0 0 0,-1 0-1 0 0,0 0 1 0 0,1 0 0 0 0,-2 1 0 0 0,0 0 5 0 0,0 0 1 0 0,1 0-1 0 0,-1 0 0 0 0,1 0 0 0 0,-1 0 0 0 0,1 0 0 0 0,0 1 1 0 0,0-1-1 0 0,0 1 0 0 0,-1 3 0 0 0,-2 4 2 0 0,-1 3-2018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0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0,'0'0'3114'0'0,"6"7"-2192"0"0,-4-5-882 0 0,-2-2 7 0 0,1 0 0 0 0,-1 1 0 0 0,0-1 0 0 0,1 0 0 0 0,-1 0 0 0 0,0 1 0 0 0,1-1 0 0 0,-1 0 0 0 0,0 1 0 0 0,0-1 0 0 0,1 0 0 0 0,-1 1 0 0 0,0-1 0 0 0,0 0 0 0 0,0 1 0 0 0,1-1 0 0 0,-1 0-1 0 0,0 1 1 0 0,0-1 0 0 0,0 1 0 0 0,0-1 0 0 0,0 1 0 0 0,0-1 0 0 0,0 0 0 0 0,0 1 0 0 0,0 0 0 0 0,18 7 1008 0 0,47 24 882 0 0,-60-30-1833 0 0,0 0-1 0 0,0-1 1 0 0,0 0-1 0 0,0 0 1 0 0,0 0-1 0 0,0-1 1 0 0,9 1-1 0 0,17 1 293 0 0,-14 1-271 0 0,0-1-1 0 0,21 0 1 0 0,15 1 61 0 0,-30-1-143 0 0,1-2 0 0 0,45-4-1 0 0,-59 3-122 0 0,0-1-1 0 0,0 0 0 0 0,-1 0 1 0 0,0-1-1 0 0,10-5 1 0 0,5-6-4094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0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6391 0 0,'1'0'144'0'0,"2"-1"-13"0"0,-6 2 1204 0 0,20-2 1338 0 0,-12 0-2368 0 0,0 1 0 0 0,0 0 1 0 0,0 0-1 0 0,0 0 0 0 0,0 1 0 0 0,0-1 0 0 0,0 1 1 0 0,0 1-1 0 0,0-1 0 0 0,8 4 0 0 0,20 7 807 0 0,8 6-280 0 0,-34-15-699 0 0,0 0 0 0 0,-1 0 0 0 0,2-1 0 0 0,12 2 0 0 0,13 5 130 0 0,-22-5-255 0 0,0-1-1 0 0,0-1 1 0 0,1 1-1 0 0,-1-2 1 0 0,16 1-1 0 0,55-5-265 0 0,-71 2 210 0 0,-2 0 390 0 0,5 2-6897 0 0,-14-1 6122 0 0,1 1-1 0 0,-1-1 0 0 0,1 1 0 0 0,-1-1 1 0 0,0 1-1 0 0,1 0 0 0 0,-1-1 0 0 0,0 1 1 0 0,0-1-1 0 0,1 1 0 0 0,-1 0 0 0 0,0-1 1 0 0,0 1-1 0 0,0 0 0 0 0,0-1 1 0 0,0 1-1 0 0,0 0 0 0 0,0-1 0 0 0,0 1 1 0 0,0 1-1 0 0,1 4-384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5695 0 0,'6'-1'370'0'0,"-1"1"-1"0"0,1 0 1 0 0,-1 0 0 0 0,11 2-1 0 0,-13-1-113 0 0,1-1 0 0 0,0 0-1 0 0,0 0 1 0 0,7 0 0 0 0,-4-1 157 0 0,-1 0 0 0 0,0 0 0 0 0,0 1 0 0 0,0-1 0 0 0,0 2 0 0 0,1-1 0 0 0,-1 1-1 0 0,0-1 1 0 0,8 4 0 0 0,17 2 731 0 0,-26-5-996 0 0,1 1-1 0 0,0-1 1 0 0,0 0-1 0 0,0 0 1 0 0,8-1-1 0 0,-3 1 10 0 0,-8 0-89 0 0,-1-1-1 0 0,1 1 1 0 0,-1 0 0 0 0,0 0 0 0 0,1 0 0 0 0,-1 0 0 0 0,4 3 0 0 0,8 4 67 0 0,-5-5-85 0 0,1 0 0 0 0,-1-1-1 0 0,1 0 1 0 0,14 2 0 0 0,-3-4 44 0 0,32-3 1 0 0,-52 3-91 0 0,3-1 8 0 0,1 1-1 0 0,0 0 1 0 0,-1-1 0 0 0,1 2 0 0 0,7 0-1 0 0,-10-1-3 0 0,-1 0-1 0 0,1 0 0 0 0,-1 0 0 0 0,1 0 1 0 0,-1 1-1 0 0,0-1 0 0 0,1 1 1 0 0,-1-1-1 0 0,0 1 0 0 0,1-1 1 0 0,-1 1-1 0 0,0-1 0 0 0,2 2 1 0 0,2 1 68 0 0,33 4 631 0 0,13 3 69 0 0,-50-10-710 0 0,8 1 62 0 0,-2 0-58 0 0,2-1 36 0 0,1 1-19 0 0,0-1 0 0 0,12 0 1 0 0,11-2 178 0 0,-29 3-224 0 0,6-2 24 0 0,8-4 26 0 0,3 0-92 0 0,-9 3 0 0 0,11 1-2 0 0,-22 1 5 0 0,0 0 1 0 0,1 0-1 0 0,-1 0 1 0 0,0 0-1 0 0,1 0 1 0 0,-1 0-1 0 0,0-1 1 0 0,0 1-1 0 0,1-1 1 0 0,-1 1-1 0 0,0-1 1 0 0,0 1-1 0 0,0-1 1 0 0,0 0-1 0 0,2 0 1 0 0,2-3 17 0 0,-2 0 33 0 0,-2 4-54 0 0,-1-1 0 0 0,1 0 0 0 0,0 1-1 0 0,-1-1 1 0 0,1 0 0 0 0,0 1 0 0 0,0-1 0 0 0,-1 1 0 0 0,1-1 0 0 0,0 1 0 0 0,0 0 0 0 0,0-1 0 0 0,0 1 0 0 0,0 0 0 0 0,0-1 0 0 0,1 1 0 0 0,3-3 8 0 0,28-4 264 0 0,-7 1-272 0 0,-16 2 0 0 0,2-3 0 0 0,4-5 0 0 0,-12 11-139 0 0,-1-1 0 0 0,0 1 0 0 0,0 0-1 0 0,0 0 1 0 0,7-1 0 0 0,2-1-332 0 0,-6 3 1085 0 0,3 3-4640 0 0,-28-4-10256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7223 0 0,'0'0'555'0'0,"10"-3"5442"0"0,-6 23-4612 0 0,-4-14-1092 0 0,1-1 0 0 0,0 0 0 0 0,4 10 1 0 0,-2 8 283 0 0,-2 2-312 0 0,0-21-208 0 0,-1 1-1 0 0,1 0 0 0 0,-1-1 0 0 0,-1 8 1 0 0,1-9 4 0 0,0 1 0 0 0,0 0-1 0 0,0-1 1 0 0,0 1 0 0 0,0-1 0 0 0,1 1 0 0 0,0 0 0 0 0,1 3 0 0 0,-1-1 22 0 0,0 1 1 0 0,0-1 0 0 0,-1 0 0 0 0,1 0 0 0 0,-2 12-1 0 0,1-15-55 0 0,2 27 68 0 0,-1 7-96 0 0,-3 26 760 0 0,1-57-737 0 0,1 0 0 0 0,0 1 0 0 0,2 8 1 0 0,-2-13-9 0 0,-1 1 1 0 0,1 13 39 0 0,3 10-2 0 0,-4-20-39 0 0,0-4-12 0 0,0 0 1 0 0,0 0-1 0 0,0 1 1 0 0,1-1 0 0 0,-1 0-1 0 0,1 1 1 0 0,-1-1 0 0 0,1 0-1 0 0,0 1 1 0 0,0-1-1 0 0,0 0 1 0 0,0 1 0 0 0,1 2-1 0 0,0-4 13 0 0,-1 1 1 0 0,0-1-1 0 0,0 0 0 0 0,0 1 0 0 0,0-1 0 0 0,0 0 0 0 0,0 1 1 0 0,0-1-1 0 0,0 0 0 0 0,0 1 0 0 0,-1 1 0 0 0,-5 21 97 0 0,-1-10-112 0 0,6-11 0 0 0,-1 3 0 0 0,2 5 0 0 0,-1-1 12 0 0,1-8 36 0 0,1 4-36 0 0,0 1-12 0 0,-2 0 0 0 0,3 4 0 0 0,-6 6 0 0 0,2-11 0 0 0,1-4 0 0 0,4 15 0 0 0,-3-9 0 0 0,-3-2-38 0 0,2-5-170 0 0,1-1 193 0 0,0 0 1 0 0,0 0 0 0 0,0 0-1 0 0,0 0 1 0 0,0 1 0 0 0,0-1-1 0 0,0 0 1 0 0,0 0 0 0 0,0 0 0 0 0,0 0-1 0 0,0 0 1 0 0,0 0 0 0 0,0 0-1 0 0,0 1 1 0 0,0-1 0 0 0,0 0-1 0 0,0 0 1 0 0,0 0 0 0 0,0 0 0 0 0,-1 0-1 0 0,1 0 1 0 0,0 0 0 0 0,0 0-1 0 0,0 1 1 0 0,0-1 0 0 0,0 0 0 0 0,0 0-1 0 0,0 0 1 0 0,0 0 0 0 0,-1 0-1 0 0,1 0 1 0 0,0 0 0 0 0,0 0-1 0 0,0 0 1 0 0,0 0 0 0 0,0 0 0 0 0,0 0-1 0 0,-1 0 1 0 0,1 0 0 0 0,0 0-1 0 0,0 0 1 0 0,0 0 0 0 0,0 0-1 0 0,0 0 1 0 0,0 0 0 0 0,-1 0 0 0 0,1 0-1 0 0,0 0 1 0 0,0 0 0 0 0,0 0-1 0 0,0 0 1 0 0,0 0 0 0 0,0 0 0 0 0,0-1-1 0 0,-1 1 1 0 0,1 0 0 0 0,0 0-1 0 0,-6-5-1558 0 0,-1-3-557 0 0,7 7 1963 0 0,-1 1 0 0 0,0-1-1 0 0,1 1 1 0 0,-1-1 0 0 0,1 0-1 0 0,-1 1 1 0 0,1-1 0 0 0,-1 0-1 0 0,1 1 1 0 0,0-1-1 0 0,-1 0 1 0 0,1 0 0 0 0,0 1-1 0 0,-1-1 1 0 0,1 0 0 0 0,0-1-1 0 0,-3-14-3372 0 0,1 9 1699 0 0,1 1 0 0 0,0-1 0 0 0,0-13 0 0 0,5 1 857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7455 0 0,'0'0'3898'0'0,"1"14"772"0"0,22-3-3478 0 0,-22-11-1096 0 0,6-1 360 0 0,19 0-226 0 0,2-6 26 0 0,-27 7-166 0 0,4-2 102 0 0,1 0-112 0 0,4-1-63 0 0,-8 2-14 0 0,6-7-7 0 0,16-6 15 0 0,-23 13 202 0 0,0 1-133 0 0,4 1-1 0 0,-2 1-3 0 0,-3-2-76 0 0,1 0 1 0 0,-1 1-1 0 0,0-1 0 0 0,0 0 0 0 0,0 0 1 0 0,1 0-1 0 0,-1 1 0 0 0,0-1 0 0 0,1 0 0 0 0,-1 0 1 0 0,0 0-1 0 0,0 0 0 0 0,1 1 0 0 0,-1-1 1 0 0,0 0-1 0 0,1 0 0 0 0,-1 0 0 0 0,0 0 1 0 0,1 0-1 0 0,-1 0 0 0 0,0 0 0 0 0,1 0 1 0 0,-1 0-1 0 0,0 0 0 0 0,0 0 0 0 0,1 0 1 0 0,-1 0-1 0 0,0 0 0 0 0,1 0 0 0 0,-1-1 1 0 0,1 1-1 0 0,0 0 53 0 0,0 0 13 0 0,5 1 8 0 0,-5-1 13 0 0,0 1-28 0 0,3 3-49 0 0,1 1 4 0 0,-4-4 50 0 0,0 0-8 0 0,1 3-30 0 0,-1-3 246 0 0,0-1-192 0 0,5 2-53 0 0,-4-2 5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1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5095 0 0,'0'0'539'0'0,"8"-1"2442"0"0,13 40 2193 0 0,-21-38-5114 0 0,0 0 0 0 0,0 0 0 0 0,0 0 0 0 0,0 0 0 0 0,0 0 0 0 0,0 1 0 0 0,0-1 0 0 0,0 0 0 0 0,-1 0 0 0 0,1 0 0 0 0,0 1 0 0 0,-2 12 197 0 0,3 6-849 0 0,-1-19 265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6215 0 0,'0'0'6788'0'0,"4"7"-5713"0"0,13 27 1601 0 0,-16-33-2495 0 0,0 0-101 0 0,2 5-13 0 0,-1 0-43 0 0,-1 2 19 0 0,1-3 63 0 0,0 0 1 0 0,0 0 0 0 0,-1 0-1 0 0,0 0 1 0 0,0 0 0 0 0,0 0-1 0 0,0 0 1 0 0,-1 1 0 0 0,0-1-1 0 0,0 0 1 0 0,-1 0 0 0 0,-1 10-1 0 0,-13 30 1 0 0,13-34 45 0 0,2-8-125 0 0,0 0-1 0 0,0-1 0 0 0,0 1 0 0 0,-1 0 1 0 0,1 0-1 0 0,-1-1 0 0 0,-2 5 1 0 0,-2 48 295 0 0,4-32-47 0 0,1-19-280 0 0,0 2 68 0 0,1-1 0 0 0,-1 1 0 0 0,-1 0-1 0 0,-1 9 1 0 0,0-5-26 0 0,-2 14-10 0 0,-1 7 37 0 0,2 5-10 0 0,2-30-10 0 0,0-1 144 0 0,-6 18-58 0 0,6-20-129 0 0,-3 14 52 0 0,-1 8-43 0 0,0-9-10 0 0,4-7 0 0 0,1 3-7 0 0,-9 17 97 0 0,7-22-2 0 0,-4 12-19 0 0,-2-6-108 0 0,6-10 60 0 0,0 1 1 0 0,0 0 0 0 0,0 0-1 0 0,0-1 1 0 0,1 1 0 0 0,-2 8-1 0 0,-5 7 43 0 0,-9 64-122 0 0,17-81-249 0 0,-22-6-18993 0 0,22 4 19263 0 0,0 0 0 0 0,0 0 1 0 0,0 0-1 0 0,-1 0 0 0 0,1 0 1 0 0,0-1-1 0 0,0 1 0 0 0,0 0 0 0 0,0 0 1 0 0,0 0-1 0 0,0 0 0 0 0,0-1 1 0 0,-2-5-326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7023 0 0,'0'0'32'0'0,"0"0"0"0"0,0 0 0 0 0,0-1-1 0 0,0 1 1 0 0,0 0 0 0 0,0 0-1 0 0,0 0 1 0 0,0 0 0 0 0,0-1 0 0 0,0 1-1 0 0,0 0 1 0 0,0 0 0 0 0,0 0-1 0 0,0-1 1 0 0,0 1 0 0 0,0 0 0 0 0,0 0-1 0 0,0 0 1 0 0,1 0 0 0 0,-1-1 0 0 0,0 1-1 0 0,0 0 1 0 0,0 0 0 0 0,0 0-1 0 0,0 0 1 0 0,0 0 0 0 0,1 0 0 0 0,-1-1-1 0 0,0 1 1 0 0,0 0 0 0 0,0 0-1 0 0,0 0 1 0 0,1 0 0 0 0,-1 0 0 0 0,0 0-1 0 0,0 0 1 0 0,0 0 0 0 0,0 0 0 0 0,1 0-1 0 0,-1 0 1 0 0,0 0 0 0 0,0 0-1 0 0,0 0 1 0 0,1 0 0 0 0,-1 0 0 0 0,0 0-1 0 0,0 0 1 0 0,0 0 0 0 0,0 0-1 0 0,1 0 1 0 0,-1 0 0 0 0,0 0 0 0 0,0 0-1 0 0,0 0 1 0 0,0 0 0 0 0,1 1-1 0 0,-1-1 1 0 0,0 0 0 0 0,0 0 0 0 0,0 0-1 0 0,0 0 1 0 0,0 0 0 0 0,1 1 0 0 0,-1-1-1 0 0,0 0 1 0 0,0 0 186 0 0,3-6 4884 0 0,-2 7-5027 0 0,0-1 1 0 0,1 1 0 0 0,-1-1 0 0 0,0 1 0 0 0,0-1 0 0 0,1 0-1 0 0,-1 0 1 0 0,0 1 0 0 0,1-1 0 0 0,-1 0 0 0 0,0 0 0 0 0,1 0-1 0 0,-1 0 1 0 0,0 0 0 0 0,1-1 0 0 0,1 1 0 0 0,11-1 139 0 0,-12 1-149 0 0,0 0-45 0 0,1 0-1 0 0,-1 0 1 0 0,1 0 0 0 0,-1 0-1 0 0,1 1 1 0 0,2 0-1 0 0,9 2 196 0 0,0-1-1 0 0,14 1 1 0 0,7 2 33 0 0,4 3-73 0 0,3 6-176 0 0,-35-12 39 0 0,-1 0-1 0 0,1-1 0 0 0,0 1 1 0 0,-1-1-1 0 0,1-1 1 0 0,0 1-1 0 0,0-1 1 0 0,0 0-1 0 0,-1-1 0 0 0,14-2 1 0 0,6-1 66 0 0,5-2 111 0 0,6-1-138 0 0,-20 6-7 0 0,0 0 0 0 0,0-2 0 0 0,31-8 0 0 0,-24 0 237 0 0,-20 9-298 0 0,-1 0 1 0 0,1 0-1 0 0,0 0 0 0 0,0 1 0 0 0,0 0 0 0 0,4-1 1 0 0,21-5 204 0 0,-24 5-191 0 0,0 0 0 0 0,1 1 0 0 0,-1 0 0 0 0,1 0 0 0 0,6 0 1 0 0,27-4-15 0 0,-23 2-10 0 0,-16 3 0 0 0,1 1 0 0 0,-1-1 0 0 0,1 0 0 0 0,-1 0 0 0 0,1 0 0 0 0,0 1 0 0 0,-1-1 0 0 0,1 0 0 0 0,-1 0 0 0 0,1 0 0 0 0,-1 0 0 0 0,1 0 0 0 0,0 0 0 0 0,-1 0 0 0 0,1 0 0 0 0,-1-1 0 0 0,1 1 0 0 0,-1 0 0 0 0,1 0 0 0 0,0 0 0 0 0,-1-1 0 0 0,1 1 0 0 0,0 0 0 0 0,-1-1 0 0 0,1 1 0 0 0,-1 0 0 0 0,1-1 0 0 0,0 1 0 0 0,-1 0 0 0 0,1 0 0 0 0,0 0 0 0 0,-1-1 0 0 0,1 1 0 0 0,-1 0 0 0 0,1 0 0 0 0,0 0 0 0 0,-1 0 0 0 0,1 0 0 0 0,0 0 0 0 0,-1 1 0 0 0,1-1 0 0 0,0 0 0 0 0,-1 0 0 0 0,1 0 0 0 0,-1 1 0 0 0,1-1 0 0 0,0 0 0 0 0,20 4 102 0 0,-20-4-94 0 0,-1 0 1 0 0,1 0 0 0 0,-1-1-1 0 0,1 1 1 0 0,-1 0 0 0 0,1 0-1 0 0,-1 0 1 0 0,1 0 0 0 0,-1 0 0 0 0,1-1-1 0 0,-1 1 1 0 0,1 0 0 0 0,-1-1-1 0 0,0 1 1 0 0,1 0 0 0 0,0-1-1 0 0,0 0 15 0 0,13-1 57 0 0,-13 2-79 0 0,0 0 0 0 0,0 0-1 0 0,1 0 1 0 0,-1 0 0 0 0,0 0-1 0 0,0 0 1 0 0,0 0 0 0 0,0-1 0 0 0,0 1-1 0 0,1 0 1 0 0,-1-1 0 0 0,0 1-1 0 0,0-1 1 0 0,1 0 0 0 0,12-3 49 0 0,-13 4-50 0 0,0 0 0 0 0,0-1 1 0 0,1 1-1 0 0,-1 0 0 0 0,0 0 1 0 0,0-1-1 0 0,1 1 0 0 0,-1-1 1 0 0,0 1-1 0 0,1-2 0 0 0,2 0 0 0 0,-3 1 0 0 0,0 0 0 0 0,0 0 0 0 0,0 1 0 0 0,0-1 0 0 0,0 0 0 0 0,0 1 0 0 0,1-1 0 0 0,-1 1 0 0 0,0-1 0 0 0,0 1 0 0 0,1 0 0 0 0,-1-1 0 0 0,0 1 0 0 0,1 0 0 0 0,-1 0 0 0 0,0 0 0 0 0,2 0 0 0 0,23-7 0 0 0,7 6 11 0 0,-23-1 46 0 0,-2-1-61 0 0,-5 3 6 0 0,7 0-2 0 0,0-1 14 0 0,0 0 55 0 0,-8 2-49 0 0,1-1 0 0 0,-1-1-1 0 0,0 1 1 0 0,1 0 0 0 0,-1 0 0 0 0,4-2 0 0 0,-4 1-8 0 0,0 1-1 0 0,0 0 0 0 0,-1-1 0 0 0,1 1 1 0 0,0 0-1 0 0,0 0 0 0 0,0 0 1 0 0,2 0-1 0 0,-2 1 4 0 0,0-1-1 0 0,0 0 1 0 0,0 0-1 0 0,0 0 1 0 0,0-1 0 0 0,0 1-1 0 0,3-1 1 0 0,-4 1-9 0 0,0-1 0 0 0,0 1 1 0 0,0 0-1 0 0,0 0 0 0 0,0 0 0 0 0,0 0 1 0 0,0 0-1 0 0,0 0 0 0 0,0 0 0 0 0,3 1 1 0 0,-4 0-7 0 0,1-1 0 0 0,0 0 0 0 0,0 0 0 0 0,0 0 0 0 0,0 0 0 0 0,0 0 0 0 0,0 0 0 0 0,0 0 0 0 0,0 0 0 0 0,-1 0 0 0 0,1 0 0 0 0,0 0 0 0 0,0 0 0 0 0,0-1 0 0 0,0 1 0 0 0,1-1 0 0 0,-1 1 0 0 0,0-1 0 0 0,0 0 0 0 0,0 1 0 0 0,0-1 0 0 0,0 1 0 0 0,0-1 0 0 0,0 1 0 0 0,0 0 0 0 0,1-1 0 0 0,-1 1 0 0 0,0 0 0 0 0,0 0 0 0 0,0 0 0 0 0,0 0 0 0 0,1 0 0 0 0,-1 0 0 0 0,0 0 0 0 0,0 0 0 0 0,0 0 0 0 0,1 1 0 0 0,-1-1 0 0 0,0 0 0 0 0,0 1 0 0 0,0-1 0 0 0,2 2 0 0 0,-3-2 0 0 0,1 0 0 0 0,-1 0 0 0 0,1 0 0 0 0,0 1 0 0 0,-1-1 0 0 0,1 0 0 0 0,0 0 0 0 0,-1 0 0 0 0,1 0 0 0 0,0 0 0 0 0,-1 0 0 0 0,1 0 0 0 0,0-1 0 0 0,-1 1 0 0 0,1 0 0 0 0,0 0 0 0 0,-1 0 0 0 0,1-1 0 0 0,0 1 0 0 0,-1 0 0 0 0,1-1 0 0 0,0 1 0 0 0,0-1 0 0 0,-1 1 0 0 0,1 0 0 0 0,-1-1 0 0 0,1 1 0 0 0,0 0 0 0 0,-1 0 0 0 0,1-1 0 0 0,0 1 0 0 0,-1 0 0 0 0,1 0 0 0 0,0 0 0 0 0,0 0 0 0 0,-1 0 0 0 0,1 0 0 0 0,0 0 0 0 0,0 1 0 0 0,5 0 0 0 0,-4 0-5 0 0,0-1 1 0 0,-1 1-1 0 0,1-1 0 0 0,0 1 0 0 0,-1-1 0 0 0,1 0 0 0 0,0 0 0 0 0,-1 0 1 0 0,1 0-1 0 0,3-1 0 0 0,-4 1 4 0 0,0 0 0 0 0,0 0 0 0 0,0 0 0 0 0,0 0 0 0 0,0 1 0 0 0,0-1 0 0 0,0 0 0 0 0,0 0 0 0 0,0 1 0 0 0,0-1 0 0 0,0 0 0 0 0,0 1 0 0 0,0 0 1 0 0,0-1 0 0 0,-1 0 0 0 0,1 1 0 0 0,0-1 0 0 0,-1 0 0 0 0,1 0 0 0 0,0 1 1 0 0,-1-1-1 0 0,1 0 0 0 0,0 0 0 0 0,-1 0 0 0 0,1 0 0 0 0,0 0 0 0 0,0 0 1 0 0,-1 0-1 0 0,1 0 0 0 0,0 0 0 0 0,-1 0 0 0 0,2-1 0 0 0,4-2 0 0 0,-6 2 0 0 0,1 1 0 0 0,0 0 0 0 0,-1-1 0 0 0,1 1 0 0 0,-1 0 0 0 0,1 0 0 0 0,0-1 0 0 0,-1 1 0 0 0,1 0 0 0 0,-1 0 0 0 0,1 0 0 0 0,0 0 0 0 0,-1 0 0 0 0,1 0 0 0 0,0 0 0 0 0,-1 0 0 0 0,1 0 0 0 0,0 0 0 0 0,-1 0 0 0 0,1 0 0 0 0,0 0 0 0 0,-1 0 0 0 0,1 1 0 0 0,0-1 0 0 0,-1 0 0 0 0,2 1 0 0 0,0 0 0 0 0,19 0 0 0 0,17-4 0 0 0,-6 2 0 0 0,-21 2 0 0 0,-10-1 0 0 0,-1 1 0 0 0,1-1 0 0 0,0 0 0 0 0,0 0 0 0 0,-1 0 0 0 0,1 0 0 0 0,0 1 0 0 0,0-1 0 0 0,-1 0 0 0 0,1 0 0 0 0,0-1 0 0 0,0 1 0 0 0,0 0 0 0 0,0 0 0 0 0,2-1 2 0 0,-1 0 3 0 0,-1 0 0 0 0,0 1 0 0 0,1-1-1 0 0,-1 1 1 0 0,1 0 0 0 0,-1-1 0 0 0,0 1-1 0 0,1 0 1 0 0,-1 0 0 0 0,1 0 0 0 0,-1 0-1 0 0,3 0 1 0 0,-4 0-5 0 0,0 0 0 0 0,1 0 0 0 0,-1 0 0 0 0,1 0 0 0 0,-1 0 0 0 0,1 0 0 0 0,-1 0 0 0 0,1 0 0 0 0,-1 0 0 0 0,1 0 0 0 0,-1 0 0 0 0,1 0 0 0 0,-1 0 0 0 0,0-1 0 0 0,1 1 0 0 0,-1 0 0 0 0,1 0 0 0 0,0-1 0 0 0,0 1 0 0 0,-1-1 1 0 0,1 1-1 0 0,0-1 1 0 0,0 1-1 0 0,0 0 1 0 0,0 0-1 0 0,0-1 1 0 0,0 1-1 0 0,0 0 1 0 0,0 0-1 0 0,0 0 1 0 0,0 0-1 0 0,0 0 1 0 0,0 0-1 0 0,0 0 1 0 0,0 1-1 0 0,0-1 1 0 0,0 0-1 0 0,0 1 1 0 0,0-1-1 0 0,1 1 1 0 0,0 0 10 0 0,11 0 31 0 0,15-5-42 0 0,-11 5 0 0 0,-16-1 0 0 0,-1 1 0 0 0,1-1 0 0 0,-1 0 0 0 0,0 0 0 0 0,1 0 0 0 0,-1 0 0 0 0,1 0 0 0 0,-1 1 0 0 0,0-1 0 0 0,1 0 0 0 0,-1 0 0 0 0,1 0 0 0 0,-1 0 0 0 0,1 0 0 0 0,-1 0 0 0 0,1 0 0 0 0,-1 0 0 0 0,0-1 0 0 0,1 1 0 0 0,-1 0 0 0 0,1 0 0 0 0,-1 0 0 0 0,0 0 0 0 0,1-1 0 0 0,-1 1 0 0 0,1 0 0 0 0,-1 0 0 0 0,0-1 0 0 0,1 1 0 0 0,-1 0 0 0 0,0 0 0 0 0,1-1 0 0 0,-1 0 0 0 0,0 1 0 0 0,0 0 0 0 0,1 0 0 0 0,-1 0 0 0 0,0 0 0 0 0,0-1 0 0 0,0 1 0 0 0,0 0 0 0 0,0 0 0 0 0,1 0 0 0 0,-1 0 0 0 0,0 0 0 0 0,0-1 0 0 0,0 1 0 0 0,1 0 0 0 0,-1 0 0 0 0,0 0 0 0 0,0 0 0 0 0,1 0 0 0 0,-1 0 0 0 0,0 0 0 0 0,0 0 0 0 0,0 0 0 0 0,1 0 0 0 0,-1 0 0 0 0,0 0 0 0 0,0 0 0 0 0,1 0 0 0 0,-1 0 0 0 0,0 0 0 0 0,0 0 0 0 0,0 0 0 0 0,1 0 0 0 0,10 5 0 0 0,-8-4-9 0 0,-1 0 0 0 0,1 0 0 0 0,-1 0 0 0 0,1 0 1 0 0,-1 0-1 0 0,1 0 0 0 0,-1-1 0 0 0,5 1 0 0 0,8-2-7 0 0,-14 1 16 0 0,1 0 0 0 0,0 0 0 0 0,0 0 0 0 0,0 0 0 0 0,0 1 0 0 0,0-1 0 0 0,0 0 0 0 0,0 1 0 0 0,3 1 0 0 0,-5-2 0 0 0,1 0 0 0 0,-1 1 0 0 0,1-1 0 0 0,-1 0 0 0 0,0 0 0 0 0,1 0 0 0 0,-1 1 0 0 0,1-1 0 0 0,-1 0 0 0 0,1 0 0 0 0,-1 0 0 0 0,1 0 0 0 0,-1 0 0 0 0,1 0 0 0 0,-1 0 0 0 0,1 0 0 0 0,-1 0 0 0 0,1 0 0 0 0,-1 0 0 0 0,1 0 0 0 0,-1 0 0 0 0,0 0 0 0 0,1 0 0 0 0,-1-1 0 0 0,1 1 0 0 0,-1 0 0 0 0,1 0 0 0 0,0-1 0 0 0,0 0 0 0 0,4 2 7 0 0,-2-1-26 0 0,11-12 289 0 0,-7 6-122 0 0,-6 5-198 0 0,-5-43-14719 0 0,0 25 12070 0 0,3 4 931 0 0,1 1 1088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2010 7167 0 0,'0'0'6672'0'0,"-6"-6"-3584"0"0,20 3-2790 0 0,1-1 52 0 0,-14 4-329 0 0,0 0-1 0 0,0 0 0 0 0,0 0 1 0 0,0 0-1 0 0,0 0 0 0 0,-1 0 1 0 0,1 0-1 0 0,0 0 0 0 0,0 0 1 0 0,0 0-1 0 0,0 0 1 0 0,0 0-1 0 0,2 1 0 0 0,5 1 183 0 0,31-1 224 0 0,22 13-350 0 0,-46-10-6 0 0,-13-3-35 0 0,0-1 0 0 0,0 1-1 0 0,0 0 1 0 0,0-1 0 0 0,0 0-1 0 0,0 0 1 0 0,1 1 0 0 0,3-2-1 0 0,16 4 210 0 0,-2 0-58 0 0,22 0 221 0 0,-22 3-301 0 0,-18-5-107 0 0,0 0 0 0 0,0-1-1 0 0,0 1 1 0 0,0 0-1 0 0,0-1 1 0 0,0 1 0 0 0,5-1-1 0 0,-5 1 7 0 0,0-1 0 0 0,0 0 0 0 0,0 1 0 0 0,-1-1 0 0 0,1 1 0 0 0,0 0 0 0 0,0-1 0 0 0,3 3-1 0 0,11 3 68 0 0,-12-5-71 0 0,1 1 0 0 0,-1 0 0 0 0,-1-1 0 0 0,8 6 0 0 0,4 1-2 0 0,-11-7 10 0 0,-1 0-1 0 0,1 0 1 0 0,-1 0 0 0 0,1 0-1 0 0,7 0 1 0 0,12 2 98 0 0,-18-1-86 0 0,0-1 1 0 0,0 0 0 0 0,0 0 0 0 0,0 0-1 0 0,0 0 1 0 0,0-1 0 0 0,0 0 0 0 0,0 0 0 0 0,0-1-1 0 0,9-1 1 0 0,22 1 41 0 0,8-4 184 0 0,-38 4-236 0 0,1 1 1 0 0,-1-1-1 0 0,0 1 0 0 0,0 1 0 0 0,11 0 1 0 0,-10 0-1 0 0,0 0 1 0 0,1 0-1 0 0,-1-1 1 0 0,9-1-1 0 0,3 1-12 0 0,-14 0 1 0 0,-1 0 1 0 0,1 0 0 0 0,0 0-1 0 0,-1 0 1 0 0,1-1-1 0 0,5-1 1 0 0,3 0 29 0 0,-1 1-1 0 0,23 0 1 0 0,-23 1 3 0 0,0 0 1 0 0,0-1-1 0 0,20-3 0 0 0,-10 0 60 0 0,31-3 0 0 0,-36 6 9 0 0,13 0-89 0 0,-21 1-14 0 0,0 0 0 0 0,0-1-1 0 0,13-2 1 0 0,5 1 0 0 0,-3 1 0 0 0,-4 1 0 0 0,-17 0 0 0 0,0 1 0 0 0,0-1 0 0 0,0 0 0 0 0,0-1 0 0 0,6 0 0 0 0,-6 1 0 0 0,0-1 0 0 0,0 1 0 0 0,0 0 0 0 0,0 0 0 0 0,0 1 0 0 0,0-1 0 0 0,0 1 0 0 0,4 0 0 0 0,-3 0 0 0 0,-1 0 0 0 0,1 0 0 0 0,0-1 0 0 0,-1 1 0 0 0,6-1 0 0 0,122-17 331 0 0,-120 16-310 0 0,-8 2-17 0 0,-1-2-1 0 0,1 1 1 0 0,-1 0-1 0 0,1 0 1 0 0,-1-1 0 0 0,1 1-1 0 0,-1-1 1 0 0,4-1-1 0 0,-3 1-3 0 0,-1 1 0 0 0,1-1 0 0 0,0 1 0 0 0,0-1 0 0 0,0 1 0 0 0,0 0 0 0 0,0 0 0 0 0,0 0 0 0 0,3 1 0 0 0,-2 0 0 0 0,0-1 0 0 0,0 0 0 0 0,0 0 0 0 0,-1 0 0 0 0,7-1 0 0 0,3-2 141 0 0,0 1-1 0 0,21-2 0 0 0,-27 4-178 0 0,-1-1-1 0 0,0 0 0 0 0,1 0 1 0 0,-1 0-1 0 0,0-1 0 0 0,0 0 1 0 0,9-4-1 0 0,23 0 39 0 0,5-5 160 0 0,14-5-160 0 0,-54 15-7 0 0,1 0-1 0 0,-1-1 1 0 0,1 1 0 0 0,-1-1-1 0 0,0 1 1 0 0,4-3-1 0 0,-4 2 14 0 0,0 0 0 0 0,-1 1 0 0 0,1-1-1 0 0,0 1 1 0 0,0 0 0 0 0,0 0 0 0 0,0 0-1 0 0,3-1 1 0 0,-4 2-6 0 0,0 0 0 0 0,-1-1 0 0 0,1 1 0 0 0,0-1 0 0 0,-1 0 0 0 0,1 1 0 0 0,-1-1 0 0 0,3-2 0 0 0,10-3 54 0 0,-11 4-63 0 0,0 1 1 0 0,0-1-1 0 0,0 0 1 0 0,-1 0 0 0 0,5-4-1 0 0,-6 5-22 0 0,9-3-27 0 0,-9 4 65 0 0,-1 0 0 0 0,1 0 0 0 0,-1 0-1 0 0,1 0 1 0 0,-1 0 0 0 0,1 0-1 0 0,-1 0 1 0 0,1-1 0 0 0,-1 1-1 0 0,1 0 1 0 0,-1 0 0 0 0,1-1-1 0 0,-1 1 1 0 0,1 0 0 0 0,-1-1-1 0 0,0 1 1 0 0,1 0 0 0 0,-1-1-1 0 0,1 0 1 0 0,-1 1-2 0 0,1-1 1 0 0,-1 1-1 0 0,1 0 0 0 0,-1-1 0 0 0,1 1 0 0 0,-1 0 0 0 0,1 0 1 0 0,-1-1-1 0 0,1 1 0 0 0,0 0 0 0 0,-1 0 0 0 0,1 0 1 0 0,-1 0-1 0 0,1-1 0 0 0,0 1 0 0 0,0 0 0 0 0,7-2 51 0 0,-5-1-41 0 0,3-1 31 0 0,4 0 5 0 0,-6 2-48 0 0,16-5-83 0 0,-15 5 103 0 0,0-1 1 0 0,-1 1-1 0 0,1-1 1 0 0,-1 0 0 0 0,5-5-1 0 0,-5 2-23 0 0,-3 5 0 0 0,0 0 0 0 0,-1 0 0 0 0,1 0 0 0 0,0 0 0 0 0,0 0 0 0 0,0 0 0 0 0,0 0 0 0 0,0 1 0 0 0,0-1 0 0 0,0 0 0 0 0,0 0 0 0 0,0 1 0 0 0,2-2 0 0 0,21-25 0 0 0,-19 23 0 0 0,10-8-88 0 0,-14 11 88 0 0,0 0 0 0 0,-1 1 0 0 0,1-1 0 0 0,0 1 0 0 0,-1-1 0 0 0,1 0 0 0 0,0 0 0 0 0,-1 1 0 0 0,1-1 0 0 0,-1 0 0 0 0,1 0 0 0 0,-1 0 0 0 0,0 1 0 0 0,1-3 0 0 0,1 0 0 0 0,-2 2 0 0 0,0 1 0 0 0,0-1 0 0 0,0 0 0 0 0,0 1 0 0 0,0-1 0 0 0,1 1 0 0 0,-1-1 0 0 0,0 0 0 0 0,1 1 0 0 0,-1-1 0 0 0,0 1 0 0 0,1-1 0 0 0,-1 1 0 0 0,1-1 0 0 0,-1 1 0 0 0,1-1 0 0 0,-1 1 0 0 0,1 0 0 0 0,-1-1 0 0 0,1 1 0 0 0,-1 0 0 0 0,1-1 0 0 0,-1 1 0 0 0,2-1 0 0 0,1 0 0 0 0,1-3 3 0 0,-3 3-9 0 0,0 0 0 0 0,0 0 0 0 0,0 0 0 0 0,1 0 0 0 0,-1 0 0 0 0,0 0 0 0 0,1 0-1 0 0,-1 0 1 0 0,1 0 0 0 0,1 0 0 0 0,0-1 6 0 0,0-1 0 0 0,-1 1 0 0 0,1-1 0 0 0,-1 1 0 0 0,0-1 0 0 0,0 0 0 0 0,0 1 0 0 0,0-1 0 0 0,0 0 0 0 0,1-5 0 0 0,9-17 0 0 0,-11 23 14 0 0,-1 1 0 0 0,0-1 0 0 0,1 1 0 0 0,0-1 0 0 0,-1 1 0 0 0,1-1 0 0 0,0 1 0 0 0,-1-1 0 0 0,1 1 0 0 0,0 0 1 0 0,1-2-1 0 0,1-1 40 0 0,8-16-112 0 0,0 5-43 0 0,9-25 101 0 0,-3 14-11 0 0,3-4-42 0 0,0 3 53 0 0,-11 20 0 0 0,-9 7 0 0 0,1 0 0 0 0,0 0 0 0 0,-1-1 0 0 0,1 1 0 0 0,-1 0 0 0 0,1-1 0 0 0,-1 1 0 0 0,1-1 0 0 0,-1 1 0 0 0,1-1 0 0 0,-1 1 0 0 0,0-1 0 0 0,1 1 0 0 0,-1-1 0 0 0,1 1 0 0 0,-1-1 0 0 0,1 0 0 0 0,-1-1 0 0 0,1-1 0 0 0,0 1 0 0 0,0-1 0 0 0,1 0 0 0 0,-1 0 0 0 0,1 1 0 0 0,0-1 0 0 0,2-3 0 0 0,-2 4 0 0 0,0 0 0 0 0,0-1 0 0 0,-1 1 0 0 0,1-1 0 0 0,-1 1 0 0 0,0-1 0 0 0,0 0 0 0 0,1-3 0 0 0,-2 4 0 0 0,1 1 0 0 0,-1 0 0 0 0,0 0 0 0 0,0-1 0 0 0,1 1 0 0 0,-1 0 0 0 0,1 0 0 0 0,-1 0 0 0 0,1 0 0 0 0,0-1 0 0 0,0 1 0 0 0,-1 0 0 0 0,1 0 0 0 0,1-1 0 0 0,1-2 0 0 0,2-7 0 0 0,2-9 0 0 0,6-6 0 0 0,-12 25 0 0 0,-1 1 0 0 0,0-1 0 0 0,1 0 0 0 0,-1 0 0 0 0,1 1 0 0 0,-1-1 0 0 0,1 0 0 0 0,-1 1 0 0 0,1-1 0 0 0,0 1 0 0 0,-1-1 0 0 0,1 1 0 0 0,1-2 0 0 0,6-7 0 0 0,-6 3 0 0 0,-2 4 0 0 0,1 1 0 0 0,-1-1 0 0 0,1 1 0 0 0,-1-1 0 0 0,1 1 0 0 0,0 0 0 0 0,-1-1 0 0 0,1 1 0 0 0,1-2 0 0 0,0 2 0 0 0,-2 0 0 0 0,2-13 0 0 0,5-10 11 0 0,-2-2 95 0 0,0-4-95 0 0,5-10-11 0 0,0 0 0 0 0,-1-5 0 0 0,4 4 0 0 0,12-34 0 0 0,-25 73 14 0 0,1 0-1 0 0,-1-1 1 0 0,1 1-1 0 0,0-1 1 0 0,0 1-1 0 0,0 0 1 0 0,0 0-1 0 0,2-4 1 0 0,8-18 108 0 0,-8 17-71 0 0,0-1 1 0 0,-1-1-1 0 0,0 1 0 0 0,-1 0 1 0 0,2-10-1 0 0,-3 14-27 0 0,0 0 0 0 0,1 0-1 0 0,0 1 1 0 0,0-1 0 0 0,0 0 0 0 0,3-6-1 0 0,2-5 19 0 0,20-83-42 0 0,-21 73 0 0 0,-1 1 0 0 0,-1 0 0 0 0,0-45 0 0 0,-4 56 0 0 0,3-1 0 0 0,2 0 0 0 0,5-33 0 0 0,-1 7 0 0 0,-5 4 0 0 0,-1-6 0 0 0,-2 14 0 0 0,6-40 0 0 0,3 15 0 0 0,-5 44 0 0 0,-3 7 0 0 0,0 0 0 0 0,0 0 0 0 0,0 0 0 0 0,-1 0 0 0 0,1 0 0 0 0,-1 0 0 0 0,1 0 0 0 0,-1-1 0 0 0,0 1 0 0 0,0-3 0 0 0,2-29 0 0 0,-3-5-73 0 0,2 28-46 0 0,0-28-161 0 0,-2 28-722 0 0,0 0-1 0 0,-6-16 1 0 0,5 18 649 0 0,0 11-1094 0 0,-3-3 174 0 0,-6-6-867 0 0,10 7 1660 0 0,0-1-168 0 0,-1 0 0 0 0,1 1 0 0 0,0-1 0 0 0,0 0 0 0 0,1 0 0 0 0,-1 0 0 0 0,0 0 0 0 0,0 0 0 0 0,0 0 0 0 0,0 0 0 0 0,0-1 0 0 0,-5-7-3924 0 0,3 6 3436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6 6735 0 0,'3'6'2088'0'0,"-6"-11"311"0"0,2 5-2343 0 0,1-1 0 0 0,0 1 0 0 0,0-1 0 0 0,-1 1 1 0 0,1 0-1 0 0,0-1 0 0 0,-1 1 0 0 0,1-1 0 0 0,0 1 1 0 0,-1 0-1 0 0,1 0 0 0 0,-1-1 0 0 0,1 1 0 0 0,0 0 1 0 0,-1 0-1 0 0,1-1 0 0 0,-1 1 0 0 0,1 0 0 0 0,-1 0 1 0 0,1 0-1 0 0,-1 0 0 0 0,1 0 0 0 0,-1-1 0 0 0,1 1 1 0 0,-1 0-1 0 0,1 0 0 0 0,-1 0 0 0 0,1 1 1 0 0,-1-1-1 0 0,1 0 0 0 0,-1 0 0 0 0,1 0 0 0 0,-1 0 1 0 0,1 0-1 0 0,0 0 0 0 0,-1 1 0 0 0,1-1 0 0 0,-1 0 1 0 0,1 0-1 0 0,-1 1 0 0 0,-16 10 949 0 0,0-12-685 0 0,10 3-86 0 0,5-1-184 0 0,-1 0 0 0 0,1 0 1 0 0,0 0-1 0 0,0 0 0 0 0,0 0 1 0 0,0 1-1 0 0,-4 2 0 0 0,6-4-36 0 0,-1 1 0 0 0,0-1-1 0 0,1 1 1 0 0,-1-1 0 0 0,0 0-1 0 0,1 1 1 0 0,-1-1 0 0 0,0 0 0 0 0,0 0-1 0 0,1 1 1 0 0,-1-1 0 0 0,0 0-1 0 0,0 0 1 0 0,-1 0 0 0 0,-9 3 155 0 0,10-2-159 0 0,0 0 1 0 0,0-1-1 0 0,0 1 1 0 0,0 0-1 0 0,0-1 1 0 0,0 1-1 0 0,0-1 1 0 0,0 1-1 0 0,0-1 1 0 0,-1 1-1 0 0,1-1 1 0 0,0 0-1 0 0,0 0 0 0 0,0 0 1 0 0,-1 1-1 0 0,1-1 1 0 0,0 0-1 0 0,0 0 1 0 0,-3-1-1 0 0,3 1-6 0 0,1 0 0 0 0,-1 0 0 0 0,0 0 0 0 0,0 0 0 0 0,1 0 0 0 0,-1 0 0 0 0,0 1 0 0 0,1-1-1 0 0,-1 0 1 0 0,0 0 0 0 0,1 1 0 0 0,-1-1 0 0 0,0 0 0 0 0,1 1 0 0 0,-1-1 0 0 0,0 1 0 0 0,-10 4 47 0 0,10-6-44 0 0,0 1 0 0 0,0 0 1 0 0,0 0-1 0 0,0 0 1 0 0,0 1-1 0 0,0-1 1 0 0,-1 0-1 0 0,1 0 0 0 0,0 0 1 0 0,0 1-1 0 0,0-1 1 0 0,0 1-1 0 0,0-1 0 0 0,0 1 1 0 0,0-1-1 0 0,0 1 1 0 0,0 0-1 0 0,0-1 1 0 0,1 1-1 0 0,-1 0 0 0 0,0 0 1 0 0,0 0-1 0 0,0 0 0 0 0,1-1 1 0 0,-1 1-1 0 0,1-1 0 0 0,-1 1 0 0 0,0-1 0 0 0,1 0 1 0 0,-1 1-1 0 0,1-1 0 0 0,-1 0 0 0 0,0 0 0 0 0,1 0 1 0 0,-1 1-1 0 0,0-1 0 0 0,1 0 0 0 0,-1 0 0 0 0,0 0 1 0 0,1 0-1 0 0,-1 0 0 0 0,1 0 0 0 0,-1 0 0 0 0,-1-1 1 0 0,1 1-2 0 0,1 0 0 0 0,-1 0 1 0 0,0 0-1 0 0,1 0 0 0 0,-1 0 1 0 0,0 0-1 0 0,0 0 0 0 0,1 0 0 0 0,-1 0 1 0 0,0 1-1 0 0,1-1 0 0 0,-1 0 1 0 0,0 0-1 0 0,1 0 0 0 0,-1 1 1 0 0,0-1-1 0 0,0 1 0 0 0,-3 3 8 0 0,4-4-14 0 0,-1 0 0 0 0,1 1 0 0 0,-1-1 0 0 0,1 1 0 0 0,0-1 0 0 0,-1 0 0 0 0,1 0 0 0 0,-1 1 0 0 0,1-1 1 0 0,-1 0-1 0 0,1 0 0 0 0,-1 1 0 0 0,1-1 0 0 0,-1 0 0 0 0,1 0 0 0 0,-1 0 0 0 0,1 0 0 0 0,-1 0 0 0 0,1 0 0 0 0,-1 0 0 0 0,1 0 1 0 0,-1 0-1 0 0,1 0 0 0 0,-1 0 0 0 0,1 0 0 0 0,-1 0 0 0 0,1 0 0 0 0,-1 0 0 0 0,0-1 0 0 0,1 1 3 0 0,-1 0 0 0 0,1 0 0 0 0,-1 0 0 0 0,0 0 0 0 0,1 0 0 0 0,-1 0 0 0 0,1 1 0 0 0,-1-1 0 0 0,1 0 0 0 0,-1 0 0 0 0,1 0 0 0 0,-1 1 0 0 0,1-1 0 0 0,-1 0 0 0 0,1 1 0 0 0,-1-1 0 0 0,0 1-1 0 0,-6 2 57 0 0,4 1 22 0 0,4-4-80 0 0,-1 1 1 0 0,0-1 0 0 0,0 0 0 0 0,0 0-1 0 0,0 0 1 0 0,0 0 0 0 0,0 0 0 0 0,0 0 0 0 0,0 1-1 0 0,-1-1 1 0 0,1 0 0 0 0,0 0 0 0 0,0 0-1 0 0,0 0 1 0 0,0 0 0 0 0,0 0 0 0 0,0 0-1 0 0,0 1 1 0 0,0-1 0 0 0,0 0 0 0 0,0 0 0 0 0,0 0-1 0 0,0 0 1 0 0,0 0 0 0 0,0 0 0 0 0,-1 0-1 0 0,1 0 1 0 0,0 0 0 0 0,0 0 0 0 0,0 1-1 0 0,0-1 1 0 0,0 0 0 0 0,0 0 0 0 0,0 0 0 0 0,-1 0-1 0 0,1 0 1 0 0,0 0 0 0 0,0 0 0 0 0,0 0-1 0 0,0 0 1 0 0,0 0 0 0 0,0 0 0 0 0,-1 0-1 0 0,1 0 1 0 0,-1-1 19 0 0,-2-1-38 0 0,-10 5 205 0 0,11-4-175 0 0,-11 16 90 0 0,12-13-91 0 0,-2 4 35 0 0,2-4-24 0 0,1-1 0 0 0,-1 1 0 0 0,1-1 0 0 0,-1 1 0 0 0,0-1 0 0 0,0 1 0 0 0,0-1 0 0 0,0 0 0 0 0,0 1 0 0 0,0-1-1 0 0,0 0 1 0 0,0 0 0 0 0,-3 2 0 0 0,-17 6 52 0 0,19-8-55 0 0,-8 17 13 0 0,4 10 430 0 0,5-26-382 0 0,0-1-1 0 0,-1 4 3 0 0,1-4-65 0 0,0 1 0 0 0,1-1 0 0 0,-1 1 0 0 0,1-1 0 0 0,-1 0 0 0 0,1 1 0 0 0,-1-1 0 0 0,1 1-1 0 0,0 0 1 0 0,0-1 0 0 0,0 1 0 0 0,0-1 0 0 0,0 1 0 0 0,0 1 0 0 0,0-1 62 0 0,-3 5 67 0 0,-1 5-111 0 0,3-10-24 0 0,0 11 29 0 0,-15 29 231 0 0,16-40-140 0 0,-1 7-68 0 0,1 31 427 0 0,-3-22-438 0 0,-7 14-53 0 0,8-26 103 0 0,1-1-1 0 0,-1 1 0 0 0,0 10 0 0 0,-3 26-31 0 0,-1 7-71 0 0,5-27 0 0 0,0 1 0 0 0,1 9 0 0 0,-2-5 0 0 0,1-5 0 0 0,1-13 0 0 0,0-6 0 0 0,-1 1 0 0 0,1-1 0 0 0,0 1 0 0 0,-1-1 0 0 0,-2 7 0 0 0,-2 8 0 0 0,1-4 0 0 0,1 0 0 0 0,-3 17 0 0 0,5-24 0 0 0,0 1 0 0 0,-1 0 0 0 0,-1-1 0 0 0,-5 15 0 0 0,-7 11 0 0 0,15-32 0 0 0,0 0 0 0 0,0-1 0 0 0,0 1 0 0 0,-1 0 0 0 0,1-1 0 0 0,0 1 0 0 0,0 0 0 0 0,0-1 0 0 0,-1 1 0 0 0,1 0 0 0 0,0-1 0 0 0,-1 1 0 0 0,1-1 0 0 0,0 1 0 0 0,-1-1 0 0 0,1 1 0 0 0,-1-1 0 0 0,1 1 0 0 0,-1-1 0 0 0,1 1 0 0 0,-1-1 0 0 0,1 1 0 0 0,-1-1 0 0 0,0 1 0 0 0,-4 4 0 0 0,-1 17 0 0 0,6-18 0 0 0,0-3 0 0 0,0 0 0 0 0,0 0 0 0 0,0 0 0 0 0,0 0 0 0 0,-1 0 0 0 0,1 1 0 0 0,0-1 0 0 0,-1 0 0 0 0,1 0 0 0 0,-1 0 0 0 0,1 0 0 0 0,-1 0 0 0 0,0 0 0 0 0,-1 1 0 0 0,-7 21 0 0 0,5-11 0 0 0,1-11 0 0 0,1 1 0 0 0,-2 5 0 0 0,4-6 0 0 0,-1 0 0 0 0,1 0 0 0 0,-1 0 0 0 0,0 1 0 0 0,1-1 0 0 0,-1 0 0 0 0,0 0 0 0 0,0 0 0 0 0,0 0 0 0 0,0-1 0 0 0,-1 2 0 0 0,1-1 0 0 0,0 0 0 0 0,1 0 0 0 0,-1 0 0 0 0,0 0 0 0 0,1-1 0 0 0,-1 1 0 0 0,1 0 0 0 0,-1 0 0 0 0,1 0 0 0 0,-1 0 0 0 0,1 0 0 0 0,0 0 0 0 0,-1 2 0 0 0,1-1 0 0 0,0-1 0 0 0,-1 1 0 0 0,1-1 0 0 0,-1 0 0 0 0,1 1 0 0 0,-1-1 0 0 0,0 0 0 0 0,0 1 0 0 0,1-1 0 0 0,-2 1 0 0 0,1-1 0 0 0,0 1 0 0 0,0-1 0 0 0,1 0 0 0 0,-1 0 0 0 0,0 1 0 0 0,1-1 0 0 0,-1 0 0 0 0,1 1 0 0 0,-1-1 0 0 0,1 2 0 0 0,-7 13 0 0 0,-6 6 0 0 0,10-17 0 0 0,1 1 0 0 0,0-1 0 0 0,0 0 0 0 0,0 1 0 0 0,-2 10 0 0 0,1-2 0 0 0,3-14 0 0 0,-1 1 0 0 0,1 0 0 0 0,0 0 0 0 0,-1 0 0 0 0,1 0 0 0 0,-1 0 0 0 0,1-1 0 0 0,-1 1 0 0 0,0 0 0 0 0,1 0 0 0 0,-1-1 0 0 0,-1 2 0 0 0,-6 8 0 0 0,6-4 0 0 0,1-4 0 0 0,1 0 0 0 0,-1 0 0 0 0,0 0 0 0 0,1 0 0 0 0,-1-1 0 0 0,0 1 0 0 0,0 0 0 0 0,-3 2 0 0 0,-4 8 0 0 0,7-10 0 0 0,1-1 0 0 0,-1 0 0 0 0,0 1 0 0 0,0-1 0 0 0,0 0 0 0 0,0 0 0 0 0,0 0 0 0 0,0 0 0 0 0,-2 2 0 0 0,3-3 0 0 0,-5 6 0 0 0,3 15 0 0 0,2-17 0 0 0,0 0 0 0 0,0 0 0 0 0,0 0 0 0 0,0 0 0 0 0,-1 0 0 0 0,0 0 0 0 0,0 0 0 0 0,0 0 0 0 0,0 0 0 0 0,-3 5 0 0 0,-4 11 0 0 0,-8 12 0 0 0,4-1 0 0 0,-15 22 139 0 0,10-21-86 0 0,-3 31 185 0 0,19-57-286 0 0,-1 0 1 0 0,0-1 0 0 0,-4 9 0 0 0,-2 6-98 0 0,-8 19 178 0 0,8-21 68 0 0,-31 71-107 0 0,25-59 6 0 0,8-16 0 0 0,-9 24 0 0 0,5-11-22 0 0,6-15 4 0 0,-1 0-1 0 0,1 1 1 0 0,-2 14-1 0 0,5-21 31 0 0,-1 1 0 0 0,0-1-1 0 0,-3 9 1 0 0,3-9 0 0 0,-1-1 1 0 0,2 1-1 0 0,-3 12 0 0 0,-2 15-12 0 0,4 5 0 0 0,2-34-2 0 0,-2 13 15 0 0,-2 2 51 0 0,-6 18-11 0 0,9-34-53 0 0,1-2 0 0 0,0 0 0 0 0,0 0 0 0 0,0-1 0 0 0,0 1 0 0 0,0 0 0 0 0,0 0 0 0 0,0-1 0 0 0,-1 1 0 0 0,1 0 0 0 0,0 0 0 0 0,0-1 0 0 0,-1 1 0 0 0,1 0 0 0 0,-1-1 0 0 0,1 1 0 0 0,-1 0 0 0 0,1-1 0 0 0,-1 1 0 0 0,-5 10 0 0 0,5-9 0 0 0,0 0 0 0 0,0 0 0 0 0,0 0 0 0 0,0 0 0 0 0,0-1 0 0 0,-1 1 0 0 0,1 0 0 0 0,-3 2 0 0 0,3-3 0 0 0,1-1 0 0 0,-1 1 0 0 0,1-1 0 0 0,-1 1 0 0 0,1 0 0 0 0,-1-1 0 0 0,1 1 0 0 0,0 0 0 0 0,-1 0 0 0 0,1-1 0 0 0,0 1 0 0 0,0 0 0 0 0,-1 1 0 0 0,1-1 0 0 0,0 0 0 0 0,0-1 0 0 0,-1 1 0 0 0,1 0 0 0 0,0 0 0 0 0,0-1 0 0 0,-1 1 0 0 0,1 0 0 0 0,-1-1 0 0 0,1 1 0 0 0,-1 0 0 0 0,1-1 0 0 0,-1 2 0 0 0,-6 3 0 0 0,-4 12 0 0 0,3-3 0 0 0,8-11 0 0 0,-4 0 0 0 0,-8 8 0 0 0,5-6 2 0 0,6-5-11 0 0,1 0-1 0 0,-1 1 1 0 0,0-1-1 0 0,1 1 1 0 0,-1-1 0 0 0,1 1-1 0 0,-1-1 1 0 0,0 1 0 0 0,1-1-1 0 0,-1 1 1 0 0,1-1 0 0 0,-1 1-1 0 0,1 0 1 0 0,0-1 0 0 0,-1 2-1 0 0,1-2-14 0 0,-1 0 0 0 0,1 1 1 0 0,0-1-1 0 0,0 0 0 0 0,-1 0 0 0 0,1 0 0 0 0,0 0 0 0 0,-1 0 0 0 0,1 0 0 0 0,0 0 0 0 0,0 0 1 0 0,-1 0-1 0 0,1 0 0 0 0,0 0 0 0 0,-1 0 0 0 0,1 0 0 0 0,0 0 0 0 0,-1 0 0 0 0,1 0 1 0 0,0 0-1 0 0,0 0 0 0 0,-1 0 0 0 0,1 0 0 0 0,0 0 0 0 0,-1 0 0 0 0,1-1 0 0 0,0 1 0 0 0,0 0 1 0 0,-1 0-1 0 0,1 0 0 0 0,0-1 0 0 0,-1 1-105 0 0,1 0 0 0 0,-1 0 0 0 0,1 0 0 0 0,0-1 0 0 0,-1 1 0 0 0,1 0 0 0 0,0 0 0 0 0,-1 0 0 0 0,1-1 0 0 0,0 1 0 0 0,-1 0 0 0 0,1-1 0 0 0,0 1 0 0 0,0 0 0 0 0,-1-1 0 0 0,1 1 0 0 0,0 0 0 0 0,0-1 0 0 0,0 1 0 0 0,-1 0 0 0 0,1-1 0 0 0,1-1-309 0 0,0 0 1 0 0,0 0 0 0 0,-1 0 0 0 0,1 0 0 0 0,-1 0 0 0 0,1-1-1 0 0,-1 1 1 0 0,0 0 0 0 0,0 0 0 0 0,0 0 0 0 0,0 0-1 0 0,0 0 1 0 0,0 0 0 0 0,-1-4 0 0 0,0-6-897 0 0,1 6 655 0 0,1 0 1 0 0,-1 0-1 0 0,2 0 1 0 0,-1 0-1 0 0,4-9 1 0 0,4-21-1143 0 0,-8 19 1076 0 0,0 7 174 0 0,0 1 0 0 0,3-14 0 0 0,5-2 139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0 924 6159 0 0,'0'0'44'0'0,"1"0"-1"0"0,-1 0 1 0 0,0 0-1 0 0,0 0 1 0 0,0 0 0 0 0,1 0-1 0 0,-1 0 1 0 0,0 0-1 0 0,0 0 1 0 0,1 0-1 0 0,-1 0 1 0 0,0 0-1 0 0,0 0 1 0 0,0 0-1 0 0,1 0 1 0 0,-1 0-1 0 0,0 0 1 0 0,0 0-1 0 0,0 0 1 0 0,1 0-1 0 0,-1-1 1 0 0,0 1-1 0 0,0 0 1 0 0,0 0-1 0 0,0 0 1 0 0,1 0-1 0 0,-1 0 1 0 0,0-1-1 0 0,0 1 1 0 0,0 0-1 0 0,0 0 1 0 0,0 0 0 0 0,0-1-1 0 0,1 1 1 0 0,-1 0-1 0 0,0 0 1 0 0,0 0-1 0 0,0-1 1 0 0,0 1-1 0 0,0 0 1 0 0,0 0-1 0 0,0 0 1 0 0,0-1-1 0 0,0 1 1 0 0,0 0-1 0 0,0 0 1 0 0,0-1-1 0 0,0 1 1 0 0,0 0-1 0 0,-1-1 1 0 0,1-1 1140 0 0,3-13 2611 0 0,-4 11-3675 0 0,1 0 1 0 0,0 0-1 0 0,0 0 0 0 0,1 0 1 0 0,-1 0-1 0 0,1 0 1 0 0,0-4-1 0 0,3-18 630 0 0,1-6-102 0 0,-4 25-530 0 0,0 1-1 0 0,0-1 1 0 0,1 0-1 0 0,3-12 1 0 0,4-13 182 0 0,-6 19-250 0 0,0 0 0 0 0,6-13 0 0 0,-5 16 18 0 0,-1-1 1 0 0,0 0 0 0 0,2-13-1 0 0,4-7 7 0 0,0-6-22 0 0,0-3-53 0 0,2-1 11 0 0,2 5 42 0 0,-7 23-55 0 0,-5 12 3 0 0,0 0 0 0 0,-1 1 0 0 0,1-1 0 0 0,-1 0 0 0 0,1 0 0 0 0,-1 0 0 0 0,1-1 0 0 0,-1 1 1 0 0,0 0-1 0 0,1 0 0 0 0,-1-2 0 0 0,11-24 63 0 0,3-4-11 0 0,-1-5-67 0 0,5-4-6 0 0,-18 40 20 0 0,0-1 1 0 0,0 0 0 0 0,1 1 0 0 0,-1-1-1 0 0,0 0 1 0 0,1 1 0 0 0,-1-1-1 0 0,0 1 1 0 0,1-1 0 0 0,-1 0 0 0 0,1 1-1 0 0,-1-1 1 0 0,1 1 0 0 0,0-1 0 0 0,-1 1-1 0 0,1 0 1 0 0,0-1 0 0 0,0 0-1 0 0,0 1 0 0 0,-1-1-1 0 0,1 1 1 0 0,0-1 0 0 0,-1 1 0 0 0,1-1 0 0 0,-1 1-1 0 0,1-1 1 0 0,-1 1 0 0 0,1-1 0 0 0,-1 0 0 0 0,1 0 0 0 0,-1 1-1 0 0,1-2 1 0 0,1-7 8 0 0,-2 8-5 0 0,1 0 0 0 0,-1 0 1 0 0,0 0-1 0 0,1 0 0 0 0,-1-1 0 0 0,1 1 1 0 0,-1 0-1 0 0,1 0 0 0 0,-1 0 1 0 0,1 0-1 0 0,0 0 0 0 0,-1 0 0 0 0,1 0 1 0 0,0 0-1 0 0,1 0 0 0 0,-1 0 4 0 0,-1 0 0 0 0,1 0 0 0 0,0 0 0 0 0,-1 0 0 0 0,1 0 0 0 0,0 0-1 0 0,-1 1 1 0 0,0-1 0 0 0,1 0 0 0 0,-1-1 0 0 0,1 0 0 0 0,-1 1 0 0 0,0 0 0 0 0,1-1 0 0 0,-1 1 0 0 0,1 0 1 0 0,-1 0-1 0 0,1 0 0 0 0,-1 0 0 0 0,1 0 0 0 0,0 0 0 0 0,1-2 1 0 0,4-7 3 0 0,-6 10-11 0 0,1-1 0 0 0,-1 0 0 0 0,0 1 0 0 0,1-1 0 0 0,-1 0 0 0 0,1 0 0 0 0,-1 1 0 0 0,0-1 0 0 0,1 1 0 0 0,0-1 0 0 0,-1 0 0 0 0,1 1-1 0 0,-1-1 1 0 0,1 1 0 0 0,0-1 0 0 0,0 0 0 0 0,17-18 54 0 0,-13 16-53 0 0,-1 0 1 0 0,1 0 0 0 0,-1 0 0 0 0,5-6-1 0 0,7-4 55 0 0,4-5-46 0 0,2 1-10 0 0,-2-1 0 0 0,-17 16 0 0 0,0-1 0 0 0,0 0 0 0 0,0 1 0 0 0,0-1 0 0 0,5-2 0 0 0,-6 3 4 0 0,1 0 1 0 0,0 0-1 0 0,-1-1 0 0 0,1 1 0 0 0,2-4 0 0 0,-2 2 30 0 0,0 1-1 0 0,-1 0 0 0 0,1 0 1 0 0,7-4-1 0 0,3-5-49 0 0,-9 7-115 0 0,1 4 238 0 0,-1 9 301 0 0,-4-6-408 0 0,6 14-50 0 0,-5-15 151 0 0,-1 3-109 0 0,0 0 1 0 0,1 0-1 0 0,0 0 1 0 0,0 0 0 0 0,0 0-1 0 0,1 0 1 0 0,-1 0-1 0 0,1-1 1 0 0,4 8-1 0 0,19 22 258 0 0,-9-13-124 0 0,2 3-126 0 0,3 3 29 0 0,-20-23-23 0 0,0-1 1 0 0,1 0-1 0 0,0 1 1 0 0,-1-1 0 0 0,1 0-1 0 0,4 3 1 0 0,35 37 324 0 0,-18-19-321 0 0,-17-16 13 0 0,1 1 15 0 0,1 5-35 0 0,30 32-3 0 0,-28-32 0 0 0,0 0 0 0 0,1 0 0 0 0,1-1 0 0 0,22 18 0 0 0,-27-24 0 0 0,4 4 2 0 0,-1 1 0 0 0,1 0 1 0 0,-2 0-1 0 0,15 22 0 0 0,-20-25 19 0 0,0-1 0 0 0,-1 1-1 0 0,3 9 1 0 0,3 8 13 0 0,9 20-34 0 0,-15-38 43 0 0,-1 1 0 0 0,0-1 0 0 0,1 9-1 0 0,5 15 75 0 0,-3 1-117 0 0,-3 3 0 0 0,2 1-1 0 0,-4-29 6 0 0,0 0 1 0 0,1 1 0 0 0,3 11 0 0 0,-1-2 195 0 0,3 5-104 0 0,4 17-433 0 0,-3 7 336 0 0,3-2 0 0 0,1 1 0 0 0,-9-21 0 0 0,-1-3 0 0 0,-1-19 3 0 0,0 0-1 0 0,0 0 0 0 0,0 1 1 0 0,0-1-1 0 0,0 0 1 0 0,-1 1-1 0 0,0 1 0 0 0,0 17 33 0 0,-1 1-26 0 0,0-6 91 0 0,-5 23 105 0 0,0-11-141 0 0,4-18-89 0 0,3-9 18 0 0,-1 0-1 0 0,1-1 1 0 0,0 1-1 0 0,-1 0 1 0 0,1-1-1 0 0,0 1 0 0 0,0 0 1 0 0,0-1-1 0 0,-1 1 1 0 0,1 0-1 0 0,0 0 0 0 0,0-1 1 0 0,0 1-1 0 0,0 1 1 0 0,1-2-64 0 0,-1 1 1 0 0,0-1-1 0 0,0 0 1 0 0,0 1 0 0 0,0-1-1 0 0,0 0 1 0 0,0 0-1 0 0,-1 1 1 0 0,1-1-1 0 0,0 0 1 0 0,0 1 0 0 0,0-1-1 0 0,0 0 1 0 0,0 0-1 0 0,0 1 1 0 0,0-1 0 0 0,-1 0-1 0 0,1 0 1 0 0,0 1-1 0 0,0-1 1 0 0,0 0 0 0 0,0 0-1 0 0,-1 0 1 0 0,1 1-1 0 0,0-1 1 0 0,-1 0 0 0 0,1-7-3379 0 0,0 5 3008 0 0,1 0 0 0 0,-1 0-1 0 0,0 1 1 0 0,0-1 0 0 0,0 0 0 0 0,0 0-1 0 0,0 0 1 0 0,0 0 0 0 0,0 1-1 0 0,-1-4 1 0 0,0-11-1862 0 0,1 6 1092 0 0,0 0 0 0 0,-1 0-1 0 0,-3-18 1 0 0,0 2-239 0 0,2 2 934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1247 0 7567 0 0,'5'8'-152'0'0,"1"1"3389"0"0,-6-9-3188 0 0,0 0 0 0 0,0 0 0 0 0,0 0 1 0 0,0 0-1 0 0,0 1 0 0 0,0-1 0 0 0,0 0 0 0 0,0 0 1 0 0,0 0-1 0 0,0 0 0 0 0,0 1 0 0 0,0-1 0 0 0,0 0 1 0 0,0 0-1 0 0,0 0 0 0 0,0 0 0 0 0,0 1 0 0 0,-1-1 1 0 0,1 0-1 0 0,0 0 0 0 0,0 0 0 0 0,0 0 0 0 0,0 0 1 0 0,0 1-1 0 0,0-1 0 0 0,0 0 0 0 0,0 0 0 0 0,-1 0 1 0 0,1 0-1 0 0,0 0 0 0 0,0 0 0 0 0,0 0 0 0 0,0 0 1 0 0,0 1-1 0 0,-1-1 0 0 0,1 0 0 0 0,0 0 0 0 0,0 0 1 0 0,0 0-1 0 0,0 0 0 0 0,-1 0 0 0 0,1 0 0 0 0,-2 5 656 0 0,2-5-694 0 0,0 0-1 0 0,0 1 0 0 0,0-1 0 0 0,0 0 0 0 0,0 0 0 0 0,0 0 0 0 0,0 0 1 0 0,0 0-1 0 0,0 1 0 0 0,0-1 0 0 0,0 0 0 0 0,0 0 0 0 0,0 0 0 0 0,0 0 1 0 0,0 0-1 0 0,0 1 0 0 0,0-1 0 0 0,0 0 0 0 0,0 0 0 0 0,0 0 0 0 0,0 0 1 0 0,0 0-1 0 0,-1 1 0 0 0,1-1 0 0 0,0 0 0 0 0,0 0 0 0 0,0 0 0 0 0,0 0 1 0 0,0 0-1 0 0,0 0 0 0 0,0 0 0 0 0,-1 0 0 0 0,1 1 0 0 0,0-1 0 0 0,0 0 1 0 0,0 0-1 0 0,0 0 0 0 0,0 0 0 0 0,-1 0 0 0 0,1 0 0 0 0,0 0 1 0 0,0 0-1 0 0,-1 0 14 0 0,0-1 1 0 0,0 1 0 0 0,0 0 0 0 0,0 0 0 0 0,0 0-1 0 0,0 0 1 0 0,0 0 0 0 0,0 0 0 0 0,0 1 0 0 0,0-1-1 0 0,0 0 1 0 0,0 0 0 0 0,0 1 0 0 0,0-1-1 0 0,0 1 1 0 0,0-1 0 0 0,0 1 0 0 0,0-1 0 0 0,0 1-1 0 0,1-1 1 0 0,-1 1 0 0 0,0 0 0 0 0,0-1 0 0 0,1 1-1 0 0,-1 0 1 0 0,0 1 0 0 0,-9 6 115 0 0,9-7-129 0 0,0-1 0 0 0,1 1 1 0 0,-1-1-1 0 0,0 0 0 0 0,1 1 0 0 0,-1-1 1 0 0,1 1-1 0 0,-1 0 0 0 0,1-1 0 0 0,-1 1 1 0 0,1-1-1 0 0,-1 1 0 0 0,1 0 0 0 0,-1 0 1 0 0,1-1-1 0 0,0 1 0 0 0,0 0 0 0 0,-1-1 1 0 0,1 1-1 0 0,0 0 0 0 0,0 0 0 0 0,0 1 1 0 0,0-2-5 0 0,0 0 1 0 0,-1 1-1 0 0,1-1 1 0 0,0 1-1 0 0,0-1 1 0 0,0 0-1 0 0,0 1 1 0 0,0-1-1 0 0,-1 0 1 0 0,1 1-1 0 0,0-1 1 0 0,0 0-1 0 0,0 1 1 0 0,-1-1-1 0 0,1 0 1 0 0,0 1-1 0 0,-1-1 1 0 0,1 0-1 0 0,0 0 1 0 0,-1 1-1 0 0,1-1 1 0 0,0 0-1 0 0,-1 0 1 0 0,1 0-1 0 0,0 0 1 0 0,-1 1-1 0 0,1-1 1 0 0,0 0-1 0 0,-1 0 1 0 0,-9 6 151 0 0,8-3-119 0 0,1-1-8 0 0,0-1 0 0 0,0 1-1 0 0,0-1 1 0 0,0 0 0 0 0,0 1 0 0 0,-1-1 0 0 0,1 0 0 0 0,0 0 0 0 0,-1 0 0 0 0,1 0-1 0 0,-3 1 1 0 0,2 0 7 0 0,-1 0-1 0 0,1 0 1 0 0,0 0 0 0 0,0 0-1 0 0,0 0 1 0 0,-3 5 0 0 0,-9 8 130 0 0,1-1-18 0 0,10-11-112 0 0,1 0-1 0 0,-1 0 1 0 0,0 0 0 0 0,-6 4-1 0 0,8-6-32 0 0,0 0-1 0 0,0 0 1 0 0,0 0-1 0 0,0 0 1 0 0,0 1-1 0 0,0-1 1 0 0,0 0-1 0 0,0 1 1 0 0,0-1-1 0 0,-1 4 1 0 0,2-4-5 0 0,-1 0 1 0 0,1 1-1 0 0,-1-1 1 0 0,0 0 0 0 0,0 1-1 0 0,0-1 1 0 0,0 0 0 0 0,0 0-1 0 0,0 0 1 0 0,0 0 0 0 0,-1 2-1 0 0,0-2 4 0 0,-1 0 0 0 0,1 1 0 0 0,0 0 0 0 0,0-1 0 0 0,0 1 0 0 0,0 0 0 0 0,0 0 0 0 0,1 0 0 0 0,-1 0-1 0 0,0 0 1 0 0,1 1 0 0 0,-2 2 0 0 0,-8 9 8 0 0,-2 3 44 0 0,11-12-32 0 0,1-2 3 0 0,-1 1 1 0 0,1-1 0 0 0,-1 1-1 0 0,0-1 1 0 0,0 0-1 0 0,-1 1 1 0 0,1-1 0 0 0,-5 3-1 0 0,-7 12 68 0 0,11-15-96 0 0,1 1 0 0 0,-1-1 0 0 0,0 0 0 0 0,0 0 0 0 0,-4 3 0 0 0,-29 31 0 0 0,34-35 0 0 0,0-1 0 0 0,1 1 0 0 0,-1 0 0 0 0,1 0 0 0 0,-1 0 0 0 0,1 0 0 0 0,-2 3 0 0 0,2-3 0 0 0,0 0 0 0 0,0 0 0 0 0,0 0 0 0 0,-1-1 0 0 0,1 1 0 0 0,0 0 0 0 0,-1-1 0 0 0,0 1 0 0 0,-1 1 0 0 0,-8 9 0 0 0,10-10 0 0 0,0-1 0 0 0,0 0 0 0 0,0 1 0 0 0,-1-1 0 0 0,1 0 0 0 0,0 0 0 0 0,0 0 0 0 0,-1 0 0 0 0,-1 2 0 0 0,-1-1 1 0 0,1-1 0 0 0,0 0 0 0 0,1 0 0 0 0,-1 1 0 0 0,1-1 0 0 0,0 1 0 0 0,-1 0 0 0 0,1 0 0 0 0,0 0 0 0 0,-2 2 0 0 0,3-3 6 0 0,0 1 0 0 0,-1-1 0 0 0,1 0 0 0 0,-1 0 0 0 0,1 0 0 0 0,-1 0 0 0 0,0 0 0 0 0,-3 2 0 0 0,4-3 0 0 0,-1 1 0 0 0,1-1 0 0 0,0 1 0 0 0,0-1 0 0 0,0 1 0 0 0,-1 0 0 0 0,1 0 0 0 0,0 0 1 0 0,0-1-1 0 0,0 1 0 0 0,0 0 0 0 0,0 0 0 0 0,0 0 0 0 0,1 1 0 0 0,-1-1 0 0 0,0 0 0 0 0,0 0 0 0 0,0 2 0 0 0,-2 5 41 0 0,2-4-23 0 0,-1 0-1 0 0,1 0 1 0 0,-1 0 0 0 0,0 0-1 0 0,0 0 1 0 0,0-1-1 0 0,-1 1 1 0 0,1-1-1 0 0,-6 6 1 0 0,-9 7 66 0 0,8-7 93 0 0,-19 16-1 0 0,18-19-181 0 0,-1 3 49 0 0,-4 14-40 0 0,8-10-10 0 0,5-8 0 0 0,0-1 0 0 0,0 0 0 0 0,0 0 0 0 0,-1 0 0 0 0,1 0 1 0 0,-1-1-1 0 0,0 1 0 0 0,-7 6 0 0 0,9-10 6 0 0,0 1-1 0 0,0 0 1 0 0,0 0-1 0 0,0 0 1 0 0,0 0 0 0 0,0 1-1 0 0,1-1 1 0 0,-1 0 0 0 0,0 0-1 0 0,0 3 1 0 0,0-3 1 0 0,0 1-1 0 0,1-1 1 0 0,-1 0 0 0 0,0 1-1 0 0,0-1 1 0 0,1 0 0 0 0,-1 0 0 0 0,0 0-1 0 0,0 0 1 0 0,0 1 0 0 0,-2-1-1 0 0,2 1 2 0 0,0-1 0 0 0,-1 0 0 0 0,1 0 0 0 0,0 1 0 0 0,0-1 0 0 0,0 0 0 0 0,0 1 0 0 0,-1 2 0 0 0,-8 9 1 0 0,-10 15 118 0 0,19-27-120 0 0,0 1 1 0 0,0-1-1 0 0,0 0 1 0 0,1 0-1 0 0,-1 1 0 0 0,0-1 1 0 0,0 1-1 0 0,1-1 1 0 0,-2 4-1 0 0,-8 19 89 0 0,5-15-104 0 0,4-6 19 0 0,0-1 0 0 0,0 1 0 0 0,-1-1 0 0 0,1 1 0 0 0,-1-1 0 0 0,0 0-1 0 0,1 1 1 0 0,-1-1 0 0 0,-3 2 0 0 0,-4 9 70 0 0,1-1-73 0 0,0 0 56 0 0,-13 12 113 0 0,18-21-149 0 0,1-1 0 0 0,-1 1 0 0 0,1 0 0 0 0,0 0 0 0 0,0 0 0 0 0,0 0 0 0 0,0 1 0 0 0,0-1 0 0 0,-1 6 0 0 0,2-8-29 0 0,1 0 0 0 0,-1 0 0 0 0,0 0 0 0 0,0 0 0 0 0,1 0 0 0 0,-1 0 0 0 0,0 0 0 0 0,0 0 0 0 0,0 0 0 0 0,0 0 0 0 0,-2 1 0 0 0,-8 7 0 0 0,0 3 1 0 0,9-11-3 0 0,0 0 0 0 0,1 1 0 0 0,-1 0 0 0 0,1-1 0 0 0,-1 1-1 0 0,1 0 1 0 0,-2 2 0 0 0,-38 56-16 0 0,28-46 38 0 0,12-13-15 0 0,0 0 0 0 0,-1 0 0 0 0,1 1 0 0 0,0-1-1 0 0,0 0 1 0 0,-1 1 0 0 0,1-1 0 0 0,0 0 0 0 0,1 1 0 0 0,-3 2 0 0 0,1 1-5 0 0,0-1 0 0 0,-1 0 0 0 0,0 0 0 0 0,0 0 0 0 0,-3 4 0 0 0,-4 5 0 0 0,-4 8 52 0 0,9-13 33 0 0,0-1 0 0 0,0 0 0 0 0,-12 13 0 0 0,15-18-69 0 0,0 0 0 0 0,0 1 0 0 0,0-1 0 0 0,0 1 0 0 0,-2 4 0 0 0,3-4-14 0 0,0-1 1 0 0,-1 0-1 0 0,1 1 0 0 0,-1-1 1 0 0,0 0-1 0 0,-3 4 0 0 0,-2 0 14 0 0,1 0 0 0 0,0 0 0 0 0,-9 12 0 0 0,-9 3-16 0 0,15-11 0 0 0,-2 5 0 0 0,-12 16 0 0 0,12-18 0 0 0,8-8 0 0 0,-13 29 0 0 0,13-27 0 0 0,3-6 0 0 0,-1 0 0 0 0,1 1 0 0 0,-1-1 0 0 0,0 1 0 0 0,1-1 0 0 0,-1 0 0 0 0,0 0 0 0 0,0 1 0 0 0,0-1 0 0 0,0 0 0 0 0,-2 1 0 0 0,-14 31 0 0 0,13-24 0 0 0,-4 5 54 0 0,6-11-53 0 0,0 1 0 0 0,0-1 1 0 0,0 1-1 0 0,-3 6 0 0 0,-5 8 70 0 0,-5-2 22 0 0,14-15-92 0 0,-1 1 0 0 0,1 0 0 0 0,-1 0 0 0 0,1-1 0 0 0,0 1 0 0 0,0 0 0 0 0,0 0 0 0 0,0 0 0 0 0,0 0 0 0 0,0 3 0 0 0,-13 21 52 0 0,8-14-12 0 0,5-11-41 0 0,0-1 0 0 0,1 1 0 0 0,-1 0 0 0 0,1 0 0 0 0,-1 0 0 0 0,1 0 0 0 0,0 0 0 0 0,-1 0 0 0 0,1 0 0 0 0,0-1 0 0 0,-1 1 1 0 0,1 2-1 0 0,-10 1 18 0 0,5-2-3586 0 0,6-18 2199 0 0,-1 14 1188 0 0,0-1 0 0 0,0 1-1 0 0,0 0 1 0 0,0-1 0 0 0,0 1 0 0 0,1 0 0 0 0,-1 0-1 0 0,1 0 1 0 0,0-1 0 0 0,0-1 0 0 0,3-2-948 0 0,-2-1 1 0 0,1 1-1 0 0,0 0 1 0 0,-1-1-1 0 0,-1 0 1 0 0,1 0-1 0 0,0-7 1 0 0,5-14-1726 0 0,7 0 1758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6559 0 0,'1'3'381'0'0,"0"0"-1"0"0,0-1 0 0 0,1 1 0 0 0,-1 0 0 0 0,1-1 0 0 0,0 1 0 0 0,-1-1 1 0 0,4 4 1545 0 0,20 6 26 0 0,-20-12-1781 0 0,0 1 0 0 0,0 0 0 0 0,0 0 0 0 0,0 0 0 0 0,0 1 0 0 0,0-1 0 0 0,8 5 0 0 0,-8-4 103 0 0,9 3-104 0 0,-12-4-130 0 0,0 1 13 0 0,10 12 42 0 0,-7-10-29 0 0,-4-3-58 0 0,1 1-1 0 0,-1-1 1 0 0,0 1 0 0 0,0 0-1 0 0,1-1 1 0 0,-1 1-1 0 0,0 0 1 0 0,-1 0-1 0 0,1-1 1 0 0,1 3 0 0 0,1 2 3 0 0,-1-4 1 0 0,-1 0 0 0 0,0 0 0 0 0,0 0 0 0 0,0 0-1 0 0,0 1 1 0 0,0-1 0 0 0,1 5 0 0 0,0-1 71 0 0,-1-1 0 0 0,0 1 0 0 0,0 9 1 0 0,1 8 63 0 0,1 8 125 0 0,-2-12 17 0 0,-1-10-194 0 0,-1 20 204 0 0,11 36 128 0 0,-8-62-420 0 0,-2-3-6 0 0,0 1 0 0 0,1 0-1 0 0,-1 0 1 0 0,0-1 0 0 0,0 1 0 0 0,1 0-1 0 0,-1 0 1 0 0,0 0 0 0 0,0-1 0 0 0,0 1-1 0 0,0 0 1 0 0,0 0 0 0 0,0 0 0 0 0,0-1 0 0 0,-1 1-1 0 0,1 0 1 0 0,0 1 0 0 0,0 1 13 0 0,-1 21 36 0 0,1-22 99 0 0,0-2-135 0 0,-1 0-1 0 0,1 0 1 0 0,0-1 0 0 0,-1 1-1 0 0,1 0 1 0 0,0 0-1 0 0,-1 0 1 0 0,1 0 0 0 0,0 0-1 0 0,-1-1 1 0 0,1 1-1 0 0,0 0 1 0 0,-1 0 0 0 0,1 0-1 0 0,0 0 1 0 0,-1 0-1 0 0,1 0 1 0 0,0 0 0 0 0,-1 0-1 0 0,0 1-3 0 0,1 0-10 0 0,0-1 1 0 0,0 0 0 0 0,0 1-1 0 0,0-1 1 0 0,0 0 0 0 0,0 1 0 0 0,0-1-1 0 0,0 0 1 0 0,0 1 0 0 0,0-1-1 0 0,0 1 1 0 0,0-1 0 0 0,0 0 0 0 0,0 1-1 0 0,0-1 1 0 0,0 0 0 0 0,0 1 0 0 0,0-1-1 0 0,0 1 1 0 0,1-1 0 0 0,-1 0-1 0 0,0 0 1 0 0,1 1 0 0 0,-1 0-1 0 0,-3-10-8168 0 0,2 5 7746 0 0,-1 1 0 0 0,0 0 0 0 0,1 0-1 0 0,-1 0 1 0 0,-4-5 0 0 0,2 4-448 0 0,3-7-4739 0 0,3 7 5114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1196 1 3623 0 0,'1'4'-131'0'0,"-1"-4"161"0"0,0 0 0 0 0,0 0 0 0 0,0 0 0 0 0,0-1 0 0 0,0 1 0 0 0,-1 0 0 0 0,1 0 0 0 0,0 0 0 0 0,0 0 0 0 0,0 0 0 0 0,0 0 0 0 0,0 0 0 0 0,0 0 0 0 0,0 0 0 0 0,0 0 0 0 0,0 0 0 0 0,0 1 0 0 0,-1-1 0 0 0,1 0 0 0 0,0 0 0 0 0,0 0 0 0 0,0 0 0 0 0,0 0 0 0 0,0 0 0 0 0,0 0 0 0 0,0 0 0 0 0,0 0-1 0 0,0 0 1 0 0,0 0 0 0 0,0 0 0 0 0,0 0 0 0 0,0 0 0 0 0,0 0 0 0 0,0 0 0 0 0,-1 0 0 0 0,1 1 0 0 0,0-1 0 0 0,0 0 0 0 0,0 0 0 0 0,0 0 0 0 0,0 0 0 0 0,0 0 0 0 0,0 0 0 0 0,0 0 0 0 0,0 0 0 0 0,0 0 0 0 0,0 0 0 0 0,0 1 0 0 0,0-1 0 0 0,0 0 0 0 0,0 0 0 0 0,0 0 0 0 0,0 0 0 0 0,0 0 0 0 0,0 0 0 0 0,0 0 0 0 0,0 0 0 0 0,1 0 0 0 0,-1 0 0 0 0,0 0 0 0 0,0 0 0 0 0,0 1 0 0 0,0-1 0 0 0,0 0 0 0 0,0 0 0 0 0,0 0 0 0 0,0 0 0 0 0,0 0 0 0 0,0 0 0 0 0,-3 0 1114 0 0,3 0-1126 0 0,0 0-1 0 0,0 0 1 0 0,0 0-1 0 0,0 1 1 0 0,1-1 0 0 0,-1 0-1 0 0,0 0 1 0 0,0 0-1 0 0,0 0 1 0 0,0 1-1 0 0,0-1 1 0 0,0 0-1 0 0,0 0 1 0 0,0 0-1 0 0,-1 0 1 0 0,1 0-1 0 0,0 1 1 0 0,0-1-1 0 0,0 0 1 0 0,0 0-1 0 0,0 0 1 0 0,0 0-1 0 0,0 1 1 0 0,0-1-1 0 0,0 0 1 0 0,0 0 0 0 0,0 0-1 0 0,-1 0 1 0 0,1 0-1 0 0,0 0 1 0 0,0 0-1 0 0,0 1 1 0 0,0-1-1 0 0,0 0 1 0 0,0 0-1 0 0,-1 0 1 0 0,1 0-1 0 0,0 0 1 0 0,0 0-1 0 0,0 0 1 0 0,0 0 0 0 0,0 0 0 0 0,0 0-1 0 0,0 0 1 0 0,0-1 0 0 0,0 1 0 0 0,0 0 0 0 0,0 0-1 0 0,0 0 1 0 0,0 0 0 0 0,0 0 0 0 0,-1 0-1 0 0,1 0 1 0 0,0 0 0 0 0,0-1 0 0 0,0 1 0 0 0,0 0-1 0 0,0 0 1 0 0,0 0 0 0 0,0 0 0 0 0,0 0-1 0 0,0 0 1 0 0,0 0 0 0 0,0 0 0 0 0,0 0 0 0 0,-1 0-1 0 0,1 0 1 0 0,0 0 0 0 0,0 0 0 0 0,0 0-1 0 0,0 0 1 0 0,0-1 0 0 0,0 1 0 0 0,0 0-1 0 0,0 0 1 0 0,-1 0 0 0 0,1 0 0 0 0,0 0 0 0 0,0 0-1 0 0,0 0 1 0 0,0 0 0 0 0,0 0 0 0 0,0 0-1 0 0,0 1 1 0 0,0-1 0 0 0,-1 0 0 0 0,1 0 0 0 0,0 0-1 0 0,0 0 1 0 0,0 0 0 0 0,0 0 0 0 0,0 0-1 0 0,0 0 1 0 0,0 0 0 0 0,0 0 0 0 0,0 0 0 0 0,0 0-1 0 0,-1 0 1 0 0,1 0 0 0 0,0 0 0 0 0,0 1-1 0 0,0-1 1 0 0,0 0 0 0 0,0 0 0 0 0,0 0 0 0 0,0 0-1 0 0,-1 5 526 0 0,-3-9 1582 0 0,-6 14-1117 0 0,9-9-943 0 0,-1 1 0 0 0,1-1-1 0 0,0 1 1 0 0,0-1 0 0 0,0 1 0 0 0,0-1-1 0 0,0 1 1 0 0,1-1 0 0 0,-1 1 0 0 0,0 0-1 0 0,0 3 1 0 0,-5 9 214 0 0,5-13-248 0 0,0 1-1 0 0,0-1 1 0 0,0 1-1 0 0,0 0 0 0 0,0 0 1 0 0,1-1-1 0 0,-1 1 1 0 0,1 0-1 0 0,-1 0 1 0 0,0 2-1 0 0,-5 6 164 0 0,1-4-103 0 0,-12 22 863 0 0,2 0-689 0 0,15-27-261 0 0,-2 2 48 0 0,1 0 0 0 0,-1 0 0 0 0,0-1 1 0 0,0 1-1 0 0,0 0 0 0 0,0 0 0 0 0,-1-1 0 0 0,-2 3 0 0 0,3-4-40 0 0,1 1 0 0 0,0-1 0 0 0,0 1 0 0 0,-1-1 0 0 0,1 1 0 0 0,0-1 0 0 0,1 1-1 0 0,-2 2 1 0 0,-6 9 36 0 0,2-3-3 0 0,6-9-44 0 0,-1 1-1 0 0,1-1 1 0 0,-1 0 0 0 0,1 0-1 0 0,-1 0 1 0 0,0 0 0 0 0,1 0-1 0 0,-1 0 1 0 0,0 0 0 0 0,0 0 0 0 0,-1 1-1 0 0,0-1 8 0 0,0 1-1 0 0,1-1 1 0 0,-1 1-1 0 0,1-1 1 0 0,-1 1-1 0 0,1 0 0 0 0,-1 0 1 0 0,1 0-1 0 0,-1 2 1 0 0,0-1 6 0 0,1-1 1 0 0,-1 1-1 0 0,1-1 1 0 0,-1 0-1 0 0,0 0 1 0 0,-2 3-1 0 0,-4 4 60 0 0,8-7-68 0 0,-1-1 0 0 0,0 0 0 0 0,1 0 0 0 0,-1 0 0 0 0,0 0 0 0 0,0 0 0 0 0,0 0 0 0 0,0 0 0 0 0,-2 1 0 0 0,1-1 5 0 0,1 0 1 0 0,-1 0 0 0 0,0 1 0 0 0,1-1 0 0 0,-1 1 0 0 0,1-1 0 0 0,-1 1 0 0 0,1-1 0 0 0,0 1-1 0 0,-2 2 1 0 0,1 0 28 0 0,1-4-29 0 0,0 1-1 0 0,1 0 1 0 0,-1 0-1 0 0,0-1 1 0 0,0 1-1 0 0,0 0 1 0 0,0-1-1 0 0,1 1 1 0 0,-1-1-1 0 0,0 1 1 0 0,0-1-1 0 0,0 0 1 0 0,0 1-1 0 0,-2-1 1 0 0,-11 7 103 0 0,9-2-99 0 0,4-4-14 0 0,0 0 0 0 0,0 0 0 0 0,0 0 0 0 0,0 0 0 0 0,0 0 0 0 0,0 0 0 0 0,0-1 0 0 0,-1 1 0 0 0,1 0 0 0 0,0 0 0 0 0,-3 0 0 0 0,3 1 42 0 0,1-1-41 0 0,0 0 0 0 0,-1 1 0 0 0,1-1 0 0 0,0 0 0 0 0,0 0 0 0 0,0 0 0 0 0,-1 0 0 0 0,1 1 0 0 0,0-1 0 0 0,-1 0 0 0 0,1 0 0 0 0,-1 0 0 0 0,0 0 0 0 0,1 0 0 0 0,-1 0 1 0 0,0 0-1 0 0,0 0 0 0 0,0 0 0 0 0,-3 4 36 0 0,4-4-27 0 0,-1 0-1 0 0,1 0 1 0 0,-1 0 0 0 0,1 0 0 0 0,-1 0 0 0 0,0 0-1 0 0,1 0 1 0 0,-1 0 0 0 0,0 0 0 0 0,1-1 0 0 0,-1 1-1 0 0,0 0 1 0 0,0 0 0 0 0,0-1 0 0 0,0 1 0 0 0,0-1-1 0 0,0 1 1 0 0,0-1 0 0 0,0 1 0 0 0,0-1-1 0 0,-2 1 1 0 0,2 0-4 0 0,0-1 0 0 0,0 1 0 0 0,0 0 0 0 0,0 0 0 0 0,1-1 0 0 0,-1 1 0 0 0,0 0 0 0 0,0 0 0 0 0,1 0 0 0 0,-1 0 0 0 0,0 0 0 0 0,1 0 0 0 0,-1 1 0 0 0,0-1-1 0 0,0 1-1 0 0,0-1 1 0 0,0 0 0 0 0,0 1 0 0 0,0-1-1 0 0,0 0 1 0 0,0 0 0 0 0,0 0-1 0 0,-2 2 1 0 0,2-2-4 0 0,0-1 1 0 0,1 1 0 0 0,-1 0-1 0 0,0 0 1 0 0,0-1-1 0 0,1 1 1 0 0,-1 0 0 0 0,1 0-1 0 0,-1 0 1 0 0,1 0-1 0 0,-1 0 1 0 0,0 2 0 0 0,1-3-2 0 0,0 1 0 0 0,0 0 0 0 0,-1 0 0 0 0,1-1 0 0 0,0 1 1 0 0,-1 0-1 0 0,1 0 0 0 0,-1-1 0 0 0,1 1 0 0 0,-1-1 0 0 0,1 1 0 0 0,-1 0 1 0 0,1-1-1 0 0,-1 1 0 0 0,0-1 0 0 0,-1 2 0 0 0,-2-1-1 0 0,3-1 0 0 0,1 0 0 0 0,0 0 0 0 0,-1 0 0 0 0,1 0 0 0 0,-1 0 0 0 0,1 0 0 0 0,0 0 0 0 0,-1 0 0 0 0,1 1 0 0 0,-1-1 0 0 0,1 0 0 0 0,0 0 0 0 0,-1 1 0 0 0,1-1 0 0 0,0 0 0 0 0,-1 0 0 0 0,1 1 0 0 0,0-1 0 0 0,-1 0 0 0 0,1 1 0 0 0,0-1 0 0 0,0 1 0 0 0,0-1 0 0 0,-1 0 0 0 0,1 1 0 0 0,0 0 0 0 0,-3 5 0 0 0,2-4 0 0 0,0 0 0 0 0,1-1 0 0 0,-1 1 0 0 0,0-1 0 0 0,0 1 0 0 0,0-1 0 0 0,0 1 0 0 0,0-1 0 0 0,0 0 0 0 0,-1 1 0 0 0,1-1 0 0 0,0 0 0 0 0,-1 0 0 0 0,-1 1 0 0 0,3-1 0 0 0,-1-1 0 0 0,0 1 0 0 0,1 0 0 0 0,-1-1 0 0 0,0 1 0 0 0,1 0 0 0 0,-1 0 0 0 0,1-1 0 0 0,0 1 0 0 0,-1 0 0 0 0,1 0 0 0 0,-1 0 0 0 0,1 0 0 0 0,0 0 0 0 0,0 0 0 0 0,-1 1 0 0 0,1-1 0 0 0,0-1 0 0 0,0 1 0 0 0,0 0 0 0 0,0-1 0 0 0,0 1 0 0 0,-1 0 0 0 0,1 0 0 0 0,0-1 0 0 0,-1 1 0 0 0,1-1 0 0 0,0 1 0 0 0,-1 0 0 0 0,1-1 0 0 0,-1 1 0 0 0,1-1 0 0 0,-1 1 0 0 0,1-1 0 0 0,-1 1 0 0 0,0 0 0 0 0,0 0 0 0 0,0-1 0 0 0,0 1 0 0 0,0 0 0 0 0,0-1 0 0 0,0 1 0 0 0,1 0 0 0 0,-1 0 0 0 0,0 0 0 0 0,1-1 0 0 0,-1 1 0 0 0,0 0 0 0 0,1 0 0 0 0,-1 0 0 0 0,1 0 0 0 0,0 0 0 0 0,-1 0 0 0 0,1 0 0 0 0,0 0 0 0 0,-1 0 0 0 0,1 0 0 0 0,0 2 0 0 0,-5 12 0 0 0,-1-5 20 0 0,1 0 0 0 0,0 1 0 0 0,-6 18 0 0 0,-5-6 207 0 0,11-11-216 0 0,3-5-9 0 0,0-1-1 0 0,0 0 1 0 0,-1-1-1 0 0,0 1 0 0 0,0 0 1 0 0,-1-1-1 0 0,1 1 0 0 0,-7 5 1 0 0,-15 22 51 0 0,1 3-53 0 0,14-23 0 0 0,9-11 0 0 0,0 0 0 0 0,-1 0 0 0 0,1-1 0 0 0,0 1 0 0 0,-1 0 0 0 0,0-1 0 0 0,1 1 0 0 0,-4 2 0 0 0,3-3-11 0 0,0 1-1 0 0,1 0 1 0 0,-1-1 0 0 0,1 1-1 0 0,-1 0 1 0 0,1 0-1 0 0,0 0 1 0 0,0-1-1 0 0,-1 4 1 0 0,-6 8-91 0 0,4-4 48 0 0,4-8 60 0 0,0 0-1 0 0,0 0 0 0 0,-1 0 1 0 0,1 0-1 0 0,0 0 1 0 0,-1-1-1 0 0,1 1 1 0 0,-1 0-1 0 0,1 0 1 0 0,-1 0-1 0 0,1-1 1 0 0,-1 1-1 0 0,0 0 0 0 0,1 0 1 0 0,-1-1-1 0 0,0 1 1 0 0,0 0-1 0 0,0-1 1 0 0,0 0-1 0 0,0 1 1 0 0,0-1-1 0 0,0 0 1 0 0,0 0 0 0 0,1 1-1 0 0,-1-1 1 0 0,0 1-1 0 0,0-1 1 0 0,1 1-1 0 0,-1-1 1 0 0,0 1-1 0 0,0-1 1 0 0,1 1-1 0 0,-1 0 1 0 0,1-1 0 0 0,-1 1-1 0 0,1 0 1 0 0,-1-1-1 0 0,1 1 1 0 0,-1 0-1 0 0,1 0 1 0 0,-1 0-1 0 0,1-1 1 0 0,0 1-1 0 0,0 0 1 0 0,-1 0 0 0 0,1 0-1 0 0,0 0 1 0 0,0 1-1 0 0,-1 0-5 0 0,0 0 0 0 0,0 0 0 0 0,-1 0 0 0 0,1 0 0 0 0,0 0 0 0 0,-1 0 0 0 0,0 0 0 0 0,1 0 0 0 0,-3 1 0 0 0,-7 9 0 0 0,-1-2 1 0 0,11-9 4 0 0,0 0-1 0 0,0 0 0 0 0,0-1 1 0 0,0 1-1 0 0,0 0 0 0 0,0 0 1 0 0,0 0-1 0 0,0 1 0 0 0,0-1 1 0 0,0 0-1 0 0,-1 2 1 0 0,1 2 2 0 0,1-4-6 0 0,0 0 0 0 0,0 1 0 0 0,0-1 1 0 0,-1 0-1 0 0,1 1 0 0 0,0-1 0 0 0,-1 0 0 0 0,1 1 0 0 0,-1-1 0 0 0,0 0 0 0 0,1 0 0 0 0,-2 2 0 0 0,1 0 14 0 0,-1 0-12 0 0,1 0 0 0 0,0 0 0 0 0,-1-1 1 0 0,1 1-1 0 0,-1 0 0 0 0,0-1 0 0 0,0 1 0 0 0,0-1 1 0 0,0 0-1 0 0,0 1 0 0 0,-5 3 0 0 0,3-3-3 0 0,0 0 0 0 0,1 0 0 0 0,0 1 0 0 0,0 0 0 0 0,0 0 0 0 0,-3 4 0 0 0,-5 8 0 0 0,1-5 0 0 0,5-5 0 0 0,0 0 0 0 0,0 0 0 0 0,-5 9 0 0 0,-12 20 0 0 0,-1 15 0 0 0,22-47 0 0 0,0 0 0 0 0,0 0 0 0 0,-1 0 0 0 0,1 0 0 0 0,-1 0 0 0 0,-3 4 0 0 0,0 2 0 0 0,3-3 16 0 0,-1-1 0 0 0,1 1 0 0 0,-1-1 0 0 0,0 0 0 0 0,0 0 0 0 0,-7 8 0 0 0,7-9-2 0 0,0-1 0 0 0,1 1 0 0 0,-1 0 0 0 0,1 0 0 0 0,0 0 0 0 0,-3 8 0 0 0,-9 14 32 0 0,4-7-46 0 0,7-15 0 0 0,1 1 0 0 0,-1-1 0 0 0,1 0 0 0 0,-5 4 0 0 0,6-6 3 0 0,0 0 0 0 0,0-1-1 0 0,0 1 1 0 0,0 0 0 0 0,0 0 0 0 0,0 0-1 0 0,0 0 1 0 0,0 2 0 0 0,-8 15 39 0 0,2-5 20 0 0,7-12-53 0 0,-1-1 1 0 0,0 1-1 0 0,0 0 0 0 0,1-1 1 0 0,-1 1-1 0 0,0 0 1 0 0,0-1-1 0 0,-3 3 1 0 0,-4 11 1 0 0,7-13-11 0 0,0 0 0 0 0,1-1 0 0 0,-1 1 0 0 0,0 0 0 0 0,0-1 0 0 0,0 1-1 0 0,0 0 1 0 0,-2 1 0 0 0,-6 11 0 0 0,9-12 0 0 0,-1-1 0 0 0,0 1 0 0 0,0-1 0 0 0,0 1 0 0 0,0-1 0 0 0,0 1 0 0 0,0-1 0 0 0,0 0 0 0 0,-2 2 0 0 0,-8 10 0 0 0,10-12 0 0 0,1 1 0 0 0,-1-1 0 0 0,0 1 0 0 0,0-1 0 0 0,-1 0 0 0 0,1 0 0 0 0,0 1 0 0 0,-3 0 0 0 0,-4 9 0 0 0,7-10 0 0 0,1 0 0 0 0,-1 0 0 0 0,1 0 0 0 0,-1 0 0 0 0,1 0 0 0 0,-1-1 0 0 0,0 1 0 0 0,0 0 0 0 0,1 0 0 0 0,-1-1 0 0 0,0 1 0 0 0,-1 1 0 0 0,1-2 8 0 0,0 1-1 0 0,0 0 1 0 0,0-1-1 0 0,0 1 1 0 0,0 0-1 0 0,1 0 1 0 0,-1 0-1 0 0,0 0 1 0 0,1 0-1 0 0,-1 0 1 0 0,0 1-1 0 0,-7 9 127 0 0,6-9-94 0 0,3 1-22 0 0,-6 5-12 0 0,-1-2 13 0 0,5-6-16 0 0,0 1 1 0 0,0 0-1 0 0,1 0 1 0 0,-1-1-1 0 0,0 1 1 0 0,1 0-1 0 0,-1 0 1 0 0,1 0-1 0 0,-1 0 1 0 0,0 0-1 0 0,1 0 1 0 0,-1 2-1 0 0,-13 26 61 0 0,13-28-64 0 0,1-1 0 0 0,0 1 0 0 0,-1-1 0 0 0,1 1 0 0 0,0-1 0 0 0,-1 1 0 0 0,1-1 0 0 0,-1 1 0 0 0,1-1 0 0 0,-1 0 0 0 0,1 1 0 0 0,-1-1 0 0 0,1 0 0 0 0,-1 1 0 0 0,1-1 0 0 0,-1 0 0 0 0,-1 1 0 0 0,2-1 0 0 0,-1 0 0 0 0,1 0 0 0 0,-1 0 0 0 0,1 0 0 0 0,-1 1 0 0 0,1-1 0 0 0,-1 0 0 0 0,1 0 0 0 0,0 1 0 0 0,-1-1 0 0 0,1 0 0 0 0,-1 1 0 0 0,1-1 0 0 0,0 0 0 0 0,-1 1 0 0 0,1-1 0 0 0,0 1 0 0 0,-1-1 0 0 0,1 0 0 0 0,0 1 0 0 0,0-1 0 0 0,-1 2 0 0 0,-1 5 0 0 0,2-6 0 0 0,0 0 0 0 0,0-1 0 0 0,0 1 0 0 0,0 0 0 0 0,0 0 0 0 0,-1-1 0 0 0,1 1 0 0 0,0 0 0 0 0,-1 0 0 0 0,1-1 0 0 0,0 1 0 0 0,-1 0 0 0 0,1-1 0 0 0,-1 1 0 0 0,1-1 0 0 0,-1 1 0 0 0,1-1 0 0 0,-1 1 0 0 0,0-1 0 0 0,1 1 0 0 0,-1-1 0 0 0,0 1 0 0 0,0 0 0 0 0,-1 0 0 0 0,1 0 0 0 0,0 0 0 0 0,0 0 0 0 0,0 0 0 0 0,0 0 0 0 0,0 1 0 0 0,0-1 0 0 0,0 1 0 0 0,0-1 0 0 0,0 1 0 0 0,0 1 0 0 0,-6 9 0 0 0,-7 25 0 0 0,14-33 0 0 0,-4 12 0 0 0,4-13 78 0 0,0 0 0 0 0,0 0 0 0 0,0 0 0 0 0,0 0 0 0 0,0 0 0 0 0,0 0 0 0 0,2 4 0 0 0,-2-5 82 0 0,1-1-93 0 0,1 7-43 0 0,0-3 30 0 0,0 11-55 0 0,-4-10 1 0 0,0 1 0 0 0,-1 0 0 0 0,0 1 0 0 0,-11 28 0 0 0,14-35 8 0 0,0 0 0 0 0,0 0-1 0 0,-1 0 1 0 0,1-1 0 0 0,-1 1-1 0 0,1 0 1 0 0,0 0 0 0 0,-1 0-1 0 0,0-1 1 0 0,1 1 0 0 0,-1 0-1 0 0,0 0 1 0 0,1-1 0 0 0,-1 1-1 0 0,0-1 1 0 0,1 1 0 0 0,-1 0-1 0 0,0-1 1 0 0,0 0 0 0 0,0 1-1 0 0,0-1 1 0 0,0 1 0 0 0,1-1 0 0 0,-3 0-1 0 0,2 8-249 0 0,2-8 57 0 0,0 0 1 0 0,0 0-1 0 0,0-1 1 0 0,-1 1-1 0 0,1 0 1 0 0,0 0 0 0 0,0-1-1 0 0,0 1 1 0 0,0-1-1 0 0,-1 1 1 0 0,1-1-1 0 0,0 1 1 0 0,-1-1-1 0 0,1 0 1 0 0,0 1 0 0 0,-1-1-1 0 0,1 0 1 0 0,-1 1-1 0 0,1-1 1 0 0,-1 0-1 0 0,1 0 1 0 0,-1 1 0 0 0,1-2-1 0 0,6-24-7251 0 0,0 2 1636 0 0,-2 18 4521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 6215 0 0,'0'0'3844'0'0,"1"-1"-3378"0"0,1 0 0 0 0,0 0-1 0 0,0-1 1 0 0,0 1 0 0 0,0 0-1 0 0,0 1 1 0 0,3-2 0 0 0,-4 9-179 0 0,-1 0 1 0 0,1 1 0 0 0,-1-1 0 0 0,-1 0 0 0 0,1 0-1 0 0,-4 14 1 0 0,2-14-213 0 0,1 0-1 0 0,0 0 0 0 0,0 0 1 0 0,0 8-1 0 0,-2 21 66 0 0,-2 1 137 0 0,4-26-186 0 0,-1 0 0 0 0,1 0-1 0 0,-5 12 1 0 0,4-14-56 0 0,0-1-1 0 0,1 0 0 0 0,-1 15 1 0 0,1-5 53 0 0,-2 13 269 0 0,0-11-119 0 0,1 1 0 0 0,1 27-1 0 0,3-29-49 0 0,-1 1 0 0 0,-2-1 0 0 0,-4 38 0 0 0,-4-11 11 0 0,-4 27 34 0 0,-24 110 358 0 0,23-123-462 0 0,3-31 47 0 0,-1 3-26 0 0,-2-3 12 0 0,6-7-193 0 0,6-15 19 0 0,0 0-1 0 0,-1 0 1 0 0,-5 10 0 0 0,-1 22-154 0 0,5-21 188 0 0,1-1 0 0 0,0 2 0 0 0,1-1 0 0 0,1 25 0 0 0,-2-9-22 0 0,3-29 0 0 0,-1 1 0 0 0,0 0 0 0 0,0 0 0 0 0,0-1 0 0 0,-1 1 0 0 0,-3 8 0 0 0,3-12 0 0 0,0 14 0 0 0,5 10 112 0 0,-3-24 40 0 0,7-8-80 0 0,-4 1-211 0 0,1 1 0 0 0,-1-1 0 0 0,0 0 0 0 0,0 0 0 0 0,-1 0 0 0 0,3-7 0 0 0,-2 2-1278 0 0,0-1 0 0 0,-1 1 0 0 0,0-1 0 0 0,1-14 0 0 0,7-23-5622 0 0,-9 39 6073 0 0,-1 2 95 0 0,0 0 0 0 0,1 0 1 0 0,2-8-1 0 0,4-8 73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2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7511 0 0,'0'0'88'0'0,"0"0"-1"0"0,1 1 1 0 0,-1-1-1 0 0,0 0 1 0 0,0 1-1 0 0,1-1 1 0 0,-1 1-1 0 0,0-1 1 0 0,0 0-1 0 0,0 1 1 0 0,0-1-1 0 0,1 1 1 0 0,-1-1 0 0 0,0 0-1 0 0,0 1 1 0 0,0-1-1 0 0,0 1 1 0 0,0-1-1 0 0,0 1 1 0 0,0-1-1 0 0,0 0 1 0 0,-1 1-1 0 0,1-1 1 0 0,0 1-1 0 0,0-1 1 0 0,0 1-1 0 0,0-1 1 0 0,0 0-1 0 0,-1 1 1 0 0,1-1-1 0 0,0 0 1 0 0,0 1-1 0 0,-1-1 1 0 0,1 0-1 0 0,0 1 1 0 0,-1-1-1 0 0,1 0 1 0 0,0 1-1 0 0,-1-1 1 0 0,1 0-1 0 0,0 0 1 0 0,-1 0-1 0 0,1 1 1 0 0,0-1-1 0 0,-1 0 1 0 0,1 0-1 0 0,-1 0 1 0 0,0 0-1 0 0,1 1-57 0 0,-1-1-1 0 0,1 1 1 0 0,-1 0-1 0 0,1-1 0 0 0,0 1 1 0 0,-1-1-1 0 0,1 1 1 0 0,0 0-1 0 0,0-1 0 0 0,0 1 1 0 0,-1 0-1 0 0,1-1 1 0 0,0 1-1 0 0,0 1 0 0 0,0-2 12 0 0,-22 50 1396 0 0,9-10-652 0 0,1-3-151 0 0,-2 2-54 0 0,7-27-534 0 0,0 0 4 0 0,7-9-17 0 0,-1 0 0 0 0,0 0 0 0 0,0-1 0 0 0,0 1 0 0 0,-1 0 0 0 0,1-1 0 0 0,-1 1 0 0 0,1-1 0 0 0,-3 4 0 0 0,3-4-13 0 0,0-1 0 0 0,0 1 1 0 0,0 0-1 0 0,0 0 0 0 0,0 0 0 0 0,1 0 0 0 0,-1 0 0 0 0,1 0 0 0 0,-1 1 0 0 0,1-1 1 0 0,0 0-1 0 0,0 2 0 0 0,-3 17 166 0 0,-6 13 76 0 0,-10 26 28 0 0,17-51-279 0 0,-1 0 0 0 0,1 0 0 0 0,1 0 1 0 0,-1 15-1 0 0,1-14-3 0 0,0 1 0 0 0,-5 19 0 0 0,1-8 77 0 0,0 6 70 0 0,-1-12-43 0 0,-4 30-1 0 0,7-30 15 0 0,-1-1 0 0 0,-7 19-1 0 0,0 0 85 0 0,7-21-67 0 0,-11 22 0 0 0,8-10-123 0 0,1 0 14 0 0,-4 11-24 0 0,8-31 40 0 0,1 0-1 0 0,1 0 1 0 0,-2 10-1 0 0,1 3 91 0 0,0-1 32 0 0,1-13-121 0 0,-1 0 1 0 0,1 0 0 0 0,-1 0 0 0 0,-1 6-1 0 0,2-8-41 0 0,-1 0 0 0 0,1 0 0 0 0,0 0 0 0 0,0 0 0 0 0,0-1-1 0 0,0 1 1 0 0,0 0 0 0 0,0 0 0 0 0,1 2 0 0 0,-1-2-10 0 0,1 0-1 0 0,-1 0 1 0 0,0 0 0 0 0,0 0-1 0 0,0 0 1 0 0,0 0 0 0 0,0 0 0 0 0,-1 4-1 0 0,1 11 1 0 0,0-16 0 0 0,0 1 0 0 0,0-1 0 0 0,1 1 0 0 0,-1-1 0 0 0,0 1 0 0 0,-1 0 0 0 0,1-1 0 0 0,0 1 0 0 0,0-1 0 0 0,-1 2 0 0 0,0 34 0 0 0,0-13 0 0 0,1 0 106 0 0,-1-14 6 0 0,1 1 0 0 0,0-1 1 0 0,3 17-1 0 0,1-13-59 0 0,-4-7-30 0 0,-1 3 44 0 0,1-4-6 0 0,-1 20-28 0 0,1-25-33 0 0,0 0 0 0 0,0 0 0 0 0,0 1 0 0 0,0-1 0 0 0,0 0 0 0 0,-1 0 0 0 0,1 0 0 0 0,0 0-1 0 0,-1 0 1 0 0,0 3 0 0 0,-2 8 12 0 0,3 12 41 0 0,-5 42-53 0 0,4-61 11 0 0,1 0-1 0 0,-1 1 0 0 0,1-1 0 0 0,0 0 1 0 0,1 1-1 0 0,-1-1 0 0 0,3 7 1 0 0,-1 2 24 0 0,0 9-25 0 0,-4-6-10 0 0,2-8 17 0 0,-2 16 30 0 0,-6 62-47 0 0,8-45 0 0 0,0-33 41 0 0,0 0-1 0 0,1-1 1 0 0,0 1-1 0 0,4 16 1 0 0,2 14 82 0 0,3 29-59 0 0,-5-34-54 0 0,-5-34-110 0 0,0 1 0 0 0,0-1-1 0 0,0 1 1 0 0,1-1 0 0 0,-1 1 0 0 0,0-1-1 0 0,0 0 1 0 0,0 1 0 0 0,0-1 0 0 0,0 1-1 0 0,1-1 1 0 0,-1 0 0 0 0,0 1 0 0 0,0-1-1 0 0,0 0 1 0 0,1 1 0 0 0,-1-1 0 0 0,0 0-1 0 0,1 1 1 0 0,-1-1 0 0 0,0 0 0 0 0,1 0-1 0 0,-1 1 1 0 0,1-1 0 0 0,5-6-1928 0 0,3-17-521 0 0,-8 21 2327 0 0,3-11-1036 0 0,16-55-7117 0 0,-12 38 5868 0 0,2-3 1544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678 376 4975 0 0,'0'0'7544'0'0,"-13"13"-5881"0"0,-2-6-660 0 0,13-5-933 0 0,0 0 1 0 0,-1-1-1 0 0,0 0 1 0 0,1 1-1 0 0,-1-1 1 0 0,0 0-1 0 0,0 0 1 0 0,1-1 0 0 0,-1 1-1 0 0,0-1 1 0 0,-4 1-1 0 0,0 2 113 0 0,0 2-22 0 0,-8-1-4 0 0,10-3-45 0 0,0 1 1 0 0,0-1 0 0 0,0 0 0 0 0,-8 0-1 0 0,-13-1-32 0 0,14 0-80 0 0,9 1 0 0 0,2-2 11 0 0,1 1-1 0 0,-1 0 0 0 0,1 0 0 0 0,-1 0 1 0 0,0-1-1 0 0,1 1 0 0 0,-1 0 0 0 0,1 0 1 0 0,-1 0-1 0 0,0 0 0 0 0,1 0 1 0 0,-1 0-1 0 0,0 0 0 0 0,1 0 0 0 0,-1 0 1 0 0,0 0-1 0 0,1 1 0 0 0,-1-1 0 0 0,1 0 1 0 0,-2 1-1 0 0,-2-2 62 0 0,3 0 6 0 0,-6 1-9 0 0,-12 1 72 0 0,19 0-128 0 0,-1-1-1 0 0,0 0 1 0 0,0 0-1 0 0,0 0 1 0 0,0 0-1 0 0,1 0 1 0 0,-1 0-1 0 0,0 0 1 0 0,0 0-1 0 0,0 0 1 0 0,0 0-1 0 0,0 0 1 0 0,1 0 0 0 0,-1 0-1 0 0,0-1 1 0 0,0 1-1 0 0,0 0 1 0 0,1-1-1 0 0,-1 1 1 0 0,0 0-1 0 0,0-1 1 0 0,1 1-1 0 0,-1-1 1 0 0,0 0-1 0 0,0 0 1 0 0,-9-6 91 0 0,-9 9 138 0 0,11 0-175 0 0,8-2-66 0 0,-1 0 1 0 0,1 0-1 0 0,-1 1 0 0 0,0-1 1 0 0,1 0-1 0 0,-1 0 1 0 0,1 0-1 0 0,-1 0 0 0 0,1 1 1 0 0,-1-1-1 0 0,0 0 0 0 0,1 0 1 0 0,-1 0-1 0 0,1 0 1 0 0,-1-1-1 0 0,1 1 0 0 0,-1 0 1 0 0,0 0-1 0 0,1 0 1 0 0,-1 0-1 0 0,1 0 0 0 0,-1-1 1 0 0,1 1-1 0 0,-1 0 0 0 0,1-1 1 0 0,-2 0-1 0 0,2 1 0 0 0,0 0 0 0 0,0 0 1 0 0,0 0-1 0 0,-1 0 0 0 0,1 0 0 0 0,0-1 0 0 0,0 1 0 0 0,0 0 0 0 0,-1 0 0 0 0,1 0 0 0 0,0 0 0 0 0,0 0 1 0 0,0 0-1 0 0,-1 0 0 0 0,1 0 0 0 0,0 0 0 0 0,0 0 0 0 0,-1 0 0 0 0,1 0 0 0 0,0 0 0 0 0,0 0 0 0 0,0 0 1 0 0,-1 0-1 0 0,1 0 0 0 0,0 0 0 0 0,0 0 0 0 0,-1 0 0 0 0,1 0 0 0 0,0 0 0 0 0,0 0 0 0 0,0 0 0 0 0,-1 0 1 0 0,1 1-1 0 0,0-1 0 0 0,0 0 0 0 0,0 0 0 0 0,0 0 0 0 0,-1 0 0 0 0,1 1 0 0 0,0-1 0 0 0,0 0 0 0 0,0 0 1 0 0,0 0-1 0 0,0 0 0 0 0,-1 1 0 0 0,-3-2 51 0 0,4 1-50 0 0,-1 0 0 0 0,1 0-1 0 0,0 0 1 0 0,0 0 0 0 0,0 0 0 0 0,0 0-1 0 0,0 0 1 0 0,0 0 0 0 0,0-1-1 0 0,0 1 1 0 0,-1 0 0 0 0,1 0 0 0 0,0 0-1 0 0,0 0 1 0 0,0 0 0 0 0,0 0-1 0 0,0 0 1 0 0,-1 0 0 0 0,1 0 0 0 0,0 0-1 0 0,0 0 1 0 0,0 0 0 0 0,0 0-1 0 0,0 0 1 0 0,0 0 0 0 0,-1 0-1 0 0,1 0 1 0 0,0 0 0 0 0,0 0 0 0 0,0 0-1 0 0,0 0 1 0 0,0 0 0 0 0,0 0-1 0 0,-1 1 1 0 0,1-1 0 0 0,0 0 0 0 0,0 0-1 0 0,0 0 4 0 0,0 0 0 0 0,-1 1 0 0 0,1-1 0 0 0,0 0 0 0 0,0 0 1 0 0,0 1-1 0 0,-1-1 0 0 0,1 0 0 0 0,0 0 0 0 0,0 0 0 0 0,-1 0 0 0 0,1 1 0 0 0,0-1 0 0 0,-1 0 0 0 0,1 0 0 0 0,0 0 0 0 0,-1 0 0 0 0,1 0 0 0 0,0 0 0 0 0,0 0 0 0 0,-1 0 0 0 0,1 0 0 0 0,0 0 0 0 0,-1 0 1 0 0,1 0-1 0 0,0 0 0 0 0,-1 0 0 0 0,1 0 0 0 0,0 0 0 0 0,-1 0 0 0 0,1 0 0 0 0,0 0 0 0 0,0 0 0 0 0,-1-1 0 0 0,1 1 0 0 0,0 0 0 0 0,-1 0 0 0 0,-1 0 49 0 0,-3 2-32 0 0,4-1-1 0 0,0-1 0 0 0,0 0 0 0 0,0 1 0 0 0,0-1 0 0 0,0 0-1 0 0,0 0 1 0 0,-1 0 0 0 0,1 0 0 0 0,0 0 0 0 0,0 0 0 0 0,0-1 0 0 0,0 1-1 0 0,0 0 1 0 0,0 0 0 0 0,0-1 0 0 0,-2 0 0 0 0,1 0-12 0 0,0 1 71 0 0,-3 2-64 0 0,-1-4-4 0 0,3 0 47 0 0,-5-1 54 0 0,5 6-89 0 0,3-3-21 0 0,0 0-1 0 0,0 0 1 0 0,0 0 0 0 0,0 1 0 0 0,0-1 0 0 0,0 0 0 0 0,0 0 0 0 0,0 0 0 0 0,0 0 0 0 0,0 0 0 0 0,0 0 0 0 0,0 0 0 0 0,0 0 0 0 0,0 0-1 0 0,0 0 1 0 0,0 0 0 0 0,0 0 0 0 0,0 0 0 0 0,0 0 0 0 0,0 0 0 0 0,0 0 0 0 0,0 1 0 0 0,0-1 0 0 0,0 0 0 0 0,0 0 0 0 0,0 0-1 0 0,-1 0 1 0 0,1 0 0 0 0,0 0 0 0 0,0 0 0 0 0,0 0 0 0 0,0 0 0 0 0,0 0 0 0 0,0 0 0 0 0,0 0 0 0 0,0 0 0 0 0,0 0 0 0 0,0 0 0 0 0,0 0-1 0 0,0 0 1 0 0,0 0 0 0 0,0 0 0 0 0,-1 0 0 0 0,1 0 0 0 0,0 0 0 0 0,0 0 0 0 0,0 0 0 0 0,0 0 0 0 0,0 0 0 0 0,0 0 0 0 0,0 0-1 0 0,0-1 1 0 0,0 1 0 0 0,0 0 0 0 0,0 0 0 0 0,0 0 0 0 0,0 0 0 0 0,0 0 0 0 0,0 0 0 0 0,-8-5 204 0 0,2 1-189 0 0,0 6-18 0 0,-1-5 0 0 0,4 1 0 0 0,-1-1 0 0 0,-6 6 0 0 0,5-3 12 0 0,-2-3 54 0 0,6 2 30 0 0,1 1-93 0 0,0 0 1 0 0,0 0 0 0 0,0-1 0 0 0,0 1 0 0 0,0 0 0 0 0,0 0 0 0 0,0 0 0 0 0,-1 0 0 0 0,1 0 0 0 0,0 0 0 0 0,0-1 0 0 0,0 1 0 0 0,0 0 0 0 0,0 0 0 0 0,0 0-1 0 0,0 0 1 0 0,0 0 0 0 0,0 0 0 0 0,-1 0 0 0 0,1 0 0 0 0,0 0 0 0 0,0 0 0 0 0,0-1 0 0 0,0 1 0 0 0,0 0 0 0 0,0 0 0 0 0,-1 0 0 0 0,1 0 0 0 0,0 0 0 0 0,0 0-1 0 0,0 0 1 0 0,0 0 0 0 0,0 0 0 0 0,0 0 0 0 0,-1 0 0 0 0,1 0 0 0 0,0 0 0 0 0,0 0 0 0 0,0 0 0 0 0,0 1 0 0 0,-2-2 9 0 0,0 1 1 0 0,1 0 0 0 0,-1 0-1 0 0,1 0 1 0 0,-1-1-1 0 0,1 1 1 0 0,-1-1-1 0 0,1 0 1 0 0,-1 1 0 0 0,-1-2-1 0 0,2 1-12 0 0,0 0 0 0 0,0 1 0 0 0,0-1 0 0 0,0 1 0 0 0,0-1 0 0 0,0 0 0 0 0,0 1 0 0 0,0 0 0 0 0,0-1 0 0 0,0 1 0 0 0,0 0 0 0 0,-1-1 0 0 0,1 1 0 0 0,-2 0 0 0 0,-10-4-4 0 0,-29-6 15 0 0,39 9 52 0 0,-3-2 23 0 0,6 3-86 0 0,-1 0 0 0 0,1 0 1 0 0,0-1-1 0 0,0 1 0 0 0,0 0 1 0 0,0 0-1 0 0,0 0 0 0 0,0 0 1 0 0,0 0-1 0 0,0 0 0 0 0,0 0 1 0 0,0 0-1 0 0,0 0 0 0 0,-1 0 1 0 0,1 0-1 0 0,0 0 0 0 0,0-1 1 0 0,0 1-1 0 0,0 0 0 0 0,0 0 1 0 0,0 0-1 0 0,0 0 0 0 0,0 0 1 0 0,-1 0-1 0 0,1 0 0 0 0,0 0 0 0 0,0 0 1 0 0,0 0-1 0 0,0 0 0 0 0,0 0 1 0 0,0 0-1 0 0,0 0 0 0 0,-1 0 1 0 0,1 0-1 0 0,0 1 0 0 0,0-1 1 0 0,0 0-1 0 0,0 0 0 0 0,0 0 1 0 0,0 0-1 0 0,0 0 0 0 0,0 0 1 0 0,0 0-1 0 0,-1 0 0 0 0,1 0 1 0 0,0 0-1 0 0,0 0 0 0 0,0 0 1 0 0,0 0-1 0 0,0 1 0 0 0,0-1 1 0 0,0 0-1 0 0,-3 1-6 0 0,-11-12 84 0 0,12 9-36 0 0,-3-5-33 0 0,-2 1-10 0 0,-4 0 0 0 0,9 4 0 0 0,-9-9 0 0 0,10 9 0 0 0,-5-4 0 0 0,-5-21 0 0 0,9 20 0 0 0,2 7 0 0 0,-1-1 0 0 0,1 1 0 0 0,0 0 0 0 0,0 0 0 0 0,0-1-1 0 0,0 1 1 0 0,-1 0 0 0 0,1-1 0 0 0,0 1 0 0 0,0 0 0 0 0,0-1 0 0 0,0 1 0 0 0,0 0 0 0 0,0-1-1 0 0,0 1 1 0 0,0-1 0 0 0,0 1 0 0 0,0 0 0 0 0,0-1 0 0 0,0 1 0 0 0,0 0 0 0 0,0-1 0 0 0,1 1-1 0 0,-1 0 1 0 0,0 0 0 0 0,0-1 0 0 0,0 1 0 0 0,0 0 0 0 0,1-1 0 0 0,-2 0 0 0 0,-10-14 57 0 0,10 14-57 0 0,0 0 1 0 0,0-1 0 0 0,0 1 0 0 0,0-1 0 0 0,0 1 0 0 0,0-1 0 0 0,1 0 0 0 0,-1 1 0 0 0,1-1 0 0 0,-2-3 0 0 0,1 0-1 0 0,-4-8-3 0 0,3 0 73 0 0,2 12-69 0 0,-1 1-1 0 0,1-1 1 0 0,0 0 0 0 0,-1 0 0 0 0,1 0 0 0 0,0 0 0 0 0,0 1-1 0 0,0-1 1 0 0,0 0 0 0 0,0 0 0 0 0,0 0 0 0 0,0 0-1 0 0,0 0 1 0 0,0 1 0 0 0,0-1 0 0 0,1-2 0 0 0,0-3-2 0 0,-2 4 11 0 0,-11-42 172 0 0,0 15-226 0 0,12 27 18 0 0,-3-22-12 0 0,5 17-22 0 0,0 5 60 0 0,2-15 0 0 0,-2 19 0 0 0,-2-9-10 0 0,-1 4-33 0 0,-1 1 32 0 0,3 6 1 0 0,0-1-33 0 0,-1 2 32 0 0,-2-8 11 0 0,-2-3 0 0 0,1 1 0 0 0,2-1 0 0 0,1 8 0 0 0,-2-4 0 0 0,2 5 14 0 0,0-4 49 0 0,-2-11 7 0 0,4 14-71 0 0,-1-1-70 0 0,0 1 8 0 0,-1-5 51 0 0,5 3 12 0 0,-4-4 0 0 0,4 7 0 0 0,1 0 0 0 0,-1 0-10 0 0,-3-2-33 0 0,6 3 34 0 0,-5-4 5 0 0,11 3 18 0 0,14 7 46 0 0,-23-8-60 0 0,-2-1 0 0 0,-1-1 0 0 0,0 1 0 0 0,1-1 0 0 0,-1 0 0 0 0,1 1 0 0 0,-1-1 0 0 0,1 0 0 0 0,2-1 0 0 0,7 2 0 0 0,-8-1 0 0 0,0 0 0 0 0,0 0 0 0 0,0 0 0 0 0,0-1 0 0 0,0 1 0 0 0,4-2 0 0 0,2 2-15 0 0,-5 1 8 0 0,-1-1 0 0 0,0 0 0 0 0,0 0 0 0 0,1 0 0 0 0,-1 0 0 0 0,5-2 0 0 0,-5-1-27 0 0,-3 2-145 0 0,-1-6-1236 0 0,1 7 1236 0 0,-1-1-1 0 0,0 1 1 0 0,0 0 0 0 0,0-1-1 0 0,0 1 1 0 0,0-1 0 0 0,0 1-1 0 0,-1 0 1 0 0,1-1 0 0 0,0 1-1 0 0,0 0 1 0 0,0-1 0 0 0,0 1 0 0 0,0-1-1 0 0,0 1 1 0 0,-1 0 0 0 0,1-1-1 0 0,0 1 1 0 0,0 0 0 0 0,-1-1-1 0 0,1 1 1 0 0,0 0 0 0 0,0 0-1 0 0,-1-1 1 0 0,0 1 0 0 0,-3-5-1653 0 0,-18-24-9406 0 0,21 28 10254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7223 0 0,'15'11'4748'0'0,"-14"-10"-3760"0"0,1 0-529 0 0,3 2-279 0 0,1 0 0 0 0,-1-1 0 0 0,1 1 0 0 0,-1-1 0 0 0,1-1 0 0 0,0 1 1 0 0,0-1-1 0 0,-1 0 0 0 0,1 0 0 0 0,0 0 0 0 0,0-1 0 0 0,0 0 0 0 0,0 0 0 0 0,7-2 0 0 0,-11 2-168 0 0,0 0 0 0 0,1 0 0 0 0,-1 0-1 0 0,1 0 1 0 0,-1 0 0 0 0,4 2 0 0 0,-3-2-13 0 0,-1 1 1 0 0,1-1 0 0 0,0 1-1 0 0,-1-1 1 0 0,1 0 0 0 0,4-1-1 0 0,-5 1 3 0 0,0 0-1 0 0,0 0 0 0 0,0 0 0 0 0,0 0 1 0 0,0 0-1 0 0,0 1 0 0 0,0-1 1 0 0,1 1-1 0 0,-1 0 6 0 0,0-1 0 0 0,0 1 0 0 0,0-1 0 0 0,0 0 0 0 0,0 1 0 0 0,0-1 0 0 0,0 0 0 0 0,3-1 0 0 0,-4 1-2 0 0,0 0 0 0 0,1 0-1 0 0,-1 0 1 0 0,0 0 0 0 0,0 0 0 0 0,0 0 0 0 0,0 1-1 0 0,1-1 1 0 0,-1 0 0 0 0,0 1 0 0 0,2 0 0 0 0,-2-1-10 0 0,0 1 0 0 0,0-1 0 0 0,0 0 0 0 0,0 1 0 0 0,0-1 0 0 0,0 0 0 0 0,0 0 0 0 0,0 0 0 0 0,0 0 0 0 0,0 0 0 0 0,0 0 0 0 0,0 0 0 0 0,0 0 0 0 0,0 0 0 0 0,0 0 0 0 0,1-1 0 0 0,9 1-250 0 0,-1-1-554 0 0,-6 2-151 0 0,-4-1 915 0 0,0 0-1 0 0,1 0 1 0 0,-1 0-1 0 0,0 0 0 0 0,0 0 1 0 0,0 0-1 0 0,0 0 0 0 0,0 0 1 0 0,0 0-1 0 0,0 0 1 0 0,0 0-1 0 0,0 0 0 0 0,1 0 1 0 0,-1 0-1 0 0,0 0 0 0 0,0 0 1 0 0,0 0-1 0 0,0 0 0 0 0,0 0 1 0 0,0 0-1 0 0,0 0 1 0 0,0 0-1 0 0,1 0 0 0 0,-1 0 1 0 0,0 0-1 0 0,0 0 0 0 0,0 0 1 0 0,0 0-1 0 0,0 0 1 0 0,0 0-1 0 0,0 0 0 0 0,0 0 1 0 0,1 0-1 0 0,-1 0 0 0 0,0 0 1 0 0,0 0-1 0 0,0 0 0 0 0,0 0 1 0 0,0 0-1 0 0,0-1 1 0 0,0 1-1 0 0,0 0 0 0 0,0 0 1 0 0,0 0-1 0 0,0 0 0 0 0,0 0 1 0 0,0 0-1 0 0,0 0 0 0 0,0 0 1 0 0,0 0-1 0 0,0-1 1 0 0,0 1-1 0 0,0 0 0 0 0,0-12-1327 0 0,4-22-7906 0 0,-3 33 8643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3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4919 0 0,'0'0'3062'0'0,"-4"-15"-1705"0"0,4 14-1276 0 0,0 1 0 0 0,0 0 1 0 0,0-1-1 0 0,-1 1 0 0 0,1 0 0 0 0,0-1 0 0 0,0 1 0 0 0,0 0 0 0 0,-1 0 1 0 0,1-1-1 0 0,0 1 0 0 0,0 0 0 0 0,-1 0 0 0 0,1-1 0 0 0,0 1 1 0 0,-1 0-1 0 0,1 0 0 0 0,0 0 0 0 0,-1-1 0 0 0,1 1 0 0 0,0 0 1 0 0,-1 0-1 0 0,1 0 0 0 0,0 0 0 0 0,-1 0 0 0 0,1 0 0 0 0,0 0 1 0 0,-1 0-1 0 0,1 0 0 0 0,-1 0 0 0 0,1 0 0 0 0,0 0 0 0 0,-1 0 1 0 0,1 0-1 0 0,0 0 0 0 0,-1 0 0 0 0,1 0 0 0 0,0 0 0 0 0,-1 0 0 0 0,1 1 1 0 0,0-1-1 0 0,-1 0 0 0 0,1 0 0 0 0,0 0 0 0 0,-1 1 0 0 0,1-1 1 0 0,0 0-1 0 0,0 0 0 0 0,-1 1 0 0 0,1-1 0 0 0,0 0 0 0 0,0 1 1 0 0,0-1-1 0 0,-1 0 0 0 0,1 1 0 0 0,0-1 0 0 0,0 0 0 0 0,0 1 1 0 0,0-1-1 0 0,0 0 0 0 0,0 1 0 0 0,-1-1 0 0 0,1 1 0 0 0,-1 1 90 0 0,1 1-1 0 0,-1-1 1 0 0,0 1-1 0 0,1 0 0 0 0,-1-1 1 0 0,1 1-1 0 0,0-1 1 0 0,0 6-1 0 0,3 30 827 0 0,-3-26-791 0 0,1 0 1 0 0,4 25-1 0 0,-3-31-802 0 0,11-13-10083 0 0,-5-5 5678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4687 0 0,'0'0'2152'0'0,"9"-17"6536"0"0,-14 24-8413 0 0,5-7-266 0 0,-1 0-1 0 0,1 1 1 0 0,-1-1 0 0 0,1 0-1 0 0,0 1 1 0 0,-1-1 0 0 0,1 0-1 0 0,0 1 1 0 0,-1-1 0 0 0,1 1-1 0 0,0-1 1 0 0,0 0 0 0 0,-1 1-1 0 0,1-1 1 0 0,0 1 0 0 0,0-1-1 0 0,0 1 1 0 0,0-1 0 0 0,-1 1-1 0 0,1-1 1 0 0,0 1 0 0 0,0-1-1 0 0,0 1 1 0 0,0-1 0 0 0,0 1-1 0 0,0-1 1 0 0,0 1 0 0 0,0 6 135 0 0,-6 21 186 0 0,6-26-266 0 0,0-1 6 0 0,-1 5 20 0 0,0-4 198 0 0,0 18-85 0 0,2-12-175 0 0,1-1-76 0 0,2 0 33 0 0,-4-6 42 0 0,1 0-1 0 0,0 0 0 0 0,0 0 0 0 0,-1 0 1 0 0,1 0-1 0 0,0 1 0 0 0,-1-1 1 0 0,1 0-1 0 0,-1 0 0 0 0,0 1 0 0 0,1-1 1 0 0,-1 0-1 0 0,0 0 0 0 0,0 1 1 0 0,0-1-1 0 0,0 0 0 0 0,0 1 1 0 0,0-1-1 0 0,0 0 0 0 0,0 0 0 0 0,-1 1 1 0 0,1-1-1 0 0,0 0 0 0 0,-1 1 1 0 0,1-1-1 0 0,-1 0 0 0 0,0 2 1 0 0,-1 1 82 0 0,-3 5-101 0 0,4-5 17 0 0,0 4 27 0 0,-2-1-9 0 0,1-2-47 0 0,1-4-55 0 0,0 2 55 0 0,0-1 47 0 0,-1 3-33 0 0,-1 2-10 0 0,2-2 15 0 0,0-3 161 0 0,2-1-224 0 0,0 4-5 0 0,-1-4-146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6335 0 0,'0'0'7952'0'0,"-2"12"-7326"0"0,0-11-568 0 0,-1 7 912 0 0,2-7-304 0 0,12 10 273 0 0,-10-11-846 0 0,0 2-13 0 0,2 2-48 0 0,-3-3 240 0 0,1 1-181 0 0,0 2-22 0 0,2 0-5 0 0,-3-4-57 0 0,0 1 0 0 0,0-1-1 0 0,0 0 1 0 0,1 1-1 0 0,-1-1 1 0 0,0 0-1 0 0,0 1 1 0 0,0-1-1 0 0,0 0 1 0 0,0 1-1 0 0,1-1 1 0 0,-1 0-1 0 0,0 1 1 0 0,0-1-1 0 0,0 0 1 0 0,0 1-1 0 0,0-1 1 0 0,0 1 0 0 0,0-1-1 0 0,0 0 1 0 0,-1 1-1 0 0,1-1 1 0 0,0 0-1 0 0,0 1 1 0 0,0-1-1 0 0,0 0 1 0 0,0 1-1 0 0,-1-1 1 0 0,1 0-1 0 0,0 1 1 0 0,-1 0 110 0 0,1 1-53 0 0,0 3 0 0 0,0-2-10 0 0,-1 3-56 0 0,5 0-46 0 0,1 0 36 0 0,1-2 28 0 0,-5-4 160 0 0,0 1-80 0 0,3 2-5 0 0,-2-1-32 0 0,1 3-30 0 0,-2-4-10 0 0,-1-1 1 0 0,1 1-1 0 0,-1-1 0 0 0,0 1 1 0 0,1 0-1 0 0,-1-1 1 0 0,0 1-1 0 0,1 0 1 0 0,-1-1-1 0 0,0 1 0 0 0,0 0 1 0 0,0-1-1 0 0,0 1 1 0 0,1 1-1 0 0,0 8 31 0 0,1-4-50 0 0,2 2 11 0 0,0-3 42 0 0,-1-2 8 0 0,1 8 241 0 0,-3-4-248 0 0,-2-5-48 0 0,0 0 1 0 0,1 1-1 0 0,-1-1 0 0 0,1 0 1 0 0,0 0-1 0 0,-1 0 0 0 0,1 0 1 0 0,0 0-1 0 0,1 4 0 0 0,0 2-10 0 0,-6-5 11 0 0,-6 17 44 0 0,6-13-41 0 0,5-7-10 0 0,-1 0 0 0 0,1 0 0 0 0,0 0 0 0 0,0 0 0 0 0,0 0 0 0 0,0 0 0 0 0,-1 0 0 0 0,1 0 0 0 0,0 0 0 0 0,0 1 0 0 0,0-1 0 0 0,0 0 0 0 0,0 0 0 0 0,-1 0 0 0 0,1 0 0 0 0,0 0 0 0 0,0 1 0 0 0,0-1 0 0 0,0 0 0 0 0,0 0 0 0 0,0 0 0 0 0,0 1 0 0 0,0-1 0 0 0,0 0 0 0 0,0 0 0 0 0,0 0 0 0 0,-1 0 0 0 0,1 1 0 0 0,0-1 0 0 0,0 0 0 0 0,0 0 0 0 0,1 0 0 0 0,-1 1 0 0 0,0-1 0 0 0,0 0 0 0 0,0 0 0 0 0,0 0 0 0 0,0 1 0 0 0,0-1 0 0 0,0 0 0 0 0,0 0 0 0 0,0 0 0 0 0,0 0 0 0 0,0 1 0 0 0,1-1 0 0 0,-1 0 0 0 0,0 0 0 0 0,0 0 0 0 0,0 0 0 0 0,0 0 0 0 0,0 1 0 0 0,1-1 0 0 0,5 8 0 0 0,-5 0 16 0 0,0-5 5 0 0,-8 17 241 0 0,6-18-219 0 0,-3 5-33 0 0,0 1-10 0 0,2-2 11 0 0,1-3 32 0 0,-1 5-33 0 0,-1 3-10 0 0,3-10 0 0 0,-5 10 0 0 0,-9 19 0 0 0,14-25 0 0 0,-1 1 45 0 0,-11 13 150 0 0,5-3-195 0 0,4-9 0 0 0,2 0 0 0 0,-2 0 11 0 0,1 0 42 0 0,0-1 1 0 0,-4 0-44 0 0,-7 11-10 0 0,8-10 0 0 0,1-1 0 0 0,-2 0 0 0 0,1 0 0 0 0,1-1 0 0 0,0 4-1 0 0,3-7 2 0 0,-11 9 15 0 0,12-11 144 0 0,-1 2-80 0 0,-1 2-2 0 0,2-1-22 0 0,0 3-46 0 0,0 1-10 0 0,0 0 0 0 0,0-2 11 0 0,-1-3 32 0 0,1-1-57 0 0,-1 0 1 0 0,1 0 0 0 0,0 0 0 0 0,-1 0 0 0 0,1 0 0 0 0,0 0-1 0 0,0 0 1 0 0,0 0 0 0 0,0 0 0 0 0,0 0 0 0 0,0 0 0 0 0,0 0-1 0 0,0 0 1 0 0,0 1 0 0 0,2 10 285 0 0,-2-5-272 0 0,1-1 14 0 0,-1-5 55 0 0,-2 2 24 0 0,2-3-91 0 0,13 16 60 0 0,-9-9-62 0 0,4 4 14 0 0,-8-10 50 0 0,2 0-8 0 0,5 3-46 0 0,-1 1-10 0 0,3 2 0 0 0,-6-6 0 0 0,12 10 0 0 0,-8-6 0 0 0,0-2 0 0 0,5 0 0 0 0,-9-4 0 0 0,13 2 0 0 0,-2 0 0 0 0,-11-2 0 0 0,4 3 0 0 0,-2 4 0 0 0,1 3-4 0 0,-5-7 10 0 0,-3 1 8 0 0,2-3 105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6911 0 0,'0'0'528'0'0,"24"3"5020"0"0,-20-3-5355 0 0,1 0 0 0 0,0 0 0 0 0,-1-1 0 0 0,1 1 0 0 0,-1-1-1 0 0,0 0 1 0 0,1 0 0 0 0,-1-1 0 0 0,0 1 0 0 0,1-1 0 0 0,-1 0 0 0 0,0 0-1 0 0,0-1 1 0 0,7-4 0 0 0,1-4-77 0 0,0 0 1 0 0,20-24-1 0 0,-15 16-71 0 0,7-5 62 0 0,-21 22-83 0 0,-2 1 202 0 0,-2 0-159 0 0,0-2-43 0 0,0 2 29 0 0,24 19 222 0 0,-15-6-198 0 0,-5-8-69 0 0,-1 0 0 0 0,1 0 0 0 0,0 0 0 0 0,1-1 0 0 0,-1 1 0 0 0,1-1 0 0 0,4 4 0 0 0,13 15 3 0 0,2-4 42 0 0,-5 0 67 0 0,2 0 0 0 0,-1-2 0 0 0,34 21 0 0 0,-41-29-77 0 0,-1-1 0 0 0,-1 1-1 0 0,0 1 1 0 0,0 0 0 0 0,0 1-1 0 0,-1 0 1 0 0,-1 0 0 0 0,12 17-1 0 0,2 5-62 0 0,-14-19 72 0 0,0 1 0 0 0,0 1 0 0 0,-2-1 0 0 0,0 1-1 0 0,0 0 1 0 0,-2 1 0 0 0,4 17 0 0 0,-1 5 1 0 0,-5 0 59 0 0,-2-22-31 0 0,-1 6-96 0 0,-1 3-38 0 0,2-5 32 0 0,-1 22 21 0 0,0 0 0 0 0,0-31 0 0 0,0 0 0 0 0,1 1 0 0 0,3 21 0 0 0,-4-11 17 0 0,-1-2 34 0 0,0 28 203 0 0,1 3-568 0 0,-1-20 414 0 0,0-15-40 0 0,2-13-740 0 0,-2 11 1855 0 0,0-11-3823 0 0,3-23-12956 0 0,2 18 14993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4919 0 0,'2'4'11965'0'0,"7"14"-11695"0"0,-8-16-197 0 0,-1 0 1 0 0,1 0-1 0 0,0 1 0 0 0,-1-1 1 0 0,1 0-1 0 0,-1 1 0 0 0,0-1 1 0 0,0 5-1 0 0,0 1 200 0 0,-2 46 910 0 0,2-50-1108 0 0,1 0 0 0 0,-1 1 0 0 0,0-1 1 0 0,-1 0-1 0 0,1 1 0 0 0,-1-1 0 0 0,-2 7 0 0 0,2-9 16 0 0,6 5-1288 0 0,1-9 529 0 0,19-13-1694 0 0,-11-1-5842 0 0,-2 5 2274 0 0,-11 10 4864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7511 0 0,'0'0'7127'0'0,"8"-3"-6379"0"0,11-3 331 0 0,-17 6-841 0 0,15-1 650 0 0,42-1-56 0 0,-57 2-754 0 0,0 0-22 0 0,0 0-45 0 0,1-1-17 0 0,12 6 129 0 0,-11-4-128 0 0,-3-1 20 0 0,-1 0 1 0 0,1 0 0 0 0,0 0-1 0 0,-1 0 1 0 0,1 0-1 0 0,-1 1 1 0 0,1-1-1 0 0,0 0 1 0 0,-1 0-1 0 0,1 1 1 0 0,-1-1-1 0 0,1 0 1 0 0,-1 1 0 0 0,1-1-1 0 0,-1 0 1 0 0,1 1-1 0 0,-1-1 1 0 0,1 1-1 0 0,-1-1 1 0 0,1 1-1 0 0,-1-1 1 0 0,0 1 0 0 0,1-1-1 0 0,-1 1 1 0 0,0-1-1 0 0,1 1 1 0 0,-1 0-1 0 0,0-1 1 0 0,0 1-1 0 0,0-1 1 0 0,1 1-1 0 0,-1 0 1 0 0,0-1 0 0 0,0 1-1 0 0,0 0 1 0 0,0 0-1 0 0,-1 0 73 0 0,2 15 147 0 0,-1-8-211 0 0,-1-1 35 0 0,1-6-11 0 0,-1 0-43 0 0,1-1 0 0 0,0 1 0 0 0,0-1 0 0 0,0 1 0 0 0,0 0 0 0 0,0-1-1 0 0,0 1 1 0 0,1 0 0 0 0,-1-1 0 0 0,0 1 0 0 0,0-1 0 0 0,0 1 0 0 0,0 0 0 0 0,1-1-1 0 0,-1 1 1 0 0,0-1 0 0 0,1 1 0 0 0,-1-1 0 0 0,0 1 0 0 0,1-1 0 0 0,-1 1 0 0 0,1-1-1 0 0,-1 1 1 0 0,2 0 0 0 0,-2 0-83 0 0,1-24-19068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7567 0 0,'0'0'3490'0'0,"8"0"156"0"0,16-1-1987 0 0,-22 1-1454 0 0,11-1 211 0 0,36-2 165 0 0,-26 2-4667 0 0,-19-19-6185 0 0,0 14 8310 0 0,0-2 1210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8231 0 0,'0'0'5440'0'0,"8"-5"-5166"0"0,-8 5-277 0 0,1 0 1 0 0,-1-1-1 0 0,1 1 1 0 0,-1 0-1 0 0,0 0 1 0 0,1 0-1 0 0,-1-1 1 0 0,1 1-1 0 0,-1 0 1 0 0,1 0-1 0 0,-1 0 1 0 0,1 0-1 0 0,-1 0 1 0 0,0 0 0 0 0,1 0-1 0 0,-1 0 1 0 0,1 0-1 0 0,-1 0 1 0 0,1 0-1 0 0,-1 0 1 0 0,1 1-1 0 0,-1-1 1 0 0,1 0-1 0 0,-1 0 1 0 0,1 1-23 0 0,1-1-98 0 0,8 3-923 0 0,-4-1-3474 0 0,-4-1 4361 0 0,11 0-3218 0 0,-9 1 4600 0 0,3 3-5041 0 0,-5-3 2695 0 0,-1-2 655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8927 0 0,'0'0'904'0'0,"10"0"-2074"0"0,31-3-3236 0 0,-39 3 3494 0 0,13-3-1702 0 0,-14 3 2308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6271 0 0,'0'1'-104'0'0,"0"-1"-1"0"0,-1 0 0 0 0,1 1 1 0 0,0-1-1 0 0,-1 1 0 0 0,1-1 0 0 0,0 1 1 0 0,-1-1-1 0 0,1 1 0 0 0,0-1 1 0 0,0 1-1 0 0,0-1 0 0 0,0 1 0 0 0,-1-1 1 0 0,1 1-1 0 0,0-1 0 0 0,0 1 1 0 0,0-1-1 0 0,0 1 0 0 0,0 0 1 0 0,0-1-1 0 0,0 1 0 0 0,0-1 0 0 0,1 1 1 0 0,-1 0-1 0 0,10 3-3756 0 0,-7-3 4731 0 0,-2-1-1029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0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6271 0 0,'0'0'686'0'0,"19"4"2946"0"0,9-2-1307 0 0,-27-2-1844 0 0,1 0-38 0 0,5 0-172 0 0,-1-1 0 0 0,1 0-1 0 0,-1 0 1 0 0,1-1 0 0 0,-1 1 0 0 0,0-2-1 0 0,0 1 1 0 0,10-6 0 0 0,17-6-91 0 0,54-25-373 0 0,-86 38-84 0 0,8-3-355 0 0,-27-3-14322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0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 5095 0 0,'0'0'514'0'0,"13"-8"4895"0"0,-18 11-5076 0 0,0 0 1 0 0,1 0-1 0 0,-1 0 1 0 0,1 0-1 0 0,-1 0 1 0 0,-5 8-1 0 0,-14 8-184 0 0,2 7 124 0 0,18-23-230 0 0,-1 1 51 0 0,1-1 1 0 0,-1 1-1 0 0,-7 9 0 0 0,-1 1 174 0 0,10-12-222 0 0,1 0 0 0 0,0 1-1 0 0,0-1 1 0 0,0 0-1 0 0,0 1 1 0 0,0-1-1 0 0,1 1 1 0 0,-1 0-1 0 0,-1 4 1 0 0,0 0 95 0 0,-1 0 0 0 0,0 0 0 0 0,-1 0 1 0 0,1 0-1 0 0,-1-1 0 0 0,-1 0 0 0 0,-6 7 0 0 0,11-12-111 0 0,0 0 0 0 0,0 1 0 0 0,0-1 0 0 0,1 0 0 0 0,-1 0 0 0 0,0 1 0 0 0,0-1 0 0 0,1 0 0 0 0,-1 1 0 0 0,1-1 0 0 0,-1 0 0 0 0,1 4 0 0 0,-3 6 151 0 0,3-11-184 0 0,0 0-1 0 0,0 1 1 0 0,0-1 0 0 0,0 1 0 0 0,0-1-1 0 0,0 0 1 0 0,0 1 0 0 0,1-1-1 0 0,-1 0 1 0 0,0 1 0 0 0,0-1 0 0 0,0 0-1 0 0,1 1 1 0 0,-1-1 0 0 0,0 0-1 0 0,0 1 1 0 0,1-1 0 0 0,-1 0 0 0 0,0 0-1 0 0,1 1 1 0 0,0 0-7 0 0,7 6-48 0 0,-1-6 3 0 0,3-12 44 0 0,-7 10 5 0 0,-2 1 16 0 0,0 0 1 0 0,0-1-1 0 0,0 1 1 0 0,0-1-1 0 0,0 1 1 0 0,0-1-1 0 0,0 1 0 0 0,-1-1 1 0 0,1 1-1 0 0,0-1 1 0 0,0 0-1 0 0,-1 1 1 0 0,1-1-1 0 0,0 0 1 0 0,-1 0-1 0 0,1 0 0 0 0,0 1 1 0 0,0-3-1 0 0,-1 2-6 0 0,1 0-1 0 0,0 1 1 0 0,-1-1-1 0 0,1 0 1 0 0,0 0 0 0 0,0 1-1 0 0,0-1 1 0 0,-1 0-1 0 0,1 1 1 0 0,0-1-1 0 0,0 1 1 0 0,0-1-1 0 0,2 0 1 0 0,9-7-127 0 0,-11 6 109 0 0,0 1 0 0 0,0-1 0 0 0,1 0 0 0 0,-1 1 0 0 0,1 0 0 0 0,-1-1 1 0 0,1 1-1 0 0,0 0 0 0 0,0-1 0 0 0,-1 1 0 0 0,1 0 0 0 0,0 1 0 0 0,0-1 0 0 0,0 0 0 0 0,3-1 0 0 0,31-17 14 0 0,-28 17 0 0 0,0-1 0 0 0,0 0 0 0 0,11-6 0 0 0,9-2 1 0 0,-2 1-14 0 0,-23 9 3 0 0,0 0 0 0 0,1 0 0 0 0,-1 0 0 0 0,0 0 0 0 0,7-1 0 0 0,-6 2 9 0 0,-1-1-1 0 0,1 1 0 0 0,-1-1 0 0 0,1 0 0 0 0,4-3 1 0 0,1 1 2 0 0,1 0 1 0 0,-1 0 0 0 0,1 1 0 0 0,0 0-1 0 0,11 0 1 0 0,11-4 31 0 0,-16 3 9 0 0,-10 3 11 0 0,-4 0 291 0 0,-2 1-321 0 0,-1 1 1 0 0,1-1-1 0 0,0 0 0 0 0,0 0 0 0 0,-1 1 0 0 0,1-1 1 0 0,0 0-1 0 0,-1 0 0 0 0,1 0 0 0 0,-1 1 0 0 0,0-1 0 0 0,1 0 1 0 0,-1 0-1 0 0,0 0 0 0 0,0 0 0 0 0,0 0 0 0 0,0 0 1 0 0,-1 1-1 0 0,-23 14 247 0 0,3-3-27 0 0,4-4-22 0 0,15-8-203 0 0,1 0 0 0 0,0 0 0 0 0,0 0 0 0 0,-1 0 0 0 0,1 0 0 0 0,0 1-1 0 0,0-1 1 0 0,-2 3 0 0 0,-2-1-18 0 0,5-2-1 0 0,0 0 1 0 0,-1 0-1 0 0,1 0 0 0 0,0 0 0 0 0,-1 0 0 0 0,1 0 1 0 0,0 0-1 0 0,0 0 0 0 0,0 0 0 0 0,0 1 0 0 0,0-1 1 0 0,0 0-1 0 0,0 1 0 0 0,0 2 0 0 0,-1-2 71 0 0,0 4-70 0 0,2-3-59 0 0,0 2 34 0 0,0-4 11 0 0,0-1 0 0 0,0 1 0 0 0,0-1 0 0 0,0 1 0 0 0,0-1 0 0 0,0 1 0 0 0,0-1 0 0 0,0 0 0 0 0,0 1 0 0 0,0-1 0 0 0,1 1 0 0 0,-1-1 0 0 0,0 1 0 0 0,0-1 0 0 0,0 0 0 0 0,1 1 0 0 0,-1-1 0 0 0,0 0 0 0 0,0 1 0 0 0,1-1 0 0 0,-1 0 0 0 0,0 1 0 0 0,1-1 0 0 0,-1 0 0 0 0,0 0 0 0 0,1 1 0 0 0,-1-1 0 0 0,1 0 0 0 0,-1 0 0 0 0,0 0 0 0 0,1 1 0 0 0,-1-1 0 0 0,1 0 0 0 0,0 0 52 0 0,1 1-102 0 0,19-6-74 0 0,-19 4 133 0 0,0 1 1 0 0,0-1 0 0 0,0 0 0 0 0,0 0 0 0 0,0 0 0 0 0,-1 0 0 0 0,1 0 0 0 0,2-2 0 0 0,12-6-13 0 0,39-7-63 0 0,27-7-64 0 0,-58 17 175 0 0,-7 1-11 0 0,24-2 1 0 0,49-3-21 0 0,-64 6 0 0 0,-18 3 0 0 0,0-1 0 0 0,0 2 0 0 0,14-1 0 0 0,-5 0 0 0 0,-14 0 0 0 0,-1 1 0 0 0,0 0 0 0 0,1-1 0 0 0,-1 1 0 0 0,1 0 0 0 0,-1 0 0 0 0,0 0 0 0 0,1 1 0 0 0,-1-1 0 0 0,0 1 0 0 0,1-1 0 0 0,-1 1 0 0 0,0 0 0 0 0,4 1 0 0 0,-1 1 14 0 0,-4-2 122 0 0,-2 0-51 0 0,-3 2-59 0 0,0 0 0 0 0,0 0 0 0 0,0 0 0 0 0,-1-1 0 0 0,1 1 0 0 0,-1-1 0 0 0,0 0 0 0 0,1-1 0 0 0,-1 1 1 0 0,-7 0-1 0 0,-25 11 194 0 0,28-9-167 0 0,-1-1 0 0 0,-13 4 1 0 0,2-1 172 0 0,8 0-93 0 0,9-4-115 0 0,-1 0 0 0 0,0-1-1 0 0,0 1 1 0 0,0-1 0 0 0,-6 1 0 0 0,9-1-95 0 0,5 0-48 0 0,-1-1 83 0 0,1 1-1 0 0,-1-1 1 0 0,1 0 0 0 0,-1 1-1 0 0,1-1 1 0 0,-1 0 0 0 0,1 0-1 0 0,-1-1 1 0 0,1 1 0 0 0,-1 0-1 0 0,5-2 1 0 0,10-1-145 0 0,37-5-337 0 0,-25 3 341 0 0,-5 1-89 0 0,27 2-602 0 0,-49 2 808 0 0,0 1 13 0 0,-1 0 52 0 0,1 0 1 0 0,0 0-1 0 0,0 0 1 0 0,-1 1-1 0 0,1-1 0 0 0,-1 0 1 0 0,1 1-1 0 0,2 3 1 0 0,3 0 146 0 0,-7-4-118 0 0,0 0 0 0 0,1 0 0 0 0,-1 1 0 0 0,0-1 0 0 0,0 0 0 0 0,0 0 0 0 0,0 1 0 0 0,-1-1 0 0 0,1 0 0 0 0,0 0 0 0 0,0 1 0 0 0,-1-1 0 0 0,0 2 0 0 0,-6 2 169 0 0,0 1 0 0 0,-12 7 0 0 0,7-6 140 0 0,-17 11 351 0 0,27-16-596 0 0,-1 3-17 0 0,1 1-20 0 0,3 0-63 0 0,-1-6-6 0 0,1 1 1 0 0,-1 0 0 0 0,0-1-1 0 0,1 1 1 0 0,0 0 0 0 0,-1-1 0 0 0,1 1-1 0 0,-1-1 1 0 0,1 1 0 0 0,0-1-1 0 0,-1 1 1 0 0,1-1 0 0 0,0 0-1 0 0,-1 1 1 0 0,1-1 0 0 0,1 1 0 0 0,0 0-9 0 0,10 2 6 0 0,-9-5 14 0 0,-2 1-4 0 0,1 1 5 0 0,-1-1 0 0 0,1 1 1 0 0,0 0-1 0 0,-1 0 1 0 0,1 0-1 0 0,-1 0 1 0 0,1 0-1 0 0,3 1 0 0 0,-4-1 21 0 0,0 0 0 0 0,1 0 0 0 0,-1 0 0 0 0,1 0 0 0 0,-1 0 0 0 0,1 0 0 0 0,-1 0 0 0 0,1 0 0 0 0,-1 0 0 0 0,1-1 0 0 0,2 0 0 0 0,-2 0-17 0 0,0 0-1 0 0,0 1 1 0 0,0-1-1 0 0,0 1 1 0 0,0 0 0 0 0,0-1-1 0 0,0 1 1 0 0,4 0-1 0 0,0 0-62 0 0,1 0 1 0 0,-1-1-1 0 0,10-1 0 0 0,-2 0 60 0 0,-3 4-12 0 0,-8 0-36 0 0,3 2 51 0 0,-4-3 66 0 0,-2-1-65 0 0,-1 0 1 0 0,1 0-1 0 0,0 0 0 0 0,0 0 0 0 0,0 0 1 0 0,-1 0-1 0 0,1 0 0 0 0,0 0 0 0 0,0 0 1 0 0,0 0-1 0 0,0 0 0 0 0,-1 0 0 0 0,1 0 1 0 0,0 0-1 0 0,0 0 0 0 0,0 1 0 0 0,0-1 0 0 0,0 0 1 0 0,-1 0-1 0 0,1 0 0 0 0,0 0 0 0 0,0 0 1 0 0,0 1-1 0 0,0-1 0 0 0,0 0 0 0 0,0 0 1 0 0,0 0-1 0 0,0 0 0 0 0,0 1 0 0 0,-1-1 0 0 0,1 0 1 0 0,0 0-1 0 0,0 0 0 0 0,0 0 0 0 0,0 1 1 0 0,0-1-1 0 0,-2 11 88 0 0,1-6-70 0 0,-4 8 152 0 0,4-11-150 0 0,1-1 0 0 0,-1 1 0 0 0,1-1 0 0 0,-1 1 0 0 0,0-1 0 0 0,1 0 0 0 0,-1 1-1 0 0,0-1 1 0 0,0 0 0 0 0,0 0 0 0 0,0 1 0 0 0,0-1 0 0 0,0 0 0 0 0,-2 1 0 0 0,-20 14 328 0 0,22-16-256 0 0,-13 22-192 0 0,14-21 16 0 0,-1 2 92 0 0,1 0 0 0 0,-1 0 0 0 0,0 0 0 0 0,0 0 0 0 0,0 0 0 0 0,0-1 0 0 0,-1 1 0 0 0,1 0 0 0 0,-1-1 0 0 0,1 1 0 0 0,-1-1 0 0 0,0 0 0 0 0,0 1 0 0 0,0-1 0 0 0,-5 4 0 0 0,6-6 64 0 0,4 0-80 0 0,0-1 0 0 0,0 0 0 0 0,0 0 0 0 0,0 0 0 0 0,0 0 0 0 0,0-1 0 0 0,0 1 0 0 0,3-3 0 0 0,9-4 4 0 0,-7 3 0 0 0,-6 4 0 0 0,0-1 0 0 0,-1 1 0 0 0,1 0 0 0 0,0 0 0 0 0,0 0 0 0 0,0 0 0 0 0,0 1 0 0 0,0-1 0 0 0,0 0 0 0 0,4 0 0 0 0,1 0 0 0 0,-10 6 0 0 0,-31 29 254 0 0,14-13 67 0 0,-19 23 0 0 0,23-26-74 0 0,-6 10 2 0 0,16-20-247 0 0,6-8 10 0 0,-1 1 0 0 0,0 0 0 0 0,0 0 1 0 0,1-1-1 0 0,-1 1 0 0 0,0 0 0 0 0,1 0 0 0 0,-1 0 0 0 0,1 0 0 0 0,-1 0 0 0 0,1 0 0 0 0,0 0 0 0 0,-1 0 1 0 0,1 0-1 0 0,0 0 0 0 0,0 0 0 0 0,0 0 0 0 0,0 0 0 0 0,0 0 0 0 0,0 2 0 0 0,2 2 26 0 0,-1-3-99 0 0,3 1 18 0 0,10 0-40 0 0,-11-2 76 0 0,-1-1 1 0 0,1 0-1 0 0,0-1 0 0 0,-1 1 1 0 0,1 0-1 0 0,-1-1 0 0 0,5-1 1 0 0,11-1-16 0 0,-10 2 3 0 0,-1 0 1 0 0,1-1-1 0 0,9-3 0 0 0,-8 3-22 0 0,16-12-256 0 0,-6 8 109 0 0,-13 3 179 0 0,0 1 1 0 0,1 0-1 0 0,-1 0 1 0 0,1 1-1 0 0,-1 0 1 0 0,1 0-1 0 0,11 0 1 0 0,-15 2 51 0 0,-2-1-43 0 0,-1 0 1 0 0,0 0 0 0 0,1 0 0 0 0,-1 0 0 0 0,0 0 0 0 0,1 0 0 0 0,-1 1-1 0 0,0-1 1 0 0,0 0 0 0 0,1 0 0 0 0,-1 0 0 0 0,0 1 0 0 0,0-1 0 0 0,1 0-1 0 0,-1 0 1 0 0,0 1 0 0 0,0-1 0 0 0,1 0 0 0 0,-1 0 0 0 0,0 1 0 0 0,0-1 0 0 0,0 0-1 0 0,0 1 1 0 0,0-1 0 0 0,0 0 0 0 0,0 1 0 0 0,1-1 0 0 0,-1 0 0 0 0,0 1-1 0 0,0-1 1 0 0,0 0 0 0 0,0 1 0 0 0,0-1 0 0 0,0 0 0 0 0,-1 1 0 0 0,1-1-1 0 0,0 0 1 0 0,0 1 0 0 0,0-1 0 0 0,0 0 0 0 0,0 0 0 0 0,0 1 0 0 0,0-1 0 0 0,-1 0-1 0 0,1 1 1 0 0,0-1 0 0 0,0 0 0 0 0,0 0 0 0 0,-1 1 0 0 0,1-1 0 0 0,0 0-1 0 0,-1 0 1 0 0,0 2 18 0 0,0 2-16 0 0,0-1 1 0 0,-1 0 0 0 0,1 0 0 0 0,-1 0 0 0 0,0 0 0 0 0,0-1 0 0 0,0 1 0 0 0,0 0 0 0 0,0-1 0 0 0,0 1 0 0 0,-1-1 0 0 0,1 0 0 0 0,-1 0 0 0 0,0 0-1 0 0,0 0 1 0 0,0 0 0 0 0,0 0 0 0 0,-5 2 0 0 0,5-2-4 0 0,0 0 0 0 0,0 0 0 0 0,0 1 0 0 0,1-1 0 0 0,-1 1 0 0 0,1 0 0 0 0,0-1 0 0 0,-1 1 0 0 0,1 1 0 0 0,1-1 0 0 0,-1 0 0 0 0,0 0 0 0 0,1 1 0 0 0,-2 3 0 0 0,0 0 0 0 0,0 0 0 0 0,5 0 0 0 0,-1-5-2 0 0,-1-1 3 0 0,0-1 0 0 0,0 0 0 0 0,1 0 0 0 0,-1 1 0 0 0,0-1 0 0 0,0 0 0 0 0,0 0 0 0 0,0 0 0 0 0,0 1 0 0 0,0-1 0 0 0,0 0 0 0 0,1 0 0 0 0,-1 0 0 0 0,0 1 0 0 0,0-1 0 0 0,0 0 0 0 0,1 0 0 0 0,-1 0 0 0 0,0 0 0 0 0,0 1 1 0 0,0-1-1 0 0,1 0 0 0 0,-1 0 0 0 0,0 0 0 0 0,0 0 0 0 0,1 0 0 0 0,-1 0 0 0 0,0 0 0 0 0,1 0 0 0 0,8 3 18 0 0,0-6-103 0 0,-7 1 70 0 0,0 1-6 0 0,1 1 1 0 0,-1-1 0 0 0,1 0-1 0 0,-1 1 1 0 0,1-1 0 0 0,0 1-1 0 0,2 0 1 0 0,32-5-120 0 0,-16 1 86 0 0,-17 2 44 0 0,-3 2 9 0 0,0 0 0 0 0,0-1 0 0 0,0 1 0 0 0,0 0 0 0 0,0 0 0 0 0,0 0 0 0 0,0 0 0 0 0,0 0-1 0 0,0 0 1 0 0,0 0 0 0 0,0 0 0 0 0,0 0 0 0 0,0 0 0 0 0,0 0 0 0 0,0 1 0 0 0,0-1 0 0 0,0 0 0 0 0,0 1 0 0 0,0-1 0 0 0,0 0-1 0 0,-1 1 1 0 0,1 0 0 0 0,1 0 0 0 0,0 0-15 0 0,-1-1 23 0 0,-1 0 0 0 0,1 0 0 0 0,0 1 0 0 0,-1-1 0 0 0,1 1 0 0 0,0-1 0 0 0,-1 0 1 0 0,1 1-1 0 0,-1-1 0 0 0,1 1 0 0 0,0-1 0 0 0,-1 1 0 0 0,1 0 0 0 0,-1-1 0 0 0,0 1 0 0 0,1-1 0 0 0,-1 1 0 0 0,1 0 0 0 0,-1 0 1 0 0,0-1-1 0 0,0 1 0 0 0,1 0 0 0 0,-1 1 0 0 0,0-2-5 0 0,1 1 0 0 0,-1 0 0 0 0,1 0-1 0 0,-1-1 1 0 0,0 1 0 0 0,0 0 0 0 0,1 0 0 0 0,-1-1 0 0 0,0 1 0 0 0,0 0 0 0 0,0 0 0 0 0,0 0 0 0 0,0 0-1 0 0,0-1 1 0 0,0 1 0 0 0,0 0 0 0 0,0 0 0 0 0,-1 1 0 0 0,1 3-5 0 0,1-4-8 0 0,-1 0 0 0 0,0 0 0 0 0,1 0-1 0 0,-1-1 1 0 0,1 1 0 0 0,-1 0 0 0 0,1-1-1 0 0,0 1 1 0 0,-1 0 0 0 0,1-1 0 0 0,0 1-1 0 0,-1-1 1 0 0,1 1 0 0 0,0-1 0 0 0,0 1 0 0 0,1 0-1 0 0,2 0 0 0 0,0 1-1 0 0,0-1 0 0 0,0 0 1 0 0,8 1-1 0 0,-5-2 2 0 0,-6 0 7 0 0,0 0 1 0 0,0 0 0 0 0,0 0 0 0 0,0 0 0 0 0,0 0 0 0 0,0 0 0 0 0,0 0-1 0 0,0 0 1 0 0,0 1 0 0 0,0-1 0 0 0,-1 0 0 0 0,1 1 0 0 0,0-1 0 0 0,0 1 0 0 0,0-1-1 0 0,0 1 1 0 0,0-1 0 0 0,-1 1 0 0 0,1 0 0 0 0,0-1 0 0 0,0 1 0 0 0,-1 0-1 0 0,1-1 1 0 0,0 2 0 0 0,0-1 2 0 0,-1-1 0 0 0,0 1 0 0 0,1-1 0 0 0,-1 1 0 0 0,0-1 0 0 0,1 1 0 0 0,-1-1 0 0 0,0 1 0 0 0,0 0 0 0 0,1-1 0 0 0,-1 1 0 0 0,0-1 0 0 0,0 1 0 0 0,0-1 0 0 0,0 1 0 0 0,0 0 0 0 0,0-1 0 0 0,0 1 0 0 0,0-1 0 0 0,0 1 0 0 0,0 0 0 0 0,0-1 0 0 0,0 1 0 0 0,0-1 0 0 0,-1 1 0 0 0,1 0 0 0 0,-1 0 0 0 0,1 1 0 0 0,-1 3 22 0 0,0 0-1 0 0,0-1 1 0 0,0 1 0 0 0,-1 0-1 0 0,0-1 1 0 0,0 1-1 0 0,0-1 1 0 0,0 1 0 0 0,-5 6-1 0 0,0 2 39 0 0,-2 1-40 0 0,-2 3-20 0 0,5-4 0 0 0,-7 8 134 0 0,11-16-124 0 0,2 3-10 0 0,5-1 0 0 0,-4-5-5 0 0,-1-2 2 0 0,1 1 1 0 0,-1-1-1 0 0,1 1 1 0 0,-1 0-1 0 0,1-1 1 0 0,0 0-1 0 0,-1 1 1 0 0,1-1-1 0 0,-1 1 1 0 0,1-1-1 0 0,0 0 1 0 0,-1 1-1 0 0,1-1 1 0 0,0 0 0 0 0,0 0-1 0 0,-1 1 1 0 0,1-1-1 0 0,0 0 1 0 0,-1 0-1 0 0,1 0 1 0 0,1 0-1 0 0,1 0-18 0 0,0 1 1 0 0,-1-1-1 0 0,1 0 0 0 0,0 0 1 0 0,0 0-1 0 0,0 0 0 0 0,-1 0 0 0 0,1-1 1 0 0,0 1-1 0 0,0-1 0 0 0,3-1 0 0 0,16-3-336 0 0,-13 5 228 0 0,-6-1 57 0 0,1 1 0 0 0,-1 0 1 0 0,1 0-1 0 0,-1 0 1 0 0,0 1-1 0 0,1-1 1 0 0,4 2-1 0 0,0 2 72 0 0,-4 3 0 0 0,-5-4 25 0 0,1-1-1 0 0,-1 1 0 0 0,0-1 1 0 0,0 0-1 0 0,0 1 0 0 0,0-1 1 0 0,0 0-1 0 0,-1 1 0 0 0,1-1 1 0 0,-1 0-1 0 0,-3 3 0 0 0,-6 12 114 0 0,-19 19 219 0 0,24-25-179 0 0,4-8-109 0 0,0 0 0 0 0,0 0 0 0 0,0 0-1 0 0,1 1 1 0 0,0-1 0 0 0,-1 1 0 0 0,0 4 0 0 0,-3 6 91 0 0,4-13-151 0 0,0 1 1 0 0,1-1-1 0 0,-1 0 1 0 0,1 0-1 0 0,-1 1 0 0 0,1-1 1 0 0,0 0-1 0 0,-1 1 1 0 0,1-1-1 0 0,0 0 1 0 0,0 1-1 0 0,0-1 1 0 0,0 3-1 0 0,3 14-9 0 0,-3-14-2 0 0,0-1 1 0 0,1 1-1 0 0,0-1 0 0 0,0 1 0 0 0,2 3 1 0 0,7 15-197 0 0,-2-5 182 0 0,-7-13 16 0 0,-1-3 0 0 0,0 0 0 0 0,0 0 0 0 0,0 0 0 0 0,1 0 0 0 0,-1 0 0 0 0,0 0 0 0 0,1 0 0 0 0,-1 0 0 0 0,1 0 0 0 0,-1-1 0 0 0,1 1 0 0 0,-1 0 0 0 0,1 0 0 0 0,-1 0 0 0 0,1-1 0 0 0,0 1 0 0 0,0 0 0 0 0,-1-1 0 0 0,1 1 0 0 0,0-1 0 0 0,1 1 0 0 0,5 4 11 0 0,-3-4 50 0 0,-1-3-68 0 0,10 4-158 0 0,-2 1 7 0 0,-11-3 157 0 0,0 0 1 0 0,1 0-1 0 0,-1 0 1 0 0,0 0 0 0 0,1 0-1 0 0,-1 0 1 0 0,0 1-1 0 0,1-1 1 0 0,-1 0-1 0 0,0 0 1 0 0,0 0 0 0 0,1 0-1 0 0,-1 1 1 0 0,0-1-1 0 0,0 0 1 0 0,1 0 0 0 0,-1 1-1 0 0,0-1 1 0 0,0 0-1 0 0,1 0 1 0 0,-1 1 0 0 0,0-1-1 0 0,0 0 1 0 0,0 1-1 0 0,0-1 1 0 0,0 0 0 0 0,0 0-1 0 0,1 1 1 0 0,-1-1-1 0 0,0 0 1 0 0,0 1 0 0 0,0-1-1 0 0,0 0 1 0 0,0 1-1 0 0,0-1 1 0 0,0 1 0 0 0,-2 9 10 0 0,2-10-8 0 0,-14 29 51 0 0,8-20-39 0 0,0 1 42 0 0,5-7-18 0 0,1-1 1 0 0,-1 1 0 0 0,0 0 0 0 0,0-1 0 0 0,0 1 0 0 0,0-1 0 0 0,0 1 0 0 0,0-1 0 0 0,-3 4 0 0 0,3-5-17 0 0,0 1 1 0 0,0-1-1 0 0,0 1 1 0 0,1-1-1 0 0,-1 1 1 0 0,0-1-1 0 0,1 1 1 0 0,-1-1-1 0 0,1 3 1 0 0,-7 20-59 0 0,4 10 111 0 0,2-30-52 0 0,1 0 24 0 0,10 21-124 0 0,-7-17 1 0 0,1-2 60 0 0,-4-5 16 0 0,1-1 0 0 0,-1 0 0 0 0,0 1 0 0 0,1-1 0 0 0,-1 0 0 0 0,1 1 0 0 0,-1-1 0 0 0,0 0 0 0 0,1 1 0 0 0,-1-1 0 0 0,1 0 0 0 0,-1 0 0 0 0,1 1 0 0 0,-1-1 0 0 0,1 0 0 0 0,-1 0 0 0 0,1 0 0 0 0,-1 0 0 0 0,1 0 0 0 0,-1 0 0 0 0,1 0 0 0 0,0 0 0 0 0,-1 0 0 0 0,1 0 0 0 0,-1 0 0 0 0,1 0 0 0 0,-1 0 0 0 0,1 0 0 0 0,1-1 0 0 0,10-2 0 0 0,-9 0 0 0 0,-2 1 0 0 0,1 0 0 0 0,0 1 0 0 0,11-3 0 0 0,7-1-10 0 0,-13 4-33 0 0,-6 1 42 0 0,-1 0 1 0 0,0 0 0 0 0,0 1-1 0 0,0-1 1 0 0,0 0 0 0 0,1 0-1 0 0,-1 0 1 0 0,0 0 0 0 0,0 0-1 0 0,0 1 1 0 0,0-1-1 0 0,0 0 1 0 0,0 0 0 0 0,0 0-1 0 0,1 1 1 0 0,-1-1 0 0 0,0 0-1 0 0,0 0 1 0 0,0 0 0 0 0,0 1-1 0 0,0-1 1 0 0,0 0-1 0 0,0 0 1 0 0,0 0 0 0 0,0 1-1 0 0,0-1 1 0 0,0 0 0 0 0,0 0-1 0 0,-8 23 16 0 0,7-21 4 0 0,1 0 0 0 0,-1 0 0 0 0,0-1 0 0 0,0 1 0 0 0,0 0 0 0 0,0 0-1 0 0,0-1 1 0 0,0 1 0 0 0,0-1 0 0 0,-2 3 0 0 0,1-3-18 0 0,1 1 0 0 0,0-1 0 0 0,-1 1-1 0 0,1 0 1 0 0,0 0 0 0 0,0-1 0 0 0,0 1 0 0 0,0 0 0 0 0,1 0-1 0 0,-2 3 1 0 0,-7 26-1 0 0,8-28 0 0 0,-3 8 0 0 0,4-8 0 0 0,0 19 11 0 0,-2-19 12 0 0,2-2-18 0 0,0 0-1 0 0,-1-1 0 0 0,1 1 0 0 0,0 0 1 0 0,0 0-1 0 0,-1 0 0 0 0,1 0 0 0 0,0 0 1 0 0,0 0-1 0 0,0 0 0 0 0,0 0 1 0 0,0 0-1 0 0,1 0 0 0 0,-1-1 0 0 0,0 1 1 0 0,0 0-1 0 0,0 0 0 0 0,1 0 0 0 0,-1 0 1 0 0,0 0-1 0 0,1 0 0 0 0,3 8-4 0 0,-1 0 0 0 0,-1-3 3 0 0,4 7 30 0 0,8-13-83 0 0,-11 0 30 0 0,5-2-23 0 0,18-13 32 0 0,-15 5 11 0 0,13-4 0 0 0,-16 4 1 0 0,-7 5-55 0 0,-1 5 54 0 0,0-1-1 0 0,0 1 1 0 0,0-1 0 0 0,1 1 0 0 0,-1-1-1 0 0,0 1 1 0 0,1 0 0 0 0,-1-1 0 0 0,0 1-1 0 0,0 0 1 0 0,1-1 0 0 0,-1 1 0 0 0,1 0-1 0 0,-1-1 1 0 0,0 1 0 0 0,1 0-1 0 0,-1 0 1 0 0,1-1 0 0 0,-1 1 0 0 0,1 0-1 0 0,-1 0 1 0 0,0 0 0 0 0,1 0 0 0 0,-1 0-1 0 0,1-1 1 0 0,-1 1 0 0 0,1 0 0 0 0,-1 0-1 0 0,1 0 1 0 0,-1 0 0 0 0,1 0 0 0 0,-1 1-1 0 0,1-1 1 0 0,-1 0 0 0 0,1 0 0 0 0,-1 0-1 0 0,1 1 1 0 0,0-1-1 0 0,7 1 12 0 0,-7-1-9 0 0,-1 1 0 0 0,0-1 0 0 0,1 1 0 0 0,-1-1-1 0 0,0 1 1 0 0,0-1 0 0 0,1 1 0 0 0,-1-1 0 0 0,0 1 0 0 0,0-1 0 0 0,0 1 0 0 0,0-1 0 0 0,0 1 0 0 0,0-1 0 0 0,0 1 0 0 0,0-1 0 0 0,0 1 0 0 0,0-1-1 0 0,0 1 1 0 0,0-1 0 0 0,0 1 0 0 0,0-1 0 0 0,0 1 0 0 0,0-1 0 0 0,-1 1 0 0 0,1-1 0 0 0,0 1 0 0 0,0-1 0 0 0,-1 1 0 0 0,-4 12-7 0 0,0-5 11 0 0,4-3-22 0 0,-1 13-67 0 0,2-7-56 0 0,0-10 183 0 0,1 1 26 0 0,1 3-45 0 0,3-4 28 0 0,-5-1-82 0 0,1 0-1 0 0,-1 0 1 0 0,1-1-1 0 0,-1 1 1 0 0,1 0-1 0 0,-1-1 1 0 0,0 1 0 0 0,1 0-1 0 0,-1-1 1 0 0,0 1-1 0 0,1 0 1 0 0,-1-1-1 0 0,0 1 1 0 0,1-1-1 0 0,-1 1 1 0 0,0 0 0 0 0,0-1-1 0 0,0 1 1 0 0,1-1-1 0 0,-1 1 1 0 0,0-1-1 0 0,0 1 1 0 0,0-2 0 0 0,1-2 41 0 0,0 3-8 0 0,-1 0 1 0 0,0 0-1 0 0,1 1 1 0 0,-1-1 0 0 0,0 0-1 0 0,0 0 1 0 0,0 0-1 0 0,0 0 1 0 0,1 0-1 0 0,-1 0 1 0 0,-1 0-1 0 0,1 0 1 0 0,0 0 0 0 0,0 1-1 0 0,0-1 1 0 0,0 0-1 0 0,-1 0 1 0 0,1 0-1 0 0,0 0 1 0 0,-1 0 0 0 0,1 1-1 0 0,0-1 1 0 0,-1 0-1 0 0,1 0 1 0 0,-1 0-1 0 0,0 1 1 0 0,1-1-1 0 0,-1 0 1 0 0,1 1 0 0 0,-1-1-1 0 0,0 1 1 0 0,-1-2-1 0 0,1 1-80 0 0,1 0-53 0 0,2-4 118 0 0,3 7 25 0 0,-4-2-9 0 0,-1 0 0 0 0,1 1 0 0 0,-1-1 0 0 0,1 1 0 0 0,-1-1 0 0 0,1 1 0 0 0,0 0 0 0 0,-1-1 0 0 0,0 1 0 0 0,1-1 0 0 0,-1 1 0 0 0,1 0 0 0 0,-1-1 1 0 0,0 1-1 0 0,1 1 0 0 0,6 8-118 0 0,-2-7 28 0 0,-3-2 58 0 0,1 1 1 0 0,-1-1-1 0 0,0 1 1 0 0,0 0 0 0 0,0 0-1 0 0,0 0 1 0 0,0 0-1 0 0,2 3 1 0 0,37 32 15 0 0,-25-22 79 0 0,-10-9-81 0 0,-2 1 1 0 0,1-1-1 0 0,-1 1 0 0 0,4 7 0 0 0,-7-13-17 0 0,-1 1 0 0 0,0 0 1 0 0,1-1-1 0 0,-1 1 0 0 0,0-1 0 0 0,0 1 0 0 0,0 0 0 0 0,-1 2 0 0 0,1 5-633 0 0,2-5 516 0 0,-2-14 125 0 0,-1-8-97 0 0,1 0 11 0 0,1-5 35 0 0,1-25 214 0 0,-3 30-186 0 0,1 16 31 0 0,-1-1 1 0 0,1 1-1 0 0,0 0 0 0 0,0-1 0 0 0,0 1 0 0 0,0 0 1 0 0,0 0-1 0 0,2-5 0 0 0,6-31-118 0 0,-4 21 92 0 0,-3 14 25 0 0,-1 1-1 0 0,0-1 0 0 0,1 1 1 0 0,0-1-1 0 0,0 1 0 0 0,0 0 0 0 0,2-5 1 0 0,0-2-63 0 0,-2 6 62 0 0,0 0-1 0 0,0 0 1 0 0,0 0 0 0 0,0 0-1 0 0,1 0 1 0 0,-1 0 0 0 0,4-4 0 0 0,-1 3-12 0 0,-3 4 282 0 0,6 16-56 0 0,-6-11-134 0 0,0 1 0 0 0,0 0 0 0 0,0 0 0 0 0,-1-1 1 0 0,1 1-1 0 0,-2 0 0 0 0,1 0 0 0 0,0 0 1 0 0,-1 0-1 0 0,0-1 0 0 0,-3 9 0 0 0,3 6 97 0 0,1-4-95 0 0,-3 16 179 0 0,2-26-234 0 0,12-16 42 0 0,-5-4-48 0 0,2-5-116 0 0,-1 0 0 0 0,10-37 0 0 0,-13 37 98 0 0,10-33 0 0 0,-9 9 87 0 0,-1 23-74 0 0,1-2 0 0 0,5-16 0 0 0,-8 32 0 0 0,-2 4 0 0 0,0 0 0 0 0,1 1 0 0 0,-1-1 0 0 0,1 0 0 0 0,0 1 0 0 0,-1-1 0 0 0,1 0 0 0 0,0 1 0 0 0,0-1 0 0 0,1-1 0 0 0,-2 3 0 0 0,1 0 0 0 0,-1 0 1 0 0,0 0-1 0 0,0-1 0 0 0,0 1 0 0 0,1 0 0 0 0,-1 0 0 0 0,0 0 0 0 0,0-1 0 0 0,0 1 0 0 0,0 0 1 0 0,0 0-1 0 0,0-1 0 0 0,1 1 0 0 0,-1 0 0 0 0,0-1 0 0 0,0 1 0 0 0,0 0 0 0 0,0 0 0 0 0,0-1 1 0 0,0 1-1 0 0,0 0 0 0 0,0-1 0 0 0,0 1 0 0 0,0 0 0 0 0,-1-1 0 0 0,1 0-3 0 0,0 0 0 0 0,0 1 0 0 0,0-1 0 0 0,0 0 0 0 0,0 0 0 0 0,0 0 0 0 0,0 1 1 0 0,0-1-1 0 0,0 0 0 0 0,0 0 0 0 0,1 0 0 0 0,-1 1 0 0 0,0-1 0 0 0,1 0 0 0 0,-1 0 0 0 0,0 1 0 0 0,1-1 0 0 0,0-1 0 0 0,10-11-5 0 0,-11 12 5 0 0,1 1 0 0 0,-1-1 0 0 0,1 1 0 0 0,-1-1 0 0 0,1 1 0 0 0,-1-1 0 0 0,0 1 0 0 0,1-1 0 0 0,-1 1 0 0 0,0-1 0 0 0,1 1 0 0 0,-1-1 0 0 0,0 1 0 0 0,0-1 0 0 0,0 0 0 0 0,1 1 0 0 0,-1-1 0 0 0,0 1 0 0 0,0-1 0 0 0,0 0 0 0 0,0 1 0 0 0,0-1 0 0 0,0 0 0 0 0,-1 0 0 0 0,1 0-70 0 0,0 2-262 0 0,-1 7 282 0 0,-1 0 42 0 0,2 6 11 0 0,2-11 0 0 0,-1 19 0 0 0,1-4 0 0 0,-2-18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1 0 0 0,0-1 0 0 0,1 0 0 0 0,-1 0 0 0 0,0 0 0 0 0,0 0 0 0 0,0 0 0 0 0,0 0 0 0 0,0 0 0 0 0,0 0 0 0 0,0 0 0 0 0,0-1 0 0 0,5-3 0 0 0,2-10 0 0 0,-6 5 0 0 0,0-11 0 0 0,2-17 0 0 0,-6 2-74 0 0,2 13 20 0 0,-3 15 54 0 0,-1 2 11 0 0,13 30-264 0 0,15 11 355 0 0,-4-18 232 0 0,-18-17-112 0 0,1 0-128 0 0,0-1-87 0 0,-1 1 0 0 0,1 0 0 0 0,-1-1 0 0 0,0 0 0 0 0,1 1 1 0 0,-1-1-1 0 0,1 0 0 0 0,-1 0 0 0 0,1 1 0 0 0,-1-1 0 0 0,1 0 1 0 0,-1-1-1 0 0,1 1 0 0 0,-1 0 0 0 0,1 0 0 0 0,-1-1 0 0 0,1 1 1 0 0,-1-1-1 0 0,1 1 0 0 0,-1-1 0 0 0,0 1 0 0 0,1-1 0 0 0,-1 0 1 0 0,0 0-1 0 0,0 0 0 0 0,1 0 0 0 0,-1 0 0 0 0,2-2 1 0 0,4-6 57 0 0,-6 8-51 0 0,0 0 0 0 0,0 0 0 0 0,0 0 0 0 0,-1 0 0 0 0,1 0 0 0 0,0 0 1 0 0,-1 0-1 0 0,1-1 0 0 0,-1 1 0 0 0,1 0 0 0 0,0-3 0 0 0,2-6 45 0 0,-2 9-59 0 0,-1 0 1 0 0,1-1-1 0 0,-1 1 1 0 0,0-1-1 0 0,1 1 0 0 0,-1 0 1 0 0,0-1-1 0 0,0 1 1 0 0,0-1-1 0 0,0 1 0 0 0,0-1 1 0 0,0-1-1 0 0,-2-6 14 0 0,2 6 21 0 0,-1 0 0 0 0,0 1-1 0 0,1-1 1 0 0,-1 0-1 0 0,0 0 1 0 0,-2-3-1 0 0,-7-25 73 0 0,3-6-54 0 0,2-3-53 0 0,5 38-8 0 0,0 0-1 0 0,-1 0 1 0 0,2 0 0 0 0,-1 0-1 0 0,0 0 1 0 0,0 0 0 0 0,1 0-1 0 0,0-3 1 0 0,2-10-69 0 0,-3 13 72 0 0,0 1-1 0 0,0 0 0 0 0,1 0 0 0 0,-1-1 1 0 0,0 1-1 0 0,1 0 0 0 0,-1 0 1 0 0,1 0-1 0 0,-1 0 0 0 0,2-2 1 0 0,-1 1 4 0 0,0 1 1 0 0,-1 0 0 0 0,1 0 0 0 0,-1 0 0 0 0,1-1 0 0 0,-1 1 0 0 0,1 0-1 0 0,-1 0 1 0 0,0-3 0 0 0,0 3 1 0 0,0-1-5 0 0,0 0 0 0 0,0 0-1 0 0,1 0 1 0 0,-1 0 0 0 0,0 0-1 0 0,1 0 1 0 0,-1 0 0 0 0,1 0-1 0 0,-1 0 1 0 0,1 0 0 0 0,0 0-1 0 0,0 0 1 0 0,0 1 0 0 0,2-4-1 0 0,-1 2-2 0 0,0-1 0 0 0,0 0 0 0 0,0 1 0 0 0,1-8 0 0 0,3-3-22 0 0,-6 12 29 0 0,0 1 0 0 0,1-1-1 0 0,-1 1 1 0 0,0 0 0 0 0,1-1 0 0 0,-1 1-1 0 0,0-1 1 0 0,0 1 0 0 0,0-1 0 0 0,-1-2 0 0 0,1 3 6 0 0,0-1 0 0 0,0 1 1 0 0,-1-1-1 0 0,2 1 1 0 0,-1-1-1 0 0,0 1 0 0 0,0-1 1 0 0,0 1-1 0 0,1-1 1 0 0,0-1-1 0 0,-1 1 11 0 0,1 1-1 0 0,-1 0 0 0 0,0 0 1 0 0,0-1-1 0 0,1 1 1 0 0,-1 0-1 0 0,0 0 0 0 0,0-1 1 0 0,0-1-1 0 0,-1 2-9 0 0,1-1-1 0 0,0 1 0 0 0,0 0 1 0 0,0 0-1 0 0,0 0 0 0 0,1 0 1 0 0,-1 0-1 0 0,0 0 1 0 0,0 0-1 0 0,1-1 0 0 0,-1 1 1 0 0,0 0-1 0 0,2-2 1 0 0,-2 3-23 0 0,1-1 1 0 0,-1 0 0 0 0,1 0-1 0 0,-1 0 1 0 0,0 0 0 0 0,0 0-1 0 0,1 0 1 0 0,-1 0 0 0 0,0 0-1 0 0,0 0 1 0 0,0 0 0 0 0,0-1-1 0 0,0 1 11 0 0,0 1 0 0 0,0-1 0 0 0,0 0-1 0 0,0 0 1 0 0,0 1 0 0 0,0-1 0 0 0,0 0 0 0 0,0 1 0 0 0,0-1-1 0 0,1 0 1 0 0,-1 1 0 0 0,0-1 0 0 0,0 0 0 0 0,1 1-1 0 0,-1-1 1 0 0,1 0 0 0 0,-1 1 0 0 0,0-1 0 0 0,1 1 0 0 0,-1-1-1 0 0,2 0 1 0 0,1-3-7 0 0,-2 4-4 0 0,-1-1 15 0 0,0 1 0 0 0,0 0 0 0 0,1 0 0 0 0,-1 0-1 0 0,0 0 1 0 0,0 0 0 0 0,1 0 0 0 0,-1-1 0 0 0,0 1 0 0 0,0 0 0 0 0,0 0 0 0 0,0 0-1 0 0,1-1 1 0 0,-1 1 0 0 0,0 0 0 0 0,0 0 0 0 0,0-1 0 0 0,0 1 0 0 0,0 0 0 0 0,0 0-1 0 0,0-1 1 0 0,0 1 0 0 0,0 0 0 0 0,0 0 0 0 0,0-1 0 0 0,0 1 0 0 0,0 0 0 0 0,0 0-1 0 0,0-1 1 0 0,0 1 0 0 0,0 0 0 0 0,0 0 0 0 0,0-1 0 0 0,0 1 0 0 0,0 0 0 0 0,0 0-1 0 0,0-1 1 0 0,0 1 0 0 0,-3-4-15 0 0,2 4-58 0 0,2 17-113 0 0,6 2 112 0 0,-6-15 69 0 0,-1-1-1 0 0,1 1 1 0 0,-1 0-1 0 0,0-1 1 0 0,0 1-1 0 0,0 0 1 0 0,0-1-1 0 0,-1 5 1 0 0,0-2 11 0 0,1-4 1 0 0,0 0 0 0 0,0 0 0 0 0,0 0 1 0 0,1 0-1 0 0,-1 0 0 0 0,0 0 0 0 0,1 0 0 0 0,0 2 1 0 0,0-2-8 0 0,0-1-1 0 0,-1 1 1 0 0,1 0 0 0 0,-1 0 0 0 0,0-1 0 0 0,0 1 0 0 0,1 0 0 0 0,-1 0 0 0 0,0 0 0 0 0,-1 0 0 0 0,1 3 0 0 0,-1 13-2 0 0,1-15 27 0 0,0-1 1 0 0,1 0 0 0 0,-2 1-1 0 0,1-1 1 0 0,0 0 0 0 0,0 1-1 0 0,-1 1 1 0 0,0-2-1 0 0,1-1-21 0 0,-1-1 1 0 0,1 1-1 0 0,0-1 1 0 0,0 1-1 0 0,0-1 1 0 0,0 1-1 0 0,0-1 0 0 0,0 1 1 0 0,0-1-1 0 0,0 1 1 0 0,0-1-1 0 0,0 1 1 0 0,0-1-1 0 0,0 1 1 0 0,0 0-1 0 0,0-1 1 0 0,1 1-1 0 0,-1-1 1 0 0,0 1-1 0 0,0-1 0 0 0,1 1 1 0 0,-1-1-1 0 0,1 1 1 0 0,10 14 67 0 0,-11-14 183 0 0,12-19-102 0 0,-11 17-152 0 0,-1 1 0 0 0,0-1 0 0 0,1 1 0 0 0,-1-1 0 0 0,0 0 0 0 0,0 1 0 0 0,0-1 0 0 0,0 0 0 0 0,1 1 0 0 0,-1-1 0 0 0,0 0 0 0 0,0 1 0 0 0,0-1 0 0 0,-1 0 0 0 0,1 1 0 0 0,0-1 0 0 0,0 0 0 0 0,0 0 0 0 0,-1 0 0 0 0,1 0 0 0 0,0 1 0 0 0,0-1 0 0 0,0 0 0 0 0,0 1 0 0 0,0-1 0 0 0,0 0 0 0 0,0 0 0 0 0,0 1 0 0 0,1-1 0 0 0,-1 0 0 0 0,0 1 0 0 0,0-1 0 0 0,0 0 0 0 0,1 0 0 0 0,0 0 0 0 0,0 0 4 0 0,0-1 0 0 0,-1 1 0 0 0,1 0 0 0 0,0-1 0 0 0,0 1 0 0 0,-1-1 0 0 0,1 1 0 0 0,-1-1 0 0 0,1 1 0 0 0,-1-1 0 0 0,0 1 0 0 0,1-1 0 0 0,-1 1 0 0 0,0-1 0 0 0,0-2 0 0 0,3-12 16 0 0,1 2 14 0 0,-4 3-24 0 0,3-16 1 0 0,4-35 42 0 0,-3 34-53 0 0,-3 20 0 0 0,0-1 0 0 0,5-13 0 0 0,-4 3 0 0 0,-1 16 0 0 0,-1 0 0 0 0,0 1 0 0 0,1-1 0 0 0,-1 0 0 0 0,1 1 0 0 0,1-4 0 0 0,10-28-197 0 0,-12 33 112 0 0,1 1-49 0 0,4-2 70 0 0,-2 3 11 0 0,3 4 30 0 0,-4-2-25 0 0,2 3 36 0 0,2-1 12 0 0,-2-8 0 0 0,-2 2 0 0 0,0-7 0 0 0,-1 4 0 0 0,2-4 22 0 0,-3 4-4 0 0,-4-5 6 0 0,4 7-15 0 0,0 0 1 0 0,-1 1-1 0 0,1 0 0 0 0,-1-1 0 0 0,0 1 1 0 0,1-1-1 0 0,-1 1 0 0 0,0-1 0 0 0,0 1 1 0 0,0 0-1 0 0,0 0 0 0 0,-2-3 0 0 0,-10-13 38 0 0,12 16-126 0 0,-2-4 174 0 0,2 1-155 0 0,10-4-151 0 0,-8 7 205 0 0,0 0 1 0 0,0 1-1 0 0,0-1 0 0 0,0 0 0 0 0,0 1 0 0 0,0-1 0 0 0,1 1 1 0 0,-1-1-1 0 0,0 1 0 0 0,0 0 0 0 0,0-1 0 0 0,1 1 0 0 0,-1 0 0 0 0,0 0 1 0 0,3 0-1 0 0,16-2-118 0 0,-19 2-4 0 0,15-2-870 0 0,-6 1 33 0 0,-10 1 892 0 0,0 0 0 0 0,0 0-1 0 0,0 0 1 0 0,0 0-1 0 0,1 0 1 0 0,-1 0 0 0 0,0-1-1 0 0,0 1 1 0 0,0 0-1 0 0,0 0 1 0 0,0 0 0 0 0,0 0-1 0 0,0-1 1 0 0,0 1-1 0 0,0 0 1 0 0,0 0 0 0 0,1 0-1 0 0,-1 0 1 0 0,0-1 0 0 0,0 1-1 0 0,0 0 1 0 0,0 0-1 0 0,0 0 1 0 0,0 0 0 0 0,0-1-1 0 0,0 1 1 0 0,-1 0-1 0 0,1 0 1 0 0,0 0 0 0 0,0-1-1 0 0,0 1 1 0 0,0 0-1 0 0,0 0 1 0 0,0 0 0 0 0,0 0-1 0 0,0 0 1 0 0,0-1-1 0 0,0 1 1 0 0,-1 0 0 0 0,1 0-1 0 0,0 0 1 0 0,0 0-1 0 0,0 0 1 0 0,-1-2-907 0 0,-12-9-9257 0 0,6 6 8297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5383 0 0,'0'0'518'0'0,"-3"-6"-854"0"0,9-17 890 0 0,-6 22-490 0 0,-5-6-5306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79 7455 0 0,'0'0'910'0'0,"-3"-13"-465"0"0,1 9-434 0 0,2 3-107 0 0,-5-3-534 0 0,-4-4-1134 0 0,0-1 0 0 0,0 0-1 0 0,-8-12 1 0 0,12 12 1189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1009 5383 0 0,'0'0'1079'0'0,"7"-18"1577"0"0,-5 1-1386 0 0,-1 1-1 0 0,2-1 1 0 0,8-27 0 0 0,-6 22-713 0 0,5-29 0 0 0,-5 4-76 0 0,6-64-52 0 0,-10 84-419 0 0,0 14-10 0 0,0 0 0 0 0,-1-1 0 0 0,-4-25 0 0 0,1 22 0 0 0,2 8 0 0 0,-1 1 0 0 0,0-1 0 0 0,-1 1 0 0 0,-4-12 0 0 0,-15-29 0 0 0,9 18 0 0 0,-33-55 0 0 0,28 58 0 0 0,-1 1 0 0 0,14 23 13 0 0,0-1 0 0 0,1 1 0 0 0,-1-1-1 0 0,-6-11 1 0 0,11 15-5 0 0,-1-1-1 0 0,1 1 0 0 0,0-1 0 0 0,0 1 1 0 0,-1-1-1 0 0,1 1 0 0 0,0 0 1 0 0,0-1-1 0 0,1 1 0 0 0,-1-3 1 0 0,1 2 5 0 0,-1 1 0 0 0,0-1 0 0 0,0 1 0 0 0,0-1 0 0 0,0 1 0 0 0,0-1 0 0 0,0 1 0 0 0,0-1 0 0 0,0 1 0 0 0,-1-3 0 0 0,-1 1 8 0 0,1 1-6 0 0,0 0 1 0 0,0-1-1 0 0,1 1 0 0 0,-1 0 1 0 0,0-1-1 0 0,0-3 0 0 0,-4-8-15 0 0,5 14 0 0 0,-1-1 0 0 0,1 0 0 0 0,-1 0 0 0 0,1 0 0 0 0,-1 0 0 0 0,1 0 0 0 0,0 0 0 0 0,-1 0 0 0 0,1 0 0 0 0,0 0 0 0 0,0-1 0 0 0,0 1 0 0 0,0-1 0 0 0,0-3 0 0 0,-1 1 0 0 0,1 0 0 0 0,-1 0 0 0 0,0 0 0 0 0,0 0 0 0 0,0 0 0 0 0,-1 0 0 0 0,1 0 0 0 0,-1 0 0 0 0,0 0 0 0 0,0 1 0 0 0,-1-1 0 0 0,1 1 0 0 0,-4-5 0 0 0,-17-28 128 0 0,20 32-128 0 0,2 1 11 0 0,-10-23 42 0 0,11 25-53 0 0,1 1 0 0 0,-1-1 0 0 0,0 1 0 0 0,0 0 0 0 0,0-1 0 0 0,0 1 0 0 0,0 0 0 0 0,0-1 0 0 0,0 1 0 0 0,0 0 0 0 0,0-1 0 0 0,0 1 0 0 0,0 0 0 0 0,0-1 0 0 0,0 1 0 0 0,0 0 0 0 0,0-1 0 0 0,0 1 0 0 0,-1 0 0 0 0,1-1 0 0 0,0 1 0 0 0,0 0 0 0 0,0 0 0 0 0,0-1 0 0 0,-1 1 0 0 0,1 0 0 0 0,0 0 0 0 0,0-1 0 0 0,-1 1 0 0 0,1 0 0 0 0,0 0 0 0 0,0-1 0 0 0,-1 1 0 0 0,1 0 0 0 0,0 0 0 0 0,-1 0 0 0 0,1 0 0 0 0,0 0 0 0 0,-1-1 0 0 0,0 1 0 0 0,-5 0 0 0 0,5 0 10 0 0,1 0 0 0 0,0 0-1 0 0,-1 1 1 0 0,1-1 0 0 0,-1 0-1 0 0,1 0 1 0 0,0 1-1 0 0,-1-1 1 0 0,1 0 0 0 0,-1 0-1 0 0,1 1 1 0 0,0-1 0 0 0,0 1-1 0 0,-1-1 1 0 0,1 0 0 0 0,0 1-1 0 0,-1-1 1 0 0,1 1 0 0 0,0-1-1 0 0,0 0 1 0 0,0 1 0 0 0,0-1-1 0 0,-1 1 1 0 0,1-1 0 0 0,0 1-1 0 0,0-1 1 0 0,0 1 0 0 0,0-1-1 0 0,0 1 1 0 0,0-1 0 0 0,0 0-1 0 0,0 1 1 0 0,0-1-1 0 0,0 1 1 0 0,1 0 0 0 0,-1-1-14 0 0,0 1 0 0 0,0-1 0 0 0,0 0 1 0 0,0 1-1 0 0,0-1 0 0 0,0 0 0 0 0,0 1 1 0 0,0-1-1 0 0,0 1 0 0 0,0-1 0 0 0,0 0 1 0 0,0 1-1 0 0,0-1 0 0 0,0 0 0 0 0,0 1 1 0 0,-1-1-1 0 0,1 0 0 0 0,0 1 0 0 0,0-1 0 0 0,0 0 1 0 0,0 0-1 0 0,-1 1 0 0 0,1-1 0 0 0,0 1 1 0 0,-1-1-3 0 0,1 0 1 0 0,0 0-1 0 0,0 0 0 0 0,-1 0 1 0 0,1 0-1 0 0,0 0 1 0 0,0 0-1 0 0,0 0 1 0 0,-1 0-1 0 0,1 1 1 0 0,0-1-1 0 0,0 0 1 0 0,0 0-1 0 0,-1 0 1 0 0,1 0-1 0 0,0 1 1 0 0,0-1-1 0 0,0 0 1 0 0,0 0-1 0 0,0 0 0 0 0,0 1 1 0 0,-1-1-1 0 0,1 0 1 0 0,0 0-1 0 0,0 0 1 0 0,0 1-1 0 0,0-1 1 0 0,0 0-1 0 0,0 0 1 0 0,0 1-1 0 0,0-1 1 0 0,0 0-1 0 0,0 1 1 0 0,-15 13 313 0 0,13-12-263 0 0,0 0 1 0 0,0 0-1 0 0,0 0 1 0 0,0 0-1 0 0,0 0 1 0 0,-4 2 0 0 0,4-4-37 0 0,1 1 0 0 0,0 0 1 0 0,0 0-1 0 0,-1 0 0 0 0,1 0 0 0 0,0 0 1 0 0,0 0-1 0 0,0 0 0 0 0,0 0 1 0 0,0 0-1 0 0,0 0 0 0 0,1 1 1 0 0,-1-1-1 0 0,-1 3 0 0 0,-1 1-67 0 0,0 1 0 0 0,0-1-1 0 0,0 0 1 0 0,-1 0 0 0 0,1 0 0 0 0,-9 8-1 0 0,12-13 29 0 0,0 0 1 0 0,-1 0-1 0 0,1 1 0 0 0,0-1 0 0 0,0 0 0 0 0,-1 0 1 0 0,1 1-1 0 0,0-1 0 0 0,-1 0 0 0 0,1 0 0 0 0,0 0 0 0 0,-1 0 1 0 0,1 0-1 0 0,-1 1 0 0 0,1-1 0 0 0,0 0 0 0 0,-1 0 1 0 0,1 0-1 0 0,0 0 0 0 0,-1 0 0 0 0,1 0 0 0 0,0 0 1 0 0,-1 0-1 0 0,1 0 0 0 0,-1-1 0 0 0,1 1 0 0 0,0 0 0 0 0,-1 0 1 0 0,1 0-1 0 0,0 0 0 0 0,-1 0 0 0 0,1-1 0 0 0,0 1 1 0 0,-1 0-1 0 0,1-1 0 0 0,-6-6-1394 0 0,-10-20-11573 0 0,16 22 11787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6391 0 0,'0'0'492'0'0,"-1"1"-322"0"0,-8 11 157 0 0,-8 7 934 0 0,15-18-1122 0 0,0 1 1 0 0,0 0-1 0 0,1 0 1 0 0,-1 0-1 0 0,1 0 1 0 0,0 0-1 0 0,-3 4 1 0 0,3-3 27 0 0,-1 0 0 0 0,1-1 1 0 0,-1 1-1 0 0,0-1 0 0 0,0 1 0 0 0,-3 2 0 0 0,-72 76 3105 0 0,61-60-2713 0 0,16-20-422 0 0,-4 1 375 0 0,4-6-512 0 0,1 0 0 0 0,0-1-1 0 0,0 1 1 0 0,0 0 0 0 0,1 0 0 0 0,-1 0-1 0 0,1 0 1 0 0,0 0 0 0 0,0 0-1 0 0,0 1 1 0 0,1-1 0 0 0,-1 1 0 0 0,6-6-1 0 0,0 3-247 0 0,-7 6 218 0 0,0 0 0 0 0,-1-1 0 0 0,1 1 0 0 0,0 0 0 0 0,-1-1 0 0 0,1 1 0 0 0,0-1 0 0 0,-1 1 0 0 0,1-1 0 0 0,0 1 0 0 0,-1-1 0 0 0,1 0 0 0 0,-1 1 0 0 0,1-1 0 0 0,-1 0 0 0 0,0 1 0 0 0,1-2 0 0 0,0 1 418 0 0,-11-16 446 0 0,5 11-824 0 0,0 2 1 0 0,3 3 32 0 0,-3-3-47 0 0,4 3-68 0 0,21-9-1455 0 0,-15 9 1245 0 0,-1-1 1 0 0,1 0-1 0 0,-1 1 1 0 0,0-1-1 0 0,0-1 1 0 0,0 1-1 0 0,6-4 1 0 0,4 1-7960 0 0,-6 1 4955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65 9271 0 0,'-1'1'58'0'0,"1"0"0"0"0,-1 0-1 0 0,1 0 1 0 0,-1 0 0 0 0,1 0-1 0 0,-1 0 1 0 0,0 0 0 0 0,1 0-1 0 0,-1 0 1 0 0,0 0-1 0 0,0 0 1 0 0,0 0 0 0 0,0 0-1 0 0,0-1 1 0 0,0 1 0 0 0,0 0-1 0 0,0-1 1 0 0,-1 1 0 0 0,0 0-54 0 0,1 0 1 0 0,-1 0-1 0 0,0 0 0 0 0,0 0 1 0 0,0-1-1 0 0,0 1 1 0 0,1-1-1 0 0,-1 0 0 0 0,0 1 1 0 0,-3-1-1 0 0,-16 0-1261 0 0,20 0 754 0 0,-1-3-1434 0 0,1 2 1785 0 0,0-1-1 0 0,0 1 0 0 0,1-1 1 0 0,-1 1-1 0 0,0-1 0 0 0,1 1 1 0 0,-1-1-1 0 0,1 0 1 0 0,0 1-1 0 0,0-1 0 0 0,-1 1 1 0 0,1-4-1 0 0,1 3 245 0 0,0 0 0 0 0,0 0 1 0 0,0 0-1 0 0,0 0 0 0 0,0 1 0 0 0,1-1 0 0 0,-1 0 0 0 0,0 1 1 0 0,1-1-1 0 0,-1 0 0 0 0,3-1 0 0 0,6-6-29 0 0,-5 4-859 0 0,0 2 0 0 0,0-1 0 0 0,0 1 0 0 0,0-1 1 0 0,7-2-1 0 0,-10 5 558 0 0,7-3-205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84 467 5151 0 0,'0'0'4912'0'0,"-7"-1"-3352"0"0,-9-3-528 0 0,13 4-884 0 0,0 0-1 0 0,0-1 1 0 0,0 0-1 0 0,0 0 1 0 0,0 0 0 0 0,0 0-1 0 0,0 0 1 0 0,-4-3-1 0 0,6 3 141 0 0,0 1-281 0 0,1 0 0 0 0,0 0-1 0 0,0 0 1 0 0,-1 0 0 0 0,1 0-1 0 0,0-1 1 0 0,0 1 0 0 0,-1 0 0 0 0,1 0-1 0 0,0 0 1 0 0,0 0 0 0 0,0-1-1 0 0,-1 1 1 0 0,1 0 0 0 0,0 0-1 0 0,0 0 1 0 0,0-1 0 0 0,0 1 0 0 0,-1 0-1 0 0,1 0 1 0 0,0-1 0 0 0,0 1-1 0 0,0 0 1 0 0,0 0 0 0 0,0-1-1 0 0,0 1 1 0 0,0 0 0 0 0,0 0 0 0 0,0-1-1 0 0,0 1 1 0 0,0 0 0 0 0,0 0-1 0 0,0-1 1 0 0,0 1 0 0 0,0 0-1 0 0,0-1 1 0 0,0 1 0 0 0,0 0 0 0 0,0 0-1 0 0,0-1 1 0 0,0 1 0 0 0,1 0-1 0 0,1-13 202 0 0,0 11-225 0 0,-1-1-1 0 0,1 0 0 0 0,0 1 0 0 0,0-1 1 0 0,0 1-1 0 0,3-3 0 0 0,3-3-56 0 0,-6 6 50 0 0,-1 1 1 0 0,0 0-1 0 0,1 0 1 0 0,-1 0 0 0 0,1 0-1 0 0,-1 0 1 0 0,1 0 0 0 0,2-1-1 0 0,11-8-271 0 0,-12 7 225 0 0,0 0 0 0 0,0 0 0 0 0,1 0 0 0 0,-1 0 0 0 0,1 0 0 0 0,-1 0 0 0 0,1 1 0 0 0,6-3 0 0 0,14-10-243 0 0,-20 12 253 0 0,1 0 0 0 0,-1 0 0 0 0,1 1-1 0 0,6-4 1 0 0,8-5-125 0 0,-13 11 185 0 0,-32-10 733 0 0,25 9-699 0 0,-1 1 0 0 0,1 0 0 0 0,-1-1 0 0 0,0 1 0 0 0,1 0-1 0 0,-1 0 1 0 0,1 0 0 0 0,-1 0 0 0 0,1 0 0 0 0,-1 0 0 0 0,0 0 0 0 0,1 1-1 0 0,-1-1 1 0 0,1 1 0 0 0,-1-1 0 0 0,1 1 0 0 0,0-1 0 0 0,-1 1 0 0 0,1 0-1 0 0,-1 0 1 0 0,1 0 0 0 0,-2 1 0 0 0,2-2 6 0 0,0 1 0 0 0,0-1-1 0 0,-1 1 1 0 0,1-1 0 0 0,0 0 0 0 0,-1 1 0 0 0,1-1 0 0 0,-1 0 0 0 0,1 0-1 0 0,0 0 1 0 0,-1 0 0 0 0,1 0 0 0 0,0 0 0 0 0,-1-1 0 0 0,1 1-1 0 0,-3-1 1 0 0,4 1-38 0 0,0 0 0 0 0,0-1 0 0 0,0 1 0 0 0,0 0 1 0 0,0 0-1 0 0,0-1 0 0 0,0 1 0 0 0,0 0 0 0 0,0 0 0 0 0,0-1 0 0 0,0 1 0 0 0,0 0 0 0 0,0 0 0 0 0,0 0 0 0 0,1-1 0 0 0,-1 1 0 0 0,0 0 0 0 0,0 0 0 0 0,0 0 0 0 0,0-1 0 0 0,0 1 0 0 0,1 0 0 0 0,-1 0 1 0 0,0 0-1 0 0,0 0 0 0 0,0-1 0 0 0,0 1 0 0 0,1 0 0 0 0,-1 0 0 0 0,0 0 0 0 0,0 0 0 0 0,0 0 0 0 0,1 0 0 0 0,-1 0 0 0 0,0-1 0 0 0,0 1 0 0 0,1 0 0 0 0,-1 0 0 0 0,13-6 46 0 0,63-6-400 0 0,-73 12 351 0 0,15-11 21 0 0,-4 3 217 0 0,-14 8-205 0 0,0-1 0 0 0,0 1 0 0 0,0 0 0 0 0,0 0 0 0 0,0 0 0 0 0,1-1-1 0 0,-1 1 1 0 0,0 0 0 0 0,0 0 0 0 0,0-1 0 0 0,0 1 0 0 0,0 0 0 0 0,0 0 0 0 0,0-1 0 0 0,0 1-1 0 0,0 0 1 0 0,0 0 0 0 0,0-1 0 0 0,0 1 0 0 0,0 0 0 0 0,0 0 0 0 0,0-1 0 0 0,0 1-1 0 0,0 0 1 0 0,0 0 0 0 0,0 0 0 0 0,0-1 0 0 0,-1 1 0 0 0,1 0 0 0 0,0 0 0 0 0,0-1-1 0 0,0 1 1 0 0,0 0 0 0 0,0 0 0 0 0,-1 0 0 0 0,1-1 0 0 0,-8-7 747 0 0,-29 3-162 0 0,22 5-276 0 0,-25 3 0 0 0,32-2-331 0 0,-10-3 50 0 0,16 1-34 0 0,0 1 0 0 0,0-1 0 0 0,0 1 1 0 0,0 0-1 0 0,0 0 0 0 0,0-1 1 0 0,0 1-1 0 0,-3 1 0 0 0,-5-1 176 0 0,-11-3 136 0 0,18 4-317 0 0,-2-3-10 0 0,-8-2-11 0 0,9 3-8 0 0,-2-1 21 0 0,0 0-1 0 0,1 0 0 0 0,-1 0 0 0 0,-5-4 1 0 0,11 5-56 0 0,70-18 0 0 0,-28 9-117 0 0,49-14 86 0 0,-61 16 48 0 0,1 1 1 0 0,0 2 0 0 0,51-2 0 0 0,-18 2 8 0 0,-4-1 59 0 0,0 2 0 0 0,0 4 0 0 0,69 8 0 0 0,-120-8 140 0 0,0 1-339 0 0,-16 2 52 0 0,-7-2 209 0 0,0 0-1 0 0,0 0 1 0 0,0-1-1 0 0,0-1 1 0 0,-24-4-1 0 0,-15-1 164 0 0,-30-3 13 0 0,-19-5-104 0 0,-83-11-176 0 0,146 23 0 0 0,26 1 0 0 0,1 0 0 0 0,-15-3 0 0 0,-30-2-308 0 0,57 6 112 0 0,5-8-2092 0 0,-3 7 2109 0 0,0 0-1 0 0,-1 0 1 0 0,1 0 0 0 0,0 0-1 0 0,0 1 1 0 0,0-1-1 0 0,0 0 1 0 0,0 1 0 0 0,2-1-1 0 0,12-4-1194 0 0,-13 4 1146 0 0,0 0 0 0 0,0 0 0 0 0,1 0-1 0 0,-1 1 1 0 0,0-1 0 0 0,3 1 0 0 0,17-5-1200 0 0,-1-3-1870 0 0,1 1 0 0 0,36-6-1 0 0,-36 10 2619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5639 0 0,'0'0'66'0'0,"0"1"-1"0"0,1-1 0 0 0,-1 0 1 0 0,0 1-1 0 0,0-1 0 0 0,1 0 0 0 0,-1 1 1 0 0,0-1-1 0 0,1 0 0 0 0,-1 1 0 0 0,0-1 1 0 0,1 0-1 0 0,-1 0 0 0 0,1 0 1 0 0,-1 1-1 0 0,0-1 0 0 0,1 0 0 0 0,-1 0 1 0 0,1 0-1 0 0,-1 0 0 0 0,1 0 0 0 0,-1 0 1 0 0,0 0-1 0 0,1 0 0 0 0,-1 0 1 0 0,1 0-1 0 0,-1 0 0 0 0,1 0 0 0 0,-1 0 1 0 0,7-5 5753 0 0,-3-5-3334 0 0,-1 9-2389 0 0,-1 0 0 0 0,1 0 0 0 0,0 1 1 0 0,0-1-1 0 0,0 1 0 0 0,0-1 0 0 0,-1 1 0 0 0,1 0 1 0 0,0 0-1 0 0,0 0 0 0 0,0 0 0 0 0,5 2 0 0 0,18-1-97 0 0,-11-2 1 0 0,1 0 0 0 0,20 3 0 0 0,12 0 0 0 0,-8-1 24 0 0,0 3 0 0 0,65 14 0 0 0,-80-13-32 0 0,-7-1 8 0 0,-1 1 0 0 0,29 12 0 0 0,-45-17 0 0 0,-1 0 0 0 0,1 1 0 0 0,0-1 0 0 0,0 0-1 0 0,0 0 1 0 0,-1 1 0 0 0,1-1 0 0 0,0 1 0 0 0,0-1 0 0 0,-1 0 0 0 0,1 1-1 0 0,0-1 1 0 0,-1 1 0 0 0,1 0 0 0 0,-1-1 0 0 0,1 1 0 0 0,-1-1-1 0 0,1 1 1 0 0,-1 0 0 0 0,1-1 0 0 0,0 2 0 0 0,2 0 126 0 0,-15 11 167 0 0,7-11-252 0 0,0 0 0 0 0,1-1-1 0 0,-1 1 1 0 0,0-1 0 0 0,0 0-1 0 0,0-1 1 0 0,0 1 0 0 0,0-1-1 0 0,0 0 1 0 0,0 0 0 0 0,-10-2-1 0 0,-128-12 376 0 0,133 13-358 0 0,2-1-27 0 0,0 1 1 0 0,0 0 0 0 0,1 0 0 0 0,-1 1 0 0 0,0 0 0 0 0,0 0-1 0 0,-13 3 1 0 0,8-1 57 0 0,30-4-298 0 0,60 9-151 0 0,21 3 88 0 0,170 14-936 0 0,-195-14 1208 0 0,-21-3 0 0 0,-48-7 0 0 0,-2 0-2 0 0,-1 0 1 0 0,0 0-1 0 0,1 0 1 0 0,-1 0 0 0 0,0 1-1 0 0,1-1 1 0 0,-1 0 0 0 0,0 1-1 0 0,0-1 1 0 0,1 1-1 0 0,-1 0 1 0 0,2 1 0 0 0,-3-2-3 0 0,0 0-1 0 0,0 0 1 0 0,1 0 0 0 0,-1 0 0 0 0,0 0 0 0 0,0 0 0 0 0,0 0 0 0 0,0 0 0 0 0,0 0 0 0 0,0 1 0 0 0,1-1 0 0 0,-1 0 0 0 0,0 0 0 0 0,0 0 0 0 0,0 0-1 0 0,0 0 1 0 0,0 0 0 0 0,0 0 0 0 0,0 1 0 0 0,0-1 0 0 0,0 0 0 0 0,0 0 0 0 0,0 0 0 0 0,0 0 0 0 0,0 0 0 0 0,0 1 0 0 0,0-1 0 0 0,0 0 0 0 0,0 0 0 0 0,0 0-1 0 0,0 0 1 0 0,0 0 0 0 0,0 1 0 0 0,0-1 0 0 0,0 0 0 0 0,0 0 0 0 0,0 0 0 0 0,0 0 0 0 0,0 0 0 0 0,0 0 0 0 0,0 1 0 0 0,0-1 0 0 0,0 0 0 0 0,0 0 0 0 0,0 0-1 0 0,0 0 1 0 0,-1 0 0 0 0,1 0 0 0 0,0 0 0 0 0,0 0 0 0 0,0 1 0 0 0,0-1 0 0 0,0 0 0 0 0,0 0 0 0 0,-1 0 0 0 0,-12 8-461 0 0,8-6 332 0 0,-1 0 0 0 0,1 0 0 0 0,0-1 0 0 0,-10 3 0 0 0,0-5 177 0 0,12 1-28 0 0,0 0 0 0 0,1 0 0 0 0,-1 0 0 0 0,0 0 0 0 0,0 1-1 0 0,0-1 1 0 0,1 1 0 0 0,-5 0 0 0 0,5 0-7 0 0,-1 0 1 0 0,0-1-1 0 0,0 0 0 0 0,1 1 1 0 0,-1-1-1 0 0,0 0 0 0 0,0-1 1 0 0,1 1-1 0 0,-1 0 0 0 0,-3-2 1 0 0,-27-7-7 0 0,28 7-21 0 0,4 2-137 0 0,-1-1-301 0 0,-26-13-176 0 0,27 13 475 0 0,-4-3-520 0 0,5 4 613 0 0,-1 0 1 0 0,1 0 0 0 0,-1-1-1 0 0,1 1 1 0 0,-1 0 0 0 0,1 0-1 0 0,-1-1 1 0 0,1 1-1 0 0,-1-1 1 0 0,1 1 0 0 0,-1 0-1 0 0,1-1 1 0 0,-1 1 0 0 0,1-1-1 0 0,0 1 1 0 0,-1-1-1 0 0,1 1 1 0 0,-1-2 0 0 0,1 1 9 0 0,0 1 0 0 0,0-1 0 0 0,0 0 0 0 0,0 0 0 0 0,0 0 1 0 0,0 1-1 0 0,0-1 0 0 0,0 0 0 0 0,0 0 0 0 0,0 0 1 0 0,0 1-1 0 0,1-1 0 0 0,-1 0 0 0 0,0 0 0 0 0,1 1 0 0 0,-1-1 1 0 0,0 0-1 0 0,1 0 0 0 0,-1 1 0 0 0,1-1 0 0 0,-1 1 0 0 0,1-1 1 0 0,-1 0-1 0 0,2 0 0 0 0,17-9-3867 0 0,-3 2-414 0 0,-8 5 2587 0 0,4 1 1072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 9471 0 0,'-1'0'728'0'0,"-9"1"-412"0"0,1 0 0 0 0,0-1-1 0 0,-1 0 1 0 0,-12-2-1 0 0,-23 0 2189 0 0,28 1-1663 0 0,14 0-742 0 0,1 1 0 0 0,0-1-1 0 0,0 1 1 0 0,0 0 0 0 0,0 0 0 0 0,0 0-1 0 0,0 1 1 0 0,0-1 0 0 0,0 0 0 0 0,0 1-1 0 0,-4 0 1 0 0,5 0-61 0 0,-1-1 1 0 0,0 1-1 0 0,0-1 0 0 0,0 0 0 0 0,1 0 0 0 0,-1 1 0 0 0,0-2 0 0 0,-2 1 0 0 0,4 0-33 0 0,-2 0 143 0 0,-5 2 16 0 0,2-1-10 0 0,16-1-111 0 0,17-2-48 0 0,-19 2 5 0 0,1 0 0 0 0,-1 0 0 0 0,17 4 0 0 0,-11-2 0 0 0,-7-1 0 0 0,-1 0 0 0 0,0 1 0 0 0,9 4 0 0 0,12 2 0 0 0,47 16-8 0 0,-22-8-166 0 0,71 11 478 0 0,-65-11 358 0 0,-57-15-518 0 0,-2-1-118 0 0,0 0-1 0 0,1 0 1 0 0,-1 0-1 0 0,0 0 0 0 0,1 0 1 0 0,-1 1-1 0 0,0-1 1 0 0,0 0-1 0 0,1 0 1 0 0,-1 0-1 0 0,0 1 1 0 0,0-1-1 0 0,1 0 1 0 0,-1 0-1 0 0,0 1 0 0 0,0-1 1 0 0,0 0-1 0 0,1 0 1 0 0,-1 1-1 0 0,0-1 1 0 0,0 0-1 0 0,0 1 1 0 0,-13 2 92 0 0,0-1 0 0 0,-1 0 0 0 0,1-1-1 0 0,-1-1 1 0 0,1 0 0 0 0,-18-2 0 0 0,-5 0 243 0 0,7 0-309 0 0,-53-11-1 0 0,72 14-10 0 0,8-1-42 0 0,1 0 1 0 0,0 1-1 0 0,0-1 0 0 0,-1 0 0 0 0,1 0 1 0 0,0 0-1 0 0,0 0 0 0 0,-1-1 0 0 0,1 1 1 0 0,0 0-1 0 0,0 0 0 0 0,-1-1 0 0 0,1 1 1 0 0,0 0-1 0 0,-2-2 0 0 0,2 2-115 0 0,3-1 97 0 0,0 1 0 0 0,-1 0 0 0 0,1 0 0 0 0,0-1 0 0 0,0 1 0 0 0,0 0 0 0 0,-1 1 0 0 0,1-1 0 0 0,0 0 0 0 0,0 0 0 0 0,1 1 0 0 0,-2-1 11 0 0,36 2-86 0 0,-12-2-17 0 0,-16 0 50 0 0,86 11-217 0 0,-38-2 278 0 0,-32-6 0 0 0,43 11 0 0 0,-54-10 0 0 0,-1 1 0 0 0,0 0 0 0 0,0 1 0 0 0,0 0 0 0 0,-1 1 0 0 0,19 13 0 0 0,-11-7 0 0 0,-10-6 0 0 0,0-1 0 0 0,0 2 0 0 0,12 11 0 0 0,-17-14 22 0 0,-4-4 187 0 0,-1 1-128 0 0,0-2-79 0 0,0 1-1 0 0,0-1 1 0 0,-1 0 0 0 0,1 1-1 0 0,0-1 1 0 0,0 0-1 0 0,0 1 1 0 0,-1-1 0 0 0,1 0-1 0 0,0 1 1 0 0,0-1-1 0 0,-1 0 1 0 0,1 1-1 0 0,0-1 1 0 0,0 0 0 0 0,-1 0-1 0 0,1 0 1 0 0,0 1-1 0 0,-1-1 1 0 0,1 0 0 0 0,0 0-1 0 0,-1 0 1 0 0,1 0-1 0 0,-1 1 1 0 0,1-1 0 0 0,0 0-1 0 0,-1 0 1 0 0,1 0-1 0 0,0 0 1 0 0,-1 0-1 0 0,1 0 1 0 0,-1 0 0 0 0,1 0-1 0 0,0 0 1 0 0,-1 0-1 0 0,1 0 1 0 0,-1 0 0 0 0,1-1-1 0 0,-1 1 1 0 0,1 0 4 0 0,-12 0 4 0 0,10 1-28 0 0,-1-1 0 0 0,1 0 0 0 0,-1 0 0 0 0,1 0 0 0 0,-1 0 0 0 0,1-1 0 0 0,-4 0 0 0 0,-26-3-163 0 0,8-2 170 0 0,20 5-69 0 0,0 0 0 0 0,0-1 0 0 0,0 0 0 0 0,0 0 0 0 0,-5-4 0 0 0,8 6-106 0 0,5 2-1404 0 0,-2 0 1582 0 0,1-1 0 0 0,-1 0 0 0 0,1 0 0 0 0,0 1 0 0 0,-1-2 0 0 0,1 1 0 0 0,5 1 0 0 0,1 0-8 0 0,6 4-36 0 0,-10-3 4 0 0,0-1-1 0 0,1 0 0 0 0,-1-1 1 0 0,0 1-1 0 0,0-1 1 0 0,8 1-1 0 0,-9-2 15 0 0,-1 1-1 0 0,1 0 0 0 0,-1 0 1 0 0,1 0-1 0 0,3 1 0 0 0,15 5-157 0 0,-17-6 134 0 0,-1 1 0 0 0,0 0 1 0 0,0 0-1 0 0,-1 0 0 0 0,1 0 0 0 0,0 1 0 0 0,-1-1 0 0 0,1 1 0 0 0,-1 0 0 0 0,0 0 0 0 0,3 4 1 0 0,-5-6-25 0 0,0 1-64 0 0,-1-1 153 0 0,1-1 1 0 0,-1 1 0 0 0,0-1-1 0 0,0 1 1 0 0,1 0 0 0 0,-1-1 0 0 0,0 1-1 0 0,0 0 1 0 0,0-1 0 0 0,0 1 0 0 0,0-1-1 0 0,0 1 1 0 0,0 0 0 0 0,0-1-1 0 0,0 1 1 0 0,0 0 0 0 0,0-1 0 0 0,-1 1-1 0 0,1-1 1 0 0,0 1 0 0 0,0 0-1 0 0,0-1 1 0 0,-1 1 0 0 0,0 5 71 0 0,1-1-35 0 0,0-5-43 0 0,0 1 1 0 0,1-1-1 0 0,-1 0 0 0 0,0 1 1 0 0,0-1-1 0 0,0 1 0 0 0,0-1 1 0 0,0 1-1 0 0,0-1 0 0 0,0 0 1 0 0,0 1-1 0 0,0-1 0 0 0,-1 1 1 0 0,1-1-1 0 0,0 0 0 0 0,0 1 1 0 0,0-1-1 0 0,0 0 0 0 0,0 1 1 0 0,-1-1-1 0 0,1 0 0 0 0,0 1 1 0 0,0-1-1 0 0,-1 0 0 0 0,1 1 1 0 0,0-1-1 0 0,-1 1 0 0 0,-4 4 80 0 0,4-4-69 0 0,1-1 1 0 0,-1 1-1 0 0,0-1 0 0 0,0 0 0 0 0,0 1 1 0 0,0-1-1 0 0,0 0 0 0 0,1 1 0 0 0,-1-1 1 0 0,0 0-1 0 0,0 0 0 0 0,0 0 0 0 0,0 0 0 0 0,0 0 1 0 0,0 0-1 0 0,0 0 0 0 0,-1-1 0 0 0,-13-2 67 0 0,13 2 670 0 0,19 9-397 0 0,13 1-58 0 0,-17-5-296 0 0,-1 0 0 0 0,23 11 0 0 0,-20-8 2 0 0,-12-6 0 0 0,0 1 0 0 0,-1-1 0 0 0,1 0 0 0 0,0 1 0 0 0,0 0 0 0 0,-1 0 0 0 0,1-1 0 0 0,-1 1 0 0 0,0 1 0 0 0,1-1 0 0 0,-1 0 0 0 0,3 5 0 0 0,-4-6 0 0 0,-1 0 0 0 0,0 0 0 0 0,1 0 0 0 0,-1 0 0 0 0,0 0 0 0 0,1 1 0 0 0,-1-1 0 0 0,0 0 0 0 0,0 0 0 0 0,0 0 0 0 0,0 0 0 0 0,0 0 0 0 0,0 0 0 0 0,0 1 0 0 0,0-1 0 0 0,-1 0 0 0 0,1 0 0 0 0,0 0 0 0 0,-1 0 0 0 0,1 0 0 0 0,-1 0 0 0 0,1 0 0 0 0,-1 0 0 0 0,1 0 0 0 0,-1 0 0 0 0,0 0 0 0 0,1 0 0 0 0,-1 0 0 0 0,0-1 0 0 0,0 1 0 0 0,0 0 0 0 0,1 0 0 0 0,-1-1 0 0 0,-2 2 0 0 0,-7 3 117 0 0,-1-1 0 0 0,0 1 0 0 0,-1-2-1 0 0,-16 4 1 0 0,-36 11 467 0 0,13-8-136 0 0,35-5-325 0 0,10-4-98 0 0,6-1-107 0 0,-2 3 41 0 0,9 3-82 0 0,0-4 83 0 0,-1 0 1 0 0,0 0-1 0 0,1 0 1 0 0,-1-1 0 0 0,1 0-1 0 0,-1 0 1 0 0,1-1-1 0 0,9 0 1 0 0,19 2-116 0 0,-14-1 46 0 0,-16-1 95 0 0,0 0-1 0 0,0 1 1 0 0,0 0-1 0 0,4 1 1 0 0,13 2 141 0 0,-8 1-81 0 0,-13-2-26 0 0,-2-2-8 0 0,2 0 52 0 0,-3 8 64 0 0,2-8-105 0 0,0 1 0 0 0,0-1 0 0 0,-1 1 0 0 0,1-1 0 0 0,-1 1 0 0 0,1-1 0 0 0,-1 1-1 0 0,1-1 1 0 0,-1 0 0 0 0,0 1 0 0 0,1-1 0 0 0,-1 0 0 0 0,0 1 0 0 0,0-1 0 0 0,0 0 0 0 0,0 0 0 0 0,0 0 0 0 0,-1 0-1 0 0,1 0 1 0 0,0 0 0 0 0,-2 1 0 0 0,1-1 2 0 0,1 0-1 0 0,0 0 1 0 0,0 0-1 0 0,-1 1 1 0 0,1-1-1 0 0,0 0 1 0 0,0 1-1 0 0,0-1 1 0 0,1 0-1 0 0,-2 3 1 0 0,-8 9 137 0 0,10-13-164 0 0,-13 15 321 0 0,12-15-281 0 0,1 1 1 0 0,-1 0-1 0 0,1-1 1 0 0,-1 1-1 0 0,1 0 1 0 0,0 0-1 0 0,-1 0 1 0 0,1-1-1 0 0,0 1 1 0 0,0 0-1 0 0,-1 0 1 0 0,1 0-1 0 0,0 0 1 0 0,0 0-1 0 0,0-1 1 0 0,0 1-1 0 0,0 0 1 0 0,0 0-1 0 0,0 0 1 0 0,1 1 0 0 0,-1-2-39 0 0,0 1 0 0 0,0-1 1 0 0,0 1-1 0 0,0-1 0 0 0,0 1 1 0 0,0-1-1 0 0,1 0 0 0 0,-1 1 1 0 0,0-1-1 0 0,0 1 0 0 0,1-1 1 0 0,-1 0-1 0 0,0 1 0 0 0,0-1 1 0 0,1 1-1 0 0,-1-1 0 0 0,0 0 1 0 0,1 1-1 0 0,-1-1 0 0 0,1 0 1 0 0,-1 0-1 0 0,0 1 0 0 0,1-1 0 0 0,-1 0 1 0 0,1 0-1 0 0,-1 0 0 0 0,1 0 1 0 0,-1 1-1 0 0,1-1 0 0 0,-1 0 1 0 0,0 0-1 0 0,1 0 0 0 0,0 0 1 0 0,0 0-2 0 0,40 16-12 0 0,-34-13-22 0 0,1 2 1 0 0,3 7 36 0 0,3 2 58 0 0,-11-11 18 0 0,-1-1-47 0 0,0 0 1 0 0,-1 0-1 0 0,1 0 1 0 0,0 0-1 0 0,-1 1 1 0 0,0-1-1 0 0,2 5 1 0 0,-2-3-26 0 0,1 0 1 0 0,-2 0 0 0 0,1 1 0 0 0,-1-1 0 0 0,1 1-1 0 0,-1-1 1 0 0,0 0 0 0 0,-1 7 0 0 0,0-8 6 0 0,1 12 43 0 0,0-14 19 0 0,-3 18 240 0 0,1-12-294 0 0,-2 2 34 0 0,4-4-61 0 0,0-1 10 0 0,0-3-4 0 0,0-1 0 0 0,0 1 0 0 0,0-1 0 0 0,0 1 0 0 0,0-1 0 0 0,1 0 0 0 0,-1 1 0 0 0,0-1 0 0 0,0 1 0 0 0,0-1 0 0 0,0 1 0 0 0,0-1 0 0 0,1 0 0 0 0,-1 1 0 0 0,0-1 0 0 0,0 0 0 0 0,1 1 0 0 0,-1-1 0 0 0,0 0 0 0 0,1 1 0 0 0,-1-1 0 0 0,0 0 0 0 0,1 0 0 0 0,-1 1 0 0 0,0-1 0 0 0,1 0 0 0 0,-1 0 0 0 0,1 1 0 0 0,-1-1 0 0 0,1 0 0 0 0,0 0 0 0 0,7 5 0 0 0,0-1 0 0 0,0 0 0 0 0,-3 1-14 0 0,-4-4-34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10967 0 0,'0'2'304'0'0,"0"1"0"0"0,0-1 0 0 0,-1 0 0 0 0,1 1 0 0 0,-1-1 0 0 0,1 0-1 0 0,-1 1 1 0 0,0-1 0 0 0,1 0 0 0 0,-1 0 0 0 0,0 0 0 0 0,-1 0 0 0 0,1 0 0 0 0,0 0-1 0 0,-1 0 1 0 0,1 0 0 0 0,-1-1 0 0 0,1 1 0 0 0,-1 0 0 0 0,0-1 0 0 0,-2 3 0 0 0,3-4-30 0 0,-12 16 822 0 0,12-15-555 0 0,-1 1-1950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5407 0 0,'0'0'416'0'0,"6"9"2872"0"0,-7-7-2638 0 0,0 0 0 0 0,0-1 0 0 0,0 1 0 0 0,0 0 0 0 0,1 0 0 0 0,-1 0 0 0 0,1-1 0 0 0,-1 1 0 0 0,0 4 0 0 0,1 0-474 0 0,1 0 0 0 0,-1 0 0 0 0,3 12 0 0 0,2 14 212 0 0,-3-12-203 0 0,0 8 6 0 0,-3-22-174 0 0,2 0-1 0 0,-1 0 0 0 0,1-1 0 0 0,1 9 1 0 0,-1-10-9 0 0,0 1-1 0 0,0 0 1 0 0,-1 0 0 0 0,1 0 0 0 0,-1-1 0 0 0,0 1-1 0 0,-2 9 1 0 0,-3 21-1002 0 0,5-33 159 0 0,-5-22-13080 0 0,5 14 12955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1253 1 7511 0 0,'0'0'582'0'0,"-12"9"1711"0"0,7-8-1784 0 0,1 0 0 0 0,-1 0 0 0 0,0-1 0 0 0,1 0-1 0 0,-10 0 1 0 0,-13 4 1683 0 0,25-4-2100 0 0,-1 0-1 0 0,1 0 0 0 0,-1 0 1 0 0,1 1-1 0 0,-1-1 0 0 0,1 1 1 0 0,-1 0-1 0 0,1 0 0 0 0,0 0 1 0 0,-1 0-1 0 0,1 0 0 0 0,-3 2 1 0 0,2-1 11 0 0,0-1 1 0 0,0 1-1 0 0,1-1 1 0 0,-1 0-1 0 0,0 0 1 0 0,-6 1-1 0 0,-41 14 761 0 0,48-15-823 0 0,-1-1 0 0 0,1 1-1 0 0,0 0 1 0 0,0 0 0 0 0,0 0 0 0 0,0 0-1 0 0,-3 2 1 0 0,-7 4 145 0 0,3-1-48 0 0,8-5-124 0 0,1 0 1 0 0,-1-1-1 0 0,0 1 1 0 0,0 0-1 0 0,0-1 1 0 0,1 1-1 0 0,-1-1 1 0 0,0 1 0 0 0,0-1-1 0 0,0 1 1 0 0,-2-1-1 0 0,0 1 13 0 0,2-1-16 0 0,0 0 0 0 0,0 0 0 0 0,0 1 0 0 0,0-1 0 0 0,0 0 0 0 0,0 0-1 0 0,0 1 1 0 0,0-1 0 0 0,0 1 0 0 0,0-1 0 0 0,0 1 0 0 0,1-1 0 0 0,-1 1 0 0 0,0-1 0 0 0,0 1 0 0 0,1 0 0 0 0,-1-1-1 0 0,0 1 1 0 0,1 0 0 0 0,-2 1 0 0 0,-6 5 78 0 0,7-7-82 0 0,0 0 0 0 0,1 0 1 0 0,-1 1-1 0 0,1-1 0 0 0,-1 0 1 0 0,1 1-1 0 0,-1-1 0 0 0,1 1 1 0 0,-1-1-1 0 0,1 0 0 0 0,-1 1 1 0 0,1-1-1 0 0,0 1 0 0 0,-1-1 1 0 0,1 1-1 0 0,-1 0 1 0 0,-20 23 144 0 0,9-15-127 0 0,-10 16 151 0 0,4-2 169 0 0,-19 24-233 0 0,26-32-17 0 0,8-10-62 0 0,0 0 0 0 0,0 0-1 0 0,-1 0 1 0 0,-4 4 0 0 0,8-8-31 0 0,0-1 0 0 0,0 1 0 0 0,-1-1 0 0 0,1 0 0 0 0,0 1 0 0 0,0-1 0 0 0,0 0 0 0 0,-1 1 0 0 0,1-1 0 0 0,0 0 0 0 0,-1 0 0 0 0,1 1 0 0 0,0-1 0 0 0,0 0 0 0 0,-1 0 0 0 0,1 1 0 0 0,0-1 0 0 0,-1 0 0 0 0,1 0 0 0 0,0 0 0 0 0,-1 0 0 0 0,1 1 0 0 0,-1-1 0 0 0,1 0 0 0 0,0 0 0 0 0,-1 0 0 0 0,0 0 0 0 0,1 0-3 0 0,-1 0 1 0 0,1 0 0 0 0,0 0 0 0 0,-1 0 0 0 0,1 0 0 0 0,0 0 0 0 0,-1 0 0 0 0,1 0 0 0 0,-1 0 0 0 0,1 1 0 0 0,0-1 0 0 0,0 0-1 0 0,-1 0 1 0 0,1 0 0 0 0,0 1 0 0 0,-1-1 0 0 0,1 0 0 0 0,0 0 0 0 0,0 1 0 0 0,-1-1 0 0 0,1 0 0 0 0,0 0 0 0 0,0 1 0 0 0,-1-1 0 0 0,1 0-1 0 0,0 1 1 0 0,0-1 0 0 0,0 1 0 0 0,-1-1 0 0 0,0 2 0 0 0,-1 0 0 0 0,0-1 0 0 0,1 1 0 0 0,-1 0 0 0 0,1 0 0 0 0,0 0 0 0 0,0 1 0 0 0,-1-1 0 0 0,1 0 0 0 0,-1 4 0 0 0,-12 21 54 0 0,0 0-44 0 0,-3-2-10 0 0,-2 5 0 0 0,18-29 0 0 0,1 0 0 0 0,-1 1 0 0 0,0-1 0 0 0,0 0 0 0 0,0 0 0 0 0,0 0 0 0 0,0 0 0 0 0,0 0 0 0 0,-2 1 0 0 0,2-1 0 0 0,0 0 0 0 0,0-1 0 0 0,0 1 0 0 0,0 0 0 0 0,0 0 0 0 0,0 1 0 0 0,0-1 0 0 0,0 0 0 0 0,0 0 0 0 0,1 0 0 0 0,-2 2 0 0 0,-7 10-3 0 0,7-12 13 0 0,1 0-1 0 0,0 0 1 0 0,0 0 0 0 0,0 0-1 0 0,0 0 1 0 0,1 1-1 0 0,-1-1 1 0 0,0 0 0 0 0,0 1-1 0 0,0 2 1 0 0,0-2 16 0 0,0 0-1 0 0,0 1 1 0 0,-1-1 0 0 0,1 0-1 0 0,0 0 1 0 0,-1 0 0 0 0,1 0-1 0 0,-1-1 1 0 0,0 1 0 0 0,-2 2-1 0 0,2-2-8 0 0,0-1-1 0 0,0 1 0 0 0,0 0 0 0 0,1 0 0 0 0,-1 0 0 0 0,1 0 0 0 0,-1 1 1 0 0,1-1-1 0 0,-2 3 0 0 0,-5 13-30 0 0,-2 6-39 0 0,4-9 53 0 0,5-14 0 0 0,0 1 0 0 0,0-1 0 0 0,1 0 0 0 0,-1 1 0 0 0,1-1 0 0 0,-1 1 0 0 0,1-1 0 0 0,0 1 0 0 0,-1-1 0 0 0,1 1 0 0 0,0-1 0 0 0,0 3 0 0 0,0-1 6 0 0,-1 0 1 0 0,1 0-1 0 0,-1 0 0 0 0,0 0 1 0 0,0 0-1 0 0,0 0 0 0 0,-1 0 1 0 0,-1 3-1 0 0,-2 5 17 0 0,-22 33-23 0 0,15-26 0 0 0,10-16 0 0 0,0 1 0 0 0,0-1 0 0 0,0 1 0 0 0,1 0 0 0 0,0-1 0 0 0,-1 1 0 0 0,0 3 0 0 0,1-4 0 0 0,0 1 0 0 0,0-1 0 0 0,0 0-1 0 0,-1 0 1 0 0,1 0 0 0 0,-3 3 0 0 0,-7 12 17 0 0,5-4 68 0 0,0 4 17 0 0,-3 12 15 0 0,-1-8-63 0 0,10-19-52 0 0,-1-1 0 0 0,1 0 1 0 0,0 1-1 0 0,0-1 0 0 0,-1 0 1 0 0,1 0-1 0 0,-1 1 1 0 0,1-1-1 0 0,-1 0 0 0 0,0 0 1 0 0,1 0-1 0 0,-2 2 1 0 0,-2 5 30 0 0,1 3-31 0 0,-1 0 0 0 0,1 1 0 0 0,-2-1 0 0 0,-5 11 0 0 0,0 17-2 0 0,7-33 0 0 0,0 1 0 0 0,0-1 0 0 0,1 1 0 0 0,0 0 0 0 0,-1 9 0 0 0,-11 10 144 0 0,7-10-61 0 0,-6 8-54 0 0,-2 6-29 0 0,-7-3 75 0 0,9-5-22 0 0,-25 16 11 0 0,37-37-64 0 0,-1 1 0 0 0,1 0 0 0 0,-1-1 0 0 0,1 1 0 0 0,0 0 0 0 0,-1-1 0 0 0,0 5 0 0 0,-9 9 0 0 0,-16 23 11 0 0,20-23 68 0 0,7-14-73 0 0,-1 1 0 0 0,1-1 0 0 0,-1 1 0 0 0,1-1 0 0 0,-1 1 0 0 0,0-1 0 0 0,0 0 0 0 0,-1 3 0 0 0,-3 1 18 0 0,4-4-15 0 0,-1 0 0 0 0,1 1 0 0 0,0-1 1 0 0,-1 1-1 0 0,1-1 0 0 0,0 1 0 0 0,0-1 1 0 0,0 1-1 0 0,0 0 0 0 0,1 0 1 0 0,-1-1-1 0 0,0 4 0 0 0,-6 8 24 0 0,1 2 6 0 0,-7 36-39 0 0,13-49 0 0 0,-1-1 0 0 0,1 1 0 0 0,-1-1 0 0 0,1 1 0 0 0,-1-1 0 0 0,0 1 0 0 0,0-1 0 0 0,1 0 0 0 0,-1 1 0 0 0,-2 0 0 0 0,-5 11 0 0 0,7-10 0 0 0,0 0 0 0 0,0 1 0 0 0,0-2 0 0 0,-1 1 0 0 0,1 0 0 0 0,-1 0 0 0 0,0 0 0 0 0,-4 4 0 0 0,4-4 0 0 0,0 0 0 0 0,0 0 0 0 0,0 0 0 0 0,1 1 0 0 0,-1-1 0 0 0,1 1 0 0 0,-2 4 0 0 0,2-3 0 0 0,-1-1 0 0 0,1 0 0 0 0,-1 0 0 0 0,-4 8 0 0 0,-2 1 126 0 0,-13 26 1 0 0,4-5 15 0 0,4-7-114 0 0,9-18-19 0 0,0 0-1 0 0,-8 12 0 0 0,9-15-7 0 0,0 0-1 0 0,0 0 0 0 0,1 0 1 0 0,-2 8-1 0 0,-1 2-13 0 0,3-11 13 0 0,0 0 0 0 0,0-1 0 0 0,1 1 0 0 0,0 0 0 0 0,0 1 0 0 0,0 8-1 0 0,0-7 4 0 0,1-1 0 0 0,-1 0 0 0 0,-4 13 0 0 0,-2 13-3 0 0,5-17 0 0 0,-15 19-5 0 0,16-33-125 0 0,0-13-9989 0 0,0 11 9599 0 0,1 0 0 0 0,-1 0 0 0 0,0-1 0 0 0,-2-4-1642 0 0,3 5 1550 0 0,-1-6-835 0 0,5-5-4678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0 7511 0 0,'0'0'3842'0'0,"-12"11"-770"0"0,-19 6-1434 0 0,-17 10-582 0 0,-12-6 168 0 0,-6-2-478 0 0,37-13-290 0 0,18-3-259 0 0,0 0 1 0 0,-1-1 0 0 0,-22 0-1 0 0,-3 3-6 0 0,23-3-84 0 0,4-1-55 0 0,0 0 0 0 0,0 1 0 0 0,0 0 0 0 0,1 1 0 0 0,-14 5 0 0 0,-1 1 297 0 0,24-9-347 0 0,0 0 1 0 0,0 0-1 0 0,-1 1 0 0 0,1-1 1 0 0,0 0-1 0 0,-1 0 0 0 0,1 0 1 0 0,0 0-1 0 0,-1 1 1 0 0,1-1-1 0 0,0 0 0 0 0,-1 0 1 0 0,1 0-1 0 0,-1 0 1 0 0,1 0-1 0 0,0 0 0 0 0,-1 0 1 0 0,1 0-1 0 0,0 0 0 0 0,-1 0 1 0 0,1 0-1 0 0,-1 0 1 0 0,-1-1 5 0 0,1 1 1 0 0,-1 0-1 0 0,1 0 1 0 0,-1 0-1 0 0,1 0 1 0 0,-1 0-1 0 0,0 0 1 0 0,1 1-1 0 0,-3 0 1 0 0,-27 10 4 0 0,30-11-4 0 0,0 0 1 0 0,-1 0-1 0 0,1 0 0 0 0,-1 0 0 0 0,1 0 0 0 0,0 0 1 0 0,-1 1-1 0 0,1-1 0 0 0,0 1 0 0 0,0-1 0 0 0,-1 1 0 0 0,1-1 1 0 0,-2 2-1 0 0,-3 1 54 0 0,-6 0 56 0 0,7-1-105 0 0,1-1 0 0 0,0 0 0 0 0,0 0 0 0 0,0 0 0 0 0,-8-1 0 0 0,-18 8 279 0 0,2-5-125 0 0,24-3-162 0 0,-1 1-1 0 0,1-1 1 0 0,0 0 0 0 0,-1 0 0 0 0,1 0-1 0 0,-6-2 1 0 0,-21 3-6 0 0,29-1 4 0 0,0-1 0 0 0,0 1-1 0 0,1 0 1 0 0,-1 0 0 0 0,0 0 0 0 0,0 0 0 0 0,0 0-1 0 0,1 0 1 0 0,-1 0 0 0 0,0 1 0 0 0,0-1-1 0 0,-1 1 1 0 0,2-1 0 0 0,-3 2 14 0 0,-1-1 0 0 0,1-1 0 0 0,-1 1-1 0 0,0-1 1 0 0,0 1 0 0 0,1-1-1 0 0,-10-2 1 0 0,-3 2 99 0 0,5 1-45 0 0,9 1-74 0 0,1-1 4 0 0,-49 5 158 0 0,18-5 32 0 0,23-2-168 0 0,0 0 0 0 0,0 0 0 0 0,0 1 0 0 0,-15 2 0 0 0,-9-2-24 0 0,32-1 0 0 0,-1 1 0 0 0,1 0 0 0 0,0 0 0 0 0,0 0 0 0 0,-1 0 0 0 0,1 0 0 0 0,0 0 0 0 0,0 1 0 0 0,-1-1 0 0 0,1 1 0 0 0,0 0 0 0 0,-2 0 0 0 0,3 0 0 0 0,-18-1 0 0 0,13 0 0 0 0,0-1 0 0 0,1 1 0 0 0,-1 0 0 0 0,-6 2 0 0 0,-58 4 0 0 0,69-6 0 0 0,0 0 0 0 0,0 0 0 0 0,0 0 0 0 0,0 0 0 0 0,-1 0 0 0 0,1 0 0 0 0,0 0 0 0 0,0 0 0 0 0,0 1 0 0 0,0-1 0 0 0,0 0 0 0 0,1 1 0 0 0,-1-1 0 0 0,0 1 0 0 0,0-1 0 0 0,-1 2 0 0 0,-3 1 0 0 0,-36 7 0 0 0,35-7 0 0 0,5-2 0 0 0,0 0 0 0 0,0-1 0 0 0,0 1 0 0 0,0 0 0 0 0,0-1 0 0 0,-1 1 0 0 0,1-1 0 0 0,0 0 0 0 0,0 1 0 0 0,-1-1 0 0 0,1 0 0 0 0,0 0 0 0 0,-1 0 0 0 0,-1 0 0 0 0,-33 6 0 0 0,12-1 0 0 0,12-3 0 0 0,-8 6 0 0 0,13-7 0 0 0,-1-4 0 0 0,0-1-21 0 0,6 3-82 0 0,16 11 107 0 0,-9-4-4 0 0,15 23 49 0 0,7 6-122 0 0,-11-14 73 0 0,-12-15 0 0 0,1 0 0 0 0,1 0 0 0 0,7 6 0 0 0,-12-11 0 0 0,19 26 64 0 0,-12-19-64 0 0,-7-5 0 0 0,-2-3 0 0 0,1 1 0 0 0,0-1 0 0 0,0 1 0 0 0,0 0 0 0 0,0-1 0 0 0,0 1 0 0 0,0-1 0 0 0,0 1 0 0 0,0-1 0 0 0,0 1 0 0 0,0-1 0 0 0,0 1 0 0 0,0-1 0 0 0,0 1 0 0 0,0-1 0 0 0,0 1 0 0 0,1-1 0 0 0,-1 2 0 0 0,7 15 0 0 0,0 14 0 0 0,0-24 0 0 0,-2 1 11 0 0,0 6 26 0 0,-2 0-21 0 0,2 12-16 0 0,-5-20 0 0 0,1 0 0 0 0,-1 0 0 0 0,-2 11 0 0 0,2 11 0 0 0,0-22 8 0 0,-1 1 0 0 0,0-1 0 0 0,0 1 0 0 0,0-1 0 0 0,-1 0-1 0 0,0 0 1 0 0,0 0 0 0 0,-3 7 0 0 0,1-2 9 0 0,-18 51 63 0 0,21-60-80 0 0,0 1 0 0 0,0 0 0 0 0,0 0 0 0 0,0-1 0 0 0,0 1 0 0 0,-1-1 0 0 0,-1 3 0 0 0,1-2 0 0 0,0 1 0 0 0,0-1 0 0 0,1 0 0 0 0,-1 1 0 0 0,1-1 0 0 0,0 1 0 0 0,-1-1 0 0 0,1 5 0 0 0,1-7 0 0 0,0 0-5 0 0,-1 0-1 0 0,1 0 1 0 0,0 0-1 0 0,-1 0 1 0 0,1 0-1 0 0,0 0 1 0 0,-1 0-1 0 0,1 0 1 0 0,-1 0-1 0 0,0 0 1 0 0,1 0-1 0 0,-1 0 1 0 0,0 0-1 0 0,1 0 1 0 0,-3 1-1 0 0,-13 32 78 0 0,14-29-56 0 0,-6 5 147 0 0,-6 6-242 0 0,3-3-6 0 0,8-10 76 0 0,1 0 1 0 0,-1 0-1 0 0,1 0 1 0 0,-1 0-1 0 0,1 1 1 0 0,0-1-1 0 0,-2 7 1 0 0,3-8-75 0 0,0-1 0 0 0,0 1 0 0 0,0-1 0 0 0,0 1 0 0 0,0-1 0 0 0,0 1 1 0 0,0-1-1 0 0,-1 1 0 0 0,1-1 0 0 0,0 0 0 0 0,-1 0 0 0 0,1 0 0 0 0,-1 0 0 0 0,0 0 0 0 0,1 0 1 0 0,-1 0-1 0 0,-1 0 0 0 0,1 0-244 0 0,2-2-150 0 0,0 0 363 0 0,0 0 1 0 0,-1 0-1 0 0,1 0 1 0 0,-1 0-1 0 0,1 1 1 0 0,-1-1 0 0 0,1 0-1 0 0,-1 0 1 0 0,1 1-1 0 0,-1-1 1 0 0,-1-1-1 0 0,-6-9-876 0 0,2-11-2508 0 0,-3-19-2461 0 0,3 18 2294 0 0,5 19 2984 0 0,0 0 0 0 0,-1 0 1 0 0,2-1-1 0 0,-1 1 0 0 0,0-5 0 0 0,2-7-227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5927 0 0,'0'0'7879'0'0,"1"1"-7774"0"0,1 1-110 0 0,1 2 139 0 0,-1 0 0 0 0,1 0 0 0 0,-1 0 0 0 0,0 0 0 0 0,0 0 1 0 0,0 0-1 0 0,-1 1 0 0 0,1-1 0 0 0,0 7 0 0 0,-1-4 85 0 0,0-1 0 0 0,1 0-1 0 0,4 11 1 0 0,-7 10 402 0 0,-1-14-475 0 0,1 1 1 0 0,0-1-1 0 0,1 0 0 0 0,0 0 0 0 0,1 0 1 0 0,1 1-1 0 0,0-1 0 0 0,6 20 0 0 0,-1-2 84 0 0,-4-21-94 0 0,0 0 0 0 0,3 19 0 0 0,-1-2 54 0 0,-4-24-166 0 0,-1 1 0 0 0,1-1 0 0 0,-1 1 0 0 0,0-1 0 0 0,0 1 0 0 0,0-1 0 0 0,-1 6 1 0 0,0 27-2 0 0,1-31 14 0 0,0 0-1 0 0,0-1 1 0 0,-1 1-1 0 0,1 0 0 0 0,-1-1 1 0 0,0 1-1 0 0,-1 0 1 0 0,-2 7-1 0 0,1 4 47 0 0,-18 40 410 0 0,8-26-429 0 0,13-28-62 0 0,-1 1-4 0 0,-12 10 50 0 0,9-9-122 0 0,3-3-64 0 0,-4-19-5555 0 0,5 17 5395 0 0,0 0 0 0 0,-1-1 0 0 0,1 1 0 0 0,0-1 0 0 0,0 1 0 0 0,0 0 0 0 0,0-1 0 0 0,0 1 0 0 0,1-2 0 0 0,0-13-3706 0 0,-3 9 2420 0 0,-1-13-2511 0 0,5 7 3079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542 652 5927 0 0,'0'0'458'0'0,"14"-10"1220"0"0,-2-7 378 0 0,1-6-216 0 0,-2-2-608 0 0,-4 1-589 0 0,-5 20-505 0 0,0 1 1 0 0,-1-1-1 0 0,0 0 0 0 0,0 0 0 0 0,1-7 0 0 0,2-12 585 0 0,-3 19-633 0 0,0 0 0 0 0,0 0 0 0 0,0 1 0 0 0,-1-1 0 0 0,0 0-1 0 0,0-5 1 0 0,-2-54 574 0 0,0 56-546 0 0,0 0 0 0 0,-1 0 0 0 0,0 0 0 0 0,-6-11 0 0 0,4 10-172 0 0,2 2 133 0 0,-1 0-1 0 0,0 0 0 0 0,-1 1 0 0 0,-7-8 1 0 0,-11-15-15 0 0,16 19-12 0 0,0 1 0 0 0,-11-10 0 0 0,-2-3 102 0 0,-11-12-26 0 0,3-5-38 0 0,15 27-90 0 0,-1 1 0 0 0,-20-13 0 0 0,-9-2 176 0 0,41 24-185 0 0,0 0-1 0 0,0 0 0 0 0,0 1 0 0 0,0-1 1 0 0,-1 1-1 0 0,1-1 0 0 0,-4 1 1 0 0,-2-1 6 0 0,-35-10-57 0 0,39 11 107 0 0,3 0-46 0 0,-1-1 0 0 0,0 1 0 0 0,0-1-1 0 0,0 0 1 0 0,0 0 0 0 0,0 1 0 0 0,1-1-1 0 0,-1 0 1 0 0,0 0 0 0 0,1-1 0 0 0,-1 1-1 0 0,1 0 1 0 0,-1 0 0 0 0,1-1 0 0 0,0 1-1 0 0,-3-4 1 0 0,1 0 3 0 0,-1-1-1 0 0,1 0 0 0 0,0 0 1 0 0,0 0-1 0 0,-2-11 1 0 0,3 13-25 0 0,0 1 21 0 0,-2 3 0 0 0,-1 1 0 0 0,0 0 0 0 0,-27 15 124 0 0,10-5-150 0 0,21-11 19 0 0,0 0 0 0 0,0 1 0 0 0,0-1 0 0 0,0 0 0 0 0,0 1 0 0 0,1-1 0 0 0,-1 1 0 0 0,0 0 0 0 0,0-1 0 0 0,1 1 0 0 0,-1 0 0 0 0,0-1 0 0 0,1 1 0 0 0,-2 1 0 0 0,2-1 7 0 0,-1 0 1 0 0,1-1 0 0 0,-1 1-1 0 0,0 0 1 0 0,1-1-1 0 0,-1 1 1 0 0,0 0-1 0 0,1-1 1 0 0,-1 1 0 0 0,0-1-1 0 0,0 1 1 0 0,-1-1-1 0 0,-18 8-72 0 0,20-8 74 0 0,0 0 0 0 0,-1 0 0 0 0,1 0 0 0 0,0 0 0 0 0,-1 0 0 0 0,1 1 0 0 0,0-1 0 0 0,-1 0 0 0 0,1 0 0 0 0,0 0 0 0 0,-1 0 0 0 0,1 0 0 0 0,0 1 0 0 0,0-1 0 0 0,-1 0 0 0 0,1 0 0 0 0,0 1 0 0 0,0-1 0 0 0,-1 0 0 0 0,1 0 0 0 0,0 1 0 0 0,0-1 0 0 0,0 0 0 0 0,-1 1 0 0 0,1-1 0 0 0,0 0 0 0 0,0 0 0 0 0,0 1 0 0 0,0-1 0 0 0,-4 3 26 0 0,2-2-13 0 0,-1 0 0 0 0,0 0 0 0 0,1 0 0 0 0,-1 0 0 0 0,1 0 0 0 0,-4 3 0 0 0,2-2 0 0 0,0 0 0 0 0,1-1 0 0 0,-1 1 0 0 0,0 0 0 0 0,0-1-1 0 0,0 0 1 0 0,-6 1 0 0 0,10-2-18 0 0,0 0 1 0 0,-1 0-1 0 0,1 0 0 0 0,0 0 0 0 0,0 0 1 0 0,-1 0-1 0 0,1 0 0 0 0,0 0 0 0 0,-1 0 0 0 0,1 0 1 0 0,0 1-1 0 0,-1-1 0 0 0,1 0 0 0 0,0 0 1 0 0,0 0-1 0 0,-1 0 0 0 0,1 0 0 0 0,0 1 0 0 0,0-1 1 0 0,-1 0-1 0 0,1 0 0 0 0,0 1 0 0 0,0-1 1 0 0,-1 0-1 0 0,1 0 0 0 0,0 1 0 0 0,0-1 0 0 0,0 0 1 0 0,0 0-1 0 0,0 1 0 0 0,-1-1 0 0 0,1 1 1 0 0,-4 3-20 0 0,4-1 385 0 0,3-37-14848 0 0,-4 14 11230 0 0,2 12 2673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121 6335 0 0,'0'0'8170'0'0,"-11"3"-7140"0"0,8-3-865 0 0,-2 1 8 0 0,-1-1 1 0 0,1 1-1 0 0,0-1 0 0 0,-1 0 1 0 0,1-1-1 0 0,-1 1 1 0 0,-6-2-1 0 0,1-1 28 0 0,1 1 0 0 0,-20 0 0 0 0,19 1 65 0 0,-1 0 0 0 0,-12-3-1 0 0,23 4-177 0 0,-72-8 1307 0 0,58 5-1316 0 0,13 3 43 0 0,-4-1 73 0 0,-9-3-38 0 0,7 2-125 0 0,2 1 55 0 0,5 0-67 0 0,0 1 0 0 0,0 0 1 0 0,0-1-1 0 0,-1 1 0 0 0,1-1 0 0 0,0 1 0 0 0,0-1 0 0 0,0 0 0 0 0,0 1 1 0 0,-2-3-1 0 0,-4-2 41 0 0,4 2-52 0 0,-13-8-8 0 0,2 5-1 0 0,1 2 0 0 0,-3 0 11 0 0,7-1 136 0 0,8 3-129 0 0,-1 1 0 0 0,1 0-1 0 0,0 0 1 0 0,-1 0-1 0 0,1 0 1 0 0,-1 0 0 0 0,1 0-1 0 0,-1 0 1 0 0,0 0 0 0 0,-2 0-1 0 0,-25-9-6 0 0,21 7 32 0 0,-11-1 21 0 0,17 4-64 0 0,1-1 1 0 0,-1 0 0 0 0,0 1 0 0 0,1-1-1 0 0,-1 1 1 0 0,0-1 0 0 0,0 1 0 0 0,1 0-1 0 0,-1 0 1 0 0,0 0 0 0 0,0 0 0 0 0,-3 1-1 0 0,-2-1 15 0 0,4 0 18 0 0,-1 0 2 0 0,0-1 1 0 0,1 0-1 0 0,-1 1 0 0 0,0-1 0 0 0,1 0 0 0 0,-5-2 0 0 0,5 2-25 0 0,0 1-1 0 0,0-1 0 0 0,0 1 1 0 0,0 0-1 0 0,0 0 0 0 0,0 0 1 0 0,-5 0-1 0 0,-46 0 311 0 0,41 1-288 0 0,-2-3 11 0 0,-21-1 74 0 0,-4 9-117 0 0,9 2 0 0 0,6 0 0 0 0,-7-8 0 0 0,11-3-22 0 0,16 2 66 0 0,-1 0 0 0 0,1 1 0 0 0,0-1 0 0 0,0 1 1 0 0,-9 1-1 0 0,6-1-120 0 0,4 0 54 0 0,1 0 0 0 0,-1 0 0 0 0,0 0 0 0 0,1 1 0 0 0,-8 1 0 0 0,6 0 21 0 0,0-1 0 0 0,-1 1 0 0 0,1-1 0 0 0,0 0 0 0 0,-1-1-1 0 0,1 0 1 0 0,-1 1 0 0 0,1-2 0 0 0,-10 0 0 0 0,14 1 1 0 0,-2-1 0 0 0,-1 0 0 0 0,1 1 0 0 0,0 0 0 0 0,0 0 0 0 0,0 0 0 0 0,-1 0 0 0 0,-5 1 0 0 0,7 0 0 0 0,-1 1-1 0 0,0-1 0 0 0,1 1 1 0 0,-1-1-1 0 0,1 1 0 0 0,-3 2 1 0 0,4-3-6 0 0,-10 6-50 0 0,-1 0 58 0 0,-9 8-66 0 0,14-9 45 0 0,0 0 0 0 0,0 0 0 0 0,0 1-1 0 0,-8 12 1 0 0,14-17 7 0 0,0 0-1 0 0,0-1 0 0 0,0 1 1 0 0,1 0-1 0 0,-1 0 1 0 0,1 0-1 0 0,-1 0 1 0 0,1 0-1 0 0,0-1 0 0 0,0 1 1 0 0,0 4-1 0 0,0-4-7 0 0,0-1 17 0 0,0 0-1 0 0,0 0 1 0 0,0 0-1 0 0,0 0 0 0 0,1 0 1 0 0,-1 0-1 0 0,0 0 1 0 0,0 0-1 0 0,1 0 0 0 0,-1 0 1 0 0,1 0-1 0 0,-1 0 1 0 0,1 0-1 0 0,-1 0 0 0 0,2 1 1 0 0,3 2-3 0 0,0 1-37 0 0,3 3 36 0 0,-8-8 11 0 0,21 10-128 0 0,-16-8-38 0 0,-1 1 184 0 0,0-1-1 0 0,0 0 1 0 0,1 0 0 0 0,-1 0-1 0 0,1-1 1 0 0,-1 1 0 0 0,1-1-1 0 0,-1 0 1 0 0,1-1 0 0 0,6 1-1 0 0,2-2-22 0 0,2-1 13 0 0,6 1 41 0 0,-2 2-53 0 0,-12-2 0 0 0,-5 0 0 0 0,-1 1 0 0 0,1 0 0 0 0,0 0 0 0 0,-1-1 0 0 0,1 1 0 0 0,-1 0 0 0 0,1 1 0 0 0,0-1 0 0 0,-1 0 0 0 0,3 1 0 0 0,-1 1 0 0 0,0-1 0 0 0,20-1 0 0 0,18 0 0 0 0,-10 5 54 0 0,8 5-44 0 0,-23-5-15 0 0,-11-3-4 0 0,0 1 1 0 0,1-2 0 0 0,-1 1-1 0 0,1-1 1 0 0,0 0 0 0 0,0 0-1 0 0,8 0 1 0 0,-3-2 45 0 0,2-3-2 0 0,-6 4-3 0 0,0 0 0 0 0,0 0 0 0 0,-1 0 0 0 0,10 2 0 0 0,-14-2 29 0 0,13 4-198 0 0,9 1 213 0 0,-22-4-42 0 0,20 0 92 0 0,28 2-4233 0 0,-41-2 3313 0 0,-8-1 13 0 0,2 0-1083 0 0,11-3-1469 0 0,-13 3 3008 0 0,-1-1 0 0 0,1 1 0 0 0,0 0 0 0 0,-1-1 0 0 0,1 1 0 0 0,-1-1 0 0 0,1 1 0 0 0,-1 0 0 0 0,1-1 0 0 0,-1 0 0 0 0,1 1-1 0 0,-1-1 1 0 0,0 1 0 0 0,1-1 0 0 0,-1 1 0 0 0,0-1 0 0 0,1 0 0 0 0,-1 1 0 0 0,0-1 0 0 0,1 0 0 0 0,1-4-2538 0 0,1 0 1759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0 5151 0 0,'0'0'396'0'0,"-1"1"-165"0"0,1 0 0 0 0,-1 0-1 0 0,1-1 1 0 0,-1 1-1 0 0,1 0 1 0 0,-1-1 0 0 0,1 1-1 0 0,-1-1 1 0 0,0 1-1 0 0,1 0 1 0 0,-1-1 0 0 0,0 0-1 0 0,1 1 1 0 0,-1-1-1 0 0,0 1 1 0 0,0-1 0 0 0,1 0-1 0 0,-1 0 1 0 0,0 1-1 0 0,-1-1 1 0 0,1 0 170 0 0,-16 5 2550 0 0,-11 16-1111 0 0,27-21-1727 0 0,-28 14 268 0 0,25-11-186 0 0,2-2-142 0 0,-5 3 77 0 0,0-1 0 0 0,-1 0 0 0 0,1 0 0 0 0,-1 0 0 0 0,1-1 0 0 0,-11 2 0 0 0,5 3 139 0 0,-1-5-66 0 0,11-2-147 0 0,0 1-1 0 0,0-1 1 0 0,0 1 0 0 0,0 0-1 0 0,-1 0 1 0 0,1 0 0 0 0,-4 3-1 0 0,-30 1 345 0 0,12 3 12 0 0,23-6-397 0 0,-1-1 1 0 0,0 0 0 0 0,0 0-1 0 0,0 0 1 0 0,1 0-1 0 0,-1-1 1 0 0,0 1 0 0 0,-4-1-1 0 0,-13 5 333 0 0,-7 4 142 0 0,25-9-424 0 0,2 1-51 0 0,-1-1 0 0 0,1 1 1 0 0,-1-1-1 0 0,0 1 0 0 0,1-1 0 0 0,-1 1 0 0 0,0-1 0 0 0,1 0 1 0 0,-1 1-1 0 0,0-1 0 0 0,0 0 0 0 0,1 1 0 0 0,-1-1 0 0 0,-1 0 0 0 0,-6 3 65 0 0,5 1-68 0 0,-7 3 0 0 0,9-6-3 0 0,0-1 0 0 0,0 0-1 0 0,0 1 1 0 0,0-1 0 0 0,0 1 0 0 0,0 0 0 0 0,0-1 0 0 0,0 1 0 0 0,0 0 0 0 0,0-1 0 0 0,0 1-1 0 0,-1 2 1 0 0,-1 0 4 0 0,0-1-5 0 0,-1 0 0 0 0,1 0 1 0 0,0 0-1 0 0,0 1 0 0 0,1-1 0 0 0,-5 5 1 0 0,6-6-10 0 0,0 0 1 0 0,0 1 0 0 0,-1-1-1 0 0,1 0 1 0 0,0 0-1 0 0,-1 0 1 0 0,1 0-1 0 0,-1 0 1 0 0,0 0 0 0 0,-2 0-1 0 0,0 1 15 0 0,-8 4 132 0 0,-16 19-130 0 0,23-21-16 0 0,-6 9-8 0 0,8-9 5 0 0,1-1-1 0 0,-1-1 1 0 0,0 1-1 0 0,1 0 1 0 0,-1 0 0 0 0,-5 2-1 0 0,6-3 9 0 0,0-1-1 0 0,0 1 1 0 0,0-1-1 0 0,0 1 1 0 0,0 0 0 0 0,1-1-1 0 0,-1 1 1 0 0,1 0-1 0 0,-1 0 1 0 0,1 0-1 0 0,0 1 1 0 0,0-1 0 0 0,-1 2-1 0 0,-2 1-68 0 0,-1-1 48 0 0,1 1 16 0 0,0-1-12 0 0,2-3-36 0 0,1 3 36 0 0,0 2 12 0 0,-6 16 0 0 0,7-22 0 0 0,0 1 0 0 0,0-1 0 0 0,0 0 0 0 0,0 0 0 0 0,0 1 0 0 0,0-1 0 0 0,0 0 0 0 0,0 0 0 0 0,0 1 0 0 0,0-1 0 0 0,0 0 0 0 0,0 0 0 0 0,0 1 0 0 0,1-1 0 0 0,-1 0 0 0 0,0 0 0 0 0,0 1 0 0 0,0-1 0 0 0,0 0 0 0 0,0 0 0 0 0,1 0 0 0 0,-1 0 0 0 0,0 1 0 0 0,0-1 0 0 0,1 0 0 0 0,-1 0 0 0 0,0 0 0 0 0,0 0 0 0 0,0 0 0 0 0,1 0 0 0 0,-1 1 0 0 0,0-1 0 0 0,0 0 0 0 0,1 0 0 0 0,-1 0 0 0 0,0 0 0 0 0,0 0 0 0 0,1 0 0 0 0,-1 0 0 0 0,18 0 0 0 0,7-5 0 0 0,-17 3 0 0 0,0-1 0 0 0,14-7 0 0 0,-13 6-8 0 0,21-9-48 0 0,-29 12 56 0 0,1 1 0 0 0,-1 0 0 0 0,0-1 0 0 0,1 1 0 0 0,-1-1 0 0 0,0 1 0 0 0,0-1 0 0 0,1 1 0 0 0,-1-1 0 0 0,2-2 0 0 0,1 1 0 0 0,20-14 0 0 0,-13 10 0 0 0,-8 4 0 0 0,1 0 0 0 0,-1 0 0 0 0,0 1 0 0 0,1 0 0 0 0,5-2 0 0 0,28-12 0 0 0,-34 14-12 0 0,18-10-2 0 0,4 3-168 0 0,-24 8 53 0 0,4-3-331 0 0,-1-3-133 0 0,-38 5-17306 0 0,33 1 17164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5695 0 0,'0'0'3363'0'0,"-10"16"450"0"0,1-4-2720 0 0,8-11-1008 0 0,1 1-1 0 0,-1-1 1 0 0,0 1 0 0 0,-1-1 0 0 0,1 1 0 0 0,0-1 0 0 0,0 0-1 0 0,-2 2 1 0 0,-4 9 112 0 0,2-3 190 0 0,-2 8 114 0 0,-1 6 318 0 0,10-15-735 0 0,4 9-34 0 0,-5-15-42 0 0,-1 0 0 0 0,1 0 0 0 0,0-1 1 0 0,0 1-1 0 0,0-1 0 0 0,0 1 0 0 0,0-1 1 0 0,0 1-1 0 0,0-1 0 0 0,3 3 0 0 0,-3-4 70 0 0,10 8 148 0 0,-3-6-241 0 0,0 0-1 0 0,0 0 1 0 0,0 0-1 0 0,15-1 1 0 0,-17-1 52 0 0,0-1 0 0 0,0 0 1 0 0,9-3-1 0 0,4-1 79 0 0,-15 4-79 0 0,0 0 0 0 0,1 0-1 0 0,-1 0 1 0 0,0-1 0 0 0,4-1 0 0 0,-2 0-11 0 0,0 0-1 0 0,1 1 1 0 0,9-3 0 0 0,-12 4-26 0 0,1 0 0 0 0,-1-1 0 0 0,0 0 0 0 0,0 0 0 0 0,5-3 0 0 0,15-8 0 0 0,35-13 0 0 0,-18 4-694 0 0,-50 10-6468 0 0,-8-3-1731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6679 0 0,'0'0'514'0'0,"6"14"3007"0"0,-6-13-3357 0 0,0 1 101 0 0,1 0 1 0 0,-1 0-1 0 0,0 0 1 0 0,0 0-1 0 0,0 1 1 0 0,0-1-1 0 0,0 0 1 0 0,-1 3-1 0 0,1-5-161 0 0,3 18 1784 0 0,-2-14-1790 0 0,1-1-1 0 0,0 0 0 0 0,-1 0 1 0 0,1 0-1 0 0,0 0 0 0 0,1 0 1 0 0,-1 0-1 0 0,4 3 0 0 0,-5-6-1 0 0,5 6 0 0 0,1-2-96 0 0,-5-3 16 0 0,0 0 0 0 0,1 0 0 0 0,-1 0 0 0 0,0 0-1 0 0,1 0 1 0 0,-1-1 0 0 0,1 1 0 0 0,-1-1 0 0 0,0 1 0 0 0,1-1-1 0 0,-1 0 1 0 0,1 0 0 0 0,-1 0 0 0 0,1-1 0 0 0,-1 1-1 0 0,1 0 1 0 0,2-2 0 0 0,0 1 53 0 0,0 0 0 0 0,0 0-1 0 0,11 0 1 0 0,15-2 200 0 0,-12-1-250 0 0,0 1-19 0 0,-5 1 0 0 0,0 0 0 0 0,-1-1 0 0 0,0-1 0 0 0,25-10 0 0 0,3-6 75 0 0,-22 13-58 0 0,-9 4-10 0 0,1-1 1 0 0,-1-1-1 0 0,0 1 0 0 0,14-10 0 0 0,-19 10-7 0 0,4-3 0 0 0,0 0 0 0 0,0 0 0 0 0,1 1 0 0 0,0 1 0 0 0,17-8 0 0 0,-27 13 0 0 0,10-3 0 0 0,0 0 0 0 0,0-1 0 0 0,0-1 0 0 0,13-7 0 0 0,2-14 0 0 0,48-26 180 0 0,-29 20-678 0 0,-28 20 52 0 0,3-1-525 0 0,-5 8-4135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4687 0 0,'0'0'4748'0'0,"9"18"-1049"0"0,-7-15-3547 0 0,0 0 1 0 0,0 0-1 0 0,1-1 1 0 0,-1 1-1 0 0,1-1 1 0 0,0 1-1 0 0,0-1 1 0 0,0 0-1 0 0,0 0 1 0 0,0 0-1 0 0,0-1 1 0 0,1 1-1 0 0,-1-1 1 0 0,0 0-1 0 0,1 0 1 0 0,-1 0-1 0 0,1 0 1 0 0,6 0-1 0 0,-1 0-64 0 0,0-1 1 0 0,0 0-1 0 0,-1-1 0 0 0,1 0 0 0 0,-1 0 0 0 0,10-3 0 0 0,-1 0-25 0 0,-7 2 11 0 0,1-2 0 0 0,-1 1 0 0 0,15-8 0 0 0,19-6 134 0 0,-17 3-208 0 0,-3-2 0 0 0,4 0 0 0 0,4-3 0 0 0,-3 6 0 0 0,10-5 0 0 0,-11 9 22 0 0,-25 8 22 0 0,1 0 1 0 0,0 0 0 0 0,-1-1-1 0 0,1 1 1 0 0,-1-1 0 0 0,0 0 0 0 0,5-3-1 0 0,11-6 33 0 0,3-4-77 0 0,-17 11 16 0 0,1 0 0 0 0,-1-1 0 0 0,6-6 0 0 0,-10 10-16 0 0,-1 0 0 0 0,1 0 0 0 0,-1 0 0 0 0,1 0 0 0 0,-1 0 0 0 0,1 0 0 0 0,-1 1 0 0 0,1-1 0 0 0,0 0 0 0 0,0 0 0 0 0,-1 1 0 0 0,1-1 0 0 0,0 0 0 0 0,0 1 0 0 0,0-1 0 0 0,0 1 0 0 0,1-1 0 0 0,13-9 0 0 0,-11 5 0 0 0,3 1 0 0 0,-2 0 0 0 0,3 2 0 0 0,0-2 0 0 0,-1 0 0 0 0,3-6 0 0 0,-8 9 0 0 0,-1 0 0 0 0,0-1 0 0 0,1 1 0 0 0,0 0 0 0 0,-1 0 0 0 0,1 0 0 0 0,0 0 0 0 0,0 1 0 0 0,-1-1 0 0 0,4-1 0 0 0,2 0 0 0 0,0 2-18 0 0,-5 1-82 0 0,-4 1-351 0 0,1 0 1 0 0,0 0 0 0 0,-1 0-1 0 0,0 0 1 0 0,1 0 0 0 0,-1 0-1 0 0,-3 2 1 0 0,5-4-3 0 0,-1 1 0 0 0,0 0 0 0 0,0-1 0 0 0,0 1 0 0 0,0-1 0 0 0,0 1 0 0 0,0-1 0 0 0,0 0 0 0 0,0 1 0 0 0,0-1 0 0 0,0 0 0 0 0,0 0 0 0 0,0 0 0 0 0,0 0 0 0 0,0 1 0 0 0,0-1 0 0 0,0-1 0 0 0,0 1 0 0 0,0 0 0 0 0,0 0 0 0 0,0 0 0 0 0,0-1 0 0 0,0 1 0 0 0,0 0 0 0 0,-1-1 0 0 0,-2 0-232 0 0,-3-1-331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7399 0 0,'0'0'1104'0'0,"6"3"-770"0"0,6 2 193 0 0,1 0 1 0 0,-1-1-1 0 0,1 0 1 0 0,23 2-1 0 0,11 4 290 0 0,-27-3-660 0 0,6 1-211 0 0,-11-6-3515 0 0,-14-3 3091 0 0,-1 0 0 0 0,0 1 0 0 0,1-1 1 0 0,-1 0-1 0 0,0 0 0 0 0,1 0 0 0 0,-1 1 1 0 0,0-1-1 0 0,0 0 0 0 0,0 0 1 0 0,0 0-1 0 0,0 0 0 0 0,0 0 0 0 0,0 0 1 0 0,0-1-1 0 0,-2-3-216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5383 0 0,'33'17'3032'0'0,"50"24"513"0"0,-29-17-8067 0 0,-45-28-1209 0 0,-8 3 5246 0 0,9-6-250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2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8839 0 0,'6'1'263'0'0,"18"2"392"0"0,-6-4-355 0 0,0-1 1 0 0,-1 0-1 0 0,1-2 0 0 0,25-7 1 0 0,-37 9-289 0 0,17-2-281 0 0,-18 3 79 0 0,1 0-1 0 0,-1-1 1 0 0,1 1-1 0 0,6-4 1 0 0,-11 5-121 0 0,0 0 1 0 0,0-1-1 0 0,0 1 0 0 0,-1 0 0 0 0,1-1 1 0 0,0 1-1 0 0,0-1 0 0 0,-1 1 1 0 0,1-1-1 0 0,0 1 0 0 0,-1-1 0 0 0,1 1 1 0 0,-1-1-1 0 0,1 0 0 0 0,0 1 0 0 0,-1-1 1 0 0,0 0-1 0 0,1 0 0 0 0,-1 1 1 0 0,1-1-1 0 0,-1 0 0 0 0,1-1 0 0 0,-1 0-1437 0 0,3-3 1072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7919 0 0,'0'0'5496'0'0,"10"1"-1985"0"0,-4 4-3241 0 0,-1 1 0 0 0,1 0 0 0 0,8 12 1 0 0,-14-18-280 0 0,1 1 124 0 0,0 1 11 0 0,1 0-84 0 0,10 8 163 0 0,-5-5-93 0 0,0 0 0 0 0,0-1 0 0 0,1-1 1 0 0,-1 1-1 0 0,11 2 0 0 0,1 2 40 0 0,-18-8 59 0 0,12 5 26 0 0,50 12 539 0 0,-44-12-608 0 0,27 5 0 0 0,-2-13-168 0 0,-40 4 39 0 0,1-1 0 0 0,-1 0 0 0 0,1 0 0 0 0,0 0-1 0 0,-1-1 1 0 0,1 1 0 0 0,8-4 0 0 0,19-3 66 0 0,-9 4-51 0 0,8 0 10 0 0,20 0-54 0 0,-44 3 22 0 0,-1-1 0 0 0,0 1 0 0 0,1-1 0 0 0,-1 0 0 0 0,1-1 0 0 0,-1 0 0 0 0,7-2 0 0 0,-7 2-5 0 0,-1 1 1 0 0,1-1-1 0 0,0 1 0 0 0,12 0 0 0 0,15-4 8 0 0,-24 4-25 0 0,1-1 1 0 0,-1 2 0 0 0,13-1-1 0 0,-13 1 71 0 0,0 0-1 0 0,1-1 1 0 0,-1 0 0 0 0,9-2-1 0 0,17-2-48 0 0,-29 3-36 0 0,0 0-1 0 0,1 1 1 0 0,7-1 0 0 0,-8 1 4 0 0,0 1 0 0 0,0-2 1 0 0,0 1-1 0 0,7-3 0 0 0,-8 2 0 0 0,-1 1 0 0 0,1 0 0 0 0,0 0 0 0 0,-1 0 0 0 0,6 0 0 0 0,-6 1 0 0 0,0 0 0 0 0,1-1 0 0 0,-1 1 0 0 0,0-1 0 0 0,0-1 0 0 0,0 1 0 0 0,7-3 0 0 0,-1 1 0 0 0,13-3 0 0 0,12-11 64 0 0,3 8 31 0 0,-22 6-17 0 0,-1-1-1 0 0,24-9 1 0 0,17-8-78 0 0,-16 12 0 0 0,-16 5-2 0 0,-16 3 5 0 0,-1 0 0 0 0,1 0 1 0 0,13-5-1 0 0,13-3 50 0 0,-19 2-53 0 0,0 2 0 0 0,1 0 0 0 0,-1 0 0 0 0,20-2 0 0 0,-35 7 0 0 0,19-5 0 0 0,40-16 56 0 0,-56 20 511 0 0,5-1-581 0 0,0-2-4490 0 0,-8 4 4246 0 0,0 0-1 0 0,1-1 0 0 0,-1 1 0 0 0,0 0 1 0 0,0-1-1 0 0,0 1 0 0 0,0-1 0 0 0,0 1 1 0 0,0 0-1 0 0,0-1 0 0 0,0 1 1 0 0,0-1-1 0 0,0 1 0 0 0,0 0 0 0 0,0-1 1 0 0,0 1-1 0 0,-1 0 0 0 0,1-1 0 0 0,0 1 1 0 0,0-1-1 0 0,0 1 0 0 0,0 0 1 0 0,-1-1-1 0 0,1 1 0 0 0,0 0 0 0 0,0-1 1 0 0,-2 0-1036 0 0,2 1 1035 0 0,-1 0 0 0 0,1 0 1 0 0,-1-1-1 0 0,1 1 105 0 0,0 0 0 0 0,0-1 1 0 0,-1 1-1 0 0,1 0 0 0 0,0 0 0 0 0,0-1 1 0 0,0 1-1 0 0,0 0 0 0 0,0-1 0 0 0,-1 1 0 0 0,1 0 1 0 0,0-1-1 0 0,0 1 0 0 0,0 0 0 0 0,0-1 0 0 0,0 1 1 0 0,0 0-1 0 0,0-1 0 0 0,0 1 0 0 0,0 0 1 0 0,0-1-1 0 0,0 1 0 0 0,0 0 0 0 0,1-1 0 0 0,-1 1 1 0 0,0 0-1 0 0,0 0 0 0 0,0-1 0 0 0,0 1 0 0 0,0 0 1 0 0,1-1-1 0 0,-1 1 0 0 0,0 0 0 0 0,0 0 1 0 0,0-1-1 0 0,1 1 0 0 0,-1 0 0 0 0,0 0 0 0 0,1 0 1 0 0,-1-1-1 0 0,0 1 0 0 0,0 0 0 0 0,1 0 0 0 0,0 0 1 0 0,15-8-1590 0 0,-6 5 1303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4055 0 0,'2'1'11242'0'0,"4"7"-9326"0"0,-8-3-2 0 0,6 14-1554 0 0,7-2 33 0 0,-6-12-312 0 0,-1 1 0 0 0,0 1 0 0 0,-1-1 0 0 0,1 1 0 0 0,-1-1 0 0 0,3 13 0 0 0,14 47 279 0 0,-12-47-349 0 0,-7-16 32 0 0,-1 4-33 0 0,0 0-26 0 0,0-6-64 0 0,1-4-880 0 0,1 0 95 0 0,-1 0-1 0 0,1-1 1 0 0,-1 1 0 0 0,0 0-1 0 0,-1-1 1 0 0,1-3-1 0 0,-3-15-8160 0 0,-2 16 4846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729 531 6679 0 0,'0'0'2016'0'0,"7"1"3720"0"0,-7-4-5618 0 0,0 0 0 0 0,-1 0 1 0 0,1 0-1 0 0,0 1 0 0 0,0-1 0 0 0,1-5 0 0 0,0 6-67 0 0,-1-1 1 0 0,1 0 0 0 0,-1 0 0 0 0,0 0-1 0 0,0 0 1 0 0,-1 0 0 0 0,0-5-1 0 0,0 5 17 0 0,0-1-1 0 0,1 0 0 0 0,-1 0 1 0 0,1 0-1 0 0,0-7 0 0 0,-2-15 68 0 0,-13-50 434 0 0,7 48-334 0 0,-1 0 0 0 0,-1 1 0 0 0,-19-36 0 0 0,-51-63-159 0 0,72 115-64 0 0,0 1 0 0 0,-16-14 0 0 0,23 23-21 0 0,0 0 0 0 0,0 0 0 0 0,0 0 0 0 0,0 1 1 0 0,0-1-1 0 0,0 0 0 0 0,0 1 0 0 0,0-1 0 0 0,0 1 0 0 0,0-1 0 0 0,0 1 0 0 0,0 0 0 0 0,-2-1 0 0 0,2 1 10 0 0,0 0 1 0 0,1 0-1 0 0,-1 0 1 0 0,1 0-1 0 0,-1-1 1 0 0,0 1-1 0 0,1 0 0 0 0,-1 0 1 0 0,1-1-1 0 0,-1 1 1 0 0,1 0-1 0 0,-1-1 1 0 0,1 1-1 0 0,-1-1 0 0 0,1 1 1 0 0,-1 0-1 0 0,1-1 1 0 0,-1 1-1 0 0,1-1 1 0 0,0 1-1 0 0,-1-1 1 0 0,1 0-1 0 0,0 1 0 0 0,-1-1 1 0 0,1 0-1 0 0,-6-6-1 0 0,4 6 0 0 0,-3-1 0 0 0,0 4 0 0 0,-2 4 0 0 0,6-4 0 0 0,-3 1 0 0 0,3 2 0 0 0,-3-2 0 0 0,-19 13 19 0 0,20-14 11 0 0,1 0-1 0 0,-1 0 0 0 0,0 0 0 0 0,0 0 1 0 0,-5 2-1 0 0,-25 16 163 0 0,6-7-139 0 0,24-13-26 0 0,-1 1 0 0 0,1 0-1 0 0,0 0 1 0 0,0 0 0 0 0,0 0-1 0 0,0 1 1 0 0,0-1 0 0 0,0 1-1 0 0,0 0 1 0 0,0 0 0 0 0,-2 2-1 0 0,3-2-25 0 0,-1 0 1 0 0,0 1-1 0 0,1-1 0 0 0,-1 0 0 0 0,0-1 0 0 0,0 1 1 0 0,0-1-1 0 0,-7 3 0 0 0,-12 8 52 0 0,2 1-42 0 0,1-2 21 0 0,16-9-29 0 0,1 0-1 0 0,0-1 1 0 0,-1 1 0 0 0,1-1-1 0 0,-1 1 1 0 0,0-1 0 0 0,-2 1-1 0 0,-11 3-2 0 0,13-4 0 0 0,0 0 0 0 0,-1 0 0 0 0,1 0 0 0 0,0 0 0 0 0,-1-1 0 0 0,1 1 0 0 0,-7-1 0 0 0,-16 4 0 0 0,0 2 11 0 0,23-6-6 0 0,0 1 1 0 0,-1 0-1 0 0,1-1 0 0 0,0 1 1 0 0,0 0-1 0 0,0 1 0 0 0,0-1 1 0 0,0 0-1 0 0,-4 4 0 0 0,-20 0-5 0 0,-4 6 70 0 0,30-11-114 0 0,0 0 0 0 0,0 1 1 0 0,0-1-1 0 0,0 0 0 0 0,0 0 1 0 0,0 0-1 0 0,0 0 0 0 0,0 0 1 0 0,0 0-1 0 0,1 0 0 0 0,-1 0 1 0 0,0-1-1 0 0,0 1 0 0 0,0 0 1 0 0,0 0-1 0 0,0-1 1 0 0,0 1-1 0 0,1-1 0 0 0,-2 1 1 0 0,2-1-156 0 0,-1 1 1 0 0,1-1 0 0 0,0 1-1 0 0,0 0 1 0 0,-1-1 0 0 0,1 1-1 0 0,0-1 1 0 0,0 1 0 0 0,0-1 0 0 0,0 1-1 0 0,-1-1 1 0 0,1 1 0 0 0,0-1-1 0 0,0 1 1 0 0,0-1 0 0 0,0 1-1 0 0,0 0 1 0 0,0-1 0 0 0,0 1 0 0 0,0-1-1 0 0,1 1 1 0 0,-1-1 0 0 0,0 1-1 0 0,0-1 1 0 0,0 1 0 0 0,0-1-1 0 0,1 1 1 0 0,-1 0 0 0 0,0-1-1 0 0,0 1 1 0 0,1-1 0 0 0,-1 1 0 0 0,0 0-1 0 0,1-1 1 0 0,-1 0 0 0 0,5-14-8933 0 0,0 11 8052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7455 0 0,'0'0'7923'0'0,"9"1"-6954"0"0,10 5-442 0 0,-1 1 0 0 0,-1 0 0 0 0,30 18 1 0 0,-43-23-489 0 0,91 46 961 0 0,-54-36-833 0 0,-6-4 82 0 0,-32-7-255 0 0,-1-1-1 0 0,1 1 1 0 0,0-1-1 0 0,-1 0 0 0 0,1 0 1 0 0,0 0-1 0 0,-1 0 1 0 0,4-1-1 0 0,6 0-72 0 0,-10 1 48 0 0,0 0 0 0 0,-1-1 1 0 0,1 1-1 0 0,0 0 0 0 0,-1-1 1 0 0,1 0-1 0 0,0 1 1 0 0,-1-1-1 0 0,1 0 0 0 0,1-1 1 0 0,13-5-361 0 0,-6 5-587 0 0,0-2 1 0 0,0 1 0 0 0,-1-1-1 0 0,18-10 1 0 0,-7 2-3767 0 0,20-17 0 0 0,-18 15 1771 0 0,4 2 1827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679 264 5815 0 0,'0'0'2999'0'0,"-11"3"138"0"0,-86 18-281 0 0,84-20-2697 0 0,1 0 0 0 0,-1-1-1 0 0,1-1 1 0 0,-1 0 0 0 0,1 0-1 0 0,0-1 1 0 0,0-1 0 0 0,-1 0-1 0 0,1-1 1 0 0,-11-5 0 0 0,-11-7 43 0 0,1-1 1 0 0,-34-23 0 0 0,10 3-188 0 0,-45-27-16 0 0,93 58 1 0 0,-1 1 0 0 0,1-2 0 0 0,-14-11 0 0 0,2 1 11 0 0,-6-4-254 0 0,25 19 118 0 0,0 1 0 0 0,-1-1 0 0 0,1 0 0 0 0,-1 1 0 0 0,1-1-1 0 0,-1 1 1 0 0,-3-1 0 0 0,-3-2-1918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4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4087 0 0,'0'0'6179'0'0,"-3"17"-4318"0"0,-2 1-1205 0 0,4-17-496 0 0,-5 7 492 0 0,3-3-590 0 0,0 0-1 0 0,1-1 1 0 0,-2 1-1 0 0,1-1 1 0 0,0 0-1 0 0,-1 0 1 0 0,-7 6-1 0 0,-10 12 491 0 0,-1-2 0 0 0,-38 28 0 0 0,17-14-247 0 0,36-26-320 0 0,-1-1 1 0 0,-1 0-1 0 0,1-1 0 0 0,-1 0 0 0 0,0-1 0 0 0,-16 8 1 0 0,21-12-538 0 0,1 0 1 0 0,-1 0 0 0 0,0 0 0 0 0,0-1 0 0 0,0 1 0 0 0,0-1 0 0 0,-7-1 0 0 0,9 1-56 0 0,0 0 1 0 0,0 0 0 0 0,0-1 0 0 0,0 1 0 0 0,0-1 0 0 0,0 1 0 0 0,0-1 0 0 0,1 0-1 0 0,-1 0 1 0 0,0 0 0 0 0,0 0 0 0 0,1 0 0 0 0,-1 0 0 0 0,1 0 0 0 0,-1-1 0 0 0,-2-2-1 0 0,1-1-137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4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2117 1243 5927 0 0,'0'0'1016'0'0,"5"-15"274"0"0,7-5 784 0 0,-11 19-1566 0 0,-1-1 4 0 0,4-21 459 0 0,1-4-311 0 0,-4 22-598 0 0,0 1 0 0 0,0-1-1 0 0,-1 0 1 0 0,1 1 0 0 0,-1-1 0 0 0,0 0 0 0 0,-2-8-1 0 0,1-14 161 0 0,2 19-53 0 0,-2 1 0 0 0,1-1 0 0 0,-1 0 0 0 0,0 1-1 0 0,-4-14 1 0 0,6 7 107 0 0,-1 13-255 0 0,0 0 0 0 0,0 0-1 0 0,0 0 1 0 0,0 0-1 0 0,1 0 1 0 0,-1 0-1 0 0,0-1 1 0 0,-1 1-1 0 0,1 0 1 0 0,0 0-1 0 0,0 0 1 0 0,0 0-1 0 0,-1 0 1 0 0,1-1-1 0 0,-4-6 109 0 0,1 0 1 0 0,1-1-1 0 0,0 1 0 0 0,0-1 0 0 0,-1-10 0 0 0,2 8-56 0 0,-1 0 0 0 0,-6-19 0 0 0,2-3 113 0 0,1 6 18 0 0,-12-32-92 0 0,11 31-112 0 0,5 22 0 0 0,0 0 0 0 0,0 0 0 0 0,-1 0 0 0 0,-2-5 0 0 0,-1-2 134 0 0,1-1 1 0 0,-4-20-1 0 0,6 27-107 0 0,-5-23 150 0 0,-15-36 0 0 0,16 45-64 0 0,4 14-113 0 0,-1 1-1 0 0,1-1 1 0 0,-5-7 0 0 0,-3-14-1 0 0,8 23 4 0 0,1 0-1 0 0,-1 0 1 0 0,0 1 0 0 0,-3-6-1 0 0,-21-36 170 0 0,7 17-21 0 0,-17-22 45 0 0,22 36-124 0 0,0 0 1 0 0,-1 2-1 0 0,0 0 1 0 0,-1 1 0 0 0,-1 0-1 0 0,0 1 1 0 0,0 1-1 0 0,-1 1 1 0 0,-22-9-1 0 0,-62-23 204 0 0,43 19 14 0 0,21 7-22 0 0,-60-14 0 0 0,72 23-208 0 0,-158-29 378 0 0,148 27-281 0 0,26 6-113 0 0,-1-1 0 0 0,-15 0-1 0 0,-58 1 21 0 0,69 1-39 0 0,-1 1 0 0 0,-28 4 0 0 0,28-2-20 0 0,-30 4 115 0 0,1 1 0 0 0,0 2 0 0 0,-66 24 0 0 0,67-19 53 0 0,-30 12-20 0 0,25-4-150 0 0,1 3 1 0 0,-47 32-1 0 0,77-43-2 0 0,0 0 0 0 0,-25 28 0 0 0,7-7-64 0 0,-4 9 51 0 0,6-5 12 0 0,-5 10 0 0 0,1-1-144 0 0,32-40 182 0 0,-1 0 0 0 0,1 1 1 0 0,1-1-1 0 0,-1 1 0 0 0,-5 15 0 0 0,-1 0-51 0 0,-13 28 13 0 0,3-5 75 0 0,20-43-64 0 0,1 0-1 0 0,0 0 1 0 0,-1 1 0 0 0,0 7 0 0 0,-2 11-1 0 0,2-16 0 0 0,1-1 0 0 0,0 1 1 0 0,-1 8-1 0 0,0 8 2 0 0,0-7 8 0 0,1-1-1 0 0,0 23 1 0 0,1 7 33 0 0,-1 5-125 0 0,2-2 207 0 0,5 2-54 0 0,1-15-82 0 0,-1-7 13 0 0,14 50 52 0 0,-14-51-38 0 0,14 41 1 0 0,-15-44-27 0 0,-4-19 0 0 0,0 0 0 0 0,0 0 0 0 0,0 0 0 0 0,3 6 0 0 0,5 12-1 0 0,7 11 74 0 0,15 20 143 0 0,-4-2-144 0 0,1-4-9 0 0,9 15 66 0 0,36 42-28 0 0,-15-33-209 0 0,-15-19 408 0 0,-13-19-287 0 0,-21-25-13 0 0,0 1-1 0 0,-1 0 1 0 0,0 1 0 0 0,7 12-1 0 0,-12-18 1 0 0,0-1 0 0 0,0 0 0 0 0,0 0 0 0 0,1 0 0 0 0,7 6 0 0 0,9 11 0 0 0,-15-15 0 0 0,0 0 0 0 0,1-1 0 0 0,9 7 0 0 0,8 8 0 0 0,33 26 0 0 0,-46-38 28 0 0,2 0-1 0 0,12 7 1 0 0,0 1 14 0 0,64 37 316 0 0,-75-45-360 0 0,2 0 0 0 0,-1-1-1 0 0,1-1 1 0 0,20 7 0 0 0,53 20 2 0 0,15 7 29 0 0,-69-26-11 0 0,50 16-1 0 0,-43-16 97 0 0,-29-9-66 0 0,1-1-1 0 0,-1 0 1 0 0,1-1 0 0 0,-1-1-1 0 0,16 2 1 0 0,-25-3-48 0 0,-1-1 0 0 0,0 0 0 0 0,0 0 0 0 0,1 0 0 0 0,-1 0 0 0 0,0 0 0 0 0,1-1 0 0 0,3 0 0 0 0,-2 0 0 0 0,-1 0 0 0 0,1 1 0 0 0,-1-1 0 0 0,1 1 0 0 0,-1 0 0 0 0,1 0 0 0 0,4 0 0 0 0,7 0 0 0 0,-13 0 0 0 0,0 0 0 0 0,1 0 0 0 0,-1 0 0 0 0,0 0 0 0 0,0 0 0 0 0,1 0 0 0 0,-1 1 0 0 0,0-1 0 0 0,0 1 0 0 0,0-1 0 0 0,3 2 0 0 0,0 0 0 0 0,1 0 0 0 0,0-1 0 0 0,0 0 0 0 0,11 1 0 0 0,-3-1 0 0 0,13 4 0 0 0,-20-3 0 0 0,1 0 0 0 0,0-1 0 0 0,-1 0 0 0 0,1 0 0 0 0,0-1 0 0 0,-1 0 0 0 0,13-1 0 0 0,12-6 0 0 0,-30 7 0 0 0,0 0 0 0 0,0 0 0 0 0,0 0 0 0 0,0-1 0 0 0,0 1 0 0 0,0-1 0 0 0,0 1 0 0 0,0-1 0 0 0,0 0 0 0 0,0 0 0 0 0,0 0 0 0 0,2-2 0 0 0,5 0 0 0 0,-7 2 0 0 0,1 1 0 0 0,-1-1 0 0 0,0 0 0 0 0,1 0 0 0 0,-1 0 0 0 0,0-1 0 0 0,0 1 0 0 0,4-3 0 0 0,1-1 0 0 0,22-3 0 0 0,-1 1 0 0 0,-5 3 0 0 0,7-3 0 0 0,-2-2 0 0 0,-22 8 0 0 0,0-1 0 0 0,0 1 0 0 0,-1-1 0 0 0,1 0 0 0 0,7-4 0 0 0,20-9 13 0 0,79-33-42 0 0,-86 34 29 0 0,14-7 0 0 0,-1 2 0 0 0,-22 12 3 0 0,-7 3 9 0 0,-1 0 1 0 0,0-1-1 0 0,-1 0 0 0 0,10-7 0 0 0,-16 10-10 0 0,13-4 92 0 0,-1-2 4 0 0,-1-2-116 0 0,6-3 8 0 0,-5 2 15 0 0,0 0 0 0 0,0-1 1 0 0,-1 0-1 0 0,12-15 0 0 0,-12 11-5 0 0,-8 10 0 0 0,0 0 0 0 0,0 1 0 0 0,12-11 0 0 0,-7 10 0 0 0,-1-1 0 0 0,-1-1 0 0 0,0 0 0 0 0,-1-1 0 0 0,7-11 0 0 0,-13 20 0 0 0,-1 0 0 0 0,0-1 0 0 0,1 1 0 0 0,-1 0 0 0 0,0-1 0 0 0,1 1 0 0 0,-1-1 0 0 0,0 1 0 0 0,1 0 0 0 0,-1-1 0 0 0,0 1 0 0 0,0-1 0 0 0,0 1 0 0 0,0-1 0 0 0,1 1 0 0 0,-1-1 0 0 0,0 1 0 0 0,0-1 0 0 0,0 1 0 0 0,0-1 0 0 0,0 1 0 0 0,0-1 0 0 0,0 0 0 0 0,11-13 0 0 0,17-15-80 0 0,-18 12 160 0 0,-7 10-80 0 0,0 0 0 0 0,-1-6-115 0 0,4-3-280 0 0,-5 14 388 0 0,0 1-85 0 0,-1 0 9 0 0,0 0 0 0 0,0 0 0 0 0,0 1 0 0 0,0-1 1 0 0,0 0-1 0 0,0 1 0 0 0,0-1 0 0 0,0 0 0 0 0,0 0 0 0 0,0 1 0 0 0,0-1 1 0 0,-1 0-1 0 0,1-1 0 0 0,-25-2-3382 0 0,19 2 1241 0 0,-1 1 0 0 0,1 0 0 0 0,0 0 0 0 0,-1 0 0 0 0,-8 1 0 0 0,3 2-1531 0 0,2-1 2312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5695 0 0,'0'0'443'0'0,"0"13"2522"0"0,-1-13-2850 0 0,1 0-1 0 0,0 1 0 0 0,-1-1 1 0 0,1 1-1 0 0,0-1 0 0 0,0 1 1 0 0,-1 0-1 0 0,1-1 0 0 0,0 1 0 0 0,0-1 1 0 0,0 1-1 0 0,0-1 0 0 0,0 1 1 0 0,0-1-1 0 0,0 1 0 0 0,0 0 1 0 0,0-1-1 0 0,0 1 0 0 0,0-1 1 0 0,0 1-1 0 0,3 22 3847 0 0,-2-8-3155 0 0,2 57 194 0 0,-3-9-22 0 0,-1-43-745 0 0,3 30 0 0 0,0-8 187 0 0,-2-22-231 0 0,0-17-173 0 0,0 1 1 0 0,0-1-1 0 0,0 0 1 0 0,0 0 0 0 0,1 6-1 0 0,4 15 106 0 0,-1 1-1 0 0,-1-1 0 0 0,-2 40 0 0 0,0-27-54 0 0,-1 17-56 0 0,2-19 143 0 0,-3-24-49 0 0,2-1 0 0 0,2 17 0 0 0,2 9-105 0 0,-3-3 11 0 0,0-24-2 0 0,-1 1 0 0 0,-1-1 0 0 0,0 0 0 0 0,0 0-1 0 0,-2 12 1 0 0,0 22 9 0 0,2 27 316 0 0,1-57-325 0 0,0 1 0 0 0,-1 0 0 0 0,-1 0 0 0 0,-1 0 0 0 0,-4 23 0 0 0,1-2 65 0 0,-2-3-74 0 0,0 3 0 0 0,7-33 4 0 0,-1 0-1 0 0,1 0 1 0 0,0 0-1 0 0,0-1 0 0 0,0 1 1 0 0,0 0-1 0 0,0 0 1 0 0,0 2-1 0 0,1 12 126 0 0,-1-3-65 0 0,0-12-63 0 0,1 0-1 0 0,-1 0 1 0 0,0 1 0 0 0,0-1 0 0 0,0 0-1 0 0,0 0 1 0 0,0 0 0 0 0,0 0 0 0 0,0 0-1 0 0,-1 0 1 0 0,1 0 0 0 0,0 0-1 0 0,0 0 1 0 0,-1 1 0 0 0,0 2 4 0 0,0-1 1 0 0,0 1-1 0 0,1 0 0 0 0,0 0 1 0 0,-1-1-1 0 0,2 1 0 0 0,-1 0 1 0 0,0-1-1 0 0,2 8 0 0 0,0-2 18 0 0,-1-1 0 0 0,-1 1 1 0 0,0 0-1 0 0,0-1 0 0 0,-2 17 0 0 0,-1 11 30 0 0,1-5-94 0 0,1-22 29 0 0,1 0 0 0 0,0 0 1 0 0,1 15-1 0 0,1 16 76 0 0,-3-8-64 0 0,2 7 0 0 0,0-32 0 0 0,-1 1 0 0 0,0-1 0 0 0,0 0 0 0 0,-1 0 0 0 0,-1 8 0 0 0,1-2 9 0 0,1-12 2 0 0,0 0-1 0 0,0 1 1 0 0,0-1 0 0 0,0 1 0 0 0,0-1 0 0 0,0 0 0 0 0,-1 1 0 0 0,1-1-1 0 0,0 0 1 0 0,-1 2 0 0 0,-5 15 128 0 0,5-16-149 0 0,0 0 1 0 0,1 1-1 0 0,-1-1 1 0 0,1 0 0 0 0,0 0-1 0 0,-1 0 1 0 0,1 1-1 0 0,0-1 1 0 0,0 0-1 0 0,1 0 1 0 0,-1 0-1 0 0,0 1 1 0 0,1-1-1 0 0,-1 0 1 0 0,1 0 0 0 0,1 3-1 0 0,0 1-217 0 0,-2-5-28 0 0,12-7-1386 0 0,-5 0 588 0 0,-5 5 733 0 0,-1 0 0 0 0,1 0 0 0 0,-1-1-1 0 0,1 1 1 0 0,-1 0 0 0 0,0-1 0 0 0,0 1 0 0 0,1-1-1 0 0,-1 1 1 0 0,0-1 0 0 0,0 1 0 0 0,-1-1 0 0 0,1 0-1 0 0,0 1 1 0 0,0-4 0 0 0,2-15-3191 0 0,0 0-1 0 0,-2-28 1 0 0,-1 31 2230 0 0,1-10 377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7631 0 0,'1'0'63'0'0,"-1"0"0"0"0,1 1-1 0 0,0-1 1 0 0,-1 0-1 0 0,1 1 1 0 0,0-1 0 0 0,-1 1-1 0 0,1 0 1 0 0,0-1-1 0 0,-1 1 1 0 0,1-1-1 0 0,-1 1 1 0 0,1 0 0 0 0,-1 0-1 0 0,1-1 1 0 0,-1 1-1 0 0,0 0 1 0 0,1 1 0 0 0,0 19 1622 0 0,-8 54 2584 0 0,-1-13-2999 0 0,4-32-929 0 0,2-20-201 0 0,1 0 0 0 0,-1 16 0 0 0,3-8 96 0 0,-2 0 1 0 0,0 0-1 0 0,-6 29 0 0 0,3-6 332 0 0,4-37-516 0 0,-1 0 0 0 0,1 0 0 0 0,0 0 0 0 0,0 6 0 0 0,0 13 184 0 0,-3 30 252 0 0,5 7-368 0 0,-4-48-121 0 0,1-2 49 0 0,0 0-1 0 0,1 19 1 0 0,1 64 401 0 0,3-53-366 0 0,-2-16 56 0 0,-1 46 0 0 0,2-24-11 0 0,-3-36-105 0 0,0 0-1 0 0,2 19 0 0 0,-1-19 5 0 0,0 0 0 0 0,-1 0 0 0 0,-1 12 0 0 0,-2 40 49 0 0,1-10-12 0 0,2-49-57 0 0,0 0 0 0 0,0 1 0 0 0,1-1 0 0 0,-1 1 0 0 0,0-1 0 0 0,1 0 0 0 0,2 6 0 0 0,-2-5-8 0 0,0 0 1 0 0,0 0-1 0 0,0 0 1 0 0,-1 0 0 0 0,1 5-1 0 0,-7 15 33 0 0,5-21-27 0 0,0-1 0 0 0,0 1 1 0 0,0-1-1 0 0,1 1 1 0 0,-1-1-1 0 0,1 1 0 0 0,0 0 1 0 0,-1 4-1 0 0,0 9-15 0 0,1-14 1 0 0,-1-1 0 0 0,1 1 1 0 0,0 0-1 0 0,0 0 1 0 0,-1-1-1 0 0,2 1 1 0 0,-1 0-1 0 0,0-1 1 0 0,0 3-1 0 0,1-2 12 0 0,-1 0 0 0 0,0-1 0 0 0,0 1 0 0 0,0 0 0 0 0,0-1 0 0 0,0 1 0 0 0,0 0 0 0 0,-1-1 0 0 0,0 3 0 0 0,0 12 47 0 0,1 31-50 0 0,-1-29 0 0 0,1-16 0 0 0,0 1 0 0 0,-1-1 0 0 0,1 0 0 0 0,0 1 0 0 0,0-1 0 0 0,0 0 0 0 0,1 5 0 0 0,0-4 0 0 0,0 1 0 0 0,-1 0 0 0 0,0 0 0 0 0,0 0 0 0 0,0 5 0 0 0,0 19 0 0 0,0-4 0 0 0,-1-3 0 0 0,3-7 3 0 0,0-3 14 0 0,-1 0 0 0 0,-1 15 0 0 0,0-21-11 0 0,0-3-6 0 0,0 1 1 0 0,0-1-1 0 0,0 1 1 0 0,0-1-1 0 0,1 1 1 0 0,-1-1-1 0 0,1 1 0 0 0,0-1 1 0 0,0 3-1 0 0,0-3 0 0 0,0-1 0 0 0,-1 1-1 0 0,1 0 1 0 0,-1 0 0 0 0,0 0-1 0 0,1 0 1 0 0,-1-1 0 0 0,0 3-1 0 0,0-2 6 0 0,-1-1 0 0 0,2 1 0 0 0,-1-1 0 0 0,0 1 0 0 0,0-1 0 0 0,0 1 0 0 0,1-1 0 0 0,-1 1 0 0 0,1-1 0 0 0,-1 1 0 0 0,1-1 0 0 0,0 0 0 0 0,0 2 0 0 0,0-1 2 0 0,0-1 0 0 0,-1 1 1 0 0,1-1-1 0 0,0 1 0 0 0,-1 0 0 0 0,0-1 0 0 0,1 1 1 0 0,-1 0-1 0 0,0-1 0 0 0,0 1 0 0 0,0 3 1 0 0,1 10 14 0 0,22 74 30 0 0,-22-77-183 0 0,1 1-302 0 0,-1-13 370 0 0,-1 0 0 0 0,0 1 0 0 0,0-1 0 0 0,1 1 0 0 0,-1-1 0 0 0,0 0-1 0 0,1 1 1 0 0,-1-1 0 0 0,1 0 0 0 0,-1 0 0 0 0,0 1 0 0 0,1-1 0 0 0,-1 0 0 0 0,1 0 0 0 0,-1 1 0 0 0,0-1 0 0 0,1 0 0 0 0,-1 0 0 0 0,1 0 0 0 0,-1 0 0 0 0,1 0-1 0 0,-1 0 1 0 0,1 0 0 0 0,-1 0 0 0 0,2 0 0 0 0,5-10-5789 0 0,-6 8 5023 0 0,1 0 0 0 0,-1 0 0 0 0,0-1-1 0 0,0 1 1 0 0,0 0 0 0 0,0 0 0 0 0,-1-1-1 0 0,1 1 1 0 0,0-1 0 0 0,-1-2 0 0 0,3-8-1632 0 0,2-3 1407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5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5815 0 0,'0'0'444'0'0,"1"1"-289"0"0,14 3 232 0 0,-15-4-365 0 0,0 0 1 0 0,0 1-1 0 0,0-1 1 0 0,1 0-1 0 0,-1 0 0 0 0,0 0 1 0 0,0 0-1 0 0,1 0 1 0 0,-1 0-1 0 0,0 0 0 0 0,0 0 1 0 0,0 0-1 0 0,1 0 1 0 0,-1 0-1 0 0,0 0 0 0 0,0 0 1 0 0,1 0-1 0 0,-1 0 1 0 0,0 0-1 0 0,0 0 0 0 0,0 0 1 0 0,1 0-1 0 0,-1 0 1 0 0,0 0-1 0 0,0 0 0 0 0,0 0 1 0 0,1 0-1 0 0,-1-1 1 0 0,0 1-1 0 0,0 0 0 0 0,1 0-7 0 0,-1 0-1 0 0,0 0 1 0 0,0 0-1 0 0,0 0 0 0 0,1-1 1 0 0,-1 1-1 0 0,0 0 1 0 0,0 0-1 0 0,0 0 0 0 0,1 0 1 0 0,-1 0-1 0 0,0 0 1 0 0,0 0-1 0 0,0 0 0 0 0,1 0 1 0 0,-1 0-1 0 0,0 0 1 0 0,0 0-1 0 0,0 1 0 0 0,0-1 1 0 0,1 0-1 0 0,-1 0 1 0 0,0 0-1 0 0,0 0 0 0 0,0 0 1 0 0,1 0-1 0 0,-1 0 1 0 0,0 0-1 0 0,0 1 1 0 0,0-1-1 0 0,0 0 0 0 0,0 0 1 0 0,0 0-1 0 0,1 1 1 0 0,-1-1-5 0 0,0 0 0 0 0,0 0 0 0 0,0 0 0 0 0,1 1 1 0 0,-1-1-1 0 0,0 0 0 0 0,0 0 0 0 0,0 0 0 0 0,0 0 1 0 0,1 1-1 0 0,-1-1 0 0 0,0 0 0 0 0,0 0 0 0 0,0 0 1 0 0,1 0-1 0 0,-1 0 0 0 0,0 0 0 0 0,0 0 0 0 0,1 0 1 0 0,-1 0-1 0 0,0 0 0 0 0,0 0 0 0 0,1 0 0 0 0,-1 0 1 0 0,0 0-1 0 0,0 0 0 0 0,1 0 0 0 0,-1 0 0 0 0,0 0 1 0 0,0 0-1 0 0,1 0 0 0 0,1 0 105 0 0,0-1-1 0 0,1 1 1 0 0,-1 0 0 0 0,1 0-1 0 0,-1 0 1 0 0,0 1 0 0 0,1-1-1 0 0,-1 1 1 0 0,0-1 0 0 0,0 1-1 0 0,1 0 1 0 0,-1-1 0 0 0,0 1-1 0 0,4 3 1 0 0,-6-4-202 0 0,1 0-1 0 0,-1 0 1 0 0,0 0-1 0 0,0-1 1 0 0,1 1-1 0 0,-1 0 1 0 0,0 0 0 0 0,0 0-1 0 0,0 0 1 0 0,1 0-1 0 0,-1 0 1 0 0,0 0-1 0 0,0-1 1 0 0,1 1 0 0 0,-1 0-1 0 0,0 0 1 0 0,0 0-1 0 0,0-1 1 0 0,0 1-1 0 0,1 0 1 0 0,-1 0 0 0 0,0 0-1 0 0,0-1 1 0 0,0 1-1 0 0,0 0 1 0 0,0 0-1 0 0,0-1 1 0 0,0 1-1 0 0,0 0 1 0 0,0 0 0 0 0,0-1-1 0 0,1 1 1 0 0,-1 0-1 0 0,0 0 1 0 0,0-1-1 0 0,-1 1 1 0 0,1 0 0 0 0,0-1-1 0 0,1-8-2969 0 0,0 0 836 0 0,-1 5 1366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0 4919 0 0,'17'22'2376'0'0,"-17"-18"-1954"0"0,0-1 0 0 0,1 1 0 0 0,-1-1-1 0 0,1 0 1 0 0,2 6 0 0 0,-2-7 87 0 0,1 4 229 0 0,-2-6-705 0 0,0 0-1 0 0,0 0 0 0 0,0 0 1 0 0,0 0-1 0 0,0 0 0 0 0,-1 0 1 0 0,1 0-1 0 0,0 0 0 0 0,0 0 1 0 0,0 0-1 0 0,0 0 0 0 0,0 0 1 0 0,0 0-1 0 0,0 0 1 0 0,0 0-1 0 0,0 0 0 0 0,0 0 1 0 0,0 0-1 0 0,0 0 0 0 0,0 0 1 0 0,0 0-1 0 0,-1 0 0 0 0,1 0 1 0 0,0 0-1 0 0,0 0 0 0 0,0 0 1 0 0,0 0-1 0 0,0 0 0 0 0,0 0 1 0 0,0 0-1 0 0,0 0 1 0 0,0 0-1 0 0,0 0 0 0 0,0 1 1 0 0,0-1-1 0 0,0 0 0 0 0,0 0 1 0 0,0 0-1 0 0,0 0 0 0 0,1 2 50 0 0,0 0 1 0 0,1 0-1 0 0,-1 0 0 0 0,1 0 0 0 0,0-1 0 0 0,-1 1 0 0 0,1 0 0 0 0,0-1 0 0 0,0 1 0 0 0,0-1 1 0 0,0 0-1 0 0,0 1 0 0 0,0-1 0 0 0,1 0 0 0 0,-1-1 0 0 0,3 2 0 0 0,3 2-10 0 0,-5-8-13 0 0,-3 4-57 0 0,0 0-1 0 0,0 0 1 0 0,0 0 0 0 0,0 0 0 0 0,0 0-1 0 0,0-1 1 0 0,0 1 0 0 0,0 0 0 0 0,0 0 0 0 0,0 0-1 0 0,0 0 1 0 0,0 0 0 0 0,1 0 0 0 0,-1 0-1 0 0,0 0 1 0 0,0-1 0 0 0,0 1 0 0 0,0 0-1 0 0,0 0 1 0 0,0 0 0 0 0,0 0 0 0 0,0 0 0 0 0,0 0-1 0 0,0 0 1 0 0,0 0 0 0 0,0 0 0 0 0,1 0-1 0 0,-1 0 1 0 0,0 0 0 0 0,0-1 0 0 0,0 1-1 0 0,0 0 1 0 0,0 0 0 0 0,0 0 0 0 0,0 0 0 0 0,0 0-1 0 0,1 0 1 0 0,-1 0 0 0 0,0 0 0 0 0,0 0-1 0 0,0 0 1 0 0,0 0 0 0 0,1 1 5 0 0,7 4 153 0 0,-8-5-155 0 0,0 0 1 0 0,0 0-1 0 0,1 0 0 0 0,-1 0 0 0 0,0 0 0 0 0,0 0 0 0 0,0 0 0 0 0,0 0 0 0 0,1 0 0 0 0,-1 0 0 0 0,0 0 0 0 0,0 0 1 0 0,0 0-1 0 0,1 0 0 0 0,-1 0 0 0 0,0 0 0 0 0,0 0 0 0 0,0-1 0 0 0,0 1 0 0 0,1 0 0 0 0,-1 0 0 0 0,0 0 0 0 0,0 0 1 0 0,0 0-1 0 0,0 0 0 0 0,0-1 0 0 0,1 1 0 0 0,-1 0 0 0 0,0 0 0 0 0,0 0 0 0 0,0 0 0 0 0,0-1 0 0 0,0 1 1 0 0,0 0-1 0 0,0 0 0 0 0,0 0 0 0 0,0 0 0 0 0,0-1 0 0 0,0 1 0 0 0,0 0 0 0 0,0 0 0 0 0,13 14 609 0 0,-8-11-593 0 0,12 11 238 0 0,-4 0 135 0 0,-11-12-314 0 0,6 6 80 0 0,-6-7-141 0 0,4 10 42 0 0,-5-10 19 0 0,0 1 0 0 0,16 35 64 0 0,-14-32-140 0 0,4 13 56 0 0,-1 3 24 0 0,2-3 87 0 0,-7-17-106 0 0,-1 1-11 0 0,6 11-44 0 0,-3-9-3 0 0,5 5 50 0 0,-6-7-36 0 0,7 13 22 0 0,2 5-32 0 0,-4-8 58 0 0,10 16 118 0 0,-10-12-134 0 0,7 4-31 0 0,-6-9-1 0 0,13 23 0 0 0,-14-19-21 0 0,8 18 331 0 0,-10-27-276 0 0,-4-5-55 0 0,0-1 0 0 0,-1 1 0 0 0,1 0 0 0 0,0-1 0 0 0,-1 1 0 0 0,1 0 0 0 0,0-1-1 0 0,-1 1 1 0 0,1 0 0 0 0,-1 0 0 0 0,1 0 0 0 0,-1 0 0 0 0,0-1 0 0 0,1 1-1 0 0,-1 0 1 0 0,0 1 0 0 0,2 3 0 0 0,11 25 0 0 0,-8-22 20 0 0,1 8 22 0 0,-3-3-29 0 0,12 34 296 0 0,-10-24-191 0 0,0-3-124 0 0,0-8-54 0 0,-3-9 52 0 0,-1 0 0 0 0,1 0-1 0 0,-1 0 1 0 0,0 0-1 0 0,0 0 1 0 0,0 1 0 0 0,-1-1-1 0 0,1 1 1 0 0,-1-1 0 0 0,0 4-1 0 0,0-4 32 0 0,0-2-2 0 0,6 27-1 0 0,2-4-20 0 0,-7-16 0 0 0,0-6 0 0 0,-1 0 0 0 0,1 1 0 0 0,0-1 0 0 0,0 0 0 0 0,0 1 0 0 0,0-1 0 0 0,0 0 0 0 0,3 4 0 0 0,1 0-2 0 0,-3-3 4 0 0,1 1 0 0 0,-1-1 0 0 0,0 0 0 0 0,0 1 0 0 0,0-1 0 0 0,-1 1 0 0 0,1 0 0 0 0,-1 0 0 0 0,0-1 0 0 0,0 1 0 0 0,1 6 0 0 0,-1-2 70 0 0,-1 1 1 0 0,0 0 0 0 0,-1 10 0 0 0,-1 46-295 0 0,3-60 214 0 0,-1-3 8 0 0,1-1 0 0 0,-1 1 0 0 0,0-1-1 0 0,0 1 1 0 0,1-1 0 0 0,-1 1 0 0 0,0-1 0 0 0,0 1-1 0 0,-1-1 1 0 0,1 1 0 0 0,0-1 0 0 0,0 1-1 0 0,-1 1 1 0 0,0 6 0 0 0,-4 17 0 0 0,1 6 54 0 0,0 4-44 0 0,1-18-10 0 0,2-14 0 0 0,1 0 0 0 0,-1 0 0 0 0,1 0 0 0 0,-1 0 0 0 0,2 8 0 0 0,-1-12 0 0 0,0 1 0 0 0,0-1 0 0 0,1 1 0 0 0,-1 0 0 0 0,0-1 0 0 0,0 1 0 0 0,0 0 0 0 0,0-1 0 0 0,0 1 0 0 0,0 0 0 0 0,0-1 0 0 0,0 1 0 0 0,0-1 0 0 0,0 1 0 0 0,0 0 0 0 0,0-1 0 0 0,-1 1 0 0 0,1 0 0 0 0,0-1 0 0 0,0 1 0 0 0,-1-1 0 0 0,0 2 0 0 0,0 1 0 0 0,2 34 0 0 0,-1-35 0 0 0,1-1 0 0 0,-1 1 0 0 0,1 0 0 0 0,-1 0 0 0 0,0 0 0 0 0,0 0 0 0 0,0 0 0 0 0,0 0 0 0 0,-1 3 0 0 0,1 1 0 0 0,1 33 0 0 0,4-7 0 0 0,-3-20 0 0 0,-2-11 0 0 0,0 1 0 0 0,1-1 0 0 0,-1 0 0 0 0,0 1 0 0 0,0-1 0 0 0,0 1 0 0 0,0-1 0 0 0,0 0 0 0 0,0 1 0 0 0,-1-1 0 0 0,1 0 0 0 0,0 1 0 0 0,-1 1 0 0 0,-1-1 0 0 0,2-1 0 0 0,2 13 0 0 0,-1 22 0 0 0,0-32 0 0 0,0 17 0 0 0,-1 5-1 0 0,1-19 12 0 0,-1-1 0 0 0,0 1 0 0 0,0-1 0 0 0,0 1-1 0 0,-4 11 1 0 0,3 4-11 0 0,-4 10 0 0 0,0-1 0 0 0,5-27 0 0 0,0-2 0 0 0,0 0 0 0 0,0 0 0 0 0,0 0 0 0 0,0 1 0 0 0,0-1 0 0 0,-1 0 0 0 0,1 0 0 0 0,-1 0 0 0 0,1 0 0 0 0,-2 4 0 0 0,1-5 0 0 0,0 1 0 0 0,1 0 0 0 0,0-1 0 0 0,-1 1 0 0 0,1-1 0 0 0,0 1 0 0 0,0 0 0 0 0,0 2 0 0 0,0-2 0 0 0,0 0 0 0 0,0-1 0 0 0,0 1 0 0 0,0 0 0 0 0,-1 0 0 0 0,1-1 0 0 0,0 1 0 0 0,-1-1 0 0 0,0 4 0 0 0,-6 29 0 0 0,3-8 128 0 0,3-15-77 0 0,1-6-33 0 0,0-5-16 0 0,0 1 1 0 0,0 0-1 0 0,0 0 0 0 0,0-1 0 0 0,0 1 0 0 0,0 0 0 0 0,0 0 0 0 0,0-1 0 0 0,0 1 0 0 0,0 0 0 0 0,-1 0 0 0 0,1-1 0 0 0,0 1 0 0 0,0 0 0 0 0,-1-1 0 0 0,0 2 0 0 0,1-1 3 0 0,-1-1 0 0 0,1 1-1 0 0,-1 0 1 0 0,1 0 0 0 0,-1 0-1 0 0,1 0 1 0 0,-1-1 0 0 0,1 1-1 0 0,0 0 1 0 0,-1 0 0 0 0,1 0 0 0 0,0 0-1 0 0,0 0 1 0 0,0 0 0 0 0,0 0-1 0 0,0 0 1 0 0,0 0 0 0 0,0 0-1 0 0,0 0 1 0 0,0 0 0 0 0,0 0 0 0 0,0-1-1 0 0,1 1 1 0 0,-1 0 0 0 0,1 2-1 0 0,1 9 114 0 0,-4 25-206 0 0,1-12 24 0 0,-3-2 64 0 0,4 3 42 0 0,2 6-20 0 0,1-7-22 0 0,0 11 0 0 0,-1-17 0 0 0,-1-14 0 0 0,-1 0 0 0 0,1 0 0 0 0,-1 0 0 0 0,0 0 0 0 0,-2 7 0 0 0,2-10 0 0 0,-1 1 0 0 0,1-1 0 0 0,-1 0 0 0 0,1 1 0 0 0,0-1 0 0 0,0 1 0 0 0,0 3 0 0 0,0 3 0 0 0,-1-2 0 0 0,0-3 2 0 0,0 1 0 0 0,1-1 0 0 0,-1 1 0 0 0,1-1 1 0 0,0 1-1 0 0,1 8 0 0 0,-1-13 4 0 0,0 0 1 0 0,0 1-1 0 0,0-1 1 0 0,0 1-1 0 0,0-1 1 0 0,0 1-1 0 0,0-1 1 0 0,0 1-1 0 0,0-1 1 0 0,0 0-1 0 0,0 1 1 0 0,0-1-1 0 0,0 1 1 0 0,0-1-1 0 0,0 0 1 0 0,0 1-1 0 0,-1-1 1 0 0,1 1-1 0 0,0 0 1 0 0,-1 0-1 0 0,0 1 0 0 0,1-1 1 0 0,-1 1-1 0 0,1-1 0 0 0,-1 1 1 0 0,1-1-1 0 0,0 1 0 0 0,-1 0 1 0 0,1-1-1 0 0,0 1 0 0 0,0 0 1 0 0,0 1-1 0 0,1 8 37 0 0,-1-9-60 0 0,0 1 0 0 0,0 0 0 0 0,0 0 0 0 0,0 0-1 0 0,0-1 1 0 0,-1 1 0 0 0,1 0 0 0 0,-1 0 0 0 0,0-1 0 0 0,-2 6 0 0 0,2-4 33 0 0,-1 0 1 0 0,1 1 0 0 0,0-1 0 0 0,0 1-1 0 0,0-1 1 0 0,0 1 0 0 0,1 0-1 0 0,0 7 1 0 0,-3-1 161 0 0,0-3-129 0 0,3-7-48 0 0,0 0 0 0 0,0 0 0 0 0,0 0 0 0 0,0 1-1 0 0,-1-1 1 0 0,1 0 0 0 0,0 0 0 0 0,0 0 0 0 0,-1 0 0 0 0,1 1 0 0 0,0-1 0 0 0,-1 0 0 0 0,1 0 0 0 0,-1 0 0 0 0,0 1-1 0 0,-1 2-1 0 0,2 16 1 0 0,0 15 0 0 0,0-24 0 0 0,0-8 0 0 0,0-1 0 0 0,0 0 0 0 0,0 1 0 0 0,-1-1 0 0 0,1 1 0 0 0,0-1 0 0 0,-1 0 0 0 0,0 1 0 0 0,-1 3 0 0 0,-4 20 224 0 0,3-11-119 0 0,3-13-91 0 0,0-1 0 0 0,0 0 0 0 0,0 1-1 0 0,-1-1 1 0 0,1 1 0 0 0,0-1-1 0 0,-1 1 1 0 0,1-1 0 0 0,-1 0 0 0 0,0 3-1 0 0,-4 27-22 0 0,0-3-7 0 0,5-26 15 0 0,0 0 0 0 0,0 0 0 0 0,0 0 0 0 0,-1 0 0 0 0,1 1 0 0 0,-1-1 0 0 0,0 0 1 0 0,0 0-1 0 0,0 2 0 0 0,-3 10-53 0 0,3-11 54 0 0,0-1 0 0 0,0 0 0 0 0,1 0 0 0 0,-1 0 0 0 0,0 0 0 0 0,1 0 0 0 0,-1 0 0 0 0,1 0 0 0 0,0 1 0 0 0,0 3 0 0 0,-1 1 11 0 0,2 1 44 0 0,-5 11-57 0 0,0 6 2 0 0,2-10 0 0 0,0-11 0 0 0,0-1 0 0 0,2 2 0 0 0,0-3 1 0 0,0-1 0 0 0,0 0-1 0 0,0 0 1 0 0,-1 1 0 0 0,1-1 0 0 0,0 0-1 0 0,0 1 1 0 0,-1-1 0 0 0,1 0-1 0 0,-1 0 1 0 0,1 0 0 0 0,-1 1-1 0 0,1-1 1 0 0,-2 1 0 0 0,-11 27 63 0 0,-2 13 93 0 0,9-21-100 0 0,2-2-34 0 0,-3 16-23 0 0,2 4 11 0 0,-2 1 53 0 0,1-5-11 0 0,-8 27 11 0 0,7-37-64 0 0,-1-6 0 0 0,6-7-4 0 0,-2 12 62 0 0,-5 22-30 0 0,-11 44 370 0 0,3-21-398 0 0,17-65 0 0 0,-6 13 0 0 0,4-9 0 0 0,2-6 0 0 0,0 0 0 0 0,-1 0 0 0 0,0 0 0 0 0,1 0 0 0 0,-1 0 0 0 0,0 0 0 0 0,0 0 0 0 0,0-1 0 0 0,-2 3 0 0 0,-15 27 0 0 0,4-2 0 0 0,8-15 28 0 0,6-13-19 0 0,0 0 1 0 0,-1 0 0 0 0,1 1 0 0 0,-1-1 0 0 0,1 0-1 0 0,-1 0 1 0 0,1 0 0 0 0,-1 0 0 0 0,0 0-1 0 0,1 0 1 0 0,-1 0 0 0 0,-1 1 0 0 0,1-1-4 0 0,0 0 1 0 0,0 0-1 0 0,1 0 1 0 0,-1 0-1 0 0,0 1 1 0 0,1-1-1 0 0,-1 0 1 0 0,1 0-1 0 0,-1 0 1 0 0,1 1-1 0 0,-1 1 0 0 0,1-2-14 0 0,-1 1-1 0 0,1 0 0 0 0,-1 0 0 0 0,1-1 0 0 0,-1 1 1 0 0,0-1-1 0 0,0 1 0 0 0,0-1 0 0 0,-1 3 0 0 0,1-3 2 0 0,-1 1 0 0 0,1-1 1 0 0,0 1-1 0 0,0 0 0 0 0,1 0 0 0 0,-1-1 0 0 0,-1 5 0 0 0,1-4 4 0 0,1 0-1 0 0,-1 0 0 0 0,0 0 1 0 0,0 0-1 0 0,0 0 0 0 0,0-1 1 0 0,0 1-1 0 0,-2 2 0 0 0,-3 9 4 0 0,6-12 0 0 0,0 0 0 0 0,0 0 0 0 0,-1 0 0 0 0,1 0 0 0 0,0 0 0 0 0,-1 1 0 0 0,1-1 0 0 0,-1-1 0 0 0,1 1 0 0 0,-1 0 0 0 0,-1 2 0 0 0,1-2 0 0 0,0-1 0 0 0,0 1 0 0 0,0 0 0 0 0,1-1 0 0 0,-1 1 0 0 0,0 0 0 0 0,0 0 0 0 0,1 0 0 0 0,-1 0 0 0 0,1 0 0 0 0,-1 0 0 0 0,0 0 0 0 0,1 0 0 0 0,0 0 0 0 0,-1 0 0 0 0,1 0 0 0 0,-1 1 0 0 0,-2 6 0 0 0,2-5 0 0 0,-1-1 0 0 0,0 1 0 0 0,1 0 0 0 0,0 0 0 0 0,-2 5 0 0 0,-7 11 0 0 0,9-16 0 0 0,2 0 0 0 0,-5 8 0 0 0,1-5-1 0 0,-4 11 14 0 0,0 0 91 0 0,1-6-52 0 0,3-7-41 0 0,1-1 0 0 0,-1 1-1 0 0,1-1 1 0 0,-1 0 0 0 0,0 0-1 0 0,-5 4 1 0 0,7-6-6 0 0,-1 0 0 0 0,2 0 0 0 0,-1 1 0 0 0,0-1 0 0 0,0 0 0 0 0,0 1-1 0 0,0-1 1 0 0,1 0 0 0 0,-1 1 0 0 0,0 2 0 0 0,-4 7-6 0 0,5-11 1 0 0,-1 0 0 0 0,1 0 0 0 0,0 1 0 0 0,0-1 0 0 0,0 0 0 0 0,0 0 0 0 0,0 0 0 0 0,0 1 0 0 0,-1-1 0 0 0,1 0 0 0 0,0 0 0 0 0,0 0 0 0 0,0 1 0 0 0,0-1 0 0 0,0 0 0 0 0,0 0 0 0 0,0 1 0 0 0,0-1 0 0 0,0 0 0 0 0,0 0 0 0 0,0 1 0 0 0,0-1 0 0 0,0 0 0 0 0,0 0 0 0 0,0 0 0 0 0,0 1 0 0 0,0-1 0 0 0,0 0 0 0 0,1 0 0 0 0,-1 1 0 0 0,0-1 0 0 0,0 0 0 0 0,0 0 0 0 0,0 0 0 0 0,0 0 0 0 0,1 1 0 0 0,-1-1 0 0 0,0 0 0 0 0,0 0 0 0 0,0 0 0 0 0,1 1 0 0 0,-1-1 0 0 0,0 0 0 0 0,0 0 0 0 0,0 0 0 0 0,1 1 0 0 0,-1-1 0 0 0,0 0 0 0 0,0 0 0 0 0,0 1 0 0 0,0-1 0 0 0,1 0 0 0 0,-1 0 0 0 0,0 1 0 0 0,0-1 0 0 0,0 0 0 0 0,0 0 0 0 0,0 1 0 0 0,0-1 0 0 0,0 0 0 0 0,0 1 0 0 0,0-1 0 0 0,0 0 0 0 0,0 1 0 0 0,-1 0 0 0 0,1 1 0 0 0,-1-1 0 0 0,0 0 0 0 0,0 1 0 0 0,1-1 0 0 0,-1 0 0 0 0,0 1 0 0 0,0-1 0 0 0,-1 0 0 0 0,0 1 0 0 0,1-1 0 0 0,-1 1 0 0 0,1-1 0 0 0,0 1 0 0 0,0-1 0 0 0,-1 1 0 0 0,1 0 0 0 0,0-1 0 0 0,0 3 0 0 0,0-3 0 0 0,1 0 0 0 0,0 0 0 0 0,-1-1 0 0 0,1 1 0 0 0,-1 0 0 0 0,1 0 0 0 0,-1-1 0 0 0,1 1 0 0 0,-1-1 0 0 0,1 1 0 0 0,-1 0 0 0 0,0-1 0 0 0,1 1 0 0 0,-2 0 0 0 0,0-1 0 0 0,-1 2 0 0 0,-4 13 0 0 0,5-8-1 0 0,2-6 5 0 0,-1 0 0 0 0,1 1 0 0 0,0-1 0 0 0,-1 0 0 0 0,1 0 0 0 0,-1 0-1 0 0,1 0 1 0 0,-1 0 0 0 0,1 0 0 0 0,-1 0 0 0 0,0 0 0 0 0,0 0 0 0 0,-1 2 0 0 0,-4 4 52 0 0,6-6-39 0 0,-1 0 0 0 0,0-1 1 0 0,1 1-1 0 0,-1 0 1 0 0,1 0-1 0 0,-1-1 1 0 0,0 1-1 0 0,1-1 0 0 0,-1 1 1 0 0,0-1-1 0 0,0 1 1 0 0,0 0-1 0 0,0-1-13 0 0,0 1-1 0 0,1-1 1 0 0,-1 1 0 0 0,1-1-1 0 0,-1 0 1 0 0,1 1 0 0 0,-1 0-1 0 0,1-1 1 0 0,-1 1 0 0 0,1-1-1 0 0,-1 1 1 0 0,1 0 0 0 0,0-1-1 0 0,-1 1 1 0 0,1 1 0 0 0,0-2-3 0 0,0 1 0 0 0,-1-1-1 0 0,1 1 1 0 0,0-1 0 0 0,0 1 0 0 0,-1-1 0 0 0,1 1 0 0 0,0-1 0 0 0,0 1 0 0 0,-1-1 0 0 0,1 1 0 0 0,-1-1 0 0 0,1 0 0 0 0,0 1 0 0 0,-1-1 0 0 0,1 0 0 0 0,-1 1 0 0 0,1-1-1 0 0,-1 0 1 0 0,1 1 0 0 0,-1-1 0 0 0,0 0 0 0 0,1 0-1 0 0,-1 0 0 0 0,0 0 0 0 0,0 1 0 0 0,0-1 0 0 0,1 0 0 0 0,-1 0 0 0 0,0 1 0 0 0,0-1 0 0 0,1 0 0 0 0,-1 1 0 0 0,0-1 0 0 0,1 0 0 0 0,-1 1 0 0 0,0-1 0 0 0,1 1 0 0 0,-1 0 0 0 0,1-1 0 0 0,-1 1 0 0 0,1-1 0 0 0,-1 1 0 0 0,1 0 0 0 0,-1-1 0 0 0,1 1 0 0 0,0 0 0 0 0,-1-1 0 0 0,1 1 0 0 0,0 0 0 0 0,-1 0 0 0 0,1 0 0 0 0,0 1 0 0 0,0-2 0 0 0,0 1 1 0 0,0-1-1 0 0,-1 1 0 0 0,1-1 1 0 0,0 1-1 0 0,0-1 0 0 0,0 0 1 0 0,-1 1-1 0 0,1-1 0 0 0,0 1 1 0 0,0-1-1 0 0,-1 0 0 0 0,1 1 1 0 0,0-1-1 0 0,-1 0 1 0 0,1 1-1 0 0,0-1 0 0 0,-1 0 1 0 0,1 1-1 0 0,-1-1 0 0 0,1 0 1 0 0,0 0-1 0 0,-1 0 0 0 0,1 1 1 0 0,-1-1-1 0 0,1 0 0 0 0,-1 0 1 0 0,1 0-1 0 0,-1 0 0 0 0,0 0 1 0 0,1 1 4 0 0,-1 0 1 0 0,0 0-1 0 0,1 0 0 0 0,-1 0 1 0 0,1 1-1 0 0,-1-1 0 0 0,1 0 1 0 0,0 0-1 0 0,-1 2 0 0 0,-6 13-5 0 0,6-13 0 0 0,-4 6 4 0 0,3-9-11 0 0,0 0 17 0 0,-4 10 47 0 0,1 0-57 0 0,2-3 0 0 0,-1 0 0 0 0,1 0 0 0 0,-3 13 0 0 0,-3 9 0 0 0,9-28-2 0 0,0-1-1 0 0,0 1 1 0 0,-1 0-1 0 0,1-1 1 0 0,0 1-1 0 0,0-1 1 0 0,-1 1-1 0 0,1-1 1 0 0,0 1-1 0 0,-1-1 1 0 0,1 1-1 0 0,0-1 1 0 0,-1 0-1 0 0,1 1 1 0 0,-1-1-1 0 0,1 1 1 0 0,-1-1-1 0 0,0 1 1 0 0,1-1-1 0 0,-1 0 0 0 0,1 1-1 0 0,-1-1 1 0 0,1 0 0 0 0,-1 1 0 0 0,1-1 0 0 0,0 1 0 0 0,-1-1 0 0 0,1 1 0 0 0,-1-1 0 0 0,1 1 0 0 0,0-1 0 0 0,0 1 0 0 0,-1-1 0 0 0,1 2 0 0 0,-2 5 4 0 0,-4 11 14 0 0,3-7 57 0 0,3-8-71 0 0,-1 1 0 0 0,1 0 0 0 0,-1 0 0 0 0,0-1 0 0 0,-1 1 0 0 0,1-1-1 0 0,0 1 1 0 0,-3 3 0 0 0,3-5-1 0 0,-3 9 0 0 0,3 0 0 0 0,0-3 0 0 0,0-7 8 0 0,0 1 0 0 0,0-1 0 0 0,1 0 0 0 0,-1 1 0 0 0,1-1 0 0 0,-1 0 0 0 0,1 1 0 0 0,0-1 0 0 0,-1 1 0 0 0,1-1 0 0 0,0 0 0 0 0,0 1 0 0 0,0-1 0 0 0,0 3 0 0 0,-1 23 32 0 0,0-6-29 0 0,2-18 9 0 0,-1-3-17 0 0,0 1-1 0 0,0 0 1 0 0,0 0-1 0 0,1 0 0 0 0,-1 0 1 0 0,0 0-1 0 0,-1 0 1 0 0,1 0-1 0 0,0-1 1 0 0,0 1-1 0 0,0 0 1 0 0,0 0-1 0 0,-1 0 0 0 0,1 0 1 0 0,0 0-1 0 0,-1-1 1 0 0,1 1-1 0 0,-1 0 1 0 0,0 1-1 0 0,-4 14 52 0 0,3-12-47 0 0,-1 16-4 0 0,1 3 13 0 0,-3 0 144 0 0,6-14-144 0 0,1 7-16 0 0,-1-10 0 0 0,-4 11 0 0 0,0 16 0 0 0,5-10 110 0 0,-1-21-92 0 0,-1 1 0 0 0,1-1 0 0 0,-1 1 0 0 0,0 0 0 0 0,0-1 0 0 0,0 1 0 0 0,0 0 0 0 0,0-1 0 0 0,-1 1 0 0 0,1-1 0 0 0,-2 5-1 0 0,0 10-6 0 0,1 27 53 0 0,0-35-64 0 0,-4-3 0 0 0,1 8 0 0 0,4 1 0 0 0,-3 4 0 0 0,-3 7 0 0 0,-1 0 53 0 0,6-18-31 0 0,-4-2 20 0 0,4 0-31 0 0,-4 1-11 0 0,5-7 0 0 0,-3 28 0 0 0,2-2 16 0 0,0-23 64 0 0,-4 4-9 0 0,5-6-70 0 0,0 0 1 0 0,0 0-1 0 0,0-1 0 0 0,1 1 1 0 0,-1 0-1 0 0,0 0 1 0 0,-1-1-1 0 0,1 1 0 0 0,0 0 1 0 0,0 0-1 0 0,0-1 1 0 0,0 1-1 0 0,-1 0 1 0 0,1 0-1 0 0,0-1 0 0 0,0 1 1 0 0,-2 1-1 0 0,-2 5-1 0 0,-2-2 0 0 0,6-5 1 0 0,-1 0 0 0 0,1 0 0 0 0,0 0 1 0 0,-1 1-1 0 0,1-1 0 0 0,-1 0 0 0 0,1 1 0 0 0,0-1 0 0 0,-1 0 0 0 0,1 1 0 0 0,0-1 0 0 0,-1 0 1 0 0,1 1-1 0 0,0-1 0 0 0,0 0 0 0 0,-1 1 0 0 0,1-1 0 0 0,0 1 0 0 0,0-1 0 0 0,0 1 0 0 0,0-1 1 0 0,-1 1-1 0 0,1-1 0 0 0,0 1 0 0 0,0 0 1 0 0,0-1 0 0 0,0 1 0 0 0,0-1 0 0 0,0 1 0 0 0,0-1 0 0 0,-1 0 0 0 0,1 1 0 0 0,0-1 0 0 0,0 1 0 0 0,-1-1 0 0 0,1 0 0 0 0,0 1 0 0 0,0-1 0 0 0,-1 1 0 0 0,1-1 0 0 0,0 0 0 0 0,-1 0 0 0 0,1 1 0 0 0,0-1 0 0 0,-1 0 0 0 0,1 1 0 0 0,-1-1 0 0 0,1 0 0 0 0,-1 0 0 0 0,1 0 0 0 0,-1 1 13 0 0,0-1-1 0 0,1 1 0 0 0,-1-1 1 0 0,1 1-1 0 0,-1-1 1 0 0,0 1-1 0 0,1-1 0 0 0,-1 0 1 0 0,0 1-1 0 0,1-1 1 0 0,-1 0-1 0 0,0 0 0 0 0,0 0 1 0 0,1 0-1 0 0,-1 1 1 0 0,0-1-1 0 0,0 0 0 0 0,1 0 1 0 0,-2-1-1 0 0,2 1-13 0 0,-1 0-1 0 0,1 0 1 0 0,-1 0 0 0 0,1 0-1 0 0,-1 0 1 0 0,1 0-1 0 0,-1 0 1 0 0,1 0 0 0 0,-1 0-1 0 0,1 0 1 0 0,-1 0 0 0 0,1 0-1 0 0,-1 0 1 0 0,1 0-1 0 0,0 0 1 0 0,-1 1 0 0 0,1-1-1 0 0,-1 0 1 0 0,1 0 0 0 0,-1 0-1 0 0,1 1 1 0 0,0-1-1 0 0,-1 0 1 0 0,1 1 0 0 0,0-1-1 0 0,-1 0 1 0 0,1 1-1 0 0,0-1 1 0 0,-1 0 0 0 0,1 1-1 0 0,-4 3-3 0 0,-27 0 78 0 0,24-2-33 0 0,-10 3-2 0 0,7-3-5 0 0,2-4-35 0 0,-13-2 117 0 0,1-2-26 0 0,14 6-43 0 0,4 4-48 0 0,0-2-87 0 0,-8-5 174 0 0,3 1-71 0 0,2 6-16 0 0,-2-5 11 0 0,4 2 13 0 0,2-1-23 0 0,1 0 1 0 0,-1 1-1 0 0,1-1 1 0 0,-1 0-1 0 0,1 0 1 0 0,-1 0 0 0 0,1 0-1 0 0,-1 0 1 0 0,1 0-1 0 0,-1 0 1 0 0,1-1-1 0 0,-1 1 1 0 0,1 0-1 0 0,-1 0 1 0 0,1 0-1 0 0,-1 0 1 0 0,1-1-1 0 0,-1 1 1 0 0,1 0 0 0 0,-1 0-1 0 0,1-1 1 0 0,0 1-1 0 0,-1 0 1 0 0,1-1-1 0 0,-1 0 1 0 0,-19 1 51 0 0,13-2-42 0 0,2 5 31 0 0,-2-4-31 0 0,2 4-11 0 0,-4 1 0 0 0,2-3 0 0 0,2-1 0 0 0,-5 2 16 0 0,9-2-4 0 0,-27-3 13 0 0,26 3-19 0 0,0 0 0 0 0,0 0 0 0 0,0 0 0 0 0,0 0 0 0 0,0 0 0 0 0,1 0 0 0 0,-1 0 0 0 0,0 0 0 0 0,0-1 0 0 0,0 1 0 0 0,0-1 0 0 0,-3-1 0 0 0,4 2 68 0 0,-7-1 110 0 0,5 1-176 0 0,3 0-7 0 0,0 0 0 0 0,0 0 0 0 0,0 0 0 0 0,0-1 0 0 0,0 1 0 0 0,-1 0 0 0 0,1 0 0 0 0,0 0 0 0 0,0 0 0 0 0,0 0 0 0 0,0-1 0 0 0,0 1 0 0 0,0 0 0 0 0,0 0 0 0 0,0 0 0 0 0,0 0 0 0 0,0-1 0 0 0,0 1 0 0 0,0 0 0 0 0,0 0 0 0 0,0 0 0 0 0,0 0 0 0 0,0-1 0 0 0,0 1 0 0 0,0 0 0 0 0,0 0 0 0 0,0 0 0 0 0,0 0 0 0 0,0-1 0 0 0,0 1 0 0 0,0 0 0 0 0,1 0 0 0 0,-1 0 0 0 0,0 0 0 0 0,0 0 0 0 0,0 0 0 0 0,0-1 0 0 0,0 1 0 0 0,0 0 0 0 0,0 0 0 0 0,1 0 0 0 0,-1 0 0 0 0,0 0 0 0 0,0 0-1 0 0,-3-5-129 0 0,16 13-1276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1582 6 4087 0 0,'0'0'1258'0'0,"-12"-6"6963"0"0,20 22-7485 0 0,1-1 1 0 0,1 0-1 0 0,22 26 0 0 0,-27-35-630 0 0,0-1 0 0 0,1-1-1 0 0,0 1 1 0 0,12 7 0 0 0,-5-4-59 0 0,-1-3-25 0 0,-11-5-18 0 0,0 0 0 0 0,0 1-1 0 0,0-1 1 0 0,-1 0 0 0 0,1 0 0 0 0,0 1 0 0 0,0-1-1 0 0,0 1 1 0 0,0-1 0 0 0,0 1 0 0 0,0 0-1 0 0,0-1 1 0 0,0 2 0 0 0,14 14 57 0 0,-12-12-28 0 0,1 1 1 0 0,0-1-1 0 0,0 0 1 0 0,0 0-1 0 0,0 0 1 0 0,1-1-1 0 0,-1 0 1 0 0,1 1-1 0 0,0-2 1 0 0,7 4-1 0 0,-1 0 36 0 0,1 1 0 0 0,-1 0 0 0 0,-1 0-1 0 0,1 1 1 0 0,11 12 0 0 0,-5-5-28 0 0,56 49 189 0 0,18 16 526 0 0,-31-27-277 0 0,-19-15-46 0 0,-17-13-309 0 0,-14-13-102 0 0,20 18 0 0 0,-20-20 40 0 0,1 1 1 0 0,9 14-1 0 0,-19-24 110 0 0,0 2-159 0 0,0-1 0 0 0,0 0 0 0 0,0 1 0 0 0,0-1 0 0 0,0 0 0 0 0,1 0 0 0 0,-1 0-1 0 0,1 0 1 0 0,2 2 0 0 0,0 2 3 0 0,23 36-16 0 0,1-3 87 0 0,40 62 128 0 0,-56-82-129 0 0,-11-17 9 0 0,6 9 78 0 0,11 30-21 0 0,-1-12-152 0 0,-15-25 18 0 0,0-1 0 0 0,0 0 0 0 0,1 0 0 0 0,-1 0 0 0 0,1 0 0 0 0,0 0 0 0 0,0 0 0 0 0,4 3 0 0 0,-5-5 8 0 0,0 1 1 0 0,0 0 0 0 0,0-1-1 0 0,0 1 1 0 0,0 0-1 0 0,2 3 1 0 0,-1 1-9 0 0,1 1 1 0 0,-1-1-1 0 0,0 1 1 0 0,2 7-1 0 0,-5-11-18 0 0,1-1 0 0 0,-1 0 0 0 0,1 0 0 0 0,-1 0 0 0 0,0 1 0 0 0,0-1 0 0 0,0 0 0 0 0,0 0 0 0 0,0 0 0 0 0,-1 1 0 0 0,1-1 0 0 0,-1 0 0 0 0,-1 3 0 0 0,2-4 0 0 0,-3 15 0 0 0,3-12 0 0 0,0 5 0 0 0,0 10 0 0 0,-1-13 11 0 0,0-3 80 0 0,-6 6 151 0 0,7-8-223 0 0,-2 0 23 0 0,-4 1-20 0 0,1-1 33 0 0,3-2-58 0 0,-15 6 4 0 0,14-4 0 0 0,0-1 0 0 0,1 1 0 0 0,-1 0 0 0 0,0-1 0 0 0,0 0 0 0 0,0 0 0 0 0,1 1 0 0 0,-1-2 0 0 0,0 1 0 0 0,-5-1 0 0 0,-11 1-21 0 0,2 1 4 0 0,14-1 16 0 0,0 0 0 0 0,0 0 0 0 0,-1 1 1 0 0,1-1-1 0 0,-5 2 0 0 0,-7-3 11 0 0,-12 3 95 0 0,0 3-95 0 0,-7-1 120 0 0,31-5-120 0 0,-9 6 67 0 0,11-4-74 0 0,-1 0 0 0 0,1-1-1 0 0,-1 1 1 0 0,0-1 0 0 0,1 1 0 0 0,-1-1-1 0 0,0 1 1 0 0,0-1 0 0 0,1 0 0 0 0,-1 0-1 0 0,0 0 1 0 0,0 0 0 0 0,1 0 0 0 0,-1 0-1 0 0,-3-1 1 0 0,-26 5-4 0 0,2-1 16 0 0,9-4 85 0 0,15 1-72 0 0,-1-1-1 0 0,1 1 1 0 0,-1 1-1 0 0,1-1 1 0 0,-7 2-1 0 0,-13-2-28 0 0,0-2 0 0 0,18 2-1 0 0,-9-4 13 0 0,2 4 94 0 0,11-1-97 0 0,-1 0-3 0 0,1 0 1 0 0,0 0 0 0 0,0 1-1 0 0,0-1 1 0 0,-1 1 0 0 0,1 0-1 0 0,0 0 1 0 0,-1 0 0 0 0,-5 1-1 0 0,4-1-6 0 0,0 0 0 0 0,0 0 0 0 0,0 0 0 0 0,-9-3 0 0 0,9 2 0 0 0,1 0 0 0 0,-1 1 0 0 0,1-1 0 0 0,-1 1 0 0 0,1 0 0 0 0,-8 1 0 0 0,-6-1 27 0 0,16 0-22 0 0,0-1-1 0 0,-1 1 1 0 0,1 0 0 0 0,-1 0-1 0 0,1 1 1 0 0,0-1-1 0 0,-5 1 1 0 0,2 0 0 0 0,1 0 1 0 0,-1 0-1 0 0,0-1 0 0 0,1 0 1 0 0,-8 0-1 0 0,7 0 0 0 0,1 0 1 0 0,-1 0-1 0 0,1 0 0 0 0,0 1 1 0 0,-9 1-1 0 0,11-2-5 0 0,0 1 0 0 0,1-1 0 0 0,-1 0 0 0 0,0 0 0 0 0,0 0 0 0 0,0 0 0 0 0,-3 0 0 0 0,-11-1 0 0 0,-18 0 11 0 0,21 2 82 0 0,11-1-85 0 0,1 0 1 0 0,-1 1 0 0 0,0-1 0 0 0,0 0-1 0 0,0 1 1 0 0,0-1 0 0 0,-3 2-1 0 0,1-1-26 0 0,0-1 0 0 0,0 1-1 0 0,-1-1 1 0 0,1 0-1 0 0,0-1 1 0 0,-8 0 0 0 0,0 0 152 0 0,3 0-128 0 0,0-1 0 0 0,0 0 0 0 0,-9-3 0 0 0,17 5-4 0 0,1-1 1 0 0,-1 1-1 0 0,1 0 0 0 0,-1 0 1 0 0,1-1-1 0 0,-1 1 1 0 0,0 0-1 0 0,1 0 0 0 0,-1 0 1 0 0,1 0-1 0 0,-1 0 0 0 0,0 0 1 0 0,1 0-1 0 0,-1 0 1 0 0,1 0-1 0 0,-1 0 0 0 0,0 0 1 0 0,1 0-1 0 0,-1 0 1 0 0,1 0-1 0 0,-2 1 0 0 0,-1 0-1 0 0,-4-2-1 0 0,6 1 0 0 0,-1 0 0 0 0,0-1 0 0 0,0 1 0 0 0,0 0 0 0 0,1 1 0 0 0,-1-1 0 0 0,0 0 0 0 0,-2 1 0 0 0,0 0 0 0 0,1-1 0 0 0,-1 1 0 0 0,0-1 0 0 0,1 0 0 0 0,-1 0 0 0 0,1 0 0 0 0,-1-1 0 0 0,-6 0 0 0 0,-11-3 11 0 0,13 2 25 0 0,6 2-30 0 0,1-1 0 0 0,-1 1 1 0 0,0-1-1 0 0,0 1 1 0 0,0 0-1 0 0,0-1 1 0 0,0 1-1 0 0,0 0 1 0 0,1 0-1 0 0,-4 1 0 0 0,-8-1 6 0 0,11 0-12 0 0,-1 0 0 0 0,1 0 0 0 0,0 0 0 0 0,-1 0 0 0 0,1 0 0 0 0,0 1-1 0 0,-1-1 1 0 0,-3 2 0 0 0,5-2 0 0 0,0 1 0 0 0,0-1 0 0 0,0 0 0 0 0,0 0 0 0 0,0 0 0 0 0,0 0 0 0 0,0 0 0 0 0,0 0 0 0 0,0 0 0 0 0,0 0 0 0 0,-2 0 0 0 0,-1-1 0 0 0,4 1 0 0 0,-1 0 0 0 0,1 0 0 0 0,-1-1 0 0 0,1 1 0 0 0,-1 0 0 0 0,0 0 0 0 0,1 0 0 0 0,-1 0 0 0 0,1 0 0 0 0,-1 0 0 0 0,0 0 0 0 0,1 0 0 0 0,-1 1 0 0 0,1-1 0 0 0,-1 0 0 0 0,0 0 0 0 0,1 0 0 0 0,-1 1 0 0 0,1-1 0 0 0,-1 0 0 0 0,1 1 0 0 0,-1-1 0 0 0,0 1 0 0 0,-2 1 0 0 0,-16 3-16 0 0,10-4-2 0 0,0 2 0 0 0,1-1 0 0 0,-17 8 0 0 0,6-6 18 0 0,6-2 0 0 0,1-1 0 0 0,11-1 0 0 0,0 0 0 0 0,0 0 0 0 0,0 0 0 0 0,0 0 0 0 0,0 0 0 0 0,0 0 0 0 0,0 0 0 0 0,0 0 0 0 0,0 1 0 0 0,0-1 0 0 0,0 0 0 0 0,0 1 0 0 0,-1 0 0 0 0,-11 2 0 0 0,11-3 0 0 0,1 0 0 0 0,0 0 0 0 0,0 0 0 0 0,-1 0 0 0 0,1 0 0 0 0,0 1 0 0 0,0-1 0 0 0,0 0 0 0 0,-1 1 0 0 0,0 0 0 0 0,-10 2 0 0 0,11-3 0 0 0,0 0 0 0 0,-1 0 0 0 0,1 0 0 0 0,0 1 0 0 0,0-1 0 0 0,0 0 0 0 0,0 1 0 0 0,0-1 0 0 0,0 1 0 0 0,0-1 0 0 0,0 1 0 0 0,-1 0 0 0 0,-12 3 0 0 0,0 0 0 0 0,13-3 0 0 0,-1-1 0 0 0,1 1 0 0 0,-1-1 0 0 0,0 1 0 0 0,1-1 0 0 0,-1 0 0 0 0,0 1 0 0 0,-3-1 0 0 0,-9 2 0 0 0,-25 1 0 0 0,37-3 0 0 0,-1 1 0 0 0,1-1 0 0 0,-1 0 0 0 0,1 0 0 0 0,-1 0 0 0 0,1 0 0 0 0,-5-1 0 0 0,-11 0 0 0 0,0-1 29 0 0,16 1-24 0 0,0 1 0 0 0,-1-1 0 0 0,1 1 0 0 0,-1 0 0 0 0,1 0 0 0 0,-4 0 0 0 0,-33-6-5 0 0,33 5 0 0 0,0 0 0 0 0,-1 0 0 0 0,1 0 0 0 0,-1 1 0 0 0,0 0 0 0 0,1 0 0 0 0,-1 1 0 0 0,-10 2 0 0 0,15-3 0 0 0,0 1 0 0 0,0-1 0 0 0,0 0 0 0 0,0 0 0 0 0,0 0 0 0 0,0 0 0 0 0,0 0 0 0 0,-3 0 0 0 0,-15 0 0 0 0,-15 6 0 0 0,16-5 0 0 0,4-1 0 0 0,-1 0 0 0 0,-3 0 0 0 0,17 0 0 0 0,1 0 0 0 0,-1 0 0 0 0,0 0 0 0 0,1 0 0 0 0,-1 0 0 0 0,0 0 0 0 0,1 0 0 0 0,-1-1 0 0 0,0 1 0 0 0,-1-1 0 0 0,-16-2 0 0 0,0 2 29 0 0,-4 0 6 0 0,2 2-35 0 0,-4 0 0 0 0,5-1 0 0 0,14-1 0 0 0,-8 1 0 0 0,11 2 0 0 0,0 0 0 0 0,-4-1 0 0 0,-1 1 0 0 0,0 0 0 0 0,0-1 0 0 0,-9 0 0 0 0,-19 4 0 0 0,7-9 0 0 0,24 3 0 0 0,-3-1 0 0 0,-4 4 0 0 0,-22 1 0 0 0,25 1 0 0 0,-1-2 0 0 0,-3 0 0 0 0,8 1 0 0 0,0 0 0 0 0,-2-3 0 0 0,-4-1 0 0 0,-7-3 0 0 0,10 1-9 0 0,6 3-14 0 0,1 1 20 0 0,1-1 1 0 0,-1 1 0 0 0,0 0 0 0 0,0-1 0 0 0,0 1 0 0 0,1-1 0 0 0,-1 1 0 0 0,0-1 0 0 0,0 1 0 0 0,0-1 0 0 0,0 0-1 0 0,0 1 1 0 0,0-1 0 0 0,-2 0 0 0 0,-14 8 2 0 0,17-7 0 0 0,-1-1 0 0 0,1 0 0 0 0,-1 1 0 0 0,1-1 0 0 0,-1 0 0 0 0,1 1 0 0 0,-1-1 0 0 0,0 0 0 0 0,1 0 0 0 0,-1 1 0 0 0,1-1 0 0 0,-1 0 0 0 0,1 0 0 0 0,-1 0 0 0 0,0 0 0 0 0,1 0 0 0 0,-1 0 0 0 0,1 0 0 0 0,-2 0 0 0 0,0 0 0 0 0,-6-1 0 0 0,-9-3 26 0 0,1 2 12 0 0,6 5-38 0 0,8-2 0 0 0,-17 0 0 0 0,5 3 0 0 0,1-3-32 0 0,9 5 0 0 0,2-4 32 0 0,3-4 0 0 0,-7 1 0 0 0,-14 6 0 0 0,-4 2 0 0 0,20-5 0 0 0,3 2 0 0 0,-5-4 0 0 0,1 2 0 0 0,5 3 0 0 0,-5-7 0 0 0,5 2 0 0 0,-2-1 9 0 0,-1 0-1 0 0,1 1 1 0 0,0-1-1 0 0,-1 1 1 0 0,1-1-1 0 0,-1 1 1 0 0,1 0-1 0 0,0-1 1 0 0,-1 1-1 0 0,1 1 1 0 0,-1-1-1 0 0,-4 1 1 0 0,6-1-38 0 0,-1 0 0 0 0,1 1 1 0 0,-1-1-1 0 0,1 0 0 0 0,-1 1 1 0 0,1-1-1 0 0,-1 1 0 0 0,1 0 1 0 0,-1 0-1 0 0,1-1 0 0 0,-2 2 1 0 0,-2-1-48 0 0,5-1 42 0 0,0 0-1 0 0,0 0 0 0 0,0 0 0 0 0,0 0 0 0 0,0 0 0 0 0,0 0 0 0 0,-1 0 0 0 0,1 0 0 0 0,0 0 0 0 0,0 0 0 0 0,0 0 0 0 0,0 0 1 0 0,0 0-1 0 0,0 0 0 0 0,-1 0 0 0 0,1 0 0 0 0,0 0 0 0 0,0 0 0 0 0,0 0 0 0 0,0 0 0 0 0,0 0 0 0 0,0 0 0 0 0,0 0 0 0 0,-1 0 1 0 0,1 0-1 0 0,0 0 0 0 0,0 0 0 0 0,0 0 0 0 0,0 0 0 0 0,0 1 0 0 0,0-1 0 0 0,0 0 0 0 0,0 0 0 0 0,0 0 0 0 0,0 0 0 0 0,0 0 1 0 0,-1 0-1 0 0,1 0 0 0 0,0 1 0 0 0,0-1-26 0 0,0 0 1 0 0,0 0-1 0 0,0 0 1 0 0,0 0-1 0 0,0 1 1 0 0,0-1 0 0 0,0 0-1 0 0,0 0 1 0 0,0 0-1 0 0,0 0 1 0 0,0 1-1 0 0,0-1 1 0 0,0 0-1 0 0,0 0 1 0 0,0 0-1 0 0,0 0 1 0 0,0 1-1 0 0,0-1 1 0 0,-1 0-1 0 0,1 0 1 0 0,0 0-1 0 0,0 0 1 0 0,0 0-1 0 0,0 0 1 0 0,0 1-1 0 0,-1-1 1 0 0,1 0 0 0 0,0 0-1 0 0,0 0 1 0 0,0 0-1 0 0,0 0 1 0 0,0 0-1 0 0,-1 0 1 0 0,1 0-1 0 0,0 0 1 0 0,0 0-1 0 0,0 0 1 0 0,-1 0-1 0 0,1 0 1 0 0,0 0-1 0 0,-9-5-4426 0 0,-6-16-251 0 0,3-11 1566 0 0,9 9 10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2 354 5383 0 0,'-1'-5'9078'0'0,"2"8"-8903"0"0,0 0 0 0 0,0 0 0 0 0,1-1 0 0 0,-1 1 0 0 0,1 0 0 0 0,0 0 0 0 0,-1-1 0 0 0,1 1 0 0 0,4 3 0 0 0,3 4 7 0 0,-8-8 104 0 0,14 13 154 0 0,-10-12-348 0 0,15 8 221 0 0,-1-2 0 0 0,28 10 0 0 0,-35-15-200 0 0,1 1 81 0 0,19 6-17 0 0,35 4 287 0 0,-15 0-376 0 0,-44-12-29 0 0,10 3 103 0 0,-11-3-138 0 0,-5-2-10 0 0,9 1 77 0 0,-4-1-33 0 0,-1 2 37 0 0,1 0 1 0 0,0 0-1 0 0,9 2 0 0 0,-11-7-95 0 0,-1 1 0 0 0,11 4 0 0 0,-6-1 0 0 0,0-1 0 0 0,14 1 0 0 0,11 2 0 0 0,20 2 54 0 0,-53-6-54 0 0,1 0 1 0 0,-1 0-1 0 0,1 1 1 0 0,0-1-1 0 0,-1 0 1 0 0,1 0 0 0 0,-1-1-1 0 0,1 1 1 0 0,-1 0-1 0 0,1 0 1 0 0,-1-1 0 0 0,1 1-1 0 0,-1-1 1 0 0,1 0-1 0 0,-1 1 1 0 0,1-1 0 0 0,1-1-1 0 0,-2 1 0 0 0,-1 1 0 0 0,0 0 0 0 0,1 0 0 0 0,-1-1 0 0 0,0 1 0 0 0,0 0 0 0 0,1 0 0 0 0,-1 0 0 0 0,0 0 0 0 0,1 0 0 0 0,-1-1 0 0 0,0 1 0 0 0,1 0 0 0 0,-1 0 0 0 0,0 0 0 0 0,1 0 0 0 0,-1 0 0 0 0,1 0 0 0 0,-1 0 0 0 0,0 0 0 0 0,1 0 0 0 0,-1 0 0 0 0,0 0 0 0 0,1 0 0 0 0,-1 1 0 0 0,0-1 0 0 0,1 0 0 0 0,-1 0 0 0 0,0 0 0 0 0,1 0 0 0 0,-1 1 0 0 0,1-1 0 0 0,1 2 0 0 0,1-1 0 0 0,0 0 0 0 0,0 0 0 0 0,0 0 0 0 0,0 0 0 0 0,4 0 0 0 0,14 3 4 0 0,-14-2 1 0 0,0 0 0 0 0,0-1 0 0 0,1 0 0 0 0,-1-1 0 0 0,0 0 0 0 0,0 0 0 0 0,1 0 0 0 0,-1-1 0 0 0,8-1 0 0 0,-13 2 11 0 0,1-1 1 0 0,0 1 0 0 0,-1 0 0 0 0,1 0 0 0 0,0 0 0 0 0,-1 1 0 0 0,6 0 0 0 0,6 1 82 0 0,15-2-29 0 0,-27 0-70 0 0,1 0-1 0 0,-1 0 0 0 0,0 0 0 0 0,0 0 1 0 0,1 0-1 0 0,-1 1 0 0 0,4 0 0 0 0,34 1 1 0 0,5 2 0 0 0,-16-3 0 0 0,-9-2 0 0 0,28 2 0 0 0,-3-3 75 0 0,-30-1-26 0 0,-14 3-44 0 0,0-1 0 0 0,0 1-1 0 0,1 0 1 0 0,-1-1 0 0 0,0 1 0 0 0,1 0 0 0 0,-1 0-1 0 0,0 0 1 0 0,0 0 0 0 0,1 0 0 0 0,1 1 0 0 0,1-1-2 0 0,-2 1-3 0 0,-1 0-1 0 0,1-1 1 0 0,-1 0 0 0 0,1 1-1 0 0,0-1 1 0 0,-1 0-1 0 0,1 0 1 0 0,0 0-1 0 0,-1 0 1 0 0,1 0-1 0 0,0 0 1 0 0,-1-1-1 0 0,1 1 1 0 0,0-1-1 0 0,-1 1 1 0 0,3-1 0 0 0,-3 0-6 0 0,1 1 1 0 0,-1 0-1 0 0,1 0 1 0 0,0-1 0 0 0,-1 1-1 0 0,1 1 1 0 0,-1-1 0 0 0,1 0-1 0 0,-1 0 1 0 0,1 0 0 0 0,-1 1-1 0 0,1-1 1 0 0,2 2 0 0 0,13 2 6 0 0,-6-3-1 0 0,-9-1 0 0 0,0 0 0 0 0,0 1 0 0 0,1-1 0 0 0,-1 0 0 0 0,0 0 0 0 0,0-1 0 0 0,0 1 0 0 0,0 0 0 0 0,1-1 0 0 0,-1 1 0 0 0,0-1 0 0 0,4-2 0 0 0,-6 3 0 0 0,1 0 0 0 0,0-1 0 0 0,0 1 0 0 0,0 0 0 0 0,0 0 0 0 0,0 0 0 0 0,0 0 0 0 0,0 0 0 0 0,0 0 0 0 0,0 0 0 0 0,0 0 0 0 0,0 0 0 0 0,0 0 0 0 0,0 1 0 0 0,0-1 0 0 0,1 1 0 0 0,-1-1 0 0 0,0 1 0 0 0,0-1 0 0 0,0 0 0 0 0,0 0 0 0 0,0 0 0 0 0,0 1 0 0 0,0-1 0 0 0,1 0 0 0 0,-1 0 0 0 0,0 0 0 0 0,0 0 0 0 0,1-1 0 0 0,-2 1 0 0 0,3-1 7 0 0,1 0-1 0 0,-1 0 0 0 0,0 1 1 0 0,0-1-1 0 0,1 1 1 0 0,-1-1-1 0 0,0 1 0 0 0,1 0 1 0 0,4 1-1 0 0,-7-1-6 0 0,1 0 0 0 0,-1 0 0 0 0,0 0 0 0 0,1 0 0 0 0,-1 0 0 0 0,1-1 0 0 0,-1 1 0 0 0,0 0 0 0 0,1-1 0 0 0,1 0 0 0 0,-1 0 0 0 0,-1 1 0 0 0,0-1 0 0 0,0 1 0 0 0,1-1 0 0 0,-1 1 0 0 0,1 0 0 0 0,-1 0 0 0 0,0-1 0 0 0,1 1 0 0 0,2 1 0 0 0,9 1 0 0 0,-10-1 0 0 0,0 0 0 0 0,0 0 0 0 0,0-1 0 0 0,0 1 0 0 0,0-1 0 0 0,6 0 0 0 0,7 0 0 0 0,-14 1 0 0 0,-1-1 0 0 0,1 0 0 0 0,-1 0 0 0 0,1 0 0 0 0,-1 0 0 0 0,1 0 0 0 0,-1 0 0 0 0,1 0 0 0 0,-1-1 0 0 0,1 1 0 0 0,-1 0 0 0 0,0-1 0 0 0,1 1 0 0 0,-1-1 0 0 0,1 1 0 0 0,-1-1 0 0 0,0 0 0 0 0,2-1 0 0 0,-2 2 0 0 0,-1 0 0 0 0,1-1 0 0 0,0 1 0 0 0,0 0 0 0 0,0-1 0 0 0,0 1 0 0 0,0 0 0 0 0,0 0 0 0 0,0 0 0 0 0,0 0 0 0 0,0 0 0 0 0,0 0 0 0 0,0 0 0 0 0,0 0 0 0 0,-1 0 0 0 0,1 1 0 0 0,0-1 0 0 0,0 0 0 0 0,0 0 0 0 0,0 1 0 0 0,0-1 0 0 0,1 1 0 0 0,12 3 0 0 0,-12-5 0 0 0,3 1 0 0 0,-1-1 0 0 0,1 1 0 0 0,0 0 0 0 0,8 2 0 0 0,-12-2 0 0 0,0 0 0 0 0,1 0 0 0 0,-1 0 0 0 0,0-1 0 0 0,1 1 0 0 0,-1 0 0 0 0,0 0 0 0 0,0-1 0 0 0,1 1 0 0 0,-1 0 0 0 0,2-2 0 0 0,-2 1 0 0 0,0 1 0 0 0,1-1 0 0 0,-1 1 0 0 0,0 0 0 0 0,0-1 0 0 0,1 1 0 0 0,-1 0 0 0 0,0 0 0 0 0,1 0 0 0 0,-1-1 0 0 0,0 1 0 0 0,2 1 0 0 0,4 0 0 0 0,-5 0 0 0 0,0-1 0 0 0,1 0 0 0 0,-1 1 0 0 0,0-1 0 0 0,0 0 0 0 0,1 0 0 0 0,-1 0 0 0 0,0 0 0 0 0,1-1 0 0 0,-1 1 0 0 0,4-2 0 0 0,-4 2 3 0 0,-1 0 1 0 0,1 0-1 0 0,0-1 0 0 0,-1 1 0 0 0,1 0 1 0 0,-1 0-1 0 0,1 1 0 0 0,0-1 0 0 0,-1 0 0 0 0,1 0 1 0 0,-1 1-1 0 0,4 0 0 0 0,-4 0 3 0 0,1 0-1 0 0,0-1 1 0 0,0 1 0 0 0,0-1-1 0 0,0 0 1 0 0,0 1 0 0 0,0-1-1 0 0,0 0 1 0 0,0 0 0 0 0,2-1-1 0 0,-2 1 1 0 0,0 0 0 0 0,0 0 0 0 0,-1 0 1 0 0,1 0-1 0 0,0 0 0 0 0,0 0 0 0 0,4 1 0 0 0,-4 0-3 0 0,-1-1 0 0 0,1 0-1 0 0,0 0 1 0 0,-1 1 0 0 0,1-1 0 0 0,0 0 0 0 0,0 0 0 0 0,-1-1 0 0 0,1 1-1 0 0,3-1 1 0 0,-3 1-3 0 0,-1-1 0 0 0,1 1-1 0 0,0 0 1 0 0,0 0 0 0 0,0 0 0 0 0,0 0-1 0 0,-1 0 1 0 0,1 1 0 0 0,2-1 0 0 0,15 1 13 0 0,-19-1-10 0 0,1 0 0 0 0,0 0-1 0 0,-1 0 1 0 0,1 0 0 0 0,0 0 0 0 0,-1 1 0 0 0,1-1 0 0 0,0 0-1 0 0,-1 0 1 0 0,1 0 0 0 0,-1 1 0 0 0,1-1 0 0 0,0 0 0 0 0,-1 0 0 0 0,1 1-1 0 0,-1-1 1 0 0,1 1 0 0 0,0 0-3 0 0,-1-1 0 0 0,1 0 0 0 0,-1 1 1 0 0,1-1-1 0 0,-1 0 0 0 0,1 0 0 0 0,-1 1 0 0 0,1-1 0 0 0,-1 0 0 0 0,1 0 0 0 0,0 0 0 0 0,-1 1 0 0 0,1-1 1 0 0,-1 0-1 0 0,1 0 0 0 0,-1 0 0 0 0,1 0 0 0 0,0 0 0 0 0,0-1 0 0 0,1 1 0 0 0,0-1 0 0 0,-1 1 0 0 0,0 0 0 0 0,0-1 0 0 0,0 1 0 0 0,1 0 0 0 0,-1 0 0 0 0,0 0 0 0 0,0 0 0 0 0,1 0 0 0 0,-1 0 0 0 0,0 0 0 0 0,0 0 0 0 0,1 0 0 0 0,-1 0 0 0 0,0 1 0 0 0,2 0 0 0 0,27 0 0 0 0,-28 0 0 0 0,0-1 0 0 0,0 1 0 0 0,0-1 0 0 0,0 0 0 0 0,0 1 0 0 0,0-1 0 0 0,0 0 0 0 0,0 0 0 0 0,0 0 0 0 0,0-1 0 0 0,0 1 0 0 0,0 0 0 0 0,0-1 0 0 0,4-1 0 0 0,-5 2 0 0 0,1-1 0 0 0,0 1 0 0 0,0 0 0 0 0,-1 0 0 0 0,1 0 0 0 0,0 0 0 0 0,0 0 0 0 0,0 0 0 0 0,0 0 0 0 0,-1 1 0 0 0,1-1 0 0 0,2 1 0 0 0,16 3 0 0 0,-4-4 1 0 0,-8 1 1 0 0,-1-1 1 0 0,1-1-1 0 0,11-1 1 0 0,1 2 45 0 0,-18 1-48 0 0,0-1 1 0 0,0 0-1 0 0,0 0 1 0 0,0 0-1 0 0,0 0 1 0 0,0 0-1 0 0,0 0 1 0 0,0-1-1 0 0,0 1 1 0 0,4-2-1 0 0,1-1 0 0 0,-6 2 0 0 0,0 0 0 0 0,0 1 0 0 0,0-1 0 0 0,0 1 0 0 0,0-1 0 0 0,0 1 0 0 0,0-1 0 0 0,0 1 0 0 0,0 0 0 0 0,0 0 0 0 0,0-1 0 0 0,1 1 0 0 0,-1 0 0 0 0,0 0 0 0 0,0 0 0 0 0,0 0 0 0 0,0 0 0 0 0,0 1 0 0 0,1-1 0 0 0,-1 0 0 0 0,0 0 0 0 0,0 1 0 0 0,2 0 0 0 0,0 0 1 0 0,0 0-1 0 0,0 0 1 0 0,0 0 0 0 0,0-1-1 0 0,0 1 1 0 0,0-1-1 0 0,0 0 1 0 0,0 0 0 0 0,0 0-1 0 0,0 0 1 0 0,0 0-1 0 0,0-1 1 0 0,0 1-1 0 0,0-1 1 0 0,0 0 0 0 0,0 0-1 0 0,3-2 1 0 0,-5 3 2 0 0,0-1 0 0 0,-1 1 0 0 0,1 0 1 0 0,0-1-1 0 0,0 1 0 0 0,0 0 0 0 0,-1 0 0 0 0,1 0 1 0 0,0 0-1 0 0,0 0 0 0 0,0 0 0 0 0,0 0 0 0 0,0 0 1 0 0,-1 0-1 0 0,1 0 0 0 0,1 0 0 0 0,-1 1-3 0 0,0-1 0 0 0,0 0 0 0 0,0 0 0 0 0,0 0 0 0 0,1 0 0 0 0,-1 0 0 0 0,0 0 0 0 0,0 0 0 0 0,0 0-1 0 0,0-1 1 0 0,0 1 0 0 0,0 0 0 0 0,1-1 0 0 0,0 1 0 0 0,-1-1 0 0 0,0 1 0 0 0,1 0 0 0 0,-1-1 0 0 0,0 1 0 0 0,1 0 0 0 0,-1 0 0 0 0,1 0 0 0 0,-1 0 0 0 0,2 1 0 0 0,14-2 0 0 0,19-8 0 0 0,-17 8 0 0 0,1 0 0 0 0,14-4 0 0 0,-15 4 0 0 0,-16 1 0 0 0,0 0 0 0 0,0 0 0 0 0,0 0 0 0 0,0-1 0 0 0,0 1 0 0 0,5-2 0 0 0,-3 0 0 0 0,-1 0 0 0 0,0 1 0 0 0,0-1 0 0 0,0 1 0 0 0,0 0 0 0 0,0 0 0 0 0,0 0 0 0 0,1 1 0 0 0,6-1 0 0 0,23-8 0 0 0,8 5 0 0 0,-5-5 0 0 0,-36 9 0 0 0,0 0 0 0 0,0-1 0 0 0,0 1 0 0 0,-1 0 0 0 0,1-1 0 0 0,0 1 0 0 0,0 0 0 0 0,-1-1 0 0 0,1 1 0 0 0,0-1 0 0 0,-1 1 0 0 0,1-1 0 0 0,0 0 0 0 0,0 0 0 0 0,0 0 0 0 0,-1 1 0 0 0,1-1 0 0 0,-1 0 0 0 0,1 1 0 0 0,-1 0 0 0 0,1-1 0 0 0,-1 1 0 0 0,1-1 0 0 0,-1 1 0 0 0,1 0 0 0 0,0-1 0 0 0,-1 1 0 0 0,1 0 0 0 0,0 0 0 0 0,-1-1 0 0 0,1 1 0 0 0,0 0 0 0 0,0 0 0 0 0,0 0 0 0 0,7 1 0 0 0,-7-1 0 0 0,0 0 0 0 0,0 0 0 0 0,1 0 0 0 0,-1 0 0 0 0,0 0 0 0 0,0 0 0 0 0,0 0 0 0 0,1 0 0 0 0,-1-1 0 0 0,0 1 0 0 0,0 0 0 0 0,1-1 0 0 0,0 0 0 0 0,0 0 0 0 0,0 0 0 0 0,0 0 0 0 0,0 1 0 0 0,0-1 0 0 0,0 0 0 0 0,0 1 0 0 0,5-1 0 0 0,0-1 0 0 0,7-1 0 0 0,-12 2 0 0 0,0 1 0 0 0,0 0 0 0 0,0-1 0 0 0,-1 1 0 0 0,1-1 0 0 0,0 1 0 0 0,0-1 0 0 0,2-2 0 0 0,-2 2 0 0 0,0 0 0 0 0,1 0 0 0 0,-1 0 0 0 0,0 1 0 0 0,1-1 0 0 0,3 0 0 0 0,11-4 0 0 0,25-12 0 0 0,-3-2 0 0 0,-21 12 5 0 0,-16 6 1 0 0,0 0 0 0 0,0 1 0 0 0,0-1 0 0 0,-1 0 0 0 0,1 0 0 0 0,0 0-1 0 0,0 0 1 0 0,0 0 0 0 0,2-3 0 0 0,23-14-6 0 0,-10 6 123 0 0,-14 11-111 0 0,-1-1 1 0 0,1 1-1 0 0,0-1 1 0 0,-1 0-1 0 0,0 0 0 0 0,1 0 1 0 0,-1 0-1 0 0,3-4 1 0 0,8-2 40 0 0,-12 7-48 0 0,0 0-1 0 0,-1-1 1 0 0,1 1-1 0 0,0 0 1 0 0,0 0-1 0 0,0 0 1 0 0,0 0 0 0 0,0 0-1 0 0,3-2 1 0 0,2-3 50 0 0,-1-13-28 0 0,8-32-11 0 0,-4 37 192 0 0,-5 7-154 0 0,2 3-44 0 0,-5 3-7 0 0,-1 1 0 0 0,1-1 0 0 0,0 0 0 0 0,-1 1 0 0 0,1-1 1 0 0,-1 0-1 0 0,1 0 0 0 0,-1 1 0 0 0,1-1 0 0 0,-1 0 0 0 0,1 0 0 0 0,-1 1 0 0 0,0-1 0 0 0,1 0 0 0 0,-1 0 0 0 0,0 0 0 0 0,0 0 0 0 0,0 0 0 0 0,1-1 0 0 0,-2 2-1 0 0,1-1 0 0 0,0 1 0 0 0,0 0 0 0 0,0-1 0 0 0,1 1 0 0 0,-1 0 0 0 0,0-1 0 0 0,0 1 0 0 0,0 0 0 0 0,0 0 0 0 0,0-1 0 0 0,0 1 0 0 0,0 0 0 0 0,0-1 0 0 0,1 1 0 0 0,-1 0 0 0 0,0 0 0 0 0,0-1 0 0 0,0 1 0 0 0,0 0 0 0 0,1 0 0 0 0,-1 0 0 0 0,0-1 0 0 0,0 1 0 0 0,1 0 0 0 0,-1 0 0 0 0,0 0 1 0 0,1-1-3 0 0,0 0 1 0 0,0 1-1 0 0,-1-1 1 0 0,1 0-1 0 0,0 1 1 0 0,-1-1-1 0 0,1 0 1 0 0,-1 0-1 0 0,1 0 1 0 0,-1 1-1 0 0,0-1 1 0 0,1 0-1 0 0,-1 0 1 0 0,0 0 0 0 0,1 0-1 0 0,-1 0 1 0 0,0 0-1 0 0,0 0 1 0 0,0 0-1 0 0,0-1 1 0 0,2-9 65 0 0,-2 10 11 0 0,1-1-39 0 0,-1-1-1 0 0,0 1 0 0 0,1-1 1 0 0,-1 1-1 0 0,1-1 0 0 0,-1 1 1 0 0,3-3-1 0 0,-2 1-32 0 0,1-14-10 0 0,-2-3 73 0 0,-1 15-67 0 0,2 2-1 0 0,-6-19 0 0 0,4 19 2 0 0,0 1 1 0 0,0-1-1 0 0,-1 0 0 0 0,1 1 1 0 0,-1-1-1 0 0,0 1 0 0 0,0 0 1 0 0,-4-5-1 0 0,4 6 30 0 0,-3-4-21 0 0,0 0 0 0 0,3 4 17 0 0,1 2-27 0 0,0 0 0 0 0,0-1 0 0 0,-1 1 0 0 0,1-1 0 0 0,0 1 0 0 0,0 0 0 0 0,-1 0 0 0 0,1 0 0 0 0,0 0 0 0 0,-1 0 0 0 0,1 0 0 0 0,0 0 0 0 0,-1 0 0 0 0,0 1-1 0 0,0-1-37 0 0,1 13-851 0 0,-14-33-16752 0 0,15 20 17525 0 0,0-1 0 0 0,0 1 0 0 0,0-1 0 0 0,0 1 0 0 0,0-1 0 0 0,0 1 0 0 0,0-1 0 0 0,0 1 0 0 0,0-1 0 0 0,0 1 0 0 0,0-1 0 0 0,0 1 0 0 0,0-1 0 0 0,0 1 0 0 0,0-1 0 0 0,0 1 0 0 0,1-1 0 0 0,-1 1 0 0 0,0 0 0 0 0,0-1 0 0 0,0 1 0 0 0,1-1 0 0 0,-1 1 0 0 0,7-1-541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478 237 4231 0 0,'0'0'8971'0'0,"-7"1"-7111"0"0,0-5-1571 0 0,0 1 0 0 0,0-1 0 0 0,0 0 0 0 0,1-1 0 0 0,0 0 0 0 0,-1 0 0 0 0,2 0 0 0 0,-6-6 0 0 0,5 4-147 0 0,-3-3-28 0 0,0 1 1 0 0,0 0 0 0 0,-1 0-1 0 0,0 0 1 0 0,-16-9 0 0 0,1 4 37 0 0,1-1 1 0 0,-38-31 0 0 0,60 44-153 0 0,-11-7-79 0 0,2 2 62 0 0,4 3-10 0 0,0 0 0 0 0,-1 1 0 0 0,1 0-1 0 0,-10-3 1 0 0,12 4 27 0 0,2 0-10 0 0,3 1-44 0 0,3 1 1 0 0,-3-2 42 0 0,2 2 11 0 0,-4 1 0 0 0,-3 14 0 0 0,5-14 0 0 0,0-1 0 0 0,0 1 0 0 0,-1 0 0 0 0,1-1 0 0 0,0 1 0 0 0,-1 0 0 0 0,1-1 0 0 0,0 1 0 0 0,-1 0 0 0 0,1-1 0 0 0,-1 1 0 0 0,1-1 0 0 0,-1 1 0 0 0,0-1 0 0 0,1 1 0 0 0,-1-1 0 0 0,0 1 0 0 0,0 0 0 0 0,-4 2 0 0 0,-14 31 0 0 0,4-11 0 0 0,-1 1 0 0 0,-2 3 0 0 0,12-16 0 0 0,5-10 0 0 0,1 0 0 0 0,-1 0 0 0 0,1 0 0 0 0,-1 0 0 0 0,1 0 0 0 0,-1 0 0 0 0,0 0 0 0 0,1-1 0 0 0,-1 1 0 0 0,0 0 0 0 0,-1 1 0 0 0,-5 7 0 0 0,1 1 0 0 0,0-3-3 0 0,5-5 11 0 0,0-1 1 0 0,0 1 0 0 0,0-1-1 0 0,-1 1 1 0 0,1-1 0 0 0,0 1 0 0 0,-1-1-1 0 0,-1 2 1 0 0,1-2 34 0 0,-1-1-65 0 0,2 0-154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0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2358 5639 0 0,'2'17'2326'0'0,"-2"-15"-1707"0"0,0 0-1 0 0,0 0 1 0 0,0 0 0 0 0,0-1-1 0 0,0 1 1 0 0,1 0-1 0 0,-1 0 1 0 0,2 2 0 0 0,-1-3-345 0 0,-1 0-242 0 0,0-1-1 0 0,1 0 0 0 0,-1 0 0 0 0,0 0 0 0 0,1 1 1 0 0,-1-1-1 0 0,0 0 0 0 0,1 0 0 0 0,-1 0 1 0 0,1 0-1 0 0,-1 0 0 0 0,0 0 0 0 0,1 0 0 0 0,-1 0 1 0 0,1 0-1 0 0,-1 0 0 0 0,1 0 0 0 0,0 0 1 0 0,-1 0-12 0 0,0 0 0 0 0,1-1 0 0 0,-1 1 0 0 0,0 0 1 0 0,1 0-1 0 0,-1-1 0 0 0,0 1 0 0 0,1 0 1 0 0,-1 0-1 0 0,0 0 0 0 0,1 0 0 0 0,-1-1 0 0 0,1 1 1 0 0,-1 0-1 0 0,0 0 0 0 0,1 0 0 0 0,-1 0 0 0 0,1 0 1 0 0,-1 0-1 0 0,1 0 0 0 0,-1 0 0 0 0,0 0 1 0 0,1 0-1 0 0,-1 0 0 0 0,1 0 0 0 0,-1 1 0 0 0,0-1 1 0 0,1 0-1 0 0,-1 0 0 0 0,1 1 0 0 0,0-2-5 0 0,-1 1 1 0 0,1 0-1 0 0,0 0 0 0 0,-1 0 0 0 0,1 0 0 0 0,-1-1 0 0 0,1 1 1 0 0,-1 0-1 0 0,1-1 0 0 0,-1 1 0 0 0,1 0 0 0 0,-1-1 0 0 0,1 1 1 0 0,-1-1-1 0 0,1 0 0 0 0,-1 1 2 0 0,21-6 679 0 0,-20 6-667 0 0,0-1-1 0 0,1 1 0 0 0,-1 0 1 0 0,0-1-1 0 0,0 1 1 0 0,0 0-1 0 0,0 0 0 0 0,0 0 1 0 0,0 0-1 0 0,2 0 1 0 0,-1 0-12 0 0,-1 0 1 0 0,0 0 0 0 0,0 0 0 0 0,0 0 0 0 0,0 0 0 0 0,0 0-1 0 0,1 0 1 0 0,-1 0 0 0 0,0-1 0 0 0,0 1 0 0 0,0 0-1 0 0,2-2 1 0 0,17-7 297 0 0,-15 7-270 0 0,-1-1 1 0 0,1 1-1 0 0,0 0 1 0 0,-1-1-1 0 0,0 0 1 0 0,4-3 0 0 0,4-2 25 0 0,-11 7-56 0 0,0 0-1 0 0,0 1 1 0 0,0-1-1 0 0,0 0 0 0 0,0 0 1 0 0,0 1-1 0 0,0-1 1 0 0,0 0-1 0 0,0 0 1 0 0,0 0-1 0 0,-1 0 0 0 0,1 0 1 0 0,0-1-1 0 0,-1 1 1 0 0,1-1-1 0 0,28-46 642 0 0,-19 21-216 0 0,-9 26-431 0 0,-1 0 0 0 0,0 0 0 0 0,0 1 0 0 0,1-1-1 0 0,-1 0 1 0 0,1 0 0 0 0,-1 0 0 0 0,0 0 0 0 0,1 0 0 0 0,0 1-1 0 0,-1-1 1 0 0,1-1 0 0 0,11-14 164 0 0,-10 11-127 0 0,0-1 0 0 0,-1 1 0 0 0,1-1 0 0 0,-1 1 0 0 0,0-1 0 0 0,-1 0 0 0 0,1 1 0 0 0,-1-11 0 0 0,2-16 280 0 0,0 25-186 0 0,0-1-1 0 0,1 1 1 0 0,7-14 0 0 0,-4 7-232 0 0,15-15 21 0 0,-18 23 79 0 0,0 0 0 0 0,0 0-1 0 0,0 0 1 0 0,6-6 0 0 0,-7 10-6 0 0,0-1 1 0 0,0 0-1 0 0,0 0 1 0 0,0 0-1 0 0,1-4 1 0 0,22-58 509 0 0,-3 3-141 0 0,-12 30-356 0 0,-2-8-15 0 0,-8 35-1 0 0,6-11-71 0 0,5-19 57 0 0,-4-5 154 0 0,-6 28-93 0 0,1 3-40 0 0,3-2 10 0 0,-1-5 92 0 0,-2 7-79 0 0,0 0-1 0 0,0 0 1 0 0,6-10 0 0 0,-4 8-16 0 0,0-8-16 0 0,5-26 67 0 0,1-4-46 0 0,10-61 28 0 0,-18 100-46 0 0,-2 7 0 0 0,0 0 0 0 0,1 0 0 0 0,0-1 0 0 0,0 1 0 0 0,0 0 0 0 0,0 0 0 0 0,2-4 0 0 0,0 0 0 0 0,-1-1 0 0 0,1-1 0 0 0,3-5 0 0 0,0-15 0 0 0,-6 25 0 0 0,0 3 0 0 0,0-1 0 0 0,1 1 0 0 0,-1 0 0 0 0,0 0 0 0 0,0-1 0 0 0,1 1 0 0 0,-1 0 0 0 0,1-1 0 0 0,-1 1 0 0 0,1 0 0 0 0,0 0 0 0 0,-1 0 0 0 0,2-2 0 0 0,8-12 0 0 0,-7 11 0 0 0,0 0 0 0 0,-1 0 0 0 0,1-1 0 0 0,-1 1 0 0 0,0 0 0 0 0,-1-1 0 0 0,3-8 0 0 0,3-11 56 0 0,-2 1 0 0 0,0-1 0 0 0,1-27 0 0 0,-5 29-35 0 0,1 0 0 0 0,7-25 1 0 0,-7 31-22 0 0,0-27 0 0 0,-5 6 0 0 0,2 34 0 0 0,1 2 0 0 0,0 1 0 0 0,0-1 0 0 0,-1 0 0 0 0,1 0 0 0 0,0 0 0 0 0,0 0 0 0 0,0 0 0 0 0,0 0 0 0 0,0 1 0 0 0,0-1 0 0 0,0 0 0 0 0,1 0 0 0 0,-1 0 0 0 0,0 0 0 0 0,0 0 0 0 0,1 0 0 0 0,-1 1 0 0 0,0-1 0 0 0,1 0 0 0 0,0-1 0 0 0,0 0 0 0 0,0-7 0 0 0,0 2 0 0 0,4-25 0 0 0,-3 29 0 0 0,2-21 0 0 0,-5 19 0 0 0,1 4 0 0 0,0-1 0 0 0,-1 1 0 0 0,1 0 0 0 0,0-1 0 0 0,0 1 0 0 0,-1-1 0 0 0,1 1 0 0 0,0-1 0 0 0,0 1 0 0 0,1 0 0 0 0,-1-1 0 0 0,1-2 0 0 0,4-16 23 0 0,-4 17-17 0 0,0 1 0 0 0,0-1-1 0 0,-1 0 1 0 0,1 1 0 0 0,-1-1 0 0 0,1 0-1 0 0,-1 1 1 0 0,0-4 0 0 0,0-26 122 0 0,0 26-118 0 0,0 0 0 0 0,1 0 1 0 0,2-9-1 0 0,0-2 2 0 0,-1-31-96 0 0,-1 9 96 0 0,0 28 12 0 0,0 1 0 0 0,-3-23 0 0 0,1 30-24 0 0,1 2 0 0 0,-1-1 0 0 0,1 1 0 0 0,0 0 0 0 0,0 0 0 0 0,-1 0 0 0 0,1 0 0 0 0,0-1 0 0 0,0 1 0 0 0,0 0 0 0 0,1 0 0 0 0,-1 0 0 0 0,0 0 0 0 0,1-2 0 0 0,0-5-14 0 0,0 4 3 0 0,-1 0 1 0 0,0 0-1 0 0,0 0 1 0 0,0-1-1 0 0,0 1 1 0 0,-1-6-1 0 0,0 8 11 0 0,3-12-54 0 0,1 1 44 0 0,-3 10 10 0 0,1 1 1 0 0,-1 0-1 0 0,1-1 0 0 0,-1 1 1 0 0,0 0-1 0 0,0-1 0 0 0,0 1 1 0 0,-1-1-1 0 0,1 1 0 0 0,-1-4 0 0 0,-1-5 8 0 0,1 8 14 0 0,1-15 9 0 0,0 15-37 0 0,0-1-1 0 0,0 1 1 0 0,0-1-1 0 0,0 1 1 0 0,-2-8 0 0 0,1-2-20 0 0,-3-4 80 0 0,-9-26-108 0 0,8 0 171 0 0,4 34-106 0 0,-13-29-75 0 0,9 19 53 0 0,4 16 3 0 0,-1-1 0 0 0,2 1 0 0 0,-1-1 0 0 0,0 1 0 0 0,1-1 0 0 0,-1 1 0 0 0,1-7 1 0 0,0 7-25 0 0,-4-4 64 0 0,-4-8-21 0 0,1 4-12 0 0,5 9-4 0 0,0 0 0 0 0,0-1-1 0 0,0 1 1 0 0,0 0 0 0 0,0 0-1 0 0,0 1 1 0 0,-1-1 0 0 0,1 0-1 0 0,-3-1 1 0 0,4 4 5 0 0,1-1-1 0 0,0 0 1 0 0,0 0 0 0 0,-1 1-1 0 0,1-1 1 0 0,0 0 0 0 0,0 0-1 0 0,-1 0 1 0 0,1 1 0 0 0,0-1-1 0 0,-1 0 1 0 0,1 0 0 0 0,0 0-1 0 0,-1 0 1 0 0,1 0 0 0 0,0 0 0 0 0,-1 0-1 0 0,1 0 1 0 0,0 0 0 0 0,-1 0-1 0 0,1 0 1 0 0,-1 0 0 0 0,1 0-1 0 0,0 0 1 0 0,-1 0 0 0 0,1 0-1 0 0,0 0 1 0 0,-1 0 0 0 0,1 0-1 0 0,0-1 1 0 0,-1 1 0 0 0,1 0 0 0 0,0 0-1 0 0,0 0 1 0 0,-1-1 0 0 0,1 1 0 0 0,-1 0 0 0 0,1 0 0 0 0,0-1 0 0 0,0 1 0 0 0,0 0 0 0 0,0 0 0 0 0,-1 0 0 0 0,1 0 0 0 0,0 0 0 0 0,0 0 0 0 0,0 0 0 0 0,-1-1 0 0 0,1 1 0 0 0,0 0 0 0 0,0 0 0 0 0,-1 0 0 0 0,1 0 0 0 0,0 0 0 0 0,0 0 0 0 0,0 0 0 0 0,-1 0 0 0 0,1 0 0 0 0,0 0 0 0 0,0 0 0 0 0,-1 0 0 0 0,1 0 0 0 0,0 1 0 0 0,0-1 0 0 0,0 0 0 0 0,-1 0 0 0 0,1 0 0 0 0,0 0 0 0 0,-6 4 0 0 0,6-4-1 0 0,-1 0 1 0 0,1 1-1 0 0,-1-1 1 0 0,1 0 0 0 0,-1 1-1 0 0,0-1 1 0 0,1 0 0 0 0,-1 0-1 0 0,1 1 1 0 0,-1-1-1 0 0,1 0 1 0 0,-1 0 0 0 0,0 0-1 0 0,1 0 1 0 0,-1 0 0 0 0,1 0-1 0 0,-1 0 1 0 0,0 0 0 0 0,1 0-1 0 0,-1 0 1 0 0,0 0-1 0 0,1 0 1 0 0,-1-1 0 0 0,1 1-1 0 0,-1 0 1 0 0,0-1 0 0 0,0 1-5 0 0,0 0 1 0 0,1 0-1 0 0,-1 0 1 0 0,0 0 0 0 0,0 0-1 0 0,1 0 1 0 0,-1 0-1 0 0,0 0 1 0 0,0 0 0 0 0,1 0-1 0 0,-1 0 1 0 0,0 0 0 0 0,0 0-1 0 0,1 1 1 0 0,-1-1-1 0 0,0 0 1 0 0,0 1 0 0 0,0 0 0 0 0,1-1 0 0 0,-1 0 0 0 0,1 0 1 0 0,-1 1-1 0 0,1-1 0 0 0,-1 0 0 0 0,1 0 1 0 0,-1 0-1 0 0,1 0 0 0 0,-1 0 0 0 0,1 1 1 0 0,-1-1-1 0 0,0 0 0 0 0,1 0 0 0 0,-1 0 0 0 0,1-1 1 0 0,-1 1-1 0 0,1 0 0 0 0,-1 0 0 0 0,1 0 1 0 0,-1 0-1 0 0,0-1 0 0 0,-6 3-82 0 0,7-2 86 0 0,0 0 0 0 0,-1 0 1 0 0,1 1-1 0 0,0-1 0 0 0,-1 0 0 0 0,1 0 1 0 0,-1 0-1 0 0,1 0 0 0 0,0 1 1 0 0,-1-1-1 0 0,1 0 0 0 0,-1 0 1 0 0,1 0-1 0 0,0 0 0 0 0,-1 0 1 0 0,1 0-1 0 0,-1 0 0 0 0,1 0 1 0 0,-1 0-1 0 0,1-1 0 0 0,-4 0 0 0 0,3 0 0 0 0,1 1 0 0 0,0 0 0 0 0,-1-1 0 0 0,1 1 0 0 0,0 0 0 0 0,-1 0 0 0 0,1 0 0 0 0,0-1 0 0 0,-1 1 0 0 0,1 0 0 0 0,-1 0 0 0 0,1 0 0 0 0,0 0 0 0 0,-1 0 0 0 0,1 0 0 0 0,-1 0 0 0 0,1 0 0 0 0,0 0 0 0 0,-1 0 0 0 0,1 0 0 0 0,-1 0 0 0 0,1 0 0 0 0,-1 0 0 0 0,1 0 0 0 0,0 0 0 0 0,-1 0 0 0 0,1 1 0 0 0,0-1 0 0 0,-1 0 0 0 0,1 0 0 0 0,0 0 0 0 0,-1 1 0 0 0,1-1 0 0 0,0 0 0 0 0,-1 0 0 0 0,1 1 0 0 0,0-1 0 0 0,-1 0 0 0 0,1 1 0 0 0,0-1 0 0 0,0 0 0 0 0,0 1 0 0 0,-1-1 0 0 0,1 0 0 0 0,0 1 0 0 0,0 0 0 0 0,0-1 0 0 0,0 1 0 0 0,-1-1 0 0 0,1 0 0 0 0,0 1 0 0 0,0-1 0 0 0,0 0 0 0 0,-1 1 0 0 0,1-1 0 0 0,0 0 0 0 0,0 1 0 0 0,-1-1 0 0 0,1 0 0 0 0,0 1 0 0 0,-1-1 0 0 0,1 0 0 0 0,0 0 0 0 0,-1 1 0 0 0,1-1 0 0 0,0 0 0 0 0,-1 0 0 0 0,1 0 0 0 0,0 0 0 0 0,-1 1 0 0 0,1-1 0 0 0,-1 0 0 0 0,1 0 0 0 0,0 0 0 0 0,-1 0 0 0 0,1 0 0 0 0,-1 0 0 0 0,1 0 0 0 0,-1 0 0 0 0,1 0 0 0 0,-1 0 0 0 0,0-1 0 0 0,1 2 4 0 0,-1-1 0 0 0,1 0 0 0 0,-1 0 0 0 0,1 1-1 0 0,-1-1 1 0 0,0 0 0 0 0,1 0 0 0 0,-1 0 0 0 0,1 0 0 0 0,-1 0-1 0 0,1 0 1 0 0,-1 0 0 0 0,0 0 0 0 0,1 0 0 0 0,-1 0 0 0 0,1 0 0 0 0,-1 0-1 0 0,1-1 1 0 0,-1 1 0 0 0,0 0 0 0 0,-2-1-6 0 0,-4 1 61 0 0,1 3-61 0 0,-1-4-62 0 0,1 4 48 0 0,-6 1-38 0 0,1 4-1 0 0,2-4-576 0 0,9-3 584 0 0,0-1 0 0 0,0 0 0 0 0,0 0 0 0 0,-1 0 1 0 0,1 1-1 0 0,0-1 0 0 0,0 0 0 0 0,-1 0 0 0 0,1 0 0 0 0,0 0 0 0 0,0 0 1 0 0,-1 0-1 0 0,1 1 0 0 0,0-1 0 0 0,-1 0 0 0 0,1 0 0 0 0,0 0 1 0 0,-1 0-1 0 0,1 0 0 0 0,0 0 0 0 0,0 0 0 0 0,-1 0 0 0 0,1 0 0 0 0,0 0 1 0 0,-1-1-1 0 0,1 1 0 0 0,0 0 0 0 0,0 0 0 0 0,-1 0 0 0 0,1 0 0 0 0,0 0 1 0 0,0 0-1 0 0,-1-1 0 0 0,13-16-10233 0 0,8-16 2744 0 0,-13 25 6653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0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685 727 4863 0 0,'1'1'46'0'0,"2"5"112"0"0,-3-6-152 0 0,1 0 1 0 0,-1 0 0 0 0,0 1-1 0 0,0-1 1 0 0,0 0 0 0 0,0 0 0 0 0,0 0-1 0 0,0 0 1 0 0,0 0 0 0 0,0 0-1 0 0,0 0 1 0 0,0 0 0 0 0,0 0-1 0 0,0 1 1 0 0,0-1 0 0 0,0 0 0 0 0,0 0-1 0 0,0 0 1 0 0,0 0 0 0 0,1 0-1 0 0,-1 0 1 0 0,0 0 0 0 0,0 0 0 0 0,0 0-1 0 0,0 0 1 0 0,0 0 0 0 0,0 0-1 0 0,0 0 1 0 0,0 0 0 0 0,1 0-1 0 0,-1 0 1 0 0,0 0 0 0 0,0 0 0 0 0,0 0-1 0 0,0 0 1 0 0,0 0 0 0 0,0 0-1 0 0,0 0 1 0 0,1 0 0 0 0,-1 0 0 0 0,0 0-1 0 0,0 0 1 0 0,0 0 0 0 0,0 0-1 0 0,0 0 1 0 0,0 0 0 0 0,0 0-1 0 0,0 0 1 0 0,0 0 0 0 0,1 0 0 0 0,-1 0-1 0 0,0 0 1 0 0,0 0 0 0 0,0 0-1 0 0,0-1 1 0 0,0 0 297 0 0,0-7 6011 0 0,-1 6-6028 0 0,0-1 0 0 0,0 0 0 0 0,0 0 1 0 0,0 1-1 0 0,1-1 0 0 0,-1 0 1 0 0,1 0-1 0 0,0 0 0 0 0,0 0 0 0 0,0 1 1 0 0,0-1-1 0 0,1-4 0 0 0,-1 6 485 0 0,-12-17-176 0 0,-2 0-465 0 0,13 18 190 0 0,0-1-227 0 0,-4-1-76 0 0,-1-3 8 0 0,-10-21 719 0 0,12 20-740 0 0,3 5 59 0 0,1-1-48 0 0,-1 0 1 0 0,1 1-1 0 0,-1-1 0 0 0,0 1 0 0 0,0-1 0 0 0,0 1 0 0 0,0-1 1 0 0,-2-1-1 0 0,0-1 32 0 0,3 3 22 0 0,-15-6 152 0 0,11 6-183 0 0,-2-1 27 0 0,-1-1 0 0 0,1 0 0 0 0,0 0 0 0 0,0 0-1 0 0,-8-7 1 0 0,3-2 5 0 0,-6-10 10 0 0,17 21-6 0 0,-5-1 46 0 0,-3-8-32 0 0,0 0 24 0 0,1-2-33 0 0,-9-11 226 0 0,3 0-306 0 0,12 19 0 0 0,0 1-2 0 0,-13-16 58 0 0,8 13 8 0 0,3 8-54 0 0,-1-9-10 0 0,1 2-1 0 0,-2-4-4 0 0,-1 0 0 0 0,-13-17 0 0 0,17 25 5 0 0,2 1 0 0 0,-14-23 0 0 0,1 0 15 0 0,-6-6 334 0 0,19 26-340 0 0,-18-10-6 0 0,15 12-3 0 0,-9-13-10 0 0,-2-2 20 0 0,12 13-10 0 0,1 0 0 0 0,-17-11 0 0 0,1 5-53 0 0,6 3 43 0 0,9 3 8 0 0,2 2 2 0 0,0 1 0 0 0,-1-1 0 0 0,1 1 0 0 0,0-1 1 0 0,-1 1-1 0 0,1-1 0 0 0,0 1 0 0 0,-1-1 0 0 0,1 1 0 0 0,-1-1 0 0 0,1 1 0 0 0,-1 0 0 0 0,1-1 0 0 0,-1 1 0 0 0,1-1 0 0 0,-1 1 0 0 0,1 0 0 0 0,-1 0 0 0 0,1-1 0 0 0,-1 1 0 0 0,0 0 0 0 0,-13-10 0 0 0,-8-11 64 0 0,0 3-64 0 0,4-6 0 0 0,-1-1 0 0 0,18 24 0 0 0,0 0 0 0 0,0 1 0 0 0,0-1 0 0 0,0 0 0 0 0,0 1 0 0 0,0-1 0 0 0,0 1 0 0 0,0-1 0 0 0,0 1 0 0 0,0-1 0 0 0,-1 1 0 0 0,1-1 0 0 0,0 1 0 0 0,0 0 0 0 0,0-1 0 0 0,0 1 0 0 0,0-1 0 0 0,0 1 0 0 0,0-1 0 0 0,0 1 0 0 0,0-1 0 0 0,0 1 0 0 0,0-1 0 0 0,-1-1 0 0 0,-3-7 0 0 0,4 8 0 0 0,1 1 0 0 0,0-1 0 0 0,0 1 0 0 0,0 0 0 0 0,0-1 0 0 0,-1 1 0 0 0,1-1 0 0 0,0 1 0 0 0,0 0 0 0 0,-1-1 0 0 0,1 1 0 0 0,0 0 0 0 0,-1-1 0 0 0,1 1 0 0 0,0 0 0 0 0,-1 0 0 0 0,1-1 0 0 0,0 1 0 0 0,-1 0 0 0 0,1 0 0 0 0,-1 0 0 0 0,1-1 0 0 0,0 1 0 0 0,-1 0 0 0 0,1 0 0 0 0,-1 0 0 0 0,1 0 0 0 0,-1 0 0 0 0,0 0 0 0 0,-1 0 0 0 0,0-3 0 0 0,0 1 0 0 0,-15-5 0 0 0,12 7-4 0 0,-1-6-23 0 0,-1-2-58 0 0,7 8 61 0 0,0-1 0 0 0,-1 1 0 0 0,1 0-1 0 0,0-1 1 0 0,0 1 0 0 0,-1-1 0 0 0,1 1 0 0 0,0 0 0 0 0,-1-1-1 0 0,1 1 1 0 0,-1 0 0 0 0,1-1 0 0 0,-1 1 0 0 0,1 0 0 0 0,0 0-1 0 0,-1 0 1 0 0,1-1 0 0 0,-1 1 0 0 0,1 0 0 0 0,-1 0 0 0 0,1 0-1 0 0,-1 0 1 0 0,1 0 0 0 0,-1 0 0 0 0,1 0 0 0 0,-1 0-1 0 0,1 0 1 0 0,-1 0 0 0 0,1 0 0 0 0,-1 0 0 0 0,1 0 0 0 0,-1 0-1 0 0,1 0 1 0 0,-1 1 0 0 0,1-1 0 0 0,-1 0 0 0 0,0 1 0 0 0,1-1-15 0 0,-1 0 1 0 0,1 0 0 0 0,0 0 0 0 0,-1 0 0 0 0,1 0 0 0 0,0 0 0 0 0,-1 1 0 0 0,1-1 0 0 0,-1 0 0 0 0,1 0 0 0 0,0-1 0 0 0,-1 1 0 0 0,1 0 0 0 0,-1 0 0 0 0,1 0-1 0 0,0 0 1 0 0,-1 0 0 0 0,1 0 0 0 0,0 0 0 0 0,-1-1 0 0 0,1 1 0 0 0,-1 0 0 0 0,1 0 0 0 0,0 0 0 0 0,0-1 0 0 0,-1 1 0 0 0,1 0 0 0 0,0-1 0 0 0,-1 1 0 0 0,1 0 0 0 0,0-1-1 0 0,-1 0-26 0 0,1 1-1 0 0,0 0 0 0 0,0-1 0 0 0,-1 1 0 0 0,1 0 0 0 0,0-1 0 0 0,-1 1 0 0 0,1 0 0 0 0,-1 0 0 0 0,1-1 0 0 0,0 1 0 0 0,-1 0 0 0 0,1 0 1 0 0,-1 0-1 0 0,1-1 0 0 0,0 1 0 0 0,-1 0 0 0 0,1 0 0 0 0,-1 0 0 0 0,1 0 0 0 0,-1 0 0 0 0,1 0 0 0 0,-1 0 0 0 0,1 0 0 0 0,-1 0 1 0 0,0 0-270 0 0,0 1 1 0 0,1-1-1 0 0,-1 0 1 0 0,0 0-1 0 0,1 0 1 0 0,-1 1 0 0 0,0-1-1 0 0,0 0 1 0 0,1 0-1 0 0,-1 0 1 0 0,0 0-1 0 0,1 0 1 0 0,-1-1 0 0 0,0 1-1 0 0,0 0 1 0 0,1 0-1 0 0,-1 0 1 0 0,0-1-1 0 0,1 1 1 0 0,-1 0 0 0 0,0 0-1 0 0,1-1 1 0 0,-1 1-1 0 0,1-1 1 0 0,-1 1-1 0 0,0-1 1 0 0,1 1 0 0 0,-1-1-1 0 0,1 1 1 0 0,0-1-1 0 0,-2 0 1 0 0,0-2-288 0 0,-5-2-3009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0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38 531 5327 0 0,'0'0'410'0'0,"1"0"-268"0"0,4 1 2842 0 0,0 1-1439 0 0,6 2 1406 0 0,-11-4-2925 0 0,0 0-1 0 0,-1 0 1 0 0,1 0-1 0 0,0 0 1 0 0,0 0-1 0 0,0 0 1 0 0,0 0-1 0 0,0 0 1 0 0,0 0-1 0 0,0-1 1 0 0,0 1-1 0 0,0 0 1 0 0,0 0-1 0 0,0 0 0 0 0,-1 0 1 0 0,1 0-1 0 0,0 0 1 0 0,0 0-1 0 0,0 0 1 0 0,0 0-1 0 0,0-1 1 0 0,0 1-1 0 0,0 0 1 0 0,0 0-1 0 0,0 0 1 0 0,0 0-1 0 0,0 0 1 0 0,0 0-1 0 0,0 0 1 0 0,0-1-1 0 0,0 1 1 0 0,0 0-1 0 0,0 0 1 0 0,0 0-1 0 0,0 0 0 0 0,0 0 1 0 0,0 0-1 0 0,2-2 1815 0 0,-4-1 440 0 0,0 1-2156 0 0,0-1 0 0 0,0 1 0 0 0,0-1 1 0 0,0 0-1 0 0,0 1 0 0 0,1-1 0 0 0,-1 0 0 0 0,1 0 0 0 0,0 0 0 0 0,0 0 0 0 0,-1-4 1 0 0,2 1-40 0 0,0 0 0 0 0,0 0 0 0 0,0 0 0 0 0,0 1 0 0 0,-3-12 0 0 0,2-6-21 0 0,-2 11-64 0 0,-1-4 0 0 0,-3-17 256 0 0,-2 0-184 0 0,1-3-61 0 0,8 36-9 0 0,0 0 1 0 0,0-1-1 0 0,0 1 1 0 0,0-1-1 0 0,0 1 1 0 0,0-1-1 0 0,-1 1 1 0 0,1-1-1 0 0,1 1 1 0 0,-1-1-1 0 0,0 1 1 0 0,0-1-1 0 0,0 1 1 0 0,0-1-1 0 0,0 1 1 0 0,0 0-1 0 0,0-1 1 0 0,1 1-1 0 0,-1-1 1 0 0,2-9 0 0 0,-4 5-5 0 0,2 4 5 0 0,-1 1 0 0 0,1-1-1 0 0,0 0 1 0 0,0 1 0 0 0,0-1 0 0 0,-1 0-1 0 0,1 1 1 0 0,0-1 0 0 0,0 0 0 0 0,0 1-1 0 0,0-1 1 0 0,0 0 0 0 0,0 1 0 0 0,0-1-1 0 0,0 0 1 0 0,1 1 0 0 0,-1-1 0 0 0,0 0-1 0 0,0 1 1 0 0,1-1 0 0 0,-1 0 0 0 0,0 1-1 0 0,1-1 1 0 0,-1 0-2 0 0,0 1-1 0 0,1-1 0 0 0,-1 0 1 0 0,0 1-1 0 0,0-1 1 0 0,0 1-1 0 0,0-1 1 0 0,0 1-1 0 0,0-1 0 0 0,0 0 1 0 0,0 1-1 0 0,0-1 1 0 0,0 1-1 0 0,0-1 1 0 0,0 1-1 0 0,-1-1 0 0 0,1 0 1 0 0,0 1-1 0 0,0-1 1 0 0,0 1-1 0 0,-1-2 1 0 0,0 2 2 0 0,1-1 0 0 0,0 0 1 0 0,-1 1-1 0 0,1-1 0 0 0,0 0 1 0 0,0 1-1 0 0,-1-1 0 0 0,1 0 1 0 0,0 1-1 0 0,0-1 1 0 0,0 0-1 0 0,0 1 0 0 0,0-1 1 0 0,0 0-1 0 0,0 0 0 0 0,0 1 1 0 0,0-1-1 0 0,0 0 0 0 0,1 1 1 0 0,-1-2-1 0 0,1-7 89 0 0,-1 8-88 0 0,0 1 1 0 0,0-1-1 0 0,0 0 1 0 0,0 1-1 0 0,0-1 1 0 0,0 1-1 0 0,0-1 0 0 0,0 1 1 0 0,1-1-1 0 0,-1 0 1 0 0,0 1-1 0 0,0-1 1 0 0,0 1-1 0 0,0-1 0 0 0,1 1 1 0 0,-1-1-1 0 0,0 1 1 0 0,1-1-1 0 0,-1 1-4 0 0,0-1 0 0 0,0 1 0 0 0,0-1 0 0 0,1 1 0 0 0,-1 0 0 0 0,0-1 0 0 0,0 1 0 0 0,0-1 0 0 0,0 1 0 0 0,0 0 0 0 0,0-1 0 0 0,0 1 0 0 0,0-1 0 0 0,0 1 0 0 0,-1 0 0 0 0,1-1 0 0 0,0 1 0 0 0,0-1 0 0 0,0 1 0 0 0,0 0 0 0 0,0-1 0 0 0,-1 1 0 0 0,1 0 0 0 0,0-1 0 0 0,-2-1 11 0 0,2 1-10 0 0,0 1 0 0 0,0 0 1 0 0,0 0-1 0 0,0-1 0 0 0,0 1 0 0 0,-1 0 1 0 0,1-1-1 0 0,0 1 0 0 0,0 0 0 0 0,0 0 0 0 0,0-1 1 0 0,0 1-1 0 0,0 0 0 0 0,0-1 0 0 0,0 1 1 0 0,0 0-1 0 0,0 0 0 0 0,0-1 0 0 0,0 1 1 0 0,0 0-1 0 0,0-1 0 0 0,1 1 0 0 0,-1 0 1 0 0,0 0-1 0 0,0-1 0 0 0,0 1 0 0 0,0 0 1 0 0,0 0-1 0 0,1-1 0 0 0,-1 1 0 0 0,0 0 1 0 0,0 0-1 0 0,0 0 0 0 0,1-1 0 0 0,-1 1 0 0 0,0 0 1 0 0,0 0-1 0 0,1 0 0 0 0,-1 0 0 0 0,0-1 1 0 0,0 1-1 0 0,1 0 0 0 0,-1 0-1 0 0,4-4 12 0 0,-1-1 0 0 0,1 0 0 0 0,-1 1-1 0 0,-1-1 1 0 0,6-10 0 0 0,3-7-99 0 0,-7 16 87 0 0,-1-1 0 0 0,-3 6-3 0 0,1 1-1 0 0,-1-1 1 0 0,0 0-1 0 0,0 1 1 0 0,1-1-1 0 0,-1 0 1 0 0,0 1-1 0 0,1-1 1 0 0,-1 0-1 0 0,1 1 1 0 0,-1-1-1 0 0,1 1 1 0 0,-1-1-1 0 0,1 1 1 0 0,-1-1-1 0 0,1 1 1 0 0,-1-1-1 0 0,1 1 1 0 0,0 0-1 0 0,-1-1 1 0 0,2 0-1 0 0,14-5-102 0 0,-15 6 97 0 0,24-12-69 0 0,-21 11 79 0 0,0-1 0 0 0,0 1 0 0 0,0-1 0 0 0,-1 0 0 0 0,5-3 0 0 0,6 0 0 0 0,2 0-12 0 0,0 0-44 0 0,-1 1 56 0 0,-13 3-1 0 0,1 0 0 0 0,0 1 0 0 0,0-1 0 0 0,-1 1 0 0 0,1 0 0 0 0,0 0 0 0 0,0 0 0 0 0,0 0 0 0 0,5 1 0 0 0,16 0 0 0 0,-11 0 0 0 0,-12-1 0 0 0,0 0 0 0 0,0 1 0 0 0,0-1 0 0 0,0 0 0 0 0,0 0 0 0 0,0 0 0 0 0,1 0 0 0 0,-1 0 0 0 0,0 0 0 0 0,0-1 0 0 0,2 1 0 0 0,10-1 0 0 0,-12 1 0 0 0,1 0 0 0 0,-1 0 0 0 0,1 0 0 0 0,-1 0 0 0 0,0 0 0 0 0,1 0 0 0 0,-1 0 0 0 0,1-1 0 0 0,-1 1 0 0 0,3-1 0 0 0,31-11 54 0 0,0-4-54 0 0,-27 13 48 0 0,-1 0 0 0 0,0 1 0 0 0,1 0 0 0 0,0 1 0 0 0,-1 0 0 0 0,1 0 0 0 0,10 0 0 0 0,-18 1-48 0 0,11-1 30 0 0,1 1 0 0 0,-1 1 1 0 0,1 0-1 0 0,-1 0 0 0 0,0 1 1 0 0,1 1-1 0 0,10 3 0 0 0,-12 0-13 0 0,-8-5-17 0 0,0 1 0 0 0,0-1 0 0 0,0 0 0 0 0,1 0 0 0 0,-1 0 0 0 0,0 0 0 0 0,0-1-1 0 0,0 1 1 0 0,1 0 0 0 0,-1-1 0 0 0,0 0 0 0 0,1 1 0 0 0,2-1 0 0 0,56 2 182 0 0,-56-2-639 0 0,18 1 1171 0 0,-7-5-6638 0 0,-26 11-391 0 0,8-6 5731 0 0,1 0 0 0 0,0 0 0 0 0,-1 0 0 0 0,1 0 0 0 0,0 0 0 0 0,-1-1-1 0 0,1 1 1 0 0,-1-1 0 0 0,-1 2 0 0 0,-4 0-1924 0 0,1 1 1545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0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 5639 0 0,'0'0'1026'0'0,"-13"-22"9164"0"0,19 53-9190 0 0,-6-29-904 0 0,0 0 0 0 0,1 1-64 0 0,0 0 0 0 0,-1 0 0 0 0,1 0 0 0 0,-1-1 0 0 0,0 1 0 0 0,0 0 0 0 0,0 0 0 0 0,-1 5 0 0 0,3 30 147 0 0,-3-9 260 0 0,1-23-402 0 0,0-1-1 0 0,0 1 1 0 0,-1-1-1 0 0,1 1 1 0 0,-3 6 0 0 0,1-4 25 0 0,1 0 0 0 0,-1 0 0 0 0,1 15 0 0 0,-4 16 92 0 0,1-1 135 0 0,4-30-187 0 0,-1 1-1 0 0,1-1 1 0 0,-4 12 0 0 0,1-8-43 0 0,2 1 0 0 0,-2 18-1 0 0,3-13-36 0 0,-2-1-1 0 0,-6 30 0 0 0,8-45-21 0 0,0 1 0 0 0,-1 0 0 0 0,1 0 0 0 0,0-1 0 0 0,1 1 0 0 0,0 5 0 0 0,0 11 0 0 0,-1-3 0 0 0,1 1 0 0 0,6 28 0 0 0,-3-23 0 0 0,1 23 0 0 0,-4-28 0 0 0,0-11 0 0 0,0 0 0 0 0,-1 1 0 0 0,0-1 0 0 0,-1 7 0 0 0,-1 27 46 0 0,2-31-23 0 0,0 0 0 0 0,0 0 0 0 0,-1-1-1 0 0,-3 14 1 0 0,-4 19 124 0 0,5-26-103 0 0,3-12-42 0 0,0 0-1 0 0,0 0 1 0 0,-1 0-1 0 0,0 0 1 0 0,-1 5-1 0 0,-8 33-1 0 0,3-3 0 0 0,2-20 0 0 0,5-15 0 0 0,-1 0 0 0 0,0 0 0 0 0,1 0 0 0 0,-1-1 0 0 0,0 1 0 0 0,-1 0 0 0 0,-1 4 0 0 0,-7 17 0 0 0,10-21 0 0 0,-1 1 0 0 0,-1-1 0 0 0,1 1 0 0 0,0-1 0 0 0,-1 0 0 0 0,-2 5 0 0 0,2-6 0 0 0,1 1 0 0 0,-1-1 0 0 0,1 1 0 0 0,0 0 0 0 0,0-1 0 0 0,-1 5 0 0 0,-6 15 0 0 0,1 0-1 0 0,1-4 13 0 0,-2 20 41 0 0,8-36-53 0 0,-1 0 0 0 0,1 0 0 0 0,0 0 0 0 0,-1 1 0 0 0,1-1 0 0 0,0 0 0 0 0,0 0 0 0 0,1 4 0 0 0,-1 13 0 0 0,1 0 0 0 0,-1-16 0 0 0,1-1 0 0 0,-1 1 0 0 0,0 0 0 0 0,0-1 0 0 0,0 1 0 0 0,-2 5 0 0 0,2-5 22 0 0,-1 1-1 0 0,1 0 1 0 0,0-1-1 0 0,0 1 1 0 0,1 5-1 0 0,-1 10 122 0 0,2 4-88 0 0,-1-18-50 0 0,0-1 0 0 0,-1 1 0 0 0,0-1 0 0 0,-1 9 0 0 0,1-9 1 0 0,0 0 0 0 0,0 0 0 0 0,0 0 0 0 0,1 0-1 0 0,0 5 1 0 0,2 15 34 0 0,3 29 13 0 0,6 2-53 0 0,1-1-1 0 0,-1-8 18 0 0,-9-31 27 0 0,0-2 32 0 0,0-1 0 0 0,0 24 0 0 0,-1-24-78 0 0,-2-10 3 0 0,0 0 0 0 0,1-1 0 0 0,-1 1 0 0 0,0 0 0 0 0,0-1 0 0 0,0 1 0 0 0,0 0 1 0 0,0 0-1 0 0,-1-1 0 0 0,1 1 0 0 0,-1 2 0 0 0,0 3 55 0 0,3 6-160 0 0,-5-37-1661 0 0,3 7-547 0 0,-1 0 0 0 0,-4-23 1 0 0,-6-50-7089 0 0,8 65 7189 0 0,4 0 1359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5327 0 0,'0'0'651'0'0,"-7"4"2005"0"0,7-3-2535 0 0,0-1 0 0 0,-1 1 0 0 0,1-1 0 0 0,-1 0 0 0 0,1 1 0 0 0,-1-1 0 0 0,1 0 0 0 0,-1 1 0 0 0,1-1 0 0 0,-1 0 0 0 0,1 0 0 0 0,-1 0 0 0 0,0 0 0 0 0,1 1 0 0 0,-1-1 0 0 0,1 0 0 0 0,-1 0 0 0 0,1 0 0 0 0,-1 0 0 0 0,0 0 0 0 0,-2 5 933 0 0,0 0-1 0 0,1 0 0 0 0,-3 11 1 0 0,3-6-401 0 0,1-7-533 0 0,0 1 0 0 0,0 0 1 0 0,0 0-1 0 0,1 0 0 0 0,0 4 0 0 0,-6 39 452 0 0,2 38 282 0 0,2-56-644 0 0,-9 118 366 0 0,9-75-216 0 0,-1 12-170 0 0,3 2 68 0 0,0-8-82 0 0,-1-51-132 0 0,4 30-1 0 0,-2-46-27 0 0,-1 96 278 0 0,0-10-75 0 0,-1-17-67 0 0,5-13-61 0 0,3-26 22 0 0,-5-23-80 0 0,7 23 0 0 0,2 16-23 0 0,-9-39 15 0 0,2 26 166 0 0,-4-19-127 0 0,1-18-61 0 0,-1 0-1 0 0,0 0 1 0 0,-1 8 0 0 0,0 44 50 0 0,0-5-42 0 0,0-37-1 0 0,1 1-1 0 0,1-1 1 0 0,0 0 0 0 0,7 31 0 0 0,-4-30-6 0 0,-3-12-20 0 0,0 1 0 0 0,1-1 0 0 0,0 0-1 0 0,0 0 1 0 0,5 11 0 0 0,-6-16-121 0 0,2-1-1847 0 0,-2 0 1763 0 0,0 0 0 0 0,0-1 0 0 0,0 1 0 0 0,0 0 0 0 0,0-1 0 0 0,1 1 0 0 0,-1-1 0 0 0,0 1 0 0 0,0-1 0 0 0,1-1 0 0 0,7-4-1837 0 0,-8 5 1676 0 0,0 0 0 0 0,0 1-1 0 0,-1-1 1 0 0,1 0-1 0 0,0 0 1 0 0,0 1 0 0 0,0-1-1 0 0,-1 0 1 0 0,1 0 0 0 0,0 0-1 0 0,-1 0 1 0 0,1 0-1 0 0,-1 0 1 0 0,2-2 0 0 0,7-18-3683 0 0,3-10 1270 0 0,-7 14 1593 0 0,1 1 738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23 5327 0 0,'0'0'663'0'0,"-4"-4"686"0"0,2 1-1027 0 0,-6-5 954 0 0,1 12 265 0 0,1-2-1083 0 0,5-2-397 0 0,0 0 1 0 0,1 0-1 0 0,-1 0 0 0 0,0 1 1 0 0,0-1-1 0 0,1 0 1 0 0,-1 1-1 0 0,0-1 1 0 0,1 0-1 0 0,-1 1 0 0 0,0-1 1 0 0,1 1-1 0 0,-1-1 1 0 0,1 1-1 0 0,-1-1 0 0 0,1 1 1 0 0,-1-1-1 0 0,1 1 1 0 0,-1-1-1 0 0,1 1 1 0 0,-1 0-1 0 0,1-1 0 0 0,0 1 1 0 0,-1 1-1 0 0,0-1 94 0 0,-1 0 0 0 0,0 1 0 0 0,1-1 0 0 0,-1 0 0 0 0,0 0 0 0 0,0 0 0 0 0,0 0 0 0 0,0 0 0 0 0,0 0 0 0 0,0-1 0 0 0,0 1 0 0 0,0-1 0 0 0,0 1 0 0 0,0-1 0 0 0,-3 0 0 0 0,0 6 479 0 0,5-6-621 0 0,0 1 0 0 0,-1-1 0 0 0,1 0 0 0 0,0 1 0 0 0,0-1 0 0 0,0 1 0 0 0,-1-1 0 0 0,1 0 0 0 0,0 1 0 0 0,-1-1-1 0 0,1 0 1 0 0,0 1 0 0 0,0-1 0 0 0,-1 0 0 0 0,1 1 0 0 0,-1-1 0 0 0,1 0 0 0 0,0 0 0 0 0,-1 0 0 0 0,1 1 0 0 0,-1-1 0 0 0,-4 0 2426 0 0,8 3-2677 0 0,0-5 475 0 0,-3 2-232 0 0,0 0-1 0 0,0 0 1 0 0,0 0-1 0 0,0 0 1 0 0,0 0 0 0 0,0 0-1 0 0,0-1 1 0 0,0 1 0 0 0,0 0-1 0 0,0 0 1 0 0,0 0 0 0 0,0 0-1 0 0,0 0 1 0 0,0 0 0 0 0,0 0-1 0 0,0 0 1 0 0,0 0-1 0 0,0 0 1 0 0,0-1 0 0 0,0 1-1 0 0,0 0 1 0 0,1 0 0 0 0,-1 0-1 0 0,0 0 1 0 0,0 0 0 0 0,0 0-1 0 0,0 0 1 0 0,0 0-1 0 0,0 0 1 0 0,0 0 0 0 0,0 0-1 0 0,0 0 1 0 0,1 0 0 0 0,-1 0-1 0 0,0 0 1 0 0,0 0 0 0 0,0 0-1 0 0,0 0 1 0 0,0 0-1 0 0,0 0 1 0 0,0 0 0 0 0,1 0-1 0 0,-1 0 1 0 0,0 0 0 0 0,0 0-1 0 0,0 0 1 0 0,0 0 0 0 0,0 0-1 0 0,0 0 1 0 0,0 0 0 0 0,3 2 45 0 0,-1 0 1 0 0,0 0-1 0 0,1 0 1 0 0,-1 0-1 0 0,1-1 1 0 0,-1 1-1 0 0,1-1 1 0 0,5 2-1 0 0,19 8 80 0 0,-24-9-81 0 0,1 0 1 0 0,-1-1-1 0 0,1 1 0 0 0,0-1 0 0 0,-1 0 0 0 0,1 0 0 0 0,0 0 1 0 0,0-1-1 0 0,0 1 0 0 0,0-1 0 0 0,7 0 0 0 0,-8 0-23 0 0,0 0 0 0 0,0 0 1 0 0,0 0-1 0 0,0 1 0 0 0,-1-1 0 0 0,1 1 0 0 0,3 1 0 0 0,17 1 8 0 0,36 0 137 0 0,-44-2-117 0 0,-1 0 0 0 0,1 0 0 0 0,-1-2 0 0 0,23-2 0 0 0,-21 0 13 0 0,0 2 1 0 0,0 0-1 0 0,0 1 0 0 0,29 4 1 0 0,-23-2-32 0 0,-1-1 1 0 0,24-1 0 0 0,-16 1 57 0 0,-23 0-62 0 0,-1 0-1 0 0,1-1 1 0 0,-1 0 0 0 0,7-1 0 0 0,0 0 23 0 0,-1-1 0 0 0,1 2-1 0 0,18 1 1 0 0,-25-1-45 0 0,1 0 0 0 0,-1-1 0 0 0,0 1 0 0 0,6-2 0 0 0,20-1-7 0 0,-21 4 8 0 0,0-1 0 0 0,-1 0-1 0 0,1-1 1 0 0,0 0 0 0 0,9-3-1 0 0,-12 3-1 0 0,0 0 0 0 0,-1 1 0 0 0,9 0 0 0 0,-8 0 11 0 0,-1 0 0 0 0,0 0 0 0 0,0-1 0 0 0,8-1 0 0 0,1-2 26 0 0,1 1 1 0 0,27-3-1 0 0,4-1 12 0 0,-32 5-29 0 0,28-2 1 0 0,-6 1-34 0 0,-28 2 10 0 0,1 0 0 0 0,-1 1 0 0 0,14 0 0 0 0,-13 2 41 0 0,0-1 0 0 0,0-1 0 0 0,0 0-1 0 0,0 0 1 0 0,0-1 0 0 0,0 0 0 0 0,14-4 0 0 0,-22 5-42 0 0,0 0 1 0 0,0-1 0 0 0,0 1-1 0 0,0 0 1 0 0,0 0-1 0 0,0 0 1 0 0,1 1 0 0 0,1 0-1 0 0,-1-1-4 0 0,-1 0-1 0 0,0 1 0 0 0,1-1 1 0 0,-1 0-1 0 0,0 0 1 0 0,5-1-1 0 0,-1 0 1 0 0,2-1 2 0 0,1 0 1 0 0,14 0-1 0 0,17-8 114 0 0,-31 9-78 0 0,0 1-1 0 0,0-2 0 0 0,0 1 1 0 0,9-4-1 0 0,-14 4-31 0 0,0 0 0 0 0,-1 1 0 0 0,1-1 0 0 0,0 1-1 0 0,-1 0 1 0 0,5 1 0 0 0,-4-1-5 0 0,-1 0 1 0 0,1 0-1 0 0,0 0 0 0 0,-1-1 1 0 0,1 1-1 0 0,3-2 0 0 0,-5 2-2 0 0,3-2 7 0 0,0 0 1 0 0,-1 1-1 0 0,1 0 0 0 0,0 0 0 0 0,-1 0 0 0 0,1 1 0 0 0,0 0 0 0 0,6 0 0 0 0,18-1-7 0 0,4 1 0 0 0,23 4 155 0 0,-29-1-83 0 0,-1-1 0 0 0,1-2 0 0 0,40-4 0 0 0,-23 1-35 0 0,-21 1-37 0 0,-16 1 0 0 0,0 0 0 0 0,0 1 0 0 0,13 0 0 0 0,38 3 0 0 0,-27-4 0 0 0,-17 0 0 0 0,-2-5 0 0 0,-11 6 0 0 0,0-1 0 0 0,-1 1 0 0 0,1-1 0 0 0,0 1 0 0 0,-1-1 0 0 0,1 1 0 0 0,0 0 0 0 0,0-1 0 0 0,-1 1 0 0 0,1 0 0 0 0,0 0 0 0 0,0 0 0 0 0,-1 0 0 0 0,1-1 0 0 0,0 1 0 0 0,0 0 0 0 0,0 0 0 0 0,-1 0 0 0 0,1 1 0 0 0,1-1 0 0 0,9 4-2 0 0,10 4 15 0 0,-7-6 10 0 0,13 2 7 0 0,-11-4-32 0 0,5 0 15 0 0,-11-1 27 0 0,-10 1-34 0 0,1 0-1 0 0,0 1 1 0 0,0-1-1 0 0,0 0 1 0 0,0-1-1 0 0,0 1 1 0 0,0 0-1 0 0,0 0 1 0 0,0 0-1 0 0,0-1 0 0 0,0 1 1 0 0,0 0-1 0 0,0-1 1 0 0,0 1-1 0 0,0-1 1 0 0,1 0-1 0 0,1-2-3 0 0,-3 3 1 0 0,1-1 0 0 0,-1 1 0 0 0,1-1 0 0 0,-1 1 0 0 0,0-1 0 0 0,1 1-1 0 0,0-1 1 0 0,-1 1 0 0 0,1 0 0 0 0,-1-1 0 0 0,1 1 0 0 0,-1 0 0 0 0,1-1 0 0 0,0 1 0 0 0,-1 0-1 0 0,1 0 1 0 0,0-1 0 0 0,-1 1 0 0 0,1 0 0 0 0,0 0 0 0 0,-1 0 0 0 0,1 0 0 0 0,0 0 0 0 0,-1 0 0 0 0,1 0-1 0 0,0 0 1 0 0,-1 0 0 0 0,1 1 0 0 0,0-1 0 0 0,-1 0 0 0 0,1 0 0 0 0,0 1 0 0 0,-1-1 0 0 0,1 0-1 0 0,-1 1 1 0 0,1-1 0 0 0,0 1 0 0 0,0 0-3 0 0,0-1 0 0 0,0 1 0 0 0,0 0 0 0 0,-1-1 0 0 0,1 1 0 0 0,0-1 0 0 0,0 1 0 0 0,0-1 0 0 0,0 1 0 0 0,0-1 0 0 0,0 0 0 0 0,0 1 0 0 0,1-1 0 0 0,0 0 0 0 0,2 1 0 0 0,-3-1 0 0 0,0 1-1 0 0,0-1 0 0 0,0 1 1 0 0,0-1-1 0 0,1 0 1 0 0,-1 0-1 0 0,0 0 1 0 0,0 0-1 0 0,0 0 1 0 0,0 0-1 0 0,2 0 1 0 0,-1 0 12 0 0,1 0 0 0 0,-1 0 1 0 0,1 0-1 0 0,-1 0 1 0 0,1 1-1 0 0,-1-1 0 0 0,0 1 1 0 0,1-1-1 0 0,2 2 0 0 0,2 0-1 0 0,18-3 24 0 0,-15 2-6 0 0,-2 3-29 0 0,-2-4 0 0 0,6 2 0 0 0,-10 0 0 0 0,4-2 0 0 0,1-3 0 0 0,0 5 0 0 0,-2-4 0 0 0,0 6 0 0 0,2-1-12 0 0,-2-5-36 0 0,1 4 36 0 0,3 2 23 0 0,-7-4 31 0 0,0-3-42 0 0,0 4-42 0 0,1 4 42 0 0,-1-2 42 0 0,0 5-44 0 0,5 17-76 0 0,1 26-167 0 0,-3-30 229 0 0,-1 0 0 0 0,-1 1 0 0 0,0 27 0 0 0,-4-43 16 0 0,3 18 0 0 0,0-9 0 0 0,0-6 0 0 0,-1-1 0 0 0,0 1 0 0 0,0 14 0 0 0,-1 0 0 0 0,5 148 0 0 0,-1-130 0 0 0,-2-28 0 0 0,-1 0 0 0 0,-1 25 0 0 0,0 56 0 0 0,-5-16 64 0 0,-1 30 40 0 0,-1-19 60 0 0,0-3-475 0 0,8-51 435 0 0,7 51 0 0 0,-2-42-118 0 0,-1 76-1 0 0,-4-96-6 0 0,0 0 0 0 0,2 0-1 0 0,6 26 1 0 0,3 31 59 0 0,-11-69-47 0 0,0-2-11 0 0,0 0 0 0 0,-2 17 0 0 0,-5 56-2665 0 0,0-134-4202 0 0,5-17-5227 0 0,3 42 10656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1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46 4863 0 0,'0'0'740'0'0,"9"-10"1711"0"0,-8 9-2431 0 0,0 1 1 0 0,-1-1-1 0 0,1 0 1 0 0,0 1-1 0 0,-1-1 0 0 0,1 0 1 0 0,-1 1-1 0 0,1-1 1 0 0,-1 0-1 0 0,1 0 0 0 0,-1 1 1 0 0,0-1-1 0 0,1 0 0 0 0,-1 0 1 0 0,0 0-1 0 0,0 1 1 0 0,1-3-1 0 0,2-4 86 0 0,-3 6 550 0 0,6-6 2814 0 0,-6 7-3443 0 0,0-1 1 0 0,0 1 0 0 0,0 0 0 0 0,0 0-1 0 0,0 0 1 0 0,1 0 0 0 0,-1-1 0 0 0,0 1-1 0 0,0 0 1 0 0,0 0 0 0 0,0 0 0 0 0,0 0-1 0 0,-1-1 1 0 0,1 1 0 0 0,0 0 0 0 0,0 0-1 0 0,0 0 1 0 0,0 0 0 0 0,0-1 0 0 0,0 1-1 0 0,0 0 1 0 0,0 0 0 0 0,0 0 0 0 0,0 0-1 0 0,0 0 1 0 0,0-1 0 0 0,-1 1 0 0 0,1 0-1 0 0,0 0 1 0 0,0 0 0 0 0,0 0 0 0 0,0 0-1 0 0,0 0 1 0 0,-1 0 0 0 0,1 0 0 0 0,0-1-1 0 0,0 1 1 0 0,0 0 0 0 0,0 0 0 0 0,0 0-1 0 0,-1 0 1 0 0,1 0 0 0 0,0 0 0 0 0,0 0-1 0 0,0 0 1 0 0,0 0 0 0 0,-1 0 0 0 0,1 0-1 0 0,0 0 1 0 0,0 0 0 0 0,0 0 0 0 0,0 0 0 0 0,-1 0-1 0 0,1 0 1 0 0,0 1 0 0 0,0-1 0 0 0,0 0-1 0 0,0 0 1 0 0,-1 0 0 0 0,1 0 0 0 0,0 0-1 0 0,-1 1 28 0 0,1-1 0 0 0,0 0 0 0 0,-1 0-1 0 0,1 0 1 0 0,-1 0 0 0 0,1 1 0 0 0,-1-1-1 0 0,1 0 1 0 0,-1 0 0 0 0,1 0 0 0 0,-1 0-1 0 0,1 0 1 0 0,-1 0 0 0 0,0 0 0 0 0,1 0-1 0 0,-1 0 1 0 0,1-1 0 0 0,-1 1 0 0 0,1 0-1 0 0,-1 0 1 0 0,1 0 0 0 0,0 0 0 0 0,-2-1-1 0 0,-9 6 694 0 0,6 6-578 0 0,0 0-1 0 0,1 0 1 0 0,1 0 0 0 0,-5 22-1 0 0,-2 12 187 0 0,-20 85 532 0 0,22-85-570 0 0,5-26-141 0 0,0-1 0 0 0,-7 22-1 0 0,5-23-106 0 0,-5 31 0 0 0,7-28 124 0 0,-7 22 0 0 0,-6 31-66 0 0,2-24 118 0 0,9-29-74 0 0,0-1-1 0 0,-9 19 0 0 0,-6 23-80 0 0,12-37-39 0 0,-5 10-51 0 0,11-30 19 0 0,1 1-1 0 0,-1-1 1 0 0,1 1-1 0 0,-1 0 1 0 0,0 7-1 0 0,-5 18 176 0 0,6-24-170 0 0,-1 0 0 0 0,1 0 0 0 0,-1 10 0 0 0,-4 15-29 0 0,0 4 117 0 0,2-3 54 0 0,0-5-83 0 0,4-21-72 0 0,-1 0 0 0 0,0 0-1 0 0,0 0 1 0 0,0 0 0 0 0,-4 7 0 0 0,-16 56-197 0 0,-1-10 318 0 0,17-46-88 0 0,1-1 0 0 0,-5 20-1 0 0,6-21-24 0 0,0 1 0 0 0,-1-1 0 0 0,-8 19 1 0 0,10-27-20 0 0,1 0 0 0 0,0 0 1 0 0,0 0-1 0 0,1 0 1 0 0,-1 0-1 0 0,1 0 1 0 0,-1 0-1 0 0,1 4 1 0 0,-3 16-5 0 0,-7 24 68 0 0,8-33-28 0 0,-1 0 0 0 0,-1 0 0 0 0,0 0 0 0 0,0 0-1 0 0,-2-1 1 0 0,1 0 0 0 0,-10 15 0 0 0,-9 19 27 0 0,22-42-64 0 0,-1-1 0 0 0,1 1 0 0 0,0 0 0 0 0,0 0 0 0 0,-1 8 0 0 0,-4 10 0 0 0,4-15 0 0 0,1-1 0 0 0,-2 14 0 0 0,-3 8 0 0 0,-9 29 0 0 0,9-39 19 0 0,-5 25 0 0 0,-1 7 7 0 0,-18 59 153 0 0,28-99-182 0 0,-9 31-161 0 0,2 3 440 0 0,9-36-276 0 0,-1 1 0 0 0,-1-1 0 0 0,0-1 0 0 0,0 1 0 0 0,-7 14 0 0 0,-2 23 0 0 0,-1-4 0 0 0,8-21 0 0 0,5-18 0 0 0,0 0 0 0 0,-1 0 0 0 0,1 0 0 0 0,-1-1 0 0 0,0 1 0 0 0,-1 3 0 0 0,1-2 0 0 0,-1-1 0 0 0,1 1 0 0 0,1-1 0 0 0,-1 1 0 0 0,0 3 0 0 0,-6 19 0 0 0,6-23 0 0 0,0 0 0 0 0,0 0 0 0 0,1 0 0 0 0,-1 0 0 0 0,1 0 0 0 0,-1 5 0 0 0,-2 15 0 0 0,1-17 0 0 0,1-1 0 0 0,0 1 0 0 0,0 0 0 0 0,1-1 0 0 0,-1 1 0 0 0,1 0 0 0 0,0 0 0 0 0,1-1 0 0 0,1 9 0 0 0,-1-13 0 0 0,-1 0 1 0 0,0 0-1 0 0,1 0 0 0 0,-1-1 0 0 0,0 1 1 0 0,0 0-1 0 0,0 0 0 0 0,1 0 0 0 0,-1 0 1 0 0,0 0-1 0 0,0 0 0 0 0,0 0 0 0 0,-1 0 0 0 0,1 0 1 0 0,0 0-1 0 0,0 0 0 0 0,-1 1 0 0 0,0 2 11 0 0,1 13 47 0 0,-2 0 0 0 0,0 0 1 0 0,-8 32-1 0 0,7-35-58 0 0,0-5 0 0 0,1 1 0 0 0,0 0 0 0 0,1 0 0 0 0,0 0 0 0 0,0 12 0 0 0,2 18 18 0 0,0 7 24 0 0,-4-5 34 0 0,0-28-71 0 0,2-12-7 0 0,1-1 0 0 0,-1 0-1 0 0,1 0 1 0 0,-1 0 0 0 0,1 1 0 0 0,0-1 0 0 0,0 0 0 0 0,0 1 0 0 0,-1-1 0 0 0,1 2-1 0 0,2 7-64 0 0,0 11-95 0 0,-1 2 153 0 0,0-19 41 0 0,-1-1 0 0 0,0 1 0 0 0,0 0 1 0 0,0-1-1 0 0,0 6 0 0 0,-13 89 496 0 0,12-72-460 0 0,1-8-56 0 0,3 3 86 0 0,-2-18-74 0 0,0-1-1 0 0,-1 1 1 0 0,1 0 0 0 0,-1 0 0 0 0,0 0-1 0 0,0 5 1 0 0,0-2-37 0 0,0 0 0 0 0,0 0 0 0 0,1 9 0 0 0,0-11-7 0 0,0 1 0 0 0,-1 0-1 0 0,0-1 1 0 0,0 1 0 0 0,0-1 0 0 0,0 1 0 0 0,-2 6 0 0 0,2-10 26 0 0,0 0 0 0 0,-1 1 0 0 0,1-1 0 0 0,0 0 0 0 0,0 0 0 0 0,0 1 0 0 0,0-1-1 0 0,1 0 1 0 0,-1 1 0 0 0,1 1 0 0 0,-1-2 0 0 0,1 1 0 0 0,-1-1-1 0 0,0 0 1 0 0,0 1 0 0 0,0-1-1 0 0,1 1 1 0 0,-1-1 0 0 0,-1 0-1 0 0,1 1 1 0 0,0 2 0 0 0,-19 57 356 0 0,18-59-357 0 0,1 9 1 0 0,2 3-6 0 0,2 8 0 0 0,-2-14 0 0 0,-1 0 0 0 0,0 1 0 0 0,0-1 0 0 0,-1 0 0 0 0,0 1 0 0 0,-2 15 0 0 0,1 12 0 0 0,1-19 0 0 0,3 15 0 0 0,-3-19 38 0 0,0 0 0 0 0,-2 0 0 0 0,-3 19 0 0 0,4 6-22 0 0,1-29-16 0 0,3-1 0 0 0,0 5 0 0 0,-2 1 0 0 0,1-10 0 0 0,-3 7 0 0 0,-1-2 0 0 0,-1 13 0 0 0,0 17-872 0 0,2-29 413 0 0,1 1 0 0 0,-4 14 0 0 0,4-21 685 0 0,15-37-22003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0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 6159 0 0,'4'-13'6190'0'0,"-7"20"-5868"0"0,2-3-186 0 0,-1-1 0 0 0,0 1 0 0 0,1 0 0 0 0,0 0 0 0 0,-1 7 0 0 0,-10 43 690 0 0,-8 38 175 0 0,-1-9-190 0 0,8-31-509 0 0,-14 36 31 0 0,10-37-176 0 0,-21 49 92 0 0,21-45-68 0 0,-15 57 135 0 0,20-68-279 0 0,8-28-67 0 0,-5 25 1 0 0,7-27-105 0 0,1-7-166 0 0,0 0 1 0 0,0-1-1 0 0,1 1 1 0 0,0 0-1 0 0,0 0 1 0 0,2 11-1 0 0,-2-16-728 0 0,7-10-2819 0 0,-5 7 3255 0 0,-1-1 0 0 0,0 0 0 0 0,0 0 0 0 0,-1 0 0 0 0,1-1 0 0 0,0 1 0 0 0,-1 0 0 0 0,1-2 0 0 0,0 1 77 0 0,-1 0-1 0 0,1 1 0 0 0,0-1 0 0 0,-1 1 0 0 0,1-1 1 0 0,2-3-1 0 0,10-10-546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0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5151 0 0,'0'1'24'0'0,"0"-1"-1"0"0,0 1 0 0 0,0-1 1 0 0,0 1-1 0 0,0-1 0 0 0,0 1 1 0 0,0 0-1 0 0,0-1 0 0 0,0 1 1 0 0,0-1-1 0 0,0 1 0 0 0,0-1 1 0 0,0 1-1 0 0,0-1 0 0 0,0 1 1 0 0,-1-1-1 0 0,1 1 0 0 0,0-1 1 0 0,0 1-1 0 0,-1-1 0 0 0,1 1 1 0 0,0-1-1 0 0,-1 1 0 0 0,-4 11 33 0 0,4-11-50 0 0,1-1 1 0 0,0 1-1 0 0,0 0 0 0 0,-1 0 0 0 0,1 0 0 0 0,-1-1 0 0 0,1 1 0 0 0,-1 0 0 0 0,1 0 0 0 0,-1-1 0 0 0,0 1 0 0 0,1-1 0 0 0,-1 1 0 0 0,0 0 0 0 0,-1 0 0 0 0,-7 9 203 0 0,6-4 239 0 0,0-1 1 0 0,0 0-1 0 0,0 0 1 0 0,-1-1-1 0 0,-4 6 1 0 0,-10 13 1057 0 0,-31 40 1729 0 0,12-8-1293 0 0,29-42-1881 0 0,6-12-96 0 0,1 1-1 0 0,0 0 1 0 0,-1 0 0 0 0,1 0 0 0 0,0 0-1 0 0,0 0 1 0 0,1 0 0 0 0,-1 0 0 0 0,0 0 0 0 0,1 0-1 0 0,-1 1 1 0 0,0 2 0 0 0,1 1 720 0 0,-2-1-3807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161 172 6335 0 0,'0'0'666'0'0,"-12"-7"-460"0"0,10 6-87 0 0,0 0 0 0 0,1 0 0 0 0,-1 0 0 0 0,0-1 0 0 0,0 1 0 0 0,1-1 1 0 0,-1 1-1 0 0,1-1 0 0 0,-1 0 0 0 0,-1-3 0 0 0,2 4-93 0 0,1 1 1 0 0,0-1 0 0 0,-1 0 0 0 0,1 0-1 0 0,0 1 1 0 0,-1-1 0 0 0,1 0 0 0 0,0 0-1 0 0,0 1 1 0 0,-1-1 0 0 0,1 0 0 0 0,0 0-1 0 0,0 0 1 0 0,0 0 0 0 0,0 1 0 0 0,0-1-1 0 0,0 0 1 0 0,1 0 0 0 0,-1 0 0 0 0,0 1 0 0 0,0-1-1 0 0,1 0 1 0 0,-1 0 0 0 0,0 1 0 0 0,1-1-1 0 0,-1 0 1 0 0,0 0 0 0 0,1 1 0 0 0,0-2-1 0 0,0 1-3 0 0,0 0 0 0 0,0-1 0 0 0,0 1 0 0 0,0 0 0 0 0,0-1 0 0 0,0 1 0 0 0,-1-1-1 0 0,1 1 1 0 0,0-1 0 0 0,0-2 0 0 0,-1 2-4 0 0,1-1-1 0 0,-1 1 0 0 0,1 0 1 0 0,0 0-1 0 0,0 0 1 0 0,0 0-1 0 0,0 1 0 0 0,0-1 1 0 0,1 0-1 0 0,-1 0 1 0 0,0 1-1 0 0,1-1 1 0 0,-1 1-1 0 0,3-2 0 0 0,-3 2 10 0 0,0 1-1 0 0,-1-1 0 0 0,1 0 0 0 0,0 1 0 0 0,-1-1 1 0 0,1 0-1 0 0,0 1 0 0 0,-1-1 0 0 0,1 0 0 0 0,-1 0 1 0 0,1 0-1 0 0,-1 1 0 0 0,1-1 0 0 0,-1 0 0 0 0,1 0 1 0 0,-1 0-1 0 0,0 0 0 0 0,0 0 0 0 0,1-2 0 0 0,-3 4 97 0 0,0 0 0 0 0,1 0 0 0 0,-1 0-1 0 0,0 0 1 0 0,0-1 0 0 0,0 1 0 0 0,0-1 0 0 0,-2 1-1 0 0,1-1 43 0 0,-41 15 1338 0 0,39-13-1294 0 0,-1 0 1 0 0,0 0-1 0 0,-8 6 0 0 0,-7 2 213 0 0,-28 15 948 0 0,48-24-974 0 0,2-1-303 0 0,7-2-119 0 0,0 0 1 0 0,-1 0 0 0 0,1-1-1 0 0,-1 0 1 0 0,0 0 0 0 0,0-1-1 0 0,8-5 1 0 0,22-10-607 0 0,-18 10-445 0 0,-1-1 0 0 0,31-21 0 0 0,-37 24 564 0 0,-10 6 500 0 0,-9 3 175 0 0,5-2-138 0 0,-4 2 244 0 0,0 0-1 0 0,1 1 0 0 0,-1-1 0 0 0,-7 5 1 0 0,-7 4 517 0 0,11-6-320 0 0,1-1 0 0 0,-11 9-1 0 0,-6 2 202 0 0,12-5-228 0 0,12-8-353 0 0,-1-1 1 0 0,1 0 0 0 0,0 1 0 0 0,-1-1 0 0 0,1 0-1 0 0,-1 0 1 0 0,1 0 0 0 0,-1-1 0 0 0,0 1 0 0 0,0 0-1 0 0,-3 1 1 0 0,7-2-109 0 0,0 0 0 0 0,-1 1 0 0 0,1-1 0 0 0,0 0 0 0 0,0 0 0 0 0,-1 0 0 0 0,1-1 0 0 0,0 1 0 0 0,0 0 0 0 0,-1-1 0 0 0,1 1 0 0 0,0-1 0 0 0,2 0 0 0 0,22-15-177 0 0,-21 13 131 0 0,0 0-1 0 0,0 0 0 0 0,10-5 1 0 0,-9 6-8 0 0,-1 1-21 0 0,-1 0 0 0 0,0-1 0 0 0,1 0 0 0 0,-1 0 0 0 0,0 0 0 0 0,4-3 0 0 0,-6 4 46 0 0,0 0-1 0 0,-1 0 0 0 0,1 0 1 0 0,0 0-1 0 0,0 0 0 0 0,0 0 0 0 0,4 0 1 0 0,-4 1 2 0 0,-1-1 0 0 0,1 1 0 0 0,0 0 0 0 0,0-1 0 0 0,-1 0 0 0 0,1 0 0 0 0,-1 1 0 0 0,1-1 0 0 0,0 0 0 0 0,1-2 0 0 0,4-1-138 0 0,7-1 150 0 0,-22 4 846 0 0,-9 4-292 0 0,-64 37 861 0 0,70-31-1164 0 0,11-8-186 0 0,-1 0-1 0 0,0 0 0 0 0,0 0 1 0 0,0 0-1 0 0,0 0 1 0 0,0 0-1 0 0,0-1 1 0 0,-1 1-1 0 0,1 0 1 0 0,0-1-1 0 0,0 1 0 0 0,-3 0 1 0 0,5-1-31 0 0,-1 1 0 0 0,0-1 0 0 0,1 0 0 0 0,-1 0 0 0 0,1 0 0 0 0,-1 1 0 0 0,1-1 0 0 0,-1 0 0 0 0,1 0-1 0 0,-1 0 1 0 0,1 0 0 0 0,-1 0 0 0 0,0 0 0 0 0,1 0 0 0 0,-1 0 0 0 0,1 0 0 0 0,-1 0 0 0 0,1-1 0 0 0,-1 1 0 0 0,1 0 0 0 0,-1 0 0 0 0,1 0 0 0 0,-1 0 0 0 0,0-1 0 0 0,1 1 0 0 0,-1 0 0 0 0,1 0 0 0 0,-1-1 0 0 0,0 1 0 0 0,1 0 0 0 0,-1-1 0 0 0,1 0 0 0 0,0 0-12 0 0,55-26-241 0 0,49-32-2609 0 0,-104 58 2846 0 0,0 1-73 0 0,0-1 1 0 0,0 0-1 0 0,0 1 1 0 0,0-1 0 0 0,0 1-1 0 0,0-1 1 0 0,1 1 0 0 0,-1-1-1 0 0,0 1 1 0 0,0 0-1 0 0,3 0 1 0 0,4 2-48 0 0,-8-1 150 0 0,0-1-1 0 0,1 1 0 0 0,-1-1 1 0 0,0 1-1 0 0,0-1 0 0 0,0 1 1 0 0,0-1-1 0 0,1 1 0 0 0,-1-1 1 0 0,0 1-1 0 0,0-1 0 0 0,0 1 1 0 0,0 0-1 0 0,0-1 0 0 0,0 1 1 0 0,0-1-1 0 0,-1 1 0 0 0,1-1 1 0 0,0 1-1 0 0,0-1 1 0 0,0 1-1 0 0,0-1 0 0 0,-1 1 1 0 0,1-1-1 0 0,0 1 0 0 0,-1 0 1 0 0,-11 16 289 0 0,5-7-93 0 0,0-1 85 0 0,1-1 0 0 0,-1 1 1 0 0,0-1-1 0 0,-1 0 0 0 0,-10 8 0 0 0,1-1 10 0 0,11-10-197 0 0,0 0 0 0 0,0 0 0 0 0,-11 5 0 0 0,9-6 64 0 0,1 0 0 0 0,-11 10-1 0 0,-23 15 711 0 0,34-24-766 0 0,9-6 34 0 0,14-7 34 0 0,73-29-638 0 0,-77 32 29 0 0,0-1 0 0 0,17-10 0 0 0,-8 4-361 0 0,-1-1-266 0 0,-14 9 692 0 0,-1 1-1 0 0,1-1 1 0 0,0 1-1 0 0,8-3 1 0 0,-13 6 320 0 0,-1 0 0 0 0,1-1 1 0 0,0 1-1 0 0,0-1 1 0 0,0 1-1 0 0,0 0 1 0 0,0-1-1 0 0,-1 0 0 0 0,1 1 1 0 0,0-1-1 0 0,0 1 1 0 0,-1-1-1 0 0,1 0 0 0 0,0 0 1 0 0,-1 1-1 0 0,2-2 1 0 0,-2 0-144 0 0,-1 4 283 0 0,0-1 0 0 0,0 1 0 0 0,0-1-1 0 0,0 1 1 0 0,0-1 0 0 0,-1 0 0 0 0,1 0 0 0 0,0 0-1 0 0,-1 0 1 0 0,1 0 0 0 0,-1 0 0 0 0,1 0-1 0 0,-1 0 1 0 0,0 0 0 0 0,-1 0 0 0 0,-2 2 202 0 0,-52 35 1941 0 0,30-22-1458 0 0,18-11-456 0 0,0 1 0 0 0,-15 5 0 0 0,19-9-192 0 0,1 0 0 0 0,0 0 0 0 0,0 1 0 0 0,0-1-1 0 0,0 1 1 0 0,0 0 0 0 0,1 0 0 0 0,-1 0 0 0 0,1 1 0 0 0,0-1 0 0 0,0 1-1 0 0,-3 5 1 0 0,24-10-64 0 0,-2-2-311 0 0,24-7 0 0 0,-16 3-165 0 0,-3-3-194 0 0,-19 9 501 0 0,1-1-1 0 0,0 1 1 0 0,0-1-1 0 0,0 1 1 0 0,0 0-1 0 0,4-1 1 0 0,-6 2 54 0 0,0 0 1 0 0,0 0-1 0 0,1-1 1 0 0,-1 1-1 0 0,0-1 1 0 0,0 1-1 0 0,0-1 1 0 0,1 0-1 0 0,-1 0 1 0 0,1 0-1 0 0,-6 8-71 0 0,-7 4 475 0 0,-2-1 167 0 0,-16 15 0 0 0,17-13-191 0 0,-21 14 1 0 0,14-14-144 0 0,8-5-44 0 0,1 0 0 0 0,-1 0 0 0 0,1 1 0 0 0,-14 15 0 0 0,24-22-74 0 0,1-1-4 0 0,3 1-98 0 0,-1-1 0 0 0,1 0 0 0 0,-1 0 1 0 0,0 0-1 0 0,1-1 0 0 0,-1 1 0 0 0,0-1 1 0 0,1 1-1 0 0,-1-1 0 0 0,0 0 0 0 0,5-3 0 0 0,38-18-379 0 0,-39 17 338 0 0,76-32-1273 0 0,-13 8-164 0 0,-23 12 554 0 0,-64 33 1078 0 0,4-7 325 0 0,-23 10 1 0 0,6-2 130 0 0,1-1 533 0 0,-46 18-1 0 0,60-26-706 0 0,13-6-348 0 0,1-1-1 0 0,-1 0 1 0 0,0 0-1 0 0,1-1 1 0 0,-1 1 0 0 0,0 0-1 0 0,0 0 1 0 0,0-1-1 0 0,1 1 1 0 0,-1-1 0 0 0,0 0-1 0 0,-2 1 1 0 0,7-2-68 0 0,1 1 0 0 0,0 0 0 0 0,0-1 0 0 0,-1 0 0 0 0,1 0 0 0 0,-1 0 0 0 0,4-2 0 0 0,11-2-272 0 0,-7 2-186 0 0,0-1 1 0 0,0 0-1 0 0,16-8 0 0 0,-19 9 42 0 0,-7 7 259 0 0,-13 9 514 0 0,-9 2 234 0 0,-19 13 394 0 0,-20 8-177 0 0,56-33-738 0 0,0-1 0 0 0,1 1 0 0 0,-1 0 0 0 0,-5 6 0 0 0,-1 1 132 0 0,20-8-170 0 0,-2-2-137 0 0,0-1 0 0 0,1-1-1 0 0,-1 1 1 0 0,0-1 0 0 0,15-6-1 0 0,10-3-1132 0 0,14-3-2123 0 0,-31 9-1376 0 0,1 0 0 0 0,31-4 0 0 0,-24 7 3523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0:50.406"/>
    </inkml:context>
    <inkml:brush xml:id="br0">
      <inkml:brushProperty name="width" value="0.1" units="cm"/>
      <inkml:brushProperty name="height" value="0.2" units="cm"/>
      <inkml:brushProperty name="color" value="#BD8C03"/>
      <inkml:brushProperty name="tip" value="rectangle"/>
      <inkml:brushProperty name="rasterOp" value="maskPen"/>
    </inkml:brush>
  </inkml:definitions>
  <inkml:trace contextRef="#ctx0" brushRef="#br0">26 355 8431 0 0,'0'1'76'0'0,"0"1"-1"0"0,0 0 1 0 0,0-1-1 0 0,0 1 1 0 0,0 0-1 0 0,-1-1 1 0 0,1 1-1 0 0,-1 0 1 0 0,1-1-1 0 0,-1 1 1 0 0,0-1-1 0 0,0 1 0 0 0,1-1 1 0 0,-3 3-1 0 0,-1 3 604 0 0,3-3-450 0 0,-1-1 1 0 0,1 1-1 0 0,-1-1 1 0 0,1 1-1 0 0,1-1 1 0 0,-1 1-1 0 0,0 0 0 0 0,1 0 1 0 0,0-1-1 0 0,0 1 1 0 0,0 0-1 0 0,1 7 1 0 0,-4 25 400 0 0,4-4-304 0 0,-2-20-187 0 0,2-1 0 0 0,2 17 0 0 0,1 17 105 0 0,-2-8-163 0 0,4 53 107 0 0,2 5 15 0 0,-5-61-155 0 0,-2-20-11 0 0,1-1 0 0 0,0 0 1 0 0,3 13-1 0 0,21 79 257 0 0,11 32-140 0 0,-10-63 22 0 0,-1-7-165 0 0,-6 3 106 0 0,-1 2-117 0 0,-13-38 12 0 0,-5-25 1 0 0,0-1 0 0 0,1 0 0 0 0,2 9 0 0 0,3 1-154 0 0,0 1 0 0 0,-2 0-1 0 0,0 0 1 0 0,-2 0 0 0 0,3 25-1 0 0,-2-25-1243 0 0,-9-27-1139 0 0,4-10 1493 0 0,0-9 325 0 0,1 25 700 0 0,0 0 0 0 0,0 0 1 0 0,-1 0-1 0 0,1 0 0 0 0,0 0 0 0 0,-1 0 1 0 0,1 0-1 0 0,-1 0 0 0 0,0 0 1 0 0,-1-2-1 0 0,1 2 0 0 0,0 0 0 0 0,1-1 0 0 0,-1 1 0 0 0,0 0-1 0 0,1-1 1 0 0,-1-3 0 0 0,1-9-55 0 0,0 6 12 0 0,-1-1 0 0 0,-2-13 0 0 0,-3-57 713 0 0,-7-10 637 0 0,0-6 262 0 0,8 43-797 0 0,1 5-204 0 0,-10-53 812 0 0,12 85-1197 0 0,2 9-72 0 0,0 0-1 0 0,-1 0 0 0 0,0 1 0 0 0,-1-1 1 0 0,1 0-1 0 0,-1 0 0 0 0,-6-11 431 0 0,11 33-375 0 0,2 38-256 0 0,7 34 96 0 0,5 27 0 0 0,2 9 21 0 0,8 35 60 0 0,-18-116 19 0 0,-3-17-20 0 0,15 44 1 0 0,-5-21-20 0 0,-11-29-33 0 0,10 20 0 0 0,-3-7-30 0 0,-9-22 27 0 0,1-1 0 0 0,8 16 1 0 0,10 20 340 0 0,-18-25-462 0 0,-4-20 98 0 0,0 0 0 0 0,0 0 0 0 0,1 1-1 0 0,-1-1 1 0 0,0 0 0 0 0,0 0 0 0 0,0 0-1 0 0,0 1 1 0 0,0-1 0 0 0,0 0 0 0 0,0 0 0 0 0,0 0-1 0 0,0 1 1 0 0,0-1 0 0 0,0 0 0 0 0,0 0-1 0 0,0 0 1 0 0,0 1 0 0 0,0-1 0 0 0,0 0 0 0 0,0 0-1 0 0,0 0 1 0 0,0 1 0 0 0,0-1 0 0 0,0 0-1 0 0,0 0 1 0 0,0 0 0 0 0,0 1 0 0 0,-1-1 0 0 0,1 0-1 0 0,0 0 1 0 0,0 0 0 0 0,0 0 0 0 0,0 1-1 0 0,-8-1 141 0 0,-6-4 110 0 0,13 4-248 0 0,1 0-1 0 0,-1-1 0 0 0,1 1 1 0 0,0-1-1 0 0,-1 1 0 0 0,1-1 1 0 0,-1 1-1 0 0,1 0 0 0 0,0-1 1 0 0,0 1-1 0 0,-1-1 0 0 0,1 0 1 0 0,0 1-1 0 0,0-1 0 0 0,-1 1 1 0 0,1-1-1 0 0,0 1 0 0 0,0-1 1 0 0,0 0-1 0 0,0 1 0 0 0,0-1 1 0 0,0 0-1 0 0,-4-11 16 0 0,0 6-15 0 0,1 2 6 0 0,-1-1 0 0 0,1 0 0 0 0,0 0 0 0 0,1 0 0 0 0,-3-7 0 0 0,-8-17-38 0 0,10 24 19 0 0,0 0 1 0 0,1 0-1 0 0,0-1 1 0 0,0 1-1 0 0,0-1 1 0 0,-1-10-1 0 0,2 9 9 0 0,-1 0 0 0 0,0 0 0 0 0,-3-9 0 0 0,-5-18 0 0 0,6 9-37 0 0,-8-30 0 0 0,-2-14 9 0 0,5 20 81 0 0,-5-51-268 0 0,6 32-9 0 0,7 57 180 0 0,-1-5 8 0 0,-2 12 18 0 0,4 3-76 0 0,3 6-238 0 0,-1-2 285 0 0,0 1 1 0 0,0 0-1 0 0,0 0 0 0 0,0-1 0 0 0,1 8 0 0 0,5 11-4 0 0,1 5 45 0 0,-2-1-41 0 0,-1-12 58 0 0,0 0-1 0 0,-2 0 1 0 0,5 21 0 0 0,-6-24-8 0 0,0 1 1 0 0,6 12 0 0 0,-5-14-4 0 0,0 1 0 0 0,3 17-1 0 0,-4-12 1 0 0,0 3 0 0 0,1 1 0 0 0,10 28 0 0 0,30 94-64 0 0,-30-99 64 0 0,19 44 0 0 0,-13-42-10 0 0,-10-21 131 0 0,1 0 1 0 0,20 31 0 0 0,-28-49-139 0 0,2 2 264 0 0,-5-14-53 0 0,-24-69 11 0 0,19 57-204 0 0,-10-20-1 0 0,-1-4-78 0 0,-2-7-101 0 0,-5-10-93 0 0,20 49 186 0 0,0 1-1 0 0,-10-17 1 0 0,-3-8-167 0 0,14 30 211 0 0,0 0-1 0 0,0 1 1 0 0,0-1 0 0 0,-5-5-1 0 0,-6-13-225 0 0,13 22 259 0 0,0-1-1 0 0,-1 1 0 0 0,1-1 1 0 0,0 1-1 0 0,-1-1 0 0 0,1 1 1 0 0,0-1-1 0 0,-1 1 0 0 0,1-1 1 0 0,-1 1-1 0 0,1 0 0 0 0,-1-1 1 0 0,1 1-1 0 0,-1 0 0 0 0,1-1 1 0 0,-1 1-1 0 0,0 0 1 0 0,0-1-1 0 0,0 1 1 0 0,1 0 6 0 0,0 0 0 0 0,-1 0 0 0 0,1 0 0 0 0,0 0 0 0 0,-1 0-1 0 0,1 0 1 0 0,0 0 0 0 0,-1 0 0 0 0,1 0 0 0 0,0 0 0 0 0,0 0 0 0 0,-1 0-1 0 0,1 0 1 0 0,0 0 0 0 0,-1 0 0 0 0,1 0 0 0 0,0 0 0 0 0,-1 0 0 0 0,1 0 0 0 0,0 0-1 0 0,-1 1 1 0 0,1-1 0 0 0,0 0 0 0 0,0 0 0 0 0,-1 0 0 0 0,1 1 0 0 0,0-1-1 0 0,0 0 1 0 0,-1 0 0 0 0,1 1 0 0 0,0-1 0 0 0,0 0 0 0 0,0 0 0 0 0,0 1-1 0 0,-1-1 1 0 0,1 1 0 0 0,-2 7-50 0 0,2-2 11 0 0,1-3 17 0 0,-1 0 1 0 0,0-1-1 0 0,0 1 0 0 0,-1 0 1 0 0,1 0-1 0 0,0 0 1 0 0,-2 4-1 0 0,1-4 16 0 0,1-1 0 0 0,0 1 0 0 0,-1-1 0 0 0,1 1 0 0 0,0-1 0 0 0,1 1 0 0 0,-1-1 0 0 0,0 1 0 0 0,2 3 0 0 0,0 13-34 0 0,-2 1 7 0 0,4 22 0 0 0,0 4 23 0 0,-4-37-5 0 0,2 0 1 0 0,2 14-1 0 0,3 17 28 0 0,-6-21 58 0 0,1 0 0 0 0,6 31 0 0 0,1 7 189 0 0,-8-40-167 0 0,2-1 0 0 0,5 20 0 0 0,1 4 22 0 0,-7-29-79 0 0,0 0-1 0 0,1 0 1 0 0,5 12-1 0 0,-1 1 9 0 0,-6-21-26 0 0,-1 1-1 0 0,1-1 1 0 0,0 0 0 0 0,0 1 0 0 0,1-1-1 0 0,2 6 1 0 0,1-3 212 0 0,-5-6-226 0 0,0 0 0 0 0,0 0 0 0 0,0 0 0 0 0,1 0 0 0 0,-1 0 0 0 0,0 0 0 0 0,0 0 0 0 0,0 0 0 0 0,1 0 0 0 0,-1 0 0 0 0,0 0 0 0 0,0 0 0 0 0,0 0 0 0 0,1 0 0 0 0,-1 0 0 0 0,0 0 0 0 0,0 0 0 0 0,0-1 0 0 0,1 1 0 0 0,-1 0-1 0 0,0 0 1 0 0,0 0 0 0 0,0 0 0 0 0,0 0 0 0 0,1-1 0 0 0,-1 1 0 0 0,0 0 0 0 0,0 0 0 0 0,0 0 0 0 0,0 0 0 0 0,0-1 0 0 0,0 1 0 0 0,0 0 0 0 0,0 0 0 0 0,1 0 0 0 0,-1-1 0 0 0,0 1 0 0 0,1-8 64 0 0,-1 7-48 0 0,0-2 12 0 0,0 1 0 0 0,0-1 0 0 0,0 0 0 0 0,0 0 0 0 0,-1 0 0 0 0,-1-5 1 0 0,-2-13 82 0 0,4 9-108 0 0,-1 0 1 0 0,0 0 0 0 0,-5-22-1 0 0,-2-2-4 0 0,7 26 0 0 0,-1 0 0 0 0,-1 0 0 0 0,-4-13 0 0 0,2 11-27 0 0,-4-22 0 0 0,7 26 14 0 0,1 0-1 0 0,-2 0 1 0 0,1 1 0 0 0,-1-1 0 0 0,0 1 0 0 0,-1-1-1 0 0,-5-7 1 0 0,0-4 13 0 0,8 17 0 0 0,0-1 0 0 0,0 1 0 0 0,0 0 0 0 0,-1-1 0 0 0,1 1 0 0 0,-1 0 0 0 0,1-1 0 0 0,-1 1 0 0 0,-2-2 0 0 0,-1 2 0 0 0,5 2-2 0 0,0 0 0 0 0,-1 0 0 0 0,1 0 0 0 0,0 0 0 0 0,0 0 0 0 0,0 0 0 0 0,-1 0 0 0 0,1 0 0 0 0,0 0 0 0 0,0 0 0 0 0,-1 0 0 0 0,1 0 0 0 0,0 0 0 0 0,0 0 0 0 0,0 0 0 0 0,-1 0 0 0 0,1 1 0 0 0,0-1 0 0 0,0 0 0 0 0,0 0 0 0 0,-1 0 0 0 0,1 0 0 0 0,0 1 0 0 0,0-1 0 0 0,0 0 0 0 0,0 0 0 0 0,0 0 1 0 0,-1 0-1 0 0,1 1 0 0 0,0-1 0 0 0,0 0 0 0 0,0 0 0 0 0,0 1 0 0 0,0-1 0 0 0,0 0 0 0 0,0 0 0 0 0,0 0 0 0 0,0 1 0 0 0,0-1 0 0 0,0 0 0 0 0,0 0 0 0 0,0 1 0 0 0,0-1 0 0 0,0 0 0 0 0,0 0 0 0 0,0 0 0 0 0,0 1 0 0 0,3 16-155 0 0,-1-9 116 0 0,3 20 99 0 0,-4-24-59 0 0,0 0 0 0 0,0 0 1 0 0,0 1-1 0 0,-1-1 0 0 0,1 7 0 0 0,-1-8 1 0 0,0 0 0 0 0,0 0 0 0 0,1 0 0 0 0,-1 0 0 0 0,1 0 0 0 0,0 0 0 0 0,1 5 0 0 0,4 12 0 0 0,-4-11-16 0 0,-1 1 0 0 0,2-1 0 0 0,6 18 0 0 0,-1 3 50 0 0,-7-24-29 0 0,1-1 0 0 0,-1 1 0 0 0,1-1 0 0 0,0 1 0 0 0,4 5 0 0 0,3 10-8 0 0,-8-17 19 0 0,1 0 0 0 0,-1 0 0 0 0,1 0 0 0 0,3 5 1 0 0,-1-2 78 0 0,-3-6-84 0 0,-1-1 1 0 0,0 1-1 0 0,0-1 1 0 0,0 1-1 0 0,0-1 0 0 0,1 0 1 0 0,-1 1-1 0 0,0-1 0 0 0,1 1 1 0 0,-1-1-1 0 0,0 0 1 0 0,0 1-1 0 0,1-1 0 0 0,-1 0 1 0 0,1 0-1 0 0,-1 1 1 0 0,0-1-1 0 0,1 0 0 0 0,-1 0 1 0 0,1 1-1 0 0,1-1 48 0 0,-2-6 120 0 0,0 6-171 0 0,1-1 0 0 0,-1 1 0 0 0,0-1 1 0 0,0 1-1 0 0,0 0 0 0 0,0-1 0 0 0,0 1 1 0 0,0 0-1 0 0,0-1 0 0 0,0 1 0 0 0,-1-1 1 0 0,1 1-1 0 0,0 0 0 0 0,0-1 0 0 0,0 1 1 0 0,0 0-1 0 0,0-1 0 0 0,0 1 0 0 0,-1 0 1 0 0,1-1-1 0 0,0 1 0 0 0,0 0 0 0 0,-1 0 1 0 0,1-1-1 0 0,-1 1 0 0 0,0-3 10 0 0,0 1 0 0 0,0-1 0 0 0,0 1 0 0 0,0 0 0 0 0,0-1 0 0 0,0-4-1 0 0,-2-6 24 0 0,-2-7-30 0 0,4 17-11 0 0,1 0 0 0 0,-1 0 0 0 0,1-1 0 0 0,-1 2 0 0 0,0-1-1 0 0,-2-3 1 0 0,-11-33 79 0 0,14 38-76 0 0,-3-3 12 0 0,0-1 1 0 0,1 0-1 0 0,0 0 1 0 0,0 0-1 0 0,0 0 1 0 0,0 0-1 0 0,-1-7 1 0 0,-5-22-5 0 0,-1-7-12 0 0,8 31 1 0 0,-1 0 0 0 0,-1 0 0 0 0,-5-13 0 0 0,-5-18 0 0 0,1-1-5 0 0,8 32 53 0 0,0 0 1 0 0,-3-19-1 0 0,-2-9 168 0 0,6 30-172 0 0,0-1 0 0 0,-2-17 0 0 0,-9-47 31 0 0,13 66-62 0 0,0 1 0 0 0,-1-1-1 0 0,-3-10 1 0 0,-4-19 97 0 0,-1-12 51 0 0,0 5-70 0 0,-4-22-91 0 0,5 29 0 0 0,-16-62 152 0 0,18 65-30 0 0,-4-26-49 0 0,-7-27-372 0 0,4 14 299 0 0,9 48 0 0 0,4 18 0 0 0,0 0 0 0 0,0 0 0 0 0,0 0 0 0 0,1-7 0 0 0,0 11 0 0 0,-1-1 0 0 0,1 0 0 0 0,0 1 0 0 0,-1-1 0 0 0,0 0 0 0 0,-1-4 0 0 0,1 5 0 0 0,0-1 0 0 0,0 1 0 0 0,1-1 0 0 0,-1 0 0 0 0,1 1 0 0 0,-1-1 0 0 0,1-3 0 0 0,0 2 0 0 0,0 0 0 0 0,-1 0 0 0 0,0 0 0 0 0,1 0 0 0 0,-1 0 0 0 0,-1 0 0 0 0,1 0 0 0 0,0 0 0 0 0,-1 1 0 0 0,-2-5 0 0 0,-7-16 0 0 0,9 18 0 0 0,1 3 0 0 0,0 0 0 0 0,1 0 0 0 0,-1 0 0 0 0,0 0 0 0 0,1 0 0 0 0,-1-5 0 0 0,1 8-3 0 0,0 0-1 0 0,1 0 0 0 0,-1-1 1 0 0,0 1-1 0 0,0 0 0 0 0,0 0 1 0 0,0 0-1 0 0,0 0 0 0 0,0 0 1 0 0,0 0-1 0 0,0 0 0 0 0,0-1 1 0 0,0 1-1 0 0,0 0 0 0 0,0 0 1 0 0,0 0-1 0 0,0 0 0 0 0,0 0 1 0 0,0 0-1 0 0,0 0 0 0 0,0-1 1 0 0,-1 1-1 0 0,1 0 1 0 0,0 0-1 0 0,0 0 0 0 0,0 0 1 0 0,0 0-1 0 0,0 0 0 0 0,0 0 1 0 0,0 0-1 0 0,0 0 0 0 0,0 0 1 0 0,0-1-1 0 0,0 1 0 0 0,-1 0 1 0 0,1 0-1 0 0,0 0 0 0 0,0 0 1 0 0,0 0-1 0 0,0 0 0 0 0,0 0 1 0 0,0 0-1 0 0,0 0 0 0 0,0 0 1 0 0,-1 0-1 0 0,1 0 0 0 0,0 0 1 0 0,0 0-1 0 0,0 0 0 0 0,0 0 1 0 0,0 0-1 0 0,0 0 1 0 0,-1 0-4 0 0,1 0-1 0 0,0 1 1 0 0,0-1 0 0 0,0 0 0 0 0,0 0 0 0 0,0 1 0 0 0,0-1 0 0 0,0 0 0 0 0,0 0 0 0 0,0 1 0 0 0,0-1 0 0 0,0 0 0 0 0,0 0 0 0 0,0 1 0 0 0,0-1 0 0 0,0 0 0 0 0,0 0 0 0 0,1 1 0 0 0,-1-1 0 0 0,0 0 0 0 0,0 0 0 0 0,0 0 0 0 0,0 1 0 0 0,0-1 0 0 0,0 0 0 0 0,1 0 0 0 0,-1 0 0 0 0,0 1 0 0 0,0-1 0 0 0,0 0 0 0 0,1 0 0 0 0,-1 0 0 0 0,12 9-244 0 0,-8-10 460 0 0,-6-7 10 0 0,-3-4-155 0 0,1-1 0 0 0,-5-23 0 0 0,1 3-64 0 0,6 23 0 0 0,0-1 0 0 0,-1-14 0 0 0,0-4 0 0 0,-1-59 54 0 0,-3-10 58 0 0,6 82-92 0 0,1-1 1 0 0,2-25-1 0 0,0 3-81 0 0,-1 20-17 0 0,5-24 1 0 0,0-6-102 0 0,3-10 131 0 0,-2 23 191 0 0,-5 24-166 0 0,1 0 1 0 0,0 0 0 0 0,1 0-1 0 0,0 0 1 0 0,7-13-1 0 0,-9 20 27 0 0,1 1-253 0 0,-1 9 11 0 0,-1 3 289 0 0,-1 0-103 0 0,1 0-1 0 0,-2 15 1 0 0,0-2-47 0 0,-4 28-90 0 0,0-10 138 0 0,-5 58-13 0 0,6-60 64 0 0,3-22 0 0 0,0 0 0 0 0,0 21 0 0 0,2-28 1 0 0,-2 1-1 0 0,1-1 1 0 0,-1 0-1 0 0,-3 9 1 0 0,0 8 56 0 0,0-5-1 0 0,0 7 63 0 0,3-20-95 0 0,1-7-23 0 0,0 0-1 0 0,0 0 1 0 0,0 0 0 0 0,0 1-1 0 0,0-1 1 0 0,0 0 0 0 0,0 0-1 0 0,0 0 1 0 0,0 0 0 0 0,0 0 0 0 0,0 1-1 0 0,0-1 1 0 0,0 0 0 0 0,-1 0-1 0 0,1 0 1 0 0,0 0 0 0 0,0 0-1 0 0,0 0 1 0 0,0 1 0 0 0,0-1-1 0 0,0 0 1 0 0,0 0 0 0 0,-1 0 0 0 0,1 0-1 0 0,0 0 1 0 0,0 0 0 0 0,0 0-1 0 0,0 0 1 0 0,0 0 0 0 0,-1 0-1 0 0,1 0 1 0 0,0 0 0 0 0,0 0-1 0 0,0 0 1 0 0,0 0 0 0 0,0 0 0 0 0,-1 0-1 0 0,1 0 1 0 0,0 0 0 0 0,0 0-1 0 0,0 0 1 0 0,0 0 0 0 0,0 0-1 0 0,-1 0 1 0 0,1 0 0 0 0,0 0-1 0 0,0 0 1 0 0,0 0 0 0 0,-1 0 0 0 0,-1-3 17 0 0,2 3-23 0 0,0-1 0 0 0,-1 1 1 0 0,1-1-1 0 0,0 0 0 0 0,0 1 0 0 0,0-1 0 0 0,0 1 0 0 0,-1-1 0 0 0,1 1 0 0 0,0-1 1 0 0,0 1-1 0 0,0-1 0 0 0,0 0 0 0 0,0 1 0 0 0,0-1 0 0 0,1 1 0 0 0,-1-1 0 0 0,0 0 1 0 0,1-9-112 0 0,-2 3 71 0 0,0-1 0 0 0,0 1 0 0 0,1 0 0 0 0,0 0 0 0 0,2-9 0 0 0,-1-7 9 0 0,0 9-16 0 0,6-28 0 0 0,-1 4-10 0 0,-2 18 6 0 0,8-30-1 0 0,0 3 16 0 0,19-73 41 0 0,-5 19 10 0 0,-23 86-10 0 0,0-1 0 0 0,2 1 0 0 0,8-22 0 0 0,-11 37 0 0 0,0 5 0 0 0,-1 6 0 0 0,-7 111 0 0 0,-1 112 0 0 0,5-104 0 0 0,5 95 19 0 0,-1-200 39 0 0,10 71 209 0 0,-9-77-208 0 0,-3-14-40 0 0,1 1 0 0 0,0-1 0 0 0,0 0 0 0 0,1 0 0 0 0,-1 0 0 0 0,4 6 0 0 0,-1-2-19 0 0,-4-8 0 0 0,0 0 0 0 0,1 0 0 0 0,-1 0 0 0 0,1 1 0 0 0,-1-1 0 0 0,1 0 0 0 0,-1 0 0 0 0,1 0 0 0 0,0 0 0 0 0,1 1 0 0 0,-2-2 1 0 0,0 0 0 0 0,0 1 0 0 0,0-1 1 0 0,0 0-1 0 0,1 0 0 0 0,-1 0 0 0 0,0 1 0 0 0,0-1 0 0 0,0 0 0 0 0,0 0 0 0 0,1 0 0 0 0,-1 1 0 0 0,0-1 0 0 0,0 0 0 0 0,1 0 0 0 0,-1 0 0 0 0,0 0 1 0 0,0 0-1 0 0,1 0 0 0 0,-1 1 0 0 0,0-1 0 0 0,0 0 0 0 0,1 0 0 0 0,-1 0 0 0 0,0 0 0 0 0,1 0 0 0 0,-1 0 0 0 0,0 0 0 0 0,0 0 0 0 0,1 0 0 0 0,-1 0 1 0 0,0 0-1 0 0,0-1 0 0 0,1 1 0 0 0,-1 0 0 0 0,0 0 0 0 0,0 0 0 0 0,1 0 0 0 0,-1 0 0 0 0,0 0 0 0 0,0-1 0 0 0,1 1 0 0 0,-1 0 0 0 0,0 0 0 0 0,0 0 1 0 0,0-1-1 0 0,1 1 0 0 0,-1 0 0 0 0,0 0 0 0 0,0 0 0 0 0,0-1 0 0 0,1-8 118 0 0,-1 9-118 0 0,-2-51-561 0 0,-7-31-224 0 0,4 44 541 0 0,4 20 125 0 0,-6-22-1 0 0,-10-33-59 0 0,15 65 141 0 0,2 8-7 0 0,0-1 1 0 0,0 0-1 0 0,0 0 0 0 0,0 0 0 0 0,0 1 0 0 0,0-1 1 0 0,-1 0-1 0 0,1 0 0 0 0,0 1 0 0 0,-1-1 0 0 0,1 0 1 0 0,0 0-1 0 0,-1 1 0 0 0,0-2 0 0 0,-3 17-508 0 0,3 3 439 0 0,1 1-1 0 0,0-1 1 0 0,1 1 0 0 0,6 28-1 0 0,-4-30 88 0 0,33 187 1003 0 0,3 19-147 0 0,-20-81-497 0 0,-5-32-129 0 0,-5-30-80 0 0,3 20 25 0 0,13 51-50 0 0,-22-130-47 0 0,1-1-1 0 0,8 29 1 0 0,-4-19 38 0 0,-1-13-34 0 0,2-2-37 0 0,-8-15-24 0 0,-1-1 0 0 0,1 0-1 0 0,0 0 1 0 0,-1 1 0 0 0,1-1 0 0 0,-1 0 0 0 0,1 0 0 0 0,-1 0-1 0 0,1 0 1 0 0,-1 0 0 0 0,1 0 0 0 0,-1 1 0 0 0,0-1 0 0 0,1-2 0 0 0,0-15-39 0 0,0-1 1 0 0,-1 1-1 0 0,0 0 1 0 0,-6-30-1 0 0,4 33-42 0 0,-1-23-1 0 0,3 23-64 0 0,-5-23-1 0 0,0 13 16 0 0,1 9-12 0 0,-2-28 0 0 0,5 35 117 0 0,-10-119-314 0 0,8 66 128 0 0,2 43 23 0 0,0 0-1 0 0,-5-26 1 0 0,1 3-173 0 0,4 30 186 0 0,-1 0-1 0 0,-2-12 0 0 0,2 12 68 0 0,0-2 32 0 0,2 14 81 0 0,0 0 0 0 0,0-1 0 0 0,0 1 0 0 0,0 0 0 0 0,-1-1 0 0 0,1 1 0 0 0,0 0 0 0 0,0-1 1 0 0,0 1-1 0 0,0 0 0 0 0,-1 0 0 0 0,1-1 0 0 0,0 1 0 0 0,0 0 0 0 0,0 0 0 0 0,-1-1 0 0 0,1 1 0 0 0,0 0 0 0 0,0 0 0 0 0,-1 0 1 0 0,1-1-1 0 0,0 1 0 0 0,-1 0 0 0 0,1 0 0 0 0,0 0 0 0 0,-1 0 0 0 0,1 0 0 0 0,0 0 0 0 0,-1 0 0 0 0,1 0-1 0 0,-1 1 1 0 0,1 0-1 0 0,0-1 0 0 0,-1 1 0 0 0,1 0 0 0 0,0-1 0 0 0,0 1 0 0 0,0 0 0 0 0,0 0 1 0 0,-1-1-1 0 0,1 1 0 0 0,0 0 0 0 0,0 0 0 0 0,1-1 0 0 0,-1 2 0 0 0,-1 8-28 0 0,-1 1 92 0 0,1 0 0 0 0,0 1 0 0 0,0-1-1 0 0,2 18 1 0 0,-1 7 273 0 0,0-26-241 0 0,1 1 0 0 0,0-1-1 0 0,1 0 1 0 0,3 11 0 0 0,3 18 141 0 0,-3-5-52 0 0,11 71 389 0 0,1-7 2 0 0,8 38-19 0 0,-6-54-346 0 0,17 64 104 0 0,-16-72-222 0 0,12 40 118 0 0,-22-89-96 0 0,-1 2-39 0 0,1-1 0 0 0,22 40-1 0 0,-25-52-84 0 0,-1 0 139 0 0,-5-15-65 0 0,-2-9-32 0 0,-12-51 20 0 0,-8-52-449 0 0,9 36 328 0 0,-6-51-629 0 0,9 77-149 0 0,7 43 459 0 0,-1 9 47 0 0,3 0 334 0 0,-1-1-1 0 0,1 1 1 0 0,0 0 0 0 0,-1 0 0 0 0,1 0-1 0 0,0 0 1 0 0,0 0 0 0 0,0 0 0 0 0,-1 0-1 0 0,1 0 1 0 0,0-1 0 0 0,0 1 0 0 0,1 0-1 0 0,-1 2 1 0 0,2 15 8 0 0,-2-15 23 0 0,0 0 1 0 0,0 0-1 0 0,1 0 0 0 0,-1 0 1 0 0,3 5-1 0 0,33 98 904 0 0,8 21-564 0 0,-38-112-297 0 0,0-1 1 0 0,15 25 0 0 0,-17-33-46 0 0,1 0-1 0 0,0 0 1 0 0,0 0-1 0 0,0-1 1 0 0,0 1 0 0 0,1-1-1 0 0,11 8 1 0 0,-15-12-114 0 0,-1-1 0 0 0,1 1 0 0 0,-1 0 1 0 0,1-1-1 0 0,0 1 0 0 0,-1-1 0 0 0,1 1 0 0 0,0-1 0 0 0,0 0 1 0 0,-1 1-1 0 0,1-1 0 0 0,0 0 0 0 0,0-1 0 0 0,-1 1 0 0 0,1 0 1 0 0,0 0-1 0 0,0-1 0 0 0,-1 1 0 0 0,1-1 0 0 0,0 1 1 0 0,-1-1-1 0 0,1 0 0 0 0,-1 1 0 0 0,1-1 0 0 0,-1 0 0 0 0,1 0 1 0 0,-1 0-1 0 0,1-1 0 0 0,-1 1 0 0 0,0 0 0 0 0,0 0 0 0 0,0-1 1 0 0,0 1-1 0 0,1 0 0 0 0,-2-1 0 0 0,2-1 0 0 0,1-4-431 0 0,-2 6 81 0 0,0-1 1 0 0,0 0-1 0 0,-1 0 0 0 0,1 0 1 0 0,0 1-1 0 0,-1-1 0 0 0,1 0 1 0 0,-1 0-1 0 0,0 0 0 0 0,0 0 1 0 0,0 0-1 0 0,0 0 1 0 0,0 0-1 0 0,0 0 0 0 0,0 1 1 0 0,0-1-1 0 0,-1 0 0 0 0,1 0 1 0 0,-1 0-1 0 0,-1-2 0 0 0,-3-11-2319 0 0,1 0 1696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4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697 876 7567 0 0,'0'0'92'0'0,"0"0"0"0"0,1 0-1 0 0,-1 0 1 0 0,0 0-1 0 0,0 0 1 0 0,1 0 0 0 0,-1 0-1 0 0,0 0 1 0 0,1 0-1 0 0,-1 0 1 0 0,0 0 0 0 0,1 0-1 0 0,-1 0 1 0 0,0 0 0 0 0,0 0-1 0 0,1 0 1 0 0,-1 0-1 0 0,0 0 1 0 0,1 0 0 0 0,-1 0-1 0 0,0 0 1 0 0,0-1-1 0 0,1 1 1 0 0,-1 0 0 0 0,0 0-1 0 0,0 0 1 0 0,1 0 0 0 0,-1-1-1 0 0,0 1 1 0 0,0 0-1 0 0,0 0 1 0 0,1-1 0 0 0,-1 1-1 0 0,0 0 1 0 0,4-13 576 0 0,0 4 45 0 0,-3 7-624 0 0,-1 1-1 0 0,1-1 1 0 0,0 0-1 0 0,-1 1 1 0 0,0-1-1 0 0,1 0 1 0 0,-1 0-1 0 0,0 1 1 0 0,0-1-1 0 0,0-3 1 0 0,2-10 564 0 0,1 5-304 0 0,-1 0-1 0 0,-1 0 1 0 0,1 0 0 0 0,-2-1 0 0 0,1 1-1 0 0,-2-13 1 0 0,1 9-180 0 0,-2-8 142 0 0,0 12-158 0 0,0 1 0 0 0,0-14 1 0 0,-4-16 146 0 0,-2 9-47 0 0,-26-84 462 0 0,23 85-654 0 0,-20-45 6 0 0,21 54-21 0 0,-2 0-1 0 0,-14-20 0 0 0,21 32-20 0 0,0 0-1 0 0,0-1 0 0 0,-4-12 0 0 0,-8-14-17 0 0,-3-2-127 0 0,17 33 120 0 0,1 0 0 0 0,0 0 0 0 0,1 0 0 0 0,-1 1 0 0 0,-2-9 0 0 0,0-1 0 0 0,0-7 0 0 0,4 19 0 0 0,0 0 0 0 0,0 0 0 0 0,0 0 0 0 0,0 1 0 0 0,0-1 0 0 0,0 0 0 0 0,-1 0 0 0 0,1 1 0 0 0,0-1 0 0 0,0 0 0 0 0,-1 0 0 0 0,1 1 0 0 0,0-1 0 0 0,-1 0 0 0 0,1 1 0 0 0,-1-1 0 0 0,1 0 0 0 0,-2 0 0 0 0,2 1 0 0 0,-1-1 0 0 0,1 1 0 0 0,-1 0 0 0 0,1-1 0 0 0,0 1 0 0 0,-1 0 0 0 0,1-1 0 0 0,0 1 0 0 0,-1 0 0 0 0,1-1-1 0 0,0 1 1 0 0,-1-1 0 0 0,1 1 0 0 0,0-1 0 0 0,0 1 0 0 0,-1 0 0 0 0,1-1 0 0 0,0 1 0 0 0,0-1 0 0 0,0 1 0 0 0,0-1 0 0 0,0 1 0 0 0,0-1 0 0 0,0 1 0 0 0,0-1-1 0 0,0 1 1 0 0,0-1 0 0 0,0 1 0 0 0,0-1 0 0 0,0 1 0 0 0,0-1 0 0 0,0 1 0 0 0,0-1 0 0 0,1 1 0 0 0,-1-2 0 0 0,0 2 0 0 0,1 0 1 0 0,-1 0-1 0 0,0 0 0 0 0,0 0 1 0 0,0-1-1 0 0,0 1 0 0 0,0 0 1 0 0,0 0-1 0 0,0-1 0 0 0,0 1 1 0 0,0 0-1 0 0,0 0 1 0 0,1 0-1 0 0,-1-1 0 0 0,0 1 1 0 0,0 0-1 0 0,0 0 0 0 0,0-1 1 0 0,-1 1-1 0 0,1 0 0 0 0,0 0 1 0 0,0 0-1 0 0,0-1 1 0 0,0 1-1 0 0,0 0 0 0 0,0 0 1 0 0,0 0-1 0 0,0-1 0 0 0,0 1 1 0 0,0 0-1 0 0,-1 0 0 0 0,1 0 1 0 0,0-1-1 0 0,0 1 1 0 0,-1 0-1 0 0,-2-3 17 0 0,2 2-14 0 0,0 0-1 0 0,0 0 1 0 0,0 0-1 0 0,0 0 1 0 0,0 0 0 0 0,1 0-1 0 0,-1 0 1 0 0,0 0-1 0 0,0 0 1 0 0,1-1-1 0 0,-1 1 1 0 0,1 0 0 0 0,-1-2-1 0 0,-8-22-84 0 0,10 23 93 0 0,-1-1-10 0 0,-10-6-3 0 0,4 5 2 0 0,3 2 0 0 0,5 2 0 0 0,-2 0-2 0 0,0 0 0 0 0,-1 0 0 0 0,1 0 0 0 0,-1 0 0 0 0,1 0 0 0 0,0 0 0 0 0,-1 1 0 0 0,1-1 0 0 0,-1 0 0 0 0,1 0 1 0 0,0 0-1 0 0,-1 0 0 0 0,1 1 0 0 0,0-1 0 0 0,-1 0 0 0 0,1 0 0 0 0,0 0 0 0 0,-1 1 0 0 0,1-1 0 0 0,0 0 0 0 0,-1 1 0 0 0,1-1 0 0 0,0 0 0 0 0,0 1 0 0 0,-1-1 0 0 0,1 0 0 0 0,0 1 0 0 0,-4 5-7 0 0,-4-1 9 0 0,8-5 0 0 0,-1 0 0 0 0,1 1 0 0 0,0-1 0 0 0,-1 0 0 0 0,1 0 0 0 0,-1 0 0 0 0,1 0 0 0 0,0 1 0 0 0,-1-1 0 0 0,1 0 0 0 0,0 0 0 0 0,0 1 0 0 0,-1-1 0 0 0,1 0 0 0 0,0 1 0 0 0,-1-1 0 0 0,1 0 0 0 0,0 1 0 0 0,0-1 0 0 0,0 0 0 0 0,0 1 0 0 0,-1-1 0 0 0,1 1 0 0 0,0-1 0 0 0,0 0 0 0 0,0 1 0 0 0,0-1 0 0 0,0 1 0 0 0,0 0 0 0 0,-1 0 0 0 0,0 1 0 0 0,0-1 0 0 0,0 1 0 0 0,0-1 0 0 0,0 0 0 0 0,0 1 0 0 0,0-1 0 0 0,0 0 0 0 0,-1 0 0 0 0,1 0 0 0 0,-3 1 0 0 0,-4 6 0 0 0,-5 11 0 0 0,-1 0 0 0 0,13-16 0 0 0,-1 0 0 0 0,1 0 0 0 0,-1 0 0 0 0,0 0 0 0 0,0-1 0 0 0,0 1 0 0 0,-5 4 0 0 0,-8 12 0 0 0,-8 7 0 0 0,-2 8 0 0 0,-5 2 0 0 0,-2-1 0 0 0,1-2 0 0 0,19-23 0 0 0,11-10 0 0 0,0 1 0 0 0,0-1 0 0 0,0 1 0 0 0,0 0 0 0 0,0 0 0 0 0,0-1 0 0 0,0 1 0 0 0,0 0 0 0 0,0 0 0 0 0,1 0 0 0 0,-1 0 0 0 0,0 0 0 0 0,0 1 0 0 0,-9 9 0 0 0,1-2 0 0 0,0-2 0 0 0,8-6 0 0 0,0 0 0 0 0,0-1 0 0 0,0 1 0 0 0,0 0 0 0 0,0 0 0 0 0,0 0 0 0 0,0 0 0 0 0,0-1 0 0 0,0 1 0 0 0,0 2 0 0 0,-8 6 0 0 0,8-8 0 0 0,0 0 0 0 0,0 0 0 0 0,0 0 0 0 0,1 0 0 0 0,-1 0 0 0 0,0 0 0 0 0,0 0 0 0 0,1 0 0 0 0,-1 0 0 0 0,1 0 0 0 0,-2 2 0 0 0,-6 8 0 0 0,8-11 0 0 0,-1 1 0 0 0,0-1 0 0 0,1 1 0 0 0,-1 0 0 0 0,1-1 0 0 0,-1 1 0 0 0,1 0 0 0 0,-1-1 0 0 0,1 1 0 0 0,-1 0 0 0 0,1 0 0 0 0,0-1 0 0 0,-1 1 0 0 0,1 0 0 0 0,0 0 0 0 0,-1 1 0 0 0,-11 27 0 0 0,12-28 0 0 0,0-1 0 0 0,-1 1 0 0 0,1 0 0 0 0,0 0 0 0 0,-1 0 0 0 0,1 0 0 0 0,-1-1 0 0 0,0 1 0 0 0,1 0 0 0 0,-1 0 0 0 0,1-1 0 0 0,-1 1 0 0 0,-1 0 0 0 0,-7 11 0 0 0,8-11 0 0 0,1 0 0 0 0,-1 0 0 0 0,1 0 0 0 0,-1 0 0 0 0,0 0 0 0 0,0 0 0 0 0,1 0 0 0 0,-1 0 0 0 0,0 0 0 0 0,-2 1 0 0 0,2-2 0 0 0,0 1 0 0 0,0 0 0 0 0,1 0 0 0 0,-1 0 0 0 0,0 0 0 0 0,0-1 0 0 0,1 1 0 0 0,-1 0 0 0 0,0 0 0 0 0,1 0 0 0 0,-1 1 0 0 0,0 1 0 0 0,1-3 0 0 0,0 0 0 0 0,0 1 0 0 0,0-1 0 0 0,0 0 0 0 0,-1 1 0 0 0,1-1 0 0 0,0 0 0 0 0,0 1 0 0 0,0-1 0 0 0,-1 0 0 0 0,1 1 0 0 0,0-1 0 0 0,0 0 0 0 0,0 0 0 0 0,-1 1 0 0 0,1-1 0 0 0,0 0 0 0 0,-1 0 0 0 0,1 0 0 0 0,0 1 0 0 0,-1-1 0 0 0,1 0 0 0 0,-1 0 0 0 0,1 0 0 0 0,-1 1 0 0 0,0-1 0 0 0,1 1 0 0 0,-1-1 0 0 0,0 0 0 0 0,1 1 0 0 0,-1-1 0 0 0,1 1 0 0 0,-1 0 0 0 0,1-1 0 0 0,-1 1 0 0 0,1-1 0 0 0,-1 1 0 0 0,1 0 0 0 0,-1-1 0 0 0,1 1 0 0 0,0 0 0 0 0,0-1 0 0 0,-1 2 0 0 0,-5 6 0 0 0,5-3 0 0 0,0-3-133 0 0,0 0 0 0 0,1 0 1 0 0,-1 0-1 0 0,1 0 0 0 0,-1 0 0 0 0,1 0 0 0 0,0 0 0 0 0,0 0 0 0 0,0 4 1 0 0,0-2-462 0 0,-1-3 523 0 0,1-1 1 0 0,-1 0 0 0 0,1 0 0 0 0,0 1-1 0 0,-1-1 1 0 0,1 0 0 0 0,0 1-1 0 0,-1-1 1 0 0,1 1 0 0 0,0-1 0 0 0,-1 0-1 0 0,1 1 1 0 0,0-1 0 0 0,0 1 0 0 0,-1-1-1 0 0,1 1 1 0 0,0-1 0 0 0,0 1-1 0 0,0-1 1 0 0,0 1 0 0 0,0-1 0 0 0,0 1-1 0 0,0-1 1 0 0,0 1 0 0 0,0-1 0 0 0,0 1-1 0 0,0 0-104 0 0,0-1-1 0 0,-1 0 1 0 0,1 0 0 0 0,0 0-1 0 0,0 1 1 0 0,0-1-1 0 0,-1 0 1 0 0,1 0 0 0 0,0 0-1 0 0,0 1 1 0 0,-1-1-1 0 0,1 0 1 0 0,0 0 0 0 0,0 0-1 0 0,-1 0 1 0 0,1 0-1 0 0,0 0 1 0 0,0 0-1 0 0,-1 1 1 0 0,1-1 0 0 0,0 0-1 0 0,-1 0 1 0 0,1 0-1 0 0,0 0 1 0 0,0 0 0 0 0,-1 0-1 0 0,1 0 1 0 0,-1-1-1 0 0,-3-8-7448 0 0,4 8 7377 0 0,0 1 0 0 0,0-1 0 0 0,0-1-1 0 0,4-6-368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7167 0 0,'-1'3'246'0'0,"-2"2"123"0"0,-9 2-205 0 0,11-7-163 0 0,-1 2 91 0 0,5-3 135 0 0,5-2 4736 0 0,-17 5-3858 0 0,-15 7 934 0 0,-23 11-1 0 0,46-17-435 0 0,6-3-1350 0 0,11-2-401 0 0,25-10 47 0 0,-10 2-1992 0 0,-30 10 1741 0 0,-2 0-226 0 0,1 1 565 0 0,-1-1 1 0 0,0 0-1 0 0,0 1 1 0 0,1-1-1 0 0,-1 1 1 0 0,0-1-1 0 0,1 1 1 0 0,-1-1-1 0 0,0 1 1 0 0,1 0-1 0 0,-1-1 1 0 0,1 1 0 0 0,-1 0-1 0 0,1-1 1 0 0,-1 1-1 0 0,1 0 1 0 0,-1 1-1 0 0,0-1 33 0 0,1 0 0 0 0,-1 1 0 0 0,0-1 0 0 0,0 0 0 0 0,1 0 0 0 0,-1 0 0 0 0,0 0 0 0 0,0 0 0 0 0,0 0 0 0 0,-2 0 0 0 0,-1 1 68 0 0,1 0 1 0 0,-1 0 0 0 0,0 0-1 0 0,1 0 1 0 0,-1 1-1 0 0,-3 3 1 0 0,5-5 24 0 0,-1 1 1 0 0,1-1-1 0 0,-1 1 0 0 0,1-1 1 0 0,-1 0-1 0 0,0 0 0 0 0,-3 1 1 0 0,-13 6 855 0 0,13-5-713 0 0,11-5-225 0 0,13-7-373 0 0,9-5-439 0 0,-2 2-367 0 0,-17 8 342 0 0,-1 0 0 0 0,1 1 0 0 0,15-4 0 0 0,7-3-95 0 0,-35 16 2447 0 0,-8 4-118 0 0,11-10-500 0 0,2 0-909 0 0,0 1 1 0 0,-1-1-1 0 0,1 0 0 0 0,-1 0 0 0 0,1 0 1 0 0,0 0-1 0 0,-1 1 0 0 0,1-1 0 0 0,0 0 1 0 0,-1 0-1 0 0,1 0 0 0 0,0 1 0 0 0,-1-1 0 0 0,1 0 1 0 0,0 1-1 0 0,-1-1 0 0 0,1 0 0 0 0,0 1 1 0 0,0 0-52 0 0,1 0 0 0 0,0 0 0 0 0,0 0 1 0 0,0 0-1 0 0,0 0 0 0 0,0-1 1 0 0,0 1-1 0 0,0 0 0 0 0,0-1 1 0 0,0 1-1 0 0,0 0 0 0 0,1-1 0 0 0,-1 1 1 0 0,0-1-1 0 0,0 0 0 0 0,0 1 1 0 0,1-1-1 0 0,-1 0 0 0 0,0 0 1 0 0,1 0-1 0 0,-1 0 0 0 0,2 0 1 0 0,34-5-2066 0 0,-20 3 788 0 0,12-2-491 0 0,-20 2 1340 0 0,1 0 0 0 0,0 1-1 0 0,0 1 1 0 0,14 0 1769 0 0,-33 14 1035 0 0,-6-2-255 0 0,-25 15-1 0 0,-7 4-332 0 0,41-24-1289 0 0,6-7-458 0 0,-1 0 1 0 0,1 1-1 0 0,0-1 0 0 0,0 0 0 0 0,0 0 1 0 0,0 0-1 0 0,0 0 0 0 0,0 0 1 0 0,0 0-1 0 0,0 0 0 0 0,0 0 0 0 0,0 0 1 0 0,0 0-1 0 0,0 1 0 0 0,0-1 0 0 0,0 0 1 0 0,0 0-1 0 0,0 0 0 0 0,1 0 0 0 0,-1 0 1 0 0,0 0-1 0 0,0 0 0 0 0,0 0 0 0 0,0 0 1 0 0,0 0-1 0 0,0 0 0 0 0,0 1 1 0 0,0-1-1 0 0,0 0 0 0 0,0 0 0 0 0,0 0 1 0 0,0 0-1 0 0,0 0 0 0 0,0 0 0 0 0,0 0 1 0 0,1 0-1 0 0,-1 0 0 0 0,0 0 0 0 0,0 0 1 0 0,0 0-1 0 0,0 0 0 0 0,0 0 0 0 0,0 0 1 0 0,0 0-1 0 0,0 0 0 0 0,1 0 1 0 0,16-3 43 0 0,52-28-1378 0 0,-31 17-60 0 0,-22 7 231 0 0,26-7 0 0 0,-40 14 1019 0 0,-4 1 166 0 0,-4 2 145 0 0,0 0 1 0 0,0 1-1 0 0,-9 7 1 0 0,-11 8 531 0 0,-15 10 194 0 0,10-7-316 0 0,2-1-32 0 0,-15 8 276 0 0,23-16-394 0 0,15-9-287 0 0,1 0 0 0 0,-1-1 0 0 0,-7 3 0 0 0,8-3 117 0 0,10-2-232 0 0,12-4-148 0 0,31-19-673 0 0,-29 13-225 0 0,23-8 0 0 0,-16 7 9 0 0,-15 6 290 0 0,0 0 0 0 0,11-3 1 0 0,-22 7 705 0 0,0 0 1 0 0,0 0-1 0 0,0 0 1 0 0,1 0 0 0 0,-1 0-1 0 0,0 0 1 0 0,0 0 0 0 0,0 0-1 0 0,0 0 1 0 0,0 0 0 0 0,0 0-1 0 0,0 0 1 0 0,0 0-1 0 0,0 0 1 0 0,0 0 0 0 0,0 0-1 0 0,0 0 1 0 0,1 0 0 0 0,-1 0-1 0 0,0 0 1 0 0,0 0-1 0 0,0 0 1 0 0,0 0 0 0 0,0 0-1 0 0,0 0 1 0 0,0 0 0 0 0,0 0-1 0 0,0 0 1 0 0,0 0-1 0 0,0 0 1 0 0,0 0 0 0 0,0 0-1 0 0,1 0 1 0 0,-1 0 0 0 0,0 0-1 0 0,0 0 1 0 0,0 1-1 0 0,0-1 1 0 0,0 0 0 0 0,0 0-1 0 0,0 0 1 0 0,0 0 0 0 0,0 0-1 0 0,0 0 1 0 0,0 0 0 0 0,0 0-1 0 0,0 0 1 0 0,0 0-1 0 0,0 0 1 0 0,0 0 0 0 0,0 0-1 0 0,0 1 1 0 0,-3 4 2 0 0,-4 6 212 0 0,-27 17 338 0 0,5-4 96 0 0,-16 12 621 0 0,10-9-459 0 0,-16 10 44 0 0,16-12-204 0 0,5-7-133 0 0,23-14-350 0 0,0 1 0 0 0,0-1 1 0 0,-12 11-1 0 0,12-11-95 0 0,6-3-56 0 0,-1 0 1 0 0,1-1 0 0 0,0 1-1 0 0,0 0 1 0 0,0 0-1 0 0,0 0 1 0 0,0-1 0 0 0,0 1-1 0 0,0 0 1 0 0,0 1 0 0 0,0-1-1 0 0,0 0 1 0 0,0 0 0 0 0,0 1-1 0 0,1-1-29 0 0,0-1 0 0 0,-1 1 0 0 0,1-1-1 0 0,0 1 1 0 0,0-1 0 0 0,0 0 0 0 0,0 1 0 0 0,0-1 0 0 0,0 1-1 0 0,0-1 1 0 0,1 1 0 0 0,-1-1 0 0 0,0 1 0 0 0,0-1-1 0 0,0 0 1 0 0,0 1 0 0 0,1-1 0 0 0,-1 1 0 0 0,0-1 0 0 0,0 0-1 0 0,0 1 1 0 0,1-1 0 0 0,-1 0 0 0 0,0 1 0 0 0,1-1-1 0 0,-1 0 1 0 0,0 1 0 0 0,1-1 0 0 0,-1 0 0 0 0,1 1-1 0 0,14 6-2005 0 0,12-5-2236 0 0,-7 5-8410 0 0,-12-3 11883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12151 0 0,'-4'7'237'0'0,"0"-1"0"0"0,-1 0-1 0 0,1 0 1 0 0,-1 0 0 0 0,-1-1-1 0 0,-7 7 1 0 0,9-8 122 0 0,-22 14 1087 0 0,22-16-1195 0 0,-1 1 0 0 0,1 0 0 0 0,0 1-1 0 0,0-1 1 0 0,-6 6 0 0 0,-3 5 276 0 0,10-11-344 0 0,-1 0-1 0 0,1 1 1 0 0,0-1 0 0 0,0 1 0 0 0,-5 8 0 0 0,-3 2 145 0 0,11-14-329 0 0,0 0-1 0 0,0 0 1 0 0,-1 0 0 0 0,1 1 0 0 0,0-1 0 0 0,0 0-1 0 0,0 0 1 0 0,0 1 0 0 0,0-1 0 0 0,0 0-1 0 0,-1 0 1 0 0,1 0 0 0 0,0 1 0 0 0,0-1-1 0 0,0 0 1 0 0,0 0 0 0 0,0 1 0 0 0,0-1 0 0 0,0 0-1 0 0,0 0 1 0 0,0 1 0 0 0,0-1 0 0 0,0 0-1 0 0,0 0 1 0 0,0 1 0 0 0,0-1 0 0 0,1 0 0 0 0,-1 0-1 0 0,0 1 1 0 0,0-1 0 0 0,0 0 0 0 0,0 0-1 0 0,0 1 1 0 0,0-1 0 0 0,1 0 0 0 0,-1 0-1 0 0,0 1 1 0 0,4 1-201 0 0,-3-1-278 0 0,1-1-31 0 0,37-1-4964 0 0,-29 12-3770 0 0,-11-8 9435 0 0,0 0-1 0 0,0 0 1 0 0,-1 0 0 0 0,1 0-1 0 0,0 0 1 0 0,-1 0-1 0 0,0 0 1 0 0,0-1-1 0 0,-3 4 1 0 0,-29 27 6205 0 0,10-11-4142 0 0,-13 14-330 0 0,20-20-827 0 0,-20 23 0 0 0,35-37-1021 0 0,-3 5 170 0 0,14-10-323 0 0,-8 3 42 0 0,8-4-450 0 0,-1 0-1 0 0,0-1 1 0 0,15-10-1 0 0,9-6-3212 0 0,-31 21 3474 0 0,1-7 2681 0 0,3-12-462 0 0,-1 16-1874 0 0,-2 1-62 0 0,0 1-282 0 0,0 0 1 0 0,1 0 0 0 0,-1 0 0 0 0,1 0-1 0 0,-1 0 1 0 0,5 0 0 0 0,-6 1 41 0 0,0-1-1 0 0,1 1 1 0 0,-1 0 0 0 0,0 0-1 0 0,0-1 1 0 0,0 1 0 0 0,0-1 0 0 0,0 1-1 0 0,1-1 1 0 0,0-1 0 0 0,9-6-1350 0 0,-3 2-1141 0 0,-1 0 0 0 0,10-10 0 0 0,-3 5 429 0 0,6-1 1385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10223 0 0,'-2'3'91'0'0,"0"0"-1"0"0,0-1 0 0 0,-1 1 1 0 0,1-1-1 0 0,-1 1 0 0 0,0-1 0 0 0,1 0 1 0 0,-1 0-1 0 0,0 0 0 0 0,0-1 1 0 0,-6 3-1 0 0,-12 8 6 0 0,3-1-18 0 0,14-10 60 0 0,0 1 0 0 0,1 0-1 0 0,0 0 1 0 0,-1 1 0 0 0,-4 4-1 0 0,19-6-469 0 0,-5-1-98 0 0,0-1-1 0 0,-1 0 0 0 0,1 0 0 0 0,0 0 0 0 0,0 0 1 0 0,-1-1-1 0 0,1 0 0 0 0,-1-1 0 0 0,0 1 0 0 0,0-1 1 0 0,9-5-1 0 0,25-12-5156 0 0,-18 12 4855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1088 1 12007 0 0,'-6'7'214'0'0,"-1"-1"0"0"0,0 0 0 0 0,-1 0 0 0 0,0 0 1 0 0,-11 6-1 0 0,-19 13 427 0 0,5 0 446 0 0,-19 17 319 0 0,-14 14-393 0 0,55-47-774 0 0,9-8-202 0 0,1 0 1 0 0,-1 0 0 0 0,1 0-1 0 0,0 1 1 0 0,-1-1 0 0 0,1 0-1 0 0,0 1 1 0 0,0-1 0 0 0,0 0 0 0 0,0 1-1 0 0,0 0 1 0 0,0-1 0 0 0,0 1-1 0 0,0-1 1 0 0,0 4 0 0 0,-1 2-8 0 0,2 0 24 0 0,3-5-123 0 0,5-6-82 0 0,-8 4 157 0 0,4-2-56 0 0,6-4-376 0 0,0 0 0 0 0,15-13 0 0 0,27-15-2547 0 0,-45 28 1945 0 0,0 1 1 0 0,0-1-1 0 0,1 1 0 0 0,11-5 0 0 0,22-17-7104 0 0,-40 26 9222 0 0,-20 7 3498 0 0,1 0-2419 0 0,2 2 0 0 0,-1-1 1 0 0,-20 14-1 0 0,7-4-946 0 0,21-13-785 0 0,1 1-1 0 0,-16 10 1 0 0,-9 8 310 0 0,22-15-420 0 0,0-1 0 0 0,-14 14 0 0 0,24-20-99 0 0,3-1-242 0 0,0 0 1 0 0,0-1-1 0 0,0 1 0 0 0,0-1 0 0 0,0 1 1 0 0,-1-1-1 0 0,1 0 0 0 0,0 0 0 0 0,0 0 1 0 0,-1 0-1 0 0,1 0 0 0 0,2-2 0 0 0,13-7-186 0 0,-7 7-304 0 0,-1-1 1 0 0,17-9-1 0 0,1 0-653 0 0,-21 11 786 0 0,-1-1-1 0 0,0 1 1 0 0,1-1-1 0 0,5-5 1 0 0,-1 1-222 0 0,-1 1 0 0 0,1 0-1 0 0,0 0 1 0 0,1 1 0 0 0,11-5 0 0 0,-20 10 1580 0 0,-12 5 516 0 0,-18 14 823 0 0,-50 42 0 0 0,53-38-1563 0 0,-50 31 0 0 0,56-42-497 0 0,1 1 0 0 0,0 1 0 0 0,-16 16 0 0 0,29-25-253 0 0,1-1 1 0 0,0 1-1 0 0,0 0 0 0 0,0 0 1 0 0,1 0-1 0 0,-5 10 0 0 0,7-13-15 0 0,1-1 0 0 0,0-1 1 0 0,0 1-1 0 0,0-1 0 0 0,-1 1 0 0 0,1-1 1 0 0,0 1-1 0 0,-1-1 0 0 0,1 0 0 0 0,0 1 0 0 0,-1-1 1 0 0,1 1-1 0 0,0-1 0 0 0,-1 0 0 0 0,1 1 1 0 0,-1-1-1 0 0,1 0 0 0 0,-1 1 0 0 0,1-1 0 0 0,-1 0 1 0 0,0 1-1 0 0,1-1-18 0 0,0 0 0 0 0,0 0 1 0 0,0 0-1 0 0,-1 0 0 0 0,1 0 1 0 0,0 0-1 0 0,0 0 0 0 0,0 0 0 0 0,0 0 1 0 0,0 0-1 0 0,0 0 0 0 0,0 1 1 0 0,0-1-1 0 0,-1 0 0 0 0,1 0 0 0 0,0 0 1 0 0,0 0-1 0 0,0 0 0 0 0,0 0 1 0 0,0 0-1 0 0,0 1 0 0 0,0-1 0 0 0,0 0 1 0 0,0 0-1 0 0,0 0 0 0 0,0 0 1 0 0,0 0-1 0 0,0 0 0 0 0,0 1 0 0 0,0-1 1 0 0,0 0-1 0 0,0 0 0 0 0,0 0 0 0 0,0 0 1 0 0,0 0-1 0 0,0 1 0 0 0,0-1 1 0 0,0 0-1 0 0,0 0 0 0 0,0 0 0 0 0,0 0 1 0 0,0 0-1 0 0,0 0 0 0 0,0 0 1 0 0,0 1-1 0 0,1-1 0 0 0,-1 0 0 0 0,0 0 1 0 0,0 0-1 0 0,0 0 0 0 0,0 0 1 0 0,0 0-1 0 0,0 0 0 0 0,0 0 0 0 0,1 0 1 0 0,-1 0-1 0 0,0 1 0 0 0,0-1 1 0 0,0 0-1 0 0,0 0 0 0 0,0 0 0 0 0,0 0 1 0 0,1 0-1 0 0,-1 0 0 0 0,0 0 1 0 0,9 1-714 0 0,-3-2 414 0 0,0 0 0 0 0,0-1 0 0 0,0 0 0 0 0,0 0-1 0 0,7-5 1 0 0,19-6-2063 0 0,-26 11 2309 0 0,3 0-3278 0 0,-9 2 3319 0 0,0 0 0 0 0,0 0 0 0 0,0 0 0 0 0,1 0-1 0 0,-1 0 1 0 0,0 0 0 0 0,0 0 0 0 0,0 0 0 0 0,0 0 0 0 0,0 0-1 0 0,1 0 1 0 0,-1 0 0 0 0,0 0 0 0 0,0 1 0 0 0,0-1-1 0 0,0 0 1 0 0,0 0 0 0 0,0 0 0 0 0,0 0 0 0 0,1 0 0 0 0,-1 0-1 0 0,0 1 1 0 0,0-1 0 0 0,0 0 0 0 0,0 0 0 0 0,0 0 0 0 0,0 0-1 0 0,0 0 1 0 0,0 1 0 0 0,0-1 0 0 0,0 0 0 0 0,0 0-1 0 0,0 0 1 0 0,0 0 0 0 0,0 0 0 0 0,0 1 0 0 0,0-1 0 0 0,0 0-1 0 0,0 0 1 0 0,0 0 0 0 0,0 0 0 0 0,0 1 0 0 0,0-1 0 0 0,0 0-1 0 0,0 0 1 0 0,0 0 0 0 0,-1 2 78 0 0,0-1-1 0 0,1 0 0 0 0,-1 0 1 0 0,0 0-1 0 0,0 0 1 0 0,0 0-1 0 0,1 0 1 0 0,-1 0-1 0 0,0 0 1 0 0,-1 0-1 0 0,1 0 1 0 0,0 0-1 0 0,0-1 1 0 0,-2 2-1 0 0,-7 6 385 0 0,2 0 350 0 0,-1-1 0 0 0,-10 8 1 0 0,10-9-71 0 0,0 1 1 0 0,-13 13 0 0 0,-8 6 438 0 0,22-19-766 0 0,1-1 1 0 0,-10 11 0 0 0,-4 5 330 0 0,15-16-390 0 0,-1 0 1 0 0,-8 13 0 0 0,7-9-86 0 0,6-7-165 0 0,1-1 0 0 0,-1 0 0 0 0,0 0 0 0 0,1 1-1 0 0,0-1 1 0 0,0 1 0 0 0,-1-1 0 0 0,1 1 0 0 0,1-1 0 0 0,-2 6 0 0 0,2-7-182 0 0,10 14-2413 0 0,-5-10 1335 0 0,-4-3 793 0 0,1 0-1 0 0,-1-1 0 0 0,1 1 1 0 0,0-1-1 0 0,-1 0 0 0 0,1 1 1 0 0,0-1-1 0 0,4 2 0 0 0,-5-3-244 0 0,-1 3-212 0 0,0 0 963 0 0,-1 0 0 0 0,1 0 0 0 0,-1 0 0 0 0,0 0 0 0 0,0 0 0 0 0,0 0 0 0 0,-1 0 0 0 0,1-1-1 0 0,0 1 1 0 0,-1 0 0 0 0,0-1 0 0 0,-3 5 0 0 0,-5 3 1036 0 0,-19 17-1 0 0,0 1 617 0 0,19-18-1275 0 0,-17 14-1 0 0,18-18-303 0 0,1 1-1 0 0,0 0 1 0 0,1 1-1 0 0,-10 11 1 0 0,5-5-171 0 0,10-12-7 0 0,0 0-1 0 0,0 0 0 0 0,0 1 0 0 0,0-1 1 0 0,0 1-1 0 0,-1 2 0 0 0,-3 5-5 0 0,6-10-10 0 0,-1 1 0 0 0,1-1 0 0 0,0 1 0 0 0,-1-1 0 0 0,1 1 0 0 0,0-1 0 0 0,-1 1 0 0 0,1-1 0 0 0,0 1 0 0 0,-1-1 0 0 0,1 1 0 0 0,0-1 0 0 0,0 1 0 0 0,0 0-1 0 0,0-1 1 0 0,0 1 0 0 0,0-1 0 0 0,0 1 0 0 0,0 0 0 0 0,0-1 0 0 0,0 1 0 0 0,0-1 0 0 0,0 1 0 0 0,0 0 0 0 0,1 0 0 0 0,-1 0-190 0 0,1 4-3720 0 0,0-5 3887 0 0,-1 1 1 0 0,0-1-1 0 0,0 0 1 0 0,0 1-1 0 0,1-1 0 0 0,-1 0 1 0 0,0 0-1 0 0,1 1 0 0 0,-1-1 37 0 0,0 0-1 0 0,1 0 1 0 0,-1 0-1 0 0,0 1 0 0 0,0-1 1 0 0,0 0-1 0 0,1 0 1 0 0,-1 0-1 0 0,0 1 0 0 0,0-1 1 0 0,0 0-1 0 0,0 0 1 0 0,1 1-1 0 0,-1-1 0 0 0,0 0 1 0 0,0 0-1 0 0,0 1 1 0 0,0-1-1 0 0,0 0 0 0 0,0 1 1 0 0,0-1-1 0 0,0 0 1 0 0,0 0-1 0 0,0 1 0 0 0,0-1 1 0 0,0 0-1 0 0,0 1 1 0 0,0-1-1 0 0,0 0 0 0 0,0 0 1 0 0,0 1-1 0 0,0-1 1 0 0,-1 0-1 0 0,1 0 0 0 0,0 1 1 0 0,0-1-1 0 0,-1 2 14 0 0,0 0 0 0 0,0 0-1 0 0,0-1 1 0 0,0 1-1 0 0,-1 0 1 0 0,1-1 0 0 0,-1 1-1 0 0,-1 1 1 0 0,-10 11 317 0 0,-1 1 196 0 0,12-13-459 0 0,0 0-1 0 0,0 0 1 0 0,0 0 0 0 0,0 0-1 0 0,0 0 1 0 0,1 0 0 0 0,-3 4-1 0 0,1-1 63 0 0,0 0-1 0 0,-1 0 1 0 0,0 0 0 0 0,-5 5-1 0 0,-5 6 367 0 0,-36 33 981 0 0,4-3-455 0 0,29-30-555 0 0,-28 35 1 0 0,32-34-411 0 0,1-2 30 0 0,1 1 0 0 0,1 0-1 0 0,-17 34 1 0 0,21-35-127 0 0,6-14-138 0 0,1 6-2314 0 0,-1-8 2530 0 0,2 0-882 0 0,-1-1 1 0 0,0 1-1 0 0,1-1 0 0 0,-1 1 1 0 0,0-1-1 0 0,0 1 1 0 0,0-1-1 0 0,-1 0 0 0 0,1 1 1 0 0,0-1-1 0 0,-1 0 0 0 0,1 0 1 0 0,-1 1-1 0 0,1-1 0 0 0,-1-3 1 0 0,3-10-2627 0 0,5-2 2130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7399 0 0,'4'-1'480'0'0,"-1"0"-1"0"0,0 0 0 0 0,0 0 0 0 0,0 0 0 0 0,0 0 0 0 0,0-1 1 0 0,5-2 2373 0 0,-9 4-2803 0 0,1 0 1 0 0,-1 0-1 0 0,1 0 0 0 0,-1 0 0 0 0,1 0 0 0 0,0 0 0 0 0,-1 1 0 0 0,1-1 1 0 0,-1 0-1 0 0,1 0 0 0 0,0 0 0 0 0,-1 1 0 0 0,1-1 0 0 0,-1 0 1 0 0,1 0-1 0 0,0 1 0 0 0,0-1 0 0 0,-1 0 0 0 0,1 1 0 0 0,0-1 0 0 0,-1 0 1 0 0,1 1-1 0 0,0-1 0 0 0,0 1 0 0 0,0-1 0 0 0,-1 0 0 0 0,1 1 0 0 0,0-1 1 0 0,0 1-1 0 0,0 0 0 0 0,-5 6 307 0 0,2-5-233 0 0,0 1-1 0 0,0-1 0 0 0,1 1 1 0 0,-1-1-1 0 0,1 1 0 0 0,0 0 1 0 0,-4 5-1 0 0,2-2-7 0 0,0-1-1 0 0,-1 1 1 0 0,1-1 0 0 0,-8 6 0 0 0,-4 4-18 0 0,-3 2-99 0 0,15-15 18 0 0,1 0-1 0 0,0 1 1 0 0,0 0 0 0 0,0 0 0 0 0,0 0 0 0 0,1 0-1 0 0,-1 0 1 0 0,1 0 0 0 0,-3 4 0 0 0,-20 41 667 0 0,25-48-684 0 0,0 0 0 0 0,0 0-1 0 0,0 0 1 0 0,0 1 0 0 0,0-1 0 0 0,0 0 0 0 0,0 0 0 0 0,1 0 0 0 0,-1 1 0 0 0,0-1-1 0 0,0 0 1 0 0,0 0 0 0 0,0 0 0 0 0,0 0 0 0 0,0 0 0 0 0,0 1 0 0 0,0-1-1 0 0,0 0 1 0 0,1 0 0 0 0,-1 0 0 0 0,0 0 0 0 0,0 0 0 0 0,0 0 0 0 0,0 1-1 0 0,0-1 1 0 0,1 0 0 0 0,-1 0 0 0 0,0 0 0 0 0,0 0 0 0 0,0 0 0 0 0,0 0-1 0 0,1 0 1 0 0,-1 0 0 0 0,0 0 0 0 0,0 0 0 0 0,0 0 0 0 0,0 0 0 0 0,1 0-1 0 0,-1 0 1 0 0,0 0 0 0 0,0 0 0 0 0,0 0 0 0 0,1 0 0 0 0,7 0-87 0 0,-1-1-330 0 0,0-1 1 0 0,0 0-1 0 0,0-1 1 0 0,0 0-1 0 0,-1 0 1 0 0,10-5-1 0 0,-9 3-1194 0 0,1 1 1 0 0,0 1-1 0 0,9-4 0 0 0,-1 0-6468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12207 0 0,'-15'18'952'0'0,"1"-2"253"0"0,1 0 1 0 0,-13 22-1 0 0,20-27-1036 0 0,3-8-129 0 0,1 1-1 0 0,0 0 1 0 0,0 0-1 0 0,0 0 1 0 0,0 0-1 0 0,0 5 1 0 0,-5 13 49 0 0,5-17-104 0 0,0 0-1 0 0,1 0 0 0 0,-1 0 1 0 0,1 0-1 0 0,1 1 0 0 0,-1 7 1 0 0,-2 12-1075 0 0,3-21 714 0 0,-1 0 1 0 0,1 0-1 0 0,-1 0 1 0 0,1-1-1 0 0,1 7 1 0 0,-2 4-947 0 0,0-12 1201 0 0,1-1-1 0 0,0 0 1 0 0,-1 0 0 0 0,1 0 0 0 0,0 1 0 0 0,0-1 0 0 0,0 0 0 0 0,0 0-1 0 0,0 0 1 0 0,0 1 0 0 0,1 0 0 0 0,0 0-303 0 0,5-2-4337 0 0,-5 0 4471 0 0,0 0 0 0 0,0 0 0 0 0,0 0 0 0 0,1 0 1 0 0,-1 0-1 0 0,0-1 0 0 0,2 1 0 0 0,-2-1 103 0 0,0 0 0 0 0,0 1 1 0 0,0-1-1 0 0,0 0 0 0 0,0 0 0 0 0,0 1 0 0 0,0-1 0 0 0,0 0 0 0 0,0 0 0 0 0,1-2 1 0 0,4-3-583 0 0,1-1 446 0 0</inkml:trace>
  <inkml:trace contextRef="#ctx0" brushRef="#br0" timeOffset="1">120 339 14367 0 0,'-6'15'692'0'0,"0"-1"1"0"0,-12 19-1 0 0,10-19-269 0 0,1 0 1 0 0,-8 21-1 0 0,-9 33 30 0 0,2 4-389 0 0,17-54-80 0 0,3-9-196 0 0,0-1-1 0 0,0 1 0 0 0,-1 17 1 0 0,3-25-42 0 0,1 0-184 0 0,0 0 255 0 0,1-1 1 0 0,-1 1-1 0 0,0-1 0 0 0,0 1 1 0 0,0-1-1 0 0,0 1 1 0 0,0-1-1 0 0,1 0 1 0 0,-1 0-1 0 0,0 1 1 0 0,2-1-1 0 0,11-9-2090 0 0,-1 1-1782 0 0,-5 2-2588 0 0,-1 2 5659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11631 0 0,'0'0'895'0'0,"-3"8"-471"0"0,0-4-206 0 0,0-1 1 0 0,-1 1-1 0 0,0 0 0 0 0,0-1 1 0 0,0 0-1 0 0,0 0 0 0 0,0 0 1 0 0,-7 3-1 0 0,-2 2 117 0 0,-59 36 582 0 0,59-37-829 0 0,1 0 0 0 0,-1 0 0 0 0,0-1 0 0 0,-16 5 0 0 0,41-23-504 0 0,16-12 0 0 0,-12 13-374 0 0,5-4-1993 0 0,1 2 1 0 0,29-14-1 0 0,-16 12-2403 0 0,-20 7 4262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10479 0 0,'-2'1'806'0'0,"-13"9"-226"0"0,-30 14 1 0 0,29-16 478 0 0,-28 18 1 0 0,-58 44 1068 0 0,83-58-1781 0 0,16-11-274 0 0,0 1-1 0 0,0 0 1 0 0,0-1-1 0 0,0 1 1 0 0,1 0-1 0 0,-1 0 1 0 0,1 1-1 0 0,-1-1 1 0 0,1 1-1 0 0,-4 4 1 0 0,2-1 97 0 0,4-6-164 0 0,0 0 1 0 0,-1 0-1 0 0,1 0 1 0 0,0 1-1 0 0,0-1 0 0 0,-1 0 1 0 0,1 0-1 0 0,0 0 0 0 0,0 0 1 0 0,0 1-1 0 0,-1-1 1 0 0,1 0-1 0 0,0 0 0 0 0,0 1 1 0 0,0-1-1 0 0,0 0 0 0 0,0 0 1 0 0,0 1-1 0 0,-1-1 1 0 0,1 0-1 0 0,0 0 0 0 0,0 1 1 0 0,0-1-1 0 0,0 0 1 0 0,0 0-1 0 0,0 1 0 0 0,0-1 1 0 0,0 0-1 0 0,0 1 0 0 0,0-1 1 0 0,0 0-1 0 0,0 0 1 0 0,0 1-1 0 0,0-1 0 0 0,1 0 1 0 0,-1 0-1 0 0,0 1 1 0 0,0-1-1 0 0,0 0 0 0 0,0 0 1 0 0,0 1-1 0 0,0-1 0 0 0,1 0 1 0 0,-1 0-1 0 0,0 0 1 0 0,0 1-1 0 0,0-1 0 0 0,1 0 1 0 0,-1 0-1 0 0,0 0 1 0 0,0 0-1 0 0,1 0 0 0 0,-1 1 1 0 0,0-1-1 0 0,0 0 0 0 0,1 0 1 0 0,-1 0-1 0 0,1 0 1 0 0,8-2-157 0 0,-6 0 102 0 0,9-3-333 0 0,0-1 0 0 0,22-15 1 0 0,-1 1-982 0 0,45-30-5182 0 0,-55 34 3234 0 0,-20 13 2576 0 0,1 0 0 0 0,0 1 1 0 0,-1-1-1 0 0,1 1 0 0 0,7-3 0 0 0,8-1-173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920 0 14079 0 0,'-6'6'312'0'0,"0"0"-1"0"0,0-1 0 0 0,-1 0 1 0 0,-11 6-1 0 0,9-6-152 0 0,1 1 0 0 0,-15 12 0 0 0,-17 15 943 0 0,-6 6-108 0 0,18-15-539 0 0,21-19-297 0 0,0 1 1 0 0,0 0-1 0 0,1 0 1 0 0,-6 7 0 0 0,2-2 131 0 0,7-8-221 0 0,1-1 0 0 0,0 1-1 0 0,0 0 1 0 0,0-1 0 0 0,0 1-1 0 0,0 0 1 0 0,0 0 0 0 0,1 0-1 0 0,-3 7 1 0 0,16-13-656 0 0,-2-2 133 0 0,1 0 0 0 0,-1-1 0 0 0,-1-1 0 0 0,13-9 0 0 0,-11 7-502 0 0,1 1 1 0 0,13-8-1 0 0,35-23-5745 0 0,-2 3-615 0 0,-88 57 15703 0 0,-6 3-4493 0 0,18-11-2323 0 0,-24 20-1 0 0,22-15-879 0 0,-69 62 1158 0 0,64-60-1493 0 0,6-5 30 0 0,-28 18 0 0 0,41-29-289 0 0,0 1-1 0 0,0 0 1 0 0,-7 6-1 0 0,-5 6 158 0 0,18-17-250 0 0,0 0-1 0 0,0 1 1 0 0,0-1-1 0 0,0 0 1 0 0,0 0-1 0 0,0 0 1 0 0,0 1-1 0 0,0-1 1 0 0,0 0-1 0 0,0 0 1 0 0,0 0-1 0 0,1 1 1 0 0,-1-1-1 0 0,0 0 1 0 0,0 0-1 0 0,0 0 1 0 0,0 0-1 0 0,0 0 1 0 0,0 1-1 0 0,1-1 1 0 0,-1 0-1 0 0,0 0 1 0 0,0 0-1 0 0,0 0 1 0 0,1 0-1 0 0,-1 0 1 0 0,0 0-1 0 0,0 0 1 0 0,0 0-1 0 0,0 0 1 0 0,1 0-1 0 0,-1 1 1 0 0,0-1-1 0 0,0 0 1 0 0,0 0-1 0 0,1-1 1 0 0,7 4-14 0 0,-3-3-52 0 0,0-1 1 0 0,0 0-1 0 0,0 0 0 0 0,0-1 0 0 0,0 1 0 0 0,0-1 0 0 0,-1 0 0 0 0,1 0 1 0 0,5-4-1 0 0,0 1-226 0 0,22-11-1335 0 0,36-23 0 0 0,-34 20 383 0 0,7-4-200 0 0,-33 17 1155 0 0,0 1 1 0 0,1 0-1 0 0,0 1 0 0 0,15-6 0 0 0,-22 10 616 0 0,-2 2-239 0 0,-1-1 0 0 0,1 1 0 0 0,0-1 0 0 0,-1 1-1 0 0,0-1 1 0 0,1 1 0 0 0,-1-1 0 0 0,0 0 0 0 0,0 1 0 0 0,0-1 0 0 0,1 0 0 0 0,-4 3 0 0 0,-14 12 726 0 0,-137 126 3380 0 0,71-61-3149 0 0,56-58-732 0 0,22-20-244 0 0,0 2 0 0 0,1-1 0 0 0,0 0 0 0 0,-1 1 0 0 0,2 0 0 0 0,-1 0 0 0 0,1 1 0 0 0,-5 6 1 0 0,0 1 75 0 0,8-11-128 0 0,-1 0 0 0 0,1 0-1 0 0,0-1 1 0 0,0 1 0 0 0,0 0 0 0 0,0 0-1 0 0,0 0 1 0 0,0 0 0 0 0,0 0-1 0 0,1 0 1 0 0,-1 1 0 0 0,1 1-1 0 0,-2 2-20 0 0,2-5 0 0 0,0-1-1 0 0,0 0 1 0 0,-1 0-1 0 0,1 0 1 0 0,0 0 0 0 0,0 0-1 0 0,0 1 1 0 0,0-1-1 0 0,0 0 1 0 0,0 0-1 0 0,0 0 1 0 0,0 0 0 0 0,0 0-1 0 0,0 1 1 0 0,0-1-1 0 0,0 0 1 0 0,0 0-1 0 0,0 0 1 0 0,0 0 0 0 0,0 0-1 0 0,0 1 1 0 0,0-1-1 0 0,1 0 1 0 0,-1 0-1 0 0,0 0 1 0 0,0 0-1 0 0,0 0 1 0 0,0 1 0 0 0,0-1-1 0 0,0 0 1 0 0,0 0-1 0 0,0 0 1 0 0,0 0-1 0 0,1 0 1 0 0,-1 0 0 0 0,0 0-1 0 0,0 0 1 0 0,0 0-1 0 0,0 1 1 0 0,0-1-1 0 0,0 0 1 0 0,1 0 0 0 0,-1 0-1 0 0,0 0 1 0 0,0 0-1 0 0,0 0 1 0 0,0 0-1 0 0,1 0 1 0 0,-1 0-1 0 0,0 0 1 0 0,0 0 0 0 0,0 0-1 0 0,0 0 1 0 0,0 0-1 0 0,1 0 1 0 0,-1 0-1 0 0,0 0 1 0 0,0 0 0 0 0,0-1-1 0 0,0 1 1 0 0,0 0-1 0 0,1 0 1 0 0,-1 0-1 0 0,0 0 1 0 0,0 0 0 0 0,11-3-81 0 0,64-39-1184 0 0,-14 6-497 0 0,6-3 44 0 0,-66 39 1943 0 0,-9 15 160 0 0,-2 0 1 0 0,0 0-1 0 0,-1-1 1 0 0,0 0-1 0 0,-1-1 1 0 0,0-1-1 0 0,-1 0 1 0 0,-23 17-1 0 0,-65 57 271 0 0,39-27-179 0 0,46-42-266 0 0,11-11-146 0 0,0-1 0 0 0,1 1-1 0 0,-4 7 1 0 0,-9 11 10 0 0,12-16-65 0 0,5-7-10 0 0,0-1-1 0 0,0 0 0 0 0,0 0 1 0 0,-1 0-1 0 0,1 1 1 0 0,0-1-1 0 0,0 0 1 0 0,0 0-1 0 0,0 1 0 0 0,0-1 1 0 0,0 0-1 0 0,0 0 1 0 0,0 1-1 0 0,0-1 1 0 0,0 0-1 0 0,0 0 0 0 0,0 1 1 0 0,0-1-1 0 0,0 0 1 0 0,0 0-1 0 0,0 1 1 0 0,0-1-1 0 0,0 0 0 0 0,0 0 1 0 0,0 1-1 0 0,0-1 1 0 0,1 0-1 0 0,-1 0 1 0 0,0 0-1 0 0,0 1 0 0 0,0-1 1 0 0,0 0-1 0 0,1 0 1 0 0,-1 0-1 0 0,0 1 1 0 0,0-1-1 0 0,0 0 0 0 0,1 0 1 0 0,-1 0-1 0 0,0 0 1 0 0,0 0-1 0 0,0 0 0 0 0,1 1 1 0 0,-1-1-1 0 0,0 0 1 0 0,0 0-1 0 0,1 0 1 0 0,-1 0-1 0 0,0 0 0 0 0,0 0 1 0 0,1 0-1 0 0,-1 0 1 0 0,0 0-1 0 0,0 0 1 0 0,1 0-1 0 0,-1 0 0 0 0,0 0 1 0 0,0 0-1 0 0,1-1 1 0 0,-1 1-1 0 0,0 0 1 0 0,0 0-1 0 0,1 0 0 0 0,-1 0 1 0 0,4-2-54 0 0,-1 1-1 0 0,0-1 1 0 0,1 1 0 0 0,-1-1-1 0 0,0 0 1 0 0,0 0 0 0 0,0 0 0 0 0,0-1-1 0 0,3-2 1 0 0,14-11-223 0 0,80-54-1906 0 0,-26 19 634 0 0,-56 37 1529 0 0,-13 10 26 0 0,1 0 1 0 0,-1 0-1 0 0,1 1 1 0 0,-1 0-1 0 0,8-3 1 0 0,-17 8 139 0 0,0 1 0 0 0,0 0 1 0 0,0 0-1 0 0,1 0 1 0 0,-6 6-1 0 0,-5 4 274 0 0,-26 17 536 0 0,-6 5-200 0 0,22-14-513 0 0,-19 17 462 0 0,-74 84 1 0 0,60-59-278 0 0,40-46-369 0 0,11-9-48 0 0,5-7-11 0 0,1-1 0 0 0,0 0 0 0 0,0 0 0 0 0,0 0 0 0 0,0 0 0 0 0,0 0 0 0 0,0 1 0 0 0,0-1 0 0 0,0 0 0 0 0,0 0 0 0 0,0 0 0 0 0,0 0 0 0 0,0 1 0 0 0,0-1 0 0 0,0 0 0 0 0,0 0 0 0 0,0 0 0 0 0,0 0 0 0 0,0 1 0 0 0,1-1 0 0 0,-1 0 0 0 0,0 0 0 0 0,0 0 0 0 0,0 0 0 0 0,0 0 0 0 0,0 1 0 0 0,0-1 0 0 0,0 0 0 0 0,0 0 0 0 0,1 0 0 0 0,-1 0 0 0 0,0 0 0 0 0,2 0-11 0 0,0 0-1 0 0,0 0 1 0 0,0 0 0 0 0,0 0-1 0 0,0 0 1 0 0,0-1 0 0 0,0 1-1 0 0,-1-1 1 0 0,1 0 0 0 0,0 1-1 0 0,0-1 1 0 0,0 0 0 0 0,-1 0-1 0 0,3-2 1 0 0,-3 3-23 0 0,9-6-125 0 0,-1-1 0 0 0,-1 1-1 0 0,9-9 1 0 0,6-5-178 0 0,69-60-1184 0 0,-63 53 948 0 0,-20 20 421 0 0,0 1-1 0 0,0 0 1 0 0,0 0 0 0 0,15-5-1 0 0,6-5-165 0 0,1 1 84 0 0,-28 14 229 0 0,-1 0 0 0 0,1 0 0 0 0,0 0 0 0 0,0 0 0 0 0,0 1 0 0 0,-1-1 0 0 0,1 1 0 0 0,0-1 0 0 0,4 1 0 0 0,-6 1 75 0 0,-4 7 192 0 0,-2-1-37 0 0,0 0 0 0 0,0 0 0 0 0,-1 0 0 0 0,0 0 0 0 0,0-1 0 0 0,-12 10 0 0 0,-15 15 331 0 0,-23 25-8 0 0,11-13-180 0 0,-67 64 360 0 0,86-82-587 0 0,-2-1 0 0 0,0-1 0 0 0,-1-1 0 0 0,-34 18 0 0 0,20-6 363 0 0,41-33-420 0 0,5-2-136 0 0,0 0-1 0 0,-1 1 1 0 0,1-1 0 0 0,0 0-1 0 0,-1-1 1 0 0,1 1-1 0 0,-1 0 1 0 0,0-1 0 0 0,1 1-1 0 0,3-4 1 0 0,2-1-53 0 0,109-82-1240 0 0,-75 54 375 0 0,0 3 0 0 0,67-38 0 0 0,-86 57 937 0 0,-12 5 21 0 0,1 1 1 0 0,0 1-1 0 0,18-7 0 0 0,-30 13 20 0 0,0-1-1 0 0,0 0 0 0 0,0 0 1 0 0,1 1-1 0 0,-1-1 1 0 0,0 0-1 0 0,0 0 0 0 0,0 1 1 0 0,0-1-1 0 0,0 0 1 0 0,0 1-1 0 0,0-1 1 0 0,0 0-1 0 0,0 1 0 0 0,0-1 1 0 0,0 0-1 0 0,0 0 1 0 0,0 1-1 0 0,0-1 0 0 0,0 0 1 0 0,0 1-1 0 0,0-1 1 0 0,0 0-1 0 0,0 0 0 0 0,0 1 1 0 0,-1-1-1 0 0,0 2 13 0 0,0 0 0 0 0,-1 0 0 0 0,1 0-1 0 0,-1 0 1 0 0,1-1 0 0 0,-1 1 0 0 0,0 0 0 0 0,0-1 0 0 0,0 0-1 0 0,0 1 1 0 0,-3 0 0 0 0,-11 11 124 0 0,-61 56 990 0 0,9-8-278 0 0,45-38-587 0 0,-104 96 734 0 0,11-12-472 0 0,115-106-526 0 0,-46 53 523 0 0,45-53-423 0 0,23-2-485 0 0,-14-1 117 0 0,0-1-1 0 0,0 0 0 0 0,13-8 1 0 0,-3 2 76 0 0,11-6-110 0 0,0-1 0 0 0,43-33-1 0 0,-43 29 147 0 0,-19 14 76 0 0,0-1 0 0 0,13-11 0 0 0,-20 16 71 0 0,-1 1 0 0 0,1 0 0 0 0,-1 0 0 0 0,1 0 0 0 0,0 0 0 0 0,-1 0-1 0 0,1 0 1 0 0,0 0 0 0 0,0 0 0 0 0,0 1 0 0 0,0-1 0 0 0,2 0 0 0 0,1 0 53 0 0,-4 1 19 0 0,-2 2-53 0 0,1-1-1 0 0,-1 1 0 0 0,0 0 0 0 0,0-1 1 0 0,-1 1-1 0 0,1-1 0 0 0,0 1 1 0 0,0-1-1 0 0,-3 2 0 0 0,2 0 1 0 0,-26 29 508 0 0,-1-1 1 0 0,-61 49-1 0 0,-8 4 69 0 0,86-72-471 0 0,-14 16 0 0 0,-1 1 125 0 0,20-18-112 0 0,4-5 60 0 0,20-8-214 0 0,72-55-837 0 0,-37 22 464 0 0,40-21-233 0 0,-89 54 586 0 0,1 0 0 0 0,-1 1 0 0 0,0-1 0 0 0,1 1 0 0 0,4-2 0 0 0,-2 1-48 0 0,-5 2-24 0 0,-19 13 0 0 0,-59 44 714 0 0,41-30-273 0 0,26-21-222 0 0,1 1 1 0 0,-14 12 0 0 0,-27 32 133 0 0,43-46-183 0 0,4-1-63 0 0,12-9-346 0 0,-8 5 318 0 0,0 0 0 0 0,0-1 1 0 0,0 1-1 0 0,-1 0 0 0 0,1 0 0 0 0,0-1 0 0 0,0 1 0 0 0,-1-1 0 0 0,1 1 0 0 0,0-1 0 0 0,-1 1 0 0 0,1-1 1 0 0,0 1-1 0 0,-1-1 0 0 0,2 0 0 0 0,1-4-235 0 0,0 1 0 0 0,0 0 0 0 0,0 0 0 0 0,6-4 0 0 0,11-15-1719 0 0,-10 11 470 0 0,-9 12 1233 0 0,0-1 0 0 0,0 0 1 0 0,-1 0-1 0 0,1 1 0 0 0,0-1 0 0 0,0 0 0 0 0,-1 0 1 0 0,1 0-1 0 0,0 0 0 0 0,-1 0 0 0 0,1 0 0 0 0,-1 0 1 0 0,1 0-1 0 0,-1 0 0 0 0,0 0 0 0 0,0 0 0 0 0,1-1 1 0 0,-1 1-1 0 0,0-1 0 0 0,3-7-3177 0 0,-3 8 3178 0 0,0 1 0 0 0,0 0-1 0 0,1-1 1 0 0,-1 1-1 0 0,0-1 1 0 0,0 1 0 0 0,0-1-1 0 0,1 0 1 0 0,-1 1-1 0 0,0-1 1 0 0,0 1-1 0 0,0-1 1 0 0,0 1 0 0 0,0-1-1 0 0,0 1 1 0 0,-1-2-1 0 0,2-4-1456 0 0,2 0 1072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11255 0 0,'1'1'867'0'0,"0"1"-798"0"0,0 0 0 0 0,0 0-1 0 0,1 0 1 0 0,-1 0 0 0 0,0-1 0 0 0,1 1 0 0 0,0 0 0 0 0,-1-1-1 0 0,1 1 1 0 0,0-1 0 0 0,0 0 0 0 0,0 1 0 0 0,0-1 0 0 0,0 0-1 0 0,0 0 1 0 0,0 0 0 0 0,0 0 0 0 0,4 0 0 0 0,-2-1 110 0 0,0 0 0 0 0,0 0 0 0 0,0 0 0 0 0,0-1-1 0 0,-1 1 1 0 0,1-1 0 0 0,0 0 0 0 0,4-2 0 0 0,12-2 108 0 0,-6 1-265 0 0,0 0-1 0 0,17-7 0 0 0,-18 8 139 0 0,-16 9 204 0 0,-20 11 280 0 0,8-9-238 0 0,-11 4 236 0 0,13-7-302 0 0,11-4-298 0 0,0-1 1 0 0,1 1-1 0 0,-1 0 1 0 0,0 0 0 0 0,0-1-1 0 0,0 1 1 0 0,0-1 0 0 0,1 0-1 0 0,-1 1 1 0 0,0-1-1 0 0,0 0 1 0 0,0 0 0 0 0,0 0-1 0 0,0 0 1 0 0,0-1 0 0 0,-3 0-1 0 0,-1-2 12 0 0,7-2-44 0 0,2-11-84 0 0,-3 16 60 0 0,0-1 1 0 0,0 0 0 0 0,1 1 0 0 0,-1-1 0 0 0,0 0 0 0 0,0 1 0 0 0,1-1-1 0 0,-1 1 1 0 0,0-1 0 0 0,1 1 0 0 0,-1-1 0 0 0,1 1 0 0 0,-1-1 0 0 0,0 1 0 0 0,1-1-1 0 0,20-10-149 0 0,-2 4 71 0 0,33-6-1 0 0,-34 9 32 0 0,32-11-1 0 0,-49 15 226 0 0,-5 0-105 0 0,1 1-1 0 0,0 0 1 0 0,0 0-1 0 0,0 0 0 0 0,0 0 1 0 0,0 0-1 0 0,-5 4 1 0 0,-2 0 73 0 0,-89 41 828 0 0,96-45-890 0 0,0 1-1 0 0,-1 0 1 0 0,1 0-1 0 0,0 0 0 0 0,-4 4 1 0 0,-6 5 269 0 0,12-11-337 0 0,1 0 0 0 0,0 0-1 0 0,0 0 1 0 0,0 0 0 0 0,0 0-1 0 0,-1 0 1 0 0,1 0 0 0 0,0 0-1 0 0,0 0 1 0 0,0 0 0 0 0,0 0-1 0 0,-1 0 1 0 0,1 1 0 0 0,0-1-1 0 0,0 0 1 0 0,0 0 0 0 0,0 0 0 0 0,0 0-1 0 0,-1 0 1 0 0,1 1 0 0 0,0-1-1 0 0,0 0 1 0 0,0 0 0 0 0,0 0-1 0 0,0 0 1 0 0,0 1 0 0 0,0-1-1 0 0,0 0 1 0 0,0 0 0 0 0,0 0-1 0 0,0 1 1 0 0,0-1 0 0 0,0 0 0 0 0,0 0-1 0 0,0 0 1 0 0,0 1 0 0 0,0-1-1 0 0,0 0 1 0 0,0 0 0 0 0,0 0-1 0 0,0 1 1 0 0,0-1 0 0 0,0 0-1 0 0,0 0 1 0 0,0 0 0 0 0,4 2-26 0 0,-3-1-86 0 0,1-3-4 0 0,3-1 70 0 0,0 1 0 0 0,0-1 0 0 0,1 1 0 0 0,8-3 1 0 0,13-6-68 0 0,71-29-259 0 0,-25 12 140 0 0,-15 6 19 0 0,1 4-1 0 0,69-14 1 0 0,-120 30 167 0 0,-2 1-58 0 0,-1-1 1 0 0,1 1-1 0 0,0 0 0 0 0,-1 1 0 0 0,1 0 1 0 0,0 0-1 0 0,11 1 0 0 0,-16-1 176 0 0,-2 2-23 0 0,-1 0 0 0 0,1 0 1 0 0,0 0-1 0 0,-1-1 0 0 0,0 1 1 0 0,1 0-1 0 0,-1-1 1 0 0,0 1-1 0 0,0-1 0 0 0,0 0 1 0 0,0 0-1 0 0,-4 2 1 0 0,-80 37 1724 0 0,76-35-1517 0 0,1-1 0 0 0,-13 10 1 0 0,15-10-183 0 0,0 1 1 0 0,0-2 0 0 0,0 1-1 0 0,-9 2 1 0 0,15-5-30 0 0,6-2-130 0 0,1 1-1 0 0,-1-1 0 0 0,0 0 0 0 0,0-1 1 0 0,1 1-1 0 0,4-4 0 0 0,16-3-48 0 0,60-13-125 0 0,118-21-958 0 0,-172 36 1000 0 0,-19 4 128 0 0,-1 0-1 0 0,1 0 0 0 0,-1 1 0 0 0,1 1 0 0 0,23 1 1 0 0,-23 3 72 0 0,-13-4 16 0 0,1 0 0 0 0,-1 0 0 0 0,1 0 0 0 0,-1 0 0 0 0,0 0 0 0 0,1 0 0 0 0,-1 1 0 0 0,1-1-1 0 0,-1 0 1 0 0,1 0 0 0 0,-1 0 0 0 0,0 1 0 0 0,1-1 0 0 0,-1 0 0 0 0,0 1 0 0 0,1-1 0 0 0,-1 0 0 0 0,0 1 0 0 0,1-1 0 0 0,-1 0-1 0 0,0 1 1 0 0,0-1 0 0 0,1 1 0 0 0,-1-1 0 0 0,0 0 0 0 0,0 1 0 0 0,0-1 0 0 0,0 1 0 0 0,1-1 0 0 0,-1 1 0 0 0,0-1 0 0 0,0 1 0 0 0,0-1-1 0 0,0 0 1 0 0,0 1 0 0 0,0-1 0 0 0,0 1 0 0 0,0-1 0 0 0,-1 1 0 0 0,1-1 0 0 0,0 1 0 0 0,0-1 0 0 0,0 1 0 0 0,0-1 0 0 0,-1 0-1 0 0,1 1 1 0 0,0-1 0 0 0,-1 1 0 0 0,-9 10 152 0 0,6-8-6 0 0,0 1 0 0 0,-1-1 0 0 0,1 0 0 0 0,-1-1 0 0 0,1 1 0 0 0,-1-1 0 0 0,-8 4 0 0 0,-31 12 916 0 0,38-17-880 0 0,6 0-158 0 0,-1-1 0 0 0,0 0 0 0 0,1 1 1 0 0,-1-1-1 0 0,0 0 0 0 0,0 0 0 0 0,1 1 1 0 0,-1-1-1 0 0,0 0 0 0 0,0 0 0 0 0,1 0 1 0 0,-1 0-1 0 0,0 0 0 0 0,0 0 0 0 0,1-1 1 0 0,-1 1-1 0 0,-1 0 0 0 0,2 0-26 0 0,0-1-1 0 0,0 1 0 0 0,-1 0 1 0 0,1 0-1 0 0,0-1 1 0 0,0 1-1 0 0,0 0 0 0 0,0-1 1 0 0,0 1-1 0 0,0 0 0 0 0,0 0 1 0 0,0-1-1 0 0,0 1 1 0 0,0 0-1 0 0,0-1 0 0 0,0 1 1 0 0,0 0-1 0 0,0-1 1 0 0,0 1-1 0 0,0 0 0 0 0,0 0 1 0 0,0-1-1 0 0,0 1 1 0 0,1 0-1 0 0,-1 0 0 0 0,0-1 1 0 0,0 1-1 0 0,0 0 0 0 0,0 0 1 0 0,1-1-1 0 0,-1 1 1 0 0,0 0-1 0 0,0 0 0 0 0,1-1 1 0 0,3-3-72 0 0,0-1-1 0 0,1 1 1 0 0,-1 0 0 0 0,1 0 0 0 0,0 0 0 0 0,10-5 0 0 0,35-15-163 0 0,-32 17 140 0 0,113-46-217 0 0,-118 49 32 0 0,27-5 0 0 0,12-3-141 0 0,-51 12 1142 0 0,-14 2 389 0 0,28-10-1228 0 0,-8 5 51 0 0,0 0 0 0 0,-1-1 0 0 0,9-7 0 0 0,-6 6-199 0 0,0-1 1 0 0,0 1-1 0 0,1 0 0 0 0,10-3 1 0 0,16-8-1024 0 0,144-66-13607 0 0,-100 54 12215 0 0,-39 16 2203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6391 0 0,'0'0'38'0'0,"0"0"0"0"0,0 0-1 0 0,0 0 1 0 0,0 1-1 0 0,0-1 1 0 0,0 0 0 0 0,0 0-1 0 0,1 0 1 0 0,-1 0-1 0 0,0 0 1 0 0,0 0-1 0 0,0 0 1 0 0,0 1 0 0 0,0-1-1 0 0,0 0 1 0 0,1 0-1 0 0,-1 0 1 0 0,0 0 0 0 0,0 0-1 0 0,0 0 1 0 0,0 0-1 0 0,1 0 1 0 0,-1 0 0 0 0,0 0-1 0 0,0 0 1 0 0,0 0-1 0 0,0 0 1 0 0,0 0 0 0 0,1 0-1 0 0,-1 0 1 0 0,0 0-1 0 0,0 0 1 0 0,0 0 0 0 0,0 0-1 0 0,1 0 1 0 0,-1 0-1 0 0,0 0 1 0 0,0 0-1 0 0,0 0 1 0 0,0 0 0 0 0,0-1-1 0 0,1 1 1 0 0,-1 0-1 0 0,0 0 1 0 0,0 0 0 0 0,0 0-1 0 0,0 0 1 0 0,0 0-1 0 0,0 0 1 0 0,0-1 0 0 0,1 1-1 0 0,-1 0 1 0 0,0 0-1 0 0,0 0 1 0 0,0 0 0 0 0,0-1-1 0 0,0 1 1 0 0,0 0-1 0 0,0 0 1 0 0,5-6 753 0 0,-5 0 426 0 0,1 5-1156 0 0,0 1-1 0 0,-1-1 0 0 0,1 1 0 0 0,-1 0 1 0 0,1-1-1 0 0,-1 1 0 0 0,0-1 0 0 0,1 1 0 0 0,-1-1 1 0 0,1 0-1 0 0,-1 1 0 0 0,0-1 0 0 0,0 1 1 0 0,1-1-1 0 0,-1 0 0 0 0,0 1 0 0 0,0-1 1 0 0,0 0-1 0 0,0 1 0 0 0,1-2 0 0 0,4-10 806 0 0,-2 1-297 0 0,0-1-218 0 0,-2 10-311 0 0,0 1 0 0 0,-1-1 0 0 0,1 0-1 0 0,-1 1 1 0 0,1-1 0 0 0,-1 0 0 0 0,1 0 0 0 0,-1 0 0 0 0,0 1 0 0 0,0-1 0 0 0,0 0-1 0 0,0 0 1 0 0,-1-2 0 0 0,1-2 125 0 0,8-24 541 0 0,-8 29-701 0 0,0 1-1 0 0,0-1 0 0 0,0 1 1 0 0,0 0-1 0 0,1-1 1 0 0,-1 1-1 0 0,0 0 0 0 0,0-1 1 0 0,0 1-1 0 0,1 0 1 0 0,-1-1-1 0 0,0 1 0 0 0,0 0 1 0 0,1-1-1 0 0,-1 1 0 0 0,0 0 1 0 0,1-1-1 0 0,-1 1 1 0 0,0 0-1 0 0,1 0 0 0 0,-1 0 1 0 0,0-1-1 0 0,1 1 1 0 0,6-6 45 0 0,-5 1-37 0 0,0-1 110 0 0,0 0 0 0 0,0 1 0 0 0,0 0 0 0 0,5-7 0 0 0,-4 9-66 0 0,-2 2-41 0 0,-1 0 0 0 0,1 0 0 0 0,0 0 0 0 0,-1 0 0 0 0,1 0 0 0 0,-1 0 0 0 0,1 0 0 0 0,-1 0 0 0 0,1 0-1 0 0,-1 0 1 0 0,0 0 0 0 0,1-2 0 0 0,-1 2-12 0 0,0 1 0 0 0,0 0-1 0 0,1-1 1 0 0,-1 1 0 0 0,0-1-1 0 0,0 1 1 0 0,1-1 0 0 0,-1 1 0 0 0,0 0-1 0 0,0-1 1 0 0,1 1 0 0 0,-1-1-1 0 0,0 1 1 0 0,1 0 0 0 0,-1 0 0 0 0,1-1-1 0 0,-1 1 1 0 0,1 0 0 0 0,-1-1-1 0 0,0 1 1 0 0,2 0 0 0 0,-2 0-4 0 0,0 0 0 0 0,1 0 1 0 0,-1-1-1 0 0,0 1 0 0 0,1 0 0 0 0,-1 0 1 0 0,0 0-1 0 0,0 0 0 0 0,1 0 0 0 0,-1-1 1 0 0,0 1-1 0 0,1 0 0 0 0,-1 0 1 0 0,0-1-1 0 0,0 1 0 0 0,0 0 0 0 0,1 0 1 0 0,-1-1-1 0 0,0 1 0 0 0,0 0 0 0 0,0 0 1 0 0,0-1-1 0 0,1 1 0 0 0,-1 0 0 0 0,0-1 1 0 0,0 1-1 0 0,0 0 0 0 0,0-1 1 0 0,0 1-1 0 0,0 0 0 0 0,0-1 0 0 0,0 1 1 0 0,0-1-1 0 0,11-6 53 0 0,-11 7-50 0 0,0-1 1 0 0,0 1-1 0 0,0-1 0 0 0,0 1 0 0 0,0-1 0 0 0,0 1 1 0 0,1-1-1 0 0,-1 1 0 0 0,0-1 0 0 0,0 1 0 0 0,1 0 1 0 0,-1-1-1 0 0,0 1 0 0 0,1 0 0 0 0,-1-1 0 0 0,0 1 1 0 0,1 0-1 0 0,-1-1 0 0 0,0 1 0 0 0,1 0 0 0 0,-1-1 1 0 0,1 1-1 0 0,-1 0 0 0 0,1 0 0 0 0,-1 0 0 0 0,0 0 1 0 0,1-1-1 0 0,-1 1 0 0 0,2 0 0 0 0,-2 0 1 0 0,0 0 0 0 0,0 0 0 0 0,1 0 0 0 0,-1 0 0 0 0,0 0 0 0 0,0 0 0 0 0,0 0 0 0 0,0 0 0 0 0,1 0 0 0 0,-1-1 0 0 0,0 1 0 0 0,0 0 0 0 0,0 0 0 0 0,0 0 0 0 0,1 0-1 0 0,-1 0 1 0 0,0 0 0 0 0,0-1 0 0 0,0 1 0 0 0,0 0 0 0 0,0 0 0 0 0,0 0 0 0 0,0 0 0 0 0,1-1 0 0 0,-1 1 0 0 0,0 0 0 0 0,0 0 0 0 0,0 0 0 0 0,0 0 0 0 0,0-1 0 0 0,0 1 0 0 0,0 0 0 0 0,0 0 0 0 0,0 0 0 0 0,0-1 0 0 0,0 1 0 0 0,0 0 0 0 0,0-1 0 0 0,0 1 0 0 0,0 0 0 0 0,0 0 1 0 0,0-1-1 0 0,0 1 0 0 0,0 0 0 0 0,0 0 0 0 0,0 0 1 0 0,0-1-1 0 0,0 1 0 0 0,0 0 0 0 0,0 0 0 0 0,0 0 0 0 0,1-1 1 0 0,-1 1-1 0 0,0 0 0 0 0,0 0 0 0 0,0 0 0 0 0,0 0 1 0 0,0 0-1 0 0,1-1 0 0 0,-1 1 0 0 0,0 0 0 0 0,0 0 1 0 0,0 0-1 0 0,1 0 0 0 0,-1 0 0 0 0,0 0 0 0 0,5-3 10 0 0,-3 3-7 0 0,-1-1 1 0 0,1 0 0 0 0,-1 0 0 0 0,1 0-1 0 0,-1 0 1 0 0,0 0 0 0 0,1 0-1 0 0,-1 0 1 0 0,2-2 0 0 0,28-22 157 0 0,10-5-10 0 0,-3 2-91 0 0,-13 8-19 0 0,-12 11-37 0 0,-6 4-8 0 0,-3 2 0 0 0,-1 0 0 0 0,1 1 0 0 0,0-1 0 0 0,6-2 0 0 0,1-2 0 0 0,-10 6 0 0 0,0 0 0 0 0,0 1 0 0 0,0-1 0 0 0,0 0 0 0 0,0 1 0 0 0,0-1 0 0 0,1 0 0 0 0,-1 1 0 0 0,0 0 0 0 0,2-1 0 0 0,9-4 0 0 0,-11 4 0 0 0,0 1 0 0 0,0-1 0 0 0,0 1 0 0 0,0-1 0 0 0,0 1 0 0 0,0 0 0 0 0,0-1 0 0 0,0 1 0 0 0,0 0 0 0 0,0 0 0 0 0,2 0 0 0 0,10-7 0 0 0,-8 7 0 0 0,-5 0 0 0 0,1 0 0 0 0,0 0 0 0 0,-1 0 0 0 0,1 0 0 0 0,-1 0 0 0 0,1 0 0 0 0,-1 0 0 0 0,1 0 0 0 0,0 0 0 0 0,-1-1 0 0 0,1 1 0 0 0,-1 0 0 0 0,1 0 0 0 0,-1 0 0 0 0,1-1 0 0 0,-1 1 0 0 0,1 0 0 0 0,-1-1 0 0 0,1 1 0 0 0,-1-1 0 0 0,2 0 0 0 0,-2 1 9 0 0,1-1 0 0 0,0 0 0 0 0,-1 1 0 0 0,1-1 0 0 0,0 1 0 0 0,0-1 0 0 0,-1 1 0 0 0,1 0 0 0 0,0-1-1 0 0,0 1 1 0 0,0 0 0 0 0,0-1 0 0 0,0 1 0 0 0,0 0 3 0 0,0 0 0 0 0,0 0 0 0 0,0 0 0 0 0,-1-1 0 0 0,1 1 0 0 0,0 0 0 0 0,-1-1 0 0 0,1 1 0 0 0,0 0 0 0 0,-1-1 0 0 0,1 1-1 0 0,0-1 1 0 0,-1 1 0 0 0,1-1 0 0 0,-1 1 0 0 0,2-2 0 0 0,-2 1-3 0 0,1 1 0 0 0,-1 0-1 0 0,1-1 1 0 0,-1 1 0 0 0,1 0-1 0 0,-1-1 1 0 0,1 1 0 0 0,-1 0 0 0 0,1 0-1 0 0,0-1 1 0 0,-1 1 0 0 0,1 0-1 0 0,-1 0 1 0 0,1 0 0 0 0,0 0 0 0 0,-1 0-1 0 0,1 0 1 0 0,-1 0 0 0 0,2 0-1 0 0,-1 0 2 0 0,-1 0-1 0 0,1 0 0 0 0,0 0 0 0 0,0 0 0 0 0,-1 0 0 0 0,1-1 1 0 0,0 1-1 0 0,0 0 0 0 0,-1 0 0 0 0,1 0 0 0 0,0-1 1 0 0,-1 1-1 0 0,1 0 0 0 0,1-2 0 0 0,34-3 183 0 0,-15-3 0 0 0,12 3-262 0 0,-17 2 116 0 0,-12 2-47 0 0,1 0 1 0 0,-1 0-1 0 0,0 0 0 0 0,0-1 0 0 0,0 0 0 0 0,5-3 1 0 0,15-5 65 0 0,-1-4 43 0 0,-20 13-99 0 0,0 0-1 0 0,-1-1 1 0 0,1 1 0 0 0,-1-1-1 0 0,1 1 1 0 0,-1-1-1 0 0,0 0 1 0 0,1 0 0 0 0,-1 0-1 0 0,2-2 1 0 0,-3 2-2 0 0,0 1 1 0 0,0 0-1 0 0,0 0 0 0 0,0 0 1 0 0,0 0-1 0 0,0 1 1 0 0,0-1-1 0 0,1 0 0 0 0,-1 0 1 0 0,0 1-1 0 0,2-2 0 0 0,-1 2-7 0 0,-1-1-1 0 0,1 0 0 0 0,-1 0 1 0 0,1 1-1 0 0,-1-1 0 0 0,1 0 1 0 0,-1-1-1 0 0,0 1 1 0 0,1 0-1 0 0,0-2 0 0 0,15-13 65 0 0,5-17-64 0 0,-20 28 0 0 0,-1 1 0 0 0,0 0 11 0 0,-1 3 84 0 0,2 7-160 0 0,1-1 49 0 0,-1 1 0 0 0,2 9-1 0 0,11 21 64 0 0,-5-15-11 0 0,-7-14 9 0 0,1 1 8 0 0,-1-1-1 0 0,0 1 1 0 0,2 10 0 0 0,2 15 11 0 0,-5-18-11 0 0,0 5-53 0 0,-2-15 13 0 0,1 0 0 0 0,0 0 0 0 0,0 0 0 0 0,0 0 1 0 0,4 8-1 0 0,-3-8 99 0 0,-2-4-31 0 0,1 1-14 0 0,3 11-54 0 0,0-5-2 0 0,4 5 42 0 0,-6-10-53 0 0,5 20 0 0 0,1 2 0 0 0,-5-18 0 0 0,-3-2 0 0 0,1 5 174 0 0,3-11-464 0 0,3-11-1935 0 0,-8 0-823 0 0,-4-6-6413 0 0,6 14 6503 0 0,3 1 1822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4919 0 0,'6'-2'440'0'0,"-4"-1"-352"0"0,-6 8-3568 0 0,-2 2 2208 0 0,1 0 1016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7167 0 0,'0'0'555'0'0,"-2"2"-363"0"0,-6 7-176 0 0,6-7 27 0 0,0 0 1 0 0,0 0-1 0 0,0 0 0 0 0,-1 0 0 0 0,1 0 1 0 0,0 0-1 0 0,-1-1 0 0 0,-3 3 0 0 0,0 1 63 0 0,5-5-102 0 0,1 0 1 0 0,0 0-1 0 0,0 0 0 0 0,0 1 0 0 0,0-1 0 0 0,0 0 0 0 0,0 0 0 0 0,0 0 0 0 0,-1 0 0 0 0,1 0 0 0 0,0 1 0 0 0,0-1 0 0 0,0 0 0 0 0,0 0 0 0 0,0 0 0 0 0,0 0 0 0 0,0 0 0 0 0,0 1 0 0 0,0-1 0 0 0,0 0 0 0 0,0 0 0 0 0,0 0 0 0 0,0 0 0 0 0,0 1 0 0 0,0-1 0 0 0,0 0 1 0 0,0 0-1 0 0,0 0 0 0 0,0 1 0 0 0,0-1 0 0 0,0 0 0 0 0,0 0 0 0 0,0 0 0 0 0,0 0 0 0 0,0 0 0 0 0,0 1 0 0 0,1-1 0 0 0,-1 0 0 0 0,0 0 0 0 0,0 0 0 0 0,0 0 0 0 0,0 0 0 0 0,0 0 0 0 0,0 1 0 0 0,0-1 0 0 0,1 0 0 0 0,-1 0 0 0 0,1 0-24 0 0,0 1 0 0 0,0-1 0 0 0,0 1 0 0 0,0-1 0 0 0,0 0 0 0 0,0 0 0 0 0,0 1 0 0 0,0-1 0 0 0,0 0 0 0 0,0 0 0 0 0,0 0 0 0 0,0 0 0 0 0,0 0-1 0 0,0-1 1 0 0,0 1 0 0 0,0 0 0 0 0,0 0 0 0 0,0-1 0 0 0,0 1 0 0 0,0 0 0 0 0,1-1 0 0 0,0 0-159 0 0,0 0-399 0 0,-1 0 408 0 0,-1 1 1 0 0,1-1-1 0 0,0 0 1 0 0,0 0 0 0 0,0 0-1 0 0,0 0 1 0 0,0 1-1 0 0,0-1 1 0 0,0 0 0 0 0,0 1-1 0 0,2-1 1 0 0,-1-1-274 0 0,17-13-3577 0 0,-12 11 3542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93 9903 0 0,'-1'1'59'0'0,"1"1"-1"0"0,0-1 0 0 0,-1 0 0 0 0,1 0 0 0 0,-1 1 0 0 0,0-1 1 0 0,1 0-1 0 0,-1 0 0 0 0,0 0 0 0 0,0 0 0 0 0,1 0 0 0 0,-1 0 1 0 0,0 0-1 0 0,0 0 0 0 0,0 0 0 0 0,0 0 0 0 0,-1 0 1 0 0,-1 0-1 0 0,-7 4 2382 0 0,30-19-2750 0 0,-18 13 259 0 0,-1 1 0 0 0,1-1-1 0 0,-1 1 1 0 0,1-1-1 0 0,-1 0 1 0 0,1 0 0 0 0,-1 0-1 0 0,0 1 1 0 0,0-2-1 0 0,1 1 1 0 0,-1 0 0 0 0,0 0-1 0 0,0 0 1 0 0,0 0-1 0 0,0-1 1 0 0,0 1 0 0 0,0 0-1 0 0,-1-1 1 0 0,2-2-1 0 0,1 0-92 0 0,-1 1 0 0 0,1-1 0 0 0,0 1 0 0 0,1 0 0 0 0,-1 0 1 0 0,0 0-1 0 0,1 0 0 0 0,0 1 0 0 0,4-3 0 0 0,7-6-561 0 0,-8 6 182 0 0,0 1 0 0 0,0 0 0 0 0,12-4-1 0 0,12-8-3793 0 0</inkml:trace>
  <inkml:trace contextRef="#ctx0" brushRef="#br0" timeOffset="1">141 49 5407 0 0,'-2'8'560'0'0,"-12"15"1480"0"0,9-15-961 0 0,4-7-620 0 0,1-1-431 0 0,-1 1 1 0 0,1-1-1 0 0,0 0 0 0 0,0 0 1 0 0,-1 0-1 0 0,1 0 1 0 0,0 0-1 0 0,0 1 1 0 0,-1-1-1 0 0,1 0 0 0 0,0 0 1 0 0,0 0-1 0 0,0 1 1 0 0,-1-1-1 0 0,1 0 1 0 0,0 0-1 0 0,0 1 0 0 0,0-1 1 0 0,0 0-1 0 0,0 0 1 0 0,-1 1-1 0 0,1-1 1 0 0,0 0-1 0 0,0 1 0 0 0,0-1 1 0 0,0 0-1 0 0,0 1 1 0 0,5 2-191 0 0,-4-2-192 0 0,1 0 0 0 0,-1 0 0 0 0,0 0 0 0 0,1 0 0 0 0,-1-1 0 0 0,1 1 0 0 0,-1 0 0 0 0,1-1 0 0 0,-1 1 0 0 0,1-1 0 0 0,0 0 0 0 0,-1 1 0 0 0,1-1 0 0 0,-1 0 0 0 0,1 0 0 0 0,0 0 0 0 0,-1 0 0 0 0,4-1 0 0 0,7 0-1778 0 0,5 3 1314 0 0</inkml:trace>
  <inkml:trace contextRef="#ctx0" brushRef="#br0" timeOffset="2">269 200 11831 0 0,'-6'6'324'0'0,"0"0"0"0"0,0 0 0 0 0,-10 7 0 0 0,-6 6-148 0 0,16-14-38 0 0,0 0-1 0 0,-14 8 1 0 0,-11 9 399 0 0,12-7-50 0 0,14-12-363 0 0,1 0-1 0 0,0 0 0 0 0,0 0 0 0 0,-5 6 1 0 0,8-8-122 0 0,0 0 0 0 0,0-1 0 0 0,0 1 0 0 0,0 0 1 0 0,-1 0-1 0 0,1-1 0 0 0,0 1 0 0 0,-1-1 0 0 0,-2 2 1 0 0,4-2-12 0 0,-1 0 0 0 0,1 0 1 0 0,-1 0-1 0 0,1 0 1 0 0,-1 0-1 0 0,1 0 0 0 0,-1 0 1 0 0,1 0-1 0 0,0 0 1 0 0,-1 0-1 0 0,1 1 1 0 0,-1-1-1 0 0,1 0 0 0 0,-1 0 1 0 0,1 1-1 0 0,-1-1 1 0 0,1 0-1 0 0,0 1 0 0 0,-1-1 1 0 0,1 0-1 0 0,0 1 1 0 0,-1-1-1 0 0,1 0 0 0 0,0 1 1 0 0,0-1-1 0 0,-1 1 1 0 0,1-1-1 0 0,0 1 1 0 0,0-1-1 0 0,0 1 0 0 0,-1-1 1 0 0,1 1-1 0 0,0-1 1 0 0,0 1-1 0 0,0-1 0 0 0,0 1 1 0 0,0-1-1 0 0,0 1 1 0 0,0-1-1 0 0,0 1 1 0 0,0 0-1 0 0,-7 6 295 0 0,3-4-2580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8175 0 0,'-4'7'115'0'0,"-1"0"0"0"0,0 0 0 0 0,0-1 0 0 0,0 1-1 0 0,-1-1 1 0 0,0 0 0 0 0,-11 8 0 0 0,2-1 46 0 0,13-11-60 0 0,0 1 0 0 0,0 0 0 0 0,0-1 0 0 0,0 1 0 0 0,1 0 0 0 0,-1 0 0 0 0,1 0 0 0 0,0 0 0 0 0,0 0 0 0 0,0 1 0 0 0,0 5 0 0 0,1-8-196 0 0,1 0-1 0 0,-1 1 1 0 0,1-1-1 0 0,0 0 1 0 0,-1 0-1 0 0,1 1 1 0 0,0-1-1 0 0,0 0 1 0 0,1 1-1 0 0,2 3-294 0 0,0 0-1583 0 0,0 0 1 0 0,0-1-1 0 0,9 9 0 0 0,-3-6 1229 0 0</inkml:trace>
  <inkml:trace contextRef="#ctx0" brushRef="#br0" timeOffset="1">93 216 11255 0 0,'0'0'867'0'0,"-2"0"-567"0"0,-5 2-239 0 0,-8 5 761 0 0,17-14-408 0 0,-1 6-421 0 0,-1 0 0 0 0,1 0 0 0 0,0 0 1 0 0,0 0-1 0 0,0 1 0 0 0,0-1 0 0 0,0 0 0 0 0,0 0 0 0 0,0 1 0 0 0,0-1 0 0 0,0 0 0 0 0,0 1 0 0 0,2-1 0 0 0,11-7-530 0 0,-10 4-159 0 0,0-1 1 0 0,1 1-1 0 0,0 1 1 0 0,10-7-1 0 0,-12 8-6 0 0,-1 0-1 0 0,1 0 0 0 0,0-1 0 0 0,-1 1 0 0 0,0 0 1 0 0,3-4-1 0 0,10-9-2496 0 0,0 4 2237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78 155 4231 0 0,'-1'2'30'0'0,"0"-1"0"0"0,1 1 0 0 0,-1-1 0 0 0,0 0 0 0 0,0 1 0 0 0,0-1-1 0 0,0 0 1 0 0,0 0 0 0 0,-1 0 0 0 0,1 0 0 0 0,0 0 0 0 0,0 0 0 0 0,-1 0 0 0 0,-1 1-1 0 0,-12 10 47 0 0,14-10 16 0 0,0 0-1 0 0,-1-1 0 0 0,1 1 1 0 0,-1 0-1 0 0,1-1 0 0 0,-1 1 1 0 0,0-1-1 0 0,1 0 0 0 0,-1 1 1 0 0,0-1-1 0 0,0 0 0 0 0,0 0 1 0 0,0 0-1 0 0,0-1 0 0 0,-3 2 1 0 0,-4 3 374 0 0,3 10-332 0 0,32-39-3478 0 0,-7-5 781 0 0,-5 16 2100 0 0</inkml:trace>
  <inkml:trace contextRef="#ctx0" brushRef="#br0" timeOffset="1">134 1 10479 0 0,'-1'2'81'0'0,"-1"0"0"0"0,1 0-1 0 0,-1 0 1 0 0,0 0 0 0 0,0-1 0 0 0,0 1-1 0 0,0-1 1 0 0,0 1 0 0 0,0-1-1 0 0,0 1 1 0 0,0-1 0 0 0,0 0-1 0 0,-5 1 1 0 0,-13 9 127 0 0,-32 17 712 0 0,32-20-410 0 0,13-4-296 0 0,7-4-216 0 0,0 0-1 0 0,0 1 1 0 0,0-1 0 0 0,0 0 0 0 0,-1 0 0 0 0,1 0 0 0 0,0 0 0 0 0,0 0 0 0 0,0 0 0 0 0,0 1 0 0 0,0-1 0 0 0,0 0 0 0 0,0 0 0 0 0,0 0 0 0 0,0 0-1 0 0,-1 1 1 0 0,1-1 0 0 0,0 0 0 0 0,0 0 0 0 0,0 0 0 0 0,0 0 0 0 0,0 1 0 0 0,0-1 0 0 0,0 0 0 0 0,0 0 0 0 0,0 0 0 0 0,0 0 0 0 0,0 1 0 0 0,0-1-1 0 0,0 0 1 0 0,1 0 0 0 0,-1 0 0 0 0,0 0 0 0 0,0 1 0 0 0,0-1 0 0 0,0 0 0 0 0,0 0 0 0 0,0 0 0 0 0,0 0 0 0 0,0 0 0 0 0,0 1 0 0 0,1-1 0 0 0,-1 0-1 0 0,0 0 1 0 0,0 0 0 0 0,0 0 0 0 0,0 0 0 0 0,0 0 0 0 0,1 0 0 0 0,-1 0 0 0 0,0 0 0 0 0,0 1 0 0 0,6 1-150 0 0,-4-2-39 0 0,0 1 0 0 0,0-1 0 0 0,0 1 0 0 0,0-1 0 0 0,0 0 0 0 0,0 0-1 0 0,0 0 1 0 0,0 0 0 0 0,0 0 0 0 0,0 0 0 0 0,0-1 0 0 0,0 1 0 0 0,0-1 0 0 0,2 0-1 0 0,1-1-913 0 0,-1-1 0 0 0,0 1 0 0 0,0-1 0 0 0,6-4-1 0 0,7-5-2221 0 0,-1 3 2367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8175 0 0,'-8'2'180'0'0,"1"0"-1"0"0,-1 0 1 0 0,0 1-1 0 0,1 0 1 0 0,0 1-1 0 0,0-1 0 0 0,0 1 1 0 0,-10 8-1 0 0,-9 4 1462 0 0,26-16-1640 0 0,0 0 0 0 0,0 0 0 0 0,-1 0 0 0 0,1 0 0 0 0,0 0 0 0 0,0 0 0 0 0,0 0 0 0 0,-1 0 0 0 0,1 0 0 0 0,0 1 0 0 0,0-1 0 0 0,-1 0 0 0 0,1 0 0 0 0,0 0 0 0 0,0 0 0 0 0,0 1 0 0 0,0-1 0 0 0,-1 0 0 0 0,1 0 0 0 0,0 1 0 0 0,0-1 0 0 0,0 0 0 0 0,0 0 0 0 0,0 0 0 0 0,0 1 0 0 0,0-1 0 0 0,0 0 0 0 0,-1 0 0 0 0,1 1 0 0 0,0-1 0 0 0,0 0 0 0 0,0 0 0 0 0,0 1 0 0 0,0-1 0 0 0,0 0 0 0 0,0 0 0 0 0,1 1 0 0 0,-1-1 0 0 0,0 0 0 0 0,0 0 0 0 0,0 1 0 0 0,0-1 0 0 0,0 0 0 0 0,1 1-272 0 0,-1-1 0 0 0,0 0 0 0 0,1 0 0 0 0,-1 0 1 0 0,1 1-1 0 0,-1-1 0 0 0,0 0 0 0 0,1 0 0 0 0,-1 0 0 0 0,1 0 1 0 0,-1 0-1 0 0,1 0 0 0 0,-1 0 0 0 0,0 0 0 0 0,1 0 0 0 0,-1 0 1 0 0,1 0-1 0 0,-1 0 0 0 0,1 0 0 0 0,-1 0 0 0 0,0-1 0 0 0,1 1 1 0 0,-1 0-1 0 0,1 0 0 0 0,-1 0 0 0 0,0-1 0 0 0,1 1 0 0 0,8-4-2165 0 0,1 1 1500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233 251 7079 0 0,'-1'0'548'0'0,"-11"6"-338"0"0,-7 4 120 0 0,-17 9 1430 0 0,35-18-1608 0 0,0-1-1 0 0,0 1 0 0 0,-1-1 0 0 0,1 1 0 0 0,0-1 0 0 0,0 1 0 0 0,-1-1 1 0 0,1 0-1 0 0,0 0 0 0 0,-1 0 0 0 0,1 0 0 0 0,0 0 0 0 0,-1 0 1 0 0,1 0-1 0 0,0 0 0 0 0,-1 0 0 0 0,1 0 0 0 0,-3-2 0 0 0,5 2-141 0 0,-1 0 1 0 0,0 0-1 0 0,0 0 0 0 0,1 0 0 0 0,-1 0 0 0 0,0 0 1 0 0,0 0-1 0 0,0 0 0 0 0,1 0 0 0 0,-1 0 0 0 0,0 0 0 0 0,0 0 1 0 0,0 0-1 0 0,1 0 0 0 0,-1 0 0 0 0,0-1 0 0 0,0 1 0 0 0,0 0 1 0 0,1 0-1 0 0,-1 0 0 0 0,0 0 0 0 0,0 0 0 0 0,0-1 0 0 0,0 1 1 0 0,0 0-1 0 0,0 0 0 0 0,1 0 0 0 0,-1-1 0 0 0,0 1 0 0 0,0 0 1 0 0,0 0-1 0 0,0 0 0 0 0,0-1 0 0 0,0 1 0 0 0,0 0 0 0 0,0 0 1 0 0,0 0-1 0 0,0-1 0 0 0,0 1 0 0 0,0 0 0 0 0,0 0 1 0 0,0-1-1 0 0,0 1 0 0 0,0 0 0 0 0,0-11 148 0 0,0 10-149 0 0,0-1-1 0 0,1 1 0 0 0,-1-1 0 0 0,1 1 0 0 0,-1-1 1 0 0,1 1-1 0 0,-1-1 0 0 0,1 1 0 0 0,0 0 0 0 0,0-1 1 0 0,1-1-1 0 0,6-11 13 0 0,8-11-1122 0 0,-15 22 790 0 0,-1 0 0 0 0,1 0 0 0 0,1-1 1 0 0,-1 1-1 0 0,0 0 0 0 0,1 0 0 0 0,3-5 0 0 0,10-27-3642 0 0,-10 26 2746 0 0,0-1 1 0 0,-1 0-1 0 0,5-14 0 0 0,-2 3 531 0 0,-6 19 971 0 0,0 0-1 0 0,-1 0 1 0 0,1 0-1 0 0,-1-1 0 0 0,1 1 1 0 0,-1 0-1 0 0,0-1 1 0 0,0 1-1 0 0,0 0 1 0 0,0 0-1 0 0,0-1 0 0 0,-1 1 1 0 0,1 0-1 0 0,-1 0 1 0 0,1-1-1 0 0,-1 1 0 0 0,0 0 1 0 0,0 0-1 0 0,0 0 1 0 0,0 0-1 0 0,0 0 0 0 0,-1 0 1 0 0,1 0-1 0 0,-1 1 1 0 0,1-1-1 0 0,-1 0 0 0 0,1 1 1 0 0,-1-1-1 0 0,0 1 1 0 0,0-1-1 0 0,0 1 0 0 0,0 0 1 0 0,0 0-1 0 0,0 0 1 0 0,-4-1-1 0 0,3 1-281 0 0,1 0 0 0 0,-1 0 0 0 0,1 1 0 0 0,-1-1 0 0 0,0 1-1 0 0,1 0 1 0 0,-1 0 0 0 0,0 0 0 0 0,1 0 0 0 0,-1 0 0 0 0,0 1 0 0 0,-2 0 0 0 0,-8 3 601 0 0,5-3-240 0 0,1 1 1 0 0,-1 1-1 0 0,1 0 0 0 0,-9 4 0 0 0,-6 3-50 0 0,18-8-275 0 0,0-1-1 0 0,0 1 0 0 0,0 0 0 0 0,0 0 0 0 0,1 0 0 0 0,-1 1 0 0 0,1-1 0 0 0,-6 6 1 0 0,-8 7 68 0 0,14-13-116 0 0,0 0 1 0 0,1 0-1 0 0,0 0 1 0 0,-1 0-1 0 0,1 0 1 0 0,0 1-1 0 0,0-1 1 0 0,0 1-1 0 0,0-1 0 0 0,-1 4 1 0 0,2-4-83 0 0,2-1-153 0 0,-1-1 186 0 0,0 0 1 0 0,0 1 0 0 0,0-1-1 0 0,0 1 1 0 0,1-1 0 0 0,-1 0-1 0 0,0 1 1 0 0,0-1 0 0 0,0 0 0 0 0,1 0-1 0 0,-1 1 1 0 0,0-1 0 0 0,0 0-1 0 0,1 1 1 0 0,-1-1 0 0 0,0 0-1 0 0,0 0 1 0 0,1 1 0 0 0,-1-1 0 0 0,0 0-1 0 0,1 0 1 0 0,-1 0 0 0 0,1 1-1 0 0,1-2-45 0 0,5 1-1179 0 0,0-1 1 0 0,-1-1 0 0 0,1 1-1 0 0,-1-1 1 0 0,1 0-1 0 0,7-4 1 0 0,-2 0-1369 0 0,2 2 1625 0 0</inkml:trace>
  <inkml:trace contextRef="#ctx0" brushRef="#br0" timeOffset="1">152 53 11575 0 0,'-5'3'1198'0'0,"-26"10"276"0"0,30-12-1419 0 0,1 0 0 0 0,-1-1 1 0 0,1 1-1 0 0,-1 0 0 0 0,1 0 0 0 0,-1-1 0 0 0,1 1 0 0 0,0 0 0 0 0,-1 0 0 0 0,1 0 0 0 0,0-1 1 0 0,0 3-1 0 0,-3 3 50 0 0,2-4-99 0 0,0 0 1 0 0,0 0-1 0 0,1 0 1 0 0,-1 0 0 0 0,0 0-1 0 0,0 0 1 0 0,1 1 0 0 0,0-1-1 0 0,-1 0 1 0 0,1 0-1 0 0,0 1 1 0 0,0-1 0 0 0,0 0-1 0 0,1 4 1 0 0,8 36-902 0 0,-3-20 244 0 0,-4-6-344 0 0,0 29 0 0 0,0-9-331 0 0,-1-21 531 0 0,-1-1-1 0 0,-3 18 1 0 0,1 11-1486 0 0,1 13-2356 0 0,3-42 4098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171 810 10015 0 0,'-49'52'1796'0'0,"-59"80"0"0"0,106-129-1742 0 0,1 0-1 0 0,-1 0 1 0 0,1-1-1 0 0,-1 1 1 0 0,1 0 0 0 0,0 0-1 0 0,0 0 1 0 0,0 0-1 0 0,1 0 1 0 0,-1 1-1 0 0,1-1 1 0 0,-1 5-1 0 0,4 10-2294 0 0</inkml:trace>
  <inkml:trace contextRef="#ctx0" brushRef="#br0" timeOffset="1">1039 0 3855 0 0,'-11'41'344'0'0,"-6"7"-280"0"0,-7 0-64 0 0,3 5 0 0 0,3 3-88 0 0,0-5-32 0 0,-1-7-8 0 0,4 1 0 0 0,4 3-576 0 0,-2-3-112 0 0,-3-3-24 0 0,6-1-8 0 0,4-2 680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5039 0 0,'0'0'388'0'0,"-2"7"-269"0"0,1-2-211 0 0,0 0 1 0 0,-1 0-1 0 0,0 0 0 0 0,0 0 0 0 0,0 0 1 0 0,0-1-1 0 0,-5 8 0 0 0,-4 6 389 0 0,-14 24 694 0 0,15-26-525 0 0,-12 26-1 0 0,4-3-110 0 0,7-17-138 0 0,-8 24 1 0 0,-33 87-848 0 0,10-22-1853 0 0,21-52 172 0 0,9-16 913 0 0,7 4 862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675 148 6103 0 0,'0'1'33'0'0,"0"0"0"0"0,0-1-1 0 0,0 1 1 0 0,0 0-1 0 0,-1-1 1 0 0,1 1 0 0 0,0 0-1 0 0,0-1 1 0 0,0 1-1 0 0,-1-1 1 0 0,1 1 0 0 0,0 0-1 0 0,-1-1 1 0 0,1 1-1 0 0,0-1 1 0 0,-1 1 0 0 0,1-1-1 0 0,-1 1 1 0 0,0 0-1 0 0,-5 8 348 0 0,6-8-299 0 0,0-1 1 0 0,-1 0-1 0 0,1 0 0 0 0,0 0 0 0 0,0 0 0 0 0,-1 0 0 0 0,1 1 0 0 0,0-1 0 0 0,-1 0 0 0 0,1 0 0 0 0,0 0 0 0 0,-1 0 0 0 0,1 0 0 0 0,0 0 0 0 0,-1 0 0 0 0,1 0 1 0 0,0 0-1 0 0,0 0 0 0 0,-1 0 0 0 0,1-1 0 0 0,0 1 0 0 0,-1 0 0 0 0,1 0 0 0 0,0 0 0 0 0,-1 0 0 0 0,1 0 0 0 0,0-1 0 0 0,0 1 0 0 0,-1 0 0 0 0,3-10-56 0 0,-2 8-35 0 0,1 1 0 0 0,-1-1 0 0 0,1 0 1 0 0,-1 0-1 0 0,1 0 0 0 0,0 0 0 0 0,-1 1 1 0 0,1-1-1 0 0,0 0 0 0 0,0 1 1 0 0,0-1-1 0 0,0 0 0 0 0,3-2 0 0 0,6-12 4 0 0,-9 14 10 0 0,1 0 0 0 0,-1 0 0 0 0,0 0-1 0 0,0 0 1 0 0,1 0 0 0 0,-1 0 0 0 0,3-2-1 0 0,0 0 82 0 0,1 0-1 0 0,-1 0 0 0 0,0 0 0 0 0,-1-1 0 0 0,5-7 1 0 0,-6 10-55 0 0,0 0 1 0 0,-1 0 0 0 0,1 0 0 0 0,0 0 0 0 0,0 1-1 0 0,0-1 1 0 0,0 0 0 0 0,1 1 0 0 0,2-2 0 0 0,-2 1 0 0 0,0 1 0 0 0,0-1 0 0 0,0 0 0 0 0,-1 0 0 0 0,5-4 0 0 0,17-10 57 0 0,-23 15-67 0 0,-1 1 0 0 0,0 0 1 0 0,1 0-1 0 0,-1 0 0 0 0,0-1 0 0 0,0 1 0 0 0,1 0 0 0 0,-1-1 0 0 0,0 1 0 0 0,0 0 0 0 0,0 0 0 0 0,0-1 0 0 0,1 1 0 0 0,-1 0 1 0 0,0-1-1 0 0,0 1 0 0 0,0 0 0 0 0,0-1 0 0 0,0 1 0 0 0,0 0 0 0 0,0-1 0 0 0,0 1 0 0 0,0-1 0 0 0,0 1 0 0 0,0 0 0 0 0,0-1 0 0 0,0 1 1 0 0,0 0-1 0 0,0-1 0 0 0,0 1 0 0 0,-1 0 0 0 0,1-1 0 0 0,0 1 0 0 0,0 0 0 0 0,0 0 0 0 0,0-1 0 0 0,-1 1 0 0 0,1 0 0 0 0,0-1 0 0 0,0 1 1 0 0,-1 0-1 0 0,1 0 0 0 0,0 0 0 0 0,0-1 0 0 0,-1 1 0 0 0,1 0 0 0 0,0 0 0 0 0,-1 0 0 0 0,1 0 0 0 0,0-1 0 0 0,-1 1 0 0 0,1 0 1 0 0,0 0-1 0 0,-1 0 0 0 0,0 0 0 0 0,1 0 14 0 0,-1-1 331 0 0,0 2-46 0 0,-7 2-92 0 0,6-3-174 0 0,0 1 0 0 0,0-1 0 0 0,0 1 0 0 0,0 0 0 0 0,-1 0-1 0 0,2 0 1 0 0,-1 0 0 0 0,0 0 0 0 0,0 1 0 0 0,0-1 0 0 0,0 0-1 0 0,1 1 1 0 0,-1 0 0 0 0,1-1 0 0 0,-1 1 0 0 0,-1 2 0 0 0,-14 18 381 0 0,13-17-328 0 0,0 0 0 0 0,0 0 1 0 0,-4 8-1 0 0,-2 5 51 0 0,5-11-105 0 0,1 1 0 0 0,0 0 0 0 0,-4 11 0 0 0,7-16-53 0 0,0-1 0 0 0,0 1 0 0 0,0-1 0 0 0,-1 0 0 0 0,1 1 0 0 0,-3 2 0 0 0,-8 14 0 0 0,10-13 0 0 0,1-3 0 0 0,0-1 0 0 0,0 1 0 0 0,0-1 0 0 0,0 1 0 0 0,0-1 0 0 0,-1 1 0 0 0,1-1 0 0 0,-1 0 0 0 0,1 0 0 0 0,-3 3 0 0 0,2-4 0 0 0,1 1 0 0 0,0 0 0 0 0,0 0 0 0 0,0 0 0 0 0,0 0 0 0 0,0-1-1 0 0,0 1 1 0 0,0 3 0 0 0,-7 12 55 0 0,7-16-53 0 0,1-1-3 0 0,0 1 0 0 0,0-1 0 0 0,-1 1-1 0 0,1-1 1 0 0,0 0 0 0 0,0 1 0 0 0,-1-1 0 0 0,1 1 0 0 0,0-1 0 0 0,0 0 0 0 0,0 1 0 0 0,0-1-1 0 0,0 1 1 0 0,0-1 0 0 0,0 1 0 0 0,0-1 0 0 0,0 0 0 0 0,0 1 0 0 0,0-1 0 0 0,0 1 0 0 0,0-1-1 0 0,0 1 1 0 0,0-1 0 0 0,0 1 0 0 0,1 0 0 0 0,-1 0-187 0 0,1-1-359 0 0,-1 0 471 0 0,1 0-1 0 0,0-1 1 0 0,0 1-1 0 0,0 0 1 0 0,-1 0 0 0 0,1 0-1 0 0,0-1 1 0 0,0 1-1 0 0,-1 0 1 0 0,1-1 0 0 0,0 1-1 0 0,-1 0 1 0 0,1-1-1 0 0,0 1 1 0 0,0-2 0 0 0,4-4-468 0 0,-1 1-299 0 0,0-1-1 0 0,0 0 1 0 0,4-8-1 0 0,4-3-568 0 0,-10 16 1261 0 0,-1-1-1 0 0,1 0 1 0 0,-1 0-1 0 0,1 0 1 0 0,-1 0-1 0 0,0 0 1 0 0,2-4-1 0 0,-3 5 54 0 0,0 1 85 0 0,0 0 0 0 0,0-1 0 0 0,0 1 0 0 0,1 0 0 0 0,-1-1 0 0 0,0 1 1 0 0,0 0-1 0 0,0 0 0 0 0,0-1 0 0 0,0 1 0 0 0,0 0 0 0 0,1 0 0 0 0,-1-1 0 0 0,0 1 0 0 0,0 0 1 0 0,0 0-1 0 0,1 0 0 0 0,-1-1 0 0 0,0 1 0 0 0,0 0 0 0 0,1 0 0 0 0,-1 0 0 0 0,0 0 0 0 0,0 0 1 0 0,1 0-1 0 0,-1-1 0 0 0,0 1 0 0 0,0 0 0 0 0,1 0 0 0 0,-1 0 0 0 0,0 0 0 0 0,1 0 0 0 0,-1 0 1 0 0,0 0-1 0 0,0 0 0 0 0,1 0 0 0 0,-1 0 0 0 0,0 0 0 0 0,1 0 0 0 0,-1 0 0 0 0,1 1 0 0 0,0-1 11 0 0,-2 1 116 0 0,1 0 1 0 0,0 1-1 0 0,-1-1 1 0 0,1 0-1 0 0,-1 1 1 0 0,0-1-1 0 0,1 0 1 0 0,-1 0-1 0 0,0 1 1 0 0,0-1-1 0 0,0 0 0 0 0,-1 1 1 0 0,-6 9 543 0 0,-53 123 5277 0 0,28-54-4745 0 0,27-63-1035 0 0,-14 51 34 0 0,6-16-146 0 0,9-35-43 0 0,-3 22 0 0 0,-1 7 0 0 0,4-17-95 0 0,4-22 52 0 0,0-1-1 0 0,-1 1 1 0 0,1-1 0 0 0,-4 7-1 0 0,-1 16-804 0 0,5-28 618 0 0,4-2 62 0 0,-1 1 126 0 0,0 0-1 0 0,0 0 1 0 0,0-1-1 0 0,0 0 1 0 0,0 1 0 0 0,0-1-1 0 0,0 0 1 0 0,0 0 0 0 0,0 0-1 0 0,0 0 1 0 0,0 0-1 0 0,0 0 1 0 0,2-2 0 0 0,21-25-848 0 0,-10 11 65 0 0,-11 12 483 0 0,-1 1 1 0 0,1-1-1 0 0,-1 0 1 0 0,4-9-1 0 0,7-9-782 0 0,14-26-502 0 0,-28 48 1641 0 0,1 1 0 0 0,-1-1 0 0 0,1 0 0 0 0,-1 0 0 0 0,0 0-1 0 0,1 0 1 0 0,-1 0 0 0 0,0 1 0 0 0,0-1 0 0 0,0 0 0 0 0,0 0-1 0 0,1 0 1 0 0,-1 0 0 0 0,0 0 0 0 0,-1-2 1545 0 0,-4 9-20 0 0,-17 18 567 0 0,17-18-1768 0 0,-1 0 0 0 0,1 0 0 0 0,-6 9 0 0 0,-48 65 1130 0 0,39-54-969 0 0,15-20-359 0 0,0 0 1 0 0,0 1 0 0 0,1-1-1 0 0,-5 10 1 0 0,5-6-42 0 0,-4 9 116 0 0,-13 22 1 0 0,16-32-190 0 0,1 0 1 0 0,-6 16-1 0 0,2-3-235 0 0,7-21 209 0 0,0 1 1 0 0,1-1 0 0 0,-1 1 0 0 0,1-1-1 0 0,-1 1 1 0 0,1 0 0 0 0,0-1 0 0 0,-1 1 0 0 0,1 0-1 0 0,0 3 1 0 0,1-5-7 0 0,-1 0-1 0 0,0 1 1 0 0,0-1-1 0 0,1 0 1 0 0,-1 1-1 0 0,0-1 1 0 0,1 0-1 0 0,-1 1 1 0 0,0-1-1 0 0,1 0 1 0 0,-1 0 0 0 0,0 1-1 0 0,1-1 1 0 0,-1 0-1 0 0,1 0 1 0 0,-1 0-1 0 0,0 0 1 0 0,1 0-1 0 0,-1 1 1 0 0,1-1-1 0 0,-1 0 1 0 0,1 0-1 0 0,-1 0 1 0 0,0 0 0 0 0,1 0-1 0 0,-1 0 1 0 0,1 0-1 0 0,-1-1 1 0 0,1 1-1 0 0,-1 0 1 0 0,0 0-1 0 0,1 0 1 0 0,-1 0-1 0 0,1 0 1 0 0,-1-1-1 0 0,0 1 1 0 0,1-1 0 0 0,1 1-25 0 0,-1-1 1 0 0,0 1-1 0 0,1-1 1 0 0,-1 0-1 0 0,0 0 1 0 0,0 0-1 0 0,0 0 1 0 0,1 0-1 0 0,-1 0 0 0 0,0 0 1 0 0,-1 0-1 0 0,1 0 1 0 0,0 0-1 0 0,0-1 1 0 0,0 1-1 0 0,0-2 1 0 0,0 1-16 0 0,1 0 0 0 0,-1 0 0 0 0,0 0 0 0 0,1 0 0 0 0,0 0 0 0 0,3-2 1 0 0,2-2-153 0 0,1-1 1 0 0,-1 1 0 0 0,0-1 0 0 0,6-8-1 0 0,39-46-891 0 0,-49 58 1038 0 0,0-1 0 0 0,0 1-1 0 0,0 0 1 0 0,0 0-1 0 0,4-3 1 0 0,9-7-13 0 0,-10 10 64 0 0,-22 17 619 0 0,-4 0-72 0 0,0 0-1 0 0,-21 22 0 0 0,37-32-461 0 0,-2 1 32 0 0,2 0 0 0 0,-1 1 0 0 0,1 0 0 0 0,-6 9 0 0 0,-11 14 179 0 0,15-22-227 0 0,-11 12 219 0 0,-18 27 0 0 0,15-18-44 0 0,12-19-92 0 0,1 1 0 0 0,-11 21 0 0 0,9-16-36 0 0,8-13-104 0 0,-1 0 0 0 0,0 0-1 0 0,1 1 1 0 0,0-1 0 0 0,-1 0-1 0 0,1 1 1 0 0,0-1 0 0 0,0 1-1 0 0,0 0 1 0 0,1-1 0 0 0,-1 1-1 0 0,1 0 1 0 0,0-1 0 0 0,-1 1-1 0 0,1 0 1 0 0,0 0 0 0 0,1 3-1 0 0,-1-5-18 0 0,0-1-1 0 0,0 1 1 0 0,0 0 0 0 0,1-1-1 0 0,-1 1 1 0 0,0 0-1 0 0,0-1 1 0 0,1 1 0 0 0,-1 0-1 0 0,0-1 1 0 0,1 1 0 0 0,-1-1-1 0 0,1 1 1 0 0,-1-1-1 0 0,1 1 1 0 0,-1-1 0 0 0,1 1-1 0 0,-1-1 1 0 0,1 1-1 0 0,-1-1 1 0 0,1 0 0 0 0,-1 1-1 0 0,1-1 1 0 0,0 0-1 0 0,-1 0 1 0 0,1 1 0 0 0,0-1-1 0 0,-1 0 1 0 0,1 0 0 0 0,0 0-1 0 0,-1 0 1 0 0,1 0-1 0 0,0 0 1 0 0,-1 0 0 0 0,1 0-1 0 0,0 0 1 0 0,0 0-1 0 0,-1 0 1 0 0,1 0 0 0 0,0 0-1 0 0,-1-1 1 0 0,1 1-1 0 0,0-1 1 0 0,3 0-43 0 0,-1 0 0 0 0,1 0 0 0 0,-1-1 0 0 0,1 0 0 0 0,-1 1 0 0 0,6-5 0 0 0,6-6-177 0 0,-11 9 94 0 0,0 0-1 0 0,0 0 1 0 0,0 0 0 0 0,-1 0 0 0 0,0-1 0 0 0,5-5-1 0 0,-5 5 18 0 0,1 0-1 0 0,-1 0 0 0 0,1 1 1 0 0,5-5-1 0 0,-5 5 30 0 0,0 0 0 0 0,0-1 0 0 0,-1 0 0 0 0,6-6 0 0 0,5-8-68 0 0,-10 14 130 0 0,-1 0 1 0 0,1 0-1 0 0,-1 0 1 0 0,3-8-1 0 0,0 5 24 0 0,0 1 55 0 0,-8 4 90 0 0,1 1 6 0 0,-7 9 253 0 0,0-1 0 0 0,-15 11-1 0 0,5-4-126 0 0,-16 13 146 0 0,-18 15 350 0 0,-51 52 0 0 0,56-36 55 0 0,40-49-664 0 0,3-4-111 0 0,1 0 0 0 0,0 0-1 0 0,0 1 1 0 0,1 0 0 0 0,-3 7-1 0 0,16-12 8 0 0,-7-2-87 0 0,0 0 0 0 0,0 0 1 0 0,0 0-1 0 0,0-1 0 0 0,0 0 0 0 0,0 0 0 0 0,-1 0 0 0 0,1 0 0 0 0,4-3 1 0 0,30-27-429 0 0,-28 22 358 0 0,138-125-2077 0 0,-116 102 1900 0 0,-13 13 198 0 0,-2-4 159 0 0,-17 23 106 0 0,-16 13 201 0 0,-3 1-77 0 0,15-11-239 0 0,-1 1-1 0 0,1 0 1 0 0,1 0-1 0 0,-6 4 1 0 0,-44 53 1067 0 0,-84 125-1 0 0,87-105-1044 0 0,22-35-96 0 0,27-45 0 0 0,1 0 0 0 0,0 0 0 0 0,0 1 0 0 0,0-1 0 0 0,0 0 0 0 0,0 0 0 0 0,-1 0 0 0 0,1 0 0 0 0,0 0 0 0 0,0 0 0 0 0,0 1 0 0 0,0-1 0 0 0,0 0 0 0 0,0 0 0 0 0,0 0 0 0 0,0 0 0 0 0,0 1 0 0 0,0-1 0 0 0,-1 0 0 0 0,1 0 0 0 0,0 0 0 0 0,0 0 0 0 0,0 1 1 0 0,0-1-1 0 0,0 0 0 0 0,0 0 0 0 0,0 0 0 0 0,0 0 0 0 0,0 1 0 0 0,0-1 0 0 0,1 0 0 0 0,-1 0 0 0 0,0 0 0 0 0,0 0 0 0 0,0 1 0 0 0,0-1 0 0 0,0 0 0 0 0,0 0 0 0 0,0 0 0 0 0,0 0 0 0 0,0 0 0 0 0,0 1 0 0 0,1-1 0 0 0,-1 0 0 0 0,0 0 0 0 0,0 0 0 0 0,0 0 0 0 0,0 0 0 0 0,0 0 0 0 0,1 0 0 0 0,-1 0 0 0 0,0 1 0 0 0,0-1 0 0 0,0 0 0 0 0,0 0 0 0 0,1 0 0 0 0,-1 0 0 0 0,0 0 0 0 0,0 0 0 0 0,8-1-28 0 0,-8 1 22 0 0,4-1-83 0 0,1-1-1 0 0,-1 1 1 0 0,0-1 0 0 0,0 0 0 0 0,0 0 0 0 0,-1-1 0 0 0,7-4-1 0 0,22-23-611 0 0,-18 16 293 0 0,-1-1 0 0 0,19-27 0 0 0,-26 35 305 0 0,-1 0 0 0 0,1 0 0 0 0,0 0 0 0 0,8-6 1 0 0,-13 12 448 0 0,-2 2-210 0 0,-5 3-56 0 0,0 0 0 0 0,0 1-1 0 0,0 0 1 0 0,1 0 0 0 0,0 0-1 0 0,0 0 1 0 0,-8 12 0 0 0,-50 64 1158 0 0,30-42-835 0 0,20-26-176 0 0,-18 27-1 0 0,16-19-101 0 0,8-12-49 0 0,1 1 0 0 0,0 0 0 0 0,0 0 0 0 0,-5 14 1 0 0,3-8 9 0 0,7-14-73 0 0,0 0 0 0 0,0 1 0 0 0,-1-1 0 0 0,2 0 0 0 0,-1 1 0 0 0,0-1 0 0 0,0 1 0 0 0,1-1 0 0 0,-1 1 0 0 0,1-1 0 0 0,0 6 0 0 0,0-6-11 0 0,-2 9-18 0 0,3-11-4 0 0,1 0 1 0 0,-1 1 0 0 0,0-1 0 0 0,0 0 0 0 0,0 0 0 0 0,1 0 0 0 0,-1 0 0 0 0,0 0 0 0 0,0 0 0 0 0,3 0 0 0 0,3-3-34 0 0,0 1 0 0 0,0-1 0 0 0,0 0 0 0 0,0-1 0 0 0,0 1 0 0 0,-1-2 0 0 0,0 1 0 0 0,9-8 0 0 0,11-7 29 0 0,-11 9-298 0 0,16-16 0 0 0,-22 17 159 0 0,1 0 0 0 0,0 2 0 0 0,0-1 0 0 0,18-8 0 0 0,-33 25 226 0 0,-8 6 114 0 0,-58 50 379 0 0,-25 20-32 0 0,82-73-368 0 0,-14 16 0 0 0,-8 6 228 0 0,1 6 264 0 0,35-38-528 0 0,6 3-96 0 0,-5-4-31 0 0,0-1-1 0 0,0 0 1 0 0,0 0 0 0 0,1 0-1 0 0,-1 0 1 0 0,0 0 0 0 0,0-1-1 0 0,0 1 1 0 0,1 0 0 0 0,-1 0-1 0 0,0-1 1 0 0,0 1 0 0 0,0-1-1 0 0,2 0 1 0 0,19-12-258 0 0,-6 3 136 0 0,44-27-360 0 0,-8 11-28 0 0,-38 17 353 0 0,-13 9 156 0 0,0-1 0 0 0,-1 0 0 0 0,1 1 0 0 0,0-1 0 0 0,0 0 0 0 0,0 1-1 0 0,0-1 1 0 0,-1 1 0 0 0,1-1 0 0 0,0 1 0 0 0,0 0 0 0 0,0-1 0 0 0,0 1-1 0 0,0 0 1 0 0,2-1 0 0 0,-2 1 203 0 0,-18 12-84 0 0,11-5-17 0 0,-1 0 0 0 0,1-1 1 0 0,-12 8-1 0 0,-10 10 162 0 0,2-4-68 0 0,20-16-116 0 0,0 1-1 0 0,1-1 0 0 0,-11 12 0 0 0,14-14-47 0 0,0 0 0 0 0,0-1 0 0 0,0 1 0 0 0,0 0-1 0 0,0-1 1 0 0,-4 2 0 0 0,4-2-11 0 0,1 0 0 0 0,-1 0 0 0 0,0 0 0 0 0,1 0 0 0 0,-1 0 0 0 0,1 1 0 0 0,-1-1 0 0 0,1 0 0 0 0,0 1 0 0 0,0-1 0 0 0,-1 1 0 0 0,0 2 0 0 0,-3 1-14 0 0,-5 3 13 0 0,10-8-16 0 0,0 0 1 0 0,0 1 0 0 0,0-1-1 0 0,0 0 1 0 0,0 0 0 0 0,0 0-1 0 0,0 0 1 0 0,0 0-1 0 0,0 1 1 0 0,1-1 0 0 0,-1 0-1 0 0,0 0 1 0 0,0 0-1 0 0,0 0 1 0 0,0 0 0 0 0,0 1-1 0 0,1-1 1 0 0,-1 0 0 0 0,0 0-1 0 0,0 0 1 0 0,0 0-1 0 0,0 0 1 0 0,1 0 0 0 0,-1 0-1 0 0,0 0 1 0 0,0 0-1 0 0,0 0 1 0 0,0 0 0 0 0,1 0-1 0 0,-1 0 1 0 0,0 0 0 0 0,0 0-1 0 0,0 0 1 0 0,1 0-1 0 0,-1 0 1 0 0,0 0 0 0 0,0 0-1 0 0,0 0 1 0 0,1 0 0 0 0,9 0-334 0 0,-8-1 207 0 0,0 1 1 0 0,0-1 0 0 0,0 1-1 0 0,0-1 1 0 0,0 0-1 0 0,0 1 1 0 0,-1-1 0 0 0,1 0-1 0 0,0 0 1 0 0,0 0-1 0 0,-1-1 1 0 0,1 1 0 0 0,-1 0-1 0 0,1-1 1 0 0,-1 1-1 0 0,1-1 1 0 0,-1 1 0 0 0,2-4-1 0 0,-3 5 82 0 0,0-1-1 0 0,0 1 1 0 0,1 0-1 0 0,-1-1 1 0 0,0 1 0 0 0,0-1-1 0 0,0 1 1 0 0,1 0-1 0 0,-1-1 1 0 0,0 1-1 0 0,1 0 1 0 0,-1-1 0 0 0,0 1-1 0 0,0 0 1 0 0,1 0-1 0 0,-1-1 1 0 0,1 1-1 0 0,-1 0 1 0 0,0 0-1 0 0,1-1 1 0 0,-1 1 0 0 0,0 0-1 0 0,2 0 1 0 0,-2 0 7 0 0,0 0 0 0 0,0 0 0 0 0,1 0 0 0 0,-1-1 0 0 0,0 1 0 0 0,0 0 0 0 0,0 0 0 0 0,1 0 0 0 0,-1 0 0 0 0,0 0 0 0 0,0 0 1 0 0,0-1-1 0 0,1 1 0 0 0,-1 0 0 0 0,0 0 0 0 0,0 0 0 0 0,0 0 0 0 0,0-1 0 0 0,0 1 0 0 0,1 0 0 0 0,-1 0 0 0 0,0 0 0 0 0,0-1 0 0 0,0 1 1 0 0,0 0-1 0 0,0 0 0 0 0,0-1 0 0 0,0 1 0 0 0,0 0 0 0 0,0 0 0 0 0,0-1 0 0 0,0 1 0 0 0,0 0 0 0 0,0 0 0 0 0,0 0 0 0 0,0-1 0 0 0,0 1 0 0 0,0 0 1 0 0,0 0-1 0 0,0-1 0 0 0,0 1 0 0 0,0 0 0 0 0,-1 0 0 0 0,1 0 0 0 0,0-1 0 0 0,0 1 0 0 0,0 0 0 0 0,0 0 0 0 0,-1-2-559 0 0,1 1 0 0 0,0 0 0 0 0,-1 0 1 0 0,1 0-1 0 0,-1-1 0 0 0,1 1 0 0 0,-1 0 0 0 0,1 0 0 0 0,-1 0 0 0 0,0 0 0 0 0,0 0 0 0 0,1 0 0 0 0,-1 0 0 0 0,0 0 0 0 0,0 1 0 0 0,0-1 0 0 0,0 0 0 0 0,0 0 0 0 0,0 1 1 0 0,0-1-1 0 0,0 1 0 0 0,-1-1 0 0 0,-1 0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5327 0 0,'5'-3'7351'0'0,"-4"2"-7286"0"0,-1 0 0 0 0,0 0 1 0 0,0 0-1 0 0,1 0 0 0 0,-1 0 0 0 0,1-1 0 0 0,-1 1 1 0 0,1 0-1 0 0,-1 0 0 0 0,1 0 0 0 0,-1 0 0 0 0,1 0 1 0 0,0 0-1 0 0,1-1 0 0 0,6-10 590 0 0,-3 4-465 0 0,-1 0-36 0 0,8-4 180 0 0,-10 11-293 0 0,0 0 0 0 0,-1-1 0 0 0,1 1 1 0 0,0 0-1 0 0,-1-1 0 0 0,1 1 0 0 0,-1 0 1 0 0,1-1-1 0 0,-1 0 0 0 0,0 1 0 0 0,0-1 1 0 0,0 0-1 0 0,0 0 0 0 0,2-3 0 0 0,8-14 114 0 0,-6 10-91 0 0,-4 8-59 0 0,-1 1-1 0 0,1-1 0 0 0,-1 0 0 0 0,0 1 1 0 0,1-1-1 0 0,-1 0 0 0 0,0 1 0 0 0,1-1 0 0 0,-1 0 1 0 0,0 1-1 0 0,0-1 0 0 0,0 0 0 0 0,1 0 1 0 0,-1-1-1 0 0,6-10 49 0 0,-1 8 65 0 0,-4 4-114 0 0,-1 0-1 0 0,0 0 0 0 0,0 0 0 0 0,0 0 1 0 0,0 0-1 0 0,0 0 0 0 0,1 0 0 0 0,-1 0 1 0 0,0 0-1 0 0,0 0 0 0 0,0 0 0 0 0,0 0 1 0 0,0 0-1 0 0,0 0 0 0 0,1 0 0 0 0,-1 0 1 0 0,0 0-1 0 0,0 0 0 0 0,0 0 1 0 0,0 0-1 0 0,0 0 0 0 0,0-1 0 0 0,0 1 1 0 0,0 0-1 0 0,1 0 0 0 0,-1 0 0 0 0,0 0 1 0 0,0 0-1 0 0,0 0 0 0 0,0 0 0 0 0,0-1 1 0 0,0 1-1 0 0,0 0 0 0 0,0 0 0 0 0,0 0 1 0 0,0 0-1 0 0,0 0 0 0 0,0 0 1 0 0,0-1-1 0 0,0 1 0 0 0,0 0 0 0 0,0 0 1 0 0,0 0-1 0 0,0 0 0 0 0,0 0 0 0 0,0-1 1 0 0,0 1-1 0 0,0 0 0 0 0,0 0 0 0 0,0 0 1 0 0,0 0-1 0 0,0 0 0 0 0,0 0 0 0 0,-1 0 1 0 0,1-1-1 0 0,0 1 0 0 0,11-10 269 0 0,-10 10-264 0 0,0-1 0 0 0,-1 0 1 0 0,1 1-1 0 0,0-1 0 0 0,0 0 0 0 0,-1 1 0 0 0,1-1 0 0 0,-1 0 0 0 0,1 0 0 0 0,-1 0 0 0 0,1 1 1 0 0,-1-1-1 0 0,1 0 0 0 0,-1 0 0 0 0,0 0 0 0 0,1 0 0 0 0,-1 0 0 0 0,0 0 0 0 0,0 0 0 0 0,0 0 1 0 0,0 0-1 0 0,0 0 0 0 0,0 0 0 0 0,0-1 0 0 0,0 0 8 0 0,0 2-5 0 0,7-3 15 0 0,-7-1-26 0 0,-1 0 0 0 0,4 3-12 0 0,-6 0-24 0 0,3 2 72 0 0,2 0-33 0 0,11 7 9 0 0,-3 1-15 0 0,16 10 182 0 0,1 0 0 0 0,2-1 0 0 0,36 16-1 0 0,-25-12-73 0 0,-4 2-18 0 0,23 12 286 0 0,-20-6-309 0 0,-14-6 64 0 0,-15-13-87 0 0,-7-6 185 0 0,-2-4-213 0 0,-1-1-218 0 0,0-1 143 0 0,-1 0 0 0 0,1 1 0 0 0,0-1 1 0 0,-1 0-1 0 0,1 1 0 0 0,0-1 1 0 0,0 0-1 0 0,0 1 0 0 0,0-1 0 0 0,0 0 1 0 0,0 0-1 0 0,0 0 0 0 0,0 0-258 0 0,0 0-1 0 0,1 1 1 0 0,-1-1 0 0 0,0 0-1 0 0,0 1 1 0 0,1-1-1 0 0,-1 0 1 0 0,0 0 0 0 0,0 1-1 0 0,0-1 1 0 0,0 0-1 0 0,0 0 1 0 0,0 1-1 0 0,0-1 1 0 0,0 0 0 0 0,0 0-1 0 0,-1 1 1 0 0,1-1-1 0 0,0 0 1 0 0,0 0 0 0 0,-1 1-1 0 0,1-1 1 0 0,0 0-1 0 0,-1 1 1 0 0,1-1-1 0 0,-1 0 1 0 0,-15-23-7093 0 0,10 15 6477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3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48 9095 0 0,'0'0'700'0'0,"-2"0"-458"0"0,-27 18 1722 0 0,27-17-730 0 0,-1 3 422 0 0,2-2-693 0 0,7 1-999 0 0,4-1 108 0 0,0-1 0 0 0,0 1 0 0 0,0-2 0 0 0,11 1 0 0 0,4 0-35 0 0,104 4 330 0 0,-61-4-116 0 0,24-2 131 0 0,-3 2-371 0 0,-139 2 1788 0 0,-90-16-287 0 0,43 1-1188 0 0,61 9-306 0 0,0 2 1 0 0,1 1 0 0 0,-45 7-1 0 0,80-7-18 0 0,-1 0 1 0 0,1 0-1 0 0,-1 0 0 0 0,1 0 1 0 0,-1 0-1 0 0,1 0 0 0 0,-1 1 0 0 0,1-1 1 0 0,0 0-1 0 0,-1 0 0 0 0,1 0 1 0 0,-1 1-1 0 0,1-1 0 0 0,0 0 0 0 0,-1 1 1 0 0,1-1-1 0 0,0 0 0 0 0,-1 1 0 0 0,1-1 1 0 0,-1 1-1 0 0,1 0-5 0 0,-1-1-1 0 0,0 1 1 0 0,1 0 0 0 0,-1-1-1 0 0,0 1 1 0 0,0 0-1 0 0,1-1 1 0 0,-1 1 0 0 0,0-1-1 0 0,0 1 1 0 0,0-1 0 0 0,0 0-1 0 0,0 1 1 0 0,0-1 0 0 0,1 0-1 0 0,-1 0 1 0 0,0 1 0 0 0,-2-1-1 0 0,2 0-90 0 0,3 7-24 0 0,-1-6 98 0 0,0 1 0 0 0,0-1 0 0 0,0 0 0 0 0,0-1 0 0 0,0 1 0 0 0,0 0-1 0 0,0 0 1 0 0,0 0 0 0 0,0-1 0 0 0,1 1 0 0 0,-1 0 0 0 0,0-1 0 0 0,1 1 0 0 0,-1-1 0 0 0,0 0 0 0 0,1 1 0 0 0,-1-1-1 0 0,1 0 1 0 0,-1 0 0 0 0,0 0 0 0 0,3 0 0 0 0,33-4 6 0 0,-31 3-23 0 0,59-11-220 0 0,84-27-1 0 0,-89 26 171 0 0,-15 4-39 0 0,21 3 208 0 0,-59 6 118 0 0,-13 2-23 0 0,1 0-109 0 0,0-1 0 0 0,1 0 0 0 0,-1 1 0 0 0,-5 3 0 0 0,-12 4 132 0 0,-62 19 179 0 0,-31 7-214 0 0,39-15-131 0 0,44-10 82 0 0,-1-2 0 0 0,-1-1-1 0 0,-40 3 1 0 0,70-10-92 0 0,-12-1 9 0 0,16 1-32 0 0,0 0-1 0 0,0 0 1 0 0,0 0-1 0 0,0 0 1 0 0,-1 0 0 0 0,1 0-1 0 0,0 0 1 0 0,0 0-1 0 0,0 0 1 0 0,0 0-1 0 0,-1 0 1 0 0,1 0-1 0 0,0 0 1 0 0,0-1 0 0 0,0 1-1 0 0,0 0 1 0 0,0 0-1 0 0,-1 0 1 0 0,1 0-1 0 0,0 0 1 0 0,0 0-1 0 0,0-1 1 0 0,0 1 0 0 0,0 0-1 0 0,0 0 1 0 0,0 0-1 0 0,0 0 1 0 0,0-1-1 0 0,0 1 1 0 0,0 0-1 0 0,0 0 1 0 0,0 0 0 0 0,0 0-1 0 0,0-1 1 0 0,0 1-1 0 0,0 0 1 0 0,0 0-1 0 0,0 0 1 0 0,0 0 0 0 0,0-1-1 0 0,0 1 1 0 0,0 0-1 0 0,0 0 1 0 0,0 0-1 0 0,0 0 1 0 0,0-1-1 0 0,0 1 1 0 0,0 0 0 0 0,0 0-1 0 0,0 0 1 0 0,1 0-1 0 0,-1 0 1 0 0,0 0-1 0 0,0-1 1 0 0,5-4-146 0 0,-2 2 108 0 0,-1 1 1 0 0,1 0 0 0 0,0 0 0 0 0,0 0 0 0 0,0 0-1 0 0,1 0 1 0 0,-1 1 0 0 0,0-1 0 0 0,1 1 0 0 0,3-1-1 0 0,11-5-58 0 0,-6 2 81 0 0,1 1 0 0 0,-1 1-1 0 0,15-3 1 0 0,3-1 9 0 0,130-28-186 0 0,-146 31 165 0 0,36-8-102 0 0,75-8 1 0 0,-76 14 128 0 0,-23 3 157 0 0,48 0 1 0 0,-74 3-155 0 0,0 0 0 0 0,1 0 1 0 0,-1 0-1 0 0,0 0 0 0 0,0 0 0 0 0,1 0 0 0 0,-1 0 0 0 0,0 0 0 0 0,0 0 0 0 0,0 0 0 0 0,1 0 1 0 0,-1 0-1 0 0,0 0 0 0 0,0 1 0 0 0,1-1 0 0 0,-1 0 0 0 0,0 0 0 0 0,0 0 0 0 0,0 0 1 0 0,0 1-1 0 0,1-1 0 0 0,-1 0 0 0 0,0 0 0 0 0,0 0 0 0 0,0 1 0 0 0,0-1 0 0 0,0 0 0 0 0,0 0 1 0 0,0 0-1 0 0,0 1 0 0 0,1-1 0 0 0,-1 0 0 0 0,0 0 0 0 0,0 1 0 0 0,0-1 0 0 0,0 0 1 0 0,0 0-1 0 0,0 1 0 0 0,0-1 0 0 0,0 0 0 0 0,0 0 0 0 0,-1 1 0 0 0,1-1 0 0 0,0 0 0 0 0,0 0 1 0 0,0 1-1 0 0,0-1 0 0 0,0 0 0 0 0,0 0 0 0 0,0 0 0 0 0,-1 1 0 0 0,1-1 0 0 0,0 0 1 0 0,0 0-1 0 0,0 0 0 0 0,0 0 0 0 0,-1 1 0 0 0,1-1 0 0 0,0 0 0 0 0,0 0 0 0 0,0 0 0 0 0,-1 0 1 0 0,-4 6 36 0 0,-1 0 0 0 0,0 0 1 0 0,0-1-1 0 0,0 0 1 0 0,-1 0-1 0 0,1 0 0 0 0,-13 5 1 0 0,6-2 23 0 0,0-2 34 0 0,-26 11 1 0 0,-9 4 123 0 0,32-13-75 0 0,-21 7 0 0 0,-2 1 65 0 0,-4-2 19 0 0,22-8-159 0 0,10-3-5 0 0,11-3-66 0 0,0 0 0 0 0,0 0-1 0 0,0 0 1 0 0,0 0 0 0 0,0 0 0 0 0,0 0 0 0 0,0 0 0 0 0,0 0 0 0 0,0 0 0 0 0,0 0 0 0 0,1 0 0 0 0,-1 0 0 0 0,0 0 0 0 0,0 0 0 0 0,0 0-1 0 0,0 0 1 0 0,0 0 0 0 0,0 0 0 0 0,0 0 0 0 0,0-1 0 0 0,0 1 0 0 0,0 0 0 0 0,0 0 0 0 0,0 0 0 0 0,0 0 0 0 0,0 0 0 0 0,0 0 0 0 0,0 0-1 0 0,0 0 1 0 0,0 0 0 0 0,0 0 0 0 0,-1 0 0 0 0,1 0 0 0 0,0 0 0 0 0,0 0 0 0 0,0 0 0 0 0,0 0 0 0 0,0 0 0 0 0,0 0 0 0 0,0 0 0 0 0,0 0-1 0 0,0 0 1 0 0,0 0 0 0 0,0 0 0 0 0,0 0 0 0 0,18-7-198 0 0,244-40-716 0 0,-130 31 755 0 0,-32 5 126 0 0,100-24-1 0 0,-174 28 42 0 0,49-21 0 0 0,-69 24 105 0 0,-11 5 69 0 0,-12 3-18 0 0,-22 12 17 0 0,-1-2 0 0 0,-51 11 0 0 0,-29 11 233 0 0,38-11-157 0 0,136-46-658 0 0,-15 8 240 0 0,25-7-78 0 0,51-8-191 0 0,-69 14 266 0 0,6 0 62 0 0,-34 11 132 0 0,-1-1-1 0 0,0-1 1 0 0,-1 0 0 0 0,23-11-1 0 0,-53 11 206 0 0,-13 9-154 0 0,1 0 1 0 0,0 1 0 0 0,-26 10-1 0 0,-41 7 90 0 0,44-16-1963 0 0,28-4 425 0 0,17-2 821 0 0,4 0 189 0 0,19-6-1228 0 0,-12 4 488 0 0,-1 0 0 0 0,1 1 1 0 0,0 0-1 0 0,8-1 1 0 0,14-3-8098 0 0,-17 8 8110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5639 0 0,'0'0'436'0'0,"-2"-12"1134"0"0,-3 2-725 0 0,4 7-576 0 0,0 0 0 0 0,-1 1 1 0 0,1-1-1 0 0,-1 1 0 0 0,1-1 0 0 0,-1 1 0 0 0,0 0 1 0 0,0 0-1 0 0,0 0 0 0 0,-3-3 724 0 0,-3 6 1566 0 0,7 2-2464 0 0,1-1-1 0 0,-1 1 1 0 0,1 0 0 0 0,0-1 0 0 0,-1 1 0 0 0,1-1-1 0 0,1 1 1 0 0,-1 0 0 0 0,0-1 0 0 0,1 1-1 0 0,-1-1 1 0 0,1 1 0 0 0,0-1 0 0 0,1 5-1 0 0,3 2-6 0 0,0 0 0 0 0,8 13 0 0 0,-3-7 60 0 0,8 8-92 0 0,-14-19-51 0 0,0 1 0 0 0,-1-1-1 0 0,0 1 1 0 0,4 6 0 0 0,25 40 70 0 0,-30-48-79 0 0,0 1-1 0 0,0-1 1 0 0,0 0 0 0 0,1 0-1 0 0,-1 0 1 0 0,1-1 0 0 0,0 1-1 0 0,-1-1 1 0 0,1 1 0 0 0,0-1 0 0 0,0 0-1 0 0,7 3 1 0 0,-9-4-95 0 0,1-9-322 0 0,-1-3 170 0 0,-6-16-322 0 0,2 11-693 0 0,-7-21 0 0 0,8 31 847 0 0,1 0-1 0 0,0 0 1 0 0,-1-12 0 0 0,2 12 63 0 0,-1 0 1 0 0,1 1-1 0 0,-1-1 1 0 0,-4-10-1 0 0,-7-36-628 0 0,11 46 1043 0 0,-1-6 208 0 0,2 12-225 0 0,0 0-1 0 0,0 0 1 0 0,0 0-1 0 0,0-1 1 0 0,0 1-1 0 0,0 0 1 0 0,-1 0-1 0 0,1 0 1 0 0,0-1 0 0 0,0 1-1 0 0,0 0 1 0 0,0 0-1 0 0,0 0 1 0 0,0 0-1 0 0,0-1 1 0 0,0 1-1 0 0,0 0 1 0 0,0 0 0 0 0,-1 0-1 0 0,1 0 1 0 0,0-1-1 0 0,0 1 1 0 0,0 0-1 0 0,0 0 1 0 0,-1 0-1 0 0,1 0 1 0 0,0 0-1 0 0,0 0 1 0 0,0 0 0 0 0,0 0-1 0 0,-1-1 1 0 0,1 1-1 0 0,0 0 1 0 0,-1 0-1 0 0,1 1 24 0 0,0-1 0 0 0,-1 1 0 0 0,1 0-1 0 0,0-1 1 0 0,-1 1 0 0 0,1 0 0 0 0,0-1 0 0 0,0 1-1 0 0,-1 0 1 0 0,1-1 0 0 0,0 1 0 0 0,0 0-1 0 0,0-1 1 0 0,0 1 0 0 0,0 0 0 0 0,0 0-1 0 0,0-1 1 0 0,0 1 0 0 0,0 0 0 0 0,0-1 0 0 0,1 1-1 0 0,-1 0 1 0 0,0-1 0 0 0,0 1 0 0 0,1 0-1 0 0,-1-1 1 0 0,0 1 0 0 0,1 0 0 0 0,-1-1-1 0 0,1 1 1 0 0,2 7 443 0 0,-2-3-191 0 0,0 1 0 0 0,1-1 0 0 0,0 1 1 0 0,4 8-1 0 0,5 15 617 0 0,-8-22-755 0 0,-1 0 0 0 0,1-1-1 0 0,0 0 1 0 0,6 10 0 0 0,5 9 191 0 0,-7-12-288 0 0,1 0-1 0 0,15 21 1 0 0,4 6-27 0 0,-26-38-51 0 0,-1-1-7 0 0,1-1 0 0 0,-1 1 0 0 0,0-1 1 0 0,1 1-1 0 0,-1-1 0 0 0,0 0 0 0 0,1 1 1 0 0,-1-1-1 0 0,1 1 0 0 0,-1-1 0 0 0,0 0 0 0 0,1 1 1 0 0,-1-1-1 0 0,1 0 0 0 0,-1 1 0 0 0,1-1 1 0 0,-1 0-1 0 0,1 0 0 0 0,0 1 0 0 0,0-2-119 0 0,-1-1-1 0 0,0 1 1 0 0,0 0-1 0 0,0-1 1 0 0,0 1-1 0 0,0 0 1 0 0,0-1-1 0 0,-1 1 0 0 0,1-2 1 0 0,-3-9-501 0 0,2 7 260 0 0,-1 1 0 0 0,1-1 0 0 0,-1 1 1 0 0,1-1-1 0 0,-4-4 0 0 0,-3-7-737 0 0,7 13 837 0 0,0 0 0 0 0,0 0 0 0 0,-1 0-1 0 0,0 0 1 0 0,-3-4 0 0 0,-4-5-398 0 0,-4-4 632 0 0,9 11 229 0 0,-5-5 387 0 0,9 10-548 0 0,0 0 0 0 0,0 0 0 0 0,0 0-1 0 0,-1 0 1 0 0,1 0 0 0 0,0 0 0 0 0,0 0 0 0 0,0-1 0 0 0,0 1 0 0 0,-1 0 0 0 0,1 0 0 0 0,0 0-1 0 0,0 0 1 0 0,0 0 0 0 0,-1 0 0 0 0,1 0 0 0 0,0 0 0 0 0,0 0 0 0 0,0 0 0 0 0,0 0 0 0 0,-1 0-1 0 0,1 0 1 0 0,0 0 0 0 0,0 0 0 0 0,0 0 0 0 0,-1 0 0 0 0,1 0 0 0 0,0 0 0 0 0,0 1 0 0 0,0-1-1 0 0,0 0 1 0 0,-1 0 0 0 0,1 0 0 0 0,0 0 0 0 0,0 0 0 0 0,0 0 0 0 0,0 0 0 0 0,0 1 0 0 0,-1-1 0 0 0,1 0-1 0 0,0 0 1 0 0,0 0 0 0 0,0 0 0 0 0,0 1 0 0 0,0-1 0 0 0,0 0 0 0 0,0 0 0 0 0,0 0 0 0 0,0 0-1 0 0,0 1 1 0 0,1 3 183 0 0,0 0-1 0 0,0 0 0 0 0,1 0 0 0 0,-1-1 0 0 0,1 1 0 0 0,0 0 1 0 0,0-1-1 0 0,3 4 0 0 0,41 66 1831 0 0,-39-62-1864 0 0,-1 0-1 0 0,8 18 1 0 0,-1-1 10 0 0,44 108 497 0 0,-42-93-596 0 0,-9-33-231 0 0,-4-18-357 0 0,-3-18-200 0 0,-13-64-2328 0 0,12 71 2262 0 0,2 11 444 0 0,-1 1 1 0 0,0 0 0 0 0,0 0-1 0 0,0 0 1 0 0,-1 0 0 0 0,0 0 0 0 0,-1 0-1 0 0,-5-10 1 0 0,6 14 815 0 0,2 3-385 0 0,0 1 0 0 0,-1 0 0 0 0,1 0 0 0 0,0 0 0 0 0,0 0 0 0 0,0 0 0 0 0,0 0 0 0 0,0 0-1 0 0,0 0 1 0 0,0 0 0 0 0,1 0 0 0 0,-1 2 0 0 0,10 24 1956 0 0,23 44 0 0 0,-3-10-1175 0 0,-25-49-860 0 0,1-1-1 0 0,0 1 1 0 0,1-1 0 0 0,1 0-1 0 0,0-1 1 0 0,17 18-1 0 0,-16-15-12 0 0,-7-11-26 0 0,-1 0 1 0 0,0 0 0 0 0,0 0-1 0 0,1-1 1 0 0,0 1-1 0 0,-1 0 1 0 0,1-1-1 0 0,0 1 1 0 0,0-1-1 0 0,-1 1 1 0 0,1-1-1 0 0,0 0 1 0 0,0 0 0 0 0,1 0-1 0 0,-1 0 1 0 0,0 0-1 0 0,0 0 1 0 0,3 0-1 0 0,-3 0-2 0 0,0-1 0 0 0,0 0 0 0 0,0 0 0 0 0,-1 0 0 0 0,1 0 0 0 0,0 0 0 0 0,0-1 0 0 0,3 0 0 0 0,-4 1 0 0 0,9-4 14 0 0,-9 0-35 0 0,-1 3-33 0 0,1-2-50 0 0,0 0-1 0 0,0 0 1 0 0,0 0-1 0 0,-1 0 1 0 0,1 0-1 0 0,-1-1 1 0 0,0 1 0 0 0,0 0-1 0 0,0 0 1 0 0,0 0-1 0 0,0 0 1 0 0,-1 0 0 0 0,0 0-1 0 0,0-4 1 0 0,-2-9-678 0 0,2 13 560 0 0,0-1 0 0 0,0 1 0 0 0,0 0 0 0 0,0 0 0 0 0,-1 0 1 0 0,-2-5-1 0 0,-6-17-1196 0 0,9 22 1231 0 0,0-1-171 0 0,0 0 1 0 0,0 0 0 0 0,0 0-1 0 0,0 0 1 0 0,-1 0-1 0 0,1 0 1 0 0,-1 0 0 0 0,-3-4-1 0 0,-4-9-892 0 0,8 15 1177 0 0,0 0 1 0 0,0-1-1 0 0,0 1 1 0 0,0 0-1 0 0,-1 0 1 0 0,1 0-1 0 0,-3-3 1 0 0,1-1 270 0 0,3 6-173 0 0,0 0 0 0 0,0 0 0 0 0,0-1 0 0 0,0 1 0 0 0,0 0 0 0 0,0 0 0 0 0,0 0 0 0 0,0 0 0 0 0,0 0 0 0 0,0 0 0 0 0,0 0 0 0 0,0-1 0 0 0,0 1 0 0 0,0 0 0 0 0,-1 0 0 0 0,1 0 0 0 0,0 0 0 0 0,0 0 0 0 0,0 0 0 0 0,0 0 0 0 0,0 0 0 0 0,0 0 0 0 0,0-1 0 0 0,0 1 0 0 0,0 0 0 0 0,0 0 0 0 0,-1 0 0 0 0,1 0 0 0 0,0 0 0 0 0,0 0 0 0 0,0 0 0 0 0,0 0 0 0 0,0 0 0 0 0,0 0 0 0 0,0 0 0 0 0,0 0 0 0 0,-1 0 0 0 0,1 0 0 0 0,0 0 0 0 0,0 0 0 0 0,0 0 0 0 0,-1 0 539 0 0,1 3-175 0 0,1 0 1 0 0,0 0 0 0 0,-1 0-1 0 0,1 0 1 0 0,0 0 0 0 0,1-1-1 0 0,-1 1 1 0 0,0 0 0 0 0,1-1-1 0 0,3 5 1 0 0,5 11 590 0 0,-6-10-628 0 0,1-1 0 0 0,0 0 0 0 0,10 13 0 0 0,1-1 167 0 0,-9-11-351 0 0,-1-1 0 0 0,2 0 0 0 0,8 7 0 0 0,15 16 153 0 0,6 8 175 0 0,43 36 0 0 0,-77-72-482 0 0,0-1 0 0 0,0 1 0 0 0,0 0-1 0 0,0-1 1 0 0,0 1 0 0 0,0-1 0 0 0,5 1 0 0 0,-7-1-17 0 0,-1-1 1 0 0,1 0 0 0 0,0 0 0 0 0,-1 1 0 0 0,1-1 0 0 0,-1 0 0 0 0,1 0 0 0 0,-1 0 0 0 0,1 0 0 0 0,0 0-1 0 0,-1 0 1 0 0,1 0 0 0 0,-1 0 0 0 0,1 0 0 0 0,-1 0 0 0 0,1 0 0 0 0,0 0 0 0 0,-1-1 0 0 0,1 1 0 0 0,-1 0-1 0 0,1 0 1 0 0,-1 0 0 0 0,1-1 0 0 0,-1 1 0 0 0,1 0 0 0 0,-1-1 0 0 0,1 1 0 0 0,-1 0 0 0 0,0-1 0 0 0,1 1-1 0 0,-1-1 1 0 0,1 1 0 0 0,-1-1 0 0 0,0 1 0 0 0,1-1 0 0 0,-1 1 0 0 0,0-1 0 0 0,0 1 0 0 0,0-1 0 0 0,1 1-1 0 0,-1-1 1 0 0,0 1 0 0 0,0-1 0 0 0,0 0 0 0 0,0 1 0 0 0,0-1 0 0 0,0 1 0 0 0,0-1 0 0 0,0 0 0 0 0,0-12-219 0 0,0 8 21 0 0,-1 0 0 0 0,1 0 0 0 0,-1 0-1 0 0,-2-8 1 0 0,-3-7-672 0 0,4 9 356 0 0,-1 1 0 0 0,-1-1 0 0 0,0 0 0 0 0,-1 1 0 0 0,-10-17 0 0 0,8 16 203 0 0,4 7 133 0 0,1 0 0 0 0,-1 0-1 0 0,0 1 1 0 0,-5-6 0 0 0,5 6 153 0 0,3 3 222 0 0,0 5 135 0 0,1 1 0 0 0,-1-1 1 0 0,1 1-1 0 0,1-1 0 0 0,-1 1 1 0 0,1-1-1 0 0,0 1 0 0 0,3 6 1 0 0,4 4 196 0 0,13 19-1 0 0,-9-16-2 0 0,0 1-205 0 0,2-2 0 0 0,20 22 0 0 0,11 12-145 0 0,-33-36-128 0 0,0-1 0 0 0,18 16 0 0 0,-23-24-70 0 0,0-1 0 0 0,0 0 1 0 0,1 0-1 0 0,0 0 1 0 0,18 7-1 0 0,-24-12-31 0 0,-1 0 1 0 0,1 0-1 0 0,0-1 0 0 0,-1 1 1 0 0,1-1-1 0 0,4 1 0 0 0,-7-3 15 0 0,0 1 0 0 0,0 0 0 0 0,0 0 0 0 0,1-1 0 0 0,-1 1 0 0 0,0 0 0 0 0,-1 0 0 0 0,1-1 0 0 0,0-1 0 0 0,0 2-1 0 0,-2-7-281 0 0,0 1 0 0 0,-1-1 1 0 0,0 0-1 0 0,0 1 0 0 0,-1-1 0 0 0,-7-12 1 0 0,3 6-380 0 0,2 4 38 0 0,0 1 0 0 0,-11-12 0 0 0,-10-14-419 0 0,-34-52 1676 0 0,52 75 899 0 0,10 16-1349 0 0,-1-1 0 0 0,1 0 0 0 0,0 1 0 0 0,0-1 0 0 0,0 0 0 0 0,0 0 1 0 0,1 1-1 0 0,-1-1 0 0 0,1 0 0 0 0,0-1 0 0 0,3 5 0 0 0,0 0 163 0 0,2 1-1 0 0,12 11 1 0 0,58 45 848 0 0,-44-38-865 0 0,-1 1 0 0 0,38 41 0 0 0,-57-52-262 0 0,2 0 0 0 0,0-1 0 0 0,1-1 0 0 0,0-1 0 0 0,1 0 0 0 0,0-1 0 0 0,26 13 0 0 0,-27-22-321 0 0,-16-3 264 0 0,1 0 0 0 0,-1 0 0 0 0,0 0 0 0 0,1 0-1 0 0,-1 0 1 0 0,0 0 0 0 0,1 0 0 0 0,-1 0 0 0 0,0 0-1 0 0,0 0 1 0 0,1 0 0 0 0,-1 0 0 0 0,0-1 0 0 0,1 1-1 0 0,-1 0 1 0 0,0 0 0 0 0,0 0 0 0 0,1 0 0 0 0,-1 0-1 0 0,0-1 1 0 0,0 1 0 0 0,1 0 0 0 0,-1 0 0 0 0,0-1 0 0 0,0 1-1 0 0,0 0 1 0 0,1 0 0 0 0,-1-1 0 0 0,0 1 0 0 0,0 0-1 0 0,0 0 1 0 0,0-1 0 0 0,0 1 0 0 0,0 0 0 0 0,1-1-1 0 0,-1 1 1 0 0,0 0 0 0 0,0-1 0 0 0,0 1 0 0 0,0 0-1 0 0,0 0 1 0 0,0-1 0 0 0,0 1 0 0 0,-1-11-862 0 0,1 10 754 0 0,0-1 0 0 0,0 1-1 0 0,-1 0 1 0 0,1-1 0 0 0,0 1 0 0 0,-1-1 0 0 0,1 1-1 0 0,0-1 1 0 0,-1 1 0 0 0,0-2 0 0 0,-3-4-940 0 0,0 0 1 0 0,1 0-1 0 0,-5-15 0 0 0,7 17 74 0 0,-1 1-1 0 0,0-1 1 0 0,-1 1-1 0 0,1-1 1 0 0,-6-7-1 0 0,1 2-503 0 0,-2-5 615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0,'48'65'1711'0'0,"-24"-36"-513"0"0,-15-18-728 0 0,0 0 0 0 0,12 11 0 0 0,216 165 2211 0 0,-237-187-2682 0 0,44 29 323 0 0,-39-26-453 0 0,0-1 0 0 0,1 1 1 0 0,-1-1-1 0 0,0 0 0 0 0,1 0 0 0 0,9 1 1 0 0,-14-3-421 0 0,-1-1 267 0 0,0-1 0 0 0,0 1 0 0 0,0-1 0 0 0,0 0 1 0 0,0 1-1 0 0,-1-1 0 0 0,1 1 0 0 0,0-1 0 0 0,-1 1 0 0 0,0-2 0 0 0,-6-10-2132 0 0,-1 1 0 0 0,0 0 0 0 0,-15-17 0 0 0,9 12 524 0 0,-1-1 1108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3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10967 0 0,'4'2'171'0'0,"-1"-1"-81"0"0,1 1 1 0 0,-1 0 0 0 0,0 0-1 0 0,0 0 1 0 0,0 0 0 0 0,0 0 0 0 0,0 1-1 0 0,-1-1 1 0 0,1 1 0 0 0,2 3-1 0 0,8 9 293 0 0,0-1 0 0 0,1-1 0 0 0,1 0 0 0 0,23 16 0 0 0,-20-15-146 0 0,232 167 2458 0 0,-216-158-2598 0 0,1-2-1 0 0,1-1 1 0 0,55 21 0 0 0,-91-41-127 0 0,1 1 0 0 0,0-1 0 0 0,0 0 0 0 0,-1 1 0 0 0,1-1 1 0 0,0 0-1 0 0,0 0 0 0 0,0 0 0 0 0,0 0 0 0 0,0 0 0 0 0,-1 0 1 0 0,1 0-1 0 0,0 0 0 0 0,0 0 0 0 0,0 0 0 0 0,0 0 1 0 0,-1 0-1 0 0,1-1 0 0 0,1 1 0 0 0,-2-1-23 0 0,1 1 1 0 0,-1 0-1 0 0,0-1 0 0 0,0 1 1 0 0,1-1-1 0 0,-1 1 1 0 0,0 0-1 0 0,0-1 0 0 0,0 1 1 0 0,1-1-1 0 0,-1 1 0 0 0,0-1 1 0 0,0 1-1 0 0,0-1 0 0 0,0 1 1 0 0,0-1-1 0 0,0 1 1 0 0,0-1-1 0 0,0 1 0 0 0,0-1 1 0 0,0 1-1 0 0,0-1 0 0 0,-1 0 1 0 0,0-3-245 0 0,0 1 0 0 0,0-1 0 0 0,-1 0 1 0 0,0 1-1 0 0,0-1 0 0 0,-3-5 0 0 0,-11-10-861 0 0,0 1-1 0 0,-2 0 1 0 0,-30-24 0 0 0,-7-7 767 0 0,35 30 461 0 0,-25-16-1 0 0,-16-13 1100 0 0,52 41 91 0 0,11 12 350 0 0,13 14-432 0 0,7 4-549 0 0,-14-14-390 0 0,1 0 0 0 0,11 9 0 0 0,-1-3-25 0 0,7 5 144 0 0,28 16-1 0 0,73 45 475 0 0,-46-28-300 0 0,-40-24-229 0 0,-26-18-176 0 0,0 0 1 0 0,18 9-1 0 0,-32-19-133 0 0,0-1 0 0 0,0 1 0 0 0,0-1 0 0 0,0 0 1 0 0,-1 1-1 0 0,1-1 0 0 0,0 0 0 0 0,0 1 0 0 0,0-1 0 0 0,0 0 0 0 0,0 0 0 0 0,0 0 0 0 0,0 0 0 0 0,0 0 0 0 0,0 0 0 0 0,0 0 0 0 0,0-1 0 0 0,0 1 0 0 0,0 0 0 0 0,0 0 0 0 0,0-1 1 0 0,0 1-1 0 0,0 0 0 0 0,0-1 0 0 0,0 1 0 0 0,-1-1 0 0 0,2-1 0 0 0,-1 2-3 0 0,-1-1 1 0 0,1 0-1 0 0,-1 0 1 0 0,1 1-1 0 0,-1-1 1 0 0,0 0-1 0 0,1 0 1 0 0,-1 0-1 0 0,0 0 1 0 0,0 0-1 0 0,0 1 1 0 0,0-1-1 0 0,0 0 1 0 0,0 0-1 0 0,0 0 1 0 0,0 0-1 0 0,0 0 1 0 0,0 0-1 0 0,0 0 1 0 0,-1 1-1 0 0,1-1 1 0 0,0 0-1 0 0,0 0 1 0 0,-1 0-1 0 0,1 1 1 0 0,-1-1-1 0 0,1 0 1 0 0,-1 0-1 0 0,1 1 1 0 0,-1-1-1 0 0,0 0 1 0 0,-1-2-32 0 0,-1 0-65 0 0,1-1 0 0 0,-1 1 0 0 0,1-1 1 0 0,0 0-1 0 0,0 0 0 0 0,-2-4 0 0 0,2 3-34 0 0,0 0-1 0 0,-1 1 0 0 0,0-1 0 0 0,0 1 1 0 0,0 0-1 0 0,0 0 0 0 0,-6-6 1 0 0,-31-25-809 0 0,30 27 681 0 0,-23-21-297 0 0,18 15 527 0 0,0 1 0 0 0,0 1 0 0 0,-31-19 0 0 0,33 22 214 0 0,4 4 436 0 0,15 15-75 0 0,2-1-401 0 0,0-1-1 0 0,1 1 0 0 0,-1-1 0 0 0,2-1 1 0 0,16 11-1 0 0,-7-4 14 0 0,-5-4-57 0 0,47 34 622 0 0,91 51 0 0 0,-44-42-198 0 0,-108-53-519 0 0,0 1 0 0 0,0-1 0 0 0,1 0 0 0 0,-1 0 0 0 0,0 0 0 0 0,0 1 0 0 0,0-1 1 0 0,1 0-1 0 0,-1 0 0 0 0,0 0 0 0 0,1 0 0 0 0,-1 0 0 0 0,0 0 0 0 0,0 0 0 0 0,1 0 0 0 0,-1 0 0 0 0,0 0 0 0 0,0 0 0 0 0,1 0 0 0 0,-1 0 0 0 0,0 0 0 0 0,1 0 0 0 0,-1 0 0 0 0,0 0 0 0 0,0 0 0 0 0,1 0 0 0 0,-1 0 0 0 0,0 0 0 0 0,1 0 0 0 0,-1 0 0 0 0,0 0 0 0 0,0-1 0 0 0,0 1 0 0 0,1 0 0 0 0,-1 0 0 0 0,0 0 1 0 0,0-1-1 0 0,1 1 0 0 0,-1 0 0 0 0,0 0 0 0 0,0 0 0 0 0,0-1 0 0 0,0 1 0 0 0,0 0 0 0 0,1 0 0 0 0,-1-1 0 0 0,0 1 0 0 0,0 0 0 0 0,0 0 0 0 0,0-1 0 0 0,0 1 0 0 0,0 0 0 0 0,0-1 0 0 0,0 1 0 0 0,0 0 0 0 0,0 0 0 0 0,0-1 0 0 0,0 1 0 0 0,0 0 0 0 0,0-1 0 0 0,0 1 0 0 0,0 0 0 0 0,0 0 0 0 0,0-1 1 0 0,-1 1-1 0 0,-5-21-276 0 0,6 20 263 0 0,-8-13-402 0 0,0 0 1 0 0,0 0 0 0 0,-1 0-1 0 0,-1 1 1 0 0,0 1 0 0 0,-24-23-1 0 0,-6-8-626 0 0,-1 1 121 0 0,-4-6 850 0 0,44 48 502 0 0,2 0-369 0 0,-1 1-1 0 0,1 0 0 0 0,-1-1 1 0 0,1 1-1 0 0,-1 0 0 0 0,0 0 1 0 0,1 0-1 0 0,-1-1 0 0 0,0 1 1 0 0,1 0-1 0 0,-1 0 1 0 0,0 0-1 0 0,0 0 0 0 0,0 1 1 0 0,1 1 22 0 0,-1 0 1 0 0,1 0-1 0 0,0 0 1 0 0,0 0-1 0 0,1 0 1 0 0,-1 0-1 0 0,0 0 1 0 0,1 0-1 0 0,0 0 1 0 0,0-1 0 0 0,0 1-1 0 0,0 0 1 0 0,4 3-1 0 0,6 9 170 0 0,44 49 35 0 0,-33-35-252 0 0,9 11-8 0 0,-14-16-249 0 0,-12-17-144 0 0,-1 0 0 0 0,0 0 0 0 0,7 13 0 0 0,-8-12 189 0 0,5 12-2939 0 0,-7-15 1255 0 0,-1 0-1 0 0,1 0 0 0 0,-1 0 0 0 0,1 7 0 0 0,-1-5 777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6159 0 0,'6'-1'374'0'0,"-6"1"-337"0"0,0 0 0 0 0,0 0 0 0 0,0-1 1 0 0,0 1-1 0 0,0 0 0 0 0,0 0 0 0 0,1 0 0 0 0,-1 0 0 0 0,0 0 0 0 0,0 0 0 0 0,0 0 0 0 0,0 0 0 0 0,1 0 0 0 0,-1 0 0 0 0,0 0 0 0 0,0-1 0 0 0,0 1 0 0 0,1 0 0 0 0,-1 0 0 0 0,0 0 0 0 0,0 0 0 0 0,0 0 0 0 0,0 1 0 0 0,1-1 0 0 0,-1 0 0 0 0,0 0 0 0 0,0 0 0 0 0,0 0 0 0 0,0 0 0 0 0,1 0 0 0 0,-1 0 1 0 0,0 0-1 0 0,0 0 0 0 0,0 0 0 0 0,0 0 0 0 0,0 1 0 0 0,1-1 0 0 0,-1 0 0 0 0,0 0 0 0 0,0 0 0 0 0,0 0 0 0 0,0 0 0 0 0,0 1 0 0 0,0-1 0 0 0,0 0 0 0 0,0 0 0 0 0,1 0 0 0 0,-1 0 0 0 0,0 1 0 0 0,0-1 0 0 0,0 0 0 0 0,0 0 0 0 0,0 0 0 0 0,0 0 0 0 0,0 1 0 0 0,1-1 77 0 0,0 0 0 0 0,0 0 0 0 0,0 0 0 0 0,1 0 0 0 0,-1 0-1 0 0,0 0 1 0 0,0 0 0 0 0,0 0 0 0 0,1-1 0 0 0,-1 1 0 0 0,0 0-1 0 0,2-2 1 0 0,-1 1-69 0 0,0 0 11 0 0,0-1-1 0 0,1 1 1 0 0,-1 0-1 0 0,0 0 1 0 0,1 0-1 0 0,-1 0 0 0 0,1 0 1 0 0,3 0-1 0 0,-3 2 15 0 0,-1-1 60 0 0,0 0 0 0 0,0 1 1 0 0,0-1-1 0 0,0 1 0 0 0,0 0 0 0 0,0-1 0 0 0,0 1 0 0 0,0 0 0 0 0,0 0 0 0 0,0 1 0 0 0,0-1 0 0 0,-1 0 1 0 0,1 0-1 0 0,-1 1 0 0 0,1-1 0 0 0,-1 1 0 0 0,1 0 0 0 0,-1-1 0 0 0,2 4 0 0 0,5 8 231 0 0,-7-12-341 0 0,0 1 1 0 0,0-1 0 0 0,0 1 0 0 0,0 0 0 0 0,0-1-1 0 0,-1 1 1 0 0,1 0 0 0 0,0 0 0 0 0,-1 1-1 0 0,13 40 708 0 0,2 2 168 0 0,-15-43-853 0 0,1 0-1 0 0,0 0 1 0 0,-1 0-1 0 0,1 0 1 0 0,0 0-1 0 0,0-1 1 0 0,2 4-1 0 0,1 0 58 0 0,-4-4-4 0 0,-1-13 43 0 0,1 6-244 0 0,-1 0 0 0 0,0 0 0 0 0,0 0 0 0 0,-1 1 1 0 0,-4-12-1 0 0,-2-6-406 0 0,-14-55-1492 0 0,12 51 1316 0 0,8 23 579 0 0,0-1 0 0 0,1 0 0 0 0,-1 1 0 0 0,1-1-1 0 0,-1-6 1 0 0,1 9 107 0 0,1-1 0 0 0,-1 1 0 0 0,1 0 0 0 0,-1-1 0 0 0,0 1 0 0 0,0 0 0 0 0,0-1 0 0 0,-3-3 0 0 0,3 5 10 0 0,1 0-1 0 0,-1 1 1 0 0,1-1-1 0 0,-1 0 1 0 0,0 0-1 0 0,1 1 1 0 0,-1-1-1 0 0,0 0 1 0 0,1 1 0 0 0,-1-1-1 0 0,0 1 1 0 0,0-1-1 0 0,0 1 1 0 0,1-1-1 0 0,-1 1 1 0 0,0 0-1 0 0,0-1 1 0 0,0 1-1 0 0,0 0 1 0 0,0 0-1 0 0,0 0 1 0 0,0 0-1 0 0,0 0 1 0 0,-1 0-1 0 0,1 0 52 0 0,1 0 0 0 0,-1 0-1 0 0,0 1 1 0 0,1-1 0 0 0,-1 0-1 0 0,1 1 1 0 0,-1-1 0 0 0,0 1 0 0 0,1-1-1 0 0,-1 1 1 0 0,1-1 0 0 0,-1 1-1 0 0,1-1 1 0 0,-1 1 0 0 0,1-1-1 0 0,0 1 1 0 0,-1 0 0 0 0,1-1-1 0 0,0 1 1 0 0,-1-1 0 0 0,1 1 0 0 0,0 0-1 0 0,0 0 1 0 0,-4 20 1058 0 0,2-9-525 0 0,2-8-473 0 0,0-1-1 0 0,-1 1 1 0 0,1 0 0 0 0,1 0-1 0 0,-1 0 1 0 0,1 0-1 0 0,-1 0 1 0 0,1 0 0 0 0,1 4-1 0 0,1 3 101 0 0,-2-8-162 0 0,0 1-1 0 0,1-1 1 0 0,-1 1 0 0 0,1-1-1 0 0,0 0 1 0 0,3 5 0 0 0,6 13 129 0 0,-2 2-59 0 0,2-1 1 0 0,0 0-1 0 0,29 39 0 0 0,-40-60-124 0 0,1 0 0 0 0,0-1 1 0 0,0 1-1 0 0,0 0 0 0 0,-1-1 0 0 0,1 1 0 0 0,0 0 0 0 0,0-1 0 0 0,0 1 0 0 0,0-1 0 0 0,0 0 0 0 0,2 1 1 0 0,-3-1-6 0 0,1 1 1 0 0,-1-1-1 0 0,0 0 1 0 0,0 0 0 0 0,0 0-1 0 0,1 0 1 0 0,-1 0 0 0 0,0 0-1 0 0,0 0 1 0 0,0 0 0 0 0,1 0-1 0 0,-1 0 1 0 0,0 0-1 0 0,0 0 1 0 0,1 0 0 0 0,-1 0-1 0 0,0 0 1 0 0,0 0 0 0 0,0 0-1 0 0,1 0 1 0 0,-1 0 0 0 0,0-1-1 0 0,0 1 1 0 0,0 0-1 0 0,1 0 1 0 0,-1 0 0 0 0,0 0-1 0 0,0 0 1 0 0,0 0 0 0 0,0-1-1 0 0,0 1 1 0 0,1 0 0 0 0,-1 0-1 0 0,0 0 1 0 0,0 0-1 0 0,0-1 1 0 0,0 1 0 0 0,0 0-1 0 0,0 0 1 0 0,0 0 0 0 0,1-1-1 0 0,-1 1 1 0 0,0 0-1 0 0,0 0 1 0 0,0-1 0 0 0,0 1-1 0 0,0 0 1 0 0,0-1 0 0 0,-1-6-120 0 0,-3-5-36 0 0,1 4-88 0 0,0 1 0 0 0,0-1 0 0 0,-6-11 0 0 0,-1 2-122 0 0,7 12 276 0 0,0-1 0 0 0,0 1 0 0 0,-1 0 0 0 0,-3-4 0 0 0,0 0-52 0 0,6 8 120 0 0,0-1 0 0 0,0 1 0 0 0,0 0 1 0 0,0-1-1 0 0,0 1 0 0 0,0 0 0 0 0,0 0 0 0 0,-1-1 0 0 0,1 1 0 0 0,0 0 0 0 0,-1 0 0 0 0,1 0 0 0 0,-1 1 1 0 0,0-1-1 0 0,1 0 0 0 0,-1 1 0 0 0,1-1 0 0 0,-1 1 0 0 0,0-1 0 0 0,0 1 0 0 0,-2-1 0 0 0,4 2 22 0 0,-1-1 0 0 0,1 0 0 0 0,-1 0 0 0 0,0 0 0 0 0,1 1 0 0 0,-1-1 0 0 0,1 0 0 0 0,-1 1 0 0 0,1-1 0 0 0,-1 0 0 0 0,1 1 0 0 0,-1-1 0 0 0,1 1 0 0 0,-1-1 0 0 0,1 0 0 0 0,0 1 0 0 0,-1-1 0 0 0,1 1 0 0 0,0 0 0 0 0,-1-1 0 0 0,1 1 0 0 0,0-1 0 0 0,0 1 0 0 0,-1-1 0 0 0,1 1 0 0 0,0 0 0 0 0,0 0 0 0 0,0-1 0 0 0,0 4 28 0 0,0 0 0 0 0,0-1 0 0 0,0 1 0 0 0,1-1-1 0 0,0 1 1 0 0,-1-1 0 0 0,1 1 0 0 0,1-1 0 0 0,-1 1 0 0 0,3 3-1 0 0,1 8 166 0 0,-2-2 410 0 0,2 24 0 0 0,3 9 54 0 0,14 67-33 0 0,17 72 54 0 0,-35-166-605 0 0,10 26 0 0 0,-13-44-69 0 0,-1-1-17 0 0,0 0 0 0 0,0 0 0 0 0,0 0 1 0 0,0 0-1 0 0,0 0 0 0 0,0 0 1 0 0,0 0-1 0 0,0 0 0 0 0,0 0 1 0 0,0 0-1 0 0,0 0 0 0 0,0 0 1 0 0,0 0-1 0 0,0 0 0 0 0,0 0 1 0 0,1 0-1 0 0,-1 0 0 0 0,0 0 1 0 0,0 0-1 0 0,0 0 0 0 0,0 0 0 0 0,0 0 1 0 0,0 0-1 0 0,0 0 0 0 0,0 0 1 0 0,0 0-1 0 0,0 0 0 0 0,0 0 1 0 0,0 0-1 0 0,0 0 0 0 0,0 0 1 0 0,0 0-1 0 0,0 0 0 0 0,0 0 1 0 0,0-9-276 0 0,-5-16-106 0 0,-30-85-1246 0 0,26 84 1247 0 0,3 9 20 0 0,0 1 0 0 0,-12-21 0 0 0,2 3-81 0 0,10 22 309 0 0,-12-20 0 0 0,10 18 65 0 0,7 12 81 0 0,0 1-1 0 0,1-1 0 0 0,-1 0 1 0 0,0 1-1 0 0,0-1 1 0 0,-1 1-1 0 0,1-1 0 0 0,0 1 1 0 0,0 0-1 0 0,-1-1 1 0 0,1 1-1 0 0,0 0 0 0 0,-1 0 1 0 0,0 0-1 0 0,1 0 1 0 0,-1 0-1 0 0,1 0 0 0 0,-1 1 1 0 0,-3-2-1 0 0,4 2 163 0 0,-2 8 246 0 0,3-8-396 0 0,-1 1 0 0 0,1-1-1 0 0,0 1 1 0 0,-1-1 0 0 0,1 1 0 0 0,0-1-1 0 0,0 1 1 0 0,-1-1 0 0 0,1 1-1 0 0,0 0 1 0 0,0-1 0 0 0,0 1-1 0 0,0-1 1 0 0,0 1 0 0 0,0 0 0 0 0,0-1-1 0 0,0 1 1 0 0,0 0 0 0 0,25 137 2453 0 0,-22-124-2279 0 0,1 0-1 0 0,4 13 1 0 0,5 16 165 0 0,20 67 256 0 0,-10-41-420 0 0,-7-21-104 0 0,20 44-68 0 0,-28-75-13 0 0,3-1-22 0 0,-9-34-879 0 0,-36-94-1796 0 0,21 65 1793 0 0,9 30 352 0 0,-12-32-1 0 0,6 25 182 0 0,7 16 380 0 0,0 0 0 0 0,0 0 1 0 0,-1 1-1 0 0,0 0 0 0 0,-7-10 1 0 0,2 3 98 0 0,8 12-80 0 0,0 1 0 0 0,0-1 0 0 0,0 0-1 0 0,0 1 1 0 0,0-1 0 0 0,0 1 0 0 0,-1 0-1 0 0,1-1 1 0 0,0 1 0 0 0,-1 0 0 0 0,1 0-1 0 0,-1 0 1 0 0,1 0 0 0 0,-1 0 0 0 0,0 0-1 0 0,1 0 1 0 0,-3 0 0 0 0,3 1 19 0 0,0 1-1 0 0,0 0 1 0 0,-1-1 0 0 0,1 1-1 0 0,0 0 1 0 0,0 0-1 0 0,0 0 1 0 0,1 0 0 0 0,-1 0-1 0 0,0 0 1 0 0,0 0 0 0 0,0 2-1 0 0,0-2 6 0 0,0 1-1 0 0,0 0 1 0 0,1 0 0 0 0,-1-1-1 0 0,1 1 1 0 0,0 0-1 0 0,-1 0 1 0 0,1 0 0 0 0,0-1-1 0 0,0 3 1 0 0,-2 13 480 0 0,0-13-429 0 0,1 1-1 0 0,1-1 1 0 0,-1 1-1 0 0,0 0 0 0 0,1-1 1 0 0,0 1-1 0 0,0-1 1 0 0,1 1-1 0 0,-1 0 1 0 0,1-1-1 0 0,1 5 1 0 0,-1-3-35 0 0,-1-1 0 0 0,1 0 0 0 0,-1 0 1 0 0,0 1-1 0 0,-2 7 0 0 0,2-8-1 0 0,-1 1 0 0 0,1 0 0 0 0,0 0 0 0 0,1 8 0 0 0,16 71 575 0 0,-14-64-461 0 0,9 25-1 0 0,1 10 18 0 0,6 24 73 0 0,-6-29-100 0 0,18 54-62 0 0,-14-62-112 0 0,-16-36-16 0 0,-1-6-68 0 0,-1-2-32 0 0,-1-5 5 0 0,-1-1 1 0 0,1 1-1 0 0,-2-13 0 0 0,-4-15-335 0 0,0 13 86 0 0,1 0 0 0 0,-4-28 0 0 0,7 32-16 0 0,-9-26 0 0 0,6 26 79 0 0,-3-22 1 0 0,8 31 198 0 0,0 0 1 0 0,-7-15 0 0 0,6 17 43 0 0,0-1 0 0 0,0 0 0 0 0,-2-12 0 0 0,5 18 50 0 0,0 0 0 0 0,0 0-1 0 0,0 0 0 0 0,0 0 1 0 0,-1 0-1 0 0,1 0 0 0 0,-1-1 0 0 0,1 1 1 0 0,-1 0-1 0 0,1 0 0 0 0,-1 0 1 0 0,1 1-1 0 0,-1-1 0 0 0,0 0 1 0 0,1 0-1 0 0,-1 0 0 0 0,0 0 0 0 0,0 1 1 0 0,0-1-1 0 0,0 0 0 0 0,0 1 1 0 0,0-1-1 0 0,0 1 0 0 0,-1-2 1 0 0,1 2 5 0 0,1 0 1 0 0,0 0 0 0 0,-1 0-1 0 0,1 0 1 0 0,0 0 0 0 0,0 0-1 0 0,-1 0 1 0 0,1 0 0 0 0,0 0-1 0 0,0 1 1 0 0,-1-1 0 0 0,1 0-1 0 0,0 0 1 0 0,0 0 0 0 0,-1 0-1 0 0,1 0 1 0 0,0 0 0 0 0,0 1 0 0 0,0-1-1 0 0,-1 0 1 0 0,1 0 0 0 0,0 0-1 0 0,0 1 1 0 0,0-1 0 0 0,0 0-1 0 0,-1 0 1 0 0,1 1 0 0 0,0-1-1 0 0,0 0 1 0 0,0 0 0 0 0,0 1-1 0 0,0-1 1 0 0,0 0 0 0 0,0 0-1 0 0,0 1 1 0 0,0-1 0 0 0,-3 10 94 0 0,5 36 732 0 0,-2-41-723 0 0,1 1-1 0 0,-1-1 0 0 0,1 0 0 0 0,2 8 1 0 0,-1-8 14 0 0,-1 1 1 0 0,1 0 0 0 0,-1 9-1 0 0,-1-2 73 0 0,1 0 0 0 0,0 1-1 0 0,1-1 1 0 0,4 16 0 0 0,5 22 284 0 0,2 7-67 0 0,18 54 81 0 0,-2-4-296 0 0,-23-80-170 0 0,-5-24-14 0 0,0 1 0 0 0,0 0 0 0 0,0-1-1 0 0,1 1 1 0 0,4 8 0 0 0,-12-21-262 0 0,0-2 23 0 0,0-1 0 0 0,-7-17 0 0 0,-3-5-92 0 0,12 25 210 0 0,0 0-1 0 0,0 0 0 0 0,-4-14 0 0 0,-3-6-175 0 0,9 24 246 0 0,0 0-1 0 0,0 0 1 0 0,0-1 0 0 0,1 1 0 0 0,0-1-1 0 0,-1-4 1 0 0,2 9 41 0 0,-1-2 0 0 0,1 1 0 0 0,0-1 0 0 0,0 1 0 0 0,-1-1 0 0 0,1 1 0 0 0,-1 0 0 0 0,1-1 0 0 0,-1 1 0 0 0,0 0 0 0 0,1 0 0 0 0,-1-1 0 0 0,0 1 0 0 0,0 0 0 0 0,0 0 0 0 0,0 0 0 0 0,0 0 0 0 0,0 0 0 0 0,-2-1 0 0 0,-3 31 32 0 0,7-20 168 0 0,-1-1 0 0 0,-1 17 0 0 0,1-19-74 0 0,-1 0-1 0 0,2 0 0 0 0,0 10 1 0 0,1 15 284 0 0,-1-24-311 0 0,-1 1 0 0 0,1 0 0 0 0,1 7-1 0 0,2 21 171 0 0,-4-27-200 0 0,1-1-1 0 0,0 0 0 0 0,2 10 1 0 0,3 15 89 0 0,-5-25-122 0 0,0 0-1 0 0,4 14 1 0 0,3 13 17 0 0,-2-18-53 0 0,0-2 0 0 0,-6-10 0 0 0,-5-32-201 0 0,2 19 77 0 0,0-1-1 0 0,1 0 1 0 0,-3-12 0 0 0,4 11-41 0 0,-2 0 1 0 0,-3-11-1 0 0,-17-61-763 0 0,19 63 734 0 0,4 17 188 0 0,0 0 1 0 0,-1 1-1 0 0,1-1 0 0 0,0 0 1 0 0,-1 1-1 0 0,1-1 0 0 0,-1 0 1 0 0,1 1-1 0 0,-1-1 0 0 0,0 1 1 0 0,1-1-1 0 0,-1 1 0 0 0,0-1 1 0 0,0 1-1 0 0,0 0 1 0 0,-1-1-1 0 0,0 0 0 0 0,2 1 6 0 0,0 1 0 0 0,-1 0 0 0 0,1 0 0 0 0,0 0 0 0 0,0 0 0 0 0,0-1 0 0 0,0 1 0 0 0,0 0 0 0 0,-1 0 0 0 0,1 0 0 0 0,0 0 0 0 0,0 0 0 0 0,0 0 0 0 0,-1-1 0 0 0,1 1 0 0 0,0 0 0 0 0,0 0 0 0 0,0 0 0 0 0,-1 0 0 0 0,1 0 0 0 0,0 0 0 0 0,0 0 0 0 0,-1 0 0 0 0,1 0 0 0 0,0 0 0 0 0,0 0 0 0 0,0 0 0 0 0,-1 0 0 0 0,1 0 0 0 0,0 0 0 0 0,0 0 0 0 0,-1 0 0 0 0,1 0 0 0 0,0 1 0 0 0,0-1 0 0 0,0 0 0 0 0,0 0 0 0 0,-1 0 0 0 0,1 0 0 0 0,0 0 0 0 0,0 0 0 0 0,0 1 0 0 0,0-1 0 0 0,-1 0 0 0 0,1 0 0 0 0,0 0 0 0 0,0 1 0 0 0,0-1 0 0 0,0 0 0 0 0,0 0 0 0 0,0 0 0 0 0,0 1 0 0 0,-1-1 0 0 0,1 0 0 0 0,0 1 0 0 0,0 8 15 0 0,3 28 198 0 0,-2-27-93 0 0,-1 1 0 0 0,5 16 0 0 0,13 61 762 0 0,-12-52-588 0 0,4 8-3 0 0,-3-15-160 0 0,-5-19-83 0 0,1-1-1 0 0,4 12 0 0 0,3 7-47 0 0,3 6 0 0 0,-4-12 11 0 0,1 4-51 0 0,-8-24-93 0 0,0 1 1 0 0,0-1-1 0 0,0 1 0 0 0,0-1 1 0 0,4 4-1 0 0,-6-6 53 0 0,1 1-1 0 0,-1-1 1 0 0,1 0-1 0 0,-1 0 1 0 0,0 1-1 0 0,1-1 0 0 0,-1 0 1 0 0,1 0-1 0 0,-1 0 1 0 0,1 0-1 0 0,-1 0 1 0 0,1 1-1 0 0,-1-1 1 0 0,0 0-1 0 0,1 0 1 0 0,-1 0-1 0 0,1 0 1 0 0,-1 0-1 0 0,1 0 0 0 0,-1-1 1 0 0,1 1-1 0 0,-1 0 1 0 0,1 0-1 0 0,-1 0 1 0 0,0 0-1 0 0,1 0 1 0 0,-1-1-1 0 0,1 1 1 0 0,-1 0-1 0 0,1 0 1 0 0,-1-1-1 0 0,0 1 0 0 0,1 0 1 0 0,-1-1-1 0 0,0 1 1 0 0,1 0-1 0 0,-1-1 1 0 0,0 1-1 0 0,0 0 1 0 0,1-1-1 0 0,-1 1 1 0 0,0-1-1 0 0,0 1 0 0 0,0-1 1 0 0,1 1-1 0 0,-1 0 1 0 0,0-1-1 0 0,0 1 1 0 0,0-1-1 0 0,0 0-169 0 0,0 0 0 0 0,1 0 0 0 0,-1 0 0 0 0,0-1 0 0 0,0 1-1 0 0,0 0 1 0 0,0 0 0 0 0,0 0 0 0 0,-1 0 0 0 0,1 0 0 0 0,0 0 0 0 0,0 0-1 0 0,-1 0 1 0 0,1 0 0 0 0,-1-1 0 0 0,-2-10-1790 0 0,-5-35-4082 0 0,5 30 4082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37 7919 0 0,'0'0'1000'0'0,"-6"-12"1094"0"0,3 9-1810 0 0,0 1 1 0 0,-1-1-1 0 0,1 1 1 0 0,-1 0-1 0 0,1 0 1 0 0,-1 0-1 0 0,0 0 1 0 0,0 1-1 0 0,0 0 1 0 0,0 0-1 0 0,0 0 1 0 0,0 0-1 0 0,0 0 0 0 0,0 1 1 0 0,0 0-1 0 0,0 0 1 0 0,0 0-1 0 0,-6 1 1 0 0,9-1-264 0 0,-1 1-1 0 0,1 0 1 0 0,0-1-1 0 0,0 1 1 0 0,-1 0 0 0 0,1 0-1 0 0,0 0 1 0 0,0-1 0 0 0,0 1-1 0 0,0 0 1 0 0,0 0 0 0 0,0 1-1 0 0,0-1 1 0 0,0 0-1 0 0,1 0 1 0 0,-1 0 0 0 0,0 1-1 0 0,1-1 1 0 0,-1 0 0 0 0,1 1-1 0 0,-1-1 1 0 0,1 0 0 0 0,0 1-1 0 0,-1-1 1 0 0,1 2-1 0 0,-1 4 85 0 0,0 0-1 0 0,0 1 0 0 0,1 9 0 0 0,-2 57 852 0 0,3 13-20 0 0,2-5-284 0 0,-1-56-531 0 0,-2-18-83 0 0,1 0 1 0 0,2 14-1 0 0,-1-8 25 0 0,-2-13-55 0 0,1 1 1 0 0,-1 0 0 0 0,0-1 0 0 0,0 1-1 0 0,1 0 1 0 0,-1-1 0 0 0,1 1 0 0 0,-1-1-1 0 0,1 1 1 0 0,0-1 0 0 0,-1 1-1 0 0,2 1 1 0 0,-2-3-7 0 0,0 0 0 0 0,1 1 0 0 0,-1-1-1 0 0,0 0 1 0 0,0 0 0 0 0,0 0 0 0 0,0 1 0 0 0,0-1-1 0 0,1 0 1 0 0,-1 0 0 0 0,0 0 0 0 0,0 1-1 0 0,0-1 1 0 0,0 0 0 0 0,1 0 0 0 0,-1 0 0 0 0,0 0-1 0 0,0 0 1 0 0,1 1 0 0 0,-1-1 0 0 0,0 0 0 0 0,0 0-1 0 0,0 0 1 0 0,1 0 0 0 0,-1 0 0 0 0,0 0 0 0 0,0 0-1 0 0,1 0 1 0 0,-1 0 0 0 0,0 0 0 0 0,1 0 0 0 0,-1 0-1 0 0,0 0 1 0 0,0 0 0 0 0,1 0 0 0 0,-1 0-1 0 0,0 0 1 0 0,0 0 0 0 0,0 0 0 0 0,1-1 0 0 0,-1 1-1 0 0,0 0 1 0 0,0 0 0 0 0,1 0 0 0 0,-1 0 0 0 0,0 0-1 0 0,0-1 1 0 0,0 1 0 0 0,0 0 0 0 0,1 0 0 0 0,-1 0-1 0 0,0-1 1 0 0,0 1 0 0 0,0 0 0 0 0,0 0-1 0 0,0 0 1 0 0,1-1 0 0 0,-1 1 0 0 0,0 0 0 0 0,0 0-1 0 0,0-1 1 0 0,0 1 0 0 0,0 0 0 0 0,0 0 0 0 0,0-1-1 0 0,0 0-1 0 0,2-3 1 0 0,0 0 0 0 0,-1-1 1 0 0,0 1-1 0 0,0 0 1 0 0,0-1-1 0 0,0 1 1 0 0,-1-6-1 0 0,3-10-20 0 0,-2 11-51 0 0,0 0 0 0 0,-1-16 0 0 0,1-6 18 0 0,-1-42 35 0 0,0 60-19 0 0,1-7-7 0 0,-1 16 37 0 0,0-1 1 0 0,1 1 0 0 0,-2 0 0 0 0,1-1-1 0 0,-1-5 1 0 0,0 3-38 0 0,4 12 33 0 0,12 42 63 0 0,-6-16-52 0 0,2 13-12 0 0,6 56 245 0 0,0 16-20 0 0,-6-27 52 0 0,1 19-82 0 0,-10-99-184 0 0,-1-2-2 0 0,-4-10-137 0 0,-6-21 1 0 0,-10-40-1 0 0,-2-5-179 0 0,4 19 174 0 0,-13-33 43 0 0,9 34 40 0 0,11 24 58 0 0,-22-41 0 0 0,10 26 25 0 0,16 26-8 0 0,-1 1 0 0 0,-14-20 0 0 0,11 18-18 0 0,10 14 6 0 0,-1-1-1 0 0,0 0 1 0 0,0 1-1 0 0,1-1 0 0 0,-1 1 1 0 0,0 0-1 0 0,-1-1 1 0 0,1 1-1 0 0,0 0 0 0 0,0-1 1 0 0,-1 1-1 0 0,1 0 1 0 0,0 0-1 0 0,-1 0 0 0 0,1 0 1 0 0,-1 0-1 0 0,-2-1 1 0 0,3 2 108 0 0,-3 8 190 0 0,4-4-283 0 0,-1-1 0 0 0,1 1 0 0 0,0-1 0 0 0,0 1 1 0 0,1 0-1 0 0,-1-1 0 0 0,2 7 0 0 0,1 6-2 0 0,9 37 185 0 0,-11-45-168 0 0,0 1 0 0 0,1-1 0 0 0,0 0 0 0 0,0 0 0 0 0,7 14 0 0 0,28 81 34 0 0,10 16 180 0 0,-30-78-167 0 0,-12-29-63 0 0,0 0 1 0 0,0 0-1 0 0,1 0 0 0 0,1-1 0 0 0,11 17 0 0 0,-17-27-16 0 0,0 0 0 0 0,0 0 0 0 0,0 0 0 0 0,0 0 0 0 0,0 0 0 0 0,1-1 0 0 0,-1 1 0 0 0,0 0 0 0 0,0 0 0 0 0,1-1 0 0 0,1 2 0 0 0,-2-2 0 0 0,-1 0 0 0 0,0 0-1 0 0,0 0 1 0 0,1 0 0 0 0,-1 0-1 0 0,0 0 1 0 0,0 0 0 0 0,1 0-1 0 0,-1 0 1 0 0,0 0 0 0 0,1 0-1 0 0,-1 0 1 0 0,0 0 0 0 0,0 0-1 0 0,1 0 1 0 0,-1-1 0 0 0,0 1-1 0 0,0 0 1 0 0,1 0 0 0 0,-1 0-1 0 0,0 0 1 0 0,0 0 0 0 0,0-1-1 0 0,1 1 1 0 0,-1 0 0 0 0,0 0 0 0 0,0 0-1 0 0,0-1 1 0 0,0 1 0 0 0,1 0-1 0 0,-1 0 1 0 0,0-1 0 0 0,0 1-1 0 0,0 0 1 0 0,0 0 0 0 0,0-1-1 0 0,0 1 1 0 0,0 0 0 0 0,0 0-1 0 0,0-1 1 0 0,0 1 0 0 0,1 0-1 0 0,-1 0 1 0 0,-1-1 0 0 0,1 1-1 0 0,0 0 1 0 0,0-1 0 0 0,0 1-1 0 0,0-1 1 0 0,0-7-45 0 0,0-1 0 0 0,0 0-1 0 0,-1 0 1 0 0,-1 1 0 0 0,1-1-1 0 0,-4-10 1 0 0,0-2 49 0 0,-14-45 161 0 0,4 20-143 0 0,-26-75-213 0 0,24 74 260 0 0,-2-3-11 0 0,7 21-177 0 0,10 25 102 0 0,-1 0 1 0 0,1-1-1 0 0,0 0 1 0 0,-1-7-1 0 0,2 11 17 0 0,1 1 0 0 0,0-1 0 0 0,0 0 0 0 0,0 0 0 0 0,-1 0 0 0 0,1 0 0 0 0,-1 0 0 0 0,1 0 0 0 0,-1 0 0 0 0,1 0 0 0 0,-1 0 0 0 0,1 1 0 0 0,-1-1 0 0 0,0 0 0 0 0,1 0 0 0 0,-1 1 0 0 0,0-1 0 0 0,0 0 0 0 0,1 1 0 0 0,-1-1 0 0 0,0 1 0 0 0,0-1 0 0 0,0 1 0 0 0,0 0 0 0 0,-2-1 0 0 0,3 1 0 0 0,0 0 0 0 0,0 0 0 0 0,0 0 0 0 0,0 0 0 0 0,0 0 0 0 0,0 0 0 0 0,0 0 0 0 0,0 0 0 0 0,-1 0 0 0 0,1 0 0 0 0,0 0 0 0 0,0 0 0 0 0,0 0 0 0 0,0 0 0 0 0,0 0 0 0 0,0 0 0 0 0,0 0 0 0 0,0 0 0 0 0,0 0 0 0 0,0 1 0 0 0,-1-1 0 0 0,1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0,1 0 0 0 0,-1 1 0 0 0,0-1 0 0 0,0 0 0 0 0,0 0 0 0 0,3 9 0 0 0,-2-5 0 0 0,0 5 25 0 0,2 1-1 0 0,-1 0 1 0 0,6 12-1 0 0,3 9 126 0 0,20 59 6 0 0,-17-50-66 0 0,4 13 136 0 0,5 25-130 0 0,-11-47-85 0 0,-13-29 6 0 0,-2-5 1 0 0,-3-5 0 0 0,-2-10-11 0 0,0-1 21 0 0,-11-36 1 0 0,4 13-77 0 0,1 4-20 0 0,6 13-66 0 0,-15-36 0 0 0,18 50 114 0 0,1 0-1 0 0,-3-18 1 0 0,4 16 87 0 0,-9-22-1 0 0,4 10-25 0 0,7 21-37 0 0,0-1 0 0 0,0 1 0 0 0,-1 0 0 0 0,0-1-1 0 0,-4-7 1 0 0,0 0-4 0 0,3 10-12 0 0,1 18-128 0 0,3-10 137 0 0,0-1-1 0 0,-1 0 1 0 0,2 1 0 0 0,1 6-1 0 0,4 15 5 0 0,6 32 5 0 0,-4-22 80 0 0,10 29 30 0 0,-2-8-44 0 0,2 10 82 0 0,4 22 60 0 0,15 58-25 0 0,-31-122-106 0 0,1 0-1 0 0,12 28 0 0 0,-102-279-886 0 0,40 113 732 0 0,11 27 52 0 0,30 81-5 0 0,0 0 0 0 0,-1 1 0 0 0,1-1 0 0 0,-1 1 0 0 0,-2-4 0 0 0,2 4 8 0 0,1 1-1 0 0,-1-1 0 0 0,1 0 0 0 0,0 1 1 0 0,-1-1-1 0 0,1 0 0 0 0,0-5 0 0 0,-1 3 18 0 0,1 34 0 0 0,9 10-27 0 0,5 23-26 0 0,20 56 219 0 0,6 22 100 0 0,-25-85-183 0 0,8 20 106 0 0,4 4 99 0 0,-22-69-288 0 0,-23-40-115 0 0,12 11 38 0 0,-34-93-155 0 0,23 65 145 0 0,11 32 57 0 0,2 1 1 0 0,-7-26-1 0 0,-1 0 20 0 0,10 31-8 0 0,-1-1 0 0 0,-2-17 0 0 0,-2 5 18 0 0,7 20 0 0 0,0-1 0 0 0,0 0 0 0 0,0 0 0 0 0,0 0 0 0 0,0 0 0 0 0,1 0 0 0 0,-1-4 0 0 0,0 2 0 0 0,-1 12-111 0 0,2 7 46 0 0,15 73-15 0 0,7 15 190 0 0,7 10 192 0 0,-3 9-98 0 0,-16-81-84 0 0,-7-24-60 0 0,8 21 0 0 0,-4-13-49 0 0,-8-20 35 0 0,-3-7-56 0 0,-2-5-60 0 0,-5-18-75 0 0,2 4 49 0 0,-7-24 0 0 0,2 8 5 0 0,-1-8-58 0 0,-5-9-32 0 0,20 53 186 0 0,0 1 1 0 0,-1 0-1 0 0,1 0 1 0 0,-1 0-1 0 0,1 0 1 0 0,-1 0-1 0 0,0 0 1 0 0,1-1-1 0 0,-1 2 1 0 0,0-1-1 0 0,-1-2 0 0 0,1 3-2 0 0,2 31-135 0 0,5-7 161 0 0,19 43-1 0 0,-20-54 71 0 0,6 25-1 0 0,3 7-8 0 0,6 21-1 0 0,-9-25 19 0 0,13 59 143 0 0,-10-38-134 0 0,-14-62-117 0 0,0 1 0 0 0,0-1 0 0 0,0 0 0 0 0,1 0 0 0 0,-1 0 0 0 0,0 0 0 0 0,0 1 0 0 0,0-1 0 0 0,0 0 0 0 0,0 0 0 0 0,0 0 0 0 0,0 0 0 0 0,0 1 0 0 0,0-1 0 0 0,0 0 0 0 0,0 0 0 0 0,0 0 0 0 0,0 1 0 0 0,0-1 0 0 0,0 0 0 0 0,0 0 0 0 0,0 0 0 0 0,0 1 0 0 0,0-1 0 0 0,0 0 0 0 0,0 0 0 0 0,0 0 0 0 0,0 0 0 0 0,0 1 0 0 0,0-1 0 0 0,0 0 0 0 0,0 0 0 0 0,0 0 0 0 0,-1 0 0 0 0,1 1 0 0 0,0-1 0 0 0,0 0 0 0 0,0 0 0 0 0,0 0 0 0 0,0 0 0 0 0,-1 0 0 0 0,1 0 0 0 0,0 1 0 0 0,0-1 0 0 0,0 0 0 0 0,0 0 0 0 0,-1 0 0 0 0,1 0 0 0 0,0 0 0 0 0,0 0 0 0 0,-1 0 0 0 0,-7-4 0 0 0,3-1-18 0 0,0 1 0 0 0,1-1-1 0 0,0-1 1 0 0,0 1 0 0 0,0-1 0 0 0,-5-10-1 0 0,0 0-92 0 0,5 8 68 0 0,0 0 0 0 0,-5-14-1 0 0,-4-10-6 0 0,-17-31-13 0 0,24 46 14 0 0,6 16 48 0 0,-1-1 1 0 0,1 1 0 0 0,-1-1-1 0 0,1 1 1 0 0,-1-1-1 0 0,0 1 1 0 0,1-1 0 0 0,-1 1-1 0 0,0 0 1 0 0,0-1 0 0 0,-2-1-1 0 0,-1 0 1 0 0,4 3 0 0 0,0 0 0 0 0,0 0 0 0 0,0 0 0 0 0,-1 0 0 0 0,1 0 0 0 0,0 0 0 0 0,0 0 0 0 0,0 0 0 0 0,0 0 0 0 0,0 0 0 0 0,0 0 0 0 0,0 0 0 0 0,-1 0 0 0 0,1 0 0 0 0,0 0 0 0 0,0 0 0 0 0,0 0 0 0 0,0 1 0 0 0,0-1 0 0 0,0 0 0 0 0,0 0 0 0 0,0 0 0 0 0,0 0 0 0 0,-1 0 0 0 0,1 0 0 0 0,0 0 0 0 0,0 0 0 0 0,0 0 0 0 0,0 1 0 0 0,0-1 0 0 0,0 0 0 0 0,0 0 0 0 0,0 0 0 0 0,0 0 0 0 0,0 0 0 0 0,0 0 0 0 0,0 1 0 0 0,0-1 0 0 0,0 0 0 0 0,0 0 0 0 0,0 0 0 0 0,0 0 0 0 0,0 0 0 0 0,0 0 0 0 0,0 0 0 0 0,0 1 0 0 0,0-1 0 0 0,0 0 0 0 0,0 0 0 0 0,1 0 0 0 0,0 5 0 0 0,-1 12-1 0 0,0-15 3 0 0,-1-1-1 0 0,1 1 0 0 0,0 0 0 0 0,0 0 0 0 0,0-1 0 0 0,0 1 0 0 0,0 0 1 0 0,1 0-1 0 0,-1 2 0 0 0,5 8 39 0 0,6 28 157 0 0,-8-30-202 0 0,0 0-1 0 0,0 0 1 0 0,6 11 0 0 0,4 12-166 0 0,24 59 387 0 0,-21-55-96 0 0,-9-23-188 0 0,8 26 0 0 0,10 25 252 0 0,-25-63-173 0 0,1 0-1 0 0,-1-1 1 0 0,1 1 0 0 0,0-1-1 0 0,0 1 1 0 0,0 0 0 0 0,0-1-1 0 0,1 2 1 0 0,-18-34-7 0 0,-3-5-88 0 0,15 29 32 0 0,0-1 0 0 0,-5-13 0 0 0,-5-10-104 0 0,4 7 78 0 0,9 20 77 0 0,0 0-1 0 0,-1 0 0 0 0,1 0 0 0 0,-1 1 0 0 0,0-1 0 0 0,-3-3 1 0 0,-2-5-47 0 0,7 11 47 0 0,0 0 0 0 0,0 0 0 0 0,-1 1 0 0 0,1-1 0 0 0,-1 0 0 0 0,1 0 0 0 0,-1 0 0 0 0,1 1 0 0 0,-1-1 0 0 0,1 0 0 0 0,-1 0 0 0 0,0 1 0 0 0,1-1 0 0 0,-1 1 0 0 0,-1-2 0 0 0,2 2-1 0 0,-1 0 1 0 0,1 0-1 0 0,0 0 1 0 0,0 0-1 0 0,0 0 1 0 0,0 0-1 0 0,-1 0 1 0 0,1 0-1 0 0,0 0 1 0 0,0 0-1 0 0,0 1 1 0 0,-1-1-1 0 0,1 0 1 0 0,0 0 0 0 0,0 0-1 0 0,0 0 1 0 0,0 0-1 0 0,-1 0 1 0 0,1 0-1 0 0,0 1 1 0 0,0-1-1 0 0,0 0 1 0 0,0 0-1 0 0,0 0 1 0 0,0 0-1 0 0,0 1 1 0 0,-1-1-1 0 0,1 0 1 0 0,0 0 0 0 0,0 0-1 0 0,0 0 1 0 0,0 1-1 0 0,0-1 1 0 0,0 0-1 0 0,0 0 1 0 0,0 0-1 0 0,0 1 1 0 0,0-1-1 0 0,-1 8-4 0 0,10 24-176 0 0,0 3 142 0 0,-2-7 95 0 0,-5-21-33 0 0,0-1 1 0 0,0 0-1 0 0,4 8 1 0 0,-4-8-9 0 0,1 0 1 0 0,-1 1-1 0 0,2 7 1 0 0,5 15 51 0 0,1 5-4 0 0,-9-29-55 0 0,1-1 1 0 0,-1 1-1 0 0,1 0 0 0 0,3 5 1 0 0,4 16 8 0 0,10 23-5 0 0,-12-36 40 0 0,-2-5-65 0 0,-4-7-72 0 0,-1-7-650 0 0,-1 0 273 0 0,0-1 1 0 0,0 1-1 0 0,0 0 0 0 0,-1 0 1 0 0,-3-9-1 0 0,2 6-1073 0 0,2 8 1233 0 0,1 0 0 0 0,-1 0 0 0 0,0 0 0 0 0,1-1 0 0 0,-1 1-1 0 0,0 0 1 0 0,0 0 0 0 0,0 1 0 0 0,0-1 0 0 0,-1-2 0 0 0,-10-9-4054 0 0,5 3 1603 0 0,7 9 2480 0 0,-1-1-1 0 0,0 0 0 0 0,0 1 0 0 0,0-1 0 0 0,1 0 0 0 0,-1 0 0 0 0,0 0 0 0 0,1 0 1 0 0,-1 0-1 0 0,1 0 0 0 0,-1 1 0 0 0,1-1 0 0 0,0 0 0 0 0,-1 0 0 0 0,1-1 1 0 0,0 1-1 0 0,-1-1 0 0 0,5-6-631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7631 0 0,'-1'-1'155'0'0,"-1"1"0"0"0,1-1 0 0 0,0 1 0 0 0,0-1 0 0 0,0 0 0 0 0,0 0-1 0 0,0 0 1 0 0,0 1 0 0 0,0-1 0 0 0,0 0 0 0 0,0 0 0 0 0,1 0 0 0 0,-1 0 0 0 0,0 0-1 0 0,0-3 1 0 0,0 3 193 0 0,-6-7 1027 0 0,3 8 590 0 0,4 1-1802 0 0,-1 0 0 0 0,1 1 0 0 0,0-1 0 0 0,-1 0-1 0 0,1 0 1 0 0,0 0 0 0 0,0 1 0 0 0,0-1 0 0 0,0 0 0 0 0,0 3 0 0 0,3 25 456 0 0,2 0 1 0 0,7 29-1 0 0,2 12-227 0 0,26 226 936 0 0,-38-286-1295 0 0,-1 1 18 0 0,1-1-1 0 0,4 13 0 0 0,-5-36 38 0 0,-1-9-112 0 0,-6-110-197 0 0,3 50 101 0 0,0 52-13 0 0,0 1 1 0 0,-3-1-1 0 0,-8-30 0 0 0,10 48 133 0 0,0 7 1 0 0,3 7-2 0 0,-1 7 25 0 0,6 53 587 0 0,2 1-1 0 0,17 70 1 0 0,-5-26-332 0 0,30 124 386 0 0,-36-175-849 0 0,-26-98-92 0 0,10 29 170 0 0,-9-22 0 0 0,-21-58-366 0 0,22 57 346 0 0,9 26 123 0 0,0-1-1 0 0,-7-15 1 0 0,1 3-70 0 0,8 19 38 0 0,0 1 0 0 0,0-1 1 0 0,-1 1-1 0 0,1 0 0 0 0,-1-1 0 0 0,1 1 0 0 0,-1 0 1 0 0,0 0-1 0 0,0 0 0 0 0,-1 0 0 0 0,-3-4 1 0 0,6 7 32 0 0,0 0 1 0 0,0 0 0 0 0,-1 0 0 0 0,1 0 0 0 0,0 0 0 0 0,0 0 0 0 0,0 0-1 0 0,0 0 1 0 0,-1 0 0 0 0,1 0 0 0 0,0 0 0 0 0,0 0 0 0 0,0 0 0 0 0,0 0-1 0 0,-1 0 1 0 0,1 0 0 0 0,0 0 0 0 0,0 0 0 0 0,0 0 0 0 0,0 1 0 0 0,-1-1-1 0 0,1 0 1 0 0,0 0 0 0 0,0 0 0 0 0,0 0 0 0 0,0 0 0 0 0,0 0 0 0 0,0 0 0 0 0,-1 0-1 0 0,1 1 1 0 0,0-1 0 0 0,0 0 0 0 0,0 0 0 0 0,0 0 0 0 0,0 0 0 0 0,0 1-1 0 0,0-1 1 0 0,0 0 0 0 0,0 0 0 0 0,0 0 0 0 0,0 0 0 0 0,0 1 0 0 0,0-1-1 0 0,0 0 1 0 0,0 0 0 0 0,0 0 0 0 0,0 0 0 0 0,0 1 0 0 0,0-1 0 0 0,0 0-1 0 0,-2 12 10 0 0,2-12-11 0 0,1 17 6 0 0,-1-1 1 0 0,2 1-1 0 0,1-1 0 0 0,4 18 0 0 0,3 16 245 0 0,12 86 528 0 0,6 39-176 0 0,6 22 20 0 0,-17-109-530 0 0,1-29-80 0 0,-24-117-250 0 0,-25-80-586 0 0,-4-23 623 0 0,21 109 83 0 0,13 50 110 0 0,-1 6 8 0 0,-1 7 3 0 0,2 40 58 0 0,2 0-1 0 0,9 52 0 0 0,-5-47 143 0 0,14 87 215 0 0,-3 5-24 0 0,-10-94-291 0 0,-3-29-62 0 0,1 27 0 0 0,-3-34 4 0 0,-24-77-414 0 0,-28-96-491 0 0,-1-4 556 0 0,52 158 304 0 0,-1-2-30 0 0,0 0-1 0 0,0-1 0 0 0,-1 1 1 0 0,1 0-1 0 0,-1 0 1 0 0,-2-5-1 0 0,2 6 6 0 0,2 1 95 0 0,-1 19 76 0 0,1-7-121 0 0,0-1-1 0 0,0 1 1 0 0,4 18-1 0 0,1-5 3 0 0,14 51 206 0 0,12 51 449 0 0,13 57-258 0 0,-32-137-384 0 0,16 51 121 0 0,-16-62-73 0 0,-10-25-69 0 0,1-1 0 0 0,1 1-1 0 0,0-1 1 0 0,0 0 0 0 0,6 9 0 0 0,-1 0-107 0 0,-9-16 70 0 0,0-1 1 0 0,1 1-1 0 0,-1-1 1 0 0,1 1-1 0 0,0-1 1 0 0,-1 1-1 0 0,1-1 1 0 0,0 1-1 0 0,0-1 1 0 0,0 0 0 0 0,0 0-1 0 0,0 1 1 0 0,0-1-1 0 0,1 0 1 0 0,-1 0-1 0 0,0 0 1 0 0,1 0-1 0 0,-1 0 1 0 0,0 0-1 0 0,3 0 1 0 0,-2 0-241 0 0,-2-3-11 0 0,4-14-373 0 0,-3 12 386 0 0,0 1-1 0 0,0-1 1 0 0,0 1-1 0 0,-1-1 1 0 0,1 0-1 0 0,-1-7 1 0 0,-11-65-5559 0 0,10 68 4257 0 0,-1 0 1 0 0,0 0 0 0 0,-1 0-1 0 0,-6-15 1 0 0,-2-3-1606 0 0,2-3 1869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7167 0 0,'-7'11'640'0'0,"0"-2"-512"0"0,-3-2-128 0 0,6-4 0 0 0,0-2-1488 0 0,1-3-320 0 0,1 0-64 0 0,3-2-16 0 0,1-2 1504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72 4919 0 0,'-11'2'440'0'0,"-2"-1"-352"0"0,-1-2-88 0 0,3 2 0 0 0,1 1 1168 0 0,3-5 216 0 0,1-5 48 0 0,3-1 8 0 0,3-2-3328 0 0,0-1-656 0 0,0-2-136 0 0,5 3-24 0 0,4 2 2160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11719 0 0,'0'0'1830'0'0,"4"-6"-1316"0"0,-2 5-460 0 0,0 0 0 0 0,0 0 0 0 0,0-1 0 0 0,0 1 0 0 0,0 1 0 0 0,0-1 0 0 0,0 0 0 0 0,0 0 0 0 0,3 0 1 0 0,8-3 140 0 0,-1 0-49 0 0,-1 0 0 0 0,1 1 0 0 0,18-3 0 0 0,15-3 70 0 0,-15 0-56 0 0,56-9 0 0 0,-67 15-160 0 0,27-8 0 0 0,-28 6 0 0 0,29-5 0 0 0,95-9 0 0 0,-68 11 0 0 0,6 0 0 0 0,-72 7-18 0 0,0 0 0 0 0,15 0 0 0 0,-18 2 1 0 0,1-1-1 0 0,0 0 1 0 0,-1-1-1 0 0,1 1 1 0 0,-1-1 0 0 0,10-3-1 0 0,-7 2-59 0 0,-7 1 10 0 0,-8-2-61 0 0,6 3 114 0 0,-1 0 1 0 0,0 0-1 0 0,1 0 0 0 0,-1 0 0 0 0,0 0 0 0 0,1 0 1 0 0,-1 1-1 0 0,1-1 0 0 0,-1 0 0 0 0,0 1 0 0 0,-1 1 0 0 0,1-1-3 0 0,0-1 0 0 0,0 1 0 0 0,0 0 0 0 0,-1-1 0 0 0,1 1 0 0 0,0-1 0 0 0,0 0 0 0 0,0 0 0 0 0,-3 0 0 0 0,-14-1-79 0 0,0 0 0 0 0,-32 2 0 0 0,33 0 79 0 0,-25-3-1 0 0,25 1 17 0 0,-26 2 0 0 0,42-1 6 0 0,-106 6 587 0 0,59-3-289 0 0,38-1-242 0 0,0-1 0 0 0,0-1 0 0 0,0 0 0 0 0,-11-1 0 0 0,5-1 23 0 0,13 1-97 0 0,0 1 1 0 0,0 0-1 0 0,0-1 0 0 0,0 0 0 0 0,0 0 0 0 0,0 0 0 0 0,0-1 0 0 0,-5-1 0 0 0,8 1-57 0 0,10-5-183 0 0,-4 2 184 0 0,-2 4 5 0 0,0 0 1 0 0,0-1-1 0 0,-1 1 0 0 0,1 0 0 0 0,0 1 0 0 0,0-1 0 0 0,5 0 1 0 0,15-5-581 0 0,-14 2 353 0 0,0 1 1 0 0,0 0 0 0 0,0 0-1 0 0,1 1 1 0 0,-1 1 0 0 0,12-2 0 0 0,21-6-1152 0 0,-1 0 150 0 0,-33 8 1148 0 0,73-10-678 0 0,-46 6 518 0 0,-26 4 180 0 0,0 0-1 0 0,0 0 1 0 0,17-6-1 0 0,-7 3-375 0 0,-14 5-141 0 0,-13 3 326 0 0,-15 3 394 0 0,0 0-1 0 0,0-2 0 0 0,-36 5 1 0 0,19-5 282 0 0,21-1 86 0 0,0-2 0 0 0,-38 0 0 0 0,25-1 92 0 0,25 0-369 0 0,-1-1 0 0 0,1 0 1 0 0,0 0-1 0 0,0-1 0 0 0,-8-1 0 0 0,-8-5 269 0 0,14 4-165 0 0,-1 0 0 0 0,-19-2 1 0 0,24 5-236 0 0,0-1 1 0 0,1 0 0 0 0,-1 0 0 0 0,1 0 0 0 0,-1-1 0 0 0,1 0-1 0 0,-6-2 1 0 0,8 3-25 0 0,1 0 0 0 0,-1 0-1 0 0,1 0 1 0 0,-1 0 0 0 0,1 0 0 0 0,-1 0-1 0 0,1-1 1 0 0,0 1 0 0 0,-1-1 0 0 0,1 1-1 0 0,0 0 1 0 0,0-1 0 0 0,0 0-1 0 0,0 1 1 0 0,1-1 0 0 0,-1 0 0 0 0,0 1-1 0 0,1-1 1 0 0,-1 0 0 0 0,1 0 0 0 0,-1-1-1 0 0,1 2-51 0 0,0 0 0 0 0,1 0 0 0 0,-1 0 0 0 0,0 0 0 0 0,1 0 0 0 0,-1 0 0 0 0,0 0 0 0 0,1 0 0 0 0,-1 0-1 0 0,1 0 1 0 0,-1 1 0 0 0,1-1 0 0 0,0 0 0 0 0,-1 0 0 0 0,1 1 0 0 0,0-1 0 0 0,-1 0 0 0 0,1 1 0 0 0,0-1 0 0 0,1 0 0 0 0,23-13-1465 0 0,-16 9 973 0 0,26-14-3486 0 0,66-24-1 0 0,-67 32 3400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4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7399 0 0,'9'4'1389'0'0,"-7"-7"590"0"0,-2 3-1943 0 0,0-1 1 0 0,0 1-1 0 0,0 0 0 0 0,0-1 0 0 0,0 1 1 0 0,0 0-1 0 0,0 0 0 0 0,0-1 1 0 0,0 1-1 0 0,0 0 0 0 0,0-1 1 0 0,1 1-1 0 0,-1 0 0 0 0,0 0 0 0 0,0-1 1 0 0,0 1-1 0 0,0 0 0 0 0,1 0 1 0 0,-1-1-1 0 0,0 1 0 0 0,0 0 1 0 0,1 0-1 0 0,-1 0 0 0 0,0-1 0 0 0,1 1 1 0 0,-1 0-1 0 0,0 0 0 0 0,0-1 14 0 0,0 0 1 0 0,0 0-1 0 0,0 1 0 0 0,0-1 0 0 0,0 0 0 0 0,0 0 0 0 0,0 0 1 0 0,1 0-1 0 0,-1 0 0 0 0,0 1 0 0 0,0-1 0 0 0,0 0 0 0 0,1 0 1 0 0,-1 1-1 0 0,1-2 0 0 0,-1 2-43 0 0,1 0 0 0 0,-1-1-1 0 0,0 1 1 0 0,0 0 0 0 0,0 0 0 0 0,1 0 0 0 0,-1 0 0 0 0,0 0-1 0 0,0-1 1 0 0,0 1 0 0 0,0 0 0 0 0,0 0 0 0 0,1 0 0 0 0,-1 0-1 0 0,0-1 1 0 0,0 1 0 0 0,0 0 0 0 0,0 0 0 0 0,0 0 0 0 0,0-1-1 0 0,0 1 1 0 0,0 0 0 0 0,0 0 0 0 0,0-1 0 0 0,0 1 0 0 0,0 0-1 0 0,0 0 1 0 0,0-1 0 0 0,0 1 6 0 0,0-1-1 0 0,1 1 1 0 0,-1-1 0 0 0,0 1-1 0 0,0-1 1 0 0,0 1 0 0 0,0 0-1 0 0,0-1 1 0 0,0 1 0 0 0,1-1-1 0 0,-1 1 1 0 0,0-1 0 0 0,0 1-1 0 0,1 0 1 0 0,-1-1 0 0 0,0 1-1 0 0,1 0 1 0 0,-1-1 0 0 0,0 1-1 0 0,1-1 1 0 0,7-11 690 0 0,-3 4-317 0 0,-5 8-362 0 0,0-1 1 0 0,0 1 0 0 0,0-1 0 0 0,1 1 0 0 0,-1-1 0 0 0,0 1 0 0 0,0 0 0 0 0,1-1-1 0 0,-1 1 1 0 0,0-1 0 0 0,0 1 0 0 0,1 0 0 0 0,-1-1 0 0 0,0 1 0 0 0,1 0 0 0 0,-1 0 0 0 0,1-1-1 0 0,-1 1 1 0 0,0 0 0 0 0,1 0 0 0 0,0-1 0 0 0,0 1 37 0 0,0-1-1 0 0,0 0 1 0 0,0 1 0 0 0,-1-1 0 0 0,1 0-1 0 0,0 0 1 0 0,0 1 0 0 0,-1-1-1 0 0,1 0 1 0 0,0 0 0 0 0,-1 0 0 0 0,1 0-1 0 0,0-1 1 0 0,-1 1-7 0 0,1 0-1 0 0,-1-1 1 0 0,1 1-1 0 0,0 0 1 0 0,0 0-1 0 0,-1 0 1 0 0,1 0-1 0 0,0 0 1 0 0,0 1 0 0 0,0-1-1 0 0,2-1 1 0 0,15-16 259 0 0,5 2-111 0 0,2 1-6 0 0,3-2 291 0 0,-22 14-424 0 0,0 1 0 0 0,0 0 0 0 0,9-2 0 0 0,-14 3-64 0 0,1 1 0 0 0,-1 0 0 0 0,1-1 0 0 0,-1 1 0 0 0,1 0 0 0 0,-1-1 0 0 0,0 0 0 0 0,1 1 0 0 0,-1-1 0 0 0,0 0 0 0 0,0 0 0 0 0,1 0 0 0 0,1-2 0 0 0,-2 2 0 0 0,1 0 1 0 0,0-1-1 0 0,0 1 0 0 0,0 0 1 0 0,0 0-1 0 0,0 0 0 0 0,0 0 1 0 0,0 0-1 0 0,4 0 0 0 0,-5 1 22 0 0,1-1 1 0 0,-1 1-1 0 0,1-1 0 0 0,-1 1 0 0 0,1-1 0 0 0,-1 1 0 0 0,1-1 0 0 0,-1 0 0 0 0,0 0 0 0 0,0 1 0 0 0,1-1 0 0 0,-1 0 0 0 0,0 0 0 0 0,0-1 0 0 0,0 1 0 0 0,0 0 0 0 0,1-2 0 0 0,-1 3-21 0 0,-1-1 0 0 0,1 1 0 0 0,-1-1 0 0 0,0 1 0 0 0,1-1 0 0 0,-1 1 0 0 0,1 0 0 0 0,-1-1 0 0 0,1 1 0 0 0,-1 0 0 0 0,1-1 0 0 0,-1 1 0 0 0,1 0 0 0 0,0 0 0 0 0,-1-1 0 0 0,1 1 0 0 0,-1 0 0 0 0,1 0 0 0 0,0 0 0 0 0,1 0-19 0 0,-1-1 0 0 0,1 1 1 0 0,-1 0-1 0 0,0-1 1 0 0,1 1-1 0 0,-1-1 0 0 0,0 0 1 0 0,0 1-1 0 0,1-1 1 0 0,-1 0-1 0 0,0 0 0 0 0,0 1 1 0 0,0-1-1 0 0,0 0 0 0 0,0 0 1 0 0,1-2-1 0 0,1 1 32 0 0,-1 0 0 0 0,1 1 0 0 0,-1-1 0 0 0,1 1 0 0 0,0-1 0 0 0,6-1 0 0 0,18-9 48 0 0,-6 5 24 0 0,-18 6-73 0 0,1 0 0 0 0,-1 0 0 0 0,0 0 0 0 0,0-1-1 0 0,0 1 1 0 0,4-3 0 0 0,3 0-57 0 0,-9 4 42 0 0,0 0-1 0 0,0-1 1 0 0,0 1 0 0 0,-1 0-1 0 0,1-1 1 0 0,0 1-1 0 0,0 0 1 0 0,0-1 0 0 0,-1 1-1 0 0,1-1 1 0 0,0 0-1 0 0,-1 1 1 0 0,1-1 0 0 0,1 0-1 0 0,-2 0 6 0 0,1 0 0 0 0,0 1 0 0 0,-1-1 0 0 0,1 0 0 0 0,0 1 0 0 0,0-1 0 0 0,0 1 0 0 0,0 0 1 0 0,-1-1-1 0 0,1 1 0 0 0,0 0 0 0 0,1-1 0 0 0,10-5 48 0 0,-11 5-44 0 0,0 1 0 0 0,0-1 1 0 0,0 0-1 0 0,0 1 0 0 0,0-1 1 0 0,0 0-1 0 0,0 1 0 0 0,0 0 1 0 0,0-1-1 0 0,2 0 0 0 0,-1 1-4 0 0,1-1 0 0 0,-1 1 0 0 0,0-1 1 0 0,0 0-1 0 0,0 0 0 0 0,0 0 0 0 0,0-1 0 0 0,0 1 0 0 0,-1 0 0 0 0,1-1 0 0 0,2-1 0 0 0,-1-1-3 0 0,2 1 0 0 0,-1 1 0 0 0,-1-1 0 0 0,1 1 16 0 0,-1-1 64 0 0,-1 0 11 0 0,-2 3-95 0 0,1 0 1 0 0,-1 0-1 0 0,1 0 0 0 0,-1 0 1 0 0,1 0-1 0 0,-1 0 0 0 0,1 0 1 0 0,-1 0-1 0 0,1 0 0 0 0,-1 0 1 0 0,1 0-1 0 0,-1 0 0 0 0,1 0 1 0 0,-1 0-1 0 0,1 0 0 0 0,-1 0 1 0 0,1 1-1 0 0,-1-1 0 0 0,1 0 0 0 0,-1 0 1 0 0,0 1-1 0 0,1-1 0 0 0,13 9-68 0 0,3 14 18 0 0,-3 3 74 0 0,-1-4 62 0 0,0 0-1 0 0,21 25 0 0 0,-25-34 7 0 0,0 0 0 0 0,-1 0 0 0 0,12 25 0 0 0,-17-29 54 0 0,0 0-1 0 0,3 19 1 0 0,1 3 79 0 0,-1-7-211 0 0,-5-17-10 0 0,1-1 0 0 0,0 1 0 0 0,0-1 0 0 0,1 1 0 0 0,0-1 0 0 0,0 0 0 0 0,0 0 0 0 0,6 7 0 0 0,-5-5 56 0 0,0-1 0 0 0,0 0 0 0 0,-1 1-1 0 0,1 0 1 0 0,1 11 0 0 0,0-5 41 0 0,-3-7-84 0 0,-1-1 0 0 0,0 1 0 0 0,0 0 0 0 0,-1 0-1 0 0,0 12 1 0 0,0-10-10 0 0,3 2-198 0 0,3 2-111 0 0,-12-33-7434 0 0,5 15 6373 0 0,0 0 0 0 0,-1 0 1 0 0,0 0-1 0 0,0 0 1 0 0,-3-6-1 0 0,-1 1-844 0 0,0 1 1359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7399 0 0,'-3'3'71'0'0,"0"0"-1"0"0,-1-1 1 0 0,0 0-1 0 0,1 0 1 0 0,-1 0-1 0 0,0 0 1 0 0,0-1-1 0 0,0 1 1 0 0,-1-1-1 0 0,-6 1 1 0 0,-13 5 5 0 0,-46 17 1828 0 0,-106 20-1 0 0,156-40-1307 0 0,0-2 1 0 0,-25 0-1 0 0,44-2-537 0 0,3 0-145 0 0,1 0 1 0 0,-1 0-1 0 0,0-1 1 0 0,0 1-1 0 0,0-1 1 0 0,1 1-1 0 0,2-3 0 0 0,4 1-445 0 0,71-27-10570 0 0,-53 22 10047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7511 0 0,'10'5'672'0'0,"-2"-4"-544"0"0,-2-5-128 0 0,1 1 0 0 0,1 2-544 0 0,0-4-144 0 0,-4-6-24 0 0,0 1-8 0 0,-3 1-440 0 0,-1-2-88 0 0,-1-1-24 0 0,0 3 0 0 0,1 3 1016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8863 0 0,'1'1'54'0'0,"0"0"-1"0"0,0-1 1 0 0,1 1-1 0 0,-1 0 1 0 0,0-1-1 0 0,1 0 0 0 0,-1 1 1 0 0,0-1-1 0 0,1 0 1 0 0,-1 0-1 0 0,1 0 1 0 0,-1 0-1 0 0,0 0 0 0 0,1 0 1 0 0,-1 0-1 0 0,1 0 1 0 0,-1 0-1 0 0,0-1 1 0 0,2 0-1 0 0,26-13-954 0 0,-9 4-1524 0 0,-13 7 2048 0 0,1 1-1 0 0,-1 0 1 0 0,0 1 0 0 0,12-1-1 0 0,16-4-1622 0 0,-34 6 1921 0 0,0-1 1 0 0,0 1-1 0 0,0 0 0 0 0,0-1 0 0 0,0 1 0 0 0,0-1 0 0 0,-1 0 0 0 0,1 1 0 0 0,0-1 0 0 0,0 0 0 0 0,-1 1 0 0 0,1-1 0 0 0,0 0 0 0 0,-1 0 0 0 0,1 0 0 0 0,9-9-784 0 0,-2 8 677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4031 0 0,'2'11'352'0'0,"-3"-4"-280"0"0,5 6-872 0 0,-1-2-184 0 0,0-3-32 0 0,0 1-8 0 0,5 0 824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53 253 5815 0 0,'0'0'444'0'0,"6"-78"5221"0"0,-5 65-5156 0 0,0 6-62 0 0,0 1 1 0 0,-1-1 0 0 0,-1-10-1 0 0,1 15 1060 0 0,3 13-1246 0 0,0 0-245 0 0,0 0 0 0 0,2 0 0 0 0,-1 0 0 0 0,1-1 0 0 0,1 0 0 0 0,0 0 0 0 0,14 17 0 0 0,-19-25-16 0 0,2 2 0 0 0,1 0 0 0 0,0 0 0 0 0,-1 0 0 0 0,2 0 0 0 0,-1-1 0 0 0,0 1 0 0 0,1-1 0 0 0,9 5 0 0 0,-12-7 4 0 0,1 1 0 0 0,-1 0 0 0 0,1-1 0 0 0,-1 1 0 0 0,0 0-1 0 0,2 2 1 0 0,-3-2 0 0 0,1-1 0 0 0,-1 0 0 0 0,0 1 0 0 0,1-1 0 0 0,-1 0 0 0 0,1 0 0 0 0,-1 0 0 0 0,1 0 0 0 0,-1 0 0 0 0,1 0 0 0 0,0-1 0 0 0,0 1 0 0 0,-1-1 0 0 0,1 1 0 0 0,2 0 0 0 0,-2-1 1 0 0,-1 0 1 0 0,0 1-1 0 0,1-1 0 0 0,-1 1 1 0 0,0-1-1 0 0,1 1 0 0 0,-1 0 1 0 0,0 0-1 0 0,0-1 0 0 0,0 1 1 0 0,2 2-1 0 0,-3-3-4 0 0,0 0 0 0 0,0 0 1 0 0,1 0-1 0 0,-1 0 0 0 0,0 0 0 0 0,0 0 1 0 0,0 0-1 0 0,0 0 0 0 0,0 0 0 0 0,0 0 1 0 0,1 0-1 0 0,-1 0 0 0 0,0 0 0 0 0,0 0 1 0 0,0 0-1 0 0,0 0 0 0 0,0 0 0 0 0,0 0 1 0 0,1 0-1 0 0,-1 0 0 0 0,0 0 0 0 0,0 0 1 0 0,0 0-1 0 0,0 0 0 0 0,0 0 0 0 0,0 0 1 0 0,0 0-1 0 0,0 0 0 0 0,1-1 0 0 0,-1 1 1 0 0,0 0-1 0 0,0 0 0 0 0,0 0 0 0 0,0 0 1 0 0,0 0-1 0 0,0 0 0 0 0,0 0 0 0 0,0 0 1 0 0,0-1-1 0 0,0 1 0 0 0,3-1 72 0 0,2 5 109 0 0,-7-10-6 0 0,-6-12 91 0 0,-11-5-162 0 0,-38-33 0 0 0,36 38-111 0 0,2-2 0 0 0,-23-28 0 0 0,27 25 6 0 0,0-1 0 0 0,-17-40 0 0 0,28 54 0 0 0,2 5 0 0 0,5 7-66 0 0,0 0 0 0 0,0 0 0 0 0,0 0-1 0 0,-1 1 1 0 0,5 4 0 0 0,32 63-401 0 0,-25-44 453 0 0,0 0 1 0 0,28 36 0 0 0,-31-47 156 0 0,0 0-1 0 0,-1 1 0 0 0,15 32 1 0 0,-25-47 79 0 0,-4-14 18 0 0,-4-3-72 0 0,-1 0 0 0 0,-1 0 0 0 0,-15-19 0 0 0,-68-104-88 0 0,76 107-161 0 0,16 30-16 0 0,4 11-26 0 0,-1 1 1 0 0,1-1 0 0 0,1 0-1 0 0,0 0 1 0 0,0 0 0 0 0,1 0-1 0 0,6 9 1 0 0,0-2 89 0 0,1 0-1 0 0,0-1 1 0 0,22 21 0 0 0,-25-26 10 0 0,0 0 1 0 0,11 16 0 0 0,-12-14 127 0 0,1-1-1 0 0,1 0 1 0 0,17 17 0 0 0,-26-28-39 0 0,-2-4 49 0 0,0 0-1 0 0,-1 0 1 0 0,0 0 0 0 0,1 0-1 0 0,-2 0 1 0 0,1 1-1 0 0,0-1 1 0 0,-1 0 0 0 0,-4-5-1 0 0,4 6-77 0 0,-23-28 112 0 0,-12-17-83 0 0,29 35-70 0 0,1 0 0 0 0,1-1 0 0 0,0 0 0 0 0,1 0 1 0 0,-5-18-1 0 0,11 30-93 0 0,5 8-246 0 0,1 2 211 0 0,-1 0-1 0 0,-1 0 1 0 0,7 13 0 0 0,9 18-154 0 0,-2-9 60 0 0,-2 1 0 0 0,-1 1 0 0 0,19 59 0 0 0,-5-12-3176 0 0,6-3-5053 0 0,-22-52 5544 0 0,-1 3 1791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9471 0 0,'0'0'966'0'0,"-8"12"-1117"0"0,-1-2 794 0 0,-1 2-38 0 0,-2 11 135 0 0,9-18-595 0 0,0 1 1 0 0,0 0 0 0 0,0 0-1 0 0,1 1 1 0 0,0-1 0 0 0,0 0 0 0 0,-1 10-1 0 0,-26 201 682 0 0,12-98-707 0 0,13-49 5 0 0,2-21 19 0 0,2-32-453 0 0,0 0 1 0 0,2 0-1 0 0,0 0 0 0 0,6 27 0 0 0,-7-43 13 0 0,3-9-552 0 0,2-14-128 0 0,5-41-1 0 0,-6 38 165 0 0,-3 18 270 0 0,-1 0 1 0 0,0 1-1 0 0,1-9 0 0 0,-2 13 478 0 0,0-11-834 0 0,0-1-1 0 0,2 0 1 0 0,2-14 0 0 0,0 9-279 0 0,1-25 0 0 0,-2 6 614 0 0,-1 16-232 0 0,0-18 4593 0 0,-3 8 3800 0 0,0 42-7160 0 0,-3 10 446 0 0,-1 26-1 0 0,-7 58 1 0 0,-18 174-213 0 0,20-206-552 0 0,9-56-160 0 0,0 0 1 0 0,3 25-1 0 0,0-6-148 0 0,2-3-303 0 0,-3-30 111 0 0,2 0-518 0 0,-3-1 888 0 0,0-1-1 0 0,0 0 1 0 0,0 0 0 0 0,0 0-1 0 0,1 1 1 0 0,-1-1 0 0 0,0 0 0 0 0,0 0-1 0 0,0 0 1 0 0,1 0 0 0 0,-1 0-1 0 0,0 1 1 0 0,0-1 0 0 0,0 0 0 0 0,1 0-1 0 0,-1 0 1 0 0,0 0 0 0 0,0 0-1 0 0,1 0 1 0 0,-1 0 0 0 0,0 0 0 0 0,0 0-1 0 0,1 0 1 0 0,-1 0 0 0 0,0 0-1 0 0,0 0 1 0 0,1 0 0 0 0,-1 0 0 0 0,0 0-1 0 0,0 0 1 0 0,1 0 0 0 0,4-7-673 0 0,-1 0 1 0 0,0 0-1 0 0,-1 0 1 0 0,1-1-1 0 0,-1 1 1 0 0,-1-1-1 0 0,3-9 1 0 0,0-6-1151 0 0,-2 15 1055 0 0,-1-1 0 0 0,1-16 0 0 0,-2-31-1278 0 0,1 32 1687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12007 0 0,'0'0'1727'0'0,"1"5"-758"0"0,1 5-741 0 0,-1 0 1 0 0,0 0-1 0 0,0 0 0 0 0,-2 18 0 0 0,-7 42 36 0 0,8-67-245 0 0,-9 73 162 0 0,-4 26-116 0 0,-16 159 113 0 0,28-251-357 0 0,1 0 0 0 0,0 0 0 0 0,0 0 0 0 0,1 0 0 0 0,0 0 0 0 0,1 0 0 0 0,4 13 0 0 0,-6-22-213 0 0,2-3-250 0 0,-1 0 383 0 0,0 0 0 0 0,0 0 0 0 0,0 0-1 0 0,0 0 1 0 0,1-4 0 0 0,-2 5-65 0 0,5-14-1593 0 0,-2 1 0 0 0,0 0 0 0 0,2-29 0 0 0,2-11-1568 0 0,-2 29 2919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23 7023 0 0,'11'-19'911'0'0,"-11"18"-801"0"0,0 1-1 0 0,0 0 1 0 0,0 0 0 0 0,0 0 0 0 0,0 0-1 0 0,0-1 1 0 0,0 1 0 0 0,1 0-1 0 0,-1 0 1 0 0,0 0 0 0 0,0 0-1 0 0,0 0 1 0 0,0-1 0 0 0,0 1 0 0 0,0 0-1 0 0,1 0 1 0 0,-1 0 0 0 0,0 0-1 0 0,0 0 1 0 0,0 0 0 0 0,0 0 0 0 0,1 0-1 0 0,-1 0 1 0 0,0 0 0 0 0,0 0-1 0 0,0 0 1 0 0,1 0 0 0 0,-1 0-1 0 0,0 0 1 0 0,0 0 0 0 0,0 0 0 0 0,1 0-1 0 0,-1 0 1 0 0,0 0 0 0 0,0 0-1 0 0,1 0 1 0 0,3 7 927 0 0,0 12-572 0 0,-4-9-337 0 0,0 0 0 0 0,0-1 0 0 0,-1 1 0 0 0,0 0 0 0 0,-3 14 0 0 0,-5 22 64 0 0,7-32-88 0 0,0 0 0 0 0,-9 26 0 0 0,-33 100 600 0 0,-4-3-360 0 0,42-121-461 0 0,1 1 0 0 0,1-1 0 0 0,0 1 0 0 0,1 0 0 0 0,-2 22 0 0 0,11-48-4712 0 0,21-51-501 0 0,-8 15 1535 0 0,-8 27 3115 0 0</inkml:trace>
  <inkml:trace contextRef="#ctx0" brushRef="#br0" timeOffset="1">270 245 7975 0 0,'0'0'611'0'0,"0"8"-374"0"0,0-3-20 0 0,-1-1 0 0 0,1 1 0 0 0,-1-1 0 0 0,0 0 0 0 0,0 1 0 0 0,0-1 0 0 0,-1 0 0 0 0,0 1 0 0 0,-2 4 0 0 0,-22 64 1629 0 0,-125 229 194 0 0,140-277-2040 0 0,-11 38 0 0 0,3-8 0 0 0,14-41-511 0 0,0 0 1 0 0,0 0-1 0 0,1 0 0 0 0,1 0 0 0 0,1 1 0 0 0,-2 19 0 0 0,6-34 238 0 0,-1 0 0 0 0,0 0 0 0 0,0-1 0 0 0,0 1 0 0 0,0 0-1 0 0,0-1 1 0 0,0 1 0 0 0,0-1 0 0 0,0 1 0 0 0,0-1 0 0 0,0 0 0 0 0,0 1-1 0 0,-1-1 1 0 0,2-1 0 0 0,13-16-2769 0 0,21-37 0 0 0,-24 35 2526 0 0,3 3 317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12463 0 0,'-3'12'230'0'0,"0"0"-1"0"0,-2 0 1 0 0,1 0-1 0 0,-2-1 1 0 0,-11 20-1 0 0,1-2 177 0 0,6-9-140 0 0,-19 36 763 0 0,3 1-1 0 0,-27 80 1 0 0,42-98-1035 0 0,2-11-33 0 0,1 0 0 0 0,1 1 0 0 0,1 0 0 0 0,-1 30 0 0 0,6-32-1097 0 0,1-26 228 0 0,2-1 409 0 0,0 0 1 0 0,0 0 0 0 0,0 0 0 0 0,0 0-1 0 0,0 0 1 0 0,0-1 0 0 0,0 1 0 0 0,0 0-1 0 0,0-1 1 0 0,0 0 0 0 0,0 1 0 0 0,0-1-1 0 0,-1 0 1 0 0,1 0 0 0 0,0 0 0 0 0,0 0-1 0 0,-1 0 1 0 0,1-1 0 0 0,-1 1 0 0 0,1 0-1 0 0,-1-1 1 0 0,3-2 0 0 0,6-5-1940 0 0,2 0 1502 0 0</inkml:trace>
  <inkml:trace contextRef="#ctx0" brushRef="#br0" timeOffset="1">221 560 12207 0 0,'-4'16'447'0'0,"-1"0"0"0"0,-11 25 0 0 0,6-15-94 0 0,-7 15 396 0 0,-6 19 27 0 0,3-5-320 0 0,-5 18-87 0 0,-12 52-323 0 0,7-39-1584 0 0,29-83 1357 0 0,0-1 0 0 0,0 1-1 0 0,0 0 1 0 0,-1-1-1 0 0,-2 5 1 0 0,2-4-325 0 0,1-1 0 0 0,-1 0 0 0 0,1 1 0 0 0,-1-1 0 0 0,1 1 0 0 0,0 0 0 0 0,0-1 0 0 0,0 6 0 0 0,-4 3-2720 0 0,-1 7-1239 0 0,7-8 3558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8927 0 0,'0'5'99'0'0,"-1"1"-1"0"0,0-1 0 0 0,0 0 0 0 0,0 0 0 0 0,0 0 1 0 0,-1 1-1 0 0,0-1 0 0 0,0-1 0 0 0,-5 10 1 0 0,-2 6 253 0 0,-33 58 1667 0 0,36-63-1464 0 0,-5 10 631 0 0,-10 31-1 0 0,11-21-428 0 0,1-5-282 0 0,1 0 0 0 0,-5 47 0 0 0,8-49-385 0 0,4-26-183 0 0,9-5-952 0 0,-5 1 886 0 0,-1 0 0 0 0,0 0 1 0 0,0 0-1 0 0,0 0 0 0 0,-1 0 1 0 0,1-1-1 0 0,0 1 1 0 0,-1-1-1 0 0,0 1 0 0 0,2-4 1 0 0,4-7-1177 0 0,1-2-668 0 0,10-21 1 0 0,-3 3-536 0 0,-4 8 563 0 0,-6 14 771 0 0,0 1 1 0 0,10-16 0 0 0,0 7 549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1120 5327 0 0,'0'0'2350'0'0,"-11"-9"470"0"0,7 6-2381 0 0,1-1 0 0 0,0 0 0 0 0,-1 0 0 0 0,1 0 1 0 0,0 0-1 0 0,1-1 0 0 0,-1 1 0 0 0,1-1 0 0 0,-2-4 1 0 0,3 3-279 0 0,0-1 0 0 0,0 1 0 0 0,0 0 0 0 0,1 0 0 0 0,0 0 0 0 0,0 0 0 0 0,1-1 0 0 0,1-9 0 0 0,2-13 68 0 0,1-11-37 0 0,1-3 176 0 0,-5 37-344 0 0,0-1-1 0 0,1 1 0 0 0,0 0 1 0 0,0 0-1 0 0,1 0 1 0 0,3-6-1 0 0,4-11 237 0 0,30-57 308 0 0,-4-11-248 0 0,-19 48-181 0 0,-14 35-125 0 0,0 0 0 0 0,1 0 0 0 0,7-13 0 0 0,5-9-31 0 0,4-4-3 0 0,-9 19 33 0 0,-10 14-13 0 0,1-1-1 0 0,-1 0 1 0 0,1 1 0 0 0,-1-1-1 0 0,0 0 1 0 0,0 0 0 0 0,1-2-1 0 0,0 2 1 0 0,-1 0 0 0 0,0 0 0 0 0,0 0 0 0 0,1 0 0 0 0,-1 0 0 0 0,4-3 0 0 0,6-7 0 0 0,-1 1 12 0 0,-9 10-10 0 0,0 1 1 0 0,0-1-1 0 0,0 0 0 0 0,-1 1 0 0 0,1-1 0 0 0,0 0 1 0 0,-1 0-1 0 0,1 0 0 0 0,0 0 0 0 0,-1 1 0 0 0,1-1 0 0 0,-1 0 1 0 0,0 0-1 0 0,1 0 0 0 0,-1 0 0 0 0,0 0 0 0 0,1 0 0 0 0,-1-2 1 0 0,0 1 1 0 0,1 1 0 0 0,-1 0 0 0 0,1-1 0 0 0,0 1 0 0 0,-1 0 0 0 0,1 0 0 0 0,0-1 0 0 0,0 1 0 0 0,0 0 0 0 0,0 0 0 0 0,0 0 0 0 0,2-1 1 0 0,7-10 16 0 0,17-22-21 0 0,-9 12 0 0 0,-4 7 0 0 0,-9 10 12 0 0,-1 1 0 0 0,1-1 0 0 0,0 1 1 0 0,0 0-1 0 0,8-4 0 0 0,-7 4 8 0 0,1-1-1 0 0,-1 1 1 0 0,7-8 0 0 0,3-4 86 0 0,-12 12-97 0 0,1 1 0 0 0,-1-2 0 0 0,-1 1 0 0 0,1 0 0 0 0,5-10 0 0 0,-7 12-3 0 0,-1 0 1 0 0,0 1-1 0 0,1-1 0 0 0,0 0 0 0 0,-1 1 1 0 0,1-1-1 0 0,0 1 0 0 0,-1-1 0 0 0,1 1 1 0 0,3-1-1 0 0,-3 1 0 0 0,0-1 1 0 0,0 1-1 0 0,0 0 0 0 0,-1-1 1 0 0,1 1-1 0 0,0-1 0 0 0,-1 1 1 0 0,1-1-1 0 0,-1 0 1 0 0,3-3-1 0 0,-2 2 23 0 0,0 0-1 0 0,0 0 1 0 0,0 0-1 0 0,1 0 1 0 0,-1 1 0 0 0,1-1-1 0 0,4-3 1 0 0,-4 4-36 0 0,0 0 1 0 0,-1 0-1 0 0,1-1 0 0 0,-1 1 1 0 0,0-1-1 0 0,1 0 0 0 0,-1 1 1 0 0,0-1-1 0 0,-1 0 1 0 0,1 0-1 0 0,2-6 0 0 0,-1 2 67 0 0,0-3-24 0 0,4-25 58 0 0,-7 31-47 0 0,1 3-49 0 0,-1-1-1 0 0,0 1 0 0 0,1 0 1 0 0,-1 0-1 0 0,0 0 1 0 0,0 0-1 0 0,0 0 1 0 0,0 0-1 0 0,0 0 1 0 0,0 0-1 0 0,0 0 0 0 0,0 0 1 0 0,-1 0-1 0 0,1 0 1 0 0,-1-2-1 0 0,0-1-9 0 0,3-2 12 0 0,-2 5 0 0 0,-1-6 0 0 0,2 4-14 0 0,3 3-58 0 0,-1 0 4 0 0,1 0 68 0 0,15 0 66 0 0,-14 0-81 0 0,0 1-1 0 0,-1-1 1 0 0,1 1-1 0 0,-1 0 1 0 0,1 0 0 0 0,6 2-1 0 0,-5 0-14 0 0,1 0-2 0 0,3 4 34 0 0,9 1 72 0 0,-18-7 4 0 0,7 2 2 0 0,15 3-16 0 0,-8-2 96 0 0,0 1 0 0 0,19 9 0 0 0,31 10 192 0 0,-55-18-379 0 0,-7-5 41 0 0,0 0 1 0 0,0 1-1 0 0,0-1 1 0 0,-1 1-1 0 0,1-1 1 0 0,-1 1-1 0 0,0 0 0 0 0,1 0 1 0 0,2 4-1 0 0,4 4-27 0 0,-4-7-407 0 0,1 2-714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8431 0 0,'0'0'652'0'0,"-2"1"-425"0"0,-36 43 2568 0 0,12-11-1192 0 0,6-6-689 0 0,7-11-388 0 0,1 1 0 0 0,1 0-1 0 0,-12 23 1 0 0,-7 12 172 0 0,10-21-306 0 0,-47 69 512 0 0,6-12-107 0 0,25-35-234 0 0,26-36-424 0 0,2 0 0 0 0,-1 0-1 0 0,2 1 1 0 0,-9 29 0 0 0,12-35-89 0 0,-14 64 54 0 0,18-75-114 0 0,-1 1 0 0 0,1-1 0 0 0,0 0 0 0 0,0 0 0 0 0,0 0 0 0 0,0 0 0 0 0,1 0 0 0 0,-1 0 0 0 0,0 0 0 0 0,0 0 0 0 0,1 0 0 0 0,-1 0 0 0 0,0 0 0 0 0,1 0 0 0 0,0 2 0 0 0,1-3-29 0 0,-1 0 1 0 0,0 0-1 0 0,0 0 0 0 0,0 0 1 0 0,1 0-1 0 0,-1-1 0 0 0,0 1 1 0 0,0 0-1 0 0,0-1 0 0 0,1 1 0 0 0,-1-1 1 0 0,0 1-1 0 0,0-1 0 0 0,1-1 1 0 0,-1 2-8 0 0,2-2-24 0 0,1-1 1 0 0,-1 0-1 0 0,1 1 1 0 0,-1-1-1 0 0,0 0 1 0 0,0-1-1 0 0,-1 1 1 0 0,1 0-1 0 0,2-5 1 0 0,11-13-216 0 0,13-16-431 0 0,0-1 0 0 0,-3-1 0 0 0,26-51 0 0 0,-18 29-134 0 0,-7 13-1336 0 0,22-52 0 0 0,-57 108 3037 0 0,0 0 1 0 0,-8 10-1 0 0,-31 55 1428 0 0,-52 108 0 0 0,58-102-1508 0 0,12-25 157 0 0,-30 84 1 0 0,50-112-840 0 0,2 0 0 0 0,0 1 1 0 0,2 0-1 0 0,0-1 1 0 0,0 48-1 0 0,5-67-249 0 0,1 0 0 0 0,0 0-1 0 0,0 0 1 0 0,1 0 0 0 0,0 0-1 0 0,0-1 1 0 0,1 1 0 0 0,0-1 0 0 0,0 1-1 0 0,0-1 1 0 0,1 0 0 0 0,0 0-1 0 0,5 6 1 0 0,-7-10-165 0 0,1 0 0 0 0,-1 0-1 0 0,0 0 1 0 0,1-1 0 0 0,-1 1 0 0 0,1-1-1 0 0,5 3 1 0 0,-1-1-665 0 0,5 6-1402 0 0</inkml:trace>
  <inkml:trace contextRef="#ctx0" brushRef="#br0" timeOffset="1">110 1243 5815 0 0,'-1'8'264'0'0,"-1"-1"0"0"0,0 1 0 0 0,0-1-1 0 0,0 1 1 0 0,-1-1 0 0 0,-6 11 0 0 0,-28 37 4421 0 0,12-19-3489 0 0,21-28-1258 0 0,0 0 0 0 0,1 0 0 0 0,0 0 0 0 0,1 1 0 0 0,0-1 0 0 0,0 1 0 0 0,1 0 0 0 0,0 9 0 0 0,-2 6-3398 0 0,1-7-271 0 0,2 28 1 0 0,1-32 2711 0 0,0 9 437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8719 0 0,'0'0'1008'0'0,"-1"1"-774"0"0,0-1-1 0 0,-1 1 0 0 0,1-1 0 0 0,0 1 0 0 0,0-1 1 0 0,0 1-1 0 0,0-1 0 0 0,0 1 0 0 0,0 0 0 0 0,-1 1 1 0 0,-6 19 707 0 0,4-13-519 0 0,1 1 0 0 0,-4 13 1 0 0,-12 61 1758 0 0,11-40-1536 0 0,-3 23 291 0 0,3-15-209 0 0,5-38-312 0 0,-3 29-1 0 0,1-9 59 0 0,4-27-376 0 0,0 0 0 0 0,0 1 0 0 0,0-1 1 0 0,1 11-1 0 0,0 2-31 0 0,0-15-51 0 0,0 0 0 0 0,1 0 1 0 0,-1 1-1 0 0,0-1 0 0 0,2 5 0 0 0,0-2-36 0 0,-2-6-79 0 0,10-13-1175 0 0,-2-11-227 0 0,-1 0-1 0 0,5-36 0 0 0,1 2 601 0 0,-5 36 596 0 0,-8 20 389 0 0,-3 8 540 0 0,-1 31 375 0 0,2-25-446 0 0,-3 28-1 0 0,0 3 426 0 0,-13 64 831 0 0,-3 13-336 0 0,10-35-854 0 0,9-68-532 0 0,0 15 13 0 0,2-22-80 0 0,0 0 1 0 0,-3 12 0 0 0,3-18-47 0 0,0-1 1 0 0,-1 1-1 0 0,2-1 1 0 0,0 7-1 0 0,0 15-398 0 0,-2-12-688 0 0,2-11-502 0 0,2-9 719 0 0,25-50-2472 0 0,-20 39 2339 0 0,-5 11 515 0 0,0 1 0 0 0,-1-1 0 0 0,0 1 1 0 0,0-1-1 0 0,1-7 0 0 0,2-4-668 0 0,-4 15 1124 0 0,0 0 1 0 0,0 0-1 0 0,0-1 0 0 0,-1 1 0 0 0,0 0 0 0 0,1 0 0 0 0,-1 0 1 0 0,0-3-1 0 0,0 3 126 0 0,-1 5 609 0 0,-1-1 0 0 0,1 0 0 0 0,0 1 0 0 0,0-1 0 0 0,0 1 1 0 0,-2 4-1 0 0,3-6-535 0 0,-9 63 2922 0 0,7-51-2765 0 0,0-1 0 0 0,-5 15-1 0 0,-1 11 246 0 0,-1 7 79 0 0,4-26-194 0 0,-1 24-1 0 0,1-4 130 0 0,2-20-163 0 0,1 28 0 0 0,2-38-320 0 0,0 19 224 0 0,6 37 1 0 0,-4-48-247 0 0,-2-11-54 0 0,1 1 1 0 0,0-1 0 0 0,1 0-1 0 0,-1 0 1 0 0,1 0 0 0 0,4 8-1 0 0,-6-14-24 0 0,0 1 0 0 0,0-1 0 0 0,0 0-1 0 0,1 1 1 0 0,-1-1 0 0 0,0 0 0 0 0,0 0 0 0 0,0 1-1 0 0,0-1 1 0 0,0 0 0 0 0,1 0 0 0 0,-1 0 0 0 0,0 1-1 0 0,0-1 1 0 0,1 0 0 0 0,-1 0 0 0 0,0 0 0 0 0,0 1 0 0 0,1-1-1 0 0,-1 0 1 0 0,0 0 0 0 0,0 0 0 0 0,1 0 0 0 0,-1 0-1 0 0,0 0 1 0 0,0 0 0 0 0,1 0 0 0 0,-1 0 0 0 0,1 0-1 0 0,7-5-678 0 0,7-18-607 0 0,-11 17 841 0 0,-1-1 76 0 0,0 1 1 0 0,0-1-1 0 0,0 0 1 0 0,2-12-1 0 0,7-15-343 0 0,-5 14-1038 0 0,-7 19 1115 0 0,0 15-796 0 0,1 4 3291 0 0,-1 27-1 0 0,-1 5 338 0 0,0 3-955 0 0,1 5-55 0 0,-1-49-972 0 0,0-8-159 0 0,1 1 0 0 0,0-1 0 0 0,0 1 0 0 0,0-1 0 0 0,0 0-1 0 0,0 1 1 0 0,0-1 0 0 0,0 1 0 0 0,0-1 0 0 0,1 1 0 0 0,-1-1-1 0 0,0 1 1 0 0,1-1 0 0 0,-1 0 0 0 0,2 3 0 0 0,-2-4-29 0 0,1 0-1 0 0,-1 0 1 0 0,0 0 0 0 0,0 0 0 0 0,0 1 0 0 0,1-1-1 0 0,-1 0 1 0 0,0 0 0 0 0,0 0 0 0 0,1 0-1 0 0,-1 0 1 0 0,0 0 0 0 0,0 0 0 0 0,1-1 0 0 0,-1 1-1 0 0,0 0 1 0 0,0 0 0 0 0,0 0 0 0 0,1 0-1 0 0,-1 0 1 0 0,0 0 0 0 0,0 0 0 0 0,0 0 0 0 0,1 0-1 0 0,-1-1 1 0 0,0 1 0 0 0,0 0 0 0 0,0 0 0 0 0,0 0-1 0 0,1 0 1 0 0,-1-1 0 0 0,0 1 0 0 0,6-6-34 0 0,-2-2-211 0 0,-1 0 1 0 0,0 0 0 0 0,0 0-1 0 0,2-16 1 0 0,-3 17-42 0 0,3-19-1115 0 0,-2-1 0 0 0,2-35 1 0 0,-7-15-5861 0 0,3 77 7236 0 0,-1-1-1 0 0,0 1 1 0 0,0-1-1 0 0,0 1 1 0 0,0-1-1 0 0,0 1 1 0 0,0-1-1 0 0,0 1 1 0 0,-1 0-1 0 0,1-1 1 0 0,0 1-1 0 0,0-1 1 0 0,0 1-1 0 0,0-1 1 0 0,-1 1-1 0 0,1 0 1 0 0,0-1-1 0 0,0 1 1 0 0,-1-1-1 0 0,1 1 1 0 0,0 0-1 0 0,0-1 1 0 0,-1 1-1 0 0,0-1 1 0 0,1 1 118 0 0,0 1 0 0 0,-1-1 0 0 0,1 0 0 0 0,-1 0 0 0 0,1 0-1 0 0,0 0 1 0 0,-1 0 0 0 0,1 0 0 0 0,-1 1 0 0 0,1-1 0 0 0,0 0 0 0 0,-1 0 0 0 0,1 1 0 0 0,0-1 0 0 0,-1 0 0 0 0,1 0 0 0 0,0 1 0 0 0,0-1 0 0 0,-1 0 0 0 0,1 1 0 0 0,-13 21 3742 0 0,6-6-2772 0 0,2 2 1 0 0,0-1-1 0 0,-4 24 0 0 0,0 5-553 0 0,8-43-474 0 0,1 0 1 0 0,-1 0-1 0 0,1 1 0 0 0,0-1 0 0 0,0 0 1 0 0,1 0-1 0 0,0 4 0 0 0,1 4-3569 0 0,-6-25-669 0 0,1 0-1 0 0,-3-23 1 0 0,4 17 3026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42 7687 0 0,'0'1'32'0'0,"-1"-1"0"0"0,0 1 0 0 0,1-1 0 0 0,-1 1 0 0 0,0-1 0 0 0,1 0 0 0 0,-1 1-1 0 0,0-1 1 0 0,0 0 0 0 0,0 0 0 0 0,1 0 0 0 0,-1 0 0 0 0,0 1 0 0 0,0-1 0 0 0,0 0-1 0 0,1 0 1 0 0,-1 0 0 0 0,0-1 0 0 0,0 1 0 0 0,0 0 0 0 0,1 0 0 0 0,-1 0 0 0 0,0-1-1 0 0,0 1 1 0 0,1 0 0 0 0,-1-1 0 0 0,-1 1 0 0 0,-20-15-231 0 0,16 10 223 0 0,1 2 88 0 0,1 0 0 0 0,-1 0 1 0 0,0 0-1 0 0,0 1 0 0 0,0-1 0 0 0,0 1 1 0 0,0 1-1 0 0,-7-2 0 0 0,-4 7 1690 0 0,16-4-1760 0 0,-1 0 1 0 0,1 0 0 0 0,-1 0 0 0 0,0 1 0 0 0,1-1 0 0 0,-1 0-1 0 0,1 1 1 0 0,0-1 0 0 0,-1 0 0 0 0,1 1 0 0 0,-1-1-1 0 0,1 0 1 0 0,-1 1 0 0 0,1-1 0 0 0,0 1 0 0 0,-1-1 0 0 0,1 1-1 0 0,-1 0 1 0 0,-6 6 284 0 0,6-6-305 0 0,0-1 0 0 0,-1 1 0 0 0,1 0 0 0 0,0-1 0 0 0,0 1 0 0 0,0 0 0 0 0,0 0 0 0 0,0 0 0 0 0,0 0 0 0 0,0 0 0 0 0,0 0 1 0 0,0 0-1 0 0,0 0 0 0 0,0 0 0 0 0,1 0 0 0 0,-1 0 0 0 0,0 3 0 0 0,-1-2 2 0 0,0-1-3 0 0,-4 16-13 0 0,2-12-26 0 0,12 2-136 0 0,-4-6 154 0 0,0 1 0 0 0,-1-1 0 0 0,1 0 0 0 0,0 0 0 0 0,0-1-1 0 0,0 1 1 0 0,0-1 0 0 0,8 0 0 0 0,33-5 190 0 0,-25 2-111 0 0,0-2-54 0 0,-16 4-17 0 0,0 0 0 0 0,0 0 0 0 0,0 0 0 0 0,0 1-1 0 0,6-1 1 0 0,4-1-3 0 0,-13 1-2 0 0,1 1-1 0 0,-1-1 1 0 0,0 1 0 0 0,1-1-1 0 0,-1 1 1 0 0,1 0 0 0 0,-1 0-1 0 0,0-1 1 0 0,1 1-1 0 0,-1 0 1 0 0,1 0 0 0 0,-1 1-1 0 0,0-1 1 0 0,1 0 0 0 0,-1 0-1 0 0,0 1 1 0 0,1-1 0 0 0,-1 1-1 0 0,0-1 1 0 0,1 1 0 0 0,-1-1-1 0 0,0 1 1 0 0,0 0-1 0 0,1 0 1 0 0,-1 0 0 0 0,0-1-1 0 0,0 1 1 0 0,1 2 0 0 0,-1-2 259 0 0,-1 1-188 0 0,0-1 1 0 0,-1 0-1 0 0,1 1 0 0 0,0-1 0 0 0,-1 0 0 0 0,1 1 1 0 0,-1-1-1 0 0,0 0 0 0 0,1 0 0 0 0,-2 2 0 0 0,0-1 37 0 0,-1 0 1 0 0,1 0-1 0 0,-1 0 0 0 0,1-1 0 0 0,-1 1 0 0 0,0-1 0 0 0,1 1 0 0 0,-1-1 0 0 0,0 0 0 0 0,0 0 1 0 0,0 0-1 0 0,0 0 0 0 0,-4 0 0 0 0,-3 0 83 0 0,-1-1 1 0 0,-16-1 0 0 0,2 0 65 0 0,2-1 4 0 0,-8 0-34 0 0,14 2-172 0 0,14 0-50 0 0,0 0 0 0 0,1-1 0 0 0,-1 2 0 0 0,0-1 0 0 0,0 0 0 0 0,0 0 0 0 0,0 1 0 0 0,-4 1 0 0 0,4-2-8 0 0,-9 3 0 0 0,12-3 0 0 0,0 0 0 0 0,-1 0 0 0 0,1 0 0 0 0,0 0 0 0 0,0 0 0 0 0,0 0 0 0 0,0 0 0 0 0,0 0 0 0 0,0 1 0 0 0,-1-1 0 0 0,1 0 0 0 0,0 0 0 0 0,0 0 0 0 0,0 0 0 0 0,0 0 0 0 0,0 0 0 0 0,0 1 0 0 0,0-1 0 0 0,0 0 0 0 0,0 0 0 0 0,0 0 0 0 0,0 0 0 0 0,0 0 0 0 0,0 1 0 0 0,0-1 0 0 0,0 0 0 0 0,0 0 0 0 0,0 0 0 0 0,0 0 0 0 0,0 1 0 0 0,0-1 0 0 0,0 0 0 0 0,0 0 0 0 0,0 0 0 0 0,0 0 0 0 0,0 0 0 0 0,0 1 0 0 0,1 0-13 0 0,-1 1 0 0 0,1-1 0 0 0,0 0 0 0 0,0 0 0 0 0,0 1 0 0 0,0-1 0 0 0,0 0 0 0 0,0 0 0 0 0,0 0 0 0 0,0 0 0 0 0,0 0 0 0 0,1 0 0 0 0,-1 0 0 0 0,0-1 0 0 0,1 1 0 0 0,-1 0 0 0 0,1-1 0 0 0,-1 1 0 0 0,1-1 0 0 0,1 1 0 0 0,5 1 9 0 0,0-1 1 0 0,15 1-1 0 0,-8-1-45 0 0,3 0 45 0 0,-1-1 0 0 0,28-4 0 0 0,-13 1-48 0 0,77 0-215 0 0,-104 3 263 0 0,0 0 1 0 0,0 0-1 0 0,0 1 0 0 0,0-1 0 0 0,-1 1 1 0 0,1 0-1 0 0,0 0 0 0 0,0 1 0 0 0,-1 0 1 0 0,1-1-1 0 0,-1 1 0 0 0,0 1 0 0 0,1-1 1 0 0,-1 1-1 0 0,0 0 0 0 0,6 5 0 0 0,-9-8 3 0 0,-1 1 0 0 0,0-1 0 0 0,1 0 0 0 0,-1 0 0 0 0,0 1 0 0 0,1-1-1 0 0,-1 0 1 0 0,0 1 0 0 0,0-1 0 0 0,1 0 0 0 0,-1 1 0 0 0,0-1 0 0 0,0 0 0 0 0,1 1 0 0 0,-1-1 0 0 0,0 0-1 0 0,0 1 1 0 0,0-1 0 0 0,0 1 0 0 0,0-1 0 0 0,0 0 0 0 0,1 1 0 0 0,-1-1 0 0 0,0 1 0 0 0,0-1-1 0 0,0 0 1 0 0,0 1 0 0 0,-1-1 0 0 0,1 1 0 0 0,0-1 0 0 0,0 0 0 0 0,0 1 0 0 0,0-1 0 0 0,0 1-1 0 0,0-1 1 0 0,-1 0 0 0 0,1 1 0 0 0,0-1 0 0 0,0 0 0 0 0,0 1 0 0 0,-1-1 0 0 0,1 0 0 0 0,-1 1 0 0 0,1-1-4 0 0,-2 3 5 0 0,0-1 0 0 0,0 0 1 0 0,0 1-1 0 0,0-1 0 0 0,0 0 0 0 0,-1 0 1 0 0,1-1-1 0 0,-1 1 0 0 0,1 0 0 0 0,-1-1 1 0 0,1 0-1 0 0,-1 1 0 0 0,-4 0 0 0 0,-11 7 188 0 0,10-6-74 0 0,0 0-1 0 0,1 0 1 0 0,-1-1 0 0 0,0 0 0 0 0,0 0 0 0 0,-15 1 0 0 0,20-3-65 0 0,-5 1 83 0 0,0-1 0 0 0,0 0 0 0 0,-11-2 0 0 0,-7-1 220 0 0,22 3-292 0 0,0 0 1 0 0,1-1-1 0 0,-1 0 0 0 0,0 0 1 0 0,1 0-1 0 0,-5-3 0 0 0,-17-3 153 0 0,1-2-170 0 0,8 3 135 0 0,14 5-132 0 0,30 15-1486 0 0,-20-8 1317 0 0,-3-2 44 0 0,1 0-1 0 0,-1-1 1 0 0,1 1-1 0 0,0-1 1 0 0,0 0 0 0 0,0 0-1 0 0,0-1 1 0 0,11 3-1 0 0,1 0-12 0 0,-15-4 91 0 0,0-1-1 0 0,0 1 1 0 0,0 0-1 0 0,0-1 0 0 0,0 1 1 0 0,0-1-1 0 0,0 0 0 0 0,0 0 1 0 0,4-1-1 0 0,6 2-45 0 0,11 4 24 0 0,-16-4-20 0 0,-3 2 33 0 0,-6 0 10 0 0,-3-1 10 0 0,1-2-5 0 0,1 1 0 0 0,-1-1 0 0 0,0 0 0 0 0,1 0 0 0 0,-1 0 0 0 0,-4-1 0 0 0,4 0-3 0 0,0 1 1 0 0,0 0 0 0 0,1-1-1 0 0,-1 1 1 0 0,0 1 0 0 0,-3-1-1 0 0,-7 3-2 0 0,0-1 0 0 0,-24 0 0 0 0,-31 5 464 0 0,-3-9 340 0 0,63 2-567 0 0,-1 0 1 0 0,1 0-1 0 0,-1-1 0 0 0,1 0 0 0 0,-1 0 0 0 0,-10-4 0 0 0,17 4-59 0 0,1 0-102 0 0,0 1-76 0 0,1 0-1 0 0,0 0 1 0 0,0 0 0 0 0,0 0 0 0 0,0 0 0 0 0,0 0 0 0 0,-1-1 0 0 0,1 1 0 0 0,0 0 0 0 0,0 0 0 0 0,0 0 0 0 0,0 0 0 0 0,0 0 0 0 0,0 0 0 0 0,0 0 0 0 0,0-1 0 0 0,0 1 0 0 0,-1 0 0 0 0,1 0 0 0 0,0 0 0 0 0,0 0 0 0 0,0 0 0 0 0,0-1 0 0 0,0 1 0 0 0,0 0 0 0 0,0 0 0 0 0,0 0 0 0 0,0 0 0 0 0,0 0 0 0 0,0-1 0 0 0,0 1 0 0 0,0 0 0 0 0,0 0 0 0 0,0 0 0 0 0,0 0 0 0 0,0-1 0 0 0,0 1-1 0 0,0 0 1 0 0,1 0 0 0 0,-1 0 0 0 0,0 0 0 0 0,0 0 0 0 0,0 0 0 0 0,0-1 0 0 0,0 1 0 0 0,0 0 0 0 0,0 0 0 0 0,0 0 0 0 0,1 0 0 0 0,-1 0 0 0 0,0 0 0 0 0,0 0 0 0 0,0 0 0 0 0,0 0 0 0 0,1-1 0 0 0,8-2-60 0 0,-6 2 23 0 0,5-2-4 0 0,0 0 0 0 0,0 0 0 0 0,1 1 0 0 0,-1 0 0 0 0,12-2 0 0 0,8-1-9 0 0,-21 4 24 0 0,0 0 1 0 0,0 1 0 0 0,10 0-1 0 0,-9 0-5 0 0,-1 0 0 0 0,15-2 0 0 0,-12-1 10 0 0,0 1 0 0 0,0 1-1 0 0,0 0 1 0 0,1 0 0 0 0,15 2-1 0 0,18 1 10 0 0,-29-2-14 0 0,25 3 0 0 0,-23 0 31 0 0,18 2-55 0 0,-33-4 49 0 0,0 0 0 0 0,0-1-1 0 0,0 1 1 0 0,0 0-1 0 0,0 0 1 0 0,0 0 0 0 0,0 0-1 0 0,0 1 1 0 0,-1-1 0 0 0,1 0-1 0 0,0 1 1 0 0,-1-1 0 0 0,3 4-1 0 0,-1 0 2 0 0,-3-4 0 0 0,0-1 0 0 0,0 0 0 0 0,0 0 0 0 0,0 1 0 0 0,1-1 0 0 0,-1 0 0 0 0,0 1 0 0 0,0-1 0 0 0,0 0 0 0 0,0 1 0 0 0,0-1 0 0 0,0 0 0 0 0,0 1 0 0 0,0-1 0 0 0,0 0 0 0 0,0 1 0 0 0,0-1 0 0 0,0 0 0 0 0,0 1 0 0 0,0-1 0 0 0,0 0 0 0 0,0 1 0 0 0,-1-1 0 0 0,1 0 0 0 0,0 1 0 0 0,0-1 0 0 0,0 0 0 0 0,0 1 0 0 0,-1-1 0 0 0,1 0 0 0 0,0 0 0 0 0,0 1 0 0 0,-1-1 0 0 0,1 0 0 0 0,0 0 0 0 0,0 0 0 0 0,-1 1 0 0 0,1-1 0 0 0,0 0 0 0 0,-1 0 0 0 0,1 0 0 0 0,0 0 0 0 0,-1 0 0 0 0,1 1 0 0 0,0-1 0 0 0,-1 0 0 0 0,1 0 0 0 0,-1 0 0 0 0,1 0 0 0 0,-2 1-4 0 0,0 1 16 0 0,-1-1-1 0 0,1 1 0 0 0,-1-1 1 0 0,0 1-1 0 0,0-1 1 0 0,0 0-1 0 0,0 0 0 0 0,0 0 1 0 0,0-1-1 0 0,0 1 0 0 0,0-1 1 0 0,-4 1-1 0 0,-7-1 59 0 0,3 0 3 0 0,0 0-1 0 0,-19-3 1 0 0,7 0 73 0 0,18 3-76 0 0,1 0 1 0 0,-1-1 0 0 0,1 0-1 0 0,-1 0 1 0 0,1 0 0 0 0,-5-2-1 0 0,-8 1 159 0 0,4 0-172 0 0,6-2-4 0 0,7 4-53 0 0,0 0 0 0 0,0 0 1 0 0,0 0-1 0 0,0 0 0 0 0,0 0 0 0 0,-1-1 0 0 0,1 1 1 0 0,0 0-1 0 0,0 0 0 0 0,0 0 0 0 0,0 0 1 0 0,0 0-1 0 0,0 0 0 0 0,0 0 0 0 0,-1-1 0 0 0,1 1 1 0 0,0 0-1 0 0,0 0 0 0 0,0 0 0 0 0,0 0 1 0 0,0-1-1 0 0,0 1 0 0 0,0 0 0 0 0,0 0 0 0 0,0 0 1 0 0,0 0-1 0 0,0 0 0 0 0,0-1 0 0 0,0 1 1 0 0,0 0-1 0 0,0 0 0 0 0,0 0 0 0 0,0 0 0 0 0,0-1 1 0 0,0 1-1 0 0,0 0 0 0 0,0 0 0 0 0,0 0 1 0 0,1 0-1 0 0,-1 0 0 0 0,0-1 0 0 0,0 1 1 0 0,0 0-1 0 0,0 0 0 0 0,0 0 0 0 0,0 0 0 0 0,0 0 1 0 0,0 0-1 0 0,1 0 0 0 0,-1 0 0 0 0,0-1 1 0 0,0 1-1 0 0,0 0 0 0 0,0 0 0 0 0,0 0 0 0 0,1 0 1 0 0,5-1-14 0 0,-4 0-5 0 0,1 1 1 0 0,-1 0-1 0 0,1 0 0 0 0,-1 1 1 0 0,1-1-1 0 0,3 2 0 0 0,15 0-101 0 0,91-7-169 0 0,-72 3 182 0 0,32-5-60 0 0,-22 2 102 0 0,-34 5 59 0 0,22-5 0 0 0,-26 4-14 0 0,0 0 1 0 0,19 1 0 0 0,13-1 19 0 0,-39 0-20 0 0,-2 1-3 0 0,1 0 1 0 0,-1 0-1 0 0,1 0 1 0 0,-1 0-1 0 0,1 1 1 0 0,0-1-1 0 0,-1 1 1 0 0,0 0-1 0 0,4 2 1 0 0,-14 13-407 0 0,4-12 449 0 0,-1-1 1 0 0,1 0-1 0 0,-1 0 1 0 0,0 0-1 0 0,0 0 1 0 0,0-1-1 0 0,0 1 1 0 0,-1-1-1 0 0,1 0 1 0 0,-9 2 0 0 0,-7 4 199 0 0,14-5-107 0 0,0-1-1 0 0,0 0 1 0 0,-1-1-1 0 0,-7 2 1 0 0,-10 2 257 0 0,21-4-328 0 0,1-1 0 0 0,-1 0 0 0 0,1 1 1 0 0,-1-1-1 0 0,1 0 0 0 0,-1-1 0 0 0,-2 1 1 0 0,-11-1 178 0 0,15 1-216 0 0,0 0 1 0 0,0 0 0 0 0,0 0-1 0 0,0 0 1 0 0,0 0-1 0 0,1 0 1 0 0,-1 0 0 0 0,0 0-1 0 0,0 0 1 0 0,0-1-1 0 0,0 1 1 0 0,0 0-1 0 0,0-1 1 0 0,0 1 0 0 0,0-1-1 0 0,0 1 1 0 0,0-1-1 0 0,1 1 1 0 0,-1-1 0 0 0,0 1-1 0 0,0-1 1 0 0,1 0-1 0 0,-1 0 1 0 0,0 1-1 0 0,0-3 1 0 0,0 3 4 0 0,1-1 0 0 0,0 1-1 0 0,0-1 1 0 0,-1 1 0 0 0,1-1 0 0 0,0 1-1 0 0,0-1 1 0 0,0 1 0 0 0,0-1 0 0 0,0 1 0 0 0,-1-1-1 0 0,1 1 1 0 0,0-1 0 0 0,0 0 0 0 0,0 1-1 0 0,1-1 1 0 0,-1 1 0 0 0,0-1 0 0 0,0 1-1 0 0,0-1 1 0 0,0 0 0 0 0,0 1 0 0 0,1-1 0 0 0,-1 1-1 0 0,0-1 1 0 0,1 1 0 0 0,-1-1 0 0 0,0 1-1 0 0,1 0 1 0 0,-1-1 0 0 0,0 1 0 0 0,1-1 0 0 0,9-4-127 0 0,0 0 1 0 0,0 0 0 0 0,0 1 0 0 0,18-4 0 0 0,3-2-59 0 0,-17 6 62 0 0,27-4-1 0 0,4-1-46 0 0,77-16-3 0 0,-35 9 216 0 0,-76 13-22 0 0,0 0-1 0 0,1 1 1 0 0,-1 1-1 0 0,17 0 1 0 0,-6-2-111 0 0,-19 2 51 0 0,-1 1 0 0 0,1-1 0 0 0,-1 1-1 0 0,1 0 1 0 0,0 0 0 0 0,-1 0 0 0 0,1 0 0 0 0,-1 0 0 0 0,1 0 0 0 0,3 2 0 0 0,-5-2-171 0 0,-8 9-269 0 0,4-8 460 0 0,-1 1 1 0 0,1-1 0 0 0,0 1-1 0 0,-1-1 1 0 0,1 0-1 0 0,-1 0 1 0 0,-5 0-1 0 0,-9 3-7 0 0,-15 5 271 0 0,0-1 0 0 0,0-2 0 0 0,-66 4 0 0 0,56-7 149 0 0,27-2-201 0 0,1 0 0 0 0,0-1-1 0 0,-1 0 1 0 0,-20-4 0 0 0,36 4-202 0 0,0 0-1 0 0,-1 0 0 0 0,1 0 1 0 0,0 0-1 0 0,0 0 0 0 0,0 0 1 0 0,0 0-1 0 0,-1 0 0 0 0,1 0 1 0 0,0 0-1 0 0,0 0 1 0 0,0 0-1 0 0,0 0 0 0 0,-1 0 1 0 0,1 0-1 0 0,0 0 0 0 0,0-1 1 0 0,0 1-1 0 0,0 0 0 0 0,0 0 1 0 0,-1 0-1 0 0,1 0 1 0 0,0 0-1 0 0,0 0 0 0 0,0-1 1 0 0,0 1-1 0 0,0 0 0 0 0,0 0 1 0 0,0 0-1 0 0,0 0 0 0 0,-1 0 1 0 0,1-1-1 0 0,0 1 1 0 0,0 0-1 0 0,0 0 0 0 0,0 0 1 0 0,0 0-1 0 0,0-1 0 0 0,0 1 1 0 0,0 0-1 0 0,0 0 0 0 0,0 0 1 0 0,0-1-1 0 0,0 1 1 0 0,0 0-1 0 0,0 0 0 0 0,0 0 1 0 0,0 0-1 0 0,1-1 0 0 0,-1 1 1 0 0,0 0-1 0 0,0 0 0 0 0,0 0 1 0 0,0 0-1 0 0,0 0 1 0 0,0-1-1 0 0,6-4-35 0 0,6 0-99 0 0,0 2 1 0 0,0-1-1 0 0,1 2 0 0 0,14-3 1 0 0,14-2 74 0 0,-3 0-36 0 0,0 1 0 0 0,1 2 0 0 0,56 1 0 0 0,-44 1 17 0 0,-28 1 42 0 0,24 1 0 0 0,-45 0 35 0 0,11 1 0 0 0,0 0 0 0 0,0 1 0 0 0,-1 0 0 0 0,1 1 0 0 0,22 8 0 0 0,-34-11-2 0 0,-1 0 0 0 0,1 0 0 0 0,0 1 0 0 0,-1-1 0 0 0,1 0 0 0 0,0 1 0 0 0,-1-1 0 0 0,1 1 0 0 0,0-1 0 0 0,-1 1 0 0 0,1-1 0 0 0,-1 1 0 0 0,1-1 0 0 0,-1 1 0 0 0,1 0 0 0 0,-1-1 0 0 0,1 1 0 0 0,-1 0-1 0 0,0-1 1 0 0,1 1 0 0 0,-1 0 0 0 0,0-1 0 0 0,0 1 0 0 0,1 0 0 0 0,-1 0 0 0 0,0 1 0 0 0,0-1-6 0 0,-1 1-1 0 0,1-1 0 0 0,0 1 1 0 0,-1-1-1 0 0,1 0 0 0 0,-1 1 1 0 0,0-1-1 0 0,0 0 0 0 0,1 0 1 0 0,-1 0-1 0 0,0 1 0 0 0,0-1 1 0 0,-2 1-1 0 0,-1 3-20 0 0,-1-1 0 0 0,0 0-1 0 0,0 0 1 0 0,0-1 0 0 0,-12 6-1 0 0,9-5 34 0 0,-9 4 69 0 0,-2-1 0 0 0,1 0 0 0 0,-31 6 0 0 0,25-8 44 0 0,18-3-74 0 0,1-1 1 0 0,-1 0-1 0 0,0 0 0 0 0,0 0 0 0 0,-11-1 0 0 0,6 0 40 0 0,10 0-63 0 0,0 0 0 0 0,0 0 0 0 0,0 0 0 0 0,0 0-1 0 0,0 0 1 0 0,0 0 0 0 0,0 0 0 0 0,0-1 0 0 0,0 1 0 0 0,0 0 0 0 0,0-1-1 0 0,0 1 1 0 0,0 0 0 0 0,0-1 0 0 0,0 1 0 0 0,0-1 0 0 0,0 1-1 0 0,0-1 1 0 0,0 0 0 0 0,0-1 110 0 0,12-11 132 0 0,-9 12-253 0 0,0-1-1 0 0,0 1 0 0 0,0 0 1 0 0,1 0-1 0 0,-1 0 0 0 0,0 0 1 0 0,5-1-1 0 0,9-5-79 0 0,-1 1 3 0 0,0 0-1 0 0,0 0 0 0 0,1 2 1 0 0,19-4-1 0 0,-9 2-24 0 0,-12 3 40 0 0,26-1 1 0 0,-26 3 22 0 0,25-5 1 0 0,-27 3 25 0 0,84-16-68 0 0,-27 7 72 0 0,21-3 0 0 0,-31 8 0 0 0,-37 3 0 0 0,37-1 0 0 0,-39 4 0 0 0,-11 1 0 0 0,-1-1 0 0 0,0 1 0 0 0,10 2 0 0 0,-16-2 0 0 0,0 1 0 0 0,1-1 0 0 0,-1 1 0 0 0,0-1 0 0 0,0 1 0 0 0,0 0 0 0 0,0 0 0 0 0,0 0 0 0 0,0 0 0 0 0,0 1 0 0 0,0-1 0 0 0,0 0 0 0 0,-1 1 0 0 0,1-1 0 0 0,-1 1 0 0 0,3 2 0 0 0,-4-3 0 0 0,1 0 0 0 0,0 0 0 0 0,-1 0 0 0 0,1 0-1 0 0,-1 0 1 0 0,0 0 0 0 0,1 0 0 0 0,-1 0 0 0 0,0 0 0 0 0,0 0 0 0 0,1 1-1 0 0,-1-1 1 0 0,0 0 0 0 0,0 0 0 0 0,0 0 0 0 0,-1 0 0 0 0,1 0 0 0 0,0 1-1 0 0,0-1 1 0 0,0 0 0 0 0,-1 0 0 0 0,1 0 0 0 0,-1 0 0 0 0,1 0-1 0 0,-1 0 1 0 0,1 0 0 0 0,-1 0 0 0 0,0 1 0 0 0,-3 3 14 0 0,0-1 0 0 0,0 1 0 0 0,0-1 0 0 0,-6 5-1 0 0,4-4 40 0 0,2-2-23 0 0,0 0-1 0 0,0-1 1 0 0,0 1 0 0 0,-1-1 0 0 0,1 0 0 0 0,-10 3 0 0 0,-10 5 74 0 0,9-4-26 0 0,0 0 0 0 0,0-1 0 0 0,-22 5 0 0 0,3-1-5 0 0,30-8-72 0 0,3 0-1 0 0,0-1 1 0 0,-1 0 0 0 0,1 1 0 0 0,0-1 0 0 0,0 0 0 0 0,-1 0-1 0 0,1 0 1 0 0,0 0 0 0 0,-1 0 0 0 0,1 0 0 0 0,0 0 0 0 0,-1 0-1 0 0,0-1 1 0 0,1 1 1 0 0,1 0 0 0 0,0 0 0 0 0,-1 0 0 0 0,1 0 0 0 0,0-1 1 0 0,0 1-1 0 0,-1 0 0 0 0,1 0 0 0 0,0 0 0 0 0,-1 0 0 0 0,1 0 0 0 0,0-1 0 0 0,0 1 0 0 0,-1 0 0 0 0,1 0 0 0 0,0-1 0 0 0,0 1 0 0 0,-1 0 0 0 0,1 0 0 0 0,0-1 0 0 0,0 1 0 0 0,0 0 1 0 0,0-1-1 0 0,0 1 0 0 0,-1 0 0 0 0,1-1 0 0 0,0 1 0 0 0,0 0 0 0 0,0-1 0 0 0,0 1 0 0 0,0 0 0 0 0,0-1 0 0 0,0 1 0 0 0,0 0 0 0 0,0-1 0 0 0,0 1 0 0 0,0 0 0 0 0,0-1 1 0 0,0 1-1 0 0,0 0 0 0 0,1 0 0 0 0,-1-1 0 0 0,0 1 0 0 0,0 0 0 0 0,0-1 0 0 0,0 1 0 0 0,1 0 0 0 0,-1 0 0 0 0,0-1 0 0 0,0 1 0 0 0,0 0 0 0 0,1 0 0 0 0,-1-1 0 0 0,1 1 1 0 0,16-8-29 0 0,1 1 0 0 0,18-5 0 0 0,53-10-233 0 0,23-8 113 0 0,-58 15 42 0 0,69-10 0 0 0,-56 13-3 0 0,125-17 27 0 0,-105 18 80 0 0,-27 5 0 0 0,-13 4-184 0 0,-13 2-232 0 0,-31-1 367 0 0,-2 1 43 0 0,-1 0-1 0 0,1 0 0 0 0,0 0 1 0 0,0 0-1 0 0,-1 0 1 0 0,1 0-1 0 0,0 0 0 0 0,0 0 1 0 0,-1 0-1 0 0,1 1 0 0 0,0-1 1 0 0,-1 0-1 0 0,1 0 1 0 0,0 1-1 0 0,0-1 0 0 0,-1 0 1 0 0,1 1-1 0 0,-1-1 0 0 0,1 1 1 0 0,0 0-1 0 0,0-1 11 0 0,-1 0 0 0 0,0 0-1 0 0,0 0 1 0 0,1 0 0 0 0,-1 1-1 0 0,0-1 1 0 0,0 0 0 0 0,1 0-1 0 0,-1 0 1 0 0,0 0 0 0 0,0 0-1 0 0,1 1 1 0 0,-1-1 0 0 0,0 0 0 0 0,0 0-1 0 0,0 0 1 0 0,0 1 0 0 0,1-1-1 0 0,-1 0 1 0 0,0 0 0 0 0,0 1-1 0 0,0-1 1 0 0,0 0 0 0 0,0 0-1 0 0,0 1 1 0 0,0-1 0 0 0,0 0 0 0 0,1 1-1 0 0,-1-1 1 0 0,0 0 0 0 0,0 0-1 0 0,0 1 1 0 0,0-1 0 0 0,-1 0-1 0 0,1 0 1 0 0,0 1 0 0 0,0-1-1 0 0,0 0 1 0 0,0 1 0 0 0,0-1 0 0 0,0 0-1 0 0,0 0 1 0 0,0 1 0 0 0,-1-1-1 0 0,1 0 1 0 0,0 0 0 0 0,0 0-1 0 0,0 1 1 0 0,-13 7 111 0 0,10-6-139 0 0,2-1 2 0 0,0 0 0 0 0,-1 0 0 0 0,1 0 0 0 0,-1 0 0 0 0,1 0 0 0 0,0-1 0 0 0,-1 1 1 0 0,0-1-1 0 0,1 1 0 0 0,-1-1 0 0 0,1 1 0 0 0,-1-1 0 0 0,1 0 0 0 0,-1 0 0 0 0,-2 0 0 0 0,-5 1-208 0 0,-2-2-3040 0 0,20-4 1420 0 0,20-6-1045 0 0,58-19-4334 0 0,-32 10 4689 0 0,-18 6 1292 0 0,-1 2 817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6359 0 0,'0'0'1936'0'0,"8"-7"-1560"0"0,1 2-312 0 0,-8 4-61 0 0,0 1 0 0 0,0-1 0 0 0,0 1 0 0 0,0-1 0 0 0,0 0 0 0 0,0 1 0 0 0,0-1-1 0 0,0 0 1 0 0,0 0 0 0 0,1-1 0 0 0,-2 2-3 0 0,1-2-1 0 0,0 1 0 0 0,0-1 0 0 0,1 0 0 0 0,-1 1 0 0 0,0 0 0 0 0,1-1 0 0 0,-1 1 0 0 0,1 0 0 0 0,-1-1 0 0 0,1 1 0 0 0,0 0 0 0 0,2-1 0 0 0,-3 2-8 0 0,-1-1-1 0 0,1 1 1 0 0,0-1 0 0 0,0 0-1 0 0,0 1 1 0 0,-1-1 0 0 0,1 0-1 0 0,0 0 1 0 0,-1 1 0 0 0,1-1-1 0 0,0 0 1 0 0,-1 0 0 0 0,1-1-1 0 0,1 0-43 0 0,3 3 53 0 0,-4-1 29 0 0,-1 2-14 0 0,-1-1 26 0 0,1 1 0 0 0,-1-1 1 0 0,1 0-1 0 0,-1 1 0 0 0,1-1 0 0 0,-1 0 0 0 0,0 1 1 0 0,0-1-1 0 0,0 0 0 0 0,0 0 0 0 0,0 0 0 0 0,0 0 1 0 0,0 0-1 0 0,0 0 0 0 0,0 0 0 0 0,0 0 1 0 0,-1 0-1 0 0,1 0 0 0 0,0-1 0 0 0,-2 2 0 0 0,2-2-28 0 0,1 0 0 0 0,0 0 0 0 0,0 0 0 0 0,0 0 0 0 0,0 0 0 0 0,-1 0 0 0 0,1 0 0 0 0,0 0 0 0 0,0 0 0 0 0,0 0 0 0 0,0 1 0 0 0,0-1 0 0 0,-1 0-1 0 0,1 0 1 0 0,0 0 0 0 0,0 0 0 0 0,0 0 0 0 0,0 0 0 0 0,0 1 0 0 0,0-1 0 0 0,0 0 0 0 0,0 0 0 0 0,0 0 0 0 0,-1 0 0 0 0,1 1 0 0 0,0-1 0 0 0,0 0 0 0 0,0 0 0 0 0,0 0-1 0 0,0 1 1 0 0,0-1 0 0 0,0 0 0 0 0,0 0 0 0 0,0 0 0 0 0,0 0 0 0 0,0 1 0 0 0,1-1 6 0 0,-1 0 0 0 0,0 0 1 0 0,0 1-1 0 0,0-1 0 0 0,0 0 0 0 0,0 0 0 0 0,0 0 1 0 0,0 0-1 0 0,0 1 0 0 0,0-1 0 0 0,0 0 0 0 0,-1 0 0 0 0,1 0 1 0 0,0 0-1 0 0,0 1 0 0 0,0-1 0 0 0,0 0 0 0 0,0 0 1 0 0,0 0-1 0 0,0 0 0 0 0,0 1 0 0 0,0-1 0 0 0,-1 0 0 0 0,1 0 1 0 0,0 0-1 0 0,0 0 0 0 0,0 0 0 0 0,0 0 0 0 0,0 0 1 0 0,-1 1-1 0 0,1-1 0 0 0,0 0 0 0 0,0 0 0 0 0,0 0 0 0 0,-1 0 1 0 0,1 0 22 0 0,0 0 1 0 0,-1 0 0 0 0,1 0-1 0 0,-1 0 1 0 0,1 0-1 0 0,0 1 1 0 0,-1-1 0 0 0,1 0-1 0 0,0 0 1 0 0,-1 0-1 0 0,1 1 1 0 0,0-1 0 0 0,-1 0-1 0 0,1 0 1 0 0,0 1 0 0 0,-1-1-1 0 0,1 0 1 0 0,0 1-1 0 0,0-1 1 0 0,-1 0 0 0 0,1 1-1 0 0,0-1 1 0 0,0 0 0 0 0,0 1-1 0 0,-1-1 1 0 0,1 0-1 0 0,0 2 1 0 0,-5-1 756 0 0,8 0-679 0 0,9-7-411 0 0,-2 8-60 0 0,-2 0-3009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4575 0 0,'4'10'488'0'0,"-2"-1"-104"0"0</inkml:trace>
  <inkml:trace contextRef="#ctx0" brushRef="#br0" timeOffset="1">24 32 6559 0 0,'0'0'758'0'0,"-6"1"1540"0"0,6-1-2450 0 0,1-1 0 0 0,-1 1 0 0 0,1 0 0 0 0,0 0 0 0 0,-1 0 0 0 0,1 0 0 0 0,0 0-1 0 0,-1 0 1 0 0,1 0 0 0 0,-1 0 0 0 0,1 1 0 0 0,0-1 0 0 0,-1 0 0 0 0,1 0 0 0 0,-1 0 0 0 0,1 1-1 0 0,-1-1 1 0 0,1 0 0 0 0,-1 1 0 0 0,1-1 0 0 0,-1 0 0 0 0,1 1 0 0 0,4 6-5051 0 0,0 0 4736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 4631 0 0,'0'0'2850'0'0,"8"2"-1604"0"0,-7-2-1209 0 0,0 0 1 0 0,0 0-1 0 0,0 0 0 0 0,0 0 0 0 0,-1 0 0 0 0,1 0 0 0 0,0 0 0 0 0,0 0 1 0 0,0-1-1 0 0,0 1 0 0 0,0 0 0 0 0,-1-1 0 0 0,1 1 0 0 0,1-2 0 0 0,11-2 360 0 0,-11 4-339 0 0,1 0 1 0 0,-1-1-1 0 0,0 1 0 0 0,0 0 1 0 0,1-1-1 0 0,-1 1 1 0 0,0-1-1 0 0,0 0 0 0 0,0 0 1 0 0,1 0-1 0 0,-1 0 1 0 0,0 0-1 0 0,0 0 1 0 0,-1 0-1 0 0,3-2 0 0 0,-1 1 37 0 0,0 0-1 0 0,1 0 1 0 0,-1 1-1 0 0,0-1 0 0 0,1 1 1 0 0,4-1-1 0 0,13-6 293 0 0,27-6 29 0 0,-47 14-411 0 0,0 0 0 0 0,0 0 0 0 0,0 0-1 0 0,0 0 1 0 0,0 0 0 0 0,0 0 0 0 0,0 0-1 0 0,0 0 1 0 0,-1 0 0 0 0,1 1 0 0 0,0-1-1 0 0,0 0 1 0 0,0 1 0 0 0,0-1 0 0 0,0 0 0 0 0,0 1-1 0 0,0-1 1 0 0,0 1 0 0 0,-1 0 0 0 0,1-1-1 0 0,0 1 1 0 0,0 0 0 0 0,-1-1 0 0 0,1 1-1 0 0,-1 0 1 0 0,1 0 0 0 0,0 0 0 0 0,-1 0-5 0 0,1 0 0 0 0,-1 0 1 0 0,0-1-1 0 0,0 1 1 0 0,1 0-1 0 0,-1 0 0 0 0,0 0 1 0 0,0-1-1 0 0,0 1 0 0 0,0 0 1 0 0,0 0-1 0 0,0 0 1 0 0,0-1-1 0 0,0 1 0 0 0,-1 0 1 0 0,1 0-1 0 0,0-1 1 0 0,0 1-1 0 0,-1 0 0 0 0,1 0 1 0 0,0-1-1 0 0,-1 1 0 0 0,1 0 1 0 0,-1-1-1 0 0,1 1 1 0 0,-1 0-1 0 0,1-1 0 0 0,-2 1 1 0 0,1 0-2 0 0,0 1 1 0 0,0-1 0 0 0,0 0 0 0 0,0 0-1 0 0,0 0 1 0 0,0 0 0 0 0,-1 0-1 0 0,1 0 1 0 0,0-1 0 0 0,-1 1 0 0 0,-1 1-1 0 0,-11 7 16 0 0,12-8-9 0 0,-2 4 24 0 0,0-1 1 0 0,0 0-1 0 0,-1-1 0 0 0,0 1 1 0 0,-9 5-1 0 0,-8 6 33 0 0,19-12-55 0 0,0-1 0 0 0,-1 0-1 0 0,1 1 1 0 0,0-1 0 0 0,-1 0-1 0 0,1-1 1 0 0,-8 3-1 0 0,-14 8 144 0 0,3-1 126 0 0,3 0 213 0 0,58-23-476 0 0,-3 4-238 0 0,-33 6 207 0 0,-1 1 0 0 0,1 0-1 0 0,0-1 1 0 0,-1 1 0 0 0,1 1-1 0 0,0-1 1 0 0,0 0 0 0 0,0 1-1 0 0,0-1 1 0 0,-1 1 0 0 0,6 0-1 0 0,10-3 22 0 0,-16 2-6 0 0,-1 1 1 0 0,1-1-1 0 0,-1 1 0 0 0,1 0 1 0 0,-1-1-1 0 0,1 1 0 0 0,0 0 1 0 0,-1 0-1 0 0,1 0 0 0 0,2 0 1 0 0,-3 1-70 0 0,3 1-64 0 0,-4-2 123 0 0,1 0 0 0 0,-1 0 0 0 0,1 0 0 0 0,-1 0 0 0 0,1 0 0 0 0,-1 0 0 0 0,1 0 0 0 0,-1 1 0 0 0,0-1 0 0 0,1 0 0 0 0,-1 0 0 0 0,1 1 0 0 0,-1-1 0 0 0,0 0 0 0 0,1 0 0 0 0,-1 1 0 0 0,0-1-1 0 0,1 0 1 0 0,-1 1 0 0 0,0-1 0 0 0,1 1 0 0 0,-1-1 0 0 0,0 0 0 0 0,0 1 0 0 0,0-1 0 0 0,1 1 0 0 0,-1-1 0 0 0,0 1 0 0 0,0 8-3 0 0,-3 3 15 0 0,-1-10 0 0 0,3-1 0 0 0,-33 24 187 0 0,21-19-25 0 0,12-5-157 0 0,0-1 0 0 0,0 0-1 0 0,0 0 1 0 0,0 1-1 0 0,1-1 1 0 0,-1 0-1 0 0,0 1 1 0 0,0-1-1 0 0,0 1 1 0 0,1-1-1 0 0,-1 1 1 0 0,0-1-1 0 0,1 1 1 0 0,-1 0-1 0 0,-1 1 1 0 0,2-2-9 0 0,0 0 1 0 0,0 0 0 0 0,0 0-1 0 0,0 0 1 0 0,0 0 0 0 0,0 0-1 0 0,0 0 1 0 0,0 0 0 0 0,0 1-1 0 0,0-1 1 0 0,0 0-1 0 0,0 0 1 0 0,-1 0 0 0 0,1 0-1 0 0,0 0 1 0 0,0 0 0 0 0,0 0-1 0 0,0 0 1 0 0,0 0 0 0 0,0 0-1 0 0,0 0 1 0 0,-1 0 0 0 0,1 0-1 0 0,0 0 1 0 0,0 0 0 0 0,0 0-1 0 0,0 0 1 0 0,0 0 0 0 0,0 0-1 0 0,0 0 1 0 0,-1 0 0 0 0,1 0-1 0 0,0 0 1 0 0,0 0-1 0 0,0 0 1 0 0,0 0 0 0 0,0 0-1 0 0,0 0 1 0 0,-1 0 0 0 0,1 0 0 0 0,0 0 0 0 0,0 0 0 0 0,0 0 0 0 0,-1 0 1 0 0,1 0-1 0 0,0 0 0 0 0,0 0 0 0 0,0 0 0 0 0,0 0 1 0 0,-1 0-1 0 0,1 0 0 0 0,0 0 0 0 0,0 0 0 0 0,0 0 0 0 0,-1 0 1 0 0,1 0-1 0 0,0 0 0 0 0,0 0 0 0 0,0 0 0 0 0,0 0 1 0 0,-1 1-1 0 0,1-1 0 0 0,0 0 0 0 0,0 0 0 0 0,0 0 0 0 0,0 0 1 0 0,0 0-1 0 0,0 0 0 0 0,-1 1 0 0 0,1-1 0 0 0,0 0 1 0 0,0 0-1 0 0,0 0 0 0 0,0 0 0 0 0,0 1 0 0 0,0-1 0 0 0,0 0 1 0 0,0 0-1 0 0,0 0 0 0 0,0 1 0 0 0,0-1 0 0 0,0 0 1 0 0,0 0-1 0 0,0 0 0 0 0,0 0 0 0 0,0 1 0 0 0,0-1 0 0 0,0 0 1 0 0,0 2-41 0 0,1-2 43 0 0,-1 0-1 0 0,0 0 1 0 0,1 0 0 0 0,-1 1 0 0 0,0-1-1 0 0,1 0 1 0 0,-1 0 0 0 0,0 0-1 0 0,1 0 1 0 0,-1 0 0 0 0,0 0 0 0 0,1 0-1 0 0,-1 0 1 0 0,0 0 0 0 0,1 0 0 0 0,-1 0-1 0 0,0 0 1 0 0,1 0 0 0 0,-1 0-1 0 0,0 0 1 0 0,1 0 0 0 0,-1-1 0 0 0,0 1-1 0 0,1 0 1 0 0,-1 0 0 0 0,0 0-1 0 0,0 0 1 0 0,1-1 0 0 0,-1 1 0 0 0,0 0-1 0 0,0 0 1 0 0,1-1 0 0 0,-1 1 0 0 0,0-1-1 0 0,1 1 0 0 0,1-1-105 0 0,0 0 0 0 0,0 0 0 0 0,0 1 0 0 0,1-1 0 0 0,-1 1 0 0 0,0-1-1 0 0,5 1 1 0 0,12-3-1445 0 0,25-12-5514 0 0,-34 14 5181 0 0,2 3 1161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8927 0 0,'-2'2'139'0'0,"0"0"0"0"0,0 0 0 0 0,-1-1-1 0 0,1 1 1 0 0,0-1 0 0 0,-1 1 0 0 0,-2 1-1 0 0,-4 1 898 0 0,8-4-388 0 0,-13 0 906 0 0,29 9-13815 0 0,-14-8 11710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6335 0 0,'0'0'703'0'0,"6"-3"-100"0"0,2-4-233 0 0,1 0 1 0 0,0 0 0 0 0,13-8-1 0 0,-11 4-261 0 0,-1 0-32 0 0,26-22 83 0 0,-35 32-131 0 0,1-1 0 0 0,-1 1 1 0 0,0 0-1 0 0,0 0 1 0 0,0-1-1 0 0,0 1 0 0 0,0-1 1 0 0,0 1-1 0 0,2-4 0 0 0,6-9 280 0 0,2-8 771 0 0,-10 21-832 0 0,-7-4 0 0 0,2 1-228 0 0,3 3 11 0 0,0 0 0 0 0,0 1-1 0 0,0 0 1 0 0,0-1 0 0 0,0 1-1 0 0,0 0 1 0 0,-1-1-1 0 0,1 1 1 0 0,0 0 0 0 0,0 0-1 0 0,0 0 1 0 0,0 0 0 0 0,0 0-1 0 0,0 0 1 0 0,0 0 0 0 0,-1 0-1 0 0,1 1 1 0 0,0-1-1 0 0,0 0 1 0 0,0 1 0 0 0,0-1-1 0 0,-2 1 1 0 0,-2 1 92 0 0,4-2-28 0 0,0 0-44 0 0,0 0 0 0 0,0 1 1 0 0,0-1-1 0 0,0-1 0 0 0,0 1 0 0 0,0 0 1 0 0,0 0-1 0 0,0 0 0 0 0,0 0 0 0 0,0-1 1 0 0,0 1-1 0 0,0 0 0 0 0,0-1 0 0 0,0 1 1 0 0,-1-2-1 0 0,1 2-47 0 0,1-1 0 0 0,-1 0 1 0 0,1 0-1 0 0,0 0 0 0 0,-1 0 0 0 0,1 0 1 0 0,0 0-1 0 0,0 0 0 0 0,0 0 0 0 0,-1 0 1 0 0,1 1-1 0 0,0-1 0 0 0,0 0 0 0 0,1 0 0 0 0,-1 0 1 0 0,0-2-1 0 0,2-1 8 0 0,-1-1 0 0 0,1 1 0 0 0,-1 0 1 0 0,1 0-1 0 0,1 0 0 0 0,-1 0 0 0 0,4-4 0 0 0,1-2-210 0 0,-7 8 179 0 0,1 0 1 0 0,0 1-1 0 0,1-1 0 0 0,-1 1 1 0 0,0-1-1 0 0,0 1 0 0 0,1-1 0 0 0,-1 1 1 0 0,0 0-1 0 0,1 0 0 0 0,-1-1 1 0 0,3 0-1 0 0,-3 2 5 0 0,0-1 0 0 0,-1 0 0 0 0,1 0 0 0 0,0 0 0 0 0,-1 1 0 0 0,1-1 0 0 0,0 0 0 0 0,-1 0 0 0 0,1 0 0 0 0,-1 0 0 0 0,1 0 0 0 0,-1 0 0 0 0,0 0 0 0 0,1 0 0 0 0,-1 0 0 0 0,0 0-1 0 0,0 0 1 0 0,0 0 0 0 0,0-1 0 0 0,0 1 0 0 0,0 0 0 0 0,0-2 0 0 0,0 2-207 0 0,-16-1-704 0 0,15 1 923 0 0,0 1-1 0 0,0-1 1 0 0,0 1-1 0 0,0 0 1 0 0,0 0-1 0 0,0 0 1 0 0,0-1-1 0 0,0 1 1 0 0,0 0-1 0 0,0 0 1 0 0,0 0-1 0 0,0 1 1 0 0,0-1-1 0 0,0 0 1 0 0,0 0 0 0 0,0 0-1 0 0,0 1 1 0 0,0-1-1 0 0,0 1 1 0 0,0-1-1 0 0,0 1 1 0 0,0-1-1 0 0,0 1 1 0 0,-1 0-1 0 0,2 0 5 0 0,-1-1 0 0 0,0 0 1 0 0,1 1-1 0 0,-1-1 0 0 0,0 0 0 0 0,1 1 0 0 0,-1-1 0 0 0,0 0 0 0 0,0 0 0 0 0,0 1 0 0 0,1-1 0 0 0,-1 0 0 0 0,0 0 0 0 0,0 0 1 0 0,0 0-1 0 0,1 0 0 0 0,-1 0 0 0 0,0 0 0 0 0,0-1 0 0 0,1 1 0 0 0,-1 0 0 0 0,0 0 0 0 0,0-1 0 0 0,1 1 0 0 0,-1 0 0 0 0,0-1 1 0 0,0 1-1 0 0,1-1 0 0 0,-1 1 0 0 0,1 0 0 0 0,-2-2 0 0 0,-2-11 27 0 0,4 11-9 0 0,1-1-1 0 0,-1 0 1 0 0,0 0-1 0 0,1 1 1 0 0,-1-1-1 0 0,1 0 0 0 0,0 1 1 0 0,2-5-1 0 0,2-9-7 0 0,-5 15-22 0 0,0-1 0 0 0,0 0 0 0 0,0 0 1 0 0,0 0-1 0 0,1 1 0 0 0,-1-1 0 0 0,1 0 0 0 0,0 0 0 0 0,0-1 0 0 0,2-3-36 0 0,6-62-4624 0 0,-3 43-1382 0 0,-6 24 5492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6559 0 0,'0'1'152'0'0,"0"0"-133"0"0,0-1 0 0 0,0 0 0 0 0,0 1 0 0 0,0-1 0 0 0,0 0 0 0 0,0 1 0 0 0,1-1-1 0 0,-2 0 1 0 0,1 0 0 0 0,0 1 0 0 0,0-1 0 0 0,0 0 0 0 0,0 1 0 0 0,0-1 0 0 0,0 0-1 0 0,0 0 1 0 0,0 1 0 0 0,0-1 0 0 0,0 0 0 0 0,-1 1 0 0 0,1-1 0 0 0,0 0 0 0 0,0 0-1 0 0,0 0 1 0 0,0 1 0 0 0,-1-1 0 0 0,1 0 0 0 0,0 0 0 0 0,0 0 0 0 0,-1 1 0 0 0,1-1 0 0 0,0 0-1 0 0,0 0 1 0 0,-1 0 0 0 0,1 0 0 0 0,0 0 0 0 0,-1 0 0 0 0,1 1 0 0 0,0-1 0 0 0,0 0-1 0 0,-1 0 1 0 0,1 0 0 0 0,0 0 0 0 0,-1 0 0 0 0,1 0 0 0 0,0 0 0 0 0,-1 0 0 0 0,1 0 0 0 0,-1-1-1 0 0,1 2 43 0 0,-1-1-1 0 0,1 0 1 0 0,-1 0 0 0 0,1 0-1 0 0,-1 0 1 0 0,1 0-1 0 0,-1 0 1 0 0,1 0-1 0 0,-1 0 1 0 0,1 0-1 0 0,-1-1 1 0 0,1 1-1 0 0,0 0 1 0 0,-1 0-1 0 0,1 0 1 0 0,-1 0-1 0 0,1-1 1 0 0,-1 1-1 0 0,1 0 1 0 0,-1-1-1 0 0,1 1 1 0 0,0 0 0 0 0,-1-1-1 0 0,1 1 1 0 0,0 0-1 0 0,-1-1 1 0 0,1 1-1 0 0,0 0 1 0 0,-1-1-1 0 0,1 1 1 0 0,0-1-1 0 0,0 1 1 0 0,0-1-1 0 0,-1 0 1 0 0,1 0-10 0 0,0-1-1 0 0,0 1 1 0 0,0-1 0 0 0,1 1 0 0 0,-1-1-1 0 0,0 1 1 0 0,1-1 0 0 0,-1 1 0 0 0,1 0-1 0 0,-1-1 1 0 0,1 1 0 0 0,-1-1 0 0 0,1 1-1 0 0,0 0 1 0 0,0 0 0 0 0,0-1 0 0 0,2-1-1 0 0,3-4-318 0 0,0 0-1 0 0,1 0 0 0 0,0 1 0 0 0,14-10 0 0 0,-17 13-910 0 0,-14 8-5898 0 0,5 2 6461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48 7399 0 0,'0'2'50'0'0,"-1"0"-1"0"0,0-1 1 0 0,0 0-1 0 0,0 1 1 0 0,0-1-1 0 0,0 0 1 0 0,0 1-1 0 0,0-1 1 0 0,-1 0-1 0 0,1 0 1 0 0,0 0 0 0 0,-1 0-1 0 0,1 0 1 0 0,-1 0-1 0 0,-1 0 1 0 0,-7 6 615 0 0,-1-5 3227 0 0,17-4-3326 0 0,28-15-428 0 0,-27 15-163 0 0,0-1 1 0 0,0-1-1 0 0,0 1 1 0 0,10-8 0 0 0,-10 6-203 0 0,0 1 0 0 0,1 0 0 0 0,10-5 0 0 0,0 0-232 0 0,-9 5-1039 0 0,-18 16 893 0 0,6-8 594 0 0,-1-1 1 0 0,-1 1 0 0 0,-8 5-1 0 0,-4 4-1 0 0,-13 6 155 0 0,7-5 98 0 0,-32 15 1137 0 0,40-21-902 0 0,13-8-404 0 0,1 1 1 0 0,-1 0-1 0 0,0 0 1 0 0,0 0 0 0 0,1 0-1 0 0,-1 0 1 0 0,0 0-1 0 0,1 1 1 0 0,0-1-1 0 0,-1 0 1 0 0,-1 3-1 0 0,0 0 46 0 0,2 0 189 0 0,13-4-144 0 0,-2-1-186 0 0,0-1 0 0 0,0 0-1 0 0,0 0 1 0 0,14-7 0 0 0,-23 9 14 0 0,22-13-391 0 0,-22 11 338 0 0,2 1 1 0 0,-1-1-1 0 0,0 1 1 0 0,0 0 0 0 0,0 0-1 0 0,1 0 1 0 0,-1 0-1 0 0,0 0 1 0 0,1 0 0 0 0,-1 0-1 0 0,1 1 1 0 0,2-1-1 0 0,3 1-349 0 0,-1-1 0 0 0,1 0-1 0 0,-1 0 1 0 0,1-1 0 0 0,12-4-1 0 0,-20 6 398 0 0,0 0 0 0 0,0-1-1 0 0,0 1 1 0 0,1 0-1 0 0,-1 0 1 0 0,0 0-1 0 0,0 0 1 0 0,0 0 0 0 0,1 0-1 0 0,-1 0 1 0 0,0 0-1 0 0,0 0 1 0 0,0 0-1 0 0,1 0 1 0 0,-1 0 0 0 0,0 0-1 0 0,0 0 1 0 0,0 0-1 0 0,1 0 1 0 0,-1 0 0 0 0,0 0-1 0 0,0 0 1 0 0,0 0-1 0 0,1 1 1 0 0,-1-1-1 0 0,0 0 1 0 0,0 0 0 0 0,0 0-1 0 0,1 0 1 0 0,-1 0-1 0 0,0 0 1 0 0,0 1-1 0 0,0-1 1 0 0,0 0 0 0 0,0 0-1 0 0,0 0 1 0 0,1 0-1 0 0,-1 1 1 0 0,0-1-1 0 0,0 0 1 0 0,0 0 0 0 0,0 0-1 0 0,0 1 1 0 0,0-1-1 0 0,0 0 1 0 0,0 0 0 0 0,0 0-1 0 0,0 1 1 0 0,0-1-1 0 0,0 0 1 0 0,0 0-1 0 0,0 0 1 0 0,0 1 0 0 0,0-1-1 0 0,0 0 1 0 0,0 0-1 0 0,0 1 1 0 0,-3 13-462 0 0,2-13 468 0 0,0 1 62 0 0,0 0 0 0 0,0 0 0 0 0,0-1 0 0 0,-1 1 0 0 0,1 0 1 0 0,-1-1-1 0 0,1 1 0 0 0,-1-1 0 0 0,1 1 0 0 0,-1-1 0 0 0,0 0 1 0 0,0 1-1 0 0,0-1 0 0 0,0 0 0 0 0,0 0 0 0 0,-3 1 0 0 0,4-2 5 0 0,0 1-1 0 0,0 0 1 0 0,0 0-1 0 0,0-1 1 0 0,0 1-1 0 0,0 0 1 0 0,0 0-1 0 0,0 0 1 0 0,0 0-1 0 0,0 0 0 0 0,0 1 1 0 0,0-1-1 0 0,1 0 1 0 0,-2 2-1 0 0,-9 12 785 0 0,4-8-311 0 0,6-7-493 0 0,1 1 0 0 0,-1 0 0 0 0,1-1 0 0 0,-1 1 0 0 0,0 0 0 0 0,1-1 0 0 0,-1 1 0 0 0,0-1 0 0 0,1 1 0 0 0,-1-1 0 0 0,0 0 0 0 0,0 1-1 0 0,1-1 1 0 0,-1 0 0 0 0,0 1 0 0 0,0-1 0 0 0,0 0 0 0 0,-1 0 0 0 0,1 2 161 0 0,-1 3-145 0 0,15-15 98 0 0,-13 10-181 0 0,1-1-1 0 0,0 0 0 0 0,-1 1 1 0 0,1-1-1 0 0,0 1 1 0 0,0-1-1 0 0,-1 1 0 0 0,1-1 1 0 0,0 1-1 0 0,0 0 0 0 0,0-1 1 0 0,2 1-1 0 0,8-6-1045 0 0,-9 4 919 0 0,-1 1-32 0 0,0 0 0 0 0,0 0 0 0 0,0 0 0 0 0,0 0-1 0 0,0 0 1 0 0,0 0 0 0 0,0 0 0 0 0,0 1 0 0 0,0-1 0 0 0,1 0-1 0 0,-1 1 1 0 0,0-1 0 0 0,0 1 0 0 0,1 0 0 0 0,-1-1 0 0 0,0 1-1 0 0,1 0 1 0 0,1-1 0 0 0,-2 1-109 0 0,0 0-1 0 0,1 0 1 0 0,-1-1-1 0 0,0 1 1 0 0,0-1 0 0 0,0 1-1 0 0,0-1 1 0 0,0 1-1 0 0,0-1 1 0 0,0 0-1 0 0,0 0 1 0 0,0 1 0 0 0,1-3-1 0 0,8-4-1873 0 0,1 3 1423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4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6911 0 0,'1'0'30'0'0,"0"-1"-1"0"0,0 1 1 0 0,-1-1-1 0 0,1 1 0 0 0,0-1 1 0 0,0 1-1 0 0,-1-1 1 0 0,1 0-1 0 0,-1 1 1 0 0,1-1-1 0 0,0 0 0 0 0,-1 1 1 0 0,1-1-1 0 0,-1 0 1 0 0,0 0-1 0 0,1 0 1 0 0,-1 1-1 0 0,1-1 0 0 0,-1 0 1 0 0,0 0-1 0 0,0 0 1 0 0,0 0-1 0 0,1 0 0 0 0,-1-1 1 0 0,0 1-7 0 0,0-1 0 0 0,1 1 0 0 0,-1-1 0 0 0,0 1 0 0 0,1 0 0 0 0,-1-1 0 0 0,1 1 0 0 0,0 0-1 0 0,0-1 1 0 0,1-1 0 0 0,-1 2 20 0 0,-1 0 0 0 0,1-1 0 0 0,0 1-1 0 0,0 0 1 0 0,-1-1 0 0 0,1 1 0 0 0,-1-1-1 0 0,1 1 1 0 0,-1-1 0 0 0,0 1 0 0 0,1-3 0 0 0,3-12 266 0 0,1 6-128 0 0,9-16 916 0 0,13-36 0 0 0,-16 36 309 0 0,28-49 1 0 0,-4 9-390 0 0,38-84 285 0 0,-64 133-1224 0 0,0 1 1 0 0,15-20 0 0 0,-7 11 151 0 0,11-4-139 0 0,-26 27-64 0 0,0 0 0 0 0,0 0 0 0 0,0 0-1 0 0,0 0 1 0 0,0 1 0 0 0,5-3 0 0 0,8-7 166 0 0,0 1-76 0 0,-12 9-132 0 0,0 0 1 0 0,-1-1 0 0 0,1 0 0 0 0,-1 0 0 0 0,5-3 0 0 0,22-20-2 0 0,-27 24 16 0 0,-1 0 0 0 0,0 0-1 0 0,1 0 1 0 0,-1 0 0 0 0,1 0-1 0 0,-1 1 1 0 0,1-1 0 0 0,-1 0-1 0 0,3 0 1 0 0,13-8 63 0 0,8-10 173 0 0,-5 2-161 0 0,4 2 9 0 0,-8 5 3 0 0,6-11-77 0 0,-13 12-10 0 0,17-17 16 0 0,-11 12 224 0 0,-15 13-237 0 0,0 1 1 0 0,0 0-1 0 0,0 0 0 0 0,0-1 1 0 0,0 1-1 0 0,1 0 0 0 0,-1 0 0 0 0,0 0 1 0 0,0-1-1 0 0,0 1 0 0 0,1 0 0 0 0,-1 0 1 0 0,0 0-1 0 0,0 0 0 0 0,1-1 1 0 0,-1 1-1 0 0,0 0 0 0 0,0 0 0 0 0,1 0 1 0 0,-1 0-1 0 0,0 0 0 0 0,1 0 0 0 0,-1 0 1 0 0,0 0-1 0 0,0 0 0 0 0,1 0 1 0 0,-1 0-1 0 0,0 0 0 0 0,0 0 0 0 0,1 0 1 0 0,-1 0-1 0 0,0 0 0 0 0,1 0 0 0 0,-1 0 1 0 0,0 0-1 0 0,0 0 0 0 0,1 1 0 0 0,-1-1 1 0 0,0 0-1 0 0,0 0 0 0 0,1 0 1 0 0,-1 0-1 0 0,0 1 0 0 0,0-1 0 0 0,0 0 1 0 0,1 0-1 0 0,-1 0 0 0 0,0 1 0 0 0,0-1 1 0 0,0 0-1 0 0,0 0 0 0 0,0 1 1 0 0,1-1-1 0 0,-1 0 0 0 0,0 0 0 0 0,0 1 1 0 0,0-1-1 0 0,0 0 0 0 0,0 1 0 0 0,0-1 1 0 0,0 0-1 0 0,1 19 193 0 0,3 95 309 0 0,-7-3 21 0 0,4-102-516 0 0,-1-1 1 0 0,1 0 0 0 0,1 0-1 0 0,-1 0 1 0 0,1 0 0 0 0,1 0-1 0 0,5 13 1 0 0,-7-19 19 0 0,0 0 0 0 0,0 0 0 0 0,0 0 0 0 0,0 0 0 0 0,1 0 0 0 0,-1 0 0 0 0,1 0 0 0 0,-1 0 0 0 0,1 0 0 0 0,3 2 0 0 0,-3-2 59 0 0,-1-2-23 0 0,0 0-431 0 0,0 0-1 0 0,0 0 1 0 0,0 0-1 0 0,0 0 1 0 0,0 0-1 0 0,0 0 1 0 0,0-1-1 0 0,0 1 1 0 0,0 0-1 0 0,-1-1 1 0 0,1 1-1 0 0,0 0 1 0 0,0-1-1 0 0,0 1 1 0 0,0-1-1 0 0,-1 0 0 0 0,1 1 1 0 0,0-1-1 0 0,-1 0 1 0 0,1 1-1 0 0,0-2 1 0 0,0 1 69 0 0,-1 1 0 0 0,0-1 1 0 0,0 1-1 0 0,0-1 0 0 0,0 1 1 0 0,0-1-1 0 0,1 0 0 0 0,-1 1 1 0 0,0-1-1 0 0,0 1 0 0 0,-1-1 0 0 0,1 0 1 0 0,0 1-1 0 0,0-1 0 0 0,0 1 1 0 0,0-1-1 0 0,0 1 0 0 0,-1-1 1 0 0,1 0-1 0 0,0 1 0 0 0,0-1 0 0 0,-1 1 1 0 0,1-1-1 0 0,0 1 0 0 0,-1 0 1 0 0,1-1-1 0 0,-1 1 0 0 0,1-1 0 0 0,-1 1 1 0 0,1 0-1 0 0,0-1 0 0 0,-1 1 1 0 0,1 0-1 0 0,-1-1 0 0 0,0 1 1 0 0,0-1-1 0 0,-1 0-250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30 7511 0 0,'-5'5'135'0'0,"-1"0"0"0"0,1 0 0 0 0,-1-1 0 0 0,1 0 0 0 0,-11 5 0 0 0,-13 12 246 0 0,7-7 308 0 0,18-12-466 0 0,0 0 0 0 0,0 1-1 0 0,0 0 1 0 0,-6 5 0 0 0,10-7-168 0 0,-1-1 1 0 0,1 1 0 0 0,-1-1 0 0 0,0 1 0 0 0,1-1-1 0 0,-1 0 1 0 0,0 1 0 0 0,1-1 0 0 0,-1 0-1 0 0,0 1 1 0 0,1-1 0 0 0,-1 0 0 0 0,-1 0 0 0 0,2 0-36 0 0,-1 0 1 0 0,1 0-1 0 0,0 0 1 0 0,0 0 0 0 0,0 0-1 0 0,0 0 1 0 0,-1 1 0 0 0,1-1-1 0 0,0 0 1 0 0,0 0 0 0 0,0 0-1 0 0,-1 0 1 0 0,1 0 0 0 0,0 0-1 0 0,0 0 1 0 0,0 0 0 0 0,0 0-1 0 0,-1 1 1 0 0,1-1-1 0 0,0 0 1 0 0,0 0 0 0 0,0 0-1 0 0,0 0 1 0 0,0 0 0 0 0,0 1-1 0 0,0-1 1 0 0,-1 0 0 0 0,1 0-1 0 0,0 0 1 0 0,0 0 0 0 0,0 1-1 0 0,0-1 1 0 0,0 0 0 0 0,0 0-1 0 0,0 0 1 0 0,0 1-1 0 0,0-1 1 0 0,0 0 0 0 0,0 0-1 0 0,0 0 1 0 0,0 1 0 0 0,0-1-1 0 0,0 0 1 0 0,0 0 0 0 0,0 1-1 0 0,0-2-11 0 0,1 1-1 0 0,-1 0 1 0 0,0-1-1 0 0,0 1 0 0 0,0 0 1 0 0,0-1-1 0 0,1 1 1 0 0,-1 0-1 0 0,0 0 1 0 0,0-1-1 0 0,0 1 0 0 0,1 0 1 0 0,-1 0-1 0 0,0 0 1 0 0,0-1-1 0 0,1 1 1 0 0,-1 0-1 0 0,0 0 0 0 0,1 0 1 0 0,-1 0-1 0 0,0 0 1 0 0,1 0-1 0 0,-1-1 1 0 0,0 1-1 0 0,1 0 0 0 0,-1 0 1 0 0,0 0-1 0 0,1 0 1 0 0,-1 0-1 0 0,0 0 1 0 0,1 0-1 0 0,14 0-308 0 0,-13 0 129 0 0,1 0 57 0 0,-1-1 0 0 0,1 1-1 0 0,-1-1 1 0 0,1 0 0 0 0,-1 0 0 0 0,0 0-1 0 0,1 0 1 0 0,-1 0 0 0 0,0 0 0 0 0,4-3-1 0 0,12-7-833 0 0,3 2-2295 0 0,21-11 0 0 0,-21 10 1190 0 0,4 1 1258 0 0</inkml:trace>
  <inkml:trace contextRef="#ctx0" brushRef="#br0" timeOffset="1">334 1 7687 0 0,'-1'1'44'0'0,"1"0"0"0"0,0 0 0 0 0,-1 0-1 0 0,1-1 1 0 0,-1 1 0 0 0,1 0-1 0 0,-1 0 1 0 0,1 0 0 0 0,-1-1 0 0 0,0 1-1 0 0,0 0 1 0 0,1-1 0 0 0,-1 1 0 0 0,0 0-1 0 0,0-1 1 0 0,1 1 0 0 0,-1-1-1 0 0,-1 1 1 0 0,-21 7 44 0 0,9-3 713 0 0,-19 7 974 0 0,22-8-1159 0 0,-1 0 0 0 0,-12 7 0 0 0,18-8-440 0 0,-1 0 0 0 0,0-1 0 0 0,-7 2 1 0 0,9-2-80 0 0,0-1 0 0 0,0 1 0 0 0,0 0 1 0 0,1 0-1 0 0,-1 0 0 0 0,-8 6 0 0 0,-6 3 87 0 0,16-10-162 0 0,1 1 0 0 0,-1-1 0 0 0,1 0-1 0 0,-1 1 1 0 0,1 0 0 0 0,0-1 0 0 0,0 1 0 0 0,0 0 0 0 0,0 0-1 0 0,-3 4 1 0 0,4-4-13 0 0,1-2-9 0 0,0 1 0 0 0,-1-1 0 0 0,1 1 0 0 0,0-1 1 0 0,0 1-1 0 0,-1-1 0 0 0,1 1 0 0 0,0-1 0 0 0,-1 0 0 0 0,1 1 0 0 0,-1-1 0 0 0,1 0 1 0 0,0 1-1 0 0,-1-1 0 0 0,1 0 0 0 0,-1 1 0 0 0,1-1 0 0 0,-1 0 0 0 0,1 0 0 0 0,-1 0 1 0 0,1 1-1 0 0,-1-1 0 0 0,1 0 0 0 0,-1 0 0 0 0,-1 0 0 0 0,1 0-208 0 0,7-3-938 0 0,11-10-1613 0 0,-15 11 2367 0 0,0 0-1 0 0,1 0 1 0 0,-1 1 0 0 0,0-1 0 0 0,0 0 0 0 0,5-1 0 0 0,-2 1-371 0 0,0-1 1 0 0,0 0-1 0 0,0 0 1 0 0,0 0-1 0 0,0 0 1 0 0,8-8-1 0 0,4 0-817 0 0,5 5 976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9647 0 0,'-4'5'95'0'0,"1"-1"0"0"0,-1 0 0 0 0,0 0 0 0 0,0 0-1 0 0,-1-1 1 0 0,1 1 0 0 0,-1-1 0 0 0,1 0 0 0 0,-1 0-1 0 0,-8 3 1 0 0,-11 7 360 0 0,-51 30 1375 0 0,20-14-948 0 0,46-24-643 0 0,8-5-204 0 0,0 1 1 0 0,0-1-1 0 0,1 1 1 0 0,-1 0-1 0 0,0-1 1 0 0,0 1-1 0 0,0 0 0 0 0,0-1 1 0 0,0 1-1 0 0,1 0 1 0 0,-1 0-1 0 0,0 0 1 0 0,1 0-1 0 0,-1 0 1 0 0,1 0-1 0 0,-1-1 1 0 0,1 2-1 0 0,-1-1 1 0 0,1 0-1 0 0,-1 1 1 0 0,1 0 106 0 0,0-2-178 0 0,0 0 1 0 0,0 0-1 0 0,0 1 0 0 0,0-1 0 0 0,0 0 0 0 0,0 0 0 0 0,1 1 0 0 0,-1-1 0 0 0,0 0 1 0 0,0 0-1 0 0,0 0 0 0 0,0 1 0 0 0,0-1 0 0 0,1 0 0 0 0,-1 0 0 0 0,0 0 1 0 0,0 0-1 0 0,0 1 0 0 0,1-1 0 0 0,-1 0 0 0 0,0 0 0 0 0,0 0 0 0 0,0 0 0 0 0,1 0 1 0 0,-1 0-1 0 0,0 0 0 0 0,0 0 0 0 0,1 0 0 0 0,-1 1 0 0 0,3-5-538 0 0,0 1 0 0 0,0 0 0 0 0,0 0 0 0 0,1 0 0 0 0,-1 0 0 0 0,1 1 0 0 0,0-1 0 0 0,4-1 0 0 0,15-11-4025 0 0,-7 3 1992 0 0,3 1 1599 0 0</inkml:trace>
  <inkml:trace contextRef="#ctx0" brushRef="#br0" timeOffset="1">87 230 11831 0 0,'-3'5'135'0'0,"0"0"-1"0"0,-1-1 1 0 0,1 0 0 0 0,-1 0-1 0 0,1 0 1 0 0,-1 0-1 0 0,-1 0 1 0 0,1-1 0 0 0,0 1-1 0 0,-1-1 1 0 0,0-1-1 0 0,1 1 1 0 0,-1 0 0 0 0,0-1-1 0 0,-1 0 1 0 0,-8 2-1 0 0,8-1 164 0 0,9-2-535 0 0,11-2-1030 0 0,7-8-588 0 0,-11 5-18 0 0,0 0-1 0 0,-1 0 1 0 0,13-9 0 0 0,-7 5-337 0 0,3 6 1358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9527 0 0,'-19'6'1044'0'0,"16"-6"-1016"0"0,1 1-1 0 0,0-1 0 0 0,0 1 0 0 0,-1 0 0 0 0,1-1 1 0 0,0 1-1 0 0,0 0 0 0 0,0 1 0 0 0,-2 0 0 0 0,-6 4-4 0 0,7-5-1698 0 0,8-2-149 0 0,-2 1 1408 0 0,-1 0-1 0 0,0-1 1 0 0,0 1-1 0 0,0-1 0 0 0,0 1 1 0 0,1-1-1 0 0,-1 0 1 0 0,0 0-1 0 0,0 0 0 0 0,-1 0 1 0 0,1-1-1 0 0,3-1 0 0 0,3 0-672 0 0,0 3 666 0 0</inkml:trace>
  <inkml:trace contextRef="#ctx0" brushRef="#br0" timeOffset="1">35 144 9271 0 0,'0'1'31'0'0,"0"0"0"0"0,0-1 0 0 0,0 1-1 0 0,0 0 1 0 0,0 0 0 0 0,-1 0 0 0 0,1-1-1 0 0,0 1 1 0 0,-1 0 0 0 0,1 0 0 0 0,-1-1-1 0 0,1 1 1 0 0,-1 0 0 0 0,1-1 0 0 0,-1 1-1 0 0,1 0 1 0 0,-1-1 0 0 0,1 1 0 0 0,-1-1-1 0 0,0 1 1 0 0,1-1 0 0 0,-1 1 0 0 0,0-1-1 0 0,0 1 1 0 0,1-1 0 0 0,-1 0 0 0 0,0 0-1 0 0,0 1 1 0 0,0-1 0 0 0,1 0 0 0 0,-2 0-1 0 0,1 1-10 0 0,0-1-1 0 0,1 0 1 0 0,-1 1-1 0 0,1-1 1 0 0,-1 1-1 0 0,1-1 0 0 0,-1 0 1 0 0,1 1-1 0 0,-1 0 1 0 0,1-1-1 0 0,-1 1 1 0 0,1-1-1 0 0,-1 1 0 0 0,1-1 1 0 0,0 1-1 0 0,0 0 1 0 0,-1-1-1 0 0,1 1 1 0 0,0 0-1 0 0,-1 0 0 0 0,-1 5 239 0 0,1-5 92 0 0,-2 16 430 0 0,3-17-826 0 0,-1 12-928 0 0,2-7-2105 0 0,4 8-4378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5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7 740 3623 0 0,'4'3'-140'0'0,"2"3"1216"0"0,-6-7-1053 0 0,0 1 0 0 0,0 0 0 0 0,0 0 0 0 0,0 0 0 0 0,0 0 0 0 0,0 0 0 0 0,0 0 1 0 0,0 0-1 0 0,-1 0 0 0 0,1 0 0 0 0,0 0 0 0 0,0 0 0 0 0,0 0 0 0 0,0 0 0 0 0,0 0 0 0 0,0 0 0 0 0,0 0 0 0 0,-3 2 2146 0 0,3-2-2008 0 0,-1 0-1 0 0,1 0 0 0 0,-1 0 1 0 0,1 0-1 0 0,-1 0 0 0 0,1 0 1 0 0,-1 0-1 0 0,1 0 1 0 0,-1 0-1 0 0,1 1 0 0 0,-1-1 1 0 0,1 0-1 0 0,-1 0 0 0 0,1 0 1 0 0,-1 1-1 0 0,1-1 0 0 0,-1 0 1 0 0,0 1-1 0 0,2 4 944 0 0,-1-1-245 0 0,-4 0-273 0 0,5-3-512 0 0,-1-1 0 0 0,1 1-1 0 0,0-1 1 0 0,0 1-1 0 0,-1-1 1 0 0,1 1 0 0 0,0-1-1 0 0,0 0 1 0 0,0 1 0 0 0,0-1-1 0 0,-1 0 1 0 0,1 0 0 0 0,0 1-1 0 0,0-1 1 0 0,0 0-1 0 0,0 0 1 0 0,0 0 0 0 0,0 0-1 0 0,-1 0 1 0 0,1 0 0 0 0,0 0-1 0 0,0-1 1 0 0,0 1 0 0 0,0 0-1 0 0,0 0 1 0 0,0-1-1 0 0,-1 1 1 0 0,1 0 0 0 0,0-1-1 0 0,0 1 1 0 0,-1-1 0 0 0,1 1-1 0 0,1-2 1 0 0,0 1 6 0 0,0-1 1 0 0,0 1-1 0 0,0-1 0 0 0,0 0 1 0 0,0 0-1 0 0,0 1 0 0 0,-1-1 1 0 0,1-1-1 0 0,-1 1 1 0 0,1 0-1 0 0,0-3 0 0 0,-1 4-60 0 0,1-1-1 0 0,-1 1 1 0 0,0 0-1 0 0,1-1 1 0 0,-1 1-1 0 0,1 0 1 0 0,0 0-1 0 0,-1 0 1 0 0,1 0-1 0 0,0 0 1 0 0,0 0-1 0 0,-1 1 1 0 0,1-1-1 0 0,0 1 1 0 0,2-1-1 0 0,16-8 109 0 0,-16 6-98 0 0,0 1-1 0 0,0 0 0 0 0,0 0 0 0 0,1 0 1 0 0,-1 0-1 0 0,7-1 0 0 0,-7 2 13 0 0,1-1 0 0 0,0 1 0 0 0,0-1 0 0 0,-1 0-1 0 0,7-5 1 0 0,21-11 84 0 0,-24 14-19 0 0,1-1 1 0 0,12-8-1 0 0,10-9 5 0 0,-21 13 18 0 0,1 2-1 0 0,-1-1 0 0 0,20-9 1 0 0,-22 13-27 0 0,-1 0 0 0 0,0-1 1 0 0,0 0-1 0 0,0 0 1 0 0,-1-1-1 0 0,0 0 1 0 0,0 0-1 0 0,0-1 1 0 0,8-12-1 0 0,19-20 225 0 0,-22 26-180 0 0,-10 12-133 0 0,0-1 0 0 0,0 1 0 0 0,0 0 0 0 0,1 0 0 0 0,-1-1 0 0 0,-1 1 0 0 0,1-1 0 0 0,0 1 0 0 0,0-1 0 0 0,-1 1 0 0 0,2-4 0 0 0,-1 4-9 0 0,-1 0-1 0 0,1 0 1 0 0,0-1 0 0 0,-1 1-1 0 0,1 0 1 0 0,0 0 0 0 0,0 0-1 0 0,0 0 1 0 0,0 0 0 0 0,0 0-1 0 0,0 0 1 0 0,2-1 0 0 0,7-8 3 0 0,-9 9-3 0 0,1 0-1 0 0,-1 0 1 0 0,1 0 0 0 0,-1 0 0 0 0,1 0 0 0 0,0 0-1 0 0,-1 0 1 0 0,1 0 0 0 0,0 1 0 0 0,-1-1 0 0 0,1 1-1 0 0,0-1 1 0 0,2 1 0 0 0,-1-1-1 0 0,-1 1-1 0 0,0-1 1 0 0,1 0-1 0 0,-1 0 1 0 0,0 0-1 0 0,1 0 1 0 0,3-2-1 0 0,-1-2 40 0 0,0 0 0 0 0,0 0 0 0 0,7-10 0 0 0,-11 15-38 0 0,-1-1 0 0 0,1 0-1 0 0,0 1 1 0 0,-1-1 0 0 0,1 0 0 0 0,0 1 0 0 0,0-1-1 0 0,0 1 1 0 0,-1-1 0 0 0,1 1 0 0 0,0 0-1 0 0,0-1 1 0 0,1 1 0 0 0,-1-1-5 0 0,1 1 0 0 0,-1 0-1 0 0,0-1 1 0 0,0 1 0 0 0,0-1 0 0 0,0 1 0 0 0,0-1 0 0 0,0 0-1 0 0,0 1 1 0 0,0-1 0 0 0,1-1 0 0 0,2-3 15 0 0,1 1 0 0 0,0 0 1 0 0,0 0-1 0 0,1 0 0 0 0,-1 0 0 0 0,8-3 0 0 0,9-5-12 0 0,-21 11-4 0 0,-1 1 0 0 0,1-1 0 0 0,-1 1 0 0 0,1-1 0 0 0,-1 0 0 0 0,1 1 0 0 0,-1-1 0 0 0,1 1 0 0 0,-1-1 0 0 0,0 0 0 0 0,1 1 0 0 0,-1-1 0 0 0,0 0 0 0 0,1-1 0 0 0,-1 2 0 0 0,0-1 0 0 0,0 1 0 0 0,0-1 0 0 0,1 1 0 0 0,-1-1 0 0 0,0 1 0 0 0,0-1 0 0 0,1 1 0 0 0,-1 0 0 0 0,0-1 0 0 0,0 1 0 0 0,1-1 0 0 0,-1 1 0 0 0,0 0 0 0 0,1-1 0 0 0,-1 1 0 0 0,1 0 0 0 0,-1-1 0 0 0,1 1 0 0 0,-1 0 0 0 0,0 0 0 0 0,1-1 0 0 0,-1 1 0 0 0,1 0 0 0 0,-1 0 0 0 0,1 0 0 0 0,0 0 0 0 0,17-11 12 0 0,-16 10-6 0 0,0 1-1 0 0,-1-1 1 0 0,1 0-1 0 0,0 0 0 0 0,0 0 1 0 0,-1-1-1 0 0,1 1 1 0 0,-1 0-1 0 0,1-1 1 0 0,1-2-1 0 0,-2 4-5 0 0,-1-1 0 0 0,1 0 0 0 0,-1 1 0 0 0,1-1 0 0 0,-1 0 0 0 0,1 1 0 0 0,-1-1 0 0 0,1 1 0 0 0,-1-1 0 0 0,1 1 0 0 0,0-1 0 0 0,-1 1 0 0 0,1-1 0 0 0,0 1 0 0 0,1-1 0 0 0,2-1 0 0 0,37-39 48 0 0,-37 36-27 0 0,-1 1 0 0 0,1-1 0 0 0,-1 0 0 0 0,0 0 0 0 0,-1-1 0 0 0,1 1 0 0 0,1-6 0 0 0,-3 7-21 0 0,1 0 0 0 0,-1 1 0 0 0,1-1 0 0 0,0 1 0 0 0,0-1 0 0 0,1 1 0 0 0,3-4 0 0 0,-4 4 0 0 0,1 0 0 0 0,-1 0 0 0 0,0 0 0 0 0,0 0 0 0 0,0 0 0 0 0,-1 0 0 0 0,1-1 0 0 0,1-6 0 0 0,7-10 0 0 0,-8 17-17 0 0,-1 0 0 0 0,0 0 0 0 0,1 0-1 0 0,-1 0 1 0 0,1 1 0 0 0,0-1 0 0 0,2-3 0 0 0,-1 4-6 0 0,-1-1-1 0 0,0 0 1 0 0,-1 0 0 0 0,1 0 0 0 0,2-6 0 0 0,2 2-157 0 0,-5 7 151 0 0,-1 0-1 0 0,0-1 1 0 0,1 1-1 0 0,-1 0 0 0 0,0 0 1 0 0,0 0-1 0 0,1-1 1 0 0,-1 1-1 0 0,0 0 0 0 0,0 0 1 0 0,1-1-1 0 0,-1 1 0 0 0,0 0 1 0 0,0 0-1 0 0,0-1 1 0 0,0 1-1 0 0,1 0 0 0 0,-1-1 1 0 0,0 1-1 0 0,0 0 1 0 0,0 0-1 0 0,0-1 0 0 0,0 1 1 0 0,0 0-1 0 0,0-1 1 0 0,0 1-1 0 0,0 0 0 0 0,0-1 1 0 0,0 0-1 0 0,3-1-528 0 0,-3 2 486 0 0,0 0 0 0 0,0-1 0 0 0,1 1 1 0 0,-1 0-1 0 0,0 0 0 0 0,0 0 1 0 0,0 0-1 0 0,0 0 0 0 0,0 0 0 0 0,1 0 1 0 0,-1 0-1 0 0,0 0 0 0 0,0 0 1 0 0,0 0-1 0 0,0 0 0 0 0,0-1 0 0 0,0 1 1 0 0,0 0-1 0 0,0 0 0 0 0,1 0 1 0 0,-1 0-1 0 0,0 0 0 0 0,0 0 0 0 0,0-1 1 0 0,0 1-1 0 0,0 0 0 0 0,0 0 1 0 0,0 0-1 0 0,0 0 0 0 0,0 0 1 0 0,0-1-1 0 0,0 1 0 0 0,0 0 0 0 0,0 0 1 0 0,0 0-1 0 0,0 0 0 0 0,0 0 1 0 0,0-1-1 0 0,0 1 0 0 0,0 0 0 0 0,0 0 1 0 0,0 0-1 0 0,0 0 0 0 0,0-1 1 0 0,0 1-1 0 0,0 0 0 0 0,0 0 0 0 0,-1 0 1 0 0,1 0-1 0 0,0 0 0 0 0,0 0 1 0 0,0 0-1 0 0,0-1 0 0 0,0 1 0 0 0,0 0 1 0 0,0 0-1 0 0,-1 0 0 0 0,1 0 1 0 0,0 0-1 0 0,0 0 0 0 0,0 0 0 0 0,0 0 1 0 0,0 0-1 0 0,-1 0 0 0 0,-1-4-712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5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6103 0 0,'0'0'471'0'0,"9"7"1930"0"0,-9-7-2350 0 0,0 1-1 0 0,1-1 1 0 0,-1 1-1 0 0,1-1 1 0 0,-1 1-1 0 0,0-1 1 0 0,1 1-1 0 0,-1 0 1 0 0,0-1-1 0 0,0 1 0 0 0,0-1 1 0 0,1 1-1 0 0,-1 0 1 0 0,0-1-1 0 0,0 1 1 0 0,0 0-1 0 0,0-1 1 0 0,0 1-1 0 0,0 0 1 0 0,0-1-1 0 0,0 1 0 0 0,0 0 1 0 0,-1-1-1 0 0,1 1 1 0 0,-1 1-1 0 0,-2 16 2070 0 0,7-5-1505 0 0,-3-11-439 0 0,0 1-1 0 0,-1-1 0 0 0,1 0 0 0 0,0 1 0 0 0,-1-1 0 0 0,0 1 0 0 0,0 3 0 0 0,1 6 267 0 0,-1-11-395 0 0,0 1 0 0 0,0-1 0 0 0,0 1 0 0 0,0-1 0 0 0,0 0 0 0 0,0 1 1 0 0,0-1-1 0 0,0 1 0 0 0,-1-1 0 0 0,0 2 0 0 0,1 8 301 0 0,0-10-332 0 0,0-1 1 0 0,0 1-1 0 0,1-1 1 0 0,-1 1-1 0 0,0 0 1 0 0,0-1-1 0 0,0 1 1 0 0,0-1-1 0 0,0 1 1 0 0,0-1-1 0 0,0 1 1 0 0,0-1-1 0 0,-1 1 1 0 0,1-1-1 0 0,0 1 1 0 0,0-1 0 0 0,0 1-1 0 0,-1-1 1 0 0,1 1-1 0 0,0-1 1 0 0,0 1-1 0 0,-1-1 1 0 0,0 1-1 0 0,-2 10 381 0 0,2-3-90 0 0,1-6-285 0 0,-1-1 0 0 0,1 1 0 0 0,0-1-1 0 0,0 1 1 0 0,0-1 0 0 0,-1 1 0 0 0,1-1-1 0 0,1 1 1 0 0,-1 0 0 0 0,0-1 0 0 0,0 1 0 0 0,1 1-1 0 0,2 14 94 0 0,-3-15-96 0 0,0-1 0 0 0,0 1 0 0 0,1 0-1 0 0,-1 0 1 0 0,1 0 0 0 0,-1-1 0 0 0,1 1 0 0 0,0 0 0 0 0,0-1 0 0 0,-1 1 0 0 0,3 2 0 0 0,-3-4-5 0 0,1 2 33 0 0,0 1 0 0 0,0-1 1 0 0,0 0-1 0 0,0 0 0 0 0,-1 1 0 0 0,1-1 0 0 0,-1 4 1 0 0,1-4-25 0 0,-1 0 0 0 0,0 0 0 0 0,1 0 0 0 0,-1 0 0 0 0,1 0 0 0 0,-1-1 0 0 0,1 1 0 0 0,1 3 0 0 0,-1-3 9 0 0,0 0-1 0 0,0 0 0 0 0,0 1 0 0 0,0-1 1 0 0,0 0-1 0 0,0 1 0 0 0,-1-1 1 0 0,1 0-1 0 0,-1 1 0 0 0,0-1 1 0 0,0 5-1 0 0,0-4-12 0 0,0 0 1 0 0,0 0-1 0 0,1 0 1 0 0,-1 0-1 0 0,1 0 1 0 0,1 4-1 0 0,14 47 141 0 0,-13-41-9 0 0,4 6-14 0 0,-5-14-114 0 0,0-1 0 0 0,0 2 0 0 0,0-1 0 0 0,0 0-1 0 0,-1 0 1 0 0,2 10 0 0 0,-2-12 4 0 0,0 1 1 0 0,0-1-1 0 0,1 0 0 0 0,-1 1 1 0 0,1-1-1 0 0,-1 0 0 0 0,1 0 0 0 0,0 0 1 0 0,0 0-1 0 0,1-1 0 0 0,2 4 1 0 0,-1-2 41 0 0,-1 0-1 0 0,0 0 1 0 0,0 0 0 0 0,4 9 0 0 0,13 25 59 0 0,-19-34-113 0 0,1-1-1 0 0,0 1 1 0 0,0 0-1 0 0,1 0 1 0 0,-1-1-1 0 0,1 1 1 0 0,4 4-1 0 0,-7-8-163 0 0,-12-7-6032 0 0,-2-5-5590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7631 0 0,'0'0'2115'0'0,"13"11"1082"0"0,-2 20-2091 0 0,-11-30-852 0 0,3 13 524 0 0,0 17 534 0 0,-2-24-1109 0 0,-1 0 1 0 0,1 0 0 0 0,3 11-1 0 0,-4-17-199 0 0,1 1 0 0 0,-1-1 0 0 0,1 0 0 0 0,-1 1 0 0 0,0-1 0 0 0,1 0 0 0 0,-1 0 0 0 0,0 1 0 0 0,0-1 0 0 0,0 0 0 0 0,0 1 0 0 0,-1 1 0 0 0,0 13 340 0 0,0-7-219 0 0,1 0 0 0 0,-1-1 0 0 0,-3 11 0 0 0,3 7-26 0 0,1-22-59 0 0,0 0-1 0 0,0 0 1 0 0,0 0-1 0 0,-1 0 1 0 0,-1 4-1 0 0,2 1-18 0 0,0-1 0 0 0,2 14 1 0 0,-2-20-22 0 0,4 86 628 0 0,-7-60-461 0 0,1 2 30 0 0,1-6-57 0 0,0-18-72 0 0,1 0 0 0 0,0-1 0 0 0,0 1-1 0 0,0 0 1 0 0,2 11 0 0 0,-2-15-168 0 0,1 0 1 0 0,-1 1-1 0 0,0-1 0 0 0,0 0 1 0 0,0 1-1 0 0,-1-1 0 0 0,1 0 1 0 0,0 1-1 0 0,-1-1 0 0 0,0 0 1 0 0,1 0-1 0 0,-1 0 0 0 0,0 1 1 0 0,0-1-1 0 0,-2 3 0 0 0,2-4-302 0 0,-4 7-2744 0 0,-11-33-8546 0 0,14 21 9731 0 0,3 1 1210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71 5471 0 0,'1'0'44'0'0,"-1"0"-1"0"0,1 0 0 0 0,-1 0 0 0 0,1 0 1 0 0,-1 0-1 0 0,1 0 0 0 0,-1 0 0 0 0,1 1 1 0 0,-1-1-1 0 0,1 0 0 0 0,-1 0 1 0 0,1 1-1 0 0,-1-1 0 0 0,0 0 0 0 0,1 1 1 0 0,-1-1-1 0 0,0 0 0 0 0,1 1 0 0 0,-1-1 1 0 0,0 0-1 0 0,1 1 0 0 0,-1-1 0 0 0,0 1 1 0 0,0-1-1 0 0,1 1 0 0 0,-1-1 0 0 0,0 1 1 0 0,0-1-1 0 0,0 0 0 0 0,0 1 0 0 0,0-1 1 0 0,1 1-1 0 0,-1-1 0 0 0,0 1 0 0 0,0-1 1 0 0,0 1-1 0 0,0-1 0 0 0,-1 1 0 0 0,1-1 1 0 0,0 2-1 0 0,0-1 20 0 0,0-1 0 0 0,0 1 0 0 0,0 0 0 0 0,0 0 1 0 0,0 0-1 0 0,0 0 0 0 0,0-1 0 0 0,0 1 0 0 0,0 0 0 0 0,0 0 0 0 0,1 0 0 0 0,-1-1 1 0 0,0 1-1 0 0,0 0 0 0 0,1 0 0 0 0,0 0 0 0 0,-1 0 48 0 0,1 0 1 0 0,-1 0-1 0 0,0-1 0 0 0,0 1 1 0 0,0 0-1 0 0,0 0 1 0 0,0-1-1 0 0,0 1 0 0 0,0 0 1 0 0,0 0-1 0 0,0 0 0 0 0,0-1 1 0 0,0 1-1 0 0,0 0 0 0 0,0 0 1 0 0,0-1-1 0 0,-1 1 0 0 0,1 0 1 0 0,0 0-1 0 0,-1-1 0 0 0,1 1 1 0 0,-1 0-1 0 0,1-1 0 0 0,0 1 1 0 0,-1-1-1 0 0,1 1 1 0 0,-1 0-1 0 0,0-1 0 0 0,1 1 1 0 0,-1-1-1 0 0,1 1 0 0 0,-1-1 1 0 0,0 0-1 0 0,0 1 0 0 0,-3 13 1191 0 0,5-10-1268 0 0,-1-4-31 0 0,0 1-1 0 0,0 0 1 0 0,0-1-1 0 0,0 1 1 0 0,0 0 0 0 0,0-1-1 0 0,0 1 1 0 0,0 0-1 0 0,0-1 1 0 0,-1 1 0 0 0,1 0-1 0 0,0-1 1 0 0,0 1 0 0 0,-1-1-1 0 0,1 1 1 0 0,0-1-1 0 0,-1 2 1 0 0,0 4 220 0 0,1-6-198 0 0,0 1-1 0 0,0-1 1 0 0,0 0 0 0 0,1 1-1 0 0,-1-1 1 0 0,-1 0 0 0 0,1 1-1 0 0,0-1 1 0 0,0 1-1 0 0,0-1 1 0 0,0 0 0 0 0,0 1-1 0 0,0-1 1 0 0,0 0 0 0 0,0 1-1 0 0,-1-1 1 0 0,1 0 0 0 0,0 1-1 0 0,0-1 1 0 0,0 0 0 0 0,-1 0-1 0 0,1 1 1 0 0,0-1 0 0 0,0 0-1 0 0,-1 0 1 0 0,1 1 0 0 0,0-1-1 0 0,-1 0 1 0 0,1 0 0 0 0,0 0-1 0 0,-1 1 1 0 0,1-1 0 0 0,0 0-1 0 0,-1 0 1 0 0,1 0 0 0 0,0 0-1 0 0,-1 0 1 0 0,1 0 0 0 0,-1 0-1 0 0,0 0 464 0 0,1-5-360 0 0,-4-10-128 0 0,3 12 0 0 0,1 1 0 0 0,-1-1 0 0 0,1 1 0 0 0,-1 0 0 0 0,1-1 0 0 0,0 1 0 0 0,0-1 0 0 0,0 1 0 0 0,0-4 0 0 0,-2-14 0 0 0,1 18 0 0 0,1-1 0 0 0,-1 1 0 0 0,1 0 0 0 0,0-1 0 0 0,0 1 0 0 0,0-1 0 0 0,0-3 0 0 0,-1-12 0 0 0,0 16 0 0 0,1 1 0 0 0,0-1 0 0 0,-1 0 0 0 0,1 0 0 0 0,0 0 0 0 0,0 0 0 0 0,0 0 0 0 0,1 0 0 0 0,-1-2 0 0 0,0 3 2 0 0,1 0-1 0 0,-1-1 1 0 0,0 1 0 0 0,0 0-1 0 0,0 0 1 0 0,-1-1-1 0 0,1 1 1 0 0,0 0-1 0 0,0-1 1 0 0,-1 1 0 0 0,0-1-1 0 0,1 1 4 0 0,0 0 0 0 0,-1 0 0 0 0,1 0 0 0 0,0 0 0 0 0,-1 0 0 0 0,1-1 1 0 0,0 1-1 0 0,0 0 0 0 0,0 0 0 0 0,0 0 0 0 0,0 0 0 0 0,0 0 0 0 0,1 0 0 0 0,-1-1 0 0 0,0 1 4 0 0,0 1 0 0 0,0-1 0 0 0,-1 1 0 0 0,1 0 0 0 0,0-1 0 0 0,0 1 0 0 0,-1 0 0 0 0,1-1 0 0 0,0 1 1 0 0,-1 0-1 0 0,1-1 0 0 0,0 1 0 0 0,-1 0 0 0 0,1 0 0 0 0,0 0 0 0 0,-1-1 0 0 0,1 1 0 0 0,0 0 0 0 0,-1 0 0 0 0,1 0 0 0 0,-1 0 0 0 0,1 0 0 0 0,0-1 0 0 0,-1 1 0 0 0,1 0 1 0 0,-1 0-1 0 0,1 0 0 0 0,-1 0 0 0 0,1 0 0 0 0,0 0 0 0 0,-1 1 0 0 0,1-1 0 0 0,-1 0 0 0 0,1 0 0 0 0,-1 0 0 0 0,1 0 0 0 0,0 0 0 0 0,-1 1 0 0 0,1-1 0 0 0,0 0 0 0 0,-1 0 0 0 0,1 1 1 0 0,0-1-1 0 0,-1 0 0 0 0,1 0 0 0 0,0 1 0 0 0,-1-1 0 0 0,1 0 0 0 0,0 1 0 0 0,0-1 0 0 0,-1 0 0 0 0,1 1 0 0 0,0 0 0 0 0,-6 6-26 0 0,5-5 18 0 0,0-1-1 0 0,0 0 0 0 0,0 0 0 0 0,0 1 0 0 0,1-1 0 0 0,-1 1 0 0 0,0-1 0 0 0,1 1 0 0 0,-1-1 0 0 0,1 1 0 0 0,-1 2 0 0 0,-8 37-53 0 0,2 8 378 0 0,2-11-69 0 0,3-31-193 0 0,1-7-57 0 0,1 1 0 0 0,0-1 0 0 0,-1 1-1 0 0,1 0 1 0 0,0-1 0 0 0,0 1 0 0 0,-1-1 0 0 0,1 1 0 0 0,0 0-1 0 0,0-1 1 0 0,0 1 0 0 0,0 0 0 0 0,0-1 0 0 0,0 1 0 0 0,0 0-1 0 0,0-1 1 0 0,0 1 0 0 0,0 0 0 0 0,0-1 0 0 0,0 1-1 0 0,1 0 1 0 0,-1-1 0 0 0,0 1 0 0 0,-2-6-407 0 0,1-1 1 0 0,-1 0-1 0 0,1 0 1 0 0,0 0-1 0 0,1-1 1 0 0,-1-7-1 0 0,1 12 79 0 0,0-1 0 0 0,0 0 0 0 0,-1 1 1 0 0,1-1-1 0 0,-1 1 0 0 0,-1-4 0 0 0,-2-11-3005 0 0,4 16 2946 0 0,-1-1 0 0 0,1 1 0 0 0,-1 0 0 0 0,1-1-1 0 0,-1 1 1 0 0,1 0 0 0 0,-1-1 0 0 0,0 1 0 0 0,0 0 0 0 0,-1-2 0 0 0,-4-8-2435 0 0,5 6 1989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1:5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225 488 6735 0 0,'0'0'1539'0'0,"-2"-20"1138"0"0,-1 14-1547 0 0,3 5-1094 0 0,0 1 0 0 0,0-1 0 0 0,-1 0 0 0 0,1 1-1 0 0,0-1 1 0 0,0 1 0 0 0,0-1 0 0 0,-1 0 0 0 0,1 1 0 0 0,0-1 0 0 0,0 0 0 0 0,0 1 0 0 0,0-1 0 0 0,0 0 0 0 0,0 1 0 0 0,0-1 0 0 0,1 0-1 0 0,-1 1 1 0 0,0-2 0 0 0,0 2 6 0 0,0-1 1 0 0,0 1-1 0 0,0-1 0 0 0,0 1 0 0 0,0 0 0 0 0,0-1 1 0 0,0 1-1 0 0,0-1 0 0 0,0 1 0 0 0,0-1 0 0 0,0 1 1 0 0,0 0-1 0 0,0-1 0 0 0,-1 1 0 0 0,1-1 0 0 0,0 1 1 0 0,0 0-1 0 0,-1-1 0 0 0,1 1 0 0 0,0 0 0 0 0,0-1 0 0 0,-1 0 1 0 0,0 1-28 0 0,1 0 1 0 0,0 0 0 0 0,0 0-1 0 0,0 0 1 0 0,0 0-1 0 0,-1 0 1 0 0,1-1 0 0 0,0 1-1 0 0,0 0 1 0 0,0 0 0 0 0,0 0-1 0 0,-1 0 1 0 0,1 0 0 0 0,0 0-1 0 0,0 0 1 0 0,0 0-1 0 0,-1 0 1 0 0,1 0 0 0 0,0 0-1 0 0,0 0 1 0 0,0 0 0 0 0,-1 0-1 0 0,1 0 1 0 0,0 0-1 0 0,0 0 1 0 0,0 0 0 0 0,-1 0-1 0 0,1 0 1 0 0,0 0 0 0 0,0 0-1 0 0,0 1 1 0 0,-1-1 0 0 0,1 0-1 0 0,0 0 1 0 0,0 0-1 0 0,0 0 1 0 0,0 0 0 0 0,0 0-1 0 0,-1 1 1 0 0,1-1 0 0 0,0 0-1 0 0,0 0 1 0 0,0 0-1 0 0,0 1 1 0 0,0-1 0 0 0,0 0-1 0 0,0 0 1 0 0,0 0 0 0 0,-1 1-1 0 0,-6 14 357 0 0,3-1-303 0 0,3-13-52 0 0,1 1-1 0 0,-1-1 1 0 0,0 1 0 0 0,1 0 0 0 0,-1 0 0 0 0,1-1 0 0 0,0 1-1 0 0,-1 2 1 0 0,-5 27 367 0 0,4-19-206 0 0,1-11-164 0 0,1-1-1 0 0,-1 1 1 0 0,1 0 0 0 0,0 0 0 0 0,0 0-1 0 0,-1-1 1 0 0,1 1 0 0 0,0 0 0 0 0,0 0-1 0 0,0 0 1 0 0,0 0 0 0 0,0 0 0 0 0,0-1-1 0 0,0 3 1 0 0,-1 4 183 0 0,1-7-192 0 0,0 0 0 0 0,0 0 0 0 0,0 0 0 0 0,0 0 1 0 0,0 0-1 0 0,0 0 0 0 0,0 0 0 0 0,-1 0 0 0 0,1 0 0 0 0,0 0 0 0 0,0 0 1 0 0,0 0-1 0 0,0 0 0 0 0,0 0 0 0 0,0 0 0 0 0,0 0 0 0 0,-1 0 0 0 0,1 0 1 0 0,0 0-1 0 0,0 0 0 0 0,0 0 0 0 0,0 0 0 0 0,0 0 0 0 0,0 0 1 0 0,0-1-1 0 0,-1 1 0 0 0,1 0 0 0 0,0 0 0 0 0,0 0 0 0 0,0 0 0 0 0,0 0 1 0 0,0 0-1 0 0,0 0 0 0 0,0 0 0 0 0,0 0 0 0 0,0 0 0 0 0,0-1 0 0 0,0 1 1 0 0,0 0-1 0 0,0 0 0 0 0,0 0 0 0 0,-1 0 0 0 0,1 0 0 0 0,0 0 0 0 0,0 0 1 0 0,0-1-1 0 0,0 1 0 0 0,0 0 0 0 0,0 0 0 0 0,0 0 0 0 0,0 0 0 0 0,1 0 1 0 0,-10-32 180 0 0,3-3-106 0 0,-1-7-80 0 0,3-3-80 0 0,3 39 76 0 0,1 0-1 0 0,-1 0 1 0 0,1-12 0 0 0,-1-2 21 0 0,2-34 175 0 0,-2 6 128 0 0,1 33-174 0 0,1 13-126 0 0,-1 1 0 0 0,0-1 0 0 0,0 1 1 0 0,0-1-1 0 0,0 1 0 0 0,0-1 0 0 0,0 1 1 0 0,-1-1-1 0 0,1 1 0 0 0,-1-2 0 0 0,0-7 69 0 0,1 9-85 0 0,0 0 1 0 0,0 0-1 0 0,0 0 0 0 0,0 0 1 0 0,0 0-1 0 0,0 0 0 0 0,0 1 1 0 0,0-1-1 0 0,-1 0 0 0 0,1 0 1 0 0,0 0-1 0 0,-1 0 0 0 0,0 0 1 0 0,1-1 3 0 0,-1 0 0 0 0,1 1 0 0 0,-1-1 0 0 0,1 0 0 0 0,0 0 0 0 0,-1 1 0 0 0,1-1 0 0 0,0-2 0 0 0,-2-10 5 0 0,3 5 34 0 0,0 0-40 0 0,-1 7-7 0 0,-1 1 0 0 0,1-1 0 0 0,-1 1 0 0 0,0-1 0 0 0,0 1-1 0 0,0-1 1 0 0,0 1 0 0 0,0 0 0 0 0,-1-2 0 0 0,-3-1 0 0 0,0 4 0 0 0,4 0 0 0 0,1 0 0 0 0,0 0 0 0 0,-1-1 0 0 0,1 1 0 0 0,0 0 0 0 0,-1 0 0 0 0,1 0 0 0 0,-1 0 0 0 0,1 1 0 0 0,0-1 0 0 0,-1 0 0 0 0,1 0 0 0 0,0 0 0 0 0,-1 0 0 0 0,1 0 0 0 0,0 0 0 0 0,-1 0 0 0 0,1 1 0 0 0,0-1 0 0 0,0 0 0 0 0,-1 0 0 0 0,1 0 0 0 0,0 1 0 0 0,-1-1 0 0 0,1 0 0 0 0,0 1 0 0 0,0-1 0 0 0,0 0 0 0 0,-1 0 0 0 0,1 1 0 0 0,0-1 0 0 0,0 0 0 0 0,0 1 0 0 0,-1 0 0 0 0,-3 3 0 0 0,3-3 0 0 0,0-1 0 0 0,1 1 0 0 0,-1-1 0 0 0,1 1 0 0 0,-1 0 0 0 0,0-1 0 0 0,1 1 0 0 0,-1 0 0 0 0,1-1 0 0 0,0 1 0 0 0,-1 0 0 0 0,1 0 0 0 0,-1 0 0 0 0,1-1 0 0 0,-1 3 0 0 0,0 0 0 0 0,-1 0 0 0 0,0 1 0 0 0,0-1 0 0 0,0 0 0 0 0,0 0 0 0 0,-4 4 0 0 0,-5 9 0 0 0,10-12 0 0 0,1-4 0 0 0,0 1 0 0 0,0-1 0 0 0,0 1 0 0 0,-1-1 0 0 0,1 1 0 0 0,0-1 0 0 0,0 1 0 0 0,0-1 0 0 0,-1 1 0 0 0,1-1 0 0 0,0 1 0 0 0,0-1 0 0 0,-1 1 0 0 0,1-1 0 0 0,0 0 0 0 0,-1 1 0 0 0,1-1 0 0 0,-1 1 0 0 0,1-1 0 0 0,0 0 0 0 0,-1 1 0 0 0,1-1 0 0 0,-1 0 0 0 0,1 0 0 0 0,-1 1 0 0 0,1-1 0 0 0,-1 0 0 0 0,1 0 0 0 0,-1 0 0 0 0,1 0 0 0 0,-1 1 0 0 0,0-1 0 0 0,0 1 0 0 0,1-1 0 0 0,-1 1 0 0 0,1-1 0 0 0,-1 1 0 0 0,1 0 0 0 0,-1-1 0 0 0,1 1 0 0 0,0 0 0 0 0,-1-1 0 0 0,1 1 0 0 0,0 0 0 0 0,-1-1 0 0 0,1 1 0 0 0,0 0 0 0 0,0 0 0 0 0,0 0 0 0 0,0-1 0 0 0,0 2 0 0 0,-6 13 0 0 0,2-12 16 0 0,3-3 64 0 0,0 1 0 0 0,1-2-79 0 0,0 1-1 0 0,-1 0 1 0 0,1 0-1 0 0,0 0 1 0 0,-1 0-1 0 0,1 0 1 0 0,0 0-1 0 0,-1-1 1 0 0,1 1-1 0 0,0 0 1 0 0,0 0-1 0 0,-1-1 0 0 0,1 1 1 0 0,0 0-1 0 0,0 0 1 0 0,0-1-1 0 0,-1 1 1 0 0,1 0-1 0 0,0 0 1 0 0,0-1-1 0 0,0 1 1 0 0,0 0-1 0 0,-1-1 1 0 0,1 1-1 0 0,0 0 1 0 0,0-1-1 0 0,0 1 1 0 0,0 0-1 0 0,0-1 1 0 0,0 0-1 0 0,-1-1 1 0 0,-7-8-1 0 0,6 9 0 0 0,1-1 0 0 0,0 1 0 0 0,0 0 0 0 0,0-1 0 0 0,0 1 0 0 0,0-1 0 0 0,0 1 0 0 0,0-1 0 0 0,0-1 0 0 0,-5-8-50 0 0,6 10 48 0 0,-1 1 1 0 0,1-1-1 0 0,0 1 0 0 0,-1-1 1 0 0,1 1-1 0 0,0-1 0 0 0,-1 1 1 0 0,1-1-1 0 0,0 1 1 0 0,-1-1-1 0 0,1 0 0 0 0,0 1 1 0 0,0-1-1 0 0,0 1 0 0 0,0-1 1 0 0,0 0-1 0 0,0 1 1 0 0,0-1-1 0 0,0 0 0 0 0,0 1 1 0 0,0-1-1 0 0,0 0 0 0 0,0 1 1 0 0,0-1-1 0 0,0 1 0 0 0,0-1 1 0 0,1-1-1 0 0,1-2 2 0 0,-1-1 0 0 0,1 1 0 0 0,-1-1 0 0 0,0 1 0 0 0,-1-1 0 0 0,1 0 0 0 0,-1 0 0 0 0,0-5 0 0 0,1-8 0 0 0,-1 4 1 0 0,-1 10-11 0 0,1-1-1 0 0,0 1 1 0 0,0 0 0 0 0,1 0-1 0 0,-1 0 1 0 0,3-7-1 0 0,-3 7-38 0 0,2-2-2159 0 0,1 2-1740 0 0,-3 3 3740 0 0,-1 1 1 0 0,1 0-1 0 0,0 0 0 0 0,0-1 0 0 0,0 1 1 0 0,0 0-1 0 0,0 0 0 0 0,0-1 0 0 0,0 1 0 0 0,0 0 1 0 0,-6-15-7159 0 0,5 5 6038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1227 5759 0 0,'0'0'443'0'0,"-1"-16"1737"0"0,1 9-1718 0 0,0 1-1 0 0,-1 0 1 0 0,0-1-1 0 0,-1 1 1 0 0,-1-6-1 0 0,0-8 1283 0 0,2 17-1591 0 0,0 0 0 0 0,1 0 0 0 0,-1 0-1 0 0,1 0 1 0 0,0 0 0 0 0,0 0-1 0 0,0 0 1 0 0,1-4 0 0 0,-1 4-26 0 0,0 0 0 0 0,1 0 0 0 0,-1-1 0 0 0,-1 1 0 0 0,1 0 0 0 0,-1-5 0 0 0,0 6-73 0 0,1-1 0 0 0,0 1 1 0 0,0 0-1 0 0,0 0 0 0 0,0 0 0 0 0,0 0 0 0 0,0 0 0 0 0,2-4 0 0 0,-1-10 235 0 0,4-18 151 0 0,-5 32-415 0 0,0-1 1 0 0,1 1-1 0 0,-1 0 0 0 0,1-1 0 0 0,0 1 1 0 0,1-4-1 0 0,4-14 118 0 0,3-14 177 0 0,3 2-165 0 0,-6 17-126 0 0,-6 14-28 0 0,1 1 0 0 0,-1-1 0 0 0,1 1 0 0 0,-1-1 0 0 0,1 0 0 0 0,-1 0 0 0 0,0 1 0 0 0,0-1 0 0 0,1 0 0 0 0,-1 0 0 0 0,0 1 0 0 0,0-1-1 0 0,0 0 1 0 0,0 0 0 0 0,0 1 0 0 0,0-1 0 0 0,0 0 0 0 0,0 0 0 0 0,0 0 0 0 0,0 1 0 0 0,0-1 0 0 0,0 0 0 0 0,0 0 0 0 0,-1-1 0 0 0,1 1-1 0 0,0 0 0 0 0,-1 0 0 0 0,1 0-1 0 0,0 0 1 0 0,0 0 0 0 0,1 0 0 0 0,-1 1 0 0 0,0-1 0 0 0,0 0-1 0 0,0 0 1 0 0,1 0 0 0 0,0-2 0 0 0,1-7 13 0 0,-2 9-7 0 0,0 0-1 0 0,0 1 1 0 0,0-1-1 0 0,1 1 1 0 0,-1-1 0 0 0,0 1-1 0 0,0-1 1 0 0,1 1-1 0 0,-1-1 1 0 0,0 1 0 0 0,1-1-1 0 0,-1 1 1 0 0,0-1-1 0 0,1 1 1 0 0,-1 0 0 0 0,1-1-1 0 0,-1 1 1 0 0,0-1-1 0 0,1 1 1 0 0,0-1 0 0 0,7-7 121 0 0,5-11 5 0 0,-11 18-125 0 0,0-1 0 0 0,0 0 1 0 0,-1 0-1 0 0,0 0 0 0 0,1 0 0 0 0,-1 0 0 0 0,0 0 0 0 0,0 0 0 0 0,1-4 0 0 0,3-4 106 0 0,-4 9-105 0 0,-1 0 0 0 0,1 1 1 0 0,-1-1-1 0 0,1 0 0 0 0,-1 0 0 0 0,0 1 1 0 0,1-1-1 0 0,-1 0 0 0 0,0 0 1 0 0,0 0-1 0 0,0 1 0 0 0,0-1 0 0 0,1 0 1 0 0,-1 0-1 0 0,0-1 0 0 0,7-28 131 0 0,-4 18-85 0 0,-2 11-53 0 0,-1 0-1 0 0,0 0 1 0 0,1 1 0 0 0,-1-1 0 0 0,0 0-1 0 0,0 0 1 0 0,0 0 0 0 0,1 0 0 0 0,-1 0 0 0 0,0 0-1 0 0,0 0 1 0 0,-1-2 0 0 0,3-8 54 0 0,-1 10-55 0 0,-1 1 1 0 0,0-1-1 0 0,1 0 1 0 0,-1 1-1 0 0,0-1 1 0 0,0 0-1 0 0,0 0 1 0 0,0 1-1 0 0,0-1 1 0 0,0 0 0 0 0,0 1-1 0 0,0-1 1 0 0,0 0-1 0 0,0 0 1 0 0,0 1-1 0 0,0-2 1 0 0,5-19 52 0 0,3-7 139 0 0,-5 17-147 0 0,-1-1-26 0 0,-1-17 48 0 0,1 14-51 0 0,-2 12-16 0 0,1 0 0 0 0,-1 1-1 0 0,0-1 1 0 0,1 0-1 0 0,-1 0 1 0 0,0 0 0 0 0,-1-5-1 0 0,0 6 1 0 0,1 2 0 0 0,0-1 0 0 0,0 0 0 0 0,0 1 0 0 0,0-1 0 0 0,0 1 0 0 0,0-1 0 0 0,0 0 0 0 0,0 1 0 0 0,0-1 0 0 0,0 0 0 0 0,0 1 0 0 0,0-1 0 0 0,0 1 0 0 0,0-1 0 0 0,1 0 0 0 0,-1 1 0 0 0,0-1 0 0 0,0 1 0 0 0,1-1 0 0 0,-1 0 0 0 0,0 1 0 0 0,1-1 0 0 0,-1 1 0 0 0,1-1 0 0 0,0 0 0 0 0,-1 1 1 0 0,0 0-1 0 0,1-1 0 0 0,-1 1 1 0 0,0-1-1 0 0,1 0 0 0 0,-1 1 1 0 0,0-1-1 0 0,0 1 0 0 0,0-1 1 0 0,1 1-1 0 0,-1-1 0 0 0,0 0 0 0 0,0 1 1 0 0,0-1-1 0 0,0-1 0 0 0,0 2-1 0 0,0-1 0 0 0,0 0-1 0 0,0 1 1 0 0,0-1-1 0 0,0 0 1 0 0,0 1-1 0 0,1-1 1 0 0,-1 0-1 0 0,0 1 1 0 0,0-1-1 0 0,1 0 1 0 0,-1 1-1 0 0,0-1 1 0 0,1 0-1 0 0,-1 1 1 0 0,0-1-1 0 0,2 0 1 0 0,10-19-259 0 0,-6 8 421 0 0,-6 11-148 0 0,1 0 1 0 0,-1 0-1 0 0,1 0 0 0 0,-1-1 1 0 0,1 1-1 0 0,0 0 0 0 0,-1 0 1 0 0,1 0-1 0 0,0 0 1 0 0,0 1-1 0 0,0-2 0 0 0,12-21-13 0 0,-12 22 0 0 0,-1 1 0 0 0,1-1 0 0 0,-1 0 0 0 0,1 1 0 0 0,-1-1 0 0 0,0 0 0 0 0,1 0 0 0 0,-1 1 0 0 0,0-1 0 0 0,0 0 0 0 0,0 0 0 0 0,1 1 0 0 0,-1-2 0 0 0,0 1 0 0 0,0 0 0 0 0,0 1 0 0 0,0-1 0 0 0,0 0 0 0 0,0 1 0 0 0,1-1 0 0 0,-1 1 0 0 0,0-1 0 0 0,0 0 0 0 0,1 1 0 0 0,-1-1 0 0 0,0 1 0 0 0,1-1 0 0 0,-1 0 0 0 0,0 1 0 0 0,1-1 0 0 0,-1 1 0 0 0,2-1 0 0 0,26-33 0 0 0,-12 11 0 0 0,-2 9 0 0 0,6-5 0 0 0,-3 4-64 0 0,-9 6 36 0 0,-7 8 26 0 0,-1 0-1 0 0,1 0 0 0 0,-1 0 0 0 0,1 0 1 0 0,0 1-1 0 0,-1-1 0 0 0,1 0 0 0 0,0 0 0 0 0,0 1 1 0 0,-1-1-1 0 0,1 1 0 0 0,1-2 0 0 0,0 1 3 0 0,0 0 0 0 0,0 0 0 0 0,-1 0 0 0 0,1 0 0 0 0,-1 0 0 0 0,1-1 0 0 0,-1 1 0 0 0,1-1 0 0 0,-1 1 0 0 0,0-1 0 0 0,0 1 0 0 0,0-1 0 0 0,2-3 0 0 0,-3 5 0 0 0,0-1 0 0 0,1 1 0 0 0,-1-1 0 0 0,0 1 0 0 0,0-1 0 0 0,1 1 0 0 0,-1-1 0 0 0,0 1 0 0 0,1-1 0 0 0,-1 1 0 0 0,1 0 0 0 0,-1-1 0 0 0,1 1 0 0 0,-1 0-1 0 0,1-1 1 0 0,-1 1 0 0 0,1-1 0 0 0,7-6 55 0 0,-7 6-52 0 0,-1 0 1 0 0,1 0-1 0 0,0 0 1 0 0,-1 0-1 0 0,1 0 1 0 0,0 0 0 0 0,0 1-1 0 0,0-1 1 0 0,0 0-1 0 0,0 1 1 0 0,0-1 0 0 0,0 1-1 0 0,0-1 1 0 0,0 1-1 0 0,2-1 1 0 0,-2 0 2 0 0,0 1 0 0 0,0 0 1 0 0,0-1-1 0 0,0 1 0 0 0,0-1 0 0 0,0 1 1 0 0,0-1-1 0 0,0 0 0 0 0,0 0 0 0 0,0 1 1 0 0,0-1-1 0 0,0 0 0 0 0,0 0 0 0 0,-1 0 1 0 0,2-1-1 0 0,-1 1 2 0 0,-1 0-1 0 0,0 1 1 0 0,1-1-1 0 0,-1 1 1 0 0,1-1 0 0 0,-1 0-1 0 0,1 1 1 0 0,-1-1 0 0 0,1 1-1 0 0,0-1 1 0 0,-1 1-1 0 0,1 0 1 0 0,0-1 0 0 0,0 0-1 0 0,0 1 2 0 0,0 0 0 0 0,0-1 0 0 0,0 1-1 0 0,-1-1 1 0 0,1 1 0 0 0,0-1-1 0 0,-1 1 1 0 0,1-1 0 0 0,0 1 0 0 0,-1-1-1 0 0,1 0 1 0 0,-1 0 0 0 0,1 1-1 0 0,0-2 1 0 0,0 1-6 0 0,0-1 0 0 0,-1 1-1 0 0,1 0 1 0 0,0 0 0 0 0,0 0 0 0 0,0 0-1 0 0,0 0 1 0 0,1 0 0 0 0,0-1-1 0 0,9-8-163 0 0,-10 9 162 0 0,-1 0 1 0 0,1 0 0 0 0,0 0-1 0 0,0 0 1 0 0,0 0 0 0 0,0 1-1 0 0,0-1 1 0 0,0 0 0 0 0,0 1-1 0 0,1-2 1 0 0,-1 2 17 0 0,0 0 1 0 0,0-1 0 0 0,-1 1-1 0 0,1-1 1 0 0,0 1-1 0 0,-1-1 1 0 0,1 1-1 0 0,-1-1 1 0 0,1 1-1 0 0,0-1 1 0 0,-1 1-1 0 0,1-1 1 0 0,-1 0-1 0 0,0 1 1 0 0,1-1-1 0 0,-1 0 1 0 0,1 1-1 0 0,-1-1 1 0 0,0 0-1 0 0,0 1 1 0 0,1-2 0 0 0,-1 1-7 0 0,1 0 1 0 0,-1 0 0 0 0,0 0 0 0 0,1 0 0 0 0,-1 0-1 0 0,1 1 1 0 0,-1-1 0 0 0,1 0 0 0 0,0 0 0 0 0,-1 1-1 0 0,1-1 1 0 0,1 0 0 0 0,-1 0-31 0 0,-1 0 0 0 0,1 0 0 0 0,0 0-1 0 0,0 1 1 0 0,-1-1 0 0 0,1 0 0 0 0,0 0 0 0 0,-1 0 0 0 0,1 0-1 0 0,0-2 1 0 0,0 2 9 0 0,0 0 1 0 0,0 0-1 0 0,-1 0 0 0 0,1 0 1 0 0,0 1-1 0 0,0-1 0 0 0,0 0 0 0 0,1 0 1 0 0,-1 1-1 0 0,0-1 0 0 0,0 1 0 0 0,0-1 1 0 0,0 1-1 0 0,0 0 0 0 0,1-1 0 0 0,-1 1 1 0 0,2 0-1 0 0,13-5-21 0 0,-8 2 29 0 0,-8 3 0 0 0,1 0 0 0 0,0 0 0 0 0,0 0 0 0 0,-1 0 0 0 0,1-1 0 0 0,0 1 0 0 0,-1 0 0 0 0,1-1 0 0 0,-1 1 0 0 0,1 0 0 0 0,0-1 0 0 0,-1 1 0 0 0,1-1 0 0 0,-1 1 0 0 0,1-1 0 0 0,-1 1 0 0 0,1-1 0 0 0,-1 1 0 0 0,1-1 0 0 0,-1 0 0 0 0,1 0 0 0 0,0 0 4 0 0,1 1 0 0 0,-1-1 0 0 0,1 0 0 0 0,0 1-1 0 0,-1-1 1 0 0,1 1 0 0 0,-1 0 0 0 0,1-1 0 0 0,0 1-1 0 0,-1 0 1 0 0,1 0 0 0 0,0 0 0 0 0,2 1 0 0 0,13-3 60 0 0,10-5 97 0 0,-23 6-140 0 0,1 0 1 0 0,-1 0-1 0 0,1 0 1 0 0,-1-1 0 0 0,6-2-1 0 0,18-6 33 0 0,-26 9-54 0 0,0 0 1 0 0,0 1 0 0 0,0-1 0 0 0,1 1 0 0 0,-1-1 0 0 0,0 1 0 0 0,0 0 0 0 0,0-1 0 0 0,0 1 0 0 0,1 0 0 0 0,2 1 0 0 0,-2-1-1 0 0,-1 0 0 0 0,1 0 0 0 0,0 0-1 0 0,0 0 1 0 0,0-1 0 0 0,3 0 0 0 0,-2 0 13 0 0,-1 1-1 0 0,1-1 1 0 0,-1 1-1 0 0,1 0 1 0 0,-1 0 0 0 0,1 0-1 0 0,0 0 1 0 0,-1 1-1 0 0,4 0 1 0 0,-2 0 26 0 0,-1-1 1 0 0,1 1-1 0 0,0-1 1 0 0,0 0-1 0 0,4 0 1 0 0,-4-1-13 0 0,1 0-14 0 0,-1 0 0 0 0,1 0 0 0 0,-1 0 0 0 0,0 0 0 0 0,1-1-1 0 0,5-3 1 0 0,29-13 51 0 0,-26 14-64 0 0,-2-4-5 0 0,-11 7 16 0 0,1 0 1 0 0,-1 0-1 0 0,1 0 0 0 0,-1 0 1 0 0,0 0-1 0 0,1 0 0 0 0,0 0 1 0 0,-1 0-1 0 0,1 1 0 0 0,-1-1 1 0 0,1 1-1 0 0,0-1 0 0 0,0 1 1 0 0,-1-1-1 0 0,3 1 0 0 0,28-4-107 0 0,2-3 96 0 0,10 0 368 0 0,-41 7-359 0 0,-1 0 0 0 0,0 0 0 0 0,1 0 0 0 0,-1 0 0 0 0,0 0 0 0 0,0 1 0 0 0,1-1 0 0 0,-1 1 0 0 0,0 0 0 0 0,4 1 0 0 0,11 3 84 0 0,-8-5-30 0 0,28-2 2 0 0,-13 3-65 0 0,-21-2 3 0 0,-2 1 0 0 0,-1-1-1 0 0,1 1 1 0 0,0 0-1 0 0,0 0 0 0 0,-1 0 1 0 0,1 0-1 0 0,0 0 1 0 0,0 0-1 0 0,-1 0 0 0 0,1 0 1 0 0,0 0-1 0 0,0 0 0 0 0,-1 1 1 0 0,1-1-1 0 0,0 0 1 0 0,0 0-1 0 0,-1 1 0 0 0,1-1 1 0 0,0 0-1 0 0,0 1 1 0 0,4 1 7 0 0,0-3-10 0 0,36-2 0 0 0,-31 2 0 0 0,-6 1 0 0 0,-1 0 0 0 0,1-1 0 0 0,-1 1 0 0 0,1 1 0 0 0,-1-1 0 0 0,1 0 0 0 0,-1 1 0 0 0,6 1 0 0 0,-4 0 51 0 0,1 0 0 0 0,0-1-1 0 0,0 0 1 0 0,0-1 0 0 0,8 1 0 0 0,-6-1-15 0 0,1 0 1 0 0,-1 1 0 0 0,0 1-1 0 0,14 3 1 0 0,9 6-37 0 0,-13-5 0 0 0,8 4 0 0 0,9 15 0 0 0,-1 5 0 0 0,-21-18 0 0 0,-10-9 0 0 0,0 0 0 0 0,0 0 0 0 0,0 0 0 0 0,0 1 0 0 0,-1-1 0 0 0,4 7 0 0 0,10 11 0 0 0,1 8 0 0 0,-4-5 0 0 0,1-3 0 0 0,-1-9 0 0 0,-10-9 0 0 0,0 0 0 0 0,0 0 0 0 0,0 0 0 0 0,0 0 0 0 0,3 5 0 0 0,1 4 0 0 0,2 1 0 0 0,7 3 0 0 0,0 4 0 0 0,9 14 0 0 0,-23-25-3 0 0,-2-9 9 0 0,0 0 0 0 0,0 1 0 0 0,0-1 0 0 0,0 1 0 0 0,0-1 0 0 0,0 1-1 0 0,0-1 1 0 0,0 0 0 0 0,0 1 0 0 0,0-1 0 0 0,0 1 0 0 0,0-1 0 0 0,0 0 0 0 0,0 1 0 0 0,0-1 0 0 0,0 1 0 0 0,1-1 0 0 0,-1 0 0 0 0,0 1-1 0 0,0-1 1 0 0,0 0 0 0 0,1 1 0 0 0,-1-1 0 0 0,0 0 0 0 0,0 1 0 0 0,1-1 0 0 0,-1 0 0 0 0,0 0 0 0 0,1 1 0 0 0,-1-1 0 0 0,0 0 0 0 0,1 0-1 0 0,-1 0 1 0 0,1 1 0 0 0,-1-1 0 0 0,1 0 0 0 0,6 16 112 0 0,-6-14-115 0 0,0-1-2 0 0,0 0-1 0 0,-1 1 1 0 0,1-1 0 0 0,0 1-1 0 0,0-1 1 0 0,-1 1-1 0 0,1-1 1 0 0,-1 1-1 0 0,1 0 1 0 0,-1-1 0 0 0,1 3-1 0 0,-1-1 0 0 0,1 0 0 0 0,0 0 0 0 0,0 0 0 0 0,0 0 0 0 0,1-1 0 0 0,-1 1 0 0 0,1 0 0 0 0,2 2 0 0 0,7 18 0 0 0,9 30 0 0 0,5 22 11 0 0,-12-46 42 0 0,-10-17-53 0 0,-3-10 0 0 0,1 1 0 0 0,0 0 0 0 0,0-1 0 0 0,0 1 0 0 0,0-1 0 0 0,0 1 0 0 0,2 3 0 0 0,8 18 0 0 0,-10-22 0 0 0,1 1 0 0 0,-1-1 0 0 0,0 1 0 0 0,0-1 0 0 0,0 1 0 0 0,-1 0 0 0 0,1 0 0 0 0,0 3 0 0 0,5 16 0 0 0,-5-19 0 0 0,0-1 0 0 0,0 0 0 0 0,-1 1 0 0 0,1-1 0 0 0,0 1 0 0 0,-1-1 0 0 0,0 1 0 0 0,1-1 0 0 0,-1 1 0 0 0,0 2 0 0 0,0-3 0 0 0,0-1 0 0 0,0 1 0 0 0,0 0 0 0 0,0-1 0 0 0,0 1 0 0 0,0-1 0 0 0,1 1 0 0 0,-1-1 0 0 0,1 2 0 0 0,1 14 0 0 0,-1-4 0 0 0,3 15-109 0 0,1 2-160 0 0,-2-22 352 0 0,-1 0 1 0 0,0 1 0 0 0,1 11-1 0 0,-2-12-88 0 0,0-1-1 0 0,0 1 0 0 0,1-1 1 0 0,3 11-1 0 0,3 11 6 0 0,-7-24 0 0 0,0 0 0 0 0,0-1 0 0 0,0 1 0 0 0,4 7 0 0 0,11 35 0 0 0,-14-42 6 0 0,-1 0 0 0 0,0 0 0 0 0,0 0-1 0 0,0 0 1 0 0,0 0 0 0 0,-1 0 0 0 0,0 1 0 0 0,0-1 0 0 0,-1 0-1 0 0,-1 9 1 0 0,-10 37-6 0 0,-3-2 0 0 0,14-43 0 0 0,-1-1 0 0 0,0 1 0 0 0,-5 9 0 0 0,0 2 0 0 0,-6 29 0 0 0,2-10 0 0 0,0-4 0 0 0,10-29 0 0 0,0 0 0 0 0,0 0 0 0 0,0-1 0 0 0,0 1 0 0 0,-1 0 0 0 0,1-1 0 0 0,-4 6 0 0 0,4-6 0 0 0,-1 0 0 0 0,1 0 0 0 0,-1 0 0 0 0,1 1 0 0 0,0-1 0 0 0,0 1 0 0 0,0-1 0 0 0,0 1 0 0 0,0 4 0 0 0,0-1 13 0 0,1 0 0 0 0,-1 0 0 0 0,0 0 0 0 0,-1 0 0 0 0,1 0 0 0 0,-1-1 0 0 0,-1 1 0 0 0,1 0-1 0 0,-1-1 1 0 0,1 0 0 0 0,-2 1 0 0 0,-4 5 0 0 0,4-7-34 0 0,1 1-1 0 0,-1-1 1 0 0,1 1-1 0 0,0-1 1 0 0,0 1-1 0 0,0 0 1 0 0,-3 8-1 0 0,-3 8 10 0 0,-6 11 12 0 0,12-22 0 0 0,-3 4 0 0 0,5-12 0 0 0,0 1 0 0 0,0 0 0 0 0,1 0 0 0 0,-1 0 0 0 0,1 0 0 0 0,-1 0 0 0 0,1-1 0 0 0,0 1 0 0 0,0 0 0 0 0,0 0 0 0 0,0 0 0 0 0,2 3 0 0 0,-6 17 0 0 0,4-16 0 0 0,-1-1 0 0 0,1 1 0 0 0,-1 0 0 0 0,-2 8 0 0 0,-1 10 0 0 0,-4 7 0 0 0,8-31 0 0 0,-4 12 0 0 0,-1 1-42 0 0,3-10 46 0 0,-3 8-499 0 0,5-12 282 0 0,0 1-1 0 0,0-1 1 0 0,0 1-1 0 0,0 0 1 0 0,0-1-1 0 0,0 1 1 0 0,0-1-1 0 0,0 1 1 0 0,-1-1-1 0 0,1 1 1 0 0,0-1 0 0 0,0 1-1 0 0,-1-1 1 0 0,1 1-1 0 0,0-1 1 0 0,-1 1-1 0 0,1-1 1 0 0,-1 1-1 0 0,1-1 1 0 0,-1 1-1 0 0,0 0 134 0 0,2 0 81 0 0,-1 0 0 0 0,0-1 0 0 0,0 1 0 0 0,0 0-1 0 0,0 0 1 0 0,0-1 0 0 0,0 1 0 0 0,0 0 0 0 0,-1 0 0 0 0,1-1 0 0 0,0 1-1 0 0,0 0 1 0 0,-1-1 0 0 0,1 1 0 0 0,0 0 0 0 0,-1-1 0 0 0,1 1-1 0 0,0-1 1 0 0,-1 1 0 0 0,1 0 0 0 0,-1-1 0 0 0,1 1 0 0 0,-1-1-1 0 0,1 1 1 0 0,-1-1 0 0 0,1 0 0 0 0,-1 1 0 0 0,-1 0 0 0 0,-5 7 105 0 0,6-4 7 0 0,0-1 1 0 0,-1 1-1 0 0,1-1 1 0 0,-1 1-1 0 0,0-1 1 0 0,0 1-1 0 0,0-1 0 0 0,-4 4 1 0 0,6-6-58 0 0,-1-1 72 0 0,-11 8 504 0 0,-8 3-536 0 0,18-10 7 0 0,-5-2 45 0 0,6 1-91 0 0,-7-24 277 0 0,1-32-600 0 0,6 52 256 0 0,0 3-33 0 0,-5 0 32 0 0,-1 1 11 0 0,2 2 18 0 0,3-2 67 0 0,-9 14 284 0 0,11-13-341 0 0,-1 0-15 0 0,1 0 0 0 0,-1 0 0 0 0,1 0 0 0 0,-1 0 0 0 0,1 0 0 0 0,-1 0 0 0 0,1 0 0 0 0,-1 0 0 0 0,0 0 0 0 0,0 0 0 0 0,1-1 0 0 0,-1 1 0 0 0,0 0 0 0 0,0 0 0 0 0,0-1 0 0 0,0 1 0 0 0,0 0 0 0 0,0-1 0 0 0,-1 1 0 0 0,1 0-10 0 0,0-1 0 0 0,0 0-1 0 0,0 0 1 0 0,0 0 0 0 0,0 0-1 0 0,0 0 1 0 0,1 0 0 0 0,-1 0-1 0 0,0 0 1 0 0,0 0 0 0 0,0 0-1 0 0,0 0 1 0 0,0-1 0 0 0,0 1-1 0 0,1 0 1 0 0,-1-1 0 0 0,0 1-1 0 0,0 0 1 0 0,0-1 0 0 0,1 1-1 0 0,-1-1 1 0 0,0 1 0 0 0,1-1-1 0 0,-1 0 1 0 0,0 1 0 0 0,1-1-1 0 0,-1 0 1 0 0,1 1 0 0 0,-1-1-1 0 0,1 0 1 0 0,-1 0 0 0 0,1 1-1 0 0,-1-1 1 0 0,1 0 0 0 0,-1-1-1 0 0,0-2 12 0 0,0 0 0 0 0,-1 0-1 0 0,1 0 1 0 0,1 0 0 0 0,-1 0-1 0 0,0-7 1 0 0,1 10-14 0 0,0 1-1 0 0,0 0 1 0 0,0-1-1 0 0,0 1 1 0 0,0 0 0 0 0,0 0-1 0 0,0-1 1 0 0,0 1-1 0 0,0 0 1 0 0,0 0-1 0 0,0-1 1 0 0,0 1-1 0 0,0 0 1 0 0,0-1 0 0 0,0 1-1 0 0,0 0 1 0 0,0 0-1 0 0,0-1 1 0 0,-1 1-1 0 0,1 0 1 0 0,0 0 0 0 0,0 0-1 0 0,0-1 1 0 0,0 1-1 0 0,-1 0 1 0 0,1 0-1 0 0,0 0 1 0 0,0-1-1 0 0,-1 1 1 0 0,1 0 0 0 0,0 0-1 0 0,0 0 1 0 0,-1 0-1 0 0,1 0 1 0 0,0 0-1 0 0,-1-1 1 0 0,1 1-3 0 0,-1 0 1 0 0,1 0-1 0 0,0 0 1 0 0,-1 0-1 0 0,1-1 1 0 0,-1 1-1 0 0,1 0 0 0 0,0 0 1 0 0,-1-1-1 0 0,1 1 1 0 0,0 0-1 0 0,-1-1 1 0 0,1 1-1 0 0,0 0 1 0 0,0-1-1 0 0,-1 1 0 0 0,1 0 1 0 0,0-1-1 0 0,0 1 1 0 0,-1-1-1 0 0,1 1 1 0 0,0 0-1 0 0,0-1 1 0 0,0 1-1 0 0,0-1 0 0 0,0 0 1 0 0,-1 0-110 0 0,-1-7-2578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1 817 6911 0 0,'1'0'308'0'0,"0"1"0"0"0,0-1 0 0 0,1 0 0 0 0,-1 1 0 0 0,0-1-1 0 0,0 1 1 0 0,0 0 0 0 0,1-1 0 0 0,-1 1 0 0 0,0 0 0 0 0,0 0-1 0 0,0-1 1 0 0,0 1 0 0 0,0 0 0 0 0,-1 0 0 0 0,1 0-1 0 0,1 2 1 0 0,0-1-298 0 0,-1-1 423 0 0,6 17 1105 0 0,-4-15-1405 0 0,0 0 1 0 0,-1 0-1 0 0,1 0 1 0 0,1-1-1 0 0,-1 1 1 0 0,0-1-1 0 0,1 0 1 0 0,-1 0-1 0 0,1 0 0 0 0,0 0 1 0 0,-1-1-1 0 0,1 1 1 0 0,0-1-1 0 0,0 0 1 0 0,0 0-1 0 0,6 0 1 0 0,-1 1-50 0 0,1 1 0 0 0,0-1 0 0 0,-1 1 0 0 0,12 6 1 0 0,10 4 223 0 0,-26-12-142 0 0,0 0 1 0 0,1 0-1 0 0,-1-1 0 0 0,5 1 0 0 0,2-1 59 0 0,19-5 293 0 0,-27 4-479 0 0,1 0-12 0 0,-1 1 0 0 0,1-1 1 0 0,-1-1-1 0 0,6-1 1 0 0,55-23 366 0 0,-60 24-362 0 0,0-1-1 0 0,0 1 1 0 0,-1-1-1 0 0,1 0 1 0 0,-1-1-1 0 0,1 1 1 0 0,-1-1-1 0 0,0 0 1 0 0,0 0-1 0 0,5-7 1 0 0,-8 10-26 0 0,0 0 0 0 0,0 0 0 0 0,-1 0 0 0 0,1 0 0 0 0,0 0 0 0 0,0 0 0 0 0,0 0 0 0 0,1 1 0 0 0,-1-1 0 0 0,0 0 0 0 0,0 1 0 0 0,0-1 0 0 0,1 0 0 0 0,0 1 0 0 0,-1-1-5 0 0,0 1 0 0 0,0 0 1 0 0,0-1-1 0 0,-1 1 0 0 0,1 0 0 0 0,0-1 1 0 0,-1 1-1 0 0,1-1 0 0 0,0 1 0 0 0,-1-1 1 0 0,1 1-1 0 0,0-1 0 0 0,-1 0 0 0 0,1 1 1 0 0,-1-1-1 0 0,1 0 0 0 0,-1 0 0 0 0,1 1 0 0 0,-1-1 1 0 0,0 0-1 0 0,1-1 0 0 0,7-16-1 0 0,-8 18 0 0 0,0 0 0 0 0,0 0 0 0 0,0-1 0 0 0,0 1 0 0 0,0 0 0 0 0,0 0 0 0 0,0-1 0 0 0,0 1 0 0 0,0 0 0 0 0,0 0 0 0 0,0 0 0 0 0,0-1 0 0 0,0 1 0 0 0,0 0 0 0 0,1 0 0 0 0,-1 0 0 0 0,0-1 0 0 0,0 1 0 0 0,0 0 0 0 0,0 0 0 0 0,1 0 0 0 0,-1 0 0 0 0,0-1 0 0 0,0 1 0 0 0,0 0 0 0 0,1 0 0 0 0,-1 0 0 0 0,0 0 0 0 0,0 0 0 0 0,1 0 0 0 0,-1 0 0 0 0,0 0 0 0 0,8-3 0 0 0,1-3 0 0 0,-2 0 0 0 0,1-1 0 0 0,-1 1 0 0 0,12-16 0 0 0,-16 17 0 0 0,1 0 0 0 0,-1 1 0 0 0,1-1 0 0 0,0 1 0 0 0,0-1 0 0 0,0 1 0 0 0,10-7 0 0 0,18-10 0 0 0,-30 20 0 0 0,0-1 0 0 0,-1 1 0 0 0,1-1 0 0 0,-1 0 0 0 0,0 0 0 0 0,1 1 0 0 0,-1-1 0 0 0,0 0 0 0 0,0 0 0 0 0,1-3 0 0 0,4-6 0 0 0,1-1 0 0 0,11-25 0 0 0,-3 5 0 0 0,7-23 64 0 0,-3 19-64 0 0,-16 30 12 0 0,0 0 1 0 0,0-1-1 0 0,-1 1 0 0 0,0 0 1 0 0,2-11-1 0 0,4-14 90 0 0,-6 25-104 0 0,0 0-1 0 0,0-1 0 0 0,0 1 1 0 0,-1-1-1 0 0,1-7 0 0 0,-2 11-9 0 0,1-1 0 0 0,-1 1-1 0 0,1-1 1 0 0,0 1 0 0 0,0 0 0 0 0,2-5 0 0 0,5-16 17 0 0,-3-1-5 0 0,-4 19 0 0 0,1 1 0 0 0,-1-1 0 0 0,0 0 0 0 0,-1-10 0 0 0,2-5 33 0 0,-1 19-27 0 0,-1-1-1 0 0,1 1 1 0 0,-1-1 0 0 0,0 1 0 0 0,0-1-1 0 0,0 0 1 0 0,0 1 0 0 0,0-1 0 0 0,-1 1-1 0 0,0-4 1 0 0,0-24 58 0 0,-3 2 0 0 0,-5-25 0 0 0,5 24-760 0 0,8 7-776 0 0,-4 21 1290 0 0,0 0 0 0 0,0 0 0 0 0,0 0 1 0 0,0 0-1 0 0,0 0 0 0 0,0 0 0 0 0,0 0 0 0 0,1 1 0 0 0,-1-1 0 0 0,0 0 0 0 0,1 0 0 0 0,-1 0 0 0 0,1 0 0 0 0,-1 0 0 0 0,1 1 0 0 0,-1-1 1 0 0,2-1-1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1 830 6911 0 0,'0'0'7508'0'0,"8"-11"-6542"0"0,-2 4-820 0 0,-1 1 0 0 0,0-1 0 0 0,0 0-1 0 0,-1 0 1 0 0,0 0 0 0 0,0-1 0 0 0,3-8 0 0 0,-6 13-115 0 0,9-15 78 0 0,-7 12-86 0 0,0 1 1 0 0,0-1-1 0 0,2-9 1 0 0,15-33 29 0 0,-17 40-29 0 0,1 1 0 0 0,-1 0 0 0 0,1-1 0 0 0,8-9-1 0 0,10-18 50 0 0,-4-6 466 0 0,2 2 0 0 0,27-40-1 0 0,-13 38-1535 0 0,-21 25 776 0 0,14-19-1 0 0,-9 11 222 0 0,-13 18 0 0 0,0-1 0 0 0,0 0 0 0 0,4-8 0 0 0,9-11 0 0 0,-15 19 9 0 0,1 0 1 0 0,0 1-1 0 0,4-7 0 0 0,9-13 18 0 0,0-1-27 0 0,-16 25 18 0 0,1-1-1 0 0,-1 2 1 0 0,0-1-1 0 0,1 0 1 0 0,0 0-1 0 0,-1 0 1 0 0,1 1-1 0 0,3-3 1 0 0,-3 2 8 0 0,0 0 1 0 0,0 0 0 0 0,0 1-1 0 0,0-1 1 0 0,0 0 0 0 0,2-4-1 0 0,-3 4-3 0 0,1 0 0 0 0,0 0 0 0 0,0 0-1 0 0,0 0 1 0 0,0 0 0 0 0,3-1 0 0 0,6-7 129 0 0,8-8-88 0 0,2 1-64 0 0,-1-1 0 0 0,-19 16 4 0 0,3 0 20 0 0,11-4 2 0 0,0 3 34 0 0,-11 2-61 0 0,0 0-1 0 0,0 0 1 0 0,-1-1 0 0 0,1 0 0 0 0,0 0 0 0 0,-1 0 0 0 0,0 0 0 0 0,5-4 0 0 0,-7 6 2 0 0,-1 0 0 0 0,0 0 0 0 0,0-1 0 0 0,0 1 0 0 0,1 0-1 0 0,-1 0 1 0 0,0 0 0 0 0,0-1 0 0 0,1 1 0 0 0,-1 0 0 0 0,0 0 0 0 0,0 0 0 0 0,1 0 0 0 0,-1 0-1 0 0,0-1 1 0 0,1 1 0 0 0,-1 0 0 0 0,0 0 0 0 0,0 0 0 0 0,1 0 0 0 0,-1 0 0 0 0,0 0-1 0 0,1 0 1 0 0,-1 0 0 0 0,0 0 0 0 0,1 0 0 0 0,-1 0 0 0 0,0 0 0 0 0,1 0 0 0 0,-1 1-1 0 0,0-1 1 0 0,0 0 0 0 0,1 0 0 0 0,-1 0 0 0 0,0 0 0 0 0,0 0 0 0 0,1 1 0 0 0,-1-1-1 0 0,0 0 1 0 0,0 0 0 0 0,1 0 0 0 0,-1 1 0 0 0,0-1 0 0 0,0 0 0 0 0,0 0 0 0 0,0 1-1 0 0,1-1 1 0 0,-1 0 0 0 0,0 1 0 0 0,0-1 0 0 0,0 0 0 0 0,0 0 0 0 0,0 1 0 0 0,0-1-1 0 0,0 0 1 0 0,0 1 0 0 0,5 25 13 0 0,-3-19 67 0 0,0 0 0 0 0,0 0-1 0 0,0-1 1 0 0,1 1 0 0 0,0-1-1 0 0,6 8 1 0 0,-4-4 16 0 0,0-1 0 0 0,5 17 0 0 0,-7-19-97 0 0,1 1 0 0 0,-1-1 0 0 0,1 0 0 0 0,0 0 0 0 0,8 10 0 0 0,8 12 0 0 0,-12-12 8 0 0,0 0 0 0 0,-1 0 0 0 0,-1 1 0 0 0,-1-1 0 0 0,0 2 0 0 0,-1-1 0 0 0,2 34 0 0 0,-3-35 11 0 0,0 1 0 0 0,9 22 0 0 0,-7-25-1 0 0,-1 0 0 0 0,0 1-1 0 0,2 27 1 0 0,-5 90 130 0 0,0-3-8 0 0,1-107-140 0 0,-1 22 54 0 0,-1-44 293 0 0,-1 8-302 0 0,-1 0-5129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6559 0 0,'0'0'3230'0'0,"14"9"-1548"0"0,7 5-410 0 0,-20-14-1088 0 0,13 9 424 0 0,-2-6-279 0 0,-5-1-166 0 0,-1 0 0 0 0,1 0-1 0 0,0-1 1 0 0,-1 0 0 0 0,11 0 0 0 0,-5-3 1 0 0,-9 1-142 0 0,0 0 0 0 0,-1 1 0 0 0,1-1-1 0 0,0 1 1 0 0,-1-1 0 0 0,1 1 0 0 0,0 0 0 0 0,0 0-1 0 0,3 0 1 0 0,-1-1-22 0 0,0 0 0 0 0,0-1 0 0 0,0 0 0 0 0,7-4 0 0 0,-10 6 7 0 0,0-1 0 0 0,0-1 0 0 0,0 1 0 0 0,0 0 0 0 0,0-1 0 0 0,0 1 0 0 0,0-1 0 0 0,0 1 0 0 0,0-1 0 0 0,0 0 0 0 0,-1 0 0 0 0,3-4 0 0 0,1 0 21 0 0,-5 6-27 0 0,1-1 1 0 0,-1 1-1 0 0,1-1 0 0 0,-1 1 0 0 0,0-1 0 0 0,1 0 1 0 0,-1 1-1 0 0,1-1 0 0 0,-1 1 0 0 0,0-1 0 0 0,0 0 1 0 0,1 1-1 0 0,-1-1 0 0 0,0 0 0 0 0,0 1 0 0 0,0-1 0 0 0,0 0 1 0 0,0 1-1 0 0,0-1 0 0 0,0-1 0 0 0,3-1 10 0 0,-3 3-10 0 0,1 0 0 0 0,-1 0-1 0 0,0-1 1 0 0,1 1 0 0 0,-1 0 0 0 0,0 0 0 0 0,1 0 0 0 0,-1-1 0 0 0,0 1-1 0 0,0 0 1 0 0,1 0 0 0 0,-1-1 0 0 0,0 1 0 0 0,0 0 0 0 0,1 0 0 0 0,-1-1-1 0 0,0 1 1 0 0,0 0 0 0 0,0-1 0 0 0,1 1 0 0 0,-1 0 0 0 0,0-1 0 0 0,0 1-1 0 0,0 0 1 0 0,0-1 0 0 0,0 1 0 0 0,0 0 0 0 0,0-1 0 0 0,0 1-1 0 0,0-1 1 0 0,0 1 0 0 0,0 0 0 0 0,0-1 0 0 0,0 1 0 0 0,0 0 0 0 0,0-1-1 0 0,0 1 1 0 0,0 0 0 0 0,-1-1 0 0 0,1 1 0 0 0,0 0 0 0 0,0-1 0 0 0,0 1-1 0 0,-1 0 1 0 0,1-1 0 0 0,0 1 0 0 0,0 0 0 0 0,-1 0 0 0 0,1-1 0 0 0,0 1-1 0 0,0 0 1 0 0,-1 0 0 0 0,-2-4-14 0 0,3 3-91 0 0,-3-9-103 0 0,2 6-2307 0 0,1 2 1727 0 0,0 0 0 0 0,0 0 0 0 0,0 0 0 0 0,0 0 0 0 0,-1 0 0 0 0,1 0 0 0 0,0 0 0 0 0,-1 0 0 0 0,0 0 0 0 0,1 0 0 0 0,-1 0 0 0 0,0 1 0 0 0,-2-4 0 0 0,-2-2-237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7975 0 0,'0'0'611'0'0,"7"13"-336"0"0,-3-8-135 0 0,0 0 1 0 0,-1 1-1 0 0,0-1 1 0 0,0 1-1 0 0,0 0 1 0 0,-1 0-1 0 0,0 0 1 0 0,0 1-1 0 0,-1-1 1 0 0,0 0-1 0 0,0 1 1 0 0,0 11-1 0 0,-1-15-137 0 0,1-1-4 0 0,4 8 53 0 0,-4-8-59 0 0,0 0 0 0 0,0 1 0 0 0,-1-1 0 0 0,1 0 1 0 0,0 0-1 0 0,-1 0 0 0 0,1 4 0 0 0,-1-5-64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6679 0 0,'0'0'82'0'0,"1"0"0"0"0,-1 0 0 0 0,0 1 0 0 0,1-1 0 0 0,-1 0 0 0 0,1 0 0 0 0,-1 1 0 0 0,0-1 0 0 0,1 0 0 0 0,-1 0 0 0 0,1 1 0 0 0,-1-1 0 0 0,0 0 0 0 0,0 1 0 0 0,1-1 0 0 0,-1 0 0 0 0,0 1 0 0 0,0-1 0 0 0,1 1 0 0 0,-1-1 0 0 0,0 0 0 0 0,0 1 0 0 0,0-1 0 0 0,0 1 0 0 0,1-1 0 0 0,-1 1 0 0 0,0-1 0 0 0,0 1 0 0 0,0-1 0 0 0,0 1 0 0 0,0-1 0 0 0,0 0 0 0 0,0 1 0 0 0,0-1 0 0 0,-1 1 0 0 0,1-1 0 0 0,0 1 0 0 0,0-1 0 0 0,0 1 0 0 0,0-1 0 0 0,-1 0 0 0 0,1 1 0 0 0,0-1 0 0 0,0 1 0 0 0,-1-1 0 0 0,1 0 0 0 0,0 1 0 0 0,-1-1 0 0 0,1 0 0 0 0,0 1 0 0 0,-1-1 0 0 0,1 0 0 0 0,0 0 0 0 0,-1 1 0 0 0,1-1 0 0 0,-1 0 0 0 0,1 0 0 0 0,0 0 0 0 0,-2 1 0 0 0,3 13 918 0 0,-2-10-820 0 0,0-4-135 0 0,1 1-1 0 0,0 0 0 0 0,0 0 0 0 0,-1 0 1 0 0,1-1-1 0 0,0 1 0 0 0,0 0 0 0 0,0 0 1 0 0,0 0-1 0 0,0-1 0 0 0,0 1 1 0 0,0 0-1 0 0,0 0 0 0 0,0 1 0 0 0,-1 8 650 0 0,2-9-280 0 0,16 17 466 0 0,9-5-570 0 0,5 2-118 0 0,-29-14-193 0 0,-1-1 8 0 0,-1 0-1 0 0,1 1 1 0 0,-1-1 0 0 0,1 0-1 0 0,-1 0 1 0 0,1 0-1 0 0,-1 1 1 0 0,1-1 0 0 0,-1 0-1 0 0,1 0 1 0 0,-1 0-1 0 0,1 0 1 0 0,0 0 0 0 0,-1 0-1 0 0,1 0 1 0 0,-1 0-1 0 0,1 0 1 0 0,-1 0 0 0 0,1 0-1 0 0,-1-1 1 0 0,1 1-1 0 0,-1 0 1 0 0,1 0 0 0 0,-1-1-1 0 0,1 1 1 0 0,-1 0 0 0 0,1 0-1 0 0,-1-1 1 0 0,0 1-1 0 0,1 0 1 0 0,-1-1 0 0 0,1 1-1 0 0,-1-1 1 0 0,0 1-1 0 0,1-1 1 0 0,6-6-31 0 0,-6 6 77 0 0,0 0 1 0 0,3-2-44 0 0,-4-2-10 0 0,0 0-14 0 0,0 4-56 0 0,-2-6-190 0 0,2 6 160 0 0,-1 0-258 0 0,0 1 251 0 0,0-1 0 0 0,0 1 0 0 0,0-1 0 0 0,0 0-1 0 0,1 0 1 0 0,-1 1 0 0 0,0-1 0 0 0,1 0-1 0 0,-1 0 1 0 0,0 0 0 0 0,1 0 0 0 0,-1-1 0 0 0,-7-9-288 0 0,-10 0-797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4919 0 0,'0'0'528'0'0,"-4"-3"-528"0"0,-1 1-3480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5151 0 0,'0'0'81'0'0,"1"1"-1"0"0,0-1 0 0 0,-1 1 0 0 0,1-1 1 0 0,0 0-1 0 0,-1 1 0 0 0,1 0 0 0 0,-1-1 0 0 0,1 1 1 0 0,-1-1-1 0 0,1 1 0 0 0,-1 0 0 0 0,1 0 0 0 0,4 6 3397 0 0,10-7-1250 0 0,29-5 594 0 0,-7-1-2667 0 0,3 1 98 0 0,-40 5-154 0 0,-1-2-177 0 0,0 1 0 0 0,-1-1-1 0 0,1 1 1 0 0,-1-1 0 0 0,0 1-1 0 0,1 0 1 0 0,-1 0 0 0 0,0-1-1 0 0,0 1 1 0 0,0 1-1 0 0,-3-2 1 0 0,-3-3-155 0 0,2 0 204 0 0,5 4 30 0 0,0 0-1 0 0,0 1 1 0 0,0-1-1 0 0,0 0 0 0 0,0 0 1 0 0,0 1-1 0 0,0-1 0 0 0,0 0 1 0 0,0 1-1 0 0,-1 0 0 0 0,1-1 1 0 0,0 1-1 0 0,0-1 0 0 0,-1 1 1 0 0,1 0-1 0 0,0 0 1 0 0,0 0-1 0 0,-2 0 0 0 0,-2-1-37 0 0,4 1 37 0 0,1 0 0 0 0,0 0 0 0 0,-1 0 0 0 0,1 0 1 0 0,-1 0-1 0 0,1 0 0 0 0,0 0 0 0 0,-1 0 0 0 0,1 0 1 0 0,0 0-1 0 0,-1 0 0 0 0,1 0 0 0 0,0 0 0 0 0,-1 0 0 0 0,1 0 1 0 0,0 0-1 0 0,-1 0 0 0 0,1 0 0 0 0,0 1 0 0 0,-1-1 1 0 0,1 0-1 0 0,0 0 0 0 0,-1 1 0 0 0,-5 3-43 0 0,6-4-172 0 0,3 5-2312 0 0,8 10-8166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5927 0 0,'0'0'6064'0'0,"8"17"-3368"0"0,-4-14-2549 0 0,0 0 1 0 0,0 0-1 0 0,0 0 0 0 0,1-1 0 0 0,-1 1 0 0 0,10 2 1 0 0,31 10 908 0 0,-40-14-1031 0 0,1 1 4 0 0,0-1 0 0 0,0 0 1 0 0,-1 0-1 0 0,1 0 0 0 0,0-1 0 0 0,0 0 0 0 0,0 0 0 0 0,-1-1 0 0 0,1 1 0 0 0,8-3 0 0 0,-1 1 65 0 0,9-3-92 0 0,-21 5-2 0 0,0 0 0 0 0,-1 0 0 0 0,1-1 0 0 0,-1 1 0 0 0,1 0 0 0 0,-1 0 0 0 0,1 0 0 0 0,0 0 0 0 0,-1 0 0 0 0,1 0 0 0 0,0 0 0 0 0,-1 0 0 0 0,1 0 0 0 0,-1 0 0 0 0,1 0 0 0 0,1 0 0 0 0,0 1 0 0 0,0-1 0 0 0,-1 0 0 0 0,1 1 0 0 0,0-1 0 0 0,0 0 0 0 0,0 0 0 0 0,0 0 0 0 0,0-1 0 0 0,0 1 0 0 0,3-1 0 0 0,13-4-2 0 0,-14 4 8 0 0,-1-1-1 0 0,1 1 1 0 0,0 1-1 0 0,0-1 0 0 0,-1 0 1 0 0,1 1-1 0 0,0 0 0 0 0,0 0 1 0 0,-1 0-1 0 0,6 1 1 0 0,33 4-2294 0 0,-40-7 498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0,'0'0'52'0'0,"1"1"0"0"0,0-1 0 0 0,-1 1 1 0 0,1-1-1 0 0,0 1 0 0 0,-1-1 0 0 0,1 1 0 0 0,-1 0 0 0 0,1-1 0 0 0,-1 1 0 0 0,1 0 0 0 0,-1-1 0 0 0,1 2 0 0 0,6 7 505 0 0,-6-9-446 0 0,0 1 0 0 0,0 0 1 0 0,0-1-1 0 0,-1 1 0 0 0,1 0 1 0 0,0 0-1 0 0,0 0 0 0 0,-1-1 1 0 0,1 1-1 0 0,-1 0 0 0 0,1 0 1 0 0,-1 0-1 0 0,1 0 0 0 0,-1 0 1 0 0,0 0-1 0 0,1 0 0 0 0,-1 0 1 0 0,0 1-1 0 0,1 1 73 0 0,0 0 0 0 0,-1-1 0 0 0,1 1 0 0 0,0-1 0 0 0,0 0 0 0 0,1 1-1 0 0,-1-1 1 0 0,0 0 0 0 0,4 4 0 0 0,-3-3-260 0 0,1 1 0 0 0,-1-1-1 0 0,1 1 1 0 0,-1 0-1 0 0,0 0 1 0 0,1 5 0 0 0,-2-8-660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5695 0 0,'0'0'608'0'0,"3"6"352"0"0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4919 0 0,'0'0'1240'0'0,"11"8"3123"0"0,-9-4-3958 0 0,0 0-1 0 0,0 0 1 0 0,-1 0 0 0 0,1 1-1 0 0,-1-1 1 0 0,0 1 0 0 0,1 4-1 0 0,1 3 47 0 0,-3-10-372 0 0,1-1 0 0 0,-1 1 0 0 0,1-1 0 0 0,-1 1-1 0 0,0-1 1 0 0,0 1 0 0 0,1-1 0 0 0,-1 1 0 0 0,0 2 0 0 0,2 43 657 0 0,-2-20-448 0 0,1-22-198 0 0,0 0-1 0 0,-1 0 1 0 0,0 0 0 0 0,-1 7-1 0 0,-1 50 519 0 0,-4-2-96 0 0,3-40-362 0 0,3-16-129 0 0,0 0-1 0 0,-1 0 0 0 0,1 0 1 0 0,-1 0-1 0 0,-1 4 0 0 0,-2 9 43 0 0,4-15-52 0 0,0 0 0 0 0,0 0-1 0 0,0 0 1 0 0,-1-1 0 0 0,1 1 0 0 0,-1 0-1 0 0,1-1 1 0 0,-1 1 0 0 0,0 0 0 0 0,1-1-1 0 0,-2 3 1 0 0,-4 6 2 0 0,6-9-27 0 0,0 0 0 0 0,-1-1 0 0 0,1 1 0 0 0,-1 0 0 0 0,1 0 0 0 0,-1 0 0 0 0,1 0 0 0 0,-1-1 1 0 0,0 1-1 0 0,1 0 0 0 0,-1 0 0 0 0,0-1 0 0 0,0 1 0 0 0,1-1 0 0 0,-1 1 0 0 0,-1 0 0 0 0,-21 11-948 0 0,21-9 381 0 0,-2 5-1826 0 0,4-8 2325 0 0,-1 0-1 0 0,1 0 1 0 0,0 0 0 0 0,0 0-1 0 0,0 0 1 0 0,0 0-1 0 0,0 1 1 0 0,-1 0-1238 0 0,0-1 1238 0 0,1 0 0 0 0,0 0-1 0 0,0 0 1 0 0,0 0-1 0 0,0 0 1 0 0,0 0-1 0 0,0 0 1 0 0,0 0-1 0 0,-1 0 1 0 0,1 0-1 0 0,0-1 1 0 0,0 1 0 0 0,0 0-1 0 0,0 0 1 0 0,0 0-1 0 0,0 0 1 0 0,0 0-1 0 0,-1 0 1 0 0,1 0-1 0 0,0 0-164 0 0,0 0 255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7687 0 0,'1'1'52'0'0,"0"0"-1"0"0,-1 0 0 0 0,1 0 0 0 0,-1 0 1 0 0,0 0-1 0 0,1 0 0 0 0,-1 0 0 0 0,0 0 1 0 0,1 1-1 0 0,-1-1 0 0 0,0 0 0 0 0,0 0 0 0 0,0 0 1 0 0,0 0-1 0 0,0 1 0 0 0,0 0 0 0 0,0 10 616 0 0,0-11-515 0 0,0 0 0 0 0,0 1-1 0 0,0-1 1 0 0,0 0 0 0 0,0 0 0 0 0,-1 1 0 0 0,1-1 0 0 0,0 0 0 0 0,-1 0 0 0 0,0 2 0 0 0,-2 11 1106 0 0,-1 3-565 0 0,4-16-657 0 0,-1 0 0 0 0,1 0 0 0 0,0 1 0 0 0,-1-1 0 0 0,1 0 0 0 0,0 1-1 0 0,0-1 1 0 0,-1 0 0 0 0,1 1 0 0 0,0-1 0 0 0,1 1 0 0 0,-1-1 0 0 0,0 0 0 0 0,0 1 0 0 0,1 1 0 0 0,0 1-6 0 0,-1 0-1 0 0,1 0 1 0 0,-1 0 0 0 0,0 0-1 0 0,0 0 1 0 0,0 0-1 0 0,-1 0 1 0 0,1 0 0 0 0,-1 0-1 0 0,0 0 1 0 0,0-1 0 0 0,-3 7-1 0 0,4-9-12 0 0,0 0 0 0 0,-1 0 0 0 0,1 0-1 0 0,0 0 1 0 0,0 0 0 0 0,0 0 0 0 0,0 1 0 0 0,0-1-1 0 0,0 0 1 0 0,0 0 0 0 0,0 0 0 0 0,1 0 0 0 0,-1 0-1 0 0,0 0 1 0 0,1 2 0 0 0,0-2 15 0 0,-1 0 0 0 0,0 0 1 0 0,1 0-1 0 0,-1 0 0 0 0,0 0 0 0 0,0 0 0 0 0,1 1 0 0 0,-1-1 1 0 0,0 0-1 0 0,0 0 0 0 0,0 0 0 0 0,-1 0 0 0 0,1 0 1 0 0,0 1-1 0 0,0-1 0 0 0,-1 0 0 0 0,0 2 0 0 0,1-3-56 0 0,0 0-1 0 0,0 0 1 0 0,0 0-1 0 0,0 1 1 0 0,-1-1-1 0 0,1 0 1 0 0,0 0-1 0 0,0 0 1 0 0,0 0-1 0 0,0 0 1 0 0,-1 1-1 0 0,1-1 1 0 0,0 0-1 0 0,0 0 1 0 0,0 0-1 0 0,-1 0 0 0 0,1 0 1 0 0,0 0-1 0 0,0 0 1 0 0,-1 0-1 0 0,1 0 1 0 0,0 0-1 0 0,0 0 1 0 0,0 0-1 0 0,-1 0 1 0 0,1 0-1 0 0,0 0 1 0 0,0 0-1 0 0,0 0 1 0 0,-1 0-1 0 0,1 0 1 0 0,0 0-1 0 0,0 0 1 0 0,-1 0-1 0 0,1-1 1 0 0,0 1-1 0 0,0 0 1 0 0,0 0-1 0 0,-1 0 1 0 0,-8-8-1786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5407 0 0,'0'0'416'0'0,"8"7"6056"0"0,-6-10-6292 0 0,-1-1 0 0 0,0 0 0 0 0,0 0-1 0 0,0 0 1 0 0,-1 0 0 0 0,1 0 0 0 0,-1-1 0 0 0,0-3-1 0 0,-4-35 586 0 0,3 31-561 0 0,0 1 0 0 0,0-1 0 0 0,1 1 0 0 0,0-1 0 0 0,3-13 0 0 0,-2 0 94 0 0,-1 22-268 0 0,0 0 0 0 0,0 0 0 0 0,0-1 1 0 0,0 1-1 0 0,0 0 0 0 0,1 0 1 0 0,1-5-1 0 0,-2 6-9 0 0,1-1 0 0 0,-1 1 0 0 0,0 0 0 0 0,0 0 0 0 0,1-1 0 0 0,-1 1 0 0 0,-1 0 1 0 0,1-3-1 0 0,0 3-10 0 0,-1-1 0 0 0,1 1 0 0 0,0 0 1 0 0,0-1-1 0 0,0 1 0 0 0,1-1 1 0 0,0-2-1 0 0,4-33 122 0 0,-5 12 97 0 0,10-1-92 0 0,16-45-138 0 0,-20 48 139 0 0,-6 20-109 0 0,0 0 1 0 0,1 0 0 0 0,0 0-1 0 0,0 1 1 0 0,0-1 0 0 0,1 0 0 0 0,2-5-1 0 0,-1-1-30 0 0,-3 9 0 0 0,0 0 0 0 0,0 0 0 0 0,0 0 0 0 0,0 0 0 0 0,0 0 0 0 0,0 0 0 0 0,1 1 0 0 0,-1-1 0 0 0,0 0 0 0 0,1 0 0 0 0,-1 0 0 0 0,1 0 0 0 0,2-8 0 0 0,-3 9 0 0 0,0-1 0 0 0,0 0 0 0 0,0 1 0 0 0,0-1 0 0 0,0 1 0 0 0,0-1 0 0 0,1 0 0 0 0,-1 1 0 0 0,0-1 0 0 0,0 1 0 0 0,1-1 0 0 0,-1 1 0 0 0,0-1 0 0 0,1 0 0 0 0,-1 1 0 0 0,1-1 0 0 0,-1 1 0 0 0,1 0 0 0 0,-1-1 0 0 0,1 1 0 0 0,-1-1 0 0 0,1 1 0 0 0,-1 0 0 0 0,2-1 0 0 0,11-15 64 0 0,-12 15-60 0 0,0 1 0 0 0,0-1 1 0 0,0 0-1 0 0,0 0 0 0 0,0 0 0 0 0,-1-1 0 0 0,1 1 0 0 0,-1 0 0 0 0,1 0 0 0 0,0 0 1 0 0,-1 0-1 0 0,1-3 0 0 0,-1 3-3 0 0,1-1 0 0 0,-1 1 0 0 0,1 0 0 0 0,-1 0 0 0 0,1-1 0 0 0,0 1 0 0 0,-1 0 0 0 0,1 0 0 0 0,2-2 0 0 0,5-8-1 0 0,9-1 0 0 0,-12 8 0 0 0,1 0 0 0 0,-1 1 0 0 0,1-1 0 0 0,10-3 0 0 0,54-13 370 0 0,-61 18-392 0 0,0 0 1 0 0,15-2 0 0 0,-4 1 75 0 0,-9 3-74 0 0,0 1 0 0 0,12 1 0 0 0,-18-2 16 0 0,35 7 4 0 0,7-8 128 0 0,-23 10-64 0 0,14 3-64 0 0,-2-2 0 0 0,-21-7 69 0 0,-1 2 0 0 0,26 11 0 0 0,-23-10-44 0 0,2 1 6 0 0,-12-6-17 0 0,-1 2-1 0 0,1-1 1 0 0,0 1 0 0 0,-1 0 0 0 0,1 1 0 0 0,7 5 0 0 0,-8-6-12 0 0,-1 2 23 0 0,5 4 2 0 0,4 5-15 0 0,-5 0-14 0 0,9 3 13 0 0,-16-15 2 0 0,0 0 0 0 0,0 0 0 0 0,0 0 0 0 0,1 0 0 0 0,-1-1 0 0 0,1 1 0 0 0,3 0 0 0 0,3 6 128 0 0,12 23 67 0 0,0 10-296 0 0,-9-24 156 0 0,-11-15-68 0 0,0 0-1 0 0,1-1 1 0 0,-1 1-1 0 0,0 0 1 0 0,0 0-1 0 0,0 0 1 0 0,0 0 0 0 0,1 3-1 0 0,1 5 1 0 0,-1-5 0 0 0,0 0 0 0 0,0 1 0 0 0,0 0 0 0 0,-1-1 0 0 0,0 1 0 0 0,0 7 0 0 0,-1-12 0 0 0,0-1 0 0 0,0 1 0 0 0,0 0 0 0 0,0 0 0 0 0,-1-1 0 0 0,1 1 0 0 0,0 0 0 0 0,0 0 0 0 0,1-1 0 0 0,-1 1 0 0 0,0 0 0 0 0,0 0 0 0 0,0-1 0 0 0,0 1 0 0 0,1 0 0 0 0,-1-1 0 0 0,1 2 0 0 0,1 7 0 0 0,-2-8 0 0 0,0 1 0 0 0,0-1 0 0 0,0 1 0 0 0,0-1 0 0 0,1 1 0 0 0,-1-1 0 0 0,0 0 0 0 0,1 1 0 0 0,1 1 0 0 0,3 18 0 0 0,-2-11 0 0 0,-2 4 0 0 0,0-5 10 0 0,-2 3 44 0 0,1-11-54 0 0,0 1 0 0 0,0 0 0 0 0,0-1 0 0 0,0 1 0 0 0,0 0 0 0 0,0-1 0 0 0,0 1 0 0 0,1 0 0 0 0,-1-1 0 0 0,1 3 0 0 0,2 12 0 0 0,-2-12 0 0 0,-1 1 0 0 0,1 0 0 0 0,-1 0 0 0 0,2 0 0 0 0,-1 0 0 0 0,0 0 0 0 0,4 6 0 0 0,10 46 0 0 0,-6-26 0 0 0,-5-17 0 0 0,-2-2 0 0 0,-1-10 0 0 0,0 13 0 0 0,2 14 0 0 0,-2-20-52 0 0,-1-6 61 0 0,1 1 0 0 0,-1-1-1 0 0,1 0 1 0 0,0 0 0 0 0,2 5-1 0 0,-2 18-8 0 0,0-16 40 0 0,-1-10-39 0 0,-1 1 1 0 0,1-1-1 0 0,0 1 0 0 0,0 0 1 0 0,0-1-1 0 0,0 1 0 0 0,0 0 1 0 0,0-1-1 0 0,0 1 0 0 0,0 0 1 0 0,1-1-1 0 0,-1 1 1 0 0,0-1-1 0 0,0 1 0 0 0,0 0 1 0 0,1-1-1 0 0,-1 1 0 0 0,2 9-1 0 0,-2-9 0 0 0,0 0 0 0 0,0 1 0 0 0,0-1 0 0 0,0 0 0 0 0,0 1 0 0 0,1-1 0 0 0,-1 0 0 0 0,0 0 0 0 0,1 0 0 0 0,-1 1 0 0 0,1-1 0 0 0,-1 0 0 0 0,1 0 0 0 0,0 2 0 0 0,-1-3 0 0 0,1 1 0 0 0,0 0 0 0 0,-1 0 0 0 0,1 0 0 0 0,0 0 0 0 0,-1 0 0 0 0,0 0 0 0 0,1 0 0 0 0,-1 1 0 0 0,0-1 0 0 0,1 0 0 0 0,-1 0 0 0 0,0 0 0 0 0,0 0 0 0 0,0 1 0 0 0,0-1 0 0 0,0 0 0 0 0,0 0 0 0 0,0 0 0 0 0,-1 2 0 0 0,1-2 0 0 0,3 16 0 0 0,-5-15-2 0 0,2-1 1 0 0,0-1-1 0 0,0 0 1 0 0,-1 1-1 0 0,1-1 0 0 0,0 1 1 0 0,0-1-1 0 0,0 0 1 0 0,-1 1-1 0 0,1-1 0 0 0,0 1 1 0 0,0-1-1 0 0,0 1 1 0 0,0-1-1 0 0,0 0 0 0 0,0 1 1 0 0,0-1-1 0 0,0 1 1 0 0,0-1-1 0 0,0 1 0 0 0,0-1 1 0 0,0 1-1 0 0,0-1 1 0 0,0 0-1 0 0,0 1 1 0 0,1-1-1 0 0,-1 1 0 0 0,0-1 1 0 0,0 1-1 0 0,0-1 1 0 0,1 0-1 0 0,-1 1 0 0 0,0-1 1 0 0,1 0-1 0 0,-1 1 1 0 0,0-1-1 0 0,1 0 0 0 0,-1 1 1 0 0,1-1-1 0 0,23 35 2 0 0,-12-17-4 0 0,-10-15 37 0 0,1 1 1 0 0,-1-1-1 0 0,1 1 0 0 0,-1 0 1 0 0,0 0-1 0 0,0 0 0 0 0,-1 0 1 0 0,2 6-1 0 0,0-2-33 0 0,0-1 0 0 0,7 12 0 0 0,7 6 64 0 0,-13-20-64 0 0,-1 0 11 0 0,-3 0 32 0 0,3-1-22 0 0,-1-3 22 0 0,0 2-46 0 0,-1-2-72 0 0,-3-2-811 0 0,0 0-1 0 0,1 0 0 0 0,-1 0 1 0 0,0 0-1 0 0,1 0 0 0 0,0 0 1 0 0,-1 0-1 0 0,1-1 0 0 0,0 1 1 0 0,-1-1-1 0 0,1 1 0 0 0,0-1 1 0 0,0 1-1 0 0,0-1 0 0 0,1 0 1 0 0,-1 1-1 0 0,0-1 0 0 0,1 0 1 0 0,-2-2-1 0 0,1-3-364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7079 0 0,'0'0'548'0'0,"-3"15"6325"0"0,1-9-7086 0 0,1-1 428 0 0,0 0-1 0 0,0 0 0 0 0,0 0 1 0 0,1 0-1 0 0,0 0 1 0 0,-1 0-1 0 0,2 0 0 0 0,-1 0 1 0 0,2 8-1 0 0,4 12 319 0 0,-3-12-263 0 0,0 0 1 0 0,6 14-1 0 0,-1 3 178 0 0,-4-17-248 0 0,-4-11-182 0 0,0-1-1 0 0,1 0 0 0 0,-1 1 0 0 0,0-1 0 0 0,1 1 1 0 0,-1-1-1 0 0,1 0 0 0 0,0 0 0 0 0,-1 1 0 0 0,2 0 1 0 0,0 0 8 0 0,-1 1 0 0 0,1-1 0 0 0,-1 1 0 0 0,0-1 0 0 0,0 1 0 0 0,0-1 0 0 0,0 1 0 0 0,0 0 0 0 0,0-1 0 0 0,-1 1 0 0 0,1 0 0 0 0,-1 4 0 0 0,0-5 5 0 0,1 0 1 0 0,-1 0-1 0 0,1 0 0 0 0,-1 0 0 0 0,1 0 0 0 0,0 0 1 0 0,-1 0-1 0 0,1-1 0 0 0,0 1 0 0 0,0 0 1 0 0,0-1-1 0 0,1 1 0 0 0,0 1 0 0 0,0-1-12 0 0,-1 0 0 0 0,1 0 0 0 0,-1 0 0 0 0,0 1 0 0 0,1-1 0 0 0,-1 0 0 0 0,1 5 1 0 0,8 34 310 0 0,-10-40-318 0 0,1 1-1 0 0,-1-1 1 0 0,0 1 0 0 0,1-1-1 0 0,-1 0 1 0 0,1 0 0 0 0,0 1-1 0 0,-1-1 1 0 0,2 2-1 0 0,4 8 33 0 0,2 3-15 0 0,-7-13-26 0 0,0 0 1 0 0,0 0-1 0 0,0 1 1 0 0,0-1-1 0 0,0 1 1 0 0,0-1 0 0 0,-1 1-1 0 0,1-1 1 0 0,0 3-1 0 0,-1-3 4 0 0,1 0-1 0 0,-1 1 1 0 0,1-1-1 0 0,-1 0 1 0 0,1 0-1 0 0,-1 0 1 0 0,1 0-1 0 0,0 0 1 0 0,0 0-1 0 0,0 1 1 0 0,0-1 6 0 0,0 0 0 0 0,0 0 1 0 0,0 0-1 0 0,-1 0 1 0 0,1 0-1 0 0,-1 0 0 0 0,1 0 1 0 0,-1 0-1 0 0,1 0 0 0 0,-1 0 1 0 0,1 2-1 0 0,-1-2-7 0 0,0 0-1 0 0,1-1 1 0 0,-1 1-1 0 0,0 0 1 0 0,1 0 0 0 0,-1-1-1 0 0,0 1 1 0 0,1 0-1 0 0,-1-1 1 0 0,1 1-1 0 0,-1 0 1 0 0,1-1 0 0 0,0 2-1 0 0,0-2-1 0 0,-1 1 1 0 0,1-1-1 0 0,-1 1 0 0 0,1-1 0 0 0,-1 1 0 0 0,1-1 0 0 0,-1 1 1 0 0,0-1-1 0 0,1 1 0 0 0,-1 0 0 0 0,0-1 0 0 0,1 1 0 0 0,-1 0 1 0 0,0-1-1 0 0,0 1 0 0 0,0 0 0 0 0,0-1 0 0 0,0 2 1 0 0,1-1-3 0 0,-1-1 0 0 0,0 1 1 0 0,0 0-1 0 0,0-1 0 0 0,0 1 1 0 0,1 0-1 0 0,-1-1 0 0 0,0 1 1 0 0,1-1-1 0 0,-1 1 0 0 0,0 0 1 0 0,1-1-1 0 0,-1 1 0 0 0,1-1 1 0 0,-1 1-1 0 0,1-1 1 0 0,-1 1-1 0 0,2-1 0 0 0,-2 1 0 0 0,1-1-1 0 0,0 1 1 0 0,-1-1-1 0 0,1 1 1 0 0,-1-1-1 0 0,1 1 0 0 0,-1 0 1 0 0,1-1-1 0 0,-1 1 1 0 0,0 0-1 0 0,1-1 1 0 0,-1 1-1 0 0,0 0 1 0 0,1 1-1 0 0,0 3-2 0 0,-1-4 2 0 0,0 0 0 0 0,0 0 0 0 0,0 0 0 0 0,0 1 0 0 0,0-1 0 0 0,1 0 0 0 0,-1 0 0 0 0,0 0 0 0 0,1 0 0 0 0,-1 0 0 0 0,1-1-1 0 0,-1 1 1 0 0,1 0 0 0 0,-1 0 0 0 0,1 0 0 0 0,0 0 0 0 0,1 1 0 0 0,7 12 157 0 0,2 2-76 0 0,13 13-82 0 0,-21-27-2 0 0,1 1 11 0 0,0 0 1 0 0,1 1 0 0 0,-1-1-1 0 0,-1 1 1 0 0,1 0 0 0 0,-1 0-1 0 0,6 8 1 0 0,-7-8-2 0 0,1 0 1 0 0,0-1 0 0 0,0 1-1 0 0,0-1 1 0 0,4 4-1 0 0,0 0-6 0 0,30 34 188 0 0,-27-27-97 0 0,2-1 0 0 0,13 12 1 0 0,20 26 226 0 0,-18-26-235 0 0,-7-7 89 0 0,6 1 110 0 0,24 12-198 0 0,-34-21-33 0 0,-4-5-52 0 0,-8-3 2 0 0,0 0-1 0 0,0 0 1 0 0,-1 0-1 0 0,1 0 1 0 0,6 5-1 0 0,-9-6 157 0 0,12 7-14 0 0,-7-4-106 0 0,0 0 1 0 0,0-1-1 0 0,0 0 0 0 0,1 0 1 0 0,-1-1-1 0 0,14 3 0 0 0,-7-1-26 0 0,-4-2-4 0 0,0 0-1 0 0,0 0 1 0 0,1-1 0 0 0,9 0-1 0 0,11 2 13 0 0,-25-2-17 0 0,0-1 0 0 0,0 0 1 0 0,-1 1-1 0 0,1-2 0 0 0,0 1 0 0 0,0-1 0 0 0,0 1 1 0 0,-1-1-1 0 0,1 0 0 0 0,0-1 0 0 0,-1 1 0 0 0,1-1 0 0 0,6-4 1 0 0,3 0 0 0 0,7-4 59 0 0,-13 6-49 0 0,1 0 0 0 0,-2-1 0 0 0,14-9 1 0 0,-15 10-13 0 0,26-26 61 0 0,-25 21-106 0 0,-7 8 40 0 0,1 0 0 0 0,-1 1 0 0 0,1-1 0 0 0,-1 0 0 0 0,1 1 0 0 0,-1-1 0 0 0,1 0 0 0 0,-1 1 0 0 0,1-1 1 0 0,-1 0-1 0 0,1 1 0 0 0,0-1 0 0 0,1 0 0 0 0,18-14 263 0 0,-17 12-275 0 0,-1 0 0 0 0,0 0-1 0 0,1 0 1 0 0,-1 0 0 0 0,-1 0-1 0 0,3-5 1 0 0,-4 7 18 0 0,6-8 67 0 0,-5 8-67 0 0,0-1 0 0 0,0 1 0 0 0,0 0 0 0 0,0-1 0 0 0,-1 1 0 0 0,1-1 0 0 0,0 1 0 0 0,0-4 0 0 0,8-16 59 0 0,-7 18-55 0 0,-1 1-1 0 0,0-1 1 0 0,1 0 0 0 0,-1 0 0 0 0,0 0-1 0 0,1-5 1 0 0,-1 6-8 0 0,-1 0 0 0 0,1 0 0 0 0,0 0 0 0 0,1 0 0 0 0,-1 0 0 0 0,0 0 0 0 0,1 0 0 0 0,-1 0 0 0 0,1 1 0 0 0,-1-1 0 0 0,1 1 0 0 0,0-1 0 0 0,3-2 0 0 0,13-13 0 0 0,31-44 0 0 0,-40 48 11 0 0,0 0-1 0 0,-1-1 1 0 0,0 0 0 0 0,-1 0-1 0 0,6-20 1 0 0,-11 29-11 0 0,0 0 0 0 0,0 1 0 0 0,1-1 0 0 0,3-5 0 0 0,7-11 0 0 0,-5 1 0 0 0,6-21 0 0 0,1-5 0 0 0,-7 9 0 0 0,10-41 0 0 0,-12 54 0 0 0,-5 22 0 0 0,0 0 0 0 0,0 0 0 0 0,-1-1 0 0 0,1 1 0 0 0,0-1 0 0 0,-1 1 0 0 0,0 0 0 0 0,1-5 0 0 0,-1-3 0 0 0,3-9 49 0 0,-1-38 1 0 0,2 39 90 0 0,-4 16-204 0 0,1 1-1 0 0,-1-1 1 0 0,1 0-1 0 0,-1 1 1 0 0,0-1-1 0 0,0 0 1 0 0,0 1-1 0 0,0-1 1 0 0,0 0-1 0 0,0 0 1 0 0,0 1-1 0 0,0-1 1 0 0,-1-3-1 0 0,0 5-174 0 0,0-3-1881 0 0,1 2 1733 0 0,0 0 1 0 0,-1 1-1 0 0,1-1 1 0 0,-1 0-1 0 0,1 0 1 0 0,-1 1-1 0 0,1-1 1 0 0,-1 0-1 0 0,0 1 1 0 0,1-1-1 0 0,-1 1 1 0 0,0-1-1 0 0,0 1 1 0 0,1-1-1 0 0,-1 1 1 0 0,0-1-1 0 0,0 1 1 0 0,0 0-1 0 0,0-1 1 0 0,1 1-1 0 0,-3 0 1 0 0,2-1-234 0 0,-1 0 1 0 0,1 1 0 0 0,-1-1 0 0 0,1 0 0 0 0,-1 0 0 0 0,1 0 0 0 0,0 0 0 0 0,-1 0 0 0 0,1 0 0 0 0,0 0 0 0 0,-2-2-1 0 0,-3-6-924 0 0,4 7 1210 0 0,1 0 0 0 0,-1-1-1 0 0,1 1 1 0 0,-1-1 0 0 0,1 1 0 0 0,-2-6-1 0 0,1-6-97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7687 0 0,'0'0'7104'0'0,"9"13"-6009"0"0,-4 20-454 0 0,1 14-107 0 0,-5-44-523 0 0,-1-1 0 0 0,0 1 0 0 0,0 0 0 0 0,-1 0 0 0 0,1 0-1 0 0,-1 3 1 0 0,-1 11 122 0 0,-2 40 380 0 0,0 43-129 0 0,4-89-363 0 0,0-10-12 0 0,0 0-1 0 0,0 1 1 0 0,-1-1-1 0 0,1 0 1 0 0,1 0 0 0 0,-1 1-1 0 0,0-1 1 0 0,0 0-1 0 0,0 1 1 0 0,1-1 0 0 0,-1 0-1 0 0,0 0 1 0 0,2 3 0 0 0,-1 0-873 0 0,-1-8-66 0 0,-2-16-4423 0 0,1 6-4036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4919 0 0,'1'0'403'0'0,"3"4"-500"0"0,-3 4 3073 0 0,1-7-2258 0 0,0-1 1 0 0,0 1 0 0 0,0 0-1 0 0,-1 0 1 0 0,1 0 0 0 0,0 0-1 0 0,4 4 1058 0 0,-4-5-1639 0 0,-1 1-1 0 0,1 0 1 0 0,0 0-1 0 0,0 0 1 0 0,0 0-1 0 0,0 0 0 0 0,-1 0 1 0 0,1 0-1 0 0,0 0 1 0 0,-1 1-1 0 0,1-1 1 0 0,-1 1-1 0 0,1-1 1 0 0,-1 1-1 0 0,2 3 1 0 0,8 6 367 0 0,-11-10-408 0 0,14 1 360 0 0,-8-3-282 0 0,7 3 158 0 0,-6-8-40 0 0,-7 6-282 0 0,1 0 0 0 0,-1-1 0 0 0,0 1 0 0 0,0 0 0 0 0,0 0 0 0 0,0 0 0 0 0,0 0-1 0 0,1-1 1 0 0,-1 1 0 0 0,0 0 0 0 0,0 0 0 0 0,0 0 0 0 0,0 0 0 0 0,1 0 0 0 0,-1 0-1 0 0,0 0 1 0 0,0 0 0 0 0,0-1 0 0 0,1 1 0 0 0,-1 0 0 0 0,0 0 0 0 0,0 0-1 0 0,0 0 1 0 0,1 0 0 0 0,-1 0 0 0 0,0 0 0 0 0,0 0 0 0 0,0 0 0 0 0,1 0 0 0 0,-1 0-1 0 0,0 0 1 0 0,0 0 0 0 0,0 1 0 0 0,1-1 0 0 0,-1 0 0 0 0,0 0 0 0 0,0 0 0 0 0,0 0-1 0 0,1 0 1 0 0,-1 0 0 0 0,0 0 0 0 0,0 1 0 0 0,26 4 610 0 0,4-1 252 0 0,-22-3-808 0 0,-5 0-59 0 0,6 5-5 0 0,-3-2 130 0 0,0-1 0 0 0,0-1 0 0 0,0 1 0 0 0,0-1-1 0 0,0 0 1 0 0,1 0 0 0 0,10 1 0 0 0,-16-3-257 0 0,0 1 143 0 0,3 2 22 0 0,11 7-108 0 0,25 13 358 0 0,-11-2-277 0 0,-10-9 42 0 0,11 13 11 0 0,-25-22-65 0 0,17 13 66 0 0,-11-5-58 0 0,-10-9 29 0 0,1 0 1 0 0,0 0-1 0 0,0-1 0 0 0,0 1 0 0 0,0-1 1 0 0,0 0-1 0 0,4 2 0 0 0,-5-2-25 0 0,1-1-2 0 0,13 11-6 0 0,7 10-3 0 0,10 9 0 0 0,-12-11 0 0 0,27 34 11 0 0,-45-51 17 0 0,1 1 1 0 0,-1 0 0 0 0,0 0-1 0 0,0 0 1 0 0,0 1 0 0 0,0-1-1 0 0,1 4 1 0 0,-3-2-45 0 0,2-2-68 0 0,4 5 104 0 0,17 36 188 0 0,-21-38-184 0 0,-2-5 408 0 0,-6-5-5706 0 0,4 2 4265 0 0,0 1 1 0 0,1-1 0 0 0,-1 0-1 0 0,0 0 1 0 0,1 0 0 0 0,-2-2-1 0 0,-7-8-5844 0 0,7 8 4089 0 0,1-2 1698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7399 0 0,'6'3'8033'0'0,"-6"8"-6934"0"0,0 5-724 0 0,1-15-202 0 0,-8 16-93 0 0,5-15-78 0 0,1 1 0 0 0,0-1 0 0 0,-1 1 1 0 0,1 0-1 0 0,0-1 0 0 0,1 1 0 0 0,-1 0 0 0 0,0-1 0 0 0,0 5 0 0 0,-4 13 457 0 0,-5 18 11 0 0,-6-5-460 0 0,6-15 1 0 0,5-2 247 0 0,4-14-203 0 0,1 0-1 0 0,-1-1 1 0 0,1 1-1 0 0,-1 0 1 0 0,1 0 0 0 0,-1-1-1 0 0,0 1 1 0 0,-2 3-1 0 0,-20 47 150 0 0,15-23 153 0 0,4-14-46 0 0,-3 5 193 0 0,4-12-393 0 0,2-5-101 0 0,-1 0 0 0 0,1 0 1 0 0,1 0-1 0 0,-1 1 0 0 0,0-1 0 0 0,1 0 0 0 0,-1 5 0 0 0,1-4-4 0 0,0 1 0 0 0,-1-1-1 0 0,0 0 1 0 0,0 0 0 0 0,-2 7-1 0 0,1-7 1 0 0,0 1 0 0 0,1 0 0 0 0,0 0 0 0 0,0 5 0 0 0,-2 7-6 0 0,1 6 0 0 0,-2 36 264 0 0,4-47-241 0 0,0 0-1 0 0,-1 0 0 0 0,0 0 1 0 0,-4 15-1 0 0,-4 32-22 0 0,9-56 31 0 0,0 1-1 0 0,0-1 0 0 0,0 1 0 0 0,0-1 1 0 0,1 1-1 0 0,0 3 0 0 0,1 12 94 0 0,-1 8-142 0 0,0-16 18 0 0,-1 0 0 0 0,-1 16 1 0 0,1-17 29 0 0,-1 0 1 0 0,2 0-1 0 0,0 0 0 0 0,2 11 1 0 0,-1-2-38 0 0,3 5 203 0 0,-3-18-130 0 0,-1 0 1 0 0,0 0-1 0 0,1 10 1 0 0,3 9-60 0 0,-4-22 2 0 0,1 1 1 0 0,-1 0-1 0 0,-1-1 1 0 0,1 1-1 0 0,0 5 0 0 0,-1 2-4 0 0,1 1-1 0 0,3 12 0 0 0,1 6-6 0 0,23 89 103 0 0,-26-114-97 0 0,-2 0 32 0 0,0-3-23 0 0,0 1 0 0 0,0-1-1 0 0,0 1 1 0 0,0-1 0 0 0,1 0 0 0 0,-1 1 0 0 0,1-1 0 0 0,0 1 0 0 0,2 3-1 0 0,18 77-1 0 0,-7-22-277 0 0,-13-60 368 0 0,1 12-203 0 0,-2-11 86 0 0,0 0 0 0 0,1-1 0 0 0,-1 1 1 0 0,0 0-1 0 0,0-1 0 0 0,0 1 0 0 0,0 0 0 0 0,0 2 1 0 0,13 33 28 0 0,-11-35-14 0 0,-2 5 0 0 0,0 1 0 0 0,2 9 0 0 0,-3 10 0 0 0,-2 24 0 0 0,3-45 0 0 0,-2 3 0 0 0,2-7 0 0 0,0 14 0 0 0,-8 58 0 0 0,7-67-1 0 0,1-1 0 0 0,-1 1 0 0 0,-3 8-1 0 0,2-9 17 0 0,1 0-1 0 0,0 1 1 0 0,0 8 0 0 0,-4 17 107 0 0,4-26-55 0 0,0 1 0 0 0,0-1-1 0 0,0 11 1 0 0,-1 18 37 0 0,1-28-102 0 0,0-1 1 0 0,1 1 0 0 0,0 0-1 0 0,0 9 1 0 0,1-9-3 0 0,-1 0 0 0 0,0-1 0 0 0,0 1 0 0 0,-2 8 0 0 0,1 21 0 0 0,2 5 0 0 0,-1-10 0 0 0,-1-15 0 0 0,2-4-650 0 0,0-20-3067 0 0,-1-20-2325 0 0,-3-35-1488 0 0,1 20 5160 0 0,1 16 1223 0 0,4 0 707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1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6215 0 0,'0'0'479'0'0,"3"17"724"0"0,-2-8 38 0 0,0 0 0 0 0,1 0-1 0 0,0 0 1 0 0,4 12 0 0 0,1 4-499 0 0,20 100 1006 0 0,-14-79-1348 0 0,-12-40-371 0 0,1 0 0 0 0,0 0 0 0 0,0-1 0 0 0,0 1 0 0 0,7 10 0 0 0,-6-11 73 0 0,0 1-1 0 0,0 0 1 0 0,-1-1 0 0 0,0 1 0 0 0,3 13-1 0 0,-1 2 97 0 0,0-1 0 0 0,1 0 0 0 0,12 31 0 0 0,-16-47-193 0 0,1 0-1 0 0,-1 0 1 0 0,0 0 0 0 0,0 8-1 0 0,3 10 143 0 0,23 64 601 0 0,-17-44-482 0 0,0-12-7 0 0,-7-20-158 0 0,1-1 1 0 0,0 1-1 0 0,8 15 0 0 0,44 83 252 0 0,-32-58-196 0 0,-12-22-146 0 0,5 10-12 0 0,-14-31-2 0 0,1 1 1 0 0,-2-1-1 0 0,3 9 0 0 0,5 11 130 0 0,1 4 317 0 0,1 3-434 0 0,-1-1-92 0 0,4 12 250 0 0,22 38-264 0 0,-14-22 96 0 0,-14-37 96 0 0,-5-16-73 0 0,0 1 0 0 0,-1-1-1 0 0,4 14 1 0 0,-7-18 3 0 0,3 5 3 0 0,5 5-31 0 0,-1 8 2 0 0,-7-16 0 0 0,1-2 0 0 0,-2 0-16 0 0,1-3-64 0 0,-10 10-178 0 0,7-8 268 0 0,1 1 0 0 0,0-1 0 0 0,-1 0 1 0 0,0 0-1 0 0,0 0 0 0 0,-4 4 1 0 0,-21 5 140 0 0,25-11-98 0 0,0 0 0 0 0,1 0 0 0 0,-1 1-1 0 0,1-1 1 0 0,-1 0 0 0 0,1 1 0 0 0,0 0-1 0 0,-5 3 1 0 0,7-4 43 0 0,-12 6 54 0 0,6-4-65 0 0,1 0 15 0 0,-1 1 1 0 0,1-1 0 0 0,-1-1-1 0 0,0 1 1 0 0,0-1-1 0 0,-12 3 1 0 0,-36 4 358 0 0,52-9-452 0 0,-14 3 18 0 0,-1-1 0 0 0,-28 10 0 0 0,42-11-9 0 0,0 0 1 0 0,0 0-1 0 0,0-1 0 0 0,0 1 1 0 0,0-1-1 0 0,-1 0 0 0 0,1 0 1 0 0,0 0-1 0 0,0 0 0 0 0,0-1 1 0 0,0 1-1 0 0,-6-2 0 0 0,4 0 12 0 0,0 2 0 0 0,0-1 0 0 0,0 0 0 0 0,-5 1 0 0 0,-3 1 81 0 0,7-1-105 0 0,0 1 0 0 0,-1 0 0 0 0,1 0-1 0 0,-11 3 1 0 0,0 0-144 0 0,0-1-1 0 0,0-1 1 0 0,-20-1 0 0 0,36-1-204 0 0,1 0 1 0 0,-1 0 0 0 0,1 0 0 0 0,-1 0-1 0 0,0 0 1 0 0,1-1 0 0 0,-1 1-1 0 0,1 0 1 0 0,0 0 0 0 0,-1-1-1 0 0,1 1 1 0 0,-1 0 0 0 0,1-1-1 0 0,-1 1 1 0 0,1-1-344 0 0,-1 1 344 0 0,1-1 0 0 0,0 1-1 0 0,-1-1 1 0 0,1 1 0 0 0,0-1-1 0 0,-1 1 1 0 0,1-1 0 0 0,0 1-1 0 0,0-1 1 0 0,0 1 0 0 0,0-1-1 0 0,0 1 1 0 0,-1-1 0 0 0,1 1-1 0 0,0-1 1 0 0,0 1 0 0 0,0-1-1 0 0,0 1 1 0 0,0-1 0 0 0,1 0 0 0 0,-1 1-1 0 0,0-1 1 0 0,0 0 0 0 0,1-2-717 0 0,-1 1 1 0 0,1-1 0 0 0,-1 0 0 0 0,1 0-1 0 0,0 1 1 0 0,0-1 0 0 0,3-4-1 0 0,1 1 500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5407 0 0,'0'0'2886'0'0,"7"-16"-3681"0"0,-14-6 5972 0 0,6 20-4832 0 0,0 0 1 0 0,1 1-1 0 0,-1-1 1 0 0,0 1-1 0 0,1-1 1 0 0,-1 0-1 0 0,1 0 0 0 0,0 1 1 0 0,0-1-1 0 0,-1 0 1 0 0,1 0-1 0 0,0 1 1 0 0,1-4 2054 0 0,11 18-1835 0 0,-10-11-513 0 0,0 1-1 0 0,0 0 1 0 0,0 0 0 0 0,-1 0-1 0 0,0 0 1 0 0,1 0-1 0 0,-1 0 1 0 0,0 0 0 0 0,0 4-1 0 0,6 13 145 0 0,-2-7-74 0 0,-1 1 0 0 0,0-1 0 0 0,-1 0 0 0 0,2 15-1 0 0,8 28 346 0 0,-8-37-350 0 0,0 0 1 0 0,2 31-1 0 0,-6-37-98 0 0,0 1-1 0 0,-3 18 1 0 0,1-26-11 0 0,0-1 0 0 0,0 0 0 0 0,0 0 0 0 0,0 1 0 0 0,-1-1 0 0 0,0 0 0 0 0,0 0 0 0 0,-5 9 0 0 0,6-14-237 0 0,1 1 0 0 0,-1 0-1 0 0,1-1 1 0 0,-1 1 0 0 0,1 0-1 0 0,-1-1 1 0 0,0 1 0 0 0,1-1-1 0 0,-1 1 1 0 0,0-1 0 0 0,1 0 0 0 0,-1 1-1 0 0,0-1 1 0 0,0 1 0 0 0,0-1-1 0 0,1 0 1 0 0,-1 0 0 0 0,0 0-1 0 0,0 1 1 0 0,0-1 0 0 0,1 0 0 0 0,-1 0-1 0 0,0 0 1 0 0,0 0 0 0 0,0 0-1 0 0,0 0 1 0 0,1 0 0 0 0,-1-1-1 0 0,0 1 1 0 0,-1-1 0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5327 0 0,'0'0'2750'0'0,"14"11"2394"0"0,-9-5-4763 0 0,0 1 1 0 0,-1-1 0 0 0,0 1 0 0 0,0-1 0 0 0,0 1-1 0 0,-1 0 1 0 0,4 13 0 0 0,11 54 506 0 0,-15-54-700 0 0,11 30 289 0 0,1 7-58 0 0,-14-25-324 0 0,-2-26-3 0 0,1 0 1 0 0,0 0-1 0 0,2 11 0 0 0,1 28 380 0 0,-3-38-508 0 0,0 1-1 0 0,0 0 1 0 0,0 0-1 0 0,-1 0 1 0 0,0 0 0 0 0,0 0-1 0 0,-1-1 1 0 0,-4 12-1 0 0,6-19-83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1070 534 6391 0 0,'1'-4'6392'0'0,"0"12"-5855"0"0,10 36 2410 0 0,-11-43-2783 0 0,0 0-130 0 0,0 0 0 0 0,0 0 0 0 0,1 1 0 0 0,-1-1-1 0 0,0 0 1 0 0,0 0 0 0 0,1 0 0 0 0,-1 0 0 0 0,0 0 0 0 0,1 0-1 0 0,0 2 1 0 0,3 8 88 0 0,2 8 68 0 0,-1-2-134 0 0,7 16-46 0 0,-5-15 11 0 0,-6-16 4 0 0,0 0 1 0 0,0 1-1 0 0,0-1 0 0 0,0 0 1 0 0,0 1-1 0 0,0-1 1 0 0,0 4-1 0 0,5 15 215 0 0,1-2 0 0 0,-3-6-74 0 0,-4-11-128 0 0,1 0 1 0 0,0 0-1 0 0,-1 0 1 0 0,1 0-1 0 0,-1 1 1 0 0,1-1-1 0 0,-1 0 1 0 0,0 3-1 0 0,5 38 426 0 0,-2-26-339 0 0,-3-16-118 0 0,1 1 0 0 0,-1-1 1 0 0,0 1-1 0 0,1-1 1 0 0,-1 1-1 0 0,0 0 0 0 0,0-1 1 0 0,0 1-1 0 0,0-1 1 0 0,0 1-1 0 0,0 2 1 0 0,-1-2 9 0 0,1 0 0 0 0,0 0 0 0 0,0 0 0 0 0,0 0 0 0 0,0 1 0 0 0,0-1 0 0 0,1 3 0 0 0,0 15 129 0 0,0-3-4 0 0,0-15-122 0 0,-1-1 0 0 0,1 1-1 0 0,-1 0 1 0 0,0-1 0 0 0,0 1 0 0 0,0 0 0 0 0,0-1 0 0 0,0 1-1 0 0,0 0 1 0 0,0 1 0 0 0,0 16 106 0 0,1-3-62 0 0,0 22 290 0 0,-1-24-246 0 0,0-12-102 0 0,0-1 0 0 0,0 1-1 0 0,0-1 1 0 0,0 1 0 0 0,0-1-1 0 0,0 1 1 0 0,0-1 0 0 0,-1 1-1 0 0,1-1 1 0 0,-1 2 0 0 0,0 0-2 0 0,1 0 0 0 0,-1-1 1 0 0,1 1-1 0 0,0 0 0 0 0,0-1 0 0 0,0 1 0 0 0,0 0 1 0 0,1 0-1 0 0,-1-1 0 0 0,2 5 0 0 0,-1-3 11 0 0,-1-1 1 0 0,1 1-1 0 0,-1-1 0 0 0,1 0 0 0 0,-1 1 0 0 0,0-1 1 0 0,-1 5-1 0 0,-1 0 35 0 0,1 1 0 0 0,0-1 1 0 0,0 0-1 0 0,1 1 0 0 0,1 11 0 0 0,-1-15-16 0 0,0 0 0 0 0,0 1 0 0 0,-1-1-1 0 0,-1 8 1 0 0,-1 14 85 0 0,-4 4-55 0 0,3 2 0 0 0,-1 7 8 0 0,1-2-12 0 0,1-22 20 0 0,-1 0-52 0 0,1 12 26 0 0,0-17-44 0 0,3-10-7 0 0,0 0 1 0 0,-1 0-1 0 0,1 0 0 0 0,0 0 1 0 0,-1-1-1 0 0,1 1 0 0 0,0 0 1 0 0,0 0-1 0 0,0 0 0 0 0,0 0 1 0 0,0 0-1 0 0,0 0 0 0 0,0-1 1 0 0,0 1-1 0 0,0 1 1 0 0,1 2 2 0 0,-1-1 0 0 0,0 1 1 0 0,0-1-1 0 0,0 0 1 0 0,0 1-1 0 0,0-1 1 0 0,-1 0-1 0 0,1 1 1 0 0,-2 3-1 0 0,-2 14 57 0 0,-7 37 12 0 0,0-2 229 0 0,4-32-259 0 0,5-21-43 0 0,1 0 1 0 0,0 0 0 0 0,0 0 0 0 0,0 1 0 0 0,0-1-1 0 0,0 7 1 0 0,1-5 4 0 0,0 0 0 0 0,0 0 0 0 0,-1 0 1 0 0,0 0-1 0 0,0 0 0 0 0,0 0 0 0 0,0 0 0 0 0,-3 4 0 0 0,-12 47-7 0 0,8-32 0 0 0,-3 0 171 0 0,10-19-119 0 0,-1 0-1 0 0,0 0 0 0 0,-5 8 0 0 0,2 1-51 0 0,5-12 0 0 0,-1-1 0 0 0,1 1 0 0 0,-1-1 0 0 0,1 0 0 0 0,-1 1 0 0 0,1-1 0 0 0,-1 0 0 0 0,0 1 0 0 0,-1 1 0 0 0,-3 7-14 0 0,5-8 7 0 0,-1 1 0 0 0,0-1 0 0 0,0 0 0 0 0,0 1 0 0 0,0-1 0 0 0,0 0-1 0 0,-1 0 1 0 0,1 0 0 0 0,0 0 0 0 0,-3 2 0 0 0,3-3 6 0 0,-1 1 1 0 0,1-1-1 0 0,0 0 0 0 0,0 0 0 0 0,0 1 1 0 0,0-1-1 0 0,0 1 0 0 0,0-1 0 0 0,0 1 0 0 0,1-1 1 0 0,-1 1-1 0 0,0 0 0 0 0,1-1 0 0 0,-1 3 1 0 0,-4 10 15 0 0,4-11-15 0 0,-1 0 0 0 0,1-1 0 0 0,-1 1 0 0 0,0-1 0 0 0,0 0 0 0 0,0 0 0 0 0,-4 4 0 0 0,4-4 19 0 0,0-1-1 0 0,-1 1 1 0 0,1-1-1 0 0,-1 0 1 0 0,1 1-1 0 0,-1-1 0 0 0,1-1 1 0 0,-1 1-1 0 0,0 0 1 0 0,0-1-1 0 0,1 1 1 0 0,-1-1-1 0 0,0 0 1 0 0,0 0-1 0 0,-2 0 1 0 0,-14 1 53 0 0,1-1-45 0 0,7 1 21 0 0,0 0 1 0 0,-15-1-1 0 0,4 0 41 0 0,-7 4-10 0 0,6-2 29 0 0,-1-1 213 0 0,5 1-299 0 0,11 1-77 0 0,7-3 54 0 0,1 0-1 0 0,0 1 1 0 0,0-1 0 0 0,0 0 0 0 0,-1 1 0 0 0,1-1 0 0 0,0 0 0 0 0,-1 0 0 0 0,1 0-1 0 0,0 1 1 0 0,-1-1 0 0 0,1 0 0 0 0,0 0 0 0 0,-1 0 0 0 0,1 1 0 0 0,0-1 0 0 0,-1 0-1 0 0,1 0 1 0 0,-1 0 0 0 0,1 0 0 0 0,0 0 0 0 0,-1 0 0 0 0,1 0 0 0 0,0 0 0 0 0,-1 0-1 0 0,1 0 1 0 0,-1 0 0 0 0,-3 1 7 0 0,0-1-1 0 0,0 1 1 0 0,0-1-1 0 0,0 0 1 0 0,0 0-1 0 0,-5-1 0 0 0,-18 1 21 0 0,16 4 92 0 0,10-4-106 0 0,0 1-1 0 0,1-1 1 0 0,-1 1 0 0 0,0-1-1 0 0,0 0 1 0 0,0 1 0 0 0,0-1-1 0 0,0 0 1 0 0,0 0-1 0 0,0 0 1 0 0,0 0 0 0 0,0 1-1 0 0,0-1 1 0 0,0-1 0 0 0,-1 1-1 0 0,-2-1-12 0 0,0 1 1 0 0,0-1-1 0 0,0 1 0 0 0,1 0 0 0 0,-1 0 0 0 0,-5 1 0 0 0,4 0 13 0 0,1-1 0 0 0,0 0-1 0 0,-1 0 1 0 0,1 0 0 0 0,-7-2-1 0 0,-48-4-11 0 0,-9-11 64 0 0,59 15-67 0 0,5 2 7 0 0,-9 0-65 0 0,-21 1 113 0 0,28 0-31 0 0,-1-1-1 0 0,0 0 1 0 0,0 0 0 0 0,0-1-1 0 0,0 0 1 0 0,1 0 0 0 0,-8-3-1 0 0,13 4-17 0 0,-4-2 13 0 0,-28-8-16 0 0,16 2-39 0 0,15 7 33 0 0,0-1-1 0 0,0 1 1 0 0,-1 0 0 0 0,1 0-1 0 0,0 1 1 0 0,-1-1 0 0 0,1 0-1 0 0,-5 0 1 0 0,2 0 25 0 0,0-1 1 0 0,0 0-1 0 0,0 0 0 0 0,-6-4 0 0 0,-4 0-19 0 0,2 0 0 0 0,-48-19 0 0 0,36 17-13 0 0,20 7 7 0 0,0 0 1 0 0,1-1 0 0 0,-1 1 0 0 0,1-1 0 0 0,-1 0 0 0 0,1 0 0 0 0,0-1 0 0 0,0 1 0 0 0,0-1-1 0 0,0 0 1 0 0,0 0 0 0 0,-3-4 0 0 0,4 3-11 0 0,1-4-12 0 0,2 7 27 0 0,0 1-1 0 0,0 0 1 0 0,0 0 0 0 0,0-1-1 0 0,0 1 1 0 0,-1 0-1 0 0,1 0 1 0 0,0-1 0 0 0,0 1-1 0 0,0 0 1 0 0,0 0 0 0 0,0-1-1 0 0,0 1 1 0 0,0 0-1 0 0,0-1 1 0 0,0 1 0 0 0,1 0-1 0 0,-1 0 1 0 0,0-1 0 0 0,0 1-1 0 0,0 0 1 0 0,0 0-1 0 0,0-1 1 0 0,0 1 0 0 0,0 0-1 0 0,1 0 1 0 0,-1 0 0 0 0,0-1-1 0 0,0 1 1 0 0,0 0-1 0 0,1 0 1 0 0,0-10-59 0 0,1 5 47 0 0,-2 4 13 0 0,0 1 1 0 0,1 0-1 0 0,-1-1 0 0 0,0 1 0 0 0,0-1 0 0 0,0 1 0 0 0,1-1 0 0 0,-1 1 0 0 0,0-1 0 0 0,0 1 0 0 0,0 0 0 0 0,0-1 0 0 0,0 1 0 0 0,0-1 0 0 0,0 1 0 0 0,0-1 0 0 0,0 1 0 0 0,0-1 0 0 0,0 1 0 0 0,0-1 0 0 0,0-1 0 0 0,0 0 0 0 0,0 1 0 0 0,0-1 0 0 0,1 1 0 0 0,-1-1 0 0 0,0 0 0 0 0,1 1 0 0 0,1-4 0 0 0,21-31 0 0 0,4-12 0 0 0,-25 44 0 0 0,1 0 0 0 0,0 0 0 0 0,0 0 0 0 0,1 0 0 0 0,4-3 0 0 0,2-3 0 0 0,2-5 0 0 0,-1 0 0 0 0,12-19 0 0 0,6-10 0 0 0,-5 5 0 0 0,-14 24 0 0 0,11-22 0 0 0,-17 28 0 0 0,3-2 11 0 0,-2-1-1 0 0,0 0 1 0 0,0 0 0 0 0,-1 0-1 0 0,3-15 1 0 0,0 4-11 0 0,0-2 0 0 0,7-23 0 0 0,-4 12 160 0 0,-3 13-141 0 0,0 3-38 0 0,-1 1-63 0 0,-5 16 96 0 0,0 0-1 0 0,0-1 1 0 0,0 1 0 0 0,0 0-1 0 0,0-6 1 0 0,0 7-11 0 0,-1 0-1 0 0,0 0 1 0 0,1 0-1 0 0,-1 0 1 0 0,1 0-1 0 0,0 0 1 0 0,2-3-1 0 0,3-14-6 0 0,-5 18 4 0 0,-1 0 0 0 0,0 0 0 0 0,1 0 0 0 0,-1-1 0 0 0,0 1 0 0 0,1 0 0 0 0,-1 0 0 0 0,1 0 0 0 0,0 0 0 0 0,-1 0 0 0 0,1 0 0 0 0,0 0 0 0 0,1-1 0 0 0,-1 1 0 0 0,0 0 0 0 0,0 0 0 0 0,0 0 0 0 0,-1 0 0 0 0,1 0 0 0 0,0 0 0 0 0,-1 0 0 0 0,1 0 0 0 0,0 0 0 0 0,-1-1 0 0 0,0 1 0 0 0,1 0 0 0 0,-1-2 0 0 0,1 2 0 0 0,-1-1 0 0 0,0 1 0 0 0,1 0 0 0 0,-1 0 0 0 0,1-1 0 0 0,-1 1 0 0 0,1 0 0 0 0,0 0 0 0 0,0 0 0 0 0,1-2 0 0 0,-1 2 0 0 0,-1 0 0 0 0,1 0 0 0 0,0 0 0 0 0,0-1 0 0 0,-1 1 0 0 0,1 0 0 0 0,0 0 0 0 0,-1-1 0 0 0,0 1 0 0 0,1-3 0 0 0,0 3 0 0 0,-1-1 0 0 0,1 1 0 0 0,-1-1 0 0 0,1 1 0 0 0,0 0 0 0 0,-1-1 0 0 0,1 1 0 0 0,0 0 0 0 0,0-1 0 0 0,0 1 0 0 0,2-2 0 0 0,7-10 0 0 0,-8 9 0 0 0,-1 3 0 0 0,-1-1 0 0 0,1 1 0 0 0,0-1 0 0 0,0 0 0 0 0,-1 1 0 0 0,1-1 0 0 0,-1 0 0 0 0,0 1 0 0 0,1-1 0 0 0,-1 0 0 0 0,0 1 0 0 0,0-1 0 0 0,0 0 0 0 0,0 0 0 0 0,-1-2 0 0 0,2 1 4 0 0,-1-1 0 0 0,1 1 0 0 0,0 0 0 0 0,0-1-1 0 0,0 1 1 0 0,0 0 0 0 0,1-1 0 0 0,0 1 0 0 0,-1 0 0 0 0,1 0 0 0 0,0 0 0 0 0,3-3-1 0 0,6-10 11 0 0,0-10-18 0 0,-7 17 2 0 0,0 0-1 0 0,0 0 1 0 0,1 1 0 0 0,6-10-1 0 0,-8 15 3 0 0,-1-1 0 0 0,0 1 0 0 0,0-1 0 0 0,2-6 0 0 0,7-12 0 0 0,1-2 0 0 0,-9 19 0 0 0,-1 0 0 0 0,1 0 0 0 0,-1 1 0 0 0,6-7 0 0 0,17-32 0 0 0,2 4 0 0 0,-17 19 0 0 0,-9 17 0 0 0,0 0 0 0 0,0 0 0 0 0,1 0 0 0 0,-1 1 0 0 0,4-6 0 0 0,-2 5-7 0 0,0-1-1 0 0,0-1 1 0 0,-1 1 0 0 0,3-5 0 0 0,-4 5-3 0 0,1 0 1 0 0,0 1 0 0 0,0-1 0 0 0,1 1 0 0 0,-1-1 0 0 0,1 1 0 0 0,3-4 0 0 0,19-20-130 0 0,-6-3 96 0 0,21-26 86 0 0,-35 49-29 0 0,7-5 36 0 0,-8 4-69 0 0,-4 8 16 0 0,0 0 0 0 0,0-1 1 0 0,0 1-1 0 0,1-1 0 0 0,-1 1 0 0 0,0 0 1 0 0,0-1-1 0 0,0 1 0 0 0,0 0 0 0 0,1-1 1 0 0,-1 1-1 0 0,0-1 0 0 0,1 1 0 0 0,-1 0 1 0 0,0 0-1 0 0,0-1 0 0 0,1 1 0 0 0,-1 0 1 0 0,0-1-1 0 0,1 1 0 0 0,-1 0 1 0 0,1 0-1 0 0,-1 0 0 0 0,0 0 0 0 0,1-1 1 0 0,0 1-1 0 0,12-4-177 0 0,-8 3 207 0 0,0-1 0 0 0,-1 1 0 0 0,1-1 0 0 0,0 0 0 0 0,-1 0 0 0 0,0-1 1 0 0,1 1-1 0 0,6-7 0 0 0,32-22-61 0 0,-13 9 25 0 0,-25 20 9 0 0,0-1 0 0 0,0 0 0 0 0,0 1 0 0 0,8-2 0 0 0,5-3 0 0 0,-7 3 0 0 0,-10 3 0 0 0,1 1 0 0 0,-1-1 0 0 0,0 1 0 0 0,1-1 0 0 0,-1 0 0 0 0,1 1 0 0 0,-1-1 0 0 0,0 0 0 0 0,0 0 0 0 0,1 0 0 0 0,1-2 0 0 0,0 1 0 0 0,0 0 0 0 0,0 0 0 0 0,1 0 0 0 0,-1 0 0 0 0,0 1 0 0 0,1-1 0 0 0,0 1 0 0 0,6-1 0 0 0,4-3 0 0 0,50-20 0 0 0,-15 6 0 0 0,-2-5 272 0 0,-22 7-96 0 0,-2-2-176 0 0,-3 2 0 0 0,-9 5-73 0 0,-10 12 72 0 0,6-4 11 0 0,1 1 0 0 0,-1-1 0 0 0,0 0 0 0 0,12-9 0 0 0,-18 13-10 0 0,0-1 0 0 0,-1 1 0 0 0,1 0 0 0 0,0-1 0 0 0,-1 1 0 0 0,1 0 0 0 0,0-1 0 0 0,0 1 0 0 0,0 0 0 0 0,-1 0 0 0 0,1 0 0 0 0,0 0 0 0 0,0 0 0 0 0,-1 0 0 0 0,1 0 0 0 0,1 0 0 0 0,11-2 0 0 0,-2-3 0 0 0,-9 5 0 0 0,0-1 0 0 0,-1 1 0 0 0,1-1 0 0 0,-1 0 0 0 0,1 0 0 0 0,-1 0 0 0 0,1 1 0 0 0,1-3 0 0 0,24-14 11 0 0,-2-6 42 0 0,-4-2-42 0 0,-19 23-5 0 0,0 0 1 0 0,0 0-1 0 0,0 1 1 0 0,0-1 0 0 0,0 0-1 0 0,0 1 1 0 0,3-2-1 0 0,3-3-74 0 0,-1 1-22 0 0,-5 3 30 0 0,0 0 1 0 0,0 1 0 0 0,0-1 0 0 0,0 1-1 0 0,0-1 1 0 0,1 1 0 0 0,-1 0 0 0 0,0 0-1 0 0,4-1 1 0 0,4-3-623 0 0,-9 4 607 0 0,0 1 0 0 0,0-1 0 0 0,0 1 0 0 0,-1-1 0 0 0,1 1 0 0 0,0-1 0 0 0,0 1 0 0 0,0 0 0 0 0,0-1 0 0 0,0 1 0 0 0,1 0-1 0 0,8-3-1992 0 0,-19-15-13938 0 0,4 11 13235 0 0,3 4 1759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29 5759 0 0,'0'0'2838'0'0,"-4"-19"1723"0"0,1 12-4216 0 0,1 4 1472 0 0,-2 8-458 0 0,1-1-1399 0 0,0 0 94 0 0,1-2 4 0 0,0 1 0 0 0,0 0 0 0 0,0 0 0 0 0,0 0 0 0 0,1 0 0 0 0,-1 0 0 0 0,1 0 0 0 0,-2 6 0 0 0,2-6-24 0 0,0 1 0 0 0,0-1 0 0 0,-1 0 0 0 0,1 0 0 0 0,0 0 0 0 0,-5 5 0 0 0,4-4 33 0 0,0-1 0 0 0,0 0 0 0 0,0 1 0 0 0,1-1 0 0 0,-2 5 0 0 0,-10 27 413 0 0,-3 4-180 0 0,2 3-78 0 0,4-24-43 0 0,8-16-154 0 0,1 0 1 0 0,-1 0-1 0 0,1 1 0 0 0,0-1 0 0 0,0 0 0 0 0,0 0 1 0 0,-1 5-1 0 0,-13 30 168 0 0,0-3-67 0 0,8-20-80 0 0,6-13-37 0 0,1 0-1 0 0,-1 0 1 0 0,0 0 0 0 0,1 0 0 0 0,-1 1 0 0 0,1-1-1 0 0,-1 0 1 0 0,1 0 0 0 0,-1 1 0 0 0,1-1 0 0 0,0 0-1 0 0,0 1 1 0 0,0 1 0 0 0,0-2 4 0 0,-1 1 0 0 0,1-1 0 0 0,0 1 0 0 0,-1-1 0 0 0,1 1-1 0 0,-1-1 1 0 0,1 0 0 0 0,-1 1 0 0 0,1-1 0 0 0,-2 2 0 0 0,1-2-4 0 0,0 1 0 0 0,1-1 0 0 0,-1 0 0 0 0,0 1 0 0 0,1-1 0 0 0,-1 1 0 0 0,1-1-1 0 0,0 0 1 0 0,-1 1 0 0 0,1-1 0 0 0,0 3 0 0 0,0-2-9 0 0,0-1 0 0 0,0 0 0 0 0,0 1 0 0 0,-1-1 0 0 0,1 0 0 0 0,0 1 0 0 0,-1-1 0 0 0,1 0 0 0 0,-1 0 0 0 0,0 2 0 0 0,0-2 0 0 0,1 0 0 0 0,0 0 0 0 0,-1 0 0 0 0,1-1 0 0 0,0 1 0 0 0,-1 0 0 0 0,1 0 0 0 0,0 0 0 0 0,0 0 0 0 0,0 0 0 0 0,0 0 0 0 0,0 0 0 0 0,0 0 0 0 0,0 0 0 0 0,0 0 0 0 0,0 0 0 0 0,0-1 0 0 0,0 1 0 0 0,1 1 0 0 0,-1-1 0 0 0,0-1 0 0 0,0 1 0 0 0,0-1 0 0 0,0 1 0 0 0,0-1 0 0 0,0 1 0 0 0,0-1 0 0 0,0 1 0 0 0,0-1 0 0 0,0 1 0 0 0,0-1 0 0 0,0 1 0 0 0,0-1 0 0 0,0 1 0 0 0,0-1 0 0 0,-1 1 0 0 0,1-1 0 0 0,0 1 0 0 0,-2 8 0 0 0,4-4 10 0 0,-2-5-8 0 0,1 1 0 0 0,-1-1 0 0 0,0 1 0 0 0,0-1 0 0 0,0 1 0 0 0,0-1 0 0 0,0 1 1 0 0,1-1-1 0 0,-1 1 0 0 0,0 0 0 0 0,0-1 0 0 0,0 1 0 0 0,0-1 0 0 0,0 1 0 0 0,-1-1 0 0 0,1 1 0 0 0,0-1 0 0 0,0 1 1 0 0,0-1-1 0 0,0 1 0 0 0,-1-1 0 0 0,1 1 0 0 0,0-1 0 0 0,0 1 0 0 0,-1 0 0 0 0,1-1-2 0 0,-1 0 0 0 0,1 1 0 0 0,0-1 0 0 0,0 1 0 0 0,0-1 0 0 0,-1 1 0 0 0,1-1 0 0 0,0 1 0 0 0,0-1 0 0 0,0 1 0 0 0,0-1 0 0 0,0 1 0 0 0,0-1 0 0 0,0 1 0 0 0,0-1 0 0 0,0 0 0 0 0,0 1 0 0 0,0-1 0 0 0,0 1 0 0 0,1 0 0 0 0,-1 0 0 0 0,0-1 0 0 0,0 0 0 0 0,1 1 0 0 0,-1-1 0 0 0,0 1 0 0 0,0-1 0 0 0,0 0 0 0 0,0 1 0 0 0,0-1 0 0 0,0 1 0 0 0,0-1 0 0 0,0 0 0 0 0,0 1 0 0 0,0-1 0 0 0,0 1 0 0 0,-1-1 0 0 0,1 0 0 0 0,0 1 0 0 0,0-1 0 0 0,0 1 0 0 0,0-1 0 0 0,-1 0 0 0 0,1 1 0 0 0,0-1 0 0 0,0 0 0 0 0,-1 1 0 0 0,1-1 0 0 0,0 1 1 0 0,-1-1-1 0 0,1 1 0 0 0,0-1 1 0 0,0 1-1 0 0,0-1 0 0 0,-1 1 0 0 0,1-1 1 0 0,0 0-1 0 0,0 1 0 0 0,0-1 0 0 0,0 1 1 0 0,0-1-1 0 0,0 1 0 0 0,0-1 0 0 0,0 1 1 0 0,0-1-1 0 0,0 1 0 0 0,0-1 0 0 0,1 2 1 0 0,-1 8 47 0 0,-3-6-39 0 0,2-3-9 0 0,1-1 0 0 0,-1 1 0 0 0,1-1 0 0 0,0 1 0 0 0,0 0 0 0 0,-1-1 0 0 0,1 1 0 0 0,0-1 0 0 0,0 1 0 0 0,-1-1 0 0 0,1 1 1 0 0,0 0-1 0 0,0-1 0 0 0,0 1 0 0 0,0 0 0 0 0,0-1 0 0 0,0 1 0 0 0,0-1 0 0 0,0 1 0 0 0,0 0 0 0 0,0-1 0 0 0,1 1 0 0 0,-1 0 0 0 0,0 27 67 0 0,0-24-39 0 0,0 0 1 0 0,0 0-1 0 0,-1-1 1 0 0,1 1 0 0 0,-1 0-1 0 0,0 0 1 0 0,0-1-1 0 0,0 1 1 0 0,-2 3-1 0 0,3-6-26 0 0,-1 0-1 0 0,1 0 0 0 0,0 0 1 0 0,0 0-1 0 0,0 0 0 0 0,0 0 1 0 0,0 0-1 0 0,0 0 0 0 0,0 0 1 0 0,0 0-1 0 0,0-1 0 0 0,0 2 1 0 0,0-1-2 0 0,1 0-1 0 0,-1 0 1 0 0,0 0 0 0 0,0 0 0 0 0,0 0 0 0 0,0 0 0 0 0,0 0 0 0 0,-1 0 0 0 0,1 0 0 0 0,0 0-1 0 0,0 0 1 0 0,-1 1 0 0 0,0 9 0 0 0,1-10 0 0 0,1-1 0 0 0,-1 1 0 0 0,0 0 0 0 0,0-1 0 0 0,0 1 0 0 0,0 0 0 0 0,0 0 0 0 0,0 0 0 0 0,0-1 0 0 0,0 1 0 0 0,-1 0 0 0 0,1-1 0 0 0,0 1 0 0 0,-1 1 0 0 0,1-1 0 0 0,0 1 0 0 0,0-1 0 0 0,0 0 0 0 0,0 0 0 0 0,0 0 0 0 0,1 1 0 0 0,-1-1 0 0 0,0 0 0 0 0,1 0 0 0 0,-1 0 0 0 0,0 0 0 0 0,1 0 0 0 0,0 0 0 0 0,0 2 0 0 0,5 14 0 0 0,-7-17 5 0 0,1 0-1 0 0,0 1 0 0 0,0-1 1 0 0,0 0-1 0 0,0 1 1 0 0,0-1-1 0 0,0 0 1 0 0,0 1-1 0 0,0-1 0 0 0,0 0 1 0 0,0 1-1 0 0,1-1 1 0 0,-1 0-1 0 0,0 1 0 0 0,0-1 1 0 0,0 0-1 0 0,0 1 1 0 0,0-1-1 0 0,1 0 1 0 0,-1 0-1 0 0,0 1 0 0 0,0-1 1 0 0,0 0-1 0 0,1 0 1 0 0,-1 1-1 0 0,0-1 0 0 0,0 0 1 0 0,1 0-1 0 0,-1 0 1 0 0,0 1-1 0 0,1-1 1 0 0,-1 0-1 0 0,0 0 0 0 0,1 0 1 0 0,10 9 123 0 0,-8-6-149 0 0,1 0 0 0 0,-1-1 0 0 0,1 0 0 0 0,0 1 0 0 0,0-1 0 0 0,0-1 0 0 0,0 1 0 0 0,6 1 0 0 0,37 18 324 0 0,-29-12-308 0 0,10 6 3 0 0,18 7 76 0 0,59 23 321 0 0,-78-31-342 0 0,-6-4 46 0 0,-5-2 49 0 0,23 15 0 0 0,-35-21-134 0 0,20 8 25 0 0,4 0-27 0 0,-12-4 6 0 0,0-1-1 0 0,28 6 0 0 0,-40-10 8 0 0,0 0-1 0 0,-1 0 0 0 0,1 0 1 0 0,0 0-1 0 0,-1 0 1 0 0,6 4-1 0 0,6 1 45 0 0,10 0 32 0 0,-21-5-92 0 0,1-1 0 0 0,-1 1 0 0 0,0 0 0 0 0,0 1 0 0 0,7 2 0 0 0,6 4 52 0 0,1-1 0 0 0,0-1-1 0 0,1 0 1 0 0,0-1 0 0 0,35 4 0 0 0,-46-9-56 0 0,-3 0 6 0 0,0 0 0 0 0,0 1 1 0 0,1 0-1 0 0,-1 0 0 0 0,10 3 0 0 0,36 10 48 0 0,-31-7-10 0 0,0-2 0 0 0,1 0 0 0 0,0-1 0 0 0,31 2 0 0 0,-32-7-10 0 0,18 2 66 0 0,15 2-105 0 0,-37-1-7 0 0,0-1 0 0 0,20 0 0 0 0,17 0-4 0 0,115 5 286 0 0,-123-1-109 0 0,-27-3-110 0 0,0-1-1 0 0,21 0 1 0 0,30-10-56 0 0,-10 2 64 0 0,-42 6-48 0 0,0 0 0 0 0,1 1 0 0 0,-1 1 0 0 0,25 4 0 0 0,-37-4 15 0 0,1-1 0 0 0,-1 0 0 0 0,0 0 0 0 0,1-1 0 0 0,6-1 0 0 0,9-1 23 0 0,9-4-54 0 0,3 8 0 0 0,24-1 0 0 0,-39-2 0 0 0,12-1 0 0 0,-26 4 0 0 0,0-1 0 0 0,0 0 0 0 0,0 0 0 0 0,0 0 0 0 0,0 0 0 0 0,0 0 0 0 0,6-2 0 0 0,3-1 11 0 0,36-3-18 0 0,-47 5 6 0 0,1 0 0 0 0,0 0 0 0 0,-1 1-1 0 0,1-1 1 0 0,0 1 0 0 0,0 0 0 0 0,-1 0 0 0 0,1 0-1 0 0,0 0 1 0 0,0 0 0 0 0,2 1 0 0 0,11 1 3 0 0,4-4-2 0 0,26-1 0 0 0,0-3 64 0 0,-10 9-135 0 0,-26-2 26 0 0,0 0-1 0 0,15 0 0 0 0,-19-1 14 0 0,-1 0-1 0 0,1 0 1 0 0,-1 1-1 0 0,1 0 1 0 0,8 3-1 0 0,2 0 23 0 0,1-2-163 0 0,5 3 183 0 0,-14-3 8 0 0,-7-3 3 0 0,1 1-14 0 0,10 4-41 0 0,5 2 22 0 0,3 0-88 0 0,-19-6 141 0 0,8 13-1054 0 0,-1-6-1992 0 0,-9-12 0 0 0,-12-18-5024 0 0,8 13 1212 0 0,3 5 5681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79 7567 0 0,'-1'-3'113'0'0,"0"1"0"0"0,0 0 0 0 0,-1 0 0 0 0,1 0 0 0 0,0 0 0 0 0,-1 0 0 0 0,0 0 0 0 0,1 0-1 0 0,-5-2 1 0 0,-7-10 616 0 0,-1-4 1846 0 0,-3-5 311 0 0,19 25-2803 0 0,0 1 0 0 0,0-1 1 0 0,0 0-1 0 0,0 1 0 0 0,0-1 0 0 0,0 0 0 0 0,1 0 1 0 0,2 2-1 0 0,13 12 401 0 0,10 21-193 0 0,54 64 506 0 0,-65-84-676 0 0,-17-17-145 0 0,0 0-1 0 0,0 0 1 0 0,0 0 0 0 0,1 0 0 0 0,-1 0 0 0 0,0 0 0 0 0,0 0 0 0 0,0 1-1 0 0,0-1 1 0 0,0 0 0 0 0,0 0 0 0 0,0 0 0 0 0,0 0 0 0 0,1 0-1 0 0,-1 0 1 0 0,0 0 0 0 0,0 0 0 0 0,0 0 0 0 0,0 0 0 0 0,0 0 0 0 0,0 0-1 0 0,0 0 1 0 0,1 0 0 0 0,-1 0 0 0 0,0 0 0 0 0,0 0 0 0 0,0 0-1 0 0,0 0 1 0 0,0 0 0 0 0,1 0 0 0 0,-1 0 0 0 0,0 0 0 0 0,0 0-1 0 0,0 0 1 0 0,0 0 0 0 0,0 0 0 0 0,0 0 0 0 0,0 0 0 0 0,1 0 0 0 0,-1 0-1 0 0,0 0 1 0 0,0-1 0 0 0,0 1 0 0 0,0 0 0 0 0,0 0 0 0 0,0 0-1 0 0,0 0 1 0 0,0 0 0 0 0,0 0 0 0 0,0 0 0 0 0,1 0 0 0 0,-1-1 0 0 0,0 1-1 0 0,0 0 1 0 0,0-1-294 0 0,5-19-6494 0 0,-13-5-1083 0 0,5 18 7376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5695 0 0,'0'0'443'0'0,"21"-1"5372"0"0,1 5-5308 0 0,0 1 1 0 0,0 0 0 0 0,0 2 0 0 0,0 0 0 0 0,32 17-1 0 0,-28-10-1447 0 0,-25-13 383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6559 0 0,'0'0'940'0'0,"-1"-7"854"0"0,1 6-1687 0 0,0 1 0 0 0,0 0 0 0 0,0-1 0 0 0,0 1 0 0 0,0 0 0 0 0,0-1 0 0 0,1 1 0 0 0,-1 0 0 0 0,0-1 0 0 0,0 1 1 0 0,0 0-1 0 0,0 0 0 0 0,0-1 0 0 0,1 1 0 0 0,-1 0 0 0 0,0-1 0 0 0,0 1 0 0 0,0 0 0 0 0,1 0 0 0 0,-1-1 0 0 0,0 1 0 0 0,0 0 0 0 0,1 0 0 0 0,-1 0 1 0 0,0-1-1 0 0,1 1 0 0 0,-1 0 0 0 0,0 0 0 0 0,0 0 0 0 0,1 0 0 0 0,-1 0 0 0 0,0 0 0 0 0,1 0 0 0 0,-1-1 0 0 0,0 1 0 0 0,1 0 0 0 0,-1 0 0 0 0,0 0 1 0 0,1 0-1 0 0,-1 1 0 0 0,0-1 0 0 0,1 0 0 0 0,-1 0 0 0 0,0 0 0 0 0,1 0 0 0 0,-1 0 0 0 0,0 0 0 0 0,1 0 0 0 0,-1 1 0 0 0,0-1 0 0 0,1 0 1 0 0,-1 0-1 0 0,0 0 0 0 0,0 1 0 0 0,1-1 0 0 0,-1 0 0 0 0,10 4-150 0 0,-9-4 120 0 0,17 10 238 0 0,3 7 86 0 0,-12-10-304 0 0,-1 0 0 0 0,2 0 0 0 0,-1-1 0 0 0,11 5 0 0 0,-14-7-82 0 0,13 3-94 0 0,-18-7 79 0 0,0 0-1 0 0,-1 0 0 0 0,1 0 1 0 0,0 0-1 0 0,0 1 0 0 0,-1-1 0 0 0,1 0 1 0 0,0 0-1 0 0,-1 1 0 0 0,1-1 1 0 0,0 0-1 0 0,-1 1 0 0 0,1-1 1 0 0,0 1-1 0 0,-1-1 0 0 0,1 1 1 0 0,-1-1-1 0 0,1 1 0 0 0,-1-1 1 0 0,1 1-1 0 0,-1 0 0 0 0,2 1 1 0 0,1 1-1 0 0,11 7 1 0 0,-7-6 0 0 0,0 1 0 0 0,-1-1 0 0 0,8 8 0 0 0,6 6 0 0 0,0-2 16 0 0,-19-15-1 0 0,4 6 70 0 0,-4-7-250 0 0,-16-14-4067 0 0,-13-6-7260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52 5695 0 0,'0'0'579'0'0,"7"-6"2730"0"0,-6 6-3385 0 0,-8-15-4784 0 0,-16-1 9383 0 0,23 16-4588 0 0,-16-10-673 0 0,11 6 2674 0 0,5 5-1749 0 0,1 0-239 0 0,0 0-1 0 0,0 0 1 0 0,-1 1-1 0 0,1-1 1 0 0,-1 1 0 0 0,1-1-1 0 0,-1 0 1 0 0,0 1-1 0 0,1-1 1 0 0,-1 1 0 0 0,0-1-1 0 0,0 1 1 0 0,0-1 0 0 0,0 1-1 0 0,0-1 1 0 0,-1 3-1 0 0,1-3-91 0 0,0-1 137 0 0,1 1-1 0 0,0-1 1 0 0,-1 1-1 0 0,1-1 1 0 0,-1 1-1 0 0,1-1 1 0 0,-1 1-1 0 0,1 0 1 0 0,-1-1-1 0 0,1 1 1 0 0,-1 0-1 0 0,1 0 1 0 0,-1-1-1 0 0,0 1 0 0 0,0 0 1 0 0,1 0-1 0 0,-1-1 1 0 0,0 1-1 0 0,0 0 1 0 0,0 0-1 0 0,0 0 1 0 0,0-1-1 0 0,0 2 1 0 0,1 4-90 0 0,-1-5-258 0 0,1 1-751 0 0,0-1 458 0 0,0 1 0 0 0,0 0 0 0 0,0 0 0 0 0,0 0 1 0 0,0 0-1 0 0,0 0 0 0 0,0 4 0 0 0,-1-1-848 0 0,4 1 921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3623 0 0,'0'0'278'0'0,"9"23"8236"0"0,-9-21-8081 0 0,2 5 2436 0 0,3-8-1631 0 0,2-3-1275 0 0,-5 3 17 0 0,-1 0 0 0 0,1 0 0 0 0,-1 0 0 0 0,0-1-1 0 0,1 1 1 0 0,-1-1 0 0 0,0 1 0 0 0,0-1 0 0 0,0 1 0 0 0,0-1 0 0 0,0 0 0 0 0,0 1 0 0 0,0-1 0 0 0,-1 0 0 0 0,1 0-1 0 0,0-2 1 0 0,6-12-1701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4863 0 0,'0'0'8835'0'0,"10"3"-8094"0"0,-9-2-674 0 0,1-1-1 0 0,0 1 0 0 0,0-1 0 0 0,0 1 1 0 0,0-1-1 0 0,1 0 0 0 0,-1 0 1 0 0,0 0-1 0 0,0 0 0 0 0,3-1 0 0 0,4 1 363 0 0,18-6 709 0 0,-27 5-1136 0 0,1 1 1 0 0,-1 0-1 0 0,1 0 0 0 0,-1 0 0 0 0,0-1 1 0 0,1 1-1 0 0,-1 0 0 0 0,1 0 0 0 0,-1-1 1 0 0,1 1-1 0 0,-1 0 0 0 0,0-1 0 0 0,1 1 1 0 0,-1-1-1 0 0,0 1 0 0 0,1 0 0 0 0,-1-1 1 0 0,0 1-1 0 0,0-1 0 0 0,0 1 0 0 0,1-1 1 0 0,-1 1-1 0 0,0-1 0 0 0,0 1 0 0 0,0-1 1 0 0,0 1-1 0 0,0-2 0 0 0,2-13 28 0 0,-2 15-27 0 0,0-5 60 0 0,-1 0 0 0 0,0 1 0 0 0,0 0 0 0 0,0-1 0 0 0,-4-5 0 0 0,5 9-54 0 0,0 0 100 0 0,-2-8 227 0 0,-5-8-61 0 0,-5-12-180 0 0,11 26 670 0 0,-2-1-3602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4919 0 0,'0'0'5790'0'0,"-6"-10"-4924"0"0,6 9-866 0 0,-4-5-3 0 0,-1 3 26 0 0,4 3 459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7511 0 0,'5'-9'1696'0'0,"19"8"1466"0"0,-21 1-3024 0 0,-1 0 0 0 0,1 0-1 0 0,0 1 1 0 0,-1 0 0 0 0,1-1 0 0 0,0 1 0 0 0,-1 0 0 0 0,1 0 0 0 0,-1 0 0 0 0,0 0 0 0 0,1 1 0 0 0,1 1 0 0 0,18 7 322 0 0,-6-4 112 0 0,29 14 1 0 0,-23-10-305 0 0,-15-6-221 0 0,0 1 1 0 0,0 0-1 0 0,-1 0 0 0 0,10 9 0 0 0,-4-3-55 0 0,25 19 112 0 0,17 15-1816 0 0,-46-38 740 0 0,-7-7 786 0 0,-1 0 0 0 0,1 1 0 0 0,0-1 0 0 0,-1 1 0 0 0,1-1 0 0 0,0 1 1 0 0,-1 0-1 0 0,1-1 0 0 0,-1 1 0 0 0,1-1 0 0 0,-1 1 0 0 0,1 0 0 0 0,-1 0 0 0 0,1-1 0 0 0,-1 1 0 0 0,0 0 0 0 0,1 0 0 0 0,-1 1 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5151 0 0,'0'0'1095'0'0,"3"-14"4952"0"0,-1 12-5720 0 0,1 0 0 0 0,-1 0 0 0 0,1 0 1 0 0,-1 0-1 0 0,6-2 0 0 0,-7 3-275 0 0,0 1 0 0 0,0-1 0 0 0,1 1 0 0 0,-1-1 0 0 0,0 1 0 0 0,0 0 0 0 0,0 0 0 0 0,0 0 0 0 0,0-1 0 0 0,0 1 0 0 0,1 0 0 0 0,-1 0 0 0 0,0 1 0 0 0,0-1 0 0 0,0 0-1 0 0,0 0 1 0 0,0 0 0 0 0,1 1 0 0 0,-1-1 0 0 0,0 1 0 0 0,1 0 0 0 0,27 6 412 0 0,59 31 288 0 0,-47-19-656 0 0,45 25-341 0 0,-85-43-119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239 160 6159 0 0,'0'0'472'0'0,"-1"-3"2258"0"0,-5-11-2101 0 0,-10-14 2812 0 0,4 18-1874 0 0,10 9-1411 0 0,1 1-1 0 0,-1-1 1 0 0,0 1 0 0 0,0 0 0 0 0,0 0-1 0 0,0 0 1 0 0,-4 0 0 0 0,5 1-152 0 0,0-1 0 0 0,0 0 1 0 0,0 0-1 0 0,-1 0 1 0 0,1 0-1 0 0,0 0 0 0 0,0 0 1 0 0,-1 0-1 0 0,1 0 1 0 0,0-1-1 0 0,0 1 0 0 0,0 0 1 0 0,0-1-1 0 0,0 1 1 0 0,-1-1-1 0 0,1 1 0 0 0,0-1 1 0 0,-1-1-1 0 0,0 0 20 0 0,-1 1-1 0 0,1-1 0 0 0,-1 0 0 0 0,1 1 1 0 0,-6-3-1 0 0,-7-5 203 0 0,14 8-206 0 0,0 0 1 0 0,0 1 0 0 0,0-1 0 0 0,0 0 0 0 0,0 0 0 0 0,-1 0 0 0 0,1 1 0 0 0,0-1 0 0 0,0 1 0 0 0,-1-1-1 0 0,1 1 1 0 0,0-1 0 0 0,-1 1 0 0 0,1 0 0 0 0,0 0 0 0 0,-2-1 0 0 0,-12-2 162 0 0,12 3-101 0 0,0 0 0 0 0,0 0 0 0 0,0 0 0 0 0,0 0 0 0 0,0 1 0 0 0,-5 1 0 0 0,2-1-24 0 0,5-1 6 0 0,-13 1 246 0 0,12-4-289 0 0,1 2 32 0 0,-1 2 22 0 0,0-1 4 0 0,-6-6-41 0 0,6 5-28 0 0,0 0 0 0 0,0 0 0 0 0,0 0 0 0 0,0-1 0 0 0,0 1 0 0 0,0 0 0 0 0,1-1 0 0 0,-1 0 0 0 0,0 1 0 0 0,-2-4 0 0 0,4 4-101 0 0,-1 1-100 0 0,-2-8 91 0 0,3 3 100 0 0,4-22-450 0 0,-4 26 251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1787 143 5695 0 0,'0'0'3112'0'0,"-3"-10"5538"0"0,2 8-9148 0 0,-3 0 602 0 0,1 1 0 0 0,-2 0 0 0 0,1-1 0 0 0,0 2 0 0 0,0-1 0 0 0,0 0 0 0 0,0 1 0 0 0,-1 0 0 0 0,1 0 0 0 0,0 0 0 0 0,0 0 0 0 0,-1 1 0 0 0,1-1 0 0 0,0 1 0 0 0,0 0 0 0 0,0 1 0 0 0,-8 2 0 0 0,10-3-57 0 0,0 0 0 0 0,0-1-1 0 0,-1 1 1 0 0,1-1 0 0 0,0 0-1 0 0,-1 1 1 0 0,1-1 0 0 0,0 0-1 0 0,-1 0 1 0 0,-3-1 0 0 0,3 0 28 0 0,0 1 1 0 0,1 0 0 0 0,-1 0 0 0 0,0 0-1 0 0,-6 1 1 0 0,5 0-3 0 0,0-1-1 0 0,0 1 0 0 0,-1-1 1 0 0,1 0-1 0 0,-7-2 1 0 0,-6 1 308 0 0,-10-1-181 0 0,25 1-152 0 0,-1 1 0 0 0,1-1 0 0 0,0 1 0 0 0,-1 0 0 0 0,1 0 0 0 0,-1 0 0 0 0,1 0 0 0 0,-1 1 0 0 0,1-1 0 0 0,0 1 0 0 0,-1-1 0 0 0,1 1 0 0 0,0 0 0 0 0,-1 0 0 0 0,-1 1 0 0 0,2-1-90 0 0,-1 0 53 0 0,0 0 0 0 0,0 0 1 0 0,0 0-1 0 0,0 0 1 0 0,0-1-1 0 0,0 1 1 0 0,0-1-1 0 0,0 0 1 0 0,0 0-1 0 0,-6-1 1 0 0,6 1-1 0 0,1 0 0 0 0,-1 0 0 0 0,0 0 0 0 0,1 0 0 0 0,-1 0 0 0 0,0 0 0 0 0,1 1 1 0 0,-1-1-1 0 0,-3 2 0 0 0,-2-1 39 0 0,5-1-48 0 0,0 0 1 0 0,1 1-1 0 0,-1-1 1 0 0,0 1 0 0 0,0-1-1 0 0,1 1 1 0 0,-1 0 0 0 0,-3 2-1 0 0,1-1 182 0 0,3 0-155 0 0,-1-1 0 0 0,0 1 0 0 0,1-1 0 0 0,-1 0 0 0 0,0 1 1 0 0,0-1-1 0 0,0-1 0 0 0,0 1 0 0 0,0 0 0 0 0,0-1 0 0 0,-3 1 0 0 0,-2-2-12 0 0,-1 1 0 0 0,1 0 0 0 0,0 0 0 0 0,0 1 0 0 0,-1 0 0 0 0,-7 2 0 0 0,-4 5 70 0 0,18-6-78 0 0,0-1-1 0 0,0 0 1 0 0,1 0 0 0 0,-1 0-1 0 0,0-1 1 0 0,0 1 0 0 0,0 0-1 0 0,0-1 1 0 0,-1 1 0 0 0,1-1-1 0 0,0 0 1 0 0,0 1 0 0 0,-3-1-1 0 0,-19 1-8 0 0,14-2 40 0 0,0 1 0 0 0,1 0 1 0 0,-1 0-1 0 0,0 1 0 0 0,1 0 0 0 0,-18 6 0 0 0,-4-1-1 0 0,7-5-39 0 0,21-2 0 0 0,0 1 0 0 0,-1 0 0 0 0,1 0 0 0 0,0 0 0 0 0,0 1 0 0 0,-4 0 0 0 0,5-1 9 0 0,0 0 1 0 0,1 1-1 0 0,-1-1 0 0 0,0 0 0 0 0,0 0 1 0 0,1 0-1 0 0,-1-1 0 0 0,0 1 1 0 0,-2-1-1 0 0,3 1 1 0 0,-1-1 1 0 0,0 1-1 0 0,1 0 1 0 0,-1-1-1 0 0,1 1 1 0 0,-1 0-1 0 0,0 0 1 0 0,1 0 0 0 0,-1 0-1 0 0,1 1 1 0 0,-1-1-1 0 0,1 0 1 0 0,-3 2-1 0 0,3-2-9 0 0,1 0-1 0 0,0 0 1 0 0,-1 0 0 0 0,1 0-1 0 0,0 0 1 0 0,-1 0-1 0 0,1 0 1 0 0,0 0 0 0 0,-1 0-1 0 0,1 0 1 0 0,-1 0-1 0 0,1 0 1 0 0,0 0 0 0 0,-1 0-1 0 0,1 0 1 0 0,0 0-1 0 0,-1 0 1 0 0,1 0 0 0 0,0 0-1 0 0,-1 0 1 0 0,1-1-1 0 0,0 1 1 0 0,-1 0 0 0 0,1 0-1 0 0,0 0 1 0 0,0-1-1 0 0,-1 1 1 0 0,-1-1-2 0 0,2 0-2 0 0,-1 1-1 0 0,1 0 1 0 0,-1 0 0 0 0,1 0-1 0 0,-1 0 1 0 0,0 0-1 0 0,1 0 1 0 0,-1-1-1 0 0,0 1 1 0 0,1 1 0 0 0,-1-1-1 0 0,1 0 1 0 0,-1 0-1 0 0,0 0 1 0 0,1 0 0 0 0,-1 0-1 0 0,1 0 1 0 0,-1 1-1 0 0,0-1 1 0 0,1 0 0 0 0,-1 1-1 0 0,1-1 1 0 0,-1 0-1 0 0,1 1 1 0 0,-1-1 0 0 0,0 1-1 0 0,1-1 0 0 0,-6 3 4 0 0,6-2 0 0 0,0-1 0 0 0,0 0 0 0 0,-1 0 0 0 0,1 1 0 0 0,0-1 0 0 0,-1 0 0 0 0,1 0 0 0 0,0 0 0 0 0,-1 1 0 0 0,1-1 0 0 0,0 0 0 0 0,-1 0 0 0 0,1 0 0 0 0,-1 0 0 0 0,1 0 0 0 0,0 0 0 0 0,-1 0 0 0 0,1 0 0 0 0,0 0 0 0 0,-1 0 0 0 0,1 0 0 0 0,-1 0 0 0 0,1 0 0 0 0,0 0 0 0 0,-1 0 0 0 0,1 0 0 0 0,0-1 0 0 0,-1 1 0 0 0,1 0 0 0 0,0 0 0 0 0,-1 0 0 0 0,1-1 0 0 0,0 1 0 0 0,-1 0 0 0 0,1 0 0 0 0,0-1 0 0 0,-3 0 0 0 0,-9-2 4 0 0,-8-1 26 0 0,-31-10 0 0 0,47 13-13 0 0,0 0 1 0 0,0 0-1 0 0,0 0 0 0 0,0 0 1 0 0,0 1-1 0 0,0-1 0 0 0,0 1 1 0 0,0 0-1 0 0,0 0 0 0 0,0 1 1 0 0,-5 0-1 0 0,5 0-5 0 0,-1 0 0 0 0,1-1 0 0 0,0 1 0 0 0,0-1 0 0 0,-1 0 0 0 0,1-1 0 0 0,0 1 0 0 0,-1-1 0 0 0,1 1 0 0 0,0-1 0 0 0,-6-3 0 0 0,7 3-3 0 0,0 0 1 0 0,1 0-1 0 0,-1 0 0 0 0,0 0 1 0 0,0 0-1 0 0,0 0 0 0 0,0 1 1 0 0,-6-1-1 0 0,-19-5 36 0 0,-6-7-207 0 0,11 9 208 0 0,1-1-1 0 0,-37-14 1 0 0,37 11-38 0 0,14 6-8 0 0,0 1 0 0 0,0-1 0 0 0,0 1 0 0 0,1 0 0 0 0,-1 1 0 0 0,-9 0 0 0 0,10 0 0 0 0,-26 3 0 0 0,31-2 0 0 0,0-1 0 0 0,0 0 0 0 0,0 1 0 0 0,0-1 0 0 0,1 0 0 0 0,-1 0 0 0 0,0 0 0 0 0,0-1 0 0 0,0 1 0 0 0,0 0 0 0 0,0-1 0 0 0,0 1 0 0 0,-1-2 0 0 0,-10-1 0 0 0,1 3 0 0 0,0-1 0 0 0,-22-5 0 0 0,6 5 0 0 0,-7-4-12 0 0,-8-7 5 0 0,16 8 20 0 0,25 4-13 0 0,1 0 0 0 0,-1 0 0 0 0,1 0 0 0 0,-1-1 0 0 0,1 1-1 0 0,-1 0 1 0 0,1-1 0 0 0,-1 1 0 0 0,1-1 0 0 0,0 1 0 0 0,-1-1-1 0 0,1 0 1 0 0,-2-1 0 0 0,-1 0 0 0 0,1 0 0 0 0,-1-1 0 0 0,-1 1 0 0 0,1 0 0 0 0,0 1 0 0 0,-6-2 0 0 0,-20-2 0 0 0,25 4-17 0 0,1 0 1 0 0,-1 0-1 0 0,1 0 0 0 0,-1 0 1 0 0,1-1-1 0 0,0 0 0 0 0,-8-4 1 0 0,8 5 29 0 0,0 0 0 0 0,-1 0 1 0 0,1 1-1 0 0,-1-1 0 0 0,1 1 1 0 0,-1 0-1 0 0,1 1 0 0 0,0-1 1 0 0,-6 1-1 0 0,0 0-5 0 0,-29-1-1112 0 0,38 0 877 0 0,-4-2-2110 0 0,4-9 681 0 0,0-3-968 0 0,4 4-2216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3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6271 0 0,'0'0'6550'0'0,"14"13"-2996"0"0,-13-13-3515 0 0,-1 0-1 0 0,0 1 1 0 0,1-1 0 0 0,-1 0-1 0 0,0 1 1 0 0,1-1-1 0 0,-1 0 1 0 0,0 0-1 0 0,1 1 1 0 0,-1-1 0 0 0,0 0-1 0 0,1 0 1 0 0,-1 0-1 0 0,1 1 1 0 0,-1-1-1 0 0,1 0 1 0 0,-1 0 0 0 0,0 0-1 0 0,1 0 1 0 0,-1 0-1 0 0,1 0 1 0 0,-1 0-1 0 0,1 0 1 0 0,-1 0 0 0 0,1 0-1 0 0,-1 0 1 0 0,0 0-1 0 0,1 0 1 0 0,-1 0-1 0 0,1 0 1 0 0,-1-1 0 0 0,1 1-1 0 0,-1 0 1 0 0,0 0-1 0 0,1-1 1 0 0,-1 1-1 0 0,0 0 1 0 0,1 0 0 0 0,-1-1-1 0 0,0 1 1 0 0,1-1-1 0 0,0 1 21 0 0,0-2-16 0 0,1 0 0 0 0,-1 0-1 0 0,0-1 1 0 0,0 1 0 0 0,0 0 0 0 0,-1 0 0 0 0,1 0-1 0 0,0-4 1 0 0,0-4 41 0 0,0 0 0 0 0,-1-1 0 0 0,-1 1-1 0 0,1 0 1 0 0,-2 0 0 0 0,-3-15 0 0 0,4 17-67 0 0,0-1 0 0 0,0-16 1 0 0,1 7-17 0 0,0 2-2 0 0,0 6-97 0 0,-1-1 0 0 0,1 0 1 0 0,-5-15-1 0 0,5 16 48 0 0,1 4-3316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7223 0 0,'0'0'555'0'0,"8"-2"200"0"0,1 0 218 0 0,0-1 0 0 0,12-6 0 0 0,-14 6-545 0 0,0 0 0 0 0,0 1 0 0 0,1 0-1 0 0,14-3 1 0 0,-12 4-290 0 0,1 1 0 0 0,0-1 0 0 0,0 2 1 0 0,0 0-1 0 0,0 0 0 0 0,0 1 0 0 0,0 0 0 0 0,-1 1 0 0 0,14 5 0 0 0,-17-5-435 0 0,-1 0 1 0 0,1 1 0 0 0,-1-1-1 0 0,0 1 1 0 0,0 0-1 0 0,0 1 1 0 0,0-1-1 0 0,-1 1 1 0 0,0 0-1 0 0,0 1 1 0 0,0-1-1 0 0,-1 1 1 0 0,0 0-1 0 0,7 12 1 0 0,-10-15-436 0 0,0 0 0 0 0,0 0 0 0 0,0 0 0 0 0,-1-1 0 0 0,1 1 0 0 0,0 4 0 0 0,-1-6 648 0 0,0-1 1 0 0,0 1-1 0 0,0-1 1 0 0,0 0-1 0 0,0 1 1 0 0,0-1 0 0 0,0 0-1 0 0,0 1 1 0 0,0-1-1 0 0,0 1 1 0 0,0-1-1 0 0,0 0 1 0 0,0 1-1 0 0,0-1 1 0 0,0 1-1 0 0,-1-1 1 0 0,1 0-1 0 0,0 1 1 0 0,0-1-1 0 0,0 0 1 0 0,-1 1-1 0 0,1-1 1 0 0,0 0-1 0 0,0 1 1 0 0,-1-1-1 0 0,1 0 1 0 0,0 0 0 0 0,0 1-1 0 0,-1-1 1 0 0,1 0-1 0 0,0 0 1 0 0,-1 0-1 0 0,1 1 1 0 0,-1-1-1 0 0,1 0 1 0 0,0 0-1 0 0,-1 0 1 0 0,1 0-1 0 0,0 0 1 0 0,-1 0-1 0 0,1 0 1 0 0,-1 0-1 0 0,1 0 1 0 0,0 0-1 0 0,-1 0 1 0 0,1 0-1 0 0,-1 0 1 0 0,1 0-1 0 0,0 0 1 0 0,-1 0 0 0 0,1 0-1 0 0,0 0 1 0 0,-1 0-1 0 0,1-1 1 0 0,-1 1-1 0 0,-3-2-219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6391 0 0,'0'0'3076'0'0,"16"-3"-1600"0"0,-7 1-863 0 0,6-2 84 0 0,1 0-1 0 0,18-1 1 0 0,-18 7-497 0 0,-14-2-184 0 0,-1 1 0 0 0,1-1 0 0 0,0 0 0 0 0,-1 1 0 0 0,1-1 0 0 0,-1 0 1 0 0,1 0-1 0 0,-1-1 0 0 0,1 1 0 0 0,0 0 0 0 0,-1 0 0 0 0,1-1 0 0 0,1 0 0 0 0,4-1-125 0 0,-1 0 0 0 0,1 1 0 0 0,11-2 0 0 0,-14 3 45 0 0,-4 0-23 0 0,1 0 0 0 0,-1 0 0 0 0,1 0 0 0 0,-1 0 0 0 0,0 0 0 0 0,1 0 0 0 0,-1 0 0 0 0,0 0 0 0 0,1 1 0 0 0,-1-1 0 0 0,1 0 0 0 0,-1 0 0 0 0,0 0 0 0 0,1 1 0 0 0,-1-1 0 0 0,0 0 0 0 0,0 0 0 0 0,1 1 0 0 0,-1-1 0 0 0,0 0 0 0 0,0 1 0 0 0,1-1 0 0 0,-1 0 0 0 0,0 1 1 0 0,0-1-1 0 0,0 0 0 0 0,1 1 0 0 0,-1-1 0 0 0,0 0 0 0 0,0 1 0 0 0,0-1 0 0 0,0 0 0 0 0,0 1 0 0 0,0-1 0 0 0,0 1 0 0 0,0-1 0 0 0,0 0 0 0 0,0 1 0 0 0,0-1 0 0 0,0 1 0 0 0,0-1 0 0 0,0 0 0 0 0,0 1 0 0 0,0-1 0 0 0,-1 0 0 0 0,1 1 0 0 0,0 0 0 0 0,-1 1 64 0 0,1-1-444 0 0,-16 2-7440 0 0,11-4 7371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4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28 8175 0 0,'-12'0'872'0'0,"-9"-1"224"0"0,14 1-427 0 0,-1 0 0 0 0,1-1-1 0 0,-14-2 1 0 0,-65-12 1064 0 0,59 12-1393 0 0,-22-1 24 0 0,47 4-524 0 0,1 0 0 0 0,-1 0 0 0 0,1 0 0 0 0,-1 0-1 0 0,1 0 1 0 0,-1 0 0 0 0,1 1 0 0 0,0-1 0 0 0,-1 1 0 0 0,1-1 0 0 0,0 1-1 0 0,-1-1 1 0 0,1 1 0 0 0,0 0 0 0 0,-2 0 0 0 0,-17 17-8710 0 0,11-10 6021 0 0,8-7 2330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2:4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42 11343 0 0,'-4'-4'1175'0'0,"0"0"-1226"0"0,-1-1 273 0 0,0 0 0 0 0,1 1-1 0 0,-11-7 1 0 0,13 10-112 0 0,0 0-1 0 0,-1-1 1 0 0,1 2-1 0 0,0-1 1 0 0,-1 0-1 0 0,1 0 1 0 0,-1 1-1 0 0,1-1 1 0 0,0 1-1 0 0,-1 0 1 0 0,1 0-1 0 0,-1 0 1 0 0,-3 0-1 0 0,-10 4 315 0 0,14-3-423 0 0,0-1-1 0 0,0 1 1 0 0,0-1 0 0 0,0 1-1 0 0,0-1 1 0 0,0 0-1 0 0,0 1 1 0 0,0-1 0 0 0,0 0-1 0 0,1 0 1 0 0,-1-1 0 0 0,-3 1-1 0 0,4-1-8 0 0,-9 1-132 0 0,2 2-2127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6391 0 0,'0'0'55'0'0,"7"0"156"0"0,-7 0-204 0 0,0 0 1 0 0,0 0-1 0 0,-1 0 0 0 0,1 0 0 0 0,0 0 0 0 0,0 0 0 0 0,0 0 0 0 0,0 0 1 0 0,0 0-1 0 0,0 0 0 0 0,0 0 0 0 0,0-1 0 0 0,0 1 0 0 0,0 0 0 0 0,0 0 1 0 0,0 0-1 0 0,0 0 0 0 0,2-2 1848 0 0,-2 2-1785 0 0,1 0 0 0 0,-1 0 1 0 0,1 0-1 0 0,-1 0 0 0 0,0 0 1 0 0,1 0-1 0 0,-1 0 1 0 0,1 0-1 0 0,-1 0 0 0 0,1 0 1 0 0,-1 0-1 0 0,1 0 0 0 0,-1 0 1 0 0,0 0-1 0 0,1 1 0 0 0,-1-1 1 0 0,1 0-1 0 0,-1 0 0 0 0,0 0 1 0 0,1 1-1 0 0,-1-1 1 0 0,0 0-1 0 0,1 1 0 0 0,-1-1 1 0 0,0 0-1 0 0,1 1 0 0 0,-1-1 1 0 0,0 0-1 0 0,0 1 0 0 0,1-1 1 0 0,-1 0-1 0 0,0 1 0 0 0,0-1 1 0 0,0 1-1 0 0,0-1 1 0 0,1 1-1 0 0,-1-1 0 0 0,0 0 1 0 0,0 1-1 0 0,0-1 0 0 0,0 1 1 0 0,0-1-1 0 0,0 1 0 0 0,0-1 1 0 0,0 1-1 0 0,0-1 0 0 0,-1 0 1 0 0,1 1-1 0 0,0-1 1 0 0,0 1-1 0 0,0-1 0 0 0,0 1 1 0 0,-1-1-1 0 0,1 2-41 0 0,0-1 0 0 0,-1 0 1 0 0,1 0-1 0 0,0 0 0 0 0,0 1 1 0 0,0-1-1 0 0,0 0 0 0 0,0 0 0 0 0,1 1 1 0 0,-1 1-1 0 0,1 18 580 0 0,0-17-530 0 0,1 3 35 0 0,1 0 0 0 0,-1 0 0 0 0,-1 0 0 0 0,0 0 0 0 0,0 1-1 0 0,0 10 1 0 0,2 3 135 0 0,-2-18-207 0 0,-1 0 0 0 0,1 0 1 0 0,-1-1-1 0 0,0 1 0 0 0,1 0 0 0 0,-2 4 0 0 0,3 15 106 0 0,-2-19-148 0 0,0-1-1 0 0,1 1 1 0 0,-1 0-1 0 0,0 0 1 0 0,0 0-1 0 0,0 0 1 0 0,-2 5-1 0 0,1 14 111 0 0,1-18-74 0 0,0-1 1 0 0,0 0-1 0 0,0 0 0 0 0,0 0 1 0 0,-2 6-1 0 0,-1 15 152 0 0,3-20-156 0 0,0-1 1 0 0,0 1 0 0 0,0-1 0 0 0,-1 1-1 0 0,-1 5 1 0 0,1-6 3 0 0,0 1 0 0 0,1-1 0 0 0,-1 1 0 0 0,1-1 0 0 0,0 1 0 0 0,0 4 0 0 0,-1 16 192 0 0,-4 27 284 0 0,0-1-384 0 0,2-28-112 0 0,0 3 22 0 0,0-10-25 0 0,3-13-14 0 0,0-1 1 0 0,0 1 0 0 0,0-1 0 0 0,0 1 0 0 0,-1 0-1 0 0,1-1 1 0 0,-1 1 0 0 0,1-1 0 0 0,-1 1 0 0 0,0-1-1 0 0,-1 2 1 0 0,1 0 0 0 0,0-1 0 0 0,0 0 0 0 0,0 0 0 0 0,1 0 0 0 0,-1 1 0 0 0,0 3 0 0 0,-4 10 0 0 0,-8 23 0 0 0,2-3 0 0 0,10-32 2 0 0,0-1-1 0 0,0 0 1 0 0,0 1 0 0 0,1-1-1 0 0,-1 1 1 0 0,1-1-1 0 0,0 1 1 0 0,0 0 0 0 0,1 6-1 0 0,2 9 301 0 0,-3-57-646 0 0,2 17 280 0 0,0-4 64 0 0,4-13 10 0 0,0 8-20 0 0,-6 29 6 0 0,0 0 0 0 0,0 0 0 0 0,0-1 0 0 0,0 1 1 0 0,0 0-1 0 0,1 0 0 0 0,-1 0 0 0 0,0 0 0 0 0,1 0 1 0 0,-1 0-1 0 0,1 0 0 0 0,0 0 0 0 0,1-2 1 0 0,-2 2 2 0 0,0 1 1 0 0,1 0 0 0 0,-1 0 0 0 0,0 0 0 0 0,0 1 0 0 0,1-1 0 0 0,-1 0 0 0 0,0 0 0 0 0,0 0 0 0 0,1 0 0 0 0,-1 0 0 0 0,0 1 0 0 0,0-1 0 0 0,0 0 0 0 0,0 0 0 0 0,1 0 0 0 0,-1 1 0 0 0,0-1 0 0 0,0 0 0 0 0,0 0 0 0 0,0 1 0 0 0,0-1 0 0 0,1 0 0 0 0,-1 0 0 0 0,0 1 0 0 0,0-1 0 0 0,0 0 0 0 0,0 0 0 0 0,0 1 0 0 0,0-1 0 0 0,0 0 0 0 0,0 0 0 0 0,0 1 0 0 0,0-1 0 0 0,0 0 0 0 0,0 1 0 0 0,2 13 0 0 0,-2-1 15 0 0,0 3 24 0 0,-4 14-39 0 0,-1 6 0 0 0,4-22 36 0 0,1-13-32 0 0,0 1 0 0 0,0 0 0 0 0,-1 0 1 0 0,1 0-1 0 0,0 0 0 0 0,-1 0 1 0 0,1-1-1 0 0,-2 4 0 0 0,1-1 4 0 0,-1 0-1 0 0,2 1 0 0 0,-1-1 1 0 0,0 0-1 0 0,1 1 0 0 0,0-1 1 0 0,0 9-1 0 0,0-3 18 0 0,0-8-2 0 0,-1 0 0 0 0,0 0-1 0 0,0-1 1 0 0,0 1 0 0 0,0 0-1 0 0,0-1 1 0 0,0 1 0 0 0,-3 2-1 0 0,1 0-19 0 0,2-2 64 0 0,-18 6-17 0 0,15-6-62 0 0,2-1 0 0 0,1-1-1 0 0,0 1 1 0 0,0-1-1 0 0,0 1 1 0 0,0 0-1 0 0,0-1 1 0 0,0 1-1 0 0,0 0 1 0 0,0 0-1 0 0,0 0 1 0 0,1 0-1 0 0,-1 0 1 0 0,0 0-1 0 0,0 0 1 0 0,1 0 0 0 0,-1 0-1 0 0,1 0 1 0 0,-1 0-1 0 0,1 0 1 0 0,-1 1-1 0 0,1-1 1 0 0,0 0-1 0 0,0 0 1 0 0,0 0-1 0 0,-1 2 1 0 0,-3 12 23 0 0,4-14 4 0 0,0 0-1 0 0,0-1 1 0 0,0 1 0 0 0,0 0 0 0 0,0 0-1 0 0,0 0 1 0 0,0 0 0 0 0,0 0 0 0 0,0 0 0 0 0,0-1-1 0 0,1 1 1 0 0,-1 0 0 0 0,0 0 0 0 0,0 0-1 0 0,1-1 1 0 0,-1 1 0 0 0,1 0 0 0 0,-1 0-1 0 0,1 0 1 0 0,-1 0-34 0 0,1-1 0 0 0,-1 1 0 0 0,0-1-1 0 0,1 1 1 0 0,-1-1 0 0 0,1 0 0 0 0,-1 1-1 0 0,0-1 1 0 0,1 0 0 0 0,-1 1 0 0 0,1-1 0 0 0,-1 0-1 0 0,1 0 1 0 0,-1 1 0 0 0,1-1 0 0 0,-1 0 0 0 0,1 0-1 0 0,0 0 1 0 0,-1 0 0 0 0,1 1 0 0 0,-1-1 0 0 0,1 0-1 0 0,-1 0 1 0 0,1 0 0 0 0,0 0 0 0 0,-1 0 0 0 0,1-1-1 0 0,-1 1 1 0 0,1 0 0 0 0,-1 0 0 0 0,1 0-1 0 0,0-1 1 0 0,2-1-694 0 0,1-1 1 0 0,-1 0-1 0 0,-1 0 0 0 0,1 0 0 0 0,0-1 1 0 0,-1 1-1 0 0,1-1 0 0 0,-1 1 0 0 0,0-1 1 0 0,0 0-1 0 0,2-8 0 0 0,7-10-2003 0 0,6-13-333 0 0,-3 17 1559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33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6335 0 0,'16'6'7949'0'0,"9"11"-6556"0"0,-5-2-1056 0 0,-1-5-262 0 0,0 1 97 0 0,0 0-1 0 0,1-2 1 0 0,25 9-1 0 0,-44-18-170 0 0,4 2 29 0 0,0 0 0 0 0,1 0 0 0 0,-1-1 0 0 0,0 0 0 0 0,1 0 0 0 0,-1 0 0 0 0,1-1 0 0 0,-1 1 0 0 0,0-1 0 0 0,8-1 0 0 0,-36-18 471 0 0,6 11-479 0 0,0 1 0 0 0,0 0-1 0 0,-1 1 1 0 0,0 0 0 0 0,-21-2 0 0 0,34 6-25 0 0,-2 1-9 0 0,0 1-46 0 0,3 2 3 0 0,3 1 56 0 0,1-1 47 0 0,1-1-42 0 0,0 1-1 0 0,0 0 0 0 0,0 0 1 0 0,0-1-1 0 0,0 1 1 0 0,0 0-1 0 0,0-1 1 0 0,1 0-1 0 0,-1 1 0 0 0,1-1 1 0 0,-1 1-1 0 0,1-1 1 0 0,-1 0-1 0 0,1 0 0 0 0,0 0 1 0 0,2 1-1 0 0,5 4 75 0 0,-5-4-29 0 0,13 5 44 0 0,-11-4-49 0 0,3-1-22 0 0,1 1 0 0 0,0-1 0 0 0,0 0 0 0 0,0-1 0 0 0,0 0-1 0 0,-1-1 1 0 0,1 0 0 0 0,16-2 0 0 0,24 0 185 0 0,-49 2-427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8231 0 0,'7'7'2262'0'0,"3"1"2892"0"0,-4-2-5754 0 0,-6-5 728 0 0,7 5 54 0 0,-7-6-181 0 0,0-1 0 0 0,1 1 0 0 0,-1 0 1 0 0,0 0-1 0 0,0-1 0 0 0,1 1 0 0 0,-1 0 1 0 0,0 0-1 0 0,0-1 0 0 0,0 1 0 0 0,1 0 1 0 0,-1-1-1 0 0,0 1 0 0 0,0 0 1 0 0,0-1-1 0 0,0 1 0 0 0,0 0 0 0 0,0-1 1 0 0,0 1-1 0 0,0 0 0 0 0,0-1 0 0 0,0 1 1 0 0,0 0-1 0 0,0-1 0 0 0,0 1 0 0 0,0 0 1 0 0,0-1-1 0 0,1-3 13 0 0,6-9-151 0 0,-4 9 16 0 0,-1 0 1 0 0,0 0-1 0 0,1 0 0 0 0,-2-1 0 0 0,1 1 1 0 0,0-1-1 0 0,1-8 0 0 0,-1 2-224 0 0,-2 7 126 0 0,1 0 0 0 0,0-1 0 0 0,-1 1 0 0 0,0-7 0 0 0,0 10 5 0 0,-2 12-29 0 0,1 1 482 0 0,-2 8 635 0 0,2-17-771 0 0,0-1-1 0 0,0 1 0 0 0,1-1 1 0 0,-1 1-1 0 0,1-1 0 0 0,-1 1 1 0 0,1-1-1 0 0,0 1 0 0 0,0-1 1 0 0,0 1-1 0 0,1-1 0 0 0,-1 1 1 0 0,0-1-1 0 0,1 1 0 0 0,1 2 1 0 0,-2-4 107 0 0,0 0-32 0 0,0-1-167 0 0,0 0 0 0 0,0 1-1 0 0,1-1 1 0 0,-1 0 0 0 0,0 1 0 0 0,0-1 0 0 0,0 0-1 0 0,0 1 1 0 0,0-1 0 0 0,1 0 0 0 0,-1 0-1 0 0,0 1 1 0 0,0-1 0 0 0,0 0 0 0 0,1 0 0 0 0,-1 1-1 0 0,0-1 1 0 0,1 0 0 0 0,-1 0 0 0 0,0 1 0 0 0,0-1-1 0 0,1 0 1 0 0,-1 0 0 0 0,0 0 0 0 0,1 0 0 0 0,-1 0-1 0 0,1 1 1 0 0,1-1 56 0 0,-2 0-62 0 0,1 0-1 0 0,-1 0 1 0 0,0 0 0 0 0,1 0-1 0 0,-1 0 1 0 0,0 0 0 0 0,1 0-1 0 0,-1 0 1 0 0,0 0 0 0 0,0 0-1 0 0,1 0 1 0 0,-1-1 0 0 0,0 1-1 0 0,1 0 1 0 0,-1 0 0 0 0,0 0-1 0 0,1 0 1 0 0,-1-1 0 0 0,0 1-1 0 0,0 0 1 0 0,0 0 0 0 0,1-1 0 0 0,-1 1-1 0 0,0 0 1 0 0,0 0 0 0 0,0-1-1 0 0,1 1 1 0 0,-1 0 0 0 0,0-1-1 0 0,0 1 1 0 0,0 0 0 0 0,0-1-1 0 0,0 1 1 0 0,1-3-68 0 0,1 1-195 0 0,0 0 1 0 0,0 0-1 0 0,-1 0 1 0 0,0-1-1 0 0,1 1 0 0 0,-1 0 1 0 0,0-1-1 0 0,1-2 1 0 0,2-5-926 0 0,-3 9 1016 0 0,-1 0-1 0 0,0 0 1 0 0,0 0 0 0 0,1 0 0 0 0,-1-1 0 0 0,0 1 0 0 0,0 0 0 0 0,0 0 0 0 0,0 0 0 0 0,0 0 0 0 0,0 0-1 0 0,-1 0 1 0 0,1 0 0 0 0,-1-2 0 0 0,1 2-69 0 0,0 0 1 0 0,0 0-1 0 0,-1-1 0 0 0,1 1 1 0 0,0 0-1 0 0,0 0 0 0 0,0-1 0 0 0,0 1 1 0 0,0 0-1 0 0,0 0 0 0 0,1-1 1 0 0,-1 1-1 0 0,1-2 0 0 0,2-14-3795 0 0,-3 10 2514 0 0,1-1 970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7399 0 0,'0'1'18'0'0,"0"0"12"0"0,1 0 1 0 0,0 0 0 0 0,-1 0-1 0 0,1 0 1 0 0,-1 0 0 0 0,1 0-1 0 0,-1 0 1 0 0,0 1 0 0 0,0-1-1 0 0,1 0 1 0 0,-1 0 0 0 0,0 0-1 0 0,0 1 1 0 0,0-1 0 0 0,0 0-1 0 0,0 0 1 0 0,-1 0 0 0 0,1 1-1 0 0,0-1 1 0 0,-1 0 0 0 0,1 0-1 0 0,0 0 1 0 0,-1 0 0 0 0,0 2-1 0 0,1-3 18 0 0,-1 1-1 0 0,1 0 1 0 0,0 0 0 0 0,-1 0-1 0 0,1 0 1 0 0,0 0-1 0 0,0 0 1 0 0,0 0-1 0 0,0 0 1 0 0,0 0-1 0 0,0 2 1 0 0,0-2 38 0 0,0 0 0 0 0,0 0 0 0 0,0 0 0 0 0,0 0 0 0 0,0 0 0 0 0,0 0 0 0 0,0 0 0 0 0,-1 0 0 0 0,1 0 0 0 0,0 0 0 0 0,-1 1 0 0 0,-1 0 85 0 0,1 1 0 0 0,0-1-1 0 0,0 0 1 0 0,0 0 0 0 0,1 0 0 0 0,-1 0-1 0 0,0 1 1 0 0,1-1 0 0 0,0 0-1 0 0,-1 1 1 0 0,1-1 0 0 0,0 0 0 0 0,0 1-1 0 0,0-1 1 0 0,1 5 0 0 0,0 10 480 0 0,0-7-474 0 0,-1 0 1 0 0,2 0-1 0 0,-1 0 0 0 0,5 15 0 0 0,-4-20-113 0 0,-2-4-52 0 0,0 0-1 0 0,0-1 1 0 0,1 1 0 0 0,-1 0 0 0 0,0 0 0 0 0,1 0-1 0 0,-1-1 1 0 0,1 1 0 0 0,-1 0 0 0 0,1-1 0 0 0,-1 1 0 0 0,1 0-1 0 0,-1-1 1 0 0,1 1 0 0 0,-1 0 0 0 0,1-1 0 0 0,0 1-1 0 0,0 0 1 0 0,0-1-126 0 0,2-6-284 0 0,-1 1-357 0 0,-1 0 1 0 0,1 0-1 0 0,-1-1 0 0 0,0 1 0 0 0,0 0 0 0 0,0-11 0 0 0,0 1-1031 0 0,-1-8-811 0 0,0 20 2164 0 0,-1-1 1 0 0,1 0-1 0 0,0 1 0 0 0,0-1 1 0 0,1 1-1 0 0,0-5 0 0 0,5-9-223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11519 0 0,'1'1'54'0'0,"-1"0"-1"0"0,1 0 0 0 0,0 0 0 0 0,-1 0 0 0 0,1 1 1 0 0,-1-1-1 0 0,1 0 0 0 0,-1 0 0 0 0,0 1 0 0 0,1-1 1 0 0,-1 0-1 0 0,0 1 0 0 0,0-1 0 0 0,0 0 1 0 0,0 1-1 0 0,0-1 0 0 0,0 0 0 0 0,0 1 0 0 0,-1-1 1 0 0,1 0-1 0 0,0 0 0 0 0,-2 3 0 0 0,2-3-22 0 0,0 0-1 0 0,-1 1 0 0 0,1-1 1 0 0,0 0-1 0 0,0 0 1 0 0,0 0-1 0 0,0 1 0 0 0,0-1 1 0 0,0 0-1 0 0,0 0 1 0 0,0 1-1 0 0,1-1 0 0 0,-1 0 1 0 0,1 2-1 0 0,1 13 565 0 0,-3-9-372 0 0,0 0 0 0 0,1 0 1 0 0,-1 0-1 0 0,1 1 0 0 0,1-1 0 0 0,-1 0 0 0 0,1 0 1 0 0,1 0-1 0 0,2 12 0 0 0,3 2 73 0 0,-6-20-75 0 0,12-7-83 0 0,-12 3-204 0 0,1 0 0 0 0,0-1 1 0 0,-1 1-1 0 0,0-1 1 0 0,1 1-1 0 0,-1-1 1 0 0,-1 1-1 0 0,1-1 0 0 0,0-4 1 0 0,1-1-430 0 0,-1 3 205 0 0,-1 1 1 0 0,0 0-1 0 0,0-1 1 0 0,0-5-1 0 0,0-19-1055 0 0,2 19 188 0 0,-1-1 1 0 0,0 0 0 0 0,-2-22-1 0 0,1 25 394 0 0,0 0 0 0 0,0 1-1 0 0,2-10 1 0 0,1-22-2136 0 0,-2 19 1463 0 0,-1 18 1443 0 0,1 0 0 0 0,-1 0 0 0 0,0 0 0 0 0,0 0 0 0 0,0 0 0 0 0,-1 0 0 0 0,1 0 0 0 0,-1 0 0 0 0,-6-8 9294 0 0,8 12-9072 0 0,-1 1 0 0 0,0 0 0 0 0,1 0 0 0 0,-1 0 0 0 0,0 0 0 0 0,0 0 0 0 0,0-1 0 0 0,0 1 0 0 0,0 0 0 0 0,0 0 0 0 0,0 0 0 0 0,-1 0 0 0 0,0 3 0 0 0,-2 18 741 0 0,3-20-852 0 0,0 0 0 0 0,0 1-1 0 0,0-1 1 0 0,-1 0 0 0 0,-1 5 0 0 0,-1 16 418 0 0,4-16-434 0 0,0 6 178 0 0,-1 26-1 0 0,-1-32-203 0 0,2 0 0 0 0,-1-1 0 0 0,2 11 0 0 0,0-10-9 0 0,-2 0 0 0 0,1 16-1 0 0,3 32 318 0 0,-4-56-382 0 0,0 0 1 0 0,0 1-1 0 0,0-1 0 0 0,0 0 0 0 0,0 1 0 0 0,0-1 0 0 0,0 0 1 0 0,0 1-1 0 0,0-1 0 0 0,1 0 0 0 0,-1 1 0 0 0,0-1 0 0 0,0 0 1 0 0,0 1-1 0 0,0-1 0 0 0,1 0 0 0 0,-1 0 0 0 0,0 1 0 0 0,0-1 1 0 0,1 0-1 0 0,-1 0 0 0 0,0 1 0 0 0,0-1 0 0 0,1 0 0 0 0,-1 0 1 0 0,0 0-1 0 0,1 1 0 0 0,-1-1 0 0 0,0 0 0 0 0,1 0 0 0 0,-1 0 0 0 0,0 0 1 0 0,1 0-1 0 0,-1 0 0 0 0,0 0 0 0 0,1 0 0 0 0,-1 0 0 0 0,1 0 1 0 0,-1 0-1 0 0,0 0 0 0 0,1 0 0 0 0,-1 0 0 0 0,0 0 0 0 0,1 0 1 0 0,-1 0-1 0 0,0 0 0 0 0,1-1 0 0 0,-1 1 0 0 0,0 0 0 0 0,1 0 1 0 0,-1 0-1 0 0,0 0 0 0 0,0-1 0 0 0,1 1 0 0 0,-1 0 0 0 0,0 0 1 0 0,0-1-1 0 0,1 1 0 0 0,-1 0 0 0 0,0-1 0 0 0,0 1 0 0 0,0 0 1 0 0,0-1-1 0 0,1 1 0 0 0,-1 0 0 0 0,0-1 0 0 0,0 1 0 0 0,0-1 1 0 0,17-40-1011 0 0,-16 38 956 0 0,7-30-2761 0 0,6-61-1 0 0,-1-33-4777 0 0,-10 96 5823 0 0,5 2 1088 0 0</inkml:trace>
  <inkml:trace contextRef="#ctx0" brushRef="#br0" timeOffset="1">121 0 8431 0 0,'2'11'462'0'0,"0"0"-1"0"0,-2 0 1 0 0,1 0 0 0 0,-1 0-1 0 0,-1 0 1 0 0,0 0-1 0 0,-5 22 1 0 0,-2 25 2104 0 0,-2 45-823 0 0,2-7-923 0 0,6-79-713 0 0,2-14-84 0 0,-1 0-1 0 0,1 0 0 0 0,0 0 0 0 0,0 0 0 0 0,0 0 0 0 0,0 0 0 0 0,1 0 0 0 0,-1 0 0 0 0,1 0 1 0 0,-1 0-1 0 0,1 0 0 0 0,0-1 0 0 0,2 5 0 0 0,5-13-166 0 0,-7 3 69 0 0,1-1 0 0 0,-1 1 0 0 0,1 0 0 0 0,-1-1 0 0 0,0 1 0 0 0,1-6 1 0 0,2-11-315 0 0,3-1-1271 0 0,7-42 0 0 0,-3 8-2023 0 0,5-30-4448 0 0,-9 61 7171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41 272 7079 0 0,'0'0'548'0'0,"1"11"2466"0"0,-10 32-641 0 0,-4 78 0 0 0,13-109-2130 0 0,-19 191 1870 0 0,19-198-2077 0 0,-1 1-1 0 0,1 0 1 0 0,0 0-1 0 0,0 0 1 0 0,1-1 0 0 0,0 1-1 0 0,0 0 1 0 0,3 9-1 0 0,-4-15-35 0 0,0 0 0 0 0,0 0 0 0 0,0 0 0 0 0,0 1 0 0 0,0-1 0 0 0,0 0 0 0 0,1 0 0 0 0,-1 0 0 0 0,0 1 0 0 0,0-1 0 0 0,0 0 0 0 0,0 0 0 0 0,0 0 0 0 0,1 1 0 0 0,-1-1 0 0 0,0 0 0 0 0,0 0 0 0 0,0 0 0 0 0,0 0 0 0 0,1 0 0 0 0,-1 0 0 0 0,0 1 0 0 0,0-1 0 0 0,1 0 0 0 0,-1 0 0 0 0,0 0 0 0 0,0 0 0 0 0,0 0 0 0 0,1 0 0 0 0,-1 0 0 0 0,0 0 0 0 0,0 0 0 0 0,1 0 0 0 0,-1 0 0 0 0,7-6 0 0 0,2-13 0 0 0,23-108-1816 0 0,-17 55-88 0 0,6-39-3770 0 0,12-67-980 0 0,-21 119 5267 0 0,-7 40 1327 0 0,-1 0 0 0 0,1-24-1 0 0,0 11 1037 0 0,-3 27 275 0 0,-1 0-1 0 0,0 0 0 0 0,-1 0 0 0 0,1-1 0 0 0,-2-10 1199 0 0,-3 20-942 0 0,4-4-1463 0 0,-1 1 0 0 0,1-1 0 0 0,-1 0 0 0 0,1 1 0 0 0,-1-1 1 0 0,1 1-1 0 0,-1-1 0 0 0,1 1 0 0 0,-1-1 0 0 0,1 1 0 0 0,-1-1 0 0 0,1 1 0 0 0,0-1 0 0 0,0 1 0 0 0,-1 0 0 0 0,-33 170 3691 0 0,5-21-2870 0 0,16-96-425 0 0,-9 110 0 0 0,22-163-428 0 0,0 1 0 0 0,0-1 1 0 0,0 1-1 0 0,0-1 0 0 0,0 1 0 0 0,0-1 0 0 0,1 1 0 0 0,-1-1 0 0 0,0 1 0 0 0,1-1 1 0 0,0 0-1 0 0,0 2 0 0 0,-1-3-17 0 0,0 0 1 0 0,0 0 0 0 0,0 1-1 0 0,0-1 1 0 0,1 0-1 0 0,-1 0 1 0 0,0 0 0 0 0,0 0-1 0 0,0 0 1 0 0,0 0-1 0 0,0 0 1 0 0,0 0 0 0 0,0 1-1 0 0,1-1 1 0 0,-1 0-1 0 0,0 0 1 0 0,0 0 0 0 0,0 0-1 0 0,0 0 1 0 0,0 0-1 0 0,1 0 1 0 0,-1 0-1 0 0,0 0 1 0 0,0 0 0 0 0,0 0-1 0 0,0 0 1 0 0,0 0-1 0 0,1 0 1 0 0,-1 0 0 0 0,0 0-1 0 0,0 0 1 0 0,0 0-1 0 0,0 0 1 0 0,0 0 0 0 0,1 0-1 0 0,-1-1 1 0 0,0 1-1 0 0,6-10-281 0 0,-2-2 22 0 0,17-65-2985 0 0,13-67-6584 0 0,-25 105 7201 0 0,4-1 1618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90 493 8719 0 0,'1'-2'67'0'0,"1"0"-13"0"0,0 0 0 0 0,0 1 1 0 0,0-1-1 0 0,-1 0 0 0 0,1-1 1 0 0,0 1-1 0 0,-1 0 1 0 0,0 0-1 0 0,0-1 0 0 0,0 1 1 0 0,0-1-1 0 0,0 1 0 0 0,0-1 1 0 0,0 1-1 0 0,0-3 0 0 0,1-3 5 0 0,0-6 753 0 0,-1 14-767 0 0,-1 0-1 0 0,0 0 1 0 0,0 0-1 0 0,0-1 1 0 0,0 1 0 0 0,0 0-1 0 0,0 0 1 0 0,0 0-1 0 0,0-1 1 0 0,0 1-1 0 0,0 0 1 0 0,0 0 0 0 0,0 0-1 0 0,0-1 1 0 0,0 1-1 0 0,0 0 1 0 0,0 0-1 0 0,0 0 1 0 0,0-1 0 0 0,0 1-1 0 0,-1 0 1 0 0,1 0-1 0 0,0 0 1 0 0,0-1 0 0 0,0 1-1 0 0,0 0 1 0 0,0 0-1 0 0,0 0 1 0 0,-1 0-1 0 0,1 0 1 0 0,0-1 0 0 0,0 1-1 0 0,0 0 1 0 0,0 0-1 0 0,-1 0 1 0 0,1 0-1 0 0,0 0 1 0 0,-1 0 0 0 0,-3 26 1917 0 0,-30 95 122 0 0,30-104-1823 0 0,-6 33-1 0 0,2-3-103 0 0,-38 184 980 0 0,39-169-752 0 0,8-51-291 0 0,-1-12-94 0 0,0 1 0 0 0,0 0 0 0 0,0 0 1 0 0,0 0-1 0 0,0 0 0 0 0,0 0 1 0 0,0 0-1 0 0,0 0 0 0 0,0-1 1 0 0,0 1-1 0 0,0 0 0 0 0,0 0 1 0 0,0 0-1 0 0,0 0 0 0 0,0 0 0 0 0,0 0 1 0 0,0 0-1 0 0,0-1 0 0 0,0 1 1 0 0,0 0-1 0 0,1 0 0 0 0,-1 0 1 0 0,0 0-1 0 0,0 0 0 0 0,0 0 1 0 0,0 0-1 0 0,0 0 0 0 0,0 0 1 0 0,0 0-1 0 0,1 0 0 0 0,-1 0 0 0 0,0 0 1 0 0,0 0-1 0 0,0 0 0 0 0,0 0 1 0 0,0 0-1 0 0,0 0 0 0 0,0 0 1 0 0,1 0-1 0 0,-1 0 0 0 0,0 0 1 0 0,0 0-1 0 0,0 0 0 0 0,0 0 0 0 0,0 0 1 0 0,0 0-1 0 0,1 0 0 0 0,-1 0 1 0 0,0 0-1 0 0,0 0 0 0 0,0 0 1 0 0,0 0-1 0 0,0 0 0 0 0,0 0 1 0 0,0 0-1 0 0,0 1 0 0 0,0-1 0 0 0,1 0 1 0 0,-1 0-1 0 0,0 0 0 0 0,0 0 1 0 0,0 0-1 0 0,0 0 0 0 0,0 0 1 0 0,0 0-1 0 0,0 1 0 0 0,0-1 1 0 0,0 0-1 0 0,5-11-33 0 0,-4 10 7 0 0,6-17-309 0 0,-1 0-1 0 0,0-1 1 0 0,4-23 0 0 0,2-7-430 0 0,6-27-541 0 0,7-21-80 0 0,-7 31 744 0 0,12-36 172 0 0,-10 39 816 0 0,3-4 205 0 0,-13 30-70 0 0,-2 7 49 0 0,-8 21-278 0 0,-1 7-42 0 0,-2 5 45 0 0,-27 54 730 0 0,14-26-753 0 0,12-24-168 0 0,-1 1 1 0 0,2 0-1 0 0,-5 11 1 0 0,-25 78 505 0 0,25-77-440 0 0,2 0 0 0 0,0 1 0 0 0,-3 24 1 0 0,-5 65 771 0 0,13-107-851 0 0,1 20 515 0 0,8-28-462 0 0,-1-4-246 0 0,-1 0-1 0 0,-1-1 1 0 0,0 1-1 0 0,0-1 1 0 0,6-20 0 0 0,-5 13-177 0 0,94-219-4302 0 0,-24 57 1527 0 0,-29 58 4088 0 0,-41 105-672 0 0,-3 10-81 0 0,-1 0-1 0 0,0 0 0 0 0,0 0 0 0 0,0-1 0 0 0,-1 1 0 0 0,1-8 1 0 0,-2 13 307 0 0,-2 3-369 0 0,0 1 1 0 0,0 0 0 0 0,0 0-1 0 0,1 0 1 0 0,-1 0 0 0 0,1 0-1 0 0,-2 3 1 0 0,-4 10 27 0 0,-35 65 602 0 0,20-36-448 0 0,-18 45 259 0 0,17-35-280 0 0,-26 74 268 0 0,48-127-594 0 0,0 1 0 0 0,0 0 0 0 0,0 0-1 0 0,0-1 1 0 0,1 1 0 0 0,-1 0 0 0 0,1 0-1 0 0,0 5 1 0 0,8-14 21 0 0,2-6-497 0 0,-1-1 0 0 0,-1 1 0 0 0,0-1 0 0 0,0-1 0 0 0,9-22-1 0 0,-6 12-696 0 0,32-66-3504 0 0,54-106-4879 0 0,-80 161 9385 0 0,-11 23 570 0 0,0 1 1 0 0,12-19 0 0 0,-13 22 40 0 0,2 0 4083 0 0,-7 20-1704 0 0,-5 13-1214 0 0,-1-1 1 0 0,-14 36-1 0 0,1-6-392 0 0,-20 73 173 0 0,54-154-1977 0 0,13-27-1 0 0,14-40-4014 0 0,-19 41-800 0 0,-5 8 1280 0 0,-1 14 2988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0:53.401"/>
    </inkml:context>
    <inkml:brush xml:id="br0">
      <inkml:brushProperty name="width" value="0.1" units="cm"/>
      <inkml:brushProperty name="height" value="0.2" units="cm"/>
      <inkml:brushProperty name="color" value="#BD8C03"/>
      <inkml:brushProperty name="tip" value="rectangle"/>
      <inkml:brushProperty name="rasterOp" value="maskPen"/>
    </inkml:brush>
  </inkml:definitions>
  <inkml:trace contextRef="#ctx0" brushRef="#br0">30 57 5095 0 0,'0'0'14'0'0,"0"0"-1"0"0,0 0 0 0 0,1 0 1 0 0,-1 0-1 0 0,0 0 0 0 0,0 0 0 0 0,0 0 1 0 0,1 0-1 0 0,-1 0 0 0 0,0 0 1 0 0,0 0-1 0 0,1 0 0 0 0,-1 0 1 0 0,0 0-1 0 0,0 0 0 0 0,0 0 0 0 0,1 0 1 0 0,-1 0-1 0 0,0-1 0 0 0,0 1 1 0 0,0 0-1 0 0,1 0 0 0 0,-1 0 0 0 0,0 0 1 0 0,0 0-1 0 0,0 0 0 0 0,1-1 1 0 0,-1 1-1 0 0,0 0 0 0 0,0 0 1 0 0,0-1-1 0 0,3-9 569 0 0,-3-17 867 0 0,-4 11 2755 0 0,3 17-4065 0 0,0 0 0 0 0,0 0 0 0 0,1 0 0 0 0,-1 0-1 0 0,1 1 1 0 0,-1-1 0 0 0,1 0 0 0 0,0 0 0 0 0,-1 1-1 0 0,1 0 1 0 0,-8 70 1789 0 0,0 23-873 0 0,0 42-444 0 0,5-75-435 0 0,1 35 114 0 0,4-65-194 0 0,-2-11-24 0 0,2 0 0 0 0,0 0 0 0 0,10 39 0 0 0,40 115 66 0 0,-50-171-136 0 0,-1 0 0 0 0,1 0 0 0 0,0 0 0 0 0,0 0 0 0 0,1 0 0 0 0,3 4 0 0 0,6 10-2 0 0,-11-18-2 0 0,-1 1 1 0 0,0-1-1 0 0,0 1 0 0 0,0-1 0 0 0,1 1 1 0 0,-1-1-1 0 0,0 0 0 0 0,1 1 0 0 0,-1-1 1 0 0,0 0-1 0 0,1 1 0 0 0,-1-1 0 0 0,0 0 0 0 0,1 0 1 0 0,-1 1-1 0 0,1-1 0 0 0,-1 0 0 0 0,1 0 1 0 0,0 1-1 0 0,4-6-160 0 0,-4 4 143 0 0,0-1-1 0 0,-1 0 1 0 0,1 0-1 0 0,-1 0 1 0 0,0 0-1 0 0,1 0 1 0 0,-1 1-1 0 0,0-1 1 0 0,0-3-1 0 0,-3-34-124 0 0,-2-28 207 0 0,-8-50-454 0 0,9 72 227 0 0,3 28 158 0 0,-4-23 0 0 0,4 33 5 0 0,-4-13-52 0 0,2 0 0 0 0,-3-36 0 0 0,6 42-28 0 0,-1-45-239 0 0,0 55 260 0 0,1-1-1 0 0,-1 0 0 0 0,0 0 1 0 0,-1 1-1 0 0,1-1 0 0 0,-1 1 0 0 0,0-1 1 0 0,0 1-1 0 0,-3-6 0 0 0,1 4-100 0 0,3 7 148 0 0,0-1-1 0 0,1 1 1 0 0,-1 0 0 0 0,1 0 0 0 0,0 0 0 0 0,-1 0-1 0 0,1 0 1 0 0,0 0 0 0 0,-1 0 0 0 0,1 0-1 0 0,0 0 1 0 0,0 0 0 0 0,0 2 0 0 0,1 46-471 0 0,1 15 333 0 0,0-16 396 0 0,0 7 34 0 0,39 193 644 0 0,-17-104-420 0 0,-4-24-144 0 0,-12-75-223 0 0,68 300 811 0 0,-72-330-924 0 0,15 43 38 0 0,-17-51-26 0 0,1 0 0 0 0,0 0 0 0 0,1-1 0 0 0,-1 1-1 0 0,10 10 1 0 0,-13-17-32 0 0,0 0 0 0 0,1 0-1 0 0,-1 0 1 0 0,0 0 0 0 0,0 0-1 0 0,1 0 1 0 0,-1-1 0 0 0,0 1-1 0 0,0 0 1 0 0,1 0 0 0 0,-1 0-1 0 0,0 0 1 0 0,0-1 0 0 0,0 1-1 0 0,1 0 1 0 0,-1 0 0 0 0,0 0-1 0 0,0-1 1 0 0,0 1 0 0 0,1 0-1 0 0,-1 0 1 0 0,0-1 0 0 0,0 1-1 0 0,0 0 1 0 0,0 0 0 0 0,0-1-1 0 0,0 1 1 0 0,0 0 0 0 0,0-1-1 0 0,5-8 46 0 0,-4 0-48 0 0,0-1 0 0 0,0 1 0 0 0,-1 0 0 0 0,0-1 0 0 0,-1-10 0 0 0,-1-3 0 0 0,-8-121-293 0 0,-4 22-539 0 0,6 54 355 0 0,-38-180-1448 0 0,28 168 1346 0 0,-9-8 108 0 0,25 82 384 0 0,0 0 0 0 0,0 1 0 0 0,0-1 0 0 0,-5-5 0 0 0,4 6 67 0 0,3 5 20 0 0,0 0 0 0 0,0 0 0 0 0,0 0 0 0 0,0 1 0 0 0,0-1 0 0 0,0 0 0 0 0,0 0 0 0 0,0 0 0 0 0,0 0 0 0 0,-1 1 0 0 0,1-1 0 0 0,0 0 0 0 0,0 0 0 0 0,0 0 0 0 0,0 0 0 0 0,0 0 0 0 0,0 0 0 0 0,-1 1 0 0 0,1-1 0 0 0,0 0 0 0 0,0 0 0 0 0,0 0 0 0 0,0 0 0 0 0,-1 0 0 0 0,1 0 0 0 0,0 0 0 0 0,0 0 0 0 0,0 0 0 0 0,0 0 0 0 0,-1 0 0 0 0,1 0 0 0 0,0 0 0 0 0,0 0 0 0 0,0 0 0 0 0,0 0 0 0 0,-1 0 0 0 0,1 0 0 0 0,0 0 0 0 0,0 0 0 0 0,0 0 0 0 0,0 0 0 0 0,-1 0 0 0 0,1 0 0 0 0,0 0 0 0 0,0 0 0 0 0,0-1 0 0 0,0 1 0 0 0,0 0 0 0 0,-1 0 0 0 0,1 0 0 0 0,0 0 0 0 0,0 0 0 0 0,0 0 0 0 0,0-1 0 0 0,0 1 0 0 0,0 0 0 0 0,0 0 0 0 0,-1 0 0 0 0,1 0 0 0 0,0 0 0 0 0,0-1 0 0 0,-2 19 0 0 0,2-16 0 0 0,0 13 60 0 0,0-1-1 0 0,1 1 1 0 0,4 23-1 0 0,1 0 63 0 0,10 63 492 0 0,-4-34-108 0 0,5 49 43 0 0,77 429 1068 0 0,-81-490-1580 0 0,23 57 0 0 0,-25-94-32 0 0,-9-15-16 0 0,0 0 1 0 0,0 0-1 0 0,0 1 0 0 0,-1-1 1 0 0,1 0-1 0 0,-1 0 1 0 0,2 5-1 0 0,-3-7-95 0 0,-1-19-136 0 0,-5-34 1 0 0,-1 6-154 0 0,-17-163-1530 0 0,13 141 872 0 0,6 42 110 0 0,0 7-65 0 0,5 18 796 0 0,-1 7-27 0 0,-1 18 550 0 0,2 0-1 0 0,4 32 1 0 0,-2-22 249 0 0,6 35 603 0 0,26 110-1 0 0,-20-118-535 0 0,30 126 325 0 0,-28-123-680 0 0,45 117 0 0 0,-35-120-576 0 0,62 103 0 0 0,-88-164 224 0 0,0-4 115 0 0,-1 0-1 0 0,0-1 0 0 0,0 1 1 0 0,0 0-1 0 0,-3-7 1 0 0,-2-7-228 0 0,1-2-92 0 0,-40-164-2349 0 0,20 77 983 0 0,21 90 1432 0 0,-1 1-1 0 0,-1 0 1 0 0,-10-23-1 0 0,4 12 246 0 0,5-3 65 0 0,7 26-61 0 0,-1 0 1 0 0,0 0-1 0 0,0-1 1 0 0,0 1-1 0 0,0 0 1 0 0,-3-5-1 0 0,-2-5 164 0 0,6 13-109 0 0,0 0-1 0 0,0-1 1 0 0,-1 1-1 0 0,1 0 0 0 0,-1 0 1 0 0,1-1-1 0 0,-1 1 1 0 0,1 0-1 0 0,-1 0 0 0 0,0 0 1 0 0,1 0-1 0 0,-1 0 1 0 0,0 0-1 0 0,0 0 0 0 0,0 0 1 0 0,0 0-1 0 0,1 0 1 0 0,-1 1-1 0 0,-1-1 0 0 0,1 0 1 0 0,0 1-1 0 0,0-1 0 0 0,0 0 1 0 0,-2 0-1 0 0,4 3 28 0 0,0 0 0 0 0,1 0-1 0 0,-1 0 1 0 0,0 0-1 0 0,0 0 1 0 0,0 0 0 0 0,0 0-1 0 0,-1 0 1 0 0,1 0 0 0 0,0 1-1 0 0,0 3 1 0 0,-1-4-36 0 0,1 3 47 0 0,28 108 1232 0 0,7 12-690 0 0,-21-72-470 0 0,11 30 123 0 0,-8-30-83 0 0,-13-35-131 0 0,1-1 0 0 0,0 0 0 0 0,1 0 0 0 0,1-1 0 0 0,17 27 0 0 0,-21-38-61 0 0,-3-5-43 0 0,-1 0 0 0 0,0 0 0 0 0,0 0 0 0 0,0 0 1 0 0,0 1-1 0 0,1-1 0 0 0,-1 0 0 0 0,0 0 0 0 0,0 0 0 0 0,0 0 1 0 0,0 0-1 0 0,1 0 0 0 0,-1 0 0 0 0,0 0 0 0 0,0 0 1 0 0,0 0-1 0 0,1 0 0 0 0,-1 0 0 0 0,0 0 0 0 0,0 0 1 0 0,0 0-1 0 0,1 0 0 0 0,-1 0 0 0 0,0 0 0 0 0,0 0 0 0 0,0 0 1 0 0,1 0-1 0 0,-1 0 0 0 0,0 0 0 0 0,0 0 0 0 0,0-1 1 0 0,0 1-1 0 0,1 0 0 0 0,-1 0 0 0 0,0 0 0 0 0,0 0 1 0 0,0 0-1 0 0,0-1 0 0 0,0 1 0 0 0,0 0 0 0 0,1 0 1 0 0,-1 0-1 0 0,0 0 0 0 0,0-1 0 0 0,0 1 0 0 0,0 0 0 0 0,0 0 1 0 0,0 0-1 0 0,0 0 0 0 0,0-1 0 0 0,0 1 0 0 0,0 0 1 0 0,0 0-1 0 0,0 0 0 0 0,0-1 0 0 0,0 1 0 0 0,0 0 1 0 0,0 0-1 0 0,0 0 0 0 0,0-1 0 0 0,1-11-1 0 0,-44-187-479 0 0,33 152 424 0 0,-9-15 56 0 0,7 27 0 0 0,7 22 0 0 0,0 1 0 0 0,-8-15 0 0 0,-7-16 0 0 0,-11-45 0 0 0,-18-48 0 0 0,14 37 138 0 0,6 16 76 0 0,-50-135 344 0 0,-13-20-118 0 0,73 179-429 0 0,6 14-12 0 0,5 20 1 0 0,0 0 0 0 0,-4-37 0 0 0,0 4 1 0 0,7 39-19 0 0,1 0 0 0 0,-2-32 0 0 0,2 1-33 0 0,2 26-4 0 0,1-41 1 0 0,2 44 52 0 0,-3-24 0 0 0,0-13-185 0 0,0 11-90 0 0,1 31 173 0 0,2-29 1 0 0,-1 1 129 0 0,-1 12-65 0 0,1 29 11 0 0,-1 0-1 0 0,1 0 1 0 0,0 0 0 0 0,-1 0-1 0 0,0 0 1 0 0,-1-4 0 0 0,1 5 10 0 0,0-1 0 0 0,0 0 0 0 0,1 1 1 0 0,-1-1-1 0 0,1 0 0 0 0,-1-4 0 0 0,1 6 16 0 0,1 0-1 0 0,-1 0 1 0 0,0 0-1 0 0,-1 0 1 0 0,1-1-1 0 0,0 1 1 0 0,0 0-1 0 0,0 0 1 0 0,-1 0-1 0 0,1 0 1 0 0,0 0-1 0 0,-1 0 1 0 0,1 0-1 0 0,-1 0 1 0 0,1 0-1 0 0,-1 0 1 0 0,0 0-1 0 0,1 0 1 0 0,-1 1-1 0 0,0-1 1 0 0,0 0-1 0 0,0 0 1 0 0,-1 0-1 0 0,-3-1-9 0 0,5 2 12 0 0,-1 0 0 0 0,1 0 0 0 0,0 0 0 0 0,0 0 0 0 0,-1 0 0 0 0,1 0 0 0 0,0 0 0 0 0,0 0 0 0 0,0 0 0 0 0,-1 0 0 0 0,1 0 0 0 0,0 0 0 0 0,0 0 0 0 0,0 1 0 0 0,-1-1 0 0 0,1 0 0 0 0,0 0 0 0 0,0 0 0 0 0,0 0 0 0 0,0 1 0 0 0,-1-1 0 0 0,1 0 0 0 0,0 0 0 0 0,0 0 0 0 0,0 1 0 0 0,0-1 0 0 0,0 0 0 0 0,0 0 0 0 0,0 0 0 0 0,0 1 0 0 0,0-1 0 0 0,0 0 0 0 0,0 0 0 0 0,0 1 0 0 0,0-1 0 0 0,0 0 0 0 0,0 0 0 0 0,0 0 0 0 0,0 1 0 0 0,0-1 0 0 0,0 0 0 0 0,0 0 0 0 0,0 1 0 0 0,0-1 0 0 0,0 0 0 0 0,0 0 0 0 0,0 0 0 0 0,0 1 0 0 0,1-1 0 0 0,-1 0 0 0 0,-3 33 0 0 0,3-32 0 0 0,0 3 0 0 0,1 0 0 0 0,-1 1 0 0 0,0-1 0 0 0,0 1 0 0 0,-1-1 0 0 0,-1 8 0 0 0,2-10 5 0 0,0 1 1 0 0,0-1-1 0 0,0 1 0 0 0,0-1 0 0 0,0 1 0 0 0,0-1 0 0 0,1 0 0 0 0,0 5 1 0 0,1 15 35 0 0,-3-10 5 0 0,0-8-29 0 0,1 1 0 0 0,-1 0-1 0 0,1-1 1 0 0,0 1 0 0 0,1 8 0 0 0,2 7 27 0 0,1 6 56 0 0,-5-11 124 0 0,1-15-217 0 0,0 0 1 0 0,-1 0-1 0 0,1 0 1 0 0,0 0-1 0 0,0 0 1 0 0,0 0-1 0 0,-1 1 1 0 0,1-1-1 0 0,0 0 0 0 0,0 0 1 0 0,-1 0-1 0 0,1 0 1 0 0,0 0-1 0 0,0 0 1 0 0,-1 0-1 0 0,1 0 1 0 0,0 0-1 0 0,0 0 1 0 0,-1 0-1 0 0,1 0 0 0 0,0-1 1 0 0,0 1-1 0 0,0 0 1 0 0,-1 0-1 0 0,1 0 1 0 0,0 0-1 0 0,0 0 1 0 0,0 0-1 0 0,-1 0 1 0 0,1-1-1 0 0,0 1 1 0 0,0 0-1 0 0,0 0 0 0 0,-1 0 1 0 0,1 0-1 0 0,0-1 1 0 0,0 1-1 0 0,0 0 1 0 0,0 0-1 0 0,0-1 1 0 0,0 1-1 0 0,0 0 1 0 0,-1 0-1 0 0,1 0 0 0 0,0-1 1 0 0,0 1-1 0 0,0 0 1 0 0,0 0-1 0 0,0-1 1 0 0,0 1-1 0 0,0 0 1 0 0,0 0-1 0 0,0-1 1 0 0,0 1-1 0 0,0 0 0 0 0,0 0 1 0 0,1 0-1 0 0,-1-1 1 0 0,0-2 17 0 0,0-1-1 0 0,0 1 1 0 0,0 0 0 0 0,0-1-1 0 0,0 1 1 0 0,-1 0 0 0 0,0-1-1 0 0,-1-5 1 0 0,-4-20 14 0 0,5 15-39 0 0,-4-23 0 0 0,-1-10 0 0 0,-1 0 2 0 0,5 35-8 0 0,0 0 0 0 0,0 1 0 0 0,1-15 0 0 0,-1-17-156 0 0,1 33 129 0 0,1-1 1 0 0,0 0-1 0 0,0 0 0 0 0,2-10 0 0 0,0-12-27 0 0,-2 28 38 0 0,0-1 1 0 0,1 0 0 0 0,-1 1 0 0 0,1-1-1 0 0,2-7 1 0 0,3-21-171 0 0,-5 24 191 0 0,-1 10-3 0 0,0-1-1 0 0,0 1 1 0 0,0 0 0 0 0,0-1 0 0 0,0 1 0 0 0,0 0 0 0 0,0 0-1 0 0,0-1 1 0 0,0 1 0 0 0,0 0 0 0 0,0-1 0 0 0,0 1-1 0 0,0 0 1 0 0,0-1 0 0 0,0 1 0 0 0,0 0 0 0 0,0 0 0 0 0,0-1-1 0 0,0 1 1 0 0,0 0 0 0 0,1 0 0 0 0,-1-1 0 0 0,0 1-1 0 0,0 0 1 0 0,0 0 0 0 0,0-1 0 0 0,1 1 0 0 0,-1 0 0 0 0,0 0-1 0 0,0 0 1 0 0,1 0 0 0 0,-1-1 0 0 0,0 1 0 0 0,0 0-1 0 0,1 0 1 0 0,-1 0 0 0 0,0 0 0 0 0,0 0 0 0 0,1 0 0 0 0,-1 0-1 0 0,0 0 1 0 0,1-1 0 0 0,-1 1 0 0 0,1 0-123 0 0,4 4-134 0 0,-5-4 265 0 0,1 0-1 0 0,-1 0 0 0 0,0 0 0 0 0,1 0 0 0 0,-1 1 0 0 0,0-1 0 0 0,1 0 0 0 0,-1 0 0 0 0,0 0 0 0 0,1 1 0 0 0,-1-1 0 0 0,0 0 0 0 0,0 0 0 0 0,1 1 0 0 0,-1-1 0 0 0,0 0 0 0 0,0 0 0 0 0,1 1 0 0 0,-1-1 0 0 0,0 0 0 0 0,0 1 0 0 0,0-1 0 0 0,0 0 0 0 0,1 1 1 0 0,-1-1-1 0 0,0 1 0 0 0,-1 6 56 0 0,1-6-54 0 0,0 1-1 0 0,0-1 0 0 0,0 0 1 0 0,0 1-1 0 0,0-1 0 0 0,0 1 1 0 0,0-1-1 0 0,0 0 0 0 0,1 1 1 0 0,-1-1-1 0 0,0 0 0 0 0,2 3 1 0 0,3 32-181 0 0,-1-24 219 0 0,-2-8 2 0 0,0 1-1 0 0,-1-1 1 0 0,1 1-1 0 0,-1 0 1 0 0,1 5-1 0 0,2 16 85 0 0,1 8-130 0 0,-5-31 4 0 0,0 1 0 0 0,1-1 0 0 0,0 1 0 0 0,0-1 0 0 0,2 6 0 0 0,3 16 162 0 0,-2-8-70 0 0,-3-16-89 0 0,0 1 0 0 0,-1-1 1 0 0,1 1-1 0 0,-1-1 0 0 0,1 1 0 0 0,-1-1 0 0 0,0 1 0 0 0,0-1 0 0 0,1 4 0 0 0,-1-5-6 0 0,-1 0 1 0 0,1 0 0 0 0,0 0-1 0 0,0 0 1 0 0,0 0-1 0 0,0 0 1 0 0,0 0 0 0 0,0 1-1 0 0,0-1 1 0 0,0 0-1 0 0,0 0 1 0 0,0 0-1 0 0,0 0 1 0 0,0 0 0 0 0,0 0-1 0 0,0 0 1 0 0,0 1-1 0 0,0-1 1 0 0,0 0-1 0 0,0 0 1 0 0,0 0 0 0 0,0 0-1 0 0,0 0 1 0 0,0 0-1 0 0,0 0 1 0 0,0 0 0 0 0,0 1-1 0 0,0-1 1 0 0,0 0-1 0 0,0 0 1 0 0,0 0-1 0 0,1 0 1 0 0,-1 0 0 0 0,0 0-1 0 0,0 0 1 0 0,0 0-1 0 0,0 0 1 0 0,0 0-1 0 0,0 1 1 0 0,0-1 0 0 0,0 0-1 0 0,0 0 1 0 0,1 0-1 0 0,-1 0 1 0 0,0 0-1 0 0,0 0 1 0 0,0 0 0 0 0,0 0-1 0 0,0 0 1 0 0,0 0-1 0 0,0 0 1 0 0,1 0 0 0 0,-1 0-1 0 0,0 0 1 0 0,0 0-1 0 0,0 0 1 0 0,0 0-1 0 0,0 0 1 0 0,0 0 0 0 0,0 0-1 0 0,1 0 1 0 0,-1 0-1 0 0,0 0 1 0 0,4-6-93 0 0,-4-1 26 0 0,0 1-1 0 0,1-1 1 0 0,0 1-1 0 0,1-7 1 0 0,3-17-150 0 0,-4 26 174 0 0,0-1 1 0 0,0 0-1 0 0,0 1 0 0 0,3-7 0 0 0,4-16-133 0 0,-7 18 126 0 0,0 0-6 0 0,0 1 0 0 0,1-1 1 0 0,4-14-1 0 0,0 2-2 0 0,-5 16 35 0 0,0 1 1 0 0,0 0-1 0 0,0 0 0 0 0,1 0 0 0 0,3-7 0 0 0,-1 3-31 0 0,2-4-50 0 0,-2 12 53 0 0,1 6 11 0 0,-3 3 62 0 0,1-1-1 0 0,-1 1 1 0 0,0 0 0 0 0,-1 0-1 0 0,0 0 1 0 0,-1 0 0 0 0,1 0-1 0 0,-2 9 1 0 0,1 27 42 0 0,11 96-1 0 0,4 31 122 0 0,-2 2 324 0 0,-9-117-334 0 0,6 37 128 0 0,-6-64-198 0 0,-3-17-13 0 0,1 0-1 0 0,4 14 1 0 0,-5-20-38 0 0,1 1 29 0 0,-1-12-273 0 0,-2-110-1294 0 0,-19-141 0 0 0,3 113 859 0 0,1 44-1192 0 0,2 34-953 0 0,18 113 4304 0 0,3 16-492 0 0,-2-11-389 0 0,23 214 1621 0 0,-13-100-1415 0 0,-5-75-437 0 0,71 484 15 0 0,-70-524-232 0 0,40 155 691 0 0,-38-162-786 0 0,-7-26-67 0 0,0-1-1 0 0,1 0 1 0 0,10 18 0 0 0,-7-17-44 0 0,97 164 0 0 0,-99-172-21 0 0,-7-11-86 0 0,8-25-294 0 0,-9 20 285 0 0,0 1-1 0 0,0-1 1 0 0,0 1 0 0 0,0-1 0 0 0,0 0 0 0 0,-1 1-1 0 0,1-1 1 0 0,-1 1 0 0 0,0-1 0 0 0,0 1 0 0 0,-1 0-1 0 0,-2-7 1 0 0,3 9-94 0 0,-7 26-321 0 0,10 6 652 0 0,0 0 1 0 0,2 0-1 0 0,1 0 0 0 0,1-1 1 0 0,20 55-1 0 0,-5-32-208 0 0,2-2 1 0 0,39 65-1 0 0,-39-72-3148 0 0,-14-26 466 0 0,1-1 1 0 0,21 31 0 0 0,-20-34 1726 0 0,-5-7 225 0 0,0 0 0 0 0,0 0 0 0 0,11 9-1 0 0,2-2 326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6679 0 0,'1'0'142'0'0,"1"0"0"0"0,-1 0 0 0 0,1-1 0 0 0,-1 1 0 0 0,1 0 0 0 0,-1-1 0 0 0,1 1 0 0 0,-1-1 0 0 0,1 0 0 0 0,-1 1 0 0 0,0-1 0 0 0,1 0 0 0 0,-1 0 0 0 0,0 0 0 0 0,0 0 0 0 0,0 0 0 0 0,2-2 0 0 0,11-7 1502 0 0,2 1-284 0 0,-13 7-1192 0 0,0 0 1 0 0,1 0 0 0 0,-1 1-1 0 0,1-1 1 0 0,-1 1 0 0 0,1 0-1 0 0,0 0 1 0 0,4-1 0 0 0,-1 1-114 0 0,0 1 1 0 0,-1 0 0 0 0,1 0-1 0 0,0 0 1 0 0,0 1 0 0 0,0 0-1 0 0,0 1 1 0 0,0-1 0 0 0,-1 1 0 0 0,1 1-1 0 0,-1-1 1 0 0,1 1 0 0 0,-1 0-1 0 0,7 5 1 0 0,-7-4-807 0 0,0 0 1 0 0,-1 1-1 0 0,7 5 0 0 0,-7-4-1041 0 0,0 0 0 0 0,-1 0 0 0 0,5 7 0 0 0,0-1-1007 0 0,2 0 1720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8407 0 0,'0'11'896'0'0,"-3"1"-535"0"0,2-8 14 0 0,0 1 0 0 0,0-1 0 0 0,-1 0 0 0 0,1 1 0 0 0,-1-1 0 0 0,-2 4 0 0 0,0 1 125 0 0,-1 0-1 0 0,2 1 1 0 0,-5 15 0 0 0,-2 7 226 0 0,-24 65 475 0 0,6-17-681 0 0,28-79-512 0 0,-1 1-2 0 0,0 0 0 0 0,0 0 1 0 0,1 1-1 0 0,-1-1 0 0 0,1 0 0 0 0,-1 0 1 0 0,1 0-1 0 0,0 1 0 0 0,0-1 0 0 0,0 0 1 0 0,0 3-1 0 0,12-15-2335 0 0,-1-25-3069 0 0,-10 29 3871 0 0,1-1 0 0 0,0 1 0 0 0,0 0 0 0 0,4-8-1 0 0,3 1 592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0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211 125 4919 0 0,'10'9'382'0'0,"-10"-9"-375"0"0,1 1-1 0 0,-1-1 1 0 0,0 0 0 0 0,0 1 0 0 0,0-1 0 0 0,0 0-1 0 0,0 1 1 0 0,1-1 0 0 0,-1 0 0 0 0,0 1 0 0 0,0-1 0 0 0,0 0-1 0 0,0 1 1 0 0,0-1 0 0 0,0 1 0 0 0,0-1 0 0 0,0 0 0 0 0,0 1-1 0 0,0-1 1 0 0,0 0 0 0 0,-1 1 0 0 0,1 3 57 0 0,0-3-17 0 0,0-1 0 0 0,0 0 0 0 0,1 1-1 0 0,-1-1 1 0 0,0 1 0 0 0,0-1 0 0 0,0 0-1 0 0,0 1 1 0 0,0-1 0 0 0,0 1 0 0 0,0-1-1 0 0,0 0 1 0 0,0 1 0 0 0,-1-1 0 0 0,1 1-1 0 0,0-1 1 0 0,0 0 0 0 0,0 1-1 0 0,0-1 1 0 0,-1 0 0 0 0,1 1 0 0 0,0 0-6 0 0,-1-1 0 0 0,1 0 1 0 0,0 1-1 0 0,0-1 0 0 0,0 1 1 0 0,-1-1-1 0 0,1 1 0 0 0,0-1 1 0 0,0 0-1 0 0,0 1 0 0 0,0-1 1 0 0,0 1-1 0 0,0-1 0 0 0,0 1 0 0 0,0-1 1 0 0,0 1-1 0 0,0-1 0 0 0,0 1 1 0 0,0-1-1 0 0,0 0 0 0 0,0 1 1 0 0,1 0-1 0 0,-1 9 258 0 0,0-10-272 0 0,0 1-1 0 0,0 0 0 0 0,0-1 0 0 0,0 1 0 0 0,0 0 0 0 0,0 0 0 0 0,0-1 0 0 0,0 1 0 0 0,0 0 0 0 0,0-1 0 0 0,0 1 0 0 0,0 0 0 0 0,1-1 0 0 0,-1 1 1 0 0,0 0-1 0 0,1 0 0 0 0,1 9 563 0 0,-2-9-532 0 0,0 0 0 0 0,0 0-1 0 0,1-1 1 0 0,-1 1-1 0 0,0 0 1 0 0,0 0-1 0 0,0-1 1 0 0,0 1-1 0 0,1 0 1 0 0,-1 0 0 0 0,0-1-1 0 0,1 1 1 0 0,-1 0-1 0 0,1-1 1 0 0,0 2-1 0 0,5 4 1604 0 0,-5-8-153 0 0,0-10-1354 0 0,3-5-115 0 0,-1 0 1 0 0,0 0-1 0 0,0-24 0 0 0,2-12 8 0 0,-4 18-287 0 0,-2 20 171 0 0,1 15 68 0 0,1-1 0 0 0,-1 1-1 0 0,0 0 1 0 0,0 0 0 0 0,0-1 0 0 0,0 1-1 0 0,0 0 1 0 0,0 0 0 0 0,0-1-1 0 0,0 1 1 0 0,0 0 0 0 0,0 0 0 0 0,0-1-1 0 0,-1 1 1 0 0,1 0 0 0 0,0 0-1 0 0,0-1 1 0 0,0 1 0 0 0,0 0 0 0 0,0 0-1 0 0,0 0 1 0 0,0-1 0 0 0,-1 1-1 0 0,1 0 1 0 0,0 0 0 0 0,0 0 0 0 0,0 0-1 0 0,-1-1 1 0 0,1 1 0 0 0,0 0-1 0 0,0 0 1 0 0,0 0 0 0 0,-1 0 0 0 0,1 0-1 0 0,-8 4-113 0 0,-7 12-28 0 0,13-13 138 0 0,0 1-1 0 0,0 0 0 0 0,0 0 1 0 0,0 0-1 0 0,1-1 0 0 0,-2 9 0 0 0,-4 9 105 0 0,-4 9 502 0 0,1 0 1 0 0,2 1-1 0 0,-8 63 0 0 0,8-57-73 0 0,5-26-303 0 0,1 0 0 0 0,-2 21 0 0 0,1-12-47 0 0,2-17-148 0 0,0 0 0 0 0,1 0 0 0 0,-1 0-1 0 0,1 0 1 0 0,0 0 0 0 0,0 0 0 0 0,0 0 0 0 0,0 0-1 0 0,1 0 1 0 0,-1 0 0 0 0,2 5 0 0 0,-1-8-26 0 0,-1 1 1 0 0,0-1-1 0 0,0 0 1 0 0,1 0-1 0 0,-1 0 1 0 0,0 0 0 0 0,1 0-1 0 0,-1 0 1 0 0,0 0-1 0 0,0 0 1 0 0,1 0 0 0 0,-1 0-1 0 0,0 0 1 0 0,0 0-1 0 0,1-1 1 0 0,-1 1-1 0 0,0 0 1 0 0,0 0 0 0 0,1 0-1 0 0,-1 0 1 0 0,0 0-1 0 0,0 0 1 0 0,1-1-1 0 0,-1 1 1 0 0,0 0 0 0 0,0 0-1 0 0,0 0 1 0 0,1 0-1 0 0,-1-1 1 0 0,0 1-1 0 0,0 0 1 0 0,0 0 0 0 0,0-1-1 0 0,0 1 1 0 0,1 0-1 0 0,-1 0 1 0 0,0-1 0 0 0,0 1-1 0 0,0 0 1 0 0,0-1-1 0 0,2-54-267 0 0,-1 52 182 0 0,-1-1-1 0 0,1 0 0 0 0,0 1 1 0 0,0-1-1 0 0,0 0 0 0 0,0 1 1 0 0,3-6-1 0 0,4-12-584 0 0,-5 10 330 0 0,-2 10 279 0 0,0-1 0 0 0,-1 0 1 0 0,1 1-1 0 0,-1-1 0 0 0,0 0 1 0 0,1 1-1 0 0,-1-1 0 0 0,0 0 1 0 0,0 1-1 0 0,0-1 0 0 0,0 0 0 0 0,0 1 1 0 0,-1-1-1 0 0,1 0 0 0 0,0 1 1 0 0,-1-1-1 0 0,0-1 0 0 0,0-6-226 0 0,1 9 274 0 0,0-1 0 0 0,0 1 1 0 0,0 0-1 0 0,0-1 0 0 0,0 1 1 0 0,0 0-1 0 0,0-1 0 0 0,0 1 1 0 0,0 0-1 0 0,0-1 0 0 0,0 1 1 0 0,0 0-1 0 0,-1-1 0 0 0,1 1 1 0 0,0 0-1 0 0,0-1 0 0 0,0 1 1 0 0,0 0-1 0 0,-1-1 0 0 0,1 1 1 0 0,0 0-1 0 0,-5 12 41 0 0,-29 124 1915 0 0,30-114-1536 0 0,2 1-1 0 0,-1 37 1 0 0,1-11-79 0 0,3-33-243 0 0,2 1-16 0 0,1-25-1897 0 0,-2-5 717 0 0,-2 11 888 0 0,0 0 0 0 0,1-1 0 0 0,-1 1 0 0 0,0 0 0 0 0,0-1 0 0 0,0 1 0 0 0,0 0 0 0 0,-1-1 0 0 0,1 1 0 0 0,-2-3 0 0 0,1 1-115 0 0,1 0 0 0 0,-1 1 0 0 0,1-1 0 0 0,0-8 0 0 0,-2-10-781 0 0,1 13 687 0 0,2 7 416 0 0,-1 1-1 0 0,0 0 1 0 0,0-1 0 0 0,0 1-1 0 0,-1 0 1 0 0,1-1 0 0 0,0 1-1 0 0,0 0 1 0 0,-1-1 0 0 0,1 1-1 0 0,-1 0 1 0 0,1-1 0 0 0,-1 1-1 0 0,1 0 1 0 0,-1 0 0 0 0,0 0-1 0 0,0 0 1 0 0,-1-2 0 0 0,2 3 17 0 0,0 0 1 0 0,-1 0 0 0 0,1 0 0 0 0,0 0-1 0 0,-1 0 1 0 0,1 0 0 0 0,0 0 0 0 0,-1 0-1 0 0,1 0 1 0 0,0 1 0 0 0,0-1 0 0 0,-1 0-1 0 0,1 0 1 0 0,0 0 0 0 0,0 0 0 0 0,-1 1-1 0 0,1-1 1 0 0,0 0 0 0 0,0 0 0 0 0,0 0-1 0 0,-1 1 1 0 0,1-1 0 0 0,0 0 0 0 0,0 0-1 0 0,0 1 1 0 0,0-1 0 0 0,-1 0 0 0 0,1 1-1 0 0,-5 7 137 0 0,-6 25 2281 0 0,-13 59 0 0 0,19-67-1752 0 0,0 1 0 0 0,2-1 0 0 0,0 28 0 0 0,3-53-574 0 0,3-10-133 0 0,-1 0 1 0 0,0 0-1 0 0,-1-1 0 0 0,0-13 0 0 0,2-2-675 0 0,-2 22 372 0 0,0-1 1 0 0,-1 1 0 0 0,1 0-1 0 0,-1-9 1 0 0,-1-6-993 0 0,1 14 714 0 0,0 1 0 0 0,0-1 0 0 0,-1 0-1 0 0,-1-5 1 0 0,2 9 265 0 0,0 0 348 0 0,0 1 1 0 0,0 0-1 0 0,0 0 0 0 0,0 0 1 0 0,0 0-1 0 0,0 0 0 0 0,0 0 1 0 0,0 0-1 0 0,0 0 0 0 0,0 0 1 0 0,0-1-1 0 0,0 1 0 0 0,0 0 1 0 0,-1 0-1 0 0,1 0 0 0 0,0 0 1 0 0,0 0-1 0 0,0 0 0 0 0,0 0 1 0 0,0 0-1 0 0,0 0 0 0 0,0 0 1 0 0,0 0-1 0 0,0 0 0 0 0,0 0 0 0 0,-1 0 1 0 0,1 0-1 0 0,0 0 0 0 0,0 0 1 0 0,0 0-1 0 0,0 0 0 0 0,0 0 1 0 0,0 0-1 0 0,0 0 0 0 0,0 0 1 0 0,0 0-1 0 0,-1 0 0 0 0,1 0 1 0 0,0 0-1 0 0,0 0 0 0 0,0 0 1 0 0,0 0-1 0 0,0 0 0 0 0,0 0 1 0 0,0 0-1 0 0,0 0 0 0 0,0 0 1 0 0,0 0-1 0 0,-1 0 0 0 0,1 0 1 0 0,0 0-1 0 0,0 0 0 0 0,0 0 1 0 0,0 1-1 0 0,0-1 0 0 0,-5 5 135 0 0,-4 14 1114 0 0,1 0 0 0 0,1 1 0 0 0,-6 22 0 0 0,8-22-614 0 0,3-13-407 0 0,0 0 0 0 0,0 0-1 0 0,0 9 1 0 0,-1 8 143 0 0,2-19-286 0 0,0 0 0 0 0,0 0 0 0 0,1 0-1 0 0,-1 0 1 0 0,1 0 0 0 0,1 0 0 0 0,-1 0-1 0 0,2 8 1 0 0,-2-12-79 0 0,0-1-1 0 0,0 0 0 0 0,0 0 0 0 0,1 0 1 0 0,-1 0-1 0 0,0 0 0 0 0,0 0 0 0 0,0 0 1 0 0,0 1-1 0 0,0-1 0 0 0,0 0 0 0 0,0 0 1 0 0,0 0-1 0 0,0 0 0 0 0,0 0 0 0 0,0 0 1 0 0,0 0-1 0 0,0 0 0 0 0,1 0 0 0 0,-1 0 1 0 0,0 1-1 0 0,0-1 0 0 0,0 0 0 0 0,0 0 1 0 0,0 0-1 0 0,0 0 0 0 0,0 0 0 0 0,0 0 1 0 0,1 0-1 0 0,-1 0 0 0 0,0 0 0 0 0,0 0 1 0 0,0 0-1 0 0,0 0 0 0 0,0 0 0 0 0,0 0 1 0 0,0 0-1 0 0,1 0 0 0 0,-1 0 0 0 0,0 0 1 0 0,0 0-1 0 0,0 0 0 0 0,0 0 1 0 0,0 0-1 0 0,0 0 0 0 0,0-1 0 0 0,1 1 1 0 0,-1 0-1 0 0,0 0 0 0 0,0 0 0 0 0,0 0 1 0 0,0 0-1 0 0,0 0 0 0 0,0 0 0 0 0,0 0 1 0 0,0 0-1 0 0,0 0 0 0 0,0-1 0 0 0,0 1 1 0 0,0 0-1 0 0,1 0 0 0 0,-1 0 0 0 0,0 0 1 0 0,0 0-1 0 0,0 0 0 0 0,0 0 0 0 0,0-1 1 0 0,3-5-3 0 0,-2 1-17 0 0,0 0-1 0 0,0-1 1 0 0,-1 1-1 0 0,1-8 0 0 0,-1-3-482 0 0,1-8-526 0 0,2-14-1310 0 0,0-5-2365 0 0,-4 34 3479 0 0,0 8 672 0 0,2 5-239 0 0,-4 4-3342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59 719 7023 0 0,'0'1'25'0'0,"1"-1"-1"0"0,-1 0 0 0 0,0 1 0 0 0,1-1 0 0 0,-1 0 0 0 0,0 1 0 0 0,1-1 1 0 0,-1 0-1 0 0,0 1 0 0 0,1-1 0 0 0,-1 1 0 0 0,0-1 0 0 0,1 1 1 0 0,-1-1-1 0 0,0 1 0 0 0,0-1 0 0 0,0 1 0 0 0,0-1 0 0 0,1 1 0 0 0,-1-1 1 0 0,0 1-1 0 0,0-1 0 0 0,0 1 0 0 0,0-1 0 0 0,0 1 0 0 0,0-1 1 0 0,0 1-1 0 0,0-1 0 0 0,-1 2 0 0 0,1-2 15 0 0,0 1-1 0 0,0 0 1 0 0,0-1 0 0 0,0 1 0 0 0,0-1-1 0 0,0 1 1 0 0,0 0 0 0 0,0-1-1 0 0,0 1 1 0 0,0 0 0 0 0,0-1 0 0 0,0 1-1 0 0,0 0 1 0 0,1-1 0 0 0,-1 2-1 0 0,0-2 11 0 0,0 0 1 0 0,0-1-1 0 0,0 1 0 0 0,-1 0 0 0 0,1 0 0 0 0,0 0 0 0 0,0 0 0 0 0,0 0 0 0 0,0 0 0 0 0,-1 0 0 0 0,1 0 0 0 0,0 0 1 0 0,0 0-1 0 0,0 0 0 0 0,-1 0 0 0 0,1 0 0 0 0,0 0 0 0 0,0 0 0 0 0,-1 0 0 0 0,1 0 0 0 0,0 0 0 0 0,0 0 0 0 0,0 0 0 0 0,-1 0 1 0 0,1 0-1 0 0,0 0 0 0 0,0 0 0 0 0,0 0 0 0 0,0 0 0 0 0,-1 1 0 0 0,1-1 0 0 0,0 0 0 0 0,0 0 0 0 0,0 0 0 0 0,0 0 1 0 0,0 0-1 0 0,-1 1 0 0 0,1-1 0 0 0,0 0 0 0 0,0 0 0 0 0,-4 7 1617 0 0,6-2-1207 0 0,0-1-445 0 0,-7-1-14 0 0,0-3 0 0 0,5-1-13 0 0,0 0 0 0 0,0 0 0 0 0,0 0 0 0 0,0 0 1 0 0,0 0-1 0 0,0 0 0 0 0,0 0 0 0 0,0 1 0 0 0,0-1 0 0 0,0 0 0 0 0,1 0 0 0 0,-1 0 0 0 0,0 0 0 0 0,1 0 0 0 0,-1 0 0 0 0,1 1 0 0 0,-1-1 0 0 0,1 0 0 0 0,0-1 0 0 0,2-4-249 0 0,-1 0 71 0 0,-1 1 0 0 0,1-1 1 0 0,1 1-1 0 0,4-10 0 0 0,5-10-310 0 0,-6 12 355 0 0,0 1-1 0 0,8-12 0 0 0,4-8 43 0 0,19-25 30 0 0,-31 49 48 0 0,-2 9 294 0 0,-4-1-230 0 0,0 1 0 0 0,0 0 0 0 0,-1 0-1 0 0,1 0 1 0 0,0 0 0 0 0,0 0 0 0 0,0 0 0 0 0,-1 0-1 0 0,1-1 1 0 0,0 1 0 0 0,-1 0 0 0 0,1 0 0 0 0,-1 0 0 0 0,1-1-1 0 0,-1 1 1 0 0,-1 1 0 0 0,-10 15 707 0 0,-12 20 0 0 0,6-9-150 0 0,-2 7 58 0 0,14-23-442 0 0,-1-1 1 0 0,-9 13 0 0 0,-2 3 211 0 0,13-20-193 0 0,0 1-1 0 0,-9 9 1 0 0,6-6 37 0 0,8-10-254 0 0,0-1 0 0 0,-1 1-1 0 0,1 0 1 0 0,0 0 0 0 0,-1-1-1 0 0,1 1 1 0 0,-1 0-1 0 0,0-1 1 0 0,1 1 0 0 0,-1 0-1 0 0,1-1 1 0 0,-1 1 0 0 0,0-1-1 0 0,1 1 1 0 0,-1-1 0 0 0,0 1-1 0 0,0-1 1 0 0,1 0 0 0 0,-3 1-1 0 0,2-23 38 0 0,2 19-125 0 0,0 0 1 0 0,0 0 0 0 0,0 0 0 0 0,0 0-1 0 0,1 0 1 0 0,-1 0 0 0 0,1 0-1 0 0,0 1 1 0 0,-1-1 0 0 0,1 1 0 0 0,3-3-1 0 0,5-10-403 0 0,10-17-357 0 0,80-126-3050 0 0,-94 150 3659 0 0,-33 51 626 0 0,-81 125 3850 0 0,104-162-3993 0 0,8-9 28 0 0,8-12-179 0 0,64-97-1740 0 0,-64 94 1115 0 0,74-113-3753 0 0,-66 99 3081 0 0,-16 26 983 0 0,0-1 0 0 0,0 0-1 0 0,0 0 1 0 0,-1 0 0 0 0,0-1-1 0 0,2-7 1 0 0,-5 14 508 0 0,-5 5 950 0 0,-14 12-116 0 0,2 1-1 0 0,0 0 1 0 0,1 2 0 0 0,0 0-1 0 0,-13 23 1 0 0,6-13-534 0 0,17-22-387 0 0,0 1 0 0 0,1-1 1 0 0,-9 15-1 0 0,3-7 23 0 0,9-12-176 0 0,-1-1-1 0 0,1 1 1 0 0,0 0 0 0 0,0-1-1 0 0,0 1 1 0 0,-1 4-1 0 0,9-20-18 0 0,0 1-117 0 0,-1 1 0 0 0,1 0 0 0 0,16-20-1 0 0,43-50-1401 0 0,8-10-1016 0 0,-33 39-44 0 0,-39 52 2486 0 0,0-1 0 0 0,-1 0-1 0 0,1 0 1 0 0,0 0 0 0 0,-1 1 0 0 0,1-1 0 0 0,-1 0 0 0 0,1 0 0 0 0,-1 0 0 0 0,1 0 0 0 0,-1 0 0 0 0,0 0-1 0 0,1-1 1 0 0,-1 0-156 0 0,-1 3 419 0 0,-25 30 1487 0 0,9-10-429 0 0,-42 50 1016 0 0,36-44-1689 0 0,17-18-298 0 0,-1-1-1 0 0,-15 14 1 0 0,12-12 1 0 0,10-9-280 0 0,-1 0-1 0 0,0 0 0 0 0,1 0 0 0 0,-1 0 0 0 0,0 0 1 0 0,1 0-1 0 0,-1-1 0 0 0,0 1 0 0 0,0 0 0 0 0,0-1 1 0 0,0 1-1 0 0,0 0 0 0 0,0-1 0 0 0,0 1 0 0 0,0-1 1 0 0,0 0-1 0 0,0 1 0 0 0,0-1 0 0 0,0 0 0 0 0,0 1 1 0 0,0-1-1 0 0,0 0 0 0 0,-1 0 0 0 0,1 0-13 0 0,1-1 0 0 0,0 1 0 0 0,0-1-1 0 0,0 1 1 0 0,-1 0 0 0 0,1-1 0 0 0,0 1 0 0 0,0 0-1 0 0,0-1 1 0 0,0 1 0 0 0,0-1 0 0 0,0 1-1 0 0,0-1 1 0 0,0 1 0 0 0,0 0 0 0 0,0-1 0 0 0,0 1-1 0 0,0-1 1 0 0,0 1 0 0 0,0 0 0 0 0,0-1 0 0 0,0 1-1 0 0,0-1 1 0 0,1 1 0 0 0,-1 0 0 0 0,0-1-1 0 0,6-15 22 0 0,-6 15-15 0 0,3-5-35 0 0,0 1 1 0 0,1-1 0 0 0,-1 0 0 0 0,1 1 0 0 0,6-6 0 0 0,9-14-156 0 0,8-12-462 0 0,5-8-767 0 0,-23 30 950 0 0,33-61-2163 0 0,-29 52 1782 0 0,-9 18 715 0 0,-1 1 0 0 0,0-1 0 0 0,-1 1 0 0 0,1-1 1 0 0,1-8-1 0 0,1 0-70 0 0,-4 13 274 0 0,-7 6 196 0 0,-41 54 2910 0 0,11-13-1736 0 0,-17 23 294 0 0,41-53-1361 0 0,10-13-322 0 0,0 0 0 0 0,0-1-1 0 0,0 1 1 0 0,0 0 0 0 0,-1-1 0 0 0,-3 4-1 0 0,26-40 68 0 0,-9 17-202 0 0,9-19 0 0 0,0 1-195 0 0,46-95-2617 0 0,-35 65 655 0 0,-22 38 1384 0 0,-4 7 180 0 0,-15 26 1145 0 0,-64 93 3140 0 0,21-21-2018 0 0,40-57-1175 0 0,-4 4 102 0 0,14-21-356 0 0,37-73-858 0 0,-12 22-1133 0 0,14-39-4765 0 0,-22 45 305 0 0,-9 32 5545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55 7079 0 0,'-2'4'88'0'0,"1"0"-1"0"0,-1-1 1 0 0,0 1 0 0 0,0 0-1 0 0,0-1 1 0 0,0 0-1 0 0,-1 0 1 0 0,-3 5-1 0 0,-9 11 865 0 0,-26 38 3066 0 0,14-26-2298 0 0,27-31-1716 0 0,0 0 0 0 0,0 1 0 0 0,0-1 0 0 0,-1 0 0 0 0,1 0 1 0 0,0 0-1 0 0,0 0 0 0 0,0 1 0 0 0,0-1 0 0 0,-1 0 1 0 0,1 0-1 0 0,0 0 0 0 0,0 0 0 0 0,0 0 0 0 0,-1 0 0 0 0,1 0 1 0 0,0 0-1 0 0,0 0 0 0 0,-1 0 0 0 0,1 0 0 0 0,0 0 0 0 0,0 1 1 0 0,0-2-1 0 0,-1 1 0 0 0,1 0 0 0 0,0 0 0 0 0,0 0 0 0 0,-1 0 1 0 0,1 0-1 0 0,0 0 0 0 0,0 0 0 0 0,0 0 0 0 0,-1 0 0 0 0,1 0 1 0 0,0 0-1 0 0,0 0 0 0 0,0-1 0 0 0,-1 1 0 0 0,1 0 0 0 0,0 0 1 0 0,0 0-1 0 0,0 0 0 0 0,0-1 0 0 0,-1 1 0 0 0,1 0 1 0 0,0 0-1 0 0,0 0 0 0 0,0-1 0 0 0,0 1 0 0 0,0 0 0 0 0,0 0 1 0 0,0 0-1 0 0,0-1 0 0 0,0 1 0 0 0,0 0 0 0 0,-1 0 0 0 0,1-1 1 0 0,0 1-1 0 0,0 0 0 0 0,0 0 0 0 0,1-1 0 0 0,2-9-351 0 0,1 0-1 0 0,0 0 0 0 0,0 0 0 0 0,11-15 1 0 0,-9 16-569 0 0,-1 1 1 0 0,5-14 0 0 0,5-7-1885 0 0,4-19-3500 0 0,-9 35 5556 0 0</inkml:trace>
  <inkml:trace contextRef="#ctx0" brushRef="#br0" timeOffset="1">36 93 9647 0 0,'0'0'40'0'0,"0"1"0"0"0,0 0 0 0 0,0 0 0 0 0,0 0-1 0 0,0-1 1 0 0,0 1 0 0 0,-1 0 0 0 0,1 0 0 0 0,0 0-1 0 0,0-1 1 0 0,-1 1 0 0 0,1 0 0 0 0,0 0 0 0 0,-1-1 0 0 0,1 1-1 0 0,-1 0 1 0 0,1-1 0 0 0,-1 1 0 0 0,1 0 0 0 0,-1-1-1 0 0,1 1 1 0 0,-1-1 0 0 0,0 1 0 0 0,1-1 0 0 0,-2 1-1 0 0,1 0-34 0 0,0 0-1 0 0,0-1 1 0 0,0 1-1 0 0,0 0 1 0 0,1-1-1 0 0,-1 1 1 0 0,0 0-1 0 0,0 0 0 0 0,1 0 1 0 0,-1-1-1 0 0,1 1 1 0 0,-1 0-1 0 0,1 0 1 0 0,-1 0-1 0 0,1 0 1 0 0,-1 1-1 0 0,-1 8 251 0 0,2-8-143 0 0,0-1 0 0 0,0 1 0 0 0,0-1 0 0 0,-1 1 0 0 0,1-1 0 0 0,-1 1 0 0 0,1-1 0 0 0,-1 0 0 0 0,0 1 1 0 0,1-1-1 0 0,-1 0 0 0 0,0 1 0 0 0,0-1 0 0 0,0 0 0 0 0,0 0 0 0 0,-1 1 0 0 0,5-6-464 0 0,0 0 1 0 0,-1-1-1 0 0,1 0 0 0 0,-1 1 1 0 0,0-1-1 0 0,0 0 0 0 0,1-8 0 0 0,4-8-1871 0 0,7-28-4380 0 0,-7 35 5820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5095 0 0,'4'-4'448'0'0,"-1"1"-352"0"0,0-2-472 0 0,1-2-88 0 0,-3-2-16 0 0,2 1-8 0 0,2 2-280 0 0,-1-2-48 0 0,-3-1-16 0 0,2 2 0 0 0,3-1 672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5407 0 0,'1'1'34'0'0,"0"-1"0"0"0,0 1 0 0 0,0 0 0 0 0,0 0 0 0 0,-1 0 0 0 0,1 0 0 0 0,0 0 0 0 0,0 0 0 0 0,-1 0 0 0 0,1 0-1 0 0,-1 1 1 0 0,1-1 0 0 0,-1 0 0 0 0,1 0 0 0 0,-1 0 0 0 0,0 1 0 0 0,1-1 0 0 0,-1 0 0 0 0,0 0 0 0 0,0 1 0 0 0,0 0 0 0 0,-1 1 76 0 0,1 0 1 0 0,-1 0 0 0 0,0-1 0 0 0,0 1 0 0 0,0-1 0 0 0,-2 5 0 0 0,-3 6 581 0 0,6-12-43 0 0,1-1-630 0 0,1 0-1 0 0,-1 0 0 0 0,0-1 1 0 0,1 1-1 0 0,-1 0 0 0 0,0-1 0 0 0,1 1 1 0 0,-1-1-1 0 0,0 1 0 0 0,0-1 1 0 0,0 1-1 0 0,0-1 0 0 0,1 0 0 0 0,-1 0 1 0 0,0 0-1 0 0,0 1 0 0 0,0-1 1 0 0,-1 0-1 0 0,1 0 0 0 0,0 0 1 0 0,0 0-1 0 0,1-3 0 0 0,1-2-340 0 0,0 0 0 0 0,-1 0 0 0 0,3-10 0 0 0,3-7-1536 0 0,5-15-2689 0 0,-7 28 4011 0 0</inkml:trace>
  <inkml:trace contextRef="#ctx0" brushRef="#br0" timeOffset="1">44 0 5639 0 0,'4'7'504'0'0,"-4"-3"-408"0"0,-6 2-96 0 0,2-1 0 0 0,4 3-88 0 0,-4-3-40 0 0,-2-4 0 0 0,3-6-3720 0 0,5-1 2512 0 0,5 2 1072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110 274 7511 0 0,'-1'3'72'0'0,"1"-1"0"0"0,-1 0 0 0 0,1 1 0 0 0,-1-1 0 0 0,0 0-1 0 0,0 0 1 0 0,0 0 0 0 0,0 0 0 0 0,0 0 0 0 0,-1 0-1 0 0,-1 3 1 0 0,-22 19 1042 0 0,20-19-645 0 0,0 0-1 0 0,0-1 0 0 0,-6 9 1 0 0,7-7-281 0 0,0-1 0 0 0,0 1 0 0 0,0-1 1 0 0,-8 7-1 0 0,11-11-158 0 0,0 0 0 0 0,0 0 0 0 0,0 0 1 0 0,0 0-1 0 0,1 0 0 0 0,-1 0 0 0 0,0 1 0 0 0,1-1 0 0 0,-1 0 0 0 0,0 3 1 0 0,1-4 2 0 0,0 1 0 0 0,0 0 0 0 0,-1 0 0 0 0,1-1 1 0 0,0 1-1 0 0,0 0 0 0 0,-1 0 0 0 0,1-1 0 0 0,-1 1 1 0 0,1 0-1 0 0,-1-1 0 0 0,1 1 0 0 0,-1 0 1 0 0,1-1-1 0 0,-1 1 0 0 0,0-1 0 0 0,1 1 0 0 0,-2 0 1 0 0,9-5-70 0 0,-1 0 1 0 0,0 0 0 0 0,0 0-1 0 0,-1-1 1 0 0,1 0 0 0 0,5-6-1 0 0,2-2-395 0 0,8-9-569 0 0,-17 16 614 0 0,1 0 0 0 0,1 1 0 0 0,6-6 0 0 0,51-44-7058 0 0,-55 49 5907 0 0,2 2 947 0 0</inkml:trace>
  <inkml:trace contextRef="#ctx0" brushRef="#br0" timeOffset="1">199 244 8287 0 0,'0'2'78'0'0,"0"-1"-1"0"0,0 1 1 0 0,0 0-1 0 0,0-1 1 0 0,-1 1 0 0 0,1-1-1 0 0,-1 1 1 0 0,1-1-1 0 0,-1 0 1 0 0,1 1-1 0 0,-1-1 1 0 0,0 0-1 0 0,0 1 1 0 0,0 0-1 0 0,-18 21 1593 0 0,8-10-52 0 0,6-6-1338 0 0,-9 12 642 0 0,-20 21 0 0 0,33-40-497 0 0,11-4-297 0 0,36-35-552 0 0,-5-4-889 0 0,-22 24 214 0 0,-1-1 1 0 0,16-22-1 0 0,-23 26 404 0 0,0 1 1 0 0,1 0-1 0 0,1 1 0 0 0,23-21 1 0 0,-10 8 355 0 0,-11 10 427 0 0,-14 16 168 0 0,-17 6 773 0 0,12-3-757 0 0,0 0-1 0 0,1 1 1 0 0,-1-1-1 0 0,1 1 0 0 0,-1-1 1 0 0,1 1-1 0 0,0 1 1 0 0,-2 2-1 0 0,-5 4 574 0 0,3-3-299 0 0,1 1-1 0 0,-8 12 0 0 0,-6 7 18 0 0,4-8-145 0 0,-11 12 333 0 0,16-18-334 0 0,9-10-141 0 0,6-13-153 0 0,-2 8-143 0 0,-1 0-1 0 0,0 0 1 0 0,1 0-1 0 0,-1 0 1 0 0,1 1-1 0 0,0-1 1 0 0,0 0 0 0 0,0 1-1 0 0,2-2 1 0 0,10-9-184 0 0,-6 4 66 0 0,24-28-2959 0 0,43-38 0 0 0,-43 42-1383 0 0,-11 9 1655 0 0,-1 6 1966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57 8719 0 0,'0'3'74'0'0,"0"0"0"0"0,0 0 0 0 0,-1 0-1 0 0,1 0 1 0 0,-1 0 0 0 0,1 0 0 0 0,-1 0 0 0 0,0 0-1 0 0,0 0 1 0 0,0 0 0 0 0,0 0 0 0 0,-4 4 0 0 0,-4 13 385 0 0,7-13-137 0 0,-1-1-1 0 0,0 1 1 0 0,-6 6 0 0 0,-2 7 258 0 0,-4 1-39 0 0,15-20-264 0 0,11-15-197 0 0,36-58-2657 0 0,-20 39-2 0 0,-21 26 1422 0 0,1-1-1 0 0,-1 1 0 0 0,5-11 1 0 0,2 0-741 0 0,2 1 1166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8231 0 0,'0'2'60'0'0,"1"0"-1"0"0,-1-1 1 0 0,0 1 0 0 0,0 0-1 0 0,0-1 1 0 0,0 1-1 0 0,0 0 1 0 0,0-1-1 0 0,0 1 1 0 0,0-1 0 0 0,-1 1-1 0 0,1 0 1 0 0,-1-1-1 0 0,1 1 1 0 0,-1-1-1 0 0,0 1 1 0 0,-1 1-1 0 0,-19 24 1266 0 0,17-23-1007 0 0,0 0 1 0 0,1 0-1 0 0,0 1 0 0 0,-4 6 0 0 0,1 1 20 0 0,-1 1-1 0 0,-14 20 0 0 0,12-19-234 0 0,-11 21 0 0 0,-5 8-45 0 0,-15 28 254 0 0,35-62-238 0 0,5-6-44 0 0,4-5-110 0 0,4-5-258 0 0,22-36-1661 0 0,-24 36 732 0 0,0 0 0 0 0,0 0 0 0 0,0 0 1 0 0,-1-1-1 0 0,8-14 0 0 0,0 1-1171 0 0,6 3 1502 0 0</inkml:trace>
  <inkml:trace contextRef="#ctx0" brushRef="#br0" timeOffset="1">160 129 6391 0 0,'-10'22'944'0'0,"-1"-1"-1"0"0,-22 32 1 0 0,-4 8 2679 0 0,28-47-3070 0 0,5-7-214 0 0,0 1-1 0 0,0-1 1 0 0,1 0 0 0 0,-3 11-1 0 0,6-17-206 0 0,0-1-133 0 0,1 0 0 0 0,0 0 0 0 0,0-1-1 0 0,0 1 1 0 0,0 0 0 0 0,0-1 0 0 0,0 1-1 0 0,-1-1 1 0 0,1 1 0 0 0,0-1 0 0 0,0 1-1 0 0,-1-1 1 0 0,1 0 0 0 0,0 0 0 0 0,12-15-1725 0 0,0 0 1 0 0,18-31 0 0 0,-24 36 382 0 0,0 0-1 0 0,12-12 1 0 0,7-10-1961 0 0,-14 17 1696 0 0,2 4 992 0 0</inkml:trace>
  <inkml:trace contextRef="#ctx0" brushRef="#br0" timeOffset="2">103 324 11519 0 0,'1'2'68'0'0,"-1"-1"0"0"0,0 1 0 0 0,0-1 0 0 0,0 1 0 0 0,0-1 0 0 0,0 0 0 0 0,0 1 0 0 0,-1-1 0 0 0,1 1 0 0 0,0-1 0 0 0,-1 0 0 0 0,1 1 0 0 0,-1-1 0 0 0,0 0 0 0 0,1 0 0 0 0,-1 1 0 0 0,-1 1 0 0 0,1-3-46 0 0,1 0-1 0 0,0 1 1 0 0,0-1-1 0 0,0 0 1 0 0,-1 0-1 0 0,1 1 1 0 0,0-1-1 0 0,0 0 0 0 0,0 0 1 0 0,0 0-1 0 0,-1 1 1 0 0,1-1-1 0 0,0 0 1 0 0,0 1-1 0 0,0-1 1 0 0,0 0-1 0 0,0 0 1 0 0,0 1-1 0 0,0-1 1 0 0,0 0-1 0 0,0 1 0 0 0,0-1 1 0 0,0 0-1 0 0,0 0 1 0 0,0 1-1 0 0,0-1 1 0 0,0 0-1 0 0,0 1 1 0 0,0-1-1 0 0,0 0 1 0 0,0 0-1 0 0,1 1 1 0 0,-1-1-1 0 0,0 0 1 0 0,0 0-1 0 0,0 1 0 0 0,0-1 1 0 0,1 0-1 0 0,-1 0 1 0 0,0 1-1 0 0,1-1 8 0 0,-1 0-1 0 0,1 0 0 0 0,-1 0 1 0 0,1 0-1 0 0,-1 0 1 0 0,0 0-1 0 0,1 0 0 0 0,-1 0 1 0 0,1 0-1 0 0,-1 0 1 0 0,0 0-1 0 0,1 0 0 0 0,-1 0 1 0 0,1 0-1 0 0,-1-1 0 0 0,0 1 1 0 0,1 0-1 0 0,-1 0 1 0 0,0 0-1 0 0,1-1 0 0 0,-1 1 1 0 0,0 0-1 0 0,1 0 1 0 0,-1-1-1 0 0,0 1 0 0 0,1 0 1 0 0,-1-1-1 0 0,0 1 1 0 0,0 0-1 0 0,1-1 0 0 0,4-6-238 0 0,0 1 0 0 0,0 1 0 0 0,9-8-1 0 0,9-9-1485 0 0,19-22-6633 0 0,-33 36 6071 0 0,1 2 1390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64 109 7687 0 0,'0'3'60'0'0,"0"0"-1"0"0,-1 0 0 0 0,1-1 0 0 0,-1 1 0 0 0,1-1 1 0 0,-1 1-1 0 0,0 0 0 0 0,0-1 0 0 0,0 0 0 0 0,-1 1 0 0 0,1-1 1 0 0,0 0-1 0 0,-3 3 0 0 0,-6 13 907 0 0,8-15-630 0 0,1 0 0 0 0,-1 0 1 0 0,0-1-1 0 0,0 1 0 0 0,-4 3 0 0 0,4-3-60 0 0,0-1 0 0 0,0 0 0 0 0,0 1 0 0 0,0 0-1 0 0,0-1 1 0 0,-2 5 0 0 0,0 0 204 0 0,-1 0 306 0 0,5-6-769 0 0,1-1-1 0 0,-1 0 1 0 0,0 0-1 0 0,0 0 1 0 0,1 1 0 0 0,-1-1-1 0 0,0 0 1 0 0,0 0-1 0 0,1 0 1 0 0,-1 0-1 0 0,0 0 1 0 0,0 0-1 0 0,1 0 1 0 0,-1 1 0 0 0,0-1-1 0 0,1 0 1 0 0,-1 0-1 0 0,0 0 1 0 0,0 0-1 0 0,1 0 1 0 0,-1 0-1 0 0,0 0 1 0 0,1 0 0 0 0,-1-1-1 0 0,0 1 1 0 0,0 0-1 0 0,1 0 1 0 0,-1 0-1 0 0,0 0 1 0 0,0 0-1 0 0,1 0 1 0 0,2-1-32 0 0,0 0 0 0 0,0 0 0 0 0,-1 0 0 0 0,1-1 0 0 0,0 1-1 0 0,-1-1 1 0 0,1 1 0 0 0,-1-1 0 0 0,1 0 0 0 0,3-3 0 0 0,23-27-704 0 0,-11 13-93 0 0,-9 9 88 0 0,-7 8 350 0 0,-1 0 0 0 0,1 0 0 0 0,0 0 0 0 0,0 0-1 0 0,0 0 1 0 0,0 0 0 0 0,0 1 0 0 0,0-1 0 0 0,1 1-1 0 0,-1 0 1 0 0,0-1 0 0 0,5 0 0 0 0,-6 9-1442 0 0,-2 0 1861 0 0,0 0 0 0 0,0 0 0 0 0,-1-1-1 0 0,0 1 1 0 0,0 0 0 0 0,0 0 0 0 0,-5 8-1 0 0,1-4 1331 0 0,-1 1 0 0 0,0-2 0 0 0,-14 18 0 0 0,21-27-1268 0 0,-1-1-1 0 0,0 1 0 0 0,1 0 0 0 0,-1 0 1 0 0,1 0-1 0 0,-1 0 0 0 0,1 0 0 0 0,-1 0 1 0 0,1 1-1 0 0,0-1 0 0 0,-1 0 0 0 0,1 2 1 0 0,-1 1 237 0 0,1-3-7 0 0,6-12 224 0 0,3-11-472 0 0,11-27-1274 0 0,-13 27 225 0 0,-3 12-729 0 0,-1-1 1 0 0,3-19-1 0 0,-1 0-1043 0 0,-3 18 1759 0 0,0 0-1 0 0,0-13 1 0 0,-2 6-34 0 0,3 2 620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7855 0 0,'0'0'30'0'0,"0"0"-1"0"0,1 0 0 0 0,-1 0 0 0 0,0 1 0 0 0,0-1 0 0 0,1 0 1 0 0,-1 0-1 0 0,0 0 0 0 0,0 0 0 0 0,1 0 0 0 0,-1 0 0 0 0,0 0 1 0 0,1 0-1 0 0,-1 0 0 0 0,0 0 0 0 0,0 0 0 0 0,1 0 0 0 0,-1 0 1 0 0,0 0-1 0 0,1 0 0 0 0,-1 0 0 0 0,0 0 0 0 0,0-1 0 0 0,1 1 1 0 0,-1 0-1 0 0,0 0 0 0 0,1 0 0 0 0,3-3 1460 0 0,4-3 85 0 0,-7 4-1414 0 0,-1 0 0 0 0,1 0-1 0 0,0 1 1 0 0,0-1 0 0 0,0 0-1 0 0,0 1 1 0 0,0-1 0 0 0,1 1-1 0 0,-1 0 1 0 0,0-1 0 0 0,1 1-1 0 0,-1 0 1 0 0,1 0 0 0 0,-1-1-1 0 0,4 0 1 0 0,-2 0 0 0 0,0 1-1 0 0,0-1 0 0 0,0 1 1 0 0,1 0-1 0 0,-1-1 0 0 0,0 2 1 0 0,1-1-1 0 0,4 0 1 0 0,-1 0-113 0 0,1 2 0 0 0,-1-1 1 0 0,0 1-1 0 0,0 0 0 0 0,0 0 1 0 0,0 1-1 0 0,0 0 0 0 0,0 1 1 0 0,0-1-1 0 0,-1 1 1 0 0,1 0-1 0 0,-1 1 0 0 0,12 8 1 0 0,-10-6-94 0 0,0 1 0 0 0,0 1 0 0 0,0 0 0 0 0,-1 0 1 0 0,0 0-1 0 0,-1 1 0 0 0,0 0 0 0 0,8 16 0 0 0,-12-22-9 0 0,1 2-368 0 0,-1 0 0 0 0,0 1 0 0 0,1-1-1 0 0,-2 1 1 0 0,3 6 0 0 0,-4-11 190 0 0,0 0 1 0 0,0 0-1 0 0,0 0 1 0 0,0 0-1 0 0,0 0 1 0 0,0 0-1 0 0,0 0 1 0 0,0-1-1 0 0,0 1 1 0 0,0 0-1 0 0,-1 0 0 0 0,1 0 1 0 0,0 0-1 0 0,-1 0 1 0 0,1-1-1 0 0,0 1 1 0 0,-1 0-1 0 0,1 0 1 0 0,-1 0-1 0 0,1-1 1 0 0,-1 1-1 0 0,0 0 0 0 0,1-1 1 0 0,-1 1-1 0 0,0-1 1 0 0,1 1-1 0 0,-1 0 1 0 0,0-1-1 0 0,0 0 1 0 0,1 1-1 0 0,-1-1 1 0 0,0 1-1 0 0,0-1 0 0 0,0 0 1 0 0,0 0-1 0 0,0 1 1 0 0,1-1-1 0 0,-1 0 1 0 0,0 0-1 0 0,0 0 1 0 0,-1 0-1 0 0,-7 1-2011 0 0,3-1 1385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6391 0 0,'-1'3'68'0'0,"0"0"0"0"0,1-1 0 0 0,-1 1 0 0 0,0 0 0 0 0,-1-1 0 0 0,1 1 0 0 0,0-1-1 0 0,-1 1 1 0 0,1-1 0 0 0,-1 0 0 0 0,-3 4 0 0 0,-8 11 728 0 0,11-12-568 0 0,-1 0 0 0 0,0-1-1 0 0,0 0 1 0 0,-4 5 0 0 0,6-8-217 0 0,1-1-1 0 0,-1 1 1 0 0,1 0 0 0 0,-1-1 0 0 0,0 1-1 0 0,1-1 1 0 0,-1 1 0 0 0,0-1-1 0 0,1 1 1 0 0,-1-1 0 0 0,0 0 0 0 0,0 1-1 0 0,1-1 1 0 0,-1 0 0 0 0,0 0 0 0 0,0 1-1 0 0,1-1 1 0 0,-1 0 0 0 0,0 0 0 0 0,0 0-1 0 0,0 0 1 0 0,0 0 0 0 0,1 0 0 0 0,-1 0-1 0 0,0 0 1 0 0,0 0 0 0 0,0-1-1 0 0,1 1 1 0 0,-1 0 0 0 0,0 0 0 0 0,0-1-1 0 0,1 1 1 0 0,-1-1 0 0 0,0 1 0 0 0,0-1-1 0 0,0 0-38 0 0,8-43-7097 0 0,-6 36 5740 0 0,2 3 851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7511 0 0,'0'1'55'0'0,"-1"1"-1"0"0,1-1 0 0 0,-1 1 0 0 0,0-1 1 0 0,1 1-1 0 0,-1-1 0 0 0,0 0 1 0 0,0 1-1 0 0,0-1 0 0 0,0 0 0 0 0,0 0 1 0 0,0 0-1 0 0,0 0 0 0 0,-2 1 0 0 0,-11 13 522 0 0,5-3 317 0 0,8-11-804 0 0,0 0 0 0 0,0 0 0 0 0,0-1 0 0 0,1 1 0 0 0,-1 0 0 0 0,0 0 0 0 0,1 0 0 0 0,-1 0 0 0 0,0 0 0 0 0,1 0 0 0 0,0 0 0 0 0,-1 0 0 0 0,1 0 0 0 0,-1 0 0 0 0,1 0 0 0 0,0 0 0 0 0,0 0 0 0 0,-1 2 0 0 0,1 0 173 0 0,1 0 492 0 0,0-3-74 0 0,8-5-483 0 0,-4 4-226 0 0,-3 1-5 0 0,0 0 0 0 0,-1-1-1 0 0,1 1 1 0 0,0 0-1 0 0,-1-1 1 0 0,1 0-1 0 0,0 1 1 0 0,2-3-1 0 0,0 2-353 0 0,-1 0-1 0 0,1 0 0 0 0,0 0 0 0 0,0 0 0 0 0,0 0 1 0 0,-1 1-1 0 0,1 0 0 0 0,0 0 0 0 0,6 0 0 0 0,-9 1-345 0 0,4 4-934 0 0,-4-5 1639 0 0,-1 1 1 0 0,0-1-1 0 0,1 0 0 0 0,-1 0 1 0 0,0 1-1 0 0,1-1 0 0 0,-1 0 1 0 0,0 1-1 0 0,0-1 0 0 0,1 1 1 0 0,-1-1-1 0 0,0 0 0 0 0,0 1 1 0 0,0-1-1 0 0,1 1 0 0 0,-1-1 0 0 0,0 0 1 0 0,0 1-1 0 0,0-1 0 0 0,0 1 1 0 0,0-1-1 0 0,0 1 0 0 0,0-1 1 0 0,0 1-1 0 0,0 0 0 0 0,-1 6 150 0 0,-1 1 0 0 0,1-1-1 0 0,-1 0 1 0 0,0 1 0 0 0,-1-1-1 0 0,0 0 1 0 0,0 0-1 0 0,-1-1 1 0 0,-5 10 0 0 0,6-12 86 0 0,-11 41 1311 0 0,9-35-1217 0 0,2-6-69 0 0,0 1 0 0 0,1 0 1 0 0,0 0-1 0 0,-3 7 0 0 0,-2 4 378 0 0,6-15-552 0 0,1 1 1 0 0,-1-1-1 0 0,0 1 1 0 0,0-1-1 0 0,1 1 1 0 0,-1-1-1 0 0,1 1 1 0 0,0-1-1 0 0,-1 1 1 0 0,1 0-1 0 0,0-1 1 0 0,0 1-1 0 0,0 1 1 0 0,-2 10 266 0 0,2-13-317 0 0,0 1 0 0 0,0-1 1 0 0,-1 1-1 0 0,1-1 0 0 0,0 1 0 0 0,0-1 1 0 0,0 1-1 0 0,0 0 0 0 0,0-1 0 0 0,0 1 0 0 0,0-1 1 0 0,0 1-1 0 0,0-1 0 0 0,0 1 0 0 0,0-1 1 0 0,0 1-1 0 0,1-1 0 0 0,-1 1 0 0 0,0-1 1 0 0,0 1-1 0 0,0-1 0 0 0,1 1 0 0 0,-1-1 0 0 0,0 0 1 0 0,1 1-1 0 0,-1-1 0 0 0,0 1 0 0 0,1-1 1 0 0,-1 0-1 0 0,0 1 0 0 0,1-1 0 0 0,-1 0 1 0 0,1 1-1 0 0,-1-1 0 0 0,2 1 0 0 0,-2-1-85 0 0,3 2-1121 0 0,5 5-1300 0 0,-5 2-4934 0 0,2 0 6685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6559 0 0,'0'2'39'0'0,"1"0"0"0"0,-1 1-1 0 0,1-1 1 0 0,-1 0 0 0 0,0 0-1 0 0,0 1 1 0 0,0-1 0 0 0,0 0-1 0 0,0 0 1 0 0,-1 1 0 0 0,1-1 0 0 0,-1 0-1 0 0,1 0 1 0 0,-1 1 0 0 0,0-1-1 0 0,0 0 1 0 0,-2 4 0 0 0,-6 20 940 0 0,8-20-499 0 0,0-1 0 0 0,-1 1 0 0 0,0-1 0 0 0,-3 7 0 0 0,-4 13 1026 0 0,3-8-833 0 0,5-15-569 0 0,-1 1 0 0 0,1-1 0 0 0,1 1 0 0 0,-1-1 1 0 0,0 1-1 0 0,1 0 0 0 0,-1 5 0 0 0,1-7-9 0 0,6 4-286 0 0,-4-5 23 0 0,-1 0-1 0 0,1 1 1 0 0,-1-1-1 0 0,1 0 1 0 0,0 0-1 0 0,-1 0 1 0 0,1 0 0 0 0,-1 0-1 0 0,1-1 1 0 0,-1 1-1 0 0,1 0 1 0 0,-1-1-1 0 0,1 1 1 0 0,-1-1-1 0 0,1 0 1 0 0,-1 1-1 0 0,0-1 1 0 0,1 0-1 0 0,-1 0 1 0 0,0 0-1 0 0,0 0 1 0 0,1 0 0 0 0,-1 0-1 0 0,0 0 1 0 0,0 0-1 0 0,0 0 1 0 0,0-1-1 0 0,0 1 1 0 0,-1 0-1 0 0,1-1 1 0 0,0 1-1 0 0,-1 0 1 0 0,2-4-1 0 0,8-13-1821 0 0,-8 16 1557 0 0,-1 0 1 0 0,1 0 0 0 0,-1 0 0 0 0,0-1 0 0 0,0 1 0 0 0,1 0 0 0 0,0-4-1 0 0,2-2-953 0 0,3 2 852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82 7399 0 0,'12'13'758'0'0,"-12"-13"-702"0"0,1 1 1 0 0,-1-1 0 0 0,0 0 0 0 0,0 1 0 0 0,1-1 0 0 0,-1 0 0 0 0,0 1 0 0 0,0-1 0 0 0,0 0 0 0 0,0 1 0 0 0,1-1 0 0 0,-1 0 0 0 0,0 1-1 0 0,0-1 1 0 0,0 0 0 0 0,0 1 0 0 0,0-1 0 0 0,0 1 0 0 0,0-1 0 0 0,0 0 0 0 0,0 1 0 0 0,0-1 0 0 0,0 1 0 0 0,0-1 0 0 0,0 0 0 0 0,0 1 0 0 0,-1-1-1 0 0,1 1 1 0 0,0 0 207 0 0,1 1 0 0 0,-1-1 0 0 0,0 1-1 0 0,1-1 1 0 0,-1 1 0 0 0,0-1 0 0 0,0 1-1 0 0,0-1 1 0 0,0 1 0 0 0,-1 2 0 0 0,1-4-259 0 0,-1 1 5 0 0,0 0 1 0 0,1-1 0 0 0,-1 1-1 0 0,1 0 1 0 0,-1-1 0 0 0,1 1-1 0 0,0 0 1 0 0,-1 0 0 0 0,1-1-1 0 0,0 1 1 0 0,-1 0 0 0 0,1 0-1 0 0,0 0 1 0 0,0 0 0 0 0,0-1 0 0 0,0 1-1 0 0,0 0 1 0 0,0 0 0 0 0,0 0-1 0 0,0 0 1 0 0,0 0 0 0 0,0-1-1 0 0,1 3 1 0 0,-1-2 17 0 0,0 0-1 0 0,0 1 1 0 0,0-1 0 0 0,0 1 0 0 0,-1-1-1 0 0,1 1 1 0 0,0-1 0 0 0,-1 0-1 0 0,1 1 1 0 0,-1-1 0 0 0,0 2-1 0 0,-3 11 206 0 0,3-13-214 0 0,1 0-1 0 0,0 0 1 0 0,-1 1-1 0 0,1-1 1 0 0,-1 0-1 0 0,1 0 0 0 0,-1 0 1 0 0,1 0-1 0 0,-1 0 1 0 0,0 0-1 0 0,0 1 1 0 0,-7 11 166 0 0,8-8-139 0 0,-1-1 0 0 0,0 0 0 0 0,-1 0 1 0 0,1 0-1 0 0,-1 0 0 0 0,1 0 0 0 0,-4 4 0 0 0,3-3-14 0 0,-1 1-1 0 0,1-1 0 0 0,-3 10 1 0 0,-5 12 16 0 0,9-24-32 0 0,-1-1 0 0 0,1 1 0 0 0,1 0 1 0 0,-1 0-1 0 0,0 0 0 0 0,0 6 1 0 0,-3 12 191 0 0,2-12-122 0 0,3 2 3 0 0,0-10-34 0 0,14-13-45 0 0,-14 11-10 0 0,0 0-1 0 0,0 0 1 0 0,0 0-1 0 0,-1 0 1 0 0,1 0-1 0 0,0 0 0 0 0,0 0 1 0 0,-1 0-1 0 0,1 0 1 0 0,-1-1-1 0 0,1 0 1 0 0,6-12-131 0 0,-1 7-181 0 0,0 0 1 0 0,-1 0-1 0 0,6-13 0 0 0,-8 15 124 0 0,1 0 0 0 0,0-1-1 0 0,0 1 1 0 0,4-4 0 0 0,14-18-679 0 0,-5 5 377 0 0,-13 19 483 0 0,-1-1-1 0 0,0 1 0 0 0,0-1 1 0 0,4-7-1 0 0,-6 9 14 0 0,-1 1 0 0 0,1 0 0 0 0,0-1 1 0 0,1 1-1 0 0,-1 0 0 0 0,0 0 0 0 0,0-1 0 0 0,0 1 0 0 0,1 0 0 0 0,-1 0 0 0 0,0 0 0 0 0,3-1 0 0 0,-4 4 49 0 0,0-1-1 0 0,0 0 1 0 0,0 0 0 0 0,0 0-1 0 0,0 1 1 0 0,-1-1 0 0 0,1 0-1 0 0,0 0 1 0 0,-1 0 0 0 0,0 2-1 0 0,-21 28 737 0 0,-4 5 74 0 0,22-32-752 0 0,1 1 1 0 0,0-1-1 0 0,1 0 0 0 0,-1 1 0 0 0,-2 5 0 0 0,-9 17 482 0 0,7-17-362 0 0,0-2 3 0 0,2 0-1 0 0,-1 1 1 0 0,-5 11 0 0 0,-3 3 97 0 0,12-19-256 0 0,-1-1 0 0 0,1 1 0 0 0,-1 0 0 0 0,1 0-1 0 0,-2 6 1 0 0,-1-3 77 0 0,4-6-73 0 0,4-4-64 0 0,-2 2-17 0 0,0 1 0 0 0,-1-1 0 0 0,1 0 0 0 0,0 0 0 0 0,-1 0 0 0 0,1 0 0 0 0,-1 0 0 0 0,1 1 0 0 0,-1-1 0 0 0,1 0 0 0 0,-1 0 0 0 0,0 0 0 0 0,1-2 0 0 0,5-9 0 0 0,1 2 0 0 0,-1 1 0 0 0,0-1 0 0 0,7-15 0 0 0,-8 16-157 0 0,0 0 0 0 0,1 1-1 0 0,11-15 1 0 0,9-12-782 0 0,2-4-185 0 0,-18 26 350 0 0,13-22 0 0 0,40-87-2546 0 0,-59 114 2842 0 0,-1 1-1 0 0,0-1 0 0 0,3-14 1 0 0,-6 22-152 0 0,-6 3-446 0 0,3-1 1075 0 0,0 0 0 0 0,1 0-1 0 0,-1 0 1 0 0,0 1-1 0 0,-4 4 1 0 0,-8 8 879 0 0,12-12-545 0 0,0 0 1 0 0,0 0-1 0 0,0 0 1 0 0,-4 7-1 0 0,-4 5 704 0 0,-23 25 880 0 0,24-29-1574 0 0,9-9-335 0 0,0 0-1 0 0,0-1 1 0 0,-1 1-1 0 0,1-1 1 0 0,-1 0-1 0 0,1 1 0 0 0,-1-1 1 0 0,1 0-1 0 0,-1 0 1 0 0,-1 1-1 0 0,-6 4-271 0 0,5-5-1985 0 0,2-9-941 0 0,2 6 2715 0 0,0 1 313 0 0,-1-1-264 0 0,1 0-1 0 0,-1 0 1 0 0,1-1 0 0 0,0 1 0 0 0,0 0 0 0 0,0-1-1 0 0,0 1 1 0 0,0 0 0 0 0,1-3 0 0 0,5-15-372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37 8663 0 0,'-2'2'96'0'0,"1"0"0"0"0,0-1 0 0 0,-1 1 0 0 0,1 0 0 0 0,-1 0-1 0 0,0-1 1 0 0,0 1 0 0 0,1-1 0 0 0,-4 3 0 0 0,-12 10 513 0 0,9-5 99 0 0,0-1 1 0 0,-1 0-1 0 0,-17 12 0 0 0,19-15-598 0 0,-1 1 65 0 0,11-9-683 0 0,1 0 0 0 0,-2 0 0 0 0,1 0-1 0 0,0 0 1 0 0,-1 0 0 0 0,1 0 0 0 0,1-5 0 0 0,16-18-2242 0 0,-17 21 2108 0 0,1 1 1 0 0,-1-1-1 0 0,0 0 0 0 0,0 0 1 0 0,3-7-1 0 0,5-9-1101 0 0,-1 7 1257 0 0</inkml:trace>
  <inkml:trace contextRef="#ctx0" brushRef="#br0" timeOffset="1">121 68 9215 0 0,'-2'7'112'0'0,"1"1"-1"0"0,-2 0 0 0 0,1 0 0 0 0,-1-1 0 0 0,0 0 0 0 0,0 1 0 0 0,-1-1 1 0 0,-5 6-1 0 0,-8 19 584 0 0,-2 4 558 0 0,12-24-854 0 0,1 0 0 0 0,0 0 0 0 0,-4 15 1 0 0,0 0-19 0 0,7-21-268 0 0,1 0 0 0 0,-1 1 0 0 0,1 0 0 0 0,1-1 0 0 0,-1 1 0 0 0,1 0 0 0 0,0 0 0 0 0,1 10 0 0 0,0-17-111 0 0,0 1 0 0 0,0-1 0 0 0,0 0 0 0 0,0 1-1 0 0,0-1 1 0 0,0 0 0 0 0,0 1 0 0 0,1-1 0 0 0,-1 0-1 0 0,0 1 1 0 0,0-1 0 0 0,0 0 0 0 0,1 1 0 0 0,-1-1 0 0 0,0 0-1 0 0,0 1 1 0 0,1-1 0 0 0,-1 0 0 0 0,0 0 0 0 0,1 1 0 0 0,-1-1-1 0 0,0 0 1 0 0,1 0 0 0 0,-1 0 0 0 0,0 1 0 0 0,1-1-1 0 0,0 0 1 0 0,12 0-143 0 0,-9-1 46 0 0,-1 1 0 0 0,0-1 0 0 0,0 0 0 0 0,0-1 0 0 0,0 1 1 0 0,3-3-1 0 0,8-6-464 0 0,-3 1-832 0 0,23-14-1 0 0,-31 21 741 0 0,0 1 0 0 0,1-1-1 0 0,-1 0 1 0 0,1 1 0 0 0,0 0-1 0 0,-1 0 1 0 0,1 0 0 0 0,0 0-1 0 0,0 1 1 0 0,-1 0 0 0 0,8 0-1 0 0,-9 0 542 0 0,-1 0-1 0 0,0 0 0 0 0,0 0 1 0 0,1 1-1 0 0,-1-1 0 0 0,0 1 1 0 0,0-1-1 0 0,0 1 0 0 0,1-1 1 0 0,-1 1-1 0 0,0 0 0 0 0,0-1 1 0 0,0 1-1 0 0,0 0 0 0 0,0 0 1 0 0,-1 0-1 0 0,1 0 0 0 0,0 0 1 0 0,0 0-1 0 0,0 0 0 0 0,-1 0 1 0 0,1 0-1 0 0,0 2 0 0 0,5 8-73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7687 0 0,'1'2'49'0'0,"-1"-1"-1"0"0,0 1 1 0 0,1 0-1 0 0,-1 0 0 0 0,0-1 1 0 0,0 1-1 0 0,0 0 1 0 0,0 0-1 0 0,-1-1 1 0 0,1 1-1 0 0,0 0 0 0 0,-1-1 1 0 0,1 1-1 0 0,-1 0 1 0 0,0-1-1 0 0,0 3 0 0 0,-5 16 799 0 0,1 2 873 0 0,4-18-1458 0 0,0 0 0 0 0,0 0 0 0 0,1 0 1 0 0,-1-1-1 0 0,1 6 0 0 0,0 10 114 0 0,-1-15-325 0 0,1 0 0 0 0,0 0 0 0 0,0 0 1 0 0,1 0-1 0 0,-1 0 0 0 0,1 1 0 0 0,1 4 0 0 0,2 0-53 0 0,-3-4 21 0 0,1 0 0 0 0,0 0 0 0 0,0 0 0 0 0,0 0-1 0 0,5 7 1 0 0,-6-11-35 0 0,0 0-1 0 0,0 0 1 0 0,0 0-1 0 0,1 0 1 0 0,-1 0-1 0 0,0 0 1 0 0,0 0-1 0 0,1 0 1 0 0,-1 0-1 0 0,0-1 1 0 0,1 1-1 0 0,-1 0 1 0 0,1-1-1 0 0,-1 0 1 0 0,1 1-1 0 0,-1-1 1 0 0,1 0-1 0 0,0 1 1 0 0,-1-1-1 0 0,1 0 1 0 0,-1 0-1 0 0,1 0 0 0 0,2-1 1 0 0,3-1-382 0 0,0 0 1 0 0,0 0-1 0 0,0-1 0 0 0,-1 1 1 0 0,1-2-1 0 0,-1 1 0 0 0,0-1 0 0 0,8-6 1 0 0,25-12-3524 0 0,-28 15 2217 0 0,5-1-1240 0 0,-7 8 2405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64 7455 0 0,'-1'7'416'0'0,"-1"1"-1"0"0,0-1 0 0 0,0 1 0 0 0,0-1 1 0 0,-1 0-1 0 0,0 0 0 0 0,-1 0 0 0 0,-5 9 1 0 0,-10 26 1909 0 0,18-40-2276 0 0,0 0 0 0 0,0 0-1 0 0,1-1 1 0 0,-1 1 0 0 0,1 0 0 0 0,-1 0 0 0 0,1 0-1 0 0,0-1 1 0 0,0 5 0 0 0,18-19 24 0 0,-6 2-392 0 0,0 0 0 0 0,-2-2 0 0 0,1 1 0 0 0,-1-1 0 0 0,13-25 0 0 0,-4 9-151 0 0,-6 5-531 0 0,-11 19 763 0 0,0 1 1 0 0,1-1-1 0 0,-1 1 0 0 0,1-1 0 0 0,4-3 0 0 0,-2 3-24 0 0,-4 3-22 0 0,-2 4 52 0 0,-4 7 206 0 0,-55 119 5242 0 0,36-76-3401 0 0,24-50-1770 0 0,-1-1 0 0 0,0 0 0 0 0,1 0 0 0 0,0 1 1 0 0,-1-1-1 0 0,1 1 0 0 0,0-1 0 0 0,-1 0 0 0 0,1 1 0 0 0,0-1 0 0 0,0 0 1 0 0,0 1-1 0 0,1 1 0 0 0,-1-1 52 0 0,3-3-90 0 0,-1-1 0 0 0,1 1 0 0 0,0 0-1 0 0,-1-1 1 0 0,1 1 0 0 0,-1-1 0 0 0,0 0-1 0 0,1 0 1 0 0,-1 0 0 0 0,0 0 0 0 0,0 0-1 0 0,3-4 1 0 0,-3 3 1 0 0,44-52-284 0 0,3 5-1034 0 0,-39 36 789 0 0,-9 12 381 0 0,-1 1-1 0 0,1-1 1 0 0,0 1 0 0 0,0 0-1 0 0,-1-1 1 0 0,1 1 0 0 0,0 0-1 0 0,1 0 1 0 0,-1-1 0 0 0,0 1 0 0 0,0 0-1 0 0,0 0 1 0 0,1 0 0 0 0,-1 0-1 0 0,0 0 1 0 0,1 1 0 0 0,-1-1-1 0 0,2 0 1 0 0,-2 14 25 0 0,-1-11 201 0 0,0 1 0 0 0,0-1 0 0 0,0 1 0 0 0,0-1 0 0 0,-1 1 0 0 0,1-1 0 0 0,-1 1 0 0 0,1-1 0 0 0,-1 1 0 0 0,0-1 0 0 0,0 0 0 0 0,0 1 0 0 0,-3 3 0 0 0,-4 12 586 0 0,7-14-473 0 0,-1-1 0 0 0,1 1 0 0 0,-1-1 0 0 0,-5 6 0 0 0,-5 12 678 0 0,-6 5 281 0 0,14-23-890 0 0,6-7-116 0 0,2-4-312 0 0,-3 8 127 0 0,-1-1 0 0 0,0 0 0 0 0,1 0 0 0 0,-1 1 0 0 0,0-1 0 0 0,1 0 0 0 0,-1 0 0 0 0,1 1 0 0 0,-1-1 0 0 0,1 1 0 0 0,0-1 0 0 0,-1 0 0 0 0,2 0 0 0 0,13-13-1789 0 0,0 4-550 0 0,0 2 993 0 0,-15 8 1363 0 0,1 0 0 0 0,-1-1 1 0 0,0 1-1 0 0,1 0 0 0 0,-1 0 0 0 0,0 0 0 0 0,1 0 0 0 0,-1-1 1 0 0,0 1-1 0 0,0 0 0 0 0,1 0 0 0 0,-1-1 0 0 0,0 1 0 0 0,0 0 0 0 0,1-1 1 0 0,-1 1-1 0 0,0 0 0 0 0,0-1 0 0 0,0 1 0 0 0,0 0 0 0 0,1-1 1 0 0,-1 1-1 0 0,0 0 0 0 0,0-1 0 0 0,0 1 0 0 0,0 0 0 0 0,0-1 1 0 0,0 1-1 0 0,0 0 0 0 0,0-1 0 0 0,0 1 0 0 0,0-1 0 0 0,3 2 126 0 0,-1-1 595 0 0,-4 5-462 0 0,0-3-94 0 0,1-1-50 0 0,0 1 1 0 0,0-1-1 0 0,0 0 0 0 0,0 1 0 0 0,0-1 0 0 0,1 1 0 0 0,-1-1 0 0 0,0 1 0 0 0,1 0 0 0 0,-1-1 0 0 0,0 3 0 0 0,-6 12 549 0 0,5-15-570 0 0,1 1-1 0 0,0 0 1 0 0,0-1 0 0 0,1 1-1 0 0,-1 0 1 0 0,0 0 0 0 0,0-1-1 0 0,0 4 1 0 0,-4 7 376 0 0,4-12-424 0 0,1 1-1 0 0,-1 0 0 0 0,1-1 0 0 0,-1 1 0 0 0,1 0 1 0 0,0 0-1 0 0,-1-1 0 0 0,1 1 0 0 0,0 0 0 0 0,0 0 1 0 0,0 0-1 0 0,-1-1 0 0 0,1 1 0 0 0,0 0 0 0 0,0 0 1 0 0,0 0-1 0 0,0 1 0 0 0,-2 8 114 0 0,3-9-143 0 0,-1-1 1 0 0,1 1-1 0 0,-1 0 1 0 0,1-1-1 0 0,0 1 1 0 0,-1-1-1 0 0,1 1 1 0 0,-1-1-1 0 0,1 1 1 0 0,0-1-1 0 0,-1 1 1 0 0,1-1-1 0 0,0 0 1 0 0,0 1-1 0 0,-1-1 1 0 0,1 0-1 0 0,0 1 1 0 0,0-1-1 0 0,0 0 1 0 0,0 0-1 0 0,-1 0 1 0 0,1 0-1 0 0,0 0 1 0 0,0 0-1 0 0,0 0 1 0 0,-1 0 0 0 0,1 0-1 0 0,0 0 1 0 0,0-1-1 0 0,1 1 1 0 0,-1-1-2 0 0,1 1 1 0 0,-1-1 0 0 0,1 0 0 0 0,-1 1 0 0 0,0-1 0 0 0,0 0 0 0 0,1 0 0 0 0,-1 0-1 0 0,2-2 1 0 0,-2 2-23 0 0,0 0-1 0 0,0 0 1 0 0,0 0-1 0 0,0 0 1 0 0,0 0-1 0 0,0 0 1 0 0,0 0-1 0 0,1 0 1 0 0,-1 1-1 0 0,0-1 1 0 0,1 0-1 0 0,1 0 1 0 0,11-6-393 0 0,43-41-2576 0 0,-53 45 2598 0 0,-1 0 1 0 0,1 0-1 0 0,0 0 1 0 0,8-3-1 0 0,5-4-1517 0 0,-16 9 1675 0 0,0 0-1 0 0,1 1 0 0 0,-1-1 1 0 0,0 1-1 0 0,1-1 0 0 0,-1 1 1 0 0,0-1-1 0 0,1 1 0 0 0,-1 0 1 0 0,1 0-1 0 0,-1 0 0 0 0,0 0 1 0 0,1 0-1 0 0,-1 0 0 0 0,2 0 1 0 0,2 7-2932 0 0,-5-7 3171 0 0,0 1 0 0 0,1-1 0 0 0,-1 0 0 0 0,0 1-1 0 0,0-1 1 0 0,1 1 0 0 0,-1-1 0 0 0,0 0 0 0 0,0 1 0 0 0,1-1 0 0 0,-1 1-1 0 0,0-1 1 0 0,0 1 0 0 0,0-1 0 0 0,0 1 0 0 0,0-1 0 0 0,0 0 0 0 0,0 1-1 0 0,0-1 1 0 0,0 1 0 0 0,0-1 0 0 0,0 1 0 0 0,0-1 0 0 0,0 1 0 0 0,0 0-1 0 0,-3 12 959 0 0,2-9-306 0 0,0-1 1 0 0,0 0-1 0 0,0 0 0 0 0,0 1 1 0 0,0-1-1 0 0,-2 3 0 0 0,-3 6 1487 0 0,4-9-1467 0 0,0 1-1 0 0,0 0 1 0 0,-1-1-1 0 0,-4 6 1 0 0,-11 22 1973 0 0,18-31-2609 0 0,-1 1 0 0 0,0-1 0 0 0,1 1 0 0 0,-1-1 0 0 0,1 1 0 0 0,-1-1 0 0 0,1 1 0 0 0,0 0 0 0 0,-1-1 0 0 0,1 1 0 0 0,-1 0 0 0 0,1-1 0 0 0,0 1-1 0 0,0 0 1 0 0,-1 0 0 0 0,1-1 0 0 0,0 1 0 0 0,0 1 0 0 0,0-2-30 0 0,1 0 0 0 0,-1 0 0 0 0,1 0 0 0 0,-1 1 0 0 0,1-1 0 0 0,-1 0 0 0 0,0 0 0 0 0,1 0 0 0 0,-1 0 0 0 0,1 0 0 0 0,-1 0 0 0 0,1 0 0 0 0,-1-1 0 0 0,1 1 0 0 0,-1 0 0 0 0,0 0 0 0 0,1 0 0 0 0,-1 0 0 0 0,1 0 0 0 0,-1-1 0 0 0,1 1 0 0 0,28-15-487 0 0,-23 11 91 0 0,-1 0 1 0 0,0 0-1 0 0,6-6 1 0 0,-8 6-94 0 0,1 1 0 0 0,-1 0 0 0 0,1 0 0 0 0,-1 0 0 0 0,1 0 0 0 0,0 0 1 0 0,7-2-1 0 0,-5 2 12 0 0,-4 2-1078 0 0,-2 1 1289 0 0,0 0-1 0 0,1 0 1 0 0,-1 0-1 0 0,0 0 0 0 0,1 0 1 0 0,-1 0-1 0 0,0-1 1 0 0,1 1-1 0 0,-1 0 0 0 0,1 0 1 0 0,-1 0-1 0 0,0 0 1 0 0,1 1-1 0 0,-1-1 0 0 0,0 0 1 0 0,1 0-1 0 0,1 14-564 0 0,-3-12 1507 0 0,1 1 0 0 0,-1 0-1 0 0,1-1 1 0 0,-1 1 0 0 0,0-1-1 0 0,0 1 1 0 0,0-1 0 0 0,-2 4-1 0 0,1-4-401 0 0,1 0-1 0 0,0 0 0 0 0,0 1 0 0 0,0-1 1 0 0,1 0-1 0 0,-1 0 0 0 0,1 1 0 0 0,-1 3 1573 0 0,-13-14-5944 0 0,-13-6 3484 0 0,10 12-293 0 0,-7 7-4756 0 0,23-4 5070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6215 0 0,'-5'7'646'0'0,"2"-4"-624"0"0,1-2 37 0 0,0 1 1 0 0,0 0 0 0 0,0-1 0 0 0,1 1 0 0 0,-1 0-1 0 0,1 0 1 0 0,-1 0 0 0 0,-1 3 0 0 0,2-3 67 0 0,0-1-1 0 0,0 1 1 0 0,0-1 0 0 0,-1 1 0 0 0,1-1 0 0 0,-1 0 0 0 0,1 1 0 0 0,-1-1 0 0 0,1 0 0 0 0,-3 1-1 0 0,-10 10 715 0 0,10-9-750 0 0,1 1 1 0 0,0-1-1 0 0,-1 0 1 0 0,1 0-1 0 0,-1 0 1 0 0,0 0-1 0 0,0-1 1 0 0,0 1-1 0 0,0-1 1 0 0,-6 2-1 0 0,7-4 168 0 0,2 1-513 0 0,1-1 0 0 0,-1 1 0 0 0,0-1 0 0 0,0 0 0 0 0,0 0 0 0 0,1 0 0 0 0,-1 1 0 0 0,0-1 0 0 0,0 0 0 0 0,0 0 0 0 0,1 0 0 0 0,-1 0 0 0 0,0 0 0 0 0,0-1 0 0 0,0 1-1 0 0,1 0 1 0 0,-1 0 0 0 0,0 0 0 0 0,0-1 0 0 0,1 1 0 0 0,-1 0 0 0 0,0-1 0 0 0,0 1 0 0 0,1-1 0 0 0,-1 1 0 0 0,0 0 0 0 0,1-1 0 0 0,-1 0 0 0 0,1 1 0 0 0,-1-1 0 0 0,1 1 0 0 0,-1-1-1 0 0,1 0 1 0 0,-1 1 0 0 0,1-1 0 0 0,-1 0 0 0 0,1 0 0 0 0,-1-1 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8495 0 0,'-4'6'187'0'0,"1"0"0"0"0,-1-1 0 0 0,0 0 0 0 0,-6 7 0 0 0,5-7 1 0 0,0 0-1 0 0,1 1 0 0 0,-7 11 0 0 0,-11 16 1468 0 0,-1 3-366 0 0,8-14-1032 0 0,12-20-204 0 0,1 1-1 0 0,-1 0 1 0 0,1 1 0 0 0,0-1 0 0 0,1 0-1 0 0,-1 0 1 0 0,-1 5 0 0 0,-3 2 218 0 0,6-9-260 0 0,-1-1 0 0 0,1 0 0 0 0,0 0 0 0 0,-1 1-1 0 0,1-1 1 0 0,0 0 0 0 0,0 0 0 0 0,-1 1 0 0 0,1-1-1 0 0,0 0 1 0 0,0 1 0 0 0,-1-1 0 0 0,1 0 0 0 0,0 1-1 0 0,0-1 1 0 0,0 0 0 0 0,0 1 0 0 0,0-1 0 0 0,0 1-1 0 0,-1-1 1 0 0,1 0 0 0 0,0 1 0 0 0,0-1 0 0 0,0 1-1 0 0,0-1 1 0 0,0 0 0 0 0,1 1 0 0 0,-1-1-1 0 0,0 1 1 0 0,0-1 0 0 0,0 0 0 0 0,0 1 0 0 0,0-1-1 0 0,0 0 1 0 0,1 1 0 0 0,-1-1 0 0 0,0 0 0 0 0,0 1-1 0 0,0-1 1 0 0,1 0 0 0 0,-1 1 0 0 0,0-1 0 0 0,1 0-1 0 0,-1 0 1 0 0,0 1 0 0 0,1-1 0 0 0,-1 0 0 0 0,0 0-1 0 0,1 1 1 0 0,-1-1 0 0 0,0 0 0 0 0,1 0 0 0 0,-1 0-1 0 0,0 0 1 0 0,1 0 0 0 0,18-8 97 0 0,-17 7-128 0 0,1-1 1 0 0,-1 1-1 0 0,0-1 0 0 0,-1 0 1 0 0,1 1-1 0 0,0-1 0 0 0,0 0 1 0 0,-1 0-1 0 0,2-2 0 0 0,9-10-135 0 0,72-72-4290 0 0,-79 81 3283 0 0,-1 0 1 0 0,0-1 0 0 0,5-6-1 0 0,8-10-2646 0 0,-3 9 2800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76 9583 0 0,'-1'3'116'0'0,"-1"1"-1"0"0,0-1 1 0 0,0 0-1 0 0,0 0 1 0 0,-1 0-1 0 0,1 0 1 0 0,-1 0-1 0 0,-5 4 1 0 0,-9 12 283 0 0,0-2 277 0 0,15-15-537 0 0,-1 1 1 0 0,0-1-1 0 0,1 1 0 0 0,0 0 1 0 0,-1 0-1 0 0,-1 4 1 0 0,3-7-111 0 0,1 1 1 0 0,0-1-1 0 0,-1 1 0 0 0,1-1 1 0 0,-1 1-1 0 0,1-1 1 0 0,0 1-1 0 0,-1-1 0 0 0,1 1 1 0 0,-1-1-1 0 0,1 0 0 0 0,-1 1 1 0 0,0-1-1 0 0,1 0 0 0 0,-1 1 1 0 0,0-2 190 0 0,7-3-253 0 0,8-6-516 0 0,1 0 0 0 0,-2-1-1 0 0,0-1 1 0 0,13-14 0 0 0,19-16-3114 0 0,-21 16 186 0 0,-9 7 1191 0 0,-1 6 1606 0 0</inkml:trace>
  <inkml:trace contextRef="#ctx0" brushRef="#br0" timeOffset="1">189 15 5407 0 0,'-6'12'571'0'0,"0"-1"0"0"0,-1 0 0 0 0,-1 0 0 0 0,1 0-1 0 0,-15 15 1 0 0,8-11 1312 0 0,-11 19 0 0 0,7-13-846 0 0,15-18-867 0 0,0 0 1 0 0,0 1-1 0 0,0-1 0 0 0,0 0 1 0 0,1 1-1 0 0,-4 6 0 0 0,-5 6 186 0 0,11-16-353 0 0,0 0-1 0 0,0 0 1 0 0,0 0-1 0 0,0 0 1 0 0,0 0 0 0 0,0 0-1 0 0,0 0 1 0 0,0 0-1 0 0,0 0 1 0 0,0 0-1 0 0,0 0 1 0 0,1 0-1 0 0,-1 0 1 0 0,0 0 0 0 0,0 0-1 0 0,0 0 1 0 0,0 0-1 0 0,0 0 1 0 0,0 0-1 0 0,0 0 1 0 0,0 0-1 0 0,0 0 1 0 0,0 0 0 0 0,0 0-1 0 0,0 0 1 0 0,0 1-1 0 0,0-1 1 0 0,0 0-1 0 0,0 0 1 0 0,1 0-1 0 0,-1 0 1 0 0,0 0 0 0 0,0 0-1 0 0,0 0 1 0 0,0 0-1 0 0,0 0 1 0 0,0 0-1 0 0,0 0 1 0 0,0 1-1 0 0,0-1 1 0 0,0 0 0 0 0,0 0-1 0 0,0 0 1 0 0,0 0-1 0 0,0 0 1 0 0,0 0-1 0 0,0 0 1 0 0,-1 0-1 0 0,1 0 1 0 0,0 0 0 0 0,0 0-1 0 0,0 0 1 0 0,0 1-1 0 0,0-1 1 0 0,0 0-1 0 0,0 0 1 0 0,0 0-1 0 0,0 0 1 0 0,0 0 0 0 0,0 0-1 0 0,0 0 1 0 0,0 0-1 0 0,5-1-61 0 0,0-1-110 0 0,-1 0 0 0 0,1-1 0 0 0,-1 1 0 0 0,0-1 0 0 0,1 0 0 0 0,-1 0 0 0 0,-1-1 0 0 0,5-4 0 0 0,12-9-1442 0 0,25-29-4761 0 0,-34 35 4586 0 0,4-3-1195 0 0,-5 10 2430 0 0</inkml:trace>
  <inkml:trace contextRef="#ctx0" brushRef="#br0" timeOffset="2">135 235 9271 0 0,'-2'5'141'0'0,"0"1"-1"0"0,0-1 1 0 0,0 0-1 0 0,-1 0 1 0 0,0 0-1 0 0,-3 5 1 0 0,-9 15 333 0 0,5-11 201 0 0,9-12-596 0 0,0-1 1 0 0,0 0-1 0 0,0 1 0 0 0,0-1 1 0 0,0 0-1 0 0,0 1 0 0 0,0-1 1 0 0,1 1-1 0 0,-1-1 0 0 0,0 1 1 0 0,1-1-1 0 0,-1 4 0 0 0,1-4-1 0 0,12-3-1838 0 0,3-9-828 0 0,-11 8 1532 0 0,0 1 0 0 0,-1-1 0 0 0,1 0 1 0 0,4-5-1 0 0,0 2-683 0 0,4 0 1071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6911 0 0,'0'0'528'0'0,"0"-1"-341"0"0,12-20 1804 0 0,-9 17-1657 0 0,-1-1 1 0 0,0 1-1 0 0,0 0 1 0 0,0-1-1 0 0,1-5 0 0 0,-2 7-188 0 0,0 0 0 0 0,1-1 1 0 0,-1 1-1 0 0,1 0 0 0 0,-1 0 0 0 0,1 0 0 0 0,0 0 0 0 0,0 0 0 0 0,1 0 0 0 0,-1 1 0 0 0,0-1 0 0 0,1 1 0 0 0,0-1 0 0 0,3-1 0 0 0,-4 2-170 0 0,-1 1-1 0 0,1 0 1 0 0,0 0 0 0 0,0 0-1 0 0,1 1 1 0 0,-1-1-1 0 0,0 0 1 0 0,0 1 0 0 0,0-1-1 0 0,4 1 1 0 0,-5 0-261 0 0,1 0 0 0 0,0 0 0 0 0,0 0 0 0 0,0 0 0 0 0,0 1 0 0 0,0-1 0 0 0,0 1 0 0 0,-1-1 0 0 0,1 1 0 0 0,0 0 1 0 0,0 0-1 0 0,-1 0 0 0 0,3 1 0 0 0,27 11-8187 0 0,-22-9 7858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7167 0 0,'0'0'555'0'0,"14"2"218"0"0,-1-3-436 0 0,-10 1-298 0 0,-1 0 0 0 0,1 0 1 0 0,-1 0-1 0 0,0 0 0 0 0,1-1 1 0 0,-1 1-1 0 0,0-1 0 0 0,0 0 0 0 0,1 1 1 0 0,-1-1-1 0 0,3-2 0 0 0,-4 2 7 0 0,10 0 418 0 0,-11 0-371 0 0,-1 1 0 0 0,1 0 0 0 0,0 0 0 0 0,0-1 0 0 0,-1 1 1 0 0,1 0-1 0 0,0-1 0 0 0,0 1 0 0 0,0 0 0 0 0,0-1 0 0 0,-1 1 1 0 0,1-1-1 0 0,0 1 0 0 0,0 0 0 0 0,0-1 0 0 0,0 1 0 0 0,0 0 1 0 0,0-1-1 0 0,0 1 0 0 0,0-1 0 0 0,0 1 0 0 0,0 0 0 0 0,0-1 1 0 0,0 1-1 0 0,0-1 0 0 0,1 1 0 0 0,-1 0 0 0 0,0-1 0 0 0,0 1 0 0 0,0 0 1 0 0,0-1-1 0 0,1 0 0 0 0,5-14 450 0 0,1-1-272 0 0,-6 12-213 0 0,1 1 1 0 0,0-1 0 0 0,0 0-1 0 0,0 0 1 0 0,5-6 0 0 0,5-4 53 0 0,-9 9-71 0 0,1 0-1 0 0,0 0 0 0 0,0 1 1 0 0,5-6-1 0 0,31-29-241 0 0,-28 26-162 0 0,-10 10 219 0 0,1 1-1 0 0,-1-1 1 0 0,1 1-1 0 0,-1-1 1 0 0,5-2 0 0 0,-2 1-116 0 0,3-2-1156 0 0,-7 6 1406 0 0,-1 0 0 0 0,0 0 1 0 0,0 0-1 0 0,0 0 0 0 0,0 0 0 0 0,0 0 1 0 0,0 0-1 0 0,1 0 0 0 0,-1 0 0 0 0,0 1 1 0 0,0-1-1 0 0,0 0 0 0 0,0 0 0 0 0,0 0 1 0 0,0 0-1 0 0,1 0 0 0 0,-1 0 0 0 0,0 0 1 0 0,0 0-1 0 0,0 0 0 0 0,0 0 0 0 0,0 0 1 0 0,0 1-1 0 0,0-1 0 0 0,0 0 0 0 0,1 0 1 0 0,-1 0-1 0 0,0 0 0 0 0,0 0 0 0 0,0 0 1 0 0,0 0-1 0 0,0 1 0 0 0,0-1 0 0 0,0 0 1 0 0,0 0-1 0 0,0 0 0 0 0,0 0 0 0 0,0 0 1 0 0,0 1-1 0 0,0-1 0 0 0,0 0 0 0 0,0 0 1 0 0,0 0-1 0 0,0 0 0 0 0,0 0 0 0 0,0 0 1 0 0,0 1-1 0 0,0-1 0 0 0,0 0 0 0 0,0 0 1 0 0,-1 0-1 0 0,1 0 0 0 0,0 0 0 0 0,0 0 1 0 0,0 1-1 0 0,0-1 0 0 0,0 0 0 0 0,-2 7 10 0 0,-1 0 0 0 0,0 0 0 0 0,0 0 0 0 0,0-1 0 0 0,-1 1 0 0 0,-5 5 0 0 0,-2 3-5 0 0,7-8 61 0 0,-1 0-1 0 0,0-1 1 0 0,0 0-1 0 0,-10 8 0 0 0,-6 5 645 0 0,27-39-341 0 0,2 2-1957 0 0,-5 11 444 0 0,0 0 0 0 0,1 0 0 0 0,7-10 1 0 0,3-12-3637 0 0,-6 20 4230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6335 0 0,'0'0'486'0'0,"-10"-9"-3"0"0,4 4 3247 0 0,6 5-3670 0 0,0 0-1 0 0,-1 0 1 0 0,1 0 0 0 0,0 1-1 0 0,0-1 1 0 0,0 0-1 0 0,0 0 1 0 0,-1 0 0 0 0,1 0-1 0 0,0 0 1 0 0,0 0 0 0 0,0 0-1 0 0,0 1 1 0 0,0-1-1 0 0,0 0 1 0 0,-1 0 0 0 0,1 0-1 0 0,0 0 1 0 0,0 0 0 0 0,0 1-1 0 0,0-1 1 0 0,0 0 0 0 0,0 0-1 0 0,0 0 1 0 0,0 0-1 0 0,0 1 1 0 0,0-1 0 0 0,0 0-1 0 0,0 0 1 0 0,0 0 0 0 0,0 1-1 0 0,0-1 1 0 0,0 0-1 0 0,0 0 1 0 0,0 0 0 0 0,3 11 959 0 0,9 11-509 0 0,-10-19-357 0 0,5 8-34 0 0,1 0 0 0 0,1-1-1 0 0,17 19 1 0 0,-6-9-80 0 0,-10-9 21 0 0,-1-1 0 0 0,1-1 0 0 0,1 0 0 0 0,18 12 0 0 0,-17-13-75 0 0,6 2-169 0 0,21 11 0 0 0,-38-21-225 0 0,-2-2-850 0 0,0 1 1075 0 0,1-1 0 0 0,-1 1-1 0 0,0 0 1 0 0,0 0 0 0 0,0 1-1 0 0,0-1 1 0 0,-2-2-1 0 0,-15-10-1311 0 0,-47-34-1416 0 0,46 34 2636 0 0,15 10 450 0 0,0 0 1 0 0,1 0-1 0 0,-2 0 1 0 0,1 1-1 0 0,0 0 1 0 0,-1 0-1 0 0,1 0 1 0 0,-1 0-1 0 0,1 0 1 0 0,-1 1-1 0 0,-8-1 1 0 0,12 2 139 0 0,-1 1 85 0 0,-1 1-20 0 0,4 2-422 0 0,1-1 1 0 0,-1 0-1 0 0,1 0 0 0 0,0 0 1 0 0,0 0-1 0 0,0 0 1 0 0,1 0-1 0 0,-1-1 1 0 0,1 1-1 0 0,-1-1 0 0 0,1 0 1 0 0,0 0-1 0 0,0 0 1 0 0,0 0-1 0 0,0 0 1 0 0,0 0-1 0 0,6 1 0 0 0,3 2-1765 0 0,-1-1 0 0 0,1-1 0 0 0,23 5 0 0 0,-21-4 229 0 0,2 4 975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8839 0 0,'1'1'128'0'0,"-1"0"0"0"0,1 0 0 0 0,-1 0 0 0 0,0 0 0 0 0,0 0 0 0 0,1 0 0 0 0,-1 0 0 0 0,0 0 0 0 0,0 0 0 0 0,0 0-1 0 0,0 0 1 0 0,0 0 0 0 0,0 0 0 0 0,-1 0 0 0 0,1 0 0 0 0,0 0 0 0 0,0 0 0 0 0,-1 0 0 0 0,0 1 0 0 0,1-1 16 0 0,0 0 1 0 0,-1 0-1 0 0,1 0 0 0 0,0 0 1 0 0,-1 0-1 0 0,1 0 1 0 0,0 0-1 0 0,0 0 0 0 0,0 0 1 0 0,0 0-1 0 0,0 0 0 0 0,0 0 1 0 0,1 2-1 0 0,-1-2 259 0 0,1 0-255 0 0,0-1-147 0 0,0 0 0 0 0,-1 0 0 0 0,1 1 1 0 0,0-1-1 0 0,0 0 0 0 0,-1 0 0 0 0,1 0 0 0 0,0 0 0 0 0,0 0 0 0 0,-1-1 0 0 0,1 1 1 0 0,0 0-1 0 0,0 0 0 0 0,-1 0 0 0 0,1-1 0 0 0,0 1 0 0 0,-1 0 0 0 0,1-1 1 0 0,0 1-1 0 0,-1 0 0 0 0,1-1 0 0 0,-1 1 0 0 0,1-1 0 0 0,-1 1 0 0 0,1-1 1 0 0,0 0-1 0 0,0 0-3 0 0,23-28 2 0 0,-20 26 11 0 0,0 0-1 0 0,0-1 0 0 0,-1 1 0 0 0,1-1 1 0 0,-1 0-1 0 0,5-6 0 0 0,-4 4-57 0 0,0 1 0 0 0,1 0 0 0 0,9-9 0 0 0,3-2-91 0 0,-12 11-296 0 0,0 0 1 0 0,0 0 0 0 0,1 1 0 0 0,0 0 0 0 0,0 0 0 0 0,0 1-1 0 0,0-1 1 0 0,13-4 0 0 0,-23 21-2264 0 0,3-10 2776 0 0,-1-1 0 0 0,1 1 1 0 0,0-1-1 0 0,-1 1 0 0 0,1-1 0 0 0,-1 0 1 0 0,0 0-1 0 0,0 0 0 0 0,0 0 0 0 0,0 0 1 0 0,-3 2-1 0 0,-13 15 852 0 0,3-1-25 0 0,0-1-1 0 0,-2 0 0 0 0,0 0 1 0 0,-1-2-1 0 0,-30 20 0 0 0,47-34-721 0 0,-5-4-216 0 0,7-1-337 0 0,0 1-1 0 0,0-1 1 0 0,0 0 0 0 0,1 0-1 0 0,0 1 1 0 0,0-1-1 0 0,0 1 1 0 0,3-5-1 0 0,14-12-9354 0 0,-13 14 8693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7223 0 0,'-3'5'640'0'0,"-3"-3"-512"0"0,-3-1-128 0 0,1 1 0 0 0,0-1 0 0 0,0 0-112 0 0,-2-2 16 0 0,1 0 8 0 0,0 0-448 0 0,-1 0-88 0 0,-1 0-16 0 0,2 0-8 0 0,1 1-424 0 0,-2 0-80 0 0,-2-1-24 0 0,1 1 0 0 0,3 1 944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1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129 396 7455 0 0,'-1'1'81'0'0,"-1"1"-1"0"0,0-1 0 0 0,0 0 1 0 0,0-1-1 0 0,0 1 0 0 0,0 0 1 0 0,1 0-1 0 0,-1-1 0 0 0,-1 1 1 0 0,1-1-1 0 0,0 0 0 0 0,0 1 1 0 0,0-1-1 0 0,0 0 0 0 0,0 0 1 0 0,0-1-1 0 0,0 1 0 0 0,0 0 1 0 0,-3-2-1 0 0,0 2 140 0 0,1-2 0 0 0,-1 1 0 0 0,1-1 1 0 0,0 1-1 0 0,0-1 0 0 0,0 0 0 0 0,0 0 0 0 0,-5-4 0 0 0,7 4-202 0 0,0 0-1 0 0,1 0 1 0 0,-1 0-1 0 0,1 0 1 0 0,0 0-1 0 0,-1 0 1 0 0,1 0-1 0 0,0 0 1 0 0,0 0-1 0 0,0-1 1 0 0,1 1-1 0 0,-1 0 0 0 0,1-1 1 0 0,-1 1-1 0 0,1-1 1 0 0,0 1-1 0 0,-1-4 1 0 0,2-6-186 0 0,-1 0 0 0 0,4-16 1 0 0,-2 13-243 0 0,2-8-439 0 0,0 0 1 0 0,2 0-1 0 0,0 1 1 0 0,10-23-1 0 0,-6 6-4278 0 0,-5 28 4523 0 0</inkml:trace>
  <inkml:trace contextRef="#ctx0" brushRef="#br0" timeOffset="1">71 1 6391 0 0,'0'0'492'0'0,"-1"0"-322"0"0,-2 1-72 0 0,-1 0 330 0 0,1 0 0 0 0,-1 1-1 0 0,1-1 1 0 0,-1 1 0 0 0,1 0-1 0 0,-6 4 1 0 0,-3 2 578 0 0,-1 4 229 0 0,7-4-846 0 0,5-7-352 0 0,0 0 0 0 0,1 0 0 0 0,-1 0-1 0 0,1 1 1 0 0,-1-1 0 0 0,1 0-1 0 0,-1 0 1 0 0,1 1 0 0 0,0-1 0 0 0,0 0-1 0 0,-1 0 1 0 0,1 1 0 0 0,0-1 0 0 0,0 0-1 0 0,0 0 1 0 0,1 2 0 0 0,-1-1-24 0 0,0 1 1 0 0,0-1-1 0 0,1 0 1 0 0,-1 0-1 0 0,1 1 0 0 0,0-1 1 0 0,0 0-1 0 0,1 3 1 0 0,2 1-194 0 0,1 0 1 0 0,0 1 0 0 0,0-2 0 0 0,1 1 0 0 0,0-1 0 0 0,0 1-1 0 0,0-2 1 0 0,1 1 0 0 0,-1-1 0 0 0,10 5 0 0 0,-8-6-780 0 0,-1 0 0 0 0,1 0 0 0 0,0-1 0 0 0,0 0 0 0 0,0-1 0 0 0,0 0 1 0 0,0 0-1 0 0,0 0 0 0 0,0-1 0 0 0,8-1 0 0 0,-3 0 420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94 527 6679 0 0,'-3'3'247'0'0,"0"-1"-1"0"0,-1 1 0 0 0,1-1 0 0 0,-1 0 0 0 0,1 1 1 0 0,-1-2-1 0 0,0 1 0 0 0,0 0 0 0 0,0-1 1 0 0,0 0-1 0 0,0 1 0 0 0,0-2 0 0 0,0 1 0 0 0,-1 0 1 0 0,1-1-1 0 0,0 0 0 0 0,-9 0 0 0 0,22-18 961 0 0,-5 13-1181 0 0,0 0-1 0 0,0 1 1 0 0,8-7 0 0 0,2-2-112 0 0,-2 2 60 0 0,0 0 0 0 0,14-8 0 0 0,16-14-181 0 0,-41 33 160 0 0,-1-1 1 0 0,0 1-1 0 0,1-1 1 0 0,-1 1-1 0 0,0-1 0 0 0,1 1 1 0 0,-1-1-1 0 0,1 1 1 0 0,-1 0-1 0 0,1-1 0 0 0,-1 1 1 0 0,1 0-1 0 0,-1-1 1 0 0,1 1-1 0 0,0 0 0 0 0,-1 0 1 0 0,1 0-1 0 0,-1 0 1 0 0,1-1-1 0 0,-1 1 0 0 0,1 0 1 0 0,1 0-1 0 0,-2 1 27 0 0,-1 0-1 0 0,1-1 1 0 0,0 1 0 0 0,-1 0-1 0 0,1-1 1 0 0,0 1 0 0 0,-1 0-1 0 0,1-1 1 0 0,-1 1 0 0 0,1-1-1 0 0,-1 1 1 0 0,1 0 0 0 0,-1-1-1 0 0,1 0 1 0 0,-1 1-1 0 0,0-1 1 0 0,1 1 0 0 0,-2 0-1 0 0,-40 40 1055 0 0,-14 8 740 0 0,39-34-1158 0 0,13-12-421 0 0,1 1 0 0 0,-1-1 1 0 0,0 0-1 0 0,-8 5 0 0 0,10-8-141 0 0,1 1 0 0 0,0 0 0 0 0,0-1 0 0 0,0 1 0 0 0,0-1 0 0 0,1 1 0 0 0,-1 0 0 0 0,0 0 0 0 0,0-1 0 0 0,0 1 0 0 0,0 0 0 0 0,1 0 0 0 0,-1 0 0 0 0,0 0 0 0 0,1 0 0 0 0,-1 0 0 0 0,0 1 0 0 0,1-2-45 0 0,0 0 0 0 0,0 1 0 0 0,0-1-1 0 0,0 0 1 0 0,0 0 0 0 0,0 0 0 0 0,0 0 0 0 0,0 0-1 0 0,0 0 1 0 0,1 1 0 0 0,-1-1 0 0 0,0 0-1 0 0,0 0 1 0 0,0 0 0 0 0,0 0 0 0 0,0 0 0 0 0,0 0-1 0 0,0 0 1 0 0,0 1 0 0 0,0-1 0 0 0,0 0-1 0 0,0 0 1 0 0,1 0 0 0 0,-1 0 0 0 0,0 0 0 0 0,0 0-1 0 0,0 0 1 0 0,0 0 0 0 0,0 0 0 0 0,0 0-1 0 0,0 0 1 0 0,1 0 0 0 0,-1 0 0 0 0,0 0-1 0 0,0 0 1 0 0,0 0 0 0 0,0 0 0 0 0,0 0 0 0 0,0 0-1 0 0,1 0 1 0 0,-1 0 0 0 0,0 0 0 0 0,13-4 1 0 0,14-7-10 0 0,-21 9 0 0 0,1 0 0 0 0,-1-1 0 0 0,8-4 0 0 0,15-9-33 0 0,-17 10 23 0 0,0-1 0 0 0,12-9-1 0 0,5-5-146 0 0,-17 13-217 0 0,20-17 1 0 0,17-13-755 0 0,-48 37 1105 0 0,-1 1-1 0 0,1-1 0 0 0,0 1 0 0 0,-1-1 0 0 0,1 1 1 0 0,0 0-1 0 0,0-1 0 0 0,0 1 0 0 0,-1 0 1 0 0,1-1-1 0 0,0 1 0 0 0,0 0 0 0 0,0 0 1 0 0,0 0-1 0 0,0 0 0 0 0,1 0 0 0 0,-1 0-90 0 0,-1 1-1 0 0,0 0 105 0 0,0 0 1 0 0,0 1-1 0 0,-1-1 1 0 0,1 0 0 0 0,0 0-1 0 0,-1 0 1 0 0,1 0-1 0 0,-1 0 1 0 0,0 2-1 0 0,-11 9 382 0 0,1 0-1 0 0,-21 15 1 0 0,31-27-339 0 0,1 1 0 0 0,-1-1 0 0 0,1 0 0 0 0,-1 1 0 0 0,1-1 0 0 0,-1 0-1 0 0,1 1 1 0 0,-1-1 0 0 0,1 0 0 0 0,-1 0 0 0 0,0 1 0 0 0,1-1 0 0 0,-1 0 0 0 0,1 0 0 0 0,-1 0 0 0 0,0 0 0 0 0,0 0 0 0 0,1 0-9 0 0,0 0 0 0 0,0 0 0 0 0,-1 0 0 0 0,1-1 0 0 0,0 1 0 0 0,0 0 1 0 0,0 0-1 0 0,0 0 0 0 0,0-1 0 0 0,-1 1 0 0 0,1 0 0 0 0,0 0 0 0 0,0-1 0 0 0,0 1 0 0 0,0 0 1 0 0,0 0-1 0 0,0 0 0 0 0,0-1 0 0 0,0 1 0 0 0,0 0 0 0 0,0 0 0 0 0,0-1 0 0 0,0 1 1 0 0,0 0-1 0 0,0 0 0 0 0,0-1 0 0 0,0 1 0 0 0,1 0 0 0 0,7-21 345 0 0,-3 13-369 0 0,2-2 0 0 0,0-1 0 0 0,0 1 0 0 0,14-14 0 0 0,7-8 2 0 0,-20 23-32 0 0,-1 0-1 0 0,1 1 0 0 0,10-8 0 0 0,14-11-148 0 0,24-17-318 0 0,-27 26-376 0 0,46-40-1 0 0,-56 43 398 0 0,-14 12 269 0 0,-1-1 0 0 0,0 1 0 0 0,1-1 0 0 0,3-4-1 0 0,2-2-443 0 0,3-3-693 0 0,-9 2-4182 0 0,-13 16 2482 0 0,-1-1 5032 0 0,0-4 5045 0 0,15-4-5320 0 0,5-6-2014 0 0,15-17-1477 0 0,3-4-4649 0 0,-16 18 3980 0 0,2 2 1503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29 9095 0 0,'-6'11'444'0'0,"-1"-1"-1"0"0,0 0 1 0 0,-1 0-1 0 0,0 0 0 0 0,-1-1 1 0 0,-11 10-1 0 0,8-4 523 0 0,9-10-611 0 0,9-9-9 0 0,16-16-1233 0 0,26-26-7583 0 0,-21 19 5608 0 0,8-3 1758 0 0</inkml:trace>
  <inkml:trace contextRef="#ctx0" brushRef="#br0" timeOffset="1">155 313 5639 0 0,'4'12'504'0'0,"-3"-1"-408"0"0,-3-4-96 0 0,3 0 0 0 0,7 1-1152 0 0,-4-4-256 0 0,8-1-1816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38 9471 0 0,'-1'1'50'0'0,"1"0"0"0"0,0 0 0 0 0,-1 0-1 0 0,1 0 1 0 0,-1 0 0 0 0,0 0-1 0 0,1 0 1 0 0,-1 0 0 0 0,0 0 0 0 0,1 0-1 0 0,-1 0 1 0 0,0 0 0 0 0,0 0-1 0 0,0 0 1 0 0,0-1 0 0 0,0 1 0 0 0,0 0-1 0 0,0-1 1 0 0,-1 1 0 0 0,-11 10 487 0 0,3-4 934 0 0,12-7-593 0 0,2-2-767 0 0,36-18-844 0 0,8-3-3691 0 0,-47 22 4044 0 0,1 0 0 0 0,0 0-1 0 0,-1 0 1 0 0,0 0 0 0 0,1 0 0 0 0,-1 0-1 0 0,0-1 1 0 0,1 1 0 0 0,0-2 0 0 0,10-8-2794 0 0,-1 7 2347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7855 0 0,'18'16'704'0'0,"-14"-11"-568"0"0,4-7-136 0 0,1-4-88 0 0,0 0 88 0 0,1-1-576 0 0,1-2-64 0 0,1-3-16 0 0,1-3 0 0 0,2-2-584 0 0,-1 0-112 0 0,0-3-24 0 0,0 2-8 0 0,-1 1 1112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91 170 8351 0 0,'-4'5'176'0'0,"0"-1"-1"0"0,0 0 1 0 0,-1 0 0 0 0,-5 4-1 0 0,-11 10 475 0 0,18-15-291 0 0,-1 0 0 0 0,1 0 0 0 0,0-1 0 0 0,-1 1 0 0 0,0-1 0 0 0,1 0 0 0 0,-1 0 0 0 0,-8 3 0 0 0,10-19-46 0 0,3 11-308 0 0,0 0 0 0 0,0 0 0 0 0,0 0 0 0 0,0 0 0 0 0,0 0 0 0 0,1 0 0 0 0,0 0 0 0 0,-1 1 0 0 0,1-1 0 0 0,3-2 0 0 0,1-4 15 0 0,2-1-302 0 0,15-17 1 0 0,-7 9-239 0 0,37-38-1560 0 0,-16 17-192 0 0,-34 34 869 0 0,0 1 0 0 0,0-1 0 0 0,0 0 0 0 0,2-6-1 0 0,-5 10 820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6215 0 0,'0'0'479'0'0,"14"-10"806"0"0,-6 3-151 0 0,5-7 608 0 0,8-8-566 0 0,-17 19-1072 0 0,-1 0-1 0 0,1 0 1 0 0,0 0-1 0 0,0 1 0 0 0,0-1 1 0 0,0 1-1 0 0,0 0 1 0 0,0 0-1 0 0,1 0 1 0 0,-1 1-1 0 0,1-1 0 0 0,0 1 1 0 0,5-1-1 0 0,2 1-229 0 0,0 1-1 0 0,0 0 0 0 0,1 0 1 0 0,-1 1-1 0 0,24 5 0 0 0,-31-5-657 0 0,0 1 0 0 0,-1-1 0 0 0,1 1 0 0 0,-1 0 0 0 0,5 3 0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0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5407 0 0,'-8'11'194'0'0,"0"-1"-1"0"0,-19 16 1 0 0,3-2 277 0 0,-43 41 1509 0 0,133-132-9284 0 0,-43 47 6648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9215 0 0,'-10'16'249'0'0,"-2"-2"1"0"0,0 0-1 0 0,-23 22 0 0 0,-6 5 237 0 0,-14 13 575 0 0,-6 6-242 0 0,41-37-717 0 0,-1 0-79 0 0,1 2 1 0 0,0 1-1 0 0,-25 45 1 0 0,27-38-2336 0 0,34-43-4967 0 0,-5-4 5338 0 0,6-7 1194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6679 0 0,'-5'4'692'0'0,"-41"24"-685"0"0,45-27-5 0 0,-1 0 0 0 0,0 0-1 0 0,1 1 1 0 0,-1-1 0 0 0,0 1 0 0 0,1-1-1 0 0,0 1 1 0 0,-3 3 0 0 0,-10 9 195 0 0,10-11-162 0 0,2-2-8 0 0,-1 1-1 0 0,1 0 1 0 0,-1 0 0 0 0,1-1-1 0 0,0 1 1 0 0,0 1 0 0 0,0-1-1 0 0,0 0 1 0 0,0 1 0 0 0,-2 2-1 0 0,3-4-26 0 0,0 1 0 0 0,0-1 0 0 0,0 1 0 0 0,0-1 0 0 0,-1 0 0 0 0,1 0 0 0 0,-1 0 0 0 0,-2 2 0 0 0,3-2 0 0 0,-1 0 0 0 0,1 0 0 0 0,0 0 0 0 0,-1 0 0 0 0,1 1 0 0 0,0-1 0 0 0,0 0 0 0 0,0 1 0 0 0,-2 2 0 0 0,-17 17-1581 0 0,-1-3-3660 0 0,18-10 4615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7631 0 0,'-12'80'808'0'0,"1"-13"71"0"0,7-33 73 0 0,0-9 361 0 0,1 46-1 0 0,4-51-675 0 0,7 38 0 0 0,-7-51-611 0 0,1 1 0 0 0,0 0-1 0 0,1-1 1 0 0,0 0 0 0 0,0 0 0 0 0,1 0 0 0 0,7 12-1 0 0,-10-18-24 0 0,0 1-1 0 0,0-1 0 0 0,0 0 1 0 0,0 0-1 0 0,1 0 0 0 0,-1 0 1 0 0,0 0-1 0 0,0 0 0 0 0,0-1 1 0 0,1 1-1 0 0,-1 0 1 0 0,1-1-1 0 0,-1 1 0 0 0,0-1 1 0 0,1 1-1 0 0,-1-1 0 0 0,1 1 1 0 0,-1-1-1 0 0,1 0 0 0 0,-1 0 1 0 0,1 0-1 0 0,1 0 0 0 0,-1 0-35 0 0,0-1 0 0 0,0 1 0 0 0,0-1 0 0 0,0 0-1 0 0,0 1 1 0 0,0-1 0 0 0,0 0 0 0 0,0 0 0 0 0,-1 0-1 0 0,1 0 1 0 0,0-1 0 0 0,-1 1 0 0 0,1 0 0 0 0,-1-1 0 0 0,1 1-1 0 0,-1-1 1 0 0,2-2 0 0 0,2-3-451 0 0,-1 0 0 0 0,7-15 1 0 0,-7 13-1106 0 0,-1 0 0 0 0,0 0 1 0 0,-1-1-1 0 0,3-14 0 0 0,-2 3-1091 0 0,2 3 1632 0 0</inkml:trace>
  <inkml:trace contextRef="#ctx0" brushRef="#br0" timeOffset="1">67 239 7687 0 0,'-1'4'105'0'0,"0"0"-1"0"0,0 0 1 0 0,0 0-1 0 0,-1 0 1 0 0,1-1-1 0 0,-1 1 0 0 0,-3 5 1 0 0,-6 13 151 0 0,1-5 157 0 0,0 2 52 0 0,7-11-364 0 0,3-5-55 0 0,-1 0 1 0 0,0 0-1 0 0,0 0 0 0 0,-1 0 0 0 0,1 0 0 0 0,0-1 0 0 0,-3 4 0 0 0,2-2-91 0 0,1-1 0 0 0,0 0-1 0 0,0 0 1 0 0,0 1 0 0 0,1-1-1 0 0,-1 1 1 0 0,1-1-1 0 0,0 1 1 0 0,0-1 0 0 0,1 7-1 0 0,-1 0-1015 0 0,7-28-2849 0 0,-4-17 363 0 0,2 15 2908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8175 0 0,'0'2'59'0'0,"0"0"-1"0"0,1 0 0 0 0,-1 0 0 0 0,0 0 1 0 0,0 0-1 0 0,0 0 0 0 0,-1 0 0 0 0,1 0 1 0 0,0 0-1 0 0,-1 0 0 0 0,1 0 0 0 0,-1 0 1 0 0,0 0-1 0 0,0 0 0 0 0,-1 3 0 0 0,-3 7 265 0 0,3-7-182 0 0,0 0 0 0 0,0-1 0 0 0,-1 1 0 0 0,-4 6 0 0 0,-7 16 418 0 0,-13 43 546 0 0,23-62-933 0 0,1 1 0 0 0,1-1-1 0 0,-3 15 1 0 0,-5 13 341 0 0,9-32-464 0 0,0 0-1 0 0,1 0 0 0 0,-1 0 1 0 0,1 0-1 0 0,0 0 0 0 0,0 7 1 0 0,1 7-32 0 0,-2-17-25 0 0,1-1 0 0 0,0 1 0 0 0,0 0 0 0 0,0-1 0 0 0,0 1 0 0 0,0-1 0 0 0,0 1 0 0 0,1 0 0 0 0,-1-1 0 0 0,0 1 0 0 0,0-1 0 0 0,0 1-1 0 0,0-1 1 0 0,1 1 0 0 0,-1-1 0 0 0,0 1 0 0 0,0-1 0 0 0,1 1 0 0 0,-1-1 0 0 0,0 1 0 0 0,1-1 0 0 0,-1 1 0 0 0,1-1 0 0 0,-1 1 0 0 0,1-1 0 0 0,-1 0 0 0 0,1 1 0 0 0,-1-1-1 0 0,1 0 1 0 0,-1 0 0 0 0,1 1 0 0 0,-1-1 0 0 0,1 0 0 0 0,-1 0 0 0 0,1 0 0 0 0,0 0 0 0 0,-1 1 0 0 0,1-1 0 0 0,-1 0 0 0 0,1 0 0 0 0,-1 0 0 0 0,2 0 0 0 0,-1-1-127 0 0,1 1 1 0 0,-1 0 0 0 0,1 0-1 0 0,0-1 1 0 0,-1 1 0 0 0,1-1-1 0 0,-1 1 1 0 0,1-1 0 0 0,-1 0 0 0 0,1 0-1 0 0,-1 1 1 0 0,0-1 0 0 0,1 0-1 0 0,1-2 1 0 0,3-4-493 0 0,9-9-1872 0 0,-1-1 0 0 0,21-30 0 0 0,-19 25 774 0 0,3 0 1059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4919 0 0,'-1'4'68'0'0,"0"1"0"0"0,-1-1 0 0 0,1 0 0 0 0,-1 0 0 0 0,0 0 0 0 0,0 0 0 0 0,-1-1 0 0 0,1 1 0 0 0,-1-1 0 0 0,-5 6 0 0 0,-2 3 538 0 0,-183 227 7103 0 0,180-226-7571 0 0,10-10-99 0 0,0 1 0 0 0,0-1 0 0 0,0 0 0 0 0,0 1 0 0 0,-2 4 0 0 0,5-7-103 0 0,0-2-102 0 0,0-1-1 0 0,1 1 1 0 0,-1 0-1 0 0,1 0 1 0 0,-1-1-1 0 0,1 1 1 0 0,-1 0-1 0 0,1 0 1 0 0,0 0-1 0 0,0 0 1 0 0,1-2 0 0 0,4-5-1433 0 0,8-18-2976 0 0,30-41-1 0 0,-35 53 3983 0 0,12-14 98 0 0</inkml:trace>
  <inkml:trace contextRef="#ctx0" brushRef="#br0" timeOffset="1">211 186 8719 0 0,'0'4'138'0'0,"-1"1"0"0"0,0-1-1 0 0,-1 0 1 0 0,1 0 0 0 0,-1-1 0 0 0,-4 8-1 0 0,-5 16 526 0 0,3-3 540 0 0,5-19-934 0 0,1 0-1 0 0,1 1 0 0 0,-1-1 1 0 0,0 9-1 0 0,1-10-253 0 0,1-1-1 0 0,0 1 1 0 0,0 0-1 0 0,0 0 1 0 0,0 0-1 0 0,1 5 1 0 0,0-8-53 0 0,-1-1 1 0 0,0 1-1 0 0,0 0 1 0 0,1-1 0 0 0,-1 1-1 0 0,0 0 1 0 0,1-1-1 0 0,-1 1 1 0 0,1-1 0 0 0,-1 1-1 0 0,1-1 1 0 0,-1 1-1 0 0,1-1 1 0 0,-1 1 0 0 0,1-1-1 0 0,0 1 1 0 0,-1-1-1 0 0,1 0 1 0 0,0 1 0 0 0,-1-1-1 0 0,1 0 1 0 0,0 1-1 0 0,-1-1 1 0 0,1 0 0 0 0,0 0-1 0 0,0 0 1 0 0,-1 0-1 0 0,1 0 1 0 0,0 0 0 0 0,-1 0-1 0 0,1 0 1 0 0,0 0-1 0 0,0 0 1 0 0,-1 0 0 0 0,1 0-1 0 0,0 0 1 0 0,0-1 0 0 0,-1 1-1 0 0,1 0 1 0 0,1-1-1 0 0,0 0-511 0 0,0 0 0 0 0,1 0 0 0 0,-1-1 0 0 0,0 1 1 0 0,0 0-1 0 0,0-1 0 0 0,0 1 0 0 0,0-1 0 0 0,-1 0 0 0 0,1 1 0 0 0,2-5 0 0 0,13-10-2860 0 0,2 4 2465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8431 0 0,'53'77'2094'0'0,"-43"-61"-1658"0"0,-7-12-300 0 0,-1 1 0 0 0,0-1 0 0 0,0 1 0 0 0,1 6 0 0 0,7 13 329 0 0,27 57-1004 0 0,-17-24-6871 0 0,-12-39 4791 0 0,4-1 1608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8783 0 0,'3'13'776'0'0,"-1"0"-616"0"0,-2-1-160 0 0,3 3 0 0 0,5 5 472 0 0,-3-1 64 0 0,-3-2 8 0 0,2 2 8 0 0,6 3-880 0 0,-5-3-184 0 0,-2-2-32 0 0,2 1 0 0 0,4 1-1440 0 0,-1-3-288 0 0,-4-3-64 0 0,3 0 0 0 0,2 0 1864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109 553 7399 0 0,'-10'-48'920'0'0,"2"1"-1"0"0,3-1 0 0 0,1-1 1 0 0,2 1-1 0 0,7-68 0 0 0,-1 35-810 0 0,-2 12-486 0 0,-4 25-783 0 0,1 42 589 0 0,-2 5 219 0 0,0 5 91 0 0,-4 12-216 0 0,-2 9-271 0 0,3-6 197 0 0,4-18 200 0 0,1-1 0 0 0,0 1 0 0 0,0 0 1 0 0,0 0-1 0 0,0 8 0 0 0,-1 35-4965 0 0,4-29 4681 0 0</inkml:trace>
  <inkml:trace contextRef="#ctx0" brushRef="#br0" timeOffset="1">107 509 5695 0 0,'1'-3'59'0'0,"0"-1"-1"0"0,-1 1 0 0 0,1-1 0 0 0,-1 1 1 0 0,0-1-1 0 0,0 0 0 0 0,0 1 1 0 0,-1-1-1 0 0,1 1 0 0 0,-2-5 0 0 0,-1-12 360 0 0,-9-78 1551 0 0,-3-33-302 0 0,13 116-1405 0 0,0 1-1 0 0,-1 0 1 0 0,-7-18 0 0 0,3 7-89 0 0,-21-42-1138 0 0,24 57 233 0 0,3 10 461 0 0,1-1 1 0 0,0 0 0 0 0,-1 1 0 0 0,1-1 0 0 0,-1 1 0 0 0,1-1 0 0 0,0 1 0 0 0,-1-1 0 0 0,1 1 0 0 0,-1-1 0 0 0,1 1-1 0 0,-1 0 1 0 0,0-1 0 0 0,1 1 0 0 0,-1 0 0 0 0,1-1 0 0 0,-1 1 0 0 0,0 0 0 0 0,1 0 0 0 0,-1 0 0 0 0,0-1 0 0 0,1 1-1 0 0,-1 0 1 0 0,0 0 0 0 0,1 0 0 0 0,-1 0 0 0 0,0 0 0 0 0,1 0 0 0 0,-1 0 0 0 0,0 0 0 0 0,1 1 0 0 0,-2-1-1 0 0,1 0-265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7687 0 0,'4'7'794'0'0,"12"37"-841"0"0,-15-41 28 0 0,0-1 4 0 0,-1-1-1 0 0,1 0 0 0 0,-1 0 1 0 0,0 0-1 0 0,0 1 0 0 0,0-1 0 0 0,0 0 1 0 0,0 1-1 0 0,0-1 0 0 0,0 0 1 0 0,0 0-1 0 0,0 1 0 0 0,-1-1 0 0 0,1 0 1 0 0,0 0-1 0 0,-1 0 0 0 0,1 1 1 0 0,-1-1-1 0 0,1 0 0 0 0,-1 0 0 0 0,0 0 1 0 0,0 0-1 0 0,1 0 0 0 0,-1 0 1 0 0,0 0-1 0 0,0 0 0 0 0,-1 1 1 0 0,-4 4 56 0 0,-18 22 927 0 0,14-13-303 0 0,8-12-506 0 0,0-1 0 0 0,0 1 1 0 0,0-1-1 0 0,0 1 0 0 0,1 0 1 0 0,-1-1-1 0 0,1 1 0 0 0,0 0 0 0 0,0 0 1 0 0,0 0-1 0 0,0 0 0 0 0,0 0 1 0 0,1 0-1 0 0,-1 6 0 0 0,2 2-239 0 0,3 12-653 0 0,6 18-3574 0 0,-3-16-1453 0 0,-1-16 5080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8 109 5471 0 0,'0'0'1232'0'0,"-7"0"3299"0"0,10-2-4214 0 0,-1 0 0 0 0,1-1 0 0 0,-1 0 0 0 0,0 1 0 0 0,0-1 0 0 0,2-4 0 0 0,-2 5-208 0 0,0-1 0 0 0,-1 0 0 0 0,1 0 0 0 0,1 1 0 0 0,-1-1 0 0 0,0 1 0 0 0,1 0 0 0 0,2-3 0 0 0,26-18 420 0 0,-22 16-387 0 0,-1 0 0 0 0,1 1 0 0 0,10-5 0 0 0,-16 9-144 0 0,-1 1 0 0 0,1 0 0 0 0,0 0-1 0 0,0 1 1 0 0,-1-1 0 0 0,1 1 0 0 0,0-1-1 0 0,0 1 1 0 0,0 0 0 0 0,0 0 0 0 0,0 0 0 0 0,0 0-1 0 0,0 1 1 0 0,-1-1 0 0 0,1 1 0 0 0,0 0-1 0 0,0 0 1 0 0,0 0 0 0 0,-1 0 0 0 0,5 2 0 0 0,20 15-3077 0 0,-3 4-7788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5383 0 0,'0'1'131'0'0,"1"0"1"0"0,-1 1-1 0 0,0-1 0 0 0,1 0 0 0 0,-1 1 0 0 0,0-1 0 0 0,0 0 0 0 0,0 1 0 0 0,0-1 0 0 0,0 0 0 0 0,0 0 0 0 0,0 1 0 0 0,0-1 0 0 0,0 0 1 0 0,-1 1-1 0 0,1-1 0 0 0,-1 0 0 0 0,1 0 0 0 0,-1 1 0 0 0,1-1 0 0 0,-1 0 0 0 0,1 0 0 0 0,-2 2 0 0 0,-4 11 901 0 0,-6 19 489 0 0,7-20-668 0 0,0 0-134 0 0,5-13-733 0 0,0 1-1 0 0,0-1 1 0 0,0 0 0 0 0,0 0 0 0 0,0 0-1 0 0,0 1 1 0 0,0-1 0 0 0,0 0-1 0 0,0 0 1 0 0,0 0 0 0 0,0 1-1 0 0,0-1 1 0 0,0 0 0 0 0,0 0 0 0 0,0 0-1 0 0,-1 0 1 0 0,1 1 0 0 0,0-1-1 0 0,0 0 1 0 0,0 0 0 0 0,0 0 0 0 0,0 0-1 0 0,0 0 1 0 0,-1 0 0 0 0,1 1-1 0 0,0-1 1 0 0,0 0 0 0 0,0 0 0 0 0,0 0-1 0 0,-1 0 1 0 0,1 0 0 0 0,0 0-1 0 0,0 0 1 0 0,-1 0 0 0 0,-8-1 187 0 0,-1-4-1322 0 0,1 1-3316 0 0,-17-9-818 0 0,17 10 4372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4343 0 0,'1'9'118'0'0,"-1"0"-1"0"0,0 0 0 0 0,0 0 0 0 0,-3 12 0 0 0,0 1 652 0 0,-10 69 2991 0 0,8-52-2898 0 0,3-17-361 0 0,-1 26 0 0 0,3-19-383 0 0,2 41-335 0 0,0-49-292 0 0,-1-11-782 0 0,0-1 0 0 0,1 1 0 0 0,4 15 0 0 0,2-22-3764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8175 0 0,'7'7'525'0'0,"-6"-5"-376"0"0,1 0 0 0 0,0 1 0 0 0,0-1 0 0 0,0 0 0 0 0,0 0 0 0 0,1-1 0 0 0,-1 1 0 0 0,0 0 0 0 0,1-1 0 0 0,-1 0 1 0 0,1 1-1 0 0,0-1 0 0 0,-1 0 0 0 0,1 0 0 0 0,0 0 0 0 0,3 0 0 0 0,2-1 184 0 0,-8 0-292 0 0,1-1 0 0 0,0 1 0 0 0,-1 0 0 0 0,1 0 0 0 0,-1 0 0 0 0,1 0 0 0 0,0 0 0 0 0,-1 0 0 0 0,1 0 0 0 0,-1 0 1 0 0,1 0-1 0 0,0 0 0 0 0,-1 0 0 0 0,1 0 0 0 0,-1 1 0 0 0,1-1 0 0 0,-1 0 0 0 0,1 0 0 0 0,0 1 0 0 0,-1-1 0 0 0,1 0 0 0 0,-1 1 1 0 0,1-1-1 0 0,-1 0 0 0 0,0 1 0 0 0,1-1 0 0 0,-1 1 0 0 0,1-1 0 0 0,-1 1 0 0 0,0-1 0 0 0,1 1 0 0 0,-1-1 0 0 0,0 1 0 0 0,0-1 0 0 0,1 1 1 0 0,-1-1-1 0 0,0 1 0 0 0,0-1 0 0 0,0 1 0 0 0,0 0 0 0 0,1-1 0 0 0,-1 1 0 0 0,0-1 0 0 0,0 2 0 0 0,3 27 143 0 0,1 45 0 0 0,-3-50-120 0 0,-1-19 3 0 0,0 0-1 0 0,1 0 0 0 0,0-1 1 0 0,0 1-1 0 0,0 0 1 0 0,1 0-1 0 0,-1-1 0 0 0,4 7 1 0 0,-4-9-44 0 0,0 0 1 0 0,0 0-1 0 0,1 0 0 0 0,-1 0 1 0 0,1 0-1 0 0,-1 0 1 0 0,1-1-1 0 0,0 1 1 0 0,0-1-1 0 0,0 1 0 0 0,-1-1 1 0 0,2 1-1 0 0,-1-1 1 0 0,0 0-1 0 0,0 0 1 0 0,0 0-1 0 0,0 0 1 0 0,4 1-1 0 0,-5-2-19 0 0,0 0 0 0 0,0 0 1 0 0,0 0-1 0 0,-1-1 0 0 0,1 1 0 0 0,0 0 0 0 0,0 0 1 0 0,0 0-1 0 0,0-1 0 0 0,-1 1 0 0 0,1 0 0 0 0,0-1 1 0 0,0 1-1 0 0,-1 0 0 0 0,1-1 0 0 0,0 1 0 0 0,-1-1 1 0 0,1 0-1 0 0,0 1 0 0 0,-1-1 0 0 0,1 1 0 0 0,-1-1 1 0 0,1 0-1 0 0,-1 0 0 0 0,1 1 0 0 0,-1-1 1 0 0,1-1-1 0 0,8-21-105 0 0,8-38-2127 0 0,-17 60 2222 0 0,2-6-375 0 0,0-1 1 0 0,0 0 0 0 0,0-13-1 0 0,-2 17 395 0 0,-1 3 60 0 0,1 1-50 0 0,0 0 1 0 0,0 0-1 0 0,0 0 0 0 0,0 0 0 0 0,0 0 0 0 0,0-1 0 0 0,0 1 1 0 0,0 0-1 0 0,0 0 0 0 0,0 0 0 0 0,0 0 0 0 0,0 0 0 0 0,0 0 1 0 0,0 0-1 0 0,0 0 0 0 0,0-1 0 0 0,0 1 0 0 0,0 0 0 0 0,0 0 1 0 0,0 0-1 0 0,0 0 0 0 0,0 0 0 0 0,0 0 0 0 0,0 0 0 0 0,0 0 1 0 0,0-1-1 0 0,0 1 0 0 0,0 0 0 0 0,1 0 0 0 0,-1 0 0 0 0,0 0 1 0 0,0 0-1 0 0,0 0 0 0 0,0 0 0 0 0,0 0 0 0 0,0 0 0 0 0,0 0 1 0 0,0 0-1 0 0,0 0 0 0 0,0 0 0 0 0,0-1 0 0 0,1 1 0 0 0,-1 0 1 0 0,0 0-1 0 0,0 0 0 0 0,0 0 0 0 0,0 0 0 0 0,0 0 0 0 0,0 0 1 0 0,0 0-1 0 0,0 0 0 0 0,1 0 0 0 0,4 6 684 0 0,7 13-334 0 0,-11-16-374 0 0,-1-2 12 0 0,1-1 1 0 0,-1 0-1 0 0,0 0 1 0 0,0 0-1 0 0,0 1 1 0 0,0-1-1 0 0,0 0 1 0 0,1 0-1 0 0,-1 0 1 0 0,0 1-1 0 0,0-1 0 0 0,0 0 1 0 0,0 0-1 0 0,1 0 1 0 0,-1 0-1 0 0,0 0 1 0 0,0 0-1 0 0,1 0 1 0 0,-1 1-1 0 0,0-1 1 0 0,0 0-1 0 0,0 0 1 0 0,1 0-1 0 0,-1 0 0 0 0,0 0 1 0 0,0 0-1 0 0,1 0 1 0 0,-1 0-1 0 0,0 0 1 0 0,0 0-1 0 0,1 0 1 0 0,-1 0-1 0 0,8-7 257 0 0,4-15-744 0 0,-10 17-39 0 0,-1 4 293 0 0,0-1 1 0 0,-1 0 0 0 0,1 1 0 0 0,-1-1-1 0 0,0 0 1 0 0,1 0 0 0 0,-1 0-1 0 0,0-1 1 0 0,3-13-1575 0 0,-1 9-219 0 0,0-1 0 0 0,3-14 0 0 0,-3 7-225 0 0,2 1 1492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80 6911 0 0,'-1'4'82'0'0,"0"-1"1"0"0,-1 1-1 0 0,1-1 0 0 0,-1 1 0 0 0,0-1 0 0 0,0 1 0 0 0,0-1 0 0 0,0 0 0 0 0,-5 4 0 0 0,-3 8 688 0 0,5-8-147 0 0,-1-1-1 0 0,1 0 1 0 0,-12 10 0 0 0,-3 4 583 0 0,-33 23 1298 0 0,16-7-1057 0 0,36-36-1171 0 0,1-1-266 0 0,1-1-1 0 0,-1 1 1 0 0,1-1 0 0 0,0 1-1 0 0,0 0 1 0 0,-1-1-1 0 0,1 1 1 0 0,0 0 0 0 0,0-1-1 0 0,0 1 1 0 0,0 0 0 0 0,1 0-1 0 0,-1 0 1 0 0,3-2 0 0 0,4-5 18 0 0,4-7-103 0 0,1 1 0 0 0,1 0 0 0 0,-1 1 1 0 0,21-14-1 0 0,-13 5-76 0 0,-18 18 133 0 0,0 1 1 0 0,0 0-1 0 0,0-1 0 0 0,0 1 0 0 0,7-4 0 0 0,14-10-142 0 0,-19 12 144 0 0,-11 7 27 0 0,4-1-5 0 0,1 0 0 0 0,-1 0 0 0 0,1 0 0 0 0,-1 0 0 0 0,0 0 0 0 0,0-1-1 0 0,1 1 1 0 0,-4 0 0 0 0,-12 6 9 0 0,-151 119 1069 0 0,156-118-1006 0 0,-1 0-1 0 0,0-1 1 0 0,0-1 0 0 0,0 0-1 0 0,-1-1 1 0 0,0 0 0 0 0,-20 4-1 0 0,18-2-74 0 0,15-6 2 0 0,0-1 0 0 0,-1 1 1 0 0,1 0-1 0 0,0-1 0 0 0,-1 1 0 0 0,1 0 0 0 0,-1-1 0 0 0,1 0 0 0 0,-1 1 1 0 0,1-1-1 0 0,0 0 0 0 0,-1 0 0 0 0,1 0 0 0 0,-3 0 0 0 0,4-3-6 0 0,0 0 1 0 0,1 0-1 0 0,-1 0 0 0 0,1 0 0 0 0,0 0 1 0 0,0 0-1 0 0,0 0 0 0 0,0 0 0 0 0,0 0 0 0 0,1 1 1 0 0,1-4-1 0 0,11-11-107 0 0,1 2 0 0 0,0-1 0 0 0,1 2 1 0 0,0 0-1 0 0,1 1 0 0 0,1 0 0 0 0,26-13 0 0 0,-6 15-180 0 0,-37 11 235 0 0,0 0 51 0 0,-1 0 1 0 0,0 0-1 0 0,0 0 0 0 0,0 0 1 0 0,1 0-1 0 0,-1 0 1 0 0,0 0-1 0 0,0 1 0 0 0,0-1 1 0 0,0 0-1 0 0,0 0 0 0 0,1 0 1 0 0,-1 0-1 0 0,0 1 0 0 0,0-1 1 0 0,0 0-1 0 0,0 0 1 0 0,0 0-1 0 0,0 0 0 0 0,0 1 1 0 0,0-1-1 0 0,0 0 0 0 0,0 0 1 0 0,1 1-1 0 0,-1-1 1 0 0,0 0-1 0 0,0 0 0 0 0,0 0 1 0 0,0 1-1 0 0,-1-1 0 0 0,1 0 1 0 0,0 0-1 0 0,0 0 1 0 0,0 1-1 0 0,0-1 0 0 0,0 0 1 0 0,0 0-1 0 0,0 0 0 0 0,0 1 1 0 0,-1-1-1 0 0,-3 9 7 0 0,4-8 1 0 0,-5 6 51 0 0,0 1 0 0 0,-1 0 0 0 0,1-1-1 0 0,-2 0 1 0 0,-9 8 0 0 0,-6 4 135 0 0,-1-1 0 0 0,-31 17 0 0 0,46-31-147 0 0,1 0 0 0 0,-1-1 0 0 0,0 0 0 0 0,0-1 0 0 0,0 0 0 0 0,-9 2 0 0 0,16-4-43 0 0,1 0 0 0 0,0 0-1 0 0,-1 0 1 0 0,1 0 0 0 0,-1 0 0 0 0,1 0 0 0 0,0 1 0 0 0,-1-1 0 0 0,1 0-1 0 0,-1 0 1 0 0,1 0 0 0 0,-1 0 0 0 0,1-1 0 0 0,0 1 0 0 0,-1 0-1 0 0,1 0 1 0 0,-1 0 0 0 0,1 0 0 0 0,0 0 0 0 0,-1-1 0 0 0,1 1 0 0 0,-1 0-1 0 0,1 0 1 0 0,0 0 0 0 0,-1-1 0 0 0,1 1 0 0 0,0 0 0 0 0,0-1 0 0 0,-1 1-1 0 0,1 0 1 0 0,-1-1 0 0 0,2-6-24 0 0,5-1-83 0 0,1 1 0 0 0,13-11 1 0 0,11-5 32 0 0,-16 12-3 0 0,0 0-1 0 0,0 0 0 0 0,-1-1 1 0 0,-1-1-1 0 0,23-29 0 0 0,-36 39 110 0 0,-4 4 44 0 0,-5 2 74 0 0,2 2-125 0 0,-1-1 0 0 0,-10 11 0 0 0,0-1-28 0 0,8-6 13 0 0,0 1-1 0 0,-11 13 1 0 0,-3 2 28 0 0,-30 39 477 0 0,16-29-213 0 0,32-30-288 0 0,6-4-16 0 0,1 0 0 0 0,-1 0 0 0 0,0 0 0 0 0,0 0 0 0 0,0 0 0 0 0,0 0 0 0 0,0 0 0 0 0,0 1 0 0 0,0-1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0,-1 0 0 0 0,1 0 0 0 0,0 0 0 0 0,0 0 0 0 0,0 0 0 0 0,0 1 0 0 0,5-3 0 0 0,-5 2 0 0 0,19-24-85 0 0,79-54-77 0 0,-31 23 108 0 0,19-20 43 0 0,-22 10 11 0 0,-62 63 1 0 0,0 1 0 0 0,-1-1-1 0 0,1 0 1 0 0,0 1 0 0 0,-1-1 0 0 0,0 0-1 0 0,1 0 1 0 0,1-4 0 0 0,-1 3 4 0 0,-17 13 135 0 0,10-2-122 0 0,0 0 0 0 0,-1-1 1 0 0,0 1-1 0 0,-8 6 0 0 0,-18 20 51 0 0,21-22-37 0 0,1-1 0 0 0,-16 12 0 0 0,-12 9 151 0 0,-19 13 218 0 0,36-30-241 0 0,14-10-118 0 0,1 0 1 0 0,-1 0 0 0 0,0-1 0 0 0,0 0-1 0 0,-9 3 1 0 0,6-2 23 0 0,7-3 27 0 0,7-6-4 0 0,12-11-148 0 0,0 0-1 0 0,29-18 1 0 0,-14 10-5 0 0,32-18-333 0 0,-30 19 60 0 0,-10 9-96 0 0,26-12 0 0 0,-28 15 75 0 0,18-3-242 0 0,-3 1-8 0 0,-33 10 547 0 0,0 1-1 0 0,-1 0 0 0 0,1 1 0 0 0,0-1 1 0 0,6 0-1 0 0,-9 1 62 0 0,0 0 0 0 0,0 0 0 0 0,0 0 0 0 0,0 0 0 0 0,0 0 0 0 0,0 0 1 0 0,0 0-1 0 0,0 0 0 0 0,0 0 0 0 0,0 0 0 0 0,0 0 0 0 0,0 0 0 0 0,0 0 0 0 0,0 0 0 0 0,0 0 0 0 0,0 1 0 0 0,0-1 0 0 0,0 0 1 0 0,0 0-1 0 0,0 0 0 0 0,0 0 0 0 0,0 0 0 0 0,0 0 0 0 0,0 0 0 0 0,0 0 0 0 0,0 0 0 0 0,0 0 0 0 0,0 0 0 0 0,0 0 1 0 0,0 0-1 0 0,0 0 0 0 0,0 0 0 0 0,0 0 0 0 0,1 0 0 0 0,-1 0 0 0 0,0 0 0 0 0,0 0 0 0 0,0 0 0 0 0,0 0 0 0 0,0 0 0 0 0,0 0 1 0 0,0 0-1 0 0,0 1 0 0 0,0-1 0 0 0,0 0 0 0 0,0 0 0 0 0,0 0 0 0 0,0 0 0 0 0,0 0 0 0 0,0 0 0 0 0,0 0 0 0 0,0 0 0 0 0,1 0 1 0 0,-1-1-1 0 0,0 1 0 0 0,0 0 0 0 0,0 0 0 0 0,0 0 0 0 0,0 0 0 0 0,0 0 0 0 0,0 0 0 0 0,0 0 0 0 0,-12 5 117 0 0,6-2 33 0 0,0 0-1 0 0,0 0 1 0 0,-7 5-1 0 0,-12 6 317 0 0,-1-1 60 0 0,-34 24 0 0 0,-12 5 14 0 0,-58 26 108 0 0,117-61-595 0 0,-18 14 0 0 0,-1 1-55 0 0,12-9 2 0 0,-7 4 0 0 0,26-16 0 0 0,0-1 0 0 0,0 1 1 0 0,1-1-1 0 0,-1 1 0 0 0,0 0 0 0 0,0-1 0 0 0,1 1 0 0 0,-1 0 0 0 0,1-1 1 0 0,-1 1-1 0 0,0 0 0 0 0,0 1 0 0 0,1-1-2 0 0,0-1-1 0 0,-1 1 1 0 0,1-1-1 0 0,0 1 1 0 0,-1-1 0 0 0,1 0-1 0 0,0 1 1 0 0,-1-1-1 0 0,1 1 1 0 0,-1-1 0 0 0,1 0-1 0 0,-1 1 1 0 0,1-1-1 0 0,-1 0 1 0 0,1 1 0 0 0,-1-1-1 0 0,1 0 1 0 0,-1 0-1 0 0,1 0 1 0 0,-1 1 0 0 0,1-1-1 0 0,-2 0 1 0 0,-2 4-52 0 0,2-2-104 0 0,0-6-441 0 0,3 6 588 0 0,-1 1-1 0 0,0 0 0 0 0,0 0 0 0 0,-1 0 1 0 0,1-1-1 0 0,-1 1 0 0 0,1 0 1 0 0,-1 0-1 0 0,-1 2 0 0 0,-3 14-15 0 0,5-16 24 0 0,-1 0-1 0 0,0 0 0 0 0,1 0 1 0 0,-2-1-1 0 0,-1 6 0 0 0,-5 12-38 0 0,4-2 40 0 0,3-15 16 0 0,0-1 0 0 0,0 1-1 0 0,0 0 1 0 0,1 0 0 0 0,0 0 0 0 0,-1 5 0 0 0,3 4 183 0 0,3-17-46 0 0,3-6-132 0 0,-3 5-17 0 0,0 0 1 0 0,-1-1 0 0 0,5-11 0 0 0,10-14-4 0 0,-3 10 1 0 0,16-31 0 0 0,-24 41 0 0 0,0 0 0 0 0,0 1 0 0 0,1 0 0 0 0,15-13 0 0 0,2-4-14 0 0,-8 10-48 0 0,1 0 0 0 0,29-21 0 0 0,-38 32-52 0 0,1 0 0 0 0,-1 1 0 0 0,14-5 0 0 0,-24 11 110 0 0,1-1-4 0 0,0 1 0 0 0,0 0 0 0 0,0-1-1 0 0,0 1 1 0 0,-1 0 0 0 0,1 0 0 0 0,0-1 0 0 0,0 1-1 0 0,0 0 1 0 0,0 0 0 0 0,0 0 0 0 0,0 0 0 0 0,0 0-1 0 0,0 1 1 0 0,0-1 0 0 0,0 0 0 0 0,0 0-1 0 0,0 0 1 0 0,0 1 0 0 0,-1-1 0 0 0,1 1 0 0 0,0-1-1 0 0,0 0 1 0 0,0 1 0 0 0,0 0 0 0 0,-1-1 0 0 0,1 1-1 0 0,0-1 1 0 0,-1 1 0 0 0,1 0 0 0 0,1 1 0 0 0,18 23-202 0 0,-20-24 301 0 0,9 2-10 0 0,-6-2-202 0 0,1-1-1 0 0,-1 1 1 0 0,1 0 0 0 0,-1-1-1 0 0,1 0 1 0 0,-1 1-1 0 0,1-1 1 0 0,0-1-1 0 0,-1 1 1 0 0,1-1 0 0 0,-1 1-1 0 0,1-1 1 0 0,4-2-1 0 0,-2 0-829 0 0,1 0-1 0 0,-1 0 0 0 0,0-1 1 0 0,9-7-1 0 0,-10 7-35 0 0,23-24-7624 0 0,-14 20 7595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91 249 6159 0 0,'0'0'650'0'0,"-5"-14"-390"0"0,6 9-251 0 0,-1 1-1 0 0,1 0 1 0 0,0 0 0 0 0,0 0 0 0 0,0 0 0 0 0,1 0-1 0 0,-1 1 1 0 0,1-1 0 0 0,0 0 0 0 0,0 1 0 0 0,0-1 0 0 0,4-3-1 0 0,1-4 244 0 0,-6 9-216 0 0,0 0 1 0 0,0 1-1 0 0,0-1 1 0 0,0 1 0 0 0,0-1-1 0 0,0 1 1 0 0,0 0-1 0 0,1-1 1 0 0,0 0 0 0 0,0 1 12 0 0,0-1 1 0 0,0 0 0 0 0,-1 0-1 0 0,1 1 1 0 0,-1-1 0 0 0,1 0-1 0 0,-1 0 1 0 0,0 0 0 0 0,0-1-1 0 0,2-3 1 0 0,3-7 202 0 0,-6 10 171 0 0,-6 2 138 0 0,-5 3-9 0 0,8 0-398 0 0,0 0 0 0 0,0 0 0 0 0,0 1 0 0 0,0-1 0 0 0,0 1 0 0 0,0-1 0 0 0,-2 4 0 0 0,-4 3 166 0 0,-36 43 968 0 0,7 0-152 0 0,23-24-504 0 0,17-27-619 0 0,-1-1 0 0 0,1 0 0 0 0,0-1 0 0 0,0 1 0 0 0,0 0 0 0 0,0 0 0 0 0,3-2 0 0 0,13-10-235 0 0,-1-1-1 0 0,-1 0 1 0 0,0-2 0 0 0,18-20-1 0 0,26-21-321 0 0,-54 49 476 0 0,1 1 1 0 0,0 1-1 0 0,11-9 0 0 0,3-1-141 0 0,17-8-535 0 0,-32 22 571 0 0,-6 2 179 0 0,1 0 0 0 0,-1 0 0 0 0,0 0 0 0 0,1 0 1 0 0,-1 0-1 0 0,0 0 0 0 0,1 0 0 0 0,-1 0 0 0 0,0 0 0 0 0,0 0 0 0 0,0 0 0 0 0,0 1 0 0 0,0-1 0 0 0,-1 2 1 0 0,1 0 113 0 0,0 0-60 0 0,0-1 0 0 0,-1 0 0 0 0,1 1 0 0 0,-1-1 0 0 0,0 0 0 0 0,1 0 0 0 0,-1 0 0 0 0,0 1 0 0 0,0-1 0 0 0,-2 3 0 0 0,-5 10 273 0 0,0 5 175 0 0,-2-1 0 0 0,0 1 0 0 0,-23 30 0 0 0,-22 33 748 0 0,56-83-1257 0 0,-1 0 0 0 0,0 0 0 0 0,0 0 0 0 0,0 0-1 0 0,0 0 1 0 0,0 0 0 0 0,0 0 0 0 0,0 0 0 0 0,1 0 0 0 0,-1 0 0 0 0,0 0-1 0 0,0 0 1 0 0,0 0 0 0 0,0 0 0 0 0,0 0 0 0 0,0 0 0 0 0,0 1-1 0 0,1-1 1 0 0,-1 0 0 0 0,0 0 0 0 0,0 0 0 0 0,0 0 0 0 0,0 0 0 0 0,0 0-1 0 0,0 0 1 0 0,0 0 0 0 0,0 0 0 0 0,0 0 0 0 0,0 1 0 0 0,0-1-1 0 0,0 0 1 0 0,0 0 0 0 0,0 0 0 0 0,1 0 0 0 0,-1 0 0 0 0,0 0-1 0 0,0 0 1 0 0,0 1 0 0 0,0-1 0 0 0,0 0 0 0 0,0 0 0 0 0,0 0 0 0 0,0 0-1 0 0,0 0 1 0 0,0 0 0 0 0,-1 0 0 0 0,1 1 0 0 0,0-1 0 0 0,0 0-1 0 0,0 0 1 0 0,0 0 0 0 0,0 0 0 0 0,0 0 0 0 0,0 0 0 0 0,0 0 0 0 0,0 0-1 0 0,0 1 1 0 0,0-1 0 0 0,0 0 0 0 0,0 0 0 0 0,-1 0 0 0 0,1 0-1 0 0,0 0 1 0 0,0 0 0 0 0,0 0 0 0 0,0 0 0 0 0,0 0 0 0 0,0 0-1 0 0,0 0 1 0 0,6-2-99 0 0,-5 2 81 0 0,56-62-1898 0 0,-25 26 725 0 0,-3 4 62 0 0,22-23-1089 0 0,4-2-867 0 0,-38 38 270 0 0,33-30 0 0 0,-38 41 2352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82 7855 0 0,'-2'8'124'0'0,"-1"0"-1"0"0,-1 0 1 0 0,1 0 0 0 0,-1 0-1 0 0,-1-1 1 0 0,1 1-1 0 0,-9 9 1 0 0,0 1 533 0 0,-16 18 828 0 0,21-27-1039 0 0,0 0 0 0 0,0 1 0 0 0,-6 12 0 0 0,9-14-198 0 0,0-1 0 0 0,-9 11-1 0 0,8-11-60 0 0,1-1-1 0 0,0 1 0 0 0,-5 9 0 0 0,-5 4 215 0 0,13-20-333 0 0,10-10-452 0 0,54-73-2832 0 0,-6 9 54 0 0,-22 28 954 0 0,-22 29 759 0 0,12-24 1 0 0,1-2-398 0 0,-2 12 1295 0 0</inkml:trace>
  <inkml:trace contextRef="#ctx0" brushRef="#br0" timeOffset="1">255 61 10735 0 0,'-34'56'1640'0'0,"-80"102"-1"0"0,108-150-1521 0 0,-13 16 152 0 0,18-23-265 0 0,0 1-1 0 0,-1-1 1 0 0,1 0 0 0 0,0 0 0 0 0,-1 0-1 0 0,1 0 1 0 0,-1 0 0 0 0,1 0-1 0 0,-1 0 1 0 0,1 0 0 0 0,-1-1 0 0 0,-2 2-1 0 0,4-2-7 0 0,-1 0 0 0 0,1 0 0 0 0,0 0 0 0 0,-1 0-1 0 0,1 1 1 0 0,0-1 0 0 0,-1 0 0 0 0,1 0 0 0 0,0 0-1 0 0,-1 0 1 0 0,1 0 0 0 0,0 0 0 0 0,-1 0 0 0 0,1-1 0 0 0,0 1-1 0 0,-1 0 1 0 0,1 0 0 0 0,0 0 0 0 0,-1 0 0 0 0,1 0-1 0 0,0 0 1 0 0,0-1 0 0 0,-1 1 0 0 0,1 0 0 0 0,0 0 0 0 0,0 0-1 0 0,-1-1 1 0 0,1 1 0 0 0,0 0 0 0 0,0 0 0 0 0,-1-1 0 0 0,1 1-1 0 0,0 0 1 0 0,0 0 0 0 0,0-1 0 0 0,0 1 0 0 0,0 0-1 0 0,-1-1 1 0 0,1 1 0 0 0,0 0 0 0 0,0-1 0 0 0,0 1 0 0 0,0 0-1 0 0,0-1 1 0 0,0 1 0 0 0,0 0 0 0 0,0-1 0 0 0,0 1-1 0 0,0 0 1 0 0,0 0 0 0 0,0-1 0 0 0,0 1 0 0 0,1 0 0 0 0,-1-1-1 0 0,10-23-744 0 0,-4 12 298 0 0,29-74-3034 0 0,5-13-2340 0 0,-21 51 3468 0 0,0 7 1449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1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235 333 12095 0 0,'-11'25'425'0'0,"-1"-1"0"0"0,-18 29 0 0 0,5-10-345 0 0,-16 23 12 0 0,11-21 156 0 0,-29 46 575 0 0,57-84-787 0 0,7-10-163 0 0,10-10-229 0 0,12-22-1931 0 0,-2-1 0 0 0,38-77-1 0 0,20-29-4019 0 0,-59 109 5773 0 0</inkml:trace>
  <inkml:trace contextRef="#ctx0" brushRef="#br0" timeOffset="1">156 322 13071 0 0,'-3'7'170'0'0,"0"-1"0"0"0,0 0 0 0 0,-1 0 0 0 0,1 0 0 0 0,-2 0 0 0 0,1 0 0 0 0,-10 9 0 0 0,-3 5-111 0 0,5-6 76 0 0,0 0 0 0 0,-23 18 0 0 0,20-15 4 0 0,14-15-121 0 0,-1 0 0 0 0,1-1 0 0 0,0 1 0 0 0,-1 0 0 0 0,1-1 1 0 0,-1 1-1 0 0,1-1 0 0 0,-1 0 0 0 0,0 0 0 0 0,1 1 0 0 0,-1-1 0 0 0,0 0 0 0 0,-3 1 0 0 0,7-4-34 0 0,0 1-1 0 0,0-1 0 0 0,-1 0 0 0 0,1 0 1 0 0,0 0-1 0 0,-1 0 0 0 0,1 0 0 0 0,-1 0 1 0 0,0 0-1 0 0,0-1 0 0 0,2-3 0 0 0,1-2-38 0 0,10-13-457 0 0,20-24 1 0 0,-1 3-427 0 0,70-100-2894 0 0,-30 43 60 0 0,-33 47 1024 0 0,-14 21 1127 0 0,1 2 995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236 482 5327 0 0,'-2'3'43'0'0,"1"0"0"0"0,-1 0 0 0 0,0 0-1 0 0,0-1 1 0 0,0 1 0 0 0,0 0 0 0 0,0-1 0 0 0,-1 1-1 0 0,1-1 1 0 0,-1 0 0 0 0,1 0 0 0 0,-4 2-1 0 0,-11 10 214 0 0,-23 24 3001 0 0,23-24-1220 0 0,-23 28 0 0 0,4-5-792 0 0,8-10-351 0 0,26-25-809 0 0,0 0 0 0 0,0-1 0 0 0,1 1 0 0 0,-1-1 1 0 0,0 0-1 0 0,0 1 0 0 0,-1-1 0 0 0,1 0 0 0 0,0 0 1 0 0,-4 1-1 0 0,6-21 102 0 0,3 9-185 0 0,1 0 1 0 0,0-1-1 0 0,0 1 1 0 0,8-13-1 0 0,2-3-4 0 0,-2 3-590 0 0,18-26 0 0 0,-2 4-353 0 0,41-57-2721 0 0,-47 72 915 0 0,-1-1 0 0 0,21-41 0 0 0,-32 52 1143 0 0,-1 2 992 0 0</inkml:trace>
  <inkml:trace contextRef="#ctx0" brushRef="#br0" timeOffset="1">169 140 11343 0 0,'-28'16'1283'0'0,"-7"6"-926"0"0,16-11 280 0 0,15-8-492 0 0,1-1-1 0 0,-1 0 1 0 0,0 1-1 0 0,1 0 1 0 0,-6 5-1 0 0,5-4-396 0 0,2-5-9 0 0,4-9-259 0 0,7-14-333 0 0,13-18-3986 0 0,39-55 1 0 0,-57 92 4393 0 0,10-14-1011 0 0,2 4 896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156 130 10535 0 0,'-3'6'163'0'0,"0"-1"1"0"0,0 0-1 0 0,-1 1 0 0 0,0-2 0 0 0,0 1 0 0 0,-6 6 0 0 0,-5 6 322 0 0,8-10 61 0 0,-1 1 1 0 0,-10 7-1 0 0,12-9-296 0 0,6-6-241 0 0,0 0 0 0 0,0 0 1 0 0,-1 1-1 0 0,1-1 0 0 0,0 0 0 0 0,0 0 0 0 0,0 0 0 0 0,0 1 0 0 0,-1-1 0 0 0,1 0 0 0 0,0 0 0 0 0,0 0 1 0 0,-1 0-1 0 0,1 1 0 0 0,0-1 0 0 0,0 0 0 0 0,-1 0 0 0 0,1 0 0 0 0,0 0 0 0 0,-1 0 0 0 0,1 0 0 0 0,0 0 1 0 0,0 0-1 0 0,-1 0 0 0 0,1 0 0 0 0,0 0 0 0 0,0 0 0 0 0,-1 0 0 0 0,1 0 0 0 0,0 0 0 0 0,-1 0 0 0 0,1 0 1 0 0,0 0-1 0 0,0 0 0 0 0,-1-1 0 0 0,1 1 0 0 0,0 0 0 0 0,-1-12-82 0 0,7-15-378 0 0,5 3-1697 0 0,1 0 0 0 0,17-26 0 0 0,4-15-4062 0 0,-18 41 5478 0 0</inkml:trace>
  <inkml:trace contextRef="#ctx0" brushRef="#br0" timeOffset="1">60 29 7511 0 0,'-1'9'141'0'0,"0"-1"0"0"0,0 0 0 0 0,-1 1 0 0 0,0-1 0 0 0,-5 13 0 0 0,-21 37-124 0 0,26-55 11 0 0,-11 28 29 0 0,12-30-58 0 0,1 1 1 0 0,0-1-1 0 0,-1 0 0 0 0,1 0 0 0 0,0 1 0 0 0,-1-1 0 0 0,1 0 0 0 0,0 1 0 0 0,0-1 0 0 0,0 0 0 0 0,0 1 0 0 0,1-1 1 0 0,-1 0-1 0 0,0 1 0 0 0,0-1 0 0 0,1 0 0 0 0,-1 0 0 0 0,1 1 0 0 0,-1-1 0 0 0,1 0 0 0 0,0 2 0 0 0,0-3-85 0 0,0 0 0 0 0,0 0 0 0 0,0 0-1 0 0,0 1 1 0 0,0-1 0 0 0,0 0 0 0 0,0 0-1 0 0,0-1 1 0 0,0 1 0 0 0,0 0 0 0 0,0 0-1 0 0,0 0 1 0 0,0-1 0 0 0,0 1-1 0 0,0 0 1 0 0,0-1 0 0 0,0 0-213 0 0,30-14-5240 0 0,-14 8 4883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11831 0 0,'-11'50'584'0'0,"-3"-2"-1"0"0,-28 68 0 0 0,3-9-173 0 0,25-65-406 0 0,-14 44-29 0 0,14-39-160 0 0,-2 13 55 0 0,10-34 132 0 0,3-16-20 0 0,1 0 1 0 0,-2 20 0 0 0,0-2 246 0 0,3-24-468 0 0,1 0 1 0 0,-1 0-1 0 0,0 1 1 0 0,1-1-1 0 0,0 0 1 0 0,0 0-1 0 0,0 0 1 0 0,0 0-1 0 0,1 0 1 0 0,1 6-1 0 0,0-4 47 0 0,2 4-6857 0 0,3-9 3977 0 0,0-2 3884 0 0,61-14 1779 0 0,-50 10-1599 0 0,1 1 1 0 0,0 0-1 0 0,0 2 1 0 0,0 0-1 0 0,0 1 1 0 0,21 1-1 0 0,-34 1-1084 0 0,0 0 0 0 0,1-1 0 0 0,-1 0 0 0 0,1 0 0 0 0,-1 0 0 0 0,1-1 0 0 0,-1 0 0 0 0,1 0 0 0 0,-1 0 0 0 0,0-1 0 0 0,0 0-1 0 0,0-1 1 0 0,0 1 0 0 0,0-1 0 0 0,0 0 0 0 0,-1-1 0 0 0,8-5 0 0 0,10-7-863 0 0,-22 16 855 0 0,0 0 20 0 0,-9 24 712 0 0,7-22-505 0 0,0 0 0 0 0,0 0 0 0 0,0 0 0 0 0,0 1 0 0 0,0-1 0 0 0,-1 0 0 0 0,1 0 1 0 0,-3 2-1 0 0,-7 13 685 0 0,8-10-484 0 0,0 0-1 0 0,0 0 0 0 0,-1-1 0 0 0,-7 11 0 0 0,-22 35 1385 0 0,24-36-1251 0 0,9-14-415 0 0,-1 0 1 0 0,0 0-1 0 0,0-1 1 0 0,0 1-1 0 0,0 0 0 0 0,-1 0 1 0 0,-1 2-1 0 0,2-4 34 0 0,16-13-2817 0 0,-7 1 1861 0 0,-3 6 515 0 0,-1 0-1 0 0,1 0 1 0 0,0 0 0 0 0,0 1-1 0 0,11-9 1 0 0,26-18-2531 0 0,-12 7-2607 0 0,-16 16 4847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7975 0 0,'1'0'87'0'0,"0"1"0"0"0,0-1 0 0 0,0 0 0 0 0,0 0 0 0 0,0 0 0 0 0,0 0 0 0 0,0 0 0 0 0,0 0 0 0 0,1 0 0 0 0,-1-1 1 0 0,0 1-1 0 0,0 0 0 0 0,0-1 0 0 0,0 1 0 0 0,0 0 0 0 0,0-1 0 0 0,0 1 0 0 0,0-1 0 0 0,0 0 0 0 0,0 1 0 0 0,0-1 0 0 0,-1 0 0 0 0,1 1 0 0 0,0-1 0 0 0,0 0 0 0 0,1-1 0 0 0,14-34 2763 0 0,-15 33-2742 0 0,0 1 0 0 0,1-1 0 0 0,-1 1 0 0 0,1 0 0 0 0,0 0 0 0 0,0 0 0 0 0,3-3 0 0 0,4-6 292 0 0,-7 10-371 0 0,0-1 0 0 0,-1 0 0 0 0,1 1 0 0 0,0-1 0 0 0,0 1 0 0 0,0 0 0 0 0,1 0 0 0 0,-1 0 0 0 0,3-1 0 0 0,13-8 49 0 0,-11 6-72 0 0,0 0-1 0 0,0 1 1 0 0,0 0-1 0 0,0 0 1 0 0,1 0 0 0 0,-1 1-1 0 0,1 0 1 0 0,0 1-1 0 0,0 0 1 0 0,-1 0-1 0 0,15 1 1 0 0,-18 0-275 0 0,0 0 1 0 0,0 1-1 0 0,0 0 0 0 0,0 0 1 0 0,0 0-1 0 0,-1 0 1 0 0,5 2-1 0 0,27 15-5852 0 0,-18-9 835 0 0,-6-3 4471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251 161 11287 0 0,'-8'10'392'0'0,"0"-1"0"0"0,0 1 0 0 0,-1-2-1 0 0,-1 1 1 0 0,-15 10 0 0 0,-19 16 1187 0 0,-83 79 275 0 0,118-109-1886 0 0,7-9-90 0 0,7-12-640 0 0,11-14-813 0 0,12-19-984 0 0,55-76-4277 0 0,-64 96 4866 0 0,21-44 0 0 0,-34 62 1672 0 0,15-32-194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186 280 14367 0 0,'-4'2'238'0'0,"1"0"0"0"0,-1-1 0 0 0,0 1 0 0 0,0-1 0 0 0,1 0 0 0 0,-7 1 0 0 0,8-1-253 0 0,0-1 0 0 0,0 1 1 0 0,0-1-1 0 0,0 0 0 0 0,0 0 0 0 0,0 0 0 0 0,-1 0 0 0 0,1 0 0 0 0,0-1 0 0 0,0 1 0 0 0,0-1 0 0 0,-4 0 0 0 0,16-17-1249 0 0,98-125-9172 0 0,-59 80 7247 0 0,-28 36 2694 0 0</inkml:trace>
  <inkml:trace contextRef="#ctx0" brushRef="#br0" timeOffset="1">84 182 13447 0 0,'-3'9'242'0'0,"-2"0"-1"0"0,1 0 0 0 0,-1 0 0 0 0,-1-1 1 0 0,-6 9-1 0 0,-13 21 34 0 0,15-23 50 0 0,9-13-273 0 0,-1 0 1 0 0,1 0-1 0 0,-1 1 1 0 0,1-1 0 0 0,0 0-1 0 0,0 0 1 0 0,0 1-1 0 0,0-1 1 0 0,0 1-1 0 0,1-1 1 0 0,-1 1-1 0 0,0 3 1 0 0,17-10-214 0 0,-12 1 41 0 0,1 0 0 0 0,-1 0 0 0 0,0 0 0 0 0,6-6 0 0 0,8-8-198 0 0,228-173-4198 0 0,-212 166 867 0 0,59-33 0 0 0,-72 47 1634 0 0,0 4 1240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7567 0 0,'-5'13'200'0'0,"0"0"-1"0"0,-1-1 1 0 0,-13 22-1 0 0,-1 0-10 0 0,-22 41 2953 0 0,-81 109 0 0 0,33-54-2613 0 0,82-118-529 0 0,0 0-1 0 0,-6 14 0 0 0,-1 1 14 0 0,15-26-26 0 0,-1-1 0 0 0,1 1 0 0 0,-1-1 0 0 0,1 1 0 0 0,0 0 0 0 0,0-1 0 0 0,-1 1 0 0 0,1-1 0 0 0,0 1 0 0 0,0 0 0 0 0,0-1 0 0 0,-1 1 0 0 0,1 0 0 0 0,0-1 0 0 0,0 1 0 0 0,0 0 0 0 0,0-1 0 0 0,0 1 0 0 0,0-1 0 0 0,0 1 0 0 0,1 0 0 0 0,-1-1 0 0 0,0 2 0 0 0,1-2-47 0 0,-1 1 0 0 0,1-1 0 0 0,-1 1 0 0 0,1-1 0 0 0,-1 1 0 0 0,1-1-1 0 0,-1 0 1 0 0,1 1 0 0 0,0-1 0 0 0,-1 0 0 0 0,1 0 0 0 0,0 1 0 0 0,-1-1-1 0 0,1 0 1 0 0,0 0 0 0 0,-1 0 0 0 0,1 0 0 0 0,0 0 0 0 0,4 0-573 0 0,-1 0 1 0 0,0 0 0 0 0,0 0 0 0 0,0-1-1 0 0,7-1 1 0 0,-4-1-1537 0 0,1 0 0 0 0,12-8 0 0 0,-5 3 96 0 0,6-2 1058 0 0</inkml:trace>
  <inkml:trace contextRef="#ctx0" brushRef="#br0" timeOffset="1">265 543 14135 0 0,'-2'6'218'0'0,"-1"1"0"0"0,1 0 0 0 0,-1-1-1 0 0,0 0 1 0 0,-1 0 0 0 0,-7 10 0 0 0,-7 14 25 0 0,-3 6 295 0 0,-11 22-272 0 0,29-52-348 0 0,0 1 1 0 0,1 0-1 0 0,0 0 0 0 0,0 0 1 0 0,0 0-1 0 0,0 12 0 0 0,1-19 27 0 0,1 1-1 0 0,0 0 1 0 0,0-1-1 0 0,0 1 0 0 0,0 0 1 0 0,1-1-1 0 0,-1 1 1 0 0,0 0-1 0 0,0 0 1 0 0,0-1-1 0 0,1 1 1 0 0,-1 0-1 0 0,0-1 1 0 0,0 1-1 0 0,1-1 0 0 0,-1 1 1 0 0,1 0-1 0 0,-1-1 1 0 0,1 1-1 0 0,-1-1 1 0 0,1 1-1 0 0,-1-1 1 0 0,1 1-1 0 0,0 0-98 0 0,1-1-1 0 0,-1 1 1 0 0,0-1 0 0 0,1 1 0 0 0,-1-1-1 0 0,1 1 1 0 0,-1-1 0 0 0,0 0 0 0 0,1 0-1 0 0,-1 0 1 0 0,2 0 0 0 0,5 0-1231 0 0,0-1 0 0 0,0 0 0 0 0,10-4 0 0 0,-11 4-245 0 0,21-11-3137 0 0,-18 7 4216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4031 0 0,'1'0'52'0'0,"0"0"0"0"0,-1 1-1 0 0,1-1 1 0 0,-1 1-1 0 0,1-1 1 0 0,-1 0 0 0 0,1 1-1 0 0,-1-1 1 0 0,0 1 0 0 0,1-1-1 0 0,-1 1 1 0 0,1-1-1 0 0,-1 1 1 0 0,0-1 0 0 0,0 1-1 0 0,1-1 1 0 0,-1 1-1 0 0,0 0 1 0 0,0-1 0 0 0,0 1-1 0 0,1-1 1 0 0,-1 1 0 0 0,0 1-1 0 0,4 18 280 0 0,2 24 629 0 0,-3-27-17 0 0,2 29 0 0 0,-4-29-549 0 0,1 0 0 0 0,1 0 0 0 0,5 18 0 0 0,3 15 246 0 0,7 27 11 0 0,-2-18-454 0 0,21 83-685 0 0,-29-112-796 0 0,19 47 0 0 0,-26-73 909 0 0,1 0 0 0 0,0 0 0 0 0,1 0 0 0 0,-1-1 0 0 0,0 1 0 0 0,6 4 0 0 0,-7-7-103 0 0,0 1 0 0 0,1-1 0 0 0,-1 0 0 0 0,1 0 0 0 0,-1 1 0 0 0,1-1 0 0 0,0 0 0 0 0,0-1 0 0 0,3 2 0 0 0,-4-1-109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7631 0 0,'1'-3'63'0'0,"-1"0"-1"0"0,1 1 0 0 0,-1-1 0 0 0,1 1 0 0 0,-1-1 0 0 0,0 0 0 0 0,0 1 1 0 0,0-1-1 0 0,-1 0 0 0 0,1 1 0 0 0,-1-1 0 0 0,0-3 0 0 0,-1 2-35 0 0,1 4 108 0 0,1 5-38 0 0,1 1 0 0 0,-1 0 0 0 0,1 0 0 0 0,0-1 0 0 0,3 8 0 0 0,1 14-59 0 0,22 103 811 0 0,-7-40-497 0 0,19 72-196 0 0,-8-43-456 0 0,-26-105-368 0 0,-1 0-1 0 0,1 0 1 0 0,11 19-1 0 0,-10-21-241 0 0,-4-8 178 0 0,1 0 0 0 0,0 0 0 0 0,0 0 0 0 0,0 0 0 0 0,0 0 0 0 0,1-1 0 0 0,6 6 0 0 0,-6-6 333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54 6159 0 0,'0'0'472'0'0,"-2"0"-306"0"0,-4 4 7 0 0,1 0 1 0 0,0 0 0 0 0,0 0-1 0 0,-6 7 1 0 0,0-1 304 0 0,7-5-93 0 0,0 0 0 0 0,0 0-1 0 0,-5 8 1 0 0,-7 9 886 0 0,-8 12 30 0 0,12-16-933 0 0,4-1-40 0 0,8-16-288 0 0,-1 1 0 0 0,1 0 0 0 0,-1 0 1 0 0,0-1-1 0 0,0 1 0 0 0,0 0 0 0 0,-2 2 0 0 0,3-4-16 0 0,0 0-21 0 0,-1 1 0 0 0,1-1 1 0 0,0 0-1 0 0,0 0 0 0 0,0 0 1 0 0,0 0-1 0 0,0 0 0 0 0,-1 1 1 0 0,1-1-1 0 0,0 0 0 0 0,0 0 1 0 0,0 0-1 0 0,0 0 0 0 0,0 1 1 0 0,0-1-1 0 0,0 0 0 0 0,0 0 1 0 0,0 0-1 0 0,0 1 0 0 0,0-1 1 0 0,0 0-1 0 0,0 0 1 0 0,0 0-1 0 0,0 1 0 0 0,0-1 1 0 0,0 0-1 0 0,0 0 0 0 0,0 0 1 0 0,0 1-1 0 0,0-1 0 0 0,0 0 1 0 0,0 0-1 0 0,0 0 0 0 0,0 0 1 0 0,0 1-1 0 0,1-1 0 0 0,-1 0 1 0 0,0 0-1 0 0,0 0 0 0 0,0 0 1 0 0,0 0-1 0 0,0 1 0 0 0,1-1 1 0 0,-1 0-1 0 0,0 0 1 0 0,0 0-1 0 0,0 0 0 0 0,0 0 1 0 0,1 0-1 0 0,-1 0 0 0 0,0 1 1 0 0,1-1 0 0 0,0 0 0 0 0,1 0 1 0 0,-1 0-1 0 0,0 1 1 0 0,0-1-1 0 0,0 0 1 0 0,0 0-1 0 0,0-1 0 0 0,0 1 1 0 0,0 0-1 0 0,0 0 1 0 0,0 0-1 0 0,1-1 1 0 0,-1 1-1 0 0,1-1 0 0 0,0 0-6 0 0,2 0-80 0 0,1-1-1 0 0,-1 0 1 0 0,1-1 0 0 0,5-3 0 0 0,4-2-146 0 0,54-36-1164 0 0,6-5-485 0 0,-19 4 697 0 0,-26 19 1073 0 0,-28 25 750 0 0,-17 9 98 0 0,-9 11 301 0 0,0-1-1 0 0,0-1 1 0 0,-48 22 0 0 0,72-38-1028 0 0,0-1 0 0 0,-1 1 0 0 0,1-1 0 0 0,0 0 0 0 0,-1 0 0 0 0,1 0 0 0 0,0 1 0 0 0,0-1 0 0 0,-1-1 0 0 0,0 1 0 0 0,1 0-14 0 0,0 0 1 0 0,1 0-1 0 0,-1-1 0 0 0,1 1 0 0 0,-1 0 0 0 0,1-1 1 0 0,-1 1-1 0 0,1-1 0 0 0,0 1 0 0 0,-1 0 0 0 0,1-1 0 0 0,-1 1 1 0 0,1-1-1 0 0,0 1 0 0 0,-1-1 0 0 0,1 1 0 0 0,0-1 0 0 0,-1 1 1 0 0,1-1-1 0 0,0 0 0 0 0,0 1 0 0 0,0-1 0 0 0,0 1 1 0 0,0-1-1 0 0,-1 0 0 0 0,1 1 0 0 0,0-1 0 0 0,0 0 0 0 0,0 1 1 0 0,1-2-14 0 0,-1 1 0 0 0,0 0 0 0 0,0-1 0 0 0,0 1 1 0 0,1 0-1 0 0,-1 0 0 0 0,1-1 0 0 0,-1 1 0 0 0,1 0 0 0 0,0 0 1 0 0,-1 0-1 0 0,1 0 0 0 0,0-1 0 0 0,1 0 0 0 0,5-9-144 0 0,-2-1-124 0 0,1 1 1 0 0,0 0-1 0 0,1 0 0 0 0,0 1 0 0 0,11-13 0 0 0,-16 20 17 0 0,1 0 1 0 0,0 0-1 0 0,0 0 1 0 0,0 1 0 0 0,0 0-1 0 0,0-1 1 0 0,7-2-1 0 0,-15 32 571 0 0,-7 1 572 0 0,-1 0 1 0 0,-1 0 0 0 0,-2-2 0 0 0,-21 29-1 0 0,19-18-191 0 0,5-12-136 0 0,5 4-192 0 0,5-25-349 0 0,11-19 42 0 0,124-123-3869 0 0,-108 119 3026 0 0,-23 18 620 0 0,-2 1 64 0 0,0 1 122 0 0,0 0 1 0 0,1-1-1 0 0,-1 1 0 0 0,0 0 1 0 0,0-1-1 0 0,1 1 1 0 0,-1 0-1 0 0,0 0 0 0 0,1 0 1 0 0,-1 0-1 0 0,1 0 0 0 0,-1-1 1 0 0,1 1-1 0 0,-1 0 0 0 0,1 0 1 0 0,-1 1-1 0 0,0 2 46 0 0,-5 6 76 0 0,0-1 0 0 0,-1 0 0 0 0,0-1 1 0 0,-12 12-1 0 0,11-12 94 0 0,0 0 1 0 0,0 1-1 0 0,-11 19 1 0 0,-17 42 880 0 0,19-35-575 0 0,-2 4 52 0 0,13-21-314 0 0,6-16-259 0 0,-1-1 1 0 0,1 1 0 0 0,-1-1 0 0 0,1 1 0 0 0,-1-1 0 0 0,1 1 0 0 0,-1-1 0 0 0,0 1-1 0 0,0-1 1 0 0,0 2 0 0 0,7-19-130 0 0,21-22-1073 0 0,-17 24 463 0 0,14-17 1 0 0,27-36-2275 0 0,-9 19-1754 0 0,-45 54 255 0 0,-17 29 7070 0 0,2-4-677 0 0,-6 9-159 0 0,9-17-804 0 0,12-18-740 0 0,0 1-1 0 0,-1-1 1 0 0,0 0 0 0 0,0 0 0 0 0,-5 5 0 0 0,-1-2-136 0 0,9-6 32 0 0,0-1 1 0 0,-1 1 0 0 0,0-1 0 0 0,1 0-1 0 0,-1 1 1 0 0,0-1 0 0 0,0 0 0 0 0,1 0-1 0 0,-1 0 1 0 0,-3 1 0 0 0,3-2-491 0 0,0 0-1 0 0,1 0 1 0 0,-1 0-1 0 0,0 0 1 0 0,1 0 0 0 0,-1 0-1 0 0,1 0 1 0 0,-1-1 0 0 0,0 1-1 0 0,-2-2 1 0 0,-13-6-4327 0 0,13 3 3874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5327 0 0,'1'0'75'0'0,"-1"0"-64"0"0,0 1 1 0 0,0-1-1 0 0,0 0 0 0 0,1 0 1 0 0,-1 0-1 0 0,0 0 0 0 0,0 0 0 0 0,0 0 1 0 0,0 0-1 0 0,1 1 0 0 0,-1-1 1 0 0,0 0-1 0 0,0 0 0 0 0,0 0 0 0 0,0 0 1 0 0,0 1-1 0 0,0-1 0 0 0,1 0 1 0 0,-1 0-1 0 0,0 0 0 0 0,0 1 0 0 0,0-1 1 0 0,0 0-1 0 0,0 0 0 0 0,0 0 1 0 0,0 1-1 0 0,0-1 0 0 0,0 0 1 0 0,0 0-1 0 0,0 0 0 0 0,0 1 0 0 0,0-1 1 0 0,0 0-1 0 0,0 0 0 0 0,0 0 1 0 0,0 1-1 0 0,0-1 0 0 0,0 0 0 0 0,0 0 1 0 0,-1 0-1 0 0,1 1 0 0 0,0-1 1 0 0,0 0-1 0 0,0 0 0 0 0,0 0 0 0 0,0 1 1 0 0,-1-1 180 0 0,1 0-171 0 0,0 0 1 0 0,0 0 0 0 0,0 1 0 0 0,1-1-1 0 0,-1 0 1 0 0,0 0 0 0 0,0 0-1 0 0,0 0 1 0 0,0 0 0 0 0,0 0 0 0 0,0 0-1 0 0,0 0 1 0 0,0 0 0 0 0,0 0-1 0 0,0 0 1 0 0,0 1 0 0 0,0-1-1 0 0,1 0 1 0 0,-1 0 0 0 0,0 0 0 0 0,0 0-1 0 0,0 0 1 0 0,0 0 0 0 0,0 0-1 0 0,0 0 1 0 0,0 1 0 0 0,0-1 0 0 0,0 0-1 0 0,0 0 1 0 0,0 0 0 0 0,0 0-1 0 0,0 0 1 0 0,0 0 0 0 0,0 0 0 0 0,0 0-1 0 0,0 1 1 0 0,-1-1 0 0 0,1 0-1 0 0,0 0 1 0 0,0 0 0 0 0,0 0-1 0 0,0 0 1 0 0,0 0 0 0 0,0 0 0 0 0,0 0-1 0 0,0 0 1 0 0,0 0 0 0 0,0 1-1 0 0,0-1 1 0 0,0 0 0 0 0,0 0 0 0 0,-1 0-1 0 0,1 0 1 0 0,0 0 0 0 0,0 0-1 0 0,0 0 1 0 0,0 0 0 0 0,0 0 0 0 0,0 0-1 0 0,0 0 1 0 0,0 0 0 0 0,-1 0-1 0 0,9 5 302 0 0,-6-3-325 0 0,1-1-1 0 0,-1 1 0 0 0,0 0 0 0 0,1 0 1 0 0,-1-1-1 0 0,0 1 0 0 0,0 1 0 0 0,0-1 0 0 0,0 0 1 0 0,-1 0-1 0 0,1 1 0 0 0,-1-1 0 0 0,1 1 1 0 0,-1-1-1 0 0,0 1 0 0 0,0 0 0 0 0,0 0 1 0 0,0-1-1 0 0,-1 1 0 0 0,1 0 0 0 0,-1 0 0 0 0,1 0 1 0 0,-1 0-1 0 0,0-1 0 0 0,-1 5 0 0 0,3 13 3 0 0,-2-17 0 0 0,0 0 0 0 0,1 0 0 0 0,-1 0 0 0 0,0 0 0 0 0,0 1 0 0 0,-1 4 0 0 0,-5 32 738 0 0,6-39-260 0 0,-5-11 169 0 0,5 10-650 0 0,0 0-1 0 0,-1-1 0 0 0,1 1 1 0 0,0-1-1 0 0,-1 1 0 0 0,1-1 0 0 0,0 1 1 0 0,-1-1-1 0 0,1 0 0 0 0,0 1 0 0 0,0-1 1 0 0,0 1-1 0 0,-1-1 0 0 0,1 0 1 0 0,0 1-1 0 0,0-1 0 0 0,0 0 0 0 0,0-12-464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129 315 5759 0 0,'0'0'443'0'0,"-4"16"117"0"0,2-11-183 0 0,0 0 0 0 0,0 0 0 0 0,-1 0 0 0 0,-5 8 0 0 0,-2 2 300 0 0,1 1 0 0 0,1-1 0 0 0,-12 32 0 0 0,5-11 23 0 0,9-19-314 0 0,-8 30-1 0 0,10-30-248 0 0,-12 29 1 0 0,37-117-690 0 0,-7 20-495 0 0,-9 33 685 0 0,52-161-5853 0 0,-31 96 2205 0 0,-18 61 3542 0 0</inkml:trace>
  <inkml:trace contextRef="#ctx0" brushRef="#br0" timeOffset="1">161 111 6391 0 0,'-7'17'384'0'0,"0"-1"-1"0"0,-2 1 1 0 0,-13 20-1 0 0,1-3 718 0 0,9-13 153 0 0,-1 0 1 0 0,-1-1-1 0 0,-31 36 0 0 0,44-55-1227 0 0,1-1-1 0 0,0 1 1 0 0,-1-1-1 0 0,1 1 0 0 0,0-1 1 0 0,-1 0-1 0 0,1 1 1 0 0,-1-1-1 0 0,1 0 0 0 0,-1 1 1 0 0,1-1-1 0 0,-1 0 1 0 0,1 1-1 0 0,-1-1 1 0 0,1 0-1 0 0,-1 0 0 0 0,1 0 1 0 0,-1 0-1 0 0,0 1 1 0 0,1-10 235 0 0,11-15-350 0 0,15-37-858 0 0,-7 16-185 0 0,35-69-3947 0 0,-20 38-1271 0 0,-21 48 5602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89 4863 0 0,'-4'6'256'0'0,"0"1"0"0"0,-1-1 0 0 0,0 0 0 0 0,0 0 0 0 0,0-1 0 0 0,0 1 0 0 0,-1-1 0 0 0,-10 7 0 0 0,14-11 294 0 0,2-1-547 0 0,0 0 1 0 0,0 0-1 0 0,0 0 1 0 0,0 0 0 0 0,-1 0-1 0 0,1 0 1 0 0,0 0-1 0 0,0 0 1 0 0,0 0 0 0 0,0 0-1 0 0,0 0 1 0 0,0 0-1 0 0,0 0 1 0 0,-1-1-1 0 0,1 1 1 0 0,0 0 0 0 0,0 0-1 0 0,0 0 1 0 0,0 0-1 0 0,0 0 1 0 0,0 0 0 0 0,0 0-1 0 0,0 0 1 0 0,-1 0-1 0 0,1-1 1 0 0,0 1-1 0 0,0 0 1 0 0,0 0 0 0 0,0 0-1 0 0,0 0 1 0 0,0 0-1 0 0,0 0 1 0 0,0-1 0 0 0,0 1-1 0 0,0 0 1 0 0,0 0-1 0 0,0 0 1 0 0,0 0 0 0 0,0 0-1 0 0,0 0 1 0 0,0-1-1 0 0,0 1 1 0 0,0 0-1 0 0,0 0 1 0 0,0 0 0 0 0,0 0-1 0 0,0 0 1 0 0,0 0-1 0 0,0-1 1 0 0,1 1 0 0 0,0-7-199 0 0,0 7 189 0 0,11-28-3268 0 0,27-46-1 0 0,-32 62 2830 0 0,5-10 163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2:2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170 871 5407 0 0,'-5'5'560'0'0,"-7"5"12"0"0,1 1 0 0 0,-1 0 0 0 0,2 1 0 0 0,-1 0 0 0 0,2 1 0 0 0,0 0 0 0 0,0 0-1 0 0,1 1 1 0 0,1 0 0 0 0,-6 17 0 0 0,10-22 33 0 0,7-13-503 0 0,7-15-661 0 0,67-138-6045 0 0,-77 156 6603 0 0,1-9 86 0 0,-12 17 628 0 0,-12 19 506 0 0,9-8-502 0 0,-22 27 1111 0 0,27-32-1211 0 0,0-1 0 0 0,-1-1 0 0 0,-16 16 0 0 0,13-14-30 0 0,7-8 68 0 0,10-19-337 0 0,11-24-1078 0 0,26-41-1 0 0,-16 31 153 0 0,-26 47 594 0 0,10-17-531 0 0,0 0 0 0 0,-2-1-1 0 0,0 0 1 0 0,-2-1 0 0 0,7-28 0 0 0,-13 48 541 0 0,1-6 54 0 0,0 1 1 0 0,0-1 0 0 0,-1 0 0 0 0,0 0 0 0 0,-1-10 0 0 0,1 15-13 0 0,0 0 0 0 0,-1 0 0 0 0,1 0 0 0 0,0 1 0 0 0,0-1 0 0 0,-1 0 0 0 0,1 0 1 0 0,-1 0-1 0 0,1 1 0 0 0,-1-1 0 0 0,1 0 0 0 0,-1 1 0 0 0,1-1 0 0 0,-1 0 1 0 0,0 1-1 0 0,1-1 0 0 0,-1 1 0 0 0,0-1 0 0 0,0 0 0 0 0,-1 1 9 0 0,1-1 0 0 0,0 1 0 0 0,-1 0-1 0 0,1 0 1 0 0,0 0 0 0 0,-1 0 0 0 0,1 0-1 0 0,0 0 1 0 0,-1 0 0 0 0,1 0 0 0 0,0 0-1 0 0,0 1 1 0 0,-1-1 0 0 0,1 0 0 0 0,0 1-1 0 0,0-1 1 0 0,-2 2 0 0 0,-3 1 56 0 0,-1-1 0 0 0,0 1 0 0 0,1-1 0 0 0,-1 0 0 0 0,-8 0 0 0 0,13-1-98 0 0,1-1 0 0 0,0 0 0 0 0,-1 0 0 0 0,1 0 0 0 0,0 0 0 0 0,0 0 0 0 0,-1 0 0 0 0,1 0 0 0 0,0-1 0 0 0,-1 1 0 0 0,1 0 0 0 0,0-1 0 0 0,0 1 0 0 0,-1-1 0 0 0,1 1 0 0 0,0-1-1 0 0,0 0 1 0 0,0 1 0 0 0,0-1 0 0 0,0 0 0 0 0,0 0 0 0 0,0 0 0 0 0,0 0 0 0 0,0 0 0 0 0,0 0 0 0 0,1 0 0 0 0,-1 0 0 0 0,0 0 0 0 0,1 0 0 0 0,-1 0 0 0 0,0 0 0 0 0,1-1 0 0 0,0 1 0 0 0,-1 0 0 0 0,0-3 0 0 0,-1-7-6 0 0,1 6-2 0 0,0 1-1 0 0,0-1 1 0 0,0 1 0 0 0,1-1 0 0 0,0 0 0 0 0,0-4-1 0 0,1-12-155 0 0,-1 14 74 0 0,1 0 0 0 0,-1 0 0 0 0,3-9 1 0 0,2-10-206 0 0,-5 19 88 0 0,1 1 0 0 0,1-1-1 0 0,2-9 1 0 0,20-61-2194 0 0,-15 52 1926 0 0,-2 0 1 0 0,8-39-1 0 0,-4 12 780 0 0,-3-13 996 0 0,-7 58-1277 0 0,0-1 0 0 0,-1 1 1 0 0,0 0-1 0 0,0-1 1 0 0,-1 1-1 0 0,0 0 0 0 0,-3-12 1 0 0,2 9-1324 0 0,0-1 0 0 0,0-14 0 0 0,-3-8-2090 0 0,7 23 2985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7455 0 0,'0'0'575'0'0,"10"-13"974"0"0,-6 10-1301 0 0,-1 1 0 0 0,1 0-1 0 0,-1 0 1 0 0,1 0-1 0 0,0 0 1 0 0,0 0 0 0 0,0 1-1 0 0,0 0 1 0 0,0 0-1 0 0,0 0 1 0 0,0 0 0 0 0,1 1-1 0 0,-1 0 1 0 0,0-1-1 0 0,0 1 1 0 0,0 1-1 0 0,1-1 1 0 0,-1 1 0 0 0,7 1-1 0 0,9 2-28 0 0,-14-3-187 0 0,0 0 0 0 0,0 0-1 0 0,0 1 1 0 0,0 0 0 0 0,-1 0 0 0 0,10 5 0 0 0,7 4-12 0 0,-17-9-53 0 0,0 0-1 0 0,1 1 1 0 0,-1 0 0 0 0,0 0 0 0 0,0 0 0 0 0,-1 0-1 0 0,1 1 1 0 0,4 5 0 0 0,3 3-403 0 0,-10-10 91 0 0,0 0 1 0 0,1 1-1 0 0,-1-1 0 0 0,0 1 1 0 0,3 4-1 0 0,14 15-5447 0 0,-12-17-95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4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318 776 5695 0 0,'1'-1'67'0'0,"-1"0"0"0"0,1 0 0 0 0,-1 0-1 0 0,1 0 1 0 0,-1 0 0 0 0,0-1 0 0 0,0 1-1 0 0,0 0 1 0 0,0 0 0 0 0,1 0 0 0 0,-2-1 0 0 0,1 1-1 0 0,0 0 1 0 0,0 0 0 0 0,0 0 0 0 0,0-1-1 0 0,-1 1 1 0 0,1 0 0 0 0,-1 0 0 0 0,1 0-1 0 0,-1 0 1 0 0,1 0 0 0 0,-1 0 0 0 0,1 0-1 0 0,-1 0 1 0 0,0 0 0 0 0,0 0 0 0 0,-1-1-1 0 0,-8-22 1181 0 0,9 23-1204 0 0,0 0 1 0 0,0 0-1 0 0,1 0 0 0 0,-1 0 0 0 0,0 0 0 0 0,1 0 1 0 0,-1 0-1 0 0,1 0 0 0 0,-1 0 0 0 0,1 0 1 0 0,-1-1-1 0 0,1 1 0 0 0,0 0 0 0 0,-1 0 1 0 0,1 0-1 0 0,0-1 0 0 0,0 1 0 0 0,0 0 1 0 0,0 0-1 0 0,1-2 0 0 0,-2 2-5 0 0,1 0 0 0 0,0 0 0 0 0,0 0 0 0 0,0 1 0 0 0,-1-1 0 0 0,1 0 0 0 0,0 0 0 0 0,-1 1 0 0 0,1-1 0 0 0,-1 0 0 0 0,1 1 0 0 0,-1-1 0 0 0,1 0 0 0 0,-1 1 0 0 0,1-1 0 0 0,-1 1-1 0 0,-1-2 1 0 0,-4-5 612 0 0,-3-7 390 0 0,14-2-545 0 0,-6 12-471 0 0,1 4-13 0 0,0-1 0 0 0,0 1 0 0 0,-1-1 0 0 0,1 1 0 0 0,0 0 1 0 0,0-1-1 0 0,0 1 0 0 0,0-1 0 0 0,0 1 0 0 0,0 0 0 0 0,0-1 0 0 0,0 1 1 0 0,0-1-1 0 0,0 1 0 0 0,1 0 0 0 0,-1-1 0 0 0,0 1 0 0 0,0-1 1 0 0,0 1-1 0 0,0 0 0 0 0,0-1 0 0 0,1 1 0 0 0,-1 0 0 0 0,0-1 0 0 0,0 1 1 0 0,1 0-1 0 0,-1-1 0 0 0,0 1 0 0 0,1 0 0 0 0,0-1 0 0 0,-1 1-3 0 0,0-1 0 0 0,0 1 0 0 0,1-1 0 0 0,-1 1 0 0 0,0-1 0 0 0,0 1 0 0 0,1-1 0 0 0,-1 0 0 0 0,0 1 0 0 0,0-1 0 0 0,0 1 0 0 0,0-1 1 0 0,0 0-1 0 0,0 1 0 0 0,0-1 0 0 0,0 1 0 0 0,0-1 0 0 0,0 0 0 0 0,0 1 0 0 0,0-1 0 0 0,-1 1 0 0 0,1-1 0 0 0,0 1 0 0 0,0-1 0 0 0,-1 0 0 0 0,1 0-2 0 0,-1 1 0 0 0,1-1 0 0 0,0 1-1 0 0,0-1 1 0 0,0 0 0 0 0,-1 1 0 0 0,1-1 0 0 0,0 1 0 0 0,0-1 0 0 0,0 0 0 0 0,0 1 0 0 0,0-1 0 0 0,0 0 0 0 0,0 1 0 0 0,0-1 0 0 0,0 1 0 0 0,0-1 0 0 0,1 0-1 0 0,-1 1 1 0 0,0-1 0 0 0,0 1 0 0 0,0-1 0 0 0,1 1 0 0 0,-1-1 0 0 0,1 0 0 0 0,7-8 17 0 0,-7 9-23 0 0,-1-1 0 0 0,1 0 0 0 0,0 0 0 0 0,0 1 0 0 0,-1-1 0 0 0,1 0 0 0 0,0 0 0 0 0,-1 0-1 0 0,1 0 1 0 0,-1 0 0 0 0,1 0 0 0 0,-1 0 0 0 0,1 0 0 0 0,-1 0 0 0 0,0 0 0 0 0,1 0 0 0 0,-1-1 0 0 0,0 1-1 0 0,0 0 1 0 0,0-2 0 0 0,0 1 2 0 0,1 1-1 0 0,-1-1 1 0 0,1 0-1 0 0,-1 0 0 0 0,1 1 1 0 0,0-1-1 0 0,0 1 1 0 0,0-1-1 0 0,0 1 1 0 0,0-1-1 0 0,0 1 0 0 0,0-1 1 0 0,0 1-1 0 0,0 0 1 0 0,1 0-1 0 0,1-2 0 0 0,27-19 35 0 0,-20 15-32 0 0,-2 2-3 0 0,1 0 1 0 0,0 0-1 0 0,0 1 0 0 0,1 0 0 0 0,-1 0 0 0 0,1 1 0 0 0,0 0 1 0 0,0 1-1 0 0,0 0 0 0 0,0 1 0 0 0,0 0 0 0 0,0 0 0 0 0,1 1 1 0 0,-1 0-1 0 0,16 3 0 0 0,6 5 51 0 0,-18-4 81 0 0,24 4-1 0 0,-31-7-97 0 0,1 1-1 0 0,-1 0 1 0 0,0 0-1 0 0,0 1 1 0 0,-1 0-1 0 0,1 0 1 0 0,0 1-1 0 0,-1 0 1 0 0,0 0-1 0 0,0 0 1 0 0,0 1 0 0 0,-1 0-1 0 0,1 0 1 0 0,-1 0-1 0 0,0 1 1 0 0,-1-1-1 0 0,6 10 1 0 0,-4-8-25 0 0,-4-4-9 0 0,0-1 1 0 0,-1 1 0 0 0,1 0-1 0 0,0 0 1 0 0,-1-1-1 0 0,2 7 1 0 0,-1-4 8 0 0,1 1 1 0 0,-1-1-1 0 0,1 0 1 0 0,4 6-1 0 0,-4-6 4 0 0,0-1-1 0 0,0 1 1 0 0,-1 0-1 0 0,1-1 1 0 0,2 12-1 0 0,2 9 206 0 0,-3-12-137 0 0,-1 0 0 0 0,0 0 0 0 0,-1 0 0 0 0,1 13 1 0 0,-4-20-78 0 0,1 0 1 0 0,-1-1 0 0 0,0 1 0 0 0,-1 0-1 0 0,-3 9 1 0 0,0 1 490 0 0,-1-2-368 0 0,6-13-128 0 0,-1-1 0 0 0,0 1 0 0 0,1 0 0 0 0,-1 0 0 0 0,1-1 0 0 0,-1 1 0 0 0,1 0 0 0 0,-1 0 0 0 0,1 0 0 0 0,-1 0 0 0 0,1 0 0 0 0,0 0 0 0 0,0 0 0 0 0,0-1 0 0 0,-1 3 0 0 0,1-2 0 0 0,0 0 0 0 0,0 0 0 0 0,0 0 0 0 0,-1 0 0 0 0,1 0 0 0 0,0 0 0 0 0,-1 1 0 0 0,1-1 0 0 0,-1 0 0 0 0,1 0 0 0 0,-1 0 0 0 0,0 0 0 0 0,-1 1 0 0 0,0 4 1 0 0,2-5 2 0 0,0 0 1 0 0,-1 1 0 0 0,1-1 0 0 0,0 0 0 0 0,-1 0 0 0 0,0 0-1 0 0,1 0 1 0 0,-1 0 0 0 0,0 0 0 0 0,1 0 0 0 0,-1 0-1 0 0,0 0 1 0 0,0 0 0 0 0,0 0 0 0 0,0-1 0 0 0,-1 2 0 0 0,-7 9 149 0 0,-1 5-54 0 0,8-14-85 0 0,0 1 0 0 0,-1-1 0 0 0,1 1 0 0 0,-1-1 0 0 0,0 0 0 0 0,0 0 0 0 0,0 0 0 0 0,0 0 0 0 0,0 0 0 0 0,0-1 0 0 0,-7 3 0 0 0,-3 2 82 0 0,12-6-14 0 0,-2 0-2 0 0,0 0-54 0 0,-1-2-5 0 0,-15 7 79 0 0,10-2-1 0 0,-1 1 1 0 0,-15 9-1 0 0,-3 0 176 0 0,1-1-184 0 0,18-6-72 0 0,4-2-93 0 0,-3 0 120 0 0,-1 0-1 0 0,1-1 1 0 0,-1 0-1 0 0,0-1 1 0 0,1 0-1 0 0,-1 0 1 0 0,-18 1-1 0 0,17-2-38 0 0,6 0 18 0 0,0 0 1 0 0,0-1-1 0 0,0 0 0 0 0,0 0 1 0 0,0 0-1 0 0,0 0 0 0 0,0 0 1 0 0,0-1-1 0 0,0 0 0 0 0,1 0 1 0 0,-1 0-1 0 0,-7-3 0 0 0,8 2-12 0 0,-18-1 70 0 0,-8 0-13 0 0,25 2-46 0 0,1 1 0 0 0,0-1 0 0 0,-1 0 0 0 0,1 0 1 0 0,0 0-1 0 0,0-1 0 0 0,0 1 0 0 0,0-1 0 0 0,-6-3 0 0 0,-4-3 55 0 0,10 7-71 0 0,-10-8 48 0 0,6 5-44 0 0,5 2-12 0 0,0 1 0 0 0,0 0 0 0 0,0-1-1 0 0,0 1 1 0 0,0-1 0 0 0,1 1 0 0 0,-1-1-1 0 0,-1-2 1 0 0,-12-10 46 0 0,-4-1-28 0 0,-1 1 36 0 0,1 0-44 0 0,15 12-9 0 0,-11-11 14 0 0,4 5 75 0 0,10 8-87 0 0,0-1 0 0 0,1 1 0 0 0,-1 0 0 0 0,0-1 1 0 0,1 1-1 0 0,-1 0 0 0 0,1-1 0 0 0,-1 1 0 0 0,1-1 1 0 0,-1 1-1 0 0,1-1 0 0 0,-1 1 0 0 0,1-1 1 0 0,-1 1-1 0 0,1-1 0 0 0,0 1 0 0 0,-1-1 0 0 0,1 0 1 0 0,0 1-1 0 0,-1-1 0 0 0,1 0 0 0 0,1-6-3 0 0,-1 5 4 0 0,0-1 0 0 0,0 1 0 0 0,0 0-1 0 0,0 0 1 0 0,0 0 0 0 0,-1-1 0 0 0,1 1 0 0 0,-1 0 0 0 0,1 0-1 0 0,-1 0 1 0 0,0 0 0 0 0,0 0 0 0 0,0 0 0 0 0,0 0-1 0 0,0 0 1 0 0,-3-3 0 0 0,-1-4 117 0 0,-10-15 143 0 0,-1-3-555 0 0,2 6 260 0 0,9 14 31 0 0,1-1 0 0 0,0 0 0 0 0,-4-13 0 0 0,2 5 0 0 0,-5-22 0 0 0,6 17 0 0 0,2 4 0 0 0,0 9 0 0 0,1 0 0 0 0,1 0 0 0 0,-1 0 0 0 0,0-13 0 0 0,-2-16 0 0 0,3 34 0 0 0,1 0 0 0 0,0 0 0 0 0,0 0 0 0 0,0 0 0 0 0,0 0 0 0 0,1-5 0 0 0,0-14 0 0 0,-1 20 8 0 0,0-1 0 0 0,0 0-1 0 0,1 0 1 0 0,-1 1 0 0 0,1-1-1 0 0,1-4 1 0 0,1-11 2 0 0,-3 16-3 0 0,0-1-1 0 0,1 1 1 0 0,-1 0 0 0 0,1 0-1 0 0,0 0 1 0 0,-1-1-1 0 0,3-2 1 0 0,2-10 4 0 0,-5 14-4 0 0,1 0-1 0 0,-1-1 0 0 0,1 1 1 0 0,-1 0-1 0 0,1-1 0 0 0,0 1 1 0 0,0 0-1 0 0,-1-1 1 0 0,3 0-1 0 0,-2 0 5 0 0,0 1 0 0 0,0 0 1 0 0,0-1-1 0 0,-1 1 0 0 0,1 0 0 0 0,0-1 1 0 0,-1 1-1 0 0,1-1 0 0 0,0-1 0 0 0,7-13 8 0 0,-7 15-21 0 0,0-1 0 0 0,0 1 0 0 0,0-1 0 0 0,0 1 0 0 0,-1-1-1 0 0,1 1 1 0 0,0-1 0 0 0,0-2 0 0 0,0 3-5 0 0,-1-1 1 0 0,1 1-1 0 0,0-1 0 0 0,-1 1 0 0 0,1 0 0 0 0,0 0 1 0 0,0-1-1 0 0,0 1 0 0 0,0 0 0 0 0,0 0 0 0 0,3-2 1 0 0,5-7 7 0 0,3-2-1 0 0,-10 11 0 0 0,-1 0 0 0 0,1-1 0 0 0,-1 1 0 0 0,0 0 0 0 0,1-1 0 0 0,-1 1 0 0 0,0 0 0 0 0,0-1 0 0 0,1-2 0 0 0,-1 3 0 0 0,0 0 0 0 0,0 0 0 0 0,0-1 0 0 0,0 1 0 0 0,0 0 0 0 0,0 0 0 0 0,0 0 0 0 0,0 0 0 0 0,0 0 0 0 0,2-1 0 0 0,-2 2 0 0 0,0-1 0 0 0,0 0 0 0 0,0 0 0 0 0,0 1 0 0 0,0-1 0 0 0,0 0 0 0 0,0 0 0 0 0,-1 0 0 0 0,1 0 0 0 0,0 0 0 0 0,0 0 0 0 0,-1 0 0 0 0,1-1 0 0 0,0 0 0 0 0,-1 1 0 0 0,1 0 0 0 0,-1 0 0 0 0,1 0 0 0 0,0 0 0 0 0,-1 0 0 0 0,1 1 0 0 0,0-1 0 0 0,-1 0 0 0 0,1 0 0 0 0,0 1 0 0 0,0-1 0 0 0,0 0 0 0 0,-1 1 0 0 0,3-1 0 0 0,-2 0 0 0 0,0 0 0 0 0,0 1 0 0 0,0-1 0 0 0,0 0 0 0 0,0 0 0 0 0,0 0 0 0 0,0 1 0 0 0,0-1 0 0 0,0 0 0 0 0,-1 0 0 0 0,1 0 0 0 0,0-1 0 0 0,0 0 0 0 0,9-12 0 0 0,-9 13 0 0 0,0 0 0 0 0,0 0 0 0 0,0 0 0 0 0,0-1 0 0 0,0 1 0 0 0,-1 0 0 0 0,1 0 0 0 0,0 0 0 0 0,-1-1 0 0 0,1 1 0 0 0,0-2 0 0 0,-1 2 0 0 0,0 0 0 0 0,1 1-1 0 0,-1-1 1 0 0,0 1 0 0 0,1-1-1 0 0,-1 1 1 0 0,0-1 0 0 0,1 1-1 0 0,-1-1 1 0 0,1 1 0 0 0,-1-1-1 0 0,1 1 1 0 0,-1-1 0 0 0,1 1-1 0 0,-1 0 1 0 0,1-1 0 0 0,-1 1-1 0 0,1 0 1 0 0,-1-1 0 0 0,1 1-1 0 0,0 0 1 0 0,-1 0 0 0 0,2-1 0 0 0,10-6 87 0 0,2 0-40 0 0,-13 7-45 0 0,0 0 0 0 0,0 0 0 0 0,0-1 0 0 0,0 1 0 0 0,0 0 0 0 0,0-1 0 0 0,0 1 0 0 0,0-1 0 0 0,0 1 0 0 0,0-1 0 0 0,0 1 0 0 0,-1-1-1 0 0,1 0 1 0 0,0 1 0 0 0,0-1 0 0 0,1-2 0 0 0,-2 3-2 0 0,0-1 0 0 0,1 0 0 0 0,-1 0 0 0 0,0 1 0 0 0,1-1 0 0 0,-1 0 0 0 0,1 1 0 0 0,0-1 0 0 0,-1 0 0 0 0,1 1 0 0 0,-1-1 0 0 0,1 1 0 0 0,0-1 0 0 0,-1 1 0 0 0,1-1 0 0 0,0 1 0 0 0,0 0 0 0 0,-1-1 0 0 0,1 1 0 0 0,0 0 0 0 0,0 0 0 0 0,0-1 0 0 0,0 1 0 0 0,1 0 0 0 0,8-4 0 0 0,-6-2 0 0 0,-3 5 0 0 0,-1 1 0 0 0,0-1 0 0 0,1 1 0 0 0,-1-1 0 0 0,1 0 0 0 0,-1 1 0 0 0,0-1 0 0 0,1 1 0 0 0,-1-1 0 0 0,1 1 0 0 0,0 0 0 0 0,-1-1 0 0 0,1 1 0 0 0,-1 0 0 0 0,1-1 0 0 0,0 1 0 0 0,-1 0 0 0 0,2-1 0 0 0,7-1 0 0 0,-8 2 0 0 0,1-1 0 0 0,-1 1 0 0 0,1 0 0 0 0,-1-1 0 0 0,0 1 0 0 0,1-1 0 0 0,-1 1 0 0 0,0-1 0 0 0,1 0 0 0 0,-1 1 0 0 0,0-1 0 0 0,0 0 0 0 0,0 0 0 0 0,0 0 0 0 0,1 0 0 0 0,-1 0 0 0 0,1-2 0 0 0,-1 2 0 0 0,0 0 0 0 0,0 0 0 0 0,0 0 0 0 0,1 0 0 0 0,-1 0 0 0 0,0 0 0 0 0,1 0 0 0 0,-1 0 0 0 0,0 1 0 0 0,1-1 0 0 0,-1 0 0 0 0,1 1 0 0 0,2-1 0 0 0,11-5 0 0 0,-11 4 0 0 0,0 0-1 0 0,0 0 0 0 0,0 0 0 0 0,9-2 1 0 0,-10 3 7 0 0,1 0 0 0 0,-1-1 0 0 0,1 1 0 0 0,-1-1 0 0 0,0 1 0 0 0,0-1 0 0 0,5-3 1 0 0,-2 2-7 0 0,0-1 0 0 0,0 1 1 0 0,1 0-1 0 0,0 1 0 0 0,-1 0 1 0 0,1 0-1 0 0,10-1 0 0 0,10-2 29 0 0,65-10-36 0 0,-39 7 374 0 0,-2-2-368 0 0,-37 9 0 0 0,-9 0 0 0 0,-1 1 0 0 0,1 0 0 0 0,0 0 0 0 0,7 1 0 0 0,-7 0 1 0 0,19 3 41 0 0,-1 1 1 0 0,32 12-1 0 0,-11-6-42 0 0,-22-4 54 0 0,20 9-44 0 0,-4-1 5 0 0,-36-14-5 0 0,-1-1 0 0 0,0 1 0 0 0,1-1 0 0 0,-1 1 0 0 0,0 0 0 0 0,0 0 0 0 0,0 0 0 0 0,1 0 0 0 0,-1 0 0 0 0,0 0 0 0 0,1 1 0 0 0,23 21 93 0 0,-14-16-82 0 0,-7-5-12 0 0,0 0 0 0 0,0 0-1 0 0,-1 0 1 0 0,1 0 0 0 0,5 6 0 0 0,3-2 2 0 0,-8-4-2 0 0,-1-1 0 0 0,1 1 0 0 0,-1 0 0 0 0,1 0-1 0 0,5 5 1 0 0,-1-2 10 0 0,-5-4-14 0 0,-1 1 0 0 0,0-1 0 0 0,1 0 0 0 0,-1 1 0 0 0,0 0 0 0 0,0-1 0 0 0,0 1 0 0 0,3 3 0 0 0,-2-2-5 0 0,8 10 0 0 0,10 12 0 0 0,-18-23 0 0 0,-1 1 0 0 0,1-1 0 0 0,-1 1 0 0 0,0 0 0 0 0,0 0 0 0 0,0 0 0 0 0,0 0 0 0 0,-1 1 0 0 0,1-1 0 0 0,1 6 0 0 0,6 10 0 0 0,7 8 0 0 0,-16-26 0 0 0,1-1 0 0 0,-1 1 0 0 0,1 0 0 0 0,-1-1 0 0 0,1 1 0 0 0,-1 0 0 0 0,1-1 0 0 0,-1 1 0 0 0,0 0 0 0 0,1 0 0 0 0,-1-1 0 0 0,0 1 0 0 0,0 0 0 0 0,1 0 0 0 0,-1 0 0 0 0,0-1 0 0 0,0 1 0 0 0,0 0 0 0 0,0 1 0 0 0,0 2 0 0 0,10 44 54 0 0,-9-45-42 0 0,-1 0 0 0 0,1 0 0 0 0,-1 1 0 0 0,1-1 0 0 0,-1 0 1 0 0,0 0-1 0 0,0 1 0 0 0,-1-1 0 0 0,1 0 0 0 0,-1 1 1 0 0,1-1-1 0 0,-1 0 0 0 0,-3 6 0 0 0,3 2-12 0 0,1 13 0 0 0,0-7 0 0 0,-2 10 0 0 0,2-26 4 0 0,0 1 1 0 0,0 0-1 0 0,0-1 0 0 0,0 1 0 0 0,0 0 0 0 0,0-1 1 0 0,0 1-1 0 0,1 3 0 0 0,0-3-2 0 0,-1-1 0 0 0,0 1 1 0 0,1-1-1 0 0,-1 1 0 0 0,0 0 0 0 0,0-1 0 0 0,0 1 1 0 0,0 0-1 0 0,0-1 0 0 0,0 1 0 0 0,-1 2 0 0 0,0-2 3 0 0,1 1 1 0 0,-1-1-1 0 0,1 0 0 0 0,0 1 1 0 0,0-1-1 0 0,0 0 0 0 0,0 1 0 0 0,1 1 1 0 0,-1-1-4 0 0,0-1 0 0 0,1 1 0 0 0,-1-1 0 0 0,0 1 0 0 0,-1-1 0 0 0,1 1 0 0 0,-1 3 0 0 0,1-5-2 0 0,-1-1 0 0 0,1 1 0 0 0,-1 0 0 0 0,1-1 0 0 0,0 1 0 0 0,0 0 0 0 0,-1 0 0 0 0,1-1 0 0 0,0 1 0 0 0,0 0 0 0 0,0 0 0 0 0,0-1 0 0 0,0 1 0 0 0,0 0 0 0 0,0 0 0 0 0,0-1 0 0 0,0 1 0 0 0,0 0 0 0 0,0 0 0 0 0,1-1 0 0 0,-1 1 0 0 0,1 1 0 0 0,0 2 0 0 0,-1 32 0 0 0,1-34 0 0 0,-1 0 0 0 0,0 0 0 0 0,-1 0 0 0 0,1 0 0 0 0,0 0 0 0 0,0 0 0 0 0,-2 3 0 0 0,-1 11 0 0 0,4-9 0 0 0,-1-5 0 0 0,1 0 0 0 0,-1 0 0 0 0,-1 0 0 0 0,1 0 0 0 0,0 0 0 0 0,0 0 0 0 0,-1-1 0 0 0,1 1 0 0 0,-1 0 0 0 0,0 0 0 0 0,-1 3 0 0 0,1-3 0 0 0,0 0 0 0 0,0 0 0 0 0,1 1 0 0 0,-1-1 0 0 0,1 0 0 0 0,-1 1 0 0 0,1-1 0 0 0,0 0 0 0 0,0 1 0 0 0,0-1 0 0 0,0 0 0 0 0,0 1 0 0 0,0-1 0 0 0,1 0 0 0 0,-1 0 0 0 0,2 3 0 0 0,-2-4 0 0 0,1 3 0 0 0,-3 11 0 0 0,3-6 8 0 0,-1-7 0 0 0,0 0-1 0 0,0-1 1 0 0,0 1-1 0 0,0 0 1 0 0,0 0-1 0 0,0 0 1 0 0,-1-1-1 0 0,1 1 1 0 0,-1 0-1 0 0,0 2 1 0 0,0-2 1 0 0,1 0 0 0 0,-1 0 1 0 0,1 0-1 0 0,0 0 0 0 0,-1 0 1 0 0,1 0-1 0 0,0 0 0 0 0,1 3 0 0 0,-3 14 73 0 0,2-17-74 0 0,0-1-1 0 0,-1 1 0 0 0,1-1 0 0 0,0 1 1 0 0,0-1-1 0 0,0 1 0 0 0,0-1 1 0 0,1 1-1 0 0,-1 0 0 0 0,1 1 1 0 0,0 15 2 0 0,-1-15 16 0 0,2-1-7 0 0,-1 11-11 0 0,-5 17-8 0 0,4-29 0 0 0,0 1 0 0 0,-1 0 0 0 0,1-1 0 0 0,0 0 0 0 0,-1 1 0 0 0,1-1 0 0 0,-1 1 0 0 0,1-1 0 0 0,-2 2 0 0 0,-3 12 0 0 0,5-11 0 0 0,0-2 1 0 0,0 1 0 0 0,-1-1 0 0 0,1 0 0 0 0,0 1 0 0 0,-1-1 0 0 0,1 0 1 0 0,-1 0-1 0 0,0 0 0 0 0,-2 4 0 0 0,3-4 5 0 0,-1 0 0 0 0,0-1 0 0 0,1 1 0 0 0,-1 0 0 0 0,1 0 0 0 0,0-1-1 0 0,0 1 1 0 0,-1 3 0 0 0,1-3-5 0 0,0 0 1 0 0,0 0-1 0 0,0 0 0 0 0,0-1 0 0 0,-1 1 0 0 0,1 0 1 0 0,-1 0-1 0 0,-1 3 0 0 0,2-4 4 0 0,-1 1 1 0 0,1-1-1 0 0,-1 0 0 0 0,1 1 1 0 0,0-1-1 0 0,-1 1 0 0 0,1-1 1 0 0,0 1-1 0 0,0 2 0 0 0,0-3-5 0 0,0 1 0 0 0,0-1 0 0 0,0 1 0 0 0,0 0 0 0 0,0-1 0 0 0,-1 1 0 0 0,1-1 0 0 0,-2 4 0 0 0,2-4 0 0 0,-1 0 0 0 0,1-1 0 0 0,0 1 0 0 0,0 0 0 0 0,-1 0 0 0 0,1 0 0 0 0,0 0 0 0 0,0 0 0 0 0,0 0 0 0 0,0 0 0 0 0,0 0 0 0 0,0 0 0 0 0,1 0 0 0 0,-1 0 0 0 0,0 1 0 0 0,1-1 0 0 0,-1 0 0 0 0,0 0 0 0 0,0 0 0 0 0,1 0 0 0 0,-1-1 0 0 0,0 1 0 0 0,0 0 0 0 0,0 0 0 0 0,0 0 0 0 0,0 0 0 0 0,0 0 0 0 0,-1 0 0 0 0,1 0 0 0 0,0-1 0 0 0,0 1 0 0 0,-1 0 0 0 0,1 0 0 0 0,0 0 0 0 0,-1-1 0 0 0,1 1 0 0 0,-2 1 0 0 0,2-1 0 0 0,-1 0 0 0 0,1 1 0 0 0,-1-1 0 0 0,0 0 0 0 0,1 0 0 0 0,0 0 0 0 0,-1 1 0 0 0,1-1 0 0 0,0 0 0 0 0,0 0 0 0 0,0 1 0 0 0,0 1 0 0 0,0-1 0 0 0,0 0 0 0 0,-1-1 0 0 0,1 1 0 0 0,0 0 0 0 0,0-1 0 0 0,-1 1 0 0 0,1-1 0 0 0,-1 1 0 0 0,-1 2 0 0 0,1 0 0 0 0,-1-1 0 0 0,1 0 0 0 0,0 1 0 0 0,0-1 0 0 0,1 1 0 0 0,-1 4 0 0 0,-3 11 0 0 0,4-4 0 0 0,0-14 0 0 0,0 0 0 0 0,0 1 0 0 0,0-1 0 0 0,0 0 0 0 0,0 0 0 0 0,0 1 0 0 0,0-1 0 0 0,0 0 0 0 0,-1 0 0 0 0,1 2 0 0 0,-2 0 8 0 0,1 0-1 0 0,0 0 0 0 0,0 0 1 0 0,1 0-1 0 0,-1 0 1 0 0,1 0-1 0 0,0 0 0 0 0,-1 5 1 0 0,1-6 0 0 0,0 0 0 0 0,0 0 0 0 0,0 0-1 0 0,-1 0 1 0 0,1 0 0 0 0,-1 0 0 0 0,0 0 0 0 0,-1 2 0 0 0,2-3-6 0 0,-1 0 1 0 0,1 1-1 0 0,-1-1 1 0 0,1 0-1 0 0,-1 1 0 0 0,1-1 1 0 0,0 0-1 0 0,-1 1 1 0 0,1-1-1 0 0,0 1 0 0 0,0-1 1 0 0,0 1-1 0 0,0-1 0 0 0,0 0 1 0 0,1 3-1 0 0,-1-3-2 0 0,0-1 0 0 0,0 1 0 0 0,0 0 0 0 0,0 0 0 0 0,0 0 0 0 0,0 0 0 0 0,0 0 0 0 0,0 0 0 0 0,0-1 0 0 0,0 1 0 0 0,-1 0 0 0 0,1 0 0 0 0,0 0 0 0 0,-1 0 0 0 0,1-1 0 0 0,-1 1 0 0 0,0 1 0 0 0,0-1 0 0 0,1 0 0 0 0,-1 0 0 0 0,0 0 0 0 0,1 0 0 0 0,0 0 0 0 0,-1 0 0 0 0,1 0 0 0 0,-1 1 0 0 0,1-1 0 0 0,0 0 0 0 0,0 1 0 0 0,0 2 0 0 0,0-2 0 0 0,0 0 0 0 0,0 0 0 0 0,0 0 0 0 0,0 1 0 0 0,-1-1 0 0 0,1 0 0 0 0,0 0 0 0 0,-1 0 0 0 0,0 0 0 0 0,1 0 0 0 0,-1 0 0 0 0,0 0 0 0 0,-1 1 0 0 0,1-1 4 0 0,0 0 0 0 0,0 0 0 0 0,1 0 0 0 0,-1 0 0 0 0,1 0 0 0 0,0 0 0 0 0,-1 4 0 0 0,1-4 0 0 0,0 0 0 0 0,-1 0 0 0 0,1 0 0 0 0,0 0 0 0 0,-1 0 0 0 0,0 0 0 0 0,-1 3 0 0 0,-1 0-5 0 0,3-4 4 0 0,-1 0-1 0 0,0 0 1 0 0,1 0-1 0 0,-1 0 1 0 0,1 0 0 0 0,-1 0-1 0 0,1 0 1 0 0,-1 1-1 0 0,1-1 1 0 0,0 0 0 0 0,0 0-1 0 0,-1 0 1 0 0,1 0-1 0 0,0 1 1 0 0,0-1 0 0 0,0 0-1 0 0,0 0 1 0 0,0 0-1 0 0,1 1 1 0 0,-1 1 0 0 0,1-2-3 0 0,-1 0 1 0 0,0 0-1 0 0,0 0 1 0 0,0 0-1 0 0,0-1 1 0 0,0 1 0 0 0,-1 0-1 0 0,1 0 1 0 0,0 0-1 0 0,0 0 1 0 0,0 0-1 0 0,-1 0 1 0 0,1 0 0 0 0,-1-1-1 0 0,1 1 1 0 0,-1 0-1 0 0,0 1 1 0 0,0-1 0 0 0,1 0 0 0 0,-1 0 0 0 0,1 0 0 0 0,-1 0-1 0 0,1 0 1 0 0,-1 0 0 0 0,1 0 0 0 0,0 0 0 0 0,0 0 0 0 0,-1 0 0 0 0,1 2 0 0 0,0 4 27 0 0,0-5-26 0 0,1-1 0 0 0,-1 1 0 0 0,-1 0 0 0 0,1 0 0 0 0,0-1 0 0 0,0 1 0 0 0,-1 0 0 0 0,1 0-1 0 0,0-1 1 0 0,-1 1 0 0 0,0 0 0 0 0,-1 2 0 0 0,1-2-2 0 0,1-1 0 0 0,-1 1 0 0 0,1 0 0 0 0,-1 0 0 0 0,1-1 0 0 0,0 1 0 0 0,-1 0 0 0 0,1 3 0 0 0,-3 12 0 0 0,-1-8 0 0 0,3-8 0 0 0,0 1 0 0 0,0-1 0 0 0,1 1 0 0 0,-1-1 0 0 0,0 1 0 0 0,1 0 0 0 0,-1-1 0 0 0,1 1 0 0 0,0 0 0 0 0,-1-1 0 0 0,1 1 0 0 0,0 0 0 0 0,0 2 0 0 0,0-3 0 0 0,0 0 0 0 0,0 0 0 0 0,0 0 0 0 0,0 0 0 0 0,0 0 0 0 0,0 0 0 0 0,-1 0 0 0 0,1 0 0 0 0,-1 0 0 0 0,1 0 0 0 0,0 0 0 0 0,-1 0 0 0 0,1 0 0 0 0,-1-1 0 0 0,0 1 0 0 0,1 0 0 0 0,-2 1 0 0 0,1-1 0 0 0,0-1 0 0 0,1 1 0 0 0,-1 0 0 0 0,0 0 0 0 0,1 0 0 0 0,-1 0 0 0 0,1 0 0 0 0,-1-1 0 0 0,1 1 0 0 0,0 0 0 0 0,-1 0 0 0 0,1 0 0 0 0,0 1 0 0 0,-1-1 0 0 0,1 1 0 0 0,0 4 0 0 0,0-5 0 0 0,1 1 0 0 0,-1 0 0 0 0,0-1 0 0 0,0 1 0 0 0,-1-1 0 0 0,1 1 0 0 0,0 0 0 0 0,-1-1 0 0 0,1 1 0 0 0,0-1 0 0 0,-1 1 0 0 0,0-1 0 0 0,1 1 0 0 0,-1-1 0 0 0,0 1 0 0 0,0-1 0 0 0,0 0 0 0 0,0 0 0 0 0,-1 2 0 0 0,1-2 0 0 0,0 1 0 0 0,0 0 0 0 0,1-1 0 0 0,-1 1 0 0 0,1 0 0 0 0,-1 0 0 0 0,1-1 0 0 0,-1 1 0 0 0,1 0 0 0 0,0 0 0 0 0,0 0 0 0 0,0 0 0 0 0,0 2 0 0 0,-2 17 0 0 0,2-20 0 0 0,-1-1 0 0 0,1 1 0 0 0,0 0 0 0 0,0 0 0 0 0,0 0 0 0 0,0 0 0 0 0,0 0 0 0 0,0 0 0 0 0,0-1 0 0 0,0 1 0 0 0,1 0 0 0 0,-1 0 0 0 0,0 0 0 0 0,0 0 0 0 0,1 1 0 0 0,0-1 0 0 0,-1-1 0 0 0,0 1 0 0 0,1 0 0 0 0,-1 0 0 0 0,0-1 0 0 0,0 1 0 0 0,0 0 0 0 0,0 0 0 0 0,0-1 0 0 0,1 1 0 0 0,-1 0 0 0 0,-1 0 0 0 0,1 0 0 0 0,0-1 0 0 0,0 1 0 0 0,0 0 0 0 0,0 0 0 0 0,-1 0 0 0 0,-2 6 0 0 0,2-5 0 0 0,0 0 0 0 0,0 0 0 0 0,0 0 0 0 0,0 0 0 0 0,1 0 0 0 0,-1 1 0 0 0,1-1 0 0 0,-1 0 0 0 0,1 1 0 0 0,0-1 0 0 0,0 0 0 0 0,0 3 0 0 0,0-4 0 0 0,0 0 0 0 0,0 0 0 0 0,-1 0 0 0 0,1 0 0 0 0,0 0 0 0 0,0 0 0 0 0,-1 0 0 0 0,1 0 0 0 0,0 0 0 0 0,-1 0 0 0 0,1 0 0 0 0,-1 0 0 0 0,1 0 0 0 0,-2 0 0 0 0,2 0 0 0 0,-1 0 0 0 0,1 0 0 0 0,-1 0 0 0 0,1-1 0 0 0,-1 1 0 0 0,1 0 0 0 0,-1 0 0 0 0,1 0 0 0 0,0 0 0 0 0,0 0 0 0 0,-1 0 0 0 0,1-1 0 0 0,0 1 0 0 0,0 2 0 0 0,1 3 0 0 0,-1-4 0 0 0,0 0 0 0 0,0 0 0 0 0,0 1 0 0 0,0-1 0 0 0,0 0 0 0 0,0 0 0 0 0,0 0 0 0 0,-1 0 0 0 0,1 0 0 0 0,-1 0 0 0 0,0 2 0 0 0,-14 49 64 0 0,14-50-61 0 0,1 0 0 0 0,-1 0-1 0 0,1 0 1 0 0,-1 1-1 0 0,1-1 1 0 0,0 0 0 0 0,0 0-1 0 0,1 0 1 0 0,-1 1 0 0 0,0-1-1 0 0,1 0 1 0 0,0 0 0 0 0,0 0-1 0 0,0 0 1 0 0,0 0 0 0 0,0 0-1 0 0,1 0 1 0 0,-1 0 0 0 0,4 3 0 0 0,-4-3-3 0 0,1-1 1 0 0,-1 1-1 0 0,0-1 1 0 0,-1 1-1 0 0,1 0 1 0 0,0-1-1 0 0,-1 1 1 0 0,1 0-1 0 0,-1 0 1 0 0,0-1-1 0 0,0 1 1 0 0,0 0-1 0 0,0 0 1 0 0,0-1-1 0 0,-1 1 1 0 0,1 0-1 0 0,-1 0 1 0 0,0-1-1 0 0,0 1 1 0 0,-2 3-1 0 0,3-5 0 0 0,-1 0 0 0 0,1 1 0 0 0,0-1 0 0 0,-1 0 0 0 0,1 0 0 0 0,0 1 0 0 0,0-1 0 0 0,0 0 0 0 0,0 1 0 0 0,0-1 0 0 0,0 0 0 0 0,0 2 0 0 0,1-1 0 0 0,-1-1 0 0 0,0 0 0 0 0,0 0 0 0 0,0 1 0 0 0,0-1 0 0 0,0 0 0 0 0,0 1 0 0 0,-1-1 0 0 0,1 0 0 0 0,0 0 0 0 0,0 0 0 0 0,-2 2 0 0 0,-2 4 0 0 0,4-6 0 0 0,-1 0 0 0 0,0 0 0 0 0,1 0 0 0 0,-1 0 0 0 0,1 0 0 0 0,-1 0 0 0 0,1 0 0 0 0,0 0 0 0 0,-1 0 0 0 0,1 0 0 0 0,0 1 0 0 0,0-1 0 0 0,0 0 0 0 0,0 0 0 0 0,0 0 0 0 0,0 0 0 0 0,0 0 0 0 0,0 0 0 0 0,0 0 0 0 0,0 1 0 0 0,1-1 0 0 0,-1 0 0 0 0,1 2 0 0 0,0-1 0 0 0,-1 1 0 0 0,0 0 0 0 0,1-1 0 0 0,-1 1 0 0 0,0 0 0 0 0,0 0 0 0 0,-1-1 0 0 0,0 5 0 0 0,0 16 0 0 0,1-21 0 0 0,0 1 0 0 0,0 0 0 0 0,0-1 0 0 0,0 1 0 0 0,-1 0 0 0 0,0 2 0 0 0,0-2 0 0 0,1-1 0 0 0,-1 0 0 0 0,1 1 0 0 0,0-1 0 0 0,0 0 0 0 0,0 1 0 0 0,0-1 0 0 0,0 4 0 0 0,1-5 0 0 0,-1 1 0 0 0,0-1 0 0 0,0 0 0 0 0,0 0 0 0 0,0 1 0 0 0,-1-1 0 0 0,1 0 0 0 0,0 0 0 0 0,0 1 0 0 0,-1-1 0 0 0,1 0 0 0 0,-2 2 0 0 0,-1 13 0 0 0,3-14 0 0 0,0-1 0 0 0,0 1 0 0 0,0 0 0 0 0,0 0 0 0 0,0 0 0 0 0,0 0 0 0 0,0 0 0 0 0,-1 0 0 0 0,1 0 0 0 0,-1 0 0 0 0,1-1 0 0 0,-1 1 0 0 0,0 0 0 0 0,-1 2 0 0 0,1-1 0 0 0,0-1 0 0 0,1 0 0 0 0,-1 0 0 0 0,1 0 0 0 0,0 0 0 0 0,0 1 0 0 0,0-1 0 0 0,0 0 0 0 0,0 0 0 0 0,1 3 0 0 0,-1 13 0 0 0,0-17 0 0 0,0 0 0 0 0,0 0 0 0 0,0 0 0 0 0,0 0 0 0 0,1 0 0 0 0,-1 0 0 0 0,0 0 0 0 0,0 0 0 0 0,1 0 0 0 0,-1 0 0 0 0,1 0 0 0 0,-1 0 0 0 0,0 0 0 0 0,1-1 0 0 0,0 1 0 0 0,0 1 0 0 0,0-1 0 0 0,-1 0 0 0 0,1-1 0 0 0,0 1 0 0 0,-1 0 0 0 0,0 0 0 0 0,1 0 0 0 0,-1 0 0 0 0,1-1 0 0 0,-1 1 0 0 0,0 0 0 0 0,0 0 0 0 0,1 0 0 0 0,-1 0 0 0 0,0 0 0 0 0,0 0 0 0 0,0 1 0 0 0,-1 3 0 0 0,1-4 0 0 0,-1 1 0 0 0,1-1 0 0 0,0 0 0 0 0,0 0 0 0 0,0 0 0 0 0,0 0 0 0 0,0 1 0 0 0,0-1 0 0 0,0 0 0 0 0,0 0 0 0 0,0 0 0 0 0,1 0 0 0 0,-1 1 0 0 0,0-1 0 0 0,1 0 0 0 0,-1 0 0 0 0,1 0 0 0 0,-1 0 0 0 0,1 0 0 0 0,-1 0 0 0 0,1 0 0 0 0,1 1 0 0 0,-2-1 0 0 0,1 0 0 0 0,-1-1 0 0 0,0 1 0 0 0,1-1 0 0 0,-1 1 0 0 0,0 0 0 0 0,0 0 0 0 0,1-1 0 0 0,-1 1 0 0 0,0 0 0 0 0,0-1 0 0 0,0 1 0 0 0,0 0 0 0 0,0-1 0 0 0,0 1 0 0 0,0 0 0 0 0,0 0 0 0 0,0-1 0 0 0,-1 1 0 0 0,1 0 0 0 0,0 0 0 0 0,-1 0 0 0 0,1 0 0 0 0,0 0 0 0 0,-1 0 0 0 0,1 0 0 0 0,0 0 0 0 0,0-1 0 0 0,0 1 0 0 0,0 0 0 0 0,0 0 0 0 0,0 0 0 0 0,0 0 0 0 0,0 0 0 0 0,1 0 0 0 0,0 2 0 0 0,0 0 0 0 0,0-1 0 0 0,-1 1 0 0 0,1 0 0 0 0,-1 0 0 0 0,1 0 0 0 0,-1-1 0 0 0,0 1 0 0 0,-1 5 0 0 0,1-7 0 0 0,0 1 0 0 0,1 0 0 0 0,-1-1 0 0 0,0 1 0 0 0,1-1 0 0 0,-1 1 0 0 0,0-1 0 0 0,1 1 0 0 0,0-1 0 0 0,1 3 0 0 0,-1-3 0 0 0,-1 1 0 0 0,1-1 0 0 0,0 1 0 0 0,-1-1 0 0 0,1 1 0 0 0,-1-1 0 0 0,0 1 0 0 0,1 0 0 0 0,-1-1 0 0 0,0 3 0 0 0,0-1 0 0 0,-1 1 0 0 0,1 0 0 0 0,0-1 0 0 0,0 1 0 0 0,0-1 0 0 0,1 1 0 0 0,-1 0 0 0 0,1-1 0 0 0,2 7 0 0 0,-3-9 0 0 0,0 1 0 0 0,0-1 0 0 0,0 1 0 0 0,0-1 0 0 0,0 1 0 0 0,0 0 0 0 0,0-1 0 0 0,0 1 0 0 0,0-1 0 0 0,-1 1 0 0 0,1-1 0 0 0,-1 1 0 0 0,1-1 0 0 0,-1 1 0 0 0,0 1 0 0 0,0-1 0 0 0,0 0 0 0 0,0 0 0 0 0,1-1 0 0 0,-1 1 0 0 0,0 0 0 0 0,1 0 0 0 0,0 1 0 0 0,0-1 0 0 0,-1 0 0 0 0,1 3 0 0 0,-3 26 0 0 0,3-24 0 0 0,-1-2 0 0 0,1 0 0 0 0,1 1 0 0 0,-1-1 0 0 0,1 0 0 0 0,0 1 0 0 0,2 7 0 0 0,-2-11 0 0 0,-1-1 0 0 0,0 1 0 0 0,0 0 0 0 0,1 0 0 0 0,-1-1 0 0 0,0 1 0 0 0,0 0 0 0 0,-1 2 0 0 0,1-3 0 0 0,0 1 0 0 0,0-1 0 0 0,0 1 0 0 0,0 0 0 0 0,0-1 0 0 0,0 1 0 0 0,0-1 0 0 0,1 1 0 0 0,-1-1 0 0 0,2 3 0 0 0,2 5 0 0 0,-3-7 0 0 0,1 1 0 0 0,-1 0 0 0 0,0 1 0 0 0,1-1 0 0 0,-1 0 0 0 0,0 4 0 0 0,5 6 0 0 0,-6-11 0 0 0,1-1 0 0 0,0 0 0 0 0,0 1 0 0 0,-1-1 0 0 0,1 1 0 0 0,-1-1 0 0 0,1 1 0 0 0,-1-1 0 0 0,0 3 0 0 0,0-2 6 0 0,0 0 0 0 0,0 0 0 0 0,1 0-1 0 0,-1 0 1 0 0,0 0 0 0 0,1 0 0 0 0,-1 0 0 0 0,1-1-1 0 0,0 1 1 0 0,0 0 0 0 0,-1 0 0 0 0,1 0 0 0 0,0-1-1 0 0,1 1 1 0 0,-1-1 0 0 0,0 1 0 0 0,2 1 0 0 0,-1 0 1 0 0,5 14 73 0 0,-5-10-80 0 0,0 7 0 0 0,-2-12 0 0 0,0-1 0 0 0,1 1 0 0 0,-1-1 0 0 0,0 1 0 0 0,0-1 0 0 0,1 1 0 0 0,-1-1 0 0 0,0 0 0 0 0,1 1 0 0 0,1 1 0 0 0,3 4-1 0 0,-4-5 0 0 0,0-1 0 0 0,0 1 0 0 0,0-1 0 0 0,0 1-1 0 0,0 0 1 0 0,0-1 0 0 0,-1 1 0 0 0,1 0 0 0 0,0-1 0 0 0,-1 1-1 0 0,0 0 1 0 0,1 3 0 0 0,-1-3-7 0 0,1-1 0 0 0,-1 1 1 0 0,1 0-1 0 0,-1-1 0 0 0,1 1 0 0 0,0-1 0 0 0,0 1 0 0 0,-1-1 1 0 0,1 1-1 0 0,2 2 0 0 0,7 13 94 0 0,-3-1-68 0 0,-6-14-18 0 0,0 0-1 0 0,0 0 1 0 0,0 0 0 0 0,0 0 0 0 0,0 0 0 0 0,-1 0 0 0 0,1 1-1 0 0,0 2 1 0 0,-1-4 0 0 0,0-1 0 0 0,0 0 0 0 0,0 1 0 0 0,0-1 0 0 0,0 1 0 0 0,0-1 0 0 0,0 0 0 0 0,0 1 0 0 0,0-1 0 0 0,0 0 0 0 0,0 1 0 0 0,0-1 0 0 0,0 0 0 0 0,1 1 0 0 0,-1-1 0 0 0,0 0 0 0 0,0 1 0 0 0,0-1 0 0 0,1 0 0 0 0,-1 0 0 0 0,0 1 0 0 0,0-1 0 0 0,1 0 0 0 0,-1 0 0 0 0,1 1 0 0 0,0 0 0 0 0,0 0 0 0 0,0 0 0 0 0,0 0 0 0 0,0 0 0 0 0,0 0 0 0 0,-1 0 0 0 0,1 0 0 0 0,0 0 0 0 0,0 0 0 0 0,-1 0 0 0 0,1 0 0 0 0,-1 1 0 0 0,1-1 0 0 0,-1 0 0 0 0,0 1 0 0 0,1-1 0 0 0,-1 2 0 0 0,9 17 0 0 0,-7-18 0 0 0,-1 1 0 0 0,0 0 0 0 0,1 0 0 0 0,-1-1 0 0 0,0 1 0 0 0,1 5 0 0 0,-2-7 0 0 0,0 1 0 0 0,1-1 0 0 0,-1 0 0 0 0,0 0 0 0 0,1 0 0 0 0,-1 0 0 0 0,1 0 0 0 0,-1 0 0 0 0,1 0 0 0 0,0-1 0 0 0,0 1 0 0 0,-1 0 0 0 0,3 1 0 0 0,-3-1 0 0 0,1 0 0 0 0,0 0 0 0 0,0-1 0 0 0,-1 1 0 0 0,1 0 0 0 0,0 0 0 0 0,-1 0 0 0 0,1 0 0 0 0,-1 0 0 0 0,1 0 0 0 0,-1 0 0 0 0,1 0 0 0 0,-1 2 0 0 0,0-2 0 0 0,1 1 0 0 0,-1 0 0 0 0,0 0 0 0 0,0 0 0 0 0,1 0 0 0 0,0 0 0 0 0,-1 0 0 0 0,1 0 0 0 0,0 0 0 0 0,0 0 0 0 0,0-1 0 0 0,0 1 0 0 0,0 0 0 0 0,2 2 0 0 0,-2-3 0 0 0,0 0 0 0 0,0 1 0 0 0,0-1 0 0 0,0 1 0 0 0,-1-1 0 0 0,1 1 0 0 0,0-1 0 0 0,-1 1 0 0 0,1 2 0 0 0,0 0 8 0 0,0-1 0 0 0,1 1 0 0 0,-1-1 0 0 0,1 1 0 0 0,0-1 0 0 0,0 0 0 0 0,4 6 0 0 0,8 14 39 0 0,-10-16-24 0 0,0 0 1 0 0,10 12-1 0 0,-2 1-11 0 0,-3-3-13 0 0,-8-15 1 0 0,0 0 0 0 0,0 0 0 0 0,0 0 0 0 0,0 0 0 0 0,0 0 0 0 0,0 0 0 0 0,0 3 0 0 0,-1-3 0 0 0,1 0 0 0 0,-1 0 0 0 0,1 0 0 0 0,-1 0 0 0 0,1 0 0 0 0,0 0 0 0 0,0 0 0 0 0,0-1 0 0 0,3 4 0 0 0,18 28 0 0 0,29 38 0 0 0,-22-45 75 0 0,-26-25-63 0 0,1 1 4 0 0,5 11 9 0 0,14 14-25 0 0,-15-18-1 0 0,9 3 13 0 0,18 17 137 0 0,-34-29-150 0 0,-1 1 1 0 0,1-1-1 0 0,-1 1 0 0 0,1-1 1 0 0,-1 0-1 0 0,1 1 0 0 0,-1-1 0 0 0,0 1 1 0 0,1 0-1 0 0,-1-1 0 0 0,0 1 0 0 0,1-1 1 0 0,-1 1-1 0 0,0-1 0 0 0,0 1 1 0 0,1 0-1 0 0,-1-1 0 0 0,0 1 0 0 0,0 0 1 0 0,0-1-1 0 0,0 2 0 0 0,3 0-63 0 0,6 2 64 0 0,0-1 36 0 0,-4-1-5 0 0,9 11-18 0 0,-10-10 8 0 0,1 1 1 0 0,0-1-1 0 0,0 0 0 0 0,0 0 0 0 0,9 4 1 0 0,-5-3-6 0 0,-8-4-16 0 0,0 1 0 0 0,-1-1 0 0 0,1 1 0 0 0,-1-1 0 0 0,1 0 0 0 0,0 1 0 0 0,-1-1 0 0 0,1 1 0 0 0,-1 0 0 0 0,1-1 0 0 0,-1 1 0 0 0,1-1 0 0 0,-1 1 0 0 0,0 0 0 0 0,1-1 0 0 0,-1 1 0 0 0,0 0 0 0 0,1-1 0 0 0,-1 1 0 0 0,0 1 0 0 0,1-1 0 0 0,-1-1 0 0 0,0 1 0 0 0,0 0 0 0 0,1 0 0 0 0,-1 0 0 0 0,0-1 0 0 0,1 1 0 0 0,-1 0 0 0 0,1-1 0 0 0,-1 1 0 0 0,1 0 0 0 0,-1-1 0 0 0,1 1 0 0 0,-1-1 0 0 0,1 1 0 0 0,1 0 0 0 0,23 13 0 0 0,-21-13 1 0 0,-3-1 3 0 0,1 1-1 0 0,-1 0 1 0 0,0-1-1 0 0,1 1 1 0 0,-1 0-1 0 0,0 0 1 0 0,0-1-1 0 0,1 1 1 0 0,-1 0-1 0 0,0 0 1 0 0,0 0-1 0 0,0 1 1 0 0,0-1-1 0 0,0 1 0 0 0,1 1 7 0 0,0 0-10 0 0,15 6 84 0 0,-5 0 1 0 0,-10-8-78 0 0,0 1 1 0 0,0 0-1 0 0,0-1 0 0 0,0 1 0 0 0,0-1 0 0 0,1 0 1 0 0,-1 0-1 0 0,0 0 0 0 0,4 1 0 0 0,20 8-7 0 0,16 4 64 0 0,-28-9-53 0 0,25 13 42 0 0,-28-14-53 0 0,-1 0 0 0 0,1 0 0 0 0,0-1 0 0 0,0-1 0 0 0,0 0 0 0 0,17 1 0 0 0,55 6 0 0 0,-59-6 0 0 0,8 2 0 0 0,-25-5 0 0 0,15 6 0 0 0,10 5 0 0 0,-28-10 0 0 0,-2-1 0 0 0,-1 1 0 0 0,1-1 0 0 0,0 1 0 0 0,-1-1 0 0 0,1 1 0 0 0,-1-1 0 0 0,1 1 0 0 0,-1 0 0 0 0,1 0 0 0 0,-1 0 0 0 0,0 0 0 0 0,2 1 0 0 0,29 13 0 0 0,-9-3 0 0 0,-21-10 1 0 0,12 4 48 0 0,5 0-35 0 0,-15-4-16 0 0,19 3 15 0 0,-17-4 10 0 0,21 7 7 0 0,0 1-30 0 0,-3 4 0 0 0,2-1 0 0 0,-15-8 0 0 0,-7-3 0 0 0,-1 0 0 0 0,1 1 0 0 0,-1-1 0 0 0,1 1 0 0 0,-1 0 0 0 0,4 2 0 0 0,-2 0 0 0 0,-2-2 0 0 0,0 0 0 0 0,1 0 0 0 0,-1 0 0 0 0,0 0 0 0 0,1-1 0 0 0,-1 1 0 0 0,1-1 0 0 0,4 1 0 0 0,11 3 48 0 0,-14-4-27 0 0,-1 0 1 0 0,0 0-1 0 0,0 0 0 0 0,0 1 1 0 0,5 2-1 0 0,-5-1-9 0 0,-1-2-12 0 0,0 0 1 0 0,1 1 0 0 0,-1-1-1 0 0,0 0 1 0 0,1-1-1 0 0,4 2 1 0 0,-7-2-1 0 0,73 11 0 0 0,-65-11 0 0 0,-6 0 0 0 0,1 0 0 0 0,-1 0 0 0 0,0 1 0 0 0,0-1 0 0 0,0 1 0 0 0,5 1 0 0 0,31 7 0 0 0,-18-5 0 0 0,-14-1 0 0 0,-6-2 0 0 0,1-1 0 0 0,0 1 0 0 0,-1 0 0 0 0,1-1 0 0 0,0 1 0 0 0,0-1 0 0 0,-1 1 0 0 0,1-1 0 0 0,0 0 0 0 0,0 0 0 0 0,2 0 0 0 0,20-1 0 0 0,-18 1 0 0 0,-4-1 0 0 0,-1 1 0 0 0,1 0 0 0 0,0 0 0 0 0,-1 0 0 0 0,1 0 0 0 0,-1 0 0 0 0,1 1 0 0 0,-1-1 0 0 0,1 0 0 0 0,-1 1 0 0 0,1-1 0 0 0,-1 1 0 0 0,1-1 0 0 0,-1 1 0 0 0,1 0 0 0 0,1 1 0 0 0,5 3 0 0 0,17 7 0 0 0,1-4 0 0 0,33 6 138 0 0,-11-5-84 0 0,-32-7-54 0 0,-13-1 0 0 0,0-1 0 0 0,0 0 0 0 0,-1 0 0 0 0,1 0 0 0 0,0 0 0 0 0,0 0 0 0 0,0 0 0 0 0,5-2 0 0 0,-5 1 0 0 0,0 0 0 0 0,0 0 0 0 0,-1 1 0 0 0,1 0 0 0 0,0-1 0 0 0,0 1 0 0 0,6 1 0 0 0,-1-2 0 0 0,24 5 0 0 0,-20-3 0 0 0,23 6 0 0 0,-11-3 0 0 0,0 0 0 0 0,26 0 0 0 0,-20-2 0 0 0,-25-2 0 0 0,-1 0 0 0 0,1 0 0 0 0,-1 0 0 0 0,1-1 0 0 0,6-1 0 0 0,-5 1 0 0 0,0 0 0 0 0,0 0 0 0 0,0 1 0 0 0,0 0 0 0 0,0 0 0 0 0,0 0 0 0 0,8 2 0 0 0,8 0 0 0 0,11 5 0 0 0,-30-6 0 0 0,15 0 0 0 0,31 4 0 0 0,-20-4 0 0 0,-19 0 0 0 0,21 2 0 0 0,3 3 0 0 0,1-3 0 0 0,-10 0 0 0 0,-15 0 0 0 0,27 0 0 0 0,-25-1 0 0 0,23-1 0 0 0,35 0 64 0 0,35 3-64 0 0,-89-3 9 0 0,0-1 0 0 0,16-2 1 0 0,-20 1-3 0 0,0 0 0 0 0,0 1 1 0 0,0 1-1 0 0,13 2 0 0 0,-21-2-7 0 0,16-1 0 0 0,69-4 144 0 0,-83 2-69 0 0,-4 3-69 0 0,18 3-7 0 0,-10-2 2 0 0,24 2 9 0 0,0-1 43 0 0,2-1-53 0 0,-5-2 0 0 0,1 0 0 0 0,-22 0 0 0 0,21-2 0 0 0,-24 1 0 0 0,-5 1 0 0 0,1-1 0 0 0,-1 1 0 0 0,1 0 0 0 0,-1 0 0 0 0,1 1 0 0 0,-1-1 0 0 0,0 0 0 0 0,1 1 0 0 0,-1-1 0 0 0,3 2 0 0 0,3 0 0 0 0,24 2 0 0 0,10-4 0 0 0,101 3 0 0 0,-50-4 0 0 0,-70 2 0 0 0,11 0 0 0 0,-27 0 0 0 0,-5 0 0 0 0,0-1 0 0 0,0 1 0 0 0,0-1 0 0 0,1 0 0 0 0,-1 0 0 0 0,0 0 0 0 0,0 0 0 0 0,0 0 0 0 0,3-1 0 0 0,21-2 0 0 0,5-1 0 0 0,11-1 0 0 0,0 0 0 0 0,24 0 64 0 0,22 2 0 0 0,-64 2-64 0 0,28-5 0 0 0,-27 2 0 0 0,28 1 0 0 0,-13-1 0 0 0,-36 5 10 0 0,0-1 0 0 0,0 0 0 0 0,0 0 0 0 0,0 0-1 0 0,0 0 1 0 0,0-1 0 0 0,-1 0 0 0 0,1 1 0 0 0,5-3 0 0 0,-2 1 5 0 0,0 0 0 0 0,0 0 1 0 0,9 0-1 0 0,9-2-15 0 0,9-5 0 0 0,-2 4 0 0 0,5 0 0 0 0,-28 2 0 0 0,-6 2 0 0 0,0 1 0 0 0,0-1 0 0 0,0 1 0 0 0,1-1 0 0 0,-1 1 0 0 0,0 0 0 0 0,1 1 0 0 0,4 0 0 0 0,27 0-16 0 0,-10-1-48 0 0,-15 0 85 0 0,14-3 36 0 0,-11 1-55 0 0,29-4 62 0 0,68-12-132 0 0,56-6 120 0 0,-107 6 1 0 0,-23 11-42 0 0,-10-3-11 0 0,-17 8 0 0 0,14-4 0 0 0,-5-1 0 0 0,45-18 11 0 0,-49 20 1 0 0,-6 2-5 0 0,1 0 0 0 0,-1-1 0 0 0,0 0-1 0 0,-1 0 1 0 0,14-10 0 0 0,-7 1-1 0 0,-5 8 20 0 0,16-5-5 0 0,-21 8-19 0 0,0 1-1 0 0,0-1 1 0 0,0 1-1 0 0,0 0 1 0 0,1 0-1 0 0,-1 1 1 0 0,6-1 0 0 0,19-2-4 0 0,-24 3 2 0 0,17-4 0 0 0,17-5 0 0 0,-8 3 0 0 0,29-10 0 0 0,-6-4-72 0 0,-15 11 72 0 0,-36 8 0 0 0,13-5 47 0 0,-2-2-22 0 0,-6 4-25 0 0,-3 2 0 0 0,-1 0 0 0 0,0-1 0 0 0,0 1 0 0 0,0-1 0 0 0,0 0 0 0 0,0 0 0 0 0,6-7 0 0 0,-6 6 0 0 0,13-8 0 0 0,-10 8 0 0 0,15-11 0 0 0,13-14-141 0 0,14-1 258 0 0,-29 20-117 0 0,11-6 0 0 0,-21 11 0 0 0,-8 4 0 0 0,0 0 0 0 0,1-1 0 0 0,-1 1 0 0 0,0-1 0 0 0,0 1 0 0 0,0-1 0 0 0,-1 1 0 0 0,1-1 0 0 0,3-4 0 0 0,-3 4 0 0 0,1 0 0 0 0,13-7 0 0 0,-3 2 0 0 0,-9 4 0 0 0,-1 1 0 0 0,1 0 0 0 0,0 0 0 0 0,0 1 0 0 0,1-1 0 0 0,6-1 0 0 0,-6 2 0 0 0,-1 0 0 0 0,1 0 0 0 0,-1 0 0 0 0,1 0 0 0 0,-1-1 0 0 0,7-3 0 0 0,1 0 0 0 0,7-2 0 0 0,32-24 0 0 0,-9 9 0 0 0,-40 21 0 0 0,-1 0 0 0 0,1 1 0 0 0,-1-1 0 0 0,1 0 0 0 0,-1 0 0 0 0,1 0 0 0 0,-1 0 0 0 0,1 0 0 0 0,-1 0 0 0 0,2-2 0 0 0,14-11 0 0 0,7-5 0 0 0,-21 16 0 0 0,1 0 0 0 0,-1 0 0 0 0,0 0 0 0 0,4-6 0 0 0,12-13 0 0 0,-3 3 0 0 0,32-33 0 0 0,-46 50 1 0 0,0 0 1 0 0,0-1-1 0 0,-1 1 1 0 0,1 0-1 0 0,-1-1 0 0 0,1 1 1 0 0,-1-1-1 0 0,2-4 0 0 0,-2 2 3 0 0,1 1-1 0 0,0 0 0 0 0,0 0 0 0 0,1 0 0 0 0,-1 0 0 0 0,1 0 1 0 0,0 1-1 0 0,0-1 0 0 0,0 1 0 0 0,0-1 0 0 0,1 1 0 0 0,5-4 0 0 0,18-27 8 0 0,-23 29-11 0 0,0 1 0 0 0,-1-1 0 0 0,0 0 0 0 0,0 0 0 0 0,5-11 0 0 0,-8 14 0 0 0,1 1 0 0 0,0-1 0 0 0,0 0 0 0 0,0 0 0 0 0,0 1 0 0 0,0-1 0 0 0,1 1 0 0 0,-1-1 0 0 0,0 1 0 0 0,1 0 0 0 0,-1-1 0 0 0,1 1 0 0 0,-1 0 0 0 0,1 0 0 0 0,0 0 0 0 0,-1 0 0 0 0,3-1 0 0 0,-3 2 0 0 0,14-12 0 0 0,-14 11 0 0 0,0 1 0 0 0,0 0 0 0 0,0-1 0 0 0,-1 1 0 0 0,1-1 0 0 0,0 1 0 0 0,0-1 0 0 0,-1 1 0 0 0,1-1 0 0 0,0 1 0 0 0,-1-1 0 0 0,1 0 0 0 0,0 0 0 0 0,-1 1 0 0 0,1-1 0 0 0,-1 0 0 0 0,1 0 0 0 0,-1 1 0 0 0,1-1 0 0 0,-1 0 0 0 0,0 0 0 0 0,1-1 0 0 0,1-3 0 0 0,12-18 0 0 0,-3 13 0 0 0,8-14 0 0 0,-17 21 0 0 0,0 0 0 0 0,0 0 0 0 0,0 1 0 0 0,1-1 0 0 0,3-2 0 0 0,-6 4 0 0 0,1 1 0 0 0,0-1 0 0 0,-1 0 0 0 0,1 1 0 0 0,-1-1 0 0 0,1 0 0 0 0,-1 0 0 0 0,0 0 0 0 0,1 1 0 0 0,-1-1 0 0 0,1 0 0 0 0,-1-1 0 0 0,0 1 0 0 0,1 0 0 0 0,-1 0 0 0 0,0 1 0 0 0,0-1 0 0 0,1 0 0 0 0,-1 0 0 0 0,1 1 0 0 0,-1-1 0 0 0,1 0 0 0 0,-1 0 0 0 0,1 1 0 0 0,-1-1 0 0 0,1 0 0 0 0,3-1 0 0 0,-4 1 0 0 0,1 1 0 0 0,-1 0 0 0 0,1-1 0 0 0,0 1 0 0 0,-1-1 0 0 0,1 1 0 0 0,-1-1 0 0 0,1 1 0 0 0,-1-1 0 0 0,1 0 0 0 0,-1 1 0 0 0,1-1 0 0 0,-1 0 0 0 0,0 1 0 0 0,1-1 0 0 0,-1 0 0 0 0,0 1 0 0 0,0-1 0 0 0,1 0 0 0 0,-1 0 0 0 0,0 1 0 0 0,0-1 0 0 0,0 0 0 0 0,0 0 0 0 0,0 0 0 0 0,0-1 0 0 0,0 1 0 0 0,1 0 0 0 0,-1 0 0 0 0,0 0 0 0 0,1-1 0 0 0,-1 1 0 0 0,0 0 0 0 0,1 0 0 0 0,0 0 0 0 0,-1 0 0 0 0,2-2 0 0 0,-1 2 0 0 0,0 0 0 0 0,-1 0 0 0 0,1-1 0 0 0,0 1 0 0 0,-1 0 0 0 0,1-1 0 0 0,-1 1 0 0 0,1-1 0 0 0,0-1 0 0 0,1-19 0 0 0,-2 21 0 0 0,0 0 0 0 0,0 0 0 0 0,1 0 0 0 0,-1 0 0 0 0,0 0 0 0 0,1 0 0 0 0,-1 0 0 0 0,1 0 0 0 0,-1 0 0 0 0,1 0 0 0 0,-1 1 0 0 0,2-3 0 0 0,4-7 0 0 0,-5 9 0 0 0,-1 0 0 0 0,0 0 0 0 0,1 0 0 0 0,-1 0 0 0 0,1 0 0 0 0,-1 0 0 0 0,1 0 0 0 0,0 0 0 0 0,-1 0 0 0 0,1 1 0 0 0,0-1 0 0 0,1-1 0 0 0,-1 2 0 0 0,-1-1 0 0 0,1 0 0 0 0,0 0 0 0 0,0 1 0 0 0,-1-1 0 0 0,1 0 0 0 0,0 0 0 0 0,-1 0 0 0 0,1 0 0 0 0,-1 0 0 0 0,1 0 0 0 0,-1 0 0 0 0,1-1 0 0 0,5-11 0 0 0,-5 12 0 0 0,0 0 0 0 0,-1 1 0 0 0,1-1 0 0 0,0 0 0 0 0,-1 0 0 0 0,1 0 0 0 0,-1 0 0 0 0,0 0 0 0 0,1-1 0 0 0,-1 1 0 0 0,0 0 0 0 0,0 0 0 0 0,1-2 0 0 0,-1 3 0 0 0,0-1 0 0 0,0 1 0 0 0,0-1 0 0 0,0 0 0 0 0,0 1 0 0 0,1-1 0 0 0,-1 1 0 0 0,0-1 0 0 0,0 0 0 0 0,1 1 0 0 0,-1-1 0 0 0,0 1 0 0 0,1-1 0 0 0,-1 1 0 0 0,0-1 0 0 0,2 0 0 0 0,-2 1 0 0 0,0-1 0 0 0,1 1 0 0 0,-1-1 0 0 0,1 1 0 0 0,-1-1 0 0 0,0 1 0 0 0,1-1 0 0 0,-1 1 0 0 0,0-1 0 0 0,0 1 0 0 0,1-1 0 0 0,-1 1 0 0 0,0-1 0 0 0,0 0 0 0 0,0 1 0 0 0,0-2 0 0 0,0-4 0 0 0,0 5 0 0 0,0 0 0 0 0,0 0 0 0 0,0 0 0 0 0,0 0 0 0 0,0 0 0 0 0,0 0 0 0 0,0 0 0 0 0,0 0 0 0 0,1 1 0 0 0,-1-1 0 0 0,0 0 0 0 0,0 0 0 0 0,1 0 0 0 0,-1 0 0 0 0,1 0 0 0 0,-1 0 0 0 0,1 1 0 0 0,-1-1 0 0 0,2-1 0 0 0,-1-1 0 0 0,-1 2 0 0 0,0 1 0 0 0,0-1 0 0 0,0 0 0 0 0,0 1 0 0 0,0-1 0 0 0,0 0 0 0 0,0 1 0 0 0,0-1 0 0 0,0 1 0 0 0,0-1 0 0 0,0 0 0 0 0,1 1 0 0 0,-1-1 0 0 0,0 1 0 0 0,0-1 0 0 0,1 0 0 0 0,-1 1 0 0 0,0-1 0 0 0,1 0 0 0 0,5-8 0 0 0,-5 7 0 0 0,0 1 0 0 0,0 0 0 0 0,0-1 0 0 0,0 1 0 0 0,0-1 0 0 0,0 1 0 0 0,-1-1 0 0 0,1 1 0 0 0,0-4 0 0 0,5-9 0 0 0,0-2 0 0 0,4-20 11 0 0,2 1 42 0 0,-8 23-53 0 0,-3 10 0 0 0,0 1 0 0 0,-1-1 0 0 0,1 1 0 0 0,-1-1 0 0 0,1 1 0 0 0,-1-1 0 0 0,0 1 0 0 0,1-4 0 0 0,-1 4 0 0 0,0 0 0 0 0,0 0 0 0 0,0 0 0 0 0,0 1 0 0 0,1-1 0 0 0,-1 0 0 0 0,0 0 0 0 0,1 0 0 0 0,-1 0 0 0 0,1 0 0 0 0,0-1 0 0 0,4-10 0 0 0,-4 8 0 0 0,-1 1 0 0 0,0 1 0 0 0,0-1 0 0 0,1 0 0 0 0,-1 0 0 0 0,1 1 0 0 0,0-1 0 0 0,0 0 0 0 0,1-3 0 0 0,-1 5 0 0 0,-1 0 0 0 0,0 0 0 0 0,1 0 0 0 0,-1 0 0 0 0,0-1 0 0 0,0 1 0 0 0,0 0 0 0 0,1 0 0 0 0,-1 0 0 0 0,0 0 0 0 0,-1-2 0 0 0,1 2 0 0 0,0 0 0 0 0,0 0 0 0 0,0-1 0 0 0,0 1 0 0 0,0 0 0 0 0,0 0 0 0 0,1 0 0 0 0,-1-1 0 0 0,0 1 0 0 0,0 0 0 0 0,1-1 0 0 0,1 0 1 0 0,-1 0 0 0 0,-1 0-1 0 0,1 0 1 0 0,0-1 0 0 0,0 1 0 0 0,-1 0-1 0 0,1 0 1 0 0,-1-1 0 0 0,0 1 0 0 0,0 0-1 0 0,1 0 1 0 0,-2-1 0 0 0,1-3 0 0 0,1-17 52 0 0,0 20-53 0 0,0 0 0 0 0,-1 0 0 0 0,0-1 0 0 0,0 1 0 0 0,0-5 0 0 0,0 6 0 0 0,0-1 0 0 0,0 1 0 0 0,0 0 0 0 0,0-1 0 0 0,1 1 0 0 0,-1 0 0 0 0,2-4 0 0 0,1-12 0 0 0,6-16 0 0 0,-5-2 0 0 0,-3 20 0 0 0,0 14 0 0 0,-1 0 0 0 0,1 1 0 0 0,-1-1 0 0 0,0 0 0 0 0,0 0 0 0 0,0 1 0 0 0,0-1 0 0 0,0 0 0 0 0,-1-2 0 0 0,2-31 0 0 0,-1 35 0 0 0,0-1 0 0 0,0 0 0 0 0,0 0 0 0 0,0 1 0 0 0,0-1 0 0 0,1 0 0 0 0,-1 0 0 0 0,0 1 0 0 0,0-1 0 0 0,0 0 0 0 0,1 1 0 0 0,-1-1 0 0 0,0 0 0 0 0,0 1 0 0 0,1-1 0 0 0,0 0 0 0 0,-1 0 0 0 0,1 1 0 0 0,-1-1 0 0 0,0 1 0 0 0,1-1 0 0 0,-1 0 0 0 0,0 1 0 0 0,0-1 0 0 0,0 0 0 0 0,1 1 0 0 0,-1-1 0 0 0,0 0 0 0 0,0 1 0 0 0,0-1 0 0 0,0 0 0 0 0,0 1 0 0 0,0-2 0 0 0,-1 1 0 0 0,1 0 0 0 0,0-1 0 0 0,0 1 0 0 0,-1 0 0 0 0,1-1 0 0 0,0 1 0 0 0,0 0 0 0 0,0-1 0 0 0,1 1 0 0 0,-1 0 0 0 0,0 0 0 0 0,0-1 0 0 0,1 1 0 0 0,-1 0 0 0 0,0 0 0 0 0,1-1 0 0 0,0 0 0 0 0,1-1 0 0 0,-2 0 0 0 0,-2-7 0 0 0,4-14 0 0 0,-4-3 0 0 0,2 27 0 0 0,-1-1 0 0 0,1 0 0 0 0,0 1 0 0 0,0-1 0 0 0,0 1 0 0 0,0-1 0 0 0,0 0 0 0 0,0 1 0 0 0,1-1 0 0 0,-1 0 0 0 0,0 1 0 0 0,0-1 0 0 0,0 1 0 0 0,0-1 0 0 0,1 0 0 0 0,-1 1 0 0 0,1-1 0 0 0,2-10 0 0 0,-2-2 0 0 0,-1-5 0 0 0,0 17 0 0 0,-1 1 0 0 0,1-1 0 0 0,0 0 0 0 0,0 1 0 0 0,-1-1 0 0 0,1 1 0 0 0,0-1 0 0 0,0 0 0 0 0,0 1 0 0 0,0-1 0 0 0,0 1 0 0 0,-1-1 0 0 0,1 0 0 0 0,0 1 0 0 0,1-1 0 0 0,-1 0 0 0 0,0 1 0 0 0,0-1 0 0 0,0 1 0 0 0,0-1 0 0 0,0 0 0 0 0,1 1 0 0 0,-1-1 0 0 0,0 1 0 0 0,0-1 0 0 0,1 0 0 0 0,0-5 0 0 0,-2 0 0 0 0,1 5 0 0 0,-1 0 0 0 0,1-1 0 0 0,0 1 0 0 0,0 0 0 0 0,0-1 0 0 0,0 1 0 0 0,0 0 0 0 0,0-1 0 0 0,0 1 0 0 0,0-1 0 0 0,0 1 0 0 0,1-2 0 0 0,-1 2 0 0 0,0 1 0 0 0,0-1 0 0 0,1 0 0 0 0,-1 1 0 0 0,0-1 0 0 0,0 1 0 0 0,-1-1 0 0 0,1 0 0 0 0,0 1 0 0 0,0-1 0 0 0,0 1 0 0 0,0-1 0 0 0,0 0 0 0 0,-1 1 0 0 0,1-1 0 0 0,0 1 0 0 0,0-1 0 0 0,-1 1 0 0 0,0-2 0 0 0,1 2 0 0 0,-1-1 0 0 0,1 1 0 0 0,0-1 0 0 0,-1 1 0 0 0,1-1 0 0 0,0 0 0 0 0,0 1 0 0 0,-1-1 0 0 0,1 1 0 0 0,0-1 0 0 0,0 0 0 0 0,0 1 0 0 0,0-1 0 0 0,0 0 0 0 0,0 1 0 0 0,0-2 0 0 0,1-4 0 0 0,0 5 0 0 0,-1 0 0 0 0,0 0 0 0 0,0 0 0 0 0,0 0 0 0 0,0 0 0 0 0,1 0 0 0 0,-1 0 0 0 0,-1 0 0 0 0,1 0 0 0 0,0 0 0 0 0,0 0 0 0 0,0 0 0 0 0,0 0 0 0 0,-1 0 0 0 0,1 0 0 0 0,-1-1 0 0 0,1 1 0 0 0,-1 0 0 0 0,1 0 0 0 0,0-1 0 0 0,0 1 0 0 0,0 0 0 0 0,0 0 0 0 0,0 0 0 0 0,0 0 0 0 0,0 0 0 0 0,0 0 0 0 0,1-2 0 0 0,-2-11 0 0 0,0 9 1 0 0,0 4 0 0 0,1 0 0 0 0,-1 0 0 0 0,1 0 0 0 0,0 0 0 0 0,-1-1 0 0 0,1 1 0 0 0,0 0 0 0 0,0 0 0 0 0,0 0 0 0 0,0-1 0 0 0,0 1 0 0 0,0 0 0 0 0,0-2 0 0 0,0-1 14 0 0,-1 0 0 0 0,0 0 1 0 0,0 0-1 0 0,0 0 1 0 0,0 0-1 0 0,-4-5 0 0 0,5 9-33 0 0,-9-40 2 0 0,8 28 16 0 0,1 11 0 0 0,1 0 0 0 0,-1 0 0 0 0,0 0 0 0 0,0 0 0 0 0,0 0 0 0 0,0 0 0 0 0,0 0 0 0 0,0 1 0 0 0,-1-1 0 0 0,1 0 0 0 0,0 0 0 0 0,0 0 0 0 0,-1-1 0 0 0,-2-3-4 0 0,2 4 10 0 0,0 0 0 0 0,1 0 1 0 0,-1 0-1 0 0,1 0 0 0 0,-1-1 0 0 0,1 1 1 0 0,-1 0-1 0 0,1 0 0 0 0,0-1 0 0 0,-1 1 1 0 0,1 0-1 0 0,0 0 0 0 0,0-1 1 0 0,0 1-1 0 0,0-2 0 0 0,0 3-6 0 0,0 0 0 0 0,0-1 0 0 0,0 1 0 0 0,0-1 0 0 0,0 1 0 0 0,0 0 0 0 0,0-1 0 0 0,0 1 0 0 0,0-1 0 0 0,0 1 0 0 0,0 0 0 0 0,0-1 0 0 0,0 1 0 0 0,0-1 0 0 0,0 1 0 0 0,0 0 0 0 0,-1-1 0 0 0,1 1 0 0 0,0 0 0 0 0,0-1 0 0 0,0 1 0 0 0,-1 0 0 0 0,1-1 0 0 0,-1 0 0 0 0,0 0 0 0 0,0-1 0 0 0,0 1 0 0 0,1 0 0 0 0,-1-1 0 0 0,0 1 0 0 0,1 0 0 0 0,-1-1 0 0 0,1 1 0 0 0,-1 0 0 0 0,1-1 0 0 0,0 1 0 0 0,0-3 0 0 0,-6-10 0 0 0,5 13 0 0 0,1 1 0 0 0,-1-1 0 0 0,1 1 0 0 0,0-1 0 0 0,-1 0 0 0 0,1 1 0 0 0,0-1 0 0 0,-1 0 0 0 0,1 0 0 0 0,0 1 0 0 0,0-1 0 0 0,0 0 0 0 0,0 0 0 0 0,0 1 0 0 0,0-1 0 0 0,0 0 0 0 0,0 0 0 0 0,0 1 0 0 0,0-1 0 0 0,0 0 0 0 0,0 0 0 0 0,0 1 0 0 0,1-1 0 0 0,-1 0 0 0 0,1-1 0 0 0,-1 1 0 0 0,0 0 0 0 0,1 0 0 0 0,-1 0 0 0 0,0 0 0 0 0,0 0 0 0 0,0-1 0 0 0,0 1 0 0 0,0 0 0 0 0,0 0 0 0 0,-1 0 0 0 0,1 0 0 0 0,0 0 0 0 0,0 0 0 0 0,-1-1 0 0 0,0 0 0 0 0,-2-14 0 0 0,3 14-5 0 0,0 1 0 0 0,0 0-1 0 0,0-1 1 0 0,-1 1 0 0 0,1-1 0 0 0,0 1 0 0 0,-1 0-1 0 0,1-1 1 0 0,-1 1 0 0 0,-1-3 0 0 0,2 3 2 0 0,-1 0-1 0 0,0 0 1 0 0,1-1 0 0 0,-1 1 0 0 0,1-1-1 0 0,-1 1 1 0 0,1 0 0 0 0,0-1 0 0 0,0 1 0 0 0,-1-1-1 0 0,1-2 1 0 0,0 3 5 0 0,0 0-1 0 0,0 0 1 0 0,0 0-1 0 0,0 0 1 0 0,0 0-1 0 0,0 0 1 0 0,-1 0-1 0 0,1-1 1 0 0,-1 1-1 0 0,1 0 1 0 0,-1 0-1 0 0,1 0 1 0 0,-1 0-1 0 0,0-1 1 0 0,0 2 2 0 0,1-1 1 0 0,-1 0-1 0 0,0 0 0 0 0,1 0 1 0 0,-1 0-1 0 0,1 0 0 0 0,0 0 0 0 0,-1 0 1 0 0,1-1-1 0 0,0 1 0 0 0,0 0 1 0 0,-1 0-1 0 0,1 0 0 0 0,0 0 1 0 0,0 0-1 0 0,0-2 0 0 0,1 2-4 0 0,-1 0 0 0 0,0 0 0 0 0,0 0 0 0 0,0 0 0 0 0,0 0 0 0 0,-1 0 0 0 0,1 0 0 0 0,0 0 0 0 0,0 0 0 0 0,-1 0 0 0 0,1 0 0 0 0,0 0 0 0 0,-2-1 0 0 0,2 1 0 0 0,-1 0 0 0 0,1 0 0 0 0,-1 0 0 0 0,1 0 0 0 0,0 0 0 0 0,-1 0 0 0 0,1 0 0 0 0,0 0 0 0 0,0 0 0 0 0,0 0 0 0 0,0-2 0 0 0,0 1-4 0 0,0 1 0 0 0,0 0 0 0 0,0 0-1 0 0,-1 0 1 0 0,1 0 0 0 0,0 0 0 0 0,0 0 0 0 0,-1-1 0 0 0,1 1-1 0 0,-1 0 1 0 0,1 0 0 0 0,-1 0 0 0 0,1 0 0 0 0,-2-1 0 0 0,2 1 2 0 0,-1 0 0 0 0,0 0 0 0 0,1 0 0 0 0,-1 0 0 0 0,1 0 0 0 0,-1 0 1 0 0,1 0-1 0 0,0 0 0 0 0,-1 0 0 0 0,1 0 0 0 0,0 0 0 0 0,0-1 0 0 0,0 1 1 0 0,0 0-1 0 0,0 0 0 0 0,0 0 0 0 0,0-2 0 0 0,0 3 2 0 0,0-1 0 0 0,0 0 0 0 0,0 0 0 0 0,0 1 0 0 0,0-1 0 0 0,0 0 0 0 0,0 0 0 0 0,-1 1 0 0 0,1-1 0 0 0,0 0 0 0 0,0 0 0 0 0,-1 1 0 0 0,1-1 0 0 0,0 0 0 0 0,-1 1 0 0 0,1-1 0 0 0,-1 0 0 0 0,0 0 0 0 0,1 0 0 0 0,-1 1 0 0 0,1-1 0 0 0,-1 1 0 0 0,1-1 0 0 0,0 1 0 0 0,-1-1 0 0 0,1 1 0 0 0,0-1 0 0 0,0 0 0 0 0,-1 1 0 0 0,1-1 0 0 0,0 0 0 0 0,0 1 0 0 0,0-1 0 0 0,0 0 0 0 0,0 1 0 0 0,0-1 0 0 0,0 0 0 0 0,1-6 0 0 0,0 7 0 0 0,-1-1 0 0 0,0 1 0 0 0,0-1 0 0 0,0 0 0 0 0,0 1 0 0 0,0-1 0 0 0,0 0 0 0 0,0 1 0 0 0,0-1 0 0 0,0 0 0 0 0,0 1 0 0 0,0-1 0 0 0,0 0 0 0 0,0 1 0 0 0,0-1 0 0 0,-1 0 0 0 0,1 1 0 0 0,0-1 0 0 0,0 1 0 0 0,-1-1 0 0 0,1 1 0 0 0,-1-1 0 0 0,1 0 0 0 0,0 1 0 0 0,-2-1 0 0 0,2 0 0 0 0,0 0 0 0 0,-1 1 0 0 0,1-1 0 0 0,0 0 0 0 0,-1 0 0 0 0,1 0 0 0 0,0 1 0 0 0,0-1 0 0 0,-1 0 0 0 0,1 0 0 0 0,0 0 0 0 0,0 0 0 0 0,0 1 0 0 0,0-1 0 0 0,1-1 0 0 0,-1 1 0 0 0,0 0 0 0 0,0 0 0 0 0,0 0 0 0 0,0 0 0 0 0,0-1 0 0 0,0 1 0 0 0,-1 0 0 0 0,1 0 0 0 0,0 0 0 0 0,0 0 0 0 0,-1-1 0 0 0,0 0 0 0 0,0 1 0 0 0,0 0 0 0 0,1 0 0 0 0,-1 0 0 0 0,1 0 0 0 0,-1 0 0 0 0,1 0 0 0 0,0 0 0 0 0,-1 0 0 0 0,1 0 0 0 0,0 0 0 0 0,0 0 0 0 0,-1 0 0 0 0,1 0 0 0 0,0 0 0 0 0,0 0 0 0 0,0-1 0 0 0,1 1 0 0 0,-1 0 0 0 0,0 0 0 0 0,0 0 0 0 0,1 0 0 0 0,-1 0 0 0 0,1-2 0 0 0,-1 3 0 0 0,0 0 0 0 0,1 0 0 0 0,-1 0 0 0 0,0-1 0 0 0,0 1 0 0 0,0 0 0 0 0,0 0 0 0 0,0 0 0 0 0,0-1 0 0 0,1 1 0 0 0,-1 0 0 0 0,0 0 0 0 0,0 0 0 0 0,0-1 0 0 0,0 1 0 0 0,0 0 0 0 0,0 0 0 0 0,0-1 0 0 0,0 1 0 0 0,0 0 0 0 0,0 0 0 0 0,0-1 0 0 0,0 1 0 0 0,0 0 0 0 0,0 0 0 0 0,0 0 0 0 0,-1-1 0 0 0,1 1 0 0 0,0 0 0 0 0,0 0 0 0 0,0 0 0 0 0,0-1 0 0 0,0 1 0 0 0,0 0 0 0 0,-1 0 0 0 0,1 0 0 0 0,0-1 0 0 0,0 1 0 0 0,0 0 0 0 0,0 0 0 0 0,-1 0 0 0 0,1 0 0 0 0,0 0 0 0 0,0-1 0 0 0,-1 1 0 0 0,0-1 0 0 0,0 1 0 0 0,0-1 0 0 0,0 0 0 0 0,1 0 0 0 0,-1 1 0 0 0,0-1 0 0 0,1 0 0 0 0,-1 0 0 0 0,0 0 0 0 0,1 0 0 0 0,-1 0 0 0 0,1 0 0 0 0,-1 0 0 0 0,1-2 0 0 0,-1 3 0 0 0,-1-7 0 0 0,0 1 0 0 0,0-1 0 0 0,-1-12 0 0 0,3 19 0 0 0,0-1 0 0 0,0 0 0 0 0,-1 1 0 0 0,1-1 0 0 0,0 0 0 0 0,0 1 0 0 0,-1-1 0 0 0,1 0 0 0 0,-1 1 0 0 0,1-1 0 0 0,0 1 0 0 0,-1-1 0 0 0,1 1 0 0 0,-1-1 0 0 0,1 1 0 0 0,-1-1 0 0 0,1 1 0 0 0,-2-1 0 0 0,2 1 3 0 0,-1-1 1 0 0,1 1-1 0 0,0 0 0 0 0,-1-1 1 0 0,1 1-1 0 0,-1 0 0 0 0,1-1 1 0 0,0 1-1 0 0,-1 0 0 0 0,1-1 1 0 0,0 1-1 0 0,0-1 0 0 0,-1 1 1 0 0,1 0-1 0 0,0-1 0 0 0,0 1 1 0 0,0-1-1 0 0,-1 1 0 0 0,1-1 1 0 0,0 1-1 0 0,0-1 0 0 0,0 1 1 0 0,0-2-1 0 0,0 0 2 0 0,1 2-5 0 0,-1-1 1 0 0,0 0-1 0 0,0 0 0 0 0,0 0 1 0 0,0 0-1 0 0,0 0 1 0 0,0 0-1 0 0,0 0 1 0 0,0 0-1 0 0,0 0 1 0 0,0 0-1 0 0,-1 0 1 0 0,1 0-1 0 0,0 0 1 0 0,0 0-1 0 0,-1 1 0 0 0,1-1 1 0 0,-1 0-1 0 0,1 0 1 0 0,-1 0-1 0 0,1 0 1 0 0,-1 1-1 0 0,0-1 1 0 0,-1-1-1 0 0,2 2 0 0 0,0-1 0 0 0,-1 1 0 0 0,1 0 0 0 0,-1-1 0 0 0,1 1 1 0 0,0-1-1 0 0,0 1 0 0 0,-1-1 0 0 0,1 1 0 0 0,0-1 0 0 0,0 1 0 0 0,-1-1 0 0 0,1 1 0 0 0,0-1 0 0 0,0 1 0 0 0,0-1 0 0 0,0 1 0 0 0,0-1 0 0 0,0 1 0 0 0,0-1 1 0 0,0 1-1 0 0,0-1 0 0 0,0 1 0 0 0,0-1 0 0 0,0 1 0 0 0,0-1 0 0 0,0 1 0 0 0,1-1 0 0 0,-1 1 0 0 0,0-2 0 0 0,1 0-6 0 0,0 0 1 0 0,-1 0-1 0 0,1 0 0 0 0,-1 0 0 0 0,0-1 1 0 0,0 1-1 0 0,1 0 0 0 0,-1 0 0 0 0,-1 0 1 0 0,1-1-1 0 0,0 1 0 0 0,-1 0 0 0 0,1 0 0 0 0,-1 0 1 0 0,1 0-1 0 0,-3-4 0 0 0,-1-4 6 0 0,3 8 0 0 0,1 0 0 0 0,-1 0 0 0 0,0 0 0 0 0,0-1 0 0 0,1 1 0 0 0,0 0 0 0 0,-1 0 0 0 0,1-4 0 0 0,-3-5 0 0 0,2 9 0 0 0,0-1 0 0 0,0 0 0 0 0,0 0 0 0 0,0 0 0 0 0,0 1 0 0 0,1-1 0 0 0,-1-6 0 0 0,-2-7 0 0 0,2 14 0 0 0,0-1 0 0 0,1 1 0 0 0,-1-1 0 0 0,1 0 0 0 0,0 1 0 0 0,0-1 0 0 0,0 0 0 0 0,0 1 0 0 0,0-1 0 0 0,1-3 0 0 0,0 4 0 0 0,-1 0 0 0 0,-7-10 0 0 0,-3-5 0 0 0,4 10 0 0 0,2 1 0 0 0,1-6 0 0 0,-4-31 0 0 0,6 41 0 0 0,1 0 0 0 0,-1 0 0 0 0,0 1 0 0 0,1-1 0 0 0,-1 0 0 0 0,1 0 0 0 0,0 0 0 0 0,0 1 0 0 0,0-1 0 0 0,0 0 0 0 0,0 0 0 0 0,0 0 0 0 0,1-3 0 0 0,-1 4 0 0 0,0 0 0 0 0,0-1 0 0 0,0 1 0 0 0,0 0 0 0 0,0 0 0 0 0,0 0 0 0 0,-1-1 0 0 0,1 1 0 0 0,0 0 0 0 0,-1-2 0 0 0,1 2 0 0 0,-1 0 0 0 0,1 0 0 0 0,0-1 0 0 0,-1 1 0 0 0,1 0 0 0 0,0-1 0 0 0,0 1 0 0 0,0 0 0 0 0,0-3 0 0 0,0 1 0 0 0,0 0 0 0 0,-1 1 0 0 0,0-1 0 0 0,1 0 0 0 0,-1 1 0 0 0,0-1 0 0 0,0 1 0 0 0,-3-5 0 0 0,3 6 0 0 0,0 0 0 0 0,1 0 0 0 0,-1 0 0 0 0,0 0 0 0 0,0-1 0 0 0,1 1 0 0 0,-1 0 0 0 0,0-1 0 0 0,1 1 0 0 0,0 0 0 0 0,-1-1 0 0 0,1-1 0 0 0,-3-4 0 0 0,2 3 0 0 0,-1-1 0 0 0,1 1 0 0 0,-1 0 0 0 0,1-1 0 0 0,1 1 0 0 0,-1-1 0 0 0,0-6 0 0 0,0-15 0 0 0,1 17 0 0 0,0 8 0 0 0,0 0 0 0 0,0 0 0 0 0,0 0 0 0 0,0 0 0 0 0,0 0 0 0 0,0 1 0 0 0,0-1 0 0 0,0 0 0 0 0,-1 0 0 0 0,1 0 0 0 0,0 0 0 0 0,-1 0 0 0 0,1 0 0 0 0,-1 0 0 0 0,0-1 0 0 0,-1 0 0 0 0,0-16 0 0 0,1 15 0 0 0,0-1 0 0 0,1 0 0 0 0,0 0 0 0 0,0 1 0 0 0,0-7 0 0 0,0 8 0 0 0,0 0 0 0 0,0 0 0 0 0,0 0 0 0 0,0 0 0 0 0,0 0 0 0 0,0 0 0 0 0,-1 0 0 0 0,0-3 0 0 0,1 3 0 0 0,-1 0 0 0 0,1 0 0 0 0,0 0 0 0 0,0 0 0 0 0,0 0 0 0 0,0 0 0 0 0,0 0 0 0 0,1-3 0 0 0,0-11 0 0 0,0 13 0 0 0,0-9 0 0 0,-3 4 0 0 0,2 8 0 0 0,0-1 0 0 0,0 0 0 0 0,-1 0 0 0 0,1 0 0 0 0,0 0 0 0 0,0 0 0 0 0,0 0 0 0 0,0 0 0 0 0,0 1 0 0 0,0-1 0 0 0,0 0 0 0 0,0 0 0 0 0,1 0 0 0 0,-1 0 0 0 0,0 0 0 0 0,1 0 0 0 0,0-1 0 0 0,0 0-1 0 0,-1 1 3 0 0,-1-13-15 0 0,7-6-47 0 0,0-18 60 0 0,-6 36 0 0 0,0 1 0 0 0,0-1 0 0 0,0 0 0 0 0,1 0 0 0 0,-1 1 0 0 0,1-1 0 0 0,0 0 0 0 0,0-2 0 0 0,4-12 0 0 0,-5 1 0 0 0,1 3 0 0 0,1 10 0 0 0,0 0 0 0 0,7-31 0 0 0,-5 21 0 0 0,-1-3 0 0 0,-3 13 0 0 0,0 0 0 0 0,0 0 0 0 0,0 1 0 0 0,0-1 0 0 0,0 0 0 0 0,1 0 0 0 0,-1 1 0 0 0,0-1 0 0 0,1 0 0 0 0,-1 1 0 0 0,1-1 0 0 0,0 1 0 0 0,-1-1 0 0 0,3-2 0 0 0,0-24 0 0 0,-2 26 0 0 0,0 0 0 0 0,0 0 0 0 0,0 0 0 0 0,-1 0 0 0 0,1 0 0 0 0,-1 0 0 0 0,1 0 0 0 0,-1-1 0 0 0,0 1 0 0 0,0 0 0 0 0,1 0 0 0 0,-2-3 0 0 0,1 4 0 0 0,0 0 0 0 0,0 0 0 0 0,0 1 0 0 0,1-1 0 0 0,-1 0 0 0 0,0 0 0 0 0,0 0 0 0 0,0 1 0 0 0,1-1 0 0 0,-1 0 0 0 0,0 0 0 0 0,1 1 0 0 0,-1-1 0 0 0,1 0 0 0 0,-1 1 0 0 0,2-2 0 0 0,-2 1 0 0 0,1 1 0 0 0,-1-1 0 0 0,1 0 0 0 0,-1 1 0 0 0,1-1 0 0 0,-1 0 0 0 0,1 0 0 0 0,-1 1 0 0 0,0-1 0 0 0,0 0 0 0 0,1 0 0 0 0,-1 1 0 0 0,0-1 0 0 0,0-1 0 0 0,0-2 0 0 0,0 3 0 0 0,0-1 0 0 0,0 1 0 0 0,0 0 0 0 0,0-1 0 0 0,0 1 0 0 0,1 0 0 0 0,-1-1 0 0 0,0 1 0 0 0,1 0 0 0 0,-1 0 0 0 0,1-1 0 0 0,-1 1 0 0 0,1 0 0 0 0,1-2 0 0 0,-2 3 0 0 0,0 0 0 0 0,0-1 0 0 0,1 1 0 0 0,-1-1 0 0 0,0 1 0 0 0,0 0 0 0 0,0-1 0 0 0,0 1 0 0 0,1-1 0 0 0,-1 1 0 0 0,0-1 0 0 0,0 1 0 0 0,0 0 0 0 0,0-1 0 0 0,0 1 0 0 0,0-1 0 0 0,0 1 0 0 0,0-1 0 0 0,0 1 0 0 0,0-1 0 0 0,-1 1 0 0 0,1-1 0 0 0,0 0 0 0 0,0 0 0 0 0,-1 0 0 0 0,1 0 0 0 0,0 0 0 0 0,0 0 0 0 0,0 0 0 0 0,0 0 0 0 0,0 0 0 0 0,1 0 0 0 0,-1 0 0 0 0,0 0 0 0 0,0 0 0 0 0,1 0 0 0 0,-1 0 0 0 0,0 0 0 0 0,1 0 0 0 0,-1 0 0 0 0,2-1 0 0 0,-1-4 0 0 0,1-3 0 0 0,2 4 0 0 0,-4 5 0 0 0,0-1 0 0 0,1 1 0 0 0,-1-1 0 0 0,1 1 0 0 0,-1 0 0 0 0,0-1 0 0 0,0 1 0 0 0,1-1 0 0 0,-1 1 0 0 0,0-1 0 0 0,0 1 0 0 0,1-1 0 0 0,-1 1 0 0 0,0-1 0 0 0,0 1 0 0 0,0-1 0 0 0,0 1 0 0 0,0-1 0 0 0,0 1 0 0 0,0-1 0 0 0,0 1 0 0 0,0-1 0 0 0,0 1 0 0 0,0-1 0 0 0,0 1 0 0 0,0-1 0 0 0,0 1 0 0 0,-1-1 0 0 0,1 1 0 0 0,0-1 0 0 0,-1 0 0 0 0,1 1 0 0 0,0-1 0 0 0,0 1 0 0 0,0 0 0 0 0,0-1 0 0 0,0 1 1 0 0,0 0-1 0 0,0 0 0 0 0,-1-1 0 0 0,1 1 0 0 0,0 0 0 0 0,0-1 0 0 0,0 1 0 0 0,1 0 0 0 0,-1 0 0 0 0,0-1 0 0 0,0 1 0 0 0,0 0 0 0 0,0 0 0 0 0,0-1 0 0 0,0 1 0 0 0,0 0 1 0 0,0 0-1 0 0,0-1 0 0 0,1 1 0 0 0,-1 0 0 0 0,0 0 0 0 0,0-1 0 0 0,0 1 0 0 0,1 0 0 0 0,-1 0 0 0 0,0 0 0 0 0,0-1 0 0 0,0 1 0 0 0,1 0 0 0 0,-1 0 0 0 0,0 0 1 0 0,0 0-1 0 0,1 0 0 0 0,-1-1 0 0 0,1 1-1 0 0,-1 0 1 0 0,1-1-1 0 0,0 1 1 0 0,-1 0-1 0 0,1-1 1 0 0,-1 1-1 0 0,1-1 1 0 0,-1 1-1 0 0,1-1 1 0 0,-1 1 0 0 0,1-1-1 0 0,-1 0 1 0 0,0 1-1 0 0,1-1 1 0 0,-1 1-1 0 0,0-1 1 0 0,1 0-1 0 0,-1 1 1 0 0,0-1-1 0 0,0 0 1 0 0,0 1-1 0 0,0-1 1 0 0,0 0-1 0 0,0 0 1 0 0,0 1-1 0 0,0-1 1 0 0,0 0-1 0 0,-1-10-22 0 0,1 11 22 0 0,0-1 1 0 0,0 1-1 0 0,0-1 0 0 0,0 1 0 0 0,0 0 0 0 0,0-1 0 0 0,0 1 1 0 0,0-1-1 0 0,0 1 0 0 0,0 0 0 0 0,0-1 0 0 0,0 1 0 0 0,0-1 1 0 0,0 1-1 0 0,0 0 0 0 0,1-1 0 0 0,-1 1 0 0 0,0-1 0 0 0,0 1 1 0 0,1 0-1 0 0,-1-1 0 0 0,0 1 0 0 0,0 0 0 0 0,1 0 0 0 0,-1-1 1 0 0,0 1-1 0 0,1 0 0 0 0,-1 0 0 0 0,0-1 0 0 0,1 1 0 0 0,-1 0 0 0 0,0 0 1 0 0,1 0-1 0 0,-1-1 0 0 0,1 1 0 0 0,1-1 1 0 0,-2 0 0 0 0,4-11 0 0 0,19-14 0 0 0,-16 13 0 0 0,-5 10 0 0 0,0 1 0 0 0,0-1 0 0 0,0 1 0 0 0,0 0 0 0 0,0 0 0 0 0,6-3 0 0 0,-6 4 0 0 0,0-1 0 0 0,1 0 0 0 0,-1 0 0 0 0,0 0 0 0 0,0 0 0 0 0,0 0 0 0 0,0 0 0 0 0,2-3 0 0 0,2-1-29 0 0,-4 5 25 0 0,-1 1 0 0 0,1-1 0 0 0,0 0 0 0 0,-1 0 1 0 0,1 0-1 0 0,0 0 0 0 0,-1-1 0 0 0,3-1 0 0 0,9-7 4 0 0,-9 7 0 0 0,-1 0 0 0 0,1 0 0 0 0,-1 0 0 0 0,1 1 0 0 0,0 0 0 0 0,0-1 0 0 0,0 1 0 0 0,0 1 0 0 0,7-3 0 0 0,23-8 0 0 0,-33 12 0 0 0,0 0 0 0 0,0-1 0 0 0,0 1 0 0 0,-1 0 0 0 0,1-1 0 0 0,0 1 0 0 0,-1-1 0 0 0,1 1 0 0 0,0-1 0 0 0,-1 1 0 0 0,1-1 0 0 0,0 0 0 0 0,0 0 0 0 0,0 0 0 0 0,-1 0 0 0 0,1 1 0 0 0,-1-1 0 0 0,1 0 0 0 0,-1 1 0 0 0,1-1 0 0 0,0 1 0 0 0,-1-1 0 0 0,1 1 0 0 0,0 0 0 0 0,0-1 0 0 0,-1 1 0 0 0,2-1 0 0 0,4 0 0 0 0,-5 1 0 0 0,1-1 0 0 0,-1 1 0 0 0,1 0 0 0 0,-1-1 0 0 0,0 1 0 0 0,1-1 0 0 0,-1 1 0 0 0,0-1 0 0 0,0 0 0 0 0,0 0 0 0 0,1 1 0 0 0,1-3 0 0 0,0 0 0 0 0,1 0 0 0 0,-1 1 0 0 0,1-1 0 0 0,0 1 0 0 0,8-3 0 0 0,-9 3 0 0 0,1 1 0 0 0,0-1 0 0 0,-1 0 0 0 0,1 0 0 0 0,-1-1 0 0 0,0 1 0 0 0,4-4 0 0 0,-6 4 0 0 0,6-3 0 0 0,12 0 0 0 0,5 0 0 0 0,-5 2 0 0 0,59 4 0 0 0,-78-1 0 0 0,0 0 0 0 0,1 0 0 0 0,-1 0 0 0 0,0 0 0 0 0,0 0 0 0 0,1 1 0 0 0,-1-1 0 0 0,0 0 0 0 0,0 0 0 0 0,0 0 0 0 0,1 0 0 0 0,-1 0 0 0 0,0 0 0 0 0,0 0 0 0 0,0 0 0 0 0,1 0 0 0 0,-1 0 0 0 0,0-1 0 0 0,0 1 0 0 0,0 0 0 0 0,1 0 0 0 0,-1 0 0 0 0,0 0 0 0 0,0 0 0 0 0,0 0 0 0 0,1 0 0 0 0,-1 0 0 0 0,0-1 0 0 0,0 1 0 0 0,0 0 0 0 0,0 0 0 0 0,1 0 0 0 0,-1 0 0 0 0,0-1 0 0 0,0 1 0 0 0,0-1 0 0 0,1 1 0 0 0,0-1 0 0 0,-1 0 0 0 0,1 1 0 0 0,-1-1 0 0 0,1 0 0 0 0,0 1 0 0 0,-1-1 0 0 0,1 1 0 0 0,0-1 0 0 0,-1 1 0 0 0,1-1 0 0 0,0 1 0 0 0,0 0 0 0 0,0-1 0 0 0,0 1 0 0 0,0-1 0 0 0,8-1 0 0 0,-9 2 0 0 0,18-4 0 0 0,-6 8 0 0 0,5 4 0 0 0,30 11 0 0 0,-22-9 0 0 0,-12-5 0 0 0,10 1 12 0 0,-12-4 27 0 0,9-1-26 0 0,-17-1-6 0 0,-2 0-2 0 0,0 0-1 0 0,-1 0 0 0 0,1 0 1 0 0,0 0-1 0 0,0 0 0 0 0,0 0 1 0 0,-1 0-1 0 0,1 0 0 0 0,0 1 1 0 0,0-1-1 0 0,-1 0 0 0 0,1 0 1 0 0,0 1-1 0 0,0-1 0 0 0,-1 1 1 0 0,1-1-1 0 0,0 1 0 0 0,0 0 0 0 0,3 0 86 0 0,10 0-46 0 0,-12-1-27 0 0,17 9-9 0 0,-14-8-8 0 0,19 11 0 0 0,10 7 0 0 0,-31-16 0 0 0,15 4 0 0 0,9 3 0 0 0,19 10 0 0 0,-26-9 0 0 0,-1 2 0 0 0,-15-10 0 0 0,10 3 0 0 0,-8-3 0 0 0,0-1 0 0 0,-4-1 0 0 0,0 0 0 0 0,0 0 0 0 0,0 0 0 0 0,0 0 0 0 0,0 0 0 0 0,0 1 0 0 0,0-1 0 0 0,2 3 0 0 0,19 15 0 0 0,6 8 0 0 0,-15-11 0 0 0,0 0 0 0 0,1-1 0 0 0,-1 2 0 0 0,-11-15 9 0 0,5 14 42 0 0,7 18 33 0 0,-15-31-84 0 0,1-1 0 0 0,8 10 0 0 0,-8-9 0 0 0,8 10 0 0 0,5 4 0 0 0,-13-16 0 0 0,0 1 0 0 0,0-1 0 0 0,0 0 0 0 0,0 1 0 0 0,0-1 0 0 0,0 1 0 0 0,-1-1 0 0 0,1 1 0 0 0,0-1 0 0 0,0 3 0 0 0,1 2 0 0 0,2 1 0 0 0,-3 1 0 0 0,-1 2 0 0 0,1-5 0 0 0,-1 1 0 0 0,0 0 0 0 0,0-1 0 0 0,0 1 0 0 0,-2 7 0 0 0,0 0 0 0 0,3 0-3 0 0,-2 1 17 0 0,2-7 16 0 0,-1-7-29 0 0,1 1 0 0 0,-1-1 0 0 0,0 1 0 0 0,1 0 0 0 0,-1-1 0 0 0,0 1 0 0 0,1-1 0 0 0,-1 1 0 0 0,0 0 0 0 0,0-1 0 0 0,0 1 1 0 0,1 0-1 0 0,-1 0 0 0 0,0-1 0 0 0,0 1 0 0 0,0 0 0 0 0,0-1 0 0 0,0 1 0 0 0,0 0 0 0 0,-1 0 0 0 0,1 1 0 0 0,1 7-1 0 0,-1-6 0 0 0,0 0 0 0 0,0 0 0 0 0,0 0 0 0 0,0 0 0 0 0,-1 0 0 0 0,1 0 0 0 0,-1 0 0 0 0,0 0 0 0 0,-1 4 0 0 0,1-4 0 0 0,0 2 0 0 0,0 30 0 0 0,-8 9 11 0 0,-1-3 42 0 0,6-15-53 0 0,5-24 0 0 0,-1-2 0 0 0,0 1 0 0 0,1-1 0 0 0,-1 1 0 0 0,0 0 0 0 0,0-1 0 0 0,0 1 0 0 0,0-1 0 0 0,0 1 0 0 0,0 0 0 0 0,0-1 0 0 0,0 1 0 0 0,0-1 0 0 0,0 1 0 0 0,0 0 0 0 0,0-1 0 0 0,0 1 0 0 0,0-1 0 0 0,-1 1 0 0 0,1 0 0 0 0,0-1 0 0 0,-1 1 0 0 0,1-1 0 0 0,0 1 0 0 0,-1 0 0 0 0,-10 36 96 0 0,-16-6-16 0 0,26-28-80 0 0,-16 15 11 0 0,14-14 14 0 0,2-3-23 0 0,0 0 0 0 0,0 1 1 0 0,0-1-1 0 0,0 0 0 0 0,0 0 1 0 0,0 0-1 0 0,0 0 1 0 0,0-1-1 0 0,0 1 0 0 0,0 0 1 0 0,-3 1-1 0 0,-20 12-2 0 0,23-13 0 0 0,0 0 0 0 0,1-1 0 0 0,-1 1 0 0 0,0 0 0 0 0,0-1 0 0 0,0 1 0 0 0,0-1 0 0 0,0 1 0 0 0,0-1 0 0 0,0 1 0 0 0,0-1 0 0 0,0 0 0 0 0,0 1 0 0 0,0-1 0 0 0,0 0 0 0 0,-2 0 0 0 0,-12 2 0 0 0,4 3 0 0 0,-1 0 0 0 0,1 1 0 0 0,0 0 0 0 0,-17 12 0 0 0,25-15 0 0 0,3-2 0 0 0,0-1 0 0 0,-1 0 0 0 0,1 1 0 0 0,0-1 0 0 0,-1 0 0 0 0,1 1 0 0 0,-1-1 0 0 0,1 0 0 0 0,0 0 0 0 0,-1 0 0 0 0,1 1 0 0 0,-1-1 0 0 0,1 0 0 0 0,-1 0 0 0 0,1 0 0 0 0,-1 0 0 0 0,1 0 0 0 0,-1 0 0 0 0,0 0 0 0 0,-8 2 0 0 0,-22 11 0 0 0,-16 4 0 0 0,26-11 0 0 0,13-5 0 0 0,5 0 0 0 0,1-1 0 0 0,0 1 0 0 0,0-1 0 0 0,0 0 0 0 0,0 1 0 0 0,-1-1 0 0 0,1 0 0 0 0,0-1 0 0 0,0 1 0 0 0,0 0 0 0 0,0-1 0 0 0,-1 1 0 0 0,-2-2 0 0 0,4 2 0 0 0,1-1 0 0 0,-1 1 0 0 0,0 0 0 0 0,1 0 0 0 0,-1-1 0 0 0,0 1 0 0 0,1 0 0 0 0,-1 0 0 0 0,0 0 0 0 0,1 0 0 0 0,-1 0 0 0 0,1 0 0 0 0,-1 0 0 0 0,0 0 0 0 0,1 0 0 0 0,-2 1 0 0 0,-21 1 0 0 0,-53-3 64 0 0,75 1-62 0 0,-1 0 0 0 0,0 0 0 0 0,1-1 0 0 0,-1 1 0 0 0,1 0 0 0 0,-1 0-1 0 0,0-1 1 0 0,1 1 0 0 0,-1-1 0 0 0,1 0 0 0 0,-1 1 0 0 0,-1-2 0 0 0,-7-2 26 0 0,7 4-19 0 0,1 0-9 0 0,1-1 0 0 0,0 1 0 0 0,-1 0 1 0 0,1-1-1 0 0,0 1 0 0 0,-1-1 0 0 0,1 1 0 0 0,0-1 0 0 0,0 0 0 0 0,0 0 0 0 0,0 1 1 0 0,-1-1-1 0 0,1 0 0 0 0,0 0 0 0 0,-1-1 0 0 0,-37-25 0 0 0,38 25 0 0 0,-1-1 0 0 0,-8-3 0 0 0,7 6 0 0 0,0 0 0 0 0,-8-8 0 0 0,6 5 0 0 0,-11-12 0 0 0,-2-6 0 0 0,11 14 0 0 0,-12-11 0 0 0,7 2-21 0 0,3 7 1 0 0,-3-6-10 0 0,-10-28 21 0 0,22 42 9 0 0,-1 0 0 0 0,0 0 0 0 0,1 0 0 0 0,-1 0 0 0 0,1 0 0 0 0,-1 0 0 0 0,1 0 0 0 0,0 0 0 0 0,-1 0 0 0 0,1 0 0 0 0,0 0 0 0 0,0 0 0 0 0,0 0 0 0 0,-1-1 0 0 0,1 1 0 0 0,0 0 0 0 0,1-2 0 0 0,-1-3 0 0 0,-2 2 0 0 0,2 3 0 0 0,-1 0 0 0 0,1 0 0 0 0,0 0 0 0 0,-1 0 0 0 0,1 0 0 0 0,0 0 0 0 0,0 0 0 0 0,-1 0 0 0 0,1 0 0 0 0,0-1 0 0 0,0 1 0 0 0,0 0 0 0 0,1 0 0 0 0,-1-2 0 0 0,-1-12 0 0 0,-3-4 0 0 0,3 14 0 0 0,0 4 0 0 0,1-1 0 0 0,0 0 0 0 0,0 1 0 0 0,0-1 0 0 0,0 0 0 0 0,0 1 0 0 0,1-1 0 0 0,-1 0 0 0 0,0 1 0 0 0,2-4 0 0 0,-3-3 0 0 0,1 7 0 0 0,0 1 0 0 0,0 0 0 0 0,0 0 0 0 0,0-1 0 0 0,0 1 0 0 0,0 0 0 0 0,0-1 0 0 0,0 1 0 0 0,0 0 0 0 0,0 0 0 0 0,0-1 0 0 0,0 1 0 0 0,0 0 0 0 0,0 0 0 0 0,0-1 0 0 0,0 1 0 0 0,0 0 0 0 0,0-1 0 0 0,0 1 0 0 0,0 0 0 0 0,0 0 0 0 0,0-1 0 0 0,0 1 0 0 0,1 0 0 0 0,-1 0 0 0 0,0-1 0 0 0,0 1 0 0 0,0 0 0 0 0,0 0 0 0 0,1 0 0 0 0,-1-1 0 0 0,0 1 0 0 0,0 0 0 0 0,1 0 0 0 0,-1 0 0 0 0,0 0 0 0 0,0 0 0 0 0,1-1 0 0 0,-1 1 0 0 0,0 0 0 0 0,0 0 0 0 0,1 0 0 0 0,-1 0 0 0 0,0 0 0 0 0,0 0 0 0 0,1 0 0 0 0,-1 0 0 0 0,0 0 0 0 0,1 0 0 0 0,-1 0 0 0 0,1 0 0 0 0,0-1 0 0 0,-1 0 0 0 0,1 0 0 0 0,0 0 0 0 0,0 0 0 0 0,-1-1 0 0 0,1 1 0 0 0,0 0 0 0 0,-1-1 0 0 0,0 1 0 0 0,1 0 0 0 0,-1-1 0 0 0,0 1 0 0 0,1 0 0 0 0,-1-3 0 0 0,5-14 0 0 0,1 0 0 0 0,-6 16 0 0 0,1-1 0 0 0,0 0 0 0 0,0 1 0 0 0,-1-1 0 0 0,1 1 0 0 0,1-1 0 0 0,-1 1 0 0 0,0 0 0 0 0,1-1 0 0 0,-1 1 0 0 0,1 0 0 0 0,3-4 0 0 0,-3 4 0 0 0,5-13 0 0 0,-3 6 0 0 0,-4 9 0 0 0,0-1 0 0 0,1 1 0 0 0,-1-1 0 0 0,0 1 0 0 0,0-1 0 0 0,1 1 0 0 0,-1 0 0 0 0,0-1 0 0 0,0 1 0 0 0,1 0 0 0 0,-1-1 0 0 0,0 1 0 0 0,1 0 0 0 0,-1-1 0 0 0,0 1 0 0 0,1 0 0 0 0,-1 0 0 0 0,1 0 0 0 0,-1-1 0 0 0,1 1 0 0 0,-1 0 0 0 0,0 0 0 0 0,1 0 0 0 0,-1 0 0 0 0,1 0 0 0 0,-1 0 0 0 0,1 0 0 0 0,-1 0 0 0 0,1 0 0 0 0,-1 0 0 0 0,1 0 0 0 0,-1 0 0 0 0,0 0 0 0 0,1 0 0 0 0,0 0 0 0 0,0 1 0 0 0,15-1-40 0 0,-11-3-35 0 0,6-7 33 0 0,-11 9 45 0 0,1 1 1 0 0,0-1 0 0 0,0 1 0 0 0,0-1-1 0 0,0 1 1 0 0,0 0 0 0 0,-1-1-1 0 0,1 1 1 0 0,0 0 0 0 0,0 0 0 0 0,0 0-1 0 0,0 0 1 0 0,0 0 0 0 0,1 0-1 0 0,19-2-5 0 0,3 0 2 0 0,-11 2 0 0 0,1 2 0 0 0,-1-1 0 0 0,-4-4 0 0 0,3 4 0 0 0,-8-1 0 0 0,0 0 0 0 0,12 9 0 0 0,-12-7 1 0 0,3 4 16 0 0,1 2 18 0 0,-7-7-34 0 0,0-1 0 0 0,0 1 0 0 0,0 0-1 0 0,0 0 1 0 0,0 0 0 0 0,0-1 0 0 0,1 1 0 0 0,-1 0-1 0 0,0-1 1 0 0,0 1 0 0 0,0-1 0 0 0,1 1-1 0 0,1-1 1 0 0,-3 0-1 0 0,1 0 0 0 0,0 0 0 0 0,0 1 0 0 0,0-1 0 0 0,-1 0 0 0 0,1 0 0 0 0,0 0 0 0 0,0 1 0 0 0,-1-1 0 0 0,1 0 0 0 0,0 1 0 0 0,-1-1 0 0 0,1 1 0 0 0,0-1 0 0 0,-1 1 0 0 0,1-1 0 0 0,0 1 0 0 0,-1-1 0 0 0,1 1 0 0 0,-1-1 0 0 0,1 1 0 0 0,-1 0 0 0 0,1 0 0 0 0,-1-1 0 0 0,0 1 0 0 0,1 0 0 0 0,-1-1 0 0 0,0 1 0 0 0,0 0 0 0 0,1 0 0 0 0,-1 0 0 0 0,0 1 0 0 0,1 2 0 0 0,0-3 0 0 0,0 0 0 0 0,0 1 0 0 0,0-1 0 0 0,-1 1 0 0 0,1-1 0 0 0,0 1 0 0 0,-1-1 0 0 0,1 1 0 0 0,-1-1 0 0 0,1 1 0 0 0,-1-1 0 0 0,0 4 0 0 0,1-1 0 0 0,9 9 0 0 0,-7-11 0 0 0,5 15 0 0 0,-8-16 0 0 0,2 1 0 0 0,2 16 0 0 0,-2-9 0 0 0,-2-8 0 0 0,1 1 0 0 0,-1-1 0 0 0,0 0 0 0 0,1 0 0 0 0,-1 0 0 0 0,0 1 0 0 0,0-1 0 0 0,0 0 0 0 0,0 0 0 0 0,0 1 0 0 0,0-1 0 0 0,0 0 0 0 0,0 1 0 0 0,-1-1 0 0 0,1 2 0 0 0,-1-3 0 0 0,1 0 0 0 0,-1 1 0 0 0,1-1 0 0 0,0 1 0 0 0,-1-1 0 0 0,1 1 0 0 0,0 0 0 0 0,-1-1 0 0 0,1 1 0 0 0,0-1 0 0 0,0 1 0 0 0,0-1 0 0 0,-1 1 0 0 0,1 0 0 0 0,0-1 0 0 0,0 1 0 0 0,0-1 0 0 0,0 1 0 0 0,0 0 0 0 0,0-1 0 0 0,0 1 0 0 0,0-1 0 0 0,1 1 0 0 0,-1 0 0 0 0,0-1 0 0 0,0 1 0 0 0,0-1 0 0 0,1 1 0 0 0,-1 0 0 0 0,1 0 0 0 0,-1-1 0 0 0,0 0 0 0 0,0 1 0 0 0,1-1 0 0 0,-1 1 0 0 0,0-1 0 0 0,0 1 0 0 0,0-1 0 0 0,0 0 0 0 0,1 1 0 0 0,-1-1 0 0 0,0 1 0 0 0,0-1 0 0 0,0 1 0 0 0,0-1 0 0 0,0 1 0 0 0,0-1 0 0 0,0 1 0 0 0,0-1 0 0 0,-1 0 0 0 0,1 1 0 0 0,0-1 0 0 0,0 1 0 0 0,0-1 0 0 0,0 1 0 0 0,-1-1 0 0 0,1 0 0 0 0,0 1 0 0 0,0-1 0 0 0,-1 1 0 0 0,1-1 0 0 0,0 0 0 0 0,0 1 0 0 0,-1-1 0 0 0,0 1 0 0 0,-3 7 11 0 0,6-2 11 0 0,-2-5-21 0 0,1 0 1 0 0,-1 0-1 0 0,0-1 0 0 0,0 1 0 0 0,1 0 1 0 0,-1 0-1 0 0,0 0 0 0 0,0 0 0 0 0,0 0 1 0 0,0 0-1 0 0,0 0 0 0 0,0 0 0 0 0,0 0 0 0 0,0-1 1 0 0,-1 1-1 0 0,1 0 0 0 0,0 0 0 0 0,-1 0 1 0 0,1 0-1 0 0,0 0 0 0 0,-1-1 0 0 0,1 1 1 0 0,-1 0-1 0 0,0 1 0 0 0,0-1-1 0 0,-1 4 0 0 0,0 0 0 0 0,0 0 0 0 0,-1 0 0 0 0,-4 6 0 0 0,1-9 11 0 0,5-2-9 0 0,1 0 1 0 0,-1 0 0 0 0,1 1-1 0 0,-1-1 1 0 0,1 0-1 0 0,-1 0 1 0 0,1 0 0 0 0,-1 1-1 0 0,1-1 1 0 0,-1 0-1 0 0,1 1 1 0 0,-1-1 0 0 0,1 0-1 0 0,0 1 1 0 0,-1-1-1 0 0,0 1 1 0 0,-8 16 140 0 0,8-15-109 0 0,0 2-31 0 0,-3 1-50 0 0,-12 2 11 0 0,8-6 52 0 0,1-3 29 0 0,7 2-86 0 0,-1 0 0 0 0,1-1 0 0 0,0 1 0 0 0,-1-1 0 0 0,1 1 0 0 0,0 0 0 0 0,-1-1 0 0 0,1 1 0 0 0,0-1 0 0 0,-1 1 0 0 0,1-1 0 0 0,0 1 0 0 0,0-1 0 0 0,0 1 0 0 0,-1-1 0 0 0,1 1 0 0 0,0-1 0 0 0,0 1 0 0 0,0-1-1 0 0,0 1 1 0 0,0-1 0 0 0,0 1 0 0 0,0-1 0 0 0,0 0 0 0 0,0-1-9 0 0,-2-7-348 0 0,0-5-1378 0 0,-2-22-4309 0 0,4 32 4454 0 0,-1-1 0 0 0,1 1 0 0 0,-1 0 0 0 0,0-1 0 0 0,-3-7-1 0 0,-11-22-3045 0 0,12 29 4385 0 0,-3-10-758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4:3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5795 275 5327 0 0,'0'0'2870'0'0,"9"-13"-1714"0"0,-8 12-1035 0 0,0 0-1 0 0,-1 0 1 0 0,1 0 0 0 0,0 0 0 0 0,0 0 0 0 0,0 0-1 0 0,-1 0 1 0 0,1 0 0 0 0,0 0 0 0 0,-1-1 0 0 0,0 1 0 0 0,1 0-1 0 0,-1 0 1 0 0,1-1 0 0 0,-1 0 0 0 0,1-5 175 0 0,0 6-101 0 0,17-28 435 0 0,-17 28-478 0 0,0-1-55 0 0,0 0 0 0 0,0 1-1 0 0,0-1 1 0 0,0 0 0 0 0,-1 0 0 0 0,1 0-1 0 0,0 0 1 0 0,-1 0 0 0 0,1 0 0 0 0,-1-3-1 0 0,1 4-55 0 0,-1-1 1 0 0,1 1-1 0 0,-1 0 0 0 0,1 0 0 0 0,0 0 0 0 0,-1-1 0 0 0,1 1 0 0 0,0 0 0 0 0,0 0 1 0 0,0 0-1 0 0,0 0 0 0 0,0 1 0 0 0,0-1 0 0 0,1-1 0 0 0,0 1-30 0 0,-1 0-1 0 0,0 0 0 0 0,1 0 1 0 0,-1 0-1 0 0,0 0 1 0 0,0-1-1 0 0,0 1 0 0 0,0 0 1 0 0,0-1-1 0 0,0 1 1 0 0,0 0-1 0 0,-1-1 1 0 0,2-2-1 0 0,-2 2 22 0 0,1 0 0 0 0,0 1 0 0 0,0-1-1 0 0,0 0 1 0 0,0 0 0 0 0,0 1 0 0 0,1-1 0 0 0,-1 0 0 0 0,0 1-1 0 0,1-1 1 0 0,-1 1 0 0 0,1 0 0 0 0,0-1 0 0 0,-1 1 0 0 0,1 0 0 0 0,0 0-1 0 0,3-1 1 0 0,-5 2-28 0 0,0 0 1 0 0,0 0-1 0 0,1 0 0 0 0,-1 0 0 0 0,0-1 0 0 0,0 1 0 0 0,0 0 0 0 0,0 0 1 0 0,0 0-1 0 0,0 0 0 0 0,1 0 0 0 0,-1 0 0 0 0,0 0 0 0 0,0 0 0 0 0,0 0 1 0 0,0 0-1 0 0,0-1 0 0 0,0 1 0 0 0,0 0 0 0 0,0 0 0 0 0,0 0 0 0 0,0 0 1 0 0,0 0-1 0 0,1 0 0 0 0,-1-1 0 0 0,0 1 0 0 0,0 0 0 0 0,0 0 1 0 0,0 0-1 0 0,0 0 0 0 0,0 0 0 0 0,0-1 0 0 0,0 1 0 0 0,0 0 0 0 0,0 0 1 0 0,0 0-1 0 0,0 0 0 0 0,0 0 0 0 0,0-1 0 0 0,-1 1 0 0 0,1 0 0 0 0,0 0 0 0 0,0 0 0 0 0,0 0 0 0 0,0-1 0 0 0,0 1 0 0 0,0 0-1 0 0,0 0 1 0 0,0 0 0 0 0,0 0 0 0 0,0 0 0 0 0,0-1 0 0 0,0 1 0 0 0,0 0 0 0 0,0 0-1 0 0,0 0 1 0 0,0 0 0 0 0,0 0 0 0 0,0 0 0 0 0,0-1 0 0 0,0 1 0 0 0,1 0 0 0 0,-1 0-1 0 0,0 0 1 0 0,0 0 0 0 0,0 0 0 0 0,0 0 0 0 0,0-1 0 0 0,0 1 0 0 0,0 0 0 0 0,0 0-1 0 0,1 0 1 0 0,-1 0 0 0 0,0 0 0 0 0,0 0 0 0 0,0 0 0 0 0,0 0 0 0 0,1 0 0 0 0,13-10 153 0 0,-6-5 256 0 0,-3 14-287 0 0,-5 2-123 0 0,0-1 0 0 0,0 0-1 0 0,0 0 1 0 0,1 0 0 0 0,-1 0 0 0 0,0 0 0 0 0,0 0-1 0 0,0 0 1 0 0,1 0 0 0 0,-1 0 0 0 0,0 0 0 0 0,0 0-1 0 0,1 0 1 0 0,-1 0 0 0 0,0 0 0 0 0,0 0 0 0 0,0 0-1 0 0,1 0 1 0 0,-1 0 0 0 0,0 0 0 0 0,0 0 0 0 0,1 0 0 0 0,-1 0-1 0 0,0-1 1 0 0,0 1 0 0 0,0 0 0 0 0,0 0 0 0 0,1 0-1 0 0,-1 0 1 0 0,0 0 0 0 0,0-1 0 0 0,0 1 0 0 0,0 0-1 0 0,1 0 1 0 0,-1-1 2 0 0,0 0 0 0 0,0 0 0 0 0,0 1 0 0 0,0-1 0 0 0,0 0 0 0 0,1 0 0 0 0,-1 1 0 0 0,0-1 0 0 0,1 0 0 0 0,-1 0 0 0 0,0 1 0 0 0,1-1 0 0 0,-1 1 0 0 0,1-1 0 0 0,-1 0 0 0 0,1 1 0 0 0,-1-1 0 0 0,1 1 0 0 0,-1-1 0 0 0,1 1 0 0 0,0-1-1 0 0,-1 1 1 0 0,1-1 0 0 0,0 1 0 0 0,-1 0 0 0 0,1-1 0 0 0,0 1 0 0 0,1 0 0 0 0,7-13 166 0 0,-6 12-158 0 0,-2 1-6 0 0,-1 0-1 0 0,0 0 1 0 0,1 0-1 0 0,-1-1 1 0 0,1 1-1 0 0,-1 0 1 0 0,0 0 0 0 0,1 0-1 0 0,-1 0 1 0 0,0-1-1 0 0,1 1 1 0 0,-1 0 0 0 0,0 0-1 0 0,1-1 1 0 0,-1 1-1 0 0,0 0 1 0 0,0-1-1 0 0,1 1 1 0 0,-1 0 0 0 0,0-1-1 0 0,0 1 1 0 0,1 0-1 0 0,-1-1 1 0 0,0 1 0 0 0,0 0-1 0 0,0-1 1 0 0,0 0-1 0 0,2 0 48 0 0,5-2-44 0 0,-1-3-10 0 0,-1 2 0 0 0,-7 0 0 0 0,10 2 0 0 0,6-4 118 0 0,-11 7-111 0 0,1 0-5 0 0,13-3 10 0 0,-16 2-8 0 0,-1 0 1 0 0,0 0 0 0 0,1 0-1 0 0,-1 0 1 0 0,0 0-1 0 0,1 0 1 0 0,-1 0-1 0 0,0 0 1 0 0,1 0 0 0 0,-1 0-1 0 0,0-1 1 0 0,1 1-1 0 0,-1 0 1 0 0,0 0-1 0 0,1 0 1 0 0,-1-1 0 0 0,0 1-1 0 0,0 0 1 0 0,1 0-1 0 0,-1-1 1 0 0,0 1-1 0 0,0 0 1 0 0,1-1 0 0 0,-1 1-1 0 0,0 0 1 0 0,0-1-1 0 0,0 1 1 0 0,0 0-1 0 0,1-1 1 0 0,-1 1 0 0 0,0 0-1 0 0,0-1 1 0 0,0 1-1 0 0,0 0 1 0 0,0-1-1 0 0,0 1 1 0 0,0 0 0 0 0,0-1-1 0 0,0 0 1 0 0,0 1-7 0 0,0 0 3 0 0,0 0 0 0 0,0-1 0 0 0,0 1-1 0 0,0 0 1 0 0,0 0 0 0 0,0 0 0 0 0,0 0 0 0 0,0 0-1 0 0,0 0 1 0 0,0 0 0 0 0,0 0 0 0 0,0 0-1 0 0,0 0 1 0 0,0 0 0 0 0,0 0 0 0 0,0 0 0 0 0,0 0-1 0 0,0 0 1 0 0,0 0 0 0 0,0 0 0 0 0,0 0 0 0 0,0-1-1 0 0,0 1 1 0 0,0 0 0 0 0,0 0 0 0 0,0 0-1 0 0,0 0 1 0 0,0 0 0 0 0,0 0 0 0 0,0 0 0 0 0,0 0-1 0 0,0 0 1 0 0,0 0 0 0 0,0 0 0 0 0,0 0 0 0 0,0 0-1 0 0,0 0 1 0 0,1 0 0 0 0,-1 0 0 0 0,0 0-1 0 0,0 0 1 0 0,0 0 0 0 0,0 0 0 0 0,0 0 0 0 0,0 0-1 0 0,0 0 1 0 0,0 0 0 0 0,0 0 0 0 0,0 0 0 0 0,0 0-1 0 0,0 0 1 0 0,0 0 0 0 0,0 0 0 0 0,0 0-1 0 0,0 0 1 0 0,0 0 0 0 0,0 0 0 0 0,1 0 0 0 0,-1 0-1 0 0,0 0 1 0 0,0 0 0 0 0,0 0 0 0 0,0 0-1 0 0,0 0 1 0 0,0 0 0 0 0,0 0 0 0 0,0 1 0 0 0,8 0 9 0 0,-5-5-10 0 0,5 4 0 0 0,12 2 16 0 0,-18-2 64 0 0,0 0 0 0 0,7 1-53 0 0,-5 0 16 0 0,8 0-33 0 0,-8-4-7 0 0,-1 1-4 0 0,13 5-1 0 0,5 4-1 0 0,-5-1 20 0 0,-12-6 4 0 0,12 11 318 0 0,0 1-282 0 0,-8-3-38 0 0,9 17-21 0 0,-17-25 11 0 0,1 0 0 0 0,0 0-1 0 0,-1 0 1 0 0,1 0 0 0 0,-1-1 0 0 0,1 1-1 0 0,-1 0 1 0 0,0 0 0 0 0,1 0-1 0 0,-1 0 1 0 0,0 1 0 0 0,0-1 0 0 0,0 0-1 0 0,0 0 1 0 0,0 0 0 0 0,0 0 0 0 0,0 0-1 0 0,0 0 1 0 0,0 0 0 0 0,0 0-1 0 0,0 0 1 0 0,-1 0 0 0 0,1 0 0 0 0,-1 2-1 0 0,-1 4 20 0 0,4-4-20 0 0,-1 0-9 0 0,-3 12 58 0 0,1-7-32 0 0,0-4-5 0 0,-4 10 9 0 0,0 2 35 0 0,-5-2-10 0 0,9-11-52 0 0,-1 1 0 0 0,0-1 0 0 0,-1 0 0 0 0,-4 4 0 0 0,6-6-2 0 0,0 0 0 0 0,0-1 0 0 0,0 1 0 0 0,0 0 0 0 0,0 0 0 0 0,0-1 0 0 0,0 1 0 0 0,0 0 0 0 0,0 0 0 0 0,0 0 0 0 0,-1 2 0 0 0,-10 11 0 0 0,11-13 0 0 0,-2 1 0 0 0,0 1 0 0 0,1-1 0 0 0,-1 0 0 0 0,1 1 0 0 0,0 0 0 0 0,0 0 0 0 0,0-1 0 0 0,0 1 0 0 0,-2 5 0 0 0,4-8 0 0 0,0 0 0 0 0,0 1 0 0 0,0-1 0 0 0,0 0 0 0 0,0 0 0 0 0,-1 1 0 0 0,1-1 0 0 0,0 0 0 0 0,0 0 0 0 0,0 1 0 0 0,0-1 0 0 0,-1 0 0 0 0,1 0 0 0 0,0 1 0 0 0,0-1 0 0 0,0 0 0 0 0,-1 0 0 0 0,1 1 0 0 0,0-1 0 0 0,0 0 0 0 0,-1 0-1 0 0,1 0 1 0 0,0 0 0 0 0,-1 0 0 0 0,1 0 0 0 0,0 1 0 0 0,0-1 0 0 0,-1 0 0 0 0,0 0 1 0 0,0 0 0 0 0,0 1 0 0 0,0-1 0 0 0,0 1 0 0 0,0-1 0 0 0,0 1 0 0 0,0-1-1 0 0,1 1 1 0 0,-1 0 0 0 0,0-1 0 0 0,0 1 0 0 0,0 0 0 0 0,1 0 0 0 0,-1 0 0 0 0,1-1 0 0 0,-1 1-1 0 0,0 0 1 0 0,0 1 0 0 0,-9 10 84 0 0,9-10-72 0 0,-1 0 0 0 0,0 0 0 0 0,1 0 0 0 0,-1 1 0 0 0,1-1 0 0 0,-3 5 0 0 0,4-6-13 0 0,-1-1 0 0 0,1 1 0 0 0,0-1 0 0 0,-1 1 0 0 0,1 0 0 0 0,-1-1 0 0 0,1 1 0 0 0,-1-1 0 0 0,0 1 0 0 0,1-1 0 0 0,-1 0 0 0 0,1 1 0 0 0,-1-1 0 0 0,0 1 0 0 0,1-1 0 0 0,-1 0 0 0 0,0 0 0 0 0,0 1 0 0 0,1-1 0 0 0,-2 0 0 0 0,-1 1 0 0 0,-9 5 0 0 0,11-2 0 0 0,-1-2 0 0 0,-7 4 11 0 0,2 1 13 0 0,-6 7-188 0 0,6-8 103 0 0,6-5 113 0 0,0 0-42 0 0,0-1 0 0 0,0 1 0 0 0,0-1 0 0 0,1 0 0 0 0,-1 1 1 0 0,0-1-1 0 0,0 1 0 0 0,1 0 0 0 0,-1-1 0 0 0,0 1 1 0 0,1 0-1 0 0,-1-1 0 0 0,1 1 0 0 0,-1 0 0 0 0,1-1 1 0 0,-1 1-1 0 0,0 2 0 0 0,-7 13 129 0 0,6-13-139 0 0,-5 8 0 0 0,5-4 0 0 0,-1 1 0 0 0,-14 4 0 0 0,17-11 0 0 0,-1-1 0 0 0,1 0 0 0 0,-1 1 0 0 0,1-1 0 0 0,-1 0 0 0 0,1 1 0 0 0,-1-1 0 0 0,1 1 0 0 0,-1-1 0 0 0,1 1 0 0 0,-1-1 0 0 0,1 1 0 0 0,0-1 0 0 0,-1 1 0 0 0,1-1 0 0 0,0 1 0 0 0,0-1 0 0 0,0 1 0 0 0,-1 0 0 0 0,1-1 0 0 0,0 1 0 0 0,0-1 0 0 0,0 1 0 0 0,0 0 0 0 0,0-1 0 0 0,0 1 0 0 0,0 0 0 0 0,0 0 0 0 0,-1 6 0 0 0,-10 5 0 0 0,11-11 0 0 0,0 0 0 0 0,0 0 0 0 0,-1 0 0 0 0,1 0 0 0 0,0-1 0 0 0,-1 1 0 0 0,1 0 0 0 0,-1 0 0 0 0,1 0 0 0 0,-1-1 0 0 0,1 1 0 0 0,-1 0 0 0 0,0 0 0 0 0,1-1 0 0 0,-1 1 0 0 0,0-1 0 0 0,0 1 0 0 0,1-1 0 0 0,-3 2 0 0 0,-2 3 0 0 0,5-4 0 0 0,-1 0 0 0 0,1 0 0 0 0,0 0 0 0 0,-1-1 0 0 0,1 1 0 0 0,-1 0 0 0 0,1 0 0 0 0,-1 0 0 0 0,0-1 0 0 0,1 1 0 0 0,-1 0 0 0 0,0 0 0 0 0,1-1 0 0 0,-1 1 0 0 0,0-1 0 0 0,0 1 0 0 0,0-1 0 0 0,0 1 0 0 0,-5 4 0 0 0,-6 21 75 0 0,11-23-61 0 0,0-1 0 0 0,0 1 0 0 0,0-1 0 0 0,0 1 0 0 0,0-1 1 0 0,-1 1-1 0 0,1-1 0 0 0,-1 0 0 0 0,1 0 0 0 0,-1 0 0 0 0,0 0 0 0 0,0 0 0 0 0,0 0 0 0 0,0 0 0 0 0,0 0 0 0 0,0-1 0 0 0,-5 3 0 0 0,6-3-8 0 0,-1 0 0 0 0,1 0 0 0 0,-1 0 0 0 0,1 0 0 0 0,-1 0 1 0 0,1 1-1 0 0,0-1 0 0 0,0 0 0 0 0,0 1 0 0 0,-2 2 0 0 0,-7 7 51 0 0,6-4-45 0 0,4-6-12 0 0,0 0 0 0 0,0 0 0 0 0,-1-1 0 0 0,1 1 0 0 0,0 0 0 0 0,0 0 0 0 0,-1-1 0 0 0,1 1 0 0 0,-1 0 0 0 0,1 0 0 0 0,-1-1 0 0 0,1 1 0 0 0,-1 0 0 0 0,1-1 0 0 0,-1 1 0 0 0,1-1 0 0 0,-1 1 0 0 0,0-1 0 0 0,1 1 0 0 0,-2 0 0 0 0,-4 5 0 0 0,2 3 2 0 0,4-6 5 0 0,-1-1 0 0 0,0 0 0 0 0,0 1 0 0 0,0-1 0 0 0,-1 0 0 0 0,1 0-1 0 0,0 0 1 0 0,-4 4 0 0 0,-6 7-7 0 0,-3 4 0 0 0,13-16 0 0 0,0 0 0 0 0,0 0 0 0 0,0 0 0 0 0,0 0 0 0 0,0 0 0 0 0,1 0 0 0 0,-1 0 0 0 0,0 0 0 0 0,1 1 0 0 0,-1-1 0 0 0,1 0 0 0 0,-1 0 0 0 0,1 3 0 0 0,-1-2 0 0 0,1-1 0 0 0,0 1 0 0 0,-1-1 0 0 0,1 0 0 0 0,-1 1 0 0 0,1-1 0 0 0,-1 0 0 0 0,0 1 0 0 0,0-1 0 0 0,0 0 0 0 0,1 0 0 0 0,-1 0 0 0 0,0 0 0 0 0,0 0 0 0 0,-2 1 0 0 0,1 1 5 0 0,-1-1-1 0 0,1 1 0 0 0,0-1 1 0 0,0 1-1 0 0,0 0 1 0 0,-2 3-1 0 0,-7 9 29 0 0,-12 23 127 0 0,14-21-37 0 0,8-15-111 0 0,0 0-1 0 0,0 1 1 0 0,0-1 0 0 0,-1 0 0 0 0,1 0 0 0 0,0 0 0 0 0,-3 2 0 0 0,-6 12 65 0 0,0 1 36 0 0,-11 12-113 0 0,0 3-80 0 0,11-17 80 0 0,-2 2 80 0 0,-12 15 0 0 0,-8-3-16 0 0,8-1 0 0 0,21-25-64 0 0,-1 1 0 0 0,1-1 0 0 0,-1 0 0 0 0,1 1 0 0 0,0 0 0 0 0,-3 4 0 0 0,5-5 0 0 0,-1-1 0 0 0,0 0 0 0 0,0 0 0 0 0,0 0 0 0 0,0 0 0 0 0,-3 2 0 0 0,-12 12 0 0 0,-18 22 0 0 0,0-5 0 0 0,33-31 0 0 0,1-1 0 0 0,0 0 0 0 0,-1 0 0 0 0,1 1 0 0 0,-1-1 0 0 0,1 0 0 0 0,-1-1 0 0 0,-1 2 0 0 0,1-1 0 0 0,1-1 0 0 0,0 1 0 0 0,0-1 0 0 0,0 1 0 0 0,0 0 0 0 0,0 0 0 0 0,0-1 0 0 0,0 1 0 0 0,0 0 0 0 0,0 0 0 0 0,0 0 0 0 0,0 0 0 0 0,1 0 0 0 0,-1 0 0 0 0,0 2 0 0 0,-9 11 0 0 0,8-12 0 0 0,1-1 0 0 0,0 1 0 0 0,0-1 0 0 0,-1 1 0 0 0,1 0 0 0 0,1-1 0 0 0,-1 1 0 0 0,0 0 0 0 0,0 0 0 0 0,0 2 0 0 0,-1 1 0 0 0,0 0 0 0 0,0 0 0 0 0,-1-1 0 0 0,1 0 0 0 0,-1 1 0 0 0,0-1 0 0 0,0 0 0 0 0,-1 0 0 0 0,1-1 0 0 0,-1 1 0 0 0,-6 4 0 0 0,8-6 0 0 0,1-1 0 0 0,0 1 0 0 0,0-1 0 0 0,0 1 0 0 0,0-1 0 0 0,0 1 0 0 0,0 0 0 0 0,0 0 0 0 0,0-1 0 0 0,0 3 0 0 0,-7 12 0 0 0,3-11 0 0 0,3-3 0 0 0,0 1 0 0 0,0-1 0 0 0,1 0 0 0 0,-1 1 0 0 0,0-1 0 0 0,1 1 0 0 0,0 0 0 0 0,-2 3 0 0 0,-7 10 0 0 0,0-1 0 0 0,9-12 0 0 0,0 0 0 0 0,-1 0 0 0 0,1 0 0 0 0,-1-1 0 0 0,0 1 0 0 0,0 0 0 0 0,0-1 0 0 0,-4 5 0 0 0,4-5 0 0 0,0 0 0 0 0,1 1 0 0 0,-1-1 0 0 0,1 1 0 0 0,-1-1 0 0 0,0 3 0 0 0,-9 14 0 0 0,-12 15 0 0 0,15-22 0 0 0,7-10 0 0 0,0 0 0 0 0,0 0 0 0 0,-1 0 0 0 0,1 0 0 0 0,-1-1 0 0 0,1 1 0 0 0,-1 0 0 0 0,-2 1 0 0 0,3-2 0 0 0,0 0 0 0 0,0 0 0 0 0,0 0 0 0 0,0 0 0 0 0,1 0 0 0 0,-1 0 0 0 0,0 0 0 0 0,1 0 0 0 0,-1 0 0 0 0,1 0 0 0 0,-1 0 0 0 0,1 1 0 0 0,-1 0 0 0 0,-7 13 0 0 0,3-5 0 0 0,5-9 0 0 0,0 0 0 0 0,-1 0 0 0 0,1 0 0 0 0,0 0 0 0 0,0 0 0 0 0,-1-1 0 0 0,1 1 0 0 0,-1 0 0 0 0,1 0 0 0 0,-1 0 0 0 0,1-1 0 0 0,-1 2 0 0 0,-1-1 0 0 0,1 0 0 0 0,0 1 0 0 0,-1-1 0 0 0,1 0 0 0 0,0 1 0 0 0,0-1 0 0 0,0 1 0 0 0,1-1 0 0 0,-1 1 0 0 0,0 0 0 0 0,0-1 0 0 0,1 1 0 0 0,-1 3 0 0 0,0-2 0 0 0,-1 0 0 0 0,1 1 0 0 0,-1-1 0 0 0,1 0 0 0 0,-1 0 0 0 0,0 0 0 0 0,0 0 0 0 0,-4 4 0 0 0,-9 15 0 0 0,8-9 0 0 0,-2 7 0 0 0,8-18 0 0 0,1 0 0 0 0,-1-1 0 0 0,0 0 0 0 0,0 1 0 0 0,0-1 0 0 0,0 1 0 0 0,0-1 0 0 0,0 0 0 0 0,0 0 0 0 0,-1 2 0 0 0,-8 10 0 0 0,3-4 0 0 0,-1 4 0 0 0,6-6 0 0 0,2-6 0 0 0,0 0 0 0 0,0 0 0 0 0,0 0 0 0 0,-1 1 0 0 0,1-1 0 0 0,-1 0 0 0 0,1 0 0 0 0,0 0 0 0 0,-1 0 0 0 0,0 0 0 0 0,1 0 0 0 0,-1 0 0 0 0,0 0 0 0 0,1 0 0 0 0,-1 0 0 0 0,0-1 0 0 0,-1 2 0 0 0,1 0 0 0 0,-1-1 0 0 0,1 0 0 0 0,0 1 0 0 0,0-1 0 0 0,-1 1 0 0 0,1-1 0 0 0,-1 4 0 0 0,-9 11 0 0 0,10-16 0 0 0,1 1 0 0 0,-1 0 0 0 0,0 0 0 0 0,1 0 0 0 0,-1-1 0 0 0,1 1 0 0 0,-1 0 0 0 0,1 0 0 0 0,0 0 0 0 0,-1 0 0 0 0,1 2 0 0 0,-6 8 0 0 0,4-10 0 0 0,0 0 0 0 0,1 1 0 0 0,-1 0 0 0 0,1-1 0 0 0,-1 1 0 0 0,1 0 0 0 0,0 0 0 0 0,0-1 0 0 0,-2 4 0 0 0,-4 5 0 0 0,-1 4 0 0 0,5-10 0 0 0,1-1 0 0 0,0 0 0 0 0,0 1 0 0 0,1 0 0 0 0,-3 6 0 0 0,4-9 0 0 0,-1 0 0 0 0,1 0 0 0 0,-1-1 0 0 0,1 1 0 0 0,-1 0 0 0 0,0 0 0 0 0,1 0 0 0 0,-1 0 0 0 0,0 0 0 0 0,0-1 0 0 0,1 1 0 0 0,-3 1 0 0 0,2-1 0 0 0,0-1 0 0 0,0 1 0 0 0,0 0 0 0 0,0 0 0 0 0,1 0 0 0 0,-1-1 0 0 0,0 1 0 0 0,0 0 0 0 0,1 0 0 0 0,-2 2 0 0 0,2-1 0 0 0,-2 1 0 0 0,1 0 0 0 0,0 0 0 0 0,-1 0 0 0 0,0 0 0 0 0,1 0 0 0 0,-1 0 0 0 0,-3 2 0 0 0,-16 26 0 0 0,19-28 0 0 0,-2 11 0 0 0,-1-6 0 0 0,4-7 0 0 0,0 1 0 0 0,0 0 0 0 0,0-1 0 0 0,0 1 0 0 0,1 0 0 0 0,-1 0 0 0 0,0 3 0 0 0,0-4 0 0 0,1 1 0 0 0,0-1 0 0 0,-1 0 0 0 0,1 0 0 0 0,-1 0 0 0 0,0 0 0 0 0,1 0 0 0 0,-1 0 0 0 0,0 0 0 0 0,1 0 0 0 0,-1 0 0 0 0,-2 1 0 0 0,2-1 0 0 0,0 0 0 0 0,0 1 0 0 0,0-1 0 0 0,0 0 0 0 0,0 0 0 0 0,1 0 0 0 0,-1 1 0 0 0,0-1 0 0 0,0 3 0 0 0,-7 10 28 0 0,7-13-25 0 0,0 0 1 0 0,0 1 0 0 0,0-1-1 0 0,0 1 1 0 0,0-1 0 0 0,1 1-1 0 0,-1 0 1 0 0,1-1 0 0 0,-2 4-1 0 0,2-4-3 0 0,0-1 0 0 0,0 1 0 0 0,-1 0 0 0 0,1 0 0 0 0,-1 0 0 0 0,1 0 0 0 0,-1 0 0 0 0,1-1 0 0 0,-1 1 0 0 0,1 0 0 0 0,-1 0 0 0 0,0-1 0 0 0,1 1 0 0 0,-3 1 0 0 0,3-2 0 0 0,-1 1 0 0 0,0-1 0 0 0,1 1 0 0 0,-1-1 0 0 0,1 1 0 0 0,-1 0 0 0 0,1-1 0 0 0,-1 1 0 0 0,1 0 0 0 0,-1-1 0 0 0,1 1 0 0 0,-1 0 0 0 0,1 0 0 0 0,0-1 0 0 0,0 1 0 0 0,-1 2 0 0 0,1-2 0 0 0,0 0 0 0 0,0 0 0 0 0,0 0 0 0 0,0 0 0 0 0,0 0 0 0 0,0 0 0 0 0,-1 0 0 0 0,1 0 0 0 0,0 0 0 0 0,-1 0 0 0 0,1 0 0 0 0,-1 0 0 0 0,1 0 0 0 0,-1 0 0 0 0,1 0 0 0 0,-1 0 0 0 0,0 0 0 0 0,1 0 0 0 0,-1-1 0 0 0,0 1 0 0 0,0 0 0 0 0,0 0 0 0 0,1-1 0 0 0,-3 2 0 0 0,0 2-2 0 0,3-4 3 0 0,0 1-1 0 0,0 0 1 0 0,0 0 0 0 0,-1 0 0 0 0,1 0 0 0 0,0 0-1 0 0,0 0 1 0 0,-1 0 0 0 0,1 0 0 0 0,-1-1 0 0 0,1 1 0 0 0,-1 0-1 0 0,1 0 1 0 0,-1-1 0 0 0,0 2 0 0 0,-6 6 34 0 0,6-7-34 0 0,1-1 0 0 0,-1 1 0 0 0,0 0 0 0 0,1-1 0 0 0,-1 1 0 0 0,1 0 0 0 0,-1 0 0 0 0,1 0 0 0 0,-1 0 0 0 0,1-1 0 0 0,-1 1 0 0 0,1 0 0 0 0,0 0-1 0 0,0 0 1 0 0,-1 0 0 0 0,1 0 0 0 0,0 0 0 0 0,0 2 0 0 0,0-2-1 0 0,0-1 0 0 0,0 1 0 0 0,0-1 0 0 0,0 1 0 0 0,-1 0 0 0 0,1-1 0 0 0,0 1 0 0 0,0 0 0 0 0,-1-1 0 0 0,1 1 0 0 0,0-1 0 0 0,-1 1 0 0 0,1-1 0 0 0,0 1 0 0 0,-1-1 0 0 0,1 1 0 0 0,-1-1 0 0 0,1 1 0 0 0,-2 0 0 0 0,-1 2 0 0 0,0 5 0 0 0,-2 6 0 0 0,4-12 0 0 0,0-1 0 0 0,1 1 0 0 0,-1 0 0 0 0,0 0 0 0 0,1 0 0 0 0,0-1 0 0 0,-1 1 0 0 0,1 3 0 0 0,0-4 0 0 0,0-1 0 0 0,0 0 0 0 0,0 0 0 0 0,0 1 0 0 0,0-1 0 0 0,0 0 0 0 0,0 1 0 0 0,0-1 0 0 0,0 0 0 0 0,0 1 0 0 0,0-1 0 0 0,0 0 0 0 0,0 1 0 0 0,0-1 0 0 0,0 0 0 0 0,0 0 0 0 0,0 1 0 0 0,-1-1 0 0 0,1 0 0 0 0,0 1 0 0 0,0-1 0 0 0,0 0 0 0 0,-1 0 0 0 0,1 1 0 0 0,0-1 0 0 0,0 0 0 0 0,-1 0 0 0 0,-12 17 0 0 0,1-4 0 0 0,10-11 0 0 0,1-1 0 0 0,-1 0 0 0 0,1 1 0 0 0,0-1 0 0 0,0 1 0 0 0,-1-1 0 0 0,1 1 0 0 0,0 0 0 0 0,1-1 0 0 0,-1 1 0 0 0,-1 3 0 0 0,2-4 0 0 0,-1 0 0 0 0,1 0 0 0 0,-1 0 0 0 0,0 0 0 0 0,1 0 0 0 0,-1 0 0 0 0,0 0 0 0 0,1 0 0 0 0,-1 0 0 0 0,0 0 0 0 0,0 0 0 0 0,0 0 0 0 0,0-1 0 0 0,-2 2 0 0 0,2-1 0 0 0,0-1 0 0 0,1 1 0 0 0,-1-1 0 0 0,0 1 0 0 0,0 0 0 0 0,0-1 0 0 0,1 1 0 0 0,-1 0 0 0 0,1-1 0 0 0,-1 1 0 0 0,0 0 0 0 0,1 0 0 0 0,-1 0 0 0 0,1-1 0 0 0,0 1 0 0 0,-1 0 0 0 0,1 0 0 0 0,0 0 0 0 0,-1 0 0 0 0,1 0 0 0 0,0 0 0 0 0,0 2 0 0 0,-1-2 0 0 0,1 1 0 0 0,0-1 0 0 0,0 0 0 0 0,-1 1 0 0 0,1-1 0 0 0,-1 1 0 0 0,0-1 0 0 0,1 0 0 0 0,-1 0 0 0 0,0 1 0 0 0,-1 0 0 0 0,1 0 0 0 0,0 0 0 0 0,0-1 0 0 0,0 1 0 0 0,0 0 0 0 0,1-1 0 0 0,-1 1 0 0 0,0 0 0 0 0,0 2 0 0 0,-8 32 0 0 0,5-30-2 0 0,3-5 6 0 0,0 0 0 0 0,1 0-1 0 0,-1 0 1 0 0,0 0 0 0 0,1 1-1 0 0,-1-1 1 0 0,1 0 0 0 0,0 0-1 0 0,-1 0 1 0 0,1 1 0 0 0,0-1-1 0 0,0 0 1 0 0,-1 0 0 0 0,1 3 0 0 0,0-3 0 0 0,0 0 1 0 0,0 0 0 0 0,0 0-1 0 0,0 0 1 0 0,-1 0 0 0 0,1 0-1 0 0,0 0 1 0 0,-1 0 0 0 0,1 0 0 0 0,-1 0-1 0 0,1 0 1 0 0,-1 0 0 0 0,0 0-1 0 0,0 1 1 0 0,-6 10 31 0 0,7-9-36 0 0,-1 0 0 0 0,0 0 0 0 0,0 0 0 0 0,0 0 0 0 0,0-1 0 0 0,0 1 0 0 0,0 0 0 0 0,-3 3 0 0 0,0 6 0 0 0,4-11 0 0 0,0 0 0 0 0,0 0 0 0 0,0 0 0 0 0,0 0 0 0 0,0 0 0 0 0,0 0 0 0 0,-1 0 0 0 0,1 0 0 0 0,0 0 0 0 0,-1-1 0 0 0,1 1 0 0 0,0 0 0 0 0,-1 0 0 0 0,0 0 0 0 0,0 1 0 0 0,0-1 0 0 0,0 0 0 0 0,0 0 0 0 0,0 0 0 0 0,0 1 0 0 0,0-1 0 0 0,0 0 0 0 0,0 1 0 0 0,1-1 0 0 0,-1 1 0 0 0,1-1 0 0 0,-1 1 0 0 0,1-1 0 0 0,-1 1 0 0 0,1-1 0 0 0,0 3 0 0 0,-1-2 0 0 0,1 1 0 0 0,-1 0 0 0 0,0-1 0 0 0,1 1 0 0 0,-1-1 0 0 0,-3 5 0 0 0,-2 11 0 0 0,0 1-21 0 0,0 2-54 0 0,5-19 82 0 0,1 0 0 0 0,0 0 0 0 0,-1-1 0 0 0,0 1-1 0 0,1 0 1 0 0,-1-1 0 0 0,0 1 0 0 0,0 0 0 0 0,-1 1 0 0 0,1-2 1 0 0,0 1 0 0 0,0 0 0 0 0,0-1 0 0 0,0 1 0 0 0,1 0 0 0 0,-1 0 0 0 0,0 0 0 0 0,1-1 0 0 0,-1 4 1 0 0,1-3-8 0 0,-1 0 0 0 0,1 0 0 0 0,-1 0 1 0 0,1 0-1 0 0,-1 0 0 0 0,0 0 1 0 0,0 0-1 0 0,-1 1 0 0 0,-6 16-2 0 0,1-1 1 0 0,6-16 0 0 0,0-1 0 0 0,1 1 0 0 0,-1-1 0 0 0,0 1 0 0 0,1-1 0 0 0,-1 1 0 0 0,1 0 0 0 0,-1-1 0 0 0,1 1 0 0 0,0 0 0 0 0,-1-1 0 0 0,1 4 0 0 0,-3 19 0 0 0,0-6 0 0 0,-8 20 0 0 0,-1 7 0 0 0,1-8 0 0 0,11-35 3 0 0,0 0-1 0 0,0 0 1 0 0,0 0 0 0 0,-1 0-1 0 0,1 0 1 0 0,-1 0 0 0 0,0 0-1 0 0,-1 4 1 0 0,-1 0 27 0 0,-13 30 34 0 0,5-6-54 0 0,4-13-10 0 0,-1 3 0 0 0,3-8 0 0 0,-1 2 0 0 0,4 0 0 0 0,-6 25 0 0 0,4-26 0 0 0,2 1 0 0 0,-2 16 0 0 0,-6 18 0 0 0,9-42 0 0 0,0 0 0 0 0,0 0 0 0 0,-1 0 0 0 0,-5 11 0 0 0,-3 17 0 0 0,-6 16 0 0 0,4-6 0 0 0,1-8 0 0 0,9-30 0 0 0,1-5 0 0 0,1 1 0 0 0,-1-1 0 0 0,0 0 0 0 0,1 1 0 0 0,-1-1 0 0 0,1 0 0 0 0,-1 1 0 0 0,1-1 0 0 0,0 1 0 0 0,0-1 0 0 0,-1 2 0 0 0,-10 39 0 0 0,-1 2 0 0 0,-3-5 0 0 0,13-33 0 0 0,0 0 0 0 0,0 0 0 0 0,-1 0 0 0 0,-5 11 0 0 0,5-12 0 0 0,0 0 0 0 0,0 0 0 0 0,1 1 0 0 0,0-1 0 0 0,-2 10 0 0 0,3-14 0 0 0,1 0 0 0 0,0 0 0 0 0,-1 0 0 0 0,1 0 0 0 0,-1 0 0 0 0,1 0 0 0 0,-1 0 0 0 0,0 0 0 0 0,1 0 0 0 0,-1 0 0 0 0,0 0 0 0 0,-1 1 0 0 0,-6 9 0 0 0,-6 24 0 0 0,13-33 0 0 0,0 0 0 0 0,0 1 0 0 0,0-1 0 0 0,0 1 0 0 0,0 0 0 0 0,1-1 0 0 0,0 1 0 0 0,-1 4 0 0 0,-3 17 0 0 0,-2-9 0 0 0,-8 16 0 0 0,1 4 0 0 0,11-32 0 0 0,1-1 0 0 0,-1 1 0 0 0,1 0 0 0 0,0-1 0 0 0,0 1 0 0 0,0 0 0 0 0,0 0 0 0 0,0 0 0 0 0,1 0 0 0 0,-1 0 0 0 0,1 4 0 0 0,0-6 0 0 0,0 1 0 0 0,-1-1 0 0 0,1 0 0 0 0,-1 1 0 0 0,1-1 0 0 0,0 0 0 0 0,-1 0 0 0 0,0 1 0 0 0,1-1 0 0 0,-1 0 0 0 0,-1 1 0 0 0,1 0 0 0 0,0-1 0 0 0,0 0 0 0 0,1 0 0 0 0,-1 0 0 0 0,0 1 0 0 0,1-1 0 0 0,-1 0 0 0 0,1 1 0 0 0,-1-1 0 0 0,1 2 0 0 0,-1 0 0 0 0,1 0 5 0 0,0 0 0 0 0,0 0 0 0 0,-1 0-1 0 0,0 0 1 0 0,1-1 0 0 0,-1 1 0 0 0,0 0 0 0 0,0 0 0 0 0,-1-1 0 0 0,-2 5 0 0 0,3-5-4 0 0,0 1 0 0 0,0-1 1 0 0,0 0-1 0 0,1 1 1 0 0,-1-1-1 0 0,0 1 1 0 0,1-1-1 0 0,-1 5 1 0 0,1-4-3 0 0,0 0 1 0 0,-1 0 0 0 0,1 0-1 0 0,-1-1 1 0 0,0 1 0 0 0,-2 5-1 0 0,-4 15 1 0 0,6-19 0 0 0,1-1 0 0 0,-1 0 0 0 0,0 1 0 0 0,-1-1 0 0 0,-1 5 0 0 0,2-6 0 0 0,0-1 0 0 0,1 1 0 0 0,-1-1 0 0 0,1 1 0 0 0,-1-1 0 0 0,1 1 0 0 0,0-1 0 0 0,0 4 0 0 0,0-4 0 0 0,0 1 0 0 0,0-1 0 0 0,-1 1 0 0 0,1-1 0 0 0,0 1 0 0 0,-1-1 0 0 0,1 0 0 0 0,-1 1 0 0 0,1-1 0 0 0,-2 3 0 0 0,-4 3 0 0 0,5-5 0 0 0,0-1 0 0 0,0 1 0 0 0,0-1 0 0 0,0 1 0 0 0,0-1 0 0 0,0 1 0 0 0,0 0 0 0 0,1-1 0 0 0,-1 1 0 0 0,0 0 0 0 0,1 0 0 0 0,-1 2 0 0 0,1-3 0 0 0,-1 1 0 0 0,1 0 0 0 0,-1-1 0 0 0,1 1 0 0 0,-1-1 0 0 0,0 1 0 0 0,0-1 0 0 0,0 1 0 0 0,0-1 0 0 0,-2 3 0 0 0,-6 12 0 0 0,7-9 0 0 0,1-3 0 0 0,-1 1 0 0 0,1-1 0 0 0,-1 0 0 0 0,-3 7 0 0 0,4-9 0 0 0,0-1 0 0 0,1 1 0 0 0,-1-1 0 0 0,1 1 0 0 0,-1-1 0 0 0,1 1 0 0 0,0-1 0 0 0,0 1 0 0 0,-1 2 0 0 0,1-2 0 0 0,0-1 0 0 0,0 0 0 0 0,0 1 0 0 0,0-1 0 0 0,0 0 0 0 0,0 0 0 0 0,-1 1 0 0 0,1-1 0 0 0,-1 0 0 0 0,1 0 0 0 0,-1 0 0 0 0,1 1 0 0 0,-2 1 0 0 0,-5 4 0 0 0,6-6 0 0 0,0 0 0 0 0,0 0 0 0 0,0 0 0 0 0,0 0 0 0 0,0 0 0 0 0,0 0 0 0 0,1 0 0 0 0,-1 0 0 0 0,0 0 0 0 0,1 0 0 0 0,-1 0 0 0 0,1 1 0 0 0,0-1 0 0 0,-1 0 0 0 0,1 0 0 0 0,0 1 0 0 0,-1-1 0 0 0,1 0 0 0 0,0 1 0 0 0,0 1 0 0 0,0-2 0 0 0,0 0 0 0 0,0 0 0 0 0,0 0 0 0 0,-1 0 0 0 0,1 0 0 0 0,0 0 0 0 0,-1 0 0 0 0,1 0 0 0 0,-1 0 0 0 0,1 0 0 0 0,-1 0 0 0 0,1 0 0 0 0,-1 0 0 0 0,-1 1 0 0 0,1-1 0 0 0,1 0 0 0 0,-1-1 0 0 0,0 1 0 0 0,1 0 0 0 0,-1 0 0 0 0,1 0 0 0 0,-1 0 0 0 0,1 0 0 0 0,-1 0 0 0 0,1 0 0 0 0,0 0 0 0 0,-1 2 0 0 0,1 5 0 0 0,0-7 0 0 0,0 0 0 0 0,0 0 0 0 0,0 0 0 0 0,0 0 0 0 0,-1 0 0 0 0,1 1 0 0 0,0-1 0 0 0,0 0 0 0 0,-1 0 0 0 0,1 0 0 0 0,-1 0 0 0 0,1 0 0 0 0,-1 0 0 0 0,1 0 0 0 0,-1 0 0 0 0,0 0 0 0 0,1 0 0 0 0,-1 0 0 0 0,-1 0 0 0 0,1 1 0 0 0,-1 0 0 0 0,1 0 0 0 0,0 0 0 0 0,0 0 0 0 0,0 0 0 0 0,1 1 0 0 0,-1-1 0 0 0,0 0 0 0 0,1 0 0 0 0,-1 4 0 0 0,-4 14 0 0 0,4-19 0 0 0,1 0 0 0 0,-1 1 0 0 0,1-1 0 0 0,0 0 0 0 0,0 1 0 0 0,-1-1 0 0 0,1 1 0 0 0,0-1 0 0 0,0 1 0 0 0,1-1 0 0 0,-1 3 0 0 0,1-2 0 0 0,-1-1 0 0 0,0 1 0 0 0,0-1 0 0 0,0 1 0 0 0,0-1 0 0 0,0 1 0 0 0,0-1 0 0 0,0 1 0 0 0,-1-1 0 0 0,1 2 0 0 0,-4 6 0 0 0,2-2 0 0 0,-1 0 0 0 0,1 0 0 0 0,-1 7 0 0 0,2-12 0 0 0,1 0 0 0 0,-1-1 0 0 0,1 1 0 0 0,-1 0 0 0 0,0-1 0 0 0,0 1 0 0 0,0-1 0 0 0,0 1 0 0 0,0-1 0 0 0,-1 2 0 0 0,-6 11 0 0 0,6-8 0 0 0,1-1 0 0 0,-1 0 0 0 0,-1 0 0 0 0,-2 5 0 0 0,-6 14 0 0 0,-11 25 0 0 0,3 0 0 0 0,17-44 0 0 0,0 0 0 0 0,1 0 0 0 0,-6 8 0 0 0,-4 13 0 0 0,-8 21 0 0 0,10-26 0 0 0,7-18 0 0 0,1 0 0 0 0,-1 0 0 0 0,1 0 0 0 0,0 1 0 0 0,0-1 0 0 0,0 0 0 0 0,0 4 0 0 0,0-3 0 0 0,0 0 0 0 0,0 0 0 0 0,-1 0 0 0 0,1-1 0 0 0,-3 6 0 0 0,2-6 0 0 0,1 1 0 0 0,-1 0 0 0 0,1 0 0 0 0,-1 0 0 0 0,0 5 0 0 0,2-7 0 0 0,0-1 0 0 0,-1 1 0 0 0,1-1 0 0 0,-1 1 0 0 0,1-1 0 0 0,-1 0 0 0 0,0 1 0 0 0,1-1 0 0 0,-1 0 0 0 0,0 0 0 0 0,-2 2 0 0 0,-5 13 0 0 0,4-4 0 0 0,-6 20 0 0 0,-5 18 0 0 0,7-32 0 0 0,7-15 0 0 0,0 1 0 0 0,-1 0 0 0 0,1-1 0 0 0,-1 1 0 0 0,-3 3 0 0 0,4-4 0 0 0,-1 0 0 0 0,1 0 0 0 0,0 0 0 0 0,0 0 0 0 0,0 0 0 0 0,0 0 0 0 0,0 0 0 0 0,0 4 0 0 0,-3 15 0 0 0,-3 3 0 0 0,7-21 0 0 0,-1 0 0 0 0,0 1 0 0 0,-1-1 0 0 0,1 0 0 0 0,-3 6 0 0 0,-15 44 0 0 0,16-49 0 0 0,2 0 0 0 0,-1 0 0 0 0,0 0 0 0 0,0 8 0 0 0,-3 8 0 0 0,-1 7 0 0 0,5-21 0 0 0,0 1 0 0 0,-1-1 0 0 0,-3 8 0 0 0,-6 16 0 0 0,6-14 0 0 0,-2-1 0 0 0,-13 26 0 0 0,-4 3 0 0 0,-40 57 160 0 0,54-87-160 0 0,1 1 0 0 0,0 0 0 0 0,-11 33 0 0 0,-10 5 0 0 0,29-51 0 0 0,0-1 0 0 0,0 0 0 0 0,-1 1 0 0 0,1-1 0 0 0,-1 0 0 0 0,1 0 0 0 0,-4 3 0 0 0,-7 10 0 0 0,10-11 0 0 0,0 0 0 0 0,-1 0 0 0 0,1 0 0 0 0,-1-1 0 0 0,0 1 0 0 0,0-1 0 0 0,-6 5 0 0 0,8-7 0 0 0,0 1 0 0 0,0-1 0 0 0,0 0 0 0 0,0 1 0 0 0,0-1 0 0 0,0 1 0 0 0,0-1 0 0 0,1 1 0 0 0,-1-1 0 0 0,1 1 0 0 0,-1 0 0 0 0,1-1 0 0 0,-1 3 0 0 0,-6 13 0 0 0,2-9 0 0 0,3-6 0 0 0,1 1 0 0 0,-1-1 0 0 0,0 1 0 0 0,1 0 0 0 0,0-1 0 0 0,-1 1 0 0 0,0 6 0 0 0,1-6 0 0 0,-1 0 0 0 0,1 1 0 0 0,-1-1 0 0 0,0 0 0 0 0,1 0 0 0 0,-5 5 0 0 0,-7 14 0 0 0,5 3 0 0 0,5-16 0 0 0,0-1 0 0 0,0 1 0 0 0,-8 13 0 0 0,4-5 26 0 0,6-14-20 0 0,0 0 1 0 0,0 0-1 0 0,-1 0 0 0 0,1 0 1 0 0,-4 4-1 0 0,-5 6 30 0 0,0 1 0 0 0,1 0 0 0 0,-15 29 0 0 0,18-31-36 0 0,-1 0 0 0 0,-16 21 0 0 0,-29 46 0 0 0,21-29 0 0 0,2-4 54 0 0,17-30-53 0 0,3-4 68 0 0,0 0 1 0 0,1 1 0 0 0,-11 22 0 0 0,-6 11 76 0 0,3-21-146 0 0,21-23 0 0 0,-1 1 0 0 0,1-1 0 0 0,0 0 0 0 0,-1 1 0 0 0,1-1 0 0 0,-1 0 0 0 0,0 0 0 0 0,0 0 0 0 0,0 0 0 0 0,-3 1 0 0 0,-6 9 102 0 0,10-10-84 0 0,-1-1-1 0 0,1 0 1 0 0,0 1 0 0 0,0-1-1 0 0,0 0 1 0 0,-1 0 0 0 0,1 0-1 0 0,-1 0 1 0 0,1 0 0 0 0,-2 1-1 0 0,0 0-16 0 0,1-1 0 0 0,0 1 0 0 0,-1 0 0 0 0,1 0 0 0 0,0 0-1 0 0,-4 5 1 0 0,-4 4-117 0 0,-3 1 35 0 0,11-10 80 0 0,1 0-1 0 0,-1 0 1 0 0,0 0-1 0 0,0 0 1 0 0,0 0-1 0 0,0-1 1 0 0,-4 3 0 0 0,-16 12-55 0 0,7-3 58 0 0,3-4 24 0 0,11-7-18 0 0,0 0 0 0 0,-1-1-1 0 0,0 0 1 0 0,1 1 0 0 0,-1-1 0 0 0,0 0-1 0 0,-2 1 1 0 0,1 0 7 0 0,0-1 0 0 0,0 1 0 0 0,0-1-1 0 0,0 1 1 0 0,0 0 0 0 0,0 0 0 0 0,0 0 0 0 0,-2 4 0 0 0,3-5-14 0 0,1 0 0 0 0,-1 0 0 0 0,1 0 0 0 0,-1 0 0 0 0,0 0 1 0 0,0 0-1 0 0,-3 1 0 0 0,4-1 4 0 0,-1 0 0 0 0,0-1 0 0 0,0 1 0 0 0,1 0 0 0 0,-1 0 0 0 0,0 0 0 0 0,1 0 0 0 0,-1 0 0 0 0,1 1 0 0 0,-3 1 0 0 0,3-1-4 0 0,-1 0 0 0 0,0-1 0 0 0,1 1 0 0 0,-1-1 0 0 0,0 0 0 0 0,0 1 0 0 0,0-1 0 0 0,-4 1 1 0 0,-5 4 9 0 0,-6 13 42 0 0,8-9-53 0 0,8-8 0 0 0,0 0 0 0 0,-1-1 0 0 0,1 1 0 0 0,-1-1 0 0 0,1 1 0 0 0,-1-1 0 0 0,1 0 0 0 0,-3 2 0 0 0,-9 2 0 0 0,2 2 0 0 0,10-4 0 0 0,0 0 0 0 0,-2-2 0 0 0,2-1 0 0 0,0 0 0 0 0,0 1 0 0 0,0-1 0 0 0,0 0 0 0 0,0 1 0 0 0,1-1 0 0 0,-1 0 0 0 0,0 1 0 0 0,0-1 0 0 0,1 1 0 0 0,-1 0 0 0 0,0-1 0 0 0,1 1 0 0 0,-1-1 0 0 0,0 1 0 0 0,1 0 0 0 0,-1 0 0 0 0,0 0 0 0 0,-4 5 0 0 0,2-3 0 0 0,0 0 0 0 0,0 0 0 0 0,0 0 0 0 0,1 0 0 0 0,-3 5 0 0 0,3-6 0 0 0,1 0 0 0 0,0 0 0 0 0,-1-1 0 0 0,0 1 0 0 0,1 0 0 0 0,-4 2 0 0 0,-9 10 0 0 0,13-12 6 0 0,-1-1 0 0 0,1 1 0 0 0,-1 0 0 0 0,0-1 0 0 0,1 1 0 0 0,-1-1 0 0 0,0 0 0 0 0,0 1 0 0 0,0-1 0 0 0,0 0 0 0 0,0 0 0 0 0,0 0 0 0 0,-2 0 0 0 0,-20 10 1 0 0,16-7 35 0 0,6-3-33 0 0,-1 1 1 0 0,0-1 0 0 0,1 0 0 0 0,-1 1 0 0 0,1 0-1 0 0,-1 0 1 0 0,-2 2 0 0 0,-18 9 99 0 0,7-3-109 0 0,14-7 0 0 0,-13 5 0 0 0,11-7 0 0 0,-11 6 0 0 0,10-4 0 0 0,2-1 0 0 0,0 0 0 0 0,-1 1 0 0 0,1-1 0 0 0,0 1 0 0 0,0-1 0 0 0,-5 7 0 0 0,7-7 6 0 0,-1 0 0 0 0,0 1 0 0 0,-1-1 0 0 0,1 0 0 0 0,0 0 0 0 0,-1 0 0 0 0,1-1 0 0 0,-1 1 0 0 0,1 0 0 0 0,-1-1 0 0 0,-3 2 1 0 0,-5 2 37 0 0,-11 5-5 0 0,18-8-35 0 0,0 0 1 0 0,-1 0-1 0 0,1 0 1 0 0,0 0 0 0 0,0 0-1 0 0,1 1 1 0 0,-6 4-1 0 0,5-4 4 0 0,-1 1 0 0 0,0-1 0 0 0,0 1 0 0 0,-1-1 0 0 0,1-1 0 0 0,-1 1 0 0 0,-10 2 0 0 0,-17 10 56 0 0,29-15-45 0 0,1 1 0 0 0,0 0-1 0 0,0 1 1 0 0,0-1 0 0 0,0 0 0 0 0,0 1-1 0 0,-6 4 1 0 0,-1 0-9 0 0,9-6-8 0 0,-1 1 0 0 0,1 0 0 0 0,-1-1 0 0 0,0 1-1 0 0,1-1 1 0 0,-1 1 0 0 0,0-1 0 0 0,0 0 0 0 0,-1 0 0 0 0,1 1 1 0 0,1-1 1 0 0,-1 0-1 0 0,0 0 1 0 0,1 1-1 0 0,-1-1 1 0 0,0 0-1 0 0,1 1 0 0 0,-1 0 1 0 0,-2 1-1 0 0,3-2 2 0 0,0 1-1 0 0,0 0 0 0 0,-1-1 1 0 0,1 1-1 0 0,-1-1 0 0 0,1 1 1 0 0,0-1-1 0 0,-1 0 0 0 0,-1 0 1 0 0,1 1-2 0 0,0-1 0 0 0,1 0 0 0 0,-1 1 0 0 0,0-1 0 0 0,1 0 1 0 0,-1 1-1 0 0,1 0 0 0 0,-1-1 0 0 0,-2 3 0 0 0,2-2-3 0 0,-1 0 0 0 0,1 0 0 0 0,-1 0 0 0 0,0 0 0 0 0,1 0 0 0 0,-1 0 0 0 0,-4 0 0 0 0,-6-2 0 0 0,2 4 0 0 0,9-2 0 0 0,0 0 0 0 0,0 0-1 0 0,0 0 1 0 0,1-1 0 0 0,-1 1 0 0 0,0-1-1 0 0,-4 1 1 0 0,-4 2 13 0 0,3 1 45 0 0,5-4-58 0 0,1 1-1 0 0,0 0 1 0 0,0-1-1 0 0,0 1 1 0 0,-1-1 0 0 0,1 1-1 0 0,0-1 1 0 0,-1 1-1 0 0,1-1 1 0 0,0 0 0 0 0,-2 0-1 0 0,-5 1 17 0 0,-7 0 123 0 0,-9 4-102 0 0,-52 5 102 0 0,72-9-97 0 0,1 0-40 0 0,0 0 0 0 0,0 0 0 0 0,-1 0 0 0 0,1 0 0 0 0,0 0 0 0 0,-6 0 0 0 0,-6 2-5 0 0,13-1 3 0 0,0-1 0 0 0,-13 1 0 0 0,-9 0 68 0 0,-37 1 167 0 0,41-3-180 0 0,5 0 14 0 0,-23-1 0 0 0,37 0-66 0 0,0 1 0 0 0,-1 0 0 0 0,1 0 0 0 0,0 0 0 0 0,0 0 1 0 0,-1 1-1 0 0,1-1 0 0 0,0 0 0 0 0,0 0 0 0 0,0 1 0 0 0,-1-1 0 0 0,1 1 0 0 0,-2 0 0 0 0,1 0 3 0 0,0 0-1 0 0,0 0 1 0 0,-1 0-1 0 0,1 0 1 0 0,0-1-1 0 0,0 1 0 0 0,-1-1 1 0 0,1 0-1 0 0,0 0 1 0 0,0 0-1 0 0,-1 0 1 0 0,1 0-1 0 0,0 0 1 0 0,-3-1-1 0 0,-11-1 3 0 0,7 0 39 0 0,0 1 1 0 0,0 0-1 0 0,-1 0 0 0 0,1 1 0 0 0,-9 1 0 0 0,13 0-48 0 0,0 0-1 0 0,0-1 1 0 0,0 0 0 0 0,0 0-1 0 0,0 0 1 0 0,1-1 0 0 0,-1 0-1 0 0,0 0 1 0 0,-7-2 0 0 0,10 2-32 0 0,0 1 1 0 0,1-1-1 0 0,-1 1 1 0 0,0-1-1 0 0,0 1 1 0 0,1 0-1 0 0,-1 0 1 0 0,0 0-1 0 0,-3 0 1 0 0,3 0 45 0 0,0 0 1 0 0,0 0-1 0 0,0 0 1 0 0,-1 0 0 0 0,1 0-1 0 0,0-1 1 0 0,0 1 0 0 0,-3-2-1 0 0,0 0 30 0 0,-15-4 155 0 0,8 5-173 0 0,-8 3-27 0 0,-1 1 2 0 0,6-1 0 0 0,10-5 0 0 0,3 1 0 0 0,-74-19 64 0 0,71 19-46 0 0,-18-9 156 0 0,19 8-190 0 0,4 2 13 0 0,-1 1 0 0 0,0-1 0 0 0,1 0 1 0 0,-1 0-1 0 0,0 1 0 0 0,0-1 0 0 0,0 0 0 0 0,0 1 1 0 0,0-1-1 0 0,0 1 0 0 0,0-1 0 0 0,0 1 0 0 0,0 0 1 0 0,0-1-1 0 0,0 1 0 0 0,-2 0 0 0 0,-10-2 47 0 0,10 2-33 0 0,-1 0-1 0 0,1 0 1 0 0,0-1-1 0 0,-1 1 1 0 0,1-1-1 0 0,0 0 1 0 0,-6-2-1 0 0,5 1-10 0 0,-25-5 0 0 0,6 2 0 0 0,1-1 0 0 0,2 1 0 0 0,-29-12 64 0 0,46 15-64 0 0,-15-4 0 0 0,-19-6 0 0 0,0-3 0 0 0,6 2 27 0 0,25 11-20 0 0,1 0 1 0 0,0 0-1 0 0,0-1 1 0 0,-8-4-1 0 0,-8-4-7 0 0,-33-12 0 0 0,52 23 0 0 0,0-1 0 0 0,0 1 0 0 0,1-1 0 0 0,-1 1 0 0 0,1-1 0 0 0,-1 0 0 0 0,0 0 0 0 0,1 1 0 0 0,-1-1 0 0 0,-1-2 0 0 0,2 2 0 0 0,0 0 0 0 0,-1 1 0 0 0,1-1 0 0 0,-1 0 0 0 0,1 1 0 0 0,-1-1 0 0 0,1 1 0 0 0,-1-1 0 0 0,1 1 0 0 0,-1-1 0 0 0,-2 1 0 0 0,-3-2 0 0 0,-8-3 0 0 0,-1-3 0 0 0,-5 0 0 0 0,17 7 0 0 0,-13-10 0 0 0,15 9 0 0 0,1 2 0 0 0,0 0 0 0 0,0 0 0 0 0,1-1 0 0 0,-1 1 0 0 0,0 0 0 0 0,1-1 0 0 0,-1 1 0 0 0,0-1 0 0 0,1 1 0 0 0,-1-1 0 0 0,1 1 0 0 0,-1-1 0 0 0,1 1 0 0 0,-1-1 0 0 0,1 0 0 0 0,-1 1 0 0 0,1-1 0 0 0,0 0 0 0 0,-1 1 0 0 0,0-2 0 0 0,1 1 0 0 0,0 1 0 0 0,0-1 0 0 0,-1 1 0 0 0,1-1 0 0 0,0 1 0 0 0,-1-1 0 0 0,1 1 0 0 0,0-1 0 0 0,-1 1 0 0 0,1-1 0 0 0,-1 1 0 0 0,1-1 0 0 0,-1 1 0 0 0,1 0 0 0 0,-1-1 0 0 0,0 1 0 0 0,-16-10 0 0 0,-3-5 0 0 0,11 6 0 0 0,1-1 0 0 0,8 7 0 0 0,-1 0 0 0 0,-2 1 0 0 0,2 2 0 0 0,1 0 0 0 0,-1-1 0 0 0,1 1 0 0 0,-1-1 0 0 0,0 1 0 0 0,1-1 0 0 0,-1 1 0 0 0,1-1 0 0 0,-1 1 0 0 0,1-1 0 0 0,-1 1 0 0 0,1-1 0 0 0,0 1 0 0 0,-1-1 0 0 0,1 0 0 0 0,0 1 0 0 0,-1-1 0 0 0,1 0 0 0 0,0 1 0 0 0,0-1 0 0 0,-1-1 0 0 0,1 2 0 0 0,-5-8 0 0 0,-8-7 0 0 0,-13-16 0 0 0,23 27 0 0 0,2 3 0 0 0,0-1 0 0 0,0 1 0 0 0,0-1 0 0 0,0 0 0 0 0,0 0 0 0 0,0 1 0 0 0,0-1 0 0 0,1 0 0 0 0,-2-3 0 0 0,2 5 0 0 0,0-1 0 0 0,0 1 0 0 0,0-1 0 0 0,0 1 0 0 0,0 0 0 0 0,0-1 0 0 0,0 1 0 0 0,-1-1 0 0 0,1 1 0 0 0,0 0 0 0 0,0-1 0 0 0,0 1 0 0 0,-1 0 0 0 0,1-1 0 0 0,0 1 0 0 0,0 0 0 0 0,-1-1 0 0 0,1 1 0 0 0,0 0 0 0 0,-1 0 0 0 0,1-1 0 0 0,-2 0 0 0 0,1 0 0 0 0,0 1 0 0 0,1-1 0 0 0,-1 0 0 0 0,0 0 0 0 0,0-1 0 0 0,0 1 0 0 0,0 0 0 0 0,1 0 0 0 0,-1 0 0 0 0,1 0 0 0 0,-1-1 0 0 0,1 1 0 0 0,-1-1 0 0 0,-7-14 0 0 0,5 10 0 0 0,2 4 0 0 0,0 0 0 0 0,0-1 0 0 0,-1 1 0 0 0,2-1 0 0 0,-1 1 0 0 0,0-1 0 0 0,0 1 0 0 0,1-1 0 0 0,-1-3 0 0 0,1 3 0 0 0,0 2 0 0 0,-5-11 0 0 0,3 6 0 0 0,-5-11 0 0 0,-17-16 0 0 0,8 6 0 0 0,11 17 0 0 0,0 0 0 0 0,-4-12 0 0 0,6 15 0 0 0,-5-10 0 0 0,-1 4 0 0 0,-17-38 0 0 0,12 28 0 0 0,-7-10 0 0 0,15 25 0 0 0,0 0 0 0 0,1 0 0 0 0,0-1 0 0 0,-7-14 0 0 0,-9-11 0 0 0,-1-5 0 0 0,21 38 0 0 0,1 1 0 0 0,-1-1 0 0 0,1 1 0 0 0,-1 0 0 0 0,1-1 0 0 0,0 1 0 0 0,-1-1 0 0 0,1 1 0 0 0,0-1 0 0 0,-1 1 0 0 0,1-1 0 0 0,0 0 0 0 0,-1 1 0 0 0,1-1 0 0 0,0 1 0 0 0,0-1 0 0 0,0 1 0 0 0,0-1 0 0 0,0 0 0 0 0,-1 0 0 0 0,1-3 0 0 0,-13-21 0 0 0,5 10 0 0 0,7 13 0 0 0,0 1 0 0 0,0-1 0 0 0,0 0 0 0 0,0 0 0 0 0,0 1 0 0 0,0-1 0 0 0,0 0 0 0 0,0-3 0 0 0,0 3 0 0 0,1 1 0 0 0,-1-1 0 0 0,0 0 0 0 0,1 0 0 0 0,-1 1 0 0 0,0-1 0 0 0,-2-3 0 0 0,-6-12 0 0 0,0 0 0 0 0,8 15 0 0 0,-1 0 0 0 0,1-1 0 0 0,0 1 0 0 0,0 0 0 0 0,0 0 0 0 0,0-1 0 0 0,0-2 0 0 0,0 1 0 0 0,-1 0 0 0 0,1 0 0 0 0,-1 0 0 0 0,1 0 0 0 0,-1 0 0 0 0,-1 0 0 0 0,-4-6 0 0 0,-12-22 0 0 0,16 27 0 0 0,3 4 0 0 0,-1 0 0 0 0,1 0 0 0 0,-1 1 0 0 0,1-1 0 0 0,-1 0 0 0 0,1 0 0 0 0,0 0 0 0 0,0 0 0 0 0,-1 0 0 0 0,1 0 0 0 0,0 0 0 0 0,0 0 0 0 0,0-2 0 0 0,-2-2 0 0 0,0-1 0 0 0,0 0 0 0 0,-1 1 0 0 0,-4-8 0 0 0,6 12 0 0 0,-10-34 0 0 0,9 26 0 0 0,2 8 0 0 0,-1-1 0 0 0,1 1 0 0 0,0-1 0 0 0,0 1 0 0 0,-1-1 0 0 0,1 1 0 0 0,-1-1 0 0 0,0 1 0 0 0,1 0 0 0 0,-1-1 0 0 0,-1-1 0 0 0,0 1 0 0 0,1-1 0 0 0,-1 1 0 0 0,1-1 0 0 0,0 0 0 0 0,0 1 0 0 0,0-1 0 0 0,0 0 0 0 0,1 0 0 0 0,-1 1 0 0 0,1-1 0 0 0,-1-5 0 0 0,1 7 0 0 0,0 1 0 0 0,0-1 0 0 0,0 0 0 0 0,0 0 0 0 0,0 0 0 0 0,0 1 0 0 0,0-1 0 0 0,-1 0 0 0 0,1 0 0 0 0,0 1 0 0 0,-1-1 0 0 0,1 0 0 0 0,0 1 0 0 0,-1-2 0 0 0,-10-20 0 0 0,9 20 0 0 0,2 1 0 0 0,-1 1 0 0 0,1-1 0 0 0,-1 1 0 0 0,1-1 0 0 0,-1 1 0 0 0,1-1 0 0 0,0 0 0 0 0,-1 1 0 0 0,1-1 0 0 0,0 0 0 0 0,0 1 0 0 0,-1-1 0 0 0,1 0 0 0 0,0 1 0 0 0,0-1 0 0 0,0 0 0 0 0,0 0 0 0 0,0 1 0 0 0,0-1 0 0 0,0 0 0 0 0,0 1 0 0 0,0-1 0 0 0,0 0 0 0 0,0-1 0 0 0,0 1 0 0 0,0-1 0 0 0,0 1 0 0 0,0-1 0 0 0,-1 1 0 0 0,1-1 0 0 0,0 1 0 0 0,-1 0 0 0 0,-1-3 0 0 0,2 3 0 0 0,-1-7 0 0 0,5-24 0 0 0,-4 30 0 0 0,0 1 0 0 0,0 0 0 0 0,-1 1 0 0 0,1 0 0 0 0,-1-1 0 0 0,1 1 0 0 0,-1-1 0 0 0,1 1 0 0 0,-1-1 0 0 0,1 1 0 0 0,0-1 0 0 0,-1 1 0 0 0,1-1 0 0 0,0 1 0 0 0,-1-1 0 0 0,1 0 0 0 0,0 1 0 0 0,0-1 0 0 0,0 1 0 0 0,-1-1 0 0 0,1 0 0 0 0,0 1 0 0 0,0-2 0 0 0,1-5 0 0 0,-1-2 0 0 0,5 2 0 0 0,0 1 0 0 0,-3 0 0 0 0,-4-4 0 0 0,1 8 0 0 0,-4-6 0 0 0,1 1 0 0 0,4 6-1 0 0,0 1 0 0 0,0 0 0 0 0,0 0 0 0 0,0 0 0 0 0,-1-1 0 0 0,1 1 0 0 0,0 0 0 0 0,0 0 0 0 0,0-1 0 0 0,0 1-1 0 0,0 0 1 0 0,0 0 0 0 0,0-1 0 0 0,0 1 0 0 0,0 0 0 0 0,0-1 0 0 0,0 1 0 0 0,0 0 0 0 0,0 0 0 0 0,0-1 0 0 0,0 1 0 0 0,0 0 0 0 0,0 0 0 0 0,0-1 0 0 0,0 1 0 0 0,0 0 0 0 0,1 0-1 0 0,-1-1 1 0 0,0 1 0 0 0,0 0 0 0 0,0 0 0 0 0,0 0 0 0 0,1-1 0 0 0,0 2-24 0 0,-5 4 14 0 0,-1 2 11 0 0,5-5 0 0 0,0-1 0 0 0,7 12 0 0 0,-5-4 0 0 0,-6-4 0 0 0,-2 1 0 0 0,-1 0 0 0 0,1-1 0 0 0,6 2 0 0 0,-2-4 0 0 0,7 2 0 0 0,-5-5-4 0 0,0 1 0 0 0,0-1 1 0 0,1 1-1 0 0,-1-1 0 0 0,0 0 0 0 0,0 1 0 0 0,0-1 0 0 0,1 1 1 0 0,-1-1-1 0 0,0 1 0 0 0,0-1 0 0 0,0 1 0 0 0,0-1 0 0 0,0 1 1 0 0,0-1-1 0 0,0 1 0 0 0,0 0 0 0 0,1 23-227 0 0,-1-24 73 0 0,0 1 0 0 0,0 0 1 0 0,0-1-1 0 0,0 1 0 0 0,0-1 0 0 0,0 1 0 0 0,0-1 0 0 0,0 1 0 0 0,0-1 1 0 0,0 1-1 0 0,0 0 0 0 0,0-1 0 0 0,0 1 0 0 0,0-1 0 0 0,0 1 0 0 0,-1-1 1 0 0,1 1-1 0 0,0-1 0 0 0,0 1 0 0 0,-1-1 0 0 0,1 1 0 0 0,0-1 0 0 0,-1 0 0 0 0,1 1 1 0 0,-1-1-1 0 0,1 1 0 0 0,0-1 0 0 0,-1 0 0 0 0,0 1 0 0 0,0-1-46 0 0,1 0 0 0 0,-1 0-1 0 0,0 1 1 0 0,1-1 0 0 0,-1-1-1 0 0,0 1 1 0 0,1 0 0 0 0,-1 0-1 0 0,0 0 1 0 0,1 0 0 0 0,-1 0-1 0 0,0-1 1 0 0,1 1 0 0 0,-1 0-1 0 0,0 0 1 0 0,1-1 0 0 0,-1 1 0 0 0,1 0-1 0 0,-1-1 1 0 0,1 1 0 0 0,-1-1-1 0 0,1 1 1 0 0,-1-1 0 0 0,0 0-1 0 0,-3-10-5307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4:3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5383 0 0,'12'5'582'0'0,"-8"-2"-384"0"0,-2-2 254 0 0,-1 1-246 0 0,3 4-109 0 0,-6 2 229 0 0,4-7-197 0 0,-1 0 699 0 0,0-1-657 0 0,0 0 1 0 0,-1 0-1 0 0,1 1 1 0 0,-1-1-1 0 0,1 0 1 0 0,-1 0-1 0 0,1 1 1 0 0,-1-1-1 0 0,0 0 1 0 0,1 1-1 0 0,-1-1 0 0 0,1 0 1 0 0,-1 1-1 0 0,0-1 1 0 0,1 1-1 0 0,-1-1 1 0 0,1 1-1 0 0,-2-1-152 0 0,1 0 1 0 0,0 0-1 0 0,0 1 0 0 0,0-1 0 0 0,-1 0 0 0 0,1 0 0 0 0,0 0 0 0 0,0 0 0 0 0,-1 1 0 0 0,1-1 0 0 0,0 0 1 0 0,0 0-1 0 0,0 1 0 0 0,0-1 0 0 0,0 0 0 0 0,-1 0 0 0 0,1 0 0 0 0,0 1 0 0 0,0-1 0 0 0,0 0 0 0 0,0 1 1 0 0,0-1-1 0 0,0 0 0 0 0,0 0 0 0 0,0 1 0 0 0,0-1 0 0 0,0 0 0 0 0,0 0 0 0 0,0 1 0 0 0,0-1 1 0 0,0 0-1 0 0,0 0 0 0 0,0 1 0 0 0,0-1 0 0 0,0 0 0 0 0,0 1 0 0 0,0-1 0 0 0,1 0 0 0 0,-1 0 0 0 0,0 0 1 0 0,0 1-1 0 0,0-1 0 0 0,0 0 0 0 0,1 0 0 0 0,-1 1 0 0 0,0-1 0 0 0,0 0 0 0 0,0 0 0 0 0,1 0 0 0 0,-1 0 1 0 0,0 0-1 0 0,0 1 0 0 0,1-1 0 0 0,-1 0 0 0 0,0 0 0 0 0,0 0 0 0 0,1 0 0 0 0,1 1 561 0 0,0 1-320 0 0,17 14-38 0 0,-4-3 173 0 0,15 15 0 0 0,-25-23-311 0 0,0-1-1 0 0,0-1 0 0 0,1 1 1 0 0,-1-1-1 0 0,1 0 0 0 0,0 0 0 0 0,0 0 1 0 0,0-1-1 0 0,0 0 0 0 0,9 2 1 0 0,25 10 303 0 0,-24-6-188 0 0,-1-1-1 0 0,2-1 0 0 0,-1 0 1 0 0,27 5-1 0 0,-4-8 154 0 0,-29-3-285 0 0,-1 0-1 0 0,17 3 1 0 0,-24-2-65 0 0,0-1-1 0 0,0 0 1 0 0,0 1-1 0 0,0-1 1 0 0,0 0-1 0 0,0-1 1 0 0,0 1-1 0 0,2 0 1 0 0,1-1 4 0 0,-1 0 0 0 0,0 1 1 0 0,1 0-1 0 0,-1 0 0 0 0,1 1 1 0 0,-1-1-1 0 0,7 2 0 0 0,8 3 21 0 0,-10-3 64 0 0,0 0 0 0 0,0-1-1 0 0,0 0 1 0 0,17 0-1 0 0,-9 0 97 0 0,1 1-1 0 0,32 7 0 0 0,3 1 55 0 0,36 8 278 0 0,-62-13-433 0 0,-20-3-61 0 0,0 0 1 0 0,-1-1 0 0 0,1 0-1 0 0,0-1 1 0 0,0 1 0 0 0,12-2-1 0 0,-10 1 12 0 0,0 0 0 0 0,0 0 0 0 0,0 1-1 0 0,-1 0 1 0 0,1 1 0 0 0,11 3 0 0 0,7 1 44 0 0,19 4 140 0 0,-34-7-187 0 0,1 0 0 0 0,1 0 0 0 0,-1-1 0 0 0,0-1 0 0 0,0 0 0 0 0,1 0 0 0 0,17-3 0 0 0,6-2 338 0 0,-8 2-344 0 0,9 2 16 0 0,-27 1 53 0 0,0 0 1 0 0,19-3-1 0 0,23 2-17 0 0,-36-1-58 0 0,-1 1-1 0 0,19 2 0 0 0,-27-1 10 0 0,-1 0 0 0 0,1 0-1 0 0,14 0 1 0 0,-12-2 37 0 0,18 0 26 0 0,0-1-1 0 0,34-8 1 0 0,-54 9-59 0 0,12-6 91 0 0,-16 5-114 0 0,-1 1 0 0 0,1 0 0 0 0,-1 0 0 0 0,1 0-1 0 0,4 0 1 0 0,37 2 50 0 0,-34 0-43 0 0,-1-1 0 0 0,1 0 1 0 0,18-2-1 0 0,-13 0 7 0 0,-13 2-23 0 0,0 0 1 0 0,-1 0-1 0 0,1 0 0 0 0,0-1 1 0 0,-1 1-1 0 0,1-1 1 0 0,4-2-1 0 0,31-10 72 0 0,-28 11-40 0 0,12-1 79 0 0,15-3 46 0 0,-24 5-108 0 0,-10 1-51 0 0,-1-1 0 0 0,0 1 0 0 0,1 0 0 0 0,-1-1-1 0 0,1 1 1 0 0,-1-1 0 0 0,0 0 0 0 0,0 1 0 0 0,1-1 0 0 0,-1 0 0 0 0,0-1-1 0 0,0 1 1 0 0,4-3 0 0 0,-6 4-1 0 0,1-1 0 0 0,-1 1 0 0 0,1-1 0 0 0,0 1 0 0 0,-1-1 0 0 0,1 1 0 0 0,0-1 0 0 0,-1 1 0 0 0,1 0 0 0 0,0-1-1 0 0,-1 1 1 0 0,1 0 0 0 0,0 0 0 0 0,0 0 0 0 0,1-1 0 0 0,25-5 12 0 0,4-2 41 0 0,-31 8-53 0 0,1 0 0 0 0,-1 0 0 0 0,1 0 0 0 0,-1-1 0 0 0,1 1 0 0 0,-1 0 0 0 0,1 0 0 0 0,-1-1 0 0 0,1 1 0 0 0,-1 0 0 0 0,1 0 0 0 0,-1-1 0 0 0,1 1 0 0 0,-1-1 0 0 0,1 1 0 0 0,0-1 0 0 0,1-5 0 0 0,-2 5 0 0 0,0 1 0 0 0,0 0 0 0 0,0 0 0 0 0,0-1 0 0 0,0 1 0 0 0,0 0 0 0 0,1 0 0 0 0,-1-1 0 0 0,0 1 0 0 0,0 0 0 0 0,0 0 0 0 0,0 0 0 0 0,0-1 0 0 0,0 1 0 0 0,1 0 0 0 0,-1 0 0 0 0,0 0 0 0 0,0-1 0 0 0,0 1 0 0 0,0 0 0 0 0,1 0 0 0 0,-1 0 0 0 0,0 0 0 0 0,0 0 0 0 0,0-1 0 0 0,1 1 0 0 0,-1 0 0 0 0,0 0 0 0 0,0 0 0 0 0,1 0 0 0 0,-1 0 0 0 0,0 0 0 0 0,0 0 0 0 0,1 0 0 0 0,-1 0 0 0 0,0 0 0 0 0,0 0 0 0 0,1 0 0 0 0,-1 0 0 0 0,0 0 0 0 0,21-2 0 0 0,-11 0 1 0 0,-6 1 0 0 0,0 0 1 0 0,1 0 0 0 0,-1 1-1 0 0,1 0 1 0 0,7 0 0 0 0,31-6 51 0 0,-41 6-50 0 0,8-1 36 0 0,0-1 0 0 0,0 0 1 0 0,12-4-1 0 0,27 0 61 0 0,-43 5-90 0 0,0 0-1 0 0,-1 0 0 0 0,1 1 1 0 0,0-1-1 0 0,-1 2 0 0 0,9 0 1 0 0,-8-1-11 0 0,0 1 0 0 0,0-1 1 0 0,0 0-1 0 0,-1 0 0 0 0,1-1 1 0 0,0 0-1 0 0,6-1 0 0 0,11-4 0 0 0,-20 6 6 0 0,0 0 0 0 0,0-1 0 0 0,0 1 0 0 0,0-1 0 0 0,0 0 0 0 0,0 0 0 0 0,-1 0 0 0 0,1 0 0 0 0,0-1 0 0 0,-1 1 0 0 0,1-1 0 0 0,2-2 0 0 0,-3 3 7 0 0,0 0-1 0 0,0 0 1 0 0,0 0-1 0 0,1 1 1 0 0,-1-1-1 0 0,0 1 1 0 0,0-1-1 0 0,0 1 1 0 0,1 0-1 0 0,-1-1 1 0 0,0 1-1 0 0,0 0 1 0 0,1 1-1 0 0,-1-1 1 0 0,0 0 0 0 0,0 1-1 0 0,1-1 1 0 0,-1 1-1 0 0,3 1 1 0 0,3-1 24 0 0,-7 0-33 0 0,0-1-1 0 0,0 0 1 0 0,-1 0 0 0 0,1 0-1 0 0,0 0 1 0 0,0 0 0 0 0,0 0 0 0 0,0 0-1 0 0,0 0 1 0 0,0-1 0 0 0,0 1-1 0 0,0 0 1 0 0,0 0 0 0 0,0-1-1 0 0,18-5 11 0 0,-11 5-13 0 0,-6 1 0 0 0,1-1 0 0 0,-1 1 0 0 0,0 0 0 0 0,0-1 0 0 0,1 0 0 0 0,-1 0 0 0 0,0 0 0 0 0,4-2 0 0 0,-3 2 0 0 0,13-4 0 0 0,-7 4 0 0 0,17-6 0 0 0,7-4 0 0 0,-29 10 7 0 0,0 0-1 0 0,0 0 1 0 0,0 0 0 0 0,0 0-1 0 0,0 1 1 0 0,0-1 0 0 0,1 1-1 0 0,3 1 1 0 0,0-1-3 0 0,-8 0-4 0 0,0 0 0 0 0,1 0 0 0 0,-1 0 0 0 0,0 0 0 0 0,1 0 0 0 0,-1 0 0 0 0,1 0 0 0 0,-1 0 0 0 0,0 0 0 0 0,1 0 0 0 0,-1 0 0 0 0,0 0 0 0 0,1 0 0 0 0,-1 0 0 0 0,1 0 0 0 0,-1 0 0 0 0,0-1 0 0 0,1 1 0 0 0,-1 0 0 0 0,0 0 0 0 0,1 0 0 0 0,-1-1 0 0 0,0 1 0 0 0,0 0 0 0 0,1 0 0 0 0,-1-1 0 0 0,0 1 0 0 0,1 0 0 0 0,-1-1 0 0 0,1 0 0 0 0,0 0 0 0 0,0 0 0 0 0,0-1 0 0 0,0 1 0 0 0,0 0 0 0 0,0 0 0 0 0,1 1 0 0 0,-1-1 0 0 0,0 0 0 0 0,1 0 0 0 0,-1 1 0 0 0,1-1 0 0 0,-1 0 0 0 0,2 0 0 0 0,13-2 0 0 0,-15 2 0 0 0,0 1 0 0 0,1 0 0 0 0,-1 0 0 0 0,0 0 0 0 0,0 0 0 0 0,0-1 0 0 0,0 1 0 0 0,0 0 0 0 0,0-1 0 0 0,0 1 0 0 0,0-1 0 0 0,0 0 0 0 0,0 1 0 0 0,0-1 0 0 0,0 0 0 0 0,0 1 0 0 0,0-1 0 0 0,1-2 0 0 0,-1 3 0 0 0,-1-1 0 0 0,1 0 0 0 0,0 0 0 0 0,0 1 0 0 0,0-1 0 0 0,-1 0 0 0 0,1 1 0 0 0,0-1 0 0 0,0 1 0 0 0,0-1 0 0 0,0 1 0 0 0,0-1 0 0 0,0 1 0 0 0,2-1 0 0 0,-2 1 0 0 0,0 0 0 0 0,0 0 0 0 0,0-1 0 0 0,0 1 0 0 0,0-1 0 0 0,0 1 0 0 0,0-1 0 0 0,0 1 0 0 0,0-1 0 0 0,0 1 0 0 0,-1-1 0 0 0,1 0 0 0 0,0 1 0 0 0,0-1 0 0 0,-1 0 0 0 0,1 0 0 0 0,1-1 0 0 0,-2 1 0 0 0,1 0 0 0 0,-1 1 0 0 0,0-1 0 0 0,1 0 0 0 0,-1 1 0 0 0,1-1 0 0 0,-1 0 0 0 0,1 1 0 0 0,0-1 0 0 0,-1 1 0 0 0,1-1 0 0 0,0 1 0 0 0,-1-1 0 0 0,1 1 0 0 0,0 0 0 0 0,-1-1 0 0 0,1 1 0 0 0,0 0 0 0 0,0 0 0 0 0,-1-1 0 0 0,2 1 0 0 0,12-5 0 0 0,-5 1 0 0 0,1 1 0 0 0,13-2 0 0 0,-10 5 0 0 0,1-2 0 0 0,-11-1 0 0 0,-1 0 0 0 0,3 2 0 0 0,-4 1 0 0 0,0 0 0 0 0,0 0 0 0 0,1-1 0 0 0,-1 1 0 0 0,0-1 0 0 0,0 1 0 0 0,1-1 0 0 0,-1 1 0 0 0,0-1 0 0 0,0 0 0 0 0,0 0 0 0 0,1 0 0 0 0,25-15 0 0 0,-24 15 0 0 0,-2 1 0 0 0,0 0 0 0 0,0 0 0 0 0,0 0 0 0 0,-1-1 0 0 0,1 1 0 0 0,0 0 0 0 0,0-1 0 0 0,-1 1 0 0 0,1-1 0 0 0,0 1 0 0 0,-1-1 0 0 0,1 1 0 0 0,0-1 0 0 0,-1 1 0 0 0,1-1 0 0 0,-1 0 0 0 0,1 1 0 0 0,0-2 0 0 0,9-7 30 0 0,-8 8-17 0 0,0-1-1 0 0,0 0 1 0 0,0 1-1 0 0,0-1 0 0 0,-1 0 1 0 0,3-4-1 0 0,-3 5-5 0 0,0 0 0 0 0,10-4-10 0 0,0-5 3 0 0,-5 5 0 0 0,-3-2 13 0 0,-3 3 84 0 0,3-1-59 0 0,3-3 43 0 0,-5 7-73 0 0,2-11 5 0 0,-3 12-12 0 0,2-4 26 0 0,0 0-9 0 0,-5-10 43 0 0,3 13-52 0 0,1-2-4 0 0,-8-6-8 0 0,6 6 3 0 0,-12-6 0 0 0,-6 1 0 0 0,1-3 0 0 0,10 5 21 0 0,0 1 1 0 0,-9-11-1 0 0,15 15-21 0 0,0-1 0 0 0,-1 1 0 0 0,1 0 0 0 0,-1 0 0 0 0,1 0 0 0 0,-1 0 0 0 0,1 1 0 0 0,-1-1 0 0 0,1 1 0 0 0,-1-1 0 0 0,0 1 0 0 0,1 0 0 0 0,-5 0 0 0 0,-9-1 0 0 0,-6-1 0 0 0,20 2 0 0 0,1 0 0 0 0,-1 0 0 0 0,0 0 0 0 0,1-1 0 0 0,-1 1 0 0 0,0-1 0 0 0,1 1 0 0 0,-1-1 0 0 0,1 1 0 0 0,-1-1 0 0 0,0 0 0 0 0,-1-1 0 0 0,-7-3 0 0 0,7 3 0 0 0,0 1 0 0 0,-1-1 0 0 0,1 1 0 0 0,-1 0 0 0 0,1 0 0 0 0,-1 0 0 0 0,-5 0 0 0 0,-21-5 53 0 0,27 5-51 0 0,-1 0 0 0 0,1 0 0 0 0,-1 1 0 0 0,1-1 0 0 0,-1 1-1 0 0,-6 0 1 0 0,1 0-4 0 0,-19-3 2 0 0,7 4 0 0 0,10-2 66 0 0,-1 0 1 0 0,-19-5-1 0 0,28 5-57 0 0,1 1-2 0 0,-1-1 0 0 0,1 1 0 0 0,0-1 0 0 0,0 0 0 0 0,0 1 0 0 0,-1-1 0 0 0,1 0 0 0 0,0 0 0 0 0,-2-2 0 0 0,1 1-8 0 0,1 1 0 0 0,-1-1 1 0 0,1 1-1 0 0,-1 0 1 0 0,0 0-1 0 0,0 0 0 0 0,1 0 1 0 0,-4 0-1 0 0,3-1 1 0 0,-14-3 0 0 0,-41-7 341 0 0,45 8-329 0 0,11 3-12 0 0,-1 0 0 0 0,0 1 0 0 0,0-1 0 0 0,0 1 0 0 0,0-1-1 0 0,0 1 1 0 0,-6 0 0 0 0,6 0 4 0 0,1 0 0 0 0,-1 0 1 0 0,0 0-1 0 0,0-1 0 0 0,0 1 0 0 0,1-1 0 0 0,-6-1 0 0 0,2 0 4 0 0,-1 0 0 0 0,0 1-1 0 0,-8-1 1 0 0,-19-7-8 0 0,8 7 0 0 0,21 2 0 0 0,0 0 0 0 0,0-1 0 0 0,0 1 0 0 0,0-1 0 0 0,-9-3 0 0 0,10 3 7 0 0,0 0 0 0 0,0 0 0 0 0,0 0-1 0 0,-1 1 1 0 0,-4-1 0 0 0,-9-1 27 0 0,-12 1 7 0 0,11 1-29 0 0,-39-4-12 0 0,-20-7 0 0 0,46 10 0 0 0,16 0 0 0 0,13 2 0 0 0,-1 1 0 0 0,-57-4 0 0 0,50 3 0 0 0,6 1 0 0 0,1-1 0 0 0,0 1 0 0 0,0-1 0 0 0,-1 0 0 0 0,1 0 0 0 0,0 0 0 0 0,-1-1 0 0 0,1 1 0 0 0,0-1 0 0 0,-1 0 0 0 0,1 0 0 0 0,-5-2 0 0 0,6 2 0 0 0,0 0 0 0 0,1 0 0 0 0,-1-1 0 0 0,0 1 0 0 0,1 1 0 0 0,-6 0 0 0 0,-9 0 0 0 0,16-2 0 0 0,-1 1 0 0 0,0 0 0 0 0,0 0 0 0 0,0 0 0 0 0,1 0 0 0 0,-1 0 0 0 0,0 0 0 0 0,0 0 0 0 0,1 0 0 0 0,-1 1 0 0 0,0-1 0 0 0,0 1 0 0 0,-1 0 0 0 0,1 0 0 0 0,0 0 0 0 0,-1 0 0 0 0,1-1 0 0 0,0 1 0 0 0,0-1 0 0 0,-1 1 0 0 0,1-1 0 0 0,0 0 0 0 0,-3 0 0 0 0,-95 5 11 0 0,87-6 35 0 0,-17-2-39 0 0,20 1-7 0 0,4 2 0 0 0,1-1 0 0 0,-1 1 0 0 0,1 0 0 0 0,-9 1 0 0 0,-80 10 64 0 0,81-9-64 0 0,-21-3 0 0 0,2-5 0 0 0,12 2 0 0 0,16 5 0 0 0,-1 0 0 0 0,0-2 0 0 0,3 1 0 0 0,1-1 0 0 0,-1 1 0 0 0,0 0 0 0 0,0 0 0 0 0,1-1 0 0 0,-1 1 0 0 0,0 1 0 0 0,0-1 0 0 0,1 0 0 0 0,-1 0 0 0 0,0 1 0 0 0,-2 0 0 0 0,-23 0 0 0 0,14 1 0 0 0,-21 10 0 0 0,29-10 18 0 0,0 0 0 0 0,0-1-1 0 0,0 0 1 0 0,0 0 0 0 0,-1 0 0 0 0,1-1 0 0 0,0 1-1 0 0,-6-2 1 0 0,8 1-16 0 0,1 0-1 0 0,-1-1 1 0 0,1 1-1 0 0,-1 0 1 0 0,1 1-1 0 0,-1-1 1 0 0,0 0-1 0 0,1 1 1 0 0,-4 0-1 0 0,-1 1-16 0 0,5-2 9 0 0,0 0 1 0 0,0 1-1 0 0,-1-1 0 0 0,1 1 0 0 0,0-1 1 0 0,0 1-1 0 0,-3 2 0 0 0,1-2 2 0 0,0 1 0 0 0,0-1-1 0 0,0 0 1 0 0,0 1 0 0 0,0-2 0 0 0,0 1-1 0 0,-6 0 1 0 0,5 0 4 0 0,0 0 0 0 0,0 0 0 0 0,0 1 0 0 0,0 0 0 0 0,-6 2 0 0 0,8-2 0 0 0,-1 0 0 0 0,0 0 0 0 0,0-1 0 0 0,0 0 0 0 0,-1 0 0 0 0,1 0 0 0 0,0 0 0 0 0,-7 0 0 0 0,0-1 0 0 0,0 1 0 0 0,-1 0 0 0 0,1 1 0 0 0,-14 4 0 0 0,12-3 0 0 0,-1-1 0 0 0,1 0 0 0 0,-1 0 0 0 0,-24-2 0 0 0,31 1 0 0 0,0-1 0 0 0,0 1 0 0 0,-8 2 0 0 0,5-1 0 0 0,-24 6 0 0 0,25-5 0 0 0,-21 5 0 0 0,21-5 0 0 0,-51 9 0 0 0,56-11 0 0 0,-16 3 0 0 0,5-1 0 0 0,-12-1 0 0 0,3 3 0 0 0,3-1 0 0 0,17-4 0 0 0,-13 6 0 0 0,14-5 0 0 0,-12 11 0 0 0,10-8 0 0 0,3-2 0 0 0,1-1 0 0 0,-1 1 0 0 0,0-1 0 0 0,0 0 0 0 0,0 1 0 0 0,0-1 0 0 0,0 0 0 0 0,-1 0 0 0 0,-1 0 0 0 0,0 0 0 0 0,-10 8 0 0 0,10-6 0 0 0,-17 8 0 0 0,17-10 0 0 0,1 0 0 0 0,-14 13 0 0 0,14-10 0 0 0,1-2 0 0 0,1-1 0 0 0,-1 1 0 0 0,1-1 0 0 0,-1 0 0 0 0,1 0 0 0 0,-1 1 0 0 0,1-1 0 0 0,-1 0 0 0 0,-3 1 0 0 0,0 0 0 0 0,3 0 0 0 0,-1-1 0 0 0,0 0 0 0 0,0 0 0 0 0,0 0 0 0 0,0 0 0 0 0,-4 1 0 0 0,4-2 0 0 0,2 0 0 0 0,0 0 0 0 0,1 0 0 0 0,-1 0 0 0 0,0 0 0 0 0,0 0 0 0 0,1 0 0 0 0,-1 0 0 0 0,0 0 0 0 0,1 1 0 0 0,-1-1 0 0 0,0 0 0 0 0,1 0 0 0 0,-1 1 0 0 0,0-1 0 0 0,1 0 0 0 0,-1 1 0 0 0,0-1 0 0 0,1 1 0 0 0,-2 0 0 0 0,-43 29-72 0 0,20-15 72 0 0,5-1 0 0 0,20-14-2 0 0,-1 0 0 0 0,0 0 0 0 0,1 1 0 0 0,-1-1 1 0 0,0 1-1 0 0,1-1 0 0 0,-1 0 0 0 0,0 1 0 0 0,1 0 0 0 0,-1-1 0 0 0,1 1 0 0 0,-1-1 0 0 0,1 1 0 0 0,-1-1 1 0 0,1 1-1 0 0,-1 0 0 0 0,1-1 0 0 0,0 1 0 0 0,-1 0 0 0 0,1 0 0 0 0,0 1 0 0 0,-5 13-20 0 0,0-9 22 0 0,-1 1 0 0 0,4 1 0 0 0,2-7 0 0 0,0 0 0 0 0,-1 0 0 0 0,1-1 0 0 0,0 1 0 0 0,0 0 0 0 0,-1 0 0 0 0,1-1 0 0 0,-1 1 0 0 0,1 0 0 0 0,-1-1 0 0 0,1 1 0 0 0,-1 0 0 0 0,1-1 0 0 0,-1 1 0 0 0,0 0 0 0 0,0-1 0 0 0,1 0 0 0 0,0 1 0 0 0,-1-1 0 0 0,1 1 0 0 0,0-1 0 0 0,0 1 0 0 0,-1-1 0 0 0,1 1 0 0 0,0-1 0 0 0,0 1 0 0 0,0-1 0 0 0,0 1 0 0 0,-1-1 0 0 0,1 1 0 0 0,0 0 0 0 0,0-1 0 0 0,0 1 0 0 0,0-1 0 0 0,0 1 0 0 0,0-1 0 0 0,1 1 0 0 0,0 7-11 0 0,0 0-31 0 0,-1-5 41 0 0,0-1 0 0 0,1 1 0 0 0,-1-1 1 0 0,1 0-1 0 0,0 1 0 0 0,-1-1 0 0 0,1 0 1 0 0,0 1-1 0 0,1-1 0 0 0,-1 0 0 0 0,0 0 0 0 0,0 0 1 0 0,3 3-1 0 0,-3-5 1 0 0,5 10 0 0 0,17 25-1805 0 0,-22-35 1621 0 0,-1 0 1 0 0,0 0-1 0 0,1 1 1 0 0,-1-1 0 0 0,1 0-1 0 0,-1 0 1 0 0,1 0-1 0 0,-1 0 1 0 0,0 0-1 0 0,1 1 1 0 0,-1-1-1 0 0,1 0 1 0 0,-1 0 0 0 0,1 0-1 0 0,-1 0 1 0 0,1 0-1 0 0,-1 0 1 0 0,0-1-1 0 0,1 1 1 0 0,-1 0-1 0 0,1 0 1 0 0,-1 0-1 0 0,1 0 1 0 0,0-1 0 0 0,-1 1-201 0 0,1-1 1 0 0,-1 1 0 0 0,1-1-1 0 0,-1 0 1 0 0,1 1 0 0 0,-1-1 0 0 0,1 1-1 0 0,-1-1 1 0 0,1 0 0 0 0,-1 0-1 0 0,0 1 1 0 0,1-1 0 0 0,-1 0 0 0 0,0 1-1 0 0,0-1 1 0 0,0 0 0 0 0,1 0 0 0 0,-1 0-1 0 0,0 0 1 0 0,0-5-2834 0 0,2-5-2007 0 0,6 2 3706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5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3842 584 5695 0 0,'24'3'3416'0'0,"-24"-1"-2842"0"0,1-1-541 0 0,-1-1 0 0 0,0 1 0 0 0,0-1 1 0 0,0 0-1 0 0,0 1 0 0 0,0-1 1 0 0,0 1-1 0 0,0-1 0 0 0,0 1 0 0 0,0-1 1 0 0,0 1-1 0 0,0-1 0 0 0,0 0 0 0 0,-1 1 1 0 0,1-1-1 0 0,0 1 0 0 0,0-1 1 0 0,0 1-1 0 0,-1-1 0 0 0,1 1 0 0 0,-16 4 3829 0 0,7-6-892 0 0,11-1-2932 0 0,-1 0 0 0 0,0 0 0 0 0,0 0 1 0 0,0 0-1 0 0,0 0 0 0 0,0 0 0 0 0,1-5 0 0 0,4-9 53 0 0,-5 16-87 0 0,-1-1-1 0 0,0 0 0 0 0,0 1 0 0 0,1-1 1 0 0,-1 0-1 0 0,0 0 0 0 0,0 1 0 0 0,0-1 1 0 0,0 0-1 0 0,0 0 0 0 0,0 1 1 0 0,0-1-1 0 0,0 0 0 0 0,0 0 0 0 0,0 1 1 0 0,0-1-1 0 0,-1 0 0 0 0,1 0 0 0 0,0 0 2 0 0,-1 0 0 0 0,1 0 0 0 0,0 1 0 0 0,0-1 0 0 0,0 0 0 0 0,-1 0 0 0 0,1 0 0 0 0,0 1-1 0 0,0-1 1 0 0,0 0 0 0 0,1 0 0 0 0,-1 0 0 0 0,0-1 0 0 0,2-3 39 0 0,-1 4-30 0 0,-1 1-1 0 0,0-1 0 0 0,1 0 0 0 0,-1 0 0 0 0,0 0 0 0 0,1 0 1 0 0,-1 1-1 0 0,0-1 0 0 0,0 0 0 0 0,0 0 0 0 0,0 0 1 0 0,0 0-1 0 0,0 0 0 0 0,0 0 0 0 0,0 1 0 0 0,0-1 1 0 0,0 0-1 0 0,-1 0 0 0 0,1 0 0 0 0,-1-1 0 0 0,2 1 1 0 0,-1 0 0 0 0,0 1 0 0 0,1-1 0 0 0,-1 1 0 0 0,0-1-1 0 0,1 1 1 0 0,-1-1 0 0 0,1 1 0 0 0,-1-1 0 0 0,1 1 0 0 0,-1-1 0 0 0,1 1-1 0 0,0-1 1 0 0,0 1 0 0 0,-1-1-8 0 0,1 1-1 0 0,-1 0 1 0 0,0-1 0 0 0,1 1-1 0 0,-1-1 1 0 0,0 1-1 0 0,0-1 1 0 0,1 1 0 0 0,-1-1-1 0 0,0 1 1 0 0,0-1 0 0 0,0 1-1 0 0,0-1 1 0 0,1 1-1 0 0,-1-1 1 0 0,0 1 0 0 0,0-1-1 0 0,0 1 1 0 0,0-1-1 0 0,0 1 1 0 0,0-1 0 0 0,-1 1-1 0 0,1-1 1 0 0,0 1-1 0 0,0-1 1 0 0,0 1 0 0 0,-1-2-1 0 0,1 2 2 0 0,0-1 1 0 0,0 1-1 0 0,-1-1 0 0 0,1 0 0 0 0,0 1 0 0 0,0-1 0 0 0,0 0 0 0 0,0 1 0 0 0,0-1 0 0 0,0 1 0 0 0,0-1 1 0 0,0 0-1 0 0,0 1 0 0 0,0-1 0 0 0,0 0 0 0 0,1 1 0 0 0,-1-1 0 0 0,0 0 0 0 0,4-5 65 0 0,-4 6-61 0 0,1-1 0 0 0,-1 0 0 0 0,0 1 0 0 0,1-1 0 0 0,-1 1 0 0 0,0-1 0 0 0,1 0-1 0 0,-1 1 1 0 0,0-1 0 0 0,0 0 0 0 0,0 1 0 0 0,1-1 0 0 0,-1 0 0 0 0,0 0 0 0 0,0 1 0 0 0,0-1 0 0 0,0 0 0 0 0,0 1 0 0 0,0-1 0 0 0,-1 0 0 0 0,1 0-1 0 0,0 1 1 0 0,0-1 0 0 0,0 0 0 0 0,-1 0 0 0 0,-3-27 445 0 0,2-5-280 0 0,1 31-167 0 0,1 1-1 0 0,0 0 0 0 0,0 0 1 0 0,-1-1-1 0 0,1 1 1 0 0,0 0-1 0 0,0-1 1 0 0,1 1-1 0 0,-1 0 0 0 0,0-2 1 0 0,1 2 2 0 0,-1 1-1 0 0,0-1 1 0 0,0 0 0 0 0,0 0 0 0 0,0 0 0 0 0,0 1 0 0 0,0-1-1 0 0,0 0 1 0 0,0 0 0 0 0,0 0 0 0 0,0 1 0 0 0,0-1 0 0 0,0 0-1 0 0,-1 0 1 0 0,1 1 0 0 0,0-1 0 0 0,0 0 0 0 0,-1 0 0 0 0,1 1-1 0 0,-1-2 1 0 0,-1-8 106 0 0,0-1-84 0 0,-2 6-20 0 0,3 4-7 0 0,1 0 0 0 0,-1 0 1 0 0,0 0-1 0 0,1 1 0 0 0,-1-1 0 0 0,1 0 1 0 0,-1 0-1 0 0,1 0 0 0 0,-1 0 0 0 0,1 0 0 0 0,0 0 1 0 0,0 0-1 0 0,-1 0 0 0 0,1 0 0 0 0,0 0 0 0 0,0 0 1 0 0,0 0-1 0 0,0 0 0 0 0,0 0 0 0 0,0-2 1 0 0,1 3 2 0 0,-1-1 0 0 0,0 1 1 0 0,0-1-1 0 0,0 0 0 0 0,0 1 1 0 0,-1-1-1 0 0,1 1 1 0 0,0-1-1 0 0,0 1 0 0 0,0-1 1 0 0,0 1-1 0 0,-1-1 1 0 0,1 0-1 0 0,0 1 0 0 0,0-1 1 0 0,-1 1-1 0 0,1 0 0 0 0,0-1 1 0 0,-1 1-1 0 0,1-1 1 0 0,0 1-1 0 0,-1-1 0 0 0,1 1 1 0 0,-2-1-1 0 0,1 0 95 0 0,-14-13 48 0 0,-2-3 4 0 0,12 13-107 0 0,1 0 0 0 0,0-1 0 0 0,-6-7 0 0 0,-3-4 103 0 0,11 14-138 0 0,0 1 0 0 0,0-2 0 0 0,1 1-1 0 0,-1 0 1 0 0,0 0 0 0 0,1 0 0 0 0,0-1 0 0 0,-2-2-1 0 0,-5-7 58 0 0,1 6-29 0 0,3 3-26 0 0,1 0 1 0 0,0 0-1 0 0,0 0 1 0 0,0 0-1 0 0,0-1 1 0 0,-2-3-1 0 0,-5-8 100 0 0,5 8-67 0 0,0 0 1 0 0,0 0-1 0 0,0 0 1 0 0,-1 1 0 0 0,0-1-1 0 0,-1 1 1 0 0,-12-9-1 0 0,10 9 6 0 0,-1 1 1 0 0,0-1-1 0 0,0 2 0 0 0,0-1 1 0 0,-16-3-1 0 0,2-1 109 0 0,13 4-15 0 0,-26-8 1 0 0,32 11-90 0 0,3 1-51 0 0,1 0 0 0 0,0 1 0 0 0,-1-1 0 0 0,1 1 0 0 0,-1-1 0 0 0,1 1 0 0 0,-1-1 0 0 0,1 1 0 0 0,-1 0 0 0 0,1 0 0 0 0,-1 0 0 0 0,0 0 0 0 0,-2 0 0 0 0,-4-1 2 0 0,-19 2 53 0 0,-14-2 52 0 0,-3 0-93 0 0,41 1-11 0 0,0 0 0 0 0,0 0 0 0 0,0 0 0 0 0,0-1 0 0 0,1 1 1 0 0,-1-1-1 0 0,-4-1 0 0 0,1 0 32 0 0,0 1 0 0 0,-1-1 1 0 0,1 2-1 0 0,0-1 0 0 0,-9 0 0 0 0,-19-2 20 0 0,23 3-34 0 0,-18 1 15 0 0,8-1-45 0 0,-43 1 64 0 0,61-2-58 0 0,0 1 0 0 0,0 0-1 0 0,1 1 1 0 0,-1-1 0 0 0,0 0-1 0 0,0 1 1 0 0,-4 1 0 0 0,-1-1 12 0 0,3 0-16 0 0,0 0 0 0 0,-1 1 0 0 0,1-1 0 0 0,0 1 0 0 0,0 0 0 0 0,-9 6-1 0 0,-3 1 121 0 0,15-8-117 0 0,0 0 0 0 0,-1 0 0 0 0,1 0 0 0 0,0 1 1 0 0,0-1-1 0 0,0 1 0 0 0,-3 3 0 0 0,-9 7-5 0 0,10-8 0 0 0,3-3 0 0 0,0 0 0 0 0,0 0 0 0 0,0 0 0 0 0,0 0 0 0 0,0 0 0 0 0,0 0 0 0 0,0-1 0 0 0,-1 1 0 0 0,1 0 0 0 0,0-1 0 0 0,0 1 0 0 0,-1-1 0 0 0,1 1 0 0 0,0-1 0 0 0,-1 0 0 0 0,-1 1 0 0 0,-24 8 11 0 0,19-6 27 0 0,3-2-35 0 0,0 1-1 0 0,0 0 1 0 0,0 0-1 0 0,0 0 1 0 0,-6 5-1 0 0,-3-2-2 0 0,12-4 0 0 0,1-1 0 0 0,-1 0 0 0 0,1 1 0 0 0,0-1 0 0 0,-1 1 0 0 0,1 0 0 0 0,0-1 0 0 0,-1 1 0 0 0,-1 2 0 0 0,-13 5 0 0 0,-9 7 0 0 0,-3-1 0 0 0,8 2 0 0 0,17-15 0 0 0,-10 8 0 0 0,-26 18 0 0 0,17-11 0 0 0,1 0 0 0 0,20-16 0 0 0,1 0 0 0 0,-1 0 0 0 0,1 0 0 0 0,-1 1 0 0 0,0-1 0 0 0,1 0 0 0 0,-1 1 0 0 0,1-1 0 0 0,-1 0 0 0 0,1 1 0 0 0,-1-1 0 0 0,1 0 0 0 0,-1 1 0 0 0,1-1 0 0 0,-1 1 0 0 0,1-1 0 0 0,0 1 0 0 0,-1-1 0 0 0,1 1 0 0 0,0-1 0 0 0,-1 1 0 0 0,1 0 0 0 0,-2 2 0 0 0,-4 2 0 0 0,4-4 0 0 0,1 0 0 0 0,0 0 0 0 0,0 0 0 0 0,0 0 0 0 0,0 0 0 0 0,0 0 0 0 0,0 1 0 0 0,0-1 0 0 0,0 0 0 0 0,0 0 0 0 0,1 1 0 0 0,-2 2 0 0 0,1-3 0 0 0,1 0 0 0 0,-1 0 0 0 0,0 1 0 0 0,1-1 0 0 0,-1 0 0 0 0,0 0 0 0 0,0 0 0 0 0,0 0 0 0 0,0 0 0 0 0,0 0 0 0 0,-1 1 0 0 0,1-2 0 0 0,0 1 0 0 0,1 0 0 0 0,-1-1 0 0 0,0 1 0 0 0,0 0 0 0 0,1 0 0 0 0,-1-1 0 0 0,1 1 0 0 0,-1 0 0 0 0,1 0 0 0 0,-1 0 0 0 0,1 0 0 0 0,-1 0 0 0 0,1 0 0 0 0,0 0 0 0 0,-1 0 0 0 0,1 0 0 0 0,0 2 0 0 0,0-3 0 0 0,0 1 0 0 0,-1 0 0 0 0,1-1 0 0 0,0 1 0 0 0,0 0 0 0 0,-1-1 0 0 0,1 1 0 0 0,0-1 0 0 0,-1 1 0 0 0,1 0 0 0 0,0-1 0 0 0,-1 1 0 0 0,1-1 0 0 0,-1 1 0 0 0,1-1 0 0 0,-1 0 0 0 0,1 1 0 0 0,-1-1 0 0 0,0 1 0 0 0,0-1 0 0 0,0 1 0 0 0,1-1 0 0 0,-1 1 0 0 0,1-1 0 0 0,-1 1 0 0 0,0 0 0 0 0,1-1 0 0 0,-1 1 0 0 0,1 0 0 0 0,0-1 0 0 0,-1 1 0 0 0,1 0 0 0 0,-1-1 0 0 0,1 2 0 0 0,0-1 0 0 0,-1 1 0 0 0,1-1 0 0 0,0 0 0 0 0,-1 0 0 0 0,1 0 0 0 0,-1 1 0 0 0,1-1 0 0 0,-1 0 0 0 0,0 0 0 0 0,1 0 0 0 0,-1 0 0 0 0,0 0 0 0 0,-1 1 0 0 0,0 5 0 0 0,2-6 0 0 0,0-1 0 0 0,0 1 0 0 0,0 0 0 0 0,0 0 0 0 0,0 0 0 0 0,0 0 0 0 0,0-1 0 0 0,0 1 0 0 0,0 0 0 0 0,0 0 0 0 0,-1 0 0 0 0,1-1 0 0 0,0 1 0 0 0,0 0 0 0 0,-1 0 0 0 0,1-1 0 0 0,-1 1 0 0 0,1 0 0 0 0,-1-1 0 0 0,1 1 0 0 0,-1 0 0 0 0,1-1 0 0 0,-1 1 0 0 0,1-1 0 0 0,-1 1 0 0 0,0-1 0 0 0,1 1 0 0 0,-2 0 0 0 0,0 0 0 0 0,1 0 0 0 0,2 0 0 0 0,-1-1 0 0 0,0 1 0 0 0,0 0 0 0 0,0-1 0 0 0,0 1 0 0 0,0-1 0 0 0,0 1 0 0 0,0 0 0 0 0,0-1 0 0 0,0 1 0 0 0,0 0 0 0 0,0-1 0 0 0,0 1 0 0 0,-1-1 0 0 0,1 1 0 0 0,0 0 0 0 0,0-1 0 0 0,-1 2 0 0 0,-3 2 0 0 0,4-4 0 0 0,-1 1 0 0 0,1-1 0 0 0,0 1 0 0 0,-1-1 0 0 0,1 0 0 0 0,-1 1 0 0 0,1-1 0 0 0,0 1 0 0 0,0-1 0 0 0,-1 1 0 0 0,1-1 0 0 0,0 0 0 0 0,0 1 0 0 0,0-1 0 0 0,-1 1 0 0 0,1 0 0 0 0,0 0 0 0 0,0 4 0 0 0,0-4 0 0 0,0 0 0 0 0,1-1 0 0 0,-1 1 0 0 0,0 0 0 0 0,0 0 0 0 0,0 0 0 0 0,-1 0 0 0 0,1-1 0 0 0,0 1 0 0 0,0 0 0 0 0,0 0 0 0 0,-1 0 0 0 0,1-1 0 0 0,-1 3 0 0 0,0-3 0 0 0,1 0 0 0 0,-1 1 0 0 0,1-1 0 0 0,0 1 0 0 0,-1-1 0 0 0,1 1 0 0 0,-1-1 0 0 0,1 1 0 0 0,0-1 0 0 0,-1 1 0 0 0,1-1 0 0 0,0 1 0 0 0,-1-1 0 0 0,1 1 0 0 0,0 0 0 0 0,0-1 0 0 0,0 1 0 0 0,0-1 0 0 0,-1 1 0 0 0,1 0 0 0 0,0-1 0 0 0,0 1 0 0 0,0 0 0 0 0,0-1 0 0 0,1 1 0 0 0,-1 0 0 0 0,0-1 0 0 0,0 1 0 0 0,0 0 0 0 0,1 6 0 0 0,-2 1 0 0 0,2 7 0 0 0,-1-13 0 0 0,0 1 0 0 0,0-1 0 0 0,0 0 0 0 0,0 0 0 0 0,1 1 0 0 0,-1-1 0 0 0,1 0 0 0 0,0 0 0 0 0,-1 0 0 0 0,3 3 0 0 0,-2-2 0 0 0,0 2 0 0 0,-1 8 0 0 0,4-5 0 0 0,-4-2 0 0 0,1 0-1 0 0,10 8 13 0 0,-4-4 46 0 0,5 9-63 0 0,5-2 5 0 0,4 5 0 0 0,-15-17 0 0 0,2 2 0 0 0,0 0 0 0 0,1-1 0 0 0,11 7 0 0 0,4 1 17 0 0,-9-5 7 0 0,18 14-1 0 0,-18-12-20 0 0,1-2-17 0 0,5 7-39 0 0,-20-14 65 0 0,1-1 0 0 0,-1 0 0 0 0,1 0 0 0 0,0 1 0 0 0,-1-1-1 0 0,1-1 1 0 0,0 1 0 0 0,0 0 0 0 0,0 0 0 0 0,-1 0 0 0 0,5 0 0 0 0,3 1 181 0 0,-9-2-192 0 0,0 0 0 0 0,0 0 0 0 0,0 1 0 0 0,0-1 0 0 0,0 0 0 0 0,0 0-1 0 0,0 0 1 0 0,0 0 0 0 0,0 1 0 0 0,0-1 0 0 0,0 0 0 0 0,0 0 0 0 0,-1 0 0 0 0,1 0 0 0 0,0 0 0 0 0,0 1 0 0 0,0-1-1 0 0,0 0 1 0 0,0 0 0 0 0,0 0 0 0 0,0 0 0 0 0,0 0 0 0 0,-1 0 0 0 0,1 0 0 0 0,0 1 0 0 0,0-1 0 0 0,0 0 0 0 0,0 0-1 0 0,0 0 1 0 0,-1 0 0 0 0,1 0 0 0 0,0 0 0 0 0,0 0 0 0 0,0 0 0 0 0,0 0 0 0 0,0 0 0 0 0,-1 0 0 0 0,1 0 0 0 0,0 0-1 0 0,0 0 1 0 0,0 0 0 0 0,-1 0 0 0 0,-12 6 20 0 0,8-3-17 0 0,2-2 0 0 0,0 0 0 0 0,0 0-1 0 0,0 0 1 0 0,-1-1 0 0 0,1 1 0 0 0,0-1 0 0 0,0 0-1 0 0,0 0 1 0 0,-4 0 0 0 0,3 0 1 0 0,-1 0 0 0 0,1 0 1 0 0,-1 1-1 0 0,-5 1 0 0 0,4-1-5 0 0,-1 0 0 0 0,1 0 0 0 0,0 0 0 0 0,0-1 0 0 0,-1 0 0 0 0,1 0 0 0 0,0-1 0 0 0,-8-1 0 0 0,-42-2 0 0 0,44 3 0 0 0,-22 0 0 0 0,26 2 0 0 0,-21-2 0 0 0,18 1 0 0 0,-83-3 272 0 0,66 5-289 0 0,-8 2 18 0 0,-7 0 95 0 0,2-1-96 0 0,30-3 16 0 0,-19 5 32 0 0,-2-2-67 0 0,14-1-146 0 0,-5 2 84 0 0,5-2 204 0 0,16-2-113 0 0,-1 0-1 0 0,1 0 1 0 0,0 0 0 0 0,0 1 0 0 0,0-1 0 0 0,-1 0-1 0 0,-2 2 1 0 0,-14 2 19 0 0,-3 1 6 0 0,19-3-35 0 0,0-1 0 0 0,0-1 0 0 0,-1 1 0 0 0,1 0 0 0 0,-6 0 0 0 0,-10 1 0 0 0,11 0 13 0 0,0 0 0 0 0,0-1 0 0 0,-13 0 0 0 0,-15 0 7 0 0,20-1 0 0 0,11 0-12 0 0,0 0-1 0 0,0 0 0 0 0,-1 0 1 0 0,1 1-1 0 0,-8 1 0 0 0,-4 0-7 0 0,0 1 0 0 0,15-1 0 0 0,-1 0 0 0 0,-2-2 9 0 0,4 0-6 0 0,0 0 0 0 0,0 0 0 0 0,-1 0-1 0 0,1 0 1 0 0,0 1 0 0 0,0-1 0 0 0,0 0-1 0 0,0 0 1 0 0,-1 1 0 0 0,1-1 0 0 0,0 1-1 0 0,0-1 1 0 0,0 1 0 0 0,0-1 0 0 0,-1 2-1 0 0,-35 10 62 0 0,27-10-51 0 0,9-2-13 0 0,-1 0 0 0 0,1 0 0 0 0,-1 1 0 0 0,1-1 0 0 0,-1 0-1 0 0,1 1 1 0 0,-1-1 0 0 0,1 1 0 0 0,0-1 0 0 0,-1 1-1 0 0,1 0 1 0 0,-3 1 0 0 0,-5 2-4 0 0,-10 0 23 0 0,-14 2 134 0 0,21-4-136 0 0,-9-1-18 0 0,17 0 2 0 0,-5-1 9 0 0,-1 1 1 0 0,1 0-1 0 0,-1 1 1 0 0,1 0 0 0 0,-16 5-1 0 0,19-5-10 0 0,-1 0 0 0 0,0 0 0 0 0,1-1 0 0 0,-1 0 0 0 0,0-1 0 0 0,-13 0 0 0 0,-13 2 0 0 0,-7 1 0 0 0,27-2 0 0 0,-1 0 0 0 0,-25 5 0 0 0,-17 2 0 0 0,33-3 0 0 0,17-4 0 0 0,0 0 0 0 0,0 0 0 0 0,-11 4 0 0 0,7-1 0 0 0,0-1 0 0 0,-1-1 0 0 0,1 1 0 0 0,-20 0 0 0 0,-7 1 0 0 0,6-2 0 0 0,9 0 0 0 0,18 0 0 0 0,-1 0 0 0 0,-28 0 0 0 0,7-1 0 0 0,-4 1 0 0 0,-24 3 0 0 0,36-3 15 0 0,15-2-9 0 0,0 0-1 0 0,-1 1 1 0 0,1 0-1 0 0,-1-1 0 0 0,1 1 1 0 0,0 0-1 0 0,0 0 1 0 0,-6 3-1 0 0,-2 2-5 0 0,-1-1 0 0 0,-23 7 0 0 0,-11 5 0 0 0,-6-1 0 0 0,26-11 0 0 0,-1 0 0 0 0,-24 7 0 0 0,29-8 0 0 0,20-4 0 0 0,-1 0 0 0 0,0 0 0 0 0,0 1 0 0 0,0-1 0 0 0,0 1 0 0 0,-5 1 0 0 0,7-1 0 0 0,0-1 0 0 0,0 1 0 0 0,0-1 0 0 0,0 0 0 0 0,0 1 0 0 0,0-1 0 0 0,0 0 0 0 0,0 0 0 0 0,0 0 0 0 0,0 0 0 0 0,-2 0 0 0 0,-1 0 0 0 0,0 0 0 0 0,-1 0 0 0 0,1 1 0 0 0,0-1 0 0 0,0 1 0 0 0,-5 2 0 0 0,-7 0 0 0 0,14-3 0 0 0,0 0 0 0 0,0 0 0 0 0,1 1 0 0 0,-1-1 0 0 0,0 0 0 0 0,0 1 0 0 0,0 0 0 0 0,0-1 0 0 0,1 1 0 0 0,-1 0 0 0 0,0 0 0 0 0,1 0 0 0 0,-1 0 0 0 0,1 0 0 0 0,-1 0 0 0 0,1 1 0 0 0,-1-1 0 0 0,-1 2 0 0 0,2-2 0 0 0,1 0 0 0 0,-1 0 0 0 0,0 0 0 0 0,0-1 0 0 0,0 1 0 0 0,0 0 0 0 0,0-1 0 0 0,0 1 0 0 0,0-1 0 0 0,0 1 0 0 0,0-1 0 0 0,0 0 0 0 0,0 1 0 0 0,0-1 0 0 0,0 0 0 0 0,0 0 0 0 0,-2 0 0 0 0,2 0 0 0 0,0 1 0 0 0,-1-1 0 0 0,1 0 0 0 0,0 0 0 0 0,-1 1 0 0 0,1-1 0 0 0,0 0 0 0 0,0 1 0 0 0,0-1 0 0 0,-1 1 0 0 0,1 0 0 0 0,0-1 0 0 0,0 1 0 0 0,0 0 0 0 0,0 0 0 0 0,0 0 0 0 0,-1 1 0 0 0,2-2 0 0 0,-1 1 0 0 0,1-1 0 0 0,-1 1 0 0 0,1-1 0 0 0,-1 0 0 0 0,0 1 0 0 0,1-1 0 0 0,-1 0 0 0 0,0 1 0 0 0,1-1 0 0 0,-1 0 0 0 0,0 0 0 0 0,1 0 0 0 0,-1 0 0 0 0,0 1 0 0 0,1-1 0 0 0,-1 0 0 0 0,0 0 0 0 0,0 0 0 0 0,1 0 0 0 0,-1-1 0 0 0,0 1 0 0 0,-3 0 0 0 0,-6 2 0 0 0,0 3 0 0 0,9-5 0 0 0,-1 1 0 0 0,1-1 0 0 0,-1 1 0 0 0,1 0 0 0 0,-1 0 0 0 0,1 0 0 0 0,-1 0 0 0 0,1 0 0 0 0,-1 0 0 0 0,1 0 0 0 0,0 0 0 0 0,0 0 0 0 0,0 1 0 0 0,0-1 0 0 0,0 0 0 0 0,0 1 0 0 0,0-1 0 0 0,0 1 0 0 0,-1 2 0 0 0,2-1 0 0 0,0-3 0 0 0,0 1 0 0 0,0-1 0 0 0,-1 1 0 0 0,1-1 0 0 0,0 1 0 0 0,0-1 0 0 0,0 1 0 0 0,-1 0 0 0 0,1-1 0 0 0,0 0 0 0 0,-1 1 0 0 0,1-1 0 0 0,0 1 0 0 0,-1-1 0 0 0,1 1 0 0 0,-1-1 0 0 0,1 0 0 0 0,0 1 0 0 0,-1-1 0 0 0,1 0 0 0 0,-1 1 0 0 0,1-1 0 0 0,-1 0 0 0 0,0 1 0 0 0,-11 8 0 0 0,8-6 0 0 0,1 1 0 0 0,-1-1 0 0 0,0-1 0 0 0,0 1 0 0 0,0-1 0 0 0,0 1 0 0 0,-1-1 0 0 0,-6 2 0 0 0,9-4 0 0 0,1 1 0 0 0,0-1 0 0 0,1 0 0 0 0,-1 0 0 0 0,0 0 0 0 0,1 1 0 0 0,-1-1 0 0 0,0 0 0 0 0,1 1 0 0 0,-1-1 0 0 0,0 1 0 0 0,1-1 0 0 0,-1 0 0 0 0,1 1 0 0 0,-1 0 0 0 0,0 0 0 0 0,-10 8 0 0 0,-37 37 0 0 0,10-17 0 0 0,-36 23 0 0 0,57-43 0 0 0,-10 5 0 0 0,18-8 0 0 0,-2-1 0 0 0,-19 8 0 0 0,10-4 0 0 0,14-5 0 0 0,4-3 0 0 0,0-1 1 0 0,0 1-1 0 0,0 0 0 0 0,0 0 0 0 0,0 0 0 0 0,0 0 1 0 0,1 0-1 0 0,-1 1 0 0 0,-1 1 0 0 0,-3 1-14 0 0,-9 6-49 0 0,13-5 67 0 0,-1-1-5 0 0,-28 34 1 0 0,30-37 0 0 0,-2 2 0 0 0,2 11 0 0 0,1-10 0 0 0,0-3 0 0 0,0 0 0 0 0,0 0 0 0 0,0 0 0 0 0,0 0 0 0 0,1 0 0 0 0,-1-1 0 0 0,0 1 0 0 0,1 0 0 0 0,-1 0 0 0 0,0 0 0 0 0,1-1 0 0 0,-1 1 0 0 0,1 0 0 0 0,-1-1 0 0 0,1 1 0 0 0,-1 0 0 0 0,2 0 0 0 0,1 4 0 0 0,4 7-27 0 0,1-1-99 0 0,19 10 108 0 0,-5-8-35 0 0,-17-10 44 0 0,1-1-1 0 0,0 1 0 0 0,0-1 1 0 0,13 1-1 0 0,1 2-6 0 0,21-1 16 0 0,-2 3-80 0 0,-36-6 80 0 0,0-1 0 0 0,-1 0 0 0 0,1 0 0 0 0,0 0 0 0 0,0 0 0 0 0,-1 0 0 0 0,4-1 0 0 0,7 0 0 0 0,-12 1 0 0 0,0-1 0 0 0,0 1 0 0 0,0 0 0 0 0,0 0 0 0 0,0 0 0 0 0,0-1 0 0 0,0 1 0 0 0,0 0 0 0 0,-1-1 0 0 0,1 1 0 0 0,1-2 0 0 0,-1 2 0 0 0,0-1 0 0 0,0 1 0 0 0,-1 0 0 0 0,1-1 0 0 0,0 1 0 0 0,0 0 0 0 0,-1-1 0 0 0,1 1 0 0 0,0 0 0 0 0,0 0 0 0 0,0 0 0 0 0,0-1 0 0 0,1 1 0 0 0,19 2 0 0 0,-11 0 0 0 0,0-1 0 0 0,0-1 0 0 0,0 0 0 0 0,-1 0 0 0 0,1-1 0 0 0,14-2 0 0 0,-19 1 0 0 0,0 1 0 0 0,17 4 0 0 0,-6-2 0 0 0,-11-1 0 0 0,0 1 0 0 0,0-1 0 0 0,0 1 0 0 0,0 0 0 0 0,10 4 0 0 0,9 2 0 0 0,-17-3 0 0 0,-4-3 0 0 0,-1 0 0 0 0,0 0 0 0 0,0 0 0 0 0,1 0 0 0 0,-1-1 0 0 0,0 1 0 0 0,1-1 0 0 0,-1 1 0 0 0,0-1 0 0 0,5 0 0 0 0,12 1 0 0 0,13-2 0 0 0,43 4-60 0 0,-7 1 48 0 0,-63-3 12 0 0,1-1 0 0 0,-1 1 0 0 0,10 2 0 0 0,-10-2 0 0 0,1 1 0 0 0,-1-1 0 0 0,11 0 0 0 0,-12-1 0 0 0,1 0 0 0 0,0 1 0 0 0,-1 0 0 0 0,7 1 0 0 0,-2 0 0 0 0,-1 0 0 0 0,1-1 0 0 0,0 0 0 0 0,13 0 0 0 0,-7-1 0 0 0,-1 2 0 0 0,17 3 0 0 0,15 2 0 0 0,-13-1 0 0 0,8 4 0 0 0,3 1 0 0 0,1-1 0 0 0,-32-8 0 0 0,25 4 0 0 0,-33-5 0 0 0,1 1 0 0 0,16-5 0 0 0,-14 1 0 0 0,-6 1 0 0 0,1 1 0 0 0,-1 0 0 0 0,0 0 0 0 0,0 0 0 0 0,1 0 0 0 0,-1 0 0 0 0,0 0 0 0 0,3 1 0 0 0,10 1 0 0 0,129 0 0 0 0,-82-2 0 0 0,-29-3 0 0 0,-25 1 0 0 0,0 2 0 0 0,0-1 0 0 0,10 1 0 0 0,35 0 0 0 0,-50 0 0 0 0,1 0 0 0 0,-1 0 0 0 0,1 0 0 0 0,-1-1 0 0 0,0 1 0 0 0,5-3 0 0 0,12-1 0 0 0,-5 2 0 0 0,0 0 0 0 0,-1-2 0 0 0,21-7 0 0 0,-13 5 0 0 0,-8-3 0 0 0,-13 8 0 0 0,1 0 0 0 0,-1 0 0 0 0,0 0 0 0 0,1 0 0 0 0,-1 0 0 0 0,1 1 0 0 0,-1-1 0 0 0,1 0 0 0 0,-1 1 0 0 0,3-1 0 0 0,9-1 0 0 0,-10 2 0 0 0,1 0 0 0 0,-1 0 0 0 0,0-1 0 0 0,0 1 0 0 0,1-1 0 0 0,-1 0 0 0 0,3-1 0 0 0,4-1 0 0 0,-7 3 0 0 0,-1 0 0 0 0,0 0 0 0 0,1-1 0 0 0,-1 1 0 0 0,0-1 0 0 0,0 0 0 0 0,0 0 0 0 0,0 1 0 0 0,4-3 0 0 0,1 0 14 0 0,0 1 0 0 0,0 0 1 0 0,1 0-1 0 0,0 1 0 0 0,-1 0 0 0 0,12 0 0 0 0,-9 1-11 0 0,0-1 1 0 0,-1 0-1 0 0,16-4 0 0 0,-19 3-28 0 0,1 1 0 0 0,-1 0-1 0 0,9 0 1 0 0,15-3-2 0 0,30-3 27 0 0,-5 4 0 0 0,-6 2 0 0 0,-10-3 0 0 0,-6 3 0 0 0,3 1 0 0 0,2 1 0 0 0,-28 0 0 0 0,-7-1 0 0 0,-1 1 0 0 0,1-1 0 0 0,0 0 0 0 0,0 1 0 0 0,-1-1 0 0 0,1-1 0 0 0,0 1 0 0 0,5-1 0 0 0,-4 0 2 0 0,9 0 41 0 0,13 2-24 0 0,-20-1-19 0 0,-3 1 0 0 0,-1-1 0 0 0,1 0 0 0 0,-1 0 0 0 0,1 0 0 0 0,-1 0 0 0 0,1 0 0 0 0,-1-1 0 0 0,1 1 0 0 0,3-2 0 0 0,32-4 0 0 0,97-7 64 0 0,-105 13-53 0 0,-19 0 3 0 0,-1 0 0 0 0,22-3 0 0 0,24 0-3 0 0,-5 1-11 0 0,-5 3 144 0 0,-31-2-98 0 0,-12 1-42 0 0,-1 0 0 0 0,1 0 0 0 0,-1-1-1 0 0,1 1 1 0 0,-1 0 0 0 0,1-1 0 0 0,0 0-1 0 0,1-1 1 0 0,0 1-4 0 0,0-1 0 0 0,0 1 0 0 0,0 0 0 0 0,1 0 0 0 0,-1 0 0 0 0,0 1 0 0 0,5 0 0 0 0,25-4 0 0 0,1 1 0 0 0,-1 1 0 0 0,3 2 0 0 0,-29 0 0 0 0,25 3 0 0 0,-25-2 0 0 0,22 6 0 0 0,-23-4 0 0 0,27 3 0 0 0,-14-3 0 0 0,1-1 0 0 0,0-1 0 0 0,23-2 0 0 0,-13-1 0 0 0,-10 0 0 0 0,27 1 0 0 0,-18 3 0 0 0,-12-2 0 0 0,30 5 0 0 0,-43-4 0 0 0,0 0 0 0 0,0-1 0 0 0,0 1 0 0 0,0-1 0 0 0,0 0 0 0 0,0 0 0 0 0,0 0 0 0 0,0-1 0 0 0,9-2 0 0 0,4 0 28 0 0,-15 3-23 0 0,-1 0 0 0 0,1 0 0 0 0,-1 0 1 0 0,1-1-1 0 0,-1 1 0 0 0,5-2 0 0 0,-5 1-1 0 0,0 1 0 0 0,0-1-1 0 0,0 1 1 0 0,-1 0 0 0 0,1-1-1 0 0,0 1 1 0 0,0 0 0 0 0,2 1 0 0 0,16-3 26 0 0,11-2-30 0 0,6-2 0 0 0,-27 6 0 0 0,16-5 0 0 0,12 0 0 0 0,-10 2 0 0 0,-11 1 0 0 0,-14 0 0 0 0,1-1 0 0 0,1 2 0 0 0,-3 0 0 0 0,0 1 0 0 0,-1-1 0 0 0,1 1 0 0 0,-1-1 0 0 0,1 0 0 0 0,-1 0 0 0 0,1 0 0 0 0,-1 0 0 0 0,2-1 0 0 0,-2 2 0 0 0,-1-1 0 0 0,1 1 0 0 0,-1-1 0 0 0,1 1 0 0 0,-1 0 0 0 0,1-1 0 0 0,-1 1 0 0 0,1 0 0 0 0,-1-1 0 0 0,1 1 0 0 0,0 0 0 0 0,-1 0 0 0 0,1 0 0 0 0,0 0 0 0 0,-1-1 0 0 0,2 1 0 0 0,23-5 0 0 0,-12 3 0 0 0,-1-1 0 0 0,15 1 0 0 0,-16 1 0 0 0,0 0 0 0 0,0-1 0 0 0,15-4 0 0 0,29-3 0 0 0,-47 7 0 0 0,0 1 0 0 0,0 0 0 0 0,0 1 0 0 0,0 0 0 0 0,0 0 0 0 0,0 1 0 0 0,9 1 0 0 0,-9 0 0 0 0,1-1 0 0 0,-1 0 0 0 0,0-1 0 0 0,1 0 0 0 0,-1-1 0 0 0,16-2 0 0 0,51-8 0 0 0,-63 8 48 0 0,0 1 0 0 0,0 1 0 0 0,0 0 0 0 0,15 1 0 0 0,-5 1-63 0 0,-18 0 10 0 0,1-1 0 0 0,-1 1 0 0 0,1-1 0 0 0,-1 0 0 0 0,1-1 0 0 0,0 1 0 0 0,-1-1 0 0 0,1 0 0 0 0,-1 0 0 0 0,1 0 0 0 0,-1-1 0 0 0,7-3 0 0 0,-8 4 12 0 0,-1 0 0 0 0,0 0 0 0 0,1 0 0 0 0,-1 0 0 0 0,1 0 0 0 0,0 1 1 0 0,3-1-1 0 0,15-5 16 0 0,-12 4-25 0 0,14-6 15 0 0,-16 5-29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10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3757 250 4175 0 0,'0'0'3258'0'0,"-9"-22"3115"0"0,3 17-6268 0 0,5 4 119 0 0,0-1-104 0 0,-10-11 122 0 0,10 12-114 0 0,-5-7 916 0 0,-2 1-860 0 0,4 4 10 0 0,0-1 1 0 0,0 1 0 0 0,0-1-1 0 0,-5-6 1 0 0,8 9-120 0 0,0-1-9 0 0,-14-14 65 0 0,10 10-36 0 0,-1-1 0 0 0,-10-8 0 0 0,14 14-15 0 0,-15-12 176 0 0,13 11-219 0 0,0 0 0 0 0,0-1 0 0 0,0 1 0 0 0,1-1 0 0 0,-7-5 1 0 0,-13-10 129 0 0,-7-1 211 0 0,29 19-295 0 0,-18-4 296 0 0,14 3-322 0 0,3 0-46 0 0,0 0 1 0 0,1 1-1 0 0,-1-1 1 0 0,0 1-1 0 0,0 0 0 0 0,0 0 1 0 0,0-1-1 0 0,-3 2 1 0 0,-2-3 54 0 0,-5-5 4 0 0,8 6-28 0 0,1 0 1 0 0,-1 1 0 0 0,1 0 0 0 0,-1-1-1 0 0,-3 2 1 0 0,-5-1 42 0 0,-5-3 102 0 0,-29-9-1 0 0,40 11-147 0 0,1 0 0 0 0,0-1-1 0 0,-1 2 1 0 0,1-1 0 0 0,-8 0-1 0 0,10 1 1 0 0,-1-1-11 0 0,-14-3 105 0 0,-66 1 230 0 0,82 3-358 0 0,0 0 1 0 0,0 0-1 0 0,0 0 0 0 0,1 0 1 0 0,-1 0-1 0 0,0 1 0 0 0,0-1 1 0 0,-2 2-1 0 0,-25 4 54 0 0,13-5-48 0 0,2 1-13 0 0,7 0 3 0 0,-27 2 90 0 0,32-3 40 0 0,-11 1 279 0 0,7-3-386 0 0,4 1-25 0 0,0 0 0 0 0,0 0 0 0 0,0 0 0 0 0,0 0 0 0 0,0 0 0 0 0,0 0 0 0 0,0 1 0 0 0,0-1 0 0 0,1 1 0 0 0,-1-1 0 0 0,-3 2 0 0 0,-29 4-176 0 0,30-4 169 0 0,3-1 8 0 0,0-1 0 0 0,0 1 0 0 0,0-1-1 0 0,0 1 1 0 0,-1-1 0 0 0,1 0 0 0 0,0 0 0 0 0,0 1-1 0 0,0-1 1 0 0,-1 0 0 0 0,1 0 0 0 0,0 0-1 0 0,-2 0 1 0 0,-1-1 0 0 0,-13 2 11 0 0,17-1-9 0 0,0 0 0 0 0,0 0-1 0 0,-1 1 1 0 0,1-1 0 0 0,0 0 0 0 0,0 0 0 0 0,-1 0 0 0 0,1 0-1 0 0,0 0 1 0 0,0 0 0 0 0,-1 0 0 0 0,1 0 0 0 0,0 0 0 0 0,0 0 0 0 0,-1 0-1 0 0,1 0 1 0 0,0 0 0 0 0,0 0 0 0 0,-1-1 0 0 0,1 1 0 0 0,0 0-1 0 0,0 0 1 0 0,-1 0 0 0 0,1 0 0 0 0,0 0 0 0 0,0 0 0 0 0,0-1 0 0 0,-1 1-1 0 0,1 0 1 0 0,-4-2-6 0 0,-8 3 6 0 0,-2 0 19 0 0,-22-2 22 0 0,-4 10-43 0 0,22 5 104 0 0,10-6-20 0 0,3-2-104 0 0,1-5-1 0 0,-9 7-38 0 0,-1-2 146 0 0,12-6-76 0 0,0 1-1 0 0,1 0 1 0 0,-1-1-1 0 0,0 1 1 0 0,1 0-1 0 0,-1 0 1 0 0,1 0-1 0 0,-1 0 1 0 0,1 0-1 0 0,-1 0 1 0 0,-1 2 0 0 0,2-2-10 0 0,1 0 1 0 0,-1 0 0 0 0,1 0-1 0 0,-1-1 1 0 0,0 1 0 0 0,0 0 0 0 0,0-1-1 0 0,1 1 1 0 0,-1 0 0 0 0,0-1-1 0 0,0 1 1 0 0,0-1 0 0 0,0 1 0 0 0,0-1-1 0 0,0 0 1 0 0,0 1 0 0 0,-1-1-1 0 0,-5 3 33 0 0,4 0-24 0 0,-4-1-9 0 0,-3 1-2 0 0,-13 10 1 0 0,15-9 0 0 0,6-2 0 0 0,-1-1 0 0 0,0 0 0 0 0,1 1 0 0 0,-1-1 0 0 0,0-1 0 0 0,0 1 0 0 0,-5 1 0 0 0,4-2 9 0 0,3 0-6 0 0,0 0-1 0 0,0 0 1 0 0,0 0 0 0 0,0 0 0 0 0,0 0 0 0 0,0 0-1 0 0,0 0 1 0 0,0 1 0 0 0,0-1 0 0 0,-1 1 0 0 0,1-1-1 0 0,0 1 1 0 0,1-1 0 0 0,-1 1 0 0 0,-1 0-1 0 0,-1 0 3 0 0,0 0-5 0 0,1 0 1 0 0,0 0-1 0 0,-1 0 1 0 0,1 1-1 0 0,0-1 1 0 0,0 0-1 0 0,0 1 1 0 0,0-1-1 0 0,0 1 1 0 0,0 0-1 0 0,1 0 1 0 0,-4 3-1 0 0,-26 16-12 0 0,28-20-15 0 0,-10 7-6 0 0,11-7 33 0 0,1 0 0 0 0,0-1 0 0 0,0 1 0 0 0,0-1 0 0 0,1 1 0 0 0,-1-1 0 0 0,0 1 0 0 0,0 0 0 0 0,1-1 0 0 0,-1 1 0 0 0,0 0 0 0 0,1-1 0 0 0,-1 1 0 0 0,1 0 0 0 0,-1 0 0 0 0,1 0 0 0 0,0 0 0 0 0,-1-1 0 0 0,1 3 0 0 0,-5 4 0 0 0,5-7 0 0 0,-1 1 0 0 0,1-1 0 0 0,-1 1 0 0 0,1 0-1 0 0,-1-1 1 0 0,1 1 0 0 0,-1 0 0 0 0,1-1 0 0 0,0 1 0 0 0,-1 0 0 0 0,1 0-1 0 0,0-1 1 0 0,0 1 0 0 0,0 0 0 0 0,0 0 0 0 0,-1-1 0 0 0,1 1 0 0 0,0 1 0 0 0,0-1 0 0 0,0-1 0 0 0,0 0 1 0 0,0 1-1 0 0,0-1 1 0 0,0 0-1 0 0,0 0 1 0 0,0 1-1 0 0,0-1 0 0 0,0 0 1 0 0,0 1-1 0 0,0-1 1 0 0,0 0-1 0 0,0 1 1 0 0,0-1-1 0 0,0 0 0 0 0,-1 0 1 0 0,1 1-1 0 0,0-1 1 0 0,0 0-1 0 0,0 0 1 0 0,-1 1-1 0 0,1-1 0 0 0,0 0 1 0 0,0 0-1 0 0,-1 0 1 0 0,1 0-1 0 0,0 1 1 0 0,0-1-1 0 0,-1 0 0 0 0,1 0 1 0 0,-12 4 42 0 0,12-4-43 0 0,-1 0 0 0 0,1 0 1 0 0,-1 0-1 0 0,1 0 1 0 0,-1 0-1 0 0,1 1 0 0 0,-1-1 1 0 0,1 0-1 0 0,-1 0 1 0 0,1 0-1 0 0,-1 0 0 0 0,1 1 1 0 0,0-1-1 0 0,-1 0 1 0 0,1 0-1 0 0,-1 1 0 0 0,1-1 1 0 0,0 0-1 0 0,-1 1 1 0 0,1-1-1 0 0,0 0 1 0 0,-1 1-1 0 0,1-1 0 0 0,0 1 1 0 0,0-1-1 0 0,0 0 1 0 0,-1 1-1 0 0,1-1 0 0 0,0 2 1 0 0,-1 0-3 0 0,-16 8 2 0 0,17-9 0 0 0,-1-1 0 0 0,1 1 0 0 0,-1-1 0 0 0,0 0 0 0 0,1 1 0 0 0,-1-1 0 0 0,1 1 0 0 0,0 0 0 0 0,-1-1 0 0 0,1 1 0 0 0,-1-1 0 0 0,1 1 0 0 0,0 0 0 0 0,0-1 0 0 0,-1 1 0 0 0,1 0 0 0 0,2 4 0 0 0,-2-4 0 0 0,0-1 0 0 0,0 1 0 0 0,0 0 0 0 0,0-1 0 0 0,0 1 0 0 0,0 0 0 0 0,-1-1 0 0 0,1 1 0 0 0,0 0 0 0 0,0-1 0 0 0,0 1 0 0 0,-1 0 0 0 0,1-1 0 0 0,0 1 0 0 0,-1-1 0 0 0,1 1 0 0 0,-1-1 0 0 0,1 1 0 0 0,0-1 0 0 0,-1 1 0 0 0,-6 10 0 0 0,7-3 0 0 0,0-6 0 0 0,0-1 0 0 0,0 0 0 0 0,0 0 0 0 0,-1 0 0 0 0,1 0 0 0 0,0 0 0 0 0,0 0 0 0 0,-1 1 0 0 0,1-1 0 0 0,-1 0 0 0 0,1 0 0 0 0,-1 0 0 0 0,1 0 0 0 0,-1 0 0 0 0,0 1 0 0 0,-4 5 0 0 0,1 0 0 0 0,-1-2 0 0 0,2-2 0 0 0,2 0 0 0 0,-2 5 0 0 0,3 1 0 0 0,0-7-3 0 0,1 0 0 0 0,-1 0 0 0 0,0 0-1 0 0,0 0 1 0 0,-1-1 0 0 0,1 1 0 0 0,0 0 0 0 0,-1 0 0 0 0,1 0-1 0 0,-1-1 1 0 0,0 3 0 0 0,-5 15-23 0 0,5-10 26 0 0,5 2 0 0 0,-4-2 0 0 0,8 1 0 0 0,-6-9 6 0 0,0 1 1 0 0,0 0-1 0 0,-1 0 0 0 0,1 0 1 0 0,0 0-1 0 0,-1 0 0 0 0,1 1 1 0 0,-1-1-1 0 0,2 3 0 0 0,0 0 37 0 0,-2-3 114 0 0,9 4-39 0 0,-5-4-110 0 0,20 14 48 0 0,-17-11-31 0 0,-3-2-17 0 0,-1 0-1 0 0,1 0 0 0 0,0-1 0 0 0,0 1 0 0 0,0-1 0 0 0,10 2 0 0 0,22 10-7 0 0,-9-4 0 0 0,-20-9 0 0 0,-5-1 0 0 0,0 1 0 0 0,0-1 0 0 0,0 1 0 0 0,-1 0 0 0 0,1 0 0 0 0,0 0 0 0 0,2 1 0 0 0,3 2 0 0 0,-3-3 0 0 0,-1 1 0 0 0,1 1 0 0 0,-1-1 0 0 0,7 6 0 0 0,18 9 64 0 0,-13-8-51 0 0,8 0 222 0 0,-23-9-214 0 0,8 8 41 0 0,-8-7 74 0 0,-2 0-48 0 0,-4 4-30 0 0,-2-2-34 0 0,4-2 40 0 0,-5 2-8 0 0,-7 0-44 0 0,15-3-12 0 0,-33 13 10 0 0,-3-8 350 0 0,34-5-314 0 0,-23 3 49 0 0,19-2-95 0 0,0 0 0 0 0,-1 0 0 0 0,-11-1 0 0 0,-3 0 0 0 0,-17 2 64 0 0,25 0-64 0 0,-1 2 0 0 0,-26-2 133 0 0,-13-12 118 0 0,24 7-251 0 0,19 3 0 0 0,2-1 11 0 0,4 0 31 0 0,-17 0-31 0 0,16 1-11 0 0,-5 0 0 0 0,9 2 0 0 0,1-2 0 0 0,0 0 0 0 0,0 0 0 0 0,1 0 0 0 0,-1 0 0 0 0,0 0 0 0 0,0 0 0 0 0,0 0 0 0 0,0 0 0 0 0,0 0 0 0 0,0 1 0 0 0,0-1 0 0 0,0 0 0 0 0,0 0 0 0 0,-1 0 0 0 0,1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0,-24-1 0 0 0,16 0 0 0 0,-24 1 0 0 0,8 1 115 0 0,21-1-38 0 0,-25 7 19 0 0,20-4-92 0 0,6-2 2 0 0,-1 0 0 0 0,1 0 0 0 0,-1-1 0 0 0,0 1 0 0 0,0 0 0 0 0,1-1-1 0 0,-1 0 1 0 0,0 1 0 0 0,0-1 0 0 0,0 0 0 0 0,-3-1 0 0 0,5 1-3 0 0,0-1-1 0 0,-1 1 1 0 0,1 0 0 0 0,-1-1 0 0 0,1 1 0 0 0,-1 0 0 0 0,1 0-1 0 0,-1 0 1 0 0,1 0 0 0 0,-1 1 0 0 0,1-1 0 0 0,-3 1 0 0 0,1-1-5 0 0,1 1 0 0 0,-1-1 1 0 0,0 1-1 0 0,0-1 0 0 0,0 0 1 0 0,0 0-1 0 0,1 0 0 0 0,-1-1 1 0 0,0 1-1 0 0,-4-2 0 0 0,5 1 14 0 0,1 0-12 0 0,0 1 0 0 0,0 0 0 0 0,0-1 0 0 0,0 1 0 0 0,1 0 0 0 0,-1 0-1 0 0,0-1 1 0 0,0 1 0 0 0,0 0 0 0 0,0 0 0 0 0,0 0 0 0 0,0 0 0 0 0,0 0 0 0 0,0 0 0 0 0,0 0 0 0 0,0 1 0 0 0,0-1 0 0 0,-1 1 0 0 0,-4-2 0 0 0,4 1 0 0 0,0 0 0 0 0,1 0 0 0 0,-1 0 0 0 0,0 1 0 0 0,0-1 0 0 0,0 0 0 0 0,0 1 0 0 0,1-1 0 0 0,-1 1 0 0 0,0-1 0 0 0,-2 2 0 0 0,-4 1 9 0 0,-1-1 0 0 0,0 0 1 0 0,1-1-1 0 0,-1 0 0 0 0,0 0 0 0 0,-17-1 0 0 0,3 1-9 0 0,17 0 0 0 0,-23 2 0 0 0,28-4 0 0 0,0 1 0 0 0,-1 0 0 0 0,1 0 0 0 0,-1 0 0 0 0,1 0 0 0 0,-1 0 0 0 0,1 0 0 0 0,-1 0 0 0 0,1 0 0 0 0,-1 0 0 0 0,1 1 0 0 0,0-1 0 0 0,-1 1 0 0 0,1-1 0 0 0,-2 1 0 0 0,-15 6 0 0 0,15-7 0 0 0,1 0 0 0 0,1 0 0 0 0,0 0 0 0 0,0 0 0 0 0,0 0 0 0 0,0 1 0 0 0,0-1 0 0 0,-1 0 0 0 0,1 0 0 0 0,0 1 0 0 0,0-1 0 0 0,0 1 0 0 0,0-1 0 0 0,-1 2 0 0 0,-12 1 0 0 0,-6-2 0 0 0,11-1 0 0 0,6 0 0 0 0,1 0 0 0 0,-1 0 0 0 0,1 1 0 0 0,0-1 0 0 0,-1 1 0 0 0,1 0 0 0 0,-4 1 0 0 0,-1 2 0 0 0,3-2 0 0 0,0 0 0 0 0,0-1 0 0 0,0 1 0 0 0,0-1 0 0 0,0 0 0 0 0,0 0 0 0 0,-8 0 0 0 0,-38 5 0 0 0,47-7 0 0 0,0 1 0 0 0,-11 2 0 0 0,8 1 0 0 0,-1-1 0 0 0,0 0 0 0 0,0 0 0 0 0,-9 2 0 0 0,-4-2-1 0 0,11-2 17 0 0,0 1 0 0 0,0 1 1 0 0,-14 3-1 0 0,9-3-16 0 0,13-2 0 0 0,0 0 0 0 0,0 0 0 0 0,0 0 0 0 0,0-1 0 0 0,0 1 0 0 0,0 0 0 0 0,0 0 0 0 0,0 0 0 0 0,0 1 0 0 0,0-1 0 0 0,0 0 0 0 0,0 0 0 0 0,0 0 0 0 0,0 1 0 0 0,0-1 0 0 0,0 1 0 0 0,-8 0 0 0 0,-14 3 0 0 0,20-3 0 0 0,-14 2 11 0 0,13-3 4 0 0,-23 5 25 0 0,20-3-42 0 0,-10 0 2 0 0,14-2 2 0 0,0 1 0 0 0,0-1-1 0 0,0 1 1 0 0,0-1 0 0 0,0 1 0 0 0,0 0 0 0 0,-4 2 0 0 0,-20 5 167 0 0,25-6-169 0 0,-8-2 0 0 0,3 0 0 0 0,-19 2 0 0 0,21-1 2 0 0,-1-1 0 0 0,0 1-1 0 0,1-1 1 0 0,-1-1 0 0 0,-7 0 0 0 0,11 0 2 0 0,0 0 1 0 0,-1 1-1 0 0,1 0 1 0 0,0-1-1 0 0,0 1 0 0 0,-1 0 1 0 0,1 0-1 0 0,0 0 1 0 0,-3 1-1 0 0,-2-1 5 0 0,-17 4-9 0 0,12-1 0 0 0,-3 2 0 0 0,13-5 0 0 0,0 1 0 0 0,0 0 0 0 0,0-1 0 0 0,0 1 0 0 0,0-1 0 0 0,0 1 0 0 0,0-1 0 0 0,-3 0 0 0 0,-35 2-15 0 0,29-2-66 0 0,9 1 83 0 0,1-1 0 0 0,-1 0-1 0 0,0 1 1 0 0,0-1 0 0 0,1 0-1 0 0,-1 0 1 0 0,0 0 0 0 0,0 0-1 0 0,1-1 1 0 0,-4 1 0 0 0,2-1 4 0 0,1 1-3 0 0,0-1 0 0 0,1 1 0 0 0,-1 0 0 0 0,0 0 0 0 0,0 0 0 0 0,0 0 0 0 0,1 0 0 0 0,-1 0 0 0 0,0 0 0 0 0,0 1 0 0 0,0-1-1 0 0,1 1 1 0 0,-1-1 0 0 0,0 1 0 0 0,-2 1 0 0 0,-32 9 57 0 0,16-9-48 0 0,16-2-12 0 0,-16 6 0 0 0,17-4 0 0 0,-14 4 0 0 0,11 0 0 0 0,-10 0 0 0 0,10-2 0 0 0,4-3 0 0 0,1-1 0 0 0,0 1 0 0 0,-1-1 0 0 0,1 1 0 0 0,-1-1 0 0 0,1 1 0 0 0,-1-1 0 0 0,0 0 0 0 0,1 0 0 0 0,-1 0 0 0 0,1 0 0 0 0,-1 0 0 0 0,1 0 0 0 0,-3-1 0 0 0,4 1 0 0 0,-1 0 0 0 0,1 0 0 0 0,-1 0 0 0 0,1 0 0 0 0,0 0 0 0 0,-1 0 0 0 0,1 0 0 0 0,-1 0 0 0 0,1 0 0 0 0,-1 0 0 0 0,1 0 0 0 0,0 0 0 0 0,-1 0 0 0 0,1 0 0 0 0,-1 0 0 0 0,1 0 0 0 0,0 0 0 0 0,-1 1 0 0 0,1-1 0 0 0,-1 0 0 0 0,1 0 0 0 0,0 0 0 0 0,-1 1 0 0 0,1-1 0 0 0,-1 1 0 0 0,-6 4 0 0 0,5-5 0 0 0,2-1 0 0 0,-1 1 0 0 0,0 0 0 0 0,1-1 0 0 0,-1 1 0 0 0,0 0 0 0 0,1-1 0 0 0,-1 1 0 0 0,1 0 0 0 0,-1 0 0 0 0,0 0 0 0 0,0 0 0 0 0,1 0 0 0 0,-1 0 0 0 0,0 0 0 0 0,1 0 0 0 0,-1 0 0 0 0,0 0 0 0 0,1 0 0 0 0,-1 0 0 0 0,0 0 0 0 0,0 1 0 0 0,-8 0 0 0 0,7-1 0 0 0,1 1 0 0 0,0-1 0 0 0,-1 0 0 0 0,1 0 0 0 0,0 0 0 0 0,-1 1 0 0 0,1-1 0 0 0,0 1 0 0 0,0-1 0 0 0,-1 1 0 0 0,1-1 0 0 0,0 1 0 0 0,0 0 0 0 0,0 0 0 0 0,0 0 0 0 0,0-1 0 0 0,0 1 0 0 0,0 0 0 0 0,-1 1 0 0 0,1-1 0 0 0,0 0 0 0 0,1 0 0 0 0,-1-1 0 0 0,0 1 0 0 0,0-1 0 0 0,1 1 0 0 0,-1-1 0 0 0,0 1 0 0 0,0-1 0 0 0,0 1 0 0 0,0-1 0 0 0,0 0 0 0 0,-1 1 0 0 0,-8 4 0 0 0,9-4 0 0 0,1-1 0 0 0,-1 1 0 0 0,1-1 0 0 0,-1 1 0 0 0,0-1 0 0 0,1 1 0 0 0,-1-1 0 0 0,1 1 0 0 0,-1-1 0 0 0,0 1 0 0 0,0-1 0 0 0,1 0 0 0 0,-1 0 0 0 0,0 1 0 0 0,1-1 0 0 0,-1 0 0 0 0,0 0 0 0 0,0 0 0 0 0,0 0 0 0 0,1 0 0 0 0,-1 1 0 0 0,0-2 0 0 0,-1 1 0 0 0,-5 1 0 0 0,1 1 2 0 0,3 0 3 0 0,-1 0 0 0 0,0-1 1 0 0,1 0-1 0 0,-1 1 0 0 0,0-2 0 0 0,0 1 0 0 0,0 0 0 0 0,0-1 1 0 0,0 1-1 0 0,0-1 0 0 0,-4 0 0 0 0,-26 1-5 0 0,29-1 0 0 0,0 0 0 0 0,-1 0 0 0 0,1 0 0 0 0,0 1 0 0 0,0-1 0 0 0,0 1 0 0 0,-1 1 0 0 0,1-1 0 0 0,-6 3 0 0 0,-6 2 0 0 0,6 1 0 0 0,10-6 0 0 0,0 0 0 0 0,0-1 0 0 0,0 1 0 0 0,0 0 0 0 0,0-1 0 0 0,0 1 0 0 0,0-1 0 0 0,0 1 0 0 0,0-1 0 0 0,0 1 0 0 0,-2 0 0 0 0,1-1 0 0 0,0 0 0 0 0,0 0 0 0 0,0 1 0 0 0,0-1 0 0 0,0 1 0 0 0,0 0 0 0 0,0 0 0 0 0,0-1 0 0 0,1 1 0 0 0,-1 0 0 0 0,0 1 0 0 0,-2 1 0 0 0,1-1 0 0 0,-1 0 0 0 0,1-1 0 0 0,-1 1 0 0 0,1-1 0 0 0,-7 2 0 0 0,-3 1 0 0 0,13-3 0 0 0,0-1 0 0 0,-1 0 0 0 0,1 0 0 0 0,-1 1 0 0 0,1-1 0 0 0,-1 0 0 0 0,0 0 0 0 0,1 0 0 0 0,-1 0 0 0 0,1 0 0 0 0,-1 0 0 0 0,1 0 0 0 0,-1 0 0 0 0,1 0 0 0 0,-1 0 0 0 0,1 0 0 0 0,-1 0 0 0 0,1 0 0 0 0,-1-1 0 0 0,0 1 0 0 0,0-1 0 0 0,-1 1 0 0 0,1 0 0 0 0,0-1 0 0 0,0 1 0 0 0,-1 0 0 0 0,1 0 0 0 0,0 0 0 0 0,0 0 0 0 0,-1 0 0 0 0,1 0 0 0 0,0 0 0 0 0,0 0 0 0 0,-1 1 0 0 0,1-1 0 0 0,0 0 0 0 0,-2 2 0 0 0,-12 0 0 0 0,13-2 0 0 0,1 0 0 0 0,-1 0 0 0 0,1 0 0 0 0,-1 1 0 0 0,1-1 0 0 0,-1 0 0 0 0,1 1 0 0 0,0-1 0 0 0,-1 1 0 0 0,1-1 0 0 0,0 1 0 0 0,-3 1 0 0 0,2 0 0 0 0,-6 0 0 0 0,0 0 0 0 0,-5 1 0 0 0,1 2 0 0 0,10-2 0 0 0,1 0 0 0 0,-18 10 0 0 0,9-9 0 0 0,-9 2 0 0 0,15-6 0 0 0,3 0 0 0 0,0 0 0 0 0,0 1 0 0 0,-1-1 0 0 0,1 0 0 0 0,0 1 0 0 0,0-1 0 0 0,0 1 0 0 0,0-1 0 0 0,0 1 0 0 0,0-1 0 0 0,0 1 0 0 0,0-1 0 0 0,0 1 0 0 0,0 0 0 0 0,-1 1 0 0 0,-14 7 0 0 0,6-6-10 0 0,9-3 6 0 0,0 1 1 0 0,0-1-1 0 0,-1 0 1 0 0,1 1-1 0 0,0-1 1 0 0,0 1-1 0 0,0-1 1 0 0,0 1-1 0 0,0 0 0 0 0,-1-1 1 0 0,1 1-1 0 0,0 0 1 0 0,-1 2-1 0 0,2-3 5 0 0,0 0-1 0 0,0 1 1 0 0,-1-1 0 0 0,1 1-1 0 0,0-1 1 0 0,0 1 0 0 0,0-1-1 0 0,-1 0 1 0 0,1 1-1 0 0,0-1 1 0 0,-1 1 0 0 0,1-1-1 0 0,0 0 1 0 0,-1 1 0 0 0,1-1-1 0 0,0 0 1 0 0,-1 0 0 0 0,1 1-1 0 0,0-1 1 0 0,-1 0-1 0 0,1 0 1 0 0,-1 1 0 0 0,1-1-1 0 0,-1 0 1 0 0,1 0 0 0 0,-1 0-1 0 0,1 0 1 0 0,0 0 0 0 0,-1 0-1 0 0,1 0 1 0 0,-1 0-1 0 0,0 0 1 0 0,0 0 1 0 0,0 0 0 0 0,0 0 0 0 0,0 0 0 0 0,-1 1 0 0 0,1-1 1 0 0,0 0-1 0 0,0 0 0 0 0,0 1 0 0 0,0-1 0 0 0,0 0 0 0 0,0 1 0 0 0,0 0 0 0 0,0-1 0 0 0,-1 1 0 0 0,-5 4-2 0 0,4-3 0 0 0,-1 1 0 0 0,1-1 0 0 0,1 1 0 0 0,-1-1 0 0 0,0 1 0 0 0,-3 5 0 0 0,5-7 0 0 0,-7 13 0 0 0,4-9 0 0 0,-10 1 0 0 0,-2 0 0 0 0,15-6 0 0 0,1 0 0 0 0,-1 0 0 0 0,1 0 0 0 0,0 0 0 0 0,-1 0 0 0 0,1 0 0 0 0,-1 0 0 0 0,1 1 0 0 0,-1-1 0 0 0,1 0 0 0 0,0 0 0 0 0,-1 0 0 0 0,1 1 0 0 0,0-1 0 0 0,-1 0 0 0 0,1 0 0 0 0,-1 1 0 0 0,1-1 0 0 0,0 0 0 0 0,0 1 0 0 0,-1-1 0 0 0,1 0 0 0 0,0 1 0 0 0,0-1 0 0 0,-1 1 0 0 0,1-1 0 0 0,0 0 0 0 0,0 1 0 0 0,0-1 0 0 0,-1 1 0 0 0,1 1 0 0 0,-7 3 0 0 0,3 1 0 0 0,-3-1 0 0 0,2 2 0 0 0,-3 0 0 0 0,2-1 0 0 0,-1-2 0 0 0,6-3 0 0 0,0 0 0 0 0,0 0 0 0 0,0 0 0 0 0,0 0 0 0 0,0 0 0 0 0,0 0 0 0 0,0 0 0 0 0,0 0 0 0 0,0 1 0 0 0,-1 1 0 0 0,1-1 0 0 0,0-1 0 0 0,1 1 0 0 0,-1-1 0 0 0,0 0 0 0 0,0 0 0 0 0,0 1 0 0 0,0-1 0 0 0,-1 0 0 0 0,1 0 0 0 0,-2 1 0 0 0,-25 15-53 0 0,27-16 57 0 0,0-1 0 0 0,-1 1 0 0 0,1 0 0 0 0,0-1 0 0 0,-1 1 0 0 0,1 0 0 0 0,0 0 0 0 0,0 0 1 0 0,0 0-1 0 0,0 0 0 0 0,0 1 0 0 0,-1 0 0 0 0,-2 2-15 0 0,-12 9-42 0 0,15-12 53 0 0,0-1 0 0 0,1 0 0 0 0,-1 1 0 0 0,0-1 0 0 0,1 0 0 0 0,-1 1 0 0 0,1-1 0 0 0,-1 0 0 0 0,0 1 0 0 0,1-1 0 0 0,-1 1 0 0 0,1-1 0 0 0,-1 1 0 0 0,1 0 0 0 0,0-1 0 0 0,-1 1 0 0 0,1-1 0 0 0,0 1 0 0 0,-1 0 0 0 0,1 0 0 0 0,-2 2 0 0 0,-4 3 0 0 0,4 1 0 0 0,-7 2 0 0 0,2 2 0 0 0,-6 10 0 0 0,4-7 0 0 0,4-8-7 0 0,-2 3-12 0 0,0 1 0 0 0,-7 12 0 0 0,8-16 19 0 0,1 1 0 0 0,4 1 0 0 0,0-6 0 0 0,0 1 0 0 0,0-1 0 0 0,1 0 0 0 0,-1 1 0 0 0,1-1 0 0 0,-1 0 0 0 0,1 1 0 0 0,0-1 0 0 0,0 0 0 0 0,0 1 0 0 0,0-1 0 0 0,1 1 0 0 0,-1-1 0 0 0,2 4 0 0 0,-1 1 0 0 0,-1-5 0 0 0,5 13 0 0 0,-4-12 0 0 0,9 11 0 0 0,-9-12 0 0 0,0-1 0 0 0,0 1 0 0 0,1-1 0 0 0,-1 1 1 0 0,0-1-1 0 0,1 0 0 0 0,-1 1 0 0 0,1-1 0 0 0,0 0 0 0 0,-1 0 0 0 0,1 0 0 0 0,0 0 0 0 0,2 0 0 0 0,3 2-17 0 0,-1 2-25 0 0,-4-4 32 0 0,-1 0 0 0 0,1 1-1 0 0,0-1 1 0 0,0 0 0 0 0,0 0-1 0 0,0 0 1 0 0,0-1 0 0 0,0 1-1 0 0,0 0 1 0 0,0-1 0 0 0,0 1-1 0 0,4-1 1 0 0,7 3 10 0 0,-12-2 0 0 0,1 0 0 0 0,0-1 0 0 0,-1 1 0 0 0,1-1 0 0 0,0 0 0 0 0,0 1 0 0 0,0-1 0 0 0,-1 0 0 0 0,1 0 0 0 0,0 0 0 0 0,0-1 0 0 0,0 1 0 0 0,-1 0 0 0 0,1-1 0 0 0,2 0 0 0 0,3 0 0 0 0,14 4 0 0 0,-18-3 0 0 0,-2 1 0 0 0,0-1 0 0 0,0 1 0 0 0,0-1 0 0 0,-1 0 0 0 0,1 1 0 0 0,0-1 0 0 0,0 0 0 0 0,0 0 0 0 0,0 0 0 0 0,0 0 0 0 0,0 0 0 0 0,-1 0 0 0 0,1 0 0 0 0,0 0 0 0 0,0 0 0 0 0,1 0 0 0 0,29-2 0 0 0,-11 3-6 0 0,-2-1 80 0 0,-14 1-36 0 0,-3-1-36 0 0,0 0 1 0 0,0 1 0 0 0,1-1-1 0 0,-1 0 1 0 0,0-1-1 0 0,0 1 1 0 0,0 0-1 0 0,1 0 1 0 0,-1 0 0 0 0,0-1-1 0 0,0 1 1 0 0,0 0-1 0 0,0-1 1 0 0,0 0-1 0 0,1 1 1 0 0,-1-1 0 0 0,1 0-1 0 0,-1-1-2 0 0,3-1 0 0 0,10 4 0 0 0,-10 0 0 0 0,-3-1 0 0 0,0 1 0 0 0,0-1 0 0 0,1 1 0 0 0,-1-1 0 0 0,0 0 0 0 0,0 0 0 0 0,0 0 0 0 0,0 0 0 0 0,0 0 0 0 0,1 0 0 0 0,-1 0 0 0 0,0 0 0 0 0,0 0 0 0 0,2-1 0 0 0,13 2 0 0 0,5 3 0 0 0,-16-2 0 0 0,-4-1 0 0 0,1-1 0 0 0,-1 1 0 0 0,1-1 0 0 0,-1 0 0 0 0,1 1 0 0 0,0-1 0 0 0,-1 0 0 0 0,1 0 0 0 0,-1 0 0 0 0,1 0 0 0 0,3-1 0 0 0,3 2-7 0 0,-5-1 2 0 0,-1 0 0 0 0,1 0 0 0 0,-1 0-1 0 0,1-1 1 0 0,-1 1 0 0 0,0 0 0 0 0,1-1-1 0 0,-1 0 1 0 0,0 1 0 0 0,1-1 0 0 0,-1 0 0 0 0,0 0-1 0 0,4-3 1 0 0,5-2-10 0 0,-8 4 21 0 0,-3-1 3 0 0,0 3-4 0 0,1 0 0 0 0,0 0 1 0 0,0-1-1 0 0,-1 1 0 0 0,1 0 0 0 0,0 0 0 0 0,0 0 1 0 0,0 0-1 0 0,-1 0 0 0 0,1 0 0 0 0,0 0 0 0 0,0 0 1 0 0,0 0-1 0 0,0 1 0 0 0,-1-1-3 0 0,35 0 62 0 0,-1-2-64 0 0,6 4 0 0 0,-3 1 0 0 0,6 0 0 0 0,-1-1 0 0 0,-3 1 72 0 0,-38-3-72 0 0,1 0 0 0 0,0 1 0 0 0,-1-1 0 0 0,1 0 0 0 0,0 0 0 0 0,-1 0 0 0 0,1-1 0 0 0,0 1 0 0 0,1-1 0 0 0,15 0 0 0 0,-2 3 26 0 0,-14-2-22 0 0,0 0 0 0 0,0 0 0 0 0,0 0 1 0 0,-1 0-1 0 0,1 0 0 0 0,0 1 1 0 0,0-1-1 0 0,3 2 0 0 0,-5-2-4 0 0,1 0 0 0 0,-1 1 0 0 0,1-1 0 0 0,-1 1 0 0 0,1-1 0 0 0,-1 0 0 0 0,1 0 0 0 0,-1 1 0 0 0,1-1 0 0 0,-1 0 0 0 0,1 0 0 0 0,0 0 0 0 0,-1 0 0 0 0,1 0 0 0 0,-1 0 0 0 0,1 0 0 0 0,0 0 0 0 0,-1 0 0 0 0,1 0 0 0 0,-1 0 0 0 0,1 0 0 0 0,0 0 0 0 0,-1 0 0 0 0,1 0 0 0 0,0-1 0 0 0,2 0 0 0 0,36 7 64 0 0,-19-3-66 0 0,-4 1 8 0 0,29 2 1 0 0,-32-4 62 0 0,-13-1-66 0 0,0-1-1 0 0,1 0 1 0 0,-1 0-1 0 0,1 0 1 0 0,-1 1-1 0 0,1-1 1 0 0,-1 0-1 0 0,0 0 1 0 0,1 0-1 0 0,-1 0 1 0 0,1 0-1 0 0,-1 0 1 0 0,1 0-1 0 0,-1 0 1 0 0,1 0-1 0 0,-1 0 1 0 0,1 0-1 0 0,-1 0 1 0 0,1 0-1 0 0,-1 0 1 0 0,0-1-1 0 0,1 1 1 0 0,-1 0-1 0 0,1 0 1 0 0,-1 0-1 0 0,1-1 1 0 0,-1 1 0 0 0,0 0-1 0 0,1 0 1 0 0,-1-1-1 0 0,0 1 1 0 0,1 0-1 0 0,-1-1 1 0 0,1 0-1 0 0,1 1 62 0 0,16 4-48 0 0,-1-3-5 0 0,-14-1 31 0 0,11-3-30 0 0,-14 3-12 0 0,1 0 0 0 0,-1-1 0 0 0,1 1 0 0 0,0 0 0 0 0,-1 0 0 0 0,1 0 0 0 0,0 0 0 0 0,-1 0 0 0 0,1 0 0 0 0,0 0 0 0 0,-1 0 0 0 0,1 0 0 0 0,0 1 0 0 0,-1-1 0 0 0,1 0 0 0 0,0 0 0 0 0,0 1 0 0 0,15 3-1 0 0,22 7 1 0 0,-3-2 0 0 0,-12-9 0 0 0,1 5 0 0 0,-18-4 0 0 0,21 0 0 0 0,-19-2 0 0 0,-6 1 0 0 0,1 0 0 0 0,-1 0 0 0 0,1 0 0 0 0,-1 0 0 0 0,0 1 0 0 0,1-1 0 0 0,-1 1 0 0 0,5 1 0 0 0,12 3 0 0 0,11 2 0 0 0,-28-7 0 0 0,0 1 0 0 0,-1-1 0 0 0,1 0 0 0 0,0 0 0 0 0,0 0 0 0 0,-1 0 0 0 0,1 0 0 0 0,0-1 0 0 0,-1 1 0 0 0,1 0 0 0 0,1-1 0 0 0,6-1 0 0 0,-6 2 0 0 0,0 0 0 0 0,-1 0 0 0 0,1 0 0 0 0,-1 0 0 0 0,1 0 0 0 0,-1-1 0 0 0,1 1 0 0 0,-1-1 0 0 0,1 0 0 0 0,2-1 0 0 0,-2 1 0 0 0,-3 1 0 0 0,16 1 0 0 0,18 1 0 0 0,-15-1 0 0 0,3 0 0 0 0,-20-1 0 0 0,1 1 0 0 0,-1-1 0 0 0,1 0 0 0 0,-1 0 0 0 0,0-1 0 0 0,1 1 0 0 0,-1 0 0 0 0,1-1 0 0 0,-1 1 0 0 0,0-1 0 0 0,0 0 0 0 0,1 0 0 0 0,-1 0 0 0 0,3-2 0 0 0,-3 2 0 0 0,0 0 0 0 0,0 0 0 0 0,0 0 0 0 0,1 0 0 0 0,-1 1 0 0 0,0-1 0 0 0,1 1 0 0 0,-1-1 0 0 0,0 1 0 0 0,1 0 0 0 0,3 0 0 0 0,-5 0 0 0 0,7 1 0 0 0,-1 0 0 0 0,1 0 0 0 0,12-1 0 0 0,-4 3 0 0 0,-14-2 0 0 0,0 0 0 0 0,-1-1 0 0 0,1 0 0 0 0,0 1 0 0 0,0-1 0 0 0,-1 0 0 0 0,1 0 0 0 0,3 0 0 0 0,31 4 0 0 0,-32-3 0 0 0,13-1 0 0 0,2 1 0 0 0,12-4 0 0 0,-15 5 0 0 0,-12-2 0 0 0,10-3 0 0 0,29-1 0 0 0,-34 5 0 0 0,-6-1 0 0 0,-1 0 0 0 0,0 1 0 0 0,1-1 0 0 0,-1 0 0 0 0,1-1 0 0 0,-1 1 0 0 0,0 0 0 0 0,1-1 0 0 0,2 0 0 0 0,-3 0 0 0 0,0 0 0 0 0,0 1 0 0 0,0-1 0 0 0,0 0 0 0 0,0 1 0 0 0,0 0 0 0 0,0 0 0 0 0,0-1 0 0 0,0 1 0 0 0,0 0 0 0 0,3 1 0 0 0,22 3 0 0 0,-18-4 0 0 0,-6 1 0 0 0,0-1 0 0 0,0 0 0 0 0,0 0 0 0 0,0 0 0 0 0,0 0 0 0 0,0 0 0 0 0,0 0 0 0 0,0-1 0 0 0,0 0 0 0 0,0 0 0 0 0,0 1 0 0 0,4-4 0 0 0,-6 4 0 0 0,1-1 0 0 0,-1 1 0 0 0,1-1 0 0 0,-1 1 0 0 0,1 0 0 0 0,0 0 0 0 0,-1-1 0 0 0,1 1 0 0 0,-1 0 0 0 0,1 0 0 0 0,-1 1 0 0 0,1-1 0 0 0,2 1 0 0 0,-3-1 0 0 0,1 0 0 0 0,0 0 0 0 0,0 1 0 0 0,-1-1 0 0 0,1 0 0 0 0,0 0 0 0 0,0 0 0 0 0,-1-1 0 0 0,1 1 0 0 0,0 0 0 0 0,3-2 0 0 0,-4 2 0 0 0,1-1 0 0 0,0 1 0 0 0,0-1 0 0 0,0 1 0 0 0,0 0 0 0 0,0 0 0 0 0,1 0 0 0 0,-1 0 0 0 0,2 0 0 0 0,14 0 0 0 0,0 0 0 0 0,-15 0 0 0 0,-1 0 0 0 0,1 0 0 0 0,-1 0 0 0 0,0 0 0 0 0,1 0 0 0 0,-1 0 0 0 0,0-1 0 0 0,4 0 0 0 0,34-13 11 0 0,-23 10 19 0 0,-15 4-28 0 0,0-1 0 0 0,0 1 0 0 0,0 0 0 0 0,-1-1 0 0 0,1 1-1 0 0,0-1 1 0 0,-1 0 0 0 0,1 0 0 0 0,0 1 0 0 0,-1-1 0 0 0,3-2 0 0 0,-1 1 26 0 0,0 0-1 0 0,0 1 0 0 0,1-1 1 0 0,-1 1-1 0 0,1-1 1 0 0,-1 1-1 0 0,1 0 1 0 0,-1 0-1 0 0,1 0 0 0 0,0 1 1 0 0,0-1-1 0 0,-1 1 1 0 0,6 0-1 0 0,-7 0-47 0 0,-1 0 1 0 0,1 0-1 0 0,-1 0 1 0 0,1 0-1 0 0,-1 0 0 0 0,0-1 1 0 0,1 1-1 0 0,-1 0 0 0 0,1-1 1 0 0,-1 1-1 0 0,2-2 1 0 0,0 1 8 0 0,0 0 1 0 0,0 0 0 0 0,0 0 0 0 0,1 0 0 0 0,-1 0 0 0 0,0 1 0 0 0,0-1 0 0 0,1 1 0 0 0,3 0 0 0 0,12-1 10 0 0,6 3 0 0 0,-9-1 0 0 0,-12-2 0 0 0,-1-1 0 0 0,-1 2 0 0 0,0 0 0 0 0,1 0 0 0 0,-1-1 0 0 0,1 1 0 0 0,-1-1 0 0 0,0 0 0 0 0,1 1 0 0 0,-1-1 0 0 0,0 0 0 0 0,0 0 0 0 0,4-2 0 0 0,-5 2 0 0 0,0 1 0 0 0,0-1 0 0 0,0 1 0 0 0,0-1 0 0 0,0 1 0 0 0,0 0 0 0 0,0 0 0 0 0,0-1 0 0 0,0 1 0 0 0,0 0 0 0 0,1 0 0 0 0,0 0 0 0 0,-1 0 0 0 0,0 0 0 0 0,0 0 0 0 0,0 0 0 0 0,0 0 0 0 0,0 0 0 0 0,0 0 0 0 0,-1 0 0 0 0,1 0 0 0 0,0-1 0 0 0,0 1 0 0 0,0 0 0 0 0,0-1 0 0 0,1 0 0 0 0,3-3 0 0 0,0 2 0 0 0,13 1 0 0 0,17-5 0 0 0,-26 6 0 0 0,-6 0 0 0 0,0 0 0 0 0,0 0 0 0 0,0 0 0 0 0,-1-1 0 0 0,1 1 0 0 0,0-1 0 0 0,4-1 0 0 0,14-1 0 0 0,-10 1 0 0 0,-9 2 0 0 0,0 0 0 0 0,0-1 0 0 0,-1 1 0 0 0,1 0 0 0 0,0-1 0 0 0,0 0 0 0 0,0 1 0 0 0,0-1 0 0 0,2-1 0 0 0,-3 1 12 0 0,1 0 0 0 0,-1 1 0 0 0,1-1 0 0 0,-1 0 0 0 0,1 1-1 0 0,0-1 1 0 0,-1 1 0 0 0,1 0 0 0 0,0-1 0 0 0,-1 1 0 0 0,1 0 0 0 0,0 0 0 0 0,0 0 0 0 0,-1 1 0 0 0,1-1-1 0 0,0 0 1 0 0,3 1 0 0 0,2 1 35 0 0,35-4-34 0 0,-2-1-15 0 0,53-1 2 0 0,-70 0-2 0 0,-17 3 4 0 0,1-1-1 0 0,-1 1 1 0 0,1 1 0 0 0,-1-1-1 0 0,1 1 1 0 0,0 1-1 0 0,9 1 1 0 0,-15-2 0 0 0,-1 0 0 0 0,0 0 0 0 0,1 0 1 0 0,-1 0-1 0 0,0 0 0 0 0,1 0 0 0 0,-1 0 1 0 0,0 0-1 0 0,1 0 0 0 0,-1 0 0 0 0,0 0 0 0 0,1 0 1 0 0,-1 0-1 0 0,0 0 0 0 0,1-1 0 0 0,-1 1 1 0 0,0 0-1 0 0,1 0 0 0 0,-1 0 0 0 0,0 0 0 0 0,0-1 1 0 0,1 1-1 0 0,-1 0 0 0 0,0 0 0 0 0,1-1 1 0 0,-1 1-4 0 0,1-1 1 0 0,0 1 0 0 0,0-1 0 0 0,0 1 0 0 0,-1-1-1 0 0,1 1 1 0 0,0 0 0 0 0,0-1 0 0 0,0 1 0 0 0,0 0-1 0 0,0 0 1 0 0,0-1 0 0 0,-1 1 0 0 0,1 0 0 0 0,0 0-1 0 0,0 0 1 0 0,0 0 0 0 0,0 0 0 0 0,0 0 0 0 0,0 1-1 0 0,1-1 1 0 0,3 1 0 0 0,17-2 0 0 0,-8 1 0 0 0,-12 0 0 0 0,0 0 0 0 0,0 0 0 0 0,1 0 0 0 0,-1-1 0 0 0,0 1 0 0 0,0 0 0 0 0,0-1 0 0 0,0 0 0 0 0,0 1 0 0 0,0-1 0 0 0,4-2 0 0 0,-2 2 0 0 0,0 0 0 0 0,0 1 0 0 0,0-1 0 0 0,0 1 0 0 0,1-1 0 0 0,-1 1 0 0 0,0 1 0 0 0,8 0 0 0 0,6 5 0 0 0,-17-5 0 0 0,1 0 0 0 0,0-1 0 0 0,-1 1 0 0 0,1 0 0 0 0,0-1 0 0 0,0 1 0 0 0,-1-1 0 0 0,1 0 0 0 0,0 0 0 0 0,0 0 0 0 0,2 0 0 0 0,1 0 0 0 0,-3-1 0 0 0,-1 1 0 0 0,1 0 0 0 0,0 0 0 0 0,0 1 0 0 0,0-1 0 0 0,0 0 0 0 0,0 0 0 0 0,0 1 0 0 0,0 0 0 0 0,0-1 0 0 0,-1 1 0 0 0,3 1 0 0 0,-3-2 0 0 0,11 2 0 0 0,6-3 0 0 0,14 1 0 0 0,-29 0 0 0 0,9 0 0 0 0,6 2 0 0 0,-11-1 0 0 0,-4-1 0 0 0,0 0 0 0 0,0 0 0 0 0,0 0 0 0 0,0 0 0 0 0,-1-1 0 0 0,7-1 0 0 0,44-4 64 0 0,-28 5-11 0 0,-22 1-48 0 0,1-1-4 0 0,0 1-1 0 0,0 0 1 0 0,0-1 0 0 0,0 0 0 0 0,0 0 0 0 0,5-1 0 0 0,-9 1-1 0 0,1 1 0 0 0,-1 0 0 0 0,1-1 0 0 0,-1 1 0 0 0,1 0 0 0 0,-1 0 0 0 0,1 0 0 0 0,-1 0 0 0 0,1 0 0 0 0,0 0 0 0 0,-1-1 0 0 0,1 1 0 0 0,-1 0 0 0 0,1 1 0 0 0,0-1 0 0 0,-1 0 0 0 0,1 0 0 0 0,17 2 0 0 0,-11 0 0 0 0,-4-2 0 0 0,-1 1 0 0 0,0-1 0 0 0,0 1 0 0 0,0-1 0 0 0,1 0 0 0 0,-1 0 0 0 0,0 0 0 0 0,0-1 0 0 0,0 1 0 0 0,4-1 0 0 0,25-5 0 0 0,-21 4 0 0 0,0 0 0 0 0,0 0 0 0 0,0 2 0 0 0,17-1 0 0 0,4 1 0 0 0,44 4 0 0 0,-72-4 0 0 0,-1 0 0 0 0,-1 1 0 0 0,1-1 0 0 0,-1 0 0 0 0,1 0 0 0 0,0 0 0 0 0,-1-1 0 0 0,1 1 0 0 0,-1 0 0 0 0,3-1 0 0 0,2-2 0 0 0,-6 3 0 0 0,0 0 0 0 0,0 0 0 0 0,1-1 0 0 0,-1 1 0 0 0,0 0 0 0 0,0 0 0 0 0,0 0 0 0 0,1 0 0 0 0,-1-1 0 0 0,0 1 0 0 0,0 0 0 0 0,1 0 0 0 0,-1 0 0 0 0,0 0 0 0 0,0 0 0 0 0,1 0 0 0 0,-1 0 0 0 0,0 0 0 0 0,0 0 0 0 0,1 0 0 0 0,-1 0 0 0 0,0 0 0 0 0,1 0 0 0 0,-1 0 0 0 0,0 0 0 0 0,0 0 0 0 0,1 0 0 0 0,15 4 0 0 0,36 2 0 0 0,-48-5 0 0 0,0 0 0 0 0,0 0 0 0 0,0-1 0 0 0,1 0 0 0 0,-1 0 0 0 0,0 0 0 0 0,0 0 0 0 0,7-1 0 0 0,10-1 0 0 0,-9 2-1 0 0,-10 0 9 0 0,0 0-1 0 0,0 0 1 0 0,0 0-1 0 0,0 0 1 0 0,0 1-1 0 0,0-1 1 0 0,0 0-1 0 0,3 2 1 0 0,-3-1 0 0 0,-1-1 0 0 0,1 1 0 0 0,-1-1-1 0 0,1 1 1 0 0,-1-1 0 0 0,1 0 0 0 0,-1 1 0 0 0,1-1 0 0 0,0 0 0 0 0,-1 0 0 0 0,3 0 0 0 0,11-1 6 0 0,-10 1-12 0 0,23-4-20 0 0,6-1-46 0 0,-33 5 139 0 0,13-8-6 0 0,1 4-69 0 0,-4 1 0 0 0,-5 1 0 0 0,3 1 0 0 0,6 5 0 0 0,-3-3-17 0 0,1 0 0 0 0,0 0 1 0 0,0-1-1 0 0,13-2 0 0 0,-19 1 75 0 0,15-3 16 0 0,-19 2-74 0 0,-2 2 0 0 0,-1-1 0 0 0,1 1 0 0 0,-1-1 0 0 0,1 1 0 0 0,0 0 0 0 0,-1-1 0 0 0,1 1 0 0 0,0 0 0 0 0,0 0 0 0 0,-1-1 0 0 0,1 1 0 0 0,0 0 0 0 0,0 0 0 0 0,-1 0 0 0 0,1 0 0 0 0,0 0 0 0 0,0 0 0 0 0,-1 0 0 0 0,3 0 0 0 0,0 0 0 0 0,9-1 0 0 0,1 0 0 0 0,0 1 0 0 0,14 2 0 0 0,-18 0 0 0 0,-2-1 0 0 0,6-4 0 0 0,11 1 0 0 0,-21 1 0 0 0,-3 1 0 0 0,1 0 0 0 0,0-1 0 0 0,-1 1 0 0 0,1 0 0 0 0,0 0 0 0 0,-1 0 0 0 0,1 0 0 0 0,0 0 0 0 0,0 0 0 0 0,-1 0 0 0 0,1 0 0 0 0,0 0 0 0 0,-1 0 0 0 0,1 0 0 0 0,0 0 0 0 0,0 0 0 0 0,-1 0 0 0 0,1 1 0 0 0,1 0 0 0 0,36 8 0 0 0,-37-8 0 0 0,0-1 0 0 0,0 1 0 0 0,0-1 0 0 0,0 1 0 0 0,1-1 0 0 0,-1 1 0 0 0,0-1 0 0 0,0 0 0 0 0,0 0 0 0 0,1 1 0 0 0,-1-1 0 0 0,0 0 0 0 0,0 0 0 0 0,0 0 0 0 0,1 0 0 0 0,-1 0 0 0 0,2-1 0 0 0,3 0 0 0 0,-3 1-15 0 0,-1 1 1 0 0,1-1-1 0 0,-1 0 0 0 0,1-1 1 0 0,0 1-1 0 0,-1 0 0 0 0,1-1 1 0 0,-1 1-1 0 0,1-1 0 0 0,0 0 0 0 0,2-1 1 0 0,-4 1 2 0 0,1 1 0 0 0,-1-1 0 0 0,0 1 0 0 0,1-1 0 0 0,-1 1 0 0 0,0 0 0 0 0,1 0 0 0 0,-1-1 0 0 0,1 1 0 0 0,-1 0 0 0 0,3 1 0 0 0,33-2 324 0 0,-15 7-312 0 0,-20-5 0 0 0,14 0 0 0 0,-12-1 0 0 0,1 0 0 0 0,-1 0 0 0 0,1-1 0 0 0,-1 1 0 0 0,1-1 0 0 0,-1 0 0 0 0,7-3 0 0 0,-9 3 0 0 0,16-1 0 0 0,1 3 0 0 0,-7-1 0 0 0,1-1 0 0 0,-1 0 0 0 0,18-5 0 0 0,-3 3 0 0 0,-23 2 0 0 0,15 2 0 0 0,-7 3 0 0 0,-10-3 0 0 0,1 0 0 0 0,0 0 0 0 0,0-1 0 0 0,0 1 0 0 0,0 0 0 0 0,-1-1 0 0 0,6 0 0 0 0,24 4 0 0 0,-26-4 0 0 0,0 0 0 0 0,0 0 0 0 0,0 0 0 0 0,0-1 0 0 0,0 0 0 0 0,0 0 0 0 0,0 0 0 0 0,10-5 0 0 0,10 2 144 0 0,-25 3-147 0 0,1 1 0 0 0,-1-1-1 0 0,1 1 1 0 0,0 0 0 0 0,-1-1 0 0 0,1 1-1 0 0,0 0 1 0 0,-1 0 0 0 0,1 0 0 0 0,2 1-1 0 0,29-1-48 0 0,-6-4 52 0 0,19 3 67 0 0,-44 3-61 0 0,1 0 2 0 0,12-3-24 0 0,20-5-57 0 0,-34 6 73 0 0,0 0 0 0 0,1 0 0 0 0,-1 0 0 0 0,0 0 0 0 0,0 0 0 0 0,1 0 0 0 0,-1 0 0 0 0,0-1 0 0 0,0 1 0 0 0,1 0 0 0 0,-1-1 0 0 0,0 1 0 0 0,0-1 0 0 0,2 0 0 0 0,3-1 0 0 0,2 2 0 0 0,18-5 0 0 0,-2 1 0 0 0,24 1 0 0 0,-42 3 0 0 0,-1 0 0 0 0,0 0 0 0 0,1-1 0 0 0,-1 0 0 0 0,0 0 0 0 0,10-3 0 0 0,-12 3 0 0 0,6-4 0 0 0,-8 4 0 0 0,1 0 0 0 0,-1 1 0 0 0,1-1 0 0 0,-1 0 0 0 0,1 1 0 0 0,-1-1 0 0 0,1 0 0 0 0,-1 1 0 0 0,1 0 0 0 0,-1-1 0 0 0,1 1 0 0 0,0 0 0 0 0,-1 0 0 0 0,3 0 0 0 0,26-4 0 0 0,-9 2 0 0 0,0 1 0 0 0,-2-4 0 0 0,-10 5 0 0 0,-7 1 0 0 0,0-1 0 0 0,0 1 0 0 0,0-1 0 0 0,0 0 0 0 0,0 0 0 0 0,0 0 0 0 0,0 0 0 0 0,0 0 0 0 0,3-1 0 0 0,14 0 0 0 0,-5 2 1 0 0,-10-1-8 0 0,1 0 0 0 0,-1 0 0 0 0,1 0 0 0 0,-1-1 0 0 0,1 1 0 0 0,-1-1 0 0 0,1 0 0 0 0,-1 0 0 0 0,1-1 0 0 0,4-1 0 0 0,-7 1-36 0 0,-1 1 33 0 0,0 1 0 0 0,-1-1-1 0 0,1 1 1 0 0,0-1 0 0 0,0 1 0 0 0,0-1-1 0 0,-1 1 1 0 0,1 0 0 0 0,0-1 0 0 0,0 1-1 0 0,0 0 1 0 0,0 0 0 0 0,0 0 0 0 0,0 0-1 0 0,0 0 1 0 0,0 0 0 0 0,25-6-9 0 0,11 2 250 0 0,-13 1-134 0 0,-1-1-50 0 0,-8 0-30 0 0,-6 0-17 0 0,19-5 0 0 0,-23 8 0 0 0,0 0 0 0 0,0 0 0 0 0,0 0 0 0 0,0 0 0 0 0,-1-1 0 0 0,8-3 0 0 0,13-11 0 0 0,-23 13 0 0 0,13-3 0 0 0,-1 0 3 0 0,-12 5-5 0 0,0-1-1 0 0,1 1 1 0 0,-1 0 0 0 0,1 1-1 0 0,-1-1 1 0 0,5 0 0 0 0,-4 0-21 0 0,0 0 0 0 0,0-1 0 0 0,0 1 1 0 0,0 0-1 0 0,-1-1 0 0 0,1 0 0 0 0,0 1 1 0 0,-1-1-1 0 0,0 0 0 0 0,1 0 0 0 0,3-5 0 0 0,12-8-267 0 0,-12 10 39 0 0,1 0 1 0 0,-1-1-1 0 0,-1 0 1 0 0,1 0 0 0 0,9-13-1 0 0,-9 11-142 0 0,0 0 0 0 0,0 1 0 0 0,1 0 0 0 0,8-7 0 0 0,-8 9-391 0 0,0 0 0 0 0,-1 0 0 0 0,0-1 0 0 0,1 0 0 0 0,-2-1 0 0 0,1 1 0 0 0,-1-1 0 0 0,0 0 0 0 0,0 0 0 0 0,4-10 0 0 0,22-47-11080 0 0,-15 35 10461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24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617 474 5327 0 0,'0'0'832'0'0,"1"2"-728"0"0,4 3 67 0 0,-3-4 234 0 0,8 4 1018 0 0,0 5 2798 0 0,12 1-3213 0 0,-18-9-916 0 0,-2-1 156 0 0,0 0-177 0 0,0 0-1 0 0,0 0 1 0 0,-1 0-1 0 0,1 0 1 0 0,0 0-1 0 0,0 0 1 0 0,-1 1 0 0 0,3 1-1 0 0,-1-1-33 0 0,3 4 33 0 0,-4-5 15 0 0,1 4-24 0 0,10 3 86 0 0,-13-7-145 0 0,5 3 113 0 0,0 0 1 0 0,0 1 0 0 0,0 0 0 0 0,7 10 0 0 0,-1 6 60 0 0,-10-19-148 0 0,0 0-1 0 0,0 0 1 0 0,0 0 0 0 0,-1 0-1 0 0,1 0 1 0 0,0 0-1 0 0,-1 1 1 0 0,1-1-1 0 0,-1 0 1 0 0,0 0 0 0 0,0 1-1 0 0,0-1 1 0 0,0 0-1 0 0,-1 3 1 0 0,1 11 134 0 0,4 1-87 0 0,-2-14-63 0 0,-1 13 29 0 0,-2-7-30 0 0,0-8 45 0 0,1 1 21 0 0,-2 7-3 0 0,1-7-60 0 0,1 0-1 0 0,-1 0 1 0 0,1 0 0 0 0,0 0 0 0 0,-1 0 0 0 0,1 0-1 0 0,0 1 1 0 0,0-1 0 0 0,1 0 0 0 0,-1 3 0 0 0,1-4-24 0 0,-1-1 0 0 0,0 1 1 0 0,0 0-1 0 0,0-1 0 0 0,0 1 1 0 0,0 0-1 0 0,0-1 1 0 0,0 1-1 0 0,0 0 0 0 0,0-1 1 0 0,0 1-1 0 0,-1 0 0 0 0,1-1 1 0 0,0 2-1 0 0,-1 8-36 0 0,5-2 54 0 0,-3-7 81 0 0,-1 1 2 0 0,0 7-1 0 0,-2 6 141 0 0,0 2-76 0 0,-1-9-122 0 0,-2 12-13 0 0,-1 6 55 0 0,4-18 65 0 0,2-8-135 0 0,0 0 0 0 0,0 1-1 0 0,0-1 1 0 0,0 0 0 0 0,0 0-1 0 0,0 1 1 0 0,0-1-1 0 0,0 0 1 0 0,0 0 0 0 0,0 1-1 0 0,0-1 1 0 0,0 0 0 0 0,0 0-1 0 0,0 1 1 0 0,-1-1 0 0 0,1 0-1 0 0,0 0 1 0 0,0 0-1 0 0,0 1 1 0 0,0-1 0 0 0,0 0-1 0 0,-1 0 1 0 0,1 0 0 0 0,0 1-1 0 0,0-1 1 0 0,0 0-1 0 0,-1 0 1 0 0,1 0 0 0 0,0 0-1 0 0,0 0 1 0 0,-1 0 0 0 0,1 1-1 0 0,-2 1 63 0 0,0 6-54 0 0,2-8-13 0 0,-1 1 0 0 0,1 0 0 0 0,0-1 0 0 0,0 1 0 0 0,-1 0 0 0 0,1-1 0 0 0,0 1 0 0 0,-1 0 0 0 0,1-1 0 0 0,-1 1 0 0 0,1-1 0 0 0,-1 1 0 0 0,1 0 0 0 0,-1-1 0 0 0,0 0 0 0 0,1 1 0 0 0,-1-1 0 0 0,1 1 0 0 0,-2-1 0 0 0,0 2 0 0 0,2-2 3 0 0,-1 1 0 0 0,0-1-1 0 0,1 1 1 0 0,-1-1 0 0 0,1 1-1 0 0,-1-1 1 0 0,0 0 0 0 0,1 1-1 0 0,-1-1 1 0 0,0 0 0 0 0,0 1-1 0 0,1-1 1 0 0,-1 0 0 0 0,0 0-1 0 0,0 0 1 0 0,0 0 0 0 0,-12 5 207 0 0,4-2-121 0 0,8-3-78 0 0,0 0-1 0 0,0 0 1 0 0,0 0 0 0 0,0 1 0 0 0,0-1 0 0 0,0 0-1 0 0,0 0 1 0 0,0 1 0 0 0,0-1 0 0 0,1 1-1 0 0,-1-1 1 0 0,0 1 0 0 0,0-1 0 0 0,0 1 0 0 0,1-1-1 0 0,-2 2 1 0 0,-24 17 283 0 0,19-15-170 0 0,-1-1 0 0 0,1 0 0 0 0,-1 0 0 0 0,0-1 0 0 0,-8 1 0 0 0,-1 9 70 0 0,-17 6-39 0 0,25-11 33 0 0,8-6-173 0 0,-1 0 1 0 0,1 0-1 0 0,-1 0 0 0 0,1 0 1 0 0,-1 0-1 0 0,1-1 1 0 0,-1 1-1 0 0,1 0 1 0 0,-1-1-1 0 0,0 1 0 0 0,1-1 1 0 0,-1 0-1 0 0,0 0 1 0 0,1 1-1 0 0,-4-1 1 0 0,-17 0 104 0 0,14 0-17 0 0,0 0 1 0 0,-15 2-1 0 0,12 1-66 0 0,9-1-23 0 0,0 0 1 0 0,-3-1 23 0 0,1 0 0 0 0,0-1 0 0 0,-1 1 0 0 0,1-1 0 0 0,-6-1 0 0 0,-47 3 142 0 0,49-1-97 0 0,6 0-56 0 0,0-1-1 0 0,0 0 1 0 0,0 0-1 0 0,0 1 1 0 0,0-1 0 0 0,0-1-1 0 0,1 1 1 0 0,-1 0-1 0 0,-3-1 1 0 0,-26-6 110 0 0,22 5-125 0 0,-2-1-12 0 0,-1 4 0 0 0,2-1 16 0 0,7 0 63 0 0,-8-4 90 0 0,6 1-91 0 0,1-1-34 0 0,4 4-43 0 0,0-1 0 0 0,0 1 0 0 0,0 0 0 0 0,-1-1 0 0 0,1 1 0 0 0,0 0 0 0 0,0 0 0 0 0,-1-1 0 0 0,1 1 0 0 0,0 0 0 0 0,0 0 0 0 0,-1-1 0 0 0,1 1 0 0 0,0 0 0 0 0,-1 0-1 0 0,1 0 1 0 0,0 0 0 0 0,-1 0 0 0 0,1-1 0 0 0,0 1 0 0 0,-1 0 0 0 0,1 0 0 0 0,-5 0-3 0 0,-12-6 15 0 0,16 5 30 0 0,0-2-22 0 0,0 2-8 0 0,1 0 1 0 0,-1 0 0 0 0,1 0-1 0 0,-1 0 1 0 0,1 0-1 0 0,-1 0 1 0 0,0 0-1 0 0,1 1 1 0 0,-1-1 0 0 0,0 0-1 0 0,0 0 1 0 0,1 1-1 0 0,-1-1 1 0 0,0 1-1 0 0,0-1 1 0 0,-1 0 0 0 0,1 0 0 0 0,-6-9 103 0 0,-14-19-42 0 0,-19-24-11 0 0,32 40-9 0 0,-4-3 130 0 0,10 13-169 0 0,0-1 0 0 0,0 0 0 0 0,1 1 0 0 0,-3-8 0 0 0,4 8-16 0 0,-8-10 0 0 0,-1-2 16 0 0,0 0 0 0 0,1 0 0 0 0,-11-29 0 0 0,11-19 80 0 0,7 56-21 0 0,-5-11-6 0 0,6 17-69 0 0,-1 0 0 0 0,1 0 0 0 0,-1 0 0 0 0,1 0 0 0 0,0 0 0 0 0,0 0 0 0 0,0 0 0 0 0,0-1 0 0 0,0 1 0 0 0,0 0 0 0 0,0 0 0 0 0,0 0 0 0 0,0-1 0 0 0,0 1 0 0 0,0 0 0 0 0,0-1 0 0 0,1 1 0 0 0,-1 0 0 0 0,-1 0 0 0 0,1 0 0 0 0,0 0 0 0 0,0 0 0 0 0,0-1 0 0 0,-1 1 0 0 0,1 0 0 0 0,0 0 0 0 0,-1-1 0 0 0,-2-10 0 0 0,2-1 0 0 0,0 10 0 0 0,-1-11 0 0 0,2 14 0 0 0,0-1 0 0 0,0 1 0 0 0,0-1 0 0 0,-1 1 0 0 0,1-1 0 0 0,0 1 0 0 0,0-1 0 0 0,0 1 0 0 0,0-1 0 0 0,0 1 0 0 0,0-1 0 0 0,1 1 0 0 0,-1-1 0 0 0,0 1 0 0 0,0 0 0 0 0,0-1 0 0 0,0 1 0 0 0,0-1 0 0 0,1 1 0 0 0,-1-1 0 0 0,0 1 0 0 0,1-1 0 0 0,-1 1 0 0 0,0 0 0 0 0,0-1 0 0 0,1 0 0 0 0,1 0 0 0 0,-2-12 0 0 0,-1 10 0 0 0,1-1 0 0 0,-1 1 0 0 0,1 0 0 0 0,0 0 0 0 0,0-1 0 0 0,0 1 0 0 0,0 0 0 0 0,2-6 0 0 0,0 4 0 0 0,-2 3 0 0 0,1 1 0 0 0,-1 0 0 0 0,1-1 0 0 0,-1 1 0 0 0,0 0 0 0 0,0-1 0 0 0,1 1 0 0 0,-1 0 0 0 0,0-1 0 0 0,0 1 0 0 0,0-1 0 0 0,0 1 0 0 0,-1 0 0 0 0,1-1 0 0 0,-1-1 0 0 0,1-1 0 0 0,0-1 0 0 0,0 0 0 0 0,1-8 0 0 0,0 11-13 0 0,0 1 1 0 0,-1 0-1 0 0,1-1 0 0 0,-1 1 0 0 0,1-1 0 0 0,-1 1 0 0 0,0-1 1 0 0,1 1-1 0 0,-1-1 0 0 0,0 1 0 0 0,0-1 0 0 0,0-3 0 0 0,0 4 12 0 0,0 0 0 0 0,0 0-1 0 0,0 0 1 0 0,0 0-1 0 0,0 0 1 0 0,0 0-1 0 0,0 0 1 0 0,1 0-1 0 0,-1 0 1 0 0,0 0-1 0 0,1-2 1 0 0,1-7 105 0 0,3 0-50 0 0,-2 4-44 0 0,-2 0-10 0 0,-1 3 0 0 0,1 0 0 0 0,0 0 0 0 0,-1 0 0 0 0,1 0 0 0 0,1 0 0 0 0,1-3 0 0 0,1-6-6 0 0,-5 9-11 0 0,0-2-11 0 0,9-15-1 0 0,6 3 13 0 0,-10 10 16 0 0,-3 6 0 0 0,-1 0 0 0 0,1 0 0 0 0,-1 0 0 0 0,1 0 0 0 0,0 0 0 0 0,0 0 0 0 0,0 0 0 0 0,0 0 0 0 0,0 0 0 0 0,0 0 0 0 0,0 0 0 0 0,1 0 0 0 0,-1 0 0 0 0,-1 0-1 0 0,1 1 0 0 0,0-1 1 0 0,0 0-1 0 0,-1 0 0 0 0,1 0 1 0 0,-1 0-1 0 0,1 0 1 0 0,-1 0-1 0 0,1 0 0 0 0,-1-2 1 0 0,7-7 87 0 0,-5 8-82 0 0,7-3 6 0 0,1-5 0 0 0,-6 5 12 0 0,-4 4-21 0 0,1 0-1 0 0,-1 0 1 0 0,1 0-1 0 0,-1 0 1 0 0,1 1-1 0 0,0-1 1 0 0,-1 0-1 0 0,1 1 1 0 0,0-1-1 0 0,0 0 1 0 0,-1 1-1 0 0,1-1 1 0 0,0 1-1 0 0,0-1 1 0 0,0 1-1 0 0,0 0 1 0 0,0-1-1 0 0,0 1 1 0 0,1 0-1 0 0,-1-1-1 0 0,0 0 0 0 0,-1 1 0 0 0,1-1 0 0 0,0 1 0 0 0,0-1 0 0 0,0 1 0 0 0,0 0 0 0 0,0-1 0 0 0,0 1 0 0 0,0 0 0 0 0,0 0 0 0 0,0 0 0 0 0,1 0 0 0 0,-1 0 0 0 0,0 0 0 0 0,0 0 0 0 0,1 0 0 0 0,2 0 0 0 0,7-6 0 0 0,-4 1 11 0 0,2 0 44 0 0,-8 5-55 0 0,-1 0 0 0 0,1 0 1 0 0,-1 0-1 0 0,0-1 0 0 0,1 1 0 0 0,-1 0 1 0 0,0 0-1 0 0,1 0 0 0 0,-1 0 0 0 0,0 0 0 0 0,1-1 1 0 0,-1 1-1 0 0,0 0 0 0 0,1 0 0 0 0,-1 0 0 0 0,0-1 1 0 0,1 1-1 0 0,-1 0 0 0 0,0-1 0 0 0,0 1 0 0 0,1 0 1 0 0,-1-1-1 0 0,0 1 0 0 0,0 0 0 0 0,0-1 0 0 0,0 1 1 0 0,1 0-1 0 0,-1-1 0 0 0,0 1 0 0 0,0 0 1 0 0,0-1-1 0 0,0 1 0 0 0,0-1 0 0 0,0 1 0 0 0,0 0 1 0 0,0-1-1 0 0,0 1 0 0 0,0 0 0 0 0,0-1 0 0 0,0 1 1 0 0,0-1-1 0 0,1-1 42 0 0,1 1-35 0 0,0 0-6 0 0,0 1-1 0 0,-1-1 0 0 0,1 0 1 0 0,0 0-1 0 0,-1 0 1 0 0,1 0-1 0 0,-1 0 0 0 0,1 0 1 0 0,1-2-1 0 0,-1-3 0 0 0,6 2 0 0 0,-2-1 0 0 0,-5 5 0 0 0,17-8 0 0 0,6-1 0 0 0,-1-1 0 0 0,0 1 0 0 0,0-1 0 0 0,-18 7 0 0 0,-5 3 0 0 0,33-9 0 0 0,-24 6 0 0 0,18-1 0 0 0,-23 4 0 0 0,0 0 0 0 0,15-4 0 0 0,11 0 0 0 0,-4 1 0 0 0,-23 3 0 0 0,14-2 0 0 0,-12 0 0 0 0,0 1 1 0 0,-1 0 0 0 0,0 1 0 0 0,1-1 0 0 0,-1 1 0 0 0,0 0 0 0 0,7 0 0 0 0,-3 0 5 0 0,40 0 284 0 0,-44 1-405 0 0,10-3-25 0 0,-5-1 140 0 0,-7 2 0 0 0,-1 1 0 0 0,1 0 0 0 0,0-1 0 0 0,-1 1 0 0 0,1 0 0 0 0,0 0 0 0 0,0-1 0 0 0,-1 2 0 0 0,1-1 0 0 0,0 0 0 0 0,-1 0 0 0 0,4 1 0 0 0,38 1 0 0 0,-19-2 0 0 0,-20 0 0 0 0,-1 0 0 0 0,0 0 0 0 0,0-1 0 0 0,0 1 0 0 0,0 0 0 0 0,0-1 0 0 0,0 0 0 0 0,5-2 0 0 0,-7 3 0 0 0,21-2 0 0 0,0 4 0 0 0,-2 1 0 0 0,-16-2 0 0 0,32 9 0 0 0,5 5 64 0 0,-35-13-64 0 0,20 10 0 0 0,-15-6 0 0 0,-6-4 0 0 0,11 12 0 0 0,-13-12 0 0 0,5 8 0 0 0,-5-7 0 0 0,19 24 80 0 0,-22-27-77 0 0,0 0-1 0 0,0 1 1 0 0,0-1 0 0 0,0 0-1 0 0,0 1 1 0 0,0-1 0 0 0,0 0-1 0 0,0 0 1 0 0,0 1-1 0 0,0-1 1 0 0,1 0 0 0 0,-1 0-1 0 0,0 0 1 0 0,0 1 0 0 0,0-1-1 0 0,0 0 1 0 0,1 0-1 0 0,-1 1 1 0 0,0-1 0 0 0,0 0-1 0 0,0 0 1 0 0,1 0 0 0 0,-1 0-1 0 0,0 0 1 0 0,0 1-1 0 0,1-1 1 0 0,-1 0 0 0 0,0 0-1 0 0,0 0 1 0 0,1 0 0 0 0,-1 0-1 0 0,5 2-9 0 0,7 11-6 0 0,-5-4-51 0 0,1-2 64 0 0,0 5 83 0 0,-7-10-90 0 0,2 0 11 0 0,4 6-4 0 0,-7 1 25 0 0,0 1 15 0 0,1-8-34 0 0,0 0 0 0 0,0 0 0 0 0,0-1-1 0 0,0 1 1 0 0,0 0 0 0 0,0-1 0 0 0,0 1 0 0 0,3 2-1 0 0,11 9 8 0 0,-13-10-13 0 0,5 13-2 0 0,3 6 2 0 0,-10-21 0 0 0,1 0 0 0 0,0 1 0 0 0,0-1 0 0 0,0 1 0 0 0,-1-1 0 0 0,1 1 0 0 0,-1 0 0 0 0,1-1 0 0 0,-1 1 0 0 0,0-1 0 0 0,1 1 0 0 0,-1 0 0 0 0,0-1 0 0 0,0 1 0 0 0,0 0 0 0 0,-1 2 0 0 0,1-1 6 0 0,0 0 17 0 0,2 10 1 0 0,2 5-13 0 0,0 9-11 0 0,-3-13 0 0 0,-4-8 0 0 0,3-6 0 0 0,0 0 0 0 0,0 0 0 0 0,0 0 0 0 0,0 0 0 0 0,-1 1 0 0 0,1-1 0 0 0,0 0 0 0 0,0 0 0 0 0,0 0 0 0 0,0 0 0 0 0,0 1 0 0 0,0-1 0 0 0,0 0 0 0 0,0 0 0 0 0,0 1 0 0 0,0-1 0 0 0,0 0 0 0 0,-1 0 0 0 0,1 0 0 0 0,0 1 0 0 0,0-1 0 0 0,0 0 0 0 0,1 0 0 0 0,-1 0 0 0 0,0 1 0 0 0,0-1 0 0 0,0 0 0 0 0,0 0 0 0 0,0 1 0 0 0,0-1 0 0 0,11 26 0 0 0,-9-23 0 0 0,2 14 0 0 0,-5 5 0 0 0,0-10 0 0 0,3-9 0 0 0,-1-2 0 0 0,-1 0 0 0 0,1 0 0 0 0,0 0 0 0 0,0 0 0 0 0,-1 1 0 0 0,1-1 0 0 0,-1 0 0 0 0,1 0 0 0 0,-1 0 0 0 0,1 1 0 0 0,-1 1 0 0 0,3 7 19 0 0,6 20 145 0 0,-9-29-157 0 0,0 0 0 0 0,1 1 0 0 0,-1-1 0 0 0,0 0-1 0 0,0 0 1 0 0,0 0 0 0 0,0 1 0 0 0,-1-1 0 0 0,1 0 0 0 0,0 0 0 0 0,0 0-1 0 0,-1 1 1 0 0,1-1 0 0 0,0 0 0 0 0,-1 0 0 0 0,0 0 0 0 0,1 0-1 0 0,-1 0 1 0 0,0 2 0 0 0,0-1 57 0 0,2 6-48 0 0,-3-1-16 0 0,0 8 0 0 0,3-2 0 0 0,0-6 0 0 0,-1-4 0 0 0,-1-2 0 0 0,1 0 0 0 0,0-1 0 0 0,0 1 0 0 0,0 0 0 0 0,0 0 0 0 0,0 0 0 0 0,0-1 0 0 0,0 1 0 0 0,0 0 0 0 0,0 0 0 0 0,0-1 0 0 0,1 1 0 0 0,-1 0 0 0 0,0 0 0 0 0,1-1 0 0 0,-1 1 0 0 0,0 0 0 0 0,1 0 0 0 0,0 0 0 0 0,0 3 0 0 0,0-3 0 0 0,0 0 0 0 0,-1 0 0 0 0,0 0 0 0 0,1 1 0 0 0,-1-1 0 0 0,0 0 0 0 0,1 0 0 0 0,-1 0 0 0 0,0 1 0 0 0,0-1 0 0 0,0 0 0 0 0,0 0 0 0 0,0 0 0 0 0,0 1 0 0 0,0-1 0 0 0,-1 0 0 0 0,1 0 0 0 0,0 0 0 0 0,-1 2 0 0 0,0-1 1 0 0,1-1-2 0 0,1 14 12 0 0,-2-6 31 0 0,0 1-31 0 0,-1-4-11 0 0,-2 6 22 0 0,-4 2 20 0 0,7-12-42 0 0,0 0 0 0 0,-1 1 0 0 0,1 0 0 0 0,0 0 0 0 0,0 0 0 0 0,0 0 0 0 0,0 0 0 0 0,0 0 0 0 0,1 0 0 0 0,-1 4 0 0 0,-1 19 0 0 0,0-20 13 0 0,-2 16 150 0 0,0 7-110 0 0,2-23-40 0 0,0 5-15 0 0,3-10 2 0 0,-1 0 0 0 0,0 0 0 0 0,0 0 0 0 0,1 0 0 0 0,-1 0 0 0 0,0 0 0 0 0,0 0 0 0 0,0 0-1 0 0,0 0 1 0 0,0 0 0 0 0,0 0 0 0 0,0 0 0 0 0,-1 0 0 0 0,1 0 0 0 0,0 0 0 0 0,-1 0 0 0 0,1 0 0 0 0,0 0 0 0 0,-1-1 0 0 0,0 3 0 0 0,-2 3 12 0 0,1 4 30 0 0,-2-2-31 0 0,3-5-11 0 0,0 0 0 0 0,0 1 0 0 0,0-1 0 0 0,0 0 0 0 0,1 0 0 0 0,-1 7 0 0 0,1-9 0 0 0,0 0 0 0 0,0 0 0 0 0,0 0 0 0 0,0 0 0 0 0,0 0 0 0 0,0 0 0 0 0,0 0 0 0 0,-1 0 0 0 0,1 0 0 0 0,0 0 0 0 0,-1 0 0 0 0,0 2 0 0 0,0-2 0 0 0,1-1 0 0 0,0 0 0 0 0,0 1 0 0 0,-1-1 0 0 0,1 1 0 0 0,0-1 0 0 0,0 1 0 0 0,0-1 0 0 0,0 1 0 0 0,0-1 0 0 0,0 1 0 0 0,0-1 0 0 0,-1 1 0 0 0,1-1 0 0 0,1 1 0 0 0,-1-1 0 0 0,0 1 0 0 0,0-1 0 0 0,0 1 0 0 0,0-1 0 0 0,0 1 0 0 0,0-1 0 0 0,1 1 0 0 0,-1-1 0 0 0,0 1 0 0 0,0-1 0 0 0,1 0 0 0 0,-1 1 0 0 0,0-1 0 0 0,0 1 0 0 0,2 0 0 0 0,1 6 0 0 0,-7 0-2 0 0,3-6 3 0 0,1 0-1 0 0,-1 0 1 0 0,0 0-1 0 0,1 0 1 0 0,-1 1 0 0 0,1-1-1 0 0,-1 0 1 0 0,1 0-1 0 0,0 0 1 0 0,-1 1-1 0 0,1-1 1 0 0,0 0-1 0 0,0 0 1 0 0,0 0-1 0 0,0 1 1 0 0,0-1-1 0 0,0 0 1 0 0,0 0-1 0 0,0 1 1 0 0,1-1-1 0 0,-1 0 1 0 0,0 0-1 0 0,2 2 1 0 0,2 8 41 0 0,-3-3-31 0 0,-3-6-11 0 0,0 0 0 0 0,-2 9 0 0 0,0-2 0 0 0,4-7 0 0 0,-1-1 0 0 0,0 0 0 0 0,1 1 0 0 0,-1-1 0 0 0,1 1 0 0 0,-1-1 0 0 0,1 1 0 0 0,0-1 0 0 0,0 1 0 0 0,0-1 0 0 0,0 3 0 0 0,0-4 0 0 0,0 1 0 0 0,0 0 0 0 0,1 0 0 0 0,-1-1 0 0 0,0 1 0 0 0,0 0 0 0 0,0 0 0 0 0,0 0 0 0 0,0-1 0 0 0,0 1 0 0 0,0 0 0 0 0,0 0 0 0 0,0 0 0 0 0,0-1 0 0 0,0 1 0 0 0,0 0 0 0 0,-1 0 0 0 0,1-1 0 0 0,0 1 0 0 0,0 0 0 0 0,-1 0 0 0 0,1-1 0 0 0,-1 2 0 0 0,1-2 0 0 0,-1 0 0 0 0,1 0 0 0 0,0 0 0 0 0,0 1 0 0 0,0-1 0 0 0,0 0 0 0 0,0 0 0 0 0,-1 0 0 0 0,1 1 0 0 0,0-1 0 0 0,0 0 0 0 0,0 0 0 0 0,0 1 0 0 0,0-1 0 0 0,0 0 0 0 0,0 0 0 0 0,0 1 0 0 0,0-1 0 0 0,0 0 0 0 0,0 0 0 0 0,0 1 0 0 0,0-1 0 0 0,0 0 0 0 0,0 0 0 0 0,0 0 0 0 0,0 1 0 0 0,0-1 0 0 0,2 6 0 0 0,-2-5 0 0 0,0 0 0 0 0,0 0 0 0 0,0 0 0 0 0,0 0 0 0 0,0 0 0 0 0,0-1 0 0 0,0 1 0 0 0,0 0 0 0 0,0 0 0 0 0,0 0 0 0 0,0 0 0 0 0,0 0 0 0 0,-1-1 0 0 0,1 1 0 0 0,0 0 0 0 0,-1 0 0 0 0,1 0 0 0 0,-1-1 0 0 0,0 2 0 0 0,-4 11 0 0 0,4-11 0 0 0,0-1 0 0 0,1 0 0 0 0,-1 0 0 0 0,1 0 0 0 0,0 0 0 0 0,-1 0 0 0 0,1 0 0 0 0,0 1 0 0 0,0-1 0 0 0,0 0 0 0 0,0 0 0 0 0,0 0 0 0 0,0 0 0 0 0,0 0 0 0 0,0 3 0 0 0,1-4 0 0 0,-1 1 0 0 0,0 0 0 0 0,1-1 0 0 0,-1 1 0 0 0,0 0 0 0 0,0 0 0 0 0,1-1 0 0 0,-1 1 0 0 0,0 0 0 0 0,0 0 0 0 0,0-1 0 0 0,0 1 0 0 0,0 0 0 0 0,0 0 0 0 0,0-1 0 0 0,0 1 0 0 0,0 0 0 0 0,0 0 0 0 0,0-1 0 0 0,-1 1 0 0 0,1 0 0 0 0,0 0 0 0 0,-1-1 0 0 0,1 1 0 0 0,-1 0 0 0 0,1 0 0 0 0,0-1 0 0 0,0 0 0 0 0,0 0 0 0 0,-1 1 0 0 0,1-1 0 0 0,0 0 0 0 0,0 1 0 0 0,0-1 0 0 0,0 0 0 0 0,0 1 0 0 0,0-1 0 0 0,-1 0 0 0 0,1 1 0 0 0,0-1 0 0 0,0 0 0 0 0,0 1 0 0 0,0-1 0 0 0,0 0 0 0 0,0 1 0 0 0,0-1 0 0 0,1 0 0 0 0,-1 0 0 0 0,0 1 0 0 0,1 5 0 0 0,0-5 0 0 0,-1 0 0 0 0,0 0 0 0 0,1-1 0 0 0,-1 1 0 0 0,0 0 0 0 0,0 0 0 0 0,0 0 0 0 0,0-1 0 0 0,0 1 0 0 0,0 0 0 0 0,0 0 0 0 0,0 0 0 0 0,0-1 0 0 0,0 1 0 0 0,0 0 0 0 0,-1 0 0 0 0,1 0 0 0 0,0-1 0 0 0,-1 1 0 0 0,1 0 0 0 0,0-1 0 0 0,-1 1 0 0 0,1 0 0 0 0,-1-1 0 0 0,1 1 0 0 0,-1 0 0 0 0,0 0 0 0 0,1-1 0 0 0,0 1 0 0 0,-1 0 0 0 0,1-1 0 0 0,0 1 0 0 0,0-1 0 0 0,-1 1 0 0 0,1 0 0 0 0,0-1 0 0 0,0 1 0 0 0,0-1 0 0 0,0 1 0 0 0,0 0 0 0 0,0-1 0 0 0,0 1 0 0 0,0-1 0 0 0,0 1 0 0 0,0 0 0 0 0,0-1 0 0 0,1 1 0 0 0,-1 0 0 0 0,0-1 0 0 0,0 1 0 0 0,1 0 0 0 0,-1 0 0 0 0,1 0 0 0 0,-1 0 0 0 0,0-1 0 0 0,0 1 0 0 0,1 0 0 0 0,-1 0 0 0 0,0 0 0 0 0,0 0 0 0 0,0 0 0 0 0,0-1 0 0 0,0 1 0 0 0,0 2 0 0 0,-3 2 0 0 0,3-5 0 0 0,0 1 0 0 0,-1-1 0 0 0,1 1 0 0 0,0-1 0 0 0,-1 1 0 0 0,1 0 0 0 0,0-1 0 0 0,0 1 0 0 0,0-1 0 0 0,-1 1 0 0 0,1 0 0 0 0,0-1 0 0 0,0 1 0 0 0,0-1 0 0 0,0 1 0 0 0,0 0 0 0 0,0 0 0 0 0,3 8 0 0 0,-5-1 0 0 0,-2 10 0 0 0,4-8 0 0 0,0-9 0 0 0,0-1 0 0 0,1 1 0 0 0,-1 0 0 0 0,0-1 0 0 0,0 1 0 0 0,0 0 0 0 0,0 0 0 0 0,0-1 0 0 0,0 1 0 0 0,0 0 0 0 0,0-1 0 0 0,0 1 0 0 0,0 0 0 0 0,0 0 0 0 0,0-1 0 0 0,-1 1 0 0 0,1 0 0 0 0,0-1 0 0 0,-1 1 0 0 0,1 0 0 0 0,0-1 0 0 0,-1 1 0 0 0,1 0 0 0 0,-1-1 0 0 0,1 1 0 0 0,-1-1 0 0 0,0 1 0 0 0,1 0 0 0 0,-1-1 0 0 0,1 0 0 0 0,0 0 0 0 0,0 1 0 0 0,-1-1 0 0 0,1 0 0 0 0,0 1 0 0 0,-1-1 0 0 0,1 0 0 0 0,0 1 0 0 0,0-1 0 0 0,0 0 0 0 0,0 1 0 0 0,-1-1 0 0 0,1 0 0 0 0,0 1 0 0 0,0-1 0 0 0,0 0 0 0 0,0 1 0 0 0,0-1 0 0 0,0 1 0 0 0,0 1 0 0 0,0-1 0 0 0,0 0 0 0 0,0 1 0 0 0,0-1 0 0 0,0 0 0 0 0,0 1 0 0 0,0-1 0 0 0,-1 0 0 0 0,1 0 0 0 0,0 1 0 0 0,-1-1 0 0 0,1 0 0 0 0,-1 0 0 0 0,0 2 0 0 0,0-3 0 0 0,1 0 0 0 0,0 1 0 0 0,0-1 0 0 0,0 0 0 0 0,0 1 0 0 0,-1-1 0 0 0,1 0 0 0 0,0 0 0 0 0,0 1 0 0 0,0-1 0 0 0,0 0 0 0 0,0 1 0 0 0,0-1 0 0 0,0 0 0 0 0,0 1 0 0 0,0-1 0 0 0,0 0 0 0 0,0 1 0 0 0,0-1 0 0 0,0 0 0 0 0,0 1 0 0 0,0-1 0 0 0,1 1 0 0 0,1 4 0 0 0,-2-4 0 0 0,1-1 0 0 0,-1 1 0 0 0,0-1 0 0 0,0 1 0 0 0,1 0 0 0 0,-1-1 0 0 0,0 1 0 0 0,0 0 0 0 0,0-1 0 0 0,0 1 0 0 0,0-1 0 0 0,0 1 0 0 0,0 0 0 0 0,0-1 0 0 0,0 1 0 0 0,0 0 0 0 0,0-1 0 0 0,0 1 0 0 0,0 1 0 0 0,-5 5 0 0 0,1 8 0 0 0,3-15 0 0 0,1 1 0 0 0,0-1 0 0 0,0 0 0 0 0,0 1 0 0 0,0-1 0 0 0,-1 0 0 0 0,1 1 0 0 0,0-1 0 0 0,0 0 0 0 0,0 1 0 0 0,0-1 0 0 0,0 1 0 0 0,0-1 0 0 0,0 0 0 0 0,0 1 0 0 0,0-1 0 0 0,0 1 0 0 0,0-1 0 0 0,0 0 0 0 0,0 1 0 0 0,0-1 0 0 0,1 1 0 0 0,2 7 0 0 0,-5 4 0 0 0,2-10 0 0 0,1 1 0 0 0,0 0 0 0 0,-1-2 0 0 0,-5 12 0 0 0,6-6 0 0 0,-1-6 0 0 0,0-1 0 0 0,0 1 0 0 0,0 0 0 0 0,0-1 0 0 0,0 1 0 0 0,0 0 0 0 0,0-1 0 0 0,0 1 0 0 0,0 0 0 0 0,0-1 0 0 0,0 1 0 0 0,0-1 0 0 0,0 1 0 0 0,0 0 0 0 0,-1 0 0 0 0,1-1 0 0 0,-1 1 0 0 0,1-1 0 0 0,0 0 0 0 0,-1 1 0 0 0,1-1 0 0 0,0 1 0 0 0,-1-1 0 0 0,1 0 0 0 0,0 1 0 0 0,0-1 0 0 0,-1 1 0 0 0,1-1 0 0 0,0 1 0 0 0,0-1 0 0 0,0 1 0 0 0,0-1 0 0 0,0 1 0 0 0,0-1 0 0 0,0 1 0 0 0,0-1 0 0 0,0 1 0 0 0,0-1 0 0 0,0 1 0 0 0,0-1 0 0 0,0 1 0 0 0,0-1 0 0 0,0 1 0 0 0,1-1 0 0 0,-1 1 0 0 0,0-1 0 0 0,0 1 0 0 0,0-1 0 0 0,1 1 0 0 0,-1-1 0 0 0,0 1 0 0 0,1-1 0 0 0,-1 0 0 0 0,0 0 0 0 0,0 0 0 0 0,0 0 0 0 0,0 1 0 0 0,0-1 0 0 0,1 0 0 0 0,-1 0 0 0 0,0 0 0 0 0,0 1 0 0 0,0-1 0 0 0,0 0 0 0 0,0 0 0 0 0,0 0 0 0 0,0 1 0 0 0,0-1 0 0 0,0 0 0 0 0,0 0 0 0 0,0 1 0 0 0,0-1 0 0 0,0 0 0 0 0,0 0 0 0 0,0 0 0 0 0,0 1 0 0 0,0-1 0 0 0,0 0 0 0 0,0 0 0 0 0,0 1 0 0 0,0-1 0 0 0,-1 0 0 0 0,1 0 0 0 0,0 0 0 0 0,0 1 0 0 0,0-1 0 0 0,0 0 0 0 0,-1 0 0 0 0,-2 4 0 0 0,-1 0 0 0 0,3 10 0 0 0,1-6 0 0 0,0-7 0 0 0,0 0 0 0 0,0 1 0 0 0,0-1 0 0 0,0 0 0 0 0,0 1 0 0 0,0-1 0 0 0,0 0 0 0 0,1 1 0 0 0,-1-1 0 0 0,0 0 0 0 0,2 3 0 0 0,-1-2 0 0 0,-1 0 0 0 0,-3 10 0 0 0,4-6 0 0 0,-1-5 0 0 0,0-1 0 0 0,0 1 0 0 0,0 0 0 0 0,1 0 0 0 0,-1-1 0 0 0,0 1 0 0 0,0 0 0 0 0,0 0 0 0 0,0-1 0 0 0,0 1 0 0 0,0 0 0 0 0,-1 0 0 0 0,1-1 0 0 0,0 1 0 0 0,0 0 0 0 0,0 0 0 0 0,-1-1 0 0 0,0 2 0 0 0,-2 2 0 0 0,3-3 0 0 0,-1 0 0 0 0,0-1 0 0 0,1 1 0 0 0,-1 0 0 0 0,1-1 0 0 0,-1 1 0 0 0,1 0 0 0 0,0 0 0 0 0,-1 0 0 0 0,1-1 0 0 0,0 1 0 0 0,-1 0 0 0 0,1 0 0 0 0,0 0 0 0 0,0 0 0 0 0,0 0 0 0 0,0 0 0 0 0,0-1 0 0 0,0 1 0 0 0,0 0 0 0 0,0 0 0 0 0,0 0 0 0 0,0 0 0 0 0,0 0 0 0 0,1 0 0 0 0,-1-1 0 0 0,1 3 0 0 0,-1-3 0 0 0,0 1 0 0 0,0-1 0 0 0,0 1 0 0 0,0-1 0 0 0,0 1 0 0 0,0-1 0 0 0,0 1 0 0 0,0-1 0 0 0,0 1 0 0 0,0-1 0 0 0,0 1 0 0 0,0-1 0 0 0,0 0 0 0 0,0 1 0 0 0,0-1 0 0 0,0 1 0 0 0,-1-1 0 0 0,1 1 0 0 0,0-1 0 0 0,0 0 0 0 0,-1 1 0 0 0,1-1 0 0 0,0 1 0 0 0,-1-1 0 0 0,1 0 0 0 0,0 1 0 0 0,-1-1 0 0 0,1 0 0 0 0,0 0 0 0 0,-1 1 0 0 0,0-1 0 0 0,1 0 0 0 0,-1 1 0 0 0,1-1 0 0 0,0 0 0 0 0,-1 0 0 0 0,1 1 0 0 0,0-1 0 0 0,-1 0 0 0 0,1 0 0 0 0,0 1 0 0 0,-1-1 0 0 0,1 0 0 0 0,0 1 0 0 0,0-1 0 0 0,-1 0 0 0 0,1 1 0 0 0,0-1 0 0 0,0 1 0 0 0,0-1 0 0 0,0 0 0 0 0,-1 1 0 0 0,1-1 0 0 0,0 1 0 0 0,0-1 0 0 0,0 1 0 0 0,0-1 0 0 0,0 0 0 0 0,0 1 0 0 0,0-1 0 0 0,0 1 0 0 0,4 8 0 0 0,-4-8 0 0 0,1-1 0 0 0,-1 1 0 0 0,0-1 0 0 0,1 1 0 0 0,-1 0 0 0 0,0-1 0 0 0,0 1 0 0 0,1-1 0 0 0,-1 1 0 0 0,0 0 0 0 0,0-1 0 0 0,0 1 0 0 0,0 0 0 0 0,0-1 0 0 0,0 1 0 0 0,0 0 0 0 0,0-1 0 0 0,0 1 0 0 0,-1 0 0 0 0,1-1 0 0 0,0 1 0 0 0,0-1 0 0 0,0 1 0 0 0,-1 0 0 0 0,1-1 0 0 0,-1 1 0 0 0,1 0 0 0 0,0 0 0 0 0,-1 0 0 0 0,1 0 0 0 0,0 0 0 0 0,0 0 0 0 0,0-1 0 0 0,0 1 0 0 0,0 0 0 0 0,0 0 0 0 0,0 0 0 0 0,0 0 0 0 0,0 0 0 0 0,0 0 0 0 0,1 0 0 0 0,-1-1 0 0 0,0 1 0 0 0,0 0 0 0 0,1 1 0 0 0,0-1 0 0 0,-1 0 0 0 0,0 0 0 0 0,1 0 0 0 0,-1 0 0 0 0,0 0 0 0 0,0 0 0 0 0,1 0 0 0 0,-1 0 0 0 0,0 0 0 0 0,0 1 0 0 0,0-1 0 0 0,-1 1 0 0 0,1-1 0 0 0,-1 1 0 0 0,1 0 0 0 0,0-1 0 0 0,-1 1 0 0 0,1-1 0 0 0,0 1 0 0 0,0 0 0 0 0,0-1 0 0 0,0 1 0 0 0,0-1 0 0 0,1 1 0 0 0,-1 0 0 0 0,0-1 0 0 0,1 1 0 0 0,-1-1 0 0 0,2 3 0 0 0,-2-3 0 0 0,1 0 0 0 0,-1 0 0 0 0,0 0 0 0 0,0 0 0 0 0,0 0 0 0 0,0 0 0 0 0,0 0 0 0 0,0-1 0 0 0,0 1 0 0 0,0 0 0 0 0,0 0 0 0 0,0 0 0 0 0,-1 0 0 0 0,1 0 0 0 0,-1 2 0 0 0,1-2 0 0 0,-1 0 0 0 0,1-1 0 0 0,0 1 0 0 0,-1 0 0 0 0,1 0 0 0 0,0 0 0 0 0,0 0 0 0 0,0 0 0 0 0,0 0 0 0 0,0 0 0 0 0,0 0 0 0 0,0 2 0 0 0,1-2 0 0 0,-1 0 0 0 0,1 0 0 0 0,-1 0 0 0 0,0 0 0 0 0,0 0 0 0 0,1 1 0 0 0,-1-1 0 0 0,0 0 0 0 0,0 0 0 0 0,0 0 0 0 0,0 0 0 0 0,-1 1 0 0 0,1-1 0 0 0,0 0 0 0 0,0 0 0 0 0,-1 0 0 0 0,1 0 0 0 0,0 0 0 0 0,-2 2 0 0 0,0 5 0 0 0,1-4 0 0 0,1-1 0 0 0,0-1 0 0 0,0 1 0 0 0,0 0 0 0 0,-1-1 0 0 0,1 1 0 0 0,-1-1 0 0 0,0 1 0 0 0,0 0 0 0 0,0-1 0 0 0,-1 3 0 0 0,2-4 0 0 0,-1-1 0 0 0,1 1 0 0 0,0 0 0 0 0,0-1 0 0 0,0 1 0 0 0,0 0 0 0 0,-1-1 0 0 0,1 1 0 0 0,0 0 0 0 0,0-1 0 0 0,0 1 0 0 0,0 0 0 0 0,1-1 0 0 0,-1 1 0 0 0,0-1 0 0 0,0 1 0 0 0,0 0 0 0 0,0-1 0 0 0,1 1 0 0 0,-1 0 0 0 0,0-1 0 0 0,1 2 0 0 0,0-2 0 0 0,-1 1 0 0 0,0 0 0 0 0,1-1 0 0 0,-1 1 0 0 0,0 0 0 0 0,0-1 0 0 0,1 1 0 0 0,-1 0 0 0 0,0 0 0 0 0,0 0 0 0 0,0-1 0 0 0,0 1 0 0 0,0 0 0 0 0,0 0 0 0 0,0 1 0 0 0,-1 2 0 0 0,0-3 0 0 0,1 1 0 0 0,-1-1 0 0 0,1 0 0 0 0,0 1 0 0 0,-1-1 0 0 0,1 1 0 0 0,0-1 0 0 0,0 1 0 0 0,0-1 0 0 0,0 0 0 0 0,0 1 0 0 0,1-1 0 0 0,-1 1 0 0 0,0-1 0 0 0,1 0 0 0 0,0 3 0 0 0,-1-4 0 0 0,0 1 0 0 0,0-1 0 0 0,0 1 0 0 0,1-1 0 0 0,-1 0 0 0 0,0 1 0 0 0,0-1 0 0 0,0 1 0 0 0,0-1 0 0 0,0 1 0 0 0,0-1 0 0 0,0 1 0 0 0,0-1 0 0 0,0 1 0 0 0,0-1 0 0 0,-1 0 0 0 0,1 1 0 0 0,0-1 0 0 0,0 1 0 0 0,0-1 0 0 0,0 1 0 0 0,-1-1 0 0 0,1 0 0 0 0,0 1 0 0 0,0-1 0 0 0,-1 1 0 0 0,1-1 0 0 0,0 0 0 0 0,-1 1 0 0 0,1-1 0 0 0,-1 1 0 0 0,1-1 0 0 0,-1 0 0 0 0,1 1 0 0 0,-1-1 0 0 0,1 0 0 0 0,0 1 0 0 0,-1-1 0 0 0,1 0 0 0 0,0 1 0 0 0,-1-1 0 0 0,1 1 0 0 0,0-1 0 0 0,0 1 0 0 0,-1-1 0 0 0,1 1 0 0 0,0-1 0 0 0,0 1 0 0 0,0-1 0 0 0,0 1 0 0 0,0-1 0 0 0,0 1 0 0 0,0-1 0 0 0,0 2 0 0 0,0 0 0 0 0,0-1 0 0 0,0 0 0 0 0,1 0 0 0 0,-1 0 0 0 0,0 0 0 0 0,0 0 0 0 0,0 0 0 0 0,0 0 0 0 0,0 0 0 0 0,-1 0 0 0 0,1 0 0 0 0,0 0 0 0 0,0 0 0 0 0,-1 0 0 0 0,1 0 0 0 0,0 0 0 0 0,-1 0 0 0 0,1 0 0 0 0,-1 0 0 0 0,1-1 0 0 0,-1 1 0 0 0,0 0 0 0 0,-1 1 0 0 0,2-1 0 0 0,0-1 0 0 0,0 0 0 0 0,-1 1 0 0 0,1-1 0 0 0,0 1 0 0 0,0-1 0 0 0,0 1 0 0 0,0-1 0 0 0,0 0 0 0 0,0 1 0 0 0,-1-1 0 0 0,1 1 0 0 0,0-1 0 0 0,0 1 0 0 0,0-1 0 0 0,1 1 0 0 0,-1-1 0 0 0,0 0 0 0 0,0 1 0 0 0,0-1 0 0 0,0 1 0 0 0,0-1 0 0 0,0 1 0 0 0,1-1 0 0 0,-1 0 0 0 0,0 1 0 0 0,0-1 0 0 0,1 1 0 0 0,-1-1 0 0 0,0 0 0 0 0,1 1 0 0 0,-1-1 0 0 0,1 1 0 0 0,-1-1 0 0 0,0 1 0 0 0,1-1 0 0 0,-1 1 0 0 0,0-1 0 0 0,1 0 0 0 0,-1 1 0 0 0,0-1 0 0 0,0 1 0 0 0,0-1 0 0 0,0 1 0 0 0,1-1 0 0 0,-1 1 0 0 0,0-1 0 0 0,0 1 0 0 0,0-1 0 0 0,0 1 0 0 0,0-1 0 0 0,0 1 0 0 0,0-1 0 0 0,0 1 0 0 0,-1-1 0 0 0,1 2 0 0 0,-4 5 0 0 0,3-7 0 0 0,1 1 0 0 0,-1-1 0 0 0,1 1 0 0 0,0-1 0 0 0,0 1 0 0 0,-1-1 0 0 0,1 1 0 0 0,0-1 0 0 0,0 1 0 0 0,0 0 0 0 0,-1-1 0 0 0,1 1 0 0 0,0-1 0 0 0,0 1 0 0 0,0 0 0 0 0,0-1 0 0 0,0 1 0 0 0,0-1 0 0 0,0 1 0 0 0,0 0 0 0 0,0-1 0 0 0,1 1 0 0 0,-1-1 0 0 0,0 1 0 0 0,0-1 0 0 0,0 1 0 0 0,1-1 0 0 0,-1 1 0 0 0,1 0 0 0 0,-1 0 0 0 0,0 0 0 0 0,0 0 0 0 0,1-1 0 0 0,-1 1 0 0 0,0 0 0 0 0,0 0 0 0 0,0 0 0 0 0,0 0 0 0 0,0-1 0 0 0,0 1 0 0 0,0 0 0 0 0,-1 0 0 0 0,1 0 0 0 0,0 0 0 0 0,-1 0 0 0 0,1 0 0 0 0,0-1 0 0 0,0 1 0 0 0,0 0 0 0 0,0 0 0 0 0,-1-1 0 0 0,1 1 0 0 0,0 0 0 0 0,0-1 0 0 0,0 1 0 0 0,1 0 0 0 0,-1 0 0 0 0,0-1 0 0 0,0 1 0 0 0,0 0 0 0 0,0-1 0 0 0,1 1 0 0 0,-1 0 0 0 0,4 4 0 0 0,-1 0 0 0 0,-4 11 0 0 0,3-9 0 0 0,-2-7 0 0 0,0 1 0 0 0,1-1 0 0 0,-1 1 0 0 0,0-1 0 0 0,0 1 0 0 0,0 0 0 0 0,0-1 0 0 0,1 1 0 0 0,-1-1 0 0 0,0 1 0 0 0,0-1 0 0 0,0 1 0 0 0,0 0 0 0 0,0-1 0 0 0,0 1 0 0 0,-1-1 0 0 0,1 1 0 0 0,0-1 0 0 0,0 1 0 0 0,0 0 0 0 0,-1 0 0 0 0,1-1 0 0 0,-1 1 0 0 0,1-1 0 0 0,-1 1 0 0 0,1-1 0 0 0,0 1 0 0 0,-1 0 0 0 0,1-1 0 0 0,0 1 0 0 0,-1 0 0 0 0,1-1 0 0 0,0 1 0 0 0,0 0 0 0 0,0-1 0 0 0,0 1 0 0 0,0 0 0 0 0,-1 0 0 0 0,1-1 0 0 0,1 1 0 0 0,-1 0 0 0 0,0-1 0 0 0,0 1 0 0 0,0 0 0 0 0,0-1 0 0 0,0 1 0 0 0,1 0 0 0 0,-1-1 0 0 0,0 1 0 0 0,1 0 0 0 0,-1 0 0 0 0,0-1 0 0 0,0 0 0 0 0,1 1 0 0 0,-1-1 0 0 0,0 0 0 0 0,0 0 0 0 0,0 1 0 0 0,0-1 0 0 0,0 0 0 0 0,1 1 0 0 0,-1-1 0 0 0,0 0 0 0 0,0 1 0 0 0,0-1 0 0 0,0 0 0 0 0,0 1 0 0 0,0-1 0 0 0,0 0 0 0 0,0 1 0 0 0,0-1 0 0 0,0 0 0 0 0,-1 1 0 0 0,1-1 0 0 0,0 1 0 0 0,0-1 0 0 0,-1 1 0 0 0,1 0 0 0 0,0-1 0 0 0,-1 1 0 0 0,1-1 0 0 0,0 1 0 0 0,0 0 0 0 0,0-1 0 0 0,0 1 0 0 0,0 0 0 0 0,0-1 0 0 0,0 1 0 0 0,0 0 0 0 0,0-1 0 0 0,0 1 0 0 0,0 0 0 0 0,0-1 0 0 0,0 1 0 0 0,0 0 0 0 0,0-1 0 0 0,1 1 0 0 0,-1 0 0 0 0,0-1 0 0 0,1 1 0 0 0,-1-1 0 0 0,0 1 0 0 0,1 0 0 0 0,-1-1 0 0 0,1 0 0 0 0,-1 1 0 0 0,0-1 0 0 0,0 0 0 0 0,0 0 0 0 0,0 0 0 0 0,1 1 0 0 0,-1-1 0 0 0,0 0 0 0 0,0 0 0 0 0,0 1 0 0 0,0-1 0 0 0,0 0 0 0 0,0 0 0 0 0,0 1 0 0 0,0-1 0 0 0,0 0 0 0 0,0 0 0 0 0,0 1 0 0 0,0-1 0 0 0,0 0 0 0 0,0 0 0 0 0,0 1 0 0 0,0-1 0 0 0,0 0 0 0 0,0 0 0 0 0,0 0 0 0 0,0 1 0 0 0,0-1 0 0 0,0 0 0 0 0,0 0 0 0 0,-1 1 0 0 0,1-1 0 0 0,0 0 0 0 0,0 0 0 0 0,0 0 0 0 0,0 1 0 0 0,-1-1 0 0 0,1 0 0 0 0,-3 3 0 0 0,2-3 0 0 0,0 1 0 0 0,1-1 0 0 0,-1 0 0 0 0,1 1 0 0 0,-1-1 0 0 0,1 0 0 0 0,0 1 0 0 0,-1-1 0 0 0,1 1 0 0 0,-1-1 0 0 0,1 1 0 0 0,0-1 0 0 0,-1 1 0 0 0,1-1 0 0 0,0 1 0 0 0,-1-1 0 0 0,1 1 0 0 0,0 0 0 0 0,0-1 0 0 0,0 1 0 0 0,0-1 0 0 0,-1 1 0 0 0,1-1 0 0 0,0 1 0 0 0,0 0 0 0 0,1 0 0 0 0,-1-1 0 0 0,0 1 0 0 0,1-1 0 0 0,-1 1 0 0 0,0-1 0 0 0,0 1 0 0 0,1-1 0 0 0,-1 1 0 0 0,0-1 0 0 0,0 1 0 0 0,0-1 0 0 0,0 1 0 0 0,1-1 0 0 0,-1 1 0 0 0,0 0 0 0 0,0-1 0 0 0,0 1 0 0 0,0-1 0 0 0,0 1 0 0 0,-1-1 0 0 0,1 1 0 0 0,0-1 0 0 0,0 1 0 0 0,0 0 0 0 0,0-1 0 0 0,-1 1 0 0 0,1-1 0 0 0,0 1 0 0 0,0-1 0 0 0,-1 1 0 0 0,1-1 0 0 0,-1 0 0 0 0,1 1 0 0 0,0-1 0 0 0,0 0 0 0 0,0 0 0 0 0,0 0 0 0 0,0 1 0 0 0,-1-1 0 0 0,1 0 0 0 0,0 0 0 0 0,0 1 0 0 0,0-1 0 0 0,0 0 0 0 0,0 0 0 0 0,0 1 0 0 0,0-1 0 0 0,0 0 0 0 0,0 0 0 0 0,0 1 0 0 0,0-1 0 0 0,0 0 0 0 0,0 0 0 0 0,0 1 0 0 0,0-1 0 0 0,0 0 0 0 0,0 0 0 0 0,0 1 0 0 0,0-1 0 0 0,0 0 0 0 0,0 0 0 0 0,1 1 0 0 0,2 3 0 0 0,-3-3 0 0 0,1-1 0 0 0,-1 1 0 0 0,1 0 0 0 0,-1-1 0 0 0,0 1 0 0 0,1-1 0 0 0,-1 1 0 0 0,0 0 0 0 0,1-1 0 0 0,-1 1 0 0 0,0 0 0 0 0,0-1 0 0 0,0 1 0 0 0,0 0 0 0 0,0-1 0 0 0,1 1 0 0 0,-1 1 0 0 0,-1-2 0 0 0,1 1 0 0 0,0 0 0 0 0,-1-1 0 0 0,1 1 0 0 0,0 0 0 0 0,0 0 0 0 0,0-1 0 0 0,-1 1 0 0 0,1 0 0 0 0,0-1 0 0 0,0 1 0 0 0,0 0 0 0 0,0 0 0 0 0,1-1 0 0 0,-1 1 0 0 0,0 0 0 0 0,0 0 0 0 0,0-1 0 0 0,0 1 0 0 0,1 0 0 0 0,-1-1 0 0 0,1 2 0 0 0,-1-2 0 0 0,0 0 0 0 0,0 0 0 0 0,0 1 0 0 0,1-1 0 0 0,-1 0 0 0 0,0 1 0 0 0,0-1 0 0 0,0 0 0 0 0,0 1 0 0 0,0-1 0 0 0,0 0 0 0 0,0 1 0 0 0,0-1 0 0 0,0 0 0 0 0,0 1 0 0 0,0-1 0 0 0,0 0 0 0 0,0 1 0 0 0,0-1 0 0 0,0 0 0 0 0,0 1 0 0 0,0-1 0 0 0,0 0 0 0 0,0 0 0 0 0,-1 1 0 0 0,1-1 0 0 0,0 1 0 0 0,-1 0 0 0 0,1-1 0 0 0,-1 1 0 0 0,1 0 0 0 0,-1 1 0 0 0,1-1 0 0 0,-1 0 0 0 0,1 0 0 0 0,0 0 0 0 0,-1 0 0 0 0,1 0 0 0 0,0 0 0 0 0,0 0 0 0 0,0 0 0 0 0,0 1 0 0 0,0-1 0 0 0,0 0 0 0 0,0 0 0 0 0,0 0 0 0 0,1 0 0 0 0,-1 0 0 0 0,0 0 0 0 0,1 1 0 0 0,-1-1 0 0 0,1 1 0 0 0,0-1 0 0 0,-1-1 0 0 0,0 1 0 0 0,0-1 0 0 0,0 0 0 0 0,0 1 0 0 0,0-1 0 0 0,0 1 0 0 0,0-1 0 0 0,0 1 0 0 0,0-1 0 0 0,0 1 0 0 0,0-1 0 0 0,0 1 0 0 0,0-1 0 0 0,0 1 0 0 0,0-1 0 0 0,0 0 0 0 0,0 1 0 0 0,-1-1 0 0 0,1 1 0 0 0,0-1 0 0 0,0 1 0 0 0,-1-1 0 0 0,1 0 0 0 0,0 1 0 0 0,-1-1 0 0 0,1 0 0 0 0,0 1 0 0 0,-1-1 0 0 0,1 0 0 0 0,0 0 0 0 0,-1 1 0 0 0,1-1 0 0 0,-1 0 0 0 0,1 0 0 0 0,-1 1 0 0 0,1-1 0 0 0,-1 0 0 0 0,0 1 0 0 0,1-1 0 0 0,-1 0 0 0 0,1 1 0 0 0,-1-1 0 0 0,1 0 0 0 0,0 1 0 0 0,-1-1 0 0 0,1 1 0 0 0,-1-1 0 0 0,1 1 0 0 0,0-1 0 0 0,-1 1 0 0 0,1-1 0 0 0,0 1 0 0 0,0-1 0 0 0,-1 1 0 0 0,1 0 0 0 0,0-1 0 0 0,0 1 0 0 0,0 0 0 0 0,-1 2 0 0 0,2-1 0 0 0,7 14 0 0 0,-3-6 0 0 0,1 3 0 0 0,-6-11 0 0 0,0-1 0 0 0,0 0 0 0 0,-1-1 0 0 0,1 1 0 0 0,0-1 0 0 0,0 1 0 0 0,0 0 0 0 0,0-1 0 0 0,0 1 0 0 0,0 0 0 0 0,0-1 0 0 0,0 1 0 0 0,0 0 0 0 0,0-1 0 0 0,0 1 0 0 0,0-1 0 0 0,0 1 0 0 0,1 0 0 0 0,-1-1 0 0 0,0 1 0 0 0,0-1 0 0 0,1 1 0 0 0,0 0 0 0 0,0 6 0 0 0,1 0 0 0 0,-1 0 0 0 0,0 0 0 0 0,0 8 0 0 0,0-10 0 0 0,0 3 0 0 0,-1-6 0 0 0,1 0 0 0 0,-1-1 0 0 0,0 1 0 0 0,0-1 0 0 0,0 1 0 0 0,0-1 0 0 0,0 1 0 0 0,0 0 0 0 0,0-1 0 0 0,-1 2 0 0 0,0-1 0 0 0,1 0 0 0 0,-1-1 0 0 0,1 1 0 0 0,-1 0 0 0 0,1 0 0 0 0,0-1 0 0 0,0 1 0 0 0,0 0 0 0 0,0 0 0 0 0,0 0 0 0 0,1 2 0 0 0,0 3 0 0 0,1 9 0 0 0,-2-15 0 0 0,1 1 0 0 0,-1-1 0 0 0,0 1 0 0 0,0 0 0 0 0,0-1 0 0 0,0 1 0 0 0,0 0 0 0 0,0-1 0 0 0,0 1 0 0 0,0 0 0 0 0,-1-1 0 0 0,0 4 0 0 0,0-2 0 0 0,1-2 0 0 0,2 14 0 0 0,-2-12 0 0 0,0-1 0 0 0,0 1 0 0 0,-1 0 0 0 0,1 0 0 0 0,-1 0 0 0 0,0-1 0 0 0,0 1 0 0 0,0 0 0 0 0,0-1 0 0 0,0 1 0 0 0,0-1 0 0 0,-1 1 0 0 0,0-1 0 0 0,-3 4 0 0 0,5-5 0 0 0,0 0 0 0 0,-1-1 0 0 0,1 1 0 0 0,0 0 0 0 0,-1-1 0 0 0,1 1 0 0 0,0 0 0 0 0,0 0 0 0 0,0-1 0 0 0,-1 1 0 0 0,1 0 0 0 0,0 0 0 0 0,0-1 0 0 0,0 1 0 0 0,0 0 0 0 0,1 0 0 0 0,-1-1 0 0 0,0 1 0 0 0,0 0 0 0 0,0 0 0 0 0,1 0 0 0 0,0 11 0 0 0,-2-4 0 0 0,1-4 0 0 0,0-1 0 0 0,1 0 0 0 0,-1 0 0 0 0,1 1 0 0 0,0-1 0 0 0,0 0 0 0 0,0 0 0 0 0,2 3 0 0 0,0-1 0 0 0,-2 3 0 0 0,-1-8 0 0 0,0 1 0 0 0,0-1 0 0 0,0 1 0 0 0,0-1 0 0 0,-1 1 0 0 0,1 0 0 0 0,0-1 0 0 0,0 1 0 0 0,0-1 0 0 0,0 1 0 0 0,1 0 0 0 0,-1-1 0 0 0,0 1 0 0 0,0-1 0 0 0,0 1 0 0 0,0-1 0 0 0,0 1 0 0 0,1-1 0 0 0,-1 1 0 0 0,0-1 0 0 0,1 1 0 0 0,-1-1 0 0 0,0 1 0 0 0,1-1 0 0 0,-1 1 0 0 0,0-1 0 0 0,1 1 0 0 0,0-1 0 0 0,-1 1 0 0 0,0-1 0 0 0,1 0 0 0 0,-1 0 0 0 0,0 0 0 0 0,0 1 0 0 0,1-1 0 0 0,-1 0 0 0 0,0 0 0 0 0,0 1 0 0 0,0-1 0 0 0,1 0 0 0 0,-1 0 0 0 0,0 1 0 0 0,0-1 0 0 0,0 0 0 0 0,0 0 0 0 0,0 1 0 0 0,0-1 0 0 0,0 0 0 0 0,1 1 0 0 0,-1-1 0 0 0,0 0 0 0 0,0 1 0 0 0,0-1 0 0 0,0 0 0 0 0,0 1 0 0 0,-1-1 0 0 0,1 0 0 0 0,0 1 0 0 0,0-1 0 0 0,0 0 0 0 0,0 0 0 0 0,0 1 0 0 0,0 0 0 0 0,-4 4 0 0 0,1 0 0 0 0,3 10 0 0 0,5 6 0 0 0,-5-20 0 0 0,1 0 0 0 0,-1 1 0 0 0,0-1 0 0 0,0 0 0 0 0,1 1 0 0 0,-1-1 0 0 0,0 1 0 0 0,0-1 0 0 0,0 3 0 0 0,-1-3 0 0 0,1-1 0 0 0,0 1 0 0 0,0 0 0 0 0,0-1 0 0 0,0 1 0 0 0,1-1 0 0 0,-1 1 0 0 0,0-1 0 0 0,0 1 0 0 0,0-1 0 0 0,0 1 0 0 0,1-1 0 0 0,-1 1 0 0 0,0-1 0 0 0,0 1 0 0 0,1-1 0 0 0,-1 1 0 0 0,0-1 0 0 0,1 1 0 0 0,-1-1 0 0 0,0 0 0 0 0,1 1 0 0 0,-1-1 0 0 0,2 1 0 0 0,-1 0 0 0 0,0 0 0 0 0,-1-1 0 0 0,1 1 0 0 0,0 0 0 0 0,0 0 0 0 0,-1 0 0 0 0,1 0 0 0 0,0 0 0 0 0,-1 0 0 0 0,1 0 0 0 0,-1 0 0 0 0,1 0 0 0 0,-1 0 0 0 0,1 0 0 0 0,-1 0 0 0 0,0 0 0 0 0,0 1 0 0 0,0-1 0 0 0,1 1 0 0 0,9 17 77 0 0,-9-17-68 0 0,0 0-1 0 0,0 0 0 0 0,0 0 0 0 0,1 0 0 0 0,-1 0 0 0 0,0 0 0 0 0,3 1 0 0 0,-1 0-6 0 0,-3-3-2 0 0,0 1 0 0 0,1-1 0 0 0,-1 0 0 0 0,0 1 0 0 0,1-1 0 0 0,-1 0 0 0 0,0 1 0 0 0,0-1 0 0 0,1 1 0 0 0,-1-1 0 0 0,0 0 0 0 0,0 1 0 0 0,0-1 0 0 0,0 1 0 0 0,0-1 0 0 0,1 1 0 0 0,-1-1 0 0 0,0 1 0 0 0,0-1 0 0 0,-1 1-1 0 0,1 0-1 0 0,0 0 1 0 0,0-1 0 0 0,0 1-1 0 0,0 0 1 0 0,0 0 0 0 0,0 0-1 0 0,0-1 1 0 0,0 1 0 0 0,0 0-1 0 0,0 0 1 0 0,0-1-1 0 0,0 1 1 0 0,0 0 0 0 0,0 0-1 0 0,1-1 1 0 0,-1 1 0 0 0,0 0-1 0 0,1-1 1 0 0,-1 1 0 0 0,1 0-1 0 0,-1-1 1 0 0,0 1-1 0 0,1 0 1 0 0,-1-1 0 0 0,1 1-1 0 0,0-1 1 0 0,0 2 0 0 0,1-1-2 0 0,-1 0 1 0 0,0 1-1 0 0,1-1 1 0 0,-1 1-1 0 0,0-1 1 0 0,0 1-1 0 0,0-1 1 0 0,0 1-1 0 0,0 0 1 0 0,0 0-1 0 0,-1-1 1 0 0,2 4-1 0 0,1 4 3 0 0,-3-9 1 0 0,1 0 1 0 0,-1 1-1 0 0,0-1 0 0 0,1 1 0 0 0,-1-1 1 0 0,0 1-1 0 0,1-1 0 0 0,-1 1 0 0 0,0-1 1 0 0,0 1-1 0 0,1 0 0 0 0,-1-1 1 0 0,0 1-1 0 0,0-1 0 0 0,0 1 0 0 0,0-1 1 0 0,0 1-1 0 0,0 0 0 0 0,0-1 0 0 0,0 1 1 0 0,0-1-1 0 0,0 1 0 0 0,0 0 0 0 0,0-1 1 0 0,0 1-1 0 0,0-1 0 0 0,-1 1 0 0 0,1 0 1 0 0,0 0-1 0 0,-1-1 0 0 0,1 0-1 0 0,0 0 1 0 0,0 1 0 0 0,0-1 0 0 0,0 0-1 0 0,0 0 1 0 0,0 1 0 0 0,0-1 0 0 0,-1 0-1 0 0,1 0 1 0 0,0 1 0 0 0,0-1 0 0 0,0 0-1 0 0,0 0 1 0 0,0 1 0 0 0,0-1 0 0 0,0 0-1 0 0,0 0 1 0 0,0 1 0 0 0,1-1 0 0 0,-1 0-1 0 0,0 0 1 0 0,0 1 0 0 0,0-1 0 0 0,0 0-1 0 0,0 0 1 0 0,0 1 0 0 0,0-1 0 0 0,1 0-1 0 0,-1 0 1 0 0,0 0 0 0 0,0 1 0 0 0,0-1-1 0 0,1 0 1 0 0,2 3-1 0 0,1-1 0 0 0,4 13 0 0 0,20 47 0 0 0,-4-21 0 0 0,-12-23 0 0 0,-6-9 0 0 0,-3-4 8 0 0,1 0-1 0 0,0 0 1 0 0,0-1-1 0 0,8 8 1 0 0,6 6 18 0 0,-5-2-26 0 0,-10-13 0 0 0,1 1 0 0 0,-1 0 0 0 0,0 0 0 0 0,3 5 0 0 0,22 23 0 0 0,-27-30 0 0 0,1 0 0 0 0,-1 0 0 0 0,0 0 0 0 0,0 0 0 0 0,0 0 0 0 0,0 0 0 0 0,1 3 0 0 0,-1-1 0 0 0,0 0 0 0 0,1 0 0 0 0,0-1 0 0 0,0 1 0 0 0,0-1 0 0 0,0 0 0 0 0,0 1 0 0 0,6 4 0 0 0,-6-6 0 0 0,-1-2 0 0 0,0 1 0 0 0,0-1 0 0 0,-1 1 0 0 0,1-1 0 0 0,0 1 0 0 0,-1-1 0 0 0,1 1 0 0 0,0 0 0 0 0,-1-1 0 0 0,1 1 0 0 0,-1 0 0 0 0,1 0 0 0 0,-1-1 0 0 0,0 1 0 0 0,1 0 0 0 0,-1 0 0 0 0,1 1 0 0 0,4 4 0 0 0,-3-5 0 0 0,-1 1 0 0 0,1-1 0 0 0,-1 0 0 0 0,0 1 0 0 0,0 0 0 0 0,1-1 0 0 0,-1 1 0 0 0,0 0 0 0 0,1 2 0 0 0,10 15 0 0 0,10 8 0 0 0,-16-20 0 0 0,-4-6 0 0 0,0 0 0 0 0,-1 1 0 0 0,1-1 0 0 0,-1 1 0 0 0,1-1 0 0 0,-1 1 0 0 0,0 0 0 0 0,0 0 0 0 0,2 3 0 0 0,16 20 128 0 0,0-3-51 0 0,-7-5-63 0 0,2-2-17 0 0,3 2 3 0 0,-14-14-2 0 0,14 10 16 0 0,4 0 58 0 0,-17-10-29 0 0,0 0-27 0 0,9 12 49 0 0,-12-12-46 0 0,17 9-47 0 0,12 7 13 0 0,-6-5 15 0 0,-14-8 11 0 0,-6-3 31 0 0,20 12-28 0 0,1-1-17 0 0,-20-12 3 0 0,16 7 0 0 0,21 2 0 0 0,14 10-144 0 0,-48-19 140 0 0,1 2 54 0 0,1-1 0 0 0,13 8 1 0 0,-6-1 2 0 0,-14-8-45 0 0,17 7 26 0 0,-11-7 20 0 0,-6 0-22 0 0,12 2 32 0 0,29 10-64 0 0,-24-8 21 0 0,0 1 1 0 0,20 11-1 0 0,-34-16-21 0 0,13 5 0 0 0,-16-5 0 0 0,-1-2 0 0 0,-1 1 0 0 0,1 0 0 0 0,-1 0 0 0 0,0 0 0 0 0,1 0 0 0 0,-1 0 0 0 0,0 0 0 0 0,0 0 0 0 0,0 0 0 0 0,1 0 0 0 0,0 2 0 0 0,-1 0 0 0 0,1 0 0 0 0,11 3 0 0 0,30 6 0 0 0,-21-5 0 0 0,0 1 0 0 0,2-2 0 0 0,-6-1 0 0 0,-16-4 0 0 0,32 1 0 0 0,-15 0 0 0 0,-12 0 0 0 0,11 7 0 0 0,6 0 0 0 0,-4-2 11 0 0,-16-6-3 0 0,0 0 20 0 0,15-1-11 0 0,-12 0-17 0 0,53 8 0 0 0,-54-7 0 0 0,21 7 0 0 0,-18-5 0 0 0,18 7 0 0 0,-18-5 0 0 0,-6-3 0 0 0,0-1 0 0 0,0 0 0 0 0,0 0 0 0 0,0 1 0 0 0,0-2 0 0 0,0 1 0 0 0,0 0 0 0 0,1-1 0 0 0,2 1 0 0 0,31 5 144 0 0,-27-4-187 0 0,-1-2 1 0 0,1 1-1 0 0,9-2 1 0 0,1 1 311 0 0,-18 0-268 0 0,-1-1 0 0 0,0 1 0 0 0,1 0 0 0 0,-1 0 0 0 0,1 0 0 0 0,-1 1 1 0 0,1-1-1 0 0,-1 0 0 0 0,0 0 0 0 0,1 1 0 0 0,-1-1 0 0 0,0 1 0 0 0,3 1 0 0 0,1 0-3 0 0,70 19 2 0 0,-58-17-2 0 0,-9-3 3 0 0,17-1 11 0 0,1 1 41 0 0,32 3-53 0 0,-38-4 0 0 0,0 4 0 0 0,8 0 0 0 0,29 0 0 0 0,-16-4 0 0 0,-37 1 0 0 0,19-3 0 0 0,-15 0 0 0 0,-5 2 0 0 0,1-1 0 0 0,0 1 0 0 0,0 0 0 0 0,-1 0 0 0 0,8 1 0 0 0,23 1 0 0 0,-13 1 0 0 0,27 2 0 0 0,50 5 0 0 0,-78-7 0 0 0,4 0 0 0 0,-5 0 0 0 0,0-1 0 0 0,10 2 0 0 0,-5 0 0 0 0,-2-1 0 0 0,0 2 0 0 0,16 4 0 0 0,-30-7 5 0 0,7-2 38 0 0,20-2-27 0 0,1 2-16 0 0,3-1 0 0 0,-2 0 0 0 0,-15 0 0 0 0,10 3 0 0 0,18-4 0 0 0,-11 0 0 0 0,-34 2 0 0 0,20 4 0 0 0,20-1 0 0 0,-20-3 0 0 0,54 8-96 0 0,-77-8 1 0 0,17 2 242 0 0,-2 1-135 0 0,-3 1-12 0 0,1 0 0 0 0,-11-3 0 0 0,18 0 0 0 0,3-2 11 0 0,-1 0 42 0 0,11 4-53 0 0,-31-2 0 0 0,19-1 0 0 0,6-4 0 0 0,-1 4 0 0 0,15 0 0 0 0,-14 0 0 0 0,8-1 0 0 0,-2 0 0 0 0,-4-4 0 0 0,0 4 0 0 0,64 1 48 0 0,-52 1-60 0 0,-35 0-17 0 0,13 0-2 0 0,24 0 31 0 0,-1 6 0 0 0,-33-6 0 0 0,-8 0 0 0 0,0-1 0 0 0,0 1 0 0 0,0-1 0 0 0,0 1 0 0 0,0 0 0 0 0,4 2 0 0 0,-5-3 0 0 0,-1 1 0 0 0,1 0 0 0 0,0-1 0 0 0,0 0 0 0 0,-1 1 0 0 0,1-1 0 0 0,0 0 0 0 0,0 0 0 0 0,0 0 0 0 0,3 0 0 0 0,17 1 0 0 0,29 2 0 0 0,-25-2 0 0 0,13-1 64 0 0,-17 1-64 0 0,-20-2 0 0 0,16-1 0 0 0,15 0 0 0 0,12-3 0 0 0,9 5 0 0 0,-22-4 53 0 0,-23 5-41 0 0,-7-1-12 0 0,0 1 0 0 0,0-1 0 0 0,0 0 0 0 0,0 0-1 0 0,0 0 1 0 0,0 0 0 0 0,-1 0 0 0 0,1-1 0 0 0,4 0 0 0 0,40-5 0 0 0,-20 1 0 0 0,2 5 0 0 0,12-1 0 0 0,-37-1 0 0 0,19 4-11 0 0,-14-1 27 0 0,0-1 0 0 0,0 1 0 0 0,15-2-1 0 0,-3-1-43 0 0,-4 2 28 0 0,13-3 0 0 0,-8-1 0 0 0,2 0 0 0 0,-4-2 0 0 0,6 1 0 0 0,18-7 607 0 0,-41 11-719 0 0,17-5-143 0 0,-19 6 255 0 0,5-2-22 0 0,-1 0-1 0 0,1 1 1 0 0,-1 0-1 0 0,1 0 1 0 0,-1 0-1 0 0,1 0 1 0 0,8 1 0 0 0,4-1 9 0 0,8 0 13 0 0,-4 2 0 0 0,52-3 0 0 0,-65 3 7 0 0,-6-1-3 0 0,0 0 1 0 0,1 0 0 0 0,-1 0-1 0 0,1 0 1 0 0,-1 0 0 0 0,0-1-1 0 0,1 1 1 0 0,-1-1 0 0 0,3-1-1 0 0,0 1 6 0 0,15-2-21 0 0,-19 2 6 0 0,1 1-1 0 0,-1 0 1 0 0,1 0 0 0 0,-1-1-1 0 0,1 1 1 0 0,-1 0 0 0 0,1 1-1 0 0,0-1 1 0 0,-1 0-1 0 0,1 0 1 0 0,1 1 0 0 0,17 2 9 0 0,6-4-4 0 0,1 1 0 0 0,-26 0 6 0 0,1 0-1 0 0,-1 0 1 0 0,1 0-1 0 0,-1 0 1 0 0,1 0-1 0 0,-1 0 1 0 0,0 0-1 0 0,1-1 1 0 0,-1 1-1 0 0,1 0 1 0 0,-1-1 0 0 0,0 1-1 0 0,0-1 1 0 0,1 0-1 0 0,1-1 1 0 0,-1 1 1 0 0,-1 0 0 0 0,1 0 0 0 0,0 0 0 0 0,0 0 0 0 0,-1 1 0 0 0,1-1 0 0 0,0 0 0 0 0,4 0 0 0 0,50-12-7 0 0,-52 13-4 0 0,0 0-7 0 0,0 0-1 0 0,0 0 1 0 0,0-1-1 0 0,1 1 1 0 0,-2-1-1 0 0,1 0 1 0 0,8-4-1 0 0,1 1 30 0 0,-11 3 20 0 0,11-5 2 0 0,6-5-40 0 0,-18 11-5 0 0,0-1 0 0 0,0 0 1 0 0,1 1-1 0 0,-1-1 0 0 0,0 1 0 0 0,0-1 0 0 0,1 1 1 0 0,-1-1-1 0 0,1 1 0 0 0,-1 0 0 0 0,0 0 0 0 0,1 0 1 0 0,-1 0-1 0 0,3 0 0 0 0,3 0-19 0 0,73-27-24 0 0,-61 22 48 0 0,0-2 16 0 0,6 2-16 0 0,-2 0-16 0 0,-19 3 16 0 0,15 2 0 0 0,-18 0 0 0 0,36 0-71 0 0,6-8 165 0 0,-14 1-21 0 0,-28 7-70 0 0,1 0-1 0 0,0 0 0 0 0,0 0 1 0 0,0-1-1 0 0,-1 1 1 0 0,1-1-1 0 0,0 1 0 0 0,-1-1 1 0 0,1 0-1 0 0,0 0 1 0 0,2-1-1 0 0,2-2 22 0 0,-2 3-20 0 0,13-6 5 0 0,-4-1-11 0 0,-10 6 2 0 0,0-1 0 0 0,-1 1 0 0 0,1 0 0 0 0,-1-1 0 0 0,1 0 0 0 0,1-2 0 0 0,9-10 0 0 0,-5 7 0 0 0,8-5 0 0 0,-9 6 0 0 0,-6 6 0 0 0,0 0 0 0 0,-1 0 0 0 0,1 0 0 0 0,0 0 0 0 0,0 0 0 0 0,0 0 0 0 0,0 0 0 0 0,0 1 0 0 0,0-1 0 0 0,0 0 0 0 0,0 1 0 0 0,0-1 0 0 0,0 0 0 0 0,0 1 0 0 0,0-1 0 0 0,0 1 0 0 0,3-1 0 0 0,14-5 0 0 0,-11 5 0 0 0,-5 0 0 0 0,0 1 0 0 0,-1 0 0 0 0,1-1 0 0 0,0 1 0 0 0,0-1 0 0 0,-1 1 0 0 0,1-1 0 0 0,0 0 0 0 0,2-1 0 0 0,-1 1 0 0 0,10-6 0 0 0,-9 3 0 0 0,-3 3 0 0 0,0 0 0 0 0,0 0 0 0 0,-1 0 0 0 0,1 0 0 0 0,0 0 0 0 0,0 0 0 0 0,0 1 0 0 0,0-1 0 0 0,0 0 0 0 0,0 1 0 0 0,0-1 0 0 0,0 1 0 0 0,1-1 0 0 0,-1 1 0 0 0,0 0 0 0 0,2-1 0 0 0,39-15-164 0 0,-20 13 368 0 0,5-5-204 0 0,17-4 0 0 0,-24 9 0 0 0,-13 2 0 0 0,-5 1 0 0 0,0-1 0 0 0,0 1 0 0 0,0-1 0 0 0,0 0 0 0 0,0 1 0 0 0,0-1 0 0 0,-1 0 0 0 0,1 0 0 0 0,0 0 0 0 0,0 0 0 0 0,2-3 0 0 0,17-16 0 0 0,29-19 0 0 0,-45 34 0 0 0,-1-5 0 0 0,2 2 0 0 0,-2 4 0 0 0,-1 2 0 0 0,-3 2 0 0 0,1 0 0 0 0,0-1 0 0 0,0 1 0 0 0,-1-1 0 0 0,1 1 0 0 0,0-1 0 0 0,-1 1 0 0 0,1-1 0 0 0,-1 0 0 0 0,1 1 0 0 0,-1-1 0 0 0,1 0 0 0 0,-1 1 0 0 0,1-1 0 0 0,-1 0 0 0 0,1-1 0 0 0,3-3 0 0 0,1 1 0 0 0,-1-1 0 0 0,11-7 0 0 0,27-13 0 0 0,-22 12 0 0 0,-10 6 0 0 0,11-8 0 0 0,-15 12 0 0 0,-5 3 0 0 0,0-1 0 0 0,-1 1 0 0 0,1 0 0 0 0,0-1 0 0 0,0 1 0 0 0,0 0 0 0 0,0-1 0 0 0,0 1 0 0 0,0-1 0 0 0,-1 0 0 0 0,1 1 0 0 0,0-1 0 0 0,0 0 0 0 0,-1 1 0 0 0,1-1 0 0 0,-1 0 0 0 0,1 0 0 0 0,0-1 0 0 0,1-1 0 0 0,7-4 0 0 0,-6 4 0 0 0,11-7 0 0 0,-13 10 2 0 0,0 0 1 0 0,0-1-1 0 0,0 1 0 0 0,0-1 0 0 0,0 1 1 0 0,0-1-1 0 0,0 1 0 0 0,-1-1 1 0 0,1 1-1 0 0,0-1 0 0 0,0 0 0 0 0,0 1 1 0 0,-1-1-1 0 0,1 0 0 0 0,-1 0 1 0 0,1 0-1 0 0,0 1 0 0 0,0-2 0 0 0,2-3 19 0 0,26-13-21 0 0,1-1 0 0 0,12-19 0 0 0,-33 26 0 0 0,-8 10 0 0 0,0 1 0 0 0,0 0 0 0 0,0-1 0 0 0,0 1 0 0 0,0 0 0 0 0,0-1 0 0 0,0 1 0 0 0,3-2 0 0 0,-2 2 0 0 0,0 0 0 0 0,0-1 0 0 0,0 1 0 0 0,0-1 0 0 0,-1 1 0 0 0,1-1 0 0 0,0 0 0 0 0,-1 1 0 0 0,1-1 0 0 0,1-3 0 0 0,13-15 0 0 0,-7 7-34 0 0,4-3-12 0 0,-3 4 71 0 0,-10 11-22 0 0,0 0 0 0 0,1 0 1 0 0,0 0-1 0 0,-1 0 0 0 0,1 0 1 0 0,0 0-1 0 0,-1 0 0 0 0,1 1 1 0 0,0-1-1 0 0,0 0 0 0 0,0 1 1 0 0,-1-1-1 0 0,1 0 0 0 0,1 0 1 0 0,-1 1-1 0 0,0-1 1 0 0,0 0-1 0 0,0 0 1 0 0,-1 1 0 0 0,1-1-1 0 0,0 0 1 0 0,-1 0-1 0 0,1 0 1 0 0,0 0-1 0 0,-1 0 1 0 0,1-1 0 0 0,3-4 6 0 0,2 0 2 0 0,-1 0 0 0 0,1 0 0 0 0,-1 0 0 0 0,0-1 0 0 0,5-9 0 0 0,23-31 324 0 0,-31 42-336 0 0,-1 3 0 0 0,20-25 0 0 0,-15 20 0 0 0,7-12 0 0 0,-13 19 0 0 0,0-1 0 0 0,1 0 0 0 0,-1 0 0 0 0,0 1 0 0 0,0-1 0 0 0,1 0 0 0 0,-1 0 0 0 0,0 1 0 0 0,1-1 0 0 0,-1 1 0 0 0,1-1 0 0 0,-1 0 0 0 0,1 1 0 0 0,-1-1 0 0 0,1 1 0 0 0,0-1 0 0 0,-1 1 0 0 0,1-1 0 0 0,-1 1 0 0 0,1-1 0 0 0,0 1 0 0 0,0 0 0 0 0,-1-1 0 0 0,2 1 0 0 0,4-3 0 0 0,10-15 0 0 0,7-14 0 0 0,-22 32 12 0 0,0-1 1 0 0,0 0-1 0 0,0 0 0 0 0,-1 0 1 0 0,1 0-1 0 0,0 0 0 0 0,0 0 1 0 0,-1 0-1 0 0,1-1 0 0 0,0 1 0 0 0,-1 0 1 0 0,1 0-1 0 0,-1 0 0 0 0,0-1 1 0 0,1 1-1 0 0,-1 0 0 0 0,0 0 1 0 0,0-1-1 0 0,1 1 0 0 0,-1 0 1 0 0,0-1-1 0 0,-1 1 0 0 0,1 0 0 0 0,0-1 1 0 0,-1-1-1 0 0,18-9-147 0 0,-16 11 127 0 0,1-1 0 0 0,-1 0 0 0 0,0 1 0 0 0,1-1 0 0 0,-1 0 0 0 0,0 0 0 0 0,0 0 0 0 0,0 0 0 0 0,-1 0-1 0 0,1 0 1 0 0,0 0 0 0 0,0-3 0 0 0,7-10 8 0 0,0 1 0 0 0,-8 14 0 0 0,1-1 0 0 0,-1 1 0 0 0,0 0 0 0 0,1-1 0 0 0,-1 1 0 0 0,0 0 0 0 0,1 0 0 0 0,-1-1 0 0 0,0 1 0 0 0,1-1 0 0 0,-1 1 0 0 0,0 0 0 0 0,0-1 0 0 0,1 1 0 0 0,-1-1 0 0 0,0 1 0 0 0,0 0 0 0 0,0-1 0 0 0,0 1 0 0 0,1-1 0 0 0,-1 1 0 0 0,0-1 0 0 0,0 1 0 0 0,0-1 0 0 0,0 1 0 0 0,0-1 0 0 0,0 1 0 0 0,0 0 0 0 0,-1-1 0 0 0,1 1 0 0 0,0-1 0 0 0,0 1 0 0 0,0-1 0 0 0,0 1 0 0 0,0-1 0 0 0,-1 1 0 0 0,1 0 0 0 0,0-1 0 0 0,-2-4 0 0 0,15-31 0 0 0,-13 36 0 0 0,0-1 0 0 0,0 1 0 0 0,0-1 0 0 0,0 1 0 0 0,0-1 0 0 0,0 1 0 0 0,0-1 0 0 0,0 1 0 0 0,0 0 0 0 0,0-1 0 0 0,0 1 0 0 0,0-1 0 0 0,1 1 0 0 0,-1-1 0 0 0,0 1 0 0 0,0-1 0 0 0,1 1 0 0 0,-1 0 0 0 0,0-1 0 0 0,0 1 0 0 0,1-1 0 0 0,-1 1 0 0 0,1-1 0 0 0,0 1 0 0 0,-1 0 0 0 0,1-1 0 0 0,-1 1 0 0 0,1 0 0 0 0,-1-1 0 0 0,0 1 0 0 0,1 0 0 0 0,-1-1 0 0 0,1 1 0 0 0,-1-1 0 0 0,0 1 0 0 0,1 0 0 0 0,-1-1 0 0 0,0 1 0 0 0,1-1 0 0 0,-1 1 0 0 0,0-1 0 0 0,0 0 0 0 0,1 0 0 0 0,4-8 69 0 0,1-3 75 0 0,-6 11-143 0 0,1 0 0 0 0,-1 0 0 0 0,0 0 0 0 0,1 1 0 0 0,-1-1 0 0 0,0 0 0 0 0,1 0 0 0 0,-1 0 0 0 0,1 0 0 0 0,-1 1 0 0 0,1-1 0 0 0,-1 0 0 0 0,2 0 0 0 0,11-19-4 0 0,1-4 3 0 0,-14 21 0 0 0,1 2 0 0 0,8-10 0 0 0,-4 4 0 0 0,0 0 0 0 0,-1 0 0 0 0,5-10 0 0 0,-7 12 0 0 0,9-12 0 0 0,-7 8 0 0 0,-2 6 0 0 0,0 0 0 0 0,-1-1 0 0 0,1 1 0 0 0,-1-1 0 0 0,2-7 0 0 0,3 0 30 0 0,-6 10-27 0 0,1 0 0 0 0,-1 1 0 0 0,1-1 0 0 0,-1 0-1 0 0,1 0 1 0 0,-1 0 0 0 0,1 0 0 0 0,-1 1 0 0 0,0-1-1 0 0,1 0 1 0 0,-1-2 0 0 0,0 0-3 0 0,-1 3 0 0 0,1-1 0 0 0,0 0 0 0 0,0 1 0 0 0,0-1 0 0 0,0 0 0 0 0,0 1 0 0 0,0-1 0 0 0,0 0 0 0 0,0 1 0 0 0,0-1 0 0 0,0 0 0 0 0,0 1 0 0 0,0-1 0 0 0,0 0 0 0 0,0 1 0 0 0,1-1 0 0 0,-1 1 0 0 0,0-1 0 0 0,1 0 0 0 0,-1 1 0 0 0,0-1 0 0 0,1 1 0 0 0,-1-1 0 0 0,1 0 0 0 0,5-15 0 0 0,2-5 0 0 0,-1 1 0 0 0,-1 2 0 0 0,-4 14 0 0 0,0 0 0 0 0,0-1 0 0 0,0 1 0 0 0,-1-1 0 0 0,1 1 0 0 0,0-8 0 0 0,5-11 0 0 0,3-11 0 0 0,13-31 0 0 0,-18 43 0 0 0,-2 7 0 0 0,-2-3 0 0 0,7-30 0 0 0,6-9 0 0 0,-14 50 0 0 0,0 1 0 0 0,0 0 0 0 0,1 0 0 0 0,0 0 0 0 0,1-7 0 0 0,-2 12 0 0 0,1 0 0 0 0,-1 0 0 0 0,0 0 0 0 0,0 0 0 0 0,0 0 0 0 0,1 0 0 0 0,-1 0 0 0 0,0-1 0 0 0,-1 1 0 0 0,1 0 0 0 0,0 0 0 0 0,0 0 0 0 0,0 0 0 0 0,-1-2 0 0 0,-1-3 0 0 0,2 2 0 0 0,-4-19 0 0 0,1 11 0 0 0,2 2 0 0 0,-2-6 0 0 0,2 14 0 0 0,1 1 0 0 0,-1-1 0 0 0,0 0 0 0 0,0 0 0 0 0,0 0 0 0 0,1 0 0 0 0,-1 0 0 0 0,1 0 0 0 0,0-2 0 0 0,-1-2 0 0 0,0-5 0 0 0,1 9 0 0 0,-1 0 0 0 0,1 0 0 0 0,0 0 0 0 0,0 0 0 0 0,-1 0 0 0 0,1 1 0 0 0,-1-1 0 0 0,0 0 0 0 0,0 0 0 0 0,1 0 0 0 0,-1 1 0 0 0,0-1 0 0 0,-2-2 0 0 0,1 1 0 0 0,0 0 0 0 0,1 0 0 0 0,0 0 0 0 0,0 0 0 0 0,0 0 0 0 0,0-1 0 0 0,0 1 0 0 0,1 0 0 0 0,-1 0 0 0 0,1-1 0 0 0,0-2 0 0 0,-1 2 0 0 0,0 1 0 0 0,-1 1 0 0 0,1-1 0 0 0,-1 0 0 0 0,0 0 0 0 0,1 0 0 0 0,-3-2 0 0 0,-4-5 0 0 0,6-3 0 0 0,0 1 0 0 0,0 8 0 0 0,0-2 0 0 0,-1 0 0 0 0,1 0 0 0 0,-2-11 0 0 0,4 15 0 0 0,-1 0 0 0 0,1 0 0 0 0,-1 0 0 0 0,0 0 0 0 0,0 0 0 0 0,0 0 0 0 0,-2-3 0 0 0,-5-13 0 0 0,8 16 0 0 0,-1 0 0 0 0,0 0 0 0 0,-1 0 0 0 0,1 0 0 0 0,0 1 0 0 0,0-1 0 0 0,-1 0 0 0 0,1 1 0 0 0,-1-1 0 0 0,-2-1 0 0 0,3 2 0 0 0,0 0 0 0 0,0 0 0 0 0,0 0 0 0 0,0 0 0 0 0,0-1 0 0 0,0 1 0 0 0,0 0 0 0 0,0 0 0 0 0,0-1 0 0 0,0 1 0 0 0,1-1 0 0 0,-1-1 0 0 0,1 3 0 0 0,0-1 0 0 0,0 0 0 0 0,0 1 0 0 0,0-1 0 0 0,0 0 0 0 0,0 0 0 0 0,0 1 0 0 0,0-1 0 0 0,-1 0 0 0 0,1 1 0 0 0,0-1 0 0 0,0 0 0 0 0,0 0 0 0 0,-1 1 0 0 0,1-1 0 0 0,0 1 0 0 0,-1-1 0 0 0,1 0 0 0 0,-1 1 0 0 0,1-1 0 0 0,-1 0 0 0 0,0 1 0 0 0,1 0 0 0 0,0-1 0 0 0,0 1 0 0 0,-1 0 0 0 0,1 0 0 0 0,0-1 0 0 0,0 1 0 0 0,0 0 0 0 0,-1-1 0 0 0,1 1 0 0 0,0 0 0 0 0,0-1 0 0 0,0 1 0 0 0,0 0 0 0 0,0-1 0 0 0,0 1 0 0 0,0 0 0 0 0,0-1 0 0 0,0 1 0 0 0,-1 0 0 0 0,1-1 0 0 0,1 1 0 0 0,-1-5 0 0 0,0 4 0 0 0,0 0 0 0 0,0 0 0 0 0,0 0 0 0 0,0 0 0 0 0,0 0 0 0 0,0-1 0 0 0,0 1 0 0 0,-1 0 0 0 0,1 0 0 0 0,0 0 0 0 0,-1 0 0 0 0,1 0 0 0 0,-1 0 0 0 0,1 0 0 0 0,-1 0 0 0 0,1 0 0 0 0,-1 0 0 0 0,1 0 0 0 0,-1 0 0 0 0,0 0 0 0 0,-1 0 0 0 0,1-1 0 0 0,0 0 0 0 0,-1 0 0 0 0,1 0 0 0 0,0 0 0 0 0,0 0 0 0 0,0 0 0 0 0,0-3 0 0 0,-4-5 0 0 0,5 9 0 0 0,0 0 0 0 0,-1 1 0 0 0,1-1 0 0 0,0 0 0 0 0,0 1 0 0 0,0-1 0 0 0,0 1 0 0 0,0-1 0 0 0,-1 0 0 0 0,1 1 0 0 0,0-1 0 0 0,1 0 0 0 0,-1 1 0 0 0,0-1 0 0 0,0 0 0 0 0,0 0 0 0 0,0 0 0 0 0,1 1 0 0 0,-1-1 0 0 0,0 1 0 0 0,0-1 0 0 0,0 1 0 0 0,0-1 0 0 0,0 1 0 0 0,0-1 0 0 0,0 1 0 0 0,0-1 0 0 0,0 1 0 0 0,0-1 0 0 0,0 0 0 0 0,0 1 0 0 0,-1-1 0 0 0,1 1 0 0 0,0-1 0 0 0,0 1 0 0 0,0-1 0 0 0,-1 1 0 0 0,0-1 0 0 0,-20-19 0 0 0,20 20 0 0 0,1-1 0 0 0,0 1 0 0 0,-1-1 0 0 0,1 1 0 0 0,0-1 0 0 0,0 1 0 0 0,-1-1 0 0 0,1 1 0 0 0,0-1 0 0 0,0 1 0 0 0,0-1 0 0 0,0 1 0 0 0,0-1 0 0 0,0 0 0 0 0,0 1 0 0 0,0-1 0 0 0,0 1 0 0 0,0-1 0 0 0,0 0 0 0 0,0 0 0 0 0,0 1 0 0 0,0-1 0 0 0,0 1 0 0 0,0-1 0 0 0,0 1 0 0 0,0-1 0 0 0,0 1 0 0 0,0-1 0 0 0,0 0 0 0 0,-1 1 0 0 0,1-1 0 0 0,0 1 0 0 0,0-1 0 0 0,0 1 0 0 0,-1-1 0 0 0,0 0 0 0 0,-2-2 0 0 0,2 2 0 0 0,0 0 0 0 0,0 0 0 0 0,1 0 0 0 0,-1 0 0 0 0,0 0 0 0 0,1 0 0 0 0,-1 0 0 0 0,1 0 0 0 0,-1 0 0 0 0,1 0 0 0 0,-1 0 0 0 0,1 0 0 0 0,0 0 0 0 0,-1 0 0 0 0,1 0 0 0 0,0 0 0 0 0,0-3 0 0 0,-1-10 0 0 0,1 8 0 0 0,-10-4 0 0 0,8 9 0 0 0,0 0 0 0 0,0-1 0 0 0,0 1 0 0 0,0-1 0 0 0,1 1 0 0 0,-1-1 0 0 0,0 0 0 0 0,1 0 0 0 0,0 0 0 0 0,-1 0 0 0 0,1 0 0 0 0,-2-3 0 0 0,3-1 0 0 0,-1-1 0 0 0,-4-1 0 0 0,6 4 0 0 0,-1 4 0 0 0,0-1 0 0 0,1 0 0 0 0,-1 1 0 0 0,0-1 0 0 0,0 0 0 0 0,0 1 0 0 0,0-1 0 0 0,1 0 0 0 0,-1 1 0 0 0,0-1 0 0 0,0 0 0 0 0,0 0 0 0 0,0 1 0 0 0,0-1 0 0 0,-1 0 0 0 0,1 1 0 0 0,0-1 0 0 0,0 0 0 0 0,0 1 0 0 0,-1-1 0 0 0,1 0 0 0 0,0 1 0 0 0,-1-1 0 0 0,1 0 0 0 0,0 1 0 0 0,-1-2 0 0 0,-12-24 64 0 0,12 24-64 0 0,0 0 0 0 0,0 1 0 0 0,0-1 0 0 0,0-1 0 0 0,0 1 0 0 0,1 0 0 0 0,-1 0 0 0 0,1 0 0 0 0,-1-2 0 0 0,1-2 0 0 0,0 5 0 0 0,-1 0 0 0 0,1 0 0 0 0,0 0 0 0 0,0 0 0 0 0,0-1 0 0 0,1 1 0 0 0,-1 0 0 0 0,0 0 0 0 0,0 0 0 0 0,1 0 0 0 0,-1 0 0 0 0,0 0 0 0 0,1 0 0 0 0,0-1 0 0 0,-1 1 0 0 0,1 0 0 0 0,-1 0 0 0 0,1 0 0 0 0,-1 0 0 0 0,0 0 0 0 0,1 0 0 0 0,-1 0 0 0 0,0 0 0 0 0,0 0 0 0 0,0 0 0 0 0,0 0 0 0 0,0-1 0 0 0,0-1 0 0 0,-4-20 0 0 0,3 16 0 0 0,1 6 0 0 0,0 0 0 0 0,0-1 0 0 0,0 1 0 0 0,-1-1 0 0 0,1 1 0 0 0,0 0 0 0 0,-1 0 0 0 0,1-1 0 0 0,-1 1 0 0 0,0 0 0 0 0,1 0 0 0 0,-2-2 0 0 0,-1-2 0 0 0,3 4 0 0 0,-1 0 0 0 0,1 1 0 0 0,-1-1 0 0 0,1 0 0 0 0,0 0 0 0 0,-1 0 0 0 0,1 0 0 0 0,0 0 0 0 0,0 0 0 0 0,-1 0 0 0 0,1 0 0 0 0,0 0 0 0 0,0 0 0 0 0,0 0 0 0 0,1-1 0 0 0,-3-6 0 0 0,2 8 0 0 0,-1-1 0 0 0,1 0 0 0 0,0 1 0 0 0,-1-1 0 0 0,1 1 0 0 0,0-1 0 0 0,0 0 0 0 0,0 1 0 0 0,-1-1 0 0 0,1 0 0 0 0,0 1 0 0 0,0-1 0 0 0,0 0 0 0 0,0 1 0 0 0,0-1 0 0 0,0 0 0 0 0,0 1 0 0 0,0-1 0 0 0,1 0 0 0 0,-1 1 0 0 0,0-1 0 0 0,0 1 0 0 0,1-2 0 0 0,0-5 0 0 0,-1 4 0 0 0,-13-21 0 0 0,12 22 0 0 0,-4-22 0 0 0,2 17 0 0 0,2 6 0 0 0,1 0 0 0 0,-1 0 0 0 0,1 0 0 0 0,-1 0 0 0 0,1-1 0 0 0,0 1 0 0 0,-1 0 0 0 0,1 0 0 0 0,0 0 0 0 0,0 0 0 0 0,-1-3 0 0 0,4-5 0 0 0,-6 2 0 0 0,-4-25 0 0 0,0 16 50 0 0,6 14-48 0 0,0 0-1 0 0,0 0 1 0 0,0-1-1 0 0,0 1 1 0 0,1 0-1 0 0,-1-1 1 0 0,1 1 0 0 0,-1-4-1 0 0,-2-15-1 0 0,3 15 0 0 0,-5-12 0 0 0,1-6 0 0 0,2 7-13 0 0,-8-12-54 0 0,9 26 67 0 0,-2-14 0 0 0,0 1 0 0 0,2 14 0 0 0,0 0 0 0 0,1 1 0 0 0,0-1 0 0 0,-1 0 0 0 0,1 0 0 0 0,0 0 0 0 0,0 0 0 0 0,0 0 0 0 0,0 1 0 0 0,0-5 0 0 0,1 4 0 0 0,-1 2 0 0 0,-4-12 0 0 0,1-6 0 0 0,2 17 0 0 0,0 0 0 0 0,1 0 0 0 0,0 0 0 0 0,-1 0 0 0 0,1-1 0 0 0,0 1 0 0 0,-1 0 0 0 0,1 0 0 0 0,0-1 0 0 0,0 1 0 0 0,0 0 0 0 0,0-3 0 0 0,0 0 0 0 0,4-32 0 0 0,-4 34 0 0 0,0 0 0 0 0,0-1 0 0 0,-1 1 0 0 0,1 0 0 0 0,0 0 0 0 0,-1 0 0 0 0,1-1 0 0 0,-1 1 0 0 0,-1-3 0 0 0,1 4 0 0 0,1-1 0 0 0,-1 1 0 0 0,0-1 0 0 0,1 1 0 0 0,-1-1 0 0 0,1 1 0 0 0,0-1 0 0 0,-1 0 0 0 0,1 1 0 0 0,0-1 0 0 0,0 1 0 0 0,0-1 0 0 0,0 0 0 0 0,1 1 0 0 0,-1-1 0 0 0,0 1 0 0 0,1-1 0 0 0,-1 0 0 0 0,1 1 0 0 0,0-3 0 0 0,3-9 0 0 0,-1-13 0 0 0,-1 16 0 0 0,0-14 0 0 0,-2 15 0 0 0,1 0 0 0 0,2-16 0 0 0,0 21 0 0 0,-2 4 0 0 0,-1-1 0 0 0,1 0 0 0 0,-1 0 0 0 0,1 1 0 0 0,-1-1 0 0 0,0 0 0 0 0,1 0 0 0 0,-1 0 0 0 0,0 0 0 0 0,0 1 0 0 0,1-1 0 0 0,-1 0 0 0 0,0 0 0 0 0,0 0 0 0 0,0 0 0 0 0,0 0 0 0 0,0 0 0 0 0,0 0 0 0 0,-1-1 0 0 0,1-1 0 0 0,1 0 0 0 0,-1 0 0 0 0,1 1 0 0 0,-1-1 0 0 0,1 0 0 0 0,2-4 0 0 0,-2 5 0 0 0,0 0 0 0 0,-1 0 0 0 0,1 0 0 0 0,0 0 0 0 0,-1 0 0 0 0,0 0 0 0 0,1-1 0 0 0,-1 1 0 0 0,0 0 0 0 0,0-4 0 0 0,0 6 0 0 0,-1-1 0 0 0,1 1 0 0 0,0-1 0 0 0,0 1 0 0 0,0-1 0 0 0,-1 0 0 0 0,1 1 0 0 0,0-1 0 0 0,0 1 0 0 0,0-1 0 0 0,0 1 0 0 0,0-1 0 0 0,0 1 0 0 0,0-1 0 0 0,0 0 0 0 0,1 1 0 0 0,-1-1 0 0 0,0 1 0 0 0,0-1 0 0 0,0 1 0 0 0,1-1 0 0 0,-1 1 0 0 0,0-1 0 0 0,0 1 0 0 0,1-1 0 0 0,-1 1 0 0 0,1-1 0 0 0,1-1 0 0 0,15-41 0 0 0,-17 35 0 0 0,0 6 0 0 0,0 1 0 0 0,0-1 0 0 0,0 1 0 0 0,0-1 0 0 0,0 1 0 0 0,0-1 0 0 0,0 1 0 0 0,1-1 0 0 0,-1 1 0 0 0,1-1 0 0 0,-1 1 0 0 0,1 0 0 0 0,0-3 0 0 0,3-11 0 0 0,13-3 0 0 0,-13 10 0 0 0,-4 7 0 0 0,0 0 0 0 0,0 0 0 0 0,0 1 0 0 0,0-1 0 0 0,0 0 0 0 0,0 0 0 0 0,0 0 0 0 0,0 0 0 0 0,1 1 0 0 0,-1-1 0 0 0,0 0 0 0 0,1 0 0 0 0,-1 0 0 0 0,0 1 0 0 0,1-1 0 0 0,-1 0 0 0 0,1 1 0 0 0,-1-1 0 0 0,1 0 0 0 0,0 1 0 0 0,-1-1 0 0 0,1 1 0 0 0,1-2 0 0 0,3-3 0 0 0,-5 4 0 0 0,1 0 0 0 0,-1 0 0 0 0,0 0 0 0 0,1 0 0 0 0,0 0 0 0 0,-1 0 0 0 0,1 0 0 0 0,-1 0 0 0 0,1 1 0 0 0,0-1 0 0 0,0 0 0 0 0,1-1 0 0 0,1-2 0 0 0,-4-10 0 0 0,2 9 0 0 0,-1 0 0 0 0,1 0 0 0 0,0 0 0 0 0,0 1 0 0 0,1-1 0 0 0,-1 0 0 0 0,1 0 0 0 0,0 1 0 0 0,0-1 0 0 0,1 1 0 0 0,4-8 0 0 0,-2 6 0 0 0,0 0 0 0 0,-1 1 0 0 0,7-5 0 0 0,2-1 0 0 0,1-5 0 0 0,-7 11 0 0 0,-2 0 0 0 0,0 1 0 0 0,0-1 0 0 0,-1 0 0 0 0,1 0 0 0 0,-1 0 0 0 0,5-8 0 0 0,-5 7 0 0 0,-4 5 0 0 0,1 0 0 0 0,-1 0 0 0 0,1 0 0 0 0,-1 1 0 0 0,1-1 0 0 0,0 0 0 0 0,-1 0 0 0 0,1 1 0 0 0,0-1 0 0 0,0 0 0 0 0,0 1 0 0 0,-1-1 0 0 0,3 0 0 0 0,0 0 0 0 0,-2-1 0 0 0,6-7 0 0 0,-5 6 0 0 0,0 0 0 0 0,1 1 0 0 0,-1 0 0 0 0,1-1 0 0 0,0 1 0 0 0,-1 0 0 0 0,1 0 0 0 0,0 0 0 0 0,6-2 0 0 0,1 0-4 0 0,-9 1 13 0 0,0 3-13 0 0,-1-1 0 0 0,0 1 0 0 0,0-1 0 0 0,0 1 1 0 0,1-1-1 0 0,-1 1 0 0 0,0 0 0 0 0,0-1 0 0 0,1 1 0 0 0,-1-1 0 0 0,0 1 1 0 0,1 0-1 0 0,-1-1 0 0 0,1 1 0 0 0,-1 0 0 0 0,0 0 0 0 0,1-1 0 0 0,-1 1 1 0 0,1 0-1 0 0,-1 0 0 0 0,1-1 0 0 0,0 1 0 0 0,21-14-148 0 0,-20 13 211 0 0,8-5-3 0 0,2-3-47 0 0,14-7-9 0 0,-11 6-67 0 0,-13 9 60 0 0,10-3 13 0 0,-10 3 53 0 0,4-3-18 0 0,6 1-122 0 0,-1-1 2 0 0,-5-1 110 0 0,-5 4-24 0 0,0 0-1 0 0,1 0 1 0 0,-1 0 0 0 0,0 1 0 0 0,1-1 0 0 0,-1 0 0 0 0,1 0 0 0 0,-1 1 0 0 0,1-1 0 0 0,-1 1 0 0 0,1 0 0 0 0,0-1 0 0 0,2 1 0 0 0,-1-1-7 0 0,5-1 0 0 0,-7 0 0 0 0,15-5 0 0 0,-13 7 14 0 0,14-11 47 0 0,-2 6-8 0 0,-1-4 0 0 0,-9 4-42 0 0,3 4-11 0 0,1 0 0 0 0,30-1 0 0 0,-18 3 0 0 0,-18-2 0 0 0,26 5 0 0 0,1 1 0 0 0,-24-5 1 0 0,-3 0 13 0 0,-1 0-1 0 0,0 1 0 0 0,0-1 0 0 0,1 1 0 0 0,-1-1 0 0 0,0 1 0 0 0,0 0 0 0 0,0 0 0 0 0,3 1 0 0 0,27 7 191 0 0,-28-8-204 0 0,14 8 0 0 0,-1 0 0 0 0,-14-7 0 0 0,13 6 0 0 0,8 0 0 0 0,10 0 0 0 0,22 9 72 0 0,-54-16-72 0 0,0-1 0 0 0,0 0 0 0 0,0 1 0 0 0,-1 0 0 0 0,1-1 0 0 0,0 1 0 0 0,0 0 0 0 0,0 0 0 0 0,-1 0 0 0 0,1 0 0 0 0,2 2 0 0 0,2 1 0 0 0,15 4 0 0 0,-1 1 0 0 0,-1 1 0 0 0,-15-8 0 0 0,0 1 0 0 0,0 0 0 0 0,0 1 0 0 0,7 6 0 0 0,-4-3 0 0 0,0 0 0 0 0,0-1 0 0 0,0 0 0 0 0,14 7 0 0 0,-19-12 0 0 0,10 8 0 0 0,-2 0 0 0 0,11 13 0 0 0,-5-4 0 0 0,-4-3 0 0 0,5 4 0 0 0,-14-16 0 0 0,13 16 0 0 0,-3-1 0 0 0,43 51 72 0 0,-53-67-72 0 0,6 13 0 0 0,0 3 0 0 0,-1 3 0 0 0,2 11 0 0 0,-5-13 0 0 0,-3 4 176 0 0,1 0-160 0 0,0-3 37 0 0,-3-17-41 0 0,-2 13-13 0 0,-1 3 1 0 0,1-4 0 0 0,-2-12 0 0 0,2-1 0 0 0,1-1 0 0 0,1 1 0 0 0,-1-1 0 0 0,0 1 0 0 0,1-1 0 0 0,0 1 0 0 0,-1-1 0 0 0,1 1 0 0 0,0-1 0 0 0,0 1 0 0 0,0-1 0 0 0,0 3 0 0 0,0-4 0 0 0,-1 11 0 0 0,0-9 0 0 0,0-1 0 0 0,1-1 0 0 0,-1 0 0 0 0,1 1 0 0 0,-1-1 0 0 0,1 1 0 0 0,-1-1 0 0 0,1 0 0 0 0,-1 1 0 0 0,1-1 0 0 0,0 1 0 0 0,-1-1 0 0 0,1 1 0 0 0,0 0 0 0 0,-1-1 0 0 0,1 1 0 0 0,0-1 0 0 0,0 1 0 0 0,0-1 0 0 0,0 1 0 0 0,-1 1 0 0 0,-2 3 0 0 0,2-3 0 0 0,0 0 0 0 0,0 0 0 0 0,1 0 0 0 0,-1 0 0 0 0,0 0 0 0 0,1 1 0 0 0,-1-1 0 0 0,1 4 0 0 0,-3 3 0 0 0,-1 3 0 0 0,3-12 0 0 0,-14 17 0 0 0,4-4 64 0 0,1 3-64 0 0,8-14-11 0 0,-1 1 0 0 0,1-1 1 0 0,0 0-1 0 0,-1 0 0 0 0,0 1 0 0 0,1-2 0 0 0,-1 1 1 0 0,0 0-1 0 0,0 0 0 0 0,-4 1 0 0 0,4-2-22 0 0,-19 22 152 0 0,19-20-66 0 0,2-1-32 0 0,-8 4-14 0 0,-9 1 29 0 0,-30 6 0 0 0,18-8-36 0 0,11-2 0 0 0,4 0 0 0 0,13-3 0 0 0,1 0 0 0 0,1 0 0 0 0,-1-1 0 0 0,0 1 0 0 0,1 0 0 0 0,-1 0 0 0 0,0 1 0 0 0,0-1 0 0 0,1 0 0 0 0,-1 0 0 0 0,0 0 0 0 0,1 0 0 0 0,-1 1 0 0 0,0-1 0 0 0,1 0 0 0 0,-1 0 0 0 0,0 1 0 0 0,1-1 0 0 0,-1 1 0 0 0,1-1 0 0 0,-1 1 0 0 0,1-1 0 0 0,-2 1 0 0 0,0 1 0 0 0,0 0 0 0 0,0-1 0 0 0,-1 1 0 0 0,1-1 0 0 0,-1 1 0 0 0,1-1 0 0 0,-1 0 0 0 0,0 0 0 0 0,1 0 0 0 0,-1 0 0 0 0,0 0 0 0 0,0-1 0 0 0,0 1 0 0 0,1-1 0 0 0,-1 0 0 0 0,0 0 0 0 0,-3 0 0 0 0,1-1 0 0 0,0 0 0 0 0,1 1 0 0 0,-1-1 0 0 0,1 1 0 0 0,-9 1 0 0 0,10 2 0 0 0,2-3 0 0 0,0 1 0 0 0,1-1 0 0 0,-1 1 0 0 0,0-1 0 0 0,0 1 0 0 0,0-1 0 0 0,1 0 0 0 0,-1 1 0 0 0,0-1 0 0 0,0 0 0 0 0,0 0 0 0 0,0 1 0 0 0,1-1 0 0 0,-1 0 0 0 0,0 0 0 0 0,0 0 0 0 0,0 0 0 0 0,0 0 0 0 0,-1 0 0 0 0,-17 1 0 0 0,12-1 0 0 0,-16-4 0 0 0,0 0 0 0 0,22 3 0 0 0,1 1 0 0 0,-1 0 0 0 0,1-1 0 0 0,-1 1 0 0 0,0 0 0 0 0,1 0 0 0 0,-1 0 0 0 0,0 0 0 0 0,0 0 0 0 0,1 0 0 0 0,-1 0 0 0 0,0 0 0 0 0,1 0 0 0 0,-1 0 0 0 0,0 0 0 0 0,1 0 0 0 0,-1 0 0 0 0,0 0 0 0 0,1 1 0 0 0,-1-1 0 0 0,-1 1 0 0 0,1-1 0 0 0,0 1 0 0 0,0-1 0 0 0,0 1 0 0 0,0-1 0 0 0,0 0 0 0 0,0 1 0 0 0,0-1 0 0 0,0 0 0 0 0,0 0 0 0 0,0 0 0 0 0,0 0 0 0 0,-2 0 0 0 0,-12 1 0 0 0,13-1 0 0 0,1 0 0 0 0,-1 0 0 0 0,1 0 0 0 0,-1 0 0 0 0,0-1 0 0 0,1 1 0 0 0,-1 0 0 0 0,1-1 0 0 0,-1 1 0 0 0,1-1 0 0 0,-1 1 0 0 0,1-1 0 0 0,0 0 0 0 0,-2 0 0 0 0,-11-8 0 0 0,9 8 0 0 0,-13 4 0 0 0,15-3 0 0 0,-13 1 0 0 0,12-1 0 0 0,-24-5 0 0 0,1-4 0 0 0,-8-4 0 0 0,26 11 0 0 0,-3 2 0 0 0,9-1 0 0 0,-6-6 0 0 0,7 7 0 0 0,-16-16 0 0 0,15 14 0 0 0,3 2 0 0 0,-1-1 0 0 0,0 0 0 0 0,0 1 0 0 0,1-1 0 0 0,-1 0 0 0 0,0 1 0 0 0,1-1 0 0 0,-1 0 0 0 0,1 0 0 0 0,-1 0 0 0 0,1 1 0 0 0,-1-1 0 0 0,1 0 0 0 0,0 0 0 0 0,-1 0 0 0 0,1-1 0 0 0,-11-23-13 0 0,10 24-62 0 0,0 0-48 0 0,-2-5 159 0 0,1 1 1 0 0,-1-1-1 0 0,1 0 0 0 0,0 1 0 0 0,-1-9 0 0 0,2 11-34 0 0,1 3-2 0 0,0 0 0 0 0,0-1 0 0 0,-1 1 0 0 0,1-1 0 0 0,0 1 0 0 0,0-1 0 0 0,0 0 0 0 0,-1 1 0 0 0,1-1 0 0 0,0 1 0 0 0,0-1 0 0 0,0 1 0 0 0,0-1 0 0 0,0 1 0 0 0,0-1 0 0 0,0 0 0 0 0,0 1 0 0 0,1-1 0 0 0,-1 1 0 0 0,0-1 0 0 0,0 1 0 0 0,0-1 0 0 0,1 0 0 0 0,0-1 0 0 0,-4-25 0 0 0,3 26 0 0 0,0-1 0 0 0,0 0 0 0 0,-1 1 0 0 0,1-1 0 0 0,1 1 0 0 0,-1-1 0 0 0,0 0 0 0 0,0 1 0 0 0,0-1 0 0 0,1 1 0 0 0,0-3 0 0 0,0-2 0 0 0,1-8 0 0 0,2 3 0 0 0,3-41 0 0 0,-7 51-2 0 0,0-1 1 0 0,0 1-1 0 0,0 0 0 0 0,1 0 0 0 0,-1 0 1 0 0,0 0-1 0 0,1 0 0 0 0,-1 0 0 0 0,0 0 1 0 0,1 0-1 0 0,0 0 0 0 0,-1 0 0 0 0,1 0 1 0 0,-1 0-1 0 0,1 1 0 0 0,0-1 0 0 0,0-1 1 0 0,3-3-28 0 0,8-29 17 0 0,-12 33 11 0 0,0 0-1 0 0,0 1 1 0 0,0-1 0 0 0,0 0-1 0 0,0 1 1 0 0,1-1 0 0 0,-1 1-1 0 0,0-1 1 0 0,0 0 0 0 0,0 1-1 0 0,0-1 1 0 0,1 1 0 0 0,-1-1-1 0 0,0 0 1 0 0,1 1 0 0 0,-1-1-1 0 0,0 1 1 0 0,1-1 0 0 0,-1 1-1 0 0,1-1 1 0 0,-1 1 0 0 0,2-1-1 0 0,0-1-20 0 0,3-8 15 0 0,-5 9-26 0 0,1-1 0 0 0,-1 1 0 0 0,1 0 0 0 0,-1 0 0 0 0,1-1-1 0 0,0 1 1 0 0,0 0 0 0 0,0 0 0 0 0,-1 0 0 0 0,1 0 0 0 0,0 0-1 0 0,0 0 1 0 0,0 0 0 0 0,1 0 0 0 0,-1 1 0 0 0,0-1 0 0 0,0 0-1 0 0,0 0 1 0 0,1 1 0 0 0,-1-1 0 0 0,2 0 0 0 0,5-2-398 0 0,-7 2 328 0 0,0 1 0 0 0,1-1 1 0 0,-1 0-1 0 0,1 0 0 0 0,-1 1 0 0 0,1-1 0 0 0,-1 1 0 0 0,1 0 0 0 0,-1-1 0 0 0,1 1 0 0 0,-1 0 0 0 0,1 0 0 0 0,0 0 0 0 0,-1 0 0 0 0,1 0 0 0 0,-1 0 0 0 0,1 1 0 0 0,-1-1 0 0 0,1 0 0 0 0,-1 1 1 0 0,1-1-1 0 0,-1 1 0 0 0,1 0 0 0 0,2 1 0 0 0,15 15-2645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28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27 180 5871 0 0,'0'0'451'0'0,"1"2"-232"0"0,6 6 975 0 0,-6 8 1241 0 0,-1-16-2339 0 0,0 1 119 0 0,-1 0 0 0 0,1 0 0 0 0,0 0 0 0 0,-1 0 0 0 0,1 0 0 0 0,0 0-1 0 0,-1 0 1 0 0,1 0 0 0 0,-1 0 0 0 0,1-1 0 0 0,-1 1 0 0 0,0 0 0 0 0,1 0 0 0 0,-1-1 0 0 0,0 1 0 0 0,-1 1 0 0 0,2-2-131 0 0,-1 0-1 0 0,1 0 1 0 0,-1 0 0 0 0,1 0 0 0 0,-1 0-1 0 0,1 0 1 0 0,-1 0 0 0 0,1 0-1 0 0,-1 0 1 0 0,1 0 0 0 0,-1 0 0 0 0,1 0-1 0 0,-1-1 1 0 0,1 1 0 0 0,-1 0 0 0 0,1 0-1 0 0,-1-1 1 0 0,-15-12 880 0 0,30 0-420 0 0,-9 1-413 0 0,-5 11-117 0 0,0-1 0 0 0,1 1 0 0 0,-1 0 0 0 0,1 0 0 0 0,-1-1 1 0 0,1 1-1 0 0,0 0 0 0 0,-1 0 0 0 0,3-2 0 0 0,14-18 73 0 0,-16 20-76 0 0,3-2 51 0 0,-1-1 0 0 0,1 1 0 0 0,-1-1 0 0 0,5-6 0 0 0,3-2 105 0 0,-10 12-158 0 0,0-1 0 0 0,0 1 0 0 0,-1-1-1 0 0,1 1 1 0 0,0-1 0 0 0,-1 0 0 0 0,1 1 0 0 0,-1-1-1 0 0,1 0 1 0 0,0 1 0 0 0,-1-1 0 0 0,0 0-1 0 0,1 1 1 0 0,-1-1 0 0 0,1 0 0 0 0,-1 0-1 0 0,0 0 1 0 0,0 0 0 0 0,1 1 0 0 0,-1-1-1 0 0,0-1 1 0 0,0 2-6 0 0,0-1-1 0 0,0 1 1 0 0,0 0-1 0 0,0 0 1 0 0,0-1-1 0 0,0 1 0 0 0,0 0 1 0 0,0 0-1 0 0,1 0 1 0 0,-1-1-1 0 0,0 1 1 0 0,0 0-1 0 0,0 0 1 0 0,0 0-1 0 0,0 0 1 0 0,1-1-1 0 0,-1 1 0 0 0,0 0 1 0 0,0 0-1 0 0,0 0 1 0 0,0 0-1 0 0,1 0 1 0 0,-1-1-1 0 0,0 1 1 0 0,0 0-1 0 0,0 0 1 0 0,1 0-1 0 0,-1 0 0 0 0,0 0 1 0 0,0 0-1 0 0,0 0 1 0 0,1 0-1 0 0,10-6 8 0 0,-4 4 43 0 0,4-5 11 0 0,-9 6-29 0 0,2-1-15 0 0,13-1 165 0 0,-16 2-181 0 0,0 1 0 0 0,0 0 0 0 0,0 0 0 0 0,0 0 0 0 0,0-1 0 0 0,0 1 0 0 0,0 0 0 0 0,0-1 0 0 0,-1 1 0 0 0,1-1 0 0 0,0 1 0 0 0,0-1-1 0 0,0 0 1 0 0,0 1 0 0 0,-1-1 0 0 0,1 0 0 0 0,0 0 0 0 0,0 1 0 0 0,-1-1 0 0 0,1 0 0 0 0,-1 0 0 0 0,2-2 0 0 0,-2 3-1 0 0,1 0 1 0 0,-1-1 0 0 0,1 1-1 0 0,-1 0 1 0 0,1-1-1 0 0,0 1 1 0 0,-1 0-1 0 0,1 0 1 0 0,0 0-1 0 0,-1-1 1 0 0,1 1-1 0 0,0 0 1 0 0,-1 0 0 0 0,1 0-1 0 0,0 0 1 0 0,0 0 3 0 0,3-1 39 0 0,1-1 0 0 0,-1 0 1 0 0,0 1-1 0 0,0-2 0 0 0,6-3 0 0 0,-9 5 34 0 0,1 2-31 0 0,-1-2-43 0 0,0 1-1 0 0,0 0 1 0 0,0 0 0 0 0,0-1-1 0 0,0 1 1 0 0,0 0-1 0 0,0-1 1 0 0,0 1 0 0 0,0-1-1 0 0,0 0 1 0 0,0 1-1 0 0,0-1 1 0 0,0 0-1 0 0,-1 1 1 0 0,1-1 0 0 0,1-1-1 0 0,27-16 59 0 0,-16 12-82 0 0,-9 7 271 0 0,2 4-194 0 0,0 1-40 0 0,-4-2-36 0 0,1 9 169 0 0,8 25 288 0 0,-11-38-440 0 0,0 1 0 0 0,0-1 0 0 0,0 0 0 0 0,0 1 0 0 0,1-1 0 0 0,-1 1 0 0 0,0-1 0 0 0,0 1 0 0 0,0-1 0 0 0,0 1 0 0 0,0-1 0 0 0,0 1 0 0 0,0-1 0 0 0,0 0 0 0 0,0 1 0 0 0,0-1 0 0 0,0 1 0 0 0,0-1 0 0 0,-1 1 0 0 0,1-1 0 0 0,0 1 0 0 0,0-1 0 0 0,0 0 0 0 0,0 1 0 0 0,-1-1 0 0 0,1 1 0 0 0,0-1 0 0 0,-1 0 0 0 0,1 1 0 0 0,0-1 0 0 0,-1 0 0 0 0,1 1 0 0 0,-1 0 0 0 0,0 0 7 0 0,1 0-1 0 0,-1-1 0 0 0,1 1 1 0 0,0 0-1 0 0,0 0 0 0 0,0 0 1 0 0,-1 0-1 0 0,1 0 0 0 0,0 0 1 0 0,0 0-1 0 0,0 0 0 0 0,1 0 1 0 0,-1 0-1 0 0,0 0 0 0 0,0 0 1 0 0,1 1-1 0 0,-11 13 313 0 0,5-4-280 0 0,4-10-35 0 0,1 0 0 0 0,-1 1 0 0 0,1-1 0 0 0,-1 0 0 0 0,0 0-1 0 0,1 1 1 0 0,-1-1 0 0 0,0 0 0 0 0,0 0 0 0 0,0 0 0 0 0,0 0 0 0 0,0 0-1 0 0,-1 0 1 0 0,-7 11 54 0 0,9-12-53 0 0,0 1 1 0 0,-1 0-1 0 0,1-1 0 0 0,0 1 1 0 0,-1 0-1 0 0,1-1 1 0 0,-1 1-1 0 0,1-1 0 0 0,-1 1 1 0 0,1-1-1 0 0,-1 1 0 0 0,1-1 1 0 0,-1 1-1 0 0,1-1 0 0 0,-1 0 1 0 0,0 1-1 0 0,1-1 1 0 0,-1 0-1 0 0,0 1 0 0 0,1-1 1 0 0,-1 0-1 0 0,0 0 0 0 0,0 1 1 0 0,0-1-1 0 0,-2-1 12 0 0,0 3 3 0 0,-7 13 7 0 0,9-14-26 0 0,1 1 3 0 0,-1-1 1 0 0,0 0 0 0 0,0 0 0 0 0,1 0 0 0 0,-1 1 0 0 0,0-1 0 0 0,0 0 0 0 0,0 0 0 0 0,0 0 0 0 0,-1-1 0 0 0,1 1 0 0 0,0 0 0 0 0,0 0 0 0 0,-3 1 0 0 0,4-2-3 0 0,-1 0 0 0 0,0 0 0 0 0,1 1 1 0 0,-1-1-1 0 0,1 1 0 0 0,-1-1 0 0 0,1 0 0 0 0,-1 1 1 0 0,1-1-1 0 0,-1 1 0 0 0,1-1 0 0 0,-1 1 0 0 0,1-1 1 0 0,0 1-1 0 0,-1-1 0 0 0,1 1 0 0 0,0 0 1 0 0,-1-1-1 0 0,1 1 0 0 0,0-1 0 0 0,0 1 0 0 0,0 0 1 0 0,-1 1-1 0 0,-2 9-2 0 0,-24 34 102 0 0,27-44-92 0 0,-1-1 0 0 0,1 1 0 0 0,-1 0 0 0 0,0 0 0 0 0,1 0 1 0 0,-1 0-1 0 0,0 0 0 0 0,0-1 0 0 0,0 1 0 0 0,1 0 0 0 0,-1-1 1 0 0,0 1-1 0 0,-1 0 0 0 0,1-1-3 0 0,0 1-1 0 0,0-1 1 0 0,0 1 0 0 0,0 0 0 0 0,0-1-1 0 0,1 1 1 0 0,-1 0 0 0 0,0-1 0 0 0,0 1 0 0 0,1 0-1 0 0,-1 0 1 0 0,1 0 0 0 0,-1 0 0 0 0,0 0-1 0 0,0 1 1 0 0,1-1-2 0 0,-1 0-1 0 0,1 0 1 0 0,-1 0 0 0 0,0 1-1 0 0,0-1 1 0 0,1-1 0 0 0,-1 1-1 0 0,0 0 1 0 0,0 0 0 0 0,0 0-1 0 0,-2 1 1 0 0,2-2 1 0 0,1 1 0 0 0,-1 0 1 0 0,0-1-1 0 0,0 1 0 0 0,0 0 1 0 0,1-1-1 0 0,-1 1 0 0 0,1 0 0 0 0,-1 0 1 0 0,0-1-1 0 0,1 1 0 0 0,-1 0 0 0 0,1 0 1 0 0,0 0-1 0 0,-1 1 0 0 0,1-2-3 0 0,0 0-1 0 0,0 1 0 0 0,0-1 1 0 0,-1 0-1 0 0,1 0 0 0 0,0 0 1 0 0,0 0-1 0 0,0 0 0 0 0,0 0 1 0 0,0 0-1 0 0,0 0 0 0 0,0 0 1 0 0,0 1-1 0 0,0-1 0 0 0,0 0 1 0 0,0 0-1 0 0,-1 0 0 0 0,1 0 1 0 0,0 0-1 0 0,0 0 0 0 0,0 0 1 0 0,0 0-1 0 0,0 0 1 0 0,0 0-1 0 0,0 0 0 0 0,0 0 1 0 0,-1 0-1 0 0,1 0 0 0 0,0 0 1 0 0,0 0-1 0 0,0 0 0 0 0,0 0 1 0 0,0 0-1 0 0,0 0 0 0 0,0 0 1 0 0,-1 0-1 0 0,1 0 0 0 0,0 0 1 0 0,0 0-1 0 0,0 0 0 0 0,0 0 1 0 0,0 0-1 0 0,0 0 0 0 0,-1-1 1 0 0,1 1-1 0 0,0 0 0 0 0,0 0 0 0 0,0 0 0 0 0,0 0 1 0 0,0 0-1 0 0,0 0 0 0 0,-1 0 0 0 0,1 0 1 0 0,0 0-1 0 0,0 0 0 0 0,0 0 0 0 0,0 0 0 0 0,0 0 1 0 0,-1 0-1 0 0,1 0 0 0 0,0 0 0 0 0,0 0 1 0 0,0 0-1 0 0,0 0 0 0 0,0 0 0 0 0,-1 1 0 0 0,1-1 1 0 0,0 0-1 0 0,0 0 0 0 0,0 0 0 0 0,0 0 1 0 0,0 0-1 0 0,0 0 0 0 0,-1 0 0 0 0,1 0 0 0 0,0 0 1 0 0,0 1-1 0 0,0-1 0 0 0,0 0 0 0 0,0 0 1 0 0,0 1-3 0 0,0 0 1 0 0,-1-1 0 0 0,1 1-1 0 0,0 0 1 0 0,0-1 0 0 0,-1 1 0 0 0,1 0-1 0 0,0-1 1 0 0,-1 1 0 0 0,1 0 0 0 0,-1-1-1 0 0,1 1 1 0 0,-1-1 0 0 0,1 1 0 0 0,-1-1-1 0 0,1 1 1 0 0,-1-1 0 0 0,0 1-1 0 0,1-1 1 0 0,-1 1 0 0 0,0-1 0 0 0,1 0-1 0 0,-1 1 1 0 0,0-1 0 0 0,1 0 0 0 0,-1 0-1 0 0,0 0 1 0 0,-1 1 0 0 0,2-1 2 0 0,0 0 0 0 0,-1 1 0 0 0,1-1 0 0 0,-1 1 0 0 0,1-1-1 0 0,0 1 1 0 0,-1-1 0 0 0,1 1 0 0 0,0 0 0 0 0,0-1 0 0 0,0 1 0 0 0,-1-1 0 0 0,1 1 0 0 0,0 0 0 0 0,0-1 0 0 0,0 1 0 0 0,0 0 0 0 0,0 0-3 0 0,-4 19 0 0 0,-4 4 0 0 0,8-22 1 0 0,-1 0 2 0 0,0 0 0 0 0,0 0 0 0 0,0-1 0 0 0,-1 1 0 0 0,1 0 0 0 0,0 0 0 0 0,0-1 0 0 0,-1 1 0 0 0,0 0 0 0 0,1-1 0 0 0,-1 0 0 0 0,0 1 0 0 0,1-1 0 0 0,-1 0 0 0 0,0 0 0 0 0,0 0 0 0 0,0 0 0 0 0,0 0 0 0 0,0 0 0 0 0,-4 0 0 0 0,6-1-1 0 0,-1 0-1 0 0,1 0 1 0 0,0 0-1 0 0,0 0 1 0 0,0 0-1 0 0,0 0 1 0 0,0 0 0 0 0,-1 0-1 0 0,1 0 1 0 0,0 0-1 0 0,0 0 1 0 0,0 0-1 0 0,0-1 1 0 0,0 1-1 0 0,0 0 1 0 0,0 0-1 0 0,0 0 1 0 0,-1 0-1 0 0,1 0 1 0 0,0 0 0 0 0,0-1-1 0 0,0 1 1 0 0,0 0-1 0 0,0 0 1 0 0,0 0-1 0 0,0 0 1 0 0,0 0-1 0 0,0-1 1 0 0,0 1-1 0 0,0 0 1 0 0,0 0-1 0 0,0 0 1 0 0,0 0 0 0 0,0-1-1 0 0,0 1 1 0 0,0 0-1 0 0,0 0 1 0 0,0 0-1 0 0,0 0 1 0 0,0 0-1 0 0,0-1 1 0 0,0 1-1 0 0,-1-10-49 0 0,6-7-643 0 0,-3 13 548 0 0,-2 4 115 0 0,0-1-1 0 0,1 0 0 0 0,-1 0 1 0 0,0 1-1 0 0,1-1 0 0 0,-1 0 1 0 0,1 0-1 0 0,-1 1 1 0 0,1-1-1 0 0,0 1 0 0 0,-1-1 1 0 0,1 0-1 0 0,1 0 1 0 0,-1 1-4 0 0,-1-1 1 0 0,1 1-1 0 0,0-1 1 0 0,-1 1-1 0 0,1-1 1 0 0,-1 0 0 0 0,1 1-1 0 0,-1-1 1 0 0,1 0-1 0 0,-1 1 1 0 0,0-1-1 0 0,1 0 1 0 0,-1 1 0 0 0,1-2-1 0 0,-1 0-52 0 0,1 0 0 0 0,0 0-1 0 0,-1 0 1 0 0,1 0 0 0 0,0 0-1 0 0,0 0 1 0 0,0 1 0 0 0,0-1 0 0 0,0 0-1 0 0,1 1 1 0 0,-1-1 0 0 0,0 0-1 0 0,3-1 1 0 0,-3 2-20 0 0,0 0-1 0 0,0 0 0 0 0,0 0 1 0 0,-1-1-1 0 0,1 1 1 0 0,0 0-1 0 0,-1 0 1 0 0,1-1-1 0 0,0 1 1 0 0,-1-2-1 0 0,1 2 16 0 0,-1 0-1 0 0,0 0 1 0 0,1 0 0 0 0,-1 0 0 0 0,1 0-1 0 0,-1 0 1 0 0,1 0 0 0 0,-1 0-1 0 0,1 0 1 0 0,-1 0 0 0 0,1 1 0 0 0,0-1-1 0 0,0 0 1 0 0,-1 0 0 0 0,1 1-1 0 0,0-1 1 0 0,0 0 0 0 0,1 0 0 0 0,1-1-217 0 0,-1 0 1 0 0,0 0 0 0 0,0 0 0 0 0,0 0-1 0 0,0 0 1 0 0,0 0 0 0 0,-1-1 0 0 0,1 1-1 0 0,-1-1 1 0 0,1 1 0 0 0,-1-1 0 0 0,0 0-1 0 0,0 1 1 0 0,0-1 0 0 0,-1 0 0 0 0,2-4-1 0 0,-2 5 209 0 0,1 0 0 0 0,-1 0 0 0 0,1 0 1 0 0,0 0-1 0 0,0 1 0 0 0,0-1 0 0 0,0 0 0 0 0,2-2 0 0 0,4-8-127 0 0,0 2 405 0 0,-6 10-157 0 0,-1-1 1 0 0,1 1 0 0 0,-1-1-1 0 0,1 1 1 0 0,-1-1 0 0 0,1 1-1 0 0,-1-1 1 0 0,1 0 0 0 0,-1 0 0 0 0,1 1-1 0 0,-1-1 1 0 0,0 0 0 0 0,1 1-1 0 0,-1-1 1 0 0,0 0 0 0 0,0-1-1 0 0,1-4 138 0 0,-1 5-139 0 0,0 1 1 0 0,0-1-1 0 0,0 0 1 0 0,0 0-1 0 0,0 1 1 0 0,0-1-1 0 0,0 0 1 0 0,0 0-1 0 0,0 1 1 0 0,0-1-1 0 0,0 0 1 0 0,1 1-1 0 0,-1-1 1 0 0,0 0-1 0 0,1 1 1 0 0,-1-1-1 0 0,0 0 1 0 0,1 1-1 0 0,-1-1 1 0 0,1 0-1 0 0,-1 1 1 0 0,1-1-1 0 0,-1 1 1 0 0,1-1-1 0 0,0 1 1 0 0,0-1-1 0 0,-1 1-20 0 0,0 0 0 0 0,1 0 0 0 0,-1 0-1 0 0,0 0 1 0 0,0 0 0 0 0,0 0 0 0 0,0 0-1 0 0,0 0 1 0 0,0-1 0 0 0,0 1 0 0 0,0 0-1 0 0,0 0 1 0 0,0 0 0 0 0,0 0 0 0 0,0 0 0 0 0,0 0-1 0 0,0 0 1 0 0,0 0 0 0 0,1 0 0 0 0,-1 0-1 0 0,0 0 1 0 0,0 0 0 0 0,0 0 0 0 0,0-1-1 0 0,0 1 1 0 0,0 0 0 0 0,0 0 0 0 0,0 0-1 0 0,0 0 1 0 0,0 0 0 0 0,0 0 0 0 0,0 0-1 0 0,0 0 1 0 0,0 0 0 0 0,0 0 0 0 0,0 0 0 0 0,0-1-1 0 0,0 1 1 0 0,0 0 0 0 0,-1 0 0 0 0,1 0-1 0 0,0 0 1 0 0,0 0 0 0 0,0 0 0 0 0,0 0-1 0 0,0 0 1 0 0,0 0 0 0 0,0 0 0 0 0,0 0-1 0 0,0 0 1 0 0,0 0 0 0 0,0 0 0 0 0,0-1-1 0 0,0 1 1 0 0,0 0 0 0 0,-1-2-28 0 0,0 1-4 0 0,0 1 1 0 0,1-1-1 0 0,-1 0 1 0 0,1 0-1 0 0,-1 0 0 0 0,1 0 1 0 0,0 0-1 0 0,-1 0 1 0 0,1 0-1 0 0,0 0 0 0 0,0 0 1 0 0,0 0-1 0 0,0 0 1 0 0,0 0-1 0 0,0 0 0 0 0,0 0 1 0 0,0 0-1 0 0,0 0 0 0 0,0 0 1 0 0,0 0-1 0 0,1 0 1 0 0,-1 0-1 0 0,0 0 0 0 0,1 0 1 0 0,-1 0-1 0 0,1-1 1 0 0,0 1-114 0 0,0 0-1 0 0,-1 0 1 0 0,1 0 0 0 0,-1 0 0 0 0,0 0 0 0 0,1 0 0 0 0,-1 0 0 0 0,0 0 0 0 0,0 0 0 0 0,1 0 0 0 0,-1 0-1 0 0,0 0 1 0 0,0-1 0 0 0,0 1 3 0 0,0 0 0 0 0,0 0 0 0 0,0 0 0 0 0,0 0 0 0 0,0 0-1 0 0,1 0 1 0 0,-1 0 0 0 0,0 0 0 0 0,1 0 0 0 0,-1 0 0 0 0,0 0 0 0 0,1 0 0 0 0,0-1-1 0 0,1 1-196 0 0,-1-1 0 0 0,0 0 0 0 0,0 1 0 0 0,1-1 0 0 0,-1 0 0 0 0,-1 0 0 0 0,1 0 0 0 0,0 1 0 0 0,0-1 0 0 0,-1 0 0 0 0,1 0 0 0 0,0-4 0 0 0,3-2-938 0 0,4 3 788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36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6172 15 6359 0 0,'12'-14'9435'0'0,"-61"15"-7678"0"0,39 3-1483 0 0,3 0-156 0 0,-41 4 514 0 0,46-8-612 0 0,0 0 0 0 0,1 0-1 0 0,-1 1 1 0 0,0-1 0 0 0,1 1-1 0 0,-1 0 1 0 0,1-1 0 0 0,-3 2-1 0 0,-11 4 180 0 0,-22 2 529 0 0,36 3-505 0 0,0-10-219 0 0,1 0 1 0 0,0 0 0 0 0,-1 0-1 0 0,1 0 1 0 0,-1 0-1 0 0,1 0 1 0 0,-1-1-1 0 0,1 1 1 0 0,-1 0 0 0 0,0 0-1 0 0,1-1 1 0 0,-1 1-1 0 0,0 0 1 0 0,0-1-1 0 0,1 1 1 0 0,-1 0 0 0 0,0-1-1 0 0,-1 1 1 0 0,-11 10 293 0 0,10-5-198 0 0,2-4-84 0 0,0-1 1 0 0,0 1-1 0 0,0 0 0 0 0,0 0 0 0 0,-1-1 0 0 0,1 1 0 0 0,0-1 0 0 0,-1 1 0 0 0,1-1 0 0 0,-3 3 1 0 0,-2-4 8 0 0,-14 14 144 0 0,14-12-169 0 0,2 6 0 0 0,-6 1 82 0 0,10-9-65 0 0,0 2 16 0 0,0-1-28 0 0,0-1-1 0 0,0 0 1 0 0,0 0 0 0 0,0 0-1 0 0,0 0 1 0 0,-1 1-1 0 0,1-1 1 0 0,0 0 0 0 0,0 0-1 0 0,0 0 1 0 0,0 0-1 0 0,0 0 1 0 0,0 0 0 0 0,-1 1-1 0 0,1-1 1 0 0,0 0-1 0 0,0 0 1 0 0,0 0 0 0 0,0 0-1 0 0,-1 0 1 0 0,1 0-1 0 0,0 0 1 0 0,0 0 0 0 0,0 0-1 0 0,0 0 1 0 0,-1 0-1 0 0,1 0 1 0 0,0 0 0 0 0,0 0-1 0 0,0 0 1 0 0,-1 0-1 0 0,1 0 1 0 0,0 0 0 0 0,0 0-1 0 0,0 0 1 0 0,-1 0-1 0 0,1 0 0 0 0,0 0 0 0 0,0 0 0 0 0,0 0-1 0 0,-1-1 1 0 0,1 1 0 0 0,0 0-1 0 0,0 0 1 0 0,0 0 0 0 0,-1 0-1 0 0,1 0 1 0 0,0 0 0 0 0,0 0-1 0 0,0 0 1 0 0,0 0 0 0 0,-1 0-1 0 0,1 1 1 0 0,0-1 0 0 0,0 0 0 0 0,0 0-1 0 0,-1 0 1 0 0,1 0 0 0 0,0 0-1 0 0,0 0 1 0 0,0 0 0 0 0,0 0-1 0 0,0 0 1 0 0,-1 1 0 0 0,1-1-1 0 0,0 0 1 0 0,0 0 0 0 0,0 0-1 0 0,0 0 1 0 0,0 0 0 0 0,0 1 0 0 0,0-1-1 0 0,-1 0 1 0 0,1 1-1 0 0,0-1 0 0 0,0 0 0 0 0,0 1 0 0 0,0-1 0 0 0,0 1 0 0 0,0-1-1 0 0,0 0 1 0 0,0 1 0 0 0,-1-1 0 0 0,1 1 0 0 0,0-1 0 0 0,0 0 0 0 0,0 1 0 0 0,-1-1 0 0 0,1 0 0 0 0,0 1 0 0 0,0-1 0 0 0,-1 0 0 0 0,1 0 0 0 0,0 1 0 0 0,-1-1 0 0 0,1 0 0 0 0,0 0-1 0 0,-1 1 1 0 0,1-1 0 0 0,-1 0 0 0 0,1 0 0 0 0,0 0 0 0 0,-1 0 0 0 0,1 0 0 0 0,0 0 0 0 0,-1 0 0 0 0,0 1 0 0 0,-1 1 40 0 0,-1 7-31 0 0,0-8-15 0 0,3-1 4 0 0,0 0 0 0 0,0 0 0 0 0,0 0 0 0 0,-1 0 1 0 0,1 0-1 0 0,0 0 0 0 0,0 0 0 0 0,0 0 0 0 0,0 0 0 0 0,0 0 0 0 0,0 0 1 0 0,0 0-1 0 0,-1 0 0 0 0,1 0 0 0 0,0 0 0 0 0,0 0 0 0 0,0 0 0 0 0,0 0 0 0 0,0 0 1 0 0,0 0-1 0 0,0 0 0 0 0,0 0 0 0 0,-1 0 0 0 0,1 0 0 0 0,0 0 0 0 0,0 0 1 0 0,0 0-1 0 0,0 0 0 0 0,0 0 0 0 0,0 1 0 0 0,0-1 0 0 0,0 0 0 0 0,0 0 1 0 0,0 0-1 0 0,0 0 0 0 0,-1 0 0 0 0,1 0 0 0 0,0 0 0 0 0,0 0 0 0 0,0 1 1 0 0,0-1-1 0 0,0 0 0 0 0,0 0 0 0 0,0 0 0 0 0,0 0 0 0 0,0 0 0 0 0,0 0 1 0 0,-4 8 8 0 0,-4-3-10 0 0,5 3 0 0 0,-3 8 20 0 0,5-14 75 0 0,1-2-90 0 0,0 0 0 0 0,-1 0 1 0 0,1 0-1 0 0,0 0 0 0 0,0 0 0 0 0,-1 0 0 0 0,1 0 1 0 0,0 1-1 0 0,-1-1 0 0 0,1 0 0 0 0,0 0 1 0 0,0 0-1 0 0,-1 0 0 0 0,1 1 0 0 0,0-1 0 0 0,0 0 1 0 0,0 0-1 0 0,-1 1 0 0 0,1-1 0 0 0,0 0 1 0 0,0 0-1 0 0,0 1 0 0 0,0-1 0 0 0,0 0 0 0 0,0 0 1 0 0,-1 1-1 0 0,1-1 0 0 0,0 0 0 0 0,0 1 1 0 0,0-1-1 0 0,0 1 0 0 0,0-1-2 0 0,0 1 1 0 0,0-1-1 0 0,0 1 0 0 0,0-1 1 0 0,-1 1-1 0 0,1-1 0 0 0,0 1 0 0 0,0-1 1 0 0,-1 0-1 0 0,1 1 0 0 0,0-1 1 0 0,0 1-1 0 0,-1-1 0 0 0,1 0 1 0 0,0 1-1 0 0,-1-1 0 0 0,0 1 0 0 0,-1-1 22 0 0,-1 1 9 0 0,-8 16-18 0 0,2-3 15 0 0,1-4 47 0 0,4-5-70 0 0,3-4-3 0 0,0 0-1 0 0,0 0 1 0 0,0 1-1 0 0,0-1 1 0 0,0 0-1 0 0,0 1 0 0 0,1-1 1 0 0,-1 1-1 0 0,0-1 1 0 0,1 1-1 0 0,-1-1 0 0 0,0 3 1 0 0,1-4-2 0 0,0 1 0 0 0,0 0 1 0 0,0-1-1 0 0,0 1 0 0 0,0-1 0 0 0,0 1 1 0 0,-1-1-1 0 0,1 1 0 0 0,0-1 1 0 0,0 1-1 0 0,-1-1 0 0 0,1 1 0 0 0,0-1 1 0 0,-1 0-1 0 0,1 1 0 0 0,0-1 0 0 0,-1 1 1 0 0,1-1-1 0 0,-1 1 0 0 0,-1 1 10 0 0,0-1 1 0 0,0 1-1 0 0,1 0 0 0 0,-1 0 0 0 0,1 0 1 0 0,-1 1-1 0 0,1-1 0 0 0,0 0 0 0 0,0 0 1 0 0,0 1-1 0 0,0-1 0 0 0,0 1 0 0 0,0 3 0 0 0,1-4-121 0 0,0 0-81 0 0,-1-1 200 0 0,1 1 0 0 0,0-1-1 0 0,-1 0 1 0 0,1 0 0 0 0,-1 1 0 0 0,1-1-1 0 0,-1 0 1 0 0,0 0 0 0 0,1 0 0 0 0,-1 0-1 0 0,0 0 1 0 0,0 0 0 0 0,0 0-1 0 0,1 0 1 0 0,-1 0 0 0 0,0 0 0 0 0,-1 0-1 0 0,1 0 1 0 0,-2 1 0 0 0,2-2-5 0 0,1 1 0 0 0,-1 0 0 0 0,0 0 1 0 0,0 0-1 0 0,1-1 0 0 0,-1 1 0 0 0,1 0 1 0 0,-1 0-1 0 0,1 0 0 0 0,-1 0 0 0 0,1 0 0 0 0,-1 0 1 0 0,1 0-1 0 0,0 0 0 0 0,-1 2 0 0 0,1-1-1 0 0,0-1 0 0 0,-1 1 1 0 0,1-1-1 0 0,-1 1 0 0 0,0-1 0 0 0,1 1 0 0 0,-1-1 0 0 0,0 0 0 0 0,-1 3 0 0 0,-7 12 6 0 0,5-9-11 0 0,-1 1 0 0 0,1 0 0 0 0,-1 0 0 0 0,-4 16 0 0 0,9-23 0 0 0,0-1 0 0 0,-1 1 0 0 0,1 0 0 0 0,0-1 0 0 0,0 1 0 0 0,-1-1 0 0 0,1 1 0 0 0,-1-1 0 0 0,1 1 0 0 0,0-1 0 0 0,-1 1 0 0 0,1-1 0 0 0,-1 1 0 0 0,1-1 0 0 0,-2 1 0 0 0,1 0 0 0 0,0 1 0 0 0,-1-1 0 0 0,1 0 0 0 0,0 1 0 0 0,-1-1 0 0 0,1 1 0 0 0,0-1 0 0 0,0 1 0 0 0,0 0 0 0 0,-1 3 0 0 0,-10 19 0 0 0,9-19 5 0 0,-5 14 62 0 0,6-15-67 0 0,0 0 0 0 0,0 0 0 0 0,0 0 0 0 0,-4 5 0 0 0,4-7 0 0 0,0 1 0 0 0,0 0 0 0 0,0 0 0 0 0,1 1 0 0 0,-1-1 0 0 0,1 0 0 0 0,-1 4 0 0 0,1-4 0 0 0,0-1 0 0 0,-7 7 0 0 0,-9 13 0 0 0,16-21 0 0 0,0 0 0 0 0,-5 13 0 0 0,0-4-26 0 0,5-8 21 0 0,0-1 1 0 0,0 0-1 0 0,0 1 1 0 0,0 0-1 0 0,0-1 1 0 0,0 1-1 0 0,0 0 1 0 0,0 1-1 0 0,-12 20 296 0 0,13-22-291 0 0,0-1 0 0 0,-1 1 0 0 0,1 0 0 0 0,0 0 0 0 0,-1 0 0 0 0,1-1 0 0 0,-1 1 0 0 0,1 0 0 0 0,-1 0 0 0 0,1-1 0 0 0,-1 1 0 0 0,0 0 0 0 0,-1 0 0 0 0,-5 8 0 0 0,7-8 0 0 0,0 0 0 0 0,-1-1 0 0 0,1 1 0 0 0,0 0 0 0 0,-1 0 0 0 0,1 0 0 0 0,-1-1 0 0 0,1 1 0 0 0,-1 0 0 0 0,0 0 0 0 0,1-1 0 0 0,-1 1 0 0 0,0 0 0 0 0,1-1 0 0 0,-1 1 0 0 0,0-1 0 0 0,0 1 0 0 0,-1 0 0 0 0,-3 4 0 0 0,4-3 0 0 0,0 0 1 0 0,1-1-1 0 0,-1 0 1 0 0,1 0 0 0 0,-1 1 0 0 0,0-1-1 0 0,0 0 1 0 0,0 0 0 0 0,1 0-1 0 0,-1 0 1 0 0,0 0 0 0 0,0 0 0 0 0,0 0-1 0 0,-1 0 1 0 0,0 1 0 0 0,1-2 1 0 0,1 0 0 0 0,0 0 0 0 0,-1 1 1 0 0,1-1-1 0 0,0 0 0 0 0,-1 0 0 0 0,1 1 0 0 0,0-1 1 0 0,0 0-1 0 0,-1 1 0 0 0,1-1 0 0 0,0 0 0 0 0,0 1 1 0 0,0-1-1 0 0,-1 0 0 0 0,1 1 0 0 0,0-1 0 0 0,0 0 0 0 0,0 1 1 0 0,-1 2 6 0 0,-6 4 6 0 0,6-6-10 0 0,0 0 0 0 0,0 0-1 0 0,0 0 1 0 0,0 0 0 0 0,0 1 0 0 0,0-1 0 0 0,0 0 0 0 0,0 1 0 0 0,0 1 0 0 0,-11 9-5 0 0,10-7 0 0 0,2-5 0 0 0,0 1 0 0 0,0 0 0 0 0,0-1 0 0 0,0 1 0 0 0,-1-1 0 0 0,1 1 0 0 0,0-1 0 0 0,0 1 0 0 0,-1 0 0 0 0,1-1 0 0 0,0 1 0 0 0,-1-1 0 0 0,1 1 0 0 0,-1-1 0 0 0,0 1 0 0 0,-3 2 0 0 0,3-3 0 0 0,0 1 0 0 0,1-1 0 0 0,-1 0 0 0 0,0 1 0 0 0,1-1 0 0 0,-1 1 0 0 0,0-1 0 0 0,1 1 0 0 0,-1-1 0 0 0,1 1 0 0 0,-1 0 0 0 0,1-1 0 0 0,-1 1 0 0 0,1-1 0 0 0,0 1 0 0 0,-1 0 0 0 0,1 0 0 0 0,0-1 0 0 0,-1 1 0 0 0,1 0 0 0 0,0 0 0 0 0,0-1 0 0 0,0 1 0 0 0,0 0 0 0 0,0 0 0 0 0,0 1 0 0 0,0-1 0 0 0,-1-1 0 0 0,1 1 0 0 0,0 0 0 0 0,0-1 0 0 0,0 1 0 0 0,-1-1 0 0 0,1 1 0 0 0,0 0 0 0 0,-1-1 0 0 0,1 1 0 0 0,-1-1 0 0 0,1 1 0 0 0,0-1 0 0 0,-1 1 0 0 0,1-1 0 0 0,-1 1 0 0 0,0-1 0 0 0,1 1 0 0 0,-1-1 0 0 0,1 0 0 0 0,-2 1 0 0 0,1 0 0 0 0,0-1 0 0 0,1 1 0 0 0,-1-1 0 0 0,0 1 0 0 0,1-1 0 0 0,-1 1 0 0 0,0-1 0 0 0,1 1 0 0 0,-1 0 0 0 0,1-1 0 0 0,-1 1 0 0 0,1 0 0 0 0,-1 0 0 0 0,0 1 0 0 0,1-1 0 0 0,-1 1 0 0 0,1-1 0 0 0,-1 0 0 0 0,0 1 0 0 0,0-1 0 0 0,1 0 0 0 0,-1 0 0 0 0,0 1 0 0 0,0-1 0 0 0,0 0 0 0 0,0 0 0 0 0,0 0 0 0 0,-1 0 0 0 0,1 0 0 0 0,-2 1 0 0 0,3-2 0 0 0,-1 1 0 0 0,1-1 0 0 0,-1 1 0 0 0,0 0 0 0 0,1-1 0 0 0,-1 1 0 0 0,1 0 0 0 0,0 0 0 0 0,-1-1 0 0 0,1 1 0 0 0,-1 0 0 0 0,1 0 0 0 0,0 0 0 0 0,-1 1 0 0 0,1-2 0 0 0,0 1 0 0 0,0 0 0 0 0,0 0 0 0 0,0-1 0 0 0,-1 1 0 0 0,1 0 0 0 0,0-1 0 0 0,-1 1 0 0 0,1 0 0 0 0,0-1 0 0 0,-1 1 0 0 0,1-1 0 0 0,-1 1 0 0 0,1-1 0 0 0,-1 1 0 0 0,1-1 0 0 0,-2 2 0 0 0,-3 0-5 0 0,5-2 2 0 0,-1 1 0 0 0,0-1 0 0 0,1 0 0 0 0,-1 1 0 0 0,0-1 0 0 0,0 0 0 0 0,1 1 0 0 0,-1-1 0 0 0,1 1 0 0 0,-1-1 0 0 0,1 1 0 0 0,-1 0 1 0 0,0-1-1 0 0,1 1 0 0 0,0-1 0 0 0,-1 1 0 0 0,1 0 0 0 0,-1 0 0 0 0,1-1 0 0 0,0 1 0 0 0,0 0 0 0 0,-1 0 0 0 0,1-1 0 0 0,0 1 0 0 0,0 0 0 0 0,0 0 0 0 0,0 0 0 0 0,0 0 4 0 0,0-1 0 0 0,-1 1 1 0 0,1-1-1 0 0,0 1 0 0 0,0-1 0 0 0,0 1 0 0 0,0-1 0 0 0,-1 1 1 0 0,1-1-1 0 0,0 0 0 0 0,-1 1 0 0 0,1-1 0 0 0,0 1 0 0 0,-1-1 0 0 0,1 0 1 0 0,0 1-1 0 0,-1-1 0 0 0,1 0 0 0 0,0 0 0 0 0,-1 1 0 0 0,1-1 1 0 0,-1 0-1 0 0,1 0 0 0 0,-1 1 0 0 0,1-1 0 0 0,-1 0 0 0 0,1 0 0 0 0,-1 0 1 0 0,0 0-1 0 0,1 0 0 0 0,-1 0 0 0 0,1 0 0 0 0,-1 1 0 0 0,1-1 1 0 0,-1 0-1 0 0,1 0 0 0 0,-1 0 0 0 0,1 0 0 0 0,-1 1 1 0 0,1-1-1 0 0,0 0 0 0 0,-1 0 0 0 0,1 1 0 0 0,-1-1 0 0 0,1 0 1 0 0,0 1-1 0 0,-1-1 0 0 0,1 1 0 0 0,0-1 0 0 0,-1 0 0 0 0,1 1 1 0 0,0-1-1 0 0,0 1 0 0 0,-1 0 0 0 0,-1 6-1 0 0,2-6 0 0 0,0 0 0 0 0,0 0 0 0 0,0-1 0 0 0,0 1 0 0 0,0 0 0 0 0,-1-1 0 0 0,1 1 0 0 0,0 0 0 0 0,-1-1 0 0 0,1 1 0 0 0,0 0 0 0 0,-1-1 0 0 0,1 1 0 0 0,-1-1 0 0 0,1 1 0 0 0,-1-1 0 0 0,1 1 0 0 0,-1-1 0 0 0,1 1 0 0 0,-1-1 0 0 0,0 1 0 0 0,1-1 0 0 0,-2 1 0 0 0,2-1 1 0 0,-1 0-1 0 0,1 1 0 0 0,-1-1 1 0 0,1 0-1 0 0,0 1 0 0 0,-1-1 1 0 0,1 1-1 0 0,0-1 0 0 0,-1 0 1 0 0,1 1-1 0 0,0-1 1 0 0,-1 1-1 0 0,1-1 0 0 0,0 1 1 0 0,0-1-1 0 0,0 1 0 0 0,-1-1 1 0 0,1 1-1 0 0,0-1 0 0 0,0 1 1 0 0,0-1-1 0 0,0 1 1 0 0,0 0-1 0 0,0-1 0 0 0,0 1 1 0 0,0-1-1 0 0,0 1 0 0 0,1 0 1 0 0,-3 1 41 0 0,2-2-41 0 0,0 0-1 0 0,-1 0 0 0 0,1 0 1 0 0,0 0-1 0 0,-1 1 0 0 0,1-1 0 0 0,-1 0 1 0 0,1 0-1 0 0,0 1 0 0 0,0-1 0 0 0,-1 0 1 0 0,1 1-1 0 0,0-1 0 0 0,-1 0 1 0 0,1 1-1 0 0,0-1 0 0 0,0 0 0 0 0,0 1 1 0 0,-1-1-1 0 0,1 0 0 0 0,0 1 1 0 0,0-1-1 0 0,0 1 0 0 0,0-1 0 0 0,0 0 1 0 0,0 1-1 0 0,0-1 0 0 0,0 1 0 0 0,0-1 1 0 0,0 1-1 0 0,0-1 0 0 0,0 0 1 0 0,0 1-1 0 0,0-1 0 0 0,0 1 0 0 0,0-1 1 0 0,0 0-1 0 0,1 1 0 0 0,-1 0 0 0 0,0-1 0 0 0,0 1 0 0 0,0-1 0 0 0,0 1 0 0 0,0-1 0 0 0,-1 1 0 0 0,1-1 0 0 0,0 1 0 0 0,0-1 0 0 0,0 1 0 0 0,-1-1 0 0 0,1 1 0 0 0,0-1-1 0 0,0 1 1 0 0,-1-1 0 0 0,1 1 0 0 0,0-1 0 0 0,-1 0 0 0 0,1 1 0 0 0,0-1 0 0 0,-1 1 0 0 0,1-1 0 0 0,-1 1 0 0 0,0-1 1 0 0,1 0-1 0 0,-1 1 1 0 0,1-1 0 0 0,-1 0 0 0 0,1 1-1 0 0,-1-1 1 0 0,1 1 0 0 0,0-1 0 0 0,-1 1-1 0 0,1-1 1 0 0,0 1 0 0 0,-1-1 0 0 0,1 1-1 0 0,0-1 1 0 0,0 1 0 0 0,-1-1-1 0 0,1 2 1 0 0,-1 4 24 0 0,1-5-21 0 0,0 0 0 0 0,0 0 1 0 0,0 0-1 0 0,0 0 1 0 0,0-1-1 0 0,-1 1 1 0 0,1 0-1 0 0,0 0 1 0 0,0 0-1 0 0,-1-1 0 0 0,1 1 1 0 0,-1 0-1 0 0,1 0 1 0 0,-1-1-1 0 0,1 1 1 0 0,-1 0-1 0 0,1-1 1 0 0,-1 1-1 0 0,1 0 0 0 0,-1-1 1 0 0,0 1-1 0 0,1-1 1 0 0,-1 1-1 0 0,0-1 1 0 0,-1 1-1 0 0,2-1-3 0 0,-1 1-1 0 0,1-1 1 0 0,0 0-1 0 0,-1 1 1 0 0,1-1-1 0 0,0 1 1 0 0,-1-1 0 0 0,1 0-1 0 0,0 1 1 0 0,-1-1-1 0 0,1 1 1 0 0,0-1-1 0 0,0 1 1 0 0,0-1-1 0 0,-1 0 1 0 0,1 1 0 0 0,0-1-1 0 0,0 1 1 0 0,0-1-1 0 0,0 1 1 0 0,0-1-1 0 0,0 1 1 0 0,0-1-1 0 0,0 1 1 0 0,0-1-1 0 0,0 1 1 0 0,0-1 0 0 0,0 1-1 0 0,1-1 1 0 0,-1 2-1 0 0,0-2 0 0 0,0 1 0 0 0,1 0 0 0 0,-1-1 0 0 0,0 1 0 0 0,0-1 0 0 0,0 1 0 0 0,0 0 0 0 0,0-1 0 0 0,0 1 0 0 0,0 0 0 0 0,0-1 0 0 0,-1 1-1 0 0,1 0 1 0 0,0-1 0 0 0,0 1 0 0 0,0 0 0 0 0,-1-1 0 0 0,1 2 0 0 0,-4 2-2 0 0,3-3 9 0 0,0 1 1 0 0,0-1-1 0 0,0 1 1 0 0,0-1-1 0 0,0 1 1 0 0,0 0-1 0 0,0-1 1 0 0,0 1-1 0 0,1 0 1 0 0,-1 2-1 0 0,0-3-2 0 0,1 0 0 0 0,-1 0 0 0 0,1 0 0 0 0,-1 0 1 0 0,1 0-1 0 0,-1-1 0 0 0,0 1 0 0 0,1 0 0 0 0,-1 0 0 0 0,0 0 0 0 0,0-1 0 0 0,0 1 0 0 0,-1 0 0 0 0,1 0-1 0 0,0 0 0 0 0,0 0 0 0 0,-1 0 1 0 0,1 0-1 0 0,0 0 0 0 0,0 0 0 0 0,1 0 0 0 0,-1 0 0 0 0,-1 2 0 0 0,-6 7-4 0 0,7-9 0 0 0,0-1 0 0 0,0 1 0 0 0,1 0 0 0 0,-1 0 0 0 0,0-1 0 0 0,1 1 0 0 0,-1 0 0 0 0,0 0 0 0 0,1 0 0 0 0,-1 0 0 0 0,1 0 0 0 0,-1 1 0 0 0,1 1 0 0 0,-1-2 0 0 0,1 1 0 0 0,-1 0 0 0 0,1 0 0 0 0,-1 0 0 0 0,0-1 0 0 0,1 1 0 0 0,-1 0 0 0 0,0-1 0 0 0,0 1 0 0 0,0 0 0 0 0,-2 1 0 0 0,1-1 0 0 0,2-1 0 0 0,-6 14 0 0 0,-7 8 0 0 0,7-14 0 0 0,5-8 0 0 0,0 1 0 0 0,-1 0 0 0 0,1-1 0 0 0,0 1 0 0 0,1 0 0 0 0,-1 0 0 0 0,0 0 0 0 0,0 2 0 0 0,0-2 0 0 0,1-1 0 0 0,-1 1 0 0 0,0-1 0 0 0,1 1 0 0 0,-1-1 0 0 0,0 1 0 0 0,0-1 0 0 0,-2 3 0 0 0,-6 11 0 0 0,-7 17 0 0 0,8-17 0 0 0,7-14 0 0 0,0 0 0 0 0,1 0 0 0 0,-1 0 0 0 0,0 0 0 0 0,1 0 0 0 0,-1 0 0 0 0,1 0 0 0 0,-1 0 0 0 0,1 1 0 0 0,-1-1 0 0 0,1 0 0 0 0,0 0 0 0 0,0 1 0 0 0,-1 1 0 0 0,2-2 0 0 0,-1 1 0 0 0,0-1 0 0 0,0 1 0 0 0,-1 0 0 0 0,1-1 0 0 0,0 1 0 0 0,0-1 0 0 0,-1 1 0 0 0,1-1 0 0 0,-1 1 0 0 0,1-1 0 0 0,-2 2 0 0 0,0 3 0 0 0,-16 26 0 0 0,13-22 0 0 0,-1 3 0 0 0,6-12 0 0 0,0 0 0 0 0,0-1 0 0 0,0 1 0 0 0,0 0 0 0 0,0 0 0 0 0,-1 0 0 0 0,1 0 0 0 0,0 0 0 0 0,0 0 0 0 0,-1 0 0 0 0,1 0 0 0 0,-1-1 0 0 0,1 1 0 0 0,-1 0 0 0 0,1 0 0 0 0,-1 0 0 0 0,0-1 0 0 0,1 1 0 0 0,-1 0 0 0 0,0 0 0 0 0,-3 4 0 0 0,3-2 0 0 0,1-2 0 0 0,0 1 0 0 0,0-1 0 0 0,-1 0 0 0 0,1 0 0 0 0,0 0 0 0 0,-1 0 0 0 0,1 0 0 0 0,0 0 0 0 0,-1 0 0 0 0,1 0 0 0 0,-1 0 0 0 0,0 0 0 0 0,-1 2 0 0 0,-13 25 0 0 0,12-20 0 0 0,-7 13 0 0 0,5-9 0 0 0,5-10 0 0 0,-1 0 0 0 0,0 0 0 0 0,0 1 0 0 0,0-1 0 0 0,0-1 0 0 0,0 1 0 0 0,0 0 0 0 0,0 0 0 0 0,-3 3 0 0 0,0 0 0 0 0,0 1 0 0 0,0 0 0 0 0,1 0 0 0 0,-5 10 0 0 0,-7 6 11 0 0,13-17-2 0 0,0-1-1 0 0,0-1-1 0 0,1 1 0 0 0,-2 0 1 0 0,1-1-1 0 0,-3 4 0 0 0,2-1-7 0 0,-1-1 0 0 0,1 1 0 0 0,-4 11 0 0 0,5-13 0 0 0,1 1 0 0 0,-1-1 0 0 0,-1 1 0 0 0,1-1 0 0 0,-1 0 0 0 0,1 0 0 0 0,-1 0 0 0 0,-5 5 0 0 0,-13 20 0 0 0,0 2 0 0 0,-1 2 64 0 0,7-4-64 0 0,-1-1 0 0 0,4-7 0 0 0,5-6 0 0 0,6-12 0 0 0,0-1 0 0 0,0 0 0 0 0,0 0 0 0 0,0 0 0 0 0,-1 0 0 0 0,1 0 0 0 0,-1 0 0 0 0,-2 3 0 0 0,3-4 8 0 0,0 1-1 0 0,0-1 1 0 0,-1 0-1 0 0,1 1 1 0 0,1 0 0 0 0,-1-1-1 0 0,0 1 1 0 0,0-1-1 0 0,0 3 1 0 0,0-2 2 0 0,1 0 0 0 0,-1 0 0 0 0,0-1 0 0 0,0 1 0 0 0,0-1 0 0 0,0 1 0 0 0,0 0 0 0 0,0-1 0 0 0,-2 2 0 0 0,2-1-8 0 0,-1-1 1 0 0,1 1-1 0 0,0 0 1 0 0,0-1-1 0 0,0 1 0 0 0,0 0 1 0 0,-1 3-1 0 0,-9 12-21 0 0,5-6-53 0 0,5-10 72 0 0,1 0 1 0 0,-1 0 0 0 0,1 0-1 0 0,-1 0 1 0 0,1 0 0 0 0,-1 0-1 0 0,1 0 1 0 0,-1 0 0 0 0,0 0-1 0 0,0 0 1 0 0,1 0-1 0 0,-3 1 1 0 0,-3 1 39 0 0,5-2-38 0 0,0 0 1 0 0,-1-1-1 0 0,1 1 1 0 0,0 0 0 0 0,0 0-1 0 0,0 0 1 0 0,0 0-1 0 0,0 0 1 0 0,0 0-1 0 0,0 0 1 0 0,0 0-1 0 0,0 0 1 0 0,0 1-1 0 0,1-1 1 0 0,-2 2-1 0 0,2-2-2 0 0,-1 1 0 0 0,0-1 0 0 0,0 0 0 0 0,0 0 0 0 0,1 0 0 0 0,-1 0 0 0 0,0 0 0 0 0,0 0 0 0 0,0 0 0 0 0,-3 2 0 0 0,1-1 0 0 0,2-1 0 0 0,1-1 0 0 0,-1 0 0 0 0,0 1-1 0 0,1-1 1 0 0,-1 1 0 0 0,0-1 0 0 0,1 1 0 0 0,-1-1-1 0 0,0 1 1 0 0,1 0 0 0 0,-1-1 0 0 0,1 1 0 0 0,-1-1-1 0 0,1 1 1 0 0,0 0 0 0 0,-1 0 0 0 0,1-1 0 0 0,0 1-1 0 0,-1 0 1 0 0,1 0 0 0 0,0 1 0 0 0,-2 2-12 0 0,-5 2-20 0 0,6-5 26 0 0,0 0-1 0 0,0 0 1 0 0,0 0 0 0 0,1 0-1 0 0,-1 0 1 0 0,0 0 0 0 0,0 0 0 0 0,0 0-1 0 0,1 0 1 0 0,-1 1 0 0 0,1-1-1 0 0,-1 0 1 0 0,1 0 0 0 0,-1 1-1 0 0,1-1 1 0 0,0 0 0 0 0,0 1-1 0 0,-1 1 1 0 0,1-2 6 0 0,0 0 0 0 0,0 0 0 0 0,0 0 0 0 0,-1-1-1 0 0,1 1 1 0 0,0 0 0 0 0,-1 0 0 0 0,1 0 0 0 0,-1-1 0 0 0,1 1 0 0 0,-1 0-1 0 0,1-1 1 0 0,-1 1 0 0 0,1 0 0 0 0,-1-1 0 0 0,0 1 0 0 0,1-1 0 0 0,-1 1-1 0 0,0 0 1 0 0,-8 9 15 0 0,6 0 21 0 0,2-9-30 0 0,1 0 0 0 0,0 0 0 0 0,-1 0-1 0 0,1 0 1 0 0,0 0 0 0 0,-1 0 0 0 0,0 0-1 0 0,1 0 1 0 0,-1 0 0 0 0,1 0 0 0 0,-1 0 0 0 0,0 0-1 0 0,0 0 1 0 0,0-1 0 0 0,1 1 0 0 0,-1 0-1 0 0,-1 0 1 0 0,1 0-5 0 0,0-1 0 0 0,1 1 0 0 0,-1-1 0 0 0,1 1-1 0 0,-1 0 1 0 0,1-1 0 0 0,0 1 0 0 0,-1 0 0 0 0,1-1 0 0 0,0 1 0 0 0,-1 0-1 0 0,1-1 1 0 0,0 1 0 0 0,0 0 0 0 0,-1-1 0 0 0,1 1 0 0 0,0 0 0 0 0,0 0-1 0 0,0 1 1 0 0,0-1-1 0 0,0-1 0 0 0,0 1 0 0 0,0 0 0 0 0,0 0 0 0 0,0 0 0 0 0,-1 0 0 0 0,1-1 0 0 0,0 1 0 0 0,0 0 0 0 0,-1 0 0 0 0,1-1-1 0 0,-1 1 1 0 0,1 0 0 0 0,-1 0 0 0 0,0 0 0 0 0,1-1 0 0 0,0 0-2 0 0,-1 1 0 0 0,0-1-1 0 0,1 1 1 0 0,-1-1 0 0 0,1 0 0 0 0,-1 1-1 0 0,0 0 1 0 0,1-1 0 0 0,-1 1-1 0 0,1-1 1 0 0,0 1 0 0 0,-1 0-1 0 0,1-1 1 0 0,-1 1 0 0 0,1 0-1 0 0,0-1 1 0 0,0 1 0 0 0,-1 0-1 0 0,1-1 1 0 0,0 1 0 0 0,0 0-1 0 0,0 0 1 0 0,0-1 0 0 0,0 1-1 0 0,0 0 1 0 0,0 0 0 0 0,0-1-1 0 0,0 1 1 0 0,0 0 0 0 0,0 0-1 0 0,0-1 1 0 0,1 1 0 0 0,-1 1-1 0 0,0-1 17 0 0,0-1-1 0 0,0 1 0 0 0,0 0 0 0 0,0-1 0 0 0,0 1 0 0 0,0 0 0 0 0,0-1 0 0 0,-1 1 0 0 0,1 0 1 0 0,0-1-1 0 0,0 1 0 0 0,-1 0 0 0 0,1-1 0 0 0,-1 2 0 0 0,-2 4 32 0 0,3-5-50 0 0,0 1 0 0 0,0 0 1 0 0,-1 0-1 0 0,1-1 0 0 0,-1 1 0 0 0,1 0 0 0 0,-1 0 1 0 0,1-1-1 0 0,-1 1 0 0 0,0-1 0 0 0,0 1 1 0 0,0-1-1 0 0,-2 3 0 0 0,3-3 4 0 0,0 0 0 0 0,-1 0 0 0 0,1-1 0 0 0,0 1 0 0 0,-1 0 0 0 0,1 0 0 0 0,0 0 0 0 0,0 0 0 0 0,0-1 0 0 0,0 1 0 0 0,0 0 0 0 0,0 0 0 0 0,0 0 0 0 0,0 0 0 0 0,0 0 0 0 0,1 1 0 0 0,-1-1 1 0 0,0 0 0 0 0,0-1 0 0 0,0 1 0 0 0,0 0 0 0 0,0 0 0 0 0,0-1 0 0 0,0 1 0 0 0,0 0 0 0 0,0 0 0 0 0,0-1 1 0 0,0 1-1 0 0,0 0 0 0 0,0 0 0 0 0,-1-1 0 0 0,1 1 0 0 0,0 0 0 0 0,-1 0 0 0 0,1 0 0 0 0,-6 6 0 0 0,5-7 0 0 0,0 1 0 0 0,1 0 0 0 0,-1 0 0 0 0,0-1 0 0 0,1 1 0 0 0,-1 0 0 0 0,1 0 0 0 0,-1 0 0 0 0,1 0 0 0 0,-1 0 0 0 0,1 0 0 0 0,0 0 0 0 0,-1 0 0 0 0,1 0 0 0 0,0 0 0 0 0,0 0 0 0 0,0 1 0 0 0,0-1 0 0 0,0-1 0 0 0,0 1 0 0 0,0-1 0 0 0,-1 0 0 0 0,1 1 0 0 0,0-1 0 0 0,0 1 0 0 0,0-1 0 0 0,0 0 0 0 0,0 1 0 0 0,-1-1 0 0 0,1 0 0 0 0,0 1 0 0 0,0-1 0 0 0,-1 0 0 0 0,1 1 0 0 0,0-1 0 0 0,0 0 0 0 0,-1 0 0 0 0,1 1 0 0 0,0-1 0 0 0,-1 0 0 0 0,1 0 0 0 0,0 1 0 0 0,-1-1 0 0 0,1 0 0 0 0,-1 0 0 0 0,1 0 0 0 0,0 0 0 0 0,-1 0 0 0 0,1 0 0 0 0,-1 0 0 0 0,1 1 0 0 0,0-1 0 0 0,-1 0 0 0 0,0 0 0 0 0,1 0 0 0 0,-1 0 0 0 0,1 0 0 0 0,-1 0 0 0 0,1 0 0 0 0,-1 0 0 0 0,1 0 0 0 0,0 0 0 0 0,-1 0 0 0 0,1 0 0 0 0,-1 1 0 0 0,1-1 0 0 0,0 0 0 0 0,-1 0 0 0 0,1 1 0 0 0,-1-1 0 0 0,1 0 0 0 0,0 1 0 0 0,-1-1 0 0 0,1 0 0 0 0,0 1 0 0 0,0-1 0 0 0,-1 0 0 0 0,1 1 0 0 0,0-1 0 0 0,-1 1 0 0 0,1 0 0 0 0,0-1 0 0 0,0 1 0 0 0,0 0 0 0 0,0-1 0 0 0,0 1 0 0 0,-1-1 0 0 0,1 1 0 0 0,0-1 0 0 0,0 1 0 0 0,-1-1 0 0 0,1 1 0 0 0,0-1 0 0 0,-1 1 0 0 0,1-1 0 0 0,-1 1 0 0 0,1-1 0 0 0,-1 1 0 0 0,1-1 0 0 0,-1 0 0 0 0,1 1 0 0 0,-1-1 0 0 0,1 0 0 0 0,-1 1 0 0 0,0-1 0 0 0,1 0 0 0 0,0 0 0 0 0,0 0 0 0 0,-1 0 0 0 0,1 1 0 0 0,0-1 0 0 0,0 0 0 0 0,0 0 0 0 0,-1 0 0 0 0,1 0 0 0 0,0 0 0 0 0,0 1 0 0 0,0-1 0 0 0,0 0 0 0 0,-1 0 0 0 0,1 0 0 0 0,0 1 0 0 0,0-1 0 0 0,0 0 0 0 0,0 0 0 0 0,0 0 0 0 0,0 1 0 0 0,0-1 0 0 0,-1 0 0 0 0,1 0 0 0 0,0 1 0 0 0,0-1 0 0 0,0 0 0 0 0,0 0 0 0 0,0 1 0 0 0,-1 9 0 0 0,-6 8 0 0 0,7-17 0 0 0,0 0 0 0 0,-1 0 0 0 0,1-1 0 0 0,0 1 0 0 0,-1 0 0 0 0,1 0 0 0 0,0-1 0 0 0,-1 1 0 0 0,1 0 0 0 0,-1-1 0 0 0,1 1 0 0 0,-1 0 0 0 0,1-1 0 0 0,-1 1 0 0 0,1-1 0 0 0,-1 1 0 0 0,0 0 0 0 0,0-1 0 0 0,1 0 0 0 0,0 0 0 0 0,0 0 0 0 0,-1 0 0 0 0,1 0 0 0 0,0 0 0 0 0,0 1 0 0 0,-1-1 0 0 0,1 0 0 0 0,0 0 0 0 0,0 0 0 0 0,0 0 0 0 0,-1 1 0 0 0,1-1 0 0 0,0 0 0 0 0,0 0 0 0 0,0 0 0 0 0,0 1 0 0 0,-1-1 0 0 0,1 0 0 0 0,0 0 0 0 0,0 1 0 0 0,0-1 0 0 0,0 0 0 0 0,0 0 0 0 0,0 1 0 0 0,0-1 0 0 0,0 0 0 0 0,0 0 0 0 0,0 1 0 0 0,0-1 0 0 0,0 0 0 0 0,0 1 0 0 0,-1 16 0 0 0,-1-9 0 0 0,1 0 0 0 0,-5-2 0 0 0,4 2 0 0 0,-3-4 11 0 0,2-3 31 0 0,-3 1-31 0 0,-1-2 0 0 0,6-1 42 0 0,1 1-51 0 0,1 0-1 0 0,-1 0 1 0 0,0 0-1 0 0,1 0 1 0 0,-1-1-1 0 0,0 1 1 0 0,1 0 0 0 0,-1 0-1 0 0,0-1 1 0 0,0 1-1 0 0,1 0 1 0 0,-1-1-1 0 0,0 1 1 0 0,0 0-1 0 0,1-1 1 0 0,-1 1 0 0 0,0 0-1 0 0,0-1 1 0 0,0 1-1 0 0,0 0 1 0 0,1-1-1 0 0,-1 1 1 0 0,0-1-1 0 0,0 1 1 0 0,0 0 0 0 0,0-1-1 0 0,0 0 1 0 0,1-13 17 0 0,-1 12-18 0 0,0 2-1 0 0,0-1 0 0 0,1 0 0 0 0,-1 0 0 0 0,0 0 0 0 0,0 1 0 0 0,1-1 0 0 0,-1 0 0 0 0,0 0 0 0 0,1 1 0 0 0,-1-1 0 0 0,1 0 0 0 0,-1 1 0 0 0,1-1 0 0 0,0 0 0 0 0,0 0 0 0 0,-1 1 0 0 0,1-1 0 0 0,-1 1 0 0 0,1-1 0 0 0,-1 1 0 0 0,0-1 0 0 0,1 1 0 0 0,-1-1 0 0 0,1 0 0 0 0,-1 1 0 0 0,0-1 0 0 0,0 0 0 0 0,1 1 0 0 0,-1-1 0 0 0,0 0 0 0 0,0 1 0 0 0,0-1 0 0 0,0 0 0 0 0,0 1 0 0 0,0-2 0 0 0,-1-6 0 0 0,1 7 0 0 0,-1 1 0 0 0,1-1 0 0 0,0 0 0 0 0,0 0 0 0 0,0 0 0 0 0,0 1 0 0 0,-1-1 0 0 0,1 0 0 0 0,0 0 0 0 0,1 0 0 0 0,-1 1 0 0 0,0-1 0 0 0,0 0 0 0 0,0 0 0 0 0,0 1 0 0 0,1-1 0 0 0,-1 0 0 0 0,0 0 0 0 0,1 1 0 0 0,-1-1 0 0 0,0 0 0 0 0,1 1 0 0 0,-1-1 0 0 0,1 0 0 0 0,-1 1 0 0 0,1-1 0 0 0,-1 1 0 0 0,1-1 0 0 0,0 1 0 0 0,-1-1 0 0 0,1 1 0 0 0,0-1 0 0 0,1 0 0 0 0,-2 1 0 0 0,1-1 0 0 0,-1 1 0 0 0,1 0 0 0 0,-1-1 0 0 0,0 1 0 0 0,1-1 0 0 0,-1 1 0 0 0,1-1 0 0 0,-1 1 0 0 0,0-1 0 0 0,1 0 0 0 0,-1 1 0 0 0,0-1 0 0 0,0 1 0 0 0,1-1 0 0 0,-1 0 0 0 0,0 1 0 0 0,0-1 0 0 0,0 1 0 0 0,0-1 0 0 0,0 0 0 0 0,0 1 0 0 0,0-1 0 0 0,0 0 0 0 0,0 1 0 0 0,0-2 0 0 0,-1 1 0 0 0,1 1 0 0 0,0-1 0 0 0,0 0 0 0 0,0 0 0 0 0,0 1 0 0 0,0-1 0 0 0,0 0 0 0 0,0 0 0 0 0,1 1 0 0 0,-1-1 0 0 0,0 0 0 0 0,0 0 0 0 0,1 1 0 0 0,-1-1 0 0 0,0 0 0 0 0,1 0 0 0 0,-1 1 0 0 0,0-1 0 0 0,1 1 0 0 0,-1-1 0 0 0,2 0 0 0 0,5-6 0 0 0,-5 6 0 0 0,-1 0 0 0 0,1-1 0 0 0,-1 1 0 0 0,1 0 0 0 0,-1-1 0 0 0,0 1 0 0 0,0-1 0 0 0,0 0 0 0 0,0 1 0 0 0,0-1 0 0 0,0 0 0 0 0,0 1 0 0 0,0-1 0 0 0,0 0 0 0 0,0-2 0 0 0,-1 1 0 0 0,1 1 0 0 0,0 0 0 0 0,0 0 0 0 0,1 0 0 0 0,-1 0 0 0 0,0 0 0 0 0,2-2 0 0 0,-1 3 0 0 0,-1-1 0 0 0,0 1 0 0 0,0-1 0 0 0,0 0 0 0 0,0 1 0 0 0,0-1 0 0 0,0 0 0 0 0,-1 0 0 0 0,1 0 0 0 0,0-3 0 0 0,0-1 0 0 0,-1 4 0 0 0,0 0 0 0 0,0 0 0 0 0,0 0 0 0 0,0 0 0 0 0,1-1 0 0 0,-1 1 0 0 0,1 0 0 0 0,0 0 0 0 0,-1 0 0 0 0,1 1 0 0 0,0-1 0 0 0,0 0 0 0 0,0 0 0 0 0,0 0 0 0 0,0 1 0 0 0,1-1 0 0 0,-1 0 0 0 0,1 1 0 0 0,-1-1 0 0 0,2 0 0 0 0,9-11 0 0 0,0 0 0 0 0,11-17 0 0 0,-19 25 0 0 0,-1 1 0 0 0,-1 0 0 0 0,0 0 0 0 0,1-1 0 0 0,-2 1 0 0 0,3-7 0 0 0,-3 7 0 0 0,0 1 0 0 0,1-1 0 0 0,-1 1 0 0 0,1-1 0 0 0,0 1 0 0 0,0 0 0 0 0,0 0 0 0 0,0 0 0 0 0,5-5 0 0 0,8-7 15 0 0,-1-1 0 0 0,0-1 0 0 0,-1 0 0 0 0,19-33 0 0 0,-5 9 63 0 0,-17 29-34 0 0,10-20-1 0 0,-13 20-2 0 0,15-18-1 0 0,0 0-41 0 0,26-28-79 0 0,-31 34 61 0 0,-12 17 20 0 0,-1 1 0 0 0,1-2-1 0 0,4-9 1 0 0,-4 9-2 0 0,-1 0 1 0 0,9-12-1 0 0,-2 4 19 0 0,4-5 62 0 0,5-9-80 0 0,15-26 0 0 0,-3 8 0 0 0,-3 5 0 0 0,-25 36 1 0 0,0 0 2 0 0,0 0 1 0 0,5-14-1 0 0,4-1 51 0 0,0 1-55 0 0,-12 19 1 0 0,0 0 0 0 0,0 0 0 0 0,0 0 0 0 0,0 0 0 0 0,1 0 0 0 0,-1 1 0 0 0,1-1 0 0 0,1-1 0 0 0,9-12 0 0 0,8-23 0 0 0,-9 17 0 0 0,-10 18 0 0 0,0 0 0 0 0,1-1 0 0 0,-1 1 0 0 0,1 0 0 0 0,0 1 0 0 0,4-6 0 0 0,19-32-15 0 0,-24 39 1 0 0,0-1-1 0 0,0 1 0 0 0,-1-1 0 0 0,1 1 0 0 0,-1-1 1 0 0,1 0-1 0 0,-1 1 0 0 0,1-4 0 0 0,-1 3 11 0 0,1 1 0 0 0,-1-1 0 0 0,0 1 0 0 0,1-1 0 0 0,-1 1 0 0 0,1-1-1 0 0,0 1 1 0 0,-1 0 0 0 0,1-1 0 0 0,0 1 0 0 0,0 0 0 0 0,1-2 0 0 0,-1 2 15 0 0,0-1 1 0 0,0 1-1 0 0,0-1 1 0 0,-1 1-1 0 0,1-1 1 0 0,0 1-1 0 0,-1-1 1 0 0,2-2-1 0 0,-2 3-3 0 0,0-1 0 0 0,1 1 0 0 0,0-1 0 0 0,-1 1 0 0 0,1-1 0 0 0,0 1 0 0 0,-1-1 0 0 0,1 1 0 0 0,0 0 0 0 0,1-2-1 0 0,0 2-6 0 0,0-1 0 0 0,-1 1 0 0 0,1-1 0 0 0,-1 1-1 0 0,0-1 1 0 0,0 0 0 0 0,0 0 0 0 0,0 0-1 0 0,0 0 1 0 0,0 1 0 0 0,0-1 0 0 0,0 0-1 0 0,0-3 1 0 0,-1 4-1 0 0,1 0 0 0 0,-1 0 0 0 0,1 1 0 0 0,-1-1 0 0 0,1 0 0 0 0,-1 0 0 0 0,1 0 0 0 0,-1 0 0 0 0,1 1 0 0 0,0-1 0 0 0,0 0 0 0 0,-1 1 0 0 0,2-2 0 0 0,7-8 0 0 0,-8 7 0 0 0,1-1 0 0 0,0 1 0 0 0,0 0 0 0 0,0 0 0 0 0,0 0 0 0 0,3-4 0 0 0,-4 6 0 0 0,0 0 0 0 0,-1 0 0 0 0,1-1 0 0 0,0 1 0 0 0,-1 0 0 0 0,1 0 0 0 0,-1-1 0 0 0,0 1 0 0 0,1 0 0 0 0,-1-3 0 0 0,0 2 0 0 0,0 1 0 0 0,1 0 0 0 0,-1 0 0 0 0,0 0 0 0 0,0 0 0 0 0,1 0 0 0 0,-1-1 0 0 0,1 1 0 0 0,-1 0 0 0 0,1 0 0 0 0,-1 0 0 0 0,1 0 0 0 0,0 0 0 0 0,0 0 0 0 0,0-1 0 0 0,5-2 0 0 0,-5 3 0 0 0,0 1 0 0 0,0-1 0 0 0,0 0 0 0 0,0 1 0 0 0,0-1 0 0 0,0 0 0 0 0,-1 0 0 0 0,1 0 0 0 0,0 0 0 0 0,0 0 0 0 0,-1 0 0 0 0,1 0 0 0 0,-1 0 0 0 0,1 0 0 0 0,-1 0 0 0 0,1-2 0 0 0,-1 2 0 0 0,1 0 0 0 0,-1 0 0 0 0,1 0 0 0 0,0 0 0 0 0,-1 0 0 0 0,1 1 0 0 0,0-1 0 0 0,0 0 0 0 0,-1 0 0 0 0,1 1 0 0 0,0-1 0 0 0,0 0 0 0 0,0 1 0 0 0,0-1 0 0 0,1 0 0 0 0,9-8 0 0 0,12-20 0 0 0,-12 13 0 0 0,-10 14 0 0 0,0-1 0 0 0,0 1 0 0 0,0 0 0 0 0,0 0 0 0 0,1 0 0 0 0,2-3 0 0 0,43-44 0 0 0,-35 33 0 0 0,-11 14 0 0 0,1-1 0 0 0,-1 1 0 0 0,1 0 0 0 0,-1 0 0 0 0,1 0 0 0 0,3-3 0 0 0,-2 3 0 0 0,-1 1 0 0 0,0-1 0 0 0,0 0 0 0 0,0 0 0 0 0,-1 0 0 0 0,1 0 0 0 0,0 0 0 0 0,-1 0 0 0 0,1 0 0 0 0,-1-1 0 0 0,2-3 0 0 0,-2 4 0 0 0,0 1 0 0 0,1-1 0 0 0,-1 0 0 0 0,0 0 0 0 0,1 1 0 0 0,0-1 0 0 0,-1 0 0 0 0,3-1 0 0 0,11-12 0 0 0,7-11-56 0 0,-18 22 42 0 0,0-1 0 0 0,0 1 0 0 0,0-1 0 0 0,-1 0 0 0 0,0 1 0 0 0,0-2 0 0 0,3-5 0 0 0,7-11 38 0 0,-2 7 5 0 0,18-21-18 0 0,-19 24-11 0 0,-9 11 0 0 0,1 0 0 0 0,-1 0 0 0 0,0 0 0 0 0,0 0 0 0 0,0 0 0 0 0,0 0 0 0 0,0-1 0 0 0,0 1 0 0 0,1-3 0 0 0,0-4 0 0 0,-1 6 0 0 0,0 0 0 0 0,0-1 0 0 0,0 1 0 0 0,0 0 0 0 0,0 0 0 0 0,0 0 0 0 0,1 0 0 0 0,-1 0 0 0 0,3-2 0 0 0,6-11 0 0 0,-9 13 0 0 0,0 0 0 0 0,0 0 0 0 0,1 0 0 0 0,-1 0 0 0 0,1 1 0 0 0,-1-1 0 0 0,4-2 0 0 0,-4 2 0 0 0,0 1 0 0 0,0 0 0 0 0,0 0 0 0 0,0-1 0 0 0,0 1 0 0 0,0 0 0 0 0,0-1 0 0 0,1-2 0 0 0,8-11 0 0 0,-9 14 0 0 0,0 1 0 0 0,-1-1 0 0 0,1 0 0 0 0,-1 0 0 0 0,1 0 0 0 0,-1 0 0 0 0,1 0 0 0 0,-1 0 0 0 0,1 0 0 0 0,-1 0 0 0 0,0 0 0 0 0,1-1 0 0 0,0-3 0 0 0,4-3 0 0 0,3-1 0 0 0,-8 7 0 0 0,1 0 0 0 0,0 1 0 0 0,0-1 0 0 0,0 1 0 0 0,0-1 0 0 0,0 1 0 0 0,0-1 0 0 0,1 1 0 0 0,-1 0 0 0 0,0 0 0 0 0,1-1 0 0 0,1 0 0 0 0,-2 2 0 0 0,-1-1 0 0 0,1 1 0 0 0,-1 0 0 0 0,0 0 0 0 0,1-1 0 0 0,-1 1 0 0 0,0 0 0 0 0,1-1 0 0 0,-1 1 0 0 0,0 0 0 0 0,0-1 0 0 0,1 1 0 0 0,-1-1 0 0 0,0 1 0 0 0,0 0 0 0 0,0-1 0 0 0,1 1 0 0 0,-1-1 0 0 0,0 1 0 0 0,0-1 0 0 0,0 1 0 0 0,0-1 0 0 0,0 1 0 0 0,0-1 0 0 0,0-5 0 0 0,0 4 0 0 0,0 0 0 0 0,0 0 0 0 0,0 0 0 0 0,1 0 0 0 0,-1 0 0 0 0,1 0 0 0 0,-1 0 0 0 0,1 0 0 0 0,-1 0 0 0 0,3-3 0 0 0,-3 4 0 0 0,0 0 0 0 0,0 0 0 0 0,1 0 0 0 0,-1 0 0 0 0,0 0 0 0 0,1 0 0 0 0,-1 0 0 0 0,0 0 0 0 0,1 0 0 0 0,-1 0 0 0 0,1 0 0 0 0,0 0 0 0 0,-1 0 0 0 0,1 0 0 0 0,0 1 0 0 0,-1-1 0 0 0,1 0 0 0 0,0 1 0 0 0,0-1 0 0 0,0 0 0 0 0,0 1 0 0 0,-1-1 0 0 0,1 1 0 0 0,0-1 0 0 0,0 1 0 0 0,0 0 0 0 0,0-1 0 0 0,0 1 0 0 0,0 0 0 0 0,2-1 0 0 0,-3 1 0 0 0,1 0 0 0 0,-1 0 0 0 0,0 0 0 0 0,1 0 0 0 0,-1-1 0 0 0,1 1 0 0 0,-1 0 0 0 0,1 0 0 0 0,-1-1 0 0 0,0 1 0 0 0,1 0 0 0 0,-1-1 0 0 0,0 1 0 0 0,1 0 0 0 0,-1-1 0 0 0,0 1 0 0 0,0-1 0 0 0,1 1 0 0 0,-1 0 0 0 0,0-1 0 0 0,0 1 0 0 0,1-1 0 0 0,-1 1 0 0 0,0-1 0 0 0,0 1 0 0 0,0-1 0 0 0,0 1 0 0 0,0-1 0 0 0,0 1 0 0 0,0-1 0 0 0,0 0 0 0 0,0 0 0 0 0,0 1 0 0 0,0-1 0 0 0,0 1 0 0 0,0-1 0 0 0,0 0 0 0 0,0 1 0 0 0,1-1 0 0 0,-1 1 0 0 0,0-1 0 0 0,0 1 0 0 0,0-1 0 0 0,1 0 0 0 0,-1 1 0 0 0,0-1 0 0 0,1 1 0 0 0,-1-1 0 0 0,0 1 0 0 0,1 0 0 0 0,-1-1 0 0 0,1 1 0 0 0,-1-1 0 0 0,1 1 0 0 0,8-3-11 0 0,-3-4-31 0 0,-5 7 44 0 0,-1-1 1 0 0,1 1-1 0 0,0-1 0 0 0,0 1 1 0 0,-1-1-1 0 0,1 0 0 0 0,0 1 1 0 0,-1-1-1 0 0,1 0 1 0 0,-1 0-1 0 0,1 1 0 0 0,-1-1 1 0 0,1 0-1 0 0,-1 0 0 0 0,1 0 1 0 0,-1 1-1 0 0,1-3 0 0 0,3-4 20 0 0,2 1 20 0 0,-6 5-41 0 0,0 1-1 0 0,1-1 1 0 0,-1 0-1 0 0,0 0 1 0 0,0 1 0 0 0,1-1-1 0 0,-1 0 1 0 0,1 1-1 0 0,-1-1 1 0 0,1 0-1 0 0,-1 1 1 0 0,1-1-1 0 0,-1 1 1 0 0,1-1-1 0 0,-1 1 1 0 0,1-1-1 0 0,-1 1 1 0 0,1-1-1 0 0,0 1 1 0 0,0-1-1 0 0,0 1 1 0 0,5-5-2 0 0,-6 4 2 0 0,0 0 1 0 0,1 0-1 0 0,-1 0 0 0 0,0 0 1 0 0,1 1-1 0 0,-1-1 0 0 0,1 0 1 0 0,-1 0-1 0 0,1 1 0 0 0,0-1 0 0 0,-1 0 1 0 0,1 1-1 0 0,0-1 0 0 0,-1 1 1 0 0,1-1-1 0 0,0 1 0 0 0,0-1 1 0 0,0 1-1 0 0,-1 0 0 0 0,3-1 0 0 0,-3 1 1 0 0,0 0 0 0 0,1 0-1 0 0,-1-1 1 0 0,0 1 0 0 0,1 0-1 0 0,-1 0 1 0 0,0 0 0 0 0,0 0-1 0 0,1 0 1 0 0,-1-1 0 0 0,0 1-1 0 0,1 0 1 0 0,-1 0-1 0 0,0-1 1 0 0,0 1 0 0 0,0 0-1 0 0,1 0 1 0 0,-1-1 0 0 0,0 1-1 0 0,0 0 1 0 0,0-1 0 0 0,1 1-1 0 0,-1 0 1 0 0,0 0-1 0 0,0-1 1 0 0,0 1 0 0 0,0 0-1 0 0,0-1 1 0 0,0 1 0 0 0,0 0-1 0 0,0-1 1 0 0,0 1 0 0 0,0 0-1 0 0,0-1 1 0 0,0 1 0 0 0,0-1-1 0 0,2-3 83 0 0,-2 4-85 0 0,1 0 0 0 0,-1-1 1 0 0,1 1-1 0 0,-1 0 0 0 0,0-1 1 0 0,1 1-1 0 0,-1 0 0 0 0,1-1 1 0 0,-1 1-1 0 0,0 0 0 0 0,1-1 1 0 0,-1 1-1 0 0,0 0 0 0 0,1-1 1 0 0,-1 1-1 0 0,0-1 0 0 0,0 1 1 0 0,0-1-1 0 0,1 1 0 0 0,-1-1 1 0 0,0 1-1 0 0,0-1 0 0 0,0 1 1 0 0,0-1-1 0 0,0 1 0 0 0,0-2 0 0 0,5-7-64 0 0,1-3 57 0 0,-5 4 8 0 0,5 3 11 0 0,-4-3 31 0 0,4 2-31 0 0,-4-2-11 0 0,-2 8 0 0 0,0-1 0 0 0,0 1 0 0 0,0 0 0 0 0,0-1 0 0 0,0 1 0 0 0,0-1 0 0 0,0 1 0 0 0,0 0 0 0 0,0-1 0 0 0,0 1 0 0 0,0-1 0 0 0,0 1 0 0 0,0 0 0 0 0,0-1 0 0 0,1 1 0 0 0,-1-1 0 0 0,0 1 0 0 0,0 0 0 0 0,0-1 0 0 0,1 1 0 0 0,-1 0 0 0 0,0 0 0 0 0,1-1 0 0 0,-1 1 0 0 0,0 0 0 0 0,1-1 0 0 0,-1 1 0 0 0,0 0 0 0 0,1 0 0 0 0,-1 0 0 0 0,0-1 0 0 0,1 1 0 0 0,-1 0 0 0 0,1 0 0 0 0,-1 0 0 0 0,0 0 0 0 0,1 0 0 0 0,-1 0 0 0 0,1 0 0 0 0,-1 0 0 0 0,1 0 0 0 0,-1 0 0 0 0,1-1 0 0 0,1 1 1 0 0,-1-1-1 0 0,0 0 0 0 0,0 1 0 0 0,0-1 1 0 0,1 0-1 0 0,-1 0 0 0 0,0 0 0 0 0,2-2 1 0 0,-2-3-7 0 0,-1 4-2 0 0,1 2 6 0 0,-1-1-1 0 0,1 1 0 0 0,-1 0 0 0 0,1-1 0 0 0,0 1 0 0 0,-1-1 0 0 0,1 1 0 0 0,0 0 0 0 0,-1 0 0 0 0,1-1 0 0 0,0 1 0 0 0,-1 0 0 0 0,1 0 0 0 0,0 0 0 0 0,-1 0 1 0 0,2 0-1 0 0,-1 0-1 0 0,11-3-21 0 0,-8 1 8 0 0,5-5-5 0 0,-6 2 22 0 0,0 0 0 0 0,20-2 0 0 0,-14 3 0 0 0,-2-1 0 0 0,0 0 0 0 0,7-6 0 0 0,-12 10 0 0 0,0 0 0 0 0,-1 0 0 0 0,1 0 0 0 0,-1 0 0 0 0,1-1 0 0 0,-1 1 0 0 0,0 0 0 0 0,0-1 0 0 0,1 1 0 0 0,-1-1 0 0 0,0 1 0 0 0,0-1 0 0 0,0 0 0 0 0,0 1 0 0 0,-1-1 0 0 0,2-2 0 0 0,3-7 0 0 0,-1 10 0 0 0,-2 1 0 0 0,3-7 0 0 0,3 2 0 0 0,-6-2 0 0 0,-2 1 0 0 0,0 5 0 0 0,-1 1 0 0 0,1 0 0 0 0,0-1 0 0 0,-1 1 0 0 0,1 0 0 0 0,0 0 0 0 0,-1-1 0 0 0,1 1 0 0 0,0 0 0 0 0,-1 0 0 0 0,1 0 0 0 0,-1 0 0 0 0,1 0 0 0 0,-1-1 0 0 0,1 1 0 0 0,0 0 0 0 0,-1 0 0 0 0,1 0 0 0 0,-1 0 0 0 0,1 0 0 0 0,-1 0 0 0 0,1 0 0 0 0,0 0 0 0 0,-1 1 0 0 0,1-1 0 0 0,-1 0 0 0 0,1 0 0 0 0,-1 0 0 0 0,1 0 0 0 0,0 0 0 0 0,-1 1 0 0 0,1-1 0 0 0,-1 0 0 0 0,-1 1 0 0 0,-21 1 0 0 0,17-1 0 0 0,-3 2 0 0 0,-9 8 0 0 0,17-11 0 0 0,0 0 0 0 0,0 0 0 0 0,1 0 0 0 0,-1 1 0 0 0,0-1 0 0 0,0 0 0 0 0,1 0 0 0 0,-1 1 0 0 0,0-1 0 0 0,1 0 0 0 0,-1 1 0 0 0,0-1 0 0 0,1 1 0 0 0,-1-1 0 0 0,0 1 0 0 0,1-1 0 0 0,-1 1 0 0 0,1 0 0 0 0,-1 0 0 0 0,-2 2 0 0 0,1-2 0 0 0,-1 1 0 0 0,0-1 0 0 0,1 1 0 0 0,-1 0 0 0 0,1 0 0 0 0,-1 0 0 0 0,1 0 0 0 0,0 1 0 0 0,-2 2 0 0 0,3-4 0 0 0,0 0-1 0 0,0 0 1 0 0,0 0 0 0 0,0 0-1 0 0,-1 0 1 0 0,1 0 0 0 0,0-1 0 0 0,0 1-1 0 0,-1 0 1 0 0,-1 0 0 0 0,2 0-5 0 0,-1-1 0 0 0,1 1 1 0 0,0 0-1 0 0,-1-1 1 0 0,1 1-1 0 0,0 0 1 0 0,0 0-1 0 0,0 0 1 0 0,0 0-1 0 0,-1 1 1 0 0,0 1 1 0 0,-1 0 1 0 0,1-1 0 0 0,0 1-1 0 0,-1-1 1 0 0,1 1 0 0 0,-1-1-1 0 0,0 0 1 0 0,-4 3-1 0 0,-5 3-19 0 0,10-5 1 0 0,0 0 11 0 0,1-2 10 0 0,0 0 0 0 0,0 0-1 0 0,0 0 1 0 0,-1 0-1 0 0,1 0 1 0 0,0 0-1 0 0,0 0 1 0 0,1 0-1 0 0,-1 0 1 0 0,0 0-1 0 0,0 0 1 0 0,0 0-1 0 0,1 0 1 0 0,-1 1-1 0 0,0-1 1 0 0,1 0-1 0 0,-1 1 1 0 0,1-1-1 0 0,0 0 0 0 0,-1 1 1 0 0,1 1-1 0 0,0-2-1 0 0,0 0-1 0 0,-1-1 0 0 0,1 1 0 0 0,0 0 0 0 0,-1-1 0 0 0,1 1 0 0 0,0 0 0 0 0,-1-1 0 0 0,1 1 0 0 0,-1-1 1 0 0,1 1-1 0 0,-1 0 0 0 0,0-1 0 0 0,1 1 0 0 0,-1-1 0 0 0,1 0 0 0 0,-1 1 0 0 0,0-1 0 0 0,1 1 1 0 0,-1-1-1 0 0,0 0 0 0 0,0 1 0 0 0,0-1 0 0 0,0 0 1 0 0,0 1-1 0 0,0-1 1 0 0,0 1-1 0 0,0-1 1 0 0,1 1-1 0 0,-1-1 1 0 0,0 1-1 0 0,0-1 0 0 0,1 1 1 0 0,-1 0-1 0 0,0-1 1 0 0,1 1-1 0 0,-1 0 1 0 0,1 0-1 0 0,-1 0 1 0 0,1-1-1 0 0,-1 1 1 0 0,1 1-1 0 0,-1-1 3 0 0,1-1 0 0 0,0 1 0 0 0,0-1 0 0 0,0 1 0 0 0,-1 0 0 0 0,1-1 0 0 0,0 1 0 0 0,-1-1 0 0 0,1 1 0 0 0,-1-1 0 0 0,1 0 0 0 0,0 1 0 0 0,-1-1 0 0 0,1 1 0 0 0,-1-1 0 0 0,1 0 0 0 0,-1 1 0 0 0,1-1 0 0 0,-1 0 0 0 0,1 1 0 0 0,-2-1 0 0 0,2 0 0 0 0,-1 1 0 0 0,0-1 0 0 0,1 0 0 0 0,-1 1 0 0 0,0-1 0 0 0,1 0 0 0 0,-1 1 0 0 0,1-1 0 0 0,-1 1 0 0 0,1-1 0 0 0,-1 1 0 0 0,1 0 0 0 0,-2 0 0 0 0,2 0 0 0 0,0 0 0 0 0,0-1 0 0 0,-1 1 0 0 0,1 0 0 0 0,-1 0 0 0 0,1-1 0 0 0,0 1 0 0 0,-1-1 0 0 0,1 1 0 0 0,-1 0 0 0 0,0-1 0 0 0,1 1 0 0 0,-1-1 0 0 0,1 1 0 0 0,-1-1 0 0 0,0 0 0 0 0,1 1 0 0 0,-1-1 0 0 0,0 1 0 0 0,0-1 0 0 0,1 0 0 0 0,-1 0 0 0 0,-1 1 0 0 0,2-1 0 0 0,-1 0 0 0 0,1 0 0 0 0,-1 0 0 0 0,1 0 0 0 0,0 0 0 0 0,-1 0 0 0 0,1 0 0 0 0,0 1 0 0 0,-1-1 0 0 0,1 0 0 0 0,-1 0 0 0 0,1 0 0 0 0,0 1 0 0 0,-1-1 0 0 0,1 0 0 0 0,0 1 0 0 0,0-1 0 0 0,-1 0 0 0 0,1 0 0 0 0,0 1 0 0 0,0-1 0 0 0,-1 1 0 0 0,-2 5 0 0 0,2-5 0 0 0,1 0 0 0 0,0 0 0 0 0,-1-1 0 0 0,1 1 0 0 0,-1 0 0 0 0,1-1 0 0 0,0 1 0 0 0,-1 0 0 0 0,0-1 0 0 0,1 1 0 0 0,-1 0 0 0 0,1-1 0 0 0,-1 1 0 0 0,0-1 0 0 0,1 1 0 0 0,-1-1 0 0 0,0 0 0 0 0,0 1 0 0 0,1-1 0 0 0,-1 0 0 0 0,0 1 0 0 0,0-1 0 0 0,0 0 0 0 0,1 0 0 0 0,-3 0 0 0 0,2 1 4 0 0,1-1 0 0 0,-1 0 0 0 0,0 1 0 0 0,1-1-1 0 0,-1 1 1 0 0,0-1 0 0 0,1 1 0 0 0,-1 0 0 0 0,0-1 0 0 0,1 1-1 0 0,-1-1 1 0 0,1 1 0 0 0,-1 0 0 0 0,1 0 0 0 0,-1-1 0 0 0,1 1 0 0 0,0 0-1 0 0,-1 0 1 0 0,1-1 0 0 0,0 1 0 0 0,-1 1 0 0 0,1-1 3 0 0,0 0 0 0 0,0 0 0 0 0,-1 0 0 0 0,1 0 0 0 0,-1 0 1 0 0,1-1-1 0 0,-1 1 0 0 0,1 0 0 0 0,-1 0 0 0 0,1 0 0 0 0,-1-1 0 0 0,0 1 0 0 0,0 0 1 0 0,1 0-1 0 0,-3 0 0 0 0,3 0-3 0 0,-1-1 1 0 0,1 1-1 0 0,0 0 0 0 0,-1-1 1 0 0,1 1-1 0 0,0 0 0 0 0,0-1 1 0 0,-1 1-1 0 0,1 0 0 0 0,0-1 1 0 0,0 1-1 0 0,0 0 0 0 0,0-1 1 0 0,0 2-1 0 0,0 0-11 0 0,-1 0-11 0 0,0 0 0 0 0,0-1 0 0 0,0 1 0 0 0,0 0 0 0 0,0-1 0 0 0,0 1 0 0 0,0-1 0 0 0,-3 3 0 0 0,3-3 4 0 0,0 0 0 0 0,-1 0 1 0 0,1 1-1 0 0,0-1 0 0 0,0 1 1 0 0,0-1-1 0 0,0 1 0 0 0,0-1 1 0 0,1 1-1 0 0,-2 2 0 0 0,-6 10-53 0 0,4-6 53 0 0,4-7 14 0 0,0 0 0 0 0,-1 0 0 0 0,1 0 0 0 0,-1 0 0 0 0,1 0 0 0 0,-1 0 0 0 0,1 0 1 0 0,-1 0-1 0 0,0 0 0 0 0,1 0 0 0 0,-1 0 0 0 0,0 0 0 0 0,0-1 0 0 0,0 1 0 0 0,-1 1 0 0 0,1-1 0 0 0,0 0 0 0 0,0-1 0 0 0,0 1 0 0 0,1 0 0 0 0,-1 0 0 0 0,0 0 0 0 0,1 0 0 0 0,-1 0 0 0 0,1 0 0 0 0,-1 0 0 0 0,1 0 0 0 0,-1 0 0 0 0,1 0 0 0 0,-1 2 0 0 0,1-2 0 0 0,-1 0 0 0 0,1 1 0 0 0,0-1 0 0 0,-1 0 0 0 0,1 0 0 0 0,-1 0 0 0 0,0 0 0 0 0,1 1 0 0 0,-1-1 0 0 0,0 0 0 0 0,0 0 0 0 0,0 0 0 0 0,-1 0 0 0 0,2 0 0 0 0,-1 0 0 0 0,0 0 0 0 0,1 0 0 0 0,-1 0 0 0 0,1 0 0 0 0,-1-1 0 0 0,1 1 0 0 0,-1 0 0 0 0,1 0 0 0 0,-1 0 0 0 0,1 2 0 0 0,0-2 0 0 0,-1 0 0 0 0,1 0 0 0 0,0-1 0 0 0,0 1 0 0 0,-1 0 0 0 0,1 0 0 0 0,0-1 0 0 0,-1 1 0 0 0,1 0 0 0 0,0-1 0 0 0,-1 1 0 0 0,1 0 0 0 0,-1-1 0 0 0,1 1 0 0 0,-1-1 0 0 0,0 1 0 0 0,0 0 11 0 0,-1 0-1 0 0,1-1 1 0 0,0 1 0 0 0,0 0-1 0 0,0 0 1 0 0,0 0 0 0 0,0 0-1 0 0,0 0 1 0 0,0 0 0 0 0,0 0-1 0 0,0 0 1 0 0,1 0 0 0 0,-1 0-1 0 0,0 1 1 0 0,0 1-1 0 0,-5 7 92 0 0,4-7-132 0 0,0 1 1 0 0,1-1-1 0 0,-1 0 0 0 0,1 1 0 0 0,0-1 1 0 0,0 1-1 0 0,0-1 0 0 0,0 7 1 0 0,0-5 8 0 0,-1 6 21 0 0,2-9 0 0 0,-1 0 0 0 0,1 0 0 0 0,0 0 0 0 0,0 0 0 0 0,-1 0 0 0 0,1 0 0 0 0,-1-1 0 0 0,0 1 0 0 0,0 0 0 0 0,1 0 0 0 0,-1-1 0 0 0,0 1 0 0 0,-1 0 0 0 0,1-1 0 0 0,0 1 0 0 0,-2 1 0 0 0,2-1 0 0 0,-2 1 0 0 0,1 0 0 0 0,0 0 0 0 0,0 0 0 0 0,1 1 0 0 0,-3 4 0 0 0,-4 9 0 0 0,0-1 0 0 0,7-13 0 0 0,0 0 0 0 0,-1 0 0 0 0,1 0 0 0 0,-1 0 0 0 0,0-1 0 0 0,1 1 0 0 0,-4 3 0 0 0,3-5 0 0 0,1 1 0 0 0,-1 0 0 0 0,1 0 0 0 0,0 0 0 0 0,0 0 0 0 0,0 1 0 0 0,-2 2 0 0 0,2-2 0 0 0,0-1 0 0 0,0 1 0 0 0,0-1 0 0 0,-1 0 0 0 0,1 1 0 0 0,-3 1 0 0 0,3-2 0 0 0,0-1 0 0 0,0 1 0 0 0,0-1 0 0 0,1 1 0 0 0,-1-1 0 0 0,0 1 0 0 0,0 0 0 0 0,0 1 0 0 0,1-1 0 0 0,-1 0 0 0 0,1-1 0 0 0,-1 1 0 0 0,0-1 0 0 0,1 1 0 0 0,-1-1 0 0 0,0 1 0 0 0,0-1 0 0 0,0 0 0 0 0,0 1 0 0 0,-2 1 0 0 0,2-2 0 0 0,0 0 0 0 0,0 1 0 0 0,0-1 0 0 0,0 1 0 0 0,0-1 0 0 0,0 1 0 0 0,0-1 0 0 0,0 1 0 0 0,0 2 0 0 0,0-2 0 0 0,0 0 0 0 0,1 0 0 0 0,-1 0 0 0 0,0-1 0 0 0,0 1 0 0 0,-1 0 0 0 0,-1 3 0 0 0,2-4 0 0 0,-1 1 0 0 0,1-1 0 0 0,1 0 0 0 0,-1 1 0 0 0,0 0 0 0 0,0-1 0 0 0,0 1 0 0 0,1-1 0 0 0,-1 4 0 0 0,0-3 0 0 0,1 0 0 0 0,-1 0 0 0 0,0 0 0 0 0,1-1 0 0 0,-1 1 0 0 0,0 0 0 0 0,0 0 0 0 0,-2 1 0 0 0,-3 10 0 0 0,-1-1 0 0 0,5-9 0 0 0,0-1 0 0 0,0 1 0 0 0,0-1 0 0 0,0 1 0 0 0,0-1 0 0 0,0 1 0 0 0,1 0 0 0 0,-2 3 0 0 0,2-5 0 0 0,1 0 0 0 0,0 0 0 0 0,-1-1 0 0 0,1 1 0 0 0,-1-1 0 0 0,1 1 0 0 0,-1 0 0 0 0,1-1 0 0 0,-1 1 0 0 0,1-1 0 0 0,-1 1 0 0 0,0-1 0 0 0,1 1 0 0 0,-1-1 0 0 0,0 0 0 0 0,1 1 0 0 0,-2-1 0 0 0,-9 8 0 0 0,7-1 0 0 0,0 0 0 0 0,1 0 0 0 0,-1 0 0 0 0,-2 10 0 0 0,2-6 0 0 0,3-10 0 0 0,1 1 0 0 0,-1-1 0 0 0,0 0 0 0 0,1 0 0 0 0,-1-1 0 0 0,0 1 0 0 0,0 0 0 0 0,0 0 0 0 0,1 0 0 0 0,-1 0 0 0 0,0-1 0 0 0,0 1 0 0 0,-2 0 0 0 0,-9 10 0 0 0,10-8 0 0 0,1-1 0 0 0,-1 1 0 0 0,1-1 0 0 0,-1 1 0 0 0,0-1 0 0 0,0 0 0 0 0,0 0 0 0 0,-1 0 0 0 0,-4 4 0 0 0,6-5 0 0 0,-1 0 0 0 0,1 1 0 0 0,-1-1 0 0 0,1 1 0 0 0,-1-1 0 0 0,1 1 0 0 0,-2 3 0 0 0,-8 8 0 0 0,9-12 0 0 0,0 0 0 0 0,1 1 0 0 0,-1-1 0 0 0,0 1 0 0 0,1-1 0 0 0,0 1 0 0 0,-1 0 0 0 0,1 0 0 0 0,0-1 0 0 0,0 1 0 0 0,0 0 0 0 0,0 0 0 0 0,0 0 0 0 0,0 3 0 0 0,0-3 0 0 0,1-1 0 0 0,-1 0 0 0 0,0 0 0 0 0,1 0 0 0 0,-1 0 0 0 0,0 0 0 0 0,0-1 0 0 0,1 1 0 0 0,-1 0 0 0 0,0 0 0 0 0,0 0 0 0 0,0-1 0 0 0,0 1 0 0 0,0 0 0 0 0,0-1 0 0 0,-2 1 0 0 0,2 0 0 0 0,0-1 0 0 0,0 1 0 0 0,0-1 0 0 0,0 1 0 0 0,0 0 0 0 0,0-1 0 0 0,0 1 0 0 0,0 0 0 0 0,0-1 0 0 0,0 1 0 0 0,1 0 0 0 0,-1 0 0 0 0,0 0 0 0 0,1 0 0 0 0,-1 0 0 0 0,0 0 0 0 0,1 0 0 0 0,-1 0 0 0 0,1 0 0 0 0,0 0 0 0 0,-1 2 0 0 0,0-1 0 0 0,0 0 0 0 0,0 0 0 0 0,0 0 0 0 0,0 0 0 0 0,0 0 0 0 0,0-1 0 0 0,0 1 0 0 0,-4 3 0 0 0,-5 9 0 0 0,-2 2 0 0 0,10-15 0 0 0,0 1 0 0 0,1 0 0 0 0,-1-1 0 0 0,1 1 0 0 0,0 0 0 0 0,-1 0 0 0 0,0 3 0 0 0,1-4 0 0 0,1 0 0 0 0,-1-1 0 0 0,1 1 0 0 0,-1 0 0 0 0,0 0 0 0 0,0 0 0 0 0,1-1 0 0 0,-1 1 0 0 0,0 0 0 0 0,0 0 0 0 0,0-1 0 0 0,0 1 0 0 0,-1 0 0 0 0,-1 1 0 0 0,-4 5 0 0 0,0 4 0 0 0,6-9 0 0 0,-1 0 0 0 0,1 0 0 0 0,-1 0 0 0 0,1 0 0 0 0,0 0 0 0 0,0 1 0 0 0,0-1 0 0 0,1 0 0 0 0,-1 1 0 0 0,0-1 0 0 0,0 5 0 0 0,2-5 0 0 0,-1 0 0 0 0,0-1 0 0 0,0 1 0 0 0,0 0 0 0 0,-1 0 0 0 0,1 0 0 0 0,0-1 0 0 0,-1 1 0 0 0,1 0 0 0 0,-1 0 0 0 0,1-1 0 0 0,-1 1 0 0 0,0 0 0 0 0,0-1 0 0 0,0 1 0 0 0,0-1 0 0 0,0 1 0 0 0,0-1 0 0 0,0 0 0 0 0,0 1 0 0 0,-1-1 0 0 0,-2 2 0 0 0,3-2 0 0 0,0 0 0 0 0,0 0 0 0 0,0 0 0 0 0,0 0 0 0 0,0 0 0 0 0,0 0 0 0 0,0 0 0 0 0,0 0 0 0 0,0 1 0 0 0,0-1 0 0 0,1 0 0 0 0,-2 2 0 0 0,1 0 0 0 0,0-1 0 0 0,0 1 0 0 0,0-1 0 0 0,-1 0 0 0 0,0 1 0 0 0,1-1 0 0 0,-4 3 0 0 0,3-3 0 0 0,0 0 0 0 0,0 0 0 0 0,1 1 0 0 0,-1-1 0 0 0,1 0 0 0 0,-1 1 0 0 0,1-1 0 0 0,-1 4 0 0 0,1-5 0 0 0,1 0 0 0 0,-1 1 0 0 0,0-1 0 0 0,1 0 0 0 0,-1 0 0 0 0,0 0 0 0 0,0 0 0 0 0,0 0 0 0 0,-1 2 0 0 0,1-3 0 0 0,0 1 0 0 0,0 0 0 0 0,0 0 0 0 0,1 0 0 0 0,-1 0 0 0 0,0 0 0 0 0,1 0 0 0 0,-1 0 0 0 0,0 0 0 0 0,1 0 0 0 0,-1 0 0 0 0,1 1 0 0 0,0 0 0 0 0,-1-1 0 0 0,1 1 0 0 0,0-1 0 0 0,0 1 0 0 0,-1-1 0 0 0,1 1 0 0 0,-1-1 0 0 0,1 0 0 0 0,-1 1 0 0 0,0-1 0 0 0,0 0 0 0 0,1 0 0 0 0,-1 0 0 0 0,0 1 0 0 0,0-1 0 0 0,0 0 0 0 0,0 0 0 0 0,0 0 0 0 0,-1 0 0 0 0,0 1 0 0 0,1-2 0 0 0,0 1 0 0 0,1 0 0 0 0,-1-1 0 0 0,0 1 0 0 0,1 0 0 0 0,-1-1 0 0 0,1 1 0 0 0,-1 0 0 0 0,1 0 0 0 0,0 0 0 0 0,-1-1 0 0 0,1 1 0 0 0,0 0 0 0 0,-1 2 0 0 0,-4 8 0 0 0,3-10 0 0 0,1 0 0 0 0,0 0 0 0 0,0 0 0 0 0,0 0 0 0 0,1 0 0 0 0,-1 1 0 0 0,0-1 0 0 0,0 0 0 0 0,1 0 0 0 0,-1 0 0 0 0,0 1 0 0 0,1-1 0 0 0,0 0 0 0 0,-1 1 0 0 0,1-1 0 0 0,-1 3 0 0 0,1-2 0 0 0,-1-1 0 0 0,0 1 0 0 0,1-1 0 0 0,-1 1 0 0 0,0 0 0 0 0,0-1 0 0 0,0 0 0 0 0,-2 3 0 0 0,-5 9 0 0 0,-13 16 0 0 0,18-23 0 0 0,-1 0 0 0 0,0 0 0 0 0,-6 7 0 0 0,6-8 0 0 0,0 1 0 0 0,0-1 0 0 0,-5 12 0 0 0,6-12 0 0 0,3-3 0 0 0,-1-1 0 0 0,1 1 0 0 0,-1-1 0 0 0,1 0 0 0 0,-1 1 0 0 0,0-1 0 0 0,0 0 0 0 0,0 0 0 0 0,0 1 0 0 0,0-1 0 0 0,0 0 0 0 0,0 0 0 0 0,0 0 0 0 0,-2 1 0 0 0,2-1 0 0 0,-1 0 0 0 0,1 1 0 0 0,0-1 0 0 0,0 1 0 0 0,0-1 0 0 0,0 1 0 0 0,0-1 0 0 0,0 1 0 0 0,0 0 0 0 0,1 0 0 0 0,-2 3 0 0 0,-5 11 0 0 0,0 0 0 0 0,6-14 0 0 0,0 0 0 0 0,0 0 0 0 0,0 1 0 0 0,0-1 0 0 0,0 0 0 0 0,0 0 0 0 0,0 0 0 0 0,-1 0 0 0 0,-1 1 0 0 0,-10 18 0 0 0,4-6 0 0 0,1 4 0 0 0,7-17 0 0 0,1-1 0 0 0,-1 1 0 0 0,1 0 0 0 0,-1 0 0 0 0,0 0 0 0 0,0-1 0 0 0,0 1 0 0 0,0 0 0 0 0,0-1 0 0 0,0 1 0 0 0,0-1 0 0 0,-2 3 0 0 0,0-2 0 0 0,1 0 0 0 0,0 1 0 0 0,0 0 0 0 0,0-1 0 0 0,-2 7 0 0 0,-10 12 0 0 0,11-18-5 0 0,0 1-1 0 0,1 0 1 0 0,-1 0-1 0 0,-3 8 1 0 0,-7 12-35 0 0,0-2 24 0 0,11-17 31 0 0,0-1-1 0 0,0 0 1 0 0,-1 1 0 0 0,-5 6 0 0 0,-5 8 51 0 0,11-16-67 0 0,1 0-1 0 0,-1 0 0 0 0,0 0 1 0 0,0-1-1 0 0,0 1 0 0 0,-3 3 0 0 0,-8 12-52 0 0,11-15 55 0 0,1 0 1 0 0,-1-1 0 0 0,0 1 0 0 0,1-1-1 0 0,-1 0 1 0 0,-2 3 0 0 0,2-3 2 0 0,0-1 0 0 0,1 1 0 0 0,0 0 0 0 0,-1 0 0 0 0,1 0-1 0 0,0 0 1 0 0,0 0 0 0 0,-1 2 0 0 0,1-1-1 0 0,0-1-1 0 0,0 0 1 0 0,0 1 0 0 0,-1-1-1 0 0,1 0 1 0 0,-3 4-1 0 0,-8 12-2 0 0,-1 2 0 0 0,-17 18-11 0 0,28-36 7 0 0,1 0 0 0 0,-1 0 0 0 0,1 1-1 0 0,0-1 1 0 0,0 0 0 0 0,0 0-1 0 0,-2 4 1 0 0,2-3 2 0 0,1-1-1 0 0,-1 1 1 0 0,-1-1 0 0 0,1 0-1 0 0,0 0 1 0 0,-1 1-1 0 0,-2 2 1 0 0,2-3 2 0 0,0 0 0 0 0,1 1 0 0 0,-1-1 0 0 0,1 1 0 0 0,-1-1 0 0 0,-1 5 0 0 0,-8 13 0 0 0,1-5 0 0 0,9-13 0 0 0,0 0 0 0 0,-1 0 0 0 0,1-1 0 0 0,0 1 0 0 0,0 0 0 0 0,-1-1 0 0 0,1 1 0 0 0,-4 2 0 0 0,-1 3 0 0 0,-18 28 64 0 0,-1-5 51 0 0,18-22 23 0 0,6-8-127 0 0,1 1-1 0 0,-1-1 1 0 0,1 1 0 0 0,-1-1 0 0 0,0 1 0 0 0,1-1 0 0 0,-1 1-1 0 0,1 0 1 0 0,-1-1 0 0 0,1 1 0 0 0,0 0 0 0 0,-1-1 0 0 0,1 1 0 0 0,-1 0-1 0 0,1 0 1 0 0,0 0 0 0 0,0-1 0 0 0,-1 2 0 0 0,1 3-20 0 0,1-4-3 0 0,-1 0 0 0 0,0 0-1 0 0,0-1 1 0 0,0 1 0 0 0,0 0-1 0 0,0 0 1 0 0,0 0-1 0 0,0 0 1 0 0,-1-1 0 0 0,1 1-1 0 0,0 0 1 0 0,0 0 0 0 0,-1 0-1 0 0,1-1 1 0 0,0 1 0 0 0,-1 0-1 0 0,1 0 1 0 0,-1-1-1 0 0,1 1 1 0 0,-1 0 0 0 0,1-1-1 0 0,-1 1 1 0 0,0-1 0 0 0,1 1-1 0 0,-1 0 1 0 0,0-1-1 0 0,0 1 1 0 0,0-1 6 0 0,1 1 0 0 0,-1-1 0 0 0,1 1 0 0 0,0-1 0 0 0,-1 1 0 0 0,1-1 0 0 0,0 1 0 0 0,-1-1 0 0 0,1 1 0 0 0,0-1 0 0 0,0 1-1 0 0,-1 0 1 0 0,1-1 0 0 0,0 1 0 0 0,0-1 0 0 0,0 1 0 0 0,0 0 0 0 0,0-1 0 0 0,0 1 0 0 0,0-1 0 0 0,0 1 0 0 0,0 0 0 0 0,0-1 0 0 0,0 1 0 0 0,1 1 0 0 0,-1-2 2 0 0,0 1 0 0 0,0 0-1 0 0,0 0 1 0 0,0 0 0 0 0,0 0 0 0 0,0-1 0 0 0,0 1 0 0 0,0 0 0 0 0,0 0 0 0 0,0 0 0 0 0,0-1 0 0 0,0 1 0 0 0,-1 0 0 0 0,0 1-1 0 0,-1 2-3 0 0,1-1 0 0 0,-1-1-1 0 0,1 0 0 0 0,-1 1 1 0 0,1 0-1 0 0,0-1 0 0 0,0 1 1 0 0,0 3-1 0 0,1-5 12 0 0,-1 0-1 0 0,1 0 0 0 0,-1 0 1 0 0,1 0-1 0 0,-1 0 1 0 0,1-1-1 0 0,-1 1 1 0 0,1 0-1 0 0,-1 0 1 0 0,0 0-1 0 0,1 0 0 0 0,-1-1 1 0 0,0 1-1 0 0,-1 1 1 0 0,-8 9 24 0 0,7-3-27 0 0,2-6 0 0 0,1 0 0 0 0,-1 0 0 0 0,0 0 0 0 0,0-1 0 0 0,0 1 0 0 0,0 0 0 0 0,0 0 0 0 0,-3 2 0 0 0,3-3 0 0 0,1-1 0 0 0,0 1 0 0 0,-1 0 0 0 0,1-1 0 0 0,-1 1 0 0 0,1 0 0 0 0,0 0 0 0 0,-1-1 0 0 0,1 1 0 0 0,0 0 0 0 0,0 0 0 0 0,0 0 0 0 0,-1-1 0 0 0,1 1 0 0 0,0 2 0 0 0,0-3 0 0 0,0 1 0 0 0,0 0 0 0 0,0 0 0 0 0,0-1 0 0 0,0 1 0 0 0,0 0 0 0 0,0 0 0 0 0,0-1 0 0 0,-1 1 0 0 0,1 0 0 0 0,0 0 0 0 0,-1-1 0 0 0,1 1 0 0 0,0 0 0 0 0,-1-1 0 0 0,1 1 0 0 0,-1 0 0 0 0,-24 24 72 0 0,25-24-72 0 0,-1-1 0 0 0,1 1 0 0 0,-1-1 0 0 0,1 1 0 0 0,-1-1 0 0 0,1 1 0 0 0,0-1 0 0 0,-1 1 0 0 0,1 0 0 0 0,0-1 0 0 0,-1 1 0 0 0,1 0 0 0 0,0-1 0 0 0,0 1 0 0 0,-1-1 0 0 0,1 1 0 0 0,0 0 0 0 0,0 1 0 0 0,0-2 0 0 0,0 1 0 0 0,0 0 0 0 0,-1 0 0 0 0,1 0 0 0 0,0-1 0 0 0,0 1 0 0 0,-1 0 0 0 0,1 0 0 0 0,0-1 0 0 0,-1 1 0 0 0,1 0 0 0 0,-1-1 0 0 0,0 2 0 0 0,-2 1 0 0 0,2-2 0 0 0,0-1 0 0 0,1 1 0 0 0,-1-1 0 0 0,0 1 0 0 0,1 0 0 0 0,-1 0 0 0 0,1-1 0 0 0,-1 1 0 0 0,1 0 0 0 0,-1 0 0 0 0,1-1 0 0 0,-1 1 0 0 0,1 0 0 0 0,0 0 0 0 0,-1 0 0 0 0,1 0 0 0 0,0 0 0 0 0,0 0 0 0 0,0 0 0 0 0,0-1 0 0 0,0 1 0 0 0,0 1 0 0 0,0-1 0 0 0,0 0 0 0 0,0 0 0 0 0,-1-1 0 0 0,1 1 0 0 0,0 0 0 0 0,0-1 0 0 0,0 1 0 0 0,-1 0 0 0 0,1-1 0 0 0,0 1 0 0 0,-1 0 0 0 0,1-1 0 0 0,-1 1 0 0 0,1-1 0 0 0,-1 1 0 0 0,1-1 0 0 0,-1 2 0 0 0,0-2 0 0 0,0 1 0 0 0,1-1 0 0 0,-1 1 0 0 0,1 0 0 0 0,-1-1 0 0 0,1 1 0 0 0,-1 0 0 0 0,1 0 0 0 0,-1-1 0 0 0,1 1 0 0 0,0 0 0 0 0,0 0 0 0 0,-1 0 0 0 0,0 7 0 0 0,1-6 0 0 0,0-1 0 0 0,0 1 0 0 0,0-1 0 0 0,-1 1 0 0 0,1-1 0 0 0,-1 1 0 0 0,1-1 0 0 0,-1 1 0 0 0,1-1 0 0 0,-1 0 0 0 0,-1 3 0 0 0,-6 20 288 0 0,7-23-281 0 0,0 1 1 0 0,1-1-1 0 0,-1 1 0 0 0,0 0 1 0 0,1-1-1 0 0,-1 1 0 0 0,1 0 0 0 0,-1 2 1 0 0,1-3-25 0 0,0 1 0 0 0,0 0 0 0 0,-1-1 1 0 0,1 1-1 0 0,-1 0 0 0 0,1-1 0 0 0,-1 1 1 0 0,0-1-1 0 0,0 1 0 0 0,-1 1 0 0 0,-11 29-64 0 0,2-12 81 0 0,10-19 0 0 0,-5 20 0 0 0,3-10-24 0 0,3-10 19 0 0,0 0 0 0 0,0 0-1 0 0,0 0 1 0 0,-1 0 0 0 0,1 0-1 0 0,0 0 1 0 0,-1-1 0 0 0,1 1-1 0 0,0 0 1 0 0,-1 0-1 0 0,1 0 1 0 0,-2 1 0 0 0,0 1-49 0 0,2-2 57 0 0,0 0-1 0 0,0 0 0 0 0,0 0 0 0 0,0 0 0 0 0,-1 0 0 0 0,1 0 0 0 0,0-1 0 0 0,-1 1 0 0 0,1 0 0 0 0,-1 0 0 0 0,1 0 0 0 0,-1 0 1 0 0,1-1-1 0 0,-1 1 0 0 0,0 1 0 0 0,-3 4 31 0 0,-5 29-33 0 0,2-11 0 0 0,1 1 0 0 0,3-12 0 0 0,-3 22 0 0 0,6-35 0 0 0,1 1 0 0 0,-1 0 0 0 0,0 0 0 0 0,0 0 0 0 0,0 0 0 0 0,0 0-1 0 0,-1 0 1 0 0,1-1 0 0 0,0 1 0 0 0,0 0 0 0 0,0 0 0 0 0,-1 0 0 0 0,1 0 0 0 0,0-1 0 0 0,-1 1 0 0 0,1 0-1 0 0,-1 0 1 0 0,1-1 0 0 0,-1 1 0 0 0,1 0 0 0 0,-2 0 0 0 0,-1 5 13 0 0,3-2 11 0 0,-2 13 5 0 0,2-14-29 0 0,0 0 0 0 0,-9 14 0 0 0,2 11 0 0 0,2-8 0 0 0,3-12 0 0 0,-4 14 0 0 0,3-3 0 0 0,3-18 0 0 0,0 0 0 0 0,0 0 0 0 0,0 0 0 0 0,0 0 0 0 0,-1 0 0 0 0,1 0 0 0 0,0-1 0 0 0,0 1 0 0 0,0 0 0 0 0,-1 0 0 0 0,1 0 0 0 0,-1 0 0 0 0,1 0 0 0 0,0-1 0 0 0,-1 1 0 0 0,1 0 0 0 0,-1 0 0 0 0,0-1 0 0 0,0 2 0 0 0,-3 4 0 0 0,4-2 0 0 0,0-3 0 0 0,0 0 0 0 0,0 0 0 0 0,0 1 0 0 0,0-1 0 0 0,0 0 0 0 0,0 0 0 0 0,-1 0 0 0 0,1 0 0 0 0,0 1 0 0 0,-1-1 0 0 0,1 0 0 0 0,-1 0 0 0 0,0 1 0 0 0,-4 17 0 0 0,-3 9 0 0 0,1-2 0 0 0,3-7-9 0 0,3-13 8 0 0,0 0 0 0 0,-1 0 1 0 0,0 1-1 0 0,0-1 0 0 0,-3 7 1 0 0,4-13 1 0 0,1 0 0 0 0,0 1 0 0 0,0-1 0 0 0,-1 1-1 0 0,1 0 1 0 0,0-1 0 0 0,0 1 0 0 0,0-1 0 0 0,0 1 0 0 0,0-1 0 0 0,0 1 0 0 0,0-1 0 0 0,0 1 0 0 0,0-1 0 0 0,0 1 0 0 0,0 0 0 0 0,0 0-1 0 0,1 21-3 0 0,-1-12 13 0 0,-2 3 24 0 0,-10 18-14 0 0,8-6-20 0 0,-4-4 0 0 0,8-20 0 0 0,0 0 0 0 0,-1 0 0 0 0,1 1 0 0 0,0-1 0 0 0,-1 0 0 0 0,1 0 0 0 0,0 0 0 0 0,0 0 0 0 0,0 0 0 0 0,0 0 0 0 0,0 0 0 0 0,0 2 0 0 0,-1 6 0 0 0,-5 8 0 0 0,5-12 0 0 0,-10 18 0 0 0,10-20 0 0 0,0 0 0 0 0,-1 0 0 0 0,2 0 0 0 0,-1 0 0 0 0,0 0 0 0 0,0 4 0 0 0,1-4 0 0 0,-1 0 0 0 0,1 0 0 0 0,-1 0 0 0 0,0 0 0 0 0,0-1 0 0 0,-1 4 0 0 0,-6 17 15 0 0,6-14 41 0 0,2-7-47 0 0,-1-1-1 0 0,1 1 1 0 0,0-1 0 0 0,-1 1 0 0 0,1-1 0 0 0,-1 0 0 0 0,1 1 0 0 0,-1-1-1 0 0,0 0 1 0 0,-1 2 0 0 0,2-3-8 0 0,-1 1 0 0 0,1-1-1 0 0,-1 1 1 0 0,1-1 0 0 0,-1 1-1 0 0,1-1 1 0 0,-1 1 0 0 0,1 0 0 0 0,-1-1-1 0 0,1 1 1 0 0,0-1 0 0 0,-1 1-1 0 0,1 0 1 0 0,0-1 0 0 0,0 1 0 0 0,0 0-1 0 0,-1-1 1 0 0,1 1 0 0 0,0 0-1 0 0,0 0 1 0 0,0 0 0 0 0,0 2-1 0 0,-10 24 0 0 0,2-10 0 0 0,7-14 0 0 0,1-1 0 0 0,-1 0 0 0 0,0 1 0 0 0,0-1 0 0 0,0 0 0 0 0,0 0 0 0 0,-2 4 0 0 0,3-5 0 0 0,-1-1 0 0 0,1 1 0 0 0,0-1 0 0 0,-1 1 0 0 0,1-1 0 0 0,0 1 0 0 0,0 0 0 0 0,0-1 0 0 0,-1 1 0 0 0,1 0 0 0 0,0-1 0 0 0,0 1 0 0 0,0-1 0 0 0,0 1 0 0 0,0 0 0 0 0,0 0 0 0 0,-1 7 0 0 0,0 0 0 0 0,-1 0 0 0 0,0 0 0 0 0,0-1 0 0 0,0 1 0 0 0,-1-1 0 0 0,-8 15 0 0 0,4-14 0 0 0,6-7 0 0 0,1-1 0 0 0,-1 1 0 0 0,0 0 0 0 0,1-1 0 0 0,-1 1 0 0 0,1 0 0 0 0,-1 0 0 0 0,1 0 0 0 0,-1-1 0 0 0,1 1 0 0 0,-1 0 0 0 0,1 0 0 0 0,0 0 0 0 0,0 0 0 0 0,-1 0 0 0 0,1 1 0 0 0,0 4 0 0 0,-1-3 0 0 0,1-1 0 0 0,0 1 0 0 0,-1-1 0 0 0,0 1 0 0 0,1-1 0 0 0,-1 0 0 0 0,0 1 0 0 0,0-1 0 0 0,-1 0 0 0 0,-2 4 0 0 0,4-5 0 0 0,-1 1 0 0 0,-3 7 0 0 0,0-1 0 0 0,-5 17 0 0 0,-12 12 0 0 0,15-23 0 0 0,4-12 0 0 0,1 1 0 0 0,0-1 0 0 0,0 1 0 0 0,0-1 0 0 0,0 1 0 0 0,1 0 0 0 0,-1 2 0 0 0,0-1 0 0 0,0 0 0 0 0,0-1 0 0 0,0 1 0 0 0,0 0 0 0 0,-3 4 0 0 0,0 3 0 0 0,3-10 0 0 0,1 0 0 0 0,-1 0 0 0 0,0 0 0 0 0,1 1 0 0 0,-1-1 0 0 0,0 0 0 0 0,0 0 0 0 0,0 0 0 0 0,0 0 0 0 0,0 0 0 0 0,-1 1 0 0 0,1-2 0 0 0,0 1 0 0 0,1-1 0 0 0,-1 1 0 0 0,0 0 0 0 0,1-1 0 0 0,-1 1 0 0 0,0 0 0 0 0,1 0 0 0 0,-1 0 0 0 0,1-1 0 0 0,-1 1 0 0 0,1 0 0 0 0,-1 0 0 0 0,1 0 0 0 0,0 0 0 0 0,0 0 0 0 0,-1 0 0 0 0,1 0 0 0 0,0 0 0 0 0,0 0 0 0 0,0 1 0 0 0,0-1 0 0 0,0 0 0 0 0,0 0 0 0 0,0 0 0 0 0,-1-1 0 0 0,1 1 0 0 0,0 0 0 0 0,0 0 0 0 0,-1-1 0 0 0,1 1 0 0 0,0 0 0 0 0,-1 0 0 0 0,1-1 0 0 0,-1 1 0 0 0,1-1 0 0 0,-1 1 0 0 0,1 0 0 0 0,-2 0 0 0 0,1 0 0 0 0,1-1 0 0 0,-1 1 0 0 0,0 0 0 0 0,1-1 0 0 0,-1 1 0 0 0,1 0 0 0 0,-1-1 0 0 0,1 1 0 0 0,0 0 0 0 0,-1-1 0 0 0,1 1 0 0 0,0 0 0 0 0,-1 0 0 0 0,1 0 0 0 0,0 1 0 0 0,0 0 0 0 0,-1 1 0 0 0,1 0 0 0 0,0-1 0 0 0,-1 1 0 0 0,0 0 0 0 0,1-1 0 0 0,-1 1 0 0 0,0-1 0 0 0,-3 5 0 0 0,-1 8 0 0 0,-1 3 0 0 0,5-16 0 0 0,0-1 0 0 0,0 1 0 0 0,0 0 0 0 0,0 0 0 0 0,0 0 0 0 0,0 0 0 0 0,1 0 0 0 0,-1 0 0 0 0,0 0 0 0 0,1 0 0 0 0,0 0 0 0 0,0 0 0 0 0,-1 0 0 0 0,1 0 0 0 0,1 3 0 0 0,-1-4 0 0 0,-1 0 0 0 0,1 0 0 0 0,0 0 0 0 0,0 0 0 0 0,-1 0 0 0 0,1 0 0 0 0,0 1 0 0 0,-1-1 0 0 0,1 0 0 0 0,-1 0 0 0 0,0 0 0 0 0,1 0 0 0 0,-1-1 0 0 0,0 1 0 0 0,1 0 0 0 0,-2 1 0 0 0,-7 11 0 0 0,9-13 0 0 0,-1 4 0 0 0,0 0 0 0 0,-1 0 0 0 0,1-1 0 0 0,-1 1 0 0 0,0 0 0 0 0,0-1 0 0 0,-3 4 0 0 0,4-5 0 0 0,0 0 0 0 0,1-1 0 0 0,-1 1 0 0 0,0 0 0 0 0,1 0 0 0 0,-1 0 0 0 0,1 0 0 0 0,0 0 0 0 0,-1 0 0 0 0,1 0 0 0 0,0 2 0 0 0,-2 14 0 0 0,1-16 0 0 0,1-1 0 0 0,-1 1 1 0 0,1 0-1 0 0,0 0 0 0 0,-1 0 0 0 0,1-1 0 0 0,0 1 0 0 0,1 4 1 0 0,-1-5-7 0 0,0 0 0 0 0,0 1 0 0 0,0-1 0 0 0,0 0 0 0 0,0 1 1 0 0,0-1-1 0 0,0 0 0 0 0,-1 1 0 0 0,1-1 0 0 0,0 0 0 0 0,-1 1 1 0 0,1-1-1 0 0,-1 0 0 0 0,1 0 0 0 0,-2 2 0 0 0,1-1 4 0 0,0 1 0 0 0,0 0 1 0 0,0 0-1 0 0,0 0 0 0 0,0 0 0 0 0,1-1 0 0 0,-1 1 0 0 0,1 4 1 0 0,-3 12 93 0 0,0-8-47 0 0,2-5-41 0 0,-1-1 0 0 0,1 1-1 0 0,-1 0 1 0 0,-5 7 0 0 0,6-11-4 0 0,0 0 0 0 0,1 1 0 0 0,-1-1 0 0 0,0 1 0 0 0,1-1 0 0 0,-1 5 0 0 0,0-5 0 0 0,1 0 0 0 0,0 0 0 0 0,-1 0 0 0 0,1 0 0 0 0,-1 0 0 0 0,1 0 0 0 0,-1 0 0 0 0,0 0 0 0 0,-1 2 0 0 0,-1-1 1 0 0,2-1 0 0 0,-1 0-1 0 0,1 0 1 0 0,0 0 0 0 0,0 0 0 0 0,0 0-1 0 0,0 0 1 0 0,0 0 0 0 0,0 0 0 0 0,0 1 0 0 0,1-1-1 0 0,-1 0 1 0 0,0 5 0 0 0,-5 13 51 0 0,4-18-44 0 0,1 1-1 0 0,0-1 1 0 0,1 1 0 0 0,-1-1 0 0 0,0 1 0 0 0,0 3-1 0 0,1-1-3 0 0,0-3-4 0 0,0 0-1 0 0,0 1 1 0 0,0-1-1 0 0,-1 0 1 0 0,1 0-1 0 0,-1 0 0 0 0,1 0 1 0 0,-1 1-1 0 0,0-1 1 0 0,1 0-1 0 0,-1 0 1 0 0,0 0-1 0 0,-3 3 0 0 0,4-4-3 0 0,-1 0-1 0 0,1 0 1 0 0,-1 0-1 0 0,1 0 1 0 0,0 0-1 0 0,-1 0 0 0 0,1 0 1 0 0,0 0-1 0 0,0 0 1 0 0,0 0-1 0 0,0 1 0 0 0,0-1 1 0 0,0 0-1 0 0,0 1 1 0 0,0-1 3 0 0,0 0 1 0 0,0 1 0 0 0,0-1-1 0 0,0 0 1 0 0,0 0 0 0 0,0 0 0 0 0,0 0-1 0 0,-1 0 1 0 0,1 0 0 0 0,0 0-1 0 0,-1 0 1 0 0,1 0 0 0 0,0 0-1 0 0,-1 1 1 0 0,-4 4 0 0 0,4-4 0 0 0,-1-1 0 0 0,1 1 0 0 0,0-1 0 0 0,0 1 0 0 0,0-1 0 0 0,1 1 0 0 0,-1 0 0 0 0,0 0 0 0 0,1-1 0 0 0,-1 3 0 0 0,-6 16 0 0 0,6-17 0 0 0,-1 0 0 0 0,1 0 0 0 0,0 0 0 0 0,0 1 0 0 0,1-1 0 0 0,-1 0 0 0 0,0 5 0 0 0,1 0 0 0 0,-1 0 0 0 0,0 0 0 0 0,-1 0 0 0 0,-5 15 0 0 0,-3 16 0 0 0,9-32 0 0 0,-1 0 0 0 0,0 0 0 0 0,-1-1 0 0 0,-3 7 0 0 0,-6 23 0 0 0,-5 18 0 0 0,11-35 0 0 0,-1 0 0 0 0,-14 29 0 0 0,17-38 0 0 0,0 1 0 0 0,-4 18 0 0 0,-8 30 0 0 0,9-38 0 0 0,5-15 0 0 0,0 0 0 0 0,1-1 0 0 0,-3 12 0 0 0,-4 15 0 0 0,0-7 0 0 0,-4 22 0 0 0,10-38 0 0 0,-1 0 0 0 0,1 0 0 0 0,-1 0 0 0 0,-5 8 0 0 0,-5 18 0 0 0,-6 5 0 0 0,1 2 0 0 0,6-21 0 0 0,1-2 0 0 0,-12 32 0 0 0,-1-6 0 0 0,0 1 0 0 0,23-45 0 0 0,0 1 0 0 0,1-1 0 0 0,-1 0 0 0 0,0 1 0 0 0,0-1 0 0 0,0 0 0 0 0,0 0 0 0 0,0 0 0 0 0,-1 2 0 0 0,1-2 0 0 0,0 0 0 0 0,-1 0 0 0 0,2 0 0 0 0,-1 0 0 0 0,0 0 0 0 0,0 0 0 0 0,0 0 0 0 0,0 1 0 0 0,0 1 0 0 0,0 0 0 0 0,-1 1 0 0 0,1-1 0 0 0,-1 1 0 0 0,0-1 0 0 0,0 0 0 0 0,0 1 0 0 0,0-1 0 0 0,-5 4 0 0 0,5-3 0 0 0,-1-1 0 0 0,1 0 0 0 0,0 1 0 0 0,0 0 0 0 0,0-1 0 0 0,-1 5 0 0 0,-7 13 0 0 0,-15 24 0 0 0,18-28 0 0 0,7-14 0 0 0,-1-1 0 0 0,0 0 0 0 0,0 1 0 0 0,0-1 0 0 0,0 0 0 0 0,0 1 0 0 0,-2 1 0 0 0,1-1 0 0 0,0-1 0 0 0,0 1 0 0 0,1-1 0 0 0,-1 1 0 0 0,1 0 0 0 0,-1-1 0 0 0,1 1 0 0 0,0 0 0 0 0,0 0 0 0 0,1 0 0 0 0,-2 4 0 0 0,2-6 0 0 0,-1 1 0 0 0,1-1 0 0 0,-1 0 0 0 0,1 0 0 0 0,-1 1 0 0 0,0-1 0 0 0,0 0 0 0 0,1 0 0 0 0,-1 0 0 0 0,0 0 0 0 0,0 0 0 0 0,0 0 0 0 0,-2 1 0 0 0,2-1 0 0 0,0 0 0 0 0,0 0 0 0 0,0 0 0 0 0,0 0 0 0 0,0 0 0 0 0,0 0 0 0 0,0 1 0 0 0,0-1 0 0 0,1 0 0 0 0,-1 0 0 0 0,0 1 0 0 0,0 1 0 0 0,-1 10-1 0 0,2-11 8 0 0,0 0 0 0 0,-1 1 0 0 0,1-1-1 0 0,-1 1 1 0 0,1-1 0 0 0,-1 0 0 0 0,0 0-1 0 0,0 1 1 0 0,-2 2 0 0 0,-9 13 71 0 0,9-15-62 0 0,0 1 0 0 0,1-1 0 0 0,-1 1 0 0 0,1 0 0 0 0,0 0 0 0 0,0 0 0 0 0,0 0-1 0 0,1 0 1 0 0,-1 1 0 0 0,-1 7 0 0 0,3-10-31 0 0,0 0-1 0 0,-1 0 1 0 0,1-1 0 0 0,-1 1-1 0 0,0 0 1 0 0,1-1 0 0 0,-1 1-1 0 0,0 0 1 0 0,0-1 0 0 0,-1 2-1 0 0,-6 12-39 0 0,-13 18 54 0 0,-1 7 338 0 0,20-37-332 0 0,1 0 1 0 0,-1 0-1 0 0,0 0 0 0 0,0-1 0 0 0,0 1 0 0 0,-4 3 1 0 0,-9 13 21 0 0,1-2-60 0 0,11-15 27 0 0,1 0 0 0 0,0 0 0 0 0,0 0 0 0 0,1 1 1 0 0,-1-1-1 0 0,0 0 0 0 0,-1 6 0 0 0,0-2 8 0 0,1 0 0 0 0,0 0 1 0 0,0 1-1 0 0,-1 10 0 0 0,2-14 4 0 0,0 0 0 0 0,0 1 1 0 0,0-1-1 0 0,-1 0 0 0 0,-2 5 0 0 0,-4 12 10 0 0,7-17-12 0 0,0-1 0 0 0,0 1 0 0 0,0-1-1 0 0,0 0 1 0 0,-1 1 0 0 0,1-1 0 0 0,-1 0 0 0 0,-2 2-1 0 0,2-1 2 0 0,0-1 0 0 0,0 1 0 0 0,1 0 0 0 0,-1 0 0 0 0,-2 5 0 0 0,-7 14-5 0 0,9-18 0 0 0,0 1 0 0 0,-1-1 0 0 0,2 1 0 0 0,-3 4 0 0 0,3-5 0 0 0,0-1 0 0 0,0 0 1 0 0,-1-1-1 0 0,0 1 0 0 0,-2 4 0 0 0,-7 12-12 0 0,-7 10-94 0 0,16-24 101 0 0,1-2 6 0 0,0 0-1 0 0,0 0 1 0 0,0 0-1 0 0,0-1 1 0 0,-1 1-1 0 0,0 0 0 0 0,1 0 1 0 0,-1-1-1 0 0,-4 5 1 0 0,-19 31 63 0 0,-4 2 0 0 0,16-23-13 0 0,-8 8-38 0 0,7-7 60 0 0,13-15-59 0 0,-1 0 0 0 0,0-1 0 0 0,0 1 0 0 0,0-1 0 0 0,-5 5 0 0 0,-30 28 77 0 0,23-22-61 0 0,-4 3-7 0 0,-19 12-23 0 0,26-16 0 0 0,0 1 0 0 0,5-10 0 0 0,4-2 0 0 0,0 0 0 0 0,1 0 0 0 0,-1 0 0 0 0,1 0 0 0 0,0 0 0 0 0,-1 0 0 0 0,1 1 0 0 0,0-1 0 0 0,0 0 0 0 0,0 1 0 0 0,0-1 0 0 0,0 0 0 0 0,-2 3 0 0 0,3-3 0 0 0,0 0 0 0 0,0-1 0 0 0,-1 1 0 0 0,1 0 0 0 0,-1-1 0 0 0,1 1 0 0 0,0-1 0 0 0,-1 1 0 0 0,1-1 0 0 0,-1 1 0 0 0,1-1 0 0 0,-1 1 0 0 0,1-1 0 0 0,-1 1 0 0 0,0-1 0 0 0,-18 15 0 0 0,7-7 0 0 0,-14 5 0 0 0,15-8 0 0 0,8-5 0 0 0,0 1 0 0 0,0 0 0 0 0,0 0 0 0 0,0 0 0 0 0,0 0 0 0 0,1 1 0 0 0,-4 1 0 0 0,-22 8 0 0 0,26-11 0 0 0,-12 5 12 0 0,-17 24 48 0 0,22-24-47 0 0,-1 2 0 0 0,1-1 0 0 0,0 2-1 0 0,-11 11 1 0 0,14-14-2 0 0,0-1 0 0 0,-1 1 0 0 0,-7 4 0 0 0,-5 2 20 0 0,15-8-19 0 0,-1 0 0 0 0,0 0 1 0 0,0 0-1 0 0,0-1 0 0 0,-7 2 1 0 0,-4 3 70 0 0,9-3-62 0 0,-1 1-1 0 0,2-1 1 0 0,-1 1-1 0 0,0 0 1 0 0,1 1 0 0 0,-11 11-1 0 0,11-11-13 0 0,0 0-1 0 0,0-1 1 0 0,-9 6 0 0 0,-2 2 19 0 0,-10 10 49 0 0,26-22-73 0 0,0 1 0 0 0,0-1-1 0 0,-1 0 1 0 0,1 0 0 0 0,0 0 0 0 0,-1 0 0 0 0,1-1-1 0 0,-1 1 1 0 0,1 0 0 0 0,-1 0 0 0 0,1-1-1 0 0,-1 1 1 0 0,1-1 0 0 0,-1 0 0 0 0,0 1 0 0 0,1-1-1 0 0,-4 0 1 0 0,3 0 2 0 0,0 0 0 0 0,0 0-1 0 0,0 1 1 0 0,0-1 0 0 0,0 0-1 0 0,0 1 1 0 0,1 0 0 0 0,-1-1-1 0 0,0 1 1 0 0,0 0 0 0 0,0 0-1 0 0,-2 1 1 0 0,-3 2 33 0 0,-1 0 0 0 0,0-1 0 0 0,0 0-1 0 0,-12 2 1 0 0,13-2-30 0 0,-1 0 0 0 0,1 0 0 0 0,0 1 1 0 0,0-1-1 0 0,0 2 0 0 0,0-1 0 0 0,1 1 0 0 0,-10 8 0 0 0,10-8-7 0 0,-12 2 0 0 0,13-4 0 0 0,-13 2 0 0 0,-46 12 0 0 0,33-9 0 0 0,13-4 0 0 0,-15 0 0 0 0,25-3 0 0 0,-25 5 0 0 0,22-3 0 0 0,-28 6 0 0 0,-5 0 64 0 0,20-8-11 0 0,23-1-52 0 0,-11 1 10 0 0,9 3-12 0 0,-16 5 1 0 0,-2-3 0 0 0,0-3 0 0 0,18-3 0 0 0,-14 4 0 0 0,12-1 0 0 0,-1 0 0 0 0,-12-4 0 0 0,9 0 0 0 0,0-1 0 0 0,0-1 0 0 0,-14-4 0 0 0,21 6 9 0 0,0 0 0 0 0,-1 1 0 0 0,1 0-1 0 0,0-1 1 0 0,-1 1 0 0 0,1 0 0 0 0,0 0 0 0 0,-1 0-1 0 0,1 1 1 0 0,0-1 0 0 0,-4 1 0 0 0,-17 2 53 0 0,-64-14-62 0 0,74 10 0 0 0,5 1 0 0 0,1-1 0 0 0,0 0 0 0 0,0 0 0 0 0,-12-4 0 0 0,-4-1 0 0 0,8 3 5 0 0,8 1 3 0 0,0 1-1 0 0,0-1 0 0 0,0 1 1 0 0,-1 1-1 0 0,1 0 0 0 0,0 0 1 0 0,-14 1-1 0 0,20 0-7 0 0,-1-1 0 0 0,1 0 0 0 0,-1 0 0 0 0,1 0 0 0 0,-1 0 0 0 0,1 0 0 0 0,-1 0 0 0 0,1 0 0 0 0,0 0 0 0 0,-1 0 0 0 0,1-1 0 0 0,-3 0 0 0 0,0 0 0 0 0,0 0 0 0 0,0 0 0 0 0,0 0 0 0 0,-1 0 0 0 0,1 1 0 0 0,-8 0 0 0 0,8-1 0 0 0,-20 4 0 0 0,19-3 16 0 0,0 1-1 0 0,0-1 1 0 0,0 0 0 0 0,1 0 0 0 0,-1-1-1 0 0,0 1 1 0 0,0-1 0 0 0,-4-2-1 0 0,4 2-12 0 0,-16-4-63 0 0,-15-20 48 0 0,14 13 12 0 0,15 7 0 0 0,0 1 0 0 0,-8 2 0 0 0,11 2 0 0 0,-13-7 0 0 0,15 7 0 0 0,0-1 0 0 0,0-1 0 0 0,1 1 0 0 0,-1 0 0 0 0,0 0 0 0 0,1-1 0 0 0,-1 1 0 0 0,1-1 0 0 0,-1 1 0 0 0,1-1 0 0 0,0 0 0 0 0,0 1 0 0 0,0-1 0 0 0,0 0 0 0 0,0 0 0 0 0,-1-3 0 0 0,0 1 0 0 0,1 1 0 0 0,-1 0 0 0 0,1 0 0 0 0,-1 0 0 0 0,0 1 0 0 0,0-1 0 0 0,-1 0 0 0 0,1 1 0 0 0,0-1 0 0 0,-1 1 0 0 0,1 0 0 0 0,-1 0 0 0 0,0 0 0 0 0,0 0 0 0 0,-3-2 0 0 0,4 4 0 0 0,0-1 0 0 0,1 0 0 0 0,-1 0 0 0 0,0 0 0 0 0,1 0 0 0 0,-1 0 0 0 0,1 0 0 0 0,-1-1 0 0 0,1 1 0 0 0,-3-3 0 0 0,0-1 0 0 0,4 5 0 0 0,-1-1 0 0 0,1 0 0 0 0,-1 1 0 0 0,1-1 0 0 0,-1 0 0 0 0,0 1 0 0 0,1-1 0 0 0,-1 1 0 0 0,0-1 0 0 0,0 1 0 0 0,1-1 0 0 0,-1 1 0 0 0,0 0 0 0 0,0-1 0 0 0,1 1 0 0 0,-1 0 0 0 0,0 0 0 0 0,0-1 0 0 0,0 1 0 0 0,0 0 0 0 0,0 0 0 0 0,1 0 0 0 0,-3 0 0 0 0,-2 0 0 0 0,-5-4 0 0 0,5 2 0 0 0,0 0 0 0 0,0 1 0 0 0,-1 0 0 0 0,-7-2 0 0 0,10 4 0 0 0,-17-7 0 0 0,-18-9 0 0 0,31 11 0 0 0,-22-4 0 0 0,22 6 0 0 0,-1-1 0 0 0,0 0 0 0 0,-10-6 0 0 0,-4-1 0 0 0,-10-3 0 0 0,32 13 0 0 0,-1 0 0 0 0,0 0 0 0 0,1 0 0 0 0,-1 0 0 0 0,0 0 0 0 0,1 0 0 0 0,-1 0 0 0 0,0 0 0 0 0,1-1 0 0 0,-1 1 0 0 0,0 0 0 0 0,1-1 0 0 0,-1 1 0 0 0,1 0 0 0 0,-1-1 0 0 0,0 1 0 0 0,1-1 0 0 0,-1 1 0 0 0,0-1 0 0 0,-1-2 0 0 0,-19-6 0 0 0,0-1 0 0 0,15 8 0 0 0,-15-8 0 0 0,8 3 0 0 0,2 0 0 0 0,10 4 0 0 0,0 0 0 0 0,-3 1 0 0 0,3 1 0 0 0,0 1 0 0 0,0-1 0 0 0,0 0 0 0 0,0 1 0 0 0,0-1 0 0 0,0 0 0 0 0,0 0 0 0 0,0 1 0 0 0,1-1 0 0 0,-1 0 0 0 0,0 0 0 0 0,0 0 0 0 0,0-1 0 0 0,-8-6 0 0 0,-11-4 0 0 0,18 10 0 0 0,1 2 0 0 0,0-1 0 0 0,0 1 0 0 0,0 0 0 0 0,1-1 0 0 0,-1 1 0 0 0,0-1 0 0 0,1 0 0 0 0,-1 1 0 0 0,0-1 0 0 0,1 1 0 0 0,-1-1 0 0 0,1 0 0 0 0,-1 0 0 0 0,1 1 0 0 0,-1-1 0 0 0,1 0 0 0 0,-1 0 0 0 0,1 0 0 0 0,0 0 0 0 0,0-2 0 0 0,0 2 0 0 0,0 1 0 0 0,0 0 0 0 0,0-1 0 0 0,0 1 0 0 0,1 0 0 0 0,-1-1 0 0 0,0 1 0 0 0,0 0 0 0 0,0-1 0 0 0,0 1 0 0 0,0 0 0 0 0,0-1 0 0 0,-1 1 0 0 0,1 0 0 0 0,0-1 0 0 0,0 1 0 0 0,0 0 0 0 0,0-1 0 0 0,0 1 0 0 0,0 0 0 0 0,-1-1 0 0 0,1 1 0 0 0,0 0 0 0 0,0-1 0 0 0,0 1 0 0 0,-1 0 0 0 0,1 0 0 0 0,0-1 0 0 0,0 1 0 0 0,-1 0 0 0 0,1 0 0 0 0,0 0 0 0 0,-1-1 0 0 0,1 1 0 0 0,0 0 0 0 0,-1 0 0 0 0,1 0 0 0 0,0 0 0 0 0,-1 0 0 0 0,1 0 0 0 0,-1 0 0 0 0,-8-6 0 0 0,-2 1 0 0 0,4-1 0 0 0,3-5 0 0 0,3 10 0 0 0,1-1 0 0 0,0 1 0 0 0,-1 0 0 0 0,1 0 0 0 0,-1 0 0 0 0,1 0 0 0 0,-1 0 0 0 0,1 0 0 0 0,-1 0 0 0 0,0 0 0 0 0,0 0 0 0 0,0 0 0 0 0,-1-1 0 0 0,-6-5 0 0 0,6 1 0 0 0,1 2 0 0 0,0 0 0 0 0,0 0 0 0 0,-1 1 0 0 0,1-1 0 0 0,-1 1 0 0 0,0-1 0 0 0,0 1 0 0 0,0-1 0 0 0,-5-3 0 0 0,-1-5 0 0 0,-2-3 0 0 0,1-1 0 0 0,0-5 0 0 0,-3 0 0 0 0,-6-16 0 0 0,17 36 0 0 0,0 0 0 0 0,0 0 0 0 0,0 0 0 0 0,1-1 0 0 0,-1 1 0 0 0,0 0 0 0 0,1 0 0 0 0,-1 0 0 0 0,1-1 0 0 0,-1 1 0 0 0,1 0 0 0 0,0 0 0 0 0,0-1 0 0 0,-1-1 0 0 0,0-4 0 0 0,-6-14 0 0 0,-9-25 0 0 0,7 18 0 0 0,9 27 0 0 0,-6-21 0 0 0,-12-27 0 0 0,6 24 0 0 0,10 20 0 0 0,-17-38 0 0 0,6 17 0 0 0,7 15 0 0 0,3 8 0 0 0,-5-4 0 0 0,-9-16 0 0 0,13 21 0 0 0,-1-2 0 0 0,0 0 0 0 0,1 0 0 0 0,-1 0 0 0 0,1 0 0 0 0,0-1 0 0 0,-6-7 0 0 0,-3-15 0 0 0,7 14 0 0 0,2 7 0 0 0,-8-9 0 0 0,-21-16 0 0 0,32 31 0 0 0,0-1 0 0 0,-1-1 0 0 0,0 1 0 0 0,1 0 0 0 0,-1-1 0 0 0,1 1 0 0 0,-1-1 0 0 0,1 1 0 0 0,0-1 0 0 0,0 0 0 0 0,-1 0 0 0 0,1 0 0 0 0,-1-2 0 0 0,-7-12 0 0 0,8 15 0 0 0,1 1 0 0 0,0 0 0 0 0,0 0 0 0 0,-1-1 0 0 0,1 1 0 0 0,0 0 0 0 0,-1 0 0 0 0,1-1 0 0 0,0 1 0 0 0,0 0 0 0 0,-1-1 0 0 0,1 1 0 0 0,0 0 0 0 0,0-1 0 0 0,0 1 0 0 0,0 0 0 0 0,-1-1 0 0 0,1 1 0 0 0,0 0 0 0 0,0-1 0 0 0,0 1 0 0 0,0-1 0 0 0,0 1 0 0 0,0 0 0 0 0,0-1 0 0 0,0 1 0 0 0,0-1 0 0 0,0 1 0 0 0,0 0 0 0 0,1-1 0 0 0,-1-2 0 0 0,-12-18 0 0 0,-7-9 0 0 0,14 15 0 0 0,3 9 0 0 0,2 6 0 0 0,0-1 0 0 0,0 1 0 0 0,-1-1 0 0 0,1 0 0 0 0,0 1 0 0 0,0-1 0 0 0,0 1 0 0 0,0-1 0 0 0,0 0 0 0 0,0 1 0 0 0,0-1 0 0 0,0 1 0 0 0,0-1 0 0 0,0 0 0 0 0,0 1 0 0 0,1-1 0 0 0,-1 1 0 0 0,1-2 0 0 0,-1 2 0 0 0,0-1 0 0 0,0 0 0 0 0,1 1 0 0 0,-1-1 0 0 0,0 1 0 0 0,0-1 0 0 0,0 0 0 0 0,0 1 0 0 0,0-1 0 0 0,0 0 0 0 0,0 1 0 0 0,0-1 0 0 0,0 0 0 0 0,0 1 0 0 0,0-1 0 0 0,-1-1 0 0 0,-4-7 0 0 0,4 9 0 0 0,1-1 0 0 0,0 1 0 0 0,-1 0 0 0 0,1-1 0 0 0,0 1 0 0 0,-1 0 0 0 0,1-1 0 0 0,0 1 0 0 0,0 0 0 0 0,0-1 0 0 0,-1 1 0 0 0,1-1 0 0 0,0 1 0 0 0,0-1 0 0 0,0 1 0 0 0,0-1 0 0 0,0 1 0 0 0,0 0 0 0 0,0-1 0 0 0,0 1 0 0 0,0-1 0 0 0,0 1 0 0 0,0-1 0 0 0,0 1 0 0 0,0-1 0 0 0,0 1 0 0 0,0 0 0 0 0,0-1 0 0 0,1 0 0 0 0,-1-1 0 0 0,-9-24 0 0 0,6 18 0 0 0,0 2-21 0 0,2 5-82 0 0,1 1 97 0 0,-1-1 0 0 0,1 1 0 0 0,0 0 0 0 0,0 0 0 0 0,0 0 1 0 0,-1-1-1 0 0,1 1 0 0 0,0 0 0 0 0,0 0 0 0 0,0-1 0 0 0,-1 1 0 0 0,1 0 0 0 0,0 0 0 0 0,0-1 0 0 0,0 1 0 0 0,0 0 0 0 0,0-1 0 0 0,0 1 0 0 0,0 0 1 0 0,0 0-1 0 0,0-1 0 0 0,0 1 0 0 0,0 0 0 0 0,0-1 0 0 0,0 1 0 0 0,0 0 0 0 0,0-1 0 0 0,0 1 0 0 0,0 0 0 0 0,0 0 0 0 0,0-1 0 0 0,0 1 0 0 0,0 0 0 0 0,1-1 1 0 0,-1 1-1 0 0,0 0 0 0 0,0 0 0 0 0,0-1 0 0 0,0 1 0 0 0,1 0 0 0 0,-1 0 0 0 0,0 0 0 0 0,0-1 0 0 0,1 1 0 0 0,-1 0 0 0 0,0 0 0 0 0,-4-10 216 0 0,3 2-129 0 0,3 3-69 0 0,-2 5-12 0 0,0 0 0 0 0,0-1 0 0 0,0 1 0 0 0,0 0 0 0 0,1 0 0 0 0,-1-1 1 0 0,0 1-1 0 0,0 0 0 0 0,0 0 0 0 0,0-1 0 0 0,0 1 0 0 0,0 0 0 0 0,0 0 0 0 0,0-1 1 0 0,0 1-1 0 0,0 0 0 0 0,0-1 0 0 0,0 1 0 0 0,0 0 0 0 0,0 0 0 0 0,0-1 0 0 0,0 1 0 0 0,0 0 1 0 0,0 0-1 0 0,0-1 0 0 0,0 1 0 0 0,-1 0 0 0 0,1 0 0 0 0,0-1 0 0 0,0 1 0 0 0,0 0 1 0 0,-1-1-1 0 0,-4-7 11 0 0,0 0 31 0 0,4 8-41 0 0,1 0-1 0 0,0 0 0 0 0,-1 0 0 0 0,1-1 1 0 0,0 1-1 0 0,-1 0 0 0 0,1 0 0 0 0,0-1 0 0 0,0 1 1 0 0,-1 0-1 0 0,1-1 0 0 0,0 1 0 0 0,0 0 0 0 0,0-1 1 0 0,-1 1-1 0 0,1 0 0 0 0,0-1 0 0 0,0 1 1 0 0,0-1-1 0 0,0 1 0 0 0,0 0 0 0 0,0-1 0 0 0,0 1 1 0 0,0 0-1 0 0,0-1 0 0 0,0 1 0 0 0,0-1 1 0 0,0 1-1 0 0,0 0 0 0 0,0-1 0 0 0,0 1 0 0 0,0 0 1 0 0,0-1-1 0 0,1 1 0 0 0,-1 0 0 0 0,0-1 0 0 0,0 1 1 0 0,0 0-1 0 0,1-1 0 0 0,-1 1 0 0 0,0 0 1 0 0,0-1-1 0 0,1 1 0 0 0,-1 0 0 0 0,0 0 0 0 0,1-1 1 0 0,-1 1-1 0 0,0 0 0 0 0,1-1 0 0 0,-1 1 0 0 0,1 0 0 0 0,2-4 0 0 0,-3 3 0 0 0,0 0 0 0 0,0 0 0 0 0,0 1 0 0 0,-1-1 0 0 0,1 0 0 0 0,0 0 0 0 0,0 0 0 0 0,-1 0 0 0 0,1 0 0 0 0,0 1 0 0 0,-1-1 0 0 0,1 0 0 0 0,-2-1 0 0 0,-4-7 0 0 0,2 2 0 0 0,10 5-32 0 0,-6 2 17 0 0,0 1-1 0 0,0-1 1 0 0,0 1 0 0 0,0-1-1 0 0,0 0 1 0 0,0 1 0 0 0,0-1-1 0 0,0 0 1 0 0,-1 1-1 0 0,1-1 1 0 0,0 0 0 0 0,0 1-1 0 0,0-1 1 0 0,0 0 0 0 0,0 1-1 0 0,-1-1 1 0 0,1 0 0 0 0,0 0-1 0 0,0 1 1 0 0,0-1-1 0 0,-1 0 1 0 0,1 1 0 0 0,-1-1-4 0 0,1 0 0 0 0,0 0 1 0 0,-1 0-1 0 0,1 0 0 0 0,0 0 0 0 0,-1 1 1 0 0,1-1-1 0 0,0 0 0 0 0,-1 0 1 0 0,1 1-1 0 0,0-1 0 0 0,0 0 0 0 0,-1 0 1 0 0,1 1-1 0 0,0-1 0 0 0,0 0 0 0 0,-1 1 1 0 0,1-1-1 0 0,0 0 0 0 0,0 1 1 0 0,0-1-1 0 0,0 0 0 0 0,0 1 0 0 0,-1-1 1 0 0,1 0-1 0 0,0 1 0 0 0,0-1 1 0 0,0 1-1 0 0,0-1 0 0 0,0 0 0 0 0,0 1 1 0 0,0-1-1 0 0,0 0 0 0 0,0 1 1 0 0,1-1-1 0 0,-1 1 0 0 0,0-1 0 0 0,0 0 1 0 0,0 1-1 0 0,0-1 0 0 0,0 0 0 0 0,1 1 1 0 0,-1-1-1 0 0,2 4-77 0 0,-2-3 70 0 0,0-1 0 0 0,0 0 0 0 0,1 0 1 0 0,-1 1-1 0 0,0-1 0 0 0,0 0 0 0 0,0 1 0 0 0,0-1 0 0 0,0 0 1 0 0,0 1-1 0 0,1-1 0 0 0,-1 0 0 0 0,0 1 0 0 0,0-1 1 0 0,0 0-1 0 0,0 1 0 0 0,0-1 0 0 0,0 0 0 0 0,0 1 0 0 0,-1-1 1 0 0,1 1-1 0 0,0-1 0 0 0,0 0 0 0 0,0 1 0 0 0,0-1 1 0 0,0 0-1 0 0,0 0 0 0 0,-1 1 0 0 0,1-1 0 0 0,0 0 0 0 0,0 1 1 0 0,-1-1-1 0 0,1 0 0 0 0,0 0 0 0 0,0 1 0 0 0,-1-1 1 0 0,1 0-1 0 0,0 0 0 0 0,0 0 0 0 0,-1 1 0 0 0,1-1 0 0 0,0 0 1 0 0,-1 0-1 0 0,27-47-17089 0 0,-25 36 15955 0 0,6-23-3084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21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8231 0 0,'0'0'638'0'0,"10"13"1910"0"0,-9-12-2301 0 0,0-1 0 0 0,0 1 0 0 0,-1 0 0 0 0,1 0 0 0 0,0 0 0 0 0,0-1 0 0 0,0 1 0 0 0,0-1 0 0 0,0 1 0 0 0,0 0 0 0 0,0-1 0 0 0,0 0 0 0 0,0 1 0 0 0,1-1 0 0 0,0 1 0 0 0,0-1-156 0 0,-1 0 0 0 0,1 1 0 0 0,-1-1 0 0 0,1 1-1 0 0,-1 0 1 0 0,1-1 0 0 0,-1 1 0 0 0,0 0 0 0 0,1 0-1 0 0,-1 0 1 0 0,0 0 0 0 0,3 2 0 0 0,10 13 181 0 0,-2-4 115 0 0,10 7 38 0 0,-19-17-383 0 0,-1 0 1 0 0,1 0 0 0 0,-1 0-1 0 0,0 0 1 0 0,1 0 0 0 0,-1 0 0 0 0,2 4-1 0 0,25 26 406 0 0,-21-20-99 0 0,15 16 0 0 0,-13-15-241 0 0,-7-10-82 0 0,-1 0 1 0 0,1 0 0 0 0,-1 1-1 0 0,0-1 1 0 0,0 1 0 0 0,0 0-1 0 0,0-1 1 0 0,-1 1 0 0 0,2 7-1 0 0,7 28-26 0 0,-1-11 86 0 0,-7-20-36 0 0,1 0-1 0 0,-1 0 0 0 0,0 0 0 0 0,-1 0 0 0 0,0 0 1 0 0,0 0-1 0 0,-1 15 0 0 0,-15 97 449 0 0,-3-4-228 0 0,17-98-209 0 0,1 32 1 0 0,1-14-17 0 0,1-20-45 0 0,-2-13 1 0 0,0 0 0 0 0,1 0 1 0 0,-1 0-1 0 0,0 0 0 0 0,0 0 0 0 0,-1 0 0 0 0,1 0 0 0 0,-1 0 0 0 0,0 3 0 0 0,0-2 10 0 0,0 0 0 0 0,1-1 0 0 0,-1 1 0 0 0,1 0 0 0 0,0 0 0 0 0,0-1 0 0 0,1 5 0 0 0,-1 14 314 0 0,-1 1-212 0 0,1-17-115 0 0,0-1 1 0 0,0 1-1 0 0,-1-1 0 0 0,-2 10 0 0 0,1-5 113 0 0,-1 1 0 0 0,1 0 0 0 0,0 0 0 0 0,1 0-1 0 0,1-1 1 0 0,0 19 0 0 0,1-23-103 0 0,-1-1-1 0 0,0 1 0 0 0,-2 10 1 0 0,-1 8 90 0 0,-4 47-86 0 0,5-11 276 0 0,-1-45-266 0 0,-5 21-1 0 0,4-24-10 0 0,1 1 0 0 0,-2 23 0 0 0,0-10 81 0 0,1 5 96 0 0,2-8-365 0 0,-3 10 98 0 0,2-7 271 0 0,1-18-181 0 0,1-1-1 0 0,-1 1 0 0 0,0 11 1 0 0,1-9 172 0 0,1-4-175 0 0,-2 10 28 0 0,-7 31-1 0 0,8-44-35 0 0,1 0 0 0 0,0 0 0 0 0,0 0 0 0 0,-1-1 0 0 0,2 7 0 0 0,-2 14 0 0 0,-6 22 0 0 0,5-24 0 0 0,-1 3 0 0 0,-8 18 0 0 0,8-26 0 0 0,1 1 0 0 0,0-1 0 0 0,2 28 0 0 0,-1 7 0 0 0,1-37 0 0 0,1 0 0 0 0,-2-1 0 0 0,1 1 0 0 0,-5 19 0 0 0,4-27 0 0 0,0 0 0 0 0,1 0 0 0 0,0 0 0 0 0,1 11 0 0 0,-1 17 0 0 0,-1 20 0 0 0,3 22 0 0 0,-4-50 0 0 0,1-8 0 0 0,0 0 0 0 0,1 0 0 0 0,0 0 0 0 0,2 1 0 0 0,6 31 0 0 0,-6-42 14 0 0,-1 1 1 0 0,0-1-1 0 0,0 13 0 0 0,0-10-7 0 0,4 46 73 0 0,-4-35-80 0 0,0-14 0 0 0,-1 0 0 0 0,1 0 0 0 0,3 10 0 0 0,6 30-21 0 0,-9-35 12 0 0,2 0 0 0 0,5 19 0 0 0,-4-3-87 0 0,-2-18 171 0 0,1 0 0 0 0,0-1 0 0 0,6 14 0 0 0,3 6 41 0 0,-7-11-123 0 0,-2-11-1 0 0,-1 1-1 0 0,8 15 1 0 0,3 19 8 0 0,3-5 0 0 0,-14-30 0 0 0,1-1 0 0 0,0 1 0 0 0,0-1 0 0 0,9 14 0 0 0,15 25 128 0 0,22 22 256 0 0,-30-45-384 0 0,-14-17 0 0 0,0 1 0 0 0,9 12 0 0 0,9 8 64 0 0,-15-19 36 0 0,-7-7-91 0 0,0-1 0 0 0,-1 1-1 0 0,1-1 1 0 0,0 1 0 0 0,-1-1 0 0 0,1 1-1 0 0,0 0 1 0 0,-1-1 0 0 0,1 1 0 0 0,-1 0-1 0 0,1 0 1 0 0,-1-1 0 0 0,1 1 0 0 0,-1 0-1 0 0,1 1 1 0 0,0 0 12 0 0,0 0-1 0 0,0 0 1 0 0,0 0-1 0 0,0-1 1 0 0,0 1 0 0 0,0 0-1 0 0,1 0 1 0 0,2 2-1 0 0,-2-2 11 0 0,0 0 0 0 0,0 0-1 0 0,0 0 1 0 0,-1 0 0 0 0,1 0-1 0 0,1 4 1 0 0,-1-4-48 0 0,-1 1-1 0 0,1 0 1 0 0,0-1-1 0 0,0 0 1 0 0,0 1-1 0 0,1-1 1 0 0,-1 0-1 0 0,4 2 1 0 0,13 14-130 0 0,-7-2 143 0 0,1-1 0 0 0,17 17 0 0 0,10 14-32 0 0,-30-35 36 0 0,-8-8 0 0 0,0-1 0 0 0,0 0 0 0 0,0 1 0 0 0,1-1 0 0 0,-1 0 0 0 0,1 0 0 0 0,-1 0 0 0 0,1 0 0 0 0,3 1 0 0 0,19 15 213 0 0,-12-12-282 0 0,-12-5 70 0 0,-1-1 0 0 0,1 0 0 0 0,0 1 0 0 0,0-1 0 0 0,0 1-1 0 0,-1-1 1 0 0,1 1 0 0 0,0-1 0 0 0,-1 1 0 0 0,1-1-1 0 0,0 1 1 0 0,-1 0 0 0 0,1-1 0 0 0,-1 1 0 0 0,2 1-1 0 0,-1 0 0 0 0,0-1 0 0 0,0 0 0 0 0,0 0 0 0 0,1 0 0 0 0,-1 0 0 0 0,0-1 0 0 0,1 1 0 0 0,-1 0 0 0 0,1 0 0 0 0,-1-1 0 0 0,4 1 0 0 0,9 6-13 0 0,9 9 13 0 0,-20-14-7 0 0,-1 0 1 0 0,1 0-1 0 0,-1-1 0 0 0,1 1 1 0 0,5 1-1 0 0,7 4-17 0 0,14 10 24 0 0,-20-11 0 0 0,0-1 0 0 0,0 1 0 0 0,9 8 0 0 0,-14-11 0 0 0,0 0 0 0 0,1-1 0 0 0,-1 1 0 0 0,1-1 0 0 0,6 3 0 0 0,8 3 0 0 0,-1 0 24 0 0,-13-6-14 0 0,1 0 0 0 0,0 1 0 0 0,7 4 0 0 0,-8-4-5 0 0,0-1 0 0 0,1 0 0 0 0,-1 0 0 0 0,0 0 0 0 0,8 1 0 0 0,-8-2 0 0 0,0 0 0 0 0,0 0 0 0 0,0 1 0 0 0,0 0-1 0 0,0 0 1 0 0,7 4 0 0 0,30 14-58 0 0,-21-7 42 0 0,-18-11 41 0 0,0 0 1 0 0,0 0-1 0 0,0 0 0 0 0,1-1 0 0 0,3 2 0 0 0,4 3 60 0 0,10 4-152 0 0,15 9-147 0 0,-11-8-784 0 0,-16-8 634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1 7855 0 0,'0'0'610'0'0,"-13"6"311"0"0,-63 17 4730 0 0,63-18-5295 0 0,5-2-307 0 0,1-1 0 0 0,-1 1-1 0 0,1 1 1 0 0,0-1 0 0 0,0 1 0 0 0,1 0 0 0 0,-12 10-1 0 0,5-2-50 0 0,9-8-92 0 0,0-1 1 0 0,0 1 0 0 0,0 1 0 0 0,1-1 0 0 0,-4 6 0 0 0,-27 37-4620 0 0,11-22-4199 0 0,20-19 7850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8175 0 0,'6'1'753'0'0,"-1"-1"0"0"0,0 1 0 0 0,1-1 0 0 0,-1 0 0 0 0,0-1 0 0 0,11-1 0 0 0,0 0 126 0 0,8 0 98 0 0,37 4 0 0 0,-38-1-977 0 0,-18 0 15 0 0,-1 0 0 0 0,1 0 0 0 0,-1 0 0 0 0,0 0-1 0 0,1 1 1 0 0,-1 0 0 0 0,0 0 0 0 0,0 0 0 0 0,0 1 0 0 0,-1-1 0 0 0,5 4-1 0 0,4 4-468 0 0,-1 0 0 0 0,10 11 0 0 0,-1 10-4082 0 0,-13-20 703 0 0,-5-5-747 0 0,-2-4 3899 0 0,0 4-265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0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 8951 0 0,'-6'6'451'0'0,"-1"0"0"0"0,0-1 0 0 0,0 0 0 0 0,0 0 0 0 0,-12 6 0 0 0,8-5 545 0 0,-18 14 1 0 0,18-11-721 0 0,-1 1 18 0 0,0 0 0 0 0,-11 13-1 0 0,7-5-257 0 0,7-9-28 0 0,0 1-1 0 0,-12 18 1 0 0,5-3-145 0 0,9-15-67 0 0,0 0 0 0 0,-8 19 0 0 0,6-9-361 0 0,-9 24-1802 0 0,11-28 429 0 0,6-13 1316 0 0,0 0 1 0 0,0 0-1 0 0,0 0 0 0 0,0-1 1 0 0,0 1-1 0 0,0 6 0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5639 0 0,'-1'4'150'0'0,"-1"0"-1"0"0,0-1 0 0 0,-1 1 0 0 0,1-1 0 0 0,0 1 0 0 0,-1-1 1 0 0,0 0-1 0 0,0 0 0 0 0,-3 3 0 0 0,2-3 171 0 0,0 1 0 0 0,0 0 0 0 0,1-1 0 0 0,0 1 0 0 0,-5 9 0 0 0,5-8-150 0 0,-2 4 162 0 0,1 1 0 0 0,0 0 0 0 0,-5 14 0 0 0,6-10-135 0 0,0 0 1 0 0,-2 21-1 0 0,5-30-94 0 0,0 0 1 0 0,1 0-1 0 0,-1 0 0 0 0,1 0 1 0 0,0 0-1 0 0,0 0 1 0 0,0 0-1 0 0,1-1 0 0 0,0 1 1 0 0,4 8-1 0 0,-2-5-155 0 0,1 0-1 0 0,0-1 1 0 0,0 1-1 0 0,1-1 1 0 0,0 0-1 0 0,0-1 1 0 0,1 0-1 0 0,0 0 1 0 0,10 7-1 0 0,13 3-3154 0 0,5-6-3884 0 0,-20-7 6155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1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4175 0 0,'7'2'368'0'0,"-1"1"-296"0"0,1 1-72 0 0,4 1 304 0 0,-1-2 48 0 0,-3-1 0 0 0,2 1 8 0 0,2 2-472 0 0,-1-1-96 0 0,-2 0-16 0 0,2-1-8 0 0,0 2-768 0 0,-1 0-152 0 0,-3-3-32 0 0,1 1-8 0 0,2 2 952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6623 0 0,'-4'2'308'0'0,"0"1"1"0"0,0-1-1 0 0,0 0 0 0 0,-8 3 0 0 0,8-4 58 0 0,-1 1 0 0 0,1 0 0 0 0,0 0 0 0 0,0 0 1 0 0,-4 3-1 0 0,-106 97 3424 0 0,92-81-3418 0 0,15-16-280 0 0,1 1 0 0 0,0 0-1 0 0,-6 7 1 0 0,-1 3-55 0 0,9-12-25 0 0,0 0 0 0 0,1 1 0 0 0,0-1 0 0 0,-1 1 0 0 0,-3 9 0 0 0,-2 3-75 0 0,7-14 9 0 0,0 0 0 0 0,1-1 0 0 0,0 1 0 0 0,-1 0-1 0 0,1 0 1 0 0,0 0 0 0 0,-1 6 0 0 0,1-2-636 0 0,0 11-584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0 8231 0 0,'-2'4'105'0'0,"1"-2"-1"0"0,-1 1 0 0 0,0 0 1 0 0,-1 0-1 0 0,1-1 0 0 0,0 1 0 0 0,-1-1 1 0 0,-3 3-1 0 0,-8 8 576 0 0,-3 3 546 0 0,13-12-842 0 0,-1 0-1 0 0,1 0 0 0 0,0 0 0 0 0,-6 10 1 0 0,-5 7 476 0 0,-7 14 188 0 0,9-12-714 0 0,11-19-322 0 0,-1 0 0 0 0,1 0-1 0 0,-1 0 1 0 0,1 0 0 0 0,1 0 0 0 0,-1 0-1 0 0,0 1 1 0 0,1-1 0 0 0,0 1-1 0 0,0-1 1 0 0,1 1 0 0 0,-1 6-1 0 0,2-3-233 0 0,0 0-1 0 0,0 0 0 0 0,5 11 0 0 0,-2-3-570 0 0,1-5-897 0 0,34-4-9754 0 0,-32-10 11282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3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6967 0 0,'-1'0'46'0'0,"1"1"0"0"0,0-1-1 0 0,0 1 1 0 0,-1-1 0 0 0,1 1-1 0 0,-1-1 1 0 0,1 1 0 0 0,0-1-1 0 0,-1 1 1 0 0,1-1 0 0 0,-1 0-1 0 0,1 1 1 0 0,-1-1 0 0 0,1 0-1 0 0,-1 1 1 0 0,0-1 0 0 0,0 0-26 0 0,1 1-1 0 0,-1-1 1 0 0,1 0 0 0 0,-1 1 0 0 0,0-1 0 0 0,1 1-1 0 0,-1-1 1 0 0,1 1 0 0 0,-1-1 0 0 0,1 1 0 0 0,0-1 0 0 0,-1 1-1 0 0,1-1 1 0 0,-1 1 0 0 0,1 0 0 0 0,-1 0 0 0 0,-14 26 1882 0 0,9-11-916 0 0,-2 4 42 0 0,1 1 1 0 0,-7 35-1 0 0,13-50-1017 0 0,0 1-1 0 0,0 0 1 0 0,1 0 0 0 0,0 0-1 0 0,0 0 1 0 0,1-1 0 0 0,0 1-1 0 0,0 0 1 0 0,0 0 0 0 0,1-1-1 0 0,0 1 1 0 0,5 10 0 0 0,-5-15-219 0 0,-1 0 0 0 0,0 0 0 0 0,1 0 1 0 0,0 0-1 0 0,-1-1 0 0 0,1 1 0 0 0,2 1 1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3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7687 0 0,'0'1'64'0'0,"0"1"0"0"0,0 0 0 0 0,0 0 0 0 0,-1-1 0 0 0,1 1 0 0 0,0 0 0 0 0,-1-1 0 0 0,0 1 0 0 0,1 0 0 0 0,-1-1 0 0 0,0 1 0 0 0,-1 1 0 0 0,-6 12 710 0 0,1 4 887 0 0,-1 5-249 0 0,3-6-984 0 0,4-15-358 0 0,0 1 0 0 0,0 0-1 0 0,0-1 1 0 0,1 1 0 0 0,-1 3 0 0 0,1 5 18 0 0,-1-8-49 0 0,1 1 0 0 0,0-1 0 0 0,1 1 0 0 0,-1-1 0 0 0,2 5 0 0 0,-1 2-3 0 0,-1-9-42 0 0,0-1 0 0 0,0 1 0 0 0,0 0 0 0 0,0-1 0 0 0,1 1 0 0 0,-1 0 0 0 0,0-1 1 0 0,1 1-1 0 0,0-1 0 0 0,-1 1 0 0 0,1-1 0 0 0,0 1 0 0 0,0-1 0 0 0,-1 1 0 0 0,1-1 0 0 0,0 0 1 0 0,0 1-1 0 0,1-1 0 0 0,-1 0 0 0 0,0 0 0 0 0,0 0 0 0 0,3 2 0 0 0,-1-1-1565 0 0,-2-1 1178 0 0,0 0 0 0 0,0-1 1 0 0,1 0-1 0 0,-1 1 0 0 0,0-1 0 0 0,0 0 0 0 0,0 1 0 0 0,0-1 1 0 0,0 0-1 0 0,0 0 0 0 0,2 0 0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4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5 314 7167 0 0,'-2'3'3454'0'0,"1"-4"-3175"0"0,1 0 1 0 0,-1 0-1 0 0,1 0 1 0 0,0 0-1 0 0,0-1 1 0 0,-1 1 0 0 0,1 0-1 0 0,0 0 1 0 0,0 0-1 0 0,0 0 1 0 0,0-1-1 0 0,0 1 1 0 0,1 0-1 0 0,-1-1 1 0 0,27-70 1281 0 0,-17 50-1382 0 0,5-9 26 0 0,-3 7-205 0 0,-10 19 0 0 0,0 0 0 0 0,1 1 0 0 0,-1-1 0 0 0,1 1 0 0 0,6-8 0 0 0,-3 6-3 0 0,15-17-311 0 0,43-36-1 0 0,-30 32-4863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4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0 299 11287 0 0,'1'0'64'0'0,"-1"0"-1"0"0,1 0 1 0 0,-1 0-1 0 0,1 0 1 0 0,-1 0-1 0 0,1-1 1 0 0,-1 1-1 0 0,1 0 1 0 0,-1 0-1 0 0,1-1 1 0 0,-1 1-1 0 0,1 0 1 0 0,-1-1-1 0 0,1 1 1 0 0,-1-1-1 0 0,0 1 1 0 0,1 0-1 0 0,-1-1 1 0 0,0 1-1 0 0,1-1 1 0 0,-1 0-1 0 0,10-15 870 0 0,-2 2 48 0 0,8-4-915 0 0,1 2 1 0 0,2 0-1 0 0,31-23 0 0 0,-12 11 9 0 0,18-14-22 0 0,-51 38-187 0 0,1 0 0 0 0,-1 1-1 0 0,1-1 1 0 0,-1 1 0 0 0,1 0 0 0 0,0 1-1 0 0,0 0 1 0 0,1 0 0 0 0,-1 0-1 0 0,8-1 1 0 0,-9 2-411 0 0,0 1 0 0 0,0-1 0 0 0,0 1 0 0 0,0 0 0 0 0,0 1 0 0 0,6 0 0 0 0,-8 0-55 0 0,0-1-1 0 0,-1 1 0 0 0,1 0 1 0 0,0 0-1 0 0,-1 0 0 0 0,1 1 1 0 0,-1-1-1 0 0,1 1 0 0 0,-1-1 1 0 0,0 1-1 0 0,4 2 0 0 0,-2 3-1151 0 0,-1-5 1436 0 0</inkml:trace>
  <inkml:trace contextRef="#ctx0" brushRef="#br0" timeOffset="1">266 110 7511 0 0,'0'0'582'0'0,"11"-12"394"0"0,-1 3 695 0 0,6-4-322 0 0,125-48 761 0 0,-126 57-2303 0 0,1 1 0 0 0,0 0 0 0 0,0 1 0 0 0,0 0 1 0 0,0 1-1 0 0,20 2 0 0 0,-29-1-1682 0 0,0 1 0 0 0,0 0 1 0 0,0 1-1 0 0,0-1 0 0 0,9 5 1 0 0,-4-2 808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4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6159 0 0,'2'9'208'0'0,"-1"-3"-9"0"0,0-1 0 0 0,1 1 0 0 0,-1 0 0 0 0,1 0 0 0 0,1-1 0 0 0,-1 1 0 0 0,1-1 0 0 0,0 0-1 0 0,0 0 1 0 0,0 0 0 0 0,8 8 0 0 0,-4-5 107 0 0,16 14-2203 0 0,-4-12-4048 0 0,-10-7 5214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4687 0 0,'0'0'2682'0'0,"7"0"555"0"0,-3-3-2765 0 0,0-1 0 0 0,0 1 0 0 0,0-1 1 0 0,-1 0-1 0 0,0 0 0 0 0,3-5 0 0 0,16-17 708 0 0,-18 23-1092 0 0,2-3 94 0 0,0 1 1 0 0,0 0-1 0 0,13-8 1 0 0,1 1 10 0 0,-13 8-149 0 0,-1 0 0 0 0,14-5 0 0 0,-13 6-90 0 0,0 1 1 0 0,0-1-1 0 0,0 2 1 0 0,0-1-1 0 0,1 1 1 0 0,7 0-1 0 0,18-3-131 0 0,-12 0-1746 0 0,-1 4-4255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6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0 8175 0 0,'0'1'43'0'0,"-1"0"0"0"0,1 0 0 0 0,-1 0 0 0 0,1-1 1 0 0,-1 1-1 0 0,1 0 0 0 0,-1 0 0 0 0,0-1 0 0 0,0 1 0 0 0,1 0 0 0 0,-1-1 0 0 0,0 1 0 0 0,0-1 0 0 0,1 1 0 0 0,-1-1 0 0 0,0 1 0 0 0,0-1 0 0 0,0 1 0 0 0,0-1 0 0 0,0 0 0 0 0,-1 1 0 0 0,-25 1 832 0 0,2 1 523 0 0,2 6-254 0 0,3-1-148 0 0,-1-1 0 0 0,-23 5 0 0 0,37-10-791 0 0,0 0-1 0 0,0 0 0 0 0,1 1 0 0 0,-9 5 0 0 0,-6 2 103 0 0,6-3-65 0 0,1 1-1 0 0,-27 19 1 0 0,1-1-113 0 0,-2 7-389 0 0,17-8-854 0 0,21-16 1124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6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0 10535 0 0,'-1'3'78'0'0,"-1"-1"0"0"0,1 1-1 0 0,-1-1 1 0 0,0 1 0 0 0,0-1 0 0 0,0 0-1 0 0,0 0 1 0 0,0 0 0 0 0,0 0 0 0 0,-1 0-1 0 0,1-1 1 0 0,-1 1 0 0 0,1-1-1 0 0,-6 3 1 0 0,-9 6 399 0 0,9-4 74 0 0,-1-1 1 0 0,-16 8-1 0 0,5-3 54 0 0,-57 25 1220 0 0,47-20-1515 0 0,22-12-226 0 0,0 1 1 0 0,0 0-1 0 0,-11 8 1 0 0,-2 3 21 0 0,15-11-77 0 0,0 0-1 0 0,0 0 1 0 0,0 1 0 0 0,-10 10-1 0 0,2 0-9 0 0,10-11-10 0 0,0 0 0 0 0,0 1 0 0 0,1-1 0 0 0,-4 7 0 0 0,1-2-103 0 0,-7 17-822 0 0,13-25 860 0 0,-1 1 0 0 0,1-1 0 0 0,0 1-1 0 0,0-1 1 0 0,-1 1 0 0 0,1-1 0 0 0,0 1 0 0 0,0-1-1 0 0,0 1 1 0 0,0-1 0 0 0,1 1 0 0 0,-1-1 0 0 0,0 1-1 0 0,1-1 1 0 0,0 3 0 0 0,0-2-515 0 0,4 3-658 0 0,-1 0-560 0 0,17-8-7014 0 0,-16 2 7705 0 0,7-3 0 0 0,-4 0 795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8463 0 0,'-1'1'44'0'0,"1"1"0"0"0,-1-1 0 0 0,1 0-1 0 0,-1 1 1 0 0,0-1 0 0 0,0 0-1 0 0,1 0 1 0 0,-1 0 0 0 0,0 0 0 0 0,0 0-1 0 0,0 0 1 0 0,0 0 0 0 0,0 0-1 0 0,0 0 1 0 0,-1 0 0 0 0,1-1 0 0 0,0 1-1 0 0,0 0 1 0 0,-1-1 0 0 0,-1 1 0 0 0,-11 9 713 0 0,12-9-619 0 0,1 0 0 0 0,-1 0-1 0 0,1 0 1 0 0,-1 0-1 0 0,0-1 1 0 0,1 1 0 0 0,-1 0-1 0 0,0-1 1 0 0,-2 1 0 0 0,2 0-14 0 0,0-1 0 0 0,0 1 0 0 0,1-1 1 0 0,-1 1-1 0 0,0 0 0 0 0,1-1 0 0 0,-1 1 0 0 0,0 0 1 0 0,-1 2-1 0 0,-31 28 1941 0 0,29-27-1884 0 0,1 0 1 0 0,0 0-1 0 0,0 1 0 0 0,0-1 0 0 0,1 1 0 0 0,-6 9 1 0 0,-4 7 117 0 0,-41 45 349 0 0,47-58-536 0 0,1 1 0 0 0,0 0 0 0 0,-8 16 0 0 0,13-22-97 0 0,0-1-1 0 0,1 0 0 0 0,-1 0 1 0 0,1 1-1 0 0,-1-1 0 0 0,1 1 1 0 0,0 3-1 0 0,-3 14-17 0 0,2-19-33 0 0,1 1 0 0 0,0 0 0 0 0,0-1 0 0 0,0 1 0 0 0,0 0 0 0 0,0-1-1 0 0,0 1 1 0 0,0 0 0 0 0,1-1 0 0 0,-1 1 0 0 0,0-1 0 0 0,1 1 0 0 0,0 0 0 0 0,-1-1-1 0 0,2 3 1 0 0,-1-3-74 0 0,-1 0-1 0 0,1 0 1 0 0,0 0-1 0 0,-1 0 0 0 0,1 0 1 0 0,0 0-1 0 0,0 0 1 0 0,-1 0-1 0 0,1 0 1 0 0,0-1-1 0 0,0 1 0 0 0,0 0 1 0 0,0 0-1 0 0,0-1 1 0 0,0 1-1 0 0,1-1 0 0 0,-1 1 1 0 0,0-1-1 0 0,0 1 1 0 0,0-1-1 0 0,0 0 1 0 0,2 1-1 0 0,4-1-1557 0 0,-6 0 1359 0 0,0 1 0 0 0,0-1 0 0 0,0 0 0 0 0,0 0 0 0 0,0 0 0 0 0,0 0 0 0 0,0 0-1 0 0,0 0 1 0 0,0 0 0 0 0,0 0 0 0 0,0 0 0 0 0,0 0 0 0 0,0-1 0 0 0,0 1 0 0 0,0 0-1 0 0,0 0 1 0 0,-1-1 0 0 0,1 1 0 0 0,0-1 0 0 0,0 1 0 0 0,0-1 0 0 0,-1 1 0 0 0,1-1 0 0 0,0 0-1 0 0,1-1-617 0 0,-2 1 618 0 0,2 0 0 0 0,5-14-2314 0 0,-1 8 2156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7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89 355 7631 0 0,'0'0'583'0'0,"-14"13"212"0"0,11-12-624 0 0,1 0 1 0 0,0 1 0 0 0,-1-1-1 0 0,1 1 1 0 0,0-1 0 0 0,0 1-1 0 0,0 0 1 0 0,0 0-1 0 0,0 0 1 0 0,0 0 0 0 0,1 0-1 0 0,-1 0 1 0 0,1 0 0 0 0,-3 4-1 0 0,-9 17 1232 0 0,10-15-1115 0 0,2-7-258 0 0,1 0 0 0 0,-1 0 0 0 0,1 0 1 0 0,-1 1-1 0 0,1-1 0 0 0,0 0 0 0 0,-1 1 0 0 0,1-1 0 0 0,0 3 0 0 0,-2 5-31 0 0,2-9 5 0 0,0 1 0 0 0,0-1 0 0 0,0 1 0 0 0,0-1 0 0 0,-1 1-1 0 0,1-1 1 0 0,0 1 0 0 0,0 0 0 0 0,0-1 0 0 0,0 1 0 0 0,0-1-1 0 0,0 1 1 0 0,1-1 0 0 0,-1 1 0 0 0,0-1 0 0 0,0 1 0 0 0,0 0 0 0 0,0-1-1 0 0,1 1 1 0 0,0 1 90 0 0,2 6-27 0 0,-1 0 1 0 0,0 1 0 0 0,1 9-1 0 0,-10-5 174 0 0,7-13-232 0 0,0 1-1 0 0,-1-1 0 0 0,1 1 1 0 0,-1-1-1 0 0,0 1 0 0 0,1-1 1 0 0,-1 1-1 0 0,1-1 0 0 0,-1 0 1 0 0,1 1-1 0 0,-1-1 1 0 0,0 0-1 0 0,1 1 0 0 0,-1-1 1 0 0,0 0-1 0 0,0 0 0 0 0,1 0 1 0 0,-1 1-1 0 0,0-1 0 0 0,1 0 1 0 0,-1 0-1 0 0,0 0 0 0 0,0 0 1 0 0,1 0-1 0 0,-1-1 0 0 0,0 1 1 0 0,1 0-1 0 0,-1 0 1 0 0,0 0-1 0 0,0-1 0 0 0,0 1 11 0 0,1-1 0 0 0,0 1-1 0 0,-1-1 1 0 0,1 1 0 0 0,-1 0-1 0 0,1-1 1 0 0,0 1 0 0 0,-1-1-1 0 0,1 1 1 0 0,0-1 0 0 0,-1 0 0 0 0,1 1-1 0 0,0-1 1 0 0,0 1 0 0 0,0-1-1 0 0,-1 1 1 0 0,1-1 0 0 0,0 0-1 0 0,0 1 1 0 0,0-1 0 0 0,0 0-1 0 0,0 0 1 0 0,1-16 534 0 0,-1 13-444 0 0,1-1-36 0 0,0 0-1 0 0,0 1 0 0 0,1-1 1 0 0,-1 0-1 0 0,1 1 0 0 0,0 0 1 0 0,0-1-1 0 0,1 1 0 0 0,3-5 1 0 0,5-10 83 0 0,-4 8 1 0 0,0 0-1 0 0,12-15 1 0 0,-11 16-66 0 0,0-1 0 0 0,10-16 0 0 0,-10 11-46 0 0,0-2 85 0 0,2 1-1 0 0,0 0 0 0 0,15-19 1 0 0,-11 19 34 0 0,-9 10-110 0 0,1 0 1 0 0,1 0 0 0 0,8-8-1 0 0,3-5-54 0 0,-1 0 0 0 0,48-26 62 0 0,-22 18-60 0 0,-12 11-2 0 0,-8 6 0 0 0,28-10-190 0 0,-49 20 160 0 0,0 0 1 0 0,0 1-1 0 0,0-1 1 0 0,0 0-1 0 0,0 1 1 0 0,0 0-1 0 0,0-1 1 0 0,1 1-1 0 0,1 0 1 0 0,15-2-574 0 0,-17 2 453 0 0,1 0 1 0 0,-1-1-1 0 0,1 1 0 0 0,0 0 0 0 0,-1 0 0 0 0,1 1 0 0 0,-1-1 0 0 0,1 0 0 0 0,-1 1 1 0 0,1 0-1 0 0,-1-1 0 0 0,1 1 0 0 0,-1 0 0 0 0,3 2 0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0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6735 0 0,'0'2'44'0'0,"0"-1"0"0"0,0 0-1 0 0,0 1 1 0 0,-1-1-1 0 0,1 0 1 0 0,-1 1-1 0 0,1-1 1 0 0,-1 0-1 0 0,1 0 1 0 0,-1 1 0 0 0,0-1-1 0 0,1 0 1 0 0,-1 0-1 0 0,0 0 1 0 0,0 0-1 0 0,0 0 1 0 0,0 0-1 0 0,-1 1 1 0 0,-10 14 0 0 0,11-13-44 0 0,0-1 0 0 0,0 0 0 0 0,0 0 0 0 0,0 0 0 0 0,-1 0 0 0 0,1 0 0 0 0,-1 0 0 0 0,1 0 0 0 0,-3 2 0 0 0,-5 5 0 0 0,-4 0 107 0 0,12-8 267 0 0,0 0 1 0 0,0 0-1 0 0,0 0 1 0 0,0 0-1 0 0,-1-1 0 0 0,1 1 1 0 0,0 0-1 0 0,0-1 1 0 0,0 1-1 0 0,-1-1 0 0 0,1 1 1 0 0,-2 0-1 0 0,1-1-653 0 0,0 0 0 0 0,1 1 0 0 0,-1 0 0 0 0,1-1 0 0 0,-1 1-1 0 0,1 0 1 0 0,-1 0 0 0 0,1-1 0 0 0,-3 3 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10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1 685 6911 0 0,'0'1'39'0'0,"1"-1"-1"0"0,-1 0 1 0 0,0 0-1 0 0,1 0 1 0 0,-1 1-1 0 0,1-1 0 0 0,-1 0 1 0 0,0 0-1 0 0,1 0 1 0 0,-1 0-1 0 0,1 0 1 0 0,-1 0-1 0 0,0 0 1 0 0,1 0-1 0 0,-1 0 0 0 0,1 0 1 0 0,-1 0-1 0 0,1 0 1 0 0,-1 0-1 0 0,0 0 1 0 0,1 0-1 0 0,-1-1 1 0 0,1 1-1 0 0,-1 0 0 0 0,0 0 1 0 0,1 0-1 0 0,-1-1 1 0 0,0 1-1 0 0,1 0 1 0 0,7-12 1572 0 0,0 1 20 0 0,7-9 347 0 0,-13 18-1849 0 0,0 1 0 0 0,0-1 0 0 0,0 0 0 0 0,0 0 0 0 0,0-1 0 0 0,0 1 0 0 0,-1 0 0 0 0,4-5 0 0 0,-4 5-46 0 0,0 0 0 0 0,0 1 1 0 0,1-1-1 0 0,-1 1 0 0 0,1-1 0 0 0,-1 1 1 0 0,4-3-1 0 0,6-6 428 0 0,16-16 441 0 0,4-10-448 0 0,-1-4-8 0 0,-18 26-304 0 0,1-1-40 0 0,-13 14-148 0 0,1-1 11 0 0,0-1 1 0 0,0 1-1 0 0,0 0 0 0 0,1 0 1 0 0,-1 0-1 0 0,0 0 1 0 0,1 0-1 0 0,0 0 1 0 0,-1 0-1 0 0,1 0 0 0 0,0 1 1 0 0,3-4-1 0 0,-3 5-9 0 0,-1-1 0 0 0,0-1 0 0 0,0 1 0 0 0,0 0 0 0 0,0 0 0 0 0,0 0 0 0 0,0 0 0 0 0,0-1 0 0 0,-1 1 0 0 0,1-1 0 0 0,1-1 0 0 0,-2 2-2 0 0,1-1 0 0 0,-1 1 0 0 0,1 0 0 0 0,-1 0 0 0 0,1 0 0 0 0,0-1 0 0 0,0 1 0 0 0,0 0 0 0 0,0 0 0 0 0,0 0 0 0 0,0 0 0 0 0,0 0 0 0 0,0 1 0 0 0,0-1 0 0 0,0 0 0 0 0,2-1 0 0 0,32-22 172 0 0,-29 20-150 0 0,0 1 1 0 0,0-1-1 0 0,9-8 0 0 0,13-7 61 0 0,-1 0-87 0 0,2-2 0 0 0,-4 4 0 0 0,-19 12 0 0 0,0 1 0 0 0,1-1 0 0 0,9-3 0 0 0,15-11 24 0 0,-20 10 205 0 0,-10 8-212 0 0,0 0 0 0 0,0 0 0 0 0,0 0 0 0 0,0 1 0 0 0,0-1 0 0 0,0 0 0 0 0,0 0 0 0 0,0 1 0 0 0,1-1 0 0 0,1 0 0 0 0,55-24 295 0 0,9-4-200 0 0,-55 24 24 0 0,0 0 0 0 0,13-7 0 0 0,16-2-136 0 0,3 3 136 0 0,-40 9-125 0 0,0 1 0 0 0,0-1 0 0 0,1 1 0 0 0,-1 0-1 0 0,8-2 1 0 0,5 0-12 0 0,8-1 1 0 0,-4 0 0 0 0,-2 1 0 0 0,2-1 0 0 0,-20 4 0 0 0,0 0 0 0 0,1-1 0 0 0,-1 1 0 0 0,1 0-1 0 0,-1 0 1 0 0,0 0 0 0 0,1 0 0 0 0,-1 0 0 0 0,1 0 0 0 0,-1 0-1 0 0,3 1 1 0 0,-3-1 11 0 0,1 1 0 0 0,-1-1 0 0 0,1 0 0 0 0,-1 0 0 0 0,1 0 0 0 0,-1 0 0 0 0,1 0 0 0 0,-1 0 0 0 0,1 0 0 0 0,0 0 0 0 0,-1-1 1 0 0,3 0-1 0 0,3-2 22 0 0,0 1 0 0 0,0-1 1 0 0,0 1-1 0 0,0 1 0 0 0,1-1 1 0 0,-1 1-1 0 0,9 0 0 0 0,-3-3-33 0 0,14 0 0 0 0,1 1 0 0 0,2 0 16 0 0,-3 0 186 0 0,-1-2-404 0 0,-21 5 210 0 0,1 0 0 0 0,-1-1 1 0 0,0 1-1 0 0,8-3 0 0 0,16 0 23 0 0,3-3-95 0 0,-4-2 142 0 0,-2 2 122 0 0,-22 4-183 0 0,1 1 1 0 0,-1 0-1 0 0,0 0 1 0 0,1 1-1 0 0,-1-1 1 0 0,6 1-1 0 0,15-3-17 0 0,1 1 0 0 0,-21 2 0 0 0,0 0 0 0 0,0 0 0 0 0,0 0 0 0 0,-1 0 0 0 0,1-1 0 0 0,0 0 0 0 0,0 0 0 0 0,7-3 0 0 0,-11 4 0 0 0,-7-1-88 0 0,5 1 59 0 0,-1-1 1 0 0,0 1 0 0 0,0-1-1 0 0,0 1 1 0 0,0 0-1 0 0,1 0 1 0 0,-1 0 0 0 0,-3 0-1 0 0,-1 1 22 0 0,1 0-1 0 0,0-1 1 0 0,-1 0 0 0 0,-9 0-1 0 0,-15 0-19 0 0,-32 4 27 0 0,-35 11-32 0 0,3 0 0 0 0,57-10 109 0 0,-55 16-1 0 0,55-12-4 0 0,-48 7-1 0 0,38-10-7 0 0,27-1-64 0 0,6-1 0 0 0,-25 8 0 0 0,2 0 0 0 0,21-8 0 0 0,14-3 0 0 0,1 0 0 0 0,-1 0 0 0 0,0-1 0 0 0,1 1 0 0 0,-1-1 0 0 0,0 0 0 0 0,0 0 0 0 0,1 1 0 0 0,-4-1 0 0 0,4 0 0 0 0,0 0 0 0 0,0 0 0 0 0,0 0 0 0 0,0 1 0 0 0,0-1 0 0 0,0 1 0 0 0,0-1 0 0 0,0 0 0 0 0,0 1 0 0 0,0 0 0 0 0,0-1 0 0 0,0 1 0 0 0,1-1 0 0 0,-1 1 0 0 0,-1 1 0 0 0,-6 4 0 0 0,-21 9 54 0 0,27-14-45 0 0,1 0 0 0 0,-1 0 0 0 0,0 0 1 0 0,0 0-1 0 0,0-1 0 0 0,-1 1 0 0 0,-2 0 1 0 0,3-1 6 0 0,0 1 0 0 0,-1-1 1 0 0,1 1-1 0 0,0 0 1 0 0,0-1-1 0 0,0 1 0 0 0,-3 2 1 0 0,-13 5 103 0 0,16-8-108 0 0,-1 1 0 0 0,1 0 0 0 0,0 0 0 0 0,-1 0 0 0 0,1 1 0 0 0,0-1 0 0 0,-3 2 0 0 0,-24 13 105 0 0,0 2-117 0 0,-1-1 0 0 0,8-2 102 0 0,19-11-75 0 0,0-1 1 0 0,-1 0 0 0 0,1 0 0 0 0,-9 4 0 0 0,-8 8-197 0 0,-5 3 122 0 0,20-16 44 0 0,1 1-1 0 0,-1 0 1 0 0,1 0 0 0 0,-5 5-1 0 0,8-7 4 0 0,0 0 0 0 0,0-1 0 0 0,1 1 0 0 0,-1-1 0 0 0,0 1 0 0 0,0-1 0 0 0,0 1 0 0 0,1-1 0 0 0,-1 0 0 0 0,0 1 0 0 0,0-1 0 0 0,-2 0 0 0 0,2 0 0 0 0,1 1 0 0 0,-1-1 0 0 0,0 0 0 0 0,0 0 0 0 0,0 1 0 0 0,1-1 0 0 0,-1 0 0 0 0,0 1 0 0 0,0-1 0 0 0,0 1 0 0 0,1-1 0 0 0,-1 1 0 0 0,0-1 0 0 0,1 1 0 0 0,-1 0 0 0 0,1-1 0 0 0,-2 2 0 0 0,-8 6 0 0 0,9-8 0 0 0,0 1 0 0 0,0-1 0 0 0,0 0 0 0 0,1 1 0 0 0,-1-1 0 0 0,0 1 0 0 0,0 0 0 0 0,1-1 0 0 0,-1 1 0 0 0,0-1 0 0 0,1 1 0 0 0,-1 0 0 0 0,1 0 0 0 0,-1-1 0 0 0,0 2 0 0 0,1-1 0 0 0,-1-1 0 0 0,1 1 0 0 0,0-1 0 0 0,-1 0 0 0 0,1 1 0 0 0,0-1 0 0 0,-1 1 0 0 0,1-1 0 0 0,-1 0 0 0 0,1 1 0 0 0,-1-1 0 0 0,1 0 0 0 0,-1 1 0 0 0,1-1 0 0 0,-1 0-1 0 0,1 0 1 0 0,-1 0 0 0 0,0 1 0 0 0,0-1 4 0 0,1 0 0 0 0,-1 0-1 0 0,1 0 1 0 0,-1 1 0 0 0,1-1-1 0 0,-1 0 1 0 0,0 0 0 0 0,1 1 0 0 0,0-1-1 0 0,-1 0 1 0 0,1 1 0 0 0,-1-1-1 0 0,1 1 1 0 0,-1-1 0 0 0,1 0-1 0 0,0 1 1 0 0,-1-1 0 0 0,1 1-1 0 0,0-1 1 0 0,-1 1 0 0 0,1-1-1 0 0,-1 2 1 0 0,-14 18 192 0 0,-3-2-196 0 0,18-17 0 0 0,0-1 0 0 0,-1 1 0 0 0,1 0 0 0 0,-1-1 0 0 0,1 0 0 0 0,-1 1 0 0 0,1-1 0 0 0,-1 1 0 0 0,1-1 0 0 0,-1 1 0 0 0,1-1 0 0 0,-1 0 0 0 0,1 0 0 0 0,-1 1 0 0 0,0-1 0 0 0,0 0 0 0 0,1 1 0 0 0,-1-1 0 0 0,1 0 0 0 0,-1 0 0 0 0,1 1 0 0 0,-1-1 0 0 0,1 0 0 0 0,-1 1 0 0 0,1-1 0 0 0,-1 1 0 0 0,1-1 0 0 0,-1 0 0 0 0,1 1 0 0 0,0-1 0 0 0,-1 1 0 0 0,1-1 0 0 0,0 1 0 0 0,-1-1 0 0 0,1 1 0 0 0,0 0 0 0 0,-1 0 0 0 0,0 4 0 0 0,-2-1 0 0 0,1 0 0 0 0,0 1 0 0 0,-1-1 0 0 0,0 0 0 0 0,-6 7 0 0 0,-8 11 0 0 0,-7 14 54 0 0,1 5 20 0 0,17-31-74 0 0,4-8 0 0 0,0 1 0 0 0,0 0 0 0 0,1-1 0 0 0,-1 1 0 0 0,0 0 0 0 0,1 0 0 0 0,0 0 0 0 0,0 1 0 0 0,-1 3 0 0 0,2-4 0 0 0,7 40 0 0 0,-6-37 0 0 0,0-4 0 0 0,0-1 0 0 0,0 0 0 0 0,0 0 0 0 0,1 0 0 0 0,-1 0 0 0 0,0 0 0 0 0,0 0 0 0 0,1 0 0 0 0,-1 0 0 0 0,1 0 0 0 0,-1-1 0 0 0,2 2 0 0 0,3 1 0 0 0,0 1 0 0 0,-1-1 0 0 0,1-1 0 0 0,0 1 0 0 0,11 2 0 0 0,-15-4 3 0 0,-1-1 1 0 0,0 0-1 0 0,0 1 0 0 0,0-1 0 0 0,0 0 0 0 0,1 0 1 0 0,-1 0-1 0 0,0 0 0 0 0,0 0 0 0 0,0 0 0 0 0,0 0 1 0 0,1-1-1 0 0,0 1 0 0 0,4-1 16 0 0,24 0 125 0 0,-29 0-133 0 0,2-1 20 0 0,10 4 39 0 0,-11-2-65 0 0,0 0 0 0 0,-1 1 1 0 0,1-1-1 0 0,0 0 0 0 0,0 0 0 0 0,0-1 0 0 0,0 1 0 0 0,-1 0 1 0 0,1-1-1 0 0,2 0 0 0 0,3 0 2 0 0,-1 1-7 0 0,-6 1 0 0 0,1-1 0 0 0,-1 0 0 0 0,0 0 0 0 0,1 0 0 0 0,-1 0 0 0 0,1 1 0 0 0,-1-1 0 0 0,1 0 0 0 0,-1 0 0 0 0,0 0 0 0 0,1 0 0 0 0,-1 0 0 0 0,1 0 0 0 0,-1 0 0 0 0,1 0 0 0 0,-1 0 0 0 0,1 0 0 0 0,-1-1 0 0 0,1 1 0 0 0,-1 0 0 0 0,1 0 0 0 0,12-3 0 0 0,16-7 128 0 0,-24 8-91 0 0,7 1-1873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13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1 242 4343 0 0,'0'0'334'0'0,"-1"0"-217"0"0,28-29 9992 0 0,-26 29-9789 0 0,1-1 0 0 0,3 4-123 0 0,1 0-1 0 0,0-1 0 0 0,0 1 0 0 0,0-1 1 0 0,0-1-1 0 0,0 1 0 0 0,0-1 0 0 0,0 0 1 0 0,0 0-1 0 0,1-1 0 0 0,-1 1 0 0 0,0-1 1 0 0,1-1-1 0 0,6-1 0 0 0,-11 2-150 0 0,0 0-1 0 0,-1 0 1 0 0,1 1-1 0 0,0-1 1 0 0,0 0 0 0 0,-1 1-1 0 0,1-1 1 0 0,2 1-1 0 0,13 2 409 0 0,-8-2-301 0 0,-8-1-131 0 0,0 0 0 0 0,-1 0 0 0 0,1 0 1 0 0,0 0-1 0 0,0 0 0 0 0,0 0 0 0 0,0 0 1 0 0,-1 0-1 0 0,1-1 0 0 0,0 1 0 0 0,0 0 1 0 0,0 0-1 0 0,0-1 0 0 0,3 1 56 0 0,0-1 0 0 0,-1 2-1 0 0,1-1 1 0 0,-1 0 0 0 0,1 1 0 0 0,-1-1-1 0 0,1 1 1 0 0,3 1 0 0 0,-4-1-84 0 0,3 0 69 0 0,1 1 0 0 0,-1-1 1 0 0,1-1-1 0 0,-1 0 0 0 0,12 0 1 0 0,4-1-18 0 0,2 1 145 0 0,-22 0-170 0 0,1 0 0 0 0,0 0-1 0 0,-1 0 1 0 0,1 0 0 0 0,0 1-1 0 0,-1-1 1 0 0,1 1 0 0 0,0-1-1 0 0,-1 1 1 0 0,4 1 0 0 0,-4-1 22 0 0,10 0 124 0 0,1-1 0 0 0,14 0 0 0 0,7-1 140 0 0,11 0 26 0 0,0 1-477 0 0,-14 4 439 0 0,-27-3-265 0 0,0 0 1 0 0,0 0-1 0 0,1-1 0 0 0,-1 1 1 0 0,6-1-1 0 0,-7 0-27 0 0,0 0 0 0 0,0 0 0 0 0,0 0 0 0 0,0 0 0 0 0,0 1 0 0 0,0 0-1 0 0,6 1 1 0 0,9 2-34 0 0,-11-3 31 0 0,-6 0 0 0 0,-1-1 0 0 0,1 0 0 0 0,0 0 0 0 0,0 0 0 0 0,0 0 0 0 0,-1 0 0 0 0,1 0 0 0 0,0 0 0 0 0,0 0 0 0 0,0 0 0 0 0,0 0 0 0 0,-1-1 0 0 0,1 1 0 0 0,0 0 0 0 0,0 0 0 0 0,-1-1 0 0 0,1 1 0 0 0,0-1 0 0 0,1 0 0 0 0,-1 1 7 0 0,1 0 1 0 0,0 0-1 0 0,0 0 0 0 0,-1 0 0 0 0,1 0 0 0 0,0 0 1 0 0,-1 0-1 0 0,1 0 0 0 0,0 1 0 0 0,-1-1 1 0 0,1 1-1 0 0,2 1 0 0 0,13 2 104 0 0,60 1-39 0 0,-50-2-39 0 0,34 0 1 0 0,-45-5-34 0 0,-14 1 0 0 0,1 0 0 0 0,-1 1 0 0 0,1 0 0 0 0,0 0 0 0 0,-1 0 0 0 0,5 0 0 0 0,6 1 0 0 0,0 0 0 0 0,14-1 0 0 0,-18 0 0 0 0,0 0 0 0 0,0 0 0 0 0,0 1 0 0 0,0 0 0 0 0,0 0 0 0 0,13 5 0 0 0,-15-4 18 0 0,0-1 0 0 0,-1 1 0 0 0,1-1 0 0 0,10 0 0 0 0,13 2 11 0 0,9-4 16 0 0,-28 1 20 0 0,-10 0-57 0 0,0-1-1 0 0,-1 1 1 0 0,1 0-1 0 0,0 0 0 0 0,0 0 1 0 0,-1 0-1 0 0,1 0 1 0 0,0 0-1 0 0,0 0 0 0 0,-1 0 1 0 0,1 0-1 0 0,0 1 1 0 0,0-1-1 0 0,-1 0 1 0 0,1 0-1 0 0,0 1 0 0 0,1 0 1 0 0,9 0 85 0 0,-1 0-53 0 0,-2 0-53 0 0,0 0-1 0 0,0 0 1 0 0,1 0 0 0 0,11-1-1 0 0,6 2 1 0 0,-23-2 13 0 0,0 0 0 0 0,0 0 0 0 0,0 0 0 0 0,0 0 0 0 0,0 1 0 0 0,5 1 0 0 0,12 1 0 0 0,26-5 0 0 0,-34 1 41 0 0,-11 0-37 0 0,0 1 1 0 0,0 0 0 0 0,0 0-1 0 0,0-1 1 0 0,0 1-1 0 0,0 0 1 0 0,1 0 0 0 0,-1 0-1 0 0,0 0 1 0 0,0 1 0 0 0,1-1-1 0 0,10-1-42 0 0,-11 1 35 0 0,0 0 0 0 0,0-1 0 0 0,0 1 0 0 0,0 0-1 0 0,-1 0 1 0 0,1 0 0 0 0,0 0 0 0 0,0 0 0 0 0,0 0 0 0 0,0 0 0 0 0,0 0 0 0 0,0 0 0 0 0,0 0-1 0 0,0 1 1 0 0,0-1 0 0 0,4 1 10 0 0,0 1-1 0 0,-1-1 1 0 0,1-1 0 0 0,0 1-1 0 0,-1-1 1 0 0,6 0-1 0 0,10 1 12 0 0,-7-1-18 0 0,4 1 0 0 0,14 1 0 0 0,-2 1 0 0 0,-26-2 0 0 0,-1-1 0 0 0,1 1 0 0 0,0-1 0 0 0,-1 0 0 0 0,1 0 0 0 0,-1-1 0 0 0,1 1 0 0 0,-1 0 0 0 0,1-1 0 0 0,3-1 0 0 0,16-1 0 0 0,-19 3 0 0 0,2 1 7 0 0,0-1-1 0 0,-1 0 1 0 0,1 0-1 0 0,0 0 0 0 0,0 0 1 0 0,0-1-1 0 0,0 0 0 0 0,0 0 1 0 0,6-2-1 0 0,18 0 5 0 0,-17 1 18 0 0,5-1-5 0 0,-14 2-24 0 0,1 0 0 0 0,-1 0 0 0 0,1 1 0 0 0,-1 0 0 0 0,1-1 0 0 0,-1 1 0 0 0,7 1 0 0 0,14-1 0 0 0,-14-2-2 0 0,9-2 15 0 0,-2 2 60 0 0,-3 0-18 0 0,16-1-55 0 0,-21 1-13 0 0,0 1 1 0 0,-1 0-1 0 0,1 0 1 0 0,0 1 0 0 0,12 0-1 0 0,5-3 13 0 0,-22 2 28 0 0,-1 1 0 0 0,1 0-1 0 0,-1-1 1 0 0,0 0 0 0 0,6-2 0 0 0,16-2 154 0 0,48-3-371 0 0,-43 4 98 0 0,-24 3 66 0 0,0 0 0 0 0,-1 0-1 0 0,10 0 1 0 0,-9 1 25 0 0,0-1 0 0 0,-1 1 0 0 0,10-3 0 0 0,15-2 0 0 0,-25 5 24 0 0,1-1 1 0 0,0 0-1 0 0,-1 0 0 0 0,9-3 0 0 0,9-2 71 0 0,4-2 97 0 0,81-4-288 0 0,-88 9 96 0 0,-16 2 0 0 0,-1 0 0 0 0,0 1 0 0 0,0-1 0 0 0,0 1 0 0 0,1 0 0 0 0,-1 0 0 0 0,4 0 0 0 0,2 0 0 0 0,3-1 0 0 0,-10 2 6 0 0,1-1 0 0 0,-1 1 1 0 0,1-1-1 0 0,-1 0 0 0 0,1 0 0 0 0,-1-1 0 0 0,1 1 0 0 0,-1 0 0 0 0,5-2 1 0 0,13 0 27 0 0,9-1-34 0 0,-21 3-61 0 0,1-1 1 0 0,0 0-1 0 0,14-3 0 0 0,-9 1-8 0 0,2 3-73 0 0,-14 0 162 0 0,0 0 0 0 0,1 0 0 0 0,-1-1 0 0 0,0 1 0 0 0,0 0 0 0 0,1-1 1 0 0,-1 1-1 0 0,3-2 0 0 0,23-4 72 0 0,-16 6-37 0 0,0 1-57 0 0,12-1 66 0 0,0-1-11 0 0,5 0-42 0 0,1 0-11 0 0,-4 0 0 0 0,-15 1 0 0 0,4-1 0 0 0,-11 0 0 0 0,-1 0 0 0 0,0 1 0 0 0,1 0 0 0 0,-1-1 0 0 0,0 1 0 0 0,1 0 0 0 0,-1 1 0 0 0,0-1 0 0 0,1 1 0 0 0,-1-1 0 0 0,5 2 0 0 0,13 3 0 0 0,-10-7 0 0 0,3 2 0 0 0,-11 0 0 0 0,0 1 0 0 0,0-1 0 0 0,0 0 0 0 0,0 0 0 0 0,0 0 0 0 0,3-1 0 0 0,17 1 0 0 0,-13-1 0 0 0,3 0 0 0 0,-11 2 0 0 0,0-1 0 0 0,0 0 0 0 0,0 0 0 0 0,0 0 0 0 0,0 0 0 0 0,0 0 0 0 0,0 0 0 0 0,0-1 0 0 0,0 1 0 0 0,3-1 0 0 0,-3 0 0 0 0,0 0 0 0 0,1 1 0 0 0,-1 0 0 0 0,0-1 0 0 0,1 1 0 0 0,4 0 0 0 0,2-1-3 0 0,3 0 19 0 0,-10 1-6 0 0,0 1-1 0 0,0-1 1 0 0,0 0-1 0 0,0 0 1 0 0,0 0-1 0 0,1 0 1 0 0,-1 0-1 0 0,3-1 1 0 0,12 1 35 0 0,-8 0-45 0 0,4 1 0 0 0,-12-1 0 0 0,0 1 0 0 0,1-1 0 0 0,-1 1 0 0 0,0-1 0 0 0,1 0 0 0 0,-1 1 0 0 0,0-1 0 0 0,1 0 0 0 0,-1 0 0 0 0,0 0 0 0 0,1 0 0 0 0,-1 0 0 0 0,0-1 0 0 0,1 1 0 0 0,-1 0 0 0 0,0 0 0 0 0,1-1 0 0 0,-1 1 0 0 0,2-2 0 0 0,-3 2 0 0 0,1-1 0 0 0,0 1 0 0 0,0 0 0 0 0,0-1 0 0 0,0 1 0 0 0,0 0 0 0 0,0 0 0 0 0,0 0 0 0 0,0-1 0 0 0,-1 1 0 0 0,1 0 0 0 0,0 0 0 0 0,2 1 0 0 0,7-3 0 0 0,-10 2 0 0 0,1 0 0 0 0,-1-1 0 0 0,1 1 0 0 0,0 0 0 0 0,-1 0 0 0 0,1 0 0 0 0,-1-1 0 0 0,1 1 0 0 0,0 0 0 0 0,-1 0 0 0 0,1 0 0 0 0,0 0 0 0 0,-1 0 0 0 0,1 0 0 0 0,-1 0 0 0 0,2 1 0 0 0,21-1 11 0 0,-1 0 102 0 0,-19 1-103 0 0,0-1 0 0 0,1 0-1 0 0,-1 0 1 0 0,0 0 0 0 0,5-2-1 0 0,10 1 17 0 0,-4 2-72 0 0,-10 0 14 0 0,0-1-1 0 0,0 0 1 0 0,0 1 0 0 0,0-2 0 0 0,1 1-1 0 0,3-1 1 0 0,14 0-40 0 0,-6 1 72 0 0,-3 0 0 0 0,24 0 23 0 0,-29 1-15 0 0,1-1 1 0 0,-1 0-1 0 0,15-3 0 0 0,21 0-8 0 0,-31 2 0 0 0,-10 0 0 0 0,1 1 0 0 0,-1 0 0 0 0,1 0 0 0 0,-1 0 0 0 0,1 0 0 0 0,4 1 0 0 0,27-1 0 0 0,-31 0 2 0 0,0 1-1 0 0,0 0 0 0 0,1-1 1 0 0,-1 0-1 0 0,0 0 1 0 0,0 0-1 0 0,1-1 1 0 0,-1 1-1 0 0,0-1 1 0 0,4-2-1 0 0,-5 3 0 0 0,-1-1-1 0 0,1 1 0 0 0,-1 0 1 0 0,1 0-1 0 0,0 0 1 0 0,-1 0-1 0 0,1 0 0 0 0,-1 0 1 0 0,4 1-1 0 0,-3 0-2 0 0,-1 0 0 0 0,1-1 0 0 0,0 0 0 0 0,-1 0 0 0 0,1 0 0 0 0,0 0 0 0 0,0 0 0 0 0,-1 0 0 0 0,4-1 0 0 0,-6 0 2 0 0,2 1 0 0 0,-1-1 0 0 0,0 1 0 0 0,1-1 0 0 0,-1 1 0 0 0,0 0 0 0 0,1-1 0 0 0,-1 1 0 0 0,1 0 0 0 0,-1 0 0 0 0,1 0 0 0 0,-1 0 0 0 0,1 0 0 0 0,1 1 0 0 0,11-2 0 0 0,-13 0 0 0 0,0 1 0 0 0,0 0 0 0 0,0-1 0 0 0,1 1 0 0 0,-1 0 0 0 0,0 0 0 0 0,0 0 0 0 0,0 0 0 0 0,0 0 0 0 0,0 0 0 0 0,0 0 0 0 0,0 0 0 0 0,2 1 0 0 0,0 0 9 0 0,0-1 1 0 0,-1 1-1 0 0,1-1 0 0 0,0 0 1 0 0,0 0-1 0 0,0 0 0 0 0,0 0 0 0 0,0-1 1 0 0,6 0-1 0 0,-6 0 0 0 0,0 0 1 0 0,0 1-1 0 0,0 0 1 0 0,0 0-1 0 0,0 0 0 0 0,1 0 1 0 0,3 0-1 0 0,26 0-9 0 0,-33 0 0 0 0,1 0 0 0 0,0 0 0 0 0,0 0 0 0 0,-1 0 0 0 0,1 0 0 0 0,0 0 0 0 0,-1 0 0 0 0,1 0 0 0 0,0 0 0 0 0,0 0 0 0 0,-1-1 0 0 0,1 1 0 0 0,0 0 0 0 0,-1 0 0 0 0,1-1 0 0 0,-1 1 0 0 0,2-1 0 0 0,-2 1 0 0 0,1-1 0 0 0,-1 1 0 0 0,1-1 0 0 0,-1 1 0 0 0,1 0 0 0 0,0 0 0 0 0,-1-1 0 0 0,1 1 0 0 0,-1 0 0 0 0,1 0 0 0 0,0 0 0 0 0,-1 0 0 0 0,1 0 0 0 0,0 0 0 0 0,-1 0 0 0 0,1 0 0 0 0,0 0 0 0 0,-1 0 0 0 0,1 0 0 0 0,0 0 0 0 0,-1 0 0 0 0,1 0 0 0 0,-1 0 0 0 0,2 1 0 0 0,2 1-9 0 0,0-1-1 0 0,0 0 1 0 0,1 0-1 0 0,-1-1 1 0 0,0 1-1 0 0,1-1 1 0 0,-1 0-1 0 0,0 0 1 0 0,1 0-1 0 0,6-2 1 0 0,-6 2-3 0 0,1-1 0 0 0,0 1 0 0 0,-1 0 0 0 0,1 0 0 0 0,8 2 0 0 0,2-3 43 0 0,-15 0-28 0 0,0 1 0 0 0,1 0 1 0 0,-1-1-1 0 0,1 1 0 0 0,-1 0 1 0 0,1 0-1 0 0,-1 0 0 0 0,1 0 1 0 0,2 1-1 0 0,0-1-3 0 0,-1 1 0 0 0,1-1 0 0 0,0 1 0 0 0,0-1 0 0 0,0 0 0 0 0,6-1 0 0 0,15 0 0 0 0,-11 0-27 0 0,2 1-10 0 0,-10 0 37 0 0,0 0 0 0 0,-1 0 0 0 0,1 0 0 0 0,7-2 0 0 0,0 1 0 0 0,13-4 64 0 0,-5 3-36 0 0,-18 1-16 0 0,0 0-1 0 0,0 1 0 0 0,0 0 0 0 0,0-1 0 0 0,0 1 0 0 0,0 0 0 0 0,4 1 0 0 0,-2 0-10 0 0,1-1 0 0 0,-1 0 0 0 0,1 0 0 0 0,-1 0 0 0 0,1-1 0 0 0,6-1 1 0 0,11-2-7 0 0,1-2 5 0 0,-12 3 0 0 0,-12 2 0 0 0,1 1 0 0 0,0-1 0 0 0,0 1 0 0 0,0-1 0 0 0,0 1 0 0 0,0 0 0 0 0,0 0 0 0 0,0-1 0 0 0,0 1 0 0 0,0 0 0 0 0,0 0 0 0 0,0 0 0 0 0,1 0 0 0 0,25-2 0 0 0,-21 2 0 0 0,0 1 0 0 0,0-2 0 0 0,0 1 0 0 0,0-1 0 0 0,0 1 0 0 0,0-2 0 0 0,0 1 0 0 0,0-1 0 0 0,9-3 0 0 0,12 2 0 0 0,-9 1 0 0 0,-16 3 0 0 0,-1-1 0 0 0,0 0 0 0 0,1 0 0 0 0,-1 0 0 0 0,1 0 0 0 0,-1 0 0 0 0,1-1 0 0 0,-1 1 0 0 0,1 0 0 0 0,-1-1 0 0 0,1 1 0 0 0,-1-1 0 0 0,0 1 0 0 0,2-2 0 0 0,-1 2 0 0 0,-1-1 0 0 0,0 1 0 0 0,1-1 0 0 0,-1 1 0 0 0,1-1 0 0 0,-1 1 0 0 0,1 0 0 0 0,-1 0 0 0 0,0 0 0 0 0,1 0 0 0 0,1 0 0 0 0,-1 0 0 0 0,0 0 0 0 0,0 0 0 0 0,-1 0 0 0 0,1 0 0 0 0,0 0 0 0 0,0 0 0 0 0,-1-1 0 0 0,4 0 0 0 0,-3 0 0 0 0,1 1 0 0 0,-1-1 0 0 0,1 1 0 0 0,-1-1 0 0 0,1 1 0 0 0,-1 0 0 0 0,5 1 0 0 0,7-2 0 0 0,-11 1 0 0 0,-2 0 0 0 0,0 0 0 0 0,1 0 0 0 0,-1 0 0 0 0,0-1 0 0 0,0 1 0 0 0,1 0 0 0 0,-1-1 0 0 0,0 1 0 0 0,0-1 0 0 0,1 1 0 0 0,-1-1 0 0 0,0 0 0 0 0,0 0 0 0 0,1 0 0 0 0,38-2 0 0 0,10-4-48 0 0,-4 0 144 0 0,-16 1-649 0 0,-6 3 25 0 0,2-3-896 0 0,-16 4-210 0 0,1 0-1 0 0,0-1 1 0 0,12-5 0 0 0,2-3-1622 0 0,19-5-1686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40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16 5151 0 0,'0'0'396'0'0,"0"2"-188"0"0,-6 11 2461 0 0,1-22-1831 0 0,2 3-208 0 0,3 5-525 0 0,-1 0 1 0 0,1 1 0 0 0,0-1 0 0 0,0 0-1 0 0,0 1 1 0 0,-1-1 0 0 0,1 0-1 0 0,0 1 1 0 0,-1-1 0 0 0,1 1-1 0 0,0-1 1 0 0,-1 0 0 0 0,1 1 0 0 0,-1-1-1 0 0,1 1 1 0 0,-1-1 0 0 0,1 1-1 0 0,-1-1 1 0 0,1 1 0 0 0,-1-1-1 0 0,0 1 1 0 0,1 0 0 0 0,-1-1 0 0 0,0 1-1 0 0,1 0 1 0 0,-1 0 0 0 0,0 0-1 0 0,1-1 1 0 0,-1 1 0 0 0,0 0-1 0 0,0 0 1 0 0,1 0 0 0 0,-1 0 0 0 0,-2 0 711 0 0,0 3-515 0 0,0-1-1 0 0,1 0 0 0 0,-2 0 1 0 0,1 0-1 0 0,-4 1 0 0 0,5-2-69 0 0,-5 4 144 0 0,-11 2 365 0 0,13-5-690 0 0,3-2 237 0 0,-14 1 140 0 0,-24 3 432 0 0,25 3-416 0 0,7-3-208 0 0,-8 3 35 0 0,11-5-179 0 0,0 0-1 0 0,0-1 1 0 0,0 1 0 0 0,0-1-1 0 0,0 0 1 0 0,-7 1-1 0 0,11-2 101 0 0,-10 3 27 0 0,2-1 44 0 0,4 1-175 0 0,-1-1 1 0 0,0 1 0 0 0,1 0-1 0 0,0 0 1 0 0,-7 6 0 0 0,10-7-63 0 0,1-1 0 0 0,-1 1 0 0 0,1-1 0 0 0,-1 1 0 0 0,1 0 0 0 0,0 0 0 0 0,0-1 0 0 0,-2 5 0 0 0,3-5 54 0 0,-2 0-13 0 0,-14 10 10 0 0,12-9-37 0 0,2-1-5 0 0,-1 0 0 0 0,1 1 0 0 0,0-1 0 0 0,0 0 1 0 0,0 1-1 0 0,0 0 0 0 0,0-1 0 0 0,0 1 0 0 0,1 0 1 0 0,-3 3-1 0 0,3-4 343 0 0,1 12-38 0 0,-1-11-362 0 0,0-1 0 0 0,0 1 0 0 0,0-1 0 0 0,0 1-1 0 0,0-1 1 0 0,0 0 0 0 0,0 1 0 0 0,-2 1-1 0 0,3-3 22 0 0,0 0 0 0 0,0 0 0 0 0,0 0 0 0 0,0 0-1 0 0,0 0 1 0 0,0 0 0 0 0,-1 0 0 0 0,1 0-1 0 0,0 0 1 0 0,0 0 0 0 0,0 0 0 0 0,0 0-1 0 0,0 0 1 0 0,0 0 0 0 0,0 0 0 0 0,0 0 0 0 0,0 0-1 0 0,0 0 1 0 0,0 0 0 0 0,0 0 0 0 0,0 0-1 0 0,0 0 1 0 0,0 0 0 0 0,0 0 0 0 0,0 0-1 0 0,0 0 1 0 0,0 0 0 0 0,0 0 0 0 0,0 0 0 0 0,0 1-1 0 0,0-1 1 0 0,0 0 0 0 0,0 0 0 0 0,0 0-1 0 0,0 0 1 0 0,0 0 0 0 0,0 0 0 0 0,0 0-1 0 0,0 0 1 0 0,0 0 0 0 0,0 0 0 0 0,0 0-1 0 0,0 0 1 0 0,0 0 0 0 0,0 0 0 0 0,0 0 0 0 0,0 0-1 0 0,0 0 1 0 0,0 0 0 0 0,0 1 0 0 0,0-1-1 0 0,0 0 1 0 0,0 0 0 0 0,0 0 0 0 0,0 0-1 0 0,0 0 1 0 0,0 0 0 0 0,0 0 0 0 0,0 0 0 0 0,0 0-1 0 0,0 0 1 0 0,0 0 0 0 0,0 0 0 0 0,0 0-1 0 0,1 0 1 0 0,4 4-27 0 0,33 36 117 0 0,-36-39 18 0 0,17 11 241 0 0,7 4-643 0 0,-25-15 359 0 0,0 1 3 0 0,3 4-14 0 0,-3-4-48 0 0,0-1 0 0 0,0 0 0 0 0,-1 0-1 0 0,1 1 1 0 0,0-1 0 0 0,0 0 0 0 0,0 0-1 0 0,0 0 1 0 0,1 0 0 0 0,-1 0 0 0 0,0 0-1 0 0,0 0 1 0 0,1-1 0 0 0,-1 1 0 0 0,0 0-1 0 0,3 0 1 0 0,4 2 0 0 0,19 10 59 0 0,-16-7-42 0 0,11 8 9 0 0,-21-12-19 0 0,1-1-1 0 0,0 0 1 0 0,0 0 0 0 0,-1 0-1 0 0,1-1 1 0 0,0 1 0 0 0,3 1-1 0 0,11 4 88 0 0,-8-3-78 0 0,0 0-1 0 0,0 0 1 0 0,0-1-1 0 0,0 0 1 0 0,0-1 0 0 0,15 1-1 0 0,-9 0 54 0 0,-8-1-41 0 0,-1 0 0 0 0,1 0 0 0 0,0-1 0 0 0,0 0 0 0 0,7-1 0 0 0,-3 1-62 0 0,-6 0 18 0 0,0 1 0 0 0,0-1 0 0 0,0 0 0 0 0,0-1-1 0 0,6 0 1 0 0,-6-1 9 0 0,-3 2 3 0 0,0-1 0 0 0,0 1 0 0 0,1-1 0 0 0,-1 1-1 0 0,0 0 1 0 0,1-1 0 0 0,-1 1 0 0 0,0 0 0 0 0,1 0 0 0 0,-1 0-1 0 0,1 0 1 0 0,-1 0 0 0 0,0 1 0 0 0,2-1 0 0 0,12 3 92 0 0,-11-2-76 0 0,1 1 0 0 0,-1-1 1 0 0,0 0-1 0 0,0-1 0 0 0,1 1 0 0 0,4-1 0 0 0,23 6 9 0 0,-23-3-16 0 0,1-1-1 0 0,0-1 1 0 0,14 2-1 0 0,4-2-9 0 0,0-4 0 0 0,-18 1 0 0 0,1 1 0 0 0,-1 0 0 0 0,14 0 0 0 0,8 1 0 0 0,42-8-96 0 0,-66 8 101 0 0,-1 0 1 0 0,1 0-1 0 0,0 0 0 0 0,-1 1 0 0 0,1 1 1 0 0,9 1-1 0 0,-12-1 3 0 0,0-1 1 0 0,0 0-1 0 0,0 0 0 0 0,8-1 1 0 0,39 6 64 0 0,-19-6-73 0 0,-20 1 0 0 0,-11-3 0 0 0,1 0 0 0 0,12 1 0 0 0,13 4 0 0 0,-13-4 15 0 0,18 2 34 0 0,-10 3-49 0 0,-2 0 0 0 0,-1 1 0 0 0,0-2 0 0 0,22 2 0 0 0,-21-2 0 0 0,12-3 168 0 0,-11-2-152 0 0,-4 0-58 0 0,1 1 0 0 0,24 2-1 0 0,-32 0-21 0 0,38-1 303 0 0,-28-1-239 0 0,4-1 13 0 0,9-3 131 0 0,-24 4-92 0 0,-4 0-36 0 0,0 1 0 0 0,-1-1-1 0 0,1 0 1 0 0,5-3 0 0 0,-8 2-16 0 0,-2 2 0 0 0,0-1 0 0 0,0 1 0 0 0,0 0 0 0 0,0 0 0 0 0,0-1 0 0 0,0 1 0 0 0,0 0 0 0 0,0 0 0 0 0,-1 0 0 0 0,1 0 0 0 0,0 0 0 0 0,0 0 0 0 0,0 0 0 0 0,0 0 0 0 0,0 0 0 0 0,0 0 0 0 0,1 1 0 0 0,48 2-99 0 0,-47-3 95 0 0,0 0 0 0 0,1 1 0 0 0,-1-1 0 0 0,0 1 0 0 0,0 0 0 0 0,0 0 0 0 0,0 0 0 0 0,0 0 0 0 0,5 3 0 0 0,25 10-9 0 0,-27-13 13 0 0,-1 0 0 0 0,1 0 0 0 0,-1 0 0 0 0,1-1 0 0 0,6 0 0 0 0,12 1 0 0 0,-24-1 0 0 0,1 0 0 0 0,0 0 0 0 0,0 0 0 0 0,0 0 0 0 0,0 0 0 0 0,-1 0 0 0 0,1 0 0 0 0,0 0 0 0 0,0 0 0 0 0,0-1 0 0 0,-1 1 0 0 0,1 0 0 0 0,0 0 0 0 0,0-1 0 0 0,0 1 0 0 0,-1 0 0 0 0,1-1 0 0 0,0 0 0 0 0,18-8 0 0 0,14 1 0 0 0,3 6 0 0 0,-18 1 0 0 0,-11 0 0 0 0,15 0 0 0 0,-8 1-9 0 0,-9 0-1 0 0,-1 1 0 0 0,0-2 0 0 0,1 1 0 0 0,-1 0-1 0 0,1-1 1 0 0,5-1 0 0 0,1-2-81 0 0,1-1 1 0 0,-1 0-1 0 0,0-1 0 0 0,17-11 1 0 0,-27 16-9 0 0,1-1-312 0 0,5 0 59 0 0,0-1 0 0 0,0 1 0 0 0,0 0 0 0 0,1 0 0 0 0,-1 1 0 0 0,0 0-1 0 0,1 0 1 0 0,12 0 0 0 0,-5 3-2036 0 0,35 6-15588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42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24 550 6215 0 0,'6'3'973'0'0,"-10"1"350"0"0,-3 2-537 0 0,-11 6 4848 0 0,18-12-5598 0 0,0-1 172 0 0,1-2-99 0 0,1 1 0 0 0,-1-1 0 0 0,0 0 1 0 0,1 1-1 0 0,-1-1 0 0 0,1 1 0 0 0,0 0 0 0 0,0 0 0 0 0,0-1 0 0 0,4-1 0 0 0,-1-2-46 0 0,-3 4-18 0 0,0 0 1 0 0,0 0-1 0 0,0-1 1 0 0,-1 1-1 0 0,1-1 0 0 0,-1 1 1 0 0,1-1-1 0 0,-1 1 1 0 0,0-1-1 0 0,0 0 1 0 0,0 0-1 0 0,0 0 0 0 0,-1 1 1 0 0,2-7-1 0 0,-2 7-10 0 0,0 0-1 0 0,0 1 0 0 0,1-1 0 0 0,-1 0 1 0 0,1 0-1 0 0,0 0 0 0 0,-1 0 0 0 0,1 1 1 0 0,0-1-1 0 0,0 0 0 0 0,0 1 1 0 0,0-1-1 0 0,3-2 0 0 0,-2 2-19 0 0,-1 0-1 0 0,1-1 1 0 0,-1 1 0 0 0,1 0 0 0 0,-1-1-1 0 0,0 1 1 0 0,2-6 0 0 0,-3 5-3 0 0,2 0-14 0 0,9-8 140 0 0,-5 6-33 0 0,0 1 1 0 0,0-1-1 0 0,11-5 1 0 0,-10 6-40 0 0,0-1 0 0 0,0 1 0 0 0,10-11 0 0 0,23-13 110 0 0,-14 1 114 0 0,-22 22-261 0 0,1 0 0 0 0,0 0 0 0 0,0 0 0 0 0,8-5 0 0 0,33-16 283 0 0,-44 25-243 0 0,3-2 15 0 0,3 0 11 0 0,-7 3 78 0 0,1 0-106 0 0,30-7 113 0 0,-31 7-92 0 0,20-1 137 0 0,-2-4-161 0 0,-12 5-64 0 0,-5-1 0 0 0,0 1 0 0 0,0 0 0 0 0,0-1 0 0 0,1 1 0 0 0,-1-1 0 0 0,0 1 0 0 0,0-1 0 0 0,3-2 0 0 0,-1 3 0 0 0,14-8 0 0 0,-10 4 0 0 0,-4 2 0 0 0,0 0 0 0 0,0 1 0 0 0,0-1 0 0 0,0 1 0 0 0,0 0 0 0 0,4 0 0 0 0,1-1 16 0 0,-8 1 59 0 0,20-4 56 0 0,-18 4-118 0 0,2-1 43 0 0,-2 2-26 0 0,17-3 12 0 0,-7 2-5 0 0,-10 1-36 0 0,0 0-1 0 0,1-1 1 0 0,-1 1 0 0 0,1-1-1 0 0,-1 0 1 0 0,0 0-1 0 0,1 0 1 0 0,4-2 0 0 0,-5 1-44 0 0,10-5 55 0 0,-11 6-2 0 0,18-6 21 0 0,3-1-31 0 0,-10 2-1 0 0,-6 2 25 0 0,0 1 1 0 0,0 1 0 0 0,0-1-1 0 0,0 1 1 0 0,10-1 0 0 0,8-2 146 0 0,-3 5-77 0 0,-19 0-85 0 0,-1 1 0 0 0,1-1 0 0 0,-1 0 0 0 0,1 0 0 0 0,0 0 0 0 0,-1-1 0 0 0,1 1 0 0 0,-1-1 0 0 0,5-1 0 0 0,22-12 1 0 0,-15 10 1 0 0,-12 4 106 0 0,0 0-63 0 0,24 0 10 0 0,-24 0-53 0 0,10-1-12 0 0,38-11 1 0 0,-41 11 0 0 0,-3 0 0 0 0,5-5 0 0 0,3 0-76 0 0,18 4-5 0 0,-29 1 124 0 0,6-3-33 0 0,18-5-10 0 0,-25 7 0 0 0,21-3-10 0 0,32-2 31 0 0,-51 6-10 0 0,11-5 26 0 0,-11 4-32 0 0,6-2-5 0 0,6-1 5 0 0,-16 5-18 0 0,42-4 111 0 0,-37 4-20 0 0,11-1-58 0 0,1-1-24 0 0,-1 1 4 0 0,-7 0 0 0 0,8-5 0 0 0,-5 3 0 0 0,8 2 0 0 0,-19 2 0 0 0,1-1 0 0 0,-1 1 0 0 0,1-1 0 0 0,-1 1 0 0 0,1-1 0 0 0,-1 0 0 0 0,0 1 0 0 0,1-1 0 0 0,-1 0 0 0 0,1 0 0 0 0,-1 0 0 0 0,3 0 0 0 0,0 0 0 0 0,15-2 0 0 0,-7 1 0 0 0,33 3 0 0 0,-42-2 0 0 0,15-5 0 0 0,-16 3 0 0 0,0 0 0 0 0,12-3 0 0 0,3 2 0 0 0,-14 3 0 0 0,10 0 0 0 0,-10 1 0 0 0,-3-1 0 0 0,1 1 0 0 0,0-1 0 0 0,-1 1 0 0 0,1-1 0 0 0,0 0 0 0 0,0 1 0 0 0,-1-1 0 0 0,1 0 0 0 0,0 1 0 0 0,0-1 0 0 0,0 0 0 0 0,-1 0 0 0 0,1 0 0 0 0,0 0 0 0 0,0 0 0 0 0,0 0 0 0 0,1 0 0 0 0,-1 0 0 0 0,3 1 0 0 0,0 0 0 0 0,-1-1 0 0 0,1 1 0 0 0,0-1 0 0 0,0 0 0 0 0,7-1 0 0 0,-5-1 0 0 0,-2-1 0 0 0,19-1 0 0 0,10-3 0 0 0,-24 6 0 0 0,-7 2 0 0 0,-2 0 0 0 0,0-1 0 0 0,1 1 0 0 0,-1-1 0 0 0,1 0 0 0 0,-1 1 0 0 0,0-1 0 0 0,1 0 0 0 0,-1 0 0 0 0,1 1 0 0 0,-1-1 0 0 0,1 0 0 0 0,-1 0 0 0 0,1 0 0 0 0,-1 0 0 0 0,1 0 0 0 0,-1 1 0 0 0,1-1 0 0 0,-1 0 0 0 0,1 0 0 0 0,-1 0 0 0 0,1 0 0 0 0,-1-1 0 0 0,1 1 0 0 0,-1 0 0 0 0,1 0 0 0 0,0 0 0 0 0,22-1 0 0 0,5 2 0 0 0,-6 2 0 0 0,-13-2 0 0 0,-2-1 0 0 0,-1 1 0 0 0,1-2 0 0 0,-1 1 0 0 0,1-1 0 0 0,7-1 0 0 0,-11 1 0 0 0,11-2 0 0 0,-14 3 0 0 0,1 0 0 0 0,-1-1 0 0 0,0 1 0 0 0,0 0 0 0 0,1 0 0 0 0,-1 0 0 0 0,0 0 0 0 0,0 0 0 0 0,1 0 0 0 0,-1 0 0 0 0,0 0 0 0 0,0 0 0 0 0,1 0 0 0 0,-1 0 0 0 0,0 0 0 0 0,0 0 0 0 0,1 0 0 0 0,-1 0 0 0 0,0 1 0 0 0,1-1 0 0 0,-1 0 0 0 0,0 0 0 0 0,0 0 0 0 0,0 0 0 0 0,1 0 0 0 0,-1 1 0 0 0,10 4 0 0 0,-1-4 0 0 0,1 0 0 0 0,0 2 0 0 0,-6-2 0 0 0,0 0 0 0 0,0-1 0 0 0,0 1 0 0 0,0-1 0 0 0,0 0 0 0 0,0 0 0 0 0,0 0 0 0 0,5-2 0 0 0,-8 2 0 0 0,11 0 0 0 0,2 1 0 0 0,-13-1 0 0 0,31 5 0 0 0,-11 1 0 0 0,-17-6 0 0 0,-2 0 0 0 0,0 0 0 0 0,0 0 0 0 0,0 0 0 0 0,0 0 0 0 0,-1 0 0 0 0,1 0 0 0 0,0 1 0 0 0,0-1 0 0 0,0 1 0 0 0,0-1 0 0 0,1 2 0 0 0,34 10 0 0 0,-26-9 0 0 0,-4-3 0 0 0,9-4 0 0 0,-16 4 0 0 0,4 0 0 0 0,-1-1 0 0 0,1 1 0 0 0,-1 0 0 0 0,0 0 0 0 0,1 0 0 0 0,-1 0 0 0 0,1 1 0 0 0,3 0 0 0 0,2 1 0 0 0,-5-2 0 0 0,12 5 0 0 0,-15-4 0 0 0,12 1-36 0 0,4 0 12 0 0,-4 0-87 0 0,0 0-1 0 0,14 5 1 0 0,10 2-166 0 0,-7-7-170 0 0,-24-2 334 0 0,0 1 1 0 0,-1-1 0 0 0,1 1 0 0 0,7 1-1 0 0,3 2-481 0 0,-14-3 354 0 0,0-1-1 0 0,0 0 1 0 0,1 1 0 0 0,-1-1-1 0 0,0 1 1 0 0,0 0-1 0 0,0 0 1 0 0,0 0 0 0 0,0 0-1 0 0,0 0 1 0 0,-1 0 0 0 0,1 0-1 0 0,0 1 1 0 0,0-1 0 0 0,-1 1-1 0 0,1-1 1 0 0,-1 1 0 0 0,1 0-1 0 0,1 2 1 0 0,12 12-2980 0 0,-3-6-1818 0 0,8 4-927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5:4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 5471 0 0,'-1'0'416'0'0,"38"-14"4663"0"0,-22 12-4265 0 0,0-1 0 0 0,22 0 0 0 0,17-2-327 0 0,-39 3-419 0 0,-1 0-68 0 0,0-1 0 0 0,0 0-1 0 0,0-1 1 0 0,0 0 0 0 0,15-8 0 0 0,32-15-579 0 0,-57 26 395 0 0,0 0-1 0 0,-1 0 0 0 0,1 0 1 0 0,0 1-1 0 0,0-1 1 0 0,6 1-1 0 0,-6 0-186 0 0,-1 0 1 0 0,1 0-1 0 0,-1-1 0 0 0,1 1 0 0 0,-1-1 1 0 0,1 1-1 0 0,-1-1 0 0 0,0-1 0 0 0,1 1 0 0 0,3-2 1 0 0,52-38-6558 0 0,-42 31 6314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7399 0 0,'0'0'568'0'0,"16"-2"859"0"0,44-5 2635 0 0,5 0-3661 0 0,-51 6-592 0 0,-11 0-151 0 0,-1 1 1 0 0,0-1-1 0 0,1 1 0 0 0,-1 0 0 0 0,1 0 1 0 0,4 1-1 0 0,-20 8-10453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16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6391 0 0,'0'0'492'0'0,"10"-11"1640"0"0,-7 9-1891 0 0,1 0-1 0 0,-1 0 1 0 0,0 0-1 0 0,1 0 0 0 0,-1 1 1 0 0,1-1-1 0 0,-1 1 1 0 0,1 0-1 0 0,0 0 0 0 0,0 0 1 0 0,-1 0-1 0 0,1 1 1 0 0,0 0-1 0 0,0 0 0 0 0,0 0 1 0 0,0 0-1 0 0,0 0 1 0 0,-1 1-1 0 0,1 0 0 0 0,0-1 1 0 0,6 4-1 0 0,5 2-1127 0 0,-1 0 0 0 0,0 2-1 0 0,-1 0 1 0 0,16 11 0 0 0,17 10-7659 0 0,-34-24 7815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17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7631 0 0,'5'0'227'0'0,"1"0"-1"0"0,-1 1 1 0 0,1 0-1 0 0,-1 0 1 0 0,1 0-1 0 0,-1 1 1 0 0,7 2-1 0 0,35 19 1050 0 0,-36-16-1195 0 0,-1 0-1 0 0,1 1 1 0 0,-1 0-1 0 0,-1 1 1 0 0,1 0-1 0 0,-2 0 1 0 0,1 1-1 0 0,8 12 1 0 0,-4-2-2711 0 0,-1 1 0 0 0,-1 0 1 0 0,12 34-1 0 0,-19-44 2152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24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7687 0 0,'2'10'771'0'0,"-1"-1"-1"0"0,0 0 0 0 0,0 0 0 0 0,-1 1 0 0 0,-2 16 0 0 0,0 8 88 0 0,11 147 2079 0 0,-8-160-2818 0 0,-1 1 1 0 0,-1-1-1 0 0,-5 31 0 0 0,-2 24 180 0 0,2-12 282 0 0,0 12-114 0 0,5-59-351 0 0,-4 22 1 0 0,0 8 412 0 0,-5 34 110 0 0,4-38-152 0 0,-8 82 79 0 0,-3 122 820 0 0,6-162-1114 0 0,5-33 7 0 0,4-36-151 0 0,0 1 1 0 0,0 22-1 0 0,0 23-61 0 0,-1-12 18 0 0,3 19 267 0 0,-4-38-363 0 0,1 4-2 0 0,4 51 37 0 0,0-66 41 0 0,-2 30-1 0 0,-1-7 31 0 0,7 21 73 0 0,-1-19-176 0 0,-2-17 89 0 0,1-1 0 0 0,1 0 0 0 0,10 36 0 0 0,-9-46 5 0 0,2 26 0 0 0,-3-21 32 0 0,7 25 0 0 0,2 7 46 0 0,6 18-164 0 0,-4-20 0 0 0,10 15 0 0 0,-22-59 0 0 0,0 0 0 0 0,0 0 0 0 0,1 0 0 0 0,6 9 0 0 0,-5-8 0 0 0,0-1 0 0 0,-1 1 0 0 0,4 9 0 0 0,-4-6 36 0 0,1 0 0 0 0,12 18 0 0 0,-3-3-12 0 0,-11-23-27 0 0,0 0 0 0 0,0 1 0 0 0,0-1 0 0 0,5 4 0 0 0,6 9 6 0 0,34 42-3 0 0,-30-39 0 0 0,10 16 0 0 0,-24-30 0 0 0,0 0 0 0 0,1 0 0 0 0,-1-1 0 0 0,1 0 0 0 0,0 0 0 0 0,1 0 0 0 0,7 5 0 0 0,12 11 0 0 0,-3-2 0 0 0,-1-3 26 0 0,-18-12-19 0 0,1-1 1 0 0,0 1 0 0 0,1-1-1 0 0,5 3 1 0 0,14 10-8 0 0,-3-1-36 0 0,-18-12 29 0 0,0 0-1 0 0,1-1 1 0 0,-1 0 0 0 0,1 1-1 0 0,4 1 1 0 0,-2-1 7 0 0,1 1 0 0 0,-1 0 0 0 0,9 6 0 0 0,-3-1 0 0 0,9 3 0 0 0,1 0 0 0 0,40 16 0 0 0,-15-2 0 0 0,9-5 11 0 0,-37-14 47 0 0,-16-6-58 0 0,0 0-1 0 0,0 0 0 0 0,0 0 0 0 0,0 0 1 0 0,0 1-1 0 0,4 2 0 0 0,-4-2 1 0 0,-1-1 0 0 0,1 1 0 0 0,0-1-1 0 0,0 0 1 0 0,5 2 0 0 0,12 6 12 0 0,3 0 41 0 0,-17-5-53 0 0,0-1 0 0 0,0 0 0 0 0,0 0 0 0 0,0-1 0 0 0,13 4 0 0 0,-9-2 13 0 0,2 1 38 0 0,9 3-36 0 0,-16-7 15 0 0,0 0 0 0 0,0 0 0 0 0,0 1 1 0 0,0-1-1 0 0,-1 1 0 0 0,7 4 0 0 0,11 3-23 0 0,-14-4-112 0 0,-8-5 98 0 0,1 1 1 0 0,0-1 0 0 0,-1 1 0 0 0,1-1-1 0 0,0 0 1 0 0,0 1 0 0 0,-1-1 0 0 0,1 1 0 0 0,0-1-1 0 0,0 0 1 0 0,0 0 0 0 0,1 1 0 0 0,0-1 22 0 0,0 0 0 0 0,0 1 0 0 0,0 0 0 0 0,0-1 0 0 0,0 1 1 0 0,0 0-1 0 0,0 0 0 0 0,2 1 0 0 0,-3 0-34 0 0,1-1 0 0 0,0 0 1 0 0,0-1-1 0 0,0 1 0 0 0,0 0 0 0 0,-1 0 1 0 0,1-1-1 0 0,4 1 0 0 0,20 7-35 0 0,13 0-726 0 0,-39-8 567 0 0,4-1 725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2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8495 0 0,'1'0'652'0'0,"8"1"541"0"0,0-1-1 0 0,0 2 1 0 0,0-1-1 0 0,10 4 1 0 0,-1-1-664 0 0,26 7-42 0 0,-26-6-116 0 0,0-1 0 0 0,33 4 0 0 0,-26-7-965 0 0,4 0-2430 0 0,0 1 0 0 0,37 9 0 0 0,-16-3-3774 0 0,-40-6 6454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25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7567 0 0,'0'0'583'0'0,"11"5"2556"0"0,-9-4-2615 0 0,0 0 0 0 0,0 0 0 0 0,0 0 1 0 0,0 0-1 0 0,0 0 0 0 0,1-1 1 0 0,2 1-1 0 0,29 1 829 0 0,-14-1-1086 0 0,82-1-91 0 0,-9 0-7712 0 0,-25-1 1576 0 0,-54 1 3603 0 0,1-1 1450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1 275 7919 0 0,'0'0'918'0'0,"18"7"-1185"0"0,-7-6 291 0 0,-1 1 2924 0 0,-3 1-2781 0 0,-1 0 1 0 0,1-1-1 0 0,-1 0 0 0 0,1-1 0 0 0,0 0 1 0 0,0 0-1 0 0,0 0 0 0 0,-1-1 1 0 0,13 0-1 0 0,-9-1 80 0 0,-1 1 1 0 0,0 1 0 0 0,1 0-1 0 0,9 2 1 0 0,6 0 37 0 0,1-2-168 0 0,-23-1-111 0 0,0 1-1 0 0,0-1 0 0 0,0 0 1 0 0,0 1-1 0 0,0-2 0 0 0,0 1 0 0 0,6-1 1 0 0,-6 0 35 0 0,1 1 0 0 0,0 0 0 0 0,-1 0-1 0 0,1 0 1 0 0,4 0 0 0 0,0 1 28 0 0,1 0-1 0 0,-1-1 1 0 0,12 0 0 0 0,17 0 251 0 0,-1 6-152 0 0,-24-4-170 0 0,1 0-1 0 0,0 0 0 0 0,15-1 0 0 0,-19-2 35 0 0,0 1 0 0 0,0 0 0 0 0,0 0 0 0 0,0 1 0 0 0,11 2 0 0 0,6 0-70 0 0,-9-2-4 0 0,-16-1 42 0 0,13 3 20 0 0,0-2 0 0 0,0 0 0 0 0,18-1 0 0 0,-9 0-20 0 0,-17 0 0 0 0,-1 0 0 0 0,1 0 0 0 0,9-2 0 0 0,16-1 0 0 0,-1 2 64 0 0,-25 1-65 0 0,1 0-1 0 0,0 0 0 0 0,0 1 1 0 0,0-1-1 0 0,0 1 1 0 0,-1 0-1 0 0,1 1 0 0 0,0-1 1 0 0,7 4-1 0 0,-10-3-4 0 0,0-1 1 0 0,0-1-1 0 0,0 1 0 0 0,0 0 0 0 0,0-1 0 0 0,1 1 1 0 0,-1-1-1 0 0,0 0 0 0 0,0 0 0 0 0,4-1 0 0 0,-5 1 6 0 0,-1 0-1 0 0,0 1 1 0 0,0-1-1 0 0,1 1 1 0 0,-1-1-1 0 0,0 1 0 0 0,0-1 1 0 0,0 1-1 0 0,1-1 1 0 0,-1 1-1 0 0,2 2 1 0 0,9 3-26 0 0,-3-4 40 0 0,0-1 0 0 0,0 0-1 0 0,0-1 1 0 0,0 0 0 0 0,0 0 0 0 0,18-3-1 0 0,-23 3-13 0 0,0 0 0 0 0,0 0 0 0 0,-1 0 0 0 0,1 1 0 0 0,0-1 0 0 0,7 3 0 0 0,5 1 0 0 0,6 6 11 0 0,-12-6 42 0 0,3 0-42 0 0,0-1 43 0 0,-11-3-53 0 0,0 1 0 0 0,-1-1 0 0 0,1 1 0 0 0,-1-1 1 0 0,1 0-1 0 0,0 0 0 0 0,-1 0 0 0 0,4 0 0 0 0,29 4 52 0 0,-21-4-53 0 0,12-2 0 0 0,13-3 0 0 0,-34 4 0 0 0,0 1 0 0 0,0-1 0 0 0,0 1 0 0 0,0 0 0 0 0,0 1 0 0 0,0-1 0 0 0,0 1 0 0 0,6 1 0 0 0,12 1 0 0 0,2-1 0 0 0,-17-1 0 0 0,0 0 0 0 0,1-1 0 0 0,11 0 0 0 0,-2 1 0 0 0,-14-1 1 0 0,0 1 1 0 0,-1-1-1 0 0,1 0 1 0 0,-1 0 0 0 0,1 0-1 0 0,3-1 1 0 0,20 0 53 0 0,-8 1-57 0 0,-17 0 2 0 0,18-1 0 0 0,27-5 0 0 0,-39 5 70 0 0,0 0-1 0 0,0 1 1 0 0,0 0 0 0 0,10 2-1 0 0,9-1-22 0 0,-12 1 5 0 0,6-2-51 0 0,18-2-1 0 0,24 0 216 0 0,-49 1-184 0 0,-1 0 0 0 0,1 1 0 0 0,0 0 0 0 0,25 5 0 0 0,-34-5-32 0 0,1 1 0 0 0,-1-1 0 0 0,0 0 0 0 0,1 0 0 0 0,-1 0 0 0 0,0-1 0 0 0,1 0 0 0 0,-1 1 0 0 0,7-4 0 0 0,-8 4 1 0 0,1-1-1 0 0,-1 1 1 0 0,0-1-1 0 0,1 1 1 0 0,-1 0 0 0 0,0 1-1 0 0,1-1 1 0 0,5 2-1 0 0,-6-2-8 0 0,1 1 0 0 0,0-1-1 0 0,0 1 1 0 0,0-1 0 0 0,0 0-1 0 0,7-2 1 0 0,-7 2 9 0 0,0 0 1 0 0,0 0-1 0 0,0 0 0 0 0,0 1 1 0 0,0-1-1 0 0,0 1 0 0 0,8 3 1 0 0,11 1 59 0 0,29 1 30 0 0,50 4-99 0 0,-72-9-48 0 0,37 0 48 0 0,-52-2-36 0 0,-2 0 41 0 0,0 1-1 0 0,22 2 1 0 0,-8-3 55 0 0,-5 0-40 0 0,72 5-76 0 0,-79-4 64 0 0,-9 0 0 0 0,0 0 0 0 0,1 1 0 0 0,-1 0 0 0 0,6 1 0 0 0,-8-1 0 0 0,-1-1 0 0 0,1 1 0 0 0,0-1 0 0 0,0 0 0 0 0,4-1 0 0 0,13 1 0 0 0,25 2 0 0 0,-43-2 0 0 0,1 0 0 0 0,-1 0 0 0 0,0 0 0 0 0,1 0-1 0 0,5-2 1 0 0,12-1 12 0 0,29-3 41 0 0,-5 4-53 0 0,0 3 0 0 0,-2-4 0 0 0,-27 2 0 0 0,-13 1 0 0 0,1-1 0 0 0,-1 1 0 0 0,0 0 0 0 0,0 0 0 0 0,5 2 0 0 0,13-3 0 0 0,-1 1 0 0 0,21 0 0 0 0,-1 0 0 0 0,4-2 0 0 0,-3-3 0 0 0,-4 1 0 0 0,-1-1 0 0 0,5-3 0 0 0,-30 8 12 0 0,-1-1-1 0 0,13-2 1 0 0,16-1 17 0 0,-32 4-23 0 0,1-1 0 0 0,-1 0 0 0 0,11-4 0 0 0,17-1 30 0 0,-28 5-7 0 0,0 0-1 0 0,0-1 0 0 0,8-2 1 0 0,-9 2-31 0 0,0 0 1 0 0,0 0 0 0 0,1 1 0 0 0,6 0 0 0 0,26-5 1 0 0,-22 2 0 0 0,-15 3 0 0 0,0 0 0 0 0,1 1 0 0 0,-1-1 0 0 0,0 1 0 0 0,1-1 0 0 0,-1 1 0 0 0,3 0 0 0 0,49-4-96 0 0,-46 4 93 0 0,0-1 0 0 0,0-1 0 0 0,15-4 0 0 0,14 0 95 0 0,-30 4-74 0 0,-1 0-1 0 0,0 0 0 0 0,13 0 0 0 0,-12 1-18 0 0,0 0 0 0 0,0 0 0 0 0,8-3-1 0 0,-9 2 9 0 0,1 0-1 0 0,0 1 0 0 0,0 0 1 0 0,7 0-1 0 0,21-5 26 0 0,5-1-32 0 0,40-18 118 0 0,-58 18-113 0 0,31-15 0 0 0,-20 7-5 0 0,-19 9 0 0 0,6-3 0 0 0,14-8 0 0 0,-20 10 0 0 0,-13 6 0 0 0,0 0 0 0 0,0 0 0 0 0,1 1 0 0 0,-1-1 0 0 0,0 0 0 0 0,1 1 0 0 0,-1-1 0 0 0,0 1 0 0 0,1-1 0 0 0,-1 1 0 0 0,2 0 0 0 0,19-8 0 0 0,-8 3 0 0 0,-9 3 0 0 0,5-1 0 0 0,1 1 0 0 0,16-3 0 0 0,6-4 0 0 0,-19 3 3 0 0,-13 5-11 0 0,0 1 0 0 0,0-1 0 0 0,0 0 0 0 0,1 1 0 0 0,-1-1 0 0 0,0 1 0 0 0,1-1 0 0 0,-1 1 0 0 0,3-1 0 0 0,31-9-293 0 0,2-1 607 0 0,-24 6-318 0 0,-12 5 7 0 0,0-1 0 0 0,0 0 0 0 0,0 1 0 0 0,0-1 1 0 0,0 1-1 0 0,0 0 0 0 0,0-1 0 0 0,0 1 0 0 0,1 0 1 0 0,-1 0-1 0 0,0 0 0 0 0,0 0 0 0 0,2 0 0 0 0,21-5 5 0 0,-22 5-26 0 0,0-1-1 0 0,0 1 1 0 0,0 0-1 0 0,0-1 0 0 0,0 1 1 0 0,0-1-1 0 0,0 0 1 0 0,0 1-1 0 0,0-1 1 0 0,-1 0-1 0 0,1 0 1 0 0,3-3-1 0 0,9-4-308 0 0,-8 6 343 0 0,-1-1-1 0 0,1 0 0 0 0,6-6 1 0 0,0 0-1111 0 0,1 0-1084 0 0,22-20-10897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0 201 6159 0 0,'9'-1'193'0'0,"0"-1"0"0"0,0 0 0 0 0,-1-1 0 0 0,1 0 0 0 0,-1 0 0 0 0,0-1 0 0 0,16-9 0 0 0,-3 2-34 0 0,30-13-242 0 0,49-27 681 0 0,-53 20-2586 0 0,-33 21-654 0 0,15-16 1 0 0,-12 9 2006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3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10 6911 0 0,'0'0'715'0'0,"-2"-2"-86"0"0,0 2 46 0 0,-1 0 0 0 0,0 0-1 0 0,0 0 1 0 0,0 0 0 0 0,0-1-1 0 0,1 1 1 0 0,-5-2 0 0 0,4 1-543 0 0,0 0 0 0 0,0 1 0 0 0,0-1 1 0 0,0 0-1 0 0,0 1 0 0 0,0 0 0 0 0,0 0 1 0 0,0 0-1 0 0,0 0 0 0 0,0 0 1 0 0,0 0-1 0 0,0 1 0 0 0,0-1 0 0 0,0 1 1 0 0,0 0-1 0 0,0 0 0 0 0,0 0 0 0 0,1 1 1 0 0,-6 2-1 0 0,-6 6-68 0 0,12-9-60 0 0,0 0-1 0 0,0 0 1 0 0,1 1-1 0 0,-1-1 1 0 0,0 0-1 0 0,1 1 1 0 0,-1-1-1 0 0,1 1 0 0 0,0-1 1 0 0,-1 1-1 0 0,1 0 1 0 0,-1 2-1 0 0,-21 32-2 0 0,18-29-9 0 0,0 0 1 0 0,1 0-1 0 0,0 1 0 0 0,0-1 1 0 0,0 1-1 0 0,1 0 1 0 0,-2 9-1 0 0,3-10-142 0 0,1-1 0 0 0,1 1 1 0 0,-1 0-1 0 0,1-1 0 0 0,0 1 0 0 0,1 0 0 0 0,-1 0 0 0 0,1-1 0 0 0,4 13 0 0 0,5 5-3311 0 0,6-1-3584 0 0,-8-15 4300 0 0,4 0 1683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1 5327 0 0,'0'0'5348'0'0,"-17"11"-2148"0"0,17-10-3171 0 0,0-1-1 0 0,-1 1 0 0 0,1-1 1 0 0,0 0-1 0 0,0 1 1 0 0,-1-1-1 0 0,1 0 0 0 0,0 1 1 0 0,-1-1-1 0 0,1 0 1 0 0,0 0-1 0 0,-1 1 0 0 0,1-1 1 0 0,0 0-1 0 0,-1 0 1 0 0,1 0-1 0 0,-1 1 0 0 0,1-1 1 0 0,0 0-1 0 0,-1 0 1 0 0,1 0-1 0 0,-1 0 0 0 0,1 0 1 0 0,-1 0-1 0 0,1 0 1 0 0,0 0-1 0 0,-1 0 0 0 0,1 0 1 0 0,-1 0-1 0 0,-6 11 788 0 0,-8 7 76 0 0,14-16-863 0 0,0 0 0 0 0,-1 0 0 0 0,1-1 1 0 0,0 1-1 0 0,-1 0 0 0 0,1-1 1 0 0,-1 1-1 0 0,0-1 0 0 0,0 1 0 0 0,1-1 1 0 0,-5 2-1 0 0,5-2-6 0 0,-1 0 1 0 0,1 0-1 0 0,0 0 1 0 0,0 0-1 0 0,0 0 1 0 0,0 0-1 0 0,0 1 0 0 0,0-1 1 0 0,0 0-1 0 0,0 0 1 0 0,1 1-1 0 0,-1-1 1 0 0,0 1-1 0 0,0 2 0 0 0,-6 10-1 0 0,4-11 5 0 0,1 1 0 0 0,-1-1-1 0 0,1 1 1 0 0,0 0 0 0 0,-2 5 0 0 0,-3 8 164 0 0,-61 107 545 0 0,53-103-736 0 0,0 2 30 0 0,12-20 3 0 0,1 1-1 0 0,-1 0 0 0 0,1-1 1 0 0,-3 7-1 0 0,-2 1-89 0 0,6-10 45 0 0,0 0 1 0 0,0 1 0 0 0,1-1 0 0 0,-1 0 0 0 0,0 0 0 0 0,0 1-1 0 0,1-1 1 0 0,-1 1 0 0 0,0 1 0 0 0,-7 26-49 0 0,-2-2 345 0 0,1-1-285 0 0,0-2 64 0 0,0 0 0 0 0,6-14-64 0 0,3-10 0 0 0,-1 1 0 0 0,1 0 0 0 0,0 0 0 0 0,0-1 0 0 0,-1 1 0 0 0,1 0 0 0 0,0 0 0 0 0,0-1 0 0 0,0 1 0 0 0,0 0 0 0 0,0 0 0 0 0,0 0 0 0 0,0-1 0 0 0,0 1 0 0 0,0 0 0 0 0,1 1 0 0 0,-1 1 11 0 0,1 0 0 0 0,-1 1 0 0 0,1-1 0 0 0,-1 0-1 0 0,0 0 1 0 0,-1 4 0 0 0,2 18 100 0 0,1-16-33 0 0,-1 0 0 0 0,1 14 1 0 0,1 13 9 0 0,-3-32-61 0 0,1 0 0 0 0,-1-1 0 0 0,0 1 0 0 0,0 0 0 0 0,-1-1 0 0 0,0 5 0 0 0,-1 16 348 0 0,1-13-205 0 0,0-10-157 0 0,1 0-1 0 0,0 0 1 0 0,0 0 0 0 0,0 0-1 0 0,-1 0 1 0 0,1 0-1 0 0,0 0 1 0 0,0 0 0 0 0,0 0-1 0 0,0 0 1 0 0,1 0 0 0 0,-1 0-1 0 0,4 18-12 0 0,-1-11 66 0 0,1 1 0 0 0,-1-1 0 0 0,-1 1 0 0 0,3 12 1 0 0,6 23 206 0 0,-5-19 19 0 0,41 80 470 0 0,-43-97-763 0 0,-1 0 1 0 0,3 14 0 0 0,4 9 15 0 0,1-5 4 0 0,0 1 36 0 0,9 32-1 0 0,23 120 10 0 0,-6-51-64 0 0,-32-113 29 0 0,-1-7 21 0 0,-1 1 1 0 0,0 0-1 0 0,-1 0 0 0 0,0 0 1 0 0,2 17-1 0 0,-4-21-27 0 0,1 0 0 0 0,0 1 0 0 0,0-1 0 0 0,4 9 0 0 0,1 7-21 0 0,-2-7-2 0 0,-3-11 0 0 0,0 0 0 0 0,-1 0 0 0 0,1 0 0 0 0,0 0 0 0 0,-1 0 0 0 0,1 4 0 0 0,0-3 0 0 0,0 0 0 0 0,0 0 0 0 0,1 0 0 0 0,3 7 0 0 0,4 10 0 0 0,-4-5 129 0 0,-3-7-80 0 0,1 0 0 0 0,-1 0-1 0 0,1 13 1 0 0,10 61 12 0 0,-5-36-62 0 0,-6-33 1 0 0,0 1 0 0 0,-2 0 0 0 0,1-1 0 0 0,-2 1 0 0 0,0 0 0 0 0,0 0 0 0 0,-8 26 0 0 0,7-31-8 0 0,0 1 0 0 0,-2 18 0 0 0,3-18 115 0 0,0 0-1 0 0,-4 17 1 0 0,-10 29-323 0 0,12-45 252 0 0,-1-2 0 0 0,0 1 0 0 0,-10 18 0 0 0,8-6-36 0 0,4-19-10 0 0,1-1 0 0 0,0 1 0 0 0,0-1 0 0 0,0 1 0 0 0,0 0 0 0 0,0-1 0 0 0,1 7 0 0 0,-3 10 10 0 0,0-8 36 0 0,-1 0 0 0 0,-1 0-1 0 0,-12 22 1 0 0,11-21 4 0 0,-1 0 1 0 0,-7 25-1 0 0,10-25-40 0 0,-1 0 0 0 0,-1 0 0 0 0,-9 14 0 0 0,-9 23 0 0 0,4-6 21 0 0,-2-1 0 0 0,-36 55 0 0 0,46-80-20 0 0,2-1-548 0 0,-1-1 0 0 0,0 0 0 0 0,-2-1 0 0 0,0 0 0 0 0,-20 18 0 0 0,28-29-1735 0 0,-1-1 1 0 0,1 0 0 0 0,-1-1 0 0 0,0 1 0 0 0,0-1 0 0 0,-11 3 0 0 0,6-2 638 0 0,2 0 104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18 6911 0 0,'-14'-3'827'0'0,"4"-1"-160"0"0,0 1-1 0 0,0 1 1 0 0,-1 0-1 0 0,1 0 1 0 0,0 1-1 0 0,-1 1 1 0 0,1 0-1 0 0,-1 0 1 0 0,1 1-1 0 0,-15 2 1 0 0,-68 14 796 0 0,73-13-1346 0 0,-17 4-22 0 0,-44 14-1 0 0,-71 46-1424 0 0,137-59 395 0 0,-3 2-3785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04.70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147 166 5695 0 0,'0'0'2407'0'0,"13"-4"1314"0"0,-12 11-3515 0 0,-1-1 0 0 0,0 0-1 0 0,-1 1 1 0 0,1-1 0 0 0,-1 0 0 0 0,-2 7-1 0 0,-2 13 92 0 0,3-18 325 0 0,1-26-410 0 0,4-20-329 0 0,-1 28 76 0 0,-1-1 0 0 0,-1 0-1 0 0,0 0 1 0 0,-2-18 0 0 0,1 25 52 0 0,0 4 138 0 0,1 2-108 0 0,-1 0 0 0 0,1 0 0 0 0,-1 0 0 0 0,0 1 0 0 0,1-1 0 0 0,-1 0 0 0 0,0 0 0 0 0,-2 2 0 0 0,-2 7 62 0 0,-6 36 117 0 0,8-32-26 0 0,-10 29 0 0 0,11-39-144 0 0,1-1 0 0 0,0 1 0 0 0,0 0 0 0 0,0 0 0 0 0,1 9 0 0 0,0-9 5 0 0,-1 0 0 0 0,1 1 0 0 0,-3 9 0 0 0,10-77-15 0 0,-5 43-40 0 0,-1-6 0 0 0,-2 12 83 0 0,1 1 0 0 0,1-20 1 0 0,-1 32-88 0 0,0-1 0 0 0,0 1 0 0 0,0 0 0 0 0,0 0 0 0 0,0-1 0 0 0,0 1 0 0 0,0 0 0 0 0,0 0 0 0 0,0-1 0 0 0,0 1 0 0 0,0 0 1 0 0,0 0-1 0 0,0-1 0 0 0,0 1 0 0 0,0 0 0 0 0,0 0 0 0 0,0 0 0 0 0,0-1 0 0 0,-1 1 0 0 0,1 0 0 0 0,0 0 0 0 0,0-1 0 0 0,0 1 0 0 0,0 0 1 0 0,0 0-1 0 0,-1 0 0 0 0,1 0 0 0 0,0-1 0 0 0,0 1 0 0 0,0 0 0 0 0,-1 0 0 0 0,1 0 0 0 0,0 0 0 0 0,0 0 0 0 0,-1 0 0 0 0,1 0 1 0 0,0-1-1 0 0,0 1 0 0 0,-1 0 0 0 0,1 0 0 0 0,0 0 0 0 0,0 0 0 0 0,-1 0 0 0 0,1 0 0 0 0,0 0 0 0 0,-1 0 0 0 0,1 1 6 0 0,-1-1-1 0 0,1 0 1 0 0,0 0-1 0 0,-1 0 1 0 0,1 0 0 0 0,-1 1-1 0 0,1-1 1 0 0,0 0-1 0 0,-1 1 1 0 0,1-1-1 0 0,-1 0 1 0 0,1 1-1 0 0,0-1 1 0 0,0 0-1 0 0,-1 1 1 0 0,1-1-1 0 0,0 1 1 0 0,0-1-1 0 0,-1 0 1 0 0,1 1 0 0 0,0-1-1 0 0,0 1 1 0 0,0-1-1 0 0,0 1 1 0 0,0-1-1 0 0,-1 1 1 0 0,1 0-1 0 0,-8 41 161 0 0,5-18-152 0 0,1 9 70 0 0,-1 26 156 0 0,2-36-82 0 0,1 7-8 0 0,-1-11-92 0 0,8-40-372 0 0,-5 8 265 0 0,-2 8 192 0 0,1 1-1 0 0,-1-1 1 0 0,0 0 0 0 0,0-7-1 0 0,0-25-191 0 0,0 30 0 0 0,0 0 1 0 0,0 0-1 0 0,0 0 1 0 0,-1 1 0 0 0,-2-12-1 0 0,1 11 182 0 0,-1 1 0 0 0,0-1 0 0 0,-6-10 0 0 0,0 0 15 0 0,8 16-152 0 0,1 1-1 0 0,0-1 1 0 0,0 1-1 0 0,0 0 1 0 0,0-1-1 0 0,-1 1 1 0 0,1-1-1 0 0,0 1 1 0 0,0 0-1 0 0,-1-1 0 0 0,1 1 1 0 0,0 0-1 0 0,-1-1 1 0 0,1 1-1 0 0,0 0 1 0 0,-1 0-1 0 0,1-1 1 0 0,0 1-1 0 0,-1 0 1 0 0,1 0-1 0 0,-1 0 1 0 0,1 0-1 0 0,0-1 1 0 0,-1 1-1 0 0,1 0 1 0 0,-1 0-1 0 0,1 0 1 0 0,-1 0-1 0 0,1 0 1 0 0,-1 0-1 0 0,0 0 3 0 0,0 1 1 0 0,0-1-1 0 0,1 1 0 0 0,-1-1 1 0 0,0 1-1 0 0,0-1 0 0 0,1 1 1 0 0,-1-1-1 0 0,0 1 0 0 0,1 0 0 0 0,-1-1 1 0 0,0 1-1 0 0,0 1 0 0 0,-13 25-126 0 0,13-24 119 0 0,1 0-1 0 0,-1 0 1 0 0,1 0 0 0 0,-1 0-1 0 0,2 5 1 0 0,-2 6 3 0 0,7 17-44 0 0,-2-17 57 0 0,0-1-16 0 0,-3-10 5 0 0,0 0 0 0 0,1 0 1 0 0,-1 0-1 0 0,1 0 0 0 0,0 0 1 0 0,4 5-1 0 0,-1-6 8 0 0,-4-3 13 0 0,0 0 0 0 0,-1-1 0 0 0,1 1 0 0 0,-1-1 0 0 0,1 1 1 0 0,-1-1-1 0 0,0 1 0 0 0,1-1 0 0 0,-1 1 0 0 0,0-1 0 0 0,0 1 0 0 0,0-1 0 0 0,0-2 0 0 0,-4-1 51 0 0,4 4-58 0 0,-1 0 0 0 0,1 0 0 0 0,-1 0 0 0 0,1 0 0 0 0,-1 0 0 0 0,1 1-1 0 0,0-1 1 0 0,-1 0 0 0 0,1 0 0 0 0,0 0 0 0 0,0 0 0 0 0,-1 0 0 0 0,1-2 0 0 0,-1-3 2 0 0,-1 0 1 0 0,0 0 0 0 0,0 0 0 0 0,0 0-1 0 0,-1 0 1 0 0,0 0 0 0 0,0 1 0 0 0,-6-9-1 0 0,8 13 8 0 0,0-1 0 0 0,0 1 0 0 0,0-1 0 0 0,0 1 0 0 0,-1 0 0 0 0,1-1 0 0 0,-1 1 0 0 0,1 0 0 0 0,-1 0 0 0 0,1 0 0 0 0,-3-1 0 0 0,3 1 48 0 0,1 18-60 0 0,-1-15-9 0 0,1 0-1 0 0,0 1 0 0 0,0-1 1 0 0,0 0-1 0 0,0 1 1 0 0,0-1-1 0 0,0 0 0 0 0,1 1 1 0 0,-1-1-1 0 0,1 0 1 0 0,0 1-1 0 0,-1-1 0 0 0,1 0 1 0 0,2 4-1 0 0,1 7-86 0 0,-4-11 83 0 0,0-1 0 0 0,0 0 0 0 0,0 0 0 0 0,0 0 0 0 0,1 1 0 0 0,-1-1 0 0 0,0 0 0 0 0,1 0 0 0 0,-1 0 0 0 0,1 0 0 0 0,0 2 0 0 0,3 3 36 0 0,-3-4-2 0 0,-1 0 0 0 0,1-1 0 0 0,0 1 0 0 0,0-1 0 0 0,0 0 0 0 0,0 1 0 0 0,0-1 0 0 0,0 0-1 0 0,1 0 1 0 0,-1 0 0 0 0,0 0 0 0 0,1 0 0 0 0,1 2 0 0 0,-2-3-101 0 0,-1 0 69 0 0,1 0 0 0 0,-1 0 0 0 0,1-1-1 0 0,-1 1 1 0 0,1 0 0 0 0,-1 0 0 0 0,1-1 0 0 0,-1 1 0 0 0,1 0-1 0 0,-1-1 1 0 0,1 1 0 0 0,-1 0 0 0 0,0-1 0 0 0,1 1-1 0 0,-1 0 1 0 0,0-1 0 0 0,1 1 0 0 0,-1-1 0 0 0,0 1-1 0 0,0-1 1 0 0,1 1 0 0 0,-1-1 0 0 0,0 1 0 0 0,0-1-1 0 0,1 0 1 0 0,3-17 17 0 0,-4 13-58 0 0,7-54 185 0 0,-6 24 12 0 0,-2 6-120 0 0,2 3-185 0 0,0-6 50 0 0,-1 15 100 0 0,2-2-52 0 0,-1 10 58 0 0,-1 8 1 0 0,0 0-1 0 0,0 1 1 0 0,1-1 0 0 0,-1 0 0 0 0,0 1-1 0 0,0-1 1 0 0,0 0 0 0 0,0 0-1 0 0,1 1 1 0 0,-1-1 0 0 0,0 0 0 0 0,0 1-1 0 0,1-1 1 0 0,0-1 0 0 0,-1 2 0 0 0,0 0 1 0 0,1 0 0 0 0,-1 0-1 0 0,0 0 1 0 0,0 0-1 0 0,1 0 1 0 0,-1 0-1 0 0,0 1 1 0 0,0-1 0 0 0,1 0-1 0 0,-1 0 1 0 0,0 0-1 0 0,0 0 1 0 0,0 0-1 0 0,1 0 1 0 0,-1 0-1 0 0,0 0 1 0 0,0 1 0 0 0,0-1-1 0 0,1 0 1 0 0,-1 0-1 0 0,0 0 1 0 0,0 0-1 0 0,0 1 1 0 0,0-1 0 0 0,0 0-1 0 0,1 0 1 0 0,-1 0-1 0 0,0 1 1 0 0,0-1-1 0 0,0 0 1 0 0,0 0-1 0 0,0 0 1 0 0,0 1 0 0 0,0-1-1 0 0,0 1 1 0 0,4 7-7 0 0,9 39 157 0 0,-7 26-24 0 0,-3-53-94 0 0,-1-6 98 0 0,0 1 1 0 0,-1 19 0 0 0,-1-27-66 0 0,1-6-67 0 0,-1-1 0 0 0,0 0 1 0 0,0 0-1 0 0,0 1 0 0 0,0-1 0 0 0,0 0 0 0 0,0 0 1 0 0,0 0-1 0 0,0 1 0 0 0,1-1 0 0 0,-1 0 1 0 0,0 0-1 0 0,0 0 0 0 0,0 1 0 0 0,1-1 0 0 0,-1 0 1 0 0,0 0-1 0 0,0 0 0 0 0,0 0 0 0 0,1 0 1 0 0,-1 0-1 0 0,0 1 0 0 0,0-1 0 0 0,0 0 1 0 0,1 0-1 0 0,-1 0 0 0 0,0 0 0 0 0,0 0 0 0 0,1 0 1 0 0,-1 0-1 0 0,0 0 0 0 0,0 0 0 0 0,1 0 1 0 0,-1 0-1 0 0,0 0 0 0 0,0 0 0 0 0,1 0 0 0 0,-1 0 1 0 0,0 0-1 0 0,0-1 0 0 0,1 1 0 0 0,-1 0 1 0 0,0 0-1 0 0,0 0 0 0 0,0 0 0 0 0,1 0 0 0 0,-1-1 1 0 0,0 1-1 0 0,0 0 0 0 0,0 0 0 0 0,0 0 1 0 0,1 0-1 0 0,-1-1 0 0 0,0 1 0 0 0,0 0 0 0 0,0 0 1 0 0,0 0-1 0 0,0-1 0 0 0,0 1 0 0 0,0 0 1 0 0,0 0-1 0 0,1-1 0 0 0,-1 1-1 0 0,6-18-10 0 0,-2 0 0 0 0,0 0 0 0 0,0 0 0 0 0,0-25-1 0 0,2-8-4 0 0,-3 30 10 0 0,-1-38-1 0 0,-2 58-57 0 0,-2 20-67 0 0,-13 37 131 0 0,1 22 11 0 0,-4 11 146 0 0,-3 9 21 0 0,1-7 12 0 0,15-71-109 0 0,3-17-89 0 0,1-1 1 0 0,1 1 0 0 0,-1 0 0 0 0,0-1-1 0 0,1 1 1 0 0,-1 0 0 0 0,1 0 0 0 0,0 0-1 0 0,0 0 1 0 0,0 0 0 0 0,1 3 0 0 0,9-60-203 0 0,3-15 274 0 0,-8 40-91 0 0,-3 18 9 0 0,0 0 1 0 0,4-11-1 0 0,15-48 3 0 0,-17 51 8 0 0,1 1 0 0 0,1 0 0 0 0,1 0 0 0 0,0 1 0 0 0,1 0 0 0 0,11-18 0 0 0,-14 29 7 0 0,-2 0 0 0 0,1 0 0 0 0,3-10 0 0 0,-7 16 1 0 0,0 0 0 0 0,0 0 0 0 0,0 0 0 0 0,0 0 0 0 0,0 1 0 0 0,0-1 0 0 0,0 0 0 0 0,0 0 0 0 0,0 0 0 0 0,0 0 0 0 0,1 0 0 0 0,-1 0 0 0 0,0 0 0 0 0,0 0 0 0 0,0 0 0 0 0,0 0 0 0 0,0 0 0 0 0,0 1 0 0 0,0-1 0 0 0,0 0 0 0 0,0 0 0 0 0,0 0 0 0 0,0 0 0 0 0,1 0 0 0 0,-1 0 0 0 0,0 0 0 0 0,0 0 0 0 0,0 0 0 0 0,0 0 0 0 0,0 0-1 0 0,0 0 1 0 0,0 0 0 0 0,0 0 0 0 0,1 0 0 0 0,-1 0 0 0 0,0 0 0 0 0,0 0 0 0 0,0 0 0 0 0,0 0 0 0 0,0 0 0 0 0,0 0 0 0 0,0 0 0 0 0,0 0 0 0 0,1 0 0 0 0,-1 0 0 0 0,0 0 0 0 0,0-1 0 0 0,0 1 0 0 0,0 0 0 0 0,0 0 0 0 0,0 0 0 0 0,0 0 0 0 0,0 0 0 0 0,0 0 0 0 0,0 0 0 0 0,0 0 0 0 0,0 0 0 0 0,0 0 0 0 0,0 0 0 0 0,1-1 0 0 0,-1 1 0 0 0,0 0 0 0 0,0 0 0 0 0,0 0 0 0 0,0 0 0 0 0,0 0 0 0 0,0 0 0 0 0,2 5 99 0 0,0 18-29 0 0,0 41-1 0 0,-2-20 46 0 0,-1 60-52 0 0,2-102-83 0 0,2-4-26 0 0,0-7-43 0 0,18-224-361 0 0,-24 162 762 0 0,3 71-310 0 0,0 0-1 0 0,0 0 0 0 0,0 0 1 0 0,0 0-1 0 0,0 0 0 0 0,0 0 1 0 0,0-1-1 0 0,0 1 0 0 0,0 0 1 0 0,0 0-1 0 0,0 0 0 0 0,0 0 1 0 0,0 0-1 0 0,0 0 0 0 0,-1 0 1 0 0,1-1-1 0 0,0 1 0 0 0,0 0 1 0 0,0 0-1 0 0,0 0 0 0 0,0 0 1 0 0,0 0-1 0 0,0 0 0 0 0,0 0 1 0 0,0 0-1 0 0,-1 0 1 0 0,1 0-1 0 0,0 0 0 0 0,0 0 1 0 0,0 0-1 0 0,0-1 0 0 0,0 1 1 0 0,0 0-1 0 0,0 0 0 0 0,-1 0 1 0 0,1 0-1 0 0,0 0 0 0 0,0 0 1 0 0,0 0-1 0 0,0 0 0 0 0,0 0 1 0 0,0 0-1 0 0,-1 0 0 0 0,1 1 1 0 0,0-1-1 0 0,0 0 0 0 0,0 0 1 0 0,0 0-1 0 0,0 0 0 0 0,0 0 1 0 0,0 0-1 0 0,-1 0 0 0 0,1 0 1 0 0,-4 3 72 0 0,3-3-70 0 0,-1 5 0 0 0,-1-1 0 0 0,0 0 1 0 0,1 1-1 0 0,-1-1 0 0 0,1 1 0 0 0,1-1 1 0 0,-1 1-1 0 0,1 0 0 0 0,-2 7 0 0 0,-4 11-128 0 0,0 4 55 0 0,5-20 67 0 0,0 0-1 0 0,0 0 1 0 0,-1 0 0 0 0,-3 6 0 0 0,5-12-70 0 0,-8 5-1136 0 0,2-6-249 0 0,1 1 0 0 0,-1 0 0 0 0,1 1 0 0 0,0 0 0 0 0,0 0-1 0 0,0 0 1 0 0,0 1 0 0 0,-10 5 0 0 0,6-1-983 0 0,4 1 1503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5383 0 0,'0'0'1119'0'0,"6"-15"1378"0"0,-3 6-671 0 0,0 6-1534 0 0,-2 3-249 0 0,-1 0 0 0 0,1 0 0 0 0,-1-1 0 0 0,0 1 0 0 0,1 0-1 0 0,-1-1 1 0 0,1 1 0 0 0,-1 0 0 0 0,0-1 0 0 0,1 1 0 0 0,-1 0 0 0 0,0-1-1 0 0,0 1 1 0 0,1 0 0 0 0,-1-1 0 0 0,0 1 0 0 0,0-1 0 0 0,1 1-1 0 0,-1-1 1 0 0,0 1 0 0 0,0-1 0 0 0,0 1 0 0 0,0-1 0 0 0,0 1-1 0 0,0-1 1 0 0,1 0 63 0 0,0 1 0 0 0,1 0 0 0 0,-1-1 0 0 0,0 1 0 0 0,0 0-1 0 0,0 0 1 0 0,1 0 0 0 0,-1-1 0 0 0,0 1 0 0 0,0 1 0 0 0,0-1-1 0 0,2 0 1 0 0,4 4 110 0 0,0 0-1 0 0,0-1 1 0 0,1 0-1 0 0,-1 0 1 0 0,1-1-1 0 0,0 0 1 0 0,10 1-1 0 0,-7 0-155 0 0,100 17-103 0 0,-64-13-2410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7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0 7687 0 0,'-14'1'816'0'0,"-2"1"883"0"0,-24 7 0 0 0,9-3-385 0 0,15-2-814 0 0,1 1-1 0 0,0 1 0 0 0,0 0 0 0 0,0 0 1 0 0,-15 10-1 0 0,-23 11 9 0 0,-16 7-248 0 0,20-8-272 0 0,37-19-47 0 0,0 0 0 0 0,-19 16 0 0 0,1-1-908 0 0,23-16-66 0 0,-5 4-1462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8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8431 0 0,'-3'2'233'0'0,"0"0"-1"0"0,-1 0 0 0 0,1-1 0 0 0,-1 1 1 0 0,0-1-1 0 0,1 0 0 0 0,-1 0 0 0 0,0 0 1 0 0,-7 0-1 0 0,3 0 36 0 0,0 1-1 0 0,-1 0 1 0 0,1 0 0 0 0,0 0-1 0 0,0 1 1 0 0,0 1-1 0 0,0-1 1 0 0,0 1 0 0 0,-9 7-1 0 0,-6 6 1300 0 0,-31 29 1 0 0,33-28-1334 0 0,16-13-234 0 0,1 0 0 0 0,-1 0 0 0 0,1 1 0 0 0,0 0 0 0 0,1 0 0 0 0,-1 0 0 0 0,1 0 0 0 0,1 0 0 0 0,-1 0 0 0 0,-1 8 0 0 0,-4 2-57 0 0,7-13 23 0 0,0-1 1 0 0,0 0 0 0 0,-1 0 0 0 0,2 0 0 0 0,-1 1 0 0 0,0-1 0 0 0,0 5 0 0 0,-1 2-322 0 0,2-8 242 0 0,-1 0-1 0 0,1 0 1 0 0,0 1 0 0 0,0-1 0 0 0,0 0-1 0 0,0 0 1 0 0,0 0 0 0 0,0 1 0 0 0,0-1-1 0 0,0 0 1 0 0,0 0 0 0 0,0 0 0 0 0,1 1 0 0 0,0 1-1 0 0,1 5-1649 0 0,-2-7 1525 0 0,0-1 1 0 0,0 1-1 0 0,0 0 0 0 0,0-1 1 0 0,1 1-1 0 0,-1-1 0 0 0,0 1 1 0 0,0 0-1 0 0,0-1 0 0 0,1 1 1 0 0,-1-1-1 0 0,2 3-950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3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 8431 0 0,'-25'27'1452'0'0,"11"-13"-351"0"0,12-13-988 0 0,0 1 0 0 0,0-1-1 0 0,0 1 1 0 0,1 0-1 0 0,-1 0 1 0 0,0-1-1 0 0,1 1 1 0 0,0 0-1 0 0,-2 3 1 0 0,-3 7 237 0 0,2-4-207 0 0,0 0-1 0 0,0 0 0 0 0,1 1 1 0 0,0-1-1 0 0,0 1 1 0 0,1 0-1 0 0,-1 13 0 0 0,2-12-168 0 0,0-9 2 0 0,1 1 0 0 0,0 0 0 0 0,0-1-1 0 0,0 1 1 0 0,0 0 0 0 0,0-1-1 0 0,0 1 1 0 0,1 0 0 0 0,-1-1 0 0 0,0 1-1 0 0,2 2 1 0 0,-2-2 348 0 0,11 15-3797 0 0,-8-15 2237 0 0,-3-2 989 0 0,1 1 0 0 0,0-1 0 0 0,-1 0-1 0 0,1 1 1 0 0,0-1 0 0 0,-1 0 0 0 0,1 0 0 0 0,0 0-1 0 0,-1 0 1 0 0,1 0 0 0 0,0 0 0 0 0,0 1-1 0 0,-1-2 1 0 0,1 1 0 0 0,0 0 0 0 0,-1 0 0 0 0,1 0-1 0 0,0 0 1 0 0,0 0 0 0 0,-1-1 0 0 0,1 1 0 0 0,0-1-1 0 0,7-2-2101 0 0,-2 2 1926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0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70 361 7631 0 0,'12'-17'1747'0'0,"-11"14"-1467"0"0,0 0 0 0 0,1 0 0 0 0,-1 0 0 0 0,1 0 1 0 0,0 0-1 0 0,0 0 0 0 0,0 1 0 0 0,4-5 0 0 0,6-8 796 0 0,-9 12-875 0 0,-1 0 1 0 0,1 1-1 0 0,0-1 0 0 0,0 1 0 0 0,5-3 0 0 0,6-7 248 0 0,1 0-15 0 0,-11 9-320 0 0,0 0 0 0 0,-1 0 0 0 0,1-1 0 0 0,-1 1 0 0 0,0-1 0 0 0,4-5 0 0 0,-4 5-91 0 0,0 1 0 0 0,0-1-1 0 0,0 0 1 0 0,1 1 0 0 0,6-5 0 0 0,-6 4 19 0 0,0 1 0 0 0,0-1 0 0 0,0 1 0 0 0,3-6 0 0 0,0 2 20 0 0,1-2 4 0 0,-7 7-33 0 0,1 1-1 0 0,-1-1 1 0 0,0 1-1 0 0,1-1 1 0 0,-1 1 0 0 0,0 0-1 0 0,1 0 1 0 0,0-1 0 0 0,2 0-1 0 0,12-12 90 0 0,-14 12-115 0 0,0 0 0 0 0,0 0 0 0 0,0 0 0 0 0,1 0 0 0 0,-1 1 0 0 0,1-1 0 0 0,2-1 0 0 0,11-8-10 0 0,8-6 3 0 0,-9 8 0 0 0,-7 5 0 0 0,-6 3 0 0 0,-1 1 0 0 0,1-1 0 0 0,-1 0 0 0 0,1 0 0 0 0,-1 1 0 0 0,0-1 0 0 0,1 0 0 0 0,-1 0 0 0 0,0 0 0 0 0,2-2 0 0 0,-3 3 13 0 0,1-1 1 0 0,0 1-1 0 0,0-1 0 0 0,0 1 0 0 0,0-1 0 0 0,-1 1 0 0 0,1 0 0 0 0,0 0 0 0 0,0-1 1 0 0,0 1-1 0 0,0 0 0 0 0,0 0 0 0 0,1 0 0 0 0,12-4 70 0 0,-10 1-74 0 0,1 0 0 0 0,0-1 0 0 0,1 2-1 0 0,-1-1 1 0 0,10-3 0 0 0,1-3 135 0 0,-13 8-113 0 0,-1 1 0 0 0,0-1-1 0 0,0 0 1 0 0,0 0 0 0 0,0 0-1 0 0,0 0 1 0 0,4-2 0 0 0,7-5 27 0 0,0 0 6 0 0,-12 7-63 0 0,0-1-3 0 0,10 3 339 0 0,-19 1-97 0 0,-18 9 236 0 0,22-9-338 0 0,-1 0 1 0 0,1 0-1 0 0,-1 0 1 0 0,-7 2-1 0 0,5-2-26 0 0,-1 0-1 0 0,1 0 1 0 0,-11 7-1 0 0,-12 3-69 0 0,-13 6 149 0 0,10-4-22 0 0,21-8-115 0 0,0 0 0 0 0,0 0-1 0 0,1 1 1 0 0,-22 17 0 0 0,28-19-51 0 0,-70 54-3 0 0,53-43 0 0 0,12-9 0 0 0,-1 2 0 0 0,10-7 0 0 0,-1 0 0 0 0,1 0 0 0 0,-1-1 0 0 0,0 1 0 0 0,0-1 0 0 0,0 1 0 0 0,0-1 0 0 0,-2 2 0 0 0,2-3 0 0 0,0 1 0 0 0,0 0 0 0 0,0 1 0 0 0,1-1 0 0 0,-1 0 0 0 0,1 0 0 0 0,-1 1 0 0 0,1-1 0 0 0,-1 1 0 0 0,-1 2 0 0 0,-4 2 0 0 0,7-6 0 0 0,-1 0 0 0 0,1 0 0 0 0,-1 0 0 0 0,1 0 0 0 0,0 1 0 0 0,-1-1 0 0 0,1 0 0 0 0,0 0 0 0 0,-1 0 0 0 0,1 1 0 0 0,0-1 0 0 0,0 0 0 0 0,-1 1 0 0 0,1-1 0 0 0,0 0 0 0 0,0 0 0 0 0,-1 1 0 0 0,1-1 0 0 0,0 0 0 0 0,0 1 0 0 0,0-1 0 0 0,0 1 0 0 0,-1-1 0 0 0,1 0 0 0 0,0 1 0 0 0,0-1 0 0 0,0 1 0 0 0,-1 1 0 0 0,-1 1 0 0 0,1-1 0 0 0,-1 1 0 0 0,0-1 0 0 0,0 0 0 0 0,0 0 0 0 0,0 1 0 0 0,0-2 0 0 0,-4 4 0 0 0,6-5 0 0 0,-1 1 0 0 0,0-1 0 0 0,1 1 0 0 0,-1-1 0 0 0,0 1 0 0 0,1-1 0 0 0,-1 1 0 0 0,0-1 0 0 0,1 1 0 0 0,-1 0 0 0 0,1-1 0 0 0,0 1 0 0 0,-1 0 0 0 0,1-1 0 0 0,-1 1 0 0 0,1 0 0 0 0,0 0 0 0 0,-1-1 0 0 0,1 1 0 0 0,0 0 0 0 0,0 0 0 0 0,0 1 0 0 0,-4 6 0 0 0,4-7 0 0 0,-1 0 0 0 0,1-1 0 0 0,-1 1 0 0 0,1-1 0 0 0,-1 1 0 0 0,1 0 0 0 0,0-1 0 0 0,-1 1 0 0 0,1 0 0 0 0,0 0 0 0 0,0-1 0 0 0,0 1 0 0 0,-1 0 0 0 0,1 0 0 0 0,0 1 0 0 0,-5 21 0 0 0,4-20 0 0 0,0 0 0 0 0,0 0 0 0 0,-5 10 0 0 0,5-12 0 0 0,1 0 0 0 0,-1 0 0 0 0,0 1 0 0 0,1-1 0 0 0,-1 0 0 0 0,1 1 0 0 0,-1-1 0 0 0,1 0 0 0 0,0 1 0 0 0,0-1 0 0 0,-1 0 0 0 0,1 1 0 0 0,0 1 0 0 0,0 2 0 0 0,-1-3 0 0 0,0 0 0 0 0,0 0 0 0 0,1-1 0 0 0,-1 1 0 0 0,0 0 0 0 0,1 0 0 0 0,0 0 0 0 0,-1 0 0 0 0,1-1 0 0 0,0 3 0 0 0,0-2 0 0 0,0-1 0 0 0,0 1 0 0 0,0-1 0 0 0,0 1 0 0 0,0-1 0 0 0,0 1 0 0 0,0-1 0 0 0,0 1 0 0 0,1-1 0 0 0,-1 0 0 0 0,1 1 0 0 0,-1-1 0 0 0,2 3 0 0 0,2 6 0 0 0,-2-4 0 0 0,-2-5 0 0 0,1 0 0 0 0,-1 0 0 0 0,0 0 0 0 0,1 0 0 0 0,-1 0 0 0 0,0 0 0 0 0,1 0 0 0 0,-1 0 0 0 0,0 0 0 0 0,0 0 0 0 0,0 1 0 0 0,0-1 0 0 0,0 0 0 0 0,0 0 0 0 0,-1 2 0 0 0,1 2 32 0 0,1 1-1 0 0,-1-1 1 0 0,1 0-1 0 0,0 1 1 0 0,1-1-1 0 0,-1 0 0 0 0,1 1 1 0 0,0-1-1 0 0,3 6 1 0 0,5 12 21 0 0,-6-7-53 0 0,6 7 0 0 0,-7-18 54 0 0,-1-1-1 0 0,0 1 0 0 0,0-1 1 0 0,0 1-1 0 0,2 9 0 0 0,3 3 11 0 0,2 16-53 0 0,-6-18 59 0 0,-2-14-66 0 0,-1 1 1 0 0,1 0 0 0 0,-1-1 0 0 0,0 1-1 0 0,1 0 1 0 0,-1-1 0 0 0,0 1 0 0 0,0 0-1 0 0,0 2 1 0 0,7 25 155 0 0,-7-27-151 0 0,1 1-1 0 0,-1-1 1 0 0,1 1 0 0 0,0-1-1 0 0,0 1 1 0 0,0-1-1 0 0,0 0 1 0 0,2 4 0 0 0,1 2 4 0 0,-2-4 13 0 0,0 0 0 0 0,0-1 0 0 0,1 1 0 0 0,3 5 1 0 0,-6-9 2 0 0,1-1-449 0 0,-1-1 1 0 0,0 1 0 0 0,1-1-1 0 0,-1 1 1 0 0,0-1-1 0 0,0 1 1 0 0,0-1 0 0 0,0 1-1 0 0,-1-1 1 0 0,1 1-1 0 0,0 0 1 0 0,-1-1 0 0 0,1 1-1 0 0,-1-1 1 0 0,1 1-1 0 0,-1 0 1 0 0,1-1 0 0 0,-1 1-1 0 0,0 0 1 0 0,0 0-1 0 0,0 0 1 0 0,0-1-1 0 0,0 1 1 0 0,-1-1 0 0 0,0 0-428 0 0,0-1-1 0 0,0 1 1 0 0,0-1 0 0 0,1 0 0 0 0,-1 0 0 0 0,0-3 0 0 0,-5-8-1795 0 0,2 3 983 0 0,3 0 1020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4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19 827 7167 0 0,'0'0'2022'0'0,"-7"24"1212"0"0,5-18-2884 0 0,0 0-1 0 0,0 0 1 0 0,0 0-1 0 0,1 0 1 0 0,0 0 0 0 0,0 0-1 0 0,1 0 1 0 0,0 11-1 0 0,1-2-96 0 0,1 0 0 0 0,5 23-1 0 0,-2-12 3 0 0,-4-18-139 0 0,1 0-1 0 0,0 1 0 0 0,0-1 1 0 0,5 12-1 0 0,9 32-51 0 0,-2-2 128 0 0,-12-45-159 0 0,-1-1 0 0 0,1 1 0 0 0,-1 0 1 0 0,0 0-1 0 0,0 0 0 0 0,0 9 0 0 0,-1-10-7 0 0,0 0 0 0 0,1 1 0 0 0,0-1 0 0 0,2 8 0 0 0,4 17 444 0 0,-4-14-474 0 0,-3-14 11 0 0,0 1 0 0 0,0-1 0 0 0,0 1-1 0 0,1-1 1 0 0,-1 1 0 0 0,1 0 0 0 0,-1-1 0 0 0,1 1-1 0 0,1 1 1 0 0,0 1 50 0 0,0 0-1 0 0,1 0 0 0 0,-2 1 1 0 0,1-1-1 0 0,0 0 1 0 0,1 8-1 0 0,-3-11-52 0 0,0 0 0 0 0,0 0 0 0 0,1 0 0 0 0,-1 0 1 0 0,1 0-1 0 0,-1 0 0 0 0,1 0 0 0 0,-1 0 0 0 0,1 0 0 0 0,-1-1 0 0 0,1 1 1 0 0,1 1-1 0 0,-1-1 2 0 0,-1 0 0 0 0,1-1-1 0 0,0 1 1 0 0,-1 0 0 0 0,1-1 0 0 0,-1 1 0 0 0,1 0 0 0 0,-1 0 0 0 0,1 0-1 0 0,-1 0 1 0 0,0 0 0 0 0,1-1 0 0 0,-1 1 0 0 0,0 0 0 0 0,0 0 0 0 0,0 0-1 0 0,0 0 1 0 0,0 2 0 0 0,0-2-2 0 0,0 0 1 0 0,0 0-1 0 0,0 0 0 0 0,0 1 0 0 0,1-1 1 0 0,-1 0-1 0 0,0 0 0 0 0,0 0 0 0 0,1 1 1 0 0,-1-1-1 0 0,1 0 0 0 0,-1 0 0 0 0,1 0 1 0 0,-1 0-1 0 0,1 0 0 0 0,-1 0 0 0 0,2 1 1 0 0,6 11 52 0 0,14 23 81 0 0,-17-29-63 0 0,-1 0-1 0 0,8 15 1 0 0,-2-2 9 0 0,-7-15-62 0 0,0 0 0 0 0,0 1-1 0 0,3 10 1 0 0,0-1 134 0 0,0 0 1 0 0,1-1-1 0 0,15 25 1 0 0,-17-32-75 0 0,39 69 74 0 0,-29-54-99 0 0,-10-15-55 0 0,0 1-1 0 0,-1 0 1 0 0,6 12 0 0 0,9 5 51 0 0,-15-19-51 0 0,0 0 0 0 0,1 0-1 0 0,0 0 1 0 0,0 0 0 0 0,0-1-1 0 0,1 0 1 0 0,8 6 0 0 0,7 2 199 0 0,-8-5-155 0 0,0 0 0 0 0,18 7-1 0 0,-20-11-46 0 0,0 0 0 0 0,0 0 0 0 0,0 1 0 0 0,-1 1 0 0 0,0 0 0 0 0,0 0 0 0 0,16 14 0 0 0,-23-17 8 0 0,1 0 0 0 0,-1-1 0 0 0,1 1 0 0 0,0 0 0 0 0,1-1 0 0 0,-1 0-1 0 0,5 2 1 0 0,-7-3-5 0 0,1 0-1 0 0,-1 0 0 0 0,1 0 0 0 0,-1 0 1 0 0,0 1-1 0 0,4 2 0 0 0,0 0 2 0 0,1 0 0 0 0,-1 0-1 0 0,1 0 1 0 0,0-1 0 0 0,1 0 0 0 0,-1-1-1 0 0,10 3 1 0 0,-7-2 26 0 0,-1 0 0 0 0,1 0 0 0 0,11 7 0 0 0,-9-4 32 0 0,0-1 0 0 0,0-1 0 0 0,0 0 0 0 0,21 4 1 0 0,20 5-146 0 0,-45-11 106 0 0,1-1 0 0 0,-1 0 1 0 0,0-1-1 0 0,12 0 0 0 0,-4 0 11 0 0,-3 1 91 0 0,-1 1 0 0 0,1 0 0 0 0,-1 1 0 0 0,0 1 0 0 0,14 5 0 0 0,2 1-20 0 0,-5-5-15 0 0,-17-5-68 0 0,-1 1 1 0 0,1 0-1 0 0,-1 1 1 0 0,7 1-1 0 0,-2 2 44 0 0,1-1-1 0 0,-1 0 1 0 0,1 0 0 0 0,1-1-1 0 0,20 2 1 0 0,13 0 215 0 0,14 11-280 0 0,-51-15 9 0 0,0 1 0 0 0,1-1 0 0 0,15 0 0 0 0,15 2 19 0 0,-30 0 39 0 0,1-1 0 0 0,-1 0 0 0 0,1-1 0 0 0,0 0 0 0 0,0-1 0 0 0,-1 0 0 0 0,20-2 0 0 0,-5 0 40 0 0,30 2 0 0 0,18 0 71 0 0,-4-2-167 0 0,-10 6 42 0 0,51-10 27 0 0,-100 6-61 0 0,-1-1 1 0 0,1-1-1 0 0,0 1 0 0 0,0-1 1 0 0,-1-1-1 0 0,1 0 0 0 0,-1 0 1 0 0,1 0-1 0 0,7-5 0 0 0,-10 4-22 0 0,0 1-1 0 0,0 1 0 0 0,10-4 0 0 0,-10 4 5 0 0,0 0 1 0 0,0-1 0 0 0,12-6-1 0 0,-16 8-1 0 0,1 0 0 0 0,-1 0 0 0 0,1 0 0 0 0,-1 0 0 0 0,1 0 0 0 0,4 0 0 0 0,14-4 0 0 0,-12 1 0 0 0,1-1 0 0 0,-1 0 0 0 0,12-8 0 0 0,15-15 64 0 0,-25 23-64 0 0,-10 5 0 0 0,0 0 0 0 0,-1 0 0 0 0,1 0 0 0 0,0 0 0 0 0,-1 0 0 0 0,1-1 0 0 0,0 1 0 0 0,-1 0 0 0 0,1 0 0 0 0,-1-1 0 0 0,1 1 0 0 0,0 0 0 0 0,-1-1 0 0 0,1 1 0 0 0,-1-1 0 0 0,1 1 0 0 0,-1-1 0 0 0,1 1 0 0 0,-1-1 0 0 0,0 1 0 0 0,1-1 0 0 0,-1 0 0 0 0,1 1 0 0 0,-1-1 0 0 0,0 1 0 0 0,0-1 0 0 0,1 0 0 0 0,-1 1 0 0 0,0-1 0 0 0,0 0 0 0 0,0 0 0 0 0,1 0 0 0 0,-1 0 0 0 0,0 0 0 0 0,0 0 0 0 0,1 0 0 0 0,-1 0 0 0 0,0 0 0 0 0,1 0 0 0 0,-1 0 0 0 0,1 1 0 0 0,0-1 0 0 0,-1 0 0 0 0,1 0 0 0 0,-1 1 0 0 0,1-1 0 0 0,0 0 0 0 0,1 0 0 0 0,16-13 0 0 0,-3 3 0 0 0,-12 9 1 0 0,0-1 0 0 0,0 1 0 0 0,1 0-1 0 0,-1 0 1 0 0,1 0 0 0 0,4-1 0 0 0,6-4 1 0 0,52-28-2 0 0,-63 34 0 0 0,5-1 0 0 0,1-1 0 0 0,-1 0 0 0 0,0 0 0 0 0,0-1 0 0 0,0 1 0 0 0,0-2 0 0 0,-1 1 0 0 0,13-11 0 0 0,-12 9 19 0 0,-1 1-1 0 0,1 0 1 0 0,0 1-1 0 0,0-1 1 0 0,11-3-1 0 0,-8 3 8 0 0,21-12 0 0 0,-23 11-40 0 0,1-1 1 0 0,-2 0 0 0 0,1 0-1 0 0,12-16 1 0 0,-12 13 13 0 0,-4 3 0 0 0,2 0 0 0 0,-1 0 0 0 0,10-6 0 0 0,23-21 0 0 0,-17 18 56 0 0,22-15 117 0 0,-24 19-224 0 0,-1-1 0 0 0,-1-1-1 0 0,19-17 1 0 0,-29 23 51 0 0,-1-1 0 0 0,0 1 0 0 0,11-17 0 0 0,-5 5 0 0 0,39-41-24 0 0,-7 9 48 0 0,5-4 91 0 0,-47 52-102 0 0,3-3 26 0 0,0 0 1 0 0,-1-1-1 0 0,0 0 0 0 0,7-16 0 0 0,2-2-51 0 0,6-9 27 0 0,-5 11 9 0 0,13-30 1 0 0,34-63-33 0 0,-55 105 2 0 0,-4 7-2 0 0,0 0 0 0 0,0 1 1 0 0,-1-1-1 0 0,1 0 0 0 0,1-6 0 0 0,-1 2-19 0 0,1 0-1 0 0,0 1 1 0 0,0-1 0 0 0,1 1 0 0 0,0 0-1 0 0,8-8 1 0 0,7-13 140 0 0,-2 6-136 0 0,-15 20-58 0 0,0-1 0 0 0,1 0 0 0 0,-1 0 0 0 0,0-1 1 0 0,-1 1-1 0 0,3-6 0 0 0,0 0 100 0 0,11-20 0 0 0,5-9-196 0 0,17-36-208 0 0,-1-2 79 0 0,-13 31-32 0 0,2-3-246 0 0,-19 33 611 0 0,1 0 0 0 0,16-23 0 0 0,5-11 44 0 0,-13 15-418 0 0,16-57 0 0 0,-26 74 289 0 0,21-57-1631 0 0,-2 7-5263 0 0,-17 46 852 0 0,3-25 0 0 0,-9 36 5461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5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 7687 0 0,'-5'-8'5422'0'0,"8"6"-5286"0"0,0 0 0 0 0,1 1 0 0 0,-1 0-1 0 0,1 0 1 0 0,-1 0 0 0 0,1 0 0 0 0,-1 1 0 0 0,1-1 0 0 0,0 1 0 0 0,-1 0 0 0 0,1 0 0 0 0,0 0 0 0 0,-1 0 0 0 0,1 1 0 0 0,4 1 0 0 0,11 2-169 0 0,27 9 0 0 0,-18-2-185 0 0,-1 0 1 0 0,28 16-1 0 0,-10-1-3245 0 0,-44-25 3248 0 0,12 6-2257 0 0,0 0 0 0 0,0 0 0 0 0,21 7 0 0 0,-23-11 1936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5639 0 0,'6'3'504'0'0,"1"-1"-408"0"0,1 0-96 0 0,1 1 0 0 0,2 0 0 0 0,0-1 0 0 0,-2-2 64 0 0,1 1-64 0 0,1 2-1168 0 0,0-2-256 0 0,-2 1-48 0 0,1-1-16 0 0,-1 0 1192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6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5407 0 0,'5'0'391'0'0,"1"0"-1"0"0,-1-1 0 0 0,1 0 1 0 0,-1 0-1 0 0,0 0 0 0 0,1-1 1 0 0,9-4-1 0 0,4-1 1249 0 0,11-2-1077 0 0,103-26 2714 0 0,-18 9-7501 0 0,-78 14-4046 0 0,-26 9 7287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6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7687 0 0,'16'-3'880'0'0,"11"-12"662"0"0,-8 3-740 0 0,14-3-78 0 0,7-3-2733 0 0,-34 14 365 0 0,0 1 1 0 0,0-1-1 0 0,0 0 0 0 0,6-6 0 0 0,-6 3 772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8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6215 0 0,'-1'3'86'0'0,"0"-1"-1"0"0,0 0 0 0 0,0 0 1 0 0,0 0-1 0 0,-1 0 1 0 0,1 0-1 0 0,-3 3 0 0 0,-5 7 240 0 0,-3 7 545 0 0,10-15-688 0 0,0-1 0 0 0,-1 1 0 0 0,1-1 1 0 0,0 1-1 0 0,0 0 0 0 0,1-1 1 0 0,-1 1-1 0 0,1 0 0 0 0,-1 6 0 0 0,1-7-121 0 0,1 0 0 0 0,0 0 0 0 0,0 1-1 0 0,0-1 1 0 0,0 0 0 0 0,0 1-1 0 0,1-1 1 0 0,-1 0 0 0 0,1 0 0 0 0,2 5-1 0 0,-3-7-201 0 0,1 0 0 0 0,-1 0 0 0 0,1 0 0 0 0,0 0 0 0 0,0 0-1 0 0,-1 0 1 0 0,1 0 0 0 0,0 0 0 0 0,0 0 0 0 0,0-1 0 0 0,0 1 0 0 0,0 0 0 0 0,1 0-1 0 0,0 0-295 0 0,-1 0 0 0 0,1-1 0 0 0,0 0 0 0 0,-1 1 0 0 0,1-1 0 0 0,-1 0 0 0 0,1 0-1 0 0,0 1 1 0 0,-1-1 0 0 0,1-1 0 0 0,0 1 0 0 0,1 0 0 0 0,4-1-1329 0 0,1-1 1086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6559 0 0,'0'0'759'0'0,"6"-16"2194"0"0,-6 14-2787 0 0,0 1 0 0 0,0-1-1 0 0,1 1 1 0 0,-1-1 0 0 0,0 0 0 0 0,1 1-1 0 0,-1-1 1 0 0,1 1 0 0 0,-1-1 0 0 0,1 1-1 0 0,0-1 1 0 0,0 1 0 0 0,0 0-1 0 0,-1-1 1 0 0,1 1 0 0 0,0 0 0 0 0,1 0-1 0 0,-1-1 1 0 0,0 1 0 0 0,0 0-1 0 0,0 0 1 0 0,1 0 0 0 0,-1 1 0 0 0,1-1-1 0 0,-1 0 1 0 0,0 0 0 0 0,1 1-1 0 0,-1-1 1 0 0,1 1 0 0 0,2-1 0 0 0,18-4 274 0 0,-15 3-421 0 0,0 0-1 0 0,0 0 0 0 0,1 1 0 0 0,10 0 1 0 0,-5 1-68 0 0,0 1 0 0 0,0 0 0 0 0,-1 1 1 0 0,1 0-1 0 0,0 1 0 0 0,16 6 0 0 0,-22-6-751 0 0,5 2 709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6159 0 0,'0'37'806'0'0,"-1"-30"-691"0"0,1 1 0 0 0,0-1 0 0 0,0 0 1 0 0,2 9-1 0 0,0-1 302 0 0,-2-11-296 0 0,1 0 0 0 0,-1 0 0 0 0,1-1 0 0 0,0 1 0 0 0,2 4-1 0 0,-2-6-214 0 0,3 7 518 0 0,0 1 1 0 0,10 13-1 0 0,2-5-1860 0 0,5-6-5756 0 0,-15-11 6445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8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7975 0 0,'0'0'611'0'0,"7"13"-323"0"0,2 6 591 0 0,10 30-1 0 0,3 8-734 0 0,-1 7 122 0 0,3 8-5666 0 0,-24-55 761 0 0,1-12 4100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4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5407 0 0,'3'6'135'0'0,"0"1"0"0"0,0-1 0 0 0,-1 0-1 0 0,1 1 1 0 0,-1-1 0 0 0,-1 1 0 0 0,1 0-1 0 0,-1 0 1 0 0,-1 0 0 0 0,1 8 0 0 0,4 29 870 0 0,-1-28-962 0 0,-2-5-199 0 0,0 0 1 0 0,1 0-1 0 0,1-1 0 0 0,-1 1 0 0 0,2-1 0 0 0,7 14 0 0 0,-4-8-5532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6:54.71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 0 7631 0 0,'1'11'349'0'0,"0"0"-1"0"0,-1-1 1 0 0,0 1-1 0 0,-1 0 1 0 0,-2 13-1 0 0,0 15 999 0 0,1 27 461 0 0,10 92 1 0 0,5-49-1256 0 0,49 203-1 0 0,-52-260-514 0 0,-8-37-26 0 0,1 0 0 0 0,8 22 1 0 0,0-6 5 0 0,24 58 17 0 0,68 159-219 0 0,-65-123-2792 0 0,-7-20-3792 0 0,-16-49 1815 0 0,-8-42 4378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00.15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3855 0 0,'1'1'298'0'0,"0"2"-41"0"0,0-1-1 0 0,0 1 1 0 0,0 0 0 0 0,0 0-1 0 0,0 0 1 0 0,0 0 0 0 0,-1 0 0 0 0,0 0-1 0 0,1 0 1 0 0,-1 5 0 0 0,0 1-141 0 0,0 17 2084 0 0,-3 34-1 0 0,0-24-1676 0 0,1-11-204 0 0,1-9 75 0 0,0 0 0 0 0,2 26 1 0 0,7 64 111 0 0,1-48-416 0 0,5 39 172 0 0,-11-71 84 0 0,2-1 0 0 0,8 29 0 0 0,-3-15-120 0 0,-6-22-84 0 0,0 28 0 0 0,2 4 26 0 0,6 53-105 0 0,-9-73 41 0 0,-3-24-70 0 0,0 1-1 0 0,1 0 1 0 0,-1-1 0 0 0,1 1 0 0 0,3 6 0 0 0,-3-7-7 0 0,0 0 1 0 0,0 0 0 0 0,0 0-1 0 0,0 7 1 0 0,-1-7-12 0 0,0-1 0 0 0,0 0 0 0 0,1 0 0 0 0,0 0 0 0 0,0 1 0 0 0,2 5 0 0 0,7 24-16 0 0,-3-1 0 0 0,-5-19 0 0 0,-2-12 0 0 0,0-1 0 0 0,0 1 0 0 0,0-1 0 0 0,1 1 0 0 0,-1-1 0 0 0,0 1 0 0 0,1-1 0 0 0,-1 1 0 0 0,2 2 0 0 0,3 8 13 0 0,0 0 0 0 0,-1 0 0 0 0,0 0-1 0 0,3 19 1 0 0,-4-16 55 0 0,0 0 1 0 0,2-1-1 0 0,0 0 0 0 0,0 0 0 0 0,9 15 0 0 0,1-3 146 0 0,28 38-1 0 0,-20-31-102 0 0,-17-23-62 0 0,0 0 1 0 0,1 0 0 0 0,1-1-1 0 0,0 0 1 0 0,0 0 0 0 0,1 0 0 0 0,12 8-1 0 0,11 9 15 0 0,67 18-23 0 0,-8-3-18 0 0,-53-24 54 0 0,0-2 0 0 0,1-1 0 0 0,0-3-1 0 0,73 13 1 0 0,-38-6-1900 0 0,-1 3-1 0 0,81 34 0 0 0,-138-48 1646 0 0,87 31-11387 0 0,-85-31 10659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02.35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5151 0 0,'26'22'1992'0'0,"-22"1"-1512"0"0,-4-21-400 0 0,1 5 263 0 0,3-1-161 0 0,-1-1 0 0 0,1 1 0 0 0,0-1-1 0 0,0 1 1 0 0,1-1 0 0 0,0-1 0 0 0,6 7 0 0 0,42 26 2006 0 0,-33-23-1918 0 0,2 0-23 0 0,-9-6-190 0 0,19 15-1 0 0,4-2 187 0 0,-15-6-482 0 0,48 35 722 0 0,-23-13-206 0 0,81 47-1 0 0,-96-65-244 0 0,-20-12-32 0 0,-3-2 0 0 0,0 0 0 0 0,-1 0 0 0 0,11 10 0 0 0,-6-4 0 0 0,1-1 0 0 0,0 0 0 0 0,17 9 0 0 0,8 6 0 0 0,-12-8 15 0 0,0-1 1 0 0,29 12-1 0 0,5 3 3 0 0,-25-12-77 0 0,0-2-1 0 0,1-1 0 0 0,46 13 1 0 0,-39-11 30 0 0,-3-1 210 0 0,4-5-58 0 0,71 10 1 0 0,-6-2-234 0 0,13 3-337 0 0,5-2 267 0 0,3-1-467 0 0,-114-18 472 0 0,124 3-2912 0 0,-100-4 1547 0 0,80-9-3550 0 0,-86 5 3971 0 0,23-2 385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04.36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8431 0 0,'25'31'752'0'0,"-15"-15"-600"0"0,1 3-152 0 0,2 1 0 0 0,1 1 136 0 0,1 0 0 0 0,-1-1 0 0 0,4-1 0 0 0,2-3-40 0 0,-3 0-16 0 0,-3-1 0 0 0,1-3 0 0 0,3-2-2032 0 0,-3-4-416 0 0,-4-2-72 0 0,12-3-536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04.75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5095 0 0,'4'14'602'0'0,"0"-1"58"0"0,1 1 0 0 0,1-1 1 0 0,1-1-1 0 0,12 20 0 0 0,38 44 1429 0 0,-9-25-1248 0 0,-6-6-450 0 0,-19-20-432 0 0,2 0 0 0 0,0-1-1 0 0,1-2 1 0 0,2-1 0 0 0,0-1-1 0 0,43 24 1 0 0,-43-29-465 0 0,-4-1-4411 0 0,51 22 0 0 0,-51-28 3946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05.62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0 913 6447 0 0,'3'-9'688'0'0,"2"-30"864"0"0,1-42 0 0 0,2-15-277 0 0,3-31-455 0 0,-1 16-667 0 0,7-46-1841 0 0,-9 100-1108 0 0,7-43-1572 0 0,3-5 1487 0 0,-10 75 2558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12.34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49 2 5695 0 0,'11'-1'5614'0'0,"-17"3"-4498"0"0,6-2-1094 0 0,-1 0 0 0 0,1 0 0 0 0,0 0 0 0 0,0 0 0 0 0,0 0 1 0 0,-1 0-1 0 0,1 0 0 0 0,0 0 0 0 0,0 0 0 0 0,0 0 0 0 0,0 0 1 0 0,-1 0-1 0 0,1 0 0 0 0,0 0 0 0 0,0 0 0 0 0,0 0 0 0 0,-1 0 0 0 0,1 1 1 0 0,0-1-1 0 0,0 0 0 0 0,0 0 0 0 0,0 0 0 0 0,0 0 0 0 0,-1 0 1 0 0,1 1-1 0 0,0-1 0 0 0,0 0 0 0 0,0 0 0 0 0,0 0 0 0 0,0 0 1 0 0,0 1-1 0 0,0-1 0 0 0,0 0 0 0 0,0 0 0 0 0,0 0 0 0 0,-1 1 0 0 0,-4 7 665 0 0,3-5-621 0 0,0 1-56 0 0,0 3 239 0 0,2-7-233 0 0,0 0 0 0 0,0 1-1 0 0,0-1 1 0 0,0 0 0 0 0,0 1-1 0 0,0-1 1 0 0,0 0-1 0 0,0 1 1 0 0,0-1 0 0 0,0 0-1 0 0,0 1 1 0 0,-1-1 0 0 0,1 0-1 0 0,0 1 1 0 0,0-1-1 0 0,0 0 1 0 0,0 1 0 0 0,0-1-1 0 0,-1 0 1 0 0,1 0 0 0 0,0 1-1 0 0,0-1 1 0 0,-1 0-1 0 0,1 0 1 0 0,0 0 0 0 0,0 1-1 0 0,-1-1 1 0 0,1 0 0 0 0,0 0-1 0 0,0 0 1 0 0,-1 0 0 0 0,1 1-1 0 0,0-1 1 0 0,-1 0-1 0 0,1 0 1 0 0,0 0 0 0 0,-1 0-1 0 0,0 0 1 0 0,-10 18 249 0 0,10-17-227 0 0,1-1 0 0 0,-1 1 0 0 0,0 0 0 0 0,0-1 0 0 0,0 1 0 0 0,0 0 0 0 0,1 0 0 0 0,-1-1-1 0 0,0 1 1 0 0,1 0 0 0 0,-1 0 0 0 0,1 0 0 0 0,-1 0 0 0 0,1 0 0 0 0,-1 0 0 0 0,1 0 0 0 0,0 0 0 0 0,-1 0 0 0 0,1 0 0 0 0,0 0-1 0 0,0 0 1 0 0,0 3 0 0 0,-1-3 32 0 0,-1 1-72 0 0,1 0-62 0 0,0 2 64 0 0,0-1 81 0 0,2 4-4 0 0,0-5-21 0 0,3 4-46 0 0,3 3-10 0 0,-5-8 0 0 0,6 4 0 0 0,-7-4 14 0 0,-1 0 0 0 0,1-1 0 0 0,0 1 1 0 0,0-1-1 0 0,0 1 0 0 0,0-1 0 0 0,0 1 0 0 0,0-1 0 0 0,-1 0 0 0 0,1 1 0 0 0,0-1 0 0 0,0 0 0 0 0,0 0 0 0 0,0 1 0 0 0,0-1 1 0 0,0 0-1 0 0,0 0 0 0 0,0 0 0 0 0,0 0 0 0 0,0-1 0 0 0,0 1 0 0 0,0 0 0 0 0,0 0 0 0 0,2-1 0 0 0,-3 1-13 0 0,0 0 0 0 0,0 0 0 0 0,0 0 0 0 0,0 0 0 0 0,0 0 0 0 0,1 0-1 0 0,-1 0 1 0 0,0 0 0 0 0,0 0 0 0 0,0 0 0 0 0,0 0 0 0 0,0 0 0 0 0,0 0 0 0 0,1 0-1 0 0,-1 0 1 0 0,0 0 0 0 0,0 0 0 0 0,0 0 0 0 0,0 0 0 0 0,0 0 0 0 0,0 0 0 0 0,0 0-1 0 0,1 0 1 0 0,-1 1 0 0 0,0-1 0 0 0,0 0 0 0 0,0 0 0 0 0,0 0 0 0 0,0 0-1 0 0,0 0 1 0 0,0 0 0 0 0,0 0 0 0 0,0 0 0 0 0,0 1 0 0 0,0-1 0 0 0,0 0 0 0 0,1 0-1 0 0,-1 0 1 0 0,0 0 0 0 0,0 0 0 0 0,0 0 0 0 0,0 1 0 0 0,0-1 0 0 0,0 1 0 0 0,1 0 0 0 0,-1-1 0 0 0,1 1 0 0 0,-1 0 0 0 0,1-1 0 0 0,-1 1 0 0 0,1-1 0 0 0,0 1 0 0 0,-1-1 0 0 0,1 1 0 0 0,0-1 0 0 0,-1 1 0 0 0,1-1 0 0 0,0 0 0 0 0,0 1 0 0 0,-1-1 0 0 0,1 0 0 0 0,0 0 0 0 0,0 0 0 0 0,0 1 0 0 0,-1-1 0 0 0,1 0 0 0 0,0 0 0 0 0,1 0 0 0 0,3-2-1 0 0,6 2 0 0 0,-11 0 0 0 0,0 0 0 0 0,0 0 0 0 0,0 0 0 0 0,0 1 0 0 0,0-1 0 0 0,1 0 0 0 0,-1 0 0 0 0,0 0 0 0 0,0 0 0 0 0,0 0 0 0 0,0 0 0 0 0,0 0 0 0 0,1 0 0 0 0,-1 0 0 0 0,0 0 0 0 0,0 0 0 0 0,0 0 0 0 0,0 0 0 0 0,1 0 0 0 0,-1 0 0 0 0,0 0 0 0 0,0 0 0 0 0,0-1 0 0 0,0 1 0 0 0,0 0 0 0 0,1 0 0 0 0,-1 0 0 0 0,0 0 0 0 0,0 0 0 0 0,0 0 0 0 0,0 0 0 0 0,0 0 0 0 0,0 0 0 0 0,0-1 0 0 0,1 1 0 0 0,-1 0 0 0 0,0 0 0 0 0,0 0 0 0 0,0 0 0 0 0,0 0 0 0 0,0-1 0 0 0,0 1 0 0 0,0 0 0 0 0,0 0 0 0 0,0 0 0 0 0,0 0 0 0 0,3-4 0 0 0,5 6 0 0 0,7 4 22 0 0,0 0 44 0 0,-15-6-64 0 0,1 0 0 0 0,-1 0-1 0 0,0 0 1 0 0,1 0 0 0 0,-1 0 0 0 0,0 0-1 0 0,1 0 1 0 0,-1 0 0 0 0,0 0 0 0 0,1 0-1 0 0,-1 0 1 0 0,0 0 0 0 0,1 0 0 0 0,-1 0-1 0 0,0 0 1 0 0,1 0 0 0 0,-1-1 0 0 0,0 1-1 0 0,1 0 1 0 0,-1 0 0 0 0,0 0 0 0 0,0-1-1 0 0,1 1 1 0 0,-1 0 0 0 0,0 0 0 0 0,0-1-1 0 0,1 1 1 0 0,-1-1 0 0 0,10 6 274 0 0,-1-3-179 0 0,-4 1-97 0 0,-4-3 2 0 0,-1 0-1 0 0,0 0 0 0 0,0 1 1 0 0,1-1-1 0 0,-1 0 0 0 0,0 0 1 0 0,0 0-1 0 0,1 1 0 0 0,-1-1 1 0 0,0 0-1 0 0,1 0 1 0 0,-1 0-1 0 0,0 0 0 0 0,0 0 1 0 0,1 1-1 0 0,-1-1 0 0 0,0 0 1 0 0,1 0-1 0 0,-1 0 0 0 0,0 0 1 0 0,1 0-1 0 0,-1 0 1 0 0,0 0-1 0 0,1 0 0 0 0,-1 0 1 0 0,0 0-1 0 0,1 0 0 0 0,-1-1 1 0 0,0 1-1 0 0,1 0 0 0 0,-1 0 1 0 0,2-1 8 0 0,3 0 0 0 0,-2-3-10 0 0,1 6 0 0 0,-2-5 0 0 0,3 5 0 0 0,0 0 0 0 0,16 7-2 0 0,-20-8 3 0 0,0-1 0 0 0,0 1-1 0 0,1 0 1 0 0,-1-1 0 0 0,0 0 0 0 0,0 1 0 0 0,1-1-1 0 0,-1 0 1 0 0,0 1 0 0 0,1-1 0 0 0,-1 0 0 0 0,0 0-1 0 0,1 0 1 0 0,-1 0 0 0 0,2-1 0 0 0,14 5 78 0 0,-17-3-75 0 0,1-1 1 0 0,-1 1-1 0 0,1-1 0 0 0,0 0 1 0 0,-1 0-1 0 0,1 1 0 0 0,-1-1 0 0 0,1 0 1 0 0,-1 0-1 0 0,1 1 0 0 0,0-1 1 0 0,-1 0-1 0 0,1 0 0 0 0,0 0 0 0 0,-1 0 1 0 0,1 0-1 0 0,0 0 0 0 0,-1 0 1 0 0,1 0-1 0 0,0 0 0 0 0,-1-1 0 0 0,1 1 1 0 0,-1 0-1 0 0,1 0 0 0 0,0 0 1 0 0,-1-1-1 0 0,1 1 0 0 0,-1 0 0 0 0,1-1 1 0 0,-1 1-1 0 0,1 0 0 0 0,-1-1 1 0 0,1 1-1 0 0,0-1 0 0 0,16 9 76 0 0,13 5-80 0 0,-28-12 1 0 0,-1 0 0 0 0,0-1-1 0 0,0 1 1 0 0,0-1 0 0 0,0 1-1 0 0,0-1 1 0 0,0 0 0 0 0,1 1-1 0 0,-1-1 1 0 0,0 0 0 0 0,0 0-1 0 0,0 0 1 0 0,0 0 0 0 0,0 0-1 0 0,2 0 1 0 0,-1 0 15 0 0,0 0 0 0 0,0 0 0 0 0,0 1 0 0 0,-1-1 0 0 0,1 0 0 0 0,0 1 0 0 0,-1-1 0 0 0,4 2 0 0 0,13 2 21 0 0,-12-3-37 0 0,-1 0 0 0 0,1 0 0 0 0,-1 0 0 0 0,0 1 0 0 0,0-1 0 0 0,0 2 0 0 0,1-1 0 0 0,8 6 0 0 0,-14-8 0 0 0,23 6 0 0 0,12 3-12 0 0,-31-8 54 0 0,0 0 0 0 0,1 1 0 0 0,0-2 0 0 0,-1 1 0 0 0,9 0 0 0 0,7 3 32 0 0,-18-3-102 0 0,0 0 1 0 0,1 0-1 0 0,-1-1 0 0 0,1 1 1 0 0,-1-1-1 0 0,5 0 0 0 0,-4 1 35 0 0,-1-1 1 0 0,1 1-1 0 0,-1 0 0 0 0,1 0 1 0 0,-1 0-1 0 0,1 0 0 0 0,3 3 0 0 0,8 2-73 0 0,-4-4 71 0 0,1 0 1 0 0,18 7-1 0 0,-21-6 10 0 0,0-1-1 0 0,0 0 1 0 0,10 1 0 0 0,2 3 35 0 0,-17-5-47 0 0,-1 0-1 0 0,1 0 0 0 0,0 0 1 0 0,-1-1-1 0 0,1 1 1 0 0,0-1-1 0 0,4 1 0 0 0,20 4-2 0 0,5 3 0 0 0,-27-7-2 0 0,0-1 1 0 0,0 1-1 0 0,0 0 0 0 0,0 1 0 0 0,0-1 0 0 0,0 1 0 0 0,6 3 1 0 0,-7-3-27 0 0,0-1 0 0 0,-1 0 1 0 0,1 1-1 0 0,0-1 1 0 0,-1-1-1 0 0,1 1 0 0 0,0-1 1 0 0,0 1-1 0 0,7-1 1 0 0,2 3-93 0 0,-12-3 107 0 0,0 1 0 0 0,0-1-1 0 0,0 0 1 0 0,0 1-1 0 0,0-1 1 0 0,1 0 0 0 0,-1 0-1 0 0,0 0 1 0 0,0 1-1 0 0,0-1 1 0 0,0 0 0 0 0,2-1-1 0 0,-2 1 9 0 0,0 0-1 0 0,1 0 0 0 0,-1 0 1 0 0,0 0-1 0 0,0 1 0 0 0,0-1 1 0 0,1 0-1 0 0,-1 1 0 0 0,0-1 1 0 0,2 1-1 0 0,11 3-12 0 0,1 0 18 0 0,-14-4 0 0 0,1 1 0 0 0,-1-1 0 0 0,1 1 0 0 0,-1-1 0 0 0,0 1 0 0 0,1-1 0 0 0,-1 0 0 0 0,1 0 0 0 0,-1 0 0 0 0,3 0 0 0 0,29 3 0 0 0,-31-3 0 0 0,-1 0 0 0 0,1 0 0 0 0,0 0 0 0 0,-1 1 0 0 0,1-1 0 0 0,-1 0 0 0 0,1 1 0 0 0,-1-1 0 0 0,3 2 0 0 0,-2-1 0 0 0,-1-1 0 0 0,1 1 0 0 0,0 0 0 0 0,-1-1 0 0 0,1 0 0 0 0,0 1 0 0 0,-1-1 0 0 0,1 0 0 0 0,3 0 0 0 0,-1 0-5 0 0,0 0 1 0 0,-1 1-1 0 0,1-1 0 0 0,0 1 0 0 0,-1 0 1 0 0,8 2-1 0 0,-8-2 2 0 0,1 0 1 0 0,0 0-1 0 0,-1 0 1 0 0,1 0-1 0 0,0-1 1 0 0,-1 0-1 0 0,7 1 1 0 0,2-2-42 0 0,-1 1 0 0 0,1 0 1 0 0,-1 1-1 0 0,15 2 0 0 0,-6-3-55 0 0,-17-1 85 0 0,0 1-1 0 0,0 0 0 0 0,0-1 1 0 0,0 1-1 0 0,6 1 1 0 0,41 5-184 0 0,-25-5 48 0 0,4 1 60 0 0,-26-1 90 0 0,-1-1-1 0 0,1 0 0 0 0,-1 0 1 0 0,1 0-1 0 0,0 0 0 0 0,3-1 1 0 0,14 1-49 0 0,-14 1 47 0 0,0 0 1 0 0,0-1-1 0 0,0 1 1 0 0,0-1-1 0 0,0 0 1 0 0,9-2-1 0 0,-8 1-20 0 0,-1 1-1 0 0,1 0 1 0 0,-1 0 0 0 0,10 2-1 0 0,18 0-153 0 0,-22-1 156 0 0,0 0 0 0 0,-1 0 0 0 0,1 1 0 0 0,-1 0 0 0 0,14 5 0 0 0,-8-2 0 0 0,23 3 0 0 0,-3-3-54 0 0,0 2-1 0 0,43 14 0 0 0,14 0-417 0 0,-75-17 191 0 0,32 2-1 0 0,-10-1 7 0 0,87 7-480 0 0,-42-6 436 0 0,-21-2-190 0 0,48 1-794 0 0,-47-4 698 0 0,138-1-1431 0 0,-99 0 351 0 0,24 2 365 0 0,-21-3 1036 0 0,-20-1 121 0 0,62 2-1517 0 0,220-29 0 0 0,-287 20 765 0 0,3 3 575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7399 0 0,'5'-3'5946'0'0,"-1"2"-6194"0"0,17-11 1733 0 0,1 0-468 0 0,-6 6-673 0 0,0 0 0 0 0,22-12 0 0 0,-33 16-316 0 0,0-1-1 0 0,0 2 0 0 0,11-4 1 0 0,4 0-10 0 0,-12 3-18 0 0,0 0 0 0 0,0 1 0 0 0,1 0 0 0 0,-1 1 0 0 0,9 0 0 0 0,-11 0 0 0 0,11 0-431 0 0,28 4 0 0 0,-39-3 274 0 0,0 0 1 0 0,-1 0 0 0 0,1 1-1 0 0,-1 0 1 0 0,1 0 0 0 0,-1 1 0 0 0,0-1-1 0 0,8 6 1 0 0,-16 3-9486 0 0,3-10 9468 0 0,0-1 1 0 0,-1 0-1 0 0,1 0 0 0 0,-1 1 0 0 0,1-1 0 0 0,-1 0 0 0 0,1 0 0 0 0,0 0 0 0 0,-1 0 0 0 0,1 0 0 0 0,-1 0 0 0 0,1 1 0 0 0,-1-1 0 0 0,1 0 0 0 0,-1 0 0 0 0,1 0 0 0 0,-1-1 0 0 0,1 1 0 0 0,-1 0 0 0 0,1 0 0 0 0,-1 0 0 0 0,-2-1-384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25.4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6103 0 0,'1'0'223'0'0,"-1"0"-1"0"0,1 1 1 0 0,0-1-1 0 0,0 0 0 0 0,-1 0 1 0 0,1 1-1 0 0,-1-1 1 0 0,1 0-1 0 0,0 1 0 0 0,-1-1 1 0 0,1 1-1 0 0,-1-1 1 0 0,1 1-1 0 0,1 0 343 0 0,9 14 1508 0 0,-4-3-1637 0 0,0-1 0 0 0,0 1-1 0 0,-1 0 1 0 0,-1 0-1 0 0,6 20 1 0 0,-2-7-59 0 0,50 113 912 0 0,-53-127-1257 0 0,-1 0 0 0 0,9 12 0 0 0,-8-12 122 0 0,1 0 1 0 0,5 15 0 0 0,-8-20-146 0 0,-1 0 0 0 0,1-1 1 0 0,0 1-1 0 0,0-1 0 0 0,1 1 0 0 0,-1-1 0 0 0,1-1 0 0 0,11 9 0 0 0,-7-5 16 0 0,111 79 361 0 0,-104-76-232 0 0,17 7-60 0 0,1 0 1 0 0,0-2-1 0 0,59 19 0 0 0,-84-32-92 0 0,21 5 9 0 0,1 0 0 0 0,60 6 1 0 0,-40-8-32 0 0,74 7 386 0 0,64-10-9208 0 0,-65-2 545 0 0,-98-1 7790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26.87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279 1 6335 0 0,'0'0'1166'0'0,"-21"-1"3108"0"0,11 1-3683 0 0,-1 1 0 0 0,1 0-1 0 0,0 1 1 0 0,0 0 0 0 0,-13 5-1 0 0,-48 22-758 0 0,64-26 149 0 0,0 1 0 0 0,0 0 0 0 0,0 0 0 0 0,0 1 0 0 0,1 0 0 0 0,0 0 1 0 0,0 1-1 0 0,-8 8 0 0 0,0 1-33 0 0,12-14 46 0 0,0 1-1 0 0,0 0 1 0 0,0 0 0 0 0,0 0 0 0 0,0 0 0 0 0,1 0 0 0 0,-1 1 0 0 0,-1 2 0 0 0,3-4-2 0 0,-3 3-3 0 0,1 1-1 0 0,0-1 1 0 0,1 1-1 0 0,-1 0 1 0 0,1 0-1 0 0,-2 7 0 0 0,3-11-5 0 0,0 0-1 0 0,0 0 0 0 0,1 0 0 0 0,-1 1 0 0 0,0-1 0 0 0,0 0 0 0 0,1 0 0 0 0,-1 0 0 0 0,0 0 0 0 0,1 0 0 0 0,-1 0 0 0 0,1 0 0 0 0,-1 0 0 0 0,1 0 0 0 0,0 0 0 0 0,-1 0 0 0 0,1 0 0 0 0,0 0 0 0 0,0 0 1 0 0,0-1-1 0 0,0 1 0 0 0,0 0 0 0 0,0-1 0 0 0,0 1 0 0 0,0 0 0 0 0,0-1 0 0 0,0 1 0 0 0,0-1 0 0 0,0 0 0 0 0,0 1 0 0 0,0-1 0 0 0,0 0 0 0 0,2 1 0 0 0,12 1-65 0 0,-1-1 0 0 0,0 0-1 0 0,1-1 1 0 0,-1-1-1 0 0,1 0 1 0 0,26-6 0 0 0,7 0-219 0 0,-19 5-737 0 0,1 0 0 0 0,40 3 0 0 0,-53 1-248 0 0,0 0 1 0 0,0 2 0 0 0,0 0 0 0 0,0 0 0 0 0,24 12-1 0 0,-18-6-154 0 0,0 0 890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28.5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563 3 6391 0 0,'-4'1'160'0'0,"0"0"0"0"0,0-1 0 0 0,0 1 0 0 0,-1-1 0 0 0,1 0 0 0 0,0 0 0 0 0,0-1 0 0 0,-8-1 0 0 0,2 1 320 0 0,-6 0 354 0 0,1 0 0 0 0,-1 2 0 0 0,0-1 0 0 0,-30 7-1 0 0,26-2-621 0 0,0 1-1 0 0,1 1 0 0 0,0 0 0 0 0,0 1 1 0 0,1 2-1 0 0,-18 11 0 0 0,-5 3-224 0 0,17-10 164 0 0,0 1 0 0 0,1 0 1 0 0,-39 36-1 0 0,46-36-31 0 0,10-10-72 0 0,1 1 0 0 0,-1 0 0 0 0,1 0 0 0 0,-9 13 0 0 0,8-10-45 0 0,4-5 14 0 0,-1-1 0 0 0,1 1 1 0 0,0 0-1 0 0,1 0 0 0 0,-3 7 0 0 0,3-10-9 0 0,1 0-1 0 0,0 0 1 0 0,0 0-1 0 0,0 1 1 0 0,0-1 0 0 0,0 0-1 0 0,0 0 1 0 0,0 0-1 0 0,0 0 1 0 0,1 0-1 0 0,-1 0 1 0 0,0 0-1 0 0,1 0 1 0 0,-1 1-1 0 0,1-1 1 0 0,-1 0 0 0 0,1 0-1 0 0,-1-1 1 0 0,1 1-1 0 0,0 0 1 0 0,-1 0-1 0 0,1 0 1 0 0,0 0-1 0 0,0 0 1 0 0,0-1 0 0 0,0 1-1 0 0,1 0 1 0 0,1 1-29 0 0,1 0 1 0 0,0 0-1 0 0,-1 0 1 0 0,1-1 0 0 0,0 1-1 0 0,0-1 1 0 0,0 0-1 0 0,1 0 1 0 0,7 0 0 0 0,41 0-58 0 0,-38-2 101 0 0,142-9 223 0 0,-87 3-399 0 0,91 5 0 0 0,-1 18-3298 0 0,-130-11 949 0 0,0 2-1 0 0,0 1 1 0 0,36 15 0 0 0,-34-9 1595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41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2580 5407 0 0,'0'0'416'0'0,"10"-7"1818"0"0,-8 6-1977 0 0,0 0 1 0 0,0-1 0 0 0,0 1-1 0 0,0-1 1 0 0,0 1 0 0 0,0-1-1 0 0,1-1 1 0 0,-3 2-49 0 0,9-12 1439 0 0,7-12 168 0 0,-15 24-1526 0 0,8-9 205 0 0,0-1 1 0 0,0 0 0 0 0,9-18-1 0 0,-7 10-228 0 0,13-20 258 0 0,-10 11-285 0 0,-3 11-152 0 0,9-13 448 0 0,-11 16-428 0 0,0 1 0 0 0,-1-2-1 0 0,0 1 1 0 0,6-20 0 0 0,-6 14 178 0 0,18-30 1 0 0,4-6 369 0 0,-25 47-651 0 0,0 0 0 0 0,6-17 0 0 0,5-10 44 0 0,4-5 280 0 0,-12 24-169 0 0,15-25-1 0 0,-20 36-120 0 0,0 1-1 0 0,0 0 1 0 0,-1-1-1 0 0,3-10 1 0 0,5-10 14 0 0,5-10-4 0 0,-11 26-40 0 0,0 0-1 0 0,7-13 0 0 0,-8 17-8 0 0,0 0 0 0 0,0 0 0 0 0,2-9 0 0 0,-3 10 0 0 0,0-1 0 0 0,0 0 0 0 0,0 0 0 0 0,6-8 0 0 0,-1 3 0 0 0,0-1 0 0 0,5-16 0 0 0,1 1 0 0 0,-9 16 24 0 0,0 1 0 0 0,5-19 1 0 0,1-7 142 0 0,4-12 2 0 0,-11 33-165 0 0,10-25-1 0 0,-5 18-3 0 0,9-42 0 0 0,-6 19 0 0 0,6-47 0 0 0,-1 14 154 0 0,-11 48-55 0 0,10-33 0 0 0,-14 56-88 0 0,1 0 0 0 0,-1-1-1 0 0,0-10 1 0 0,1-8 10 0 0,1 10-63 0 0,-1 6 131 0 0,-1 0 0 0 0,1-18-1 0 0,2-71 113 0 0,0 44-146 0 0,-2 31-55 0 0,-1 15 0 0 0,-1-1 0 0 0,0-16 0 0 0,0-4-2 0 0,1 24 5 0 0,-1 0 0 0 0,0 0 1 0 0,-2-11-1 0 0,1 11 7 0 0,1 1 1 0 0,0-1-1 0 0,0 1 1 0 0,0-1-1 0 0,3-10 1 0 0,-2 10 3 0 0,0 0 0 0 0,-1 0 0 0 0,1 0 0 0 0,-2-10 0 0 0,-15-149 226 0 0,15 153-239 0 0,-4-22 9 0 0,-9-30 107 0 0,7 43-117 0 0,-8-22 75 0 0,5 18-17 0 0,8 20-59 0 0,0-1 0 0 0,0 1 1 0 0,0 0-1 0 0,-1 0 0 0 0,-3-5 0 0 0,-5-5 96 0 0,-2 1 0 0 0,-17-15 1 0 0,5 5-126 0 0,22 21 30 0 0,-1 1 0 0 0,1-1 0 0 0,-1 1 0 0 0,-5-3 0 0 0,-5-3 0 0 0,6 3-12 0 0,-1 0-1 0 0,0 1 1 0 0,0 0 0 0 0,-1 1-1 0 0,1 0 1 0 0,-12-2-1 0 0,-60-7 100 0 0,-15 5-87 0 0,91 7-12 0 0,1-1 0 0 0,-1 1-1 0 0,0 0 1 0 0,1 1 0 0 0,-1-1 0 0 0,1 1 0 0 0,-6 1-1 0 0,1 0-65 0 0,-45 11 78 0 0,51-12 12 0 0,0 0-1 0 0,0 0 1 0 0,0 0-1 0 0,0 0 1 0 0,1 0-1 0 0,-1 1 1 0 0,0-1 0 0 0,-4 4-1 0 0,-14 7 37 0 0,12-8-48 0 0,0 0 0 0 0,0 0 0 0 0,-14 9 0 0 0,10-7 3 0 0,12-6-4 0 0,0 1 0 0 0,-1-1-1 0 0,1 0 1 0 0,0 1 0 0 0,-1 0 0 0 0,1-1 0 0 0,0 1 0 0 0,0 0 0 0 0,0 0 0 0 0,-1-1 0 0 0,0 2-1 0 0,-26 20-179 0 0,19-15 156 0 0,8-6 24 0 0,0-1-1 0 0,0 1 1 0 0,0-1-1 0 0,1 1 1 0 0,-1 0-1 0 0,0-1 1 0 0,0 1 0 0 0,1 0-1 0 0,-1 0 1 0 0,0-1-1 0 0,1 1 1 0 0,-1 0-1 0 0,1 0 1 0 0,-1 0 0 0 0,0 1-1 0 0,0 1 17 0 0,0-1-1 0 0,-1 0 1 0 0,0 1 0 0 0,0-1-1 0 0,1 0 1 0 0,-1 0 0 0 0,0 0-1 0 0,-1 0 1 0 0,-2 3 0 0 0,2-3 2 0 0,0 1 0 0 0,0-1 0 0 0,0 1 0 0 0,-4 6 0 0 0,-1 0-17 0 0,7-8 0 0 0,0 0 0 0 0,0 0 0 0 0,0 0 0 0 0,0 1 0 0 0,0-1 0 0 0,0 0 0 0 0,0 0 0 0 0,0 1 0 0 0,1-1 0 0 0,-1 2 0 0 0,-16 20 0 0 0,3-2 19 0 0,12-19-10 0 0,0 0-1 0 0,1 0 1 0 0,-1 1 0 0 0,0-1-1 0 0,1 1 1 0 0,-1-1 0 0 0,1 1-1 0 0,0-1 1 0 0,-1 6-1 0 0,-7 15 275 0 0,7-19-327 0 0,1 0 0 0 0,-1 0 0 0 0,1 0 0 0 0,-2 7 0 0 0,-6 20 44 0 0,3 0 0 0 0,4-22 0 0 0,0 0 0 0 0,0 0 0 0 0,1 12 0 0 0,-3 24 172 0 0,0-6 153 0 0,-2-2 58 0 0,4-24-383 0 0,2-12 0 0 0,0 1 0 0 0,-1 0 0 0 0,1 0 0 0 0,0 0 0 0 0,0 0 0 0 0,0-1 0 0 0,0 1 0 0 0,1 2 0 0 0,1 23 0 0 0,3-12-16 0 0,-4-10 6 0 0,0 0 1 0 0,1-1 0 0 0,-1 1 0 0 0,1 0-1 0 0,3 4 1 0 0,8 14 9 0 0,-10-17 0 0 0,0-1 0 0 0,0 0 0 0 0,1 0 0 0 0,6 8 0 0 0,5 3-60 0 0,13 8 101 0 0,-27-23-40 0 0,0 1 0 0 0,0-1 0 0 0,1 0 0 0 0,-1 0 0 0 0,0-1 0 0 0,0 1 0 0 0,1 0-1 0 0,-1 0 1 0 0,0 0 0 0 0,1-1 0 0 0,-1 1 0 0 0,0-1 0 0 0,1 1 0 0 0,1-1 0 0 0,18 6-4 0 0,-14-3 3 0 0,17 5 0 0 0,-20-7 0 0 0,-3-1 0 0 0,1 0 0 0 0,0 1 0 0 0,-1-1 0 0 0,1 0 0 0 0,-1 0 0 0 0,1 0 0 0 0,0 0 0 0 0,-1 0 0 0 0,1 0 0 0 0,0 0 0 0 0,-1 0 0 0 0,1-1 0 0 0,0 1 0 0 0,-1-1 0 0 0,3 0 0 0 0,2-2 0 0 0,10 1-2 0 0,-13 1 4 0 0,0 1-1 0 0,1-1 0 0 0,-1 1 0 0 0,0-1 1 0 0,0 0-1 0 0,0 0 0 0 0,0 0 0 0 0,0 0 1 0 0,4-3-1 0 0,13-5 52 0 0,-10 7-53 0 0,-9 2 0 0 0,0 0 0 0 0,0 0 0 0 0,0 0 0 0 0,0 0 0 0 0,0 0 0 0 0,0-1 0 0 0,0 1 0 0 0,0-1 0 0 0,0 1 0 0 0,0 0 0 0 0,0-1 0 0 0,0 0 0 0 0,0 1 0 0 0,0-1 0 0 0,1 0 0 0 0,31-18 0 0 0,-30 17 0 0 0,1 0-1 0 0,-1-1 1 0 0,0 0-1 0 0,0 1 1 0 0,5-7 0 0 0,8-8 13 0 0,10-12 40 0 0,-23 26-53 0 0,-1-1 0 0 0,1 1 0 0 0,-1 0 0 0 0,0 0 0 0 0,3-7 0 0 0,2-2 0 0 0,-6 10 16 0 0,0 0-1 0 0,0 1 1 0 0,-1-1-1 0 0,1 0 1 0 0,0 0-1 0 0,-1 0 1 0 0,1 0-1 0 0,-1-3 1 0 0,1 3-2 0 0,-1 0 0 0 0,0 0 0 0 0,1 1 0 0 0,-1-1 0 0 0,1 0 0 0 0,-1 0 0 0 0,1 1 0 0 0,0-1 0 0 0,1-2 0 0 0,-1 3-14 0 0,0-1 0 0 0,0 0 0 0 0,0 0 0 0 0,0 0 0 0 0,-1-1 0 0 0,1 1 0 0 0,-1 0-1 0 0,1-4 1 0 0,3-10 65 0 0,-3 13-34 0 0,0 0 0 0 0,0 0-1 0 0,-1 0 1 0 0,0 0 0 0 0,1 0-1 0 0,-1 0 1 0 0,0 1 0 0 0,0-1 0 0 0,-1-4-1 0 0,0-12-332 0 0,1 13 300 0 0,1 1 0 0 0,-1-1 0 0 0,-1 0 0 0 0,1 1 0 0 0,-1-1 0 0 0,0 1 0 0 0,-1-1-1 0 0,1 1 1 0 0,-3-7 0 0 0,1 7 2 0 0,1 2 11 0 0,-16-15 42 0 0,11 12 11 0 0,-6-1-63 0 0,5 5-13 0 0,4 1 14 0 0,1 1 0 0 0,0 0 0 0 0,0 0 0 0 0,-1 0 0 0 0,1 0 0 0 0,0 1 0 0 0,0 0 0 0 0,0-1 0 0 0,0 1 0 0 0,0 0-1 0 0,-1 0 1 0 0,2 1 0 0 0,-6 2 0 0 0,-15 17-2 0 0,11-3 0 0 0,9-13 0 0 0,3-4-55 0 0,-1 1 1 0 0,1-1-1 0 0,-1 0 0 0 0,1 1 0 0 0,0-1 0 0 0,0 1 1 0 0,0-1-1 0 0,0 1 0 0 0,0-1 0 0 0,0 1 0 0 0,0-1 1 0 0,1 1-1 0 0,-1-1 0 0 0,0 1 0 0 0,1-1 1 0 0,-1 0-1 0 0,1 1 0 0 0,0-1 0 0 0,-1 0 0 0 0,1 1 1 0 0,0-1-1 0 0,0 0 0 0 0,1 2 0 0 0,2 1-437 0 0,1 0 0 0 0,-1 0 0 0 0,1 0 0 0 0,7 4 0 0 0,1 1-551 0 0,-9-5-511 0 0,0 0 0 0 0,0 1 0 0 0,-1-1 0 0 0,0 1 1 0 0,0 0-1 0 0,3 5 0 0 0,10 15-5387 0 0,-8-15 5857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47:43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2011 8231 0 0,'0'0'3472'0'0,"-8"-20"1415"0"0,7 19-4792 0 0,1-1 0 0 0,0 1 0 0 0,-1-1 0 0 0,1 1-1 0 0,0 0 1 0 0,0-1 0 0 0,0 1 0 0 0,0-1 0 0 0,0 1 0 0 0,1-3 0 0 0,-1-6 214 0 0,1-13 211 0 0,5 5-102 0 0,-6 13-335 0 0,-1 4-51 0 0,1 0 0 0 0,0 0 1 0 0,0 0-1 0 0,0-1 0 0 0,0 1 1 0 0,0 0-1 0 0,1 0 0 0 0,-1 0 1 0 0,0 0-1 0 0,0 0 0 0 0,1 0 1 0 0,-1 0-1 0 0,1-2 1 0 0,0 1 19 0 0,-1 1 0 0 0,1-1 1 0 0,-1 0-1 0 0,0 0 1 0 0,1 1-1 0 0,-1-1 1 0 0,0 0-1 0 0,0-3 1 0 0,1-10 272 0 0,2-24 234 0 0,-1-1-313 0 0,0 17 8 0 0,-2 20-215 0 0,0-1 0 0 0,0 1 1 0 0,0-1-1 0 0,0 1 0 0 0,2-5 1 0 0,4-39 260 0 0,2 6 46 0 0,-6 30-279 0 0,0 0 1 0 0,-1 0-1 0 0,1-17 0 0 0,-2 15 2 0 0,1 0 0 0 0,3-15 0 0 0,6-38 75 0 0,2 4 96 0 0,-5 12-160 0 0,1-5 96 0 0,-5 31-136 0 0,4-7 64 0 0,-1-13 123 0 0,-5 41-226 0 0,0 0 0 0 0,0-1 0 0 0,0 1 0 0 0,-1 0 0 0 0,0-1 0 0 0,1 1 0 0 0,-1-1 0 0 0,0 1 0 0 0,0 0 0 0 0,-1-1 0 0 0,1 1 0 0 0,-3-6 0 0 0,3 5 2 0 0,0 1 0 0 0,0 0 0 0 0,0-1 0 0 0,1 1-1 0 0,-1 0 1 0 0,1 0 0 0 0,0-1 0 0 0,0 1 0 0 0,0 0 0 0 0,2-5 0 0 0,5-15 25 0 0,14-44-16 0 0,-6 16-12 0 0,0-22 64 0 0,-15 65-64 0 0,1 0 0 0 0,5-14 0 0 0,2-10 0 0 0,-7 25 0 0 0,0 0 0 0 0,0 1 0 0 0,4-7 0 0 0,4-15 0 0 0,18-52 0 0 0,-4 16 0 0 0,-18 46-17 0 0,12-22 0 0 0,-9 24-2 0 0,9-29 0 0 0,15-36 19 0 0,-27 67-11 0 0,1 1 0 0 0,1 1-1 0 0,0-1 1 0 0,9-11 0 0 0,5-7-5 0 0,-11 18 16 0 0,0-1 0 0 0,19-17 0 0 0,2-2 0 0 0,-24 24-6 0 0,1 1 1 0 0,1 0-1 0 0,-1 1 0 0 0,16-9 0 0 0,9-7-18 0 0,16-8 5 0 0,-9 6 100 0 0,-31 18-80 0 0,1 1 0 0 0,0 0-1 0 0,16-6 1 0 0,13-11-45 0 0,36-2 135 0 0,-58 19-107 0 0,1 2 0 0 0,21-3 0 0 0,-26 4-22 0 0,-8 3 29 0 0,0 0 0 0 0,0 0 0 0 0,-1 0-1 0 0,1 0 1 0 0,10 3 0 0 0,14 0 11 0 0,-26-2 4 0 0,-1-1 1 0 0,1 1-1 0 0,-1 0 1 0 0,1 0-1 0 0,-1 0 0 0 0,0 0 1 0 0,0 1-1 0 0,1-1 0 0 0,4 4 1 0 0,27 20 145 0 0,-35-25-149 0 0,4 3 15 0 0,0 0 0 0 0,-1 0 0 0 0,0 1 1 0 0,1-1-1 0 0,-1 1 0 0 0,0-1 0 0 0,-1 1 0 0 0,1 0 1 0 0,-1 0-1 0 0,1 0 0 0 0,-1 1 0 0 0,0-1 1 0 0,-1 0-1 0 0,1 1 0 0 0,0 6 0 0 0,0-1-18 0 0,-2 0 1 0 0,0 0-1 0 0,0 1 0 0 0,-1-1 0 0 0,-2 12 0 0 0,1-4 9 0 0,0-2 70 0 0,0 0 0 0 0,-1 0 0 0 0,-1 0 1 0 0,0-1-1 0 0,-13 29 0 0 0,5-10-15 0 0,2-11-40 0 0,-23 38 1 0 0,24-44-21 0 0,-1-6-4 0 0,4-4 9 0 0,-23 25 46 0 0,10-14-55 0 0,16-14 0 0 0,0-1 0 0 0,-1 1 0 0 0,1-1 0 0 0,-1 0 0 0 0,-7 4 0 0 0,10-6 0 0 0,-1 0 0 0 0,1 0 0 0 0,-1 0 0 0 0,1 1 0 0 0,0-1 0 0 0,0 0 0 0 0,0 1 0 0 0,-2 2 0 0 0,-7 7 0 0 0,2-5 0 0 0,7-4 0 0 0,-1-1 0 0 0,0 0 0 0 0,1 0 0 0 0,-1 1 0 0 0,0-1 0 0 0,0 0 0 0 0,-3 1 0 0 0,-4 3 0 0 0,-2 1 0 0 0,11-6 0 0 0,-1 0 4 0 0,0 0 0 0 0,0 0-1 0 0,1 0 1 0 0,-1 0 0 0 0,0 0 0 0 0,0 1 0 0 0,0-1-1 0 0,0 0 1 0 0,0 0 0 0 0,1 1 0 0 0,-1-1-1 0 0,0 1 1 0 0,0-1 0 0 0,1 1 0 0 0,-1-1 0 0 0,0 1-1 0 0,0-1 1 0 0,1 1 0 0 0,-1 0 0 0 0,1-1-1 0 0,-1 1 1 0 0,1 0 0 0 0,-2 1 0 0 0,2-2 2 0 0,0 1-1 0 0,-1-1 1 0 0,1 0 0 0 0,-1 1 0 0 0,1-1 0 0 0,0 1-1 0 0,-1-1 1 0 0,1 0 0 0 0,-1 1 0 0 0,1-1 0 0 0,-1 0-1 0 0,1 0 1 0 0,-1 1 0 0 0,1-1 0 0 0,-1 0 0 0 0,1 0-1 0 0,-1 0 1 0 0,0 0 0 0 0,0 0 0 0 0,-9 5 64 0 0,5 0-62 0 0,3-2-8 0 0,0-1 1 0 0,-1 0-1 0 0,0 0 0 0 0,1 0 0 0 0,-1 0 1 0 0,0 0-1 0 0,0 0 0 0 0,0-1 1 0 0,0 1-1 0 0,-4 0 0 0 0,-11 7 0 0 0,-22 8 0 0 0,-3-6 0 0 0,13-8 0 0 0,24-2 0 0 0,-5-1 0 0 0,0-2 0 0 0,8 2 0 0 0,-10-7 0 0 0,10 5 0 0 0,1 0 0 0 0,-1 0 0 0 0,1-1 0 0 0,0 1 0 0 0,0-1 0 0 0,0 1 0 0 0,1-1 0 0 0,-1 0 0 0 0,0 0 0 0 0,1 0 0 0 0,0 0 0 0 0,0 0 0 0 0,0 0 0 0 0,0 0 0 0 0,0 0 0 0 0,0 0 0 0 0,1 0 0 0 0,-1-6 0 0 0,0 1 0 0 0,1 6 0 0 0,0 0 0 0 0,0 0 0 0 0,0 0 0 0 0,1 0 0 0 0,-1-1 0 0 0,0 1 0 0 0,1 0 0 0 0,0 0 0 0 0,-1 0 0 0 0,3-3 0 0 0,1-11 0 0 0,-4 15 0 0 0,1-1 0 0 0,-1 0 0 0 0,0 0 0 0 0,1 1 0 0 0,-1-1 0 0 0,1 0 0 0 0,-1 1 0 0 0,1-1 0 0 0,1-2 0 0 0,1-5 0 0 0,-2 6 0 0 0,0 0 0 0 0,0 0 0 0 0,0 1 0 0 0,0-1 0 0 0,1 0 0 0 0,2-3 0 0 0,2-7 0 0 0,-4 10-12 0 0,-1 1 0 0 0,0 0 0 0 0,1-1 0 0 0,-1 1 0 0 0,1 0 0 0 0,0 0 0 0 0,0 0 0 0 0,0 0 1 0 0,2-2-1 0 0,11-11-85 0 0,9-7 33 0 0,-20 19 64 0 0,2 2-11 0 0,4 2-138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 6967 0 0,'0'0'5239'0'0,"2"9"-3244"0"0,-2-8-1950 0 0,0 0 0 0 0,0 0 1 0 0,0-1-1 0 0,0 1 1 0 0,-1 0-1 0 0,1-1 1 0 0,0 1-1 0 0,-1 0 0 0 0,1-1 1 0 0,-1 1-1 0 0,1 0 1 0 0,0-1-1 0 0,-1 1 0 0 0,1-1 1 0 0,-2 2-1 0 0,-1 19 891 0 0,3-20-888 0 0,0 1-1 0 0,-1 0 0 0 0,1 0 0 0 0,-1-1 1 0 0,1 1-1 0 0,-1 0 0 0 0,1-1 0 0 0,-2 3 1 0 0,-3 9 157 0 0,-2-3-39 0 0,7-10-154 0 0,-1 1 0 0 0,0-1 0 0 0,1 1 0 0 0,-1 0 0 0 0,1-1 0 0 0,0 1 0 0 0,-1-1 0 0 0,1 1 0 0 0,-1 0 0 0 0,1-1 0 0 0,0 1 0 0 0,0 0 1 0 0,-1 1-1 0 0,1 1 20 0 0,-1-2-17 0 0,1 0 0 0 0,0 0 0 0 0,0 0 1 0 0,0 1-1 0 0,0-1 0 0 0,-1 0 0 0 0,1 0 0 0 0,-1 0 1 0 0,1 0-1 0 0,-1 0 0 0 0,1-1 0 0 0,-1 1 0 0 0,1 0 1 0 0,-1 0-1 0 0,0 0 0 0 0,-1 1 0 0 0,-5 9 183 0 0,-1 0 84 0 0,7-10-262 0 0,0 0 0 0 0,0 0 1 0 0,1 0-1 0 0,-1 0 0 0 0,0 0 0 0 0,1 0 0 0 0,-1 0 0 0 0,1 1 0 0 0,-1-1 0 0 0,1 0 0 0 0,-1 2 0 0 0,-5 10 203 0 0,5-12-193 0 0,0 1 0 0 0,0 0 0 0 0,1 0 0 0 0,-1 0 0 0 0,1-1-1 0 0,0 1 1 0 0,-1 0 0 0 0,1 4 0 0 0,-1 4 181 0 0,0-5-202 0 0,1-4-3 0 0,0 0 0 0 0,-1 0 0 0 0,1 0 0 0 0,0 0 0 0 0,-1 0 0 0 0,1 0 0 0 0,0 0 0 0 0,-1 0 0 0 0,1 0 0 0 0,-1 0 0 0 0,1 0 0 0 0,-1 0 0 0 0,0-1 0 0 0,0 2 0 0 0,0 1 20 0 0,0 0 1 0 0,0 0-1 0 0,0 0 0 0 0,0 0 0 0 0,0 0 1 0 0,1 0-1 0 0,-1 0 0 0 0,1 5 1 0 0,-1 6 96 0 0,-1-6-86 0 0,0 1 0 0 0,-1-1 0 0 0,-5 12 0 0 0,6-16-38 0 0,0 1-1 0 0,0 0 1 0 0,1 0 0 0 0,-2 7-1 0 0,-8 21 133 0 0,-8 26 42 0 0,16-43-163 0 0,-3-1 44 0 0,3-3 44 0 0,0-1 0 0 0,0 1 0 0 0,-1 15 0 0 0,4-21-88 0 0,0 0 0 0 0,-1 0 0 0 0,0-1 0 0 0,-1 10 1 0 0,-1-3 2 0 0,-2 4 10 0 0,3-10-12 0 0,1-1-1 0 0,-1 0 0 0 0,0 11 0 0 0,1-10-10 0 0,0 0 0 0 0,-1 0 0 0 0,0 0 0 0 0,0 0 0 0 0,-4 8 0 0 0,5-8 63 0 0,-1-1 0 0 0,1 0 0 0 0,1 0 0 0 0,-1 1 0 0 0,1-1 0 0 0,0 9 0 0 0,0-9-40 0 0,-1 67-175 0 0,0-67 167 0 0,1 0 0 0 0,-1-1 0 0 0,0 1-1 0 0,-1-1 1 0 0,-1 6 0 0 0,-3 10 24 0 0,2 15-39 0 0,3-28 0 0 0,0-1 0 0 0,1 1 0 0 0,0 8 0 0 0,0 58 64 0 0,2-53-64 0 0,0 1 0 0 0,2-1 0 0 0,9 34 0 0 0,-10-43 15 0 0,0 0 0 0 0,-1 0 0 0 0,1 14-1 0 0,4 36 21 0 0,-7-60 79 0 0,8 18-154 0 0,-6-12-28 0 0,9 42 254 0 0,-10-48-133 0 0,1 3-40 0 0,0-1-13 0 0,0 1 0 0 0,-1 0 0 0 0,1 0 0 0 0,-1 0 0 0 0,1 6 0 0 0,1 4 0 0 0,-1-9 0 0 0,12 21 0 0 0,-11-22 0 0 0,-1-3-4 0 0,-1 0-1 0 0,1 0 0 0 0,0-1 1 0 0,0 1-1 0 0,-1-1 1 0 0,1 1-1 0 0,0-1 0 0 0,0 0 1 0 0,0 0-1 0 0,0 0 1 0 0,0 0-1 0 0,0 0 0 0 0,3 0 1 0 0,-3 0-40 0 0,0-1 48 0 0,0 1 0 0 0,1 0-1 0 0,-1-1 1 0 0,0 1 0 0 0,0-1 0 0 0,0 0-1 0 0,0 1 1 0 0,0-1 0 0 0,0 0-1 0 0,-1 0 1 0 0,1 0 0 0 0,0-1 0 0 0,0 1-1 0 0,1-2 1 0 0,10-5 96 0 0,-11 7-97 0 0,0-1-1 0 0,0 1 0 0 0,0 0 1 0 0,0-1-1 0 0,0 1 1 0 0,-1-1-1 0 0,1 0 1 0 0,-1 1-1 0 0,1-1 1 0 0,1-3-1 0 0,0 1 25 0 0,8-4-17 0 0,0 2 6 0 0,-11 6-8 0 0,0 0-1 0 0,1-1 1 0 0,-1 1-1 0 0,0-1 1 0 0,0 1 0 0 0,0-1-1 0 0,0 1 1 0 0,0-1-1 0 0,1 1 1 0 0,-1-1-1 0 0,0 1 1 0 0,0-1 0 0 0,0 1-1 0 0,0-1 1 0 0,0 1-1 0 0,-1-1 1 0 0,1 1-1 0 0,0-1 1 0 0,0 1 0 0 0,0 0-1 0 0,0-1 1 0 0,0 1-1 0 0,-1-1 1 0 0,1 1-1 0 0,0-1 1 0 0,0 1 0 0 0,-1 0-1 0 0,1-1 1 0 0,-1 0-1 0 0,0-1 28 0 0,0-2-25 0 0,3 2-10 0 0,-3-3-12 0 0,0 3-52 0 0,0-2 0 0 0,1 3 188 0 0,0-3-112 0 0,0 0 1 0 0,-1 0-1 0 0,1 0 0 0 0,-1 0 1 0 0,0-4-1 0 0,0 8-6 0 0,1-4-6 0 0,0 3 0 0 0,0 0 0 0 0,0 1 0 0 0,0-1 0 0 0,0 0 0 0 0,0 1 0 0 0,0-1 0 0 0,0 0 0 0 0,0 0 0 0 0,0 1 0 0 0,0-1 0 0 0,0 0 0 0 0,1 1 0 0 0,-1-1 0 0 0,1-1 0 0 0,-4-19 0 0 0,4-2 0 0 0,2 11 3 0 0,-3 10 2 0 0,1 0-1 0 0,-1-1 1 0 0,1 0 0 0 0,-1 1 0 0 0,0-1-1 0 0,0 1 1 0 0,0-1 0 0 0,0 1-1 0 0,0-1 1 0 0,-1 1 0 0 0,1-1-1 0 0,-2-2 1 0 0,1 2-1 0 0,1 2-10 0 0,0 0-1 0 0,-1 0 1 0 0,1 0-1 0 0,0-1 1 0 0,0 1-1 0 0,0 0 0 0 0,0 0 1 0 0,0 0-1 0 0,0 0 1 0 0,0 0-1 0 0,0 0 0 0 0,0 0 1 0 0,1-1-1 0 0,-1-11 7 0 0,0 13 0 0 0,0-1 0 0 0,-1 0 0 0 0,1 0 0 0 0,0 0 0 0 0,0 0 0 0 0,0 0 0 0 0,0 0 0 0 0,0 1 0 0 0,0-1 0 0 0,1 0 0 0 0,-1 0 0 0 0,0 0 0 0 0,0 0 0 0 0,1-1 0 0 0,-1 2 0 0 0,1-1 0 0 0,-1 0 0 0 0,0 1 0 0 0,0-1 0 0 0,0 1 0 0 0,0-1 0 0 0,0 0 0 0 0,0 1 0 0 0,0-1 0 0 0,0 0 0 0 0,0 1 0 0 0,0-1 0 0 0,-1 1 0 0 0,1-1 0 0 0,0 0 0 0 0,0 1 0 0 0,-1-2 0 0 0,-1-10 0 0 0,3 1 0 0 0,-2 10 0 0 0,1 0 0 0 0,0 0 0 0 0,0 0 0 0 0,0 0 0 0 0,0 0 0 0 0,0 0 0 0 0,0 0 0 0 0,1 0 0 0 0,-1 0 0 0 0,0 0 0 0 0,0 0 0 0 0,2-1 0 0 0,-2 0-3 0 0,0 1 0 0 0,1 0-1 0 0,-1 0 1 0 0,0 0 0 0 0,0-1 0 0 0,0 1 0 0 0,0 0-1 0 0,0 0 1 0 0,0-1 0 0 0,0 0 0 0 0,1-12-26 0 0,-1 0 29 0 0,0 13 0 0 0,-1 0 0 0 0,1-1 0 0 0,0 1 0 0 0,0 0 0 0 0,0 0 0 0 0,0-1 0 0 0,0 1 0 0 0,0 0 0 0 0,0-1 0 0 0,1-1 0 0 0,-2-33 0 0 0,0 26 30 0 0,1 7-19 0 0,-1-1-1 0 0,1 1 1 0 0,0 0 0 0 0,0 0 0 0 0,0-1 0 0 0,0 1 0 0 0,0 0 0 0 0,2-4 0 0 0,0-31-43 0 0,-2 30-137 0 0,-1 7 162 0 0,1 1 0 0 0,0-1 0 0 0,0 0 0 0 0,0 0 0 0 0,0 1 0 0 0,0-1 0 0 0,0 0 0 0 0,0 0 0 0 0,0 0 0 0 0,0 1 0 0 0,1-1 0 0 0,-1 0 0 0 0,0 0 0 0 0,0 1 0 0 0,1-1 0 0 0,-1-1 0 0 0,1-2 7 0 0,-1 4 0 0 0,0 0 0 0 0,-1-1 0 0 0,1 1 0 0 0,0 0 0 0 0,0-1 0 0 0,0 1 0 0 0,0-1 0 0 0,1 1 0 0 0,-1 0 0 0 0,0-1 0 0 0,0 1 0 0 0,0 0 0 0 0,0-1 0 0 0,0 1 0 0 0,0 0 0 0 0,1-1 0 0 0,-1 1 0 0 0,0 0 0 0 0,0-1 0 0 0,0 1 0 0 0,1 0 0 0 0,-1 0 0 0 0,1-1 0 0 0,-1 1 0 0 0,0-1 0 0 0,1 1 0 0 0,-1 0 0 0 0,1 0 0 0 0,-1-1 0 0 0,0 1 0 0 0,1 0 0 0 0,-1-1 0 0 0,0 1 0 0 0,0-1 0 0 0,1 1 0 0 0,-1 0 0 0 0,0-1 0 0 0,0 1 0 0 0,0-1 0 0 0,1 1 0 0 0,-1-1 0 0 0,0 1 0 0 0,0 0 0 0 0,0-1 0 0 0,0 1 0 0 0,0-1 0 0 0,0 1 0 0 0,0-1-1 0 0,0 1 1 0 0,0-1 0 0 0,0 1 0 0 0,0-1 0 0 0,0 1 0 0 0,0-1 0 0 0,0 1 0 0 0,-1 0 0 0 0,1-1 0 0 0,0 1 0 0 0,0-1 0 0 0,-1 0 0 0 0,1 1 0 0 0,0 0 1 0 0,0-1-1 0 0,-1 1 0 0 0,1 0 1 0 0,0 0-1 0 0,0 0 0 0 0,0-1 0 0 0,0 1 1 0 0,0 0-1 0 0,0-1 0 0 0,0 1 0 0 0,-1 0 1 0 0,1 0-1 0 0,0-1 0 0 0,0 1 0 0 0,0 0 1 0 0,0-1-1 0 0,0 1 0 0 0,0 0 1 0 0,0 0-1 0 0,0-1 0 0 0,1 1 0 0 0,-1 0 1 0 0,0 0-1 0 0,0-1 0 0 0,0 1 0 0 0,0 0 1 0 0,0-1-1 0 0,0 1 0 0 0,1 0 1 0 0,-1 0-1 0 0,0 0 0 0 0,0-1 0 0 0,0 1 1 0 0,0 0-1 0 0,1 0 0 0 0,-1 0 0 0 0,0-1 1 0 0,0 1-1 0 0,1 0 0 0 0,-1 0 1 0 0,0 0-1 0 0,2-16 127 0 0,3 4-113 0 0,-5 11-27 0 0,0-1 1 0 0,0 0-1 0 0,0 1 0 0 0,0-1 0 0 0,0 1 0 0 0,1-1 0 0 0,-1 1 1 0 0,1-1-1 0 0,-1 1 0 0 0,1-1 0 0 0,-1 1 0 0 0,1-1 0 0 0,0 1 1 0 0,0 0-1 0 0,1-2 0 0 0,2 0 4 0 0,-4 3 9 0 0,1-1 0 0 0,-1 1 0 0 0,0 0 0 0 0,1-1 0 0 0,-1 1 0 0 0,1 0 0 0 0,-1-1-1 0 0,0 1 1 0 0,1-1 0 0 0,-1 1 0 0 0,0-1 0 0 0,0 1 0 0 0,1-1 0 0 0,-1 1 0 0 0,0-1 0 0 0,0 1 0 0 0,0-1 0 0 0,0 1 0 0 0,0-1 0 0 0,1 1 0 0 0,-1-1 0 0 0,0 1 0 0 0,0-1 0 0 0,0 1-1 0 0,0-1 1 0 0,-1 0 0 0 0,1 1 0 0 0,0-1 0 0 0,0 0 0 0 0,4-18 152 0 0,4 4-196 0 0,-7 8-12 0 0,-1 6 48 0 0,0 0 0 0 0,0 0-1 0 0,0 0 1 0 0,0-1 0 0 0,1 1 0 0 0,-1 0-1 0 0,0 0 1 0 0,1 0 0 0 0,-1 0-1 0 0,0 0 1 0 0,1 0 0 0 0,-1 0-1 0 0,2-1 1 0 0,-1 1 12 0 0,-1 0-8 0 0,0-9 58 0 0,2 2-43 0 0,0-5-12 0 0,-2 6 1 0 0,0 6 0 0 0,0 1 0 0 0,0 0 0 0 0,0-1 0 0 0,0 1 0 0 0,0-1 0 0 0,0 1 0 0 0,0 0 0 0 0,0-1 0 0 0,0 1 0 0 0,0-1 0 0 0,0 1 0 0 0,0 0 0 0 0,1-1 0 0 0,-1 1 0 0 0,0 0 0 0 0,0-1 0 0 0,0 1 0 0 0,1 0 0 0 0,-1-1 0 0 0,0 1 0 0 0,1 0 0 0 0,-1 0 0 0 0,0-1 0 0 0,0 1 0 0 0,1 0 0 0 0,-1 0 0 0 0,0-1 0 0 0,1 1 0 0 0,-1 0 0 0 0,0 0 0 0 0,1 0 0 0 0,-1 0 0 0 0,1 0 0 0 0,-1-1 0 0 0,0 1 0 0 0,1 0 0 0 0,0 0 0 0 0,0 0 0 0 0,-1-1 0 0 0,1 1 0 0 0,-1-1-1 0 0,1 1 1 0 0,-1-1 0 0 0,0 0 0 0 0,1 1 0 0 0,-1-1-1 0 0,0 0 1 0 0,1 1 0 0 0,-1-1 0 0 0,0 0 0 0 0,0 1 0 0 0,0-1-1 0 0,1 0 1 0 0,-1 1 0 0 0,0-1 0 0 0,0 0 0 0 0,0 0-1 0 0,0 1 1 0 0,-1-2 0 0 0,1-1-6 0 0,0 3 4 0 0,0 0 0 0 0,0-1 1 0 0,0 1-1 0 0,0-1 1 0 0,0 1-1 0 0,0 0 1 0 0,0-1-1 0 0,0 1 1 0 0,0 0-1 0 0,0-1 1 0 0,0 1-1 0 0,0-1 0 0 0,0 1 1 0 0,0 0-1 0 0,0-1 1 0 0,0 1-1 0 0,1 0 1 0 0,-1-1-1 0 0,0 1 1 0 0,0 0-1 0 0,0-1 1 0 0,0 1-1 0 0,1 0 0 0 0,-1-1 1 0 0,0 1-1 0 0,0 0 1 0 0,1-1-1 0 0,-1 1 1 0 0,0 0-1 0 0,1 0 1 0 0,-1 0-1 0 0,1-1 1 0 0,0 0-2 0 0,1-2 3 0 0,-1 2 0 0 0,-1 0 0 0 0,1 0 0 0 0,0-1 0 0 0,-1 1 0 0 0,1 0 0 0 0,0 0 0 0 0,0 0 0 0 0,0 0 0 0 0,0 1 0 0 0,0-1 0 0 0,2-1 0 0 0,-3 1 0 0 0,1 1 0 0 0,-1-1 0 0 0,1 0 0 0 0,-1 1 0 0 0,1-1 0 0 0,-1 1 0 0 0,0-1 0 0 0,0 0 0 0 0,1 1 0 0 0,-1-1 0 0 0,0 0 0 0 0,0 1 0 0 0,0-1 0 0 0,1 0 0 0 0,-1 1 0 0 0,0-2 0 0 0,0 0 0 0 0,0-1 0 0 0,1 1 0 0 0,-1 0 0 0 0,1 0 0 0 0,0 0 0 0 0,0 0 0 0 0,0 0 0 0 0,0 0 0 0 0,0 0 0 0 0,0 0 0 0 0,2-2 0 0 0,4-8 0 0 0,-7 11 1 0 0,0 0 0 0 0,1-1 0 0 0,0 1 0 0 0,-1 0 0 0 0,1 0 0 0 0,0 0 0 0 0,0 0 0 0 0,0 0 0 0 0,0 0 0 0 0,1-1 0 0 0,1-9 52 0 0,-3 9-53 0 0,0 1 0 0 0,0 0 0 0 0,1 0 0 0 0,-1 0 0 0 0,0 0 0 0 0,1 0 0 0 0,-1 0 0 0 0,0 0 0 0 0,1 0 0 0 0,-1 0 0 0 0,1 0 0 0 0,0 0 0 0 0,1-2 0 0 0,-1 3 0 0 0,-1-1 1 0 0,1 0-1 0 0,0 0 0 0 0,0 0 1 0 0,0 0-1 0 0,0 0 0 0 0,-1 0 1 0 0,1 0-1 0 0,0 0 0 0 0,-1 0 1 0 0,1 0-1 0 0,-1 0 0 0 0,1 0 1 0 0,-1 0-1 0 0,1-3 0 0 0,-1 3-5 0 0,1-1 0 0 0,-1 1-1 0 0,1 0 1 0 0,-1-1 0 0 0,1 1-1 0 0,0-1 1 0 0,-1 1 0 0 0,1 0-1 0 0,0 0 1 0 0,1-2 0 0 0,20-31-6 0 0,2-7 11 0 0,-6-1 64 0 0,-1 7-117 0 0,8-11 42 0 0,-22 44 11 0 0,-1 0-2 0 0,1-11 58 0 0,1-1-46 0 0,-1 10-10 0 0,1 2 0 0 0,0-2 0 0 0,0 3 0 0 0,-4 1 0 0 0,1 0 0 0 0,-1 0 0 0 0,1 0 0 0 0,-1 0 0 0 0,0-1 0 0 0,1 1 0 0 0,-1 0 0 0 0,1 0 0 0 0,-1 0 0 0 0,0 0 0 0 0,1-1 0 0 0,-1 1 0 0 0,1 0 0 0 0,-1 0 0 0 0,0-1 0 0 0,1 1 0 0 0,-1 0 0 0 0,0-1 0 0 0,1 1 0 0 0,-1-2 0 0 0,1 1 0 0 0,-1-1 0 0 0,1 1 0 0 0,-1-1 0 0 0,0 1 0 0 0,1-1 0 0 0,-1 1 0 0 0,0-1 0 0 0,0 1 0 0 0,0-1 0 0 0,-1 1 0 0 0,1-3 0 0 0,-2-3 0 0 0,0 1 0 0 0,-14-21 76 0 0,13 22 0 0 0,-4-5-58 0 0,2 6-21 0 0,-1 0 4 0 0,5 3-7 0 0,0 0 0 0 0,0 1 1 0 0,0-1-1 0 0,0 0 0 0 0,0 1 0 0 0,0 0 0 0 0,0-1 0 0 0,0 1 0 0 0,0 0 0 0 0,0-1 1 0 0,0 1-1 0 0,0 0 0 0 0,0 0 0 0 0,0 0 0 0 0,-2 0 0 0 0,-14-2-68 0 0,14 2 87 0 0,0-1 0 0 0,0 1-1 0 0,0-1 1 0 0,1 0 0 0 0,-1 0 0 0 0,0-1-1 0 0,0 1 1 0 0,-3-3 0 0 0,1 1 78 0 0,-35-21 111 0 0,13 1-86 0 0,-36-30 188 0 0,53 42-271 0 0,8 9-29 0 0,1 0-1 0 0,-1 0 0 0 0,0 0 1 0 0,0 0-1 0 0,0 0 0 0 0,0 1 1 0 0,-5-4-1 0 0,-9-6 61 0 0,14 9-64 0 0,6 1 0 0 0,-9-3 0 0 0,4 4-4 0 0,1 0-1 0 0,-1-1 1 0 0,0 1-1 0 0,0-1 1 0 0,1 1-1 0 0,-1 0 1 0 0,0 0-1 0 0,0-1 1 0 0,0 1 0 0 0,0 0-1 0 0,1 0 1 0 0,-1 0-1 0 0,0 0 1 0 0,0 0-1 0 0,0 0 1 0 0,0 0-1 0 0,1 0 1 0 0,-1 1-1 0 0,0-1 1 0 0,0 0-1 0 0,0 0 1 0 0,0 1 0 0 0,-4 0-35 0 0,0 0 28 0 0,1 4 11 0 0,0-1 0 0 0,2 2 0 0 0,5 0 0 0 0,0-1-16 0 0,-2-4-64 0 0,-1-2-346 0 0,-1 0-1 0 0,1 1 0 0 0,0-1 1 0 0,-1 1-1 0 0,1-1 1 0 0,0 1-1 0 0,-1-1 1 0 0,1 1-1 0 0,-2-2-853 0 0,2 2 854 0 0,-1-1-1 0 0,1 1 0 0 0,-1 0 1 0 0,0-1-1 0 0,1 1 1 0 0,-1 0-1 0 0,1 0 1 0 0,-1-1-1 0 0,-1 1 0 0 0,1-1-599 0 0,-1 1 0 0 0,1-1 0 0 0,-1 1 0 0 0,1 0 0 0 0,-1 0 0 0 0,1-1 0 0 0,-1 1 0 0 0,1 0 0 0 0,-3 0 0 0 0,-2 3-441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157 227 7631 0 0,'0'1'65'0'0,"0"1"0"0"0,0-1 0 0 0,0 1 0 0 0,0-1 0 0 0,0 0 0 0 0,0 1 0 0 0,-1-1 0 0 0,1 1 0 0 0,0-1 0 0 0,-1 0 0 0 0,1 1 0 0 0,0-1 0 0 0,-1 0 0 0 0,0 0 1 0 0,1 1-1 0 0,-1-1 0 0 0,0 0 0 0 0,-1 2 0 0 0,-21 20 1719 0 0,12-13-741 0 0,-12 10 148 0 0,15-13-746 0 0,0 0-1 0 0,-8 9 1 0 0,15-14-384 0 0,-1 0-1 0 0,0-1 1 0 0,0 1 0 0 0,0-1-1 0 0,1 0 1 0 0,-2 0-1 0 0,1 0 1 0 0,0 0 0 0 0,0 0-1 0 0,-2 1 1 0 0,1-1 40 0 0,0 0 0 0 0,0 0 1 0 0,1 0-1 0 0,-1 1 1 0 0,-4 3-1 0 0,6-5-60 0 0,0 1 0 0 0,1-1 0 0 0,-1 1 0 0 0,0-1 0 0 0,0 1 0 0 0,0-1 1 0 0,0 0-1 0 0,0 1 0 0 0,0-1 0 0 0,0 0 0 0 0,0 0 0 0 0,-1 1 0 0 0,-1-3 236 0 0,7-4-223 0 0,27-32-54 0 0,9-9 0 0 0,-33 40-5 0 0,-4 3-1 0 0,1 0 0 0 0,-1 1 0 0 0,1-1 0 0 0,0 1 0 0 0,0 0 0 0 0,0 0-1 0 0,1 0 1 0 0,7-3 0 0 0,-5 5-40 0 0,-8 6 6 0 0,-1 0 61 0 0,-1 4 73 0 0,-1 0 1 0 0,0 0-1 0 0,-1-1 1 0 0,0 0-1 0 0,0 0 1 0 0,-1 0-1 0 0,-7 7 0 0 0,-15 23 307 0 0,11-19-209 0 0,15-17-165 0 0,0 0 0 0 0,-1 0 0 0 0,1 0 0 0 0,0 0 0 0 0,0 1 0 0 0,0 0 0 0 0,-1 2 0 0 0,3-5-23 0 0,0 1 0 0 0,0-1 0 0 0,0 1 0 0 0,-1-1 0 0 0,1 0 1 0 0,0 1-1 0 0,0-1 0 0 0,0 0 0 0 0,-1 1 0 0 0,1-1 0 0 0,0 0 0 0 0,0 1 0 0 0,-1-1 0 0 0,1 0 0 0 0,0 0 1 0 0,-1 1-1 0 0,1-1 0 0 0,0 0 0 0 0,-1 0 0 0 0,1 1 0 0 0,0-1 0 0 0,-1 0 0 0 0,1 0 0 0 0,0 0 0 0 0,-1 0 1 0 0,1 0-1 0 0,-1 0 0 0 0,1 1 0 0 0,0-1 0 0 0,-1 0 0 0 0,1 0 0 0 0,-1 0 0 0 0,1 0 0 0 0,0 0 0 0 0,-1-1 1 0 0,1 1-2 0 0,-1 0 1 0 0,1 0-1 0 0,0 0 1 0 0,0-1-1 0 0,0 1 1 0 0,0 0-1 0 0,0 0 1 0 0,-1-1-1 0 0,1 1 1 0 0,0 0 0 0 0,0 0-1 0 0,0-1 1 0 0,0 1-1 0 0,0 0 1 0 0,0 0-1 0 0,0-1 1 0 0,0 1-1 0 0,0 0 1 0 0,0 0-1 0 0,0-1 1 0 0,0 1 0 0 0,0 0-1 0 0,0 0 1 0 0,0-1-1 0 0,0 1 1 0 0,0 0-1 0 0,0 0 1 0 0,1-1-1 0 0,-1 1 1 0 0,0 0-1 0 0,0 0 1 0 0,0 0 0 0 0,0-1-1 0 0,0 1 1 0 0,1 0-1 0 0,-1 0 1 0 0,0 0-1 0 0,0-1 1 0 0,0 1-1 0 0,1 0 1 0 0,-1 0-1 0 0,0 0 1 0 0,0 0-1 0 0,0 0 1 0 0,1-1 0 0 0,7-4 5 0 0,-5 3-9 0 0,0-1 1 0 0,1 1-1 0 0,-1-1 0 0 0,0 0 0 0 0,4-4 0 0 0,45-47-80 0 0,1 1-112 0 0,-17 20 104 0 0,-31 29 78 0 0,-5 4 8 0 0,0 0 1 0 0,1 0 0 0 0,-1 0 0 0 0,0 1-1 0 0,0-1 1 0 0,0 0 0 0 0,1 0 0 0 0,-1 0-1 0 0,0 0 1 0 0,0 0 0 0 0,0 0-1 0 0,0 0 1 0 0,0 0 0 0 0,1 0 0 0 0,-1 1-1 0 0,0-1 1 0 0,0 0 0 0 0,0 0 0 0 0,0 0-1 0 0,0 0 1 0 0,0 1 0 0 0,1-1 0 0 0,-1 0-1 0 0,0 0 1 0 0,0 0 0 0 0,0 0 0 0 0,0 1-1 0 0,0-1 1 0 0,0 0 0 0 0,0 0 0 0 0,0 0-1 0 0,0 1 1 0 0,0-1 0 0 0,0 0 0 0 0,0 0-1 0 0,0 0 1 0 0,0 1 0 0 0,0-1 0 0 0,0 0-1 0 0,0 0 1 0 0,0 0 0 0 0,0 0-1 0 0,0 1 1 0 0,0-1 0 0 0,-1 0 0 0 0,0 8 5 0 0,-1-4-4 0 0,1 0 0 0 0,-1-1 0 0 0,0 1 0 0 0,-1-1 0 0 0,1 1 0 0 0,-4 3 0 0 0,-2 5 16 0 0,2-5 64 0 0,1 0-1 0 0,-13 11 1 0 0,2-2 107 0 0,-36 32 394 0 0,50-46-559 0 0,-1 0 0 0 0,1-1 0 0 0,0 1 0 0 0,-1 0-1 0 0,1-1 1 0 0,-5 3 0 0 0,5-3 2 0 0,-1 0 0 0 0,1 0 0 0 0,0 0 0 0 0,0 0 0 0 0,0 1 0 0 0,0-1 0 0 0,0 1 0 0 0,1-1 0 0 0,-3 3 0 0 0,-2 0 161 0 0,9-9-47 0 0,26-28-85 0 0,16-8-17 0 0,115-109-1080 0 0,-133 121 796 0 0,-18 18 161 0 0,2 0 0 0 0,0 0 0 0 0,0 1 1 0 0,14-9-1 0 0,6-2 39 0 0,26-15 42 0 0,-57 35 4 0 0,1 1 1 0 0,-1 0-1 0 0,1-1 0 0 0,-1 1 1 0 0,1 0-1 0 0,-1 0 0 0 0,1-1 0 0 0,-1 1 1 0 0,1 0-1 0 0,-1 0 0 0 0,1 0 0 0 0,-1 0 1 0 0,1 0-1 0 0,-1-1 0 0 0,1 1 0 0 0,0 0 1 0 0,-1 0-1 0 0,1 0 0 0 0,-1 1 0 0 0,1-1 1 0 0,0 0-1 0 0,-1 0-6 0 0,0 1 0 0 0,1-1 1 0 0,-1 0-1 0 0,0 1 0 0 0,0-1 0 0 0,0 0 0 0 0,0 1 1 0 0,0-1-1 0 0,0 0 0 0 0,1 1 0 0 0,-1-1 0 0 0,0 0 1 0 0,0 1-1 0 0,0-1 0 0 0,0 1 0 0 0,0-1 0 0 0,0 0 1 0 0,-1 1-1 0 0,1-1 0 0 0,0 0 0 0 0,0 1 0 0 0,0 0 1 0 0,-11 22 16 0 0,6-15 141 0 0,-1-1-1 0 0,-10 12 1 0 0,-4 5 211 0 0,-40 47 652 0 0,-33 40 108 0 0,99-119-987 0 0,12-20-32 0 0,22-18-407 0 0,-19 21-61 0 0,0 2 0 0 0,2 0 0 0 0,34-27 0 0 0,21-14-327 0 0,-62 50 651 0 0,-13 11 32 0 0,0 1 1 0 0,0-1-1 0 0,0 1 0 0 0,0-1 1 0 0,1 1-1 0 0,4-2 0 0 0,-8 4 10 0 0,0 0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0,0 0 0 0 0,0 1 0 0 0,0-1 0 0 0,1 0 0 0 0,-1 0 0 0 0,0 0 0 0 0,0 0 0 0 0,0 0 0 0 0,0 0 0 0 0,0 0 0 0 0,0 0 0 0 0,0 0 0 0 0,1 0 0 0 0,-1 0 0 0 0,0 0 0 0 0,0 0 0 0 0,0 0 0 0 0,0 0 0 0 0,0 1 0 0 0,0-1 0 0 0,1 0 0 0 0,-1 0 0 0 0,0 0 0 0 0,0 0 0 0 0,0-1 0 0 0,0 1 0 0 0,0 0 0 0 0,0 0 0 0 0,1 0 0 0 0,-1 0 0 0 0,0 0 0 0 0,0 0 0 0 0,0 0 0 0 0,0 0 0 0 0,-4 8-13 0 0,-93 113 874 0 0,48-58-509 0 0,28-37-215 0 0,-65 88 517 0 0,69-94-511 0 0,13-16-109 0 0,0 0 0 0 0,1 0 0 0 0,0 1 0 0 0,-4 6 0 0 0,5-5-32 0 0,5-6 13 0 0,3-4 22 0 0,63-71-747 0 0,-47 49 181 0 0,2 2-1 0 0,28-23 1 0 0,32-34-267 0 0,-62 57 622 0 0,-13 15 0 0 0,0 0 0 0 0,10-14 0 0 0,-11 11-50 0 0,-7 11 106 0 0,-2 2 14 0 0,-16 17 68 0 0,-49 42 1304 0 0,-96 115-1 0 0,102-106-1056 0 0,32-37 209 0 0,-30 44 0 0 0,58-75-340 0 0,10-13-85 0 0,-8 10-18 0 0,160-189-3205 0 0,-129 149 2415 0 0,-4 7 78 0 0,-2-2 1 0 0,26-44-1 0 0,-53 80 741 0 0,0 1 0 0 0,1-1 0 0 0,-1 1 0 0 0,0-1 0 0 0,1 1-1 0 0,-1-1 1 0 0,0 0 0 0 0,0 1 0 0 0,1-1 0 0 0,-1 0 0 0 0,0 1 0 0 0,0-1 0 0 0,0 0 0 0 0,0 1 0 0 0,0-1 0 0 0,0 0 0 0 0,0 1-1 0 0,0-1 1 0 0,0 0 0 0 0,0 0 0 0 0,0 1 6 0 0,-1 0-1 0 0,1 0 1 0 0,0-1-1 0 0,-1 1 1 0 0,1 0-1 0 0,-1 0 1 0 0,1 0-1 0 0,0 0 1 0 0,-1 0 0 0 0,1 0-1 0 0,0 0 1 0 0,-1 0-1 0 0,1 0 1 0 0,0 0-1 0 0,-1 0 1 0 0,1 0-1 0 0,-1 0 1 0 0,1 0-1 0 0,0 0 1 0 0,-1 0-1 0 0,1 0 1 0 0,0 0-1 0 0,-1 0 1 0 0,0 1 0 0 0,-25 12 810 0 0,12-1-208 0 0,0-1 1 0 0,1 2 0 0 0,-21 24 0 0 0,9-9 276 0 0,-53 63-385 0 0,-32 31-482 0 0,52-60 934 0 0,49-53-584 0 0,14-13-87 0 0,15-17-196 0 0,-13 11-156 0 0,0 0 0 0 0,0 1-1 0 0,17-15 1 0 0,-10 10-312 0 0,21-27 0 0 0,-6 6-165 0 0,-13 17 22 0 0,13-22 1 0 0,2-4-135 0 0,-20 30 265 0 0,16-31 1 0 0,-18 28 45 0 0,-8 16 288 0 0,-1 0 1 0 0,1 0-1 0 0,-1-1 0 0 0,1 1 1 0 0,-1 0-1 0 0,0 0 1 0 0,1-1-1 0 0,-1 1 1 0 0,0 0-1 0 0,0-1 1 0 0,0 1-1 0 0,0 0 1 0 0,0-1-1 0 0,0 1 1 0 0,0 0-1 0 0,0-1 1 0 0,-1 1-1 0 0,0-3 1 0 0,-1 4-18 0 0,1 0 1 0 0,-1 0 0 0 0,0 0-1 0 0,1 0 1 0 0,-1 1 0 0 0,1-1-1 0 0,-1 0 1 0 0,0 1 0 0 0,-1 0-1 0 0,-2 2 154 0 0,-1-1-1 0 0,1 2 0 0 0,0-1 1 0 0,1 1-1 0 0,-1-1 1 0 0,-4 6-1 0 0,-7 5 389 0 0,4-4-144 0 0,2 0 0 0 0,-11 13-1 0 0,-5 5 170 0 0,1-1-98 0 0,18-18-278 0 0,-1 0-1 0 0,-13 11 0 0 0,3-3 61 0 0,16-13-137 0 0,-1-1 0 0 0,0-1 0 0 0,0 1 0 0 0,0 0-1 0 0,0-1 1 0 0,-4 3 0 0 0,6-4-35 0 0,1-1 0 0 0,-1 0-1 0 0,1 1 1 0 0,-1-1 0 0 0,1 0-1 0 0,-1 1 1 0 0,1-1 0 0 0,-1 1 0 0 0,1-1-1 0 0,0 1 1 0 0,-1 0 0 0 0,1-1-1 0 0,-1 1 1 0 0,1-1 0 0 0,0 2-1 0 0,-5 5-1 0 0,5-7-6 0 0,0 0-1 0 0,0 0 1 0 0,0 0-1 0 0,0 0 1 0 0,0 0-1 0 0,1 0 1 0 0,-1 0-1 0 0,0 0 1 0 0,0 0 0 0 0,0 0-1 0 0,0-1 1 0 0,0 1-1 0 0,0 0 1 0 0,0 0-1 0 0,0 0 1 0 0,0 0-1 0 0,0 0 1 0 0,1 0-1 0 0,-1 0 1 0 0,0 0-1 0 0,0 1 1 0 0,0-1-1 0 0,0 0 1 0 0,0 0-1 0 0,0 0 1 0 0,0 0 0 0 0,0 0-1 0 0,0 0 1 0 0,0 0-1 0 0,1 0 1 0 0,-1 0-1 0 0,0 0 1 0 0,0 0-1 0 0,0 0 1 0 0,0 0-1 0 0,0 0 1 0 0,0 0-1 0 0,0 0 1 0 0,0 0-1 0 0,0 0 1 0 0,0 1-1 0 0,0-1 1 0 0,0 0 0 0 0,0 0-1 0 0,0 0 1 0 0,0 0-1 0 0,0 0 1 0 0,0 0-1 0 0,0 0 1 0 0,0 0-1 0 0,0 0 1 0 0,0 0-1 0 0,0 1 1 0 0,0-1-1 0 0,0 0 1 0 0,0 0-1 0 0,0 0 1 0 0,0 0-1 0 0,0 0 1 0 0,0 0 0 0 0,0 0-1 0 0,0 0 1 0 0,0 0-1 0 0,0 0 1 0 0,0 1-1 0 0,8-4-101 0 0,-4 1 54 0 0,-3 1 34 0 0,0 0 1 0 0,0 0 0 0 0,0 0-1 0 0,0 0 1 0 0,1 0-1 0 0,-1 1 1 0 0,0-1-1 0 0,1 0 1 0 0,-1 1 0 0 0,3-1-1 0 0,17-8-177 0 0,-11 4 97 0 0,-10 5 92 0 0,1 0 1 0 0,-1-1 0 0 0,0 1 0 0 0,0 0 0 0 0,0 0-1 0 0,0 0 1 0 0,0 0 0 0 0,0-1 0 0 0,0 1 0 0 0,1 0-1 0 0,-1 0 1 0 0,0 0 0 0 0,0 0 0 0 0,0 0-1 0 0,0-1 1 0 0,1 1 0 0 0,-1 0 0 0 0,0 0 0 0 0,0 0-1 0 0,0 0 1 0 0,1 0 0 0 0,-1 0 0 0 0,0 0 0 0 0,0 0-1 0 0,0 0 1 0 0,1 0 0 0 0,-1 0 0 0 0,0 0 0 0 0,0 0-1 0 0,0 0 1 0 0,1 0 0 0 0,-1 0 0 0 0,0 0 0 0 0,0 0-1 0 0,1 0 1 0 0,-1 0 0 0 0,0 0 0 0 0,0 0-1 0 0,0 0 1 0 0,0 0 0 0 0,1 0 0 0 0,-1 1 0 0 0,0-1-1 0 0,0 0 1 0 0,0 0 0 0 0,0 0 0 0 0,1 0 0 0 0,-1 0-1 0 0,0 1 1 0 0,0-1 0 0 0,0 0 0 0 0,0 0 0 0 0,0 0-1 0 0,0 0 1 0 0,1 1 0 0 0,-1-1 0 0 0,0 0-1 0 0,0 0 1 0 0,0 0 0 0 0,0 1 0 0 0,0-1 0 0 0,0 0-1 0 0,0 0 1 0 0,0 1 0 0 0,0-1 0 0 0,0 0 0 0 0,0 0-1 0 0,0 1 1 0 0,0 1 4 0 0,0 0 0 0 0,0 0 0 0 0,0 0 0 0 0,0 0 1 0 0,-1 0-1 0 0,1 0 0 0 0,0 0 0 0 0,-1 0 0 0 0,0 0 0 0 0,1 0 0 0 0,-1 0 0 0 0,0 0 0 0 0,0 0 0 0 0,0-1 0 0 0,0 1 0 0 0,-2 2 0 0 0,-3 4 36 0 0,-1-2 0 0 0,-10 11 0 0 0,0-1 80 0 0,-27 23 1099 0 0,29-27-847 0 0,13-11-315 0 0,0 0 0 0 0,0 0 0 0 0,0 0 0 0 0,1 1 0 0 0,-1-1 0 0 0,0 1 0 0 0,-1 1 0 0 0,-7 4 273 0 0,11-7-328 0 0,-1 0 0 0 0,1 1 0 0 0,-1-1 0 0 0,1 0 1 0 0,-1 0-1 0 0,1 0 0 0 0,-1 0 0 0 0,1 1 1 0 0,-1-1-1 0 0,1 0 0 0 0,0 0 0 0 0,-1 0 1 0 0,1 0-1 0 0,-1 0 0 0 0,1 0 0 0 0,0-1 1 0 0,-1 1-1 0 0,1 0 0 0 0,-1 0 0 0 0,1 0 0 0 0,-1 0 1 0 0,1-1-1 0 0,0 1 0 0 0,-1 0-4 0 0,3-2-21 0 0,0 1 0 0 0,0-1 0 0 0,-1 0 0 0 0,1 0 0 0 0,-1 0 0 0 0,1 0 0 0 0,-1 0 0 0 0,3-3 0 0 0,9-9 14 0 0,80-63-1136 0 0,-85 70 886 0 0,-6 5 121 0 0,-1-1 0 0 0,1 1 0 0 0,1 0-1 0 0,-1 0 1 0 0,6-3 0 0 0,-9 5 42 0 0,-9 11-10 0 0,-24 30 48 0 0,-19 21 940 0 0,20-22-276 0 0,11-13-280 0 0,-11 19 476 0 0,31-45-757 0 0,1-1-37 0 0,0 0 1 0 0,-1 1-1 0 0,1-1 1 0 0,0 0-1 0 0,0 0 1 0 0,-1 1-1 0 0,1-1 1 0 0,0 0-1 0 0,0 1 1 0 0,0-1-1 0 0,-1 0 1 0 0,1 1-1 0 0,0-1 1 0 0,0 0-1 0 0,0 1 1 0 0,0-1-1 0 0,0 0 1 0 0,0 1-1 0 0,0-1 1 0 0,0 0-1 0 0,0 1 1 0 0,0-1-1 0 0,0 0 1 0 0,0 1 0 0 0,0-1-1 0 0,0 0 1 0 0,0 1-1 0 0,0-1 1 0 0,0 1-1 0 0,0-1 1 0 0,0 0-1 0 0,0 1 1 0 0,1-1-1 0 0,0 0-2 0 0,1 0 1 0 0,-1-1-1 0 0,1 1 0 0 0,-1 0 0 0 0,0-1 1 0 0,1 1-1 0 0,-1-1 0 0 0,1 0 0 0 0,-1 0 0 0 0,0 1 1 0 0,2-2-1 0 0,60-45-57 0 0,-37 28 46 0 0,-17 12-86 0 0,-1 1-1 0 0,10-10 1 0 0,-1 0-302 0 0,36-27 1 0 0,-53 43 375 0 0,0-1 0 0 0,1 1 0 0 0,-1 0 0 0 0,1 0 1 0 0,-1 0-1 0 0,0-1 0 0 0,1 1 0 0 0,-1 0 1 0 0,0 0-1 0 0,1-1 0 0 0,-1 1 0 0 0,0 0 1 0 0,1-1-1 0 0,-1 1 0 0 0,0 0 0 0 0,1-1 1 0 0,-1 1-1 0 0,0 0 0 0 0,0-1 0 0 0,0 1 1 0 0,1-1-1 0 0,-1 1 0 0 0,0-1 0 0 0,0 0 1 0 0,-1 2-2 0 0,0-1 0 0 0,1 0 1 0 0,-1 1-1 0 0,0-1 1 0 0,0 1-1 0 0,1-1 1 0 0,-1 1-1 0 0,0 0 1 0 0,1-1-1 0 0,-1 1 1 0 0,0 0-1 0 0,1-1 0 0 0,-1 2 1 0 0,-101 134 128 0 0,51-67 453 0 0,33-44-283 0 0,-6 10 46 0 0,18-25-302 0 0,5-9-14 0 0,0 0 1 0 0,0 0-1 0 0,0 0 0 0 0,1 0 1 0 0,-1 0-1 0 0,0 1 1 0 0,1-1-1 0 0,-1 0 0 0 0,1 1 1 0 0,-1-1-1 0 0,1 0 0 0 0,0 1 1 0 0,-1-1-1 0 0,1 0 0 0 0,0 1 1 0 0,0 1-1 0 0,0-2 66 0 0,3-2-68 0 0,1 1 0 0 0,-1-1 0 0 0,1 0 1 0 0,-1 0-1 0 0,0 0 0 0 0,0 0 0 0 0,0 0 0 0 0,1-1 1 0 0,-1 1-1 0 0,-1-1 0 0 0,1 0 0 0 0,5-3 0 0 0,4-6-168 0 0,17-17-1 0 0,-9 8-71 0 0,-9 8 43 0 0,0 0 0 0 0,-1 0 0 0 0,15-24 0 0 0,-20 28 113 0 0,-4 5 21 0 0,1 0-1 0 0,0 0 1 0 0,0 0-1 0 0,1 0 1 0 0,3-3-1 0 0,-2-2-197 0 0,-3 6 45 0 0,-1 6 90 0 0,-18 19-171 0 0,-1 10 645 0 0,-2 0-1 0 0,-25 30 0 0 0,40-54-313 0 0,-6 8 296 0 0,2 1 0 0 0,0 0 0 0 0,1 0-1 0 0,-11 37 1 0 0,19-48-245 0 0,5-6-32 0 0,8-6 19 0 0,-10 4-58 0 0,3-2-19 0 0,0-1 1 0 0,0 1-1 0 0,0-1 0 0 0,0-1 0 0 0,0 1 0 0 0,3-6 0 0 0,7-5-17 0 0,64-76-602 0 0,-59 66 400 0 0,-2 2-63 0 0,-10 11 9 0 0,0 2 0 0 0,19-19 1 0 0,-16 14-28 0 0,-6 8-179 0 0,-7 17 168 0 0,-7 13 486 0 0,-1-1 1 0 0,-22 37-1 0 0,-8 14 683 0 0,-10 27-14 0 0,0 4-26 0 0,49-102-805 0 0,0-1-1 0 0,1 1 0 0 0,-1-1 1 0 0,1 1-1 0 0,0-1 1 0 0,0 1-1 0 0,-1-1 0 0 0,1 1 1 0 0,0 2-1 0 0,0-4-14 0 0,1 0 0 0 0,-1 0 0 0 0,0 1 0 0 0,0-1 0 0 0,0 0 0 0 0,0 0 0 0 0,0 0 0 0 0,0 1 0 0 0,0-1 0 0 0,1 0 0 0 0,-1 0 0 0 0,0 0 0 0 0,0 0 0 0 0,0 0 0 0 0,0 1 0 0 0,1-1 0 0 0,-1 0 0 0 0,0 0 0 0 0,0 0 0 0 0,0 0 0 0 0,1 0 0 0 0,-1 0 0 0 0,0 0 0 0 0,0 0 0 0 0,1 0 0 0 0,-1 0 0 0 0,0 1 0 0 0,0-1 0 0 0,0 0 0 0 0,1 0 0 0 0,-1 0 0 0 0,0-1 0 0 0,0 1 0 0 0,1 0 0 0 0,-1 0 0 0 0,0 0 0 0 0,0 0 0 0 0,0 0 0 0 0,1 0 0 0 0,-1 0 0 0 0,0 0 0 0 0,0 0 0 0 0,0 0 0 0 0,1-1 0 0 0,-1 1 0 0 0,0 0 0 0 0,0 0 0 0 0,0 0 0 0 0,1-1 0 0 0,2-1 0 0 0,0 0 0 0 0,0-1 0 0 0,0 0 0 0 0,0 0 0 0 0,-1 0 0 0 0,5-5 0 0 0,6-8 0 0 0,38-45-183 0 0,-35 41 83 0 0,23-24-1 0 0,-25 28 104 0 0,-12 14-37 0 0,-1-1-1 0 0,1 1 1 0 0,0 0 0 0 0,0 0 0 0 0,0 0 0 0 0,0 0-1 0 0,1 0 1 0 0,-1 1 0 0 0,1-1 0 0 0,-1 0-1 0 0,4 0 1 0 0,-5 1-166 0 0,1 9-60 0 0,-3-5 248 0 0,1-1 0 0 0,-1 1 0 0 0,0-1 0 0 0,0 1 0 0 0,0-1 0 0 0,0 1 0 0 0,0-1 0 0 0,-1 0 0 0 0,-2 4 0 0 0,-3 6-68 0 0,-56 96 741 0 0,38-67-191 0 0,18-31-377 0 0,1 1-1 0 0,0 1 1 0 0,1-1 0 0 0,0 1 0 0 0,1 0-1 0 0,-3 15 1 0 0,7-27-91 0 0,0 0 0 0 0,0 0 0 0 0,0 0-1 0 0,0 0 1 0 0,0 0 0 0 0,0 1 0 0 0,0-1 0 0 0,0 0 0 0 0,0 0-1 0 0,0 0 1 0 0,0 0 0 0 0,0 0 0 0 0,0 0 0 0 0,0 1-1 0 0,0-1 1 0 0,0 0 0 0 0,0 0 0 0 0,0 0 0 0 0,1 0 0 0 0,-1 0-1 0 0,0 0 1 0 0,0 0 0 0 0,0 0 0 0 0,0 0 0 0 0,0 1-1 0 0,0-1 1 0 0,0 0 0 0 0,1 0 0 0 0,-1 0 0 0 0,0 0 0 0 0,0 0-1 0 0,0 0 1 0 0,0 0 0 0 0,0 0 0 0 0,0 0 0 0 0,1 0-1 0 0,-1 0 1 0 0,0 0 0 0 0,0 0 0 0 0,0 0 0 0 0,0 0 0 0 0,0 0-1 0 0,1 0 1 0 0,-1 0 0 0 0,0 0 0 0 0,0 0 0 0 0,0 0-1 0 0,0 0 1 0 0,0 0 0 0 0,0-1 0 0 0,1 1 0 0 0,-1 0 0 0 0,0 0-1 0 0,0 0 1 0 0,0 0 0 0 0,0 0 0 0 0,0 0 0 0 0,8-4-25 0 0,8-11-29 0 0,-8 9 59 0 0,0-1 1 0 0,-1-1 0 0 0,0 1 0 0 0,10-15 0 0 0,-11 13-108 0 0,1 1 0 0 0,14-16 1 0 0,-21 24 80 0 0,0 0 0 0 0,0 0 0 0 0,0-1-1 0 0,0 1 1 0 0,0 0 0 0 0,1 0 0 0 0,-1-1 0 0 0,0 1 0 0 0,0 0 0 0 0,0 0 0 0 0,1-1 0 0 0,-1 1 0 0 0,0 0 0 0 0,0 0-1 0 0,1 0 1 0 0,-1 0 0 0 0,0-1 0 0 0,0 1 0 0 0,1 0 0 0 0,-1 0 0 0 0,0 0 0 0 0,1 0 0 0 0,-1 0 0 0 0,0 0-1 0 0,1 0 1 0 0,-1 0 0 0 0,0 0 0 0 0,0 0 0 0 0,1 0 0 0 0,-1 0 0 0 0,0 0 0 0 0,1 0 0 0 0,-1 0 0 0 0,1 0 0 0 0,-3 11-259 0 0,-9 16 179 0 0,-13 23 45 0 0,14-31 259 0 0,2 1 1 0 0,1-1-1 0 0,-6 22 0 0 0,-3 8 117 0 0,11-31-128 0 0,4-10-115 0 0,1-7-87 0 0,1-2-48 0 0,5-26-31 0 0,-5 20 52 0 0,0 0-1 0 0,1 0 1 0 0,0 1 0 0 0,4-11-1 0 0,-1 6 18 0 0,5-9-50 0 0,-5 13-53 0 0,-8 9-95 0 0,-7 13 95 0 0,-21 48 378 0 0,11-27 222 0 0,19-32-462 0 0,-1 0 0 0 0,1 0 0 0 0,0 0 1 0 0,0 0-1 0 0,1 0 0 0 0,-1 0 0 0 0,1 6 0 0 0,-2 11-18 0 0,2-21 4 0 0,0 1-1 0 0,-1-1 0 0 0,1 0 1 0 0,0 0-1 0 0,0 1 0 0 0,0-1 1 0 0,0 0-1 0 0,0 1 0 0 0,0-1 1 0 0,0 1-1 0 0,0-1 0 0 0,0 0 1 0 0,0 1-1 0 0,0-1 0 0 0,0 0 1 0 0,0 1-1 0 0,0-1 0 0 0,0 0 1 0 0,0 1-1 0 0,0-1 0 0 0,0 0 1 0 0,0 1-1 0 0,0-1 0 0 0,1 0 1 0 0,-1 0-1 0 0,0 1 0 0 0,0-1 1 0 0,0 0-1 0 0,1 1 0 0 0,-1-1 1 0 0,0 0-1 0 0,0 0 0 0 0,1 0 1 0 0,-1 1-1 0 0,0-1 0 0 0,0 0 1 0 0,1 0-1 0 0,-1 0 1 0 0,0 1-1 0 0,1-1 0 0 0,-1 0 1 0 0,0 0-1 0 0,1 0 0 0 0,-1 0 1 0 0,0 0-1 0 0,1 0 0 0 0,-1 0 1 0 0,0 0-1 0 0,1 0 0 0 0,10-4 175 0 0,-7 1-151 0 0,-1-1 0 0 0,0 1 1 0 0,0-1-1 0 0,0 0 1 0 0,1-4-1 0 0,6-6 18 0 0,-6 8-44 0 0,-1 1-1 0 0,0-1 1 0 0,3-8-1 0 0,5-9-206 0 0,20-37-597 0 0,-22 42 601 0 0,-8 15 132 0 0,1 0 1 0 0,0-1-1 0 0,-1 1 0 0 0,1 0 1 0 0,3-3-1 0 0,-2 2-215 0 0,-4 3 2 0 0,0 1 278 0 0,1 1-1 0 0,-1-1 1 0 0,1 0 0 0 0,-1 1-1 0 0,1-1 1 0 0,-1 1-1 0 0,1-1 1 0 0,0 1 0 0 0,-1 0-1 0 0,1-1 1 0 0,0 1 0 0 0,-1-1-1 0 0,1 1 1 0 0,0 0 0 0 0,-1 0-1 0 0,-7 21 75 0 0,-16 28 0 0 0,-2 6 342 0 0,-9 23 316 0 0,34-77-682 0 0,0 0-1 0 0,0 0 1 0 0,0 0-1 0 0,1 0 1 0 0,-1 0 0 0 0,1 0-1 0 0,0 0 1 0 0,-1 5-1 0 0,10-19 53 0 0,18-30-96 0 0,6-8-198 0 0,-9 12-316 0 0,-18 30 351 0 0,-6 8 151 0 0,1-1 1 0 0,-1 1-1 0 0,0 0 0 0 0,1-1 1 0 0,-1 1-1 0 0,0-1 1 0 0,1 1-1 0 0,-1-1 0 0 0,0 1 1 0 0,0-1-1 0 0,1 1 0 0 0,-1-1 1 0 0,0 1-1 0 0,0-1 1 0 0,0 1-1 0 0,0-1 0 0 0,0 1 1 0 0,1-2-1 0 0,-12 16-124 0 0,4-6 125 0 0,0 1 0 0 0,1-1 0 0 0,0 1 0 0 0,0 0 0 0 0,1 1-1 0 0,-7 15 1 0 0,-11 20 209 0 0,11-23-60 0 0,8-15-60 0 0,0 0-1 0 0,0 0 1 0 0,-6 7-1 0 0,4-4 36 0 0,6-9-86 0 0,-1 0-1 0 0,1 1 1 0 0,-1-1-1 0 0,1 0 1 0 0,-1 0-1 0 0,0 0 1 0 0,0 1-1 0 0,0-1 1 0 0,1 0 0 0 0,-1 0-1 0 0,0 0 1 0 0,0 0-1 0 0,0-1 1 0 0,-1 1-1 0 0,1 0 1 0 0,0 0-1 0 0,-2 0 1 0 0,3-9 46 0 0,1 2-73 0 0,1 0 0 0 0,0 1 0 0 0,0 0 0 0 0,4-9 0 0 0,2-5 0 0 0,3-6-130 0 0,23-40-1 0 0,-10 21-184 0 0,-6 14 37 0 0,-13 23 166 0 0,0-1 0 0 0,-1 0-1 0 0,0 0 1 0 0,0 0 0 0 0,3-9-1 0 0,-7 17-7 0 0,-1 1 106 0 0,0 0 0 0 0,0 1 0 0 0,1-1-1 0 0,-1 0 1 0 0,0 0 0 0 0,0 0 0 0 0,-1 1 0 0 0,1-1-1 0 0,-2 1 1 0 0,-2 2-30 0 0,-18 26 436 0 0,-39 62 1 0 0,40-58 120 0 0,16-25-431 0 0,1 0 0 0 0,0 1 0 0 0,1-1-1 0 0,-1 1 1 0 0,-2 11 0 0 0,7-15-32 0 0,5-6-42 0 0,2-6-13 0 0,1-5 7 0 0,11-20 0 0 0,-3 2-71 0 0,6-14-104 0 0,-7 12-81 0 0,23-53-595 0 0,-6 7 478 0 0,-30 75 371 0 0,-1-1 0 0 0,0 0 0 0 0,0 0 0 0 0,-1 0 0 0 0,1 0 0 0 0,0-6 0 0 0,-1 4 0 0 0,-4 7 0 0 0,-1 6 0 0 0,5-7 0 0 0,-39 47 79 0 0,-28 52 842 0 0,61-91-809 0 0,1-1-1 0 0,-6 14 1 0 0,-5 8 49 0 0,-12 22-62 0 0,24-44-56 0 0,4-8-42 0 0,0 0 1 0 0,1 0 0 0 0,-1 0-1 0 0,0 0 1 0 0,0 0 0 0 0,0 0-1 0 0,0 0 1 0 0,0 0 0 0 0,0 0-1 0 0,0 0 1 0 0,0 0 0 0 0,0 0 0 0 0,0 0-1 0 0,1 0 1 0 0,-1 0 0 0 0,0 0-1 0 0,0 0 1 0 0,0 0 0 0 0,0 0-1 0 0,0 0 1 0 0,0 0 0 0 0,0 0-1 0 0,0 0 1 0 0,0 0 0 0 0,0 0-1 0 0,0 0 1 0 0,1 0 0 0 0,-1 0 0 0 0,0 0-1 0 0,0 1 1 0 0,0-1 0 0 0,0 0-1 0 0,0 0 1 0 0,0 0 0 0 0,0 0-1 0 0,0 0 1 0 0,0 0 0 0 0,0 0-1 0 0,0 0 1 0 0,0 0 0 0 0,0 0 0 0 0,0 0-1 0 0,0 1 1 0 0,0-1 0 0 0,0 0-1 0 0,0 0 1 0 0,0 0 0 0 0,0 0-1 0 0,0 0 1 0 0,6-5 20 0 0,94-172 33 0 0,-78 136-116 0 0,32-79-194 0 0,-41 91 190 0 0,10-39 1 0 0,-6 18-36 0 0,-17 48-60 0 0,0 2 150 0 0,0 0 0 0 0,0 0 0 0 0,0 0 0 0 0,0 0 1 0 0,0-1-1 0 0,-1 1 0 0 0,1 0 0 0 0,0 0 0 0 0,0 0 1 0 0,0 0-1 0 0,0 0 0 0 0,-1 0 0 0 0,1 0 0 0 0,0-1 1 0 0,0 1-1 0 0,0 0 0 0 0,0 0 0 0 0,-1 0 0 0 0,1 0 1 0 0,0 0-1 0 0,0 0 0 0 0,0 0 0 0 0,-1 0 0 0 0,1 0 1 0 0,0 0-1 0 0,0 0 0 0 0,0 0 0 0 0,-1 0 0 0 0,1 0 1 0 0,0 0-1 0 0,0 0 0 0 0,0 0 0 0 0,0 1 0 0 0,-1-1 1 0 0,1 0-1 0 0,0 0 0 0 0,0 0 0 0 0,0 0 0 0 0,0 0 1 0 0,-1 0-1 0 0,1 0 0 0 0,0 1 0 0 0,0-1 0 0 0,0 0 1 0 0,0 0-1 0 0,0 0 0 0 0,0 0 0 0 0,-1 0 0 0 0,1 1 1 0 0,0-1-1 0 0,0 0 0 0 0,0 0 0 0 0,0 0 1 0 0,0 1-1 0 0,-7 8-94 0 0,-10 16 44 0 0,-5 9 117 0 0,-9 30 385 0 0,-53 79 0 0 0,40-66-491 0 0,42-74 71 0 0,0 0 1 0 0,1 0-1 0 0,-1 0 1 0 0,1 1-1 0 0,-2 5 1 0 0,1-3 47 0 0,2-5 10 0 0,6-4 0 0 0,-4 1-78 0 0,0 0 0 0 0,0 0-1 0 0,0 0 1 0 0,0-1 0 0 0,-1 1 0 0 0,1-1-1 0 0,2-4 1 0 0,6-9 38 0 0,102-153-976 0 0,-75 108 349 0 0,-5 1 229 0 0,4-5 81 0 0,-16 33 283 0 0,23-47-1 0 0,-35 58-96 0 0,-8 21 91 0 0,0 0 0 0 0,0 0-1 0 0,-1 0 1 0 0,1 0-1 0 0,0 0 1 0 0,0 1 0 0 0,0-1-1 0 0,0 0 1 0 0,0 0 0 0 0,0 0-1 0 0,0 0 1 0 0,0 0 0 0 0,0 0-1 0 0,0 0 1 0 0,0 0-1 0 0,-1 0 1 0 0,1 0 0 0 0,0 0-1 0 0,0 0 1 0 0,0 0 0 0 0,0 0-1 0 0,0 0 1 0 0,0 0 0 0 0,0 0-1 0 0,0 0 1 0 0,0 0 0 0 0,0 0-1 0 0,-1 0 1 0 0,1 0-1 0 0,0-1 1 0 0,0 1 0 0 0,0 0-1 0 0,0 0 1 0 0,0 0 0 0 0,0 0-1 0 0,0 0 1 0 0,0 0 0 0 0,0 0-1 0 0,0 0 1 0 0,0 0 0 0 0,0 0-1 0 0,0 0 1 0 0,0 0-1 0 0,0 0 1 0 0,0 0 0 0 0,0-1-1 0 0,-1 1 1 0 0,1 0 0 0 0,0 0-1 0 0,0 0 1 0 0,0 0 0 0 0,0 0-1 0 0,0 0 1 0 0,0 0 0 0 0,0 0-1 0 0,-6 4 5 0 0,-18 29 246 0 0,1 0 1 0 0,2 1-1 0 0,1 1 0 0 0,2 1 0 0 0,-26 72 1 0 0,2-3 21 0 0,32-82-230 0 0,8-19-2 0 0,0 1 0 0 0,0 0 0 0 0,0-1 0 0 0,1 1 0 0 0,-1 0 0 0 0,1 0 0 0 0,-1 10 0 0 0,16-26 24 0 0,19-34-132 0 0,-23 33 31 0 0,0-1 0 0 0,-1-1 0 0 0,13-26 0 0 0,8-33-32 0 0,23-53-86 0 0,18-27 275 0 0,-54 115-112 0 0,-16 35-11 0 0,0 2-3 0 0,-1 1 1 0 0,1-1 0 0 0,-1 0-1 0 0,0 1 1 0 0,0-1 0 0 0,1 0 0 0 0,-1 0-1 0 0,0 1 1 0 0,0-1 0 0 0,0 0 0 0 0,0 0-1 0 0,0 1 1 0 0,0-1 0 0 0,0 0-1 0 0,0-1 1 0 0,0 1-109 0 0,-6 5-76 0 0,2 0 144 0 0,1 0 0 0 0,0 0 0 0 0,0 0 0 0 0,-2 5 0 0 0,-10 12-100 0 0,-36 47 202 0 0,31-35 9 0 0,17-25-63 0 0,-1-1 1 0 0,0 0-1 0 0,-10 12 1 0 0,-14 20 108 0 0,21-28-24 0 0,0 0 1 0 0,-10 9-1 0 0,10-14 66 0 0,5-11-18 0 0,6-11-53 0 0,-4 16-84 0 0,22-54 150 0 0,-3 7-232 0 0,24-67-732 0 0,3-8-112 0 0,4-12 702 0 0,-49 132 219 0 0,0 0 0 0 0,0 0 1 0 0,-1-1-1 0 0,1 1 0 0 0,-1 0 1 0 0,1-1-1 0 0,-1-2 0 0 0,0 4 7 0 0,0 1 0 0 0,0 0 0 0 0,0 0 0 0 0,0 0 0 0 0,0 0 0 0 0,0-1 0 0 0,1 1 0 0 0,-1 0 0 0 0,0 0 0 0 0,0 0-1 0 0,0 0 1 0 0,0-1 0 0 0,0 1 0 0 0,0 0 0 0 0,-1 0 0 0 0,1 0 0 0 0,0 0 0 0 0,0-1 0 0 0,0 1 0 0 0,0 0 0 0 0,0 0 0 0 0,0 0 0 0 0,0 0 0 0 0,0-1-1 0 0,0 1 1 0 0,0 0 0 0 0,0 0 0 0 0,-1 0 0 0 0,1 0 0 0 0,0 0 0 0 0,0 0 0 0 0,0-1 0 0 0,0 1 0 0 0,0 0 0 0 0,0 0 0 0 0,-1 0 0 0 0,1 0 0 0 0,0 0-1 0 0,0 0 1 0 0,0 0 0 0 0,0 0 0 0 0,-1 0 0 0 0,1 0 0 0 0,0 0 0 0 0,0 0 0 0 0,0 0 0 0 0,0 0 0 0 0,-1 0 0 0 0,1 0 0 0 0,0 0 0 0 0,0 0 0 0 0,0 0-1 0 0,0 0 1 0 0,-1 0 0 0 0,1 0 0 0 0,0 0 0 0 0,0 0 0 0 0,0 0 0 0 0,0 0 0 0 0,-1 0 0 0 0,-5 5 22 0 0,-7 9 167 0 0,8-9-111 0 0,1 0-1 0 0,-1 1 0 0 0,1-1 0 0 0,-5 9 1 0 0,-6 9 158 0 0,12-18-162 0 0,-1 0 1 0 0,1 0-1 0 0,-5 10 0 0 0,1 0 69 0 0,6-12-97 0 0,-1 1 0 0 0,1-1 0 0 0,-1 0 0 0 0,1 0 0 0 0,0 1 0 0 0,-1 5 0 0 0,-1-1 215 0 0,7-13 105 0 0,34-41-353 0 0,-15 18-13 0 0,2-6 0 0 0,0-1 0 0 0,22-44 0 0 0,-31 50 0 0 0,21-46 0 0 0,-30 52 0 0 0,-6 14 0 0 0,-4 8 0 0 0,-2 5 0 0 0,-24 42-233 0 0,-8 13 176 0 0,-21 23 3 0 0,-9 4 358 0 0,24-15-208 0 0,39-64-93 0 0,0 1 24 0 0,4-8-24 0 0,0 0 0 0 0,0 0 0 0 0,0 0 0 0 0,0 0 0 0 0,0-1 0 0 0,0 1 0 0 0,0 0 0 0 0,0 0 0 0 0,0 0-1 0 0,0 0 1 0 0,0 0 0 0 0,0 0 0 0 0,-1 0 0 0 0,1 0 0 0 0,0 0 0 0 0,0 0 0 0 0,0 0 0 0 0,0 0 0 0 0,0 0-1 0 0,0 0 1 0 0,0 0 0 0 0,0 0 0 0 0,0 0 0 0 0,0 0 0 0 0,0 0 0 0 0,0 0 0 0 0,0 0 0 0 0,0 0 0 0 0,0 0-1 0 0,0-1 1 0 0,-1 1 0 0 0,1 0 0 0 0,0 0 0 0 0,0 0 0 0 0,0 0 0 0 0,0 0 0 0 0,0 0 0 0 0,0 1 0 0 0,0-1 0 0 0,0 0-1 0 0,0 0 1 0 0,0 0 0 0 0,0 0 0 0 0,0 0 0 0 0,0 0 0 0 0,0 0 0 0 0,0 0 0 0 0,-1 0 0 0 0,1 0 0 0 0,0 0-1 0 0,0 0 1 0 0,0 0 0 0 0,0 0 0 0 0,0 0 0 0 0,0 0 0 0 0,0 0 0 0 0,0 0 0 0 0,0 0 0 0 0,0 0 0 0 0,0 0-1 0 0,0 0 1 0 0,0 0 0 0 0,0 1 0 0 0,0-3 5 0 0,1 1 1 0 0,-1-1-1 0 0,1 1 0 0 0,-1-1 0 0 0,1 1 1 0 0,-1 0-1 0 0,1-1 0 0 0,0 1 0 0 0,0 0 1 0 0,0 0-1 0 0,0-1 0 0 0,1 0 0 0 0,6-10 45 0 0,0-3-59 0 0,1 1-1 0 0,15-21 1 0 0,3-3-199 0 0,5-8 73 0 0,8-12 150 0 0,24-44 48 0 0,-26 40-66 0 0,-20 34 0 0 0,-13 22 4 0 0,-4 5-1 0 0,0 0 1 0 0,0 0-1 0 0,0-1 1 0 0,0 1 0 0 0,0 0-1 0 0,-1-1 1 0 0,1 1-1 0 0,0-1 1 0 0,-1 1-1 0 0,1-1 1 0 0,-1 1-1 0 0,1-1 1 0 0,-1 1 0 0 0,0-1-1 0 0,0 0 1 0 0,1-2-1 0 0,-9 17 125 0 0,-16 31-142 0 0,1 8-188 0 0,-2 9 152 0 0,9-15-368 0 0,6-23-1544 0 0,-12 8-8098 0 0,10-15 3572 0 0,6-7 5050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3304 5327 0 0,'7'13'2218'0'0,"-6"-10"-1496"0"0,-1-3-689 0 0,0 0 1 0 0,1 0-1 0 0,-1 0 0 0 0,0 0 0 0 0,0 0 1 0 0,0 1-1 0 0,0-1 0 0 0,0 0 0 0 0,0 0 1 0 0,0 0-1 0 0,1 0 0 0 0,-1 1 0 0 0,0-1 1 0 0,0 0-1 0 0,0 0 0 0 0,0 0 0 0 0,0 1 1 0 0,0-1-1 0 0,0 0 0 0 0,0 0 0 0 0,0 0 1 0 0,0 0-1 0 0,0 1 0 0 0,0-1 0 0 0,0 0 1 0 0,0 0-1 0 0,0 0 0 0 0,0 1 0 0 0,-4 2 3057 0 0,4-3-3012 0 0,1 1-1 0 0,-1-1 0 0 0,0 0 1 0 0,0 0-1 0 0,0 0 0 0 0,0 0 1 0 0,0 1-1 0 0,0-1 1 0 0,0 0-1 0 0,0 0 0 0 0,0 0 1 0 0,0 0-1 0 0,1 1 1 0 0,-1-1-1 0 0,0 0 0 0 0,0 0 1 0 0,0 0-1 0 0,0 0 0 0 0,0 0 1 0 0,1 0-1 0 0,-1 0 1 0 0,0 1-1 0 0,0-1 0 0 0,0 0 1 0 0,0 0-1 0 0,1 0 1 0 0,-1 0-1 0 0,0 0 0 0 0,0 0 1 0 0,0 0-1 0 0,0 0 0 0 0,1 0 1 0 0,-1 0-1 0 0,0 0 1 0 0,0 0-1 0 0,0 0 0 0 0,1 0 1 0 0,-1 0-1 0 0,0 0 0 0 0,0 0 1 0 0,1 0-1 0 0,0-1-5 0 0,1 0 1 0 0,0 1-1 0 0,0-1 0 0 0,0 0 0 0 0,-1 0 0 0 0,1 1 1 0 0,0-1-1 0 0,-1-1 0 0 0,1 1 0 0 0,0 0 0 0 0,-1 0 1 0 0,0-1-1 0 0,1 1 0 0 0,-1 0 0 0 0,0-1 0 0 0,0 0 1 0 0,0 1-1 0 0,0-1 0 0 0,1-2 0 0 0,7-7 70 0 0,-8 11-137 0 0,0-1 0 0 0,0 0-1 0 0,-1 0 1 0 0,1 1 0 0 0,0-1 0 0 0,0 0 0 0 0,-1 0-1 0 0,1 0 1 0 0,-1 0 0 0 0,1 1 0 0 0,-1-1 0 0 0,1 0-1 0 0,-1 0 1 0 0,0 0 0 0 0,1-1 0 0 0,-1 0 24 0 0,1 0 0 0 0,0 1-1 0 0,0-1 1 0 0,-1 1 0 0 0,1-1 0 0 0,0 1 0 0 0,0-1 0 0 0,0 1 0 0 0,2-2-1 0 0,6-9 329 0 0,15-19 163 0 0,6-4-224 0 0,5-9 60 0 0,-9 13-16 0 0,-15 18-177 0 0,-1 0-1 0 0,18-28 1 0 0,-6 14-67 0 0,-17 16-94 0 0,3-5 23 0 0,0-1-1 0 0,17-24 0 0 0,-4 0 131 0 0,-3 3 95 0 0,2-1-186 0 0,-12 21-66 0 0,-7 15 16 0 0,0 1-1 0 0,0-1 1 0 0,0 0 0 0 0,1 1-1 0 0,-1-1 1 0 0,3-2 0 0 0,10-25 200 0 0,-11 27-207 0 0,-1 0 1 0 0,0 1-1 0 0,0-1 0 0 0,-1 0 0 0 0,1 0 0 0 0,-1 0 1 0 0,1 0-1 0 0,-1-1 0 0 0,1-3 0 0 0,12-39-5 0 0,-13 43-10 0 0,0 0 0 0 0,1 0 0 0 0,-1 1 0 0 0,0-1 0 0 0,1 0 1 0 0,2-2-1 0 0,8-16 9 0 0,10-17 53 0 0,-12 22-44 0 0,1-4 1 0 0,6-16 234 0 0,-4 5-162 0 0,-10 23-69 0 0,1 1 0 0 0,-1-1 0 0 0,2-9 0 0 0,9-17 39 0 0,-11 26-18 0 0,0 0-1 0 0,8-14 0 0 0,4-10 79 0 0,1-2-85 0 0,-12 29-3 0 0,-1-1 0 0 0,-1 1 0 0 0,1-1 0 0 0,-1 0 0 0 0,0 0 0 0 0,3-10 0 0 0,10-45 92 0 0,-6 32-87 0 0,-7 24-23 0 0,0 1 0 0 0,-1-1 0 0 0,1 0-1 0 0,0-7 1 0 0,7-20 105 0 0,0 6-112 0 0,-1-1 176 0 0,-2 2-70 0 0,-4 20-108 0 0,-1 0 0 0 0,0 0 0 0 0,0 1 0 0 0,0-9 0 0 0,4-16 2 0 0,-1 10 0 0 0,0 9 0 0 0,-3 9 0 0 0,-1 0 1 0 0,0 0 0 0 0,1 0 0 0 0,-1 0 0 0 0,1 0 0 0 0,-1 0 0 0 0,0 0 0 0 0,0 0 0 0 0,0 0 0 0 0,1 0 0 0 0,-1-2 0 0 0,6-23 52 0 0,-1-4-53 0 0,-1 2 0 0 0,-4 25 0 0 0,1 0 0 0 0,-1 0 0 0 0,1 0 0 0 0,0 1 0 0 0,0-1 0 0 0,0 0 0 0 0,0 0 0 0 0,0 1 0 0 0,1-1 0 0 0,1-2 0 0 0,1-8-1 0 0,-1 1 69 0 0,4-14 101 0 0,-4 14-140 0 0,1 0 26 0 0,-1 1-55 0 0,-3 10 0 0 0,0 0 0 0 0,0 0 0 0 0,0 0 0 0 0,0 0 0 0 0,0 0 0 0 0,1 0 0 0 0,-1 1 0 0 0,0-1 0 0 0,1 0 0 0 0,-1 0 0 0 0,0 0 0 0 0,1 0 0 0 0,0 0 0 0 0,-1 0 0 0 0,1 0 0 0 0,-1 0 0 0 0,1 1 0 0 0,-1-1 0 0 0,0 0 0 0 0,0 0 0 0 0,0 0 0 0 0,1 0 0 0 0,-1 0 0 0 0,0 0 0 0 0,0 1 0 0 0,0-1 0 0 0,0-1 0 0 0,1-11 0 0 0,1 2 0 0 0,-3 11 0 0 0,1-1 0 0 0,0 1 0 0 0,0-1 0 0 0,0 1 0 0 0,0-1 0 0 0,0 1 0 0 0,0-1 0 0 0,0 1 0 0 0,0-1 0 0 0,1 0 0 0 0,-1 1 0 0 0,0-1 0 0 0,0 1 0 0 0,0-1 0 0 0,0 1 0 0 0,1 0 0 0 0,-1-1 0 0 0,0 1 0 0 0,0-1 0 0 0,1 1 0 0 0,-1-1 0 0 0,0 1 0 0 0,1 0 0 0 0,-1-1 0 0 0,1 0 0 0 0,-1 1 0 0 0,1 0 0 0 0,-1-1 0 0 0,0 1 0 0 0,1-1 0 0 0,-1 1 0 0 0,0-1 0 0 0,1 1 0 0 0,-1-1 0 0 0,0 1 0 0 0,0-1 0 0 0,0 1 0 0 0,0-1 0 0 0,0 1 0 0 0,1-1 0 0 0,-1 1 0 0 0,0-1 0 0 0,0 1 0 0 0,0-1 0 0 0,0 0 0 0 0,-1 0 0 0 0,1 1 0 0 0,0-1 0 0 0,0 0 0 0 0,0 1 0 0 0,0-1 0 0 0,1 1 0 0 0,-1-1 0 0 0,0 0 0 0 0,0 1 0 0 0,0-1 0 0 0,0 1 0 0 0,1-1 0 0 0,-1 1 0 0 0,0-1 0 0 0,0 1 0 0 0,1-1 0 0 0,-1 1 0 0 0,1-2 0 0 0,7-16 0 0 0,-6 16 14 0 0,-1 0-1 0 0,0 0 1 0 0,1 0-1 0 0,-1 0 1 0 0,0 0 0 0 0,0-1-1 0 0,0 1 1 0 0,0 0-1 0 0,0-4 1 0 0,0 3 0 0 0,-1 1 0 0 0,1-1 0 0 0,0 1 0 0 0,0 0 0 0 0,0-1 0 0 0,0 1 0 0 0,3-3 0 0 0,7-17-86 0 0,-9 20 77 0 0,-1-1-1 0 0,1 0 0 0 0,-1 1 1 0 0,0-1-1 0 0,0 0 1 0 0,0 0-1 0 0,-1 0 0 0 0,1 0 1 0 0,0-3-1 0 0,3-14 16 0 0,6-9-20 0 0,-6 17 0 0 0,-4 11 0 0 0,0 0 0 0 0,0 0 0 0 0,0 0 0 0 0,1 0 0 0 0,-1-1 0 0 0,1 1 0 0 0,-1 0 0 0 0,0 0 0 0 0,1 0 0 0 0,0 0 0 0 0,-1 0 0 0 0,2-1 0 0 0,3-9 0 0 0,-5 10 0 0 0,0 1 0 0 0,0-1 0 0 0,1 0 0 0 0,-1 0 0 0 0,0 0 0 0 0,1 0 0 0 0,-1 0 0 0 0,0 1 0 0 0,1-1 0 0 0,-1 0 0 0 0,1 0 0 0 0,0 0 0 0 0,0 0 0 0 0,0 0 0 0 0,-1 0 0 0 0,1 0 0 0 0,-1 0 0 0 0,1 0 0 0 0,-1 0 0 0 0,1 0 0 0 0,-1 0 0 0 0,0 0 0 0 0,1-2 0 0 0,3-9 0 0 0,-2 9 0 0 0,0 0 0 0 0,-1 0 0 0 0,0 0 0 0 0,0 0 0 0 0,2-6 0 0 0,-3 6 0 0 0,1 0 0 0 0,0 0 0 0 0,0 0 0 0 0,0 0 0 0 0,1 0 0 0 0,2-5 0 0 0,-2 5-1 0 0,-1 0-1 0 0,1 1 1 0 0,-1-1 0 0 0,0 0-1 0 0,2-6 1 0 0,-3 7-14 0 0,1-1 1 0 0,0 0-1 0 0,0 1 1 0 0,0 0-1 0 0,0-1 1 0 0,0 1-1 0 0,0-1 1 0 0,1 1-1 0 0,1-2 1 0 0,-1 1 31 0 0,0 1 0 0 0,0-1-1 0 0,-1 1 1 0 0,1-1 0 0 0,-1 1 0 0 0,0-1 0 0 0,1-4 0 0 0,7-12 49 0 0,-1-3-37 0 0,-8 19-25 0 0,1 0 1 0 0,0 1-1 0 0,0-1 1 0 0,0 0-1 0 0,0 1 0 0 0,0-1 1 0 0,3-3-1 0 0,-2 3-27 0 0,-1 0 0 0 0,1 0 0 0 0,-1-1 0 0 0,0 1 0 0 0,0 0 0 0 0,0-1 0 0 0,1-5 0 0 0,4-13-54 0 0,-3 9 232 0 0,1-3-38 0 0,-2 11-106 0 0,0-1 1 0 0,0 1 0 0 0,-1-1-1 0 0,2-9 1 0 0,5-22 23 0 0,-5 24-62 0 0,1-3-10 0 0,9-28 37 0 0,-12 41 0 0 0,0 0 0 0 0,0 0 0 0 0,0 0 0 0 0,0 0 0 0 0,0-7 0 0 0,-1 7 0 0 0,1-1 0 0 0,-1 1 0 0 0,1-1 0 0 0,0 1 0 0 0,0-1 0 0 0,2-3 0 0 0,0-3 0 0 0,-3 10 0 0 0,0-1 0 0 0,0 1 0 0 0,0-1 0 0 0,0 0 0 0 0,0 1 0 0 0,0-1 0 0 0,0 1 0 0 0,0-1 0 0 0,1 0 0 0 0,-1 1 0 0 0,0-1 0 0 0,0 1 0 0 0,1-1 0 0 0,-1 1 0 0 0,0-1 0 0 0,1 1 0 0 0,-1-1 0 0 0,2-1 0 0 0,-1 0 0 0 0,1 0 0 0 0,-1 0 0 0 0,0 0 0 0 0,0-1 0 0 0,0 1 0 0 0,0-4 0 0 0,6-11 0 0 0,2-6-64 0 0,-8 21 64 0 0,0 1 0 0 0,-1-1 0 0 0,1 0 0 0 0,0-1 0 0 0,-1 1 0 0 0,1 0 0 0 0,-1 0 0 0 0,1-2 0 0 0,-1 2 0 0 0,0-1 0 0 0,0 1 0 0 0,1 0 0 0 0,0-1 0 0 0,-1 1 0 0 0,1 0 0 0 0,2-4 0 0 0,5-16 11 0 0,0 0 42 0 0,-4 11-81 0 0,-4 10 26 0 0,0 0 0 0 0,0 0 0 0 0,0 1 0 0 0,0-1 0 0 0,0 0 0 0 0,1 0-1 0 0,-1 1 1 0 0,0-1 0 0 0,0 0 0 0 0,1 1 0 0 0,-1-1 0 0 0,0 0 0 0 0,1 1 0 0 0,-1-1-1 0 0,1 1 1 0 0,0-2 0 0 0,0 2 2 0 0,0-1 0 0 0,-1 0 0 0 0,1 0 0 0 0,-1 0 0 0 0,1 0 0 0 0,-1 0 0 0 0,1 0 0 0 0,-1 0 0 0 0,0 0 0 0 0,1 0 0 0 0,-1-1 0 0 0,6-11 0 0 0,-1 1 0 0 0,-4 11 0 0 0,-1 0 0 0 0,0 0 0 0 0,0 0 0 0 0,1 0 0 0 0,-1 0 0 0 0,0 0 0 0 0,1 1 0 0 0,-1-1 0 0 0,1 0 0 0 0,-1 0 0 0 0,1 0 0 0 0,-1 0 0 0 0,2-1 0 0 0,-1 2 0 0 0,-1-1 0 0 0,1 0 0 0 0,0 1 0 0 0,-1-1 0 0 0,1 0 0 0 0,-1 0 0 0 0,0 0 0 0 0,1 0 0 0 0,-1 0 0 0 0,0 1 0 0 0,1-1 0 0 0,-1-2 0 0 0,0 2 0 0 0,1 0 0 0 0,-1 0 0 0 0,0 0 0 0 0,1 1 0 0 0,-1-1 0 0 0,0 0 0 0 0,1 0 0 0 0,-1 0 0 0 0,1 0 0 0 0,0 0 0 0 0,-1 0 0 0 0,2-1 0 0 0,12-23 0 0 0,-13 24 0 0 0,0 1 0 0 0,-1-1 0 0 0,1 0 0 0 0,-1 0 0 0 0,1 0 0 0 0,-1 0 0 0 0,1 1 0 0 0,-1-1 0 0 0,0 0 0 0 0,1 0 0 0 0,-1-2 0 0 0,0 2 0 0 0,0 0 0 0 0,1 1 0 0 0,-1-1 0 0 0,0 0 0 0 0,0 0 0 0 0,1 1 0 0 0,-1-1 0 0 0,0 0 0 0 0,1 1 0 0 0,-1-1 0 0 0,1 0 0 0 0,-1 1 0 0 0,1-1 0 0 0,-1 0 0 0 0,1 1 0 0 0,-1-1 0 0 0,1 1 0 0 0,1-1 0 0 0,18-21 0 0 0,22-28 0 0 0,-24 25 0 0 0,-13 20 0 0 0,0 0 0 0 0,-1-1 0 0 0,5-7 0 0 0,7-10 0 0 0,7-8 0 0 0,-3 8 0 0 0,-14 17 0 0 0,0 0 0 0 0,7-12 0 0 0,-12 17-5 0 0,-1-1-1 0 0,1 1 0 0 0,0 0 1 0 0,0-1-1 0 0,0 1 0 0 0,0 0 1 0 0,0 0-1 0 0,0 0 1 0 0,0 0-1 0 0,2-2 0 0 0,2-1-44 0 0,14-17-30 0 0,-19 21 80 0 0,0-1 0 0 0,0 1 0 0 0,1 0 0 0 0,-1-1 0 0 0,0 1 0 0 0,1 0 0 0 0,-1-1 0 0 0,0 1 0 0 0,0 0 0 0 0,1 0 0 0 0,-1-1 0 0 0,0 1 0 0 0,1 0 0 0 0,-1 0 0 0 0,1 0 0 0 0,-1 0 0 0 0,0 0 0 0 0,1-1 0 0 0,-1 1 0 0 0,1 0 0 0 0,-1 0 0 0 0,1 0 0 0 0,-1 0 0 0 0,1 0 0 0 0,-1 0 0 0 0,0 0 0 0 0,1 0 0 0 0,-1 0 0 0 0,1-1 0 0 0,-1 1 0 0 0,0 0 0 0 0,1 0 0 0 0,-1 0 0 0 0,0-1 0 0 0,1 1 0 0 0,-1 0 0 0 0,0 0 0 0 0,1-1 0 0 0,-1 1 0 0 0,0 0 0 0 0,0-1 0 0 0,1 1 0 0 0,-1 0 0 0 0,0-1 0 0 0,1 1 0 0 0,1-5 0 0 0,-2 5 0 0 0,0-1 0 0 0,0 0 0 0 0,1 0 0 0 0,-1 0 0 0 0,0 1 0 0 0,1-1 0 0 0,-1 0 0 0 0,1 1 0 0 0,-1-1 0 0 0,1 0 0 0 0,-1 1 0 0 0,1-1 0 0 0,0 1 0 0 0,-1-1 0 0 0,1 1 0 0 0,0-1 0 0 0,-1 1 0 0 0,1-1 0 0 0,0 1 0 0 0,0 0 0 0 0,1-1 0 0 0,16-13 0 0 0,-16 12 0 0 0,-2 2 0 0 0,0 0 0 0 0,0-1 0 0 0,0 1 0 0 0,0 0 0 0 0,0 0 0 0 0,0-1 0 0 0,0 1 0 0 0,0 0 0 0 0,0 0 0 0 0,0-1 0 0 0,1 1 0 0 0,-1 0 0 0 0,0 0 0 0 0,0-1 0 0 0,0 1 0 0 0,0 0 0 0 0,0 0 0 0 0,1-1 0 0 0,-1 1 0 0 0,0 0 0 0 0,0 0 0 0 0,0 0 0 0 0,1 0 0 0 0,-1-1 0 0 0,0 1 0 0 0,0 0 0 0 0,0 0 0 0 0,1 0 0 0 0,-1 0 0 0 0,0 0 0 0 0,1 0 0 0 0,-1 0 0 0 0,0-1 0 0 0,0 1 0 0 0,1 0 0 0 0,4-2 0 0 0,5-5-11 0 0,-10 7 8 0 0,1-1 0 0 0,-1 1-1 0 0,1 0 1 0 0,-1-1 0 0 0,0 1-1 0 0,1 0 1 0 0,-1-1 0 0 0,1 1-1 0 0,0 0 1 0 0,-1 0 0 0 0,1 0-1 0 0,-1 0 1 0 0,1-1-1 0 0,-1 1 1 0 0,1 0 0 0 0,-1 0-1 0 0,2 0 1 0 0,-2 0 2 0 0,0 0-1 0 0,1 0 1 0 0,-1 0-1 0 0,0 0 1 0 0,0 0 0 0 0,1 0-1 0 0,-1 0 1 0 0,0 0-1 0 0,0 0 1 0 0,1 0 0 0 0,-1 0-1 0 0,0 0 1 0 0,0 0-1 0 0,1 0 1 0 0,-1 0 0 0 0,0 0-1 0 0,0 0 1 0 0,0 0-1 0 0,1-1 1 0 0,-1 1-1 0 0,0 0 1 0 0,0 0 0 0 0,1 0-1 0 0,-1 0 1 0 0,0-1-1 0 0,0 1 1 0 0,0 0 0 0 0,0 0-1 0 0,0 0 1 0 0,1-1-1 0 0,-1 1 1 0 0,0 0 0 0 0,0 0-1 0 0,0-1 1 0 0,0 1-1 0 0,0 0 1 0 0,0 0 0 0 0,0 0-1 0 0,0-1 1 0 0,0 1-1 0 0,0 0 1 0 0,0-1-1 0 0,0 1 1 0 0,0 0 0 0 0,0 0-1 0 0,0-1 1 0 0,0 1 0 0 0,1-2-42 0 0,-1 2 44 0 0,1 0 0 0 0,0 0 0 0 0,-1 0 0 0 0,1 0 0 0 0,-1-1 1 0 0,1 1-1 0 0,-1 0 0 0 0,1 0 0 0 0,-1-1 0 0 0,1 1 0 0 0,-1 0 0 0 0,0-1 1 0 0,1 1-1 0 0,-1-1 0 0 0,1 1 0 0 0,-1 0 0 0 0,0-1 0 0 0,1 1 0 0 0,-1-1 1 0 0,0 1-1 0 0,0-1 0 0 0,1 0 0 0 0,4-5 26 0 0,2 4-27 0 0,7-5 0 0 0,-4 4 0 0 0,-9 3 0 0 0,0 0 0 0 0,-1 0 0 0 0,1 0 0 0 0,0-1 0 0 0,0 1 0 0 0,-1 0 0 0 0,1 0 0 0 0,0 0 0 0 0,-1 0 0 0 0,1-1 0 0 0,-1 1 0 0 0,1 0 0 0 0,0-1 0 0 0,0 0 0 0 0,1 0 0 0 0,-1 0 0 0 0,0 0 0 0 0,0 0 0 0 0,0 0 0 0 0,0 0 0 0 0,0 0 0 0 0,0 1 0 0 0,0-1 0 0 0,0 0 0 0 0,1 1 0 0 0,-1-1 0 0 0,0 1 0 0 0,1-1 0 0 0,0 1 0 0 0,20-14 0 0 0,0 2 0 0 0,-14 9 0 0 0,-6 3 0 0 0,0-1 0 0 0,0 1 0 0 0,0-1 0 0 0,0 0 0 0 0,0 0 0 0 0,0 0 0 0 0,0 0 0 0 0,0-1 0 0 0,3-1 0 0 0,15-11 0 0 0,-17 12 0 0 0,0-1 0 0 0,0 1 0 0 0,1 0 0 0 0,-1 0 0 0 0,1 0 0 0 0,-1 1 0 0 0,7-3 0 0 0,-4 0 0 0 0,-4 2 0 0 0,1 0 0 0 0,-1 0 0 0 0,0 0 0 0 0,1 1 0 0 0,-1-1 0 0 0,4-1 0 0 0,-2 2 0 0 0,0-1 0 0 0,-1 0 0 0 0,1 0 0 0 0,-1 0 0 0 0,0 0 0 0 0,0 0 0 0 0,5-5 0 0 0,-8 6 0 0 0,1 1 0 0 0,0-1 0 0 0,-1 1 0 0 0,1-1 0 0 0,0 1 0 0 0,-1-1 0 0 0,1 1 0 0 0,0-1 0 0 0,0 1 0 0 0,-1 0 0 0 0,1 0 0 0 0,0-1 0 0 0,1 1 0 0 0,10-5 0 0 0,10-5 0 0 0,-12 7 0 0 0,-9 3 0 0 0,-1 0 0 0 0,1-1 0 0 0,-1 1 0 0 0,1 0 0 0 0,-1 0 0 0 0,1 0 0 0 0,-1 0 0 0 0,1 0 0 0 0,-1 0 0 0 0,1-1 0 0 0,-1 1 0 0 0,1 0 0 0 0,-1 0 0 0 0,0-1 0 0 0,1 1 0 0 0,-1 0 0 0 0,1-1 0 0 0,-1 1 0 0 0,0 0 0 0 0,1-1 0 0 0,-1 1 0 0 0,0-1 0 0 0,0 1 0 0 0,1-1 0 0 0,-1 1 1 0 0,1-1 0 0 0,-1 1 1 0 0,0 0-1 0 0,1-1 0 0 0,-1 1 0 0 0,1 0 0 0 0,-1-1 0 0 0,0 1 0 0 0,1 0 1 0 0,-1 0-1 0 0,1-1 0 0 0,-1 1 0 0 0,1 0 0 0 0,-1 0 0 0 0,1 0 0 0 0,-1 0 0 0 0,0 0 1 0 0,1-1-1 0 0,-1 1 0 0 0,2 0 0 0 0,5-2 28 0 0,-6 1-22 0 0,0 0-1 0 0,0 1 0 0 0,0-1 0 0 0,0 0 0 0 0,0 1 0 0 0,0-1 0 0 0,0 0 0 0 0,0 1 0 0 0,0 0 0 0 0,0-1 0 0 0,3 0 0 0 0,-4 1-3 0 0,1 0-1 0 0,-1 0 1 0 0,1 0 0 0 0,-1 0 0 0 0,1 0 0 0 0,-1-1-1 0 0,0 1 1 0 0,1 0 0 0 0,-1 0 0 0 0,1 0-1 0 0,-1-1 1 0 0,1 1 0 0 0,-1 0 0 0 0,0-1 0 0 0,1 1-1 0 0,-1 0 1 0 0,0-1 0 0 0,1 1 0 0 0,-1-1-1 0 0,1-1 9 0 0,0 2-8 0 0,10-4-6 0 0,8-1 67 0 0,-15 3-64 0 0,17 1 0 0 0,-16 2 8 0 0,18-1 48 0 0,-18 0-32 0 0,11 1 16 0 0,-1-5-168 0 0,-10 2 32 0 0,-5 2 94 0 0,0 0 0 0 0,0 0 0 0 0,0 0 0 0 0,0 0 0 0 0,0 0 0 0 0,0 0 0 0 0,0 0 0 0 0,0-1 0 0 0,0 1-1 0 0,0 0 1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9 0 0,1 1-1 0 0,0-1 1 0 0,-1 0 0 0 0,1 1-1 0 0,-1-1 1 0 0,1 0 0 0 0,0 0 0 0 0,-1 0-1 0 0,1 1 1 0 0,0-1 0 0 0,-1 0-1 0 0,1 0 1 0 0,0 0 0 0 0,-1 0 0 0 0,1 0-1 0 0,0 0 1 0 0,-1 0 0 0 0,1-1-1 0 0,-1 1 1 0 0,1 0 0 0 0,0 0 0 0 0,-1 0-1 0 0,1-1 1 0 0,0 1 0 0 0,-1 0-1 0 0,1-1 1 0 0,0 0 0 0 0,12 3 74 0 0,-2-4-57 0 0,-10 2-20 0 0,0 0 0 0 0,0 0 0 0 0,0 0 0 0 0,0 0-1 0 0,-1-1 1 0 0,1 1 0 0 0,0 0 0 0 0,0 0 0 0 0,0-1 0 0 0,0 1 0 0 0,0 0 0 0 0,1-1 0 0 0,16-3 49 0 0,-18 4-53 0 0,1 0 0 0 0,-1-1 0 0 0,1 1 0 0 0,-1 0 0 0 0,0 0 0 0 0,1 0 0 0 0,-1-1 0 0 0,1 1 0 0 0,-1 0 0 0 0,1 0 0 0 0,-1 0 0 0 0,1 0 0 0 0,-1 0 0 0 0,1 0 0 0 0,-1 0 0 0 0,1 0 0 0 0,-1 0 0 0 0,1 0 0 0 0,-1 0 0 0 0,1 0 0 0 0,-1 0 0 0 0,1 0 0 0 0,0 1 0 0 0,10 3 0 0 0,31-10 11 0 0,-39 6 14 0 0,-3 0-24 0 0,0 1 0 0 0,1-1 0 0 0,-1 0 0 0 0,0 0 0 0 0,1 0 0 0 0,-1 0 0 0 0,0 0 0 0 0,1 0 0 0 0,-1 0 0 0 0,0 0 0 0 0,1 0 0 0 0,-1 0 0 0 0,1 0 0 0 0,-1 0 0 0 0,0 0 0 0 0,1 0 0 0 0,-1 0 0 0 0,0 0 0 0 0,1 0 0 0 0,-1 0 0 0 0,0 0 0 0 0,1 0 0 0 0,-1-1 0 0 0,0 1 0 0 0,1 0 0 0 0,-1 0 0 0 0,1-1 0 0 0,2-1-1 0 0,5 0 0 0 0,-7 2 1 0 0,-1 0 0 0 0,1 0 0 0 0,-1 0 0 0 0,1 1 0 0 0,0-1 0 0 0,-1 0 0 0 0,1 0 1 0 0,-1 0-1 0 0,1 0 0 0 0,0 0 0 0 0,-1-1 0 0 0,1 1 0 0 0,-1 0 0 0 0,1 0 0 0 0,-1 0 0 0 0,1 0 0 0 0,0-1 0 0 0,-1 1 0 0 0,1 0 0 0 0,-1 0 0 0 0,1-1 0 0 0,5 0 29 0 0,0 2-21 0 0,-6-1-10 0 0,0 1 1 0 0,0-1 0 0 0,1 0-1 0 0,-1 0 1 0 0,0 0 0 0 0,1 0 0 0 0,-1 1-1 0 0,0-1 1 0 0,1 0 0 0 0,-1 0 0 0 0,0 0-1 0 0,1 0 1 0 0,-1 0 0 0 0,0 0-1 0 0,1 0 1 0 0,-1 0 0 0 0,0 0 0 0 0,1 0-1 0 0,-1 0 1 0 0,0 0 0 0 0,1 0-1 0 0,-1 0 1 0 0,0 0 0 0 0,1 0 0 0 0,-1 0-1 0 0,0 0 1 0 0,1-1 0 0 0,-1 1-1 0 0,0 0 1 0 0,0 0 0 0 0,1 0 0 0 0,-1-1-1 0 0,0 1 1 0 0,0 0 0 0 0,1 0-1 0 0,-1-1 1 0 0,0 1 0 0 0,0 0 0 0 0,1 0-1 0 0,-1-1 1 0 0,0 1 0 0 0,0-1-1 0 0,12 2-72 0 0,-6-4 73 0 0,-5 3 0 0 0,-1 0 0 0 0,0-1 0 0 0,0 1 0 0 0,1 0 0 0 0,-1-1 0 0 0,0 1 0 0 0,1 0 0 0 0,-1 0 0 0 0,0-1-1 0 0,1 1 1 0 0,-1 0 0 0 0,0 0 0 0 0,1 0 0 0 0,-1-1 0 0 0,1 1 0 0 0,-1 0 0 0 0,0 0 0 0 0,1 0 0 0 0,-1 0 0 0 0,1 0 0 0 0,-1 0 0 0 0,0 0 0 0 0,1 0 0 0 0,-1 0-1 0 0,1 0 1 0 0,-1 0 0 0 0,1 0 0 0 0,-1 0 0 0 0,0 0 0 0 0,1 0 0 0 0,0 1 0 0 0,5-1 13 0 0,-4-1 3 0 0,0 0 1 0 0,0 0-1 0 0,0 1 0 0 0,1-1 1 0 0,-1 1-1 0 0,0-1 0 0 0,0 1 1 0 0,0 0-1 0 0,1 0 1 0 0,-1 0-1 0 0,0 0 0 0 0,0 0 1 0 0,3 1-1 0 0,11 1-104 0 0,-9-2 113 0 0,1 1 0 0 0,-1-1 0 0 0,15-2 0 0 0,-19 2-45 0 0,7 0 20 0 0,0 1 0 0 0,12 3 33 0 0,-18-3-29 0 0,-1-1 0 0 0,1 1 0 0 0,-1-1 0 0 0,1 0-1 0 0,0 0 1 0 0,-1 0 0 0 0,5 0 0 0 0,-4-1 1 0 0,1 1 1 0 0,-1 0-1 0 0,0 0 0 0 0,1 0 0 0 0,-1 1 0 0 0,0 0 1 0 0,9 2-1 0 0,15 2 17 0 0,-22-5-15 0 0,0-1-2 0 0,1 0 1 0 0,0 1 0 0 0,-1 0 0 0 0,1 0-1 0 0,-1 1 1 0 0,1 0 0 0 0,-1 0 0 0 0,1 1-1 0 0,9 3 1 0 0,7 3-6 0 0,-22-7 0 0 0,0 0 0 0 0,-1-1 0 0 0,1 0 0 0 0,-1 1 0 0 0,0-1 0 0 0,1 0 0 0 0,-1 0 0 0 0,1 1 0 0 0,0-1 0 0 0,-1 0 0 0 0,1 0 0 0 0,-1 0 0 0 0,1 0 0 0 0,-1 0 0 0 0,1 0 0 0 0,-1 0 0 0 0,1 0 0 0 0,-1 0 0 0 0,1 0 0 0 0,0 0 0 0 0,-1 0 0 0 0,1 0 0 0 0,3-1-2 0 0,10 1 15 0 0,19 2 40 0 0,-26-1-64 0 0,7-1-48 0 0,-14 0 60 0 0,0 0 0 0 0,1 0 0 0 0,-1 0-1 0 0,0 0 1 0 0,1 0 0 0 0,-1 0-1 0 0,1 0 1 0 0,-1 0 0 0 0,0 0-1 0 0,1 0 1 0 0,-1 0 0 0 0,0 0 0 0 0,1 0-1 0 0,-1 0 1 0 0,0 0 0 0 0,1 0-1 0 0,-1-1 1 0 0,0 1 0 0 0,1 0 0 0 0,-1 0-1 0 0,0 0 1 0 0,1-1 0 0 0,-1 1-1 0 0,0 0 1 0 0,0 0 0 0 0,1-1-1 0 0,20 4 236 0 0,-13-4-72 0 0,-8 1-167 0 0,1-1 1 0 0,-1 1-1 0 0,1 0 1 0 0,0 0-1 0 0,-1 0 1 0 0,1-1-1 0 0,-1 1 1 0 0,1 0-1 0 0,0 0 1 0 0,-1 0-1 0 0,1 0 1 0 0,0 0-1 0 0,-1 0 1 0 0,1 0-1 0 0,0 1 1 0 0,-1-1-1 0 0,1 0 1 0 0,-1 0-1 0 0,1 0 1 0 0,0 1-1 0 0,14 4-173 0 0,-10-4 176 0 0,-1-3 12 0 0,-4 2 1 0 0,1-1-1 0 0,1 0 0 0 0,0 0 0 0 0,-1 1 0 0 0,1-1 0 0 0,0 0 0 0 0,0 1-1 0 0,0-1 1 0 0,0 1 0 0 0,-1 0 0 0 0,1-1 0 0 0,3 1 0 0 0,-1 0-12 0 0,3 0-32 0 0,-5 0 24 0 0,0 1 0 0 0,0-1-1 0 0,0 0 1 0 0,0 1 0 0 0,-1-1 0 0 0,1 1-1 0 0,0-1 1 0 0,0 1 0 0 0,0 0-1 0 0,0 0 1 0 0,-1 0 0 0 0,1 0 0 0 0,0 0-1 0 0,1 2 1 0 0,1 0-15 0 0,-4-3 26 0 0,0 0 0 0 0,0 1 0 0 0,0-1-1 0 0,0 0 1 0 0,0 0 0 0 0,0 1 0 0 0,0-1-1 0 0,1 0 1 0 0,-1 0 0 0 0,0 0-1 0 0,0 0 1 0 0,0 1 0 0 0,0-1 0 0 0,1 0-1 0 0,-1 0 1 0 0,0 0 0 0 0,0 0 0 0 0,0 0-1 0 0,1 1 1 0 0,-1-1 0 0 0,0 0-1 0 0,0 0 1 0 0,0 0 0 0 0,1 0 0 0 0,-1 0-1 0 0,0 0 1 0 0,0 0 0 0 0,1 0 0 0 0,-1 0-1 0 0,0 0 1 0 0,0 0 0 0 0,1 0-1 0 0,-1 0 1 0 0,0 0 0 0 0,0 0 0 0 0,0 0-1 0 0,1 0 1 0 0,-1 0 0 0 0,0 0 0 0 0,0-1-1 0 0,1 1 1 0 0,-1 0 0 0 0,0 0-1 0 0,0 0 1 0 0,0 0 0 0 0,1 0 0 0 0,-1 0-1 0 0,0-1 1 0 0,0 1 0 0 0,0 0 0 0 0,12-8 148 0 0,-9 6-172 0 0,-3 1-82 0 0,3-3-1903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187 724 4575 0 0,'0'0'8690'0'0,"-1"0"-8524"0"0,-2-5 1305 0 0,18 22-726 0 0,-13-16-716 0 0,-1 1 0 0 0,1-1 0 0 0,-1 0 0 0 0,1 1 0 0 0,-1-1 0 0 0,0 1 0 0 0,0-1 0 0 0,2 3 0 0 0,-1-1 5 0 0,88 97 909 0 0,-56-73-695 0 0,-24-20-243 0 0,16 11 59 0 0,-6-5 37 0 0,-14-10-33 0 0,47 39 288 0 0,-48-38-384 0 0,-2-2 95 0 0,-1 0-1 0 0,1 0 1 0 0,0 0-1 0 0,0-1 1 0 0,0 1-1 0 0,4 1 1 0 0,22 16 69 0 0,-6-6-37 0 0,-1-2 15 0 0,-20-10-102 0 0,9 8 27 0 0,-10-8-37 0 0,3 4 59 0 0,0 0 0 0 0,0-1 0 0 0,-1 2 0 0 0,4 4 1 0 0,-6-8-132 0 0,-1-2 64 0 0,2 1-68 0 0,6 11 22 0 0,4 1 52 0 0,37 45 266 0 0,-48-57-180 0 0,11 16-64 0 0,-3-6-36 0 0,-9-10 14 0 0,1 0 0 0 0,0 0 0 0 0,-1 0 0 0 0,1 0 0 0 0,0 0 0 0 0,0 0 0 0 0,0 0 0 0 0,0 0 0 0 0,0 0 0 0 0,0-1 0 0 0,0 1 0 0 0,0 0 0 0 0,0-1 0 0 0,0 1 0 0 0,2 0 0 0 0,1 2 0 0 0,17 11 42 0 0,2 2 66 0 0,-9-8 59 0 0,13 4-36 0 0,-4 1-143 0 0,-21-12-46 0 0,8 3 134 0 0,6 5-66 0 0,-8-7-10 0 0,-2-3 0 0 0,-4 1 0 0 0,-1 0 0 0 0,-1 1 0 0 0,1 0 0 0 0,0-1 0 0 0,-1 1 0 0 0,1-1 0 0 0,0 1 0 0 0,-1-1 0 0 0,1 1 0 0 0,0-1 0 0 0,0 0 0 0 0,0 1 0 0 0,0-1 0 0 0,-1 0 0 0 0,1 1 0 0 0,2-1 0 0 0,48 4 128 0 0,-24-1-128 0 0,-26-3 0 0 0,2 1 0 0 0,-1 0 0 0 0,0 0 0 0 0,1-1 0 0 0,0 1 0 0 0,-1-1 0 0 0,1 0 0 0 0,-1 1 0 0 0,1-1 0 0 0,-1-1 0 0 0,1 1 0 0 0,3-1 0 0 0,4 2 0 0 0,14-1 0 0 0,-18-2 0 0 0,1 3 0 0 0,0-2 0 0 0,0 5 0 0 0,5 2 0 0 0,-6-3 0 0 0,2-1 0 0 0,-8-2 0 0 0,11 6 0 0 0,-3-4 0 0 0,-1-1 0 0 0,13 4 0 0 0,-15-3 0 0 0,-4-2 0 0 0,26 1 0 0 0,-4 3 0 0 0,-17-2 0 0 0,-3-3 0 0 0,-3 1 0 0 0,0 0 0 0 0,0 0 0 0 0,1 0 0 0 0,-1 0 0 0 0,0 0 0 0 0,0 0 0 0 0,1-1 0 0 0,-1 1 0 0 0,0 0 0 0 0,1 0 0 0 0,-1 0 0 0 0,0 0 0 0 0,1 0 0 0 0,-1 0 0 0 0,0 0 0 0 0,0 0 0 0 0,1 0 0 0 0,-1 0 0 0 0,0 0 0 0 0,1 1 0 0 0,-1-1 0 0 0,0 0 0 0 0,0 0 0 0 0,1 0 0 0 0,-1 0 0 0 0,0 0 0 0 0,0 0 0 0 0,1 1 0 0 0,-1-1 0 0 0,0 0 0 0 0,11 9 0 0 0,-5-6 0 0 0,-6-3 0 0 0,0 0 0 0 0,0 1 0 0 0,0-1 0 0 0,0 0 0 0 0,0 0 0 0 0,1 0 0 0 0,-1 0 0 0 0,0 1 0 0 0,0-1 0 0 0,0 0 0 0 0,1 0 0 0 0,-1 0 0 0 0,0 0 0 0 0,0 0 0 0 0,0 0 0 0 0,1 0 0 0 0,-1 0 0 0 0,0 0 0 0 0,0 1 0 0 0,0-1 0 0 0,1 0 0 0 0,-1 0 0 0 0,0 0 0 0 0,0 0 0 0 0,1 0 0 0 0,-1 0 0 0 0,0 0 0 0 0,0-1 0 0 0,0 1 0 0 0,1 0 0 0 0,-1 0 0 0 0,0 0 0 0 0,0 0 0 0 0,0 0 0 0 0,1 0 0 0 0,-1 0 0 0 0,0 0 0 0 0,0 0 0 0 0,0-1 0 0 0,0 1 0 0 0,1 0 0 0 0,-1 0 0 0 0,0 0 0 0 0,0 0 0 0 0,0-1 0 0 0,0 1 0 0 0,0 0 0 0 0,1 0 0 0 0,-1 0 0 0 0,0-1 0 0 0,0 1 0 0 0,3-4 0 0 0,8 8 0 0 0,41 24 0 0 0,-46-25 0 0 0,4-2 0 0 0,-9-1 0 0 0,14 10 0 0 0,-8-5 49 0 0,-5-4 13 0 0,0 1-1 0 0,1-1 1 0 0,-1 0 0 0 0,1 1-1 0 0,-1-1 1 0 0,4 1-1 0 0,8 0 8 0 0,-13-2-69 0 0,-1 0-1 0 0,0 0 0 0 0,1 1 1 0 0,-1-1-1 0 0,1 0 0 0 0,-1 0 1 0 0,1 0-1 0 0,-1 0 0 0 0,1 0 0 0 0,-1 0 1 0 0,0 1-1 0 0,1-1 0 0 0,-1 0 1 0 0,1 0-1 0 0,-1 1 0 0 0,0-1 1 0 0,1 0-1 0 0,-1 1 0 0 0,0-1 1 0 0,1 0-1 0 0,-1 1 0 0 0,0-1 1 0 0,0 1-1 0 0,1-1 0 0 0,7 5-145 0 0,-3 0 128 0 0,0-5 18 0 0,2 4 0 0 0,18 20 11 0 0,-11-17 42 0 0,-13-6-42 0 0,-1-1-10 0 0,0 1 1 0 0,0-1-1 0 0,1 0 1 0 0,-1 1-1 0 0,0-1 0 0 0,0 0 1 0 0,1 0-1 0 0,-1 1 0 0 0,0-1 1 0 0,1 0-1 0 0,-1 0 1 0 0,0 1-1 0 0,1-1 0 0 0,-1 0 1 0 0,1 0-1 0 0,-1 0 0 0 0,0 0 1 0 0,1 0-1 0 0,-1 0 1 0 0,1 0-1 0 0,-1 0 0 0 0,0 0 1 0 0,1 0-1 0 0,-1 0 0 0 0,1 0 1 0 0,-1 0-1 0 0,0 0 0 0 0,1 0 1 0 0,0 0-1 0 0,5-1-38 0 0,-4 1 53 0 0,-1 0 0 0 0,0 0 0 0 0,1 0 0 0 0,-1 0 0 0 0,0 0 0 0 0,1 0 0 0 0,-1 0 0 0 0,0 0 1 0 0,0 1-1 0 0,1-1 0 0 0,-1 0 0 0 0,0 1 0 0 0,0-1 0 0 0,0 1 0 0 0,1 0 0 0 0,-1-1 0 0 0,0 1 0 0 0,2 1 0 0 0,0 0-14 0 0,35 15-268 0 0,-30-9 266 0 0,-6-8 0 0 0,15 5 0 0 0,4 4 0 0 0,-8-6-38 0 0,-9-3 70 0 0,-1 1 0 0 0,1 0 0 0 0,0-1 0 0 0,-1 0-1 0 0,1 1 1 0 0,-1-2 0 0 0,1 1 0 0 0,0 0-1 0 0,5-2 1 0 0,-8 2-39 0 0,1 0-1 0 0,-1 1 0 0 0,1-1 1 0 0,-1 0-1 0 0,1 1 0 0 0,-1-1 1 0 0,1 1-1 0 0,-1-1 0 0 0,0 1 1 0 0,1-1-1 0 0,-1 1 0 0 0,2 1 1 0 0,-1-1 21 0 0,0 1 1 0 0,0-1 0 0 0,0 0 0 0 0,0-1-1 0 0,0 1 1 0 0,0 0 0 0 0,0-1 0 0 0,0 1-1 0 0,4 0 1 0 0,28 13 89 0 0,-26-12-97 0 0,25 5-10 0 0,-31-7 24 0 0,0 1 1 0 0,0-1-1 0 0,0 0 1 0 0,0 0-1 0 0,0 0 1 0 0,0 0-1 0 0,0 0 1 0 0,0 0-1 0 0,0 0 1 0 0,3-1-1 0 0,16 4-194 0 0,-18-2 114 0 0,3 1 49 0 0,-2-1 10 0 0,-1 0-1 0 0,1-1 1 0 0,0 1-1 0 0,-1-1 0 0 0,1 1 1 0 0,0-1-1 0 0,-1 0 0 0 0,1-1 1 0 0,7 0-1 0 0,-10 1 1 0 0,0 0 0 0 0,0 0 0 0 0,0 0 0 0 0,0 0 0 0 0,0 0 0 0 0,0 0 0 0 0,0 0 0 0 0,0 0 0 0 0,0 1 0 0 0,-1-1 0 0 0,3 1 0 0 0,0 0 0 0 0,-1 0 0 0 0,1 0 0 0 0,-1-1 0 0 0,1 1 0 0 0,0-1 0 0 0,-1 0 0 0 0,1 0 0 0 0,0 0 0 0 0,2 0 0 0 0,43 1 0 0 0,-20-3 0 0 0,-15 1 0 0 0,-12 1 0 0 0,1 0 0 0 0,-1 0 0 0 0,0 0 0 0 0,1-1 0 0 0,-1 1 0 0 0,0 0 0 0 0,1 0 0 0 0,-1-1 0 0 0,0 1 0 0 0,2-2 0 0 0,29 1 0 0 0,-22 1 0 0 0,-6 1 0 0 0,0-1 0 0 0,0 0 0 0 0,1 0 0 0 0,7-2 0 0 0,39-12 0 0 0,-48 12 4 0 0,1 1-1 0 0,0 1 1 0 0,-1-1-1 0 0,1 0 1 0 0,0 1-1 0 0,0 0 1 0 0,6 0 0 0 0,-7 0-1 0 0,0 0-1 0 0,1 0 1 0 0,-1 0 0 0 0,0 0 0 0 0,0 0 0 0 0,1-1 0 0 0,-1 0 0 0 0,0 0 0 0 0,0 0 0 0 0,0 0 0 0 0,3-1 0 0 0,0-1 8 0 0,0 0 0 0 0,0 1-1 0 0,0 0 1 0 0,0 1 0 0 0,0-1-1 0 0,0 1 1 0 0,0 0 0 0 0,11 0-1 0 0,-4-3-87 0 0,-12 4 72 0 0,0-1-1 0 0,0 1 1 0 0,0-1-1 0 0,0 1 1 0 0,0 0 0 0 0,0 0-1 0 0,0-1 1 0 0,0 1-1 0 0,0 0 1 0 0,0 0-1 0 0,0 0 1 0 0,0 0-1 0 0,1 0 1 0 0,16 0 99 0 0,0-2-1 0 0,21-3 1 0 0,-27 4 25 0 0,-9 0-126 0 0,-1 1 0 0 0,1 0 0 0 0,-1-1 0 0 0,1 1-1 0 0,-1-1 1 0 0,1 0 0 0 0,-1 0 0 0 0,5-1 0 0 0,-6 1 0 0 0,0 0 1 0 0,1 1-1 0 0,-1-1 1 0 0,1 1-1 0 0,-1 0 1 0 0,1 0-1 0 0,-1-1 1 0 0,4 1-1 0 0,10-3-21 0 0,11-4 28 0 0,2-3 0 0 0,1 1 0 0 0,0-1 0 0 0,0-6 0 0 0,-29 16 0 0 0,1-1 0 0 0,-1 1 0 0 0,1 0 0 0 0,0-1 0 0 0,-1 1 0 0 0,1 0 0 0 0,0-1 0 0 0,-1 1 0 0 0,1 0 0 0 0,0 0 0 0 0,-1 0 0 0 0,1 0 0 0 0,0 0 0 0 0,1 0 0 0 0,8-3 0 0 0,-6 0 0 0 0,-3 2 0 0 0,-1 0 0 0 0,1 1 0 0 0,-1-1 0 0 0,1 1 0 0 0,0-1 0 0 0,-1 1 0 0 0,1 0 0 0 0,-1-1 0 0 0,1 1 0 0 0,0-1 0 0 0,0 1 0 0 0,-1 0 0 0 0,2-1 0 0 0,-1 1 0 0 0,0 0 0 0 0,0 0 0 0 0,-1 0 0 0 0,1 0 0 0 0,0 0 0 0 0,0 0 0 0 0,-1 0 0 0 0,1 0 0 0 0,0-1 0 0 0,-1 1 0 0 0,1 0 0 0 0,0-1 0 0 0,-1 1 0 0 0,1 0 0 0 0,0-1 0 0 0,-1 1 0 0 0,1-1 0 0 0,-1 1 0 0 0,1-1 0 0 0,0 0 0 0 0,-1 1 0 0 0,0 0 0 0 0,1 0 0 0 0,-1-1 0 0 0,0 1 0 0 0,0 0 0 0 0,0 0 0 0 0,0 0 0 0 0,1-1 0 0 0,-1 1 0 0 0,0 0 0 0 0,0 0 0 0 0,0 0 0 0 0,1 0 0 0 0,-1 0 0 0 0,0 0 0 0 0,0 0 0 0 0,1 0 0 0 0,-1-1 0 0 0,0 1 0 0 0,0 0 0 0 0,1 0 0 0 0,-1 0 0 0 0,0 0 0 0 0,0 0 0 0 0,1 0 0 0 0,-1 0 0 0 0,0 1 0 0 0,1-1 0 0 0,4 0 3 0 0,-4 1-1 0 0,0-1 0 0 0,0 0 0 0 0,-1 0 0 0 0,1 0 1 0 0,0 0-1 0 0,0 0 0 0 0,0 0 0 0 0,0 0 1 0 0,0 0-1 0 0,-1 0 0 0 0,1-1 0 0 0,0 1 0 0 0,0 0 1 0 0,0 0-1 0 0,0-1 0 0 0,-1 1 0 0 0,1 0 0 0 0,0-1 1 0 0,0 1-1 0 0,-1-1 0 0 0,1 1 0 0 0,1-2 1 0 0,-2 2-3 0 0,1-1 1 0 0,-1 1-1 0 0,1 0 1 0 0,-1-1-1 0 0,1 1 1 0 0,0 0-1 0 0,-1 0 1 0 0,1 0 0 0 0,-1-1-1 0 0,1 1 1 0 0,0 0-1 0 0,-1 0 1 0 0,1 0-1 0 0,0 0 1 0 0,-1 0-1 0 0,1 0 1 0 0,0 0 0 0 0,0 1-1 0 0,0-1 1 0 0,-1 0-1 0 0,1 0 1 0 0,0 0 0 0 0,-1 0-1 0 0,1 0 1 0 0,-1 0 0 0 0,1 0-1 0 0,0 0 1 0 0,-1 0-1 0 0,1 0 1 0 0,0 0 0 0 0,-1-1-1 0 0,1 1 1 0 0,-1 0 0 0 0,1 0-1 0 0,1-1 1 0 0,1-2 21 0 0,-2 3-20 0 0,-1-1 0 0 0,1 0-1 0 0,0 1 1 0 0,-1-1 0 0 0,1 1-1 0 0,0 0 1 0 0,0-1 0 0 0,0 1 0 0 0,-1 0-1 0 0,1-1 1 0 0,0 1 0 0 0,0 0 0 0 0,0 0-1 0 0,0 0 1 0 0,-1 0 0 0 0,1 0-1 0 0,2 0 1 0 0,6-4-3 0 0,-8 3-2 0 0,-1 1 0 0 0,1 0 0 0 0,-1-1 0 0 0,1 1 0 0 0,-1 0 0 0 0,1 0 0 0 0,-1-1 0 0 0,1 1-1 0 0,-1 0 1 0 0,1 0 0 0 0,-1 0 0 0 0,1 0 0 0 0,0 0 0 0 0,-1-1 0 0 0,1 1 0 0 0,-1 0-1 0 0,1 0 1 0 0,0 1 0 0 0,0-1 2 0 0,-1 0 1 0 0,1 0-1 0 0,0 0 1 0 0,-1 1 0 0 0,1-1-1 0 0,0 0 1 0 0,0 0-1 0 0,-1 0 1 0 0,1 0 0 0 0,0 0-1 0 0,-1 0 1 0 0,1 0-1 0 0,0 0 1 0 0,0 0 0 0 0,-1 0-1 0 0,1 0 1 0 0,0 0 0 0 0,-1-1-1 0 0,1 1 1 0 0,0 0-1 0 0,-1 0 1 0 0,1-1 0 0 0,0 1-1 0 0,-1 0 1 0 0,1-1-1 0 0,-1 1 1 0 0,1-1 0 0 0,0 0-1 0 0,-1 1 1 0 0,1 0 0 0 0,-1 0 1 0 0,0-1-1 0 0,1 1 0 0 0,-1 0 0 0 0,0 0 0 0 0,1 0 0 0 0,-1 0 0 0 0,1 0 0 0 0,-1 0 0 0 0,0 0 0 0 0,1 0 1 0 0,-1-1-1 0 0,1 1 0 0 0,-1 1 0 0 0,0-1 0 0 0,1 0 0 0 0,-1 0 0 0 0,0 0 0 0 0,1 0 0 0 0,-1 0 1 0 0,1 0-1 0 0,-1 0 0 0 0,0 0 0 0 0,1 1 0 0 0,-1-1 2 0 0,1 0 0 0 0,-1 1 0 0 0,0-1 0 0 0,1 0 0 0 0,-1 0 0 0 0,1 0 0 0 0,-1 0 0 0 0,0 0-1 0 0,1 0 1 0 0,-1 0 0 0 0,0 0 0 0 0,1 0 0 0 0,-1 0 0 0 0,1 0 0 0 0,-1 0 0 0 0,0 0 0 0 0,1 0 0 0 0,-1 0 0 0 0,0 0 0 0 0,1 0 0 0 0,-1 0 0 0 0,0 0 0 0 0,1-1 0 0 0,-1 1 0 0 0,1 0 0 0 0,3-5 8 0 0,-3 5-10 0 0,-1-1 0 0 0,1 1 0 0 0,-1-1 0 0 0,1 1 0 0 0,-1 0 0 0 0,1-1 0 0 0,-1 1 0 0 0,1-1 0 0 0,0 1 0 0 0,-1 0 0 0 0,1 0 0 0 0,-1-1 0 0 0,1 1 0 0 0,0 0 0 0 0,-1 0 0 0 0,1 0 0 0 0,1-1 0 0 0,0 0 0 0 0,-2 1 0 0 0,0-1 0 0 0,0 1 0 0 0,0 0 0 0 0,0 0 0 0 0,0-1 0 0 0,1 1 0 0 0,-1 0 0 0 0,0-1 0 0 0,0 1 0 0 0,0 0 0 0 0,1 0 0 0 0,-1-1 0 0 0,0 1 0 0 0,0 0 0 0 0,1 0 0 0 0,-1-1 0 0 0,0 1 0 0 0,0 0 0 0 0,1 0 0 0 0,-1 0 0 0 0,0 0 0 0 0,1 0 0 0 0,-1-1 0 0 0,0 1 0 0 0,1 0 0 0 0,-1 0 0 0 0,0 0 0 0 0,1 0 0 0 0,-1 0 0 0 0,0 0 0 0 0,1 0 0 0 0,5 0 0 0 0,1 0 0 0 0,-1 0 0 0 0,-5 0 0 0 0,0 0 0 0 0,0-1 0 0 0,-1 1 0 0 0,1 0 0 0 0,0 0 0 0 0,0 0 0 0 0,-1 0-1 0 0,1-1 1 0 0,0 1 0 0 0,-1 0 0 0 0,1-1 0 0 0,0 1 0 0 0,-1 0 0 0 0,1-1 0 0 0,0 1 0 0 0,-1-1 0 0 0,1 1-1 0 0,-1-1 1 0 0,1 1 0 0 0,-1-1 0 0 0,1 0 0 0 0,-1 1 0 0 0,1-1 0 0 0,-1 1 0 0 0,0-1 0 0 0,1 0 0 0 0,-1 0-1 0 0,0 1 1 0 0,1-2 0 0 0,-1 2-1 0 0,0-1-1 0 0,0 1 0 0 0,0 0 1 0 0,0-1-1 0 0,0 1 0 0 0,0 0 0 0 0,0-1 1 0 0,0 1-1 0 0,1 0 0 0 0,-1-1 1 0 0,0 1-1 0 0,0 0 0 0 0,0 0 1 0 0,1-1-1 0 0,-1 1 0 0 0,0 0 1 0 0,0 0-1 0 0,0-1 0 0 0,1 1 1 0 0,-1 0-1 0 0,0 0 0 0 0,1 0 1 0 0,-1-1-1 0 0,0 1 0 0 0,0 0 1 0 0,1 0-1 0 0,-1 0 0 0 0,0 0 1 0 0,1 0-1 0 0,0 0 4 0 0,0 0 0 0 0,-1 0 0 0 0,1-1 0 0 0,0 1 0 0 0,-1 0 0 0 0,1 0 0 0 0,0 0 1 0 0,-1-1-1 0 0,1 1 0 0 0,-1 0 0 0 0,1-1 0 0 0,0 1 0 0 0,-1 0 0 0 0,1-1 0 0 0,-1 1 0 0 0,1-1 0 0 0,-1 1 0 0 0,1-1 1 0 0,0 0-1 0 0,5-3 9 0 0,-5 4-11 0 0,0 0 0 0 0,0 0 0 0 0,-1 0 0 0 0,1 0 0 0 0,0 0 0 0 0,0-1 0 0 0,0 1 0 0 0,0 0 0 0 0,-1 0 0 0 0,1-1 0 0 0,0 1 0 0 0,0-1 0 0 0,0 1 0 0 0,-1 0 0 0 0,1-1 0 0 0,0 0 0 0 0,-1 1 0 0 0,1-1 0 0 0,-1 1 0 0 0,1-1 0 0 0,0 0 0 0 0,0-1 0 0 0,0 1 0 0 0,-1 1 0 0 0,1-1 0 0 0,-1 1 0 0 0,0 0 0 0 0,1-1 0 0 0,-1 1 0 0 0,1 0 0 0 0,-1-1 0 0 0,0 1 0 0 0,1 0 0 0 0,-1 0 0 0 0,1 0 0 0 0,-1-1 0 0 0,1 1 0 0 0,-1 0 0 0 0,0 0 0 0 0,1 0 0 0 0,-1 0 0 0 0,1 0 0 0 0,-1 0 0 0 0,1 0 0 0 0,-1 0 0 0 0,2 0 0 0 0,-2 0 0 0 0,1 0 0 0 0,-1 0 0 0 0,1 0 0 0 0,0 0 0 0 0,-1 0 0 0 0,1 0 0 0 0,-1 0 0 0 0,1 0 0 0 0,-1 0 0 0 0,1 0 0 0 0,-1-1 0 0 0,1 1 0 0 0,0 0 0 0 0,-1 0 0 0 0,1-1 0 0 0,0 1 0 0 0,3-5 0 0 0,-3 5 0 0 0,-1-1 0 0 0,1 1 0 0 0,-1-1 0 0 0,1 1 0 0 0,-1 0 0 0 0,1-1 0 0 0,0 1 0 0 0,-1-1 0 0 0,1 1 0 0 0,-1 0 0 0 0,1-1 0 0 0,0 1 0 0 0,-1 0 0 0 0,1 0 0 0 0,0 0 0 0 0,-1-1 0 0 0,1 1 0 0 0,0 0 0 0 0,-1 0 0 0 0,1 0 0 0 0,0 0 0 0 0,-1 0 0 0 0,1 0 0 0 0,0 0 0 0 0,0 1 0 0 0,0-1 0 0 0,0 0 0 0 0,-1 0 0 0 0,1 0 0 0 0,0 0 0 0 0,-1 0 0 0 0,1 0 0 0 0,-1-1 0 0 0,1 1 0 0 0,0 0 0 0 0,-1 0 0 0 0,1 0 0 0 0,-1-1 0 0 0,1 1 0 0 0,0 0 0 0 0,-1-1 0 0 0,1 1 0 0 0,-1 0 0 0 0,1-1 0 0 0,10-4 0 0 0,-8 5 0 0 0,-2 0 0 0 0,0 0 0 0 0,-1 0 0 0 0,1 0 0 0 0,0 0 0 0 0,0 0 0 0 0,-1 0 0 0 0,1 0 0 0 0,0-1 0 0 0,-1 1 0 0 0,1 0 0 0 0,0 0 0 0 0,0-1 0 0 0,-1 1 0 0 0,1 0 0 0 0,-1-1 0 0 0,1 1 0 0 0,0 0 0 0 0,-1-1 0 0 0,1 1 0 0 0,-1-1 0 0 0,1 1 0 0 0,0-2 0 0 0,4-3 0 0 0,-3 5 0 0 0,1 1 0 0 0,11-11 0 0 0,-10 6 0 0 0,-4 4 0 0 0,1-1 0 0 0,0 0 0 0 0,-1 1 0 0 0,1-1 0 0 0,0 1 0 0 0,-1-1 0 0 0,1 1 0 0 0,0-1 0 0 0,0 1 0 0 0,-1 0 0 0 0,1-1 0 0 0,0 1 0 0 0,0 0 0 0 0,0 0 0 0 0,-1-1 0 0 0,3 1 0 0 0,-2 0 0 0 0,0-1 0 0 0,1 1 0 0 0,-1-1 0 0 0,0 1 0 0 0,1-1 0 0 0,-1 1 0 0 0,0-1 0 0 0,0 0 0 0 0,2-1 0 0 0,-2 1 0 0 0,0 0 0 0 0,1 1 0 0 0,-1-1 0 0 0,0 0 0 0 0,1 0 0 0 0,-1 1 0 0 0,0-1 0 0 0,4 0 0 0 0,9-5 0 0 0,1 0 0 0 0,0-1 0 0 0,-5 1 0 0 0,4-5 0 0 0,6-4 0 0 0,-11 9 0 0 0,9-3 0 0 0,-13 6 0 0 0,0-1 0 0 0,-1 1 0 0 0,9-9 0 0 0,-11 10 0 0 0,12-8 0 0 0,2-3 0 0 0,4-12 0 0 0,-20 25 0 0 0,0-1 0 0 0,0 1 0 0 0,0 0 0 0 0,1-1 0 0 0,-1 1 0 0 0,0-1 0 0 0,0 1 0 0 0,0 0 0 0 0,1-1 0 0 0,-1 1 0 0 0,0 0 0 0 0,1-1 0 0 0,-1 1 0 0 0,0 0 0 0 0,1 0 0 0 0,-1-1 0 0 0,0 1 0 0 0,1 0 0 0 0,-1 0 0 0 0,0 0 0 0 0,1-1 0 0 0,-1 1 0 0 0,1 0 0 0 0,-1 0 0 0 0,1 0 0 0 0,1-1 0 0 0,23-20 0 0 0,-9 12 0 0 0,-10 6 0 0 0,-2 0 0 0 0,1 0 0 0 0,-1 1 0 0 0,1 0 0 0 0,-1 0 0 0 0,6-2 0 0 0,-8 3 0 0 0,0 1 0 0 0,0-1 0 0 0,0 0 0 0 0,0 0 0 0 0,0 0 0 0 0,-1 0 0 0 0,1 0 0 0 0,3-3 0 0 0,13-11 0 0 0,-2 0 0 0 0,-16 14 0 0 0,1 1 0 0 0,-1-1 0 0 0,0 1 0 0 0,1-1 0 0 0,-1 1 0 0 0,0-1 0 0 0,1 1 0 0 0,-1 0 0 0 0,0-1 0 0 0,1 1 0 0 0,-1-1 0 0 0,1 1 0 0 0,-1 0 0 0 0,1-1 0 0 0,-1 1 0 0 0,1 0 0 0 0,-1 0 0 0 0,1-1 0 0 0,0 1 0 0 0,-1 0 0 0 0,2 0 0 0 0,1-1 0 0 0,14-13 0 0 0,-14 12 3 0 0,0 0 0 0 0,1-1 1 0 0,-1 1-1 0 0,0 0 0 0 0,5-1 0 0 0,2-6 149 0 0,-9 8-147 0 0,-1 0-1 0 0,1 1 1 0 0,-1-1 0 0 0,1 1-1 0 0,-1-1 1 0 0,1 1 0 0 0,-1-1-1 0 0,1 1 1 0 0,-1-1 0 0 0,1 1-1 0 0,0-1 1 0 0,-1 1 0 0 0,1 0-1 0 0,0-1 1 0 0,-1 1 0 0 0,1 0-1 0 0,0 0 1 0 0,-1-1-1 0 0,1 1 1 0 0,0 0 0 0 0,0 0-1 0 0,-1 0 1 0 0,2 0 0 0 0,-1 0-24 0 0,1-1 0 0 0,-1 1 1 0 0,0-1-1 0 0,1 1 0 0 0,-1-1 1 0 0,0 0-1 0 0,0 0 0 0 0,1 1 1 0 0,-1-1-1 0 0,0 0 0 0 0,0 0 1 0 0,0 0-1 0 0,0 0 0 0 0,0 0 1 0 0,1-2-1 0 0,12-10 11 0 0,4-4 8 0 0,-16 15 0 0 0,0-1 0 0 0,0 1 0 0 0,1 0 0 0 0,-1 0 0 0 0,1 0 0 0 0,-1 0 0 0 0,5-2 0 0 0,1-6 0 0 0,-6 6 0 0 0,-2 3 0 0 0,0 1 0 0 0,0-1 0 0 0,0 1 0 0 0,1-1 0 0 0,-1 1 0 0 0,0 0 0 0 0,0-1 0 0 0,1 1 0 0 0,-1-1 0 0 0,0 1 0 0 0,0-1 0 0 0,1 1 0 0 0,-1 0 0 0 0,1-1 0 0 0,-1 1 0 0 0,0 0 0 0 0,1-1 0 0 0,-1 1 0 0 0,1 0 0 0 0,-1 0 0 0 0,1-1 0 0 0,-1 1 0 0 0,1 0 0 0 0,-1 0 0 0 0,1 0 0 0 0,-1 0 0 0 0,1-1 0 0 0,2 1 0 0 0,0-3-4 0 0,-2 2 10 0 0,0 1 0 0 0,0-1 0 0 0,0 0 0 0 0,0 1 0 0 0,0-1 0 0 0,0 1 0 0 0,0-1 0 0 0,0 1 0 0 0,0-1 0 0 0,0 1 0 0 0,1 0 0 0 0,-1-1 0 0 0,2 1 0 0 0,-2 0-6 0 0,0-1 0 0 0,1 1-1 0 0,-1-1 1 0 0,0 1 0 0 0,0-1-1 0 0,0 0 1 0 0,0 0 0 0 0,1 1-1 0 0,-1-1 1 0 0,1-1 0 0 0,9-6 95 0 0,16-12 152 0 0,-24 18-312 0 0,0 0 1 0 0,0-1 0 0 0,0 1-1 0 0,-1-1 1 0 0,5-5 0 0 0,-5 5 60 0 0,1 0 1 0 0,-1 1-1 0 0,1-1 1 0 0,-1 1-1 0 0,1-1 1 0 0,3-1-1 0 0,5-6 4 0 0,5-3 0 0 0,21-24 0 0 0,-8 16 0 0 0,-28 20 0 0 0,0 1 0 0 0,-1-1 0 0 0,1 1 0 0 0,0 0 0 0 0,0-1 0 0 0,-1 1 0 0 0,1 0 0 0 0,0-1 0 0 0,0 1 0 0 0,0 0 0 0 0,-1 0 0 0 0,3 0 0 0 0,-2 0 0 0 0,-1 0 0 0 0,1-1 0 0 0,0 1 0 0 0,-1 0 0 0 0,1 0 0 0 0,0 0 0 0 0,-1 0 0 0 0,1-1 0 0 0,0 1 0 0 0,-1 0 0 0 0,1 0 0 0 0,0-1 0 0 0,-1 1 0 0 0,1-1 0 0 0,-1 1 0 0 0,1 0 0 0 0,-1-1 0 0 0,1 0 0 0 0,2-3 0 0 0,-3 3 0 0 0,0 1 0 0 0,0-1 0 0 0,1 0 0 0 0,-1 1 0 0 0,0-1 0 0 0,1 0 0 0 0,-1 1 0 0 0,1-1 0 0 0,-1 1 0 0 0,1-1 0 0 0,-1 0 0 0 0,1 1 0 0 0,-1 0 0 0 0,1-1 0 0 0,0 1 0 0 0,0-1 0 0 0,7-1 0 0 0,-8 0 0 0 0,0 1 0 0 0,0 1 0 0 0,0-1 0 0 0,0 1 0 0 0,1-1 0 0 0,-1 1 0 0 0,0-1 0 0 0,0 1 0 0 0,0-1 0 0 0,0 1 0 0 0,1-1 0 0 0,-1 1 0 0 0,0 0 0 0 0,0-1 0 0 0,1 1 0 0 0,-1-1 0 0 0,0 1 0 0 0,1 0 0 0 0,-1-1 0 0 0,0 1 0 0 0,1-1 0 0 0,-1 1 0 0 0,0 0 0 0 0,1 0 0 0 0,-1-1 0 0 0,1 1 0 0 0,-1 0 0 0 0,1-1 0 0 0,3-2 0 0 0,0 0 0 0 0,0-1 0 0 0,-1 1 0 0 0,0-1 0 0 0,1 0 0 0 0,-2 0 0 0 0,6-9 0 0 0,-7 10 0 0 0,-1 3 0 0 0,0-1 0 0 0,0 0 0 0 0,0 0 0 0 0,1 1 0 0 0,-1-1 0 0 0,0 0 0 0 0,1 1 0 0 0,-1-1 0 0 0,1 0 0 0 0,-1 1 0 0 0,0-1 0 0 0,1 0 0 0 0,0 1 0 0 0,-1-1 0 0 0,1 1 0 0 0,-1-1 0 0 0,1 1 0 0 0,0-1 0 0 0,-1 1 0 0 0,1 0 0 0 0,1-1 0 0 0,9-12 0 0 0,-10 13 0 0 0,-1 0 0 0 0,0-1 0 0 0,0 1 0 0 0,0-1 0 0 0,0 1 0 0 0,1 0 0 0 0,-1-1 0 0 0,0 1 0 0 0,0 0 0 0 0,1-1 0 0 0,-1 1 0 0 0,0 0 0 0 0,0-1 0 0 0,1 1 0 0 0,-1 0 0 0 0,1 0 0 0 0,-1-1 0 0 0,0 1 0 0 0,1 0 0 0 0,-1 0 0 0 0,0 0 0 0 0,1 0 0 0 0,-1-1 0 0 0,1 1 0 0 0,-1 0 0 0 0,1 0 0 0 0,1-1 0 0 0,22-21 0 0 0,-23 21 0 0 0,0 0 0 0 0,0 0 0 0 0,0 0 0 0 0,0 0 0 0 0,1-1 0 0 0,-1 2 0 0 0,0-1 0 0 0,0 0 0 0 0,1 0 0 0 0,1-1 0 0 0,1 0 0 0 0,22-20 0 0 0,-20 15 0 0 0,12-10 0 0 0,17-16 0 0 0,-31 29 0 0 0,1 0 0 0 0,-1 0 0 0 0,0 1 0 0 0,6-3 0 0 0,14-13 0 0 0,-2 0 0 0 0,-4 9 0 0 0,-15 8 0 0 0,-3 1 0 0 0,1 0 0 0 0,-1 1 0 0 0,1-1 0 0 0,-1 0 0 0 0,1 1 0 0 0,0-1 0 0 0,-1 1 0 0 0,1-1 0 0 0,0 1 0 0 0,-1-1 0 0 0,1 1 0 0 0,0 0 0 0 0,0-1 0 0 0,0 1 0 0 0,-1 0 0 0 0,1-1 0 0 0,0 1 0 0 0,0 0 0 0 0,0 0 0 0 0,0 0 0 0 0,0 0 0 0 0,5-3 0 0 0,-1 0 0 0 0,1 0 0 0 0,-1 0 0 0 0,8-8 0 0 0,7-5 0 0 0,-13 10 0 0 0,4 2 0 0 0,-9 3 0 0 0,-1 0 0 0 0,1 0 0 0 0,-1 0 0 0 0,1 0 0 0 0,-1-1 0 0 0,0 1 0 0 0,1 0 0 0 0,0-2 0 0 0,-2 2 0 0 0,0 1 0 0 0,0 0 0 0 0,1-1 0 0 0,-1 1 0 0 0,0-1 0 0 0,0 1 0 0 0,0 0 0 0 0,1 0 0 0 0,-1-1 0 0 0,0 1 0 0 0,0 0 0 0 0,1-1 0 0 0,-1 1 0 0 0,0 0 0 0 0,0 0 0 0 0,1-1 0 0 0,-1 1 0 0 0,0 0 0 0 0,1 0 0 0 0,-1 0 0 0 0,0 0 0 0 0,1-1 0 0 0,-1 1 0 0 0,0 0 0 0 0,1 0 0 0 0,-1 0 0 0 0,1 0 0 0 0,-1 0 0 0 0,0 0 0 0 0,1 0 0 0 0,-1 0 0 0 0,1 0 0 0 0,1 0 0 0 0,3-4 0 0 0,7-4 0 0 0,-5 5 0 0 0,-6 3 0 0 0,-1 1 0 0 0,1-1 0 0 0,0 0 0 0 0,-1-1 0 0 0,1 1 0 0 0,0 0 0 0 0,-1 0 0 0 0,1 0 0 0 0,0 0 0 0 0,-1 0 0 0 0,1-1 0 0 0,0 1 0 0 0,-1 0 0 0 0,1-1 0 0 0,-1 1 0 0 0,1 0 0 0 0,0-1 0 0 0,-1 1 0 0 0,1-1 0 0 0,6-3 0 0 0,-5 4 0 0 0,-1 0 0 0 0,0 0 0 0 0,1 0 0 0 0,-1 0 0 0 0,0 0 0 0 0,0-1 0 0 0,1 1 0 0 0,-1 0 0 0 0,0-1 0 0 0,0 1 0 0 0,0-1 0 0 0,1 1 0 0 0,-1-1 0 0 0,0 0 0 0 0,0 0 0 0 0,1 0 0 0 0,-1 0 0 0 0,-1 1 0 0 0,1 0 0 0 0,0-1 0 0 0,-1 1 0 0 0,1 0 0 0 0,0-1 0 0 0,-1 1 0 0 0,1 0 0 0 0,0 0 0 0 0,0 0 0 0 0,-1 0 0 0 0,1 0 0 0 0,0 0 0 0 0,0 0 0 0 0,-1 0 0 0 0,2 0 0 0 0,10-2 0 0 0,-11 2 0 0 0,0-1 0 0 0,1 0 0 0 0,0 0 0 0 0,-1 0 0 0 0,1 1 0 0 0,0-1 0 0 0,0 1 0 0 0,0-1 0 0 0,0 1 0 0 0,0-1 0 0 0,0 1 0 0 0,0 0 0 0 0,2 0 0 0 0,-3 0 0 0 0,0 0 0 0 0,0-1 0 0 0,1 1 0 0 0,-1 0 0 0 0,0 0 0 0 0,0-1 0 0 0,0 1 0 0 0,0-1 0 0 0,1 1 0 0 0,-1-1 0 0 0,0 1 0 0 0,1-2 0 0 0,-1 1 0 0 0,0 1 0 0 0,0-1 0 0 0,0 0 0 0 0,0 1 0 0 0,0-1 0 0 0,0 1 0 0 0,0 0 0 0 0,0-1 0 0 0,0 1 0 0 0,0 0 0 0 0,1-1 0 0 0,-1 1 0 0 0,0 0 0 0 0,0 0 0 0 0,2 0 0 0 0,-2 0 0 0 0,0 0 0 0 0,1 0 0 0 0,-1 0 0 0 0,0 0 0 0 0,0 0 0 0 0,0-1 0 0 0,1 1 0 0 0,-1 0 0 0 0,0-1 0 0 0,0 1 0 0 0,1-1 0 0 0,-1 0 0 0 0,0 1 0 0 0,0-1 0 0 0,1 1 0 0 0,-1-1 0 0 0,0 1 0 0 0,0 0 0 0 0,0-1 0 0 0,0 1 0 0 0,0 0 0 0 0,0 0 0 0 0,1 0 0 0 0,-1 0 0 0 0,2 0 0 0 0,-3 0 0 0 0,1 0 0 0 0,-1 0 0 0 0,0 0 0 0 0,1 0 0 0 0,-1 0 0 0 0,1 0 0 0 0,-1 0 0 0 0,1 0 0 0 0,-1 0 0 0 0,0 0 0 0 0,1 0 0 0 0,-1 0 0 0 0,1-1 0 0 0,-1 1 0 0 0,0 0 0 0 0,1 0 0 0 0,-1-1 0 0 0,1 1 0 0 0,-1 0 0 0 0,0 0 0 0 0,0-1 0 0 0,1 1 0 0 0,-1-1 0 0 0,1 1 0 0 0,-1-1 0 0 0,0 1 0 0 0,1 0 0 0 0,-1-1 0 0 0,1 1 0 0 0,-1 0 0 0 0,0-1 0 0 0,1 1 0 0 0,-1 0 0 0 0,1 0 0 0 0,-1-1 0 0 0,1 1 0 0 0,-1 0 0 0 0,1 0 0 0 0,-1 0 0 0 0,1 0 0 0 0,0 0 0 0 0,0 0 0 0 0,0 0 0 0 0,0 0 0 0 0,0 0 0 0 0,0 0 0 0 0,0 0 0 0 0,0 0 0 0 0,0-1 0 0 0,0 1 0 0 0,0 0 0 0 0,0 0 0 0 0,-1-1 0 0 0,1 1 0 0 0,0 0 0 0 0,0-1 0 0 0,0 1 0 0 0,0-1 0 0 0,0 1 0 0 0,-1-1 0 0 0,1 0 0 0 0,0 1 0 0 0,-1-1 0 0 0,2-1 0 0 0,-1 1 0 0 0,0 1 0 0 0,0-1 0 0 0,0 0 0 0 0,0 1 0 0 0,0-1 0 0 0,1 1 0 0 0,-1-1 0 0 0,0 1 0 0 0,0 0 0 0 0,3-1 0 0 0,9-3 0 0 0,-4 1-16 0 0,0 1-1 0 0,1 1 0 0 0,9-1 1 0 0,-16 2 12 0 0,0-1 0 0 0,-1 1 1 0 0,1-1-1 0 0,0 0 1 0 0,-1 0-1 0 0,1 0 1 0 0,-1 0-1 0 0,1 0 1 0 0,-1-1-1 0 0,4-2 1 0 0,-3 2 31 0 0,1 0 30 0 0,-2 3-59 0 0,-1-1 1 0 0,0 0-1 0 0,1 1 1 0 0,-1-1 0 0 0,0 0-1 0 0,1 0 1 0 0,-1 0 0 0 0,0 0-1 0 0,1 0 1 0 0,-1 0 0 0 0,3-1-1 0 0,-1 0 10 0 0,1 0 0 0 0,-1 0 1 0 0,0-1-1 0 0,1 1 0 0 0,-1-1 0 0 0,4-2 0 0 0,-6 3-9 0 0,0 0 0 0 0,8 1 0 0 0,-8 0 0 0 0,1-2 0 0 0,0 1 0 0 0,0 0 0 0 0,-1 1 0 0 0,1-1 0 0 0,0 0 0 0 0,0 0 0 0 0,1 1 0 0 0,-1 0 0 0 0,0-1 0 0 0,4 1 0 0 0,45-5-24 0 0,-23 1 24 0 0,-28 4 0 0 0,1 0 0 0 0,-1 0 0 0 0,1 0 0 0 0,-1-1 0 0 0,0 1 0 0 0,1 0 0 0 0,-1 0 0 0 0,1 0 0 0 0,-1 0 0 0 0,0 0 0 0 0,1 0 0 0 0,-1-1 0 0 0,0 1 0 0 0,1 0 0 0 0,-1 0 0 0 0,0-1 0 0 0,1 1 0 0 0,-1 0 0 0 0,0 0 0 0 0,0-1 0 0 0,1 1 0 0 0,-1-1 0 0 0,1 0 0 0 0,-1 1 0 0 0,1-1 0 0 0,-1 1 0 0 0,1-1 0 0 0,-1 1 0 0 0,1-1 0 0 0,0 1 0 0 0,-1-1 0 0 0,1 1 0 0 0,0 0 0 0 0,-1-1 0 0 0,1 1 0 0 0,0 0 0 0 0,-1 0 0 0 0,1 0 0 0 0,0-1 0 0 0,-1 1 0 0 0,1 0 0 0 0,0 0 0 0 0,0 0 0 0 0,-1 0 0 0 0,1 0 0 0 0,0 0 0 0 0,1 0 0 0 0,41-6 0 0 0,0-2 0 0 0,-36 8 0 0 0,39-10 0 0 0,-40 9 0 0 0,1-2 0 0 0,4 0-24 0 0,-9 2 26 0 0,-1 1-1 0 0,1-1 1 0 0,0 1-1 0 0,0-1 1 0 0,-1 0 0 0 0,1 1-1 0 0,0-1 1 0 0,-1 0 0 0 0,1 0-1 0 0,-1 0 1 0 0,1 0-1 0 0,-1-1 1 0 0,0 1 0 0 0,2-2-1 0 0,2 0-1 0 0,1 4 0 0 0,0-2 0 0 0,-4 0 0 0 0,10-13 0 0 0,-2 5-3 0 0,-8 7-33 0 0,13-23 25 0 0,-14 24-64 0 0,4-5-66 0 0,0 2 187 0 0,17-13 70 0 0,-13 8-118 0 0,-4 0 58 0 0,-4 7-58 0 0,1-3 59 0 0,14-5-110 0 0,-15 10 139 0 0,2-2-494 0 0,-2 3 412 0 0,-1 2-36 0 0,-7 8 326 0 0,-10 9-347 0 0,11-14 28 0 0,1 0-1 0 0,0 0 0 0 0,1 0 1 0 0,0 1-1 0 0,0 0 1 0 0,-4 9-1 0 0,7-14 26 0 0,0-1 0 0 0,0 1 0 0 0,0-1 0 0 0,1 1 0 0 0,-1 0 0 0 0,1 0 0 0 0,-1-1 0 0 0,1 1 0 0 0,-1 3 0 0 0,-1 13 0 0 0,2 7 11 0 0,0-24 116 0 0,1-1-49 0 0,6 1-24 0 0,-7-1-53 0 0,0 0 0 0 0,1 0 0 0 0,-1 0 0 0 0,1 0 1 0 0,-1 0-1 0 0,1 0 0 0 0,-1 0 0 0 0,0 0 0 0 0,1 0 0 0 0,-1 0 0 0 0,1 0 0 0 0,-1 0 0 0 0,0 0 0 0 0,1 0 0 0 0,-1 0 1 0 0,1 0-1 0 0,-1 0 0 0 0,0-1 0 0 0,1 1 0 0 0,-1 0 0 0 0,1-1 0 0 0,10-4 1 0 0,3-2 48 0 0,0-1 1 0 0,-1 0-1 0 0,0-1 0 0 0,-1 0 1 0 0,0-1-1 0 0,16-17 0 0 0,-24 21-90 0 0,-1 0 1 0 0,1 0-1 0 0,-2 0 0 0 0,3-7 1 0 0,-5 12-29 0 0,-3-1 65 0 0,0 2 7 0 0,1-1 1 0 0,0 1-1 0 0,0 0 1 0 0,-1 0-1 0 0,1-1 1 0 0,0 1-1 0 0,0 1 1 0 0,-1-1-1 0 0,1 0 1 0 0,0 0-1 0 0,0 1 1 0 0,-4 1-1 0 0,-24 12-14 0 0,21-10 15 0 0,2 0-40 0 0,1 0 0 0 0,0 1 0 0 0,0-1-1 0 0,0 1 1 0 0,1 0 0 0 0,0 1 0 0 0,0-1 0 0 0,0 1-1 0 0,-8 12 1 0 0,11-14 2 0 0,1-3 27 0 0,0 1-1 0 0,1-1 1 0 0,-1 1-1 0 0,0-1 1 0 0,1 1-1 0 0,-1 0 1 0 0,1-1-1 0 0,0 1 1 0 0,-1 0-1 0 0,1-1 1 0 0,0 1-1 0 0,0 3 1 0 0,0-4-1 0 0,2 17 198 0 0,-2-18-188 0 0,0 1 0 0 0,0-1 1 0 0,1 1-1 0 0,-1-1 0 0 0,0 0 1 0 0,1 1-1 0 0,-1-1 0 0 0,0 1 1 0 0,1-1-1 0 0,-1 0 0 0 0,0 1 0 0 0,1-1 1 0 0,-1 0-1 0 0,1 1 0 0 0,-1-1 1 0 0,1 0-1 0 0,-1 0 0 0 0,1 0 1 0 0,-1 1-1 0 0,1-1 0 0 0,-1 0 1 0 0,1 0-1 0 0,-1 0 0 0 0,1 0 1 0 0,-1 0-1 0 0,1 0 0 0 0,-1 0 1 0 0,1 0-1 0 0,-1 0 0 0 0,1 0 1 0 0,-1 0-1 0 0,1 0 0 0 0,-1 0 1 0 0,1 0-1 0 0,-1-1 0 0 0,1 1 1 0 0,-1 0-1 0 0,1 0 0 0 0,-1-1 1 0 0,0 1-1 0 0,1 0 0 0 0,-1-1 1 0 0,1 1-1 0 0,0-1 0 0 0,14-8 115 0 0,0 0 0 0 0,0-1 0 0 0,22-20 0 0 0,-34 26-118 0 0,1 0 0 0 0,-1 0 0 0 0,0 0 0 0 0,0-1 0 0 0,2-4 0 0 0,5-7 0 0 0,-7 6 0 0 0,-3 5 0 0 0,0 4-2 0 0,0 1 0 0 0,0-1 0 0 0,0 1 0 0 0,0-1 0 0 0,0 1 0 0 0,-1 0 0 0 0,1-1-1 0 0,0 1 1 0 0,0-1 0 0 0,0 1 0 0 0,0 0 0 0 0,-1-1 0 0 0,1 1 0 0 0,0 0 0 0 0,0-1 0 0 0,-1 1 0 0 0,1 0 0 0 0,0-1-1 0 0,-1 1 1 0 0,1 0 0 0 0,0 0 0 0 0,-1-1 0 0 0,1 1 0 0 0,0 0 0 0 0,-1 0 0 0 0,1 0 0 0 0,0-1 0 0 0,-1 1 0 0 0,-9-3-125 0 0,10 3 124 0 0,-2 1-10 0 0,0-1 1 0 0,-1 1 0 0 0,1-1 0 0 0,0 1-1 0 0,0 0 1 0 0,0 0 0 0 0,0 0 0 0 0,-1 0 0 0 0,2 1-1 0 0,-1-1 1 0 0,-3 2 0 0 0,-4 4-35 0 0,0-1 12 0 0,1 0 0 0 0,1 1 0 0 0,-1 0-1 0 0,1 1 1 0 0,0-1 0 0 0,1 1 0 0 0,0 1 0 0 0,0-1-1 0 0,-5 11 1 0 0,7-12 24 0 0,0 1-1 0 0,0 0 1 0 0,1 0-1 0 0,0 0 1 0 0,1 1 0 0 0,-2 9-1 0 0,3-16 15 0 0,1-1 1 0 0,-1 1-1 0 0,1-1 0 0 0,0 1 0 0 0,0-1 0 0 0,0 1 1 0 0,0 0-1 0 0,0-1 0 0 0,0 1 0 0 0,0-1 0 0 0,0 1 0 0 0,1-1 1 0 0,-1 1-1 0 0,1-1 0 0 0,-1 1 0 0 0,2 2 0 0 0,0-1 27 0 0,-1-2-16 0 0,0 1-1 0 0,0-1 1 0 0,0 0 0 0 0,0 0-1 0 0,1 0 1 0 0,-1 1-1 0 0,0-2 1 0 0,3 3-1 0 0,-1-1-3 0 0,-1-1-3 0 0,0 0-1 0 0,1 0 0 0 0,-1 0 1 0 0,0 0-1 0 0,1 0 0 0 0,-1-1 1 0 0,1 1-1 0 0,-1-1 1 0 0,1 0-1 0 0,-1 1 0 0 0,1-1 1 0 0,-1 0-1 0 0,3-1 1 0 0,1 1 14 0 0,-1-1 1 0 0,0 1-1 0 0,0-1 1 0 0,0-1-1 0 0,6-1 1 0 0,8-4 76 0 0,-14 5-59 0 0,-1 1 0 0 0,0-1 1 0 0,1 0-1 0 0,-1 0 0 0 0,0 0 1 0 0,8-5-1 0 0,1-4 50 0 0,-10 9-87 0 0,0 0 0 0 0,1 0 0 0 0,-1-1 0 0 0,-1 0 0 0 0,1 0-1 0 0,0 1 1 0 0,4-8 0 0 0,-5 6 25 0 0,1-1 0 0 0,-1 1 0 0 0,0-1-1 0 0,-1 1 1 0 0,1-1 0 0 0,-1 0 0 0 0,0 0-1 0 0,1-8 1 0 0,-1 11-30 0 0,-1 1-1 0 0,0-1 1 0 0,-1 0-1 0 0,1 0 1 0 0,0 1-1 0 0,0-1 1 0 0,-1 0-1 0 0,1 1 1 0 0,-1-1 0 0 0,1 0-1 0 0,-1 1 1 0 0,0-1-1 0 0,0 1 1 0 0,0-1-1 0 0,0 1 1 0 0,0-1-1 0 0,0 1 1 0 0,0-1-1 0 0,0 1 1 0 0,0 0-1 0 0,-1 0 1 0 0,1 0 0 0 0,-1 0-1 0 0,1 0 1 0 0,0 0-1 0 0,-1 0 1 0 0,-2-1-1 0 0,1 1-32 0 0,0 1 0 0 0,0 0 0 0 0,0-1 0 0 0,0 1 0 0 0,1 0 0 0 0,-1 0 0 0 0,0 0 0 0 0,0 1 0 0 0,0-1 0 0 0,0 1 0 0 0,1 0 0 0 0,-1 0 0 0 0,0-1 0 0 0,1 2 0 0 0,-1-1 0 0 0,1 0 0 0 0,-5 3 0 0 0,0-1 52 0 0,4-1-18 0 0,0-1 0 0 0,0 1 0 0 0,0 0 0 0 0,0 0 0 0 0,1 0 1 0 0,-1 0-1 0 0,1 0 0 0 0,-1 0 0 0 0,1 1 0 0 0,0-1 0 0 0,0 1 0 0 0,0 0 0 0 0,0-1 0 0 0,0 1 0 0 0,0 0 0 0 0,1 0 0 0 0,-1 0 0 0 0,1 1 0 0 0,0-1 0 0 0,0 0 0 0 0,0 0 0 0 0,1 1 0 0 0,-1-1 0 0 0,1 0 1 0 0,0 1-1 0 0,0-1 0 0 0,0 0 0 0 0,0 1 0 0 0,0-1 0 0 0,1 0 0 0 0,-1 1 0 0 0,1-1 0 0 0,0 0 0 0 0,0 0 0 0 0,1 0 0 0 0,1 5 0 0 0,-2-7 17 0 0,0 0 1 0 0,1 1-1 0 0,-1-1 0 0 0,1 0 1 0 0,-1 0-1 0 0,1 0 0 0 0,-1 0 0 0 0,1 0 1 0 0,-1 0-1 0 0,1-1 0 0 0,0 1 0 0 0,0 0 1 0 0,-1-1-1 0 0,1 1 0 0 0,0-1 0 0 0,0 0 1 0 0,0 1-1 0 0,2-1 0 0 0,3 1 129 0 0,-4-1-142 0 0,0 0 0 0 0,0 0 1 0 0,0-1-1 0 0,-1 1 1 0 0,1-1-1 0 0,0 1 1 0 0,-1-1-1 0 0,1 0 1 0 0,0 0-1 0 0,-1 0 1 0 0,1 0-1 0 0,-1-1 1 0 0,3-1-1 0 0,0 0 14 0 0,-1-1-1 0 0,0 0 0 0 0,0 0 1 0 0,0-1-1 0 0,4-4 1 0 0,-7 6-6 0 0,0 1 0 0 0,0 0 0 0 0,1 0 0 0 0,-1-1 0 0 0,-1 1 0 0 0,1 0 0 0 0,0-1 0 0 0,-1 1 1 0 0,1-1-1 0 0,-1 1 0 0 0,0-1 0 0 0,1 1 0 0 0,-1-1 0 0 0,-1-3 0 0 0,1 5-15 0 0,0 0-1 0 0,0 0 1 0 0,0 0-1 0 0,0 0 0 0 0,-1 0 1 0 0,1 0-1 0 0,0 0 1 0 0,-1 0-1 0 0,1 0 1 0 0,0 0-1 0 0,-1 0 1 0 0,1 0-1 0 0,-1 0 1 0 0,0 1-1 0 0,1-1 1 0 0,-2-1-1 0 0,2 2 2 0 0,-1 0 0 0 0,1-1 0 0 0,0 1 0 0 0,-1 0 0 0 0,1 0 0 0 0,-1 0 0 0 0,1 0 0 0 0,-1 0 0 0 0,1 0 0 0 0,-1 0 0 0 0,1 0 0 0 0,-1 0 0 0 0,1 0 0 0 0,-1 0 0 0 0,1 0 0 0 0,0 0 0 0 0,-1 0 0 0 0,1 0 0 0 0,-1 0 0 0 0,1 0 1 0 0,-1 1-1 0 0,1-1 0 0 0,-1 0 0 0 0,-2 2-38 0 0,1 0-1 0 0,0-1 1 0 0,0 1 0 0 0,0 0 0 0 0,0 0 0 0 0,0 0 0 0 0,0 0 0 0 0,-2 5 0 0 0,-2 2 21 0 0,1 0-1 0 0,1 0 0 0 0,-1 0 1 0 0,-4 18-1 0 0,7-21 18 0 0,1-1 0 0 0,1 0-1 0 0,-1 1 1 0 0,1-1 0 0 0,0 1-1 0 0,0-1 1 0 0,0 0 0 0 0,1 1-1 0 0,0-1 1 0 0,0 0 0 0 0,0 1-1 0 0,5 8 1 0 0,-6-13 5 0 0,0 0-1 0 0,0-1 1 0 0,1 1 0 0 0,-1-1-1 0 0,0 1 1 0 0,1-1 0 0 0,-1 1-1 0 0,0-1 1 0 0,1 1 0 0 0,-1-1-1 0 0,1 1 1 0 0,-1-1-1 0 0,1 0 1 0 0,-1 1 0 0 0,1-1-1 0 0,-1 0 1 0 0,1 1 0 0 0,0-1-1 0 0,-1 0 1 0 0,1 0-1 0 0,-1 1 1 0 0,1-1 0 0 0,0 0-1 0 0,-1 0 1 0 0,1 0 0 0 0,0 0-1 0 0,9 3 157 0 0,-9-3-136 0 0,0 0 0 0 0,0-1 0 0 0,1 1 1 0 0,-1 0-1 0 0,0 0 0 0 0,0 0 0 0 0,0-1 1 0 0,0 1-1 0 0,0-1 0 0 0,0 1 0 0 0,0-1 1 0 0,0 1-1 0 0,0-1 0 0 0,0 0 0 0 0,0 1 1 0 0,0-1-1 0 0,-1 0 0 0 0,1 0 0 0 0,1-1 1 0 0,15-17 247 0 0,-12 13-250 0 0,0-1-1 0 0,-1 1 0 0 0,0-1 1 0 0,6-14-1 0 0,-9 18-15 0 0,0-1 0 0 0,0 1 1 0 0,0-1-1 0 0,0 1 0 0 0,-1-1 0 0 0,0 0 0 0 0,0 1 0 0 0,0-1 0 0 0,0 1 1 0 0,0-1-1 0 0,-1 0 0 0 0,1 1 0 0 0,-3-6 0 0 0,3 7-9 0 0,-1 0 0 0 0,0 0-1 0 0,1 0 1 0 0,-1 1 0 0 0,0-1-1 0 0,0 0 1 0 0,0 0 0 0 0,-1 1 0 0 0,1-1-1 0 0,0 0 1 0 0,-1 1 0 0 0,1-1-1 0 0,-1 1 1 0 0,1 0 0 0 0,-3-2 0 0 0,3 3 0 0 0,0-1 0 0 0,0 1 0 0 0,-1-1 0 0 0,1 1 1 0 0,0 0-1 0 0,0-1 0 0 0,-1 1 0 0 0,1 0 0 0 0,0 0 1 0 0,-1 0-1 0 0,1 0 0 0 0,0 0 0 0 0,-1 0 0 0 0,1 1 1 0 0,0-1-1 0 0,0 0 0 0 0,-1 1 0 0 0,1-1 1 0 0,0 1-1 0 0,0-1 0 0 0,0 1 0 0 0,0-1 0 0 0,-1 1 1 0 0,0 1-1 0 0,-1 1-22 0 0,1-1 0 0 0,-1 0 1 0 0,1 1-1 0 0,0-1 0 0 0,0 1 1 0 0,0 0-1 0 0,0 0 1 0 0,0 0-1 0 0,1 0 0 0 0,-1 0 1 0 0,1 0-1 0 0,0 0 0 0 0,0 0 1 0 0,0 1-1 0 0,1-1 0 0 0,-1 0 1 0 0,1 1-1 0 0,-1-1 0 0 0,1 0 1 0 0,0 1-1 0 0,0-1 0 0 0,1 1 1 0 0,1 5-1 0 0,-2-8 38 0 0,0 0 1 0 0,0-1-1 0 0,0 1 1 0 0,0 0-1 0 0,1-1 0 0 0,-1 1 1 0 0,0-1-1 0 0,1 1 1 0 0,-1 0-1 0 0,0-1 0 0 0,1 1 1 0 0,-1-1-1 0 0,1 1 1 0 0,-1-1-1 0 0,1 0 1 0 0,0 1-1 0 0,3 3 136 0 0,-4-3-144 0 0,1-1 0 0 0,-1 0 1 0 0,0 0-1 0 0,1 0 0 0 0,-1 0 1 0 0,0 1-1 0 0,1-1 0 0 0,-1 0 1 0 0,0 0-1 0 0,1 0 1 0 0,-1 0-1 0 0,0 0 0 0 0,1 0 1 0 0,-1 0-1 0 0,0 0 0 0 0,1 0 1 0 0,-1 0-1 0 0,0 0 0 0 0,1 0 1 0 0,-1 0-1 0 0,1 0 1 0 0,-1 0-1 0 0,0 0 0 0 0,1-1 1 0 0,-1 1-1 0 0,0 0 0 0 0,1 0 1 0 0,-1 0-1 0 0,0-1 1 0 0,0 1-1 0 0,1 0 0 0 0,-1 0 1 0 0,0 0-1 0 0,1-1 0 0 0,1 0 17 0 0,0 0 17 0 0,1 0-1 0 0,-1 0 1 0 0,0 0 0 0 0,1-1 0 0 0,-1 1 0 0 0,0 0-1 0 0,0-1 1 0 0,0 1 0 0 0,0-1 0 0 0,0 0-1 0 0,0 0 1 0 0,0 0 0 0 0,0 0 0 0 0,-1 0 0 0 0,1 0-1 0 0,-1 0 1 0 0,0 0 0 0 0,0-1 0 0 0,1 1-1 0 0,0-4 1 0 0,1-3-64 0 0,0 0 0 0 0,0 0 0 0 0,-1 0 0 0 0,2-15-1 0 0,-3 17 30 0 0,-1 0 0 0 0,1 0 0 0 0,-1 0 0 0 0,-1 0 0 0 0,1-1-1 0 0,-1 1 1 0 0,-1 1 0 0 0,1-1 0 0 0,-1 0 0 0 0,0 0 0 0 0,-1 0-1 0 0,-5-11 1 0 0,8 18 2 0 0,0 0 0 0 0,-1 0-1 0 0,1-1 1 0 0,0 1 0 0 0,0 0-1 0 0,0 0 1 0 0,-1 0 0 0 0,1-1-1 0 0,0 1 1 0 0,-1 0 0 0 0,1 0-1 0 0,0 0 1 0 0,0 0 0 0 0,-1 0-1 0 0,1-1 1 0 0,0 1 0 0 0,-1 0-1 0 0,1 0 1 0 0,0 0 0 0 0,-1 0-1 0 0,1 0 1 0 0,0 0 0 0 0,-1 0-1 0 0,1 0 1 0 0,0 0 0 0 0,-1 0-1 0 0,1 0 1 0 0,0 1 0 0 0,-1-1-1 0 0,1 0 1 0 0,0 0 0 0 0,0 0-1 0 0,-1 0 1 0 0,1 1 0 0 0,-7 4 82 0 0,2 1-152 0 0,1 1 0 0 0,0 0 1 0 0,0-1-1 0 0,1 2 0 0 0,0-1 1 0 0,0 0-1 0 0,1 1 1 0 0,-1-1-1 0 0,2 1 0 0 0,-1 0 1 0 0,1 0-1 0 0,0 9 0 0 0,6 18 50 0 0,3-9-255 0 0,-8-25 291 0 0,1-1 0 0 0,-1 0 0 0 0,1 1 0 0 0,-1-1 0 0 0,1 0 1 0 0,0 1-1 0 0,-1-1 0 0 0,1 0 0 0 0,-1 0 0 0 0,1 1 0 0 0,-1-1 0 0 0,1 0 0 0 0,0 0 1 0 0,-1 0-1 0 0,1 0 0 0 0,0 0 0 0 0,-1 0 0 0 0,1 0 0 0 0,-1 0 0 0 0,1 0 0 0 0,0 0 1 0 0,-1 0-1 0 0,1 0 0 0 0,0-1 0 0 0,-1 1 0 0 0,1 0 0 0 0,-1 0 0 0 0,1-1 0 0 0,-1 1 1 0 0,1 0-1 0 0,-1-1 0 0 0,1 1 0 0 0,-1 0 0 0 0,1-2 0 0 0,2-2 3 0 0,0-1 0 0 0,-1 0 0 0 0,0 0 0 0 0,0-1 0 0 0,0 1 0 0 0,-1 0 0 0 0,0-1 0 0 0,1-7 0 0 0,-1 10-51 0 0,-10 64-504 0 0,8-54 502 0 0,0-4 27 0 0,1 0-1 0 0,0-1 1 0 0,-1 1 0 0 0,1 0 0 0 0,0 0 0 0 0,1 0 0 0 0,0 3 0 0 0,1 10 11 0 0,9 32 0 0 0,0-33 43 0 0,-11-15-59 0 0,1 0 1 0 0,-1 0-1 0 0,1 0 0 0 0,-1 0 1 0 0,1 1-1 0 0,0-1 0 0 0,-1 0 0 0 0,1 0 1 0 0,-1 0-1 0 0,1 0 0 0 0,-1 0 0 0 0,1 0 1 0 0,-1-1-1 0 0,1 1 0 0 0,-1 0 0 0 0,1 0 1 0 0,0-1-1 0 0,-1 1-2 0 0,1 0 12 0 0,-1 1 0 0 0,1-1 0 0 0,0 0 0 0 0,-1 0 1 0 0,1 0-1 0 0,0 0 0 0 0,-1 0 0 0 0,1 1 0 0 0,-1-1 0 0 0,1 0 0 0 0,0 1 0 0 0,-1-1 0 0 0,1 0 0 0 0,-1 1 0 0 0,1-1 0 0 0,-1 1 1 0 0,1-1-1 0 0,-1 1 0 0 0,1-1 0 0 0,0 2 0 0 0,14-7 426 0 0,-10 8-343 0 0,1-8-10 0 0,0-2-58 0 0,-1 1-16 0 0,-3 0 0 0 0,-3 1 11 0 0,1 5 32 0 0,-2 3-33 0 0,1-4-10 0 0,0 4-12 0 0,1-2-46 0 0,0 0 3 0 0,-2 6 44 0 0,1 2 11 0 0,-1 1 0 0 0,1-5 2 0 0,0 0-1 0 0,0 0 1 0 0,1 1-1 0 0,0-1 1 0 0,0 0-1 0 0,1 6 0 0 0,0-5 42 0 0,-1 21-21 0 0,-1-24 2 0 0,1 14 5 0 0,7 21 294 0 0,-6-32-241 0 0,-3 20 17 0 0,2 7-99 0 0,-1-1-12 0 0,2-30-36 0 0,0 4 36 0 0,0 4 12 0 0,0 2 0 0 0,0-2 0 0 0,1-1 11 0 0,0-1 42 0 0,-2-8-50 0 0,-4 29-6 0 0,3 1 15 0 0,1-28 47 0 0,0-1-5 0 0,-1 6-58 0 0,-2 19-69 0 0,3-23 73 0 0,0 1 0 0 0,-1 0 0 0 0,1 0 0 0 0,-1 0 0 0 0,0 0 0 0 0,0 0 0 0 0,0 0 0 0 0,0-1 0 0 0,-1 1 0 0 0,-3 5 0 0 0,1 0 4 0 0,-2 2 7 0 0,2 0 1 0 0,-1 0 0 0 0,-3 15 0 0 0,4-16-37 0 0,0 0 1 0 0,-10 15 0 0 0,5-9-23 0 0,-10 12 36 0 0,12-21 17 0 0,-1 7-92 0 0,-13 13-35 0 0,-10 9 66 0 0,0 4-9 0 0,8-10 64 0 0,-7 6-16 0 0,25-27 9 0 0,-1-1-1 0 0,1 0 1 0 0,1 1-1 0 0,-4 9 1 0 0,7-16 3 0 0,1 0 1 0 0,-1 0-1 0 0,0 0 0 0 0,0 0 1 0 0,0 0-1 0 0,-1-1 0 0 0,1 1 1 0 0,-3 3-1 0 0,0 0-22 0 0,-15 22-38 0 0,7-1 51 0 0,11-25-54 0 0,-4 7-159 0 0,-14 28 492 0 0,-2-7-266 0 0,2 3-23 0 0,10-18-26 0 0,3-6 51 0 0,4-9-5 0 0,2 1 3 0 0,0 0 1 0 0,0 0 0 0 0,0 0 0 0 0,0 0 0 0 0,0 0 0 0 0,0 0 0 0 0,-1 0 0 0 0,1 0 0 0 0,0 0 0 0 0,0-1 0 0 0,0 1 0 0 0,0 0 0 0 0,0 0 0 0 0,0 0 0 0 0,0 0 0 0 0,0 0 0 0 0,0 0 0 0 0,0 0 0 0 0,0 0-1 0 0,0 0 1 0 0,0 0 0 0 0,0 0 0 0 0,-1 0 0 0 0,1 0 0 0 0,0 0 0 0 0,0 0 0 0 0,0 0 0 0 0,0 0 0 0 0,0 0 0 0 0,0 0 0 0 0,0 0 0 0 0,0 0 0 0 0,0 0 0 0 0,0 0 0 0 0,0 0 0 0 0,0 0 0 0 0,0 1 0 0 0,0-1-1 0 0,-1 0 1 0 0,1 0 0 0 0,0 0 0 0 0,0 0 0 0 0,0 0 0 0 0,0 0 0 0 0,0 0 0 0 0,0 0 0 0 0,0 0 0 0 0,0 0 0 0 0,0 0 0 0 0,0 0 0 0 0,0 0 0 0 0,0 0 0 0 0,0 0 0 0 0,0 0 0 0 0,0 1 0 0 0,0-1 0 0 0,0 0-1 0 0,0 0 1 0 0,0 0 0 0 0,0 0 0 0 0,0 0 0 0 0,0 0 0 0 0,0 0 0 0 0,0 0 0 0 0,-1 2 0 0 0,0-1 0 0 0,1 0 0 0 0,-1 0 0 0 0,0 1-1 0 0,0-1 1 0 0,0 0 0 0 0,0 0 0 0 0,-1 0 0 0 0,1 0 0 0 0,0 0 0 0 0,0 0-1 0 0,-1 0 1 0 0,-1 0 0 0 0,2 0-1 0 0,0-1 0 0 0,0 1 0 0 0,0 0 0 0 0,0 0 0 0 0,0 0 0 0 0,0 0 0 0 0,0 0 0 0 0,1 0 0 0 0,-1 0 0 0 0,-1 1 0 0 0,-8 9 0 0 0,4-6 0 0 0,1-1 0 0 0,0 1 0 0 0,0 0 0 0 0,1 1 0 0 0,-7 8 0 0 0,-2 2 0 0 0,-53 51 0 0 0,48-50 4 0 0,11-10-29 0 0,0 0-1 0 0,-9 11 1 0 0,-7 13-67 0 0,-2-5 192 0 0,13-11-55 0 0,8-11-26 0 0,-17 17-19 0 0,6-4 64 0 0,13-14-64 0 0,1-1 0 0 0,0 0 0 0 0,-1 0 0 0 0,1 0 0 0 0,-1 0 0 0 0,0 0 0 0 0,-3 3 0 0 0,0-1 13 0 0,-2 4 53 0 0,6-7-67 0 0,-1 1-1 0 0,1-1 1 0 0,-1 1-1 0 0,1-1 1 0 0,-1 0-1 0 0,1 1 1 0 0,-1-1-1 0 0,0 0 1 0 0,-2 1-1 0 0,-6 6-78 0 0,-2 1 80 0 0,7-7 0 0 0,1 0 0 0 0,-1 1 0 0 0,1-1 0 0 0,-7 7 0 0 0,-6 3 0 0 0,4 2 0 0 0,-21 20 80 0 0,31-32-80 0 0,1 1 0 0 0,-1-1 0 0 0,1 0 0 0 0,-1 0 0 0 0,0-1 0 0 0,-4 4 0 0 0,1-2 0 0 0,-6 5 20 0 0,11-7-15 0 0,-1 0 0 0 0,1 0 0 0 0,-1 0 0 0 0,0 1 0 0 0,0-2 0 0 0,0 1-1 0 0,1 0 1 0 0,-4 1 0 0 0,2-1-11 0 0,0 0-1 0 0,1 1 1 0 0,-1 0 0 0 0,1-1-1 0 0,0 1 1 0 0,-4 3 0 0 0,-2 2-23 0 0,-30 15-114 0 0,13-8 207 0 0,3 1 0 0 0,-23 21-64 0 0,22-21-53 0 0,4 0 194 0 0,-8 4-229 0 0,2 0 24 0 0,21-16 64 0 0,3-1 0 0 0,-1-1 0 0 0,1 0 0 0 0,-1 1 0 0 0,1-1 0 0 0,-1 0 0 0 0,0 0 0 0 0,1 0 0 0 0,-1 0 0 0 0,0-1 0 0 0,0 1 0 0 0,1 0 0 0 0,-4 0 0 0 0,-1 3 0 0 0,0 0 0 0 0,0 0 0 0 0,-7 7 0 0 0,12-10 0 0 0,-3 2 17 0 0,-1 1-1 0 0,1-1 1 0 0,-1 1-1 0 0,-9 3 0 0 0,-3 4 30 0 0,9-5-46 0 0,-3 1 0 0 0,2 1 0 0 0,-11 11 0 0 0,6-6-23 0 0,-9 12-34 0 0,22-22 57 0 0,-1-1 0 0 0,1 0 0 0 0,-1-1 0 0 0,1 1 0 0 0,-1 0 0 0 0,0 0 0 0 0,0-1 0 0 0,0 1 0 0 0,0-1 0 0 0,0 0 0 0 0,0 1 0 0 0,-4 0 0 0 0,-6 5 0 0 0,-12 4 0 0 0,0 1 72 0 0,11-7-72 0 0,12-5 0 0 0,0 0 0 0 0,-1 1 0 0 0,1-1 0 0 0,0 0 0 0 0,0 1 0 0 0,0-1 0 0 0,0 1 0 0 0,-1 0 0 0 0,1-1 0 0 0,-1 2 0 0 0,-24 11 0 0 0,16-4 2 0 0,10-9-3 0 0,-1 1 1 0 0,0 0-1 0 0,0 0 0 0 0,1-1 0 0 0,-1 1 0 0 0,0-1 1 0 0,0 1-1 0 0,0-1 0 0 0,0 1 0 0 0,0-1 1 0 0,0 0-1 0 0,0 1 0 0 0,0-1 0 0 0,0 0 0 0 0,0 0 1 0 0,0 1-1 0 0,-1-1 0 0 0,-20 15-59 0 0,10-9 60 0 0,8-3 0 0 0,0-1 0 0 0,-1 0 0 0 0,1-1 0 0 0,-8 3 0 0 0,11-4 0 0 0,-1 0 0 0 0,1 0 0 0 0,0 1 0 0 0,0-1 0 0 0,0 0 0 0 0,0 0 0 0 0,0 0 0 0 0,0 1 0 0 0,0-1 0 0 0,0 1 0 0 0,0-1 0 0 0,0 1 0 0 0,1-1 0 0 0,-1 1 0 0 0,0-1 0 0 0,-1 2 0 0 0,-5 2 0 0 0,-1-1 0 0 0,-2 1 0 0 0,0 3 0 0 0,-28 12 0 0 0,33-18 0 0 0,4-1 0 0 0,1 0 0 0 0,-1 0 0 0 0,1 0 0 0 0,-1 1 0 0 0,0-1 0 0 0,1 0 0 0 0,-1 0 0 0 0,1 0 0 0 0,-1 0 0 0 0,1 1 0 0 0,-1-1 0 0 0,1 0 0 0 0,-1 0 0 0 0,1 1 0 0 0,-1-1 0 0 0,1 0 0 0 0,-1 1 0 0 0,1-1 0 0 0,-1 1 0 0 0,1-1 0 0 0,0 1 0 0 0,-1-1 0 0 0,1 1 0 0 0,0-1 0 0 0,-1 1 0 0 0,-3 4 0 0 0,-1-3 0 0 0,3 0 0 0 0,0-1 0 0 0,0 0 0 0 0,0 0 0 0 0,0 0 0 0 0,-1 0 0 0 0,1 0 0 0 0,0-1 0 0 0,-1 1 0 0 0,-2 0 0 0 0,-5 4 0 0 0,4-3 0 0 0,-8 5 0 0 0,-11 2 0 0 0,22-8 5 0 0,1-1 0 0 0,0 1 0 0 0,-1 0 0 0 0,1 0 0 0 0,-1-1 0 0 0,1 1-1 0 0,-1-1 1 0 0,-4 0 0 0 0,-14 3 23 0 0,-16 11-28 0 0,36-14 0 0 0,0 1 0 0 0,-1-1 0 0 0,1 1 0 0 0,-1-1 0 0 0,1 0 0 0 0,-1 0 0 0 0,1 0 0 0 0,-1 1 0 0 0,-1-2 0 0 0,-10 3 0 0 0,-1 0-16 0 0,13-2 11 0 0,-1 0 0 0 0,1 0 0 0 0,-1 1 0 0 0,1-1 0 0 0,-1 0 1 0 0,0 1-1 0 0,1-1 0 0 0,-3 2 0 0 0,-21 2-7 0 0,1 2 66 0 0,-14 11 252 0 0,10-11-189 0 0,27-5-113 0 0,-5 2 50 0 0,-15 1 27 0 0,8 3-81 0 0,11-5 0 0 0,-1 0 0 0 0,0 0 0 0 0,0 0 0 0 0,0-1 0 0 0,-1 1 0 0 0,1-1 0 0 0,0 0 0 0 0,0 0 0 0 0,-1 0 0 0 0,-4 0 0 0 0,5 0 0 0 0,0 0 0 0 0,0-1 0 0 0,0 1 0 0 0,0 0 0 0 0,0 0 0 0 0,0 1 0 0 0,0-1 0 0 0,0 1 0 0 0,1-1 0 0 0,-4 3 0 0 0,-18 5 0 0 0,18-8 0 0 0,1 0 0 0 0,-1 0 0 0 0,1 1 0 0 0,-1 0 0 0 0,-4 3 0 0 0,1-1 29 0 0,0-1 0 0 0,0 1 0 0 0,0-2 0 0 0,-1 1 0 0 0,1-1 0 0 0,0-1 0 0 0,-19 2 0 0 0,25-3-29 0 0,-1 0 0 0 0,1 1 0 0 0,0-1 0 0 0,0 1 0 0 0,0 0 0 0 0,-4 1 0 0 0,-11 4 0 0 0,16-5 0 0 0,0 0 0 0 0,0 0 0 0 0,-1 0 0 0 0,1-1 0 0 0,0 1 0 0 0,0 0 0 0 0,-1-1 0 0 0,1 0 0 0 0,0 1 0 0 0,-5-1 0 0 0,6-1 7 0 0,-1 1 0 0 0,1 0-1 0 0,0 0 1 0 0,-1 0 0 0 0,1 0-1 0 0,0 0 1 0 0,-1 0 0 0 0,1 0 0 0 0,0 0-1 0 0,0 0 1 0 0,-1 1 0 0 0,1-1-1 0 0,0 0 1 0 0,0 1 0 0 0,-2 0-1 0 0,-4 1 71 0 0,6-2-74 0 0,-1 0-1 0 0,0 0 0 0 0,1 0 1 0 0,-1 0-1 0 0,1 1 0 0 0,-1-1 1 0 0,1 0-1 0 0,0 1 0 0 0,-1-1 1 0 0,-1 2-1 0 0,0-1-21 0 0,-1 0 0 0 0,1 0 0 0 0,0 0 0 0 0,-1 0 0 0 0,-5 0 0 0 0,-29 4 8 0 0,36-5 7 0 0,-1 0-1 0 0,1 0 0 0 0,0 0 0 0 0,0 1 0 0 0,0-1 0 0 0,0 1 0 0 0,0-1 1 0 0,-3 2-1 0 0,-3 1-5 0 0,0-1 7 0 0,7-2 4 0 0,0 1 1 0 0,-1-1 0 0 0,1 1 0 0 0,-1-1-1 0 0,1 0 1 0 0,-1 0 0 0 0,0 1 0 0 0,1-1 0 0 0,-1 0-1 0 0,1 0 1 0 0,-1-1 0 0 0,1 1 0 0 0,-3-1-1 0 0,-1 1 44 0 0,1 0 0 0 0,0 0-1 0 0,0 0 1 0 0,-1 1-1 0 0,-5 1 1 0 0,4-1-182 0 0,-23 0 137 0 0,23-2 56 0 0,-8 3-32 0 0,12-2-18 0 0,-1 1 0 0 0,1-1-1 0 0,-1 0 1 0 0,1 0 0 0 0,-1 0 0 0 0,1 0-1 0 0,-1 0 1 0 0,-3-1 0 0 0,-22-2 59 0 0,17-1-54 0 0,-31-2-11 0 0,33 5-60 0 0,8 1 51 0 0,0 1 1 0 0,1-1-1 0 0,-1 0 1 0 0,1 0-1 0 0,-1 0 1 0 0,0 0-1 0 0,1-1 0 0 0,-1 1 1 0 0,1 0-1 0 0,-1 0 1 0 0,1 0-1 0 0,-1 0 1 0 0,1-1-1 0 0,-1 1 1 0 0,0 0-1 0 0,1 0 0 0 0,-1-1 1 0 0,1 1-1 0 0,0 0 1 0 0,-1-1-1 0 0,0 0 20 0 0,-1 1-1 0 0,1-1 0 0 0,0 1 1 0 0,0-1-1 0 0,0 1 0 0 0,-1 0 1 0 0,1-1-1 0 0,0 1 0 0 0,0 0 1 0 0,-1 0-1 0 0,1 0 0 0 0,0 0 1 0 0,0 0-1 0 0,-1 0 1 0 0,-1 1-1 0 0,-10-1 104 0 0,10-1-114 0 0,3 1 0 0 0,-1-1 0 0 0,0 1 0 0 0,0 0 0 0 0,0 0 0 0 0,0 0 0 0 0,1 0 0 0 0,-1 0 0 0 0,0 0 0 0 0,0 0 0 0 0,0 0 0 0 0,0 0 0 0 0,0 0 0 0 0,0 0 0 0 0,1 0 0 0 0,-3 1 0 0 0,0-1 7 0 0,-1 0-1 0 0,0 0 1 0 0,1-1 0 0 0,-1 1-1 0 0,1-1 1 0 0,-5-1 0 0 0,-4 0 10 0 0,-37-8-324 0 0,34 4 598 0 0,9 7-274 0 0,-8-2-18 0 0,-24-3 1 0 0,7-3 0 0 0,22 7 0 0 0,9 0 0 0 0,-1 0 0 0 0,1 0 0 0 0,-1 1 0 0 0,1-1 0 0 0,-1 0 0 0 0,1 0 0 0 0,-1 0 0 0 0,1 0 0 0 0,-1 0 0 0 0,1 0 0 0 0,-1 0 0 0 0,1 0 0 0 0,-1-1 0 0 0,1 1 0 0 0,-1 0 0 0 0,1 0 0 0 0,-2-1 0 0 0,0 0 0 0 0,1 0 0 0 0,0 1 0 0 0,1-1 0 0 0,-1 1 0 0 0,0-1 0 0 0,0 1 0 0 0,1 0 0 0 0,-1-1 0 0 0,0 1 0 0 0,0 0 0 0 0,1 0 0 0 0,-1 0 0 0 0,0-1 0 0 0,0 1 0 0 0,0 0 0 0 0,1 0 0 0 0,-1 0 0 0 0,0 0 0 0 0,0 0 0 0 0,-1 1 0 0 0,0-1-5 0 0,-1 0 0 0 0,1 0-1 0 0,0 0 1 0 0,-1 0 0 0 0,1-1 0 0 0,0 1-1 0 0,-1-1 1 0 0,1 1 0 0 0,-4-3 0 0 0,4 2-1 0 0,-1 1 1 0 0,1-1-1 0 0,-1 0 1 0 0,0 1 0 0 0,1-1-1 0 0,-1 1 1 0 0,-2 0-1 0 0,-7-3 22 0 0,12 2-13 0 0,-1 1-1 0 0,0-1 0 0 0,1 1 0 0 0,-1 0 0 0 0,0 0 1 0 0,1-1-1 0 0,-1 1 0 0 0,0 0 0 0 0,0 0 0 0 0,1 0 0 0 0,-1 0 1 0 0,0 0-1 0 0,0 0 0 0 0,1 0 0 0 0,-1 0 0 0 0,-1 0 0 0 0,-39-13 9 0 0,29 10-21 0 0,-6-1 63 0 0,15 4-50 0 0,0-1 0 0 0,0 1 0 0 0,0-1 1 0 0,-1 0-1 0 0,1 0 0 0 0,0 0 0 0 0,-3-2 0 0 0,3 1-9 0 0,0 1 0 0 0,-1 0 0 0 0,0 0 0 0 0,1 0 0 0 0,-7-1 0 0 0,-24-10 6 0 0,30 10 0 0 0,-1 0 0 0 0,0 1 0 0 0,1-1 0 0 0,-1 1 0 0 0,-9-1 0 0 0,12 2 0 0 0,0 0 0 0 0,0-1 0 0 0,0 1 0 0 0,-1-1 0 0 0,1 0 0 0 0,0 1 0 0 0,0-1 0 0 0,-3-3 0 0 0,3 3 0 0 0,0 0 0 0 0,0 0 0 0 0,1 0 0 0 0,-1 1 0 0 0,0-1 0 0 0,0 0 0 0 0,0 1 0 0 0,0-1 0 0 0,-1 1 0 0 0,-3-1 0 0 0,4 1 0 0 0,0 0 0 0 0,0 0 0 0 0,0-1 0 0 0,-1 1 0 0 0,1-1 0 0 0,0 0 0 0 0,0 1 0 0 0,0-1 0 0 0,-2-1 0 0 0,-19-7 0 0 0,8 6 0 0 0,7 1 0 0 0,-5-3 0 0 0,9 4 0 0 0,-27-12 0 0 0,23 11 0 0 0,-8-6 0 0 0,14 6 0 0 0,0 1 0 0 0,-1 0 0 0 0,1 0 0 0 0,-1 0 0 0 0,1 0 0 0 0,-1 1 0 0 0,1-1 0 0 0,-1 1 0 0 0,-3-1 0 0 0,-1 1 60 0 0,0-1 1 0 0,1-1-1 0 0,-1 1 0 0 0,0-1 0 0 0,-6-3 0 0 0,-13-1-222 0 0,25 5 154 0 0,0 1 1 0 0,0-1 0 0 0,0 1 0 0 0,1-1-1 0 0,-1 1 1 0 0,0 0 0 0 0,0-1-1 0 0,0 1 1 0 0,0 0 0 0 0,0 0-1 0 0,0 0 1 0 0,0 0 0 0 0,0 0-1 0 0,0 0 1 0 0,-1 0 0 0 0,-3 0-11 0 0,-21-5-35 0 0,16 1 40 0 0,-5-4 15 0 0,13 7-2 0 0,0 0 0 0 0,0-1 0 0 0,0 1 0 0 0,0 0 0 0 0,-1 1 0 0 0,1-1 0 0 0,0 0 0 0 0,-1 1 0 0 0,1-1 0 0 0,-3 0 0 0 0,2 1 0 0 0,0 0 0 0 0,1-1 0 0 0,-1 0 0 0 0,0 0 0 0 0,0 0 0 0 0,-2-1 0 0 0,-20-5 0 0 0,7 4 15 0 0,14 0-5 0 0,-1 1 1 0 0,1-1-1 0 0,-1 1 1 0 0,0 0-1 0 0,1 0 1 0 0,-10-1-1 0 0,11 2-9 0 0,0 1-1 0 0,1-1 0 0 0,-1 0 1 0 0,0 0-1 0 0,0 0 0 0 0,-4-2 1 0 0,-5-2-16 0 0,6 5 1 0 0,1 0 1 0 0,0-1-1 0 0,0 0 0 0 0,-1 1 0 0 0,1-2 0 0 0,-10-2 0 0 0,-11-4-13 0 0,14 2 25 0 0,11 5 2 0 0,1 0 1 0 0,-1 1 0 0 0,0-1-1 0 0,0 1 1 0 0,1 0 0 0 0,-1-1-1 0 0,0 1 1 0 0,0-1 0 0 0,0 1-1 0 0,1 0 1 0 0,-1 0 0 0 0,0 0-1 0 0,0-1 1 0 0,0 1 0 0 0,0 0-1 0 0,0 0 1 0 0,0 0 0 0 0,1 0-1 0 0,-3 1 1 0 0,1-1 3 0 0,-1 0 1 0 0,1-1 0 0 0,-1 1-1 0 0,1 0 1 0 0,-1-1-1 0 0,0 1 1 0 0,1-1 0 0 0,-3-1-1 0 0,-8-1 8 0 0,3-1 48 0 0,-14-1-48 0 0,-6-11 68 0 0,27 15-67 0 0,1 0 0 0 0,0 0 1 0 0,-1 0-1 0 0,1-1 0 0 0,0 1 0 0 0,0-1 0 0 0,0 0 0 0 0,-2-1 1 0 0,-4-4 32 0 0,-4 1-7 0 0,2-4-3 0 0,-23-19 96 0 0,-19-24-120 0 0,48 50-12 0 0,0 0 0 0 0,0 1 0 0 0,0-1 0 0 0,-9-3 0 0 0,9 5 0 0 0,-26-18 0 0 0,-25-15 0 0 0,54 34 0 0 0,1 0 0 0 0,-1 0 0 0 0,1 0 0 0 0,0 0 0 0 0,-1 0 0 0 0,1 0 0 0 0,-1-1 0 0 0,1 1 0 0 0,-1 0 0 0 0,1 0 0 0 0,-1 0 0 0 0,1-1 0 0 0,0 1 0 0 0,-1 0 0 0 0,1-1 0 0 0,-1 1 0 0 0,1 0 0 0 0,0-1 0 0 0,0 1 0 0 0,-1 0 0 0 0,1-1 0 0 0,0 1 0 0 0,-1-1 0 0 0,1 1 0 0 0,0-1 0 0 0,0 1 0 0 0,0-1 0 0 0,-1 0 0 0 0,1 1 0 0 0,0-1 0 0 0,0 1 0 0 0,0-1 0 0 0,-1 1 0 0 0,1-1 0 0 0,0 1 0 0 0,0-1 0 0 0,-1 1 0 0 0,1-1 0 0 0,0 1 0 0 0,-1 0 0 0 0,1-1 0 0 0,-1 1 0 0 0,1-1 0 0 0,-1 1 0 0 0,1 0 0 0 0,-1-1 0 0 0,1 1 0 0 0,-1 0 0 0 0,1 0 0 0 0,-1 0 0 0 0,1-1 0 0 0,-1 1 0 0 0,-24-23 0 0 0,3 6 0 0 0,20 15 0 0 0,-8-5 0 0 0,4 5 0 0 0,5 1 0 0 0,-1 1 0 0 0,0 0 0 0 0,0-1 0 0 0,1 0 0 0 0,-1 1 0 0 0,1-1 0 0 0,-1 0 0 0 0,1 0 0 0 0,-1 0 0 0 0,1 0 0 0 0,-1 0 0 0 0,1 0 0 0 0,-2-2 0 0 0,-7-5 0 0 0,-11-4 0 0 0,4 0 0 0 0,-8-17 75 0 0,-7 10 58 0 0,26 14-89 0 0,0-1 0 0 0,0 0 0 0 0,-9-13 0 0 0,11 14-44 0 0,0-2 20 0 0,0 0-89 0 0,-7-6 90 0 0,-21-30 87 0 0,-4 4-292 0 0,30 30 289 0 0,6 8-105 0 0,-1-1 0 0 0,0 1 1 0 0,1 0-1 0 0,-1-1 0 0 0,0 1 1 0 0,0 0-1 0 0,0-1 0 0 0,0 1 1 0 0,-2-2-1 0 0,-34-38 16 0 0,33 38-33 0 0,-3-7 76 0 0,-10-15-41 0 0,-19-27-78 0 0,18 21 48 0 0,6 2 12 0 0,4 11 0 0 0,-6-22 0 0 0,-2-3 0 0 0,-7 0 0 0 0,9 10 0 0 0,11 23 0 0 0,-1 0 0 0 0,-9-16 0 0 0,-4-7 0 0 0,13 27 11 0 0,1 3 43 0 0,3 2-55 0 0,-11-24 54 0 0,-5 0-206 0 0,-3-2 157 0 0,16 25 8 0 0,4 3 17 0 0,-16-26 58 0 0,6 3-87 0 0,-19-23-27 0 0,26 42 37 0 0,0 1-9 0 0,0 0-1 0 0,1-1 0 0 0,-1 1 0 0 0,1-1 0 0 0,-1 1 0 0 0,1-1 0 0 0,0 1 0 0 0,0-1 0 0 0,0-3 0 0 0,-7-17 0 0 0,6 14 6 0 0,2 8-11 0 0,0 0 0 0 0,0 0 0 0 0,0 0-1 0 0,1 0 1 0 0,-1 0 0 0 0,-1 0 0 0 0,1 0 0 0 0,0 0 0 0 0,0 0 0 0 0,0 0 0 0 0,0 0 0 0 0,-1 0 0 0 0,1 0 0 0 0,0 0 0 0 0,-1 0 0 0 0,0-1 0 0 0,-9-23 112 0 0,-3-14-94 0 0,12 32-13 0 0,-2-2-12 0 0,2 0-36 0 0,-3-18 36 0 0,-10-5 84 0 0,8 24-72 0 0,6 8 0 0 0,-1 0 0 0 0,1 0 0 0 0,-1 0 0 0 0,1-1 0 0 0,-1 1 0 0 0,1 0 0 0 0,0 0 0 0 0,-1-1 0 0 0,1 1 0 0 0,-1 0 0 0 0,1 0 0 0 0,0-1 0 0 0,-1 1 0 0 0,1 0 0 0 0,0-1 0 0 0,-1 1 0 0 0,1-1 0 0 0,0 1 0 0 0,0 0 0 0 0,0-1 0 0 0,-1 1 0 0 0,1-1 0 0 0,0 0 0 0 0,-28-45-88 0 0,24 41 88 0 0,1 2-14 0 0,1 0 0 0 0,-1 0 1 0 0,1-1-1 0 0,0 1 0 0 0,0-1 0 0 0,0 1 0 0 0,0-1 1 0 0,1 0-1 0 0,-2-4 0 0 0,0 0 47 0 0,0 0-1 0 0,-8-14 1 0 0,2 3-49 0 0,9 18-63 0 0,-9-14-483 0 0,7 11 540 0 0,-3-4-1840 0 0,5 8 1835 0 0,0 0 0 0 0,0 0 0 0 0,0 0 0 0 0,0 0 0 0 0,0 0 0 0 0,0 0 0 0 0,0 0 0 0 0,-1 0 0 0 0,1 0 0 0 0,0-1 0 0 0,0 1 0 0 0,0 0-1 0 0,0 0 1 0 0,0 0 0 0 0,0 0 0 0 0,0 0 0 0 0,0 0 0 0 0,-1 0 0 0 0,1 0 0 0 0,0 0 0 0 0,0 0 0 0 0,0 1 0 0 0,0-1 0 0 0,0 0 0 0 0,0 0 0 0 0,0 0 0 0 0,0 0 0 0 0,-1 0 0 0 0,1 0 0 0 0,0 0 0 0 0,0 0 0 0 0,0 0 0 0 0,0 0 0 0 0,0 0 0 0 0,0 0 0 0 0,0 0 0 0 0,0 0 0 0 0,0 0 0 0 0,0 1 0 0 0,0-1 0 0 0,0 0 0 0 0,0 0 0 0 0,-1 0 0 0 0,1 0 0 0 0,0 0 0 0 0,0 0 0 0 0,0 0 0 0 0,0 0 0 0 0,0 1 0 0 0,0-1 0 0 0,0 0 0 0 0,0 0 0 0 0,0 0-1 0 0,0 0 1 0 0,0 0 0 0 0,0 0 0 0 0,0 0 0 0 0,0 0 0 0 0,0 1 0 0 0,0-1 0 0 0,1 0 0 0 0,-1 0 0 0 0,-7-3-2015 0 0,8-17-13948 0 0,1-7 14706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4687 0 0,'5'5'600'0'0,"-8"-11"-504"0"0,8 0-4784 0 0,2 4 4432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7023 0 0,'0'0'542'0'0,"12"0"1038"0"0,-8 0-1254 0 0,1-1 0 0 0,0 0 0 0 0,-1 0 0 0 0,1-1 0 0 0,-1 1 0 0 0,1-1 0 0 0,-1 0 0 0 0,0 0 0 0 0,0-1 0 0 0,0 1 0 0 0,7-6 0 0 0,9-6 174 0 0,1-2-311 0 0,-18 13-164 0 0,0 0 0 0 0,1 1 0 0 0,-1-1 0 0 0,0 1 0 0 0,1 0 0 0 0,0 0 0 0 0,0 0 0 0 0,-1 0 0 0 0,1 0 0 0 0,0 1-1 0 0,0 0 1 0 0,0 0 0 0 0,5-1 0 0 0,4 4-6085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1253 5383 0 0,'0'0'416'0'0,"0"-1"-272"0"0,-4-1 310 0 0,4 2-265 0 0,-4-15 688 0 0,4 13-653 0 0,-2-15 2640 0 0,2 17-2845 0 0,0 0-1 0 0,0 0 0 0 0,0-1 0 0 0,0 1 1 0 0,0 0-1 0 0,0 0 0 0 0,0 0 0 0 0,0 0 1 0 0,0 0-1 0 0,0 0 0 0 0,0 0 0 0 0,1 0 1 0 0,-1 0-1 0 0,0 0 0 0 0,0 0 0 0 0,0 0 1 0 0,0 0-1 0 0,0 0 0 0 0,0 0 0 0 0,0 0 1 0 0,0 0-1 0 0,0-1 0 0 0,0 1 0 0 0,0 0 1 0 0,0 0-1 0 0,0 0 0 0 0,1 0 0 0 0,-1 0 1 0 0,0 0-1 0 0,0 0 0 0 0,0 0 1 0 0,0 0-1 0 0,0 0 0 0 0,0 0 0 0 0,0 0 1 0 0,0 0-1 0 0,0 0 0 0 0,0 1 0 0 0,0-1 1 0 0,0 0-1 0 0,1 0 0 0 0,-1 0 0 0 0,0 0 1 0 0,0 0-1 0 0,0 0 0 0 0,0 0 0 0 0,0 0 1 0 0,0 0-1 0 0,0 0 0 0 0,0 0 0 0 0,0 0 1 0 0,0 0-1 0 0,0 0 0 0 0,0 0 0 0 0,0 0 1 0 0,0 0-1 0 0,0 1 0 0 0,1-3 885 0 0,3 6 783 0 0,18 11-107 0 0,-3-7-1381 0 0,-15-7-137 0 0,1 1-1 0 0,-2-1 0 0 0,1 1 0 0 0,0 0 1 0 0,3 3-1 0 0,12 6 143 0 0,-14-9-129 0 0,-1 0-15 0 0,-1-1 0 0 0,0 0 0 0 0,0-1 0 0 0,1 1 1 0 0,5 0-1 0 0,8 2 13 0 0,-4 0-12 0 0,-12-3-54 0 0,1 0 0 0 0,-1 0 0 0 0,0 0 0 0 0,1 1 0 0 0,-1-1 1 0 0,0 0-1 0 0,1 1 0 0 0,-1-1 0 0 0,0 1 0 0 0,0 0 0 0 0,2 0 0 0 0,14 8 201 0 0,-12-7-158 0 0,-4-2-41 0 0,-1 1 0 0 0,1-1-1 0 0,-1 0 1 0 0,1 0 0 0 0,-1 0-1 0 0,1 0 1 0 0,-1 1 0 0 0,1-1-1 0 0,-1 0 1 0 0,1 0 0 0 0,0 0-1 0 0,-1 0 1 0 0,1 0 0 0 0,-1 0 0 0 0,1 0-1 0 0,-1-1 1 0 0,1 1 0 0 0,-1 0-1 0 0,2 0 1 0 0,-2-1-1 0 0,1 1 0 0 0,-1 0 0 0 0,1 0 1 0 0,-1 0-1 0 0,0 0 0 0 0,1-1 0 0 0,-1 1 0 0 0,1 0 0 0 0,-1 0 1 0 0,1 0-1 0 0,-1 0 0 0 0,0 0 0 0 0,1 0 0 0 0,-1 0 0 0 0,1 0 1 0 0,-1 1-1 0 0,1-1 0 0 0,-1 0 0 0 0,0 0 0 0 0,1 0 0 0 0,-1 0 0 0 0,0 1 1 0 0,1-1-1 0 0,-1 0 0 0 0,1 0 0 0 0,-1 0 0 0 0,0 1 0 0 0,1 0 1 0 0,14 0 353 0 0,-14 0-363 0 0,-1-1 0 0 0,1 1 0 0 0,-1-1 1 0 0,1 1-1 0 0,0-1 0 0 0,-1 1 0 0 0,1-1 0 0 0,-1 0 1 0 0,1 1-1 0 0,0-1 0 0 0,-1 0 0 0 0,1 0 0 0 0,0 0 1 0 0,-1 1-1 0 0,1-1 0 0 0,0 0 0 0 0,0 0 0 0 0,-1 0 1 0 0,1 0-1 0 0,0 0 0 0 0,0 0 0 0 0,5 0-33 0 0,-6 0 38 0 0,0 1-1 0 0,1-1 1 0 0,-1 0-1 0 0,0 0 1 0 0,1 0-1 0 0,-1 1 1 0 0,0-1-1 0 0,1 0 1 0 0,-1 0-1 0 0,0 0 1 0 0,1 0 0 0 0,-1 0-1 0 0,0 0 1 0 0,1 1-1 0 0,-1-1 1 0 0,0 0-1 0 0,1 0 1 0 0,-1 0-1 0 0,0 0 1 0 0,1 0-1 0 0,-1 0 1 0 0,0-1-1 0 0,1 1 1 0 0,-1 0-1 0 0,0 0 1 0 0,1 0-1 0 0,-1 0 1 0 0,0 0-1 0 0,1 0 1 0 0,-1-1 0 0 0,0 1-1 0 0,1 0 1 0 0,-1 0-1 0 0,0 0 1 0 0,1-1-1 0 0,2 1 77 0 0,-2 0-64 0 0,-1 1 0 0 0,1-1 0 0 0,0 0 0 0 0,0 0 0 0 0,0 1 0 0 0,0-1 0 0 0,0 0 1 0 0,-1 0-1 0 0,1 0 0 0 0,0 0 0 0 0,0 0 0 0 0,0 0 0 0 0,0 0 0 0 0,1 0 0 0 0,16 1 191 0 0,-18-1-190 0 0,1 0 0 0 0,0 1 0 0 0,0-1 0 0 0,0 0 0 0 0,0 0 0 0 0,0 0 0 0 0,0 0 0 0 0,0 0 0 0 0,-1 0 0 0 0,1-1 0 0 0,0 1 1 0 0,0 0-1 0 0,0 0 0 0 0,1-1 0 0 0,-1 0-5 0 0,0 1 0 0 0,-1 0 0 0 0,1 0 1 0 0,0-1-1 0 0,-1 1 0 0 0,1 0 0 0 0,0 0 1 0 0,0 0-1 0 0,0 0 0 0 0,-1 0 0 0 0,1 0 1 0 0,0 0-1 0 0,0 0 0 0 0,-1 0 0 0 0,1 0 1 0 0,0 1-1 0 0,0-1 0 0 0,0 0 0 0 0,15 0 261 0 0,-1 7-247 0 0,12 4 30 0 0,-6-7-55 0 0,-20-4 0 0 0,0 1 0 0 0,1 0 0 0 0,-1-1 0 0 0,1 1 0 0 0,-1-1 0 0 0,1 1 0 0 0,-1-1 0 0 0,1 0 0 0 0,2 1 0 0 0,2 0 0 0 0,-5-1 0 0 0,-1 0 0 0 0,0 1 0 0 0,1-1 0 0 0,-1 0 0 0 0,0 1 0 0 0,1-1 0 0 0,-1 0 0 0 0,1 0 0 0 0,-1 0 0 0 0,0 1 0 0 0,1-1 0 0 0,-1 0 0 0 0,1 0 0 0 0,-1 0 0 0 0,1 0 0 0 0,-1 0 0 0 0,0 0 0 0 0,1 0 0 0 0,-1 0 0 0 0,1 0 0 0 0,-1 0 0 0 0,1 0 0 0 0,-1 0 0 0 0,1 0 0 0 0,-1 0 0 0 0,0 0 0 0 0,1-1 0 0 0,0 1 0 0 0,1-1 0 0 0,29 7 0 0 0,-30-6 0 0 0,-1 0 1 0 0,1 1-1 0 0,-1-1 0 0 0,1 0 0 0 0,-1 1 0 0 0,1-1 0 0 0,-1 0 1 0 0,1 0-1 0 0,-1 1 0 0 0,1-1 0 0 0,-1 0 0 0 0,1 0 0 0 0,-1 0 0 0 0,1 0 1 0 0,-1 0-1 0 0,1 0 0 0 0,-1 0 0 0 0,1 0 0 0 0,0 0 0 0 0,-1 0 1 0 0,2 0-1 0 0,0 0 8 0 0,0 0 4 0 0,-1 0-1 0 0,0 1 0 0 0,1-1 0 0 0,-1 0 1 0 0,0 0-1 0 0,1 0 0 0 0,-1 0 1 0 0,0 0-1 0 0,1 0 0 0 0,-1 0 1 0 0,3-1-1 0 0,-4 1-8 0 0,0 0 0 0 0,1 0 0 0 0,-1 0 0 0 0,0 0 1 0 0,0 0-1 0 0,1 0 0 0 0,-1 0 0 0 0,0 0 0 0 0,1 0 0 0 0,-1 0 1 0 0,0 0-1 0 0,1 0 0 0 0,-1 0 0 0 0,0 0 0 0 0,1 0 0 0 0,-1 0 1 0 0,0 0-1 0 0,1 0 0 0 0,-1 0 0 0 0,0 1 0 0 0,0-1 0 0 0,1 0 1 0 0,-1 0-1 0 0,0 1 0 0 0,14-3 184 0 0,6 14-379 0 0,-16-10 327 0 0,-3-2-126 0 0,-1 0 0 0 0,1 0 1 0 0,0 0-1 0 0,0 0 0 0 0,-1 0 1 0 0,1 0-1 0 0,0 0 1 0 0,0 0-1 0 0,-1 0 0 0 0,1 1 1 0 0,0-1-1 0 0,0 0 1 0 0,-1 1-1 0 0,1-1 0 0 0,0 1 1 0 0,-1-1-1 0 0,1 0 0 0 0,0 1 1 0 0,0 0-1 0 0,1 1-9 0 0,0-1 0 0 0,0 0 0 0 0,0 0 0 0 0,0 1 0 0 0,0-2 0 0 0,0 1 0 0 0,0 0 0 0 0,0 0 0 0 0,1-1 0 0 0,-1 1 0 0 0,4 0 0 0 0,-2-2 10 0 0,-3 0-8 0 0,0 1 1 0 0,-1 0-1 0 0,1 0 1 0 0,0 0-1 0 0,0 0 1 0 0,0-1-1 0 0,-1 1 0 0 0,1 0 1 0 0,0 1-1 0 0,0-1 1 0 0,0 0-1 0 0,-1 0 0 0 0,1 0 1 0 0,0 0-1 0 0,0 1 1 0 0,-1-1-1 0 0,2 1 1 0 0,12 1 7 0 0,-14-2-10 0 0,0 1 0 0 0,1-1 0 0 0,-1 0 0 0 0,0 0 0 0 0,1 1 0 0 0,-1-1 0 0 0,0 0 0 0 0,1 0 0 0 0,-1 0 0 0 0,1 1 0 0 0,-1-1 0 0 0,0 0 0 0 0,1 0 0 0 0,-1 0 0 0 0,1 0 0 0 0,-1 0 0 0 0,0 0 0 0 0,1 0 0 0 0,-1 0 0 0 0,1 0 0 0 0,-1 0 0 0 0,0 0 0 0 0,1 0 0 0 0,-1 0 0 0 0,1 0 0 0 0,-1 0 0 0 0,0-1 0 0 0,1 1 0 0 0,-1 0 0 0 0,0 0 0 0 0,1-1 0 0 0,0 1 0 0 0,-1 0 0 0 0,1-1 0 0 0,-1 1 0 0 0,1 0 0 0 0,-1 0 0 0 0,1-1 0 0 0,0 1 0 0 0,-1 0 0 0 0,1 0 0 0 0,-1 0 0 0 0,1 0 0 0 0,0 0 0 0 0,-1 0 0 0 0,1 0 0 0 0,0 0 0 0 0,-1 0 0 0 0,1 0 0 0 0,-1 0 0 0 0,1 0 0 0 0,0 0 0 0 0,-1 0 0 0 0,1 1 0 0 0,0-1 0 0 0,2 1 0 0 0,0 0 0 0 0,0-1 0 0 0,-1 1 0 0 0,1 1 0 0 0,0-1 0 0 0,2 2 0 0 0,4 1-5 0 0,1-3 100 0 0,76 20 63 0 0,-74-17-154 0 0,-1-1 39 0 0,-4-2-26 0 0,9 2 44 0 0,5 0-60 0 0,-16-3 1 0 0,8 1-2 0 0,-5-3 0 0 0,-6 3 0 0 0,-2-1 0 0 0,0 1 0 0 0,1-1 0 0 0,-1 1 0 0 0,1-1 0 0 0,0 0 0 0 0,-1 1 0 0 0,1-1 0 0 0,-1 0 0 0 0,1 1 0 0 0,-1-1 0 0 0,1 0 0 0 0,0 0 0 0 0,-1 1 0 0 0,1-1 0 0 0,0 0 0 0 0,-1 0 0 0 0,1 0 0 0 0,1 0 0 0 0,5 1 11 0 0,-6 0 8 0 0,1-1 1 0 0,-1 0 0 0 0,1 1 0 0 0,-1-1 0 0 0,1 0 0 0 0,-1 0-1 0 0,1 0 1 0 0,-1 0 0 0 0,1 0 0 0 0,-1 0 0 0 0,1-1 0 0 0,-1 1-1 0 0,3-1 1 0 0,-3 1-13 0 0,0-1 0 0 0,0 1 0 0 0,0 0 0 0 0,0 0 0 0 0,0 0 0 0 0,0 0 0 0 0,1 0 0 0 0,-1 0 0 0 0,0 0 0 0 0,0 0 0 0 0,2 1 0 0 0,11-1-177 0 0,0 1 88 0 0,-8-2 82 0 0,-5 0 0 0 0,0 1 0 0 0,0 0 0 0 0,1 0 0 0 0,-1 0 0 0 0,0 0 0 0 0,0 0 0 0 0,0 0 0 0 0,0 0 0 0 0,0 0 0 0 0,1 0 0 0 0,0 1 0 0 0,26-1-64 0 0,-2-5 64 0 0,-19 4 0 0 0,10 2 0 0 0,-15-1 0 0 0,0 1 0 0 0,0-1 0 0 0,-1 1 0 0 0,1-1 0 0 0,0 0 0 0 0,0 0 0 0 0,0 0 0 0 0,0 0 0 0 0,2 0 0 0 0,2-1 0 0 0,7-1 0 0 0,-6 2 0 0 0,12-1 0 0 0,12 5 0 0 0,-15-3 0 0 0,-15-2 0 0 0,0 1 0 0 0,0 0 0 0 0,0-1 0 0 0,0 1 0 0 0,0 0 0 0 0,0 0 0 0 0,1 0 0 0 0,-1 0 0 0 0,0 0 0 0 0,0 0 0 0 0,0 0 0 0 0,0 0 0 0 0,0 0 0 0 0,0 0 0 0 0,1 1 0 0 0,-1-1 0 0 0,-1 0 0 0 0,1 1 0 0 0,-1-1 0 0 0,1 0 0 0 0,-1 0 0 0 0,1 0 0 0 0,0 0 0 0 0,-1 0 0 0 0,1 0 0 0 0,-1 0 0 0 0,1 0 0 0 0,-1 0 0 0 0,1 0 0 0 0,0 0 0 0 0,-1-1 0 0 0,1 1 0 0 0,0 0 0 0 0,0-1 0 0 0,0 1 0 0 0,0 0 0 0 0,-1 0 0 0 0,1 0 0 0 0,0-1 0 0 0,0 1 0 0 0,0 0 0 0 0,0 0 0 0 0,-1 0 0 0 0,1 0 0 0 0,0 1 0 0 0,0-1 0 0 0,1 0 0 0 0,-1 1 0 0 0,0-1 0 0 0,-1 0 0 0 0,1 0 0 0 0,0 0 0 0 0,0 0 0 0 0,0 0 0 0 0,-1 0 0 0 0,1 0 0 0 0,0 0 0 0 0,0 0 0 0 0,0 0 0 0 0,0 0 0 0 0,-1 0 0 0 0,1-1 0 0 0,0 1 0 0 0,0 0 0 0 0,0-1 0 0 0,26-2 152 0 0,-26 2-147 0 0,-1 1-1 0 0,1 0 0 0 0,0 0 1 0 0,0 0-1 0 0,0 0 1 0 0,0 0-1 0 0,0 0 1 0 0,0 0-1 0 0,0 0 0 0 0,0 0 1 0 0,-1 0-1 0 0,1 0 1 0 0,0 1-1 0 0,1-1 1 0 0,13 2 8 0 0,16-6 51 0 0,1 0 248 0 0,-3 2-446 0 0,3 2 44 0 0,0 0 90 0 0,4 0 0 0 0,3 0 0 0 0,-37 0 0 0 0,0-1 0 0 0,-1 1 0 0 0,1 0 0 0 0,0 1 0 0 0,0-1 0 0 0,-1 0 0 0 0,1 0 0 0 0,2 2 0 0 0,-2-2 0 0 0,0 1 0 0 0,-1-1 0 0 0,1 0 0 0 0,0 0 0 0 0,0 1 0 0 0,-1-1 0 0 0,1 0 0 0 0,0 0 0 0 0,2-1 0 0 0,33 9 0 0 0,-12-10 0 0 0,-1-2-64 0 0,4-1 108 0 0,-2 0-320 0 0,5 3 500 0 0,-29 2-224 0 0,1 0 0 0 0,-1 0 0 0 0,1 0 0 0 0,0-1 0 0 0,-1 1 0 0 0,1-1 0 0 0,-1 1 0 0 0,1-1 0 0 0,1-1 0 0 0,2 0 0 0 0,-1 3 6 0 0,-1-1 0 0 0,1 0 0 0 0,-1 0 0 0 0,0-1 0 0 0,1 1 0 0 0,-1-1 0 0 0,0 0 0 0 0,0 0 0 0 0,5-2 0 0 0,3 2 7 0 0,-12 1-13 0 0,1 1 0 0 0,0-1 0 0 0,0 0 0 0 0,-1 0 0 0 0,1 0 0 0 0,0 0 0 0 0,-1 0 0 0 0,1-1 0 0 0,0 1 0 0 0,-1 0 0 0 0,1 0 0 0 0,0 0 0 0 0,-1 0 0 0 0,1-1-1 0 0,-1 1 1 0 0,1 0 0 0 0,0-1 0 0 0,-1 1 0 0 0,2-1 0 0 0,10-1 0 0 0,-7 0 0 0 0,11 2-5 0 0,-10 0 0 0 0,-4 1-9 0 0,16-3-26 0 0,24-2 304 0 0,-29 5-184 0 0,-12-1-100 0 0,0 1 1 0 0,0-1 0 0 0,1 0 0 0 0,-1 0 0 0 0,0 0 0 0 0,0 0-1 0 0,0 0 1 0 0,0 0 0 0 0,1 0 0 0 0,-1 0 0 0 0,2-1 0 0 0,24-4-87 0 0,1-3 106 0 0,0 0 0 0 0,-23 7 0 0 0,1-1 0 0 0,-1 1 0 0 0,10-5 0 0 0,0 0-1 0 0,2-1 56 0 0,-10 4-45 0 0,11 2-10 0 0,-16 1 0 0 0,0-1 0 0 0,0 1 0 0 0,0 0 0 0 0,0-1 0 0 0,0 1 0 0 0,0-1 0 0 0,1 0 0 0 0,1-1 0 0 0,25-5 0 0 0,-17 6 0 0 0,-11 2 0 0 0,0-1 0 0 0,0 0 0 0 0,0 0 0 0 0,1 0 0 0 0,-1 0 0 0 0,0 0 0 0 0,0 0 0 0 0,0 0 0 0 0,0 0 0 0 0,0-1 0 0 0,2 1 0 0 0,27-12 0 0 0,-17 11 0 0 0,5-3 54 0 0,-1-2-44 0 0,16-8-10 0 0,-29 11-9 0 0,-3 2 20 0 0,0 0-1 0 0,0 0 1 0 0,0 0 0 0 0,0 1 0 0 0,0-1 0 0 0,1 0 0 0 0,-1 1 0 0 0,0-1 0 0 0,0 1 0 0 0,0-1 0 0 0,1 1 0 0 0,-1 0 0 0 0,0-1-1 0 0,1 1 1 0 0,-1 0 0 0 0,2 0 0 0 0,1 1 4 0 0,-3-1-13 0 0,0 0-1 0 0,0 0 0 0 0,0 0 1 0 0,-1 0-1 0 0,1 0 1 0 0,0 0-1 0 0,0 0 0 0 0,0 0 1 0 0,-1 0-1 0 0,1 0 0 0 0,0 0 1 0 0,0-1-1 0 0,-1 1 1 0 0,1 0-1 0 0,0 0 0 0 0,0-1 1 0 0,-1 1-1 0 0,2-1 1 0 0,12-4 372 0 0,-13 5-366 0 0,-1-1-1 0 0,1 1 1 0 0,0-1-1 0 0,0 1 0 0 0,0 0 1 0 0,0 0-1 0 0,0 0 1 0 0,0-1-1 0 0,0 1 1 0 0,0 0-1 0 0,-1 0 1 0 0,3 1-1 0 0,-3-1-18 0 0,1 0 0 0 0,0 0-1 0 0,0 0 1 0 0,0 0 0 0 0,-1 0-1 0 0,1-1 1 0 0,0 1 0 0 0,0 0 0 0 0,0 0-1 0 0,-1 0 1 0 0,1-1 0 0 0,0 1 0 0 0,0 0-1 0 0,-1-1 1 0 0,1 1 0 0 0,0-1 0 0 0,8-1-74 0 0,-9 2 85 0 0,1 1 0 0 0,-1-1 0 0 0,0 0 0 0 0,1 0-1 0 0,-1 0 1 0 0,0 0 0 0 0,1 0 0 0 0,-1 0 0 0 0,1 0 0 0 0,-1 0-1 0 0,0 0 1 0 0,1-1 0 0 0,-1 1 0 0 0,0 0 0 0 0,1 0-1 0 0,-1 0 1 0 0,0 0 0 0 0,1 0 0 0 0,-1-1 0 0 0,0 1-1 0 0,1 0 1 0 0,-1 0 0 0 0,0 0 0 0 0,0-1 0 0 0,1 1-1 0 0,-1-1 1 0 0,2-2 0 0 0,-2 2 0 0 0,0 1 0 0 0,0 0 0 0 0,1-1 0 0 0,-1 1 0 0 0,0 0 0 0 0,0-1 0 0 0,1 1 0 0 0,-1 0 0 0 0,0-1 0 0 0,0 1 0 0 0,1 0 0 0 0,-1 0 0 0 0,0-1 0 0 0,1 1 0 0 0,-1 0 0 0 0,0 0 0 0 0,1 0 0 0 0,-1-1 0 0 0,1 1 0 0 0,-1 0 0 0 0,0 0 0 0 0,1 0 0 0 0,-1 0 0 0 0,1 0 0 0 0,-1 0 0 0 0,0 0 0 0 0,1 0 0 0 0,-1 0 0 0 0,1 0 0 0 0,-1 0 0 0 0,1 0 0 0 0,-1 0 0 0 0,0 0 0 0 0,1 0 0 0 0,0 1 0 0 0,18-6 0 0 0,-17 4 6 0 0,0 1 1 0 0,0-1-1 0 0,0 0 0 0 0,0 0 1 0 0,0 0-1 0 0,0 0 0 0 0,0 0 0 0 0,0 0 1 0 0,1-2-1 0 0,7-3-5 0 0,-9 6-1 0 0,0 0 0 0 0,1 0 0 0 0,-1 0 0 0 0,0 0 0 0 0,0-1 0 0 0,0 1 0 0 0,0 0 0 0 0,0-1 0 0 0,1 1 0 0 0,-1-1 0 0 0,0 1 0 0 0,0-1 0 0 0,0 0 0 0 0,0 1 0 0 0,-1-1 0 0 0,3-1 0 0 0,-3 1 0 0 0,1 1 0 0 0,-1 0 0 0 0,1 0 0 0 0,-1-1 0 0 0,1 1 0 0 0,-1 0 0 0 0,1 0 0 0 0,-1 0 0 0 0,1-1 0 0 0,-1 1 0 0 0,1 0 0 0 0,-1 0 0 0 0,1 0 0 0 0,-1 0 0 0 0,1 0 0 0 0,0 0 0 0 0,-1 0 0 0 0,1 0 0 0 0,-1 1 0 0 0,1-1 0 0 0,0 0 0 0 0,0 0 0 0 0,-1 1 0 0 0,1-1 0 0 0,0 0 0 0 0,-1 0 0 0 0,1 0 0 0 0,0 0 0 0 0,-1 0 0 0 0,1 0 0 0 0,0 0 0 0 0,-1 0 0 0 0,1 0 0 0 0,0 0 0 0 0,-1-1 0 0 0,2 1 0 0 0,3-3 1 0 0,-4 2 0 0 0,1 1 1 0 0,-1-1-1 0 0,0 0 0 0 0,1 1 0 0 0,-1-1 0 0 0,0 1 0 0 0,1 0 0 0 0,-1-1 0 0 0,1 1 1 0 0,-1 0-1 0 0,3 0 0 0 0,-4 0 3 0 0,1 0 1 0 0,0 0 0 0 0,-1 0-1 0 0,1 0 1 0 0,0-1-1 0 0,-1 1 1 0 0,1 0 0 0 0,-1 0-1 0 0,1 0 1 0 0,-1-1-1 0 0,1 1 1 0 0,0 0 0 0 0,-1-1-1 0 0,1 1 1 0 0,-1 0-1 0 0,0-1 1 0 0,1 1-1 0 0,-1-1 1 0 0,1 0 0 0 0,0 1-2 0 0,-1 0-1 0 0,0-1 1 0 0,1 1 0 0 0,-1 0 0 0 0,0-1 0 0 0,1 1 0 0 0,-1 0 0 0 0,1-1 0 0 0,-1 1-1 0 0,1 0 1 0 0,-1 0 0 0 0,0-1 0 0 0,1 1 0 0 0,-1 0 0 0 0,1 0 0 0 0,-1 0-1 0 0,1 0 1 0 0,-1 0 0 0 0,1 0 0 0 0,-1 0 0 0 0,1 0 0 0 0,0 0 0 0 0,-1 0 0 0 0,1 0-1 0 0,-1 0 1 0 0,1 0 0 0 0,0 0-3 0 0,-1 0 0 0 0,0 0 0 0 0,1 0 0 0 0,-1 0 0 0 0,0 0 0 0 0,1 0 0 0 0,-1 0 0 0 0,1 0 0 0 0,-1 0 0 0 0,0 0 0 0 0,1 0 0 0 0,-1 0 0 0 0,1-1 0 0 0,-1 1 0 0 0,0 0 0 0 0,1 0 0 0 0,-1 0 0 0 0,0-1 0 0 0,0 1 0 0 0,1 0 0 0 0,-1 0 0 0 0,0-1 0 0 0,1 1 0 0 0,-1-1 0 0 0,0 1 0 0 0,1-1 0 0 0,-1 1 0 0 0,0 0 0 0 0,1-1 0 0 0,-1 1 0 0 0,0 0 0 0 0,0 0 0 0 0,1-1 0 0 0,-1 1 0 0 0,1 0 0 0 0,-1 0 0 0 0,0 0 0 0 0,1-1 0 0 0,-1 1 0 0 0,0 0 0 0 0,1 0 0 0 0,-1 0 0 0 0,1 0 0 0 0,-1 0 0 0 0,1 0 0 0 0,0-1 2 0 0,1 1 0 0 0,-1 0 0 0 0,0-1 0 0 0,0 1 0 0 0,1-1 0 0 0,-1 1 0 0 0,0-1 0 0 0,0 1 0 0 0,0-1 0 0 0,0 0 0 0 0,0 0-1 0 0,0 0 1 0 0,0 0 0 0 0,2-2 0 0 0,-2 3 17 0 0,1-1 48 0 0,-2 1-67 0 0,0 0 1 0 0,1 1 0 0 0,-1-1-1 0 0,1 0 1 0 0,-1 0 0 0 0,0 0-1 0 0,1 0 1 0 0,-1 0 0 0 0,0 0-1 0 0,1 0 1 0 0,-1 0-1 0 0,1 0 1 0 0,-1 0 0 0 0,0-1-1 0 0,1 1 1 0 0,-1 0 0 0 0,0 0-1 0 0,1 0 1 0 0,-1 0-1 0 0,0 0 1 0 0,1-1 0 0 0,-1 1-1 0 0,0 0 1 0 0,1 0 0 0 0,-1-1-1 0 0,0 1 1 0 0,0 0 0 0 0,1 0-1 0 0,-1-1 1 0 0,0 1-1 0 0,0 0 1 0 0,0-1 0 0 0,1 1-1 0 0,-1 0 1 0 0,0-1 0 0 0,0 1-1 0 0,0-1 1 0 0,3-1 29 0 0,5-1-7 0 0,-2 0-23 0 0,-6 2 0 0 0,1 1 0 0 0,-1-1 0 0 0,1 1 0 0 0,-1 0 0 0 0,1-1 0 0 0,-1 1 0 0 0,1 0 0 0 0,-1 0 0 0 0,1-1 0 0 0,-1 1 0 0 0,1 0 0 0 0,-1 0 0 0 0,1 0 0 0 0,-1 0 0 0 0,1 0 0 0 0,-1 0 0 0 0,1 0 0 0 0,-1 0 0 0 0,1 0 0 0 0,-1 0 0 0 0,1 0 0 0 0,0 0 0 0 0,0 0 0 0 0,-1 0 0 0 0,1 0 0 0 0,-1 0 0 0 0,1 0 0 0 0,-1 0 0 0 0,1 0 0 0 0,-1 0 0 0 0,0 0 0 0 0,1-1 0 0 0,-1 1 0 0 0,1 0 0 0 0,-1 0 0 0 0,1 0 0 0 0,-1-1 0 0 0,0 1 0 0 0,1 0 0 0 0,-1 0 0 0 0,0-1 0 0 0,1 1 0 0 0,-1 0 0 0 0,0-1 0 0 0,1 1 0 0 0,-1 0 0 0 0,1-1 0 0 0,-1 0 0 0 0,0 1 0 0 0,0 0 0 0 0,0-1 0 0 0,1 1 0 0 0,-1 0 0 0 0,0-1 0 0 0,0 1 0 0 0,1 0 0 0 0,-1 0 0 0 0,0-1 0 0 0,1 1 0 0 0,-1 0 0 0 0,0 0 0 0 0,1 0 0 0 0,-1-1 0 0 0,0 1 0 0 0,1 0 0 0 0,-1 0 0 0 0,0 0 0 0 0,1 0 0 0 0,-1 0 0 0 0,0 0 0 0 0,1 0 0 0 0,-1 0 0 0 0,1 0 0 0 0,-1 0 0 0 0,0 0 0 0 0,1 0 0 0 0,-1 0 0 0 0,1 0 0 0 0,-1 0 0 0 0,0 0 0 0 0,1 0 0 0 0,-1 0 0 0 0,0 1 0 0 0,1-1 0 0 0,-1 0 0 0 0,5 0-2 0 0,0-1 1 0 0,0 0-1 0 0,0 0 0 0 0,0 0 1 0 0,0 0-1 0 0,7-4 0 0 0,8-4-63 0 0,-19 8 66 0 0,0 0-1 0 0,1 0 0 0 0,-1 1 1 0 0,0-1-1 0 0,1 0 0 0 0,-1 1 1 0 0,1 0-1 0 0,-1-1 0 0 0,1 1 1 0 0,-1 0-1 0 0,0-1 0 0 0,1 1 1 0 0,2 0-1 0 0,22-5 0 0 0,-23 4 0 0 0,0 0 0 0 0,0 0 0 0 0,0 0 0 0 0,-1 0 0 0 0,1 0 0 0 0,0-1 0 0 0,2-1 0 0 0,10-4 0 0 0,1 1 0 0 0,-6 3 0 0 0,6-3 55 0 0,-4 0-22 0 0,1-1-78 0 0,-12 6 41 0 0,1 0 0 0 0,-1 0 0 0 0,0 1 0 0 0,1-1-1 0 0,-1 0 1 0 0,1 0 0 0 0,-1 1 0 0 0,4-1 0 0 0,7-5 96 0 0,-11 5-85 0 0,0 1 0 0 0,0-1-1 0 0,0 1 1 0 0,0-1 0 0 0,-1 1 0 0 0,1 0 0 0 0,0-1 0 0 0,0 1-1 0 0,0 0 1 0 0,0 0 0 0 0,0-1 0 0 0,0 1 0 0 0,0 0-1 0 0,2 0 1 0 0,-2 0-10 0 0,1 0-1 0 0,-1-1 1 0 0,0 1-1 0 0,1-1 0 0 0,-1 1 1 0 0,0-1-1 0 0,1 0 1 0 0,-1 1-1 0 0,3-3 1 0 0,6-2 18 0 0,0-3 130 0 0,-9 7-140 0 0,0 1 1 0 0,-1-1-1 0 0,1 1 1 0 0,-1-1-1 0 0,1 1 0 0 0,0-1 1 0 0,-1 1-1 0 0,1-1 1 0 0,0 1-1 0 0,0 0 1 0 0,-1-1-1 0 0,1 1 0 0 0,0 0 1 0 0,0 0-1 0 0,0-1 1 0 0,-1 1-1 0 0,1 0 1 0 0,0 0-1 0 0,1 0 0 0 0,2-2-56 0 0,1 0-1 0 0,-1 0 0 0 0,0-1 0 0 0,0 1 0 0 0,5-5 0 0 0,-8 7 50 0 0,21-14 2 0 0,-21 13 0 0 0,1 0 0 0 0,-1 0 0 0 0,1-1 0 0 0,-1 1 0 0 0,1 1 0 0 0,-1-1 0 0 0,1 0 0 0 0,3-1 0 0 0,1-1 0 0 0,-4 2 0 0 0,0-1 0 0 0,-1 1 0 0 0,1 0 0 0 0,0 0 0 0 0,-1 0 0 0 0,1 0 0 0 0,0 0 0 0 0,0 0 0 0 0,3 0 0 0 0,1-1 0 0 0,-5 1 0 0 0,1 0 0 0 0,-1 0 0 0 0,0 0 0 0 0,1 0 0 0 0,0 1 0 0 0,-1-1 0 0 0,1 1 0 0 0,-1-1 0 0 0,1 1 0 0 0,3-1 0 0 0,1 0 0 0 0,2 0 0 0 0,-6 1 0 0 0,-1 0 0 0 0,0 0 0 0 0,1 0 0 0 0,-1 0 0 0 0,0 0 0 0 0,1 0 0 0 0,-1-1 0 0 0,0 1 0 0 0,0 0 0 0 0,1-1 0 0 0,-1 1 0 0 0,2-2 0 0 0,1 1 1 0 0,10-7-14 0 0,-13 7 13 0 0,-1 0 0 0 0,1 0-1 0 0,0 1 1 0 0,0-1 0 0 0,0 0 0 0 0,0 1-1 0 0,-1-1 1 0 0,1 1 0 0 0,0-1 0 0 0,0 1 0 0 0,0-1-1 0 0,2 1 1 0 0,2-3 22 0 0,11 4 51 0 0,-16-1-73 0 0,0 0 0 0 0,1 0 0 0 0,-1 1 0 0 0,0-1 0 0 0,0 0 0 0 0,1 0 0 0 0,-1 0 0 0 0,0-1 0 0 0,1 1 0 0 0,-1 0 0 0 0,0 0 0 0 0,1 0 0 0 0,-1 0 0 0 0,0 0 0 0 0,1 0 0 0 0,-1 0 0 0 0,0 0 0 0 0,0-1 0 0 0,1 1 0 0 0,-1 0 0 0 0,0 0 0 0 0,0 0 0 0 0,1-1 0 0 0,-1 1 0 0 0,0 0 0 0 0,0 0 0 0 0,1-1 0 0 0,-1 0 0 0 0,1 0 0 0 0,0 0 0 0 0,0 0 0 0 0,0 0 0 0 0,0 0 0 0 0,0 0 0 0 0,1 0 0 0 0,-1 0 0 0 0,0 1 0 0 0,0-1 0 0 0,2 0 0 0 0,15-7 0 0 0,3-4-60 0 0,-19 11 59 0 0,-1 1-1 0 0,1-1 1 0 0,-1 1 0 0 0,1 0-1 0 0,-1 0 1 0 0,1-1-1 0 0,0 1 1 0 0,2 1 0 0 0,-3-1 1 0 0,1 0 0 0 0,-1-1 0 0 0,1 1 0 0 0,0-1 0 0 0,0 1 0 0 0,-1-1 0 0 0,1 1 0 0 0,-1-1 0 0 0,1 0 0 0 0,0 0 0 0 0,1-1 0 0 0,9-6 0 0 0,25-11 86 0 0,-33 18-77 0 0,-1 0 0 0 0,1 0 0 0 0,-1-1 0 0 0,0 1 0 0 0,0-1 0 0 0,0 0 0 0 0,0 0 0 0 0,0 0 0 0 0,3-4 0 0 0,7 2-73 0 0,10-10 0 0 0,-23 14 64 0 0,1-1 0 0 0,-1 1 0 0 0,0-1 0 0 0,1 1 0 0 0,-1 0 0 0 0,0-1 0 0 0,1 1 0 0 0,-1 0 0 0 0,0-1 0 0 0,1 1 0 0 0,-1 0 0 0 0,1 0 0 0 0,-1-1 0 0 0,1 1 0 0 0,-1 0 0 0 0,1 0 0 0 0,-1 0 0 0 0,1 0 0 0 0,-1-1 0 0 0,1 1 0 0 0,-1 0 0 0 0,1 0 0 0 0,-1 0 0 0 0,1 0 0 0 0,0 0 0 0 0,1 1 0 0 0,45-14 0 0 0,-34 10 0 0 0,0 0 0 0 0,0-1 0 0 0,0-1 0 0 0,12-5 0 0 0,2 1 0 0 0,-6 4 0 0 0,-3 1 0 0 0,2-3 0 0 0,-14 5 0 0 0,0-1 0 0 0,0 1 0 0 0,0-1 0 0 0,7-4 0 0 0,6-3 0 0 0,-17 10 0 0 0,1-1 0 0 0,-1 0 0 0 0,0-1 0 0 0,1 1 0 0 0,-1 0 0 0 0,0-1 0 0 0,0 1 0 0 0,0-1 0 0 0,3-2 0 0 0,17-14 0 0 0,-8 8 0 0 0,-5 5 0 0 0,3-3 0 0 0,-7 3 0 0 0,1 0 0 0 0,-1 1 0 0 0,1 0 0 0 0,10-6 0 0 0,-6 3 0 0 0,1 2 0 0 0,3-4 0 0 0,-11 7 14 0 0,0 0 0 0 0,-1 0 1 0 0,1 0-1 0 0,0 1 0 0 0,0-1 0 0 0,6-1 0 0 0,-6 1 6 0 0,1 1-1 0 0,-1-1 1 0 0,1 0-1 0 0,-1 0 1 0 0,4-2-1 0 0,13-5-39 0 0,-17 6-6 0 0,-1 1 17 0 0,-1 1 0 0 0,0 0 0 0 0,1 0 0 0 0,-1 0-1 0 0,1 0 1 0 0,0 0 0 0 0,-1 0 0 0 0,1 0 0 0 0,2-1 0 0 0,-3 2 20 0 0,1 0 1 0 0,-1-1-1 0 0,0 0 1 0 0,0 1-1 0 0,0-1 1 0 0,0 0-1 0 0,0 1 1 0 0,0-1-1 0 0,-1 0 1 0 0,3-1-1 0 0,-2 1-5 0 0,-1 0-1 0 0,1 0 0 0 0,0 0 1 0 0,0 1-1 0 0,-1-1 0 0 0,1 0 1 0 0,0 1-1 0 0,0-1 0 0 0,0 0 1 0 0,0 1-1 0 0,0 0 0 0 0,0-1 1 0 0,2 0-1 0 0,-2 1-5 0 0,-1 0 0 0 0,1-1 0 0 0,0 1 0 0 0,-1 0 0 0 0,1-1 0 0 0,0 1 0 0 0,0-1 0 0 0,-1 1 0 0 0,1-1 0 0 0,-1 1 0 0 0,1-1 0 0 0,-1 1 0 0 0,1-1 0 0 0,-1 1 0 0 0,2-2 0 0 0,-2 1 0 0 0,0 0 0 0 0,1 1 0 0 0,-1-1 0 0 0,1 1 0 0 0,0-1 0 0 0,-1 0 0 0 0,1 1 0 0 0,-1-1 0 0 0,1 1 0 0 0,0-1 0 0 0,0 1 0 0 0,-1-1 0 0 0,1 1 0 0 0,0 0 0 0 0,0-1 0 0 0,1 1 0 0 0,0-2 0 0 0,0 1 0 0 0,1-1 0 0 0,-1 1 0 0 0,0-1 0 0 0,0 0 0 0 0,0 0 0 0 0,0 0 0 0 0,-1 0 0 0 0,1-1 0 0 0,1-2 0 0 0,13-14 0 0 0,15-8 64 0 0,-18 14-64 0 0,0-1 0 0 0,-12 13 0 0 0,-1 0 0 0 0,0 1 0 0 0,1-1 0 0 0,-1 1 0 0 0,1-1 0 0 0,-1 1 0 0 0,1-1 0 0 0,-1 1 0 0 0,1-1 0 0 0,-1 1 0 0 0,1-1 0 0 0,0 1 0 0 0,-1-1 0 0 0,1 1 0 0 0,0 0 0 0 0,-1 0 0 0 0,1-1 0 0 0,0 1 0 0 0,0 0 0 0 0,2-1 0 0 0,12-8 0 0 0,-10 6 0 0 0,-1 1 0 0 0,1-2 0 0 0,8-6 0 0 0,-10 8 0 0 0,0-1 0 0 0,0 1 0 0 0,0 0 0 0 0,0 1 0 0 0,0-1 0 0 0,5-1 0 0 0,14-9 0 0 0,25-17 0 0 0,-43 25-9 0 0,1 2 0 0 0,0-1 0 0 0,0 0 0 0 0,0 1 0 0 0,1 0 0 0 0,-1 0 0 0 0,10-2 0 0 0,-3-2 9 0 0,-11 6 0 0 0,0-1 0 0 0,1 0 0 0 0,-1 0 0 0 0,0 1 0 0 0,0-1 0 0 0,1 1 0 0 0,-1-1 0 0 0,1 1 0 0 0,1-1 0 0 0,10-3 0 0 0,2-1 0 0 0,-13 5 0 0 0,0 0 0 0 0,-1-1 0 0 0,1 1 0 0 0,-1-1 0 0 0,1 1 0 0 0,-1-1 0 0 0,1 0 0 0 0,-1 0 0 0 0,0 0 0 0 0,1 0 0 0 0,-1 0 0 0 0,0 0 0 0 0,1 0 0 0 0,-1 0 0 0 0,1-2 0 0 0,2-1 0 0 0,-1 1 0 0 0,1 0 0 0 0,-1 0 0 0 0,1 1 0 0 0,0-1 0 0 0,5-2 0 0 0,50-33-64 0 0,-56 36 73 0 0,-1 1-1 0 0,0-1 1 0 0,0 1 0 0 0,0-1-1 0 0,0 0 1 0 0,0 0-1 0 0,3-4 1 0 0,13-12-14 0 0,-13 14 23 0 0,1 0-1 0 0,-1-1 1 0 0,0 1 0 0 0,5-7-1 0 0,-9 9-6 0 0,0 1 1 0 0,0 0-1 0 0,0 0 0 0 0,0 0 1 0 0,0 0-1 0 0,1 0 0 0 0,-1 1 1 0 0,0-1-1 0 0,1 0 0 0 0,-1 1 1 0 0,2-1-1 0 0,1-1-58 0 0,-3 1 40 0 0,-1 0 0 0 0,1 1 0 0 0,0-1-1 0 0,-1 0 1 0 0,1 1 0 0 0,0-1-1 0 0,0 0 1 0 0,-1 1 0 0 0,1-1 0 0 0,0 1-1 0 0,0-1 1 0 0,0 1 0 0 0,0 0-1 0 0,0-1 1 0 0,0 1 0 0 0,-1 0-1 0 0,1 0 1 0 0,2 0 0 0 0,-2-1 8 0 0,0 1 0 0 0,0 0 0 0 0,0 0 0 0 0,0 0 0 0 0,0-1 0 0 0,0 1 0 0 0,0 0 0 0 0,0-1 0 0 0,0 1 0 0 0,0-1 0 0 0,-1 1 0 0 0,1-1 1 0 0,0 1-1 0 0,0-1 0 0 0,0 0 0 0 0,-1 1 0 0 0,1-1 0 0 0,1-1 0 0 0,-1 0 0 0 0,0 1 0 0 0,1 0 1 0 0,-1 0-1 0 0,1 0 0 0 0,-1 0 1 0 0,1 0-1 0 0,0 0 0 0 0,-1 1 0 0 0,1-1 1 0 0,0 0-1 0 0,-1 1 0 0 0,1-1 1 0 0,0 1-1 0 0,0 0 0 0 0,0-1 1 0 0,-1 1-1 0 0,1 0 0 0 0,3 0 0 0 0,-3 1-5 0 0,1-1 1 0 0,-1-1-1 0 0,0 1 0 0 0,0 0 0 0 0,0-1 0 0 0,0 1 0 0 0,1-1 0 0 0,1 0 0 0 0,-1 0 4 0 0,-1 0 0 0 0,1 0 0 0 0,-1 0 0 0 0,1 1 0 0 0,-1 0 0 0 0,1-1 0 0 0,3 1 0 0 0,16-4 0 0 0,0 0 0 0 0,-14 2 0 0 0,-7 2 0 0 0,-1 0 0 0 0,1 0 0 0 0,-1 0 0 0 0,1 0 0 0 0,-1 0 0 0 0,1 0 0 0 0,-1 0 0 0 0,1-1 0 0 0,0 1 0 0 0,-1 0 0 0 0,1 0 0 0 0,-1 0 0 0 0,1-1 0 0 0,-1 1 0 0 0,1 0 0 0 0,0-1 0 0 0,16-7 0 0 0,-15 7 0 0 0,1 1 0 0 0,0-1 0 0 0,0 0 0 0 0,-1 0 0 0 0,1 0 0 0 0,0 0 0 0 0,-1 0 0 0 0,1 0 0 0 0,3-4 0 0 0,-4 4 0 0 0,-1 0 0 0 0,1 0 0 0 0,-1 0 0 0 0,1 0 0 0 0,-1 0 0 0 0,1 0 0 0 0,0 1 0 0 0,-1-1 0 0 0,1 0 0 0 0,0 1 0 0 0,-1-1 0 0 0,4 1 0 0 0,9-5 0 0 0,-5 2 0 0 0,-8 2 0 0 0,0 1 0 0 0,-1 0 0 0 0,1 0 0 0 0,0 0 0 0 0,0-1 0 0 0,0 1 0 0 0,-1 0 0 0 0,1-1 0 0 0,0 1 0 0 0,-1-1 0 0 0,1 1 0 0 0,0-1 0 0 0,0 0 0 0 0,22-25 0 0 0,-21 23 0 0 0,0 1 0 0 0,0 0 0 0 0,1-1 0 0 0,-1 1 0 0 0,0 0 0 0 0,1 0 0 0 0,0 0 0 0 0,-1 0 0 0 0,1 1 0 0 0,0-1 0 0 0,0 1 0 0 0,0 0 0 0 0,0-1 0 0 0,0 1 0 0 0,0 1 0 0 0,0-1 0 0 0,5 0 0 0 0,6 2-67 0 0,-13-2 48 0 0,1 1 0 0 0,0 0 0 0 0,0 0 1 0 0,-1 1-1 0 0,1-1 0 0 0,0 0 0 0 0,0 1 0 0 0,-1-1 0 0 0,4 2 0 0 0,32 4 19 0 0,-18-2 0 0 0,-13-6 0 0 0,-6 2 0 0 0,1 0 0 0 0,-1 0 0 0 0,0-1 0 0 0,1 1 0 0 0,-1 0 0 0 0,1 0 0 0 0,-1 0 0 0 0,1 0 0 0 0,-1 0 0 0 0,1 0 0 0 0,-1 0 0 0 0,1 0 0 0 0,-1 0 0 0 0,1 0 0 0 0,-1 0 0 0 0,1 1 0 0 0,-1-1 0 0 0,1 0 0 0 0,0 0 0 0 0,0 1 0 0 0,1-1 0 0 0,0 0 0 0 0,0 0 0 0 0,-1 1 0 0 0,1-1 0 0 0,0 0 0 0 0,0-1 0 0 0,-1 1 0 0 0,4-1 0 0 0,15 1 0 0 0,5-4 0 0 0,-21 3 0 0 0,-1 0 0 0 0,0 1 0 0 0,1-1 0 0 0,-1 1 0 0 0,1 0 0 0 0,6 1 0 0 0,-8-1-2 0 0,2 1-13 0 0,0 0-1 0 0,0-1 0 0 0,-1 0 0 0 0,1 1 1 0 0,0-1-1 0 0,0-1 0 0 0,6 0 0 0 0,13 1 16 0 0,-11 1 0 0 0,2-1 0 0 0,-12 0 0 0 0,0-1 0 0 0,0 1-1 0 0,0 0 1 0 0,0 0 0 0 0,0 0-1 0 0,0 0 1 0 0,0 0 0 0 0,3 1 0 0 0,-1 0 1 0 0,-1-1 1 0 0,0 1 0 0 0,0-1 0 0 0,0 0 0 0 0,0 0 0 0 0,6-1 0 0 0,-5-2 22 0 0,-1 1-3 0 0,11 4-13 0 0,0 0-19 0 0,3 12 22 0 0,0 2-75 0 0,-12-14 49 0 0,6 7-34 0 0,-8-8 55 0 0,0 1-1 0 0,-1 0 0 0 0,1-1 1 0 0,0 1-1 0 0,0-1 0 0 0,0 0 1 0 0,5 1-1 0 0,9 5 16 0 0,-12-6-21 0 0,-4-1 0 0 0,5 1 0 0 0,8 4 0 0 0,16 1 0 0 0,-27-3-10 0 0,-3-3 8 0 0,0 0 1 0 0,1 0 0 0 0,-1 0-1 0 0,0 0 1 0 0,0 0 0 0 0,0 1-1 0 0,0-1 1 0 0,0 0 0 0 0,0 0-1 0 0,0 0 1 0 0,1 0 0 0 0,-1 0 0 0 0,0 0-1 0 0,0 0 1 0 0,0 0 0 0 0,0 1-1 0 0,0-1 1 0 0,1 0 0 0 0,-1 0-1 0 0,0 0 1 0 0,0 0 0 0 0,0 0-1 0 0,0 0 1 0 0,1 0 0 0 0,-1 0 0 0 0,0 0-1 0 0,0 0 1 0 0,0 0 0 0 0,0 0-1 0 0,1 0 1 0 0,-1 0 0 0 0,0 0-1 0 0,0 0 1 0 0,0-1 0 0 0,0 1-1 0 0,1 0 1 0 0,-1 0 0 0 0,0 0 0 0 0,0 0-1 0 0,0 0 1 0 0,0 0 0 0 0,0 0-1 0 0,1 0 1 0 0,4-4 58 0 0,-3 6-31 0 0,-1-2 175 0 0,-3 1-189 0 0,0-1-1 0 0,0 0 0 0 0,0 0 1 0 0,1 0-1 0 0,-1 0 0 0 0,0 0 1 0 0,0-1-1 0 0,0 1 0 0 0,-3-1 1 0 0,4 0-11 0 0,-1 0 0 0 0,0 1 1 0 0,0 0-1 0 0,1-1 0 0 0,-1 1 1 0 0,0 0-1 0 0,0 0 0 0 0,0 0 1 0 0,1 0-1 0 0,-5 1 0 0 0,-4-1-1 0 0,-3 1 0 0 0,-38 26-232 0 0,33-21 221 0 0,15-3-31 0 0,12 3 104 0 0,-6-5-40 0 0,0-1-1 0 0,0 1 0 0 0,0-1 0 0 0,0 0 1 0 0,0 0-1 0 0,0 0 0 0 0,0 0 0 0 0,0-1 0 0 0,0 1 1 0 0,3-2-1 0 0,-3 2-13 0 0,-1 0 0 0 0,1-1 0 0 0,-1 1 0 0 0,1 0-1 0 0,-1 0 1 0 0,4 1 0 0 0,15-2-10 0 0,-18 1 2 0 0,0 0 0 0 0,0-1 0 0 0,-1 1 0 0 0,1 0 0 0 0,0 1 0 0 0,5 0 0 0 0,11 1 0 0 0,-9-2 0 0 0,-8 0 0 0 0,0 0 0 0 0,-1 0 0 0 0,1 0 0 0 0,0 0 0 0 0,0 0 0 0 0,0-1 0 0 0,0 1 0 0 0,-1-1 0 0 0,1 1 0 0 0,0-1 0 0 0,-1 1 0 0 0,3-2 0 0 0,3 2 1 0 0,-6 0-2 0 0,-1 0 1 0 0,1 0-1 0 0,-1 0 1 0 0,1 0-1 0 0,-1 0 1 0 0,1 0-1 0 0,-1 0 1 0 0,1 0-1 0 0,-1 0 1 0 0,1 0-1 0 0,-1 0 1 0 0,1 0-1 0 0,-1 0 1 0 0,1 0-1 0 0,-1-1 1 0 0,0 1-1 0 0,1 0 1 0 0,-1 0 0 0 0,1-1-1 0 0,-1 1 1 0 0,1 0-1 0 0,-1 0 1 0 0,0-1-1 0 0,1 1 1 0 0,0-1-1 0 0,-1 0-58 0 0,-6 5-100 0 0,6-3 156 0 0,-1-1 0 0 0,1 1 0 0 0,0-1 0 0 0,0 0-1 0 0,-1 1 1 0 0,1-1 0 0 0,-1 0 0 0 0,1 1 0 0 0,0-1 0 0 0,-1 0 0 0 0,1 0-1 0 0,-1 1 1 0 0,1-1 0 0 0,0 0 0 0 0,-1 0 0 0 0,1 0 0 0 0,-1 0 0 0 0,1 1-1 0 0,-1-1 1 0 0,0 0 0 0 0,-42 2 3 0 0,41-2 0 0 0,0 0 0 0 0,0 0 0 0 0,0 0 0 0 0,0 0 0 0 0,0 0 0 0 0,1 1 0 0 0,-1-1 0 0 0,-2 1 0 0 0,2 0 0 0 0,0 0 0 0 0,1-1 0 0 0,-1 0 0 0 0,0 1 0 0 0,0-1 0 0 0,1 0 0 0 0,-1 0 0 0 0,-4 0 0 0 0,3 1 0 0 0,0-1 0 0 0,0 1 0 0 0,0 0 0 0 0,-1 1 0 0 0,1-1 0 0 0,0 1 0 0 0,0-1 0 0 0,1 1 0 0 0,-1 0 0 0 0,-5 4 0 0 0,2 0 12 0 0,5-5 52 0 0,2 0 12 0 0,-1-1-71 0 0,0 1 1 0 0,1-1-1 0 0,-1 1 0 0 0,1-1 0 0 0,-1 0 0 0 0,0 1 1 0 0,1-1-1 0 0,-1 0 0 0 0,1 1 0 0 0,0-1 0 0 0,-1 0 1 0 0,1 1-1 0 0,-1-1 0 0 0,1 0 0 0 0,-1 0 0 0 0,2 1 1 0 0,-1-1-15 0 0,1 1 13 0 0,0 0 0 0 0,-1 0 0 0 0,1 0 0 0 0,0-1 0 0 0,0 1 0 0 0,-1-1 0 0 0,1 1 0 0 0,0-1 0 0 0,0 0 0 0 0,0 0 0 0 0,0 1 0 0 0,0-1 0 0 0,-1-1 0 0 0,1 1 0 0 0,4-1 0 0 0,-6 1-4 0 0,0 0 0 0 0,0 0 0 0 0,0 0 0 0 0,1 0 0 0 0,-1 0 0 0 0,0 0 0 0 0,0 0 0 0 0,0 0 0 0 0,0 0 0 0 0,1 0 0 0 0,-1 0 0 0 0,0-1 0 0 0,0 1 0 0 0,0 0 0 0 0,0 0 0 0 0,1 0 0 0 0,-1 0 0 0 0,0 0 0 0 0,0 1 0 0 0,0-1 0 0 0,0 0 0 0 0,1 0 0 0 0,-1 0 0 0 0,0 0 0 0 0,0 0 0 0 0,0 0 0 0 0,0 0 0 0 0,1 0 0 0 0,-1 0 0 0 0,0 0 0 0 0,0 0 0 0 0,0 1 0 0 0,0-1 0 0 0,0 0 0 0 0,0 0 0 0 0,1 0 0 0 0,-1 0 0 0 0,0 0 0 0 0,0 1 0 0 0,4 2 0 0 0,9-5 0 0 0,-11 1-93 0 0,-3 2-129 0 0,-4 4 277 0 0,4-5 13 0 0,1 1-15 0 0,-4 0-42 0 0,-2-1-112 0 0,11 2 199 0 0,2 2-95 0 0,-6-4 0 0 0,0 1-1 0 0,-1-1 1 0 0,1 1-1 0 0,0-1 1 0 0,-1 0-1 0 0,1 1 1 0 0,0-1-1 0 0,0 0 1 0 0,-1 0-1 0 0,1 1 1 0 0,0-1 0 0 0,0 0-1 0 0,0 0 1 0 0,-1 0-1 0 0,1 0 1 0 0,0 0-1 0 0,0 0 1 0 0,-1 0-1 0 0,2-1 1 0 0,-1 1-3 0 0,0 0 1 0 0,-1 0 0 0 0,1 0 0 0 0,0 0-1 0 0,-1 0 1 0 0,1 0 0 0 0,0 0-1 0 0,-1 0 1 0 0,1 0 0 0 0,0 0 0 0 0,0 0-1 0 0,-1 0 1 0 0,1 0 0 0 0,-1 1-1 0 0,1-1 1 0 0,0 0 0 0 0,-1 0-1 0 0,2 1 1 0 0,3 3 1 0 0,12 2 60 0 0,-15-2-62 0 0,-1 0-15 0 0,-1-2-43 0 0,0-2 57 0 0,-1 0 1 0 0,1 1-1 0 0,0-1 1 0 0,0 0-1 0 0,-1 1 0 0 0,1-1 1 0 0,0 0-1 0 0,0 1 1 0 0,-1-1-1 0 0,1 0 1 0 0,0 1-1 0 0,-1-1 1 0 0,1 0-1 0 0,-1 0 0 0 0,1 0 1 0 0,0 1-1 0 0,-1-1 1 0 0,1 0-1 0 0,-1 0 1 0 0,1 0-1 0 0,0 0 1 0 0,-1 0-1 0 0,1 0 0 0 0,-1 0 1 0 0,0 0-1 0 0,-2 1 1 0 0,-1 1 0 0 0,0 0 0 0 0,1-1 0 0 0,-1 1 0 0 0,0-1 0 0 0,0 0 0 0 0,0 0 0 0 0,-6 0 0 0 0,-16 5 0 0 0,20-6 0 0 0,5 0 0 0 0,1 0 0 0 0,0 0 0 0 0,-1 0 0 0 0,1 0 0 0 0,-1 0 0 0 0,1 0 0 0 0,0 0 0 0 0,-1 0 0 0 0,1 0 0 0 0,0 0 0 0 0,-1 0 0 0 0,1 0 0 0 0,-1 0 0 0 0,1 0 0 0 0,0 1 0 0 0,-1-1 0 0 0,1 0 0 0 0,0 0 0 0 0,-1 0 0 0 0,1 1 0 0 0,0-1 0 0 0,0 0 0 0 0,-1 0 0 0 0,1 1 0 0 0,0-1 0 0 0,0 0 0 0 0,-1 1 0 0 0,1-1 0 0 0,0 0 0 0 0,0 1 0 0 0,0-1 0 0 0,-1 0 0 0 0,1 1 0 0 0,0-1 0 0 0,0 0 0 0 0,0 1 0 0 0,0 0 0 0 0,0-1 0 0 0,-1 0 0 0 0,1 0 0 0 0,0 0 1 0 0,0 0-1 0 0,0 1 0 0 0,-1-1 0 0 0,1 0 0 0 0,0 0 0 0 0,0 0 0 0 0,0 1 0 0 0,0-1 0 0 0,0 0 0 0 0,0 0 0 0 0,0 1 0 0 0,0-1 0 0 0,0 0 0 0 0,0 0 1 0 0,-1 1-1 0 0,1-1 0 0 0,0 0 0 0 0,0 0 0 0 0,0 0 0 0 0,0 1 0 0 0,1-1 0 0 0,-1 0 0 0 0,0 0 0 0 0,0 1 0 0 0,0-1 0 0 0,0 0 0 0 0,0 0 0 0 0,0 1 0 0 0,0-1 1 0 0,0 0-1 0 0,0 0 0 0 0,1 0 0 0 0,-1 1 0 0 0,0-1 0 0 0,0 0 0 0 0,0 0 0 0 0,0 0 0 0 0,1 0 0 0 0,-1 1 0 0 0,0-1 0 0 0,0 0 0 0 0,0 0 0 0 0,1 0 1 0 0,-1 0-1 0 0,0 0 0 0 0,0 0 0 0 0,1 0 0 0 0,-1 1 0 0 0,0-1 0 0 0,0 0 0 0 0,1 0 0 0 0,-1 0 0 0 0,0 0 0 0 0,0 0 0 0 0,1 0 0 0 0,9-1 49 0 0,-8 1-47 0 0,-1 0-1 0 0,0 0 0 0 0,1 0 0 0 0,-1 0 0 0 0,0 1 0 0 0,1-1 0 0 0,-1 0 1 0 0,1 1-1 0 0,1 0 0 0 0,10 2-2 0 0,0-2 1 0 0,-11 0 0 0 0,0-1 0 0 0,0 0 0 0 0,-1 1 0 0 0,1-1 0 0 0,0 0 0 0 0,0 0 0 0 0,0-1 0 0 0,3 1 0 0 0,24-2 0 0 0,-19 3 1 0 0,-9-1-2 0 0,-1 1 1 0 0,1-1 0 0 0,-1 0-1 0 0,0 0 1 0 0,1 0-1 0 0,-1 0 1 0 0,1 0-1 0 0,-1 0 1 0 0,1 0-1 0 0,-1 1 1 0 0,0-1-1 0 0,1 0 1 0 0,-1 0-1 0 0,1-1 1 0 0,-1 1-1 0 0,1 0 1 0 0,-1 0-1 0 0,0 0 1 0 0,1 0-1 0 0,-1 0 1 0 0,1 0-1 0 0,-1-1 1 0 0,1 1 0 0 0,0 0-43 0 0,2 2 32 0 0,1-4 22 0 0,-7 4 33 0 0,3-2-44 0 0,0 1 0 0 0,0-1 0 0 0,-1 0 0 0 0,1 0 0 0 0,0 0 0 0 0,0 1 0 0 0,-1-1 0 0 0,1 0 0 0 0,0 0 0 0 0,-1 0-1 0 0,1 0 1 0 0,0 0 0 0 0,-1 0 0 0 0,1 0 0 0 0,0 1 0 0 0,-1-1 0 0 0,1 0 0 0 0,0 0 0 0 0,-1 0 0 0 0,1 0 0 0 0,0-1 0 0 0,-1 1 0 0 0,1 0 0 0 0,0 0 0 0 0,-1 0 0 0 0,1 0 0 0 0,0 0 0 0 0,-1 0 0 0 0,1 0 0 0 0,0-1 0 0 0,-1 1 0 0 0,1 0 0 0 0,0 0-1 0 0,-1-1-2 0 0,0 1-1 0 0,0 0 0 0 0,0 0 0 0 0,0 0 0 0 0,0 0 0 0 0,0 0 0 0 0,-1 0 0 0 0,1 0 0 0 0,0 0 0 0 0,0 1 0 0 0,1-1 0 0 0,-1 0 0 0 0,-2 1 0 0 0,-10 2 6 0 0,10-3-2 0 0,0 0 0 0 0,1 0 0 0 0,-1 0 0 0 0,0 1 0 0 0,1-1 0 0 0,-1 1 0 0 0,-4 1 0 0 0,5-1 0 0 0,-1 0 0 0 0,1 0 0 0 0,-1 0 0 0 0,1-1 0 0 0,-1 1 0 0 0,1-1 0 0 0,-4 0 0 0 0,3-1 11 0 0,2 1-6 0 0,1-1 0 0 0,0 0 0 0 0,0 1 0 0 0,0-1 0 0 0,0 1 0 0 0,0-1-1 0 0,0 1 1 0 0,0-1 0 0 0,0 0 0 0 0,1 1 0 0 0,-1-1 0 0 0,0 1 0 0 0,0-1 0 0 0,0 1 0 0 0,1-1 0 0 0,-1 1 0 0 0,0-1 0 0 0,0 1 0 0 0,1-1 0 0 0,0 0 0 0 0,6-10 60 0 0,-7 10-64 0 0,22-17 10 0 0,-14 11-11 0 0,-6 6 0 0 0,-1 0 0 0 0,0 0 0 0 0,0 0 0 0 0,0 0 0 0 0,0 0 0 0 0,0 0 0 0 0,0 0 0 0 0,0 0 0 0 0,0 0 0 0 0,0 0 0 0 0,0-1 0 0 0,-1 1 0 0 0,1 0 0 0 0,0-1 0 0 0,0-1 0 0 0,0 1 32 0 0,0 0 0 0 0,-1 0 0 0 0,1 0 0 0 0,-1 0 0 0 0,0 0-1 0 0,1 0 1 0 0,-1 0 0 0 0,0-1 0 0 0,0 1 0 0 0,0-3 0 0 0,-1 4-76 0 0,0-1-105 0 0,1 2 145 0 0,0 0 0 0 0,-1-1-1 0 0,1 1 1 0 0,0-1 0 0 0,0 1-1 0 0,0 0 1 0 0,0-1 0 0 0,-1 1 0 0 0,1 0-1 0 0,0-1 1 0 0,0 1 0 0 0,-1 0-1 0 0,1-1 1 0 0,0 1 0 0 0,-1 0 0 0 0,1-1-1 0 0,0 1 1 0 0,-1 0 0 0 0,1 0-1 0 0,0-1 1 0 0,-1 1 0 0 0,1 0 0 0 0,0 0-1 0 0,-1 0 1 0 0,1 0 0 0 0,-1 0-1 0 0,1-1 1 0 0,0 1 0 0 0,-1 0 0 0 0,1 0-1 0 0,-1 0 1 0 0,1 0 0 0 0,-1 0-1 0 0,0 0 1 0 0,0 0-5 0 0,1 0-1 0 0,-1 0 1 0 0,0 0-1 0 0,0-1 1 0 0,0 1-1 0 0,0 0 0 0 0,0 0 1 0 0,0 0-1 0 0,0 0 1 0 0,0 1-1 0 0,0-1 1 0 0,0 0-1 0 0,0 0 1 0 0,0 0-1 0 0,0 1 1 0 0,1-1-1 0 0,-1 1 1 0 0,0-1-1 0 0,0 0 1 0 0,-1 2-1 0 0,1 3 10 0 0,2-2 0 0 0,1-3 6 0 0,-1 1 0 0 0,1-1 0 0 0,0 1-1 0 0,0-1 1 0 0,0 0 0 0 0,-1 1 0 0 0,5-1 0 0 0,6 1 11 0 0,-11-1-17 0 0,-1 0 0 0 0,1 0 0 0 0,0 0 0 0 0,-1 0 0 0 0,1 0 0 0 0,-1 0 0 0 0,1 0 0 0 0,0 0 0 0 0,-1 0 0 0 0,1 0 0 0 0,0 0 0 0 0,-1 0 0 0 0,1-1-1 0 0,-1 1 1 0 0,1 0 0 0 0,0-1 0 0 0,0 1 2 0 0,-1 0 0 0 0,0 0 0 0 0,1-1 0 0 0,-1 1 0 0 0,1 0 0 0 0,-1 0-1 0 0,1 0 1 0 0,-1 0 0 0 0,0 0 0 0 0,1 0 0 0 0,-1-1 0 0 0,1 1 0 0 0,-1 0-1 0 0,1 0 1 0 0,-1 0 0 0 0,1 1 0 0 0,-1-1 0 0 0,0 0 0 0 0,1 0 0 0 0,-1 0 0 0 0,1 0-1 0 0,-1 0 1 0 0,1 0 0 0 0,-1 1 0 0 0,0-1 0 0 0,1 0 0 0 0,-1 0 0 0 0,1 1-1 0 0,0 0 6 0 0,0-1-6 0 0,7 1 55 0 0,-4 1-56 0 0,-3-1-7 0 0,-1-1 0 0 0,0 1-1 0 0,0-1 1 0 0,1 1-1 0 0,-1-1 1 0 0,0 1-1 0 0,0-1 1 0 0,0 1 0 0 0,0-1-1 0 0,0 1 1 0 0,0-1-1 0 0,0 1 1 0 0,0 0-1 0 0,0-1 1 0 0,0 1 0 0 0,0-1-1 0 0,0 1 1 0 0,0-1-1 0 0,0 1 1 0 0,0-1-1 0 0,-1 1 1 0 0,1-1 0 0 0,0 1-1 0 0,0-1 1 0 0,-1 1-1 0 0,1-1 1 0 0,0 1-1 0 0,-1-1 1 0 0,1 1-1 0 0,0-1 1 0 0,-1 0 0 0 0,0 1-1 0 0,0-1 2 0 0,1 0 1 0 0,-1 0-1 0 0,0 0 0 0 0,1 0 1 0 0,-1 0-1 0 0,0 0 0 0 0,0 0 0 0 0,1 0 1 0 0,-1 0-1 0 0,0 0 0 0 0,1 1 0 0 0,-1-1 1 0 0,0 0-1 0 0,1 0 0 0 0,-1 1 1 0 0,0 0-1 0 0,-17 10 131 0 0,14-8-129 0 0,0 1 4 0 0,1 1-16 0 0,2-3-48 0 0,-1 1 64 0 0,2-2 64 0 0,0 3-37 0 0,0-2 15 0 0,2 2-31 0 0,-2-4-11 0 0,0 0 0 0 0,0 0 0 0 0,0 0 0 0 0,0 0 0 0 0,0 0 0 0 0,0 0 0 0 0,0 1 0 0 0,0-1 0 0 0,1 0 0 0 0,-1 0-1 0 0,0 0 1 0 0,0 0 0 0 0,0 0 0 0 0,0 0 0 0 0,0 0 0 0 0,0 1 0 0 0,0-1 0 0 0,0 0 0 0 0,0 0 0 0 0,0 0 0 0 0,0 0 0 0 0,0 0 0 0 0,1 0 0 0 0,-1 0 0 0 0,0 0-1 0 0,0 0 1 0 0,0 0 0 0 0,0 1 0 0 0,0-1 0 0 0,0 0 0 0 0,1 0 0 0 0,-1 0 0 0 0,0 0 0 0 0,0 0 0 0 0,0 0 0 0 0,0 0 0 0 0,0 0 0 0 0,0 0 0 0 0,1 0 0 0 0,-1 0 0 0 0,0 0-1 0 0,0 0 1 0 0,0 0 0 0 0,0 0 0 0 0,0 0 0 0 0,0 0 0 0 0,1-1 0 0 0,-1 1 0 0 0,0 0 0 0 0,0 0 0 0 0,0 0 0 0 0,6-2 67 0 0,-5-1-67 0 0,1-4 10 0 0,-2 6-25 0 0,10-12 156 0 0,-9 9-152 0 0,-1 5 3 0 0,-1-1 0 0 0,1 1-1 0 0,-1 0 1 0 0,0-1-1 0 0,1 1 1 0 0,-1-1-1 0 0,0 0 1 0 0,0 1-1 0 0,1-1 1 0 0,-1 0-1 0 0,0 1 1 0 0,0-1 0 0 0,1 0-1 0 0,-1 0 1 0 0,0 0-1 0 0,0 1 1 0 0,-1-1-1 0 0,-10 3-20 0 0,7 2 29 0 0,3-4 0 0 0,-6 1 0 0 0,7 0-13 0 0,1-1-57 0 0,1-2 76 0 0,0-1 13 0 0,4 6 95 0 0,23 11-114 0 0,-28-15 0 0 0,0 0 0 0 0,1 1 0 0 0,-1-1 0 0 0,0 0 0 0 0,0 0 0 0 0,1 0 0 0 0,-1 0 0 0 0,0 0 0 0 0,0 0 0 0 0,1 0 0 0 0,-1 0 0 0 0,0 1 0 0 0,0-1 0 0 0,1 0 0 0 0,-1 0 0 0 0,0 0 0 0 0,0 0 0 0 0,1 0 0 0 0,-1-1 0 0 0,0 1 0 0 0,0 0 0 0 0,1 0 0 0 0,-1 0 0 0 0,0 0 0 0 0,0 0 0 0 0,0 0 0 0 0,1 0 0 0 0,-1 0 0 0 0,0 0 0 0 0,0-1 0 0 0,1 1 0 0 0,-1 0 0 0 0,0 0 0 0 0,0 0 0 0 0,0-1 0 0 0,1 1 0 0 0,-1 0 0 0 0,0 0 0 0 0,0 0 0 0 0,0 0 0 0 0,1 0 0 0 0,-1-1 0 0 0,0 1 0 0 0,0 0 0 0 0,0 0 0 0 0,1 0 0 0 0,-1 0 0 0 0,0 0 0 0 0,0 0 0 0 0,1 0 0 0 0,-1 0 0 0 0,0 0 0 0 0,0 0 0 0 0,1 0 0 0 0,-1 0 0 0 0,0 0 0 0 0,0 0 0 0 0,0 0 0 0 0,1 0 0 0 0,-1 0 0 0 0,0 0 0 0 0,4 5 0 0 0,1 1-4 0 0,-4-7 12 0 0,1 3-12 0 0,3 15-56 0 0,-4-15 108 0 0,3 0-33 0 0,-3-3-23 0 0,9 9-75 0 0,-10-6 64 0 0,1 0 0 0 0,0 0 0 0 0,-1 0 0 0 0,1 0 0 0 0,-1 0 0 0 0,1 1 0 0 0,-1-1 0 0 0,0 0 1 0 0,0 0-1 0 0,0 0 0 0 0,0 0 0 0 0,-1 3 0 0 0,-4 35-61 0 0,4-30 22 0 0,-15 62 122 0 0,3-25-128 0 0,6-18 128 0 0,6-23-64 0 0,-1 0 0 0 0,0 0 0 0 0,1 0 0 0 0,-2 0 0 0 0,-2 6 0 0 0,3-8 0 0 0,-24 55-64 0 0,-3 1 192 0 0,2-20-128 0 0,15-20 90 0 0,-35 53 228 0 0,8-21-318 0 0,32-45 0 0 0,3 1 0 0 0,2-5 28 0 0,0-1-1 0 0,1 1 1 0 0,-1-1 0 0 0,0 0-1 0 0,-1 1 1 0 0,-2 1 0 0 0,3-2 42 0 0,0-1-85 0 0,0 0 0 0 0,0 1 0 0 0,0-1 0 0 0,1 0 0 0 0,-1 1 0 0 0,0 0 0 0 0,1-1 0 0 0,-1 1-1 0 0,1 0 1 0 0,-1 0 0 0 0,-1 4 0 0 0,-4 4 78 0 0,0-1 0 0 0,-12 12 0 0 0,3 2 25 0 0,7-11-88 0 0,-16 18 0 0 0,22-25 0 0 0,-1 0 0 0 0,1 1 0 0 0,0 0 0 0 0,-12 16 117 0 0,14-21 291 0 0,-5 6-4508 0 0,10-18-4949 0 0,-3 10 8193 0 0,0 0 0 0 0,0-1-1 0 0,0 1 1 0 0,0 0-1 0 0,0 0 1 0 0,1 0 0 0 0,-1 0-1 0 0,0 1 1 0 0,2-2-1 0 0,2 0-131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7975 0 0,'0'0'887'0'0,"-13"15"2693"0"0,12-14-3521 0 0,1-1-1 0 0,-1 1 1 0 0,0-1 0 0 0,1 1-1 0 0,-1-1 1 0 0,0 0 0 0 0,0 1-1 0 0,1-1 1 0 0,-1 0 0 0 0,0 1-1 0 0,0-1 1 0 0,1 0-1 0 0,-1 0 1 0 0,0 0 0 0 0,0 0-1 0 0,0 0 1 0 0,0 0 0 0 0,-13 3 1130 0 0,-2 8-28 0 0,14-9-1093 0 0,-1 0 1 0 0,1 0-1 0 0,-1 0 1 0 0,0 0-1 0 0,1-1 1 0 0,-5 2-1 0 0,2-1 0 0 0,1 0 1 0 0,0 0-1 0 0,0 1 0 0 0,1-1 0 0 0,-1 1 1 0 0,-6 5-1 0 0,-9 7 230 0 0,15-12-251 0 0,-1 1 0 0 0,1 0 0 0 0,0 0 0 0 0,0 0 0 0 0,1 1-1 0 0,-4 5 1 0 0,-17 9 257 0 0,24-18-296 0 0,-1-1 0 0 0,1 1-1 0 0,-1-1 1 0 0,1 1-1 0 0,-1-1 1 0 0,1 0 0 0 0,-1 1-1 0 0,1-1 1 0 0,-1 1 0 0 0,1-1-1 0 0,-1 0 1 0 0,0 0 0 0 0,1 1-1 0 0,-2-1 1 0 0,1 0-4 0 0,1 0 1 0 0,-1 1-1 0 0,1-1 1 0 0,-1 0-1 0 0,1 0 0 0 0,-1 0 1 0 0,1 1-1 0 0,-1-1 1 0 0,1 0-1 0 0,-1 1 1 0 0,1-1-1 0 0,-1 0 1 0 0,1 1-1 0 0,-1-1 1 0 0,1 1-1 0 0,0-1 0 0 0,-1 1 1 0 0,1-1-1 0 0,0 1 1 0 0,-1 0-1 0 0,1-1 1 0 0,-1 1-1 0 0,1-1 1 0 0,0 1-1 0 0,-1-1 1 0 0,1 1-1 0 0,-1-1 1 0 0,1 0-1 0 0,-1 1 1 0 0,1-1-1 0 0,-1 0 1 0 0,1 1-1 0 0,-1-1 1 0 0,1 0-1 0 0,-1 1 1 0 0,1-1-1 0 0,-1 0 1 0 0,1 0-1 0 0,-1 0 1 0 0,1 0-1 0 0,-2 0 1 0 0,2 0-3 0 0,-1 0 1 0 0,1 0-1 0 0,-1 0 1 0 0,1 1 0 0 0,-1-1-1 0 0,1 0 1 0 0,0 0-1 0 0,-1 0 1 0 0,1 0-1 0 0,-1 0 1 0 0,1 1-1 0 0,-1-1 1 0 0,1 0-1 0 0,0 0 1 0 0,-1 1 0 0 0,1-1-1 0 0,0 0 1 0 0,-1 0-1 0 0,1 1 1 0 0,0-1-1 0 0,-1 0 1 0 0,1 1-1 0 0,0-1 1 0 0,0 1-1 0 0,-1-1 1 0 0,1 0-1 0 0,0 1 1 0 0,0-1 0 0 0,0 1-1 0 0,0-1 1 0 0,-1 1-1 0 0,-4 25 62 0 0,5-25-64 0 0,-1 0 0 0 0,1 0 0 0 0,0-1-1 0 0,0 1 1 0 0,-1 0 0 0 0,1 0 0 0 0,-1 0 0 0 0,1 0 0 0 0,-1-1-1 0 0,1 1 1 0 0,-1 0 0 0 0,1 0 0 0 0,-1-1 0 0 0,0 2-1 0 0,0-1 6 0 0,0-1 0 0 0,0 1 0 0 0,1 0 0 0 0,-1 0-1 0 0,0 0 1 0 0,1 0 0 0 0,-1 0 0 0 0,1 0-1 0 0,-1 0 1 0 0,1 0 0 0 0,-1 0 0 0 0,1 0-1 0 0,0 1 1 0 0,-1-1 6 0 0,1 0-1 0 0,0 0 1 0 0,-1 0-1 0 0,1 0 1 0 0,0 0 0 0 0,-1 0-1 0 0,1 0 1 0 0,-1 0-1 0 0,0 0 1 0 0,1 0-1 0 0,-2 1 1 0 0,1-1-5 0 0,0 0 0 0 0,0 0 0 0 0,0 0 0 0 0,1 0 0 0 0,-1 0 0 0 0,1 0-1 0 0,-1 1 1 0 0,0-1 0 0 0,1 0 0 0 0,-1 2 0 0 0,-5 9 24 0 0,5-12-27 0 0,0 1-1 0 0,0 0 1 0 0,1 0 0 0 0,-1 0-1 0 0,1 0 1 0 0,-1 0-1 0 0,1 0 1 0 0,-1 0 0 0 0,1 0-1 0 0,-1 0 1 0 0,1 0 0 0 0,0 1-1 0 0,-12 23 62 0 0,0 0 0 0 0,5-12-64 0 0,6-12 0 0 0,0 0 0 0 0,1 0 0 0 0,-1-1 0 0 0,0 1 0 0 0,1 0 0 0 0,-1 0 0 0 0,1 0 0 0 0,0 0 0 0 0,-1 0 0 0 0,1 0 0 0 0,0 0 0 0 0,-1 0 0 0 0,1 1 0 0 0,0-1 0 0 0,0 0 0 0 0,0 1 0 0 0,-7 30 0 0 0,-4-4 0 0 0,7-16 0 0 0,3-11 0 0 0,0 0 0 0 0,1 0 0 0 0,-1 1 0 0 0,1-1 0 0 0,-1 1 0 0 0,1-1 0 0 0,0 0 0 0 0,-1 1 0 0 0,1 2 0 0 0,0 0 20 0 0,-1 1-1 0 0,0 0 1 0 0,0-1 0 0 0,0 1-1 0 0,-3 8 1 0 0,-3 7 62 0 0,-10 35 198 0 0,14-46-280 0 0,0 0 0 0 0,1-1 0 0 0,0 1 0 0 0,0 0 0 0 0,0 12 0 0 0,0 0 0 0 0,0 2 0 0 0,-1 23 0 0 0,4-20 0 0 0,0 3 0 0 0,1-21 0 0 0,-1 0 0 0 0,0 1 0 0 0,0-1 0 0 0,-1 10 0 0 0,0-11 0 0 0,1 3 14 0 0,0 0 0 0 0,1 0 0 0 0,0 0 0 0 0,1 0 0 0 0,7 17 0 0 0,5 20 222 0 0,8 46-108 0 0,-23-92-125 0 0,2 12 75 0 0,1 0 0 0 0,1 0 0 0 0,0-1 0 0 0,7 15 1 0 0,-8-19-77 0 0,1 0 1 0 0,-1 0 0 0 0,3 15-1 0 0,-4-15 9 0 0,0-1 0 0 0,0 1 0 0 0,8 13 0 0 0,2 4 117 0 0,-10-23-132 0 0,0 0 0 0 0,-1 1 1 0 0,1 0-1 0 0,-1-1 0 0 0,1 1 0 0 0,-1 0 0 0 0,0 0 0 0 0,0 0 0 0 0,0 0 0 0 0,-1 0 0 0 0,2 4 1 0 0,-2-6 0 0 0,0 0 0 0 0,0 1 1 0 0,0-1-1 0 0,1 0 0 0 0,-1 0 1 0 0,1 0-1 0 0,-1 0 0 0 0,1 0 1 0 0,-1 0-1 0 0,1 0 0 0 0,1 2 1 0 0,4 9 216 0 0,-5-8-199 0 0,1-1-1 0 0,-1 0 0 0 0,1 0 1 0 0,0 0-1 0 0,0 0 0 0 0,0 0 1 0 0,5 5-1 0 0,6 10-6 0 0,0 5 21 0 0,20 43 59 0 0,-10-37-88 0 0,5 23 0 0 0,6 13 74 0 0,-22-34 36 0 0,-8-22-110 0 0,-1-3 0 0 0,0-1 0 0 0,-1 1 0 0 0,1 0 0 0 0,0 8 0 0 0,27 31 232 0 0,-22-27-232 0 0,-6-15 0 0 0,-1 0 0 0 0,0-2 0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9903 0 0,'-9'12'280'0'0,"0"0"-1"0"0,-1-1 1 0 0,-20 18-1 0 0,3-3 415 0 0,-75 77 2426 0 0,60-63-2188 0 0,-54 38 1 0 0,87-71-867 0 0,1 0 10 0 0,-7 5 79 0 0,0 0 0 0 0,-1-1-1 0 0,0-1 1 0 0,-28 13-1 0 0,43-22-150 0 0,-19 5 116 0 0,12-6-141 0 0,8 0 16 0 0,0-1 0 0 0,-1 1-1 0 0,1 0 1 0 0,0 0 0 0 0,0-1 0 0 0,0 1 0 0 0,0 0-1 0 0,0-1 1 0 0,0 1 0 0 0,0 0 0 0 0,0 0-1 0 0,1-1 1 0 0,-1 1 0 0 0,0 0 0 0 0,0 0 0 0 0,0-1-1 0 0,0 1 1 0 0,0 0 0 0 0,0 0 0 0 0,0-1 0 0 0,1 1-1 0 0,-1 0 1 0 0,0 0 0 0 0,0 0 0 0 0,0-1 0 0 0,0 1-1 0 0,1 0 1 0 0,-1 0 0 0 0,0 0 0 0 0,1-1 0 0 0,9-11-1104 0 0,56-56-5212 0 0,-54 56 3548 0 0,17-21 0 0 0,-3 3-267 0 0,-1 5 2026 0 0</inkml:trace>
  <inkml:trace contextRef="#ctx0" brushRef="#br0" timeOffset="1">256 140 11719 0 0,'-9'16'377'0'0,"-1"0"0"0"0,0-1 1 0 0,-16 19-1 0 0,-43 40 1014 0 0,17-18 115 0 0,33-36-1125 0 0,11-13-151 0 0,1 0-1 0 0,1 1 1 0 0,-1 0 0 0 0,1 0-1 0 0,0 0 1 0 0,1 1 0 0 0,-9 18-1 0 0,14-27-223 0 0,0 1 0 0 0,-1 0 0 0 0,1-1-1 0 0,0 1 1 0 0,0 0 0 0 0,0-1 0 0 0,0 1 0 0 0</inkml:trace>
  <inkml:trace contextRef="#ctx0" brushRef="#br0" timeOffset="2">36 458 17389 0 0,'7'-4'-224'0'0,"11"-7"-335"0"0,-2-2-1 0 0,26-21 1 0 0,40-50-2554 0 0,-66 67 949 0 0,-1-1-1 0 0,-1-1 1 0 0,18-31 0 0 0,-17 24-150 0 0,1 3 1422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44 12151 0 0,'-4'14'438'0'0,"0"0"-1"0"0,-11 22 1 0 0,-2 6-15 0 0,0 1 449 0 0,-2 6 142 0 0,8-19-372 0 0,8-22-349 0 0,0 1 0 0 0,0-1 0 0 0,1 1-1 0 0,-1 8-85 0 0</inkml:trace>
  <inkml:trace contextRef="#ctx0" brushRef="#br0" timeOffset="1">27 323 18176 0 0,'1'-1'-3'0'0,"8"-11"-236"0"0,0-1 0 0 0,11-23 0 0 0,6-8-1110 0 0,41-64-5136 0 0,-36 55 1090 0 0,-14 23 2647 0 0,0 5 1788 0 0</inkml:trace>
  <inkml:trace contextRef="#ctx0" brushRef="#br0" timeOffset="2">168 64 13391 0 0,'-6'9'273'0'0,"1"0"0"0"0,0 0 0 0 0,0 1 0 0 0,0 0 0 0 0,-4 17-1 0 0,-3 6 446 0 0,1-9-288 0 0,2 0-1 0 0,1 1 1 0 0,0-1-1 0 0,-4 31 1 0 0</inkml:trace>
  <inkml:trace contextRef="#ctx0" brushRef="#br0" timeOffset="3">129 323 17414 0 0,'5'-7'-237'0'0,"43"-54"-2357"0"0,56-85-9406 0 0,-91 127 10475 0 0,-1 1 938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11519 0 0,'-3'9'252'0'0,"-1"-1"0"0"0,1 1-1 0 0,-1-1 1 0 0,-10 15-1 0 0,-4 6 470 0 0,-3 7 717 0 0,12-21-653 0 0,-10 21 0 0 0,17-31-704 0 0</inkml:trace>
  <inkml:trace contextRef="#ctx0" brushRef="#br0" timeOffset="1">112 201 9127 0 0,'48'-70'-6280'0'0,"-35"47"4568"0"0,0 1 1056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76 8783 0 0,'-2'6'178'0'0,"0"0"-1"0"0,0 0 0 0 0,-1-1 1 0 0,0 1-1 0 0,-6 9 0 0 0,-2 5 882 0 0,-40 70 3688 0 0,25-46-3885 0 0,17-30-415 0 0,-3 10-214 0 0</inkml:trace>
  <inkml:trace contextRef="#ctx0" brushRef="#br0" timeOffset="1">154 327 16342 0 0,'43'-67'-1247'0'0,"-1"4"219"0"0,-8 14 464 0 0,-55 102 1530 0 0,-47 82 1343 0 0</inkml:trace>
  <inkml:trace contextRef="#ctx0" brushRef="#br0" timeOffset="2">232 336 16756 0 0,'12'-15'-303'0'0,"6"-7"-4"0"0,-9 12 84 0 0,-1 0 1 0 0,1 0 0 0 0,19-16 0 0 0,24-18-1469 0 0,-51 44 1220 0 0,-1-1 466 0 0,0 1 1 0 0,0 0-1 0 0,0 0 0 0 0,0 0 0 0 0,0 0 0 0 0,1 0 0 0 0,-1 0 1 0 0,0 0-1 0 0,0 1 0 0 0,0-1 0 0 0,0 0 0 0 0,0 0 0 0 0,0 0 1 0 0,0 0-1 0 0,0 0 0 0 0,1 0 0 0 0,-1 0 0 0 0,0 0 0 0 0,0 0 1 0 0,0 0-1 0 0,0 0 0 0 0,0 0 0 0 0,0 0 0 0 0,0 0 0 0 0,0 0 1 0 0,0 1-1 0 0,0-1 0 0 0,0 0 0 0 0,0 0 0 0 0,1 0 0 0 0,-1 0 1 0 0,0 0-1 0 0,0 0 0 0 0,0 0 0 0 0,0 0 0 0 0,0 0 0 0 0,0 1 1 0 0,0-1-1 0 0,0 0 0 0 0,0 0 0 0 0,0 0 0 0 0,0 0 0 0 0,0 0 1 0 0,0 0-1 0 0,0 0 0 0 0,0 1 0 0 0,0-1 0 0 0,0 0 0 0 0,0 0 1 0 0,0 0-1 0 0,-1 0 0 0 0,1 0 0 0 0,0 0 0 0 0,0 0 0 0 0,0 0 1 0 0,0 1-1 0 0,0-1 0 0 0,0 0 0 0 0,0 0 0 0 0,0 0 0 0 0,0 0 1 0 0,0 0-1 0 0,-1 0 0 0 0,-6 9 188 0 0,2-3-15 0 0,-2 5 997 0 0,-15 21 0 0 0,-2 1-54 0 0,-6 9-439 0 0</inkml:trace>
  <inkml:trace contextRef="#ctx0" brushRef="#br0" timeOffset="3">273 336 16096 0 0,'5'-5'-106'0'0,"29"-33"-726"0"0,-21 22 400 0 0,19-16 0 0 0,-8 9 131 0 0,-19 16 229 0 0,1 1-1 0 0,0 1 1 0 0,1-1 0 0 0,-1 1 0 0 0,10-5-1 0 0,-7 4 77 0 0,-8 5 2 0 0,1 0 1 0 0,-1 0-1 0 0,0 0 0 0 0,0 0 1 0 0,0 1-1 0 0,1-1 1 0 0,-1 0-1 0 0,0 1 1 0 0,1-1-1 0 0,-1 1 1 0 0,0-1-1 0 0,1 1 1 0 0,-1 0-1 0 0,1 0 1 0 0,2 0-1 0 0,-7 12 306 0 0,0-7-21 0 0,1 0 0 0 0,0 0 1 0 0,-1-1-1 0 0,0 1 0 0 0,0-1 0 0 0,0 0 0 0 0,-8 7 1 0 0,-4 7 319 0 0,-8 10 25 0 0,11-14-255 0 0,-12 19 0 0 0,-3 3 5 0 0</inkml:trace>
  <inkml:trace contextRef="#ctx0" brushRef="#br0" timeOffset="4">310 352 17909 0 0,'21'-26'-372'0'0,"16"-13"-22"0"0,24-23-223 0 0,-38 38 202 0 0,24-31-1 0 0,-29 35 242 0 0,9-18-106 0 0,-20 27 202 0 0,1-1 0 0 0,12-11 0 0 0,2-10 526 0 0,-22 33-352 0 0,-6 5 116 0 0,-38 45 679 0 0,-12 11-202 0 0,-34 29 303 0 0,-2 3-344 0 0,64-65-535 0 0</inkml:trace>
  <inkml:trace contextRef="#ctx0" brushRef="#br0" timeOffset="5">244 336 16921 0 0,'3'-4'-166'0'0,"8"-11"-609"0"0,0 0 1 0 0,16-15-1 0 0,44-40-2127 0 0,33-31-1501 0 0,-74 68 3201 0 0,-22 25 900 0 0,-1 0 0 0 0,1 0 1 0 0,13-10-1 0 0,-11 8 299 0 0,-8 9 51 0 0,-1 0 0 0 0,0-1 0 0 0,0 1 0 0 0,1 0 0 0 0,-1 0 0 0 0,0 0 0 0 0,1 0 0 0 0,-1 0-1 0 0,1 0 1 0 0,0 0 0 0 0,-1 0 0 0 0,1 1 0 0 0,0-1 0 0 0,-1 1 0 0 0,3-1 0 0 0,-2 1 810 0 0,-4 8 961 0 0,-1 3-1055 0 0,0-1 0 0 0,0 0 1 0 0,-1 0-1 0 0,-1 0 0 0 0,-5 9 0 0 0,-31 45 1367 0 0,21-34-1300 0 0,-33 39 117 0 0,-3 7-178 0 0,33-42-399 0 0</inkml:trace>
  <inkml:trace contextRef="#ctx0" brushRef="#br0" timeOffset="6">396 360 17281 0 0,'116'-117'-2792'0'0,"-35"37"1292"0"0,-69 67 1292 0 0,-7 7 63 0 0,0 0 1 0 0,1 0-1 0 0,-1 1 0 0 0,1 0 0 0 0,0 0 0 0 0,1 1 1 0 0,-1-1-1 0 0,11-4 0 0 0,-16 9-222 0 0,-10 15 773 0 0,-34 38 2166 0 0,20-24-1013 0 0,-39 38-1 0 0,35-41-1135 0 0,-31 27 275 0 0,47-42-446 0 0,1-1-169 0 0</inkml:trace>
  <inkml:trace contextRef="#ctx0" brushRef="#br0" timeOffset="7">411 360 18334 0 0,'16'-18'-504'0'0,"32"-27"-84"0"0,7-8-351 0 0,-37 35 658 0 0,45-52-1054 0 0,-30 35 758 0 0,0 1 258 0 0,-7 9-153 0 0,-25 24 296 0 0,-1 2 166 0 0,0 0 0 0 0,0 0 0 0 0,0 0 0 0 0,0 0 0 0 0,0 0 0 0 0,0 0 0 0 0,0 0 0 0 0,0 0 0 0 0,0 0 0 0 0,0 0 0 0 0,0-1 0 0 0,-1 1 0 0 0,1 0 0 0 0,0 0 0 0 0,-1 1 0 0 0,-22 37 1418 0 0,-1 0 0 0 0,-60 69 0 0 0,56-73-1104 0 0,-40 44 763 0 0</inkml:trace>
  <inkml:trace contextRef="#ctx0" brushRef="#br0" timeOffset="8">478 377 19222 0 0,'2'-2'-22'0'0,"69"-71"-1171"0"0,18-21-87 0 0,-65 68 852 0 0,52-44 0 0 0,-66 62 341 0 0,18-12-348 0 0,-27 19 253 0 0,-8 17-324 0 0,3-8 798 0 0,-1 0 1 0 0,0 0-1 0 0,-11 12 1 0 0,-6 9 402 0 0,-38 52 592 0 0,-9 20-343 0 0,39-62-690 0 0</inkml:trace>
  <inkml:trace contextRef="#ctx0" brushRef="#br0" timeOffset="9">557 393 17986 0 0,'32'-38'-483'0'0,"10"-8"98"0"0,4-6-62 0 0,37-44 239 0 0,-77 88 203 0 0,0 1 30 0 0,0-1 0 0 0,0 1-1 0 0,0 0 1 0 0,1 0 0 0 0,0 1 0 0 0,12-9-1 0 0,-16 16 39 0 0,-4 4-19 0 0,-2 4 35 0 0,-3 1 7 0 0,-1 0 0 0 0,0-1 0 0 0,0 0 0 0 0,-1 0 0 0 0,-12 10 0 0 0,11-9-12 0 0,-105 112 1069 0 0,54-56-614 0 0,57-62-498 0 0,-10 10 97 0 0</inkml:trace>
  <inkml:trace contextRef="#ctx0" brushRef="#br0" timeOffset="10">560 393 18255 0 0,'51'-43'-592'0'0,"-26"21"400"0"0,43-26 0 0 0,-38 28 160 0 0,-3 2 11 0 0,1 2 0 0 0,43-19-1 0 0,-65 33 15 0 0,24-10 22 0 0,-28 12-21 0 0,0-1 0 0 0,0 1 0 0 0,-1-1 0 0 0,1 1 0 0 0,0 0 0 0 0,0 0 0 0 0,0 0 0 0 0,0 0 0 0 0,-1 0 0 0 0,1 0 0 0 0,0 1 0 0 0,0-1 0 0 0,0 0 0 0 0,1 1 0 0 0,-2 0-4 0 0,-1 0 1 0 0,1-1-1 0 0,-1 1 1 0 0,1-1 0 0 0,-1 1-1 0 0,1 0 1 0 0,-1-1-1 0 0,0 1 1 0 0,1 0-1 0 0,-1-1 1 0 0,0 1 0 0 0,0 0-1 0 0,1 0 1 0 0,-1-1-1 0 0,0 1 1 0 0,0 0 0 0 0,0 0-1 0 0,0-1 1 0 0,0 1-1 0 0,0 0 1 0 0,0 0 0 0 0,0 0-1 0 0,0-1 1 0 0,0 1-1 0 0,-1 0 1 0 0,1 0-1 0 0,0-1 1 0 0,-1 2 0 0 0,-9 22 104 0 0,2-10 68 0 0,-1 1-1 0 0,-1-1 0 0 0,0 0 1 0 0,-19 19-1 0 0,-61 59 550 0 0,48-48-345 0 0</inkml:trace>
  <inkml:trace contextRef="#ctx0" brushRef="#br0" timeOffset="11">734 455 19522 0 0,'60'-53'-407'0'0,"-18"18"133"0"0,-31 26 213 0 0,13-12-117 0 0,1 1 1 0 0,1 1-1 0 0,33-18 1 0 0,8 2-614 0 0,-61 33 725 0 0,-5 2 65 0 0,-1-1 1 0 0,0 1 0 0 0,0 0-1 0 0,0 0 1 0 0,1 0 0 0 0,-1 0-1 0 0,0 0 1 0 0,0 0 0 0 0,0 0 0 0 0,1 0-1 0 0,-1 0 1 0 0,0 0 0 0 0,0 0-1 0 0,0 0 1 0 0,1 0 0 0 0,-1 0-1 0 0,0 1 1 0 0,0-1 0 0 0,0 0-1 0 0,0 0 1 0 0,1 0 0 0 0,-1 0 0 0 0,0 0-1 0 0,0 0 1 0 0,0 0 0 0 0,0 0-1 0 0,1 1 1 0 0,-1-1 0 0 0,0 0-1 0 0,0 0 1 0 0,0 0 0 0 0,0 0 0 0 0,0 1-1 0 0,0-1 1 0 0,0 0 0 0 0,1 0-1 0 0,-1 0 1 0 0,0 0 0 0 0,0 1-1 0 0,0-1 1 0 0,0 0 0 0 0,0 0-1 0 0,0 0 1 0 0,0 1 0 0 0,0-1 0 0 0,0 0-1 0 0,0 0 1 0 0,-1 7 13 0 0,0-4 24 0 0,0 1 0 0 0,-1 0 0 0 0,1-1 0 0 0,-1 1 0 0 0,1-1-1 0 0,-1 0 1 0 0,0 1 0 0 0,0-1 0 0 0,-1 0 0 0 0,-3 5 0 0 0,-7 7 205 0 0,-13 20 397 0 0,-1-1 0 0 0,-45 42-1 0 0,39-47-213 0 0</inkml:trace>
  <inkml:trace contextRef="#ctx0" brushRef="#br0" timeOffset="12">854 466 20495 0 0,'12'-10'-32'0'0,"13"-13"-85"0"0,48-39-326 0 0,-28 25 158 0 0,18-13-126 0 0,-57 47 389 0 0,0-1 0 0 0,0 1 0 0 0,0 0-1 0 0,7-2 1 0 0,-9 4 19 0 0,-1 0 0 0 0,0 0 0 0 0,1 1 0 0 0,-1-1-1 0 0,1 0 1 0 0,-1 1 0 0 0,1 0 0 0 0,-1 0 0 0 0,6 1 0 0 0,-8-1-1 0 0,0 0 0 0 0,-1 0 0 0 0,1 0 0 0 0,0 1 0 0 0,-1-1 0 0 0,1 0 0 0 0,0 1 0 0 0,-1-1 0 0 0,1 0 0 0 0,-1 1 0 0 0,1-1 0 0 0,-1 1 0 0 0,1-1 0 0 0,-1 0 0 0 0,1 1 0 0 0,-1 0 0 0 0,1-1 0 0 0,-1 1 0 0 0,0-1 0 0 0,1 1 0 0 0,-1-1 0 0 0,0 1 0 0 0,1 1 0 0 0,-1-1-9 0 0,0 1 1 0 0,1 0-1 0 0,-1-1 0 0 0,0 1 1 0 0,0-1-1 0 0,-1 1 1 0 0,1-1-1 0 0,0 1 1 0 0,0-1-1 0 0,-1 3 1 0 0,-2 3-39 0 0,0 1 0 0 0,-1-1 0 0 0,-4 9 0 0 0,6-13 47 0 0,-3 4 20 0 0,0 0 1 0 0,-9 10-1 0 0,-9 12 121 0 0,16-18 82 0 0,-15 17 1 0 0,-1 1 114 0 0,-2 0 54 0 0</inkml:trace>
  <inkml:trace contextRef="#ctx0" brushRef="#br0" timeOffset="13">1017 492 21062 0 0,'6'-6'-97'0'0,"17"-17"57"0"0,-11 10-3 0 0,2 0 0 0 0,20-15 1 0 0,10-4-490 0 0,-22 15 188 0 0,1 1-1 0 0,0 1 1 0 0,32-14-1 0 0,-31 24 199 0 0,-23 6 137 0 0,-1-1 1 0 0,0 1 0 0 0,1 0-1 0 0,-1 0 1 0 0,0 0 0 0 0,0 0-1 0 0,0-1 1 0 0,0 1 0 0 0,0 0-1 0 0,1 0 1 0 0,-1 0 0 0 0,-1 0-1 0 0,1 0 1 0 0,0-1 0 0 0,0 3-1 0 0,-3 3 49 0 0,0 1-1 0 0,0-1 0 0 0,0 0 1 0 0,-1 0-1 0 0,-7 10 1 0 0,-25 25 617 0 0,35-40-647 0 0,-47 45 735 0 0,21-22-363 0 0,13-18-189 0 0,14-6-191 0 0,0 0 0 0 0,0 0 0 0 0,1 0-1 0 0,-1 0 1 0 0,0 0 0 0 0,0 0 0 0 0,0 0 0 0 0,0 0-1 0 0,0 0 1 0 0,0 0 0 0 0,0-1 0 0 0,0 1-1 0 0,0 0 1 0 0,0 0 0 0 0,0 0 0 0 0,0 0 0 0 0,0 0-1 0 0,0 0 1 0 0,0 0 0 0 0,0 0 0 0 0,0 0 0 0 0,0 0-1 0 0,0-1 1 0 0,0 1 0 0 0,0 0 0 0 0,0 0 0 0 0,-1 0-1 0 0,1 0 1 0 0,0 0 0 0 0,0 0 0 0 0,0 0 0 0 0,0 0-1 0 0,0 0 1 0 0,0 0 0 0 0,0 0 0 0 0,0 0 0 0 0,0-1-1 0 0,0 1 1 0 0,0 0 0 0 0,0 0 0 0 0,0 0-1 0 0,0 0 1 0 0,-1 0 0 0 0,1 0 0 0 0,0 0 0 0 0,0 0-1 0 0,0 0 1 0 0,0 0 0 0 0,0 0 0 0 0,0 0 0 0 0,0 0-1 0 0,0 0 1 0 0,0 0 0 0 0,-1 0 0 0 0,1 0 0 0 0,0 0-1 0 0,0 0 1 0 0,5-5-10 0 0,62-54-156 0 0,-32 28-522 0 0,56-39 0 0 0,-89 69 665 0 0,1-1 0 0 0,0 1-1 0 0,-1-1 1 0 0,1 1 0 0 0,0 0-1 0 0,0 0 1 0 0,0 0 0 0 0,0 1-1 0 0,4-1 1 0 0,-6 1 11 0 0,0 0-1 0 0,-1 0 1 0 0,1 0-1 0 0,0 0 0 0 0,0 0 1 0 0,0 0-1 0 0,-1 0 1 0 0,1 0-1 0 0,0 0 1 0 0,0 1-1 0 0,0-1 1 0 0,-1 0-1 0 0,1 0 1 0 0,0 1-1 0 0,-1-1 1 0 0,1 1-1 0 0,0-1 0 0 0,-1 1 1 0 0,1-1-1 0 0,0 1 1 0 0,-1-1-1 0 0,1 1 1 0 0,-1-1-1 0 0,1 1 1 0 0,-1 0-1 0 0,1-1 1 0 0,-1 1-1 0 0,0 0 1 0 0,1-1-1 0 0,-1 1 0 0 0,0 0 1 0 0,1 0-1 0 0,-1-1 1 0 0,0 1-1 0 0,0 0 1 0 0,0 0-1 0 0,0 0 1 0 0,0 1-1 0 0,0 3 14 0 0,0 0 0 0 0,0 0-1 0 0,-1 0 1 0 0,0 0 0 0 0,0-1-1 0 0,-1 1 1 0 0,1 0 0 0 0,-1 0 0 0 0,0-1-1 0 0,-3 5 1 0 0,-5 10 338 0 0,-14 16 0 0 0,19-27-229 0 0,-2 2-10 0 0,0 0 1 0 0,0 0-1 0 0,-1-1 0 0 0,-1 0 0 0 0,1-1 1 0 0,-1 0-1 0 0,-1 0 0 0 0,-11 7 0 0 0,26-29-102 0 0,6-2-278 0 0,0 0 0 0 0,2 2-1 0 0,-1-1 1 0 0,2 2 0 0 0,0-1 0 0 0,28-20-1 0 0,-34 29 190 0 0,-5 2-1 0 0,0 1 1 0 0,0 0-1 0 0,0 0 0 0 0,0 0 1 0 0,0 0-1 0 0,0 0 0 0 0,1 1 1 0 0,-1 0-1 0 0,1-1 0 0 0,-1 1 1 0 0,1 0-1 0 0,6 0 1 0 0,-9 1-66 0 0,1 1-32 0 0,-2-1 183 0 0,0 0-1 0 0,0-1 1 0 0,0 1 0 0 0,1 0-1 0 0,-1 0 1 0 0,0 0-1 0 0,0 0 1 0 0,0 0 0 0 0,1 0-1 0 0,-1 0 1 0 0,0 0 0 0 0,0 0-1 0 0,0 1 1 0 0,1-1 0 0 0,-1 0-1 0 0,0 0 1 0 0,0 0 0 0 0,0 0-1 0 0,0 0 1 0 0,1 0 0 0 0,-1 0-1 0 0,0 0 1 0 0,0 0 0 0 0,0 1-1 0 0,0-1 1 0 0,0 0-1 0 0,1 0 1 0 0,-1 0 0 0 0,0 0-1 0 0,0 0 1 0 0,0 1 0 0 0,0-1-1 0 0,0 0 1 0 0,0 0 0 0 0,0 0-1 0 0,0 0 1 0 0,0 1 0 0 0,0-1-1 0 0,0 0 1 0 0,0 1 0 0 0,1 0 26 0 0,-1 1 0 0 0,0 0 0 0 0,0-1 1 0 0,0 1-1 0 0,0 0 0 0 0,0-1 0 0 0,0 1 1 0 0,0 0-1 0 0,0-1 0 0 0,-1 1 1 0 0,1 0-1 0 0,-1-1 0 0 0,0 1 0 0 0,1 0 1 0 0,-1-1-1 0 0,0 1 0 0 0,0-1 0 0 0,0 0 1 0 0,0 1-1 0 0,-1 1 0 0 0,1-2-183 0 0,0 1 0 0 0,-1-1 0 0 0,1 1 0 0 0,-1-1 1 0 0,1 0-1 0 0,-1 0 0 0 0,1 0 0 0 0,-3 2 0 0 0,3-3-195 0 0,0 0 1 0 0,1 1-1 0 0,-1-1 1 0 0,0 0-1 0 0,0 1 1 0 0,0-1-1 0 0,0 0 1 0 0,1 0-1 0 0,-1 0 0 0 0,0 0 1 0 0,0 0-1 0 0,0 0 1 0 0,0 0-1 0 0,1 0 1 0 0,-1 0-1 0 0,0 0 1 0 0,0-1-1 0 0,-1 1 1 0 0,-16-9-6831 0 0,9 6 5894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0 383 6391 0 0,'0'0'4864'0'0,"16"-2"-2834"0"0,24-19 642 0 0,-24 10-2366 0 0,-9 7-190 0 0,-1 0 0 0 0,0 0-1 0 0,0 0 1 0 0,-1-1 0 0 0,7-6-1 0 0,-7 6-49 0 0,0 0 0 0 0,1 0-1 0 0,0 1 1 0 0,0 0 0 0 0,9-5-1 0 0,-13 7-31 0 0,0 1 0 0 0,1-1 0 0 0,-1 0 0 0 0,0 1 0 0 0,0-1 0 0 0,3-3 0 0 0,-3 3-4 0 0,0 0 0 0 0,0 0 0 0 0,0 0 0 0 0,0 0 0 0 0,1 0 0 0 0,3-1 0 0 0,33-23 546 0 0,-16 14-448 0 0,-21 11-105 0 0,0 0-1 0 0,-1 0 1 0 0,1 0-1 0 0,0 0 1 0 0,-1 0 0 0 0,0 0-1 0 0,1-1 1 0 0,-1 1-1 0 0,1-1 1 0 0,-1 1-1 0 0,1-3 1 0 0,12-10 154 0 0,2-5-113 0 0,13-4 404 0 0,-27 21-356 0 0,1 0-1 0 0,-1 0 0 0 0,0 0 1 0 0,0 0-1 0 0,0-1 0 0 0,3-3 1 0 0,6-8-152 0 0,-8 11 51 0 0,23-14 42 0 0,-1 3-15 0 0,-21 11-15 0 0,0 1 0 0 0,0 0 1 0 0,0 0-1 0 0,1 0 0 0 0,-1 0 0 0 0,7-1 0 0 0,27-12 136 0 0,-32 12-120 0 0,0 0 0 0 0,0 0 1 0 0,0 1-1 0 0,0 0 0 0 0,1 0 0 0 0,6-1 1 0 0,-1 2-50 0 0,2 0-40 0 0,0 0 0 0 0,23-6 1 0 0,-5-3 243 0 0,-29 8-142 0 0,0 1-1 0 0,0 0 1 0 0,1 0-1 0 0,-1 0 1 0 0,0 0-1 0 0,0 1 1 0 0,1-1-1 0 0,-1 1 1 0 0,6 0-1 0 0,19 8-245 0 0,-24-6 171 0 0,0-1-1 0 0,-1 0 1 0 0,1 0-1 0 0,0 0 0 0 0,0 0 1 0 0,0-1-1 0 0,-1 0 1 0 0,1 1-1 0 0,0-1 0 0 0,8-1 1 0 0,6 0 18 0 0,28 4 0 0 0,-26-1 4 0 0,9-2 1 0 0,-18-1 24 0 0,-1 1-1 0 0,1 1 1 0 0,-1 0-1 0 0,17 3 1 0 0,25 6 16 0 0,-24 0-158 0 0,5-2 269 0 0,-1 0 56 0 0,-31-8-207 0 0,0 0 1 0 0,0 0-1 0 0,0 0 1 0 0,0 0-1 0 0,0 0 1 0 0,0 0-1 0 0,1 1 1 0 0,-1-1-1 0 0,0 0 1 0 0,0 1-1 0 0,0-1 1 0 0,-1 1-1 0 0,1-1 1 0 0,0 1 0 0 0,0-1-1 0 0,0 1 1 0 0,0 0-1 0 0,0-1 1 0 0,-1 1-1 0 0,2 1 1 0 0,0 0-1 0 0,0 1 0 0 0,0-1 0 0 0,0 0-1 0 0,0 0 1 0 0,0 0 0 0 0,5 2 0 0 0,7 5 77 0 0,1 0 0 0 0,-1-2 0 0 0,2 0-1 0 0,29 10 1 0 0,-38-14-11 0 0,-1 1 0 0 0,1 0 1 0 0,8 7-1 0 0,-5-4 53 0 0,63 41-111 0 0,-66-43 6 0 0,-1 0-1 0 0,0 0 1 0 0,1 1-1 0 0,6 8 1 0 0,-10-10-13 0 0,1 0 0 0 0,-1 0 0 0 0,1 0 0 0 0,0-1 0 0 0,0 0 0 0 0,8 5 0 0 0,-7-5 3 0 0,-1 0 0 0 0,0 0 1 0 0,0 0-1 0 0,0 0 0 0 0,-1 1 1 0 0,4 3-1 0 0,-2-1 0 0 0,0-2 0 0 0,0 1 0 0 0,0-1-1 0 0,0 1 1 0 0,11 5 0 0 0,26 25-4 0 0,-32-29-9 0 0,-1 1 1 0 0,0 0-1 0 0,0 1 0 0 0,10 12 0 0 0,6 5-11 0 0,-10-6 20 0 0,3 1 0 0 0,37 28 64 0 0,-40-35 170 0 0,0 1 0 0 0,-1 0 0 0 0,15 20 0 0 0,-18-24-89 0 0,-9-9-194 0 0,0 1 0 0 0,-1-1 0 0 0,1 1 1 0 0,0-1-1 0 0,-1 1 0 0 0,1 0 0 0 0,-1 0 0 0 0,0-1 1 0 0,1 1-1 0 0,1 4 0 0 0,7 9 49 0 0,2 5 0 0 0,-11-18 13 0 0,0 1-1 0 0,1-1 0 0 0,-1 0 1 0 0,1 0-1 0 0,-1 1 0 0 0,1-1 1 0 0,3 3-1 0 0,8 10 52 0 0,0 3 0 0 0,1 4-1 0 0,-11-19-54 0 0,-1 0 0 0 0,1 1 0 0 0,-1-1 0 0 0,0 0 0 0 0,2 6 0 0 0,0-1-16 0 0,0 0 1 0 0,9 14-1 0 0,-5-10 15 0 0,-5-7-4 0 0,8 12-1 0 0,0 1-1 0 0,12 32 1 0 0,17 47-3 0 0,-25-60 13 0 0,-6-13 13 0 0,12 44-1 0 0,-3-29-25 0 0,16 43-35 0 0,-8-19 46 0 0,-23-55-11 0 0,0-1 0 0 0,0 0 0 0 0,5 10 0 0 0,-6-13 5 0 0,0 0 0 0 0,-1 0 0 0 0,0 0 1 0 0,0 0-1 0 0,0 0 0 0 0,0 8 0 0 0,-1-7 0 0 0,1 0 1 0 0,0 0 0 0 0,0-1-1 0 0,2 8 1 0 0,2 11-6 0 0,-5-20 0 0 0,0 1 0 0 0,1-1 0 0 0,-1 0 0 0 0,1 0 0 0 0,0 0 0 0 0,1 3 0 0 0,3 7 11 0 0,0 0-1 0 0,4 25 1 0 0,-1-6 34 0 0,-3-5 122 0 0,2 5-331 0 0,-3-15 121 0 0,-4-14 47 0 0,0-1-1 0 0,1 0 0 0 0,-1 1 1 0 0,1-1-1 0 0,-1 0 0 0 0,1 1 1 0 0,2 3-1 0 0,7 27-3 0 0,-4-17-24 0 0,7 28 1 0 0,-4-15 6 0 0,1 17-9 0 0,-7-32 13 0 0,0 0 1 0 0,6 16-1 0 0,0 8 13 0 0,-4-11 0 0 0,-5-21 0 0 0,1 0 0 0 0,0 0 0 0 0,4 12 0 0 0,-1-4 66 0 0,0 1 1 0 0,4 28-1 0 0,-7-33-115 0 0,1 0 1 0 0,4 18 0 0 0,-1-1-62 0 0,-2 1 52 0 0,-1-8-71 0 0,6 26-1 0 0,-5-33 149 0 0,-1 1 1 0 0,0-1-1 0 0,-1 0 1 0 0,0 1 0 0 0,-2 13-1 0 0,-1 79-152 0 0,2-96 127 0 0,0 1 1 0 0,0 0-1 0 0,-1 0 1 0 0,0-1-1 0 0,-4 15 0 0 0,2-13-24 0 0,-2 11 24 0 0,-2 25 1 0 0,-3-3 5 0 0,5-21-3 0 0,3-16 0 0 0,0-1 0 0 0,0 0-1 0 0,-6 12 1 0 0,7-15 3 0 0,-1 0 0 0 0,-5 27 0 0 0,6-26 1 0 0,0 1 1 0 0,0-1 0 0 0,-1 0 0 0 0,1 0 0 0 0,-5 10 0 0 0,-1 17 51 0 0,6-26-47 0 0,-6 30 77 0 0,0-26-25 0 0,5-7-56 0 0,0 0 1 0 0,0 0 0 0 0,0 0-1 0 0,0 0 1 0 0,0 1 0 0 0,0-1-1 0 0,-1 7 1 0 0,-9 13-71 0 0,12-23 0 0 0,-6 17 271 0 0,5-14-188 0 0,-9 12-17 0 0,9-13 2 0 0,-1-1 16 0 0,-9 19 43 0 0,-7 20-6 0 0,15-32-47 0 0,2-6-2 0 0,0 1-1 0 0,0 0 1 0 0,0-1-1 0 0,-1 1 1 0 0,1-1-1 0 0,-1 0 1 0 0,0 1-1 0 0,1-1 1 0 0,-1 0-1 0 0,0 0 1 0 0,-3 3-1 0 0,-14 18 127 0 0,0 3-36 0 0,-11 10-262 0 0,26-32 168 0 0,1 0 0 0 0,1-2-4 0 0,1 0-1 0 0,-1 1 1 0 0,0-1-1 0 0,1 0 0 0 0,0 1 1 0 0,0-1-1 0 0,0 1 1 0 0,-2 4-1 0 0,-6 22-18 0 0,4-18-52 0 0,5-11-14 0 0,-8-16-4027 0 0,5 9 1295 0 0,1-1 0 0 0,0 1-1 0 0,1-1 1 0 0,0 0 0 0 0,-1-8-1 0 0,1 1 1382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3128 4975 0 0,'0'0'4062'0'0,"16"-3"-372"0"0,-11 1-3361 0 0,0 0 0 0 0,-1-1 1 0 0,1 0-1 0 0,0 0 0 0 0,-1 0 0 0 0,0 0 0 0 0,6-7 0 0 0,10-7 60 0 0,-18 16-348 0 0,0-1 0 0 0,0 0 0 0 0,-1 0 0 0 0,1 0 1 0 0,0 0-1 0 0,-1 0 0 0 0,0 0 0 0 0,0 0 0 0 0,1 0 0 0 0,-1-1 1 0 0,1-3-1 0 0,-1 4 30 0 0,0-1 1 0 0,0 0-1 0 0,0 1 1 0 0,1-1-1 0 0,-1 1 1 0 0,4-5-1 0 0,1 0 22 0 0,-1 0 0 0 0,0 0 0 0 0,0 0 0 0 0,7-14 0 0 0,9-15 130 0 0,-10 22-102 0 0,-8 10-36 0 0,1 0 0 0 0,-1 0 1 0 0,-1 0-1 0 0,1-1 0 0 0,4-8 0 0 0,14-19 91 0 0,-5 7-176 0 0,11-23 0 0 0,-19 34 54 0 0,-6 9-19 0 0,1 0 0 0 0,-1 1 0 0 0,0-1 0 0 0,-1 0 0 0 0,3-7 0 0 0,-3 6 15 0 0,1-1 0 0 0,1 1 1 0 0,-1 0-1 0 0,5-9 0 0 0,7-17 171 0 0,-1 5-82 0 0,7-39 187 0 0,-5 12-241 0 0,-5 30 173 0 0,5-31-70 0 0,-4 27-58 0 0,-1 5 20 0 0,-8 19-135 0 0,0 1 1 0 0,-1 0-1 0 0,1 0 0 0 0,-1-1 1 0 0,2-5-1 0 0,1-1-25 0 0,-3 10-7 0 0,-1-1 1 0 0,1 0-1 0 0,-1 0 1 0 0,1 1 0 0 0,-1-1-1 0 0,0 0 1 0 0,1 0-1 0 0,-1 0 1 0 0,0 0 0 0 0,0 1-1 0 0,1-1 1 0 0,-1 0 0 0 0,0-1-1 0 0,0 0 30 0 0,1-1-1 0 0,-1 1 0 0 0,1 0 0 0 0,0-1 1 0 0,0 1-1 0 0,0 0 0 0 0,0 0 1 0 0,0 0-1 0 0,0 0 0 0 0,1 0 1 0 0,1-2-1 0 0,-1 2 14 0 0,-1-1 0 0 0,1 1 0 0 0,-1 0 0 0 0,0-1 0 0 0,1 1 0 0 0,-1-1 0 0 0,0 0 0 0 0,0-2 0 0 0,1-3 31 0 0,-1 8-49 0 0,-1-1 1 0 0,0 0-1 0 0,0 0 0 0 0,0 1 0 0 0,1-1 0 0 0,-1 0 0 0 0,0 1 0 0 0,0-1 0 0 0,0 0 0 0 0,0 0 0 0 0,0 1 0 0 0,0-1 0 0 0,0 0 0 0 0,-1-1 0 0 0,7-23 72 0 0,-1 2-80 0 0,-4 18 0 0 0,0-1 0 0 0,0 1 0 0 0,0-1 0 0 0,1 1 0 0 0,0 0 0 0 0,3-7 0 0 0,5-14 64 0 0,-3 8 0 0 0,-1-3-64 0 0,2-3 0 0 0,0-3 0 0 0,10-24 64 0 0,-16 47-39 0 0,-1 1 0 0 0,0-1 1 0 0,1 1-1 0 0,-1-1 0 0 0,0-4 0 0 0,5-15 131 0 0,2-4-68 0 0,5-21-35 0 0,-7 20-53 0 0,2-5 0 0 0,-5 25 8 0 0,-1-1 0 0 0,1 1-1 0 0,0-10 1 0 0,6-21 41 0 0,2-7-74 0 0,-9 38 61 0 0,0 0 0 0 0,0 0 0 0 0,1-9-1 0 0,-2 9-4 0 0,0 0-1 0 0,1 0 1 0 0,3-8-1 0 0,-3 7-1 0 0,1 0-1 0 0,1-13 1 0 0,1-3 13 0 0,5-29 72 0 0,-7 36-42 0 0,0 0 1 0 0,8-23-1 0 0,-6 25-25 0 0,-1 0-1 0 0,2-22 1 0 0,-4 26-6 0 0,10-31-41 0 0,16-79 312 0 0,-24 104-308 0 0,-4 14-13 0 0,1 0 0 0 0,0 1 0 0 0,0-1 0 0 0,0 0 0 0 0,3-6-1 0 0,6-14-254 0 0,-3 1 555 0 0,-3 16-241 0 0,0 0 1 0 0,-1 0-1 0 0,1-1 0 0 0,2-11 1 0 0,-3 11 14 0 0,0 0 1 0 0,8-15-1 0 0,-5-2-65 0 0,-2 15 0 0 0,2-5 0 0 0,23-28 0 0 0,-19 21 0 0 0,-9 18 0 0 0,1 1 0 0 0,-1-1 0 0 0,1 1 0 0 0,-1-1 0 0 0,4-2 0 0 0,27-41 0 0 0,-27 40 0 0 0,31-56 0 0 0,-31 55 0 0 0,0 0 0 0 0,11-14 0 0 0,-3 5 0 0 0,33-45 0 0 0,50-65-264 0 0,-84 111 303 0 0,-9 14-19 0 0,-1-1 0 0 0,0 0 1 0 0,0 1-1 0 0,0-1 0 0 0,0 0 0 0 0,0 0 0 0 0,2-6 0 0 0,-3 6-20 0 0,1 0 0 0 0,0 1 0 0 0,0-1 0 0 0,0 0 0 0 0,0 0 0 0 0,1 1 0 0 0,-1 0 0 0 0,4-3 0 0 0,2-3 0 0 0,145-127 0 0 0,-97 84 0 0 0,-32 27 0 0 0,-7 6 0 0 0,-13 14 0 0 0,-1 1 0 0 0,0 0 0 0 0,0 1 0 0 0,0-1 0 0 0,0 1 0 0 0,0 0 0 0 0,7-3 0 0 0,8-8 0 0 0,-12 10-12 0 0,0 0 1 0 0,0 0-1 0 0,0-1 0 0 0,8-7 0 0 0,14-7-25 0 0,5-1 87 0 0,-12 7-34 0 0,34-15-1 0 0,-18 12-67 0 0,-19 7 13 0 0,0 1-1 0 0,23-6 1 0 0,-6 7 408 0 0,9 8-288 0 0,-33-1-35 0 0,0-1 0 0 0,0 0-1 0 0,11-1 1 0 0,66-2 18 0 0,-58 5-18 0 0,-22-1-30 0 0,0 0 1 0 0,0 0-1 0 0,0-1 1 0 0,9-1-1 0 0,27 1 22 0 0,6 1-12 0 0,-45-1-26 0 0,0 1 0 0 0,0-1 0 0 0,0 1 0 0 0,0 0 0 0 0,7 2 0 0 0,-1-1 0 0 0,-5 0 4 0 0,1-1 1 0 0,-1 0-1 0 0,1 0 0 0 0,0-1 1 0 0,-1 0-1 0 0,13-1 0 0 0,14 0 19 0 0,34 6 153 0 0,-20-1-37 0 0,-42-3-118 0 0,0-1-1 0 0,0 1 1 0 0,0 0-1 0 0,0 1 1 0 0,0-1 0 0 0,9 5-1 0 0,-9-3 14 0 0,1-1 1 0 0,-1 0-1 0 0,1 0 0 0 0,6 2 0 0 0,41 12 115 0 0,-52-15-153 0 0,2 0-38 0 0,0 1 0 0 0,0-1 0 0 0,0 0 0 0 0,1 0 0 0 0,-1 0 0 0 0,0 0 0 0 0,0-1 0 0 0,4 1-1 0 0,-6-19-4302 0 0,10-12-7959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1363 26 6335 0 0,'0'0'8192'0'0,"21"-1"-5102"0"0,21-2-1907 0 0,-30 2-887 0 0,-1 0-1 0 0,1 0 1 0 0,15-5 0 0 0,-20 4-118 0 0,0 0-117 0 0,0-1 0 0 0,0 2 0 0 0,0-1 0 0 0,0 1-1 0 0,1 0 1 0 0,-1 0 0 0 0,0 1 0 0 0,0 0 0 0 0,0 0-1 0 0,1 1 1 0 0,-1 0 0 0 0,0 0 0 0 0,11 4 0 0 0,31 7 373 0 0,-14-7-407 0 0,-30-5 56 0 0,1 1 0 0 0,-1 0 0 0 0,1 0 0 0 0,-1 0 0 0 0,0 1 0 0 0,8 3 0 0 0,52 18 205 0 0,-56-19-167 0 0,0 0 0 0 0,0 0 0 0 0,0 0 0 0 0,14 11 0 0 0,7 4-302 0 0,-26-16 228 0 0,1-1-1 0 0,-1 1 0 0 0,0 0 1 0 0,0 0-1 0 0,-1 1 1 0 0,4 3-1 0 0,3 3 2 0 0,5 5-29 0 0,-8-9-10 0 0,0 1 1 0 0,0 0-1 0 0,-1 0 0 0 0,-1 1 1 0 0,7 9-1 0 0,-5-5-5 0 0,3 1 64 0 0,-4 2 91 0 0,-3-11-189 0 0,-1 0 0 0 0,1 0 1 0 0,1 0-1 0 0,4 4 0 0 0,-4-4 12 0 0,-1-1 1 0 0,0 1-1 0 0,1 0 0 0 0,-1 0 1 0 0,3 6-1 0 0,-4-6 15 0 0,-1-1 0 0 0,0 1 0 0 0,1-1 0 0 0,0 0 0 0 0,4 6 0 0 0,11 22 2 0 0,10 11 76 0 0,-14-13-35 0 0,-2 0 0 0 0,13 44 0 0 0,-17-49-32 0 0,-2-10-54 0 0,1 0 0 0 0,9 15-1 0 0,-11-21 22 0 0,0 1-1 0 0,-1 0 1 0 0,0 0-1 0 0,-1 1 1 0 0,3 17-1 0 0,3 12-41 0 0,-7-33 87 0 0,0 0 0 0 0,0 0 0 0 0,-1 10-1 0 0,0-8-9 0 0,1 1 0 0 0,0-1 0 0 0,2 12 0 0 0,4 31-74 0 0,-5-38 28 0 0,-1 1-1 0 0,0 18 1 0 0,-1-21 3 0 0,0 1 0 0 0,3 15 0 0 0,1-7-82 0 0,-2-1 1 0 0,1 31-1 0 0,0-31 36 0 0,0 11 86 0 0,-3-24 4 0 0,0 0-1 0 0,1 0 0 0 0,0 0 1 0 0,1 6-1 0 0,1 19 49 0 0,2 7 47 0 0,-1-11-67 0 0,-1 45-159 0 0,2 3 264 0 0,-6-30-144 0 0,4 3 0 0 0,3 34 491 0 0,-5-3-526 0 0,-7-31 107 0 0,-20 56 201 0 0,12-49-274 0 0,11-42 19 0 0,0 2 19 0 0,-1 0-1 0 0,-7 15 1 0 0,10-27-26 0 0,-21 49 42 0 0,12-25-53 0 0,6-16 0 0 0,0 1 0 0 0,-10 16 0 0 0,3-8 0 0 0,-3 10 0 0 0,5-11 27 0 0,0 0-1 0 0,-21 33 1 0 0,15-29 14 0 0,10-14-20 0 0,0-1 0 0 0,-1 0-1 0 0,-8 9 1 0 0,9-10-16 0 0,0 0-1 0 0,-7 13 1 0 0,-4 4 81 0 0,-78 87-38 0 0,83-97-27 0 0,1 0-1 0 0,0 0 1 0 0,-8 17-1 0 0,-7 9 26 0 0,-21 29 194 0 0,40-62-240 0 0,1 1-1 0 0,-1-1 0 0 0,-10 10 1 0 0,-6 6 13 0 0,-6 10 80 0 0,14-17-9 0 0,-16 22 0 0 0,27-34-91 0 0,0 0-1 0 0,0 0 1 0 0,-1 0-1 0 0,-4 4 1 0 0,-17 16-20 0 0,8-6 127 0 0,14-15-97 0 0,0 0 1 0 0,0 1 0 0 0,0-1-1 0 0,0 0 1 0 0,-3 8-1 0 0,3-6-15 0 0,0 0 0 0 0,-1-1 0 0 0,0 1 0 0 0,1-1 0 0 0,-8 6 0 0 0,-10 12 3 0 0,-28 30-127 0 0,32-37 310 0 0,-33 25 0 0 0,4-14-378 0 0,-19 14 196 0 0,21-13 8 0 0,10-5 0 0 0,-13-1-64 0 0,-4 5 64 0 0,42-22 26 0 0,0 0-1 0 0,0-1 1 0 0,0 0-1 0 0,0-1 1 0 0,-13 3-1 0 0,12-3-73 0 0,0 0 0 0 0,-18 8-1 0 0,-36 12 73 0 0,41-12-24 0 0,18-7 0 0 0,0-1 0 0 0,-1 0 0 0 0,1 1 0 0 0,-11 1 0 0 0,12-3 0 0 0,-17 8 0 0 0,-30 21 64 0 0,11-9-64 0 0,23-10 0 0 0,-76 50 64 0 0,74-50-64 0 0,16-9 0 0 0,0-1 0 0 0,0 1 0 0 0,0 0 0 0 0,0 0 0 0 0,0 0 0 0 0,0 1 0 0 0,1-1 0 0 0,-1 1 0 0 0,-3 3 0 0 0,-1 2 45 0 0,5-5-35 0 0,0 0 0 0 0,-1-1 0 0 0,0 1 0 0 0,1-1 1 0 0,-6 3-1 0 0,5-3-55 0 0,-10 8 4 0 0,-22 22 0 0 0,18-17 126 0 0,11-9-39 0 0,-1 0 0 0 0,1 0 0 0 0,-7 9 0 0 0,-19 24-46 0 0,1-1 0 0 0,10-14 0 0 0,-11 14 0 0 0,12-21-4 0 0,-11 12-32 0 0,27-24 43 0 0,-1-2 1 0 0,0 1-1 0 0,0 0 0 0 0,-11 4 0 0 0,12-6 2 0 0,0 0-1 0 0,0 0 1 0 0,1 1-1 0 0,-1-1 0 0 0,1 1 1 0 0,-1-1-1 0 0,1 1 1 0 0,-6 7-1 0 0,8-7-8 0 0,-1 1 0 0 0,-1 0 0 0 0,-10 9 0 0 0,1-3 0 0 0,-33 28 0 0 0,13-16 0 0 0,28-20-4 0 0,1 1 0 0 0,-1 0 0 0 0,1 0-1 0 0,0 0 1 0 0,-1 0 0 0 0,-3 6 0 0 0,5-6 0 0 0,-1 0 1 0 0,1 0-1 0 0,-1 0 1 0 0,0 0-1 0 0,0-1 1 0 0,1 0-1 0 0,-2 1 1 0 0,1-1 0 0 0,-4 2-1 0 0,3-2-85 0 0,0 0 1 0 0,0 1-1 0 0,1 0 0 0 0,-1 0 1 0 0,-5 5-1 0 0,-4 3-240 0 0,13-11 178 0 0,-1 1 0 0 0,0-1 0 0 0,0 1 0 0 0,0-1 0 0 0,0 1 0 0 0,-1-1-1 0 0,1 0 1 0 0,0 1 0 0 0,0-1 0 0 0,0 0 0 0 0,0 0 0 0 0,0 0 0 0 0,0 0 0 0 0,-2 0 0 0 0,-23-57-19336 0 0,26 56 19540 0 0,-3-12-1004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22463 0 0,'0'0'-160'0'0,"1"-7"-808"0"0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6271 0 0,'11'7'589'0'0,"-10"-7"-556"0"0,-1 0 0 0 0,0 0 0 0 0,0 0 0 0 0,0 0 0 0 0,0 0 0 0 0,1 0 0 0 0,-1 1 0 0 0,0-1 0 0 0,0 0 0 0 0,0 0 0 0 0,0 0 0 0 0,0 0 0 0 0,0 0 1 0 0,1 1-1 0 0,-1-1 0 0 0,0 0 0 0 0,0 0 0 0 0,0 0 0 0 0,0 0 0 0 0,0 1 0 0 0,0-1 0 0 0,0 0 0 0 0,0 0 0 0 0,0 0 0 0 0,0 1 0 0 0,0-1 0 0 0,0 0 0 0 0,0 0 0 0 0,0 0 0 0 0,0 0 1 0 0,0 1-1 0 0,0-1 0 0 0,0 0 0 0 0,0 0 0 0 0,0 0 0 0 0,0 1 0 0 0,0-1 0 0 0,0 0 0 0 0,0 0 0 0 0,0 0 0 0 0,-1 0 0 0 0,1 1 0 0 0,0-1 0 0 0,0 0 0 0 0,0 0 0 0 0,0 0 1 0 0,0 0-1 0 0,0 0 0 0 0,-1 1 0 0 0,20 0 3889 0 0,29-13-1664 0 0,-43 10-2085 0 0,0 1 0 0 0,0-1 0 0 0,-1 0 0 0 0,8-4 0 0 0,7-3 144 0 0,19-6-20 0 0,-22 8-98 0 0,0 1-1 0 0,25-7 0 0 0,-23 9-181 0 0,-13 2-9 0 0,-1 1 0 0 0,0 0 0 0 0,1 0 0 0 0,-1 1-1 0 0,9-1 1 0 0,-6 1-55 0 0,1 0-1 0 0,-1 1 1 0 0,1 1 0 0 0,-1-1-1 0 0,0 1 1 0 0,1 0-1 0 0,-1 0 1 0 0,11 7 0 0 0,2 3-1418 0 0,-9-1-2906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4919 0 0,'6'2'5414'0'0,"-12"3"-3372"0"0,4-1-1904 0 0,2-3-93 0 0,-1-1 1 0 0,1 1-1 0 0,-1-1 0 0 0,1 1 1 0 0,-1 0-1 0 0,1-1 1 0 0,0 1-1 0 0,0 0 0 0 0,-1-1 1 0 0,1 1-1 0 0,0 0 0 0 0,0-1 1 0 0,0 1-1 0 0,0 0 1 0 0,0-1-1 0 0,0 1 0 0 0,0 0 1 0 0,0 0-1 0 0,0-1 1 0 0,0 2-1 0 0,0 1 32 0 0,1 2-77 0 0,0-4 38 0 0,-1 1-1 0 0,0 0 0 0 0,0 0 0 0 0,0-1 1 0 0,0 1-1 0 0,0 0 0 0 0,-1-1 0 0 0,1 1 1 0 0,-1 2-1 0 0,-1 10 397 0 0,0 1-240 0 0,2-5 169 0 0,0-6-312 0 0,1-1 1 0 0,-1 0-1 0 0,0 0 0 0 0,0 0 0 0 0,-1 1 1 0 0,1-1-1 0 0,-1 3 0 0 0,-1 3-62 0 0,2-8 68 0 0,-4 19 270 0 0,3-2 54 0 0,0-17-353 0 0,-1 2-3 0 0,3 9 98 0 0,11 44 101 0 0,-13-46-128 0 0,1-9-92 0 0,0 0 1 0 0,-1 1 0 0 0,1-1-1 0 0,0 1 1 0 0,0-1-1 0 0,0 0 1 0 0,0 1 0 0 0,0-1-1 0 0,0 1 1 0 0,0-1-1 0 0,1 1 1 0 0,-1-1 0 0 0,1 2-1 0 0,8 46-4 0 0,-7-21 27 0 0,-1-19 13 0 0,6 21 23 0 0,1-12-83 0 0,-6 2 30 0 0,-6 7-10 0 0,4-22 29 0 0,0-1 1 0 0,0 1-1 0 0,-1-1 0 0 0,0 1 0 0 0,-2 6 0 0 0,-3 9 12 0 0,5-13-105 0 0,0 1 64 0 0,-12 23 144 0 0,3-13-144 0 0,10-5 0 0 0,-1-6-20 0 0,-2 1-1 0 0,1-1 0 0 0,-1 0 1 0 0,-6 12-1 0 0,0-1-97 0 0,8-15 140 0 0,0 0-1 0 0,0 0 1 0 0,0 0-1 0 0,1 0 1 0 0,-1 0 0 0 0,1 0-1 0 0,-1 0 1 0 0,1 0-1 0 0,1 6 1 0 0,-1-8 31 0 0,0 0 1 0 0,1 7-44 0 0,-1 0-10 0 0,1 1 21 0 0,-1-9-8 0 0,8 19 17 0 0,-5-13-33 0 0,0 1 10 0 0,0 0 1 0 0,0 0-1 0 0,3 13 1 0 0,-2 1 936 0 0,-4-19-901 0 0,-1 4-33 0 0,-1 5-9 0 0,2-6-3 0 0,4 15 17 0 0,3 5 291 0 0,-4-14-297 0 0,-4-9 10 0 0,0 0 6 0 0,8 17-14 0 0,-3-12-25 0 0,-2-3-45 0 0,13 23 76 0 0,-1-4 15 0 0,-9-16-32 0 0,2 1 0 0 0,-3 0 0 0 0,0 2 0 0 0,-2-1 0 0 0,0 0 0 0 0,-2-1 0 0 0,0-4 0 0 0,3 7 0 0 0,3 1 0 0 0,10 31 0 0 0,-15-38 0 0 0,-1-3 0 0 0,1 0 0 0 0,-1 0 0 0 0,1 0 0 0 0,0 0 0 0 0,-1-1 0 0 0,1 1 0 0 0,0 0 0 0 0,0-1 0 0 0,0 1 0 0 0,0 0 0 0 0,1-1 0 0 0,-1 1 0 0 0,0-1 0 0 0,2 2 0 0 0,1-1 14 0 0,0 1 18 0 0,10 16-14 0 0,19 29-18 0 0,-2-9 140 0 0,-11-12 16 0 0,-9-10-156 0 0,7 5 0 0 0,-7-12-6 0 0,-7-5 17 0 0,0-1 0 0 0,1 1 0 0 0,0-1 0 0 0,0 0 1 0 0,0 0-1 0 0,0-1 0 0 0,1 1 0 0 0,-1-1 1 0 0,1 0-1 0 0,0-1 0 0 0,12 4 0 0 0,-15-4-11 0 0,-2-2 0 0 0,0 0 0 0 0,-1 0 0 0 0,1 0 0 0 0,0 0 0 0 0,0 1 0 0 0,0-1 0 0 0,-1 0 0 0 0,1 1 0 0 0,0-1 0 0 0,0 1 0 0 0,-1-1 0 0 0,1 0 0 0 0,0 1 0 0 0,-1 0 0 0 0,1-1 0 0 0,-1 1 0 0 0,1-1 0 0 0,0 1 0 0 0,-1 0 0 0 0,1-1 0 0 0,-1 2 0 0 0,7 9 0 0 0,-1-4 0 0 0,-5-5 0 0 0,1 0 0 0 0,-1 0 0 0 0,1 0 0 0 0,-1 0 0 0 0,0 0 0 0 0,0 0 0 0 0,0 0 0 0 0,1 4 0 0 0,-1-4 22 0 0,-1 0 1 0 0,1 0-1 0 0,0 0 0 0 0,0 0 1 0 0,0 0-1 0 0,0 0 0 0 0,1 0 0 0 0,-1-1 1 0 0,0 1-1 0 0,1 0 0 0 0,-1-1 1 0 0,1 1-1 0 0,0-1 0 0 0,-1 0 0 0 0,4 3 1 0 0,1 0 99 0 0,19 18-365 0 0,27 31-1 0 0,-40-40 244 0 0,24 21 0 0 0,-34-31 0 0 0,19 11 0 0 0,55 27 128 0 0,-38-23-128 0 0,-10-2 0 0 0,-21-13 0 0 0,24 9 0 0 0,-20-6 65 0 0,-9-4-34 0 0,0 0 0 0 0,0 0 0 0 0,1-1 0 0 0,-1 1 0 0 0,1-1 0 0 0,-1 0 0 0 0,1 0 0 0 0,3 1 0 0 0,-1-1-31 0 0,-4-1 0 0 0,0 0 0 0 0,0 0 0 0 0,-1 0 0 0 0,1 1 0 0 0,0-1 0 0 0,0 0 0 0 0,0 1 0 0 0,0-1 0 0 0,0 0 0 0 0,-1 1 0 0 0,1-1 0 0 0,0 1 0 0 0,0-1 0 0 0,-1 1 0 0 0,1 0 0 0 0,0-1 0 0 0,-1 1 0 0 0,2 1 0 0 0,13 10-16 0 0,28 18-64 0 0,-39-26 46 0 0,1-2 0 0 0,-1 1 0 0 0,10 4 0 0 0,9 6-152 0 0,5 7 476 0 0,46 36-290 0 0,-49-45 0 0 0,13 6 0 0 0,-34-16 11 0 0,0 1 0 0 0,0 0 1 0 0,0-1-1 0 0,1 0 0 0 0,-1 0 0 0 0,9 1 0 0 0,24 5 39 0 0,-14 0-50 0 0,-1-3 0 0 0,9 2 0 0 0,25 0 0 0 0,-54-5 0 0 0,0-1 0 0 0,0 1 0 0 0,0-1 0 0 0,0 1 0 0 0,0-1 0 0 0,0 0 0 0 0,0 0 0 0 0,0 0 0 0 0,0 0 0 0 0,4-1 0 0 0,-3 1 0 0 0,20-2 51 0 0,27 1-1 0 0,-34 1 73 0 0,39 2-215 0 0,-41 1 33 0 0,-12-2 59 0 0,0 0 0 0 0,0-1 0 0 0,0 1 0 0 0,0-1 0 0 0,1 1 0 0 0,-1-1-1 0 0,0 0 1 0 0,3 0 0 0 0,28-5 0 0 0,-32 5 0 0 0,0 0 0 0 0,0-1 0 0 0,0 1 0 0 0,0 0 0 0 0,0 0 0 0 0,0 0 0 0 0,0 0 0 0 0,0 1 0 0 0,0-1 0 0 0,0 0 0 0 0,0 0 0 0 0,0 1 0 0 0,0-1 0 0 0,0 0 0 0 0,0 1 0 0 0,1 0 0 0 0,0 0 0 0 0,0 0 0 0 0,0-1 0 0 0,-1 1 0 0 0,1-1 0 0 0,0 1 0 0 0,0-1 0 0 0,0 1 0 0 0,0-1 0 0 0,0 0 0 0 0,0 0 0 0 0,0 0 0 0 0,0 0 0 0 0,0 0 0 0 0,0 0 0 0 0,2-1 0 0 0,-1 0 0 0 0,1 0 0 0 0,-1 1 0 0 0,1-1 0 0 0,0 1 0 0 0,-1 0 0 0 0,1 0 0 0 0,0 0 0 0 0,3 2 0 0 0,-4-2 10 0 0,1 1-27 0 0,1 0 0 0 0,-1 0-1 0 0,0 0 1 0 0,1-1 0 0 0,6 1 0 0 0,-1 1-38 0 0,-2 0 114 0 0,8-1 10 0 0,3 1-73 0 0,12 2 4 0 0,-1-3 176 0 0,0 2-160 0 0,3-3 62 0 0,-30 0-67 0 0,-1 0 1 0 0,1 0-1 0 0,-1 0 0 0 0,1 0 0 0 0,-1 0 1 0 0,1 0-1 0 0,4 2 0 0 0,-2-1-18 0 0,-1-1 0 0 0,0 1 0 0 0,0-1 0 0 0,1 0 0 0 0,-1 0 0 0 0,6-1-1 0 0,15 1-22 0 0,-3 0 30 0 0,-21 0 0 0 0,0 1 0 0 0,-1-1 0 0 0,1 0 0 0 0,0 1 0 0 0,0-1 0 0 0,0 0 0 0 0,-1 0 0 0 0,1 0 0 0 0,0 0 0 0 0,0 0 0 0 0,0 0 0 0 0,0 0 0 0 0,-1 0 0 0 0,1 0 0 0 0,0 0 0 0 0,0 0 0 0 0,0 0 0 0 0,0 0 0 0 0,1-1 0 0 0,5 0 0 0 0,-2 3 0 0 0,-4-2 0 0 0,0 0 0 0 0,0 1 0 0 0,0-1 0 0 0,1 0 0 0 0,-1 0 0 0 0,0 0 0 0 0,0 0 0 0 0,0 0 0 0 0,0 0 0 0 0,0 0 0 0 0,0 0 0 0 0,0 0 0 0 0,0 0 0 0 0,2-1 0 0 0,10 2 0 0 0,10 0 0 0 0,-10-1 0 0 0,-10 0-13 0 0,1 0-1 0 0,0 0 0 0 0,-1 0 0 0 0,1 0 1 0 0,-1 1-1 0 0,7 1 0 0 0,14 2-206 0 0,4-1 496 0 0,-24-2-276 0 0,-1 0 0 0 0,1-1 0 0 0,0 0 0 0 0,0 1 0 0 0,0-1 0 0 0,0-1 0 0 0,0 1 0 0 0,-1-1 0 0 0,7-1 0 0 0,-9 2 0 0 0,0 0 0 0 0,0 0 0 0 0,0 0 0 0 0,0 0 0 0 0,-1 0 0 0 0,1 0 0 0 0,0 0 0 0 0,0 1 0 0 0,0-1 0 0 0,0 0 0 0 0,2 1 0 0 0,9 1 0 0 0,-10-2 5 0 0,0 0-1 0 0,0-1 1 0 0,-1 1-1 0 0,1 0 1 0 0,0 0 0 0 0,0 0-1 0 0,-1 1 1 0 0,1-1-1 0 0,0 0 1 0 0,0 1-1 0 0,-1-1 1 0 0,1 1 0 0 0,1 0-1 0 0,14 0-4 0 0,0 1 0 0 0,15 2 64 0 0,-2-2-64 0 0,4-4 0 0 0,-1 3 52 0 0,-26-1-24 0 0,1 0 1 0 0,-1 0-1 0 0,8 2 1 0 0,11-4 208 0 0,-22 3-226 0 0,-2-1-27 0 0,1 0-1 0 0,-1 1 0 0 0,1-1 1 0 0,-1 0-1 0 0,0 0 0 0 0,1 0 1 0 0,-1 0-1 0 0,3-1 0 0 0,-3 1 11 0 0,-1-1-1 0 0,0 1 0 0 0,1 0 1 0 0,-1 0-1 0 0,1 0 1 0 0,-1 1-1 0 0,0-1 0 0 0,1 0 1 0 0,1 1-1 0 0,-2-1 7 0 0,0 1 0 0 0,1-1 1 0 0,-1 0-1 0 0,0 0 0 0 0,0 1 0 0 0,0-1 0 0 0,1 0 0 0 0,-1 0 1 0 0,0 0-1 0 0,0-1 0 0 0,0 1 0 0 0,2 0 0 0 0,-1-1 0 0 0,-1 1 0 0 0,0 0 0 0 0,0 0 0 0 0,0 0 0 0 0,0 0 0 0 0,0 0 0 0 0,1 0 0 0 0,-1 1 0 0 0,0-1 0 0 0,0 0 0 0 0,1 1 0 0 0,13 1 0 0 0,-2-1 0 0 0,-12-1 0 0 0,1 1 0 0 0,-1-1 0 0 0,1 0 0 0 0,-1 0 0 0 0,1 0 0 0 0,-1 0 0 0 0,0 0 0 0 0,1 0 0 0 0,1 0 0 0 0,-2-1 0 0 0,0 1 0 0 0,0 0 0 0 0,0 0 0 0 0,0 0 1 0 0,0 0-1 0 0,0 0 0 0 0,0 0 0 0 0,0 0 0 0 0,-1 1 0 0 0,1-1 0 0 0,0 0 0 0 0,1 1 0 0 0,-1-1-1 0 0,0 1 1 0 0,0-1-1 0 0,-1 0 0 0 0,1 0 1 0 0,0 0-1 0 0,0 0 0 0 0,0 1 1 0 0,-1-1-1 0 0,1 0 0 0 0,0 0 1 0 0,0 0-1 0 0,0-1 0 0 0,0 1 1 0 0,-1 0-1 0 0,1 0 0 0 0,1-1 1 0 0,-2 1-2 0 0,0 0 1 0 0,0 0-1 0 0,1 0 1 0 0,-1 0-1 0 0,0 0 1 0 0,0 0 0 0 0,0 0-1 0 0,1 0 1 0 0,-1-1-1 0 0,0 1 1 0 0,0 0-1 0 0,1 0 1 0 0,-1 0 0 0 0,0 0-1 0 0,0 0 1 0 0,1 0-1 0 0,-1 0 1 0 0,0 0-1 0 0,0 0 1 0 0,0 1 0 0 0,1-1-1 0 0,-1 0 1 0 0,0 0-1 0 0,0 0 1 0 0,1 0-1 0 0,-1 0 1 0 0,0 0 0 0 0,0 0-1 0 0,0 0 1 0 0,0 1-1 0 0,1-1 1 0 0,-1 0-1 0 0,14 8-4 0 0,-11-7 6 0 0,0-1 0 0 0,0 0 0 0 0,0 1 0 0 0,0-1 0 0 0,0 0 0 0 0,4-1 0 0 0,-2 0 0 0 0,-1 1 0 0 0,1 0 0 0 0,-1 0 0 0 0,7 1 0 0 0,-7 0 0 0 0,-1 0 0 0 0,1-1 0 0 0,-1 0 0 0 0,1 0 0 0 0,0 0 0 0 0,-1 0 0 0 0,1 0 0 0 0,-1-1 0 0 0,1 0 0 0 0,4-1 0 0 0,-6 2 0 0 0,-1 0 0 0 0,1 0 0 0 0,-1 0 0 0 0,0 0 0 0 0,1 0 0 0 0,-1 0 0 0 0,0 0 0 0 0,1 0 0 0 0,1 1 0 0 0,-2 0 0 0 0,0-1 0 0 0,0 1 0 0 0,1-1 0 0 0,-1 0 0 0 0,0 0 0 0 0,0 0 0 0 0,0 0 0 0 0,0 0 0 0 0,1 0 0 0 0,-1 0 0 0 0,0 0 0 0 0,2-1 0 0 0,-2 1 0 0 0,1 0 0 0 0,-1 0 0 0 0,0 0 0 0 0,1 0 0 0 0,-1 0 0 0 0,0 0 0 0 0,1 0 0 0 0,-1 0 0 0 0,3 1 0 0 0,10 0 0 0 0,17 1 0 0 0,-29-2 0 0 0,-1 0 0 0 0,1 0 0 0 0,-1 0 0 0 0,1 0 0 0 0,-1 0 0 0 0,0 0 0 0 0,1 1 0 0 0,-1-1 0 0 0,0 1 0 0 0,3 0 0 0 0,-3-1 0 0 0,0 1 0 0 0,0-1 0 0 0,0 1 0 0 0,0-1 0 0 0,0 0 0 0 0,0 1 0 0 0,1-1 0 0 0,-1 0 0 0 0,0 0 0 0 0,0 0 0 0 0,0 0 0 0 0,0 0 0 0 0,0 0 0 0 0,1 0 0 0 0,-1-1 0 0 0,0 1 0 0 0,1-1 0 0 0,-1 1 0 0 0,-1 0 0 0 0,0 0 0 0 0,0-1 0 0 0,1 1 0 0 0,-1 0 0 0 0,0 0 0 0 0,1 0 1 0 0,-1 0-1 0 0,0 0 0 0 0,1 0 0 0 0,-1 0 0 0 0,0 0 0 0 0,1 0 0 0 0,-1 0 0 0 0,0 0 0 0 0,1 0 0 0 0,-1 0 0 0 0,0 0 0 0 0,0 0 0 0 0,1 0 0 0 0,-1 0 0 0 0,0 0 0 0 0,1 0 0 0 0,-1 0 0 0 0,16 4-11 0 0,10-5-24 0 0,-23 1 48 0 0,1-1-1 0 0,0 1 0 0 0,0 0 0 0 0,8 1 0 0 0,20-5-12 0 0,-3 6 0 0 0,-26-1 0 0 0,-1-1 0 0 0,0 1 0 0 0,1-1 0 0 0,-1 0 0 0 0,1 1 0 0 0,-1-1 0 0 0,1 0 0 0 0,-1 0 0 0 0,1-1 0 0 0,-1 1 0 0 0,3-1 0 0 0,-3 0 0 0 0,0 1 0 0 0,-1 0 0 0 0,0 0 0 0 0,0 0 0 0 0,0 0 0 0 0,0 0 0 0 0,1 0 0 0 0,-1 0 0 0 0,0 1 0 0 0,0-1 0 0 0,0 0 0 0 0,2 1 0 0 0,11 2 0 0 0,-2-1 0 0 0,-11-2 0 0 0,0 0 0 0 0,0 1 0 0 0,1-1 0 0 0,-1 0 0 0 0,0 0 0 0 0,0 0 0 0 0,0 0 0 0 0,0 0 0 0 0,1 0 0 0 0,-1 0 0 0 0,0 0 0 0 0,1-1 0 0 0,-1 1 0 0 0,0 0 0 0 0,0 0 0 0 0,0 0 0 0 0,0 0 0 0 0,0 0 0 0 0,0 0 0 0 0,0 0 0 0 0,0 0 0 0 0,0 0 0 0 0,0 0 0 0 0,0 1 0 0 0,2 0 0 0 0,-2-1 0 0 0,0 1 0 0 0,1-1 0 0 0,-1 0 0 0 0,0 1 0 0 0,0-1 0 0 0,0 0 0 0 0,0 0 0 0 0,1 0 0 0 0,-1 0 0 0 0,2 0 0 0 0,19-3 7 0 0,-17 2 19 0 0,0 0 0 0 0,0 1 0 0 0,0-2 0 0 0,7-1 1 0 0,-10 2-26 0 0,1 0 0 0 0,-1 1 0 0 0,0-1 1 0 0,0 1-1 0 0,1 0 0 0 0,-1-1 0 0 0,0 1 1 0 0,1 0-1 0 0,-1 0 0 0 0,1 1 1 0 0,3 0-1 0 0,16-1-2 0 0,11-3-76 0 0,-28 3 90 0 0,1 0 0 0 0,0 0 0 0 0,0-1 0 0 0,0 0-1 0 0,9-2 1 0 0,-10 1 24 0 0,-1 1 1 0 0,1 0-1 0 0,0 1 0 0 0,7-1 0 0 0,-7 1-32 0 0,0 0 1 0 0,0-1-1 0 0,0 0 0 0 0,6-1 0 0 0,-2-1-26 0 0,0 1-1 0 0,17-3 0 0 0,-19 4 23 0 0,-1 0 1 0 0,0 0-1 0 0,11-4 0 0 0,14-2-1 0 0,-13 5 0 0 0,-2 0 0 0 0,21-4 0 0 0,-1 6 0 0 0,1-4 0 0 0,-10-1 0 0 0,-23 5 13 0 0,0-1 0 0 0,0 1-1 0 0,0-1 1 0 0,0 0 0 0 0,0 0-1 0 0,0-1 1 0 0,6-2 0 0 0,12-4-39 0 0,1-2 37 0 0,-17 6-1 0 0,0 2 1 0 0,0-1-1 0 0,1 1 0 0 0,11-3 1 0 0,30-4-86 0 0,-32 4 107 0 0,21-10 0 0 0,-31 12-32 0 0,-2-1 12 0 0,-1 1 28 0 0,1 1-1 0 0,-1 0 1 0 0,0 0 0 0 0,1 0-1 0 0,0 0 1 0 0,-1 1 0 0 0,6-2-1 0 0,-6 2-56 0 0,26-17 17 0 0,-19 11 26 0 0,-6 4-20 0 0,0 0-1 0 0,0 0 0 0 0,0 0 1 0 0,1 1-1 0 0,-1-1 1 0 0,6-1-1 0 0,16-10-5 0 0,-19 12-7 0 0,-1 0 0 0 0,1-1 0 0 0,-1 1-1 0 0,0-2 1 0 0,0 1 0 0 0,0-1 0 0 0,0 0 0 0 0,0 0-1 0 0,9-9 1 0 0,6-10 75 0 0,-12 13-38 0 0,17-15 0 0 0,-15 16 35 0 0,0 0 0 0 0,17-9 0 0 0,-10 6 183 0 0,29-24-235 0 0,-32 19-13 0 0,-1-9 0 0 0,-12 24 0 0 0,-2 1 0 0 0,1 1 0 0 0,0-1 0 0 0,-1 0 0 0 0,1 1 0 0 0,0-1 0 0 0,0 0 0 0 0,0 1 0 0 0,-1-1 0 0 0,1 1 0 0 0,0-1 0 0 0,1 0 0 0 0,-1 1 0 0 0,0 0 0 0 0,0 0 0 0 0,0-1 0 0 0,0 1 0 0 0,0-1 0 0 0,0 1 0 0 0,0-1 0 0 0,0 1 0 0 0,0-1 0 0 0,0 1 0 0 0,-1-1 0 0 0,1 0 0 0 0,0 1 0 0 0,0-1 0 0 0,-1 0 0 0 0,1 0 0 0 0,-1 1 0 0 0,2-3 0 0 0,2-2 0 0 0,10-12 0 0 0,-12 15 0 0 0,-1 0 0 0 0,0 0 0 0 0,1 0 0 0 0,-1 0 0 0 0,1 0 0 0 0,0 1 0 0 0,2-3 0 0 0,-1 2 0 0 0,0 0 0 0 0,0 0 0 0 0,0-1 0 0 0,0 1 0 0 0,-1-1 0 0 0,1 0 0 0 0,-1 1 0 0 0,1-1 0 0 0,-1 0 0 0 0,0-1 0 0 0,2-3 0 0 0,-3 5 0 0 0,3-5 0 0 0,5 0 0 0 0,4-8 0 0 0,9-13 0 0 0,-5 0 0 0 0,-3 8 0 0 0,-3 9 0 0 0,-8 8 0 0 0,15-20 0 0 0,8-5 0 0 0,-5 1 170 0 0,-15 21-137 0 0,12-7 20 0 0,-18 13-53 0 0,1-1 0 0 0,-1 1 0 0 0,0 0 0 0 0,0-1 0 0 0,1 1 0 0 0,-1 0 0 0 0,0-1 0 0 0,0 1 0 0 0,1 0 0 0 0,-1-1 0 0 0,0 1 0 0 0,1 0 0 0 0,-1 0 0 0 0,1-1 0 0 0,-1 1 0 0 0,0 0 0 0 0,1 0 0 0 0,-1 0 0 0 0,1-1 0 0 0,-1 1 0 0 0,0 0 0 0 0,1 0 0 0 0,-1 0 0 0 0,1 0 0 0 0,0 0 0 0 0,-1 0 0 0 0,1 0 0 0 0,-1 0 0 0 0,1 0 0 0 0,-1-1 0 0 0,1 1 0 0 0,-1 0 0 0 0,0 0 0 0 0,1 0 0 0 0,-1 0 0 0 0,1-1 0 0 0,-1 1 0 0 0,0 0 0 0 0,1 0 0 0 0,-1-1 0 0 0,0 1 0 0 0,1 0 0 0 0,-1-1 0 0 0,0 1 0 0 0,1 0 0 0 0,-1-1 0 0 0,0 1 0 0 0,0-1 0 0 0,1 0 0 0 0,41-52 0 0 0,-39 47 0 0 0,-3 5 0 0 0,1-1 0 0 0,-1 1 0 0 0,1-1 0 0 0,-1 1 0 0 0,1 0 0 0 0,0-1 0 0 0,0 1 0 0 0,0 0 0 0 0,0 0 0 0 0,0-1 0 0 0,0 1 0 0 0,0 0 0 0 0,0 0 0 0 0,2-1 0 0 0,-2 0 0 0 0,11-10 0 0 0,-10 10 7 0 0,0 0 0 0 0,-1-1 0 0 0,0 1-1 0 0,1 0 1 0 0,-1 0 0 0 0,0-1 0 0 0,0 1-1 0 0,0-1 1 0 0,0 1 0 0 0,0-4 0 0 0,-1 5 8 0 0,0-1 29 0 0,5-6-138 0 0,-3 1 94 0 0,-1-3-4 0 0,0 9-2 0 0,-1 0-48 0 0,3-2-202 0 0,0-1 256 0 0,-1 0 0 0 0,-1 3 12 0 0,-1 0 1 0 0,0 0-1 0 0,0-1 0 0 0,0 1 0 0 0,0 0 0 0 0,0 0 1 0 0,0-1-1 0 0,0 1 0 0 0,0 0 0 0 0,0 0 1 0 0,-1-1-1 0 0,1 1 0 0 0,0 0 0 0 0,-2-2 0 0 0,-1-7 37 0 0,2-6-49 0 0,0 9 0 0 0,2-1 12 0 0,0 7-1 0 0,-1-1-1 0 0,0 0 0 0 0,1 1 0 0 0,-1-1 1 0 0,0 0-1 0 0,0 0 0 0 0,0 1 0 0 0,-1-1 1 0 0,1 0-1 0 0,0 1 0 0 0,-1-1 0 0 0,1 0 0 0 0,-1 1 1 0 0,1-1-1 0 0,-2-1 0 0 0,-3-7-13 0 0,2-1 19 0 0,2 9 38 0 0,-1 0-57 0 0,0-1-13 0 0,1 0 0 0 0,-1 0 0 0 0,1-1 0 0 0,-2-6 0 0 0,3 10 16 0 0,-2-8 0 0 0,1 6-11 0 0,1 1 1 0 0,0 0-1 0 0,-1-1 0 0 0,1 1 0 0 0,0-1 0 0 0,0 1 0 0 0,0-1 1 0 0,0 1-1 0 0,0-1 0 0 0,0 1 0 0 0,0-1 0 0 0,1 1 1 0 0,-1-1-1 0 0,0 1 0 0 0,1 0 0 0 0,0-3 0 0 0,1-3-103 0 0,-12-34 716 0 0,9 35-525 0 0,1 4-67 0 0,-1 0-1 0 0,1 0 1 0 0,-1 0 0 0 0,1 0 0 0 0,-1-1 0 0 0,0 1 0 0 0,0 0-1 0 0,0 0 1 0 0,0 0 0 0 0,0 1 0 0 0,0-1 0 0 0,0 0-1 0 0,-1 0 1 0 0,-1-1 0 0 0,-2-1-25 0 0,5 4 12 0 0,0 0-1 0 0,0 0 1 0 0,0 0-1 0 0,-1 0 0 0 0,1 0 1 0 0,0 0-1 0 0,0 0 1 0 0,0 0-1 0 0,-1 0 0 0 0,1 0 1 0 0,0 0-1 0 0,0 0 0 0 0,0 0 1 0 0,-1 1-1 0 0,1-1 1 0 0,0 0-1 0 0,0 0 0 0 0,0 0 1 0 0,0 0-1 0 0,-1 0 0 0 0,1 0 1 0 0,0 0-1 0 0,0 0 1 0 0,0 1-1 0 0,0-1 0 0 0,0 0 1 0 0,-1 0-1 0 0,1 0 0 0 0,0 0 1 0 0,0 1-1 0 0,0-1 1 0 0,0 0-1 0 0,0 0 0 0 0,0 0 1 0 0,0 0-1 0 0,0 1 1 0 0,0-1-1 0 0,0 0 0 0 0,0 0 1 0 0,0 0-1 0 0,0 1 0 0 0,0-1 1 0 0,0 0-1 0 0,0 0 1 0 0,0 0-1 0 0,0 1 0 0 0,0-1 1 0 0,0 0-1 0 0,0 0 0 0 0,0 0 1 0 0,0 0-1 0 0,0 1 1 0 0,0-1-1 0 0,2 14-237 0 0,-2-13 220 0 0,3 17 21 0 0,-1-14 2 0 0,-2-2-4 0 0,1 0 1 0 0,-1-1 0 0 0,1 1 0 0 0,-1-1 0 0 0,0 1-1 0 0,1 0 1 0 0,-1-1 0 0 0,0 1 0 0 0,-1 2-1 0 0,2-1-40 0 0,5 4 390 0 0,-5-7-346 0 0,-1 0 1 0 0,0 0-1 0 0,0 1 0 0 0,0-1 0 0 0,1 0 1 0 0,-1 0-1 0 0,0 0 0 0 0,0 0 0 0 0,0 0 1 0 0,0 0-1 0 0,1 0 0 0 0,-1 0 0 0 0,0 0 1 0 0,0-1-1 0 0,0 1 0 0 0,1 0 0 0 0,-1 0 1 0 0,0 0-1 0 0,0 0 0 0 0,0 0 0 0 0,1 0 1 0 0,-1 0-1 0 0,0 0 0 0 0,0 0 0 0 0,0-1 1 0 0,0 1-1 0 0,0 0 0 0 0,1 0 0 0 0,-1 0 1 0 0,0 0-1 0 0,0 0 0 0 0,0-1 0 0 0,0 1 1 0 0,0 0-1 0 0,0 0 0 0 0,1-4 5 0 0,0 1 0 0 0,-1 0 0 0 0,0-1-1 0 0,0 1 1 0 0,0 0 0 0 0,0-1 0 0 0,0 1-1 0 0,-1 0 1 0 0,0 0 0 0 0,1-1 0 0 0,-1 1-1 0 0,-2-5 1 0 0,0 3-7 0 0,1 2 1 0 0,-5-23-13 0 0,7 25-44 0 0,0 1-34 0 0,0 0 82 0 0,1-1 0 0 0,-1 1 0 0 0,0 0 0 0 0,0 0 0 0 0,0 0 0 0 0,0 0 1 0 0,0 0-1 0 0,1 0 0 0 0,-1 0 0 0 0,0 0 0 0 0,0 0 0 0 0,0 0 0 0 0,0 0 0 0 0,1 0 0 0 0,-1 0 0 0 0,0 0 0 0 0,0 0 0 0 0,0 0 0 0 0,0 0 1 0 0,0 0-1 0 0,1 0 0 0 0,-1 0 0 0 0,0 0 0 0 0,0 0 0 0 0,0 0 0 0 0,0 0 0 0 0,1 0 0 0 0,-1 0 0 0 0,0 1 0 0 0,0-1 0 0 0,0 0 0 0 0,3 9-95 0 0,-2-7 88 0 0,-1 0 1 0 0,1 0-1 0 0,0 0 1 0 0,-1 0-1 0 0,0 0 1 0 0,1 0-1 0 0,-1 0 0 0 0,0 2 1 0 0,0-3 343 0 0,-10-20-122 0 0,-8-6-154 0 0,15 20-52 0 0,1 3 0 0 0,1 0 0 0 0,0 1-1 0 0,0-1 1 0 0,0 0 0 0 0,0 0 0 0 0,0 0 0 0 0,1 0 0 0 0,-1 0-1 0 0,0 0 1 0 0,1-1 0 0 0,-1-2 0 0 0,1 4 27 0 0,0 0-208 0 0,0-4 193 0 0,-2-2-13 0 0,2 5 4 0 0,-1 0 0 0 0,1 0-1 0 0,-1 1 1 0 0,0-1 0 0 0,1 0 0 0 0,-1 1 0 0 0,0-1-1 0 0,0 1 1 0 0,0-1 0 0 0,0 1 0 0 0,0-1-1 0 0,-1 1 1 0 0,1 0 0 0 0,0-1 0 0 0,-1 1-1 0 0,-1-1 1 0 0,3 2-7 0 0,-1-1-1 0 0,1 1 1 0 0,-1-1-1 0 0,1 1 1 0 0,-1 0-1 0 0,1-1 1 0 0,-1 1-1 0 0,1 0 1 0 0,-1-1-1 0 0,1 1 1 0 0,-1 0-1 0 0,1 0 1 0 0,-1 0 0 0 0,0 0-1 0 0,1-1 1 0 0,-1 1-1 0 0,1 0 1 0 0,-1 0-1 0 0,1 0 1 0 0,-1 0-1 0 0,0 0 1 0 0,1 0-1 0 0,-1 1 1 0 0,1-1-1 0 0,-2 0 1 0 0,2 0-1 0 0,-1 0 0 0 0,1 1 1 0 0,-1-1-1 0 0,0 0 0 0 0,1 0 1 0 0,-1 0-1 0 0,0 0 0 0 0,1 0 1 0 0,-1 0-1 0 0,0 0 0 0 0,1 0 0 0 0,-1-1 1 0 0,0 1-1 0 0,1 0 0 0 0,-1 0 1 0 0,0 0-1 0 0,1-1 0 0 0,-1 1 1 0 0,1 0-1 0 0,-1-1 0 0 0,0 0 4 0 0,1 1 0 0 0,-1-1 0 0 0,0 0 0 0 0,1 1 0 0 0,-1-1 0 0 0,0 1 0 0 0,1-1 0 0 0,-1 1 0 0 0,0-1 0 0 0,0 1 0 0 0,1-1 0 0 0,-1 1 0 0 0,0 0 0 0 0,0-1 0 0 0,0 1 0 0 0,0 0 0 0 0,0 0 0 0 0,1 0 0 0 0,-1 0 0 0 0,0 0 0 0 0,0 0 0 0 0,0 0 0 0 0,0 0 0 0 0,0 0 0 0 0,0 0 0 0 0,0 0 0 0 0,1 0 0 0 0,-1 1 0 0 0,-1-1 0 0 0,-3-2 0 0 0,-1 0 0 0 0,1 4 0 0 0,-1-1 0 0 0,-2-4-65 0 0,7 1 0 0 0,-12-2 19 0 0,-8-7 94 0 0,-2 6 84 0 0,13 4-96 0 0,8 2-100 0 0,-3 0 48 0 0,4 0 16 0 0,-1-1 0 0 0,1 0 0 0 0,-1 0 0 0 0,1-1 0 0 0,-1 1 0 0 0,1 0 0 0 0,-1-1 0 0 0,1 1 0 0 0,-1 0 0 0 0,-1-2 0 0 0,-8 0 0 0 0,0-1 0 0 0,-19 2-72 0 0,23 0 72 0 0,2-2 19 0 0,3 2-1 0 0,0 0 0 0 0,-1 0 0 0 0,1 1 0 0 0,0-1 0 0 0,0 0 0 0 0,-1 1 0 0 0,1-1 0 0 0,0 1 0 0 0,-1 0 0 0 0,-3 0 0 0 0,-2-1-147 0 0,-10 1 113 0 0,-48 4-56 0 0,61-5 72 0 0,-1-1 0 0 0,4 2 0 0 0,-13 3 0 0 0,11-3-20 0 0,-10 7-71 0 0,9-3 85 0 0,3-4-2 0 0,-6 7 5 0 0,3-2 3 0 0,0-6 0 0 0,5 1 0 0 0,0 0 0 0 0,-1 0 0 0 0,1 0 0 0 0,0 0 0 0 0,-1 0 0 0 0,1 0 0 0 0,-1 0 0 0 0,1 0 0 0 0,0 0 0 0 0,-1 0 0 0 0,1 0 0 0 0,-1 0 0 0 0,1 0 0 0 0,0 0 0 0 0,-1 0 0 0 0,1 0 0 0 0,0 1 0 0 0,-1-1 0 0 0,1 0 0 0 0,0 0 0 0 0,-1 0 0 0 0,1 1 0 0 0,0-1 0 0 0,-1 0 0 0 0,1 0 0 0 0,-1 1 0 0 0,-3 4 0 0 0,-3 1-7 0 0,7-6 9 0 0,0 0 0 0 0,0 1-1 0 0,0-1 1 0 0,0 0 0 0 0,0 0-1 0 0,0 0 1 0 0,0 0 0 0 0,0 0-1 0 0,0 0 1 0 0,0 0 0 0 0,0 1-1 0 0,0-1 1 0 0,0 0 0 0 0,0 0-1 0 0,-1 0 1 0 0,1 0-1 0 0,0 0 1 0 0,0 0 0 0 0,0 0-1 0 0,0 0 1 0 0,0 0 0 0 0,0 1-1 0 0,0-1 1 0 0,-1 0 0 0 0,1 0-1 0 0,0 0 1 0 0,0 0 0 0 0,0 0-1 0 0,0 0 1 0 0,0 0 0 0 0,0 0-1 0 0,-1 0 1 0 0,1 0-1 0 0,0 0 1 0 0,0 0 0 0 0,0 0-1 0 0,0 0 1 0 0,0 0 0 0 0,-1 0-1 0 0,1 0 1 0 0,0 0 0 0 0,0 0-1 0 0,0 0 1 0 0,0-1 0 0 0,-2 0 9 0 0,2 1 29 0 0,-5-4-532 0 0,1 2 481 0 0,0-1 11 0 0,-1-1 0 0 0,0 2 0 0 0,-1 2 0 0 0,3 4-10 0 0,3-2-78 0 0,-1-3-229 0 0,1 1 240 0 0,-1 0 1 0 0,0 0-1 0 0,0 0 1 0 0,1 0-1 0 0,-1 0 1 0 0,0 0-1 0 0,0 0 1 0 0,1 0-1 0 0,-1 0 1 0 0,0 0-1 0 0,0 1 0 0 0,1-1 1 0 0,-1 0-1 0 0,0 0 1 0 0,1 1-1 0 0,-1-1 1 0 0,0 1-1 0 0,1-1 1 0 0,-1 0-1 0 0,-1 2 1 0 0,-5-4-228 0 0,7 2 257 0 0,0 1 0 0 0,0-1 1 0 0,0 1-1 0 0,0-1 0 0 0,-1 1 1 0 0,1-1-1 0 0,0 1 0 0 0,0-1 1 0 0,-1 1-1 0 0,1-1 0 0 0,0 0 1 0 0,-1 1-1 0 0,1-1 0 0 0,-1 1 1 0 0,1-1-1 0 0,0 0 0 0 0,-1 1 1 0 0,1-1-1 0 0,-1 0 0 0 0,1 0 1 0 0,-1 1-1 0 0,1-1 0 0 0,-1 0 1 0 0,1 0-1 0 0,-1 0 0 0 0,1 0 1 0 0,-2 1-1 0 0,-2 2-1638 0 0,-3 3-357 0 0,5-15-1252 0 0,9-27-980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1081 6679 0 0,'5'10'476'0'0,"0"0"0"0"0,11 16 0 0 0,6 11-128 0 0,-16-24-101 0 0,0 0 0 0 0,-2 0-1 0 0,1 1 1 0 0,-2 0 0 0 0,4 23-1 0 0,-3-12 256 0 0,0-1 0 0 0,2 1 0 0 0,16 40 0 0 0,-22-63-366 0 0,9 13 710 0 0,-8-13-356 0 0,8-3 54 0 0,-3-27-48 0 0,-5 23-564 0 0,0 1 0 0 0,0-1 0 0 0,-1 1 0 0 0,0-1-1 0 0,0 0 1 0 0,0 1 0 0 0,0-1 0 0 0,-2-6 0 0 0,1 5 105 0 0,-1-4-37 0 0,-1 0 0 0 0,-1 1 0 0 0,-4-11 0 0 0,6 15 0 0 0,1 3 0 0 0,0 0 0 0 0,1 0 0 0 0,-1 0 0 0 0,0 0 0 0 0,0 0 0 0 0,0 0 0 0 0,-1 0 0 0 0,-1-3 0 0 0,-9-10 0 0 0,2-2 0 0 0,-44-81 1393 0 0,53 94-1258 0 0,0 3 40 0 0,-12-18 108 0 0,13 18-276 0 0,-5-6-209 0 0,8 19-50 0 0,1-3 219 0 0,0 0-1 0 0,1-1 1 0 0,0 0 0 0 0,10 14 0 0 0,3 3 404 0 0,1 20-51 0 0,-14-35-320 0 0,-1 0 0 0 0,0 5 0 0 0,-2-8 54 0 0,0-1 0 0 0,1 0 0 0 0,0 0 0 0 0,0 0 0 0 0,1 0 0 0 0,-1 0 0 0 0,6 5 0 0 0,-1 1 24 0 0,7 9 137 0 0,-4-7-135 0 0,11 21 1 0 0,4 20 105 0 0,-23-48-166 0 0,0-2 4 0 0,-1 0-1 0 0,0 0 1 0 0,0 0-1 0 0,-1 1 1 0 0,1-1-1 0 0,-1 1 1 0 0,0 5-1 0 0,0-6-17 0 0,0 0 7 0 0,0 0 1 0 0,0 0 0 0 0,1 0-1 0 0,-1-1 1 0 0,1 1-1 0 0,0 0 1 0 0,1-1 0 0 0,2 5-1 0 0,17 17-13 0 0,-16-21 46 0 0,9 12 111 0 0,0 3-93 0 0,-12-13-37 0 0,0-1-1 0 0,0 1 1 0 0,1 8 0 0 0,-4-11-20 0 0,5 11-4 0 0,2 0 13 0 0,-6-14 62 0 0,0 1 4 0 0,23 36 489 0 0,-24-37-635 0 0,6 6-56 0 0,6 16 45 0 0,12 15 75 0 0,-16-27 42 0 0,1 0 0 0 0,1-1 0 0 0,15 13 0 0 0,-10-8-58 0 0,3 5 36 0 0,12 10 78 0 0,-29-27-91 0 0,12 5 7 0 0,2 3 50 0 0,1 0-11 0 0,-2 1-53 0 0,2 7 0 0 0,7 3 0 0 0,-14-13 0 0 0,-7-7 0 0 0,9 2 0 0 0,26 4 296 0 0,-25-1-224 0 0,0-2-53 0 0,-1 0 28 0 0,-8-3-88 0 0,1-1 0 0 0,0 1 0 0 0,-1 0-1 0 0,1 0 1 0 0,3 4 0 0 0,15 3 302 0 0,-9 0-261 0 0,1 0 0 0 0,3-1 5 0 0,-1-1-1 0 0,34 8 1 0 0,-39-11 6 0 0,-9-3-11 0 0,-1 0 0 0 0,0-1 0 0 0,1 1 0 0 0,-1-1 0 0 0,1 1 0 0 0,-1-1 0 0 0,1 0-1 0 0,-1 0 1 0 0,1 1 0 0 0,2-1 0 0 0,25 12 0 0 0,21 9-8 0 0,-21-12 142 0 0,-2 1-28 0 0,22 5 54 0 0,-45-13-160 0 0,-1 0 0 0 0,1 0 0 0 0,0-1 0 0 0,0 0 0 0 0,-1 0 0 0 0,1 0 0 0 0,0 0 0 0 0,0 0 0 0 0,0-1 0 0 0,7 0 0 0 0,10 5 0 0 0,-19-4 0 0 0,-1-1 0 0 0,1 0 0 0 0,-1 0 0 0 0,1 1 0 0 0,0-1 0 0 0,-1 1 0 0 0,1 0 0 0 0,-1-1 0 0 0,1 1 0 0 0,-1 0 0 0 0,3 2 0 0 0,11 4 0 0 0,-3-2 0 0 0,10 2 0 0 0,15 3 0 0 0,-3 0 0 0 0,-19-6 0 0 0,-14-3 0 0 0,0 0 0 0 0,0-1 0 0 0,0 1 0 0 0,0-1 0 0 0,1 1 0 0 0,-1-1 0 0 0,0 0 0 0 0,0 0 0 0 0,0 1 0 0 0,1-1 0 0 0,-1 0 0 0 0,0 0 0 0 0,2 0 0 0 0,-2 0 0 0 0,1 0 0 0 0,-1 0 0 0 0,0 0 0 0 0,1 0 0 0 0,-1 0 0 0 0,0 1 0 0 0,0-1 0 0 0,1 0 0 0 0,-1 1 0 0 0,0-1 0 0 0,0 1 0 0 0,0-1 0 0 0,0 1 0 0 0,1 0-1 0 0,-1 0 1 0 0,1 1 0 0 0,19 10 12 0 0,-18-10-1 0 0,1 0 1 0 0,-1 0-1 0 0,1-1 1 0 0,-1 1-1 0 0,1-1 1 0 0,0 0-1 0 0,0 0 1 0 0,0 0-1 0 0,0-1 1 0 0,0 1-1 0 0,-1-1 1 0 0,8 0-1 0 0,25 3-11 0 0,-34-3 5 0 0,-1 1 0 0 0,1-1 0 0 0,-1 0 0 0 0,1 0 0 0 0,0 1 0 0 0,-1-1 1 0 0,1 0-1 0 0,1 2 0 0 0,-1-1 6 0 0,-1-1 0 0 0,0 1 0 0 0,1-1 1 0 0,-1 1-1 0 0,0-1 0 0 0,1 0 1 0 0,-1 0-1 0 0,1 0 0 0 0,-1 1 0 0 0,0-1 1 0 0,1 0-1 0 0,2-1 0 0 0,-3 1-2 0 0,1 0 0 0 0,0 0 0 0 0,0 0 0 0 0,0 0 0 0 0,-1 0-1 0 0,1 1 1 0 0,0-1 0 0 0,0 0 0 0 0,2 2 0 0 0,13 1 78 0 0,0 2-1 0 0,-15-5-96 0 0,0 1-1 0 0,-1 0 0 0 0,1-1 0 0 0,0 1 1 0 0,0-1-1 0 0,0 1 0 0 0,4-1 0 0 0,28 8 66 0 0,-33-8-50 0 0,0 1 1 0 0,0-1-1 0 0,0 0 1 0 0,0 0 0 0 0,1 1-1 0 0,-1-1 1 0 0,0 1-1 0 0,0-1 1 0 0,0 1-1 0 0,0-1 1 0 0,0 1-1 0 0,1 0 1 0 0,-1 0-12 0 0,0 0 0 0 0,0 0-1 0 0,0-1 1 0 0,0 1 0 0 0,0-1 0 0 0,0 1 0 0 0,0-1 0 0 0,1 1-1 0 0,-1-1 1 0 0,0 0 0 0 0,0 1 0 0 0,2-1 0 0 0,1 1 3 0 0,-1-1 1 0 0,1 1-1 0 0,-1 0 1 0 0,0 1 0 0 0,1-1-1 0 0,4 4 1 0 0,4 0 4 0 0,-7-3-3 0 0,-1-1 0 0 0,0 0 0 0 0,1 0 0 0 0,-1-1 0 0 0,1 1 0 0 0,0-1 0 0 0,-1 0 0 0 0,1 0 0 0 0,-1-1 0 0 0,1 0 0 0 0,7-1 0 0 0,-9 2 0 0 0,1 0-1 0 0,-1 0 1 0 0,0 1 0 0 0,1-1-1 0 0,-1 1 1 0 0,0 0-1 0 0,1 0 1 0 0,-1 0 0 0 0,0 0-1 0 0,0 0 1 0 0,6 4-1 0 0,9 3 23 0 0,-11-6-21 0 0,-3 0 0 0 0,0-1 0 0 0,0 0 0 0 0,0 0 0 0 0,1 0 0 0 0,-1 0 0 0 0,9-1 0 0 0,19 9-53 0 0,-29-8 47 0 0,12 2 69 0 0,12 5 29 0 0,-24-7-93 0 0,1 0 1 0 0,-1 0-1 0 0,0 0 0 0 0,1 0 0 0 0,-1 0 0 0 0,0 0 1 0 0,1-1-1 0 0,-1 0 0 0 0,5 0 0 0 0,-5 0 1 0 0,-1 1 0 0 0,1-1 0 0 0,-1 0 0 0 0,1 1 0 0 0,0 0 0 0 0,-1-1 0 0 0,1 1 0 0 0,-1 0 0 0 0,3 2 0 0 0,-1-2 0 0 0,-1 1 0 0 0,0-1 0 0 0,0 0 0 0 0,1 0 0 0 0,4 0 0 0 0,31 5 14 0 0,-34-6 67 0 0,-3 0-60 0 0,0 0 1 0 0,0 1-1 0 0,0-1 1 0 0,0 0 0 0 0,0 1-1 0 0,0-1 1 0 0,0 1-1 0 0,0 0 1 0 0,2 1-1 0 0,-2-2-11 0 0,37 9-10 0 0,-1-6 328 0 0,-20-4-540 0 0,-8 5 210 0 0,1-1 0 0 0,0 0 0 0 0,-1-1 0 0 0,1 0 0 0 0,19 0 0 0 0,12 2 13 0 0,-2 3-11 0 0,-10-1-13 0 0,-24-5 13 0 0,1 1 1 0 0,0-1-1 0 0,-1 0 1 0 0,11-1-1 0 0,14 1 0 0 0,-28-2 0 0 0,1 2 0 0 0,0-1 0 0 0,0 0 0 0 0,-1 1 0 0 0,1 0 0 0 0,5 1 0 0 0,-5 0 0 0 0,0-1 0 0 0,1 0 0 0 0,-1-1 0 0 0,9 2 0 0 0,37-5 0 0 0,-18 1 54 0 0,-16 2 11 0 0,0-1 0 0 0,29-6-1 0 0,-15 2-64 0 0,-20 2 0 0 0,6-3 11 0 0,-16 5-9 0 0,0 1 0 0 0,0 0 0 0 0,1-1 0 0 0,-1 1 0 0 0,1 0 0 0 0,-1-1 0 0 0,0 1 0 0 0,1 0 0 0 0,-1 0 0 0 0,1 0 0 0 0,-1-1 0 0 0,1 1 1 0 0,-1 0-1 0 0,0 0 0 0 0,1 0 0 0 0,-1 0 0 0 0,1 0 0 0 0,-1 0 0 0 0,1 0 0 0 0,-1 0 0 0 0,1 0 0 0 0,-1 0 0 0 0,1 0 0 0 0,0 0 0 0 0,1 0 0 0 0,7-2-1 0 0,-6 2 1 0 0,1-1-1 0 0,0 0 1 0 0,0-1 0 0 0,0 1-1 0 0,4-3 1 0 0,-7 3 2 0 0,0 0-1 0 0,0 1 1 0 0,0-1 0 0 0,0 1 0 0 0,1-1-1 0 0,-1 0 1 0 0,0 1 0 0 0,0 0-1 0 0,0-1 1 0 0,1 1 0 0 0,-1 0 0 0 0,0 0-1 0 0,3-1 1 0 0,1 1-3 0 0,2-2-1 0 0,-6 1 0 0 0,1 1 0 0 0,0 0 0 0 0,-1-1 0 0 0,1 0 0 0 0,-1 1 0 0 0,1-1 0 0 0,-1 0 0 0 0,1 0 0 0 0,-1 0 0 0 0,3-2 0 0 0,-3 2 0 0 0,-1 1 0 0 0,1 0 0 0 0,-1-1 0 0 0,1 1 0 0 0,-1 0 0 0 0,1 0 0 0 0,-1-1 0 0 0,1 1 0 0 0,-1 0 0 0 0,1 0 0 0 0,-1 0 0 0 0,1 0 0 0 0,0-1 0 0 0,-1 1 0 0 0,1 0 0 0 0,-1 0 0 0 0,1 0 0 0 0,0 1 0 0 0,9-3 0 0 0,-8 0 0 0 0,-1 1 0 0 0,1 0 0 0 0,-1 0 0 0 0,1 1 0 0 0,-1-1 0 0 0,1 0 0 0 0,-1 1 0 0 0,1-1 0 0 0,0 1 0 0 0,-1-1 0 0 0,4 0 0 0 0,23-7 0 0 0,-10 2 0 0 0,-10 4 0 0 0,0 0 0 0 0,16-7 0 0 0,-15 7 0 0 0,-8 2 0 0 0,-1 0 0 0 0,1 0 0 0 0,0 0 0 0 0,-1 0 0 0 0,1 0 0 0 0,-1 0 0 0 0,1 0 0 0 0,-1 0 0 0 0,1 0 0 0 0,0-1 0 0 0,-1 1 0 0 0,1 0 0 0 0,-1 0 0 0 0,1-1 0 0 0,-1 1 0 0 0,1 0 0 0 0,-1-1 0 0 0,1 1 0 0 0,-1 0 0 0 0,1-1 0 0 0,0 0 0 0 0,0-1 0 0 0,0 1 0 0 0,0 0 0 0 0,0 0 0 0 0,0 0 0 0 0,0 1 0 0 0,0-1 0 0 0,0 0 0 0 0,0 0 0 0 0,0 1 0 0 0,0-1 0 0 0,1 0 0 0 0,-1 1 0 0 0,0-1 0 0 0,1 1 0 0 0,-1 0 0 0 0,0-1 0 0 0,1 1 0 0 0,-1 0 0 0 0,0 0 0 0 0,1 0 0 0 0,-1 0 0 0 0,3 0 0 0 0,-4 0 0 0 0,1 0 0 0 0,0 0 0 0 0,0 0 0 0 0,0 0 0 0 0,0 0 0 0 0,0 0 0 0 0,0 0 0 0 0,0-1 0 0 0,0 1 0 0 0,0 0 0 0 0,0 0 0 0 0,0-1 0 0 0,0 1 0 0 0,0-1 0 0 0,0 1 0 0 0,-1-1 0 0 0,1 1 0 0 0,1-2 0 0 0,11-5 0 0 0,6-11 0 0 0,-18 17 0 0 0,0-1 0 0 0,0 1 0 0 0,0-1 0 0 0,1 1 0 0 0,-1 0 0 0 0,0-1 0 0 0,1 1 0 0 0,-1 0 0 0 0,1 0 0 0 0,-1 0 0 0 0,1 0 0 0 0,0 0 0 0 0,-1 1 0 0 0,3-2 0 0 0,1 0 0 0 0,-4 1 0 0 0,-1 0 0 0 0,1 1 0 0 0,-1-1 0 0 0,1 1 0 0 0,-1-1 0 0 0,1 0 0 0 0,0 1 0 0 0,-1-1 0 0 0,1 1 0 0 0,0-1 0 0 0,0 1 0 0 0,-1 0 0 0 0,1-1 0 0 0,0 1 0 0 0,0 0 0 0 0,1-1 0 0 0,3-2-12 0 0,-5 2 2 0 0,0 0 8 0 0,0 1 0 0 0,0-1 0 0 0,1 1 1 0 0,-1 0-1 0 0,0-1 0 0 0,0 1 0 0 0,0-1 1 0 0,1 1-1 0 0,-1-1 0 0 0,0 1 0 0 0,0 0 0 0 0,1-1 1 0 0,-1 1-1 0 0,0 0 0 0 0,1-1 0 0 0,-1 1 1 0 0,1 0-1 0 0,-1-1 0 0 0,0 1 0 0 0,1 0 1 0 0,-1 0-1 0 0,1-1 0 0 0,-1 1 0 0 0,1 0 0 0 0,-1 0 1 0 0,0 0-1 0 0,2 0 0 0 0,7-5 7 0 0,-8 4 0 0 0,0 0 0 0 0,-1 1 0 0 0,1-1 0 0 0,0 1-1 0 0,0-1 1 0 0,0 1 0 0 0,0 0 0 0 0,0-1-1 0 0,0 1 1 0 0,0 0 0 0 0,0 0 0 0 0,0-1-1 0 0,1 1 1 0 0,-1 0-6 0 0,0 0-1 0 0,0 0 0 0 0,0 0 1 0 0,0-1-1 0 0,-1 1 1 0 0,1 0-1 0 0,0-1 1 0 0,0 1-1 0 0,-1 0 1 0 0,1-1-1 0 0,0 1 0 0 0,0-1 1 0 0,0 0-1 0 0,0 0-4 0 0,0 0 0 0 0,0 1 0 0 0,0-1 0 0 0,0 0 0 0 0,0 1 0 0 0,0-1 0 0 0,0 1 0 0 0,0-1 0 0 0,0 1 0 0 0,2-1 0 0 0,21-15 6 0 0,-17 13 0 0 0,0 0 0 0 0,-1 0 0 0 0,11-2 0 0 0,-6 2 0 0 0,-11 3 0 0 0,1 0 0 0 0,-1-1 0 0 0,1 1 0 0 0,-1 0 0 0 0,1 0 0 0 0,-1-1 0 0 0,1 1 0 0 0,-1 0 0 0 0,1-1 0 0 0,-1 1 0 0 0,1 0 0 0 0,-1-1 0 0 0,0 1 0 0 0,1-1 0 0 0,-1 1 0 0 0,1-1 0 0 0,0 0 0 0 0,-1 0 0 0 0,1 0 0 0 0,0 0 0 0 0,0 1 0 0 0,0-1 0 0 0,0 0 0 0 0,0 0 0 0 0,0 1 0 0 0,0-1 0 0 0,0 1 0 0 0,0-1 0 0 0,0 1 0 0 0,0-1 0 0 0,0 1 0 0 0,2-1 0 0 0,37-15 64 0 0,-39 16-65 0 0,0-1 0 0 0,0 1 0 0 0,0-1 0 0 0,0 1 0 0 0,0 0 0 0 0,0-1 1 0 0,0 0-1 0 0,0 1 0 0 0,-1-1 0 0 0,1 0 0 0 0,1 0 0 0 0,-2 0-2 0 0,1 1 1 0 0,-1-1-1 0 0,1 1 0 0 0,0-1 1 0 0,-1 1-1 0 0,1-1 0 0 0,0 1 1 0 0,-1-1-1 0 0,1 1 0 0 0,0 0 1 0 0,0-1-1 0 0,-1 1 1 0 0,1 0-1 0 0,0 0 0 0 0,0 0 1 0 0,-1 0-1 0 0,1-1 0 0 0,0 1 1 0 0,1 0-1 0 0,-1 0 3 0 0,0 0 0 0 0,0 0 0 0 0,0 0 0 0 0,0 0 0 0 0,0 0 0 0 0,0-1 0 0 0,0 1 0 0 0,0-1 0 0 0,0 1 0 0 0,0 0 0 0 0,2-2 0 0 0,10-3 0 0 0,12-3 0 0 0,-16 4 0 0 0,6-4 0 0 0,30-12 0 0 0,-40 18 11 0 0,1-1 0 0 0,0 0-1 0 0,-1-1 1 0 0,7-4 0 0 0,-11 7-11 0 0,0 0 1 0 0,0 1 0 0 0,0-1 0 0 0,0 1 0 0 0,0-1 0 0 0,0 0 0 0 0,0 1 0 0 0,0 0 0 0 0,0-1 0 0 0,0 1 0 0 0,0 0 0 0 0,2-1 0 0 0,-1 1-3 0 0,1-1 1 0 0,-1 0-1 0 0,1 1 0 0 0,-1-1 1 0 0,0 0-1 0 0,1-1 0 0 0,-1 1 1 0 0,4-3-1 0 0,21-13-11 0 0,-16 8 24 0 0,-10 8-11 0 0,0 1 0 0 0,0-1 0 0 0,0 0 0 0 0,0 0 0 0 0,0 1-1 0 0,1-1 1 0 0,-1 1 0 0 0,0-1 0 0 0,0 1 0 0 0,1 0 0 0 0,-1-1 0 0 0,0 1 0 0 0,2 0 0 0 0,2-1 0 0 0,0 0 0 0 0,-1-1 0 0 0,1 0 0 0 0,-1 1 0 0 0,1-2 0 0 0,-1 1 0 0 0,0 0 0 0 0,0-1 0 0 0,5-3 0 0 0,-2 1 0 0 0,6-4 0 0 0,-12 9 0 0 0,0-1 0 0 0,-1 1 0 0 0,1 0 0 0 0,-1-1 0 0 0,1 1 0 0 0,-1 0 0 0 0,1-1 0 0 0,-1 1 0 0 0,0-1 0 0 0,1 1 0 0 0,-1-1 0 0 0,1 1 0 0 0,-1-1 0 0 0,0 1 0 0 0,1-2 0 0 0,1 0 0 0 0,-2 1 0 0 0,0 1 0 0 0,0 0 0 0 0,0-1 0 0 0,1 1 0 0 0,-1-1 0 0 0,0 1 0 0 0,0 0 0 0 0,1-1 0 0 0,-1 1 0 0 0,0 0 0 0 0,0 0 0 0 0,1-1 0 0 0,-1 1 0 0 0,1 0 0 0 0,-1 0 0 0 0,0-1 0 0 0,1 1 0 0 0,-1 0 0 0 0,0 0 0 0 0,1 0 0 0 0,-1 0 0 0 0,1-1 0 0 0,-1 1 0 0 0,1 0 0 0 0,-1 0 0 0 0,0 0 0 0 0,1 0 0 0 0,-1 0 0 0 0,1 0 0 0 0,0 0 0 0 0,0 0 0 0 0,3-1 44 0 0,-1-1 0 0 0,1 0 0 0 0,-1 0-1 0 0,0 0 1 0 0,5-5 0 0 0,12-14-177 0 0,-20 20 124 0 0,1 0 0 0 0,0-1 1 0 0,0 1-1 0 0,0 0 1 0 0,0 0-1 0 0,0 0 1 0 0,0 0-1 0 0,0 0 1 0 0,0 0-1 0 0,1 0 1 0 0,1-1-1 0 0,1-1 6 0 0,7-2 4 0 0,-10 4-2 0 0,0 1 0 0 0,0 0 0 0 0,0-1 0 0 0,0 1 0 0 0,-1 0 0 0 0,1-1 0 0 0,0 1 0 0 0,0-1 0 0 0,-1 1 0 0 0,1-1 0 0 0,0 1 0 0 0,0-2 0 0 0,22-12-59 0 0,-19 9 60 0 0,0 1 0 0 0,0-1 0 0 0,4-6 0 0 0,-5 7 13 0 0,-1 0 1 0 0,2 0-1 0 0,-1 1 0 0 0,7-7 1 0 0,-7 8-17 0 0,-2-1 3 0 0,1 1 0 0 0,0 0-1 0 0,0 0 1 0 0,0 0 0 0 0,0-1-1 0 0,0 2 1 0 0,0-1 0 0 0,0 0 0 0 0,5-2-1 0 0,3-2-60 0 0,-1 1 61 0 0,-7 5 0 0 0,9-8 0 0 0,4-8 0 0 0,20-24 0 0 0,-34 38 0 0 0,0 1 0 0 0,1 0 0 0 0,-1-1 0 0 0,0 1 0 0 0,1 0 0 0 0,-1 0 0 0 0,0 0 0 0 0,1 0 0 0 0,-1 0 0 0 0,1 0 0 0 0,3-1 0 0 0,1-1 0 0 0,-2 1 7 0 0,-1-1-1 0 0,1 1 0 0 0,-1-1 1 0 0,0 0-1 0 0,0 0 1 0 0,0 0-1 0 0,0-1 0 0 0,0 1 1 0 0,3-7-1 0 0,-5 8-6 0 0,-1 1 0 0 0,1-1 0 0 0,0 1 0 0 0,0-1 0 0 0,0 1 0 0 0,0-1 0 0 0,1 1 0 0 0,-1 0 0 0 0,2-2 0 0 0,1-1 0 0 0,12-12 0 0 0,-16 15 0 0 0,1 1 0 0 0,-1-1 0 0 0,1 1 0 0 0,-1 0 0 0 0,1-1 0 0 0,-1 1 0 0 0,1 0 0 0 0,-1-1 0 0 0,1 1 0 0 0,-1 0 0 0 0,1-1 0 0 0,-1 1 0 0 0,1 0 0 0 0,0 0 0 0 0,0 0 0 0 0,8-5 0 0 0,-8 2 0 0 0,1 1 0 0 0,0-1 0 0 0,0 1 0 0 0,0 0 0 0 0,0 0 0 0 0,0-1 0 0 0,1 2 0 0 0,-1-1 0 0 0,0 0 0 0 0,1 0 0 0 0,0 1 0 0 0,5-3 0 0 0,14-14 0 0 0,-19 14-2 0 0,1 0 1 0 0,-1 0-1 0 0,0 0 0 0 0,0 0 0 0 0,3-8 1 0 0,-6 11-1 0 0,0 1 0 0 0,0-1 0 0 0,1 1 0 0 0,-1 0 1 0 0,0-1-1 0 0,0 1 0 0 0,0-1 0 0 0,0 1 0 0 0,0 0 1 0 0,1-1-1 0 0,-1 1 0 0 0,0 0 0 0 0,0-1 0 0 0,1 1 1 0 0,-1 0-1 0 0,0-1 0 0 0,0 1 0 0 0,1 0 0 0 0,-1-1 1 0 0,0 1-1 0 0,1 0 0 0 0,-1 0 0 0 0,0 0 0 0 0,1-1 0 0 0,-1 1 1 0 0,1 0-1 0 0,-1 0 0 0 0,1 0 0 0 0,1-1 1 0 0,10-19 1 0 0,-1 7 0 0 0,-10 12 0 0 0,0 0 0 0 0,0 0 0 0 0,0 0 0 0 0,0 0 0 0 0,0 1 0 0 0,0-1 0 0 0,1 0 0 0 0,-1 1 0 0 0,0-1 0 0 0,3 0 0 0 0,4 0 0 0 0,-2-3 13 0 0,-1 0 0 0 0,-1-1 0 0 0,1 1 0 0 0,4-7 0 0 0,-8 10-14 0 0,0 0 1 0 0,0 0 0 0 0,0-1 0 0 0,0 1 0 0 0,0 0 0 0 0,1 0 0 0 0,-1 0 0 0 0,0 0 0 0 0,0 0 0 0 0,3-1 0 0 0,1-1 0 0 0,16-18 0 0 0,-16 15 1 0 0,1 1-1 0 0,12-10 1 0 0,-6 5-69 0 0,0-2 53 0 0,-1 1 16 0 0,-10 11-1 0 0,-1-1 0 0 0,1 0 0 0 0,0 0 0 0 0,-1 0 0 0 0,1 1 0 0 0,0-1 0 0 0,0 0 0 0 0,-1 1 0 0 0,1-1 0 0 0,0 1 0 0 0,0-1 0 0 0,0 1 0 0 0,1-1 0 0 0,11-6 0 0 0,-9 4 0 0 0,-3 2 0 0 0,0 1 0 0 0,0-1 0 0 0,-1 1 0 0 0,1-1 0 0 0,0 1 0 0 0,0-1 0 0 0,-1 0 0 0 0,1 0 0 0 0,0 1 0 0 0,-1-1 0 0 0,1 0 0 0 0,-1 0 0 0 0,2-1 0 0 0,6-12 0 0 0,-4 10 0 0 0,-4 4 0 0 0,0-1 0 0 0,0 1 0 0 0,0-1 0 0 0,0 1 0 0 0,0-1 0 0 0,1 1 0 0 0,-1-1 0 0 0,0 1 0 0 0,0-1 0 0 0,1 1 0 0 0,-1-1 0 0 0,0 1 0 0 0,1 0 0 0 0,-1-1 0 0 0,1 1 0 0 0,-1 0 0 0 0,0-1 0 0 0,1 1 0 0 0,-1 0 0 0 0,1-1 0 0 0,-1 1 0 0 0,1 0 0 0 0,0 0 0 0 0,1-2 0 0 0,20-22 0 0 0,-8 8 0 0 0,-12 12 0 0 0,-1 4 0 0 0,-1-1 0 0 0,0 1 0 0 0,0-1 0 0 0,0 1 0 0 0,0-1 0 0 0,1 1 0 0 0,-1-1 0 0 0,0 1 0 0 0,0 0 0 0 0,1-1 0 0 0,-1 1 0 0 0,0-1 0 0 0,1 1 0 0 0,-1 0 0 0 0,0-1 0 0 0,1 1 0 0 0,-1 0 0 0 0,1 0 0 0 0,-1-1 0 0 0,1 1 0 0 0,-1 0 0 0 0,1-1 0 0 0,18-8 0 0 0,10-11 72 0 0,-15 2-72 0 0,-14 17 0 0 0,1 0 0 0 0,0 0 0 0 0,-1-1 0 0 0,1 1 0 0 0,0 0 0 0 0,0 0 0 0 0,0 0 0 0 0,0 0 0 0 0,0 0 0 0 0,2-1 0 0 0,0-2 0 0 0,17-20 0 0 0,-14 17 0 0 0,-4 7 0 0 0,1 0 0 0 0,9-9 0 0 0,10-23 0 0 0,-19 25 0 0 0,2 1 0 0 0,-1 0 0 0 0,6-6 0 0 0,3 0 0 0 0,-1-3 0 0 0,9-18 0 0 0,-2 3 0 0 0,-2 0 0 0 0,0 6 0 0 0,3-5 0 0 0,-18 25 0 0 0,0 1 0 0 0,0-1 0 0 0,-1 0 0 0 0,1 1 0 0 0,0-7 0 0 0,1 1 0 0 0,0 0 0 0 0,0 0 0 0 0,9-17 0 0 0,7-1 0 0 0,-15 22 0 0 0,2-1 0 0 0,2-2 0 0 0,-4 2 0 0 0,13-26 0 0 0,-13 25 0 0 0,-1 2 0 0 0,0 0 0 0 0,-1-1 0 0 0,1 0 0 0 0,1-7 0 0 0,11-17 0 0 0,13-28 64 0 0,-17 29-64 0 0,-8 16 0 0 0,4-2 0 0 0,5-19 0 0 0,-8 20 0 0 0,-4 12 0 0 0,0 1 0 0 0,0-1 0 0 0,0 0 0 0 0,1 1 0 0 0,-1-1 0 0 0,0 0 0 0 0,1 1 0 0 0,0-1 0 0 0,-1 1 0 0 0,3-3 0 0 0,6-25 0 0 0,-7 20 0 0 0,0 0 0 0 0,0 0 0 0 0,-1 0 0 0 0,0-17 0 0 0,1 16-46 0 0,0-16-81 0 0,-2 23 141 0 0,0-17 89 0 0,5-1-103 0 0,-4 14 0 0 0,1-1 0 0 0,0 0 0 0 0,0-15 0 0 0,-1 22 0 0 0,-1 0 1 0 0,0 0-1 0 0,0 1 0 0 0,0-1 0 0 0,0 0 0 0 0,0 0 0 0 0,0 1 1 0 0,0-1-1 0 0,0 0 0 0 0,0 0 0 0 0,0 1 0 0 0,0-1 0 0 0,0 0 1 0 0,-1 0-1 0 0,1 1 0 0 0,0-1 0 0 0,0 0 0 0 0,-1 0 0 0 0,1 1 1 0 0,-1-2-1 0 0,0-2-5 0 0,4-15-47 0 0,-3 17 44 0 0,4-11-5 0 0,-1 5 16 0 0,0-1 1 0 0,2-15-1 0 0,-5 13-7 0 0,-1 8 9 0 0,2-15 58 0 0,-1 15-63 0 0,0-2 0 0 0,1 0 0 0 0,0 0 0 0 0,1 1 0 0 0,-1-1 0 0 0,4-8 0 0 0,10-27-53 0 0,-9 19 53 0 0,-5 20 59 0 0,3-8-9 0 0,-5 6-327 0 0,-7 11 266 0 0,-22 28 11 0 0,-7 14 0 0 0,28-40-76 0 0,9-10 263 0 0,-1-1-119 0 0,1-2-67 0 0,0 1-1 0 0,-1 0 1 0 0,1-1 0 0 0,0 1 0 0 0,0 0 0 0 0,1-1-1 0 0,-1 1 1 0 0,0 0 0 0 0,1-1 0 0 0,-1 1 0 0 0,1 0-1 0 0,0 0 1 0 0,0-1 0 0 0,0 1 0 0 0,0 0 0 0 0,2-3-1 0 0,2-4 11 0 0,-4 5 0 0 0,5-7-5 0 0,-1-1 0 0 0,-1 0 0 0 0,0 0 0 0 0,-1 0 0 0 0,0 0 0 0 0,2-21 0 0 0,-5 31-6 0 0,0-13 0 0 0,-1 9-10 0 0,1 6 8 0 0,0-1 0 0 0,0 1 0 0 0,-1 0 0 0 0,1 0 0 0 0,0 0 0 0 0,0 0 0 0 0,0 0 0 0 0,0 0 0 0 0,0 0 0 0 0,0-1 0 0 0,0 1 0 0 0,0 0 0 0 0,0 0 0 0 0,0 0 0 0 0,-1 0 0 0 0,1 0 0 0 0,0 0 0 0 0,0 0 1 0 0,0 0-1 0 0,0 0 0 0 0,0 0 0 0 0,0 0 0 0 0,0 0 0 0 0,-1 0 0 0 0,1 0 0 0 0,0 0 0 0 0,0 0 0 0 0,0 0 0 0 0,0 0 0 0 0,0 0 0 0 0,0 0 0 0 0,-1 0 0 0 0,1 0 0 0 0,0 0 0 0 0,0 0 0 0 0,0 0 0 0 0,0 0 1 0 0,0 0-1 0 0,0 0 0 0 0,-1 0 0 0 0,1 0 0 0 0,0 0 0 0 0,0 0 0 0 0,0 0 0 0 0,0 0 0 0 0,0 0 0 0 0,0 0 0 0 0,0 1 0 0 0,0-1 0 0 0,-1 0 0 0 0,1 0 0 0 0,0 0 0 0 0,0 0 0 0 0,0 0 0 0 0,0 0 0 0 0,0 0 1 0 0,0 1-1 0 0,0-1 0 0 0,0 0 0 0 0,0 0 0 0 0,0 0 0 0 0,-7 9-92 0 0,7-8-25 0 0,-14 27 55 0 0,-11 5 64 0 0,13-21 291 0 0,11-11-238 0 0,2-6-40 0 0,0 1 0 0 0,0 0 0 0 0,0-1-1 0 0,4-7 1 0 0,9-17-13 0 0,-11 26 0 0 0,0-11-12 0 0,-3 8-36 0 0,-2 8 36 0 0,-2-2-6 0 0,3 1-22 0 0,-11 10-78 0 0,-12 7 12 0 0,14-9 73 0 0,-3 1 12 0 0,12-9 21 0 0,0 0 0 0 0,0 0 0 0 0,-1-1 0 0 0,1 1 0 0 0,0 0 0 0 0,0 0 0 0 0,0 0 0 0 0,0 0 0 0 0,-1 2 0 0 0,1-2 0 0 0,1 0 0 0 0,-1 1 0 0 0,-1-1 0 0 0,1 0 0 0 0,0 0 0 0 0,0 0 0 0 0,0 0 0 0 0,-3 1 0 0 0,-2 2 0 0 0,-1 1 0 0 0,-5-2 112 0 0,8-6 66 0 0,3 0-140 0 0,0 2-35 0 0,1 0 0 0 0,-1 0 1 0 0,1 0-1 0 0,0 0 0 0 0,-1 0 0 0 0,1 0 0 0 0,0 0 0 0 0,0 1 0 0 0,-1-1 0 0 0,1 0 0 0 0,0 0 0 0 0,0 0 1 0 0,0 0-1 0 0,0 0 0 0 0,0 0 0 0 0,1 0 0 0 0,-1 0 0 0 0,0 0 0 0 0,0 0 0 0 0,1 0 0 0 0,-1 0 1 0 0,0 0-1 0 0,2-1 0 0 0,-1-2 2 0 0,16-69-5 0 0,-16 68-7 0 0,-1-1-1 0 0,1 0 1 0 0,-1 0-1 0 0,0 1 0 0 0,-2-7 1 0 0,2 12 1 0 0,0 0 0 0 0,0 1 0 0 0,0-1-1 0 0,0 0 1 0 0,0 0 0 0 0,0 1 0 0 0,0-1 0 0 0,0 0 0 0 0,0 1 0 0 0,0-1 0 0 0,0 0 0 0 0,0 1 0 0 0,0-1-1 0 0,-1 0 1 0 0,1 0 0 0 0,0 1 0 0 0,0-1 0 0 0,0 0 0 0 0,-1 0 0 0 0,1 1 0 0 0,0-1 0 0 0,0 0-1 0 0,0 0 1 0 0,-1 0 0 0 0,1 0 0 0 0,0 1 0 0 0,-1-1 0 0 0,1 0 0 0 0,0 0 0 0 0,-1 0 0 0 0,-15 13-114 0 0,12-8 102 0 0,-3 1 6 0 0,1 0 0 0 0,-10 12 0 0 0,11-12 31 0 0,29-40 274 0 0,-21 29-298 0 0,3-6-7 0 0,-1-4-69 0 0,-4 14 22 0 0,-2 2-16 0 0,-22 35-5 0 0,23-35 83 0 0,-1 1-1 0 0,0-1 0 0 0,1 0 1 0 0,-1 0-1 0 0,0 0 1 0 0,0 0-1 0 0,0-1 0 0 0,0 1 1 0 0,0 0-1 0 0,0 0 0 0 0,0 0 1 0 0,0-1-1 0 0,0 1 1 0 0,0 0-1 0 0,0-1 0 0 0,0 1 1 0 0,0-1-1 0 0,0 1 1 0 0,-3-1-1 0 0,-3 3 53 0 0,6-2 190 0 0,0-2-283 0 0,-1-5 35 0 0,1 4 46 0 0,1-8-33 0 0,-1 9-9 0 0,-2-7-14 0 0,0 7-45 0 0,-1 0-26 0 0,0-2-4 0 0,-3 5 29 0 0,-1 2 48 0 0,3 2 11 0 0,0 1 0 0 0,0-1 12 0 0,2-3-6 0 0,0-1-1 0 0,1 0 1 0 0,-1 1-1 0 0,0-1 0 0 0,-1-1 1 0 0,1 1-1 0 0,0 0 1 0 0,0-1-1 0 0,-1 1 1 0 0,-4 0-1 0 0,2 0-5 0 0,0 0 0 0 0,0-1 0 0 0,0 0 12 0 0,-26 12 62 0 0,31-12-75 0 0,0-1-1 0 0,-1 1 1 0 0,1 0 0 0 0,0-1 0 0 0,0 1 0 0 0,-1-1 0 0 0,1 1 0 0 0,0-1 0 0 0,-1 1 0 0 0,1-1 0 0 0,0 0 0 0 0,-1 0 0 0 0,1 0 0 0 0,-1 0 0 0 0,-1 0 0 0 0,-11 1 4 0 0,8 0-3 0 0,3-1 0 0 0,0 0 0 0 0,1 0 0 0 0,-1 0 0 0 0,0 0 0 0 0,0 1 0 0 0,0-1 0 0 0,1 1 0 0 0,-1 0 0 0 0,-3 2 0 0 0,-1-2-15 0 0,0 1 0 0 0,0-1 0 0 0,0 0 0 0 0,-8 0 1 0 0,0 5-29 0 0,2-3 79 0 0,0 0-19 0 0,7-1-17 0 0,-7-1 0 0 0,-13 4-10 0 0,22-4-4 0 0,-1 1 1 0 0,0 0 0 0 0,-7 4-1 0 0,3-4 14 0 0,0 0 0 0 0,5 1-6 0 0,0-1-1 0 0,0 1 1 0 0,-1-1 0 0 0,1 0-1 0 0,0 0 1 0 0,-1 0-1 0 0,1-1 1 0 0,-1 0 0 0 0,-5 1-1 0 0,-2 2 7 0 0,10-3 0 0 0,1 0 0 0 0,0-1 0 0 0,0 1 0 0 0,0-1 0 0 0,0 1 0 0 0,-1-1 0 0 0,1 0 0 0 0,0 1 0 0 0,-3-1 0 0 0,3 0 0 0 0,1 0 0 0 0,-1 0 0 0 0,0 0 0 0 0,1 0 0 0 0,-1 1 0 0 0,1-1 0 0 0,-1 0 0 0 0,0 0 0 0 0,1 1 0 0 0,-1-1 0 0 0,1 0 0 0 0,-1 1 0 0 0,1-1 0 0 0,-1 1 0 0 0,0 0 0 0 0,1-1 0 0 0,-1 1 0 0 0,1-1 0 0 0,-1 0 0 0 0,1 1 0 0 0,0-1 0 0 0,-1 0 0 0 0,1 1 0 0 0,-1-1 0 0 0,1 0 0 0 0,-1 0 0 0 0,1 1 0 0 0,-1-1 0 0 0,1 0 0 0 0,-1 0 0 0 0,0 0 0 0 0,1 0 0 0 0,-1 0 0 0 0,-1 0 0 0 0,2 0 0 0 0,0 0 0 0 0,0 0 0 0 0,-1 0 0 0 0,1 0 0 0 0,0 0 0 0 0,0 0 0 0 0,-1-1 0 0 0,1 1 0 0 0,0 0 0 0 0,0 0 0 0 0,-1 0 0 0 0,1 0 0 0 0,0 0 0 0 0,0 0 0 0 0,-1 0 0 0 0,1 0 0 0 0,0 0 0 0 0,0 1 0 0 0,-1-1 0 0 0,1 0 0 0 0,0 0 0 0 0,0 0 0 0 0,0 0 0 0 0,-1 0 0 0 0,1 0 0 0 0,0 0 0 0 0,0 0 0 0 0,-1 1 0 0 0,1-1 0 0 0,0 0 0 0 0,0 0 0 0 0,0 0 0 0 0,0 1 0 0 0,-1-1 0 0 0,1 0 0 0 0,0 0 0 0 0,-8 10 0 0 0,7-8 0 0 0,1-2 0 0 0,-15 8 0 0 0,0-1 0 0 0,-9 3 0 0 0,23-10 0 0 0,0 0 0 0 0,0 0 0 0 0,0 1 0 0 0,0-1 0 0 0,1 0 0 0 0,-1 0 0 0 0,0 1 0 0 0,0-1 0 0 0,0 1 0 0 0,0-1 0 0 0,1 1 0 0 0,-1-1 0 0 0,-1 2 0 0 0,-9 5 0 0 0,7-5 0 0 0,-11 3 0 0 0,8-1 0 0 0,6-4 0 0 0,1 0 0 0 0,-1 1 0 0 0,1-1 0 0 0,-1 0 0 0 0,0 1 0 0 0,1-1 0 0 0,-1 0 0 0 0,0 1 0 0 0,0-1 0 0 0,1 0 0 0 0,-1 0 0 0 0,0 0 0 0 0,0 0 0 0 0,1 0 0 0 0,-1 0 0 0 0,0 0 0 0 0,-1 0 0 0 0,-21 8 0 0 0,8-1 0 0 0,6-1 0 0 0,7-5 7 0 0,0 0 0 0 0,0 0-1 0 0,-1 0 1 0 0,1 0 0 0 0,-1 0-1 0 0,1-1 1 0 0,0 1 0 0 0,-4-1-1 0 0,-8-2 73 0 0,13 2-79 0 0,1 0 1 0 0,0 0-1 0 0,0 0 0 0 0,-1 0 1 0 0,1 0-1 0 0,0 0 0 0 0,0 0 1 0 0,-1 0-1 0 0,1 1 1 0 0,0-1-1 0 0,0 0 0 0 0,-1 0 1 0 0,1 0-1 0 0,0 0 0 0 0,0 0 1 0 0,-1-1-1 0 0,1 1 0 0 0,0 0 1 0 0,0 0-1 0 0,-1 0 1 0 0,1 0-1 0 0,0 0 0 0 0,0 0 1 0 0,-1 0-1 0 0,1 0 0 0 0,0-1 1 0 0,0 1-1 0 0,0 0 1 0 0,-1 0-1 0 0,1 0 0 0 0,0 0 1 0 0,0-1-1 0 0,0 1 0 0 0,0 0 1 0 0,-1 0-1 0 0,1 0 0 0 0,0-1 1 0 0,0 1-1 0 0,0 0 0 0 0,0-1 0 0 0,0 1 0 0 0,0 0 0 0 0,0 0 0 0 0,0 0 0 0 0,-1 0 0 0 0,1 0 0 0 0,0 0 0 0 0,0-1 0 0 0,0 1 0 0 0,0 0 0 0 0,0 0 0 0 0,0 0 0 0 0,0 0 0 0 0,0 0 0 0 0,-1 0 0 0 0,1 0 0 0 0,0 0 0 0 0,0-1 0 0 0,0 1 0 0 0,0 0 0 0 0,0 0 0 0 0,0 0 0 0 0,-1 0 0 0 0,1 0 0 0 0,0 0 0 0 0,0 0 0 0 0,0 0 0 0 0,0 0 0 0 0,-1 0 0 0 0,1 0-1 0 0,0 0 1 0 0,0 0 0 0 0,0 0 0 0 0,0 0 0 0 0,0 0 0 0 0,-1 0 0 0 0,1 0 0 0 0,0 0 0 0 0,0 0 0 0 0,0 0 0 0 0,0 1 0 0 0,0-1 0 0 0,0 0 0 0 0,-1 0 0 0 0,-4 3 1 0 0,4-2-4 0 0,1-1 0 0 0,-1 0 0 0 0,1 1 0 0 0,-1-1 0 0 0,1 0 0 0 0,-1 1 1 0 0,0-1-1 0 0,1 0 0 0 0,-1 0 0 0 0,0 0 0 0 0,1 1 0 0 0,-1-1 0 0 0,1 0 0 0 0,-1 0 0 0 0,0 0 1 0 0,1 0-1 0 0,-1 0 0 0 0,0 0 0 0 0,1 0 0 0 0,-2-1 0 0 0,0 1-5 0 0,2 0 2 0 0,-10 5 8 0 0,5-3-2 0 0,-5 3 0 0 0,2 2 0 0 0,-17 4-64 0 0,13-8 64 0 0,0 4 0 0 0,7-7 0 0 0,0 4 0 0 0,-5-3 0 0 0,7 1 0 0 0,-2 5 0 0 0,0-1 0 0 0,-1-4 0 0 0,5-1 0 0 0,-1-1 0 0 0,1 1 0 0 0,0 0 0 0 0,-1 0 0 0 0,1-1 0 0 0,0 1 0 0 0,0 0 0 0 0,-1 0 0 0 0,1 0 0 0 0,0 0 0 0 0,0 1 0 0 0,0-1 0 0 0,0 0 0 0 0,0 0 0 0 0,0 2 0 0 0,-1 1 0 0 0,2-4 0 0 0,0 1 0 0 0,0-1 0 0 0,0 0 0 0 0,0 1 0 0 0,-1-1 0 0 0,1 1 0 0 0,0-1 0 0 0,0 0 0 0 0,0 1 0 0 0,-1-1 0 0 0,1 0 0 0 0,0 1 0 0 0,0-1 0 0 0,0 0 0 0 0,-1 1 0 0 0,1-1 0 0 0,0 0 0 0 0,-1 0 0 0 0,1 1 0 0 0,0-1 0 0 0,-1 0 0 0 0,1 0 0 0 0,0 0 0 0 0,-1 1 0 0 0,1-1 0 0 0,-1 0 0 0 0,1 0 0 0 0,0 0 0 0 0,-1 0 0 0 0,-1 1 0 0 0,-30 24 136 0 0,30-21-153 0 0,-1 0-1 0 0,0-1 0 0 0,-1 1 1 0 0,-5 4-1 0 0,8-6 18 0 0,0-2 0 0 0,1 0 0 0 0,0 1 0 0 0,0-1 0 0 0,0 0 0 0 0,0 0 0 0 0,0 1 0 0 0,0-1 0 0 0,0 0 0 0 0,-1 1 0 0 0,1-1 0 0 0,0 0 0 0 0,0 0 0 0 0,0 0 0 0 0,-1 1 0 0 0,1-1 0 0 0,0 0 0 0 0,0 0 0 0 0,-1 0 0 0 0,1 1 0 0 0,0-1 0 0 0,0 0 0 0 0,-1 0 0 0 0,1 0 0 0 0,0 0 0 0 0,-1 0 0 0 0,1 0 0 0 0,0 0 0 0 0,0 0 0 0 0,-1 0 0 0 0,1 0 0 0 0,-4 2 0 0 0,-4 1 0 0 0,8-3-1 0 0,0 1 0 0 0,0-1 0 0 0,-1 0 1 0 0,1 1-1 0 0,0-1 0 0 0,0 1 0 0 0,-1-1 0 0 0,1 0 0 0 0,0 1 0 0 0,-1-1 0 0 0,1 0 0 0 0,-1 0 0 0 0,1 1 0 0 0,0-1 0 0 0,-1 0 1 0 0,1 0-1 0 0,-1 1 0 0 0,1-1 0 0 0,-1 0 0 0 0,1 0 0 0 0,0 0 0 0 0,-1 0 0 0 0,1 0 0 0 0,-1 0 0 0 0,1 0 0 0 0,-1 0 1 0 0,0 0-1 0 0,-4 2-27 0 0,3 0 17 0 0,-6 2 11 0 0,4-2 0 0 0,-13 9 0 0 0,15-9 0 0 0,0 0 0 0 0,0-1 0 0 0,0 1 0 0 0,0-1 0 0 0,-1 1 0 0 0,1-1 0 0 0,0 0 0 0 0,-1 0 0 0 0,-2 1 0 0 0,4-2 0 0 0,0 0 0 0 0,0 1 0 0 0,0-1 0 0 0,1 1 0 0 0,-1-1 0 0 0,0 1 0 0 0,0-1 0 0 0,0 1 0 0 0,1 0 0 0 0,-1-1 0 0 0,0 1 0 0 0,0 1 0 0 0,-10 6 0 0 0,-6 6 0 0 0,-11 8 0 0 0,27-22 0 0 0,-1 2 0 0 0,-7-1 0 0 0,-1 9 0 0 0,8-8 0 0 0,0 0 0 0 0,1 0 0 0 0,-2 0 0 0 0,1 0 0 0 0,-4 3 0 0 0,3-4 0 0 0,-3 2 0 0 0,1 1 0 0 0,0-1 0 0 0,0 1 0 0 0,-5 4 0 0 0,6-2 0 0 0,2-3 0 0 0,1-1 0 0 0,-1 1 0 0 0,0-1 0 0 0,0 1 0 0 0,0-1 0 0 0,0 0 0 0 0,-4 3 0 0 0,-8 6 0 0 0,-6 22 0 0 0,17-27 0 0 0,1 0 0 0 0,-1 0 0 0 0,-1-1 0 0 0,-4 7 0 0 0,-4 6 0 0 0,11-14 0 0 0,-1-1 0 0 0,0 0 0 0 0,-1 0 0 0 0,1 0 0 0 0,-5 4 0 0 0,5-5 0 0 0,0 1 0 0 0,0-1 0 0 0,-1 1 0 0 0,1 0 0 0 0,1 0 0 0 0,-4 4 0 0 0,4-5 0 0 0,0 0 0 0 0,0 0 0 0 0,0 0 0 0 0,-1 0 0 0 0,1 0 0 0 0,-1-1 0 0 0,1 1 0 0 0,-1 0 0 0 0,0-1 0 0 0,1 1 0 0 0,-1-1 0 0 0,0 0 0 0 0,-2 1 0 0 0,-10 9 0 0 0,-13 4-13 0 0,0 4-122 0 0,16-12 200 0 0,10-6-60 0 0,-1-1 0 0 0,1 1 0 0 0,0-1 0 0 0,0 1 0 0 0,1-1-1 0 0,-1 1 1 0 0,0 0 0 0 0,0-1 0 0 0,0 1 0 0 0,0 0 0 0 0,-1 1 0 0 0,0 1-5 0 0,0 0 0 0 0,-1 0 0 0 0,1-1 0 0 0,-1 1 0 0 0,0 0 0 0 0,0-1 0 0 0,0 0 0 0 0,-3 3 0 0 0,-9 6 0 0 0,-12 7 0 0 0,24-15 0 0 0,-1 0 0 0 0,0 0 0 0 0,0 0 0 0 0,1-1 0 0 0,-2 0 0 0 0,-6 4 0 0 0,-10 4 0 0 0,9-7 0 0 0,12-3 0 0 0,-1 0 0 0 0,0 0 0 0 0,0 0 0 0 0,0 0 0 0 0,1 1 0 0 0,-1-1 0 0 0,0 0 0 0 0,0 0 0 0 0,1 0 0 0 0,-1 1 0 0 0,0-1 0 0 0,0 0 0 0 0,1 1 0 0 0,-1-1 0 0 0,0 1 0 0 0,-5 6 38 0 0,-7 4 99 0 0,12-10-133 0 0,0 0 1 0 0,0 0-1 0 0,0-1 0 0 0,0 1 1 0 0,0 0-1 0 0,0 0 0 0 0,1 0 1 0 0,-1 0-1 0 0,0 0 0 0 0,1 0 1 0 0,-2 1-1 0 0,2-1-18 0 0,-1 0 0 0 0,0 1 0 0 0,1-1 1 0 0,-1 0-1 0 0,0 0 0 0 0,0 0 0 0 0,0 0 0 0 0,0 0 0 0 0,-2 1 0 0 0,-18 14-50 0 0,15-12 64 0 0,6-3 0 0 0,-1 0 0 0 0,0 0 0 0 0,0 0 0 0 0,0-1 0 0 0,0 1 0 0 0,0-1 0 0 0,0 1 0 0 0,0 0 0 0 0,0-1 0 0 0,0 0 0 0 0,-2 1 0 0 0,2 0 0 0 0,0-1 0 0 0,0 1 0 0 0,0-1 0 0 0,-1 1 0 0 0,1-1 0 0 0,0 1 0 0 0,0 0 0 0 0,1 0 0 0 0,-1-1 0 0 0,-2 3 0 0 0,2-2 0 0 0,0 0 0 0 0,0 0 0 0 0,1-1 0 0 0,-1 1 0 0 0,-1 0 0 0 0,1 0 0 0 0,0-1 0 0 0,0 1 0 0 0,0 0 0 0 0,0-1 0 0 0,0 1 0 0 0,-2-1 0 0 0,-12 8 0 0 0,13-7 0 0 0,1 0 0 0 0,-1 0 0 0 0,1 0 0 0 0,-1-1 0 0 0,1 1 0 0 0,-1 0 0 0 0,0-1 0 0 0,-2 2 0 0 0,-32 8 0 0 0,-1 2 0 0 0,2 1 152 0 0,33-13-150 0 0,0 1 0 0 0,0 0 0 0 0,0 0 0 0 0,0 0 0 0 0,0 0 0 0 0,0 0 0 0 0,1 0 0 0 0,-1 0 0 0 0,-2 2 0 0 0,-11 7-6 0 0,-6 0 22 0 0,15-6-7 0 0,-1 0 1 0 0,0-1 0 0 0,-14 4-1 0 0,-7 7-11 0 0,1 0 0 0 0,-7 1 0 0 0,9-5 0 0 0,18-7 0 0 0,0 0 0 0 0,-13 7 0 0 0,-6 1 0 0 0,-3-1 0 0 0,9 1 0 0 0,13-9 0 0 0,1 0 0 0 0,-1 1 0 0 0,1 0 0 0 0,0 0 0 0 0,0 0 0 0 0,0 1 0 0 0,-7 6 0 0 0,-13 7-16 0 0,17-13-102 0 0,8-4 113 0 0,0 1-1 0 0,1-1 1 0 0,-1 0 0 0 0,0 0 0 0 0,0 0 0 0 0,1 1 0 0 0,-1-1-1 0 0,0 1 1 0 0,1-1 0 0 0,-1 0 0 0 0,0 1 0 0 0,1-1-1 0 0,-1 1 1 0 0,1-1 0 0 0,-1 2 0 0 0,-12 2 196 0 0,13-4-193 0 0,0 0 0 0 0,0 1 1 0 0,0-1-1 0 0,-1 1 0 0 0,1-1 1 0 0,0 0-1 0 0,0 1 1 0 0,-1-1-1 0 0,1 0 0 0 0,0 0 1 0 0,-1 1-1 0 0,1-1 0 0 0,0 0 1 0 0,-1 0-1 0 0,1 1 1 0 0,0-1-1 0 0,-1 0 0 0 0,1 0 1 0 0,-1 0-1 0 0,1 1 1 0 0,0-1-1 0 0,-1 0 0 0 0,1 0 1 0 0,-1 0-1 0 0,1 0 0 0 0,0 0 1 0 0,-1 0-1 0 0,0 0 1 0 0,-4 2-38 0 0,2 1 43 0 0,3-3-1 0 0,0 0 0 0 0,0 1 0 0 0,-1-1 0 0 0,1 1 0 0 0,0-1 0 0 0,-1 0 0 0 0,1 1 0 0 0,0-1 0 0 0,-1 0 0 0 0,1 0 0 0 0,-1 1 0 0 0,1-1 0 0 0,-1 0 0 0 0,1 0 0 0 0,0 1 0 0 0,-1-1 0 0 0,1 0 0 0 0,-1 0 0 0 0,1 0 0 0 0,-1 0 0 0 0,1 0 0 0 0,-1 0 0 0 0,1 0 0 0 0,-1 0 0 0 0,1 0 0 0 0,-1 0 0 0 0,1 0 0 0 0,-1 0 0 0 0,-9 4 66 0 0,3-3-69 0 0,7-1 0 0 0,-1 0 0 0 0,1 0 0 0 0,-1 0 0 0 0,0 0 0 0 0,1 0 0 0 0,-1 0 0 0 0,1 0 0 0 0,-1 0 0 0 0,1 1 0 0 0,-1-1 0 0 0,1 0 0 0 0,-1 0 0 0 0,1 1 0 0 0,-1-1 0 0 0,1 0 0 0 0,-1 1 0 0 0,1-1 0 0 0,0 0 0 0 0,-1 1 0 0 0,0 0 0 0 0,-19 11 0 0 0,19-12 0 0 0,0 0 0 0 0,0 1 0 0 0,0-1 0 0 0,0 0 0 0 0,0 0 0 0 0,0 0 0 0 0,0 1 0 0 0,0-1 0 0 0,1 0 0 0 0,-1 1 0 0 0,0-1 0 0 0,0 1 0 0 0,0-1 0 0 0,1 1 0 0 0,-1-1 0 0 0,0 1 0 0 0,0-1 0 0 0,1 1 0 0 0,-2 1 0 0 0,2-2 0 0 0,-1 1 0 0 0,1-1 0 0 0,-1 0 0 0 0,1 0 1 0 0,-1 1-1 0 0,1-1 0 0 0,-1 0 0 0 0,0 0 0 0 0,1 0 0 0 0,-1 0 0 0 0,1 1 0 0 0,-1-1 0 0 0,0 0 0 0 0,1 0 0 0 0,-1 0 0 0 0,0 0 0 0 0,1 0 0 0 0,-2-1 1 0 0,1 1-3 0 0,0 0 1 0 0,0 0 0 0 0,1 0 0 0 0,-1 0 0 0 0,0 0 0 0 0,0 0 0 0 0,0 0-1 0 0,0 0 1 0 0,0 0 0 0 0,0 1 0 0 0,1-1 0 0 0,-1 0 0 0 0,-1 1 0 0 0,-9 3-130 0 0,-3 3 71 0 0,-10 7 201 0 0,8-6-141 0 0,3-2 0 0 0,13-6 0 0 0,0 0 0 0 0,0 0 0 0 0,-1 1 0 0 0,1-1 0 0 0,0 0 0 0 0,-1 0 0 0 0,1 0 0 0 0,-1 0 0 0 0,1 1 0 0 0,0-1 0 0 0,-1 0 0 0 0,1 0 0 0 0,0 0 0 0 0,-1 0 0 0 0,1 0 0 0 0,-1 0 0 0 0,1 0 0 0 0,0 0 0 0 0,-1 0 0 0 0,1 0 0 0 0,0 0 0 0 0,-1 0 0 0 0,0-1 0 0 0,0 1 0 0 0,0 0 0 0 0,0 0 0 0 0,0 0 0 0 0,0 0 0 0 0,1 0 0 0 0,-1 0 0 0 0,0 0 0 0 0,0 1 0 0 0,0-1 0 0 0,0 0 0 0 0,0 0 0 0 0,1 1 0 0 0,-1-1 0 0 0,0 0 0 0 0,0 1 0 0 0,0-1 0 0 0,0 2 0 0 0,-2-1 16 0 0,1 0-1 0 0,-1 1 1 0 0,1-1-1 0 0,-1 0 1 0 0,0 0-1 0 0,0-1 0 0 0,1 1 1 0 0,-1 0-1 0 0,-5-1 1 0 0,-18 9-13 0 0,-27 8-17 0 0,51-16 14 0 0,0 0 0 0 0,0 0 0 0 0,0 0 0 0 0,0 1 0 0 0,1-1 0 0 0,-1 1 0 0 0,-2 1 0 0 0,-10 7 0 0 0,4-7 0 0 0,9-2 0 0 0,0-1 0 0 0,-1 0 0 0 0,1 1 0 0 0,0-1 0 0 0,-1 0 0 0 0,1 1 0 0 0,0-1 0 0 0,-1 0 0 0 0,1 0 0 0 0,0 0 0 0 0,-3-1 0 0 0,-20 4 0 0 0,13 0 0 0 0,10-3 0 0 0,0 1 0 0 0,1-1 0 0 0,-1 0 0 0 0,0 1 0 0 0,0-1 0 0 0,1 0 0 0 0,-1 0 0 0 0,0 0 0 0 0,0 0 0 0 0,1 0 0 0 0,-1 0 0 0 0,0 0 0 0 0,0 0 0 0 0,1 0 0 0 0,-1 0 0 0 0,-1 0 0 0 0,1 0 0 0 0,0 0 0 0 0,0 0 0 0 0,0 0 0 0 0,0 0 0 0 0,0 0 0 0 0,0 0 0 0 0,0 0 0 0 0,1 0 0 0 0,-1 1 0 0 0,0-1 0 0 0,0 0 0 0 0,-1 1 0 0 0,-10 3 0 0 0,-11 2 0 0 0,-4-3 0 0 0,8-3 0 0 0,14 1 0 0 0,-24-2 0 0 0,29 1 0 0 0,-1 0 0 0 0,1 0 0 0 0,0 0 0 0 0,-1-1 0 0 0,1 1 0 0 0,0 0 0 0 0,-1 0 0 0 0,1 0 0 0 0,0 0 0 0 0,-1 0 0 0 0,1 0 0 0 0,-1 0 0 0 0,1 0 0 0 0,0 0 0 0 0,-1 0 0 0 0,1 0 0 0 0,0 0 0 0 0,-1 0 0 0 0,1 0 0 0 0,0 0 0 0 0,-1 0 0 0 0,1 1 0 0 0,0-1 0 0 0,-1 0 0 0 0,1 0 0 0 0,0 0 0 0 0,-1 0 0 0 0,1 1 0 0 0,-2 0 0 0 0,-19 0 0 0 0,19 0 0 0 0,0-1 0 0 0,-1 0 0 0 0,1 1 0 0 0,0-1 0 0 0,0-1 0 0 0,-1 1 0 0 0,-2 0 0 0 0,3-1 0 0 0,0 1 0 0 0,0 0 0 0 0,0 0 0 0 0,-1 0 0 0 0,1 0 0 0 0,0 0 0 0 0,0 0 0 0 0,-4 1 0 0 0,-10 2 0 0 0,1-2 0 0 0,9-2 0 0 0,5 1 0 0 0,0 0 0 0 0,0 0 0 0 0,0 0 0 0 0,0 0 0 0 0,0 0 0 0 0,0 0 0 0 0,1 0 0 0 0,-1 1 0 0 0,0-1 0 0 0,0 0 0 0 0,0 0 0 0 0,0 1 0 0 0,-1-1 0 0 0,-23 7 0 0 0,18-6 0 0 0,5-1 0 0 0,0 0 0 0 0,0 0 0 0 0,0 0 0 0 0,0 0 0 0 0,0 0 0 0 0,0 0 0 0 0,0 0 0 0 0,0 0 0 0 0,-3-2 0 0 0,-18-1 0 0 0,-2 1 0 0 0,-1 2 0 0 0,-8-4 0 0 0,19 0 0 0 0,12 4 0 0 0,1 0 0 0 0,0-1 0 0 0,0 1 0 0 0,-1-1 0 0 0,1 1 0 0 0,0-1 0 0 0,-3-2 0 0 0,-10-4 0 0 0,3 4 0 0 0,3-1 0 0 0,3 2 0 0 0,1-1 0 0 0,0 1 0 0 0,-1 0 0 0 0,1 0 0 0 0,-1 1 0 0 0,-8-2 0 0 0,13 4 0 0 0,0-1 0 0 0,1 0 0 0 0,-1 1 0 0 0,0-1 0 0 0,0 0 0 0 0,0 0 0 0 0,1 0 0 0 0,-1 1 0 0 0,0-1 0 0 0,0 0 0 0 0,0 0 0 0 0,1 0 0 0 0,-1 0 0 0 0,0 0 0 0 0,0 0 0 0 0,0-1 0 0 0,-1 1 0 0 0,-15-3 0 0 0,10 2 0 0 0,5 1 0 0 0,1 0 0 0 0,-1 0 0 0 0,1 0 0 0 0,-1 0 0 0 0,1-1 0 0 0,-1 1 0 0 0,0 0 0 0 0,1-1 0 0 0,-1 0 0 0 0,1 1 0 0 0,-1-1 0 0 0,1 0 0 0 0,0 1 0 0 0,-3-3 0 0 0,-5-5 0 0 0,-1 2 0 0 0,9 5 0 0 0,1 1 0 0 0,0 0 0 0 0,-1-1 0 0 0,1 1 0 0 0,0 0 0 0 0,-1-1 0 0 0,1 1 0 0 0,0 0 0 0 0,-1-1 0 0 0,1 1 0 0 0,-1 0 0 0 0,1 0 0 0 0,-1-1 0 0 0,1 1 0 0 0,-1 0 0 0 0,1 0 0 0 0,-1 0 0 0 0,1 0 0 0 0,-1 0 0 0 0,1 0 0 0 0,-1 0 0 0 0,1 0 0 0 0,-1 0 0 0 0,1 0 0 0 0,-1 0 0 0 0,1 0 0 0 0,-1 0 0 0 0,0 0 0 0 0,1 0 0 0 0,0 1 0 0 0,0-1 0 0 0,0 0 0 0 0,-1 0 0 0 0,1 0 0 0 0,0 0 0 0 0,0 0 0 0 0,0 0 0 0 0,-1 0 0 0 0,1 0 0 0 0,0 0 0 0 0,0 0 0 0 0,0 0 0 0 0,-1 0 0 0 0,1 0 0 0 0,0 0 0 0 0,0 0 0 0 0,0 0 0 0 0,0 0 0 0 0,-1 0 0 0 0,1 0 0 0 0,0-1 0 0 0,0 1 0 0 0,0 0 0 0 0,0 0 0 0 0,-1 0 0 0 0,1 0 0 0 0,0 0 0 0 0,0 0 0 0 0,0-1 0 0 0,-21-17 0 0 0,7 9 0 0 0,7 6 0 0 0,2-1 0 0 0,-1 4 0 0 0,0-3 0 0 0,-36-32 0 0 0,33 29 0 0 0,4 4 0 0 0,-4 2 0 0 0,4-2 0 0 0,-24-13 0 0 0,23 10 15 0 0,-11-2 125 0 0,-1-1-140 0 0,7 4-71 0 0,6 1 75 0 0,4 1-4 0 0,1 1-1 0 0,-1 1 1 0 0,1-1-1 0 0,0 1 1 0 0,-1-1-1 0 0,1 1 0 0 0,0-1 1 0 0,-1 1-1 0 0,1 0 1 0 0,-1-1-1 0 0,1 1 0 0 0,0-1 1 0 0,-1 1-1 0 0,1 0 1 0 0,-1-1-1 0 0,1 1 1 0 0,-1 0-1 0 0,0 0 0 0 0,1-1 1 0 0,-2 1-1 0 0,1-1-3 0 0,-1 0 0 0 0,1 0-1 0 0,-1 1 1 0 0,1-1 0 0 0,-1 1 0 0 0,1-1 0 0 0,-1 1-1 0 0,0 0 1 0 0,1-1 0 0 0,-1 1 0 0 0,0 0-1 0 0,-1 0 1 0 0,2 0-1 0 0,-14-5 5 0 0,13 5 0 0 0,0-1 0 0 0,1 1 0 0 0,-1-1 0 0 0,0 0 0 0 0,0 0 0 0 0,1 0 0 0 0,-1 0 0 0 0,0 0 0 0 0,-1-1 0 0 0,3 2 0 0 0,0-1 0 0 0,0 1 0 0 0,0 0 0 0 0,0 0 0 0 0,-1-1 0 0 0,1 1 0 0 0,0 0 0 0 0,0 0 0 0 0,0 0 0 0 0,-1-1 0 0 0,1 1 0 0 0,0 0 0 0 0,0 0 0 0 0,-1 0 0 0 0,1 0 0 0 0,0 0 0 0 0,0 0 0 0 0,-1-1 0 0 0,1 1 0 0 0,0 0 0 0 0,-1 0 0 0 0,1 0 0 0 0,0 0 0 0 0,0 0 0 0 0,-1 0 0 0 0,1 0 0 0 0,0 0 0 0 0,0 0 0 0 0,-1 0 0 0 0,1 0 0 0 0,-1 1 0 0 0,1-1 0 0 0,0 0 0 0 0,-1 0 0 0 0,1 0 0 0 0,-1 0 0 0 0,1 0 0 0 0,0 0 0 0 0,-1 0 0 0 0,1 0 0 0 0,0 0 0 0 0,-1 0 0 0 0,1 0 0 0 0,-1 0 0 0 0,1 0 0 0 0,0 0 0 0 0,-1 0 0 0 0,1 0 0 0 0,0 0 0 0 0,-1-1 0 0 0,1 1 0 0 0,0 0 0 0 0,-1 0 0 0 0,-5-3 3 0 0,5 2 2 0 0,-1 0 1 0 0,1 0 0 0 0,-1 1-1 0 0,1-1 1 0 0,-1 1-1 0 0,1-1 1 0 0,-1 1-1 0 0,0-1 1 0 0,1 1 0 0 0,-4 0-1 0 0,-2-2-5 0 0,5 1 0 0 0,-8-1 0 0 0,5-1 0 0 0,-1 0 0 0 0,-38-12 240 0 0,42 15-235 0 0,1 0 0 0 0,0 0-1 0 0,0 0 1 0 0,0 0 0 0 0,0 0 0 0 0,0 0-1 0 0,0-1 1 0 0,0 1 0 0 0,0 0 0 0 0,0-1 0 0 0,0 1-1 0 0,0-1 1 0 0,0 1 0 0 0,-2-2 0 0 0,-4-2 3 0 0,1 1-20 0 0,0 4-52 0 0,0-2-12 0 0,0 2 71 0 0,-30-12 236 0 0,31 10-243 0 0,1 0 0 0 0,0-1 0 0 0,0 1 0 0 0,0-1 0 0 0,-7-4 0 0 0,-17-8 85 0 0,21 13-15 0 0,5 2-64 0 0,-13-4-53 0 0,-10 2 119 0 0,19 0-60 0 0,1 3 0 0 0,1-3 0 0 0,-2 2 0 0 0,1 2 0 0 0,0 0-12 0 0,-2-2-36 0 0,2 1 36 0 0,0 1 12 0 0,0-1 0 0 0,0-2 0 0 0,-1 0 0 0 0,0-1 0 0 0,0 3 0 0 0,1-2 0 0 0,-1 2 0 0 0,0-1 0 0 0,-2-2 0 0 0,1 3 0 0 0,7-2 0 0 0,-4 4 0 0 0,-1-1-10 0 0,5-3 8 0 0,0 0 1 0 0,0 0-1 0 0,0 0 1 0 0,0 1-1 0 0,-1-1 1 0 0,1 0-1 0 0,0 0 1 0 0,0 0-1 0 0,-1 0 1 0 0,1 0-1 0 0,0 0 1 0 0,0 0-1 0 0,0 0 1 0 0,-1 0-1 0 0,1 0 1 0 0,0 0-1 0 0,0 0 1 0 0,-1 0-1 0 0,1 0 1 0 0,0 0-1 0 0,0 0 1 0 0,-1 0-1 0 0,1 0 1 0 0,0 0-1 0 0,0 0 1 0 0,-1 0-1 0 0,1 0 1 0 0,0 0-1 0 0,0 0 1 0 0,0 0-1 0 0,-1-1 1 0 0,1 1-1 0 0,0 0 1 0 0,0 0-1 0 0,0 0 1 0 0,0 0-1 0 0,-1 0 1 0 0,1-1-1 0 0,0 1 1 0 0,0 0 3 0 0,0 0 0 0 0,-1-1 0 0 0,1 1 0 0 0,0 0 0 0 0,0 0 0 0 0,0 0 0 0 0,0-1 0 0 0,-1 1 0 0 0,1 0 0 0 0,0 0 0 0 0,0 0-1 0 0,-1 0 1 0 0,1 0 0 0 0,0 0 0 0 0,0 0 0 0 0,0 0 0 0 0,-1-1 0 0 0,1 1 0 0 0,0 0 0 0 0,0 0 0 0 0,-1 0 0 0 0,1 0 0 0 0,0 0 0 0 0,0 0 0 0 0,-1 0 0 0 0,1 0 0 0 0,0 0 0 0 0,0 1 0 0 0,-1-1 0 0 0,1 0 0 0 0,0 0 0 0 0,0 0 0 0 0,0 0-1 0 0,-1 0 1 0 0,1 0 0 0 0,0 0 0 0 0,0 1 0 0 0,-1-1 0 0 0,1 0 0 0 0,-4 3-16 0 0,3-2-45 0 0,-3 1 55 0 0,-14 2 3 0 0,17-4 9 0 0,0 1 1 0 0,-1-1-1 0 0,0 1 0 0 0,1-1 1 0 0,-1 0-1 0 0,1 0 1 0 0,-1 0-1 0 0,1 0 1 0 0,-1 0-1 0 0,1 0 0 0 0,-1 0 1 0 0,1 0-1 0 0,-1 0 1 0 0,-2-2-1 0 0,-2 2-8 0 0,2 2-12 0 0,-13-3-48 0 0,11 0 71 0 0,1 1 32 0 0,-1 0-33 0 0,-11-8-10 0 0,12 4 11 0 0,4 3 50 0 0,-15-7 201 0 0,11 4-405 0 0,0-1 12 0 0,-17-2 119 0 0,20 6 12 0 0,-1 0 0 0 0,1 0 0 0 0,0 0 0 0 0,0 0 0 0 0,0-1 0 0 0,0 1 0 0 0,-3-3 0 0 0,-3-3 0 0 0,-10-1 0 0 0,-3-2 0 0 0,19 9 0 0 0,0 0 0 0 0,0 0 0 0 0,0 1 0 0 0,1-1 0 0 0,-1 0 0 0 0,0 0 0 0 0,0 1 0 0 0,-3-1 0 0 0,-5-2 0 0 0,9 2-4 0 0,0 0 1 0 0,0 1-1 0 0,0-1 0 0 0,0 1 0 0 0,0-1 0 0 0,0 1 1 0 0,-1 0-1 0 0,1-1 0 0 0,0 1 0 0 0,0 0 1 0 0,0 0-1 0 0,0 0 0 0 0,0-1 0 0 0,0 1 0 0 0,-2 1 1 0 0,2-1 2 0 0,1 0 0 0 0,-1 0 0 0 0,1 0 1 0 0,-1 0-1 0 0,0 0 0 0 0,1 0 1 0 0,-1 0-1 0 0,1 0 0 0 0,-1-1 0 0 0,0 1 1 0 0,1 0-1 0 0,-1 0 0 0 0,1 0 1 0 0,-1-1-1 0 0,0 1 0 0 0,-3-3 14 0 0,0 2-6 0 0,1-1 1 0 0,0 0-1 0 0,-1-1 1 0 0,1 1-1 0 0,0-1 1 0 0,0 1-1 0 0,1-1 1 0 0,-5-5-1 0 0,1 3-7 0 0,-4 2 0 0 0,-5-15 0 0 0,9 10 0 0 0,1-1 0 0 0,3 6-2 0 0,-1 0 0 0 0,0 0 0 0 0,1 0-1 0 0,-1 0 1 0 0,-7-4 0 0 0,9 5 0 0 0,-1 1 0 0 0,1-1 1 0 0,-1 1-1 0 0,0-1 0 0 0,0 1 0 0 0,0 0 0 0 0,0 0 1 0 0,-3-2-1 0 0,4 2 5 0 0,-1 1 0 0 0,1-1 0 0 0,-1 0 0 0 0,1 0 0 0 0,-1 0-1 0 0,1 0 1 0 0,-1 0 0 0 0,1-1 0 0 0,-2-1 0 0 0,2 1-3 0 0,1 2 0 0 0,0 0 0 0 0,0-1 0 0 0,0 1 0 0 0,0 0 0 0 0,0-1 0 0 0,-1 1 0 0 0,1 0 0 0 0,0 0 0 0 0,0-1 0 0 0,0 1 0 0 0,-1 0 0 0 0,1-1 0 0 0,0 1 0 0 0,0 0 0 0 0,-1 0 0 0 0,1 0 0 0 0,0-1 0 0 0,-1 1 0 0 0,1 0 0 0 0,0 0 0 0 0,0 0 0 0 0,-1 0 0 0 0,1-1 0 0 0,0 1 0 0 0,-1 0 0 0 0,1 0 0 0 0,0 0 0 0 0,-1 0 0 0 0,1 0 0 0 0,-1 0 0 0 0,1 0 0 0 0,0 0 0 0 0,-1 0 0 0 0,1 0 0 0 0,0 0 0 0 0,-1 0 0 0 0,1 0 0 0 0,0 1 0 0 0,-1-1 0 0 0,1 0 0 0 0,0 0 0 0 0,-1 0 0 0 0,1 0 0 0 0,0 1 0 0 0,-1-1 0 0 0,1 0 0 0 0,0 0 0 0 0,0 1 0 0 0,-1-1 0 0 0,1 0 0 0 0,0 0 0 0 0,0 0 0 0 0,-1 0 0 0 0,1 0 0 0 0,0 1 0 0 0,-1-1 0 0 0,1 0 0 0 0,0 0 0 0 0,0 0 0 0 0,-1 0 0 0 0,1 0 0 0 0,0 0 0 0 0,-1 0 0 0 0,1 0 0 0 0,0 0 0 0 0,-1 0 0 0 0,1 0 0 0 0,0 0 0 0 0,0 0 0 0 0,-1 0 0 0 0,1-1 0 0 0,0 1 0 0 0,-1 0 0 0 0,1 0 0 0 0,0 0 0 0 0,0 0 0 0 0,-1 0 0 0 0,1-1 0 0 0,0 1 0 0 0,0 0 0 0 0,-1 0 0 0 0,1 0 0 0 0,0-1 0 0 0,0 1 0 0 0,0 0 0 0 0,0 0 0 0 0,-1-1 0 0 0,0 0 0 0 0,0 0 0 0 0,0 0 0 0 0,0 0 0 0 0,0 0 0 0 0,-1 0 0 0 0,1 0 0 0 0,0 0 0 0 0,-1 1 0 0 0,0-2 0 0 0,-5 0 0 0 0,0 0 0 0 0,-5-6 0 0 0,3-1 0 0 0,8 8 0 0 0,0 0 0 0 0,0 1 0 0 0,0-1 0 0 0,1 1 0 0 0,-1-1 0 0 0,0 1 0 0 0,0-1 0 0 0,0 1 0 0 0,0 0 0 0 0,0-1 0 0 0,0 1 0 0 0,0 0 0 0 0,-1 0 0 0 0,-2-1 0 0 0,-3-4 0 0 0,-40-36 0 0 0,20 15 0 0 0,14 15 0 0 0,9 8 0 0 0,-11-9 0 0 0,-3-1 0 0 0,14 10 0 0 0,-14-23 0 0 0,-3-10 0 0 0,0 5 0 0 0,0-11 0 0 0,4 23 0 0 0,6 11 0 0 0,2-1 0 0 0,-2-6 7 0 0,9 11 24 0 0,0 1-1 0 0,-1-1 1 0 0,1 1-1 0 0,-1 0 0 0 0,0 0 1 0 0,0 0-1 0 0,-6-5 1 0 0,-36-33-330 0 0,42 40 299 0 0,-11-14 0 0 0,8 8 0 0 0,2 1 0 0 0,-1-1 0 0 0,1 0 0 0 0,0 0 0 0 0,-4-11 0 0 0,5 11-77 0 0,3 7 77 0 0,1 1-1 0 0,-1-1 1 0 0,0 0-1 0 0,0 0 1 0 0,0 0 0 0 0,0 0-1 0 0,0 0 1 0 0,0 0 0 0 0,0 0-1 0 0,0 0 1 0 0,1 1-1 0 0,-1-1 1 0 0,0 0 0 0 0,0 0-1 0 0,0 0 1 0 0,0 0 0 0 0,0 0-1 0 0,1 0 1 0 0,-1 0 0 0 0,0 0-1 0 0,0 0 1 0 0,0 0-1 0 0,0 0 1 0 0,0 0 0 0 0,1 0-1 0 0,-1 0 1 0 0,0 0 0 0 0,0 0-1 0 0,0 0 1 0 0,0 0-1 0 0,0 0 1 0 0,1 0 0 0 0,-1 0-1 0 0,0-1 1 0 0,0 1 0 0 0,0 0-1 0 0,0 0 1 0 0,0 0-1 0 0,0 0 1 0 0,0 0 0 0 0,1 0-1 0 0,-1 0 1 0 0,0 0 0 0 0,0 0-1 0 0,0-1 1 0 0,0 1 0 0 0,0 0-1 0 0,0 0 1 0 0,0 0-1 0 0,0 0 1 0 0,0 0 0 0 0,0-1-1 0 0,0 1 1 0 0,0 0 0 0 0,0 0-1 0 0,0 0 1 0 0,0 0-1 0 0,0 0 1 0 0,0-1 0 0 0,0 1-1 0 0,0 0 1 0 0,0 0 0 0 0,0 0-1 0 0,0 0 1 0 0,3 1-151 0 0,-1 1-1 0 0,0 0 1 0 0,0 0 0 0 0,0 0-1 0 0,0 0 1 0 0,0 0 0 0 0,0 1 0 0 0,0-1-1 0 0,-1 1 1 0 0,3 4 0 0 0,5 16-5458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1165 7023 0 0,'0'0'2234'0'0,"21"-10"1148"0"0,-20 10-3158 0 0,6-2 460 0 0,-4 3-597 0 0,-1-1-1 0 0,-1 0-1 0 0,1 1 1 0 0,0-1-1 0 0,-1 1 1 0 0,1-1-1 0 0,0 1 1 0 0,-1 0-1 0 0,1-1 1 0 0,-1 1-1 0 0,1 0 1 0 0,-1 0-1 0 0,0 0 1 0 0,1 0-1 0 0,1 3 1 0 0,-2-3 102 0 0,13 6 322 0 0,-13-8-431 0 0,-1 1-77 0 0,0 0 0 0 0,0 0 0 0 0,0 0 0 0 0,0 0 0 0 0,0 0 1 0 0,0 0-1 0 0,0 0 0 0 0,0 0 0 0 0,0 0 0 0 0,0 0 0 0 0,0 0 0 0 0,0 0 1 0 0,0 0-1 0 0,0 0 0 0 0,0 0 0 0 0,0 0 0 0 0,0 0 0 0 0,0 0 0 0 0,1 0 0 0 0,-1 0 1 0 0,0 0-1 0 0,0 0 0 0 0,0 0 0 0 0,0 0 0 0 0,0 0 0 0 0,0 0 0 0 0,0 0 0 0 0,0 0 1 0 0,0 0-1 0 0,0 0 0 0 0,0 0 0 0 0,0 0 0 0 0,0 0 0 0 0,0 0 0 0 0,0 0 0 0 0,0 0 1 0 0,0 0-1 0 0,0 0 0 0 0,0 0 0 0 0,0 0 0 0 0,0 0 0 0 0,0 0 0 0 0,0 0 1 0 0,0 0-1 0 0,0 0 0 0 0,0 0 0 0 0,0 0 0 0 0,1 0 0 0 0,-1 0 0 0 0,0 0 0 0 0,0 0 1 0 0,0 0-1 0 0,0 0 0 0 0,0 0 0 0 0,0 0 0 0 0,0 0 0 0 0,0 0 0 0 0,0-1 0 0 0,1 3 53 0 0,-1 0-1 0 0,1-1 0 0 0,0 1 1 0 0,1-1-1 0 0,-1 0 1 0 0,0 1-1 0 0,0-1 0 0 0,3 2 1 0 0,6 6-26 0 0,-10-9 288 0 0,2 2-223 0 0,3 4-65 0 0,16 18 275 0 0,4-10-216 0 0,-10-13 32 0 0,15 18 251 0 0,-23-16-361 0 0,-7-3-7 0 0,0 0 0 0 0,1 0 0 0 0,-1 0 0 0 0,1 0 0 0 0,-1 0 0 0 0,0 0 0 0 0,1 0 0 0 0,-1 1-1 0 0,0-1 1 0 0,1 0 0 0 0,-1 0 0 0 0,0 0 0 0 0,1 0 0 0 0,-1 0 0 0 0,0 1 0 0 0,1-1 0 0 0,-1 0 0 0 0,0 0 0 0 0,1 0 0 0 0,-1 1-1 0 0,0-1 1 0 0,0 0 0 0 0,1 0 0 0 0,-1 1 0 0 0,0-1 0 0 0,0 0 0 0 0,1 1 0 0 0,-1 0 0 0 0,7 9 235 0 0,-7-9-145 0 0,2 0-13 0 0,-1 0-72 0 0,0 1 0 0 0,1-1 0 0 0,-1 1 0 0 0,1-1 0 0 0,-1 0-1 0 0,1 0 1 0 0,-1 0 0 0 0,1 0 0 0 0,2 1 0 0 0,0 1 9 0 0,-4-3-15 0 0,0 0 0 0 0,0 0 0 0 0,0 0-1 0 0,0 0 1 0 0,1 0 0 0 0,-1 0 0 0 0,0 1-1 0 0,0-1 1 0 0,0 0 0 0 0,0 0 0 0 0,0 0 0 0 0,0 0-1 0 0,0 0 1 0 0,0 0 0 0 0,0 0 0 0 0,1 0-1 0 0,-1 0 1 0 0,0 0 0 0 0,0 0 0 0 0,0 0 0 0 0,0 0-1 0 0,0 0 1 0 0,0 0 0 0 0,0 0 0 0 0,0 0 0 0 0,1 0-1 0 0,-1 0 1 0 0,0-1 0 0 0,0 1 0 0 0,0 0-1 0 0,0 0 1 0 0,0 0 0 0 0,0 0 0 0 0,0 0 0 0 0,0 0-1 0 0,0 0 1 0 0,0 0 0 0 0,1 0 0 0 0,-1 0-1 0 0,0 0 1 0 0,0 0 0 0 0,0-1 0 0 0,0 1 0 0 0,0 0-1 0 0,0 0 1 0 0,0 0 0 0 0,0 0-1 0 0,0 0 1 0 0,0 0-1 0 0,0 0 1 0 0,0 0 0 0 0,0 0-1 0 0,0-1 1 0 0,0 1-1 0 0,0 0 1 0 0,0 0 0 0 0,1 0-1 0 0,-1 0 1 0 0,0 0-1 0 0,0 0 1 0 0,0 0-1 0 0,0 0 1 0 0,0 0 0 0 0,0 0-1 0 0,0 0 1 0 0,0 0-1 0 0,0 0 1 0 0,0 0 0 0 0,1 0-1 0 0,-1 0 1 0 0,0 0-1 0 0,0 0 1 0 0,0 0 0 0 0,0 0-1 0 0,0 0 1 0 0,0 0-1 0 0,0 0 1 0 0,0 0 0 0 0,0 0-1 0 0,1 0 1 0 0,-1 0-1 0 0,0 0 1 0 0,0 0 0 0 0,0 0-1 0 0,0 0 1 0 0,0 0-1 0 0,0 0 1 0 0,0 0 0 0 0,0 0-1 0 0,0 0 1 0 0,0 0-1 0 0,1 0 1 0 0,-1 0 0 0 0,0 1-1 0 0,20 21 159 0 0,-17-19-35 0 0,-3-3-122 0 0,1 0-1 0 0,0 0 0 0 0,-1 0 1 0 0,1 1-1 0 0,0-1 1 0 0,-1 0-1 0 0,1 0 1 0 0,-1 0-1 0 0,1 1 0 0 0,0-1 1 0 0,-1 1-1 0 0,1-1 1 0 0,-1 0-1 0 0,1 1 1 0 0,-1-1-1 0 0,1 1 0 0 0,-1-1 1 0 0,1 1-1 0 0,-1-1 1 0 0,1 2-1 0 0,5 3-13 0 0,0 1 67 0 0,-6-6-54 0 0,0 1 0 0 0,0-1-1 0 0,0 0 1 0 0,0 0 0 0 0,0 0-1 0 0,1 0 1 0 0,-1 0-1 0 0,0 0 1 0 0,0 0 0 0 0,0 0-1 0 0,0 0 1 0 0,0 0 0 0 0,1 0-1 0 0,-1 0 1 0 0,0 0-1 0 0,0 0 1 0 0,0 0 0 0 0,0 0-1 0 0,0 0 1 0 0,1 0 0 0 0,-1 0-1 0 0,0 0 1 0 0,0 0 0 0 0,0-1-1 0 0,0 1 1 0 0,0 0-1 0 0,0 0 1 0 0,0 0 0 0 0,1 0-1 0 0,-1 0 1 0 0,0 0 0 0 0,0 0-1 0 0,0 0 1 0 0,0-1-1 0 0,0 1 1 0 0,0 0 0 0 0,0 0-1 0 0,0 0 1 0 0,0 0 0 0 0,1-1-1 0 0,7 9 79 0 0,-2-1-69 0 0,-1-1 42 0 0,-1-2 19 0 0,3 5-44 0 0,1 4 0 0 0,-6-9-28 0 0,-1-2 0 0 0,0-1 0 0 0,0 1 0 0 0,0-1 0 0 0,0 0 0 0 0,0 0 0 0 0,0 0 0 0 0,0 1 0 0 0,0-1 0 0 0,0 0 0 0 0,3 1 0 0 0,7 6 77 0 0,-1-2 6 0 0,-1 1 1 0 0,13 11 0 0 0,-1-1-84 0 0,-13-8 29 0 0,-7-8-18 0 0,8 5 13 0 0,37 20 40 0 0,-36-21-8 0 0,1-1 0 0 0,0 0 1 0 0,0-1-1 0 0,15 2 0 0 0,-20-3-97 0 0,2 0 38 0 0,17 2 81 0 0,10-3 29 0 0,-17 0-95 0 0,-13-1-12 0 0,0 0-1 0 0,0 0 1 0 0,0 1 0 0 0,8 2-1 0 0,37 2 1 0 0,-47-5 0 0 0,-3 0 0 0 0,1-1 0 0 0,-1 1 0 0 0,0 0 0 0 0,1 0 0 0 0,-1 0 0 0 0,1-1 0 0 0,-1 1 0 0 0,0 0 0 0 0,1 0 0 0 0,-1 0 0 0 0,0 0 0 0 0,1 0 0 0 0,-1 0 0 0 0,1 0 0 0 0,-1 0 0 0 0,0 0 0 0 0,1 0 0 0 0,-1 0 0 0 0,1 0 0 0 0,-1 0 0 0 0,0 0 0 0 0,1 0 0 0 0,-1 0 0 0 0,1 1 0 0 0,5 0 0 0 0,-5-1 0 0 0,0 1 0 0 0,0-1 0 0 0,0 0 0 0 0,-1 0 0 0 0,1 0 0 0 0,0 0 0 0 0,0 0 0 0 0,0 0 0 0 0,-1 0 0 0 0,1 0 0 0 0,0 0 0 0 0,0 0 0 0 0,0 0 0 0 0,-1-1 0 0 0,1 1 0 0 0,0 0 0 0 0,1-1 0 0 0,-1-1 0 0 0,-1 2 0 0 0,20 3 0 0 0,-17-2 9 0 0,0 0-4 0 0,-1-1 0 0 0,1 1 0 0 0,0-1 0 0 0,0 0 0 0 0,-1 0 0 0 0,1 0 0 0 0,0 0 0 0 0,0 0 0 0 0,-1 0 0 0 0,4-2 0 0 0,1 4-5 0 0,4 0 0 0 0,1 0 0 0 0,6-3 22 0 0,28-4-1 0 0,-31 3 152 0 0,44-8 99 0 0,-54 10-267 0 0,-1-1 1 0 0,0 1 0 0 0,-1-1 1 0 0,1 0-1 0 0,0 1 1 0 0,-1-2-1 0 0,5 0 1 0 0,21 0-81 0 0,-10-6 74 0 0,-15 8 0 0 0,-3 0 0 0 0,-1 0 0 0 0,1 0 0 0 0,0 0 0 0 0,-1 0 0 0 0,1 0 0 0 0,0 0 0 0 0,-1 0 0 0 0,1-1 0 0 0,0 1 0 0 0,-1 0 0 0 0,1 0 0 0 0,0-1 0 0 0,-1 1 0 0 0,1 0 0 0 0,0-1 0 0 0,-1 1 0 0 0,1-1 0 0 0,-1 1 0 0 0,2-1 0 0 0,23-8 0 0 0,-20 5 0 0 0,1 4 0 0 0,28-4 0 0 0,9-4 0 0 0,-31 3 0 0 0,-12 5 0 0 0,1-1 0 0 0,0 1 0 0 0,0-1 0 0 0,0 1 0 0 0,0 0 0 0 0,0-1 0 0 0,-1 1 0 0 0,1 0 0 0 0,0-1 0 0 0,0 1 0 0 0,0 0 0 0 0,0 0 0 0 0,2 0 0 0 0,23-8 0 0 0,-24 7 1 0 0,1 0 1 0 0,-1-1-1 0 0,1 1 0 0 0,-1 0 0 0 0,1 0 1 0 0,-1 0-1 0 0,1 0 0 0 0,0 1 0 0 0,0-1 0 0 0,-1 1 1 0 0,5 0-1 0 0,7-6 152 0 0,21 7-353 0 0,-4-2 260 0 0,-1-2 48 0 0,-28 3-109 0 0,0 1 1 0 0,0-1-1 0 0,0 0 0 0 0,0 0 0 0 0,0 0 0 0 0,0 0 0 0 0,0 0 0 0 0,0 0 1 0 0,0-1-1 0 0,0 1 0 0 0,0-1 0 0 0,0 1 0 0 0,0-1 0 0 0,0 0 1 0 0,0 0-1 0 0,0 0 0 0 0,0 0 0 0 0,1-1 0 0 0,-2 1 3 0 0,-1 1-1 0 0,0 0 0 0 0,1-1 1 0 0,-1 1-1 0 0,0 0 0 0 0,1 0 1 0 0,-1 0-1 0 0,1-1 1 0 0,-1 1-1 0 0,0 0 0 0 0,1 0 1 0 0,-1 0-1 0 0,1 0 0 0 0,-1 0 1 0 0,1 0-1 0 0,-1 0 0 0 0,1 0 1 0 0,-1 0-1 0 0,0 0 1 0 0,1 0-1 0 0,-1 0 0 0 0,1 0 1 0 0,-1 0-1 0 0,1 0 0 0 0,-1 0 1 0 0,1 0-1 0 0,-1 1 1 0 0,0-1-1 0 0,1 0 0 0 0,-1 0 1 0 0,0 0-1 0 0,1 1 0 0 0,0-1 1 0 0,0 1-1 0 0,0 0 0 0 0,0-1 0 0 0,0 1 0 0 0,1 0 0 0 0,-1-1 0 0 0,0 0 0 0 0,0 1 0 0 0,1-1 0 0 0,-1 0-1 0 0,0 0 1 0 0,1 1 0 0 0,-1-1 0 0 0,0 0 0 0 0,1 0 0 0 0,-1-1 0 0 0,1 1 0 0 0,1-1 0 0 0,55-9 74 0 0,-46 10-21 0 0,-11 0-54 0 0,0 0 0 0 0,0 0 0 0 0,-1 0 0 0 0,1 0 0 0 0,0 0 0 0 0,0 0 0 0 0,0 0 0 0 0,-1 0 0 0 0,1 0 0 0 0,0 0 0 0 0,0 0 0 0 0,-1-1-1 0 0,1 1 1 0 0,0 0 0 0 0,0 0 0 0 0,-1-1 0 0 0,2 0 0 0 0,0 0 0 0 0,-1 0 0 0 0,1 0 0 0 0,-1 0 0 0 0,1 0 0 0 0,0 1 0 0 0,-1-1 0 0 0,1 0 0 0 0,0 1 0 0 0,2-1 0 0 0,2 0 0 0 0,27-2 11 0 0,-5-2 42 0 0,-18 4-53 0 0,2-1 0 0 0,-11 1 0 0 0,0 1 0 0 0,0-1 0 0 0,-1 1 0 0 0,1-1 0 0 0,0 1 0 0 0,0-1 0 0 0,0 1 0 0 0,0 0 0 0 0,0 0 0 0 0,0-1 0 0 0,-1 1 0 0 0,1 0 0 0 0,0 0 0 0 0,0 0 0 0 0,0 0 0 0 0,0 0 0 0 0,0 0 0 0 0,0 0 0 0 0,0 0 0 0 0,0 0 0 0 0,0 0 0 0 0,0 1 0 0 0,0-1 0 0 0,0 1 0 0 0,0-1 0 0 0,0 0 0 0 0,0 0 0 0 0,-1 0 0 0 0,1 0 0 0 0,0 0 0 0 0,-1 0 0 0 0,1 0 0 0 0,0 0 0 0 0,0 0 0 0 0,-1 0 0 0 0,1 0 0 0 0,0 0 0 0 0,-1-1 0 0 0,2 1 0 0 0,9-2 0 0 0,-7 2 0 0 0,-3 1 0 0 0,1-1 0 0 0,-1 0 0 0 0,0 0 0 0 0,0 0 0 0 0,0 0 0 0 0,1 0 0 0 0,-1 0 0 0 0,0 0 0 0 0,0 0 0 0 0,1 0 0 0 0,-1-1 0 0 0,0 1 0 0 0,0 0 0 0 0,2-1 0 0 0,10-2 1 0 0,-12 3-6 0 0,1-1-1 0 0,-1 1 1 0 0,1 0-1 0 0,-1 0 1 0 0,0-1-1 0 0,1 1 1 0 0,-1-1 0 0 0,0 1-1 0 0,3-2 1 0 0,-3 2 4 0 0,0-1 0 0 0,0 1 0 0 0,0 0 1 0 0,-1-1-1 0 0,1 1 0 0 0,0 0 0 0 0,0 0 0 0 0,0 0 0 0 0,0 0 1 0 0,0 0-1 0 0,0 0 0 0 0,0 0 0 0 0,1 0 0 0 0,12-1 2 0 0,-13 0-1 0 0,-1 1 0 0 0,1 0 0 0 0,0 0 0 0 0,0 0 0 0 0,0 0 0 0 0,-1 0 0 0 0,1 0 0 0 0,0 0 0 0 0,0 0 0 0 0,0 0 0 0 0,0 0 0 0 0,-1 0 0 0 0,2 1 0 0 0,-1-1 0 0 0,0 0 0 0 0,0 1 0 0 0,0-1 0 0 0,0 0 0 0 0,0 0 0 0 0,0 0 0 0 0,0 0 0 0 0,0 0 0 0 0,0 0 0 0 0,-1 0 0 0 0,1 0 0 0 0,0-1 0 0 0,0 1 0 0 0,1 0 0 0 0,10-3 0 0 0,-11 3 0 0 0,0 0 0 0 0,0 0 0 0 0,0 0 0 0 0,0 0 0 0 0,0 0 0 0 0,0 0 0 0 0,0-1 0 0 0,0 1 0 0 0,0 0 0 0 0,0-1 0 0 0,0 1 0 0 0,0 0 0 0 0,1-2 0 0 0,-1 2 0 0 0,-1 0 0 0 0,1-1 0 0 0,-1 1 0 0 0,0 0 0 0 0,1 0 0 0 0,-1 0 0 0 0,1-1 0 0 0,-1 1 0 0 0,1 0 0 0 0,-1 0 0 0 0,1 0 0 0 0,-1 0 0 0 0,1 0 0 0 0,-1 0 0 0 0,1 0 0 0 0,-1 0 0 0 0,0 0 0 0 0,1 0 0 0 0,-1 0 0 0 0,2 1 0 0 0,-2-1 0 0 0,1 0 0 0 0,-1 0 0 0 0,1 1 0 0 0,-1-1 0 0 0,1 0 0 0 0,-1 0 0 0 0,1 0 0 0 0,-1 0 0 0 0,1 0 0 0 0,-1 0 0 0 0,1 0 0 0 0,-1 0 0 0 0,1-1 0 0 0,-1 1 0 0 0,1 0 0 0 0,-1 0 0 0 0,1 0 0 0 0,-1-1 0 0 0,4-1 1 0 0,-3 1 3 0 0,0 1-1 0 0,-1-1 1 0 0,1 1 0 0 0,0 0-1 0 0,-1-1 1 0 0,1 1 0 0 0,0 0-1 0 0,0-1 1 0 0,0 1 0 0 0,-1 0-1 0 0,1 0 1 0 0,0 0 0 0 0,0 0-1 0 0,0 0 1 0 0,-1 0 0 0 0,1 0 0 0 0,0 0-1 0 0,1 0 1 0 0,25-5 309 0 0,-15 1-525 0 0,-11 3 205 0 0,0 1-1 0 0,-1-1 1 0 0,1 1 0 0 0,0 0-1 0 0,0-1 1 0 0,0 1 0 0 0,0 0 0 0 0,0 0-1 0 0,0-1 1 0 0,-1 1 0 0 0,1 0 0 0 0,0 0-1 0 0,0 0 1 0 0,0 0 0 0 0,0 0-1 0 0,1 0 1 0 0,10-1 7 0 0,-11 1 0 0 0,0-1 0 0 0,0 1 0 0 0,0 0 0 0 0,0 0 0 0 0,0 0 0 0 0,0 0 0 0 0,0 0 0 0 0,0 0 0 0 0,0 0 0 0 0,1 0 0 0 0,0 0 0 0 0,-1 0 0 0 0,0 0 0 0 0,0 0 0 0 0,0 0 0 0 0,0 0 0 0 0,-1 0 0 0 0,1 0 0 0 0,0-1 0 0 0,0 1 0 0 0,0 0 0 0 0,0 0 0 0 0,-1-1 0 0 0,1 1 0 0 0,1-1 0 0 0,12-4 0 0 0,12-3 0 0 0,-25 8 0 0 0,0 0 0 0 0,-1 0 0 0 0,1 0 0 0 0,0-1 0 0 0,0 1 0 0 0,-1 0 1 0 0,1-1-1 0 0,0 1 0 0 0,0 0 0 0 0,-1-1 0 0 0,1 1 0 0 0,0-1 0 0 0,-1 1 0 0 0,1-1 0 0 0,-1 1 0 0 0,1-2 0 0 0,0 2-1 0 0,-1-1 1 0 0,1 1-1 0 0,-1-1 1 0 0,1 1-1 0 0,-1-1 1 0 0,1 1-1 0 0,0 0 1 0 0,-1-1-1 0 0,1 1 1 0 0,-1-1-1 0 0,1 1 1 0 0,0 0-1 0 0,-1 0 1 0 0,1-1-1 0 0,0 1 1 0 0,-1 0-1 0 0,1 0 1 0 0,0 0-1 0 0,-1 0 1 0 0,1 0-1 0 0,0 0 1 0 0,0 0-1 0 0,-1 0 1 0 0,2 0-1 0 0,3 1-7 0 0,0-1-1 0 0,0 0 1 0 0,1 0 0 0 0,-1 0-1 0 0,0-1 1 0 0,0 0-1 0 0,8-2 1 0 0,8-1 103 0 0,-13 3-95 0 0,0-2 0 0 0,0 1 0 0 0,12-6 0 0 0,1 0 0 0 0,-8 3 0 0 0,5-2 0 0 0,-6 4 0 0 0,0 0 0 0 0,12-6 0 0 0,-11 4 0 0 0,7-3 0 0 0,32-7 0 0 0,-10 3 0 0 0,-26 8 0 0 0,-13 3 0 0 0,-1 0 0 0 0,1 0 0 0 0,0 1 0 0 0,0-1 0 0 0,0 1 0 0 0,-1 0 0 0 0,4 0 0 0 0,14-3 0 0 0,-18 2 0 0 0,0 0 0 0 0,0 1 0 0 0,0-1 0 0 0,0 1 0 0 0,1 0 0 0 0,-1-1 0 0 0,3 1 0 0 0,27-2 0 0 0,-31 2 0 0 0,0 0 0 0 0,0 0 0 0 0,0 0 0 0 0,0 0 0 0 0,0-1 0 0 0,0 1 0 0 0,0 0 0 0 0,0-1 0 0 0,0 1 0 0 0,-1-1 0 0 0,1 1 0 0 0,1-2 0 0 0,-1 2 0 0 0,0-1 0 0 0,0 1 0 0 0,0-1 0 0 0,-1 1 0 0 0,1-1 0 0 0,0 1 0 0 0,0 0 0 0 0,0-1 0 0 0,0 1 0 0 0,0 0 0 0 0,0 0 0 0 0,0-1 0 0 0,0 1 0 0 0,1 0 0 0 0,-1 0 0 0 0,0 0 0 0 0,0 0 0 0 0,0 0 0 0 0,0-1 0 0 0,0 1 0 0 0,0 0 0 0 0,0-1 0 0 0,0 1 0 0 0,0 0 0 0 0,0-1 0 0 0,0 0 0 0 0,1 0 0 0 0,10-4 0 0 0,4-4 21 0 0,-12 6-16 0 0,0 0 1 0 0,0 1-1 0 0,0-1 0 0 0,0 1 1 0 0,1 0-1 0 0,-1 0 1 0 0,6-1-1 0 0,2-3-65 0 0,7-4 48 0 0,-5 7 12 0 0,-2 0 0 0 0,7-3 0 0 0,-13 5 0 0 0,22-8 0 0 0,-14 6 0 0 0,1 0 0 0 0,-2-1 0 0 0,-12 4 0 0 0,0 0 0 0 0,0 0 0 0 0,0 0 0 0 0,0 0 0 0 0,0-1 0 0 0,0 1 0 0 0,0 0 0 0 0,0-1 0 0 0,0 1 0 0 0,0-1 0 0 0,0 1 0 0 0,0-1 0 0 0,1 0 0 0 0,25-10 64 0 0,-9 6-64 0 0,-16 3 0 0 0,-2 2 0 0 0,1-1 0 0 0,-1 1 0 0 0,1-1 0 0 0,-1 1 0 0 0,1 0 0 0 0,-1-1 0 0 0,1 1 0 0 0,0-1 0 0 0,-1 1 0 0 0,1 0 0 0 0,0 0 0 0 0,-1-1 0 0 0,1 1 0 0 0,0 0 0 0 0,-1 0 0 0 0,1 0 0 0 0,0 0 0 0 0,0 0 0 0 0,-1 0 0 0 0,1 0 0 0 0,0 0 0 0 0,0 0 0 0 0,26-15 0 0 0,-23 13 0 0 0,-3 1 0 0 0,0 1 0 0 0,0-1 0 0 0,-1 1 0 0 0,1 0 0 0 0,0-1 0 0 0,0 1 0 0 0,0 0 0 0 0,0-1 0 0 0,0 1 0 0 0,-1 0 0 0 0,1 0 0 0 0,0 0 0 0 0,0 0 0 0 0,0 0 0 0 0,0 0 0 0 0,1 0 0 0 0,27-12 0 0 0,-5 4 0 0 0,-22 6 0 0 0,-2 1 0 0 0,0 1 0 0 0,1-1 0 0 0,-1 1 0 0 0,0-1 0 0 0,1 1 0 0 0,-1 0 0 0 0,1-1 0 0 0,-1 1 0 0 0,1-1 0 0 0,-1 1 0 0 0,1 0 0 0 0,-1-1 0 0 0,1 1 0 0 0,-1 0 0 0 0,1 0 0 0 0,0 0 0 0 0,-1-1 0 0 0,1 1 0 0 0,-1 0 0 0 0,1 0 0 0 0,0 0 0 0 0,-1 0 0 0 0,1 0 0 0 0,0 0 0 0 0,12-3 0 0 0,2 0 0 0 0,10-16 0 0 0,-9 7 0 0 0,-13 10 0 0 0,0 0 0 0 0,0 0 0 0 0,0 0 0 0 0,0 1 0 0 0,0-1 0 0 0,0 1 0 0 0,4-1 0 0 0,2-6-1 0 0,-9 7 2 0 0,1 0 0 0 0,-1 1-1 0 0,1-1 1 0 0,-1 1-1 0 0,1-1 1 0 0,-1 1 0 0 0,1-1-1 0 0,-1 1 1 0 0,1-1-1 0 0,-1 1 1 0 0,1 0 0 0 0,-1-1-1 0 0,1 1 1 0 0,0 0-1 0 0,-1-1 1 0 0,1 1 0 0 0,0 0-1 0 0,0 0 1 0 0,0 0 1 0 0,0 0 0 0 0,-1 0 0 0 0,1 0 0 0 0,0 0 0 0 0,-1 0 0 0 0,1 0 0 0 0,0 0 0 0 0,-1 0 0 0 0,1-1 0 0 0,0 1 0 0 0,-1 0 0 0 0,1 0 0 0 0,0-1 0 0 0,-1 1 0 0 0,1 0 0 0 0,0-1-1 0 0,-1 1 1 0 0,1 0 0 0 0,-1-1 0 0 0,1 1 0 0 0,-1-1 0 0 0,1 1 0 0 0,-1-1 0 0 0,1 1 0 0 0,-1-1 0 0 0,1-1 0 0 0,1 0-2 0 0,-2 1 0 0 0,1 1 0 0 0,-1 0 0 0 0,0 0-1 0 0,0-1 1 0 0,1 1 0 0 0,-1 0 0 0 0,0 0 0 0 0,1 0-1 0 0,-1-1 1 0 0,0 1 0 0 0,1 0 0 0 0,-1 0-1 0 0,0 0 1 0 0,1 0 0 0 0,-1 0 0 0 0,1 0 0 0 0,-1-1-1 0 0,0 1 1 0 0,1 0 0 0 0,-1 0 0 0 0,0 0 0 0 0,1 0-1 0 0,-1 0 1 0 0,1 1 0 0 0,-1-1 0 0 0,0 0 0 0 0,1 0-1 0 0,-1 0 1 0 0,0 0 0 0 0,1 0 0 0 0,-1 0 0 0 0,0 1-1 0 0,1-1 1 0 0,-1 0 0 0 0,1 1 0 0 0,-1-1-6 0 0,1 0 1 0 0,-1 1-1 0 0,1-1 1 0 0,0 0-1 0 0,-1 0 1 0 0,1 0 0 0 0,-1 1-1 0 0,1-1 1 0 0,0 0-1 0 0,-1 0 1 0 0,1 0-1 0 0,0 0 1 0 0,-1 0-1 0 0,1 0 1 0 0,0 0 0 0 0,7-4-78 0 0,-7 4 76 0 0,0-1 0 0 0,0 1-1 0 0,-1-1 1 0 0,1 1 0 0 0,0 0-1 0 0,0-1 1 0 0,0 1 0 0 0,0 0-1 0 0,0 0 1 0 0,0 0 0 0 0,1 0 0 0 0,0 0-1 0 0,26-6 99 0 0,-24 4-59 0 0,0 1-1 0 0,0-1 1 0 0,0 0 0 0 0,-1 0-1 0 0,1 0 1 0 0,0 0 0 0 0,3-4-1 0 0,-6 5-32 0 0,0 1 0 0 0,0-1 0 0 0,0 0 0 0 0,0 1 0 0 0,0-1 0 0 0,0 1 0 0 0,0-1 1 0 0,0 1-1 0 0,0-1 0 0 0,0 1 0 0 0,0 0 0 0 0,0-1 0 0 0,2 1 0 0 0,2-1-80 0 0,-2 1 69 0 0,1-1 1 0 0,-1-1 0 0 0,0 1 0 0 0,1 0 0 0 0,-1-1-1 0 0,0 0 1 0 0,5-3 0 0 0,-7 4 11 0 0,1-1 0 0 0,0 1 0 0 0,0 0 0 0 0,0 0 0 0 0,-1 0 0 0 0,1 1 0 0 0,0-1 0 0 0,3-1 0 0 0,6-2 0 0 0,-10 4 0 0 0,0-1 0 0 0,0 0 0 0 0,-1 1 0 0 0,1 0 0 0 0,0-1 0 0 0,0 1 0 0 0,0 0 0 0 0,0-1 0 0 0,1 1 0 0 0,-1 0 0 0 0,1 0 0 0 0,0 0 0 0 0,-1-1 0 0 0,1 1 0 0 0,-1 0 0 0 0,0-1 0 0 0,0 1 0 0 0,1-1 0 0 0,-1 1 0 0 0,0-1 0 0 0,0 1 0 0 0,2-2 0 0 0,10-4 0 0 0,54-12 0 0 0,-27 2 0 0 0,-4 8 0 0 0,36-10 0 0 0,-64 16 0 0 0,-6 1 0 0 0,0 1 0 0 0,0-1 0 0 0,0 0 0 0 0,0 1 0 0 0,0-1 0 0 0,0 0 0 0 0,0 0 0 0 0,0-1 0 0 0,-1 1 0 0 0,3-2 0 0 0,16-6 0 0 0,-16 6 0 0 0,0 0 0 0 0,0 1 0 0 0,1-1 0 0 0,-1 1 0 0 0,1 0 0 0 0,6-2 0 0 0,2-1 0 0 0,0-4 0 0 0,-12 8 0 0 0,1 0 0 0 0,-1 0 0 0 0,0-1 0 0 0,1 2 0 0 0,-1-1 0 0 0,1 0 0 0 0,0 0 0 0 0,-1 0 0 0 0,3 0 0 0 0,-2 0 0 0 0,-1 1 0 0 0,1-1 0 0 0,-1 1 0 0 0,0-1 0 0 0,1 0 0 0 0,-1 0 0 0 0,0 0 0 0 0,0 0 0 0 0,1 0 0 0 0,0-1 0 0 0,-1 1 0 0 0,1-1 0 0 0,-1 1 0 0 0,0 0 0 0 0,1 0 0 0 0,-1 0 0 0 0,1 0 0 0 0,-1 1 0 0 0,4-3 0 0 0,0 1 0 0 0,1-2 0 0 0,-1 1 0 0 0,0 0 0 0 0,6-7 0 0 0,1 2 0 0 0,24-25 0 0 0,-29 26 53 0 0,6-6 110 0 0,-7 4-136 0 0,0 1 7 0 0,1 2-31 0 0,2-3-3 0 0,-8 8 0 0 0,-1 0 0 0 0,1 0 0 0 0,0 0 0 0 0,0 1 0 0 0,0-1 0 0 0,0 0 0 0 0,0 0 0 0 0,0 1 0 0 0,0-1 0 0 0,0 0 0 0 0,0 1 0 0 0,0-1 0 0 0,0 1 0 0 0,0-1 0 0 0,0 1 0 0 0,2-1 0 0 0,-2 1 0 0 0,-1 0 0 0 0,1 0 0 0 0,-1-1 0 0 0,1 1 0 0 0,-1 0 0 0 0,1-1 0 0 0,-1 1 0 0 0,1 0 0 0 0,-1-1 0 0 0,1 1 0 0 0,-1-1 0 0 0,1 1 0 0 0,-1-1 0 0 0,0 1 0 0 0,1-1 0 0 0,-1 1 0 0 0,0-1 0 0 0,1 1 0 0 0,-1-2 0 0 0,2-1 0 0 0,-2 3-1 0 0,0-1 0 0 0,0 1-1 0 0,0 0 1 0 0,1-1 0 0 0,-1 1-1 0 0,0 0 1 0 0,0-1 0 0 0,0 1-1 0 0,1 0 1 0 0,-1-1 0 0 0,0 1-1 0 0,1 0 1 0 0,-1-1 0 0 0,0 1-1 0 0,1 0 1 0 0,-1 0 0 0 0,0-1-1 0 0,1 1 1 0 0,-1 0-1 0 0,1 0 1 0 0,-1 0 0 0 0,0 0-1 0 0,1-1 1 0 0,-1 1 0 0 0,1 0-1 0 0,-1 0 1 0 0,0 0 0 0 0,1 0-1 0 0,-1 0 1 0 0,1 0 0 0 0,0 0 0 0 0,0 0-17 0 0,4-2 2 0 0,14-8-70 0 0,-16 7 79 0 0,0 0 1 0 0,0 0-1 0 0,0 0 1 0 0,0 0 0 0 0,0-1-1 0 0,0 1 1 0 0,3-7-1 0 0,-6 9 5 0 0,1 0 2 0 0,0-1 0 0 0,-1 1 0 0 0,1 0 0 0 0,0 0 0 0 0,0-1 0 0 0,0 1 0 0 0,0 0 0 0 0,0 0 0 0 0,0 0 0 0 0,2-2 0 0 0,0 0 0 0 0,5-5 0 0 0,2 0 0 0 0,-2 1 0 0 0,-6 5 0 0 0,0 0 0 0 0,0 0 0 0 0,0 1 0 0 0,0-1 0 0 0,0 0 0 0 0,0 1 0 0 0,0-1 0 0 0,5-1 0 0 0,6-4 1 0 0,-13 6-2 0 0,1 1 0 0 0,0-1 0 0 0,0 0 0 0 0,0 1 1 0 0,0-1-1 0 0,0 1 0 0 0,0-1 0 0 0,0 1 0 0 0,1-1 0 0 0,-1 1 0 0 0,0 0 0 0 0,2-1 1 0 0,29-10-118 0 0,14-9 172 0 0,-42 19-65 0 0,1-1 0 0 0,-1 1 1 0 0,0-1-1 0 0,5-3 0 0 0,-7 4 20 0 0,-1-1-1 0 0,1 1 0 0 0,-1-1 1 0 0,0 1-1 0 0,1-1 0 0 0,-1 0 1 0 0,0 0-1 0 0,0 1 1 0 0,0-1-1 0 0,0 0 0 0 0,0 0 1 0 0,-1 0-1 0 0,2-4 1 0 0,-2 5-1 0 0,1-1 0 0 0,0 1 0 0 0,0-1 0 0 0,0 1 0 0 0,0-1 1 0 0,0 1-1 0 0,0-1 0 0 0,0 1 0 0 0,2-2 0 0 0,15-18 49 0 0,-11 13-46 0 0,14-11-48 0 0,2 7 55 0 0,-11 3 26 0 0,-6 4-24 0 0,-6 4-27 0 0,1 0 0 0 0,-1 0 0 0 0,1 0-1 0 0,0 0 1 0 0,-1 1 0 0 0,1-1 0 0 0,0 0-1 0 0,-1 0 1 0 0,1 1 0 0 0,0-1 0 0 0,0 0 0 0 0,0 1-1 0 0,2-1 1 0 0,0-2-66 0 0,-1 3 11 0 0,-2 0 62 0 0,1 0-1 0 0,-1 0 1 0 0,1 1-1 0 0,-1-1 1 0 0,1 0 0 0 0,-1 0-1 0 0,1 0 1 0 0,-1 0-1 0 0,1 0 1 0 0,-1 0-1 0 0,1 0 1 0 0,-1 0 0 0 0,1 0-1 0 0,-1 0 1 0 0,1 0-1 0 0,-1 0 1 0 0,1 0-1 0 0,-1 0 1 0 0,1 0 0 0 0,-1-1-1 0 0,1 1 1 0 0,-1 0-1 0 0,0 0 1 0 0,1 0-1 0 0,-1-1 1 0 0,1 1-1 0 0,0-1 1 0 0,4-1 0 0 0,-4 2 0 0 0,-1 0 0 0 0,1 0 0 0 0,0 0 0 0 0,-1 0 0 0 0,1 0 0 0 0,-1 1 0 0 0,1-1 0 0 0,0 0 0 0 0,-1-1 0 0 0,1 1 0 0 0,-1 0 0 0 0,1 0 0 0 0,0 0 0 0 0,-1 0 0 0 0,1 0 0 0 0,-1-1 0 0 0,1 1 0 0 0,-1 0 0 0 0,1 0 0 0 0,-1-1 0 0 0,1 1 0 0 0,-1 0 0 0 0,1-1 0 0 0,0 0 0 0 0,6-2 0 0 0,5 3 0 0 0,-11 0 0 0 0,-1 0 0 0 0,1-1 0 0 0,0 1 0 0 0,-1 0 0 0 0,1-1 0 0 0,-1 1 0 0 0,1 0 0 0 0,-1 0 0 0 0,1 0 0 0 0,0 0 0 0 0,-1 0 0 0 0,1-1 0 0 0,0 1 0 0 0,-1 0 0 0 0,1 1 0 0 0,-1-1 0 0 0,1 0 0 0 0,0 0 0 0 0,-1 0 0 0 0,1 0 0 0 0,1 1 0 0 0,4-1 0 0 0,2-1 0 0 0,-6 1 0 0 0,-1-1 0 0 0,1 1 0 0 0,-1 0 0 0 0,1 0 0 0 0,-1-1 0 0 0,0 1 0 0 0,1-1 0 0 0,-1 1 0 0 0,2-2 0 0 0,-2 2 0 0 0,-1-1 0 0 0,0 1 0 0 0,1-1 0 0 0,-1 1 0 0 0,0-1 0 0 0,1 1 0 0 0,-1 0 0 0 0,1-1 0 0 0,-1 1 0 0 0,1 0 0 0 0,-1-1 0 0 0,1 1 0 0 0,-1 0 0 0 0,1 0 0 0 0,-1 0 0 0 0,1-1 0 0 0,-1 1 0 0 0,1 0 0 0 0,-1 0 0 0 0,1 0 0 0 0,-1 0 0 0 0,1 0 0 0 0,-1 0 0 0 0,1 0 0 0 0,0 0 0 0 0,-1 0 0 0 0,2 0 0 0 0,4 0 0 0 0,15-6 0 0 0,-18 5-8 0 0,-1 1 13 0 0,0 0-1 0 0,0-1 1 0 0,0 1-1 0 0,0-1 1 0 0,0 0-1 0 0,-1 1 1 0 0,1-1-1 0 0,0 0 1 0 0,0 0-1 0 0,-1 0 1 0 0,1 0-1 0 0,0 0 1 0 0,-1-1-1 0 0,1 1 1 0 0,1-2-1 0 0,-3 3-4 0 0,1-1 0 0 0,0 1 0 0 0,0-1-1 0 0,-1 1 1 0 0,1 0 0 0 0,0-1 0 0 0,0 1 0 0 0,0 0-1 0 0,-1 0 1 0 0,1-1 0 0 0,0 1 0 0 0,0 0-1 0 0,0 0 1 0 0,0 0 0 0 0,-1 0 0 0 0,2 0 0 0 0,10-1-63 0 0,-11 1 62 0 0,-1-1 0 0 0,1 1 0 0 0,0 0 0 0 0,-1 0 0 0 0,1 0 0 0 0,0 0 0 0 0,-1 0 0 0 0,1 0 0 0 0,0 0 0 0 0,-1 0 0 0 0,1 0 0 0 0,0 0 0 0 0,-1 0 0 0 0,1 1 0 0 0,0-1 0 0 0,0 0 2 0 0,-1 1-1 0 0,1-1 1 0 0,0 0 0 0 0,-1 0-1 0 0,1 0 1 0 0,-1 0-1 0 0,1 0 1 0 0,0 0 0 0 0,-1 1-1 0 0,1-2 1 0 0,-1 1-1 0 0,1 0 1 0 0,-1 0 0 0 0,1 0-1 0 0,0 0 1 0 0,-1 0-1 0 0,1 0 1 0 0,-1 0 0 0 0,1-1-1 0 0,0 1 1 0 0,2-2 15 0 0,-2 1-14 0 0,-1 1-1 0 0,1-1 1 0 0,0 1 0 0 0,0-1 0 0 0,0 1-1 0 0,0-1 1 0 0,0 1 0 0 0,0 0 0 0 0,0-1 0 0 0,0 1-1 0 0,0 0 1 0 0,0 0 0 0 0,0 0 0 0 0,-1 0-1 0 0,1-1 1 0 0,0 2 0 0 0,0-1 0 0 0,0 0 0 0 0,0 0-1 0 0,2 0 1 0 0,-2 0-2 0 0,0 1 0 0 0,1-1 0 0 0,-1 0 0 0 0,0-1 0 0 0,0 1 0 0 0,1 0 0 0 0,-1 0 0 0 0,0-1 0 0 0,3 0 0 0 0,10-1 0 0 0,15-1 0 0 0,-29 3 0 0 0,1 0 0 0 0,0 0 0 0 0,0 0 0 0 0,-1-1 0 0 0,1 1 0 0 0,0 0 0 0 0,-1 0 0 0 0,1 0 0 0 0,0-1 0 0 0,-1 1 0 0 0,1 0 0 0 0,-1-1 0 0 0,1 1 0 0 0,0-1 0 0 0,9-3 0 0 0,-9 4 0 0 0,1 0 0 0 0,-1 0 0 0 0,0 0 0 0 0,0 0 0 0 0,0-1 0 0 0,1 1 0 0 0,-1 0 0 0 0,0 0 0 0 0,0-1 0 0 0,0 1 0 0 0,0-1 0 0 0,0 1 0 0 0,2-2 0 0 0,6-1 0 0 0,-6 2 24 0 0,0-1 0 0 0,0 1 0 0 0,-1-1-1 0 0,1 0 1 0 0,-1 0 0 0 0,4-4 0 0 0,-3 6 31 0 0,-3 0-55 0 0,0 0 0 0 0,0 0 0 0 0,1 0 1 0 0,-1 0-1 0 0,0 0 0 0 0,1 0 0 0 0,-1 1 1 0 0,0-1-1 0 0,1 0 0 0 0,-1 0 0 0 0,0 0 1 0 0,1 0-1 0 0,-1 0 0 0 0,1 0 1 0 0,-1 0-1 0 0,0 0 0 0 0,1-1 0 0 0,-1 1 1 0 0,0 0-1 0 0,1 0 0 0 0,-1 0 0 0 0,0 0 1 0 0,0 0-1 0 0,1-1 0 0 0,-1 1 0 0 0,0 0 1 0 0,1 0-1 0 0,-1 0 0 0 0,0-1 1 0 0,0 1-1 0 0,1 0 0 0 0,-1 0 0 0 0,0-1 1 0 0,0 1-1 0 0,0 0 0 0 0,1-1 0 0 0,-1 1 1 0 0,0 0-1 0 0,0-1 0 0 0,3-1 0 0 0,-3 3 0 0 0,0-1 0 0 0,1 0 0 0 0,-1 0 0 0 0,0 0 0 0 0,1 0 0 0 0,-1 0 0 0 0,0 0 0 0 0,1 1 0 0 0,-1-1 0 0 0,1 0 0 0 0,-1 0 0 0 0,0 0 0 0 0,1 0 0 0 0,-1 0 0 0 0,0 0 0 0 0,1 0 0 0 0,-1-1 0 0 0,0 1 0 0 0,1 0 0 0 0,-1 0 0 0 0,0 0 0 0 0,1 0 0 0 0,-1 0 0 0 0,0 0 0 0 0,1-1 0 0 0,31-22 0 0 0,-29 23 1 0 0,-1 0-1 0 0,1 0 1 0 0,-1-1 0 0 0,0 1-1 0 0,1-1 1 0 0,-1 1 0 0 0,0-1-1 0 0,0 0 1 0 0,1 0-1 0 0,-1 0 1 0 0,0 0 0 0 0,0-1-1 0 0,0 1 1 0 0,0 0 0 0 0,0-1-1 0 0,2-2 1 0 0,12-10 52 0 0,-15 13-53 0 0,1 0 0 0 0,-1 0 0 0 0,1-1 0 0 0,-1 1 0 0 0,1 1 0 0 0,0-1 0 0 0,0 0 0 0 0,-1 0 0 0 0,1 0 0 0 0,0 1 0 0 0,0-1 0 0 0,0 1 0 0 0,3-1 0 0 0,-2 1 0 0 0,4-5-14 0 0,0 1 0 0 0,1 0 0 0 0,-1 0-1 0 0,16-5 1 0 0,1 1 8 0 0,-21 7 20 0 0,9-4-63 0 0,22-10 1 0 0,-26 11 51 0 0,6-8-78 0 0,3-8 75 0 0,-13 14-10 0 0,-3 6 6 0 0,-1 0 2 0 0,1-1-1 0 0,-1 1 1 0 0,1 0-1 0 0,-1-1 1 0 0,1 1-1 0 0,-1 0 1 0 0,1-1-1 0 0,-1 1 1 0 0,1 0-1 0 0,-1 0 0 0 0,1 0 1 0 0,-1 0-1 0 0,1-1 1 0 0,0 1-1 0 0,-1 0 1 0 0,1 0-1 0 0,-1 0 1 0 0,1 0-1 0 0,0 0 1 0 0,10 1 2 0 0,-6-3-10 0 0,-2-1-41 0 0,13-7 48 0 0,-10 8 3 0 0,0 3 0 0 0,-6-1 0 0 0,1 0 0 0 0,-1 0 0 0 0,0 0 0 0 0,1 0 0 0 0,-1 0 0 0 0,0 0 0 0 0,1 0 0 0 0,-1 0 0 0 0,0-1 0 0 0,1 1 0 0 0,-1 0 0 0 0,0 0 0 0 0,1 0 0 0 0,-1 0 0 0 0,0 0 0 0 0,0-1 0 0 0,1 1 0 0 0,-1 0 0 0 0,0 0 0 0 0,0-1 0 0 0,1 1 0 0 0,-1 0 0 0 0,0 0 0 0 0,0-1 0 0 0,1 1 0 0 0,-1 0 0 0 0,0-1 0 0 0,2-1 0 0 0,11 3 0 0 0,-8-1-1 0 0,0 1 1 0 0,1-1-1 0 0,-1-1 0 0 0,1 1 0 0 0,-1-1 1 0 0,8-2-1 0 0,-7 4 59 0 0,3 1-63 0 0,-3-8-5 0 0,-5 6 7 0 0,0-1 1 0 0,-1 1 0 0 0,1 0-1 0 0,0-1 1 0 0,0 1 0 0 0,-1 0-1 0 0,1 0 1 0 0,0-1 0 0 0,0 1 0 0 0,-1 0-1 0 0,1 0 1 0 0,0 0 0 0 0,0 0-1 0 0,0 0 1 0 0,-1 0 0 0 0,1 1-1 0 0,0-1 1 0 0,0 0 0 0 0,-1 0 0 0 0,1 0-1 0 0,0 1 1 0 0,1 0 0 0 0,4 0 1 0 0,-1-2 1 0 0,-1 3 0 0 0,2-4 0 0 0,3 0-1 0 0,-4 2-15 0 0,10 5-31 0 0,-11-3 37 0 0,-2-1 14 0 0,0 0 1 0 0,0 0 0 0 0,0 0-1 0 0,0 0 1 0 0,0 0 0 0 0,0-1-1 0 0,0 1 1 0 0,1-1 0 0 0,-1 1-1 0 0,0-1 1 0 0,0 0 0 0 0,1 0-1 0 0,-1 0 1 0 0,0 0 0 0 0,2-1-1 0 0,-3 1-4 0 0,0 0 0 0 0,0-1 0 0 0,0 1 0 0 0,0 0 0 0 0,0 0 0 0 0,0 0 0 0 0,0 0 0 0 0,0 0 0 0 0,0 0 0 0 0,-1 0 0 0 0,1 1 0 0 0,0-1 0 0 0,0 0 0 0 0,0 0 0 0 0,0 1 0 0 0,1-1 0 0 0,2 2 0 0 0,1-2 0 0 0,-2 1 0 0 0,-3 0 0 0 0,1-1 0 0 0,0 1 0 0 0,0 0 0 0 0,0-1 0 0 0,-1 1 0 0 0,1-1 0 0 0,0 1 0 0 0,0-1 0 0 0,0 1 0 0 0,0-1 0 0 0,0 1 0 0 0,0-1 0 0 0,0 0 0 0 0,0 0 0 0 0,1 1 0 0 0,8 4 0 0 0,-9-4 0 0 0,0 0 0 0 0,0-1 0 0 0,1 1 0 0 0,-1 0 0 0 0,0-1 0 0 0,0 1 0 0 0,0-1 0 0 0,1 0 0 0 0,-1 1 0 0 0,0-1 0 0 0,2 0 0 0 0,8 5 0 0 0,11-2 0 0 0,-11 0 0 0 0,9-2 0 0 0,-14-2 0 0 0,0 3 0 0 0,1-3 0 0 0,0 1 0 0 0,-3-2-10 0 0,-2 2-33 0 0,1 3 43 0 0,-2-2 43 0 0,-1 0-45 0 0,0 0 0 0 0,0-1 0 0 0,0 1 0 0 0,0 0 0 0 0,0-1 0 0 0,0 1 0 0 0,0 0 1 0 0,0-1-1 0 0,0 1 0 0 0,0 0 0 0 0,0-1 0 0 0,0 1 0 0 0,-1 0 0 0 0,1-1 1 0 0,0 1-1 0 0,0-1 0 0 0,-1 1 0 0 0,1-1 0 0 0,0 1 0 0 0,-1 0 0 0 0,1-1 1 0 0,-1 1-1 0 0,1-1 0 0 0,-1 1 0 0 0,1-1 0 0 0,-1 0 0 0 0,1 1 0 0 0,-1-1 0 0 0,1 1 3 0 0,-2-1-1 0 0,1 1 0 0 0,0 0 0 0 0,0-1 0 0 0,0 1 0 0 0,0-1 0 0 0,0 1 0 0 0,0-1 0 0 0,-1 1 0 0 0,1-1 0 0 0,-2 1 0 0 0,-9 2 0 0 0,8-1-20 0 0,1-1 0 0 0,-1 1 0 0 0,0-1-1 0 0,0 0 1 0 0,0 0 0 0 0,-5 0 0 0 0,5-1-7 0 0,0 1-1 0 0,0-1 1 0 0,0 1 0 0 0,1 0-1 0 0,-6 2 1 0 0,-19 5 282 0 0,25-6-233 0 0,3-2-26 0 0,0 1 0 0 0,0-1 0 0 0,0 0 0 0 0,0 0 0 0 0,0 0 0 0 0,0 0 0 0 0,-1 0-1 0 0,1 0 1 0 0,0 1 0 0 0,0-1 0 0 0,0 0 0 0 0,0 0 0 0 0,-1 0 0 0 0,1 0 0 0 0,0 0 0 0 0,0 0 0 0 0,0 0-1 0 0,0 0 1 0 0,-1 0 0 0 0,1 0 0 0 0,0 0 0 0 0,0 0 0 0 0,0 0 0 0 0,0 0 0 0 0,-1 0 0 0 0,1 0 0 0 0,0 0-1 0 0,0 0 1 0 0,0 0 0 0 0,-1 0 0 0 0,1 0 0 0 0,0 0 0 0 0,0 0 0 0 0,0 0 0 0 0,0 0 0 0 0,0-1 0 0 0,-1 1-1 0 0,1 0 1 0 0,0 0 0 0 0,0 0 7 0 0,0 0 0 0 0,0 0-1 0 0,0 0 1 0 0,1 0 0 0 0,-1 0-1 0 0,0 0 1 0 0,0 0 0 0 0,0 1 0 0 0,0-1-1 0 0,0 0 1 0 0,0 0 0 0 0,0 0-1 0 0,1 0 1 0 0,-1 0 0 0 0,0 0 0 0 0,0 0-1 0 0,0 1 1 0 0,0-1 0 0 0,0 0-1 0 0,0 0 1 0 0,0 0 0 0 0,0 0 0 0 0,0 0-1 0 0,0 1 1 0 0,0-1 0 0 0,0 0-1 0 0,0 0 1 0 0,0 0 0 0 0,0 0 0 0 0,0 0-1 0 0,0 1 1 0 0,0-1 0 0 0,0 0 0 0 0,0 0-1 0 0,0 0 1 0 0,0 0 0 0 0,0 1-1 0 0,0-1 1 0 0,0 0 0 0 0,0 0 0 0 0,0 0-1 0 0,0 0 1 0 0,0 0 0 0 0,-1 0-1 0 0,1 1 1 0 0,0-1 0 0 0,0 0 0 0 0,0 0-1 0 0,0 0 1 0 0,0 0 0 0 0,0 0-1 0 0,0 0 1 0 0,-1 0 0 0 0,1 0 0 0 0,0 0-1 0 0,44 7-2 0 0,12-2 0 0 0,-12 3-88 0 0,-34-8 55 0 0,0 0 0 0 0,-1 0-1 0 0,13 3 1 0 0,11-1 20 0 0,3 1 15 0 0,-9-2-2 0 0,-24-1 0 0 0,0-1 0 0 0,0 1 0 0 0,1 1 0 0 0,-1-1 0 0 0,0 0 0 0 0,0 1 0 0 0,6 1 0 0 0,8-1 0 0 0,-16-1 0 0 0,-4-1 0 0 0,-7 3 0 0 0,9-2 0 0 0,-1 0 0 0 0,1 1 0 0 0,0-1 0 0 0,0 0 0 0 0,-1 0 0 0 0,1 0 0 0 0,0 0 0 0 0,0 0 0 0 0,-1 0 0 0 0,1 0 0 0 0,0-1 0 0 0,-2 1 0 0 0,-13-1 0 0 0,10 2 0 0 0,-1 1 0 0 0,-1-1 0 0 0,-16 1 0 0 0,2 2 0 0 0,19-3 0 0 0,0-1 0 0 0,0 1 0 0 0,0-1 0 0 0,0 1 0 0 0,0-1 0 0 0,-4 0 0 0 0,-23 8 0 0 0,24-5 0 0 0,1-1 0 0 0,4-3 0 0 0,2 4 0 0 0,11 1 0 0 0,3 5 0 0 0,-11-8 0 0 0,16 1 0 0 0,-19-1 0 0 0,0-1 1 0 0,-1 1-1 0 0,1-1 0 0 0,0 0 0 0 0,0 1 0 0 0,0-1 1 0 0,0 0-1 0 0,0 1 0 0 0,0-1 0 0 0,0 0 0 0 0,0 0 1 0 0,0 0-1 0 0,0 0 0 0 0,0 0 0 0 0,1 0 1 0 0,-2-1-2 0 0,0 1 0 0 0,1 0 1 0 0,-1 0-1 0 0,0 0 1 0 0,1 0-1 0 0,-1 0 1 0 0,0 0-1 0 0,0 0 1 0 0,1 0-1 0 0,-1 0 1 0 0,0 0-1 0 0,0 1 1 0 0,1-1-1 0 0,-1 0 1 0 0,0 0-1 0 0,0 0 1 0 0,1 0-1 0 0,-1 0 1 0 0,0 0-1 0 0,0 0 1 0 0,0 1-1 0 0,1-1 1 0 0,-1 0-1 0 0,0 0 1 0 0,0 0-1 0 0,0 1 1 0 0,0-1-1 0 0,1 0 1 0 0,-1 0-1 0 0,0 0 1 0 0,0 1-1 0 0,0-1 1 0 0,0 0-2 0 0,0 0 0 0 0,1 0 1 0 0,-1 1-1 0 0,0-1 0 0 0,0 0 0 0 0,0 0 1 0 0,0 0-1 0 0,0 0 0 0 0,0 0 1 0 0,0 0-1 0 0,0 0 0 0 0,1 0 0 0 0,-1 0 1 0 0,0 0-1 0 0,0 0 0 0 0,0 0 0 0 0,0 0 1 0 0,0 0-1 0 0,0 0 0 0 0,1 0 1 0 0,-1 0-1 0 0,0 0 0 0 0,0 0 0 0 0,0 0 1 0 0,0 0-1 0 0,0 0 0 0 0,0 0 0 0 0,0 0 1 0 0,1 0-1 0 0,-1 0 0 0 0,0 0 1 0 0,0 0-1 0 0,0 0 0 0 0,0 0 0 0 0,0-1 1 0 0,0 1-1 0 0,0 0 0 0 0,1 0 0 0 0,-1 0 1 0 0,0 0 0 0 0,0 0 0 0 0,0 0 0 0 0,0 0 0 0 0,0 0 0 0 0,0 0-1 0 0,0-1 1 0 0,0 1 0 0 0,0 0 0 0 0,0 0 0 0 0,0 0 0 0 0,1 0 0 0 0,-1 0-1 0 0,0 0 1 0 0,0 0 0 0 0,0 0 0 0 0,0 0 0 0 0,0 0 0 0 0,0 0 0 0 0,0 0-1 0 0,1 0 1 0 0,-1 0 0 0 0,0 0 0 0 0,0 0 0 0 0,0 0 0 0 0,0 0 0 0 0,0 0-1 0 0,0 0 1 0 0,0 0 0 0 0,1 0 0 0 0,-1 0 0 0 0,0 0 0 0 0,0 0 0 0 0,0 0-1 0 0,0 0 1 0 0,0 1 0 0 0,0-1 0 0 0,0 0 0 0 0,0 0 0 0 0,0 0 0 0 0,0 0-1 0 0,1 0 1 0 0,-1 0 0 0 0,0 0 0 0 0,0 0 0 0 0,0 1-2 0 0,0-1 2 0 0,0 1 1 0 0,1-1-1 0 0,-1 1 1 0 0,0-1-1 0 0,0 1 0 0 0,0-1 1 0 0,1 1-1 0 0,-1-1 1 0 0,0 1-1 0 0,1-1 1 0 0,-1 0-1 0 0,0 1 1 0 0,1-1-1 0 0,-1 1 0 0 0,0-1 1 0 0,1 0-1 0 0,-1 0 1 0 0,1 1-1 0 0,-1-1 1 0 0,1 0-1 0 0,-1 0 1 0 0,1 1-1 0 0,-1-1 0 0 0,1 0 1 0 0,-1 0-1 0 0,1 0 1 0 0,-1 0-1 0 0,1 0 1 0 0,-1 0-1 0 0,1 0 1 0 0,-1 0-1 0 0,1 0 1 0 0,1 3-41 0 0,-1 0 1 0 0,0 1 0 0 0,0-1 0 0 0,0 0-1 0 0,1 4 1 0 0,-3-4 69 0 0,6 8 186 0 0,-4-10-276 0 0,-1 1-82 0 0,0-1 143 0 0,0-1 0 0 0,0 1 0 0 0,0 0 0 0 0,0 0-1 0 0,-1-1 1 0 0,1 1 0 0 0,0 0 0 0 0,0 0 0 0 0,-1-1 0 0 0,1 1-1 0 0,-1 0 1 0 0,1-1 0 0 0,0 1 0 0 0,-1-1 0 0 0,1 1 0 0 0,-1 0-1 0 0,1-1 1 0 0,-1 1 0 0 0,0-1 0 0 0,1 1 0 0 0,-1-1 0 0 0,0 1-1 0 0,1-1 1 0 0,-1 0 0 0 0,0 1 0 0 0,1-1 0 0 0,-1 0 0 0 0,-1 1-1 0 0,1-1 9 0 0,-33 8 193 0 0,29-6-201 0 0,0-1 0 0 0,0 0 0 0 0,0 0 0 0 0,-1 0 0 0 0,-4-1 0 0 0,8 2 40 0 0,4 1-2 0 0,7 1 26 0 0,-1-4-46 0 0,-5 0-8 0 0,0 0 0 0 0,0 0-1 0 0,0 0 1 0 0,1 0 0 0 0,-1-1 0 0 0,0 1 0 0 0,0-1-1 0 0,3-1 1 0 0,-4 1-10 0 0,-2 1 0 0 0,11 2 0 0 0,-10-1 0 0 0,-1-1-1 0 0,1 0 1 0 0,-1 0 0 0 0,1 0-1 0 0,-1 1 1 0 0,1-1-1 0 0,-1 0 1 0 0,1 0 0 0 0,0 0-1 0 0,-1 0 1 0 0,1 0-1 0 0,-1 0 1 0 0,1 0 0 0 0,-1 0-1 0 0,1 0 1 0 0,-1 0-1 0 0,1-1 1 0 0,-1 1 0 0 0,1 0-1 0 0,-1 0 1 0 0,1 0-1 0 0,-1-1 1 0 0,1 1 0 0 0,-1 0-1 0 0,1 0 1 0 0,-1-1-1 0 0,0 1 1 0 0,1-1 0 0 0,-1 1-1 0 0,0 0 1 0 0,1-1-1 0 0,-1 1 1 0 0,0-1 0 0 0,1 1-1 0 0,-1-1 1 0 0,1 0-3 0 0,-1 1-78 0 0,1 0-50 0 0,0 0 136 0 0,0 1 1 0 0,0-1-1 0 0,0 0 0 0 0,0 0 1 0 0,0 0-1 0 0,-1 1 1 0 0,1-1-1 0 0,0 0 0 0 0,0 0 1 0 0,0 0-1 0 0,0 0 0 0 0,0-1 1 0 0,0 1-1 0 0,0 0 1 0 0,-1 0-1 0 0,1 0 0 0 0,0-1 1 0 0,0 1-1 0 0,0 0 0 0 0,0-1 1 0 0,-1 1-1 0 0,1-1 1 0 0,0 1-1 0 0,0-1 0 0 0,0 0 1 0 0,-1 1-10 0 0,1-1 1 0 0,-1 1-1 0 0,0 0 1 0 0,1-1 0 0 0,-1 1-1 0 0,1 0 1 0 0,-1-1-1 0 0,1 1 1 0 0,-1 0 0 0 0,1 0-1 0 0,-1 0 1 0 0,1-1-1 0 0,-1 1 1 0 0,1 0-1 0 0,-1 0 1 0 0,1 0 0 0 0,-1 0-1 0 0,1 0 1 0 0,-1 0-1 0 0,2 0 1 0 0,3 0-12 0 0,1-3 15 0 0,0 2 0 0 0,-3 0-1 0 0,11-3-22 0 0,-14 4 23 0 0,0 0-1 0 0,0 0 0 0 0,1 0 1 0 0,-1-1-1 0 0,0 1 1 0 0,0 0-1 0 0,1 0 1 0 0,-1 0-1 0 0,0 0 0 0 0,0 0 1 0 0,0-1-1 0 0,1 1 1 0 0,-1 0-1 0 0,0 0 0 0 0,0 0 1 0 0,0-1-1 0 0,0 1 1 0 0,0 0-1 0 0,1 0 1 0 0,-1-1-1 0 0,0 1 0 0 0,0 0 1 0 0,0 0-1 0 0,0-1 1 0 0,0 1-1 0 0,0 0 0 0 0,0 0 1 0 0,0-1-1 0 0,0 1 1 0 0,0 0-1 0 0,0-1 1 0 0,-1-2 2 0 0,2 3-1 0 0,-1 0 1 0 0,0 0 0 0 0,0-1 0 0 0,0 1 0 0 0,0 0-1 0 0,0 0 1 0 0,0 0 0 0 0,0-1 0 0 0,0 1-1 0 0,0 0 1 0 0,0 0 0 0 0,0 0 0 0 0,0-1-1 0 0,-1 1 1 0 0,1 0 0 0 0,0 0 0 0 0,0 0 0 0 0,0-1-1 0 0,0 1 1 0 0,0 0 0 0 0,0 0 0 0 0,0 0-1 0 0,0 0 1 0 0,-1-1 0 0 0,1 1 0 0 0,0 0 0 0 0,0 0-1 0 0,0 0 1 0 0,0 0 0 0 0,0 0 0 0 0,-1 0-1 0 0,1-1 1 0 0,0 1 0 0 0,0 0 0 0 0,0 0-1 0 0,-1 0 1 0 0,1 0 0 0 0,0 0 0 0 0,0 0 0 0 0,0 0-1 0 0,-1 0 1 0 0,-8-2 28 0 0,3-1-28 0 0,5 2-2 0 0,1 1-1 0 0,0 0 1 0 0,-1 0-1 0 0,1-1 1 0 0,-1 1-1 0 0,1 0 1 0 0,-1 0-1 0 0,1-1 1 0 0,0 1-1 0 0,-1 0 1 0 0,1 0-1 0 0,-1 0 1 0 0,1 0 0 0 0,-1 0-1 0 0,1 0 1 0 0,-1 0-1 0 0,1 0 1 0 0,-1 0-1 0 0,0 0 1 0 0,1 0-1 0 0,-1 0 1 0 0,1 0-1 0 0,-1 0 1 0 0,1 0-1 0 0,0 0 1 0 0,-1 1 0 0 0,-8-7-64 0 0,8 5 60 0 0,0 1 1 0 0,0 0 0 0 0,1-1 0 0 0,-1 1 0 0 0,0 0-1 0 0,0 0 1 0 0,0-1 0 0 0,0 1 0 0 0,0 0 0 0 0,0 0 0 0 0,0 0-1 0 0,0 0 1 0 0,0 1 0 0 0,1-1 0 0 0,-1 0 0 0 0,-2 1 0 0 0,-10-1-7 0 0,9 1-33 0 0,-4-1 150 0 0,7 0-103 0 0,1 0-1 0 0,0 0 1 0 0,0 0 0 0 0,0 0 0 0 0,0 0 0 0 0,0 0-1 0 0,0 0 1 0 0,0 0 0 0 0,0 0 0 0 0,0 0 0 0 0,0 0 0 0 0,-1 0-1 0 0,1 0 1 0 0,0 0 0 0 0,0 0 0 0 0,0 0 0 0 0,0 0 0 0 0,0 0-1 0 0,0 0 1 0 0,0 0 0 0 0,0 0 0 0 0,0 0 0 0 0,0 0-1 0 0,-1 0 1 0 0,1 0 0 0 0,0 0 0 0 0,0 0 0 0 0,0 0 0 0 0,0 0-1 0 0,0 0 1 0 0,0 0 0 0 0,0-1 0 0 0,0 1 0 0 0,0 0-1 0 0,0 0 1 0 0,0 0 0 0 0,0 0 0 0 0,0 0 0 0 0,0 0 0 0 0,0 0-1 0 0,0 0 1 0 0,0 0 0 0 0,0 0 0 0 0,0-1 0 0 0,0 1 0 0 0,0 0-1 0 0,0 0 1 0 0,0 0 0 0 0,0 0 0 0 0,0 0 0 0 0,0 0-1 0 0,0 0 1 0 0,0 0 0 0 0,0 0 0 0 0,0 0 0 0 0,0-1 0 0 0,0 1-1 0 0,0 0 1 0 0,0 0 0 0 0,0 0 0 0 0,3 1-310 0 0,-2-1 308 0 0,0 0-1 0 0,0 0 1 0 0,1 0-1 0 0,-1 0 0 0 0,0 0 1 0 0,0 0-1 0 0,0 1 1 0 0,1-1-1 0 0,-1 0 1 0 0,0 1-1 0 0,0-1 1 0 0,2 1-1 0 0,-3 0-1 0 0,1-1 0 0 0,0 1-1 0 0,0-1 1 0 0,0 0 0 0 0,0 0 0 0 0,0 0-1 0 0,-1 1 1 0 0,1-1 0 0 0,0 0 0 0 0,0 0-1 0 0,0 0 1 0 0,0 0 0 0 0,0 0-1 0 0,1-1 1 0 0,11 2-60 0 0,-12 0 47 0 0,1-1 1 0 0,0 1-1 0 0,0 0 0 0 0,-1-1 0 0 0,1 1 0 0 0,0-1 1 0 0,0 0-1 0 0,0 0 0 0 0,0 0 0 0 0,0 0 0 0 0,-1 0 1 0 0,1 0-1 0 0,0 0 0 0 0,2-1 0 0 0,-3 1 10 0 0,0 0-1 0 0,0 0 0 0 0,0 0 1 0 0,0 0-1 0 0,0 0 0 0 0,0 0 1 0 0,0 0-1 0 0,0 1 0 0 0,0-1 1 0 0,-1 0-1 0 0,1 0 0 0 0,0 1 1 0 0,0-1-1 0 0,0 1 0 0 0,0-1 1 0 0,-1 1-1 0 0,2 0 0 0 0,-1-1 5 0 0,0 1-1 0 0,0 0 0 0 0,0-1 0 0 0,0 1 0 0 0,0-1 0 0 0,0 1 0 0 0,0-1 1 0 0,0 0-1 0 0,0 0 0 0 0,1 1 0 0 0,-1-1 0 0 0,2 0 0 0 0,11 3 0 0 0,-9-3 0 0 0,-1 4 0 0 0,-4-4 0 0 0,0 0 0 0 0,0 0 0 0 0,0 0 0 0 0,0 0 0 0 0,0 0 0 0 0,0 0 0 0 0,0 0 0 0 0,1 1 0 0 0,-1-1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0,-1 1 0 0 0,-5 6 0 0 0,-7 3 0 0 0,13-10 0 0 0,0 1 0 0 0,0-1 0 0 0,-1 0 0 0 0,1 0 0 0 0,-1 1 0 0 0,1-1 0 0 0,0 0 0 0 0,-1 0 0 0 0,1 0-1 0 0,0 0 1 0 0,-1 0 0 0 0,1 1 0 0 0,-1-1 0 0 0,1 0 0 0 0,0 0 0 0 0,-1 0 0 0 0,1 0 0 0 0,-1 0 0 0 0,1 0 0 0 0,-1 0 0 0 0,1 0-1 0 0,0-1 1 0 0,-1 1 0 0 0,1 0 0 0 0,-1 0 0 0 0,1 0 0 0 0,0 0 0 0 0,-1 0 0 0 0,0-1 0 0 0,1 1-2 0 0,0 0 1 0 0,-1-1 0 0 0,1 1-1 0 0,0 0 1 0 0,-1 0-1 0 0,1 0 1 0 0,0 0 0 0 0,-1-1-1 0 0,1 1 1 0 0,-1 0-1 0 0,1 0 1 0 0,0 0 0 0 0,-1 0-1 0 0,1 0 1 0 0,-1 0-1 0 0,1 0 1 0 0,-1 0 0 0 0,1 0-1 0 0,0 0 1 0 0,-1 1-1 0 0,1-1 1 0 0,0 0 0 0 0,-1 0-1 0 0,1 0 1 0 0,-1 1 0 0 0,-4 2 34 0 0,4-2-15 0 0,0 0 1 0 0,0-1-1 0 0,0 1 1 0 0,0-1-1 0 0,0 1 1 0 0,0-1-1 0 0,0 1 1 0 0,0-1-1 0 0,0 1 1 0 0,0-1-1 0 0,0 0 1 0 0,0 0-1 0 0,0 0 1 0 0,-2 1-1 0 0,-12 3 95 0 0,14-3-135 0 0,0 0 0 0 0,-1-1 1 0 0,1 1-1 0 0,0-1 0 0 0,-1 1 0 0 0,1-1 1 0 0,-1 0-1 0 0,1 1 0 0 0,0-1 0 0 0,-3 0 1 0 0,3 0 12 0 0,0 0 0 0 0,0 0 0 0 0,0 0 0 0 0,0 0 0 0 0,0 1 0 0 0,0-1 0 0 0,0 0 0 0 0,1 1 0 0 0,-1-1 0 0 0,0 0 0 0 0,0 1 0 0 0,-1 0 0 0 0,2-1 6 0 0,0 1 0 0 0,-1-1 0 0 0,1 0 0 0 0,-1 1 0 0 0,1-1 0 0 0,-1 0 0 0 0,1 0 0 0 0,-1 0 0 0 0,1 1 0 0 0,-1-1 0 0 0,1 0 0 0 0,-1 0 0 0 0,1 0 0 0 0,-1 0 0 0 0,1 0 0 0 0,-1 0 0 0 0,1 0 0 0 0,-1 0 0 0 0,0 0 0 0 0,1 0 0 0 0,-1 0 0 0 0,1 0 0 0 0,-1-1 1 0 0,1 1 0 0 0,-1 0 1 0 0,1 0-1 0 0,0 0 1 0 0,0 0-1 0 0,0 0 1 0 0,0 0 0 0 0,0 0-1 0 0,0 0 1 0 0,0 0-1 0 0,0 0 1 0 0,0 0 0 0 0,-1 0-1 0 0,1 0 1 0 0,0 0-1 0 0,0 0 1 0 0,0 0-1 0 0,0 0 1 0 0,0 0 0 0 0,0 0-1 0 0,0 0 1 0 0,0 0-1 0 0,-1 0 1 0 0,1 0 0 0 0,0 1-1 0 0,0-1 1 0 0,0 0-1 0 0,0 0 1 0 0,0 0-1 0 0,0 0 1 0 0,0 0 0 0 0,0 0-1 0 0,0 0 1 0 0,0 0-1 0 0,0 0 1 0 0,0 0 0 0 0,0 0-1 0 0,-1 0 1 0 0,1 1-1 0 0,0-1 1 0 0,0 0-1 0 0,0 0 1 0 0,0 0 0 0 0,0 0-1 0 0,0 0 6 0 0,0 1-1 0 0,0-1 1 0 0,0 0-1 0 0,0 0 1 0 0,0 0-1 0 0,0 0 1 0 0,0 0-1 0 0,0 1 1 0 0,-1-1-1 0 0,1 0 1 0 0,0 0-1 0 0,0 0 1 0 0,0 0-1 0 0,0 0 1 0 0,0 1-1 0 0,0-1 1 0 0,-1 0-1 0 0,1 0 1 0 0,0 0-1 0 0,0 0 1 0 0,0 0-1 0 0,0 0 1 0 0,-1 0-1 0 0,1 0 1 0 0,0 0-1 0 0,0 0 1 0 0,0 0-1 0 0,-1 0 1 0 0,1 0-1 0 0,0 0 1 0 0,0 0-1 0 0,0 0 1 0 0,0 0-1 0 0,-1 0 1 0 0,1 0-1 0 0,0 0 1 0 0,0 0-1 0 0,0 0 1 0 0,0 0-1 0 0,-1 0 1 0 0,1 0-1 0 0,0 0 1 0 0,0 0-1 0 0,0-1 1 0 0,-1 1-1 0 0,8 3-3 0 0,-5-2 0 0 0,0-1 0 0 0,0 1 0 0 0,0 0 0 0 0,0 0 0 0 0,0 0 0 0 0,0 1 0 0 0,2 1 0 0 0,-4-3 0 0 0,0 0 0 0 0,1 1 0 0 0,-1-1 0 0 0,0 0 0 0 0,0 0 0 0 0,0 0 0 0 0,0 1 0 0 0,0-1 0 0 0,0 0 0 0 0,1 0 0 0 0,-1 0 0 0 0,0 0 0 0 0,0 0 0 0 0,0 0 0 0 0,0 1 0 0 0,1-1 0 0 0,-1 0 0 0 0,0 0 0 0 0,0 0 0 0 0,0 0 0 0 0,1 0 0 0 0,-1 0 0 0 0,0 0 0 0 0,0 0 0 0 0,1 0 0 0 0,-1 0 0 0 0,0 0 0 0 0,0 0 0 0 0,0 0 0 0 0,1 0 0 0 0,-1 0 0 0 0,0 0 0 0 0,0 0 0 0 0,0 0 0 0 0,1 0 0 0 0,-1 0 0 0 0,0 0 0 0 0,15-3 0 0 0,-14 2 0 0 0,0 1 0 0 0,0 0 0 0 0,-1 0 0 0 0,1 0 0 0 0,0 0 0 0 0,-1 0 0 0 0,1 0 0 0 0,0 0 0 0 0,0 0 0 0 0,-1 0 0 0 0,1 0 0 0 0,0 1 0 0 0,-1-1 0 0 0,1 0 0 0 0,-1 0 0 0 0,1 1 0 0 0,0-1 0 0 0,-1 0 0 0 0,1 1 0 0 0,-1-1 0 0 0,1 0 0 0 0,-1 1 0 0 0,1-1 0 0 0,-1 1 0 0 0,1-1 0 0 0,-1 1 0 0 0,1-1 0 0 0,-1 1 0 0 0,0 0 0 0 0,1-1 0 0 0,-1 1 0 0 0,1 0 0 0 0,-1 0-3 0 0,0-1-1 0 0,1 1 0 0 0,-1-1 1 0 0,0 0-1 0 0,1 1 0 0 0,-1-1 1 0 0,0 1-1 0 0,0-1 0 0 0,1 1 1 0 0,-1-1-1 0 0,0 1 1 0 0,0-1-1 0 0,0 1 0 0 0,0-1 1 0 0,0 1-1 0 0,0-1 0 0 0,0 1 1 0 0,0-1-1 0 0,0 1 0 0 0,0-1 1 0 0,0 1-1 0 0,0-1 1 0 0,0 1-1 0 0,0-1 0 0 0,0 1 1 0 0,0-1-1 0 0,-1 1 0 0 0,1-1 1 0 0,0 1-1 0 0,0-1 0 0 0,-1 0 1 0 0,1 1-1 0 0,0-1 1 0 0,-1 1-1 0 0,1-1 0 0 0,0 0 1 0 0,-1 1-1 0 0,1-1 0 0 0,0 0 1 0 0,-1 1-1 0 0,0-1 0 0 0,-4 6-16 0 0,-3-1 78 0 0,7-5-59 0 0,1 0 1 0 0,-1 1 0 0 0,0-1 0 0 0,0 1-1 0 0,0-1 1 0 0,0 1 0 0 0,1 0 0 0 0,-1-1-1 0 0,0 1 1 0 0,0 0 0 0 0,1-1 0 0 0,-1 1-1 0 0,1 0 1 0 0,-1 0 0 0 0,1 0 0 0 0,-1-1-1 0 0,0 2 1 0 0,-2 4 12 0 0,2 0-3 0 0,0 0-1 0 0,0 0 1 0 0,1 0 0 0 0,-1 0-1 0 0,2 7 1 0 0,-1-5-13 0 0,0-5 1 0 0,-1 0-1 0 0,1 0 1 0 0,-1 0-1 0 0,0 0 1 0 0,0-1 0 0 0,0 1-1 0 0,0 0 1 0 0,-1 0-1 0 0,1 0 1 0 0,-3 3-1 0 0,3-5-18 0 0,-2 5 12 0 0,2-4-33 0 0,-2 2 46 0 0,-1 5 120 0 0,-3 8-116 0 0,-2 9-124 0 0,-11 14-166 0 0,20-39 450 0 0,-1 0-99 0 0,-14 33 123 0 0,14-33-261 0 0,-6 17-62 0 0,-3 1 132 0 0,-5 10 0 0 0,-4 4 0 0 0,8-15 0 0 0,1 2 0 0 0,-12 32 0 0 0,22-51 2 0 0,-1 0 0 0 0,1 1-1 0 0,-1-1 1 0 0,1 0 0 0 0,-1 0-1 0 0,1 0 1 0 0,-1 0 0 0 0,0 0-1 0 0,1 0 1 0 0,-1 1 0 0 0,-1 0-1 0 0,-8 12 33 0 0,-1 7-24 0 0,1-10-10 0 0,-2 1 0 0 0,10-11 0 0 0,-6 11 0 0 0,0 7 0 0 0,1 2-53 0 0,7-19 41 0 0,0 0 12 0 0,0-1 1 0 0,0 0-1 0 0,0 0 0 0 0,0 0 0 0 0,-1 0 0 0 0,1 0 0 0 0,0 0 0 0 0,-1 0 0 0 0,1 0 0 0 0,-1 0 0 0 0,1 0 0 0 0,-1 0 0 0 0,1 0 0 0 0,-1 0 0 0 0,0-1 0 0 0,-1 3 0 0 0,-3 6 10 0 0,2-5 10 0 0,1 0 0 0 0,-1 0-1 0 0,0 0 1 0 0,0-1 0 0 0,-5 5-1 0 0,-4 4 109 0 0,11-11-64 0 0,0 0 3 0 0,-37 35-59 0 0,34-31-477 0 0,1 0 0 0 0,0 0 0 0 0,0 0 0 0 0,1 0 0 0 0,0 1 0 0 0,0-1 0 0 0,0 1 0 0 0,0 0 0 0 0,1 0 0 0 0,0-1 0 0 0,0 1 0 0 0,1 0-1 0 0,-1 7 1 0 0,1-7-409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13 5695 0 0,'0'0'2964'0'0,"-15"-8"2010"0"0,13 9-4853 0 0,0 1 1 0 0,0 0 0 0 0,0 0 0 0 0,1 0 0 0 0,-1 0-1 0 0,0 0 1 0 0,1 0 0 0 0,0 1 0 0 0,-1-1-1 0 0,1 0 1 0 0,0 1 0 0 0,0-1 0 0 0,-1 4 0 0 0,-4 11 241 0 0,-7 7-102 0 0,10-18-164 0 0,0-1-1 0 0,0 1 1 0 0,0 0 0 0 0,1 0 0 0 0,0 0-1 0 0,-2 10 1 0 0,-8 28-21 0 0,12-42-63 0 0,-1 1-1 0 0,0 0 0 0 0,0 0 1 0 0,0-1-1 0 0,0 1 0 0 0,-2 3 1 0 0,-3 10 88 0 0,5-14-85 0 0,0 0-1 0 0,0 0 0 0 0,0 0 0 0 0,0 0 1 0 0,0-1-1 0 0,0 1 0 0 0,-2 3 1 0 0,1-4-9 0 0,1 0 0 0 0,0 1 0 0 0,0 0-1 0 0,0-1 1 0 0,0 1 0 0 0,0 0 0 0 0,1-1 0 0 0,-1 1 0 0 0,-1 3 0 0 0,-3 10 6 0 0,4-13-7 0 0,0 0 1 0 0,1-1-1 0 0,-1 1 1 0 0,0 0-1 0 0,1 0 0 0 0,-1 0 1 0 0,1 3-1 0 0,0-4-6 0 0,-1 1 0 0 0,1-1 0 0 0,0 1 0 0 0,-1-1 0 0 0,1 0 0 0 0,-1 1 0 0 0,1-1 0 0 0,-1 0 0 0 0,-1 2 0 0 0,2-2 0 0 0,-1 0 0 0 0,0 0 0 0 0,1 0 0 0 0,-1 0 0 0 0,1 1 0 0 0,-1-1 0 0 0,1 0 0 0 0,0 0 0 0 0,-1 0 0 0 0,1 1 0 0 0,0-1 0 0 0,0 0 0 0 0,0 2 0 0 0,-4 33 64 0 0,-7-11-64 0 0,10-13 0 0 0,1-5 0 0 0,-1 1 0 0 0,0-1 0 0 0,0 0 0 0 0,0 0 0 0 0,-1 0 0 0 0,-3 9 0 0 0,-4 22 0 0 0,9-35 4 0 0,-1-1-1 0 0,1 1 1 0 0,-1 0-1 0 0,1 0 1 0 0,0 0-1 0 0,0-1 1 0 0,0 1-1 0 0,1 0 1 0 0,0 3-1 0 0,-1-3 1 0 0,1 1 0 0 0,-1-1 1 0 0,0 1-1 0 0,0-1 0 0 0,0 1 0 0 0,-1 3 0 0 0,-3 24 63 0 0,-1 3 42 0 0,4-26-64 0 0,0-1-1 0 0,0 1 1 0 0,0-1-1 0 0,1 15 1 0 0,1-13-33 0 0,-2 0 1 0 0,1 0-1 0 0,-2 9 0 0 0,-1 20-12 0 0,2-32-6 0 0,0 0-1 0 0,1 0 0 0 0,0 0 0 0 0,0 10 1 0 0,1-10-11 0 0,-1 1 1 0 0,0-1 0 0 0,-2 12 0 0 0,1-13 52 0 0,0 0 0 0 0,1 0 1 0 0,-1 0-1 0 0,1 0 0 0 0,0 0 1 0 0,1 1-1 0 0,1 8 0 0 0,-1-1-101 0 0,1 3-26 0 0,1-8 104 0 0,-1 0-1 0 0,0 0 0 0 0,0 0 1 0 0,-1 1-1 0 0,0-1 0 0 0,0 13 1 0 0,-4 52 115 0 0,2-61-123 0 0,0 0 3 0 0,0-3 11 0 0,1 0 0 0 0,0 13-1 0 0,-1 16-102 0 0,4 8-112 0 0,4-5 297 0 0,-6-28-41 0 0,2 1-1 0 0,4 17 1 0 0,-5-20-60 0 0,-1-7 0 0 0,0 1 0 0 0,0 0 0 0 0,4 9 0 0 0,3 4 118 0 0,-4-14-108 0 0,-4 1-10 0 0,2-1 0 0 0,-1-3 8 0 0,-1 1-1 0 0,1-1 0 0 0,0 1 1 0 0,-1-1-1 0 0,1 1 1 0 0,0-1-1 0 0,0 0 1 0 0,2 2-1 0 0,-2-1 233 0 0,-3-1-216 0 0,10-3-3 0 0,-1 0 0 0 0,1-1 0 0 0,8-3 0 0 0,8-2 12 0 0,-12 5-33 0 0,1 1 0 0 0,0 0 0 0 0,16 1 0 0 0,-29 1 17 0 0,1-1-1 0 0,0 1 1 0 0,-1 0-1 0 0,1 0 1 0 0,0-1 0 0 0,-1 1-1 0 0,1 0 1 0 0,0-1-1 0 0,-1 1 1 0 0,1-1-1 0 0,-1 1 1 0 0,1-1 0 0 0,-1 1-1 0 0,1-1 1 0 0,-1 1-1 0 0,1-1 1 0 0,-1 0-1 0 0,1 1 1 0 0,-1-1-1 0 0,0 0 1 0 0,1 1 0 0 0,-1-1-1 0 0,0-1 1 0 0,1 0 33 0 0,0 1-47 0 0,0 0-1 0 0,0-1 0 0 0,-1 1 1 0 0,1 0-1 0 0,-1-1 1 0 0,1 1-1 0 0,-1-1 1 0 0,0 1-1 0 0,0 0 0 0 0,1-1 1 0 0,-1 1-1 0 0,0-1 1 0 0,0 1-1 0 0,0-1 1 0 0,-1 1-1 0 0,1-1 0 0 0,0 1 1 0 0,0-1-1 0 0,-1 1 1 0 0,1 0-1 0 0,-2-3 1 0 0,2 4-3 0 0,0-1 0 0 0,-1 1 1 0 0,1-1-1 0 0,0 1 0 0 0,0-1 1 0 0,0 0-1 0 0,0 1 0 0 0,0-1 1 0 0,0 1-1 0 0,0-1 1 0 0,0 1-1 0 0,0-1 0 0 0,0 1 1 0 0,0-1-1 0 0,0 1 0 0 0,0-1 1 0 0,0 0-1 0 0,0 1 0 0 0,1-1 1 0 0,-1 0 2 0 0,0 1 0 0 0,1-1 0 0 0,-1 0 0 0 0,0 1 0 0 0,0-1 0 0 0,0 0 0 0 0,0 1 0 0 0,0-1 0 0 0,0 0 0 0 0,0 1 0 0 0,0-1 0 0 0,0 0 0 0 0,0 1 0 0 0,0-1 0 0 0,0 0 0 0 0,-1 1 0 0 0,1-1 0 0 0,-1-1 0 0 0,-4-42 175 0 0,-7-11-111 0 0,10 46-69 0 0,1 0 0 0 0,0-1 1 0 0,0 0-1 0 0,1 1 0 0 0,2-16 0 0 0,-4-2-16 0 0,3 23-4 0 0,-1-1 1 0 0,0 1-1 0 0,0 0 1 0 0,-1-1-1 0 0,0-7 1 0 0,0 8 56 0 0,0 0 0 0 0,1 0 0 0 0,-1-1 1 0 0,1 1-1 0 0,1-8 0 0 0,0-5-94 0 0,-1 14 45 0 0,-1 0 0 0 0,2 0 1 0 0,-1 0-1 0 0,0 1 1 0 0,1-1-1 0 0,-1 0 1 0 0,2-3-1 0 0,0 1 14 0 0,-1 0 0 0 0,0 0 0 0 0,0 0 0 0 0,0-9 0 0 0,3-15 0 0 0,7-25-64 0 0,-5 33 43 0 0,-4 15 12 0 0,-1 1 1 0 0,1-1-1 0 0,-1 1 1 0 0,1-8-1 0 0,-2 9 9 0 0,1 0 0 0 0,0 0 0 0 0,1 0 0 0 0,2-7 0 0 0,0 1 0 0 0,24-57 0 0 0,-18 46 0 0 0,1-5 0 0 0,0-3 0 0 0,-7 15 54 0 0,0 0-1 0 0,1 1 0 0 0,0-1 1 0 0,10-15-1 0 0,-3-2-360 0 0,-8 19 303 0 0,-4 11 6 0 0,0 0-1 0 0,0 0 1 0 0,0 0 0 0 0,0 0 0 0 0,0 1 0 0 0,1-1 0 0 0,-1 0-1 0 0,0 0 1 0 0,1 0 0 0 0,-1 0 0 0 0,1-1 0 0 0,4-7 130 0 0,-5 8-126 0 0,1 1-1 0 0,-1-1 0 0 0,0 0 0 0 0,1 1 1 0 0,-1-1-1 0 0,0 1 0 0 0,1-1 0 0 0,-1 0 0 0 0,1 1 1 0 0,-1-1-1 0 0,1 1 0 0 0,-1-1 0 0 0,1 1 0 0 0,-1-1 1 0 0,1 1-1 0 0,0 0 0 0 0,-1-1 0 0 0,2 1 1 0 0,-2-1-30 0 0,1 0 1 0 0,0-1 0 0 0,-1 1 0 0 0,1 0 0 0 0,0 0 0 0 0,-1 0 0 0 0,0 0 0 0 0,1 0 0 0 0,-1-1 0 0 0,0 1 0 0 0,1-2 0 0 0,2-8-14 0 0,1-1 47 0 0,-4 11-4 0 0,1-1 0 0 0,-1 1 0 0 0,0 0 0 0 0,1 0 0 0 0,-1 0-1 0 0,1-1 1 0 0,-1 1 0 0 0,1 0 0 0 0,0 0 0 0 0,-1 0-1 0 0,2-1 1 0 0,-2 2-6 0 0,1-1 0 0 0,-1 1 0 0 0,0-1 0 0 0,1 1 0 0 0,-1-1 0 0 0,0 1 0 0 0,0-1 0 0 0,0 1 0 0 0,1-1 0 0 0,-1 1 0 0 0,0-1 0 0 0,0 1 0 0 0,0-1 0 0 0,0 1 0 0 0,0-1 0 0 0,0-1 0 0 0,0 2 0 0 0,0-1 0 0 0,0 1 0 0 0,0-1 0 0 0,0 1 0 0 0,0-1 0 0 0,0 1 0 0 0,0 0 0 0 0,0-1 0 0 0,0 1 0 0 0,1-1 0 0 0,-1 1 0 0 0,0-1 0 0 0,0 1 0 0 0,0-1 0 0 0,1 1 0 0 0,-1-1 0 0 0,0 1 0 0 0,1 0 0 0 0,-1-1 0 0 0,5-3 0 0 0,-4 4 0 0 0,-1-1 0 0 0,1 1 0 0 0,-1 0 0 0 0,1-1 0 0 0,-1 1 0 0 0,1-1 0 0 0,-1 1 0 0 0,0 0 0 0 0,1-1 0 0 0,-1 1 0 0 0,1-1 0 0 0,-1 1 0 0 0,0-1 0 0 0,0 0 0 0 0,1 1 0 0 0,-1-1 0 0 0,0 1 0 0 0,0-1 0 0 0,0 1 0 0 0,1-1 0 0 0,-1 0 0 0 0,0 1 0 0 0,0-1 0 0 0,0 0 0 0 0,0-1-5 0 0,0 0 1 0 0,1 0-1 0 0,-1 1 0 0 0,1-1 0 0 0,0 0 0 0 0,-1 1 1 0 0,1-1-1 0 0,0 0 0 0 0,0 1 0 0 0,0-1 0 0 0,0 1 1 0 0,1-1-1 0 0,-1 1 0 0 0,2-2 0 0 0,-3 3 5 0 0,1 0 0 0 0,-1-1 0 0 0,0 1 0 0 0,0 0 0 0 0,0 0 0 0 0,1 0 0 0 0,-1 0 0 0 0,0-1 0 0 0,0 1 0 0 0,0 0 0 0 0,1 0 0 0 0,-1 0 0 0 0,0-1 0 0 0,0 1 0 0 0,0 0 0 0 0,0 0 0 0 0,0-1 0 0 0,0 1 0 0 0,0 0 0 0 0,0 0 0 0 0,0-1 0 0 0,0 1 0 0 0,1 0 0 0 0,-1 0 0 0 0,0-1 0 0 0,0 0 0 0 0,0 1 0 0 0,0-1 0 0 0,0 1 0 0 0,0-1 0 0 0,0 1 0 0 0,0-1 0 0 0,0 1 0 0 0,1-1 0 0 0,-1 1 0 0 0,0-1 0 0 0,0 1 0 0 0,1-1 0 0 0,-1 1 0 0 0,0-1 0 0 0,1 1 0 0 0,-1 0 0 0 0,0-1 0 0 0,1 1 0 0 0,-1 0 0 0 0,1-1 0 0 0,-1 1 0 0 0,1-1 0 0 0,21-20 0 0 0,-18 14 0 0 0,-4 6 0 0 0,0 0 1 0 0,0 1-1 0 0,0-1 1 0 0,0 1 0 0 0,0-1-1 0 0,0 1 1 0 0,1-1-1 0 0,-1 1 1 0 0,0-1-1 0 0,0 0 1 0 0,1 1 0 0 0,-1-1-1 0 0,0 1 1 0 0,1 0-1 0 0,-1-1 1 0 0,0 1-1 0 0,1-1 1 0 0,-1 1-1 0 0,1-1 1 0 0,-1 1 0 0 0,2-1-1 0 0,-2 1 59 0 0,1 0-58 0 0,-1 0 1 0 0,0 0-1 0 0,0 0 0 0 0,0 0 1 0 0,1 0-1 0 0,-1 0 0 0 0,0 0 1 0 0,0 0-1 0 0,1 0 0 0 0,-1 0 1 0 0,0 0-1 0 0,0 0 0 0 0,0-1 1 0 0,1 1-1 0 0,-1 0 0 0 0,0 0 1 0 0,0 0-1 0 0,0 0 0 0 0,1 0 1 0 0,-1 0-1 0 0,0-1 1 0 0,0 1-1 0 0,0 0 0 0 0,0 0 1 0 0,1 0-1 0 0,-1 0 0 0 0,0-1 1 0 0,0 1-1 0 0,0 0 0 0 0,0 0 1 0 0,0 0-1 0 0,0-1 0 0 0,0 1 1 0 0,0 0-1 0 0,0 0 0 0 0,0-1 1 0 0,0 1-1 0 0,0 0 0 0 0,0 0 1 0 0,0-1-1 0 0,0 1 0 0 0,0 0 1 0 0,0 0-1 0 0,0 0 1 0 0,0-1-1 0 0,0 1 0 0 0,0 0 1 0 0,0 0-1 0 0,0 0 0 0 0,0-1 1 0 0,0 1-1 0 0,-1-1-1 0 0,1 0-1 0 0,0 0 1 0 0,0 0 0 0 0,0 1-1 0 0,0-1 1 0 0,0 0 0 0 0,0 0 0 0 0,0 0-1 0 0,0 0 1 0 0,1 0 0 0 0,-1 1-1 0 0,0-1 1 0 0,0 0 0 0 0,1 0 0 0 0,0-1-1 0 0,7-9-83 0 0,-6 10 27 0 0,1-1 46 0 0,-3-2 11 0 0,-3-4 29 0 0,3 7 2 0 0,0-1-1 0 0,-1 1 1 0 0,1 0 0 0 0,0 0-1 0 0,-1-1 1 0 0,0 1 0 0 0,1 0 0 0 0,-1 0-1 0 0,1 0 1 0 0,-1 0 0 0 0,-1-2 0 0 0,-1-5 8 0 0,3 7-26 0 0,0 1 0 0 0,-1-1 0 0 0,1 0 0 0 0,0 1 0 0 0,0-1 0 0 0,0 1 0 0 0,-1-1 0 0 0,1 0 0 0 0,0 1-1 0 0,0-1 1 0 0,-1 1 0 0 0,1-1 0 0 0,-1 1 0 0 0,1-1 0 0 0,0 1 0 0 0,-1 0 0 0 0,1-1 0 0 0,-1 1 0 0 0,1-1 0 0 0,-1 1 0 0 0,1 0 0 0 0,-2-1 0 0 0,-32-13-52 0 0,29 12 120 0 0,0 0-1 0 0,0 1 1 0 0,0-1-1 0 0,-6-4 1 0 0,-1 1 46 0 0,-36-18 101 0 0,-4-2 102 0 0,32 20-303 0 0,13 4-16 0 0,0-1 1 0 0,0 0-1 0 0,-12-5 0 0 0,12 1-173 0 0,9 2-585 0 0,1 0-20 0 0,0-29-4261 0 0,0 1-3574 0 0,-1 20 4958 0 0,2 2 2242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2468 1 5407 0 0,'0'0'2386'0'0,"-11"15"2674"0"0,10-15-4976 0 0,1 1 0 0 0,-1-1 0 0 0,0 1-1 0 0,0-1 1 0 0,1 0 0 0 0,-1 1 0 0 0,0-1 0 0 0,0 0 0 0 0,0 1 0 0 0,1-1 0 0 0,-1 0 0 0 0,0 0 0 0 0,0 0 0 0 0,0 1 0 0 0,0-1 0 0 0,0 0 0 0 0,0 0 0 0 0,-1-1 0 0 0,-1 1 273 0 0,-2 1-167 0 0,1-1 1 0 0,0 1 0 0 0,0-1 0 0 0,-7 4 0 0 0,-17 2 361 0 0,7 2-224 0 0,18-8-283 0 0,0 1 0 0 0,0 0 0 0 0,0-1-1 0 0,0 1 1 0 0,0 0 0 0 0,1 1 0 0 0,-1-1 0 0 0,0 0-1 0 0,0 1 1 0 0,1-1 0 0 0,-1 1 0 0 0,1 0 0 0 0,0 0-1 0 0,-4 3 1 0 0,5-4-23 0 0,0 0 1 0 0,-1 0-1 0 0,1 0 0 0 0,0-1 0 0 0,-1 1 1 0 0,1-1-1 0 0,-1 1 0 0 0,1-1 0 0 0,-3 1 0 0 0,-9 3 56 0 0,7 0-2 0 0,1-1-1 0 0,-2-1 0 0 0,1 1 1 0 0,0-1-1 0 0,-10 2 0 0 0,-13 5 37 0 0,0 1 88 0 0,-5 3-61 0 0,20-7-89 0 0,13-5-50 0 0,0 0 1 0 0,-1-1-1 0 0,1 1 0 0 0,-1 0 1 0 0,1-1-1 0 0,0 1 0 0 0,-1-1 1 0 0,1 1-1 0 0,-3-1 0 0 0,3 0 1 0 0,-1 0 0 0 0,0 0 0 0 0,0 1 0 0 0,0-1 0 0 0,-1 0 1 0 0,1 1-1 0 0,0-1 0 0 0,0 1 0 0 0,0 0 0 0 0,0 0 1 0 0,0 0-1 0 0,0 0 0 0 0,-2 1 0 0 0,1-1 14 0 0,1 1-1 0 0,0-1 0 0 0,-1 0 1 0 0,1-1-1 0 0,-1 1 0 0 0,-4 0 1 0 0,-12 6 124 0 0,17-7-127 0 0,1 1-1 0 0,-1 0 0 0 0,1-1 1 0 0,-1 0-1 0 0,0 1 1 0 0,1-1-1 0 0,-1 0 0 0 0,1 0 1 0 0,-3 0-1 0 0,3 0-6 0 0,-1 0-1 0 0,1 0 1 0 0,0 0 0 0 0,0 1-1 0 0,-1-1 1 0 0,1 0-1 0 0,0 0 1 0 0,0 1 0 0 0,0-1-1 0 0,-1 0 1 0 0,1 1-1 0 0,0 0 1 0 0,0-1-1 0 0,0 1 1 0 0,0-1 0 0 0,-2 3-1 0 0,2-2 3 0 0,-1 0 0 0 0,1 0 0 0 0,-1-1 0 0 0,1 1-1 0 0,-1 0 1 0 0,1-1 0 0 0,-1 1 0 0 0,-3 0 0 0 0,-8 4 14 0 0,12-5-16 0 0,-1 1 1 0 0,1-1-1 0 0,-1 1 0 0 0,1-1 1 0 0,0 1-1 0 0,-1-1 0 0 0,1 0 1 0 0,-1 0-1 0 0,-1 0 1 0 0,2 0-6 0 0,-1 0 1 0 0,1 0 0 0 0,-1 1 0 0 0,1-1-1 0 0,0 0 1 0 0,-1 0 0 0 0,1 1 0 0 0,0-1 0 0 0,-1 1-1 0 0,1-1 1 0 0,0 1 0 0 0,-2 0 0 0 0,-14 6 53 0 0,-1-1 23 0 0,17-5-65 0 0,-1 0 1 0 0,0-1-1 0 0,0 1 1 0 0,0 0-1 0 0,0-1 1 0 0,0 1 0 0 0,-3 0-1 0 0,-13 4 50 0 0,-9 6 2 0 0,-3 1 0 0 0,-9 3 54 0 0,6-5-20 0 0,4-4-178 0 0,19-1 124 0 0,0-1-1 0 0,-18 5 1 0 0,19-7-18 0 0,1 0 0 0 0,0 1 1 0 0,0 0-1 0 0,0 1 0 0 0,-12 7 0 0 0,-5 4-26 0 0,-28 14 0 0 0,31-17 0 0 0,8-6 0 0 0,-28 9 0 0 0,26-10 0 0 0,-9 2 38 0 0,19-6-25 0 0,1 0 0 0 0,-1 0 0 0 0,1 1 0 0 0,0 0 0 0 0,0 0-1 0 0,-7 4 1 0 0,-18 8-13 0 0,23-11 0 0 0,0 0 0 0 0,1 0 0 0 0,-10 7 0 0 0,2-1-53 0 0,-24 12 0 0 0,34-20 63 0 0,-100 60-10 0 0,73-41 0 0 0,-3 0 0 0 0,17-11 0 0 0,-5 2 0 0 0,18-9 0 0 0,1-1 0 0 0,-1 1 0 0 0,1 0 0 0 0,-1 0 0 0 0,-2 3 0 0 0,-14 7 0 0 0,17-10 0 0 0,-1 0 0 0 0,1 0 0 0 0,-1 1 0 0 0,1-1 0 0 0,-4 5 0 0 0,-8 5 0 0 0,1 2 0 0 0,-4 1 0 0 0,-18 13 0 0 0,20-15 0 0 0,14-11 0 0 0,-1 1 0 0 0,0-1 0 0 0,0 0 0 0 0,0 0 0 0 0,-4 2 0 0 0,-13 10 0 0 0,5-3 0 0 0,-18 18 0 0 0,7-10 0 0 0,21-14 0 0 0,-1-1 0 0 0,1 0 0 0 0,-1 0 0 0 0,-11 4 0 0 0,-13 12 0 0 0,3-1 0 0 0,-1-4 0 0 0,1 1 0 0 0,25-15 0 0 0,0 1 0 0 0,-1-1 0 0 0,1 1 0 0 0,0-1 0 0 0,0 1 0 0 0,1 0 0 0 0,-1 0 0 0 0,0 0 0 0 0,0 0 0 0 0,1 0 0 0 0,-1 0 0 0 0,1 0 0 0 0,0 0 0 0 0,-2 4 0 0 0,1-2 0 0 0,-1 1 0 0 0,1-1 0 0 0,-1 0 0 0 0,0-1 0 0 0,-1 1 0 0 0,-4 4 0 0 0,3-3 0 0 0,-17 21 0 0 0,4-6 0 0 0,16-17 0 0 0,-1 1 0 0 0,0-1 0 0 0,1 0 0 0 0,-1 0 0 0 0,-5 4 0 0 0,6-5 0 0 0,-1 0 0 0 0,0 1 0 0 0,1 0 0 0 0,0 0 0 0 0,0 0 0 0 0,-3 4 0 0 0,3-3 0 0 0,0-1 0 0 0,-1 0 0 0 0,1 0 0 0 0,-1 0 0 0 0,-5 5 0 0 0,-12 18 0 0 0,1-3 0 0 0,-22 24 0 0 0,16-22 0 0 0,20-20 0 0 0,0-1 0 0 0,0 1 0 0 0,-7 8 0 0 0,-6 7 0 0 0,-4 9 0 0 0,1-4 0 0 0,17-20 0 0 0,0 0 0 0 0,0-1 0 0 0,-7 8 0 0 0,10-11 0 0 0,0-1 0 0 0,1 1 0 0 0,-1-1 0 0 0,1 1 0 0 0,0 0 0 0 0,-1-1 0 0 0,1 1 0 0 0,0 0 0 0 0,-1-1 0 0 0,1 1 0 0 0,0 0 0 0 0,-1-1 0 0 0,1 1 0 0 0,0 0 0 0 0,0 0 0 0 0,0-1 0 0 0,0 1 0 0 0,0 1 0 0 0,-3 10 0 0 0,0-7 0 0 0,1-2 0 0 0,1 0 0 0 0,-1 0 0 0 0,1 0 0 0 0,0 0 0 0 0,-2 5 0 0 0,-13 25 0 0 0,-1-5 0 0 0,11-17 0 0 0,5-10 0 0 0,1 0 0 0 0,-1 0 0 0 0,0 0 0 0 0,1 0 0 0 0,-1 1 0 0 0,1-1 0 0 0,-1 0 0 0 0,1 0 0 0 0,0 0 0 0 0,-1 2 0 0 0,-9 25 0 0 0,0 0 0 0 0,-3 1 0 0 0,1-3 0 0 0,9-20 0 0 0,0 0 0 0 0,1 1 0 0 0,-4 8 0 0 0,0 7 0 0 0,4-13 0 0 0,-1 1 0 0 0,-1 15 0 0 0,3-15 0 0 0,-1 1 0 0 0,0-1 0 0 0,-1 0 0 0 0,0 1 0 0 0,-7 15 0 0 0,9-23 0 0 0,0 1 0 0 0,0 0 0 0 0,0 0 0 0 0,0 0 0 0 0,0 5 0 0 0,-3 17 0 0 0,-10 19 0 0 0,11-36 0 0 0,3-7 0 0 0,0 0 0 0 0,-1-1 0 0 0,1 1 0 0 0,-1 0 0 0 0,0-1 0 0 0,1 1 0 0 0,-1-1 0 0 0,0 1 0 0 0,-1 1 0 0 0,-11 22 0 0 0,12-19 0 0 0,0-3 0 0 0,0 0 0 0 0,0 0 0 0 0,0 0 0 0 0,0 0 0 0 0,0-1 0 0 0,-1 1 0 0 0,-1 3 0 0 0,1-2 11 0 0,0 3 46 0 0,1-6-57 0 0,1-1 0 0 0,0 1 0 0 0,0-1 0 0 0,0 1-1 0 0,0-1 1 0 0,0 1 0 0 0,0-1 0 0 0,-1 1-1 0 0,1-1 1 0 0,0 1 0 0 0,0-1 0 0 0,1 1 0 0 0,-1 0-1 0 0,0-1 1 0 0,0 1 0 0 0,0-1 0 0 0,0 1 0 0 0,0-1-1 0 0,1 2 1 0 0,4-1 0 0 0,-2-1 0 0 0,0 0 0 0 0,0-1 0 0 0,-1 1 0 0 0,1 0 0 0 0,0-1 0 0 0,0 0 0 0 0,-1 1 0 0 0,1-1 0 0 0,-1 0 0 0 0,1 0 0 0 0,-1-1 0 0 0,1 1 0 0 0,-1 0 0 0 0,0-1 0 0 0,1 1 0 0 0,1-3 0 0 0,35-5-72 0 0,-13 8 72 0 0,-25 1 0 0 0,0 0 0 0 0,0 0 0 0 0,0 0 0 0 0,-1 0 0 0 0,1 0 0 0 0,0 0 0 0 0,0 0 0 0 0,-1 0 0 0 0,1 0 0 0 0,0 0 0 0 0,0 0 0 0 0,-1 0 0 0 0,1 0 0 0 0,0-1 0 0 0,1 0 0 0 0,1 0 0 0 0,25-5 0 0 0,38-5 0 0 0,-33 6 16 0 0,-26 4-7 0 0,0-1 0 0 0,0 1 0 0 0,0 1-1 0 0,9-1 1 0 0,25-4 94 0 0,-39 5-81 0 0,1 0 0 0 0,-1 0 1 0 0,1 0-1 0 0,0-1 0 0 0,-1 0 0 0 0,1 1 1 0 0,-1-1-1 0 0,5-2 0 0 0,-5 2-22 0 0,1 0-1 0 0,-1 0 1 0 0,1 0-1 0 0,0 0 1 0 0,0 0 0 0 0,5 0-1 0 0,75-4-52 0 0,-77 5 77 0 0,-1-1-1 0 0,0 0 1 0 0,0 0 0 0 0,8-3 0 0 0,12-4-26 0 0,-14 6 12 0 0,0 0 0 0 0,22 0 0 0 0,-21 1 84 0 0,0 0 0 0 0,15-3 0 0 0,1 2-180 0 0,-23 2 55 0 0,0 0 0 0 0,0-1 1 0 0,0 1-1 0 0,8-3 0 0 0,33-7 102 0 0,-38 8-46 0 0,1 1-1 0 0,0-1 0 0 0,-1 0 1 0 0,1-1-1 0 0,-1 0 1 0 0,0-1-1 0 0,0 1 0 0 0,11-8 1 0 0,8-3 33 0 0,-23 12-57 0 0,1 0 0 0 0,-1 0-1 0 0,0 0 1 0 0,0 0 0 0 0,0-1 0 0 0,6-5 0 0 0,23-13 52 0 0,-27 17-53 0 0,0 1 0 0 0,-1-1 0 0 0,2 1 0 0 0,6-2 0 0 0,-6 2 0 0 0,-1 0 0 0 0,1 0 0 0 0,6-5 0 0 0,49-26 0 0 0,-58 31 0 0 0,3 0 9 0 0,-1-1 0 0 0,0 0 1 0 0,0-1-1 0 0,-1 1 0 0 0,1-1 0 0 0,7-9 0 0 0,14-9 151 0 0,-23 18-158 0 0,1 1 0 0 0,-1-1 0 0 0,1 1 0 0 0,0 0 0 0 0,0 1 0 0 0,0-1 0 0 0,9-4 0 0 0,19-12 174 0 0,-29 18-187 0 0,0 1 0 0 0,0-1-1 0 0,-1 0 1 0 0,1-1 0 0 0,3-2 0 0 0,14-8-90 0 0,9-4-71 0 0,1 0 448 0 0,-23 13-264 0 0,0-1-1 0 0,-1 1 1 0 0,9-7-1 0 0,10-7 15 0 0,-17 12-11 0 0,0-1 0 0 0,10-9 0 0 0,2-1 4 0 0,21-18-145 0 0,-31 24-96 0 0,2-1 169 0 0,14-9 374 0 0,-1 2-321 0 0,-23 18 3 0 0,-1-1 1 0 0,1 1-1 0 0,-1-1 0 0 0,0 0 0 0 0,1 0 0 0 0,-1 0 0 0 0,0 0 1 0 0,0 0-1 0 0,0 0 0 0 0,0-1 0 0 0,-1 1 0 0 0,1-1 0 0 0,-1 1 0 0 0,1-1 1 0 0,1-5-1 0 0,-2 6-9 0 0,0 1-1 0 0,0-1 1 0 0,0 0 0 0 0,0 0-1 0 0,1 1 1 0 0,-1-1 0 0 0,0 1-1 0 0,1-1 1 0 0,2-1 0 0 0,5-7 69 0 0,-5 6-61 0 0,0 0 1 0 0,0 1-1 0 0,0-1 0 0 0,0 1 1 0 0,1 0-1 0 0,5-3 0 0 0,16-13-5 0 0,2 0 3 0 0,2-4 0 0 0,-24 19 0 0 0,0 0 0 0 0,-1-1 0 0 0,1 1 0 0 0,8-10 0 0 0,37-38 0 0 0,-29 26 0 0 0,8-8 0 0 0,-10 11 74 0 0,0-2 36 0 0,3-1-110 0 0,-20 22 11 0 0,1 1 0 0 0,-1-1-1 0 0,0 0 1 0 0,0 0 0 0 0,4-8-1 0 0,-4 6-8 0 0,0 1 0 0 0,1 0 1 0 0,-1 0-1 0 0,9-9 0 0 0,8-6 54 0 0,-17 15-46 0 0,1 1 0 0 0,0 0 0 0 0,0 0 0 0 0,8-6 1 0 0,9-12-1 0 0,-18 19-10 0 0,1-1 0 0 0,0 0 0 0 0,-1 1 0 0 0,3-6 0 0 0,11-11 0 0 0,2-4 0 0 0,-7 9 0 0 0,-5 7 0 0 0,-1 0 0 0 0,7-14 0 0 0,-7 12 0 0 0,-4 4 0 0 0,1 1 0 0 0,0 0 0 0 0,1 0 0 0 0,-1 0 0 0 0,6-6 0 0 0,-7 9 0 0 0,-1 0 0 0 0,1 0 0 0 0,-1-1 0 0 0,0 1 0 0 0,0 0 0 0 0,2-6 0 0 0,12-23 0 0 0,-1 3 0 0 0,10-21 0 0 0,-16 39 0 0 0,3-7 0 0 0,2-5 0 0 0,-2 4 67 0 0,-5 8-15 0 0,1-1 40 0 0,0-3 2 0 0,-1 2-25 0 0,-1-1-59 0 0,-5 11-6 0 0,0 1 1 0 0,0 0-1 0 0,1 0 1 0 0,-1 0-1 0 0,1-1 1 0 0,-1 1-1 0 0,1 0 1 0 0,-1 0-1 0 0,1 0 1 0 0,-1 0-1 0 0,2-2 1 0 0,4-10 4 0 0,-5 11-3 0 0,-1 1 1 0 0,0 0 0 0 0,1-1 0 0 0,-1 1 0 0 0,1 0-1 0 0,0 0 1 0 0,-1 0 0 0 0,1-1 0 0 0,0 1 0 0 0,0 0-1 0 0,1-1 1 0 0,-2 1 0 0 0,1 0 0 0 0,0 0 0 0 0,0 0 0 0 0,-1 0 0 0 0,1 0 0 0 0,-1-1 0 0 0,1 1 0 0 0,-1 0 0 0 0,1 0 0 0 0,-1 0 0 0 0,0-3 0 0 0,1 3-4 0 0,-1-1-1 0 0,0 1 1 0 0,1-1 0 0 0,-1 1 0 0 0,1 0 0 0 0,-1-1 0 0 0,1 1-1 0 0,0-1 1 0 0,1-1 0 0 0,3-9-3 0 0,-5 11 0 0 0,0 0 0 0 0,1 0 0 0 0,-1 0 0 0 0,0 0 0 0 0,1 0 0 0 0,-1 0 0 0 0,0 1 0 0 0,1-1 0 0 0,-1 0 0 0 0,1 0 0 0 0,-1 0 0 0 0,2-1 0 0 0,1-1 0 0 0,-1-1 0 0 0,1 0 0 0 0,-1 1 0 0 0,0-1 0 0 0,-1 0 0 0 0,1 0 0 0 0,2-8 0 0 0,1-2 0 0 0,-3 7 0 0 0,-2 6 0 0 0,1-1 0 0 0,-1 0 0 0 0,1 1 0 0 0,0-1 0 0 0,-1 1 0 0 0,1-1 0 0 0,0 1 0 0 0,0-1 0 0 0,2-2 0 0 0,5-8-10 0 0,-8 11 4 0 0,1 0 0 0 0,-1 0 0 0 0,1-1 0 0 0,-1 1-1 0 0,1 0 1 0 0,0 0 0 0 0,-1 0 0 0 0,1 0 0 0 0,0 0 0 0 0,0 1 0 0 0,0-1-1 0 0,0 0 1 0 0,1-1 0 0 0,-1 1 13 0 0,1 0-1 0 0,-1 0 1 0 0,0-1-1 0 0,0 1 1 0 0,1 0-1 0 0,-1-1 0 0 0,0 1 1 0 0,1-3-1 0 0,7-8 8 0 0,11-13-14 0 0,-4-3-1356 0 0,-12 22 1641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9647 0 0,'0'11'891'0'0,"0"1"0"0"0,-1 0 0 0 0,-5 21 0 0 0,-1 13 1104 0 0,-7 105 270 0 0,14-112-2023 0 0,2 1 0 0 0,12 62 0 0 0,-2-24-240 0 0,-11-53 30 0 0,0 1 0 0 0,-2 0 0 0 0,0-1 0 0 0,-10 45 0 0 0,10-66-29 0 0,1-1 1 0 0,-1 0-1 0 0,1 0 0 0 0,0 0 0 0 0,-1 0 0 0 0,1 1 0 0 0,1-1 1 0 0,-1 0-1 0 0,1 5 0 0 0,0-3 29 0 0,20 77-112 0 0,-21-79 81 0 0,1 0 25 0 0,1 1 0 0 0,-1 0 0 0 0,0 0 0 0 0,1-1 0 0 0,0 1 0 0 0,0 0 0 0 0,0-1 0 0 0,3 5 0 0 0,4-3-227 0 0,-8-4 185 0 0,-1-1-1 0 0,1 0 1 0 0,-1 1-1 0 0,1-1 0 0 0,0 0 1 0 0,-1 1-1 0 0,1-1 1 0 0,-1 1-1 0 0,1-1 0 0 0,-1 1 1 0 0,1-1-1 0 0,-1 1 1 0 0,1-1-1 0 0,-1 1 0 0 0,0-1 1 0 0,1 2-1 0 0,10 24 403 0 0,-1 1 0 0 0,12 48 0 0 0,-5-15 27 0 0,-13-45-261 0 0,2 0 0 0 0,11 23 1 0 0,-14-32-161 0 0,0-1 1 0 0,1 1-1 0 0,0-1 0 0 0,0 0 1 0 0,0 0-1 0 0,1 0 1 0 0,-1-1-1 0 0,1 1 1 0 0,6 3-1 0 0,1 2 8 0 0,-12-10 0 0 0,1 0 0 0 0,-1 0 0 0 0,0 0 0 0 0,1 0 0 0 0,-1 0 0 0 0,1 0 0 0 0,-1 0 0 0 0,1 0 0 0 0,-1 0 0 0 0,0 0 0 0 0,1 0 0 0 0,-1 0 0 0 0,1 0 0 0 0,-1 0 0 0 0,0 0 0 0 0,1 0 0 0 0,-1 0 0 0 0,1-1 0 0 0,-1 1 0 0 0,0 0 0 0 0,1 0 0 0 0,-1 0 0 0 0,0-1 0 0 0,1 1 0 0 0,-1 0 0 0 0,0-1 0 0 0,1 1 0 0 0,-1 0 0 0 0,0 0 0 0 0,1-1 0 0 0,-1 1 0 0 0,0-1 0 0 0,0 1 0 0 0,0 0 0 0 0,1-1 0 0 0,-1 1 0 0 0,0-1 0 0 0,0 0 0 0 0,1-2-18 0 0,1-1-1 0 0,-1 1 0 0 0,-1-1 1 0 0,1 0-1 0 0,-1 1 0 0 0,1-1 1 0 0,-1 0-1 0 0,0 0 0 0 0,-1-5 1 0 0,1-14-204 0 0,1 20 212 0 0,-1 0 4 0 0,1 0 1 0 0,-1 0-1 0 0,0 0 0 0 0,0 0 0 0 0,0 0 0 0 0,-1 0 0 0 0,1 0 1 0 0,-1 0-1 0 0,0 0 0 0 0,1 0 0 0 0,-3-3 0 0 0,14 38 406 0 0,-8-19-264 0 0,2 0 1 0 0,0-1-1 0 0,9 18 1 0 0,8 16 178 0 0,-18-37-310 0 0,0 1 1 0 0,0-1-1 0 0,1 0 1 0 0,0-1-1 0 0,1 1 0 0 0,0-1 1 0 0,8 9-1 0 0,-13-16-5 0 0,-1 0-1 0 0,1-1 0 0 0,0 1 1 0 0,-1 0-1 0 0,1-1 1 0 0,0 1-1 0 0,-1-1 0 0 0,1 1 1 0 0,0-1-1 0 0,0 1 1 0 0,-1-1-1 0 0,1 1 1 0 0,0-1-1 0 0,0 0 0 0 0,0 0 1 0 0,-1 1-1 0 0,1-1 1 0 0,0 0-1 0 0,0 0 0 0 0,0 0 1 0 0,0 0-1 0 0,0 0 1 0 0,0 0-1 0 0,0 0 0 0 0,-1 0 1 0 0,1 0-1 0 0,0 0 1 0 0,0 0-1 0 0,0-1 0 0 0,0 1 1 0 0,-1 0-1 0 0,1-1 1 0 0,0 1-1 0 0,0-1 1 0 0,0 1-1 0 0,-1-1 0 0 0,1 1 1 0 0,0-1-1 0 0,-1 1 1 0 0,1-1-1 0 0,0 0 0 0 0,-1 1 1 0 0,1-1-1 0 0,-1 0 1 0 0,1 1-1 0 0,-1-1 0 0 0,1 0 1 0 0,-1 0-1 0 0,1-1 1 0 0,1-3-76 0 0,0 0 0 0 0,0 0 0 0 0,0 0 1 0 0,-1-1-1 0 0,0 1 0 0 0,1-9 0 0 0,1-18-321 0 0,1-32-1060 0 0,-4 80 1757 0 0,1 0 1 0 0,1 0 0 0 0,0-1 0 0 0,0 1 0 0 0,2 0 0 0 0,0-1-1 0 0,8 18 1 0 0,-12-32-300 0 0,0 0 0 0 0,1 1 0 0 0,-1-1 0 0 0,1 0 0 0 0,0 0 0 0 0,-1 0 0 0 0,1-1 0 0 0,0 1 0 0 0,0 0 0 0 0,0 0 0 0 0,0 0 0 0 0,-1 0 0 0 0,1-1 0 0 0,0 1 0 0 0,0 0 0 0 0,0-1 0 0 0,2 1 0 0 0,-2-1-2 0 0,-1 1 0 0 0,1-1 0 0 0,0 0 0 0 0,0 0 0 0 0,0 0 1 0 0,0-1-1 0 0,-1 1 0 0 0,1 0 0 0 0,0 0 0 0 0,0 0 0 0 0,-1 0 0 0 0,1-1 0 0 0,0 1 0 0 0,0 0 0 0 0,-1-1 0 0 0,1 1 0 0 0,0-1 0 0 0,-1 1 0 0 0,2-1 0 0 0,3-4-35 0 0,-1 0 0 0 0,0 0-1 0 0,0 0 1 0 0,0 0 0 0 0,4-7-1 0 0,1-2-177 0 0,-1 2 48 0 0,-7 10 140 0 0,0 0 1 0 0,1 0-1 0 0,-1 0 0 0 0,1 0 1 0 0,0 0-1 0 0,-1 0 1 0 0,1 0-1 0 0,0 1 0 0 0,0-1 1 0 0,0 0-1 0 0,4-1 1 0 0,-6 3-53 0 0,14 4-54 0 0,-9 8 314 0 0,-1-1 0 0 0,0 1-1 0 0,-1-1 1 0 0,0 1 0 0 0,3 24 0 0 0,4 18 61 0 0,-3-17-95 0 0,-6-26-102 0 0,1-1 1 0 0,0 0 0 0 0,6 15-1 0 0,-4-19-46 0 0,-4-5-1 0 0,0-1-1 0 0,0 0 0 0 0,0 0 1 0 0,0 0-1 0 0,0 1 1 0 0,1-1-1 0 0,-1 0 1 0 0,0 0-1 0 0,0 0 1 0 0,0 0-1 0 0,0 1 0 0 0,1-1 1 0 0,-1 0-1 0 0,0 0 1 0 0,0 0-1 0 0,0 0 1 0 0,1 0-1 0 0,-1 0 1 0 0,0 0-1 0 0,0 0 0 0 0,0 0 1 0 0,1 1-1 0 0,-1-1 1 0 0,0 0-1 0 0,0 0 1 0 0,0 0-1 0 0,1 0 0 0 0,-1 0 1 0 0,0 0-1 0 0,0 0 1 0 0,1-1-1 0 0,-1 1 1 0 0,0 0-1 0 0,0 0 1 0 0,0 0-1 0 0,1 0 0 0 0,-1 0 1 0 0,0 0-1 0 0,0 0 1 0 0,0 0-1 0 0,1 0 1 0 0,-1-1-1 0 0,0 1 1 0 0,0 0-1 0 0,0 0 0 0 0,0 0 1 0 0,1 0-1 0 0,-1-1 1 0 0,0 1-1 0 0,4-7-136 0 0,2-13-110 0 0,0 0 0 0 0,-2-1 0 0 0,4-40 0 0 0,1 15 24 0 0,-9 44 199 0 0,1 0 1 0 0,-1 0-1 0 0,0 1 0 0 0,1-1 1 0 0,-1 0-1 0 0,1 0 0 0 0,0 0 0 0 0,1-3 1 0 0,-2 5 23 0 0,0 0 1 0 0,0 0-1 0 0,0 0 0 0 0,0 0 1 0 0,0 1-1 0 0,0-1 1 0 0,0 0-1 0 0,0 0 1 0 0,0 0-1 0 0,0 0 1 0 0,0 0-1 0 0,0 0 1 0 0,0 0-1 0 0,0 0 1 0 0,0 0-1 0 0,0 0 1 0 0,0 0-1 0 0,0 0 1 0 0,0 0-1 0 0,0 0 1 0 0,0 0-1 0 0,0 0 0 0 0,0 0 1 0 0,1 0-1 0 0,-1 0 1 0 0,0 0-1 0 0,0 0 1 0 0,0 0-1 0 0,0 0 1 0 0,0 0-1 0 0,0 0 1 0 0,0 0-1 0 0,0 0 1 0 0,0 0-1 0 0,0 0 1 0 0,0 0-1 0 0,0 0 1 0 0,0 0-1 0 0,0 0 0 0 0,0 0 1 0 0,0 0-1 0 0,0 0 1 0 0,0 0-1 0 0,1 0 1 0 0,-1 0-1 0 0,0 0 1 0 0,0 0-1 0 0,0 0 1 0 0,0 0-1 0 0,0 0 1 0 0,0 0-1 0 0,0 0 1 0 0,0 0-1 0 0,0 0 1 0 0,0 0-1 0 0,0 0 1 0 0,0 0-1 0 0,0 0 0 0 0,0 0 1 0 0,0 0-1 0 0,0 0 1 0 0,0 0-1 0 0,0 0 1 0 0,0-1-1 0 0,-1 14 162 0 0,-1 1 86 0 0,1 0 1 0 0,1 25-1 0 0,0-1 187 0 0,1 27 102 0 0,4-16-378 0 0,-5-48-161 0 0,0 0 0 0 0,0 1 1 0 0,0-1-1 0 0,0 0 1 0 0,0 0-1 0 0,0 0 1 0 0,1 0-1 0 0,-1 0 1 0 0,1 1-1 0 0,-1-1 0 0 0,1 0 1 0 0,0 1-1 0 0,3-2-149 0 0,0-9-45 0 0,-3 4 127 0 0,0 0 1 0 0,0-1 0 0 0,-1 1-1 0 0,0 0 1 0 0,0-10 0 0 0,-1 9 58 0 0,1 0 0 0 0,1-1 0 0 0,0-8 0 0 0,1 0 9 0 0,-2 14-28 0 0,0-1-1 0 0,0 0 1 0 0,0 1 0 0 0,0-1-1 0 0,0 0 1 0 0,1 1-1 0 0,-1-1 1 0 0,1 0-1 0 0,-1 1 1 0 0,1-1-1 0 0,0 1 1 0 0,-1-1-1 0 0,2-1 1 0 0,-1 2-89 0 0,3 66 245 0 0,-3-53-21 0 0,4 59 984 0 0,-5-69-1030 0 0,3 37 151 0 0,-3-37-201 0 0,0 0 0 0 0,0 0 1 0 0,1-1-1 0 0,-1 1 1 0 0,0 0-1 0 0,1-1 0 0 0,0 1 1 0 0,-1 0-1 0 0,1-1 0 0 0,0 1 1 0 0,0 0-1 0 0,0-1 1 0 0,0 0-1 0 0,0 1 0 0 0,0-1 1 0 0,0 1-1 0 0,1-1 0 0 0,1 2 1 0 0,-2-3-78 0 0,16-8-303 0 0,-15 6 371 0 0,-1 1 0 0 0,0-1-1 0 0,1 0 1 0 0,-1 1 0 0 0,0-1 0 0 0,0 0 0 0 0,0 0-1 0 0,0 0 1 0 0,0 1 0 0 0,-1-1 0 0 0,2-3-1 0 0,4-26-85 0 0,-4 20 15 0 0,6-40-229 0 0,-6 29 160 0 0,2 1 0 0 0,10-36 0 0 0,-8 74 327 0 0,7 60 397 0 0,-9-42-278 0 0,15 48 1 0 0,-17-76-306 0 0,9 22-9 0 0,-10-32-55 0 0,0 0-1 0 0,-1-1 0 0 0,0 1 0 0 0,0 0 0 0 0,0 0 0 0 0,0-1 0 0 0,0 1 0 0 0,-1-5 0 0 0,0 1-42 0 0,-6-102-630 0 0,7 108 659 0 0,-3 10 130 0 0,0 1 132 0 0,0 0-1 0 0,1 0 0 0 0,1-1 0 0 0,-1 1 0 0 0,1 15 1 0 0,-1 1 125 0 0,-2 11-198 0 0,4-37-115 0 0,0 0 1 0 0,0 0-1 0 0,0 0 0 0 0,0 0 0 0 0,0 0 1 0 0,0 0-1 0 0,0 0 0 0 0,0 0 0 0 0,0 0 0 0 0,1-1 1 0 0,-1 1-1 0 0,0 0 0 0 0,0 0 0 0 0,0 0 1 0 0,0 0-1 0 0,0 0 0 0 0,0 0 0 0 0,0 0 1 0 0,1 0-1 0 0,-1 0 0 0 0,0 0 0 0 0,0 0 1 0 0,0 0-1 0 0,0 0 0 0 0,0 0 0 0 0,0 0 0 0 0,0 0 1 0 0,0 0-1 0 0,1 1 0 0 0,-1-1 0 0 0,0 0 1 0 0,0 0-1 0 0,0 0 0 0 0,0 0 0 0 0,0 0 1 0 0,0 0-1 0 0,0 0 0 0 0,0 0 0 0 0,0 0 0 0 0,0 0 1 0 0,1 0-1 0 0,-1 0 0 0 0,0 1 0 0 0,0-1 1 0 0,0 0-1 0 0,0 0 0 0 0,0 0 0 0 0,0 0 1 0 0,0 0-1 0 0,0 0 0 0 0,0 0 0 0 0,0 0 0 0 0,0 1 1 0 0,6-9-177 0 0,5-20-123 0 0,-1 0-1 0 0,7-33 0 0 0,-2 4-186 0 0,-12 50-63 0 0,2-10 43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41 8431 0 0,'-5'-2'879'0'0,"1"-3"-783"0"0,3 4 267 0 0,1 0-266 0 0,1 0 1 0 0,-1 0 0 0 0,0 1 0 0 0,0-1-1 0 0,0 0 1 0 0,1 1 0 0 0,-1-1-1 0 0,1 0 1 0 0,-1 1 0 0 0,0-1 0 0 0,1 0-1 0 0,-1 1 1 0 0,1-1 0 0 0,-1 1-1 0 0,2-2 1 0 0,3-6-111 0 0,-5 8 11 0 0,0-1 1 0 0,1 1-1 0 0,-1-1 0 0 0,0 1 0 0 0,0 0 0 0 0,0-1 0 0 0,1 1 0 0 0,-1-1 0 0 0,0 1 0 0 0,0 0 1 0 0,1-1-1 0 0,-1 1 0 0 0,0 0 0 0 0,1 0 0 0 0,-1-1 0 0 0,0 1 0 0 0,1 0 0 0 0,-1 0 0 0 0,1-1 0 0 0,-1 1 1 0 0,0 0-1 0 0,1 0 0 0 0,-1 0 0 0 0,1 0 0 0 0,-1-1 0 0 0,0 1 0 0 0,1 0 0 0 0,-1 0 0 0 0,1 0 1 0 0,-1 0-1 0 0,1 0 0 0 0,1 0-11 0 0,0 0 13 0 0,-1-1 10 0 0,0 1 0 0 0,0-1-1 0 0,-1 1 1 0 0,1 0 0 0 0,0-1 0 0 0,0 1 0 0 0,0 0 0 0 0,0 0 0 0 0,-1 0 0 0 0,1 0-1 0 0,0 0 1 0 0,0 0 0 0 0,0 0 0 0 0,0 0 0 0 0,-1 0 0 0 0,1 0 0 0 0,0 0 0 0 0,0 0-1 0 0,1 1 1 0 0,3-2 508 0 0,-5 1-505 0 0,0 0 1 0 0,1 0-1 0 0,-1 0 0 0 0,0 0 1 0 0,0 0-1 0 0,0 0 0 0 0,0-1 1 0 0,0 1-1 0 0,0 0 0 0 0,0 0 1 0 0,0 0-1 0 0,1 0 0 0 0,-1 0 1 0 0,0 0-1 0 0,0 0 0 0 0,0 0 1 0 0,0 0-1 0 0,0 0 0 0 0,0 0 1 0 0,1 0-1 0 0,-1 0 0 0 0,0 0 1 0 0,0 0-1 0 0,0 0 0 0 0,0 0 0 0 0,0 0 1 0 0,0 0-1 0 0,1 0 0 0 0,-1 0 1 0 0,0 0-1 0 0,0 0 0 0 0,0 0 1 0 0,0 0-1 0 0,0 0 0 0 0,0 1 1 0 0,0-1-1 0 0,1 0 0 0 0,-1 0 1 0 0,0 0-1 0 0,0 0 101 0 0,1 1-76 0 0,-1-1 0 0 0,0 0-1 0 0,1 0 1 0 0,-1 0 0 0 0,0 0-1 0 0,0 1 1 0 0,1-1-1 0 0,-1 0 1 0 0,0 0 0 0 0,0 1-1 0 0,1-1 1 0 0,-1 0 0 0 0,0 0-1 0 0,0 1 1 0 0,0-1 0 0 0,1 0-1 0 0,-1 1 1 0 0,0-1-1 0 0,0 0 1 0 0,0 1 0 0 0,0-1-1 0 0,0 1 1 0 0,0-1-34 0 0,1 1 0 0 0,-1 0-1 0 0,0-1 1 0 0,0 1 0 0 0,0-1 0 0 0,1 1 0 0 0,-1 0-1 0 0,0-1 1 0 0,0 1 0 0 0,0 0 0 0 0,0-1 0 0 0,0 1-1 0 0,0-1 1 0 0,0 1 0 0 0,-1 0 0 0 0,1-1 0 0 0,0 1-1 0 0,0 0 1 0 0,0-1 0 0 0,-1 1 0 0 0,1-1 0 0 0,0 1 0 0 0,-1-1-1 0 0,1 1 1 0 0,-1 0 0 0 0,-1 1 16 0 0,1 2 9 0 0,0-3-9 0 0,1 0 0 0 0,-1 0-1 0 0,1 1 1 0 0,-1-1-1 0 0,1 0 1 0 0,-1 0 0 0 0,0 0-1 0 0,0 0 1 0 0,0 0-1 0 0,1 0 1 0 0,-1 0 0 0 0,0 0-1 0 0,0 0 1 0 0,-1 0-1 0 0,1-1 1 0 0,0 1 0 0 0,-2 1-1 0 0,-7 8 147 0 0,9-9-158 0 0,1 0 0 0 0,-1 0 1 0 0,0-1-1 0 0,1 1 0 0 0,-1 0 0 0 0,1 0 0 0 0,-1-1 0 0 0,0 1 0 0 0,0-1 0 0 0,0 1 1 0 0,1 0-1 0 0,-1-1 0 0 0,0 0 0 0 0,0 1 0 0 0,0-1 0 0 0,-1 1 0 0 0,-4 0 42 0 0,4-1-43 0 0,1 0 0 0 0,-1 0 1 0 0,1 0-1 0 0,0 1 1 0 0,-1-1-1 0 0,1 1 0 0 0,0-1 1 0 0,-1 1-1 0 0,1-1 0 0 0,0 1 1 0 0,0-1-1 0 0,0 1 1 0 0,-1 0-1 0 0,-1 1 0 0 0,2-1-6 0 0,0 0 0 0 0,0-1 0 0 0,0 1-1 0 0,0-1 1 0 0,0 1 0 0 0,0-1 0 0 0,0 1-1 0 0,0-1 1 0 0,-1 0 0 0 0,-1 1 0 0 0,2-1 9 0 0,0 0 1 0 0,0 0 0 0 0,0 0 0 0 0,0 0 0 0 0,0 0 0 0 0,0 1 0 0 0,0-1 0 0 0,1 0 0 0 0,-1 1 0 0 0,0-1 0 0 0,0 1 0 0 0,0-1 0 0 0,-1 2 0 0 0,-1-6 366 0 0,1 1-60 0 0,8 5-317 0 0,-5-1 3 0 0,0-1-1 0 0,0 0 1 0 0,0 0-1 0 0,0 0 1 0 0,-1 0-1 0 0,1 0 0 0 0,0 0 1 0 0,0 0-1 0 0,0 0 1 0 0,0 0-1 0 0,0 0 1 0 0,0-1-1 0 0,0 1 1 0 0,0 0-1 0 0,1-1 1 0 0,11-2 21 0 0,-10 3-19 0 0,0 0-1 0 0,1 0 1 0 0,-1-1-1 0 0,0 1 1 0 0,0-1-1 0 0,1 0 1 0 0,-1 0 0 0 0,0 0-1 0 0,5-2 1 0 0,-3 0 3 0 0,-2 2-7 0 0,-1 1 0 0 0,1-1 1 0 0,-1 1-1 0 0,1-1 0 0 0,0 1 1 0 0,-1 0-1 0 0,1 0 0 0 0,-1 0 1 0 0,4 1-1 0 0,-3-1-1 0 0,0 1-1 0 0,0-1 1 0 0,0 0-1 0 0,0-1 1 0 0,0 1 0 0 0,3-1-1 0 0,-1 0 1 0 0,0-1 0 0 0,0 1 0 0 0,0 0 0 0 0,0 0 0 0 0,0 0 0 0 0,8 1 0 0 0,-12 0 0 0 0,0 0 0 0 0,0 0 0 0 0,0-1 0 0 0,0 1 0 0 0,0 0 0 0 0,0 0 0 0 0,0-1 0 0 0,0 1 0 0 0,0-1 0 0 0,0 1 0 0 0,1-1 0 0 0,-1 0 0 0 0,-1 1 0 0 0,1-1 0 0 0,0 1 0 0 0,0 0 0 0 0,-1-1 0 0 0,1 1 0 0 0,0 0 0 0 0,0 0 0 0 0,0-1 0 0 0,0 1 0 0 0,-1 0 0 0 0,1 0 0 0 0,1 0 0 0 0,-2 0 0 0 0,0 0 0 0 0,0 0 0 0 0,0 0 0 0 0,0 0 0 0 0,0 0 0 0 0,0-1 0 0 0,-1 1 0 0 0,1 0 0 0 0,0 0 0 0 0,0 0 0 0 0,0 0 0 0 0,0 0 0 0 0,0 0 0 0 0,0 0 0 0 0,0-1 0 0 0,0 1 0 0 0,0 0 0 0 0,0 0 0 0 0,0 0 0 0 0,0 0 0 0 0,0 0 0 0 0,0 0 0 0 0,0 0 0 0 0,0-1 0 0 0,0 1 0 0 0,0 0 0 0 0,0 0 0 0 0,0 0 0 0 0,0 0 0 0 0,0 0 0 0 0,1 0 0 0 0,-1 0 0 0 0,0-1 0 0 0,0 1 0 0 0,0 0 0 0 0,0 0 0 0 0,0 0 0 0 0,0 0 0 0 0,0 0 0 0 0,0 0 0 0 0,0 0 0 0 0,0 0 0 0 0,1 0 0 0 0,-1 0 0 0 0,0 0 0 0 0,0 0 0 0 0,0 0 0 0 0,0-1 0 0 0,0 1 0 0 0,0 0 0 0 0,0 0 0 0 0,1 0 0 0 0,-1 0 0 0 0,0 0 0 0 0,0 0 0 0 0,0 0 0 0 0,0 0 0 0 0,0 0 0 0 0,0 0 0 0 0,0 0 0 0 0,1 1 0 0 0,-1-1 0 0 0,0 0 0 0 0,0 0 0 0 0,0 0 0 0 0,0 0 0 0 0,0 0 0 0 0,0 0 0 0 0,-7-5 0 0 0,4 5 0 0 0,0 0 0 0 0,-1 0 0 0 0,1-1 0 0 0,0 1 0 0 0,-1-1 0 0 0,1 0 0 0 0,-4-1 0 0 0,4 1-13 0 0,-1 1 0 0 0,1-1 0 0 0,0 1 0 0 0,-1 0 0 0 0,1 0 0 0 0,-1 0 0 0 0,1 0 0 0 0,-5 1 0 0 0,-17 0-102 0 0,14-2 106 0 0,1 1 0 0 0,-1 0-1 0 0,0 0 1 0 0,-19 4 0 0 0,-13 0 410 0 0,33-3-294 0 0,0-1-1 0 0,1 2 1 0 0,-12 1 0 0 0,-11 1 76 0 0,28-4-160 0 0,-1 0 0 0 0,0 1 1 0 0,1-1-1 0 0,-1 1 1 0 0,1 0-1 0 0,-9 3 0 0 0,12-3-23 0 0,0-1 0 0 0,0 0 0 0 0,0 1 0 0 0,0-1 0 0 0,0 0 0 0 0,0 0 0 0 0,0 0 0 0 0,0 0 0 0 0,-1 0 0 0 0,1 0 0 0 0,0 0 0 0 0,0 0 0 0 0,0 0 0 0 0,0-1 0 0 0,0 1 0 0 0,-2-1 0 0 0,2 0 0 0 0,-6 4 0 0 0,6-2 0 0 0,4-2 0 0 0,-1 1 0 0 0,-1-1 0 0 0,0 1 0 0 0,0 0 0 0 0,1 0 0 0 0,-1 0 0 0 0,0 0 0 0 0,0 0 0 0 0,0 1 0 0 0,1-1 0 0 0,-1 0 0 0 0,0 0 0 0 0,0 1 0 0 0,0-1 0 0 0,2 2 0 0 0,15 2 0 0 0,-4-5 0 0 0,1 0 0 0 0,16 2 0 0 0,-25-1 0 0 0,0 0 0 0 0,-1 0 0 0 0,12-2 0 0 0,-11 0 0 0 0,0 2 0 0 0,0-1 0 0 0,9 1 0 0 0,-6 1 0 0 0,7 0 0 0 0,23-1 0 0 0,-31 0 0 0 0,0 1 0 0 0,1-1 0 0 0,8 3 0 0 0,11 1 0 0 0,-25-4 0 0 0,-2 0-1 0 0,0 0 1 0 0,0 0-1 0 0,0 0 0 0 0,0 0 1 0 0,0 0-1 0 0,-1 1 1 0 0,1-1-1 0 0,0 0 1 0 0,0 1-1 0 0,0-1 0 0 0,0 0 1 0 0,0 1-1 0 0,-1-1 1 0 0,1 1-1 0 0,0 0 1 0 0,0-1-1 0 0,0 2 1 0 0,1 0-43 0 0,1 2 22 0 0,-5-2 15 0 0,1 0 0 0 0,0-1 0 0 0,0 1 0 0 0,-1-1 0 0 0,1 0 0 0 0,0 1 0 0 0,-1-1 0 0 0,-3 2 0 0 0,4-2 6 0 0,0-1 0 0 0,-1 1 0 0 0,1-1 0 0 0,-1 1 0 0 0,1-1 0 0 0,-1 0 0 0 0,1 1 0 0 0,-1-1 0 0 0,1 0 0 0 0,-1 0 0 0 0,1 0 0 0 0,-3-1 0 0 0,-14 2 0 0 0,12 1 14 0 0,0-1 0 0 0,-1 0 0 0 0,1 0-1 0 0,-1 0 1 0 0,-6-1 0 0 0,10 0-8 0 0,1 1 1 0 0,0-1-1 0 0,-1 0 0 0 0,1 1 1 0 0,0-1-1 0 0,-1 1 0 0 0,-2 1 1 0 0,3-1-7 0 0,-1 0 0 0 0,1 0 1 0 0,0 0-1 0 0,0-1 0 0 0,-1 1 1 0 0,1-1-1 0 0,-4 0 0 0 0,4 0 0 0 0,0 0 0 0 0,-1 0 0 0 0,1 0 0 0 0,0 0 0 0 0,0 0 0 0 0,0 0 0 0 0,-1 0 0 0 0,1 1 0 0 0,0-1 0 0 0,0 1 0 0 0,0 0 0 0 0,0-1 0 0 0,0 1 0 0 0,0 0 0 0 0,-2 1 0 0 0,3-1 3 0 0,0-1 0 0 0,0 1 0 0 0,1-1-1 0 0,-1 0 1 0 0,0 1 0 0 0,0-1 0 0 0,0 0-1 0 0,0 0 1 0 0,1 0 0 0 0,-1 0 0 0 0,0 0-1 0 0,0 0 1 0 0,0 0 0 0 0,0 0 0 0 0,0 0 0 0 0,1 0-1 0 0,-3-1 1 0 0,-6 0 123 0 0,12 11-30 0 0,-1-8-104 0 0,0-1 0 0 0,1 0 1 0 0,-1 0-1 0 0,0 0 0 0 0,1 0 0 0 0,-1-1 0 0 0,0 1 0 0 0,1-1 0 0 0,4 1 0 0 0,3 1 5 0 0,-7-2 19 0 0,1 1 0 0 0,-1-1 0 0 0,0 0 0 0 0,0 0 0 0 0,0 0 1 0 0,6-1-1 0 0,15 0 55 0 0,84 12-61 0 0,-79-11-6 0 0,-25-1-6 0 0,0 1 0 0 0,0 0 0 0 0,-1 0 0 0 0,1 0 0 0 0,0 0 0 0 0,0 1 0 0 0,-1 0 0 0 0,6 1 0 0 0,-8-2-7 0 0,0 0 0 0 0,0 1 1 0 0,0-1-1 0 0,0 0 1 0 0,0 0-1 0 0,0 1 0 0 0,0-1 1 0 0,0 0-1 0 0,0 0 1 0 0,0 0-1 0 0,1 0 1 0 0,-1-1-1 0 0,0 1 0 0 0,0 0 1 0 0,1-1-1 0 0,-2 1 12 0 0,0 0-1 0 0,0 0 0 0 0,0 1 1 0 0,0-1-1 0 0,0 0 0 0 0,0 0 1 0 0,-1 0-1 0 0,1 0 1 0 0,0 0-1 0 0,0 0 0 0 0,0 1 1 0 0,0-1-1 0 0,0 0 0 0 0,0 0 1 0 0,0 0-1 0 0,0 0 1 0 0,0 1-1 0 0,0-1 0 0 0,0 0 1 0 0,0 0-1 0 0,0 0 0 0 0,0 1 1 0 0,0-1-1 0 0,0 0 1 0 0,0 0-1 0 0,0 0 0 0 0,0 0 1 0 0,0 1-1 0 0,0-1 0 0 0,0 0 1 0 0,0 0-1 0 0,0 0 1 0 0,0 0-1 0 0,0 1 0 0 0,0-1 1 0 0,0 0-1 0 0,0 0 0 0 0,1 0 1 0 0,-1 0-1 0 0,0 0 1 0 0,0 1-1 0 0,0-1 0 0 0,0 0 1 0 0,0 0-1 0 0,0 0 0 0 0,1 0 1 0 0,-1 0-1 0 0,0 0 1 0 0,0 0-1 0 0,0 0 0 0 0,0 0 1 0 0,1 0-1 0 0,-1 1 0 0 0,0-1 1 0 0,0 0-1 0 0,0 0 1 0 0,0 0-1 0 0,1 0 0 0 0,-1 0 1 0 0,0 0-1 0 0,0 0 0 0 0,0 0 1 0 0,1-1-1 0 0,-2 2 0 0 0,-1-1 0 0 0,1 0 0 0 0,0 0 0 0 0,0 1-1 0 0,0-1 1 0 0,0 0 0 0 0,-1 0 0 0 0,1 0 0 0 0,0-1-1 0 0,0 1 1 0 0,-1 0 0 0 0,-12-1 30 0 0,11 2-31 0 0,-1-1 0 0 0,1 1 0 0 0,-1-1 0 0 0,1 0 0 0 0,-1 0 0 0 0,1 0 0 0 0,-1-1 0 0 0,1 1 0 0 0,-5-2 0 0 0,6 2 13 0 0,-1 0-1 0 0,0 0 0 0 0,1-1 0 0 0,-1 2 1 0 0,0-1-1 0 0,1 0 0 0 0,-6 2 1 0 0,5-2 5 0 0,0 1 0 0 0,0-1 0 0 0,0 1 0 0 0,0-1 0 0 0,0 0 0 0 0,-4-1 0 0 0,6 1-11 0 0,-1 0 0 0 0,1 0 0 0 0,-1 0 0 0 0,1 1 0 0 0,-1-1 0 0 0,1 0-1 0 0,-1 0 1 0 0,1 1 0 0 0,-2 0 0 0 0,2-1-7 0 0,0 1-1 0 0,1-1 1 0 0,-1 0-1 0 0,0 0 1 0 0,0 1 0 0 0,0-1-1 0 0,0 0 1 0 0,1 0-1 0 0,-1 0 1 0 0,0 0 0 0 0,0 0-1 0 0,0 0 1 0 0,0 0-1 0 0,1 0 1 0 0,-1 0 0 0 0,0-1-1 0 0,0 1 1 0 0,0 0-1 0 0,-1-1 1 0 0,-3 3 22 0 0,5-1-66 0 0,5 0 84 0 0,13 1 59 0 0,-13-1-114 0 0,-1 0 0 0 0,0-1 0 0 0,1 0 0 0 0,-1 0 0 0 0,6 0 0 0 0,-2-1 9 0 0,1 1-1 0 0,13 0 0 0 0,8 1 7 0 0,38-4-177 0 0,-65 3 174 0 0,-1 0 0 0 0,0 0 0 0 0,1 1 0 0 0,-1-1 0 0 0,0 0 0 0 0,0 1 0 0 0,1-1 0 0 0,1 2-1 0 0,-2-1 5 0 0,0-1 0 0 0,0 1 0 0 0,0-1-1 0 0,0 1 1 0 0,0-1 0 0 0,0 0-1 0 0,0 0 1 0 0,-1 1 0 0 0,1-2 0 0 0,4 1-1 0 0,-8 1 6 0 0,1 0 0 0 0,-1-1-1 0 0,1 1 1 0 0,-1 0 0 0 0,0-1-1 0 0,1 1 1 0 0,-1-1 0 0 0,0 1-1 0 0,0-1 1 0 0,1 0 0 0 0,-4 0-1 0 0,0-1-4 0 0,0 0-1 0 0,-1 1 1 0 0,1-1-1 0 0,0 1 1 0 0,0 0-1 0 0,-8 2 1 0 0,-52-1 115 0 0,14-1-117 0 0,41 0 0 0 0,9-1 0 0 0,1 1 0 0 0,-1 0 0 0 0,0 0 0 0 0,0 0 0 0 0,0 0 0 0 0,0 0 0 0 0,0 0 0 0 0,0 0 0 0 0,0 0 0 0 0,0 0 0 0 0,1 1 0 0 0,-1-1 0 0 0,-2 1 0 0 0,3-1-1 0 0,0 0 0 0 0,0 0 0 0 0,0 0 1 0 0,0 0-1 0 0,0 0 0 0 0,0 0 0 0 0,-1 0 0 0 0,1 0 0 0 0,0 0 0 0 0,0 0 0 0 0,0 0 0 0 0,0 0 0 0 0,0 0 0 0 0,0 0 1 0 0,0 0-1 0 0,-1 0 0 0 0,1 0 0 0 0,0 1 0 0 0,0-1 0 0 0,0 0 0 0 0,0 0 0 0 0,0 0 0 0 0,0 0 0 0 0,0 0 0 0 0,0 0 0 0 0,0 0 1 0 0,0 0-1 0 0,0 1 0 0 0,0-1 0 0 0,0 0 0 0 0,0 0 0 0 0,-1 0 0 0 0,1 0 0 0 0,0 0 0 0 0,0 0 0 0 0,0 1 0 0 0,0-1 1 0 0,0 0-1 0 0,0 0 0 0 0,0 0 0 0 0,1 0 0 0 0,-1 0 0 0 0,0 0 0 0 0,0 0 0 0 0,0 1 0 0 0,0-1 0 0 0,0 0 0 0 0,0 0 0 0 0,0 0 1 0 0,0 0-1 0 0,0 0 0 0 0,0 0 0 0 0,0 0 0 0 0,0 0 0 0 0,0 1 0 0 0,0-1 0 0 0,1 0 0 0 0,-1 0 0 0 0,0 0 0 0 0,0 0 0 0 0,0 0 1 0 0,0 0-1 0 0,0 0 0 0 0,0 0 0 0 0,5 1-48 0 0,-5-1 45 0 0,22 2-85 0 0,28 0 0 0 0,39 1 35 0 0,-81-3 54 0 0,0 1 0 0 0,17 4 0 0 0,-17-3 0 0 0,0 0 0 0 0,0-1 0 0 0,13 1 0 0 0,-13-1 1 0 0,1-1 0 0 0,13 4 0 0 0,-13-2-6 0 0,-1-1 1 0 0,14 1 0 0 0,-5 2-40 0 0,-14-3 44 0 0,-1 0 1 0 0,1-1-1 0 0,-1 1 0 0 0,1-1 0 0 0,0 1 0 0 0,-1-1 0 0 0,1 0 0 0 0,0 0 0 0 0,-1 0 0 0 0,4 0 0 0 0,-102 4 397 0 0,85-4-395 0 0,1-1 0 0 0,-16-2 0 0 0,-14-1 46 0 0,-57 1-38 0 0,81 3-10 0 0,-24 2 0 0 0,24 0 0 0 0,-25-1 0 0 0,12 1-2 0 0,26-1 3 0 0,-1 0 1 0 0,0-1 0 0 0,1 1-1 0 0,-1-1 1 0 0,0 0 0 0 0,1 0-1 0 0,-7-1 1 0 0,0 3 134 0 0,10-1 11 0 0,5-1-70 0 0,23-3-187 0 0,-12 1 26 0 0,30-1 1 0 0,-4 0 28 0 0,-32 2 38 0 0,0 0-1 0 0,15 0 1 0 0,-14 2 12 0 0,17 1 2 0 0,37-3 0 0 0,76 0 3 0 0,-25 1 0 0 0,-89 3 1 0 0,-25-3-2 0 0,1 1 0 0 0,-1 0 0 0 0,1-1 0 0 0,-1 0 0 0 0,1 0 0 0 0,0 1 0 0 0,-1-2 0 0 0,1 1 0 0 0,-1 0 0 0 0,1 0 0 0 0,4-2 1 0 0,-5 2-43 0 0,-3 0 42 0 0,0 0 0 0 0,-1-1 1 0 0,1 1-1 0 0,0 0 0 0 0,0-1 0 0 0,-1 1 1 0 0,1 0-1 0 0,0 0 0 0 0,0 0 0 0 0,-1 0 1 0 0,1 0-1 0 0,0 1 0 0 0,0-1 0 0 0,-3 1 1 0 0,-18 1 0 0 0,11-3 0 0 0,0 1 0 0 0,0 1 0 0 0,0 0 0 0 0,-12 2 0 0 0,-86 11 60 0 0,71-9-3 0 0,28-5-13 0 0,0 1 0 0 0,0 1-1 0 0,-9 2 1 0 0,-1-2 79 0 0,18-2-106 0 0,0 0 0 0 0,0 0 1 0 0,1 0-1 0 0,-1 0 0 0 0,0 0 0 0 0,0 1 0 0 0,0-1 1 0 0,0 1-1 0 0,-4 1 0 0 0,0 3 56 0 0,6-4-69 0 0,0-1-1 0 0,0 1 1 0 0,0-1-1 0 0,1 0 0 0 0,-1 1 1 0 0,0-1-1 0 0,0 1 1 0 0,0-1-1 0 0,0 0 1 0 0,1 1-1 0 0,-1-1 0 0 0,0 0 1 0 0,0 1-1 0 0,1-1 1 0 0,-1 0-1 0 0,0 1 1 0 0,1-1-1 0 0,-1 0 1 0 0,0 0-1 0 0,1 1 0 0 0,-1-1 1 0 0,1 0-1 0 0,-1 0 1 0 0,0 0-3 0 0,3 1-3 0 0,-1 0-1 0 0,0 0 1 0 0,0-1-1 0 0,0 1 1 0 0,0-1 0 0 0,0 1-1 0 0,1-1 1 0 0,-1 0-1 0 0,0 0 1 0 0,0 0-1 0 0,5-1 1 0 0,8 0-49 0 0,78 1 34 0 0,-22-2 18 0 0,98-1-97 0 0,-90 1-86 0 0,9 0 64 0 0,-43 3 70 0 0,-21 0 10 0 0,47 5 0 0 0,-47-4 40 0 0,-20-2-10 0 0,0 0 0 0 0,-1 0 0 0 0,1 0 0 0 0,0 0 1 0 0,-1 1-1 0 0,5 1 0 0 0,-3 1-2 0 0,-7 0 8 0 0,-4 0 3 0 0,-8 1-1 0 0,1-1 0 0 0,-1 0 0 0 0,0 0 0 0 0,-15 0 0 0 0,-22 3 0 0 0,-49 9 0 0 0,51-8 0 0 0,-22-2-4 0 0,3-1 102 0 0,34-1 29 0 0,22-2-66 0 0,1 0 0 0 0,0 1 0 0 0,-22 5-1 0 0,19-4-60 0 0,115-1-304 0 0,-55-2 80 0 0,-28 1 48 0 0,24-3 0 0 0,84-6-373 0 0,-14 3 342 0 0,-42 1 42 0 0,4-3-55 0 0,14 0 57 0 0,-44 3 200 0 0,3 0 228 0 0,-41 4 560 0 0,-14-3-509 0 0,-19-1-61 0 0,-58 16 100 0 0,-10 0-234 0 0,11 0-111 0 0,81-12-9 0 0,3 0-1 0 0,-1 0 1 0 0,0 0-1 0 0,0 0 1 0 0,0 0-1 0 0,1 0 0 0 0,-1 0 1 0 0,0 1-1 0 0,0-1 1 0 0,1 0-1 0 0,-1 0 0 0 0,0 1 1 0 0,0-1-1 0 0,1 0 1 0 0,-1 1-1 0 0,0-1 1 0 0,1 1-1 0 0,-1-1 0 0 0,1 1 1 0 0,-1-1-1 0 0,0 1 1 0 0,1-1-1 0 0,-1 1 0 0 0,0 0 1 0 0,2 0 2 0 0,-1 0 1 0 0,1-1 0 0 0,-1 1-1 0 0,1-1 1 0 0,-1 1-1 0 0,1-1 1 0 0,0 1-1 0 0,-1-1 1 0 0,1 1-1 0 0,0-1 1 0 0,-1 0 0 0 0,1 1-1 0 0,0-1 1 0 0,0 1-1 0 0,6 0 4 0 0,0 1 0 0 0,1-1 0 0 0,-1 0 0 0 0,0-1 0 0 0,1 1-1 0 0,12-3 1 0 0,0 2-61 0 0,127-9-396 0 0,30 0-87 0 0,2 4 58 0 0,-143 5 468 0 0,72 4-42 0 0,-76-2 51 0 0,-23-2 67 0 0,1 1 1 0 0,16 3-1 0 0,-23-2 289 0 0,-9-1-185 0 0,-17-1-117 0 0,8 1 9 0 0,-39-1 39 0 0,-15 2 13 0 0,28-1-54 0 0,30-1-40 0 0,1 0-1 0 0,0 1 1 0 0,-12 1-1 0 0,7-1 37 0 0,13-1-43 0 0,1 0 0 0 0,-1 0-1 0 0,0 0 1 0 0,0 0 0 0 0,0 1-1 0 0,0-1 1 0 0,0 0 0 0 0,-3 2-1 0 0,9-1-15 0 0,0 0-1 0 0,1 0 0 0 0,-1-1 1 0 0,0 1-1 0 0,8-1 0 0 0,65-3-185 0 0,-6 1 134 0 0,5 1-204 0 0,-6 1-126 0 0,30 0 97 0 0,-40 2 210 0 0,2 2 62 0 0,-40-1 17 0 0,27-2 1 0 0,-44 0 0 0 0,-1-1 0 0 0,1 1 0 0 0,-1-1 0 0 0,9 4 0 0 0,-10-3 26 0 0,0 0 1 0 0,-1-1-1 0 0,1 1 1 0 0,0-1-1 0 0,0 1 1 0 0,0-1 0 0 0,0 0-1 0 0,0 0 1 0 0,4 0-1 0 0,-5-1 93 0 0,-2 1-116 0 0,0 0 0 0 0,0 0 0 0 0,0-1 0 0 0,0 1 0 0 0,-1 0-1 0 0,1 0 1 0 0,0-1 0 0 0,0 1 0 0 0,0 0 0 0 0,0 0 0 0 0,0 0 0 0 0,0-1 0 0 0,0 1-1 0 0,0 0 1 0 0,-1 0 0 0 0,1 0 0 0 0,0 0 0 0 0,0-1 0 0 0,0 1 0 0 0,0 0-1 0 0,-1 0 1 0 0,1 0 0 0 0,0 0 0 0 0,0 0 0 0 0,0 0 0 0 0,0 0 0 0 0,-1-1 0 0 0,1 1-1 0 0,0 0 1 0 0,0 0 0 0 0,-1 0 0 0 0,1 0 0 0 0,0 0 0 0 0,0 0 0 0 0,0 0 0 0 0,-1 0-1 0 0,1 0 1 0 0,-1 0 0 0 0,-9 2 123 0 0,7-1-55 0 0,1-1-38 0 0,0 0 0 0 0,0 0 0 0 0,0 0 1 0 0,0-1-1 0 0,0 1 0 0 0,0 0 0 0 0,1-1 1 0 0,-1 1-1 0 0,0-1 0 0 0,-2-1 0 0 0,2 1 1 0 0,-1 1-1 0 0,1-1 0 0 0,0 0 0 0 0,0 1 0 0 0,-1-1 0 0 0,1 1 0 0 0,-4 0 0 0 0,-1 0 13 0 0,0 0 0 0 0,1 0 0 0 0,-1 0 0 0 0,1-1 0 0 0,-1 0 0 0 0,-9-2 0 0 0,-5-1 43 0 0,19 4-78 0 0,0 0 0 0 0,-1 0 1 0 0,1-1-1 0 0,0 1 1 0 0,0-1-1 0 0,0 0 1 0 0,-1 1-1 0 0,1-1 1 0 0,0 0-1 0 0,0 0 0 0 0,-4-3 1 0 0,6 4 86 0 0,7-8 123 0 0,-5 7-212 0 0,0 0 0 0 0,0 0 1 0 0,0 0-1 0 0,1 1 0 0 0,-1-1 0 0 0,0 0 0 0 0,0 1 0 0 0,4-1 0 0 0,13-2 11 0 0,5-5-74 0 0,0 2-1 0 0,0 1 0 0 0,1 0 0 0 0,29 0 1 0 0,3-2-7 0 0,40 1 48 0 0,-69 6-42 0 0,-24 1 51 0 0,0-1 1 0 0,0 1 0 0 0,0-1-1 0 0,0-1 1 0 0,0 1 0 0 0,6-1 0 0 0,-2 0-41 0 0,-1 2 32 0 0,-5-5 22 0 0,-2 4-4 0 0,-1 0-1 0 0,0-1 1 0 0,0 1 0 0 0,0 0-1 0 0,0-1 1 0 0,0 1 0 0 0,0 0-1 0 0,0 0 1 0 0,0 0 0 0 0,0 0 0 0 0,1 0-1 0 0,-1 0 1 0 0,0 0 0 0 0,0 0-1 0 0,0 0 1 0 0,0 0 0 0 0,0 1-1 0 0,0-1 1 0 0,0 0 0 0 0,0 0 0 0 0,-1 1-1 0 0,-7 1 108 0 0,-6-2-26 0 0,1 0-1 0 0,-27 5 1 0 0,51 5-111 0 0,-8-9 23 0 0,-1-1 0 0 0,1 1 0 0 0,-1-1 0 0 0,1 1 0 0 0,0-1 0 0 0,-1 0 0 0 0,1 0 0 0 0,-1 0 0 0 0,3 1 0 0 0,10 0 0 0 0,5 5 0 0 0,0-2 0 0 0,1-1 0 0 0,25 2 0 0 0,-24 0 0 0 0,-18-4 0 0 0,0-1 0 0 0,0 1 0 0 0,0 0 0 0 0,0-1 0 0 0,0 1 0 0 0,0-1 0 0 0,4 0 0 0 0,17 6 0 0 0,-43-4-128 0 0,-1 0 0 0 0,-37-3 0 0 0,11 1 118 0 0,32 2-44 0 0,13-3 54 0 0,5-2 1 0 0,6-1-12 0 0,39 1-117 0 0,10-3-214 0 0,-32 3 296 0 0,-22 3 79 0 0,-1-1 0 0 0,0 1 0 0 0,1-1 0 0 0,-1 1 0 0 0,8-4 0 0 0,38-9 63 0 0,-43 12-96 0 0,-6 0 0 0 0,0 1 0 0 0,0 0 0 0 0,0 0 0 0 0,0 0 0 0 0,0-1 0 0 0,1 1 0 0 0,-1 0 0 0 0,0-1 0 0 0,0 1 0 0 0,0-1 0 0 0,0 0 0 0 0,0 1 0 0 0,0-1 0 0 0,-1 0 0 0 0,1 0 0 0 0,0 1 0 0 0,0-1 0 0 0,0 0 0 0 0,-1 0 0 0 0,1 0 0 0 0,0-1 0 0 0,3-9 0 0 0,1 8 54 0 0,-4 3-54 0 0,-1 0 0 0 0,0 0 0 0 0,0 1 0 0 0,0-1 1 0 0,0 0-1 0 0,0 0 0 0 0,0 0 0 0 0,0 0 0 0 0,0 1 0 0 0,0-1 1 0 0,0 0-1 0 0,1 0 0 0 0,-1 0 0 0 0,0 0 0 0 0,0 1 1 0 0,0-1-1 0 0,0 0 0 0 0,0 0 0 0 0,0 0 0 0 0,0 1 1 0 0,0-1-1 0 0,0 0 0 0 0,-1 0 0 0 0,1 0 0 0 0,0 1 1 0 0,0-1-1 0 0,0 0 0 0 0,0 0 0 0 0,0 0 0 0 0,0 0 1 0 0,0 1-1 0 0,0-1 0 0 0,0 0 0 0 0,-1 0 0 0 0,1 0 1 0 0,0 0-1 0 0,0 0 0 0 0,0 1 0 0 0,0-1 0 0 0,0 0 0 0 0,-1 0 1 0 0,1 0-1 0 0,0 0 0 0 0,0 0 0 0 0,0 0 0 0 0,0 0 1 0 0,-1 0-1 0 0,1 0 0 0 0,0 0 0 0 0,0 0 0 0 0,0 0 1 0 0,-1 0-1 0 0,1 0 0 0 0,0 0 0 0 0,0 0 0 0 0,0 0 1 0 0,-1 0-1 0 0,1 0 0 0 0,0 0 0 0 0,0 0 0 0 0,0 0 1 0 0,0 0-1 0 0,-1 0 0 0 0,1 0 0 0 0,-1 0 0 0 0,0 0-1 0 0,0 0 1 0 0,1 0-1 0 0,-1 0 1 0 0,0 0-1 0 0,0 0 1 0 0,0 0-1 0 0,0 0 1 0 0,1 0-1 0 0,-1 1 1 0 0,0-1-1 0 0,0 0 1 0 0,0 1-1 0 0,1-1 1 0 0,-1 0-1 0 0,0 1 1 0 0,1-1-1 0 0,-1 1 1 0 0,0-1 0 0 0,1 1-1 0 0,-1 0 1 0 0,0-1-1 0 0,1 1 1 0 0,-1 0-1 0 0,1-1 1 0 0,-1 1-1 0 0,1 0 1 0 0,-1 1-1 0 0,1-2-2 0 0,0 1 0 0 0,1-1 0 0 0,-1 1 0 0 0,0-1-1 0 0,0 1 1 0 0,0-1 0 0 0,1 1 0 0 0,-1-1 0 0 0,0 0 0 0 0,1 1 0 0 0,-1-1-1 0 0,0 1 1 0 0,1-1 0 0 0,-1 0 0 0 0,0 1 0 0 0,1-1 0 0 0,0 1 0 0 0,-1-1-1 0 0,7 4 4 0 0,-1-2-18 0 0,0 0 0 0 0,0-1 0 0 0,0 0 0 0 0,1 0 0 0 0,-1 0 0 0 0,0-1 0 0 0,10 0 0 0 0,-9 0-76 0 0,-1 0 0 0 0,0 0-1 0 0,9 1 1 0 0,18 1-625 0 0,-6 0-513 0 0,-22-1 699 0 0,0-1 0 0 0,-1 1 0 0 0,1-1 0 0 0,7-1 0 0 0,-2 0-571 0 0,-9 1 771 0 0,0 1 1 0 0,0-1-1 0 0,0-1 0 0 0,0 1 0 0 0,0 0 1 0 0,0 0-1 0 0,-1 0 0 0 0,1 0 0 0 0,0 0 0 0 0,0-1 1 0 0,0 1-1 0 0,0 0 0 0 0,-1-1 0 0 0,1 1 1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6967 0 0,'0'0'53'0'0,"0"1"0"0"0,0-1 0 0 0,0 1 0 0 0,0-1 0 0 0,-1 1-1 0 0,1 0 1 0 0,0-1 0 0 0,-1 1 0 0 0,1-1 0 0 0,0 1 0 0 0,-1-1-1 0 0,1 0 1 0 0,-1 1 0 0 0,1-1 0 0 0,-1 1 0 0 0,1-1 0 0 0,-1 0 0 0 0,1 1-1 0 0,-1-1 1 0 0,0 1 0 0 0,-5 3 444 0 0,3-4 149 0 0,-3 2 549 0 0,-7 13 535 0 0,14-13-1704 0 0,-1-1 1 0 0,1 0-1 0 0,0 0 1 0 0,-1 0 0 0 0,1 0-1 0 0,0 0 1 0 0,0 0-1 0 0,0 0 1 0 0,0 0 0 0 0,0 0-1 0 0,0 0 1 0 0,0 0-1 0 0,0-1 1 0 0,0 1 0 0 0,2 0-1 0 0,22 9 71 0 0,-7-2 11 0 0,11 2-4 0 0,-24-9-77 0 0,1 1 0 0 0,-1 0 1 0 0,0 0-1 0 0,9 5 0 0 0,-1 1 39 0 0,-10-7-54 0 0,1 1 0 0 0,-1 0 0 0 0,0 0 0 0 0,0 0 0 0 0,0 0 0 0 0,-1 1 0 0 0,4 2 0 0 0,-6-4 66 0 0,-4 5 36 0 0,4-6-108 0 0,-1 0-1 0 0,1 1 1 0 0,0-1 0 0 0,0 1 0 0 0,-1-1-1 0 0,1 0 1 0 0,0 1 0 0 0,-1-1 0 0 0,1 0-1 0 0,-1 1 1 0 0,1-1 0 0 0,0 0 0 0 0,-1 1-1 0 0,1-1 1 0 0,-1 0 0 0 0,1 0-1 0 0,-1 0 1 0 0,1 0 0 0 0,-1 1 0 0 0,1-1-1 0 0,-1 0 1 0 0,1 0 0 0 0,-1 0 0 0 0,1 0-1 0 0,-1 0 1 0 0,1 0 0 0 0,-1 0 0 0 0,0 0-1 0 0,-14 1 174 0 0,-5 0 90 0 0,4-1-77 0 0,14 0-172 0 0,0 0 1 0 0,0 0-1 0 0,0 0 1 0 0,1 0-1 0 0,-1 0 1 0 0,0 0-1 0 0,0 0 1 0 0,-3-2-1 0 0,-21 0 196 0 0,25 2-72 0 0,2-1-84 0 0,-1 1-60 0 0,0-1 0 0 0,0 1 0 0 0,0 0 0 0 0,0 0 0 0 0,1-1 0 0 0,-1 1 0 0 0,0 0 0 0 0,0 0 0 0 0,0-1 0 0 0,1 1 0 0 0,-1 0 0 0 0,0 0 0 0 0,0 0 0 0 0,1 0 0 0 0,-1-1 0 0 0,0 1 0 0 0,0 0 0 0 0,1 0 0 0 0,-1 0 0 0 0,0 0 0 0 0,1 0 0 0 0,-1 0 0 0 0,0-1 0 0 0,0 1 0 0 0,1 0 0 0 0,-1 0 0 0 0,0 0 0 0 0,1 0 0 0 0,-1 0 0 0 0,0 0 0 0 0,1 0 0 0 0,-1 1 0 0 0,0-1 0 0 0,1 0 0 0 0,9 4-58 0 0,-9-4 35 0 0,100 29 116 0 0,-98-28-93 0 0,0 0 0 0 0,-1 0 0 0 0,1 1 0 0 0,-1-1 0 0 0,1 0 0 0 0,-1 1 0 0 0,5 3 0 0 0,4 3 0 0 0,-6-3 0 0 0,0 0 0 0 0,-2-1 11 0 0,-2-3 42 0 0,-14 9 387 0 0,8-9-352 0 0,-1 0-1 0 0,1 1 0 0 0,0-1 1 0 0,-1 1-1 0 0,-4 3 0 0 0,9-5-28 0 0,2 1-4 0 0,0 0-55 0 0,1 1 1 0 0,0-1 0 0 0,0-1-1 0 0,0 1 1 0 0,0 0 0 0 0,0 0 0 0 0,0-1-1 0 0,0 1 1 0 0,0-1 0 0 0,0 0-1 0 0,0 1 1 0 0,0-1 0 0 0,3 0 0 0 0,12 2 10 0 0,7 0 93 0 0,-20-2-94 0 0,0 0 1 0 0,0 1-1 0 0,0-1 1 0 0,0 1-1 0 0,7 2 1 0 0,10 2-108 0 0,-18-5 80 0 0,0 1-1 0 0,0-1 1 0 0,0 1-1 0 0,0 0 1 0 0,5 3-1 0 0,1-1 18 0 0,3 4 0 0 0,-12-7 1 0 0,0 0 0 0 0,0 0-1 0 0,0 1 1 0 0,0-1-1 0 0,0 0 1 0 0,0 1 0 0 0,0-1-1 0 0,0 0 1 0 0,0 0 0 0 0,0 1-1 0 0,0-1 1 0 0,0 0 0 0 0,0 1-1 0 0,-1-1 1 0 0,1 0 0 0 0,0 0-1 0 0,0 1 1 0 0,0-1-1 0 0,0 0 1 0 0,-1 0 0 0 0,1 1-1 0 0,0-1 1 0 0,0 0 0 0 0,-1 0-1 0 0,1 0 1 0 0,0 0 0 0 0,0 1-1 0 0,-1-1 1 0 0,1 0 0 0 0,0 0-1 0 0,-1 0 1 0 0,-10 6 58 0 0,11-5-44 0 0,-3 0 7 0 0,1-1 1 0 0,0 1-1 0 0,-1-1 1 0 0,1 0-1 0 0,-1 1 1 0 0,1-1-1 0 0,0 0 0 0 0,-1-1 1 0 0,-3 1-1 0 0,-11-1 125 0 0,-28 0 235 0 0,32 0-358 0 0,12 1-21 0 0,0 0-1 0 0,0 0 1 0 0,0 0-1 0 0,0 0 1 0 0,0 0-1 0 0,0 0 1 0 0,0 0-1 0 0,0 0 1 0 0,-1 0-1 0 0,1 0 1 0 0,0 0-1 0 0,0 1 1 0 0,1-1-1 0 0,-1 0 1 0 0,-2 1-1 0 0,3-1-2 0 0,0 1 0 0 0,0-1 0 0 0,0 0 0 0 0,-1 0 0 0 0,1 0 0 0 0,0 1 0 0 0,0-1 0 0 0,0 0 0 0 0,0 0 0 0 0,-1 1 0 0 0,1-1 0 0 0,0 0 0 0 0,0 0 0 0 0,0 1 0 0 0,0-1 0 0 0,0 0 0 0 0,0 0 0 0 0,0 1 0 0 0,0-1 0 0 0,0 0 0 0 0,0 1 0 0 0,0-1 0 0 0,0 0 0 0 0,0 0 0 0 0,0 1 0 0 0,0-1 0 0 0,0 0 0 0 0,0 0 0 0 0,0 1 0 0 0,0-1 0 0 0,0 0 0 0 0,1 0 0 0 0,-1 1 0 0 0,0-1 0 0 0,0 0 0 0 0,0 0 0 0 0,0 1 0 0 0,0-1 0 0 0,1 0 0 0 0,-1 0 0 0 0,0 0 0 0 0,0 1 0 0 0,1-1 0 0 0,-1 0 0 0 0,0 0 0 0 0,0 0 0 0 0,0 0 0 0 0,1 0 0 0 0,-1 0 0 0 0,0 0 0 0 0,1 1 0 0 0,-1-1 0 0 0,1 0 0 0 0,1 2 0 0 0,0 0 0 0 0,0 0 0 0 0,1 0 0 0 0,-1-1 0 0 0,1 1 0 0 0,-1-1 0 0 0,1 1 0 0 0,0-1 0 0 0,-1 0 0 0 0,1 0 0 0 0,5 1 0 0 0,56 23 0 0 0,-58-23 0 0 0,-1 0 0 0 0,1 0 0 0 0,8 6 0 0 0,15 6 0 0 0,-26-12 0 0 0,0-1 0 0 0,0 0 0 0 0,0 1 0 0 0,-1-1 0 0 0,5 5 0 0 0,6 2 0 0 0,-6-4 0 0 0,-3 6 0 0 0,-4-9 1 0 0,-1 0 1 0 0,1 0-1 0 0,0 0 0 0 0,0-1 0 0 0,0 1 0 0 0,0 0 1 0 0,0 0-1 0 0,-1 0 0 0 0,1-1 0 0 0,0 1 0 0 0,-1 0 1 0 0,1-1-1 0 0,-1 1 0 0 0,1 0 0 0 0,-1-1 0 0 0,1 1 0 0 0,-1 0 1 0 0,1-1-1 0 0,-1 1 0 0 0,0-1 0 0 0,1 1 0 0 0,-1-1 1 0 0,0 1-1 0 0,1-1 0 0 0,-1 1 0 0 0,0-1 0 0 0,0 0 1 0 0,1 0-1 0 0,-1 1 0 0 0,0-1 0 0 0,0 0 0 0 0,1 0 1 0 0,-1 0-1 0 0,-1 0 0 0 0,-12 6 44 0 0,14-6-40 0 0,-1 0 1 0 0,1 1-1 0 0,-1-1 1 0 0,0 0-1 0 0,1 0 1 0 0,-1 0-1 0 0,0 1 1 0 0,1-1-1 0 0,-1 0 1 0 0,0 0-1 0 0,0 0 1 0 0,1 0-1 0 0,-1 0 1 0 0,0 0-1 0 0,1 0 1 0 0,-1 0-1 0 0,0-1 1 0 0,1 1-1 0 0,-1 0 1 0 0,0 0-1 0 0,1 0 1 0 0,-2-1-1 0 0,1 0 2 0 0,0 1 1 0 0,1 0-1 0 0,-1-1 0 0 0,0 1 0 0 0,0 0 1 0 0,0 0-1 0 0,1 0 0 0 0,-1-1 0 0 0,0 1 1 0 0,0 0-1 0 0,0 0 0 0 0,0 0 0 0 0,1 0 0 0 0,-1 1 1 0 0,0-1-1 0 0,-1 0 0 0 0,-1 1 19 0 0,2 0-11 0 0,0-1 0 0 0,0 1 1 0 0,0-1-1 0 0,0 0 0 0 0,0 1 1 0 0,0-1-1 0 0,0 0 0 0 0,0 0 0 0 0,0 1 1 0 0,0-1-1 0 0,-1 0 0 0 0,1 0 1 0 0,0 0-1 0 0,0-1 0 0 0,0 1 1 0 0,0 0-1 0 0,0 0 0 0 0,0 0 0 0 0,0-1 1 0 0,0 1-1 0 0,0-1 0 0 0,0 1 1 0 0,0-1-1 0 0,-1 0 0 0 0,-11-1 116 0 0,13 3-130 0 0,-1-1-1 0 0,1 0 1 0 0,-1 0 0 0 0,0 0-1 0 0,1 0 1 0 0,-1 0 0 0 0,0 0 0 0 0,1 0-1 0 0,-1-1 1 0 0,0 1 0 0 0,1 0 0 0 0,-1 0-1 0 0,1 0 1 0 0,-1-1 0 0 0,1 1 0 0 0,-1 0-1 0 0,0-1 1 0 0,-4-5 10 0 0,4 4 48 0 0,0-1 31 0 0,2 3-75 0 0,0 0 0 0 0,1 0 0 0 0,-1-1-1 0 0,0 1 1 0 0,0 0 0 0 0,1 0 0 0 0,-1 0-1 0 0,0 0 1 0 0,0 1 0 0 0,0-1 0 0 0,1 0-1 0 0,1 1 1 0 0,-2 0-15 0 0,0 0-1 0 0,0-1 0 0 0,0 1 0 0 0,1-1 1 0 0,-1 1-1 0 0,0-1 0 0 0,0 1 1 0 0,1-1-1 0 0,-1 0 0 0 0,0 0 1 0 0,1 0-1 0 0,-1 1 0 0 0,0-1 0 0 0,1 0 1 0 0,-1-1-1 0 0,0 1 0 0 0,0 0 1 0 0,1 0-1 0 0,-1-1 0 0 0,0 1 1 0 0,1 0-1 0 0,1-2 0 0 0,-1 2-8 0 0,0 0-1 0 0,0 0 1 0 0,0-1 0 0 0,0 2-1 0 0,0-1 1 0 0,-1 0-1 0 0,1 0 1 0 0,0 1 0 0 0,0-1-1 0 0,0 1 1 0 0,0-1-1 0 0,2 2 1 0 0,14 3-61 0 0,5 1-12 0 0,-1 1 84 0 0,-20-7-2 0 0,-1 1 0 0 0,1 0 0 0 0,0-1 0 0 0,0 1 0 0 0,0 0 0 0 0,0 0 0 0 0,-1 0 0 0 0,1 0 0 0 0,0 0 0 0 0,1 2 0 0 0,11 7 0 0 0,-7-6 0 0 0,-7-3 0 0 0,0-1 0 0 0,0 0 0 0 0,1 0 0 0 0,-1 0 0 0 0,0 0 0 0 0,0 0 0 0 0,0 1 0 0 0,0-1 0 0 0,0 0 0 0 0,0 0 0 0 0,1 0 0 0 0,-1 1 0 0 0,0-1 0 0 0,0 0 0 0 0,0 0 0 0 0,0 1 0 0 0,0-1 0 0 0,0 0 0 0 0,0 0 0 0 0,0 0 0 0 0,0 1 0 0 0,0-1 0 0 0,0 0 0 0 0,0 0 0 0 0,0 1 0 0 0,0-1 0 0 0,0 0 0 0 0,0 0 0 0 0,0 0 0 0 0,-1 1 0 0 0,1-1 0 0 0,0 0 0 0 0,0 0 0 0 0,0 0 0 0 0,0 1 0 0 0,0-1 0 0 0,0 0 0 0 0,-1 0 0 0 0,1 0 0 0 0,0 0 0 0 0,0 1 0 0 0,0-1 0 0 0,0 0 0 0 0,-1 0 0 0 0,1 0 0 0 0,0 0 0 0 0,0 0 0 0 0,0 0 0 0 0,-1 0 0 0 0,1 1 0 0 0,-9 2 0 0 0,9-3 0 0 0,-1 0 0 0 0,0 0 0 0 0,-1 0 0 0 0,1 0 0 0 0,0 0 0 0 0,0 0 0 0 0,0 0 0 0 0,0 0 0 0 0,0 0 0 0 0,0 0 0 0 0,-1 0 0 0 0,1-1 0 0 0,0 1 0 0 0,-1-1 0 0 0,0 0 0 0 0,1 1 0 0 0,0-1 0 0 0,-1 1 0 0 0,1 0 0 0 0,-1 0 0 0 0,1-1 0 0 0,0 1 0 0 0,-1 0 0 0 0,-1 0 0 0 0,-4 1 0 0 0,4 0 0 0 0,1-1 0 0 0,-1 1 0 0 0,0-1 0 0 0,0 0 0 0 0,0 0 0 0 0,0 0 0 0 0,-4-1 0 0 0,6 1 0 0 0,0 0 0 0 0,0 0 0 0 0,0 0 0 0 0,0 0 1 0 0,0 0-1 0 0,0 0 0 0 0,0 0 0 0 0,0 0 0 0 0,0 0 0 0 0,0 1 0 0 0,0-1 0 0 0,-1 1 0 0 0,2-1 0 0 0,0 0-1 0 0,-1 1 1 0 0,1-1-1 0 0,-1 0 1 0 0,1 0-1 0 0,-1 0 1 0 0,1 1 0 0 0,-1-1-1 0 0,1 0 1 0 0,0 0-1 0 0,-1 0 1 0 0,1 0-1 0 0,-1 0 1 0 0,1 0 0 0 0,-1 0-1 0 0,1 0 1 0 0,-1 0-1 0 0,1 0 1 0 0,-1 0 0 0 0,1-1-1 0 0,-1 1 1 0 0,1 0-1 0 0,-1 0 1 0 0,1 0-1 0 0,0-1 1 0 0,-1 1 0 0 0,1 0-1 0 0,-1 0 1 0 0,1-1-1 0 0,-2 1-47 0 0,33 10 36 0 0,-27-10 12 0 0,-1 0 0 0 0,1 0 0 0 0,0 1 0 0 0,-1-1 0 0 0,1 1 0 0 0,0 0 0 0 0,-1 0 0 0 0,6 2 0 0 0,-4-1 0 0 0,0-1 0 0 0,1 1 0 0 0,-1-1 0 0 0,8 0 0 0 0,-8 0 0 0 0,1 0 0 0 0,0 0 0 0 0,-1 0 0 0 0,6 2 0 0 0,41 11 0 0 0,-35-7 0 0 0,-17-7 0 0 0,0 0 0 0 0,0 0 0 0 0,0 0 0 0 0,0 0 0 0 0,0 0 0 0 0,1 0 0 0 0,-1 0 0 0 0,0 0 0 0 0,0 0 0 0 0,0 0 0 0 0,0 0 0 0 0,0 0 0 0 0,0 0 0 0 0,0 0 0 0 0,0 0 0 0 0,0 0 0 0 0,1 0 0 0 0,-1 0 0 0 0,0 0 0 0 0,0 0 0 0 0,0 0 0 0 0,0 0 0 0 0,0 0 0 0 0,0 0 0 0 0,0 0 0 0 0,0 0 0 0 0,0 1 0 0 0,0-1 0 0 0,0 0 0 0 0,0 0 0 0 0,0 0 0 0 0,0 0 0 0 0,1 0 0 0 0,-1 0 0 0 0,0 0 0 0 0,0 0 0 0 0,0 0 0 0 0,0 1 0 0 0,0-1 0 0 0,0 0 0 0 0,0 0 0 0 0,0 0 0 0 0,0 0 0 0 0,0 0 0 0 0,0 0 0 0 0,0 0 0 0 0,0 0 0 0 0,0 0 0 0 0,0 1 0 0 0,0-1 0 0 0,0 0 0 0 0,0 0 0 0 0,-1 0 0 0 0,1 0 0 0 0,0 0 0 0 0,0 0 0 0 0,0 0 0 0 0,0 0 0 0 0,0 0 0 0 0,0 0 0 0 0,0 0 0 0 0,0 1 0 0 0,0-1 0 0 0,0 0 0 0 0,0 0 0 0 0,0 0 0 0 0,-1 0 0 0 0,-3 2 0 0 0,3-2 0 0 0,-20 2 118 0 0,-29-2 0 0 0,-7 1 46 0 0,-16 0-164 0 0,27-2 0 0 0,41 0 12 0 0,12 1 62 0 0,-6-1-72 0 0,-1 1 0 0 0,1 0 0 0 0,0 0 0 0 0,0 0 0 0 0,0 0-1 0 0,0 0 1 0 0,0 0 0 0 0,0 0 0 0 0,0 0 0 0 0,0 0 0 0 0,-1 0 0 0 0,3 1 0 0 0,20 6-92 0 0,1-1 0 0 0,-1-1-1 0 0,1-2 1 0 0,31 2 0 0 0,-36-2 60 0 0,23 4-1 0 0,-7 0 32 0 0,31 12-11 0 0,-58-16-33 0 0,-8-3 43 0 0,1 0 0 0 0,-1 1-1 0 0,0-1 1 0 0,0 0 0 0 0,0 0 0 0 0,1 0 0 0 0,-1 0 0 0 0,0 0 0 0 0,0 0-1 0 0,0 0 1 0 0,1 0 0 0 0,-1 1 0 0 0,0-1 0 0 0,0 0 0 0 0,0 0-1 0 0,0 0 1 0 0,1 0 0 0 0,-1 1 0 0 0,0-1 0 0 0,0 0 0 0 0,0 0 0 0 0,0 0-1 0 0,0 1 1 0 0,0-1 0 0 0,0 0 0 0 0,0 0 0 0 0,1 0 0 0 0,-1 1-1 0 0,0-1 1 0 0,0 0 0 0 0,0 0 0 0 0,0 1 0 0 0,0-1 0 0 0,0 0-1 0 0,0 0 1 0 0,0 0 0 0 0,-1 1 0 0 0,1-1 0 0 0,0 0 0 0 0,0 0 0 0 0,0 1-1 0 0,0-1 1 0 0,0 0 0 0 0,0 0 0 0 0,0 0 0 0 0,0 0 0 0 0,0 1-1 0 0,-1-1 1 0 0,1 0 0 0 0,0 0 0 0 0,0 0 0 0 0,0 0 0 0 0,0 1 0 0 0,-1-1-1 0 0,1 0 1 0 0,0 0 0 0 0,0 0 0 0 0,0 0 0 0 0,-1 0 0 0 0,1 0-1 0 0,0 0 1 0 0,0 0 0 0 0,0 1 0 0 0,-1-1 0 0 0,1 0 0 0 0,0 0 0 0 0,0 0-1 0 0,-1 0 1 0 0,-1 0 0 0 0,0 1 0 0 0,0-1 0 0 0,0 0 0 0 0,-1 0 0 0 0,1 0 0 0 0,0 0 0 0 0,0 0 0 0 0,0 0 0 0 0,0 0 0 0 0,-3-1 0 0 0,-13-1 0 0 0,-21 2 0 0 0,23 0 4 0 0,1 0-1 0 0,-18 3 1 0 0,23-2 14 0 0,0 0 0 0 0,-12-1-1 0 0,-15 1-17 0 0,16-1 0 0 0,19-1 1 0 0,-1 1 0 0 0,1 0 1 0 0,-1 0-1 0 0,1 0 1 0 0,0 0-1 0 0,-1 0 0 0 0,1 1 1 0 0,0-1-1 0 0,-1 1 1 0 0,-2 1-1 0 0,-5 0 98 0 0,8-1 72 0 0,9 3-125 0 0,-6-4-51 0 0,1 1-16 0 0,1 0 0 0 0,-1 0 1 0 0,1-1-1 0 0,-1 1 0 0 0,1-1 0 0 0,-1 1 1 0 0,5-1-1 0 0,12 2-61 0 0,30 7 67 0 0,2 1 16 0 0,-20-4-10 0 0,-23-4-4 0 0,0-1-1 0 0,0 1 0 0 0,9 4 0 0 0,-2-4 14 0 0,-13-2 0 0 0,-1 0 0 0 0,1 0 0 0 0,-1 1 0 0 0,0-1 0 0 0,1 0 0 0 0,-1 0 0 0 0,0 1 0 0 0,1-1 0 0 0,-1 1 0 0 0,2 0 0 0 0,3 5-10 0 0,-6-6 7 0 0,0 1 0 0 0,0-1 1 0 0,0 1-1 0 0,0 0 1 0 0,0-1-1 0 0,-1 1 1 0 0,1-1-1 0 0,0 1 1 0 0,0-1-1 0 0,0 1 1 0 0,-1-1-1 0 0,1 1 1 0 0,0-1-1 0 0,-1 1 0 0 0,1-1 1 0 0,-1 0-1 0 0,1 1 1 0 0,0-1-1 0 0,-1 1 1 0 0,0-1-1 0 0,0 1 3 0 0,0-1-1 0 0,0 1 1 0 0,0-1-1 0 0,0 1 0 0 0,1-1 1 0 0,-1 0-1 0 0,0 1 1 0 0,-1-1-1 0 0,1 0 1 0 0,0 0-1 0 0,0 0 0 0 0,0 0 1 0 0,0 0-1 0 0,0 0 1 0 0,0 0-1 0 0,0 0 1 0 0,0 0-1 0 0,-2-1 0 0 0,-13 1-41 0 0,10 1 48 0 0,-1 1 0 0 0,0-2 0 0 0,0 1 0 0 0,0-1 0 0 0,0 0 0 0 0,-8-1 1 0 0,-19 2 4 0 0,27 0-11 0 0,1-1 0 0 0,-1 1-1 0 0,-9-2 1 0 0,14 1 0 0 0,-4-1 0 0 0,0 0 0 0 0,0 0 0 0 0,0 1 0 0 0,0 0 0 0 0,0 0 0 0 0,0 0 0 0 0,-10 3 0 0 0,13-2 0 0 0,0-1 0 0 0,1 0 0 0 0,-1 0 0 0 0,0 0 0 0 0,0 0 0 0 0,-4-1 0 0 0,5 1 0 0 0,0 0 1 0 0,1 0 0 0 0,-1-1-1 0 0,0 1 1 0 0,1 0 0 0 0,-1 0-1 0 0,0 1 1 0 0,1-1 0 0 0,-1 0-1 0 0,0 0 1 0 0,1 1 0 0 0,-1-1-1 0 0,1 1 1 0 0,-1 0 0 0 0,1-1-1 0 0,-4 3 1 0 0,-2 3 42 0 0,7-6-43 0 0,0 0 0 0 0,0 0 0 0 0,0 0 1 0 0,0 0-1 0 0,0 0 0 0 0,0 0 0 0 0,0 1 0 0 0,0-1 1 0 0,0 0-1 0 0,0 0 0 0 0,0 0 0 0 0,0 0 1 0 0,0 0-1 0 0,0 0 0 0 0,0 1 0 0 0,0-1 1 0 0,0 0-1 0 0,0 0 0 0 0,0 0 0 0 0,0 0 1 0 0,0 0-1 0 0,0 0 0 0 0,0 1 0 0 0,0-1 1 0 0,0 0-1 0 0,0 0 0 0 0,1 0 0 0 0,-1 0 1 0 0,0 0-1 0 0,0 0 0 0 0,0 0 0 0 0,0 0 1 0 0,0 0-1 0 0,0 1 0 0 0,0-1 0 0 0,0 0 1 0 0,1 0-1 0 0,-1 0 0 0 0,0 0 0 0 0,0 0 0 0 0,0 0 1 0 0,0 0-1 0 0,0 0 0 0 0,0 0 0 0 0,1 0 1 0 0,-1 0-1 0 0,0 0 0 0 0,9 2-1 0 0,-5-1 1 0 0,0 0 0 0 0,1 1 0 0 0,-1-1 0 0 0,1 0 0 0 0,-1 0 0 0 0,1 0 0 0 0,-1-1 0 0 0,1 0 0 0 0,0 1 0 0 0,7-2 0 0 0,-6 1 0 0 0,0 0 0 0 0,0 1 0 0 0,0 0 0 0 0,9 2 0 0 0,19 3 0 0 0,-23-7 0 0 0,-1 2 0 0 0,0 0 0 0 0,1 0 0 0 0,-1 1 0 0 0,16 4 0 0 0,-21-5 0 0 0,0 1 0 0 0,0-2 0 0 0,1 1 0 0 0,5 0 0 0 0,-7-1-9 0 0,1 0 0 0 0,-1 1 0 0 0,1-1-1 0 0,-1 1 1 0 0,0 0 0 0 0,6 2 0 0 0,6 5-42 0 0,-10-5 16 0 0,-1 0 0 0 0,1-1-1 0 0,11 4 1 0 0,-16-6 32 0 0,0 0 0 0 0,0 1 0 0 0,0-1-1 0 0,-1 0 1 0 0,1 0 0 0 0,0 1 0 0 0,0-1 0 0 0,0 1-1 0 0,-1-1 1 0 0,1 1 0 0 0,0-1 0 0 0,0 1 0 0 0,-1-1-1 0 0,1 1 1 0 0,0 0 0 0 0,-1 0 0 0 0,1-1 0 0 0,-1 1-1 0 0,1 1 1 0 0,7 7-7 0 0,-8-8 8 0 0,1-1 0 0 0,-1 0 0 0 0,0 0 0 0 0,0 1 0 0 0,0-1 0 0 0,0 0 0 0 0,0 1 1 0 0,0-1-1 0 0,0 0 0 0 0,0 0 0 0 0,0 1 0 0 0,0-1 0 0 0,0 0 0 0 0,0 0 0 0 0,0 1 1 0 0,0-1-1 0 0,0 0 0 0 0,0 1 0 0 0,0-1 0 0 0,-1 0 0 0 0,1 0 0 0 0,0 1 0 0 0,0-1 0 0 0,0 0 1 0 0,0 0-1 0 0,-1 0 0 0 0,1 1 0 0 0,0-1 0 0 0,0 0 0 0 0,0 0 0 0 0,-1 0 0 0 0,1 1 1 0 0,0-1-1 0 0,0 0 0 0 0,-1 0 0 0 0,-7 5-37 0 0,2-5 24 0 0,0 0 0 0 0,0 0 0 0 0,0 1 0 0 0,-9 2 0 0 0,11-3 21 0 0,1 1-1 0 0,-1-1 0 0 0,0 0 1 0 0,1 0-1 0 0,-1 0 0 0 0,-6-1 1 0 0,-17 0 36 0 0,19 2 0 0 0,-1 0-1 0 0,0 0 0 0 0,1-1 1 0 0,-1 0-1 0 0,-11-1 0 0 0,15 0-26 0 0,1 1-1 0 0,-1 0 1 0 0,0 1-1 0 0,0-1 1 0 0,0 1 0 0 0,-8 2-1 0 0,-18 3 39 0 0,29-6-47 0 0,0 0 0 0 0,0 1 0 0 0,0-1-1 0 0,1 1 1 0 0,-1-1 0 0 0,0 1 0 0 0,1 0 0 0 0,-1 0 0 0 0,-2 1 0 0 0,3-1 1 0 0,0 0 1 0 0,-1-1 0 0 0,1 1-1 0 0,0 0 1 0 0,0-1-1 0 0,0 1 1 0 0,0-1 0 0 0,-1 0-1 0 0,1 1 1 0 0,0-1-1 0 0,-1 0 1 0 0,1 0 0 0 0,-2 0-1 0 0,2 0 137 0 0,22 6 23 0 0,-7-2-313 0 0,25 4 1 0 0,-23-6 71 0 0,20 7 0 0 0,16 4 74 0 0,-34-9 0 0 0,24 8 0 0 0,62 20 0 0 0,-77-24 1 0 0,-21-6-13 0 0,1 0 0 0 0,0 0-1 0 0,-1 1 1 0 0,1-1 0 0 0,6 6 0 0 0,-3-3 12 0 0,-4-3 0 0 0,-5-2 0 0 0,-1 0 0 0 0,0 0-1 0 0,0 1 1 0 0,0-1 0 0 0,0 0 0 0 0,0 0-1 0 0,0 0 1 0 0,0 0 0 0 0,0 0-1 0 0,0 0 1 0 0,0 1 0 0 0,0-1 0 0 0,0 0-1 0 0,0 0 1 0 0,0 0 0 0 0,0 0 0 0 0,0 0-1 0 0,0 1 1 0 0,0-1 0 0 0,0 0-1 0 0,0 0 1 0 0,0 0 0 0 0,0 0 0 0 0,0 0-1 0 0,0 0 1 0 0,0 1 0 0 0,0-1 0 0 0,0 0-1 0 0,0 0 1 0 0,0 0 0 0 0,0 0-1 0 0,0 0 1 0 0,0 0 0 0 0,0 0 0 0 0,-1 1-1 0 0,1-1 1 0 0,0 0 0 0 0,0 0 0 0 0,-3 2-2 0 0,0-1 1 0 0,0 1-1 0 0,-1-1 0 0 0,1 0 1 0 0,0 0-1 0 0,-1 0 1 0 0,1-1-1 0 0,0 1 1 0 0,-1-1-1 0 0,1 1 1 0 0,-1-1-1 0 0,1 0 1 0 0,-5-1-1 0 0,-19 2 49 0 0,19 0-14 0 0,-1 0 1 0 0,1-1 0 0 0,0 0-1 0 0,0 0 1 0 0,-13-3-1 0 0,14 3-22 0 0,1-1 0 0 0,-1 2 0 0 0,1-1 0 0 0,-1 1 0 0 0,-10 2-1 0 0,-15 1-11 0 0,-21 5 12 0 0,53-9-10 0 0,1 0 0 0 0,-1 0 0 0 0,0 0 0 0 0,0 0 0 0 0,0 0 0 0 0,0 0 1 0 0,0 0-1 0 0,0 0 0 0 0,0 0 0 0 0,1 0 0 0 0,-1 0 0 0 0,0 1 0 0 0,0-1 0 0 0,0 0 0 0 0,0 0 0 0 0,0 0 0 0 0,0 0 1 0 0,0 0-1 0 0,0 0 0 0 0,0 0 0 0 0,0 0 0 0 0,0 1 0 0 0,0-1 0 0 0,0 0 0 0 0,0 0 0 0 0,0 0 0 0 0,0 0 1 0 0,0 0-1 0 0,0 0 0 0 0,0 1 0 0 0,0-1 0 0 0,0 0 0 0 0,0 0 0 0 0,0 0 0 0 0,0 0 0 0 0,0 0 0 0 0,0 0 0 0 0,0 1 1 0 0,0-1-1 0 0,0 0 0 0 0,0 0 0 0 0,0 0 0 0 0,0 0 0 0 0,0 0 0 0 0,0 0 0 0 0,0 0 0 0 0,0 1 0 0 0,-1-1 0 0 0,1 0 1 0 0,0 0-1 0 0,0 0 0 0 0,0 0 0 0 0,0 0 0 0 0,0 0 0 0 0,0 0 0 0 0,0 0 0 0 0,0 0 0 0 0,-1 0 0 0 0,1 0 1 0 0,0 0-1 0 0,0 0 0 0 0,0 0 0 0 0,0 0 0 0 0,0 0 0 0 0,0 0 0 0 0,-1 0 0 0 0,1 0 0 0 0,0 0 0 0 0,7 6-118 0 0,-7-6 107 0 0,3 1-49 0 0,0-1 1 0 0,0 1 0 0 0,0-1-1 0 0,0 1 1 0 0,0-1-1 0 0,3 0 1 0 0,13 2-150 0 0,-5 1 184 0 0,28 1 1 0 0,3 0 32 0 0,-9-1-9 0 0,7 2 0 0 0,-15-3 0 0 0,-23-2 0 0 0,0 1 0 0 0,0-1 0 0 0,0 1 0 0 0,9 2 0 0 0,-5-2-10 0 0,-1-3-33 0 0,-7 2 43 0 0,-1 0 0 0 0,0 0 1 0 0,0 0-1 0 0,0 0 0 0 0,0 0 0 0 0,0 0 1 0 0,0 0-1 0 0,1 0 0 0 0,-1 0 0 0 0,0 0 1 0 0,0 0-1 0 0,0 0 0 0 0,0 0 0 0 0,0 0 1 0 0,0 0-1 0 0,0 0 0 0 0,0 1 0 0 0,1-1 1 0 0,-1 0-1 0 0,0 0 0 0 0,0 0 0 0 0,0 0 1 0 0,0 0-1 0 0,0 0 0 0 0,0 0 1 0 0,0 1-1 0 0,0-1 0 0 0,0 0 0 0 0,0 0 1 0 0,0 0-1 0 0,0 0 0 0 0,0 0 0 0 0,0 0 1 0 0,0 1-1 0 0,0-1 0 0 0,0 0 0 0 0,0 0 1 0 0,0 0-1 0 0,0 0 0 0 0,0 0 0 0 0,0 1 1 0 0,0-1 7 0 0,-1 0 1 0 0,1 1 0 0 0,-1-1 0 0 0,1 1 0 0 0,-1-1 0 0 0,1 0 0 0 0,-1 0 0 0 0,1 1 0 0 0,-1-1-1 0 0,0 0 1 0 0,1 0 0 0 0,-1 0 0 0 0,1 0 0 0 0,-1 0 0 0 0,1 1 0 0 0,-1-1 0 0 0,0 0 0 0 0,1 0 0 0 0,-2-1-1 0 0,-17-1 180 0 0,3 0-47 0 0,5 3-120 0 0,-30 1-18 0 0,22-2 24 0 0,16 1-9 0 0,0-1 1 0 0,1 0 0 0 0,-1 0-1 0 0,0 0 1 0 0,0 0 0 0 0,0 0 0 0 0,-6-2-1 0 0,4 0 5 0 0,3 1-17 0 0,1 1 0 0 0,0-1 1 0 0,-1 0-1 0 0,1 1 0 0 0,-1 0 0 0 0,1-1 1 0 0,-1 1-1 0 0,1 0 0 0 0,-1 0 0 0 0,1 0 1 0 0,-1 0-1 0 0,1 0 0 0 0,-1 0 0 0 0,1 0 1 0 0,-1 0-1 0 0,1 1 0 0 0,-1-1 0 0 0,1 0 0 0 0,0 1 1 0 0,-1-1-1 0 0,-1 2 0 0 0,3-2-4 0 0,-1 0-1 0 0,0 1 1 0 0,0-1-1 0 0,0 0 0 0 0,0 0 1 0 0,0 0-1 0 0,0 1 1 0 0,1-1-1 0 0,-1 0 1 0 0,0 0-1 0 0,0-1 1 0 0,0 1-1 0 0,-1 0 0 0 0,-9 0 33 0 0,13 1-25 0 0,-1 0 0 0 0,1 0 0 0 0,0 0 1 0 0,0 0-1 0 0,0-1 0 0 0,0 1 1 0 0,3 0-1 0 0,-4-1-9 0 0,50 7 0 0 0,-23-4 0 0 0,62 2 0 0 0,11 6 0 0 0,-87-9-8 0 0,0 0 0 0 0,-1 0-1 0 0,15 6 1 0 0,19 2-57 0 0,-39-8 52 0 0,-1 0 0 0 0,0 0 0 0 0,10 5 0 0 0,16 4 1 0 0,-22-6-66 0 0,-11-5 74 0 0,0 0 0 0 0,0 0 0 0 0,0 1 1 0 0,0-1-1 0 0,0 0 0 0 0,1 0 0 0 0,-1 0 0 0 0,0 0 0 0 0,0 1 1 0 0,0-1-1 0 0,0 0 0 0 0,0 0 0 0 0,0 1 0 0 0,0-1 0 0 0,0 0 0 0 0,0 0 1 0 0,0 0-1 0 0,0 1 0 0 0,0-1 0 0 0,0 0 0 0 0,0 0 0 0 0,0 0 0 0 0,0 1 1 0 0,0-1-1 0 0,-1 0 0 0 0,1 0 0 0 0,0 0 0 0 0,0 0 0 0 0,0 1 0 0 0,-1 0 7 0 0,0-1-1 0 0,1 1 0 0 0,-1-1 1 0 0,0 1-1 0 0,1-1 0 0 0,-1 0 1 0 0,0 1-1 0 0,0-1 0 0 0,1 0 1 0 0,-1 1-1 0 0,0-1 0 0 0,0 0 1 0 0,0 0-1 0 0,1 0 0 0 0,-1 0 1 0 0,0 0-1 0 0,0 0 0 0 0,0 0 1 0 0,0 0-1 0 0,1 0 0 0 0,-1 0 1 0 0,0 0-1 0 0,-1-1 0 0 0,-2 0 23 0 0,-1 0 1 0 0,1 0-1 0 0,-1 0 0 0 0,1 0 0 0 0,-1 1 1 0 0,0 0-1 0 0,1 0 0 0 0,-1 0 0 0 0,0 1 0 0 0,-4 0 1 0 0,3 0 6 0 0,1-1-1 0 0,-1 0 1 0 0,1 0 0 0 0,-1 0 0 0 0,-10-3 0 0 0,9 2-1 0 0,0 0 0 0 0,0 1 0 0 0,-9 0 1 0 0,1 1-19 0 0,-5 0 31 0 0,-32-1 0 0 0,44 0-28 0 0,-1 0-1 0 0,1 1 1 0 0,-11 1 0 0 0,11 0 0 0 0,0-1 0 0 0,0-1 1 0 0,-11 0-1 0 0,1 3 51 0 0,18-2-54 0 0,-1-1 1 0 0,0 0 0 0 0,1 1-1 0 0,-1-1 1 0 0,0 0 0 0 0,0 0-1 0 0,1 0 1 0 0,-1 0-1 0 0,0 0 1 0 0,0 0 0 0 0,1 0-1 0 0,-1 0 1 0 0,0 0 0 0 0,0 0-1 0 0,1 0 1 0 0,-2-1 0 0 0,3 3-25 0 0,0-1 0 0 0,0 0 0 0 0,1 0 0 0 0,-1-1 1 0 0,0 1-1 0 0,1 0 0 0 0,-1 0 0 0 0,1-1 0 0 0,-1 1 1 0 0,1-1-1 0 0,-1 1 0 0 0,1-1 0 0 0,0 1 1 0 0,-1-1-1 0 0,1 0 0 0 0,-1 0 0 0 0,1 0 0 0 0,0 0 1 0 0,2-1-1 0 0,18 3-104 0 0,-10 1 39 0 0,0-1 0 0 0,0-1 1 0 0,0 0-1 0 0,13 0 0 0 0,-17-1 45 0 0,0 1-1 0 0,1 0 1 0 0,10 3 0 0 0,-11-2 30 0 0,1-1 0 0 0,17 2 0 0 0,-17-3 3 0 0,6 0-23 0 0,0 0 0 0 0,0 1 0 0 0,18 4 0 0 0,36 4-57 0 0,-16-2 22 0 0,-22-3-3 0 0,-18-2 69 0 0,1 0 1 0 0,-1 1-1 0 0,19 5 1 0 0,-7-3 249 0 0,-22-5-208 0 0,-1 1 1 0 0,1-1 0 0 0,0 0 0 0 0,-1 1 0 0 0,1 0 0 0 0,-1-1 0 0 0,1 1 0 0 0,3 2 0 0 0,-4-2 196 0 0,-78-9 383 0 0,-5-5-360 0 0,79 13-269 0 0,-23-1 4 0 0,-28-6-1 0 0,16 4-3 0 0,30 4-23 0 0,0-2-1 0 0,-1 1 0 0 0,-9-2 0 0 0,16 1 20 0 0,-1 1-1 0 0,0 0 1 0 0,0 0-1 0 0,1 0 1 0 0,-1 0-1 0 0,0 0 1 0 0,0 0-1 0 0,0 0 1 0 0,-2 1-1 0 0,-2 0 12 0 0,6 0-4 0 0,0 0 1 0 0,0-1-1 0 0,0 1 1 0 0,1-1-1 0 0,-1 0 1 0 0,0 1-1 0 0,1-1 1 0 0,-1 1-1 0 0,0-1 1 0 0,1 1-1 0 0,-1-1 1 0 0,1 0-1 0 0,-1 1 1 0 0,1-1-1 0 0,-1 0 0 0 0,1 1 1 0 0,-1-1-1 0 0,1 0 1 0 0,-1 0-1 0 0,1 1 1 0 0,4-1-3 0 0,0 0 1 0 0,0 0-1 0 0,0 1 0 0 0,0 0 1 0 0,0 0-1 0 0,7 3 1 0 0,-3-2-73 0 0,-1 0 1 0 0,15 1-1 0 0,12 3-56 0 0,20 7 89 0 0,51 15-29 0 0,30 15 46 0 0,1 1-244 0 0,-101-32 261 0 0,-23-8-20 0 0,1 1 0 0 0,19 10 0 0 0,-20-9 21 0 0,-4-3 0 0 0,-9-3 0 0 0,-1 0 0 0 0,1 0 0 0 0,0 0 0 0 0,0 0 0 0 0,0 0 0 0 0,0 0 0 0 0,0 0 0 0 0,0 0 0 0 0,0 0 0 0 0,0 0 0 0 0,0 1 0 0 0,0-1 0 0 0,-1 0 0 0 0,1 0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0 0 0 0,1 1 0 0 0,-1-1 0 0 0,0 0 0 0 0,0 0 0 0 0,0 0 0 0 0,0 0 0 0 0,0 0 0 0 0,0 0 0 0 0,0 0 0 0 0,0 0 0 0 0,0 0 0 0 0,0 0 0 0 0,0 0 0 0 0,1 0 0 0 0,-1 0 0 0 0,0 0 0 0 0,0 0 0 0 0,0 0 0 0 0,0 0 0 0 0,0 0 0 0 0,0 0 0 0 0,0 0 0 0 0,0 0 0 0 0,1 0 0 0 0,-7 0 0 0 0,6 0 0 0 0,-43 0 168 0 0,-6-4-33 0 0,36 4-132 0 0,-1-1 0 0 0,-20-4 0 0 0,-3 2 18 0 0,2-1 70 0 0,17 4 11 0 0,16 0-81 0 0,0 0 1 0 0,0 0-1 0 0,0 0 0 0 0,1 0 0 0 0,-1-1 1 0 0,0 1-1 0 0,-4-1 0 0 0,7 0-15 0 0,-1 1 0 0 0,0 0 0 0 0,1-1 0 0 0,-1 1 0 0 0,1-1-1 0 0,-1 1 1 0 0,1 0 0 0 0,-1 0 0 0 0,0-1 0 0 0,1 1 0 0 0,-1 0 0 0 0,1 0-1 0 0,0 0 1 0 0,-1-1 0 0 0,1 1 0 0 0,-1 0 0 0 0,1 0 0 0 0,-1 0 0 0 0,2 0 0 0 0,86 11-222 0 0,-52-11 5 0 0,-28 0 153 0 0,1 0 1 0 0,-1 0 0 0 0,11 2 0 0 0,69 15-126 0 0,23 3 112 0 0,-91-17 72 0 0,1 0 2 0 0,0 0 1 0 0,26 0-1 0 0,-41-3 5 0 0,0 0-1 0 0,0 1 1 0 0,0 0 0 0 0,-1 1-1 0 0,1-1 1 0 0,6 4 0 0 0,18 3-9 0 0,-159-23 369 0 0,79 8-368 0 0,32 6 0 0 0,-26-7 0 0 0,36 7 0 0 0,1 0 0 0 0,-1 1 0 0 0,0 0 0 0 0,0 0 0 0 0,0 0 0 0 0,0 1 0 0 0,0 0 0 0 0,0 1 0 0 0,-9 3 0 0 0,17-5 0 0 0,0 0 0 0 0,0-1 0 0 0,-1 1 0 0 0,1 0 0 0 0,0 0 0 0 0,0 0 0 0 0,0 0 0 0 0,-1 1 0 0 0,1-1 0 0 0,0 0 0 0 0,0 0 0 0 0,0 0 0 0 0,-1 0 0 0 0,1 0 0 0 0,0 0 0 0 0,0 0 0 0 0,0 0 0 0 0,0 0 0 0 0,-1 0 0 0 0,1 0 0 0 0,0 1 0 0 0,0-1 0 0 0,0 0 0 0 0,0 0 0 0 0,0 0 0 0 0,0 0 0 0 0,-1 0 0 0 0,1 1 0 0 0,0-1 0 0 0,0 0 0 0 0,0 0 0 0 0,0 0 0 0 0,0 0 0 0 0,0 1 0 0 0,0-1 0 0 0,0 0 0 0 0,0 0 0 0 0,0 0 0 0 0,0 1 0 0 0,0-1 0 0 0,0 0 0 0 0,0 0 0 0 0,0 0 0 0 0,0 0 0 0 0,0 1 0 0 0,0-1 0 0 0,0 0 0 0 0,0 0 0 0 0,0 0 0 0 0,0 1 0 0 0,0-1 0 0 0,0 0 0 0 0,0 0 0 0 0,0 0 0 0 0,1 0 0 0 0,-1 1 0 0 0,0-1 0 0 0,0 0 0 0 0,0 0 0 0 0,0 0 0 0 0,0 0 0 0 0,0 0 0 0 0,1 0 0 0 0,-1 1 0 0 0,7 3-21 0 0,6 0-65 0 0,0 0 1 0 0,17 2-1 0 0,-8-1 36 0 0,125 16 50 0 0,-58-10 0 0 0,9-2-40 0 0,-13-3 8 0 0,-64-4 32 0 0,29-2 0 0 0,-27-1 0 0 0,24 3 0 0 0,32 2 0 0 0,-73-5 0 0 0,-7-2 0 0 0,-7-3 0 0 0,8 6 0 0 0,-2-1 9 0 0,-1 0 0 0 0,1 1-1 0 0,0-1 1 0 0,0 1 0 0 0,-1-1 0 0 0,1 1-1 0 0,-3 0 1 0 0,3 0 9 0 0,0 0 1 0 0,0 0-1 0 0,-1-1 1 0 0,1 1-1 0 0,0-1 1 0 0,0 1-1 0 0,0-1 1 0 0,0 0-1 0 0,-2-1 1 0 0,1 1-2 0 0,1-1 0 0 0,-1 1 1 0 0,0 0-1 0 0,1-1 0 0 0,-1 1 0 0 0,0 0 1 0 0,1 1-1 0 0,-1-1 0 0 0,0 0 1 0 0,0 1-1 0 0,0-1 0 0 0,0 1 0 0 0,0 0 1 0 0,0 0-1 0 0,0 0 0 0 0,1 1 0 0 0,-1-1 1 0 0,-5 2-1 0 0,1-1 20 0 0,-1-1 1 0 0,0 1-1 0 0,-10-2 1 0 0,-20 1 53 0 0,36 1-87 0 0,-1-1-1 0 0,1 0 0 0 0,-1 0 1 0 0,1-1-1 0 0,0 1 1 0 0,-6-1-1 0 0,7 0-1 0 0,0 1 0 0 0,0-1 0 0 0,-1 1 0 0 0,1 0 0 0 0,0 0 0 0 0,-1 0 0 0 0,1 0 0 0 0,0 0 0 0 0,-1 0 0 0 0,1 0 0 0 0,0 0 0 0 0,-1 0 0 0 0,1 0 0 0 0,0 1 0 0 0,-1-1 0 0 0,1 1 0 0 0,0-1 0 0 0,0 1 0 0 0,-2 0 0 0 0,18 2-49 0 0,-12-1 29 0 0,1-1-1 0 0,-1 0 0 0 0,1 0 1 0 0,0 0-1 0 0,-1-1 0 0 0,7 1 1 0 0,-4-2-7 0 0,1 0-3 0 0,0 1 0 0 0,1-1-1 0 0,-1 1 1 0 0,0 0 0 0 0,1 1-1 0 0,10 2 1 0 0,19 1-9 0 0,-29-4 26 0 0,-1 1 1 0 0,1 0-1 0 0,10 2 0 0 0,-2 2 11 0 0,0-1 0 0 0,28 3 0 0 0,-38-6 0 0 0,0 0 0 0 0,0 0 0 0 0,0 1 0 0 0,8 3 0 0 0,-8-2 0 0 0,0-1 0 0 0,1 0 0 0 0,9 1 0 0 0,-11-2 1 0 0,61 10-62 0 0,-30-6 5 0 0,-28-5 43 0 0,0 1 0 0 0,0 0 0 0 0,11 4 0 0 0,17-2 13 0 0,-30 0 14 0 0,-5-2 50 0 0,-3-4 4 0 0,1 3-67 0 0,1-1 0 0 0,0 1 0 0 0,0 0 0 0 0,0-1 0 0 0,0 1 0 0 0,-1 0 0 0 0,1-1 0 0 0,0 1 0 0 0,0 0 0 0 0,-1-1 0 0 0,1 1 0 0 0,0 0 0 0 0,0 0 1 0 0,-1 0-1 0 0,1-1 0 0 0,0 1 0 0 0,-1 0 0 0 0,1 0 0 0 0,0 0 0 0 0,-1-1 0 0 0,1 1 0 0 0,0 0 0 0 0,-1 0 0 0 0,1 0 0 0 0,-1 0 0 0 0,1 0 0 0 0,0 0 0 0 0,-1 0 0 0 0,1 0 0 0 0,0 0 0 0 0,-1 0 0 0 0,0 0 0 0 0,-11-4-104 0 0,10 4 56 0 0,0-1-1 0 0,0 0 0 0 0,0 1 0 0 0,0-1 1 0 0,0 1-1 0 0,0 0 0 0 0,0-1 1 0 0,0 1-1 0 0,-4 1 0 0 0,0-2-328 0 0,5 1 244 0 0,1-1-1 0 0,-1 1 1 0 0,1 0-1 0 0,-1 0 1 0 0,1 0-1 0 0,-1 0 1 0 0,1 0-1 0 0,-1-1 1 0 0,0 1-1 0 0,1 0 1 0 0,-1 0-1 0 0,1 0 1 0 0,-1 1-1 0 0,1-1 1 0 0,-1 0-1 0 0,0 0 1 0 0,1 0-1 0 0,-1 0 1 0 0,1 0-1 0 0,-1 1 1 0 0,1-1-1 0 0,-1 0 1 0 0,1 0-1 0 0,-1 1 1 0 0,1-1-1 0 0,-1 0 1 0 0,1 1-1 0 0,-1 0 1 0 0,19-7-7571 0 0,-14 5 6955 0 0,-1 0 1 0 0,1 0-1 0 0,0 0 1 0 0,-1 0-1 0 0,1 1 0 0 0,6-1 1 0 0,12 5-467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6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99 4179 8463 0 0,'0'0'652'0'0,"5"-15"-116"0"0,15-84 3922 0 0,-18 89-4259 0 0,0 1 1 0 0,-1-1-1 0 0,0-17 1 0 0,0-5 167 0 0,-1 16-253 0 0,-1-26 1 0 0,0 33-60 0 0,1-19 62 0 0,0 18-79 0 0,0 1-1 0 0,-1-1 1 0 0,0 1 0 0 0,-3-14-1 0 0,2 15 23 0 0,0 0-1 0 0,0 0 0 0 0,1 0 1 0 0,0-1-1 0 0,1 1 0 0 0,0 0 1 0 0,1-9-1 0 0,-2-5 48 0 0,0 19-106 0 0,1 0 1 0 0,0 1-1 0 0,0-1 0 0 0,0 1 0 0 0,0-1 1 0 0,0 1-1 0 0,1-5 0 0 0,1-21 79 0 0,-1 27 158 0 0,-2-3-198 0 0,1 1 1 0 0,-1-1 0 0 0,1 0 0 0 0,-1 0 0 0 0,0 0 0 0 0,0 0 0 0 0,-1 1-1 0 0,1-1 1 0 0,-1 1 0 0 0,0-1 0 0 0,0 1 0 0 0,0-1 0 0 0,-5-5 0 0 0,1 0-186 0 0,5 7 140 0 0,0 1 0 0 0,0-1 0 0 0,0 0 0 0 0,0 1 0 0 0,0-1 0 0 0,-1 1 0 0 0,1 0 0 0 0,0-1 0 0 0,-3 0 0 0 0,-7-8 105 0 0,0 2-110 0 0,11 8 11 0 0,-1 0 0 0 0,1 0 0 0 0,-1 0 0 0 0,1 0 0 0 0,-1 0 0 0 0,1 0 0 0 0,-1 0-1 0 0,1 1 1 0 0,-1-1 0 0 0,1 0 0 0 0,-1 0 0 0 0,1 0 0 0 0,0 1 0 0 0,-1-1 0 0 0,1 0 0 0 0,-1 0 0 0 0,1 1 0 0 0,-1-1 0 0 0,1 0 0 0 0,0 1 0 0 0,-1-1-1 0 0,1 0 1 0 0,0 1 0 0 0,-1 0 0 0 0,-10 11 56 0 0,8-10-12 0 0,1 0 0 0 0,0 0-1 0 0,-1 1 1 0 0,1-1 0 0 0,0 1 0 0 0,1-1-1 0 0,-1 1 1 0 0,0 0 0 0 0,1 0 0 0 0,-1 0-1 0 0,1 0 1 0 0,0 0 0 0 0,0 0-1 0 0,-1 5 1 0 0,0 2 55 0 0,2-8-82 0 0,-1-1 0 0 0,1 1 0 0 0,0-1 0 0 0,0 1 0 0 0,0-1 0 0 0,0 1 0 0 0,0-1 0 0 0,0 1 0 0 0,0-1 0 0 0,1 3 0 0 0,1 13 142 0 0,-2-14-131 0 0,0 0 0 0 0,0-1 0 0 0,1 1 0 0 0,-1 0 0 0 0,3 5 0 0 0,2 7-29 0 0,0 1 0 0 0,3 17 0 0 0,-2-21 0 0 0,0 1 0 0 0,-1-2 60 0 0,-7-18-54 0 0,-2 0-9 0 0,2 0 0 0 0,-1 0 0 0 0,1-1 0 0 0,0 1 0 0 0,-1-13 0 0 0,-4-15 3 0 0,-1 2-64 0 0,3 13 94 0 0,3 15-6 0 0,3 15-3 0 0,3 31 32 0 0,5 12-53 0 0,-1-15 145 0 0,6 62 0 0 0,-9-54-75 0 0,21 117 363 0 0,-18-118-423 0 0,-5-27 25 0 0,1-1 1 0 0,8 19 0 0 0,-11-33-32 0 0,3 7-2 0 0,0-1 0 0 0,9 16 0 0 0,-13-25-2 0 0,0 0 0 0 0,0 0 0 0 0,0 0 0 0 0,0 0 0 0 0,0 0 0 0 0,0 1 0 0 0,0-1 0 0 0,0 0 0 0 0,0 0 0 0 0,1 0 0 0 0,-1 0 0 0 0,0 0 0 0 0,0 0 0 0 0,0 0 0 0 0,0 0 0 0 0,0 0 0 0 0,0 0 0 0 0,0 0 0 0 0,1 1 0 0 0,-1-1 0 0 0,0 0 0 0 0,0 0 0 0 0,0 0 0 0 0,0 0 0 0 0,0 0 0 0 0,0 0 0 0 0,1 0 0 0 0,-1 0 0 0 0,0 0 0 0 0,0 0 0 0 0,0 0 0 0 0,0 0 0 0 0,0 0 0 0 0,0-1 0 0 0,1 1 0 0 0,-1 0 0 0 0,0 0 0 0 0,0 0 0 0 0,0 0 0 0 0,0 0 0 0 0,0 0 0 0 0,0 0 0 0 0,0 0 0 0 0,1 0 0 0 0,-1 0 0 0 0,0 0 0 0 0,0 0 0 0 0,0-1 0 0 0,0 1 0 0 0,0 0 0 0 0,0 0 0 0 0,0 0 0 0 0,0 0 0 0 0,0 0 0 0 0,0 0 0 0 0,0 0 0 0 0,0-1 0 0 0,0 1 0 0 0,0 0 0 0 0,3-6 0 0 0,0-7-6 0 0,0 0-1 0 0,-1 0 0 0 0,-1-1 1 0 0,1-24-1 0 0,1-17-42 0 0,3-42-10 0 0,-4 58 62 0 0,6-40-1 0 0,-2 45-2 0 0,1 1 0 0 0,23-60 0 0 0,-22 75 6 0 0,-5 15 20 0 0,-1-1 0 0 0,0 0 0 0 0,-1 0 0 0 0,1 0 0 0 0,-1-1 0 0 0,1 1 0 0 0,-1 0 0 0 0,0-7 0 0 0,0 15-11 0 0,-1 0-1 0 0,1 0 0 0 0,0 1 1 0 0,3 6-1 0 0,2 12-159 0 0,-3-9 163 0 0,0 1 1 0 0,1-1-1 0 0,7 18 0 0 0,5 15-18 0 0,2 2 203 0 0,-12-82-136 0 0,-7 2-61 0 0,-2 0 0 0 0,-8-33 0 0 0,0-9 5 0 0,9 54-2 0 0,-1 1 0 0 0,-1-1 0 0 0,-1 1-1 0 0,0 0 1 0 0,-11-23 0 0 0,-6-8 179 0 0,11 24-78 0 0,-14-25 0 0 0,22 44-110 0 0,0 0 0 0 0,0-1 0 0 0,0 1 0 0 0,1-1 0 0 0,0 0 0 0 0,0 1 0 0 0,1-1 0 0 0,-1-13 0 0 0,2 17-19 0 0,1 1 1 0 0,0 0-1 0 0,0 0 0 0 0,-1 0 0 0 0,1 0 0 0 0,1 0 1 0 0,-1 0-1 0 0,0 0 0 0 0,0 0 0 0 0,4-2 0 0 0,-2 0-54 0 0,8-29 225 0 0,-10 31-142 0 0,-1 0-1 0 0,0 0 1 0 0,1 0-1 0 0,-1 0 1 0 0,0 0 0 0 0,0 0-1 0 0,0 0 1 0 0,0 0-1 0 0,0 0 1 0 0,0 0 0 0 0,-1 0-1 0 0,1 0 1 0 0,-2-4-1 0 0,0-2-15 0 0,1 0 7 0 0,0-4-23 0 0,1 9 27 0 0,1 0 0 0 0,-1 1-1 0 0,0-1 1 0 0,0 0 0 0 0,0 0 0 0 0,0 0 0 0 0,-1 1 0 0 0,0-5-1 0 0,-2-9 14 0 0,3 15-14 0 0,0 1 0 0 0,0-1 0 0 0,0 1 1 0 0,0-1-1 0 0,-1 1 0 0 0,1 0 0 0 0,0-1 0 0 0,0 1 0 0 0,-1 0 0 0 0,1-1 0 0 0,0 1 0 0 0,0 0 0 0 0,-1-1 0 0 0,1 1 0 0 0,0 0 1 0 0,-1-1-1 0 0,1 1 0 0 0,-1 0 0 0 0,1 0 0 0 0,0-1 0 0 0,-1 1 0 0 0,1 0 0 0 0,-1 0 0 0 0,1 0 0 0 0,0 0 0 0 0,-1 0 1 0 0,1 0-1 0 0,-1-1 0 0 0,1 1 0 0 0,-1 0 0 0 0,1 0 0 0 0,-1 0 0 0 0,1 0 0 0 0,-1 1 0 0 0,1-1 0 0 0,-17 3 203 0 0,14-2-185 0 0,-2-1-34 0 0,4 0 10 0 0,-1-1 0 0 0,1 1 0 0 0,0 0 0 0 0,0-1 0 0 0,0 1 0 0 0,0-1 0 0 0,-1 1 0 0 0,1-1 0 0 0,0 0 0 0 0,0 1 0 0 0,0-1 0 0 0,0 0 0 0 0,0 0 0 0 0,1 0 0 0 0,-1 0 0 0 0,0 0 1 0 0,0 0-1 0 0,0 0 0 0 0,1 0 0 0 0,-1 0 0 0 0,1 0 0 0 0,-1 0 0 0 0,1 0 0 0 0,-1 0 0 0 0,1 0 0 0 0,-1-1 0 0 0,1 0 0 0 0,-3-6-3 0 0,-2-15 5 0 0,2 14-62 0 0,3 7 61 0 0,-1 0 1 0 0,1 0-1 0 0,-1 1 0 0 0,1-1 1 0 0,-1 0-1 0 0,0 1 0 0 0,1-1 0 0 0,-1 1 1 0 0,0-1-1 0 0,0 1 0 0 0,-3-3 1 0 0,4 3-70 0 0,3 2-13 0 0,-1 0 67 0 0,1 0 1 0 0,0 1-1 0 0,-1-1 0 0 0,1 0 1 0 0,-1 1-1 0 0,3 2 1 0 0,-3-3 11 0 0,5 6 4 0 0,1 0 0 0 0,-1 0 0 0 0,-1 1 0 0 0,1 0 0 0 0,-1 0 0 0 0,-1 1 0 0 0,10 17 0 0 0,-2-3 0 0 0,24 49 0 0 0,-24-43 0 0 0,19 54 0 0 0,-14-35 0 0 0,7 30 0 0 0,-8-21 0 0 0,5 11 0 0 0,25 66 0 0 0,-28-86 0 0 0,-18-52 31 0 0,0-1-1 0 0,0 0 0 0 0,0 0 1 0 0,-1-6-1 0 0,-5-47-14 0 0,-6-32-16 0 0,4 51 32 0 0,-10-36 70 0 0,-13-47-92 0 0,22 93-7 0 0,-5-32-1 0 0,4 13 47 0 0,-2-14 145 0 0,-3-63 0 0 0,-7-44 100 0 0,18 152-268 0 0,-1-5 7 0 0,0 0 0 0 0,-2 0 1 0 0,-1 0-1 0 0,-11-24 0 0 0,0 18 29 0 0,5 9-49 0 0,12 19 15 0 0,0 6-187 0 0,0 4 55 0 0,6 14-92 0 0,-3-10 87 0 0,2 0 0 0 0,5 14 1 0 0,26 64-34 0 0,-21-52 142 0 0,-10-26 0 0 0,10 23 0 0 0,46 88-64 0 0,55 80 142 0 0,-104-187-85 0 0,23 29 0 0 0,-34-47 10 0 0,0 0-1 0 0,0 1 0 0 0,0-1 0 0 0,0 0 1 0 0,1 0-1 0 0,-1 1 0 0 0,0-1 1 0 0,0 0-1 0 0,1 0 0 0 0,-1 1 1 0 0,0-1-1 0 0,0 0 0 0 0,1 0 1 0 0,-1 1-1 0 0,0-1 0 0 0,1 0 1 0 0,-1 0-1 0 0,0 0 0 0 0,1 0 1 0 0,-1 0-1 0 0,0 0 0 0 0,1 0 1 0 0,-1 0-1 0 0,1 1 0 0 0,1-8 10 0 0,-3-10-20 0 0,1 17 10 0 0,-18-83-109 0 0,-2-16 86 0 0,17 75 29 0 0,1 12-10 0 0,1 1 1 0 0,0-1 0 0 0,0 0 0 0 0,1 0-1 0 0,2-12 1 0 0,-2 23-3 0 0,0 1 1 0 0,0-1-1 0 0,0 1 0 0 0,0-1 0 0 0,0 0 1 0 0,0 1-1 0 0,0-1 0 0 0,0 1 0 0 0,1-1 0 0 0,-1 1 1 0 0,0-1-1 0 0,0 1 0 0 0,0-1 0 0 0,1 1 1 0 0,-1-1-1 0 0,0 1 0 0 0,1-1 0 0 0,-1 1 0 0 0,0-1 1 0 0,1 1-1 0 0,-1-1 0 0 0,0 1 0 0 0,1 0 1 0 0,-1-1-1 0 0,2 0 0 0 0,6 9-128 0 0,-6-4 122 0 0,5 6 10 0 0,-2 0 0 0 0,1 0 0 0 0,-2 0 0 0 0,1 1 0 0 0,-1 0 0 0 0,-1 0 0 0 0,3 17 0 0 0,5 12 0 0 0,39 102 11 0 0,-50-142-11 0 0,2 8 6 0 0,1 0 0 0 0,0 0 0 0 0,1-1 0 0 0,0 1 0 0 0,0-1-1 0 0,1 0 1 0 0,0 0 0 0 0,7 8 0 0 0,-11-14-4 0 0,0 0-1 0 0,-1-1 0 0 0,1 1 1 0 0,0 0-1 0 0,0-1 0 0 0,0 1 1 0 0,0 0-1 0 0,0-1 0 0 0,0 1 1 0 0,0-1-1 0 0,0 0 0 0 0,0 1 1 0 0,0-1-1 0 0,0 0 0 0 0,0 0 1 0 0,2 1-1 0 0,-2-1 2 0 0,-1 0-1 0 0,1-1 1 0 0,-1 1-1 0 0,1 0 1 0 0,0 0-1 0 0,-1-1 1 0 0,1 1-1 0 0,-1 0 1 0 0,1-1-1 0 0,-1 1 1 0 0,1 0-1 0 0,-1-1 1 0 0,1 1-1 0 0,-1-1 1 0 0,1 1-1 0 0,-1-1 1 0 0,1 1-1 0 0,-1-1 1 0 0,0 1-1 0 0,1-2 1 0 0,1-2 14 0 0,-1 0-1 0 0,1 0 1 0 0,-1 0 0 0 0,0 0 0 0 0,1-9 0 0 0,-2 8-10 0 0,2-8-7 0 0,-1 0 0 0 0,0-22-1 0 0,-1 1 16 0 0,0 10 55 0 0,-1 0 1 0 0,-1 0 0 0 0,-1 0 0 0 0,-7-29 0 0 0,-32-93 143 0 0,33 115-244 0 0,-88-340 86 0 0,91 338-76 0 0,1 15 50 0 0,2 0 0 0 0,0 0 0 0 0,1 0 0 0 0,1 0 0 0 0,2-26 0 0 0,-1 44-30 0 0,0 0 0 0 0,0 0 0 0 0,0-1 0 0 0,0 1 0 0 0,0 0 0 0 0,0 0 0 0 0,0 0 0 0 0,0 0 0 0 0,0 0 0 0 0,0 0 0 0 0,1 0 0 0 0,-1-1 0 0 0,0 1 0 0 0,0 0 0 0 0,0 0 0 0 0,0 0 0 0 0,0 0 0 0 0,0 0 0 0 0,0 0 0 0 0,0 0 0 0 0,0 0 0 0 0,0-1 0 0 0,1 1 0 0 0,-1 0 0 0 0,0 0 0 0 0,0 0 0 0 0,0 0 0 0 0,0 0 0 0 0,0 0 0 0 0,0 0 0 0 0,0 0 0 0 0,1 0 0 0 0,-1 0 0 0 0,0 0 0 0 0,0 0 0 0 0,0 0 0 0 0,0 0 0 0 0,0 0 0 0 0,1 0 0 0 0,-1 0 0 0 0,0 0 0 0 0,0 0 0 0 0,0 0 0 0 0,0 0 0 0 0,0 0 0 0 0,0 0 0 0 0,0 0 0 0 0,1 0 0 0 0,-1 0 0 0 0,0 0 0 0 0,0 1 0 0 0,0-1 0 0 0,0 0 0 0 0,0 0 0 0 0,0 0 0 0 0,0 0 0 0 0,0 0 0 0 0,1 0 0 0 0,-1 0 0 0 0,0 0 0 0 0,0 1 0 0 0,0-1 0 0 0,0 0 0 0 0,0 0 0 0 0,5 7 0 0 0,4 9-30 0 0,0 1 0 0 0,-2 0 1 0 0,0 0-1 0 0,-1 1 0 0 0,8 35 0 0 0,0 2 41 0 0,-2-15-6 0 0,41 149-74 0 0,-47-167 69 0 0,12 27 0 0 0,-2-5 0 0 0,-3-6 0 0 0,3-2 0 0 0,0 1 0 0 0,25 36 0 0 0,-38-67 0 0 0,1 1 0 0 0,0-1 0 0 0,0 0 0 0 0,6 7 0 0 0,-10-12 0 0 0,1-1 0 0 0,-1 1 0 0 0,1 0 0 0 0,-1-1 0 0 0,1 1 0 0 0,0 0 0 0 0,-1-1 0 0 0,1 1 0 0 0,0-1 0 0 0,0 1 0 0 0,-1-1 0 0 0,1 1 0 0 0,0-1 0 0 0,0 0 0 0 0,0 1 0 0 0,-1-1 0 0 0,1 0 0 0 0,0 0 0 0 0,0 0 0 0 0,0 1 0 0 0,0-1 0 0 0,0 0 0 0 0,-1 0 0 0 0,1 0 0 0 0,0 0 0 0 0,0-1 0 0 0,0 1 0 0 0,0 0 0 0 0,0 0 0 0 0,-1 0 0 0 0,1-1 0 0 0,0 1 0 0 0,0 0 0 0 0,0-1 0 0 0,0 0 0 0 0,0 0 0 0 0,0 0 0 0 0,0 0 0 0 0,0 0 0 0 0,0-1 0 0 0,0 1 0 0 0,0 0 0 0 0,0-1 0 0 0,-1 1 0 0 0,1 0 0 0 0,-1-1 0 0 0,1 1 0 0 0,-1-1 0 0 0,1 1 0 0 0,-1-1 0 0 0,0 1 0 0 0,0-1 0 0 0,0-3 0 0 0,-3-29 0 0 0,2 24 0 0 0,-2-5 30 0 0,-1 1 0 0 0,-1-1 0 0 0,0 1-1 0 0,-1 0 1 0 0,0 0 0 0 0,-16-23 0 0 0,15 23-32 0 0,-31-42-198 0 0,15 24 151 0 0,11 15 15 0 0,-19-22 1 0 0,25 33 26 0 0,0 0-1 0 0,0 1 1 0 0,0-1 0 0 0,0 1 0 0 0,-1 1-1 0 0,-11-7 1 0 0,16 10-14 0 0,1 1 1 0 0,-1-1-1 0 0,1 0 0 0 0,-1 1 0 0 0,1 0 0 0 0,-1-1 0 0 0,1 1 1 0 0,-1 0-1 0 0,1 0 0 0 0,-1 0 0 0 0,0 0 0 0 0,1 0 0 0 0,-1 0 1 0 0,1 0-1 0 0,-1 0 0 0 0,0 1 0 0 0,1-1 0 0 0,-1 1 1 0 0,1-1-1 0 0,-1 1 0 0 0,1 0 0 0 0,0-1 0 0 0,-1 1 0 0 0,1 0 1 0 0,-1 0-1 0 0,1 0 0 0 0,0 0 0 0 0,0 0 0 0 0,0 0 0 0 0,0 0 1 0 0,0 1-1 0 0,0-1 0 0 0,0 0 0 0 0,0 0 0 0 0,0 1 1 0 0,-1 1-1 0 0,-2 6-197 0 0,0 1 0 0 0,0-1 0 0 0,1 1 0 0 0,-3 14 1 0 0,4-19 164 0 0,-2 17-688 0 0,4-16 638 0 0,-1-1 1 0 0,0 0 0 0 0,0 0 0 0 0,-1 0-1 0 0,0 0 1 0 0,1 0 0 0 0,-4 6-1 0 0,4-11 121 0 0,1 1-1 0 0,0-1 1 0 0,-1 1-1 0 0,1-1 1 0 0,0 0-1 0 0,-1 1 1 0 0,1-1-1 0 0,-1 0 0 0 0,1 1 1 0 0,-1-1-1 0 0,1 0 1 0 0,-1 1-1 0 0,1-1 1 0 0,-1 0-1 0 0,1 0 1 0 0,-1 0-1 0 0,1 1 1 0 0,-1-1-1 0 0,1 0 1 0 0,-1 0-1 0 0,1 0 1 0 0,-1 0-1 0 0,0 0 1 0 0,1 0-1 0 0,-1 0 1 0 0,1 0-1 0 0,-1 0 0 0 0,1 0 1 0 0,-1 0-1 0 0,1-1 1 0 0,-1 1-1 0 0,1 0 1 0 0,-1 0-1 0 0,1-1 1 0 0,-1 1-1 0 0,1 0 1 0 0,-1 0-1 0 0,1-1 1 0 0,-1 1-1 0 0,1 0 1 0 0,-1-2-1 0 0,-16-16 396 0 0,17 17-400 0 0,-6-8 275 0 0,0-1 0 0 0,-5-14 0 0 0,-10-15 496 0 0,-8-9-728 0 0,-4 6 55 0 0,19 26-38 0 0,11 12-73 0 0,0 0 0 0 0,1 1 0 0 0,-2 0 0 0 0,-5-5 0 0 0,-7-7 92 0 0,14 13-71 0 0,0 0 0 0 0,0 0-1 0 0,-1 0 1 0 0,1 0 0 0 0,-1 0-1 0 0,1 0 1 0 0,-1 0 0 0 0,1 1-1 0 0,-1 0 1 0 0,0-1 0 0 0,0 1 0 0 0,0 0-1 0 0,1 0 1 0 0,-1 1 0 0 0,0-1-1 0 0,0 1 1 0 0,0-1 0 0 0,-1 1-1 0 0,1 0 1 0 0,0 0 0 0 0,0 0-1 0 0,-3 1 1 0 0,-5-2-21 0 0,10 1 0 0 0,0 0 0 0 0,0 0 0 0 0,-1 0 0 0 0,1-1 0 0 0,0 1 0 0 0,0 0 0 0 0,0 1 0 0 0,0-1 0 0 0,0 0 0 0 0,0 0 0 0 0,0 0 0 0 0,0 1 0 0 0,-1-1 0 0 0,1 0 0 0 0,0 1 0 0 0,-1 0 0 0 0,1 0 0 0 0,0-1 0 0 0,0 1 0 0 0,0 0 0 0 0,1 0 0 0 0,-1-1 0 0 0,0 1 0 0 0,0 0 0 0 0,1 0 0 0 0,-1 0 0 0 0,-1 2 0 0 0,1 0 0 0 0,-1-1 0 0 0,0 1 0 0 0,0 0 0 0 0,-1-1 0 0 0,-3 4 0 0 0,2-3 0 0 0,3-3 0 0 0,0 1 0 0 0,1-1 0 0 0,-1 0 0 0 0,0 0 0 0 0,1 0 0 0 0,-1 0 0 0 0,1 0 0 0 0,-1 0 0 0 0,0-1 0 0 0,1 1 0 0 0,-1 0 0 0 0,1 0 0 0 0,-1 0 0 0 0,0-1 0 0 0,1 1 0 0 0,-1 0 0 0 0,1 0 0 0 0,-1-1 0 0 0,1 1 0 0 0,-1-1 0 0 0,1 1 0 0 0,-1 0 0 0 0,1-1 0 0 0,-1 1 0 0 0,1-1 0 0 0,0 1 0 0 0,-1-1 0 0 0,1 1 0 0 0,-1-1 0 0 0,1 1 0 0 0,-57-60 248 0 0,55 58-261 0 0,1-1-1 0 0,-1 1 1 0 0,1-1-1 0 0,0 0 0 0 0,0 0 1 0 0,0 0-1 0 0,0 1 1 0 0,0-1-1 0 0,0-6 1 0 0,-3-9 64 0 0,4 17-42 0 0,-1 0 0 0 0,1-1 0 0 0,0 1 1 0 0,0-1-1 0 0,-1 1 0 0 0,1-1 0 0 0,0 1 0 0 0,0-1 0 0 0,0 1 0 0 0,1-2 0 0 0,-1 2-12 0 0,0 1 0 0 0,0-1 0 0 0,0 1 0 0 0,1 0 0 0 0,-1-1 0 0 0,0 1 0 0 0,0 0 0 0 0,0-1 0 0 0,1 1-1 0 0,-1-1 1 0 0,0 1 0 0 0,0 0 0 0 0,1 0 0 0 0,-1-1 0 0 0,0 1 0 0 0,1 0 0 0 0,-1-1 0 0 0,0 1 0 0 0,1 0 0 0 0,-1 0 0 0 0,0 0 0 0 0,1-1-1 0 0,-1 1 1 0 0,1 0 0 0 0,-1 0 0 0 0,0 0 0 0 0,1 0 0 0 0,-1 0 0 0 0,1 0 0 0 0,-1 0 0 0 0,0 0 0 0 0,1 0 0 0 0,-1 0 0 0 0,1 0-1 0 0,-1 0 1 0 0,1 0 0 0 0,-1 0 0 0 0,1 0 0 0 0,3 2-16 0 0,0-1-1 0 0,0 1 1 0 0,0-1-1 0 0,-1 1 1 0 0,1 0-1 0 0,0 1 1 0 0,-1-1-1 0 0,0 1 1 0 0,6 5-1 0 0,28 32-158 0 0,-17-16 82 0 0,49 59 47 0 0,-40-46 36 0 0,37 35 0 0 0,-31-36 5 0 0,-20-20 82 0 0,1-1 1 0 0,0 0 0 0 0,33 22 0 0 0,-49-37-73 0 0,0 0 0 0 0,1 1 1 0 0,-1-1-1 0 0,0 0 0 0 0,1 0 0 0 0,-1 0 0 0 0,0 1 1 0 0,1-1-1 0 0,-1 0 0 0 0,0 0 0 0 0,1 0 1 0 0,-1 0-1 0 0,1 0 0 0 0,-1 0 0 0 0,0 0 0 0 0,1 0 1 0 0,-1 0-1 0 0,0 0 0 0 0,1 0 0 0 0,-1 0 1 0 0,1 0-1 0 0,-1 0 0 0 0,0 0 0 0 0,1 0 0 0 0,-1 0 1 0 0,0 0-1 0 0,1 0 0 0 0,-1-1 0 0 0,0 1 1 0 0,1 0-1 0 0,-1 0 0 0 0,0 0 0 0 0,1-1 0 0 0,-1 1 1 0 0,0 0-1 0 0,1-1 0 0 0,-1 0 2 0 0,1-1 0 0 0,0 1-1 0 0,-1 0 1 0 0,1-1 0 0 0,-1 1 0 0 0,1-1-1 0 0,-1 1 1 0 0,0-1 0 0 0,1-2 0 0 0,-3-34 1 0 0,-39-174 238 0 0,18 121-182 0 0,-15-63-301 0 0,32 133 240 0 0,4 15 2 0 0,1 1 0 0 0,0-1 0 0 0,0 0-1 0 0,0 1 1 0 0,0-9 0 0 0,0-15 47 0 0,20 36-125 0 0,-14-3 69 0 0,0-1 1 0 0,0 1-1 0 0,-1 0 0 0 0,0 0 0 0 0,0 0 1 0 0,0 1-1 0 0,0 0 0 0 0,-1-1 0 0 0,1 1 1 0 0,3 9-1 0 0,4 8-11 0 0,9 30 1 0 0,-14-35-2 0 0,74 251 73 0 0,-57-179-44 0 0,-8-23 10 0 0,7 21 34 0 0,-15-65-28 0 0,0 2 2 0 0,1-1 0 0 0,14 27 0 0 0,-20-47-31 0 0,17 31-72 0 0,-17-32 73 0 0,-1 0 1 0 0,1 1-1 0 0,0-1 1 0 0,0 0-1 0 0,0 0 1 0 0,0 0-1 0 0,0-1 1 0 0,1 1 0 0 0,-1 0-1 0 0,0-1 1 0 0,4 2-1 0 0,-5-3 2 0 0,0 0 0 0 0,-1 1 0 0 0,1-1 0 0 0,0 0 0 0 0,0 0 0 0 0,0 0 0 0 0,0 0 0 0 0,0 0 0 0 0,0 0 0 0 0,0 0 0 0 0,0-1 0 0 0,0 1 0 0 0,0 0 0 0 0,0 0 0 0 0,0-1 0 0 0,0 1 0 0 0,0-1 0 0 0,-1 1 0 0 0,1-1 0 0 0,0 1 0 0 0,0-1 0 0 0,0 1 0 0 0,-1-1 0 0 0,1 0 0 0 0,0 1 0 0 0,-1-1 0 0 0,1 0 0 0 0,-1 0 0 0 0,1 0 0 0 0,-1 1 0 0 0,1-1 0 0 0,-1 0 0 0 0,1 0 0 0 0,-1-1 0 0 0,3-5 0 0 0,0 0 0 0 0,-1 0 0 0 0,3-10 0 0 0,-4 12 0 0 0,3-19-107 0 0,0 0-1 0 0,-1-32 0 0 0,0 13-158 0 0,-1 1 247 0 0,4 103 17 0 0,3 274 747 0 0,-23 0-469 0 0,7-270 145 0 0,9-85-641 0 0,-1 0 0 0 0,-1-28 0 0 0,-1 6 56 0 0,-1-224-808 0 0,1 247 814 0 0,0-1-1 0 0,-7-28 0 0 0,8 48 162 0 0,0-1-1 0 0,0 1 1 0 0,0-1-1 0 0,0 1 1 0 0,0 0-1 0 0,0-1 1 0 0,0 1 0 0 0,0 0-1 0 0,0-1 1 0 0,0 1-1 0 0,0-1 1 0 0,0 1-1 0 0,-1 0 1 0 0,1-1-1 0 0,0 1 1 0 0,0 0-1 0 0,0-1 1 0 0,-1 1 0 0 0,1 0-1 0 0,0 0 1 0 0,-1-1-1 0 0,1 1 1 0 0,0 0-1 0 0,0-1 1 0 0,-1 1-1 0 0,1 0 1 0 0,0 0 0 0 0,-1 0-1 0 0,1 0 1 0 0,-1-1-1 0 0,1 1 1 0 0,0 0-1 0 0,-1 0 1 0 0,0 0 10 0 0,0 1 0 0 0,1-1 0 0 0,-1 1 0 0 0,0-1 0 0 0,1 1 1 0 0,-1-1-1 0 0,1 1 0 0 0,-1-1 0 0 0,1 1 0 0 0,-1 0 0 0 0,1-1 0 0 0,-1 1 1 0 0,1 0-1 0 0,-1 0 0 0 0,-11 28 337 0 0,-42 133 203 0 0,25-80-300 0 0,-11 30-8 0 0,-33 105 558 0 0,66-191-683 0 0,-2 7 93 0 0,-8 55 1 0 0,17-78-172 0 0,0-10-41 0 0,0 0-1 0 0,0 0 0 0 0,0 1 0 0 0,0-1 1 0 0,0 0-1 0 0,0 0 0 0 0,0 0 0 0 0,0 0 0 0 0,0 1 1 0 0,0-1-1 0 0,0 0 0 0 0,0 0 0 0 0,0 0 0 0 0,0 0 1 0 0,0 1-1 0 0,0-1 0 0 0,0 0 0 0 0,0 0 1 0 0,0 0-1 0 0,0 0 0 0 0,0 1 0 0 0,0-1 0 0 0,1 0 1 0 0,-1 0-1 0 0,0 0 0 0 0,0 0 0 0 0,0 0 0 0 0,0 1 1 0 0,0-1-1 0 0,1 0 0 0 0,-1 0 0 0 0,0 0 1 0 0,0 0-1 0 0,0 0 0 0 0,0 0 0 0 0,0 0 0 0 0,1 0 1 0 0,-1 0-1 0 0,0 0 0 0 0,0 0 0 0 0,0 0 0 0 0,1 0 1 0 0,-1 0-1 0 0,0 0 0 0 0,0 0 0 0 0,2-2-14 0 0,4-6-68 0 0,-1-1 0 0 0,-1 0-1 0 0,0 0 1 0 0,0 0-1 0 0,-1 0 1 0 0,0-1-1 0 0,0 1 1 0 0,0-11-1 0 0,3-2-21 0 0,3-18-43 0 0,-1-1-1 0 0,-2 0 1 0 0,-2 0 0 0 0,-1-1-1 0 0,-7-81 1 0 0,4 118 110 0 0,-1-1-1 0 0,1 0 1 0 0,-1 0 0 0 0,-1 0 0 0 0,1 0 0 0 0,-1 1-1 0 0,0-1 1 0 0,-1 1 0 0 0,1-1 0 0 0,-1 1-1 0 0,-6-9 1 0 0,8 13 39 0 0,1 1 0 0 0,-1-1 0 0 0,0 1 0 0 0,1-1 1 0 0,-1 1-1 0 0,0-1 0 0 0,1 1 0 0 0,-1-1 0 0 0,0 1 0 0 0,0 0 0 0 0,1-1 0 0 0,-1 1 0 0 0,0 0 0 0 0,0 0 0 0 0,0 0 0 0 0,1 0 1 0 0,-1-1-1 0 0,0 1 0 0 0,0 0 0 0 0,0 0 0 0 0,0 1 0 0 0,1-1 0 0 0,-1 0 0 0 0,0 0 0 0 0,0 0 0 0 0,0 0 0 0 0,1 1 0 0 0,-1-1 0 0 0,0 0 1 0 0,0 1-1 0 0,1-1 0 0 0,-1 1 0 0 0,0-1 0 0 0,1 1 0 0 0,-1-1 0 0 0,0 1 0 0 0,1-1 0 0 0,-1 1 0 0 0,1 0 0 0 0,-1 0 0 0 0,-3 3 50 0 0,0 1 0 0 0,1-1 0 0 0,0 1 0 0 0,-5 7 1 0 0,-7 21 173 0 0,1 1 0 0 0,-16 61 0 0 0,16-49-42 0 0,7-18-75 0 0,1-1-1 0 0,1 1 1 0 0,1 0-1 0 0,1 0 1 0 0,2 0 0 0 0,2 32-1 0 0,0-54-81 0 0,0-1 0 0 0,0 0 0 0 0,0 0-1 0 0,1 0 1 0 0,0 0 0 0 0,3 7 0 0 0,-4-10-34 0 0,-1 0 0 0 0,1 0 0 0 0,0 0 0 0 0,1 0 0 0 0,-1-1 0 0 0,0 1 0 0 0,1 0 0 0 0,-1-1 0 0 0,0 1 0 0 0,1-1 0 0 0,0 1 0 0 0,-1-1 0 0 0,1 0 0 0 0,0 1 0 0 0,0-1 0 0 0,0 0 0 0 0,0 0 0 0 0,2 0 0 0 0,-2-1-11 0 0,-1 1 0 0 0,1-2 0 0 0,-1 1 0 0 0,1 0 0 0 0,-1 0 0 0 0,0 0 0 0 0,1-1-1 0 0,-1 1 1 0 0,1-1 0 0 0,-1 1 0 0 0,0-1 0 0 0,1 1 0 0 0,-1-1 0 0 0,0 0 0 0 0,1 0 0 0 0,-1 0 0 0 0,0 1 0 0 0,0-1 0 0 0,0 0 0 0 0,0-1 0 0 0,0 1 0 0 0,0 0 0 0 0,1-2 0 0 0,3-4-9 0 0,-1 1 1 0 0,-1-1 0 0 0,4-7-1 0 0,-7 13 23 0 0,6-12-88 0 0,-1 0-1 0 0,0-1 1 0 0,-2 0-1 0 0,1 1 1 0 0,-2-1-1 0 0,0 0 1 0 0,0-1-1 0 0,-1 1 1 0 0,-1 0-1 0 0,-2-16 1 0 0,1 22 40 0 0,-1 1 0 0 0,0 0 0 0 0,-4-10 0 0 0,5 14 30 0 0,-1 0-1 0 0,1 0 0 0 0,0 0 0 0 0,-1 1 1 0 0,0-1-1 0 0,0 1 0 0 0,0-1 1 0 0,0 1-1 0 0,0-1 0 0 0,-4-2 1 0 0,5 5 31 0 0,0-1 1 0 0,0 1-1 0 0,-1-1 1 0 0,1 1 0 0 0,0 0-1 0 0,0-1 1 0 0,-1 1-1 0 0,1 0 1 0 0,0 0-1 0 0,0 0 1 0 0,-1 0 0 0 0,1 0-1 0 0,0 0 1 0 0,-1 0-1 0 0,1 1 1 0 0,0-1 0 0 0,0 0-1 0 0,-1 1 1 0 0,1-1-1 0 0,0 1 1 0 0,0-1 0 0 0,0 1-1 0 0,0-1 1 0 0,0 1-1 0 0,0 0 1 0 0,0 0 0 0 0,-2 1-1 0 0,-3 3 25 0 0,0 0 0 0 0,1 1 0 0 0,-7 6-1 0 0,9-8-15 0 0,-36 50 112 0 0,17-23-79 0 0,-48 78 143 0 0,41-60 68 0 0,14-25 22 0 0,-12 30 0 0 0,25-46-197 0 0,2-8-87 0 0,-1 0 0 0 0,1 1 0 0 0,0-1 0 0 0,0 0 0 0 0,0 0 0 0 0,0 0 0 0 0,0 0 0 0 0,0 0-1 0 0,0 1 1 0 0,0-1 0 0 0,0 0 0 0 0,0 0 0 0 0,0 0 0 0 0,0 0 0 0 0,0 0 0 0 0,0 1 0 0 0,0-1 0 0 0,1 0 0 0 0,-1 0 0 0 0,0 0 0 0 0,0 0 0 0 0,0 0 0 0 0,0 1 0 0 0,0-1 0 0 0,0 0 0 0 0,0 0 0 0 0,0 0 0 0 0,0 0 0 0 0,0 0 0 0 0,1 0 0 0 0,-1 0 0 0 0,0 0 0 0 0,0 1 0 0 0,0-1 0 0 0,0 0-1 0 0,0 0 1 0 0,0 0 0 0 0,1 0 0 0 0,-1 0 0 0 0,0 0 0 0 0,0 0 0 0 0,0 0 0 0 0,0 0 0 0 0,0 0 0 0 0,1 0 0 0 0,-1 0 0 0 0,0 0 0 0 0,0 0 0 0 0,0 0 0 0 0,0 0 0 0 0,0 0 0 0 0,1 0 0 0 0,-1 0 0 0 0,0 0 0 0 0,0 0 0 0 0,0 0 0 0 0,0 0 0 0 0,0-1 0 0 0,1 1 0 0 0,7-4-89 0 0,-8 3 58 0 0,8-7-11 0 0,-1-2-1 0 0,0 1 0 0 0,-1-1 1 0 0,0 0-1 0 0,5-12 0 0 0,5-8-58 0 0,12-30-60 0 0,-11 21 50 0 0,10-31-136 0 0,-19 46 90 0 0,-3 10-25 0 0,-2-1-1 0 0,4-25 0 0 0,-7 39 183 0 0,0 0 0 0 0,1 0-1 0 0,-1 0 1 0 0,0 0 0 0 0,0 0-1 0 0,0 0 1 0 0,0 0 0 0 0,0-1-1 0 0,0 1 1 0 0,0 0 0 0 0,0 0-1 0 0,-1 0 1 0 0,1 0 0 0 0,0 0-1 0 0,-1 0 1 0 0,1 0 0 0 0,-1 0 0 0 0,1 0-1 0 0,-1 0 1 0 0,1 0 0 0 0,-1 0-1 0 0,0 0 1 0 0,1 0 0 0 0,-1 1-1 0 0,0-1 1 0 0,-1-1 0 0 0,1 2 4 0 0,-1-1 0 0 0,1 1 0 0 0,0 0 1 0 0,0 0-1 0 0,0 0 0 0 0,0 0 0 0 0,-1 0 1 0 0,1 0-1 0 0,0 0 0 0 0,0 1 0 0 0,0-1 0 0 0,0 0 1 0 0,0 1-1 0 0,0-1 0 0 0,-1 1 0 0 0,1-1 1 0 0,0 1-1 0 0,0-1 0 0 0,0 1 0 0 0,0 0 1 0 0,1-1-1 0 0,-1 1 0 0 0,0 0 0 0 0,-1 2 1 0 0,-5 3 60 0 0,2 0 1 0 0,-1 1 0 0 0,1 0 0 0 0,0 1 0 0 0,0-1 0 0 0,1 1-1 0 0,-7 15 1 0 0,2 4 118 0 0,-7 31-1 0 0,8-27-46 0 0,-5 34 137 0 0,8-28-124 0 0,3-27-104 0 0,1 0 0 0 0,0 1 1 0 0,1 17-1 0 0,1-23-38 0 0,-1 0 0 0 0,1 1 0 0 0,0-1-1 0 0,0 0 1 0 0,1 1 0 0 0,0-1 0 0 0,0 0 0 0 0,4 7 0 0 0,-4-8-8 0 0,0 0 0 0 0,1 0 0 0 0,-1 0 0 0 0,1-1 0 0 0,0 0 0 0 0,5 5 0 0 0,-7-7-4 0 0,1 0 0 0 0,-1 0 0 0 0,1 0 0 0 0,-1 0-1 0 0,1-1 1 0 0,0 1 0 0 0,-1-1 0 0 0,1 1 0 0 0,0-1-1 0 0,-1 0 1 0 0,1 0 0 0 0,0 1 0 0 0,0-1 0 0 0,-1 0-1 0 0,1 0 1 0 0,0-1 0 0 0,0 1 0 0 0,-1 0 0 0 0,1-1-1 0 0,2 0 1 0 0,1-1-18 0 0,0 0-1 0 0,-1 0 1 0 0,1 0-1 0 0,0-1 1 0 0,-1 0-1 0 0,1 0 1 0 0,-1 0 0 0 0,0-1-1 0 0,0 1 1 0 0,-1-1-1 0 0,1 0 1 0 0,6-8-1 0 0,1-6-45 0 0,19-35-1 0 0,-25 45 9 0 0,11-28-142 0 0,-2 0 0 0 0,-1 0 0 0 0,11-52 0 0 0,-19 61 26 0 0,-5 26 99 0 0,-2 8 101 0 0,-8 36 252 0 0,1-1 1 0 0,2 1-1 0 0,2 1 1 0 0,1 82-1 0 0,5-111-166 0 0,0 0 0 0 0,5 23 0 0 0,-5-34-91 0 0,0 1 0 0 0,0-1-1 0 0,0 0 1 0 0,1 0 0 0 0,0 0-1 0 0,0 0 1 0 0,0-1 0 0 0,0 1 0 0 0,0-1-1 0 0,1 1 1 0 0,-1-1 0 0 0,1 1-1 0 0,6 4 1 0 0,-8-7-22 0 0,1 0-1 0 0,-1 0 1 0 0,1 0 0 0 0,-1-1-1 0 0,1 1 1 0 0,-1 0-1 0 0,1-1 1 0 0,0 1 0 0 0,-1-1-1 0 0,1 0 1 0 0,0 1-1 0 0,-1-1 1 0 0,1 0 0 0 0,0 0-1 0 0,0 0 1 0 0,-1 0-1 0 0,3-1 1 0 0,-1 0-12 0 0,1 0 0 0 0,-1 0 0 0 0,0 0 0 0 0,0 0 0 0 0,0-1 0 0 0,0 1 0 0 0,0-1 0 0 0,4-3 0 0 0,1-1-24 0 0,-1-1 0 0 0,1-1 0 0 0,-1 1-1 0 0,11-16 1 0 0,-3 1 107 0 0,-1 5-64 0 0,-1-2 0 0 0,-1 0 0 0 0,-1 0 0 0 0,9-22 0 0 0,-15 26-114 0 0,0 1 0 0 0,-1-1 0 0 0,2-16 1 0 0,-5 24 72 0 0,0 0 1 0 0,0-1-1 0 0,-1 1 1 0 0,0-1-1 0 0,-1 1 1 0 0,1 0-1 0 0,-1-1 1 0 0,-3-9-1 0 0,2 13 4 0 0,2 1 37 0 0,-1 0 0 0 0,0 0 0 0 0,0 0-1 0 0,0 0 1 0 0,-1 1 0 0 0,-2-6-1 0 0,3 8 1 0 0,1 0 0 0 0,0-1-1 0 0,-1 1 1 0 0,1 0-1 0 0,0 0 1 0 0,0-1-1 0 0,-1 1 1 0 0,1 0-1 0 0,0 0 1 0 0,-1 0-1 0 0,1-1 1 0 0,-1 1-1 0 0,1 0 1 0 0,0 0-1 0 0,-1 0 1 0 0,1 0 0 0 0,-1 0-1 0 0,1 0 1 0 0,0 0-1 0 0,-1 0 1 0 0,1 0-1 0 0,-1 0 1 0 0,1 0-1 0 0,-1 0 4 0 0,0 1 0 0 0,0-1 0 0 0,0 1 0 0 0,0-1 0 0 0,0 1 0 0 0,0 0 0 0 0,0-1 0 0 0,0 1 0 0 0,0 0-1 0 0,1 0 1 0 0,-1-1 0 0 0,-1 3 0 0 0,-2 2 23 0 0,1 0 0 0 0,0 1 0 0 0,0-1 0 0 0,0 1 0 0 0,1 0 0 0 0,-3 10 0 0 0,-7 40 164 0 0,11-50-171 0 0,-4 21 101 0 0,1 0 1 0 0,0 49-1 0 0,4-33-50 0 0,0-22 17 0 0,5 40 0 0 0,-2-43-33 0 0,-3-9-8 0 0,2 0-1 0 0,4 17 0 0 0,-5-24-46 0 0,0 1 0 0 0,0-1 0 0 0,0 0-1 0 0,0 0 1 0 0,1 1 0 0 0,-1-1 0 0 0,1 0-1 0 0,-1 0 1 0 0,1 0 0 0 0,0 0 0 0 0,-1-1 0 0 0,1 1-1 0 0,0 0 1 0 0,0-1 0 0 0,3 2 0 0 0,-4-2-5 0 0,0-1 0 0 0,0 1 0 0 0,0-1 0 0 0,1 1 0 0 0,-1-1 0 0 0,0 0 0 0 0,0 1 0 0 0,0-1 0 0 0,1 0 0 0 0,-1 0 0 0 0,0 0 0 0 0,0 0 0 0 0,1 0 0 0 0,-1 0 0 0 0,0 0 0 0 0,0-1 0 0 0,1 1 0 0 0,-1 0 0 0 0,0 0 0 0 0,1-1 0 0 0,1-1-11 0 0,-1 1-1 0 0,0 0 1 0 0,0-1 0 0 0,0 1-1 0 0,0-1 1 0 0,0 0-1 0 0,0 1 1 0 0,-1-1 0 0 0,3-3-1 0 0,1-3-11 0 0,0 0 0 0 0,-1 0 0 0 0,0 0 0 0 0,4-12-1 0 0,5-14-69 0 0,15-64-1 0 0,-25 84 9 0 0,-1 0 0 0 0,-1 0-1 0 0,0 0 1 0 0,-1 1 0 0 0,0-1 0 0 0,-1 0-1 0 0,-6-27 1 0 0,7 40 87 0 0,0 0-1 0 0,0 0 0 0 0,0 0 1 0 0,0 0-1 0 0,-1 0 0 0 0,1 0 1 0 0,-1 0-1 0 0,1 0 0 0 0,-1 0 1 0 0,1 0-1 0 0,-1 0 1 0 0,1 0-1 0 0,-1 0 0 0 0,0 0 1 0 0,0 0-1 0 0,1 1 0 0 0,-1-1 1 0 0,0 0-1 0 0,0 0 0 0 0,0 1 1 0 0,0-1-1 0 0,0 1 1 0 0,0-1-1 0 0,0 1 0 0 0,0-1 1 0 0,0 1-1 0 0,-1-1 0 0 0,0 1 5 0 0,1 0 0 0 0,0 1-1 0 0,-1-1 1 0 0,1 0 0 0 0,0 1-1 0 0,0-1 1 0 0,-1 1 0 0 0,1-1-1 0 0,0 1 1 0 0,0-1 0 0 0,0 1-1 0 0,0 0 1 0 0,0 0 0 0 0,0 0-1 0 0,0-1 1 0 0,0 1 0 0 0,0 0-1 0 0,0 0 1 0 0,0 0 0 0 0,0 0-1 0 0,1 1 1 0 0,-2 1 0 0 0,-7 14 74 0 0,0 0 1 0 0,1 1-1 0 0,1 0 1 0 0,1 0 0 0 0,1 0-1 0 0,0 1 1 0 0,-3 28-1 0 0,5-16 61 0 0,2-1 1 0 0,1 1-1 0 0,7 58 0 0 0,-7-84-125 0 0,1 0 1 0 0,0 0-1 0 0,0 0 0 0 0,1-1 1 0 0,0 1-1 0 0,-1 0 0 0 0,1-1 1 0 0,1 0-1 0 0,-1 1 0 0 0,1-1 0 0 0,6 7 1 0 0,-8-9-16 0 0,0-1 1 0 0,1 0 0 0 0,-1 0-1 0 0,1 0 1 0 0,-1 0-1 0 0,1 0 1 0 0,0 0 0 0 0,-1 0-1 0 0,1 0 1 0 0,0 0-1 0 0,0-1 1 0 0,0 1 0 0 0,0-1-1 0 0,-1 1 1 0 0,1-1-1 0 0,0 0 1 0 0,0 0 0 0 0,0 0-1 0 0,0 0 1 0 0,0 0-1 0 0,0 0 1 0 0,0-1 0 0 0,0 1-1 0 0,0 0 1 0 0,-1-1 0 0 0,1 0-1 0 0,0 1 1 0 0,0-1-1 0 0,-1 0 1 0 0,1 0 0 0 0,0 0-1 0 0,2-2 1 0 0,2-1-36 0 0,0-1 1 0 0,-1 0 0 0 0,1 0-1 0 0,-1-1 1 0 0,0 1 0 0 0,0-1-1 0 0,-1 0 1 0 0,0 0 0 0 0,5-10-1 0 0,3-9-21 0 0,11-32-1 0 0,-15 34 27 0 0,30-87-111 0 0,-33 93 24 0 0,-2 1 1 0 0,0-1-1 0 0,0 0 0 0 0,-1-30 0 0 0,-2 42 97 0 0,0 2 0 0 0,0 0 1 0 0,0 0-1 0 0,-1-1 1 0 0,1 1 0 0 0,-2-6-1 0 0,1 9 23 0 0,1 0 0 0 0,0 0-1 0 0,0-1 1 0 0,0 1 0 0 0,0 0 0 0 0,0 0 0 0 0,-1 0-1 0 0,1 0 1 0 0,0 0 0 0 0,0 0 0 0 0,0 0-1 0 0,-1 0 1 0 0,1 0 0 0 0,0 0 0 0 0,0-1-1 0 0,0 1 1 0 0,0 0 0 0 0,-1 0 0 0 0,1 0 0 0 0,0 0-1 0 0,0 0 1 0 0,0 0 0 0 0,-1 1 0 0 0,1-1-1 0 0,0 0 1 0 0,0 0 0 0 0,0 0 0 0 0,0 0-1 0 0,-1 0 1 0 0,1 0 0 0 0,0 0 0 0 0,0 0 0 0 0,0 0-1 0 0,0 0 1 0 0,-1 1 0 0 0,1-1 0 0 0,0 0-1 0 0,0 0 1 0 0,0 0 0 0 0,0 0 0 0 0,0 0-1 0 0,0 1 1 0 0,0-1 0 0 0,-1 0 0 0 0,1 0 0 0 0,0 0-1 0 0,0 0 1 0 0,0 1 0 0 0,0-1 0 0 0,0 0-1 0 0,0 0 1 0 0,-7 12 78 0 0,0 0 0 0 0,1 0-1 0 0,0 1 1 0 0,1 0 0 0 0,0 0-1 0 0,-4 21 1 0 0,-9 84 161 0 0,14-83-114 0 0,-1-5 81 0 0,3 0-1 0 0,0 0 1 0 0,4 37-1 0 0,-2-64-188 0 0,1 1 1 0 0,-1-1-1 0 0,1 0 1 0 0,0 0-1 0 0,0 0 0 0 0,0 0 1 0 0,0 0-1 0 0,1 0 0 0 0,-1 0 1 0 0,1 0-1 0 0,2 3 0 0 0,-3-5-22 0 0,0 0-1 0 0,0-1 0 0 0,-1 1 1 0 0,1 0-1 0 0,0 0 0 0 0,0-1 0 0 0,0 1 1 0 0,0-1-1 0 0,0 1 0 0 0,0-1 1 0 0,0 1-1 0 0,0-1 0 0 0,1 1 1 0 0,-1-1-1 0 0,0 0 0 0 0,0 0 1 0 0,0 0-1 0 0,0 0 0 0 0,0 0 0 0 0,1 0 1 0 0,-1 0-1 0 0,0 0 0 0 0,0 0 1 0 0,0 0-1 0 0,0 0 0 0 0,0-1 1 0 0,1 1-1 0 0,-1 0 0 0 0,0-1 1 0 0,0 1-1 0 0,0-1 0 0 0,0 0 0 0 0,1 0 1 0 0,4-3-39 0 0,0 0 0 0 0,0-1 0 0 0,-1 0 0 0 0,1 0 0 0 0,-1 0 0 0 0,0-1 0 0 0,-1 0 0 0 0,1 1 0 0 0,-1-2 0 0 0,4-7 0 0 0,3-8-44 0 0,13-40 0 0 0,-7 17 9 0 0,0 0-269 0 0,16-62 0 0 0,-32 104 318 0 0,1-4 4 0 0,0 1 0 0 0,-1-1 0 0 0,1 1-1 0 0,-1-1 1 0 0,-1 0 0 0 0,0 0 0 0 0,1 1 0 0 0,-3-14 0 0 0,2 20 25 0 0,0 0 0 0 0,0 0 1 0 0,0-1-1 0 0,-1 1 0 0 0,1 0 1 0 0,0 0-1 0 0,0 0 0 0 0,0 0 0 0 0,0-1 1 0 0,-1 1-1 0 0,1 0 0 0 0,0 0 1 0 0,0 0-1 0 0,0 0 0 0 0,0 0 1 0 0,-1 0-1 0 0,1 0 0 0 0,0 0 0 0 0,0 0 1 0 0,0-1-1 0 0,-1 1 0 0 0,1 0 1 0 0,0 0-1 0 0,0 0 0 0 0,0 0 0 0 0,-1 0 1 0 0,1 0-1 0 0,0 0 0 0 0,0 0 1 0 0,-1 1-1 0 0,1-1 0 0 0,0 0 0 0 0,0 0 1 0 0,0 0-1 0 0,-1 0 0 0 0,1 0 1 0 0,0 0-1 0 0,0 0 0 0 0,0 0 1 0 0,0 0-1 0 0,-1 1 0 0 0,1-1 0 0 0,0 0 1 0 0,-7 6 11 0 0,-1 9 74 0 0,0 0-1 0 0,1 1 0 0 0,1 0 1 0 0,1 1-1 0 0,-6 28 0 0 0,-6 88 318 0 0,11-68-130 0 0,4-52-243 0 0,-3 24 106 0 0,2 1 1 0 0,1 0-1 0 0,5 62 0 0 0,-3-97-133 0 0,1 1 1 0 0,0 0-1 0 0,-1-1 0 0 0,1 1 0 0 0,3 5 0 0 0,-4-8-7 0 0,1-1-1 0 0,-1 1 1 0 0,0-1 0 0 0,1 1 0 0 0,-1-1 0 0 0,0 1 0 0 0,1-1-1 0 0,-1 1 1 0 0,1-1 0 0 0,-1 0 0 0 0,1 1 0 0 0,-1-1 0 0 0,1 0-1 0 0,-1 1 1 0 0,1-1 0 0 0,-1 0 0 0 0,1 1 0 0 0,-1-1 0 0 0,1 0-1 0 0,-1 0 1 0 0,1 0 0 0 0,0 0 0 0 0,-1 0 0 0 0,1 0-1 0 0,-1 0 1 0 0,1 0 0 0 0,0 0 0 0 0,-1 0 0 0 0,1 0 0 0 0,-1 0-1 0 0,1 0 1 0 0,-1 0 0 0 0,1 0 0 0 0,0-1 0 0 0,-1 1 0 0 0,1 0-1 0 0,-1 0 1 0 0,1-1 0 0 0,-1 1 0 0 0,1 0 0 0 0,-1-1 0 0 0,1 0-1 0 0,3-2-40 0 0,-1 1-1 0 0,1-2 0 0 0,-1 1 1 0 0,0 0-1 0 0,0-1 0 0 0,0 1 1 0 0,-1-1-1 0 0,3-4 0 0 0,17-35-123 0 0,-15 27 160 0 0,28-56-233 0 0,34-104 0 0 0,-51 126 163 0 0,-10 29 19 0 0,-1 0 0 0 0,7-31-1 0 0,-20 59 48 0 0,-2 7 59 0 0,-26 65 208 0 0,25-52-119 0 0,-24 43 1 0 0,-42 64 447 0 0,62-105-465 0 0,0 0-1 0 0,-11 43 1 0 0,22-68-107 0 0,-9 40 4 0 0,20-85-321 0 0,-6 26 64 0 0,1 0 0 0 0,8-22 0 0 0,58-164-300 0 0,-42 114 169 0 0,-23 71 336 0 0,5-15-123 0 0,-18 77 558 0 0,-52 161 682 0 0,31-88-689 0 0,9-26-205 0 0,18-86-173 0 0,0 0 0 0 0,1 0 0 0 0,-1 8 0 0 0,2-12-16 0 0,0 0 1 0 0,0-1-1 0 0,0 1 1 0 0,0-1 0 0 0,0 1-1 0 0,1 0 1 0 0,-1-1-1 0 0,1 1 1 0 0,0-1-1 0 0,-1 1 1 0 0,3 3-1 0 0,-3-5-1 0 0,1-1-1 0 0,-1 1 1 0 0,0-1-1 0 0,1 0 0 0 0,-1 1 1 0 0,0-1-1 0 0,1 0 0 0 0,-1 0 1 0 0,0 1-1 0 0,1-1 0 0 0,-1 0 1 0 0,1 0-1 0 0,-1 1 1 0 0,1-1-1 0 0,-1 0 0 0 0,0 0 1 0 0,1 0-1 0 0,-1 0 0 0 0,1 0 1 0 0,-1 1-1 0 0,1-1 0 0 0,-1 0 1 0 0,1 0-1 0 0,-1 0 1 0 0,2-1-1 0 0,13-5-160 0 0,9-14-195 0 0,-5 0 268 0 0,-2-1 0 0 0,0-1 0 0 0,26-45 0 0 0,0-1-289 0 0,-25 41 230 0 0,20-27-268 0 0,-38 54 414 0 0,0 0 1 0 0,0 0-1 0 0,0 0 0 0 0,0 0 1 0 0,0 0-1 0 0,0 0 0 0 0,0 0 0 0 0,0 0 1 0 0,0-1-1 0 0,0 1 0 0 0,0 0 1 0 0,0 0-1 0 0,1 0 0 0 0,-1 0 0 0 0,0 0 1 0 0,0 0-1 0 0,0 0 0 0 0,0 0 1 0 0,0 0-1 0 0,0 0 0 0 0,0 0 0 0 0,0 0 1 0 0,0 0-1 0 0,0 0 0 0 0,1 0 1 0 0,-1 0-1 0 0,0 0 0 0 0,0 0 0 0 0,0 0 1 0 0,0 0-1 0 0,0 0 0 0 0,0 0 1 0 0,0 0-1 0 0,0 0 0 0 0,0 0 0 0 0,1 0 1 0 0,-1 0-1 0 0,0 0 0 0 0,0 0 0 0 0,0 0 1 0 0,0 0-1 0 0,0 0 0 0 0,0 0 1 0 0,0 0-1 0 0,0 0 0 0 0,0 0 0 0 0,1 0 1 0 0,-1 0-1 0 0,0 0 0 0 0,0 0 1 0 0,0 0-1 0 0,1 7 90 0 0,-3 8 174 0 0,-14 61 182 0 0,5-28 165 0 0,-7 70-1 0 0,18-115-617 0 0,0 0 1 0 0,0 0-1 0 0,0 0 0 0 0,0 0 0 0 0,0 0 1 0 0,1 0-1 0 0,-1-1 0 0 0,1 1 0 0 0,1 4 0 0 0,-2-6 7 0 0,1-1-1 0 0,-1 1 0 0 0,1 0 0 0 0,0 0 1 0 0,-1-1-1 0 0,1 1 0 0 0,-1 0 0 0 0,1-1 0 0 0,0 1 1 0 0,0-1-1 0 0,-1 1 0 0 0,1-1 0 0 0,0 1 1 0 0,0-1-1 0 0,0 1 0 0 0,-1-1 0 0 0,1 0 0 0 0,0 0 1 0 0,0 1-1 0 0,0-1 0 0 0,0 0 0 0 0,0 0 1 0 0,0 0-1 0 0,0 0 0 0 0,0 0 0 0 0,-1 0 0 0 0,1 0 1 0 0,0 0-1 0 0,0 0 0 0 0,0-1 0 0 0,0 1 1 0 0,1-1-1 0 0,3 0-23 0 0,-1-1-1 0 0,1 0 1 0 0,-1 0 0 0 0,0 0 0 0 0,0 0 0 0 0,0-1-1 0 0,0 1 1 0 0,0-1 0 0 0,0 0 0 0 0,-1 0-1 0 0,1-1 1 0 0,-1 1 0 0 0,0-1 0 0 0,5-7 0 0 0,0-1-48 0 0,-1-1 1 0 0,-1 0-1 0 0,8-22 0 0 0,-4 6-196 0 0,-5 15 259 0 0,-10 31 233 0 0,-18 49 228 0 0,18-49-285 0 0,4-10-42 0 0,-1-1 1 0 0,0 0-1 0 0,-5 9 0 0 0,7-15-119 0 0,0 0 0 0 0,0 0-1 0 0,0 0 1 0 0,0 0 0 0 0,0 0-1 0 0,0 0 1 0 0,0 1 0 0 0,0-1-1 0 0,0 0 1 0 0,0 0 0 0 0,0 0-1 0 0,0 0 1 0 0,0 0 0 0 0,0 1-1 0 0,0-1 1 0 0,0 0 0 0 0,0 0 0 0 0,0 0-1 0 0,0 0 1 0 0,0 1 0 0 0,0-1-1 0 0,0 0 1 0 0,0 0 0 0 0,0 0-1 0 0,0 0 1 0 0,0 0 0 0 0,0 1-1 0 0,0-1 1 0 0,0 0 0 0 0,0 0-1 0 0,0 0 1 0 0,1 0 0 0 0,-1 0 0 0 0,0 0-1 0 0,0 0 1 0 0,0 1 0 0 0,0-1-1 0 0,0 0 1 0 0,0 0 0 0 0,1 0-1 0 0,-1 0 1 0 0,0 0 0 0 0,0 0-1 0 0,0 0 1 0 0,0 0 0 0 0,0 0 0 0 0,1 0-1 0 0,-1 0 1 0 0,0 0 0 0 0,0 0-1 0 0,0 0 1 0 0,0 0 0 0 0,1 0-1 0 0,-1 0 1 0 0,0 0 0 0 0,0 0-1 0 0,0 0 1 0 0,0 0 0 0 0,0 0-1 0 0,1 0 1 0 0,-1 0 0 0 0,0 0 0 0 0,9-1-37 0 0,-9 0 34 0 0,61-32-484 0 0,-22 11 499 0 0,9-7-14 0 0,-46 27 215 0 0,-2 2-141 0 0,-2 2-80 0 0,2-14-272 0 0,1 7 275 0 0,1-1-1 0 0,0 1 0 0 0,1-1 0 0 0,-1 1 0 0 0,1 0 1 0 0,0 0-1 0 0,0 0 0 0 0,7-8 0 0 0,-6 7 25 0 0,-2 3-21 0 0,-2-1 0 0 0,-2 1 0 0 0,1 3 0 0 0,1-1 0 0 0,-1 1 0 0 0,0-1 0 0 0,0 1 0 0 0,0 0 0 0 0,0-1 0 0 0,0 1 0 0 0,0 0 0 0 0,0 0 0 0 0,0 0 0 0 0,0 0 0 0 0,0 0 0 0 0,0 0 0 0 0,1 0 0 0 0,-1 0 0 0 0,0 0 0 0 0,0 0 0 0 0,0 1 0 0 0,0-1 0 0 0,0 0 0 0 0,0 1 0 0 0,0-1 0 0 0,0 0 0 0 0,1 1 0 0 0,-1-1 0 0 0,0 1 0 0 0,-1 0 0 0 0,1 0 0 0 0,-47 30 80 0 0,33-21 9 0 0,0 0-1 0 0,-24 11 1 0 0,33-18-75 0 0,0-1 0 0 0,-1 0 1 0 0,1 0-1 0 0,-1 0 1 0 0,0-1-1 0 0,1 0 1 0 0,-1-1-1 0 0,0 1 0 0 0,0-1 1 0 0,-8-1-1 0 0,12 0-14 0 0,-4 1 0 0 0,-1-1 0 0 0,0-1 0 0 0,0 1 0 0 0,-8-4 0 0 0,13 4 0 0 0,0 0 0 0 0,1-1 0 0 0,-1 1 0 0 0,1-1 0 0 0,0 0 0 0 0,-1 1 0 0 0,1-1 0 0 0,0 0 0 0 0,0 0 0 0 0,0-1 0 0 0,0 1 0 0 0,0 0 0 0 0,1-1 0 0 0,-4-4 0 0 0,3 1-21 0 0,-1-1 1 0 0,1 1-1 0 0,0 0 0 0 0,1-1 1 0 0,0 1-1 0 0,0-1 0 0 0,0 0 1 0 0,1 1-1 0 0,0-1 0 0 0,0 0 1 0 0,2-10-1 0 0,0 2-33 0 0,1 0-1 0 0,1 1 1 0 0,0-1 0 0 0,7-14-1 0 0,7-12 1 0 0,2 0 1 0 0,1 2-1 0 0,2 1 0 0 0,2 0 1 0 0,1 2-1 0 0,58-61 0 0 0,-20 30 65 0 0,-61 63 63 0 0,-3 3 96 0 0,0 4-98 0 0,-1-1-1 0 0,1 0 1 0 0,-1 0 0 0 0,0 0 0 0 0,0 0 0 0 0,0 0-1 0 0,-2 2 1 0 0,-1 3 24 0 0,-3 5-16 0 0,0 0 0 0 0,-1 0-1 0 0,-17 20 1 0 0,-11 14-73 0 0,-63 114 278 0 0,82-131-296 0 0,28-31-66 0 0,-6-1 29 0 0,0 0 1 0 0,-1-1-1 0 0,1 1 1 0 0,-1-1-1 0 0,0 0 0 0 0,0 0 1 0 0,0-1-1 0 0,3-5 0 0 0,8-7-51 0 0,36-40-162 0 0,3 3-1 0 0,103-79 1 0 0,-150 128 313 0 0,0 0-1 0 0,0 0 1 0 0,0 1-1 0 0,1 0 1 0 0,0 0-1 0 0,-1 1 1 0 0,1 0 0 0 0,10-3-1 0 0,-14 7 86 0 0,-12 19 82 0 0,4-12-161 0 0,0-1 0 0 0,0 1 0 0 0,-1-1 0 0 0,0 0 0 0 0,-9 11 0 0 0,3-6-47 0 0,4-4 46 0 0,0 0-1 0 0,-16 13 1 0 0,-8 7 229 0 0,49-57-625 0 0,28-21 33 0 0,-9 11 169 0 0,-20 21 20 0 0,36-28 0 0 0,-22 20 42 0 0,-12 11 39 0 0,29-18 0 0 0,-26 19 28 0 0,-19 12 24 0 0,-2 2 227 0 0,0 0-241 0 0,-1 0-14 0 0,1 0 0 0 0,0 0 0 0 0,-1 1-1 0 0,1-1 1 0 0,0 0 0 0 0,-1 0 0 0 0,1 0-1 0 0,0 0 1 0 0,0 0 0 0 0,-1 0-1 0 0,1-1 1 0 0,0 1 0 0 0,-1 0 0 0 0,1 0-1 0 0,0 0 1 0 0,-1-1 0 0 0,1 1 0 0 0,-1 0-1 0 0,1-1 1 0 0,0 1 0 0 0,-1 0 0 0 0,1-1-1 0 0,-1 1 1 0 0,1-1 0 0 0,-1 1-1 0 0,1-1 1 0 0,-1 1 0 0 0,1-1 0 0 0,-1 1-1 0 0,0-1 1 0 0,1 0 0 0 0,9-9 336 0 0,-9 10-338 0 0,0-1-1 0 0,0 1 0 0 0,-1-1 1 0 0,1 1-1 0 0,0-1 1 0 0,-1 1-1 0 0,1-1 0 0 0,-1 0 1 0 0,1 1-1 0 0,-1-1 0 0 0,1 0 1 0 0,-1 1-1 0 0,1-2 0 0 0,16-22-93 0 0,-17 24 105 0 0,1 0 0 0 0,-1-1 0 0 0,0 1 0 0 0,0-1 1 0 0,1 1-1 0 0,-1 0 0 0 0,0-1 0 0 0,0 1 0 0 0,1 0 0 0 0,-1-1 0 0 0,0 1 0 0 0,0-1 0 0 0,0 1 0 0 0,0-1 0 0 0,0 1 0 0 0,0-1 1 0 0,0 1-1 0 0,0 0 0 0 0,0-1 0 0 0,0 1 0 0 0,0-1 0 0 0,0 0 0 0 0,0 1 36 0 0,0 0 1 0 0,0-1-1 0 0,0 1 1 0 0,0 0-1 0 0,0 0 0 0 0,0-1 1 0 0,0 1-1 0 0,0 0 1 0 0,0-1-1 0 0,0 1 0 0 0,0 0 1 0 0,0 0-1 0 0,0-1 1 0 0,0 1-1 0 0,0 0 0 0 0,1-1 1 0 0,-1 1-1 0 0,0 0 1 0 0,0 0-1 0 0,0-1 1 0 0,0 1-1 0 0,1 0 0 0 0,-1 0 1 0 0,0-1-1 0 0,6-4-47 0 0,0 0-1 0 0,0 1 1 0 0,0-1-1 0 0,1 1 1 0 0,-1 0-1 0 0,10-3 1 0 0,45-15-139 0 0,-34 13 127 0 0,5 0 13 0 0,0 2 1 0 0,1 1-1 0 0,-1 2 0 0 0,43-1 0 0 0,-52 9 77 0 0,-22-4-64 0 0,8 0 92 0 0,-10 3 32 0 0,-14 7 33 0 0,-11-1-78 0 0,-7 12 41 0 0,16-9-10 0 0,-31 15 0 0 0,14-11-101 0 0,4-2 19 0 0,-57 21-1 0 0,53-33-243 0 0,33-2 147 0 0,1-1 49 0 0,0 0-1 0 0,0 0 1 0 0,0 0 0 0 0,0 0 0 0 0,0 0-1 0 0,0 0 1 0 0,1 0 0 0 0,-1 0 0 0 0,0 1 0 0 0,0-1-1 0 0,1 0 1 0 0,-1 0 0 0 0,1 0 0 0 0,-1 0 0 0 0,1 1-1 0 0,-1-1 1 0 0,1 0 0 0 0,-1 0 0 0 0,1 1-1 0 0,0-1 1 0 0,-1 0 0 0 0,1 1 0 0 0,0-1 0 0 0,0 0-1 0 0,2-1-52 0 0,8-8-20 0 0,0 0 1 0 0,15-10-1 0 0,-15 12-129 0 0,-1 0-1 0 0,0 0 1 0 0,17-19-1 0 0,-21 17 71 0 0,-1 0 0 0 0,5-14 0 0 0,-9 21 165 0 0,0 0 1 0 0,0 0-1 0 0,-1 0 0 0 0,1 0 0 0 0,-1 0 1 0 0,0 0-1 0 0,0 1 0 0 0,0-1 0 0 0,-1-5 0 0 0,1 8-7 0 0,0-1-1 0 0,0 0 0 0 0,0 0 0 0 0,-1 0 0 0 0,1 1 1 0 0,0-1-1 0 0,-1 0 0 0 0,1 1 0 0 0,-1-1 0 0 0,1 0 0 0 0,-1 1 1 0 0,1-1-1 0 0,-1 0 0 0 0,1 1 0 0 0,-1-1 0 0 0,0 1 0 0 0,1-1 1 0 0,-1 1-1 0 0,0-1 0 0 0,1 1 0 0 0,-1 0 0 0 0,0-1 1 0 0,0 1-1 0 0,1 0 0 0 0,-1-1 0 0 0,0 1 0 0 0,0 0 0 0 0,0 0 1 0 0,0 0-1 0 0,1 0 0 0 0,-1 0 0 0 0,0 0 0 0 0,0 0 0 0 0,0 0 1 0 0,-1 0-1 0 0,-51 10 924 0 0,52-9-809 0 0,-3 1 130 0 0,2-1-167 0 0,3-5-179 0 0,1-1 50 0 0,1 1 0 0 0,0 0 0 0 0,0 0 0 0 0,0 0-1 0 0,0 0 1 0 0,1 1 0 0 0,0-1 0 0 0,-1 1 0 0 0,1 0 0 0 0,5-3-1 0 0,-1 0-27 0 0,56-42-37 0 0,-24 17 128 0 0,0 2 0 0 0,80-44 0 0 0,-106 65-82 0 0,73-36-142 0 0,-74 38 278 0 0,1 1 1 0 0,-1 0-1 0 0,1 1 1 0 0,23-3-1 0 0,-36 7 81 0 0,-9 15 11 0 0,6-12-149 0 0,-1 0 1 0 0,1 0-1 0 0,-1 0 1 0 0,0 0-1 0 0,0-1 0 0 0,0 1 1 0 0,0-1-1 0 0,-1 0 1 0 0,-3 3-1 0 0,-36 16 24 0 0,19-11 273 0 0,15-5-293 0 0,0 0-1 0 0,0 1 1 0 0,1 0-1 0 0,0 0 1 0 0,-13 14-1 0 0,-11 9-26 0 0,28-26-108 0 0,3-2 105 0 0,-7 10-196 0 0,5-5 204 0 0,2-4 46 0 0,-2 4-31 0 0,0 2-22 0 0,3-2-31 0 0,0-5 42 0 0,0-1-1 0 0,0 1 1 0 0,0-1 0 0 0,0 0 0 0 0,1 1-1 0 0,-1-1 1 0 0,0 1 0 0 0,0-1 0 0 0,0 0-1 0 0,1 1 1 0 0,-1-1 0 0 0,0 0 0 0 0,0 1-1 0 0,1-1 1 0 0,-1 0 0 0 0,0 0 0 0 0,1 1-1 0 0,-1-1 1 0 0,1 0 0 0 0,-1 0 0 0 0,0 1-1 0 0,1-1 1 0 0,-1 0 0 0 0,0 0 0 0 0,1 0-1 0 0,-1 0 1 0 0,1 0 0 0 0,-1 0 0 0 0,1 0 0 0 0,-1 0-1 0 0,0 0 1 0 0,1 0 0 0 0,-1 0 0 0 0,1 0-1 0 0,-1 0 1 0 0,0 0 0 0 0,1 0 0 0 0,-1 0-1 0 0,1 0 1 0 0,0-1-1 0 0,11 2 0 0 0,-6-1-21 0 0,0 0-1 0 0,0-1 1 0 0,0 1-1 0 0,0-1 0 0 0,0 0 1 0 0,0 0-1 0 0,8-4 1 0 0,-3 1 18 0 0,0 0 0 0 0,10-7 0 0 0,-10 6 6 0 0,0 0 0 0 0,0 0 1 0 0,0 1-1 0 0,15-4 1 0 0,-33 24 61 0 0,5-14-15 0 0,0 0 0 0 0,0 0 0 0 0,0 0 0 0 0,0 0 0 0 0,0 0 0 0 0,-5 2 0 0 0,-7 6 37 0 0,8-6-86 0 0,0 0 0 0 0,-1-1 0 0 0,0 1 0 0 0,1-2 0 0 0,-1 1 0 0 0,-10 2 0 0 0,17-5 0 0 0,-1 0 0 0 0,0 1 1 0 0,0-1-1 0 0,0 0 0 0 0,0 0 0 0 0,0 0 0 0 0,1 1 0 0 0,-1-1 0 0 0,0 0 0 0 0,0 0 1 0 0,0 0-1 0 0,0-1 0 0 0,0 1 0 0 0,0 0 0 0 0,1 0 0 0 0,-1 0 0 0 0,0-1 1 0 0,0 1-1 0 0,-1-1 0 0 0,0 0 8 0 0,1 1-10 0 0,1 0 0 0 0,0 0 1 0 0,-1 0-1 0 0,1 0 0 0 0,-1-1 1 0 0,1 1-1 0 0,-1 0 0 0 0,1 0 1 0 0,-1 0-1 0 0,1-1 0 0 0,-1 1 1 0 0,1 0-1 0 0,0-1 0 0 0,-1 1 1 0 0,1 0-1 0 0,0-1 0 0 0,-1 1 1 0 0,1 0-1 0 0,0-1 1 0 0,-1 1-1 0 0,1-1 0 0 0,0 1 1 0 0,0-1-1 0 0,-1 1 0 0 0,1 0 1 0 0,0-2-1 0 0,0 1-8 0 0,0 0 0 0 0,0 0 0 0 0,0 0 0 0 0,0-1 0 0 0,0 1 0 0 0,0 0 0 0 0,1 0 0 0 0,-1 0 0 0 0,0 0 0 0 0,1 0 0 0 0,0-2 0 0 0,17-23-172 0 0,-18 26 182 0 0,8-8 0 0 0,0 1 0 0 0,0-1 0 0 0,16-9 0 0 0,8-8 0 0 0,-29 22 0 0 0,0 1 0 0 0,0 0 0 0 0,0 1 0 0 0,0-1 0 0 0,0 0 0 0 0,7-2 0 0 0,17-9 0 0 0,-24 11 12 0 0,-5 18 488 0 0,2-9-400 0 0,1-10-48 0 0,-1 1-63 0 0,1 0 0 0 0,-1 0 0 0 0,1 0 0 0 0,0 0 0 0 0,0 0 0 0 0,0 0 0 0 0,0 0 0 0 0,2-2 0 0 0,1 0-20 0 0,-2 3 22 0 0,0 0-1 0 0,-1 0 1 0 0,1-1 0 0 0,-1 1-1 0 0,1 0 1 0 0,-1-1-1 0 0,0 1 1 0 0,0-1 0 0 0,2-3-1 0 0,-3 5 10 0 0,0 0 0 0 0,0 0 0 0 0,0 0 0 0 0,0 0 0 0 0,0 0 0 0 0,0-1 0 0 0,0 1 0 0 0,0 0 0 0 0,0 0 0 0 0,0 0 0 0 0,0 0 0 0 0,0 0-1 0 0,0 0 1 0 0,0-1 0 0 0,0 1 0 0 0,0 0 0 0 0,0 0 0 0 0,0 0 0 0 0,0 0 0 0 0,0 0 0 0 0,0 0 0 0 0,0-1 0 0 0,0 1 0 0 0,0 0 0 0 0,0 0 0 0 0,0 0 0 0 0,0 0 0 0 0,0 0 0 0 0,-1 0 0 0 0,1 0 0 0 0,0 0 0 0 0,0 0 0 0 0,0-1-1 0 0,0 1 1 0 0,0 0 0 0 0,0 0 0 0 0,0 0 0 0 0,-1 0 0 0 0,1 0 0 0 0,0 0 0 0 0,0 0 0 0 0,0 0 0 0 0,0 0 0 0 0,0 0 0 0 0,0 0 0 0 0,-1 0 0 0 0,1 0 0 0 0,0 0 0 0 0,0 0 0 0 0,0 0 0 0 0,0 0 0 0 0,0 0 0 0 0,-1 0-1 0 0,-6 0 13 0 0,7 0-10 0 0,-19 5 65 0 0,-1-1 1 0 0,1 2-1 0 0,0 1 0 0 0,0 0 1 0 0,-24 14-1 0 0,9-4-74 0 0,-68 32 45 0 0,-67 28-10 0 0,142-66-31 0 0,-2-2-1 0 0,1-1 1 0 0,-1-1 0 0 0,-39 3-1 0 0,-27 5-144 0 0,90-15 132 0 0,1 0-1 0 0,0 0 0 0 0,-1 0 0 0 0,1 0 0 0 0,-1-1 1 0 0,-5-1-1 0 0,9 2 1 0 0,0 0 0 0 0,0-1 0 0 0,0 1 1 0 0,1 0-1 0 0,-1-1 0 0 0,0 1 0 0 0,0 0 0 0 0,1-1 1 0 0,-1 1-1 0 0,0-1 0 0 0,0 0 0 0 0,1 1 1 0 0,-1-1-1 0 0,1 1 0 0 0,-1-1 0 0 0,0 0 0 0 0,1 1 1 0 0,0-1-1 0 0,-1 0 0 0 0,1 0 0 0 0,-1 1 0 0 0,1-1 1 0 0,0 0-1 0 0,-1 0 0 0 0,1 0 0 0 0,0 0 1 0 0,0 1-1 0 0,0-1 0 0 0,0 0 0 0 0,0 0 0 0 0,0 0 1 0 0,0 0-1 0 0,0 0 0 0 0,0 0 0 0 0,0 1 0 0 0,0-1 1 0 0,0 0-1 0 0,1-1 0 0 0,3-10-60 0 0,1 0 1 0 0,0 1-1 0 0,0 0 0 0 0,1 0 1 0 0,1 1-1 0 0,-1 0 0 0 0,17-19 1 0 0,69-60-659 0 0,-66 66 681 0 0,-19 16 53 0 0,69-57 0 0 0,-46 41 138 0 0,32-31-1 0 0,-9 6-12 0 0,-23 28 74 0 0,4-5 78 0 0,-31 23-246 0 0,0 0 0 0 0,0 0 0 0 0,0 0 0 0 0,0 1 0 0 0,6-3 0 0 0,8-5 75 0 0,-13 6-98 0 0,1 1 1 0 0,-1-1-1 0 0,0 1 0 0 0,1 0 1 0 0,-1 0-1 0 0,10-3 0 0 0,-6 3-2 0 0,-2 1-6 0 0,-3 0 0 0 0,0 0 0 0 0,-1 1 0 0 0,1-1 0 0 0,-1 0 0 0 0,0 0 0 0 0,1 0 0 0 0,-1 0 0 0 0,3-3 0 0 0,2 0 0 0 0,1 0 0 0 0,0 1 0 0 0,-1 0 0 0 0,1 0 0 0 0,9-1 0 0 0,9-2 0 0 0,-19 5 11 0 0,-5 1 43 0 0,-1 0 5 0 0,1-1-58 0 0,0 1 1 0 0,0 0-1 0 0,0 0 0 0 0,-1-1 1 0 0,1 1-1 0 0,0-1 0 0 0,0 1 1 0 0,0-1-1 0 0,-1 0 0 0 0,4-2 1 0 0,8-4-5 0 0,41-17 3 0 0,1 3 0 0 0,-25 8 0 0 0,86-29 0 0 0,35-15 0 0 0,-131 48-1 0 0,-11 4 3 0 0,0 2-1 0 0,0-1 0 0 0,0 1 1 0 0,1 0-1 0 0,-1 1 1 0 0,1 0-1 0 0,15 0 1 0 0,-24 3 51 0 0,-3 5 12 0 0,1-5-53 0 0,0 1 0 0 0,0-1 0 0 0,-1 1 0 0 0,1-1 0 0 0,-1 1 0 0 0,1-1-1 0 0,-1 0 1 0 0,1 1 0 0 0,-1-1 0 0 0,1 0 0 0 0,-1 0 0 0 0,-3 1 0 0 0,-3 3 17 0 0,-1 2 22 0 0,-1-1 0 0 0,0 0 0 0 0,0-1 0 0 0,0 0-1 0 0,-18 6 1 0 0,-58 12-28 0 0,26-8 0 0 0,-351 82-23 0 0,294-77 1 0 0,97-18-4 0 0,0-1 0 0 0,1 0-1 0 0,-40-5 1 0 0,49 1-45 0 0,9 4 46 0 0,1-1 0 0 0,-1 0 1 0 0,1-1-1 0 0,0 1 0 0 0,-1 0 0 0 0,1 0 0 0 0,0 0 0 0 0,-1 0 1 0 0,1 0-1 0 0,0 0 0 0 0,-1 0 0 0 0,1 0 0 0 0,0-1 0 0 0,-1 1 1 0 0,1 0-1 0 0,0 0 0 0 0,0 0 0 0 0,-1-1 0 0 0,1 1 0 0 0,0 0 1 0 0,0 0-1 0 0,-1-1 0 0 0,1 1 0 0 0,0 0 0 0 0,0-1 0 0 0,0 1 1 0 0,-1 0-1 0 0,1-1 0 0 0,0 1 0 0 0,0 0 0 0 0,0-1 0 0 0,0 1 1 0 0,0 0-1 0 0,0-1 0 0 0,0 1 0 0 0,0-1 0 0 0,0 0-9 0 0,-1 0-4 0 0,1-1 0 0 0,0 1 0 0 0,-1-1 0 0 0,1 1 0 0 0,0-1 0 0 0,0 1 0 0 0,0-1 0 0 0,0 0 0 0 0,0 1 0 0 0,1-1 0 0 0,-1 1 0 0 0,0-1 0 0 0,1 1-1 0 0,-1-1 1 0 0,1 1 0 0 0,0-1 0 0 0,-1 1 0 0 0,1 0 0 0 0,0-1 0 0 0,0 1 0 0 0,0 0 0 0 0,0 0 0 0 0,2-3 0 0 0,4-4-38 0 0,1 0 0 0 0,10-8 0 0 0,-11 10 76 0 0,128-122-253 0 0,-16 13 31 0 0,-2 17 272 0 0,-28 25-41 0 0,-58 48-44 0 0,1 2 0 0 0,60-33 0 0 0,77-27-24 0 0,-98 55-44 0 0,-44 19 53 0 0,45-24 1 0 0,-58 26 42 0 0,-1 1 1 0 0,1 0-1 0 0,0 1 1 0 0,1 0-1 0 0,-1 1 1 0 0,1 1-1 0 0,21-3 1 0 0,-30 6 57 0 0,-5 0-71 0 0,5 2 159 0 0,9 10-32 0 0,-13-12-130 0 0,-1 0 0 0 0,1 1 0 0 0,-1-1 0 0 0,1 0 0 0 0,-1 0 0 0 0,1 0 0 0 0,-1 0 0 0 0,1 0 0 0 0,-1 0 0 0 0,1-1 0 0 0,0 1 0 0 0,-1 0 0 0 0,0-1 0 0 0,1 1 0 0 0,2-2 0 0 0,10-5-17 0 0,19-11 0 0 0,-19 10-2 0 0,24-12 0 0 0,-21 13 42 0 0,23-14 0 0 0,-2-1-5 0 0,-31 18-18 0 0,-8 2 0 0 0,0 2 0 0 0,1-1 0 0 0,0 1 0 0 0,-1 0 0 0 0,1-1 0 0 0,0 1 0 0 0,-1-1 0 0 0,1 1 0 0 0,-1 0 0 0 0,1 0 0 0 0,-1-1 0 0 0,1 1 0 0 0,-1 0 0 0 0,1 0 0 0 0,-1-1 0 0 0,1 1 0 0 0,-1 0 0 0 0,1 0 0 0 0,-1 0 0 0 0,1 0 0 0 0,-1 0 0 0 0,0 0 0 0 0,1 0 0 0 0,-1 0 0 0 0,1 0 0 0 0,-1 0 0 0 0,1 0 0 0 0,-1 0 0 0 0,1 0 0 0 0,-1 0 0 0 0,1 1 0 0 0,-1-1 0 0 0,1 0 0 0 0,-2 1 0 0 0,1-1 0 0 0,-12 2 0 0 0,1 1 0 0 0,-1 0 0 0 0,-18 7 0 0 0,-16 4 0 0 0,-121 15 72 0 0,26-5-16 0 0,-316 85 24 0 0,444-105-83 0 0,-15 3-37 0 0,0 1-1 0 0,-50 22 0 0 0,67-26 12 0 0,9-4-12 0 0,7-2 7 0 0,10-4-103 0 0,0 0 0 0 0,-1-1 0 0 0,22-16 1 0 0,-18 12 96 0 0,48-32-261 0 0,-65 43 451 0 0,-9 7 57 0 0,-224 195 284 0 0,64-39-438 0 0,9 11 569 0 0,104-110-444 0 0,47-49-84 0 0,7-12-93 0 0,0 0 1 0 0,1-1 0 0 0,-1 1 0 0 0,0 0 0 0 0,-1-1 0 0 0,1 0 0 0 0,0 1-1 0 0,-1-1 1 0 0,-2 3 0 0 0,3-5-87 0 0,9-10-182 0 0,104-132-579 0 0,-77 101 724 0 0,34-32-66 0 0,-14 16 48 0 0,-40 42 114 0 0,169-175-173 0 0,-158 170 131 0 0,-31 30 134 0 0,1 0 5 0 0,0 0-1 0 0,-10 13 0 0 0,-332 374 610 0 0,214-233-431 0 0,32-38-42 0 0,-98 124 220 0 0,-6 8 170 0 0,188-236-588 0 0,13-16 0 0 0,-1 1 0 0 0,0-1 0 0 0,-1 1 0 0 0,-11 8-1 0 0,17-14-9 0 0,0-1 0 0 0,0 0 0 0 0,0 0 0 0 0,0 0 0 0 0,0 0 0 0 0,0 0-1 0 0,0 0 1 0 0,-1 0 0 0 0,1 0 0 0 0,0 0 0 0 0,0 1 0 0 0,0-1 0 0 0,0 0-1 0 0,0 0 1 0 0,-1 0 0 0 0,1 0 0 0 0,0 0 0 0 0,0 0 0 0 0,0 0 0 0 0,0 0-1 0 0,-1 0 1 0 0,1 0 0 0 0,0 0 0 0 0,0 0 0 0 0,0 0 0 0 0,0 0 0 0 0,0 0-1 0 0,-1 0 1 0 0,1-1 0 0 0,0 1 0 0 0,0 0 0 0 0,0 0 0 0 0,0 0 0 0 0,0 0-1 0 0,0 0 1 0 0,-1 0 0 0 0,1 0 0 0 0,0 0 0 0 0,0-1 0 0 0,-1-7-24 0 0,4 0-89 0 0,1-1 1 0 0,0 1-1 0 0,0 0 1 0 0,1 0 0 0 0,-1 1-1 0 0,10-12 1 0 0,6-9-332 0 0,161-243-515 0 0,79-69 755 0 0,-221 293 130 0 0,141-156-201 0 0,-17 54 163 0 0,-152 139 155 0 0,-11 11-41 0 0,0-1-1 0 0,0 0 0 0 0,0 0 0 0 0,0 0 0 0 0,0 0 1 0 0,0 0-1 0 0,0 0 0 0 0,0 1 0 0 0,0-1 0 0 0,0 0 1 0 0,0 0-1 0 0,0 0 0 0 0,0 0 0 0 0,0 0 0 0 0,0 0 1 0 0,0 1-1 0 0,0-1 0 0 0,0 0 0 0 0,0 0 0 0 0,1 0 1 0 0,-1 0-1 0 0,0 0 0 0 0,0 0 0 0 0,0 0 0 0 0,0 1 1 0 0,0-1-1 0 0,0 0 0 0 0,0 0 0 0 0,0 0 0 0 0,0 0 1 0 0,1 0-1 0 0,-1 0 0 0 0,0 0 0 0 0,0 0 0 0 0,0 0 1 0 0,0 0-1 0 0,0 0 0 0 0,0 0 0 0 0,0 0 0 0 0,1 0 1 0 0,-1 0-1 0 0,0 0 0 0 0,0 0 0 0 0,0 0 0 0 0,0 0 1 0 0,0 0-1 0 0,1 0 0 0 0,-1 0 0 0 0,0 0 0 0 0,0 0 1 0 0,0 0-1 0 0,0 0 0 0 0,0 0 0 0 0,0 0 0 0 0,0 0 1 0 0,1 0-1 0 0,-1 0 0 0 0,0 0 0 0 0,0 0 0 0 0,0 0 1 0 0,0 0-1 0 0,0 0 0 0 0,0-1 0 0 0,0 1 0 0 0,0 0 1 0 0,1 0-1 0 0,-4 7-3 0 0,-8 15 125 0 0,-2-1 1 0 0,-1 0-1 0 0,0-1 0 0 0,-18 18 1 0 0,-8 12 104 0 0,-288 382 241 0 0,297-392-456 0 0,-76 105 90 0 0,30-35 255 0 0,-184 259 677 0 0,240-340-1025 0 0,4-4-71 0 0,-39 42 0 0 0,86-115-660 0 0,87-116 18 0 0,99-100 500 0 0,140-128-111 0 0,-308 346 292 0 0,2 1 1 0 0,99-66-1 0 0,-142 106 41 0 0,-2 1-1 0 0,1 0 1 0 0,0 0-1 0 0,1 1 1 0 0,-1 0-1 0 0,1 0 1 0 0,7-3-1 0 0,-13 6-17 0 0,-1 0 0 0 0,0 0 0 0 0,1 0 1 0 0,-1 0-1 0 0,0 0 0 0 0,1 0 0 0 0,-1 0 0 0 0,0-1 0 0 0,1 1 0 0 0,-1 0 0 0 0,0 0 0 0 0,1 0 0 0 0,-1 0 1 0 0,0 0-1 0 0,1 1 0 0 0,-1-1 0 0 0,0 0 0 0 0,0 0 0 0 0,1 0 0 0 0,-1 0 0 0 0,0 0 0 0 0,1 0 0 0 0,-1 0 1 0 0,0 1-1 0 0,1-1 0 0 0,-1 0 0 0 0,0 0 0 0 0,0 0 0 0 0,1 1 0 0 0,-1-1 0 0 0,0 0 0 0 0,0 0 0 0 0,0 1 1 0 0,1-1-1 0 0,-1 0 0 0 0,0 1 0 0 0,0-1 0 0 0,0 0 0 0 0,0 0 0 0 0,1 1 0 0 0,-1-1 0 0 0,0 0 0 0 0,0 1 1 0 0,0-1-1 0 0,0 0 0 0 0,0 1 0 0 0,0-1 0 0 0,0 0 0 0 0,0 1 0 0 0,0-1 0 0 0,0 0 0 0 0,0 1 0 0 0,0-1 1 0 0,0 0-1 0 0,-1 1 0 0 0,1-1 0 0 0,0 0 0 0 0,0 1 0 0 0,0-1 0 0 0,0 0 0 0 0,-1 1 0 0 0,1-1 0 0 0,-10 21-82 0 0,10-21 82 0 0,-53 79 388 0 0,-64 72 1 0 0,57-76-330 0 0,-63 80 133 0 0,-24 23 13 0 0,-44 55 270 0 0,72-94-163 0 0,119-139-313 0 0,0 0 0 0 0,0 0 0 0 0,0 0 0 0 0,0 0 0 0 0,0 0 0 0 0,0-1 0 0 0,0 1 0 0 0,0 0 1 0 0,0 0-1 0 0,0 0 0 0 0,0 0 0 0 0,0 0 0 0 0,0 0 0 0 0,0 0 0 0 0,0 0 0 0 0,0 0 0 0 0,0 0 0 0 0,0 0 0 0 0,0 0 0 0 0,0 0 0 0 0,0 0 0 0 0,0 0 0 0 0,0 0 0 0 0,0 0 0 0 0,0 0 0 0 0,0 0 0 0 0,0 0 0 0 0,0 0 1 0 0,0 0-1 0 0,0 0 0 0 0,0 0 0 0 0,0 0 0 0 0,0 0 0 0 0,0-1 0 0 0,-1 1 0 0 0,1 0 0 0 0,0 0 0 0 0,0 0 0 0 0,0 0 0 0 0,0 0 0 0 0,0 0 0 0 0,0 0 0 0 0,0 0 0 0 0,0 0 0 0 0,0 0 0 0 0,0 0 0 0 0,0 0 0 0 0,0 0 0 0 0,0 0 1 0 0,0 0-1 0 0,0 0 0 0 0,0 0 0 0 0,0 1 0 0 0,0-1 0 0 0,2-9-123 0 0,6-11-133 0 0,12-16-198 0 0,49-66 0 0 0,36-27 46 0 0,84-58 117 0 0,-155 156 251 0 0,-13 12 34 0 0,21-21-16 0 0,3 2 1 0 0,74-51-1 0 0,-117 89 23 0 0,20-12-42 0 0,-21 11 36 0 0,0 1 0 0 0,0 0 0 0 0,0-1 0 0 0,0 1 0 0 0,0 0 0 0 0,0 0 0 0 0,0-1-1 0 0,0 1 1 0 0,0 0 0 0 0,0 0 0 0 0,0 0 0 0 0,1 0 0 0 0,-1 1 0 0 0,0-1 0 0 0,0 0 0 0 0,0 0-1 0 0,0 1 1 0 0,0-1 0 0 0,1 1 0 0 0,-2-1-5 0 0,1 1-1 0 0,-1-1 1 0 0,0 1-1 0 0,1-1 1 0 0,-1 1-1 0 0,0-1 1 0 0,1 1-1 0 0,-1-1 1 0 0,0 1-1 0 0,0 0 1 0 0,0-1-1 0 0,0 1 1 0 0,0-1 0 0 0,1 1-1 0 0,-1-1 1 0 0,0 1-1 0 0,0 0 1 0 0,0-1-1 0 0,-1 1 1 0 0,1-1-1 0 0,0 1 1 0 0,0-1-1 0 0,0 1 1 0 0,0-1-1 0 0,0 1 1 0 0,-1 0-1 0 0,1 0 1 0 0,-9 19-137 0 0,6-15 121 0 0,-11 22 254 0 0,-33 46-1 0 0,16-27-28 0 0,-468 648 1299 0 0,436-614-1140 0 0,-114 115-1 0 0,173-191-345 0 0,0-1-1 0 0,0 1 1 0 0,0-1-1 0 0,-10 6 1 0 0,14-9-16 0 0,-1 0 1 0 0,1 1 0 0 0,-1-1-1 0 0,0 0 1 0 0,1 0-1 0 0,-1 1 1 0 0,0-1-1 0 0,1 0 1 0 0,-1 0 0 0 0,0 0-1 0 0,1 0 1 0 0,-1 0-1 0 0,0 0 1 0 0,1 0-1 0 0,-1 0 1 0 0,0 0-1 0 0,1 0 1 0 0,-1 0 0 0 0,0 0-1 0 0,1-1 1 0 0,-1 1-1 0 0,0 0 1 0 0,1 0-1 0 0,-1-1 1 0 0,1 1 0 0 0,-1 0-1 0 0,0-1 1 0 0,1 1-1 0 0,-1-1 1 0 0,1 1-1 0 0,-1-1 1 0 0,1 1-1 0 0,-1-1 1 0 0,1 1 0 0 0,0-1-1 0 0,-1 1 1 0 0,1-1-1 0 0,0 1 1 0 0,-1-1-1 0 0,1 0 1 0 0,0 1 0 0 0,0-1-1 0 0,-1 0 1 0 0,1 1-1 0 0,0-1 1 0 0,0 0-1 0 0,0 1 1 0 0,0-1-1 0 0,0-1 1 0 0,-1-9-96 0 0,1 0-1 0 0,1-1 1 0 0,0 1 0 0 0,0 0-1 0 0,1 0 1 0 0,0 0-1 0 0,5-13 1 0 0,-4 9-1 0 0,28-81-351 0 0,-8 31 264 0 0,111-301-597 0 0,-84 239 565 0 0,-44 111 198 0 0,112-282-407 0 0,18 8 213 0 0,-41 130 136 0 0,9-21 264 0 0,-103 181-192 0 0,-1 0-1 0 0,0 0 1 0 0,0-1-1 0 0,1 1 1 0 0,-1 0-1 0 0,0-1 1 0 0,0 1-1 0 0,0-1 1 0 0,1 1 0 0 0,-1 0-1 0 0,0-1 1 0 0,0 1-1 0 0,0 0 1 0 0,0-1-1 0 0,0 1 1 0 0,0-1-1 0 0,0 1 1 0 0,0 0-1 0 0,0-1 1 0 0,0 1-1 0 0,0-1 1 0 0,0 1 0 0 0,0 0-1 0 0,0-1 1 0 0,-8 5-19 0 0,-13 15 86 0 0,-83 110 190 0 0,70-83-151 0 0,-149 220 345 0 0,89-125-246 0 0,-105 174 409 0 0,159-250-436 0 0,-95 173 505 0 0,32-55-158 0 0,83-149-377 0 0,-42 65 59 0 0,50-86-253 0 0,12-13 53 0 0,0 0-1 0 0,0 0 0 0 0,0 0 0 0 0,0 1 0 0 0,0-1 0 0 0,-1 0 0 0 0,1 0 0 0 0,0 0 0 0 0,0 0 0 0 0,0 0 1 0 0,0 0-1 0 0,0 0 0 0 0,-1 0 0 0 0,1 0 0 0 0,0 0 0 0 0,0 0 0 0 0,0 0 0 0 0,0 0 0 0 0,-1 0 0 0 0,1 0 1 0 0,0 0-1 0 0,0 0 0 0 0,0 0 0 0 0,0 0 0 0 0,-1 0 0 0 0,1 0 0 0 0,0 0 0 0 0,0 0 0 0 0,0 0 0 0 0,0 0 1 0 0,-1 0-1 0 0,1 0 0 0 0,0 0 0 0 0,0 0 0 0 0,0 0 0 0 0,0-1 0 0 0,0 1 0 0 0,-1 0 0 0 0,1 0 1 0 0,0 0-1 0 0,0 0 0 0 0,0 0 0 0 0,0 0 0 0 0,0-1 0 0 0,0 1 0 0 0,0 0 0 0 0,0 0 0 0 0,0 0 0 0 0,0 0 1 0 0,-1 0-1 0 0,1-1 0 0 0,0 1 0 0 0,0 0 0 0 0,0 0 0 0 0,0 0 0 0 0,0 0 0 0 0,0-1 0 0 0,0-10-179 0 0,0 11 179 0 0,4-22-169 0 0,0 1 0 0 0,1 0 0 0 0,1 0 0 0 0,2 0 0 0 0,11-24-1 0 0,-3 5 80 0 0,156-357-855 0 0,-166 386 910 0 0,204-409-201 0 0,-191 385 225 0 0,266-464-238 0 0,-256 456 338 0 0,-11 17-2 0 0,25-47 0 0 0,-40 64-60 0 0,-5 10 44 0 0,-12 13 67 0 0,9-8-130 0 0,-16 17 98 0 0,1 2 0 0 0,-17 28 0 0 0,-30 59 259 0 0,41-67-213 0 0,-49 84 35 0 0,-178 327 212 0 0,-66 180 180 0 0,313-624-551 0 0,3-6-10 0 0,1-1 0 0 0,-1 0 0 0 0,0 0 0 0 0,0 0 0 0 0,0-1 1 0 0,-6 7-1 0 0,9-11-22 0 0,0 0 0 0 0,0 0 0 0 0,0 0 0 0 0,0 0 0 0 0,0 0 0 0 0,0 0 0 0 0,-1 0 1 0 0,1 0-1 0 0,0 0 0 0 0,0 0 0 0 0,0 0 0 0 0,0 0 0 0 0,0 0 0 0 0,0 0 0 0 0,0 0 0 0 0,0 0 0 0 0,-1 0 0 0 0,1-1 0 0 0,0 1 1 0 0,0 0-1 0 0,0 0 0 0 0,0 0 0 0 0,0 0 0 0 0,0 0 0 0 0,0 0 0 0 0,0 0 0 0 0,0 0 0 0 0,0 0 0 0 0,0 0 0 0 0,0 0 1 0 0,0 0-1 0 0,0 0 0 0 0,-1-1 0 0 0,1 1 0 0 0,0 0 0 0 0,0 0 0 0 0,0 0 0 0 0,0 0 0 0 0,0 0 0 0 0,0 0 0 0 0,0 0 1 0 0,0 0-1 0 0,0-1 0 0 0,0 1 0 0 0,0 0 0 0 0,0 0 0 0 0,0 0 0 0 0,0 0 0 0 0,0 0 0 0 0,0 0 0 0 0,0 0 0 0 0,1 0 1 0 0,-1 0-1 0 0,0-1 0 0 0,0 1 0 0 0,0 0 0 0 0,0 0 0 0 0,0-9-185 0 0,8-29-165 0 0,0 0-1 0 0,18-46 0 0 0,-14 47 222 0 0,99-264-308 0 0,-104 282 422 0 0,85-215 29 0 0,7 23 354 0 0,9 23-617 0 0,-97 168 204 0 0,80-130-101 0 0,-40 62 168 0 0,84-135 40 0 0,-94 150-32 0 0,-69 100 341 0 0,-3 18 4 0 0,-37 74-1 0 0,25-42-257 0 0,-34 53-62 0 0,-49 86 41 0 0,-250 441 550 0 0,371-648-605 0 0,-1 1 0 0 0,0-1 0 0 0,-12 12 0 0 0,18-21-65 0 0,-1-1 0 0 0,1 1 0 0 0,0-1 0 0 0,-1 1 0 0 0,1-1 0 0 0,0 1 0 0 0,-1-1 0 0 0,1 1 0 0 0,0-1 1 0 0,0 1-1 0 0,0-1 0 0 0,-1 0 0 0 0,1 1 0 0 0,0-1 0 0 0,0 1 0 0 0,0-2 0 0 0,0-9-94 0 0,1-1 0 0 0,0 1 0 0 0,0 0 0 0 0,1 0 0 0 0,0 0 0 0 0,8-19-1 0 0,0-6-12 0 0,89-288-438 0 0,-63 216 485 0 0,84-228 58 0 0,-80 242 16 0 0,75-130 0 0 0,-73 156 51 0 0,27-49 107 0 0,-65 108-37 0 0,-5 9 89 0 0,-9 11 51 0 0,9-10-254 0 0,-26 35 190 0 0,2 1 1 0 0,-39 77-1 0 0,54-93-149 0 0,-55 117 35 0 0,22-41-54 0 0,-120 268 70 0 0,-60 120 89 0 0,213-465-132 0 0,3-5 1 0 0,-1 0-1 0 0,-9 13 0 0 0,16-28-39 0 0,1 1-1 0 0,0-1 1 0 0,0 0-1 0 0,-1 1 1 0 0,1-1-1 0 0,0 1 1 0 0,0-1 0 0 0,-1 0-1 0 0,1 1 1 0 0,0-1-1 0 0,-1 0 1 0 0,1 1-1 0 0,-1-1 1 0 0,1 0 0 0 0,0 0-1 0 0,-1 0 1 0 0,1 1-1 0 0,-1-1 1 0 0,1 0-1 0 0,-1 0 1 0 0,0 0-1 0 0,-2-7-2 0 0,5-20-149 0 0,-2 24 88 0 0,59-327-1333 0 0,-23 186 1342 0 0,54-138-1 0 0,72-131-17 0 0,-125 323 69 0 0,87-199 98 0 0,-123 284-65 0 0,1 3-8 0 0,-1 0-1 0 0,0 0 0 0 0,0 0 1 0 0,-1-1-1 0 0,1 1 0 0 0,0 0 1 0 0,-1-1-1 0 0,1 1 0 0 0,-1 0 1 0 0,0-1-1 0 0,0-2 0 0 0,-1 5 14 0 0,1 0-1 0 0,-1 0 0 0 0,0 0 1 0 0,1 0-1 0 0,-1 1 0 0 0,0-1 1 0 0,1 0-1 0 0,-1 0 0 0 0,0 1 1 0 0,1-1-1 0 0,-1 1 0 0 0,1-1 1 0 0,-1 0-1 0 0,1 1 0 0 0,-1-1 1 0 0,0 2-1 0 0,1-2 1 0 0,-7 7 43 0 0,1 0 1 0 0,1 0-1 0 0,-1 1 1 0 0,1 0-1 0 0,0 0 0 0 0,1 0 1 0 0,0 0-1 0 0,-3 12 0 0 0,-3 0-91 0 0,-200 461-72 0 0,38 15 262 0 0,162-440-625 0 0,51-204-587 0 0,25-79 742 0 0,-35 117 293 0 0,8-25 0 0 0,-4 24 0 0 0,84-270 0 0 0,-115 368 17 0 0,-1 0 0 0 0,0 0 0 0 0,-1 0 0 0 0,0 0 0 0 0,-1-21-1 0 0,-1 34-7 0 0,0-1 0 0 0,1 1 0 0 0,-1-1 0 0 0,0 1 0 0 0,-1-1-1 0 0,1 0 1 0 0,0 1 0 0 0,0-1 0 0 0,0 1 0 0 0,0-1 0 0 0,0 1-1 0 0,0-1 1 0 0,-1 1 0 0 0,1-1 0 0 0,0 1 0 0 0,-1-1 0 0 0,1 1-1 0 0,0-1 1 0 0,-1 1 0 0 0,1-1 0 0 0,0 1 0 0 0,-1-1 0 0 0,1 1-1 0 0,-1-1 1 0 0,0 1 3 0 0,1 0 0 0 0,-1 0-1 0 0,0 0 1 0 0,1 0 0 0 0,-1 0-1 0 0,1 1 1 0 0,-1-1-1 0 0,1 0 1 0 0,-1 0 0 0 0,1 0-1 0 0,-1 1 1 0 0,1-1 0 0 0,-1 0-1 0 0,1 0 1 0 0,-1 1 0 0 0,1-1-1 0 0,-1 0 1 0 0,1 1 0 0 0,-1 0-1 0 0,-18 23 321 0 0,18-24-331 0 0,-15 28 90 0 0,1 1-1 0 0,1 0 0 0 0,-10 34 1 0 0,11-30-69 0 0,-10 28-69 0 0,-20 94 1 0 0,2 65-64 0 0,36-175 38 0 0,0 82-1 0 0,5-108 0 0 0,0-9-34 0 0,0 1 0 0 0,3 18-1 0 0,-1-27 92 0 0,0-6 11 0 0,1-5 9 0 0,-3 8-4 0 0,4-13-60 0 0,-1-1 0 0 0,-1 0-1 0 0,1-23 1 0 0,-1-2-31 0 0,13-134-33 0 0,6-50 60 0 0,-9 127 64 0 0,25-151 0 0 0,-33 232 111 0 0,-1 0-1 0 0,0 0 0 0 0,-2-1 1 0 0,1 0-1 0 0,-3-32 1 0 0,0 46 191 0 0,0 8-100 0 0,0 19-59 0 0,1-2-278 0 0,-1 113-124 0 0,3-95 264 0 0,-2 0 0 0 0,-2 0 0 0 0,-10 58 0 0 0,8-78-9 0 0,3-11 59 0 0,-1 0-1 0 0,-1 0 1 0 0,-5 16 0 0 0,6-20 9 0 0,-6 11-70 0 0,3-15-57 0 0,1-10-19 0 0,-1-14-45 0 0,1 0-1 0 0,0-1 1 0 0,1-44-1 0 0,3 60 111 0 0,0-15 12 0 0,-1-181-50 0 0,3 166 48 0 0,2 1 0 0 0,1 0-1 0 0,15-52 1 0 0,-11 55 27 0 0,-8 33 77 0 0,1 7 114 0 0,9 37-161 0 0,-1 0-1 0 0,6 74 1 0 0,-6-41-31 0 0,-7-53-14 0 0,42 335 438 0 0,-44-348-443 0 0,0-9-5 0 0,0-6-9 0 0,-1-7-20 0 0,-6-60-289 0 0,-2-13 75 0 0,-4 13 170 0 0,-7-42-4 0 0,4 16 24 0 0,-1-3-51 0 0,7 68-61 0 0,8 31 173 0 0,0-1 0 0 0,0 0 0 0 0,0 1 0 0 0,-1-1 0 0 0,1 1 0 0 0,-1-1-1 0 0,1 1 1 0 0,-1 0 0 0 0,-3-4 0 0 0,5 6-1 0 0,-1 0 0 0 0,1 0 0 0 0,0-1 0 0 0,0 1 0 0 0,-1 0 0 0 0,1 0 0 0 0,0-1 0 0 0,-1 1 0 0 0,1 0 0 0 0,0 0 0 0 0,-1 0 0 0 0,1 0 0 0 0,-1 0 0 0 0,1 0 0 0 0,0 0 0 0 0,-1 0 0 0 0,1 0 0 0 0,0 0 0 0 0,-1 0 0 0 0,1 0 0 0 0,-1 0 0 0 0,1 0 0 0 0,0 0 0 0 0,-1 0 0 0 0,1 0 0 0 0,0 0 0 0 0,-1 0 0 0 0,1 0 0 0 0,0 0 0 0 0,-1 1 0 0 0,0-1 0 0 0,-6 13 76 0 0,0 19 24 0 0,7-31-102 0 0,-7 68-32 0 0,2 76 0 0 0,13 70-32 0 0,-1-72 64 0 0,-6-32 0 0 0,-2-62 0 0 0,-5 32 0 0 0,1-35 0 0 0,1-15-25 0 0,-9 39-1 0 0,11-58-46 0 0,-6 21-39 0 0,8-31 102 0 0,-1 0 0 0 0,1 0 0 0 0,-1-1 0 0 0,0 1 0 0 0,0-1 0 0 0,0 1 1 0 0,0-1-1 0 0,0 1 0 0 0,0-1 0 0 0,0 1 0 0 0,0-1 0 0 0,0 0 0 0 0,-1 1 0 0 0,-2 1 0 0 0,3-3-9 0 0,-1 0 0 0 0,1 0 0 0 0,0 0 0 0 0,-1 0-1 0 0,1 0 1 0 0,-1 0 0 0 0,1 0 0 0 0,-1-1 0 0 0,1 1 0 0 0,-1 0 0 0 0,1-1-1 0 0,0 1 1 0 0,-1-1 0 0 0,1 0 0 0 0,0 1 0 0 0,-1-1 0 0 0,-1-2 0 0 0,-21-15-368 0 0,-16-20 360 0 0,28 24 45 0 0,-2 1 0 0 0,0 1 0 0 0,-19-14-1 0 0,9 9 0 0 0,-10-6-21 0 0,31 22 3 0 0,0 0 0 0 0,0-1 0 0 0,1 0 0 0 0,-1 1 0 0 0,1-1 0 0 0,0 0 0 0 0,-1 0 0 0 0,1-1 0 0 0,0 1 0 0 0,0 0 0 0 0,0-1 0 0 0,1 1 0 0 0,-1-1 0 0 0,0 0 0 0 0,1 1 0 0 0,0-1 0 0 0,0 0 0 0 0,-2-5 0 0 0,-2-8 0 0 0,0-8 0 0 0,2 1 0 0 0,1-8 0 0 0,1-21-80 0 0,4 21 231 0 0,-2 21-89 0 0,2-2 413 0 0,-2 9-467 0 0,-1 1-1 0 0,1-1 1 0 0,0 1 0 0 0,-1-1-1 0 0,1 0 1 0 0,-1 1 0 0 0,0-1-1 0 0,0 0 1 0 0,0 1 0 0 0,0-1-1 0 0,0 0 1 0 0,-2-3 0 0 0,2 6-8 0 0,0-2 22 0 0,0 1 0 0 0,0 0-1 0 0,0 0 1 0 0,-1-1 0 0 0,1 1-1 0 0,-1 0 1 0 0,1 0 0 0 0,-1-1 0 0 0,1 1-1 0 0,-1 0 1 0 0,0 0 0 0 0,1 0-1 0 0,-1 0 1 0 0,0 0 0 0 0,0 0 0 0 0,0 0-1 0 0,0 0 1 0 0,0 0 0 0 0,-1 0-1 0 0,-3-2 8 0 0,1 1-1 0 0,-1-1 1 0 0,0 1-1 0 0,0 0 1 0 0,-9-2-1 0 0,11 3-92 0 0,0 0 137 0 0,2-1 65 0 0,-12-18-218 0 0,13 20 21 0 0,1 0 5 0 0,3 2 59 0 0,-3-2 211 0 0,0-4-146 0 0,0 4-70 0 0,-1 0-1 0 0,0-1 1 0 0,0 1 0 0 0,0 0 0 0 0,0 0-1 0 0,0-1 1 0 0,1 1 0 0 0,-1 0 0 0 0,0 0 0 0 0,0-1-1 0 0,0 1 1 0 0,0 0 0 0 0,0-1 0 0 0,0 1 0 0 0,0 0-1 0 0,0 0 1 0 0,0-1 0 0 0,0 1 0 0 0,0 0 0 0 0,0-1-1 0 0,0 1 1 0 0,0 0 0 0 0,-1 0 0 0 0,1-1 0 0 0,0 1-1 0 0,0-1 1 0 0,-1-8 0 0 0,-1-1 0 0 0,0-6-100 0 0,2 3-16 0 0,0-5 70 0 0,0 17 59 0 0,0-1 1 0 0,1 0-1 0 0,-1 0 0 0 0,0 0 1 0 0,0 1-1 0 0,0-1 1 0 0,-1 0-1 0 0,1 0 1 0 0,-1-3-1 0 0,-12-43-29 0 0,-3-14 16 0 0,-7-13 80 0 0,16 51-80 0 0,1-1 0 0 0,-5-47 0 0 0,3 18 11 0 0,1 7 44 0 0,-10-47-57 0 0,14 80 2 0 0,2-1 0 0 0,-1-22 0 0 0,1 7 0 0 0,0 26 0 0 0,1 0 0 0 0,0 0 0 0 0,1 0 0 0 0,-1 0 0 0 0,1 0 0 0 0,2-8 0 0 0,0 11 0 0 0,1 5 0 0 0,2 6 0 0 0,2 10-36 0 0,-1 0 0 0 0,0 0 0 0 0,5 35-1 0 0,-4-20 14 0 0,38 215 76 0 0,-5-82-41 0 0,-27-120-2 0 0,151 474 43 0 0,-119-413-52 0 0,-36-88-4 0 0,1-1-1 0 0,1-1 0 0 0,17 22 1 0 0,-25-36-12 0 0,-1 0 0 0 0,1 0 0 0 0,-1 0 1 0 0,0 1-1 0 0,0-1 0 0 0,-1 1 0 0 0,1 0 1 0 0,-1 0-1 0 0,-1 0 0 0 0,2 7 0 0 0,9 28-142 0 0,2 6 146 0 0,-12-30-129 0 0,1-2 0 0 0,0 1 0 0 0,9 22 0 0 0,-12-37 134 0 0,0 0-1 0 0,1 0 0 0 0,0 1 1 0 0,-1-1-1 0 0,1 0 1 0 0,-1 0-1 0 0,1 0 0 0 0,0 0 1 0 0,0 0-1 0 0,0 0 1 0 0,0 0-1 0 0,0 0 1 0 0,0 0-1 0 0,0-1 0 0 0,0 1 1 0 0,0 0-1 0 0,0-1 1 0 0,0 1-1 0 0,0 0 0 0 0,0-1 1 0 0,1 1-1 0 0,-1-1 1 0 0,0 0-1 0 0,0 1 0 0 0,1-1 1 0 0,-1 0-1 0 0,0 0 1 0 0,1 0-1 0 0,-1 0 1 0 0,0 0-1 0 0,0 0 0 0 0,1 0 1 0 0,1-1-1 0 0,0 0-12 0 0,1 0 1 0 0,-1 0-1 0 0,0 0 0 0 0,0 0 1 0 0,1-1-1 0 0,-1 0 0 0 0,0 1 1 0 0,-1-1-1 0 0,1 0 0 0 0,0 0 1 0 0,3-4-1 0 0,3-5 14 0 0,0-1 0 0 0,0 0 1 0 0,-1 0-1 0 0,0-1 0 0 0,-1 0 0 0 0,6-15 0 0 0,26-87-33 0 0,-36 106 38 0 0,47-181 0 0 0,33-195 0 0 0,-61 266 0 0 0,57-393 217 0 0,-76 486-100 0 0,-2-1 0 0 0,-1 1 0 0 0,-1-1 0 0 0,-5-25-1 0 0,5 46-126 0 0,-1-1 0 0 0,1 1-1 0 0,-1 0 1 0 0,0 1 0 0 0,-4-9-1 0 0,6 14 26 0 0,-1-1 0 0 0,1 0 1 0 0,-1 0-1 0 0,1 1 0 0 0,-1-1 0 0 0,1 0 0 0 0,-1 0 0 0 0,1 1 0 0 0,-1-1 0 0 0,0 1 0 0 0,1-1 1 0 0,-1 1-1 0 0,0-1 0 0 0,1 1 0 0 0,-1-1 0 0 0,0 1 0 0 0,0-1 0 0 0,1 1 0 0 0,-1 0 1 0 0,0 0-1 0 0,0-1 0 0 0,0 1 0 0 0,0 0 0 0 0,1 0 0 0 0,-1 0 0 0 0,0 0 0 0 0,0 0 1 0 0,0 0-1 0 0,0 0 0 0 0,0 0 0 0 0,1 0 0 0 0,-1 0 0 0 0,0 1 0 0 0,0-1 0 0 0,0 0 1 0 0,1 1-1 0 0,-1-1 0 0 0,0 0 0 0 0,0 1 0 0 0,1-1 0 0 0,-1 1 0 0 0,0-1 0 0 0,1 1 1 0 0,-1-1-1 0 0,0 1 0 0 0,1 0 0 0 0,-1-1 0 0 0,0 2 0 0 0,-3 2 19 0 0,0 0 0 0 0,0 1-1 0 0,1 0 1 0 0,0-1 0 0 0,0 1 0 0 0,-5 9 0 0 0,-11 36 149 0 0,14-37-171 0 0,-4 19-12 0 0,-11 58 0 0 0,11-45 0 0 0,-1 16-61 0 0,2 1-1 0 0,0 89 1 0 0,9-107-104 0 0,2-1-1 0 0,8 47 1 0 0,-11-92 154 0 0,0-1 0 0 0,1 1 1 0 0,-1 0-1 0 0,0-1 0 0 0,1 1 0 0 0,-1 0 0 0 0,2-3 1 0 0,2-11-8 0 0,-3-13 18 0 0,0 0 0 0 0,-6-43 0 0 0,1 29 0 0 0,-8-94-51 0 0,-4-55-34 0 0,14 174 85 0 0,1 17 0 0 0,1 1 0 0 0,0 0 0 0 0,0 0 0 0 0,0 0 0 0 0,0 0 0 0 0,0 0 0 0 0,0 0 0 0 0,0 0 0 0 0,0 0 0 0 0,0 0 0 0 0,0-1 0 0 0,0 1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1 0 0 0,0-1 0 0 0,0 0 0 0 0,0 0 0 0 0,0 0 0 0 0,0 0 0 0 0,0 0 0 0 0,0 0 0 0 0,0 0 0 0 0,0 0 0 0 0,0 0 0 0 0,0 1 0 0 0,0-1 0 0 0,-1 0 0 0 0,1 0 0 0 0,0 0 0 0 0,0 0 0 0 0,0 0 0 0 0,0 0 0 0 0,0 0 0 0 0,0 1 0 0 0,0-1 0 0 0,0 0 0 0 0,0 0 0 0 0,0 0 0 0 0,0 0 0 0 0,0 0 0 0 0,0 0 0 0 0,0 1 0 0 0,-3 7 0 0 0,1 7 5 0 0,1 1-1 0 0,0-1 1 0 0,1 21-1 0 0,0-6-11 0 0,1 21-52 0 0,2-1 0 0 0,2 1 0 0 0,2-1 0 0 0,2 0 0 0 0,3-1 0 0 0,34 93-1 0 0,-45-139 66 0 0,1 0 0 0 0,-1 0-1 0 0,1 0 1 0 0,0 0 0 0 0,0-1-1 0 0,0 1 1 0 0,0-1 0 0 0,0 1-1 0 0,3 2 1 0 0,-4-5-5 0 0,-1 1 1 0 0,1-1-1 0 0,-1 0 0 0 0,1 1 0 0 0,-1-1 1 0 0,1 0-1 0 0,-1 0 0 0 0,1 1 1 0 0,-1-1-1 0 0,1 0 0 0 0,-1 0 0 0 0,1 0 1 0 0,-1 0-1 0 0,1 0 0 0 0,0 0 1 0 0,-1 0-1 0 0,1 0 0 0 0,-1 0 0 0 0,1 0 1 0 0,-1 0-1 0 0,1 0 0 0 0,0 0 1 0 0,0-1 8 0 0,0 1-1 0 0,0-1 1 0 0,-1 0 0 0 0,1 1 0 0 0,0-1 0 0 0,-1 0 0 0 0,1 0 0 0 0,0 1 0 0 0,-1-1 0 0 0,1 0 0 0 0,-1 0 0 0 0,0 0 0 0 0,1 0 0 0 0,-1 0-1 0 0,1 0 1 0 0,-1 0 0 0 0,0 1 0 0 0,0-3 0 0 0,2-7 16 0 0,-1 0-1 0 0,0 0 1 0 0,0-1-1 0 0,-1 1 1 0 0,-1-1-1 0 0,-2-13 0 0 0,0-12 5 0 0,-2-3-30 0 0,-1 1 0 0 0,-15-55 0 0 0,9 45 0 0 0,-8-36 0 0 0,-75-337 0 0 0,63 245 0 0 0,36 238 64 0 0,77 376-160 0 0,-76-415 96 0 0,0 6 0 0 0,20 55 0 0 0,-16-45 0 0 0,-6-33 0 0 0,-1-7 0 0 0,1-5 0 0 0,-2 6 0 0 0,-1-9 0 0 0,0 0 0 0 0,0 0 0 0 0,-1 0 0 0 0,0 0 0 0 0,-1 0 0 0 0,-4-14 0 0 0,0-7 0 0 0,-50-209 79 0 0,13 67-30 0 0,-27-197-49 0 0,51 218 0 0 0,-7-17 0 0 0,21 135-6 0 0,3 21-3 0 0,0-1 0 0 0,-1 1 0 0 0,0 0 0 0 0,-1 1 0 0 0,-5-14 0 0 0,9 24 8 0 0,-1 1-1 0 0,1-1 1 0 0,0 0-1 0 0,-1 0 1 0 0,1 0-1 0 0,-1 1 1 0 0,1-1-1 0 0,-1 0 1 0 0,1 1-1 0 0,-1-1 1 0 0,1 0-1 0 0,-1 1 0 0 0,0-1 1 0 0,1 1-1 0 0,-1-1 1 0 0,0 1-1 0 0,0-1 1 0 0,1 1-1 0 0,-2-1 1 0 0,1 1-1 0 0,1 0 1 0 0,-1 0-1 0 0,1 0 1 0 0,-1 0-1 0 0,0 1 1 0 0,1-1-1 0 0,-1 0 0 0 0,1 0 1 0 0,-1 0-1 0 0,1 0 1 0 0,-1 1-1 0 0,1-1 1 0 0,-1 0-1 0 0,1 1 0 0 0,0-1 1 0 0,-1 0-1 0 0,1 1 1 0 0,-1-1-1 0 0,1 1 1 0 0,0-1-1 0 0,-1 0 0 0 0,1 1 1 0 0,-3 3 9 0 0,1 0 0 0 0,0 0 0 0 0,0 0 0 0 0,1 0 1 0 0,-3 7-1 0 0,2-2-6 0 0,0 0 1 0 0,1-1-1 0 0,1 1 1 0 0,-1 0 0 0 0,2 9-1 0 0,-1 7-4 0 0,2 53-127 0 0,4 1 0 0 0,22 112 0 0 0,-4-67 18 0 0,5 0 0 0 0,47 124 0 0 0,-26-112 228 0 0,-50-135-107 0 0,0 0-1 0 0,1 0 0 0 0,-1 0 0 0 0,0-1 0 0 0,1 1 0 0 0,-1 0 0 0 0,1 0 0 0 0,-1 0 0 0 0,1 0 0 0 0,-1 0 0 0 0,1-1 0 0 0,-1 1 1 0 0,2 1-1 0 0,-2-2-2 0 0,0 0 0 0 0,0 0 1 0 0,1 0-1 0 0,-1 0 0 0 0,0 0 1 0 0,0 0-1 0 0,0-1 1 0 0,1 1-1 0 0,-1 0 0 0 0,0 0 1 0 0,0 0-1 0 0,0 0 0 0 0,1 0 1 0 0,-1 0-1 0 0,0 0 0 0 0,0 0 1 0 0,0 0-1 0 0,0-1 1 0 0,1 1-1 0 0,-1 0 0 0 0,0 0 1 0 0,0 0-1 0 0,0 0 0 0 0,0 0 1 0 0,0-1-1 0 0,0 1 0 0 0,0 0 1 0 0,1 0-1 0 0,-1 0 1 0 0,0-1-1 0 0,0 1 0 0 0,0 0 1 0 0,0 0-1 0 0,0 0 0 0 0,0-1 1 0 0,1-2 22 0 0,0-1 1 0 0,-1 1 0 0 0,1 0-1 0 0,-1-1 1 0 0,0-6-1 0 0,-4-46 7 0 0,-21-91-1 0 0,-26-53-47 0 0,17 70 4 0 0,-2 3-73 0 0,24 87-40 0 0,5 20 33 0 0,0 0 0 0 0,-19-36 0 0 0,7 31 296 0 0,18 24-202 0 0,1 0-1 0 0,-1 1 0 0 0,0-1 0 0 0,0 0 0 0 0,1 0 0 0 0,-1 1 0 0 0,0-1 1 0 0,0 0-1 0 0,0 1 0 0 0,0-1 0 0 0,0 1 0 0 0,0-1 0 0 0,0 1 0 0 0,0-1 1 0 0,0 1-1 0 0,0 0 0 0 0,0-1 0 0 0,0 1 0 0 0,0 0 0 0 0,0 0 0 0 0,0 0 1 0 0,-1 0-1 0 0,1 0 0 0 0,0 0 0 0 0,-1 0 0 0 0,1 1-6 0 0,0 0 0 0 0,1-1 0 0 0,-1 1 0 0 0,1 0 0 0 0,-1 0 0 0 0,0-1 0 0 0,1 1 0 0 0,-1 0 0 0 0,1 0 0 0 0,0 0 0 0 0,-1 0 0 0 0,1-1 0 0 0,0 1 0 0 0,-1 0 0 0 0,1 0 0 0 0,0 1 0 0 0,-3 19 0 0 0,3-16 0 0 0,-1 30-103 0 0,-2 8-90 0 0,2-32 184 0 0,0 1 0 0 0,1-1 0 0 0,0 0-1 0 0,1 0 1 0 0,0 0 0 0 0,1 0 0 0 0,0 0 0 0 0,4 11 0 0 0,5 12 138 0 0,19 38 1 0 0,-23-55-83 0 0,-3-10-30 0 0,-1 1 1 0 0,9 11-1 0 0,-10-17-15 0 0,-1 0 0 0 0,0 0-1 0 0,1 0 1 0 0,-1-1 0 0 0,1 1 0 0 0,-1-1-1 0 0,1 1 1 0 0,0-1 0 0 0,0 0 0 0 0,0 1-1 0 0,0-1 1 0 0,0 0 0 0 0,0 0 0 0 0,0 0-1 0 0,2 0 1 0 0,-3-1-2 0 0,-1 0 0 0 0,1 0 0 0 0,-1 0 0 0 0,1 0 0 0 0,-1 0 0 0 0,1 0 0 0 0,0 0 0 0 0,-1 0 0 0 0,1 0 0 0 0,-1-1 0 0 0,1 1 0 0 0,-1 0 0 0 0,1 0 0 0 0,-1-1 0 0 0,1 1 0 0 0,-1 0 0 0 0,1-1 0 0 0,-1 1 0 0 0,0 0 0 0 0,1-1 0 0 0,-1 1 0 0 0,0 0 0 0 0,1-1 0 0 0,-1 1 0 0 0,0-1 0 0 0,1 1 0 0 0,-1-1 0 0 0,0 1 0 0 0,0-1 0 0 0,1 1 0 0 0,-1-1 0 0 0,0 1 0 0 0,0-1 0 0 0,0 0 0 0 0,0 0 0 0 0,2-24 0 0 0,-1 19 0 0 0,-1-11 21 0 0,-1 0-1 0 0,-1 0 0 0 0,0-1 1 0 0,-1 1-1 0 0,-1 1 0 0 0,0-1 1 0 0,-8-17-1 0 0,-53-110 176 0 0,60 133-192 0 0,-12-23-75 0 0,-1 1 0 0 0,-1 1 1 0 0,-32-40-1 0 0,45 66 60 0 0,1 1-1 0 0,-1 0 0 0 0,0 0 1 0 0,-1 1-1 0 0,-10-6 1 0 0,11 6 53 0 0,5 4-42 0 0,1 0-1 0 0,0 0 0 0 0,0 1 1 0 0,0-1-1 0 0,0 0 0 0 0,0 0 0 0 0,-1 0 1 0 0,1 0-1 0 0,0 0 0 0 0,0 0 0 0 0,0 0 1 0 0,0 0-1 0 0,0 0 0 0 0,0 0 0 0 0,0 1 1 0 0,-1-1-1 0 0,1 0 0 0 0,0 0 1 0 0,0 0-1 0 0,0 0 0 0 0,0 0 0 0 0,0 0 1 0 0,0 1-1 0 0,0-1 0 0 0,0 0 0 0 0,0 0 1 0 0,0 0-1 0 0,0 0 0 0 0,0 0 0 0 0,0 1 1 0 0,0-1-1 0 0,0 0 0 0 0,0 0 1 0 0,0 0-1 0 0,0 0 0 0 0,0 0 0 0 0,0 1 1 0 0,0-1-1 0 0,0 0 0 0 0,0 0 0 0 0,0 0 1 0 0,0 0-1 0 0,0 0 0 0 0,0 0 0 0 0,0 1 1 0 0,1-1-1 0 0,-1 0 0 0 0,0 0 0 0 0,0 0 1 0 0,0 0-1 0 0,0 0 0 0 0,0 0 1 0 0,0 0-1 0 0,4 11-27 0 0,-3-10 23 0 0,22 46-173 0 0,50 78-1 0 0,-27-51 235 0 0,95 140 46 0 0,27 50 4 0 0,-148-228-131 0 0,86 176-483 0 0,-13 33-735 0 0,-90-233 1335 0 0,-14-20 296 0 0,-140-162-661 0 0,-17-19 514 0 0,154 176-170 0 0,-1 1 0 0 0,0 0 0 0 0,0 1 0 0 0,-19-10 0 0 0,28 18-53 0 0,-1 0 0 0 0,1-1-1 0 0,-1 2 1 0 0,0-1-1 0 0,0 1 1 0 0,0 0-1 0 0,0 1 1 0 0,0-1 0 0 0,0 1-1 0 0,0 1 1 0 0,-1-1-1 0 0,1 1 1 0 0,-13 2-1 0 0,15 0-118 0 0,5-2 96 0 0,0 0 0 0 0,0 1 0 0 0,0-1 1 0 0,0 0-1 0 0,0 0 0 0 0,0 1 0 0 0,0-1 0 0 0,0 0 0 0 0,0 0 0 0 0,0 1 0 0 0,0-1 0 0 0,0 0 0 0 0,0 0 0 0 0,0 1 1 0 0,0-1-1 0 0,0 0 0 0 0,0 0 0 0 0,0 1 0 0 0,0-1 0 0 0,0 0 0 0 0,0 0 0 0 0,0 1 0 0 0,0-1 0 0 0,0 0 0 0 0,0 0 0 0 0,1 1 1 0 0,-1-1-1 0 0,0 0 0 0 0,0 0 0 0 0,0 0 0 0 0,0 0 0 0 0,1 1 0 0 0,-1-1 0 0 0,0 0 0 0 0,0 0 0 0 0,0 0 0 0 0,1 0 1 0 0,-1 0-1 0 0,0 1 0 0 0,1-1 0 0 0,2 1-37 0 0,-1 1 0 0 0,1-1 0 0 0,0 1 0 0 0,0-1 0 0 0,0 0 0 0 0,0 0 1 0 0,0 0-1 0 0,1-1 0 0 0,-1 1 0 0 0,0-1 0 0 0,6 1 0 0 0,40-5-566 0 0,-21 1 148 0 0,-26 3 439 0 0,1-1 0 0 0,-1 1 0 0 0,0 0 0 0 0,1-1 0 0 0,-1 0 0 0 0,0 1 0 0 0,1-1 0 0 0,-1 0 0 0 0,0 0-1 0 0,0-1 1 0 0,0 1 0 0 0,0 0 0 0 0,0-1 0 0 0,0 1 0 0 0,2-3 0 0 0,0 0-19 0 0,-1 1 0 0 0,-1-1 0 0 0,1 0 1 0 0,0 0-1 0 0,-1 0 0 0 0,0-1 0 0 0,2-6 0 0 0,1-2 45 0 0,-2-1 0 0 0,1 0 0 0 0,-2-1-1 0 0,1-17 1 0 0,-1 4 55 0 0,-2-1-1 0 0,-1 1 0 0 0,-1-1 1 0 0,-2 1-1 0 0,0 0 0 0 0,-2 0 1 0 0,-13-36-1 0 0,12 42 268 0 0,-2 0 0 0 0,0 1 0 0 0,-2 0 1 0 0,-19-31-1 0 0,25 46-142 0 0,1-1 1 0 0,1 1 0 0 0,-5-10-1 0 0,8 15-189 0 0,0 1 0 0 0,0 0-1 0 0,0-1 1 0 0,0 1-1 0 0,0-1 1 0 0,0 1-1 0 0,0-1 1 0 0,0 1-1 0 0,0 0 1 0 0,0-1 0 0 0,0 1-1 0 0,0-1 1 0 0,0 1-1 0 0,0 0 1 0 0,0-1-1 0 0,1 1 1 0 0,-1-1-1 0 0,0 1 1 0 0,0 0 0 0 0,0-1-1 0 0,1 1 1 0 0,-1-1-1 0 0,0 1 1 0 0,0 0-1 0 0,1-1 1 0 0,-1 1-1 0 0,0 0 1 0 0,1 0 0 0 0,-1-1-1 0 0,0 1 1 0 0,1 0-1 0 0,-1 0 1 0 0,0 0-1 0 0,1-1 1 0 0,-1 1-1 0 0,1 0 1 0 0,-1 0 0 0 0,1 0-1 0 0,-1 0 1 0 0,0 0-1 0 0,1 0 1 0 0,-1 0-1 0 0,1 0 1 0 0,-1 0-1 0 0,1 0 1 0 0,-1 0 0 0 0,1 0-1 0 0,6-1-17 0 0,-1 1 0 0 0,0-1 0 0 0,1-1 0 0 0,-1 1 0 0 0,0-1 0 0 0,0 0 0 0 0,11-6 0 0 0,-8 4-12 0 0,0 1-1 0 0,16-5 0 0 0,-7 5 140 0 0,0 1 0 0 0,35 2 0 0 0,-19 0-23 0 0,119-7-54 0 0,-69 1-4 0 0,153 11-1 0 0,-222-3 36 0 0,1 0 1 0 0,18 6-1 0 0,-31-7-47 0 0,1-1 0 0 0,-1 2 0 0 0,0-1 0 0 0,0 0 0 0 0,0 1-1 0 0,0-1 1 0 0,0 1 0 0 0,0 0 0 0 0,-1 0 0 0 0,1 0 0 0 0,0 0 0 0 0,-1 0 0 0 0,0 1 0 0 0,1-1-1 0 0,-1 1 1 0 0,0-1 0 0 0,2 4 0 0 0,-4-4 0 0 0,1 0-1 0 0,-1 0 1 0 0,1 0 0 0 0,-1 0-1 0 0,0 0 1 0 0,0 0-1 0 0,0 0 1 0 0,0 0 0 0 0,0 0-1 0 0,0 0 1 0 0,0 0-1 0 0,-1 0 1 0 0,1 0 0 0 0,-1 0-1 0 0,0 0 1 0 0,1 0-1 0 0,-3 2 1 0 0,-1 5 24 0 0,-1-1 0 0 0,-8 11 0 0 0,8-12 80 0 0,-2 1 2 0 0,0 0 0 0 0,0 0-1 0 0,0-1 1 0 0,-1 0-1 0 0,-9 6 1 0 0,-18 15 167 0 0,27-20-285 0 0,3-4 0 0 0,0 0 0 0 0,0 1 0 0 0,1-1 0 0 0,0 1 0 0 0,0 1 0 0 0,0-1 0 0 0,0 0 0 0 0,1 1 0 0 0,0 0 0 0 0,-3 7 0 0 0,6-10-25 0 0,1 0 0 0 0,-1 0-1 0 0,1-1 1 0 0,-1 1 0 0 0,1 0 0 0 0,0 0 0 0 0,0-1-1 0 0,0 1 1 0 0,1-1 0 0 0,-1 1 0 0 0,0-1-1 0 0,4 5 1 0 0,8 10 25 0 0,10 13 0 0 0,-18-26 0 0 0,-5-4 0 0 0,1 0 0 0 0,-1 1 0 0 0,0-1 0 0 0,0 0 0 0 0,0 0 0 0 0,1 0 0 0 0,-1 0 0 0 0,0 0 0 0 0,0 0 0 0 0,0 0 0 0 0,0 0 0 0 0,1 0 0 0 0,-1 0 0 0 0,0 0 0 0 0,0 0 0 0 0,0 0 0 0 0,1 0 0 0 0,-1 0 0 0 0,0 0 0 0 0,0 0 0 0 0,0 0 0 0 0,1 0 0 0 0,-1 0 0 0 0,0 0 0 0 0,0-1 0 0 0,0 1 0 0 0,0 0 0 0 0,1 0 0 0 0,-1 0 0 0 0,0 0 0 0 0,0 0 0 0 0,0 0 0 0 0,0-1 0 0 0,0 1 0 0 0,1 0 0 0 0,-1 0 0 0 0,0 0 0 0 0,0 0 0 0 0,0-1 0 0 0,3-6 0 0 0,-2 7 0 0 0,1-9-17 0 0,1 1 0 0 0,-1-1 0 0 0,-1 1 0 0 0,1-1 0 0 0,-1 0 0 0 0,-1 1 0 0 0,0-15 0 0 0,0-4 6 0 0,1 15 1 0 0,-1 0-1 0 0,-1 1 0 0 0,0-1 1 0 0,-4-16-1 0 0,5 26 11 0 0,-1 0 0 0 0,0 0 0 0 0,1 0 0 0 0,-1 0 0 0 0,0 0 0 0 0,0 0 0 0 0,0 0 0 0 0,-3-2 0 0 0,4 3 0 0 0,0 1 0 0 0,-1 0 0 0 0,1 0 0 0 0,0 0 0 0 0,0-1 0 0 0,-1 1 0 0 0,1 0 0 0 0,0 0 0 0 0,-1 0 0 0 0,1 0 0 0 0,0-1 0 0 0,-1 1 0 0 0,1 0 0 0 0,0 0 0 0 0,-1 0 0 0 0,1 0 0 0 0,0 0 0 0 0,-1 0 0 0 0,1 0 0 0 0,0 0 0 0 0,-1 0 0 0 0,1 0 0 0 0,-1 0 0 0 0,0 1 0 0 0,0-1 0 0 0,1 1 0 0 0,-1-1 0 0 0,1 0 0 0 0,-1 1 0 0 0,0-1 0 0 0,1 1 0 0 0,-1-1 0 0 0,1 1 0 0 0,-1 0 0 0 0,1-1 0 0 0,-1 1 0 0 0,0 1 0 0 0,-4 8 8 0 0,0 1 0 0 0,1 0 0 0 0,0 0 1 0 0,0 1-1 0 0,1-1 0 0 0,-2 17 0 0 0,0-3-1 0 0,0 4-8 0 0,-1 32 1 0 0,2-18 12 0 0,1-6 7 0 0,2-1 1 0 0,1 0-1 0 0,2 1 1 0 0,2-1 0 0 0,15 65-1 0 0,-17-91-19 0 0,0-1 0 0 0,1 1 0 0 0,1-1 0 0 0,-1 0 0 0 0,2 0 0 0 0,-1-1 0 0 0,1 1 0 0 0,0-1 0 0 0,1 0 0 0 0,11 13 0 0 0,-16-20 0 0 0,-1-1 1 0 0,0 0-1 0 0,1 1 0 0 0,-1-1 1 0 0,1 1-1 0 0,-1-1 0 0 0,1 0 1 0 0,-1 1-1 0 0,1-1 0 0 0,-1 0 1 0 0,1 0-1 0 0,-1 1 0 0 0,1-1 1 0 0,-1 0-1 0 0,1 0 0 0 0,-1 0 1 0 0,1 0-1 0 0,-1 0 0 0 0,1 0 1 0 0,-1 0-1 0 0,1 0 0 0 0,0 0 1 0 0,-1 0-1 0 0,1 0 0 0 0,-1 0 1 0 0,1 0-1 0 0,-1 0 0 0 0,1 0 1 0 0,0-1-1 0 0,0 0 2 0 0,0 0 0 0 0,0 0-1 0 0,0 1 1 0 0,0-1 0 0 0,0-1-1 0 0,0 1 1 0 0,-1 0 0 0 0,1 0-1 0 0,0 0 1 0 0,-1 0 0 0 0,1 0-1 0 0,0-2 1 0 0,1-4 6 0 0,0-1 0 0 0,0 1 0 0 0,0-12 0 0 0,1-23-15 0 0,-3 0-1 0 0,-5-47 1 0 0,-18-84-28 0 0,10 88 28 0 0,-3-15-29 0 0,-7-55-80 0 0,21 134 97 0 0,-4-28-67 0 0,3 0 0 0 0,3-77 0 0 0,2 101 12 0 0,-2-36 1 0 0,1 58 77 0 0,-1 3 1 0 0,0-1-1 0 0,0 1 0 0 0,0-1 0 0 0,0 1 0 0 0,0-1 0 0 0,-1 1 0 0 0,1-1 0 0 0,0 1 0 0 0,0 0 1 0 0,0-1-1 0 0,0 1 0 0 0,0-1 0 0 0,-1 1 0 0 0,1-1 0 0 0,0 1 0 0 0,0-1 0 0 0,-1 1 0 0 0,1 0 1 0 0,0-1-1 0 0,-1 1 0 0 0,0 0 28 0 0,0 1-1 0 0,0-1 1 0 0,1 1 0 0 0,-1 0 0 0 0,0-1-1 0 0,0 1 1 0 0,1 0 0 0 0,-1 0 0 0 0,0 0 0 0 0,1-1-1 0 0,-1 3 1 0 0,-1 0-28 0 0,1 1 1 0 0,0 0-1 0 0,0 0 0 0 0,0 1 1 0 0,1-1-1 0 0,-1 8 0 0 0,-1 10-99 0 0,-10 98-206 0 0,9-71 262 0 0,-2 85 114 0 0,3-48 95 0 0,0-25-75 0 0,11 108 0 0 0,-5-138-73 0 0,1 0-1 0 0,2 0 1 0 0,1-1 0 0 0,1 0-1 0 0,19 40 1 0 0,-21-56-22 0 0,0 0 0 0 0,17 24 0 0 0,-21-35 0 0 0,0 1 0 0 0,0 0 0 0 0,1-1 0 0 0,-1 1 0 0 0,1-1 0 0 0,-1 0 0 0 0,1 0 0 0 0,0 0 0 0 0,0-1 0 0 0,0 0 0 0 0,1 1 0 0 0,-1-1 0 0 0,8 2 0 0 0,-11-4 0 0 0,1 0 0 0 0,-1 1 0 0 0,1-1 0 0 0,-1 0 0 0 0,1 0 0 0 0,-1 0 0 0 0,1 0 0 0 0,-1 0 0 0 0,1-1 0 0 0,-1 1 0 0 0,1 0 0 0 0,-1-1 0 0 0,0 1 0 0 0,1-1 0 0 0,-1 1 0 0 0,0-1 0 0 0,1 0 0 0 0,0-1 0 0 0,1 1 0 0 0,-1-1 0 0 0,0 0 0 0 0,0 0 0 0 0,0-1 0 0 0,0 1 0 0 0,-1 0 0 0 0,1-1 0 0 0,2-4 0 0 0,1-4 0 0 0,-1 0 0 0 0,0-1 0 0 0,3-17 0 0 0,-6 22 0 0 0,23-105-3 0 0,-5-1-1 0 0,7-191 0 0 0,-13 10-53 0 0,-3 85 82 0 0,-9 174 23 0 0,7-103 88 0 0,-7 121-194 0 0,0 1 0 0 0,-1 0-1 0 0,-4-29 1 0 0,3 35 107 0 0,1 11 161 0 0,1 17-198 0 0,-1 26-107 0 0,6 54 0 0 0,-1-33 50 0 0,-14 286 255 0 0,-3-92-76 0 0,19-102-134 0 0,-5-146 0 0 0,-2-11 0 0 0,0 0 0 0 0,0 0 0 0 0,0-1 0 0 0,0 1 0 0 0,0 0 0 0 0,0 0 0 0 0,0 0 0 0 0,0 0 0 0 0,0 0 0 0 0,1-1 0 0 0,-1 1 0 0 0,0 0 0 0 0,0 0 0 0 0,0 0 0 0 0,0 0 0 0 0,0 0 0 0 0,1 0 0 0 0,-1 0 0 0 0,0 0 0 0 0,0 0 0 0 0,0 0 0 0 0,0 0 0 0 0,1 0 0 0 0,-1 0 0 0 0,0-1 0 0 0,0 1 0 0 0,0 0 0 0 0,0 0 0 0 0,1 0 0 0 0,-1 0 0 0 0,0 1 0 0 0,0-1 0 0 0,0 0 0 0 0,0 0 0 0 0,0 0 0 0 0,1 0 0 0 0,-1 0 0 0 0,0 0 0 0 0,0 0 0 0 0,0 0 0 0 0,0 0 0 0 0,1 0 0 0 0,-1 0 0 0 0,0 0 0 0 0,0 1 0 0 0,0-1 0 0 0,0 0 0 0 0,0 0 0 0 0,0 0 0 0 0,0 0 0 0 0,1 0 0 0 0,-1 1 0 0 0,0-1 0 0 0,0 0 0 0 0,0 0 0 0 0,0 0 0 0 0,0 0 0 0 0,0 0 0 0 0,0 1 0 0 0,3-9 0 0 0,0 1 1 0 0,-1-1-1 0 0,0 0 0 0 0,-1 0 1 0 0,1 0-1 0 0,-1-10 0 0 0,3-12-21 0 0,9-64-125 0 0,0-123 0 0 0,-10 134 113 0 0,-3-68 33 0 0,-2 40 0 0 0,9-51-53 0 0,-7 139 24 0 0,0 1 1 0 0,-5-39-1 0 0,4 58 19 0 0,1 2 8 0 0,0 0 0 0 0,0 0 0 0 0,0 1 1 0 0,0-1-1 0 0,0 0 0 0 0,-1 0 0 0 0,1 1 0 0 0,0-1 1 0 0,0 0-1 0 0,-1 0 0 0 0,1 1 0 0 0,-1-1 1 0 0,1 0-1 0 0,-1 1 0 0 0,1-1 0 0 0,-1 0 1 0 0,1 1-1 0 0,-1-1 0 0 0,1 1 0 0 0,-1-1 0 0 0,0 1 1 0 0,1-1-1 0 0,-2 0 0 0 0,2 1 4 0 0,-1 0-1 0 0,1 0 1 0 0,0 0 0 0 0,0-1-1 0 0,-1 1 1 0 0,1 0 0 0 0,0 0-1 0 0,0 0 1 0 0,-1 0-1 0 0,1 0 1 0 0,0 0 0 0 0,-1 0-1 0 0,1 0 1 0 0,0 0 0 0 0,-1 0-1 0 0,1 0 1 0 0,0 0 0 0 0,0 0-1 0 0,-1 0 1 0 0,1 0-1 0 0,0 0 1 0 0,-1 0 0 0 0,1 1-1 0 0,0-1 1 0 0,0 0 0 0 0,-1 0-1 0 0,1 0 1 0 0,0 0-1 0 0,0 1 1 0 0,-1-1 0 0 0,1 0-1 0 0,0 0 1 0 0,0 0 0 0 0,0 1-1 0 0,0-1 1 0 0,-1 0 0 0 0,1 0-1 0 0,0 1 1 0 0,0-1-1 0 0,0 0 1 0 0,0 0 0 0 0,0 1-1 0 0,0-1 1 0 0,-1 0 0 0 0,1 0-1 0 0,0 1 1 0 0,0-1-1 0 0,0 1 1 0 0,-2 14 78 0 0,1-9-80 0 0,-2 92 89 0 0,0-17 80 0 0,-1 5-51 0 0,2 152-49 0 0,1 119 54 0 0,2-332-114 0 0,-2-15 0 0 0,2 1 0 0 0,-1 0 0 0 0,2-1 1 0 0,-1 1-1 0 0,5 15 0 0 0,-1-19-60 0 0,0-10 11 0 0,0-6-21 0 0,2-20 14 0 0,-1-1 0 0 0,-1 0 1 0 0,-2 0-1 0 0,-1-47 0 0 0,-15-123-217 0 0,8 156 250 0 0,-5-52 30 0 0,-6-93 32 0 0,11 73-98 0 0,0-44-92 0 0,7 127 61 0 0,-1 22 61 0 0,0-1 1 0 0,-1 0-1 0 0,0 0 1 0 0,-3-14-1 0 0,0 16 84 0 0,2 11-57 0 0,0 0 0 0 0,0 0-1 0 0,0-1 1 0 0,0 1-1 0 0,0 0 1 0 0,0 0-1 0 0,0 0 1 0 0,1 1-1 0 0,-1-1 1 0 0,0 0 0 0 0,0 1-1 0 0,0 5 11 0 0,0 0 1 0 0,0 0-1 0 0,1 0 0 0 0,-1 1 1 0 0,1-1-1 0 0,1 0 0 0 0,1 8 1 0 0,0 10 15 0 0,4 49 7 0 0,2 56 0 0 0,-6-9-40 0 0,0 272 0 0 0,0-152 328 0 0,15-94 36 0 0,-13-118-280 0 0,-1-11-39 0 0,1 0-1 0 0,9 28 1 0 0,-10-38-70 0 0,1 0 0 0 0,-1 0 1 0 0,1-1-1 0 0,0 1 0 0 0,1-1 1 0 0,0 0-1 0 0,9 11 0 0 0,-13-18 18 0 0,0 1 0 0 0,-1 0 1 0 0,1-1-1 0 0,0 1 0 0 0,-1 0 0 0 0,1-1 0 0 0,0 1 0 0 0,0-1 0 0 0,0 1 0 0 0,-1-1 1 0 0,1 1-1 0 0,0-1 0 0 0,0 0 0 0 0,0 1 0 0 0,0-1 0 0 0,0 0 0 0 0,0 0 1 0 0,0 0-1 0 0,0 0 0 0 0,0 0 0 0 0,0 0 0 0 0,0 0 0 0 0,1 0 0 0 0,-1-1-1 0 0,1 1-1 0 0,-1-1 1 0 0,0 0 0 0 0,0 1-1 0 0,0-1 1 0 0,1 0-1 0 0,-1 0 1 0 0,0 0-1 0 0,0 0 1 0 0,0 0-1 0 0,0 0 1 0 0,-1 0-1 0 0,1-1 1 0 0,1 0 0 0 0,2-7-46 0 0,1 1 1 0 0,-2-1-1 0 0,6-17 1 0 0,-7 18 6 0 0,50-206-328 0 0,-17-5 104 0 0,-22 131 157 0 0,9-66-67 0 0,-21 152 200 0 0,-1-1 0 0 0,0 0 0 0 0,0 0 0 0 0,0 1 0 0 0,0-1 0 0 0,0 0 1 0 0,-1 0-1 0 0,1 1 0 0 0,-1-1 0 0 0,0 0 0 0 0,-1-4 0 0 0,-6 10 157 0 0,6-1-166 0 0,0 1-1 0 0,1-1 1 0 0,-1 0-1 0 0,1 1 0 0 0,-1-1 1 0 0,1 0-1 0 0,0 1 1 0 0,0 0-1 0 0,-1 4 1 0 0,-7 29 15 0 0,8-31-4 0 0,-64 318 118 0 0,8-93 94 0 0,9-40-58 0 0,38-154-175 0 0,-4 20 0 0 0,13-52 0 0 0,0 1 0 0 0,1-1 0 0 0,0 1 0 0 0,0 0 0 0 0,0-1 0 0 0,0 1 0 0 0,1-1 0 0 0,0 1 0 0 0,2 7 0 0 0,-3-12-2 0 0,0 0 0 0 0,0 0 0 0 0,0 1 0 0 0,0-1 0 0 0,0 0-1 0 0,0 1 1 0 0,0-1 0 0 0,1 0 0 0 0,-1 0 0 0 0,0 1 0 0 0,0-1 0 0 0,0 0 0 0 0,0 0 0 0 0,1 1 0 0 0,-1-1-1 0 0,0 0 1 0 0,0 0 0 0 0,1 0 0 0 0,-1 1 0 0 0,0-1 0 0 0,0 0 0 0 0,1 0 0 0 0,-1 0 0 0 0,0 0-1 0 0,0 0 1 0 0,1 1 0 0 0,-1-1 0 0 0,0 0 0 0 0,1 0 0 0 0,-1 0 0 0 0,0 0 0 0 0,0 0 0 0 0,1 0-1 0 0,-1 0 1 0 0,0 0 0 0 0,1 0 0 0 0,-1 0 0 0 0,0 0 0 0 0,1 0 0 0 0,-1-1 0 0 0,0 1 0 0 0,0 0 0 0 0,1 0-1 0 0,-1 0 1 0 0,0 0 0 0 0,1 0 0 0 0,-1 0 0 0 0,0-1 0 0 0,0 1 0 0 0,0 0 0 0 0,1 0 0 0 0,-1 0-1 0 0,0-1 1 0 0,0 1 0 0 0,1-1 0 0 0,10-14-160 0 0,8-33-185 0 0,27-93-1 0 0,-2-57-39 0 0,-17 72 157 0 0,-6 50-31 0 0,48-115-1 0 0,-67 185 249 0 0,44-100-130 0 0,-30 73 142 0 0,-9 20 106 0 0,0 0 0 0 0,18-22 0 0 0,-28 39-78 0 0,1 1 1 0 0,0-1-1 0 0,0 1 0 0 0,0 0 1 0 0,-1 5-1 0 0,1-1 2 0 0,-63 174 912 0 0,-3 13-665 0 0,-29 65 27 0 0,2-3 61 0 0,87-225-312 0 0,7-30-50 0 0,1-1 0 0 0,0 0 1 0 0,-1 0-1 0 0,1 0 0 0 0,0 1 0 0 0,0-1 0 0 0,0 0 0 0 0,1 0 1 0 0,-1 1-1 0 0,1-1 0 0 0,-1 0 0 0 0,2 3 0 0 0,-2-4-5 0 0,1-1 0 0 0,-1 0-1 0 0,0 1 1 0 0,0-1 0 0 0,1 0 0 0 0,-1 0-1 0 0,0 0 1 0 0,1 1 0 0 0,-1-1 0 0 0,0 0-1 0 0,1 0 1 0 0,-1 0 0 0 0,1 0 0 0 0,-1 0 0 0 0,0 0-1 0 0,1 0 1 0 0,-1 0 0 0 0,0 0 0 0 0,1 0-1 0 0,-1 0 1 0 0,1 0 0 0 0,-1 0 0 0 0,0 0-1 0 0,1 0 1 0 0,-1 0 0 0 0,0 0 0 0 0,1 0-1 0 0,-1 0 1 0 0,0 0 0 0 0,1-1 0 0 0,-1 1-1 0 0,0 0 1 0 0,1 0 0 0 0,-1 0 0 0 0,0-1-1 0 0,1 1 1 0 0,-1 0 0 0 0,1-1 0 0 0,11-11-198 0 0,-2-1 81 0 0,-1 0 0 0 0,-1-1-1 0 0,11-23 1 0 0,15-50-235 0 0,-16 39 194 0 0,27-70 54 0 0,49-116-109 0 0,123-191-417 0 0,-206 406 600 0 0,35-58-247 0 0,83-111 1 0 0,22 18 279 0 0,-150 168 26 0 0,1 0 0 0 0,0 0 0 0 0,-1 1-1 0 0,1-1 1 0 0,0 1 0 0 0,0-1 0 0 0,0 1 0 0 0,0 0-1 0 0,0 0 1 0 0,0 0 0 0 0,0 0 0 0 0,0 0 0 0 0,5-1-1 0 0,-9 16 378 0 0,-4 2-246 0 0,0 0 0 0 0,-1-1 0 0 0,0 1 0 0 0,-1-1 0 0 0,-14 18 0 0 0,3-2-24 0 0,-132 238 375 0 0,116-200-471 0 0,-107 198 195 0 0,11-46-120 0 0,-34 58 208 0 0,102-170-763 0 0,157-345-1710 0 0,-68 173 2141 0 0,24-52-7 0 0,44-45-198 0 0,-59 102 149 0 0,180-261-40 0 0,-129 211 47 0 0,-24 33 62 0 0,56-70-329 0 0,-103 130 257 0 0,-13 14 104 0 0,0-1-1 0 0,0 0 1 0 0,0 0 0 0 0,0 0 0 0 0,-1 0-1 0 0,1 0 1 0 0,-1 0 0 0 0,1 0-1 0 0,1-4 1 0 0,-3 5 119 0 0,-6 13 225 0 0,-12 21-30 0 0,-146 238 809 0 0,27-70-947 0 0,-39 56-34 0 0,-57 71 205 0 0,201-284-393 0 0,31-52-226 0 0,6-7 21 0 0,0 0 0 0 0,0 0 0 0 0,11-17 0 0 0,-2 1-78 0 0,63-117-376 0 0,-41 84 536 0 0,69-120-392 0 0,163-217 0 0 0,-179 289 80 0 0,144-140 0 0 0,-227 247 448 0 0,11-14 23 0 0,-17 32 234 0 0,-5 1-138 0 0,-1-1 0 0 0,0 0 0 0 0,-1 0 0 0 0,0 0-1 0 0,-1-1 1 0 0,-18 22 0 0 0,-1 2 185 0 0,-77 126 368 0 0,34-50-312 0 0,-168 297 561 0 0,148-245-747 0 0,4-11-33 0 0,-95 168 575 0 0,23-19-476 0 0,85-136-656 0 0,90-179-347 0 0,-9 1 568 0 0,0-1 0 0 0,0 1 0 0 0,-1-2-1 0 0,6-16 1 0 0,2-3 67 0 0,92-193-311 0 0,30-62 53 0 0,21 12-35 0 0,6 33 308 0 0,-135 205 102 0 0,2 0 0 0 0,39-37 1 0 0,-68 73 114 0 0,-4 4 10 0 0,-67 100 510 0 0,-208 300 128 0 0,185-262-553 0 0,-209 323 434 0 0,201-307-462 0 0,-68 113-1 0 0,12 27-286 0 0,188-400-1950 0 0,80-171 453 0 0,5-14 1433 0 0,56-115-2 0 0,-135 335 220 0 0,48-99 148 0 0,-78 147-114 0 0,-8 13 12 0 0,-2 7-53 0 0,-6 6-16 0 0,8-5-6 0 0,-11 8 43 0 0,1 1 1 0 0,0 0-1 0 0,0 0 1 0 0,-9 13-1 0 0,-32 46 432 0 0,27-34-303 0 0,-146 207 521 0 0,36-19-124 0 0,14 12 41 0 0,25-47-360 0 0,-57 135 190 0 0,118-236-359 0 0,32-74-82 0 0,2-12-12 0 0,0 0 0 0 0,0 0 0 0 0,0 1 0 0 0,0-1-1 0 0,0 0 1 0 0,0 0 0 0 0,0 0 0 0 0,0 0-1 0 0,0 0 1 0 0,0 0 0 0 0,0 0 0 0 0,0 0-1 0 0,1 0 1 0 0,-1 1 0 0 0,0-1 0 0 0,0 0-1 0 0,0 0 1 0 0,0 0 0 0 0,0 0 0 0 0,0 0 0 0 0,0 0-1 0 0,0 0 1 0 0,1 0 0 0 0,-1 0 0 0 0,0 0-1 0 0,0 0 1 0 0,0 0 0 0 0,0 0 0 0 0,0 0-1 0 0,0 0 1 0 0,0 0 0 0 0,1 0 0 0 0,-1 0-1 0 0,0 0 1 0 0,0 0 0 0 0,0 0 0 0 0,0 0 0 0 0,0 0-1 0 0,0 0 1 0 0,0 0 0 0 0,1 0 0 0 0,-1 0-1 0 0,0 0 1 0 0,0 0 0 0 0,2-1-37 0 0,-1 0 1 0 0,1-1-1 0 0,-1 1 1 0 0,1 0-1 0 0,-1-1 1 0 0,1 1-1 0 0,-1-1 1 0 0,2-2-1 0 0,37-60-720 0 0,42-91 0 0 0,-60 112 642 0 0,113-244-196 0 0,-101 220 279 0 0,139-276-50 0 0,20 7 20 0 0,-155 278 76 0 0,8-10-47 0 0,63-129 0 0 0,-105 187 37 0 0,3-5 0 0 0,-1-1 0 0 0,6-21 0 0 0,-12 36-1 0 0,0 0 0 0 0,1 1 0 0 0,-1-1 0 0 0,0 0 0 0 0,0 0 0 0 0,0 1 0 0 0,0-1 0 0 0,0 0 0 0 0,1 0 0 0 0,-1 1 0 0 0,-1-1 0 0 0,1 0 0 0 0,0 0 0 0 0,0 0 0 0 0,0 1 0 0 0,0-1 0 0 0,0 0 0 0 0,-1 0 0 0 0,1 1 0 0 0,0-1 0 0 0,-1 0 0 0 0,1 1 0 0 0,-1-1 0 0 0,1 0 0 0 0,-1 0 11 0 0,0 1 1 0 0,0 0-1 0 0,1 0 0 0 0,-1 0 0 0 0,0 0 0 0 0,0-1 0 0 0,1 1 0 0 0,-1 0 1 0 0,0 0-1 0 0,0 0 0 0 0,0 0 0 0 0,1 1 0 0 0,-1-1 0 0 0,0 0 0 0 0,0 0 1 0 0,1 0-1 0 0,-1 1 0 0 0,0-1 0 0 0,0 1 0 0 0,-7 3 155 0 0,1 0 0 0 0,-1 0 1 0 0,-7 7-1 0 0,14-10-129 0 0,-17 13 232 0 0,1 1-1 0 0,1 1 1 0 0,-24 30 0 0 0,-39 61 34 0 0,59-79-222 0 0,-143 227 271 0 0,122-187-278 0 0,-171 336 506 0 0,194-365-534 0 0,-65 139 39 0 0,-78 246 0 0 0,156-410-130 0 0,1 1 1 0 0,1 0-1 0 0,0 0 0 0 0,1 0 1 0 0,1 0-1 0 0,1 24 0 0 0,0-37 29 0 0,0 0 0 0 0,0 0 0 0 0,0 0 0 0 0,1 0 0 0 0,-1 0 0 0 0,0-1 0 0 0,1 1 0 0 0,0 0 0 0 0,-1 0 0 0 0,1-1 0 0 0,0 1 0 0 0,0 0 0 0 0,1 1 0 0 0,-1-2 1 0 0,0-1 0 0 0,-1 1 0 0 0,1 0 0 0 0,0-1 1 0 0,0 1-1 0 0,0-1 0 0 0,0 1 0 0 0,0-1 0 0 0,0 0 0 0 0,0 1 0 0 0,0-1 0 0 0,0 0 0 0 0,0 0 0 0 0,0 0 0 0 0,0 0 0 0 0,0 0 1 0 0,0 0-1 0 0,0 0 0 0 0,0 0 0 0 0,0 0 0 0 0,0 0 0 0 0,0 0 0 0 0,0-1 0 0 0,2 1 0 0 0,2-2-47 0 0,-1 0 0 0 0,1 0 0 0 0,-1 0 0 0 0,1 0 0 0 0,-1-1 0 0 0,0 0 0 0 0,0 0 0 0 0,5-4 0 0 0,28-31-317 0 0,-32 32 327 0 0,153-204-698 0 0,-86 107 622 0 0,468-601-39 0 0,-445 593-11 0 0,157-141-1 0 0,-237 237 194 0 0,2 2 0 0 0,-1 0 0 0 0,31-16-1 0 0,-46 28-5 0 0,-1 1-1 0 0,1-1 0 0 0,0 1 1 0 0,-1-1-1 0 0,1 1 1 0 0,0-1-1 0 0,0 1 1 0 0,-1 0-1 0 0,1 0 0 0 0,0-1 1 0 0,0 1-1 0 0,0 0 1 0 0,-1 0-1 0 0,1 0 0 0 0,0 0 1 0 0,0 0-1 0 0,0 0 1 0 0,0 0-1 0 0,-1 0 1 0 0,3 1-1 0 0,-3-1 0 0 0,0 1 0 0 0,0-1 1 0 0,1 1-1 0 0,-1-1 0 0 0,0 1 0 0 0,0-1 1 0 0,0 1-1 0 0,0-1 0 0 0,1 1 0 0 0,-1-1 0 0 0,0 1 1 0 0,0-1-1 0 0,0 1 0 0 0,0-1 0 0 0,0 1 1 0 0,-1-1-1 0 0,1 1 0 0 0,0-1 0 0 0,0 1 0 0 0,0-1 1 0 0,0 1-1 0 0,0-1 0 0 0,-1 1 0 0 0,-2 7 77 0 0,-1 0-1 0 0,-7 11 1 0 0,10-17-76 0 0,-73 120 458 0 0,-75 130 180 0 0,7 38-125 0 0,65-129-346 0 0,-52 134-1 0 0,100-224-143 0 0,-80 216 153 0 0,106-278-180 0 0,-5 16 6 0 0,8-23-15 0 0,0-1 1 0 0,-1 0-1 0 0,1 0 0 0 0,0 1 1 0 0,0-1-1 0 0,0 0 0 0 0,0 0 1 0 0,0 1-1 0 0,0-1 1 0 0,0 0-1 0 0,0 0 0 0 0,0 1 1 0 0,1-1-1 0 0,-1 1 0 0 0,1-2 3 0 0,-1 0 0 0 0,0 0 0 0 0,0 1 0 0 0,0-1 0 0 0,0 0 0 0 0,1 0-1 0 0,-1 0 1 0 0,0 0 0 0 0,0 0 0 0 0,0 0 0 0 0,0 0 0 0 0,1 0-1 0 0,-1 0 1 0 0,0 0 0 0 0,0-1 0 0 0,0 1 0 0 0,0 0 0 0 0,0 0 0 0 0,1 0-1 0 0,-1 0 1 0 0,0 0 0 0 0,0 0 0 0 0,0 0 0 0 0,0 0 0 0 0,0 0-1 0 0,1 0 1 0 0,-1-1 0 0 0,0 1 0 0 0,0 0 0 0 0,0 0 0 0 0,0 0 0 0 0,0 0-1 0 0,0 0 1 0 0,0 0 0 0 0,0-1 0 0 0,1 1 0 0 0,-1 0 0 0 0,0 0-1 0 0,10-15-293 0 0,0 0 0 0 0,-1 0 0 0 0,-1-1 1 0 0,9-24-1 0 0,-2 8 51 0 0,59-130-317 0 0,115-239 95 0 0,35 39 450 0 0,-185 304 18 0 0,-38 56-1 0 0,204-281 0 0 0,-201 278 0 0 0,17-19 46 0 0,26-43-1 0 0,-47 67-41 0 0,0 0 0 0 0,1 0 0 0 0,-1 0 0 0 0,0 0 0 0 0,0-1 0 0 0,0 1 0 0 0,1 0 0 0 0,-1 0 0 0 0,0 0 0 0 0,0-1 0 0 0,0 1 0 0 0,0 0 0 0 0,0 0 0 0 0,0 0 0 0 0,1-1 0 0 0,-1 1 0 0 0,0 0 0 0 0,0 0-1 0 0,0-1 1 0 0,0 1 0 0 0,0 0 0 0 0,0 0 0 0 0,0-1 0 0 0,0 1 0 0 0,0 0 0 0 0,0 0 0 0 0,0-1 0 0 0,0 1 0 0 0,0 0 0 0 0,0 0 0 0 0,0-1 0 0 0,-1 1 0 0 0,1 0 0 0 0,0 0 0 0 0,0 0 0 0 0,0-1 0 0 0,0 1 0 0 0,0 0 0 0 0,-1 0 0 0 0,1 0 0 0 0,0-1 0 0 0,0 1 0 0 0,0 0 0 0 0,0 0 0 0 0,-1 0 0 0 0,1 0 0 0 0,0-1 0 0 0,0 1 0 0 0,0 0 0 0 0,-1 0 0 0 0,1 0 0 0 0,0 0 0 0 0,0 0 0 0 0,-1 0 0 0 0,1 0 0 0 0,0 0 0 0 0,0 0 0 0 0,-1 0 0 0 0,1 0 0 0 0,0 0 0 0 0,0 0 0 0 0,-1 0 0 0 0,1 0 0 0 0,0 0 0 0 0,-18 4 258 0 0,6 1-174 0 0,1 1 0 0 0,1 0 0 0 0,-1 0 0 0 0,1 1 0 0 0,0 1 0 0 0,0-1 0 0 0,1 1 0 0 0,-9 11 0 0 0,-64 82 309 0 0,58-68-258 0 0,-148 227 601 0 0,21 14-402 0 0,145-264-332 0 0,-235 536 466 0 0,238-539-474 0 0,-8 20 11 0 0,1 1 0 0 0,2 0 0 0 0,-11 58-1 0 0,19-86-19 0 0,0 1-1 0 0,0 0 0 0 0,0-1 0 0 0,0 1 0 0 0,0 0 0 0 0,0 0 0 0 0,0-1 0 0 0,0 1 0 0 0,0 0 0 0 0,0-1 1 0 0,0 1-1 0 0,0 0 0 0 0,0-1 0 0 0,1 1 0 0 0,-1 0 0 0 0,0-1 0 0 0,1 1 0 0 0,-1 0 0 0 0,0-1 0 0 0,1 1 1 0 0,0 0-1 0 0,-1-1-1 0 0,1 0 1 0 0,-1 1 0 0 0,1-1 0 0 0,-1 0-1 0 0,1 0 1 0 0,-1 0 0 0 0,1 0 0 0 0,-1 0-1 0 0,1 0 1 0 0,-1 0 0 0 0,1 0 0 0 0,-1-1-1 0 0,0 1 1 0 0,1 0 0 0 0,-1 0 0 0 0,1 0-1 0 0,-1 0 1 0 0,1-1 0 0 0,-1 1 0 0 0,1 0-1 0 0,-1 0 1 0 0,1-1 0 0 0,3-3-131 0 0,1 1 0 0 0,-1-1 1 0 0,7-8-1 0 0,14-21-329 0 0,-3-2 1 0 0,0 0 0 0 0,24-55-1 0 0,-20 36 450 0 0,228-474-137 0 0,-103 207 147 0 0,-32 88-81 0 0,109-151-398 0 0,-219 371 448 0 0,-2 3 70 0 0,0 0 0 0 0,-1-1 0 0 0,0 1 0 0 0,-1-1 0 0 0,5-14 0 0 0,-10 25-19 0 0,0 0-1 0 0,0 0 1 0 0,0 0 0 0 0,0 0-1 0 0,-1-1 1 0 0,1 1 0 0 0,0 0-1 0 0,0 0 1 0 0,0 0 0 0 0,0 0 0 0 0,0 0-1 0 0,0 0 1 0 0,-1 0 0 0 0,1 0-1 0 0,0 0 1 0 0,0 0 0 0 0,0 0-1 0 0,0 0 1 0 0,-1 0 0 0 0,1 0 0 0 0,0 0-1 0 0,0 0 1 0 0,0 0 0 0 0,0 0-1 0 0,0 0 1 0 0,-1 0 0 0 0,1 0 0 0 0,0 0-1 0 0,0 0 1 0 0,0 0 0 0 0,0 0-1 0 0,-1 0 1 0 0,1 0 0 0 0,0 0-1 0 0,0 0 1 0 0,0 0 0 0 0,0 0 0 0 0,0 1-1 0 0,0-1 1 0 0,-1 0 0 0 0,1 0-1 0 0,0 0 1 0 0,0 0 0 0 0,0 0-1 0 0,0 0 1 0 0,0 1 0 0 0,-9 4 135 0 0,-11 14 167 0 0,0 1 1 0 0,0 1-1 0 0,2 0 0 0 0,-16 27 0 0 0,10-16-73 0 0,-144 216 71 0 0,109-151-205 0 0,-57 98 82 0 0,113-190-185 0 0,-12 23-8 0 0,-36 51 0 0 0,52-83-136 0 0,0-1 0 0 0,1 1 0 0 0,-1 0 0 0 0,1-1 0 0 0,3-4 0 0 0,163-198-715 0 0,-43 50 786 0 0,88-122-59 0 0,-191 248 144 0 0,-14 19 2 0 0,0 1 0 0 0,9-16-1 0 0,-17 27-2 0 0,0 0 0 0 0,0 0 0 0 0,0 0 0 0 0,0 0 0 0 0,-1 0-1 0 0,1 0 1 0 0,0 0 0 0 0,0 0 0 0 0,0 0 0 0 0,0 0 0 0 0,0 0-1 0 0,0 0 1 0 0,0 0 0 0 0,0 0 0 0 0,0 0 0 0 0,0 0 0 0 0,0 0-1 0 0,0 0 1 0 0,0 0 0 0 0,0-1 0 0 0,0 1 0 0 0,0 0 0 0 0,0 0-1 0 0,-1 0 1 0 0,1 0 0 0 0,0 0 0 0 0,0 0 0 0 0,0 0 0 0 0,0 0-1 0 0,0 0 1 0 0,0 0 0 0 0,0 0 0 0 0,0 0 0 0 0,0 0 0 0 0,0 0 0 0 0,0 0-1 0 0,0 0 1 0 0,0 0 0 0 0,0 0 0 0 0,0 0 0 0 0,0 0 0 0 0,0 0-1 0 0,0-1 1 0 0,-9 10 239 0 0,-12 12 67 0 0,-20 30-190 0 0,-178 229 1001 0 0,211-269-1128 0 0,4-4 0 0 0,-1 0 0 0 0,0-1 0 0 0,-1 0 0 0 0,-8 9 0 0 0,14-15-1 0 0,0 0 0 0 0,0 0 0 0 0,-1 0 0 0 0,1 1-1 0 0,0-1 1 0 0,0 0 0 0 0,0 0 0 0 0,-1 0 0 0 0,1 0 0 0 0,0 1-1 0 0,0-1 1 0 0,-1 0 0 0 0,1 0 0 0 0,0 0 0 0 0,-1 0 0 0 0,1 0-1 0 0,0 0 1 0 0,0 0 0 0 0,-1 0 0 0 0,1 0 0 0 0,0 0 0 0 0,-1 0 0 0 0,1 0-1 0 0,0 0 1 0 0,0 0 0 0 0,-1 0 0 0 0,1 0 0 0 0,0 0 0 0 0,0 0-1 0 0,-1 0 1 0 0,1 0 0 0 0,0 0 0 0 0,-1 0 0 0 0,1-1 0 0 0,0 1 0 0 0,0 0-1 0 0,0 0 1 0 0,-1 0 0 0 0,1-1 0 0 0,0 1 0 0 0,0 0 0 0 0,0 0-1 0 0,-1 0 1 0 0,1-1 0 0 0,0 1 0 0 0,0 0 0 0 0,0 0 0 0 0,0-1 0 0 0,0 1-1 0 0,-1 0 1 0 0,1 0 0 0 0,0-1 0 0 0,0 1 0 0 0,0 0 0 0 0,0-1-1 0 0,0 1 1 0 0,0 0 0 0 0,0 0 0 0 0,0-1 0 0 0,0 1 0 0 0,0 0 0 0 0,0-1-1 0 0,0 1 1 0 0,0 0 0 0 0,1 0 0 0 0,-1-1 0 0 0,-1-5-38 0 0,1 0 1 0 0,0 0 0 0 0,0-1-1 0 0,1 1 1 0 0,0 0-1 0 0,1-6 1 0 0,12-38-152 0 0,-12 44 169 0 0,140-375-446 0 0,-45 192 553 0 0,-15 34-36 0 0,-70 130-53 0 0,-3 7 60 0 0,-1 1-1 0 0,-1-1 1 0 0,6-22 0 0 0,-1 4 2 0 0,-9 29-47 0 0,0-1 1 0 0,-1 1-1 0 0,0 0 0 0 0,0-1 0 0 0,-1 1 0 0 0,1-11 0 0 0,-1 11-12 0 0,-1 1 0 0 0,-3 5 11 0 0,1 1-9 0 0,1 1 0 0 0,-1 0 0 0 0,1 0 0 0 0,-1 0 0 0 0,1 0 0 0 0,0 0 0 0 0,0 0 0 0 0,-1 0 0 0 0,1 0 0 0 0,0 0 0 0 0,0 1 0 0 0,0-1-1 0 0,0 0 1 0 0,0 1 0 0 0,-1 2 0 0 0,-11 26 19 0 0,11-25-20 0 0,-14 44-59 0 0,2 0 0 0 0,-11 66-1 0 0,6-19 26 0 0,18-86 50 0 0,1-8-16 0 0,0 0 0 0 0,0-1 0 0 0,0 1 0 0 0,0 0 0 0 0,0 0 0 0 0,-1-1 0 0 0,1 1 0 0 0,0 0 0 0 0,-1-1 0 0 0,0 1 0 0 0,0 2 0 0 0,5-27 89 0 0,-2 6-49 0 0,13-42-164 0 0,2 1 1 0 0,38-82-1 0 0,-39 106 136 0 0,88-176-258 0 0,-91 190 213 0 0,22-27 0 0 0,-1 2 21 0 0,-15 17-11 0 0,-5 6 100 0 0,1 0 0 0 0,27-28-1 0 0,-75 86-229 0 0,-47 69 1 0 0,52-66 102 0 0,-25 39 49 0 0,3 1 0 0 0,-48 108 0 0 0,35-64 0 0 0,-14 30 0 0 0,-155 420 0 0 0,124-304 87 0 0,94-238-71 0 0,5-6 5 0 0,0 1-1 0 0,2 0 1 0 0,0 0 0 0 0,-4 48 0 0 0,10-65-86 0 0,-1 7-359 0 0,0 0 1 0 0,-8 28 0 0 0,10-43 264 0 0,0-1 19 0 0,0 0 135 0 0,0 0-1 0 0,0 0 1 0 0,0 0 0 0 0,0 1-1 0 0,0-1 1 0 0,0 0-1 0 0,0 0 1 0 0,0 0-1 0 0,0 0 1 0 0,0 0 0 0 0,0 0-1 0 0,0 0 1 0 0,0 0-1 0 0,0 0 1 0 0,0 0 0 0 0,0 0-1 0 0,0 0 1 0 0,0 1-1 0 0,0-1 1 0 0,0 0 0 0 0,0 0-1 0 0,0 0 1 0 0,0 0-1 0 0,1 0 1 0 0,-1 0-1 0 0,0 0 1 0 0,0 0 0 0 0,0 0-1 0 0,0 0 1 0 0,0 0-1 0 0,0 0 1 0 0,0 0 0 0 0,0 0-1 0 0,0 0 1 0 0,0 0-1 0 0,0 0 1 0 0,1 0 0 0 0,-1 0-1 0 0,0 0 1 0 0,0 0-1 0 0,0 0 1 0 0,0 0-1 0 0,0 0 1 0 0,0 0 0 0 0,0 0-1 0 0,0 0 1 0 0,7-4-70 0 0,6-8 53 0 0,228-265-392 0 0,-161 171 414 0 0,-36 45 0 0 0,113-171 0 0 0,-62 86 0 0 0,14 9 4 0 0,-73 95-25 0 0,-1-2-1 0 0,29-49 1 0 0,-37 54 673 0 0,-33 46-554 0 0,-1 1 0 0 0,1 0 0 0 0,0 1 0 0 0,1-1-1 0 0,0 1 1 0 0,0 0 0 0 0,1 0 0 0 0,0 1 0 0 0,1-1 0 0 0,0 1-1 0 0,0 0 1 0 0,-1 15 0 0 0,-13 50-162 0 0,11-51 76 0 0,-1 9 61 0 0,5-22-1 0 0,2-9-46 0 0,-1 1-1 0 0,1-1 1 0 0,-1 1-1 0 0,1-1 1 0 0,0 1-1 0 0,0-1 1 0 0,0 1-1 0 0,0-1 1 0 0,1 5-1 0 0,3-2 6 0 0,-4-5-27 0 0,1 1 0 0 0,-1-1 0 0 0,1 0 0 0 0,-1 1 0 0 0,0-1 0 0 0,1 0 0 0 0,-1 0 0 0 0,1 0 0 0 0,-1 1 0 0 0,1-1 0 0 0,-1 0 0 0 0,1 0 0 0 0,-1 0 0 0 0,1 0 0 0 0,-1 0 0 0 0,1 0 1 0 0,-1 0-1 0 0,1 0 0 0 0,-1 0 0 0 0,1 0 0 0 0,-1 0 0 0 0,1 0 0 0 0,-1 0 0 0 0,1-1 0 0 0,-1 1 0 0 0,1 0 0 0 0,-1 0 0 0 0,1 0 0 0 0,-1-1 0 0 0,0 1 0 0 0,1 0 0 0 0,-1 0 0 0 0,1-1 0 0 0,12-11 160 0 0,1-9-199 0 0,-1 0 1 0 0,-1 0-1 0 0,15-38 0 0 0,19-73-174 0 0,-41 115 205 0 0,26-62 4 0 0,-13 37 0 0 0,59-132 0 0 0,-36 86 0 0 0,-20 45 0 0 0,29-43 0 0 0,-5 10 0 0 0,-24 35 11 0 0,-21 41 42 0 0,-2 19 118 0 0,-35 124 49 0 0,22-93-211 0 0,-20 49-9 0 0,19-57 0 0 0,-15 29 41 0 0,17-43-18 0 0,-4 1-25 0 0,15-25 17 0 0,0 1 0 0 0,-1 0-1 0 0,2 0 1 0 0,-1 1 0 0 0,0-1 0 0 0,1 1-1 0 0,-2 8 1 0 0,3-12 85 0 0,1-3-95 0 0,-1 0-1 0 0,0 1 0 0 0,1-1 1 0 0,-1 0-1 0 0,1 0 0 0 0,-1 0 1 0 0,1 0-1 0 0,0 0 1 0 0,-1 0-1 0 0,1 0 0 0 0,0 0 1 0 0,0 0-1 0 0,-1 0 1 0 0,1 0-1 0 0,0 0 0 0 0,0 0 1 0 0,1-2-1 0 0,3-22 61 0 0,0 10-49 0 0,-1 2-50 0 0,0 1 0 0 0,2-1 0 0 0,5-13 1 0 0,3-7-63 0 0,126-317-473 0 0,-135 341 526 0 0,-3 5 27 0 0,1 0-1 0 0,0-1 1 0 0,1 1-1 0 0,-1 1 1 0 0,0-1-1 0 0,1 0 1 0 0,3-3-1 0 0,-9 25-240 0 0,-65 132 118 0 0,18-46 86 0 0,-167 447 469 0 0,105-259-112 0 0,77-213-165 0 0,19-44-24 0 0,-18 56 0 0 0,-16 63 207 0 0,65-175-757 0 0,-4-8-70 0 0,-8 20 340 0 0,0 0-1 0 0,7-12 1 0 0,30-52-99 0 0,66-122-135 0 0,-78 143-62 0 0,52-71 1 0 0,44-39-148 0 0,-59 93 637 0 0,-64 68 195 0 0,-12 11 356 0 0,-42 53 452 0 0,-161 172 183 0 0,49-51-1174 0 0,31-36 295 0 0,-8 0 144 0 0,77-77-50 0 0,61-66-405 0 0,126-169-1640 0 0,-10-6 1055 0 0,7-7 359 0 0,-7 9-19 0 0,-77 115 147 0 0,66-103-180 0 0,11 11-48 0 0,-76 104 201 0 0,-19 20 29 0 0,0 1 0 0 0,2 1 0 0 0,37-31 0 0 0,-55 49 82 0 0,0 0 0 0 0,0 1 0 0 0,0-1 0 0 0,0 0-1 0 0,0 0 1 0 0,1 1 0 0 0,-1-1 0 0 0,0 1 0 0 0,0-1 0 0 0,1 1-1 0 0,-1-1 1 0 0,0 1 0 0 0,1 0 0 0 0,-1 0 0 0 0,0 0 0 0 0,1 0-1 0 0,-1 0 1 0 0,2 0 0 0 0,-3 0-1 0 0,1 1-1 0 0,0-1 1 0 0,-1 1 0 0 0,1-1-1 0 0,-1 1 1 0 0,1 0 0 0 0,-1-1-1 0 0,1 1 1 0 0,-1 0 0 0 0,1-1-1 0 0,-1 1 1 0 0,0 0 0 0 0,1 0-1 0 0,-1 0 1 0 0,0-1 0 0 0,0 1-1 0 0,0 0 1 0 0,0 0 0 0 0,1 0-1 0 0,-1-1 1 0 0,0 1 0 0 0,0 0-1 0 0,-1 0 1 0 0,1 0 0 0 0,0-1-1 0 0,0 1 1 0 0,0 0 0 0 0,0 0-1 0 0,-1 1 1 0 0,-1 10 172 0 0,-1 0 0 0 0,-1 0-1 0 0,0 0 1 0 0,-9 20 0 0 0,-29 43 249 0 0,32-59-382 0 0,-105 159 382 0 0,40-65-252 0 0,31-40-75 0 0,-77 112 145 0 0,-51 67 55 0 0,77-117 12 0 0,-172 185 0 0 0,263-313-313 0 0,1 0-12 0 0,0 0 0 0 0,-1-1-1 0 0,1 1 1 0 0,-1-1 0 0 0,0 0 0 0 0,0 0 0 0 0,-1 0-1 0 0,-4 2 1 0 0,9-5 5 0 0,0 0-1 0 0,0 0 0 0 0,-1 1 1 0 0,1-1-1 0 0,0 0 1 0 0,0 0-1 0 0,-1 0 1 0 0,1 0-1 0 0,0 0 1 0 0,0 1-1 0 0,-1-1 0 0 0,1 0 1 0 0,0 0-1 0 0,0 0 1 0 0,-1 0-1 0 0,1 0 1 0 0,0 0-1 0 0,-1 0 1 0 0,1 0-1 0 0,0 0 0 0 0,0 0 1 0 0,-1 0-1 0 0,1 0 1 0 0,0 0-1 0 0,-1 0 1 0 0,1 0-1 0 0,0-1 0 0 0,0 1 1 0 0,-1 0-1 0 0,1 0 1 0 0,0 0-1 0 0,0 0 1 0 0,-1 0-1 0 0,1-1 1 0 0,0 1-1 0 0,0 0 0 0 0,-1 0 1 0 0,2-4-68 0 0,0-5-23 0 0,1 0 1 0 0,0 1-1 0 0,1 0 0 0 0,0-1 1 0 0,0 1-1 0 0,1 0 1 0 0,0 1-1 0 0,1-1 0 0 0,8-11 1 0 0,5-10-251 0 0,64-93-424 0 0,-21 35 329 0 0,-19 21 132 0 0,76-109-535 0 0,-105 157 747 0 0,108-137-760 0 0,-116 151 546 0 0,-9 11 129 0 0,-9 13-48 0 0,-170 223 384 0 0,68-99-99 0 0,30-39 140 0 0,60-73-85 0 0,-110 137 762 0 0,52-53 200 0 0,28-38-444 0 0,-78 117 742 0 0,125-180-1378 0 0,8-15 3 0 0,0 0 1 0 0,0 1 0 0 0,0-1-1 0 0,0 0 1 0 0,0 0 0 0 0,0 0-1 0 0,0 0 1 0 0,0 0 0 0 0,0 0-1 0 0,0 0 1 0 0,0 0 0 0 0,0 0 0 0 0,0 0-1 0 0,0 1 1 0 0,1-1 0 0 0,-1 0-1 0 0,0 0 1 0 0,0 0 0 0 0,0 0-1 0 0,0 0 1 0 0,0 0 0 0 0,0 0-1 0 0,0 0 1 0 0,0 0 0 0 0,0 0-1 0 0,0 0 1 0 0,0 0 0 0 0,0 0-1 0 0,0 0 1 0 0,1 1 0 0 0,-1-1-1 0 0,0 0 1 0 0,0 0 0 0 0,0 0-1 0 0,0 0 1 0 0,0 0 0 0 0,0 0-1 0 0,0 0 1 0 0,0 0 0 0 0,0 0-1 0 0,1 0 1 0 0,-1 0 0 0 0,0 0-1 0 0,0 0 1 0 0,0 0 0 0 0,0 0-1 0 0,0 0 1 0 0,0 0 0 0 0,0-1-1 0 0,0 1 1 0 0,0 0 0 0 0,0 0-1 0 0,1 0 1 0 0,-1 0 0 0 0,0 0-1 0 0,0 0 1 0 0,0 0 0 0 0,0 0 0 0 0,0 0-1 0 0,0 0 1 0 0,0 0 0 0 0,0 0-1 0 0,0 0 1 0 0,0-1 0 0 0,24-18-337 0 0,243-244-1240 0 0,111-104 1386 0 0,-120 121 395 0 0,-231 221-216 0 0,-18 18-50 0 0,-8 7 11 0 0,-3 4-15 0 0,-131 150 802 0 0,32-42-192 0 0,16-10-254 0 0,-110 128 523 0 0,28-23-133 0 0,158-191-760 0 0,21-27-226 0 0,-2 1 255 0 0,162-140-1338 0 0,-69 73 1253 0 0,157-106-209 0 0,-192 141 251 0 0,93-54-261 0 0,-146 90 341 0 0,-10 5 53 0 0,-5 3-9 0 0,-4 5 25 0 0,4-7-48 0 0,-28 30 350 0 0,0 0 0 0 0,-44 34 0 0 0,27-25-43 0 0,-209 175 799 0 0,167-142-824 0 0,75-61-220 0 0,0-1 0 0 0,-1-1-1 0 0,0 0 1 0 0,-1-1 0 0 0,-22 10 0 0 0,29-17-78 0 0,8-6-35 0 0,6-4-68 0 0,18-14-310 0 0,1 1-1 0 0,42-28 0 0 0,-57 42 319 0 0,159-99-487 0 0,-83 54 591 0 0,-1-2-23 0 0,78-46-167 0 0,-135 88 163 0 0,-29 13 38 0 0,0 0 0 0 0,0 0 1 0 0,0 1-1 0 0,0-1 0 0 0,1 0 1 0 0,-1 0-1 0 0,0 1 0 0 0,0-1 1 0 0,0 0-1 0 0,0 1 0 0 0,0-1 1 0 0,0 0-1 0 0,0 1 0 0 0,0-1 1 0 0,0 0-1 0 0,0 0 0 0 0,0 1 1 0 0,0-1-1 0 0,0 0 0 0 0,0 1 1 0 0,0-1-1 0 0,-1 0 0 0 0,1 0 1 0 0,0 1-1 0 0,0-1 0 0 0,0 0 1 0 0,0 0-1 0 0,-1 1 0 0 0,-4 7 135 0 0,-2 0 0 0 0,1 0-1 0 0,-1-1 1 0 0,-15 14 0 0 0,3-4 95 0 0,-13 16 24 0 0,-1-2 0 0 0,-2-2 0 0 0,-49 32 0 0 0,56-42-60 0 0,-34 29 0 0 0,14-9-70 0 0,40-33-155 0 0,1 0 1 0 0,0 1-1 0 0,0 0 0 0 0,1 1 1 0 0,-10 13-1 0 0,12-14-53 0 0,4-6-16 0 0,0-1 84 0 0,0 0-1 0 0,0 0 0 0 0,0 0 1 0 0,0 1-1 0 0,0-1 1 0 0,0 0-1 0 0,0 0 1 0 0,0 0-1 0 0,0 0 0 0 0,0 0 1 0 0,0 0-1 0 0,0 1 1 0 0,0-1-1 0 0,0 0 1 0 0,0 0-1 0 0,0 0 1 0 0,0 0-1 0 0,0 0 0 0 0,0 0 1 0 0,0 0-1 0 0,0 1 1 0 0,0-1-1 0 0,0 0 1 0 0,0 0-1 0 0,1 0 0 0 0,-1 0 1 0 0,0 0-1 0 0,0 0 1 0 0,0 0-1 0 0,0 0 1 0 0,0 0-1 0 0,0 0 1 0 0,0 1-1 0 0,1-1 0 0 0,-1 0 1 0 0,0 0-1 0 0,0 0 1 0 0,0 0-1 0 0,0 0 1 0 0,0 0-1 0 0,0 0 0 0 0,1 0 1 0 0,-1 0-1 0 0,0 0 1 0 0,7-4-270 0 0,6-7-59 0 0,2-6-46 0 0,0-1-1 0 0,16-28 0 0 0,-30 45 366 0 0,0 0-1 0 0,-1 0 0 0 0,1 0 0 0 0,-1 0 1 0 0,1 0-1 0 0,-1 0 0 0 0,1 0 0 0 0,-1 0 0 0 0,0 0 1 0 0,1 0-1 0 0,-1-2 0 0 0,0 3 17 0 0,0 0-1 0 0,0 0 1 0 0,0 0 0 0 0,0-1-1 0 0,0 1 1 0 0,0 0-1 0 0,0 0 1 0 0,0 0 0 0 0,0 0-1 0 0,0-1 1 0 0,0 1-1 0 0,0 0 1 0 0,0 0 0 0 0,0 0-1 0 0,0 0 1 0 0,0 0-1 0 0,0-1 1 0 0,0 1 0 0 0,0 0-1 0 0,0 0 1 0 0,0 0-1 0 0,0 0 1 0 0,0 0 0 0 0,-1-1-1 0 0,1 1 1 0 0,0 0-1 0 0,0 0 1 0 0,0 0 0 0 0,0 0-1 0 0,0 0 1 0 0,0 0-1 0 0,0 0 1 0 0,-1-1 0 0 0,1 1-1 0 0,0 0 1 0 0,0 0-1 0 0,0 0 1 0 0,0 0 0 0 0,-1 0-1 0 0,1 0 1 0 0,0 0-1 0 0,0 0 1 0 0,0 0 0 0 0,0 0-1 0 0,0 0 1 0 0,-1 0-1 0 0,1 0 1 0 0,0 0 0 0 0,0 0-1 0 0,0 0 1 0 0,-8 3 13 0 0,8-2-24 0 0,-10 4 7 0 0,1 2 0 0 0,-1-1 0 0 0,2 1 0 0 0,-14 13 0 0 0,-29 38 302 0 0,25-28-94 0 0,-103 99 664 0 0,74-77-591 0 0,-39 48 127 0 0,-13 12-9 0 0,-38 42-59 0 0,67-65-228 0 0,-9 8-106 0 0,79-88-102 0 0,4-5-136 0 0,10-14 26 0 0,5-5-23 0 0,1 0-1 0 0,0 1 1 0 0,23-21-1 0 0,49-34-274 0 0,-10 10 274 0 0,27-33-46 0 0,-33 29-98 0 0,95-68-1 0 0,34-13 184 0 0,-195 142 198 0 0,1 0 6 0 0,-1 0-1 0 0,1 1 1 0 0,0-1-1 0 0,-1 1 1 0 0,1-1-1 0 0,0 1 1 0 0,3-1-1 0 0,-6 2-4 0 0,0 0 0 0 0,0 0-1 0 0,0 0 1 0 0,0 0-1 0 0,0 0 1 0 0,0 0 0 0 0,0 0-1 0 0,0 0 1 0 0,1 0-1 0 0,-1 0 1 0 0,0 0 0 0 0,0 0-1 0 0,0 0 1 0 0,0 0-1 0 0,0 0 1 0 0,0 0 0 0 0,0 0-1 0 0,0 0 1 0 0,1 0-1 0 0,-1 0 1 0 0,0 0 0 0 0,0 0-1 0 0,0 1 1 0 0,0-1-1 0 0,0 0 1 0 0,0 0 0 0 0,0 0-1 0 0,0 0 1 0 0,0 0-1 0 0,0 0 1 0 0,0 0 0 0 0,1 0-1 0 0,-1 0 1 0 0,0 0-1 0 0,0 0 1 0 0,0 1 0 0 0,0-1-1 0 0,0 0 1 0 0,0 0-1 0 0,0 0 1 0 0,0 0 0 0 0,0 0-1 0 0,0 0 1 0 0,0 0-1 0 0,0 0 1 0 0,0 1 0 0 0,0-1-1 0 0,0 0 1 0 0,0 0-1 0 0,0 0 1 0 0,0 0 0 0 0,0 0-1 0 0,0 0 1 0 0,0 0-1 0 0,0 0 1 0 0,0 1 0 0 0,0-1-1 0 0,0 0 1 0 0,-1 0-1 0 0,1 0 1 0 0,0 0 0 0 0,0 0-1 0 0,0 0 1 0 0,0 0-1 0 0,0 0 1 0 0,0 0 0 0 0,0 0-1 0 0,0 0 1 0 0,-6 9 107 0 0,-33 32 583 0 0,-86 72-1 0 0,6-5-92 0 0,18-15-311 0 0,5-14-7 0 0,-55 48 183 0 0,-17 18-138 0 0,129-116-243 0 0,-1-1 1 0 0,-69 35-1 0 0,101-58-148 0 0,-1-1 0 0 0,0-1 0 0 0,0 0 0 0 0,0 0 0 0 0,0 0 0 0 0,-1-1 0 0 0,-9 0 0 0 0,17-1 50 0 0,0-1-1 0 0,0 0 0 0 0,0 0 1 0 0,0 0-1 0 0,0-1 1 0 0,0 1-1 0 0,-1 0 0 0 0,1-1 1 0 0,0 0-1 0 0,0 1 1 0 0,0-1-1 0 0,0 0 1 0 0,0 0-1 0 0,1 0 0 0 0,-1 0 1 0 0,0 0-1 0 0,0-1 1 0 0,1 1-1 0 0,-1-1 1 0 0,1 1-1 0 0,-1-1 0 0 0,1 1 1 0 0,-1-1-1 0 0,1 0 1 0 0,0 1-1 0 0,0-1 1 0 0,0 0-1 0 0,0 0 0 0 0,0 0 1 0 0,0 0-1 0 0,1 0 1 0 0,-1 0-1 0 0,1 0 0 0 0,-1 0 1 0 0,1 0-1 0 0,0-1 1 0 0,0-2-1 0 0,-1-7-69 0 0,1 0 0 0 0,1-1 1 0 0,0 1-1 0 0,4-19 0 0 0,14-47-186 0 0,65-162-567 0 0,-77 218 740 0 0,10-45 0 0 0,-13 45-5 0 0,13-37 0 0 0,-5 23 17 0 0,-9 26 56 0 0,0 0 0 0 0,7-13-1 0 0,-19 36 56 0 0,-8 17 185 0 0,-27 52 578 0 0,28-56-654 0 0,-13 34 0 0 0,15-27 144 0 0,-2 3-79 0 0,2 0 1 0 0,-11 47 0 0 0,18-52-153 0 0,2-12-6 0 0,0 0 1 0 0,2 0 0 0 0,1 0 0 0 0,-1 21 0 0 0,3-38-65 0 0,0 0 0 0 0,0 1 0 0 0,1-1 0 0 0,-1 0 0 0 0,1 0-1 0 0,-1 0 1 0 0,1 0 0 0 0,1 3 0 0 0,-2-5 17 0 0,1 1 0 0 0,-1-1 0 0 0,0 0-1 0 0,0 1 1 0 0,1-1 0 0 0,-1 0 0 0 0,0 1-1 0 0,1-1 1 0 0,-1 0 0 0 0,0 0 0 0 0,1 0 0 0 0,-1 1-1 0 0,0-1 1 0 0,1 0 0 0 0,-1 0 0 0 0,1 0 0 0 0,-1 0-1 0 0,1 0 1 0 0,-1 1 0 0 0,0-1 0 0 0,1 0 0 0 0,-1 0-1 0 0,1 0 1 0 0,-1 0 0 0 0,0 0 0 0 0,1-1 0 0 0,-1 1-1 0 0,1 0 1 0 0,-1 0 0 0 0,1 0 0 0 0,-1 0 0 0 0,0 0-1 0 0,1 0 1 0 0,-1-1 0 0 0,0 1 0 0 0,1 0 0 0 0,-1 0-1 0 0,1-1 1 0 0,-1 1 0 0 0,0 0 0 0 0,0 0 0 0 0,1-1-1 0 0,-1 1 1 0 0,0 0 0 0 0,0-1 0 0 0,1 1-1 0 0,-1-1 1 0 0,0 1 0 0 0,12-14-84 0 0,-1-1-1 0 0,0 1 1 0 0,-2-1-1 0 0,13-25 1 0 0,-4 8-77 0 0,38-68-439 0 0,80-201-1 0 0,-123 268 607 0 0,-3-2 0 0 0,0 1 0 0 0,7-62 0 0 0,-17 92 1 0 0,2-11 50 0 0,0-1-1 0 0,-2-20 0 0 0,0 33-41 0 0,0 0 0 0 0,0 0 0 0 0,-1 0 0 0 0,1 0 0 0 0,-1 0-1 0 0,1 1 1 0 0,-1-1 0 0 0,0 0 0 0 0,0 0 0 0 0,-1 1 0 0 0,1-1 0 0 0,0 0-1 0 0,-1 1 1 0 0,1-1 0 0 0,-1 1 0 0 0,0 0 0 0 0,0-1 0 0 0,0 1 0 0 0,-3-2-1 0 0,3 3 4 0 0,0 0 0 0 0,0 0 0 0 0,0 1 0 0 0,0-1 0 0 0,0 1 0 0 0,0-1 0 0 0,-1 1 0 0 0,1 0 0 0 0,0 0 0 0 0,0 0 0 0 0,0 0 0 0 0,0 0 0 0 0,-1 0-1 0 0,1 1 1 0 0,0-1 0 0 0,0 1 0 0 0,0-1 0 0 0,0 1 0 0 0,0 0 0 0 0,0 0 0 0 0,0 0 0 0 0,-2 2 0 0 0,-5 2 29 0 0,0 1 0 0 0,1 0 0 0 0,-9 8 0 0 0,-185 178 548 0 0,-13 37 307 0 0,209-224-881 0 0,3-2-7 0 0,0 1 1 0 0,0-1-1 0 0,0-1 0 0 0,-1 1 0 0 0,1 0 0 0 0,-5 2 0 0 0,7-5-9 0 0,1 0 0 0 0,0 0 0 0 0,0 0 0 0 0,0 0 0 0 0,0 0 0 0 0,0 0 0 0 0,0 0 0 0 0,0 0 0 0 0,0 0 0 0 0,0 0 0 0 0,-1 0 0 0 0,1 1 0 0 0,0-1 0 0 0,0 0 0 0 0,0 0 0 0 0,0 0-1 0 0,0 0 1 0 0,0 0 0 0 0,0 0 0 0 0,0 0 0 0 0,-1 0 0 0 0,1 0 0 0 0,0 0 0 0 0,0-1 0 0 0,0 1 0 0 0,0 0 0 0 0,0 0 0 0 0,0 0 0 0 0,0 0 0 0 0,0 0 0 0 0,-1 0 0 0 0,1 0 0 0 0,0 0-1 0 0,0 0 1 0 0,0 0 0 0 0,0 0 0 0 0,0 0 0 0 0,0 0 0 0 0,0 0 0 0 0,0 0 0 0 0,0-1 0 0 0,0 1 0 0 0,0 0 0 0 0,0 0 0 0 0,0 0 0 0 0,-1 0 0 0 0,1 0 0 0 0,0 0 0 0 0,0 0 0 0 0,0 0-1 0 0,0-1 1 0 0,0 1 0 0 0,0 0 0 0 0,0 0 0 0 0,0 0 0 0 0,0 0 0 0 0,0 0 0 0 0,1-6-57 0 0,-1 6 49 0 0,4-12-102 0 0,-1 0 0 0 0,1-1 0 0 0,1 2 0 0 0,9-18 0 0 0,30-43-298 0 0,86-102 96 0 0,-33 45 91 0 0,-82 112 176 0 0,1 0 0 0 0,0 1 0 0 0,2 1 0 0 0,0 0-1 0 0,22-13 1 0 0,-37 26 30 0 0,-1 1-1 0 0,1-1 0 0 0,0 1 0 0 0,1-1 0 0 0,-1 1 0 0 0,0 0 0 0 0,0 0 1 0 0,0 1-1 0 0,1-1 0 0 0,-1 1 0 0 0,0-1 0 0 0,0 1 0 0 0,1 0 0 0 0,-1 0 1 0 0,0 0-1 0 0,7 2 0 0 0,-8-1 7 0 0,0 0 0 0 0,0 0 0 0 0,0 0 0 0 0,0 0 0 0 0,0 0 0 0 0,0 0 0 0 0,0 1 0 0 0,-1-1 0 0 0,1 1 0 0 0,-1-1 0 0 0,1 1 0 0 0,-1 0-1 0 0,1-1 1 0 0,-1 1 0 0 0,0 0 0 0 0,0 0 0 0 0,0 0 0 0 0,0 0 0 0 0,0 0 0 0 0,-1 0 0 0 0,1 0 0 0 0,0 0 0 0 0,-1 1 0 0 0,0-1 0 0 0,1 0 0 0 0,-1 5 0 0 0,0 16 30 0 0,-2-1 0 0 0,0 1-1 0 0,-1 0 1 0 0,-2 0 0 0 0,-9 29 0 0 0,-34 96 218 0 0,5-20-86 0 0,-99 273 170 0 0,113-332-261 0 0,-93 232 433 0 0,95-225-385 0 0,4 1-1 0 0,-14 81 1 0 0,35-147-124 0 0,0-1 1 0 0,0 1-1 0 0,0 11 0 0 0,2-20-1 0 0,0 0 0 0 0,0 0 0 0 0,0 0 0 0 0,1 0-1 0 0,-1 0 1 0 0,0 0 0 0 0,1 0 0 0 0,-1 0-1 0 0,1 0 1 0 0,-1 0 0 0 0,1 0 0 0 0,0 0 0 0 0,0 0-1 0 0,0-1 1 0 0,0 1 0 0 0,0 0 0 0 0,3 2-1 0 0,-3-4 3 0 0,0 1 0 0 0,0-1 0 0 0,0 1 1 0 0,0-1-1 0 0,0 0 0 0 0,0 1 0 0 0,0-1 0 0 0,0 0 0 0 0,0 0 0 0 0,0 0 0 0 0,0 0 0 0 0,0 0 0 0 0,0 0 0 0 0,0 0 0 0 0,0 0 0 0 0,0-1 0 0 0,0 1 0 0 0,0 0 0 0 0,0 0 0 0 0,0-1 0 0 0,0 1 0 0 0,0-1 0 0 0,2 0 0 0 0,20-14-253 0 0,9-13-44 0 0,-1-2 1 0 0,27-34-1 0 0,7-6 140 0 0,-15 16 336 0 0,13-14 22 0 0,-40 44-183 0 0,-1-1-1 0 0,30-42 1 0 0,-52 67-5 0 0,8-13 81 0 0,-7 10 56 0 0,-7 8 23 0 0,-101 117 911 0 0,96-109-989 0 0,-125 161 541 0 0,47-59-436 0 0,33-42 11 0 0,3 3 1 0 0,-72 138-1 0 0,125-214-198 0 0,0 0 0 0 0,0 0 0 0 0,0 0 0 0 0,0 0-1 0 0,0 0 1 0 0,0 0 0 0 0,0 0 0 0 0,0 0 0 0 0,0 0 0 0 0,0 0 0 0 0,0 0-1 0 0,0 0 1 0 0,0 0 0 0 0,0 0 0 0 0,0 0 0 0 0,0 0 0 0 0,0 0 0 0 0,0 0-1 0 0,0 0 1 0 0,0 0 0 0 0,1 0 0 0 0,-1 1 0 0 0,0-1 0 0 0,0 0-1 0 0,0 0 1 0 0,0 0 0 0 0,0 0 0 0 0,0 0 0 0 0,0 0 0 0 0,0 0 0 0 0,0 0-1 0 0,0 0 1 0 0,0 0 0 0 0,0 0 0 0 0,0 0 0 0 0,0 0 0 0 0,0 0 0 0 0,0 0-1 0 0,0 0 1 0 0,0 0 0 0 0,-1 0 0 0 0,1 0 0 0 0,0 0 0 0 0,0 1 0 0 0,0-1-1 0 0,0 0 1 0 0,0 0 0 0 0,0 0 0 0 0,0 0 0 0 0,0 0 0 0 0,0 0 0 0 0,6-5-139 0 0,6-9-145 0 0,19-32-152 0 0,36-46 6 0 0,9 7 394 0 0,33-39-65 0 0,0-4 14 0 0,62-80-69 0 0,-141 169 166 0 0,14-19 87 0 0,60-104-1 0 0,-72 103 9 0 0,-31 58-101 0 0,0 0-1 0 0,-1 0 1 0 0,1 0 0 0 0,-1 0-1 0 0,0 0 1 0 0,1 0 0 0 0,-1 0-1 0 0,0 0 1 0 0,1 0-1 0 0,-1-1 1 0 0,0 1 0 0 0,0-2-1 0 0,0 2 2 0 0,0 1-1 0 0,0 0 1 0 0,-1-1-1 0 0,1 1 0 0 0,0-1 1 0 0,0 1-1 0 0,0 0 1 0 0,0-1-1 0 0,-1 1 1 0 0,1 0-1 0 0,0-1 0 0 0,0 1 1 0 0,-1 0-1 0 0,1-1 1 0 0,0 1-1 0 0,-1 0 1 0 0,1 0-1 0 0,0-1 0 0 0,-1 1 1 0 0,1 0-1 0 0,0 0 1 0 0,-1 0-1 0 0,0-1 0 0 0,-1 1 12 0 0,0 0-1 0 0,1-1 0 0 0,-1 1 1 0 0,0 0-1 0 0,0 0 0 0 0,0 0 1 0 0,0 1-1 0 0,1-1 0 0 0,-1 0 1 0 0,0 1-1 0 0,0-1 0 0 0,-2 2 1 0 0,-7 3 49 0 0,0 1 0 0 0,0 0 0 0 0,-18 15 0 0 0,14-10-39 0 0,-21 17 61 0 0,-65 63 0 0 0,-22 45 50 0 0,72-79-71 0 0,-57 71 93 0 0,-23 24 56 0 0,117-137-259 0 0,-1 2-39 0 0,-1 0-1 0 0,-1-1 0 0 0,-20 15 0 0 0,36-30 73 0 0,-1 0 0 0 0,1 0 0 0 0,-1 0 0 0 0,1 0 0 0 0,-1 0 0 0 0,0-1 0 0 0,1 1-1 0 0,-1 0 1 0 0,0-1 0 0 0,0 0 0 0 0,0 1 0 0 0,1-1 0 0 0,-1 0 0 0 0,0 0 0 0 0,-3 0-1 0 0,4 0-3 0 0,0-1 0 0 0,0 1 0 0 0,1 0 0 0 0,-1-1 0 0 0,0 1 0 0 0,0-1 0 0 0,0 1 0 0 0,1-1 0 0 0,-1 0 0 0 0,0 1 0 0 0,1-1 0 0 0,-1 0 0 0 0,1 1 0 0 0,-1-1 0 0 0,0 0 0 0 0,1 0 0 0 0,0 1 0 0 0,-1-1 0 0 0,1 0 0 0 0,-1 0 0 0 0,1 0 0 0 0,0 0 0 0 0,0 0 0 0 0,-1 0 0 0 0,1 1 0 0 0,0-1 0 0 0,0 0 0 0 0,0 0 0 0 0,0 0 0 0 0,0 0 0 0 0,0-1 0 0 0,1-11-166 0 0,0 1-1 0 0,1 0 1 0 0,0 0 0 0 0,6-19 0 0 0,21-48-877 0 0,35-75 666 0 0,45-120 272 0 0,-88 212 118 0 0,-3 0-1 0 0,15-101 0 0 0,-30 144 8 0 0,-1 1-1 0 0,-1 0 0 0 0,-1-1 1 0 0,0 1-1 0 0,-6-36 0 0 0,5 48 19 0 0,0 1 1 0 0,0 0-1 0 0,-1-1 0 0 0,0 1 0 0 0,0 0 0 0 0,-1 0 0 0 0,1 0 1 0 0,-1 1-1 0 0,0-1 0 0 0,0 0 0 0 0,-1 1 0 0 0,0 0 0 0 0,1 0 1 0 0,-1 0-1 0 0,0 0 0 0 0,-1 1 0 0 0,1 0 0 0 0,-1-1 0 0 0,1 2 0 0 0,-1-1 1 0 0,0 0-1 0 0,0 1 0 0 0,-10-3 0 0 0,6 3 74 0 0,0 0-1 0 0,0 1 1 0 0,0 0-1 0 0,0 0 0 0 0,0 1 1 0 0,0 0-1 0 0,0 1 1 0 0,0 0-1 0 0,0 1 1 0 0,0-1-1 0 0,-17 7 1 0 0,-5 3 204 0 0,-55 30 0 0 0,70-32-321 0 0,-15 7 60 0 0,1 1-1 0 0,1 2 0 0 0,1 1 0 0 0,1 1 0 0 0,1 2 1 0 0,0 0-1 0 0,2 2 0 0 0,1 0 0 0 0,1 2 0 0 0,-20 31 0 0 0,19-25-252 0 0,23-32 147 0 0,13-1-976 0 0,-9 0 978 0 0,-1 1 0 0 0,1-2 0 0 0,-1 1 0 0 0,1 0 0 0 0,-1-1-1 0 0,1 1 1 0 0,-1-1 0 0 0,1 0 0 0 0,-1 0 0 0 0,0-1-1 0 0,1 1 1 0 0,-1-1 0 0 0,0 0 0 0 0,0 1 0 0 0,0-1 0 0 0,0 0-1 0 0,4-5 1 0 0,-2 3 5 0 0,-1 2 63 0 0,-4 3 19 0 0,1 0 0 0 0,-1 0 0 0 0,1 0 0 0 0,-1 0 0 0 0,0 0 0 0 0,1 0 1 0 0,-1 0-1 0 0,0 0 0 0 0,0 0 0 0 0,0 0 0 0 0,0 2 0 0 0,-1 11 126 0 0,0-1 1 0 0,-1 1-1 0 0,-1-1 0 0 0,0 0 0 0 0,-1 0 0 0 0,-6 16 0 0 0,-5 21-17 0 0,-13 80 0 0 0,19-81-134 0 0,7-39 0 0 0,0 0 0 0 0,1 1 0 0 0,0-1 0 0 0,0 1 0 0 0,3 20-1 0 0,-2-30-88 0 0,7-18-668 0 0,0 1-77 0 0,-2 1-1 0 0,8-32 1 0 0,-10 33-269 0 0,0 0 0 0 0,1 1 1 0 0,1-1-1 0 0,12-24 0 0 0,-14 34 236 0 0,0-1-1 0 0,1 1 0 0 0,-1 0 0 0 0,7-6 1 0 0,10-10-5395 0 0,-10 9 3411 0 0,2 2 1758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111 223 9527 0 0,'5'-10'1016'0'0,"2"-2"-765"0"0,-6 11-188 0 0,0 0 0 0 0,-1 0 0 0 0,1 0 0 0 0,0 0 0 0 0,0 0 0 0 0,-1 0 0 0 0,1 0 0 0 0,-1-1 0 0 0,1 1 0 0 0,0-2 0 0 0,6-12 840 0 0,0 0 445 0 0,-6 12-649 0 0,-1 4-318 0 0,-10 34-205 0 0,-10 16-11 0 0,-1-2 555 0 0,15-32-424 0 0,6-15-258 0 0,-1-1-1 0 0,1 1 1 0 0,0-1 0 0 0,-1 1 0 0 0,1-1 0 0 0,-1 1 0 0 0,0-1 0 0 0,0 1 0 0 0,1-1-1 0 0,-3 2 1 0 0,3-1 96 0 0,3 3-108 0 0,-3-6-25 0 0,1 1-1 0 0,0-1 1 0 0,0 1 0 0 0,-1-1-1 0 0,1 1 1 0 0,0-1 0 0 0,0 0-1 0 0,-1 1 1 0 0,1-1-1 0 0,-1 0 1 0 0,1 0 0 0 0,-1 1-1 0 0,2-3 1 0 0,-2 3 6 0 0,5-6 48 0 0,0 0 0 0 0,0 0-1 0 0,-1 0 1 0 0,0-1 0 0 0,6-11-1 0 0,-4 3-32 0 0,0 0-1 0 0,6-29 0 0 0,-13 32-21 0 0,1 11 0 0 0,0 0 0 0 0,0 1 0 0 0,-1-1 0 0 0,1 0 0 0 0,0 1 0 0 0,0-1 0 0 0,0 0 0 0 0,0 0 0 0 0,0 1 0 0 0,0-1 0 0 0,0 0 0 0 0,0 1 0 0 0,1-1 0 0 0,-1 0 0 0 0,0 1 0 0 0,0-1 0 0 0,0 0 0 0 0,1 1 0 0 0,-1-1 0 0 0,0 1 0 0 0,2-2 0 0 0,-2 2 0 0 0,0 0 0 0 0,0 0 0 0 0,0-1 0 0 0,0 1 0 0 0,0 0 0 0 0,0 0 0 0 0,0 0 0 0 0,0 0 0 0 0,0-1 0 0 0,1 1 0 0 0,-1 0 0 0 0,0 0 0 0 0,0 0 0 0 0,0-1 0 0 0,0 1 0 0 0,0 0 0 0 0,0 0 0 0 0,0 0 0 0 0,0-1 0 0 0,0 1 0 0 0,-1 0 0 0 0,1 0 0 0 0,0 0 0 0 0,0-1 0 0 0,0 1 0 0 0,0 0 0 0 0,0 0 0 0 0,0 0 0 0 0,0 0 0 0 0,0-1 0 0 0,0 1 0 0 0,-1 0 0 0 0,1 0 0 0 0,0 0 0 0 0,0 0 0 0 0,0 0 0 0 0,0-1 0 0 0,0 1 0 0 0,-1 0 0 0 0,1 0 0 0 0,0 0 0 0 0,0 0 0 0 0,-1 0 0 0 0,-5-3 0 0 0,6 3 0 0 0,-2 1-2 0 0,-1 0-1 0 0,1 0 1 0 0,0 0-1 0 0,0 0 1 0 0,0 0-1 0 0,0 1 1 0 0,0-1-1 0 0,0 1 0 0 0,1-1 1 0 0,-1 1-1 0 0,0 0 1 0 0,1 0-1 0 0,-1-1 1 0 0,1 1-1 0 0,0 0 1 0 0,-2 3-1 0 0,-6 7-106 0 0,4-7 123 0 0,0 1 0 0 0,0 0 1 0 0,1 0-1 0 0,0 0 0 0 0,0 0 0 0 0,-6 14 0 0 0,3-10 93 0 0,7-16-84 0 0,1 0 1 0 0,0 0-1 0 0,1-1 1 0 0,3-9-1 0 0,1-1-2 0 0,3-9-21 0 0,-6 19 0 0 0,0 0 0 0 0,-1 0 0 0 0,3-12 0 0 0,-1 1 0 0 0,-3 15 0 0 0,0 0 0 0 0,0 0 0 0 0,-1 0 0 0 0,1 0 0 0 0,-1 0 0 0 0,0 0 0 0 0,0-6 0 0 0,-1 6 20 0 0,1 0-1 0 0,-1 0 1 0 0,1 0-1 0 0,-1 0 1 0 0,0 1-1 0 0,0-1 1 0 0,-3-3-1 0 0,4 5-15 0 0,0 1-1 0 0,-1-1 1 0 0,1 1-1 0 0,0-1 1 0 0,-1 1 0 0 0,1-1-1 0 0,-1 1 1 0 0,1 0-1 0 0,-1-1 1 0 0,1 1-1 0 0,-1 0 1 0 0,1-1-1 0 0,-1 1 1 0 0,1 0-1 0 0,-1 0 1 0 0,1-1-1 0 0,-1 1 1 0 0,0 0 0 0 0,1 0-1 0 0,-1 0 1 0 0,0 0-1 0 0,1 0 1 0 0,-1 0-1 0 0,1 0 1 0 0,-1 0-1 0 0,0 0 1 0 0,1 0-1 0 0,-1 0 1 0 0,1 0 0 0 0,-1 0-1 0 0,0 0 1 0 0,1 1-1 0 0,-1-1 1 0 0,1 0-1 0 0,-1 0 1 0 0,1 1-1 0 0,-1-1 1 0 0,1 1-1 0 0,-1-1 1 0 0,1 0 0 0 0,-1 1-1 0 0,1-1 1 0 0,-1 1-1 0 0,-10 6-3 0 0,-4 2 0 0 0,-18 26 264 0 0,32-34-258 0 0,-1 0 0 0 0,1 1 0 0 0,0-1 0 0 0,0 1-1 0 0,0 0 1 0 0,0-1 0 0 0,0 1 0 0 0,1 0 0 0 0,-1-1-1 0 0,-1 4 1 0 0,2 1-6 0 0,-1-3-12 0 0,21-15-144 0 0,3-21 324 0 0,3-10-168 0 0,-16 22 29 0 0,-9 18-25 0 0,0 1 0 0 0,0-1 0 0 0,0 1-1 0 0,0-1 1 0 0,1 1 0 0 0,-1 0 0 0 0,0-1 0 0 0,3-1 0 0 0,-4 4-3 0 0,0 0 1 0 0,0 0-1 0 0,1-1 0 0 0,-1 1 0 0 0,0 0 0 0 0,0 0 0 0 0,0-1 1 0 0,1 1-1 0 0,-1 0 0 0 0,0 0 0 0 0,0-1 0 0 0,0 1 1 0 0,0 0-1 0 0,0 0 0 0 0,0-1 0 0 0,0 1 0 0 0,0 0 0 0 0,0-1 1 0 0,1 1-1 0 0,-1 0 0 0 0,0 0 0 0 0,0-1 0 0 0,-1 1 0 0 0,1 0 1 0 0,0-1-1 0 0,0 1 0 0 0,0 0 0 0 0,0 0 0 0 0,0-1 1 0 0,0 1-1 0 0,0 0 0 0 0,0-1 0 0 0,0 1 0 0 0,-1 0 0 0 0,1 0 1 0 0,0-1-1 0 0,0 1 0 0 0,0 0 0 0 0,-1 0 0 0 0,1 0 1 0 0,0-1-1 0 0,-1 1 0 0 0,1 0 1 0 0,0 0-1 0 0,-1 0 1 0 0,1 0-1 0 0,0 0 1 0 0,-1 0 0 0 0,1-1-1 0 0,0 1 1 0 0,-1 0 0 0 0,1 0-1 0 0,0 1 1 0 0,-1-1-1 0 0,1 0 1 0 0,0 0 0 0 0,-1 0-1 0 0,1 0 1 0 0,0 0 0 0 0,-1 0-1 0 0,1 0 1 0 0,0 0-1 0 0,-1 1 1 0 0,1-1 0 0 0,0 0-1 0 0,-1 0 1 0 0,1 0 0 0 0,0 1-1 0 0,0-1 1 0 0,-1 0-1 0 0,1 0 1 0 0,0 1 0 0 0,0-1-1 0 0,-1 0 1 0 0,1 1 0 0 0,0-1-1 0 0,0 0 1 0 0,0 1-1 0 0,0-1 1 0 0,0 0 0 0 0,0 1-1 0 0,-1-1 1 0 0,1 1 0 0 0,-9 21-26 0 0,-7 19-159 0 0,-9 45 22 0 0,19-59 307 0 0,-11 62 269 0 0,16-79-394 0 0,1 0 1 0 0,-1 0-1 0 0,2 0 0 0 0,-1 0 0 0 0,1-1 0 0 0,5 20 0 0 0,-6-27-19 0 0,0-1 1 0 0,1 0-1 0 0,-1 0 1 0 0,1 0-1 0 0,-1 0 1 0 0,0 0-1 0 0,1 0 0 0 0,0 0 1 0 0,-1 0-1 0 0,1 0 1 0 0,0 0-1 0 0,-1-1 1 0 0,1 1-1 0 0,0 0 0 0 0,0 0 1 0 0,0-1-1 0 0,0 1 1 0 0,-1 0-1 0 0,1-1 1 0 0,0 1-1 0 0,0-1 1 0 0,0 1-1 0 0,0-1 0 0 0,1 1 1 0 0,-1-1-1 0 0,0 0 1 0 0,0 0-1 0 0,0 1 1 0 0,0-1-1 0 0,0 0 1 0 0,0 0-1 0 0,0 0 0 0 0,0 0 1 0 0,1 0-1 0 0,-1-1 1 0 0,0 1-1 0 0,0 0 1 0 0,0 0-1 0 0,0-1 0 0 0,1 0 1 0 0,3-1 0 0 0,0 0 1 0 0,-1 0-1 0 0,1 0 1 0 0,-1-1-1 0 0,0 0 1 0 0,1 0-1 0 0,5-6 1 0 0,75-66 350 0 0,8-8-247 0 0,-65 57-107 0 0,-13 12 0 0 0,15-17 0 0 0,-16 17 0 0 0,-11 11 14 0 0,0 1 0 0 0,-1-1 0 0 0,1 1-1 0 0,-1-1 1 0 0,4-6 0 0 0,-6 8 45 0 0,-3 7 47 0 0,-28 45-26 0 0,13-27-93 0 0,7-8-20 0 0,-15 16-1 0 0,15-18 79 0 0,-14 20-1 0 0,-3 4 195 0 0,22-29-158 0 0,0 0-1 0 0,0 0 1 0 0,-5 13-1 0 0,-6 10 118 0 0,14-28-156 0 0,1 1 0 0 0,0 0 0 0 0,0 1 0 0 0,-2 8 0 0 0,0-1 12 0 0,4-13-52 0 0,0 1 1 0 0,0-1-1 0 0,-1 0 0 0 0,1 0 1 0 0,0 0-1 0 0,0 1 0 0 0,0-1 1 0 0,0 0-1 0 0,0 0 0 0 0,0 1 0 0 0,0-1 1 0 0,0 0-1 0 0,0 0 0 0 0,0 1 1 0 0,0-1-1 0 0,0 0 0 0 0,0 0 0 0 0,0 1 1 0 0,0-1-1 0 0,0 0 0 0 0,0 0 1 0 0,0 1-1 0 0,0-1 0 0 0,0 0 0 0 0,0 0 1 0 0,1 0-1 0 0,-1 1 0 0 0,0-1 1 0 0,0 0-1 0 0,0 0 0 0 0,8-1 15 0 0,9-10-31 0 0,-15 9 20 0 0,13-9-6 0 0,0-2-1 0 0,23-26 1 0 0,-21 21-9 0 0,38-50-116 0 0,-32 38 92 0 0,20-36 127 0 0,-22 32-38 0 0,-10 16 4 0 0,14-33 1 0 0,-25 49-45 0 0,1 1 0 0 0,-1 0 0 0 0,1-1 0 0 0,-1 1 0 0 0,0 0 0 0 0,0-1 1 0 0,0 1-1 0 0,0 0 0 0 0,0-1 0 0 0,0 1 0 0 0,0-1 0 0 0,-1-1 0 0 0,1 3-14 0 0,0 0 0 0 0,0-1 0 0 0,0 1 0 0 0,0 0 0 0 0,0 0 0 0 0,0 0 0 0 0,0 0 0 0 0,-1-1 0 0 0,1 1 0 0 0,0 0 0 0 0,0 0 0 0 0,0 0 0 0 0,0 0 0 0 0,-1 0 0 0 0,1 0 0 0 0,0 0 0 0 0,0-1 0 0 0,0 1 0 0 0,-1 0 0 0 0,1 0 0 0 0,0 0 0 0 0,0 0 0 0 0,0 0 0 0 0,-1 0 0 0 0,1 0 0 0 0,0 0 0 0 0,0 0 0 0 0,0 0 0 0 0,-1 0 0 0 0,1 0 0 0 0,0 0 0 0 0,0 0 0 0 0,0 1 0 0 0,-1-1 0 0 0,1 0 0 0 0,0 0 0 0 0,0 0 0 0 0,0 0 0 0 0,0 0 0 0 0,-1 0 0 0 0,1 0 0 0 0,0 0 0 0 0,0 1-1 0 0,0-1 1 0 0,0 0 0 0 0,0 0 0 0 0,-1 0 0 0 0,-7 7-55 0 0,7-6 55 0 0,-7 7-57 0 0,1 1-1 0 0,-12 16 1 0 0,-5 6-47 0 0,15-20 76 0 0,-82 89-94 0 0,71-77 131 0 0,-25 36 1 0 0,11-12 134 0 0,-31 52 279 0 0,54-81-321 0 0,7-11-68 0 0,-1 2 0 0 0,1-1 0 0 0,0 0 0 0 0,1 1 0 0 0,-3 12 0 0 0,6-20-36 0 0,0-1 0 0 0,-1 0 0 0 0,1 0 0 0 0,0 0 0 0 0,0 1 0 0 0,0-1 0 0 0,0 0 0 0 0,0 0 0 0 0,0 0 0 0 0,0 1 0 0 0,0-1 0 0 0,0 0 0 0 0,0 0 0 0 0,0 1 0 0 0,0-1 0 0 0,0 0 0 0 0,0 0 0 0 0,0 0 0 0 0,0 1 0 0 0,1-1 0 0 0,-1 0 0 0 0,0 0 0 0 0,0 0 0 0 0,0 0 0 0 0,0 1 0 0 0,0-1 0 0 0,0 0 0 0 0,0 0 0 0 0,1 0 0 0 0,-1 0 0 0 0,0 1 0 0 0,0-1 0 0 0,0 0 0 0 0,0 0 0 0 0,1 0 0 0 0,-1 0 0 0 0,0 0 0 0 0,0 0 0 0 0,0 0 0 0 0,1 1 0 0 0,-1-1 0 0 0,0 0 0 0 0,0 0 0 0 0,0 0 0 0 0,1 0 0 0 0,-1 0 0 0 0,0 0 0 0 0,0 0 0 0 0,0 0 0 0 0,1 0 0 0 0,-1 0 0 0 0,0 0 0 0 0,0 0 0 0 0,1-1 0 0 0,-1 1 0 0 0,0 0 0 0 0,0 0 0 0 0,0 0 0 0 0,1 0 0 0 0,-1 0 0 0 0,0 0 0 0 0,0 0 0 0 0,0 0 0 0 0,0-1 0 0 0,1 1 0 0 0,-1 0 0 0 0,0 0 0 0 0,0-1 0 0 0,14-9 0 0 0,76-68 0 0 0,65-55 0 0 0,-77 71 0 0 0,-45 39 0 0 0,-24 16 0 0 0,2 1 0 0 0,-1 0 0 0 0,12-4 0 0 0,-5 2 0 0 0,-16 8 0 0 0,1-1 0 0 0,-1 1 0 0 0,1 0 0 0 0,0-1 0 0 0,-1 1 0 0 0,1 0 0 0 0,0 0 0 0 0,-1 0 0 0 0,1 0 0 0 0,-1 0 0 0 0,3 0 0 0 0,1 4-12 0 0,-4-2 0 0 0,-1-1-1 0 0,0 1 1 0 0,0 0-1 0 0,0-1 1 0 0,0 1-1 0 0,0-1 1 0 0,0 1-1 0 0,0 0 1 0 0,0-1-1 0 0,-1 1 1 0 0,1 0-1 0 0,-1-1 1 0 0,1 1-1 0 0,-1-1 1 0 0,0 1-1 0 0,1-1 1 0 0,-1 1-1 0 0,0-1 1 0 0,0 0-1 0 0,0 1 1 0 0,0-1-1 0 0,0 0 1 0 0,-2 2-1 0 0,1-1-5 0 0,0 0 0 0 0,0 1-1 0 0,1-1 1 0 0,-1 1 0 0 0,0 0-1 0 0,-1 3 1 0 0,1 0 10 0 0,0 1 7 0 0,0 0 0 0 0,-1-1-1 0 0,0 1 1 0 0,0-1 0 0 0,-6 8-1 0 0,-6 8 54 0 0,-20 38 0 0 0,4-4 236 0 0,-1-1 64 0 0,31-53-339 0 0,0-1-9 0 0,0 0 0 0 0,1 0 1 0 0,-1 0-1 0 0,0 0 0 0 0,1 0 1 0 0,0 0-1 0 0,-1 0 0 0 0,1 1 1 0 0,-1-1-1 0 0,1 0 0 0 0,0 0 1 0 0,0 0-1 0 0,0 0 0 0 0,0 1 1 0 0,0-1-1 0 0,0 0 1 0 0,0 2-1 0 0,17-15 33 0 0,2-10-111 0 0,39-46 68 0 0,-41 48-30 0 0,19-19 1 0 0,7-5-70 0 0,-37 37 86 0 0,0 1-1 0 0,13-9 1 0 0,-12 9 2 0 0,1 0 1 0 0,10-12-1 0 0,15-11-43 0 0,-31 26 60 0 0,-5 5 0 0 0,-6 5 0 0 0,-42 36 0 0 0,16-8 4 0 0,-46 53-72 0 0,42-44 276 0 0,-2-3 0 0 0,-48 38 0 0 0,55-47 15 0 0,24-21-92 0 0,-1-1 0 0 0,-19 13 0 0 0,20-14-11 0 0,40-26-115 0 0,0-6-88 0 0,0-1-1 0 0,40-44 1 0 0,5-5 35 0 0,59-35 37 0 0,-52 49 11 0 0,-35 26 0 0 0,-43 30-25 0 0,1 0 0 0 0,-1 1-1 0 0,1-1 1 0 0,0 1 0 0 0,0 0 0 0 0,0 0 0 0 0,0 0-1 0 0,0 0 1 0 0,0 1 0 0 0,1 0 0 0 0,-1 0-1 0 0,7 0 1 0 0,-12 1 22 0 0,0 0-1 0 0,0 0 1 0 0,1 0 0 0 0,-1 0-1 0 0,0 0 1 0 0,0 0 0 0 0,1 0-1 0 0,-1 0 1 0 0,0 0-1 0 0,0 0 1 0 0,1 0 0 0 0,-1 0-1 0 0,0 0 1 0 0,0 1 0 0 0,1-1-1 0 0,-1 0 1 0 0,0 0 0 0 0,0 0-1 0 0,1 0 1 0 0,-1 0-1 0 0,0 1 1 0 0,0-1 0 0 0,0 0-1 0 0,1 0 1 0 0,-1 0 0 0 0,0 0-1 0 0,0 1 1 0 0,0-1-1 0 0,0 0 1 0 0,1 0 0 0 0,-1 1-1 0 0,0-1 1 0 0,0 0 0 0 0,0 0-1 0 0,0 1 1 0 0,0-1 0 0 0,0 0-1 0 0,0 0 1 0 0,0 1-1 0 0,0-1 1 0 0,0 0 0 0 0,0 0-1 0 0,0 1 1 0 0,0-1 0 0 0,0 0-1 0 0,0 0 1 0 0,0 1-1 0 0,0-1 1 0 0,0 0 0 0 0,0 0-1 0 0,0 1 1 0 0,0-1 0 0 0,0 0-1 0 0,-1 0 1 0 0,1 1-1 0 0,0-1 1 0 0,-4 8-9 0 0,0-1 0 0 0,0 0 0 0 0,0 0 0 0 0,-1 0 0 0 0,0-1 0 0 0,-1 0 0 0 0,-10 10 1 0 0,-5 7-6 0 0,-55 52 144 0 0,26-28-30 0 0,-61 53 282 0 0,82-72-192 0 0,11-12-7 0 0,-15 20-1 0 0,19-22-100 0 0,-4 5 72 0 0,49-50-257 0 0,-11 11-47 0 0,-2 3 90 0 0,33-23 0 0 0,-20 17 49 0 0,37-24-83 0 0,-13 10 22 0 0,36-23-14 0 0,-57 39 38 0 0,-25 15 57 0 0,1 1-1 0 0,0 1 0 0 0,0 0 1 0 0,11-3-1 0 0,-1 1 108 0 0,-19 5-117 0 0,0 1-1 0 0,0 0 0 0 0,0 0 1 0 0,0 0-1 0 0,0 0 1 0 0,1 0-1 0 0,-1 0 1 0 0,0 0-1 0 0,0 0 1 0 0,0 0-1 0 0,0 1 0 0 0,2 0 1 0 0,-2-1-1 0 0,-6 21-531 0 0,3-16 536 0 0,0-1 0 0 0,0 1-1 0 0,-1-1 1 0 0,0 1 0 0 0,0-1 0 0 0,0 0-1 0 0,-6 5 1 0 0,-4 7 22 0 0,-20 23 160 0 0,-70 66 0 0 0,69-72-70 0 0,-3-1 55 0 0,25-23-97 0 0,1 1 0 0 0,0 0 0 0 0,-11 13 0 0 0,7-8 9 0 0,13-14-58 0 0,0 1 0 0 0,-1 1 1 0 0,1-1-1 0 0,0 0 0 0 0,0 1 1 0 0,-3 4-1 0 0,5-7-20 0 0,0 0 1 0 0,0 0-1 0 0,0 0 1 0 0,0 0-1 0 0,0 0 1 0 0,1 0 0 0 0,-1 0-1 0 0,0 0 1 0 0,0 0-1 0 0,0 0 1 0 0,0 0-1 0 0,0 0 1 0 0,0 0-1 0 0,0 0 1 0 0,0 0-1 0 0,0 0 1 0 0,0 0-1 0 0,0 0 1 0 0,0 0 0 0 0,0 0-1 0 0,0 0 1 0 0,0 0-1 0 0,0 0 1 0 0,0 0-1 0 0,0 0 1 0 0,0 0-1 0 0,1 0 1 0 0,-1 0-1 0 0,0 0 1 0 0,0 0-1 0 0,0 0 1 0 0,0 0-1 0 0,0 0 1 0 0,0 0 0 0 0,0 0-1 0 0,0 0 1 0 0,0 0-1 0 0,0 0 1 0 0,0 0-1 0 0,0 0 1 0 0,0 0-1 0 0,0 0 1 0 0,0 0-1 0 0,0 0 1 0 0,0 1-1 0 0,0-1 1 0 0,0 0-1 0 0,0 0 1 0 0,0 0 0 0 0,0 0-1 0 0,0 0 1 0 0,0 0-1 0 0,0 0 1 0 0,0 0-1 0 0,0 0 1 0 0,0 0-1 0 0,0 0 1 0 0,0 0-1 0 0,0 0 1 0 0,0 0-1 0 0,0 0 1 0 0,0 0 0 0 0,8-4 21 0 0,8-7-79 0 0,84-69-279 0 0,-22 18 239 0 0,-40 29-13 0 0,2 2 0 0 0,70-40 0 0 0,-77 52 83 0 0,-15 8 8 0 0,1 1 0 0 0,0 0 0 0 0,1 2-1 0 0,31-11 1 0 0,-51 19 18 0 0,0 0 0 0 0,0 0 0 0 0,1 0 0 0 0,-1 0 0 0 0,0 0 0 0 0,0 0 0 0 0,0 0 0 0 0,1 0 0 0 0,-1 0 0 0 0,0 0 0 0 0,0 0 0 0 0,0 0 0 0 0,0 0 0 0 0,1 0 0 0 0,-1 0 0 0 0,0 0-1 0 0,0 0 1 0 0,0 0 0 0 0,1 0 0 0 0,-1 0 0 0 0,0 0 0 0 0,0 0 0 0 0,0 0 0 0 0,1 1 0 0 0,-1-1 0 0 0,0 0 0 0 0,0 0 0 0 0,0 0 0 0 0,0 0 0 0 0,0 0 0 0 0,1 0 0 0 0,-1 1 0 0 0,0-1 0 0 0,0 0 0 0 0,0 0 0 0 0,0 0 0 0 0,0 0 0 0 0,0 1 0 0 0,0-1 0 0 0,0 0 0 0 0,0 0 0 0 0,1 1-1 0 0,-2 2-10 0 0,-1 2 4 0 0,1 0 0 0 0,-1-1 1 0 0,-1 1-1 0 0,1-1 0 0 0,-1 0 1 0 0,0 1-1 0 0,0-1 0 0 0,0 0 1 0 0,-6 5-1 0 0,-41 41 144 0 0,-69 55-1 0 0,84-76 71 0 0,-26 26 124 0 0,-18 14-110 0 0,57-50-69 0 0,-24 27 0 0 0,38-37-85 0 0,9-9-67 0 0,-1 0 1 0 0,0 0-1 0 0,0 0 1 0 0,0 0-1 0 0,0 0 1 0 0,0 0-1 0 0,0 0 1 0 0,0 0 0 0 0,0 0-1 0 0,0 0 1 0 0,1 0-1 0 0,-1 0 1 0 0,0 0-1 0 0,0 0 1 0 0,0 0-1 0 0,0 0 1 0 0,0 0-1 0 0,0 0 1 0 0,0 0-1 0 0,0 0 1 0 0,0 0-1 0 0,1 0 1 0 0,-1 1-1 0 0,0-1 1 0 0,0 0-1 0 0,0 0 1 0 0,0 0 0 0 0,0 0-1 0 0,0 0 1 0 0,0 0-1 0 0,0 0 1 0 0,0 0-1 0 0,0 0 1 0 0,0 0-1 0 0,0 1 1 0 0,0-1-1 0 0,0 0 1 0 0,0 0-1 0 0,0 0 1 0 0,0 0-1 0 0,0 0 1 0 0,0 0-1 0 0,0 0 1 0 0,0 0-1 0 0,0 1 1 0 0,0-1 0 0 0,0 0-1 0 0,0 0 1 0 0,0 0-1 0 0,0 0 1 0 0,0 0-1 0 0,0 0 1 0 0,0 0-1 0 0,0 0 1 0 0,0 0-1 0 0,0 1 1 0 0,0-1-1 0 0,0 0 1 0 0,0 0-1 0 0,8-4 16 0 0,-8 3-18 0 0,11-6-104 0 0,-1-1 1 0 0,1 0-1 0 0,14-17 0 0 0,8-5-79 0 0,-20 19 185 0 0,10-9 0 0 0,48-30 0 0 0,74-38-23 0 0,-109 68-90 0 0,24-13-87 0 0,-28 15 200 0 0,-31 18 0 0 0,-1 0-1 0 0,0 0 0 0 0,0 0 1 0 0,0 0-1 0 0,0-1 1 0 0,1 1-1 0 0,-1 0 1 0 0,0 0-1 0 0,0 0 0 0 0,0 0 1 0 0,0 0-1 0 0,1 0 1 0 0,-1 0-1 0 0,0 0 0 0 0,0 0 1 0 0,0-1-1 0 0,1 1 1 0 0,-1 0-1 0 0,0 0 1 0 0,0 0-1 0 0,0 0 0 0 0,1 0 1 0 0,-1 0-1 0 0,0 0 1 0 0,0 1-1 0 0,0-1 0 0 0,1 0 1 0 0,-1 0-1 0 0,0 0 1 0 0,0 0-1 0 0,0 0 1 0 0,1 0-1 0 0,-1 0 0 0 0,0 0 1 0 0,0 0-1 0 0,0 0 1 0 0,0 1-1 0 0,1-1 1 0 0,-1 0-1 0 0,0 0 0 0 0,0 0 1 0 0,0 0-1 0 0,0 1 1 0 0,0-1-1 0 0,0 0 0 0 0,1 0 1 0 0,-1 0-1 0 0,0 0 1 0 0,0 1-1 0 0,0-1 1 0 0,0 0-1 0 0,0 0 0 0 0,0 0 1 0 0,0 1-1 0 0,0-1 1 0 0,0 0-1 0 0,0 0 1 0 0,0 0-1 0 0,0 1 0 0 0,0-1 1 0 0,0 0-1 0 0,-3 8-35 0 0,-1-3 44 0 0,1 0 1 0 0,-1 0-1 0 0,0-1 1 0 0,-10 9-1 0 0,-2 3 45 0 0,-5 5 58 0 0,-26 20 0 0 0,4-4-73 0 0,-64 58 175 0 0,-8 25 187 0 0,114-120-393 0 0,0 1 0 0 0,1 0 0 0 0,-1-1 0 0 0,0 1 0 0 0,1 0 0 0 0,-1 0 0 0 0,0 0 0 0 0,1 0 0 0 0,-1-1 0 0 0,1 1 0 0 0,-1 0 0 0 0,1 0 0 0 0,-1 0 0 0 0,1 1 0 0 0,10-5 89 0 0,21-18-180 0 0,86-71-155 0 0,-55 46 177 0 0,77-50-112 0 0,-122 85 156 0 0,3-1-15 0 0,34-14 1 0 0,-17 8 17 0 0,1 0 10 0 0,72-25-1 0 0,-109 42-5 0 0,1 1-1 0 0,0 0 0 0 0,-1-1 0 0 0,1 1 1 0 0,-1 0-1 0 0,1 0 0 0 0,0 0 0 0 0,-1 0 0 0 0,1 0 1 0 0,0 1-1 0 0,1-1 0 0 0,-1 1-76 0 0,-3 0 0 0 0,-4 7 72 0 0,0 0 1 0 0,-1-1-1 0 0,1 0 0 0 0,-2 0 0 0 0,1 0 0 0 0,-1-1 1 0 0,0 0-1 0 0,0 0 0 0 0,-10 6 0 0 0,-13 11 38 0 0,16-13 71 0 0,-19 12 0 0 0,-13 9 73 0 0,-8 16 79 0 0,-79 59 358 0 0,68-55-405 0 0,32-25-136 0 0,6 4-50 0 0,35-31-75 0 0,8-5-69 0 0,183-128-133 0 0,-150 98 232 0 0,-24 19 0 0 0,53-25-1 0 0,-31 19 23 0 0,-32 15 3 0 0,1 1-1 0 0,-1 0 0 0 0,1 2 0 0 0,0 0 0 0 0,27-5 0 0 0,-21 9-87 0 0,-22 1 93 0 0,0 0 0 0 0,0 0 0 0 0,1 0 1 0 0,-1 0-1 0 0,0 0 0 0 0,0 1 0 0 0,0-1 0 0 0,1 0 0 0 0,-1 0 0 0 0,0 0 0 0 0,0 0 0 0 0,0 0 1 0 0,0 0-1 0 0,1 1 0 0 0,-1-1 0 0 0,0 0 0 0 0,0 0 0 0 0,0 0 0 0 0,0 1 0 0 0,0-1 0 0 0,0 0 1 0 0,0 0-1 0 0,0 0 0 0 0,0 0 0 0 0,0 1 0 0 0,1-1 0 0 0,-1 0 0 0 0,0 0 0 0 0,0 1 0 0 0,0-1 1 0 0,0 0-1 0 0,0 0 0 0 0,0 0 0 0 0,0 1 0 0 0,-1-1 0 0 0,1 0 0 0 0,0 0 0 0 0,0 0 0 0 0,0 1 1 0 0,0-1-1 0 0,-3 8-28 0 0,-7 4 60 0 0,-1 0 1 0 0,0-1-1 0 0,-1-1 1 0 0,0 1-1 0 0,-24 14 1 0 0,5-3 14 0 0,-5 4 27 0 0,-49 39 122 0 0,-57 38 178 0 0,38-30 2 0 0,82-59-212 0 0,11-7-110 0 0,25-14-163 0 0,113-63-280 0 0,-1-1 52 0 0,-69 42 319 0 0,37-18-22 0 0,-67 35 44 0 0,9-5-5 0 0,1 2 0 0 0,52-14 0 0 0,-65 27-62 0 0,-24 2 57 0 0,0 1-1 0 0,0 0 1 0 0,0-1 0 0 0,1 1 0 0 0,-1 0 0 0 0,0-1 0 0 0,0 1-1 0 0,0 0 1 0 0,0 0 0 0 0,0-1 0 0 0,0 1 0 0 0,0 0 0 0 0,0 0-1 0 0,-1-1 1 0 0,1 2 0 0 0,-3 3 14 0 0,1-1 1 0 0,-1 0-1 0 0,0 0 0 0 0,0 0 0 0 0,0-1 1 0 0,-1 1-1 0 0,-3 3 0 0 0,-5 4 30 0 0,-13 14 69 0 0,-1-1-1 0 0,-51 34 0 0 0,53-40-71 0 0,-17 11 117 0 0,-45 37 251 0 0,66-51-400 0 0,-4 5 0 0 0,19-12 0 0 0,7-6 0 0 0,3-2 0 0 0,7-2-23 0 0,-1-1 1 0 0,0 0-1 0 0,0-1 0 0 0,0 0 0 0 0,16-9 1 0 0,0 1-45 0 0,103-48-218 0 0,-65 32 285 0 0,5-2 0 0 0,135-44 0 0 0,-196 70-34 0 0,1 1 0 0 0,-1 1-1 0 0,1 0 1 0 0,-1 0 0 0 0,1 1-1 0 0,14 0 1 0 0,-23 1 29 0 0,0 0 0 0 0,0 0 0 0 0,0 0 0 0 0,0 0 0 0 0,0 0-1 0 0,0 0 1 0 0,-1 0 0 0 0,1 0 0 0 0,0 1 0 0 0,0-1 0 0 0,0 0 0 0 0,0 1 0 0 0,-1-1 0 0 0,1 1-1 0 0,0-1 1 0 0,0 0 0 0 0,-1 1 0 0 0,1 0 0 0 0,0-1 0 0 0,0 2 0 0 0,0-1 0 0 0,-1-1 0 0 0,0 1 0 0 0,0 0 1 0 0,0-1-1 0 0,1 1 0 0 0,-1 0 0 0 0,0-1 1 0 0,0 1-1 0 0,0 0 0 0 0,0-1 0 0 0,0 1 0 0 0,-1 0 1 0 0,1-1-1 0 0,0 1 0 0 0,0 0 0 0 0,0-1 0 0 0,-1 1 1 0 0,1 0-1 0 0,0-1 0 0 0,-1 2 0 0 0,-1 2 9 0 0,-1 0-1 0 0,0-1 1 0 0,0 1-1 0 0,0 0 1 0 0,-7 5-1 0 0,-15 16 111 0 0,-6 4 71 0 0,17-18-115 0 0,-77 53 212 0 0,74-53-225 0 0,-19 16 0 0 0,-11 8 29 0 0,20-13-21 0 0,14-10-50 0 0,8-7-15 0 0,5-5 0 0 0,0 0 0 0 0,0 0 0 0 0,0 1 0 0 0,1-1 0 0 0,-1 0 0 0 0,0 0 0 0 0,0 0 0 0 0,0 0 0 0 0,0 1 0 0 0,0-1 0 0 0,0 0 0 0 0,0 0 0 0 0,0 0 0 0 0,0 0 0 0 0,0 0 0 0 0,0 1 0 0 0,1-1 0 0 0,-1 0 0 0 0,0 0 0 0 0,0 0 0 0 0,0 0 0 0 0,0 0 0 0 0,0 0 0 0 0,1 1 0 0 0,-1-1 0 0 0,0 0 0 0 0,0 0 0 0 0,0 0 0 0 0,0 0 0 0 0,0 0 0 0 0,1 0 0 0 0,-1 0 0 0 0,0 0 0 0 0,0 0 0 0 0,0 0 0 0 0,1 0 0 0 0,-1 0 0 0 0,0 0 0 0 0,0 0 0 0 0,0 0 0 0 0,0 0 0 0 0,1 0 0 0 0,-1 0 0 0 0,0 0 0 0 0,0 0 0 0 0,0 0 0 0 0,0 0 0 0 0,1-1 0 0 0,-1 1 0 0 0,0 0 0 0 0,11-1 0 0 0,1-3 0 0 0,0 0 0 0 0,12-6 0 0 0,10-3 0 0 0,25-13-42 0 0,7-3-4 0 0,-11 7 18 0 0,9-4-8 0 0,-35 17 36 0 0,-10 2 0 0 0,0 2 0 0 0,22-5 0 0 0,-21 7-16 0 0,-17 2 5 0 0,1 0 0 0 0,0 0-1 0 0,0 1 1 0 0,0-1 0 0 0,0 1 0 0 0,0 0 0 0 0,0 1-1 0 0,0-1 1 0 0,6 2 0 0 0,-9-2-53 0 0,-1 1 60 0 0,1 0 0 0 0,-1-1 0 0 0,0 1 0 0 0,0 0 0 0 0,0 0 0 0 0,1 0 0 0 0,-1 0 0 0 0,0 0 0 0 0,0 0 0 0 0,0 0 0 0 0,-1 0 0 0 0,1 0 0 0 0,0 0 0 0 0,0-1 0 0 0,-1 3 0 0 0,-4 2 34 0 0,0 1 0 0 0,-1-1 0 0 0,0 0 0 0 0,0 0 0 0 0,0-1 0 0 0,0 0 0 0 0,-9 4 0 0 0,-18 13 74 0 0,11-8-81 0 0,19-11-18 0 0,0-1-1 0 0,0 1 1 0 0,0 0-1 0 0,0 0 1 0 0,0 0-1 0 0,1 0 1 0 0,-1 0 0 0 0,-2 4-1 0 0,4-5-3 0 0,1-1-1 0 0,-1 1 1 0 0,1-1 0 0 0,-1 1-1 0 0,1-1 1 0 0,-1 0-1 0 0,1 1 1 0 0,-1-1 0 0 0,0 0-1 0 0,1 1 1 0 0,-1-1-1 0 0,0 0 1 0 0,1 0 0 0 0,-1 0-1 0 0,1 1 1 0 0,-1-1-1 0 0,0 0 1 0 0,0 0 0 0 0,0 0 1 0 0,0 0-1 0 0,1 0 1 0 0,-1 0 0 0 0,0 0 0 0 0,0 0 0 0 0,1 1 0 0 0,-1-1 0 0 0,0 0 0 0 0,1 1-1 0 0,-1-1 1 0 0,0 0 0 0 0,1 1 0 0 0,-1-1 0 0 0,1 0 0 0 0,-1 1 0 0 0,1-1 0 0 0,-1 1-1 0 0,0 0 1 0 0,1-1 0 0 0,0 1 0 0 0,-1-1 0 0 0,1 1 0 0 0,-1 0 0 0 0,1-1 0 0 0,0 1-1 0 0,-1-1 1 0 0,1 2 0 0 0,-1-1 51 0 0,1-1-52 0 0,0 1-1 0 0,1-1 0 0 0,-1 0 1 0 0,0 0-1 0 0,1 0 0 0 0,-1 0 1 0 0,0 0-1 0 0,1 0 0 0 0,-1 0 1 0 0,0 0-1 0 0,1 0 0 0 0,-1 0 1 0 0,0 0-1 0 0,1 0 0 0 0,-1 0 1 0 0,0 0-1 0 0,1 0 0 0 0,-1 0 1 0 0,0 0-1 0 0,1 0 0 0 0,-1-1 1 0 0,0 1-1 0 0,1 0 0 0 0,-1 0 1 0 0,0 0-1 0 0,0 0 0 0 0,1-1 1 0 0,-1 1-1 0 0,0 0 0 0 0,0 0 1 0 0,1-1-1 0 0,-1 1 0 0 0,0 0 1 0 0,0-1-1 0 0,1 0-1 0 0,3-2 1 0 0,0 1 0 0 0,-1 0 0 0 0,1 0 0 0 0,7-2 0 0 0,12-6 0 0 0,-16 7 0 0 0,0-1 0 0 0,0 2 0 0 0,1-1 0 0 0,-1 1 0 0 0,11-2 0 0 0,11-3 0 0 0,-17 2-10 0 0,-11 4 6 0 0,0 1-1 0 0,-1-1 1 0 0,1 1-1 0 0,0-1 1 0 0,0 1 0 0 0,0-1-1 0 0,0 1 1 0 0,0 0 0 0 0,0 0-1 0 0,0-1 1 0 0,0 1-1 0 0,0 0 1 0 0,0 0 0 0 0,0 0-1 0 0,0 0 1 0 0,1 0 0 0 0,-1 0-1 0 0,1 1 1 0 0,1-1-32 0 0,14 3-371 0 0,-16-2 347 0 0,-1-1 57 0 0,0 1 1 0 0,0 0-1 0 0,0 0 0 0 0,-1-1 0 0 0,1 1 1 0 0,0 0-1 0 0,-1-1 0 0 0,1 1 1 0 0,-1 0-1 0 0,1-1 0 0 0,-1 1 0 0 0,1 0 1 0 0,-1-1-1 0 0,1 1 0 0 0,-1-1 0 0 0,1 1 1 0 0,-1-1-1 0 0,0 1 0 0 0,0 0 0 0 0,0 0-43 0 0,-1 0-109 0 0,0 1 0 0 0,1 0 0 0 0,-1-1 0 0 0,0 0 0 0 0,0 1 0 0 0,0-1-1 0 0,0 0 1 0 0,0 0 0 0 0,-1 0 0 0 0,1 0 0 0 0,0 0 0 0 0,0-1 0 0 0,-1 1 0 0 0,1-1 0 0 0,0 1 0 0 0,-1-1 0 0 0,-1 0 0 0 0,2 0-474 0 0,0 0 0 0 0,0 0 0 0 0,-1-1 0 0 0,1 1 0 0 0,0-1 0 0 0,1 1 0 0 0,-1-1 0 0 0,0 1-1 0 0,0-1 1 0 0,0 0 0 0 0,0 0 0 0 0,0 0 0 0 0,1 0 0 0 0,-1-1 0 0 0,0 1 0 0 0,1 0 0 0 0,-1-1 0 0 0,1 1 0 0 0,0-1 0 0 0,-1 1 0 0 0,1-1 0 0 0,0 0 0 0 0,0 1 0 0 0,0-1 0 0 0,0 0 0 0 0,0 0 0 0 0,1 0 0 0 0,-1 0 0 0 0,0-4-1 0 0,-1-7-1114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7687 0 0,'6'-1'566'0'0,"-1"1"-1"0"0,1-1 1 0 0,-1 0-1 0 0,1 0 0 0 0,-1 0 1 0 0,1-1-1 0 0,-1 0 1 0 0,0 0-1 0 0,0 0 0 0 0,7-5 1 0 0,11-3 382 0 0,-8 3-969 0 0,0 1 0 0 0,0 1 0 0 0,1 0 0 0 0,0 2 1 0 0,0-1-1 0 0,29-1 0 0 0,-41 5 627 0 0,9 0-5299 0 0,-9-14-5170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77 110 8663 0 0,'0'0'38'0'0,"0"1"-1"0"0,0-1 1 0 0,1 1-1 0 0,-1-1 0 0 0,0 0 1 0 0,0 1-1 0 0,0-1 1 0 0,0 1-1 0 0,0-1 0 0 0,0 1 1 0 0,0-1-1 0 0,0 0 0 0 0,0 1 1 0 0,0-1-1 0 0,-1 1 1 0 0,1-1-1 0 0,0 1 0 0 0,0-1 1 0 0,0 0-1 0 0,0 1 1 0 0,-1-1-1 0 0,1 0 0 0 0,0 1 1 0 0,0-1-1 0 0,-1 1 1 0 0,1-1-1 0 0,0 0 0 0 0,0 0 1 0 0,-1 1-1 0 0,-15 18 773 0 0,1 0 410 0 0,4-2-108 0 0,8-15-894 0 0,1 1-1 0 0,0 0 1 0 0,0 1 0 0 0,1-1-1 0 0,-4 7 1 0 0,-1 5 300 0 0,5-13-425 0 0,0 1-1 0 0,0 0 0 0 0,0 0 0 0 0,0 0 0 0 0,0 0 0 0 0,0 0 0 0 0,1 3 1 0 0,-2 5 33 0 0,1-11-118 0 0,1 1 0 0 0,0 0 1 0 0,0-1-1 0 0,-1 1 0 0 0,1 0 0 0 0,0 0 0 0 0,0-1 0 0 0,0 1 1 0 0,0 0-1 0 0,0 0 0 0 0,0-1 0 0 0,0 1 0 0 0,0 0 0 0 0,1 0 0 0 0,-1-1 1 0 0,0 1-1 0 0,1 0 0 0 0,-1 0 45 0 0,1-1-46 0 0,0 0-1 0 0,0-1 0 0 0,1 1 1 0 0,-1 0-1 0 0,0-1 1 0 0,0 0-1 0 0,0 1 0 0 0,0-1 1 0 0,1-1-1 0 0,7-11 51 0 0,-5 7 2 0 0,0 0 0 0 0,0 1 0 0 0,-1-1 0 0 0,3-7 0 0 0,5-7 34 0 0,-9 18-93 0 0,0-1 1 0 0,0 0-1 0 0,0 0 1 0 0,-1 0-1 0 0,1 0 1 0 0,0-4-1 0 0,16-56 64 0 0,-17 59-64 0 0,0-1 0 0 0,0 1 0 0 0,-1 0 0 0 0,1-7 0 0 0,-1 7 0 0 0,0 0 0 0 0,1 1 0 0 0,-1-1 0 0 0,1 0 0 0 0,2-5 0 0 0,-2 7 10 0 0,-1 1-1 0 0,1 0 1 0 0,0-1-1 0 0,-1 1 0 0 0,1-1 1 0 0,-1 1-1 0 0,0 0 1 0 0,1-1-1 0 0,-1 1 1 0 0,0-1-1 0 0,0 1 1 0 0,0-1-1 0 0,0 1 1 0 0,0-1-1 0 0,0 1 0 0 0,0-1 1 0 0,0 1-1 0 0,-1-1 1 0 0,1 1-1 0 0,-1 0 1 0 0,1-1-1 0 0,-1 1 1 0 0,1-1-1 0 0,-1 1 0 0 0,0 0 1 0 0,0 0-1 0 0,1-1 1 0 0,-1 1-1 0 0,0 0 1 0 0,0 0-1 0 0,0 0 1 0 0,0 0-1 0 0,-1 0 0 0 0,-1-1 1 0 0,2 1 46 0 0,-14 6 181 0 0,12-3-224 0 0,1 0 0 0 0,0 0 0 0 0,-1 0-1 0 0,1 0 1 0 0,0 1 0 0 0,0-1 0 0 0,0 1 0 0 0,1-1-1 0 0,-3 5 1 0 0,-3 4 14 0 0,6-9-20 0 0,-1 1-1 0 0,1-1 1 0 0,0 0-1 0 0,0 1 1 0 0,0-1 0 0 0,1 0-1 0 0,-1 1 1 0 0,0 4 0 0 0,-4 14 40 0 0,2-17-28 0 0,1 0 0 0 0,1 0 1 0 0,-1 0-1 0 0,1 1 0 0 0,-1-1 1 0 0,1 1-1 0 0,-1 8 0 0 0,-1 11 141 0 0,2-21-131 0 0,0 1 0 0 0,0 0-1 0 0,1 0 1 0 0,-1 7 0 0 0,2-4 24 0 0,-1-4-36 0 0,0-1 1 0 0,0 1-1 0 0,0 0 1 0 0,1-1-1 0 0,-1 1 1 0 0,2 4 0 0 0,-1-6-15 0 0,0 0 1 0 0,-1-1-1 0 0,1 1 1 0 0,0 0-1 0 0,-1 0 1 0 0,1 0-1 0 0,0 0 1 0 0,0 0-1 0 0,0-1 1 0 0,0 1-1 0 0,0 0 1 0 0,0-1-1 0 0,0 1 1 0 0,0-1-1 0 0,0 1 1 0 0,0-1-1 0 0,0 1 1 0 0,0-1-1 0 0,2 1 1 0 0,1-1-3 0 0,0 0-1 0 0,0 0 1 0 0,0 0 0 0 0,1 0 0 0 0,-1-1 0 0 0,0 1 0 0 0,0-1 0 0 0,0 0 0 0 0,0-1 0 0 0,0 1 0 0 0,4-2 0 0 0,4-2-2 0 0,53-25 76 0 0,9 1 42 0 0,-63 26-119 0 0,-9 2-21 0 0,0 0-1 0 0,0 0 1 0 0,0 1-1 0 0,0-1 1 0 0,0 1-1 0 0,1-1 0 0 0,-1 1 1 0 0,0 0-1 0 0,0 0 1 0 0,1 0-1 0 0,-1 0 0 0 0,0 0 1 0 0,0 0-1 0 0,0 1 1 0 0,1-1-1 0 0,1 1 1 0 0,-3 0-9 0 0,0 0 1 0 0,0 0 0 0 0,0 0 0 0 0,-1 0-1 0 0,1 0 1 0 0,0 1 0 0 0,-1-1 0 0 0,1 0 0 0 0,0 0-1 0 0,-1 0 1 0 0,0 1 0 0 0,1-1 0 0 0,-1 0-1 0 0,1 3 1 0 0,-1-3 10 0 0,0 3 8 0 0,0 0 0 0 0,0 1 0 0 0,0-1 0 0 0,0 0 0 0 0,-1 0 0 0 0,0 1 0 0 0,-2 5 0 0 0,0 4-135 0 0,2-10 91 0 0,0 0 0 0 0,0 0-1 0 0,-1 0 1 0 0,1-1-1 0 0,-4 6 1 0 0,-6 14-121 0 0,9-16 244 0 0,0-1 1 0 0,-1 1 0 0 0,1-1 0 0 0,-2 0 0 0 0,1 0 0 0 0,-6 8 0 0 0,3-5 86 0 0,1 0 0 0 0,0 0 1 0 0,-5 15-1 0 0,-3 5 200 0 0,7-16-209 0 0,1 0 0 0 0,-4 16 0 0 0,-1 1 0 0 0,9-27-139 0 0,0 0 1 0 0,1 0-1 0 0,-1-1 0 0 0,0 1 1 0 0,1 0-1 0 0,0 0 0 0 0,0 0 0 0 0,-1 0 1 0 0,2 0-1 0 0,-1 0 0 0 0,0 0 0 0 0,1-1 1 0 0,-1 1-1 0 0,1 0 0 0 0,0 0 1 0 0,0 0-1 0 0,0-1 0 0 0,0 1 0 0 0,2 3 1 0 0,-1-4-7 0 0,-1 0 0 0 0,0-1 0 0 0,1 1 0 0 0,-1-1 0 0 0,1 1 1 0 0,0-1-1 0 0,-1 0 0 0 0,1 1 0 0 0,0-1 0 0 0,0 0 0 0 0,0 0 1 0 0,0 0-1 0 0,0-1 0 0 0,0 1 0 0 0,0 0 0 0 0,0-1 0 0 0,0 1 1 0 0,0-1-1 0 0,1 0 0 0 0,-1 0 0 0 0,0 0 0 0 0,0 0 0 0 0,0 0 0 0 0,0 0 1 0 0,0 0-1 0 0,4-2 0 0 0,2 0-62 0 0,1 0-1 0 0,-1-1 1 0 0,0-1 0 0 0,0 1-1 0 0,12-8 1 0 0,35-28-371 0 0,-25 17 261 0 0,11-10-81 0 0,-23 18 123 0 0,18-13-1 0 0,62-32-183 0 0,-86 52 194 0 0,-1 1-1 0 0,1 1 0 0 0,0 0 1 0 0,14-5-1 0 0,-25 10 105 0 0,0 0-1 0 0,0 0 0 0 0,0 0 1 0 0,0 0-1 0 0,1 0 1 0 0,-1 0-1 0 0,0 0 0 0 0,0 0 1 0 0,0 0-1 0 0,0 0 1 0 0,0 0-1 0 0,0 1 0 0 0,0-1 1 0 0,0 0-1 0 0,0 1 1 0 0,0-1-1 0 0,0 1 0 0 0,-1-1 1 0 0,1 1-1 0 0,0-1 1 0 0,0 1-1 0 0,0 0 0 0 0,-1-1 1 0 0,2 2-1 0 0,-2-1-4 0 0,1 1-1 0 0,-1-1 1 0 0,0 1-1 0 0,0-1 1 0 0,0 1-1 0 0,0-1 1 0 0,0 0 0 0 0,0 1-1 0 0,0-1 1 0 0,-1 3-1 0 0,0-2 14 0 0,0 4 24 0 0,-1 1 0 0 0,-1 0 0 0 0,1-1 0 0 0,-6 11 0 0 0,2-5 46 0 0,0-2 97 0 0,0 0-1 0 0,-10 13 1 0 0,-1 2 164 0 0,-40 50 683 0 0,33-44-634 0 0,19-24-290 0 0,-1 0-1 0 0,1 1 0 0 0,0 0 1 0 0,0 0-1 0 0,-5 11 1 0 0,9-16-55 0 0,0 0 0 0 0,0-1 0 0 0,0 1 0 0 0,-1-1 0 0 0,1 1 0 0 0,-1-1 0 0 0,0 0 0 0 0,-2 4 0 0 0,4-6-24 0 0,0 0-1 0 0,-1 0 1 0 0,1 0 0 0 0,0 0-1 0 0,0 0 1 0 0,0 0 0 0 0,0 0-1 0 0,0 0 1 0 0,0 0 0 0 0,0 0-1 0 0,0 0 1 0 0,0 0-1 0 0,0 0 1 0 0,0 0 0 0 0,0 0-1 0 0,0 0 1 0 0,0 0 0 0 0,0 1-1 0 0,0-1 1 0 0,0 0 0 0 0,0 0-1 0 0,0 0 1 0 0,0 0 0 0 0,0 0-1 0 0,0 0 1 0 0,0 0-1 0 0,0 0 1 0 0,0 0 0 0 0,-1 0-1 0 0,1 0 1 0 0,1 0 0 0 0,-1 0-1 0 0,0 1 1 0 0,0-1 0 0 0,0 0-1 0 0,0 0 1 0 0,0 0-1 0 0,0 0 1 0 0,0 0 0 0 0,0 0-1 0 0,0 0 1 0 0,0 0 0 0 0,0 0-1 0 0,0 0 1 0 0,0 0 0 0 0,0 0-1 0 0,0 0 1 0 0,0 0-1 0 0,0 0 1 0 0,0 1 0 0 0,0-1-1 0 0,0 0 1 0 0,0 0 0 0 0,0 0-1 0 0,0 0 1 0 0,1 0 0 0 0,-1 0-1 0 0,0 1 0 0 0,1-1 0 0 0,-1 1 0 0 0,1-1 0 0 0,-1 1 0 0 0,0-1 1 0 0,1 0-1 0 0,-1 1 0 0 0,1-1 0 0 0,0 0 0 0 0,-1 1 0 0 0,1-1 1 0 0,-1 0-1 0 0,1 0 0 0 0,-1 1 0 0 0,1-1 0 0 0,0 0 0 0 0,-1 0 0 0 0,2 0 1 0 0,3-3-6 0 0,-5 2 3 0 0,17-7-48 0 0,-10 5-6 0 0,0-1-1 0 0,0 1 0 0 0,-1-1 0 0 0,0-1 0 0 0,6-4 0 0 0,13-12-149 0 0,-14 12 41 0 0,0 0 1 0 0,15-17-1 0 0,39-43-644 0 0,-60 63 598 0 0,1-1 1 0 0,1 2-1 0 0,7-7 0 0 0,2-1-599 0 0,-16 12 783 0 0,1 1 1 0 0,-1 0-1 0 0,0-1 0 0 0,1 1 0 0 0,-1 0 0 0 0,0 0 0 0 0,1-1 0 0 0,-1 1 1 0 0,1 0-1 0 0,-1 0 0 0 0,0 0 0 0 0,1 0 0 0 0,-1-1 0 0 0,1 1 0 0 0,-1 0 1 0 0,1 0-1 0 0,-1 0 0 0 0,1 0 0 0 0,-1 0 0 0 0,1 0 0 0 0,-1 0 0 0 0,0 0 1 0 0,1 0-1 0 0,0 0 0 0 0,-1 1 12 0 0,0-1 0 0 0,1 0 0 0 0,-1 0 1 0 0,0 0-1 0 0,0 1 0 0 0,1-1 0 0 0,-1 0 1 0 0,0 0-1 0 0,0 1 0 0 0,0-1 0 0 0,0 0 0 0 0,1 1 1 0 0,-1-1-1 0 0,0 0 0 0 0,0 1 0 0 0,0-1 0 0 0,0 0 1 0 0,0 0-1 0 0,0 1 0 0 0,0-1 0 0 0,0 0 1 0 0,0 1-1 0 0,0-1 0 0 0,0 0 0 0 0,0 1 0 0 0,0-1 1 0 0,0 0-1 0 0,0 1 0 0 0,0-1 0 0 0,-3 9 15 0 0,1 0-1 0 0,-2 0 0 0 0,1 0 0 0 0,-8 12 1 0 0,-2 5 247 0 0,-33 56 1206 0 0,9-12 186 0 0,27-51-1355 0 0,7-13-178 0 0,0 1 0 0 0,0-1 0 0 0,1 0 0 0 0,-1 1 0 0 0,-2 12 0 0 0,5-14-83 0 0,-1-1 1 0 0,0 1-1 0 0,1-1 0 0 0,0 1 1 0 0,0-1-1 0 0,2 8 1 0 0,-2-11-31 0 0,1 0 0 0 0,-1 1 1 0 0,0-1-1 0 0,1 0 0 0 0,0 0 1 0 0,-1 0-1 0 0,1 0 0 0 0,0 0 0 0 0,-1 0 1 0 0,1 0-1 0 0,0 0 0 0 0,0 0 1 0 0,0-1-1 0 0,0 1 0 0 0,0 0 1 0 0,0 0-1 0 0,0-1 0 0 0,0 1 0 0 0,0-1 1 0 0,0 1-1 0 0,0-1 0 0 0,0 1 1 0 0,1-1-1 0 0,-1 0 0 0 0,0 1 1 0 0,0-1-1 0 0,0 0 0 0 0,1 0 1 0 0,1 0-1 0 0,1 0 3 0 0,1 0 1 0 0,-1-1 0 0 0,0 1-1 0 0,1-1 1 0 0,-1 0-1 0 0,0 0 1 0 0,0 0-1 0 0,8-4 1 0 0,33-20-172 0 0,-34 18 83 0 0,56-40-379 0 0,-2 2-297 0 0,-16 10-181 0 0,-34 22 367 0 0,29-16-1 0 0,25-16-1604 0 0,-74 52 156 0 0,0-2 1752 0 0,0 0 1 0 0,-6 5-1 0 0,-5 4 182 0 0,2-2 216 0 0,-19 13-1 0 0,7-6 142 0 0,21-15-170 0 0,0-1 0 0 0,0 0-1 0 0,0-1 1 0 0,-9 5 0 0 0,9-6 42 0 0,0 2 1 0 0,1-1 0 0 0,-1 0 0 0 0,1 1-1 0 0,-9 6 1 0 0,-41 35 1901 0 0,35-29-1634 0 0,15-12-251 0 0,0 0 1 0 0,-1 1-1 0 0,-6 7 0 0 0,-7 3 493 0 0,17-13-688 0 0,8-10-3353 0 0,9-20-6392 0 0,-7 20 8620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3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324 9 7511 0 0,'-9'6'672'0'0,"-6"0"-544"0"0,-6-4-128 0 0,1 2 0 0 0,1 1-104 0 0,-4-2-56 0 0,-2-2 0 0 0,0 1-8 0 0,3 2-360 0 0,-1-2-72 0 0,-1-4-8 0 0,5-1-8 0 0,2 0-472 0 0,0-4-96 0 0,-2-4-24 0 0,4 2 0 0 0,4 1 968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133 17 7399 0 0,'0'1'45'0'0,"-1"0"-1"0"0,0 0 1 0 0,0 0-1 0 0,1-1 0 0 0,-1 1 1 0 0,0 0-1 0 0,0-1 1 0 0,0 1-1 0 0,0-1 1 0 0,0 1-1 0 0,0-1 0 0 0,0 0 1 0 0,0 1-1 0 0,0-1 1 0 0,0 0-1 0 0,0 1 1 0 0,-1-1-1 0 0,-13 6 31 0 0,11-2 270 0 0,-1-1 1 0 0,0 1-1 0 0,0-1 0 0 0,-9 4 1 0 0,10-5-95 0 0,1 0 0 0 0,-1 1 0 0 0,1 0 0 0 0,0-1 0 0 0,0 1 0 0 0,-5 6 0 0 0,-5 4 542 0 0,-5 10 359 0 0,9-11-500 0 0,24-10-552 0 0,-12-3-97 0 0,-1 0 0 0 0,0 0-1 0 0,0-1 1 0 0,0 1 0 0 0,0-1-1 0 0,0 0 1 0 0,0 0 0 0 0,0 0-1 0 0,2-3 1 0 0,3-2 61 0 0,-4 3-39 0 0,1 0 1 0 0,-1 0-1 0 0,0 0 1 0 0,2-5-1 0 0,9-11-217 0 0,10-20-1466 0 0,-13 23-980 0 0,-1 22 999 0 0,-7-1 1622 0 0,-1-1-1 0 0,0 1 1 0 0,-1 0-1 0 0,1 0 1 0 0,-1 0-1 0 0,0 0 1 0 0,1 0-1 0 0,-2 0 1 0 0,1 0-1 0 0,0 0 1 0 0,-1 0-1 0 0,0 0 1 0 0,0 7-1 0 0,2 15 478 0 0,-1 29 1738 0 0,3 10-420 0 0,-2-55-1726 0 0,-1-1 41 0 0,1 1-1 0 0,0-1 1 0 0,5 15-1 0 0,-6-22-81 0 0,-1 0-1 0 0,1-1 0 0 0,0 1 0 0 0,0 0 0 0 0,0 0 1 0 0,1 0-1 0 0,-1 0 0 0 0,0-1 0 0 0,1 1 0 0 0,-1-1 0 0 0,1 1 1 0 0,-1-1-1 0 0,1 0 0 0 0,0 1 0 0 0,0-1 0 0 0,0 0 0 0 0,-1 0 1 0 0,1 0-1 0 0,0 0 0 0 0,0-1 0 0 0,3 2 0 0 0,-3-2-8 0 0,0 0 0 0 0,0 0 0 0 0,-1 0-1 0 0,1 0 1 0 0,0 0 0 0 0,0-1 0 0 0,0 1 0 0 0,-1-1 0 0 0,1 1-1 0 0,0-1 1 0 0,2-1 0 0 0,10-3-144 0 0,-4 3-428 0 0,0 0 0 0 0,-1-1-1 0 0,12-5 1 0 0,53-17-2781 0 0,-70 24 3061 0 0,1 0-1 0 0,-1 0 1 0 0,0 1-1 0 0,0 0 1 0 0,0 0-1 0 0,0 0 0 0 0,0 0 1 0 0,1 1-1 0 0,-1-1 1 0 0,0 1-1 0 0,0 0 1 0 0,0 0-1 0 0,0 1 0 0 0,7 3 1 0 0,-2-1-2264 0 0,-1 2 2258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82 69 7975 0 0,'0'2'68'0'0,"-1"1"-1"0"0,0-1 0 0 0,0 0 1 0 0,0 0-1 0 0,-1 0 0 0 0,1 0 1 0 0,0 0-1 0 0,-1 0 0 0 0,0 0 1 0 0,1 0-1 0 0,-1-1 0 0 0,-3 4 1 0 0,-7 7 668 0 0,5-6 143 0 0,1 0-1 0 0,-1 0 0 0 0,-12 8 0 0 0,9-6 424 0 0,12-8-1500 0 0,0 0 156 0 0,0-1 0 0 0,1 1 1 0 0,-1-1-1 0 0,0 0 0 0 0,0 1 0 0 0,1-1 0 0 0,-1 0 0 0 0,0 0 1 0 0,0 0-1 0 0,2-2 0 0 0,23-18-297 0 0,-15 10-11 0 0,14-13-290 0 0,-18 16 386 0 0,0 0-1 0 0,1 1 1 0 0,11-8 0 0 0,2 0-79 0 0,-16 10 231 0 0,0 1 0 0 0,0 0 0 0 0,0 1 0 0 0,8-5 0 0 0,-10 7 60 0 0,-1 0-1 0 0,1 0 0 0 0,-1 0 0 0 0,1 0 0 0 0,0 0 1 0 0,0 1-1 0 0,-1 0 0 0 0,1-1 0 0 0,0 1 1 0 0,0 1-1 0 0,0-1 0 0 0,4 1 0 0 0,-7 0 42 0 0,0 0-1 0 0,0 0 0 0 0,0 0 0 0 0,0 0 1 0 0,0 0-1 0 0,0 0 0 0 0,0 1 0 0 0,0-1 1 0 0,-1 0-1 0 0,1 0 0 0 0,0 1 0 0 0,-1-1 1 0 0,1 2-1 0 0,0-1 25 0 0,0 2 159 0 0,0 0-1 0 0,0 0 1 0 0,0 0-1 0 0,0 0 1 0 0,-1 0-1 0 0,0 0 1 0 0,0 0-1 0 0,0 0 1 0 0,0 0-1 0 0,0 0 1 0 0,-1 0-1 0 0,-2 7 1 0 0,0 15 961 0 0,-7 31 942 0 0,9-46-1679 0 0,1-1-220 0 0,-1-1 0 0 0,1 0 0 0 0,0 0 0 0 0,1 0 0 0 0,2 14 0 0 0,-2-21-182 0 0,-1 0 0 0 0,1 0 0 0 0,0 0 0 0 0,0 1 0 0 0,0-1-1 0 0,0 0 1 0 0,0 0 0 0 0,1 0 0 0 0,-1-1 0 0 0,1 1-1 0 0,-1 0 1 0 0,1 0 0 0 0,0-1 0 0 0,-1 1 0 0 0,1-1-1 0 0,0 1 1 0 0,0-1 0 0 0,0 0 0 0 0,0 0 0 0 0,0 0 0 0 0,0 0-1 0 0,1 0 1 0 0,-1-1 0 0 0,0 1 0 0 0,0 0 0 0 0,1-1-1 0 0,1 1 1 0 0,4-1 9 0 0,0-1 0 0 0,0 0-1 0 0,-1 0 1 0 0,1 0 0 0 0,-1-1-1 0 0,1 0 1 0 0,-1 0 0 0 0,0-1-1 0 0,13-6 1 0 0,-5 3-4 0 0,6-4-37 0 0,27-17 0 0 0,-14 8-49 0 0,58-41-622 0 0,-63 42 430 0 0,-19 12 166 0 0,0-1 1 0 0,18-7 0 0 0,-14 6 102 0 0,-13 7 0 0 0,0 0 0 0 0,0 0 0 0 0,1 1 0 0 0,-1-1 0 0 0,0 0 0 0 0,1 0 0 0 0,-1 1 0 0 0,1-1 0 0 0,-1 1 0 0 0,4-1 0 0 0,-5 1 0 0 0,0 0 0 0 0,1 0 0 0 0,-1 0 0 0 0,1 0 0 0 0,-1 0 0 0 0,0 0 0 0 0,1 0 0 0 0,-1 0 0 0 0,1 0 0 0 0,-1 0 0 0 0,0 0 0 0 0,1 0 0 0 0,-1 1 0 0 0,0-1 0 0 0,1 0 0 0 0,-1 0 0 0 0,1 0 0 0 0,-1 1 0 0 0,1 0 0 0 0,-1-1 2 0 0,0 1 0 0 0,0-1 0 0 0,0 0-1 0 0,1 1 1 0 0,-1-1 0 0 0,0 1 0 0 0,0 0 0 0 0,0-1 0 0 0,0 1-1 0 0,0-1 1 0 0,0 1 0 0 0,0-1 0 0 0,0 1 0 0 0,-1-1-1 0 0,1 1 1 0 0,0-1 0 0 0,0 1 0 0 0,0-1 0 0 0,0 1-1 0 0,-1-1 1 0 0,1 0 0 0 0,0 1 0 0 0,0-1 0 0 0,-1 1-1 0 0,1-1 1 0 0,0 0 0 0 0,-1 1 0 0 0,1-1 0 0 0,0 1-1 0 0,-1-1 1 0 0,-18 15 56 0 0,6-4 43 0 0,8-4 23 0 0,0-1 0 0 0,0 0 1 0 0,-1-1-1 0 0,0 0 0 0 0,-9 7 0 0 0,9-7 21 0 0,0 0 0 0 0,-10 11 0 0 0,11-10-37 0 0,0-1-1 0 0,0 0 0 0 0,-11 7 0 0 0,0 2 133 0 0,-5 1 424 0 0,25-27-600 0 0,-2 9-64 0 0,0 1 0 0 0,-1 0 0 0 0,1-1 0 0 0,0 1 0 0 0,0 0 0 0 0,0 0 0 0 0,5-3 0 0 0,6-7 0 0 0,0-2-197 0 0,18-14 0 0 0,1-2-153 0 0,-28 27 292 0 0,-1 1-1 0 0,1-1 0 0 0,-1 1 1 0 0,1 0-1 0 0,0 0 1 0 0,6-3-1 0 0,13-7-195 0 0,-21 11 235 0 0,2-2-40 0 0,0 0-1 0 0,0 1 0 0 0,0-1 0 0 0,0 1 0 0 0,0 0 0 0 0,0 1 1 0 0,0-1-1 0 0,6-1 0 0 0,7-2-110 0 0,-14 4 156 0 0,-1 0-1 0 0,0 0 1 0 0,1 0-1 0 0,-1 0 1 0 0,1 1-1 0 0,-1 0 1 0 0,1-1-1 0 0,-1 1 1 0 0,1 0 0 0 0,-1 0-1 0 0,1 0 1 0 0,-1 0-1 0 0,1 1 1 0 0,3 0-1 0 0,0 0 2 0 0,-6-1 9 0 0,0 0 0 0 0,1 1 0 0 0,-1-1 0 0 0,0 0 1 0 0,0 0-1 0 0,0 1 0 0 0,0-1 0 0 0,1 0 0 0 0,-1 0 0 0 0,0 1 0 0 0,0-1 1 0 0,0 0-1 0 0,0 0 0 0 0,0 1 0 0 0,0-1 0 0 0,1 0 0 0 0,-1 1 0 0 0,0-1 1 0 0,0 0-1 0 0,0 1 0 0 0,0-1 0 0 0,0 0 0 0 0,0 0 0 0 0,0 1 0 0 0,0-1 1 0 0,0 0-1 0 0,-1 1 0 0 0,1-1 0 0 0,0 0 0 0 0,0 0 0 0 0,0 1 0 0 0,0-1 1 0 0,0 1-1 0 0,-4 9 58 0 0,-2-2 84 0 0,-1 0 0 0 0,0-1 0 0 0,0 0 0 0 0,-10 8 0 0 0,-32 29 430 0 0,27-24-326 0 0,17-14-126 0 0,15-14-98 0 0,48-31-676 0 0,-40 24-286 0 0,39-26 1 0 0,-26 20-592 0 0,-21 14 776 0 0,-1 1 1 0 0,1 0-1 0 0,1 0 1 0 0,14-5-1 0 0,4-2-1367 0 0,-22 10 1346 0 0,1 0 1 0 0,-1 0-1 0 0,1 0 1 0 0,13-2-1 0 0,-12 3 232 0 0,-5 2 274 0 0,0-1 0 0 0,0 0 0 0 0,0 1 0 0 0,-1 0 0 0 0,1 0 0 0 0,0 0 0 0 0,0 0 1 0 0,0 1-1 0 0,0-1 0 0 0,3 2 0 0 0,-6-2 272 0 0,-1 0 1 0 0,1 1-1 0 0,-1-1 0 0 0,1 0 1 0 0,-1 0-1 0 0,1 1 0 0 0,-1-1 1 0 0,1 0-1 0 0,-1 1 0 0 0,1-1 1 0 0,-1 0-1 0 0,1 1 0 0 0,-1-1 1 0 0,1 1-1 0 0,-1-1 0 0 0,1 2 1 0 0,-2 2 98 0 0,1-3-49 0 0,0 0 132 0 0,0 1-1 0 0,-1 0 1 0 0,1-1-1 0 0,0 1 1 0 0,-1-1-1 0 0,0 1 1 0 0,1-1 0 0 0,-1 1-1 0 0,0-1 1 0 0,0 1-1 0 0,0-1 1 0 0,0 0-1 0 0,0 1 1 0 0,0-1-1 0 0,0 0 1 0 0,0 0-1 0 0,-1 0 1 0 0,1 0 0 0 0,-2 1-1 0 0,-12 15 2203 0 0,13-14-1982 0 0,0-1 0 0 0,0 0-1 0 0,-1 1 1 0 0,1-1 0 0 0,-1 0-1 0 0,-2 2 1 0 0,-12 12 1880 0 0,14-13-1950 0 0,0 1-1 0 0,1-1 1 0 0,-2 1 0 0 0,1-1 0 0 0,0 0 0 0 0,-1 0 0 0 0,1 0 0 0 0,-6 3 0 0 0,-2 4 617 0 0,11-9-870 0 0,-1 0 0 0 0,0-1 0 0 0,1 1 0 0 0,-1 0 0 0 0,1 0 0 0 0,-1-1 1 0 0,0 1-1 0 0,0 0 0 0 0,1-1 0 0 0,-1 1 0 0 0,0-1 0 0 0,0 1 0 0 0,0-1 0 0 0,0 0 1 0 0,0 1-1 0 0,1-1 0 0 0,-1 0 0 0 0,0 1 0 0 0,-1-1 0 0 0,17-8 67 0 0,17-13-184 0 0,-29 19-45 0 0,1 1 0 0 0,-1 0 0 0 0,1-1 0 0 0,-1 0 0 0 0,0 0 0 0 0,0 0 0 0 0,5-4 0 0 0,-7 5 41 0 0,0 0-1 0 0,0 1 0 0 0,0-1 0 0 0,0 1 1 0 0,1-1-1 0 0,-1 1 0 0 0,0 0 1 0 0,0-1-1 0 0,0 1 0 0 0,1 0 0 0 0,1 0 1 0 0,-2 0-38 0 0,0 0 1 0 0,0 0-1 0 0,0 0 1 0 0,0-1-1 0 0,0 1 1 0 0,0 0-1 0 0,0 0 1 0 0,0-1 0 0 0,-1 1-1 0 0,1 0 1 0 0,0-1-1 0 0,0 1 1 0 0,0-1-1 0 0,0 1 1 0 0,1-2-1 0 0,0 2-72 0 0,0 0 1 0 0,0 1-1 0 0,0-1 0 0 0,0 0 0 0 0,0 1 0 0 0,0 0 0 0 0,3 1 0 0 0,-5-2 59 0 0,8 3-580 0 0,-8-3 672 0 0,1 0 1 0 0,-1 0-1 0 0,0 0 1 0 0,0 0-1 0 0,1 1 1 0 0,-1-1-1 0 0,0 0 1 0 0,1 0-1 0 0,-1 0 1 0 0,0 0-1 0 0,0 0 0 0 0,1 1 1 0 0,-1-1-1 0 0,0 0 1 0 0,0 0-1 0 0,1 0 1 0 0,-1 1-1 0 0,0-1 1 0 0,0 0-1 0 0,0 0 1 0 0,1 1-1 0 0,-1-1 0 0 0,0 0 1 0 0,0 1-1 0 0,0-1 1 0 0,0 0-1 0 0,0 1 1 0 0,0-1-1 0 0,1 0 1 0 0,-1 0-1 0 0,0 1 1 0 0,0-1-1 0 0,0 0 1 0 0,0 1-1 0 0,0-1 0 0 0,0 0 1 0 0,0 1-1 0 0,-1-1 1 0 0,1 0-1 0 0,0 1 1 0 0,0-1-1 0 0,0 0 1 0 0,0 1-1 0 0,0-1 1 0 0,-1 1-1 0 0,1-1-7 0 0,-1 8 24 0 0,1-7 28 0 0,0 1-1 0 0,0-1 1 0 0,0 1 0 0 0,0-1-1 0 0,0 1 1 0 0,-1-1 0 0 0,1 1 0 0 0,-1-1-1 0 0,1 1 1 0 0,-1-1 0 0 0,0 1 0 0 0,1-1-1 0 0,-1 0 1 0 0,0 0 0 0 0,-2 3 0 0 0,-3 6 413 0 0,6-8-394 0 0,-1-1 0 0 0,0 0 0 0 0,1 0 1 0 0,-1 0-1 0 0,0 1 0 0 0,1-1 0 0 0,-1 0 0 0 0,0 0 0 0 0,0 0 0 0 0,-1 1 1 0 0,-3 1 130 0 0,-1 2 41 0 0,0 0 0 0 0,1 0 1 0 0,-1 0-1 0 0,-4 6 0 0 0,4-4 101 0 0,0-1 1 0 0,-13 12-1 0 0,-4 1 258 0 0,8-7-306 0 0,13-11-230 0 0,0 1-1 0 0,0-1 1 0 0,0 1-1 0 0,0-1 1 0 0,0 1 0 0 0,1 0-1 0 0,-1 0 1 0 0,-2 3 0 0 0,3-3 320 0 0,1-3-365 0 0,0 0 0 0 0,0 0 1 0 0,1 0-1 0 0,-1 0 0 0 0,0 1 1 0 0,0-1-1 0 0,1 0 1 0 0,-1 0-1 0 0,0 1 0 0 0,1-1 1 0 0,-1 0-1 0 0,1 0 0 0 0,-1 1 1 0 0,1-2-1 0 0,17-10-16 0 0,2-2-53 0 0,1 1-1 0 0,0 1 0 0 0,35-16 0 0 0,-25 16-293 0 0,-20 6 101 0 0,25-6 1 0 0,-21 8 144 0 0,-9 2 58 0 0,1 0 0 0 0,-1 1 0 0 0,1-1-1 0 0,9 1 1 0 0,-1 3 36 0 0,-11 2-35 0 0,-3-3 12 0 0,-1 1 4 0 0,0-1 0 0 0,0 0 0 0 0,0 0 0 0 0,-1 1 0 0 0,1-1 1 0 0,-1 0-1 0 0,1 0 0 0 0,-1 0 0 0 0,1 0 0 0 0,-2 2 0 0 0,1-1 0 0 0,-4 7 234 0 0,0 0-1 0 0,0 0 1 0 0,-1-1 0 0 0,0 1 0 0 0,-9 9 0 0 0,-7 9 477 0 0,2-7 44 0 0,20-19-616 0 0,2-2-106 0 0,1 1 0 0 0,0 0-1 0 0,0-1 1 0 0,0 1 0 0 0,0-1-1 0 0,0 0 1 0 0,-1 0 0 0 0,1 0-1 0 0,0 0 1 0 0,3-3 0 0 0,10-3-433 0 0,15-5-890 0 0,-26 9 880 0 0,-1 1-1 0 0,1 0 1 0 0,0 0 0 0 0,0 0-1 0 0,0 1 1 0 0,0-1 0 0 0,0 1-1 0 0,0 1 1 0 0,0-1 0 0 0,0 1-1 0 0,10 0 1 0 0,1 1-1662 0 0,-13-1 1577 0 0,0 0-1 0 0,-1 0 1 0 0,1 0-1 0 0,-1 1 1 0 0,1-1 0 0 0,0 1-1 0 0,-1 0 1 0 0,1-1 0 0 0,-1 1-1 0 0,5 2 1 0 0,-1 0-2060 0 0,-6-2 2537 0 0,0-1 0 0 0,0 0 0 0 0,0 0 0 0 0,1 1 1 0 0,-1-1-1 0 0,0 0 0 0 0,0 1 0 0 0,0-1 0 0 0,0 0 0 0 0,1 1 0 0 0,-1-1 1 0 0,0 0-1 0 0,0 1 0 0 0,0-1 0 0 0,0 1 0 0 0,0-1 0 0 0,0 1 0 0 0,0 11-635 0 0,-3-1 1337 0 0,3-10-497 0 0,-1 0 0 0 0,1 0 0 0 0,0 0 0 0 0,-1 0 0 0 0,1 0 0 0 0,0 0 0 0 0,-1 0 0 0 0,1 0 0 0 0,-1 0 0 0 0,0 0 0 0 0,1-1 0 0 0,-1 1 1 0 0,0 0-1 0 0,1 0 0 0 0,-1 0 0 0 0,-1 0 0 0 0,-10 12 1769 0 0,10-11-1633 0 0,0 1-1 0 0,0-1 1 0 0,0 0-1 0 0,0 0 1 0 0,0-1 0 0 0,-3 4-1 0 0,-5 3 790 0 0,10-7-962 0 0,-1-1 1 0 0,0 1-1 0 0,1 0 1 0 0,-1-1-1 0 0,0 1 0 0 0,1 0 1 0 0,-1-1-1 0 0,0 1 1 0 0,0-1-1 0 0,0 1 0 0 0,0-1 1 0 0,0 1-1 0 0,1-1 1 0 0,-1 0-1 0 0,0 1 0 0 0,0-1 1 0 0,0 0-1 0 0,-2 0 1 0 0,-1 2 400 0 0,-2-1 75 0 0,10-3-438 0 0,0 0-641 0 0,0 0 1 0 0,0-1 0 0 0,-1 1 0 0 0,6-5 0 0 0,11-7-1169 0 0,0 0 153 0 0,7-3-744 0 0,-11 6 393 0 0,-15 10 1629 0 0,1-1 0 0 0,0 1 0 0 0,-1-1 0 0 0,1 1 0 0 0,0 0 0 0 0,0 0 0 0 0,3-1 0 0 0,9-2-205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690 0 10535 0 0,'-2'1'812'0'0,"-42"11"103"0"0,17-6 269 0 0,23-6-1021 0 0,0 1 0 0 0,0-1 0 0 0,0 1-1 0 0,0 0 1 0 0,0 1 0 0 0,-6 2 0 0 0,4-1-42 0 0,-1-1-1 0 0,1 0 1 0 0,0 0 0 0 0,-10 1-1 0 0,-4 2-38 0 0,-58 10-436 0 0,65-12 57 0 0,0-1 0 0 0,-14 1 0 0 0,-23 3-1046 0 0,-49 11-1961 0 0,-20 3-861 0 0,24-5-96 0 0,67-8 3763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723 402 8495 0 0,'-1'1'50'0'0,"1"0"0"0"0,0 1 0 0 0,-1-1 0 0 0,1 0 0 0 0,0 0 0 0 0,-1 1 0 0 0,0-1-1 0 0,1 0 1 0 0,-1 0 0 0 0,0 0 0 0 0,0 0 0 0 0,1 1 0 0 0,-1-1 0 0 0,0 0 0 0 0,0-1-1 0 0,0 1 1 0 0,0 0 0 0 0,-2 1 0 0 0,-25 15 47 0 0,17-11 428 0 0,2-1 142 0 0,-1 0 0 0 0,-19 5 0 0 0,5-1 46 0 0,9-5-420 0 0,0 0 0 0 0,1-2 0 0 0,-2 1 0 0 0,1-2 0 0 0,0 0 0 0 0,-21-2-1 0 0,4 1 141 0 0,8 1-198 0 0,-37-5 0 0 0,53 3-310 0 0,1 0 0 0 0,0 0-1 0 0,0-1 1 0 0,0 0 0 0 0,1 0-1 0 0,-1-1 1 0 0,0 0 0 0 0,1 0 0 0 0,-11-8-1 0 0,15 10-43 0 0,1 0-1 0 0,-1-1 1 0 0,1 1-1 0 0,0-1 0 0 0,-1 1 1 0 0,1-1-1 0 0,0 0 1 0 0,0 0-1 0 0,0 1 1 0 0,1-1-1 0 0,-1 0 1 0 0,0 0-1 0 0,1 0 0 0 0,-1 0 1 0 0,1 0-1 0 0,-1 0 1 0 0,1 0-1 0 0,0 0 1 0 0,0 0-1 0 0,0 0 1 0 0,0 0-1 0 0,1-2 0 0 0,0-3-653 0 0,0 0-1 0 0,1 1 0 0 0,-1-1 1 0 0,2 1-1 0 0,3-10 0 0 0,-4 13 223 0 0,-2 0 1 0 0,1 0-1 0 0,0 0 0 0 0,0 0 0 0 0,0-5 0 0 0,3-14-2489 0 0,2 13 2293 0 0</inkml:trace>
  <inkml:trace contextRef="#ctx0" brushRef="#br0" timeOffset="1">32 118 7511 0 0,'0'0'582'0'0,"-2"-1"-385"0"0,0-1-132 0 0,0 1 0 0 0,0-1 0 0 0,-1 0 1 0 0,1 0-1 0 0,0 0 0 0 0,1 0 0 0 0,-1 0 0 0 0,0 0 0 0 0,1 0 0 0 0,-1-1 0 0 0,1 1 1 0 0,-1-1-1 0 0,1 1 0 0 0,0-1 0 0 0,0 1 0 0 0,1-1 0 0 0,-1 0 0 0 0,0 0 0 0 0,1 1 1 0 0,-1-1-1 0 0,1 0 0 0 0,0 0 0 0 0,0 1 0 0 0,0-1 0 0 0,1 0 0 0 0,-1 0 0 0 0,0 1 1 0 0,1-1-1 0 0,0 0 0 0 0,0 0 0 0 0,1-2 0 0 0,0 0-1604 0 0,0 0 0 0 0,0-1-1 0 0,0 1 1 0 0,1-9 0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174 199 9903 0 0,'-12'9'1415'0'0,"9"-8"-1159"0"0,0 0 1 0 0,0 0-1 0 0,0-1 0 0 0,-1 1 1 0 0,1-1-1 0 0,0 0 1 0 0,0 0-1 0 0,-1 0 0 0 0,1 0 1 0 0,0-1-1 0 0,-1 1 0 0 0,1-1 1 0 0,0 0-1 0 0,0 0 0 0 0,0 0 1 0 0,0 0-1 0 0,-4-2 1 0 0,1-1-87 0 0,1-1 0 0 0,0 1 0 0 0,0-1 0 0 0,1 0 0 0 0,0 0 0 0 0,-6-9 0 0 0,8 12-149 0 0,1 0 0 0 0,-1 0 0 0 0,1 0 0 0 0,0-1 0 0 0,0 1 0 0 0,0-1 0 0 0,0 1 0 0 0,0-1 0 0 0,1 1 0 0 0,-1-1 0 0 0,1 1 0 0 0,0-1 0 0 0,-1 1 0 0 0,1-1 0 0 0,0 0 0 0 0,1 1 0 0 0,-1-1 0 0 0,0 1 0 0 0,2-6 0 0 0,1-8-74 0 0,-3 14 42 0 0,1 0-1 0 0,-1 0 1 0 0,0 1 0 0 0,0-1 0 0 0,1 0 0 0 0,-1 0 0 0 0,1 1 0 0 0,0-1-1 0 0,-1 0 1 0 0,3-2 0 0 0,11-27-222 0 0,-12 28 190 0 0,0 0 1 0 0,0-1 0 0 0,0 1-1 0 0,-1-1 1 0 0,2-4-1 0 0,-3 8 43 0 0,0-1 0 0 0,0 1 0 0 0,1 0 0 0 0,-1-1 0 0 0,0 1 0 0 0,0-1 0 0 0,0 1 0 0 0,0 0 0 0 0,0-1 0 0 0,-1 1 0 0 0,1-1 0 0 0,0 1 0 0 0,0 0 0 0 0,0-1 0 0 0,0 1 0 0 0,0-1 0 0 0,0 1 0 0 0,-1 0 0 0 0,1-1 0 0 0,0 1 0 0 0,0 0 0 0 0,-1-1 0 0 0,1 1 0 0 0,0 0 0 0 0,0 0 0 0 0,-1-1 0 0 0,1 1 0 0 0,0 0 0 0 0,-1 0 0 0 0,1-1 0 0 0,0 1 0 0 0,-1 0 0 0 0,1 0 0 0 0,0 0 0 0 0,-1 0 0 0 0,1 0 0 0 0,-1-1 0 0 0,1 1 0 0 0,-7-1 0 0 0,3 2-2 0 0,1 0-1 0 0,-1 0 1 0 0,1 0-1 0 0,-1 1 1 0 0,1-1-1 0 0,-1 1 1 0 0,1 0-1 0 0,0 0 0 0 0,0 0 1 0 0,0 0-1 0 0,0 1 1 0 0,0-1-1 0 0,0 1 1 0 0,1 0-1 0 0,-1-1 1 0 0,1 1-1 0 0,0 0 1 0 0,0 1-1 0 0,-3 5 1 0 0,0 2 75 0 0,4-9-49 0 0,0-1 0 0 0,0 1 0 0 0,1 0 1 0 0,-1 0-1 0 0,0 0 0 0 0,1 0 0 0 0,-1 0 0 0 0,1 0 0 0 0,0 0 1 0 0,0 0-1 0 0,0 1 0 0 0,0-1 0 0 0,0 0 0 0 0,0 0 0 0 0,1 3 1 0 0,2 5 20 0 0,0 0 0 0 0,1-1 0 0 0,0 1 0 0 0,0-1 0 0 0,1 0 0 0 0,0 0 0 0 0,1 0 0 0 0,0-1 0 0 0,0 0 1 0 0,1 0-1 0 0,0-1 0 0 0,0 1 0 0 0,1-1 0 0 0,0-1 0 0 0,0 0 0 0 0,11 6 0 0 0,0 0-54 0 0,24 9-1 0 0,-2 0-731 0 0,-55-20-2300 0 0,-2-6 1346 0 0,9 3 452 0 0,1-1-1 0 0,-1 0 0 0 0,-8-4 1 0 0,14 6 903 0 0,20 8-6442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82 8927 0 0,'25'39'1191'0'0,"29"57"0"0"0,-46-78-1088 0 0,8 14 916 0 0,-2 1 0 0 0,16 52 602 0 0,-27-106-1205 0 0,-3 12-362 0 0,-1 1 1 0 0,0-1-1 0 0,0 1 0 0 0,-1 0 0 0 0,0 0 0 0 0,-5-11 0 0 0,-25-49-55 0 0,20 44-77 0 0,12 23 20 0 0,0 128 592 0 0,1-117-516 0 0,2 39 26 0 0,-2-44-43 0 0,0 0-1 0 0,0 0 0 0 0,0 0 0 0 0,1 0 1 0 0,0 0-1 0 0,0 0 0 0 0,2 4 0 0 0,0-4 11 0 0,-4-5-8 0 0,0 0 0 0 0,0 0-1 0 0,0 0 1 0 0,0 0 0 0 0,0 1 0 0 0,1-1 0 0 0,-1 0-1 0 0,0 0 1 0 0,0 0 0 0 0,0 0 0 0 0,0 0-1 0 0,0 0 1 0 0,1 0 0 0 0,-1 1 0 0 0,0-1 0 0 0,0 0-1 0 0,0 0 1 0 0,0 0 0 0 0,1 0 0 0 0,-1 0 0 0 0,0 0-1 0 0,0 0 1 0 0,0 0 0 0 0,1 0 0 0 0,-1 0 0 0 0,0 0-1 0 0,0 0 1 0 0,0 0 0 0 0,1 0 0 0 0,-1 0 0 0 0,0 0-1 0 0,0 0 1 0 0,0 0 0 0 0,0 0 0 0 0,1-1 0 0 0,-1 1-1 0 0,4-7 221 0 0,-1-7 32 0 0,-2-2-220 0 0,-1 0 0 0 0,-1 0 0 0 0,-1 0 0 0 0,0 0 0 0 0,-1 0 0 0 0,-6-17 0 0 0,-3-3-51 0 0,-23-50-1 0 0,25 68-43 0 0,10 17 61 0 0,0 1 1 0 0,0 0-1 0 0,0-1 0 0 0,0 1 0 0 0,-1-1 0 0 0,1 1 0 0 0,0 0 1 0 0,0-1-1 0 0,-1 1 0 0 0,1 0 0 0 0,0-1 0 0 0,0 1 1 0 0,-1 0-1 0 0,1-1 0 0 0,0 1 0 0 0,-1 0 0 0 0,1 0 0 0 0,0-1 1 0 0,-1 1-1 0 0,1 0 0 0 0,-1 0 0 0 0,1 0 0 0 0,-1-1 1 0 0,1 1-1 0 0,0 0 0 0 0,-1 0 0 0 0,1 0 0 0 0,-1 0 0 0 0,1 0 1 0 0,-1 0-1 0 0,1 0 0 0 0,0 0 0 0 0,-1 0 0 0 0,1 0 0 0 0,-1 0 1 0 0,1 0-1 0 0,-1 0 0 0 0,1 0 0 0 0,0 1 0 0 0,-1-1 1 0 0,1 0-1 0 0,-1 0 0 0 0,1 0 0 0 0,0 1 0 0 0,-1-1 0 0 0,-8 12 9 0 0,5 4-36 0 0,1 0-1 0 0,0 1 0 0 0,2-1 0 0 0,0 0 1 0 0,0 1-1 0 0,4 23 0 0 0,19 99 110 0 0,-17-117-8 0 0,-4-14-55 0 0,1-1 0 0 0,0 1 0 0 0,0-1 0 0 0,0 0 1 0 0,1 0-1 0 0,0 0 0 0 0,1 0 0 0 0,5 8 0 0 0,-9-15-8 0 0,1 0 0 0 0,-1 1-1 0 0,0-1 1 0 0,0 0 0 0 0,1 0 0 0 0,-1 0-1 0 0,0 1 1 0 0,1-1 0 0 0,-1 0 0 0 0,0 0-1 0 0,1 0 1 0 0,-1 0 0 0 0,0 0 0 0 0,1 1-1 0 0,-1-1 1 0 0,0 0 0 0 0,1 0 0 0 0,-1 0-1 0 0,0 0 1 0 0,1 0 0 0 0,-1 0 0 0 0,0 0-1 0 0,1 0 1 0 0,-1-1 0 0 0,0 1 0 0 0,1 0-1 0 0,-1 0 1 0 0,0 0 0 0 0,1 0-1 0 0,-1 0 1 0 0,0-1 0 0 0,1 1 0 0 0,-1 0-1 0 0,0 0 1 0 0,0 0 0 0 0,1-1 0 0 0,9-8 337 0 0,-6 1-326 0 0,0 0 0 0 0,-1 0 0 0 0,1 0 0 0 0,-2 0 0 0 0,1-1 0 0 0,-1 1 0 0 0,0-1 0 0 0,-1 0 1 0 0,1-14-1 0 0,-2-9-276 0 0,-3-38 0 0 0,3 69 256 0 0,-1-17-79 0 0,-1 0 0 0 0,-1 0-1 0 0,0 0 1 0 0,-9-25 0 0 0,10 39 230 0 0,0 6 114 0 0,1 6-229 0 0,19 142 385 0 0,-17-145-389 0 0,0 1 1 0 0,1-1-1 0 0,0 1 0 0 0,-1-1 0 0 0,4 6 0 0 0,-4-8-47 0 0,1-1 0 0 0,-1 0-1 0 0,1 1 1 0 0,-1-1 0 0 0,1 0 0 0 0,0 0 0 0 0,-1 0-1 0 0,1 0 1 0 0,0 0 0 0 0,1 0 0 0 0,-1-1-1 0 0,3 3 1 0 0,-2-4 36 0 0,-1 1-1 0 0,0-1 1 0 0,0 0-1 0 0,0 0 0 0 0,0 0 1 0 0,0-1-1 0 0,0 1 1 0 0,1 0-1 0 0,-1-1 1 0 0,0 1-1 0 0,0-1 0 0 0,0 0 1 0 0,0 0-1 0 0,0 1 1 0 0,-1-1-1 0 0,1-1 1 0 0,0 1-1 0 0,0 0 0 0 0,0 0 1 0 0,2-3-1 0 0,22-36 131 0 0,-24 37-176 0 0,0 0 0 0 0,0 0 0 0 0,-1-1 0 0 0,1 1 0 0 0,-1 0 0 0 0,0-1 0 0 0,0 1 0 0 0,0-5 0 0 0,5-15-83 0 0,-2 14 100 0 0,-1-1 0 0 0,-1 0 0 0 0,0 0 0 0 0,0-1 0 0 0,0-18 0 0 0,-5-53-94 0 0,2 68 73 0 0,-2-10-50 0 0,-7-32 0 0 0,10 54 92 0 0,-1 4 130 0 0,-1 4-121 0 0,0 0-1 0 0,0 0 1 0 0,0 0 0 0 0,1 1 0 0 0,0-1 0 0 0,0 0 0 0 0,0 11 0 0 0,-1 6-130 0 0,-2 12 97 0 0,1 0-1 0 0,2 0 1 0 0,1 1-1 0 0,7 40 1 0 0,-5-64 5 0 0,0 0 0 0 0,7 16 0 0 0,-8-24 31 0 0,1 1 0 0 0,0-1 0 0 0,0 0 0 0 0,0 0 0 0 0,1 0 0 0 0,-1 0-1 0 0,1 0 1 0 0,6 6 0 0 0,-8-9-10 0 0,0-1-1 0 0,-1 1 0 0 0,1-1 0 0 0,0 1 1 0 0,0-1-1 0 0,0 1 0 0 0,0-1 1 0 0,0 0-1 0 0,0 0 0 0 0,0 1 1 0 0,0-1-1 0 0,0 0 0 0 0,0 0 1 0 0,0 0-1 0 0,0 0 0 0 0,0 0 1 0 0,0 0-1 0 0,0-1 0 0 0,0 1 1 0 0,0 0-1 0 0,0 0 0 0 0,0-1 1 0 0,0 1-1 0 0,-1 0 0 0 0,1-1 1 0 0,0 1-1 0 0,0-1 0 0 0,1 0 0 0 0,1-1 21 0 0,-1 0-1 0 0,1 0 0 0 0,-1 0 0 0 0,0 0 1 0 0,1 0-1 0 0,-1-1 0 0 0,2-3 0 0 0,0 0 29 0 0,-1 0 0 0 0,0-1 0 0 0,3-11 0 0 0,5-10 54 0 0,-4 12-152 0 0,-1 0 0 0 0,-1-1 0 0 0,0 0-1 0 0,3-22 1 0 0,4-71-249 0 0,-6 54 187 0 0,-4 7-163 0 0,-2 44 259 0 0,0 0 1 0 0,0 0-1 0 0,-1 0 0 0 0,0 1 0 0 0,0-1 0 0 0,0 0 0 0 0,-3-7 0 0 0,4 11 96 0 0,-17 7 244 0 0,15-5-323 0 0,0 1 0 0 0,-1 0 0 0 0,1 0 0 0 0,0 0 0 0 0,1 0 0 0 0,-1 1 0 0 0,0-1 0 0 0,1 0 0 0 0,-1 1 1 0 0,1 0-1 0 0,-2 4 0 0 0,-11 35-196 0 0,10-29 111 0 0,-16 72 42 0 0,11-38 173 0 0,5-23-130 0 0,1 0 1 0 0,2 1 0 0 0,0-1-1 0 0,1 1 1 0 0,2-1-1 0 0,0 1 1 0 0,2-1 0 0 0,0 0-1 0 0,12 36 1 0 0,-12-50 4 0 0,0 1 1 0 0,11 18-1 0 0,-14-27 75 0 0,0-1 33 0 0,0 0-106 0 0,-1-1 0 0 0,1 1-1 0 0,0 0 1 0 0,0 0 0 0 0,0-1 0 0 0,0 1-1 0 0,0 0 1 0 0,0-1 0 0 0,0 1 0 0 0,0-1-1 0 0,1 1 1 0 0,0-1-12 0 0,0-1 0 0 0,0 1-1 0 0,-1-1 1 0 0,1 0 0 0 0,0 0-1 0 0,-1 0 1 0 0,1 0 0 0 0,0 0-1 0 0,-1 0 1 0 0,1 0 0 0 0,-1 0 0 0 0,0-1-1 0 0,1 1 1 0 0,-1 0 0 0 0,0-1-1 0 0,0 1 1 0 0,0-1 0 0 0,0 1-1 0 0,0-1 1 0 0,0 0 0 0 0,-1 1 0 0 0,1-1-1 0 0,0 0 1 0 0,0-3 0 0 0,2-6-33 0 0,0 0 1 0 0,1-21-1 0 0,-3 22 44 0 0,4-26-117 0 0,-2-1 0 0 0,-2 0 0 0 0,-5-61 0 0 0,4 97 90 0 0,0 1 1 0 0,0-1-1 0 0,0 1 0 0 0,0-1 0 0 0,0 1 1 0 0,0-1-1 0 0,0 1 0 0 0,0-1 1 0 0,0 1-1 0 0,0-1 0 0 0,0 1 0 0 0,0-1 1 0 0,0 1-1 0 0,-1-1 0 0 0,1 1 0 0 0,0-1 1 0 0,0 1-1 0 0,-1 0 0 0 0,1-1 0 0 0,0 1 1 0 0,-1-1-1 0 0,1 1 0 0 0,0 0 0 0 0,-1-1 1 0 0,1 1-1 0 0,0 0 0 0 0,-1-1 0 0 0,1 1 1 0 0,-1 0-1 0 0,1 0 0 0 0,-1-1 1 0 0,1 1-1 0 0,-1 0 0 0 0,1 0 0 0 0,-1 0 1 0 0,1 0-1 0 0,-1 0 0 0 0,1 0 0 0 0,-1 0 1 0 0,1 0-1 0 0,-1 0 0 0 0,1 0 0 0 0,-1 0 1 0 0,1 0-1 0 0,-1 0 0 0 0,-13 8-134 0 0,12-4 91 0 0,0-1 1 0 0,0 1-1 0 0,0 0 0 0 0,0 0 0 0 0,1 0 0 0 0,-1 0 0 0 0,1 0 1 0 0,0 0-1 0 0,0 1 0 0 0,0 6 0 0 0,0 2-19 0 0,1 1 1 0 0,1 14-1 0 0,1-4 174 0 0,8 70 349 0 0,-8-82-421 0 0,1 0 1 0 0,0 0-1 0 0,1-1 0 0 0,0 1 1 0 0,9 17-1 0 0,-12-27-27 0 0,0-1 0 0 0,0 0 1 0 0,-1 1-1 0 0,1-1 0 0 0,0 0 0 0 0,0 0 1 0 0,0 1-1 0 0,0-1 0 0 0,0 0 0 0 0,1 0 1 0 0,-1 0-1 0 0,0 0 0 0 0,1-1 0 0 0,-1 1 1 0 0,0 0-1 0 0,1 0 0 0 0,-1-1 0 0 0,3 2 1 0 0,-2-2-6 0 0,0 0 1 0 0,-1 0 0 0 0,1-1 0 0 0,-1 1 0 0 0,1 0-1 0 0,-1 0 1 0 0,1-1 0 0 0,-1 1 0 0 0,0-1-1 0 0,1 1 1 0 0,-1-1 0 0 0,1 0 0 0 0,-1 0 0 0 0,0 1-1 0 0,0-1 1 0 0,1 0 0 0 0,-1 0 0 0 0,0 0-1 0 0,2-2 1 0 0,3-4-16 0 0,-1 0 0 0 0,1 0 0 0 0,-2-1 0 0 0,1 0 0 0 0,-1 0 0 0 0,0 0 0 0 0,0 0 0 0 0,-1 0 0 0 0,0-1 0 0 0,-1 0 0 0 0,1 1 0 0 0,0-16 0 0 0,-1 6-112 0 0,-1 0-1 0 0,0 0 0 0 0,-2 0 1 0 0,0 0-1 0 0,-5-24 1 0 0,5 38 161 0 0,0 0 0 0 0,0 0 0 0 0,0 0 0 0 0,-1 0 0 0 0,-1-4 0 0 0,3 7-34 0 0,-1 1 0 0 0,1-1-1 0 0,0 1 1 0 0,0-1 0 0 0,-1 1 0 0 0,1-1 0 0 0,0 1 0 0 0,-1-1-1 0 0,1 1 1 0 0,0 0 0 0 0,-1-1 0 0 0,1 1 0 0 0,-1-1 0 0 0,1 1 0 0 0,-1 0-1 0 0,1 0 1 0 0,-1-1 0 0 0,1 1 0 0 0,-1 0 0 0 0,1 0 0 0 0,-1-1-1 0 0,1 1 1 0 0,-1 0 0 0 0,1 0 0 0 0,-1 0 0 0 0,0 0 0 0 0,1 0-1 0 0,-1 0 1 0 0,1 0 0 0 0,-1 0 0 0 0,1 0 0 0 0,-1 0 0 0 0,1 0 0 0 0,-1 0-1 0 0,0 1 1 0 0,1-1 0 0 0,-1 0 0 0 0,1 0 0 0 0,-1 1 0 0 0,1-1-1 0 0,-1 0 1 0 0,1 0 0 0 0,-1 1 0 0 0,1-1 0 0 0,0 0 0 0 0,-1 1 0 0 0,1-1-1 0 0,-1 1 1 0 0,-2 3-17 0 0,0-1-1 0 0,0 1 1 0 0,1-1-1 0 0,-1 1 1 0 0,1 0-1 0 0,0 0 1 0 0,0 0-1 0 0,0 0 1 0 0,0 0-1 0 0,1 0 1 0 0,-2 7 0 0 0,0 7-92 0 0,-2 27 0 0 0,3-19 70 0 0,1-2 86 0 0,1 1 0 0 0,1 0 0 0 0,0-1-1 0 0,8 33 1 0 0,-5-40 29 0 0,-1-13-88 0 0,-1-2 10 0 0,9 9 24 0 0,-6-11-11 0 0,-4 0-8 0 0,1 0 4 0 0,1 0 0 0 0,-1-1 0 0 0,0 1 0 0 0,0 0 0 0 0,1-1 0 0 0,-1 1 1 0 0,0-1-1 0 0,0 0 0 0 0,0 0 0 0 0,0 0 0 0 0,0 0 0 0 0,0 0 1 0 0,0 0-1 0 0,0 0 0 0 0,0-1 0 0 0,-1 1 0 0 0,3-3 0 0 0,4-3 48 0 0,-1-1 0 0 0,8-11-1 0 0,-10 12-60 0 0,-1 1-1 0 0,0-1 1 0 0,-1 0 0 0 0,0 0-1 0 0,0-1 1 0 0,0 1 0 0 0,2-12-1 0 0,0-6-36 0 0,1-26 0 0 0,-1 12 18 0 0,-4 19 7 0 0,-1 1-1 0 0,0 0 1 0 0,-2 0-1 0 0,0 0 1 0 0,-1-1-1 0 0,0 2 1 0 0,-9-25-1 0 0,12 42 6 0 0,-1 0-1 0 0,1 0 1 0 0,0 0 0 0 0,0 1-1 0 0,-1-1 1 0 0,1 0 0 0 0,0 0-1 0 0,-1 0 1 0 0,1 1 0 0 0,-1-1-1 0 0,1 0 1 0 0,-1 1 0 0 0,1-1-1 0 0,-1 0 1 0 0,0 1 0 0 0,1-1-1 0 0,-1 1 1 0 0,0-1-1 0 0,1 1 1 0 0,-1-1 0 0 0,0 1-1 0 0,0-1 1 0 0,0 1 0 0 0,1 0-1 0 0,-1 0 1 0 0,0-1 0 0 0,0 1-1 0 0,0 0 1 0 0,0 0 0 0 0,-1 0-1 0 0,1 0 20 0 0,-1 0-1 0 0,1 1 0 0 0,-1-1 0 0 0,1 1 1 0 0,0-1-1 0 0,-1 1 0 0 0,1 0 1 0 0,0-1-1 0 0,0 1 0 0 0,0 0 0 0 0,-1 0 1 0 0,1 0-1 0 0,0 0 0 0 0,0 0 1 0 0,0 0-1 0 0,0 0 0 0 0,1 0 1 0 0,-3 2-1 0 0,-3 9-15 0 0,0-1 1 0 0,0 1-1 0 0,1 0 1 0 0,1 1-1 0 0,0-1 1 0 0,-3 16-1 0 0,-8 80-50 0 0,14-103 54 0 0,-3 35-14 0 0,2 0 0 0 0,1 0-1 0 0,2 0 1 0 0,2 0 0 0 0,1 0-1 0 0,11 40 1 0 0,-14-75 15 0 0,1 0-1 0 0,-1 0 1 0 0,1 0-1 0 0,0 0 1 0 0,1-1 0 0 0,2 6-1 0 0,-4-9 79 0 0,1 0 9 0 0,0 0-65 0 0,0-1 0 0 0,0 1-1 0 0,0-1 1 0 0,0 1 0 0 0,0-1 0 0 0,0 0 0 0 0,0 0-1 0 0,0 0 1 0 0,0 0 0 0 0,0 0 0 0 0,1 0 0 0 0,-1-1 0 0 0,0 1-1 0 0,0-1 1 0 0,0 1 0 0 0,0-1 0 0 0,0 0 0 0 0,3-2 0 0 0,-1 1-26 0 0,0-1 0 0 0,-1 0 0 0 0,0 0 0 0 0,1 0 1 0 0,-1 0-1 0 0,0-1 0 0 0,0 1 0 0 0,3-7 0 0 0,2-4-100 0 0,0-1-1 0 0,-1 0 0 0 0,9-31 0 0 0,-7 20-60 0 0,-2 0 1 0 0,-1 0-1 0 0,0-1 0 0 0,-2 0 0 0 0,1-42 1 0 0,-6 66 177 0 0,1 0 0 0 0,0-1 0 0 0,-1 1 0 0 0,0 0 0 0 0,1 0 0 0 0,-1 0 0 0 0,0-1 0 0 0,-4-4 0 0 0,5 7 2 0 0,0 1 0 0 0,-1 0-1 0 0,1-1 1 0 0,0 1 0 0 0,-1 0-1 0 0,1 0 1 0 0,0-1 0 0 0,-1 1-1 0 0,1 0 1 0 0,-1 0 0 0 0,1 0-1 0 0,-1 0 1 0 0,1 0 0 0 0,0-1-1 0 0,-1 1 1 0 0,1 0 0 0 0,-1 0-1 0 0,1 0 1 0 0,-1 0 0 0 0,1 0-1 0 0,-1 1 1 0 0,1-1 0 0 0,-1 0-1 0 0,1 0 1 0 0,0 0 0 0 0,-1 0-1 0 0,1 0 1 0 0,-1 1 0 0 0,-10 4 321 0 0,8-1-314 0 0,-1 1 1 0 0,1-1-1 0 0,1 1 0 0 0,-1 0 1 0 0,1 0-1 0 0,0 0 0 0 0,0 0 0 0 0,0 1 1 0 0,1-1-1 0 0,-2 9 0 0 0,1 5-53 0 0,1 0-1 0 0,1-1 1 0 0,1 1-1 0 0,0 0 1 0 0,2 0-1 0 0,0-1 1 0 0,7 25-1 0 0,-5-28 106 0 0,-1-1 0 0 0,2 0 0 0 0,0-1 0 0 0,1 0-1 0 0,0 0 1 0 0,12 16 0 0 0,-14-22-4 0 0,-2-3-58 0 0,0 0 1 0 0,0 0-1 0 0,0 0 1 0 0,1 0-1 0 0,4 3 1 0 0,-7-6-8 0 0,0 0 1 0 0,0-1-1 0 0,0 1 1 0 0,0-1 0 0 0,-1 1-1 0 0,1-1 1 0 0,0 0-1 0 0,0 1 1 0 0,0-1-1 0 0,0 0 1 0 0,0 0-1 0 0,0 0 1 0 0,0 1-1 0 0,0-1 1 0 0,0 0-1 0 0,0 0 1 0 0,0-1-1 0 0,0 1 1 0 0,0 0-1 0 0,0 0 1 0 0,0 0-1 0 0,0-1 1 0 0,0 1-1 0 0,0 0 1 0 0,0-1-1 0 0,0 1 1 0 0,0-1-1 0 0,0 1 1 0 0,0-1-1 0 0,-1 1 1 0 0,1-1-1 0 0,1-1 1 0 0,2-2 3 0 0,0-1 1 0 0,0 0-1 0 0,0 0 0 0 0,0-1 1 0 0,-1 1-1 0 0,0-1 0 0 0,0 0 1 0 0,-1 0-1 0 0,1 0 0 0 0,-1 0 1 0 0,0 0-1 0 0,-1 0 0 0 0,0 0 1 0 0,1-12-1 0 0,-1 6-110 0 0,0 0-1 0 0,-1 1 1 0 0,-1-1 0 0 0,0 0 0 0 0,0 1 0 0 0,-1-1-1 0 0,-5-14 1 0 0,5 21 98 0 0,1 2 0 0 0,1 1 0 0 0,-2-1-1 0 0,1 1 1 0 0,0-1-1 0 0,0 1 1 0 0,-1 0-1 0 0,-2-3 1 0 0,4 4-7 0 0,0 1-1 0 0,-1-1 1 0 0,1 1 0 0 0,0-1 0 0 0,-1 1 0 0 0,1 0 0 0 0,0-1-1 0 0,-1 1 1 0 0,1 0 0 0 0,0-1 0 0 0,-1 1 0 0 0,1 0 0 0 0,-1 0-1 0 0,1-1 1 0 0,-1 1 0 0 0,1 0 0 0 0,-1 0 0 0 0,1 0-1 0 0,-1 0 1 0 0,1-1 0 0 0,-1 1 0 0 0,1 0 0 0 0,-1 0 0 0 0,1 0-1 0 0,-1 0 1 0 0,1 0 0 0 0,-1 0 0 0 0,0 1 0 0 0,0-1 20 0 0,0 0-1 0 0,0 1 1 0 0,0 0 0 0 0,0-1 0 0 0,0 1 0 0 0,-1 0 0 0 0,2-1-1 0 0,-1 1 1 0 0,0 0 0 0 0,0 0 0 0 0,-1 1 0 0 0,-1 2 50 0 0,0 0 1 0 0,0 1 0 0 0,0-1-1 0 0,-3 9 1 0 0,1 4-22 0 0,1-1 0 0 0,0 0 0 0 0,1 1 0 0 0,1 0 1 0 0,0 0-1 0 0,2-1 0 0 0,0 1 0 0 0,0 0 0 0 0,5 22 0 0 0,-5-35-39 0 0,1 0 1 0 0,0 0-1 0 0,0 0 0 0 0,0 0 0 0 0,0 0 1 0 0,0 0-1 0 0,1 0 0 0 0,0-1 0 0 0,0 1 0 0 0,0-1 1 0 0,0 1-1 0 0,5 4 0 0 0,-6-7 159 0 0,0-1-155 0 0,0-1 1 0 0,0 1-1 0 0,0 0 0 0 0,0-1 0 0 0,0 1 0 0 0,0-1 1 0 0,1 0-1 0 0,-1 1 0 0 0,0-1 0 0 0,0 0 0 0 0,-1 1 1 0 0,1-1-1 0 0,0 0 0 0 0,0 0 0 0 0,0 0 0 0 0,0 0 1 0 0,-1 0-1 0 0,1 0 0 0 0,0 0 0 0 0,-1 0 0 0 0,1 0 1 0 0,-1 0-1 0 0,0 0 0 0 0,1-1 0 0 0,-1 1 0 0 0,0 0 1 0 0,1 0-1 0 0,-1 0 0 0 0,0-2 0 0 0,1-4 24 0 0,0 1 0 0 0,0-1 0 0 0,-1-12 0 0 0,-1 0-96 0 0,-1-1-1 0 0,0 0 1 0 0,-2 0 0 0 0,0 1 0 0 0,-1-1-1 0 0,-1 1 1 0 0,-1 1 0 0 0,-1-1-1 0 0,0 1 1 0 0,-2 0 0 0 0,-21-31-1 0 0,31 49 67 0 0,-9-13-26 0 0,0 1 0 0 0,-1 0 0 0 0,0 1 0 0 0,-14-12 0 0 0,21 21 23 0 0,0-1 0 0 0,0 1 1 0 0,0 0-1 0 0,0 0 0 0 0,-1 0 0 0 0,1 1 0 0 0,-1-1 0 0 0,1 1 1 0 0,-1-1-1 0 0,1 1 0 0 0,-1 1 0 0 0,0-1 0 0 0,0 0 1 0 0,0 1-1 0 0,1 0 0 0 0,-1 0 0 0 0,0 0 0 0 0,0 0 0 0 0,0 1 1 0 0,1-1-1 0 0,-1 1 0 0 0,-4 1 0 0 0,2 1 4 0 0,-1-1 0 0 0,1 2 0 0 0,0-1 0 0 0,0 1 0 0 0,1-1 0 0 0,-1 2 0 0 0,1-1 0 0 0,-1 1 0 0 0,1-1 0 0 0,1 1 0 0 0,-1 1 0 0 0,1-1 0 0 0,-8 12 0 0 0,7-7 9 0 0,-1 1 0 0 0,2-1 0 0 0,-1 1 0 0 0,1 0 0 0 0,1 0 0 0 0,0 0 0 0 0,-3 20 0 0 0,6-29-18 0 0,0 1-1 0 0,-1 0 1 0 0,1 0-1 0 0,0-1 1 0 0,1 1 0 0 0,-1 0-1 0 0,0 0 1 0 0,1 0-1 0 0,0-1 1 0 0,-1 1 0 0 0,1 0-1 0 0,0-1 1 0 0,1 1-1 0 0,1 2 1 0 0,-2-3 52 0 0,-1-2-43 0 0,1 1 0 0 0,-1-1 1 0 0,0 0-1 0 0,1 0 0 0 0,-1 0 1 0 0,1 0-1 0 0,-1 0 0 0 0,0 0 1 0 0,1 0-1 0 0,-1 0 0 0 0,1 0 1 0 0,-1 0-1 0 0,0 0 0 0 0,1 0 1 0 0,-1 0-1 0 0,1 0 0 0 0,-1 0 1 0 0,0 0-1 0 0,1 0 1 0 0,-1 0-1 0 0,0-1 0 0 0,1 1 1 0 0,-1 0-1 0 0,0 0 0 0 0,1 0 1 0 0,-1-1-1 0 0,0 1 0 0 0,1 0 1 0 0,-1-1-1 0 0,0 1 0 0 0,1 0 1 0 0,-1-1-1 0 0,7-8-1 0 0,-6 7-6 0 0,0 0 0 0 0,0 1 0 0 0,0-1 0 0 0,0 0 0 0 0,-1 0 0 0 0,1 0-1 0 0,-1 0 1 0 0,1 0 0 0 0,-1 0 0 0 0,0 0 0 0 0,0-1 0 0 0,0 1 0 0 0,0 0 0 0 0,0 0 0 0 0,0 0-1 0 0,0 0 1 0 0,-1 0 0 0 0,1 0 0 0 0,-2-3 0 0 0,1 2-27 0 0,-1-5 37 0 0,-1 0 1 0 0,0 0-1 0 0,0 1 0 0 0,-8-13 0 0 0,9 17 2 0 0,0-1 0 0 0,-1 1-1 0 0,1 0 1 0 0,-1 0 0 0 0,0 0-1 0 0,0 0 1 0 0,0 0 0 0 0,0 0-1 0 0,-1 1 1 0 0,1 0 0 0 0,-5-3-1 0 0,6 4-4 0 0,0 1 0 0 0,-1-1 0 0 0,1 1 0 0 0,0 0 0 0 0,0 0-1 0 0,-1 0 1 0 0,1 0 0 0 0,0 0 0 0 0,0 0 0 0 0,-1 0 0 0 0,1 1 0 0 0,0-1 0 0 0,0 1-1 0 0,0 0 1 0 0,0-1 0 0 0,-1 1 0 0 0,1 0 0 0 0,0 0 0 0 0,1 0 0 0 0,-1 1 0 0 0,-3 1 0 0 0,0 1 1 0 0,0 0 1 0 0,0 0 0 0 0,1 0 0 0 0,-1 1 0 0 0,1 0 0 0 0,-5 7 0 0 0,3-2 18 0 0,0 0 0 0 0,1 0 0 0 0,0 1 0 0 0,1-1 1 0 0,0 1-1 0 0,1 0 0 0 0,-3 12 0 0 0,4-7-31 0 0,0-1-1 0 0,1 1 1 0 0,0-1 0 0 0,2 1 0 0 0,2 22-1 0 0,-3-37 19 0 0,0-1 0 0 0,1 1 0 0 0,-1 0 0 0 0,0-1 0 0 0,0 1 0 0 0,0-1 0 0 0,0 1 0 0 0,0 0 0 0 0,1-1 0 0 0,-1 1 0 0 0,0-1 0 0 0,0 1 0 0 0,1-1 0 0 0,-1 1 0 0 0,0-1-1 0 0,1 1 1 0 0,-1-1 0 0 0,1 0 0 0 0,-1 1 0 0 0,0-1 0 0 0,1 1 0 0 0,-1-1 0 0 0,1 0 0 0 0,-1 1 0 0 0,1-1 0 0 0,0 0 0 0 0,-1 0 0 0 0,1 1 0 0 0,0-1 0 0 0,0 0 8 0 0,1 0 0 0 0,-1 0 1 0 0,1 0-1 0 0,-1 0 0 0 0,1-1 1 0 0,-1 1-1 0 0,1 0 0 0 0,-1-1 0 0 0,1 1 1 0 0,-1-1-1 0 0,3-1 0 0 0,-2 1-10 0 0,0 0 0 0 0,-1-1 0 0 0,1 0 0 0 0,0 1 0 0 0,0-1 0 0 0,-1 0 0 0 0,1 0 0 0 0,-1 0 1 0 0,0 0-1 0 0,1 0 0 0 0,-1 0 0 0 0,0 0 0 0 0,0-1 0 0 0,0 1 0 0 0,1-4 0 0 0,0-3-125 0 0,0-1-1 0 0,2-14 1 0 0,-4 18 66 0 0,0 1 0 0 0,0 0 1 0 0,0 0-1 0 0,-1 0 0 0 0,0 0 0 0 0,0 0 0 0 0,-2-6 0 0 0,-16-35-331 0 0,13 30 295 0 0,4 13 81 0 0,0-1 0 0 0,0 0 0 0 0,0 0 0 0 0,0 1 0 0 0,-1-1 0 0 0,0 1 1 0 0,-5-6-1 0 0,7 8 39 0 0,-1 0 0 0 0,1 0 0 0 0,-1-1 0 0 0,1 1 1 0 0,-1 0-1 0 0,0 0 0 0 0,0 0 0 0 0,1 1 0 0 0,-1-1 0 0 0,0 0 1 0 0,0 1-1 0 0,0-1 0 0 0,0 1 0 0 0,0-1 0 0 0,0 1 0 0 0,1 0 1 0 0,-1 0-1 0 0,0 0 0 0 0,0 0 0 0 0,-3 1 0 0 0,4-1-29 0 0,-1 0-1 0 0,1 1 1 0 0,0-1-1 0 0,-1 0 1 0 0,1 1-1 0 0,0-1 1 0 0,0 1-1 0 0,-1 0 1 0 0,1-1-1 0 0,0 1 1 0 0,0 0-1 0 0,0 0 1 0 0,0 0-1 0 0,0 0 1 0 0,0 0-1 0 0,0 0 1 0 0,0 0-1 0 0,0 0 1 0 0,0 0-1 0 0,1 0 1 0 0,-1 0-1 0 0,0 1 1 0 0,1-1-1 0 0,-1 0 1 0 0,1 0-1 0 0,-1 1 1 0 0,1-1-1 0 0,0 0 1 0 0,0 1-1 0 0,-1-1 1 0 0,1 1-1 0 0,0-1 1 0 0,0 0-1 0 0,0 1 1 0 0,0-1-1 0 0,1 0 1 0 0,-1 3-1 0 0,3 5-15 0 0,-1 0-1 0 0,1 0 0 0 0,0-1 1 0 0,8 14-1 0 0,-5-9 9 0 0,-1-3 53 0 0,0-1 0 0 0,0 1 0 0 0,1-1 0 0 0,0-1 0 0 0,1 1 0 0 0,14 14 0 0 0,3 2-22 0 0,-13-13-320 0 0,23 20 0 0 0,-31-29 51 0 0,0-1-1 0 0,0 1 1 0 0,1-1 0 0 0,0 0-1 0 0,-1 0 1 0 0,1-1-1 0 0,0 1 1 0 0,0-1-1 0 0,0 0 1 0 0,-1 0-1 0 0,2 0 1 0 0,4 0 0 0 0,36-3-6426 0 0,-23 0 2892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2152 1367 11719 0 0,'-3'2'144'0'0,"0"0"-1"0"0,0 0 1 0 0,-1-1 0 0 0,1 1-1 0 0,0-1 1 0 0,-1 0-1 0 0,1 1 1 0 0,-6 0 0 0 0,-17 6-210 0 0,-36 14-641 0 0,14-4-879 0 0,39-16 1289 0 0,7-1 113 0 0,6 3 245 0 0,-1-3-11 0 0,-1 0 1 0 0,1 0-1 0 0,-1 0 1 0 0,1 0-1 0 0,-1 0 1 0 0,1 0-1 0 0,0 0 1 0 0,0-1-1 0 0,-1 0 1 0 0,5 1-1 0 0,30-2 423 0 0,-29 0-348 0 0,11-1 280 0 0,21-5 0 0 0,2 0-79 0 0,82-13 233 0 0,70-6 559 0 0,-81 13-910 0 0,-10-3-192 0 0,-51 6 299 0 0,-69 4-198 0 0,-13 3-101 0 0,1 1 0 0 0,0 1-1 0 0,-52 5 1 0 0,12 0-15 0 0,12 1 135 0 0,-99 21-1 0 0,59-8 104 0 0,-172 23-34 0 0,154-19-148 0 0,-12 2-50 0 0,122-23 6 0 0,3-1-7 0 0,-1 0-1 0 0,0 1 1 0 0,1-1 0 0 0,-1 1-1 0 0,1 0 1 0 0,-1 0 0 0 0,1 0-1 0 0,-3 2 1 0 0,29-8-191 0 0,48-5-249 0 0,73-20-53 0 0,52-12 374 0 0,75-21 377 0 0,-60 17 128 0 0,-148 31-252 0 0,44-12 152 0 0,-50 14-150 0 0,-39 9-88 0 0,27-8 0 0 0,-26 8-39 0 0,-17 4-15 0 0,0 0 0 0 0,-1 0 0 0 0,1-1 0 0 0,0 0 0 0 0,-1 1-1 0 0,6-3 1 0 0,-8 3 0 0 0,0 0 0 0 0,-1 0 0 0 0,1 0 0 0 0,0 0 0 0 0,0 0 0 0 0,0-1 0 0 0,0 1 0 0 0,-1 0 0 0 0,1 0 0 0 0,0 0 0 0 0,0 0 0 0 0,0 0 0 0 0,0 0 0 0 0,0 0 0 0 0,-1 0 0 0 0,1 0 0 0 0,0 0 0 0 0,0 0 0 0 0,0-1 0 0 0,0 1 0 0 0,0 0 0 0 0,0 0 0 0 0,0 0 0 0 0,0 0 0 0 0,-1 0 0 0 0,1 0 0 0 0,0-1 0 0 0,0 1 0 0 0,0 0 0 0 0,0 0 0 0 0,0 0 0 0 0,0 0 0 0 0,0 0 0 0 0,0-1 0 0 0,0 1 0 0 0,0 0 0 0 0,0 0 0 0 0,0 0 0 0 0,0 0 0 0 0,0-1 0 0 0,0 1 0 0 0,0 0 0 0 0,0 0 0 0 0,0 0 0 0 0,0 0 0 0 0,0 0 0 0 0,0-1 0 0 0,1 1 0 0 0,-1 0 0 0 0,0 0 0 0 0,0 0 0 0 0,0 0 0 0 0,0 0 0 0 0,0-1 0 0 0,0 1 0 0 0,0 0 0 0 0,0 0 0 0 0,1 0 0 0 0,-1 0 0 0 0,-12-1 0 0 0,0 0 0 0 0,0 1 0 0 0,0 0 0 0 0,-23 4 0 0 0,10-2 0 0 0,-133 18-60 0 0,26-5 180 0 0,53-6 52 0 0,-22 5 95 0 0,-33 3 154 0 0,-68 13-126 0 0,30-4-216 0 0,133-23-77 0 0,0 3 1 0 0,1 0 0 0 0,-64 21-1 0 0,93-24-2 0 0,7-3-4 0 0,0 1 1 0 0,1-1-1 0 0,-1 1 0 0 0,1-1 1 0 0,-1 1-1 0 0,1-1 0 0 0,0 1 0 0 0,-1 0 1 0 0,-1 1-1 0 0,2-1-187 0 0,14 1-589 0 0,0-1 452 0 0,0 0-1 0 0,0-1 1 0 0,0-1-1 0 0,26-3 1 0 0,-8 0 222 0 0,62-11 91 0 0,-25 3 18 0 0,119-22 156 0 0,-70 16 74 0 0,87-9 374 0 0,-180 25-550 0 0,-11 0 1 0 0,0 1 0 0 0,0 1 0 0 0,15 1 0 0 0,-26 0 33 0 0,-13 0-11 0 0,-20 7-24 0 0,-17 3-59 0 0,-496 47 3 0 0,340-40 328 0 0,107-3-72 0 0,29-4-64 0 0,-78 14-80 0 0,135-22-170 0 0,6-2-29 0 0,1 0 0 0 0,-1 0 0 0 0,0 0-1 0 0,0 0 1 0 0,-8-1 0 0 0,32 1-75 0 0,1-1 1 0 0,-1-1 0 0 0,1 0-1 0 0,37-9 1 0 0,-12 3 29 0 0,69-4 132 0 0,-9 1 0 0 0,-62 4 31 0 0,64-7 140 0 0,-100 12 156 0 0,-10-2-177 0 0,-12-2-21 0 0,-63 5-83 0 0,0 4-1 0 0,-91 15 0 0 0,59-12-32 0 0,26-3 126 0 0,83-4-138 0 0,-192 15 742 0 0,174-13-694 0 0,0 0 0 0 0,-20 6-1 0 0,-21 3-111 0 0,84-3-250 0 0,-8-6 223 0 0,1-1 1 0 0,-1-1-1 0 0,1 0 1 0 0,-1-1-1 0 0,0-1 1 0 0,18-4-1 0 0,33-3 35 0 0,131-14-9 0 0,-172 20 64 0 0,33 2 0 0 0,-14 0 11 0 0,15-3 318 0 0,-72-6-143 0 0,-12 5-139 0 0,-1 0 1 0 0,-48-3-1 0 0,62 7-51 0 0,-10 1 28 0 0,-32 2 0 0 0,4 0 40 0 0,-37 0 28 0 0,-74-3 88 0 0,54 1-180 0 0,40 1 0 0 0,63-2-3 0 0,2 1 4 0 0,1 0 1 0 0,-1 0-1 0 0,1 0 0 0 0,-1 0 1 0 0,0 0-1 0 0,1 0 0 0 0,-1 0 0 0 0,0 0 1 0 0,1 0-1 0 0,-1 0 0 0 0,1 0 1 0 0,-1 1-1 0 0,0-1 0 0 0,1 0 0 0 0,-1 0 1 0 0,1 1-1 0 0,-1-1 0 0 0,1 0 1 0 0,-1 1-1 0 0,0-1 0 0 0,20 8 333 0 0,-6-5-418 0 0,1-1 0 0 0,21 0 0 0 0,4 1 14 0 0,74 2-49 0 0,-25-2 114 0 0,88 14 5 0 0,-144-12 0 0 0,-24-4 0 0 0,0 1 0 0 0,0-2 0 0 0,12 1 0 0 0,-18-1 0 0 0,1 0 0 0 0,0 1 0 0 0,0-1 0 0 0,-1 1 0 0 0,1-1 0 0 0,0 1 0 0 0,4 2 0 0 0,11 2 0 0 0,-120-13 1217 0 0,34 4-1250 0 0,60 4 35 0 0,-1 0-1 0 0,0 0 1 0 0,-16 4-1 0 0,12-2-36 0 0,-29 1 0 0 0,44-3 25 0 0,-1 0 0 0 0,0 1 0 0 0,1-1 0 0 0,-1 1 0 0 0,0 0 0 0 0,0-1 0 0 0,1 1 0 0 0,-1 0 0 0 0,2 1 0 0 0,3 2-20 0 0,1-1 8 0 0,1-1 0 0 0,-1 0 1 0 0,1 0-1 0 0,0-1 0 0 0,-1 0 1 0 0,12 0-1 0 0,-2 0-16 0 0,31 1 2 0 0,0-2 0 0 0,70-10 0 0 0,-31 2-34 0 0,108-13-8 0 0,-40 2 78 0 0,-115 13 0 0 0,72-14 168 0 0,130-43-1 0 0,-122 24 82 0 0,-54 11-10 0 0,-63 26-238 0 0,-2 2 4 0 0,0 0 0 0 0,0-1 0 0 0,0 1 0 0 0,0-1 0 0 0,0 1 0 0 0,0-1 0 0 0,0 0 0 0 0,-1 1 0 0 0,1-1-1 0 0,0 0 1 0 0,-1 1 0 0 0,1-1 0 0 0,0 0 0 0 0,-1 0 0 0 0,1-1 0 0 0,0 2 2 0 0,-1 0-1 0 0,0-1 1 0 0,0 1 0 0 0,0-1-1 0 0,0 1 1 0 0,0 0 0 0 0,0-1-1 0 0,0 1 1 0 0,0-1 0 0 0,0 1-1 0 0,0 0 1 0 0,-1-1 0 0 0,1 1-1 0 0,0-1 1 0 0,0 1 0 0 0,0 0-1 0 0,0-1 1 0 0,0 1 0 0 0,-1 0-1 0 0,1-1 1 0 0,0 1 0 0 0,0 0-1 0 0,-1-1 1 0 0,1 1 0 0 0,-1-1-1 0 0,0 0 12 0 0,-1 0 0 0 0,0 0 0 0 0,0 0 0 0 0,0 0 0 0 0,1 0 0 0 0,-1 0 0 0 0,0 1 0 0 0,0-1 0 0 0,0 1 0 0 0,0-1 0 0 0,0 1 0 0 0,0 0 0 0 0,-4-1 0 0 0,-18 3-109 0 0,-50 9-1 0 0,47-6-5 0 0,-111 24-27 0 0,-44 17 127 0 0,80-17-68 0 0,96-28 61 0 0,-44 14-9 0 0,45-13 17 0 0,-1 0-1 0 0,1 0 1 0 0,0 0-1 0 0,0 1 1 0 0,0 0-1 0 0,-7 5 1 0 0,12-8 1 0 0,0 1 0 0 0,-1-1 1 0 0,1 0-1 0 0,0 0 1 0 0,0 1-1 0 0,-1-1 1 0 0,1 0-1 0 0,0 1 1 0 0,0-1-1 0 0,0 0 0 0 0,-1 1 1 0 0,1-1-1 0 0,0 1 1 0 0,0-1-1 0 0,0 0 1 0 0,0 1-1 0 0,0-1 1 0 0,0 1-1 0 0,0-1 0 0 0,0 0 1 0 0,0 1-1 0 0,0-1 1 0 0,0 1-1 0 0,0-1 1 0 0,0 0-1 0 0,0 1 1 0 0,0-1-1 0 0,0 0 0 0 0,0 1 1 0 0,1-1-1 0 0,-1 1 1 0 0,0-1-1 0 0,0 0 1 0 0,0 1-1 0 0,1-1 1 0 0,-1 0-1 0 0,0 1 0 0 0,0-1 1 0 0,1 0-1 0 0,-1 0 1 0 0,0 1-1 0 0,1-1 1 0 0,-1 0-1 0 0,0 0 0 0 0,1 1 1 0 0,-1-1-1 0 0,0 0 1 0 0,1 0-1 0 0,18 8-223 0 0,4-6 104 0 0,0-1 1 0 0,0-1 0 0 0,0-1 0 0 0,30-4 0 0 0,-14-1 91 0 0,123-24-20 0 0,-74 10 42 0 0,260-70 0 0 0,-172 36 224 0 0,230-87 688 0 0,-316 95-416 0 0,-88 45-494 0 0,0 0 0 0 0,-1 1 0 0 0,1-1-1 0 0,-1 0 1 0 0,1 0 0 0 0,-1 0 0 0 0,0-1 0 0 0,1 1 0 0 0,-1 0-1 0 0,0 0 1 0 0,0-1 0 0 0,0 1 0 0 0,0-1 0 0 0,0 1-1 0 0,1-3 1 0 0,-2 4 1 0 0,0 0 0 0 0,0-1 1 0 0,0 1-1 0 0,0 0 0 0 0,0-1 0 0 0,0 1 0 0 0,0 0 0 0 0,0-1 0 0 0,0 1 0 0 0,0 0 0 0 0,0-1 0 0 0,0 1 1 0 0,0 0-1 0 0,0-1 0 0 0,0 1 0 0 0,0 0 0 0 0,0-1 0 0 0,0 1 0 0 0,-1 0 0 0 0,1-1 0 0 0,0 1 1 0 0,0 0-1 0 0,0 0 0 0 0,-1-1 0 0 0,1 1 0 0 0,0 0 0 0 0,-1-1 0 0 0,0 1 4 0 0,0-1 1 0 0,0 1-1 0 0,0-1 1 0 0,0 1-1 0 0,-1-1 0 0 0,1 1 1 0 0,0 0-1 0 0,0 0 1 0 0,0-1-1 0 0,-1 1 0 0 0,1 0 1 0 0,-2 0-1 0 0,-28 1-271 0 0,0 1-1 0 0,-36 7 1 0 0,-12 3 68 0 0,-40 8 37 0 0,-47 15 17 0 0,-85 20 108 0 0,186-39 79 0 0,-27 7 73 0 0,61-14-89 0 0,-38 14 86 0 0,44-15-22 0 0,89-21-269 0 0,226-81 80 0 0,-167 54 433 0 0,-54 19-2 0 0,118-31-103 0 0,-140 38-232 0 0,59-21 0 0 0,-85 27 4 0 0,-14 6 27 0 0,0-1-1 0 0,0 0 1 0 0,0 0-1 0 0,-1-1 1 0 0,1 0-1 0 0,-1 0 1 0 0,7-5-1 0 0,-1 0 39 0 0,-10 9-60 0 0,-1-1 0 0 0,0 0 0 0 0,0 1-1 0 0,0-1 1 0 0,0 0 0 0 0,0 0 0 0 0,0 1-1 0 0,0-1 1 0 0,0 0 0 0 0,0 0 0 0 0,0 0 0 0 0,-1 0-1 0 0,2-2 1 0 0,-3 2 4 0 0,0 0 0 0 0,0 0-1 0 0,0 0 1 0 0,-1 0 0 0 0,1 0 0 0 0,0 0-1 0 0,-1 1 1 0 0,1-1 0 0 0,0 0-1 0 0,-3 0 1 0 0,1 1-12 0 0,0-1 0 0 0,1 1 0 0 0,-1 0 1 0 0,0 0-1 0 0,0 0 0 0 0,0 1 0 0 0,1-1 0 0 0,-1 1 0 0 0,0-1 0 0 0,-2 2 0 0 0,-15 3-1 0 0,-37 4-202 0 0,-95 30 0 0 0,11-2 122 0 0,-14 3 10 0 0,92-20 26 0 0,29-9 34 0 0,31-10 12 0 0,1 0-1 0 0,-1 1 1 0 0,0-1-1 0 0,0 0 1 0 0,1 1-1 0 0,-5 3 1 0 0,6-5-1 0 0,1 0 1 0 0,0 0-1 0 0,-1 1 0 0 0,1-1 1 0 0,-1 0-1 0 0,1 0 0 0 0,0 1 1 0 0,-1-1-1 0 0,1 0 0 0 0,0 1 1 0 0,-1-1-1 0 0,1 0 0 0 0,0 1 1 0 0,-1-1-1 0 0,1 0 0 0 0,0 1 1 0 0,0-1-1 0 0,0 1 0 0 0,-1-1 1 0 0,1 0-1 0 0,0 1 0 0 0,0-1 1 0 0,0 1-1 0 0,0-1 0 0 0,0 1 1 0 0,0-1-1 0 0,0 1 0 0 0,0-1 1 0 0,0 1-1 0 0,0-1 0 0 0,0 0 1 0 0,0 1-1 0 0,0-1 0 0 0,0 1 1 0 0,0-1-1 0 0,0 1 0 0 0,1-1 1 0 0,-1 0-1 0 0,0 1 0 0 0,0-1 1 0 0,1 1-1 0 0,-1-1 0 0 0,1 1 1 0 0,11 6-18 0 0,-6-6-12 0 0,0 0 1 0 0,0-1 0 0 0,0 1 0 0 0,1-1 0 0 0,-1-1 0 0 0,0 1-1 0 0,0-1 1 0 0,0 0 0 0 0,7-2 0 0 0,3 0-19 0 0,50-12-16 0 0,86-31 0 0 0,-105 31 34 0 0,98-37 28 0 0,-65 23 0 0 0,127-54 95 0 0,-82 32 102 0 0,47-15 37 0 0,-132 51 52 0 0,-39 14-211 0 0,-19 5-10 0 0,3-1-131 0 0,0 1 0 0 0,1 0 0 0 0,-22 10-1 0 0,2-1-84 0 0,15-5 83 0 0,-23 12 0 0 0,-8 4 68 0 0,4-2 14 0 0,1 1-1 0 0,1 3 0 0 0,-69 52 1 0 0,50-35 178 0 0,-32 26-86 0 0,93-67-103 0 0,-2 2 9 0 0,-1 0-1 0 0,1 0 0 0 0,0 1 0 0 0,0-1 1 0 0,-5 10-1 0 0,9-14-8 0 0,0 1-1 0 0,1-1 1 0 0,-1 0 0 0 0,0 1-1 0 0,0-1 1 0 0,1 0 0 0 0,-1 1 0 0 0,0-1-1 0 0,0 0 1 0 0,1 0 0 0 0,-1 1 0 0 0,0-1-1 0 0,1 0 1 0 0,-1 0 0 0 0,0 0-1 0 0,1 0 1 0 0,-1 1 0 0 0,1-1 0 0 0,-1 0-1 0 0,0 0 1 0 0,1 0 0 0 0,-1 0-1 0 0,1 0 1 0 0,6 0-3 0 0,-1 0-1 0 0,1 0 0 0 0,-1-1 0 0 0,1 0 1 0 0,-1-1-1 0 0,0 1 0 0 0,1-1 1 0 0,-1 0-1 0 0,10-5 0 0 0,-11 5-4 0 0,245-121-33 0 0,-59 26 152 0 0,-92 47-115 0 0,-28 13 72 0 0,70-38 211 0 0,-95 49-265 0 0,-42 23-10 0 0,0 0-1 0 0,-1 0 1 0 0,1 0-1 0 0,0 0 1 0 0,-1-1 0 0 0,0 1-1 0 0,0-1 1 0 0,5-7-1 0 0,-5 1 42 0 0,-3 9-47 0 0,0 0-1 0 0,0 0 1 0 0,-1 0-1 0 0,1 0 1 0 0,0 0-1 0 0,0 0 1 0 0,-1 0-1 0 0,1 0 1 0 0,-1 1-1 0 0,1-1 0 0 0,-1 0 1 0 0,1 0-1 0 0,-1 0 1 0 0,1 1-1 0 0,-1-1 1 0 0,1 0-1 0 0,-1 1 1 0 0,0-1-1 0 0,0 0 1 0 0,1 1-1 0 0,-1-1 1 0 0,0 1-1 0 0,0-1 1 0 0,0 1-1 0 0,0 0 1 0 0,1-1-1 0 0,-1 1 1 0 0,0 0-1 0 0,0-1 1 0 0,-2 1-1 0 0,-1-1-3 0 0,0 1-1 0 0,1-1 1 0 0,-1 1-1 0 0,0 0 1 0 0,0 0-1 0 0,-5 1 1 0 0,-29 7-137 0 0,0 1 0 0 0,1 2 1 0 0,0 2-1 0 0,-54 25 0 0 0,35-13 20 0 0,-45 22 0 0 0,52-23 94 0 0,23-12 3 0 0,-39 24 0 0 0,44-22 25 0 0,9-7 21 0 0,0 1-1 0 0,-17 15 1 0 0,13-12 243 0 0,16-11-265 0 0,0 0 0 0 0,0 1 0 0 0,0-1-1 0 0,0 0 1 0 0,1 0 0 0 0,-1 0 0 0 0,0 1 0 0 0,0-1-1 0 0,0 0 1 0 0,0 0 0 0 0,0 0 0 0 0,0 1 0 0 0,0-1-1 0 0,0 0 1 0 0,1 0 0 0 0,-1 0 0 0 0,0 1-1 0 0,0-1 1 0 0,0 0 0 0 0,0 0 0 0 0,1 0 0 0 0,-1 0-1 0 0,0 0 1 0 0,0 0 0 0 0,0 1 0 0 0,1-1 0 0 0,-1 0-1 0 0,0 0 1 0 0,0 0 0 0 0,1 0 0 0 0,-1 0 0 0 0,0 0-1 0 0,0 0 1 0 0,0 0 0 0 0,1 0 0 0 0,-1 0 0 0 0,0 0-1 0 0,0 0 1 0 0,1 0 0 0 0,-1 0 0 0 0,10-3 27 0 0,-8 3-19 0 0,7-2-7 0 0,0-1 0 0 0,0 0 0 0 0,0-1 0 0 0,0 0 0 0 0,9-6 0 0 0,19-8-4 0 0,94-45 127 0 0,-44 18-58 0 0,130-60-155 0 0,17-24 416 0 0,-101 50-184 0 0,-83 49 80 0 0,54-43 0 0 0,-90 55-277 0 0,-15 18 52 0 0,1 0 0 0 0,0-1 1 0 0,0 1-1 0 0,0 0 0 0 0,0-1 0 0 0,0 1 1 0 0,0 0-1 0 0,0 0 0 0 0,-1-1 0 0 0,1 1 1 0 0,0 0-1 0 0,0 0 0 0 0,0-1 0 0 0,-1 1 1 0 0,1 0-1 0 0,0 0 0 0 0,0-1 0 0 0,-1 1 1 0 0,1 0-1 0 0,0 0 0 0 0,-1 0 0 0 0,1 0 1 0 0,0 0-1 0 0,0-1 0 0 0,-1 1 0 0 0,1 0 1 0 0,0 0-1 0 0,-1 0 0 0 0,1 0 0 0 0,0 0 1 0 0,-1 0-1 0 0,1 0 0 0 0,-1 0 1 0 0,-4-1-31 0 0,-1 1-1 0 0,1-1 1 0 0,-1 1 0 0 0,1 1 0 0 0,-1-1 0 0 0,1 1 0 0 0,-7 1 0 0 0,-38 12-37 0 0,28-8 45 0 0,-16 7-136 0 0,-43 22 0 0 0,81-35 159 0 0,-22 11-43 0 0,-36 25-1 0 0,31-18 43 0 0,18-11 15 0 0,0 0-1 0 0,-15 15 1 0 0,3-2 144 0 0,19-18-150 0 0,-1 0 1 0 0,1 0-1 0 0,0 1 0 0 0,1-1 1 0 0,-1 0-1 0 0,0 1 0 0 0,1-1 1 0 0,-1 1-1 0 0,1-1 0 0 0,-2 5 1 0 0,3-7-5 0 0,1 1 0 0 0,-1-1 1 0 0,0 0-1 0 0,1 0 0 0 0,-1 0 1 0 0,0 0-1 0 0,1 0 0 0 0,-1 0 0 0 0,1 0 1 0 0,-1 0-1 0 0,0 1 0 0 0,1-1 1 0 0,-1 0-1 0 0,0-1 0 0 0,1 1 0 0 0,-1 0 1 0 0,1 0-1 0 0,-1 0 0 0 0,0 0 1 0 0,1 0-1 0 0,-1 0 0 0 0,0 0 0 0 0,1 0 1 0 0,-1-1-1 0 0,1 1 0 0 0,-1 0-2 0 0,21-9 3 0 0,0-1 0 0 0,29-18-1 0 0,-6 3-6 0 0,9-4-13 0 0,62-30-34 0 0,-42 24 49 0 0,32-14 0 0 0,55-22 0 0 0,-122 53 0 0 0,-30 13 0 0 0,1 1 0 0 0,-1 0 0 0 0,1 0 0 0 0,11-3 0 0 0,-16 7-2 0 0,-4 0 3 0 0,1 0 0 0 0,0 0 0 0 0,0-1 0 0 0,-1 1 0 0 0,1 0-1 0 0,0 0 1 0 0,0-1 0 0 0,-1 1 0 0 0,1 0 0 0 0,0-1 0 0 0,0 1 0 0 0,-1-1 0 0 0,1 1-1 0 0,-1-1 1 0 0,1 1 0 0 0,0-1 0 0 0,-1 0 0 0 0,1 0 0 0 0,0 0 68 0 0,-2 1-56 0 0,-1 1 1 0 0,1-1-1 0 0,-1 0 0 0 0,1 1 1 0 0,-1-1-1 0 0,1 1 0 0 0,0-1 1 0 0,-1 1-1 0 0,1 0 0 0 0,0 0 1 0 0,-1 0-1 0 0,1 0 0 0 0,-2 2 1 0 0,-12 6-89 0 0,-109 49-117 0 0,67-31 181 0 0,-9 4-50 0 0,20-10 48 0 0,30-13 14 0 0,-22 8-1 0 0,-35 14 0 0 0,62-23-6 0 0,0 3 99 0 0,27-15-12 0 0,168-89-81 0 0,-69 41 0 0 0,-83 37 7 0 0,49-18 0 0 0,-29 13 85 0 0,-34 12-61 0 0,1 2-1 0 0,23-7 1 0 0,50-12 33 0 0,-86 24-51 0 0,1 0 0 0 0,-1 0 0 0 0,0 0 0 0 0,0-1 0 0 0,0 0 0 0 0,0 0 0 0 0,0 0 0 0 0,-1-1 1 0 0,1 0-1 0 0,-1 0 0 0 0,6-7 0 0 0,-10 11 64 0 0,-3-2 12 0 0,2 1-82 0 0,0 1 0 0 0,0 0 0 0 0,-1-1 0 0 0,1 1 0 0 0,0 0-1 0 0,0-1 1 0 0,-1 1 0 0 0,1 0 0 0 0,0 0 0 0 0,-1-1 0 0 0,1 1 0 0 0,0 0-1 0 0,-1 0 1 0 0,1 0 0 0 0,0-1 0 0 0,-1 1 0 0 0,1 0 0 0 0,0 0 0 0 0,-1 0-1 0 0,1 0 1 0 0,-1 0 0 0 0,-11-1-84 0 0,1 2 1 0 0,-1-1-1 0 0,1 2 0 0 0,-17 3 0 0 0,6 2 64 0 0,0 1-1 0 0,0 0 1 0 0,1 2-1 0 0,0 1 1 0 0,1 0-1 0 0,1 2 1 0 0,-24 18-1 0 0,-31 25-190 0 0,60-45 224 0 0,-5 5 35 0 0,12-6 26 0 0,7-8-69 0 0,0-1 2 0 0,0 0-14 0 0,0-1 0 0 0,0 0 0 0 0,0 0 1 0 0,0 0-1 0 0,0 1 0 0 0,0-1 1 0 0,0 0-1 0 0,0 0 0 0 0,0 0 1 0 0,0 1-1 0 0,0-1 0 0 0,0 0 0 0 0,0 0 1 0 0,0 0-1 0 0,0 1 0 0 0,0-1 1 0 0,0 0-1 0 0,1 0 0 0 0,-1 0 1 0 0,0 0-1 0 0,0 1 0 0 0,0-1 1 0 0,0 0-1 0 0,0 0 0 0 0,1 0 0 0 0,-1 0 1 0 0,0 0-1 0 0,0 1 0 0 0,0-1 1 0 0,0 0-1 0 0,1 0 0 0 0,-1 0 1 0 0,0 0-1 0 0,0 0 0 0 0,0 0 0 0 0,1 0 1 0 0,-1 0-1 0 0,4 0-1 0 0,9-1 1 0 0,-1 0 0 0 0,0-2 0 0 0,0 1 0 0 0,-1-2 0 0 0,1 1 0 0 0,0-2 0 0 0,17-8 0 0 0,-4 2 0 0 0,33-15 0 0 0,36-15 0 0 0,25-8 31 0 0,-70 28 18 0 0,60-19-1 0 0,-83 33-33 0 0,-25 7 250 0 0,-13 4-169 0 0,-23 6-228 0 0,-57 24 1 0 0,2 0-43 0 0,-37 17 164 0 0,93-36 9 0 0,-108 55 55 0 0,34-17-44 0 0,94-46-10 0 0,0 0 0 0 0,-14 11 0 0 0,28-18 0 0 0,0 0 0 0 0,0 0 0 0 0,0 0 0 0 0,0 0 0 0 0,0 0 0 0 0,0 0 0 0 0,0 0 0 0 0,0 0 0 0 0,1 0 0 0 0,-1 0 0 0 0,0 0 0 0 0,0 0 0 0 0,0 0 0 0 0,0 0 0 0 0,0 0 0 0 0,0 0 0 0 0,0 0 0 0 0,0 0 0 0 0,0 0 0 0 0,1 0 0 0 0,-1 0 0 0 0,0 0 0 0 0,0 0 0 0 0,0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1 0 0 0,0-1 0 0 0,0 0 0 0 0,0 0 0 0 0,7 0 0 0 0,0-1 0 0 0,-1 0 0 0 0,1-1 0 0 0,-1 0 0 0 0,0 0 0 0 0,10-4 0 0 0,13-6 0 0 0,214-82 0 0 0,-239 93 0 0 0,84-31-1 0 0,-28 12 73 0 0,41-11 97 0 0,-54 16-78 0 0,-45 14-38 0 0,-9 4 11 0 0,-55 24-86 0 0,-66 29-304 0 0,-36 16 202 0 0,-6-3 188 0 0,101-41-80 0 0,43-19 28 0 0,1 1-1 0 0,0 1 1 0 0,-25 16 0 0 0,63-32 120 0 0,25-6 1 0 0,18-5-271 0 0,337-123-62 0 0,-287 105 238 0 0,38-16 294 0 0,-113 39-240 0 0,-30 10-32 0 0,-2 2 0 0 0,-259 138-616 0 0,203-111 556 0 0,34-17 0 0 0,1 0 0 0 0,0 2 0 0 0,-23 17 0 0 0,36-23 0 0 0,9-7 0 0 0,0 0 0 0 0,0 0 0 0 0,0 0 0 0 0,0 0 0 0 0,0 0 0 0 0,1 0 0 0 0,-1 0 0 0 0,0 0 0 0 0,0 0 0 0 0,0 0 0 0 0,0 0 0 0 0,0 0 0 0 0,0 0 0 0 0,0 1 0 0 0,0-1 0 0 0,1 0 0 0 0,-1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0,-1 0 0 0 0,1 1 0 0 0,0-1 0 0 0,0 0 0 0 0,0 0 0 0 0,0 0 0 0 0,0 0 0 0 0,0 0 0 0 0,10 0 0 0 0,19-8 33 0 0,56-23 1 0 0,-35 11-37 0 0,-10 3 66 0 0,0-3 0 0 0,-1-1-1 0 0,60-43 1 0 0,-82 52-19 0 0,1-1 0 0 0,-2-1 1 0 0,0 0-1 0 0,19-22 0 0 0,-35 36-36 0 0,1-1-1 0 0,-1 1 1 0 0,0 0 0 0 0,1-1-1 0 0,-1 1 1 0 0,0 0 0 0 0,1-1-1 0 0,-1 1 1 0 0,0-1-1 0 0,0 1 1 0 0,0-1 0 0 0,1 1-1 0 0,-1-1 1 0 0,0 1 0 0 0,0-1-1 0 0,0 1 1 0 0,0-1-1 0 0,0 1 1 0 0,0-1 0 0 0,0 0-1 0 0,-7 1 60 0 0,-16 10-228 0 0,0 9 70 0 0,1 1 1 0 0,1 1-1 0 0,1 1 1 0 0,-23 30-1 0 0,33-40 38 0 0,-31 46-27 0 0,21-29 80 0 0,16-23-5 0 0,1 0 0 0 0,-1 0 1 0 0,1 1-1 0 0,1-1 0 0 0,-1 1 0 0 0,1-1 0 0 0,0 1 0 0 0,0 0 1 0 0,1 0-1 0 0,-1 8 0 0 0,4 0-6 0 0,0-11 17 0 0,0-3-1 0 0,0 0-2 0 0,-1 1 0 0 0,1-1 0 0 0,0 1-1 0 0,0-1 1 0 0,0 1 0 0 0,-1-1 0 0 0,2 0 0 0 0,-1 0 0 0 0,0 0 0 0 0,0 0 0 0 0,0-1 0 0 0,0 1 0 0 0,0 0-1 0 0,1-1 1 0 0,-1 1 0 0 0,0-1 0 0 0,0 0 0 0 0,1 0 0 0 0,2 0 0 0 0,2-1-4 0 0,0 1 0 0 0,0-1 1 0 0,0-1-1 0 0,-1 1 0 0 0,11-5 0 0 0,9-3-1 0 0,-1-2-1 0 0,-1-1 0 0 0,24-16 1 0 0,1 2-53 0 0,-34 19 61 0 0,26-17 0 0 0,-33 18 11 0 0,5-3 44 0 0,0 0 0 0 0,-1-1 0 0 0,12-13 0 0 0,-14 14-13 0 0,-8 7-38 0 0,0 0 1 0 0,0 1 0 0 0,0-1-1 0 0,-1 0 1 0 0,1 0-1 0 0,-1 0 1 0 0,1 0-1 0 0,-1 0 1 0 0,0 0-1 0 0,0-1 1 0 0,1 1-1 0 0,-2 0 1 0 0,1-1-1 0 0,0 1 1 0 0,0-1 0 0 0,-1 1-1 0 0,1 0 1 0 0,-1-4-1 0 0,0-1 6 0 0,0 6-16 0 0,0 1 0 0 0,-1-1 0 0 0,1 1 0 0 0,0-1 0 0 0,0 1 0 0 0,0-1 0 0 0,-1 1 0 0 0,1-1 0 0 0,0 1 0 0 0,-1-1 0 0 0,1 1 0 0 0,-1 0 0 0 0,1-1 0 0 0,0 1 0 0 0,-1-1 0 0 0,1 1 0 0 0,-1 0 0 0 0,1 0 0 0 0,-1-1 0 0 0,1 1 0 0 0,-1 0 0 0 0,1 0 0 0 0,-1-1 0 0 0,1 1 0 0 0,-1 0 0 0 0,1 0 0 0 0,-1 0 0 0 0,0 0 0 0 0,1 0 0 0 0,-1 0 0 0 0,1 0 0 0 0,-1 0 0 0 0,1 0 0 0 0,-1 0 0 0 0,1 0 0 0 0,-1 0 0 0 0,0 1 0 0 0,0-1 0 0 0,-2 1-29 0 0,0 1 0 0 0,-1-1 0 0 0,1 1 0 0 0,0 0 1 0 0,0 0-1 0 0,0 0 0 0 0,0 1 0 0 0,1-1 0 0 0,-5 6 0 0 0,0-2-58 0 0,1 0 51 0 0,1-1-1 0 0,1 1 1 0 0,-6 8 0 0 0,-8 10 37 0 0,1-3-1 0 0,-21 36 0 0 0,12-18 0 0 0,17-24 0 0 0,1 0 0 0 0,0 1 0 0 0,1-1 0 0 0,1 2 0 0 0,0-1 0 0 0,1 1 0 0 0,-4 27 0 0 0,8-42 2 0 0,1-1-1 0 0,0 1 1 0 0,-1 0-1 0 0,1-1 1 0 0,0 1-1 0 0,0 0 1 0 0,0-1 0 0 0,1 1-1 0 0,-1-1 1 0 0,0 1-1 0 0,1 0 1 0 0,-1-1-1 0 0,1 1 1 0 0,-1-1-1 0 0,1 1 1 0 0,0-1 0 0 0,0 1-1 0 0,-1-1 1 0 0,1 1-1 0 0,0-1 1 0 0,0 0-1 0 0,0 0 1 0 0,1 1-1 0 0,-1-1 1 0 0,0 0 0 0 0,0 0-1 0 0,1 0 1 0 0,-1 0-1 0 0,0 0 1 0 0,1-1-1 0 0,-1 1 1 0 0,1 0-1 0 0,-1-1 1 0 0,1 1-1 0 0,0-1 1 0 0,-1 1 0 0 0,1-1-1 0 0,-1 0 1 0 0,1 0-1 0 0,0 0 1 0 0,-1 0-1 0 0,1 0 1 0 0,0 0-1 0 0,-1 0 1 0 0,1 0 0 0 0,0-1-1 0 0,-1 1 1 0 0,4-1-1 0 0,5-4 60 0 0,0 1 0 0 0,0-2-1 0 0,-1 1 1 0 0,1-1 0 0 0,-1 0 0 0 0,11-11 0 0 0,-6 4-25 0 0,0-1 0 0 0,21-28 1 0 0,-27 30 24 0 0,0-1 0 0 0,11-26 0 0 0,-9 18-36 0 0,-5 9-3 0 0,0-1 0 0 0,6-24 1 0 0,-9 33-20 0 0,-1-1 1 0 0,-1 1 0 0 0,1 0 0 0 0,-1-1 0 0 0,1 1 0 0 0,-1 0 0 0 0,0-1 0 0 0,-1 1 0 0 0,1 0-1 0 0,-1-1 1 0 0,0 1 0 0 0,-3-8 0 0 0,4 10-10 0 0,-1 1 1 0 0,0 0-1 0 0,0 0 0 0 0,0 0 0 0 0,0-1 0 0 0,0 1 0 0 0,0 0 1 0 0,0 0-1 0 0,0 0 0 0 0,0 0 0 0 0,0 0 0 0 0,-1 1 0 0 0,1-1 1 0 0,0 0-1 0 0,-1 1 0 0 0,1-1 0 0 0,0 1 0 0 0,-1-1 0 0 0,1 1 1 0 0,-1-1-1 0 0,1 1 0 0 0,-1 0 0 0 0,1 0 0 0 0,-1 0 1 0 0,1 0-1 0 0,-1 0 0 0 0,1 0 0 0 0,-1 0 0 0 0,1 0 0 0 0,-1 1 1 0 0,1-1-1 0 0,-3 1 0 0 0,-5 3-54 0 0,0-1 0 0 0,0 1 0 0 0,0 1 0 0 0,-8 5 0 0 0,3-2 8 0 0,-3 2 4 0 0,1 1 0 0 0,0 1 0 0 0,0 0 0 0 0,1 1 0 0 0,1 0 0 0 0,0 2 0 0 0,-20 27 0 0 0,12-11 45 0 0,1 1 0 0 0,2 1 0 0 0,1 1-1 0 0,-14 38 1 0 0,31-64 360 0 0,7-12-266 0 0,7-14-83 0 0,126-216 408 0 0,-129 217-408 0 0,0-1 0 0 0,-2 1 0 0 0,8-24 0 0 0,-12 31-4 0 0,-1-1 0 0 0,0 0 0 0 0,-1 0 0 0 0,0 0 0 0 0,-1-1 0 0 0,-1 1 0 0 0,0-12 0 0 0,0 20-5 0 0,0 1 0 0 0,-1-1-1 0 0,1 0 1 0 0,-1 0 0 0 0,1 1-1 0 0,-1-1 1 0 0,0 0 0 0 0,0 1-1 0 0,0-1 1 0 0,-1 1 0 0 0,1-1-1 0 0,-1 1 1 0 0,1 0 0 0 0,-1 0-1 0 0,0-1 1 0 0,0 1 0 0 0,0 0-1 0 0,0 0 1 0 0,0 1 0 0 0,0-1-1 0 0,0 0 1 0 0,-1 1 0 0 0,-4-3 0 0 0,2 2-6 0 0,0 0 0 0 0,0 1 0 0 0,-1 0 0 0 0,1 0 0 0 0,-1 0 1 0 0,1 0-1 0 0,-1 1 0 0 0,1 0 0 0 0,-1 0 0 0 0,1 1 1 0 0,-9 1-1 0 0,-4 1-79 0 0,0 1 0 0 0,-1 1-1 0 0,1 0 1 0 0,-25 13 0 0 0,-88 51-274 0 0,94-47 360 0 0,-41 29 0 0 0,61-38 0 0 0,9-7 0 0 0,-1 0 0 0 0,1 1 0 0 0,0 0 0 0 0,-12 15 0 0 0,16-17-5 0 0,0-1-1 0 0,1 1 0 0 0,0 0 1 0 0,0 0-1 0 0,0 0 1 0 0,0 0-1 0 0,1 1 1 0 0,0-1-1 0 0,0 1 0 0 0,-1 7 1 0 0,3-12 7 0 0,0 0-1 0 0,0-1 1 0 0,0 1 0 0 0,0 0-1 0 0,0 0 1 0 0,0-1 0 0 0,1 1-1 0 0,-1 0 1 0 0,0 0 0 0 0,0-1 0 0 0,1 1-1 0 0,-1 0 1 0 0,0-1 0 0 0,1 1-1 0 0,-1 0 1 0 0,1-1 0 0 0,-1 1 0 0 0,1 0-1 0 0,-1-1 1 0 0,1 1 0 0 0,0-1-1 0 0,-1 1 1 0 0,1-1 0 0 0,-1 0-1 0 0,1 1 1 0 0,0-1 0 0 0,0 1 0 0 0,-1-1-1 0 0,1 0 1 0 0,0 0 0 0 0,-1 1-1 0 0,1-1 1 0 0,2 0 0 0 0,0 1-3 0 0,1-1 0 0 0,-1 1 1 0 0,1-1-1 0 0,-1 0 0 0 0,7-1 0 0 0,-2-1 1 0 0,0-1 0 0 0,0 1 0 0 0,-1-2 0 0 0,1 1 0 0 0,-1-1 0 0 0,12-8 0 0 0,-10 6 0 0 0,60-41 0 0 0,-29 17 0 0 0,-24 18 18 0 0,0 0 1 0 0,-1-1-1 0 0,0-1 0 0 0,-1 0 1 0 0,-1-1-1 0 0,0 0 0 0 0,-1-1 1 0 0,0-1-1 0 0,-2 0 0 0 0,14-27 1 0 0,-23 40-3 0 0,1-1 1 0 0,-1 1-1 0 0,0 0 1 0 0,0 0-1 0 0,-1 0 1 0 0,1 0-1 0 0,-1-1 1 0 0,0 1-1 0 0,0 0 1 0 0,-1-6-1 0 0,1 9-21 0 0,-1 0 0 0 0,1 0 0 0 0,0 0-1 0 0,-1-1 1 0 0,1 1 0 0 0,0 0 0 0 0,-1 0-1 0 0,1 0 1 0 0,-1 0 0 0 0,0 0 0 0 0,1 0-1 0 0,-1 0 1 0 0,0 0 0 0 0,0 0 0 0 0,0 0-1 0 0,0 1 1 0 0,1-1 0 0 0,-1 0 0 0 0,0 0-1 0 0,0 1 1 0 0,0-1 0 0 0,-1 1 0 0 0,1-1-1 0 0,0 1 1 0 0,0-1 0 0 0,0 1 0 0 0,0-1-1 0 0,0 1 1 0 0,-1 0 0 0 0,1 0 0 0 0,0 0-1 0 0,0 0 1 0 0,0 0 0 0 0,-1 0 0 0 0,1 0 0 0 0,0 0-1 0 0,0 0 1 0 0,0 1 0 0 0,-3 0 0 0 0,-17 4-13 0 0,0 1 1 0 0,0 2-1 0 0,1 0 1 0 0,0 1 0 0 0,-35 21-1 0 0,-85 70-124 0 0,127-91 143 0 0,-25 20-1 0 0,-47 37 0 0 0,-96 92 0 0 0,33-15 61 0 0,28-29-26 0 0,54-38-35 0 0,48-53 0 0 0,16-21 22 0 0,0 0 1 0 0,0 1-1 0 0,0 0 0 0 0,0-1 1 0 0,1 1-1 0 0,-1 0 0 0 0,1 0 0 0 0,-1 0 1 0 0,1 0-1 0 0,0 0 0 0 0,1 0 1 0 0,-1 0-1 0 0,0 5 0 0 0,1-8-19 0 0,0 1-1 0 0,0-1 1 0 0,0 1-1 0 0,0-1 1 0 0,1 1-1 0 0,-1-1 1 0 0,0 0-1 0 0,0 1 1 0 0,1-1-1 0 0,-1 0 1 0 0,0 1-1 0 0,1-1 1 0 0,-1 0-1 0 0,0 1 1 0 0,1-1-1 0 0,-1 0 1 0 0,1 0-1 0 0,-1 1 1 0 0,0-1-1 0 0,1 0 1 0 0,-1 0-1 0 0,1 0 1 0 0,-1 0-1 0 0,1 0 1 0 0,-1 1-1 0 0,1-1 1 0 0,-1 0-1 0 0,1 0 1 0 0,-1 0-1 0 0,0 0 0 0 0,1 0 1 0 0,-1-1-1 0 0,1 1 1 0 0,-1 0-1 0 0,1 0 1 0 0,-1 0-1 0 0,1 0 1 0 0,-1 0-1 0 0,0-1 1 0 0,1 1-1 0 0,0 0 1 0 0,20-10-16 0 0,-20 10 17 0 0,302-181-4 0 0,-242 144 11 0 0,-10 6 16 0 0,59-47-1 0 0,136-128-730 0 0,-209 170 322 0 0,-19 16 184 0 0,-18 20 201 0 0,0 0-1 0 0,0 0 0 0 0,0-1 1 0 0,0 1-1 0 0,0 0 0 0 0,0 0 1 0 0,0 0-1 0 0,1 0 1 0 0,-1 0-1 0 0,0 0 0 0 0,0 0 1 0 0,0-1-1 0 0,0 1 0 0 0,0 0 1 0 0,0 0-1 0 0,0 0 1 0 0,0 0-1 0 0,0 0 0 0 0,-1 0 1 0 0,1-1-1 0 0,0 1 0 0 0,0 0 1 0 0,0 0-1 0 0,0 0 1 0 0,0 0-1 0 0,0 0 0 0 0,0 0 1 0 0,0 0-1 0 0,0 0 0 0 0,0 0 1 0 0,0-1-1 0 0,0 1 1 0 0,0 0-1 0 0,-1 0 0 0 0,1 0 1 0 0,0 0-1 0 0,0 0 0 0 0,0 0 1 0 0,0 0-1 0 0,0 0 0 0 0,0 0 1 0 0,0 0-1 0 0,0 0 1 0 0,-1 0-1 0 0,1 0 0 0 0,0 0 1 0 0,0 0-1 0 0,0 0 0 0 0,0 0 1 0 0,0 0-1 0 0,0 0 1 0 0,0 0-1 0 0,-1 0 0 0 0,1 0 1 0 0,0 0-1 0 0,0 0 0 0 0,0 0 1 0 0,0 0-1 0 0,0 0 1 0 0,0 0-1 0 0,-9 0 56 0 0,-22 17-42 0 0,1 1 0 0 0,0 2 0 0 0,-44 38-1 0 0,34-27-117 0 0,-471 347 256 0 0,446-332-35 0 0,-94 62 440 0 0,63-42-52 0 0,50-32-166 0 0,33-24-268 0 0,1 1 0 0 0,-14 15-1 0 0,13-14-74 0 0,8-4 2 0 0,5-8 0 0 0,0 0 0 0 0,1 0 0 0 0,-1-1 0 0 0,0 1 0 0 0,0 0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 1 0 0 0,0-1 0 0 0,0 0 0 0 0,1 0 0 0 0,-1 0 0 0 0,0 0 0 0 0,0 0 0 0 0,0 1 0 0 0,0-1 0 0 0,0 0 0 0 0,0 0 0 0 0,0 0 0 0 0,0 0 0 0 0,1 1 0 0 0,-1-1 0 0 0,0 0 0 0 0,0 0 0 0 0,0 0 0 0 0,0 1 0 0 0,0-1 0 0 0,0 0 0 0 0,0 0 0 0 0,0 0 0 0 0,0 0 0 0 0,0 1 0 0 0,0-1 0 0 0,0 0 0 0 0,0 0 0 0 0,0 0 0 0 0,-1 1 0 0 0,1-1 0 0 0,0 0 0 0 0,0 0 0 0 0,0 0 0 0 0,0 1 0 0 0,13-7-113 0 0,-1 0 0 0 0,1 0 1 0 0,-1-1-1 0 0,0-1 0 0 0,20-17 0 0 0,8-5 78 0 0,73-52 348 0 0,-60 41-352 0 0,44-35-175 0 0,18-14 82 0 0,181-95 132 0 0,-189 122 0 0 0,-53 26-78 0 0,-52 36-29 0 0,-5 2-35 0 0,1 0 118 0 0,0 0 1 0 0,0 0-1 0 0,0 1 1 0 0,0-1-1 0 0,1 1 1 0 0,-1-1-1 0 0,0 1 1 0 0,-2 3 0 0 0,-4 3 17 0 0,-120 90-82 0 0,19-15-8 0 0,-63 72-50 0 0,-154 90 42 0 0,201-161 228 0 0,-57 37 660 0 0,86-65-364 0 0,49-31-119 0 0,-63 48 0 0 0,106-69-280 0 0,-5 5 175 0 0,45-29-491 0 0,-1-1-1 0 0,33-27 1 0 0,-30 22 107 0 0,142-102-401 0 0,317-208-197 0 0,-467 318 788 0 0,192-110 18 0 0,-159 93 130 0 0,-36 19-92 0 0,0 1-1 0 0,48-19 0 0 0,-73 33 19 0 0,-2 3-1 0 0,0 3-72 0 0,-1 0-1 0 0,0-1 1 0 0,0 1 0 0 0,0 0 0 0 0,0-1 0 0 0,-1 1 0 0 0,0 0-1 0 0,1-1 1 0 0,-2 0 0 0 0,-2 5 0 0 0,-6 8-1 0 0,-15 17-1 0 0,6-7-2 0 0,-120 142 1 0 0,91-113 0 0 0,-206 200 130 0 0,127-135-70 0 0,124-117-48 0 0,-2 1 37 0 0,1 0 0 0 0,-1 1 0 0 0,1 0-1 0 0,0 0 1 0 0,1 0 0 0 0,-6 10 0 0 0,10-16-48 0 0,0 0-1 0 0,0 0 0 0 0,0 0 1 0 0,0 0-1 0 0,0 0 1 0 0,-1 0-1 0 0,1 0 1 0 0,0 0-1 0 0,0 0 0 0 0,0 1 1 0 0,0-1-1 0 0,0 0 1 0 0,0 0-1 0 0,0 0 1 0 0,0 0-1 0 0,0 0 0 0 0,0 0 1 0 0,0 0-1 0 0,0 1 1 0 0,0-1-1 0 0,0 0 1 0 0,0 0-1 0 0,0 0 0 0 0,0 0 1 0 0,0 0-1 0 0,0 0 1 0 0,0 1-1 0 0,0-1 1 0 0,0 0-1 0 0,0 0 1 0 0,0 0-1 0 0,0 0 0 0 0,0 0 1 0 0,0 0-1 0 0,0 0 1 0 0,0 1-1 0 0,0-1 1 0 0,0 0-1 0 0,0 0 0 0 0,1 0 1 0 0,-1 0-1 0 0,0 0 1 0 0,0 0-1 0 0,0 0 1 0 0,0 0-1 0 0,0 0 0 0 0,0 0 1 0 0,0 0-1 0 0,0 1 1 0 0,1-1-1 0 0,-1 0 1 0 0,0 0-1 0 0,0 0 0 0 0,0 0 1 0 0,0 0-1 0 0,0 0 1 0 0,0 0-1 0 0,0 0 1 0 0,1 0-1 0 0,-1 0 0 0 0,0 0 1 0 0,0 0-1 0 0,0 0 1 0 0,0 0-1 0 0,0 0 1 0 0,1 0-1 0 0,4-2-63 0 0,18-13-96 0 0,0-1 1 0 0,38-33 0 0 0,-10 6 29 0 0,160-148 111 0 0,-58 31 18 0 0,-137 145 16 0 0,-1-1 0 0 0,-1-1 0 0 0,0 0 0 0 0,-1-1 0 0 0,-1 0 0 0 0,0-1 0 0 0,-2 0 0 0 0,13-30 0 0 0,-4 4 59 0 0,-19 45-71 0 0,0 1 0 0 0,0-1 0 0 0,0 0 0 0 0,-1 0 0 0 0,1 0 0 0 0,0 0 0 0 0,0 0 0 0 0,0 0 0 0 0,0 0 0 0 0,0 0 0 0 0,0 0 1 0 0,0 0-1 0 0,0 0 0 0 0,0 0 0 0 0,0 0 0 0 0,0 0 0 0 0,0 0 0 0 0,-1 0 0 0 0,1 0 0 0 0,0 0 0 0 0,0 0 0 0 0,0 0 0 0 0,0 0 0 0 0,0 0 0 0 0,0 0 0 0 0,0 0 0 0 0,0 0 0 0 0,0 0 1 0 0,0 0-1 0 0,-1 0 0 0 0,1 0 0 0 0,0 0 0 0 0,0 0 0 0 0,0 0 0 0 0,0 0 0 0 0,0 0 0 0 0,0 0 0 0 0,0 0 0 0 0,0 0 0 0 0,0 0 0 0 0,0 0 0 0 0,0 0 0 0 0,0 0 0 0 0,0-1 0 0 0,0 1 1 0 0,-1 0-1 0 0,1 0 0 0 0,0 0 0 0 0,0 0 0 0 0,0 0 0 0 0,0 0 0 0 0,0 0 0 0 0,0 0 0 0 0,0 0 0 0 0,0 0 0 0 0,0 0 0 0 0,0-1 0 0 0,0 1 0 0 0,0 0 0 0 0,0 0 0 0 0,0 0 0 0 0,0 0 1 0 0,0 0-1 0 0,-6 4 93 0 0,-43 65-183 0 0,-22 34-8 0 0,-168 228 98 0 0,211-290 0 0 0,18-28-22 0 0,1 0-1 0 0,0 1 1 0 0,1 0 0 0 0,-10 23-1 0 0,18-36 22 0 0,-1 0-1 0 0,1 0 1 0 0,0 0-1 0 0,-1 0 1 0 0,1 0-1 0 0,0 0 1 0 0,0 0-1 0 0,0 0 1 0 0,-1 0 0 0 0,1 0-1 0 0,0 0 1 0 0,0 0-1 0 0,1 0 1 0 0,-1 0-1 0 0,0 0 1 0 0,0 0-1 0 0,0 0 1 0 0,1 0-1 0 0,0 2 1 0 0,-1-3-2 0 0,1 1-1 0 0,0 0 1 0 0,-1-1 0 0 0,1 1 0 0 0,-1-1-1 0 0,1 1 1 0 0,0-1 0 0 0,0 0-1 0 0,-1 1 1 0 0,1-1 0 0 0,0 0 0 0 0,0 1-1 0 0,-1-1 1 0 0,1 0 0 0 0,0 0 0 0 0,0 0-1 0 0,0 0 1 0 0,-1 0 0 0 0,2 0-1 0 0,3 0 0 0 0,-1 0 0 0 0,1-1 0 0 0,0 0 0 0 0,-1 0 0 0 0,1 0-1 0 0,8-3 1 0 0,7-6-74 0 0,0-1-1 0 0,25-18 1 0 0,-9 5 1 0 0,53-35 67 0 0,142-124 0 0 0,-177 136-37 0 0,57-53 10 0 0,-76 64 82 0 0,-17 19 17 0 0,-1-1 0 0 0,-1-1-1 0 0,26-38 1 0 0,-41 55-56 0 0,0-1-1 0 0,0 1 1 0 0,0-1 0 0 0,0 1-1 0 0,0-1 1 0 0,0 0-1 0 0,-1 1 1 0 0,0-1 0 0 0,1 0-1 0 0,-1 1 1 0 0,0-1-1 0 0,0-4 1 0 0,-1 7 1 0 0,1-1-1 0 0,0 0 1 0 0,0 1-1 0 0,0-1 1 0 0,0 1-1 0 0,0-1 1 0 0,-1 1-1 0 0,1-1 1 0 0,0 1-1 0 0,0-1 1 0 0,-1 1-1 0 0,1-1 1 0 0,0 1-1 0 0,-1-1 1 0 0,1 1-1 0 0,-1-1 1 0 0,1 1-1 0 0,-1 0 1 0 0,1-1-1 0 0,0 1 1 0 0,-1 0-1 0 0,0-1 1 0 0,0 1-1 0 0,0 0 1 0 0,0 0-1 0 0,0-1 0 0 0,0 1 0 0 0,0 1 0 0 0,0-1 0 0 0,0 0 0 0 0,0 0 1 0 0,0 0-1 0 0,0 0 0 0 0,-1 1 0 0 0,1-1 0 0 0,0 0 0 0 0,0 1 1 0 0,0-1-1 0 0,1 1 0 0 0,-1 0 0 0 0,-2 0 0 0 0,-8 6-10 0 0,1-1 0 0 0,0 0 0 0 0,0 1 0 0 0,-12 11 0 0 0,-7 7 0 0 0,20-18 0 0 0,0 0 0 0 0,-15 15 0 0 0,-41 61-262 0 0,46-58 285 0 0,2 1 0 0 0,-17 35 0 0 0,26-45-3 0 0,2 0 1 0 0,0 0-1 0 0,-7 27 0 0 0,13-40-27 0 0,0 1-1 0 0,-1-1 0 0 0,1 1 1 0 0,0-1-1 0 0,1 1 0 0 0,-1-1 1 0 0,1 1-1 0 0,-1-1 0 0 0,1 1 1 0 0,1 2-1 0 0,-1-5 2 0 0,-1 0 0 0 0,0 0 0 0 0,1 0 0 0 0,-1 0 0 0 0,1 0 0 0 0,-1 0 0 0 0,1-1 0 0 0,-1 1 0 0 0,1 0 0 0 0,0 0 0 0 0,-1-1-1 0 0,1 1 1 0 0,0 0 0 0 0,0-1 0 0 0,0 1 0 0 0,-1-1 0 0 0,1 1 0 0 0,0-1 0 0 0,0 1 0 0 0,0-1 0 0 0,0 1 0 0 0,0-1 0 0 0,0 0 0 0 0,0 0 0 0 0,0 0 0 0 0,0 1 0 0 0,0-1 0 0 0,0 0-1 0 0,0 0 1 0 0,0 0 0 0 0,0 0 0 0 0,0-1 0 0 0,0 1 0 0 0,0 0 0 0 0,1-1 0 0 0,3 0-9 0 0,1 0 1 0 0,-1-1-1 0 0,1 0 0 0 0,6-4 0 0 0,-3 1 15 0 0,0-1 0 0 0,12-9 0 0 0,-2 1 0 0 0,-16 11-1 0 0,0 1 0 0 0,-1-1 0 0 0,1 1 0 0 0,-1-1 0 0 0,1 0 0 0 0,-1 0 0 0 0,3-4 0 0 0,11-15-44 0 0,-11 17 40 0 0,7-6 3 0 0,-1 0 0 0 0,13-18 0 0 0,3-3 2 0 0,-18 22 3 0 0,0-1 1 0 0,9-14 0 0 0,-13 17 17 0 0,4-6-10 0 0,-1 0 0 0 0,-1 0-1 0 0,7-20 1 0 0,-6 13 33 0 0,-5 12-18 0 0,1 0 0 0 0,2-13-1 0 0,-21 33 155 0 0,-44 64-336 0 0,21-24 54 0 0,-4 9 80 0 0,8-9-30 0 0,10-17 46 0 0,-34 62 0 0 0,-28 60 6 0 0,14-21 0 0 0,13-38 0 0 0,39-67 29 0 0,17-25-5 0 0,-1 0 0 0 0,0 0-1 0 0,1 1 1 0 0,-4 8 0 0 0,7-13-18 0 0,-1-1 0 0 0,1 1 0 0 0,-1 0-1 0 0,1 0 1 0 0,-1 0 0 0 0,1 0 0 0 0,-1 0-1 0 0,1-1 1 0 0,-1 1 0 0 0,0 0 0 0 0,1-1 0 0 0,-1 1-1 0 0,0 0 1 0 0,0-1 0 0 0,-1 2 0 0 0,-11 8 215 0 0,29-36-228 0 0,29-30-242 0 0,67-113 1 0 0,-98 149 197 0 0,-11 16 28 0 0,0 0 0 0 0,0-1 0 0 0,-1 1 0 0 0,5-9 0 0 0,-7 12 23 0 0,0 1 0 0 0,0 0 0 0 0,0 0 0 0 0,1 0 0 0 0,-1 0 0 0 0,0 0 0 0 0,0 0-1 0 0,0 0 1 0 0,0 0 0 0 0,0 0 0 0 0,0-1 0 0 0,0 1 0 0 0,0 0 0 0 0,0 0 0 0 0,0 0 0 0 0,0 0 0 0 0,0 0 0 0 0,0 0 0 0 0,0 0-1 0 0,0 0 1 0 0,0-1 0 0 0,0 1 0 0 0,0 0 0 0 0,0 0 0 0 0,0 0 0 0 0,0 0 0 0 0,0 0 0 0 0,0 0 0 0 0,0 0 0 0 0,-1 0 0 0 0,1-1-1 0 0,0 1 1 0 0,0 0 0 0 0,0 0 0 0 0,0 0 0 0 0,0 0 0 0 0,0 0 0 0 0,0 0 0 0 0,0 0 0 0 0,0 0 0 0 0,0 0 0 0 0,0 0-1 0 0,-1 0 1 0 0,1 0 0 0 0,-6 1 41 0 0,-6 5 41 0 0,7-2-53 0 0,0 0 1 0 0,0 0-1 0 0,1 1 0 0 0,-1 0 0 0 0,-3 5 1 0 0,-11 11 51 0 0,-210 213-219 0 0,93-90 467 0 0,99-106-232 0 0,-122 124 317 0 0,123-125-375 0 0,-29 35 144 0 0,10-9 96 0 0,44-54-450 0 0,9-8 36 0 0,8-5 55 0 0,1 0 0 0 0,0-2 0 0 0,0 1 0 0 0,0-1 0 0 0,-1 0 0 0 0,9-11-1 0 0,-2 2 1 0 0,64-76-208 0 0,-41 51 298 0 0,3-3-41 0 0,1 2 0 0 0,60-47 1 0 0,-80 73-5 0 0,-6 4 30 0 0,0 0 1 0 0,1 1-1 0 0,19-9 0 0 0,-7 5 5 0 0,-18 9 0 0 0,1 0 0 0 0,14-5 0 0 0,3 1 0 0 0,-27 9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1 0 0 0,0-1 0 0 0,0 0 0 0 0,0 0 0 0 0,1 0 0 0 0,-1 0 0 0 0,0 0 0 0 0,0 0 0 0 0,0 0 0 0 0,0 1 0 0 0,0-1 0 0 0,0 0 0 0 0,0 0 0 0 0,0 0 0 0 0,0 0 0 0 0,0 0 0 0 0,0 1 0 0 0,0-1 0 0 0,0 0 0 0 0,0 0 0 0 0,0 0 0 0 0,0 0 0 0 0,0 0 0 0 0,0 1 0 0 0,0-1 0 0 0,0 0 0 0 0,0 0 0 0 0,0 0 0 0 0,0 0 0 0 0,0 0 0 0 0,0 0 0 0 0,0 1 0 0 0,-1-1 0 0 0,1 0 0 0 0,0 0 0 0 0,0 0 0 0 0,0 0 0 0 0,-6 8 0 0 0,6-8 0 0 0,-2 2 0 0 0,0 0 0 0 0,0 0 0 0 0,0-1 0 0 0,0 1-1 0 0,0-1 1 0 0,0 1 0 0 0,-5 1 0 0 0,-12 9 17 0 0,-22 27 183 0 0,13-12-103 0 0,-32 24 1 0 0,-25 15 169 0 0,-77 78-1 0 0,147-128-266 0 0,0 1 0 0 0,-12 19 0 0 0,26-35 0 0 0,0 2 0 0 0,-1-1 0 0 0,0 1 0 0 0,1 0 0 0 0,-1 0 0 0 0,1 0 0 0 0,0 0 0 0 0,-2 6 0 0 0,2-4 0 0 0,0-4-2 0 0,1-1-1 0 0,0 0 1 0 0,0 1-1 0 0,-1-1 1 0 0,1 0-1 0 0,0 1 1 0 0,0-1-1 0 0,0 0 1 0 0,0 1 0 0 0,0-1-1 0 0,0 1 1 0 0,0-1-1 0 0,0 0 1 0 0,0 1-1 0 0,0-1 1 0 0,0 1-1 0 0,0-1 1 0 0,0 0-1 0 0,0 1 1 0 0,0-1-1 0 0,0 1 1 0 0,0-1-1 0 0,0 0 1 0 0,0 1 0 0 0,1-1-1 0 0,-1 0 1 0 0,0 1-1 0 0,0-1 1 0 0,1 1-1 0 0,-1-1-7 0 0,1 0 0 0 0,0 0 1 0 0,-1 0-1 0 0,1 0 0 0 0,-1 0 0 0 0,1-1 0 0 0,0 1 0 0 0,-1 0 0 0 0,1 0 0 0 0,-1 0 0 0 0,1-1 1 0 0,-1 1-1 0 0,1 0 0 0 0,-1 0 0 0 0,1-1 0 0 0,0 0 0 0 0,21-17-284 0 0,92-93-70 0 0,-37 40 328 0 0,-44 40 36 0 0,13-13 0 0 0,-30 31 0 0 0,-14 11 0 0 0,1 1 0 0 0,-1-1 0 0 0,0 0 0 0 0,0 0 0 0 0,0 0 0 0 0,2-2 0 0 0,-2-1 0 0 0,-3 4 0 0 0,-4 2 0 0 0,5-1 0 0 0,-2 2 0 0 0,-1 0 0 0 0,0 0 0 0 0,1 0 0 0 0,0 0 0 0 0,-4 4 0 0 0,-10 10 0 0 0,-124 93 0 0 0,43-28 0 0 0,35-27 0 0 0,6-7 30 0 0,-83 64 196 0 0,58-48-111 0 0,-23 15 5 0 0,56-45-37 0 0,-64 41 191 0 0,10-9-167 0 0,92-57-72 0 0,9-6-34 0 0,0-1-1 0 0,0 0 0 0 0,0 0 1 0 0,0 0-1 0 0,-1 0 0 0 0,1 0 1 0 0,0 0-1 0 0,-1 0 0 0 0,1-1 1 0 0,0 1-1 0 0,-1 0 0 0 0,1-1 1 0 0,-1 1-1 0 0,0-1 0 0 0,1 0 1 0 0,-3 1-1 0 0,12-21-276 0 0,1 8 20 0 0,18-21 0 0 0,-7 11 8 0 0,-2 0 184 0 0,2 1-1 0 0,0 1 0 0 0,2 0 1 0 0,0 2-1 0 0,30-19 0 0 0,-4 4 8 0 0,-26 18-25 0 0,44-24 1 0 0,-61 37 86 0 0,1 0 0 0 0,0 0-1 0 0,-1 0 1 0 0,1 1 0 0 0,0-1-1 0 0,0 1 1 0 0,6 0 0 0 0,-4 3 5 0 0,-8-2-10 0 0,1 0 0 0 0,-1 0 0 0 0,0 0 0 0 0,1 0 0 0 0,-1 0 0 0 0,0 1 0 0 0,1-1 0 0 0,-1 0 0 0 0,0 0 0 0 0,1 0 0 0 0,-1 0 0 0 0,0 1 0 0 0,1-1 0 0 0,-1 0 0 0 0,0 0 0 0 0,0 0 0 0 0,1 1 0 0 0,-1-1 0 0 0,0 0 0 0 0,0 1 0 0 0,0-1 0 0 0,1 0 0 0 0,-1 0 0 0 0,0 1 0 0 0,0-1 0 0 0,0 0 0 0 0,0 1 0 0 0,0-1 0 0 0,0 0 0 0 0,0 1 0 0 0,1-1 0 0 0,-1 1 0 0 0,0-1 0 0 0,0 0 0 0 0,0 1 0 0 0,0-1 0 0 0,-1 0 0 0 0,1 1 0 0 0,0-1 0 0 0,0 0 0 0 0,0 1 0 0 0,0-1 0 0 0,0 0 0 0 0,0 1 0 0 0,-1-1 0 0 0,1 4 16 0 0,0-1 0 0 0,-1 1-1 0 0,0-1 1 0 0,1 0 0 0 0,-1 0-1 0 0,0 1 1 0 0,-1-1 0 0 0,1 0-1 0 0,-1 0 1 0 0,1 0 0 0 0,-1 0-1 0 0,0-1 1 0 0,0 1 0 0 0,-5 5-1 0 0,6-7-10 0 0,-9 11 10 0 0,-1 0 0 0 0,0-1 0 0 0,0-1 0 0 0,-1 0 0 0 0,-23 15 0 0 0,-71 33 207 0 0,51-30-190 0 0,-72 30-21 0 0,84-39 32 0 0,-80 25 35 0 0,65-25 28 0 0,-103 27 360 0 0,156-44-445 0 0,0-1-8 0 0,1 1 0 0 0,-1-1 0 0 0,0 0 0 0 0,0 0 0 0 0,0-1 0 0 0,0 0 0 0 0,1 0 0 0 0,-1 0 0 0 0,0 0 0 0 0,0 0 0 0 0,-9-3 1 0 0,14 2-24 0 0,0 0 0 0 0,0 0 0 0 0,1 0 0 0 0,-1 0 1 0 0,0 0-1 0 0,0 0 0 0 0,0 0 0 0 0,1 0 0 0 0,-1 0 1 0 0,1 0-1 0 0,-1 0 0 0 0,1 0 0 0 0,-1 1 0 0 0,1-1 1 0 0,0-1-1 0 0,0 1-4 0 0,1-2-14 0 0,1 0 0 0 0,0 0 0 0 0,0 0 0 0 0,0 1 0 0 0,0-1 0 0 0,0 1 0 0 0,1-1 1 0 0,-1 1-1 0 0,6-2 0 0 0,12-9-218 0 0,32-21-67 0 0,1 2 1 0 0,72-32-1 0 0,50-27 233 0 0,-104 57 54 0 0,32-15-20 0 0,-64 32 46 0 0,44-27 0 0 0,-61 26 50 0 0,-7 4 56 0 0,-26 6 170 0 0,7 7-237 0 0,-1 0 0 0 0,1 1 0 0 0,-1-1 0 0 0,1 1 0 0 0,-1-1 0 0 0,1 1-1 0 0,-1 0 1 0 0,0 0 0 0 0,1 1 0 0 0,-7 0 0 0 0,-7 1 69 0 0,-42 6 147 0 0,0 3 0 0 0,-73 22 0 0 0,64-15-150 0 0,-58 13-86 0 0,-136 37 50 0 0,-183 38 382 0 0,357-86-402 0 0,49-10-7 0 0,-72 9-1 0 0,93-18-14 0 0,10-4 46 0 0,9-1-58 0 0,8-4-43 0 0,-9 8 28 0 0,16-10-173 0 0,0 1-1 0 0,0 0 0 0 0,1 2 1 0 0,28-10-1 0 0,-13 4-106 0 0,370-123-261 0 0,-307 106 362 0 0,212-75 71 0 0,-256 85 94 0 0,175-73-32 0 0,-144 60 121 0 0,-54 23-23 0 0,0-2-1 0 0,-1 0 0 0 0,43-28 0 0 0,-69 40-50 0 0,0 0 0 0 0,-1-1 0 0 0,1 1 0 0 0,-1 0 0 0 0,1-1 0 0 0,-1 1 0 0 0,1-1 0 0 0,-1 1-1 0 0,1-1 1 0 0,-1 1 0 0 0,0-1 0 0 0,1 0 0 0 0,-1 1 0 0 0,0-1 0 0 0,1 1 0 0 0,-1-1 0 0 0,0 0 0 0 0,0 0 1 0 0,0 1 0 0 0,0 0 0 0 0,0-1 0 0 0,0 1 0 0 0,0-1 0 0 0,0 1 1 0 0,0 0-1 0 0,0 0 0 0 0,-1-1 0 0 0,1 1 0 0 0,0 0 0 0 0,0-1 0 0 0,0 1 0 0 0,-1 0 0 0 0,1-1 1 0 0,0 1-1 0 0,0 0 0 0 0,-1 0 0 0 0,1-1 0 0 0,0 1 0 0 0,0 0 0 0 0,-1 0 0 0 0,1-1 1 0 0,-3 0 25 0 0,0 0 1 0 0,1 0-1 0 0,-1 0 1 0 0,1 1-1 0 0,-1-1 1 0 0,0 0 0 0 0,-3 1-1 0 0,-27-2 208 0 0,1 2 0 0 0,-48 5 0 0 0,-66 17-1 0 0,93-13-170 0 0,-337 66 168 0 0,389-75-232 0 0,-245 59 186 0 0,78-17-8 0 0,-189 41 173 0 0,186-41-239 0 0,70-17-82 0 0,76-19-60 0 0,61-10-470 0 0,219-74-820 0 0,-197 57 1212 0 0,199-74-156 0 0,275-82 184 0 0,-321 104 79 0 0,17-6 0 0 0,134-41 0 0 0,-325 109 32 0 0,0-2 0 0 0,-2-1 0 0 0,36-20 0 0 0,-69 33-23 0 0,0-1 0 0 0,0 1-1 0 0,-1 0 1 0 0,1 0 0 0 0,-1-1 0 0 0,1 1 0 0 0,-1-1-1 0 0,1 0 1 0 0,-1 1 0 0 0,2-4 0 0 0,-2 4-3 0 0,-1 0 0 0 0,0 1 0 0 0,0-1 0 0 0,0 1 0 0 0,1-1 0 0 0,-1 0 0 0 0,0 1 0 0 0,0-1 0 0 0,0 0 0 0 0,0 1 0 0 0,0-1 0 0 0,0 0 0 0 0,0 1 0 0 0,0-1 0 0 0,-1 1 1 0 0,1-1-1 0 0,0 0 0 0 0,0 1 0 0 0,0-1 0 0 0,-1 1 0 0 0,1-1 0 0 0,0 0 0 0 0,-1 1 0 0 0,1-1 0 0 0,0 1 0 0 0,-1-1 0 0 0,1 1 0 0 0,-1-1 0 0 0,1 1 0 0 0,-1 0 0 0 0,1-1 0 0 0,-1 1 0 0 0,1-1 1 0 0,-1 1-1 0 0,1 0 0 0 0,-1 0 0 0 0,1-1 0 0 0,-1 1 0 0 0,-1 0 0 0 0,-6-4 52 0 0,-1 1 1 0 0,0 1-1 0 0,0-1 0 0 0,0 2 1 0 0,0-1-1 0 0,0 1 0 0 0,-17 0 1 0 0,-68 10 241 0 0,64-5-206 0 0,-394 82 204 0 0,397-80-319 0 0,-355 104-45 0 0,312-89 63 0 0,-179 62 37 0 0,95-30 57 0 0,-124 40 248 0 0,154-48-190 0 0,123-45-149 0 0,1 0-1 0 0,0 0 0 0 0,-1 0 0 0 0,1 0 1 0 0,0 1-1 0 0,-1-1 0 0 0,1 0 0 0 0,0 0 1 0 0,-1 0-1 0 0,1 0 0 0 0,0 1 0 0 0,-1-1 1 0 0,1 0-1 0 0,0 0 0 0 0,0 1 0 0 0,-1-1 1 0 0,1 0-1 0 0,0 0 0 0 0,0 1 0 0 0,0-1 1 0 0,-1 0-1 0 0,1 1 0 0 0,0-1 0 0 0,0 0 1 0 0,0 1-1 0 0,0-1 0 0 0,0 0 0 0 0,0 1 1 0 0,-1-1-1 0 0,1 1 0 0 0,0-1 0 0 0,0 0 0 0 0,0 1 1 0 0,0-1-1 0 0,0 0 0 0 0,1 1 0 0 0,-1 0 1 0 0,0-1-6 0 0,0 1 0 0 0,1-1 1 0 0,-1 0-1 0 0,1 1 0 0 0,-1-1 1 0 0,1 1-1 0 0,-1-1 1 0 0,1 0-1 0 0,-1 0 0 0 0,1 1 1 0 0,-1-1-1 0 0,1 0 0 0 0,-1 0 1 0 0,1 0-1 0 0,0 1 0 0 0,-1-1 1 0 0,1 0-1 0 0,-1 0 0 0 0,1 0 1 0 0,0 0-1 0 0,-1 0 0 0 0,2 0 1 0 0,15-2-111 0 0,0-1-1 0 0,17-4 1 0 0,-10 1-27 0 0,209-64-844 0 0,-191 56 919 0 0,150-61-202 0 0,-85 30 166 0 0,320-117 86 0 0,15-6-52 0 0,111-32 208 0 0,-401 142-31 0 0,-151 57-121 0 0,1 0 0 0 0,-1 1 1 0 0,0-1-1 0 0,0 0 0 0 0,1 0 1 0 0,-1 0-1 0 0,0 0 0 0 0,0 0 1 0 0,0 0-1 0 0,0 0 0 0 0,-1-1 1 0 0,1 1-1 0 0,1-2 0 0 0,-2 3 10 0 0,0-1 0 0 0,0 1-1 0 0,1 0 1 0 0,-1-1 0 0 0,0 1 0 0 0,0 0 0 0 0,0-1-1 0 0,0 1 1 0 0,0 0 0 0 0,0-1 0 0 0,0 1-1 0 0,0 0 1 0 0,0-1 0 0 0,0 1 0 0 0,0 0 0 0 0,0-1-1 0 0,0 1 1 0 0,-1 0 0 0 0,1-1 0 0 0,0 1 0 0 0,0 0-1 0 0,-1-1 1 0 0,1 0 6 0 0,-1 1 0 0 0,1-1 1 0 0,-1 1-1 0 0,1 0 0 0 0,-1-1 0 0 0,1 1 0 0 0,-1 0 0 0 0,0-1 1 0 0,1 1-1 0 0,-1 0 0 0 0,0 0 0 0 0,1 0 0 0 0,-1 0 0 0 0,0-1 1 0 0,0 1-1 0 0,0 0 0 0 0,-20 0 84 0 0,0 0 0 0 0,1 1 0 0 0,-1 1 0 0 0,-21 4 0 0 0,-84 25 101 0 0,90-22-139 0 0,-342 95-40 0 0,188-37 90 0 0,76-24 112 0 0,-410 132 559 0 0,480-161-690 0 0,-103 35 277 0 0,136-46-356 0 0,39-20-288 0 0,103-52-264 0 0,-11 6 96 0 0,132-68 115 0 0,34-11 262 0 0,-69 38 37 0 0,-38 18 24 0 0,-76 37 8 0 0,112-46-73 0 0,-174 79 27 0 0,76-29-115 0 0,-117 44 169 0 0,1 1 0 0 0,0 0 0 0 0,0 0 0 0 0,-1-1 1 0 0,1 1-1 0 0,0 0 0 0 0,0-1 0 0 0,-1 1 0 0 0,1-1 0 0 0,0 1 0 0 0,-1-1 0 0 0,1 1 0 0 0,-1-1 0 0 0,1 1 0 0 0,0-1 0 0 0,-1 0 0 0 0,1 1 1 0 0,-1-1-1 0 0,0 0 0 0 0,1 1 0 0 0,-1-1 0 0 0,1-1 0 0 0,-2 1 4 0 0,1 1 1 0 0,-1-1-1 0 0,1 1 0 0 0,-1 0 1 0 0,1-1-1 0 0,-1 1 0 0 0,0-1 0 0 0,1 1 1 0 0,-1 0-1 0 0,1 0 0 0 0,-1-1 1 0 0,0 1-1 0 0,1 0 0 0 0,-1 0 1 0 0,0 0-1 0 0,0 0 0 0 0,1 0 1 0 0,-1 0-1 0 0,0 0 0 0 0,1 0 1 0 0,-1 0-1 0 0,0 0 0 0 0,1 0 1 0 0,-1 0-1 0 0,-1 1 0 0 0,-112 16 172 0 0,0 5 1 0 0,-139 46-1 0 0,137-33-72 0 0,-94 30 68 0 0,171-51-113 0 0,-260 90 483 0 0,199-72-354 0 0,-193 59 156 0 0,152-47-228 0 0,27-7-49 0 0,78-24-27 0 0,29-10-34 0 0,0 0-1 0 0,0 0 0 0 0,0-1 0 0 0,0 0 0 0 0,-1 0 0 0 0,1-1 1 0 0,-11 1-1 0 0,15-2 23 0 0,5-1-102 0 0,7-6-19 0 0,1 0 0 0 0,0 1 0 0 0,0 0-1 0 0,0 0 1 0 0,1 2 0 0 0,0-1 0 0 0,15-3-1 0 0,7-4-128 0 0,360-114-865 0 0,-116 42 977 0 0,-37 13 60 0 0,-99 32 18 0 0,98-24 34 0 0,-145 40 0 0 0,49-9 27 0 0,-77 18 10 0 0,-55 12-33 0 0,0 1 0 0 0,15-1 0 0 0,-26 2-2 0 0,0 0 0 0 0,0 0 0 0 0,-1 0 0 0 0,1 0 0 0 0,0 1 0 0 0,0-1 0 0 0,0 0 1 0 0,0 0-1 0 0,0 0 0 0 0,0 0 0 0 0,-1 0 0 0 0,1 1 0 0 0,0-1 0 0 0,0 0 0 0 0,0 0 0 0 0,0 0 0 0 0,0 0 0 0 0,0 1 0 0 0,0-1 0 0 0,0 0 0 0 0,0 0 0 0 0,0 0 0 0 0,0 1 0 0 0,0-1 0 0 0,0 0 0 0 0,0 0 0 0 0,0 0 0 0 0,0 0 0 0 0,0 1 0 0 0,0-1 0 0 0,0 0 0 0 0,0 0 1 0 0,0 0-1 0 0,0 1 0 0 0,0-1 0 0 0,0 0 0 0 0,0 0 0 0 0,0 0 0 0 0,1 0 0 0 0,-1 0 0 0 0,0 1 0 0 0,0-1 0 0 0,0 0 0 0 0,0 0 0 0 0,0 0 0 0 0,0 0 0 0 0,1 0 0 0 0,-1 0 0 0 0,0 1 0 0 0,0-1 0 0 0,0 0 0 0 0,0 0 0 0 0,1 0 0 0 0,-1 0 0 0 0,0 0 0 0 0,0 0 1 0 0,0 0-1 0 0,1 0 0 0 0,-1 0 0 0 0,0 0 0 0 0,0 0 0 0 0,0 0 0 0 0,1 0 0 0 0,-1 0 0 0 0,0 0 0 0 0,0 0 0 0 0,1 0 0 0 0,-13 11 40 0 0,11-11-35 0 0,-9 8 20 0 0,0-2 0 0 0,-1 1 0 0 0,1-1-1 0 0,-13 4 1 0 0,-19 11 42 0 0,-244 143 401 0 0,-367 214-332 0 0,355-196 155 0 0,268-163-253 0 0,0 1-1 0 0,2 2 1 0 0,1 0-1 0 0,-37 40 0 0 0,63-61-37 0 0,-1 1-1 0 0,1 0 1 0 0,-1-1-1 0 0,1 1 0 0 0,0 0 1 0 0,0 0-1 0 0,0 0 1 0 0,0 0-1 0 0,0 0 0 0 0,-1 3 1 0 0,2-5-3 0 0,0 1 1 0 0,0-1-1 0 0,0 0 0 0 0,0 0 1 0 0,0 1-1 0 0,0-1 1 0 0,0 0-1 0 0,0 0 0 0 0,0 1 1 0 0,0-1-1 0 0,0 0 0 0 0,0 0 1 0 0,0 1-1 0 0,1-1 1 0 0,-1 0-1 0 0,0 0 0 0 0,0 1 1 0 0,0-1-1 0 0,0 0 1 0 0,0 0-1 0 0,1 0 0 0 0,-1 0 1 0 0,0 1-1 0 0,0-1 1 0 0,0 0-1 0 0,1 0 0 0 0,-1 0 1 0 0,0 0-1 0 0,0 0 1 0 0,1 1-1 0 0,-1-1 0 0 0,1 0-6 0 0,1 0-1 0 0,-1 1 1 0 0,1-1 0 0 0,-1 0-1 0 0,1 0 1 0 0,-1 0-1 0 0,0 0 1 0 0,1-1-1 0 0,2 1 1 0 0,13-5-98 0 0,1 0 1 0 0,-1 0-1 0 0,21-11 1 0 0,48-28-81 0 0,-71 36 157 0 0,397-200-561 0 0,-166 86 446 0 0,198-82 70 0 0,-255 121-290 0 0,-160 70 215 0 0,1 2 0 0 0,40-10 0 0 0,-60 19 136 0 0,-9 3 12 0 0,-4 2 0 0 0,-4 2 0 0 0,-27 14 56 0 0,-201 118 280 0 0,167-96-336 0 0,-62 42 26 0 0,61-31 96 0 0,-79 56 154 0 0,-275 212 644 0 0,419-318-904 0 0,1 1-1 0 0,0-1 0 0 0,0 1 1 0 0,0 0-1 0 0,0 0 1 0 0,1 0-1 0 0,-1 0 1 0 0,1 0-1 0 0,-1 0 0 0 0,1 1 1 0 0,0-1-1 0 0,1 1 1 0 0,-3 7-1 0 0,3-10-9 0 0,1-1-1 0 0,0 0 1 0 0,0 1 0 0 0,0-1-1 0 0,0 1 1 0 0,0-1 0 0 0,0 1-1 0 0,0-1 1 0 0,0 1 0 0 0,0-1-1 0 0,0 1 1 0 0,1-1-1 0 0,-1 1 1 0 0,0-1 0 0 0,0 0-1 0 0,0 1 1 0 0,1-1 0 0 0,-1 1-1 0 0,0-1 1 0 0,0 0 0 0 0,1 1-1 0 0,-1-1 1 0 0,0 0 0 0 0,1 1-1 0 0,-1-1 1 0 0,1 1-1 0 0,13 4-3 0 0,-9-5-28 0 0,0 1-1 0 0,0-1 1 0 0,1 0 0 0 0,5-1 0 0 0,22-7-144 0 0,-1 0 0 0 0,0-2 0 0 0,57-27 0 0 0,-3 1-62 0 0,128-53 103 0 0,80-38 65 0 0,-64 32 10 0 0,-188 79 69 0 0,-30 12 53 0 0,0 0 1 0 0,0-1-1 0 0,15-10 0 0 0,-23 12 41 0 0,-4 2-70 0 0,-6 1-35 0 0,5 0 10 0 0,-11 1 19 0 0,0 0 0 0 0,0 2 0 0 0,0-1 1 0 0,1 1-1 0 0,-21 9 0 0 0,3-2 58 0 0,-242 103 154 0 0,223-91-234 0 0,-92 53 84 0 0,46-24 11 0 0,-126 69 244 0 0,9-6 20 0 0,180-98-257 0 0,24-14-86 0 0,1 1 1 0 0,-1 1 0 0 0,1-1 0 0 0,0 1 0 0 0,0 0 0 0 0,0 0-1 0 0,-10 11 1 0 0,17-15-28 0 0,-1 0-1 0 0,0 0 1 0 0,0 0 0 0 0,0 0-1 0 0,0 0 1 0 0,0 0-1 0 0,0 0 1 0 0,1 0 0 0 0,-1 0-1 0 0,0 0 1 0 0,0 0 0 0 0,0 0-1 0 0,0 0 1 0 0,0 0-1 0 0,0 0 1 0 0,1 0 0 0 0,-1 0-1 0 0,0 0 1 0 0,0 0 0 0 0,0 0-1 0 0,0 0 1 0 0,0 0-1 0 0,0 1 1 0 0,0-1 0 0 0,1 0-1 0 0,-1 0 1 0 0,0 0 0 0 0,0 0-1 0 0,0 0 1 0 0,0 0-1 0 0,0 0 1 0 0,0 1 0 0 0,0-1-1 0 0,0 0 1 0 0,0 0 0 0 0,0 0-1 0 0,0 0 1 0 0,0 0-1 0 0,0 1 1 0 0,0-1 0 0 0,0 0-1 0 0,0 0 1 0 0,0 0-1 0 0,0 0 1 0 0,0 0 0 0 0,0 0-1 0 0,0 1 1 0 0,0-1 0 0 0,0 0-1 0 0,0 0 1 0 0,0 0-1 0 0,0 0 1 0 0,0 0 0 0 0,0 0-1 0 0,0 1 1 0 0,-1-1 0 0 0,1 0-1 0 0,0 0 1 0 0,0 0-1 0 0,0 0 1 0 0,0 0 0 0 0,0 0-1 0 0,0 0 1 0 0,0 0 0 0 0,0 0-1 0 0,-1 0 1 0 0,1 1-1 0 0,9-3-88 0 0,-8 2 77 0 0,9-4-79 0 0,1 0-1 0 0,-1 0 0 0 0,14-9 1 0 0,4-1-43 0 0,76-38-210 0 0,41-19 118 0 0,-41 24 155 0 0,60-26 11 0 0,-157 70 60 0 0,258-95 0 0 0,-228 86 8 0 0,147-41-80 0 0,-87 21 135 0 0,-68 22-82 0 0,-27 9 3 0 0,-1 1-1 0 0,1-1 1 0 0,-1 1 0 0 0,1-1-1 0 0,-1 0 1 0 0,0 0 0 0 0,1 0-1 0 0,-1 0 1 0 0,0 0 0 0 0,1 0-1 0 0,1-2 1 0 0,-20 0 44 0 0,5 3 36 0 0,-1 0 0 0 0,1 1 0 0 0,0 0 0 0 0,-16 4 0 0 0,-51 15 278 0 0,48-11-224 0 0,-185 71 76 0 0,170-60-188 0 0,-278 120 442 0 0,85-26-311 0 0,175-83-130 0 0,-142 87 42 0 0,193-109-45 0 0,-83 62 7 0 0,91-67-11 0 0,4-3 0 0 0,0 0-1 0 0,0-1 0 0 0,0 1 1 0 0,0 0-1 0 0,1 0 1 0 0,-1 0-1 0 0,0 0 1 0 0,1 0-1 0 0,-1 0 0 0 0,0 0 1 0 0,1 0-1 0 0,-1 1 1 0 0,1-1-1 0 0,0-1-1 0 0,0 0 1 0 0,0 1 0 0 0,0-1 0 0 0,0 1 0 0 0,0-1 0 0 0,0 1 0 0 0,0-1-1 0 0,0 1 1 0 0,0-1 0 0 0,0 1 0 0 0,0-1 0 0 0,0 1 0 0 0,0-1 0 0 0,1 1 0 0 0,-1-1-1 0 0,0 0 1 0 0,0 1 0 0 0,0-1 0 0 0,1 1 0 0 0,1 0-6 0 0,-1 0-1 0 0,0 0 1 0 0,1 0 0 0 0,-1 0 0 0 0,1 0 0 0 0,-1 0 0 0 0,1-1 0 0 0,-1 1-1 0 0,1 0 1 0 0,-1-1 0 0 0,1 0 0 0 0,0 1 0 0 0,-1-1 0 0 0,4 0-1 0 0,7 0-150 0 0,-1 0-1 0 0,1-2 1 0 0,-1 1-1 0 0,0-1 1 0 0,19-7-1 0 0,1 1-55 0 0,332-100-674 0 0,-200 67 799 0 0,-62 18 80 0 0,148-37-55 0 0,-182 46 15 0 0,28-8 23 0 0,-88 19-222 0 0,-15 2 52 0 0,-17 2-9 0 0,-268 62 627 0 0,152-25-252 0 0,-165 48 191 0 0,-244 75 423 0 0,59-24-61 0 0,-5-21-345 0 0,479-113-354 0 0,-155 26 365 0 0,148-26-337 0 0,-1-2 0 0 0,-1 0 0 0 0,1-2-1 0 0,-44-6 1 0 0,64 6-83 0 0,0-1-1 0 0,0 1 1 0 0,1-1-1 0 0,-1 0 0 0 0,1 0 1 0 0,-1 0-1 0 0,-6-5 1 0 0,10 7 21 0 0,0-1 0 0 0,0 0 1 0 0,0 1-1 0 0,0-1 0 0 0,0 0 1 0 0,0 0-1 0 0,0 0 0 0 0,1 0 1 0 0,-1 0-1 0 0,0 0 0 0 0,0 0 1 0 0,1 0-1 0 0,-1 0 0 0 0,1 0 1 0 0,-1 0-1 0 0,1-1 0 0 0,0 1 1 0 0,-1 0-1 0 0,1 0 0 0 0,0 0 1 0 0,0-1-1 0 0,-1 1 0 0 0,1 0 1 0 0,0 0-1 0 0,0-1 0 0 0,1 1 1 0 0,-1 0-1 0 0,0 0 0 0 0,0-1 1 0 0,1 1-1 0 0,-1 0 1 0 0,0 0-1 0 0,1 0 0 0 0,0-2 0 0 0,3-4-60 0 0,1 1 0 0 0,0-1 0 0 0,0 1 0 0 0,1 0 0 0 0,9-8-1 0 0,36-27-245 0 0,-38 31 239 0 0,37-25-191 0 0,2 1 1 0 0,1 3-1 0 0,86-36 0 0 0,-105 52 238 0 0,276-110-144 0 0,-299 122 174 0 0,339-105 0 0 0,-346 107 2 0 0,287-64-68 0 0,-231 55 66 0 0,55-6-185 0 0,-190 28 145 0 0,-192 35 636 0 0,31-5-79 0 0,56-13-127 0 0,-132 17 324 0 0,157-24-407 0 0,-30 3-102 0 0,109-17-141 0 0,-92 6 64 0 0,129-13-69 0 0,16 1-56 0 0,0-2-1 0 0,1 0 0 0 0,-41-7 0 0 0,65 7-38 0 0,0 0 1 0 0,1-1-1 0 0,-1 1 0 0 0,0-1 0 0 0,0 0 1 0 0,0 1-1 0 0,0-1 0 0 0,4-2 1 0 0,4-2-48 0 0,81-18-406 0 0,80-23-26 0 0,-20 6 319 0 0,-4 1 95 0 0,-17 6 46 0 0,162-47-21 0 0,-102 23 79 0 0,-28 7-16 0 0,52-23-257 0 0,-211 71 260 0 0,24-9-78 0 0,-26 10 78 0 0,1 0 0 0 0,-1 0 0 0 0,1 0 0 0 0,-1 0 0 0 0,0 0 0 0 0,0 0-1 0 0,1-1 1 0 0,-1 1 0 0 0,0 0 0 0 0,0 0 0 0 0,0-1 0 0 0,0 1 0 0 0,-1-1 0 0 0,2-1 0 0 0,-2 2 9 0 0,0 0 1 0 0,0 1-1 0 0,0-1 1 0 0,0 0-1 0 0,0 0 1 0 0,-1 0-1 0 0,1 1 1 0 0,0-1-1 0 0,0 0 1 0 0,-1 0-1 0 0,1 1 0 0 0,0-1 1 0 0,-1 0-1 0 0,1 1 1 0 0,-1-1-1 0 0,1 0 1 0 0,-1 1-1 0 0,1-1 1 0 0,-1 0-1 0 0,1 1 1 0 0,-1-1-1 0 0,0 1 1 0 0,1-1-1 0 0,-1 1 1 0 0,0 0-1 0 0,1-1 1 0 0,-1 1-1 0 0,0 0 0 0 0,-1-1 1 0 0,-23-9 1 0 0,11 7 31 0 0,-1 0 1 0 0,1 2-1 0 0,-1-1 0 0 0,-22 2 0 0 0,10 0 31 0 0,-345 23 230 0 0,336-19-269 0 0,-665 87 648 0 0,528-66-581 0 0,41-5 7 0 0,-65 9 108 0 0,33-6 50 0 0,180-25-255 0 0,3-1-318 0 0,30-6 0 0 0,527-152-1206 0 0,-302 91 1521 0 0,-44 12 122 0 0,-223 57-113 0 0,331-96-142 0 0,-251 72 62 0 0,51-18-37 0 0,-149 40-61 0 0,-1 4 203 0 0,0 0 0 0 0,0 1 0 0 0,-18 5 0 0 0,-7 1 123 0 0,-419 109 295 0 0,212-48-199 0 0,11-3 56 0 0,-43 11 42 0 0,72-21 114 0 0,41-10-174 0 0,114-36-236 0 0,43-8-43 0 0,10-1-8 0 0,10 0-46 0 0,2-3-117 0 0,0-1 0 0 0,0-1 0 0 0,-1 0 0 0 0,17-7 0 0 0,16-4-104 0 0,389-116-310 0 0,-332 98 575 0 0,433-149 0 0 0,-497 166-1 0 0,-17 8-1 0 0,-1-1-1 0 0,0-1 0 0 0,27-17 0 0 0,-48 26-2 0 0,0-1 0 0 0,-1 1 0 0 0,1 0 0 0 0,-1 0-1 0 0,1 0 1 0 0,-1-1 0 0 0,1 1 0 0 0,-1-1 0 0 0,0 1 0 0 0,2-4-1 0 0,-3 5 5 0 0,0 0 1 0 0,0-1-1 0 0,0 1 0 0 0,0 0 0 0 0,0-1 0 0 0,0 1 0 0 0,1 0 0 0 0,-1-1 0 0 0,0 1 0 0 0,-1 0 1 0 0,1 0-1 0 0,0-1 0 0 0,0 1 0 0 0,0 0 0 0 0,0-1 0 0 0,0 1 0 0 0,0 0 0 0 0,0-1 0 0 0,0 1 0 0 0,0 0 1 0 0,-1 0-1 0 0,1-1 0 0 0,0 1 0 0 0,0 0 0 0 0,-1-1 0 0 0,-12-5-39 0 0,-2 4 50 0 0,1-1-1 0 0,-1 2 1 0 0,0 0 0 0 0,-19 2-1 0 0,-62 7 202 0 0,72-5-160 0 0,-226 35 78 0 0,189-27-124 0 0,-163 35 144 0 0,75-13-18 0 0,-680 134 181 0 0,770-152-312 0 0,50-14-12 0 0,27-8-264 0 0,-2 1 151 0 0,94-32-775 0 0,-77 28 844 0 0,-14 3-7 0 0,29-5-1 0 0,30-7 47 0 0,-62 12-111 0 0,-5 2 0 0 0,-11 5 129 0 0,0 0 0 0 0,0 0-1 0 0,0 0 1 0 0,1-1 0 0 0,-1 1 0 0 0,0 0 0 0 0,0 0-1 0 0,0 0 1 0 0,0 0 0 0 0,0 0 0 0 0,1 0 0 0 0,-1 0 0 0 0,0-1-1 0 0,0 1 1 0 0,0 0 0 0 0,0 0 0 0 0,0 0 0 0 0,0 0 0 0 0,0 0-1 0 0,0-1 1 0 0,1 1 0 0 0,-1 0 0 0 0,0 0 0 0 0,0 0 0 0 0,0 0-1 0 0,0-1 1 0 0,0 1 0 0 0,0 0 0 0 0,0 0 0 0 0,0 0 0 0 0,0-1-1 0 0,0 1 1 0 0,0 0 0 0 0,0 0 0 0 0,0 0 0 0 0,0 0 0 0 0,-1-1-1 0 0,1 1 1 0 0,0 0 0 0 0,0 0 0 0 0,0 0 0 0 0,0 0 0 0 0,0 0-1 0 0,0-1 1 0 0,0 1 0 0 0,0 0 0 0 0,0 0 0 0 0,-1 0 0 0 0,1 0-1 0 0,0 0 1 0 0,0 0 0 0 0,0-1 0 0 0,0 1 0 0 0,0 0 0 0 0,-1 0-1 0 0,1 0 1 0 0,0 0 0 0 0,0 0 0 0 0,0 0 0 0 0,0 0-1 0 0,-1 0 1 0 0,1 0 0 0 0,0 0 0 0 0,0 0 0 0 0,-12-6 63 0 0,12 6-61 0 0,-8-3 16 0 0,0 1 0 0 0,-1-1 0 0 0,1 2-1 0 0,0-1 1 0 0,-1 1 0 0 0,0 1 0 0 0,-15 0 0 0 0,-65 10 165 0 0,48-4-151 0 0,-29 1 38 0 0,0-2 0 0 0,-82-6 1 0 0,150 0-59 0 0,-1 1 0 0 0,0 0 0 0 0,0-1 0 0 0,0 0 0 0 0,1 0 0 0 0,-1 0 0 0 0,1 0 1 0 0,-1 0-1 0 0,0 0 0 0 0,1-1 0 0 0,0 1 0 0 0,-4-3 0 0 0,5 3 67 0 0,1 0-57 0 0,-1-1 0 0 0,1 1-1 0 0,0-1 1 0 0,0 1 0 0 0,-1-1-1 0 0,1 0 1 0 0,0 1 0 0 0,0-1-1 0 0,1-2 1 0 0,1-1-58 0 0,0-1 0 0 0,0 1 0 0 0,0 0 0 0 0,1 0 0 0 0,-1 1 0 0 0,1-1 0 0 0,6-7 0 0 0,-6 8 48 0 0,2-3-13 0 0,0 0 0 0 0,-1 0 0 0 0,0-1 0 0 0,-1 1 0 0 0,5-13 0 0 0,-5 14-11 0 0,0 1 1 0 0,0 0-1 0 0,0-1 0 0 0,1 1 1 0 0,6-7-1 0 0,-10 12 11 0 0,2-3 0 0 0,0 0 0 0 0,0 0 0 0 0,-1 0 0 0 0,1-1 0 0 0,0 1 0 0 0,-1-1 0 0 0,1-3 0 0 0,5-12 0 0 0,10-26 0 0 0,-17 43 0 0 0,1-1 0 0 0,-1 0 0 0 0,0 1 0 0 0,0-1 0 0 0,0 0 0 0 0,0 1 0 0 0,0-1 0 0 0,-1 0 0 0 0,1 1 0 0 0,-1-1 0 0 0,-1-3 0 0 0,-1 4 0 0 0,1 0 0 0 0,-1 1 0 0 0,0-1 0 0 0,1 0 0 0 0,-1 1 0 0 0,0 0 0 0 0,0-1 0 0 0,0 1 0 0 0,0 0 0 0 0,-5 0 0 0 0,-6-1 0 0 0,0 0 0 0 0,0 2 0 0 0,0-1 0 0 0,-1 2 0 0 0,-17 2 0 0 0,21-1 0 0 0,4-1 0 0 0,0 1 0 0 0,1 0 0 0 0,-1 0 0 0 0,0 1 0 0 0,-8 4 0 0 0,1 0 0 0 0,4-2 0 0 0,1 1 0 0 0,0 0 0 0 0,-16 13 0 0 0,20-15 0 0 0,1 0 0 0 0,1-1 0 0 0,-1 1 0 0 0,1 0 0 0 0,-3 5 0 0 0,4-7 0 0 0,1 0 0 0 0,0 0 0 0 0,0 0 0 0 0,0 0 0 0 0,0 0 0 0 0,0 0 0 0 0,0 0 0 0 0,1 0 0 0 0,-1 0 0 0 0,1 0 0 0 0,-1 5 0 0 0,3 7-1 0 0,0-11-4 0 0,0-2-5 0 0,-1 0-3 0 0,0 1 0 0 0,0-1 1 0 0,0 0-1 0 0,0 0 0 0 0,0 0 0 0 0,0 0 0 0 0,0 0 0 0 0,0 0 1 0 0,0-1-1 0 0,0 1 0 0 0,1 0 0 0 0,-1-1 0 0 0,0 1 0 0 0,1 0 1 0 0,-1-1-1 0 0,0 0 0 0 0,1 1 0 0 0,-1-1 0 0 0,1 0 0 0 0,-1 0 1 0 0,0 1-1 0 0,1-1 0 0 0,-1 0 0 0 0,1-1 0 0 0,1 1 0 0 0,1 0 6 0 0,0-1 0 0 0,0 0-1 0 0,-1 0 1 0 0,1 0 0 0 0,0 0-1 0 0,-1 0 1 0 0,1-1 0 0 0,4-2-1 0 0,8-3 8 0 0,-14 7 0 0 0,0-1 0 0 0,0 1 0 0 0,0-1 0 0 0,0 0 0 0 0,0 0 0 0 0,0 0 0 0 0,3-2 0 0 0,10-10 54 0 0,18-21-1 0 0,4-4 8 0 0,-31 33-77 0 0,-1 0 0 0 0,0 0-1 0 0,0-1 1 0 0,0 1 0 0 0,-1-1-1 0 0,1 0 1 0 0,-1-1 0 0 0,-1 1 0 0 0,1-1-1 0 0,-1 1 1 0 0,0-1 0 0 0,-1 0-1 0 0,3-12 1 0 0,-4 10-7 0 0,0 7 36 0 0,0-1 0 0 0,-1 1 0 0 0,1-1 0 0 0,-1 1 1 0 0,0-1-1 0 0,0 1 0 0 0,0-1 0 0 0,0 0 0 0 0,0 1 0 0 0,-1-1 0 0 0,1 1 1 0 0,-1-1-1 0 0,1 1 0 0 0,-1-1 0 0 0,0 1 0 0 0,0-1 0 0 0,0 1 0 0 0,0 0 1 0 0,-1 0-1 0 0,1-1 0 0 0,-1 1 0 0 0,1 0 0 0 0,-4-3 0 0 0,2 2-4 0 0,-1 0-1 0 0,1 0 0 0 0,-1 0 1 0 0,0 0-1 0 0,0 1 0 0 0,0 0 1 0 0,0 0-1 0 0,0 0 1 0 0,0 0-1 0 0,-1 0 0 0 0,1 1 1 0 0,-1 0-1 0 0,1 0 1 0 0,-1 0-1 0 0,1 1 0 0 0,-1-1 1 0 0,1 1-1 0 0,-1 0 0 0 0,0 0 1 0 0,-7 2-1 0 0,-11 0-10 0 0,19-3 14 0 0,0 2 0 0 0,0-1 1 0 0,0 0-1 0 0,0 1 1 0 0,-8 1-1 0 0,-32 11 82 0 0,44-13-98 0 0,0 0 0 0 0,0 0 0 0 0,0 0 0 0 0,0 0 0 0 0,0 0 0 0 0,-1 0 0 0 0,1-1 0 0 0,0 1 0 0 0,0 0 0 0 0,0 0 0 0 0,0 0 0 0 0,0 0 0 0 0,0 0 0 0 0,0 0 0 0 0,0 0 0 0 0,-1 0 0 0 0,1 0 0 0 0,0 0 0 0 0,0 0 0 0 0,0 0 0 0 0,0 0 0 0 0,0 0 0 0 0,0 1 0 0 0,0-1 0 0 0,0 0 0 0 0,-1 0 0 0 0,1 0 0 0 0,0 0 0 0 0,0 0 0 0 0,0 0 0 0 0,0 0 0 0 0,0 0 0 0 0,0 0 0 0 0,0 0 0 0 0,0 0 0 0 0,0 0 0 0 0,0 0 0 0 0,0 0 0 0 0,0 1 0 0 0,-1-1 0 0 0,1 0 0 0 0,0 0 0 0 0,0 0 0 0 0,0 0 0 0 0,0 0 0 0 0,0 0 0 0 0,0 0 0 0 0,0 0 0 0 0,0 1 0 0 0,0-1 0 0 0,0 0 0 0 0,0 0 0 0 0,0 0 0 0 0,0 0 0 0 0,0 0 0 0 0,0 0 0 0 0,0 0 0 0 0,0 0 0 0 0,0 1 0 0 0,0-1 0 0 0,0 0 0 0 0,0 0 0 0 0,1 0 0 0 0,-1 0 0 0 0,0 0 0 0 0,9 4-197 0 0,16 1 92 0 0,-21-5 105 0 0,-1 0-1 0 0,1 0 0 0 0,0-1 1 0 0,0 0-1 0 0,-1 0 0 0 0,1 0 1 0 0,3-1-1 0 0,13-4-22 0 0,40-8 27 0 0,-41 6-2 0 0,-17 6-4 0 0,0 1-1 0 0,1 0 1 0 0,-1-1-1 0 0,1 1 1 0 0,-1 0 0 0 0,1 1-1 0 0,4-2 1 0 0,55-4-5 0 0,-50 4 11 0 0,24 1 0 0 0,12-1 0 0 0,-34 0 0 0 0,0 2 0 0 0,27 2 0 0 0,-13-1 0 0 0,61 7 0 0 0,-24 3 64 0 0,-62-11-50 0 0,0 0-1 0 0,0 1 1 0 0,0-1 0 0 0,0 1-1 0 0,-1 0 1 0 0,1 0 0 0 0,0 0-1 0 0,5 3 1 0 0,22 8 301 0 0,-29-11 121 0 0,-16 5-198 0 0,-7-1-60 0 0,-9 3-68 0 0,-40 13-110 0 0,51-15 0 0 0,14-4 0 0 0,0 0 0 0 0,0-1 0 0 0,0 2 0 0 0,-8 4 0 0 0,3-3 0 0 0,-4 3 0 0 0,15-6-5 0 0,0-1-1 0 0,-1 0 1 0 0,1 1 0 0 0,0-1-1 0 0,-1 1 1 0 0,1-1 0 0 0,0 0-1 0 0,0 1 1 0 0,-1-1 0 0 0,1 1-1 0 0,0-1 1 0 0,0 1-1 0 0,0-1 1 0 0,0 1 0 0 0,0-1-1 0 0,-1 1 1 0 0,1-1 0 0 0,0 0-1 0 0,0 1 1 0 0,0-1 0 0 0,0 1-1 0 0,1-1 1 0 0,-1 1 0 0 0,0-1-1 0 0,0 1 1 0 0,0-1-1 0 0,0 1 1 0 0,0-1 0 0 0,1 1-1 0 0,-1-1 1 0 0,0 1 0 0 0,0-1-1 0 0,1 0 1 0 0,-1 1 0 0 0,0-1-1 0 0,1 0 1 0 0,-1 1-1 0 0,0-1 1 0 0,1 0 0 0 0,-1 1-1 0 0,1-1 1 0 0,-1 0-10 0 0,2 2-16 0 0,-1 0 1 0 0,1-1-1 0 0,0 0 0 0 0,0 1 1 0 0,-1-1-1 0 0,1 0 0 0 0,0 0 1 0 0,0 0-1 0 0,1 0 0 0 0,-1 0 1 0 0,0-1-1 0 0,4 2 0 0 0,27 1-160 0 0,-17-3 173 0 0,62-1 6 0 0,6 4-48 0 0,-32-5 60 0 0,-52 2 4 0 0,1 0 0 0 0,-1 1 0 0 0,0-1-1 0 0,1 0 1 0 0,-1 0 0 0 0,0 0 0 0 0,1 0-1 0 0,-1 0 1 0 0,1 0 0 0 0,-1 0 0 0 0,0 0 0 0 0,1 0-1 0 0,-1 0 1 0 0,0 0 0 0 0,1 0 0 0 0,-1 0 0 0 0,1 0-1 0 0,-1 0 1 0 0,0-1 0 0 0,1 1 0 0 0,-1 0-1 0 0,0 0 1 0 0,1 0 0 0 0,-1-1 0 0 0,0 1 0 0 0,0 0-1 0 0,1 0 1 0 0,-1-1 0 0 0,0 1 0 0 0,1 0 0 0 0,-1 0-1 0 0,0-1 1 0 0,0 1 0 0 0,0 0 0 0 0,1-1 0 0 0,-1 1-1 0 0,0 0 1 0 0,0-1 0 0 0,0 1 0 0 0,0-1-1 0 0,-2-6 106 0 0,0 5-80 0 0,1 0 1 0 0,0 0-1 0 0,-1 0 0 0 0,0 1 0 0 0,1-1 0 0 0,-1 0 0 0 0,0 0 1 0 0,0 1-1 0 0,0 0 0 0 0,0-1 0 0 0,0 1 0 0 0,-2-2 0 0 0,-29-11 204 0 0,31 13-214 0 0,-23-8 82 0 0,0 1 1 0 0,-53-8-1 0 0,-55 1-102 0 0,78 9-5 0 0,25 4-61 0 0,-60 2 1 0 0,-28 3 55 0 0,94-3 11 0 0,20-1-1 0 0,0 1-1 0 0,1 0 0 0 0,-1 0 1 0 0,0 1-1 0 0,0-1 0 0 0,0 1 1 0 0,0-1-1 0 0,-7 4 0 0 0,-6-1-124 0 0,17-1 112 0 0,-1 0 0 0 0,1 1 0 0 0,0-1 0 0 0,0 0 1 0 0,-1 1-1 0 0,2-1 0 0 0,-1 0 0 0 0,0 1 0 0 0,0-1 0 0 0,1 0 0 0 0,-1 1 1 0 0,1-1-1 0 0,0 0 0 0 0,-1 0 0 0 0,1 1 0 0 0,0-1 0 0 0,1 0 0 0 0,-1 0 1 0 0,0 0-1 0 0,0 0 0 0 0,3 2 0 0 0,1 4-84 0 0,14 21-128 0 0,-4-6 114 0 0,-1 2 0 0 0,21 45 0 0 0,-15-8 63 0 0,17 91 0 0 0,-23-89 61 0 0,-7-29 47 0 0,6 65 0 0 0,-13-92-13 0 0,1 0 0 0 0,-2-1 1 0 0,1 1-1 0 0,-1 0 0 0 0,0-1 1 0 0,-1 1-1 0 0,-2 9 0 0 0,3-17-28 0 0,0 1 0 0 0,0-1-1 0 0,1 1 1 0 0,-1-1 0 0 0,0 0 0 0 0,0 1-1 0 0,0-1 1 0 0,0 0 0 0 0,1 0 0 0 0,-1 1-1 0 0,0-1 1 0 0,0 0 0 0 0,0 0 0 0 0,0 0-1 0 0,0 0 1 0 0,0 0 0 0 0,1 0-1 0 0,-1 0 1 0 0,0-1 0 0 0,0 1 0 0 0,0 0-1 0 0,-1-1 1 0 0,-5-2 6 0 0,1-1 0 0 0,0 0-1 0 0,-1 0 1 0 0,2-1 0 0 0,-1 0-1 0 0,0 0 1 0 0,1 0 0 0 0,0-1-1 0 0,0 1 1 0 0,-4-7 0 0 0,-7-12 99 0 0,-16-32 0 0 0,27 45-118 0 0,-102-200-430 0 0,107 210 412 0 0,0 0 1 0 0,-1 1 0 0 0,1-1-1 0 0,0 0 1 0 0,0 0 0 0 0,-1 1-1 0 0,1-1 1 0 0,-1 0 0 0 0,1 0-1 0 0,-1 1 1 0 0,1-1 0 0 0,-1 1-1 0 0,1-1 1 0 0,-1 1 0 0 0,0-1-1 0 0,1 0 1 0 0,-1 1 0 0 0,-1-1-1 0 0,2 1 7 0 0,-1 0-1 0 0,1 1 1 0 0,0-1-1 0 0,-1 0 1 0 0,1 1-1 0 0,0-1 1 0 0,-1 0-1 0 0,1 1 1 0 0,0-1-1 0 0,0 1 1 0 0,-1-1-1 0 0,1 0 1 0 0,0 1-1 0 0,0-1 1 0 0,0 1-1 0 0,0-1 1 0 0,0 1-1 0 0,0-1 1 0 0,-1 1-1 0 0,1-1 1 0 0,0 0 0 0 0,1 2-1 0 0,-1 33-192 0 0,4 10-59 0 0,30 196-220 0 0,-21-187 549 0 0,4-1 0 0 0,1 0 0 0 0,3-1 0 0 0,32 57 0 0 0,-46-95-46 0 0,1-1 1 0 0,19 23 0 0 0,-23-32 13 0 0,0 1 1 0 0,0-1 0 0 0,0 0-1 0 0,1 0 1 0 0,0 0 0 0 0,0-1-1 0 0,0 1 1 0 0,0-1-1 0 0,11 5 1 0 0,-15-8 62 0 0,-1-1-76 0 0,0 0 1 0 0,1 0 0 0 0,-1 0 0 0 0,0 0 0 0 0,0 0 0 0 0,1 0 0 0 0,-1 0 0 0 0,1 0 0 0 0,-1 0 0 0 0,1 1 0 0 0,-1-1 0 0 0,1-1 0 0 0,0 1-20 0 0,0 0 1 0 0,-1 1-1 0 0,1-1 0 0 0,-1 0 0 0 0,1 0 1 0 0,-1 0-1 0 0,0 0 0 0 0,1 0 0 0 0,-1 0 1 0 0,0 0-1 0 0,0 0 0 0 0,0 0 0 0 0,1-1 1 0 0,-4-32 137 0 0,-1 1 0 0 0,-1 0 1 0 0,-13-45-1 0 0,-43-94-720 0 0,60 168 569 0 0,-1 0 0 0 0,1 0 0 0 0,-1 0-1 0 0,0 0 1 0 0,0 1 0 0 0,-1-1 0 0 0,1 1 0 0 0,-1-1-1 0 0,0 1 1 0 0,0 0 0 0 0,0 0 0 0 0,0 0 0 0 0,-6-4-1 0 0,8 7 5 0 0,0 0 0 0 0,0 0 0 0 0,0 0 0 0 0,1 0 0 0 0,-1 0-1 0 0,0 0 1 0 0,0 0 0 0 0,0 1 0 0 0,0-1 0 0 0,0 0 0 0 0,0 1-1 0 0,1-1 1 0 0,-1 0 0 0 0,0 1 0 0 0,0-1 0 0 0,0 1 0 0 0,1-1-1 0 0,-1 1 1 0 0,0 0 0 0 0,1-1 0 0 0,-1 1 0 0 0,1 0 0 0 0,-1-1-1 0 0,0 1 1 0 0,0 1 0 0 0,-1 2 0 0 0,-1-1-1 0 0,1 0 1 0 0,0 1 0 0 0,0-1-1 0 0,-2 5 1 0 0,-5 28-172 0 0,0 0 1 0 0,2 1-1 0 0,-2 52 0 0 0,9 92 12 0 0,5-119 80 0 0,3 1 0 0 0,31 115 0 0 0,-31-153 100 0 0,0-1-1 0 0,1 0 1 0 0,2-1 0 0 0,15 25-1 0 0,-2-9 111 0 0,40 49 0 0 0,-61-85-110 0 0,0 1 0 0 0,0-1-1 0 0,1 0 1 0 0,6 5 0 0 0,-8-7 5 0 0,-1 0 0 0 0,1 0 0 0 0,-1 0 0 0 0,1 0 0 0 0,-1-1 0 0 0,1 1 0 0 0,-1-1 0 0 0,1 1 0 0 0,0-1 0 0 0,-1 1 0 0 0,1-1 0 0 0,0 0 0 0 0,-1 0 0 0 0,1 0 0 0 0,2 0 0 0 0,-3-1-8 0 0,0 1 0 0 0,0-1 0 0 0,-1 0 0 0 0,1 1 0 0 0,0-1 0 0 0,0 0 0 0 0,0 0-1 0 0,-1 0 1 0 0,1 0 0 0 0,0 0 0 0 0,-1 0 0 0 0,1 0 0 0 0,-1 0 0 0 0,1 0 0 0 0,-1 0-1 0 0,0 0 1 0 0,1 0 0 0 0,-1 0 0 0 0,0 0 0 0 0,0 0 0 0 0,0 0 0 0 0,0-2 0 0 0,2-27 185 0 0,-8-11-56 0 0,-17-56 1 0 0,3 13-402 0 0,-28-86-979 0 0,42 152 1143 0 0,-1 0-1 0 0,0 1 1 0 0,-1 0-1 0 0,-1 0 1 0 0,-1 1-1 0 0,0 0 1 0 0,-21-24-1 0 0,28 37 107 0 0,1 1 0 0 0,-1 0-1 0 0,0 0 1 0 0,0-1 0 0 0,-1 2 0 0 0,1-1-1 0 0,0 0 1 0 0,-1 1 0 0 0,1-1-1 0 0,-7-1 1 0 0,8 3-6 0 0,0-1 0 0 0,0 1-1 0 0,0 0 1 0 0,0 0 0 0 0,0 0-1 0 0,0 0 1 0 0,0 0 0 0 0,0 0-1 0 0,0 0 1 0 0,0 0 0 0 0,0 1-1 0 0,0-1 1 0 0,0 1 0 0 0,0 0-1 0 0,0-1 1 0 0,0 1 0 0 0,1 0-1 0 0,-1 0 1 0 0,0 0 0 0 0,-2 3-1 0 0,-2 2-30 0 0,1 0 0 0 0,0 0 0 0 0,1 0 0 0 0,-1 1 0 0 0,1 0 0 0 0,1 0 0 0 0,-1 0 0 0 0,1 0 0 0 0,0 1 0 0 0,1-1 0 0 0,0 1 0 0 0,0 0 0 0 0,-1 8 0 0 0,1 10-96 0 0,0 0 0 0 0,4 43 0 0 0,1-33 112 0 0,17 66 0 0 0,-17-86 8 0 0,4 13 9 0 0,2 0 0 0 0,22 51 0 0 0,-24-63-1 0 0,2-1 1 0 0,0-1-1 0 0,0 0 0 0 0,2 0 1 0 0,0-1-1 0 0,14 15 1 0 0,-17-22 33 0 0,1 1 0 0 0,0-1 0 0 0,0-1 0 0 0,1 1 0 0 0,-1-2 1 0 0,1 1-1 0 0,11 3 0 0 0,-15-7-24 0 0,0 1 0 0 0,1-1 1 0 0,-1-1-1 0 0,1 1 0 0 0,-1-1 1 0 0,1 0-1 0 0,0-1 0 0 0,-1 0 0 0 0,1 0 1 0 0,0 0-1 0 0,-1-1 0 0 0,1 0 1 0 0,7-2-1 0 0,-11 3 4 0 0,0-2 0 0 0,0 1 0 0 0,-1 0-1 0 0,1 0 1 0 0,0-1 0 0 0,-1 1 0 0 0,0-1 0 0 0,1 0 0 0 0,-1 0 0 0 0,0 0 0 0 0,0 0 0 0 0,0 0 0 0 0,0 0-1 0 0,0-1 1 0 0,0 1 0 0 0,-1-1 0 0 0,1 1 0 0 0,-1-1 0 0 0,1 0 0 0 0,-1 1 0 0 0,0-1 0 0 0,0 0 0 0 0,-1 0-1 0 0,1 0 1 0 0,0 0 0 0 0,-1 0 0 0 0,0 1 0 0 0,0-5 0 0 0,0-6 63 0 0,-1 0 0 0 0,0 0 0 0 0,-1 1 0 0 0,0-1 0 0 0,-5-15 0 0 0,1 13-15 0 0,1 0 0 0 0,-2 0 0 0 0,-12-20 0 0 0,9 17-62 0 0,-55-92-29 0 0,58 99-50 0 0,0 0-1 0 0,-1 0 1 0 0,-1 1 0 0 0,0 0 0 0 0,0 1-1 0 0,-14-11 1 0 0,22 18 65 0 0,-1 1 0 0 0,0 0-1 0 0,0 0 1 0 0,0 0 0 0 0,1 0-1 0 0,-1 0 1 0 0,0 0 0 0 0,0 1-1 0 0,0-1 1 0 0,0 0 0 0 0,0 1-1 0 0,0 0 1 0 0,-1-1 0 0 0,1 1-1 0 0,0 0 1 0 0,0 0 0 0 0,0 0-1 0 0,-3 1 1 0 0,4-1 3 0 0,-1 1 0 0 0,1 0 1 0 0,-1-1-1 0 0,1 1 0 0 0,-1 0 0 0 0,1-1 0 0 0,0 1 0 0 0,-1 0 0 0 0,1 0 0 0 0,0 0 1 0 0,0 0-1 0 0,0 1 0 0 0,0-1 0 0 0,0 0 0 0 0,0 0 0 0 0,0 1 0 0 0,0-1 0 0 0,0 0 0 0 0,0 1 1 0 0,1-1-1 0 0,-1 1 0 0 0,1-1 0 0 0,-1 1 0 0 0,1 1 0 0 0,-4 14-27 0 0,2-1 0 0 0,0 1 0 0 0,0 0 1 0 0,2-1-1 0 0,0 1 0 0 0,5 30 0 0 0,-1-25-15 0 0,0 0 0 0 0,2 0 0 0 0,0-1 0 0 0,17 35 0 0 0,-10-32 39 0 0,0-1 0 0 0,2-1 0 0 0,1 0 0 0 0,1-1 0 0 0,0-1 0 0 0,2 0 0 0 0,0-1 0 0 0,38 27 0 0 0,-19-16 44 0 0,2-3 0 0 0,1-1-1 0 0,1-1 1 0 0,1-3 0 0 0,1-2-1 0 0,47 16 1 0 0,60 8 63 0 0,-111-34-49 0 0,76 7-1 0 0,-102-16-38 0 0,4 1 34 0 0,0-1-1 0 0,0-1 1 0 0,0 0-1 0 0,1-1 1 0 0,22-5-1 0 0,-40 6-39 0 0,0 0 0 0 0,0 0 0 0 0,1-1 0 0 0,-1 1-1 0 0,0-1 1 0 0,0 1 0 0 0,0-1 0 0 0,1 1 0 0 0,-1-1 0 0 0,0 0 0 0 0,0 1-1 0 0,0-1 1 0 0,0 0 0 0 0,0 0 0 0 0,0 0 0 0 0,-1 0 0 0 0,1 0 0 0 0,0 0-1 0 0,0 0 1 0 0,-1 0 0 0 0,1 0 0 0 0,0 0 0 0 0,0-2 0 0 0,-1 1 21 0 0,1 0 1 0 0,-1 0-1 0 0,0-1 0 0 0,0 1 1 0 0,0 0-1 0 0,0 0 1 0 0,-1 0-1 0 0,1 0 0 0 0,0 0 1 0 0,-1 0-1 0 0,0 0 1 0 0,-1-4-1 0 0,-1-2 74 0 0,-1 0-1 0 0,-1 1 1 0 0,1 0 0 0 0,-1 0-1 0 0,-10-12 1 0 0,4 9-90 0 0,0 0-1 0 0,-1 0 1 0 0,0 1-1 0 0,-25-14 1 0 0,-57-20-534 0 0,61 31 378 0 0,0 1 0 0 0,-1 1 0 0 0,0 2-1 0 0,-1 2 1 0 0,0 1 0 0 0,-43-1 0 0 0,57 5 55 0 0,13 1 50 0 0,0-1 1 0 0,-1 1-1 0 0,1 1 1 0 0,0 0-1 0 0,-1 0 1 0 0,-12 3-1 0 0,6 1 22 0 0,12-5 4 0 0,-1 1 0 0 0,1 0 0 0 0,0 0 0 0 0,0 0 1 0 0,0 0-1 0 0,0 0 0 0 0,1 1 0 0 0,-1-1 0 0 0,0 1 0 0 0,0 0 0 0 0,1 0 1 0 0,-1 0-1 0 0,-2 3 0 0 0,1-1-53 0 0,1 1 0 0 0,-1 0 1 0 0,1 0-1 0 0,-1 0 0 0 0,-2 9 1 0 0,5-11 27 0 0,0 0-1 0 0,0 0 1 0 0,0 0 0 0 0,1 0 0 0 0,-1 0 0 0 0,1 0 0 0 0,0 0 0 0 0,0 0 0 0 0,0 0-1 0 0,0 0 1 0 0,1 0 0 0 0,-1 0 0 0 0,2 3 0 0 0,0-1-33 0 0,0 1-1 0 0,0-1 1 0 0,0 0 0 0 0,1 0 0 0 0,0 0 0 0 0,0 0-1 0 0,0-1 1 0 0,1 1 0 0 0,-1-1 0 0 0,1 0 0 0 0,0 0-1 0 0,1 0 1 0 0,-1 0 0 0 0,1-1 0 0 0,-1 0-1 0 0,9 5 1 0 0,-10-7 110 0 0,0 1 0 0 0,0-1 0 0 0,0 1 0 0 0,1-1 0 0 0,-1 0 0 0 0,5 1 1 0 0,-3-1 25 0 0,-4 0 4 0 0,-2-14 347 0 0,-2 7-364 0 0,0 1 0 0 0,0-1-1 0 0,-1 1 1 0 0,0 0 0 0 0,0 0 0 0 0,0 0 0 0 0,-8-6-1 0 0,-37-28 471 0 0,29 25-450 0 0,-62-39 290 0 0,58 39-308 0 0,20 12-50 0 0,-1 0 1 0 0,1 1-1 0 0,-1-1 0 0 0,1 1 1 0 0,-1 0-1 0 0,0 0 0 0 0,1 0 0 0 0,-1 1 1 0 0,0 0-1 0 0,0 0 0 0 0,1 0 0 0 0,-1 0 1 0 0,0 1-1 0 0,-8 2 0 0 0,12-3-4 0 0,0 1 0 0 0,0-1-1 0 0,0 1 1 0 0,0-1 0 0 0,0 1 0 0 0,0-1-1 0 0,1 1 1 0 0,-1 0 0 0 0,0-1 0 0 0,0 1-1 0 0,1 0 1 0 0,-1 0 0 0 0,0 0-1 0 0,1-1 1 0 0,-1 1 0 0 0,1 0 0 0 0,-1 0-1 0 0,1 0 1 0 0,0 0 0 0 0,-1 0 0 0 0,1 0-1 0 0,0 0 1 0 0,-1 0 0 0 0,1 0-1 0 0,0 0 1 0 0,0 0 0 0 0,0 0 0 0 0,0 0-1 0 0,0 0 1 0 0,0 1 0 0 0,1 3-14 0 0,-1 0-1 0 0,1-1 1 0 0,0 1 0 0 0,3 9-1 0 0,-1-6-30 0 0,1 1 0 0 0,0-1 1 0 0,1 0-1 0 0,-1 0 0 0 0,11 12 0 0 0,34 34-50 0 0,-23-26 227 0 0,11 12-62 0 0,47 38-1 0 0,-78-72-42 0 0,103 81 26 0 0,-86-71-27 0 0,0-1 0 0 0,0-1 1 0 0,27 11-1 0 0,-49-24-10 0 0,0 0 1 0 0,1-1-1 0 0,-1 1 0 0 0,0-1 1 0 0,0 0-1 0 0,0 1 0 0 0,1-1 0 0 0,-1 0 1 0 0,0 0-1 0 0,0 0 0 0 0,1 0 1 0 0,-1 0-1 0 0,0 0 0 0 0,0 0 1 0 0,1 0-1 0 0,-1 0 0 0 0,0-1 0 0 0,0 1 1 0 0,1 0-1 0 0,-1-1 0 0 0,0 1 1 0 0,2-2-1 0 0,-2 1 69 0 0,-6-14 403 0 0,3 10-456 0 0,-1 1 1 0 0,0-1-1 0 0,-1 1 0 0 0,1 0 1 0 0,-1 0-1 0 0,0 0 0 0 0,0 0 1 0 0,0 1-1 0 0,-9-7 0 0 0,-5 0 167 0 0,-24-12-1 0 0,9 6-110 0 0,23 11-90 0 0,1-1-9 0 0,-1 1-1 0 0,1 1 1 0 0,-1-1 0 0 0,0 2-1 0 0,-1-1 1 0 0,1 1-1 0 0,-12-1 1 0 0,21 3-95 0 0,6 5-188 0 0,0 0 241 0 0,1-1 0 0 0,-1 0 1 0 0,1 0-1 0 0,0-1 0 0 0,-1 0 0 0 0,1 0 0 0 0,11 2 0 0 0,-1 1-32 0 0,334 76-664 0 0,-206-53 683 0 0,22 2 93 0 0,183 10 0 0 0,-272-34 17 0 0,143 7 138 0 0,-183-11-139 0 0,65-2 138 0 0,-97-1-178 0 0,-1 1-1 0 0,0-1 1 0 0,0 0 0 0 0,8-4-1 0 0,-9 4 12 0 0,-3 1-4 0 0,0 0 1 0 0,0 0-1 0 0,0 0 1 0 0,0-1 0 0 0,0 1-1 0 0,1 0 1 0 0,-1 0-1 0 0,0 0 1 0 0,0-1-1 0 0,0 1 1 0 0,0 0-1 0 0,0 0 1 0 0,0 0-1 0 0,0-1 1 0 0,0 1 0 0 0,0 0-1 0 0,0 0 1 0 0,0 0-1 0 0,0-1 1 0 0,0 1-1 0 0,0 0 1 0 0,0 0-1 0 0,0-1 1 0 0,0 1-1 0 0,0 0 1 0 0,0 0-1 0 0,0 0 1 0 0,0-1 0 0 0,0 1-1 0 0,0 0 1 0 0,0 0-1 0 0,-1 0 1 0 0,1 0-1 0 0,0-1 1 0 0,0 1-1 0 0,0 0 1 0 0,0 0-1 0 0,0 0 1 0 0,-1 0 0 0 0,1-1-1 0 0,0 1 1 0 0,0 0-1 0 0,0 0 1 0 0,-1 0-1 0 0,1 0 1 0 0,0 0-1 0 0,-8-7 154 0 0,-6-2-11 0 0,0 1 0 0 0,-1 0 0 0 0,0 1 0 0 0,0 1 0 0 0,-23-7 1 0 0,3 4-50 0 0,-51-6 0 0 0,-369-11-259 0 0,386 25 158 0 0,-23 5-35 0 0,14 0-229 0 0,77-4 178 0 0,2 1-11 0 0,1 2 60 0 0,0-1-1 0 0,0 1 1 0 0,0-1 0 0 0,1 1 0 0 0,-1-1-1 0 0,1 0 1 0 0,0 0 0 0 0,-1 0 0 0 0,1-1-1 0 0,0 1 1 0 0,0-1 0 0 0,6 2 0 0 0,6 3-152 0 0,22 3 1 0 0,-25-6 90 0 0,166 30-298 0 0,-68-16 255 0 0,11 2 13 0 0,-33-8 65 0 0,102 9 46 0 0,-84-12-37 0 0,82 6 48 0 0,-147-13 6 0 0,197 5 1 0 0,0-20 253 0 0,-178 9-209 0 0,-35 4-37 0 0,-1-2 0 0 0,28-6-1 0 0,-38 6 19 0 0,-4 1 80 0 0,-1 0 1 0 0,19-8-1 0 0,-26 9-93 0 0,0 0 0 0 0,0 0 0 0 0,0 0 0 0 0,0 0 0 0 0,0-1 0 0 0,0 1 1 0 0,0 0-1 0 0,-1-1 0 0 0,1 0 0 0 0,0 1 0 0 0,-1-1 0 0 0,1 0 0 0 0,-1 0 0 0 0,0 0 0 0 0,0 0 1 0 0,1 0-1 0 0,0-4 0 0 0,-2 4 1 0 0,0 1 0 0 0,0 0 1 0 0,0-1-1 0 0,0 1 0 0 0,0-1 1 0 0,-1 1-1 0 0,1-1 0 0 0,-1 1 1 0 0,1 0-1 0 0,-1-1 0 0 0,1 1 1 0 0,-1 0-1 0 0,0 0 0 0 0,1-1 0 0 0,-1 1 1 0 0,0 0-1 0 0,0 0 0 0 0,0 0 1 0 0,0 0-1 0 0,0 0 0 0 0,-2-1 1 0 0,-27-21 364 0 0,30 23-375 0 0,-8-5 36 0 0,0 1 0 0 0,-1 0 0 0 0,0 0 0 0 0,0 1 0 0 0,-15-5 0 0 0,-49-5 153 0 0,57 11-187 0 0,-30-3-119 0 0,-61 1 0 0 0,70 4 58 0 0,-54 1-71 0 0,1 5 1 0 0,-113 22-1 0 0,91-3 43 0 0,109-25 79 0 0,1 1 0 0 0,-1 0 0 0 0,1 0 0 0 0,-1 0 0 0 0,1 0 0 0 0,0 0 0 0 0,0 1 0 0 0,0-1 0 0 0,-1 1 0 0 0,1-1 0 0 0,1 1 0 0 0,-1 0 0 0 0,-2 2-1 0 0,5-1-83 0 0,2 2 37 0 0,1-1 0 0 0,-1-1 0 0 0,1 1 0 0 0,0-1 0 0 0,1 1 0 0 0,-1-1 0 0 0,1 0 1 0 0,-1-1-1 0 0,1 1 0 0 0,0-1 0 0 0,0 0 0 0 0,0 0 0 0 0,8 2 0 0 0,4 0-77 0 0,-1-1-1 0 0,1 0 1 0 0,21-1 0 0 0,95 1-7 0 0,180-18 0 0 0,-216 6 132 0 0,77-10 11 0 0,-101 9 52 0 0,118-21 247 0 0,-107 13-201 0 0,132-33-30 0 0,-203 47-14 0 0,-1-1 0 0 0,0 0 0 0 0,-1-1 0 0 0,1 0 0 0 0,18-13 0 0 0,-29 18-54 0 0,0 0 0 0 0,0 0 1 0 0,0 1-1 0 0,0-1 1 0 0,0 0-1 0 0,-1 0 1 0 0,1 0-1 0 0,0 0 1 0 0,0 0-1 0 0,-1 0 1 0 0,1 0-1 0 0,-1 0 0 0 0,1 0 1 0 0,-1 0-1 0 0,1 0 1 0 0,-1 0-1 0 0,0-1 1 0 0,1 1-1 0 0,-1 0 1 0 0,0 0-1 0 0,0 0 1 0 0,0 0-1 0 0,0-1 0 0 0,0 1 1 0 0,0 0-1 0 0,0 0 1 0 0,-1 0-1 0 0,1-1 1 0 0,0 1-1 0 0,-1 0 1 0 0,1 0-1 0 0,0 0 1 0 0,-1 0-1 0 0,1 0 0 0 0,-1 0 1 0 0,0 0-1 0 0,1 0 1 0 0,-1 0-1 0 0,0 0 1 0 0,0 0-1 0 0,0 0 1 0 0,-1-1-1 0 0,-1-1 22 0 0,-1 0 1 0 0,0-1-1 0 0,0 1 0 0 0,0 1 0 0 0,0-1 1 0 0,-1 1-1 0 0,1-1 0 0 0,0 1 1 0 0,-6-1-1 0 0,-18-4-15 0 0,1 1 0 0 0,-1 2 1 0 0,0 1-1 0 0,-48 0 0 0 0,-114 16-94 0 0,169-11 66 0 0,-578 68-238 0 0,532-62 248 0 0,-48 8 0 0 0,78-10 0 0 0,23-4-3 0 0,1 0 0 0 0,-1 1 0 0 0,-14 6 0 0 0,26-9-62 0 0,4 1-35 0 0,5 0 41 0 0,0 0-1 0 0,-1 0 1 0 0,1-1 0 0 0,0 0 0 0 0,0 0 0 0 0,0-1 0 0 0,9-1-1 0 0,-8 1-12 0 0,117-23-598 0 0,-76 13 589 0 0,60-19 12 0 0,-26 7 44 0 0,143-41 25 0 0,-59 16 0 0 0,26-9 0 0 0,-67 18 0 0 0,42-14 0 0 0,-87 26 0 0 0,-38 11 64 0 0,58-27 0 0 0,-97 41-32 0 0,-1 0-1 0 0,0 1 1 0 0,0-2-1 0 0,1 1 1 0 0,-1 0 0 0 0,-1-1-1 0 0,5-3 1 0 0,-7 5-24 0 0,1 1 1 0 0,-1-1 0 0 0,1 1-1 0 0,-1-1 1 0 0,0 0-1 0 0,1 1 1 0 0,-1-1 0 0 0,0 0-1 0 0,1 1 1 0 0,-1-1 0 0 0,0 0-1 0 0,0 0 1 0 0,0 1-1 0 0,0-1 1 0 0,0 0 0 0 0,0 1-1 0 0,0-1 1 0 0,0 0 0 0 0,0 0-1 0 0,0 1 1 0 0,0-1-1 0 0,0 0 1 0 0,-1 0 0 0 0,1 1-1 0 0,0-1 1 0 0,0 0 0 0 0,-1 1-1 0 0,1-1 1 0 0,0 0-1 0 0,-1 1 1 0 0,1-1 0 0 0,-1 1-1 0 0,1-1 1 0 0,-1 1 0 0 0,1-1-1 0 0,-1 1 1 0 0,1-1-1 0 0,-1 1 1 0 0,0-1 0 0 0,1 1-1 0 0,-1 0 1 0 0,0-1 0 0 0,0 1-1 0 0,-5-3 24 0 0,0 0 0 0 0,0 0 1 0 0,0 1-1 0 0,0 0 0 0 0,0 1 0 0 0,0-1 0 0 0,0 1 0 0 0,-10-1 0 0 0,-56 2 116 0 0,42 1-97 0 0,-431 38-712 0 0,325-22 765 0 0,-152 22 26 0 0,252-34-113 0 0,-211 40 305 0 0,116-18-173 0 0,129-27-149 0 0,0 0-1 0 0,0 1 1 0 0,0-1-1 0 0,0 1 0 0 0,0-1 1 0 0,0 1-1 0 0,1 0 1 0 0,-1 0-1 0 0,0 0 0 0 0,-2 2 1 0 0,4-3-6 0 0,0 0-1 0 0,0 0 1 0 0,0 1 0 0 0,1-1 0 0 0,-1 0 0 0 0,0 0 0 0 0,0 0-1 0 0,0 1 1 0 0,0-1 0 0 0,0 0 0 0 0,1 0 0 0 0,-1 0-1 0 0,0 1 1 0 0,0-1 0 0 0,0 0 0 0 0,1 0 0 0 0,-1 0-1 0 0,0 0 1 0 0,0 0 0 0 0,0 0 0 0 0,1 1 0 0 0,-1-1-1 0 0,0 0 1 0 0,0 0 0 0 0,1 0 0 0 0,-1 0 0 0 0,1 0 0 0 0,9 2-93 0 0,0-1 0 0 0,0 0 0 0 0,0 0 0 0 0,0-1 0 0 0,0 0 0 0 0,0-1 0 0 0,1 0 0 0 0,14-5 0 0 0,7 1-77 0 0,188-34-174 0 0,-119 19 277 0 0,242-50 73 0 0,-168 26-3 0 0,-12 2 21 0 0,108-25 199 0 0,-162 39-139 0 0,-77 20 146 0 0,63-24 1 0 0,-95 32-217 0 0,1 0 1 0 0,0 0-1 0 0,-1 0 0 0 0,1-1 1 0 0,-1 1-1 0 0,1 0 0 0 0,-1 0 1 0 0,1-1-1 0 0,-1 1 0 0 0,1 0 1 0 0,-1-1-1 0 0,1 1 0 0 0,-1-1 1 0 0,1 1-1 0 0,-1 0 0 0 0,1-1 1 0 0,-1 1-1 0 0,0-1 1 0 0,1 1-1 0 0,-1-1 0 0 0,0 1 1 0 0,1-1-1 0 0,-1 0 0 0 0,0 0 4 0 0,0 1 1 0 0,-1-1-1 0 0,1 1 0 0 0,0-1 0 0 0,-1 1 0 0 0,1 0 0 0 0,0-1 0 0 0,-1 1 0 0 0,1 0 0 0 0,-1-1 1 0 0,1 1-1 0 0,-1 0 0 0 0,1 0 0 0 0,-1-1 0 0 0,1 1 0 0 0,-1 0 0 0 0,1 0 0 0 0,-1 0 0 0 0,1 0 1 0 0,-1-1-1 0 0,-33-4 262 0 0,-12 5-308 0 0,0 2-1 0 0,-79 14 1 0 0,23-2-55 0 0,-47 9 4 0 0,11-1 80 0 0,133-21-10 0 0,-1 0 1 0 0,1 0 0 0 0,0 1 0 0 0,-5 2 0 0 0,-8 2-81 0 0,17-6 10 0 0,2 1 56 0 0,1-1 1 0 0,-1 1 0 0 0,0-1-1 0 0,1 1 1 0 0,-1-1-1 0 0,1 1 1 0 0,-1-1-1 0 0,0 0 1 0 0,1 0-1 0 0,-1 1 1 0 0,1-1 0 0 0,2-1-1 0 0,-3 1 12 0 0,23-1-106 0 0,-1-1-1 0 0,1-1 1 0 0,36-9 0 0 0,-18 3 15 0 0,27-6-60 0 0,48-8 25 0 0,-6 1 119 0 0,-16 3-24 0 0,82-18 174 0 0,-101 20 28 0 0,-70 15-167 0 0,9-7 224 0 0,-29 8 109 0 0,-59 14-238 0 0,-10 3-82 0 0,20-4 0 0 0,54-11 0 0 0,-13 0 0 0 0,19-1 0 0 0,-1 0 0 0 0,1 0 0 0 0,0 0 0 0 0,0 0 0 0 0,0 1 0 0 0,0 0 0 0 0,0-1 0 0 0,-5 3 0 0 0,-11 4 60 0 0,34-2-179 0 0,-8-3 111 0 0,0 1 1 0 0,0-2-1 0 0,0 1 1 0 0,0-1-1 0 0,0 0 1 0 0,11 0-1 0 0,18-2 8 0 0,26-1 11 0 0,49-9 32 0 0,-85 8-84 0 0,-14 2 38 0 0,0-1-1 0 0,-1 0 1 0 0,16-5 0 0 0,-4 4 15 0 0,-16 4 170 0 0,-14 3 474 0 0,-27 7-588 0 0,-25 11 30 0 0,-30 13-98 0 0,57-24 0 0 0,24-9 0 0 0,0 1 0 0 0,0-1 0 0 0,-9 7 0 0 0,-28 11 0 0 0,38-18 0 0 0,7-2 0 0 0,0 0-1 0 0,0 1 0 0 0,0-1 1 0 0,-1 0-1 0 0,1 0 1 0 0,0 0-1 0 0,0 0 0 0 0,0 0 1 0 0,0 0-1 0 0,-1 0 1 0 0,1 0-1 0 0,0 0 1 0 0,0 1-1 0 0,0-1 0 0 0,0 0 1 0 0,-1 0-1 0 0,1 0 1 0 0,0 0-1 0 0,0 1 0 0 0,0-1 1 0 0,0 0-1 0 0,0 0 1 0 0,0 0-1 0 0,0 0 1 0 0,0 1-1 0 0,0-1 0 0 0,0 0 1 0 0,-1 0-1 0 0,1 0 1 0 0,0 1-1 0 0,0-1 0 0 0,0 0 1 0 0,0 0-1 0 0,0 0 1 0 0,0 1-1 0 0,1-1 1 0 0,-1 0-1 0 0,0 0 0 0 0,0 0 1 0 0,0 1-1 0 0,0-1 1 0 0,0 0-1 0 0,0 0 0 0 0,0 0 1 0 0,0 1-1 0 0,0-1 1 0 0,0 0-1 0 0,1 0 1 0 0,-1 0-1 0 0,0 0 0 0 0,0 0 1 0 0,0 1-1 0 0,0-1 1 0 0,0 0-1 0 0,1 0 0 0 0,7 8-51 0 0,-6-7 40 0 0,1 0 0 0 0,-1 0 1 0 0,1 0-1 0 0,0 0 0 0 0,-1-1 1 0 0,1 0-1 0 0,0 1 0 0 0,0-1 1 0 0,3 0-1 0 0,7 1-18 0 0,44-3-130 0 0,-44 3 156 0 0,1 0 0 0 0,0-1 0 0 0,13-1 0 0 0,63-6 4 0 0,-86 7 0 0 0,0 0 0 0 0,1 0 0 0 0,-1 0 0 0 0,0 0 0 0 0,5 2 0 0 0,17-1 0 0 0,-20 0 19 0 0,-5-1 161 0 0,-12 14-99 0 0,-13 2-81 0 0,-43 21 0 0 0,47-26 22 0 0,-30 21-1 0 0,21-12 11 0 0,-58 43 21 0 0,55-39-53 0 0,-4 3 0 0 0,30-24 6 0 0,1 0 0 0 0,0 0 0 0 0,0 1 0 0 0,0 0 0 0 0,1 0 0 0 0,-1 1 0 0 0,1-1 0 0 0,-7 10-1 0 0,11-13-4 0 0,0-1-1 0 0,0 0 0 0 0,0 0 0 0 0,0 0 0 0 0,-1 0 1 0 0,1 0-1 0 0,0 1 0 0 0,0-1 0 0 0,0 0 0 0 0,0 0 0 0 0,0 0 1 0 0,0 0-1 0 0,0 1 0 0 0,0-1 0 0 0,0 0 0 0 0,0 0 1 0 0,0 0-1 0 0,0 1 0 0 0,0-1 0 0 0,0 0 0 0 0,0 0 0 0 0,0 0 1 0 0,0 1-1 0 0,0-1 0 0 0,0 0 0 0 0,0 0 0 0 0,0 0 1 0 0,0 1-1 0 0,0-1 0 0 0,0 0 0 0 0,0 0 0 0 0,0 0 0 0 0,1 0 1 0 0,-1 1-1 0 0,0-1 0 0 0,0 0 0 0 0,0 0 0 0 0,0 0 1 0 0,0 0-1 0 0,0 0 0 0 0,1 0 0 0 0,-1 1 0 0 0,0-1 0 0 0,0 0 1 0 0,0 0-1 0 0,0 0 0 0 0,1 0 0 0 0,-1 0 0 0 0,0 0 1 0 0,0 0-1 0 0,0 0 0 0 0,1 0 0 0 0,5 0-15 0 0,6-2-17 0 0,0-1-1 0 0,-1-1 1 0 0,1 0 0 0 0,-1 0-1 0 0,0-1 1 0 0,18-12 0 0 0,11-3-40 0 0,88-45-91 0 0,-45 17 143 0 0,-51 28-103 0 0,-20 12-19 0 0,0-1-1 0 0,17-15 0 0 0,-29 23 132 0 0,1 1 1 0 0,-1-1-1 0 0,1 1 0 0 0,-1-1 1 0 0,1 1-1 0 0,-1-1 0 0 0,0 1 1 0 0,1-1-1 0 0,-1 1 0 0 0,0-1 0 0 0,0 1 1 0 0,1-1-1 0 0,-1 0 0 0 0,0 1 1 0 0,0-1-1 0 0,0 0 0 0 0,0 0 9 0 0,0 1-1 0 0,0 0 0 0 0,0 0 1 0 0,0 0-1 0 0,0 0 0 0 0,0-1 1 0 0,0 1-1 0 0,-1 0 0 0 0,1 0 1 0 0,0 0-1 0 0,0 0 0 0 0,0 0 1 0 0,0-1-1 0 0,0 1 0 0 0,-1 0 1 0 0,1 0-1 0 0,0 0 0 0 0,0 0 1 0 0,0 0-1 0 0,-1 0 0 0 0,1 0 1 0 0,0 0-1 0 0,0 0 1 0 0,0 0-1 0 0,-1 0 0 0 0,1 0 1 0 0,0 0-1 0 0,0 0 0 0 0,0 0 1 0 0,0 0-1 0 0,-1 0 0 0 0,1 0 1 0 0,0 0-1 0 0,0 0 0 0 0,0 0 1 0 0,-1 0-1 0 0,1 0 0 0 0,0 0 1 0 0,0 0-1 0 0,0 0 0 0 0,0 1 1 0 0,-1-1-1 0 0,1 0 0 0 0,0 0 1 0 0,0 0-1 0 0,0 0 1 0 0,0 0-1 0 0,-1 1 0 0 0,-63 27-11 0 0,19-8-66 0 0,23-11 11 0 0,-30 18 0 0 0,-2 5-67 0 0,-154 104 527 0 0,171-108-306 0 0,-45 36 47 0 0,61-44-131 0 0,3-4 4 0 0,-28 33 0 0 0,37-38 18 0 0,3-4 9 0 0,1-1 0 0 0,0 1-1 0 0,0 0 1 0 0,1 1 0 0 0,-1-1-1 0 0,-2 10 1 0 0,6-17-30 0 0,1 1-1 0 0,0 0 1 0 0,0-1-1 0 0,0 1 1 0 0,-1-1-1 0 0,1 1 1 0 0,0-1-1 0 0,0 1 1 0 0,0 0 0 0 0,0-1-1 0 0,0 1 1 0 0,0 0-1 0 0,0-1 1 0 0,0 1-1 0 0,0-1 1 0 0,0 1-1 0 0,1-1 1 0 0,-1 1-1 0 0,0 0 1 0 0,0-1-1 0 0,1 1 1 0 0,-1-1-1 0 0,0 1 1 0 0,0-1 0 0 0,1 1-1 0 0,-1-1 1 0 0,1 1-1 0 0,-1-1 1 0 0,0 1-1 0 0,1-1 1 0 0,-1 0-1 0 0,1 1 1 0 0,-1-1-1 0 0,1 0 1 0 0,-1 1-1 0 0,1-1 1 0 0,-1 0 0 0 0,1 0-1 0 0,0 1 1 0 0,-1-1-1 0 0,1 0 1 0 0,-1 0-1 0 0,1 0 1 0 0,0 0-1 0 0,-1 0 1 0 0,1 0-1 0 0,-1 0 1 0 0,2 0-1 0 0,3 0 10 0 0,0 0-1 0 0,0 0 1 0 0,0-1-1 0 0,7-1 0 0 0,-10 2-9 0 0,11-3-19 0 0,-1-1-1 0 0,0 0 0 0 0,20-11 1 0 0,-2 1-4 0 0,9-4-8 0 0,51-33 0 0 0,-14-4 18 0 0,-26 17 12 0 0,-18 14 0 0 0,38-39 0 0 0,-62 55 1 0 0,13-19 0 0 0,-4 4-56 0 0,-12 15 44 0 0,-5-1 30 0 0,0 8-15 0 0,0 0 1 0 0,-1 1 0 0 0,1-1-1 0 0,-1 0 1 0 0,1 1-1 0 0,-1-1 1 0 0,1 0-1 0 0,-1 1 1 0 0,1-1-1 0 0,-1 1 1 0 0,0-1 0 0 0,1 1-1 0 0,-1-1 1 0 0,0 1-1 0 0,0-1 1 0 0,1 1-1 0 0,-1 0 1 0 0,0-1 0 0 0,0 1-1 0 0,1 0 1 0 0,-1 0-1 0 0,0 0 1 0 0,0-1-1 0 0,0 1 1 0 0,0 0-1 0 0,1 0 1 0 0,-1 0 0 0 0,0 0-1 0 0,0 1 1 0 0,-1-1-1 0 0,-27 8 147 0 0,24-6-142 0 0,-18 7-17 0 0,1 1 0 0 0,0 1 0 0 0,1 1 0 0 0,-26 18 1 0 0,-74 66 27 0 0,117-93-15 0 0,-81 81 353 0 0,59-57-238 0 0,15-14-73 0 0,-13 18 0 0 0,1-1-29 0 0,22-28-21 0 0,0-1 1 0 0,0 1-1 0 0,0-1 0 0 0,0 1 0 0 0,0-1 0 0 0,0 1 1 0 0,0-1-1 0 0,1 1 0 0 0,-1 0 0 0 0,1-1 0 0 0,-1 1 0 0 0,1 0 1 0 0,0 0-1 0 0,0-1 0 0 0,0 1 0 0 0,0 0 0 0 0,0 0 1 0 0,0 1-1 0 0,4-1-8 0 0,1-3 11 0 0,0 0 0 0 0,-1 0 0 0 0,1 0 0 0 0,-1-1 0 0 0,0 0 0 0 0,9-5 0 0 0,6-2 0 0 0,-10 5 0 0 0,0-1 0 0 0,0 0 0 0 0,10-8 0 0 0,9-5 0 0 0,33-22 0 0 0,93-80 0 0 0,-52 38 0 0 0,-58 48 3 0 0,-2-1 0 0 0,42-45-1 0 0,-81 76-2 0 0,0 0 0 0 0,0 0-1 0 0,0-1 1 0 0,-1 1 0 0 0,0-1 0 0 0,1 1-1 0 0,-1-1 1 0 0,-1 0 0 0 0,1 0 0 0 0,1-9 0 0 0,-3 8 64 0 0,0 5-61 0 0,-1 0 1 0 0,0 1 0 0 0,0-1 0 0 0,0 0 0 0 0,1 1 0 0 0,-1-1 0 0 0,0 1 0 0 0,0-1 0 0 0,0 1 0 0 0,0-1 0 0 0,0 1 0 0 0,0-1-1 0 0,0 1 1 0 0,0 0 0 0 0,-1 0 0 0 0,-1-1 0 0 0,0 2-8 0 0,0 0-1 0 0,0 1 0 0 0,0-1 1 0 0,0 0-1 0 0,0 1 1 0 0,0 0-1 0 0,1 0 1 0 0,-1 0-1 0 0,1 0 0 0 0,-1 0 1 0 0,-4 5-1 0 0,-3 2-20 0 0,-138 122 55 0 0,117-100 138 0 0,3 2 0 0 0,-40 55-1 0 0,16-14-97 0 0,-121 132-1 0 0,102-142-5 0 0,42-38-48 0 0,7-9-13 0 0,0 0 0 0 0,-26 13 0 0 0,44-28-1 0 0,-10 6 33 0 0,-21 8 1 0 0,-10 5 10 0 0,-13 8-29 0 0,46-24 42 0 0,12-7-208 0 0,7-3 22 0 0,32-27-232 0 0,39-20-6 0 0,-32 19 187 0 0,6-8-4 0 0,-4 2 98 0 0,33-19 170 0 0,-77 55-29 0 0,0 0 1 0 0,-1-1 0 0 0,1 1 0 0 0,-1-1-1 0 0,5-7 1 0 0,-8 11-58 0 0,0-1-1 0 0,0 1 1 0 0,0 0-1 0 0,1 0 1 0 0,-1 0 0 0 0,0 0-1 0 0,0-1 1 0 0,0 1-1 0 0,0 0 1 0 0,0 0-1 0 0,0 0 1 0 0,0-1 0 0 0,0 1-1 0 0,0 0 1 0 0,0 0-1 0 0,0 0 1 0 0,0 0-1 0 0,0-1 1 0 0,0 1 0 0 0,0 0-1 0 0,0 0 1 0 0,0 0-1 0 0,0-1 1 0 0,0 1-1 0 0,-1 0 1 0 0,1 0 0 0 0,0 0-1 0 0,0 0 1 0 0,0-1-1 0 0,0 1 1 0 0,0 0-1 0 0,0 0 1 0 0,0 0 0 0 0,-1 0-1 0 0,-7-4-32 0 0,-11 1-15 0 0,1 3 48 0 0,-62 0 0 0 0,-17 3 0 0 0,15-2 0 0 0,-173 9 150 0 0,-58-2 472 0 0,183-4-537 0 0,-83 6 26 0 0,-115 8-75 0 0,55-4-8 0 0,208-11-28 0 0,-47 5 0 0 0,54-5-352 0 0,171-24-760 0 0,-34 6 734 0 0,178-36-4 0 0,-81 19 382 0 0,660-111 0 0 0,-631 114 86 0 0,-198 28-59 0 0,-1 0 0 0 0,1-1 0 0 0,0 0 0 0 0,9-4 1 0 0,-2 0 62 0 0,-12 6 24 0 0,-5-1 12 0 0,-5 0-29 0 0,0-1-1 0 0,0 2 1 0 0,-1-1-1 0 0,1 1 1 0 0,-12 1-1 0 0,-10 1 174 0 0,-190 12 467 0 0,116-4-694 0 0,-118 11-31 0 0,46-3-13 0 0,-73 9 1 0 0,56-5 0 0 0,-468 37 0 0 0,401-40 64 0 0,220-14-64 0 0,38-3-21 0 0,7-2-37 0 0,10 1-108 0 0,303-37-1291 0 0,-168 14 1287 0 0,100-16 170 0 0,-89 12 0 0 0,-71 12 0 0 0,248-34 0 0 0,-229 33-18 0 0,143-17-28 0 0,-159 20 43 0 0,47-4 104 0 0,-58 4 421 0 0,-88 5-94 0 0,2 6-374 0 0,1-1 0 0 0,-1 1 0 0 0,0 0 0 0 0,0 0 0 0 0,0 1 0 0 0,0-1 0 0 0,0 1 0 0 0,0-1 0 0 0,0 1 0 0 0,-7 1 0 0 0,-7 0 81 0 0,-233 7 139 0 0,-2 17 22 0 0,55-5-195 0 0,-227 21-101 0 0,-10-1 0 0 0,205-17 0 0 0,175-17 27 0 0,-46 3 90 0 0,71-5-60 0 0,28-4-165 0 0,12 0-118 0 0,8-2-110 0 0,34-7 1 0 0,-7 1 75 0 0,218-37-517 0 0,-213 35 770 0 0,67-16 7 0 0,16-2 0 0 0,36-2 0 0 0,105-17-64 0 0,11-1 64 0 0,-118 18 128 0 0,-165 30-122 0 0,1 0 6 0 0,-1-1 0 0 0,1 1 1 0 0,-1-1-1 0 0,1 1 0 0 0,-1-1 1 0 0,1 0-1 0 0,-1 0 0 0 0,0 0 1 0 0,0-1-1 0 0,1 1 0 0 0,-1 0 1 0 0,0-1-1 0 0,0 0 0 0 0,0 1 1 0 0,3-4-1 0 0,-5 4-4 0 0,0 1 0 0 0,0-1 0 0 0,0 1-1 0 0,0-1 1 0 0,0 1 0 0 0,0-1 0 0 0,0 1 0 0 0,0-1 0 0 0,0 1 0 0 0,-1-1 0 0 0,1 1 0 0 0,0 0 0 0 0,0-1-1 0 0,0 1 1 0 0,-1-1 0 0 0,1 1 0 0 0,0 0 0 0 0,-1-1 0 0 0,1 1 0 0 0,0 0 0 0 0,-1-1 0 0 0,1 1-1 0 0,0 0 1 0 0,-1-1 0 0 0,1 1 0 0 0,0 0 0 0 0,-1 0 0 0 0,1-1 0 0 0,-1 1 0 0 0,1 0 0 0 0,-1 0 0 0 0,1 0-1 0 0,-18-8 113 0 0,17 8-103 0 0,-13-4 66 0 0,0 0-1 0 0,1 1 1 0 0,-1 1-1 0 0,-21-1 1 0 0,-58 3 144 0 0,79 1-202 0 0,-571 37 142 0 0,37 6 41 0 0,311-26-160 0 0,194-16-48 0 0,-29 3 0 0 0,195-14-915 0 0,205-37 34 0 0,-156 18 837 0 0,249-38-25 0 0,-366 58 66 0 0,91-19 3 0 0,50-7 0 0 0,34-5 64 0 0,-218 36-41 0 0,1 0-1 0 0,0 0 1 0 0,16-7-1 0 0,-27 9-14 0 0,0 0 160 0 0,-4 0 38 0 0,-3-1-144 0 0,-1 1 0 0 0,0-1 0 0 0,0 1 0 0 0,0 1 0 0 0,0-1 0 0 0,0 1 0 0 0,0 0 0 0 0,0 0 1 0 0,0 1-1 0 0,-7 1 0 0 0,-22 1 127 0 0,-21-1 43 0 0,-75 13 0 0 0,4 1-234 0 0,-19 4 15 0 0,-182 38 40 0 0,31-6 68 0 0,-172 26 118 0 0,355-62-216 0 0,-167 20 3 0 0,111-19 37 0 0,336-51-938 0 0,-60 9 406 0 0,111-25 68 0 0,-96 21 274 0 0,-9 1 127 0 0,67-14 0 0 0,701-119 0 0 0,-649 122 11 0 0,-220 37 19 0 0,0-1 0 0 0,0 0 0 0 0,0 0 0 0 0,14-7 0 0 0,-17 6 50 0 0,-9 4-61 0 0,1-1-1 0 0,-1 0 1 0 0,1 0-1 0 0,-1 1 0 0 0,1-1 1 0 0,-1 0-1 0 0,0 1 0 0 0,1-1 1 0 0,-1 0-1 0 0,0 1 0 0 0,0-1 1 0 0,0 0-1 0 0,-10-3 99 0 0,1 0 1 0 0,-1 1-1 0 0,0 0 0 0 0,0 0 0 0 0,0 1 1 0 0,-20 0-1 0 0,13 0 6 0 0,-36-3-12 0 0,-78 3-1 0 0,-56 14 13 0 0,130-7-115 0 0,-977 108-8 0 0,755-69 48 0 0,143-21-32 0 0,92-19-16 0 0,34-4 0 0 0,0 1 0 0 0,-16 2 0 0 0,15 2 0 0 0,12-5 0 0 0,0 0 0 0 0,0 0 0 0 0,-1 0 0 0 0,1 0 1 0 0,0 0-1 0 0,0 0 0 0 0,0 0 0 0 0,0 0 0 0 0,0 0 0 0 0,-1 0 0 0 0,1 0 0 0 0,0 0 0 0 0,0 0 0 0 0,0 0 0 0 0,0 0 1 0 0,0 0-1 0 0,0 0 0 0 0,0 0 0 0 0,-1 0 0 0 0,1 0 0 0 0,0 0 0 0 0,0 0 0 0 0,0 1 0 0 0,0-1 0 0 0,0 0 0 0 0,0 0 1 0 0,0 0-1 0 0,0 0 0 0 0,0 0 0 0 0,0 0 0 0 0,-1 0 0 0 0,1 1 0 0 0,0-1 0 0 0,0 0 0 0 0,0 0 0 0 0,0 0 0 0 0,0 0 1 0 0,0 0-1 0 0,0 0 0 0 0,0 1 0 0 0,0-1 0 0 0,0 0 0 0 0,0 0 0 0 0,0 0 0 0 0,0 0 0 0 0,0 0 0 0 0,0 0 0 0 0,0 1 1 0 0,1-1-1 0 0,-1 0 0 0 0,0 0 0 0 0,0 0 0 0 0,0 0 0 0 0,0 0 0 0 0,0 0 0 0 0,0 0 0 0 0,0 1 0 0 0,6 1-18 0 0,-6-2 10 0 0,11 1-59 0 0,-1 0 1 0 0,1-1 0 0 0,0 0-1 0 0,-1 0 1 0 0,1-1 0 0 0,10-3-1 0 0,9 1-50 0 0,165-29-507 0 0,-82 10 523 0 0,-66 15 101 0 0,241-36 0 0 0,-78 12 0 0 0,-69 10 0 0 0,241-38 0 0 0,-351 55 0 0 0,1 1 0 0 0,1-3 0 0 0,59-16 0 0 0,-91 21 4 0 0,0 1 0 0 0,0 0 1 0 0,0-1-1 0 0,1 1 0 0 0,-1-1 0 0 0,0 0 0 0 0,0 1 0 0 0,0-1 0 0 0,0 0 0 0 0,0 1 0 0 0,1-3 1 0 0,-2 3-1 0 0,0 0 0 0 0,0 0 0 0 0,0-1 0 0 0,0 1 0 0 0,0 0 1 0 0,1 0-1 0 0,-1-1 0 0 0,0 1 0 0 0,0 0 0 0 0,0 0 0 0 0,0 0 1 0 0,0-1-1 0 0,0 1 0 0 0,0 0 0 0 0,-1 0 0 0 0,1-1 0 0 0,0 1 1 0 0,0 0-1 0 0,0 0 0 0 0,0 0 0 0 0,0-1 0 0 0,0 1 0 0 0,0 0 1 0 0,0 0-1 0 0,0 0 0 0 0,-1-1 0 0 0,1 1 0 0 0,0 0 0 0 0,0 0 1 0 0,0 0-1 0 0,0 0 0 0 0,-1 0 0 0 0,1-1 0 0 0,0 1 1 0 0,-1 0-1 0 0,-1-1 24 0 0,-1-1 0 0 0,0 1 1 0 0,0 0-1 0 0,1 0 1 0 0,-1 1-1 0 0,0-1 0 0 0,-6 0 1 0 0,-32-2 91 0 0,-1 2-1 0 0,-50 5 1 0 0,-84 17 337 0 0,83-9-364 0 0,-326 46-317 0 0,-16 4 343 0 0,345-50-55 0 0,-184 21-36 0 0,181-22-1 0 0,-47 3-1 0 0,71-4-15 0 0,69-10-10 0 0,0 0 0 0 0,0 0 0 0 0,0 0 0 0 0,0 0-1 0 0,0 0 1 0 0,0-1 0 0 0,0 1 0 0 0,0 0 0 0 0,0 0 0 0 0,0 0 0 0 0,0 0 0 0 0,0 0 0 0 0,0 0 0 0 0,0 0 0 0 0,0 0 0 0 0,0 0 0 0 0,0 0 0 0 0,0 0 0 0 0,0 0 0 0 0,0-1-1 0 0,0 1 1 0 0,0 0 0 0 0,0 0 0 0 0,0 0 0 0 0,0 0 0 0 0,0 0 0 0 0,0 0 0 0 0,0 0 0 0 0,0 0 0 0 0,0 0 0 0 0,0 0 0 0 0,0 0 0 0 0,0 0 0 0 0,0 0 0 0 0,0 0 0 0 0,0-1-1 0 0,9-2 19 0 0,37-11-7 0 0,9-3-73 0 0,689-150-1242 0 0,-612 136 1303 0 0,109-22 0 0 0,-102 24 2 0 0,27-4-57 0 0,-55 8 43 0 0,-50 10 28 0 0,-57 14 11 0 0,1-1 0 0 0,0 1 0 0 0,-1-1-1 0 0,1 1 1 0 0,4-4 0 0 0,-9 5-19 0 0,0 0 0 0 0,1 0-1 0 0,-1 0 1 0 0,0-1 0 0 0,1 1-1 0 0,-1 0 1 0 0,0 0 0 0 0,1-1-1 0 0,-1 1 1 0 0,0 0 0 0 0,0-1-1 0 0,1 1 1 0 0,-1 0 0 0 0,0-1-1 0 0,0 1 1 0 0,0 0 0 0 0,1-1-1 0 0,-1 1 1 0 0,0-1 0 0 0,0 1-1 0 0,0 0 1 0 0,0-1 0 0 0,0 1-1 0 0,0-1 1 0 0,0 1 0 0 0,0-1 0 0 0,0 0 7 0 0,-1 1 1 0 0,1-1 0 0 0,-1 0-1 0 0,1 0 1 0 0,-1 1 0 0 0,1-1-1 0 0,-1 0 1 0 0,0 1 0 0 0,0-1-1 0 0,1 0 1 0 0,-1 1 0 0 0,0-1-1 0 0,0 1 1 0 0,1-1 0 0 0,-1 1-1 0 0,0 0 1 0 0,-1-1-1 0 0,-10-3 69 0 0,1 1 0 0 0,-1 0 0 0 0,0 0 0 0 0,0 1-1 0 0,0 1 1 0 0,-1 0 0 0 0,-12 1 0 0 0,3-1-20 0 0,-287 15 323 0 0,248-9-342 0 0,-292 29-257 0 0,-38 3-64 0 0,269-26 389 0 0,-104 5 202 0 0,178-19-251 0 0,26 1-15 0 0,16 0-39 0 0,7 0-8 0 0,10-3-35 0 0,168-45-1108 0 0,-25 14 679 0 0,-39 9 332 0 0,502-119 63 0 0,-492 107 67 0 0,-67 20 65 0 0,-54 17-43 0 0,0 1-1 0 0,0-1 0 0 0,0 1 0 0 0,0-1 1 0 0,0 0-1 0 0,0-1 0 0 0,-1 1 0 0 0,1 0 0 0 0,-1-1 1 0 0,5-5-1 0 0,-8 8-16 0 0,1-1-1 0 0,-1 1 1 0 0,0 0 0 0 0,0 0 0 0 0,0-1 0 0 0,0 1-1 0 0,0 0 1 0 0,0-1 0 0 0,0 1 0 0 0,0-1 0 0 0,0 1-1 0 0,0 0 1 0 0,0-1 0 0 0,0 1 0 0 0,0 0 0 0 0,0-1-1 0 0,0 1 1 0 0,0 0 0 0 0,0-1 0 0 0,0 1 0 0 0,0 0-1 0 0,0-1 1 0 0,-1 1 0 0 0,1 0 0 0 0,0 0 0 0 0,0-1-1 0 0,0 1 1 0 0,-1 0 0 0 0,1 0 0 0 0,0-1 0 0 0,0 1-1 0 0,-1 0 1 0 0,1 0 0 0 0,0-1 0 0 0,0 1 0 0 0,-1 0-1 0 0,1 0 1 0 0,0 0 0 0 0,-1 0 0 0 0,1-1 0 0 0,0 1-1 0 0,-1 0 1 0 0,0 0 0 0 0,-15-7 85 0 0,5 5-29 0 0,1 0-1 0 0,-1 0 1 0 0,0 1-1 0 0,-18 1 1 0 0,1-1 36 0 0,-44 1 40 0 0,-125 17 0 0 0,112-7-107 0 0,-211 28-94 0 0,219-27 56 0 0,-276 46 23 0 0,83-17 58 0 0,220-33-73 0 0,-32 4 0 0 0,75-12 3 0 0,12-1-1 0 0,10-2-28 0 0,77-20-381 0 0,-19 4 168 0 0,110-23-160 0 0,388-81 209 0 0,4 34 410 0 0,-541 85-87 0 0,48-12 1 0 0,-101 9 191 0 0,-27 4-76 0 0,-1 1 0 0 0,-81 8 0 0 0,115-4-232 0 0,-185 22-20 0 0,100-10-82 0 0,-183 26 3 0 0,-52 5 25 0 0,257-35 80 0 0,-111 11 117 0 0,148-21-155 0 0,39 1 13 0 0,0 0-1 0 0,0 0 0 0 0,0 0 0 0 0,1 0 0 0 0,-1 0 0 0 0,0 0 0 0 0,0 0 0 0 0,0 0 0 0 0,0-1 0 0 0,0 1 0 0 0,0 0 0 0 0,0 0 0 0 0,0 0 0 0 0,0 0 0 0 0,0 0 0 0 0,0 0 0 0 0,0 0 0 0 0,0 0 1 0 0,0-1-1 0 0,0 1 0 0 0,0 0 0 0 0,0 0 0 0 0,0 0 0 0 0,0 0 0 0 0,0 0 0 0 0,0 0 0 0 0,0 0 0 0 0,0 0 0 0 0,0-1 0 0 0,-1 1 0 0 0,1 0 0 0 0,0 0 0 0 0,0 0 0 0 0,0 0 0 0 0,0 0 0 0 0,0 0 0 0 0,0 0 1 0 0,0 0-1 0 0,0 0 0 0 0,0 0 0 0 0,0 0 0 0 0,0 0 0 0 0,-1 0 0 0 0,1 0 0 0 0,0-1 0 0 0,0 1 0 0 0,0 0 0 0 0,0 0 0 0 0,10-3-1 0 0,12-3-145 0 0,29-3-1 0 0,0 0-44 0 0,463-98-426 0 0,-394 85 585 0 0,27-5 10 0 0,-58 11 57 0 0,-1 0 0 0 0,-68 13 16 0 0,9-1 90 0 0,-28 4-131 0 0,0-1-1 0 0,0 1 1 0 0,0 0-1 0 0,0-1 1 0 0,0 1 0 0 0,0-1-1 0 0,1 1 1 0 0,-1-1-1 0 0,0 1 1 0 0,0-1-1 0 0,-1 0 1 0 0,1 1-1 0 0,0-1 1 0 0,0 0-1 0 0,0 0 1 0 0,0 0 0 0 0,0-1-1 0 0,-1 2-1 0 0,1 0 0 0 0,-1 0 0 0 0,0-1 0 0 0,0 1 0 0 0,0 0 0 0 0,0 0 0 0 0,0-1 0 0 0,0 1-1 0 0,0 0 1 0 0,0 0 0 0 0,0 0 0 0 0,0-1 0 0 0,0 1 0 0 0,0 0 0 0 0,0 0 0 0 0,0-1 0 0 0,0 1 0 0 0,0 0 0 0 0,0 0 0 0 0,0 0 0 0 0,0-1 0 0 0,-1 1-1 0 0,1 0 1 0 0,0 0 0 0 0,0 0 0 0 0,0-1 0 0 0,0 1 0 0 0,0 0 0 0 0,0 0 0 0 0,-1 0 0 0 0,1 0 0 0 0,0-1 0 0 0,0 1 0 0 0,0 0 0 0 0,0 0-1 0 0,-1 0 1 0 0,1 0 0 0 0,0 0 0 0 0,-11-3 127 0 0,8 2-104 0 0,-11-1 69 0 0,0 0 0 0 0,0 1 0 0 0,-22 1 0 0 0,-4-1 51 0 0,-181 8 115 0 0,160-3-238 0 0,-141 16-58 0 0,119-11 13 0 0,-186 25 9 0 0,173-23 11 0 0,43-3 0 0 0,0-3 0 0 0,-60-3 0 0 0,120-3-62 0 0,1-1-1 0 0,0-1 1 0 0,14-5-1 0 0,4-2-31 0 0,79-17-210 0 0,-35 10 120 0 0,144-35 44 0 0,-118 32 104 0 0,15-4 12 0 0,59-16 141 0 0,-167 39-106 0 0,-2 1-7 0 0,-1 0 0 0 0,1 0 0 0 0,0 0 0 0 0,-1-1 0 0 0,1 1 0 0 0,-1 0 0 0 0,1 0 0 0 0,0-1 0 0 0,-1 1 0 0 0,1 0 0 0 0,-1-1 0 0 0,1 1 0 0 0,-1 0 0 0 0,1-1 0 0 0,-1 1 0 0 0,1-1 0 0 0,-1 1 0 0 0,1-1 0 0 0,-1 1 0 0 0,1-2 0 0 0,-8-5 344 0 0,4 5-303 0 0,0 0-1 0 0,-1 1 1 0 0,1-1 0 0 0,0 1-1 0 0,-1 0 1 0 0,1 0-1 0 0,-1 0 1 0 0,0 0 0 0 0,-4 0-1 0 0,-37-1 177 0 0,28 2-144 0 0,-50 1-53 0 0,-98 15-1 0 0,41-3-142 0 0,-58 8-54 0 0,130-14 112 0 0,29-4 63 0 0,-30 1 1 0 0,2 2 370 0 0,49-6-292 0 0,3-1-93 0 0,-1 1 0 0 0,0-1 0 0 0,1 1 0 0 0,-1-1-1 0 0,1 1 1 0 0,-1 0 0 0 0,1-1 0 0 0,-1 1 0 0 0,0 0-1 0 0,1-1 1 0 0,-1 1 0 0 0,1 0 0 0 0,0-1 0 0 0,-1 1-1 0 0,1 0 1 0 0,-1 0 0 0 0,1 0 0 0 0,-1-1 0 0 0,1 1-1 0 0,-1 0 1 0 0,2 0 0 0 0,12-2-115 0 0,-13 2 117 0 0,131-26-818 0 0,56-1 775 0 0,-110 18 14 0 0,60-9-84 0 0,-133 17 173 0 0,1 0-1 0 0,-1 0 1 0 0,1-1-1 0 0,-1 0 1 0 0,1 0-1 0 0,-1 0 1 0 0,9-6-1 0 0,-14 8-45 0 0,0 0-1 0 0,0 0 0 0 0,1 0 0 0 0,-1-1 1 0 0,0 1-1 0 0,0 0 0 0 0,1 0 0 0 0,-1-1 0 0 0,0 1 1 0 0,0 0-1 0 0,0 0 0 0 0,1-1 0 0 0,-1 1 1 0 0,0 0-1 0 0,0 0 0 0 0,0-1 0 0 0,0 1 0 0 0,0 0 1 0 0,0-1-1 0 0,0 1 0 0 0,0 0 0 0 0,0-1 0 0 0,0 1 1 0 0,0 0-1 0 0,0-1 0 0 0,0 1 0 0 0,0 0 1 0 0,0 0-1 0 0,0-1 0 0 0,0 1 0 0 0,0 0 0 0 0,0-1 1 0 0,0 1-1 0 0,0 0 0 0 0,-1-1 0 0 0,1 1 0 0 0,0 0 1 0 0,0 0-1 0 0,0-1 0 0 0,0 1 0 0 0,-1 0 1 0 0,1 0-1 0 0,0-1 0 0 0,0 1 0 0 0,-1 0 0 0 0,0-2 31 0 0,0 1 0 0 0,-1 0 0 0 0,1-1 0 0 0,-1 1 0 0 0,1 0-1 0 0,-1 0 1 0 0,0 0 0 0 0,1 0 0 0 0,-1 0 0 0 0,0 0 0 0 0,1 1-1 0 0,-1-1 1 0 0,-4-1 0 0 0,-28-3 229 0 0,20 3-220 0 0,-25-1-39 0 0,-1 1-1 0 0,1 2 0 0 0,-60 7 0 0 0,1 0-5 0 0,32-3-69 0 0,-27 1-50 0 0,93-6 121 0 0,0 1-1 0 0,0 0 0 0 0,0 0 1 0 0,0 0-1 0 0,0 0 1 0 0,0 0-1 0 0,0 0 0 0 0,0 0 1 0 0,1 0-1 0 0,-1 0 1 0 0,0 0-1 0 0,0 0 0 0 0,0 0 1 0 0,0 0-1 0 0,0 0 1 0 0,0 0-1 0 0,0 0 0 0 0,0 0 1 0 0,0 0-1 0 0,0 0 1 0 0,0 0-1 0 0,0 0 0 0 0,0 0 1 0 0,0 0-1 0 0,-1 0 1 0 0,1-1-1 0 0,0 1 1 0 0,0 0-1 0 0,0 0 0 0 0,0 0 1 0 0,0 0-1 0 0,0 0 1 0 0,0 0-1 0 0,0 0 0 0 0,0 0 1 0 0,0 0-1 0 0,0 0 1 0 0,0 0-1 0 0,0 0 0 0 0,0 0 1 0 0,0 0-1 0 0,0 0 1 0 0,0 0-1 0 0,0 0 0 0 0,0 0 1 0 0,0 0-1 0 0,0 0 1 0 0,0 0-1 0 0,0 0 0 0 0,0 0 1 0 0,0 0-1 0 0,0 0 1 0 0,7-4-75 0 0,9-3-83 0 0,-3 3 68 0 0,0 1 0 0 0,26-3 0 0 0,-1 0-9 0 0,58-11 28 0 0,-72 13 77 0 0,-17 3 9 0 0,-1 0-1 0 0,1 0 1 0 0,-1-1 0 0 0,1 0-1 0 0,-1 0 1 0 0,1 0-1 0 0,8-6 1 0 0,-15 8 85 0 0,-8-11 133 0 0,5 8-203 0 0,-1 1 0 0 0,0 0 0 0 0,0 0 0 0 0,0 0 0 0 0,0 1 0 0 0,0 0 0 0 0,0-1 0 0 0,0 1 0 0 0,0 1 0 0 0,-6-2 0 0 0,-3 0 24 0 0,5 1-38 0 0,-1 0 0 0 0,0 1 0 0 0,1-1 0 0 0,-14 3 0 0 0,-9-1-5 0 0,-35 2 50 0 0,40-1-95 0 0,-36-3 0 0 0,50 2-8 0 0,23-4-88 0 0,-2-1 50 0 0,0 2 0 0 0,0 0-1 0 0,17-3 1 0 0,2 1-95 0 0,74-9 55 0 0,-80 9 122 0 0,-7 2-7 0 0,1-1 1 0 0,19-7-1 0 0,-15 5-48 0 0,6-3 70 0 0,-25 7-2 0 0,1 1 0 0 0,-1-1 0 0 0,0 0 0 0 0,0 1 0 0 0,1-1 0 0 0,-1 0-1 0 0,0 0 1 0 0,0 0 0 0 0,0 0 0 0 0,0 0 0 0 0,0 0 0 0 0,0 0 0 0 0,0-1 0 0 0,-1 1 0 0 0,2-2 0 0 0,-2 2 74 0 0,-11-13 199 0 0,7 10-276 0 0,-1 1-1 0 0,1 0 1 0 0,-1 0-1 0 0,1 0 1 0 0,-1 1 0 0 0,0 0-1 0 0,0 0 1 0 0,0 0-1 0 0,0 0 1 0 0,-1 1-1 0 0,1 0 1 0 0,0 0 0 0 0,-11-1-1 0 0,-6 2 26 0 0,1 0-1 0 0,-24 3 1 0 0,-100 5-37 0 0,140-7-31 0 0,1-1 0 0 0,-1 1 0 0 0,0 0 0 0 0,0 1 1 0 0,1-1-1 0 0,-1 1 0 0 0,1 0 0 0 0,0 0 0 0 0,-1 0 0 0 0,-4 4 0 0 0,8-6-262 0 0,7 16-834 0 0,-3-14 860 0 0,0 0 1 0 0,0 0-1 0 0,0 0 0 0 0,0 0 1 0 0,1-1-1 0 0,-1 1 0 0 0,7 1 0 0 0,-1 0-427 0 0,-6-2 374 0 0,1 0 1 0 0,0 0-1 0 0,-1 0 0 0 0,1-1 0 0 0,0 1 0 0 0,0-1 0 0 0,6 0 1 0 0,9 0-1212 0 0,-16 0 1113 0 0,0 0 0 0 0,-1 1 0 0 0,1-1 0 0 0,0-1 0 0 0,-1 1 0 0 0,1 0 0 0 0,0-1 0 0 0,-1 1 0 0 0,1-1 0 0 0,0 0 0 0 0,-1 0 0 0 0,4-1 0 0 0,-2-1-326 0 0,-1 0-1 0 0,1 1 1 0 0,-1-1-1 0 0,0 0 1 0 0,0-1-1 0 0,5-5 1 0 0,13-14-2610 0 0,0 4 2062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1404 2923 9527 0 0,'0'0'735'0'0,"6"6"-14"0"0,-5-4-758 0 0,1 0 0 0 0,-1 0-1 0 0,-1 0 1 0 0,1 0 0 0 0,0 0-1 0 0,0 0 1 0 0,-1 0 0 0 0,1 0-1 0 0,-1 0 1 0 0,0 0 0 0 0,1 0-1 0 0,-1 1 1 0 0,0-1 0 0 0,0 0 0 0 0,0 0-1 0 0,-1 0 1 0 0,1 0 0 0 0,-1 1-1 0 0,1-1 1 0 0,-1 0 0 0 0,0 0-1 0 0,1 0 1 0 0,-1 0 0 0 0,0 0-1 0 0,0 0 1 0 0,-1 0 0 0 0,1-1-1 0 0,-2 3 1 0 0,-4 5-24 0 0,-1 0 0 0 0,-1-1 1 0 0,1 0-1 0 0,-12 8 0 0 0,3-2 127 0 0,-121 97 1350 0 0,81-63-624 0 0,38-28-709 0 0,83-72-212 0 0,-40 31 58 0 0,1 1-1 0 0,39-24 1 0 0,-17 13 30 0 0,46-29-56 0 0,-28 19 53 0 0,-4 2 19 0 0,50-34-4 0 0,48-35 29 0 0,-100 71 0 0 0,7-6 0 0 0,-35 24 22 0 0,-25 16-11 0 0,1-1 1 0 0,-1 0-1 0 0,0 0 1 0 0,8-8-1 0 0,-12 9 500 0 0,-8 4-166 0 0,-15 8 89 0 0,9-4-115 0 0,-8 3 234 0 0,-30 17-1 0 0,11-4-121 0 0,-34 20 186 0 0,21-10-282 0 0,-69 45 195 0 0,91-56-428 0 0,-106 81 322 0 0,34-22-328 0 0,99-76-96 0 0,0-1 0 0 0,0 1 0 0 0,0 0 0 0 0,1-1 0 0 0,-4 7 0 0 0,4-7 0 0 0,0 1 0 0 0,0 0 0 0 0,0-1 0 0 0,-1 0 0 0 0,1 1 0 0 0,-3 1 0 0 0,-3-1-21 0 0,6-2-95 0 0,16-8-327 0 0,-6 2 315 0 0,8-3-102 0 0,-1-1 0 0 0,0-1 0 0 0,-1 0 0 0 0,16-14 0 0 0,-11 8 142 0 0,79-73-175 0 0,170-137 1090 0 0,-72 65 35 0 0,-153 134-780 0 0,-31 20-58 0 0,-1 0 1 0 0,11-9-1 0 0,-10 10 57 0 0,-9 5 8 0 0,-8 5-14 0 0,-49 35-220 0 0,-55 32-182 0 0,23-14 199 0 0,14-12 93 0 0,-76 44 6 0 0,70-40 33 0 0,-11 6-21 0 0,45-32-24 0 0,-77 44 41 0 0,-43 28 501 0 0,82-51-164 0 0,82-44-337 0 0,0 0 1 0 0,0 0-1 0 0,0 0 0 0 0,0 0 0 0 0,0 0 1 0 0,0 0-1 0 0,0 0 0 0 0,0 0 0 0 0,0-1 1 0 0,0 1-1 0 0,0 0 0 0 0,0 0 0 0 0,0 0 1 0 0,0 0-1 0 0,0 0 0 0 0,0 0 0 0 0,0 0 1 0 0,0 0-1 0 0,0 0 0 0 0,0 0 0 0 0,0 0 1 0 0,0 0-1 0 0,0-1 0 0 0,0 1 0 0 0,0 0 1 0 0,0 0-1 0 0,0 0 0 0 0,0 0 0 0 0,0 0 1 0 0,0 0-1 0 0,0 0 0 0 0,-1 0 0 0 0,1 0 1 0 0,0 0-1 0 0,0 0 0 0 0,0 0 0 0 0,0 0 1 0 0,0 0-1 0 0,0 0 0 0 0,0 0 0 0 0,0 0 1 0 0,0 0-1 0 0,0 0 0 0 0,0 0 0 0 0,0 0 0 0 0,0 0 1 0 0,-1 0-1 0 0,1 0 0 0 0,0 0 0 0 0,8-13 25 0 0,16-16-15 0 0,10-2-150 0 0,82-71-111 0 0,71-43 75 0 0,-134 103 176 0 0,-29 21 34 0 0,36-22-1 0 0,81-41-9 0 0,-27 20 29 0 0,-112 63-52 0 0,0 0 1 0 0,0 0-1 0 0,0 0 0 0 0,0 0 0 0 0,0 0 0 0 0,0 0 1 0 0,1 0-1 0 0,3 0 0 0 0,-11 10 91 0 0,-1-3-138 0 0,0 0 1 0 0,0-1-1 0 0,-1 0 0 0 0,1 0 0 0 0,-1-1 1 0 0,-13 7-1 0 0,-10 6-51 0 0,-73 45 37 0 0,-15 9 26 0 0,3-1 89 0 0,14-10 82 0 0,-99 66 565 0 0,129-85-510 0 0,-7 5 8 0 0,70-41-172 0 0,-1 0 0 0 0,-15 6 0 0 0,103-74-956 0 0,-42 34 721 0 0,35-36 1 0 0,-2 1 105 0 0,-44 42 69 0 0,128-99-112 0 0,-100 81 141 0 0,-30 22 55 0 0,33-20 1 0 0,-29 20 106 0 0,-22 13-106 0 0,1 0 0 0 0,0 1 0 0 0,0 0 0 0 0,9-3 0 0 0,-7 1 24 0 0,-9 5-36 0 0,-6 3-45 0 0,-5 3-23 0 0,0 2-1 0 0,-14 10 1 0 0,-4 3 29 0 0,21-16-6 0 0,-100 57-240 0 0,60-35 211 0 0,29-15 94 0 0,-23 10 1 0 0,15-10 58 0 0,1 1 1 0 0,-33 21 0 0 0,37-19 90 0 0,0-2 0 0 0,-34 14-1 0 0,54-25-202 0 0,0 0 0 0 0,0-1-1 0 0,0 1 1 0 0,0-1 0 0 0,0 1-1 0 0,0-1 1 0 0,-1 0 0 0 0,1 0-1 0 0,0 0 1 0 0,0 0 0 0 0,-4-1-1 0 0,-2-3 11 0 0,9 1-21 0 0,0 3 4 0 0,0-4-14 0 0,1 0 0 0 0,0 1 1 0 0,0-1-1 0 0,1 0 0 0 0,-1 1 0 0 0,0 0 0 0 0,1 0 0 0 0,0 0 0 0 0,4-4 0 0 0,9-10-163 0 0,54-56-430 0 0,-31 34 405 0 0,-19 21 145 0 0,36-27 0 0 0,-15 14 40 0 0,-26 20 16 0 0,20-12 0 0 0,-21 15 0 0 0,24-19 0 0 0,-13 9 52 0 0,-19 15-31 0 0,-1 0 1 0 0,0 0-1 0 0,7-7 1 0 0,-11 7 35 0 0,-6 3 64 0 0,-14 6 178 0 0,2-1-146 0 0,-6 4-153 0 0,3 0 0 0 0,-74 24 0 0 0,65-17 0 0 0,24-13 0 0 0,0 0 0 0 0,0 0 0 0 0,-10 4 0 0 0,-1 2 23 0 0,14-7-19 0 0,-1-1 0 0 0,1 1 0 0 0,-1-1 0 0 0,1 1 0 0 0,-1-1 1 0 0,0 0-1 0 0,1 0 0 0 0,-1 0 0 0 0,-5 0 0 0 0,8-1-4 0 0,-1 1 0 0 0,1-1 0 0 0,0 0 0 0 0,0 0 0 0 0,0 0 0 0 0,-1 0 0 0 0,1 0 0 0 0,0 0 0 0 0,0 0 0 0 0,-1 0 0 0 0,1 0 0 0 0,0 0 0 0 0,0 0 0 0 0,-1 0 0 0 0,1 0 0 0 0,0 0 0 0 0,0 0 0 0 0,0 0 0 0 0,-1 0 0 0 0,1 0 0 0 0,0 0 0 0 0,0 0 0 0 0,-1 0 0 0 0,1 0 0 0 0,0 0 0 0 0,0 0 0 0 0,0-1 0 0 0,-1 1 0 0 0,1 0 0 0 0,0 0 0 0 0,0 0 0 0 0,0 0 0 0 0,-1-1 0 0 0,1 1 0 0 0,0 0 0 0 0,0 0 0 0 0,0 0 0 0 0,0-1 0 0 0,0 1 0 0 0,0 0 0 0 0,-1 0 0 0 0,1 0 0 0 0,0-1 0 0 0,0 1 0 0 0,0 0 0 0 0,0 0 0 0 0,0-1 0 0 0,0 1 0 0 0,0 0 0 0 0,0 0 0 0 0,0-1 0 0 0,0 1 0 0 0,0 0 0 0 0,0-1 0 0 0,0 0-14 0 0,-1 0 0 0 0,1 0-1 0 0,0 0 1 0 0,0 0 0 0 0,-1-1 0 0 0,1 1-1 0 0,0 0 1 0 0,0 0 0 0 0,0 0-1 0 0,0-1 1 0 0,0 1 0 0 0,1 0 0 0 0,-1 0-1 0 0,0 0 1 0 0,1-1 0 0 0,-1 1-1 0 0,0 0 1 0 0,1 0 0 0 0,-1 0 0 0 0,1 0-1 0 0,0 0 1 0 0,-1 0 0 0 0,1 0-1 0 0,0 0 1 0 0,0 0 0 0 0,-1 0 0 0 0,3-1-1 0 0,-1-4 16 0 0,-2 5-2 0 0,0 1 0 0 0,0 0-1 0 0,0-1 1 0 0,0 1-1 0 0,0 0 1 0 0,0-1 0 0 0,0 1-1 0 0,0 0 1 0 0,0-1-1 0 0,0 1 1 0 0,0 0 0 0 0,1-1-1 0 0,-1 1 1 0 0,0 0-1 0 0,0-1 1 0 0,0 1 0 0 0,0 0-1 0 0,1 0 1 0 0,-1-1-1 0 0,0 1 1 0 0,0 0 0 0 0,1-1-1 0 0,-1 1 1 0 0,0 0-1 0 0,0 0 1 0 0,1 0 0 0 0,-1-1-1 0 0,0 1 1 0 0,1 0-1 0 0,-1 0 1 0 0,0 0 0 0 0,1 0-1 0 0,-1 0 1 0 0,0 0 0 0 0,1 0-1 0 0,-1-1 1 0 0,0 1-1 0 0,1 0 1 0 0,0 0 222 0 0,-7 4-81 0 0,-3 4-40 0 0,5-6-89 0 0,-4 2 26 0 0,7-4-115 0 0,3-1-118 0 0,-1 0 218 0 0,1 1 0 0 0,0-1-1 0 0,0 0 1 0 0,-1 0 0 0 0,1 1 0 0 0,0-1-1 0 0,0 1 1 0 0,2-1 0 0 0,0 1 8 0 0,34-17-30 0 0,-2 0-27 0 0,-29 13 16 0 0,1 0 0 0 0,-1 1 0 0 0,1 0 0 0 0,9-3 0 0 0,12-5-71 0 0,-23 9 68 0 0,1-1 1 0 0,-1 1-1 0 0,0 0 1 0 0,10-1-1 0 0,33-10 14 0 0,-1-2 0 0 0,-31 9 0 0 0,-14 5 0 0 0,-1-1 0 0 0,1 1 0 0 0,0 0 0 0 0,-1 1 0 0 0,1-1 0 0 0,0 0 0 0 0,3 1 0 0 0,14-6-1 0 0,-3 0 14 0 0,44-3 207 0 0,-46 4-209 0 0,-14 4-9 0 0,-1 1 0 0 0,1 0 0 0 0,-1-1-1 0 0,0 1 1 0 0,1 0 0 0 0,0 0 0 0 0,-1-1 0 0 0,1 1 0 0 0,-1 0 0 0 0,1 0 0 0 0,-1 0-1 0 0,1 0 1 0 0,-1 0 0 0 0,1 0 0 0 0,-1 0 0 0 0,1 0 0 0 0,0 0 0 0 0,-1 0 0 0 0,1 0-1 0 0,-1 0 1 0 0,1 0 0 0 0,-1 0 0 0 0,1 0 0 0 0,-1 1 0 0 0,1-1 0 0 0,0 0 0 0 0,1 1 0 0 0,1-1 6 0 0,0 1-1 0 0,1-2 1 0 0,-1 1-1 0 0,1 0 1 0 0,-1-1 0 0 0,5-1-1 0 0,3 0 116 0 0,3 0-100 0 0,-3-2 25 0 0,-8 3-39 0 0,1-1-9 0 0,12-1 0 0 0,9-3 75 0 0,-24 5-58 0 0,0 1-1 0 0,11 1 4 0 0,-9-1-20 0 0,0 0 0 0 0,0 0 0 0 0,0-1 0 0 0,0 1 0 0 0,0-1 0 0 0,0 0 0 0 0,0 0 0 0 0,0 0 0 0 0,3-2 0 0 0,18-4 0 0 0,4 1 0 0 0,-23 4 0 0 0,-1 0 0 0 0,2 1 0 0 0,-1 0 0 0 0,5-1 0 0 0,10-2 0 0 0,-1-3 28 0 0,2 0 19 0 0,-17 5-42 0 0,0 1 1 0 0,-1-1-1 0 0,1 1 1 0 0,0 0-1 0 0,0 1 1 0 0,7-1-1 0 0,11-4 10 0 0,-14 1-15 0 0,-1 1 0 0 0,1-1 0 0 0,0 2 0 0 0,15-5 0 0 0,-7 1-3 0 0,-13 5 6 0 0,0 0 0 0 0,1-1 1 0 0,-1 1-1 0 0,1 0 0 0 0,5 0 0 0 0,-4 0 30 0 0,0 0-1 0 0,0 0 1 0 0,0 0-1 0 0,-1 0 0 0 0,1-1 1 0 0,7-3-1 0 0,10-4 45 0 0,6-7-77 0 0,-5-3 80 0 0,-13 11 25 0 0,1-2-34 0 0,8-1-60 0 0,-14 10 12 0 0,0-2 0 0 0,0 1 1 0 0,0-1-1 0 0,0 1 0 0 0,-1-1 1 0 0,9-7-1 0 0,10-7-5 0 0,0-3-2 0 0,5 0 160 0 0,-24 17-176 0 0,-1 1 0 0 0,1 0-1 0 0,-1-1 1 0 0,1 0 0 0 0,-1 0-1 0 0,0 0 1 0 0,4-5 0 0 0,11-10-86 0 0,-15 15 85 0 0,1-1 0 0 0,-1 1 0 0 0,0-1 0 0 0,4-5 0 0 0,13-15 66 0 0,-18 22-38 0 0,0 0 0 0 0,0 0 0 0 0,0-1 0 0 0,0 1 0 0 0,3-6 0 0 0,14-17 111 0 0,-2 8-93 0 0,-12 13-21 0 0,0-1 1 0 0,0 0 0 0 0,8-10 0 0 0,6-6 199 0 0,-2 0-100 0 0,-2-9-101 0 0,0 1 246 0 0,-15 29-267 0 0,1-3 6 0 0,0 0 1 0 0,0 1-1 0 0,0-1 0 0 0,0 0 1 0 0,0 1-1 0 0,0-1 0 0 0,1 1 1 0 0,-1-1-1 0 0,1 1 0 0 0,3-5 1 0 0,3-4 71 0 0,-8 10-70 0 0,0 0 0 0 0,1 0 1 0 0,-1 0-1 0 0,1 0 1 0 0,-1 0-1 0 0,1 0 1 0 0,0 0-1 0 0,0 1 0 0 0,-1-1 1 0 0,3-2-1 0 0,2-4 94 0 0,-5 7-100 0 0,0-1 0 0 0,1 1 0 0 0,-1-1 0 0 0,0 1 1 0 0,0 0-1 0 0,0-1 0 0 0,1 1 0 0 0,-1 0 1 0 0,0-1-1 0 0,0 1 0 0 0,1 0 0 0 0,-1 0 0 0 0,0-1 1 0 0,1 1-1 0 0,-1 0 0 0 0,0 0 0 0 0,1-1 1 0 0,-1 1-1 0 0,1 0 0 0 0,-1 0 0 0 0,1-1-1 0 0,0 1 0 0 0,0-1 0 0 0,-1 0 0 0 0,1 1-1 0 0,0-1 1 0 0,-1 0 0 0 0,1 1 0 0 0,-1-1 0 0 0,1 0 0 0 0,-1 1 0 0 0,1-1-1 0 0,-1 0 1 0 0,1-1 0 0 0,6-8 7 0 0,-5 8-15 0 0,0 0 1 0 0,0-1-1 0 0,0 1 1 0 0,0-1-1 0 0,0 0 1 0 0,-1 1-1 0 0,0-1 1 0 0,2-3-1 0 0,7-13-4 0 0,-10 19 9 0 0,1-1 0 0 0,-1 0 0 0 0,0 1 0 0 0,1-1 0 0 0,-1 0 0 0 0,0 1 0 0 0,0-1 0 0 0,1 1 0 0 0,-1-1 0 0 0,0 0 0 0 0,0 0 0 0 0,0 1 0 0 0,0-1 0 0 0,0-1 0 0 0,0 2 0 0 0,0-1 0 0 0,0 0 0 0 0,0 1 0 0 0,0-1 0 0 0,0 1 0 0 0,0-1 0 0 0,0 1 0 0 0,0-1 0 0 0,0 1 0 0 0,0-1 0 0 0,0 0 0 0 0,1 1 0 0 0,-1-1 0 0 0,0 1 0 0 0,0-1 0 0 0,1 1 0 0 0,-1 0 0 0 0,0-1 0 0 0,1 1 0 0 0,-1-1 0 0 0,0 1 0 0 0,1-1 0 0 0,-1 1 0 0 0,1-1 0 0 0,2-1 8 0 0,0 0-1 0 0,-1-1 1 0 0,1 0-1 0 0,-1 1 1 0 0,1-1-1 0 0,-1 0 0 0 0,0 0 1 0 0,0 0-1 0 0,1-5 1 0 0,6-5 65 0 0,-8 11-68 0 0,1 0 0 0 0,0 0 0 0 0,-1-1 0 0 0,0 1 0 0 0,1 0-1 0 0,-1-1 1 0 0,0 1 0 0 0,1-5 0 0 0,9-14-5 0 0,-9 7 0 0 0,-2 13 0 0 0,0 0 0 0 0,0 0 0 0 0,0 0 0 0 0,0 0 0 0 0,0 0 0 0 0,1 1 0 0 0,-1-1 0 0 0,0 0 0 0 0,0 0 0 0 0,1 0 0 0 0,-1 0 0 0 0,0 1 0 0 0,1-1 0 0 0,-1 0 0 0 0,0 0 0 0 0,1 1 0 0 0,0-1 0 0 0,-1 0 0 0 0,1 1 0 0 0,0-2 0 0 0,1 0 0 0 0,1-1 0 0 0,-1 0 0 0 0,-1 1 0 0 0,1-1 0 0 0,0 0 0 0 0,-1 0 0 0 0,1 0 0 0 0,0-4 0 0 0,7-11 0 0 0,-9 17 0 0 0,1-1 0 0 0,0 1 0 0 0,-1 0 0 0 0,1-1 0 0 0,-1 1 0 0 0,1 0 0 0 0,-1-1 0 0 0,0 1 0 0 0,1-3 0 0 0,5-22 0 0 0,-2 15 115 0 0,-1 0-1 0 0,4-18 1 0 0,1-8 21 0 0,-8 34-136 0 0,2-5 0 0 0,11-21 0 0 0,-9 23-12 0 0,-2 5-141 0 0,1 6 32 0 0,-3-2 106 0 0,0-1 0 0 0,0 0-1 0 0,0 1 1 0 0,0-1 0 0 0,0 1 0 0 0,-1-1-1 0 0,0 4 1 0 0,0-3-11 0 0,0 1 19 0 0,0 0 0 0 0,0 0 0 0 0,0-1 1 0 0,-1 1-1 0 0,1-1 0 0 0,-5 7 0 0 0,5-8 3 0 0,1-1 0 0 0,-1 1 0 0 0,0 0 0 0 0,0 0 1 0 0,1 0-1 0 0,-1-1 0 0 0,1 1 0 0 0,0 0 1 0 0,-1 2-1 0 0,-3 14-12 0 0,-5 3 45 0 0,-12 44-1 0 0,15-43-21 0 0,2-13-7 0 0,1 0 0 0 0,-10 15 0 0 0,3-6 0 0 0,9-17 0 0 0,0 1 0 0 0,0 0 0 0 0,0 0 0 0 0,-1-1 0 0 0,1 1 0 0 0,-1-1 0 0 0,1 1 0 0 0,-1-1 0 0 0,-2 1 0 0 0,3 0 0 0 0,-1-1 0 0 0,0 1 0 0 0,0-1 0 0 0,0 1 0 0 0,1 0 0 0 0,-1-1 0 0 0,-1 4 0 0 0,-12 28 0 0 0,13-27 0 0 0,0 0 0 0 0,-1 0 0 0 0,0 0 0 0 0,0 0 0 0 0,-1-1 0 0 0,-6 9 0 0 0,-40 48 64 0 0,45-55-64 0 0,0 0 1 0 0,-7 13-1 0 0,1 2-11 0 0,0-4-17 0 0,-9 27 1 0 0,1-3 18 0 0,8-14-49 0 0,10-23 65 0 0,-1 1 1 0 0,0-1-1 0 0,0 0 0 0 0,-1 0 0 0 0,0 0 0 0 0,1-1 0 0 0,-8 10 1 0 0,-6 5 5 0 0,13-15-9 0 0,0 0 0 0 0,0 0 0 0 0,0-1 1 0 0,-1 1-1 0 0,1-1 0 0 0,-1 0 0 0 0,0 0 1 0 0,0 0-1 0 0,0 0 0 0 0,0-1 0 0 0,-8 4 1 0 0,11-5-4 0 0,-1-1 0 0 0,1 1 0 0 0,0 0 1 0 0,-1 0-1 0 0,1 0 0 0 0,0 0 1 0 0,-1 0-1 0 0,-1 2 0 0 0,2-2-1 0 0,0 0 0 0 0,0 0 0 0 0,-1 0 0 0 0,1 0 0 0 0,0 0-1 0 0,0 0 1 0 0,-1 0 0 0 0,-2 0 0 0 0,0 1 0 0 0,2-2 0 0 0,1 0 0 0 0,-1 1 0 0 0,0 0 0 0 0,1-1 0 0 0,-1 1 0 0 0,1 0 0 0 0,-1 0 0 0 0,1 0 0 0 0,-1 0 0 0 0,1 0 0 0 0,-1 0 0 0 0,1 0 0 0 0,0 0 0 0 0,0 0 0 0 0,-2 3 0 0 0,-11 7 0 0 0,12-10 0 0 0,1-1 0 0 0,0 1 0 0 0,-1 0 0 0 0,1 0 0 0 0,0 0 0 0 0,0 0 0 0 0,0 0 0 0 0,0 0 0 0 0,0 0 0 0 0,0 0 0 0 0,0 0 0 0 0,-2 3 0 0 0,3-3 0 0 0,-1 0 0 0 0,0 0 0 0 0,0 0 0 0 0,1 0 0 0 0,-1 0 0 0 0,0 0 0 0 0,0 0 0 0 0,0 0 0 0 0,0 0 0 0 0,0-1 0 0 0,-1 2 0 0 0,0-2 0 0 0,2 1 0 0 0,-1 0 0 0 0,0-1 0 0 0,0 1 0 0 0,0 0 0 0 0,0 0 0 0 0,0-1 0 0 0,0 1 0 0 0,1 0 0 0 0,-1 0 0 0 0,0 0 0 0 0,1 0 0 0 0,-1 0 0 0 0,1 0 0 0 0,-1 0 0 0 0,0 2 0 0 0,-5 8-1 0 0,5-11-3 0 0,0 1 0 0 0,1 0 0 0 0,-1 0 0 0 0,0 0 0 0 0,1 0 0 0 0,-1 0 0 0 0,1 0 0 0 0,-1 0 0 0 0,1 0 0 0 0,0 0 0 0 0,-1 0 0 0 0,1 2 0 0 0,0-1 3 0 0,0 0 1 0 0,0 0-1 0 0,-1 0 0 0 0,1 0 1 0 0,0 0-1 0 0,-1 0 0 0 0,1-1 1 0 0,-1 1-1 0 0,0 0 1 0 0,0 0-1 0 0,1 0 0 0 0,-1-1 1 0 0,0 1-1 0 0,0 0 0 0 0,-1-1 1 0 0,-1 3-1 0 0,1-1 1 0 0,0 0 0 0 0,0-1 0 0 0,1 1 0 0 0,-1 0 0 0 0,1 1 0 0 0,-2 4 0 0 0,-7 15-53 0 0,8-20 44 0 0,0 1 1 0 0,1-1-1 0 0,-1 1 1 0 0,1-1-1 0 0,-1 7 1 0 0,-5 12-16 0 0,-10 23-136 0 0,10-25 143 0 0,6-17 17 0 0,0 0 0 0 0,0 0 0 0 0,0 0 1 0 0,-1 1-1 0 0,-2 3 0 0 0,-19 46-64 0 0,9-30 64 0 0,8-12 0 0 0,-13 18 0 0 0,7-14 0 0 0,-1 2 0 0 0,-30 29 0 0 0,16-18-25 0 0,-9 7-14 0 0,-107 93 39 0 0,42-34 0 0 0,44-51 0 0 0,55-41-20 0 0,0 0 0 0 0,0-1-1 0 0,-1 1 1 0 0,1 0 0 0 0,-1-1-1 0 0,0 0 1 0 0,1 0 0 0 0,-1 0-1 0 0,0 0 1 0 0,0 0 0 0 0,0 0 0 0 0,-3 0-1 0 0,30-20-248 0 0,-12 12 134 0 0,0-2 0 0 0,-1 0 0 0 0,15-13 0 0 0,2-3 11 0 0,48-47-60 0 0,15-9 61 0 0,-77 68 96 0 0,1 1 0 0 0,32-19 0 0 0,13-9 18 0 0,-8 3-59 0 0,7-7-30 0 0,-47 36 71 0 0,0-1 0 0 0,20-9 0 0 0,1-2 28 0 0,-30 19-1 0 0,0 0 1 0 0,0 0-1 0 0,0 0 0 0 0,0 0 0 0 0,6-1 1 0 0,-7 2 3 0 0,-1 0 1 0 0,1 0-1 0 0,0-1 1 0 0,-1 1-1 0 0,1 0 1 0 0,0-1-1 0 0,-1 1 1 0 0,1-1 0 0 0,-1 0-1 0 0,1 0 1 0 0,-1 1-1 0 0,1-1 1 0 0,-1 0-1 0 0,0 0 1 0 0,1 0-1 0 0,0-2 1 0 0,-1 3-1 0 0,-1 0-1 0 0,0 0 1 0 0,0 0-1 0 0,1 0 1 0 0,-1 0 0 0 0,0 0-1 0 0,0 0 1 0 0,1 0-1 0 0,-1 0 1 0 0,0 0 0 0 0,0 0-1 0 0,0 0 1 0 0,1 0 0 0 0,-1 0-1 0 0,0 0 1 0 0,0 1-1 0 0,1-1 1 0 0,-1 0 0 0 0,0 0-1 0 0,0 0 1 0 0,0 0 0 0 0,0 0-1 0 0,1 1 1 0 0,-1-1-1 0 0,0 0 1 0 0,0 0 0 0 0,0 0-1 0 0,0 0 1 0 0,0 1-1 0 0,1-1 1 0 0,-1 0 0 0 0,0 0-1 0 0,0 1 1 0 0,0-1 0 0 0,-2 2 1 0 0,-1-1 1 0 0,1 1 0 0 0,0 0 0 0 0,0 0 0 0 0,-1 0 0 0 0,2 0 0 0 0,-1 0 0 0 0,-3 5-1 0 0,-11 11 17 0 0,-28 25-125 0 0,-14 11-74 0 0,43-40 140 0 0,-78 59 10 0 0,79-62 27 0 0,-15 15 0 0 0,17-15 0 0 0,-19 14 0 0 0,21-18 12 0 0,-1 1-1 0 0,1 0 0 0 0,0 1 1 0 0,1 0-1 0 0,-10 12 0 0 0,-9 7 124 0 0,23-23-109 0 0,0 0 0 0 0,0 0 0 0 0,0 1 1 0 0,0 0-1 0 0,-5 8 0 0 0,1-3 30 0 0,8-10-46 0 0,0 0-1 0 0,0 0 0 0 0,0 0 1 0 0,0 0-1 0 0,1 0 1 0 0,-1 0-1 0 0,0 1 1 0 0,0-1-1 0 0,1 0 1 0 0,-2 3-1 0 0,2-3-8 0 0,0-1-1 0 0,0 0 0 0 0,0 0 0 0 0,0 1 1 0 0,0-1-1 0 0,0 0 0 0 0,0 1 1 0 0,0-1-1 0 0,0 0 0 0 0,0 0 0 0 0,0 1 1 0 0,0-1-1 0 0,0 0 0 0 0,0 1 1 0 0,0-1-1 0 0,0 0 0 0 0,0 0 0 0 0,0 1 1 0 0,0-1-1 0 0,0 0 0 0 0,1 0 0 0 0,-1 1 1 0 0,0-1-1 0 0,0 0 0 0 0,0 0 1 0 0,1 0-1 0 0,-1 1 0 0 0,0-1 0 0 0,0 0 1 0 0,0 0-1 0 0,1 0 0 0 0,-1 0 1 0 0,0 1-1 0 0,0-1 0 0 0,1 0 0 0 0,-1 0 1 0 0,0 0-1 0 0,0 0 0 0 0,1 0 1 0 0,-1 0-1 0 0,0 0 0 0 0,1 0 0 0 0,-1 0 1 0 0,0 0-1 0 0,0 0 0 0 0,1 0 1 0 0,-1 0-1 0 0,0 0 0 0 0,0 0 0 0 0,1 0 1 0 0,-1 0-1 0 0,0 0 0 0 0,1 0 1 0 0,-1 0-1 0 0,0-1 0 0 0,4 1-7 0 0,0-1 0 0 0,0 0 0 0 0,-1-1 0 0 0,1 1-1 0 0,-1-1 1 0 0,1 1 0 0 0,-1-1 0 0 0,0 0 0 0 0,1-1 0 0 0,-1 1-1 0 0,5-5 1 0 0,9-6-17 0 0,47-37-82 0 0,14-8-16 0 0,-16 11-14 0 0,-1 0 74 0 0,-14 13 62 0 0,-29 20 0 0 0,31-18 0 0 0,-12 8-4 0 0,-27 17 42 0 0,0 0 0 0 0,20-9 0 0 0,-29 16-32 0 0,0 0 1 0 0,0-1 0 0 0,0 1 0 0 0,0-1-1 0 0,0 1 1 0 0,-1-1 0 0 0,1 1 0 0 0,0-1 0 0 0,0 0-1 0 0,-1 1 1 0 0,1-1 0 0 0,0 0 0 0 0,-1 1 0 0 0,2-2-1 0 0,8-10 179 0 0,-9 11-110 0 0,-2 3-71 0 0,0-1 1 0 0,0 0-1 0 0,0 0 1 0 0,0 1-1 0 0,0-1 1 0 0,0 0-1 0 0,-1 0 1 0 0,1 0-1 0 0,0 0 1 0 0,0 0-1 0 0,-1-1 1 0 0,1 1-1 0 0,-2 0 1 0 0,3 0-3 0 0,-48 32-2 0 0,15-9 0 0 0,27-20-10 0 0,1 1 0 0 0,-1 0 0 0 0,-6 8-1 0 0,-15 11-36 0 0,12-12 21 0 0,0 0-1 0 0,-20 21 0 0 0,-45 46 27 0 0,74-72 0 0 0,-1-1 0 0 0,-13 9 0 0 0,12-9 0 0 0,1-1 0 0 0,-10 11 0 0 0,15-15 0 0 0,1 1 0 0 0,-1-1 0 0 0,0 0 0 0 0,0 1 0 0 0,1-1 0 0 0,-1 0 0 0 0,0 0 0 0 0,0 0 0 0 0,0 0 0 0 0,-4 0 0 0 0,26-13 0 0 0,-2-2-61 0 0,-13 12 32 0 0,-1-1 0 0 0,0-1 0 0 0,0 1 0 0 0,5-6 0 0 0,1-3-25 0 0,1 0 0 0 0,21-17 0 0 0,-24 21 54 0 0,0 1 0 0 0,9-12 0 0 0,15-13 0 0 0,-14 17-3 0 0,-1-1-1 0 0,27-32 1 0 0,5-5-51 0 0,-31 35 54 0 0,20-28 0 0 0,-10 12 3 0 0,-18 22 17 0 0,0 0 1 0 0,11-20-1 0 0,-9 15 5 0 0,-9 13 16 0 0,-1 1-1 0 0,1-1 0 0 0,-1 0 0 0 0,0 0 0 0 0,0 0 1 0 0,0 0-1 0 0,1-5 0 0 0,-2 8-37 0 0,-1 1 1 0 0,0 0 0 0 0,0-1-1 0 0,0 1 1 0 0,0 0 0 0 0,0-1-1 0 0,0 1 1 0 0,0 0-1 0 0,0-1 1 0 0,0 1 0 0 0,0 0-1 0 0,0 0 1 0 0,0-1-1 0 0,0 1 1 0 0,0 0 0 0 0,0-1-1 0 0,-1 1 1 0 0,1 0-1 0 0,0-1 1 0 0,0 1 0 0 0,0 0-1 0 0,0-1 1 0 0,-1 1-1 0 0,1 0 1 0 0,0 0 0 0 0,0-1-1 0 0,0 1 1 0 0,-1 0-1 0 0,1 0 1 0 0,0 0 0 0 0,0-1-1 0 0,-1 1 1 0 0,1 0-1 0 0,0 0 1 0 0,-1 0 0 0 0,1 0-1 0 0,0 0 1 0 0,-1 0 0 0 0,1-1-1 0 0,0 1 1 0 0,-1 0-1 0 0,1 0 1 0 0,0 0 0 0 0,-1 0-1 0 0,1 0 1 0 0,0 0-1 0 0,-1 0 1 0 0,1 0 0 0 0,-16 3 8 0 0,5 3-12 0 0,8-5 0 0 0,1 1 0 0 0,0-1 0 0 0,0 0 0 0 0,0 0 0 0 0,0 1 0 0 0,0-1 0 0 0,-2 3 0 0 0,-27 22-90 0 0,5 3-154 0 0,18-21 200 0 0,0 1 0 0 0,0 0 0 0 0,-6 10 0 0 0,-5 7 163 0 0,15-21-103 0 0,0-1 0 0 0,0 2 0 0 0,1-1 0 0 0,0 0 1 0 0,0 1-1 0 0,-4 9 0 0 0,-1-1-128 0 0,7-13 96 0 0,0 1 1 0 0,0-1-1 0 0,0 1 1 0 0,0-1 0 0 0,1 1-1 0 0,-1-1 1 0 0,0 1-1 0 0,1 0 1 0 0,-1-1-1 0 0,1 1 1 0 0,-1 2-1 0 0,5 5 0 0 0,-4-9 16 0 0,1 1 0 0 0,0-1 0 0 0,0 1 0 0 0,-1-1 0 0 0,1 1 0 0 0,0-1 0 0 0,0 0 0 0 0,0 1 0 0 0,0-1 0 0 0,0 0 0 0 0,-1 0 0 0 0,1 0 0 0 0,0 0 0 0 0,0 1 0 0 0,0-1 0 0 0,0 0 0 0 0,0-1 0 0 0,0 1 0 0 0,0 0 0 0 0,0 0 0 0 0,0 0 0 0 0,-1 0 0 0 0,1-1 0 0 0,0 1 0 0 0,1-1 0 0 0,25-12 0 0 0,-20 9 0 0 0,7-5 23 0 0,-1 0 0 0 0,17-14-1 0 0,-9 6-26 0 0,31-29 4 0 0,-17 13 0 0 0,0-1 0 0 0,-21 20 0 0 0,19-15 0 0 0,35-30 0 0 0,-63 54 0 0 0,-1 1-1 0 0,0-1 1 0 0,0 0 0 0 0,4-6-1 0 0,8-10 25 0 0,-15 20-8 0 0,0 0 1 0 0,0 0-1 0 0,-1-1 1 0 0,1 1 0 0 0,0-1-1 0 0,-1 1 1 0 0,1-1-1 0 0,-1 1 1 0 0,1-1 0 0 0,-1 1-1 0 0,1-1 1 0 0,-1 1 0 0 0,0-3-1 0 0,0 3-9 0 0,0 1 0 0 0,0-1 0 0 0,0 0 1 0 0,0 0-1 0 0,0 0 0 0 0,0 0 0 0 0,0 0 0 0 0,0 0 0 0 0,-1 0 0 0 0,1 1 1 0 0,0-1-1 0 0,-1 0 0 0 0,1 0 0 0 0,0 0 0 0 0,-1 1 0 0 0,1-1 0 0 0,-1 0 0 0 0,1 0 1 0 0,-1 1-1 0 0,0-1 0 0 0,0 0 0 0 0,0 0 6 0 0,1 1-1 0 0,-1 0 1 0 0,0 0 0 0 0,1 0 0 0 0,-1 0 0 0 0,0 0-1 0 0,1 1 1 0 0,-1-1 0 0 0,0 0 0 0 0,1 0 0 0 0,-1 0 0 0 0,0 1-1 0 0,1-1 1 0 0,-1 0 0 0 0,1 0 0 0 0,-2 1 0 0 0,-1 1 38 0 0,1-2-37 0 0,1 0 0 0 0,-1 1 0 0 0,1-1 0 0 0,-1 1 0 0 0,1 0 0 0 0,-1-1 0 0 0,1 1 0 0 0,-1 0 0 0 0,1 0 0 0 0,-1 0 0 0 0,1 0 0 0 0,0 0 0 0 0,0 0 0 0 0,-1 0 0 0 0,-1 3 0 0 0,-28 22-126 0 0,2 12-48 0 0,-12 13 11 0 0,7-5 74 0 0,33-45 75 0 0,0 0 0 0 0,1 0 0 0 0,-1 0 0 0 0,0-1 0 0 0,1 1 0 0 0,-1 0 0 0 0,1 0 0 0 0,-1 0 0 0 0,1 0 0 0 0,-1 0 0 0 0,1 0 0 0 0,-1 0 0 0 0,1 0 0 0 0,0 0 0 0 0,0 0 0 0 0,0 1 0 0 0,0-1 0 0 0,-1 0 0 0 0,1 0 0 0 0,1 0 0 0 0,-1 0 0 0 0,0 2 0 0 0,0-3 0 0 0,0 1 0 0 0,0-1 0 0 0,0 0 0 0 0,0 0 0 0 0,0 0 0 0 0,0 0 0 0 0,0 1 0 0 0,0-1 0 0 0,0 0 0 0 0,0 0 0 0 0,0 0 0 0 0,0 0 0 0 0,0 1 0 0 0,0-1 0 0 0,0 0 0 0 0,0 0 0 0 0,0 0 0 0 0,0 0 0 0 0,0 1 0 0 0,0-1 0 0 0,1 0 0 0 0,-1 0 0 0 0,0 0 0 0 0,0 0 0 0 0,0 0 0 0 0,0 0 0 0 0,0 1 0 0 0,0-1 0 0 0,0 0 0 0 0,1 0 0 0 0,-1 0 0 0 0,0 0 0 0 0,0 0 0 0 0,0 0 0 0 0,0 0 0 0 0,1 0 0 0 0,-1 0 0 0 0,0 0 0 0 0,0 0 0 0 0,0 1 0 0 0,0-1 0 0 0,1 0 0 0 0,-1 0 0 0 0,0 0 0 0 0,0 0 0 0 0,0 0 0 0 0,0 0 0 0 0,1 0 0 0 0,-1-1 0 0 0,0 1 0 0 0,0 0 0 0 0,0 0 0 0 0,0 0 0 0 0,0 0 0 0 0,1 0 0 0 0,-1 0 0 0 0,4-4 0 0 0,33-15 0 0 0,-9-4 6 0 0,36-38-1 0 0,-53 50 20 0 0,19-14 1 0 0,-18 15-25 0 0,17-17 0 0 0,106-144 65 0 0,-120 150-4 0 0,-5 5 6 0 0,-1 1 1 0 0,8-19-1 0 0,-11 22-17 0 0,-5 9-36 0 0,0 0 0 0 0,0 1 0 0 0,0-1 0 0 0,0 0 0 0 0,0 0 0 0 0,0 0 0 0 0,-1 0 0 0 0,0 0 0 0 0,1 0 0 0 0,-1 0 0 0 0,0 0 0 0 0,-1 0 0 0 0,0-5 0 0 0,1 7 5 0 0,-1-1-1 0 0,1 0 1 0 0,-1 0 0 0 0,0 1 0 0 0,0-1-1 0 0,0 0 1 0 0,0 1 0 0 0,0-1 0 0 0,0 1-1 0 0,0-1 1 0 0,0 1 0 0 0,0 0 0 0 0,-1-1-1 0 0,1 1 1 0 0,-1 0 0 0 0,1 0 0 0 0,-1 0-1 0 0,1 0 1 0 0,-1 0 0 0 0,0 0 0 0 0,1 1-1 0 0,-4-2 1 0 0,3 2-7 0 0,0-1-1 0 0,0 1 1 0 0,0-1-1 0 0,0 1 1 0 0,0 0 0 0 0,0 0-1 0 0,0 0 1 0 0,0 0-1 0 0,0 1 1 0 0,0-1-1 0 0,0 0 1 0 0,0 1 0 0 0,0-1-1 0 0,0 1 1 0 0,0 0-1 0 0,-3 2 1 0 0,-2 1-43 0 0,1 0-1 0 0,-1 0 1 0 0,-6 8 0 0 0,0-1-69 0 0,10-8 72 0 0,-1 1 1 0 0,1-1 0 0 0,0 1 0 0 0,0 0 0 0 0,-4 6 0 0 0,-12 15-99 0 0,10-16 88 0 0,0 0 0 0 0,1 1-1 0 0,0 0 1 0 0,1 0 0 0 0,-10 19-1 0 0,-8 11-30 0 0,17-29 41 0 0,1 0 1 0 0,1 1-1 0 0,-9 18 1 0 0,4 1-47 0 0,-16 41-104 0 0,23-61 164 0 0,0 0 0 0 0,1 0-1 0 0,0 1 1 0 0,1-1 0 0 0,-2 20-1 0 0,4-29 25 0 0,0 0-1 0 0,0 1 1 0 0,0-1-1 0 0,1 0 1 0 0,-1 0-1 0 0,1 0 1 0 0,-1 0-1 0 0,2 3 1 0 0,-1-2 77 0 0,13-8 78 0 0,-13 5-166 0 0,0 0 0 0 0,0 0 0 0 0,0-1-1 0 0,1 1 1 0 0,-1 0 0 0 0,0-1-1 0 0,0 1 1 0 0,0-1 0 0 0,0 0 0 0 0,0 1-1 0 0,0-1 1 0 0,0 0 0 0 0,0 1-1 0 0,0-1 1 0 0,-1 0 0 0 0,1 0 0 0 0,1-1-1 0 0,29-37 74 0 0,-10 13 43 0 0,21-34-1 0 0,-6 2-29 0 0,24-43 2 0 0,-37 58-36 0 0,38-82-38 0 0,-41 77 8 0 0,-10 25 96 0 0,-1-1 0 0 0,9-35 0 0 0,-9 27 28 0 0,-7 24-109 0 0,0 1 1 0 0,0-1 0 0 0,0 0 0 0 0,-1 1 0 0 0,0-1 0 0 0,-1 0-1 0 0,0-11 1 0 0,-1 9-12 0 0,1 6-18 0 0,0 0-1 0 0,-1 0 1 0 0,1 0-1 0 0,-1 1 1 0 0,0-1-1 0 0,-2-5 1 0 0,3 8-8 0 0,-1 1 1 0 0,1-1-1 0 0,-1 0 1 0 0,0 0 0 0 0,1 0-1 0 0,-1 1 1 0 0,0-1-1 0 0,1 0 1 0 0,-1 1-1 0 0,0-1 1 0 0,0 1-1 0 0,0-1 1 0 0,1 1 0 0 0,-1-1-1 0 0,0 1 1 0 0,0-1-1 0 0,0 1 1 0 0,0 0-1 0 0,0-1 1 0 0,0 1 0 0 0,0 0-1 0 0,0 0 1 0 0,0 0-1 0 0,0 0 1 0 0,0 0-1 0 0,0 0 1 0 0,0 0-1 0 0,0 0 1 0 0,0 0 0 0 0,-1 1-1 0 0,-2 0-21 0 0,0 0 0 0 0,1 0-1 0 0,-1 0 1 0 0,0 0 0 0 0,1 1-1 0 0,-1 0 1 0 0,1 0 0 0 0,-1 0-1 0 0,1 0 1 0 0,-3 3 0 0 0,-4 3-166 0 0,-14 18-1 0 0,14-15 125 0 0,-1 3-47 0 0,1 0 0 0 0,0 1 0 0 0,-12 26 0 0 0,6-11-10 0 0,-24 51 0 0 0,20-37 108 0 0,5-12-16 0 0,-12 23-4 0 0,26-51 32 0 0,-1-1 0 0 0,1 1 0 0 0,0 0 0 0 0,0-1 0 0 0,0 1 0 0 0,0 0 0 0 0,1 0 0 0 0,-1 0 0 0 0,1-1 0 0 0,1 9 0 0 0,-1-12 0 0 0,0 1 0 0 0,0-1 0 0 0,0 0 0 0 0,0 0 0 0 0,0 1 0 0 0,0-1 0 0 0,0 0 0 0 0,0 1 0 0 0,0-1 0 0 0,0 0 0 0 0,0 0 0 0 0,0 1 0 0 0,1-1 0 0 0,-1 0 0 0 0,0 0 0 0 0,0 1 0 0 0,0-1 0 0 0,0 0 0 0 0,1 0 0 0 0,-1 0 0 0 0,0 1 0 0 0,0-1 0 0 0,1 0 0 0 0,-1 0 0 0 0,0 0 0 0 0,0 0 0 0 0,1 1 0 0 0,-1-1 0 0 0,0 0 0 0 0,0 0 0 0 0,1 0 0 0 0,-1 0 0 0 0,0 0 0 0 0,1 0 0 0 0,-1 0 0 0 0,0 0 0 0 0,0 0 0 0 0,1 0 0 0 0,-1 0 0 0 0,0 0 0 0 0,1 0 0 0 0,-1 0 0 0 0,0 0 0 0 0,0 0 0 0 0,1 0 0 0 0,-1-1 0 0 0,4 1 11 0 0,-1 0 0 0 0,1-1 0 0 0,-1 0-1 0 0,0 0 1 0 0,1 0 0 0 0,-1 0 0 0 0,0 0 0 0 0,0-1-1 0 0,0 0 1 0 0,0 1 0 0 0,0-1 0 0 0,5-4 0 0 0,-1-1 35 0 0,0 1 1 0 0,0-1-1 0 0,9-12 1 0 0,-3 2 41 0 0,3-4-43 0 0,28-46-1 0 0,-26 35-44 0 0,-6 9 0 0 0,11-24 0 0 0,-7 13 4 0 0,-11 23 20 0 0,1-1-1 0 0,5-20 1 0 0,-6 15 20 0 0,-3 13-21 0 0,-1 1 0 0 0,0 0-1 0 0,0-1 1 0 0,-1 0 0 0 0,1 1 0 0 0,-1-1-1 0 0,1 1 1 0 0,-1-1 0 0 0,0 0 0 0 0,0 1-1 0 0,-1-6 1 0 0,-2-5 58 0 0,3 12-67 0 0,0 0 1 0 0,-1-1 0 0 0,1 1-1 0 0,-1 0 1 0 0,0 0-1 0 0,1-1 1 0 0,-1 1 0 0 0,0 0-1 0 0,-1 0 1 0 0,1 0 0 0 0,0 0-1 0 0,0 0 1 0 0,-1 0 0 0 0,1 0-1 0 0,-1 1 1 0 0,0-1 0 0 0,-2-2-1 0 0,4 4-18 0 0,-1-1 0 0 0,1 1-1 0 0,0-1 1 0 0,-1 1 0 0 0,1-1 0 0 0,-1 1-1 0 0,1-1 1 0 0,-1 1 0 0 0,1-1-1 0 0,-1 1 1 0 0,1 0 0 0 0,-1-1 0 0 0,1 1-1 0 0,-1 0 1 0 0,0 0 0 0 0,1-1 0 0 0,-1 1-1 0 0,1 0 1 0 0,-1 0 0 0 0,0 0-1 0 0,1 0 1 0 0,-1 0 0 0 0,1 0 0 0 0,-1 0-1 0 0,0 0 1 0 0,1 0 0 0 0,-1 0 0 0 0,0 0-1 0 0,1 0 1 0 0,-1 0 0 0 0,0 0-1 0 0,1 1 1 0 0,-1-1 0 0 0,0 0 0 0 0,0 2-22 0 0,0-1 1 0 0,0 0-1 0 0,0 1 1 0 0,0-1-1 0 0,0 0 1 0 0,0 1-1 0 0,0-1 1 0 0,1 1-1 0 0,-2 1 1 0 0,-1 4-51 0 0,-3 3-33 0 0,0 1 1 0 0,1 0-1 0 0,-8 19 0 0 0,2 0-64 0 0,0-3 29 0 0,-7 32 0 0 0,4-14 40 0 0,5-10 59 0 0,-8 48 0 0 0,16-79 42 0 0,1 0 1 0 0,0 0-1 0 0,0 0 1 0 0,0 1-1 0 0,0-1 1 0 0,0 0-1 0 0,1 0 1 0 0,0 0-1 0 0,0 0 1 0 0,0 0-1 0 0,0 0 1 0 0,1 0-1 0 0,0 0 1 0 0,3 5-1 0 0,-5-8 9 0 0,0-1 0 0 0,1 0 0 0 0,-1 0-1 0 0,0 0 1 0 0,0 0 0 0 0,1 0 0 0 0,-1 1-1 0 0,0-1 1 0 0,0 0 0 0 0,1 0 0 0 0,-1 0 0 0 0,0 0-1 0 0,1 0 1 0 0,-1 0 0 0 0,0 0 0 0 0,0 0-1 0 0,1 0 1 0 0,-1 0 0 0 0,0 0 0 0 0,1 0 0 0 0,-1 0-1 0 0,0 0 1 0 0,0-1 0 0 0,1 1 0 0 0,-1 0-1 0 0,0 0 1 0 0,0 0 0 0 0,1 0 0 0 0,-1 0-1 0 0,0-1 1 0 0,9-5 48 0 0,-9 6-39 0 0,11-10 81 0 0,-1-1-1 0 0,-1 0 1 0 0,0 0-1 0 0,0-1 1 0 0,11-21-1 0 0,-5 10-4 0 0,12-22 87 0 0,42-93-1 0 0,-55 105-114 0 0,-2-2 1 0 0,-2 1-1 0 0,11-61 0 0 0,-21 93-59 0 0,6-36 55 0 0,-1 1 0 0 0,-2-55 1 0 0,-3 72-111 0 0,-2 1 0 0 0,-1 0 0 0 0,-8-34 0 0 0,10 47 38 0 0,-1 0-1 0 0,-1 1 0 0 0,1-1 1 0 0,-1 0-1 0 0,0 1 1 0 0,0-1-1 0 0,0 1 0 0 0,-1 0 1 0 0,1 0-1 0 0,-1 0 0 0 0,-1 1 1 0 0,1-1-1 0 0,-1 1 0 0 0,0 0 1 0 0,-8-5-1 0 0,11 8 14 0 0,-1 0 0 0 0,0 0 0 0 0,1 0 0 0 0,-1 1 0 0 0,1-1 1 0 0,-1 1-1 0 0,0 0 0 0 0,0 0 0 0 0,1 0 0 0 0,-1 0 0 0 0,0 0 0 0 0,1 1 0 0 0,-1-1 0 0 0,0 1 0 0 0,1-1 0 0 0,-1 1 0 0 0,1 0 0 0 0,-5 3 0 0 0,1-2-2 0 0,0 2 1 0 0,0-1-1 0 0,0 1 0 0 0,1 0 0 0 0,-1 0 0 0 0,-6 7 0 0 0,-10 14-102 0 0,1 1 1 0 0,2 0-1 0 0,-19 33 0 0 0,-38 92-165 0 0,58-104 236 0 0,2 2 0 0 0,-19 96 1 0 0,29-107 14 0 0,2 1 0 0 0,1 53 0 0 0,4-85 18 0 0,-1 1 0 0 0,1 0 0 0 0,1-1 0 0 0,-1 1 0 0 0,5 10 0 0 0,-6-16 0 0 0,1 0 0 0 0,0 0 0 0 0,0 0 0 0 0,0 0 0 0 0,0 0 0 0 0,0 0 0 0 0,1 0 0 0 0,-1-1 0 0 0,1 1 0 0 0,2 2 0 0 0,-3-3 0 0 0,-1-1 0 0 0,1 1 0 0 0,0-1 0 0 0,0 0 0 0 0,0 1 0 0 0,0-1 0 0 0,0 0 0 0 0,0 1 0 0 0,0-1 0 0 0,0 0 0 0 0,0 0 0 0 0,0 0 0 0 0,0 0 0 0 0,0 0 0 0 0,0 0 0 0 0,0 0 0 0 0,0 0 0 0 0,0 0 0 0 0,0 0 0 0 0,0-1 0 0 0,-1 1 0 0 0,1 0 0 0 0,0-1 0 0 0,1 0 0 0 0,5-2 25 0 0,0-2 0 0 0,-1 1 0 0 0,0-1 0 0 0,8-6 0 0 0,-9 6 17 0 0,2-2 43 0 0,-1 0 0 0 0,1 0 1 0 0,-2-1-1 0 0,8-11 0 0 0,5-7 78 0 0,6-9-119 0 0,-2-1 0 0 0,27-62 0 0 0,-44 89-12 0 0,9-25 173 0 0,19-67 0 0 0,-19 56-37 0 0,-8 19-12 0 0,5-29 0 0 0,1-7 37 0 0,-5 33-303 0 0,-2-1-1 0 0,4-47 1 0 0,-1 18-86 0 0,-5 48 156 0 0,-1-1 1 0 0,-1 1 0 0 0,0-1-1 0 0,0 0 1 0 0,-1 0 0 0 0,-3-21-1 0 0,3 31 32 0 0,-1 0-1 0 0,1 1 0 0 0,-1-1 1 0 0,1 0-1 0 0,-1 1 0 0 0,1-1 1 0 0,-1 0-1 0 0,0 1 1 0 0,0-1-1 0 0,0 1 0 0 0,0 0 1 0 0,0-1-1 0 0,0 1 0 0 0,-3-2 1 0 0,3 2 6 0 0,0 1 0 0 0,0-1 0 0 0,1 1 0 0 0,-1 0 0 0 0,0 0 0 0 0,0-1 0 0 0,0 1 0 0 0,0 0 0 0 0,0 0 0 0 0,0 0 0 0 0,0 0 0 0 0,0 0 0 0 0,0 0 0 0 0,0 0 0 0 0,0 1 0 0 0,0-1 0 0 0,0 0 0 0 0,0 0 0 0 0,1 1 0 0 0,-1-1 0 0 0,0 1 0 0 0,0-1 0 0 0,0 0 0 0 0,0 1 0 0 0,1 0 0 0 0,-1-1 0 0 0,0 1 1 0 0,0 0-1 0 0,-3 2-22 0 0,1 0 0 0 0,1 1 0 0 0,-1-1 0 0 0,0 1-1 0 0,1-1 1 0 0,0 1 0 0 0,-3 5 0 0 0,-7 11-109 0 0,2-2 2 0 0,0 0-1 0 0,0 1 1 0 0,2 0-1 0 0,-10 34 1 0 0,5-15-68 0 0,-6 21 102 0 0,3 0 0 0 0,-13 94 1 0 0,28-146 130 0 0,0 0 0 0 0,0 1 0 0 0,1-1 0 0 0,0 0 0 0 0,0 1 0 0 0,1-1 0 0 0,0 0 0 0 0,3 14 0 0 0,-3-21-14 0 0,0-1 0 0 0,0 1 0 0 0,-1 0 0 0 0,1 0 0 0 0,0 0 0 0 0,-1-1 0 0 0,1 1 0 0 0,-1 0 0 0 0,1-1 0 0 0,0 1 0 0 0,-1-1 0 0 0,1 1 0 0 0,-1-1 0 0 0,1 1 0 0 0,-1-1 0 0 0,1 0 0 0 0,2-3 52 0 0,-1 0-1 0 0,0-1 1 0 0,0 1-1 0 0,-1-1 0 0 0,1 1 1 0 0,-1-1-1 0 0,1-7 1 0 0,2-4 22 0 0,20-97 274 0 0,-15 56-337 0 0,-3-1 1 0 0,0-96-1 0 0,-5 101-13 0 0,-4-115 112 0 0,3 148-203 0 0,-1 0 0 0 0,-1 0 0 0 0,0 0 0 0 0,-2 0-1 0 0,0 1 1 0 0,-9-25 0 0 0,12 43 55 0 0,1-1-1 0 0,-1 1 0 0 0,0-1 1 0 0,0 1-1 0 0,0-1 0 0 0,0 1 1 0 0,0 0-1 0 0,-1-1 0 0 0,1 1 1 0 0,0 0-1 0 0,-1 0 0 0 0,-2-2 1 0 0,3 3 13 0 0,1-1 1 0 0,-1 1-1 0 0,1 0 1 0 0,-1 0-1 0 0,0-1 1 0 0,1 1 0 0 0,-1 0-1 0 0,0 0 1 0 0,0 0-1 0 0,1 0 1 0 0,-1 0 0 0 0,0 0-1 0 0,1 0 1 0 0,-1 0-1 0 0,0 0 1 0 0,1 0-1 0 0,-1 0 1 0 0,0 0 0 0 0,1 1-1 0 0,-1-1 1 0 0,0 0-1 0 0,1 0 1 0 0,-1 1 0 0 0,1-1-1 0 0,-1 1 1 0 0,0-1-1 0 0,1 0 1 0 0,-1 1-1 0 0,1-1 1 0 0,-1 1 0 0 0,1-1-1 0 0,-1 1 1 0 0,1-1-1 0 0,-1 2 1 0 0,-7 10-35 0 0,1-1 1 0 0,0 2-1 0 0,1-1 1 0 0,1 1-1 0 0,0 0 1 0 0,-5 19 0 0 0,3-3-175 0 0,1-5-5 0 0,-6 43 1 0 0,8-30 171 0 0,2-22 48 0 0,0 1-1 0 0,2-1 1 0 0,0 16 0 0 0,1-15 67 0 0,0-5-21 0 0,0-1 1 0 0,3 18-1 0 0,-3-26-40 0 0,0 0 0 0 0,-1 1 0 0 0,1-1 0 0 0,0 0 0 0 0,0 1 0 0 0,1-1 0 0 0,-1 0 0 0 0,0 0 0 0 0,1 0 0 0 0,-1 0 1 0 0,1 0-1 0 0,0 0 0 0 0,-1 0 0 0 0,1-1 0 0 0,0 1 0 0 0,3 1 0 0 0,-4-2-5 0 0,0-1 0 0 0,0 1 1 0 0,0-1-1 0 0,0 1 0 0 0,0-1 1 0 0,0 0-1 0 0,0 0 0 0 0,0 1 1 0 0,0-1-1 0 0,0 0 0 0 0,1 0 1 0 0,-1 0-1 0 0,0 0 0 0 0,0 0 1 0 0,0-1-1 0 0,0 1 0 0 0,0 0 1 0 0,0 0-1 0 0,0-1 0 0 0,1 1 1 0 0,-1-1-1 0 0,0 1 0 0 0,0-1 1 0 0,0 1-1 0 0,0-1 0 0 0,-1 1 1 0 0,1-1-1 0 0,0 0 0 0 0,0 0 1 0 0,0 1-1 0 0,0-1 0 0 0,0-1 1 0 0,4-4 56 0 0,-1 0 1 0 0,0 0-1 0 0,-1 0 0 0 0,4-7 1 0 0,-2 2 9 0 0,1 0 12 0 0,-1 0 0 0 0,-1 0 0 0 0,0-1 0 0 0,3-16 1 0 0,-2 8 34 0 0,-2 2-46 0 0,0 0-1 0 0,-1 0 1 0 0,0-1-1 0 0,-2 1 1 0 0,-2-28-1 0 0,-3 6-49 0 0,-13-56-1 0 0,18 91-24 0 0,-2 0-1 0 0,1 0 1 0 0,0 1-1 0 0,-1-1 1 0 0,0 1 0 0 0,0-1-1 0 0,0 1 1 0 0,-1-1-1 0 0,1 1 1 0 0,-1 0-1 0 0,-6-7 1 0 0,7 11-14 0 0,1 0 0 0 0,-1 0-1 0 0,1 0 1 0 0,-1 0 0 0 0,1 0 0 0 0,-1 0 0 0 0,1 0 0 0 0,-1 1 0 0 0,1-1-1 0 0,-1 1 1 0 0,1-1 0 0 0,0 1 0 0 0,-1-1 0 0 0,1 1 0 0 0,0 0 0 0 0,-1 0-1 0 0,1 0 1 0 0,0-1 0 0 0,0 1 0 0 0,0 0 0 0 0,-1 0 0 0 0,0 3 0 0 0,-5 10-109 0 0,1 0 1 0 0,1 0-1 0 0,0 1 1 0 0,-3 19 0 0 0,-12 60-188 0 0,11-54 282 0 0,6-30 19 0 0,1 0 0 0 0,-3 17-1 0 0,4-7 40 0 0,0-13 0 0 0,0 0 1 0 0,1-1-1 0 0,0 1 0 0 0,0 0 0 0 0,1 7 0 0 0,0-13 135 0 0,4-4-67 0 0,-2 1-66 0 0,0 0 1 0 0,0 0-1 0 0,-1 0 1 0 0,1 0-1 0 0,-1-1 1 0 0,1 1-1 0 0,-1-1 1 0 0,0 0-1 0 0,0 1 1 0 0,0-1-1 0 0,0 0 1 0 0,2-5-1 0 0,5-10 90 0 0,-5 12-65 0 0,-1 0-1 0 0,0 0 1 0 0,4-12-1 0 0,1-8-41 0 0,-2 0 0 0 0,5-48 1 0 0,-9 45-64 0 0,0 3 193 0 0,-1-29 0 0 0,-2 45-102 0 0,0-7 84 0 0,-1-1 0 0 0,-7-32 0 0 0,7 43-83 0 0,-1-4-28 0 0,-1 0 0 0 0,-9-19 1 0 0,12 28-28 0 0,0-1 0 0 0,-1 1 0 0 0,1-1 0 0 0,-1 1 1 0 0,0 0-1 0 0,0 0 0 0 0,0 0 0 0 0,0 0 0 0 0,0 0 0 0 0,0 0 0 0 0,-1 1 1 0 0,1-1-1 0 0,0 1 0 0 0,-1-1 0 0 0,1 1 0 0 0,-5-2 0 0 0,4 3 6 0 0,0 0-1 0 0,0 0 0 0 0,0 1 1 0 0,0-1-1 0 0,0 1 0 0 0,0-1 1 0 0,0 1-1 0 0,-6 2 0 0 0,0 0-27 0 0,7-2 9 0 0,-1 0-1 0 0,1 0 1 0 0,0 0-1 0 0,0 1 1 0 0,-1-1-1 0 0,1 1 1 0 0,0 0-1 0 0,-3 3 1 0 0,-7 5-168 0 0,11-9 184 0 0,0 0 0 0 0,0 0 0 0 0,0 0 0 0 0,0 0 0 0 0,0 0 0 0 0,0 0-1 0 0,1 0 1 0 0,-1 0 0 0 0,0 0 0 0 0,1 0 0 0 0,-2 2 0 0 0,2-1 12 0 0,-1-1 0 0 0,1 0 0 0 0,-1 0 0 0 0,0 0 0 0 0,1 0 1 0 0,-1 0-1 0 0,0 0 0 0 0,0 0 0 0 0,0 0 0 0 0,0 0 0 0 0,-1 1 0 0 0,1-2 0 0 0,-1 2 0 0 0,3 9 0 0 0,-1-7 0 0 0,-3-7 12 0 0,10-10 170 0 0,-7 10-157 0 0,0-1 0 0 0,0 1 1 0 0,1-1-1 0 0,-1 1 1 0 0,1-1-1 0 0,0 1 1 0 0,0-1-1 0 0,0 1 1 0 0,3-5-1 0 0,5-20 5 0 0,-8 23-23 0 0,0 0 0 0 0,0 0-1 0 0,1 0 1 0 0,3-6 0 0 0,1 1-7 0 0,-1 0 0 0 0,0-1 0 0 0,-1 1 0 0 0,5-19 0 0 0,0 2 0 0 0,-7 22 0 0 0,0 0 0 0 0,0-1 0 0 0,0 1 0 0 0,0-8 0 0 0,5-43 0 0 0,-6 53 9 0 0,-1-1 0 0 0,0 0 0 0 0,-1 0 0 0 0,1 1 0 0 0,-1-1-1 0 0,1 0 1 0 0,-1 0 0 0 0,0 1 0 0 0,-1-1 0 0 0,1 1 0 0 0,0-1 0 0 0,-1 1-1 0 0,0-1 1 0 0,0 1 0 0 0,0 0 0 0 0,0 0 0 0 0,-1 0 0 0 0,1 0 0 0 0,-4-3 0 0 0,0 1 12 0 0,1 0 0 0 0,-1 0 1 0 0,0 1-1 0 0,-1-1 1 0 0,1 1-1 0 0,-1 1 1 0 0,1-1-1 0 0,-14-3 1 0 0,11 4-9 0 0,-1 2 1 0 0,1-1 0 0 0,-15 1-1 0 0,-8-2-14 0 0,20 2 1 0 0,-1 1 0 0 0,1 0 0 0 0,-19 3 0 0 0,0-1 0 0 0,11 0 0 0 0,-34 8 0 0 0,19-3 0 0 0,0 1 1 0 0,24-5-21 0 0,0-1 0 0 0,-19 2-1 0 0,2 1 8 0 0,0 0 14 0 0,25-4 0 0 0,1-1 0 0 0,0 0-1 0 0,0 1 1 0 0,-1 0 0 0 0,1-1 0 0 0,0 1-1 0 0,0 0 1 0 0,0 0 0 0 0,-3 2 0 0 0,-11 5-89 0 0,15-8 8 0 0,11 5-334 0 0,6-6 269 0 0,-11 1 124 0 0,0 0 0 0 0,-1 0 0 0 0,1 0 0 0 0,0-1 0 0 0,7-2 0 0 0,11-1-47 0 0,-19 4 68 0 0,0 0 0 0 0,-1-1 1 0 0,1 0-1 0 0,0 0 0 0 0,4-1 0 0 0,18-4 0 0 0,-6 2 0 0 0,-11 3 0 0 0,13-4 11 0 0,-22 5-9 0 0,1 0 0 0 0,-1 0 0 0 0,0 0 1 0 0,0 0-1 0 0,0 0 0 0 0,1 0 0 0 0,-1-1 0 0 0,0 1 1 0 0,0 0-1 0 0,0 0 0 0 0,1 0 0 0 0,-1 0 0 0 0,0-1 0 0 0,0 1 1 0 0,0 0-1 0 0,0 0 0 0 0,0 0 0 0 0,1-1 0 0 0,-1 1 1 0 0,0 0-1 0 0,0 0 0 0 0,0 0 0 0 0,0-1 0 0 0,0 1 1 0 0,0 0-1 0 0,0 0 0 0 0,0-1 0 0 0,0 1 0 0 0,0 0 0 0 0,0 0 1 0 0,0 0-1 0 0,0-1 0 0 0,0 1 0 0 0,0 0 0 0 0,0 0 1 0 0,0-1-1 0 0,0 1 0 0 0,0 0 0 0 0,0 0 0 0 0,0-1 1 0 0,0 1-1 0 0,-1 0 0 0 0,1 0 0 0 0,0 0 0 0 0,0-1 0 0 0,0 1 1 0 0,0 0-1 0 0,0 0 0 0 0,-1 0 0 0 0,1 0 0 0 0,0-1 1 0 0,0 1-1 0 0,-8-7 35 0 0,7 6-14 0 0,-1 0-1 0 0,0 0 1 0 0,0 0-1 0 0,0 0 1 0 0,0 1-1 0 0,0-1 1 0 0,0 1-1 0 0,0-1 1 0 0,0 1-1 0 0,-3-1 1 0 0,1 0 13 0 0,0 1-24 0 0,1-1 0 0 0,-1 1 0 0 0,0 0 1 0 0,1 0-1 0 0,-6 1 0 0 0,-11-1 3 0 0,8-1-2 0 0,1 1 0 0 0,-1 0 0 0 0,1 1-1 0 0,-14 2 1 0 0,8-1-13 0 0,1 0 0 0 0,-20-2 0 0 0,-17 1 0 0 0,7 3 0 0 0,-51 5 0 0 0,-37 4 0 0 0,82-9 0 0 0,29-3 0 0 0,-29 5 0 0 0,14-1 0 0 0,30-5 0 0 0,1 0 0 0 0,-1 1 0 0 0,0 1 0 0 0,0-1 0 0 0,1 1 0 0 0,-8 3 0 0 0,-7 0-33 0 0,20-5 29 0 0,0 0 0 0 0,0 0 0 0 0,0 0 0 0 0,0 1 0 0 0,1-1 0 0 0,-1 1 0 0 0,0-1 0 0 0,0 1 1 0 0,1 0-1 0 0,-1-1 0 0 0,0 1 0 0 0,1 0 0 0 0,-3 2 0 0 0,-1 0 15 0 0,4-2 18 0 0,11-1-415 0 0,0-1 231 0 0,0 0 1 0 0,20-4 0 0 0,2 0 73 0 0,-23 4 63 0 0,0-1 1 0 0,16-5 0 0 0,8-2-2 0 0,-12 5-17 0 0,1-1 0 0 0,-1-1 0 0 0,-1-1 1 0 0,1-1-1 0 0,-1-1 0 0 0,0 0 0 0 0,22-15 0 0 0,-17 7 61 0 0,-15 11 7 0 0,0-1 0 0 0,0 0-1 0 0,15-15 1 0 0,-7 7 24 0 0,-16 14-52 0 0,0 0 0 0 0,0 0 0 0 0,-1 0 0 0 0,1-1 0 0 0,0 1 0 0 0,-1-1 0 0 0,1 1 0 0 0,-1-1 0 0 0,1 0 0 0 0,-1 1 0 0 0,0-1 0 0 0,1 0 0 0 0,-1 0 0 0 0,0 0 0 0 0,0 0 0 0 0,0-3 0 0 0,0 4 7 0 0,-1 0 0 0 0,0 1-1 0 0,0-1 1 0 0,0 0 0 0 0,0 0 0 0 0,0 1-1 0 0,0-1 1 0 0,-1 0 0 0 0,1 1-1 0 0,0-1 1 0 0,0 0 0 0 0,0 0 0 0 0,-1 1-1 0 0,1-1 1 0 0,0 0 0 0 0,-1 1 0 0 0,1-1-1 0 0,-1 0 1 0 0,1 1 0 0 0,0-1 0 0 0,-1 1-1 0 0,0-1 1 0 0,1 1 0 0 0,-1-1-1 0 0,1 1 1 0 0,-1-1 0 0 0,0 1 0 0 0,1 0-1 0 0,-1-1 1 0 0,1 1 0 0 0,-1 0 0 0 0,0-1-1 0 0,0 1 1 0 0,-1-1 1 0 0,0 1 0 0 0,0-1 0 0 0,0 1 0 0 0,0-1 0 0 0,-1 1 0 0 0,1 0 0 0 0,0 0-1 0 0,0 0 1 0 0,0 0 0 0 0,0 0 0 0 0,-3 1 0 0 0,-24 4 21 0 0,23-4-25 0 0,-1 0 0 0 0,0 0-1 0 0,-11 5 1 0 0,-171 59-168 0 0,91-32 16 0 0,24-1 82 0 0,9-2 60 0 0,-80 28 2 0 0,91-37 0 0 0,36-14-16 0 0,0 0 0 0 0,1 1 0 0 0,-22 13 0 0 0,8-3 43 0 0,-4 2 70 0 0,35-20-93 0 0,0 0-1 0 0,0 0 0 0 0,0 0 1 0 0,0 0-1 0 0,0 1 1 0 0,0-1-1 0 0,0 0 0 0 0,-1 0 1 0 0,1 0-1 0 0,0 0 0 0 0,0 0 1 0 0,0 0-1 0 0,0 0 1 0 0,0 0-1 0 0,0 1 0 0 0,0-1 1 0 0,0 0-1 0 0,-1 0 1 0 0,1 0-1 0 0,0 0 0 0 0,0 0 1 0 0,0 0-1 0 0,0 0 1 0 0,0 0-1 0 0,0 0 0 0 0,-1 0 1 0 0,1 0-1 0 0,0 0 0 0 0,0 0 1 0 0,0 0-1 0 0,0 0 1 0 0,0 0-1 0 0,-1 0 0 0 0,1 0 1 0 0,0 0-1 0 0,0 0 1 0 0,0 0-1 0 0,0 0 0 0 0,0 0 1 0 0,0 0-1 0 0,-1 0 1 0 0,1 0-1 0 0,0 0 0 0 0,0 0 1 0 0,0 0-1 0 0,0-1 1 0 0,3-6 22 0 0,-2 5-28 0 0,1 0 1 0 0,-1 0-1 0 0,1 0 0 0 0,-1 0 0 0 0,1 0 1 0 0,0 1-1 0 0,3-4 0 0 0,7 0-8 0 0,10-4-89 0 0,-9 0 52 0 0,1 0 1 0 0,1 1-1 0 0,18-8 0 0 0,54-27 45 0 0,-28 12-49 0 0,48-32-29 0 0,-77 44 85 0 0,-21 14-5 0 0,-1-2 0 0 0,12-11 0 0 0,-13 12 0 0 0,-1 0 0 0 0,1 0 0 0 0,14-8 0 0 0,1 2 1 0 0,-9 5 2 0 0,-1 0 1 0 0,20-15-1 0 0,-29 20 4 0 0,-1 0-1 0 0,1 1 1 0 0,-1-1 0 0 0,1 1 0 0 0,0-1 0 0 0,-1 1 0 0 0,5-1-1 0 0,22-11-60 0 0,-29 13 54 0 0,0-1 0 0 0,1 1 0 0 0,-1 0 0 0 0,0 0 0 0 0,0 0 0 0 0,0 0 0 0 0,0 0 1 0 0,0 0-1 0 0,0 0 0 0 0,0 0 0 0 0,0 0 0 0 0,0 0 0 0 0,1 0 0 0 0,-1 0 0 0 0,0 0 0 0 0,0 0 0 0 0,0 0 0 0 0,0 0 0 0 0,0 0 1 0 0,0 0-1 0 0,0 0 0 0 0,0 0 0 0 0,0 0 0 0 0,1 0 0 0 0,-1 0 0 0 0,0 0 0 0 0,0 0 0 0 0,0 0 0 0 0,0 0 0 0 0,0 0 0 0 0,0 1 1 0 0,0-1-1 0 0,0 0 0 0 0,0 0 0 0 0,0 0 0 0 0,1 0 0 0 0,-1 0 0 0 0,0 0 0 0 0,0 0 0 0 0,0 0 0 0 0,0 0 0 0 0,0 0 0 0 0,0 0 0 0 0,0 1 1 0 0,0-1-1 0 0,0 0 0 0 0,0 0 0 0 0,0 0 0 0 0,0 1 4 0 0,-1 0 0 0 0,1 1 0 0 0,-1-1 0 0 0,1 0 1 0 0,-1 0-1 0 0,1 0 0 0 0,-1 0 0 0 0,0 0 0 0 0,1 0 0 0 0,-1 0 0 0 0,0 0 0 0 0,0 0 1 0 0,0-1-1 0 0,1 1 0 0 0,-1 0 0 0 0,0 0 0 0 0,0-1 0 0 0,-2 2 0 0 0,-22 10-14 0 0,19-9 15 0 0,-2 1-5 0 0,1 0 1 0 0,0 1-1 0 0,-7 5 0 0 0,-12 9-14 0 0,-64 40-59 0 0,54-33 76 0 0,-42 22 0 0 0,-52 26-3 0 0,123-69 0 0 0,1 0 0 0 0,-1 0 0 0 0,-6 7 0 0 0,-15 11 0 0 0,5 1 0 0 0,19-23-14 0 0,3-1-61 0 0,6 4-33 0 0,3-2 44 0 0,-4-2 59 0 0,0-1 1 0 0,0-1-1 0 0,0 1 0 0 0,0 0 0 0 0,0-1 1 0 0,0 0-1 0 0,-1 0 0 0 0,1 0 1 0 0,0-1-1 0 0,-1 1 0 0 0,0-1 1 0 0,5-4-1 0 0,14-10-1 0 0,70-45-58 0 0,-87 59 64 0 0,-1-1 0 0 0,1 0 0 0 0,7-8 0 0 0,8-7 0 0 0,-13 11 0 0 0,-5 1 0 0 0,-4 4 0 0 0,-2 4 0 0 0,-6 1-2 0 0,6-2-10 0 0,-1 1 1 0 0,0 0-1 0 0,0 0 0 0 0,1 1 1 0 0,-1-1-1 0 0,-6 4 0 0 0,6-3-29 0 0,0 0 1 0 0,-1 0-1 0 0,-9 2 0 0 0,10-4 12 0 0,0 2 1 0 0,0-1 0 0 0,0 1-1 0 0,-8 3 1 0 0,-53 29 9 0 0,54-28 8 0 0,1 0-1 0 0,0 1 1 0 0,-18 15-1 0 0,1-2-24 0 0,17-11-1 0 0,-18 17 1 0 0,-9 7-19 0 0,0 0 17 0 0,9-6 22 0 0,24-23 16 0 0,1 1 0 0 0,0-1 0 0 0,0 1 0 0 0,-4 5 0 0 0,-6 8 0 0 0,10-10 0 0 0,5 0 0 0 0,5-2 0 0 0,-4-6 2 0 0,0 1 0 0 0,0-1-1 0 0,0 0 1 0 0,0 1 0 0 0,0-1-1 0 0,0 0 1 0 0,0-1 0 0 0,0 1 0 0 0,0 0-1 0 0,0 0 1 0 0,0-1 0 0 0,0 1-1 0 0,0-1 1 0 0,0 0 0 0 0,0 0-1 0 0,0 0 1 0 0,0 0 0 0 0,0 0 0 0 0,0 0-1 0 0,-1 0 1 0 0,4-3 0 0 0,7-3 14 0 0,-6 3-1 0 0,-1 1 1 0 0,0-1 0 0 0,0-1 0 0 0,7-7 0 0 0,-2 3-21 0 0,-6 3 5 0 0,1 1 0 0 0,-1 0 0 0 0,5-10-1 0 0,4-4 13 0 0,-3-2 39 0 0,0 0-38 0 0,-10 21-11 0 0,1-1 0 0 0,-1 0 0 0 0,0 0 0 0 0,1 1 0 0 0,-1-1 0 0 0,0 0 0 0 0,0 0 0 0 0,0 1 0 0 0,0-1 0 0 0,1 0 0 0 0,-1 0 0 0 0,0 1 0 0 0,0-1 0 0 0,0 0 0 0 0,-1 0 0 0 0,1 0 0 0 0,0 1 0 0 0,0-1 0 0 0,0 0-1 0 0,-1-1 1 0 0,-1-9 162 0 0,-10 25-58 0 0,-18 13-420 0 0,-28 40 0 0 0,19-24 116 0 0,10-12 46 0 0,18-20 82 0 0,0 1 0 0 0,-11 14 0 0 0,-41 60 36 0 0,45-62 75 0 0,-17 29-1 0 0,13-19 107 0 0,6-8-24 0 0,-19 44 0 0 0,26-50 7 0 0,8-20-118 0 0,1 1-1 0 0,0-1 1 0 0,0 1-1 0 0,-1-1 1 0 0,1 1-1 0 0,0-1 1 0 0,0 1-1 0 0,0-1 1 0 0,-1 1-1 0 0,1-1 1 0 0,0 1-1 0 0,0-1 1 0 0,0 1-1 0 0,0-1 1 0 0,0 1-1 0 0,0-1 1 0 0,0 1-1 0 0,0-1 1 0 0,1 2-1 0 0,6-3 73 0 0,12-13-67 0 0,-13 7 24 0 0,1-2 1 0 0,-1 1-1 0 0,-1-1 0 0 0,7-11 0 0 0,7-13-2 0 0,36-60-39 0 0,-35 50-1 0 0,-15 32 5 0 0,0-1 0 0 0,9-13 0 0 0,-8 14 25 0 0,0 0 0 0 0,4-14 0 0 0,-1 5 1 0 0,-9 18-31 0 0,1 0-1 0 0,-1 0 0 0 0,1 0 0 0 0,-1 0 1 0 0,0 0-1 0 0,0 0 0 0 0,0 0 1 0 0,0 0-1 0 0,0 0 0 0 0,-1-2 1 0 0,1 3-5 0 0,0 1 0 0 0,-1 0 1 0 0,1-1-1 0 0,0 1 1 0 0,-1 0-1 0 0,1-1 1 0 0,0 1-1 0 0,-1 0 1 0 0,1-1-1 0 0,0 1 0 0 0,-1 0 1 0 0,1 0-1 0 0,-1 0 1 0 0,1-1-1 0 0,-1 1 1 0 0,1 0-1 0 0,0 0 1 0 0,-1 0-1 0 0,1 0 0 0 0,-1 0 1 0 0,1 0-1 0 0,-1 0 1 0 0,1 0-1 0 0,-1 0 1 0 0,1 0-1 0 0,-1 0 1 0 0,1 0-1 0 0,0 0 0 0 0,-1 0 1 0 0,1 0-1 0 0,-1 1 1 0 0,1-1-1 0 0,-1 0 1 0 0,1 0-1 0 0,0 0 1 0 0,-1 1-1 0 0,1-1 0 0 0,-1 0 1 0 0,1 0-1 0 0,-1 1 1 0 0,-14 17-216 0 0,12-13 136 0 0,-67 91-547 0 0,58-74 648 0 0,0 1 0 0 0,-11 32 0 0 0,5-12 104 0 0,-51 124 192 0 0,53-126-328 0 0,-11 46 0 0 0,19-62-40 0 0,5-10 119 0 0,0 0-1 0 0,0 0 0 0 0,2 0 1 0 0,0 23-1 0 0,3-24 58 0 0,5-1-93 0 0,-3-13-32 0 0,-4-1 7 0 0,2 2-2 0 0,0-1 0 0 0,1 0 0 0 0,-1 0 0 0 0,0 0 0 0 0,0 0 0 0 0,1 0 0 0 0,-1-1-1 0 0,0 1 1 0 0,0-1 0 0 0,0 1 0 0 0,0-1 0 0 0,0 0 0 0 0,0 0 0 0 0,0 0 0 0 0,4-2 0 0 0,0-1 13 0 0,0-1 1 0 0,-1 0 0 0 0,9-9 0 0 0,-9 7 3 0 0,0 0 1 0 0,0 0 0 0 0,-1 0-1 0 0,5-10 1 0 0,4-8 14 0 0,-4 10-2 0 0,0-1 0 0 0,-1-1 0 0 0,6-18 0 0 0,0 0-17 0 0,-9 25-14 0 0,0 0 0 0 0,4-18 0 0 0,12-57-25 0 0,-20 75-35 0 0,1 1 0 0 0,-2-1 1 0 0,1-12-1 0 0,-1 11-47 0 0,0-1 0 0 0,2-11 0 0 0,-1 20 78 0 0,-1 1 0 0 0,0-1 0 0 0,0 1 0 0 0,-1-1 1 0 0,1 1-1 0 0,0-1 0 0 0,-1 1 0 0 0,0-1 0 0 0,1 1 0 0 0,-1-1 1 0 0,0 1-1 0 0,0 0 0 0 0,-1-1 0 0 0,1 1 0 0 0,-3-3 0 0 0,4 4 26 0 0,-1 0-1 0 0,1 0 1 0 0,-1 1-1 0 0,0-1 1 0 0,1 0-1 0 0,-1 1 1 0 0,0-1 0 0 0,1 1-1 0 0,-1-1 1 0 0,0 1-1 0 0,0-1 1 0 0,1 1-1 0 0,-1-1 1 0 0,0 1-1 0 0,0 0 1 0 0,0-1-1 0 0,0 1 1 0 0,0 0-1 0 0,0 0 1 0 0,1 0-1 0 0,-1 0 1 0 0,0 0 0 0 0,0 0-1 0 0,0 0 1 0 0,0 0-1 0 0,0 0 1 0 0,0 0-1 0 0,0 0 1 0 0,0 0-1 0 0,1 1 1 0 0,-1-1-1 0 0,0 0 1 0 0,0 1-1 0 0,0-1 1 0 0,0 1-1 0 0,1-1 1 0 0,-1 1-1 0 0,0-1 1 0 0,0 1 0 0 0,1-1-1 0 0,-1 1 1 0 0,0 0-1 0 0,1 0 1 0 0,-2 1-1 0 0,-8 9-21 0 0,0 2 0 0 0,0 0-1 0 0,-12 23 1 0 0,-31 55-290 0 0,37-61 385 0 0,-21 28 0 0 0,16-26 5 0 0,11-15-39 0 0,2 0 0 0 0,0 0 0 0 0,-8 28 0 0 0,-11 24 1 0 0,14-43-4 0 0,-47 111 231 0 0,34-66 41 0 0,-9 30 109 0 0,25-74-341 0 0,-3 18 27 0 0,12-41-84 0 0,0 0 1 0 0,1 1-1 0 0,-1-1 0 0 0,1 0 1 0 0,0 0-1 0 0,0 0 1 0 0,1 0-1 0 0,1 8 0 0 0,-2-11-13 0 0,0-1-1 0 0,0 0 1 0 0,0 0-1 0 0,1 1 1 0 0,-1-1 0 0 0,0 0-1 0 0,0 0 1 0 0,0 1-1 0 0,1-1 1 0 0,-1 0-1 0 0,0 0 1 0 0,0 0 0 0 0,1 0-1 0 0,-1 1 1 0 0,0-1-1 0 0,0 0 1 0 0,1 0-1 0 0,-1 0 1 0 0,0 0 0 0 0,0 0-1 0 0,1 0 1 0 0,-1 0-1 0 0,0 0 1 0 0,1 0-1 0 0,-1 0 1 0 0,0 0 0 0 0,0 0-1 0 0,1 0 1 0 0,-1 0-1 0 0,0 0 1 0 0,1 0-1 0 0,-1 0 1 0 0,0 0 0 0 0,0 0-1 0 0,1 0 1 0 0,-1 0-1 0 0,0 0 1 0 0,0-1-1 0 0,1 1 1 0 0,-1 0 0 0 0,0 0-1 0 0,0 0 1 0 0,1 0-1 0 0,-1-1 1 0 0,0 1-1 0 0,0 0 1 0 0,0 0-1 0 0,1-1 1 0 0,-1 1 0 0 0,0 0-1 0 0,6-6 20 0 0,-1 1-1 0 0,1-1 1 0 0,-1 0-1 0 0,0-1 1 0 0,-1 1-1 0 0,8-14 1 0 0,-1 0 27 0 0,-6 12-21 0 0,-1 1-1 0 0,-1-2 1 0 0,5-11-1 0 0,9-20 50 0 0,-10 28-68 0 0,-3 5-8 0 0,0 0 1 0 0,0-1-1 0 0,0 0 1 0 0,2-9-1 0 0,-1-3 2 0 0,-3 10 11 0 0,1 1 0 0 0,0-1 0 0 0,4-9 0 0 0,-2 11-10 0 0,7-18-7 0 0,14-38 1 0 0,-6 18-147 0 0,-14 33 23 0 0,9-23 1 0 0,-8 11-4 0 0,12-35-185 0 0,-16 51 257 0 0,0 0 1 0 0,2-18-1 0 0,1-3-83 0 0,-6 29 132 0 0,1 0 0 0 0,-1 0 0 0 0,0-1 0 0 0,0 1 0 0 0,0 0-1 0 0,0 0 1 0 0,0-1 0 0 0,-1 1 0 0 0,1 0 0 0 0,0-1 0 0 0,0 1 0 0 0,-1 0-1 0 0,0-2 1 0 0,0 2-60 0 0,-14 6-214 0 0,14-4 269 0 0,-1 1 0 0 0,0 0 0 0 0,1 0 1 0 0,-1 0-1 0 0,1 1 0 0 0,-1-1 0 0 0,1 0 0 0 0,0 1 0 0 0,0-1 0 0 0,0 0 0 0 0,-1 4 0 0 0,-6 13-43 0 0,1-7 14 0 0,0 0 0 0 0,1 0 0 0 0,1 1 0 0 0,0 0 0 0 0,-3 15 0 0 0,2-12-60 0 0,-12 26 1 0 0,12-29 58 0 0,0 1 0 0 0,1-1 0 0 0,-4 17 1 0 0,2 5 109 0 0,4-17 57 0 0,-8 26 1 0 0,-2-10 31 0 0,6-15-20 0 0,-6 24 0 0 0,-18 92 157 0 0,25-106-265 0 0,1 0 0 0 0,-1 36-1 0 0,1-16 45 0 0,-1-12 60 0 0,4-24-28 0 0,0 1 1 0 0,0-1 0 0 0,1 17-1 0 0,-1-10 121 0 0,2-19-222 0 0,0-1 0 0 0,-1 0 0 0 0,1 0-1 0 0,0 0 1 0 0,0 0 0 0 0,0 1 0 0 0,0-1 0 0 0,0 0-1 0 0,0 0 1 0 0,0 0 0 0 0,0 1 0 0 0,0-1 0 0 0,0 0 0 0 0,0 0-1 0 0,0 0 1 0 0,0 0 0 0 0,1 1 0 0 0,-1-1 0 0 0,0 0-1 0 0,0 0 1 0 0,0 0 0 0 0,0 0 0 0 0,0 1 0 0 0,0-1-1 0 0,0 0 1 0 0,0 0 0 0 0,1 0 0 0 0,-1 0 0 0 0,0 0-1 0 0,0 1 1 0 0,0-1 0 0 0,0 0 0 0 0,0 0 0 0 0,1 0-1 0 0,-1 0 1 0 0,0 0 0 0 0,0 0 0 0 0,0 0 0 0 0,0 0-1 0 0,1 0 1 0 0,-1 0 0 0 0,0 0 0 0 0,0 0 0 0 0,0 0 0 0 0,1 0-1 0 0,-1 0 1 0 0,0 0 0 0 0,0 0 0 0 0,0 0 0 0 0,0 0-1 0 0,1 0 1 0 0,-1 0 0 0 0,0 0 0 0 0,0 0 0 0 0,0 0-1 0 0,1 0 1 0 0,-1 0 0 0 0,0 0 0 0 0,0 0 0 0 0,0 0-1 0 0,0-1 1 0 0,2 1 0 0 0,-1-1 0 0 0,0 0 0 0 0,1 1 0 0 0,-1-1 0 0 0,0 0 0 0 0,0 0 0 0 0,0 0 0 0 0,0 0-1 0 0,0 0 1 0 0,0 0 0 0 0,0 0 0 0 0,0-1 0 0 0,0 1 0 0 0,-1 0 0 0 0,1 0 0 0 0,0-1 0 0 0,-1 1 0 0 0,1 0 0 0 0,-1-1 0 0 0,1 1 0 0 0,-1-1-1 0 0,0 1 1 0 0,1-2 0 0 0,6-17 16 0 0,-2 11-9 0 0,0 0 0 0 0,-1 0 0 0 0,0-1 0 0 0,0 1 0 0 0,2-14 0 0 0,-3 16-7 0 0,0 0 1 0 0,0 0 0 0 0,0 1-1 0 0,8-12 1 0 0,-6 10-4 0 0,-1 1 1 0 0,0-1-1 0 0,4-10 0 0 0,0-8 1 0 0,7-19 0 0 0,-8 32 0 0 0,-2 2 0 0 0,0-1 0 0 0,0 1 0 0 0,3-16 0 0 0,-6 16-4 0 0,4-15-152 0 0,18-50-1 0 0,-21 66 3 0 0,1-1-1 0 0,2-21 1 0 0,-4 21-1 0 0,1 0 1 0 0,4-15-1 0 0,-6 24 141 0 0,-1 1-1 0 0,0-1 1 0 0,1 1-1 0 0,-1-1 0 0 0,0 1 1 0 0,0-1-1 0 0,0 0 1 0 0,0 1-1 0 0,0-1 1 0 0,0 1-1 0 0,0-1 0 0 0,-1 1 1 0 0,0-4-1 0 0,1 5 13 0 0,0 0 0 0 0,0 0-1 0 0,0 0 1 0 0,0 0-1 0 0,-1-1 1 0 0,1 1 0 0 0,0 0-1 0 0,0 0 1 0 0,0 0 0 0 0,0 0-1 0 0,0 0 1 0 0,-1 0 0 0 0,1 0-1 0 0,0 0 1 0 0,0 0 0 0 0,0 0-1 0 0,0 0 1 0 0,-1 0-1 0 0,1 0 1 0 0,0 0 0 0 0,0-1-1 0 0,0 1 1 0 0,0 1 0 0 0,-1-1-1 0 0,1 0 1 0 0,0 0 0 0 0,0 0-1 0 0,0 0 1 0 0,0 0 0 0 0,-1 0-1 0 0,1 0 1 0 0,0 0-1 0 0,0 0 1 0 0,0 0 0 0 0,0 0-1 0 0,-1 0 1 0 0,1 1 0 0 0,-1-1-5 0 0,-1 1 3 0 0,0 0 0 0 0,0 0 0 0 0,0 0 0 0 0,0 0-1 0 0,0 0 1 0 0,1 1 0 0 0,-1-1 0 0 0,0 1 0 0 0,1-1 0 0 0,-1 1-1 0 0,1-1 1 0 0,-1 1 0 0 0,1 0 0 0 0,0 0 0 0 0,0 0-1 0 0,0 0 1 0 0,0 0 0 0 0,0 0 0 0 0,0 0 0 0 0,0 4 0 0 0,-13 20-101 0 0,7-17 81 0 0,1 1 0 0 0,0 0 0 0 0,1 1 0 0 0,0-1 0 0 0,0 1 0 0 0,1 0 0 0 0,-5 23 0 0 0,2-12 22 0 0,-15 34 0 0 0,12-35 12 0 0,-10 38 0 0 0,0 24 108 0 0,-10 34 116 0 0,-58 164 518 0 0,54-175-418 0 0,-14 37 228 0 0,36-106-448 0 0,-15 76 0 0 0,23-90-110 0 0,2-12-4 0 0,1 1 0 0 0,0-1 0 0 0,1 1 0 0 0,0-1 0 0 0,1 1 0 0 0,3 12 0 0 0,1-13 0 0 0,3-4 0 0 0,-6-7 0 0 0,-1 0 0 0 0,0 0 0 0 0,0 0 0 0 0,0-1 0 0 0,1 1 0 0 0,-1 0 0 0 0,0 0 0 0 0,0-1 0 0 0,0 1 0 0 0,0-1 0 0 0,1 1 0 0 0,-1-1 0 0 0,0 1 0 0 0,0-1 0 0 0,1-1 0 0 0,14-10 0 0 0,-12 8 0 0 0,0-1 0 0 0,-1 1 0 0 0,1-1 0 0 0,-1 0 0 0 0,0 1 0 0 0,0-1 0 0 0,-1-1 0 0 0,2-4 0 0 0,6-10 0 0 0,51-127-17 0 0,-45 103-66 0 0,-7 16-28 0 0,7-33 0 0 0,-3 5-39 0 0,22-94-522 0 0,-19 89 375 0 0,-10 41 113 0 0,6-34 1 0 0,-10 33 84 0 0,12-66-228 0 0,-13 81 316 0 0,0 0 1 0 0,-1-1-1 0 0,1-12 1 0 0,0-13-92 0 0,-1 32 99 0 0,0 0 0 0 0,0 0 0 0 0,0-1 1 0 0,0 1-1 0 0,0 0 0 0 0,0 0 0 0 0,-1 0 0 0 0,1 0 1 0 0,0-1-1 0 0,0 1 0 0 0,0 0 0 0 0,0 0 1 0 0,0 0-1 0 0,-1 0 0 0 0,1-1 0 0 0,0 1 1 0 0,0 0-1 0 0,0 0 0 0 0,0 0 0 0 0,-1 0 0 0 0,1 0 1 0 0,0 0-1 0 0,0 0 0 0 0,0 0 0 0 0,-1 0 1 0 0,1 0-1 0 0,0-1 0 0 0,0 1 0 0 0,-1 0 1 0 0,1 0-1 0 0,0 0 0 0 0,0 0 0 0 0,0 0 0 0 0,-1 1 1 0 0,-6-1-35 0 0,6 0 35 0 0,0 1 1 0 0,0-1-1 0 0,0 1 0 0 0,0 0 0 0 0,0-1 0 0 0,0 1 0 0 0,0 0 0 0 0,1 0 1 0 0,-1 0-1 0 0,0 0 0 0 0,1-1 0 0 0,-1 1 0 0 0,0 0 0 0 0,1 0 0 0 0,-1 0 1 0 0,1 0-1 0 0,0 1 0 0 0,-1-1 0 0 0,1 0 0 0 0,0 0 0 0 0,0 0 1 0 0,-1 2-1 0 0,-3 10 34 0 0,-37 75 26 0 0,13-25-216 0 0,-1 10 178 0 0,3-8 200 0 0,-200 496 1442 0 0,165-353-949 0 0,57-191-674 0 0,0-6-39 0 0,-2 6 0 0 0,6-16 0 0 0,0-1 0 0 0,-1 1 0 0 0,1-1 0 0 0,0 1 0 0 0,0-1 0 0 0,0 1 0 0 0,0-1 0 0 0,0 1 0 0 0,0-1 0 0 0,0 0 0 0 0,0 1 0 0 0,0-1 0 0 0,0 1 0 0 0,0-1 0 0 0,0 1 0 0 0,0-1 0 0 0,1 1 0 0 0,-1-1 0 0 0,0 1 0 0 0,0-1 0 0 0,0 0 0 0 0,1 1 0 0 0,-1-1 0 0 0,1 1 0 0 0,0-1 0 0 0,-1 0 0 0 0,1-1 0 0 0,0 1-1 0 0,0 0 1 0 0,-1-1 0 0 0,1 1 0 0 0,0-1 0 0 0,-1 1-1 0 0,1-1 1 0 0,0 1 0 0 0,-1-1 0 0 0,1 1 0 0 0,-1-1-1 0 0,1 0 1 0 0,-1 1 0 0 0,1-1 0 0 0,-1 0 0 0 0,1 0-1 0 0,-1 1 1 0 0,1-2 0 0 0,2-3-17 0 0,3-4-40 0 0,0 0-1 0 0,-1 0 1 0 0,0-1-1 0 0,5-13 1 0 0,9-19-32 0 0,39-74 342 0 0,-46 94-225 0 0,23-34 0 0 0,-2 3-141 0 0,-17 24 46 0 0,81-154-513 0 0,-78 144 406 0 0,-11 25 30 0 0,-1-1-1 0 0,0-1 1 0 0,4-16-1 0 0,-1 12-28 0 0,-9 18 160 0 0,1 0 1 0 0,-1 0-1 0 0,0 0 1 0 0,0 0-1 0 0,0-1 0 0 0,1-3 1 0 0,-26 56 1 0 0,10-11 27 0 0,-23 41 0 0 0,14-32 24 0 0,-18 28 138 0 0,1 0 16 0 0,-48 102 442 0 0,70-138-425 0 0,-25 81 1 0 0,13-30-27 0 0,-40 114 73 0 0,44-104-260 0 0,26-91-62 0 0,0-10 64 0 0,0 0-1 0 0,0 0 1 0 0,0 0-1 0 0,0 1 1 0 0,0-1-1 0 0,0 0 1 0 0,0 0-1 0 0,0 0 1 0 0,0 1-1 0 0,0-1 1 0 0,0 0-1 0 0,1 0 1 0 0,-1 0-1 0 0,0 0 1 0 0,0 1-1 0 0,0-1 1 0 0,0 0-1 0 0,0 0 1 0 0,1 0 0 0 0,-1 0-1 0 0,0 0 1 0 0,0 1-1 0 0,0-1 1 0 0,1 0-1 0 0,-1 0 1 0 0,0 0-1 0 0,0 0 1 0 0,0 0-1 0 0,1 0 1 0 0,-1 0-1 0 0,0 0 1 0 0,0 0-1 0 0,2 0 0 0 0,-1-1 0 0 0,1 1 0 0 0,-1-1 0 0 0,1 0 0 0 0,-1 0 1 0 0,1 1-1 0 0,-1-1 0 0 0,0 0 0 0 0,0 0 0 0 0,1 0 0 0 0,-1-1 0 0 0,0 1 0 0 0,0 0 0 0 0,1-2 0 0 0,13-21-106 0 0,1-7 0 0 0,53-120 29 0 0,-28 70 19 0 0,-6 11 11 0 0,53-112-224 0 0,-18 33-264 0 0,-30 60 279 0 0,-3-2 27 0 0,-9 18 102 0 0,-27 69 119 0 0,1 0 0 0 0,-1 0 0 0 0,0 0 0 0 0,0-1 1 0 0,0-7-1 0 0,4-14-51 0 0,-5 26 61 0 0,0 0-1 0 0,0-1 1 0 0,0 1 0 0 0,1 0-1 0 0,-1 0 1 0 0,0 0 0 0 0,0-1-1 0 0,0 1 1 0 0,0 0-1 0 0,0 0 1 0 0,0-1 0 0 0,0 1-1 0 0,1 0 1 0 0,-1 0 0 0 0,0-1-1 0 0,0 1 1 0 0,0 0 0 0 0,0 0-1 0 0,0-1 1 0 0,0 1 0 0 0,0 0-1 0 0,0 0 1 0 0,-1-1 0 0 0,1 1-1 0 0,0 0 1 0 0,0 0 0 0 0,0-1-1 0 0,0 1 1 0 0,0 0 0 0 0,0 0-1 0 0,0-1 1 0 0,0 1 0 0 0,-1 0-1 0 0,1 0 1 0 0,0 0 0 0 0,0-1-1 0 0,0 1 1 0 0,-1 0 0 0 0,1 0-1 0 0,0 0 1 0 0,0 0 0 0 0,0-1-1 0 0,-1 1 1 0 0,1 0 0 0 0,0 0-1 0 0,0 0 1 0 0,-1 0-1 0 0,1 0 1 0 0,0 0 0 0 0,0 0-1 0 0,-1 0 1 0 0,1 0 0 0 0,0 0-1 0 0,0 0 1 0 0,-1 0 0 0 0,1 0-1 0 0,0 0 1 0 0,0 0 0 0 0,-1 0-1 0 0,-11 5 14 0 0,-24 47-14 0 0,25-35 0 0 0,-15 31 0 0 0,-1 0 0 0 0,-122 211 472 0 0,140-243-408 0 0,-51 116 431 0 0,14-28-6 0 0,22-53-223 0 0,-17 31 116 0 0,34-66-283 0 0,4-8-15 0 0,2-7-1 0 0,1-3 43 0 0,0 0-118 0 0,1 0 0 0 0,0-1 0 0 0,-1 1-1 0 0,1 0 1 0 0,0 0 0 0 0,0 0 0 0 0,1 0-1 0 0,2-4 1 0 0,7-14 10 0 0,25-76 7 0 0,7-23 25 0 0,-29 78-28 0 0,22-41 1 0 0,-9 22-15 0 0,31-71-34 0 0,42-106-36 0 0,2-65-50 0 0,-67 200 34 0 0,-2 5-4 0 0,17-51-30 0 0,-31 90 112 0 0,-14 38 0 0 0,10-22 0 0 0,-14 40 5 0 0,0-1 0 0 0,-1 1 0 0 0,1 0 1 0 0,0-1-1 0 0,-1 1 0 0 0,0-1 0 0 0,0-2 0 0 0,1-6 38 0 0,-1 10 25 0 0,0 1-61 0 0,-1 0 1 0 0,1 0-1 0 0,-1 0 0 0 0,0 1 1 0 0,1-1-1 0 0,-1 0 0 0 0,1 0 0 0 0,-1 0 1 0 0,1 1-1 0 0,-1-1 0 0 0,1 0 1 0 0,-1 1-1 0 0,1-1 0 0 0,-1 0 0 0 0,1 1 1 0 0,-1-1-1 0 0,1 1 0 0 0,0-1 0 0 0,-1 1 1 0 0,1-1-1 0 0,0 1 0 0 0,-1-1 1 0 0,1 1-1 0 0,-1 0 0 0 0,-5 18-25 0 0,0-1-84 0 0,1-8 52 0 0,0-1 0 0 0,0 1 0 0 0,1 0 0 0 0,1 0 0 0 0,-5 19 0 0 0,4-16 3 0 0,0-1 1 0 0,-7 15 0 0 0,6-15 4 0 0,0 0-1 0 0,-5 23 0 0 0,3 3-29 0 0,-5 28-55 0 0,1-24 30 0 0,-9 76 0 0 0,12-55 175 0 0,4-31-14 0 0,-2 59-1 0 0,5-48-16 0 0,-1-35-37 0 0,2 0 0 0 0,-1 0 0 0 0,1 0 0 0 0,1 0 0 0 0,-1 0 0 0 0,5 15 0 0 0,-2-5-11 0 0,-3-16 9 0 0,0 0-1 0 0,1 0 0 0 0,-1 0 0 0 0,0-1 1 0 0,1 1-1 0 0,-1 0 0 0 0,1 0 1 0 0,0-1-1 0 0,-1 1 0 0 0,1 0 1 0 0,0-1-1 0 0,0 1 0 0 0,2 2 1 0 0,-1-3 81 0 0,-1-2-8 0 0,9-5-33 0 0,-9 6-46 0 0,0-1 0 0 0,1 0 0 0 0,-1 1 1 0 0,0-1-1 0 0,0 0 0 0 0,0 0 0 0 0,0 1 0 0 0,0-1 0 0 0,0 0 0 0 0,0 0 1 0 0,0 0-1 0 0,0 0 0 0 0,0 0 0 0 0,0-2 0 0 0,25-56 125 0 0,-23 51-89 0 0,-1 0 1 0 0,1 0-1 0 0,-2 0 1 0 0,2-10-1 0 0,-2 9-4 0 0,1 0-1 0 0,0 1 1 0 0,5-15 0 0 0,2 1-14 0 0,-3 11-1 0 0,-1-1 1 0 0,4-16-1 0 0,22-92 57 0 0,-24 92-76 0 0,5-36 0 0 0,2-9 0 0 0,9-55-109 0 0,-16 61-196 0 0,-6 61 233 0 0,-1 5-12 0 0,-1 1-18 0 0,1 0 95 0 0,-1 0-1 0 0,1 0 0 0 0,0 0 0 0 0,-1 0 1 0 0,1 0-1 0 0,-1 0 0 0 0,1 0 0 0 0,0 0 0 0 0,-1 0 1 0 0,1 0-1 0 0,0 0 0 0 0,-1 0 0 0 0,1 0 1 0 0,0 1-1 0 0,-1-1 0 0 0,1 0 0 0 0,0 0 1 0 0,-1 0-1 0 0,1 1 0 0 0,0-1 0 0 0,-1 0 0 0 0,1 0 1 0 0,0 1-1 0 0,0-1 0 0 0,-1 0 0 0 0,1 1 1 0 0,0-1-1 0 0,0 0 0 0 0,0 1 0 0 0,-1-1 1 0 0,1 0-1 0 0,0 1 0 0 0,0 0 0 0 0,-24 78-256 0 0,11-41-11 0 0,9-28 200 0 0,0 0 1 0 0,-3 13 0 0 0,-21 92-54 0 0,25-100 110 0 0,-1 0 1 0 0,0 19-1 0 0,2-17 23 0 0,-5 23 0 0 0,1-20 32 0 0,1 1 0 0 0,1 0 0 0 0,-1 28 0 0 0,-1-13 60 0 0,5-30-75 0 0,0 0 0 0 0,0 0 0 0 0,0 0 1 0 0,0 1-1 0 0,1-1 0 0 0,1 7 0 0 0,2 2 39 0 0,-2-10-23 0 0,-1-1-1 0 0,1 1 0 0 0,-1-1 1 0 0,1 1-1 0 0,-2 8 0 0 0,1-11-17 0 0,-1 2 11 0 0,10 6 26 0 0,-9-10-54 0 0,1 0 0 0 0,-1 0 0 0 0,1 0 0 0 0,-1 0 0 0 0,1 0 0 0 0,-1 0 0 0 0,0 0 0 0 0,1 0 0 0 0,-1 0 0 0 0,1 0 0 0 0,-1 0 0 0 0,0 0 1 0 0,1 0-1 0 0,-1-1 0 0 0,0 1 0 0 0,1 0 0 0 0,-1 0 0 0 0,0 0 0 0 0,1-1 0 0 0,-1 1 0 0 0,1-1 0 0 0,1 0 12 0 0,2-2 19 0 0,1 0 1 0 0,-1-1-1 0 0,0 0 1 0 0,0 0 0 0 0,0 0-1 0 0,-1 0 1 0 0,1 0 0 0 0,-1-1-1 0 0,0 0 1 0 0,0 1-1 0 0,2-8 1 0 0,11-14-8 0 0,-5 7-27 0 0,11-23 0 0 0,4-8 0 0 0,-18 36 23 0 0,-1-1-1 0 0,6-19 1 0 0,1-2 72 0 0,-10 24-60 0 0,0 0 0 0 0,-1 0 0 0 0,-1 0 0 0 0,2-14 0 0 0,-4 23-62 0 0,0 1 0 0 0,0-1 0 0 0,0 0 0 0 0,0 1 0 0 0,-1-1 0 0 0,1 0 0 0 0,-2-3 0 0 0,-4-5-62 0 0,6 11 88 0 0,0 0 1 0 0,0 0-1 0 0,-1 0 0 0 0,1 0 1 0 0,0 0-1 0 0,0-1 0 0 0,0 1 1 0 0,-1 0-1 0 0,1 0 1 0 0,0 0-1 0 0,0 0 0 0 0,0 0 1 0 0,-1 0-1 0 0,1 0 1 0 0,0 0-1 0 0,0 0 0 0 0,-1 0 1 0 0,1 0-1 0 0,0 0 1 0 0,0 0-1 0 0,0 1 0 0 0,-1-1 1 0 0,1 0-1 0 0,0 0 1 0 0,0 0-1 0 0,0 0 0 0 0,-1 0 1 0 0,1 0-1 0 0,-8 11 16 0 0,8-11-21 0 0,-13 17 8 0 0,10-14-8 0 0,1 0 1 0 0,0-1-1 0 0,0 1 0 0 0,0 0 1 0 0,-3 6-1 0 0,-3 8-172 0 0,0-1-1 0 0,-17 23 0 0 0,18-27 119 0 0,0 0-1 0 0,-5 15 1 0 0,6-13 52 0 0,-14 22 1 0 0,10-21-11 0 0,4-7 12 0 0,0 2 0 0 0,0-1-1 0 0,1 1 1 0 0,-6 16 0 0 0,2 8 50 0 0,6-21 10 0 0,-9 23 0 0 0,7-25-23 0 0,-3 8 21 0 0,1-1-1 0 0,1 1 0 0 0,-4 19 0 0 0,0-2 14 0 0,7-30-52 0 0,1 0 0 0 0,1 1 0 0 0,-1-1 0 0 0,1 1 0 0 0,0-1 0 0 0,0 1 0 0 0,1 7 0 0 0,-2 3 59 0 0,2-16-68 0 0,0 0 0 0 0,-1 0 0 0 0,1 0 0 0 0,0 0-1 0 0,0 0 1 0 0,0 0 0 0 0,0 0 0 0 0,0 0 0 0 0,0 0 0 0 0,0 0 0 0 0,0 0 0 0 0,0 0-1 0 0,0 0 1 0 0,1 0 0 0 0,-1 0 0 0 0,0 0 0 0 0,1 0 0 0 0,-1 0 0 0 0,0 0 0 0 0,2 1 0 0 0,-1 0-112 0 0,3-4 109 0 0,-1 0 1 0 0,0 0-1 0 0,0 0 1 0 0,1 0-1 0 0,-1 0 1 0 0,0 0 0 0 0,-1-1-1 0 0,1 0 1 0 0,0 1-1 0 0,-1-1 1 0 0,0 0 0 0 0,1 0-1 0 0,-1-1 1 0 0,0 1-1 0 0,2-5 1 0 0,1-1 22 0 0,1 1 1 0 0,0 0-1 0 0,12-13 1 0 0,9-12-15 0 0,42-62 43 0 0,-17 15-53 0 0,-25 37 0 0 0,-8 6 2 0 0,-15 28-10 0 0,0 0 1 0 0,8-12-1 0 0,-11 20-2 0 0,-1 1 0 0 0,1-1 0 0 0,-1 1 0 0 0,1-1 0 0 0,-1 1 1 0 0,1-1-1 0 0,-1 0 0 0 0,0 1 0 0 0,1-1 0 0 0,-1 0 0 0 0,0 1 0 0 0,1-1 0 0 0,-1 0 0 0 0,0 0 0 0 0,0 1 1 0 0,0-1-1 0 0,0 0 0 0 0,0 0 0 0 0,0 1 0 0 0,0-1 0 0 0,0 0 0 0 0,0 0 0 0 0,0 1 0 0 0,0-1 1 0 0,0 0-1 0 0,0 0 0 0 0,-1 1 0 0 0,1-1 0 0 0,0 0 0 0 0,-1-1 0 0 0,1 2 10 0 0,-1 0 0 0 0,1 0 0 0 0,0 0 0 0 0,0 0 0 0 0,0 0 0 0 0,0-1 0 0 0,0 1 0 0 0,-1 0 0 0 0,1 0 0 0 0,0 0 0 0 0,0 0 0 0 0,0 0 0 0 0,0 0 0 0 0,-1 0 0 0 0,1 0 0 0 0,0-1 0 0 0,0 1 0 0 0,0 0 0 0 0,-1 0 0 0 0,1 0 0 0 0,0 0 0 0 0,0 0 0 0 0,0 0 0 0 0,-1 0 0 0 0,1 0 0 0 0,0 0 0 0 0,0 0 0 0 0,0 0 0 0 0,-1 0 0 0 0,1 1 0 0 0,0-1 0 0 0,0 0 0 0 0,0 0 0 0 0,0 0 0 0 0,-1 0 0 0 0,1 0 0 0 0,0 0 0 0 0,0 0 0 0 0,0 0 0 0 0,0 1 0 0 0,-1-1 0 0 0,1 0 0 0 0,0 0 0 0 0,0 0 0 0 0,-3 5 0 0 0,-30 28-16 0 0,16-11-85 0 0,-46 66-142 0 0,33-50 242 0 0,22-30 5 0 0,1 1 0 0 0,0 0-1 0 0,-8 14 1 0 0,4 1 40 0 0,6-14 1 0 0,0 0 0 0 0,-9 13 1 0 0,11-18-30 0 0,-11 13 76 0 0,1 1 0 0 0,1 1 0 0 0,-10 21 0 0 0,0 6 115 0 0,11-26-57 0 0,-11 32 1 0 0,15-38-109 0 0,6-12-35 0 0,0-1 0 0 0,0 0 0 0 0,0 1 0 0 0,0 0 1 0 0,0-1-1 0 0,0 1 0 0 0,1-1 0 0 0,-1 5 0 0 0,1-7-7 0 0,0 0 0 0 0,0 0 0 0 0,0 1 0 0 0,0-1 0 0 0,0 0 0 0 0,0 0 0 0 0,0 1 0 0 0,0-1 0 0 0,0 0 0 0 0,0 0 0 0 0,0 1 0 0 0,0-1 0 0 0,0 0 0 0 0,0 0 0 0 0,0 1 0 0 0,0-1 0 0 0,0 0 0 0 0,1 0 0 0 0,-1 0 0 0 0,0 1 0 0 0,0-1 0 0 0,0 0 0 0 0,0 0 0 0 0,1 0 0 0 0,-1 1 0 0 0,0-1 0 0 0,1 0 0 0 0,1-1 0 0 0,1-1 0 0 0,-1 1 0 0 0,0-1 0 0 0,1 0 0 0 0,-1 1 0 0 0,0-1 0 0 0,0 0 0 0 0,3-4 0 0 0,-1 1-7 0 0,-1 0-1 0 0,0 0 1 0 0,0-1-1 0 0,0 0 1 0 0,3-9-1 0 0,-3 7-1 0 0,1 1 1 0 0,-1-1-1 0 0,6-6 0 0 0,7-8 9 0 0,-6 8 0 0 0,13-22 0 0 0,-10 9 0 0 0,-5 10 0 0 0,14-20 0 0 0,-21 34 0 0 0,76-123 0 0 0,-43 66 0 0 0,-19 34 0 0 0,14-32 0 0 0,-17 31 6 0 0,-5 12 8 0 0,-1-1-1 0 0,0 0 1 0 0,4-19-1 0 0,-3 8 0 0 0,-5 17-18 0 0,1 0 1 0 0,-2 1 0 0 0,2-18 0 0 0,-3 17-41 0 0,1 7 41 0 0,-1 0 1 0 0,0 0 0 0 0,0 0 0 0 0,0 0 0 0 0,-1 1 0 0 0,1-1 0 0 0,-1 0 0 0 0,1 0-1 0 0,-1 0 1 0 0,-2-4 0 0 0,3 7 4 0 0,0-1 1 0 0,0 1-1 0 0,0 0 0 0 0,-1-1 0 0 0,1 1 0 0 0,0 0 0 0 0,0 0 0 0 0,0-1 1 0 0,-1 1-1 0 0,1 0 0 0 0,0-1 0 0 0,0 1 0 0 0,-1 0 0 0 0,1 0 1 0 0,0-1-1 0 0,-1 1 0 0 0,1 0 0 0 0,0 0 0 0 0,0 0 0 0 0,-1 0 0 0 0,1-1 1 0 0,-1 1-1 0 0,1 0 0 0 0,0 0 0 0 0,-1 0 0 0 0,1 0 0 0 0,0 0 1 0 0,-1 0-1 0 0,1 0 0 0 0,0 0 0 0 0,-1 0 0 0 0,1 0 0 0 0,-1 0 1 0 0,1 0-1 0 0,0 0 0 0 0,-1 0 0 0 0,1 0 0 0 0,0 1 0 0 0,-1-1 0 0 0,1 0 1 0 0,-1 0-1 0 0,1 1 4 0 0,-5 0-19 0 0,1 1 1 0 0,0-1-1 0 0,-1 1 1 0 0,1 1-1 0 0,0-1 1 0 0,0 1 0 0 0,1-1-1 0 0,-1 1 1 0 0,0 0-1 0 0,1 0 1 0 0,0 1-1 0 0,-5 4 1 0 0,0 0-64 0 0,-35 48-277 0 0,36-49 314 0 0,1 0 0 0 0,-1 1 0 0 0,1 0 0 0 0,1 0 0 0 0,-8 16 0 0 0,10-20 40 0 0,1 0 0 0 0,-1-1 0 0 0,0 1 0 0 0,0 0 0 0 0,-4 3 0 0 0,4-4 0 0 0,0-1 0 0 0,1 1 0 0 0,-1 0 0 0 0,1 0 0 0 0,0 0 0 0 0,-1 1 0 0 0,-1 5 0 0 0,-1 6 0 0 0,5-12 0 0 0,-1 0 0 0 0,0 0 0 0 0,0 0 0 0 0,0 0 0 0 0,0 0 0 0 0,-3 4 0 0 0,-2-1 0 0 0,-2 4 0 0 0,8-8 0 0 0,-1 0 0 0 0,1 0 0 0 0,0 0 0 0 0,0 0 0 0 0,0 0 0 0 0,0 0 0 0 0,0 1 0 0 0,0 2 0 0 0,0-5 1 0 0,0 0 0 0 0,0 0 0 0 0,0 0-1 0 0,0 1 1 0 0,0-1 0 0 0,0 0 0 0 0,0 0-1 0 0,0 0 1 0 0,0 1 0 0 0,0-1 0 0 0,0 0-1 0 0,0 0 1 0 0,0 1 0 0 0,0-1 0 0 0,0 0 0 0 0,0 0-1 0 0,0 0 1 0 0,0 1 0 0 0,0-1 0 0 0,0 0-1 0 0,1 0 1 0 0,-1 0 0 0 0,0 0 0 0 0,0 1 0 0 0,0-1-1 0 0,0 0 1 0 0,0 0 0 0 0,0 0 0 0 0,1 0-1 0 0,-1 1 1 0 0,0-1 0 0 0,0 0 0 0 0,0 0 0 0 0,1 0-1 0 0,-1 0 1 0 0,0 0 0 0 0,0 0 0 0 0,0 0-1 0 0,0 0 1 0 0,1 1 0 0 0,5-8 69 0 0,0-1-38 0 0,-2 6-20 0 0,-1-1 0 0 0,1 0 0 0 0,-1 1 1 0 0,0-1-1 0 0,0 0 0 0 0,0 0 0 0 0,0-1 1 0 0,-1 1-1 0 0,4-5 0 0 0,12-14 63 0 0,-15 18-72 0 0,1 0 1 0 0,-1 0-1 0 0,0 0 1 0 0,3-5-1 0 0,21-44 68 0 0,-22 44-52 0 0,0-1 1 0 0,6-19 0 0 0,-2 3 69 0 0,-5 15-26 0 0,0 0-1 0 0,2-18 1 0 0,1-2-2 0 0,8-54-50 0 0,-11 56 48 0 0,3-9-1 0 0,-4 18-64 0 0,-2 18-17 0 0,-1-1 0 0 0,0 0 0 0 0,1 0 0 0 0,-1 0 0 0 0,1 0-1 0 0,2-4 1 0 0,2-14-305 0 0,1 3-112 0 0,-5 19 440 0 0,-1-1-1 0 0,1 0 1 0 0,-1 0-1 0 0,0 0 1 0 0,1 1-1 0 0,-1-1 1 0 0,1 0-1 0 0,-1 1 1 0 0,0-1-1 0 0,1 0 1 0 0,-1 1-1 0 0,0-1 1 0 0,0 0-1 0 0,1 1 1 0 0,-1-1-1 0 0,0 1 1 0 0,0-1-1 0 0,1 1 1 0 0,-1-1-1 0 0,0 0 1 0 0,0 1-1 0 0,0-1 0 0 0,0 1 1 0 0,0-1-1 0 0,0 1 1 0 0,0-1-1 0 0,0 1 1 0 0,0 0-1 0 0,0 1 0 0 0,2 16-146 0 0,0-1 0 0 0,-2 1 0 0 0,-3 35 0 0 0,1 13-127 0 0,2-19 183 0 0,1 18-12 0 0,10 148 178 0 0,-8-114 16 0 0,-2-52-78 0 0,8 64 0 0 0,-6-91-15 0 0,-2-11 40 0 0,0 1 0 0 0,1-1 0 0 0,0 0 0 0 0,1 0 0 0 0,0 0 0 0 0,5 11 0 0 0,3-8 138 0 0,-9-11-80 0 0,-1-2 0 0 0,0 0-83 0 0,1 1-6 0 0,-1 0 1 0 0,1-1-1 0 0,-1 1 0 0 0,0-1 0 0 0,1 1 0 0 0,-1-1 0 0 0,0 0 0 0 0,0 0 0 0 0,1 1 0 0 0,-1-1 0 0 0,0 0 0 0 0,0 0 0 0 0,0 0 0 0 0,0 0 0 0 0,0-1 0 0 0,0 1 0 0 0,0 0 0 0 0,-1 0 0 0 0,1 0 0 0 0,0-1 0 0 0,-1 1 0 0 0,1 0 0 0 0,-1-1 0 0 0,1-1 1 0 0,8-12 103 0 0,-8 13-93 0 0,0 1 1 0 0,0-1 0 0 0,0 0 0 0 0,0 1-1 0 0,0-1 1 0 0,0 0 0 0 0,-1 0 0 0 0,1 0-1 0 0,0-3 1 0 0,0-4 50 0 0,0 1 0 0 0,1-1 0 0 0,-1 1-1 0 0,5-9 1 0 0,-6 14-50 0 0,1 0-1 0 0,-1 0 1 0 0,1 0-1 0 0,-1 0 1 0 0,0 0-1 0 0,0 0 1 0 0,0 0 0 0 0,0 0-1 0 0,-1-5 1 0 0,-1-19 90 0 0,3 17-106 0 0,0 0 0 0 0,-1 0 0 0 0,0 0-1 0 0,0 0 1 0 0,-3-10 0 0 0,2 15-3 0 0,1-1 0 0 0,0 1 0 0 0,0 0 0 0 0,2-9 0 0 0,-2 9 0 0 0,1 0 0 0 0,-1 0 0 0 0,0-1 0 0 0,0-8 0 0 0,-10-36-20 0 0,10 49 10 0 0,0-1-1 0 0,0 1 0 0 0,-1 0 1 0 0,1 0-1 0 0,0 0 1 0 0,-1-1-1 0 0,1 1 0 0 0,-1 0 1 0 0,0 0-1 0 0,1 0 1 0 0,-1 0-1 0 0,0 0 0 0 0,0 0 1 0 0,1 0-1 0 0,-1 0 1 0 0,-1-1-1 0 0,-5-5-67 0 0,6 8 92 0 0,-1 1 1 0 0,1-1-1 0 0,-1 0 1 0 0,1 1-1 0 0,-1 0 1 0 0,1-1 0 0 0,-1 3-1 0 0,1-3-16 0 0,-3 4-34 0 0,0 1 0 0 0,1 0 0 0 0,0 0 0 0 0,0 0 0 0 0,0 0 0 0 0,1 1 0 0 0,0-1 0 0 0,-2 10 0 0 0,-28 93-569 0 0,-8 26 314 0 0,26-81 289 0 0,-8 32 107 0 0,15-53 10 0 0,4-20-57 0 0,1 0 0 0 0,-2 21 0 0 0,3-22-58 0 0,0-9 2 0 0,1 0 0 0 0,0 0-1 0 0,0 0 1 0 0,0 0 0 0 0,0 0 0 0 0,1 3-1 0 0,-1-5 4 0 0,0 0-1 0 0,0-1 1 0 0,0 1-1 0 0,0 0 1 0 0,0-1-1 0 0,0 1 1 0 0,1 0-1 0 0,-1-1 1 0 0,0 1-1 0 0,0-1 1 0 0,1 1-1 0 0,-1 0 1 0 0,0-1 0 0 0,1 1-1 0 0,-1-1 1 0 0,1 1-1 0 0,-1-1 1 0 0,1 1-1 0 0,-1-1 1 0 0,1 1-1 0 0,-1-1 1 0 0,1 0-1 0 0,-1 1 1 0 0,1-1-1 0 0,-1 0 1 0 0,1 1-1 0 0,0-1 1 0 0,-1 0-1 0 0,1 0 1 0 0,0 0-1 0 0,-1 1 1 0 0,1-1-1 0 0,0 0 1 0 0,-1 0-1 0 0,1 0 1 0 0,0 0-1 0 0,-1 0 1 0 0,2 0 0 0 0,-1-1 6 0 0,1 1 1 0 0,-1-1 0 0 0,1 0 0 0 0,-1 1 0 0 0,1-1 0 0 0,-1 0 0 0 0,0 0 0 0 0,3-2 0 0 0,12-14 28 0 0,-1-1 0 0 0,0 0 0 0 0,12-21 0 0 0,-14 19-8 0 0,-8 12-32 0 0,-1 0 0 0 0,6-14 0 0 0,8-14 0 0 0,-14 29 0 0 0,0 1 0 0 0,0 0 0 0 0,0-1 0 0 0,-1 0 0 0 0,0 0 0 0 0,-1 0 0 0 0,0 0 0 0 0,2-10 0 0 0,4-4 0 0 0,-7 19 0 0 0,0 0 0 0 0,0 0 0 0 0,0 0 0 0 0,0-1 0 0 0,0 1 0 0 0,-1 0 0 0 0,1-1 0 0 0,-1 1 0 0 0,0 0 0 0 0,1-4 0 0 0,-3-3 0 0 0,2 8 0 0 0,0 0 0 0 0,0 0 0 0 0,-1-1 0 0 0,1 1 0 0 0,0 0 0 0 0,0-1 0 0 0,0 1 0 0 0,0 0 0 0 0,1 0 0 0 0,-1-1 0 0 0,0 1 0 0 0,0 0 0 0 0,1 0 0 0 0,-1-1 0 0 0,1 1 0 0 0,0-2 0 0 0,1 1 0 0 0,-2 1 0 0 0,0 1 0 0 0,-1 0 0 0 0,1-1 0 0 0,0 1 0 0 0,0 0 0 0 0,0-1 0 0 0,0 1 0 0 0,0 0 0 0 0,-1-1 0 0 0,1 1 0 0 0,0 0 0 0 0,0-1 0 0 0,-1 1 0 0 0,1 0 0 0 0,0 0 0 0 0,0-1 0 0 0,-1 1 0 0 0,1 0 0 0 0,0 0 0 0 0,-1 0 0 0 0,1-1 0 0 0,0 1 0 0 0,-1 0 0 0 0,1 0 0 0 0,0 0 0 0 0,-1 0 0 0 0,1 0 0 0 0,0 0 0 0 0,-1 0 0 0 0,1 0 0 0 0,-1 0 0 0 0,-1 0 0 0 0,1 0 0 0 0,0 0 0 0 0,-1 0 0 0 0,1 1 0 0 0,0-1 0 0 0,-1 1 0 0 0,1-1 0 0 0,0 1 0 0 0,-1-1 0 0 0,1 1 0 0 0,0 0 0 0 0,0 0 0 0 0,0 0 0 0 0,0-1 0 0 0,0 1 0 0 0,0 0 0 0 0,0 0 0 0 0,0 1 0 0 0,-1 1 0 0 0,-7 5 0 0 0,8-7-4 0 0,1-1-1 0 0,-1 1 0 0 0,1-1 1 0 0,-1 1-1 0 0,1 0 0 0 0,-1-1 1 0 0,1 1-1 0 0,-1-1 1 0 0,1 1-1 0 0,0 0 0 0 0,-1 0 1 0 0,1-1-1 0 0,0 1 0 0 0,0 0 1 0 0,-1 1-1 0 0,-3 8-129 0 0,2-6 113 0 0,-1-1-1 0 0,1 1 0 0 0,1 0 1 0 0,-1 0-1 0 0,0 0 1 0 0,1 0-1 0 0,0 0 0 0 0,-1 4 1 0 0,-6 19 23 0 0,6-19-51 0 0,0 0 0 0 0,-3 16 0 0 0,-2 8-124 0 0,6-25 149 0 0,0-1 0 0 0,0 0 0 0 0,0 12 0 0 0,-1 12 12 0 0,2-29 7 0 0,0 1 0 0 0,-1 0 0 0 0,2-1 0 0 0,-1 1 1 0 0,0 0-1 0 0,0 0 0 0 0,1-1 0 0 0,-1 1 0 0 0,1 2 0 0 0,2 12 73 0 0,-3-16-64 0 0,0 1 0 0 0,0-1 0 0 0,0 0 0 0 0,0 0 0 0 0,0 0 0 0 0,0 0 0 0 0,0 1 0 0 0,0-1 0 0 0,0 0 0 0 0,0 0 0 0 0,0 0 0 0 0,0 0 0 0 0,0 1 0 0 0,0-1 0 0 0,0 0 0 0 0,0 0 0 0 0,1 0 0 0 0,-1 0 0 0 0,0 1 0 0 0,0-1 0 0 0,0 0 0 0 0,0 0 0 0 0,0 0 0 0 0,0 0 0 0 0,0 0 0 0 0,1 0 0 0 0,-1 1 0 0 0,0-1 0 0 0,0 0 0 0 0,0 0 0 0 0,0 0 0 0 0,0 0 0 0 0,1 0 0 0 0,-1 0 0 0 0,0 0 0 0 0,0 0 0 0 0,0 0 0 0 0,1 0 0 0 0,9-1 125 0 0,6-6-85 0 0,-9-1-25 0 0,-1 0-1 0 0,0 0 0 0 0,-1-1 1 0 0,0 1-1 0 0,0-1 0 0 0,5-14 1 0 0,4-7 71 0 0,-12 25-64 0 0,0-1-1 0 0,0 1 1 0 0,2-12 0 0 0,-3 12-9 0 0,1-1-1 0 0,-1 1 1 0 0,1-1 0 0 0,3-6 0 0 0,1 2-9 0 0,-1 1-5 0 0,0-1 0 0 0,-1 1 1 0 0,6-18-1 0 0,-3 7 40 0 0,-6 18-43 0 0,0-1 1 0 0,0 1 0 0 0,0-1-1 0 0,0 1 1 0 0,0-1-1 0 0,-1 0 1 0 0,1 1 0 0 0,-1-1-1 0 0,0 0 1 0 0,0 1 0 0 0,0-1-1 0 0,0 0 1 0 0,0 0-1 0 0,-1 1 1 0 0,1-1 0 0 0,-2-3-1 0 0,2 5-4 0 0,-1 1-1 0 0,1-1 0 0 0,-1 0 0 0 0,1 1 1 0 0,-1-1-1 0 0,1 1 0 0 0,-1 0 1 0 0,1-1-1 0 0,-1 1 0 0 0,0-1 1 0 0,1 1-1 0 0,-1 0 0 0 0,1-1 0 0 0,-1 1 1 0 0,0 0-1 0 0,1 0 0 0 0,-1 0 1 0 0,0-1-1 0 0,0 1 0 0 0,1 0 1 0 0,-1 0-1 0 0,0 0 0 0 0,1 0 0 0 0,-1 0 1 0 0,0 0-1 0 0,-1 1 0 0 0,1-1 2 0 0,-1 0 0 0 0,0 0-1 0 0,0 1 1 0 0,1-1 0 0 0,-1 0-1 0 0,0 1 1 0 0,1 0 0 0 0,-1-1 0 0 0,-2 2-1 0 0,-37 36 4 0 0,34-31-23 0 0,1 0 0 0 0,0 0 0 0 0,1 0 0 0 0,-10 15-1 0 0,-5 8-58 0 0,-112 160 248 0 0,87-124 133 0 0,-38 73-1 0 0,7-10-115 0 0,38-57 23 0 0,25-45-56 0 0,7-13-63 0 0,5-7-71 0 0,3-7-13 0 0,2-6-5 0 0,-1-2-17 0 0,0 0 0 0 0,1 1 0 0 0,0 0 0 0 0,0 0 0 0 0,7-8 0 0 0,-7 9-18 0 0,0-1 1 0 0,-1 1 0 0 0,5-13-1 0 0,-5 11 6 0 0,1 0-1 0 0,8-13 1 0 0,-3 8 20 0 0,-3 5-9 0 0,-1 0-1 0 0,0 0 0 0 0,8-17 0 0 0,-5 5 4 0 0,-6 12 1 0 0,1 0 1 0 0,0 0-1 0 0,0 1 0 0 0,7-11 0 0 0,14-15-3 0 0,13-20 22 0 0,-14 18-3 0 0,-15 24 0 0 0,-1 1 0 0 0,-1-1 0 0 0,7-15 0 0 0,-5 9-42 0 0,-6 13 13 0 0,0 0 0 0 0,0 0 0 0 0,-1 0 0 0 0,1 0-1 0 0,-1-1 1 0 0,0 1 0 0 0,0 0 0 0 0,0-9 0 0 0,0 12 23 0 0,-1 1-1 0 0,0-1 1 0 0,0 0 0 0 0,-1 1-1 0 0,1-1 1 0 0,0 1-1 0 0,0-1 1 0 0,0 0-1 0 0,0 1 1 0 0,0-1 0 0 0,-1 1-1 0 0,1-1 1 0 0,0 1-1 0 0,0-1 1 0 0,-1 1-1 0 0,0-2 1 0 0,-3 2 19 0 0,3 0-21 0 0,-1 0 8 0 0,-1 0 0 0 0,1 0 0 0 0,0 1 0 0 0,-1-1 0 0 0,1 1 0 0 0,0-1 0 0 0,-1 1 0 0 0,1 0 0 0 0,0 0 0 0 0,0 0 0 0 0,0 0 0 0 0,0 0 0 0 0,0 1 0 0 0,0-1 0 0 0,0 1 0 0 0,0-1 0 0 0,0 1 0 0 0,-1 2 0 0 0,-14 9 0 0 0,8-6 0 0 0,0-1 0 0 0,1 1 0 0 0,-1 1 0 0 0,1 0 0 0 0,1 0 0 0 0,-1 0 0 0 0,-9 16 0 0 0,-19 25-4 0 0,22-32-15 0 0,-18 29 0 0 0,31-44 21 0 0,-91 143 366 0 0,-18 17 0 0 0,76-115-228 0 0,-31 58-1 0 0,33-54-56 0 0,23-39-58 0 0,1 0 1 0 0,1 1-1 0 0,0 0 0 0 0,-8 20 0 0 0,3 1 71 0 0,12-34-94 0 0,0 0-1 0 0,0 0 0 0 0,0 0 1 0 0,-1 0-1 0 0,1 0 0 0 0,0 0 1 0 0,0 0-1 0 0,0 0 0 0 0,0 1 1 0 0,0-1-1 0 0,0 0 0 0 0,0 0 1 0 0,0 0-1 0 0,0 0 0 0 0,0 0 1 0 0,0 0-1 0 0,-1 1 0 0 0,1-1 1 0 0,0 0-1 0 0,0 0 0 0 0,0 0 1 0 0,0 0-1 0 0,0 0 0 0 0,0 1 1 0 0,0-1-1 0 0,0 0 1 0 0,0 0-1 0 0,1 0 0 0 0,-1 0 1 0 0,0 0-1 0 0,0 1 0 0 0,0-1 1 0 0,0 0-1 0 0,0 0 0 0 0,0 0 1 0 0,0 0-1 0 0,0 0 0 0 0,0 0 1 0 0,0 1-1 0 0,0-1 0 0 0,0 0 1 0 0,1 0-1 0 0,-1 0 0 0 0,0 0 1 0 0,0 0-1 0 0,0 0 0 0 0,0 0 1 0 0,0 0-1 0 0,0 0 0 0 0,1 0 1 0 0,-1 0-1 0 0,0 0 1 0 0,0 1-1 0 0,0-1 0 0 0,0 0 1 0 0,0 0-1 0 0,0 0 0 0 0,1 0 1 0 0,-1 0-1 0 0,0 0 0 0 0,6-4-19 0 0,-6 4 18 0 0,29-32-104 0 0,75-82-268 0 0,-33 34 288 0 0,30-39-36 0 0,-18 20 11 0 0,-8 14 45 0 0,56-60-51 0 0,-56 60 66 0 0,11-10-63 0 0,-57 62 7 0 0,-23 25 68 0 0,0 1 0 0 0,1 0 0 0 0,0 0 0 0 0,1 0 0 0 0,14-11 0 0 0,-12 10-61 0 0,-16 15 20 0 0,1-2 90 0 0,1 0 0 0 0,-1 0 0 0 0,-10 8 0 0 0,9-8 0 0 0,0 0 0 0 0,1 1 0 0 0,-8 8 0 0 0,-115 139 11 0 0,50-72 155 0 0,-52 61 85 0 0,91-91-151 0 0,-81 100 240 0 0,40-51-130 0 0,-29 33 60 0 0,58-68-172 0 0,10-11-108 0 0,32-41-2 0 0,6-9 0 0 0,4-8 0 0 0,5-9-16 0 0,21-30-140 0 0,-20 30 113 0 0,0 1 0 0 0,1 0 0 0 0,16-18 0 0 0,7-1-55 0 0,18-19-53 0 0,83-97-264 0 0,-70 71 192 0 0,3-4 38 0 0,103-92 161 0 0,-35 44 58 0 0,-60 60 20 0 0,11 0 26 0 0,-19 17-80 0 0,-62 48 6 0 0,1 0 0 0 0,0 1 0 0 0,0 0 0 0 0,-1-1 1 0 0,1 1-1 0 0,5-1 0 0 0,9-6 111 0 0,-18 9-116 0 0,0 0 0 0 0,0 0-1 0 0,0 0 1 0 0,1 0 0 0 0,-1 0 0 0 0,0 0-1 0 0,0 0 1 0 0,0 0 0 0 0,0 0 0 0 0,0-1-1 0 0,0 1 1 0 0,0 0 0 0 0,0 0 0 0 0,0 0 0 0 0,0 0-1 0 0,0 0 1 0 0,0 0 0 0 0,1 0 0 0 0,-1 0-1 0 0,0 0 1 0 0,0 0 0 0 0,0 0 0 0 0,0 0-1 0 0,0 0 1 0 0,0 0 0 0 0,0 0 0 0 0,0 0-1 0 0,0 0 1 0 0,0 0 0 0 0,1 0 0 0 0,-1 0-1 0 0,0 0 1 0 0,0 0 0 0 0,0 0 0 0 0,0 0-1 0 0,0 0 1 0 0,0 0 0 0 0,0 0 0 0 0,0 1-1 0 0,0-1 1 0 0,0 0 0 0 0,0 0 0 0 0,1 0-1 0 0,-1 0 1 0 0,0 0 0 0 0,0 0 0 0 0,0 0-1 0 0,0 0 1 0 0,0 0 0 0 0,0 0 0 0 0,0 0-1 0 0,0 0 1 0 0,0 0 0 0 0,0 1 0 0 0,0-1-1 0 0,0 0 1 0 0,0 0 0 0 0,0 0 0 0 0,0 0-1 0 0,0 0 1 0 0,0 0 0 0 0,0 0 0 0 0,-3 9 51 0 0,-9 12 8 0 0,-22 20-60 0 0,-1-3 0 0 0,-50 42 0 0 0,62-58 46 0 0,-35 44-1 0 0,3-2 64 0 0,-192 170 475 0 0,187-173-473 0 0,41-41-82 0 0,-27 25-1 0 0,27-27-28 0 0,15-14 0 0 0,0 0 0 0 0,-1 0 0 0 0,0 0 0 0 0,-8 5 0 0 0,4-6 20 0 0,8-6-7 0 0,3-3 8 0 0,0 1-22 0 0,1-1 1 0 0,1 0 0 0 0,-1 1-1 0 0,1 0 1 0 0,0 0 0 0 0,9-9-1 0 0,12-17-127 0 0,-14 15 57 0 0,1 1 0 0 0,0 1 0 0 0,0 0 0 0 0,23-19 0 0 0,87-80-223 0 0,29-21 175 0 0,-109 98 86 0 0,73-47-1 0 0,-57 43 24 0 0,103-74-44 0 0,-155 109 59 0 0,1 1 0 0 0,0 1 0 0 0,0-1 0 0 0,14-4 0 0 0,12-5 24 0 0,-33 13-29 0 0,1-1 0 0 0,-1 1 0 0 0,1 0 0 0 0,0 0 1 0 0,-1 0-1 0 0,1 0 0 0 0,-1 0 0 0 0,1 0 1 0 0,-1 0-1 0 0,1 0 0 0 0,0 0 0 0 0,-1 1 1 0 0,1-1-1 0 0,-1 0 0 0 0,1 0 0 0 0,-1 0 0 0 0,1 1 1 0 0,-1-1-1 0 0,1 0 0 0 0,-1 0 0 0 0,1 1 1 0 0,-1-1-1 0 0,1 1 0 0 0,-1-1 0 0 0,0 0 1 0 0,1 1-1 0 0,-1-1 0 0 0,1 1 0 0 0,-1-1 1 0 0,0 1-1 0 0,0-1 0 0 0,1 1 0 0 0,-1-1 0 0 0,0 1 1 0 0,0-1-1 0 0,1 1 0 0 0,-1-1 0 0 0,0 1 1 0 0,0 0-1 0 0,0-1 0 0 0,0 1 0 0 0,0-1 1 0 0,0 1-1 0 0,0-1 0 0 0,0 2 0 0 0,-4 6 0 0 0,1 0 0 0 0,-1 0 0 0 0,-6 8 0 0 0,1-2 0 0 0,2-3 8 0 0,-1 0 0 0 0,-17 18 0 0 0,-2 2 36 0 0,9-10 25 0 0,0-1 0 0 0,-1-1 0 0 0,-34 26 0 0 0,-23 26 94 0 0,20-16-54 0 0,-21 11 17 0 0,-109 72-1 0 0,80-53-71 0 0,43-33-55 0 0,31-27 2 0 0,-51 39 52 0 0,42-29-43 0 0,40-33-10 0 0,7-3 0 0 0,9-3-10 0 0,8-8-67 0 0,-1-1 1 0 0,0-1 0 0 0,-1-1-1 0 0,27-26 1 0 0,-24 22-8 0 0,1 1 0 0 0,29-16 0 0 0,-7 5-24 0 0,274-181-420 0 0,-54 39 440 0 0,-124 98 89 0 0,-73 41-12 0 0,-58 26-15 0 0,22-6 1 0 0,-1 0 33 0 0,-32 12-4 0 0,-1 0-1 0 0,0-1 1 0 0,1 1 0 0 0,-1 0 0 0 0,0 0-1 0 0,1 0 1 0 0,-1-1 0 0 0,0 1-1 0 0,1 0 1 0 0,-1 0 0 0 0,1 0 0 0 0,-1 0-1 0 0,0 0 1 0 0,1 0 0 0 0,-1 0 0 0 0,1 0-1 0 0,-1 0 1 0 0,0 0 0 0 0,1 0 0 0 0,-1 0-1 0 0,1 0 1 0 0,-1 0 0 0 0,1 0-1 0 0,-1 0 1 0 0,0 0 0 0 0,1 0 0 0 0,-1 1-1 0 0,0-1 1 0 0,1 0 0 0 0,-2 6 34 0 0,1-6-25 0 0,-2 4 5 0 0,0-1 1 0 0,0 0-1 0 0,0 1 1 0 0,0-1-1 0 0,-1 0 1 0 0,0 0-1 0 0,0 0 1 0 0,1-1-1 0 0,-2 1 1 0 0,1-1-1 0 0,0 1 1 0 0,-4 1-1 0 0,-7 7 36 0 0,-87 61 222 0 0,-2 1-82 0 0,75-49-151 0 0,-77 57 72 0 0,45-42-62 0 0,-45 32 49 0 0,55-34-28 0 0,-69 48 129 0 0,64-50-113 0 0,-69 47 99 0 0,86-54-168 0 0,-79 54-17 0 0,83-62-2 0 0,-148 100 92 0 0,14 3 178 0 0,162-120-272 0 0,0 1 0 0 0,1-1 0 0 0,-10 2 0 0 0,-13 9 0 0 0,65-31-152 0 0,-30 12 86 0 0,0 0-1 0 0,-1-1 1 0 0,11-11 0 0 0,1-3-46 0 0,3 2 3 0 0,1 0 0 0 0,44-27 0 0 0,0 1 5 0 0,294-216-399 0 0,-311 226 438 0 0,109-65-53 0 0,-35 25 116 0 0,-92 54 5 0 0,194-121-10 0 0,-163 105 67 0 0,149-76 138 0 0,-180 98-248 0 0,-8 3-21 0 0,0 1 1 0 0,44-12-1 0 0,-50 18 71 0 0,-17 4 0 0 0,0 0 0 0 0,0 0 0 0 0,0 0 0 0 0,0-1 0 0 0,0 1 0 0 0,0 0 0 0 0,1 0 0 0 0,-1 0 0 0 0,0 0 0 0 0,0 0 0 0 0,0 0 0 0 0,0 0 0 0 0,0 0 0 0 0,1 0 0 0 0,-1 0 0 0 0,0 0 0 0 0,0 0 0 0 0,0 0 0 0 0,0 0 0 0 0,1 0 0 0 0,-1 0 0 0 0,0 0 0 0 0,0 0 0 0 0,0 0 0 0 0,0 0 0 0 0,0 0 0 0 0,1 0 0 0 0,-1 0 0 0 0,0 0 0 0 0,0 0 0 0 0,0 0 0 0 0,0 1 0 0 0,0-1 0 0 0,0 0 0 0 0,1 0 0 0 0,-1 0 0 0 0,0 0 0 0 0,0 0 0 0 0,0 0 0 0 0,0 0 0 0 0,0 1 0 0 0,0-1 0 0 0,0 0 0 0 0,0 0 0 0 0,0 0 0 0 0,0 0 0 0 0,1 0 0 0 0,-1 0 0 0 0,0 1 0 0 0,0-1 0 0 0,0 0 0 0 0,0 0 0 0 0,0 0 0 0 0,0 0 0 0 0,0 1 0 0 0,0-1 0 0 0,0 0 0 0 0,0 0 0 0 0,0 0 0 0 0,-4 7 0 0 0,4-7 0 0 0,-1 2 0 0 0,-1 1 0 0 0,0-1 0 0 0,0 0 0 0 0,-1 0-1 0 0,1-1 1 0 0,0 1 0 0 0,0 0 0 0 0,-1-1 0 0 0,1 1 0 0 0,-4 0-1 0 0,-6 5-7 0 0,-1 2 13 0 0,0 1 0 0 0,-19 20 1 0 0,-15 11 118 0 0,-286 190 362 0 0,58-43-174 0 0,269-184-304 0 0,-270 178 319 0 0,107-71-151 0 0,13-10-76 0 0,75-49-51 0 0,-38 29 19 0 0,110-75-68 0 0,0 1 0 0 0,-19 8 0 0 0,35-17 37 0 0,12-6-225 0 0,28-14 1 0 0,74-45-347 0 0,-88 50 482 0 0,1-3-18 0 0,40-30 1 0 0,-40 25 11 0 0,41-21 1 0 0,3 7-22 0 0,32-18-40 0 0,-37 15 36 0 0,148-81-42 0 0,-135 77 132 0 0,219-106-86 0 0,-184 98 77 0 0,59-25 99 0 0,-131 59-26 0 0,72-25 107 0 0,-101 38-178 0 0,-7 3 0 0 0,-13 4 0 0 0,0 0 0 0 0,0 0 0 0 0,0 0 0 0 0,0 0 0 0 0,1 0 0 0 0,-1 1 0 0 0,0-1 0 0 0,0 0 0 0 0,0 0 0 0 0,0 0 0 0 0,0 0 0 0 0,0 0 0 0 0,0 0 0 0 0,1 0 0 0 0,-1 0 0 0 0,0 0 0 0 0,0 0 0 0 0,0 1 0 0 0,0-1 0 0 0,0 0 0 0 0,0 0 0 0 0,0 0 0 0 0,0 0 0 0 0,0 0 0 0 0,0 1 0 0 0,0-1 0 0 0,0 0 0 0 0,0 0 0 0 0,0 0 0 0 0,0 0 0 0 0,0 0 0 0 0,0 0 0 0 0,0 1 0 0 0,0-1 0 0 0,0 0 0 0 0,0 0 0 0 0,0 0 0 0 0,-4 11 12 0 0,-3-3 17 0 0,-1 0-1 0 0,0-1 1 0 0,0 0-1 0 0,-1 0 1 0 0,-10 6-1 0 0,-51 24 151 0 0,24-13-107 0 0,-225 122 86 0 0,184-101-87 0 0,-38 23 18 0 0,-77 43 2 0 0,74-41-37 0 0,17-10-55 0 0,-55 25 1 0 0,160-82 0 0 0,1 0 0 0 0,0 1 0 0 0,0-1-1 0 0,-6 7 1 0 0,8-7 2 0 0,0 0 0 0 0,-1 0 0 0 0,0 0 0 0 0,1-1 0 0 0,-6 3 0 0 0,9-4-5 0 0,0-1 1 0 0,0 1-1 0 0,1-1 0 0 0,-1 1 1 0 0,0-1-1 0 0,0 1 0 0 0,1-1 1 0 0,-1 1-1 0 0,0-1 0 0 0,1 0 1 0 0,-1 1-1 0 0,0-1 0 0 0,1 0 0 0 0,-1 1 1 0 0,1-1-1 0 0,-1 0 0 0 0,2 1 1 0 0,-1 0-18 0 0,1-1 0 0 0,0 0 0 0 0,0 1 0 0 0,0-1 0 0 0,0 0 0 0 0,-1 0 0 0 0,1 0 0 0 0,0 0 0 0 0,0-1 0 0 0,0 1 0 0 0,0 0 0 0 0,-1-1 0 0 0,1 1 0 0 0,0-1 0 0 0,3-1 1 0 0,7-2-49 0 0,28-8-117 0 0,0-1-1 0 0,51-25 1 0 0,-47 19 112 0 0,57-31-56 0 0,-23 10 51 0 0,115-58 56 0 0,-61 34-31 0 0,-6 3 42 0 0,-8 8-43 0 0,-61 29 44 0 0,-45 20-1 0 0,0 0 0 0 0,20-4 0 0 0,-21 5 61 0 0,-9 3 29 0 0,-4 1 47 0 0,-27 13 76 0 0,22-11-167 0 0,-1 0 0 0 0,1 1 1 0 0,-7 4-1 0 0,-321 189 266 0 0,229-135-301 0 0,14-8 0 0 0,-116 65 54 0 0,74-43 4 0 0,30-18 74 0 0,43-25-4 0 0,39-23-73 0 0,0 2-1 0 0,-28 20 1 0 0,32-21-55 0 0,15-10 0 0 0,0 0 0 0 0,1 0 0 0 0,-1 1 0 0 0,1-1 0 0 0,0 1 0 0 0,-1-1 0 0 0,1 1 0 0 0,-3 4 0 0 0,5-6 0 0 0,-1 0 0 0 0,1 0 0 0 0,0 0 0 0 0,0 0 0 0 0,0 0 0 0 0,0 0 0 0 0,0 0 0 0 0,0 0 0 0 0,-1 0 0 0 0,1 1 0 0 0,0-1 0 0 0,0 0 0 0 0,0 0 0 0 0,0 0 0 0 0,0 0 0 0 0,0 0 0 0 0,0 0 0 0 0,0 0 0 0 0,0 0 0 0 0,0 1 0 0 0,-1-1 0 0 0,1 0 0 0 0,0 0 0 0 0,0 0 0 0 0,0 0 0 0 0,0 0 0 0 0,0 0 0 0 0,0 1 0 0 0,0-1 0 0 0,0 0 0 0 0,0 0 0 0 0,0 0 0 0 0,0 0 0 0 0,0 0 0 0 0,0 0 0 0 0,0 1 0 0 0,0-1 0 0 0,0 0 0 0 0,0 0 0 0 0,0 0 0 0 0,1 0 0 0 0,-1 0 0 0 0,0 0 0 0 0,0 0 0 0 0,0 1 0 0 0,0-1 0 0 0,0 0 0 0 0,0 0 0 0 0,0 0 0 0 0,0 0 0 0 0,0 0 0 0 0,0 0 0 0 0,1 0 0 0 0,-1 0 0 0 0,0 0 0 0 0,0 0 0 0 0,0 1 0 0 0,0-1 0 0 0,0 0 0 0 0,0 0 0 0 0,1 0 0 0 0,-1 0 0 0 0,0 0 0 0 0,0 0 0 0 0,0 0 0 0 0,0 0 0 0 0,0 0 0 0 0,6-1 0 0 0,15-4-66 0 0,-16 4 17 0 0,1 0 0 0 0,-1 0 0 0 0,0 0 0 0 0,0-1 0 0 0,9-4 0 0 0,18-10-193 0 0,54-20-1 0 0,-22 8 83 0 0,102-59 1 0 0,-155 80 163 0 0,89-56-40 0 0,10-6-8 0 0,25-3 24 0 0,161-98-122 0 0,-172 94 88 0 0,-122 74 55 0 0,5-1-3 0 0,9-1 17 0 0,-18 5 15 0 0,0-1-4 0 0,-1 1-1 0 0,1 0 0 0 0,0-1 1 0 0,0 1-1 0 0,0 0 0 0 0,0 1 1 0 0,0-1-1 0 0,-2 2 0 0 0,-78 46 505 0 0,37-19-483 0 0,-65 32 1 0 0,29-18-38 0 0,-16 9 42 0 0,-47 29-40 0 0,46-25 39 0 0,-48 33-49 0 0,-13 3 29 0 0,77-48 130 0 0,41-17-102 0 0,97-57-339 0 0,40-17-48 0 0,134-84 1 0 0,-137 74 181 0 0,-13 6 48 0 0,42-22-78 0 0,-84 51 112 0 0,80-37-112 0 0,-90 46 176 0 0,-17 6 51 0 0,0 2-1 0 0,22-7 1 0 0,-32 11 13 0 0,-2 7 54 0 0,0-5-107 0 0,0 0 1 0 0,0-1-1 0 0,0 1 1 0 0,-1 0-1 0 0,1-1 1 0 0,-1 1-1 0 0,1-1 1 0 0,-1 1-1 0 0,0-1 1 0 0,-3 3-1 0 0,-5 4 39 0 0,-3 2 29 0 0,0 0 0 0 0,-17 10 0 0 0,13-10-5 0 0,-17 16 0 0 0,-70 57-3 0 0,37-29-60 0 0,-13 10-12 0 0,53-46 11 0 0,2 0 33 0 0,-1-1-1 0 0,-30 14 1 0 0,28-16 1 0 0,22-11-14 0 0,0 0-1 0 0,0-1 0 0 0,0 0 0 0 0,-12 4 0 0 0,8-5-13 0 0,10-2-16 0 0,0 0 0 0 0,0 0 0 0 0,0 0 0 0 0,0 0 0 0 0,0 0 0 0 0,0 0 0 0 0,0 0 0 0 0,0 0 0 0 0,0 0 0 0 0,-1 0 0 0 0,1 0 0 0 0,0 0 0 0 0,0 0 0 0 0,0 0 0 0 0,0 0 0 0 0,0 0 0 0 0,0 0 0 0 0,0 0 0 0 0,0 0 0 0 0,0 0 0 0 0,0 0 0 0 0,-1 0 0 0 0,1 0 0 0 0,0-1 0 0 0,0 1 0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0,25-19 0 0 0,-8 2-83 0 0,1 2 0 0 0,31-23 1 0 0,8-6-190 0 0,92-85-26 0 0,-124 109 286 0 0,42-26 0 0 0,-4 3-38 0 0,195-178 38 0 0,-156 138 12 0 0,-4 4 0 0 0,-60 45-1 0 0,-13 13 7 0 0,42-47 0 0 0,-63 64 3 0 0,-1 1 0 0 0,1-1 0 0 0,0 1 1 0 0,8-5-1 0 0,-8 5-6 0 0,-1 1 1 0 0,1-1 0 0 0,-1 0-1 0 0,7-6 1 0 0,-6 1 59 0 0,-5 8-37 0 0,0-1 1 0 0,0 1-1 0 0,-1 0 1 0 0,1 0-1 0 0,0 0 1 0 0,0 0-1 0 0,0 1 1 0 0,0-1 0 0 0,-1 0-1 0 0,1 0 1 0 0,-1 1-1 0 0,-2 1-3 0 0,0 1 1 0 0,0-1-1 0 0,1 1 0 0 0,-1 0 0 0 0,1 0 0 0 0,-6 6 0 0 0,-7 6-2 0 0,-35 30 41 0 0,-51 41-403 0 0,-61 47 436 0 0,140-110-41 0 0,-21 26-1 0 0,22-24-54 0 0,-25 24 0 0 0,20-24 1 0 0,-2-2 0 0 0,-39 26 0 0 0,42-31 0 0 0,16-11 0 0 0,0-1 0 0 0,-16 8 0 0 0,21-11 0 0 0,7-2-3 0 0,6-1-18 0 0,-3-1-27 0 0,1-1 0 0 0,-1 0 0 0 0,0 0 0 0 0,10-5 1 0 0,6-4-43 0 0,20-9-75 0 0,72-47 1 0 0,-108 63 149 0 0,12-7-70 0 0,19-19 0 0 0,-21 17 12 0 0,29-20 0 0 0,-11 13 57 0 0,83-54 13 0 0,-29 20 3 0 0,-3 2 0 0 0,-11 9 0 0 0,-48 30 0 0 0,29-21 0 0 0,-23 13 0 0 0,-19 14 0 0 0,-1-1 0 0 0,17-14 0 0 0,-27 21 9 0 0,0 0-1 0 0,0 0 1 0 0,1 0-1 0 0,-1 0 1 0 0,0 0 0 0 0,1 0-1 0 0,-1 1 1 0 0,1-1-1 0 0,-1 1 1 0 0,1-1-1 0 0,1 0 1 0 0,1-2 317 0 0,-9 7-261 0 0,-4 7-8 0 0,5-6-55 0 0,-1 1 1 0 0,0-1-1 0 0,-6 6 0 0 0,-7 7-2 0 0,16-14 0 0 0,-1-1 0 0 0,-1 0 0 0 0,1 0 0 0 0,0 0 0 0 0,-1 0 0 0 0,-4 3 0 0 0,-11 9 0 0 0,16-13 0 0 0,1 1 0 0 0,0-1 0 0 0,-1 0 0 0 0,0 0 0 0 0,0 0 0 0 0,-3 1 0 0 0,5-2 0 0 0,0-1 0 0 0,1 1 0 0 0,-1-1 0 0 0,0 1 0 0 0,1-1 0 0 0,-1 1 0 0 0,0-1 0 0 0,1 1 0 0 0,-1 0 0 0 0,1-1 0 0 0,-1 1 0 0 0,1 0 0 0 0,-1-1 0 0 0,1 2 0 0 0,-8 6 0 0 0,8-8 0 0 0,0 0 0 0 0,0 0-1 0 0,0 0 1 0 0,0 0 0 0 0,0 0-1 0 0,0 0 1 0 0,-1 1 0 0 0,1-1 0 0 0,0 0-1 0 0,0 0 1 0 0,0 0 0 0 0,0 0-1 0 0,0 0 1 0 0,0 0 0 0 0,0 0 0 0 0,0 0-1 0 0,0 0 1 0 0,0 0 0 0 0,0 0-1 0 0,-1 1 1 0 0,1-1 0 0 0,0 0 0 0 0,0 0-1 0 0,0 0 1 0 0,0 0 0 0 0,0 0-1 0 0,0 0 1 0 0,0 0 0 0 0,0 1-1 0 0,0-1 1 0 0,0 0 0 0 0,0 0 0 0 0,0 0-1 0 0,0 0 1 0 0,0 0 0 0 0,0 0-1 0 0,0 0 1 0 0,0 0 0 0 0,0 1 0 0 0,0-1-1 0 0,0 0 1 0 0,1 0 0 0 0,-1 0-1 0 0,0 0 1 0 0,5 4-48 0 0,9-1-89 0 0,-1-5 9 0 0,-6 0 116 0 0,0 1 0 0 0,1-1 0 0 0,-1 0 0 0 0,7-4 0 0 0,37-12-52 0 0,-29 10 10 0 0,-18 8 54 0 0,-1-1 0 0 0,0 0 0 0 0,0 0 0 0 0,1-1 0 0 0,4-2 0 0 0,9-2-3 0 0,-16 6 10 0 0,1-1-1 0 0,0 1 0 0 0,0-1 0 0 0,0 1 1 0 0,-1-1-1 0 0,1 0 0 0 0,0 0 0 0 0,2-1 1 0 0,5 0 26 0 0,-9 2-28 0 0,0 0 0 0 0,0 0 0 0 0,0 0 0 0 0,1 0 0 0 0,-1 0 0 0 0,0 0 1 0 0,0 0-1 0 0,0 0 0 0 0,1 0 0 0 0,-1 0 0 0 0,0 0 0 0 0,0 0 0 0 0,1 0 0 0 0,-1 0 0 0 0,0 0 0 0 0,0 0 0 0 0,0 0 0 0 0,1 0 1 0 0,-1 0-1 0 0,0 0 0 0 0,0 0 0 0 0,0-1 0 0 0,0 1 0 0 0,1 0 0 0 0,-1 0 0 0 0,0 0 0 0 0,0 0 0 0 0,0 0 0 0 0,0 0 0 0 0,0-1 1 0 0,1 1-1 0 0,-1 0 0 0 0,0 0 0 0 0,0 0 0 0 0,0-1 0 0 0,0 1 0 0 0,0 0 0 0 0,1-1 45 0 0,0 1-42 0 0,0 0-1 0 0,-1 0 1 0 0,1 0-1 0 0,0 0 1 0 0,-1 0-1 0 0,1-1 1 0 0,0 1-1 0 0,-1 0 0 0 0,1 0 1 0 0,-1-1-1 0 0,1 1 1 0 0,0 0-1 0 0,-1-1 1 0 0,1 1-1 0 0,-1-1 1 0 0,1 1-1 0 0,-1-1 1 0 0,1 0-1 0 0,-1-4 11 0 0,-1 4 66 0 0,0-4 71 0 0,1 5-149 0 0,0-1 0 0 0,0 1 1 0 0,0-1-1 0 0,-1 0 0 0 0,1 1 0 0 0,0-1 0 0 0,0 1 1 0 0,0-1-1 0 0,0 1 0 0 0,0-1 0 0 0,-1 1 0 0 0,1 0 1 0 0,0-1-1 0 0,0 1 0 0 0,-1-1 0 0 0,1 1 0 0 0,0-1 0 0 0,-1 1 1 0 0,1 0-1 0 0,0-1 0 0 0,-1 1 0 0 0,1 0 0 0 0,-1-1 1 0 0,-9-3-71 0 0,9 4 59 0 0,1 0 0 0 0,0 0-1 0 0,0 0 1 0 0,0-1 0 0 0,0 1 0 0 0,0 0-1 0 0,0 0 1 0 0,0 0 0 0 0,0-1-1 0 0,0 1 1 0 0,0 0 0 0 0,0 0-1 0 0,0 0 1 0 0,0-1 0 0 0,0 1-1 0 0,0 0 1 0 0,0 0 0 0 0,0 0-1 0 0,0-1 1 0 0,1 1 0 0 0,-1 0-1 0 0,0 0 1 0 0,0 0 0 0 0,0-1-1 0 0,0 1 1 0 0,0 0 0 0 0,0 0-1 0 0,0 0 1 0 0,1-1 0 0 0,16-9-234 0 0,-17 9 239 0 0,1 1 0 0 0,-1 0 0 0 0,1-1 0 0 0,0 1 0 0 0,-1-1 0 0 0,1 1 0 0 0,-1-1 0 0 0,1 1 0 0 0,-1-1 0 0 0,1 1 0 0 0,-1-1 0 0 0,0 1 0 0 0,1-1 0 0 0,-1 1 0 0 0,0-1 0 0 0,1 0 0 0 0,-1 1 0 0 0,0-1 0 0 0,0 0 0 0 0,1-1 0 0 0,-1 2 0 0 0,0-1 0 0 0,0 0 0 0 0,1 0 0 0 0,-1 0 0 0 0,0 0 0 0 0,1 1 0 0 0,-1-1 0 0 0,1 0 0 0 0,-1 0 0 0 0,1 1 0 0 0,-1-1 0 0 0,1 0 0 0 0,0 1 0 0 0,-1-1 0 0 0,2-1 0 0 0,3 0 0 0 0,-1-1 0 0 0,-1 1 0 0 0,1-1 0 0 0,0-1 0 0 0,-1 1 0 0 0,1 0 0 0 0,4-7 0 0 0,-7 8 0 0 0,0 1 0 0 0,0 0 0 0 0,0 1 0 0 0,0-1 0 0 0,0 0 0 0 0,0 0 0 0 0,0 0 0 0 0,1 1 0 0 0,-1-1 0 0 0,0 0 0 0 0,1 1 0 0 0,-1-1 0 0 0,0 1 0 0 0,3-1 0 0 0,-2 1 0 0 0,-1 0 0 0 0,1-1 0 0 0,0 1 0 0 0,-1-1 0 0 0,1 0 0 0 0,-1 1 0 0 0,0-1 0 0 0,1 0 0 0 0,-1 0 0 0 0,3-1 0 0 0,-1-2 2 0 0,2 0 11 0 0,-1 0 0 0 0,1 0 0 0 0,8-6 0 0 0,-11 9-5 0 0,1-1-1 0 0,-1 0 1 0 0,0 0 0 0 0,0 0 0 0 0,4-5 0 0 0,-4 5 8 0 0,-1 0-1 0 0,1 0 0 0 0,0 0 0 0 0,0 0 0 0 0,0 0 0 0 0,1 1 1 0 0,2-3-1 0 0,-4 3-2 0 0,0 1-1 0 0,0-1 1 0 0,0 0 0 0 0,0 0 0 0 0,0 0 0 0 0,0 0 0 0 0,0 0-1 0 0,0 0 1 0 0,0 0 0 0 0,0 0 0 0 0,0-2 0 0 0,0 2-8 0 0,-1 0 1 0 0,1 1-1 0 0,-1-1 1 0 0,1 0 0 0 0,0 0-1 0 0,0 0 1 0 0,-1 0 0 0 0,1 1-1 0 0,0-1 1 0 0,0 0-1 0 0,0 1 1 0 0,-1-1 0 0 0,1 0-1 0 0,0 1 1 0 0,0 0 0 0 0,2-1-1 0 0,-2 0-5 0 0,0 0 0 0 0,0 1-1 0 0,0-1 1 0 0,0 0 0 0 0,0 0-1 0 0,-1 0 1 0 0,1 1 0 0 0,0-1-1 0 0,0 0 1 0 0,0 0 0 0 0,-1 0-1 0 0,1 0 1 0 0,0-2 0 0 0,8-9 131 0 0,12-16 193 0 0,0-5-617 0 0,-12 17 430 0 0,-2 0-80 0 0,-4 12-47 0 0,0 0 0 0 0,-1-1 0 0 0,0 0 0 0 0,3-7 0 0 0,6-15 68 0 0,-2-3-166 0 0,11 0 142 0 0,-9 17-43 0 0,-1 4-12 0 0,3-3 2 0 0,-11 11-2 0 0,0 0-1 0 0,0-1 1 0 0,-1 1-1 0 0,1-1 1 0 0,-1 1-1 0 0,1-1 1 0 0,1-2 0 0 0,8-4-49 0 0,-10 7 50 0 0,0 1-1 0 0,-1 0 1 0 0,1-1 0 0 0,0 1 0 0 0,0-1-1 0 0,-1 1 1 0 0,1-1 0 0 0,0 0 0 0 0,0 1-1 0 0,-1-1 1 0 0,1 1 0 0 0,-1-1 0 0 0,1 0-1 0 0,0-1 1 0 0,0 0-3 0 0,-1 1-1 0 0,1-1 1 0 0,0 1-1 0 0,-1-1 0 0 0,1 1 1 0 0,0 0-1 0 0,0-1 1 0 0,0 1-1 0 0,0 0 1 0 0,0 0-1 0 0,0 0 1 0 0,0 0-1 0 0,0-1 0 0 0,1 1 1 0 0,-1 1-1 0 0,0-1 1 0 0,2-1-1 0 0,-1 1 4 0 0,-1 0 0 0 0,1-1 0 0 0,-1 1 0 0 0,0-1 0 0 0,1 1 0 0 0,-1-1-1 0 0,0 1 1 0 0,1-3 0 0 0,9-10 12 0 0,10-13 52 0 0,-20 26-60 0 0,0 1 0 0 0,-1-1 0 0 0,1 0 0 0 0,-1 0 0 0 0,0 1 0 0 0,1-1 0 0 0,-1 0 0 0 0,1 0 0 0 0,-1 0 0 0 0,0 0 0 0 0,0 1 0 0 0,1-3 0 0 0,-1 2 1 0 0,0 0 1 0 0,0 1-1 0 0,0-1 1 0 0,1 0-1 0 0,-1 0 1 0 0,0 0-1 0 0,0 1 1 0 0,1-1-1 0 0,-1 0 1 0 0,1 0-1 0 0,-1 1 1 0 0,1-1-1 0 0,-1 0 1 0 0,1 1-1 0 0,-1-1 1 0 0,2 0-1 0 0,17-22 215 0 0,-13 13-266 0 0,0-1-4 0 0,-4 10 51 0 0,0-1 1 0 0,-1 1-1 0 0,1-1 0 0 0,-1 1 0 0 0,1-1 1 0 0,-1 1-1 0 0,0-1 0 0 0,0 0 0 0 0,0 1 0 0 0,0-1 1 0 0,0 0-1 0 0,1-2 0 0 0,11-16 57 0 0,-3 6-36 0 0,9-20-22 0 0,-5 3-2 0 0,-10 22 5 0 0,-1 1 0 0 0,1-1 1 0 0,3-17-1 0 0,0-10 50 0 0,-7 33-48 0 0,0 0 0 0 0,0-1-1 0 0,0 1 1 0 0,1-1-1 0 0,0 1 1 0 0,0-1 0 0 0,0 1-1 0 0,2-6 1 0 0,2-7 28 0 0,7-18 20 0 0,2-5-53 0 0,2 1 0 0 0,0 1 0 0 0,2 2 0 0 0,1 7 0 0 0,-18 28 0 0 0,-1-1 0 0 0,1 0 0 0 0,-1 1 0 0 0,0-1 0 0 0,1 0 0 0 0,-1 1 0 0 0,1-1 0 0 0,-1 1 0 0 0,1-1 0 0 0,0 1 0 0 0,-1-1 0 0 0,1 1 0 0 0,-1-1 0 0 0,1 1 0 0 0,1-1 0 0 0,-1 1 0 0 0,-1 0 0 0 0,1-1 0 0 0,0 1 0 0 0,-1-1 0 0 0,1 1 0 0 0,0-1 0 0 0,-1 1 0 0 0,1-1 0 0 0,-1 1 0 0 0,1-1 0 0 0,-1 1 0 0 0,1-1 0 0 0,-1 0 0 0 0,1 1 0 0 0,0-2 0 0 0,0-1 0 0 0,-1 2 0 0 0,1-1 0 0 0,-1 1 0 0 0,1-1 0 0 0,0 1 0 0 0,-1-1 0 0 0,1 1 0 0 0,0 0 0 0 0,0-1 0 0 0,0 1 0 0 0,0 0 0 0 0,0 0 0 0 0,0 0 0 0 0,0 0 0 0 0,1 0 0 0 0,1-2 0 0 0,-2 3 0 0 0,-1-1 0 0 0,1 1 0 0 0,-1-1 0 0 0,1 1 0 0 0,-1-1 0 0 0,1 1 0 0 0,-1-1 0 0 0,0 1 0 0 0,1-1 0 0 0,-1 1 0 0 0,0-1 0 0 0,0 0 0 0 0,1 1 0 0 0,-1-1 0 0 0,0 1 0 0 0,0-1 0 0 0,0 0 0 0 0,0 1 0 0 0,0-1 0 0 0,0 0 0 0 0,0 1 0 0 0,0-1 0 0 0,0-1 0 0 0,0 2 0 0 0,0-1 0 0 0,0 0 0 0 0,0 1 0 0 0,0-1 0 0 0,0 0 0 0 0,0 1 0 0 0,0-1 0 0 0,0 0 0 0 0,0 1 0 0 0,0-1 0 0 0,1 0 0 0 0,-1 1 0 0 0,0-1 0 0 0,0 0 0 0 0,1 1 0 0 0,-1-1 0 0 0,1 1 0 0 0,-1-1 0 0 0,0 1 0 0 0,2-2 0 0 0,4-2 0 0 0,-5 4 0 0 0,-1-1 0 0 0,1 1 0 0 0,0 0 0 0 0,-1-1 0 0 0,1 1 0 0 0,-1-1 0 0 0,1 1 0 0 0,-1-1 0 0 0,1 1 0 0 0,-1-1 0 0 0,0 1 0 0 0,1-1 0 0 0,-1 1 0 0 0,0-1 0 0 0,1 0 0 0 0,-1 1 0 0 0,0-1 0 0 0,1 1 0 0 0,-1-1 0 0 0,0 0 0 0 0,0 0 0 0 0,3-5 0 0 0,1 2 0 0 0,-12 13 1 0 0,7-8-9 0 0,-1 0 0 0 0,1 0-1 0 0,0 0 1 0 0,0 0 0 0 0,0 1-1 0 0,0-1 1 0 0,0 0 0 0 0,0 0-1 0 0,1 1 1 0 0,-2 1 0 0 0,2-2 0 0 0,-1 3-24 0 0,0-1 0 0 0,-1 0 0 0 0,1 1 1 0 0,-1-1-1 0 0,1 0 0 0 0,-1 0 0 0 0,0 1 1 0 0,0-1-1 0 0,-3 3 0 0 0,1 0 14 0 0,0 0-1 0 0,0 0 0 0 0,0 0 1 0 0,1 0-1 0 0,-4 11 1 0 0,-3 6 17 0 0,-5 11 1 0 0,9-20 0 0 0,-15 26 0 0 0,4-12 0 0 0,-19 29 0 0 0,14-22 0 0 0,16-24 0 0 0,0-1 0 0 0,-8 10 0 0 0,2-5 0 0 0,0 1 0 0 0,-14 25 0 0 0,-1 1 0 0 0,17-27 0 0 0,-10 20 0 0 0,15-25 0 0 0,-1-1 0 0 0,-8 10 0 0 0,-7 12 0 0 0,20-29 0 0 0,0 0 0 0 0,-1 0 0 0 0,1 0 0 0 0,-1-1 0 0 0,0 1 0 0 0,1 0 0 0 0,-1-1 0 0 0,0 1 0 0 0,-3 1 0 0 0,-12 11 0 0 0,13-8 0 0 0,-1-1 0 0 0,0 0 0 0 0,0 0 0 0 0,0 0 0 0 0,-7 4 0 0 0,9-6 0 0 0,0-1 0 0 0,1 1 0 0 0,-1 0 0 0 0,1 0 0 0 0,0 0 0 0 0,-3 5 0 0 0,3-5 0 0 0,0 0 0 0 0,-1 1 0 0 0,1-1 0 0 0,-1 0 0 0 0,-4 4 0 0 0,1-3 0 0 0,0 1 0 0 0,-1 0 0 0 0,1 1 0 0 0,0 0 0 0 0,-6 8 0 0 0,-20 20 0 0 0,6-7 0 0 0,2-4 4 0 0,18-19-24 0 0,0 1 0 0 0,1 0 0 0 0,-6 7 0 0 0,9-10 1 0 0,0 0 1 0 0,0 0-1 0 0,0 0 0 0 0,0 0 0 0 0,0-1 0 0 0,0 1 0 0 0,-4 1 1 0 0,4-2-6 0 0,0 0 1 0 0,0 1 0 0 0,0-1-1 0 0,0 0 1 0 0,0 1 0 0 0,1-1-1 0 0,-1 1 1 0 0,1-1 0 0 0,-1 1-1 0 0,1 0 1 0 0,-2 2 0 0 0,2-3-1 0 0,0 0 0 0 0,0 1 1 0 0,0-1-1 0 0,0 0 0 0 0,0 0 1 0 0,0 0-1 0 0,0-1 1 0 0,0 1-1 0 0,0 0 0 0 0,0 0 1 0 0,-3 1-1 0 0,3-2 5 0 0,0 1 0 0 0,0-1 0 0 0,0 1 0 0 0,0 0-1 0 0,0-1 1 0 0,0 1 0 0 0,0 0 0 0 0,0 0 0 0 0,0 0 0 0 0,0 0-1 0 0,0 0 1 0 0,1 0 0 0 0,-1 0 0 0 0,-1 2 0 0 0,2-2 13 0 0,0-1-1 0 0,-1 0 1 0 0,1 1 0 0 0,0-1-1 0 0,0 1 1 0 0,-1-1 0 0 0,1 0-1 0 0,0 1 1 0 0,-1-1 0 0 0,1 0-1 0 0,0 0 1 0 0,-1 1 0 0 0,1-1 0 0 0,0 0-1 0 0,-1 0 1 0 0,1 1 0 0 0,-1-1-1 0 0,1 0 1 0 0,-1 0 0 0 0,1 0-1 0 0,0 0 1 0 0,-1 0 0 0 0,1 1-1 0 0,-1-1 1 0 0,1 0 0 0 0,-1 0-1 0 0,0 0 1 0 0,-1 0-58 0 0,6 0-32 0 0,-3 0 77 0 0,1 0 1 0 0,-1 0-1 0 0,1 0 0 0 0,-1-1 0 0 0,0 1 0 0 0,1 0 1 0 0,-1-1-1 0 0,0 1 0 0 0,1-1 0 0 0,-1 1 0 0 0,0-1 1 0 0,1 1-1 0 0,-1-1 0 0 0,1-1 0 0 0,14-4-78 0 0,-15 6 97 0 0,1 0 0 0 0,-1-1 0 0 0,1 1 0 0 0,-1-1 0 0 0,1 1 1 0 0,-1-1-1 0 0,0 1 0 0 0,1-1 0 0 0,1-2 0 0 0,4-2 1 0 0,0 0-1 0 0,0 1 0 0 0,10-6 1 0 0,13-6-63 0 0,39-28-262 0 0,-44 28 236 0 0,-17 12 85 0 0,-1-1 1 0 0,13-10-1 0 0,-9 5 23 0 0,0 1 0 0 0,0 1 0 0 0,23-14 0 0 0,2-2-20 0 0,-28 17 0 0 0,1 1 0 0 0,12-7 0 0 0,-14 9 0 0 0,8-4 4 0 0,0 0-1 0 0,23-17 1 0 0,-9 5 75 0 0,-21 15-38 0 0,0-1 1 0 0,0 1 0 0 0,12-13-1 0 0,-10 7-7 0 0,-4 5-13 0 0,-1 1-1 0 0,0-1 1 0 0,0 0-1 0 0,-1 0 1 0 0,7-12 0 0 0,22-35 237 0 0,-25 38-167 0 0,6-18 234 0 0,-7 22-209 0 0,-7 11-111 0 0,1-1 1 0 0,0 1-1 0 0,-1-1 1 0 0,1 0-1 0 0,-1 1 1 0 0,1-1 0 0 0,-1 0-1 0 0,1 1 1 0 0,-1-1-1 0 0,0 0 1 0 0,1 0-1 0 0,-1 1 1 0 0,1-3 0 0 0,-1-3 7 0 0,1 2 0 0 0,11-9 55 0 0,-4 4-68 0 0,-2 5 0 0 0,-6 4 0 0 0,0 0 0 0 0,1 0 0 0 0,-1 0 0 0 0,1 0 0 0 0,-1 0 0 0 0,0 0 0 0 0,1 0 0 0 0,-1-1 0 0 0,0 1 0 0 0,1 0 0 0 0,-1 0 0 0 0,0 0 0 0 0,1 0 0 0 0,-1 0 0 0 0,0-1 0 0 0,1 1 0 0 0,-1 0 0 0 0,0 0 0 0 0,0 0 0 0 0,1-1 0 0 0,-1 1 0 0 0,0 0 0 0 0,0-1 0 0 0,1 1 0 0 0,-1 0 0 0 0,0 0 0 0 0,0-1 0 0 0,0 1 0 0 0,0 0 0 0 0,1-1 0 0 0,-1 1 0 0 0,0 0 0 0 0,0-1 0 0 0,0 1 0 0 0,0-1 0 0 0,0 1 0 0 0,0-1 0 0 0,0 1 0 0 0,0 0 0 0 0,0 0 0 0 0,0-1 0 0 0,0 1 0 0 0,0 0 0 0 0,0 0 0 0 0,0 0 0 0 0,0-1 0 0 0,0 1 0 0 0,0 0 0 0 0,0 0 0 0 0,0 0 0 0 0,0 0 0 0 0,0-1 0 0 0,0 1 0 0 0,0 0 0 0 0,1 0 0 0 0,-1 0 0 0 0,0 0 0 0 0,0-1 0 0 0,0 1 0 0 0,0 0 0 0 0,0 0 0 0 0,0 0 0 0 0,1 0 0 0 0,-1 0 0 0 0,0-1 0 0 0,0 1 0 0 0,0 0 0 0 0,1 0 0 0 0,4-3 0 0 0,-5-3 0 0 0,5 3 0 0 0,-4 2 1 0 0,1 0 0 0 0,-1 1-1 0 0,0-1 1 0 0,1 0 0 0 0,-1 0 0 0 0,0 0 0 0 0,1 0-1 0 0,-1 0 1 0 0,0 0 0 0 0,0 0 0 0 0,0 0-1 0 0,0-1 1 0 0,1-1 0 0 0,-2 2 1 0 0,0 1 0 0 0,0-1 0 0 0,0 1 0 0 0,1-1 0 0 0,-1 1-1 0 0,0-1 1 0 0,0 0 0 0 0,0 1 0 0 0,0-1 0 0 0,1 1 0 0 0,-1 0 0 0 0,0-1 0 0 0,0 1 0 0 0,1-1 0 0 0,-1 1 0 0 0,0-1 0 0 0,1 1 0 0 0,-1 0 0 0 0,0-1 0 0 0,1 1-1 0 0,-1 0 1 0 0,1-1 0 0 0,-1 1 0 0 0,1 0 0 0 0,-1-1 0 0 0,1 1 0 0 0,0 0 0 0 0,4-4-3 0 0,3-7-13 0 0,-7 9 8 0 0,1 0-1 0 0,-1-1 1 0 0,1 1 0 0 0,-1 0 0 0 0,0-1 0 0 0,0 1-1 0 0,2-4 1 0 0,5-8 5 0 0,-7 13 2 0 0,0 0 1 0 0,0 0-1 0 0,0 0 0 0 0,0 0 0 0 0,-1-1 0 0 0,1 1 0 0 0,0 0 1 0 0,-1-1-1 0 0,2-1 0 0 0,10-20 52 0 0,1-26-53 0 0,-1 3 240 0 0,-2 11-148 0 0,-9 28-77 0 0,-1 3-10 0 0,0 1 1 0 0,1-1 0 0 0,0 1-1 0 0,-1-1 1 0 0,1 1 0 0 0,0-1-1 0 0,2-3 1 0 0,-1 4-1 0 0,-1-1 0 0 0,0 0 0 0 0,0 1 0 0 0,1-8 0 0 0,3-11 30 0 0,3-23 73 0 0,-7 40-99 0 0,-1 1 0 0 0,1 0 0 0 0,-1-1 0 0 0,0 1 0 0 0,0 0 0 0 0,0-1 0 0 0,0 1 0 0 0,-2-6 0 0 0,1 5 2 0 0,0-1-1 0 0,1 1 1 0 0,0 0-1 0 0,0-1 1 0 0,1-5-1 0 0,-2-35 1 0 0,1 26 41 0 0,-1 16-52 0 0,1-1 0 0 0,0 1 1 0 0,0 0-1 0 0,1 0 0 0 0,0-6 0 0 0,2-33 0 0 0,-3 29 0 0 0,-1-13 0 0 0,-2-5 0 0 0,-1 0 0 0 0,0 6 0 0 0,2 19 0 0 0,1 0 0 0 0,0 0 0 0 0,0 0 0 0 0,1-12 0 0 0,-1-13 0 0 0,0 27 0 0 0,0 0 0 0 0,1 0 0 0 0,0 0 0 0 0,0 0 0 0 0,0 1 0 0 0,2-11 0 0 0,-1-3 0 0 0,-2 0 0 0 0,-1-1 0 0 0,0 3 0 0 0,2 10 30 0 0,0 1-1 0 0,-1-1 1 0 0,0 0 0 0 0,-1-4-1 0 0,-1-2 29 0 0,1 1-1 0 0,-1-17 0 0 0,1 9-43 0 0,1 11-4 0 0,0-1 0 0 0,0 1 0 0 0,1 0 0 0 0,1-10 0 0 0,-1 16-8 0 0,0 0 0 0 0,0-1 0 0 0,0 1 1 0 0,0 0-1 0 0,-1-1 0 0 0,1 1 0 0 0,0 0 0 0 0,-1-1 0 0 0,0 1 0 0 0,0 0 0 0 0,-1-4 0 0 0,-15-23 33 0 0,11 20-31 0 0,3 5 5 0 0,0 0 0 0 0,0 1 0 0 0,-1 0-1 0 0,1-1 1 0 0,-1 1 0 0 0,0 1 0 0 0,-5-4 0 0 0,5 3-9 0 0,0 0 0 0 0,-1 0 1 0 0,1-1-1 0 0,-5-5 0 0 0,-15-29 0 0 0,8 12 0 0 0,15 23 0 0 0,-1 0 0 0 0,1 0 0 0 0,0 0 0 0 0,0 0 0 0 0,0 0 0 0 0,0-1 0 0 0,0 1 0 0 0,0-4 0 0 0,-3-14 0 0 0,-2 6 0 0 0,-13-26 0 0 0,1 5 0 0 0,15 31 0 0 0,1 0 0 0 0,0 0 0 0 0,0 0 0 0 0,1-1 0 0 0,-1 1 0 0 0,1 0 0 0 0,1-1 0 0 0,-1 1 0 0 0,0-8 0 0 0,1 4 0 0 0,3-38 0 0 0,-2 33 0 0 0,0-28 0 0 0,-1 39 0 0 0,0-1 0 0 0,-1 0 0 0 0,0 0 0 0 0,0 0 0 0 0,0 0 0 0 0,0 1 0 0 0,0-1 0 0 0,-1 0 0 0 0,0 1 0 0 0,1-1 0 0 0,-5-4 0 0 0,-16-21 0 0 0,20 26 0 0 0,2 2 0 0 0,-1 0 0 0 0,1 1 0 0 0,-1-1 0 0 0,1 0 0 0 0,-1 0 0 0 0,1 1 0 0 0,-1-1 0 0 0,0 0 0 0 0,1 1 0 0 0,-1-1 0 0 0,0 1 0 0 0,0-1 0 0 0,1 1 0 0 0,-1-1 0 0 0,0 1 0 0 0,0-1 0 0 0,-1 1 0 0 0,-35-32 0 0 0,36 30 0 0 0,0 1 0 0 0,-1 0 0 0 0,1 0 0 0 0,0 0 0 0 0,0-1 0 0 0,0 1 0 0 0,-1 0 0 0 0,1 1 0 0 0,0-1 0 0 0,-1 0 0 0 0,1 0 0 0 0,-1 1 0 0 0,-1-2 0 0 0,-3 0 0 0 0,-25-19 0 0 0,20 10 0 0 0,10 10 0 0 0,0-1 0 0 0,-1 1 0 0 0,1 0 0 0 0,0 0 0 0 0,-1 0 0 0 0,1 0 0 0 0,0 0 0 0 0,-1 0 0 0 0,-1 0 0 0 0,-13-7 0 0 0,7 2 27 0 0,4 4 5 0 0,1-1 1 0 0,-1 1-1 0 0,1 0 1 0 0,-1 0-1 0 0,-9-2 1 0 0,2 2-156 0 0,-21-8-8 0 0,-11-6 131 0 0,33 7 0 0 0,-2 2 0 0 0,12 6 0 0 0,-3 0 0 0 0,0 0 0 0 0,0 0 0 0 0,0 0 0 0 0,0 0 0 0 0,0 1 1 0 0,0-1-1 0 0,0 1 0 0 0,-4 1 0 0 0,-11-2-11 0 0,-13 3-43 0 0,1-4 54 0 0,-22-10 0 0 0,-27-6 8 0 0,42 15 36 0 0,-1 4-56 0 0,23-1 12 0 0,-8-1 0 0 0,-11-4 0 0 0,30 3 0 0 0,2 1 0 0 0,0 1 0 0 0,0-1 0 0 0,0-1 0 0 0,1 1 0 0 0,-1 0 0 0 0,0-1 0 0 0,-4-3 0 0 0,-2-2 13 0 0,0 0 0 0 0,-1 0 0 0 0,0 1-1 0 0,-17-8 1 0 0,20 11-13 0 0,-1 1 0 0 0,1 0 0 0 0,-10-1 0 0 0,14 3 0 0 0,0 0 0 0 0,0-1 0 0 0,0 1 0 0 0,0 0 0 0 0,0 1 0 0 0,0-1 0 0 0,0 0 0 0 0,0 1 0 0 0,0 0 0 0 0,-5 1 0 0 0,-27 1-70 0 0,33-4 15 0 0,-3 0 31 0 0,4 0-45 0 0,6-3-201 0 0,-3 3 265 0 0,1 0 0 0 0,-1 0 0 0 0,0 1 0 0 0,0-1 0 0 0,1 1 0 0 0,-1-1 0 0 0,0 1 0 0 0,4 0 0 0 0,11-1-30 0 0,-13 0 35 0 0,0 1 0 0 0,0 0 0 0 0,0 0 0 0 0,0 0 0 0 0,6 1 0 0 0,10 1 0 0 0,34 7-13 0 0,-31-6-63 0 0,-17-2 50 0 0,-1 0 0 0 0,1 0 1 0 0,9-1-1 0 0,7 1-12 0 0,-19-1 34 0 0,1 0-1 0 0,0 0 0 0 0,0 0 1 0 0,-1 0-1 0 0,1 0 0 0 0,-1-1 1 0 0,1 0-1 0 0,4-1 0 0 0,-4 1 5 0 0,0 0 0 0 0,0 0 0 0 0,0 1 0 0 0,9-1 0 0 0,-9 1 0 0 0,0 0 0 0 0,1 0 0 0 0,-1-1 0 0 0,6-1 0 0 0,7-2-21 0 0,29-5 0 0 0,-4 2-1 0 0,-5 3 22 0 0,-28 4 0 0 0,0-1 0 0 0,14-3 0 0 0,-17 3 0 0 0,-1 0 0 0 0,1 0 0 0 0,-1 1 0 0 0,1 0 0 0 0,0 0 0 0 0,-1 0 0 0 0,1 0 0 0 0,0 1 0 0 0,-1 0 0 0 0,1 0 0 0 0,10 4 0 0 0,-10-3 0 0 0,-4-1 0 0 0,1-1 0 0 0,0 1 0 0 0,0 0 0 0 0,-1 0 0 0 0,1 0 0 0 0,0 1 0 0 0,-1-1 0 0 0,1 0 0 0 0,-1 1 0 0 0,0 0 0 0 0,3 2 0 0 0,4 9 35 0 0,-7-9-28 0 0,0 0 0 0 0,1 0 1 0 0,-1 0-1 0 0,1 0 0 0 0,-1 0 0 0 0,5 3 1 0 0,-6-6-3 0 0,1 1 0 0 0,-1-1 0 0 0,1 0 0 0 0,0 0 0 0 0,0 0 0 0 0,0 0 0 0 0,0 0 0 0 0,0 0 0 0 0,-1 0 0 0 0,1-1 0 0 0,1 1 0 0 0,-1-1 1 0 0,0 1-1 0 0,0-1 0 0 0,0 0 0 0 0,0 0 0 0 0,0 0 0 0 0,0 0 0 0 0,0 0 0 0 0,0 0 0 0 0,0-1 0 0 0,2 0 0 0 0,2 0 9 0 0,1 3-30 0 0,-2-3-67 0 0,6 2 102 0 0,-10-1-16 0 0,-1 0 1 0 0,1 0-1 0 0,0 1 0 0 0,-1-1 0 0 0,1 0 1 0 0,-1 0-1 0 0,1 0 0 0 0,0 0 0 0 0,-1 0 1 0 0,1 1-1 0 0,-1-1 0 0 0,1 0 0 0 0,-1 0 0 0 0,1 1 1 0 0,-1-1-1 0 0,1 0 0 0 0,-1 1 0 0 0,1-1 1 0 0,-1 1-1 0 0,1-1 0 0 0,0 1 0 0 0,0 2 6 0 0,0-3-11 0 0,0 1-1 0 0,0-1 1 0 0,-1 1-1 0 0,1-1 0 0 0,0 1 1 0 0,0 0-1 0 0,-1-1 1 0 0,1 1-1 0 0,-1 0 1 0 0,1 0-1 0 0,-1 0 1 0 0,1-1-1 0 0,-1 1 1 0 0,1 0-1 0 0,-1 0 0 0 0,0 0 1 0 0,1 0-1 0 0,-1 1 1 0 0,0-1-1 0 0,1 0 1 0 0,-1 0-1 0 0,0 0 1 0 0,1-1-1 0 0,-1 1 1 0 0,0 0-1 0 0,1 0 1 0 0,-1 0-1 0 0,1 0 1 0 0,-1-1-1 0 0,1 1 1 0 0,0 0-1 0 0,-1-1 1 0 0,1 1-1 0 0,0 0 1 0 0,-1-1-1 0 0,1 1 1 0 0,1 0-1 0 0,13 13 3 0 0,-10-9 0 0 0,-3-3 0 0 0,-1 0 0 0 0,1-1 0 0 0,0 1 0 0 0,0-1 0 0 0,0 1 0 0 0,0-1 0 0 0,0 0 0 0 0,1 0 0 0 0,2 2 0 0 0,9 5 0 0 0,-11-6-9 0 0,12 4-42 0 0,-10-5 38 0 0,-4-1 13 0 0,0 0 0 0 0,1 1 0 0 0,-1-1 0 0 0,0 1 0 0 0,0-1 1 0 0,0 1-1 0 0,1 0 0 0 0,-1 0 0 0 0,0-1 0 0 0,0 1 0 0 0,0 0 0 0 0,1 2 0 0 0,1-1 0 0 0,10 10 0 0 0,-10-8 0 0 0,11 18 0 0 0,-12-19 0 0 0,4 12 0 0 0,6 19 0 0 0,2 1 0 0 0,-11-27 0 0 0,11 17 0 0 0,13 12 0 0 0,-12-18 0 0 0,-2 0 0 0 0,12 22 0 0 0,-20-31 0 0 0,0-1 0 0 0,-1 1 0 0 0,0 0 0 0 0,4 15 0 0 0,3 7 0 0 0,-7-21-2 0 0,8 16 16 0 0,10 10 11 0 0,-13-22-16 0 0,0 1 0 0 0,-1 0-1 0 0,7 19 1 0 0,-12-27-13 0 0,-1-4-5 0 0,-1 1 1 0 0,0 0-1 0 0,1-1 1 0 0,-1 1-1 0 0,-1 0 1 0 0,1 0 0 0 0,-1 6-1 0 0,4 36 9 0 0,-3-5 0 0 0,0-24 0 0 0,-1 2 0 0 0,0-16 0 0 0,0 0 0 0 0,-1-1 0 0 0,1 1 0 0 0,1 0 0 0 0,-1 0 0 0 0,1 0 0 0 0,1 5 0 0 0,2 14 0 0 0,-3-14 0 0 0,-1-4 0 0 0,0-1 0 0 0,1 1 0 0 0,0-1 0 0 0,0 0 0 0 0,2 5 0 0 0,1-3 16 0 0,-3-5 232 0 0,-1-2-168 0 0,3-5-64 0 0,-2 4-15 0 0,-1 0-1 0 0,1 0 1 0 0,0 0-1 0 0,-1 0 1 0 0,1 0 0 0 0,-1 0-1 0 0,0-4 1 0 0,1-2 85 0 0,-1-8 36 0 0,-1 1-47 0 0,1 11-68 0 0,0 1 1 0 0,0-1-1 0 0,0 1 0 0 0,0-1 1 0 0,-2-4-1 0 0,0-8 13 0 0,-7-30 44 0 0,8 40-64 0 0,0 0 0 0 0,0 0 0 0 0,-4-9 0 0 0,-2-10 0 0 0,5 16 16 0 0,0 1 0 0 0,-1 0 0 0 0,-5-9-1 0 0,-3-12-6 0 0,4 15-9 0 0,0 0 0 0 0,-1 0 0 0 0,0 1 0 0 0,-1 0 0 0 0,-14-15 0 0 0,12 16 0 0 0,0 2 0 0 0,0-1 0 0 0,-1 2 0 0 0,-20-13 0 0 0,-4-4 0 0 0,13 9 0 0 0,-1 2 0 0 0,-1 1 0 0 0,-28-12 0 0 0,34 17 0 0 0,0 1 0 0 0,0 1 0 0 0,-1 1 0 0 0,0 0 0 0 0,0 2 0 0 0,-38-4 0 0 0,16 3 0 0 0,29 3 0 0 0,0 1 0 0 0,-22-1 0 0 0,-14 1 1 0 0,33 0-7 0 0,-30 2 1 0 0,19 1-42 0 0,16-1 28 0 0,0 0-1 0 0,1 0 1 0 0,-1 1-1 0 0,-12 4 1 0 0,-4 0-81 0 0,20-4 81 0 0,1-1-1 0 0,-1 1 0 0 0,1 0 1 0 0,-8 4-1 0 0,-2 1 20 0 0,13-6-11 0 0,0 0 0 0 0,-1 1 1 0 0,1-1-1 0 0,0 1 1 0 0,0-1-1 0 0,-3 4 1 0 0,5-4-13 0 0,0-1 20 0 0,1 0 1 0 0,-1 0-1 0 0,1 0 0 0 0,0 0 1 0 0,-1 0-1 0 0,1 0 0 0 0,-1 0 0 0 0,1 1 1 0 0,0-1-1 0 0,-1 0 0 0 0,1 0 1 0 0,0 1-1 0 0,-1-1 0 0 0,1 0 1 0 0,0 0-1 0 0,-1 1 0 0 0,1-1 0 0 0,0 0 1 0 0,0 1-1 0 0,-1-1 0 0 0,1 0 1 0 0,0 1-1 0 0,0-1 0 0 0,0 0 0 0 0,0 1 1 0 0,-1-1-1 0 0,1 1 0 0 0,0-1 1 0 0,0 0-1 0 0,0 1 0 0 0,0-1 0 0 0,0 1 1 0 0,0-1-1 0 0,0 0 0 0 0,0 1 1 0 0,0-1-1 0 0,0 1 0 0 0,0-1 1 0 0,9 2-55 0 0,-7-3 47 0 0,0 2-3 0 0,1-1-1 0 0,0 0 1 0 0,-1 0 0 0 0,1 0-1 0 0,-1 0 1 0 0,1-1 0 0 0,-1 1-1 0 0,1-1 1 0 0,-1 1 0 0 0,4-2-1 0 0,-3 1 11 0 0,1 0 0 0 0,-1 0-1 0 0,0 1 1 0 0,1-1 0 0 0,4 1-1 0 0,-4 0 5 0 0,0 0 0 0 0,0-1-1 0 0,0 1 1 0 0,0-1 0 0 0,5-2-1 0 0,-5 2 0 0 0,1 0 0 0 0,-1 0 0 0 0,0 0 0 0 0,7 0 0 0 0,17-3 0 0 0,-24 3-12 0 0,1 0 0 0 0,0 1 0 0 0,0-1 0 0 0,0 1-1 0 0,7 1 1 0 0,-7-1 4 0 0,-1 0-1 0 0,1 0 1 0 0,0 0 0 0 0,-1 0-1 0 0,1-1 1 0 0,5-1-1 0 0,-10 2 18 0 0,1-1 0 0 0,-1 1 0 0 0,1-1 0 0 0,-1 1 0 0 0,0-1 0 0 0,1 1 0 0 0,-1-1 0 0 0,0 1 0 0 0,0-1 0 0 0,0 0 0 0 0,1 1 0 0 0,-1-1-1 0 0,0 1 1 0 0,0-1 0 0 0,0 0 0 0 0,0 1 0 0 0,0-1 0 0 0,0 0 0 0 0,0 1 0 0 0,0-1 0 0 0,0 1 0 0 0,0-1 0 0 0,-1-1 0 0 0,-16-22 55 0 0,2 13 53 0 0,-1 0-1 0 0,-1 0 1 0 0,-28-12 0 0 0,20 10-136 0 0,22 12 25 0 0,0-1 0 0 0,-1 1-1 0 0,1 0 1 0 0,0 0 0 0 0,-5 0 0 0 0,-15-6 12 0 0,19 5-11 0 0,0 0-1 0 0,0 0 0 0 0,0 1 1 0 0,0-1-1 0 0,-1 1 1 0 0,1 0-1 0 0,0 0 0 0 0,-1 0 1 0 0,-6 0-1 0 0,7 1-6 0 0,-1-1 0 0 0,0 0 0 0 0,1 0 0 0 0,-1 0 0 0 0,-8-4 0 0 0,-17-4 0 0 0,0 0 0 0 0,25 7 0 0 0,0 1 0 0 0,0-1 0 0 0,0 1 0 0 0,0 0 0 0 0,0 0 0 0 0,-1 1 0 0 0,-6-1 0 0 0,8 1 0 0 0,-1 0 0 0 0,0 0 0 0 0,1-1 0 0 0,-9-2 0 0 0,9 2 0 0 0,0 0 0 0 0,0 1 0 0 0,-1-1 0 0 0,1 1 0 0 0,0-1 0 0 0,-6 2 0 0 0,7-1-5 0 0,1 0 0 0 0,0 0 1 0 0,0 0-1 0 0,-1-1 0 0 0,1 1 0 0 0,-4-1 0 0 0,4 0-1 0 0,1 1 0 0 0,0-1 0 0 0,-1 1 0 0 0,1 0 0 0 0,-1 0 0 0 0,1-1 0 0 0,0 1 0 0 0,-1 0-1 0 0,1 1 1 0 0,0-1 0 0 0,-1 0 0 0 0,1 0 0 0 0,0 0 0 0 0,-1 1 0 0 0,1-1 0 0 0,0 1 0 0 0,-1-1 0 0 0,-1 2 0 0 0,0-1-10 0 0,-1 0 0 0 0,1 1 0 0 0,-1-1 1 0 0,1-1-1 0 0,-1 1 0 0 0,1 0 0 0 0,-1-1 0 0 0,1 0 1 0 0,-1 0-1 0 0,0 0 0 0 0,1 0 0 0 0,-5-1 1 0 0,6-1 1 0 0,2 2 9 0 0,-14 7-30 0 0,4-5 35 0 0,7-2 0 0 0,-12 7 0 0 0,11-3 0 0 0,-3-3 0 0 0,2 3 0 0 0,-2-2 0 0 0,6-1 0 0 0,-8 6 0 0 0,3-3 0 0 0,3-2 0 0 0,-12 0 0 0 0,10-4 0 0 0,0-3-10 0 0,6 5-33 0 0,-1 1 42 0 0,0-1 1 0 0,1 0-1 0 0,-1 1 1 0 0,1-1 0 0 0,-1 0-1 0 0,1 0 1 0 0,-1 1-1 0 0,1-1 1 0 0,-1 0-1 0 0,1 0 1 0 0,-1 0-1 0 0,1 1 1 0 0,-1-1 0 0 0,1 0-1 0 0,0 0 1 0 0,-1 0-1 0 0,1 0 1 0 0,-1 0-1 0 0,1 0 1 0 0,-1 0-1 0 0,1-1 1 0 0,-1 1 0 0 0,2 0-1 0 0,2 0 1 0 0,-1 1-1 0 0,-2-1-3 0 0,0 1 1 0 0,1-1-1 0 0,-1 0 0 0 0,0 1 0 0 0,0-1 1 0 0,0 0-1 0 0,1 0 0 0 0,-1 0 0 0 0,0 0 1 0 0,0 0-1 0 0,1 0 0 0 0,-1 0 1 0 0,2-1-1 0 0,-2 1-2 0 0,0 0-1 0 0,0 0 1 0 0,-1 1 0 0 0,1-1 0 0 0,0 0 0 0 0,0 0-1 0 0,0 0 1 0 0,0 1 0 0 0,0-1 0 0 0,0 0-1 0 0,0 1 1 0 0,-1-1 0 0 0,1 1 0 0 0,1 0-1 0 0,-1 0-7 0 0,0-1 0 0 0,1 1 0 0 0,-1 0 0 0 0,0-1 0 0 0,0 1 0 0 0,1-1 0 0 0,-1 1-1 0 0,1-1 1 0 0,2 0 0 0 0,-2 1 9 0 0,0-1-1 0 0,0 0 1 0 0,0 1-1 0 0,0-1 1 0 0,-1 1-1 0 0,1 0 1 0 0,0-1-1 0 0,2 2 1 0 0,16 5-10 0 0,27 3 15 0 0,-2-4 0 0 0,-23-3 0 0 0,25 0 0 0 0,-29-3 0 0 0,0 2 0 0 0,0 0 0 0 0,0 0 0 0 0,34 11 0 0 0,-36-8 0 0 0,-10-4 0 0 0,-1 1 0 0 0,0-1 0 0 0,1 1 0 0 0,-1 1 0 0 0,5 2 0 0 0,32 19-53 0 0,51 22 0 0 0,-44-23 31 0 0,-44-20 22 0 0,1-1 0 0 0,-1 0 0 0 0,0 0 0 0 0,0-1 0 0 0,11 2 0 0 0,-13-2 0 0 0,1 0 0 0 0,-1 0 0 0 0,0 0 0 0 0,1 1 0 0 0,-1-1 0 0 0,4 3 0 0 0,16 6 0 0 0,-11-6 0 0 0,-9-3 0 0 0,1 1 0 0 0,-1-1 0 0 0,1-1 0 0 0,-1 1 0 0 0,1 0 0 0 0,5-1 0 0 0,-4 2 0 0 0,-1 0 0 0 0,1 0 0 0 0,0 0 0 0 0,-1 0 0 0 0,1 1 0 0 0,-1-1 0 0 0,1 1 0 0 0,3 4 0 0 0,-6-4 0 0 0,12 6 11 0 0,-9-7 17 0 0,-4-1-23 0 0,1-1 1 0 0,-1 1 0 0 0,1 0-1 0 0,-1 0 1 0 0,0 0 0 0 0,1 1-1 0 0,-1-1 1 0 0,0 0-1 0 0,0 0 1 0 0,0 1 0 0 0,0-1-1 0 0,0 1 1 0 0,1 2 0 0 0,12 15 4 0 0,-4-2-10 0 0,-8-14 0 0 0,4 8 2 0 0,1 1 0 0 0,0-1 1 0 0,1 0-1 0 0,10 9 0 0 0,7 15 102 0 0,-20-25-268 0 0,-4-4 145 0 0,1-2 54 0 0,0-1 0 0 0,-1 1 0 0 0,1-1-1 0 0,-1 1 1 0 0,0 0 0 0 0,0 0 0 0 0,0-1 0 0 0,0 8 0 0 0,-1-10-159 0 0,4 13 229 0 0,-4-12-52 0 0,-1-4-45 0 0,1 1 0 0 0,-1-1 1 0 0,1 1-1 0 0,0-1 0 0 0,-1 0 0 0 0,1 1 0 0 0,0-1 0 0 0,0 1 0 0 0,0-3 1 0 0,0 0 31 0 0,0-1 1 0 0,0 1-1 0 0,0-1 1 0 0,-1 1-1 0 0,1 0 1 0 0,-1 0 0 0 0,0-1-1 0 0,0 1 1 0 0,-4-6-1 0 0,-18-37 76 0 0,12 29-111 0 0,7 8-5 0 0,3 8 0 0 0,0 0 0 0 0,0 0 0 0 0,0-1 0 0 0,-1 1 0 0 0,1 0 0 0 0,-1 0 0 0 0,-1-2 0 0 0,-6-5 0 0 0,4 5 0 0 0,4 7-12 0 0,-4 23-160 0 0,5-25 98 0 0,0 1 62 0 0,-1-1 0 0 0,1 1 0 0 0,-1-1 0 0 0,1 0 0 0 0,0 1 0 0 0,-1-1 0 0 0,1 1 0 0 0,0-1 0 0 0,0 1 0 0 0,0-1 0 0 0,0 1 0 0 0,1 1 0 0 0,12 90-278 0 0,-8-64 241 0 0,-2-18 28 0 0,-2-1 0 0 0,2 19 0 0 0,5 33 75 0 0,-2-33-41 0 0,-4-23-14 0 0,-1-1 1 0 0,0 1-1 0 0,1 10 0 0 0,0 2 1 0 0,0 0 0 0 0,1 0 0 0 0,9 26 0 0 0,-8-22-15 0 0,-3-18 8 0 0,-1 0-1 0 0,1 1 1 0 0,0-1-1 0 0,0 0 1 0 0,3 6-1 0 0,15 36-68 0 0,-7-10 76 0 0,-3-6 0 0 0,-9-29 0 0 0,0-1 0 0 0,1 0 0 0 0,-1 1 0 0 0,0-1 0 0 0,0 0 0 0 0,1 1 0 0 0,-1-1 0 0 0,0 1 0 0 0,0-1 0 0 0,0 0 0 0 0,0 1 0 0 0,1-1 0 0 0,-1 1 0 0 0,0-1 0 0 0,0 0 0 0 0,0 1 0 0 0,0-1 0 0 0,0 1 0 0 0,0-1 0 0 0,0 1 0 0 0,0-1 0 0 0,0 0 0 0 0,0 1 0 0 0,-1-1 0 0 0,1 1 0 0 0,0-1 0 0 0,0 0 0 0 0,0 1 0 0 0,0-1 0 0 0,-1 1 0 0 0,1-1 0 0 0,-1 2 0 0 0,1-1 0 0 0,0 1 0 0 0,-1-1 0 0 0,1 1 0 0 0,0-1 0 0 0,-1 0 0 0 0,1 1 0 0 0,-1-1 0 0 0,0 1 0 0 0,1-1 0 0 0,-1 0 0 0 0,-1 3 0 0 0,1-4 2 0 0,1 1 0 0 0,0-1 0 0 0,-1 1 1 0 0,1 0-1 0 0,0 0 0 0 0,0-1 0 0 0,-1 1 0 0 0,1 0 0 0 0,0-1 0 0 0,0 1 0 0 0,0 0 0 0 0,0 0 0 0 0,0-1 0 0 0,0 1 0 0 0,0 1 0 0 0,1-1 3 0 0,-1 0 0 0 0,0 0-1 0 0,0 0 1 0 0,0-1-1 0 0,0 1 1 0 0,-1 0-1 0 0,1 0 1 0 0,0 0 0 0 0,0 0-1 0 0,0 0 1 0 0,-1 2-1 0 0,-9 18 108 0 0,9-16-83 0 0,-1 0 0 0 0,-1-1-1 0 0,1 1 1 0 0,-5 6 0 0 0,0 4-11 0 0,7-13-18 0 0,-1 0-1 0 0,0-1 1 0 0,0 1 0 0 0,1 0 0 0 0,-1 0 0 0 0,0-1-1 0 0,-2 4 1 0 0,-2 0 0 0 0,2 0 0 0 0,-1 1 0 0 0,1 0 0 0 0,-1-1 0 0 0,-2 10 0 0 0,-5 7 0 0 0,-11 36 0 0 0,13-29 0 0 0,1-2 0 0 0,7-25 0 0 0,0 1 0 0 0,1 0 0 0 0,-1 0 0 0 0,1 0 0 0 0,-1 0 0 0 0,1 0 0 0 0,0 0 0 0 0,0 0 0 0 0,1 3 0 0 0,-2 18 0 0 0,-1 3 0 0 0,-2 8 0 0 0,-9 33 0 0 0,7-32 0 0 0,4-27 0 0 0,1 1 0 0 0,-5 14 0 0 0,-14 58 0 0 0,1 0 0 0 0,-2 31 4 0 0,16-75 46 0 0,-1 20-34 0 0,5-53-23 0 0,1 0 0 0 0,0 1-1 0 0,1-1 1 0 0,0 1 0 0 0,0-1-1 0 0,0 0 1 0 0,0 1 0 0 0,4 8-1 0 0,-2-8 7 0 0,14-4 164 0 0,-13-3-134 0 0,-1 0 1 0 0,1 0 0 0 0,-1 0-1 0 0,0-1 1 0 0,1 0 0 0 0,-1 1-1 0 0,0-1 1 0 0,0 0 0 0 0,3-3 0 0 0,0 1-26 0 0,-3 1 3 0 0,1 0-1 0 0,-1 0 1 0 0,0 0 0 0 0,0 0 0 0 0,4-6-1 0 0,8-9 7 0 0,-8 12-13 0 0,-1-1 0 0 0,-1 0 0 0 0,1 0 0 0 0,-1-1 0 0 0,0 1 0 0 0,5-12 0 0 0,-6 12 8 0 0,0 0-1 0 0,1 1 1 0 0,8-10-1 0 0,9-14 55 0 0,-17 23-38 0 0,1-4 5 0 0,1 1 0 0 0,0-1 0 0 0,10-10 0 0 0,24-32 35 0 0,-40 52-61 0 0,0 0 0 0 0,0 0 0 0 0,-1 0-1 0 0,1 1 1 0 0,0-1 0 0 0,-1 0 0 0 0,1 0 0 0 0,-1 0-1 0 0,1 0 1 0 0,-1 0 0 0 0,1 0 0 0 0,-1 0 0 0 0,0-1-1 0 0,1 1 1 0 0,-1 0 0 0 0,0 0 0 0 0,0 0 0 0 0,0-2 0 0 0,0 3-4 0 0,0-1 1 0 0,0 1 0 0 0,0 0 0 0 0,0 0 0 0 0,0-1 0 0 0,-1 1 0 0 0,1 0 0 0 0,0 0 0 0 0,0 0 0 0 0,0 0 0 0 0,0-1 0 0 0,0 1 0 0 0,-1 0 0 0 0,1 0 0 0 0,0 0 0 0 0,0 0 0 0 0,0-1 0 0 0,-1 1 0 0 0,1 0 0 0 0,0 0-1 0 0,0 0 1 0 0,0 0 0 0 0,-1 0 0 0 0,1 0 0 0 0,0 0 0 0 0,0 0 0 0 0,-1 0 0 0 0,1 0 0 0 0,0 0 0 0 0,0 0 0 0 0,-1 0 0 0 0,1 0 0 0 0,0 0 0 0 0,0 0 0 0 0,0 0 0 0 0,-1 0 0 0 0,1 0 0 0 0,0 0 0 0 0,-1 0 0 0 0,-8 4-41 0 0,8-4 34 0 0,0 2-1 0 0,-1-1 1 0 0,0 0-1 0 0,0 0 0 0 0,0 1 0 0 0,1-1 1 0 0,-1 1-1 0 0,1-1 0 0 0,-1 1 0 0 0,-1 3 1 0 0,1-3-5 0 0,1 0 0 0 0,-1 0 0 0 0,0 0 0 0 0,0 0 1 0 0,0 0-1 0 0,0 0 0 0 0,-3 1 0 0 0,-2 1-13 0 0,0 0 0 0 0,1 1 1 0 0,-1 0-1 0 0,1 0 0 0 0,0 0 0 0 0,0 0 0 0 0,1 1 0 0 0,-6 7 0 0 0,-60 65-201 0 0,46-48 214 0 0,-33 31 0 0 0,27-30-32 0 0,18-16 41 0 0,-1-2 0 0 0,-15 13-1 0 0,8-11 4 0 0,1 1 0 0 0,-27 27 0 0 0,19-16-5 0 0,20-21 38 0 0,1 1 0 0 0,0 0 0 0 0,-8 11 0 0 0,13-16 6 0 0,0 0 1 0 0,1-1-1 0 0,-1 1 0 0 0,0 0 1 0 0,0-1-1 0 0,0 1 0 0 0,-4 1 1 0 0,4-2 82 0 0,3-2-131 0 0,0 0 1 0 0,0 0-1 0 0,0 0 0 0 0,0-1 1 0 0,0 1-1 0 0,0 0 0 0 0,0 1 0 0 0,0-1 1 0 0,0 0-1 0 0,0 0 0 0 0,0 0 1 0 0,3 0-1 0 0,2-3 6 0 0,-3 0 2 0 0,1 0 1 0 0,-1 0-1 0 0,1 0 0 0 0,-1 0 0 0 0,3-5 0 0 0,-4 4-8 0 0,2 0-1 0 0,-1 0 0 0 0,1 1 1 0 0,6-8-1 0 0,4 0 2 0 0,1-1 7 0 0,0-1 0 0 0,14-17 0 0 0,-4 2 1 0 0,-12 15 0 0 0,-1-1 0 0 0,12-18 0 0 0,52-90 0 0 0,-37 53 0 0 0,-27 45 0 0 0,16-23 0 0 0,9-6 0 0 0,30-47 11 0 0,-60 89-1 0 0,92-161 37 0 0,-79 134-48 0 0,-2 0 0 0 0,19-64-1 0 0,-28 71-3 0 0,-3 14 38 0 0,0 0 1 0 0,-2-1-1 0 0,3-19 0 0 0,-4 4 22 0 0,-1 17-18 0 0,0 0 1 0 0,-2-29 0 0 0,-1 32-6 0 0,-1-14 16 0 0,-1 0 0 0 0,-1 1 0 0 0,-12-40 0 0 0,-20-45 145 0 0,-48-155-206 0 0,72 231-59 0 0,-2 1-1 0 0,-1 1 1 0 0,-36-60 0 0 0,-17-1 60 0 0,53 75 13 0 0,-10-4-1 0 0,12 13 0 0 0,9 7 30 0 0,-1 1-1 0 0,0 0 1 0 0,1 0 0 0 0,-1 0-1 0 0,-6-2 1 0 0,-4-2 56 0 0,2 1-139 0 0,0 1-1 0 0,0 0 1 0 0,0 1-1 0 0,-1 0 0 0 0,1 1 1 0 0,-16-1-1 0 0,-5-1 43 0 0,-1 0-71 0 0,0 1 0 0 0,-50 1 0 0 0,43 0 82 0 0,30 1 0 0 0,0 1 0 0 0,-14 0 0 0 0,4 1 4 0 0,-1-2 1 0 0,-35-6-1 0 0,-9-1-194 0 0,-12 1-169 0 0,66 7 307 0 0,9 0 27 0 0,-1 1 1 0 0,1-1-1 0 0,0 1 1 0 0,-1 0-1 0 0,1 0 1 0 0,0 1-1 0 0,0 0 1 0 0,-1-1-1 0 0,1 1 1 0 0,0 0-1 0 0,-7 4 1 0 0,2 0-282 0 0,8-5 213 0 0,-1 1 0 0 0,1 0 0 0 0,0 0 0 0 0,-1 0 0 0 0,1 0 0 0 0,0 0 0 0 0,-1 0 0 0 0,1 0 0 0 0,0 0 0 0 0,0 0 0 0 0,0 1 0 0 0,-1 0 0 0 0,0 3-1188 0 0,-6 9 887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8783 0 0,'5'1'363'0'0,"-1"-1"-1"0"0,1 0 0 0 0,-1 0 0 0 0,1-1 0 0 0,-1 1 0 0 0,1-1 0 0 0,6-2 1 0 0,-7 2-40 0 0,0 0 0 0 0,1 0 0 0 0,-1 0 1 0 0,1 1-1 0 0,-1-1 0 0 0,8 1 0 0 0,3 2-1131 0 0,0 1-1 0 0,-1 0 1 0 0,0 1 0 0 0,0 1-1 0 0,23 10 1 0 0,-31-13-221 0 0,1 1 1 0 0,-1-1 0 0 0,0-1-1 0 0,10 2 1 0 0,4 2-1909 0 0,-5-2 2386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49"/>
    </inkml:context>
    <inkml:brush xml:id="br0">
      <inkml:brushProperty name="width" value="0.1" units="cm"/>
      <inkml:brushProperty name="height" value="0.2" units="cm"/>
      <inkml:brushProperty name="color" value="#D4ECB6"/>
      <inkml:brushProperty name="tip" value="rectangle"/>
      <inkml:brushProperty name="rasterOp" value="maskPen"/>
    </inkml:brush>
  </inkml:definitions>
  <inkml:trace contextRef="#ctx0" brushRef="#br0">510 1457 8431 0 0,'-4'-16'1613'0'0,"-8"-23"0"0"0,8 27-1023 0 0,3 10-491 0 0,0-1-1 0 0,0 0 1 0 0,0 0-1 0 0,-1 1 0 0 0,1-1 1 0 0,-1 1-1 0 0,0-1 1 0 0,1 1-1 0 0,-1 0 0 0 0,0-1 1 0 0,-4-2-1 0 0,5 4-36 0 0,0 1 0 0 0,0-1-1 0 0,0 1 1 0 0,0-1 0 0 0,0 1-1 0 0,-1-1 1 0 0,1 1 0 0 0,0-1-1 0 0,0 1 1 0 0,0 0 0 0 0,-1 0 0 0 0,1 0-1 0 0,0 0 1 0 0,0 0 0 0 0,-1 0-1 0 0,1 0 1 0 0,0 0 0 0 0,0 0 0 0 0,-1 0-1 0 0,1 1 1 0 0,0-1 0 0 0,0 1-1 0 0,0-1 1 0 0,-1 1 0 0 0,1-1-1 0 0,0 1 1 0 0,0 0 0 0 0,0-1 0 0 0,-1 2-1 0 0,-19 14 577 0 0,1 2-1 0 0,-30 33 0 0 0,44-44-565 0 0,1 0-1 0 0,0 1 0 0 0,-7 13 0 0 0,-2 3 44 0 0,-37 71 861 0 0,52-95-975 0 0,-1 0-1 0 0,0 0 0 0 0,0 0 1 0 0,0 0-1 0 0,0 0 0 0 0,0 0 1 0 0,0 0-1 0 0,0 0 0 0 0,0 0 1 0 0,0 0-1 0 0,1 0 0 0 0,-1 0 1 0 0,0 1-1 0 0,0-1 0 0 0,0 0 1 0 0,0 0-1 0 0,0 0 0 0 0,0 0 1 0 0,0 0-1 0 0,0 0 0 0 0,0 0 1 0 0,0 0-1 0 0,1 0 0 0 0,-1 0 1 0 0,0 0-1 0 0,0 0 0 0 0,0 0 1 0 0,0 0-1 0 0,0 1 0 0 0,0-1 1 0 0,0 0-1 0 0,0 0 0 0 0,0 0 1 0 0,0 0-1 0 0,0 0 0 0 0,0 0 1 0 0,0 0-1 0 0,0 0 0 0 0,0 0 1 0 0,0 1-1 0 0,0-1 0 0 0,0 0 1 0 0,0 0-1 0 0,0 0 1 0 0,0 0-1 0 0,0 0 0 0 0,0 0 1 0 0,0 0-1 0 0,0 0 0 0 0,0 0 1 0 0,0 1-1 0 0,0-1 0 0 0,0 0 1 0 0,0 0-1 0 0,0 0 0 0 0,0 0 1 0 0,0 0-1 0 0,-1 0 0 0 0,7-4-4 0 0,-4 1 3 0 0,2-6-16 0 0,0 1-1 0 0,0-1 0 0 0,4-15 0 0 0,-7 19-1 0 0,1 0 0 0 0,0 0 1 0 0,1 0-1 0 0,-1 1 0 0 0,1-1 0 0 0,5-6 0 0 0,8-13-73 0 0,50-95 28 0 0,-65 118 66 0 0,-1 1-2 0 0,0 0 0 0 0,0 0 0 0 0,0 0 1 0 0,0 0-1 0 0,0 0 0 0 0,0-1 1 0 0,0 1-1 0 0,0 0 0 0 0,0 0 1 0 0,0 0-1 0 0,0 0 0 0 0,1-1 1 0 0,-1 1-1 0 0,0 0 0 0 0,0 0 0 0 0,0 0 1 0 0,0-1-1 0 0,0 1 0 0 0,0 0 1 0 0,0 0-1 0 0,-1 0 0 0 0,1-1 1 0 0,0 1-1 0 0,0 0 0 0 0,0 0 1 0 0,0 0-1 0 0,0 0 0 0 0,0-1 1 0 0,0 1-1 0 0,0 0 0 0 0,0 0 0 0 0,0 0 1 0 0,-1 0-1 0 0,1 0 0 0 0,0-1 1 0 0,0 1-1 0 0,0 0 0 0 0,0 0 1 0 0,0 0-1 0 0,-1 0 0 0 0,1 0 1 0 0,0 0-1 0 0,-14 4 321 0 0,10-2-283 0 0,0 0 0 0 0,0 1 0 0 0,0-1 0 0 0,1 1 0 0 0,-1 0 0 0 0,1 0 0 0 0,0 1 0 0 0,0-1-1 0 0,0 1 1 0 0,0-1 0 0 0,1 1 0 0 0,-3 4 0 0 0,-13 17-19 0 0,-14 10 296 0 0,1 1 0 0 0,-45 72-1 0 0,54-72 17 0 0,24-43-403 0 0,1-1 0 0 0,8-12 0 0 0,1-4 5 0 0,28-55-13 0 0,-15 33 52 0 0,-16 30 10 0 0,10-22 0 0 0,-6 10-64 0 0,27-45 0 0 0,-28 54 70 0 0,-5-1-1 0 0,-7 19 18 0 0,0 1-1 0 0,1 0 1 0 0,-1-1 0 0 0,0 1-1 0 0,0 0 1 0 0,0-1-1 0 0,0 1 1 0 0,0-1-1 0 0,0 1 1 0 0,0 0 0 0 0,0-1-1 0 0,0 1 1 0 0,0 0-1 0 0,0-1 1 0 0,0 1 0 0 0,0-1-1 0 0,0 1 1 0 0,0 0-1 0 0,0-1 1 0 0,0 1-1 0 0,0 0 1 0 0,-1-1 0 0 0,1 1-1 0 0,0 0 1 0 0,0-1-1 0 0,0 1 1 0 0,-1 0-1 0 0,1-1 1 0 0,0 1 0 0 0,0 0-1 0 0,-1 0 1 0 0,1-1-1 0 0,0 1 1 0 0,0 0 0 0 0,-1 0-1 0 0,1 0 1 0 0,0-1-1 0 0,-1 1 1 0 0,1 0-1 0 0,0 0 1 0 0,-1 0 0 0 0,1 0-1 0 0,-1 0 1 0 0,1 0-1 0 0,0 0 1 0 0,-1 0-1 0 0,1-1 1 0 0,0 1 0 0 0,-1 1-1 0 0,-1 0 22 0 0,0 0 0 0 0,0 0-1 0 0,0 1 1 0 0,0-1 0 0 0,0 1-1 0 0,1-1 1 0 0,-1 1 0 0 0,1 0 0 0 0,-2 2-1 0 0,-3 2 22 0 0,-10 12-55 0 0,1 1 0 0 0,-20 30 0 0 0,-7 10 0 0 0,-55 83 496 0 0,87-118-373 0 0,8-15-67 0 0,2-9-47 0 0,0 1 0 0 0,0-1 0 0 0,0 0 0 0 0,0 0 0 0 0,0 0 0 0 0,0 0 0 0 0,0 1 1 0 0,0-1-1 0 0,0 0 0 0 0,0 0 0 0 0,0 0 0 0 0,0 0 0 0 0,0 0 0 0 0,0 1 0 0 0,1-1 0 0 0,-1 0 0 0 0,0 0 0 0 0,0 0 1 0 0,0 0-1 0 0,0 0 0 0 0,0 0 0 0 0,0 1 0 0 0,1-1 0 0 0,-1 0 0 0 0,0 0 0 0 0,0 0 0 0 0,0 0 0 0 0,0 0 0 0 0,1 0 0 0 0,-1 0 1 0 0,0 0-1 0 0,0 0 0 0 0,0 0 0 0 0,0 0 0 0 0,1 0 0 0 0,-1 0 0 0 0,0 0 0 0 0,0 0 0 0 0,0 0 0 0 0,0 0 0 0 0,1 0 1 0 0,-1 0-1 0 0,0 0 0 0 0,0 0 0 0 0,0 0 0 0 0,0 0 0 0 0,1 0 0 0 0,-1 0 0 0 0,9-3-81 0 0,0-2 61 0 0,-1-1 0 0 0,0-1 0 0 0,-1 1 0 0 0,1-1 0 0 0,-1-1 0 0 0,7-8-1 0 0,34-55-148 0 0,-28 41 142 0 0,9-23 9 0 0,-20 36-1 0 0,14-23 0 0 0,36-49-57 0 0,-44 65 139 0 0,-10 14-20 0 0,-4 8-29 0 0,-2 3-10 0 0,-13 14-5 0 0,12-14 0 0 0,0 1 0 0 0,0 0 0 0 0,1-1 0 0 0,-1 1 0 0 0,1 0 0 0 0,-1 0 0 0 0,-2 4 0 0 0,-25 55-16 0 0,-26 47-53 0 0,22-45 314 0 0,-44 114-1 0 0,74-168-221 0 0,-8 26 152 0 0,10-33-175 0 0,1-1 1 0 0,-1 0-1 0 0,1 1 1 0 0,0-1-1 0 0,0 0 1 0 0,0 1-1 0 0,0-1 1 0 0,0 1-1 0 0,0-1 1 0 0,0 0-1 0 0,0 1 1 0 0,0-1-1 0 0,1 0 1 0 0,-1 1-1 0 0,0-1 1 0 0,1 0-1 0 0,-1 1 1 0 0,1-1-1 0 0,0 0 1 0 0,1 2-1 0 0,-2-2-5 0 0,1-1 0 0 0,0 0-1 0 0,-1 0 1 0 0,1 1 0 0 0,-1-1 0 0 0,1 0-1 0 0,0 0 1 0 0,-1 0 0 0 0,1 0 0 0 0,0 0-1 0 0,-1 0 1 0 0,1 0 0 0 0,0 0 0 0 0,-1 0-1 0 0,1 0 1 0 0,-1 0 0 0 0,1 0 0 0 0,0-1-1 0 0,-1 1 1 0 0,1 0 0 0 0,-1 0 0 0 0,1-1-1 0 0,0 1 1 0 0,-1 0 0 0 0,1-1 0 0 0,0 0-1 0 0,14-11-50 0 0,5-12-18 0 0,-1-1 0 0 0,20-35 0 0 0,17-23-54 0 0,36-45 128 0 0,-55 73 0 0 0,93-141 0 0 0,-91 137 0 0 0,-16 23 0 0 0,30-36 0 0 0,20-16 44 0 0,-72 86 47 0 0,-2 4-67 0 0,0 0 0 0 0,0-1 0 0 0,0 1 0 0 0,0-1 0 0 0,0 1 0 0 0,-1-1-1 0 0,1 1 1 0 0,0-1 0 0 0,-4 2 0 0 0,1 2 18 0 0,-11 11 12 0 0,1 0 0 0 0,0 2 0 0 0,-11 20 0 0 0,-7 8-8 0 0,-83 119 68 0 0,23-32 30 0 0,50-75-95 0 0,-81 120 665 0 0,107-150-664 0 0,-21 45 1 0 0,36-71-51 0 0,-1 2 0 0 0,1-1 0 0 0,-1 1 0 0 0,1-1 0 0 0,0 1 0 0 0,0 0 0 0 0,1-1 0 0 0,-1 5 0 0 0,1-8 0 0 0,0 0 0 0 0,0 0 0 0 0,0 1 0 0 0,1-1 0 0 0,-1 0 0 0 0,0 0 0 0 0,0 0 0 0 0,0 1 0 0 0,0-1 0 0 0,0 0 0 0 0,1 0 0 0 0,-1 0 0 0 0,0 0 0 0 0,0 0 0 0 0,0 0 0 0 0,0 0 0 0 0,1 1 0 0 0,-1-1 0 0 0,0 0 1 0 0,0 0-1 0 0,0 0 0 0 0,1 0 0 0 0,-1 0 0 0 0,0 0 0 0 0,0 0 0 0 0,0 0 0 0 0,1 0 0 0 0,-1 0 0 0 0,0 0 0 0 0,0 0 0 0 0,0 0 0 0 0,1 0 0 0 0,-1 0 0 0 0,0 0 0 0 0,0 0 0 0 0,0 0 0 0 0,1-1 0 0 0,-1 1 0 0 0,0 0 0 0 0,0 0 0 0 0,0 0 0 0 0,1 0 0 0 0,-1 0 0 0 0,0 0 0 0 0,0-1 0 0 0,0 1 0 0 0,0 0 0 0 0,0 0 0 0 0,1 0 0 0 0,-1 0 0 0 0,0-1 0 0 0,0 1 0 0 0,10-9-21 0 0,4-7-84 0 0,59-82-258 0 0,-24 26 263 0 0,15-25 104 0 0,49-102-266 0 0,-84 146 161 0 0,-12 23 167 0 0,23-57-1 0 0,-29 60-17 0 0,-8 21-29 0 0,0 0 0 0 0,0 0 1 0 0,-1-1-1 0 0,2-9 0 0 0,-3 15-16 0 0,-1 1 0 0 0,0-1 0 0 0,0 0 0 0 0,0 1 0 0 0,0-1 0 0 0,0 1-1 0 0,0-1 1 0 0,0 1 0 0 0,0-1 0 0 0,0 0 0 0 0,0 1 0 0 0,0-1 0 0 0,0 1 0 0 0,0-1 0 0 0,0 1-1 0 0,-1-1 1 0 0,1 0 0 0 0,0 1 0 0 0,0-1 0 0 0,-1 1 0 0 0,1-1 0 0 0,0 1 0 0 0,-1-1 0 0 0,0 0 0 0 0,1 1-2 0 0,-1 0 1 0 0,0 0 0 0 0,1-1 0 0 0,-1 1 0 0 0,0 0 0 0 0,1 0-1 0 0,-1 0 1 0 0,0 0 0 0 0,1 0 0 0 0,-1 0 0 0 0,1 0 0 0 0,-1 0-1 0 0,0 1 1 0 0,1-1 0 0 0,-1 0 0 0 0,0 0 0 0 0,0 1 0 0 0,-4 1 1 0 0,0 0 1 0 0,1 1-1 0 0,-1 0 0 0 0,-4 4 1 0 0,0 0 9 0 0,1 2 1 0 0,-13 14 0 0 0,-3 5-2 0 0,-49 42 55 0 0,22-23 59 0 0,-51 63 1 0 0,-108 146 289 0 0,182-226-389 0 0,20-22-22 0 0,-1 1 0 0 0,1 0 0 0 0,1 0 0 0 0,-8 12 0 0 0,17-23-50 0 0,0 0 0 0 0,0 0 0 0 0,0 0 0 0 0,1 0 0 0 0,-1 1 1 0 0,0-1-1 0 0,1 1 0 0 0,3-2 0 0 0,10-7-123 0 0,7-12 64 0 0,0 0 0 0 0,-2-2 0 0 0,-1 0 0 0 0,-1-1 0 0 0,18-30 0 0 0,-4-2 256 0 0,-33 57-152 0 0,0 1 0 0 0,-1-1 1 0 0,1 0-1 0 0,0 0 0 0 0,0 0 0 0 0,0 0 0 0 0,0 0 0 0 0,0 0 0 0 0,0 0 1 0 0,0 0-1 0 0,0 0 0 0 0,-1 0 0 0 0,1-1 0 0 0,0 1 0 0 0,0 0 1 0 0,0 0-1 0 0,0 0 0 0 0,0 0 0 0 0,0 0 0 0 0,0 0 0 0 0,0 0 0 0 0,0 0 1 0 0,0 0-1 0 0,-1 0 0 0 0,1 0 0 0 0,0 0 0 0 0,0 0 0 0 0,0 0 0 0 0,0 0 1 0 0,0-1-1 0 0,0 1 0 0 0,0 0 0 0 0,0 0 0 0 0,0 0 0 0 0,0 0 0 0 0,0 0 1 0 0,0 0-1 0 0,0 0 0 0 0,0 0 0 0 0,0 0 0 0 0,0-1 0 0 0,0 1 0 0 0,0 0 1 0 0,0 0-1 0 0,0 0 0 0 0,0 0 0 0 0,0 0 0 0 0,0 0 0 0 0,0 0 0 0 0,0 0 1 0 0,0-1-1 0 0,0 1 0 0 0,0 0 0 0 0,0 0 0 0 0,0 0 0 0 0,0 0 1 0 0,0 0-1 0 0,0 0 0 0 0,0 0 0 0 0,0 0 0 0 0,0 0 0 0 0,1 0 0 0 0,-1 0 1 0 0,0-1-1 0 0,0 1 0 0 0,0 0 0 0 0,0 0 0 0 0,0 0 0 0 0,0 0 0 0 0,-5 2 54 0 0,-2 4-15 0 0,1 0 0 0 0,0 0-1 0 0,0 1 1 0 0,-8 10 0 0 0,-7 9-30 0 0,-102 116 628 0 0,115-131-557 0 0,0 0-1 0 0,0 1 1 0 0,-5 12-1 0 0,9-16-21 0 0,2-5-53 0 0,1-1 0 0 0,0 0 0 0 0,0 1 0 0 0,1-1 0 0 0,-1 1 0 0 0,0-1 0 0 0,1 1 0 0 0,0-1 0 0 0,0 1 0 0 0,-1-1 0 0 0,1 1 0 0 0,1 5 0 0 0,-1-7-12 0 0,0 0 0 0 0,1 0 0 0 0,-1 0-1 0 0,0 0 1 0 0,1 0 0 0 0,-1 0-1 0 0,1 0 1 0 0,-1 0 0 0 0,1 0-1 0 0,-1 0 1 0 0,1-1 0 0 0,0 1-1 0 0,-1 0 1 0 0,1 0 0 0 0,0 0-1 0 0,0-1 1 0 0,-1 1 0 0 0,1 0 0 0 0,0-1-1 0 0,0 1 1 0 0,0-1 0 0 0,0 1-1 0 0,0-1 1 0 0,0 1 0 0 0,0-1-1 0 0,0 0 1 0 0,0 1 0 0 0,0-1-1 0 0,0 0 1 0 0,0 0 0 0 0,0 0-1 0 0,2 0 1 0 0,3 0-24 0 0,0-1-1 0 0,0 0 1 0 0,0 0 0 0 0,-1 0-1 0 0,1-1 1 0 0,0 0 0 0 0,-1 0-1 0 0,1 0 1 0 0,-1-1-1 0 0,10-5 1 0 0,0-3 26 0 0,0-1 0 0 0,15-14 0 0 0,-20 15 5 0 0,0 0 0 0 0,11-16 0 0 0,-3 4 0 0 0,-2-1 0 0 0,0-1 0 0 0,-2-1 0 0 0,18-43 0 0 0,-19 42 0 0 0,-2 3-1 0 0,-5 12-1 0 0,0 0 0 0 0,0 0 0 0 0,-2 0 0 0 0,0-1 1 0 0,0 1-1 0 0,-1-1 0 0 0,3-25 0 0 0,-6 36 0 0 0,0 1 0 0 0,0 0 0 0 0,0-1 0 0 0,0 1 0 0 0,0 0 0 0 0,0-1 0 0 0,-1 1 0 0 0,1 0 0 0 0,0 0 1 0 0,-1-1-1 0 0,1 1 0 0 0,-1 0 0 0 0,1 0 0 0 0,-1 0 0 0 0,0 0 0 0 0,1-1 0 0 0,-1 1 0 0 0,0 0 0 0 0,0 0 0 0 0,0 0 0 0 0,0 1 0 0 0,0-1 0 0 0,0 0 0 0 0,0 0 0 0 0,0 0 0 0 0,0 1 0 0 0,0-1 0 0 0,0 1 0 0 0,0-1 0 0 0,-1 1 0 0 0,1-1 0 0 0,0 1 0 0 0,0-1 0 0 0,-1 1 0 0 0,1 0 0 0 0,0 0 0 0 0,-1 0 0 0 0,1 0 1 0 0,0 0-1 0 0,-1 0 0 0 0,1 0 0 0 0,0 0 0 0 0,0 1 0 0 0,-1-1 0 0 0,1 0 0 0 0,0 1 0 0 0,0-1 0 0 0,-1 1 0 0 0,1-1 0 0 0,0 1 0 0 0,0 0 0 0 0,0-1 0 0 0,0 1 0 0 0,0 0 0 0 0,0 0 0 0 0,-2 2 0 0 0,-10 10 16 0 0,1 2 0 0 0,0 0 0 0 0,1 0 0 0 0,0 1 0 0 0,1 1 0 0 0,1-1 0 0 0,1 2 0 0 0,-9 23 0 0 0,7-10 38 0 0,1 0 0 0 0,2 0 0 0 0,1 1 1 0 0,-3 37-1 0 0,8-55-44 0 0,1 0 1 0 0,1 0 0 0 0,2 20-1 0 0,-3-31-6 0 0,1 1-1 0 0,0 0 0 0 0,0 0 0 0 0,0 0 0 0 0,0 0 0 0 0,0 0 0 0 0,1-1 0 0 0,0 1 0 0 0,0-1 0 0 0,0 1 1 0 0,0-1-1 0 0,0 0 0 0 0,1 0 0 0 0,-1 0 0 0 0,1 0 0 0 0,4 4 0 0 0,-5-6-4 0 0,0 0 0 0 0,0 0-1 0 0,0-1 1 0 0,0 1 0 0 0,0 0 0 0 0,0-1 0 0 0,0 0-1 0 0,0 1 1 0 0,1-1 0 0 0,-1 0 0 0 0,0 0-1 0 0,0 0 1 0 0,0 0 0 0 0,0 0 0 0 0,0-1 0 0 0,0 1-1 0 0,0-1 1 0 0,0 1 0 0 0,0-1 0 0 0,2-1-1 0 0,2 0-14 0 0,0-1 0 0 0,0-1 0 0 0,0 1-1 0 0,0-1 1 0 0,5-5 0 0 0,22-20-16 0 0,0-3 0 0 0,-3 0 1 0 0,53-72-1 0 0,67-119-30 0 0,146-246 64 0 0,-256 388 0 0 0,-8 14 0 0 0,-14 19 64 0 0,-18 48-64 0 0,0 0 0 0 0,0 0 0 0 0,0 0 0 0 0,0 0 0 0 0,0 0 0 0 0,0 0 1 0 0,0 0-1 0 0,0 0 0 0 0,0 0 0 0 0,-1 0 0 0 0,1 0 0 0 0,0 0 0 0 0,0 0 0 0 0,0 0 0 0 0,0 0 0 0 0,0 0 0 0 0,0 0 0 0 0,0 0 0 0 0,0 0 0 0 0,0 0 0 0 0,0 0 0 0 0,0 0 0 0 0,0 0 0 0 0,0 0 0 0 0,0 0 1 0 0,0 0-1 0 0,0 0 0 0 0,0 0 0 0 0,0 0 0 0 0,0 0 0 0 0,0-1 0 0 0,0 1 0 0 0,0 0 0 0 0,0 0 0 0 0,0 0 0 0 0,0 0 0 0 0,0 0 0 0 0,0 0 0 0 0,0 0 0 0 0,0 0 0 0 0,0 0 0 0 0,0 0 0 0 0,0 0 0 0 0,0 0 1 0 0,0 0-1 0 0,0 0 0 0 0,0 0 0 0 0,0 0 0 0 0,0 0 0 0 0,0 0 0 0 0,0 0 0 0 0,-6 4 14 0 0,-5 7 22 0 0,-67 102-24 0 0,21-26-13 0 0,-6 6 99 0 0,-80 157 0 0 0,-23 107 810 0 0,162-348-857 0 0,0 1-1 0 0,1 0 1 0 0,0 0 0 0 0,1 0-1 0 0,-2 10 1 0 0,4-19-44 0 0,0 0 1 0 0,0-1-1 0 0,0 1 0 0 0,0-1 0 0 0,0 1 0 0 0,0 0 0 0 0,0-1 1 0 0,0 1-1 0 0,0 0 0 0 0,0-1 0 0 0,0 1 0 0 0,0 0 1 0 0,0-1-1 0 0,1 1 0 0 0,-1-1 0 0 0,0 1 0 0 0,0 0 1 0 0,1-1-1 0 0,-1 1 0 0 0,1 0 0 0 0,-1-1-11 0 0,0 0-1 0 0,1 0 1 0 0,-1 0-1 0 0,1 1 0 0 0,-1-1 1 0 0,0 0-1 0 0,1 0 1 0 0,-1 0-1 0 0,1 0 1 0 0,-1 0-1 0 0,0 0 1 0 0,1 0-1 0 0,-1 0 1 0 0,1 0-1 0 0,-1 0 1 0 0,0 0-1 0 0,1-1 1 0 0,-1 1-1 0 0,0 0 1 0 0,1 0-1 0 0,-1 0 0 0 0,1 0 1 0 0,-1-1-1 0 0,3 0-45 0 0,0-1-1 0 0,-1 0 0 0 0,0 0 0 0 0,1 0 0 0 0,-1 0 1 0 0,4-5-1 0 0,17-26-176 0 0,36-73 1 0 0,-18 29 112 0 0,-25 48 99 0 0,169-311-210 0 0,-158 286 225 0 0,64-143 0 0 0,-60 128 0 0 0,13-39 0 0 0,-37 91-22 0 0,4-13-59 0 0,-10 29 76 0 0,-1-1 0 0 0,0 1 0 0 0,1 0 0 0 0,-1-1 0 0 0,0 1 0 0 0,0-1 0 0 0,0 1 0 0 0,0-1 0 0 0,0 1 0 0 0,0 0 0 0 0,0-1 0 0 0,-1 1 0 0 0,1-1 0 0 0,0 1 0 0 0,-2-3 0 0 0,2 4 7 0 0,0 0-1 0 0,-1 0 0 0 0,1-1 1 0 0,0 1-1 0 0,-1 0 0 0 0,1 0 1 0 0,0 0-1 0 0,-1 0 0 0 0,1 0 1 0 0,-1-1-1 0 0,1 1 0 0 0,0 0 1 0 0,-1 0-1 0 0,1 0 0 0 0,-1 0 1 0 0,1 0-1 0 0,-1 0 0 0 0,1 0 1 0 0,0 0-1 0 0,-1 1 0 0 0,1-1 1 0 0,-1 0-1 0 0,1 0 0 0 0,0 0 1 0 0,-1 0-1 0 0,1 0 0 0 0,0 1 1 0 0,-1-1-1 0 0,1 0 0 0 0,0 0 1 0 0,-1 1-1 0 0,1-1 0 0 0,0 0 1 0 0,-1 0-1 0 0,1 1 0 0 0,0 0 1 0 0,-16 12 112 0 0,15-11-103 0 0,-16 18 5 0 0,2 1 1 0 0,0 0-1 0 0,1 0 0 0 0,-18 39 1 0 0,27-49-16 0 0,-57 100-82 0 0,-19 40 91 0 0,44-73 193 0 0,-32 96 1 0 0,38-76 86 0 0,-27 145 1 0 0,52-186-239 0 0,6-51-48 0 0,0 1-1 0 0,0-1 1 0 0,1 0-1 0 0,0 0 1 0 0,0 0-1 0 0,0-1 1 0 0,3 9-1 0 0,-3-13-9 0 0,-1 0 0 0 0,1 0 0 0 0,-1 0 0 0 0,0 0 1 0 0,1-1-1 0 0,0 1 0 0 0,-1 0 0 0 0,1 0 0 0 0,0 0 0 0 0,-1 0 0 0 0,1-1 0 0 0,0 1 0 0 0,0 0 0 0 0,0-1 0 0 0,-1 1 0 0 0,1-1 0 0 0,0 1 1 0 0,0-1-1 0 0,0 1 0 0 0,0-1 0 0 0,0 0 0 0 0,0 1 0 0 0,0-1 0 0 0,0 0 0 0 0,0 0 0 0 0,0 0 0 0 0,0 0 0 0 0,0 0 0 0 0,0 0 0 0 0,0 0 1 0 0,0 0-1 0 0,0 0 0 0 0,0 0 0 0 0,0 0 0 0 0,0-1 0 0 0,0 1 0 0 0,2-1 0 0 0,3-2-54 0 0,-1 1-1 0 0,1-1 1 0 0,0-1-1 0 0,8-6 1 0 0,-12 9 51 0 0,18-16-37 0 0,0 0 0 0 0,-1-1 0 0 0,-1-1 0 0 0,-1 0 0 0 0,29-44 0 0 0,60-121-209 0 0,-93 160 250 0 0,44-109 5 0 0,-23 50 0 0 0,-19 46-36 0 0,-1 1-1 0 0,13-59 1 0 0,-26 89-1 0 0,0 0 0 0 0,-1 1 0 0 0,1-1 0 0 0,-1 0 0 0 0,-1 0 1 0 0,1 0-1 0 0,-1 0 0 0 0,-2-11 0 0 0,2 16 31 0 0,1 0 0 0 0,-1-1 0 0 0,1 1 0 0 0,-1-1-1 0 0,0 1 1 0 0,1 0 0 0 0,-1 0 0 0 0,0-1 0 0 0,0 1 0 0 0,0 0 0 0 0,0 0 0 0 0,0 0-1 0 0,0 0 1 0 0,0 0 0 0 0,-1 0 0 0 0,-1-1 0 0 0,2 1 7 0 0,0 1 0 0 0,-1 0-1 0 0,1 0 1 0 0,-1-1 0 0 0,1 1 0 0 0,0 0 0 0 0,-1 0-1 0 0,1 0 1 0 0,-1 0 0 0 0,1 1 0 0 0,-1-1 0 0 0,1 0 0 0 0,0 0-1 0 0,-1 1 1 0 0,1-1 0 0 0,0 1 0 0 0,-1 0 0 0 0,1-1 0 0 0,0 1-1 0 0,-3 1 1 0 0,-4 4 6 0 0,-1 0 0 0 0,1 1 0 0 0,0 0 0 0 0,0 1 1 0 0,1-1-1 0 0,0 1 0 0 0,-8 12 0 0 0,-38 69 71 0 0,34-55-48 0 0,-80 165 453 0 0,81-152-289 0 0,-19 80 0 0 0,20-62-54 0 0,5-12 0 0 0,-10 101 0 0 0,21-132-107 0 0,1 1 1 0 0,0-1-1 0 0,6 29 0 0 0,-6-50-38 0 0,0 1-1 0 0,0-1 1 0 0,0 1 0 0 0,1-1-1 0 0,-1 0 1 0 0,0 1-1 0 0,1-1 1 0 0,-1 0-1 0 0,1 1 1 0 0,0-1-1 0 0,-1 0 1 0 0,1 0-1 0 0,0 0 1 0 0,0 1-1 0 0,0-1 1 0 0,0 0-1 0 0,0 0 1 0 0,0 0-1 0 0,0-1 1 0 0,0 1-1 0 0,0 0 1 0 0,0 0-1 0 0,0 0 1 0 0,1-1-1 0 0,-1 1 1 0 0,0-1-1 0 0,1 1 1 0 0,-1-1-1 0 0,0 1 1 0 0,1-1-1 0 0,-1 0 1 0 0,3 0-1 0 0,-1 0-9 0 0,-1 0 0 0 0,1 0 0 0 0,0 0-1 0 0,0-1 1 0 0,-1 0 0 0 0,1 1 0 0 0,0-1-1 0 0,-1 0 1 0 0,1 0 0 0 0,0-1-1 0 0,-1 1 1 0 0,0 0 0 0 0,1-1 0 0 0,-1 0-1 0 0,4-3 1 0 0,2-3 1 0 0,-1-1 0 0 0,1 0 0 0 0,-2 0-1 0 0,12-19 1 0 0,16-45-39 0 0,-20 43 26 0 0,-3-1 0 0 0,0 0 0 0 0,-2 0 0 0 0,6-40 0 0 0,-12 57 9 0 0,-2 0 1 0 0,0 1-1 0 0,-1-1 1 0 0,0 0-1 0 0,-1 1 1 0 0,0-1-1 0 0,-1 1 1 0 0,0-1-1 0 0,-2 1 1 0 0,1 0-1 0 0,-2 0 1 0 0,-10-23-1 0 0,13 32 10 0 0,0 0 0 0 0,-1 0-1 0 0,1 0 1 0 0,-1 1-1 0 0,0-1 1 0 0,0 1 0 0 0,0 0-1 0 0,0 0 1 0 0,0 0-1 0 0,-1 0 1 0 0,0 0 0 0 0,1 1-1 0 0,-1-1 1 0 0,0 1-1 0 0,0 0 1 0 0,-1 0 0 0 0,1 1-1 0 0,0-1 1 0 0,0 1-1 0 0,-1 0 1 0 0,1 0 0 0 0,-1 1-1 0 0,1-1 1 0 0,-1 1-1 0 0,1 0 1 0 0,-1 0 0 0 0,1 0-1 0 0,-1 1 1 0 0,1-1-1 0 0,-1 1 1 0 0,1 0-1 0 0,0 1 1 0 0,-1-1 0 0 0,1 1-1 0 0,-7 3 1 0 0,0 1 22 0 0,1 1 1 0 0,0 0-1 0 0,0 0 0 0 0,0 1 1 0 0,1 0-1 0 0,0 1 1 0 0,1 0-1 0 0,0 0 0 0 0,0 1 1 0 0,-8 13-1 0 0,-6 16-22 0 0,-27 58 0 0 0,47-92 11 0 0,-17 37 90 0 0,2 0-1 0 0,2 2 0 0 0,1-1 1 0 0,3 2-1 0 0,-7 53 1 0 0,17-87-86 0 0,0 0 0 0 0,1 0 0 0 0,1 0 0 0 0,1 15-1 0 0,-1-22-4 0 0,-1 1-1 0 0,1-1 0 0 0,0 0 0 0 0,1-1 1 0 0,-1 1-1 0 0,1 0 0 0 0,-1 0 0 0 0,1 0 1 0 0,0-1-1 0 0,1 1 0 0 0,-1-1 0 0 0,1 0 1 0 0,-1 0-1 0 0,6 5 0 0 0,-7-7-3 0 0,0-1 1 0 0,0 1-1 0 0,0 0 0 0 0,0-1 0 0 0,0 1 1 0 0,0-1-1 0 0,0 0 0 0 0,0 1 0 0 0,0-1 1 0 0,0 0-1 0 0,0 0 0 0 0,0 0 1 0 0,0 1-1 0 0,0-1 0 0 0,0 0 0 0 0,1-1 1 0 0,-1 1-1 0 0,0 0 0 0 0,0 0 0 0 0,0 0 1 0 0,0-1-1 0 0,0 1 0 0 0,0 0 0 0 0,0-1 1 0 0,0 1-1 0 0,0-1 0 0 0,0 1 0 0 0,0-1 1 0 0,0 0-1 0 0,0 1 0 0 0,0-1 0 0 0,-1 0 1 0 0,1 0-1 0 0,0 1 0 0 0,1-3 0 0 0,2-2-13 0 0,0-1-1 0 0,1 1 0 0 0,-2-1 1 0 0,5-8-1 0 0,19-45-6 0 0,-2-1 1 0 0,23-85 0 0 0,-41 121 17 0 0,8-51 0 0 0,-14 66 11 0 0,0 1 0 0 0,0-1 0 0 0,-1 0 0 0 0,-1 0 1 0 0,0 1-1 0 0,0-1 0 0 0,0 0 0 0 0,-1 1 1 0 0,-5-13-1 0 0,7 20-1 0 0,0-1-1 0 0,-1 1 1 0 0,1-1 0 0 0,-1 1-1 0 0,0-1 1 0 0,0 1 0 0 0,1 0-1 0 0,-1-1 1 0 0,0 1 0 0 0,0 0-1 0 0,0 0 1 0 0,0-1 0 0 0,-1 1 0 0 0,1 0-1 0 0,0 0 1 0 0,0 0 0 0 0,-1 1-1 0 0,1-1 1 0 0,0 0 0 0 0,-1 0-1 0 0,1 1 1 0 0,-1-1 0 0 0,1 0 0 0 0,-1 1-1 0 0,1 0 1 0 0,-1-1 0 0 0,1 1-1 0 0,-1 0 1 0 0,0 0 0 0 0,1 0-1 0 0,-1 0 1 0 0,1 0 0 0 0,-1 0 0 0 0,1 0-1 0 0,-1 1 1 0 0,0-1 0 0 0,1 0-1 0 0,-3 2 1 0 0,-2 1 10 0 0,1-1 0 0 0,0 1 0 0 0,0 0 0 0 0,1 1 0 0 0,-1-1 0 0 0,1 1 0 0 0,-1 0 0 0 0,1 0 0 0 0,-6 8 0 0 0,-15 23-98 0 0,1 2 0 0 0,1 0-1 0 0,-27 64 1 0 0,29-56 63 0 0,11-25-3 0 0,-16 42-1 0 0,20-42 41 0 0,1 0 0 0 0,-5 40-1 0 0,8-47 1 0 0,1-10-7 0 0,0 1-1 0 0,0-1 0 0 0,0 1 1 0 0,1 0-1 0 0,0-1 0 0 0,0 5 1 0 0,0-8-8 0 0,0 1 0 0 0,0 0 0 0 0,0-1 0 0 0,1 1 1 0 0,-1-1-1 0 0,0 1 0 0 0,0-1 0 0 0,1 1 0 0 0,-1 0 0 0 0,0-1 1 0 0,1 1-1 0 0,-1-1 0 0 0,1 0 0 0 0,-1 1 0 0 0,0-1 1 0 0,1 1-1 0 0,-1-1 0 0 0,1 0 0 0 0,-1 1 0 0 0,1-1 0 0 0,-1 0 1 0 0,1 1-1 0 0,0-1 0 0 0,-1 0 0 0 0,1 0 0 0 0,-1 0 0 0 0,1 0 1 0 0,-1 1-1 0 0,1-1 0 0 0,0 0 0 0 0,-1 0 0 0 0,1 0 0 0 0,-1 0 1 0 0,1 0-1 0 0,0 0 0 0 0,-1-1 0 0 0,1 1 0 0 0,-1 0 0 0 0,1 0 1 0 0,0 0-1 0 0,-1 0 0 0 0,2-1 0 0 0,3-1-18 0 0,0 0-1 0 0,0 0 0 0 0,0 0 1 0 0,0-1-1 0 0,-1 1 1 0 0,1-1-1 0 0,-1 0 0 0 0,1-1 1 0 0,6-6-1 0 0,4-5-74 0 0,14-18 0 0 0,-14 11 65 0 0,25-44 0 0 0,-13 20-13 0 0,49-84-110 0 0,32-47 120 0 0,-94 156 6 0 0,48-79 149 0 0,-50 79-304 0 0,-2 0-1 0 0,16-43 0 0 0,-26 62 168 0 0,1 1 9 0 0,-1 0-1 0 0,0 0 1 0 0,1 0 0 0 0,-1 0-1 0 0,0 0 1 0 0,0 0 0 0 0,0 0-1 0 0,0-1 1 0 0,0 1-1 0 0,0 0 1 0 0,0 0 0 0 0,0-2-1 0 0,0 3 4 0 0,0 0-1 0 0,0 0 1 0 0,0-1-1 0 0,0 1 0 0 0,-1 0 1 0 0,1 0-1 0 0,0 0 1 0 0,0-1-1 0 0,0 1 1 0 0,0 0-1 0 0,0 0 1 0 0,0 0-1 0 0,-1 0 0 0 0,1-1 1 0 0,0 1-1 0 0,0 0 1 0 0,0 0-1 0 0,-1 0 1 0 0,1 0-1 0 0,0 0 1 0 0,0-1-1 0 0,0 1 0 0 0,-1 0 1 0 0,1 0-1 0 0,0 0 1 0 0,0 0-1 0 0,-1 0 1 0 0,1 0-1 0 0,0 0 1 0 0,0 0-1 0 0,0 0 1 0 0,-1 0-1 0 0,1 0 0 0 0,-1 0 1 0 0,-2 2 38 0 0,-3 2-22 0 0,1-1 0 0 0,-1 2-1 0 0,1-1 1 0 0,0 1 0 0 0,0 0 0 0 0,1 0 0 0 0,-1 0 0 0 0,1 0 0 0 0,-5 10 0 0 0,-4 2 0 0 0,3-2 37 0 0,1 0 0 0 0,0 0 0 0 0,1 1 1 0 0,1 0-1 0 0,0 0 0 0 0,1 1 0 0 0,1 0 0 0 0,-6 34 0 0 0,1 1-69 0 0,4-29 24 0 0,-3 42-1 0 0,7-40 72 0 0,1-18-53 0 0,0 0 0 0 0,0 0 1 0 0,1-1-1 0 0,0 1 0 0 0,0 0 0 0 0,1 0 1 0 0,0-1-1 0 0,3 12 0 0 0,-4-17-22 0 0,1 1-1 0 0,-1-1 1 0 0,1 1 0 0 0,-1-1-1 0 0,1 0 1 0 0,0 1-1 0 0,0-1 1 0 0,-1 0-1 0 0,1 1 1 0 0,0-1 0 0 0,0 0-1 0 0,1 0 1 0 0,-1 0-1 0 0,0 0 1 0 0,0 0 0 0 0,0 0-1 0 0,1 0 1 0 0,1 1-1 0 0,-2-2-9 0 0,1 1-1 0 0,0-1 0 0 0,-1 0 0 0 0,1 0 1 0 0,-1 0-1 0 0,1-1 0 0 0,0 1 0 0 0,-1 0 1 0 0,1-1-1 0 0,-1 1 0 0 0,1-1 0 0 0,-1 1 1 0 0,1-1-1 0 0,-1 0 0 0 0,1 1 0 0 0,-1-1 1 0 0,0 0-1 0 0,2-1 0 0 0,6-5-24 0 0,0 1-1 0 0,-1-2 1 0 0,0 1-1 0 0,0-1 1 0 0,0-1 0 0 0,-1 1-1 0 0,7-11 1 0 0,36-70-81 0 0,-49 88 107 0 0,160-360-13 0 0,-138 300 16 0 0,31-94 0 0 0,-45 119 1 0 0,14-56 1 0 0,-20 76-6 0 0,-1 1 1 0 0,-1-1 0 0 0,-1-31-1 0 0,0 44-3 0 0,0 0 0 0 0,-1 0 0 0 0,1 0 0 0 0,-1 0 0 0 0,0 0 0 0 0,0 0 0 0 0,0 0 0 0 0,0 0 0 0 0,-1 0-1 0 0,1 0 1 0 0,-1 1 0 0 0,-2-5 0 0 0,3 6 8 0 0,0 0 0 0 0,0 1 0 0 0,0-1 0 0 0,0 0-1 0 0,0 0 1 0 0,0 1 0 0 0,0-1 0 0 0,0 0 0 0 0,0 1 0 0 0,-1 0 0 0 0,1-1-1 0 0,0 1 1 0 0,0-1 0 0 0,-1 1 0 0 0,1 0 0 0 0,0 0 0 0 0,0 0 0 0 0,-1 0-1 0 0,1 0 1 0 0,0 0 0 0 0,0 0 0 0 0,-1 0 0 0 0,1 0 0 0 0,0 1 0 0 0,0-1-1 0 0,-1 0 1 0 0,1 1 0 0 0,0-1 0 0 0,0 1 0 0 0,0-1 0 0 0,0 1 0 0 0,-2 1 0 0 0,0 0 0 0 0,1 0 0 0 0,-1 0 1 0 0,0 1-1 0 0,1-1 1 0 0,-1 1-1 0 0,1-1 1 0 0,0 1-1 0 0,-3 6 0 0 0,-15 28-2 0 0,12-20 0 0 0,-7 14-49 0 0,2 1 0 0 0,-13 45-1 0 0,-11 71-92 0 0,34-134 146 0 0,-87 461 685 0 0,86-450-649 0 0,0 2 26 0 0,1 0 0 0 0,1 0-1 0 0,2 44 1 0 0,0-66-45 0 0,1 0 0 0 0,0 0 1 0 0,1 1-1 0 0,-1-1 0 0 0,1 0 0 0 0,2 5 1 0 0,-4-9-22 0 0,1-1 1 0 0,-1 1-1 0 0,0 0 1 0 0,1 0-1 0 0,-1 0 1 0 0,1-1-1 0 0,-1 1 1 0 0,1 0-1 0 0,0-1 1 0 0,-1 1-1 0 0,1 0 1 0 0,0-1-1 0 0,-1 1 1 0 0,1-1-1 0 0,0 1 1 0 0,0-1 0 0 0,-1 0-1 0 0,1 1 1 0 0,0-1-1 0 0,0 0 1 0 0,0 1-1 0 0,0-1 1 0 0,0 0-1 0 0,-1 0 1 0 0,1 0-1 0 0,0 0 1 0 0,0 0-1 0 0,0 0 1 0 0,0 0-1 0 0,0 0 1 0 0,0 0-1 0 0,0 0 1 0 0,-1 0-1 0 0,1-1 1 0 0,0 1-1 0 0,0 0 1 0 0,0 0-1 0 0,0-1 1 0 0,-1 1 0 0 0,1-1-1 0 0,0 1 1 0 0,1-2-1 0 0,2-1-47 0 0,0 0-1 0 0,0-1 0 0 0,0 0 1 0 0,0 1-1 0 0,-1-2 1 0 0,1 1-1 0 0,3-6 0 0 0,19-38-111 0 0,-19 35 158 0 0,50-110-93 0 0,-18 36 53 0 0,12-25 42 0 0,64-208 0 0 0,18-113-75 0 0,-118 385 9 0 0,13-74-1 0 0,-27 117 53 0 0,-1 0 1 0 0,1 0-1 0 0,-1-1 0 0 0,0 1 1 0 0,0 0-1 0 0,-1-7 0 0 0,1 12 13 0 0,0 0 1 0 0,0 0-1 0 0,0-1 0 0 0,0 1 1 0 0,0 0-1 0 0,0-1 0 0 0,0 1 0 0 0,0 0 1 0 0,0-1-1 0 0,0 1 0 0 0,0 0 1 0 0,-1 0-1 0 0,1-1 0 0 0,0 1 0 0 0,0 0 1 0 0,0-1-1 0 0,0 1 0 0 0,0 0 1 0 0,0 0-1 0 0,-1-1 0 0 0,1 1 0 0 0,0 0 1 0 0,0 0-1 0 0,0 0 0 0 0,-1-1 1 0 0,1 1-1 0 0,0 0 0 0 0,0 0 0 0 0,-1 0 1 0 0,1-1-1 0 0,0 1 0 0 0,-1 0 1 0 0,1 0-1 0 0,0 0 0 0 0,0 0 0 0 0,-1 0 1 0 0,1 0-1 0 0,-1 0 0 0 0,-4 4 52 0 0,5-4-46 0 0,-5 5 20 0 0,0-1 0 0 0,0 1 0 0 0,1-1 0 0 0,-1 1 0 0 0,1 1 0 0 0,-6 9 0 0 0,-18 41-34 0 0,14-27 26 0 0,-97 227 51 0 0,102-233-51 0 0,-51 130 404 0 0,7 1 1 0 0,-33 168-1 0 0,83-312-408 0 0,1-1-1 0 0,0 1 0 0 0,1 0 1 0 0,0 0-1 0 0,1 0 1 0 0,0 0-1 0 0,0 0 1 0 0,3 12-1 0 0,-3-21-14 0 0,0-1 1 0 0,0 1-1 0 0,0 0 0 0 0,0-1 0 0 0,1 1 1 0 0,-1-1-1 0 0,0 1 0 0 0,0-1 0 0 0,0 1 1 0 0,1-1-1 0 0,-1 1 0 0 0,0-1 0 0 0,1 1 0 0 0,-1-1 1 0 0,0 1-1 0 0,1-1 0 0 0,-1 1 0 0 0,1-1 1 0 0,-1 0-1 0 0,1 1 0 0 0,-1-1 0 0 0,1 0 1 0 0,-1 1-1 0 0,1-1 0 0 0,-1 0 0 0 0,2 1 1 0 0,-1-1-6 0 0,0 0 0 0 0,0 0 0 0 0,0-1 0 0 0,0 1 0 0 0,0 0 0 0 0,-1 0 0 0 0,1-1 0 0 0,0 1 0 0 0,0 0 1 0 0,0-1-1 0 0,0 1 0 0 0,-1-1 0 0 0,1 1 0 0 0,0-1 0 0 0,0 0 0 0 0,3-3-29 0 0,0 1-1 0 0,0-1 1 0 0,-1 0 0 0 0,0 0-1 0 0,3-5 1 0 0,52-90-116 0 0,-5-1 0 0 0,-5-4 0 0 0,38-112 0 0 0,-56 121 108 0 0,79-230-280 0 0,-16 79 116 0 0,-90 236 210 0 0,0 0 0 0 0,0-1 1 0 0,-1 0-1 0 0,1-14 0 0 0,-3 25 0 0 0,0-1 1 0 0,1 1-1 0 0,-1-1 1 0 0,0 0-1 0 0,0 1 1 0 0,0-1 0 0 0,0 1-1 0 0,0-1 1 0 0,0 1-1 0 0,0-1 1 0 0,0 0-1 0 0,-1 1 1 0 0,1-1-1 0 0,0 1 1 0 0,0-1-1 0 0,0 1 1 0 0,-1-1-1 0 0,1 1 1 0 0,0-1-1 0 0,0 1 1 0 0,-1-1 0 0 0,1 1-1 0 0,0-1 1 0 0,-2 0-1 0 0,2 1 0 0 0,-1 0 1 0 0,1 0-1 0 0,-1 0 0 0 0,0 0 0 0 0,1 0 0 0 0,-1 0 1 0 0,1 0-1 0 0,-1 0 0 0 0,0 0 0 0 0,1 0 1 0 0,-1 0-1 0 0,1 0 0 0 0,-1 0 0 0 0,0 1 0 0 0,1-1 1 0 0,-1 0-1 0 0,1 0 0 0 0,-2 1 0 0 0,-1 2 16 0 0,-1-1 0 0 0,0 1 0 0 0,0 0-1 0 0,1 0 1 0 0,-3 4 0 0 0,-10 10 44 0 0,2 2 0 0 0,0 0 1 0 0,-21 38-1 0 0,22-32-71 0 0,-51 115-57 0 0,64-138 70 0 0,-79 236 659 0 0,76-228-648 0 0,1 0 0 0 0,0 0 0 0 0,1 0 0 0 0,0 0-1 0 0,1 0 1 0 0,0 12 0 0 0,0-21-14 0 0,0 0-1 0 0,0 0 1 0 0,0 0 0 0 0,1 0-1 0 0,-1 0 1 0 0,0 0 0 0 0,0 0 0 0 0,1 0-1 0 0,-1-1 1 0 0,0 1 0 0 0,1 0-1 0 0,-1 0 1 0 0,1 0 0 0 0,-1-1-1 0 0,1 1 1 0 0,0 0 0 0 0,-1 0-1 0 0,2 0 1 0 0,-2-1-3 0 0,1 1 1 0 0,-1-1-1 0 0,1 0 0 0 0,0 0 1 0 0,-1 0-1 0 0,1 1 0 0 0,-1-1 1 0 0,1 0-1 0 0,0 0 0 0 0,-1 0 1 0 0,1 0-1 0 0,0 0 0 0 0,-1 0 1 0 0,1 0-1 0 0,-1 0 1 0 0,1-1-1 0 0,0 1 0 0 0,-1 0 1 0 0,2-1-1 0 0,1 0-19 0 0,0-1 0 0 0,-1 1 0 0 0,1-1 0 0 0,-1 0 0 0 0,1 0 0 0 0,-1 0 0 0 0,0 0 0 0 0,0 0 0 0 0,3-4-1 0 0,15-25-77 0 0,27-53 0 0 0,-4 6 92 0 0,11-17-55 0 0,81-198 0 0 0,-127 273 65 0 0,-3 8 4 0 0,0 0 0 0 0,-1 0 1 0 0,0-1-1 0 0,-1 0 0 0 0,0 1 0 0 0,1-16 0 0 0,-4 28-6 0 0,0-1-1 0 0,0 0 1 0 0,0 1-1 0 0,0-1 1 0 0,0 0-1 0 0,0 1 0 0 0,0-1 1 0 0,0 0-1 0 0,0 1 1 0 0,0-1-1 0 0,0 1 1 0 0,-1-1-1 0 0,1 0 0 0 0,0 1 1 0 0,0-1-1 0 0,-1 0 1 0 0,1 1-1 0 0,0-1 1 0 0,-1 1-1 0 0,1-1 0 0 0,-1 1 1 0 0,1-1-1 0 0,-1 1 1 0 0,0-1-1 0 0,1 1 0 0 0,-1 0 0 0 0,0 0 1 0 0,1 0-1 0 0,-1 0 0 0 0,0 0 0 0 0,1 0 0 0 0,-1 0 0 0 0,0 0 0 0 0,1 0 0 0 0,-1 0 1 0 0,1 1-1 0 0,-1-1 0 0 0,0 0 0 0 0,1 0 0 0 0,-1 1 0 0 0,1-1 0 0 0,-1 0 1 0 0,1 1-1 0 0,-2 0 0 0 0,-3 3-1 0 0,0 1 0 0 0,0-1 1 0 0,-5 8-1 0 0,-73 98 21 0 0,70-89-5 0 0,0 0 1 0 0,2 1-1 0 0,-14 36 0 0 0,11-19 65 0 0,-27 90 103 0 0,33-99-116 0 0,2 1 1 0 0,1 0-1 0 0,1 0 0 0 0,1 59 0 0 0,3-85-59 0 0,1 0-1 0 0,0 0 1 0 0,0 0 0 0 0,0 0-1 0 0,1 0 1 0 0,-1 0 0 0 0,1-1-1 0 0,0 1 1 0 0,1 0-1 0 0,2 4 1 0 0,-4-8-16 0 0,0 0 0 0 0,0 0 0 0 0,0 0 1 0 0,0 1-1 0 0,0-1 0 0 0,0 0 0 0 0,0 0 0 0 0,0 0 0 0 0,1-1 0 0 0,-1 1 0 0 0,0 0 0 0 0,1 0 1 0 0,-1-1-1 0 0,0 1 0 0 0,1 0 0 0 0,-1-1 0 0 0,1 0 0 0 0,-1 1 0 0 0,1-1 0 0 0,-1 0 0 0 0,1 0 0 0 0,-1 0 1 0 0,1 0-1 0 0,-1 0 0 0 0,1 0 0 0 0,0 0 0 0 0,-1 0 0 0 0,1-1 0 0 0,-1 1 0 0 0,0-1 0 0 0,1 1 1 0 0,-1-1-1 0 0,1 1 0 0 0,-1-1 0 0 0,0 0 0 0 0,3-1 0 0 0,7-6-22 0 0,1-1 0 0 0,-1 0 0 0 0,-1-1 0 0 0,0 0 0 0 0,0 0 0 0 0,-1-1 0 0 0,0 0 0 0 0,10-18 0 0 0,2-8-83 0 0,25-60 0 0 0,-35 72 113 0 0,-2-2 0 0 0,0 0 0 0 0,-2 0 0 0 0,-2 0 0 0 0,0 0 0 0 0,2-51 0 0 0,-7 72-3 0 0,-1 1-1 0 0,1 0 0 0 0,-1 0 1 0 0,0-1-1 0 0,0 1 1 0 0,-1 0-1 0 0,1 0 0 0 0,-1 0 1 0 0,-4-7-1 0 0,6 11 3 0 0,-1 0 1 0 0,0 0-1 0 0,1 0 0 0 0,-1 0 0 0 0,0 0 0 0 0,1 0 1 0 0,-1 0-1 0 0,0 0 0 0 0,0 0 0 0 0,0 0 1 0 0,0 0-1 0 0,0 1 0 0 0,0-1 0 0 0,0 0 0 0 0,0 1 1 0 0,0-1-1 0 0,-1 1 0 0 0,1-1 0 0 0,0 1 0 0 0,0 0 1 0 0,0-1-1 0 0,0 1 0 0 0,-1 0 0 0 0,1 0 1 0 0,0 0-1 0 0,0 0 0 0 0,-1 0 0 0 0,1 0 0 0 0,0 0 1 0 0,0 0-1 0 0,-1 0 0 0 0,1 1 0 0 0,0-1 1 0 0,0 0-1 0 0,0 1 0 0 0,0-1 0 0 0,-1 1 0 0 0,1 0 1 0 0,0-1-1 0 0,0 1 0 0 0,0 0 0 0 0,0 0 0 0 0,0-1 1 0 0,1 1-1 0 0,-2 1 0 0 0,-3 3 1 0 0,1 1-1 0 0,0-1 1 0 0,1 1 0 0 0,-1 0-1 0 0,1-1 1 0 0,0 2 0 0 0,1-1-1 0 0,-3 8 1 0 0,1-4-8 0 0,-4 15-18 0 0,-9 50 0 0 0,8-34 25 0 0,-9 80 5 0 0,7-41 45 0 0,-3 74 215 0 0,11-107-141 0 0,3-14-67 0 0,4 43 1 0 0,-2-40-50 0 0,-1-29-7 0 0,0-1 0 0 0,0 1 0 0 0,1-1 0 0 0,0 1 0 0 0,0-1 0 0 0,0 0 0 0 0,1 1 0 0 0,0-1 0 0 0,7 11 0 0 0,-9-16-4 0 0,-1 0 0 0 0,1 0 0 0 0,0 0 0 0 0,0-1 0 0 0,-1 1 1 0 0,1 0-1 0 0,0 0 0 0 0,0 0 0 0 0,0-1 0 0 0,0 1 0 0 0,0 0 0 0 0,0-1 0 0 0,0 1 0 0 0,0-1 0 0 0,0 1 0 0 0,0-1 0 0 0,0 0 0 0 0,0 1 1 0 0,0-1-1 0 0,0 0 0 0 0,0 0 0 0 0,0 0 0 0 0,1 1 0 0 0,-1-1 0 0 0,0 0 0 0 0,0-1 0 0 0,0 1 0 0 0,0 0 0 0 0,0 0 0 0 0,1 0 0 0 0,-1-1 0 0 0,0 1 1 0 0,0-1-1 0 0,0 1 0 0 0,0-1 0 0 0,0 1 0 0 0,0-1 0 0 0,0 1 0 0 0,0-1 0 0 0,0 0 0 0 0,1-1 0 0 0,2-1-19 0 0,0-1 0 0 0,0 0 1 0 0,-1 0-1 0 0,1-1 0 0 0,-1 1 0 0 0,0-1 0 0 0,4-6 0 0 0,7-19 6 0 0,-1-1 0 0 0,-2-1 0 0 0,-1 0 1 0 0,9-49-1 0 0,8-134-127 0 0,-21 72-24 0 0,-7 117 104 0 0,-2 2 1 0 0,0-1 0 0 0,-11-42 0 0 0,13 65 62 0 0,0-1-1 0 0,0 0 1 0 0,0 0 0 0 0,0 1 0 0 0,0-1 0 0 0,-1 1 0 0 0,1-1-1 0 0,-1 1 1 0 0,0-1 0 0 0,-2-1 0 0 0,3 3 1 0 0,0 0 1 0 0,0 1-1 0 0,1-1 1 0 0,-1 1-1 0 0,0-1 1 0 0,0 1 0 0 0,0-1-1 0 0,0 1 1 0 0,0 0-1 0 0,0-1 1 0 0,0 1-1 0 0,0 0 1 0 0,0 0-1 0 0,0 0 1 0 0,0 0-1 0 0,0 0 1 0 0,0 0-1 0 0,0 0 1 0 0,0 0-1 0 0,0 0 1 0 0,0 0-1 0 0,0 1 1 0 0,0-1-1 0 0,0 0 1 0 0,0 1-1 0 0,0-1 1 0 0,1 1-1 0 0,-1-1 1 0 0,0 1-1 0 0,0-1 1 0 0,0 1-1 0 0,-1 0 1 0 0,-4 5 12 0 0,-1 0 0 0 0,1-1 0 0 0,0 2 0 0 0,1-1-1 0 0,-1 1 1 0 0,1 0 0 0 0,-6 11 0 0 0,-24 56 83 0 0,31-65-94 0 0,-9 25 41 0 0,2 0-1 0 0,-13 58 0 0 0,-2 74 165 0 0,15-84-156 0 0,-24 253 205 0 0,32-296-225 0 0,-1 9 22 0 0,3-1-1 0 0,7 69 0 0 0,-5-107-52 0 0,1 0 0 0 0,0 0 0 0 0,0 0 0 0 0,1 0 0 0 0,0-1 0 0 0,0 1 0 0 0,1-1 0 0 0,1 0 0 0 0,8 13 0 0 0,-12-19-4 0 0,0-1 0 0 0,0 0 0 0 0,0 1 0 0 0,0-1 0 0 0,1 0-1 0 0,-1 0 1 0 0,0 0 0 0 0,1 0 0 0 0,-1 0 0 0 0,1 0 0 0 0,-1 0-1 0 0,1 0 1 0 0,-1-1 0 0 0,1 1 0 0 0,0-1 0 0 0,-1 1 0 0 0,1-1-1 0 0,0 0 1 0 0,2 1 0 0 0,-1-1-9 0 0,0-1 0 0 0,-1 1 0 0 0,1-1 0 0 0,0 1 0 0 0,-1-1-1 0 0,1 0 1 0 0,-1 0 0 0 0,1 0 0 0 0,-1 0 0 0 0,0 0 0 0 0,4-3 0 0 0,1-2-19 0 0,-1 1 1 0 0,1-1-1 0 0,-1 0 1 0 0,-1 0-1 0 0,1-1 1 0 0,8-14-1 0 0,15-30 32 0 0,24-62 0 0 0,15-60 0 0 0,-61 153 0 0 0,50-134-14 0 0,40-107-72 0 0,1-30-334 0 0,-92 267 580 0 0,-7 19-36 0 0,-7 14-40 0 0,-5 17 28 0 0,-13 37 0 0 0,1 0 104 0 0,17-45-162 0 0,0 1 0 0 0,2 0 0 0 0,1 1 0 0 0,0-1 0 0 0,1 1 0 0 0,1 0 0 0 0,0 30 0 0 0,2-49-52 0 0,1 0 0 0 0,0 1 0 0 0,1-1 1 0 0,-1 1-1 0 0,0-1 0 0 0,0 0 0 0 0,1 1 0 0 0,-1-1 0 0 0,0 0 0 0 0,1 1 0 0 0,-1-1 0 0 0,1 0 1 0 0,0 0-1 0 0,0 1 0 0 0,-1-1 0 0 0,1 0 0 0 0,0 0 0 0 0,0 0 0 0 0,0 0 0 0 0,0 0 0 0 0,0 0 0 0 0,0 0 1 0 0,2 1-1 0 0,-1-1-10 0 0,-1-1 0 0 0,0 0-1 0 0,0 1 1 0 0,0-1 0 0 0,0 0 0 0 0,1 0 0 0 0,-1 0 0 0 0,0 0 0 0 0,0 0 0 0 0,0 0 0 0 0,1 0 0 0 0,-1 0 0 0 0,0 0-1 0 0,0-1 1 0 0,0 1 0 0 0,1-1 0 0 0,-1 1 0 0 0,0 0 0 0 0,0-1 0 0 0,0 0 0 0 0,0 1 0 0 0,0-1 0 0 0,0 0 0 0 0,0 1-1 0 0,0-1 1 0 0,0 0 0 0 0,1-1 0 0 0,7-8-12 0 0,-1 0 0 0 0,1-1-1 0 0,-2 0 1 0 0,1 0 0 0 0,5-13-1 0 0,25-64 4 0 0,-34 78 20 0 0,9-27-3 0 0,14-69 0 0 0,-10 31 0 0 0,-5 25-3 0 0,-12 44 11 0 0,1 1 1 0 0,-1 0-1 0 0,1-1 1 0 0,-2 1-1 0 0,1-1 0 0 0,0 1 1 0 0,-3-7-1 0 0,0-6 141 0 0,3 18-146 0 0,0 0 0 0 0,0 0-1 0 0,-1-1 1 0 0,1 1 0 0 0,0 0-1 0 0,0 0 1 0 0,0 0-1 0 0,-1 0 1 0 0,1 0 0 0 0,0 0-1 0 0,0 0 1 0 0,0 0 0 0 0,0 0-1 0 0,-1 0 1 0 0,1 0-1 0 0,0 0 1 0 0,0 0 0 0 0,0 0-1 0 0,-1 0 1 0 0,1 0 0 0 0,0 0-1 0 0,0 0 1 0 0,0 0-1 0 0,-1 0 1 0 0,1 0 0 0 0,0 0-1 0 0,0 0 1 0 0,0 0 0 0 0,0 1-1 0 0,-1-1 1 0 0,1 0-1 0 0,0 0 1 0 0,0 0 0 0 0,0 0-1 0 0,0 0 1 0 0,0 0 0 0 0,0 1-1 0 0,-1-1 1 0 0,1 0-1 0 0,0 0 1 0 0,-6 6 33 0 0,3 2-34 0 0,0-1-1 0 0,0 1 0 0 0,1 0 0 0 0,0 0 0 0 0,0 0 1 0 0,1 0-1 0 0,0 0 0 0 0,0 11 0 0 0,1-18-1 0 0,-1 21 1 0 0,1 0 0 0 0,4 39 0 0 0,-3-51-3 0 0,1 0 1 0 0,0-1-1 0 0,1 1 1 0 0,0-1-1 0 0,0 1 1 0 0,1-1-1 0 0,0 0 1 0 0,9 14-1 0 0,-10-20-14 0 0,-1 0 0 0 0,1 0 0 0 0,0 0 0 0 0,0 0 0 0 0,0-1 0 0 0,0 1 0 0 0,0-1 0 0 0,0 0 0 0 0,1 0-1 0 0,-1 0 1 0 0,1 0 0 0 0,5 2 0 0 0,-9-4 14 0 0,1 0 0 0 0,0 0-1 0 0,-1 1 1 0 0,1-1 0 0 0,0 0 0 0 0,-1 0 0 0 0,1 0-1 0 0,0 0 1 0 0,-1 0 0 0 0,1 0 0 0 0,0 0-1 0 0,-1 0 1 0 0,1 0 0 0 0,0 0 0 0 0,-1-1-1 0 0,1 1 1 0 0,0 0 0 0 0,-1 0 0 0 0,1-1 0 0 0,-1 1-1 0 0,1 0 1 0 0,0-1 0 0 0,-1 1 0 0 0,1 0-1 0 0,-1-1 1 0 0,1 1 0 0 0,-1-1 0 0 0,1 1-1 0 0,-1-1 1 0 0,0 1 0 0 0,1-1 0 0 0,-1 1 0 0 0,1-2-1 0 0,0 1 11 0 0,2-3 24 0 0,-1 1 0 0 0,1-1 0 0 0,-1-1 0 0 0,0 1 0 0 0,0 0 0 0 0,2-6 1 0 0,1-3-10 0 0,-1 3 23 0 0,0 0 0 0 0,2-15-1 0 0,2-4-29 0 0,-5 16-114 0 0,0-1 0 0 0,2-25 0 0 0,-3 14 100 0 0,0 9 58 0 0,-2-1 0 0 0,0 1-1 0 0,0-1 1 0 0,-5-21 0 0 0,-17-64 1 0 0,12 66-49 0 0,-4-17-13 0 0,13 49 6 0 0,0 0-1 0 0,-1 0 1 0 0,1 0-1 0 0,-1 0 1 0 0,1 1 0 0 0,-4-6-1 0 0,4 8-2 0 0,0 0-1 0 0,1-1 1 0 0,-1 1 0 0 0,0 0-1 0 0,0-1 1 0 0,0 1-1 0 0,-1 0 1 0 0,1 0 0 0 0,0 0-1 0 0,0 0 1 0 0,-1 0-1 0 0,1 0 1 0 0,0 0 0 0 0,-1 1-1 0 0,1-1 1 0 0,-1 0-1 0 0,1 1 1 0 0,-1-1 0 0 0,-1 1-1 0 0,2 0 4 0 0,0 0 0 0 0,-1 1 0 0 0,1-1-1 0 0,0 1 1 0 0,0-1 0 0 0,-1 1 0 0 0,1 0 0 0 0,0-1 0 0 0,0 1 0 0 0,0 0-1 0 0,0 0 1 0 0,0 0 0 0 0,0 0 0 0 0,0 0 0 0 0,0 0 0 0 0,1 0-1 0 0,-1 0 1 0 0,-1 1 0 0 0,-12 23 87 0 0,9-13-117 0 0,1 0-1 0 0,0 0 1 0 0,1 1-1 0 0,0-1 1 0 0,1 1-1 0 0,-1 13 0 0 0,2-3 6 0 0,1 0 0 0 0,5 34-1 0 0,-4-50 21 0 0,0 0 0 0 0,1 0 0 0 0,0 0 0 0 0,0 0 0 0 0,0-1 0 0 0,5 9 0 0 0,-6-13 0 0 0,1 1 0 0 0,-1-1 0 0 0,1 1 0 0 0,0-1 0 0 0,-1 0 0 0 0,1 1 0 0 0,0-1 0 0 0,0 0 0 0 0,1 0 0 0 0,-1 0 0 0 0,0-1 0 0 0,1 1 0 0 0,-1-1 0 0 0,1 1 0 0 0,-1-1 0 0 0,1 0 0 0 0,4 2 0 0 0,-7-3 0 0 0,1 0 0 0 0,-1 0 0 0 0,1 0 0 0 0,0 0 0 0 0,-1 0 0 0 0,1 0 0 0 0,-1 0 0 0 0,1 0 0 0 0,-1 0 0 0 0,1 0 0 0 0,0 0 0 0 0,-1 0 0 0 0,1 0 0 0 0,-1 0 0 0 0,1 0 0 0 0,-1-1 0 0 0,1 1 0 0 0,-1 0 0 0 0,1 0 0 0 0,-1-1 0 0 0,1 1 0 0 0,-1 0 0 0 0,1-1 0 0 0,-1 1 0 0 0,0-1 0 0 0,1 1 0 0 0,-1 0 0 0 0,1-1 0 0 0,-1 1 0 0 0,1-2 0 0 0,-1 1 0 0 0,2-1 2 0 0,-1 0 0 0 0,1 0 0 0 0,-1-1-1 0 0,1 1 1 0 0,-1 0 0 0 0,0-1 0 0 0,0 1 0 0 0,-1-1-1 0 0,1 0 1 0 0,0 1 0 0 0,-1-1 0 0 0,1 0 0 0 0,-1-4 0 0 0,-3-38 33 0 0,2 33-32 0 0,0 4 3 0 0,1 2 16 0 0,-1 1 0 0 0,1-1 0 0 0,-1 1 0 0 0,0-1 0 0 0,-1 1 0 0 0,-3-10 0 0 0,-19-42 149 0 0,17 40-155 0 0,7 14-16 0 0,-1 0-1 0 0,0 0 1 0 0,0 1-1 0 0,-1-1 1 0 0,1 1 0 0 0,-4-5-1 0 0,3 7-15 0 0,2 4-24 0 0,0 10-67 0 0,0-11 70 0 0,6 115-170 0 0,0-8 222 0 0,-3-13-15 0 0,0 43 13 0 0,2-11 111 0 0,-1-71-69 0 0,-2-31 2 0 0,8 33-1 0 0,0-6 4 0 0,-9-48-58 0 0,0 1 0 0 0,1-1-1 0 0,0 1 1 0 0,1-1-1 0 0,-1 0 1 0 0,1 0-1 0 0,0 0 1 0 0,1 0 0 0 0,-1-1-1 0 0,1 1 1 0 0,0-1-1 0 0,0 0 1 0 0,9 7-1 0 0,-11-10-10 0 0,0 0 0 0 0,0 0-1 0 0,0-1 1 0 0,0 1-1 0 0,1-1 1 0 0,-1 0 0 0 0,0 0-1 0 0,1 0 1 0 0,-1 0-1 0 0,1 0 1 0 0,-1 0 0 0 0,1 0-1 0 0,-1-1 1 0 0,1 1 0 0 0,0-1-1 0 0,-1 0 1 0 0,1 0-1 0 0,0 0 1 0 0,-1 0 0 0 0,1-1-1 0 0,-1 1 1 0 0,1 0 0 0 0,0-1-1 0 0,-1 0 1 0 0,1 0-1 0 0,-1 0 1 0 0,1 0 0 0 0,-1 0-1 0 0,0 0 1 0 0,0-1-1 0 0,1 1 1 0 0,-1-1 0 0 0,0 1-1 0 0,0-1 1 0 0,0 0 0 0 0,2-3-1 0 0,2-2 3 0 0,0 0 1 0 0,-1-1-1 0 0,1 0 0 0 0,-2 0 0 0 0,1-1 0 0 0,-1 1 1 0 0,-1-1-1 0 0,1 0 0 0 0,2-12 0 0 0,0-5-8 0 0,-2 1 1 0 0,3-32-1 0 0,-3-288 15 0 0,-6 319 0 0 0,2 26 0 0 0,0 0 0 0 0,0 1 0 0 0,0-1 0 0 0,0 0 0 0 0,0 0 0 0 0,0 0 0 0 0,0 0 0 0 0,0 0 0 0 0,-1 0 0 0 0,1 0 0 0 0,0 0 0 0 0,0 0 0 0 0,0 0 0 0 0,0 0 0 0 0,0 0 0 0 0,0 0 0 0 0,0 0 0 0 0,-1 0 0 0 0,1 1 0 0 0,0-1 0 0 0,0 0 0 0 0,0 0 0 0 0,0 0 0 0 0,0 0 0 0 0,0 0 0 0 0,-1 0 0 0 0,1-1 0 0 0,0 1 0 0 0,0 0 0 0 0,0 0 0 0 0,0 0 0 0 0,0 0 0 0 0,0 0 0 0 0,0 0 0 0 0,-1 0 0 0 0,1 0 0 0 0,0 0 0 0 0,0 0 0 0 0,0 0 0 0 0,0 0 0 0 0,0 0 0 0 0,0 0 0 0 0,0 0 0 0 0,0-1 0 0 0,0 1 0 0 0,0 0 0 0 0,-1 0 0 0 0,1 0 0 0 0,0 0 0 0 0,0 0 0 0 0,0 0 0 0 0,0 0 0 0 0,0-1 0 0 0,0 1 0 0 0,0 0 0 0 0,0 0 0 0 0,0 0 0 0 0,0 0 0 0 0,0 0 0 0 0,0 0 0 0 0,0-1 0 0 0,0 1 0 0 0,0 0 0 0 0,0 0 0 0 0,0 0 0 0 0,0 0 0 0 0,0 0 0 0 0,0-1 0 0 0,-2 7 0 0 0,-3 8 0 0 0,0 1 0 0 0,1 0 0 0 0,1 0 0 0 0,-2 21 0 0 0,3-15 0 0 0,-18 222 0 0 0,13-124 0 0 0,-13 201 376 0 0,18-212-254 0 0,3-87-106 0 0,1 0-1 0 0,0-1 1 0 0,8 25-1 0 0,-9-40-49 0 0,1-1 0 0 0,-1 1 0 0 0,2 0 0 0 0,-1-1 0 0 0,0 0 0 0 0,1 1 0 0 0,0-1 0 0 0,3 4 0 0 0,-5-7 24 0 0,-1-1 0 0 0,1 1 0 0 0,-1-1 0 0 0,1 1 0 0 0,0 0 0 0 0,-1-1 0 0 0,1 0 0 0 0,0 1 0 0 0,-1-1 0 0 0,1 1 0 0 0,0-1 0 0 0,0 0 0 0 0,0 1 0 0 0,-1-1 0 0 0,1 0 0 0 0,0 0 0 0 0,0 0 0 0 0,0 0 0 0 0,-1 0 0 0 0,1 0 0 0 0,1 0 0 0 0,-1 0 4 0 0,1-1-1 0 0,-1 1 1 0 0,0-1 0 0 0,0 0 0 0 0,0 1 0 0 0,0-1 0 0 0,0 0 0 0 0,0 0 0 0 0,0 0 0 0 0,-1 0 0 0 0,1 0 0 0 0,0 0 0 0 0,0 0 0 0 0,-1 0 0 0 0,1 0-1 0 0,0 0 1 0 0,-1 0 0 0 0,1-1 0 0 0,-1 0 0 0 0,10-25-77 0 0,-2 0 0 0 0,-1 0 0 0 0,-1-1 0 0 0,3-40 0 0 0,-3 26 58 0 0,6-46-44 0 0,9-59-38 0 0,-14 111 107 0 0,26-135 0 0 0,-21 95-39 0 0,-3 13 29 0 0,-8 59 30 0 0,-1 0 0 0 0,0-1-1 0 0,0 1 1 0 0,-1-8 0 0 0,1 9-1 0 0,-1-1 0 0 0,1 1 0 0 0,0-1-1 0 0,0 1 1 0 0,1-7 0 0 0,-1 10-15 0 0,0 1 1 0 0,-1-1 0 0 0,1 0 0 0 0,0 0-1 0 0,-1 0 1 0 0,1 0 0 0 0,0 0-1 0 0,-1 0 1 0 0,1 0 0 0 0,0 1-1 0 0,-1-1 1 0 0,1 0 0 0 0,0 0-1 0 0,-1 0 1 0 0,1 1 0 0 0,0-1 0 0 0,0 0-1 0 0,-1 1 1 0 0,1-1 0 0 0,0 0-1 0 0,0 0 1 0 0,-1 1 0 0 0,1-1-1 0 0,0 1 1 0 0,-6 27 82 0 0,-3 20 50 0 0,-25 239 263 0 0,25-210-331 0 0,3-33 1 0 0,-1 83-1 0 0,7-123-65 0 0,0 1 0 0 0,0-1-1 0 0,0 0 1 0 0,1 0 0 0 0,0 1 0 0 0,0-1 0 0 0,0 0-1 0 0,0 0 1 0 0,1 0 0 0 0,0 0 0 0 0,3 6-1 0 0,-5-10-16 0 0,1 0 0 0 0,0 0 0 0 0,-1 1 0 0 0,1-1 0 0 0,-1 0-1 0 0,1 0 1 0 0,-1 0 0 0 0,1 0 0 0 0,0 0 0 0 0,-1 0 0 0 0,1 0-1 0 0,-1 0 1 0 0,1 0 0 0 0,-1 0 0 0 0,1-1 0 0 0,0 1 0 0 0,-1 0-1 0 0,1 0 1 0 0,-1 0 0 0 0,1-1 0 0 0,-1 1 0 0 0,1 0-1 0 0,-1-1 1 0 0,1 1 0 0 0,0-1 0 0 0,0 0-17 0 0,2 0 18 0 0,-1-1 0 0 0,1 0 0 0 0,-1 0 0 0 0,0 0 0 0 0,0-1 0 0 0,0 1 0 0 0,0 0 0 0 0,0-1 0 0 0,0 1 0 0 0,2-5 0 0 0,13-32-125 0 0,-10 20 77 0 0,23-68-175 0 0,-16 41 206 0 0,34-112 29 0 0,-22 77 0 0 0,9-24 0 0 0,-35 104 1 0 0,0 0 0 0 0,0 1 0 0 0,0-1 0 0 0,1 1 0 0 0,-1-1 1 0 0,0 0-1 0 0,0 1 0 0 0,1-1 0 0 0,-1 1 0 0 0,0-1 0 0 0,1 1 0 0 0,-1-1 0 0 0,1 1 0 0 0,-1-1 0 0 0,0 1 0 0 0,1-1 0 0 0,0 0 0 0 0,1 10 87 0 0,-5 20 52 0 0,-16 105 0 0 0,9-33-87 0 0,6-43-42 0 0,-9 133 102 0 0,7-47 104 0 0,5-118-158 0 0,1-15-47 0 0,0 0-1 0 0,1-1 0 0 0,0 1 1 0 0,1-1-1 0 0,0 1 1 0 0,6 16-1 0 0,-8-27-14 0 0,1 1 0 0 0,-1 0 1 0 0,0-1-1 0 0,0 1 0 0 0,1 0 0 0 0,-1-1 0 0 0,0 1 0 0 0,1 0 0 0 0,-1-1 1 0 0,0 1-1 0 0,1-1 0 0 0,-1 1 0 0 0,1 0 0 0 0,-1-1 0 0 0,1 1 0 0 0,0-1 0 0 0,-1 0 1 0 0,1 1-1 0 0,-1-1 0 0 0,1 1 0 0 0,0-1 0 0 0,-1 0 0 0 0,2 1 0 0 0,-1-1-5 0 0,0 0-1 0 0,0 0 1 0 0,-1-1-1 0 0,1 1 0 0 0,0 0 1 0 0,0 0-1 0 0,-1-1 0 0 0,1 1 1 0 0,0 0-1 0 0,-1-1 0 0 0,1 1 1 0 0,0-1-1 0 0,-1 1 0 0 0,1-1 1 0 0,0 1-1 0 0,-1-1 0 0 0,2 0 1 0 0,1-4-46 0 0,0 1 0 0 0,0-1 0 0 0,0 0 0 0 0,4-8-1 0 0,0-6-31 0 0,0-1 0 0 0,5-32 0 0 0,-5 22 66 0 0,25-137-118 0 0,3-8 129 0 0,-26 140 9 0 0,2-7 0 0 0,7-57 0 0 0,-14 77-10 0 0,0 3 227 0 0,-9 32-32 0 0,-10 50-181 0 0,-9 79 0 0 0,12-59-164 0 0,-18 119 303 0 0,26-183-111 0 0,-27 181 393 0 0,30-193-416 0 0,0 0-3 0 0,0 0-1 0 0,0 1 1 0 0,1-1-1 0 0,0 0 1 0 0,0 1-1 0 0,1-1 1 0 0,0 1-1 0 0,2 7 1 0 0,-3-15-9 0 0,0 0-1 0 0,0 1 1 0 0,1-1 0 0 0,-1 0 0 0 0,0 1 0 0 0,0-1 0 0 0,0 0-1 0 0,0 0 1 0 0,1 1 0 0 0,-1-1 0 0 0,0 0 0 0 0,0 1 0 0 0,0-1-1 0 0,1 0 1 0 0,-1 0 0 0 0,0 1 0 0 0,1-1 0 0 0,-1 0 0 0 0,0 0-1 0 0,0 0 1 0 0,1 1 0 0 0,-1-1 0 0 0,0 0 0 0 0,1 0-1 0 0,-1 0 1 0 0,0 0 0 0 0,1 0 0 0 0,-1 0 0 0 0,1 0 0 0 0,-1 0-1 0 0,0 0 1 0 0,1 0 0 0 0,-1 0 0 0 0,0 0 0 0 0,1 0 0 0 0,-1 0-1 0 0,0 0 1 0 0,1 0 0 0 0,-1 0 0 0 0,0 0 0 0 0,1-1 0 0 0,-1 1-1 0 0,0 0 1 0 0,1 0 0 0 0,-1 0 0 0 0,0 0 0 0 0,0-1 0 0 0,1 1-1 0 0,-1 0 1 0 0,0 0 0 0 0,0-1 0 0 0,1 1 0 0 0,-1 0 0 0 0,0-1-1 0 0,0 1 1 0 0,0 0 0 0 0,1-1 0 0 0,12-21-305 0 0,-11 18 257 0 0,11-24-219 0 0,-1 0 0 0 0,14-55-1 0 0,-1 5 182 0 0,38-114 165 0 0,-58 164-13 0 0,-3 18 58 0 0,-3 10-97 0 0,0 0-1 0 0,0 1 0 0 0,0-1 1 0 0,0 0-1 0 0,0 1 0 0 0,1-1 1 0 0,-1 0-1 0 0,0 1 1 0 0,0-1-1 0 0,0 1 0 0 0,1 0 1 0 0,-2 0-1 0 0,-12 20 142 0 0,1 0 1 0 0,-17 38-1 0 0,-15 50-171 0 0,7-15 176 0 0,-50 102 109 0 0,-76 178 119 0 0,139-310-370 0 0,-32 72 19 0 0,45-113-64 0 0,11-22-69 0 0,-1-8-99 0 0,2-1 169 0 0,1 1 0 0 0,0 0 0 0 0,0-1 1 0 0,0 1-1 0 0,1 0 0 0 0,4-13 0 0 0,-2 7-21 0 0,85-234-1047 0 0,-57 166 956 0 0,28-49-34 0 0,-26 60 67 0 0,33-64 42 0 0,-27 56-205 0 0,-61 124 608 0 0,-10 20-44 0 0,-162 330 522 0 0,75-141-672 0 0,-88 218 292 0 0,195-444-438 0 0,-6 32 0 0 0,32-94-495 0 0,108-271-433 0 0,-57 154 726 0 0,100-201 83 0 0,-42 139-36 0 0,-116 200 134 0 0,-5 11 15 0 0,-4 5 11 0 0,-2 8 43 0 0,3-10-47 0 0,-32 76 419 0 0,5-14-212 0 0,-79 225 470 0 0,25-41-270 0 0,19-53-4 0 0,13-28-488 0 0,39-128-21 0 0,4-19 77 0 0,2-7-8 0 0,1 0 0 0 0,-2 15 0 0 0,12-73-538 0 0,21-68 1 0 0,36-154 122 0 0,-49 194 361 0 0,12-58-45 0 0,28-125-117 0 0,-3 38 2 0 0,-48 204 277 0 0,-1-1 0 0 0,-1 1 0 0 0,0-1-1 0 0,-1-17 1 0 0,-1 32-30 0 0,1 0 1 0 0,-1-1-1 0 0,0 1 0 0 0,0 0 1 0 0,0-1-1 0 0,0 1 0 0 0,0 0 0 0 0,0 0 1 0 0,0-1-1 0 0,0 1 0 0 0,0 0 1 0 0,-1-1-1 0 0,1 1 0 0 0,0 0 0 0 0,0 0 1 0 0,0-1-1 0 0,0 1 0 0 0,0 0 1 0 0,0 0-1 0 0,-1-1 0 0 0,1 1 0 0 0,0 0 1 0 0,0 0-1 0 0,0 0 0 0 0,-1-1 1 0 0,1 1-1 0 0,0 0 0 0 0,0 0 1 0 0,0 0-1 0 0,-1-1 0 0 0,1 1 0 0 0,0 0 1 0 0,0 0-1 0 0,-1 0 0 0 0,1 0 1 0 0,0 0-1 0 0,-1 0 0 0 0,1 0 0 0 0,0 0 1 0 0,0 0-1 0 0,-1 0 0 0 0,1 0 1 0 0,0 0-1 0 0,-1 0 0 0 0,1 0 0 0 0,0 0 1 0 0,0 0-1 0 0,-1 0 0 0 0,1 0 1 0 0,0 0-1 0 0,-1 0 0 0 0,1 0 0 0 0,0 0 1 0 0,0 1-1 0 0,-1-1 0 0 0,1 0 1 0 0,0 0-1 0 0,0 0 0 0 0,-1 1 1 0 0,-14 11 249 0 0,2 9-157 0 0,0 1-1 0 0,1 1 1 0 0,-16 42 0 0 0,5-13-26 0 0,-81 179 214 0 0,2 41 120 0 0,91-239-360 0 0,-104 373 75 0 0,109-385-118 0 0,-90 422 78 0 0,94-431-67 0 0,-4 40-59 0 0,5-48 1 0 0,1 1 0 0 0,0 0-1 0 0,0-1 1 0 0,1 1-1 0 0,-1 0 1 0 0,1-1 0 0 0,0 1-1 0 0,3 5 1 0 0,-4-10 30 0 0,1 0 0 0 0,-1 0 0 0 0,0 0 0 0 0,1 0 0 0 0,-1-1 0 0 0,1 1 0 0 0,-1 0 0 0 0,1 0 0 0 0,-1 0 0 0 0,0-1 1 0 0,1 1-1 0 0,-1 0 0 0 0,1-1 0 0 0,-1 1 0 0 0,0 0 0 0 0,1 0 0 0 0,-1-1 0 0 0,1 0 0 0 0,3-6-44 0 0,0 0 1 0 0,0 0-1 0 0,-1-1 0 0 0,0 1 0 0 0,0-1 0 0 0,-1 0 0 0 0,4-15 1 0 0,-3 10-3 0 0,38-164-41 0 0,55-203-270 0 0,-67 283 259 0 0,79-172 0 0 0,-103 259 112 0 0,65-147 271 0 0,-98 210 204 0 0,19-35-475 0 0,-52 118 119 0 0,22-38 51 0 0,-18 50 77 0 0,-7 39 52 0 0,-33 93-165 0 0,-18 107 182 0 0,96-313-297 0 0,15-54-95 0 0,0-1-73 0 0,3-17 73 0 0,1-9 14 0 0,4-44-297 0 0,3-1 0 0 0,17-68-1 0 0,-10 54 273 0 0,30-107-1 0 0,-12 55 32 0 0,10-56 42 0 0,51-202 12 0 0,-62 255 24 0 0,13-46 16 0 0,-32 123-73 0 0,7-47-1 0 0,-20 79 134 0 0,1 12-96 0 0,0-1-1 0 0,0 1 0 0 0,0 0 0 0 0,0 0 1 0 0,-1 0-1 0 0,1 0 0 0 0,0 0 0 0 0,0-1 1 0 0,0 1-1 0 0,0 0 0 0 0,0 0 0 0 0,-1 0 1 0 0,1 0-1 0 0,0 0 0 0 0,0 0 0 0 0,0 0 0 0 0,0 0 1 0 0,-1 0-1 0 0,1 0 0 0 0,0 0 0 0 0,0 0 1 0 0,0 0-1 0 0,0 0 0 0 0,-1 0 0 0 0,1 0 1 0 0,0 0-1 0 0,0 0 0 0 0,0 0 0 0 0,-1 0 1 0 0,1 0-1 0 0,0 0 0 0 0,0 0 0 0 0,0 0 1 0 0,-1 0-1 0 0,0 1 11 0 0,0 0 1 0 0,0 0 0 0 0,0 0-1 0 0,0-1 1 0 0,0 1 0 0 0,0 1-1 0 0,0-1 1 0 0,0 0 0 0 0,0 0-1 0 0,0 0 1 0 0,0 0 0 0 0,1 1-1 0 0,-2 0 1 0 0,-21 50 251 0 0,-54 126-41 0 0,-41 153 172 0 0,109-303-373 0 0,-47 157-11 0 0,-34 205 1 0 0,57-169 39 0 0,32-207-53 0 0,0 1 0 0 0,3 21 0 0 0,-2-28 0 0 0,2-1-12 0 0,0-6-23 0 0,2-6-107 0 0,-4 4 107 0 0,3-5-42 0 0,0 0 0 0 0,-1 0 0 0 0,1 0-1 0 0,-2-1 1 0 0,1 1 0 0 0,1-10 0 0 0,1-6-44 0 0,22-130-29 0 0,-6 28 13 0 0,49-297-184 0 0,-39 214 326 0 0,7-6 67 0 0,-36 206-71 0 0,1-3 14 0 0,0 1 1 0 0,-1-1-1 0 0,0 0 0 0 0,-1 0 1 0 0,0 0-1 0 0,-2-16 0 0 0,2 25-12 0 0,0 1-1 0 0,0 0 0 0 0,0-1 1 0 0,0 1-1 0 0,0 0 1 0 0,0 0-1 0 0,-1-1 1 0 0,1 1-1 0 0,0 0 0 0 0,0 0 1 0 0,0-1-1 0 0,0 1 1 0 0,0 0-1 0 0,0 0 1 0 0,0-1-1 0 0,-1 1 1 0 0,1 0-1 0 0,0 0 0 0 0,0-1 1 0 0,0 1-1 0 0,-1 0 1 0 0,1 0-1 0 0,0 0 1 0 0,0 0-1 0 0,0-1 0 0 0,-1 1 1 0 0,1 0-1 0 0,0 0 1 0 0,0 0-1 0 0,-1 0 1 0 0,1 0-1 0 0,0 0 0 0 0,-1 0 1 0 0,1 0-1 0 0,0 0 1 0 0,0-1-1 0 0,-1 1 1 0 0,1 0-1 0 0,0 0 1 0 0,-1 1-1 0 0,1-1 0 0 0,0 0 1 0 0,0 0-1 0 0,-1 0 1 0 0,1 0-1 0 0,0 0 1 0 0,0 0-1 0 0,-1 0 0 0 0,1 0 1 0 0,0 0-1 0 0,0 1 1 0 0,-1-1-1 0 0,1 0 1 0 0,0 0-1 0 0,0 0 1 0 0,0 0-1 0 0,-1 1 0 0 0,1-1 1 0 0,0 0-1 0 0,0 0 1 0 0,-1 1-1 0 0,-10 15 99 0 0,-5 16-76 0 0,1 1 1 0 0,1 0-1 0 0,-11 47 0 0 0,-18 110 147 0 0,27-111-126 0 0,-20 113 130 0 0,9 1 1 0 0,-3 235-1 0 0,28-368-149 0 0,4 0-1 0 0,9 66 1 0 0,-10-120-28 0 0,-1 0-1 0 0,2-1 1 0 0,-1 1 0 0 0,1 0-1 0 0,-1-1 1 0 0,2 1 0 0 0,-1-1-1 0 0,0 0 1 0 0,1 0 0 0 0,0 0-1 0 0,6 8 1 0 0,-8-13-2 0 0,-1 1-1 0 0,1-1 1 0 0,-1 0 0 0 0,1 0-1 0 0,-1 1 1 0 0,1-1 0 0 0,-1 0-1 0 0,1 0 1 0 0,-1 0 0 0 0,1 1-1 0 0,-1-1 1 0 0,1 0 0 0 0,0 0-1 0 0,-1 0 1 0 0,1 0-1 0 0,-1 0 1 0 0,1 0 0 0 0,-1 0-1 0 0,1 0 1 0 0,0 0 0 0 0,-1-1-1 0 0,1 1 1 0 0,-1 0 0 0 0,1 0-1 0 0,-1 0 1 0 0,1-1 0 0 0,-1 1-1 0 0,1 0 1 0 0,-1 0 0 0 0,1-1-1 0 0,-1 1 1 0 0,1-1-1 0 0,-1 1 1 0 0,0 0 0 0 0,1-1-1 0 0,-1 1 1 0 0,1-2 0 0 0,15-18-155 0 0,-15 18 132 0 0,12-22-117 0 0,-1 0 0 0 0,-2-1 0 0 0,0-1-1 0 0,8-33 1 0 0,-9 28 93 0 0,119-408-238 0 0,-22 71 301 0 0,40-8 0 0 0,-108 287 41 0 0,-11 31 390 0 0,-87 184-115 0 0,32-62-133 0 0,-32 105-1 0 0,-4 76 19 0 0,46-173-224 0 0,-100 466 127 0 0,107-477-117 0 0,-21 151 0 0 0,31-204-3 0 0,1 0-1 0 0,0 0 1 0 0,1 10 0 0 0,2-12-82 0 0,2-8-48 0 0,2-11-101 0 0,34-151-437 0 0,-16 58 519 0 0,49-133-112 0 0,-58 198 264 0 0,68-161 0 0 0,-12 63 3 0 0,52-105-187 0 0,-110 212 261 0 0,11-39 0 0 0,-24 66-60 0 0,0 1 0 0 0,0-1 0 0 0,0 0-1 0 0,-1-7 1 0 0,1-4 62 0 0,-16 28 102 0 0,-1 12-6 0 0,2 1-1 0 0,0 0 0 0 0,-18 51 0 0 0,12-28-92 0 0,-65 159 190 0 0,38-60-171 0 0,25-70-63 0 0,-31 120 187 0 0,78-330-1084 0 0,-15 86 755 0 0,-5 17 20 0 0,12-35-1 0 0,78-178-9 0 0,-38 105 80 0 0,143-354-46 0 0,-106 234 60 0 0,-77 199 0 0 0,-2 0 0 0 0,9-77 0 0 0,-22 121 6 0 0,2-25 33 0 0,-4 37-36 0 0,0 0-1 0 0,0 0 1 0 0,0 1-1 0 0,0-1 0 0 0,-1 0 1 0 0,1 0-1 0 0,-1 1 1 0 0,0-1-1 0 0,0 0 1 0 0,-2-4-1 0 0,2 6 8 0 0,0 0-1 0 0,0 0 1 0 0,0 0 0 0 0,0 0-1 0 0,0 0 1 0 0,0 0 0 0 0,0 0-1 0 0,-1 1 1 0 0,1-1 0 0 0,0 0-1 0 0,-1 1 1 0 0,1-1 0 0 0,0 1-1 0 0,-1 0 1 0 0,1-1 0 0 0,0 1-1 0 0,-1 0 1 0 0,1 0 0 0 0,-1 0-1 0 0,1 0 1 0 0,0 0 0 0 0,-1 0-1 0 0,1 0 1 0 0,-1 0 0 0 0,1 1-1 0 0,0-1 1 0 0,-1 0-1 0 0,-1 2 1 0 0,-4 0 69 0 0,0 1-1 0 0,1 0 0 0 0,-1 0 1 0 0,-6 4-1 0 0,2 1-36 0 0,1 0 0 0 0,0 0 0 0 0,0 1 0 0 0,1 0 0 0 0,0 1 0 0 0,0 0 1 0 0,-7 11-1 0 0,-46 82 53 0 0,60-100-84 0 0,-84 158 55 0 0,7 3-1 0 0,-84 253 1 0 0,145-363-76 0 0,-4 13-61 0 0,-21 108 0 0 0,42-172-117 0 0,2-5 44 0 0,3-11-43 0 0,5-22-39 0 0,40-206-521 0 0,-32 149 693 0 0,6-28 37 0 0,100-289-41 0 0,13-55 63 0 0,-124 418 9 0 0,-7 30 54 0 0,0 0 0 0 0,-2-1-1 0 0,0 0 1 0 0,0 1 0 0 0,-2-1-1 0 0,0-21 1 0 0,-1 38-64 0 0,0-1 0 0 0,0 1 0 0 0,0 0 0 0 0,0 0-1 0 0,0-1 1 0 0,0 1 0 0 0,-1 0 0 0 0,1 0 0 0 0,0-1 0 0 0,0 1 0 0 0,0 0-1 0 0,0 0 1 0 0,0-1 0 0 0,0 1 0 0 0,-1 0 0 0 0,1 0 0 0 0,0 0 0 0 0,0-1 0 0 0,0 1-1 0 0,0 0 1 0 0,-1 0 0 0 0,1 0 0 0 0,0 0 0 0 0,0-1 0 0 0,-1 1 0 0 0,1 0-1 0 0,0 0 1 0 0,0 0 0 0 0,-1 0 0 0 0,1 0 0 0 0,0 0 0 0 0,0 0 0 0 0,-1 0-1 0 0,1 0 1 0 0,0 0 0 0 0,0 0 0 0 0,-1 0 0 0 0,1 0 0 0 0,0 0 0 0 0,0 0 0 0 0,-1 0-1 0 0,1 0 1 0 0,0 0 0 0 0,0 0 0 0 0,-1 0 0 0 0,1 0 0 0 0,0 0 0 0 0,0 0-1 0 0,-1 1 1 0 0,1-1 0 0 0,0 0 0 0 0,-13 9 111 0 0,3 5-30 0 0,0-1 0 0 0,1 2 0 0 0,0-1 0 0 0,-10 27 0 0 0,6-16-23 0 0,-22 45-37 0 0,0-2 5 0 0,-27 72 0 0 0,36-69-29 0 0,-45 135 10 0 0,-9 84 193 0 0,58-197-328 0 0,50-289-766 0 0,-10 60 827 0 0,21-163-52 0 0,35-191-69 0 0,-15 203 88 0 0,-53 262 73 0 0,-2 0 0 0 0,2-38 0 0 0,-6 62 32 0 0,0-1-1 0 0,0 1 1 0 0,0-1 0 0 0,-1 1-1 0 0,1-1 1 0 0,0 0 0 0 0,-1 1-1 0 0,1-1 1 0 0,-1 1 0 0 0,1 0 0 0 0,-1-1-1 0 0,1 1 1 0 0,-1-1 0 0 0,0 1-1 0 0,0 0 1 0 0,0-1 0 0 0,-2-1 0 0 0,3 3-3 0 0,-1-1 0 0 0,0 1-1 0 0,0 0 1 0 0,1-1 0 0 0,-1 1 0 0 0,0 0 0 0 0,0 0 0 0 0,1 0 0 0 0,-1-1 0 0 0,0 1 0 0 0,0 0 0 0 0,1 0 0 0 0,-1 0 0 0 0,0 0 0 0 0,0 0 0 0 0,0 0 0 0 0,1 1 0 0 0,-1-1 0 0 0,0 0 0 0 0,0 0 0 0 0,1 0 0 0 0,-1 1 0 0 0,0-1 0 0 0,0 0 0 0 0,1 1 0 0 0,-1-1 0 0 0,0 1-1 0 0,1-1 1 0 0,-1 1 0 0 0,1-1 0 0 0,-1 1 0 0 0,1-1 0 0 0,-1 1 0 0 0,1 0 0 0 0,-1-1 0 0 0,0 2 0 0 0,-6 7 22 0 0,-1 2-1 0 0,1-1 0 0 0,-9 21 1 0 0,4-10-17 0 0,-9 22 26 0 0,-20 53-1 0 0,-10 50-46 0 0,43-121 14 0 0,-9 24 0 0 0,-106 343 56 0 0,84-256 24 0 0,-20 72 24 0 0,49-169-100 0 0,-46 232 187 0 0,55-251-182 0 0,2-12-19 0 0,0-7-13 0 0,2-7-47 0 0,-3 6 58 0 0,10-24-181 0 0,-1 0 0 0 0,-1-1 0 0 0,9-50-1 0 0,-9 36 74 0 0,81-333-99 0 0,-4 6 17 0 0,9-37 178 0 0,-67 301-39 0 0,21-71-40 0 0,-42 156 80 0 0,-1 1 0 0 0,-1-1 0 0 0,0 0 0 0 0,2-28-1 0 0,-6 45 23 0 0,0 0 0 0 0,0 0 0 0 0,0 0 0 0 0,0-1 0 0 0,0 1 1 0 0,0 0-1 0 0,0 0 0 0 0,0 0 0 0 0,0 0 0 0 0,0 0 0 0 0,0-1 0 0 0,0 1 0 0 0,0 0 0 0 0,0 0 0 0 0,0 0 0 0 0,0 0 0 0 0,0 0 0 0 0,0 0 0 0 0,0-1 0 0 0,-1 1 0 0 0,1 0 0 0 0,0 0 0 0 0,0 0 0 0 0,0 0 0 0 0,0 0 0 0 0,0 0 0 0 0,0 0 0 0 0,0 0 0 0 0,0-1 0 0 0,0 1 0 0 0,-1 0 0 0 0,1 0 0 0 0,0 0 0 0 0,0 0 0 0 0,0 0 0 0 0,0 0 0 0 0,0 0 0 0 0,0 0 0 0 0,-1 0 0 0 0,1 0 0 0 0,0 0 0 0 0,0 0 0 0 0,0 0 0 0 0,-1 0 0 0 0,-6 4 69 0 0,-6 10 8 0 0,-1 11-17 0 0,1 1-1 0 0,2 0 1 0 0,-10 32-1 0 0,10-29-33 0 0,-26 71-16 0 0,-66 195 7 0 0,62-169 81 0 0,-44 155 153 0 0,-48 314-190 0 0,101-378-64 0 0,24-153 0 0 0,5-39 0 0 0,1 0 0 0 0,1 1 0 0 0,3 32 0 0 0,-2-58-12 0 0,0 1 1 0 0,0-1-1 0 0,0 1 0 0 0,0 0 0 0 0,0-1 0 0 0,0 1 1 0 0,0-1-1 0 0,0 1 0 0 0,0 0 0 0 0,0-1 0 0 0,1 1 1 0 0,-1-1-1 0 0,0 1 0 0 0,0-1 0 0 0,1 1 0 0 0,-1-1 1 0 0,0 1-1 0 0,1-1 0 0 0,-1 1 0 0 0,0-1 0 0 0,1 0 1 0 0,-1 1-1 0 0,1-1 0 0 0,-1 0 0 0 0,1 1 0 0 0,-1-1 1 0 0,1 0-1 0 0,-1 1 0 0 0,1-1 0 0 0,0 0 0 0 0,0 0-9 0 0,-1 0 0 0 0,1 0 0 0 0,0-1-1 0 0,-1 1 1 0 0,1 0 0 0 0,0 0 0 0 0,-1-1-1 0 0,1 1 1 0 0,-1-1 0 0 0,1 1 0 0 0,-1-1-1 0 0,1 1 1 0 0,0-1 0 0 0,-1 1-1 0 0,0-1 1 0 0,1 1 0 0 0,-1-1 0 0 0,1 0-1 0 0,-1 1 1 0 0,0-1 0 0 0,1 0 0 0 0,-1 1-1 0 0,0-1 1 0 0,1-1 0 0 0,6-21-240 0 0,0 0 1 0 0,6-41-1 0 0,0-52 26 0 0,-10 78 177 0 0,28-594-170 0 0,-29 550 204 0 0,-6-329 24 0 0,3 378 0 0 0,-2 1 0 0 0,-7-35 0 0 0,9 64-1 0 0,0 0 0 0 0,0-1-1 0 0,0 1 1 0 0,0 0 0 0 0,-1 0-1 0 0,1 0 1 0 0,-1 0 0 0 0,-3-4-1 0 0,5 6 8 0 0,-1 1 0 0 0,1-1-1 0 0,-1 0 1 0 0,0 1 0 0 0,1-1-1 0 0,-1 1 1 0 0,0-1 0 0 0,1 1-1 0 0,-1 0 1 0 0,0-1 0 0 0,0 1-1 0 0,1-1 1 0 0,-1 1 0 0 0,0 0-1 0 0,0 0 1 0 0,0 0 0 0 0,1-1-1 0 0,-1 1 1 0 0,0 0 0 0 0,0 0-1 0 0,0 0 1 0 0,0 0 0 0 0,0 0-1 0 0,1 0 1 0 0,-1 1 0 0 0,0-1-1 0 0,0 0 1 0 0,0 0 0 0 0,1 1-1 0 0,-1-1 1 0 0,0 0 0 0 0,0 1-1 0 0,1-1 1 0 0,-1 1 0 0 0,0-1-1 0 0,1 1 1 0 0,-1-1 0 0 0,0 2-1 0 0,-5 2 57 0 0,1 1 0 0 0,1 0-1 0 0,-1 0 1 0 0,1 1-1 0 0,0 0 1 0 0,0-1-1 0 0,-5 11 1 0 0,-18 49 105 0 0,24-56-169 0 0,-23 59 90 0 0,-31 134 1 0 0,-3 205 314 0 0,51-305-332 0 0,-20 262 187 0 0,23-264-181 0 0,-5 180 121 0 0,9-224-163 0 0,0-35-14 0 0,2 0-1 0 0,0 0 1 0 0,6 39-1 0 0,-6-58-26 0 0,1-1 0 0 0,-1 1 1 0 0,0-1-1 0 0,1 1 0 0 0,-1-1 0 0 0,1 1 0 0 0,-1-1 1 0 0,1 0-1 0 0,0 1 0 0 0,0-1 0 0 0,0 0 0 0 0,0 2 1 0 0,0-3 0 0 0,-1 0 0 0 0,0 0 0 0 0,0 0 0 0 0,1 0 1 0 0,-1 0-1 0 0,0 0 0 0 0,0 0 0 0 0,1 0 0 0 0,-1 0 1 0 0,0 0-1 0 0,1 0 0 0 0,-1 0 0 0 0,0 0 0 0 0,0 0 1 0 0,1 0-1 0 0,-1 0 0 0 0,0 0 0 0 0,0 0 1 0 0,1 0-1 0 0,-1 0 0 0 0,0 0 0 0 0,0 0 0 0 0,1-1 1 0 0,-1 1-1 0 0,0 0 0 0 0,0 0 0 0 0,0 0 0 0 0,1 0 1 0 0,-1-1-1 0 0,0 1 0 0 0,0 0 0 0 0,0 0 0 0 0,0 0 1 0 0,1-1-1 0 0,-1 1 0 0 0,0 0 0 0 0,0-1 0 0 0,2-3-54 0 0,0 0 0 0 0,0 0-1 0 0,0 0 1 0 0,-1 0 0 0 0,0-1-1 0 0,1-6 1 0 0,11-88-287 0 0,-2-125 0 0 0,-8 139 203 0 0,-2-164-119 0 0,-2 124 295 0 0,-5-86 155 0 0,-1 12-55 0 0,-16-213-334 0 0,20 386 184 0 0,-1 0 0 0 0,-1 0 0 0 0,-2 0 0 0 0,-14-37-1 0 0,20 60 44 0 0,-1-1 0 0 0,0 1 0 0 0,0 0 0 0 0,0 0 0 0 0,0 0-1 0 0,0 0 1 0 0,-1 0 0 0 0,1 0 0 0 0,-5-3 0 0 0,6 6-14 0 0,0-1 1 0 0,0 1-1 0 0,0-1 1 0 0,0 0-1 0 0,0 1 1 0 0,0 0-1 0 0,0-1 0 0 0,0 1 1 0 0,0 0-1 0 0,0-1 1 0 0,0 1-1 0 0,0 0 1 0 0,0 0-1 0 0,-1 0 1 0 0,1 0-1 0 0,0 0 1 0 0,0 0-1 0 0,0 0 1 0 0,0 1-1 0 0,0-1 1 0 0,0 0-1 0 0,-1 1 1 0 0,1-1-1 0 0,0 1 0 0 0,0-1 1 0 0,0 1-1 0 0,0-1 1 0 0,0 1-1 0 0,1-1 1 0 0,-1 1-1 0 0,0 0 1 0 0,0 0-1 0 0,0 0 1 0 0,0 0-1 0 0,-4 4 8 0 0,1 0-1 0 0,1 0 1 0 0,-1 1 0 0 0,1-1-1 0 0,0 1 1 0 0,-5 10 0 0 0,-11 41 62 0 0,16-45-78 0 0,-8 29 2 0 0,2 0 0 0 0,2 1-1 0 0,-3 77 1 0 0,13 128 37 0 0,-2-241-42 0 0,34 392 25 0 0,-28-350 11 0 0,1 0 0 0 0,3 0-1 0 0,30 83 1 0 0,-40-128-55 0 0,0 1 1 0 0,0-1-1 0 0,1 0 0 0 0,-1 0 1 0 0,1 0-1 0 0,0 0 0 0 0,0 0 1 0 0,0 0-1 0 0,0 0 0 0 0,1-1 1 0 0,-1 1-1 0 0,1-1 0 0 0,0 1 0 0 0,4 2 1 0 0,-7-5 8 0 0,1 0 1 0 0,-1 1-1 0 0,0-1 1 0 0,1 0-1 0 0,-1 0 1 0 0,0 0-1 0 0,1 0 1 0 0,-1 0-1 0 0,0 0 1 0 0,1 0-1 0 0,-1 0 1 0 0,0 0-1 0 0,1 0 1 0 0,-1 0-1 0 0,0 0 1 0 0,1 0-1 0 0,-1 0 1 0 0,0 0-1 0 0,1 0 1 0 0,-1 0-1 0 0,0 0 1 0 0,1-1-1 0 0,-1 1 1 0 0,0 0-1 0 0,1 0 1 0 0,-1 0-1 0 0,0-1 1 0 0,0 1-1 0 0,1 0 1 0 0,-1-1-1 0 0,5-11-82 0 0,-2-15 87 0 0,-9-31 9 0 0,-2 0 1 0 0,-3 0-1 0 0,-23-75 0 0 0,14 70-44 0 0,-33-72-1 0 0,-38-54-85 0 0,83 173 124 0 0,-13-23 24 0 0,-2 0 0 0 0,-27-36 0 0 0,43 67 17 0 0,0-1-1 0 0,0 1 0 0 0,0 1 1 0 0,-1-1-1 0 0,0 1 0 0 0,-10-6 1 0 0,15 11-31 0 0,0 0 0 0 0,0 1 0 0 0,-1-1 0 0 0,1 1 0 0 0,0 0 0 0 0,0 0 0 0 0,-1 0 0 0 0,1 0 0 0 0,-7-1 0 0 0,7 2-5 0 0,1 1 0 0 0,0-1 1 0 0,0 0-1 0 0,0 0 0 0 0,0 1 1 0 0,-1 0-1 0 0,1-1 0 0 0,0 1 0 0 0,0 0 1 0 0,0 0-1 0 0,0 0 0 0 0,1 0 1 0 0,-1 0-1 0 0,0 0 0 0 0,0 1 1 0 0,1-1-1 0 0,-3 2 0 0 0,-1 4 8 0 0,0-1 0 0 0,0 1 1 0 0,0-1-1 0 0,1 1 0 0 0,1 0 0 0 0,-1 1 0 0 0,1-1 0 0 0,0 1 0 0 0,0-1 1 0 0,1 1-1 0 0,-1 10 0 0 0,0-1-27 0 0,1 1 1 0 0,0 0-1 0 0,2 0 1 0 0,1 19-1 0 0,8 39-41 0 0,4 0 0 0 0,29 96-1 0 0,-33-140 57 0 0,19 46 0 0 0,-22-65 0 0 0,0-1 0 0 0,0 0 0 0 0,2 0 0 0 0,-1-1 0 0 0,1 0 0 0 0,14 15 0 0 0,-20-25-8 0 0,0 1 0 0 0,0 0 0 0 0,0 0 0 0 0,1-1 0 0 0,-1 1-1 0 0,0-1 1 0 0,1 0 0 0 0,-1 1 0 0 0,1-1 0 0 0,-1 0 0 0 0,1-1 0 0 0,3 2 0 0 0,-5-2 1 0 0,0 0 1 0 0,0 0 0 0 0,0 0-1 0 0,1 0 1 0 0,-1 0 0 0 0,0 0-1 0 0,0 0 1 0 0,1-1 0 0 0,-1 1-1 0 0,0 0 1 0 0,0-1 0 0 0,0 1-1 0 0,0-1 1 0 0,0 1 0 0 0,0-1-1 0 0,0 1 1 0 0,0-1 0 0 0,0 0-1 0 0,0 0 1 0 0,0 1 0 0 0,0-1-1 0 0,0 0 1 0 0,0 0 0 0 0,0 0-1 0 0,-1 0 1 0 0,1 0-1 0 0,0 0 1 0 0,0-3 0 0 0,0 2 19 0 0,0 0 0 0 0,-1-1 0 0 0,1 1 1 0 0,-1-1-1 0 0,0 1 0 0 0,1-1 0 0 0,-1 1 0 0 0,0-1 0 0 0,-1 1 1 0 0,1-4-1 0 0,-7-28 50 0 0,5 27-59 0 0,-2-5 16 0 0,0 1 1 0 0,-1 0 0 0 0,0 0-1 0 0,-1 0 1 0 0,-7-10-1 0 0,-3-5 71 0 0,2 2-39 0 0,-1 1 0 0 0,-1 1 0 0 0,-1 1 0 0 0,-1 0 0 0 0,0 1 0 0 0,-43-34 0 0 0,25 24-40 0 0,-45-32-13 0 0,67 53 2 0 0,-2-2 4 0 0,-1 1 0 0 0,0 1 0 0 0,-25-11 0 0 0,36 18-3 0 0,0 0 0 0 0,1 1 0 0 0,-1-1 0 0 0,0 1 0 0 0,0 1 0 0 0,0-1 0 0 0,0 1 0 0 0,0 0 0 0 0,0 0 0 0 0,0 1 0 0 0,1 0 0 0 0,-1 0 0 0 0,0 0 0 0 0,0 0 0 0 0,-8 5 0 0 0,7-3-1 0 0,0 0 0 0 0,0 1 0 0 0,1 0 0 0 0,0 0-1 0 0,0 0 1 0 0,0 1 0 0 0,0 0 0 0 0,1 0-1 0 0,0 1 1 0 0,0-1 0 0 0,0 1 0 0 0,1 0-1 0 0,-5 9 1 0 0,7-11-2 0 0,1-1-1 0 0,0 1 0 0 0,0 0 1 0 0,0-1-1 0 0,0 1 0 0 0,1 0 1 0 0,-1 0-1 0 0,1-1 1 0 0,0 1-1 0 0,0 0 0 0 0,2 6 1 0 0,-1 0-15 0 0,1 0 0 0 0,0-1 0 0 0,5 14 0 0 0,7 10-147 0 0,2 1 0 0 0,0-2-1 0 0,36 50 1 0 0,-41-68 123 0 0,17 18 0 0 0,-10-13 29 0 0,-16-17 5 0 0,0 0 0 0 0,1 0 0 0 0,-1 0 0 0 0,1-1 0 0 0,0 1 0 0 0,-1-1 0 0 0,1 1 0 0 0,0-1 0 0 0,0 0 0 0 0,0 0 0 0 0,4 1 0 0 0,-6-2 11 0 0,0 0 0 0 0,0 1 1 0 0,0-1-1 0 0,0 0 1 0 0,0 0-1 0 0,0 0 1 0 0,0 0-1 0 0,-1 0 1 0 0,1 0-1 0 0,0 0 1 0 0,0 0-1 0 0,0 0 0 0 0,0 0 1 0 0,0-1-1 0 0,0 1 1 0 0,0 0-1 0 0,0-1 1 0 0,0 1-1 0 0,0 0 1 0 0,-1-1-1 0 0,1 1 1 0 0,0-1-1 0 0,0 0 1 0 0,-1 1-1 0 0,1-1 0 0 0,0 0 1 0 0,-1 1-1 0 0,1-1 1 0 0,0 0-1 0 0,-1 0 1 0 0,1 1-1 0 0,-1-1 1 0 0,1 0-1 0 0,-1 0 1 0 0,0 0-1 0 0,1 0 0 0 0,-1 0 1 0 0,0 1-1 0 0,1-3 1 0 0,-1-5 26 0 0,0-1-1 0 0,0 1 1 0 0,0 0 0 0 0,-1-1 0 0 0,-1 1 0 0 0,1 0 0 0 0,-1 0 0 0 0,-1 0-1 0 0,1 0 1 0 0,-1 1 0 0 0,-1-1 0 0 0,1 1 0 0 0,-1-1 0 0 0,-6-7-1 0 0,-6-7 78 0 0,0 1 0 0 0,-1 1 0 0 0,-23-21 0 0 0,25 27-93 0 0,0 1 0 0 0,-1 0 0 0 0,-1 1 0 0 0,0 1 0 0 0,0 1 0 0 0,-1 1 0 0 0,-33-13 0 0 0,44 20-26 0 0,-1 1 1 0 0,1 0-1 0 0,-1 0 0 0 0,1 0 0 0 0,-1 1 0 0 0,1 0 1 0 0,-1 1-1 0 0,1 0 0 0 0,-13 3 0 0 0,14-3 4 0 0,5-1-5 0 0,-1 1 0 0 0,1 0 0 0 0,-1-1 0 0 0,1 1-1 0 0,-1 0 1 0 0,1 0 0 0 0,0 0 0 0 0,0 0 0 0 0,-1 0 0 0 0,1 0 0 0 0,0 1 0 0 0,0-1-1 0 0,0 0 1 0 0,0 1 0 0 0,0-1 0 0 0,1 0 0 0 0,-1 1 0 0 0,0-1 0 0 0,1 1 0 0 0,-1-1-1 0 0,0 3 1 0 0,0 0-28 0 0,-1 0 0 0 0,1 0 1 0 0,0 1-1 0 0,1-1 0 0 0,-1 1 0 0 0,1 6 0 0 0,1 83-172 0 0,0-91 216 0 0,-1-2-2 0 0,0-1 0 0 0,0 1-1 0 0,1-1 1 0 0,-1 1 0 0 0,0 0-1 0 0,0-1 1 0 0,0 1 0 0 0,0-1-1 0 0,0 1 1 0 0,0 0 0 0 0,0-1-1 0 0,0 1 1 0 0,0-1 0 0 0,0 1-1 0 0,0 0 1 0 0,0-1 0 0 0,-1 1-1 0 0,1-1 1 0 0,0 1 0 0 0,0-1-1 0 0,-1 2 1 0 0,0-1 64 0 0,-3-6-45 0 0,0 1 0 0 0,1-1 1 0 0,-1 0-1 0 0,1 0 0 0 0,0-1 0 0 0,0 1 1 0 0,-2-8-1 0 0,-12-42-156 0 0,9 27 84 0 0,6 17 31 0 0,-1 0 0 0 0,0-16-1 0 0,0 0-35 0 0,2 17 43 0 0,0 0 0 0 0,1-1-1 0 0,0 1 1 0 0,1 0 0 0 0,0-1-1 0 0,1 1 1 0 0,-1 0 0 0 0,7-17-1 0 0,-8 27 7 0 0,0-1-1 0 0,0 1 0 0 0,1-1 0 0 0,-1 1 0 0 0,0-1 0 0 0,0 1 0 0 0,0 0 0 0 0,0-1 0 0 0,1 1 1 0 0,-1-1-1 0 0,0 1 0 0 0,1 0 0 0 0,-1-1 0 0 0,0 1 0 0 0,1 0 0 0 0,-1-1 0 0 0,0 1 0 0 0,1 0 1 0 0,-1-1-1 0 0,0 1 0 0 0,1 0 0 0 0,-1 0 0 0 0,1 0 0 0 0,-1-1 0 0 0,1 1 0 0 0,-1 0 0 0 0,1 0 0 0 0,-1 0 1 0 0,0 0-1 0 0,2 0 0 0 0,-1 0-1 0 0,0 0 0 0 0,0 1 0 0 0,0-1 1 0 0,0 0-1 0 0,0 1 0 0 0,0-1 0 0 0,0 1 0 0 0,0-1 0 0 0,-1 1 1 0 0,1 0-1 0 0,0-1 0 0 0,1 3 0 0 0,2 1-6 0 0,0 0 1 0 0,0 1-1 0 0,-1-1 0 0 0,3 6 0 0 0,42 63-39 0 0,-40-62 15 0 0,0 0 1 0 0,1-1-1 0 0,1 0 0 0 0,11 9 0 0 0,9 9-61 0 0,11 9 2 0 0,84 60 0 0 0,-61-50 67 0 0,-38-29 33 0 0,0 0-1 0 0,2-2 1 0 0,0-1 0 0 0,34 14-1 0 0,-40-21-2 0 0,0 0 0 0 0,1-2-1 0 0,0-1 1 0 0,0 0 0 0 0,1-2-1 0 0,30 1 1 0 0,-44-4-2 0 0,-1 0 0 0 0,1-1 1 0 0,0 0-1 0 0,0-1 0 0 0,0 0 1 0 0,0-1-1 0 0,16-6 0 0 0,-21 6 3 0 0,1 1-1 0 0,-1-1 0 0 0,1-1 0 0 0,-1 1 0 0 0,0-1 1 0 0,0 0-1 0 0,0 0 0 0 0,-1 0 0 0 0,0-1 0 0 0,0 0 1 0 0,0 1-1 0 0,0-1 0 0 0,5-10 0 0 0,-5 6 22 0 0,0 0 0 0 0,0-1-1 0 0,-1 1 1 0 0,0-1 0 0 0,-1 0-1 0 0,0 1 1 0 0,0-1 0 0 0,-1 0 0 0 0,-1 0-1 0 0,0 0 1 0 0,0-1 0 0 0,0 1-1 0 0,-2 0 1 0 0,1 1 0 0 0,-1-1 0 0 0,-1 0-1 0 0,1 0 1 0 0,-2 1 0 0 0,1-1-1 0 0,-10-16 1 0 0,-1 4 45 0 0,-1 0-1 0 0,0 2 0 0 0,-2 0 1 0 0,0 0-1 0 0,-1 2 1 0 0,-1 0-1 0 0,-1 1 0 0 0,0 1 1 0 0,-29-18-1 0 0,45 32-46 0 0,-1-1-1 0 0,1 1 0 0 0,-1 0 1 0 0,0 0-1 0 0,0 1 1 0 0,1-1-1 0 0,-1 1 1 0 0,0 0-1 0 0,0 1 1 0 0,-1-1-1 0 0,-7 1 1 0 0,11 0-22 0 0,0 0 0 0 0,0 0 0 0 0,1 1 0 0 0,-1-1 0 0 0,0 1 0 0 0,0 0 0 0 0,0-1 0 0 0,1 1 1 0 0,-1 0-1 0 0,0 0 0 0 0,1 0 0 0 0,-1 0 0 0 0,1 0 0 0 0,-1 1 0 0 0,1-1 0 0 0,0 0 0 0 0,-1 1 1 0 0,1-1-1 0 0,0 1 0 0 0,0-1 0 0 0,0 1 0 0 0,0 0 0 0 0,0-1 0 0 0,0 1 0 0 0,1 0 1 0 0,-1 0-1 0 0,1-1 0 0 0,-1 1 0 0 0,1 0 0 0 0,-1 0 0 0 0,1 0 0 0 0,0 0 0 0 0,0 2 0 0 0,0 7-16 0 0,0 0 0 0 0,0 0-1 0 0,1 0 1 0 0,1 0-1 0 0,2 11 1 0 0,18 55-16 0 0,-14-52 28 0 0,24 83-10 0 0,43 131-19 0 0,-54-184 30 0 0,2-1 0 0 0,37 64-1 0 0,-57-113 6 0 0,0 0-1 0 0,1 0 1 0 0,-1 0 0 0 0,1 0-1 0 0,1-1 1 0 0,-1 0-1 0 0,1 0 1 0 0,-1 0 0 0 0,11 6-1 0 0,-13-9 1 0 0,-1 0 0 0 0,1 0 0 0 0,0 0 0 0 0,0-1 0 0 0,0 1-1 0 0,0 0 1 0 0,0-1 0 0 0,0 0 0 0 0,0 1 0 0 0,0-1 0 0 0,0 0 0 0 0,0 0 0 0 0,0 0-1 0 0,0 0 1 0 0,0 0 0 0 0,0-1 0 0 0,0 1 0 0 0,0-1 0 0 0,0 1 0 0 0,-1-1 0 0 0,1 0-1 0 0,0 1 1 0 0,0-1 0 0 0,0 0 0 0 0,-1 0 0 0 0,1 0 0 0 0,0-1 0 0 0,-1 1 0 0 0,1 0 0 0 0,-1-1-1 0 0,1 1 1 0 0,1-4 0 0 0,3-2 0 0 0,-1-1 1 0 0,-1 0-1 0 0,1-1 0 0 0,-1 1 1 0 0,-1-1-1 0 0,1 0 0 0 0,-1 0 1 0 0,2-14-1 0 0,0-5-7 0 0,2-45-1 0 0,-5-13-17 0 0,-4 0 1 0 0,-3-1-1 0 0,-4 2 0 0 0,-38-160 0 0 0,24 153 3 0 0,-24-91-212 0 0,35 144 204 0 0,-2-7-14 0 0,-1 1 1 0 0,-39-79 0 0 0,53 121 43 0 0,0 1 0 0 0,-1 0 0 0 0,1 0 0 0 0,-1 0 0 0 0,1 0 0 0 0,-1 0 0 0 0,0 1 0 0 0,0-1 0 0 0,0 0 0 0 0,-3-1 0 0 0,5 3 0 0 0,0-1 0 0 0,-1 1 0 0 0,1 0 0 0 0,-1 0 0 0 0,1 0 0 0 0,-1 0 0 0 0,1-1 0 0 0,-1 1 0 0 0,1 0 0 0 0,-1 0 0 0 0,1 0 0 0 0,-1 0 0 0 0,1 0 0 0 0,-1 0 0 0 0,1 0 0 0 0,-1 1 0 0 0,1-1 0 0 0,-1 0 0 0 0,1 0 0 0 0,-1 0 0 0 0,0 1 0 0 0,0-1 0 0 0,1 1 0 0 0,-1 0 0 0 0,0-1 0 0 0,0 1 0 0 0,1 0 0 0 0,-1 0 0 0 0,0 0 0 0 0,1-1 0 0 0,-1 1 0 0 0,1 0 0 0 0,-1 0 0 0 0,1 0 0 0 0,0 0 0 0 0,-1 1 0 0 0,-2 7 1 0 0,1 0-1 0 0,0 0 0 0 0,1 0 1 0 0,0 1-1 0 0,0 17 1 0 0,8 50-6 0 0,-4-49-4 0 0,7 58 10 0 0,36 136-1 0 0,46 78 127 0 0,57 75 153 0 0,-135-342-273 0 0,42 85-2 0 0,-46-99-5 0 0,1 0-1 0 0,1-1 1 0 0,29 32 0 0 0,-38-46-3 0 0,0-1 0 0 0,1 0 0 0 0,-1 0 0 0 0,1 0 0 0 0,0 0 0 0 0,0 0 0 0 0,0-1 0 0 0,0 0 0 0 0,1 0 0 0 0,-1 0 0 0 0,9 2-1 0 0,-11-3-5 0 0,0-1 0 0 0,0 0-1 0 0,0 0 1 0 0,0 0-1 0 0,0 0 1 0 0,0 0-1 0 0,0 0 1 0 0,0-1-1 0 0,0 1 1 0 0,0-1 0 0 0,0 1-1 0 0,0-1 1 0 0,0 0-1 0 0,0 0 1 0 0,-1 0-1 0 0,1 0 1 0 0,0 0-1 0 0,0 0 1 0 0,-1 0 0 0 0,1-1-1 0 0,-1 1 1 0 0,1 0-1 0 0,-1-1 1 0 0,1 1-1 0 0,-1-1 1 0 0,0 0-1 0 0,0 0 1 0 0,0 1 0 0 0,1-4-1 0 0,3-4 3 0 0,-1-1 0 0 0,0 0 0 0 0,-1 0 0 0 0,0 0 0 0 0,-1-1 0 0 0,0 1 0 0 0,1-14 0 0 0,-1-76-25 0 0,-20-115-26 0 0,13 167 52 0 0,-28-180 6 0 0,2-58 0 0 0,20 135-90 0 0,8 93 50 0 0,-2 0-1 0 0,-13-61 0 0 0,16 112 79 0 0,2 3-14 0 0,-1 1 0 0 0,1-1 0 0 0,-1 0 0 0 0,0 1 0 0 0,-1-1 0 0 0,1 1 0 0 0,0-1 0 0 0,-1 1 0 0 0,0 0 0 0 0,0 0 0 0 0,-4-6-1 0 0,6 9-15 0 0,-1 0 0 0 0,1 0 0 0 0,-1 0-1 0 0,1 0 1 0 0,0 0 0 0 0,-1-1 0 0 0,1 1-1 0 0,0 0 1 0 0,-1 0 0 0 0,1 0 0 0 0,-1 0-1 0 0,1 0 1 0 0,0 0 0 0 0,-1 0 0 0 0,1 0-1 0 0,-1 0 1 0 0,1 1 0 0 0,0-1 0 0 0,-1 0-1 0 0,1 0 1 0 0,-1 0 0 0 0,1 0 0 0 0,0 1-1 0 0,-1-1 1 0 0,1 0 0 0 0,0 0-1 0 0,-1 0 1 0 0,1 1 0 0 0,0-1 0 0 0,0 0-1 0 0,-1 1 1 0 0,1-1 0 0 0,0 0 0 0 0,0 1-1 0 0,-1-1 1 0 0,1 0 0 0 0,0 1 0 0 0,0-1-1 0 0,0 0 1 0 0,0 1 0 0 0,-1 0 0 0 0,-5 17 133 0 0,-2 26-135 0 0,2 1 0 0 0,2 0 0 0 0,2 48 0 0 0,1-41-13 0 0,6 533 58 0 0,-2-491-14 0 0,2 56 78 0 0,7 0-1 0 0,35 170 0 0 0,-47-319-114 0 0,4 19 32 0 0,11 32 0 0 0,-13-47-42 0 0,0 0-1 0 0,1 0 0 0 0,-1-1 0 0 0,1 1 0 0 0,0 0 1 0 0,0-1-1 0 0,0 0 0 0 0,1 1 0 0 0,-1-1 0 0 0,1-1 1 0 0,5 5-1 0 0,-8-7-1 0 0,0 0-1 0 0,0-1 1 0 0,0 1 0 0 0,0 0 0 0 0,1-1 0 0 0,-1 1 0 0 0,0-1-1 0 0,0 1 1 0 0,1-1 0 0 0,-1 1 0 0 0,0-1 0 0 0,1 0 0 0 0,-1 0-1 0 0,0 0 1 0 0,1 1 0 0 0,-1-1 0 0 0,0-1 0 0 0,1 1-1 0 0,-1 0 1 0 0,0 0 0 0 0,1 0 0 0 0,-1-1 0 0 0,0 1 0 0 0,1-1-1 0 0,-1 1 1 0 0,0-1 0 0 0,0 1 0 0 0,0-1 0 0 0,1 0 0 0 0,-1 1-1 0 0,0-1 1 0 0,0 0 0 0 0,0 0 0 0 0,0 0 0 0 0,0 0 0 0 0,0 0-1 0 0,-1 0 1 0 0,2-2 0 0 0,3-3-71 0 0,-1-1 1 0 0,0 0-1 0 0,0-1 0 0 0,-1 1 1 0 0,3-11-1 0 0,10-32-18 0 0,13-76-1 0 0,0-58 282 0 0,-25 155-210 0 0,21-168-207 0 0,38-231 480 0 0,19 85-288 0 0,-52 243-51 0 0,-30 97 180 0 0,-3 5-26 0 0,-4 10 24 0 0,-45 154 366 0 0,-16 63-236 0 0,-65 264 444 0 0,71-208-530 0 0,42-179-116 0 0,-15 196-10 0 0,33-283 0 0 0,2 0 0 0 0,2 19 0 0 0,-2-32 0 0 0,1 0 0 0 0,0 1 0 0 0,0-1 0 0 0,1 0 0 0 0,0 0 0 0 0,0 0 0 0 0,0 0 0 0 0,1 0 0 0 0,4 7 0 0 0,-6-12-4 0 0,0 0-1 0 0,-1 0 1 0 0,1 0-1 0 0,-1 0 1 0 0,1 0-1 0 0,0 0 1 0 0,0 0 0 0 0,-1-1-1 0 0,1 1 1 0 0,0 0-1 0 0,0 0 1 0 0,0-1-1 0 0,0 1 1 0 0,0-1-1 0 0,0 1 1 0 0,0-1-1 0 0,0 1 1 0 0,0-1 0 0 0,0 0-1 0 0,0 0 1 0 0,0 1-1 0 0,0-1 1 0 0,1 0-1 0 0,-1 0 1 0 0,0 0-1 0 0,0 0 1 0 0,0 0-1 0 0,0 0 1 0 0,0 0 0 0 0,0-1-1 0 0,0 1 1 0 0,0 0-1 0 0,1-1 1 0 0,-1 1-1 0 0,0-1 1 0 0,0 1-1 0 0,0-1 1 0 0,-1 1 0 0 0,1-1-1 0 0,0 1 1 0 0,0-1-1 0 0,0 0 1 0 0,0 0-1 0 0,0-1 1 0 0,4-2-35 0 0,-1-1 1 0 0,0 0-1 0 0,0 0 0 0 0,0-1 1 0 0,-1 1-1 0 0,4-9 0 0 0,5-14-81 0 0,-1-1-1 0 0,7-31 0 0 0,11-63-105 0 0,-22 90 192 0 0,32-170-104 0 0,-14 63 81 0 0,-12 74 51 0 0,54-230-52 0 0,-28 173-1 0 0,81-178 1 0 0,-114 288 52 0 0,-2 5 16 0 0,-1 1-1 0 0,1-1 1 0 0,1 1 0 0 0,6-8-1 0 0,-7 13 60 0 0,-3 8 20 0 0,-2 8 44 0 0,-15 56 205 0 0,-32 83-1 0 0,18-64-140 0 0,-35 129 107 0 0,-56 334 0 0 0,119-539-300 0 0,-19 152 46 0 0,19-138-45 0 0,1 0 0 0 0,2 1 1 0 0,1-1-1 0 0,5 29 0 0 0,-6-52-19 0 0,0 1 1 0 0,1 0-1 0 0,-1 0 0 0 0,1 0 0 0 0,0-1 0 0 0,0 1 1 0 0,1-1-1 0 0,4 7 0 0 0,-6-10 9 0 0,0 0 0 0 0,0 0 0 0 0,0 0 0 0 0,0 0 0 0 0,0 0 0 0 0,0 0 0 0 0,0 0 0 0 0,0 0 0 0 0,0 0 0 0 0,1-1-1 0 0,-1 1 1 0 0,0 0 0 0 0,1-1 0 0 0,-1 1 0 0 0,0-1 0 0 0,1 0 0 0 0,-1 1 0 0 0,1-1 0 0 0,-1 0 0 0 0,1 0 0 0 0,-1 0 0 0 0,0 0 0 0 0,1 0 0 0 0,-1 0 0 0 0,1 0 0 0 0,-1 0 0 0 0,1-1-1 0 0,-1 1 1 0 0,0-1 0 0 0,1 1 0 0 0,-1-1 0 0 0,0 1 0 0 0,3-2 0 0 0,1-2-24 0 0,0 1 0 0 0,0-1 1 0 0,0 0-1 0 0,0 0 0 0 0,0-1 0 0 0,-1 0 0 0 0,0 1 0 0 0,0-1 1 0 0,5-9-1 0 0,3-6-75 0 0,11-29 1 0 0,-15 30 58 0 0,70-185-113 0 0,-13-7-65 0 0,-2 4 112 0 0,-53 175 111 0 0,85-231 0 0 0,-83 235 0 0 0,13-31-5 0 0,61-105-1 0 0,-76 150-43 0 0,-5 11 61 0 0,-6 10 97 0 0,-5 11 10 0 0,-1 0-1 0 0,-1-1 1 0 0,-1 0-1 0 0,-11 17 0 0 0,-8 14-6 0 0,-160 286 374 0 0,154-276-449 0 0,-8 13 30 0 0,-56 102 138 0 0,-27 92 83 0 0,88-190-288 0 0,36-74-2 0 0,1-1 0 0 0,0 1 1 0 0,-1 0-1 0 0,1 0 0 0 0,0-1 0 0 0,-1 1 0 0 0,1 0 1 0 0,-1-1-1 0 0,1 1 0 0 0,-1 0 0 0 0,1-1 0 0 0,-1 1 1 0 0,0-1-1 0 0,1 1 0 0 0,-1-1 0 0 0,0 1 0 0 0,-1 0 0 0 0,2-1-1 0 0,-1 0 0 0 0,1-1 0 0 0,0 1 0 0 0,-1 0 0 0 0,1 0 0 0 0,0 0 0 0 0,0 0 0 0 0,-1-1 0 0 0,1 1 0 0 0,0 0 0 0 0,-1 0 0 0 0,1-1 0 0 0,0 1 0 0 0,0 0 0 0 0,0-1 0 0 0,-1 1 0 0 0,1 0 0 0 0,0-1 0 0 0,0 1 0 0 0,0 0 0 0 0,0-1 0 0 0,0 1 0 0 0,-1 0 0 0 0,1-1 0 0 0,0 1 0 0 0,0-1 0 0 0,-3-33-212 0 0,3 32 197 0 0,13-221-652 0 0,-3 116 519 0 0,-3-9 19 0 0,-14-230 0 0 0,5 325 132 0 0,-1 0 0 0 0,-1 1 0 0 0,-1-1 0 0 0,-12-31 0 0 0,16 49 4 0 0,0 1 1 0 0,0 0-1 0 0,0-1 0 0 0,-1 1 1 0 0,1 0-1 0 0,-1 0 0 0 0,1-1 1 0 0,-1 1-1 0 0,0 0 0 0 0,0 1 1 0 0,0-1-1 0 0,0 0 0 0 0,0 0 0 0 0,0 1 1 0 0,0 0-1 0 0,0-1 0 0 0,-1 1 1 0 0,1 0-1 0 0,-1 0 0 0 0,1 0 1 0 0,-1 0-1 0 0,-3 0 0 0 0,2 0 18 0 0,1 1-1 0 0,-1 0 1 0 0,1 1-1 0 0,-1-1 1 0 0,1 0-1 0 0,-1 1 1 0 0,1 0 0 0 0,-1 0-1 0 0,1 0 1 0 0,0 0-1 0 0,-1 1 1 0 0,1-1-1 0 0,0 1 1 0 0,0 0-1 0 0,0 0 1 0 0,-3 2-1 0 0,-1 3-16 0 0,0-1-1 0 0,1 0 0 0 0,0 1 0 0 0,0 0 0 0 0,0 1 0 0 0,-6 11 0 0 0,-22 50-10 0 0,13-19 15 0 0,2 1 0 0 0,3 1 1 0 0,1 0-1 0 0,4 1 0 0 0,1 1 0 0 0,-4 105 0 0 0,13-127-9 0 0,2 0 0 0 0,2 0 0 0 0,7 39 0 0 0,-7-57 0 0 0,0 0 0 0 0,1 1 0 0 0,1-2 0 0 0,0 1 0 0 0,1 0 0 0 0,1-1 0 0 0,0 0 0 0 0,1-1 0 0 0,12 16 0 0 0,-16-23-13 0 0,1 0 0 0 0,0 0 0 0 0,0-1-1 0 0,1 1 1 0 0,-1-1 0 0 0,1 0 0 0 0,0-1 0 0 0,0 1 0 0 0,0-1-1 0 0,1 0 1 0 0,6 1 0 0 0,-9-2 5 0 0,-1-2 0 0 0,1 1 0 0 0,-1 0 0 0 0,1-1 0 0 0,-1 1 0 0 0,1-1 0 0 0,0 0-1 0 0,-1 0 1 0 0,1-1 0 0 0,-1 1 0 0 0,1-1 0 0 0,-1 0 0 0 0,1 0 0 0 0,-1 0 0 0 0,1 0 0 0 0,-1 0 0 0 0,0-1 0 0 0,0 0 0 0 0,1 1-1 0 0,-1-1 1 0 0,0 0 0 0 0,-1-1 0 0 0,4-2 0 0 0,1-2-4 0 0,0-1 0 0 0,-1-1 0 0 0,0 1 0 0 0,-1-1-1 0 0,0 0 1 0 0,0 0 0 0 0,-1-1 0 0 0,0 0 0 0 0,4-13 0 0 0,-2-2-57 0 0,0 1 0 0 0,3-45 0 0 0,-8 45 41 0 0,0 0 0 0 0,-2 0 0 0 0,0 0 0 0 0,-2 1 0 0 0,0-1 0 0 0,-2 1 0 0 0,-1-1 0 0 0,0 1 0 0 0,-2 1 0 0 0,-1-1 0 0 0,-19-35 0 0 0,13 31-25 0 0,0 2-1 0 0,-2 0 0 0 0,0 0 1 0 0,-2 2-1 0 0,-22-22 1 0 0,40 44 60 0 0,-1-1 1 0 0,1 1 0 0 0,-1-1-1 0 0,1 1 1 0 0,-1 0-1 0 0,0 0 1 0 0,0 0 0 0 0,1 0-1 0 0,-1 0 1 0 0,0 0-1 0 0,0 0 1 0 0,0 1 0 0 0,0-1-1 0 0,0 1 1 0 0,0-1-1 0 0,0 1 1 0 0,0 0 0 0 0,0 0-1 0 0,0 0 1 0 0,0 0-1 0 0,0 0 1 0 0,0 0 0 0 0,-3 1-1 0 0,3 0-1 0 0,-1 1-1 0 0,1-1 1 0 0,-1 1-1 0 0,1-1 1 0 0,0 1-1 0 0,0 0 1 0 0,-1 0-1 0 0,1 0 1 0 0,1 0-1 0 0,-1 0 1 0 0,0 0-1 0 0,0 1 1 0 0,1-1-1 0 0,0 1 1 0 0,-1-1-1 0 0,0 4 1 0 0,-4 8 3 0 0,1 0 1 0 0,1 0 0 0 0,0 1-1 0 0,1-1 1 0 0,-3 30 0 0 0,4 76-16 0 0,3-80 19 0 0,3 40 135 0 0,3 0 0 0 0,27 121 0 0 0,7-34-68 0 0,-32-138-38 0 0,1 1 0 0 0,2-2 0 0 0,23 42 0 0 0,-33-66-40 0 0,1-1 0 0 0,-1 1 0 0 0,1 0 0 0 0,0-1 0 0 0,0 0 0 0 0,0 1 0 0 0,0-1 0 0 0,1 0 0 0 0,-1-1-1 0 0,1 1 1 0 0,5 2 0 0 0,-7-4-9 0 0,-1 0-1 0 0,1-1 0 0 0,0 1 1 0 0,0-1-1 0 0,0 1 0 0 0,-1-1 0 0 0,1 0 1 0 0,0 1-1 0 0,0-1 0 0 0,0 0 1 0 0,0-1-1 0 0,0 1 0 0 0,-1 0 0 0 0,1 0 1 0 0,0-1-1 0 0,0 1 0 0 0,0-1 1 0 0,-1 1-1 0 0,1-1 0 0 0,0 0 1 0 0,-1 0-1 0 0,1 0 0 0 0,-1 0 0 0 0,1 0 1 0 0,-1 0-1 0 0,1 0 0 0 0,-1-1 1 0 0,1 1-1 0 0,0-2 0 0 0,6-6-48 0 0,-2 0 0 0 0,1 0 0 0 0,-1-1 0 0 0,-1 0 0 0 0,6-12 0 0 0,19-56-61 0 0,-28 71 106 0 0,48-139-117 0 0,54-143-184 0 0,56-144 248 0 0,-155 419 58 0 0,0 1-13 0 0,-1 0 0 0 0,4-21-1 0 0,-10 32 39 0 0,-1 7 30 0 0,-4 10 90 0 0,-146 388 1150 0 0,116-230-1200 0 0,26-112-61 0 0,-15 142 207 0 0,25-170-214 0 0,1 0 1 0 0,5 39-1 0 0,-5-70-29 0 0,1 0 0 0 0,-1 0 0 0 0,1 0 0 0 0,-1 0 0 0 0,1 0 0 0 0,0 0 0 0 0,0 0 0 0 0,-1-1 0 0 0,1 1 0 0 0,0 0 0 0 0,1 0 0 0 0,-1-1 0 0 0,0 1 0 0 0,0-1 0 0 0,3 3 0 0 0,-3-4 3 0 0,0 1-1 0 0,0 0 1 0 0,0-1-1 0 0,0 1 1 0 0,-1-1-1 0 0,1 0 1 0 0,1 1-1 0 0,-1-1 1 0 0,0 0-1 0 0,0 1 1 0 0,0-1-1 0 0,0 0 1 0 0,0 0-1 0 0,0 0 1 0 0,0 0-1 0 0,0 0 1 0 0,0 0-1 0 0,0 0 1 0 0,0 0-1 0 0,0-1 1 0 0,0 1-1 0 0,0 0 1 0 0,0-1-1 0 0,0 1 1 0 0,0 0-1 0 0,0-1 1 0 0,0 0-1 0 0,0 1 1 0 0,0-1-1 0 0,0 1 1 0 0,1-2-1 0 0,4-3-53 0 0,-1-1-1 0 0,1 0 0 0 0,-1 0 1 0 0,0 0-1 0 0,-1 0 0 0 0,1-1 1 0 0,-1 0-1 0 0,5-13 0 0 0,22-65-314 0 0,-20 48 321 0 0,53-182-37 0 0,-59 197 88 0 0,24-88 27 0 0,25-94 18 0 0,-32 126-83 0 0,47-146-171 0 0,41-95-11 0 0,-106 307 442 0 0,-10 24 77 0 0,1-2-249 0 0,-21 52 130 0 0,2 2 0 0 0,2 0 0 0 0,-18 100 0 0 0,20-12-47 0 0,14-104-94 0 0,3 4 75 0 0,3 59 0 0 0,0-87-80 0 0,0-6-19 0 0,1 0 0 0 0,1 0 0 0 0,0-1-1 0 0,9 33 1 0 0,-11-49-20 0 0,1 0 0 0 0,-1 0 0 0 0,0 1 0 0 0,1-1 0 0 0,-1 0 0 0 0,1 0 0 0 0,0 0 0 0 0,-1 0 0 0 0,1 0 0 0 0,0 0 0 0 0,0 0 0 0 0,0 0 0 0 0,0 0 0 0 0,-1 0 0 0 0,1 0 0 0 0,0-1 0 0 0,1 1 0 0 0,-1 0 0 0 0,0-1 0 0 0,0 1-1 0 0,0-1 1 0 0,0 1 0 0 0,0-1 0 0 0,1 1 0 0 0,-1-1 0 0 0,0 0 0 0 0,0 0 0 0 0,1 1 0 0 0,-1-1 0 0 0,0 0 0 0 0,0 0 0 0 0,2-1 0 0 0,0 1-10 0 0,-1-1-1 0 0,0 1 1 0 0,0-1-1 0 0,0 0 1 0 0,0 0 0 0 0,0 0-1 0 0,0 0 1 0 0,0 0-1 0 0,0-1 1 0 0,0 1 0 0 0,0-1-1 0 0,0 1 1 0 0,-1-1-1 0 0,1 0 1 0 0,-1 1 0 0 0,3-4-1 0 0,6-13-89 0 0,-1-1 0 0 0,0-1 0 0 0,11-39 0 0 0,-12 32 47 0 0,9-28-49 0 0,-3-1 0 0 0,10-86 0 0 0,-2-118 135 0 0,-6 51-256 0 0,-15 192 158 0 0,12-165-962 0 0,-13 178 947 0 0,-1 0 1 0 0,1 0-1 0 0,0 1 1 0 0,-1-1 0 0 0,1 0-1 0 0,-1 1 1 0 0,0-1-1 0 0,-1 1 1 0 0,-1-6-1 0 0,2 8-97 0 0,0-1-1 0 0,0 1 1 0 0,0 0-1 0 0,0 0 1 0 0,0-1-1 0 0,-1 1 1 0 0,1 0-1 0 0,0 0 1 0 0,0 0-1 0 0,-1 1 1 0 0,1-1-1 0 0,-1 0 1 0 0,1 0-1 0 0,0 1 1 0 0,-1-1-1 0 0,1 1 1 0 0,-1-1-1 0 0,0 1 1 0 0,1 0-1 0 0,-1-1 1 0 0,1 1-1 0 0,-1 0 1 0 0,0 0-1 0 0,-1 0 1 0 0,-18 2-2739 0 0,-6 1-2528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0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68 147 8783 0 0,'-2'2'114'0'0,"1"0"0"0"0,-1-1 0 0 0,0 1-1 0 0,0-1 1 0 0,0 0 0 0 0,0 1-1 0 0,0-1 1 0 0,0 0 0 0 0,0 0-1 0 0,-1 0 1 0 0,1 0 0 0 0,0 0 0 0 0,-5 0-1 0 0,7-1 53 0 0,2-10-629 0 0,0 7 405 0 0,0 0 0 0 0,-1 1 0 0 0,1-1 1 0 0,1 1-1 0 0,-1 0 0 0 0,4-4 0 0 0,7-6-80 0 0,4-4-838 0 0,1 0 0 0 0,0 1 0 0 0,35-21 0 0 0,-49 33 646 0 0,3-1-97 0 0,-1 0 0 0 0,1-1 0 0 0,0 2 0 0 0,0-1 0 0 0,0 1 0 0 0,0 0 0 0 0,1 1 1 0 0,-1 0-1 0 0,1 0 0 0 0,11-1 0 0 0,-18 3 421 0 0,-1-1 0 0 0,1 1-1 0 0,-1 0 1 0 0,1 0 0 0 0,-1 0 0 0 0,1 0 0 0 0,-1 0 0 0 0,1 0 0 0 0,-1 0 0 0 0,1 0-1 0 0,-1 1 1 0 0,1-1 0 0 0,-1 0 0 0 0,1 0 0 0 0,-1 0 0 0 0,0 0 0 0 0,1 1 0 0 0,-1-1-1 0 0,1 0 1 0 0,-1 1 0 0 0,-1 3 550 0 0,1-3-218 0 0,-23 43 5730 0 0,-51 58-4831 0 0,51-74-554 0 0,13-17-7 0 0,0 1-1 0 0,1 0 1 0 0,1 1-1 0 0,-12 21 0 0 0,20-33-658 0 0,-1-1 0 0 0,1 0 0 0 0,0 1 0 0 0,-1-1 0 0 0,1 0 0 0 0,0 1 0 0 0,0-1-1 0 0,0 1 1 0 0,0-1 0 0 0,-1 1 0 0 0,1-1 0 0 0,0 0 0 0 0,0 1 0 0 0,0-1 0 0 0,0 1-1 0 0,0-1 1 0 0,0 1 0 0 0,0-1 0 0 0,0 1 0 0 0,0-1 0 0 0,0 1 0 0 0,1-1 0 0 0,-1 0 0 0 0,0 1-1 0 0,0-1 1 0 0,0 1 0 0 0,0-1 0 0 0,1 1 0 0 0,-1-1 0 0 0,0 0 0 0 0,0 1 0 0 0,1-1 0 0 0,-1 0-1 0 0,0 1 1 0 0,1-1 0 0 0,-1 0 0 0 0,1 1 0 0 0,1 0-84 0 0,0-1 1 0 0,0 0-1 0 0,0 1 1 0 0,0-1-1 0 0,0 0 1 0 0,-1 0-1 0 0,1 0 1 0 0,3-1-1 0 0,13-1-550 0 0,-1-2 1 0 0,1 0-1 0 0,20-8 1 0 0,-6 2-17 0 0,-2 1 36 0 0,-17 5-373 0 0,0-1-1 0 0,1 2 1 0 0,-1 0-1 0 0,1 1 1 0 0,25-2-1 0 0,-39 4 918 0 0,1 0-1 0 0,-1 0 0 0 0,1 0 0 0 0,-1 0 0 0 0,1 0 0 0 0,0 0 1 0 0,-1 0-1 0 0,1 0 0 0 0,-1 0 0 0 0,1 1 0 0 0,-1-1 1 0 0,1 0-1 0 0,-1 0 0 0 0,1 0 0 0 0,-1 1 0 0 0,1-1 0 0 0,-1 0 1 0 0,1 1-1 0 0,-1-1 0 0 0,0 0 0 0 0,1 1 0 0 0,-1-1 0 0 0,1 1 1 0 0,-1-1-1 0 0,0 1 0 0 0,1-1 0 0 0,-1 0 0 0 0,0 1 0 0 0,1 0 1 0 0,-1 0 63 0 0,0 0-1 0 0,0 1 1 0 0,0-1 0 0 0,0 0 0 0 0,-1 0 0 0 0,1 0 0 0 0,0 0 0 0 0,0 0 0 0 0,-1 1 0 0 0,1-1 0 0 0,-1 0 0 0 0,1 0 0 0 0,-1 1 0 0 0,-3 3 852 0 0,1 0 0 0 0,0 0-1 0 0,-1 0 1 0 0,-6 6 0 0 0,-62 51 6136 0 0,-30 29-3059 0 0,102-90-3902 0 0,-1 0 0 0 0,1-1-1 0 0,0 1 1 0 0,-1-1 0 0 0,1 0 0 0 0,-1 1 0 0 0,1-1 0 0 0,-1 1 0 0 0,1-1-1 0 0,-1 0 1 0 0,1 1 0 0 0,-1-1 0 0 0,0 0 0 0 0,1 0 0 0 0,-1 1-1 0 0,1-1 1 0 0,-1 0 0 0 0,0 0 0 0 0,1 0-20 0 0,0-1 0 0 0,0 1 0 0 0,0-1 0 0 0,1 1 0 0 0,-1-1 0 0 0,0 1 0 0 0,0 0 0 0 0,1-1 0 0 0,-1 1 0 0 0,1-1 0 0 0,-1 1 0 0 0,0 0 0 0 0,1-1 1 0 0,-1 1-1 0 0,1 0 0 0 0,-1 0 0 0 0,0-1 0 0 0,1 1 0 0 0,-1 0 0 0 0,1 0 0 0 0,-1 0 0 0 0,2-1 0 0 0,36-21-1243 0 0,-2-2 0 0 0,51-42 0 0 0,23-16-5412 0 0,-94 71 5138 0 0,-12 7 970 0 0,1 1 0 0 0,0 0 1 0 0,0 0-1 0 0,0 0 0 0 0,0 0 0 0 0,9-2 0 0 0,-14 5 552 0 0,0-1-1 0 0,1 1 1 0 0,-1 0 0 0 0,0 0 0 0 0,1 0 0 0 0,-1 0 0 0 0,1-1-1 0 0,-1 1 1 0 0,0 0 0 0 0,1 0 0 0 0,-1 0 0 0 0,1 0-1 0 0,-1 0 1 0 0,1 0 0 0 0,-1 0 0 0 0,0 0 0 0 0,1 0 0 0 0,-1 0-1 0 0,1 0 1 0 0,-1 1 0 0 0,0-1 0 0 0,1 0 0 0 0,-1 0-1 0 0,1 0 1 0 0,-1 0 0 0 0,0 1 0 0 0,1-1 0 0 0,-1 0 0 0 0,0 0-1 0 0,1 1 1 0 0,-1-1 0 0 0,1 1 0 0 0,-2 4 402 0 0,-1-1-56 0 0,1 1 1 0 0,-1-1-1 0 0,0 0 1 0 0,0 1-1 0 0,-1-1 1 0 0,1 0-1 0 0,-1 0 0 0 0,0-1 1 0 0,-5 6-1 0 0,-2 4 1062 0 0,-54 64 5169 0 0,-46 29-3299 0 0,75-80-2745 0 0,24-19-231 0 0,0 1-1 0 0,-16 15 0 0 0,-2 0 521 0 0,59-35-1056 0 0,187-122-2709 0 0,-152 95 1310 0 0,-55 34 1200 0 0,-1 0 0 0 0,1 1 0 0 0,0 1 0 0 0,1-1 0 0 0,10-1 0 0 0,-21 5 365 0 0,1 0 1 0 0,0-1-1 0 0,-1 1 1 0 0,1 0-1 0 0,0 0 1 0 0,-1 0 0 0 0,1 0-1 0 0,0 0 1 0 0,-1 0-1 0 0,1 0 1 0 0,0 0-1 0 0,-1 0 1 0 0,1 0 0 0 0,0 0-1 0 0,-1 1 1 0 0,1-1-1 0 0,0 0 1 0 0,-1 0-1 0 0,1 1 1 0 0,0-1-1 0 0,-1 0 1 0 0,1 1 0 0 0,-1-1-1 0 0,1 1 1 0 0,-1-1-1 0 0,1 1 1 0 0,-1-1-1 0 0,1 1 1 0 0,-1-1-1 0 0,1 1 1 0 0,-1-1 0 0 0,0 1-1 0 0,1 0 1 0 0,-1 0 44 0 0,0 1-1 0 0,0-1 1 0 0,0 0 0 0 0,0 0 0 0 0,0 0 0 0 0,0 0 0 0 0,0 1 0 0 0,-1-1-1 0 0,1 0 1 0 0,0 0 0 0 0,-1 0 0 0 0,1 0 0 0 0,-1 0 0 0 0,1 0-1 0 0,-1 0 1 0 0,0 0 0 0 0,1 0 0 0 0,-1 0 0 0 0,-1 2 0 0 0,-62 69 3637 0 0,-118 103 1 0 0,-56 61-906 0 0,188-184-2117 0 0,30-31-323 0 0,-29 40 0 0 0,67-66-766 0 0,7-11-488 0 0,47-38 0 0 0,-11 7-208 0 0,199-138-5075 0 0,-213 153 1774 0 0,98-48 0 0 0,-117 68 3804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1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602 598 13071 0 0,'-64'66'1446'0'0,"13"-17"-912"0"0,-118 107 2693 0 0,53-53-1674 0 0,82-61-1338 0 0,52-47-1143 0 0,30-23-630 0 0,-1-2 1 0 0,-1-2-1 0 0,47-44 0 0 0,-62 48 679 0 0,-18 15 126 0 0,27-19-1 0 0,9 1 374 0 0,-61 48 1509 0 0,1 0-272 0 0,-269 251 4771 0 0,176-161-4876 0 0,67-67-488 0 0,14-16 40 0 0,2 0 0 0 0,0 2 0 0 0,-17 28 0 0 0,33-41-218 0 0,4-6-55 0 0,4-5-20 0 0,1-4-32 0 0,4-2-153 0 0,-1 0 1 0 0,1 0-1 0 0,-1-1 0 0 0,0 0 1 0 0,8-7-1 0 0,7-6-179 0 0,250-198-3095 0 0,-209 165 2443 0 0,2 3 1 0 0,89-49-1 0 0,-137 87 855 0 0,1 1 0 0 0,34-14 0 0 0,-51 23 152 0 0,-1 0 0 0 0,0 0-1 0 0,0 0 1 0 0,0 0 0 0 0,0 0-1 0 0,1-1 1 0 0,-1 1 0 0 0,0 0 0 0 0,0 0-1 0 0,0 0 1 0 0,1 0 0 0 0,-1 0-1 0 0,0 0 1 0 0,0 0 0 0 0,1 0-1 0 0,-1 0 1 0 0,0 0 0 0 0,0 0-1 0 0,0 0 1 0 0,1 0 0 0 0,-1 0-1 0 0,0 0 1 0 0,0 0 0 0 0,1 0 0 0 0,-1 0-1 0 0,0 0 1 0 0,0 0 0 0 0,0 0-1 0 0,1 0 1 0 0,-1 0 0 0 0,0 0-1 0 0,0 1 1 0 0,0-1 0 0 0,1 0-1 0 0,-1 0 1 0 0,0 0 0 0 0,0 0-1 0 0,0 0 1 0 0,0 1 0 0 0,1-1 0 0 0,-1 0-1 0 0,0 0 1 0 0,0 0 0 0 0,0 1-1 0 0,0-1 1 0 0,0 0 0 0 0,-1 5 273 0 0,-1-1-140 0 0,0 0-1 0 0,0 0 1 0 0,-1 0 0 0 0,1 0-1 0 0,-1 0 1 0 0,0-1 0 0 0,-6 6-1 0 0,-3 4 232 0 0,-55 59 1822 0 0,-5 5-458 0 0,-26 35-275 0 0,-26 34 110 0 0,123-145-1557 0 0,0 0-1 0 0,0 0 1 0 0,0 0-1 0 0,0 1 1 0 0,1-1 0 0 0,-1 0-1 0 0,0 0 1 0 0,1 1-1 0 0,-1-1 1 0 0,1 1-1 0 0,0-1 1 0 0,-1 0-1 0 0,1 1 1 0 0,0-1 0 0 0,0 1-1 0 0,0-1 1 0 0,0 3-1 0 0,1-4-39 0 0,0 0-1 0 0,0 0 0 0 0,0 1 1 0 0,0-1-1 0 0,0 0 1 0 0,0 0-1 0 0,0 0 1 0 0,0 0-1 0 0,0 0 0 0 0,0 0 1 0 0,0-1-1 0 0,0 1 1 0 0,0 0-1 0 0,0 0 0 0 0,1-1 1 0 0,14-6-344 0 0,-2 0 1 0 0,1-1-1 0 0,-1-1 1 0 0,0 0-1 0 0,-1-1 0 0 0,15-13 1 0 0,9-6-193 0 0,224-173-2314 0 0,-250 195 2859 0 0,-1 0 0 0 0,12-4-1 0 0,-16 8 102 0 0,-6 3-69 0 0,0 0 0 0 0,0 0-1 0 0,0 0 1 0 0,0 0 0 0 0,1 0-1 0 0,-1 0 1 0 0,0 0 0 0 0,0 0-1 0 0,0 0 1 0 0,0 0-1 0 0,0 0 1 0 0,0-1 0 0 0,0 1-1 0 0,0 0 1 0 0,1 0 0 0 0,-1 0-1 0 0,0 0 1 0 0,0 0 0 0 0,0 0-1 0 0,0 0 1 0 0,0 0 0 0 0,0 0-1 0 0,0 0 1 0 0,0 0 0 0 0,1 0-1 0 0,-1 1 1 0 0,0-1 0 0 0,0 0-1 0 0,0 0 1 0 0,0 0 0 0 0,0 0-1 0 0,0 0 1 0 0,0 0 0 0 0,0 0-1 0 0,1 0 1 0 0,-1 0-1 0 0,0 0 1 0 0,0 0 0 0 0,0 0-1 0 0,0 0 1 0 0,0 0 0 0 0,0 1-1 0 0,0 4 229 0 0,-4 6 60 0 0,-14 20 624 0 0,0-1 0 0 0,-2-1 1 0 0,-2-1-1 0 0,-38 40 0 0 0,26-29-399 0 0,34-39-523 0 0,0 0 1 0 0,-1 0 0 0 0,1 0 0 0 0,0 1 0 0 0,0-1 0 0 0,0 0 0 0 0,0 0 0 0 0,0 0 0 0 0,-1 0-1 0 0,1 0 1 0 0,0 0 0 0 0,0 0 0 0 0,0 0 0 0 0,0 0 0 0 0,0 1 0 0 0,0-1 0 0 0,0 0 0 0 0,0 0 0 0 0,-1 0-1 0 0,1 0 1 0 0,0 0 0 0 0,0 0 0 0 0,0 1 0 0 0,0-1 0 0 0,0 0 0 0 0,0 0 0 0 0,0 0 0 0 0,0 0-1 0 0,0 1 1 0 0,0-1 0 0 0,0 0 0 0 0,0 0 0 0 0,0 0 0 0 0,0 0 0 0 0,0 0 0 0 0,0 1 0 0 0,0-1 0 0 0,0 0-1 0 0,0 0 1 0 0,0 0 0 0 0,0 0 0 0 0,1 0 0 0 0,-1 1 0 0 0,0-1 0 0 0,0 0 0 0 0,0 0 0 0 0,0 0-1 0 0,0 0 1 0 0,0 0 0 0 0,0 0 0 0 0,0 0 0 0 0,1 1 0 0 0,-1-1 0 0 0,0 0 0 0 0,0 0 0 0 0,0 0 0 0 0,0 0-1 0 0,0 0 1 0 0,0 0 0 0 0,1 0 0 0 0,-1 0 0 0 0,0 0 0 0 0,0 0 0 0 0,0 0 0 0 0,0 0 0 0 0,1 0-1 0 0,-1 0 1 0 0,0 0 0 0 0,7-1-76 0 0,9-3-184 0 0,-1-2 0 0 0,0 0 0 0 0,-1 0 1 0 0,1-1-1 0 0,23-17 0 0 0,-21 14-148 0 0,6-4-213 0 0,30-17-73 0 0,-52 30 758 0 0,-6 9 124 0 0,-14 12 104 0 0,0 0 1 0 0,-2-1-1 0 0,-1-1 0 0 0,0 0 0 0 0,-42 23 1 0 0,57-36-195 0 0,-1 0 1 0 0,0-1 0 0 0,0 0 0 0 0,-1 0-1 0 0,1-1 1 0 0,-1 0 0 0 0,1 0 0 0 0,-1-1 0 0 0,0 0-1 0 0,-13 1 1 0 0,20-4-101 0 0,1 1-1 0 0,0 0 1 0 0,-1 0-1 0 0,1 0 1 0 0,0-1-1 0 0,0 1 1 0 0,-1 0-1 0 0,1-1 1 0 0,0 0-1 0 0,0 1 1 0 0,-1-1-1 0 0,1 0 1 0 0,0 1-1 0 0,0-1 1 0 0,0 0-1 0 0,0 0 1 0 0,0 0-1 0 0,0 0 1 0 0,0 0 0 0 0,1 0-1 0 0,-1 0 1 0 0,0 0-1 0 0,0 0 1 0 0,1 0-1 0 0,-2-3 1 0 0,1 2-32 0 0,0-1 0 0 0,1 0 0 0 0,-1 0 1 0 0,0 0-1 0 0,1 0 0 0 0,0 0 0 0 0,-1 0 1 0 0,1 0-1 0 0,1 0 0 0 0,-1-3 0 0 0,2-25-305 0 0,0-7 5 0 0,38-163-1365 0 0,-35 173 1433 0 0,21-122-495 0 0,-22 116 613 0 0,-2 1-1 0 0,-2-52 1 0 0,-2 68 92 0 0,2 0-22 0 0,-2 0 0 0 0,0 1-1 0 0,-1-1 1 0 0,-8-27-1 0 0,1 17 145 0 0,-23-43-1 0 0,29 61 51 0 0,-1 1 1 0 0,0 1 0 0 0,-1-1-1 0 0,0 1 1 0 0,0 0-1 0 0,-1 0 1 0 0,1 1-1 0 0,-1 0 1 0 0,-10-7-1 0 0,7 7 98 0 0,0 1-1 0 0,0 0 0 0 0,0 1 1 0 0,-1 0-1 0 0,1 0 0 0 0,-1 1 1 0 0,0 0-1 0 0,0 1 0 0 0,0 0 1 0 0,0 1-1 0 0,0 1 0 0 0,-22 0 1 0 0,23 1-144 0 0,3 0-30 0 0,-1-1 1 0 0,1 1 0 0 0,-1-2-1 0 0,0 1 1 0 0,1-1 0 0 0,-1 0-1 0 0,1 0 1 0 0,-13-5 0 0 0,19 6-55 0 0,1-1 1 0 0,-1 1 0 0 0,0-1 0 0 0,0 0 0 0 0,0 1-1 0 0,0-1 1 0 0,1 0 0 0 0,-1 0 0 0 0,0 1 0 0 0,1-1-1 0 0,-1 0 1 0 0,1 0 0 0 0,-1 0 0 0 0,1 0 0 0 0,-1 0 0 0 0,1 0-1 0 0,0 0 1 0 0,-1 0 0 0 0,1 0 0 0 0,0 0 0 0 0,0 0-1 0 0,0 0 1 0 0,0 0 0 0 0,0 0 0 0 0,0-2 0 0 0,5-29-466 0 0,-3 24 211 0 0,2-6-82 0 0,0 0-1 0 0,2 1 1 0 0,0 0-1 0 0,11-19 1 0 0,-12 21 148 0 0,34-72-1701 0 0,-38 82 1845 0 0,0-1-1 0 0,0 0 1 0 0,-1 1 0 0 0,1-1-1 0 0,0 0 1 0 0,-1 0-1 0 0,1 0 1 0 0,-1 1 0 0 0,0-1-1 0 0,0 0 1 0 0,0 0 0 0 0,0 0-1 0 0,0 0 1 0 0,0 1 0 0 0,0-1-1 0 0,0 0 1 0 0,-1 0 0 0 0,0-2-1 0 0,0 2 65 0 0,0 1-1 0 0,0 0 0 0 0,0 0 1 0 0,0 0-1 0 0,0-1 0 0 0,0 1 1 0 0,0 0-1 0 0,-1 0 0 0 0,1 0 1 0 0,0 1-1 0 0,-1-1 1 0 0,1 0-1 0 0,0 0 0 0 0,-1 1 1 0 0,1-1-1 0 0,-1 1 0 0 0,1-1 1 0 0,-1 1-1 0 0,0 0 1 0 0,1 0-1 0 0,-3-1 0 0 0,-7 1 218 0 0,1-1 0 0 0,0 2 0 0 0,-1-1 0 0 0,1 1 0 0 0,0 1 0 0 0,-18 4-1 0 0,-56 25 1288 0 0,16-5-1013 0 0,59-22-449 0 0,8-3-50 0 0,-1 0 1 0 0,1 0 0 0 0,-1-1-1 0 0,0 1 1 0 0,1-1 0 0 0,-1 1-1 0 0,1-1 1 0 0,-1 1 0 0 0,0-1 0 0 0,0 0-1 0 0,1 0 1 0 0,-3 0 0 0 0,18-17-1126 0 0,-1 8-751 0 0,1 1 0 0 0,0 1-1 0 0,1 0 1 0 0,-1 1 0 0 0,1 1 0 0 0,21-5 0 0 0,-25 7 386 0 0,15-5 532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2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72 96 7399 0 0,'0'0'568'0'0,"14"-5"-328"0"0,50-26 33 0 0,7-1 6 0 0,-50 25-229 0 0,-1 0 0 0 0,24-3 0 0 0,-37 9-32 0 0,0 0 0 0 0,0 0-1 0 0,0 1 1 0 0,0 0 0 0 0,0 0-1 0 0,0 0 1 0 0,0 1-1 0 0,0 0 1 0 0,0 1 0 0 0,9 2-1 0 0,-15-3-11 0 0,0-1-1 0 0,0 1 1 0 0,1-1-1 0 0,-1 1 1 0 0,0 0-1 0 0,0-1 0 0 0,0 1 1 0 0,0 0-1 0 0,0 0 1 0 0,0 0-1 0 0,0 0 1 0 0,0 0-1 0 0,-1 0 0 0 0,1 0 1 0 0,0 0-1 0 0,-1 0 1 0 0,1 0-1 0 0,0 0 1 0 0,-1 1-1 0 0,1 1 0 0 0,0-1 18 0 0,-1 1 0 0 0,0-1 0 0 0,0 0 0 0 0,0 0 0 0 0,0 1 0 0 0,0-1 0 0 0,-1 0 0 0 0,1 0 0 0 0,-1 1 0 0 0,1-1-1 0 0,-2 2 1 0 0,-2 6 172 0 0,-1 0-1 0 0,-1 0 1 0 0,-11 16-1 0 0,15-24-145 0 0,-143 181 2892 0 0,22-32-1031 0 0,101-122-1600 0 0,-57 79 1089 0 0,75-98-1233 0 0,4-10-167 0 0,0 0 0 0 0,0 0 0 0 0,0 0 0 0 0,0 0 0 0 0,0 0 0 0 0,0 0 0 0 0,0 0 0 0 0,0 0 0 0 0,0 1 0 0 0,0-1 1 0 0,0 0-1 0 0,0 0 0 0 0,0 0 0 0 0,0 0 0 0 0,0 0 0 0 0,0 0 0 0 0,0 0 0 0 0,0 0 0 0 0,0 0 0 0 0,0 0 0 0 0,1 0 0 0 0,-1 0 1 0 0,0 0-1 0 0,0 0 0 0 0,0 0 0 0 0,0 0 0 0 0,0 0 0 0 0,0 0 0 0 0,0 0 0 0 0,0 0 0 0 0,0 0 0 0 0,0 0 0 0 0,0 0 0 0 0,0 0 1 0 0,1 0-1 0 0,-1 0 0 0 0,0 0 0 0 0,0 0 0 0 0,0 0 0 0 0,0 0 0 0 0,0 0 0 0 0,0 0 0 0 0,0 0 0 0 0,0 0 0 0 0,0 0 0 0 0,0 0 0 0 0,0 0 1 0 0,0 0-1 0 0,1 0 0 0 0,-1 0 0 0 0,0 0 0 0 0,0 0 0 0 0,15-13-268 0 0,31-35-1951 0 0,75-60 0 0 0,148-83-2298 0 0,-266 189 4466 0 0,4-3-139 0 0,-1 1 1 0 0,1 0-1 0 0,1 0 1 0 0,-1 1-1 0 0,0 0 1 0 0,16-4-1 0 0,-23 7 182 0 0,1 0-1 0 0,-1 0 1 0 0,0 0-1 0 0,1 0 0 0 0,-1 0 1 0 0,0 0-1 0 0,1 0 1 0 0,-1 0-1 0 0,0 0 1 0 0,1 0-1 0 0,-1 0 0 0 0,1 0 1 0 0,-1 0-1 0 0,0 0 1 0 0,1 0-1 0 0,-1 0 0 0 0,0 0 1 0 0,1 1-1 0 0,-1-1 1 0 0,0 0-1 0 0,0 0 0 0 0,1 0 1 0 0,-1 1-1 0 0,0-1 1 0 0,1 0-1 0 0,-1 0 1 0 0,0 1-1 0 0,0-1 0 0 0,0 0 1 0 0,1 1-1 0 0,-2 11 7 0 0,-13 15 429 0 0,13-25-348 0 0,-15 23 2322 0 0,-1-1 0 0 0,-37 41 0 0 0,-49 36-213 0 0,69-72-1895 0 0,12-10 22 0 0,-20 22 1 0 0,22-22-58 0 0,15-15-129 0 0,0 1 0 0 0,1 0 0 0 0,-1 0-1 0 0,-6 9 1 0 0,27-22-88 0 0,183-144-2005 0 0,-195 150 1912 0 0,42-37-890 0 0,92-67-1352 0 0,-109 86 1823 0 0,-12 7-150 0 0,37-18-1 0 0,-55 37 406 0 0,-3 2 330 0 0,-7 5 776 0 0,-1 0-1 0 0,-22 17 1 0 0,0 1 354 0 0,-182 191 2537 0 0,172-177-3263 0 0,-11 13-22 0 0,41-43-479 0 0,-9 10 66 0 0,22-24-94 0 0,0 1 0 0 0,-1 0 0 0 0,1-1 0 0 0,1 1 0 0 0,-1 0 1 0 0,0-1-1 0 0,0 1 0 0 0,1 0 0 0 0,-1 0 0 0 0,1 0 1 0 0,-1-1-1 0 0,1 1 0 0 0,0 4 0 0 0,0-6 1 0 0,0 1 0 0 0,0-1-1 0 0,0 0 1 0 0,0 1 0 0 0,0-1-1 0 0,1 1 1 0 0,-1-1 0 0 0,0 0 0 0 0,0 1-1 0 0,0-1 1 0 0,1 0 0 0 0,-1 1-1 0 0,0-1 1 0 0,1 0 0 0 0,-1 1 0 0 0,0-1-1 0 0,0 0 1 0 0,1 0 0 0 0,-1 1-1 0 0,1-1 1 0 0,-1 0 0 0 0,0 0 0 0 0,1 0-1 0 0,-1 1 1 0 0,0-1 0 0 0,1 0-1 0 0,-1 0 1 0 0,1 0 0 0 0,-1 0 0 0 0,1 0-1 0 0,-1 0 1 0 0,0 0 0 0 0,1 0-1 0 0,-1 0 1 0 0,1 0 0 0 0,-1 0 0 0 0,0 0-1 0 0,1 0 1 0 0,-1 0 0 0 0,1-1-1 0 0,18-4-450 0 0,-2-4-45 0 0,0 0 1 0 0,0-1 0 0 0,17-14-1 0 0,15-9-775 0 0,-32 22 663 0 0,-8 5 127 0 0,-1 1 0 0 0,1 0 1 0 0,0 0-1 0 0,0 1 1 0 0,0 0-1 0 0,1 1 0 0 0,-1 0 1 0 0,21-4-1 0 0,-34 26-1149 0 0,0-10 2209 0 0,1 0 0 0 0,-2-1 0 0 0,1 1 0 0 0,-1-1 0 0 0,0 0 1 0 0,-1-1-1 0 0,-12 14 0 0 0,-1 3 837 0 0,-72 98 1135 0 0,85-115-2510 0 0,0 1-1 0 0,1 0 0 0 0,0 0 1 0 0,1 1-1 0 0,-6 14 0 0 0,9-15-29 0 0,1-8-4 0 0,0 0-1 0 0,0 0 1 0 0,0 0 0 0 0,0 1-1 0 0,0-1 1 0 0,0 0 0 0 0,0 0-1 0 0,0 0 1 0 0,0 1 0 0 0,0-1-1 0 0,0 0 1 0 0,0 0-1 0 0,0 0 1 0 0,0 0 0 0 0,0 1-1 0 0,0-1 1 0 0,0 0 0 0 0,0 0-1 0 0,0 0 1 0 0,0 0-1 0 0,0 1 1 0 0,0-1 0 0 0,1 0-1 0 0,-1 0 1 0 0,0 0 0 0 0,0 0-1 0 0,0 0 1 0 0,0 1-1 0 0,0-1 1 0 0,1 0 0 0 0,-1 0-1 0 0,0 0 1 0 0,0 0 0 0 0,0 0-1 0 0,0 0 1 0 0,1 0-1 0 0,-1 0 1 0 0,0 0 0 0 0,0 0-1 0 0,0 0 1 0 0,0 0 0 0 0,1 0-1 0 0,-1 0 1 0 0,0 0-1 0 0,0 0 1 0 0,0 0 0 0 0,1 0-1 0 0,-1 0 1 0 0,0 0 0 0 0,0 0-1 0 0,0 0 1 0 0,0 0-1 0 0,1 0 1 0 0,-1 0 0 0 0,0 0-1 0 0,0 0 1 0 0,8-5-256 0 0,-8 5 240 0 0,8-7-526 0 0,-1 0 0 0 0,0 0 0 0 0,0-1 0 0 0,-1 0 0 0 0,0 0 0 0 0,9-18 0 0 0,-3 8-757 0 0,15-28-2308 0 0,17-24-3236 0 0,-33 55 6287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3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460 1049 7687 0 0,'-10'-7'816'0'0,"7"4"-699"0"0,0 0 0 0 0,1 0-1 0 0,-1-1 1 0 0,0 1 0 0 0,1 0-1 0 0,0-1 1 0 0,0 1-1 0 0,0-1 1 0 0,0 0 0 0 0,0 0-1 0 0,1 0 1 0 0,0 0 0 0 0,-1 0-1 0 0,2 0 1 0 0,-1 0-1 0 0,0 0 1 0 0,1-1 0 0 0,0-5-1 0 0,3-38 247 0 0,-2 10-616 0 0,-2 12 199 0 0,1 13 81 0 0,0 0 0 0 0,-2 0 0 0 0,1 0-1 0 0,-1 0 1 0 0,-6-18 0 0 0,-27-61 1046 0 0,24 70-784 0 0,0 0 0 0 0,-2 1 1 0 0,-1 0-1 0 0,-1 1 0 0 0,0 1 1 0 0,-2 0-1 0 0,0 1 0 0 0,-35-28 1 0 0,23 24-80 0 0,19 15-93 0 0,0 0 1 0 0,-15-15-1 0 0,10 7-9 0 0,1-1-1 0 0,0 0 1 0 0,1-1-1 0 0,1-1 1 0 0,-16-30 0 0 0,17 25-99 0 0,7 18-9 0 0,1-1 0 0 0,0-1 0 0 0,0 1 1 0 0,0 0-1 0 0,1-1 0 0 0,0 1 0 0 0,1-1 0 0 0,-1 0 0 0 0,1 1 0 0 0,0-11 0 0 0,0 8 0 0 0,1 8 7 0 0,0 0-1 0 0,0 0 1 0 0,0 0-1 0 0,0 0 1 0 0,0 0 0 0 0,0 0-1 0 0,0 0 1 0 0,0 0-1 0 0,0 0 1 0 0,0 0 0 0 0,0 0-1 0 0,0 0 1 0 0,1 0-1 0 0,0-1 1 0 0,-1 1 204 0 0,-2 7-41 0 0,4-3-154 0 0,-1-2-16 0 0,-1-1 0 0 0,0 0 0 0 0,1 1 0 0 0,-1-1 0 0 0,0 0 0 0 0,0 1 0 0 0,1-1 0 0 0,-1 0 0 0 0,0 0 0 0 0,1 1 0 0 0,-1-1 0 0 0,0 0 0 0 0,1 0 0 0 0,-1 0 0 0 0,1 0 0 0 0,-1 0 0 0 0,0 1 0 0 0,1-1 0 0 0,-1 0 0 0 0,1 0 0 0 0,-1 0 0 0 0,0 0 0 0 0,1 0 0 0 0,-1 0 0 0 0,1 0 0 0 0,-1 0 0 0 0,0-1 0 0 0,1 1 0 0 0,-1 0 0 0 0,1 0 0 0 0,-1 0 0 0 0,0 0 0 0 0,1 0 0 0 0,0-1 0 0 0,-1 1 0 0 0,4-2-55 0 0,0 1 1 0 0,0-1-1 0 0,0-1 0 0 0,0 1 0 0 0,0 0 1 0 0,-1-1-1 0 0,1 0 0 0 0,-1 0 0 0 0,0 0 0 0 0,0 0 1 0 0,5-7-1 0 0,17-15-1178 0 0,-14 18 473 0 0,0 0 1 0 0,0 1 0 0 0,0 0-1 0 0,1 1 1 0 0,0 1 0 0 0,22-7-1 0 0,7-2-1483 0 0,-37 12 1606 0 0,-1-1 1 0 0,0 1-1 0 0,0-1 1 0 0,-1 0-1 0 0,1 0 0 0 0,4-4 1 0 0,1-1-845 0 0,2 0 995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4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0 14 3391 0 0,'10'1'333'0'0,"1"0"0"0"0,-1-1 0 0 0,0 0 0 0 0,1-1 0 0 0,-1 0 0 0 0,0 0 0 0 0,10-4 0 0 0,33-2-1198 0 0,-52 7 766 0 0,1 0 0 0 0,-1 0 0 0 0,0 0 0 0 0,1 0-1 0 0,-1 0 1 0 0,1 0 0 0 0,-1 0 0 0 0,0 0 0 0 0,1 1 0 0 0,-1-1 0 0 0,0 1-1 0 0,0-1 1 0 0,1 1 0 0 0,-1 0 0 0 0,0-1 0 0 0,0 1 0 0 0,0 0 0 0 0,0 0-1 0 0,1-1 1 0 0,-1 1 0 0 0,0 0 0 0 0,-1 0 0 0 0,1 0 0 0 0,0 1 0 0 0,0-1 0 0 0,0 0-1 0 0,-1 0 1 0 0,1 0 0 0 0,0 1 0 0 0,-1-1 0 0 0,1 0 0 0 0,-1 0 0 0 0,0 1-1 0 0,1-1 1 0 0,-1 0 0 0 0,0 1 0 0 0,0-1 0 0 0,0 1 0 0 0,0-1 0 0 0,0 0-1 0 0,0 1 1 0 0,0-1 0 0 0,0 0 0 0 0,-1 1 0 0 0,1-1 0 0 0,0 0 0 0 0,-2 3-1 0 0,-2 7 314 0 0,3-7 2 0 0,-1 0-1 0 0,1 0 0 0 0,-1 0 0 0 0,-4 6 0 0 0,-16 30 1607 0 0,20-36-1584 0 0,-1 0 0 0 0,1 0 0 0 0,0 0-1 0 0,-3 7 1 0 0,-2 6 485 0 0,5-12-637 0 0,1-1-1 0 0,0 0 0 0 0,0 1 0 0 0,0 0 1 0 0,0-1-1 0 0,1 1 0 0 0,0 4 0 0 0,-1 8-55 0 0,0-11-316 0 0,2 0-1 0 0,-1 0 1 0 0,1 0 0 0 0,-1 0-1 0 0,2 0 1 0 0,1 7-1 0 0,2 11-1661 0 0,0-5 675 0 0,4 0 787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5"/>
    </inkml:context>
    <inkml:brush xml:id="br0">
      <inkml:brushProperty name="width" value="0.1" units="cm"/>
      <inkml:brushProperty name="height" value="0.2" units="cm"/>
      <inkml:brushProperty name="color" value="#FFCB9B"/>
      <inkml:brushProperty name="tip" value="rectangle"/>
      <inkml:brushProperty name="rasterOp" value="maskPen"/>
    </inkml:brush>
  </inkml:definitions>
  <inkml:trace contextRef="#ctx0" brushRef="#br0">69 1 9671 0 0,'0'3'87'0'0,"-1"1"1"0"0,0-1-1 0 0,0 0 0 0 0,0 1 0 0 0,0-1 0 0 0,-1 0 0 0 0,1 0 0 0 0,-1 0 0 0 0,0 0 0 0 0,1 0 1 0 0,-5 4-1 0 0,-8 16-205 0 0,3-2-34 0 0,7-16 101 0 0,1 0 0 0 0,1 1 1 0 0,-1-1-1 0 0,1 1 1 0 0,-3 10-1 0 0,4-9 58 0 0,0-2 18 0 0,0-1 1 0 0,0 1-1 0 0,0-1 0 0 0,0 1 0 0 0,1-1 1 0 0,0 1-1 0 0,0-1 0 0 0,0 1 0 0 0,1-1 0 0 0,0 1 1 0 0,0-1-1 0 0,0 0 0 0 0,2 7 0 0 0,-2-10 2 0 0,0 1-1 0 0,0-1 1 0 0,0 0 0 0 0,0 1-1 0 0,0-1 1 0 0,1 0-1 0 0,-1 0 1 0 0,0 0-1 0 0,1 0 1 0 0,-1 0-1 0 0,1 0 1 0 0,-1 0 0 0 0,1 0-1 0 0,0-1 1 0 0,-1 1-1 0 0,1-1 1 0 0,-1 1-1 0 0,1-1 1 0 0,0 0 0 0 0,0 1-1 0 0,-1-1 1 0 0,1 0-1 0 0,0 0 1 0 0,0 0-1 0 0,2-1 1 0 0,3 0-29 0 0,0 0-1 0 0,0 0 1 0 0,0 0 0 0 0,0-1 0 0 0,7-3 0 0 0,30-16-1071 0 0,-32 15 46 0 0,0 0-1 0 0,1 0 0 0 0,0 1 0 0 0,0 1 1 0 0,26-5-1 0 0,-38 8 877 0 0,0 1 0 0 0,1 0 0 0 0,-1 0 0 0 0,0 0 0 0 0,1 0 0 0 0,-1 0-1 0 0,0 0 1 0 0,1 0 0 0 0,-1 0 0 0 0,1 1 0 0 0,-1-1 0 0 0,0 0 0 0 0,0 1 0 0 0,1-1 0 0 0,-1 1 0 0 0,0-1 0 0 0,0 1 0 0 0,0 0-1 0 0,1 0 1 0 0,0 1 0 0 0,-1-1 148 0 0,0 1-1 0 0,0-1 0 0 0,-1 0 1 0 0,1 1-1 0 0,-1-1 0 0 0,1 1 1 0 0,-1-1-1 0 0,1 1 1 0 0,-1 0-1 0 0,0-1 0 0 0,0 1 1 0 0,0-1-1 0 0,0 1 0 0 0,0 0 1 0 0,0-1-1 0 0,-1 3 0 0 0,0 5 1130 0 0,-1 0 0 0 0,0 0 0 0 0,-1 0 0 0 0,0 0 0 0 0,-1 0-1 0 0,-5 10 1 0 0,-33 47 3329 0 0,29-45-3465 0 0,-49 62 1304 0 0,54-68-2231 0 0,4-5-51 0 0,21-12-3904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425 1059 4631 0 0,'-1'-1'360'0'0,"-3"1"-83"0"0,1-1-1 0 0,0 1 0 0 0,-1-1 0 0 0,1 1 1 0 0,-1 0-1 0 0,1 0 0 0 0,0 1 1 0 0,-1-1-1 0 0,1 1 0 0 0,0 0 0 0 0,-1-1 1 0 0,1 2-1 0 0,0-1 0 0 0,0 0 0 0 0,0 0 1 0 0,0 1-1 0 0,0 0 0 0 0,0 0 0 0 0,-5 4 1 0 0,-2 3 1277 0 0,0 0-1 0 0,1 1 1 0 0,-14 19 0 0 0,8-10-2631 0 0,8-10 1197 0 0,0 0 0 0 0,1 0 0 0 0,-9 18 0 0 0,15-26-130 0 0,-7 6-44 0 0,6-6 160 0 0,7-7-480 0 0,0 1 292 0 0,0-1 0 0 0,0 0 0 0 0,-1 0-1 0 0,0-1 1 0 0,0 1 0 0 0,7-14 0 0 0,9-11-69 0 0,-5 5 93 0 0,6-4-2 0 0,-1 3 60 0 0,-18 27 0 0 0,-4 4 0 0 0,-5 5 0 0 0,-6 6 60 0 0,-17 28 0 0 0,3-3 36 0 0,-41 61 432 0 0,4-6 64 0 0,13-16 120 0 0,42-66-566 0 0,7-10-138 0 0,0-1 0 0 0,-1 1-1 0 0,1-1 1 0 0,-1 0 0 0 0,-3 5-1 0 0,3-8-3 0 0,3-4 10 0 0,4-7 22 0 0,42-77-26 0 0,10-6-10 0 0,-47 74-59 0 0,2 1 0 0 0,0 0 0 0 0,19-24 0 0 0,0 4-170 0 0,-18 22 110 0 0,0 1 0 0 0,25-23 0 0 0,-21 22 61 0 0,-14 14 27 0 0,1 0-1 0 0,-1 0 1 0 0,0 1-1 0 0,1-1 1 0 0,0 1 0 0 0,0 0-1 0 0,0 0 1 0 0,0 1 0 0 0,0-1-1 0 0,1 1 1 0 0,-1 0 0 0 0,6-2-1 0 0,-10 6 15 0 0,0 0 0 0 0,0-1 0 0 0,0 1-1 0 0,0 0 1 0 0,0-1 0 0 0,-1 1 0 0 0,1 0 0 0 0,-1-1-1 0 0,0 3 1 0 0,-11 18-8 0 0,-2-1 1 0 0,-24 30-1 0 0,8-11 183 0 0,-8 4 158 0 0,-2 4 40 0 0,-9 18 123 0 0,-35 53-99 0 0,59-87-140 0 0,32-52-227 0 0,29-43-90 0 0,-5-2-227 0 0,-20 47 253 0 0,16-35 1 0 0,-22 42 16 0 0,0 1 1 0 0,8-11 0 0 0,-8 14 4 0 0,0-2 0 0 0,-1 1 0 0 0,0-1-1 0 0,4-8 1 0 0,5-9-28 0 0,-12 24 66 0 0,1-1 0 0 0,0 0 0 0 0,0 0 0 0 0,-1 0 0 0 0,0 0 0 0 0,0-1 0 0 0,2-6 0 0 0,-2 6 66 0 0,-14 10 99 0 0,-37 69-78 0 0,-10 6 155 0 0,40-51-128 0 0,-32 35 0 0 0,2-4 238 0 0,24-37-45 0 0,24-20-287 0 0,22-21 24 0 0,27-45-156 0 0,33-47-130 0 0,-33 49 233 0 0,-34 45 0 0 0,3-1-36 0 0,-13 13-6 0 0,0 1-1 0 0,0-1 1 0 0,-1 1-1 0 0,1-1 1 0 0,-1 0-1 0 0,0 0 1 0 0,3-3-1 0 0,-2 2-63 0 0,-6 14 38 0 0,2-7 64 0 0,0 0 1 0 0,0 0-1 0 0,0-1 0 0 0,0 1 1 0 0,0 0-1 0 0,-3 3 0 0 0,-2 1 4 0 0,-19 23 0 0 0,20-23 0 0 0,0-1 1 0 0,0 0-1 0 0,-10 8 0 0 0,-9 11 217 0 0,-7 12 258 0 0,14-18-197 0 0,-28 43-1 0 0,8 9 14 0 0,20-37-158 0 0,11-21-150 0 0,0 1 0 0 0,2 0-1 0 0,-1 0 1 0 0,-4 27 0 0 0,9-38 11 0 0,0 0 0 0 0,-1 0 0 0 0,1 0 0 0 0,0 0 0 0 0,1 0 0 0 0,-1 0 0 0 0,0 0 0 0 0,1 0 0 0 0,0 0 0 0 0,-1 0 0 0 0,1 0 0 0 0,0 0 0 0 0,1 0 0 0 0,-1 0 0 0 0,0-1 0 0 0,4 5 0 0 0,-4-6 3 0 0,0 1-1 0 0,0-1 1 0 0,1 0-1 0 0,-1 1 0 0 0,0-1 1 0 0,1 0-1 0 0,-1 0 1 0 0,1 0-1 0 0,0 0 1 0 0,-1-1-1 0 0,1 1 0 0 0,0 0 1 0 0,-1-1-1 0 0,1 1 1 0 0,0-1-1 0 0,0 1 0 0 0,-1-1 1 0 0,1 0-1 0 0,0 0 1 0 0,0 0-1 0 0,0 0 0 0 0,-1 0 1 0 0,1 0-1 0 0,0 0 1 0 0,0-1-1 0 0,0 1 0 0 0,-1 0 1 0 0,4-2-1 0 0,2-1-24 0 0,1-1 0 0 0,-1 0-1 0 0,0 0 1 0 0,-1-1 0 0 0,1 0-1 0 0,-1 0 1 0 0,0 0 0 0 0,0-1-1 0 0,0 0 1 0 0,8-11 0 0 0,4-9-14 0 0,22-40 0 0 0,-23 36-15 0 0,-9 15-39 0 0,8-21-1 0 0,4-9-128 0 0,-17 40 159 0 0,-1-1 0 0 0,0 0 0 0 0,0 1 1 0 0,1-12-1 0 0,2-3-35 0 0,-5 20 101 0 0,0-1 0 0 0,0 1 0 0 0,0-1 0 0 0,0 1 0 0 0,0-1 0 0 0,0 1 0 0 0,0-1 0 0 0,0 1 0 0 0,0-1 0 0 0,-1 1 0 0 0,1-1 0 0 0,0 1 0 0 0,0-1 0 0 0,-1 1 0 0 0,1-1 0 0 0,0 1 0 0 0,-1-1 0 0 0,1 1 0 0 0,0-1 0 0 0,-1 1 0 0 0,1 0 0 0 0,0-1 0 0 0,-1 1 0 0 0,1 0 0 0 0,-1-1 0 0 0,1 1 0 0 0,-1 0 0 0 0,1 0 0 0 0,-1 0 0 0 0,1-1 0 0 0,-1 1 0 0 0,1 0 0 0 0,-1 0 0 0 0,1 0 0 0 0,-1 0 0 0 0,1 0 0 0 0,-1 0 0 0 0,1 0 0 0 0,-1 0 0 0 0,0 0 0 0 0,1 0 0 0 0,-1 0 0 0 0,1 0 0 0 0,-1 0 0 0 0,1 0 0 0 0,-1 1 0 0 0,0-1 0 0 0,-3 2-1 0 0,1 1-1 0 0,0-1 0 0 0,-1 1 0 0 0,1-1 1 0 0,0 1-1 0 0,0 0 0 0 0,1 1 1 0 0,-1-1-1 0 0,1 0 0 0 0,-1 1 1 0 0,1-1-1 0 0,-3 8 0 0 0,-1 0-29 0 0,2-4 28 0 0,1 0 0 0 0,0 0 1 0 0,-4 15-1 0 0,-3 6 3 0 0,-8 25 140 0 0,2 1 0 0 0,-12 74 0 0 0,19-84-112 0 0,-6 59 640 0 0,14-91-572 0 0,0 1-1 0 0,1 0 0 0 0,1 0 1 0 0,0 0-1 0 0,1-1 1 0 0,4 14-1 0 0,-6-25-95 0 0,0 0 0 0 0,0 1 1 0 0,1-1-1 0 0,-1 0 0 0 0,1 0 0 0 0,-1 1 0 0 0,1-1 0 0 0,0 0 0 0 0,-1 0 0 0 0,1 0 0 0 0,0 0 1 0 0,0 0-1 0 0,0 0 0 0 0,0 0 0 0 0,0 0 0 0 0,0 0 0 0 0,0 0 0 0 0,0 0 0 0 0,0-1 0 0 0,0 1 1 0 0,0 0-1 0 0,1-1 0 0 0,-1 1 0 0 0,0-1 0 0 0,0 1 0 0 0,1-1 0 0 0,-1 0 0 0 0,0 1 0 0 0,1-1 1 0 0,-1 0-1 0 0,0 0 0 0 0,1 0 0 0 0,-1 0 0 0 0,0 0 0 0 0,1 0 0 0 0,-1-1 0 0 0,0 1 1 0 0,1 0-1 0 0,-1-1 0 0 0,0 1 0 0 0,0-1 0 0 0,1 1 0 0 0,1-2 0 0 0,3-1-11 0 0,0 0 0 0 0,-1 0 0 0 0,1-1-1 0 0,-1 0 1 0 0,0 0 0 0 0,0 0 0 0 0,0-1-1 0 0,4-4 1 0 0,27-40-85 0 0,44-75 0 0 0,-67 101 103 0 0,72-133 201 0 0,-40 48-115 0 0,-37 86-109 0 0,-1-1 0 0 0,7-47 0 0 0,-12 56-41 0 0,3-30-300 0 0,-5 41 295 0 0,0 1 1 0 0,0-1 0 0 0,-1 0-1 0 0,1 1 1 0 0,-1-1 0 0 0,1 0-1 0 0,-1 1 1 0 0,0-1 0 0 0,0 1-1 0 0,0-1 1 0 0,0 1 0 0 0,-2-4-1 0 0,2 5 58 0 0,0 1 1 0 0,1-1-1 0 0,-1 1 0 0 0,0-1 0 0 0,0 1 0 0 0,1 0 1 0 0,-1 0-1 0 0,0-1 0 0 0,0 1 0 0 0,0 0 0 0 0,1 0 1 0 0,-1 0-1 0 0,0 0 0 0 0,0 0 0 0 0,0 0 0 0 0,1 0 1 0 0,-1 0-1 0 0,0 0 0 0 0,0 0 0 0 0,0 0 0 0 0,1 0 1 0 0,-1 1-1 0 0,0-1 0 0 0,0 0 0 0 0,0 1 0 0 0,1-1 1 0 0,-1 0-1 0 0,0 1 0 0 0,1-1 0 0 0,-1 1 0 0 0,0 0 1 0 0,-22 17 12 0 0,10-4 14 0 0,0 1 0 0 0,0 1 0 0 0,1 0 0 0 0,2 1 0 0 0,-18 34 0 0 0,6-3-3 0 0,1-1 108 0 0,-19 59 0 0 0,23-49 234 0 0,-17 67 297 0 0,20-66-478 0 0,8-38-114 0 0,1 0-1 0 0,1 0 1 0 0,1 1 0 0 0,0-1-1 0 0,1 39 1 0 0,4-49-51 0 0,-2-10-16 0 0,0 1 0 0 0,0-1 0 0 0,0 0 0 0 0,0 0 0 0 0,0 0 0 0 0,0 0 0 0 0,0 0 0 0 0,0 1 0 0 0,0-1 0 0 0,1 0 0 0 0,-1 0 0 0 0,0 0 0 0 0,0 0 0 0 0,0 0 0 0 0,0 0 0 0 0,0 1 0 0 0,0-1 0 0 0,0 0 0 0 0,0 0 0 0 0,0 0 0 0 0,1 0 0 0 0,-1 0 0 0 0,0 0 0 0 0,0 0 0 0 0,0 0 0 0 0,0 0 0 0 0,0 0 0 0 0,0 0 0 0 0,1 1 0 0 0,-1-1 0 0 0,0 0 0 0 0,0 0 0 0 0,0 0 0 0 0,0 0 0 0 0,0 0 0 0 0,1 0 0 0 0,-1 0 0 0 0,0 0 0 0 0,0 0 0 0 0,0 0 0 0 0,0 0 0 0 0,0 0 0 0 0,1-1 0 0 0,-1 1 0 0 0,0 0 0 0 0,0 0 0 0 0,0 0 0 0 0,0 0 0 0 0,0 0 0 0 0,1 0 0 0 0,-1 0 0 0 0,0 0 0 0 0,0 0 0 0 0,0-1 0 0 0,5-4 0 0 0,-5 4 0 0 0,7-10 0 0 0,0 0 0 0 0,-1 0 0 0 0,-1-1 0 0 0,7-17 0 0 0,0-3-10 0 0,185-492-97 0 0,-152 376 94 0 0,-7 19 15 0 0,-28 92-43 0 0,7-48-1 0 0,-13 65 11 0 0,-4 18 11 0 0,0 1 1 0 0,1-1-1 0 0,-1 0 1 0 0,0 0-1 0 0,0 1 1 0 0,0-1-1 0 0,0 0 1 0 0,-1 0 0 0 0,1 1-1 0 0,0-1 1 0 0,-1 0-1 0 0,1 0 1 0 0,-2-1-1 0 0,2 3 16 0 0,0-1-1 0 0,0 1 0 0 0,0 0 1 0 0,-1-1-1 0 0,1 1 0 0 0,0 0 1 0 0,0 0-1 0 0,-1-1 0 0 0,1 1 0 0 0,0 0 1 0 0,-1 0-1 0 0,1-1 0 0 0,0 1 1 0 0,-1 0-1 0 0,1 0 0 0 0,-1 0 1 0 0,1 0-1 0 0,0 0 0 0 0,-1-1 1 0 0,1 1-1 0 0,-1 0 0 0 0,0 0 14 0 0,0 1-1 0 0,0-1 1 0 0,0 0-1 0 0,0 0 1 0 0,0 1-1 0 0,0-1 0 0 0,0 0 1 0 0,0 1-1 0 0,0-1 1 0 0,0 1-1 0 0,0-1 1 0 0,0 1-1 0 0,-5 4 23 0 0,1 0-1 0 0,0-1 1 0 0,0 2 0 0 0,0-1-1 0 0,1 0 1 0 0,-7 12-1 0 0,-6 6-24 0 0,-9 12 21 0 0,-38 66 0 0 0,36-51 7 0 0,2-3 76 0 0,-24 59-1 0 0,26-46 44 0 0,-27 75 309 0 0,40-103-294 0 0,5-17-60 0 0,1 1 1 0 0,1 1-1 0 0,0-1 1 0 0,-2 24-1 0 0,6-40-110 0 0,0 0 0 0 0,0 0 0 0 0,0 1 1 0 0,0-1-1 0 0,0 0 0 0 0,0 0 0 0 0,0 0 0 0 0,0 0 0 0 0,0 1 0 0 0,0-1 0 0 0,0 0 0 0 0,0 0 0 0 0,0 0 1 0 0,0 1-1 0 0,0-1 0 0 0,0 0 0 0 0,0 0 0 0 0,0 0 0 0 0,0 0 0 0 0,0 1 0 0 0,0-1 0 0 0,0 0 1 0 0,0 0-1 0 0,1 0 0 0 0,-1 0 0 0 0,0 1 0 0 0,0-1 0 0 0,0 0 0 0 0,0 0 0 0 0,0 0 0 0 0,0 0 0 0 0,1 0 1 0 0,-1 0-1 0 0,0 1 0 0 0,0-1 0 0 0,0 0 0 0 0,0 0 0 0 0,1 0 0 0 0,-1 0 0 0 0,0 0 0 0 0,0 0 0 0 0,0 0 1 0 0,0 0-1 0 0,1 0 0 0 0,-1 0 0 0 0,0 0 0 0 0,0 0 0 0 0,0 0 0 0 0,1 0 0 0 0,-1 0 0 0 0,0 0 0 0 0,0 0 1 0 0,0 0-1 0 0,0 0 0 0 0,1 0 0 0 0,-1 0 0 0 0,0 0 0 0 0,0 0 0 0 0,0-1 0 0 0,0 1 0 0 0,1 0 0 0 0,-1 0 1 0 0,9-9-193 0 0,70-136-351 0 0,-59 110 493 0 0,33-46 1 0 0,-9 16-28 0 0,5-15-25 0 0,41-63-216 0 0,-18 30 304 0 0,-70 111 16 0 0,-1-1 0 0 0,1 1 0 0 0,0-1 0 0 0,-1 1 0 0 0,0-1 0 0 0,0 0 0 0 0,2-4 0 0 0,-3 7 0 0 0,0 0 0 0 0,0 0 0 0 0,0 0 0 0 0,0 0 0 0 0,0 0 0 0 0,0-1 0 0 0,0 1 0 0 0,0 0 0 0 0,0 0 0 0 0,0 0 0 0 0,0 0 0 0 0,0 0 0 0 0,0 0 0 0 0,0-1 0 0 0,0 1 0 0 0,0 0 0 0 0,0 0 0 0 0,0 0 0 0 0,0 0 0 0 0,0 0 0 0 0,0 0 0 0 0,-1 0 0 0 0,1-1 0 0 0,0 1 0 0 0,0 0 0 0 0,0 0 0 0 0,0 0 0 0 0,0 0 0 0 0,0 0 0 0 0,0 0 0 0 0,0 0 0 0 0,0 0 0 0 0,0 0 0 0 0,-1 0 0 0 0,1-1 0 0 0,0 1 0 0 0,0 0 0 0 0,0 0 0 0 0,0 0 0 0 0,0 0 0 0 0,0 0 0 0 0,0 0 0 0 0,-1 0 0 0 0,1 0 0 0 0,0 0 0 0 0,0 0 0 0 0,0 0 0 0 0,0 0 0 0 0,0 0 0 0 0,0 0 0 0 0,-1 0 0 0 0,1 0 0 0 0,0 0 0 0 0,0 0 0 0 0,0 0 0 0 0,0 0 0 0 0,0 0 0 0 0,0 1 0 0 0,0-1 0 0 0,-1 0 0 0 0,1 0 0 0 0,0 0 0 0 0,0 0 0 0 0,0 0 0 0 0,0 0 0 0 0,0 0 0 0 0,0 0 0 0 0,-8 5 0 0 0,-8 11 22 0 0,-22 28-1 0 0,-3 2 60 0 0,-87 82 583 0 0,124-124-656 0 0,-10 11-2 0 0,-17 14 0 0 0,5-3 77 0 0,26-26-82 0 0,0 0 0 0 0,0 0 1 0 0,0 0-1 0 0,0 0 0 0 0,0-1 0 0 0,0 1 0 0 0,0 0 1 0 0,0 0-1 0 0,0 0 0 0 0,0 0 0 0 0,0 0 1 0 0,0 0-1 0 0,0 0 0 0 0,0 0 0 0 0,0 0 0 0 0,0 0 1 0 0,0 0-1 0 0,0 0 0 0 0,0 0 0 0 0,0 0 1 0 0,0 0-1 0 0,0 0 0 0 0,0 0 0 0 0,0 0 0 0 0,0 0 1 0 0,0 0-1 0 0,0 0 0 0 0,0 0 0 0 0,0 0 1 0 0,0 0-1 0 0,0 0 0 0 0,0 0 0 0 0,0 0 0 0 0,0 0 1 0 0,0 0-1 0 0,0 0 0 0 0,0 0 0 0 0,0 0 1 0 0,0-1-1 0 0,0 1 0 0 0,5-6 7 0 0,8-7-13 0 0,117-112-446 0 0,-23 21 142 0 0,-95 94 270 0 0,0 1 0 0 0,1 0-1 0 0,21-12 1 0 0,-30 19 24 0 0,-1 1 0 0 0,1-1 1 0 0,0 1-1 0 0,1 0 0 0 0,-1 0 0 0 0,0 0 0 0 0,0 0 1 0 0,0 1-1 0 0,1 0 0 0 0,5 0 0 0 0,-16 15-257 0 0,5-12 272 0 0,-1 0-1 0 0,0 0 1 0 0,0 0-1 0 0,-1 0 1 0 0,1 0-1 0 0,-1 0 1 0 0,1-1-1 0 0,-5 4 0 0 0,-6 6 142 0 0,8-7-25 0 0,0 0 1 0 0,-1-1-1 0 0,-8 6 0 0 0,-8 6 119 0 0,6-4-129 0 0,0-1 0 0 0,-24 12-1 0 0,5-2 24 0 0,-2-3 265 0 0,38-18-407 0 0,0 0 0 0 0,0 0 0 0 0,0 0 0 0 0,0 0 0 0 0,0 0 0 0 0,0 0 0 0 0,0 0 0 0 0,0 0 0 0 0,0 0 0 0 0,0 0 0 0 0,1 1 0 0 0,5 0-8 0 0,3-2-29 0 0,0-1 0 0 0,0 1 0 0 0,0-2 0 0 0,-1 1-1 0 0,1-2 1 0 0,18-7 0 0 0,3-2-115 0 0,-17 8 157 0 0,0-2 0 0 0,20-12 1 0 0,2-1 7 0 0,-5 3 0 0 0,0-1 0 0 0,-1-2 0 0 0,-1-1 0 0 0,50-48 0 0 0,-66 56 0 0 0,17-24 0 0 0,-2 3 0 0 0,-9 12 0 0 0,50-50 0 0 0,-40 42-1 0 0,-15 13 21 0 0,-14 17-16 0 0,0 0-1 0 0,1 0 1 0 0,-1 0 0 0 0,0 0 0 0 0,0 0 0 0 0,0 0-1 0 0,0 0 1 0 0,0 0 0 0 0,0 0 0 0 0,0-1 0 0 0,1 1 0 0 0,-1 0-1 0 0,0 0 1 0 0,0 0 0 0 0,0 0 0 0 0,0 0 0 0 0,0 0-1 0 0,0 0 1 0 0,0-1 0 0 0,0 1 0 0 0,0 0 0 0 0,0 0-1 0 0,0 0 1 0 0,0 0 0 0 0,1 0 0 0 0,-1-1 0 0 0,0 1-1 0 0,0 0 1 0 0,0 0 0 0 0,0 0 0 0 0,0 0 0 0 0,0 0-1 0 0,0-1 1 0 0,-1 1 0 0 0,1 0 0 0 0,0 0 0 0 0,0 0-1 0 0,0 0 1 0 0,0 0 0 0 0,0 0 0 0 0,0-1 0 0 0,0 1-1 0 0,0 0 1 0 0,0 0 0 0 0,0 0 0 0 0,0 0 0 0 0,-1 0 0 0 0,-8 0 76 0 0,-14 6-66 0 0,21-6-14 0 0,-4 3 42 0 0,0-1-1 0 0,0 1 1 0 0,0 1-1 0 0,-7 4 1 0 0,-4 3 78 0 0,-6 4-60 0 0,-23 20 0 0 0,-21 12 34 0 0,48-34-38 0 0,12-8-54 0 0,-1 0 0 0 0,0-1 0 0 0,1 0 0 0 0,-11 4 0 0 0,17-8-2 0 0,1 1 0 0 0,-1-1 0 0 0,1 0 0 0 0,0 0 0 0 0,-1 0 0 0 0,1 0 0 0 0,-1 0 0 0 0,1 0 0 0 0,-1 0 0 0 0,1 1 0 0 0,-1-1 0 0 0,1 0 0 0 0,0-1-1 0 0,-1 1 1 0 0,1 0 0 0 0,-1 0 0 0 0,1 0 0 0 0,-1 0 0 0 0,1 0 0 0 0,0 0 0 0 0,-1 0 0 0 0,1-1 0 0 0,-1 1 0 0 0,1 0 0 0 0,0 0 0 0 0,-1-1 0 0 0,1 1 0 0 0,-1-1 0 0 0,1 1 0 0 0,-1-1 0 0 0,1 0 0 0 0,0 0 1 0 0,-1 0-1 0 0,1 0 0 0 0,0 1 1 0 0,0-1-1 0 0,0 0 0 0 0,0 0 0 0 0,0 0 1 0 0,0 0-1 0 0,0 0 0 0 0,0-1 0 0 0,0-2-4 0 0,1 0-1 0 0,0 0 1 0 0,0 0-1 0 0,0 0 0 0 0,3-6 1 0 0,19-29-185 0 0,1 1 1 0 0,32-40 0 0 0,-15 16-78 0 0,-31 41 216 0 0,-5 10 28 0 0,-5 11 22 0 0,0 0 1 0 0,1-1-1 0 0,-1 1 0 0 0,0 0 0 0 0,0 0 0 0 0,0-1 1 0 0,0 1-1 0 0,0 0 0 0 0,0-1 0 0 0,0 1 0 0 0,0 0 0 0 0,0-1 1 0 0,0 1-1 0 0,0 0 0 0 0,0-1 0 0 0,0 1 0 0 0,0 0 1 0 0,0-1-1 0 0,0 1 0 0 0,0 0 0 0 0,0 0 0 0 0,-1-1 1 0 0,1 1-1 0 0,0 0 0 0 0,0-1 0 0 0,0 1 0 0 0,0 0 1 0 0,-1 0-1 0 0,1-1 0 0 0,0 1 0 0 0,0 0 0 0 0,-1 0 0 0 0,1 0 1 0 0,0-1-1 0 0,0 1 0 0 0,-1 0 0 0 0,1 0 0 0 0,0 0 1 0 0,0 0-1 0 0,-1 0 0 0 0,1-1 0 0 0,0 1 0 0 0,-1 0 1 0 0,1 0-1 0 0,0 0 0 0 0,-1 0 0 0 0,1 0 0 0 0,0 0 0 0 0,-1 0 1 0 0,1 0-1 0 0,0 0 0 0 0,-1 0 0 0 0,1 0 0 0 0,0 0 1 0 0,-1 1-1 0 0,1-1 0 0 0,0 0 0 0 0,0 0 0 0 0,-1 0 1 0 0,1 0-1 0 0,0 0 0 0 0,0 1 0 0 0,-1-1 0 0 0,1 0 1 0 0,0 0-1 0 0,0 0 0 0 0,-1 1 0 0 0,1-1 0 0 0,0 1 1 0 0,-69 66 107 0 0,-6 5-6 0 0,59-58-50 0 0,-23 27 0 0 0,20-21-1 0 0,9-8 104 0 0,-14 21-1 0 0,24-33-153 0 0,1 0 1 0 0,-1 0-1 0 0,0 0 0 0 0,0 0 0 0 0,0 0 0 0 0,0 0 1 0 0,0 0-1 0 0,0 0 0 0 0,0 0 0 0 0,0 0 1 0 0,1 0-1 0 0,-1 0 0 0 0,0 0 0 0 0,0 0 0 0 0,0 0 1 0 0,0 0-1 0 0,0 0 0 0 0,0 0 0 0 0,0 0 0 0 0,0 0 1 0 0,0 0-1 0 0,0 1 0 0 0,1-1 0 0 0,-1 0 0 0 0,0 0 1 0 0,0 0-1 0 0,0 0 0 0 0,0 0 0 0 0,0 0 1 0 0,0 0-1 0 0,0 0 0 0 0,0 0 0 0 0,0 0 0 0 0,0 1 1 0 0,0-1-1 0 0,0 0 0 0 0,0 0 0 0 0,0 0 0 0 0,0 0 1 0 0,0 0-1 0 0,0 0 0 0 0,0 0 0 0 0,0 0 1 0 0,0 1-1 0 0,0-1 0 0 0,0 0 0 0 0,0 0 0 0 0,0 0 1 0 0,0 0-1 0 0,0 0 0 0 0,0 0 0 0 0,0 0 0 0 0,0 0 1 0 0,0 0-1 0 0,0 1 0 0 0,0-1 0 0 0,0 0 1 0 0,-1 0-1 0 0,1 0 0 0 0,0 0 0 0 0,0 0 0 0 0,0 0 1 0 0,0 0-1 0 0,0 0 0 0 0,0 0 0 0 0,0 0 0 0 0,0 0 1 0 0,4-1-18 0 0,8-5-83 0 0,0-1 1 0 0,0 0-1 0 0,13-11 1 0 0,-3 2 73 0 0,12-9 29 0 0,44-42 0 0 0,7-6-90 0 0,-43 40 5 0 0,41-30-56 0 0,20-13 137 0 0,-96 72 29 0 0,-5 5 38 0 0,-2 0-58 0 0,0 0-1 0 0,0-1 1 0 0,0 1-1 0 0,0 0 1 0 0,0-1-1 0 0,-1 1 1 0 0,1 0-1 0 0,0 0 1 0 0,0-1-1 0 0,-1 1 1 0 0,1-1-1 0 0,-1 1 1 0 0,1 0-1 0 0,-1-1 1 0 0,0 2-1 0 0,-35 34 111 0 0,-57 44 1 0 0,88-77-119 0 0,-94 84 156 0 0,-18 12 332 0 0,29-37-383 0 0,13-15-39 0 0,75-46-65 0 0,-1-1 0 0 0,1 1 0 0 0,0-1 0 0 0,-1 1 0 0 0,1-1 0 0 0,-1 0-1 0 0,1 1 1 0 0,-1-1 0 0 0,1 0 0 0 0,-1 1 0 0 0,0-1 0 0 0,1 0 0 0 0,-1 0 0 0 0,1 1 0 0 0,-1-1 0 0 0,1 0 0 0 0,-1 0 0 0 0,0 0 0 0 0,1 0 0 0 0,-1 0 0 0 0,0 0 0 0 0,1 0 0 0 0,-1 0 0 0 0,0 0-1 0 0,0-1 1 0 0,1 1 0 0 0,0-1 0 0 0,0 0 0 0 0,0 0-1 0 0,0 0 1 0 0,0 1 0 0 0,1-1 0 0 0,-1 0 0 0 0,0 0-1 0 0,0 0 1 0 0,0 1 0 0 0,1-1 0 0 0,-1 0 0 0 0,0 1-1 0 0,1-2 1 0 0,3-4-2 0 0,0 0 0 0 0,0 0 0 0 0,1 0 0 0 0,-1 1 0 0 0,1 0 0 0 0,1 0 0 0 0,6-5 0 0 0,8-8 0 0 0,80-72-712 0 0,19-16 427 0 0,-21 31 274 0 0,-46 39 11 0 0,69-53 0 0 0,-114 84 0 0 0,0 1 0 0 0,15-8 0 0 0,-3 3 0 0 0,-7 5 1 0 0,-12 4-1 0 0,0 0 0 0 0,1 0 0 0 0,-1 0 0 0 0,0 0 0 0 0,0 0 0 0 0,1 0 0 0 0,-1 1 0 0 0,0-1-1 0 0,0 0 1 0 0,0 0 0 0 0,1 0 0 0 0,-1 0 0 0 0,0 0 0 0 0,0 0 0 0 0,0 0 0 0 0,1 1 0 0 0,-1-1 0 0 0,0 0 0 0 0,0 0-1 0 0,0 0 1 0 0,0 0 0 0 0,0 1 0 0 0,1-1 0 0 0,-1 0 0 0 0,0 0 0 0 0,0 0 0 0 0,0 1 0 0 0,0-1 0 0 0,0 1 1 0 0,0 1 1 0 0,0-1 0 0 0,0 1-1 0 0,0-1 1 0 0,0 1 0 0 0,0-1-1 0 0,0 0 1 0 0,-1 1 0 0 0,1-1-1 0 0,-1 0 1 0 0,0 2 0 0 0,-6 12 60 0 0,-1 0-1 0 0,0 0 1 0 0,-1-2 0 0 0,0 1 0 0 0,-1-1 0 0 0,-19 19 0 0 0,1-5-76 0 0,-52 39 0 0 0,7-2 223 0 0,32-26-10 0 0,21-20-57 0 0,2 0-1 0 0,-19 26 0 0 0,29-32-61 0 0,6-5-85 0 0,4-7-7 0 0,3-3-25 0 0,-5 3 36 0 0,4-4-40 0 0,0 1 0 0 0,0-1-1 0 0,-1 0 1 0 0,5-7 0 0 0,10-9-55 0 0,131-119-75 0 0,-75 63 10 0 0,-24 22 96 0 0,17-15 51 0 0,73-72 14 0 0,-113 115-36 0 0,29-37-1 0 0,-35 38 38 0 0,9-18-1 0 0,-30 43 0 0 0,0 0 0 0 0,0 0 0 0 0,1 0 0 0 0,-1 0 0 0 0,0 0 0 0 0,0 0 0 0 0,0-1 0 0 0,0 1 0 0 0,0 0 0 0 0,1 0 0 0 0,-1 0 0 0 0,0 0 0 0 0,0 0 0 0 0,0 0 0 0 0,0-1 0 0 0,0 1 0 0 0,0 0 0 0 0,0 0 0 0 0,0 0 0 0 0,0 0 0 0 0,0-1 0 0 0,0 1 0 0 0,0 0 0 0 0,0 0 0 0 0,1 0 0 0 0,-1 0-1 0 0,0-1 1 0 0,0 1 0 0 0,-1 0 0 0 0,1 0 0 0 0,0 0 0 0 0,0 0 0 0 0,0-1 0 0 0,0 1 0 0 0,0 0 0 0 0,0 0 0 0 0,0 0 0 0 0,0 0 0 0 0,0-1 0 0 0,0 1 0 0 0,0 0 0 0 0,0 0 0 0 0,0 0 0 0 0,-1 0 0 0 0,1 0 0 0 0,0-1 0 0 0,0 1 0 0 0,0 0 0 0 0,0 0 0 0 0,0 0 0 0 0,-1 0 0 0 0,1 0 0 0 0,0 0 0 0 0,-10 2 25 0 0,-13 12 147 0 0,0 1 0 0 0,2 1 0 0 0,-28 25 0 0 0,-3 5-206 0 0,-11 9-12 0 0,-68 66 45 0 0,83-77 23 0 0,2-5 96 0 0,18-15 21 0 0,-31 33-1 0 0,40-38-90 0 0,14-15-24 0 0,0 1 0 0 0,0 0 0 0 0,-5 7 0 0 0,35-33-280 0 0,-8 3 148 0 0,1 2-1 0 0,22-16 1 0 0,14-13 105 0 0,89-79-261 0 0,-27 38 133 0 0,-63 49 70 0 0,1 3-24 0 0,-41 27 86 0 0,-1-1 0 0 0,1 1 0 0 0,-2-2 0 0 0,19-16 0 0 0,-22 19 55 0 0,-6 6 62 0 0,-5 4-4 0 0,-11 12 56 0 0,6-7-106 0 0,0 0-1 0 0,-13 11 0 0 0,5-8-32 0 0,-12 9 0 0 0,1 2 0 0 0,1 0 0 0 0,-44 53 0 0 0,24-17 67 0 0,-82 82 1 0 0,94-105-27 0 0,-49 67 0 0 0,79-98-42 0 0,1 0-1 0 0,0 0 0 0 0,1 0 1 0 0,-3 8-1 0 0,-6 11 112 0 0,24-24-172 0 0,-6-2-16 0 0,-1 0-1 0 0,0 0 0 0 0,0 0 0 0 0,0-1 0 0 0,0 0 0 0 0,0 0 0 0 0,8-7 0 0 0,36-31-52 0 0,-43 35 102 0 0,93-87-87 0 0,39-32-214 0 0,-83 78 258 0 0,69-54-59 0 0,-66 55 87 0 0,51-35 15 0 0,-89 66-2 0 0,-16 12 0 0 0,-1-1 0 0 0,1 1 0 0 0,-1 0 0 0 0,9-3 0 0 0,-7 4 0 0 0,-6 6 0 0 0,-4 2 0 0 0,1-3-1 0 0,-1 0 0 0 0,1-1 0 0 0,-1 1 0 0 0,-6 3 1 0 0,6-4 3 0 0,1 1 1 0 0,-1-1 0 0 0,1 1 0 0 0,-1-1 0 0 0,-5 7 0 0 0,-163 203 377 0 0,93-116-362 0 0,-20 25 122 0 0,86-102-115 0 0,-12 15 43 0 0,-39 71 0 0 0,60-92-166 0 0,4-13 95 0 0,0 0 1 0 0,0 0-1 0 0,0 0 0 0 0,0 0 0 0 0,0 1 0 0 0,0-1 0 0 0,0 0 1 0 0,0 0-1 0 0,0 0 0 0 0,0 0 0 0 0,0 0 0 0 0,0 0 1 0 0,0 1-1 0 0,0-1 0 0 0,0 0 0 0 0,0 0 0 0 0,1 0 0 0 0,-1 0 1 0 0,0 0-1 0 0,0 0 0 0 0,0 0 0 0 0,0 1 0 0 0,0-1 1 0 0,0 0-1 0 0,0 0 0 0 0,0 0 0 0 0,1 0 0 0 0,-1 0 0 0 0,0 0 1 0 0,0 0-1 0 0,0 0 0 0 0,0 0 0 0 0,0 0 0 0 0,0 0 1 0 0,1 0-1 0 0,-1 0 0 0 0,0 0 0 0 0,0 0 0 0 0,0 0 0 0 0,0 0 1 0 0,0 0-1 0 0,1 0 0 0 0,0 0 0 0 0,1-1-1 0 0,-1 0 1 0 0,1 1-1 0 0,-1-1 1 0 0,0 0 0 0 0,1 0-1 0 0,-1 0 1 0 0,0 0-1 0 0,1 0 1 0 0,-1 0 0 0 0,2-3-1 0 0,8-7-68 0 0,18-15-1 0 0,1-1-97 0 0,4-6 4 0 0,97-97 10 0 0,-3 9 49 0 0,-49 48-20 0 0,49-36 54 0 0,-105 89 72 0 0,-14 13 0 0 0,-1 1 0 0 0,-1-1 0 0 0,1-1 0 0 0,-1 0 0 0 0,8-10 0 0 0,-12 13-21 0 0,4-6 159 0 0,-9 8-31 0 0,-5 4-12 0 0,-1 2-28 0 0,1 0 1 0 0,0 0-1 0 0,0 1 1 0 0,0 0 0 0 0,1 0-1 0 0,-10 9 1 0 0,7-6-40 0 0,-1-1 1 0 0,-12 8 0 0 0,1-4 10 0 0,2 0-25 0 0,-27 16-1 0 0,13-5-17 0 0,25-17-11 0 0,-1 2 0 0 0,1-1 0 0 0,0 1-1 0 0,-11 10 1 0 0,-9 11 57 0 0,-12 13-4 0 0,26-24-38 0 0,6-8 0 0 0,0 1 0 0 0,-8 14 0 0 0,9-14 0 0 0,6-8 0 0 0,0 0 0 0 0,0 1 0 0 0,0-1 0 0 0,0 0 0 0 0,0 1 0 0 0,0-1 0 0 0,0 1 0 0 0,0 2 0 0 0,1-4 0 0 0,0 0-1 0 0,0 0 1 0 0,0 1 0 0 0,0-1-1 0 0,0 0 1 0 0,0 0 0 0 0,0 0-1 0 0,0 1 1 0 0,0-1 0 0 0,0 0-1 0 0,0 0 1 0 0,0 0 0 0 0,0 0-1 0 0,0 1 1 0 0,0-1 0 0 0,0 0-1 0 0,0 0 1 0 0,1 0 0 0 0,-1 0-1 0 0,0 1 1 0 0,0-1 0 0 0,0 0-1 0 0,0 0 1 0 0,0 0 0 0 0,0 0-1 0 0,1 0 1 0 0,-1 0 0 0 0,0 1-1 0 0,0-1 1 0 0,0 0 0 0 0,0 0-1 0 0,1 0 1 0 0,-1 0 0 0 0,0 0-1 0 0,0 0 1 0 0,0 0 0 0 0,0 0-1 0 0,1 0 1 0 0,-1 0 0 0 0,0 0-1 0 0,0 0 1 0 0,0 0 0 0 0,1 0-1 0 0,-1 0 1 0 0,0 0 0 0 0,0 0-1 0 0,0 0 1 0 0,0 0 0 0 0,1 0-1 0 0,-1 0 1 0 0,0 0-1 0 0,0 0 1 0 0,0 0 0 0 0,0-1-1 0 0,1 1 1 0 0,-1 0 0 0 0,0 0-1 0 0,0 0 1 0 0,6-3-61 0 0,-1 0 0 0 0,0 0 0 0 0,1 0 0 0 0,-2-1 0 0 0,1 1 0 0 0,6-7 0 0 0,1 0 40 0 0,-5 4-4 0 0,-1-1 0 0 0,10-12 1 0 0,4-3-15 0 0,1 0 34 0 0,19-25-1 0 0,-32 37 6 0 0,18-16 0 0 0,-17 18 0 0 0,0 0 0 0 0,9-13 0 0 0,-7 8 1 0 0,-9 11-1 0 0,0 0 1 0 0,0 0 0 0 0,0 0-1 0 0,-1 0 1 0 0,1 0 0 0 0,-1 0-1 0 0,0-1 1 0 0,1 1 0 0 0,-1 0-1 0 0,0-1 1 0 0,0 1 0 0 0,0-1-1 0 0,-1 1 1 0 0,2-6 0 0 0,-3 8 3 0 0,0-1 1 0 0,0 1-1 0 0,1-1 1 0 0,-1 1-1 0 0,0-1 1 0 0,0 1-1 0 0,1 0 0 0 0,-1-1 1 0 0,0 1-1 0 0,0 0 1 0 0,-2 0-1 0 0,2 0 3 0 0,-1-1 1 0 0,0 1-1 0 0,0 1 0 0 0,1-1 0 0 0,-1 0 1 0 0,0 0-1 0 0,1 1 0 0 0,-1-1 0 0 0,0 1 1 0 0,0-1-1 0 0,1 1 0 0 0,-1 0 0 0 0,-1 1 1 0 0,-7 2 42 0 0,4-2-32 0 0,1 0 0 0 0,-1 0 0 0 0,1 0 0 0 0,-1 1 0 0 0,1 0 0 0 0,0 0 0 0 0,-7 6 0 0 0,-21 12 88 0 0,26-17-94 0 0,-1 1 0 0 0,1 0 0 0 0,-8 6-1 0 0,-46 37-324 0 0,32-25 426 0 0,9-10-39 0 0,16-9-21 0 0,2-5 0 0 0,2 0-62 0 0,0 0 0 0 0,0 0-1 0 0,0 0 1 0 0,0 0-1 0 0,1 0 1 0 0,-1 0-1 0 0,0 0 1 0 0,0 0-1 0 0,1 0 1 0 0,-1 0-1 0 0,1 0 1 0 0,-1 1-1 0 0,1-1 1 0 0,-1 0-1 0 0,1 0 1 0 0,1-1-1 0 0,-1 0-26 0 0,20-27-143 0 0,5-1 126 0 0,-16 17 53 0 0,-8 11 0 0 0,-1 1 0 0 0,1-1 0 0 0,-1 1 0 0 0,0-1 0 0 0,0 0 0 0 0,1 0 0 0 0,0-2 0 0 0,6-7 0 0 0,-7 11 0 0 0,-1-1 0 0 0,1 0 0 0 0,0 0 0 0 0,0 0 0 0 0,-1 0 0 0 0,1 0 0 0 0,0 0 0 0 0,-1 0 0 0 0,1 0 0 0 0,-1 0 0 0 0,1-2 0 0 0,4-5 150 0 0,-1 2 14 0 0,-4 5-117 0 0,-2 2-49 0 0,-23 42-233 0 0,-8 13 175 0 0,7-21 60 0 0,18-22 0 0 0,0-1 0 0 0,-1 0 0 0 0,-1-1 0 0 0,-15 15 0 0 0,19-20 0 0 0,5-4 0 0 0,0-1 0 0 0,0 0 0 0 0,0 0 0 0 0,-1 0 0 0 0,1 0 0 0 0,0-1 0 0 0,0 1 0 0 0,0 0 0 0 0,-3 1 0 0 0,4-2 1 0 0,0 0-1 0 0,0 0 1 0 0,-1 0-1 0 0,1 0 1 0 0,0 0-1 0 0,0 0 1 0 0,0 0-1 0 0,0 0 1 0 0,0 0-1 0 0,0 0 1 0 0,-1 0-1 0 0,1 0 1 0 0,0 0-1 0 0,0 0 1 0 0,0 0-1 0 0,0 0 1 0 0,0 0-1 0 0,0 0 1 0 0,-1 0-1 0 0,1 0 1 0 0,0 0-1 0 0,0 0 1 0 0,0 0-1 0 0,0 0 1 0 0,0 0-1 0 0,0 0 1 0 0,-1 0-1 0 0,1 0 1 0 0,0-1-1 0 0,0 1 1 0 0,0 0-1 0 0,0 0 1 0 0,0 0-1 0 0,0 0 1 0 0,0 0-1 0 0,0 0 1 0 0,0 0-1 0 0,0 0 1 0 0,0-1-1 0 0,0 1 1 0 0,-1 0-1 0 0,1 0 1 0 0,0 0-1 0 0,0 0 1 0 0,0 0-1 0 0,0 0 1 0 0,0-1-1 0 0,0 1 1 0 0,0 0-1 0 0,0 0 1 0 0,0 0-1 0 0,0 0 1 0 0,0 0-1 0 0,0-1 1 0 0,0 1-1 0 0,1 0 1 0 0,-1 0-1 0 0,0 0 1 0 0,0 0-1 0 0,2-7 54 0 0,-2 7-50 0 0,4-9-1 0 0,1 1 0 0 0,-1 0 0 0 0,1 0 0 0 0,1 0 0 0 0,6-7 1 0 0,3-5-95 0 0,-7 10-19 0 0,16-16 0 0 0,-3 3-38 0 0,12-9 50 0 0,-8 9 100 0 0,-18 15-2 0 0,0 1 0 0 0,1 0 0 0 0,0 0 0 0 0,0 1 0 0 0,1 0 0 0 0,9-5 0 0 0,-3 3-8 0 0,-10 4 0 0 0,0 1 0 0 0,1 0 0 0 0,0 1 0 0 0,0-1 0 0 0,0 1 0 0 0,0 0 0 0 0,8-1 0 0 0,-12 3 6 0 0,0-1-1 0 0,0 1 0 0 0,0 0 1 0 0,0 0-1 0 0,0 0 0 0 0,0 1 1 0 0,0-1-1 0 0,0 0 0 0 0,0 1 1 0 0,-1-1-1 0 0,1 1 0 0 0,0-1 1 0 0,0 1-1 0 0,0 0 0 0 0,-1 0 1 0 0,1 0-1 0 0,0 0 0 0 0,-1 0 1 0 0,1 0-1 0 0,-1 1 0 0 0,3 1 1 0 0,-3 0 5 0 0,1-1 1 0 0,-1 0 0 0 0,0 1 0 0 0,0-1 0 0 0,0 1 0 0 0,0-1 0 0 0,0 1 0 0 0,0-1 0 0 0,-1 1 0 0 0,1 0 0 0 0,-1-1-1 0 0,0 1 1 0 0,0 0 0 0 0,0 4 0 0 0,0 23-4 0 0,-1 10 0 0 0,-5 51 0 0 0,3-68 17 0 0,1-1 0 0 0,1 0 0 0 0,1 1-1 0 0,5 42 1 0 0,-3-53 0 0 0,0 0 29 0 0,1 0 0 0 0,0 1 1 0 0,9 22-1 0 0,-10-32-41 0 0,-1 0 1 0 0,1 0 0 0 0,0 0 0 0 0,0 0 0 0 0,0-1 0 0 0,0 1-1 0 0,0-1 1 0 0,0 1 0 0 0,1-1 0 0 0,-1 0 0 0 0,1 0 0 0 0,0 0-1 0 0,-1 0 1 0 0,1 0 0 0 0,0 0 0 0 0,0-1 0 0 0,0 0 0 0 0,1 1-1 0 0,-1-1 1 0 0,3 0 0 0 0,-3 0-3 0 0,0-1 1 0 0,0 1-1 0 0,0-1 0 0 0,0 0 0 0 0,0 0 1 0 0,1-1-1 0 0,-1 1 0 0 0,-1-1 0 0 0,1 1 1 0 0,0-1-1 0 0,0 0 0 0 0,0 0 0 0 0,0 0 1 0 0,3-2-1 0 0,2-2 21 0 0,0-1 0 0 0,0 1 0 0 0,8-9 0 0 0,-10 9-9 0 0,-1 0 25 0 0,-1 0 0 0 0,0-1 1 0 0,1 0-1 0 0,-2 1 0 0 0,1-2 0 0 0,4-8 0 0 0,-1 1-33 0 0,-3 6 8 0 0,-1-1-1 0 0,1 0 0 0 0,2-14 1 0 0,4-10 2 0 0,-8 25 2 0 0,0 0 0 0 0,-1 0 0 0 0,0-1 0 0 0,0 1 0 0 0,-1 0 0 0 0,0 0 0 0 0,0-1 0 0 0,-1 1 0 0 0,0 0 0 0 0,-1 0 0 0 0,0 0 0 0 0,0 0 0 0 0,-1 0 0 0 0,-6-14 0 0 0,3 10 20 0 0,4 7-1 0 0,-1-1 0 0 0,0 1 0 0 0,0-1-1 0 0,-1 1 1 0 0,1 0 0 0 0,-8-7 0 0 0,6 8-24 0 0,1 0 0 0 0,0 1 0 0 0,-1-1 0 0 0,0 1 1 0 0,0 0-1 0 0,0 0 0 0 0,-6-2 0 0 0,10 5-21 0 0,-1-1 0 0 0,1 1 0 0 0,0-1 0 0 0,-1 1 0 0 0,1 0 0 0 0,-1 0 0 0 0,1 0 1 0 0,0-1-1 0 0,-1 1 0 0 0,1 1 0 0 0,-1-1 0 0 0,1 0 0 0 0,-1 0 0 0 0,1 0 0 0 0,0 1 0 0 0,-1-1 0 0 0,1 1 0 0 0,0-1 1 0 0,-1 1-1 0 0,1 0 0 0 0,0-1 0 0 0,0 1 0 0 0,0 0 0 0 0,-1 0 0 0 0,1 0 0 0 0,0 0 0 0 0,0 0 0 0 0,0 0 0 0 0,1 0 1 0 0,-1 0-1 0 0,0 0 0 0 0,0 0 0 0 0,0 1 0 0 0,1-1 0 0 0,-1 2 0 0 0,-3 4-38 0 0,1 1 0 0 0,1 0 0 0 0,-1 1 0 0 0,2-1 0 0 0,-1 0 0 0 0,1 0 0 0 0,0 1-1 0 0,1-1 1 0 0,0 1 0 0 0,0-1 0 0 0,2 13 0 0 0,2 1-32 0 0,1 0 1 0 0,1 1-1 0 0,8 21 0 0 0,-2-17 51 0 0,0 0-1 0 0,22 34 0 0 0,-24-46 18 0 0,1 0 0 0 0,0-1 0 0 0,1 0 0 0 0,1-1-1 0 0,0 0 1 0 0,15 11 0 0 0,-1-3-12 0 0,2-2-1 0 0,37 20 1 0 0,-61-36 16 0 0,0 0 13 0 0,1 0 1 0 0,-1-1-1 0 0,1 1 1 0 0,7 1-1 0 0,-12-4 8 0 0,0 1 0 0 0,0-1-1 0 0,1 0 1 0 0,-1 0 0 0 0,0 0-1 0 0,1 0 1 0 0,-1 0 0 0 0,0 0 0 0 0,0 0-1 0 0,1 0 1 0 0,-1 0 0 0 0,0-1-1 0 0,0 1 1 0 0,1 0 0 0 0,-1-1-1 0 0,0 1 1 0 0,0-1 0 0 0,0 0 0 0 0,0 1-1 0 0,0-1 1 0 0,0 0 0 0 0,0 0-1 0 0,0 1 1 0 0,0-1 0 0 0,1-2-1 0 0,0 1-4 0 0,-1-1 0 0 0,0 1 0 0 0,0-1-1 0 0,0 0 1 0 0,0 0 0 0 0,0 0-1 0 0,0 1 1 0 0,-1-1 0 0 0,1 0 0 0 0,-1 0-1 0 0,0 0 1 0 0,0 0 0 0 0,0 0-1 0 0,0 0 1 0 0,-2-6 0 0 0,0-2 151 0 0,0 0 1 0 0,-8-20-1 0 0,1 8-91 0 0,-2 0 1 0 0,-25-41-1 0 0,-38-39 43 0 0,30 40-114 0 0,30 40 0 0 0,-1 0 0 0 0,-2 1 0 0 0,-26-28 0 0 0,11 19 0 0 0,27 27-21 0 0,4 3-81 0 0,2 3-34 0 0,1-1 101 0 0,0 1 0 0 0,-1 0 0 0 0,1 0 0 0 0,0 0 0 0 0,-1 0 0 0 0,2 3 0 0 0,3 4-81 0 0,124 140-754 0 0,26 32 677 0 0,-113-130 242 0 0,-31-36-15 0 0,1-1 1 0 0,1-1 0 0 0,0 0-1 0 0,1-1 1 0 0,0-1 0 0 0,19 11-1 0 0,-32-20-18 0 0,0-1 1 0 0,0 0-1 0 0,0 0 0 0 0,1-1 1 0 0,-1 1-1 0 0,0 0 0 0 0,1-1 1 0 0,2 1-1 0 0,-4-1-10 0 0,-1 0 0 0 0,1 0 0 0 0,-1 0 0 0 0,1 0 0 0 0,-1 0 0 0 0,1 0 0 0 0,-1 0 0 0 0,1 0 0 0 0,-1 0 0 0 0,1-1 0 0 0,-1 1 0 0 0,1 0 0 0 0,-1 0 0 0 0,0 0 0 0 0,1-1 0 0 0,-1 1 0 0 0,1 0 0 0 0,-1-1 0 0 0,0 1 0 0 0,1 0 0 0 0,-1-1 0 0 0,0 1 0 0 0,1 0 0 0 0,-1-1 0 0 0,0 1 0 0 0,1-1-1 0 0,-1 1 1 0 0,0-1 0 0 0,0 1 0 0 0,0-1 0 0 0,0 1 0 0 0,1-1 0 0 0,-1 1 0 0 0,0-1 0 0 0,0 1 0 0 0,0-1 0 0 0,0 1 0 0 0,0-1 0 0 0,0 1 0 0 0,0-1 0 0 0,0 1 0 0 0,0-1 0 0 0,0 1 0 0 0,-1-1 0 0 0,1-4 42 0 0,0 0 0 0 0,-1 0 0 0 0,0 0 0 0 0,0 0 0 0 0,-1 0 0 0 0,1 1 0 0 0,-1-1 0 0 0,-4-8 0 0 0,-10-20 148 0 0,-7-11-24 0 0,-46-64-295 0 0,-79-114-71 0 0,101 166-105 0 0,44 52 283 0 0,33 22-534 0 0,3 16 248 0 0,-3 2 1 0 0,45 65-1 0 0,-73-98 301 0 0,33 54-14 0 0,8 11-34 0 0,61 84 257 0 0,-3-3 88 0 0,-88-131-299 0 0,9 12 222 0 0,-21-29 101 0 0,-9-18 168 0 0,-35-60-114 0 0,19 36-311 0 0,-49-74 115 0 0,-7-12-316 0 0,63 99 125 0 0,12 20-43 0 0,0 0 0 0 0,-8-17 0 0 0,6 14-62 0 0,2 3-98 0 0,10 12 58 0 0,60 75-702 0 0,-39-50 731 0 0,-2 2-1 0 0,36 59 0 0 0,25 74 151 0 0,-51-91-57 0 0,38 84 248 0 0,18 29-16 0 0,-41-91-168 0 0,-40-76-14 0 0,85 152 308 0 0,-94-170-309 0 0,0 0 1 0 0,1-1-1 0 0,-1 1 0 0 0,1 0 0 0 0,-1-1 0 0 0,0 1 1 0 0,1 0-1 0 0,0-1 0 0 0,-1 1 0 0 0,1-1 0 0 0,-1 1 1 0 0,1-1-1 0 0,0 1 0 0 0,-1-1 0 0 0,1 0 0 0 0,1 1 1 0 0,-2-1-2 0 0,0 0-1 0 0,0 0 1 0 0,1 0 0 0 0,-1-1 0 0 0,0 1 0 0 0,0 0 0 0 0,0 0 0 0 0,1 0 0 0 0,-1-1 0 0 0,0 1-1 0 0,0 0 1 0 0,0 0 0 0 0,1 0 0 0 0,-1-1 0 0 0,0 1 0 0 0,0 0 0 0 0,0 0 0 0 0,0-1 0 0 0,0 1 0 0 0,0 0-1 0 0,0-1 1 0 0,0 1 0 0 0,0 0 0 0 0,0 0 0 0 0,0-1 0 0 0,0 1 0 0 0,0 0 0 0 0,0-1 0 0 0,-2-28 274 0 0,-6-19-319 0 0,-2 1-1 0 0,-1 0 1 0 0,-3 1 0 0 0,-2 1-1 0 0,-39-76 1 0 0,28 65-160 0 0,-13-24-46 0 0,20 44 150 0 0,-8-14 70 0 0,2 9-286 0 0,33 71 294 0 0,-5-19 9 0 0,1 0 0 0 0,0 0 0 0 0,0-1 0 0 0,9 18 0 0 0,25 39-56 0 0,-33-60 54 0 0,49 86 180 0 0,78 187 0 0 0,-88-165-96 0 0,-30-83 9 0 0,-8-23-23 0 0,-1 1 1 0 0,5 18-1 0 0,-9-25-20 0 0,1 0 0 0 0,1 0 0 0 0,-1 0-1 0 0,0 0 1 0 0,4 5 0 0 0,-3-4 47 0 0,-2-3 59 0 0,-6-13-73 0 0,3 4-84 0 0,0 1 1 0 0,0-1 0 0 0,-2-10-1 0 0,-2-6 8 0 0,-22-89 1 0 0,13 46-29 0 0,-22-75-276 0 0,-28-112-107 0 0,44 170 301 0 0,15 63 96 0 0,-13-26 11 0 0,20 47-1 0 0,0-1 1 0 0,0 1-1 0 0,0 0 0 0 0,0 0 1 0 0,0 0-1 0 0,0-1 0 0 0,0 1 0 0 0,0 0 1 0 0,0 0-1 0 0,0-1 0 0 0,-1 1 1 0 0,1 0-1 0 0,0 0 0 0 0,0 0 1 0 0,0-1-1 0 0,0 1 0 0 0,0 0 0 0 0,-1 0 1 0 0,1 0-1 0 0,0 0 0 0 0,0-1 1 0 0,0 1-1 0 0,0 0 0 0 0,-1 0 0 0 0,1 0 1 0 0,0 0-1 0 0,0 0 0 0 0,-1 0 1 0 0,1 0-1 0 0,0 0 0 0 0,0 0 0 0 0,0 0 1 0 0,-1-1-1 0 0,1 1 0 0 0,0 0 1 0 0,0 0-1 0 0,-1 0 0 0 0,1 1 0 0 0,0-1 1 0 0,0 0-1 0 0,-1 0 0 0 0,1 0 1 0 0,0 0-1 0 0,-1 0 0 0 0,1 0 0 0 0,0 1 0 0 0,0-1-1 0 0,-1 0 1 0 0,1 1 0 0 0,0-1-1 0 0,0 0 1 0 0,-1 1 0 0 0,1-1 0 0 0,0 1-1 0 0,0-1 1 0 0,0 1 0 0 0,0-1 0 0 0,0 0-1 0 0,-1 1 1 0 0,1-1 0 0 0,0 1-1 0 0,0-1 1 0 0,0 1 0 0 0,0-1 0 0 0,0 0-1 0 0,0 1 1 0 0,1-1 0 0 0,-1 1-1 0 0,0 0 1 0 0,8 22-107 0 0,15 33-1 0 0,-1-3-75 0 0,4 28 419 0 0,-3 0 0 0 0,22 166 0 0 0,-21-137-56 0 0,-12-67-114 0 0,-12-38 8 0 0,-1-7-22 0 0,1 0-1 0 0,0 0 1 0 0,-1 0-1 0 0,1 0 1 0 0,-1 0-1 0 0,1 0 0 0 0,-1 0 1 0 0,-1-1-1 0 0,-3-11 43 0 0,-11-50-34 0 0,-2 1-1 0 0,-3 1 0 0 0,-3 0 1 0 0,-49-88-1 0 0,-24-45-46 0 0,7 3-52 0 0,15 31-18 0 0,49 110 43 0 0,-36-51 0 0 0,47 72-257 0 0,14 29 192 0 0,2 2-160 0 0,6 3 175 0 0,0 0 0 0 0,0 0 0 0 0,-1 0 1 0 0,0 1-1 0 0,0 0 0 0 0,0 0 0 0 0,8 10 0 0 0,34 48-189 0 0,-24-31 160 0 0,64 98-85 0 0,12 16 153 0 0,-56-93 28 0 0,29 37 500 0 0,-106-140 466 0 0,-29-24-890 0 0,-3 2 0 0 0,-3 3 0 0 0,-92-72 0 0 0,85 82-88 0 0,-218-161-68 0 0,260 199 68 0 0,-21-14-82 0 0,1-1 0 0 0,-60-56-1 0 0,103 81 13 0 0,4 4-230 0 0,11 16-21 0 0,4 5 232 0 0,1-1-1 0 0,0 0 1 0 0,1 0-1 0 0,1-1 1 0 0,15 13-1 0 0,-15-14 9 0 0,4 1 93 0 0,0-1-1 0 0,0-1 0 0 0,1-1 1 0 0,0 0-1 0 0,28 10 0 0 0,40 12 114 0 0,-84-31 50 0 0,-3-1-107 0 0,1-1-1 0 0,-1 0 1 0 0,1 1-1 0 0,-1-1 1 0 0,0 1-1 0 0,1-1 1 0 0,-1 1-1 0 0,-4-2 1 0 0,6 3-33 0 0,-20-12 79 0 0,-1 2 1 0 0,-27-10 0 0 0,-8-4-53 0 0,11 2-18 0 0,-93-40 204 0 0,120 55-246 0 0,-1 1-1 0 0,0 0 1 0 0,0 2 0 0 0,0 0-1 0 0,-30-2 1 0 0,37 6-11 0 0,0 0 0 0 0,0 1-1 0 0,0 0 1 0 0,-1 1 0 0 0,1 0 0 0 0,-14 5 0 0 0,20-4-16 0 0,-1-1 0 0 0,1 1 1 0 0,0 0-1 0 0,0 0 0 0 0,0 1 0 0 0,1-1 0 0 0,-1 1 0 0 0,1 1 1 0 0,0-1-1 0 0,0 1 0 0 0,0 0 0 0 0,-6 8 0 0 0,5-7 35 0 0,5-6 0 0 0,0 1-1 0 0,0 0 0 0 0,0-1 0 0 0,1 1 0 0 0,-1 0 1 0 0,0 0-1 0 0,0 0 0 0 0,1 0 0 0 0,-1 0 1 0 0,0 0-1 0 0,1 0 0 0 0,-1 0 0 0 0,0 2 0 0 0,1-2-52 0 0,0 0-19 0 0,0-1 63 0 0,1 1 1 0 0,-1-1 0 0 0,0 0-1 0 0,1 1 1 0 0,-1-1-1 0 0,0 1 1 0 0,1-1 0 0 0,-1 0-1 0 0,1 1 1 0 0,-1-1-1 0 0,1 0 1 0 0,-1 1 0 0 0,1-1-1 0 0,-1 0 1 0 0,1 0-1 0 0,-1 0 1 0 0,1 1 0 0 0,-1-1-1 0 0,1 0 1 0 0,-1 0-1 0 0,2 0 1 0 0,11 2-44 0 0,8-6-156 0 0,32-9-1 0 0,-33 7 156 0 0,29-5 0 0 0,-40 10 58 0 0,40-7-16 0 0,-45 7 18 0 0,-1 0 0 0 0,1 0 1 0 0,0-1-1 0 0,-1 1 1 0 0,1-1-1 0 0,-1 0 1 0 0,1 0-1 0 0,-1 0 1 0 0,6-5-1 0 0,-9 6 6 0 0,1 1 0 0 0,0-1 0 0 0,-1 0 0 0 0,1 0 0 0 0,-1 0 0 0 0,0 0 0 0 0,1 0 0 0 0,-1 0 1 0 0,0 0-1 0 0,1 0 0 0 0,-1 0 0 0 0,0 0 0 0 0,0 0 0 0 0,0 0 0 0 0,0 0 0 0 0,0 0 0 0 0,0 0 0 0 0,0 0 0 0 0,0 0 0 0 0,-1 0 0 0 0,1 0 0 0 0,0 0 0 0 0,-1 0 0 0 0,1 0 0 0 0,-1-1 0 0 0,0-1 20 0 0,-1 1 0 0 0,1-1 1 0 0,0 1-1 0 0,-1 0 0 0 0,0-1 0 0 0,0 1 0 0 0,-3-3 0 0 0,1 1-10 0 0,0 2 1 0 0,0-1-1 0 0,0 0 0 0 0,-1 1 1 0 0,1 0-1 0 0,-1 0 0 0 0,0 0 0 0 0,0 0 1 0 0,1 1-1 0 0,-1 0 0 0 0,0 0 1 0 0,0 0-1 0 0,0 1 0 0 0,0 0 1 0 0,-9 0-1 0 0,8 1-24 0 0,-1-1 0 0 0,1 2 1 0 0,-1-1-1 0 0,1 1 0 0 0,0 0 1 0 0,0 0-1 0 0,-1 1 0 0 0,1-1 0 0 0,1 2 1 0 0,-1-1-1 0 0,-7 6 0 0 0,-141 123-379 0 0,135-112 346 0 0,1 1 0 0 0,2 0 0 0 0,-19 30 0 0 0,18-25 15 0 0,0 3 1 0 0,0 2 0 0 0,-20 54 0 0 0,24-52 9 0 0,-9 25 9 0 0,2 1 0 0 0,3 1 0 0 0,-17 115 0 0 0,32-159 1 0 0,0 1 0 0 0,2-1 0 0 0,-1 1 0 0 0,2-1 0 0 0,0 1 1 0 0,1-1-1 0 0,1 0 0 0 0,6 24 0 0 0,-8-36-17 0 0,1-1-1 0 0,-1 0 1 0 0,1 0 0 0 0,-1 0-1 0 0,1 0 1 0 0,0 0 0 0 0,0 0-1 0 0,0 0 1 0 0,0-1 0 0 0,1 1-1 0 0,-1-1 1 0 0,1 0 0 0 0,-1 1-1 0 0,1-1 1 0 0,0 0 0 0 0,4 1-1 0 0,-5-1 1 0 0,1-2 0 0 0,0 1 0 0 0,-1 0 0 0 0,1 0 0 0 0,0-1 0 0 0,-1 0 0 0 0,1 1-1 0 0,0-1 1 0 0,0 0 0 0 0,-1 0 0 0 0,1 0 0 0 0,0-1 0 0 0,-1 1 0 0 0,1-1 0 0 0,0 0 0 0 0,-1 1 0 0 0,1-1-1 0 0,0 0 1 0 0,-1-1 0 0 0,4-1 0 0 0,12-8-62 0 0,-1-1-1 0 0,0 0 1 0 0,22-23-1 0 0,39-49 17 0 0,-57 59 14 0 0,-2-2 0 0 0,32-56 0 0 0,17-63-96 0 0,-66 139 146 0 0,1 0 0 0 0,-2 0 0 0 0,1 0-1 0 0,-1 0 1 0 0,0 0 0 0 0,0 0 0 0 0,-1 0-1 0 0,0 0 1 0 0,0 0 0 0 0,-1-1 0 0 0,-1-9 0 0 0,2 16 8 0 0,-1-1 0 0 0,1 1 1 0 0,-1-1-1 0 0,1 1 1 0 0,-1-1-1 0 0,1 1 1 0 0,-1 0-1 0 0,0-1 1 0 0,1 1-1 0 0,-1 0 1 0 0,0 0-1 0 0,0-1 1 0 0,0 1-1 0 0,0 0 1 0 0,0 0-1 0 0,0 0 1 0 0,-1 0-1 0 0,1 0 1 0 0,0 0-1 0 0,0 1 1 0 0,-1-1-1 0 0,-2-1 0 0 0,2 2 13 0 0,-1-1-1 0 0,0 0 0 0 0,0 1 1 0 0,0 0-1 0 0,0 0 0 0 0,0 0 1 0 0,0 0-1 0 0,0 0 0 0 0,0 1 1 0 0,-6 1-1 0 0,-2 1 40 0 0,0 1 0 0 0,0 0 0 0 0,1 1 0 0 0,-20 12 0 0 0,-9 12-53 0 0,1 1 0 0 0,-63 67 0 0 0,10-9-14 0 0,76-74 6 0 0,-141 136 91 0 0,-28 38 248 0 0,-15 18 258 0 0,145-146-551 0 0,18-21-9 0 0,2 1 0 0 0,-37 55 0 0 0,70-90-45 0 0,5-8-18 0 0,7-6-88 0 0,10-15-166 0 0,21-30-1 0 0,-11 12 137 0 0,98-114-247 0 0,-27 34 163 0 0,50-58 133 0 0,71-90 34 0 0,-149 185 46 0 0,-67 73 14 0 0,-7 12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0,0 0 0 0 0,0 0 0 0 0,0 0 0 0 0,1 0 0 0 0,-7 4 0 0 0,-5 5 32 0 0,-1 1 0 0 0,-14 17 0 0 0,-8 8 87 0 0,-125 129 50 0 0,129-132-161 0 0,-169 196 632 0 0,132-146-488 0 0,-79 126 0 0 0,58-72 80 0 0,78-120-205 0 0,1 0-1 0 0,1 0 0 0 0,0 1 1 0 0,-8 24-1 0 0,16-40-27 0 0,-1-1 1 0 0,1 1-1 0 0,0 0 0 0 0,0 0 1 0 0,0 0-1 0 0,-1-1 0 0 0,1 1 0 0 0,0 0 1 0 0,0 0-1 0 0,0 0 0 0 0,0-1 0 0 0,0 1 1 0 0,0 0-1 0 0,0 0 0 0 0,1 0 0 0 0,-1-1 1 0 0,0 1-1 0 0,0 0 0 0 0,1 0 1 0 0,-1-1-1 0 0,0 1 0 0 0,1 1 0 0 0,0-2-7 0 0,-1 0-1 0 0,1 1 1 0 0,0-1-1 0 0,-1 0 0 0 0,1 1 1 0 0,-1-1-1 0 0,1 0 0 0 0,0 0 1 0 0,-1 0-1 0 0,1 0 1 0 0,0 0-1 0 0,0 1 0 0 0,-1-1 1 0 0,1 0-1 0 0,0-1 1 0 0,-1 1-1 0 0,1 0 0 0 0,0 0 1 0 0,-1 0-1 0 0,2 0 1 0 0,2-2-32 0 0,0 1 0 0 0,0 0 0 0 0,-1-1 0 0 0,1 0 0 0 0,0 0 0 0 0,0 0 0 0 0,4-4 0 0 0,46-48-391 0 0,-23 22 283 0 0,84-98-168 0 0,-72 78 222 0 0,39-54-63 0 0,-26 30 86 0 0,-12 20 61 0 0,77-99 6 0 0,-14-7 4 0 0,-92 137-4 0 0,-7 12-5 0 0,0 0-1 0 0,-1 0 1 0 0,0-1 0 0 0,-1 0-1 0 0,8-29 1 0 0,-14 42 8 0 0,0 0 1 0 0,0 0-1 0 0,0 0 0 0 0,0 0 0 0 0,1 0 0 0 0,-1 0 1 0 0,-1 0-1 0 0,1 0 0 0 0,0 0 0 0 0,0 0 0 0 0,0 0 1 0 0,0 0-1 0 0,-1-1 0 0 0,1 2 1 0 0,-1-1 0 0 0,1 1 0 0 0,0 0 0 0 0,0 0 0 0 0,-1-1 0 0 0,1 1-1 0 0,0 0 1 0 0,0 0 0 0 0,-1-1 0 0 0,1 1 0 0 0,0 0 0 0 0,-1 0 0 0 0,1 0 0 0 0,0 0 0 0 0,-1 0 0 0 0,1 0 0 0 0,0-1 0 0 0,-1 1 0 0 0,1 0 0 0 0,0 0 0 0 0,-1 0-1 0 0,1 0 1 0 0,0 0 0 0 0,-1 0 0 0 0,1 0 0 0 0,-1 1 0 0 0,-2-1 0 0 0,0 1 0 0 0,0 1 1 0 0,0-1-1 0 0,0 0 0 0 0,0 1 0 0 0,-6 3 0 0 0,-20 16 23 0 0,1 0-1 0 0,-36 36 1 0 0,-45 58 176 0 0,70-72-106 0 0,-23 30 12 0 0,-78 119 1 0 0,128-176-109 0 0,-162 284 843 0 0,147-244-629 0 0,1 1-1 0 0,-30 102 1 0 0,51-139-195 0 0,1 0 0 0 0,0-1 0 0 0,2 2 0 0 0,0-1 0 0 0,2 32 0 0 0,0-49-24 0 0,0 0 0 0 0,1 0 0 0 0,-1 0 0 0 0,1 0 0 0 0,-1 0 0 0 0,1 0 0 0 0,0-1 0 0 0,0 1-1 0 0,1 0 1 0 0,-1-1 0 0 0,0 1 0 0 0,1 0 0 0 0,0-1 0 0 0,-1 0 0 0 0,1 1 0 0 0,2 1 0 0 0,-2-3-1 0 0,0 0 0 0 0,0 1 1 0 0,-1-1-1 0 0,1 0 0 0 0,0 0 0 0 0,0-1 1 0 0,0 1-1 0 0,0 0 0 0 0,0-1 0 0 0,0 1 1 0 0,0-1-1 0 0,0 0 0 0 0,0 1 0 0 0,0-1 1 0 0,1 0-1 0 0,-1 0 0 0 0,0 0 0 0 0,0-1 0 0 0,0 1 1 0 0,0-1-1 0 0,0 1 0 0 0,3-2 0 0 0,5-2-47 0 0,-1 0-1 0 0,1-1 0 0 0,-1 0 0 0 0,0 0 1 0 0,0-1-1 0 0,-1 0 0 0 0,9-8 0 0 0,53-56-152 0 0,-60 59 213 0 0,218-276-143 0 0,-117 139 87 0 0,-19 26-117 0 0,102-178-1 0 0,-165 247 27 0 0,22-55 0 0 0,-46 96 113 0 0,-1 0 1 0 0,-1 0 0 0 0,0-1-1 0 0,-1 1 1 0 0,0-1 0 0 0,0-21-1 0 0,-2 31 29 0 0,0 1 0 0 0,0 0 0 0 0,0 0 1 0 0,0 0-1 0 0,-1-1 0 0 0,1 1 0 0 0,-1 0 0 0 0,1 0 0 0 0,-1 0 0 0 0,0 0 0 0 0,0 0 0 0 0,0 0 0 0 0,0 0 0 0 0,0 0 1 0 0,-2-2-1 0 0,1 3 1 0 0,1 0 1 0 0,0 0 0 0 0,0 0 0 0 0,0 0 0 0 0,-1 0 0 0 0,1 0 0 0 0,-1 1 0 0 0,1-1-1 0 0,0 1 1 0 0,-1-1 0 0 0,1 1 0 0 0,-1-1 0 0 0,1 1 0 0 0,-1 0 0 0 0,0 0-1 0 0,1-1 1 0 0,-1 1 0 0 0,1 1 0 0 0,-1-1 0 0 0,1 0 0 0 0,-1 0 0 0 0,-2 1 0 0 0,-4 1 42 0 0,0 1 0 0 0,0 0 0 0 0,0 0 0 0 0,1 1 0 0 0,-13 7 1 0 0,-34 28 142 0 0,12-4-40 0 0,2 1 0 0 0,-55 65 1 0 0,-60 93 151 0 0,131-163-250 0 0,-22 33 75 0 0,3 3 0 0 0,2 1 0 0 0,4 2 0 0 0,2 1 0 0 0,4 2 0 0 0,3 1 0 0 0,-20 83 0 0 0,42-131-112 0 0,0 0-1 0 0,2 1 1 0 0,0-1 0 0 0,2 1-1 0 0,1 0 1 0 0,5 46 0 0 0,-4-67-7 0 0,1 0 0 0 0,1-1 0 0 0,-1 1 0 0 0,1-1 0 0 0,0 1 1 0 0,0-1-1 0 0,1 0 0 0 0,-1 0 0 0 0,1 0 0 0 0,4 6 0 0 0,-5-9-10 0 0,0 0 0 0 0,1 1 0 0 0,-1-1 0 0 0,0 0 0 0 0,1 0 0 0 0,-1-1 0 0 0,1 1 0 0 0,0 0 0 0 0,-1-1 0 0 0,1 0 0 0 0,0 1 0 0 0,0-1 1 0 0,0 0-1 0 0,0-1 0 0 0,0 1 0 0 0,0 0 0 0 0,0-1 0 0 0,0 0 0 0 0,1 0 0 0 0,3 0 0 0 0,6-1-49 0 0,-1-1 0 0 0,0 0 0 0 0,0-1 0 0 0,0 0 0 0 0,0-1 0 0 0,0-1 1 0 0,-1 1-1 0 0,0-2 0 0 0,0 0 0 0 0,0 0 0 0 0,-1-1 0 0 0,18-14 0 0 0,4-9 26 0 0,-1-1 1 0 0,36-45-1 0 0,-30 32 42 0 0,114-143-13 0 0,-103 116 0 0 0,69-136 0 0 0,-92 155-11 0 0,-5 13-89 0 0,-1-2 0 0 0,23-77-1 0 0,-22 23-98 0 0,-18 82 152 0 0,-1 1 0 0 0,-1 0 0 0 0,0 0 1 0 0,0 0-1 0 0,-4-22 0 0 0,2 26 30 0 0,0 0 0 0 0,0 0 0 0 0,0 0 0 0 0,-1 0 0 0 0,0 0 1 0 0,-1 1-1 0 0,-4-8 0 0 0,7 13 17 0 0,0 0 1 0 0,0 1 0 0 0,-1-1 0 0 0,1 1 0 0 0,-1 0 0 0 0,1-1 0 0 0,-1 1-1 0 0,0 0 1 0 0,1 0 0 0 0,-1 0 0 0 0,0 0 0 0 0,0 0 0 0 0,0 0-1 0 0,-2 0 1 0 0,2 0 0 0 0,-1 1 0 0 0,1 0 0 0 0,-1 0-1 0 0,1 0 1 0 0,-1 0 0 0 0,0 0 0 0 0,1 0 0 0 0,-1 1-1 0 0,1-1 1 0 0,-1 1 0 0 0,1 0 0 0 0,-1 0-1 0 0,-3 2 1 0 0,-11 6 35 0 0,0 0-1 0 0,0 2 1 0 0,1 0 0 0 0,1 1-1 0 0,0 0 1 0 0,-14 17 0 0 0,-74 89-19 0 0,70-71 95 0 0,1 2-1 0 0,-26 54 1 0 0,42-76-66 0 0,-118 274 602 0 0,109-231-519 0 0,-18 89 0 0 0,30-109-115 0 0,3-12 35 0 0,2 0-1 0 0,1 1 1 0 0,-2 63 0 0 0,9-86-28 0 0,-1 1 19 0 0,1-1 0 0 0,1 1 0 0 0,0-1 0 0 0,6 23 1 0 0,-6-35-48 0 0,0-1 1 0 0,0 1 0 0 0,0-1 0 0 0,0 0 0 0 0,1 0-1 0 0,-1 1 1 0 0,1-1 0 0 0,0 0 0 0 0,0 0 0 0 0,0-1-1 0 0,0 1 1 0 0,1 0 0 0 0,-1-1 0 0 0,1 1 0 0 0,0-1 0 0 0,-1 0-1 0 0,1 0 1 0 0,0 0 0 0 0,0 0 0 0 0,1 0 0 0 0,-1-1-1 0 0,0 1 1 0 0,0-1 0 0 0,1 0 0 0 0,-1 0 0 0 0,5 0-1 0 0,-3 0-12 0 0,-1-1 1 0 0,0 0-1 0 0,1 0 0 0 0,-1 0 0 0 0,1-1 0 0 0,-1 0 0 0 0,1 1 0 0 0,-1-2 0 0 0,0 1 0 0 0,0 0 0 0 0,0-1 0 0 0,1 0 0 0 0,-1 0 0 0 0,-1 0 0 0 0,1 0 0 0 0,4-4 0 0 0,6-5-66 0 0,-1 0-1 0 0,21-25 1 0 0,-20 21 46 0 0,40-46 29 0 0,-3-1 0 0 0,49-79 1 0 0,72-146 13 0 0,-113 186-3 0 0,59-126-207 0 0,-93 168 109 0 0,-2 0 1 0 0,15-67-1 0 0,-31 98 43 0 0,23-108-397 0 0,-27 119 325 0 0,-2 0 1 0 0,0 0-1 0 0,0-1 1 0 0,-2 1-1 0 0,-4-34 1 0 0,4 49 120 0 0,1-1 0 0 0,0 1 0 0 0,-1 0 0 0 0,0 0 0 0 0,0 0 0 0 0,1 0 1 0 0,-1 0-1 0 0,0 0 0 0 0,-1 0 0 0 0,1 0 0 0 0,0 0 0 0 0,0 0 1 0 0,-1 1-1 0 0,1-1 0 0 0,-1 0 0 0 0,0 1 0 0 0,1 0 0 0 0,-1-1 1 0 0,0 1-1 0 0,0 0 0 0 0,-4-2 0 0 0,3 2 5 0 0,0 0 1 0 0,0 0-1 0 0,-1 1 0 0 0,1 0 1 0 0,0-1-1 0 0,-1 1 0 0 0,1 0 1 0 0,0 1-1 0 0,0-1 0 0 0,-1 1 1 0 0,1-1-1 0 0,0 1 1 0 0,0 0-1 0 0,-4 1 0 0 0,-8 5 3 0 0,0 0 1 0 0,0 0-1 0 0,1 2 0 0 0,0-1 0 0 0,0 2 0 0 0,-18 17 0 0 0,-69 75 344 0 0,89-88-268 0 0,-70 81 291 0 0,5 4-1 0 0,4 3 0 0 0,-80 149 0 0 0,123-197-285 0 0,-17 28 151 0 0,-57 141 0 0 0,41-42 34 0 0,48-131-163 0 0,-13 86 0 0 0,27-126-81 0 0,0 0 0 0 0,0 16 0 0 0,1-24-25 0 0,0 1-1 0 0,1-1 1 0 0,-1 1-1 0 0,0-1 1 0 0,1 0-1 0 0,0 1 1 0 0,-1-1-1 0 0,1 0 1 0 0,0 1-1 0 0,0-1 1 0 0,0 0-1 0 0,0 0 1 0 0,1 0-1 0 0,-1 0 1 0 0,0 0-1 0 0,3 2 1 0 0,-3-3-14 0 0,0-1 1 0 0,0 1-1 0 0,0-1 1 0 0,0 1-1 0 0,0-1 0 0 0,1 1 1 0 0,-1-1-1 0 0,0 0 1 0 0,0 1-1 0 0,0-1 1 0 0,0 0-1 0 0,1 0 0 0 0,-1 0 1 0 0,0 0-1 0 0,0 0 1 0 0,0 0-1 0 0,1 0 1 0 0,-1-1-1 0 0,0 1 1 0 0,0 0-1 0 0,0 0 0 0 0,0-1 1 0 0,0 1-1 0 0,1-1 1 0 0,-1 1-1 0 0,0-1 1 0 0,0 0-1 0 0,1-1 0 0 0,4-2-74 0 0,-1-1-1 0 0,1 0 0 0 0,6-8 1 0 0,-9 11 72 0 0,13-18-56 0 0,-1-1 0 0 0,-1-1 0 0 0,0 0 1 0 0,-2-1-1 0 0,0 0 0 0 0,13-41 0 0 0,-11 22-38 0 0,-1 0 0 0 0,-3-1 0 0 0,-1 0 0 0 0,-3-1 0 0 0,2-49 0 0 0,-8 76 86 0 0,0 0-1 0 0,-1 0 1 0 0,-6-29-1 0 0,6 41 24 0 0,0-1-1 0 0,-1 1 0 0 0,1-1 0 0 0,-1 1 1 0 0,0 0-1 0 0,-1-1 0 0 0,0 1 0 0 0,1 1 1 0 0,-1-1-1 0 0,-1 0 0 0 0,1 1 0 0 0,-1-1 1 0 0,0 1-1 0 0,-7-6 0 0 0,8 8 3 0 0,0 0 1 0 0,0 1-1 0 0,0-1 0 0 0,-1 1 1 0 0,1 0-1 0 0,0-1 0 0 0,-1 2 0 0 0,1-1 1 0 0,-1 0-1 0 0,1 1 0 0 0,-1-1 1 0 0,1 1-1 0 0,-1 0 0 0 0,1 0 0 0 0,-1 1 1 0 0,1-1-1 0 0,-1 1 0 0 0,1-1 0 0 0,-1 1 1 0 0,1 0-1 0 0,-1 1 0 0 0,1-1 1 0 0,0 1-1 0 0,-5 2 0 0 0,-1 1 3 0 0,1 1 0 0 0,-1 0 0 0 0,1 1 0 0 0,1-1 0 0 0,-1 2 0 0 0,1-1 0 0 0,-8 12 0 0 0,-66 100-21 0 0,43-60 24 0 0,-41 70 243 0 0,78-127-247 0 0,-14 19 76 0 0,1 1 1 0 0,1 1-1 0 0,-18 40 0 0 0,17-27 8 0 0,7-20-50 0 0,1-1 0 0 0,1 1 0 0 0,0 0 0 0 0,-3 20 0 0 0,3-13-114 0 0,4-17 57 0 0,0-1 0 0 0,0 0 0 0 0,0 1 1 0 0,0-1-1 0 0,1 10 0 0 0,0-14 15 0 0,0 1 0 0 0,1-1 0 0 0,-1 1 0 0 0,1-1 1 0 0,-1 1-1 0 0,1-1 0 0 0,-1 1 0 0 0,1-1 0 0 0,0 1 0 0 0,0-1 1 0 0,-1 0-1 0 0,1 1 0 0 0,0-1 0 0 0,0 0 0 0 0,1 0 0 0 0,-1 0 1 0 0,0 0-1 0 0,0 0 0 0 0,0 0 0 0 0,1 0 0 0 0,-1 0 0 0 0,1 0 1 0 0,-1-1-1 0 0,2 2 0 0 0,-1-2-6 0 0,-1 1 1 0 0,1-1 0 0 0,0 0-1 0 0,-1 1 1 0 0,1-1-1 0 0,0 0 1 0 0,-1 0-1 0 0,1 0 1 0 0,0 0-1 0 0,-1 0 1 0 0,1-1 0 0 0,0 1-1 0 0,-1 0 1 0 0,1-1-1 0 0,-1 1 1 0 0,1-1-1 0 0,-1 0 1 0 0,1 0-1 0 0,-1 1 1 0 0,1-1 0 0 0,-1 0-1 0 0,1 0 1 0 0,0-1-1 0 0,5-4-24 0 0,0-1-1 0 0,-1 1 1 0 0,7-9-1 0 0,-5 6 42 0 0,4-7-6 0 0,0 0 0 0 0,0 0 0 0 0,-2-1 0 0 0,16-32 0 0 0,21-78 0 0 0,-41 110-17 0 0,-2 0-1 0 0,-1 0 1 0 0,0-1-1 0 0,-1 0 1 0 0,-1 1-1 0 0,0-1 1 0 0,-1 0-1 0 0,-4-23 1 0 0,3 31 12 0 0,-1 1-1 0 0,0-1 1 0 0,-1 0 0 0 0,0 1 0 0 0,0-1 0 0 0,-1 1 0 0 0,0 0-1 0 0,-1 0 1 0 0,0 0 0 0 0,-1 1 0 0 0,1 0 0 0 0,-1 0 0 0 0,-1 0-1 0 0,0 1 1 0 0,0 0 0 0 0,-9-8 0 0 0,13 13 9 0 0,0 0 0 0 0,-1 0 0 0 0,1 0 0 0 0,0 0 0 0 0,0 1 0 0 0,-1-1 0 0 0,1 1 0 0 0,-1 0 0 0 0,1 0 0 0 0,-1 0 0 0 0,0 0 0 0 0,1 1 0 0 0,-6-1 0 0 0,4 2-4 0 0,-1-1 0 0 0,1 1-1 0 0,0 0 1 0 0,0 1 0 0 0,0-1-1 0 0,0 1 1 0 0,0 0 0 0 0,0 0-1 0 0,-4 4 1 0 0,1-1 0 0 0,0 0 0 0 0,0 1-1 0 0,0 0 1 0 0,1 0 0 0 0,0 1 0 0 0,1 0 0 0 0,-12 15-1 0 0,8-8 7 0 0,1 1 0 0 0,0 0 0 0 0,-10 28-1 0 0,11-21 40 0 0,1 0-1 0 0,2 0 0 0 0,0 0 1 0 0,1 1-1 0 0,2 0 0 0 0,0 0 0 0 0,1 0 1 0 0,1 0-1 0 0,5 28 0 0 0,-3-38-37 0 0,1 0-1 0 0,0 0 1 0 0,1-1 0 0 0,0 1-1 0 0,1-1 1 0 0,0 0 0 0 0,13 20-1 0 0,-13-25-8 0 0,0-1-1 0 0,1 0 0 0 0,0 0 0 0 0,-1 0 0 0 0,2-1 0 0 0,-1 0 0 0 0,1 0 0 0 0,0 0 0 0 0,0-1 0 0 0,0 0 1 0 0,0 0-1 0 0,1-1 0 0 0,-1 0 0 0 0,1-1 0 0 0,12 3 0 0 0,-6-2-27 0 0,0 0 0 0 0,0-1 1 0 0,0-1-1 0 0,-1-1 0 0 0,1 0 0 0 0,0 0 0 0 0,0-1 1 0 0,20-5-1 0 0,-23 3 31 0 0,0-1 0 0 0,1 0 1 0 0,-2-1-1 0 0,1 0 0 0 0,-1-1 1 0 0,1 0-1 0 0,-2-1 0 0 0,1 0 1 0 0,15-15-1 0 0,-1-2 59 0 0,-1-2 1 0 0,21-29-1 0 0,-26 32-67 0 0,-2-1 0 0 0,0-1 0 0 0,-2 0 0 0 0,0-1 0 0 0,11-34 0 0 0,-20 46-15 0 0,-1 0-1 0 0,0 0 0 0 0,-1-1 1 0 0,-1 1-1 0 0,0-1 0 0 0,-1 1 0 0 0,-1-1 1 0 0,0 1-1 0 0,-1-1 0 0 0,-1 1 1 0 0,0-1-1 0 0,-6-19 0 0 0,6 23 14 0 0,-2 2 0 0 0,1-1 0 0 0,-2 0 0 0 0,1 1 0 0 0,-1 0 0 0 0,-7-10 0 0 0,11 16 9 0 0,-1 1 1 0 0,0 0-1 0 0,1 0 0 0 0,-1 0 0 0 0,0 0 0 0 0,0 1 0 0 0,0-1 0 0 0,0 1 0 0 0,-1-1 0 0 0,1 1 0 0 0,0-1 0 0 0,-1 1 1 0 0,1 0-1 0 0,0 0 0 0 0,-1 0 0 0 0,0 1 0 0 0,1-1 0 0 0,-1 1 0 0 0,1-1 0 0 0,-1 1 0 0 0,0 0 0 0 0,1 0 0 0 0,-1 0 1 0 0,0 0-1 0 0,1 0 0 0 0,-1 1 0 0 0,1-1 0 0 0,-1 1 0 0 0,0-1 0 0 0,-2 2 0 0 0,1 0 0 0 0,0 1 0 0 0,0-1 0 0 0,0 1 0 0 0,0-1 0 0 0,0 1 0 0 0,0 0 0 0 0,1 1 0 0 0,0-1 0 0 0,0 1 0 0 0,0-1 0 0 0,0 1 0 0 0,0 0 0 0 0,-2 5 0 0 0,-5 9 0 0 0,-12 35 0 0 0,10-21 1 0 0,2 2 1 0 0,-6 37-1 0 0,-6 75 259 0 0,20-133-212 0 0,-15 162 306 0 0,15-133-284 0 0,2 0 1 0 0,7 51-1 0 0,-4-69-66 0 0,1-1 0 0 0,10 35-1 0 0,-13-56-3 0 0,0 1 0 0 0,1 0 0 0 0,-1 0 0 0 0,1 0 0 0 0,-1-1 0 0 0,1 1 0 0 0,0-1 0 0 0,0 1 0 0 0,0-1 0 0 0,4 3 0 0 0,-4-4 0 0 0,-1 1 0 0 0,0-1 0 0 0,1-1 0 0 0,-1 1 0 0 0,1 0 0 0 0,0 0 0 0 0,-1 0 0 0 0,1-1 0 0 0,0 1 0 0 0,-1-1 0 0 0,1 0 0 0 0,0 1 0 0 0,0-1 0 0 0,-1 0 0 0 0,1 0 0 0 0,0 0 0 0 0,0 0 0 0 0,-1 0 0 0 0,1 0 0 0 0,0-1 0 0 0,3 0 0 0 0,4-3-3 0 0,1-1 1 0 0,-1 0-1 0 0,-1 0 0 0 0,1-1 1 0 0,-1 0-1 0 0,0-1 0 0 0,0 1 1 0 0,0-2-1 0 0,-1 1 0 0 0,0-1 1 0 0,7-11-1 0 0,8-12-25 0 0,30-60 0 0 0,200-465-196 0 0,-209 436 36 0 0,49-217 0 0 0,-83 293 107 0 0,-1 9-156 0 0,-2-1 0 0 0,3-61 0 0 0,-8 83 123 0 0,0-12 10 0 0,-1 24 103 0 0,0 1 0 0 0,0 0 0 0 0,0-1 0 0 0,0 1 0 0 0,-1 0 0 0 0,1-1 0 0 0,0 1 0 0 0,-1 0 0 0 0,1-1 0 0 0,-1 1 0 0 0,0 0 0 0 0,1 0 0 0 0,-2-2 0 0 0,2 3 1 0 0,-1-1 0 0 0,1 1 0 0 0,0 0 0 0 0,-1 0 0 0 0,1-1 0 0 0,0 1 0 0 0,-1 0 0 0 0,1 0 0 0 0,0 0 0 0 0,-1 0 0 0 0,1-1 0 0 0,0 1 0 0 0,-1 0 0 0 0,1 0 0 0 0,0 0 0 0 0,-1 0 0 0 0,1 0 0 0 0,-1 0 0 0 0,1 0 0 0 0,0 0 0 0 0,-1 0 0 0 0,1 0 0 0 0,0 0 0 0 0,-1 0 0 0 0,1 0 0 0 0,-1 0 0 0 0,1 1 0 0 0,0-1 0 0 0,-1 0 0 0 0,1 0 0 0 0,0 0 0 0 0,-1 0 0 0 0,1 1 0 0 0,0-1 0 0 0,-1 1 0 0 0,-11 12 0 0 0,10-10 0 0 0,-21 24 35 0 0,2 2 0 0 0,1 0-1 0 0,-23 47 1 0 0,30-48 49 0 0,-14 28 165 0 0,2 2-1 0 0,-21 75 0 0 0,5 26 224 0 0,8 1 0 0 0,-23 300 0 0 0,55-438-449 0 0,0 0 0 0 0,1 0 0 0 0,2-1 0 0 0,0 1-1 0 0,1 0 1 0 0,8 27 0 0 0,-10-47-21 0 0,0 0 1 0 0,-1 0-1 0 0,1 0 0 0 0,0 0 0 0 0,0-1 0 0 0,0 1 1 0 0,0 0-1 0 0,0-1 0 0 0,1 1 0 0 0,-1-1 0 0 0,0 1 1 0 0,1-1-1 0 0,-1 1 0 0 0,1-1 0 0 0,0 0 0 0 0,-1 0 0 0 0,1 0 1 0 0,0 0-1 0 0,3 1 0 0 0,-3-1-1 0 0,0-1 0 0 0,0 0-1 0 0,0 0 1 0 0,0 0 0 0 0,0 0 0 0 0,1 0-1 0 0,-1-1 1 0 0,0 1 0 0 0,0-1 0 0 0,0 1 0 0 0,0-1-1 0 0,-1 0 1 0 0,1 1 0 0 0,0-1 0 0 0,0 0-1 0 0,0 0 1 0 0,-1 0 0 0 0,1-1 0 0 0,0 1 0 0 0,-1 0-1 0 0,1-1 1 0 0,-1 1 0 0 0,0-1 0 0 0,1 1-1 0 0,0-3 1 0 0,28-35-107 0 0,-1 0-1 0 0,42-81 0 0 0,41-108-327 0 0,-101 203 439 0 0,168-417 61 0 0,-58 56-221 0 0,-63 189-240 0 0,-43 149-59 0 0,-3 0 0 0 0,9-70 1 0 0,-21 115 451 0 0,0 1 0 0 0,0 0 0 0 0,0-1 0 0 0,0 1 0 0 0,0 0 0 0 0,-1-1 0 0 0,0-2 0 0 0,1 5 2 0 0,0 0 1 0 0,0-1-1 0 0,0 1 0 0 0,0 0 1 0 0,0-1-1 0 0,-1 1 0 0 0,1 0 1 0 0,0-1-1 0 0,0 1 0 0 0,0 0 1 0 0,-1 0-1 0 0,1-1 0 0 0,0 1 1 0 0,0 0-1 0 0,0 0 0 0 0,-1 0 0 0 0,1-1 1 0 0,0 1-1 0 0,-1 0 0 0 0,1 0 1 0 0,0 0-1 0 0,0 0 0 0 0,-1-1 1 0 0,1 1-1 0 0,0 0 0 0 0,-1 0 1 0 0,1 0-1 0 0,0 0 0 0 0,-1 0 1 0 0,1 0-1 0 0,0 0 0 0 0,-1 0 1 0 0,1 0-1 0 0,0 0 0 0 0,-1 0 1 0 0,1 0-1 0 0,0 0 0 0 0,-1 0 1 0 0,1 0-1 0 0,0 1 0 0 0,-1-1 0 0 0,1 0 1 0 0,0 0-1 0 0,0 0 0 0 0,-1 0 1 0 0,1 1-1 0 0,0-1 0 0 0,0 0 1 0 0,-1 0-1 0 0,1 1 0 0 0,0-1 1 0 0,0 0-1 0 0,0 0 0 0 0,-1 1 1 0 0,1-1-1 0 0,0 1 0 0 0,-13 13 82 0 0,1 1 0 0 0,1 1-1 0 0,1 0 1 0 0,-14 27 0 0 0,18-32-71 0 0,-33 62 138 0 0,-51 140 0 0 0,-103 435 878 0 0,123-337-243 0 0,64-284-710 0 0,2 0 0 0 0,1 0 0 0 0,2 0 0 0 0,0 0 0 0 0,4 34 0 0 0,-2-57-68 0 0,-1-1-1 0 0,1 1 0 0 0,0 0 0 0 0,0 0 0 0 0,0 0 0 0 0,0 0 0 0 0,1-1 1 0 0,0 1-1 0 0,0-1 0 0 0,0 1 0 0 0,4 5 0 0 0,-5-8-4 0 0,0 0 0 0 0,0 0 0 0 0,1 0 0 0 0,-1 0 0 0 0,0 0 0 0 0,0 0 1 0 0,0-1-1 0 0,1 1 0 0 0,-1 0 0 0 0,0-1 0 0 0,1 0 0 0 0,-1 1 0 0 0,1-1 0 0 0,-1 1 0 0 0,0-1 0 0 0,1 0 0 0 0,-1 0 0 0 0,1 0 0 0 0,-1 0 0 0 0,1 0 0 0 0,-1 0 0 0 0,1 0 0 0 0,-1-1 1 0 0,0 1-1 0 0,1 0 0 0 0,-1-1 0 0 0,0 1 0 0 0,1-1 0 0 0,-1 0 0 0 0,0 1 0 0 0,1-1 0 0 0,-1 0 0 0 0,0 0 0 0 0,2-1 0 0 0,4-4-40 0 0,1 0 0 0 0,-1 0 0 0 0,-1-1 0 0 0,1 0 0 0 0,-1 0 0 0 0,6-10-1 0 0,28-51-342 0 0,-22 35 282 0 0,44-83 67 0 0,-5-2-1 0 0,62-187 1 0 0,-84 201-24 0 0,50-161-246 0 0,-44 129 136 0 0,9-32-98 0 0,-36 112 157 0 0,6-59 0 0 0,-18 108 106 0 0,-2-1 0 0 0,1 1 0 0 0,-1-1 1 0 0,0 1-1 0 0,0-1 0 0 0,-2-12 0 0 0,1 19 0 0 0,1 1 0 0 0,0-1 0 0 0,0 0 1 0 0,0 0-1 0 0,-1 1 0 0 0,1-1 0 0 0,0 0 1 0 0,0 1-1 0 0,-1-1 0 0 0,1 0 0 0 0,-1 1 0 0 0,1-1 1 0 0,-1 1-1 0 0,1-1 0 0 0,-1 0 0 0 0,1 1 1 0 0,-1-1-1 0 0,1 1 0 0 0,-1 0 0 0 0,0-1 0 0 0,1 1 1 0 0,-1-1-1 0 0,0 1 0 0 0,1 0 0 0 0,-1 0 1 0 0,0-1-1 0 0,0 1 0 0 0,0 0 0 0 0,-1 0-5 0 0,1 0 1 0 0,-1 0-1 0 0,0 1 0 0 0,1-1 0 0 0,-1 0 1 0 0,1 1-1 0 0,-1-1 0 0 0,1 1 0 0 0,-1 0 1 0 0,1 0-1 0 0,0-1 0 0 0,-3 3 0 0 0,-3 2-22 0 0,1 1-1 0 0,0 0 0 0 0,-11 12 0 0 0,-17 29 30 0 0,2 2 0 0 0,-44 90 0 0 0,66-118 0 0 0,-48 103 370 0 0,5 2-1 0 0,6 3 1 0 0,-40 178 0 0 0,40-97-72 0 0,36-145-163 0 0,-4 84 1 0 0,14-130-121 0 0,1 0-1 0 0,1 0 1 0 0,0 0 0 0 0,1 0-1 0 0,9 33 1 0 0,-10-49-20 0 0,0 0 0 0 0,0 0-1 0 0,0 0 1 0 0,1 0 0 0 0,-1 0-1 0 0,1 0 1 0 0,0-1 0 0 0,0 1 0 0 0,0-1-1 0 0,5 5 1 0 0,-6-6-4 0 0,0 0-1 0 0,0 0 1 0 0,1 0-1 0 0,-1 0 1 0 0,0-1 0 0 0,1 1-1 0 0,-1-1 1 0 0,0 1-1 0 0,1-1 1 0 0,-1 1 0 0 0,1-1-1 0 0,-1 0 1 0 0,1 1-1 0 0,-1-1 1 0 0,1 0 0 0 0,-1 0-1 0 0,0 0 1 0 0,1 0-1 0 0,-1-1 1 0 0,1 1 0 0 0,-1 0-1 0 0,1-1 1 0 0,-1 1-1 0 0,0-1 1 0 0,1 1 0 0 0,1-2-1 0 0,8-4-25 0 0,0-1 0 0 0,-1 0 0 0 0,0-1 1 0 0,0-1-1 0 0,-1 1 0 0 0,0-1 0 0 0,0-1 0 0 0,7-11 0 0 0,5-8-92 0 0,26-51 0 0 0,-12 8 156 0 0,-4-2-1 0 0,26-90 1 0 0,-30 81-19 0 0,148-519-450 0 0,-150 463 149 0 0,-22 113 200 0 0,-1-1 0 0 0,-2 0-1 0 0,-3-32 1 0 0,2 52 45 0 0,1 1-1 0 0,-2-1 1 0 0,1 1-1 0 0,-1-1 1 0 0,0 1-1 0 0,0-1 0 0 0,-6-9 1 0 0,7 14 38 0 0,0 0 1 0 0,0 1-1 0 0,0-1 1 0 0,-1 1-1 0 0,1 0 0 0 0,0-1 1 0 0,0 1-1 0 0,-1 0 1 0 0,1-1-1 0 0,-1 1 0 0 0,1 0 1 0 0,-1 0-1 0 0,0 0 1 0 0,1 1-1 0 0,-1-1 0 0 0,0 0 1 0 0,0 0-1 0 0,1 1 1 0 0,-1-1-1 0 0,0 1 1 0 0,0 0-1 0 0,0 0 0 0 0,0-1 1 0 0,0 1-1 0 0,1 0 1 0 0,-1 1-1 0 0,0-1 0 0 0,0 0 1 0 0,-2 1-1 0 0,-1 1 33 0 0,-1 0-1 0 0,1 0 0 0 0,-1 0 1 0 0,1 1-1 0 0,0 0 1 0 0,0 0-1 0 0,0 0 1 0 0,0 1-1 0 0,1-1 0 0 0,-8 9 1 0 0,-5 7 59 0 0,-18 26 1 0 0,31-39-76 0 0,-27 37 67 0 0,2 1 0 0 0,-43 86 0 0 0,23-18 78 0 0,-49 167 1 0 0,61-141 306 0 0,7 1 1 0 0,-15 166-1 0 0,42-271-440 0 0,1 1 0 0 0,2-1 0 0 0,2 0-1 0 0,10 67 1 0 0,-10-96-30 0 0,-1 1 0 0 0,1-1 0 0 0,0 0 0 0 0,0 1 0 0 0,0-1 0 0 0,1 0 0 0 0,0 0 0 0 0,0-1 0 0 0,0 1 0 0 0,6 6 0 0 0,-7-9-7 0 0,1 0 1 0 0,-1 0-1 0 0,1 0 1 0 0,-1 0 0 0 0,1 0-1 0 0,0-1 1 0 0,-1 1 0 0 0,1-1-1 0 0,0 0 1 0 0,0 0-1 0 0,0 0 1 0 0,0 0 0 0 0,0 0-1 0 0,0 0 1 0 0,0-1-1 0 0,1 0 1 0 0,-1 0 0 0 0,0 0-1 0 0,0 0 1 0 0,4-1-1 0 0,2-1-2 0 0,0 0 0 0 0,-1-1 0 0 0,1 0 0 0 0,-1 0 0 0 0,0-1 0 0 0,0 0 0 0 0,0-1 0 0 0,-1 0-1 0 0,0 0 1 0 0,1-1 0 0 0,-2 1 0 0 0,1-1 0 0 0,5-7 0 0 0,4-6-31 0 0,0 0 0 0 0,-1-1 0 0 0,18-34 0 0 0,68-135 209 0 0,-55 97-108 0 0,-5-2 0 0 0,46-150 0 0 0,-69 175-129 0 0,14-103 1 0 0,1-79-301 0 0,-26 172 49 0 0,-4-98-1 0 0,-4 161 256 0 0,0 0-1 0 0,-1 0 0 0 0,-1 0 0 0 0,-7-23 0 0 0,10 37 75 0 0,0 0 0 0 0,-1 1-1 0 0,0-1 1 0 0,1 1 0 0 0,-1-1 0 0 0,0 1-1 0 0,0-1 1 0 0,1 1 0 0 0,-1-1 0 0 0,0 1-1 0 0,0 0 1 0 0,-1 0 0 0 0,1-1 0 0 0,0 1-1 0 0,0 0 1 0 0,-1 0 0 0 0,1 0 0 0 0,0 0-1 0 0,-1 1 1 0 0,1-1 0 0 0,-1 0 0 0 0,1 1 0 0 0,-1-1-1 0 0,0 0 1 0 0,1 1 0 0 0,-1 0 0 0 0,1-1-1 0 0,-1 1 1 0 0,0 0 0 0 0,1 0 0 0 0,-1 0-1 0 0,0 0 1 0 0,1 0 0 0 0,-1 0 0 0 0,0 1-1 0 0,1-1 1 0 0,-1 1 0 0 0,0-1 0 0 0,1 1-1 0 0,-1-1 1 0 0,1 1 0 0 0,-3 1 0 0 0,-3 2 30 0 0,1 0 1 0 0,0 0 0 0 0,0 0 0 0 0,0 1 0 0 0,0 0 0 0 0,0 0 0 0 0,-8 11 0 0 0,-15 24 19 0 0,2 1 1 0 0,1 1-1 0 0,2 1 0 0 0,2 2 0 0 0,-30 89 1 0 0,23-38 50 0 0,-30 188 0 0 0,48-214 76 0 0,4-1-1 0 0,3 2 1 0 0,3-1 0 0 0,9 93-1 0 0,-6-155-168 0 0,12 80 27 0 0,-12-80-39 0 0,1 1 0 0 0,-1-1 1 0 0,1 0-1 0 0,1 0 0 0 0,-1-1 0 0 0,1 1 1 0 0,10 14-1 0 0,-12-20-12 0 0,0 0 1 0 0,0 0-1 0 0,1 0 1 0 0,-1 0-1 0 0,0 0 1 0 0,1 0-1 0 0,-1 0 0 0 0,6 2 1 0 0,-6-3 4 0 0,-1-1 0 0 0,1 1 0 0 0,-1-1 0 0 0,1 0-1 0 0,-1 1 1 0 0,1-1 0 0 0,0 0 0 0 0,-1 0 0 0 0,1 0 0 0 0,-1 0 0 0 0,1 0 0 0 0,0-1 0 0 0,-1 1 0 0 0,1 0 0 0 0,-1-1 0 0 0,1 1-1 0 0,-1-1 1 0 0,1 0 0 0 0,-1 1 0 0 0,2-2 0 0 0,5-3 0 0 0,-1 0-1 0 0,0-1 1 0 0,0 0 0 0 0,0-1-1 0 0,-1 1 1 0 0,0-1-1 0 0,0 0 1 0 0,8-14 0 0 0,35-71-25 0 0,-46 85 35 0 0,32-70 0 0 0,-4-2 0 0 0,29-116 0 0 0,17-172 0 0 0,-40 30-53 0 0,-33 291 34 0 0,1-24-96 0 0,-3-1 1 0 0,-9-91-1 0 0,6 154 107 0 0,-7-46 25 0 0,7 49-38 0 0,0 1 0 0 0,0-1 0 0 0,-1 0 0 0 0,0 1 1 0 0,0-1-1 0 0,0 1 0 0 0,-1-1 0 0 0,-4-5 0 0 0,7 9 8 0 0,-2 0-1 0 0,1 0 0 0 0,0 0 1 0 0,0 0-1 0 0,0 0 0 0 0,0 0 1 0 0,-1 1-1 0 0,1-1 0 0 0,0 0 0 0 0,-1 1 1 0 0,1-1-1 0 0,0 1 0 0 0,-1-1 1 0 0,1 1-1 0 0,-1 0 0 0 0,1 0 0 0 0,-1-1 1 0 0,1 1-1 0 0,-1 0 0 0 0,1 0 1 0 0,0 0-1 0 0,-1 1 0 0 0,1-1 0 0 0,-1 0 1 0 0,1 0-1 0 0,-1 1 0 0 0,1-1 1 0 0,0 1-1 0 0,-1 0 0 0 0,1-1 0 0 0,0 1 1 0 0,-1 0-1 0 0,-1 1 0 0 0,-4 3-5 0 0,-1 0 0 0 0,1 1-1 0 0,1 0 1 0 0,-8 8 0 0 0,-4 6 47 0 0,1 0 1 0 0,0 1-1 0 0,2 0 1 0 0,1 1-1 0 0,-20 40 0 0 0,-115 305 303 0 0,119-271 94 0 0,-33 193 1 0 0,37-63-268 0 0,23-171-142 0 0,3 0-1 0 0,7 60 1 0 0,-5-97-8 0 0,1-1 0 0 0,1 1 0 0 0,0-1 0 0 0,1 0 0 0 0,1 0 0 0 0,1-1 0 0 0,16 30 0 0 0,-21-42-19 0 0,0 0 1 0 0,1 0-1 0 0,0 0 0 0 0,0 0 0 0 0,0-1 1 0 0,0 0-1 0 0,0 1 0 0 0,1-1 0 0 0,0 0 1 0 0,0-1-1 0 0,-1 1 0 0 0,1-1 0 0 0,1 1 1 0 0,-1-1-1 0 0,5 1 0 0 0,-5-2-2 0 0,-1 0 0 0 0,1 0-1 0 0,0-1 1 0 0,0 0 0 0 0,0 0 0 0 0,0 0-1 0 0,-1 0 1 0 0,1 0 0 0 0,0-1 0 0 0,0 1-1 0 0,-1-1 1 0 0,1 0 0 0 0,0-1-1 0 0,-1 1 1 0 0,1 0 0 0 0,-1-1 0 0 0,1 0-1 0 0,4-3 1 0 0,8-7-2 0 0,-1 0 0 0 0,-1-1 0 0 0,0 0 0 0 0,0-1 0 0 0,-2 0 0 0 0,0-1 0 0 0,13-22 0 0 0,62-122-25 0 0,33-130 128 0 0,-115 275-88 0 0,86-269-208 0 0,-75 229 149 0 0,2-15-198 0 0,-3 0-1 0 0,9-98 0 0 0,-22 142 158 0 0,0 0 0 0 0,-2 0 0 0 0,0 0 0 0 0,-2 0 0 0 0,-1 0 0 0 0,-8-34 0 0 0,9 53 95 0 0,0 1-1 0 0,0-1 1 0 0,0 1-1 0 0,-1-1 1 0 0,0 1-1 0 0,0 0 1 0 0,-1 0-1 0 0,0 0 1 0 0,1 0 0 0 0,-1 1-1 0 0,-8-7 1 0 0,9 9 13 0 0,1 0 1 0 0,-1 0-1 0 0,0 0 1 0 0,0 0-1 0 0,0 1 1 0 0,0-1-1 0 0,0 1 1 0 0,0 0-1 0 0,0 0 1 0 0,-1 0-1 0 0,1 1 1 0 0,0-1 0 0 0,-1 1-1 0 0,1-1 1 0 0,0 1-1 0 0,-1 0 1 0 0,1 0-1 0 0,0 1 1 0 0,-1-1-1 0 0,1 1 1 0 0,0 0-1 0 0,-4 1 1 0 0,-2 2 4 0 0,1 0 1 0 0,0 1 0 0 0,0 0-1 0 0,0 1 1 0 0,1 0-1 0 0,0 0 1 0 0,0 0-1 0 0,-7 9 1 0 0,2-3 7 0 0,-12 13 36 0 0,2 1 1 0 0,-38 56-1 0 0,-23 67 221 0 0,55-91-197 0 0,-21 69 0 0 0,-10 66-14 0 0,-48 271 640 0 0,94-384-531 0 0,-3 86 0 0 0,14-113-106 0 0,3-1 1 0 0,12 89-1 0 0,-8-112-68 0 0,1 0 1 0 0,1-1 0 0 0,1 0-1 0 0,16 36 1 0 0,-21-58-33 0 0,0-1 0 0 0,0 1-1 0 0,1-1 1 0 0,-1 1 0 0 0,1-1-1 0 0,0 0 1 0 0,1-1 0 0 0,-1 1 0 0 0,1-1-1 0 0,0 0 1 0 0,7 5 0 0 0,-8-7 7 0 0,-1 0 1 0 0,1 0 0 0 0,0 0-1 0 0,-1-1 1 0 0,1 0 0 0 0,0 0-1 0 0,0 0 1 0 0,0 0 0 0 0,0-1-1 0 0,0 1 1 0 0,0-1-1 0 0,0 0 1 0 0,0 0 0 0 0,0 0-1 0 0,0-1 1 0 0,0 0 0 0 0,0 0-1 0 0,0 0 1 0 0,5-1-1 0 0,1-3-8 0 0,0 0 0 0 0,0-1-1 0 0,0 0 1 0 0,-1 0 0 0 0,0-1-1 0 0,0 0 1 0 0,-1 0 0 0 0,1-1-1 0 0,-2 0 1 0 0,10-13-1 0 0,4-7 2 0 0,-1-2-1 0 0,16-33 0 0 0,64-167 211 0 0,-59 125-136 0 0,175-500-132 0 0,-194 531 35 0 0,47-186-310 0 0,-58 210 282 0 0,7-37 8 0 0,-17 78 62 0 0,0-1-1 0 0,-1 1 1 0 0,0-1-1 0 0,-1 1 1 0 0,0 0 0 0 0,0-1-1 0 0,-3-8 1 0 0,4 16 11 0 0,0 1-1 0 0,0 0 1 0 0,-1 0 0 0 0,1 0 0 0 0,0 0-1 0 0,-1 0 1 0 0,1 0 0 0 0,-1 0 0 0 0,1 0-1 0 0,-1 0 1 0 0,1 0 0 0 0,-1 0 0 0 0,1 1-1 0 0,-1-1 1 0 0,0 0 0 0 0,0 0 0 0 0,1 1-1 0 0,-1-1 1 0 0,0 0 0 0 0,0 1 0 0 0,0-1-1 0 0,0 0 1 0 0,0 1 0 0 0,0-1 0 0 0,0 1-1 0 0,0 0 1 0 0,0-1 0 0 0,0 1 0 0 0,0 0-1 0 0,0 0 1 0 0,0 0 0 0 0,0-1 0 0 0,0 1-1 0 0,0 0 1 0 0,0 0 0 0 0,-1 1 0 0 0,1-1-1 0 0,0 0 1 0 0,0 0 0 0 0,0 0 0 0 0,0 1-1 0 0,0-1 1 0 0,0 0 0 0 0,-1 2 0 0 0,-4 1 11 0 0,0 0 0 0 0,1 1 1 0 0,-1-1-1 0 0,1 1 1 0 0,-10 9-1 0 0,-10 11 46 0 0,1 1 1 0 0,1 0-1 0 0,2 2 1 0 0,-34 54-1 0 0,-195 447 412 0 0,171-299-253 0 0,18 7-24 0 0,43-149-48 0 0,3 1 0 0 0,-5 135 0 0 0,20-196-116 0 0,1-1 0 0 0,6 44 0 0 0,-5-55-23 0 0,2 0-1 0 0,0-1 1 0 0,0 1 0 0 0,1-1-1 0 0,14 27 1 0 0,-16-35-20 0 0,1-1-1 0 0,-1 0 0 0 0,1 0 1 0 0,0 0-1 0 0,1-1 1 0 0,-1 1-1 0 0,1-1 0 0 0,-1 0 1 0 0,1 0-1 0 0,1-1 1 0 0,-1 0-1 0 0,0 1 0 0 0,1-2 1 0 0,0 1-1 0 0,-1-1 1 0 0,1 0-1 0 0,0 0 0 0 0,0 0 1 0 0,10 1-1 0 0,-9-3-6 0 0,0 1 1 0 0,0-1-1 0 0,1 0 1 0 0,-1-1-1 0 0,0 0 0 0 0,0 0 1 0 0,0 0-1 0 0,0-1 0 0 0,-1 0 1 0 0,1-1-1 0 0,0 1 0 0 0,-1-1 1 0 0,1 0-1 0 0,-1-1 0 0 0,0 0 1 0 0,10-8-1 0 0,4-7-21 0 0,-2 0 0 0 0,-1-1-1 0 0,0-1 1 0 0,17-28 0 0 0,-27 38 52 0 0,31-48 56 0 0,-3-2-1 0 0,46-112 0 0 0,33-140 169 0 0,-81 215-212 0 0,83-301-230 0 0,-96 317-165 0 0,14-129 0 0 0,-33 194 323 0 0,0 1 1 0 0,-3-26 0 0 0,2 36 47 0 0,-1 0 0 0 0,0 1 0 0 0,0-1 0 0 0,-1 0 0 0 0,1 1 1 0 0,-1-1-1 0 0,0 1 0 0 0,-1 0 0 0 0,1 0 0 0 0,-7-9 0 0 0,7 12 13 0 0,1 0 0 0 0,-1 0 0 0 0,0 0-1 0 0,0 0 1 0 0,-1 0 0 0 0,1 1 0 0 0,0-1 0 0 0,0 1 0 0 0,-1-1-1 0 0,1 1 1 0 0,-1 0 0 0 0,0 0 0 0 0,1 0 0 0 0,-1 0-1 0 0,-3 0 1 0 0,2 0 7 0 0,0 1 1 0 0,-1 0-1 0 0,1 0 0 0 0,0 0 0 0 0,-1 1 1 0 0,1 0-1 0 0,0-1 0 0 0,0 1 0 0 0,-5 2 0 0 0,-3 2 33 0 0,0 1 0 0 0,0 0 0 0 0,0 0 0 0 0,1 1-1 0 0,-15 12 1 0 0,-15 16-10 0 0,1 2 0 0 0,-57 66 0 0 0,74-74-8 0 0,1 1 1 0 0,-23 43-1 0 0,-29 70 208 0 0,28-42 20 0 0,-37 125-1 0 0,70-183-192 0 0,3 0 1 0 0,1 0-1 0 0,2 1 0 0 0,-2 74 0 0 0,9-102-63 0 0,0 0 0 0 0,2 0-1 0 0,0 0 1 0 0,0 0 0 0 0,11 31-1 0 0,-11-41-20 0 0,0 1-1 0 0,1-1 0 0 0,0 1 0 0 0,0-1 0 0 0,0 0 1 0 0,1 0-1 0 0,0 0 0 0 0,0-1 0 0 0,1 1 1 0 0,0-1-1 0 0,0 0 0 0 0,0 0 0 0 0,0-1 0 0 0,1 1 1 0 0,-1-1-1 0 0,8 3 0 0 0,-9-5-6 0 0,1 0-1 0 0,-1-1 1 0 0,1 0-1 0 0,0 0 1 0 0,0 0-1 0 0,0-1 0 0 0,-1 0 1 0 0,1 0-1 0 0,0 0 1 0 0,0 0-1 0 0,0-1 1 0 0,0 1-1 0 0,-1-1 1 0 0,1-1-1 0 0,9-2 1 0 0,-3-1-16 0 0,0 0 0 0 0,-1 0 0 0 0,1-1 0 0 0,-1 0 0 0 0,12-10 0 0 0,-5 1 7 0 0,-1 0 0 0 0,-1 0 0 0 0,0-2 0 0 0,-1 0 0 0 0,18-29 1 0 0,50-102 219 0 0,-59 102-142 0 0,49-97-7 0 0,62-179 1 0 0,-114 264-174 0 0,-2-1-1 0 0,-3-1 0 0 0,-3 0 1 0 0,-2-1-1 0 0,-3 0 0 0 0,-1-70 1 0 0,-6 120 94 0 0,0 0 0 0 0,-2 1 0 0 0,1-1 0 0 0,-1 1 0 0 0,0-1 1 0 0,-1 1-1 0 0,-4-10 0 0 0,6 17 46 0 0,0 1 0 0 0,-1-1 1 0 0,1 1-1 0 0,0-1 0 0 0,-1 1 1 0 0,0 0-1 0 0,1-1 0 0 0,-1 1 0 0 0,0 0 1 0 0,0 0-1 0 0,0 0 0 0 0,0 1 1 0 0,-1-1-1 0 0,1 0 0 0 0,0 1 1 0 0,-1-1-1 0 0,1 1 0 0 0,-1 0 1 0 0,0 0-1 0 0,1 0 0 0 0,-1 0 0 0 0,0 1 1 0 0,1-1-1 0 0,-1 1 0 0 0,0-1 1 0 0,0 1-1 0 0,0 0 0 0 0,1 0 1 0 0,-1 0-1 0 0,-5 1 0 0 0,3 1 5 0 0,-1-1 0 0 0,1 1 1 0 0,0 0-1 0 0,0 1 0 0 0,0-1 0 0 0,0 1 0 0 0,0 0 0 0 0,0 0 0 0 0,1 0 0 0 0,-1 1 1 0 0,-6 7-1 0 0,-5 6 4 0 0,-20 28 0 0 0,31-38 2 0 0,-48 68 157 0 0,-51 97 0 0 0,82-130-57 0 0,-29 81 0 0 0,-4 52 124 0 0,-28 237 280 0 0,69-310-367 0 0,5 0 0 0 0,6 156 0 0 0,4-228-151 0 0,2 0 1 0 0,0 0 0 0 0,2 0-1 0 0,10 31 1 0 0,-14-56-8 0 0,1 0-1 0 0,0-1 1 0 0,0 1-1 0 0,1-1 1 0 0,-1 1 0 0 0,1-1-1 0 0,0 0 1 0 0,0 0-1 0 0,7 6 1 0 0,-8-8-8 0 0,0 0 0 0 0,0-1 0 0 0,0 1 0 0 0,1-1 1 0 0,-1 1-1 0 0,0-1 0 0 0,1 0 0 0 0,0 0 0 0 0,-1 0 0 0 0,1 0 0 0 0,-1 0 0 0 0,1-1 0 0 0,0 1 1 0 0,0-1-1 0 0,-1 0 0 0 0,1 0 0 0 0,0 0 0 0 0,0 0 0 0 0,2 0 0 0 0,2-2-7 0 0,0 0 1 0 0,0 0-1 0 0,0-1 0 0 0,0 0 1 0 0,-1 0-1 0 0,1 0 0 0 0,-1-1 1 0 0,0 0-1 0 0,0 0 0 0 0,0-1 1 0 0,-1 1-1 0 0,0-1 0 0 0,1-1 1 0 0,6-8-1 0 0,5-9-70 0 0,-1-1 0 0 0,18-34 0 0 0,-29 49 87 0 0,55-118 71 0 0,-31 60-24 0 0,24-50-38 0 0,-6-2 0 0 0,-5-3 0 0 0,35-166 0 0 0,-68 242-46 0 0,45-292-1061 0 0,-53 334 1068 0 0,-1 0 1 0 0,1-1-1 0 0,-1 1 1 0 0,0-1-1 0 0,-1 1 0 0 0,1 0 1 0 0,-1-1-1 0 0,0 1 1 0 0,0 0-1 0 0,0-1 1 0 0,0 1-1 0 0,-1 0 0 0 0,-3-7 1 0 0,4 10 35 0 0,0 0 1 0 0,0 1 0 0 0,0-1-1 0 0,0 0 1 0 0,0 1-1 0 0,0-1 1 0 0,0 1 0 0 0,0-1-1 0 0,0 1 1 0 0,0-1-1 0 0,0 1 1 0 0,-1 0 0 0 0,1 0-1 0 0,0-1 1 0 0,0 1-1 0 0,0 0 1 0 0,0 0 0 0 0,-1 0-1 0 0,1 0 1 0 0,0 0-1 0 0,0 1 1 0 0,0-1 0 0 0,0 0-1 0 0,-1 1 1 0 0,1-1-1 0 0,0 0 1 0 0,0 1 0 0 0,-2 0-1 0 0,-2 2 20 0 0,-1 0-1 0 0,0 0 0 0 0,1 0 1 0 0,-6 5-1 0 0,-7 7-14 0 0,1 1 1 0 0,0 1-1 0 0,1 0 1 0 0,1 1 0 0 0,-14 21-1 0 0,-56 105 282 0 0,-11 79-42 0 0,88-201-240 0 0,-21 61 176 0 0,-23 114 0 0 0,42-138-124 0 0,2 2-1 0 0,-1 94 1 0 0,9-127-51 0 0,1-1 0 0 0,1 0-1 0 0,1 0 1 0 0,2-1 0 0 0,13 45 0 0 0,-16-64-8 0 0,0-1 0 0 0,1 0 0 0 0,0 0 0 0 0,0 0 0 0 0,0 0 0 0 0,1 0 0 0 0,6 7 0 0 0,-9-12-2 0 0,1 1-1 0 0,0 0 1 0 0,-1-1-1 0 0,1 1 0 0 0,0-1 1 0 0,0 0-1 0 0,0 1 1 0 0,0-1-1 0 0,0 0 1 0 0,0 0-1 0 0,0 0 1 0 0,0-1-1 0 0,0 1 1 0 0,1 0-1 0 0,-1-1 1 0 0,0 0-1 0 0,0 1 0 0 0,1-1 1 0 0,-1 0-1 0 0,0 0 1 0 0,1 0-1 0 0,-1 0 1 0 0,0-1-1 0 0,0 1 1 0 0,4-1-1 0 0,-1-2-39 0 0,1 1-1 0 0,-1-1 0 0 0,0 0 1 0 0,0 0-1 0 0,0 0 1 0 0,0-1-1 0 0,0 0 0 0 0,-1 0 1 0 0,1 0-1 0 0,-1 0 1 0 0,4-6-1 0 0,7-10-94 0 0,17-30 0 0 0,-21 33 147 0 0,13-28 10 0 0,-1-1-1 0 0,17-51 1 0 0,-30 70-19 0 0,13-36-7 0 0,-3-2 0 0 0,-2 0 0 0 0,15-120 1 0 0,-13-204-680 0 0,-20 376 644 0 0,0 0 0 0 0,-1 0 0 0 0,-1 0 0 0 0,0 0 0 0 0,-1 0-1 0 0,-5-12 1 0 0,7 21 36 0 0,-1 0 0 0 0,0 0 0 0 0,0 1 0 0 0,0-1 0 0 0,0 0 0 0 0,0 1 1 0 0,-1 0-1 0 0,0 0 0 0 0,0-1 0 0 0,-3-1 0 0 0,4 3 9 0 0,0 0 1 0 0,-1 1 0 0 0,1 0-1 0 0,-1-1 1 0 0,1 1 0 0 0,-1 0 0 0 0,1 0-1 0 0,-1 1 1 0 0,0-1 0 0 0,1 0-1 0 0,-1 1 1 0 0,0 0 0 0 0,0-1-1 0 0,1 1 1 0 0,-1 0 0 0 0,-4 1 0 0 0,2 0 4 0 0,1 0 1 0 0,-1 0-1 0 0,1 1 1 0 0,0 0 0 0 0,-1-1-1 0 0,1 1 1 0 0,0 1 0 0 0,0-1-1 0 0,0 1 1 0 0,1-1-1 0 0,-1 1 1 0 0,1 0 0 0 0,-1 0-1 0 0,1 1 1 0 0,0-1 0 0 0,0 1-1 0 0,-3 5 1 0 0,-4 7-66 0 0,0 1 1 0 0,-13 32-1 0 0,18-38 24 0 0,-13 35 1 0 0,1 1 0 0 0,-11 57 1 0 0,-12 101 198 0 0,29-143-91 0 0,-9 54 231 0 0,5 2 0 0 0,0 122 0 0 0,22-68-276 0 0,-6-162-33 0 0,0 1 0 0 0,0 0 0 0 0,1-1 0 0 0,0 1 0 0 0,1-1 0 0 0,1 0 0 0 0,-1 0 0 0 0,1 0 0 0 0,7 11 0 0 0,-10-20-3 0 0,-1 0 0 0 0,1 0-1 0 0,0 0 1 0 0,-1 0 0 0 0,1 0 0 0 0,0 0-1 0 0,0 0 1 0 0,-1 0 0 0 0,1 0 0 0 0,0-1-1 0 0,0 1 1 0 0,0 0 0 0 0,0-1 0 0 0,0 1-1 0 0,0-1 1 0 0,0 1 0 0 0,0-1 0 0 0,0 1-1 0 0,1-1 1 0 0,-1 0 0 0 0,0 0 0 0 0,0 1-1 0 0,0-1 1 0 0,0 0 0 0 0,0 0 0 0 0,1 0-1 0 0,-1 0 1 0 0,0 0 0 0 0,0 0-1 0 0,0-1 1 0 0,0 1 0 0 0,1 0 0 0 0,-1-1-1 0 0,0 1 1 0 0,0-1 0 0 0,0 1 0 0 0,0-1-1 0 0,0 1 1 0 0,0-1 0 0 0,0 0 0 0 0,0 1-1 0 0,1-3 1 0 0,3-2-20 0 0,0 0-1 0 0,0 0 1 0 0,-1 0 0 0 0,1-1-1 0 0,5-11 1 0 0,-1 0 23 0 0,-1-1 0 0 0,9-27 0 0 0,-1 1 0 0 0,32-87 41 0 0,55-240 0 0 0,-20-144-1035 0 0,-82 507 962 0 0,9-118-685 0 0,-10 121 675 0 0,0 0 1 0 0,0 1-1 0 0,-1-1 1 0 0,0 1-1 0 0,-1-6 1 0 0,2 9 39 0 0,0 1 0 0 0,-1-1-1 0 0,1 0 1 0 0,0 1 0 0 0,0-1 0 0 0,0 1 0 0 0,-1-1 0 0 0,1 0 0 0 0,0 1 0 0 0,-1-1 0 0 0,1 1 0 0 0,0-1 0 0 0,-1 0 0 0 0,1 1-1 0 0,-1-1 1 0 0,1 1 0 0 0,-1-1 0 0 0,1 1 0 0 0,-1 0 0 0 0,1-1 0 0 0,-1 1 0 0 0,1 0 0 0 0,-1-1 0 0 0,0 1 0 0 0,1 0 0 0 0,-1-1-1 0 0,0 1 1 0 0,1 0 0 0 0,-1 0 0 0 0,0 0 0 0 0,1 0 0 0 0,-1 0 0 0 0,0 0 0 0 0,1 0 0 0 0,-1 0 0 0 0,0 0 0 0 0,1 0 0 0 0,-1 0 0 0 0,0 0-1 0 0,1 0 1 0 0,-1 1 0 0 0,0-1 0 0 0,-3 2 43 0 0,0 1 0 0 0,0-1 0 0 0,0 1 0 0 0,0-1 0 0 0,1 1 1 0 0,0 0-1 0 0,-1 1 0 0 0,1-1 0 0 0,0 0 0 0 0,-3 6 0 0 0,-3 6 69 0 0,-11 22 0 0 0,7-13-55 0 0,-2 5 59 0 0,2 0 0 0 0,-13 42 0 0 0,-14 68 418 0 0,39-137-525 0 0,-52 317 943 0 0,51-305-908 0 0,-5 67 82 0 0,4 133 0 0 0,4-186-113 0 0,2-1-1 0 0,1 0 1 0 0,1 0 0 0 0,1 0-1 0 0,10 26 1 0 0,-15-49-14 0 0,1-1 0 0 0,-1 0 0 0 0,1 0 0 0 0,0 0 0 0 0,0 0 0 0 0,0 0-1 0 0,0 0 1 0 0,0 0 0 0 0,1-1 0 0 0,-1 1 0 0 0,1-1 0 0 0,0 0 0 0 0,0 0 0 0 0,-1 0 0 0 0,1 0 0 0 0,1 0-1 0 0,-1 0 1 0 0,0-1 0 0 0,0 0 0 0 0,1 1 0 0 0,-1-1 0 0 0,1 0 0 0 0,-1-1 0 0 0,1 1 0 0 0,-1-1 0 0 0,4 1-1 0 0,-1-1-4 0 0,-1 0-1 0 0,0-1 0 0 0,0 0 0 0 0,1 1 1 0 0,-1-1-1 0 0,0-1 0 0 0,0 1 0 0 0,0-1 1 0 0,0 0-1 0 0,0 0 0 0 0,-1-1 0 0 0,1 1 1 0 0,-1-1-1 0 0,1 0 0 0 0,-1 0 0 0 0,0 0 1 0 0,4-5-1 0 0,11-15-66 0 0,-1-1 1 0 0,-1-1-1 0 0,24-47 1 0 0,-36 63 84 0 0,41-82 111 0 0,-5-1 0 0 0,44-142-1 0 0,-52 122-374 0 0,-5-1 0 0 0,18-155 0 0 0,-44 254 181 0 0,-1 0 0 0 0,0-1 0 0 0,-1 1 0 0 0,-1-1 0 0 0,-3-17 1 0 0,4 30 80 0 0,-1 0 0 0 0,1 0 0 0 0,-1 1 0 0 0,1-1 0 0 0,-1 1 0 0 0,0-1 0 0 0,1 1 0 0 0,-1-1 0 0 0,0 1 0 0 0,0-1 0 0 0,0 1 0 0 0,0-1 0 0 0,-2-1 0 0 0,2 3 3 0 0,0-1 0 0 0,1 1-1 0 0,-1-1 1 0 0,0 1 0 0 0,0-1 0 0 0,0 1 0 0 0,0-1 0 0 0,0 1-1 0 0,0 0 1 0 0,0 0 0 0 0,0-1 0 0 0,0 1 0 0 0,0 0 0 0 0,0 0 0 0 0,0 0-1 0 0,-2 0 1 0 0,0 1 9 0 0,0 0-1 0 0,0 0 0 0 0,0 0 1 0 0,0 0-1 0 0,1 0 0 0 0,-1 0 1 0 0,0 1-1 0 0,1-1 0 0 0,-1 1 1 0 0,1 0-1 0 0,0 0 0 0 0,-5 4 0 0 0,-7 10 24 0 0,1 1 0 0 0,0 0 0 0 0,1 1 0 0 0,1 0 0 0 0,-13 31 0 0 0,-33 104 114 0 0,20-24 130 0 0,5 3-1 0 0,-18 168 1 0 0,40-157-88 0 0,9-114-141 0 0,3-1 0 0 0,8 56 0 0 0,-8-76-77 0 0,0-1 0 0 0,0 1 0 0 0,0-1 0 0 0,1 0 0 0 0,0 0 0 0 0,1 0 0 0 0,5 9 0 0 0,-8-14 7 0 0,0-1-1 0 0,0 0 1 0 0,0 0-1 0 0,0 0 1 0 0,0 0-1 0 0,1 0 1 0 0,-1 0-1 0 0,0 0 1 0 0,1 0-1 0 0,-1 0 0 0 0,0 0 1 0 0,1-1-1 0 0,-1 1 1 0 0,1-1-1 0 0,-1 1 1 0 0,1-1-1 0 0,1 1 1 0 0,-1-1-4 0 0,0 0 0 0 0,0-1 0 0 0,0 1 1 0 0,0 0-1 0 0,0-1 0 0 0,-1 1 0 0 0,1-1 1 0 0,0 0-1 0 0,0 0 0 0 0,-1 0 0 0 0,1 0 1 0 0,0 0-1 0 0,-1 0 0 0 0,1 0 0 0 0,-1 0 1 0 0,1 0-1 0 0,1-3 0 0 0,5-5 1 0 0,0 1 0 0 0,-1-1 0 0 0,0 0 0 0 0,0 0 0 0 0,-1-1-1 0 0,0 1 1 0 0,-1-1 0 0 0,7-19 0 0 0,26-60 15 0 0,3-10 0 0 0,-6-5-39 0 0,37-180 1 0 0,-10-43-741 0 0,-61 321 767 0 0,0-1 0 0 0,-1 1 0 0 0,1-1 0 0 0,-1-9 0 0 0,0 16 14 0 0,0 0 0 0 0,0-1-1 0 0,0 1 1 0 0,0 0 0 0 0,0 0-1 0 0,0 0 1 0 0,0-1 0 0 0,0 1 0 0 0,-1 0-1 0 0,1 0 1 0 0,0 0 0 0 0,0 0-1 0 0,0-1 1 0 0,0 1 0 0 0,0 0 0 0 0,0 0-1 0 0,0 0 1 0 0,0 0 0 0 0,0-1-1 0 0,-1 1 1 0 0,1 0 0 0 0,0 0 0 0 0,0 0-1 0 0,0 0 1 0 0,0 0 0 0 0,-1-1-1 0 0,1 1 1 0 0,0 0 0 0 0,0 0 0 0 0,0 0-1 0 0,0 0 1 0 0,-1 0 0 0 0,1 0-1 0 0,0 0 1 0 0,0 0 0 0 0,0 0 0 0 0,-1 0-1 0 0,1 0 1 0 0,0 0 0 0 0,0 0-1 0 0,0 0 1 0 0,-1 0 0 0 0,1 0 0 0 0,0 0-1 0 0,0 0 1 0 0,0 0 0 0 0,-1 0-1 0 0,1 0 1 0 0,0 0 0 0 0,0 0 0 0 0,0 1-1 0 0,0-1 1 0 0,-1 0 0 0 0,1 0-1 0 0,0 0 1 0 0,0 0 0 0 0,0 0 0 0 0,0 0-1 0 0,-1 1 1 0 0,1-1 0 0 0,0 0-1 0 0,0 0 1 0 0,0 0 0 0 0,0 1-1 0 0,-10 9 76 0 0,10-10-70 0 0,-6 9 5 0 0,0 1 1 0 0,1-1 0 0 0,0 1-1 0 0,-6 18 1 0 0,1-4-67 0 0,-33 103 41 0 0,32-91 26 0 0,-47 213 395 0 0,31-11 68 0 0,25-212-416 0 0,0-5-39 0 0,2 1-1 0 0,0-1 1 0 0,1 1-1 0 0,1-1 1 0 0,2 1 0 0 0,7 28-1 0 0,-10-46-22 0 0,0-1 1 0 0,0 1-1 0 0,1-1 0 0 0,0 1 1 0 0,0-1-1 0 0,0 0 0 0 0,0 0 0 0 0,0 0 1 0 0,0 0-1 0 0,1 0 0 0 0,0 0 1 0 0,-1 0-1 0 0,7 3 0 0 0,-8-5 0 0 0,1 0 0 0 0,-1 0 0 0 0,1-1 0 0 0,-1 1 0 0 0,1 0-1 0 0,0-1 1 0 0,-1 0 0 0 0,1 1 0 0 0,-1-1 0 0 0,1 0 0 0 0,0 0 0 0 0,-1 0 0 0 0,1 0 0 0 0,0 0-1 0 0,0 0 1 0 0,-1 0 0 0 0,1-1 0 0 0,-1 1 0 0 0,1-1 0 0 0,0 1 0 0 0,-1-1 0 0 0,1 1-1 0 0,-1-1 1 0 0,1 0 0 0 0,-1 0 0 0 0,0 0 0 0 0,1 0 0 0 0,-1 0 0 0 0,0 0 0 0 0,1 0 0 0 0,-1 0-1 0 0,0-1 1 0 0,1-1 0 0 0,6-8-37 0 0,-1 0 0 0 0,0-1 0 0 0,0 0 0 0 0,-1 0 0 0 0,-1 0 0 0 0,6-19 0 0 0,-4 11 24 0 0,33-102 15 0 0,-22 65 0 0 0,32-117-4 0 0,-38 131 140 0 0,9-65-1 0 0,-12 58-214 0 0,-1 14 0 0 0,-5 23 54 0 0,0-1-1 0 0,-1 1 1 0 0,0-1-1 0 0,0-19 0 0 0,-1 23-10 0 0,-1-2 19 0 0,0 11 17 0 0,0 1 0 0 0,-1 0-1 0 0,1-1 1 0 0,0 1 0 0 0,0 0 0 0 0,0 0-1 0 0,0 0 1 0 0,-1-1 0 0 0,1 1-1 0 0,0 0 1 0 0,0 0 0 0 0,0 0 0 0 0,-1-1-1 0 0,1 1 1 0 0,0 0 0 0 0,0 0-1 0 0,-1 0 1 0 0,1 0 0 0 0,0 0 0 0 0,0-1-1 0 0,-1 1 1 0 0,1 0 0 0 0,0 0-1 0 0,0 0 1 0 0,-1 0 0 0 0,1 0 0 0 0,0 0-1 0 0,-1 0 1 0 0,1 0 0 0 0,0 0-1 0 0,0 0 1 0 0,-1 0 0 0 0,1 0 0 0 0,0 0-1 0 0,-1 0 1 0 0,1 1 0 0 0,0-1-1 0 0,-2 1-1 0 0,1 0-1 0 0,0 0 1 0 0,0 0-1 0 0,0 0 0 0 0,0 0 1 0 0,0 1-1 0 0,0-1 1 0 0,0 0-1 0 0,1 1 0 0 0,-1-1 1 0 0,0 0-1 0 0,1 1 0 0 0,-1-1 1 0 0,1 1-1 0 0,-1-1 1 0 0,1 1-1 0 0,-1 3 0 0 0,-2 5-3 0 0,-16 42-141 0 0,-14 57-1 0 0,-1 59 655 0 0,29-132-405 0 0,2-1 0 0 0,2 65-1 0 0,10-50-37 0 0,-9-50-65 0 0,0 0-1 0 0,0 0 0 0 0,0 1 0 0 0,0-1 0 0 0,0 0 1 0 0,0 0-1 0 0,0 1 0 0 0,0-1 0 0 0,0 0 0 0 0,0 0 0 0 0,1 0 1 0 0,-1 1-1 0 0,0-1 0 0 0,0 0 0 0 0,0 0 0 0 0,0 0 1 0 0,0 1-1 0 0,1-1 0 0 0,-1 0 0 0 0,0 0 0 0 0,0 0 0 0 0,0 0 1 0 0,1 0-1 0 0,-1 1 0 0 0,0-1 0 0 0,0 0 0 0 0,1 0 1 0 0,-1 0-1 0 0,0 0 0 0 0,0 0 0 0 0,0 0 0 0 0,1 0 0 0 0,-1 0 1 0 0,0 0-1 0 0,0 0 0 0 0,1 0 0 0 0,-1 0 0 0 0,0 0 0 0 0,0 0 1 0 0,1 0-1 0 0,-1 0 0 0 0,0 0 0 0 0,0 0 0 0 0,0 0 1 0 0,1 0-1 0 0,-1-1 0 0 0,0 1 0 0 0,0 0 0 0 0,0 0 0 0 0,1 0 1 0 0,8-9-224 0 0,0-3 131 0 0,-8 10 107 0 0,0 1 1 0 0,0 0 0 0 0,0-1-1 0 0,0 1 1 0 0,0-1-1 0 0,0 1 1 0 0,0-1-1 0 0,-1 0 1 0 0,2-1-1 0 0,2-15 56 0 0,8-27 85 0 0,11-40 5 0 0,-4-1 85 0 0,-4 27-535 0 0,-11 31 291 0 0,-2 25-11 0 0,-3 5 3 0 0,0 0 0 0 0,0 0-1 0 0,1 1 1 0 0,-1-1 0 0 0,0 0-1 0 0,1 1 1 0 0,0-1 0 0 0,-1 0-1 0 0,1 4 1 0 0,-2 12-26 0 0,-9 36 37 0 0,4-16-17 0 0,-13 72-231 0 0,17-90 257 0 0,-2 22-1 0 0,-1 4 150 0 0,3-31-145 0 0,2 1 0 0 0,-1-1 0 0 0,2 1 0 0 0,0-1 0 0 0,3 25 0 0 0,-2-16 44 0 0,-1-24-60 0 0,0 0 0 0 0,0 0 1 0 0,0 0-1 0 0,0 0 0 0 0,0 0 0 0 0,0 0 0 0 0,0 0 1 0 0,0 0-1 0 0,0 0 0 0 0,0 0 0 0 0,0 0 0 0 0,0 0 0 0 0,0 0 1 0 0,0 0-1 0 0,0 0 0 0 0,0 0 0 0 0,0 0 0 0 0,0 1 0 0 0,0-1 1 0 0,0 0-1 0 0,0 0 0 0 0,0 0 0 0 0,0 0 0 0 0,1 0 0 0 0,-1 0 1 0 0,0 0-1 0 0,0 0 0 0 0,0 0 0 0 0,0 0 0 0 0,0 0 1 0 0,0 0-1 0 0,0 0 0 0 0,0 0 0 0 0,0 0 0 0 0,0 0 0 0 0,0 0 1 0 0,0 0-1 0 0,0 0 0 0 0,0 0 0 0 0,0 0 0 0 0,0 0 0 0 0,0 0 1 0 0,0 0-1 0 0,0 0 0 0 0,0 0 0 0 0,1 0 0 0 0,-1 0 0 0 0,0 0 1 0 0,0 0-1 0 0,0 0 0 0 0,0 0 0 0 0,0 0 0 0 0,0 0 1 0 0,0 0-1 0 0,0 0 0 0 0,0 0 0 0 0,0 0 0 0 0,0 0 0 0 0,0 0 1 0 0,0-1-1 0 0,0 1 0 0 0,0 0 0 0 0,0 0 0 0 0,0 0 0 0 0,0 0 1 0 0,0 0-1 0 0,0 0 0 0 0,0 0 0 0 0,6-5 3 0 0,4-6-6 0 0,-7 7 3 0 0,0-1 0 0 0,-1 1 0 0 0,4-10 0 0 0,3-6 0 0 0,22-51 0 0 0,-22 51 1 0 0,7-21 0 0 0,-2 2-14 0 0,22-57-152 0 0,-36 96 165 0 0,8-18-54 0 0,9-30 0 0 0,-23 58 146 0 0,5-9-92 0 0,0 0-1 0 0,0 0 0 0 0,0 1 0 0 0,1-1 0 0 0,-1 0 0 0 0,0 1 1 0 0,1-1-1 0 0,-1 1 0 0 0,1 1 0 0 0,-28 117-128 0 0,1 1 322 0 0,8-50-197 0 0,13-49 63 0 0,-8 38-1 0 0,4-5 123 0 0,5-30-92 0 0,-2 33 0 0 0,4-29-89 0 0,2-21 0 0 0,0 1 0 0 0,1 0 0 0 0,-1-1 0 0 0,2 1 0 0 0,1 14 0 0 0,-1-7 12 0 0,1 0 43 0 0,-1-16-60 0 0,-1 1 0 0 0,0-1 0 0 0,0 1 0 0 0,1-1 0 0 0,-1 1 0 0 0,1-1 0 0 0,-1 1-1 0 0,0-1 1 0 0,1 1 0 0 0,-1-1 0 0 0,1 0 0 0 0,-1 1 0 0 0,1-1 0 0 0,-1 0 0 0 0,1 1 0 0 0,-1-1 0 0 0,1 0 0 0 0,0 0 0 0 0,-1 0 0 0 0,1 1-1 0 0,-1-1 1 0 0,1 0 0 0 0,-1 0 0 0 0,2 0 0 0 0,-2 0-5 0 0,1 0 0 0 0,0 0 0 0 0,-1-1-1 0 0,1 1 1 0 0,0 0 0 0 0,-1 0 0 0 0,1-1 0 0 0,-1 1-1 0 0,1 0 1 0 0,-1-1 0 0 0,1 1 0 0 0,0 0 0 0 0,-1-1-1 0 0,1 1 1 0 0,-1-1 0 0 0,0 1 0 0 0,1-1 0 0 0,-1 1 0 0 0,1-1-1 0 0,0 0 1 0 0,6-12 7 0 0,3-16-105 0 0,-1 0 0 0 0,-2 0 0 0 0,8-58 0 0 0,1-6-95 0 0,14-124-537 0 0,-30 215 734 0 0,0-3 3 0 0,1 0-1 0 0,-1 1 0 0 0,0-1 0 0 0,0 1 1 0 0,-1-1-1 0 0,-1-8 0 0 0,2 13 2 0 0,-1 0-1 0 0,1 0 1 0 0,-1 0 0 0 0,1 0 0 0 0,-1 0-1 0 0,1 0 1 0 0,-1 0 0 0 0,1 0-1 0 0,-1 0 1 0 0,1 1 0 0 0,-1-1-1 0 0,1 0 1 0 0,-1 0 0 0 0,1 0-1 0 0,0 1 1 0 0,-1-1 0 0 0,1 0-1 0 0,-1 1 1 0 0,1-1 0 0 0,0 0-1 0 0,-1 1 1 0 0,1-1 0 0 0,0 1-1 0 0,-1-1 1 0 0,1 0 0 0 0,0 1-1 0 0,0 0 1 0 0,-14 15 7 0 0,-11 38 351 0 0,-35 103-1 0 0,55-142-275 0 0,-3 8 3 0 0,-35 112 405 0 0,35-104-315 0 0,1 1 0 0 0,-4 44 0 0 0,9-47-52 0 0,0-13-122 0 0,0-1-1 0 0,2 0 0 0 0,0 1 1 0 0,0-1-1 0 0,4 17 0 0 0,-4-32-2 0 0,0 1 0 0 0,0-1 0 0 0,0 0 0 0 0,0 1 0 0 0,0-1 0 0 0,0 1 0 0 0,0-1 0 0 0,0 1 0 0 0,0-1 0 0 0,0 0 0 0 0,1 1 0 0 0,-1-1 0 0 0,0 1 0 0 0,0-1 0 0 0,0 0 0 0 0,1 1 0 0 0,-1-1 0 0 0,0 0 0 0 0,1 1 0 0 0,-1-1 0 0 0,0 0 0 0 0,0 1 0 0 0,1-1 0 0 0,-1 0 0 0 0,1 0 0 0 0,-1 1 0 0 0,0-1 0 0 0,1 0 0 0 0,0 0-6 0 0,-1 0 0 0 0,1-1 0 0 0,0 1 0 0 0,-1 0 0 0 0,1-1-1 0 0,-1 1 1 0 0,1 0 0 0 0,-1-1 0 0 0,0 1 0 0 0,1-1 0 0 0,-1 1 0 0 0,1-1 0 0 0,-1 1-1 0 0,0-1 1 0 0,1 1 0 0 0,-1-2 0 0 0,11-26-214 0 0,-3-4 69 0 0,-1 0-1 0 0,3-38 0 0 0,-4 28 100 0 0,-3 22 44 0 0,-1 0 0 0 0,-1 0 0 0 0,0-1 0 0 0,-2 1 0 0 0,0 0-1 0 0,-5-24 1 0 0,5 41 12 0 0,0 1 0 0 0,0-1 0 0 0,1 1 0 0 0,-2-1 0 0 0,1 1 0 0 0,0 0 0 0 0,0-1 0 0 0,-1 1 0 0 0,1 0 0 0 0,-1 0 0 0 0,0 0 0 0 0,-3-3 0 0 0,4 4 0 0 0,0 1 0 0 0,0-1 0 0 0,1 1 0 0 0,-1-1 0 0 0,0 1 0 0 0,0-1 0 0 0,0 1 0 0 0,0 0 0 0 0,0 0 0 0 0,0-1 0 0 0,0 1 0 0 0,0 0 0 0 0,0 0 0 0 0,0 0 0 0 0,0 0 0 0 0,0 0 0 0 0,0 0 0 0 0,0 0 0 0 0,0 0 0 0 0,0 1 0 0 0,0-1 0 0 0,0 0 0 0 0,0 1 0 0 0,1-1 0 0 0,-1 0 0 0 0,0 1 0 0 0,0-1 0 0 0,0 1 0 0 0,0 0 0 0 0,1-1 0 0 0,-1 1 0 0 0,0 0 0 0 0,0-1 0 0 0,1 1 0 0 0,-1 0 0 0 0,0 1 0 0 0,-47 58 118 0 0,31-37-9 0 0,-32 34 0 0 0,13-23 128 0 0,-1-1-1 0 0,-1-2 1 0 0,-50 31 0 0 0,77-56-231 0 0,0-1 0 0 0,0 0 0 0 0,-1-1 1 0 0,1 0-1 0 0,-1-1 0 0 0,0 0 0 0 0,0-1 0 0 0,0-1 1 0 0,0 0-1 0 0,0 0 0 0 0,0-1 0 0 0,-24-3 0 0 0,6-1 7 0 0,1-2-1 0 0,0-1 0 0 0,0-1 0 0 0,-30-14 0 0 0,-185-76-12 0 0,177 69 0 0 0,-50-17 0 0 0,103 42-14 0 0,0 2 0 0 0,0 0 0 0 0,-18 0 0 0 0,11 1-9 0 0,8 1-12 0 0,1 0-1 0 0,-1 1 1 0 0,1 1-1 0 0,-1 0 1 0 0,1 0-1 0 0,-14 6 1 0 0,7-3 18 0 0,11-2 0 0 0,-1 0-1 0 0,-13 8 1 0 0,11-5-11 0 0,9-5 22 0 0,0 1 0 0 0,0-1 0 0 0,1 0-1 0 0,-1 1 1 0 0,0 0 0 0 0,1-1 0 0 0,0 1 0 0 0,-1 0-1 0 0,1 0 1 0 0,0 0 0 0 0,0 0 0 0 0,0 0 0 0 0,0 0-1 0 0,0 0 1 0 0,1 0 0 0 0,-1 0 0 0 0,0 0 0 0 0,1 0-1 0 0,0 0 1 0 0,-1 4 0 0 0,1-3-22 0 0,0 0 0 0 0,-1 1 1 0 0,2-1-1 0 0,-1 1 0 0 0,0-1 0 0 0,1 1 0 0 0,-1-1 0 0 0,1 0 1 0 0,0 1-1 0 0,0-1 0 0 0,0 0 0 0 0,3 6 0 0 0,3 0-53 0 0,0 0 0 0 0,1-1 0 0 0,0 1-1 0 0,0-1 1 0 0,1-1 0 0 0,0 1 0 0 0,19 11 0 0 0,77 34-226 0 0,-76-40 307 0 0,80 32-1 0 0,-94-40 4 0 0,1-1 0 0 0,-1 0 0 0 0,1-1 0 0 0,0-1 0 0 0,20 1 0 0 0,-35-3 9 0 0,0 0 0 0 0,0 0-1 0 0,0 0 1 0 0,0 0 0 0 0,0-1-1 0 0,0 1 1 0 0,0 0-1 0 0,0 0 1 0 0,0 0 0 0 0,-1-1-1 0 0,1 1 1 0 0,0-1 0 0 0,2 0-1 0 0,-3 1-5 0 0,0 0 0 0 0,0-1 0 0 0,0 1 0 0 0,1 0 0 0 0,-1 0 0 0 0,0-1 0 0 0,0 1 0 0 0,0 0 0 0 0,0-1-1 0 0,0 1 1 0 0,1 0 0 0 0,-1 0 0 0 0,0-1 0 0 0,0 1 0 0 0,0 0 0 0 0,0-1 0 0 0,0 1 0 0 0,0 0 0 0 0,0-1 0 0 0,0 1 0 0 0,0 0 0 0 0,0 0 0 0 0,0-1 0 0 0,-1 1-1 0 0,1 0 1 0 0,0-1 0 0 0,-1-1 12 0 0,0 0-1 0 0,0 0 0 0 0,0 1 0 0 0,-1-1 0 0 0,1 0 0 0 0,-1 1 1 0 0,1 0-1 0 0,-1-1 0 0 0,-2-1 0 0 0,-22-15 168 0 0,0 1-1 0 0,-2 1 1 0 0,0 1-1 0 0,-49-18 1 0 0,-258-70 186 0 0,-8 20-457 0 0,340 82 79 0 0,-117-23-247 0 0,98 21 227 0 0,1 0 1 0 0,-1 2 0 0 0,-34 2-1 0 0,17 3-315 0 0,39-3 311 0 0,0 0-1 0 0,0 0 1 0 0,0 1 0 0 0,0-1 0 0 0,0 0-1 0 0,0 0 1 0 0,0 0 0 0 0,1 0 0 0 0,-1 1-1 0 0,0-1 1 0 0,0 0 0 0 0,1 0 0 0 0,-1 0-1 0 0,1 0 1 0 0,0 2 0 0 0,6 3-46 0 0,-1-1 0 0 0,1 0 1 0 0,0 0-1 0 0,0 0 0 0 0,0-1 0 0 0,13 6 0 0 0,51 17-119 0 0,-50-20 134 0 0,138 42-27 0 0,-130-42 79 0 0,1-2 1 0 0,-1-1 0 0 0,45 2-1 0 0,-73-6 106 0 0,-7-1 444 0 0,-73-12-412 0 0,-127-16 354 0 0,-1 16-204 0 0,195 13-288 0 0,5-1-14 0 0,-1 1 0 0 0,0 0 1 0 0,1 1-1 0 0,-1-1 1 0 0,-13 5-1 0 0,21-5 14 0 0,-1 0 0 0 0,1 0 0 0 0,0 0 0 0 0,0 0 0 0 0,-1 0 0 0 0,1 0 1 0 0,0 1-1 0 0,0-1 0 0 0,-1 0 0 0 0,1 0 0 0 0,0 0 0 0 0,0 1 0 0 0,0-1 0 0 0,0 0 0 0 0,-1 0 0 0 0,1 0 0 0 0,0 1 0 0 0,0-1 0 0 0,0 0 0 0 0,0 0 0 0 0,0 1 0 0 0,0-1 0 0 0,0 0 0 0 0,0 0 1 0 0,0 1-1 0 0,0-1 0 0 0,0 0 0 0 0,0 1 0 0 0,0-1 0 0 0,0 0 0 0 0,0 0 0 0 0,0 1 0 0 0,5 10-145 0 0,13 6-19 0 0,-6-11 70 0 0,0 0 0 0 0,0-1 1 0 0,1-1-1 0 0,0 1 0 0 0,15 2 1 0 0,71 8 21 0 0,-63-11-37 0 0,68 7 2 0 0,1-5-1 0 0,135-10 1 0 0,-88 8 495 0 0,-39 1-92 0 0,-120-17 154 0 0,-6 4-327 0 0,0 1 0 0 0,-1 0 0 0 0,0 0 0 0 0,0 1 0 0 0,-1 1-1 0 0,0 0 1 0 0,0 2 0 0 0,-17-4 0 0 0,15 5-12 0 0,-23-2-1 0 0,37 3-129 0 0,-1 1 1 0 0,0 0-1 0 0,0 1 1 0 0,0-1-1 0 0,0 1 0 0 0,0-1 1 0 0,0 1-1 0 0,1 0 1 0 0,-1 1-1 0 0,0-1 1 0 0,1 1-1 0 0,-5 1 0 0 0,8-3 29 0 0,0 1-1 0 0,0-1 0 0 0,-1 0 0 0 0,1 0 0 0 0,0 0 0 0 0,0 0 0 0 0,0 1 0 0 0,0-1 0 0 0,-1 0 0 0 0,1 0 0 0 0,0 0 0 0 0,0 1 0 0 0,0-1 0 0 0,0 0 0 0 0,0 0 0 0 0,-1 0 0 0 0,1 1 1 0 0,0-1-1 0 0,0 0 0 0 0,0 0 0 0 0,0 1 0 0 0,0-1 0 0 0,0 0 0 0 0,0 0 0 0 0,0 1 0 0 0,0-1 0 0 0,0 0 0 0 0,0 0 0 0 0,0 1 0 0 0,0-1 0 0 0,0 0 0 0 0,0 0 0 0 0,0 1 0 0 0,1-1 1 0 0,-1 0-1 0 0,0 0 0 0 0,0 1 0 0 0,0-1 0 0 0,0 0 0 0 0,0 0 0 0 0,1 0 0 0 0,-1 1 0 0 0,0-1 0 0 0,0 0 0 0 0,0 0 0 0 0,0 0 0 0 0,1 0 0 0 0,-1 1 0 0 0,0-1 0 0 0,10 5-161 0 0,-10-5 139 0 0,8 4-126 0 0,1-1-1 0 0,-1 0 0 0 0,1 0 0 0 0,0-1 0 0 0,12 2 0 0 0,49 1-58 0 0,-15-1 182 0 0,335 58-46 0 0,-346-50 187 0 0,0 1 0 0 0,62 30 0 0 0,-88-34 167 0 0,-17-8 85 0 0,-10-5-108 0 0,-30-14-32 0 0,0 3 0 0 0,-1 1-1 0 0,-70-16 1 0 0,105 30-227 0 0,-14-4-16 0 0,0 1 0 0 0,0 1-1 0 0,-1 1 1 0 0,-24 1 0 0 0,44 0 0 0 0,0 0 0 0 0,-1 1 0 0 0,1-1 1 0 0,-1 0-1 0 0,1 0 0 0 0,0 1 0 0 0,0-1 1 0 0,-1 0-1 0 0,1 1 0 0 0,0-1 0 0 0,-1 0 1 0 0,1 1-1 0 0,0-1 0 0 0,0 0 0 0 0,0 1 1 0 0,-1-1-1 0 0,1 1 0 0 0,0-1 0 0 0,0 0 0 0 0,0 1 1 0 0,0-1-1 0 0,0 1 0 0 0,213 34-1242 0 0,-146-26 1232 0 0,-25-1 22 0 0,79 23 0 0 0,37 27-139 0 0,27 8 593 0 0,-173-63-423 0 0,1 2-8 0 0,24 3 1 0 0,-33-7 27 0 0,0-1 0 0 0,-1 1 0 0 0,1-1 0 0 0,0 0 0 0 0,-1 0 0 0 0,1-1-1 0 0,0 1 1 0 0,-1-1 0 0 0,1 0 0 0 0,-1 0 0 0 0,7-2 0 0 0,-9 2-42 0 0,0 1-1 0 0,-1 0 1 0 0,1-1 0 0 0,-1 1-1 0 0,1 0 1 0 0,0-1-1 0 0,-1 1 1 0 0,1-1-1 0 0,-1 1 1 0 0,1-1 0 0 0,-1 1-1 0 0,1-1 1 0 0,-1 0-1 0 0,0 1 1 0 0,1-1 0 0 0,-1 1-1 0 0,0-1 1 0 0,1 0-1 0 0,-1 1 1 0 0,0-1 0 0 0,0 0-1 0 0,0 1 1 0 0,1-1-1 0 0,-1 0 1 0 0,0 0 0 0 0,0 0-1 0 0,0-1 17 0 0,-1 0-1 0 0,1 0 1 0 0,-1 1-1 0 0,1-1 1 0 0,-1 0-1 0 0,0 1 1 0 0,1-1 0 0 0,-1 0-1 0 0,0 1 1 0 0,-1-3-1 0 0,-3-2 59 0 0,0 0-1 0 0,-1 0 1 0 0,-10-9-1 0 0,-26-13-3 0 0,18 13-33 0 0,8 6-28 0 0,0 1 0 0 0,-1 1 0 0 0,0 1 0 0 0,0 1-1 0 0,-31-7 1 0 0,41 11-13 0 0,-1 0-1 0 0,1 0 1 0 0,-11 0 0 0 0,16 1-2 0 0,1 0 1 0 0,-1 0-1 0 0,0 0 0 0 0,1 1 1 0 0,-1-1-1 0 0,0 0 0 0 0,1 1 1 0 0,-1-1-1 0 0,1 1 0 0 0,-1-1 1 0 0,0 1-1 0 0,1 0 1 0 0,-1-1-1 0 0,1 1 0 0 0,0 0 1 0 0,-1 0-1 0 0,1 0 0 0 0,0 0 1 0 0,-1 0-1 0 0,-1 3 0 0 0,3-3-13 0 0,0 0 0 0 0,-1-1 0 0 0,1 1-1 0 0,0 0 1 0 0,0 0 0 0 0,0 0-1 0 0,0 0 1 0 0,0 0 0 0 0,0 0-1 0 0,0-1 1 0 0,0 1 0 0 0,0 0-1 0 0,0 0 1 0 0,0 0 0 0 0,1 0-1 0 0,-1 0 1 0 0,0 0 0 0 0,1-1-1 0 0,-1 1 1 0 0,0 0 0 0 0,1 0 0 0 0,-1-1-1 0 0,1 1 1 0 0,-1 0 0 0 0,1 0-1 0 0,0-1 1 0 0,-1 1 0 0 0,1-1-1 0 0,-1 1 1 0 0,1 0 0 0 0,0-1-1 0 0,0 0 1 0 0,1 2 0 0 0,2 0-53 0 0,0 1 0 0 0,0-1 0 0 0,1 0 0 0 0,-1 0 0 0 0,5 1 0 0 0,23 4-55 0 0,1-2 0 0 0,-1-1 0 0 0,41 0 0 0 0,-38-2 85 0 0,-10-1 43 0 0,51 2 64 0 0,-66-4-53 0 0,0 1-1 0 0,0-2 0 0 0,0 1 0 0 0,0-1 0 0 0,12-5 0 0 0,-21 7-2 0 0,0-1-1 0 0,0 1 1 0 0,0 0-1 0 0,0-1 1 0 0,0 1-1 0 0,0-1 0 0 0,-1 0 1 0 0,1 1-1 0 0,0-1 1 0 0,0 0-1 0 0,-1 1 1 0 0,1-1-1 0 0,0 0 0 0 0,-1 0 1 0 0,1 0-1 0 0,-1 0 1 0 0,1 1-1 0 0,-1-1 0 0 0,1 0 1 0 0,0-2-1 0 0,0-18 142 0 0,-1 15-56 0 0,0 4-66 0 0,0 0-1 0 0,-1 0 0 0 0,1 0 1 0 0,-1 0-1 0 0,0 0 0 0 0,1 1 1 0 0,-1-1-1 0 0,0 0 0 0 0,0 0 1 0 0,0 1-1 0 0,-1-1 0 0 0,1 1 1 0 0,0-1-1 0 0,0 1 0 0 0,-3-2 1 0 0,-1-2-1 0 0,1 1 0 0 0,-1 1 0 0 0,-10-7 0 0 0,12 9-29 0 0,0 0 1 0 0,0 0-1 0 0,-1 0 1 0 0,1 0-1 0 0,0 0 1 0 0,-1 1-1 0 0,1 0 1 0 0,0 0-1 0 0,-7 0 0 0 0,-30 5 16 0 0,35-3-22 0 0,0 0 1 0 0,0 0-1 0 0,0 0 0 0 0,1 1 1 0 0,-7 4-1 0 0,10-6-10 0 0,0-1 0 0 0,0 1-1 0 0,0 0 1 0 0,0 0 0 0 0,0-1-1 0 0,1 1 1 0 0,-1 0 0 0 0,0 0-1 0 0,0 0 1 0 0,1 0 0 0 0,-1 0 0 0 0,0 0-1 0 0,1 0 1 0 0,-1 1 0 0 0,1-1-1 0 0,0 0 1 0 0,-1 0 0 0 0,1 0-1 0 0,0 0 1 0 0,0 1 0 0 0,0-1 0 0 0,0 0-1 0 0,0 0 1 0 0,0 0 0 0 0,0 1-1 0 0,0-1 1 0 0,0 2 0 0 0,1-1-5 0 0,0 0 0 0 0,1 0 0 0 0,-1 0 0 0 0,0 0 0 0 0,1-1 0 0 0,-1 1 0 0 0,1 0 0 0 0,-1-1 0 0 0,1 1 0 0 0,0-1 1 0 0,-1 1-1 0 0,1-1 0 0 0,0 0 0 0 0,3 2 0 0 0,1 0 6 0 0,0 0 1 0 0,0-1 0 0 0,1 0-1 0 0,-1 0 1 0 0,1 0 0 0 0,-1 0-1 0 0,1-1 1 0 0,7 0-1 0 0,-10-1 7 0 0,-1 1 0 0 0,1-1 0 0 0,0-1 0 0 0,0 1 0 0 0,-1 0 0 0 0,1-1 0 0 0,0 0 0 0 0,0 0 0 0 0,-1 0 0 0 0,1 0 0 0 0,-1-1 0 0 0,1 1 0 0 0,-1-1 0 0 0,0 0 0 0 0,6-4 0 0 0,-8 5 20 0 0,0-1 0 0 0,0 0 0 0 0,-1 0 0 0 0,1 1 0 0 0,0-1 0 0 0,0 0 0 0 0,-1 0 0 0 0,0 0 0 0 0,1 0 0 0 0,-1 0 0 0 0,0 0 0 0 0,0 0 0 0 0,0 0 0 0 0,0 0 0 0 0,0 0 0 0 0,0 0 0 0 0,0 0 0 0 0,-1-1 0 0 0,0-5 12 0 0,0 2-12 0 0,0 0 0 0 0,-1 1 0 0 0,0-1 0 0 0,0 1 0 0 0,0-1 1 0 0,-4-7-1 0 0,0 3 47 0 0,6 8-57 0 0,-1 1 0 0 0,0 0 0 0 0,0-1 0 0 0,0 1-1 0 0,0 0 1 0 0,0 0 0 0 0,0 0 0 0 0,0 0 0 0 0,0 0 0 0 0,-1 0 0 0 0,1 0 0 0 0,0 0-1 0 0,-1 0 1 0 0,1 1 0 0 0,-1-1 0 0 0,1 0 0 0 0,-1 1 0 0 0,1-1 0 0 0,-1 1 0 0 0,1 0-1 0 0,-1-1 1 0 0,-2 1 0 0 0,-4 0 38 0 0,1 0-1 0 0,-1 0 1 0 0,-11 2 0 0 0,1 0-14 0 0,-12 0-26 0 0,-185 17 58 0 0,160-15-61 0 0,0-2 0 0 0,0-2 0 0 0,-84-11 0 0 0,39-2 0 0 0,-187-49 0 0 0,195 41 0 0 0,-171-19 0 0 0,252 39 0 0 0,-113-19-64 0 0,77 12 37 0 0,-65-20-191 0 0,1 1 138 0 0,6 16 112 0 0,44 6-11 0 0,5 0-33 0 0,21 2-5 0 0,1-1 0 0 0,-46-11-1 0 0,64 12 18 0 0,1 1 0 0 0,-1 0 0 0 0,-19 1 0 0 0,-1-1 12 0 0,0-1 18 0 0,-49 3 0 0 0,32 6-30 0 0,39-6 0 0 0,0 0 0 0 0,-14-2 0 0 0,16 0 0 0 0,1 1 0 0 0,-1 1 0 0 0,-20 2 0 0 0,10 4-104 0 0,14-2 21 0 0,8-4 82 0 0,0 0-1 0 0,0 0 1 0 0,0 0-1 0 0,0 0 0 0 0,0 0 1 0 0,0 0-1 0 0,0 0 0 0 0,0 0 1 0 0,0 0-1 0 0,0 0 1 0 0,0 0-1 0 0,0 0 0 0 0,0 0 1 0 0,0 0-1 0 0,0 0 1 0 0,0 0-1 0 0,0 1 0 0 0,0-1 1 0 0,0 0-1 0 0,0 0 1 0 0,0 0-1 0 0,0 0 0 0 0,0 0 1 0 0,0 0-1 0 0,0 0 0 0 0,-1 0 1 0 0,1 0-1 0 0,0 0 1 0 0,0 0-1 0 0,0 0 0 0 0,0 0 1 0 0,0 0-1 0 0,0 0 1 0 0,0 0-1 0 0,0 0 0 0 0,0 0 1 0 0,0 0-1 0 0,8 0-77 0 0,0 1-1 0 0,0-1 1 0 0,0 1-1 0 0,13 4 1 0 0,23 2-204 0 0,15-7 114 0 0,73-10 0 0 0,-116 8 131 0 0,331-54-158 0 0,-77 9 88 0 0,-206 39 73 0 0,72 0-1 0 0,-110 8 22 0 0,0 1 0 0 0,0 2-1 0 0,0 0 1 0 0,0 2-1 0 0,39 12 1 0 0,65 33-978 0 0,-58-21 453 0 0,-63-26 476 0 0,0 0-1 0 0,0-1 1 0 0,0 1-1 0 0,0-2 1 0 0,10 2-1 0 0,-15-3-45 0 0,0 0-1 0 0,0 0 1 0 0,0 0-1 0 0,0-1 0 0 0,0 1 1 0 0,-1-1-1 0 0,1 0 0 0 0,0 0 1 0 0,0 0-1 0 0,-1 0 0 0 0,1-1 1 0 0,0 0-1 0 0,-1 0 1 0 0,6-4-1 0 0,4-4-1056 0 0,0-1 1 0 0,-1 0-1 0 0,0-1 1 0 0,-1 0-1 0 0,-1-1 1 0 0,0 0-1 0 0,0-1 1 0 0,-1 0-1 0 0,-1 0 1 0 0,-1-1-1 0 0,0 0 1 0 0,7-24-1 0 0,-3 7-1210 0 0,0 2 1465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7"/>
    </inkml:context>
    <inkml:brush xml:id="br0">
      <inkml:brushProperty name="width" value="0.1" units="cm"/>
      <inkml:brushProperty name="height" value="0.2" units="cm"/>
      <inkml:brushProperty name="color" value="#260048"/>
      <inkml:brushProperty name="tip" value="rectangle"/>
      <inkml:brushProperty name="rasterOp" value="maskPen"/>
    </inkml:brush>
  </inkml:definitions>
  <inkml:trace contextRef="#ctx0" brushRef="#br0">515 1363 13447 0 0,'-2'15'691'0'0,"-7"24"0"0"0,-1 10-1965 0 0,6-20-1176 0 0,-17 52 0 0 0,17-69 2592 0 0,2-6 165 0 0,0 0 1 0 0,-1 0-1 0 0,0-1 1 0 0,-7 10 0 0 0,7-10 504 0 0,0 0 1 0 0,-1 1 0 0 0,-3 10 2037 0 0,10-17-2828 0 0,-1 1-1 0 0,1-1 0 0 0,-1-1 1 0 0,1 1-1 0 0,-1 0 0 0 0,0-1 1 0 0,1 1-1 0 0,-1-1 1 0 0,0 0-1 0 0,0 1 0 0 0,3-5 1 0 0,3-1-7 0 0,7-7-15 0 0,26-28 0 0 0,-6 4 0 0 0,4-9 80 0 0,-38 46-71 0 0,1-1-1 0 0,-2 1 1 0 0,1-1-1 0 0,0 1 1 0 0,0-1-1 0 0,0 0 1 0 0,-1 1-1 0 0,1-1 0 0 0,-1 0 1 0 0,1 0-1 0 0,-1-3 1 0 0,4-9 55 0 0,-3 13-57 0 0,-1 0-6 0 0,0 1 0 0 0,0 0 0 0 0,1-1 0 0 0,-1 1 0 0 0,0-1 0 0 0,0 1 0 0 0,0-1 0 0 0,0 1 0 0 0,0-1 0 0 0,0 1 0 0 0,0 0 0 0 0,0-1 0 0 0,0 1 0 0 0,0-1 0 0 0,0 1 0 0 0,0-1 0 0 0,0 1 0 0 0,0-1 0 0 0,0 1 0 0 0,0 0 0 0 0,-1-1 0 0 0,1 1 0 0 0,0-1 0 0 0,0 1 0 0 0,-1-1 0 0 0,1 1 0 0 0,-1-2 115 0 0,-1 2-31 0 0,1 0-58 0 0,-1 0 0 0 0,1 0-1 0 0,-1 0 1 0 0,1 1 0 0 0,0-1 0 0 0,-1 0 0 0 0,1 0-1 0 0,0 1 1 0 0,-1-1 0 0 0,1 1 0 0 0,0-1 0 0 0,0 1-1 0 0,-2 1 1 0 0,-55 23 309 0 0,-14 27-336 0 0,21-14 0 0 0,-49 33 83 0 0,93-65-52 0 0,-1 0 0 0 0,1 0 0 0 0,0 0 1 0 0,-7 10-1 0 0,-10 9 106 0 0,1 7 231 0 0,37-30-288 0 0,24-19-256 0 0,-1-1 0 0 0,70-46 0 0 0,-20 10 0 0 0,-64 42 176 0 0,77-43 0 0 0,-5 3-161 0 0,-41 20-486 0 0,-53 31 648 0 0,-1 1 0 0 0,1 0-1 0 0,-1 0 0 0 0,0 0 1 0 0,1-1-1 0 0,-1 1 1 0 0,0 0-1 0 0,1 0 0 0 0,-1 0 1 0 0,0-1-1 0 0,0 1 0 0 0,1 0 1 0 0,-1 0-1 0 0,0-1 1 0 0,0 1-1 0 0,1 0 0 0 0,-1-1 1 0 0,0 1-1 0 0,0 0 0 0 0,0-1 1 0 0,0 1-1 0 0,1 0 1 0 0,-1-1-1 0 0,0 1 0 0 0,0-1 1 0 0,0 1-1 0 0,0 0 1 0 0,0-1-1 0 0,0 0 0 0 0,0 1 62 0 0,-11-1 110 0 0,9 0-162 0 0,0 1-1 0 0,0 0 1 0 0,-1 0 0 0 0,1 0-1 0 0,0 0 1 0 0,0 1-1 0 0,-4 0 1 0 0,-18 4 39 0 0,12-3-32 0 0,1 1 0 0 0,0 0 0 0 0,-12 5 0 0 0,-6 4-17 0 0,10-5 0 0 0,-23 13 0 0 0,8-3-7 0 0,18-9-65 0 0,-21 13-1 0 0,12-5-13 0 0,15-11 51 0 0,0 1-1 0 0,-15 13 1 0 0,5-4 35 0 0,17-13 1 0 0,0 0 1 0 0,0 1-1 0 0,0-1 0 0 0,0 1 1 0 0,0-1-1 0 0,0 1 1 0 0,-4 6-1 0 0,4-4 24 0 0,2-4-17 0 0,0 0 0 0 0,0 0-1 0 0,0 1 1 0 0,0-1 0 0 0,1 0 0 0 0,-1 1 0 0 0,0-1 0 0 0,1 1-1 0 0,-1-1 1 0 0,1 1 0 0 0,0-1 0 0 0,-1 4 0 0 0,1-5-8 0 0,0 1 1 0 0,0-1 0 0 0,0 1-1 0 0,-1-1 1 0 0,1 1 0 0 0,0 0-1 0 0,1-1 1 0 0,-1 1-1 0 0,0-1 1 0 0,0 1 0 0 0,0 0-1 0 0,0-1 1 0 0,0 1 0 0 0,0-1-1 0 0,1 1 1 0 0,-1-1 0 0 0,0 1-1 0 0,0-1 1 0 0,1 1 0 0 0,-1-1-1 0 0,0 1 1 0 0,1-1 0 0 0,-1 1-1 0 0,1-1 1 0 0,-1 0 0 0 0,1 1-1 0 0,-1-1 1 0 0,1 1 0 0 0,0 0 5 0 0,2 0-13 0 0,-1 1 0 0 0,0 0 0 0 0,0-1 1 0 0,0 0-1 0 0,1 1 0 0 0,-1-1 0 0 0,0 0 0 0 0,1 0 0 0 0,-1 0 1 0 0,1 0-1 0 0,0-1 0 0 0,-1 1 0 0 0,1-1 0 0 0,0 0 0 0 0,-1 1 1 0 0,1-1-1 0 0,0 0 0 0 0,-1-1 0 0 0,1 1 0 0 0,0 0 0 0 0,-1-1 1 0 0,4-1-1 0 0,8-1-18 0 0,-1-2 0 0 0,0 0 0 0 0,13-6 0 0 0,-12 4 55 0 0,-6 3-30 0 0,1-1 0 0 0,-1 0-1 0 0,10-9 1 0 0,-9 8 5 0 0,0-1-1 0 0,13-6 0 0 0,-17 10 4 0 0,18-7 48 0 0,0-1 0 0 0,-1-2 1 0 0,-1 0-1 0 0,39-32 1 0 0,-49 36-45 0 0,-9 8-12 0 0,0-1 0 0 0,0 1 0 0 0,0-1-1 0 0,0 1 1 0 0,-1-1 0 0 0,1 1 0 0 0,2-4-1 0 0,-2-1 12 0 0,-13 5 42 0 0,2 3 4 0 0,0 0 0 0 0,0 0-1 0 0,0 1 1 0 0,-11 5 0 0 0,11-4-29 0 0,1 0 4 0 0,0 0 0 0 0,-13 9 0 0 0,-10 6-32 0 0,28-17 0 0 0,-28 12 0 0 0,-27 19 0 0 0,-70 46 80 0 0,70-47 116 0 0,38-22-41 0 0,-29 19 0 0 0,11-6 72 0 0,29-18-157 0 0,-1 0 0 0 0,1 0 1 0 0,-10 9-1 0 0,8-7-21 0 0,9-6-40 0 0,0 1 0 0 0,0-1-1 0 0,0 0 1 0 0,0 0 0 0 0,0 1 0 0 0,0-1-1 0 0,1 1 1 0 0,-1 0 0 0 0,0-1 0 0 0,1 1-1 0 0,0 0 1 0 0,-1 0 0 0 0,-1 3 0 0 0,14-6-308 0 0,1-3 192 0 0,1-1 0 0 0,-1-1 0 0 0,0 1 0 0 0,16-12 0 0 0,-21 12 75 0 0,1 1 0 0 0,14-6 0 0 0,11-7-94 0 0,0-4 13 0 0,-9 7 83 0 0,32-26 1 0 0,-36 24-34 0 0,-12 10 5 0 0,-1 0 1 0 0,1 0-1 0 0,7-10 0 0 0,-5 8-42 0 0,-9 7 85 0 0,0 1 0 0 0,-1 0 1 0 0,1-1-1 0 0,0 1 0 0 0,-1 0 0 0 0,1-1 0 0 0,-1 1 0 0 0,1-1 1 0 0,-1 1-1 0 0,1-1 0 0 0,-1 1 0 0 0,1-1 0 0 0,-1 0 0 0 0,1 1 1 0 0,-1-1-1 0 0,0 1 0 0 0,1-1 0 0 0,-1 0 0 0 0,0 1 1 0 0,0-1-1 0 0,0 0 0 0 0,1 0 0 0 0,-1-1 0 0 0,-21 9 215 0 0,-19 17-72 0 0,-72 32 96 0 0,61-27-126 0 0,5-2-46 0 0,-35 19 206 0 0,63-35-187 0 0,15-8-57 0 0,0-1-1 0 0,0 0 1 0 0,0 0 0 0 0,0-1 0 0 0,0 1-1 0 0,0-1 1 0 0,-1 1 0 0 0,1-1 0 0 0,-5 1-1 0 0,14-4-58 0 0,0 1 1 0 0,-1-1-1 0 0,1 0 0 0 0,7-5 0 0 0,-10 6 29 0 0,0-1-1 0 0,0 1 1 0 0,0 0 0 0 0,0 0-1 0 0,0 0 1 0 0,6 0-1 0 0,13-5 8 0 0,-1 0-49 0 0,-17 6 57 0 0,0-1-1 0 0,0 0 0 0 0,0-1 0 0 0,0 1 0 0 0,-1-1 0 0 0,5-2 1 0 0,45-17-53 0 0,-11 0 54 0 0,-30 15 19 0 0,-34 7 346 0 0,6 4-319 0 0,6-3-25 0 0,1 1 1 0 0,0 0-1 0 0,0 1 0 0 0,-15 9 0 0 0,14-8-21 0 0,0 0 0 0 0,-13 5 0 0 0,-16 8 0 0 0,12-3 0 0 0,-23 14 20 0 0,-16 11 326 0 0,41-28-262 0 0,77-29-414 0 0,10-12 138 0 0,-46 21 148 0 0,20-7 0 0 0,-23 10 46 0 0,-1 0 0 0 0,0-1 0 0 0,18-11 0 0 0,-12 9-2 0 0,-9 6 11 0 0,-9 1 32 0 0,-4 0-10 0 0,-11 7 278 0 0,11-4-253 0 0,-5 2 35 0 0,0 1 0 0 0,0 0 0 0 0,1 1-1 0 0,-9 7 1 0 0,-7 4 195 0 0,17-12-167 0 0,1-2-93 0 0,-1 2 0 0 0,1-1 0 0 0,0 1 0 0 0,0 0 0 0 0,0 0 0 0 0,-8 11 1 0 0,14-15 35 0 0,9 8-71 0 0,-7-8-5 0 0,1-1 0 0 0,-1 1 0 0 0,0-1 0 0 0,1 0 0 0 0,0 0 1 0 0,-1 0-1 0 0,1 0 0 0 0,-1 0 0 0 0,1 0 0 0 0,-1-1 0 0 0,0 1 0 0 0,4-2 0 0 0,31-11-152 0 0,-34 12 148 0 0,52-22-98 0 0,141-62 252 0 0,-139 58-90 0 0,74-49 0 0 0,-104 57-13 0 0,75-52 31 0 0,-88 59-37 0 0,-1 0 0 0 0,0 0 0 0 0,-1-1 0 0 0,21-29 0 0 0,-31 40-7 0 0,0-1 0 0 0,0 0 1 0 0,-1 0-1 0 0,1 0 0 0 0,-1 0 1 0 0,1 0-1 0 0,-1 0 0 0 0,0 0 1 0 0,0 0-1 0 0,-1-1 0 0 0,1 1 1 0 0,0-6-1 0 0,-1 8-16 0 0,0 0-1 0 0,0 1 1 0 0,0-1 0 0 0,0 0-1 0 0,-1 0 1 0 0,1 1 0 0 0,0-1-1 0 0,0 0 1 0 0,0 1 0 0 0,-1-1-1 0 0,1 0 1 0 0,0 1 0 0 0,-1-1-1 0 0,1 0 1 0 0,-1 1-1 0 0,1-1 1 0 0,-1 1 0 0 0,1-1-1 0 0,-1 1 1 0 0,1-1 0 0 0,-1 1-1 0 0,1-1 1 0 0,-1 1 0 0 0,0-1-1 0 0,1 1 1 0 0,-1 0-1 0 0,0 0 1 0 0,-1-1 0 0 0,0 0 38 0 0,-2-1-19 0 0,0 1-1 0 0,1 0 1 0 0,-1 0-1 0 0,0 0 0 0 0,0 0 1 0 0,0 0-1 0 0,0 1 1 0 0,0 0-1 0 0,0-1 1 0 0,0 2-1 0 0,0-1 1 0 0,-5 1-1 0 0,-7 2-23 0 0,-28 9 0 0 0,14-3-5 0 0,6-3-9 0 0,0 1 1 0 0,1 1-1 0 0,0 0 0 0 0,1 2 0 0 0,0 1 1 0 0,-36 23-1 0 0,54-31-52 0 0,10-7-57 0 0,142-67-494 0 0,-56 26 624 0 0,51-38-8 0 0,-78 42-72 0 0,-7 2 87 0 0,-57 38-9 0 0,-1 1 0 0 0,1 0-1 0 0,0 0 1 0 0,-1-1 0 0 0,1 1 0 0 0,-1 0 0 0 0,1-1 0 0 0,-1 1 0 0 0,1-1-1 0 0,-1 1 1 0 0,1-1 0 0 0,-1 1 0 0 0,0-1 0 0 0,1 1 0 0 0,-1-1 0 0 0,0 1-1 0 0,1-1 1 0 0,-1 1 0 0 0,0-1 0 0 0,1 0 0 0 0,-1 0 3 0 0,-1 1 1 0 0,1 0-1 0 0,-1 0 1 0 0,1-1-1 0 0,0 1 1 0 0,-1 0-1 0 0,1 0 1 0 0,-1 0-1 0 0,1-1 1 0 0,0 1-1 0 0,-1 0 1 0 0,1 0-1 0 0,-1 0 1 0 0,1 0-1 0 0,-1 0 1 0 0,1 0-1 0 0,0 0 0 0 0,-1 0 1 0 0,1 0-1 0 0,-1 0 1 0 0,-29 4 93 0 0,19 0-126 0 0,1-1 0 0 0,-1 2-1 0 0,1 0 1 0 0,-14 9 0 0 0,-4 1-69 0 0,-63 39 13 0 0,-8 3 86 0 0,88-52 14 0 0,0 1 0 0 0,0 0 0 0 0,1 1 0 0 0,0 1 0 0 0,0-1 0 0 0,1 1 0 0 0,-14 15 0 0 0,9-9-21 0 0,12-8 0 0 0,3-5-2 0 0,-1 0 0 0 0,1 0 0 0 0,0 0 0 0 0,-1 0-1 0 0,1 0 1 0 0,0-1 0 0 0,-1 1 0 0 0,1 0 0 0 0,0 0 0 0 0,0-1 0 0 0,0 1-1 0 0,0 0 1 0 0,0-1 0 0 0,0 1 0 0 0,0-1 0 0 0,0 1 0 0 0,0-1 0 0 0,0 0-1 0 0,0 1 1 0 0,0-1 0 0 0,0 0 0 0 0,0 0 0 0 0,0 0 0 0 0,0 0-1 0 0,1 0 1 0 0,-1 0 0 0 0,0 0 0 0 0,0 0 0 0 0,0 0 0 0 0,2-1 0 0 0,5 0-27 0 0,0-1-1 0 0,0 0 1 0 0,8-4 0 0 0,-14 6 20 0 0,37-13-86 0 0,-17 7 94 0 0,22-10 1 0 0,183-82 0 0 0,-142 68 0 0 0,-82 29 0 0 0,0 0 0 0 0,0 0 0 0 0,0 1 0 0 0,0-1 0 0 0,6 0 0 0 0,-9 1 0 0 0,0 0 0 0 0,0 0 0 0 0,0 0 0 0 0,0 0 0 0 0,0 0 0 0 0,0 0 0 0 0,0 0 0 0 0,0 0 0 0 0,0 0 0 0 0,0 0 0 0 0,0-1 0 0 0,0 1 0 0 0,0 0 0 0 0,1 0 0 0 0,-1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1 0 0 0,-5 3 0 0 0,-7 4 0 0 0,-190 89 392 0 0,186-89-358 0 0,-20 13 0 0 0,-7 4 108 0 0,22-14-75 0 0,-40 19 314 0 0,-72 49 0 0 0,111-67-301 0 0,17-10-55 0 0,1 0 0 0 0,-1 0 0 0 0,1 1 0 0 0,-4 3 0 0 0,2 1-1 0 0,27-16 36 0 0,-5 0-76 0 0,52-32-288 0 0,63-40 72 0 0,-69 41 146 0 0,33-22 10 0 0,-4 5 21 0 0,-8 6 56 0 0,50-45-1 0 0,-97 70 1 0 0,-20 14 20 0 0,0 0 0 0 0,14-15 0 0 0,-17 14-8 0 0,-4 4 31 0 0,1 0 0 0 0,-2-1-1 0 0,1 0 1 0 0,8-15 0 0 0,-15 22-37 0 0,0 0 0 0 0,-1 1-1 0 0,0-1 1 0 0,0 0 0 0 0,0 0 0 0 0,0 0-1 0 0,0 0 1 0 0,0 0 0 0 0,-1 0-1 0 0,0 0 1 0 0,1 0 0 0 0,-1 0 0 0 0,0 0-1 0 0,0 0 1 0 0,-1 0 0 0 0,1 0-1 0 0,-1 0 1 0 0,1 0 0 0 0,-1 0 0 0 0,0 0-1 0 0,0 0 1 0 0,0 1 0 0 0,-1-1-1 0 0,-1-3 1 0 0,0 2-7 0 0,0 0 0 0 0,0 0 0 0 0,0 0 0 0 0,0 1 0 0 0,-1-1 0 0 0,1 1 0 0 0,-1 0 0 0 0,0 0 0 0 0,0 0 0 0 0,0 1 0 0 0,0-1 0 0 0,-5-1 0 0 0,8 4 0 0 0,1 0 0 0 0,0-1 0 0 0,-1 1 0 0 0,1 0 0 0 0,0 0 0 0 0,-1 0 0 0 0,1 0 0 0 0,-1-1 0 0 0,1 1 0 0 0,0 0 0 0 0,-1 0 0 0 0,1 0 0 0 0,0 0 0 0 0,-1 0 0 0 0,1 0 0 0 0,-1 0 0 0 0,1 0 0 0 0,0 0 0 0 0,-1 0 0 0 0,1 0 0 0 0,-1 0 0 0 0,1 0 0 0 0,0 1 0 0 0,-1-1 0 0 0,1 0 0 0 0,0 0 0 0 0,-1 0 0 0 0,1 0 0 0 0,-1 1 0 0 0,1-1 0 0 0,0 0 0 0 0,0 0 0 0 0,-1 1 0 0 0,1-1 0 0 0,0 0 0 0 0,-1 1 0 0 0,1 0 0 0 0,-5 3-28 0 0,0 0-1 0 0,0 0 0 0 0,0 0 1 0 0,1 1-1 0 0,0 0 0 0 0,0 0 1 0 0,0 0-1 0 0,1 0 0 0 0,0 1 1 0 0,0-1-1 0 0,-3 8 0 0 0,-18 32-147 0 0,-7 26-49 0 0,15-37 169 0 0,-12 10 257 0 0,-1 1-126 0 0,28-43-32 0 0,-3 1-33 0 0,1-6-10 0 0,3 0 0 0 0,0 0 0 0 0,0 0 0 0 0,0 0 0 0 0,1 0 0 0 0,-1 1 0 0 0,3-6 0 0 0,-1-1 0 0 0,0 0 0 0 0,1 0 0 0 0,0-1 0 0 0,6-10 0 0 0,0-1 0 0 0,9-18 0 0 0,27-46 0 0 0,-14 31 0 0 0,29-44 0 0 0,-47 80 61 0 0,0-1 0 0 0,1 1 0 0 0,1 1 0 0 0,0 1 0 0 0,23-18 0 0 0,-7 4 16 0 0,-22 22-28 0 0,0-1 0 0 0,1 1 0 0 0,0 1 0 0 0,14-8 0 0 0,-22 13-32 0 0,11 0-18 0 0,-13 2 1 0 0,0 0 0 0 0,0 0 0 0 0,1 0 0 0 0,-1 0 0 0 0,0 0 0 0 0,0 0 0 0 0,1 0 0 0 0,-1 0 0 0 0,0 1 0 0 0,0-1 0 0 0,0 0 0 0 0,1 0 0 0 0,-1 0 0 0 0,0 0 0 0 0,0 1 0 0 0,0-1 0 0 0,1 0 0 0 0,-1 0 0 0 0,0 0 0 0 0,0 1 0 0 0,0-1 0 0 0,0 0 0 0 0,0 0 0 0 0,0 1 0 0 0,1-1 0 0 0,-1 0 0 0 0,0 0 0 0 0,0 0 0 0 0,0 1 0 0 0,0-1 0 0 0,0 0 0 0 0,0 0 0 0 0,0 1 0 0 0,0-1 0 0 0,0 0 0 0 0,0 1 0 0 0,0-1 0 0 0,0 0 0 0 0,0 0 0 0 0,-1 1 0 0 0,-1 9 0 0 0,2-10 0 0 0,-2 7-16 0 0,-1-1 0 0 0,0 1 0 0 0,0-1 0 0 0,0 0-1 0 0,-1 0 1 0 0,0 0 0 0 0,-6 6 0 0 0,-11 17-56 0 0,-37 87 57 0 0,37-65 15 0 0,19-42 0 0 0,2-9 0 0 0,0 1 0 0 0,0-1 0 0 0,-1 1 0 0 0,1-1 0 0 0,0 1 0 0 0,0-1 0 0 0,0 0 0 0 0,0 1 0 0 0,0-1 0 0 0,0 1 0 0 0,0-1 0 0 0,1 1 0 0 0,-1-1 0 0 0,0 0 0 0 0,0 1 0 0 0,0-1 0 0 0,0 1 0 0 0,0-1 0 0 0,1 0 0 0 0,-1 1 0 0 0,0-1 0 0 0,0 1 0 0 0,1-1 0 0 0,-1 0 0 0 0,0 1 0 0 0,1-1 0 0 0,-1 0 0 0 0,0 0 0 0 0,1 1 0 0 0,-1-1 0 0 0,1 0 0 0 0,0 1 0 0 0,-1-1 0 0 0,0 1 0 0 0,1-1 0 0 0,-1 0 0 0 0,1 1 0 0 0,-1-1 0 0 0,1 0 0 0 0,-1 1 0 0 0,0-1 0 0 0,1 0 0 0 0,-1 1 0 0 0,1-1 0 0 0,-1 0 0 0 0,1 0 0 0 0,0 0 0 0 0,-1 0 0 0 0,1 0 0 0 0,-1 1 0 0 0,1-1 0 0 0,-1 0 0 0 0,1 0 0 0 0,-1 0 0 0 0,1 0 0 0 0,-1-1 0 0 0,1 1 0 0 0,-1 0 0 0 0,1 0 0 0 0,0 0 0 0 0,-1 0 0 0 0,1 0 0 0 0,-1-1 0 0 0,1 1 0 0 0,-1 0 0 0 0,0-1 0 0 0,1 1 0 0 0,-1 0 0 0 0,1-1 0 0 0,-1 1 0 0 0,1-1 0 0 0,0 1 0 0 0,4-4 0 0 0,0 0 0 0 0,0 0 0 0 0,0 0 0 0 0,0-1 0 0 0,-1 0 0 0 0,7-9 0 0 0,-2 4 0 0 0,45-66 0 0 0,11-12 0 0 0,-44 60 0 0 0,17-35 0 0 0,-9 17 0 0 0,29-36 18 0 0,-33 49 15 0 0,22-37 0 0 0,-41 58 35 0 0,-1 1 0 0 0,0 0-1 0 0,4-15 1 0 0,-23 28-15 0 0,10 0-82 0 0,1 0-1 0 0,-1 1 0 0 0,0 0 1 0 0,0 0-1 0 0,1 0 0 0 0,0 0 1 0 0,-1 0-1 0 0,1 1 1 0 0,1-1-1 0 0,-5 7 0 0 0,-6 7-44 0 0,8-11 56 0 0,0 0 0 0 0,0 0 0 0 0,1 1 0 0 0,0 0 0 0 0,0-1 0 0 0,1 1 0 0 0,0 1 0 0 0,-5 12 0 0 0,2-7-116 0 0,5-12 289 0 0,2-2-91 0 0,13-10-29 0 0,-9 8-23 0 0,0-1-1 0 0,-1 0 1 0 0,1 0 0 0 0,4-6-1 0 0,26-32-11 0 0,14-19 0 0 0,-33 38 0 0 0,12-17 0 0 0,12-30 128 0 0,-28 50-67 0 0,-9 16-58 0 0,0 0 0 0 0,-1 0-1 0 0,1-1 1 0 0,1-4 0 0 0,2 0 40 0 0,-6 8-42 0 0,1 1 0 0 0,-1-1-1 0 0,1 0 1 0 0,-1 1 0 0 0,1-1 0 0 0,-1 0-1 0 0,0 1 1 0 0,1-1 0 0 0,-1 0 0 0 0,0 0-1 0 0,0 1 1 0 0,1-1 0 0 0,-1 0-1 0 0,0 0 1 0 0,0 0 0 0 0,0 1 0 0 0,0-1-1 0 0,0 0 1 0 0,0 0 0 0 0,0 1 0 0 0,0-1-1 0 0,0 0 1 0 0,-1 0 0 0 0,1 0 0 0 0,0 1-1 0 0,0-1 1 0 0,-1-1 0 0 0,-2 3 6 0 0,1-1-1 0 0,0 1 1 0 0,-1 0 0 0 0,1 0-1 0 0,0 0 1 0 0,0 0 0 0 0,-3 3-1 0 0,-6 6-86 0 0,0 0 0 0 0,1 1 0 0 0,1 0 0 0 0,-1 1 0 0 0,-13 23 0 0 0,13-20-152 0 0,10-14 423 0 0,1-2-183 0 0,0 0 1 0 0,0 0-1 0 0,0 1 0 0 0,0-1 1 0 0,0-1-1 0 0,0 1 1 0 0,0 0-1 0 0,-1 0 0 0 0,1 0 1 0 0,1-2-1 0 0,0-1-16 0 0,3-1-47 0 0,-1-1 0 0 0,-1 0 0 0 0,4-7 0 0 0,3-5 31 0 0,12-29 225 0 0,-18 41-179 0 0,-1-1-1 0 0,0 0 0 0 0,-1 0 1 0 0,0 0-1 0 0,3-14 0 0 0,-17 31-21 0 0,5 1-84 0 0,1-1-1 0 0,1 1 1 0 0,-6 16-1 0 0,-6 13-37 0 0,-24 52 46 0 0,24-58 76 0 0,-6 11 0 0 0,15-33 0 0 0,-8 13 0 0 0,-24 31 0 0 0,-10 13-42 0 0,19-24 20 0 0,-1 0-15 0 0,-28 36-86 0 0,26-38 105 0 0,18-21 46 0 0,-22 23 0 0 0,14-21-8 0 0,-48 46 34 0 0,56-55-54 0 0,-18 20 0 0 0,0 1 0 0 0,-43 39 64 0 0,3 1-64 0 0,43-42 0 0 0,21-21 0 0 0,-19 16 0 0 0,20-20 0 0 0,0 1 0 0 0,-8 11 0 0 0,-9 9 0 0 0,6-4-81 0 0,-4 2-62 0 0,-5 5-617 0 0,-1-4-912 0 0,27-27 1528 0 0,1 0 0 0 0,-1 0 0 0 0,1 0 0 0 0,0 0 0 0 0,0 1 0 0 0,-1-1 0 0 0,2 1 0 0 0,-4 3 0 0 0,5-5 220 0 0,-10 21 376 0 0,8-18-419 0 0,-1 1 0 0 0,0-1 0 0 0,0 1 0 0 0,0-1 0 0 0,-1 0 0 0 0,1-1 0 0 0,-1 1-1 0 0,-8 6 1 0 0,-2 1 45 0 0,-29 20 100 0 0,27-18 74 0 0,-30 21 0 0 0,-4 3 458 0 0,32-25-570 0 0,16-11-112 0 0,-1 1 1 0 0,0 0-1 0 0,0 0 0 0 0,1 0 0 0 0,-1 0 0 0 0,1 0 0 0 0,-1 0 1 0 0,1 1-1 0 0,0-1 0 0 0,-3 5 0 0 0,-13 32 295 0 0,14-35-268 0 0,4-3 57 0 0,17 6-327 0 0,-15-5 268 0 0,-3 0-47 0 0,0 0 1 0 0,0 0-1 0 0,-1 0 0 0 0,1 0 0 0 0,-1 0 0 0 0,1-1 1 0 0,-1 1-1 0 0,0 0 0 0 0,-3 2 0 0 0,4-3 7 0 0,-2 1 6 0 0,1 0 0 0 0,-1 0-1 0 0,0 0 1 0 0,1 0 0 0 0,-1 0 0 0 0,-3 1 0 0 0,5-3 124 0 0,17-2-485 0 0,10-15 296 0 0,-9 9 82 0 0,0 0 0 0 0,0-2 0 0 0,0 0 0 0 0,-1 0 0 0 0,25-23 0 0 0,-4 1-120 0 0,5-5 86 0 0,-31 27 12 0 0,18-14 0 0 0,11-10 157 0 0,-12 9-92 0 0,-18 16-73 0 0,17-18 1 0 0,-6 10 44 0 0,-18 15-51 0 0,0 0 1 0 0,0 0-1 0 0,0-1 0 0 0,0 1 1 0 0,-1-1-1 0 0,4-3 0 0 0,-5 4 1 0 0,2-1-2 0 0,6-2 16 0 0,-7 3 409 0 0,-8 5-327 0 0,-9 5-67 0 0,1 5-36 0 0,11-11-1 0 0,0 0 1 0 0,0 0-1 0 0,1 1 1 0 0,-1-1-1 0 0,1 1 1 0 0,0 0-1 0 0,-1 0 1 0 0,1 0-1 0 0,1 0 1 0 0,-3 3-1 0 0,1-1 7 0 0,0 0 0 0 0,0 0 0 0 0,0-1 0 0 0,-8 8 0 0 0,-3 6 0 0 0,-24 25 0 0 0,28-32 0 0 0,9-10 0 0 0,0 0 0 0 0,0 0 0 0 0,0 1 0 0 0,0-1 0 0 0,0 0 0 0 0,0 0 0 0 0,0 1 0 0 0,0-1 0 0 0,0 0 0 0 0,0 3 0 0 0,1-3 13 0 0,1-3 17 0 0,10-16 55 0 0,25-30-95 0 0,-23 27-44 0 0,4-4 1 0 0,52-54 16 0 0,68-103-1 0 0,-93 129 38 0 0,-13 17 0 0 0,49-54 60 0 0,6-7 16 0 0,-36 37 34 0 0,-31 39-4 0 0,-1-1-1 0 0,30-46 1 0 0,-38 49-73 0 0,-2 5-15 0 0,13-28 0 0 0,-18 32-11 0 0,3-5 56 0 0,7-28 1 0 0,-4 3 35 0 0,-4 19-72 0 0,0-1 0 0 0,-2-1 0 0 0,2-26 1 0 0,-5 44-26 0 0,1 0 1 0 0,0 0-1 0 0,0 0 1 0 0,1 0-1 0 0,0 0 1 0 0,-1 1 0 0 0,1-1-1 0 0,1 0 1 0 0,-1 1-1 0 0,1-1 1 0 0,0 1-1 0 0,0 0 1 0 0,6-7 0 0 0,1-15-397 0 0,-8 24 387 0 0,6-10 32 0 0,1 2 0 0 0,0-1 1 0 0,0 1-1 0 0,1 0 0 0 0,11-8 0 0 0,-8 6-24 0 0,5-3-16 0 0,-11 11-14 0 0,0-1 0 0 0,11-9 0 0 0,9-5-22 0 0,-1-2 51 0 0,-21 18 0 0 0,-1 0 0 0 0,0 0 0 0 0,0-1 0 0 0,-1 0 0 0 0,1 0 0 0 0,-1 0 0 0 0,0 0 0 0 0,0 0 0 0 0,0-1 0 0 0,-1 1 0 0 0,3-6 0 0 0,0 0 0 0 0,-3 7 0 0 0,-1 0 0 0 0,1 1 0 0 0,-1-1 0 0 0,0 0 0 0 0,0-1 0 0 0,0 1 0 0 0,0 0 0 0 0,1-6 0 0 0,-1 2 0 0 0,-2 2-22 0 0,1 4-90 0 0,6-17-1506 0 0,-4 15 1573 0 0,-1 0 0 0 0,2 0 0 0 0,-1 1 0 0 0,0-1 0 0 0,0 1 0 0 0,1-1 0 0 0,4-2 0 0 0,-6 3-19 0 0,6-11 2161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8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225 546 6391 0 0,'-1'1'234'0'0,"0"-1"-1"0"0,0 0 1 0 0,0 1-1 0 0,0-1 0 0 0,0 1 1 0 0,0-1-1 0 0,0 1 1 0 0,0-1-1 0 0,1 1 0 0 0,-1 0 1 0 0,0-1-1 0 0,0 1 1 0 0,0 0-1 0 0,1-1 0 0 0,-1 1 1 0 0,0 0-1 0 0,1 0 0 0 0,-1 0 1 0 0,1 0-1 0 0,-1 0 1 0 0,0 2-1 0 0,-2 20 2290 0 0,2-14-2767 0 0,1 0 473 0 0,-1-1 0 0 0,1 1 0 0 0,1-1 0 0 0,0 0 0 0 0,0 1 1 0 0,4 12-1 0 0,1 12 121 0 0,-5-26-317 0 0,0 0 0 0 0,1-1 0 0 0,0 0 0 0 0,0 1 0 0 0,1-1 0 0 0,-1 0 0 0 0,1 0 0 0 0,0-1 0 0 0,8 11 0 0 0,-11-16-41 0 0,1 1 1 0 0,-1-1 0 0 0,1 1-1 0 0,-1-1 1 0 0,0 1-1 0 0,1-1 1 0 0,-1 0 0 0 0,1 1-1 0 0,-1-1 1 0 0,1 0 0 0 0,-1 1-1 0 0,1-1 1 0 0,-1 0 0 0 0,1 0-1 0 0,0 0 1 0 0,-1 1 0 0 0,1-1-1 0 0,-1 0 1 0 0,1 0 0 0 0,0 0-1 0 0,-1 0 1 0 0,1 0-1 0 0,-1 0 1 0 0,1 0 0 0 0,0 0-1 0 0,-1 0 1 0 0,2-1 0 0 0,-1 1-5 0 0,0-1 0 0 0,1 0 0 0 0,-1 0 1 0 0,0 0-1 0 0,0 0 0 0 0,0 0 0 0 0,0 0 1 0 0,0 0-1 0 0,0 0 0 0 0,0 0 0 0 0,1-2 1 0 0,1-2-27 0 0,0-1 0 0 0,0 0-1 0 0,0 0 1 0 0,2-6 0 0 0,1-7 30 0 0,-1 1 0 0 0,0-1-1 0 0,-2 0 1 0 0,0 0 0 0 0,-1 0-1 0 0,0 0 1 0 0,-2-21 0 0 0,0 39 24 0 0,0 0 1 0 0,-1 0 0 0 0,1 0 0 0 0,0 0-1 0 0,0-1 1 0 0,0 1 0 0 0,-1 0-1 0 0,1 0 1 0 0,-1 0 0 0 0,1 0 0 0 0,-1 0-1 0 0,1 0 1 0 0,-1 0 0 0 0,1 0 0 0 0,-1 0-1 0 0,-1-1 1 0 0,1 2-2 0 0,1-1 1 0 0,-1 1-1 0 0,1 0 1 0 0,-1 0-1 0 0,1-1 1 0 0,-1 1-1 0 0,1 0 0 0 0,-1 0 1 0 0,1 0-1 0 0,-1 0 1 0 0,1 0-1 0 0,-1 0 1 0 0,1 0-1 0 0,-1 0 0 0 0,1 0 1 0 0,-1 0-1 0 0,0 0 1 0 0,1 0-1 0 0,-1 0 1 0 0,1 1-1 0 0,-1-1 0 0 0,1 0 1 0 0,-1 0-1 0 0,0 1 1 0 0,-1 0 21 0 0,0 0 0 0 0,0 1 0 0 0,1-1-1 0 0,-1 1 1 0 0,0 0 0 0 0,1-1 0 0 0,-1 1 0 0 0,1 0 0 0 0,-1 0 0 0 0,1 0 0 0 0,0 0 0 0 0,0 0 0 0 0,0 0 0 0 0,-2 4 0 0 0,-3 16 10 0 0,-4 10 88 0 0,1 0-1 0 0,-5 47 0 0 0,10-41-104 0 0,-7 110-172 0 0,10-124 321 0 0,1-16-97 0 0,-1 1 0 0 0,1-1 0 0 0,1 1 0 0 0,2 11 1 0 0,-3-20-85 0 0,0 0 1 0 0,0 0 0 0 0,0 0 0 0 0,0 1 0 0 0,0-1-1 0 0,0 0 1 0 0,0 0 0 0 0,0 1 0 0 0,0-1 0 0 0,0 0-1 0 0,0 0 1 0 0,0 0 0 0 0,0 1 0 0 0,0-1 0 0 0,0 0-1 0 0,0 0 1 0 0,1 0 0 0 0,-1 1 0 0 0,0-1 0 0 0,0 0-1 0 0,0 0 1 0 0,0 0 0 0 0,1 0 0 0 0,-1 0 0 0 0,0 1-1 0 0,0-1 1 0 0,0 0 0 0 0,1 0 0 0 0,-1 0 0 0 0,0 0-1 0 0,0 0 1 0 0,0 0 0 0 0,1 0 0 0 0,-1 0 0 0 0,0 0-1 0 0,0 0 1 0 0,0 0 0 0 0,1 0 0 0 0,-1 0 0 0 0,0 0-1 0 0,0 0 1 0 0,1 0 0 0 0,-1 0 0 0 0,0 0 0 0 0,0 0-1 0 0,0 0 1 0 0,1 0 0 0 0,-1 0 0 0 0,0 0 0 0 0,1-1-1 0 0,5-4-106 0 0,-6 5 103 0 0,4-5-50 0 0,0-1 0 0 0,-1 1-1 0 0,1-1 1 0 0,-1 0 0 0 0,-1 0 0 0 0,1 0 0 0 0,2-10 0 0 0,9-49-126 0 0,-10 44 152 0 0,9-67-12 0 0,-4-1 0 0 0,-2-96-1 0 0,-6 174 65 0 0,-2 1 0 0 0,1-1-1 0 0,-1 0 1 0 0,-1 1 0 0 0,0 0-1 0 0,-3-13 1 0 0,5 23-14 0 0,0-1-1 0 0,-1 0 1 0 0,1 1 0 0 0,0-1 0 0 0,0 1 0 0 0,0-1-1 0 0,-1 0 1 0 0,1 1 0 0 0,0-1 0 0 0,-1 1 0 0 0,1-1-1 0 0,0 1 1 0 0,-1-1 0 0 0,1 1 0 0 0,-1-1 0 0 0,1 1-1 0 0,-1-1 1 0 0,1 1 0 0 0,-1-1 0 0 0,1 1-1 0 0,-1 0 1 0 0,1-1 0 0 0,-1 1 0 0 0,1 0 0 0 0,-1 0-1 0 0,0-1 1 0 0,1 1 0 0 0,-1 0 0 0 0,0 0 0 0 0,1 0-1 0 0,-1 0 1 0 0,0 0 0 0 0,1 0 0 0 0,-1 0-1 0 0,0 0 1 0 0,1 0 0 0 0,-1 0 0 0 0,1 0 0 0 0,-1 0-1 0 0,0 0 1 0 0,1 1 0 0 0,-1-1 0 0 0,0 0 0 0 0,1 0-1 0 0,-1 1 1 0 0,1-1 0 0 0,-1 0 0 0 0,1 1-1 0 0,-1-1 1 0 0,1 1 0 0 0,-1-1 0 0 0,0 1 0 0 0,-2 2 24 0 0,0 0 1 0 0,0 0 0 0 0,0 0-1 0 0,0 1 1 0 0,1-1 0 0 0,-4 8-1 0 0,-8 18-8 0 0,3 1 0 0 0,0 0 0 0 0,2 1-1 0 0,-9 55 1 0 0,-17 64 39 0 0,-6 42 288 0 0,34-154-176 0 0,-2 45 0 0 0,9-82-178 0 0,0 0 0 0 0,0 0 0 0 0,0 0 1 0 0,0 0-1 0 0,0 0 0 0 0,0 0 0 0 0,0 0 0 0 0,0 0 0 0 0,1 0 0 0 0,-1 0 0 0 0,0 0 0 0 0,0 0 0 0 0,1 0 0 0 0,-1 0 1 0 0,1-1-1 0 0,-1 1 0 0 0,1 0 0 0 0,-1 0 0 0 0,1 0 0 0 0,0 0 0 0 0,-1-1 0 0 0,2 2 0 0 0,-1-2-25 0 0,1 0-1 0 0,-1-1 1 0 0,0 1 0 0 0,0-1-1 0 0,0 1 1 0 0,0-1-1 0 0,0 0 1 0 0,0 1-1 0 0,0-1 1 0 0,0 0 0 0 0,-1 0-1 0 0,1 0 1 0 0,1-1-1 0 0,3-5-59 0 0,-1 1-1 0 0,-1-1 1 0 0,1 0-1 0 0,-1 0 1 0 0,0 0-1 0 0,-1 0 1 0 0,0-1-1 0 0,0 1 1 0 0,-1-1-1 0 0,2-10 1 0 0,4-51-62 0 0,22-85 0 0 0,-8 40 96 0 0,-20 104 82 0 0,0 1 1 0 0,0-18-1 0 0,0 2 88 0 0,-1 24-112 0 0,0 1 0 0 0,0-1 1 0 0,0 1-1 0 0,0-1 0 0 0,0 0 0 0 0,0 1 0 0 0,0-1 0 0 0,0 1 0 0 0,0-1 0 0 0,0 0 1 0 0,-1 1-1 0 0,1-1 0 0 0,0 1 0 0 0,0-1 0 0 0,-1 1 0 0 0,1-1 0 0 0,0 1 0 0 0,-1-1 1 0 0,1 1-1 0 0,0-1 0 0 0,-1 1 0 0 0,1-1 0 0 0,-1 1 0 0 0,0-1 0 0 0,1 1-2 0 0,0 0 1 0 0,-1-1-1 0 0,1 1 0 0 0,0 0 0 0 0,0 0 0 0 0,-1 0 0 0 0,1-1 0 0 0,0 1 1 0 0,0 0-1 0 0,-1 0 0 0 0,1 0 0 0 0,0 0 0 0 0,0 0 0 0 0,-1 0 0 0 0,1 0 1 0 0,0 0-1 0 0,-1 0 0 0 0,1 0 0 0 0,0 0 0 0 0,0 0 0 0 0,-1 0 1 0 0,1 0-1 0 0,0 0 0 0 0,-1 0 0 0 0,1 0 0 0 0,0 0 0 0 0,0 0 0 0 0,-1 0 1 0 0,1 0-1 0 0,0 0 0 0 0,0 0 0 0 0,-1 1 0 0 0,1-1 0 0 0,0 0 1 0 0,0 0-1 0 0,-1 0 0 0 0,1 0 0 0 0,0 1 0 0 0,0-1 0 0 0,-1 0 0 0 0,1 1 12 0 0,-3 2 10 0 0,0 0 1 0 0,1-1-1 0 0,-1 1 0 0 0,1 1 0 0 0,0-1 0 0 0,0 0 0 0 0,0 0 1 0 0,0 1-1 0 0,0-1 0 0 0,-1 7 0 0 0,-4 7 50 0 0,-2 1-9 0 0,-6 25 0 0 0,8-22-43 0 0,-12 52 237 0 0,10-33-91 0 0,-6 39 96 0 0,8-36-154 0 0,2-14 182 0 0,-3 59 0 0 0,10-49-271 0 0,-2-39-22 0 0,0 1-1 0 0,0-1 1 0 0,0 0 0 0 0,0 0-1 0 0,0 1 1 0 0,0-1 0 0 0,0 0-1 0 0,0 0 1 0 0,0 1 0 0 0,0-1-1 0 0,0 0 1 0 0,0 1-1 0 0,0-1 1 0 0,0 0 0 0 0,0 0-1 0 0,1 0 1 0 0,-1 1 0 0 0,0-1-1 0 0,0 0 1 0 0,0 0-1 0 0,0 1 1 0 0,1-1 0 0 0,-1 0-1 0 0,0 0 1 0 0,0 0 0 0 0,0 1-1 0 0,1-1 1 0 0,-1 0-1 0 0,0 0 1 0 0,0 0 0 0 0,1 0-1 0 0,-1 0 1 0 0,7-5-119 0 0,5-12-114 0 0,-4-2 72 0 0,-1 0 1 0 0,0-1-1 0 0,-2 0 0 0 0,0 0 1 0 0,2-33-1 0 0,0 5 55 0 0,-1 16 104 0 0,-2 1 0 0 0,-1-1 0 0 0,-2 0 0 0 0,-1 0 0 0 0,-2 0 0 0 0,-5-32 0 0 0,6 59 9 0 0,0 1-1 0 0,0-1 1 0 0,-1 1-1 0 0,1 0 1 0 0,-1 0-1 0 0,0 0 1 0 0,-3-5-1 0 0,4 8 4 0 0,1 0 0 0 0,-1 1-1 0 0,1-1 1 0 0,-1 0 0 0 0,1 1 0 0 0,-1-1 0 0 0,1 1-1 0 0,-1-1 1 0 0,1 1 0 0 0,-1-1 0 0 0,0 1-1 0 0,0-1 1 0 0,1 1 0 0 0,-1 0 0 0 0,0-1 0 0 0,1 1-1 0 0,-1 0 1 0 0,0 0 0 0 0,0-1 0 0 0,0 1 0 0 0,1 0-1 0 0,-1 0 1 0 0,0 0 0 0 0,0 0 0 0 0,0 0 0 0 0,1 0-1 0 0,-1 0 1 0 0,0 0 0 0 0,0 0 0 0 0,0 1 0 0 0,1-1-1 0 0,-1 0 1 0 0,0 0 0 0 0,0 1 0 0 0,1-1 0 0 0,-1 1-1 0 0,0-1 1 0 0,1 0 0 0 0,-1 1 0 0 0,0-1-1 0 0,1 1 1 0 0,-1 0 0 0 0,1-1 0 0 0,-1 1 0 0 0,1-1-1 0 0,-2 2 1 0 0,-2 4 28 0 0,-1 0-1 0 0,1 0 0 0 0,0 0 0 0 0,1 0 1 0 0,-1 1-1 0 0,1-1 0 0 0,-3 11 1 0 0,-11 50-174 0 0,-21 168 1137 0 0,34-179-792 0 0,1 1 1 0 0,7 68-1 0 0,-3-117-192 0 0,1 15 182 0 0,6 31 0 0 0,-7-48-188 0 0,1 1 1 0 0,0-1 0 0 0,0 0-1 0 0,1 0 1 0 0,0 0-1 0 0,0 0 1 0 0,0 0 0 0 0,1 0-1 0 0,6 7 1 0 0,-9-12-30 0 0,0 0 1 0 0,0 0-1 0 0,0 0 1 0 0,0-1 0 0 0,0 1-1 0 0,0 0 1 0 0,0 0-1 0 0,0-1 1 0 0,1 1-1 0 0,-1-1 1 0 0,0 1-1 0 0,0-1 1 0 0,1 0-1 0 0,-1 1 1 0 0,0-1-1 0 0,1 0 1 0 0,-1 0-1 0 0,1 0 1 0 0,-1 0 0 0 0,0 0-1 0 0,1 0 1 0 0,-1 0-1 0 0,0 0 1 0 0,1-1-1 0 0,-1 1 1 0 0,0-1-1 0 0,0 1 1 0 0,1-1-1 0 0,-1 1 1 0 0,0-1-1 0 0,2-1 1 0 0,0 0-21 0 0,0 0 0 0 0,0 0-1 0 0,0 0 1 0 0,-1 0 0 0 0,1-1 0 0 0,-1 1 0 0 0,0-1-1 0 0,1 0 1 0 0,-1 0 0 0 0,0 0 0 0 0,2-4 0 0 0,3-9-20 0 0,-1 0 1 0 0,0 0 0 0 0,0-1 0 0 0,-2 0 0 0 0,3-22 0 0 0,-4 19-18 0 0,8-26 1 0 0,-1 1-36 0 0,1 6 54 0 0,0-7 127 0 0,-7 33-16 0 0,-3 12-53 0 0,-1-1 0 0 0,1 1-1 0 0,-1-1 1 0 0,1 1-1 0 0,-1 0 1 0 0,0-1 0 0 0,1 1-1 0 0,-1-1 1 0 0,0 1 0 0 0,0-3-1 0 0,-2-1 21 0 0,1 5 4 0 0,0 1 0 0 0,0-1 1 0 0,0 0-1 0 0,1 1 1 0 0,-1-1-1 0 0,0 0 1 0 0,0 1-1 0 0,1-1 1 0 0,-1 1-1 0 0,0-1 1 0 0,1 1-1 0 0,-1 0 1 0 0,-1 0-1 0 0,0 3-8 0 0,0 0-1 0 0,0 0 0 0 0,0-1 1 0 0,0 1-1 0 0,1 1 1 0 0,-3 5-1 0 0,-1 7-3 0 0,-30 85 274 0 0,-12 34 8 0 0,22-59 327 0 0,-24 128 0 0 0,46-186-595 0 0,0 0 0 0 0,0 24 1 0 0,3-42-34 0 0,0 0 0 0 0,0 0 1 0 0,0 0-1 0 0,0-1 0 0 0,0 1 1 0 0,0 0-1 0 0,0 0 0 0 0,1 0 1 0 0,-1 0-1 0 0,0 0 0 0 0,0 0 0 0 0,1 0 1 0 0,-1-1-1 0 0,1 1 0 0 0,-1 0 1 0 0,1 0-1 0 0,-1-1 0 0 0,1 1 1 0 0,0 0-1 0 0,-1 0 0 0 0,1-1 1 0 0,1 2-1 0 0,6-11-204 0 0,-3 2 149 0 0,0-1 1 0 0,-1 0 0 0 0,0 0-1 0 0,0 0 1 0 0,3-12 0 0 0,6-12-43 0 0,15-34 31 0 0,-11 24-19 0 0,28-48-1 0 0,147-220-1285 0 0,-180 292 1206 0 0,-9 13 375 0 0,-10 14 32 0 0,-117 162 843 0 0,80-102-705 0 0,12-17-38 0 0,9-15 5 0 0,-25 52 0 0 0,43-79-338 0 0,1 0-1 0 0,0 0 0 0 0,0 0 1 0 0,1 1-1 0 0,-1 11 0 0 0,3-22-7 0 0,1 0-1 0 0,0 0 1 0 0,0 1 0 0 0,0-1-1 0 0,0 0 1 0 0,0 0-1 0 0,0 1 1 0 0,0-1 0 0 0,0 0-1 0 0,0 0 1 0 0,0 1-1 0 0,0-1 1 0 0,0 0 0 0 0,0 0-1 0 0,0 1 1 0 0,0-1-1 0 0,1 0 1 0 0,-1 0 0 0 0,0 1-1 0 0,0-1 1 0 0,0 0-1 0 0,0 0 1 0 0,0 0 0 0 0,0 1-1 0 0,1-1 1 0 0,-1 0-1 0 0,0 0 1 0 0,0 0 0 0 0,0 0-1 0 0,1 1 1 0 0,-1-1-1 0 0,0 0 1 0 0,0 0 0 0 0,0 0-1 0 0,1 0 1 0 0,-1 0-1 0 0,0 0 1 0 0,0 0 0 0 0,1 1-1 0 0,-1-1 1 0 0,0 0-1 0 0,0 0 1 0 0,1 0 0 0 0,-1 0-1 0 0,0 0 1 0 0,0 0-1 0 0,1 0 1 0 0,-1-1 0 0 0,11-2-254 0 0,-5-1 204 0 0,1-1-1 0 0,-1 1 1 0 0,0-1 0 0 0,-1-1 0 0 0,1 1 0 0 0,7-12-1 0 0,-4 7 50 0 0,-1-1-28 0 0,0 0 0 0 0,8-16 1 0 0,4-6-85 0 0,84-111-738 0 0,-116 164 1166 0 0,-11 29 1 0 0,12-25-200 0 0,-6 9 8 0 0,8-17 10 0 0,-10 27 0 0 0,-20 57 323 0 0,27-70-453 0 0,9-22 0 0 0,0 0 0 0 0,0 0 0 0 0,-2 10 0 0 0,1-7 0 0 0,0 3 0 0 0,4-14 0 0 0,0 1-1 0 0,0-1 1 0 0,0 0 0 0 0,1 0-1 0 0,-1 0 1 0 0,0 0 0 0 0,0 1-1 0 0,0-1 1 0 0,0 0-1 0 0,0 0 1 0 0,1 0 0 0 0,-1 0-1 0 0,0 0 1 0 0,0 0 0 0 0,0 0-1 0 0,1 1 1 0 0,-1-1-1 0 0,0 0 1 0 0,0 0 0 0 0,0 0-1 0 0,1 0 1 0 0,-1 0 0 0 0,0 0-1 0 0,0 0 1 0 0,0 0-1 0 0,1 0 1 0 0,-1 0 0 0 0,0 0-1 0 0,0 0 1 0 0,1 0-1 0 0,-1 0 1 0 0,0 0 0 0 0,0 0-1 0 0,0-1 1 0 0,1 1 0 0 0,-1 0-1 0 0,0 0 1 0 0,0 0-1 0 0,0 0 1 0 0,0 0 0 0 0,1 0-1 0 0,-1 0 1 0 0,0-1 0 0 0,0 1-1 0 0,0 0 1 0 0,7-6-68 0 0,-1 1 1 0 0,0-1-1 0 0,0 0 1 0 0,-1 0-1 0 0,0-1 1 0 0,7-10-1 0 0,0 0 6 0 0,131-172-594 0 0,-182 238 1043 0 0,19-25-62 0 0,1 1-1 0 0,-26 47 0 0 0,43-68-249 0 0,20-19-310 0 0,65-66-191 0 0,-72 68 393 0 0,3-2 28 0 0,-1 0-1 0 0,2 0 1 0 0,29-22 0 0 0,-42 36 19 0 0,-10 19 284 0 0,-1-3-230 0 0,1 1 0 0 0,1 0 0 0 0,0 1 0 0 0,1-1 0 0 0,1 1 0 0 0,0 1 0 0 0,-3 27 0 0 0,9-31-198 0 0,10-21-196 0 0,3-8 289 0 0,-1-1 0 0 0,-1 0-1 0 0,-1-1 1 0 0,11-22 0 0 0,-8 15-138 0 0,22-30 0 0 0,-15 25-155 0 0,-18 26 330 0 0,-2 3 74 0 0,-2 2-31 0 0,1-1-1 0 0,-1 1 0 0 0,0 0 1 0 0,0 0-1 0 0,0-1 0 0 0,0 1 1 0 0,0-1-1 0 0,-2 3 0 0 0,-4 5 80 0 0,-44 76 303 0 0,45-73-430 0 0,2-6 64 0 0,1 1-1 0 0,0-1 1 0 0,1 1 0 0 0,-4 10-1 0 0,6-17-57 0 0,0 0 0 0 0,0 0 0 0 0,0 0 0 0 0,0 0 0 0 0,0 0 0 0 0,0 1 0 0 0,0-1 0 0 0,0 0 0 0 0,0 0 0 0 0,0 0 0 0 0,0 0 0 0 0,0 0 0 0 0,0 1 0 0 0,0-1 0 0 0,0 0 0 0 0,0 0 0 0 0,0 0 0 0 0,0 0 0 0 0,0 0 0 0 0,0 0 0 0 0,0 1 0 0 0,1-1 0 0 0,-1 0 0 0 0,0 0 0 0 0,0 0 0 0 0,0 0 0 0 0,0 0 0 0 0,0 0 0 0 0,0 0 0 0 0,0 1 0 0 0,0-1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0,0-1 0 0 0,0 1 0 0 0,1 0 0 0 0,-1 0 0 0 0,0 0 0 0 0,0 0 0 0 0,7-4-100 0 0,7-8-81 0 0,-1-1 1 0 0,1 0-1 0 0,-2 0 0 0 0,21-30 0 0 0,-2 3 199 0 0,-3-1 45 0 0,-30 42 40 0 0,-1 1-44 0 0,0 0 0 0 0,0 1 0 0 0,0-1 0 0 0,0 1 0 0 0,0-1 0 0 0,0 1 0 0 0,-4 6 0 0 0,-11 22 178 0 0,11-21-196 0 0,1 0 0 0 0,0 0 0 0 0,1 1 0 0 0,-5 12 0 0 0,8-16-6 0 0,-1 1 0 0 0,2-1 0 0 0,-1 1 0 0 0,1 0 0 0 0,0-1 0 0 0,0 1 0 0 0,1 12 0 0 0,1-18-52 0 0,-1-1 0 0 0,0 1 0 0 0,1 0-1 0 0,-1-1 1 0 0,1 1 0 0 0,0-1 0 0 0,0 1-1 0 0,0-1 1 0 0,-1 1 0 0 0,1-1 0 0 0,0 0 0 0 0,1 1-1 0 0,-1-1 1 0 0,0 0 0 0 0,0 0 0 0 0,1 0 0 0 0,-1 0-1 0 0,0 0 1 0 0,1 0 0 0 0,-1 0 0 0 0,1 0 0 0 0,-1 0-1 0 0,1-1 1 0 0,0 1 0 0 0,-1-1 0 0 0,1 1-1 0 0,-1-1 1 0 0,1 0 0 0 0,0 1 0 0 0,0-1 0 0 0,-1 0-1 0 0,1 0 1 0 0,0 0 0 0 0,-1 0 0 0 0,1-1 0 0 0,0 1-1 0 0,2-1 1 0 0,6-4-22 0 0,-1 0-1 0 0,0 0 0 0 0,0-1 1 0 0,0 0-1 0 0,-1-1 1 0 0,0 0-1 0 0,0 0 0 0 0,-1-1 1 0 0,0 1-1 0 0,0-2 1 0 0,10-16-1 0 0,1-4-39 0 0,-2-1 1 0 0,17-43-1 0 0,-15 30 78 0 0,-2 0 0 0 0,19-89 0 0 0,-32 117 22 0 0,-2-1-1 0 0,0 0 1 0 0,0 0 0 0 0,-2 0-1 0 0,0 0 1 0 0,-1 1-1 0 0,0-1 1 0 0,-1 0 0 0 0,-8-20-1 0 0,10 31 1 0 0,-1 1 0 0 0,0 0 0 0 0,1-1 0 0 0,-2 1 0 0 0,1 0 0 0 0,0 0-1 0 0,-1 1 1 0 0,0-1 0 0 0,0 0 0 0 0,0 1 0 0 0,0 0 0 0 0,-1-1 0 0 0,1 1 0 0 0,-1 1 0 0 0,0-1-1 0 0,0 0 1 0 0,0 1 0 0 0,0 0 0 0 0,0 0 0 0 0,-9-3 0 0 0,8 4-1 0 0,0 0 0 0 0,0 1 0 0 0,0-1 0 0 0,0 1 0 0 0,0 0 0 0 0,0 0 0 0 0,0 1 0 0 0,0-1 0 0 0,0 1 0 0 0,0 0 0 0 0,1 0 0 0 0,-1 1 0 0 0,0 0 0 0 0,1 0 0 0 0,-1 0 0 0 0,1 0 0 0 0,-1 0 0 0 0,1 1 0 0 0,-5 4 0 0 0,-1 1 35 0 0,0 1 0 0 0,1 0-1 0 0,1 0 1 0 0,-11 15 0 0 0,-25 44 65 0 0,31-45-105 0 0,2 1 0 0 0,0 1 0 0 0,2 0 0 0 0,-10 39 0 0 0,16-55-12 0 0,-12 64 150 0 0,13-65-138 0 0,2-1 1 0 0,-1 1-1 0 0,1-1 0 0 0,0 1 0 0 0,1-1 1 0 0,0 1-1 0 0,3 11 0 0 0,-4-18-23 0 0,0 0-1 0 0,1 0 1 0 0,-1 0 0 0 0,0 0-1 0 0,1 0 1 0 0,-1 0 0 0 0,1 0-1 0 0,0 0 1 0 0,-1 0-1 0 0,1 0 1 0 0,0 0 0 0 0,-1 0-1 0 0,1 0 1 0 0,0-1 0 0 0,0 1-1 0 0,0 0 1 0 0,0-1 0 0 0,0 1-1 0 0,0 0 1 0 0,0-1-1 0 0,0 1 1 0 0,0-1 0 0 0,0 0-1 0 0,0 1 1 0 0,0-1 0 0 0,0 0-1 0 0,0 0 1 0 0,0 1-1 0 0,0-1 1 0 0,1 0 0 0 0,-1 0-1 0 0,0 0 1 0 0,0-1 0 0 0,0 1-1 0 0,0 0 1 0 0,0 0 0 0 0,2-1-1 0 0,1 0-26 0 0,0-1-1 0 0,0 1 1 0 0,-1-1 0 0 0,1 0-1 0 0,0 0 1 0 0,-1 0-1 0 0,0 0 1 0 0,1-1 0 0 0,2-2-1 0 0,11-14-71 0 0,-1-1 1 0 0,-1 0-1 0 0,-1-1 0 0 0,-1 0 0 0 0,15-33 0 0 0,-6 11 37 0 0,-1 3 69 0 0,-2-2 0 0 0,-2-1 0 0 0,-2 0 0 0 0,-2-1 0 0 0,-1 0 0 0 0,9-78 0 0 0,-20 115 1 0 0,2-22 63 0 0,0-37 0 0 0,-3 58-47 0 0,-1 0 0 0 0,0 1 0 0 0,0-1 0 0 0,0 0-1 0 0,-1 1 1 0 0,0-1 0 0 0,0 1 0 0 0,-1 0 0 0 0,0 0 0 0 0,-4-7 0 0 0,6 12 1 0 0,0 0 1 0 0,-1 1-1 0 0,1 0 1 0 0,0-1 0 0 0,-1 1-1 0 0,1 0 1 0 0,-1 0-1 0 0,0-1 1 0 0,1 1-1 0 0,-1 0 1 0 0,0 1-1 0 0,1-1 1 0 0,-1 0 0 0 0,0 0-1 0 0,0 1 1 0 0,0-1-1 0 0,0 1 1 0 0,0 0-1 0 0,0-1 1 0 0,0 1-1 0 0,1 0 1 0 0,-1 0-1 0 0,0 0 1 0 0,0 1 0 0 0,0-1-1 0 0,0 0 1 0 0,0 1-1 0 0,0-1 1 0 0,0 1-1 0 0,-3 1 1 0 0,-1 0 27 0 0,0 1-1 0 0,0 0 1 0 0,0 0 0 0 0,1 1 0 0 0,-1-1 0 0 0,1 1-1 0 0,-9 9 1 0 0,-4 6-42 0 0,1 1 0 0 0,1 1 0 0 0,1 1-1 0 0,1 0 1 0 0,1 1 0 0 0,-12 29 0 0 0,7-6 104 0 0,2 0 1 0 0,-15 67-1 0 0,25-90-71 0 0,2 1 0 0 0,0-1 0 0 0,2 1 0 0 0,0 0 0 0 0,2 29-1 0 0,1-49-35 0 0,-1-1 0 0 0,1 1 0 0 0,0-1 0 0 0,0 1 0 0 0,0-1 0 0 0,0 0 0 0 0,0 1-1 0 0,1-1 1 0 0,-1 0 0 0 0,1 0 0 0 0,3 4 0 0 0,-4-6-13 0 0,0 0-1 0 0,0 0 1 0 0,0 0-1 0 0,1 0 1 0 0,-1 0 0 0 0,0 0-1 0 0,0 0 1 0 0,0-1 0 0 0,1 1-1 0 0,-1-1 1 0 0,0 1-1 0 0,1-1 1 0 0,-1 1 0 0 0,1-1-1 0 0,-1 0 1 0 0,0 0-1 0 0,1 0 1 0 0,-1 1 0 0 0,1-1-1 0 0,-1-1 1 0 0,0 1 0 0 0,1 0-1 0 0,-1 0 1 0 0,1 0-1 0 0,-1-1 1 0 0,0 1 0 0 0,1-1-1 0 0,-1 1 1 0 0,0-1 0 0 0,2-1-1 0 0,7-3-52 0 0,-2 0 1 0 0,1-1-1 0 0,-1 0 0 0 0,0-1 0 0 0,0 0 1 0 0,-1 0-1 0 0,1-1 0 0 0,7-12 0 0 0,45-72-112 0 0,-32 40 134 0 0,-2 0 1 0 0,-2-2-1 0 0,-2 0 0 0 0,-3-2 1 0 0,16-75-1 0 0,-30 102 63 0 0,-1 0 1 0 0,1-36-1 0 0,-5 49-1 0 0,0 0-1 0 0,-2 0 1 0 0,0 1 0 0 0,-1-1 0 0 0,-8-27 0 0 0,10 40-1 0 0,0-1 0 0 0,0 1 0 0 0,-1 0 0 0 0,1 0 0 0 0,-1 0 1 0 0,0 0-1 0 0,0 0 0 0 0,0 0 0 0 0,0 0 0 0 0,-1 0 0 0 0,1 1 1 0 0,-1-1-1 0 0,0 1 0 0 0,1 0 0 0 0,-1 0 0 0 0,0 0 0 0 0,0 0 1 0 0,-1 0-1 0 0,1 1 0 0 0,0-1 0 0 0,0 1 0 0 0,-1 0 0 0 0,1 0 1 0 0,-5 0-1 0 0,1 0 13 0 0,1 1 0 0 0,-1 0 0 0 0,1 0 0 0 0,-1 0 0 0 0,1 1 0 0 0,-1 0 0 0 0,1 1 0 0 0,-1-1 0 0 0,1 1 0 0 0,0 0 0 0 0,0 1 0 0 0,-8 4 0 0 0,-3 3 4 0 0,0 0 0 0 0,2 2 0 0 0,-1-1 0 0 0,1 2 1 0 0,1 0-1 0 0,0 1 0 0 0,1 1 0 0 0,-16 21 0 0 0,-6 18 77 0 0,-36 68 0 0 0,55-92-43 0 0,-6 16 9 0 0,1 1 1 0 0,-15 57-1 0 0,31-87-35 0 0,0 0 1 0 0,2 1-1 0 0,0-1 1 0 0,1 1 0 0 0,1 31-1 0 0,0-47-45 0 0,2 0 0 0 0,-1 0 0 0 0,0 1 0 0 0,0-1 0 0 0,1 0 0 0 0,-1 0 0 0 0,1 0 0 0 0,0 0 0 0 0,-1 1 0 0 0,1-1 0 0 0,0 0 0 0 0,0 0 0 0 0,1-1 0 0 0,-1 1 0 0 0,0 0 0 0 0,0 0 0 0 0,1-1 0 0 0,-1 1 0 0 0,1 0 0 0 0,0-1 0 0 0,3 3 0 0 0,-3-3-19 0 0,1 0 0 0 0,-1 0 0 0 0,0 0 1 0 0,1-1-1 0 0,-1 1 0 0 0,1-1 0 0 0,-1 1 1 0 0,0-1-1 0 0,1 0 0 0 0,-1 0 0 0 0,1 0 0 0 0,-1 0 1 0 0,1-1-1 0 0,-1 1 0 0 0,1-1 0 0 0,-1 1 1 0 0,1-1-1 0 0,-1 0 0 0 0,3-1 0 0 0,2-1-55 0 0,0-1 0 0 0,0-1 1 0 0,0 1-1 0 0,0-1 0 0 0,0 0 0 0 0,-1-1 0 0 0,0 1 0 0 0,0-1 1 0 0,9-13-1 0 0,3-6-44 0 0,19-38 1 0 0,-13 22 31 0 0,20-34 62 0 0,-2-2-1 0 0,45-117 1 0 0,-82 180 12 0 0,0-1 0 0 0,-1 1 0 0 0,-1-1-1 0 0,-1 0 1 0 0,0 0 0 0 0,-1 0 0 0 0,0 0-1 0 0,-2-16 1 0 0,0 24 15 0 0,0 0-1 0 0,0 1 0 0 0,-1-1 0 0 0,0 1 1 0 0,0-1-1 0 0,0 1 0 0 0,-1 0 1 0 0,-6-12-1 0 0,6 14 14 0 0,0 0 0 0 0,0 1 0 0 0,-1-1 0 0 0,1 0 0 0 0,-1 1 0 0 0,0 0 0 0 0,0 0 0 0 0,0 0 0 0 0,0 0 0 0 0,0 1 0 0 0,-1 0 0 0 0,1 0 0 0 0,-7-3 0 0 0,6 4 9 0 0,0 0 1 0 0,0 0 0 0 0,1 1-1 0 0,-1 0 1 0 0,0-1 0 0 0,0 2-1 0 0,0-1 1 0 0,0 0 0 0 0,0 1-1 0 0,0 0 1 0 0,1 0 0 0 0,-1 1-1 0 0,0-1 1 0 0,-6 4 0 0 0,-1 0 51 0 0,0 2-1 0 0,1-1 1 0 0,0 1 0 0 0,-14 11 0 0 0,1 3 5 0 0,1 1 1 0 0,1 1-1 0 0,-24 31 0 0 0,-48 83 98 0 0,75-103-162 0 0,0 0 1 0 0,2 1-1 0 0,2 1 1 0 0,-15 50-1 0 0,24-63 80 0 0,-6 36-1 0 0,11-53-96 0 0,1 1 1 0 0,-1 0-1 0 0,1-1 1 0 0,1 1-1 0 0,-1 0 0 0 0,1-1 1 0 0,0 1-1 0 0,0 0 1 0 0,1-1-1 0 0,3 8 0 0 0,-5-12-11 0 0,1-1 0 0 0,0 0-1 0 0,-1 0 1 0 0,1 1 0 0 0,0-1-1 0 0,0 0 1 0 0,0 0 0 0 0,0 0-1 0 0,0 0 1 0 0,0 0 0 0 0,0 0-1 0 0,0 0 1 0 0,0 0-1 0 0,0 0 1 0 0,1-1 0 0 0,-1 1-1 0 0,0 0 1 0 0,1-1 0 0 0,-1 1-1 0 0,0-1 1 0 0,2 1 0 0 0,0-1-25 0 0,-1 1 0 0 0,1-1 1 0 0,0 0-1 0 0,-1-1 0 0 0,1 1 1 0 0,-1 0-1 0 0,1-1 0 0 0,-1 0 1 0 0,1 1-1 0 0,-1-1 0 0 0,3-1 1 0 0,3-2-61 0 0,1-1 1 0 0,-1 0 0 0 0,-1 0 0 0 0,1 0-1 0 0,10-11 1 0 0,1-3 20 0 0,-2-1-1 0 0,0 0 0 0 0,-1-1 1 0 0,15-28-1 0 0,46-96 129 0 0,-62 114-37 0 0,4-6-15 0 0,-2 0 0 0 0,-2-1 0 0 0,-1-1 0 0 0,16-76 0 0 0,-29 107 10 0 0,3-15-80 0 0,-1 0 0 0 0,0-39 0 0 0,-3 55 68 0 0,-1 0-1 0 0,0 0 1 0 0,0 0-1 0 0,0 0 1 0 0,-1 0-1 0 0,0 1 0 0 0,0-1 1 0 0,-1 0-1 0 0,0 1 1 0 0,0-1-1 0 0,-1 1 0 0 0,1 0 1 0 0,-7-7-1 0 0,8 10 26 0 0,-1 0 0 0 0,0 0 0 0 0,0 1 0 0 0,0-1 0 0 0,-1 1 0 0 0,1-1 0 0 0,-1 1-1 0 0,1 0 1 0 0,-1 0 0 0 0,0 1 0 0 0,0-1 0 0 0,0 1 0 0 0,0 0 0 0 0,0 0 0 0 0,0 0 0 0 0,0 0 0 0 0,0 1 0 0 0,0-1 0 0 0,0 1-1 0 0,0 0 1 0 0,0 1 0 0 0,0-1 0 0 0,-1 1 0 0 0,1-1 0 0 0,0 1 0 0 0,-7 3 0 0 0,-3 1 38 0 0,1 1-1 0 0,0 0 1 0 0,0 1 0 0 0,1 0 0 0 0,0 1-1 0 0,-16 14 1 0 0,8-4 2 0 0,1 0-1 0 0,1 2 1 0 0,1 0-1 0 0,1 1 1 0 0,1 1-1 0 0,-17 31 0 0 0,12-14 8 0 0,2 1 0 0 0,2 0 0 0 0,2 2 0 0 0,1-1-1 0 0,-11 73 1 0 0,20-88-36 0 0,-1 29-1 0 0,5-44-35 0 0,0-1-1 0 0,0 0 1 0 0,1 0 0 0 0,1 1 0 0 0,4 17-1 0 0,-5-25-15 0 0,0-1 0 0 0,0 1 0 0 0,0 0 0 0 0,0 0 0 0 0,1-1 0 0 0,-1 1 0 0 0,1 0 0 0 0,-1-1 0 0 0,1 0 0 0 0,0 1 0 0 0,0-1 0 0 0,0 0 0 0 0,1 0 0 0 0,-1 0 0 0 0,0 0 0 0 0,5 2 0 0 0,-4-3-8 0 0,0 0-1 0 0,0 0 1 0 0,-1 0 0 0 0,1-1-1 0 0,0 1 1 0 0,0-1-1 0 0,0 0 1 0 0,0 0 0 0 0,0 0-1 0 0,0 0 1 0 0,0-1-1 0 0,-1 1 1 0 0,1-1 0 0 0,0 0-1 0 0,0 1 1 0 0,0-1 0 0 0,3-2-1 0 0,8-4-23 0 0,1 0 0 0 0,-1-1 0 0 0,-1 0 0 0 0,1-2 0 0 0,-2 1 0 0 0,1-1-1 0 0,-1-1 1 0 0,-1-1 0 0 0,0 1 0 0 0,16-23 0 0 0,-8 6 8 0 0,-2 0 0 0 0,0-2 0 0 0,-2 0 0 0 0,12-34 0 0 0,-10 20-11 0 0,-2-1 1 0 0,-2-1 0 0 0,10-60-1 0 0,-22 91 28 0 0,0 0-1 0 0,-1-23 1 0 0,0 31 20 0 0,-1 1 1 0 0,1-1-1 0 0,-2 1 1 0 0,1-1-1 0 0,-1 1 1 0 0,0 0-1 0 0,0-1 1 0 0,-4-6-1 0 0,6 12 9 0 0,-1 0 1 0 0,0-1-1 0 0,0 1 0 0 0,0 0 1 0 0,0-1-1 0 0,0 1 0 0 0,0 0 0 0 0,0 0 1 0 0,-1 0-1 0 0,1 0 0 0 0,0 0 0 0 0,0 0 1 0 0,-1 1-1 0 0,1-1 0 0 0,-1 0 0 0 0,1 0 1 0 0,-1 1-1 0 0,1-1 0 0 0,-3 0 1 0 0,2 1 12 0 0,0 0 1 0 0,-1 0 0 0 0,1 1 0 0 0,0-1-1 0 0,0 0 1 0 0,0 1 0 0 0,0-1 0 0 0,-1 1-1 0 0,1 0 1 0 0,0-1 0 0 0,0 1 0 0 0,-3 2-1 0 0,-2 2 42 0 0,-1 1 1 0 0,0 0-1 0 0,1 0 0 0 0,0 1 0 0 0,-7 8 0 0 0,-3 4 8 0 0,0 1 1 0 0,2 0-1 0 0,0 1 1 0 0,-16 30-1 0 0,11-9-1 0 0,1 0 0 0 0,2 2 0 0 0,2 1 1 0 0,2-1-1 0 0,2 2 0 0 0,-9 80 0 0 0,19-110-59 0 0,-3 90 80 0 0,5-94-78 0 0,0 1-1 0 0,1-1 1 0 0,0 1-1 0 0,1-1 0 0 0,0 0 1 0 0,7 17-1 0 0,-9-26-18 0 0,1-1-1 0 0,-1 1 0 0 0,0 0 1 0 0,1-1-1 0 0,0 1 0 0 0,-1-1 1 0 0,1 1-1 0 0,0-1 1 0 0,0 0-1 0 0,1 0 0 0 0,-1 0 1 0 0,0 0-1 0 0,1 0 1 0 0,-1-1-1 0 0,1 1 0 0 0,-1-1 1 0 0,4 2-1 0 0,-2-2-24 0 0,0 0-1 0 0,0 0 1 0 0,0 0-1 0 0,0-1 1 0 0,-1 0 0 0 0,1 1-1 0 0,0-2 1 0 0,0 1-1 0 0,0 0 1 0 0,0-1 0 0 0,6-1-1 0 0,1-1-38 0 0,0-1 1 0 0,0-1-1 0 0,-1 0 0 0 0,0 0 0 0 0,0-1 0 0 0,0 0 1 0 0,-1 0-1 0 0,10-10 0 0 0,9-12 26 0 0,-1-1 1 0 0,45-64-1 0 0,-64 82 34 0 0,39-58-23 0 0,55-110-1 0 0,-100 176 35 0 0,14-27-82 0 0,-2-1-1 0 0,17-50 0 0 0,-28 73 76 0 0,-1-1 0 0 0,0 0 0 0 0,0 0 0 0 0,-1 0 0 0 0,0-1 0 0 0,0 1 0 0 0,-1 0 0 0 0,-1 0 1 0 0,0-1-1 0 0,0 1 0 0 0,0 0 0 0 0,-1 0 0 0 0,-1 0 0 0 0,-4-13 0 0 0,5 19 32 0 0,1 0 0 0 0,-1-1 0 0 0,0 1 0 0 0,0 0 1 0 0,0 0-1 0 0,-1 0 0 0 0,1 0 0 0 0,-1 1 0 0 0,1-1 0 0 0,-1 1 1 0 0,0-1-1 0 0,0 1 0 0 0,0 0 0 0 0,0 0 0 0 0,0 0 0 0 0,-1 1 0 0 0,1-1 1 0 0,-1 1-1 0 0,1 0 0 0 0,-1 0 0 0 0,1 0 0 0 0,-1 0 0 0 0,0 1 1 0 0,1-1-1 0 0,-1 1 0 0 0,0 0 0 0 0,1 0 0 0 0,-1 0 0 0 0,0 1 0 0 0,-5 0 1 0 0,0 1 20 0 0,0 1 0 0 0,0 0 1 0 0,1 0-1 0 0,-1 0 0 0 0,1 1 1 0 0,0 0-1 0 0,0 1 0 0 0,0 0 1 0 0,1 0-1 0 0,0 1 0 0 0,-10 9 0 0 0,-8 12 65 0 0,1 1-1 0 0,1 0 0 0 0,2 2 0 0 0,1 0 0 0 0,2 2 0 0 0,-20 43 0 0 0,25-44 58 0 0,-24 60 273 0 0,33-78-462 0 0,1 0 1 0 0,0 0-1 0 0,0 0 0 0 0,2 0 1 0 0,-1 17-1 0 0,2-27 7 0 0,0 1 0 0 0,0-1 0 0 0,0 0 0 0 0,0 0 0 0 0,1 0 0 0 0,0 0 0 0 0,0 0 0 0 0,0 0 0 0 0,0 0 0 0 0,0 0 0 0 0,0 0 0 0 0,1 0 0 0 0,-1 0 0 0 0,1-1 0 0 0,0 1 0 0 0,0 0 0 0 0,0-1 0 0 0,0 0 0 0 0,0 1 0 0 0,1-1 0 0 0,-1 0 0 0 0,0 0 0 0 0,4 1 0 0 0,-3-1-12 0 0,1-1-1 0 0,-1 1 0 0 0,1-1 1 0 0,-1 0-1 0 0,1 0 1 0 0,-1-1-1 0 0,1 1 0 0 0,0-1 1 0 0,-1 0-1 0 0,1 0 1 0 0,-1 0-1 0 0,1 0 0 0 0,0-1 1 0 0,-1 1-1 0 0,1-1 1 0 0,-1 0-1 0 0,1 0 0 0 0,-1 0 1 0 0,7-3-1 0 0,1-2-54 0 0,0-1 1 0 0,0 0-1 0 0,-1 0 0 0 0,0-1 1 0 0,0-1-1 0 0,-1 1 0 0 0,0-2 0 0 0,8-10 1 0 0,58-88-95 0 0,-61 86 205 0 0,16-23-27 0 0,59-104 0 0 0,-80 131 0 0 0,-1 0 0 0 0,0 0 0 0 0,-2 0 0 0 0,0-1 0 0 0,-1 0 0 0 0,3-34 0 0 0,-7 49-2 0 0,-1 0 0 0 0,0 0 0 0 0,0 0-1 0 0,0 0 1 0 0,0 1 0 0 0,-1-1 0 0 0,0 0 0 0 0,1 0 0 0 0,-1 0-1 0 0,-1 0 1 0 0,1 1 0 0 0,-1-1 0 0 0,1 0 0 0 0,-1 1-1 0 0,0-1 1 0 0,-5-5 0 0 0,4 6 31 0 0,0 0 0 0 0,0 0-1 0 0,-1 1 1 0 0,1 0 0 0 0,-1-1 0 0 0,1 1-1 0 0,-1 1 1 0 0,0-1 0 0 0,0 0 0 0 0,1 1 0 0 0,-1 0-1 0 0,0 0 1 0 0,-1 0 0 0 0,1 0 0 0 0,0 1-1 0 0,-4-1 1 0 0,-4 1 3 0 0,0 0 1 0 0,0 1-1 0 0,0 0 0 0 0,0 1 0 0 0,1 0 0 0 0,-1 1 0 0 0,0 0 1 0 0,1 1-1 0 0,0 0 0 0 0,0 1 0 0 0,0 0 0 0 0,1 1 1 0 0,-1 0-1 0 0,2 1 0 0 0,-1 0 0 0 0,0 0 0 0 0,1 1 1 0 0,1 0-1 0 0,-1 1 0 0 0,-11 16 0 0 0,19-24-112 0 0,9 9-269 0 0,-6-10 317 0 0,-1 0 0 0 0,0 0 0 0 0,1 0 0 0 0,-1 0 0 0 0,1 0 0 0 0,-1 0 0 0 0,0-1 0 0 0,1 1 1 0 0,-1 0-1 0 0,0-1 0 0 0,0 1 0 0 0,1-1 0 0 0,-1 0 0 0 0,0 1 0 0 0,0-1 0 0 0,2-1 0 0 0,18-19-102 0 0,-10 11 125 0 0,-3 1 2 0 0,0 1-1 0 0,0-1 1 0 0,-1 0-1 0 0,0-1 0 0 0,-1 0 1 0 0,7-13-1 0 0,-12 21 38 0 0,0-1 0 0 0,0 0 0 0 0,0 0 0 0 0,0 0 0 0 0,-1 0 0 0 0,1 0 0 0 0,-1 0 0 0 0,0 0 0 0 0,0 0 0 0 0,0 0 0 0 0,0-3 0 0 0,-1 5-30 0 0,1 0 0 0 0,0 0 0 0 0,0 0 0 0 0,0 0 0 0 0,0 0 0 0 0,-1 0 0 0 0,1 0 0 0 0,0 1 0 0 0,-1-1 0 0 0,1 0 0 0 0,-1 0-1 0 0,1 0 1 0 0,-1 0 0 0 0,1 1 0 0 0,-1-1 0 0 0,-1-1 0 0 0,-2-5 12 0 0,2 5 7 0 0,1 0 0 0 0,-1-1 0 0 0,1 1 0 0 0,-1 0 0 0 0,1 1 0 0 0,-1-1 1 0 0,0 0-1 0 0,0 0 0 0 0,0 1 0 0 0,0-1 0 0 0,-4-1 0 0 0,2 1-19 0 0,2-2-41 0 0,4 2 15 0 0,-4-7-75 0 0,2 8 110 0 0,-1 0 0 0 0,1 0 0 0 0,-1 1 0 0 0,1-1 0 0 0,-1 0 0 0 0,1 1 0 0 0,-1-1 0 0 0,1 0 0 0 0,-1 1 0 0 0,1-1 0 0 0,-1 1 0 0 0,0-1 0 0 0,1 1 0 0 0,-1-1 0 0 0,0 1 0 0 0,1 0 0 0 0,-1-1 0 0 0,0 1 0 0 0,0 0 0 0 0,0 0 0 0 0,-1-1 0 0 0,-18-1 122 0 0,16 2-175 0 0,60 7-561 0 0,-17-4 605 0 0,0 2 0 0 0,55 15 0 0 0,-62-12 20 0 0,-10-2 13 0 0,0 1 0 0 0,0 0 0 0 0,22 11 0 0 0,-26-7 164 0 0,-10-6 135 0 0,-20-16-157 0 0,5 7-187 0 0,0-1-1 0 0,-1 1 0 0 0,0 1 1 0 0,0-1-1 0 0,0 1 1 0 0,-11-2-1 0 0,-9-2 34 0 0,1 2 1 0 0,-45-3-1 0 0,63 6-50 0 0,10 0-35 0 0,9-1-46 0 0,6 2 34 0 0,0 1 0 0 0,1 0-1 0 0,-1 1 1 0 0,20 4 0 0 0,65 17 31 0 0,15 11 98 0 0,-92-27-4 0 0,0 1 1 0 0,-1 1-1 0 0,0 2 0 0 0,0 0 1 0 0,25 16-1 0 0,-42-21-5 0 0,0-1 0 0 0,0 1 0 0 0,8 9 0 0 0,-11-10-33 0 0,-2-3 186 0 0,-3-1-181 0 0,0-1 1 0 0,0 1-1 0 0,1-1 0 0 0,-1 0 0 0 0,0 1 1 0 0,1-1-1 0 0,-1 0 0 0 0,0 0 0 0 0,1 0 1 0 0,-3-3-1 0 0,-8-3 45 0 0,3 3-45 0 0,-1 1 0 0 0,-15-4 0 0 0,2 2 0 0 0,14 3-16 0 0,-1 1 0 0 0,0 0 0 0 0,-19 1 0 0 0,7 0 0 0 0,15-1 2 0 0,4 1-4 0 0,1 0 0 0 0,-1 0 0 0 0,1 0 0 0 0,-1 0 0 0 0,0 0 1 0 0,1 1-1 0 0,-1-1 0 0 0,1 1 0 0 0,-1-1 0 0 0,-4 3 0 0 0,25 5-363 0 0,13 3 478 0 0,-23-7-96 0 0,1-1-1 0 0,15 4 1 0 0,15 3-157 0 0,0 1 1 0 0,42 19-1 0 0,-37-14 100 0 0,-31-10 80 0 0,-1 0 1 0 0,0 1-1 0 0,0 0 0 0 0,0 0 0 0 0,11 12 0 0 0,-8-8 95 0 0,-14-11 25 0 0,-20-5-188 0 0,12 2-37 0 0,-1 1 0 0 0,0-2 1 0 0,-7-3-1 0 0,-14-7 360 0 0,26 13-263 0 0,-23-10 104 0 0,25 11-149 0 0,0 0 0 0 0,1-1 0 0 0,-1 1 0 0 0,0 0 0 0 0,0-1 1 0 0,1 1-1 0 0,-1-1 0 0 0,1 0 0 0 0,-1 1 0 0 0,0-1 0 0 0,1 1 1 0 0,-1-1-1 0 0,1 0 0 0 0,-1 1 0 0 0,1-1 0 0 0,-1 0 0 0 0,1 0 1 0 0,0 1-1 0 0,-1-1 0 0 0,1 0 0 0 0,0 0 0 0 0,0 1 0 0 0,0-1 0 0 0,0 0 1 0 0,-1 0-1 0 0,1 0 0 0 0,0-1 0 0 0,2-1-64 0 0,0 2 61 0 0,-1-1 0 0 0,1 1 0 0 0,0 0 1 0 0,0 0-1 0 0,0 0 0 0 0,0 0 0 0 0,0 0 0 0 0,0 1 1 0 0,0-1-1 0 0,0 1 0 0 0,0-1 0 0 0,4 0 0 0 0,-3 1 12 0 0,0 0 0 0 0,1 1 0 0 0,-1-1 0 0 0,1 0-1 0 0,-1 1 1 0 0,0 0 0 0 0,1 0 0 0 0,-1 0-1 0 0,0 0 1 0 0,0 0 0 0 0,0 1 0 0 0,0-1 0 0 0,4 3-1 0 0,6 5 13 0 0,19 16-1 0 0,-22-16-5 0 0,5 4 31 0 0,0 0 0 0 0,20 26-1 0 0,-28-30-20 0 0,0 0 0 0 0,-1 0 0 0 0,0 0 0 0 0,-1 1 0 0 0,0 0-1 0 0,4 14 1 0 0,5 8 268 0 0,-37-72-616 0 0,-28-79 145 0 0,49 111 141 0 0,-1 0-1 0 0,-1 1 0 0 0,-7-13 0 0 0,10 18 61 0 0,0 0-1 0 0,-1 0 1 0 0,0 0-1 0 0,1 0 1 0 0,-1 0 0 0 0,0 0-1 0 0,0 0 1 0 0,0 1 0 0 0,0-1-1 0 0,0 1 1 0 0,-1-1 0 0 0,1 1-1 0 0,0 0 1 0 0,-1 0 0 0 0,-3-1-1 0 0,5 2-2 0 0,0-1 0 0 0,0 1 0 0 0,0 0 0 0 0,0 0-1 0 0,0 1 1 0 0,0-1 0 0 0,0 0 0 0 0,0 0 0 0 0,0 0 0 0 0,0 1 0 0 0,0-1-1 0 0,0 0 1 0 0,0 1 0 0 0,0-1 0 0 0,0 1 0 0 0,0-1 0 0 0,0 1 0 0 0,0 0-1 0 0,0-1 1 0 0,0 1 0 0 0,0 0 0 0 0,1 0 0 0 0,-1 0 0 0 0,0-1 0 0 0,1 1-1 0 0,-1 0 1 0 0,0 1 0 0 0,0 3-5 0 0,1-5-2 0 0,0 1-1 0 0,0-1 0 0 0,-1 1 1 0 0,1 0-1 0 0,0-1 1 0 0,0 1-1 0 0,0-1 1 0 0,-1 1-1 0 0,1-1 1 0 0,0 1-1 0 0,-1-1 1 0 0,1 1-1 0 0,0-1 1 0 0,-1 1-1 0 0,1-1 1 0 0,0 0-1 0 0,-1 1 1 0 0,1-1-1 0 0,-1 0 1 0 0,1 1-1 0 0,-1-1 1 0 0,1 0-1 0 0,-1 1 1 0 0,1-1-1 0 0,-1 0 1 0 0,-1 1-1 0 0,-2-1-47 0 0,-1-1 25 0 0,5 1 18 0 0,-1-1-1 0 0,1 1 0 0 0,-1 0 0 0 0,1 0 0 0 0,-1-1 0 0 0,1 1 0 0 0,0 0 0 0 0,-1-1 0 0 0,1 1 0 0 0,-1-1 0 0 0,1 1 0 0 0,0 0 0 0 0,-1-1 0 0 0,1 1 0 0 0,0-1 0 0 0,0 1 0 0 0,-1-1 0 0 0,1 1 0 0 0,0-1 0 0 0,0 1 0 0 0,0-1 0 0 0,0 1 0 0 0,0-1 0 0 0,0 0 0 0 0,-1 1 0 0 0,1-1 0 0 0,0 1 0 0 0,0-1 0 0 0,1 1 0 0 0,-1-1 1 0 0,0 1-1 0 0,0-2 0 0 0,-1-8-11 0 0,0 10 17 0 0,1-1 0 0 0,0 1 0 0 0,0 0 0 0 0,0-1 0 0 0,0 1 0 0 0,0 0 0 0 0,-1-1 0 0 0,1 1 0 0 0,0 0 0 0 0,0-1 0 0 0,0 1 0 0 0,0 0 0 0 0,0-1 0 0 0,0 1 0 0 0,0-1 0 0 0,0 1 0 0 0,0 0 0 0 0,1-1 0 0 0,-1 1 0 0 0,0 0 0 0 0,0-1 0 0 0,0 1 0 0 0,0 0 0 0 0,1-1 0 0 0,-1 1 0 0 0,0 0 0 0 0,0-1 0 0 0,0 1 0 0 0,0 0 0 0 0,1-1 0 0 0,-1 1 0 0 0,0 0 0 0 0,0-1 0 0 0,0 1 0 0 0,0 0 0 0 0,0-1 0 0 0,0 1 0 0 0,0 0 0 0 0,0-1 0 0 0,0 1 0 0 0,0 0 0 0 0,0-1 0 0 0,0 1 0 0 0,0 0 0 0 0,0-1 0 0 0,-1 1 0 0 0,1 0 0 0 0,0-1 0 0 0,0 1 0 0 0,0 0 0 0 0,0-1 0 0 0,-1 1 0 0 0,1 0 0 0 0,0 0 0 0 0,0-1 0 0 0,0 1 0 0 0,-1 0 0 0 0,1-1 0 0 0,-11-16 92 0 0,8 11-13 0 0,3 6-76 0 0,0-1 0 0 0,0 0 1 0 0,0 0-1 0 0,-1 1 0 0 0,1-1 1 0 0,0 0-1 0 0,-1 1 0 0 0,1-1 1 0 0,0 0-1 0 0,-1 1 0 0 0,1-1 1 0 0,-1 1-1 0 0,1-1 0 0 0,-1 1 1 0 0,1-1-1 0 0,-1 1 0 0 0,0-1 1 0 0,1 1-1 0 0,-1-1 0 0 0,0 1 1 0 0,1 0-1 0 0,-1-1 0 0 0,0 1 1 0 0,1 0-1 0 0,-1 0 0 0 0,0 0 1 0 0,-1-1-1 0 0,18 25-195 0 0,-13-18 203 0 0,0-1 0 0 0,0 1 0 0 0,-1-1 0 0 0,2 7 1 0 0,6 13 44 0 0,-2-7 14 0 0,0 1 0 0 0,-2 0 0 0 0,6 23 0 0 0,8 60 212 0 0,-17-84-271 0 0,4 64 98 0 0,-5-38-60 0 0,-1-22 3 0 0,-4 32-1 0 0,2-30-37 0 0,0-14-14 0 0,0-1 0 0 0,-1 1 0 0 0,0 0 0 0 0,-5 12 0 0 0,5-17 0 0 0,0 0 0 0 0,0 0 0 0 0,0 0 0 0 0,-1 0 0 0 0,0-1 0 0 0,0 1 0 0 0,0-1 0 0 0,-1 1 0 0 0,-4 3 0 0 0,8-7-3 0 0,-1-1 0 0 0,0 1 1 0 0,0 0-1 0 0,0-1 0 0 0,0 1 0 0 0,0-1 0 0 0,0 1 0 0 0,0-1 0 0 0,0 1 1 0 0,0-1-1 0 0,0 0 0 0 0,0 0 0 0 0,0 1 0 0 0,0-1 0 0 0,0 0 0 0 0,0 0 1 0 0,0 0-1 0 0,0 0 0 0 0,0 0 0 0 0,-2-1 0 0 0,1 1-11 0 0,0-1 0 0 0,0 1 0 0 0,0-1 0 0 0,1 0 1 0 0,-1 0-1 0 0,0 0 0 0 0,0 0 0 0 0,0-1 0 0 0,-2-1 0 0 0,-1-3-41 0 0,-1 1 0 0 0,2-1 0 0 0,-1 0 0 0 0,-7-12-1 0 0,-10-27-160 0 0,1-1 0 0 0,-28-94 0 0 0,41 113 151 0 0,-2 1-85 0 0,-23-44 0 0 0,31 65 148 0 0,-1 0 1 0 0,0 0-1 0 0,0 1 0 0 0,0-1 0 0 0,-1 1 0 0 0,0 0 0 0 0,1 0 1 0 0,-10-7-1 0 0,12 10 18 0 0,-1 0-1 0 0,0 0 1 0 0,1 0 0 0 0,-1 0 0 0 0,0 0-1 0 0,1 1 1 0 0,-1-1 0 0 0,0 0 0 0 0,0 1-1 0 0,0 0 1 0 0,1-1 0 0 0,-1 1 0 0 0,0 0-1 0 0,0 0 1 0 0,0 0 0 0 0,0 0-1 0 0,0 0 1 0 0,1 1 0 0 0,-1-1 0 0 0,0 0-1 0 0,0 1 1 0 0,0 0 0 0 0,1-1 0 0 0,-1 1-1 0 0,0 0 1 0 0,1 0 0 0 0,-1 0 0 0 0,0 0-1 0 0,-2 2 1 0 0,0 1 6 0 0,1-1-1 0 0,-1 1 1 0 0,1 0-1 0 0,0 0 1 0 0,-1 1-1 0 0,2-1 1 0 0,-1 1-1 0 0,0-1 1 0 0,1 1-1 0 0,0 0 1 0 0,-2 9-1 0 0,-2 7 15 0 0,-3 36-1 0 0,1-11 116 0 0,-5 22 7 0 0,3 1 0 0 0,3-1 0 0 0,2 75 0 0 0,6-122-132 0 0,0 1 0 0 0,2 0 0 0 0,6 22 0 0 0,-9-42-36 0 0,0 0 0 0 0,1 0 0 0 0,-1-1 0 0 0,1 1 0 0 0,-1 0-1 0 0,1 0 1 0 0,0-1 0 0 0,0 1 0 0 0,0-1 0 0 0,0 1 0 0 0,0-1 0 0 0,0 1 0 0 0,0-1 0 0 0,0 0-1 0 0,1 1 1 0 0,-1-1 0 0 0,0 0 0 0 0,1 0 0 0 0,-1 0 0 0 0,1 0 0 0 0,-1 0 0 0 0,1 0 0 0 0,0 0-1 0 0,-1-1 1 0 0,1 1 0 0 0,0-1 0 0 0,0 1 0 0 0,1-1 0 0 0,0 0-34 0 0,-1 0 1 0 0,0 0 0 0 0,1 0-1 0 0,-1-1 1 0 0,0 1-1 0 0,0-1 1 0 0,1 0 0 0 0,-1 1-1 0 0,0-1 1 0 0,0 0 0 0 0,0-1-1 0 0,0 1 1 0 0,0 0-1 0 0,0 0 1 0 0,0-1 0 0 0,-1 1-1 0 0,1-1 1 0 0,0 0-1 0 0,-1 1 1 0 0,1-1 0 0 0,1-3-1 0 0,8-13-106 0 0,0-1-1 0 0,-1 0 1 0 0,-2-1-1 0 0,0 0 1 0 0,0 0 0 0 0,4-26-1 0 0,19-130-339 0 0,-30 168 457 0 0,32-228-113 0 0,-32 230 190 0 0,0 1 0 0 0,-1-1 0 0 0,1 0 0 0 0,-2 0 0 0 0,1 1 0 0 0,-2-10 0 0 0,2 15-40 0 0,0 0 0 0 0,0 0 0 0 0,0 0 0 0 0,0 0 0 0 0,0 0 0 0 0,0 0 1 0 0,0 0-1 0 0,0 0 0 0 0,0-1 0 0 0,0 1 0 0 0,0 0 0 0 0,-1 0 1 0 0,1 0-1 0 0,0 0 0 0 0,0 0 0 0 0,0 0 0 0 0,0 0 0 0 0,0 0 1 0 0,0 0-1 0 0,0 0 0 0 0,0 0 0 0 0,0 0 0 0 0,-1 0 0 0 0,1 0 1 0 0,0 0-1 0 0,0-1 0 0 0,0 1 0 0 0,0 0 0 0 0,0 0 0 0 0,0 0 0 0 0,0 0 1 0 0,-1 0-1 0 0,1 0 0 0 0,0 0 0 0 0,0 1 0 0 0,0-1 0 0 0,0 0 1 0 0,0 0-1 0 0,0 0 0 0 0,0 0 0 0 0,0 0 0 0 0,-1 0 0 0 0,1 0 1 0 0,0 0-1 0 0,0 0 0 0 0,-6 6 123 0 0,-4 8 109 0 0,-4 12 59 0 0,1 1 0 0 0,-9 31 0 0 0,1-5-88 0 0,-112 350 546 0 0,129-389-738 0 0,-9 28 114 0 0,2 1 0 0 0,2 1 0 0 0,1 0 0 0 0,0 45 0 0 0,8-83-152 0 0,0 0-1 0 0,0 0 1 0 0,1-1-1 0 0,0 1 0 0 0,0 0 1 0 0,1 0-1 0 0,-1-1 1 0 0,1 1-1 0 0,5 9 0 0 0,-7-14 15 0 0,1-1 0 0 0,-1 1-1 0 0,0-1 1 0 0,1 1-1 0 0,-1-1 1 0 0,1 1-1 0 0,-1-1 1 0 0,1 1 0 0 0,0-1-1 0 0,-1 1 1 0 0,1-1-1 0 0,-1 0 1 0 0,1 1-1 0 0,0-1 1 0 0,-1 0 0 0 0,1 1-1 0 0,0-1 1 0 0,-1 0-1 0 0,1 0 1 0 0,0 0-1 0 0,0 0 1 0 0,-1 0 0 0 0,1 1-1 0 0,0-1 1 0 0,-1-1-1 0 0,1 1 1 0 0,0 0-1 0 0,0 0 1 0 0,-1 0 0 0 0,1 0-1 0 0,0 0 1 0 0,-1-1-1 0 0,1 1 1 0 0,0 0-1 0 0,-1-1 1 0 0,1 1 0 0 0,0 0-1 0 0,-1-1 1 0 0,1 1-1 0 0,-1-1 1 0 0,1 1-1 0 0,-1-1 1 0 0,1 1 0 0 0,0-2-1 0 0,3-1-66 0 0,-1-1 1 0 0,0 1-1 0 0,0-1 0 0 0,0 0 1 0 0,2-5-1 0 0,33-74-935 0 0,-6 8 995 0 0,-19 49 12 0 0,1-4-104 0 0,2 1 0 0 0,36-51 0 0 0,-50 78 89 0 0,6-6-58 0 0,-7 8 77 0 0,-1 0 0 0 0,0 0 0 0 0,0 0-1 0 0,0 0 1 0 0,0 0 0 0 0,1 0 0 0 0,-1 0 0 0 0,0 0-1 0 0,0 0 1 0 0,0 0 0 0 0,0 0 0 0 0,1 1 0 0 0,-1-1-1 0 0,0 0 1 0 0,0 0 0 0 0,0 0 0 0 0,0 0 0 0 0,0 0-1 0 0,0 0 1 0 0,1 1 0 0 0,-1-1 0 0 0,0 0 0 0 0,0 0-1 0 0,0 0 1 0 0,0 0 0 0 0,0 1 0 0 0,0-1 0 0 0,0 0-1 0 0,0 0 1 0 0,0 0 0 0 0,0 0 0 0 0,0 1 0 0 0,0-1-1 0 0,0 0 1 0 0,0 0 0 0 0,0 0 0 0 0,0 1 0 0 0,0-1-1 0 0,0 0 1 0 0,0 0 0 0 0,0 0 0 0 0,0 0 0 0 0,0 1-1 0 0,0-1 1 0 0,-1 0 0 0 0,0 10 49 0 0,1-9-48 0 0,-4 14 104 0 0,-1 0 0 0 0,0-1 0 0 0,-1 1-1 0 0,-1-1 1 0 0,0 0 0 0 0,-12 17-1 0 0,-12 23 82 0 0,-96 181 539 0 0,113-210-691 0 0,9-15-18 0 0,1-1 0 0 0,-1-1 0 0 0,-1 1 1 0 0,0-1-1 0 0,0 0 0 0 0,-11 11 0 0 0,13-16-32 0 0,3-3-68 0 0,0-5-304 0 0,0 2 332 0 0,0-1 1 0 0,1 1-1 0 0,-1 0 0 0 0,1 0 0 0 0,0 0 1 0 0,0 0-1 0 0,0-1 0 0 0,1 1 1 0 0,0-4-1 0 0,1 3 56 0 0,-2 3 57 0 0,-5 4 123 0 0,1-1-159 0 0,0 0-1 0 0,1 1 1 0 0,0-1 0 0 0,0 1-1 0 0,0 0 1 0 0,0-1 0 0 0,0 1-1 0 0,0 1 1 0 0,1-1 0 0 0,0 0-1 0 0,-1 1 1 0 0,-2 6 0 0 0,0-1-2 0 0,-6 10-19 0 0,1 1 0 0 0,-12 33 0 0 0,22-53-3 0 0,-1 0-1 0 0,1 1 1 0 0,0-1-1 0 0,0 1 1 0 0,0-1-1 0 0,-1 0 1 0 0,1 1-1 0 0,0-1 1 0 0,0 1-1 0 0,0-1 1 0 0,0 1-1 0 0,0-1 1 0 0,0 0-1 0 0,0 1 1 0 0,0-1-1 0 0,0 1 1 0 0,0-1-1 0 0,0 1 1 0 0,0-1-1 0 0,0 0 1 0 0,0 1-1 0 0,0-1 1 0 0,1 1-1 0 0,-1-1 1 0 0,0 0-1 0 0,0 1 1 0 0,0-1-1 0 0,1 1 1 0 0,-1-1-1 0 0,0 0 1 0 0,0 1-1 0 0,1-1 1 0 0,-1 0-1 0 0,0 0 1 0 0,1 1-1 0 0,-1-1 1 0 0,0 0-1 0 0,2 1 1 0 0,12 0-202 0 0,-12-1 178 0 0,5-2-18 0 0,0 1-1 0 0,1-1 0 0 0,-1-1 1 0 0,0 1-1 0 0,0-1 1 0 0,-1-1-1 0 0,1 1 1 0 0,8-7-1 0 0,-5 5 24 0 0,2-2 12 0 0,1-1 0 0 0,-1 0 0 0 0,0-1 0 0 0,-1 0 0 0 0,15-15 0 0 0,-15 13 6 0 0,1 0 0 0 0,20-14-1 0 0,13-12 6 0 0,-27 19-1 0 0,0-1 0 0 0,-2-1 0 0 0,0-1 0 0 0,-2 0 0 0 0,0-1 0 0 0,-1 0 0 0 0,11-27 0 0 0,-16 31 1 0 0,12-29 4 0 0,51-86 0 0 0,-40 83 152 0 0,-13 16-196 0 0,1 0 1 0 0,25-31-1 0 0,-34 52 121 0 0,0 0 0 0 0,2 0 0 0 0,16-14 0 0 0,-25 25-59 0 0,-2 1 222 0 0,-6 14-69 0 0,-66 85 174 0 0,16-25-140 0 0,27-32-210 0 0,1 2 0 0 0,-31 68 0 0 0,56-106-12 0 0,2-4-53 0 0,17-22-160 0 0,0 0 98 0 0,-2 0-1 0 0,0-2 1 0 0,22-45-1 0 0,13-21-108 0 0,76-95 857 0 0,-132 196-338 0 0,-19 35-182 0 0,2 0 1 0 0,-19 58-1 0 0,20-56-116 0 0,21-49-57 0 0,13-13-194 0 0,1-8 112 0 0,0-1 0 0 0,18-44 0 0 0,-18 36 65 0 0,1 0 92 0 0,19-45 91 0 0,-29 63-80 0 0,0 1 0 0 0,-1-1 1 0 0,-1 0-1 0 0,3-18 0 0 0,-1 12 50 0 0,-4 17 240 0 0,-10 19-131 0 0,4-6-117 0 0,1 1 0 0 0,-5 22 0 0 0,0-2 99 0 0,-4 11-85 0 0,9-25-72 0 0,-1-2 0 0 0,-8 19 0 0 0,-1-1 2 0 0,7-17 0 0 0,-1-1 0 0 0,-11 19 0 0 0,2-7 0 0 0,10-16 0 0 0,0-1 0 0 0,0 1 0 0 0,-16 15 0 0 0,23-26-16 0 0,0-2 3 0 0,0 1 1 0 0,1 0-1 0 0,-1-1 0 0 0,1 1 0 0 0,-1 0 1 0 0,0-1-1 0 0,1 1 0 0 0,-1-1 1 0 0,0 1-1 0 0,0-1 0 0 0,1 1 0 0 0,-1-1 1 0 0,0 0-1 0 0,0 1 0 0 0,0-1 0 0 0,1 0 1 0 0,-1 0-1 0 0,0 0 0 0 0,-2 1 0 0 0,-2-17-141 0 0,8 2 38 0 0,1-1 0 0 0,7-15 0 0 0,-1 0 1 0 0,-3 12 100 0 0,0 1 0 0 0,11-19 0 0 0,2-4-4 0 0,19-34 8 0 0,-22 44 11 0 0,13-34 0 0 0,-25 53 48 0 0,-3 8-13 0 0,-1-1 1 0 0,1 0 0 0 0,-1 0-1 0 0,0 0 1 0 0,0 0-1 0 0,0 0 1 0 0,0 0-1 0 0,-1 0 1 0 0,1-4-1 0 0,-16 20 56 0 0,-9 19-56 0 0,18-22-50 0 0,0-1 0 0 0,-13 15 0 0 0,17-22-98 0 0,1 1 0 0 0,-1-1 0 0 0,0 1 0 0 0,0-1 0 0 0,0 1 0 0 0,0-1 0 0 0,0 0 0 0 0,0 0 0 0 0,0 0 0 0 0,-1 0 0 0 0,1 0 0 0 0,0-1 0 0 0,-1 1 0 0 0,1-1 0 0 0,0 0 0 0 0,-1 1 0 0 0,-2-1 0 0 0,2-1-406 0 0,-1 0 1 0 0,1-1-1 0 0,-1 1 1 0 0,1-1-1 0 0,-1 0 1 0 0,1 0-1 0 0,0 0 1 0 0,0 0-1 0 0,0-1 1 0 0,-5-4 0 0 0,-1-1-2355 0 0,-37-22-8218 0 0,28 15 9775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5327 0 0,'3'-2'6440'0'0,"16"-6"-4208"0"0,-16 7-2011 0 0,0-1-1 0 0,1 0 0 0 0,-1 1 0 0 0,0 0 1 0 0,1 0-1 0 0,-1 0 0 0 0,1 0 0 0 0,-1 0 1 0 0,8 0-1 0 0,35 2 730 0 0,-24-1-919 0 0,-3 2-56 0 0,0-1 0 0 0,0 2 0 0 0,-1 1 0 0 0,0 0 0 0 0,0 1 1 0 0,19 8-1 0 0,3 11-3814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59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1 49 6159 0 0,'0'0'472'0'0,"16"-8"-568"0"0,-12 3 115 0 0,-1 0 0 0 0,1 0 0 0 0,4-8-1 0 0,0 0 1541 0 0,-7 17-1722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0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9 1 5927 0 0,'-9'0'8138'0'0,"15"7"-7925"0"0,-1 0 0 0 0,1 0-1 0 0,-1 1 1 0 0,3 8 0 0 0,9 12 135 0 0,-14-22-274 0 0,1 0 0 0 0,-1 1 0 0 0,4 12 0 0 0,8 15 16 0 0,72 144 115 0 0,-58-114-140 0 0,36 60 1 0 0,-59-114-140 0 0,1 0-1 0 0,14 17 1 0 0,-18-25-355 0 0,-1 1 0 0 0,1-1-1 0 0,0 1 1 0 0,0-1 0 0 0,-1 0 0 0 0,1 0 0 0 0,1-1-1 0 0,-1 1 1 0 0,0 0 0 0 0,0-1 0 0 0,1 0 0 0 0,-1 0 0 0 0,6 1-1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1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176 1 8407 0 0,'0'0'646'0'0,"-7"12"160"0"0,-1 4 429 0 0,-8 14-76 0 0,1-1-1 0 0,1 2 1 0 0,-15 50 0 0 0,4 7-493 0 0,-8 32 266 0 0,8 35-209 0 0,22-127-792 0 0,3-1 0 0 0,0 0 0 0 0,7 50 0 0 0,-7-73-27 0 0,2 7-110 0 0,0 0 0 0 0,1 0 0 0 0,0-1-1 0 0,4 13 1 0 0,-5-21 13 0 0,-1 1 0 0 0,0-1 1 0 0,1 1-1 0 0,-1-1 0 0 0,1 1 0 0 0,0-1 0 0 0,0 0 0 0 0,0 0 0 0 0,0 0 0 0 0,0 0 0 0 0,0 0 0 0 0,0 0 0 0 0,1-1 1 0 0,-1 1-1 0 0,1-1 0 0 0,-1 1 0 0 0,1-1 0 0 0,-1 0 0 0 0,1 0 0 0 0,0 0 0 0 0,3 0 0 0 0,-4-1-156 0 0,-1 0 1 0 0,1 0-1 0 0,-1 0 0 0 0,1 0 0 0 0,0-1 0 0 0,-1 1 1 0 0,1 0-1 0 0,-1-1 0 0 0,1 1 0 0 0,-1-1 0 0 0,0 1 0 0 0,1-1 1 0 0,-1 0-1 0 0,0 0 0 0 0,3-1 0 0 0,-1 0-582 0 0,0-1-1 0 0,-1 1 1 0 0,1 0 0 0 0,-1-1-1 0 0,4-5 1 0 0,-1-1 184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2"/>
    </inkml:context>
    <inkml:brush xml:id="br0">
      <inkml:brushProperty name="width" value="0.1" units="cm"/>
      <inkml:brushProperty name="height" value="0.2" units="cm"/>
      <inkml:brushProperty name="color" value="#987D18"/>
      <inkml:brushProperty name="tip" value="rectangle"/>
      <inkml:brushProperty name="rasterOp" value="maskPen"/>
    </inkml:brush>
  </inkml:definitions>
  <inkml:trace contextRef="#ctx0" brushRef="#br0">0 1065 5695 0 0,'5'3'5841'0'0,"-5"-3"-5743"0"0,1-1-72 0 0,0 1 0 0 0,0-1 0 0 0,0 1-1 0 0,0-1 1 0 0,-1 0 0 0 0,1 0 0 0 0,0 0 0 0 0,-1 1 0 0 0,1-1 0 0 0,0 0-1 0 0,-1 0 1 0 0,1 0 0 0 0,-1 0 0 0 0,1 0 0 0 0,-1 0 0 0 0,0 0-1 0 0,1 0 1 0 0,-1 0 0 0 0,0 0 0 0 0,0-2 0 0 0,-1-25 368 0 0,0 5 53 0 0,29-159 1699 0 0,-1 2-1519 0 0,-8 48-303 0 0,37-130 0 0 0,-50 239-325 0 0,1 1-1 0 0,1-1 0 0 0,1 1 0 0 0,1 1 1 0 0,1 0-1 0 0,15-23 0 0 0,-22 39-393 0 0,0-1-1 0 0,1 1 0 0 0,-1 0 1 0 0,1 0-1 0 0,1 1 1 0 0,-1 0-1 0 0,10-7 0 0 0,-9 8-905 0 0,0 0 0 0 0,-1 1-1 0 0,1-1 1 0 0,0 1 0 0 0,0 1-1 0 0,1-1 1 0 0,-1 1-1 0 0,10-1 1 0 0,2 1 286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1853 108 7687 0 0,'4'3'913'0'0,"-8"0"208"0"0,-5 3-417 0 0,7-4-538 0 0,0-1 0 0 0,0 1 1 0 0,0-1-1 0 0,-1 0 0 0 0,1 1 1 0 0,-3 0-1 0 0,3-1-69 0 0,0-1-1 0 0,0 1 1 0 0,0 0 0 0 0,0 0 0 0 0,0 0-1 0 0,0 1 1 0 0,1-1 0 0 0,-1 0 0 0 0,1 1-1 0 0,-1-1 1 0 0,-1 3 0 0 0,-25 24 883 0 0,11-12-544 0 0,-17 12 299 0 0,5-4-257 0 0,-41 32 157 0 0,55-44-529 0 0,-23 14 0 0 0,9-6-53 0 0,-7 2 30 0 0,27-17-55 0 0,-1 1-1 0 0,1 1 0 0 0,-15 12 0 0 0,17-14-2 0 0,1 1 1 0 0,-1-1-1 0 0,-9 4 0 0 0,9-5 0 0 0,-1 1 0 0 0,-12 11 0 0 0,-1-2-25 0 0,18-12 0 0 0,0 0 0 0 0,0 0 0 0 0,0 0 0 0 0,0 0 0 0 0,1 1 0 0 0,-5 4 0 0 0,6-6 1 0 0,1-1 0 0 0,-1 1-1 0 0,0 0 1 0 0,1-1 0 0 0,-1 1 0 0 0,0-1-1 0 0,0 1 1 0 0,1-1 0 0 0,-1 1-1 0 0,0-1 1 0 0,0 1 0 0 0,0-1-1 0 0,1 0 1 0 0,-2 1 0 0 0,0-1 27 0 0,15-5-219 0 0,1-5 130 0 0,-8 5 57 0 0,0 1 1 0 0,0-1 0 0 0,9-8 0 0 0,-5 3-10 0 0,0 1 0 0 0,0 1 0 0 0,17-10 0 0 0,-8 5 11 0 0,24-15 3 0 0,14-10-12 0 0,14-11-43 0 0,-46 34 44 0 0,4-3-37 0 0,-19 13 43 0 0,0-1 1 0 0,-1 0-1 0 0,1-1 1 0 0,8-9 0 0 0,-13 12-12 0 0,1-1 1 0 0,-1 1-1 0 0,1 1 1 0 0,8-5-1 0 0,-8 5-3 0 0,0-1-1 0 0,-1 1 0 0 0,1-1 1 0 0,6-6-1 0 0,-2 2-39 0 0,-9 8 64 0 0,0-1-1 0 0,0 1 1 0 0,0-1 0 0 0,0 1 0 0 0,0-1 0 0 0,0 0 0 0 0,0 1 0 0 0,0-1 0 0 0,-1 0 0 0 0,1 0 0 0 0,0 0 0 0 0,0 0 0 0 0,-1 0 0 0 0,1 0 0 0 0,-1 0 0 0 0,1 0 0 0 0,-1 0 0 0 0,1 0-1 0 0,-1 0 1 0 0,0 0 0 0 0,1-1 0 0 0,-1 1 68 0 0,-6-1 164 0 0,2 2-192 0 0,0-1-1 0 0,-1 1 1 0 0,1 0 0 0 0,0 0-1 0 0,0 0 1 0 0,0 1 0 0 0,0-1-1 0 0,0 1 1 0 0,0 0-1 0 0,-7 3 1 0 0,-4 2 114 0 0,-21 13-1 0 0,6-3-44 0 0,-258 122 120 0 0,271-130-209 0 0,-27 19-1 0 0,26-14-18 0 0,-23 11-1 0 0,-95 48 159 0 0,48-23-85 0 0,46-25-74 0 0,27-15 30 0 0,51-40-182 0 0,-16 16 147 0 0,-14 10-5 0 0,0 0 1 0 0,0 0-1 0 0,8-3 1 0 0,133-85-360 0 0,-54 33 187 0 0,-55 34 202 0 0,-18 13 1 0 0,24-13 0 0 0,-16 7-12 0 0,-22 15-3 0 0,-1 0 1 0 0,1 1-1 0 0,7-4 0 0 0,-8 3 221 0 0,-11 3-185 0 0,-12 4-19 0 0,18-3-29 0 0,-22 11 3 0 0,0 0 1 0 0,-30 21-1 0 0,-37 27-3 0 0,29-22 0 0 0,-13 11 11 0 0,-49 39 186 0 0,62-47-81 0 0,16-11-45 0 0,10-8 1 0 0,26-16-57 0 0,0-1 0 0 0,-15 13 0 0 0,-1-1-15 0 0,-1 0 0 0 0,19-12 0 0 0,6-4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0,6-4 0 0 0,0 3-18 0 0,0 0 0 0 0,-1-1 0 0 0,1 0 1 0 0,0 0-1 0 0,-1-1 0 0 0,6-2 0 0 0,12-6-9 0 0,-14 7 16 0 0,-1-1-1 0 0,0 1 1 0 0,15-12-1 0 0,2-2-86 0 0,-19 13 64 0 0,1 0 0 0 0,-1 0 0 0 0,7-7 0 0 0,13-12-72 0 0,-4 8-37 0 0,28-29 0 0 0,-37 34 124 0 0,0 0-1 0 0,16-10 0 0 0,15-11 182 0 0,-22 15-92 0 0,-15 12-68 0 0,-1 0 0 0 0,0 0 0 0 0,0 0-1 0 0,-1-1 1 0 0,7-7 0 0 0,-11 11-1 0 0,-1 1-1 0 0,0 1 1 0 0,1-1-1 0 0,-1 1 1 0 0,0-1-1 0 0,1 1 0 0 0,-1-1 1 0 0,1 1-1 0 0,-1-1 1 0 0,0 1-1 0 0,1-1 1 0 0,-1 1-1 0 0,1 0 0 0 0,-1-1 1 0 0,1 1-1 0 0,-1 0 1 0 0,1-1-1 0 0,0 1 0 0 0,-1 0 1 0 0,1 0-1 0 0,-1 0 1 0 0,1 0-1 0 0,0-1 0 0 0,0 1 1 0 0,-4 1 7 0 0,0 1 0 0 0,0-1 0 0 0,0 1 0 0 0,0 0-1 0 0,0-1 1 0 0,-3 5 0 0 0,-11 5-10 0 0,-31 18 2 0 0,-45 35 0 0 0,14-9 0 0 0,42-25 0 0 0,25-21 0 0 0,-23 16 0 0 0,21-17-1 0 0,-63 41 162 0 0,45-27-36 0 0,18-12-84 0 0,0 0 0 0 0,1 0-1 0 0,-13 13 1 0 0,-10 13-34 0 0,-15 15 50 0 0,-22 27 7 0 0,11-20-64 0 0,41-38 0 0 0,15-15 0 0 0,0 1 0 0 0,-9 11 0 0 0,13-16 0 0 0,1 1 0 0 0,0-1 0 0 0,-1 0 0 0 0,1 1 0 0 0,-1-1 0 0 0,0 0 0 0 0,-2 2 0 0 0,-8 4 0 0 0,8-2 0 0 0,18-18-43 0 0,-10 9 4 0 0,0 0 0 0 0,0 0-1 0 0,8-6 1 0 0,17-14-228 0 0,-5 2 73 0 0,-16 15 155 0 0,1 0 0 0 0,-2-1 0 0 0,10-12 0 0 0,2-2 0 0 0,50-63-25 0 0,-45 55 43 0 0,-18 21 10 0 0,1 1 1 0 0,0 0-1 0 0,15-14 0 0 0,-11 12 11 0 0,-10 10 1 0 0,-1-1-1 0 0,0 1 1 0 0,0 0-1 0 0,0 0 0 0 0,1-1 1 0 0,-1 1-1 0 0,0 0 1 0 0,0 0-1 0 0,0-1 0 0 0,0 1 1 0 0,0 0-1 0 0,1-1 1 0 0,-1 1-1 0 0,0 0 1 0 0,0-1-1 0 0,0 1 0 0 0,0 0 1 0 0,0 0-1 0 0,0-1 1 0 0,0 1-1 0 0,0 0 1 0 0,0-1-1 0 0,0 1 0 0 0,-1-1 1 0 0,1 1 0 0 0,0 0 0 0 0,0 0 1 0 0,0-1-1 0 0,0 1 0 0 0,0 0 0 0 0,0 0 0 0 0,0 0 1 0 0,-1 0-1 0 0,1 0 0 0 0,0-1 0 0 0,0 1 0 0 0,0 0 1 0 0,0 0-1 0 0,0 0 0 0 0,-1 0 0 0 0,1 0 0 0 0,0 0 1 0 0,0 0-1 0 0,0 0 0 0 0,-1-1 0 0 0,1 1 0 0 0,0 0 1 0 0,0 0-1 0 0,0 0 0 0 0,-1 0 0 0 0,1 0 0 0 0,0 0 1 0 0,0 0-1 0 0,0 0 0 0 0,-1 0 0 0 0,1 0 0 0 0,0 0 1 0 0,0 1-1 0 0,0-1 0 0 0,-1 0 0 0 0,1 0 0 0 0,0 0 1 0 0,0 0-1 0 0,0 0 0 0 0,0 0 0 0 0,-1 0 0 0 0,1 0 1 0 0,0 1-1 0 0,0-1 0 0 0,0 0 0 0 0,0 0 0 0 0,0 0 1 0 0,-1 0-1 0 0,1 0 0 0 0,0 1 0 0 0,-8 12 56 0 0,3-5-34 0 0,-8 9 27 0 0,-14 18-10 0 0,-2-2-1 0 0,-1-1 1 0 0,-47 39-1 0 0,2-7-39 0 0,33-26 0 0 0,-27 30 0 0 0,40-36 0 0 0,-62 71 87 0 0,71-78-30 0 0,2-8-7 0 0,14-13-28 0 0,1-1-1 0 0,-1 1 1 0 0,1 0-1 0 0,-1-1 0 0 0,-3 8 1 0 0,-1 1 45 0 0,8-12-67 0 0,0 0 0 0 0,0 0 0 0 0,0 0 0 0 0,0 0 1 0 0,0 0-1 0 0,0 1 0 0 0,0-1 0 0 0,0 0 0 0 0,0 0 1 0 0,0 0-1 0 0,0 0 0 0 0,0 0 0 0 0,0 0 1 0 0,0 0-1 0 0,0 0 0 0 0,0 1 0 0 0,0-1 0 0 0,0 0 1 0 0,0 0-1 0 0,0 0 0 0 0,1 0 0 0 0,-1 0 0 0 0,0 0 1 0 0,0 0-1 0 0,0 0 0 0 0,0 0 0 0 0,0 0 0 0 0,0 0 1 0 0,0 0-1 0 0,0 0 0 0 0,1 0 0 0 0,-1 0 1 0 0,0 0-1 0 0,0 0 0 0 0,0 0 0 0 0,0 0 0 0 0,0 0 1 0 0,0 0-1 0 0,0 0 0 0 0,1 0 0 0 0,-1 0 0 0 0,0 0 1 0 0,0 0-1 0 0,0 0 0 0 0,0 0 0 0 0,0 0 0 0 0,0 0 1 0 0,0 0-1 0 0,1 0 0 0 0,-1 0 0 0 0,0 0 1 0 0,0 0-1 0 0,0 0 0 0 0,0 0 0 0 0,0 0 0 0 0,0-1 1 0 0,8 0-19 0 0,3-4-6 0 0,0-1 0 0 0,0 0 0 0 0,-1 0-1 0 0,0-1 1 0 0,0-1 0 0 0,17-15 0 0 0,-1 0 17 0 0,-20 17 7 0 0,1 0 0 0 0,9-14 0 0 0,7-5 0 0 0,-3 2 1 0 0,-15 17-13 0 0,0 0-1 0 0,0 1 1 0 0,0 0 0 0 0,1 0-1 0 0,8-6 1 0 0,-13 10 8 0 0,1 0 0 0 0,-1 0 0 0 0,0 0-1 0 0,0-1 1 0 0,0 1 0 0 0,0 0 0 0 0,0-1 0 0 0,2-1 0 0 0,-3 2 0 0 0,1-1 0 0 0,0 1-1 0 0,0 0 1 0 0,0 0 0 0 0,0 0 0 0 0,0 0 0 0 0,0 0 0 0 0,0 0-1 0 0,3-2 1 0 0,3-1 4 0 0,-7 4 0 0 0,0 0 0 0 0,1 0 0 0 0,-1 0 0 0 0,0 0 0 0 0,0 0 0 0 0,0 0 0 0 0,0-1 0 0 0,0 1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 0 0 0 0,0-1 0 0 0,0 1 0 0 0,0 0 0 0 0,0 0 0 0 0,-1 0 0 0 0,1 0 0 0 0,0 0 0 0 0,0 0 0 0 0,-2 0 0 0 0,-1 0 0 0 0,1 1 0 0 0,0-1 0 0 0,0 1 0 0 0,-1-1 0 0 0,1 1 0 0 0,0 0 0 0 0,0-1 0 0 0,0 1 0 0 0,0 0 0 0 0,0 1 0 0 0,0-1 0 0 0,0 0 0 0 0,0 1 0 0 0,0-1 0 0 0,-2 3 0 0 0,-27 18 138 0 0,14-5 4 0 0,13-14-120 0 0,-1 1 1 0 0,1 0-1 0 0,1 0 1 0 0,-6 7-1 0 0,-11 13 80 0 0,-3 5-28 0 0,-15 24-74 0 0,30-41 32 0 0,1-1 0 0 0,-2-1 0 0 0,-15 17 0 0 0,15-16 38 0 0,-3 2-1 0 0,10-11-66 0 0,0-1 0 0 0,0 1-1 0 0,0 0 1 0 0,1 0 0 0 0,-1 0 0 0 0,0 0 0 0 0,-1 3-1 0 0,2-3-2 0 0,-1 0 0 0 0,1 0-1 0 0,-1 0 1 0 0,1 0-1 0 0,-1 0 1 0 0,0 0-1 0 0,0 0 1 0 0,-2 1 0 0 0,-15 16 10 0 0,10-10-10 0 0,8-8 0 0 0,0 0 0 0 0,1 0 0 0 0,-1 0 0 0 0,0 0 0 0 0,0 0 0 0 0,0 0 0 0 0,0 0 0 0 0,0-1 0 0 0,-1 1 0 0 0,0 0 0 0 0,-23 15 118 0 0,24-16-120 0 0,0 0 1 0 0,1 0 0 0 0,-1 1 0 0 0,0-1 0 0 0,1 0 0 0 0,-1 1 0 0 0,1-1 0 0 0,-1 1 0 0 0,1-1 0 0 0,-1 1 0 0 0,1-1 0 0 0,-1 1 0 0 0,1-1 0 0 0,0 1 0 0 0,-1-1 0 0 0,0 2 0 0 0,0 0-4 0 0,0-1 1 0 0,0 1-1 0 0,0 0 1 0 0,0-1 0 0 0,-1 1-1 0 0,1-1 1 0 0,-4 3-1 0 0,3-2 5 0 0,1-2 0 0 0,1 0 0 0 0,-1 1 0 0 0,1-1 0 0 0,-1 0 0 0 0,1 1 0 0 0,-1-1 0 0 0,1 1 0 0 0,-1-1 0 0 0,1 0 0 0 0,0 1 0 0 0,-1-1 0 0 0,1 1 0 0 0,0-1 0 0 0,-1 1 0 0 0,1 0 0 0 0,0-1 0 0 0,0 1 0 0 0,-1-1 0 0 0,1 1 0 0 0,0 0 0 0 0,0 0 0 0 0,0-1 0 0 0,-1 1 0 0 0,1-1 0 0 0,0 1 0 0 0,-1-1 0 0 0,1 1 0 0 0,0-1 0 0 0,-1 1 0 0 0,1-1 0 0 0,-1 0 0 0 0,1 1 0 0 0,-1-1 0 0 0,1 0 0 0 0,-1 1 0 0 0,1-1 0 0 0,-1 0 0 0 0,1 0 0 0 0,-1 1 0 0 0,0-1 0 0 0,-4 3 0 0 0,4-3 0 0 0,1 0 0 0 0,0 0 0 0 0,0 1 0 0 0,-1-1 0 0 0,1 0 0 0 0,0 0 0 0 0,0 0 0 0 0,0 1 0 0 0,-1-1 0 0 0,1 0 0 0 0,0 0 0 0 0,0 1 0 0 0,0-1 0 0 0,0 0 0 0 0,-1 1 0 0 0,1-1 0 0 0,0 0 0 0 0,0 0 0 0 0,0 1 0 0 0,0-1 0 0 0,0 0 0 0 0,0 1 0 0 0,0-1 0 0 0,0 0 0 0 0,0 1 0 0 0,0-1 0 0 0,0 0 0 0 0,0 0 0 0 0,0 1 0 0 0,0-1 0 0 0,0 1 0 0 0,0-1 0 0 0,0 0 0 0 0,0 0 0 0 0,0 0 0 0 0,1 0 0 0 0,-1 0 0 0 0,0 1 0 0 0,0-1 0 0 0,0 0 0 0 0,0 0 0 0 0,0 0 0 0 0,0 0 0 0 0,0 0 0 0 0,0 0 0 0 0,0 1 0 0 0,0-1 0 0 0,0 0 0 0 0,0 0 0 0 0,-1 0 0 0 0,1 0 0 0 0,0 0 0 0 0,0 0 0 0 0,0 1 0 0 0,0-1 0 0 0,0 0 0 0 0,0 0 0 0 0,0 0 0 0 0,0 0 0 0 0,0 0 0 0 0,0 0 0 0 0,0 0 0 0 0,0 0 0 0 0,-1 1 0 0 0,1-1 0 0 0,0 0 0 0 0,0 0 0 0 0,0 0 0 0 0,0 0 0 0 0,0 0 0 0 0,0 0 0 0 0,-1 0 0 0 0,-3 1 0 0 0,1 2 0 0 0,6 8 0 0 0,-2-9 0 0 0,0 6 0 0 0,-5 18 0 0 0,4-24-24 0 0,0 1 1 0 0,0-1-1 0 0,0 1 0 0 0,1-1 0 0 0,-1 0 1 0 0,1 1-1 0 0,1 3 0 0 0,-1-4-26 0 0,-1 3-2 0 0,0-1 89 0 0,0-3-27 0 0,0 0-1 0 0,0 0 1 0 0,0-1-1 0 0,0 1 0 0 0,0 0 1 0 0,0 0-1 0 0,0 0 1 0 0,0 0-1 0 0,1 0 1 0 0,-1-1-1 0 0,0 1 0 0 0,0 0 1 0 0,1 0-1 0 0,-1 0 1 0 0,1 1-1 0 0,0-2-9 0 0,-1 1 0 0 0,1-1 0 0 0,-1 1 0 0 0,1-1 0 0 0,-1 0 0 0 0,1 1 0 0 0,-1-1 0 0 0,1 0 0 0 0,0 0 0 0 0,-1 1 0 0 0,1-1 0 0 0,-1 0 0 0 0,1 0 0 0 0,0 0 0 0 0,-1 0 0 0 0,1 1 0 0 0,0-1 0 0 0,-1 0 0 0 0,1 0 0 0 0,-1 0 0 0 0,1-1 0 0 0,0 1 0 0 0,-1 0 0 0 0,1 0 0 0 0,0 0 0 0 0,-1 0 0 0 0,2-1 0 0 0,-1 1 0 0 0,9-3 16 0 0,1 0 0 0 0,-1-1 0 0 0,0 0 0 0 0,0-1 0 0 0,10-7 0 0 0,14-5 16 0 0,9-5-32 0 0,-26 12 0 0 0,24-9 0 0 0,39-18 64 0 0,-53 24-85 0 0,14-6 22 0 0,10-3 275 0 0,-5 0-212 0 0,2 1 0 0 0,-25 15-64 0 0,-17 4 0 0 0,0 1 0 0 0,0-1 0 0 0,0 0 0 0 0,11-6 0 0 0,-13 5 14 0 0,-9 6 111 0 0,-12 9 10 0 0,-21 10-1 0 0,14-8-134 0 0,-7 4 0 0 0,28-17 0 0 0,-11 5 0 0 0,0 0 0 0 0,-24 14 0 0 0,31-15 0 0 0,0-2 0 0 0,-13 7 0 0 0,14-8 0 0 0,-1 1 0 0 0,1 1 0 0 0,-8 4 0 0 0,-33 23 3 0 0,-16 11 66 0 0,32-26 395 0 0,121-60-796 0 0,-40 21 320 0 0,-41 20 12 0 0,1 0 0 0 0,-1 0 0 0 0,1 0 0 0 0,11-1 0 0 0,44-5 0 0 0,-63 9 0 0 0,0 0 0 0 0,0-1 0 0 0,0 1 0 0 0,0-1 0 0 0,-1 1 0 0 0,1-1 0 0 0,0 0 0 0 0,-1 0 0 0 0,4-2 0 0 0,-4 2 0 0 0,1 0 0 0 0,-1 0 0 0 0,1 0 0 0 0,0 1 0 0 0,-1-1 0 0 0,1 0 0 0 0,0 1 0 0 0,-1-1 0 0 0,1 1 0 0 0,2-1 0 0 0,5 1 0 0 0,-7 0 0 0 0,0 0 0 0 0,0 0 0 0 0,0 0 0 0 0,0 0 0 0 0,0 0 0 0 0,0-1 0 0 0,0 1 0 0 0,0-1 0 0 0,4-1 0 0 0,8-1 0 0 0,-12 2 0 0 0,-1 1 0 0 0,1 0 0 0 0,0 0 0 0 0,-1-1 0 0 0,1 1 0 0 0,-1-1 0 0 0,1 1 0 0 0,2-2 0 0 0,15-3-90 0 0,-17 4 111 0 0,-1 0 0 0 0,1 1 0 0 0,-1-1 0 0 0,1 1 1 0 0,-1 0-1 0 0,1 0 0 0 0,-1-1 0 0 0,1 1 0 0 0,-1 0 1 0 0,1 0-1 0 0,-1 0 0 0 0,1 1 0 0 0,0-1 0 0 0,-1 0 1 0 0,3 1-1 0 0,-3 0-46 0 0,1-1 95 0 0,8 3-33 0 0,0-7-152 0 0,-9 1 139 0 0,-1 2 328 0 0,-1 2-333 0 0,0 0 0 0 0,1 0 0 0 0,-1 0 0 0 0,0-1 0 0 0,0 1 0 0 0,0 0 0 0 0,0-1 0 0 0,0 1 0 0 0,0 0-1 0 0,0-1 1 0 0,-2 1 0 0 0,-7 6 2 0 0,-13 7-21 0 0,8-5 0 0 0,3-2 0 0 0,2-2-9 0 0,8-4 0 0 0,0 0-1 0 0,0 0 0 0 0,0 0 0 0 0,0 0 0 0 0,0 0 0 0 0,1 0 0 0 0,-4 3 0 0 0,2-2 10 0 0,3-2 0 0 0,-1 0 0 0 0,1 0-1 0 0,0 0 1 0 0,0 0 0 0 0,0 0-1 0 0,-1 0 1 0 0,1-1 0 0 0,0 1-1 0 0,0 0 1 0 0,0 0 0 0 0,-1 0-1 0 0,1 0 1 0 0,0-1 0 0 0,0 1-1 0 0,0 0 1 0 0,0 0 0 0 0,0-1-1 0 0,-1 1 1 0 0,1 0 0 0 0,0 0-1 0 0,0-1 1 0 0,0 1 0 0 0,0 0-1 0 0,0 0 1 0 0,0-1 0 0 0,0 1 0 0 0,0 0-1 0 0,0 0 1 0 0,0-1 0 0 0,0 1-1 0 0,0 0 1 0 0,0 0 0 0 0,0-1-1 0 0,0 1 1 0 0,0 0 0 0 0,0 0-1 0 0,0-1 1 0 0,1 1 0 0 0,-1 0-1 0 0,0 0 1 0 0,0 0 0 0 0,0-1-1 0 0,0 1 1 0 0,0 0 0 0 0,1 0-1 0 0,-1 0 1 0 0,0-1 0 0 0,0 1-1 0 0,1 0 1 0 0,1-2-24 0 0,0 0 0 0 0,0 1 0 0 0,0-1 0 0 0,0 1 0 0 0,0 0 0 0 0,1 0 0 0 0,-1 0 0 0 0,0 0 0 0 0,5-1 0 0 0,-5 1 22 0 0,0 0 0 0 0,0 1 0 0 0,-1-1 0 0 0,1 0-1 0 0,0 0 1 0 0,-1 0 0 0 0,4-2 0 0 0,-4 1-4 0 0,1 1 0 0 0,0 0 0 0 0,0 0 1 0 0,0-1-1 0 0,-1 1 0 0 0,1 1 0 0 0,3-2 0 0 0,-3 1 6 0 0,-1 1 0 0 0,1-1 0 0 0,-1 0 0 0 0,0 1 0 0 0,1-1 0 0 0,-1 0 0 0 0,0 0 0 0 0,1 0 0 0 0,0-2 0 0 0,12-6 0 0 0,-12 8 0 0 0,1 0 0 0 0,0 0 0 0 0,0 0 0 0 0,0 0 0 0 0,-1-1 0 0 0,1 1 0 0 0,-1-1 0 0 0,1 1 0 0 0,-1-1 0 0 0,1 0 0 0 0,2-3 0 0 0,-2 2 0 0 0,-1 1 0 0 0,1 0 0 0 0,0 0 0 0 0,0 1 0 0 0,5-4 0 0 0,11-7 0 0 0,-14 7 0 0 0,1 1 0 0 0,0-1 0 0 0,0 1 0 0 0,0 1 0 0 0,9-6 0 0 0,-11 7 0 0 0,0 0 0 0 0,0 0 0 0 0,-1-1 0 0 0,6-5 0 0 0,13-8 0 0 0,-12 11 0 0 0,-4 3 0 0 0,0-1 0 0 0,-1-1 0 0 0,0 1 0 0 0,7-5 0 0 0,54-38 328 0 0,-46 30-205 0 0,15-14-4 0 0,-11 9-62 0 0,2-2-36 0 0,-24 21-16 0 0,1 0 0 0 0,-1 0 0 0 0,0 1 0 0 0,0-1 0 0 0,1 0 0 0 0,3-1 0 0 0,-4 2 1 0 0,0 0 0 0 0,0 0 1 0 0,1-1-1 0 0,-1 1 0 0 0,0-1 0 0 0,0 0 0 0 0,-1 1 1 0 0,3-4-1 0 0,-2 3-2 0 0,0-1 1 0 0,0 0-1 0 0,0 1 1 0 0,0-1-1 0 0,0 1 1 0 0,1 0-1 0 0,-1 0 0 0 0,1 0 1 0 0,-1 0-1 0 0,1 0 1 0 0,4-2-1 0 0,49-30-4 0 0,-10 8 0 0 0,5-5 18 0 0,-7 0 255 0 0,-3 3-580 0 0,-37 25 313 0 0,-1 1-1 0 0,0-1 0 0 0,0 1 1 0 0,5-7-1 0 0,10-8 48 0 0,35-27-53 0 0,-38 29 2 0 0,-13 12 6 0 0,0 1 1 0 0,0-1 0 0 0,1 1-1 0 0,-1 0 1 0 0,5-3 0 0 0,-2 2-8 0 0,-1 0 1 0 0,1 0 0 0 0,0-1 0 0 0,-1 0-1 0 0,7-8 1 0 0,-9 11 5 0 0,0-1 0 0 0,0 1 0 0 0,0-1 0 0 0,-1 1 1 0 0,1 0-1 0 0,0 0 0 0 0,1-1 0 0 0,3 0 0 0 0,12-8 129 0 0,59-66 168 0 0,-51 48-123 0 0,-5 4-74 0 0,21-25-95 0 0,-29 28 47 0 0,-12 18-48 0 0,1-1 0 0 0,0 1 0 0 0,1 0 0 0 0,3-6 0 0 0,-5 9-12 0 0,4-5 22 0 0,0 0-1 0 0,-1-1 1 0 0,0 1-1 0 0,0-1 1 0 0,5-7-1 0 0,3-4 54 0 0,-10 15-75 0 0,0 0-1 0 0,0-1 1 0 0,0 1-1 0 0,0-1 1 0 0,-1 1 0 0 0,3-5-1 0 0,-3 5-4 0 0,0-1 1 0 0,0 0-1 0 0,1 0 0 0 0,-1 0 1 0 0,1 1-1 0 0,-1-1 0 0 0,1 1 0 0 0,0-1 1 0 0,0 1-1 0 0,0 0 0 0 0,1 0 1 0 0,-1 0-1 0 0,3-2 0 0 0,-2 2 11 0 0,-1 0 0 0 0,1-1-1 0 0,-1 1 1 0 0,0-1 0 0 0,0 0-1 0 0,2-3 1 0 0,11-13 42 0 0,45-44-31 0 0,-49 51-39 0 0,0-1 1 0 0,14-23-1 0 0,0 1-5 0 0,-6 2 131 0 0,-7 11-46 0 0,11-29 7 0 0,-16 34-64 0 0,-7 15 0 0 0,1 0 0 0 0,-1 0 0 0 0,1 0 0 0 0,0 0 0 0 0,0 1 0 0 0,-1-1 0 0 0,1 0 0 0 0,0 1 0 0 0,1-1 0 0 0,-1 0 0 0 0,0 1 0 0 0,2-3 0 0 0,6-8 0 0 0,-9 11 0 0 0,1 0 0 0 0,-1 0 0 0 0,1 0 0 0 0,-1 0 0 0 0,1 0 0 0 0,-1 0 0 0 0,1 0 0 0 0,0 0 0 0 0,-1 0 0 0 0,1 1 0 0 0,0-1 0 0 0,0 0 0 0 0,1-1 0 0 0,-1 2 0 0 0,-1 0 0 0 0,0-1 0 0 0,1 1 0 0 0,-1 0 0 0 0,0-1 0 0 0,1 1 0 0 0,-1 0 0 0 0,0-1 0 0 0,1 1 0 0 0,-1-1 0 0 0,0 1 0 0 0,0 0 0 0 0,0-1 0 0 0,1 1-1 0 0,-1-1 1 0 0,0 1 0 0 0,0-1 0 0 0,0 1 0 0 0,0-2 0 0 0,-1-16 12 0 0,0 17 30 0 0,-6-3-31 0 0,-2-1-11 0 0,3 0 0 0 0,3 1-12 0 0,3 6 5 0 0,-1 0 1 0 0,1 0-1 0 0,-1-1 0 0 0,0 1 1 0 0,0 0-1 0 0,0-1 1 0 0,0 1-1 0 0,-2 2 0 0 0,-12 8 7 0 0,3-2 0 0 0,-1 0 0 0 0,0-1 0 0 0,-24 13 0 0 0,8-7 0 0 0,20-10 0 0 0,0 0 0 0 0,-17 6 0 0 0,-38 14 0 0 0,24-11 0 0 0,21-9 0 0 0,63-40-453 0 0,-29 24 500 0 0,-12 8-34 0 0,0 1 1 0 0,0 0-1 0 0,0 0 0 0 0,0 0 0 0 0,5-2 0 0 0,7-2-45 0 0,19-12-1 0 0,-12 9-77 0 0,-19 8 81 0 0,0 0 1 0 0,0 0-1 0 0,0-1 0 0 0,1 1 0 0 0,-2-1 0 0 0,6-3 0 0 0,11-6-33 0 0,-16 10 92 0 0,-1 0 0 0 0,1-1 0 0 0,0 1 1 0 0,0-1-1 0 0,4-4 0 0 0,-3 1 38 0 0,-13 7-54 0 0,-19 2-15 0 0,15 3 6 0 0,-22 6-1 0 0,23-9 4 0 0,1 0 0 0 0,-1 1 0 0 0,-15 10 1 0 0,-89 50-323 0 0,81-46 314 0 0,-38 15 0 0 0,40-19 0 0 0,-27 10 0 0 0,29-13 0 0 0,-33 18 0 0 0,18-5-6 0 0,-23 12-60 0 0,-33 16 66 0 0,69-35 0 0 0,25-15 0 0 0,0 1 0 0 0,1 0 0 0 0,-15 10 0 0 0,5-2 0 0 0,13-10 0 0 0,1 0 0 0 0,0 0 0 0 0,-1 0 0 0 0,-5 6 0 0 0,3-3 0 0 0,-1 1-39 0 0,9-4-13 0 0,-1-2-57 0 0,0-1 97 0 0,0 0-1 0 0,0-1 1 0 0,-1 1-1 0 0,1 0 1 0 0,0 0-1 0 0,0 0 1 0 0,1 0-1 0 0,-1 0 1 0 0,0 0-1 0 0,0 0 1 0 0,0 0-1 0 0,1 1 1 0 0,-1-1 0 0 0,0 0-1 0 0,1 1 1 0 0,1-1-1 0 0,15-9 17 0 0,-14 6-4 0 0,1 1 0 0 0,0 0 0 0 0,9-4 0 0 0,10-7 0 0 0,74-49-12 0 0,-59 39-49 0 0,-14 9 62 0 0,-3 4 2 0 0,0 3-59 0 0,-22 8 56 0 0,0 0 0 0 0,0 0-1 0 0,0 0 1 0 0,0 0 0 0 0,0 0 0 0 0,0 0 0 0 0,0 0 0 0 0,0 0 0 0 0,0 0-1 0 0,0 0 1 0 0,0 0 0 0 0,0 0 0 0 0,0 1 0 0 0,0-1 0 0 0,0 0-1 0 0,0 0 1 0 0,0 0 0 0 0,0 0 0 0 0,0 0 0 0 0,0 0 0 0 0,0 0 0 0 0,0 0-1 0 0,0 0 1 0 0,0 0 0 0 0,0 0 0 0 0,0 0 0 0 0,0 0 0 0 0,0 0 0 0 0,0 0-1 0 0,0 0 1 0 0,0 0 0 0 0,0 0 0 0 0,0 0 0 0 0,0 0 0 0 0,0 0 0 0 0,0 0-1 0 0,0 0 1 0 0,0 0 0 0 0,0 0 0 0 0,0 0 0 0 0,0 0 0 0 0,1 0-1 0 0,-1 0 1 0 0,0 0 0 0 0,0 0 0 0 0,0 0 0 0 0,0 1 0 0 0,0-1 0 0 0,0 0-1 0 0,0 0 1 0 0,0 0 0 0 0,0 0 0 0 0,0 0 0 0 0,0-1 0 0 0,0 1 0 0 0,0 0-1 0 0,0 0 1 0 0,0 0 0 0 0,0 0 0 0 0,0 0 0 0 0,0 0 0 0 0,0 0-1 0 0,0 0 1 0 0,0 0 0 0 0,0 0 0 0 0,0 0 0 0 0,1 0 0 0 0,-5 6-2 0 0,-5 4 3 0 0,-24 14-2 0 0,22-15 7 0 0,-20 12 0 0 0,-83 49 47 0 0,28-14-53 0 0,16-9 0 0 0,26-18 0 0 0,18-11 0 0 0,-34 17 0 0 0,56-34 1 0 0,-17 9 5 0 0,0 1 0 0 0,1 1 0 0 0,-30 23 1 0 0,-5 8 212 0 0,-29 25-53 0 0,-13 18-39 0 0,80-74-90 0 0,14-10-24 0 0,0-1-1 0 0,0 1 0 0 0,1 0 1 0 0,-1 0-1 0 0,1 0 0 0 0,-4 3 1 0 0,3 1 51 0 0,18-12-166 0 0,2-2 32 0 0,-10 4 68 0 0,0 0 0 0 0,0 0 0 0 0,0 0 0 0 0,12-11 0 0 0,7-6 2 0 0,9-9 0 0 0,-23 18 17 0 0,0 1 0 0 0,1 0 0 0 0,21-14 0 0 0,-27 20 18 0 0,-1 0 0 0 0,0-1 1 0 0,11-12-1 0 0,-11 11 5 0 0,0 1-1 0 0,13-11 1 0 0,53-35-262 0 0,-50 37 134 0 0,-18 12 98 0 0,0 1 0 0 0,0-1 0 0 0,0 0 0 0 0,0 0 0 0 0,0 0 0 0 0,4-6 0 0 0,-2 3 9 0 0,-4 6-13 0 0,-1-1 0 0 0,0 0 0 0 0,0 0 0 0 0,0 0 0 0 0,0-1 1 0 0,0 1-1 0 0,0 0 0 0 0,0 0 0 0 0,2-3 0 0 0,-3-1 5 0 0,-2 4-4 0 0,0 0-1 0 0,0 1 1 0 0,0-1 0 0 0,0 0-1 0 0,0 1 1 0 0,0-1 0 0 0,-3 1-1 0 0,3 0-6 0 0,-1 0 0 0 0,1 0 0 0 0,0 1 0 0 0,0-1 0 0 0,-1 1 0 0 0,1-1 0 0 0,0 1 0 0 0,0 0 0 0 0,-3 2 0 0 0,-13 3 0 0 0,8-4-15 0 0,0 1 0 0 0,0 0-1 0 0,0 1 1 0 0,0 0 0 0 0,-10 6-1 0 0,-12 5-76 0 0,23-12 67 0 0,0 1 0 0 0,1 1-1 0 0,-11 6 1 0 0,2 1 20 0 0,-34 20-1 0 0,-17 14 6 0 0,52-38 0 0 0,2 0 0 0 0,-19 14 0 0 0,6-5 0 0 0,20-13 0 0 0,1-1 0 0 0,0 1 0 0 0,0 1 0 0 0,-7 6 0 0 0,-4 1 0 0 0,15-11 0 0 0,0 0 0 0 0,1 0 0 0 0,-1 0 0 0 0,0 0 0 0 0,1 0 0 0 0,-1 0 0 0 0,1 1 0 0 0,0-1 0 0 0,-1 1 0 0 0,1-1 0 0 0,0 0 0 0 0,0 1 0 0 0,0 0 0 0 0,0-1 0 0 0,-1 3 0 0 0,2-3 0 0 0,0-1 0 0 0,-1 1 0 0 0,1 0 0 0 0,-1 0 0 0 0,1-1 0 0 0,-1 1 0 0 0,1 0 0 0 0,-1-1 0 0 0,1 1 0 0 0,-1-1 0 0 0,1 1 0 0 0,-1-1 0 0 0,0 1 0 0 0,0-1 0 0 0,-1 1 0 0 0,2 0 0 0 0,0-1 0 0 0,-1 0 0 0 0,1 0 0 0 0,0 0 0 0 0,-1 0 0 0 0,1 1 0 0 0,0-1 0 0 0,-1 0 0 0 0,1 0 0 0 0,0 1 0 0 0,0-1 0 0 0,-1 0 0 0 0,1 1 0 0 0,0-1 0 0 0,0 0 0 0 0,0 1 0 0 0,-1-1 0 0 0,1 0 0 0 0,0 1 0 0 0,0-1 0 0 0,0 0 0 0 0,0 1 0 0 0,0-1 0 0 0,0 0 0 0 0,-1 1 0 0 0,1-1 0 0 0,0 1 0 0 0,0-1 0 0 0,0 0 0 0 0,0 1 0 0 0,1-1 0 0 0,-1 1 0 0 0,0-1 0 0 0,0 0 0 0 0,0 1 0 0 0,0-1 0 0 0,0 0 0 0 0,0 1 0 0 0,1-1 0 0 0,-1 0 0 0 0,0 1 0 0 0,0-1 0 0 0,0 0 0 0 0,1 1 0 0 0,-1-1 0 0 0,1 1 0 0 0,2 10 1 0 0,-3-10-8 0 0,0 0 0 0 0,0 0 0 0 0,0 0 0 0 0,1-1 0 0 0,-1 1 0 0 0,0 0 1 0 0,0 0-1 0 0,1-1 0 0 0,-1 1 0 0 0,1 0 0 0 0,-1 0 0 0 0,0-1 1 0 0,1 1-1 0 0,-1 0 0 0 0,1-1 0 0 0,0 1 0 0 0,0 0-93 0 0,-1 0 21 0 0,1 2 7 0 0,9 5 31 0 0,0-4 41 0 0,-8-4 8 0 0,1 0 0 0 0,-1 0 0 0 0,0-1 1 0 0,1 1-1 0 0,-1-1 0 0 0,0 0 0 0 0,1 1 0 0 0,-1-1 0 0 0,0 0 0 0 0,0 0 0 0 0,0 0 0 0 0,0-1 0 0 0,0 1 0 0 0,0 0 0 0 0,0-1 0 0 0,-1 1 1 0 0,3-3-1 0 0,12-8 60 0 0,-11 9-66 0 0,-1 0 0 0 0,1-1 0 0 0,-1 1 0 0 0,4-5 1 0 0,9-8-4 0 0,7-8 1 0 0,-4 3 0 0 0,9-14 0 0 0,-25 29 0 0 0,-6 7 6 0 0,0-1-1 0 0,0 0 0 0 0,0 1 1 0 0,0 0-1 0 0,0-1 0 0 0,0 1 1 0 0,0 0-1 0 0,0 0 0 0 0,1 0 1 0 0,-1 1-1 0 0,-1 0 0 0 0,-63 56-97 0 0,60-52 54 0 0,0-1 0 0 0,-14 9-1 0 0,-10 8-39 0 0,23-15 76 0 0,-1 0 0 0 0,-1-1-1 0 0,1 1 1 0 0,-11 4 0 0 0,14-7 2 0 0,-1 0 0 0 0,1 0 0 0 0,0 1 0 0 0,0-1 0 0 0,-6 8 0 0 0,-10 10 0 0 0,-29 28 0 0 0,42-42 4 0 0,0-1-1 0 0,0 1 0 0 0,1 0 1 0 0,0 0-1 0 0,-8 14 0 0 0,15-21 95 0 0,0-2-85 0 0,1 0 0 0 0,0 0 0 0 0,0 0 0 0 0,-1 0 0 0 0,1 0 1 0 0,0 0-1 0 0,0 0 0 0 0,0 1 0 0 0,0-1 0 0 0,0 0 1 0 0,0 1-1 0 0,0-1 0 0 0,0 1 0 0 0,1-1 0 0 0,-1 1 1 0 0,1-1-1 0 0,10-5-164 0 0,51-46-159 0 0,-21 20 317 0 0,-26 20-7 0 0,1 1 0 0 0,21-11 0 0 0,15-10 0 0 0,60-49 0 0 0,120-75 0 0 0,-138 98 0 0 0,17-9 0 0 0,150-87 0 0 0,-250 148 0 0 0,1-1 0 0 0,25-8 0 0 0,-3 1 0 0 0,-23 10 0 0 0,-1 7 15 0 0,-10-3-11 0 0,-1 0-1 0 0,0 1 1 0 0,1-1 0 0 0,-1 1 0 0 0,0-1-1 0 0,1 0 1 0 0,-1 1 0 0 0,0-1-1 0 0,0 0 1 0 0,1 1 0 0 0,-1-1 0 0 0,0 1-1 0 0,0-1 1 0 0,0 1 0 0 0,0-1 0 0 0,1 1-1 0 0,-1-1 1 0 0,0 1 0 0 0,0-1 0 0 0,0 1-1 0 0,0-1 1 0 0,0 1 0 0 0,0-1 0 0 0,0 0-1 0 0,-1 1 1 0 0,1-1 0 0 0,0 1-1 0 0,0-1 1 0 0,0 1 0 0 0,0-1 0 0 0,0 1-1 0 0,-1-1 1 0 0,1 0 0 0 0,0 1 0 0 0,0-1-1 0 0,-1 1 1 0 0,1-1 0 0 0,-1 1 0 0 0,-18 17 111 0 0,9-8-76 0 0,-8 11 2 0 0,0-1-1 0 0,-1-1 1 0 0,-1 0 0 0 0,-1-2 0 0 0,-1 0-1 0 0,-26 15 1 0 0,17-15 7 0 0,1 1 0 0 0,-50 38 0 0 0,-122 105 56 0 0,20-17-16 0 0,108-83-88 0 0,-36 29 0 0 0,38-33 0 0 0,68-54 0 0 0,0 1 0 0 0,0 0 0 0 0,0-1 0 0 0,1 1 0 0 0,-5 8 0 0 0,-10 10 0 0 0,14-17 2 0 0,6-4-1 0 0,8-4-12 0 0,-9 3 7 0 0,14-7-44 0 0,1 1 0 0 0,-1-2 0 0 0,16-11 0 0 0,43-32-146 0 0,-68 47 192 0 0,51-43 2 0 0,-32 26 0 0 0,27-19 0 0 0,-16 17 0 0 0,107-76 0 0 0,204-132 0 0 0,-260 175 0 0 0,15-8 0 0 0,-62 40-3 0 0,38-20 23 0 0,-60 33 140 0 0,-17 10-90 0 0,-4 4-33 0 0,0 0-38 0 0,-18 16 53 0 0,14-13-51 0 0,0 1-1 0 0,-11 7 0 0 0,-361 249-60 0 0,304-202 47 0 0,-7 4 14 0 0,71-57-6 0 0,-102 78 82 0 0,60-43-73 0 0,34-29 48 0 0,0 1 0 0 0,-19 21 0 0 0,31-28 12 0 0,-1-1 0 0 0,-10 8 0 0 0,8-4 41 0 0,11-9-61 0 0,6-6-22 0 0,21-11-15 0 0,-20 12-40 0 0,-1 0 1 0 0,0-1-1 0 0,7-5 0 0 0,91-62-190 0 0,15-11 223 0 0,-60 37 0 0 0,147-103-72 0 0,-146 103 72 0 0,39-25 0 0 0,32-4 0 0 0,-73 42 0 0 0,24-16 0 0 0,-76 44 3 0 0,1-1 0 0 0,-1 2-1 0 0,11-5 1 0 0,-20 20 34 0 0,-3-6-64 0 0,1 1 0 0 0,-1-1 1 0 0,0 0-1 0 0,-1 0 0 0 0,1-1 0 0 0,-1 0 0 0 0,0 0 0 0 0,-7 4 0 0 0,1 0 29 0 0,-3 2 19 0 0,-33 18 0 0 0,-5 3 1 0 0,-86 68-22 0 0,60-39 0 0 0,3-1 0 0 0,57-47 0 0 0,-113 87 53 0 0,97-69-28 0 0,-77 74 135 0 0,82-77-58 0 0,21-20-65 0 0,1 0 1 0 0,0 0 0 0 0,0 0-1 0 0,-12 19 1 0 0,12-15-27 0 0,8-12-10 0 0,1 0 0 0 0,-1 0-1 0 0,0 0 1 0 0,0 0 0 0 0,0 0 0 0 0,0 0 0 0 0,0 0 0 0 0,1 0 0 0 0,-1 0 0 0 0,0 0 0 0 0,0 0-1 0 0,0 0 1 0 0,0 0 0 0 0,1 0 0 0 0,-1 0 0 0 0,0 0 0 0 0,0 0 0 0 0,0 0 0 0 0,0 0 0 0 0,0 1-1 0 0,0-1 1 0 0,1 0 0 0 0,-1 0 0 0 0,0 0 0 0 0,0 0 0 0 0,0 0 0 0 0,0 0 0 0 0,0 1 0 0 0,0-1-1 0 0,0 0 1 0 0,0 0 0 0 0,0 0 0 0 0,0 0 0 0 0,0 0 0 0 0,0 1 0 0 0,0-1 0 0 0,0 0 0 0 0,1 0-1 0 0,-1 0 1 0 0,-1 0 0 0 0,1 1 0 0 0,0-1 0 0 0,0 0 0 0 0,0 0 0 0 0,0 0 0 0 0,0 0 0 0 0,0 1-1 0 0,0-1 1 0 0,0 0 0 0 0,0 0 0 0 0,0 0 0 0 0,0 0 0 0 0,0 0 0 0 0,0 1 0 0 0,0-1 0 0 0,-1 0-1 0 0,1 0 1 0 0,0 0 0 0 0,0 0 0 0 0,0 0 0 0 0,0 0 0 0 0,0 0 0 0 0,0 0 0 0 0,-1 1 0 0 0,12-4-6 0 0,6-6 5 0 0,-1 0 0 0 0,0-2 0 0 0,0 0 0 0 0,-1 0 0 0 0,-1-2 0 0 0,16-16 0 0 0,40-32 0 0 0,116-72 0 0 0,-121 80-28 0 0,5-3-24 0 0,60-28-188 0 0,-64 47 160 0 0,-26 17 69 0 0,-38 19-7 0 0,0 0-1 0 0,0 0 0 0 0,0 0 0 0 0,0 0 0 0 0,1 0 1 0 0,-1 1-1 0 0,3-1 0 0 0,-3 1-84 0 0,-3 1-1 0 0,-1 3 50 0 0,0 1 0 0 0,0-1 0 0 0,-1 0 0 0 0,0-1 0 0 0,0 1 0 0 0,0 0 0 0 0,-5 4-1 0 0,-30 23-169 0 0,20-17 209 0 0,-18 14 15 0 0,14-12 0 0 0,-29 29 0 0 0,29-25 16 0 0,-25 18 1 0 0,-3 3 128 0 0,21-17 16 0 0,-35 21 1 0 0,30-21-47 0 0,-8 3 28 0 0,-17 13 26 0 0,37-28-128 0 0,20-11-30 0 0,-1 0 0 0 0,1 0-1 0 0,-1 0 1 0 0,1 1 0 0 0,0-1 0 0 0,0 0 0 0 0,0 1 0 0 0,0 0-1 0 0,0-1 1 0 0,-3 4 0 0 0,5-4-7 0 0,0-1 0 0 0,0 0 0 0 0,0 0 0 0 0,0 0 0 0 0,0 0-1 0 0,-1 0 1 0 0,1 0 0 0 0,0 0 0 0 0,0 1 0 0 0,0-1 0 0 0,0 0 0 0 0,0 0 0 0 0,0 0 0 0 0,0 0-1 0 0,0 0 1 0 0,0 0 0 0 0,0 0 0 0 0,0 0 0 0 0,-1 0 0 0 0,1 0 0 0 0,0 0 0 0 0,0 0-1 0 0,0 1 1 0 0,0-1 0 0 0,0 0 0 0 0,0 0 0 0 0,0 0 0 0 0,0 0 0 0 0,-1 0 0 0 0,1 0 0 0 0,0 0-1 0 0,0 0 1 0 0,0 0 0 0 0,0 0 0 0 0,0 0 0 0 0,0 0 0 0 0,0 0 0 0 0,-1 0 0 0 0,1 0-1 0 0,0 0 1 0 0,0 0 0 0 0,0-1 0 0 0,0 1 0 0 0,0 0 0 0 0,0 0 0 0 0,0 0 0 0 0,-1 0 0 0 0,1 0-1 0 0,0 0 1 0 0,0 0 0 0 0,0 0 0 0 0,0-7-19 0 0,0 6 1 0 0,1 0 1 0 0,0 0 0 0 0,0-1-1 0 0,0 1 1 0 0,-1 0-1 0 0,1 0 1 0 0,0 0-1 0 0,1 0 1 0 0,-1 0-1 0 0,0 0 1 0 0,0 1 0 0 0,0-1-1 0 0,0 0 1 0 0,1 1-1 0 0,1-2 1 0 0,-1 2-2 0 0,0-1 1 0 0,-1 0-1 0 0,1 0 1 0 0,0 0 0 0 0,-1-1-1 0 0,1 1 1 0 0,2-3-1 0 0,-2 1 0 0 0,1 1 1 0 0,0-1-1 0 0,-1 0 0 0 0,1 1 0 0 0,0-1 0 0 0,0 1 1 0 0,0 0-1 0 0,1 0 0 0 0,-1 0 0 0 0,0 1 1 0 0,6-3-1 0 0,60-27-209 0 0,-13 0-55 0 0,-8 6-818 0 0,-21 7-720 0 0,-19 12 329 0 0,-7 5 1159 0 0,-1 0 1 0 0,1 0-1 0 0,-1 0 1 0 0,1 0-1 0 0,-1 0 1 0 0,1 0-1 0 0,-1 0 1 0 0,0 0-1 0 0,0 0 1 0 0,1 0 0 0 0,-1 0-1 0 0,0 0 1 0 0,0 0-1 0 0,0 0 1 0 0,0-1-1 0 0,-1 0 1 0 0,-2-23-6454 0 0,3 23 6006 0 0,-2-10-1469 0 0,-1 2 1386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177 378 6391 0 0,'0'0'492'0'0,"-7"19"1272"0"0,-14 0-214 0 0,19-17-1304 0 0,-1 0 1 0 0,1 0-1 0 0,0 0 0 0 0,-1 0 0 0 0,1 1 0 0 0,0-1 1 0 0,0 1-1 0 0,1-1 0 0 0,-4 5 0 0 0,-13 16 774 0 0,9-11-429 0 0,9-12-575 0 0,0 0-1 0 0,0 0 0 0 0,0 1 1 0 0,0-1-1 0 0,0 0 1 0 0,-1 0-1 0 0,1 0 0 0 0,0 0 1 0 0,0 1-1 0 0,0-1 0 0 0,0 0 1 0 0,0 0-1 0 0,0 0 0 0 0,-1 0 1 0 0,1 0-1 0 0,0 0 1 0 0,0 1-1 0 0,0-1 0 0 0,-1 0 1 0 0,1 0-1 0 0,0 0 0 0 0,0 0 1 0 0,0 0-1 0 0,-1 0 1 0 0,1 0-1 0 0,0 0 0 0 0,0 0 1 0 0,0 0-1 0 0,-1 0 0 0 0,1 0 1 0 0,0 0-1 0 0,0 0 1 0 0,0 0-1 0 0,-1 0 0 0 0,1 0 1 0 0,0 0-1 0 0,0 0 0 0 0,0 0 1 0 0,0 0-1 0 0,-1-1 0 0 0,1 1 1 0 0,0 0-1 0 0,0 0 1 0 0,0 0-1 0 0,0 0 0 0 0,-1 0 1 0 0,1 0-1 0 0,0-1 0 0 0,0 1 1 0 0,0 0-1 0 0,0 0 1 0 0,0 0-1 0 0,0 0 0 0 0,0-1 1 0 0,-1 1-1 0 0,1 0 0 0 0,0 0 1 0 0,0 0-1 0 0,0-1 1 0 0,0 1-1 0 0,0 0 0 0 0,0-1-10 0 0,0 0-1 0 0,0 0 0 0 0,0 0 1 0 0,0 0-1 0 0,0 1 0 0 0,1-1 0 0 0,-1 0 1 0 0,0 0-1 0 0,0 0 0 0 0,1 1 1 0 0,-1-1-1 0 0,1 0 0 0 0,-1 0 1 0 0,1-1-1 0 0,4-9 11 0 0,3-71 60 0 0,2 16-22 0 0,-6 45-53 0 0,-3 18 0 0 0,-1 0 0 0 0,1-1 0 0 0,-1 1 0 0 0,1 0 0 0 0,-1-6 0 0 0,0 0 74 0 0,0 9-67 0 0,0 0 1 0 0,0 0 0 0 0,1-1 0 0 0,-1 1-1 0 0,0 0 1 0 0,0-1 0 0 0,0 1-1 0 0,0 0 1 0 0,0-1 0 0 0,0 1 0 0 0,0 0-1 0 0,0-1 1 0 0,-1 1 0 0 0,1 0-1 0 0,0-1 1 0 0,0 1 0 0 0,0 0 0 0 0,0-1-1 0 0,0 1 1 0 0,0 0 0 0 0,-1-1-1 0 0,1 1 1 0 0,0 0 0 0 0,0 0 0 0 0,0-1-1 0 0,-1 1 1 0 0,1 0 0 0 0,0 0-1 0 0,0 0 1 0 0,-1-1 0 0 0,1 1 0 0 0,-1 0-1 0 0,0-1 99 0 0,-10 3 100 0 0,9-1-194 0 0,0 0-1 0 0,0 1 0 0 0,1-1 1 0 0,-1 1-1 0 0,1-1 1 0 0,-1 1-1 0 0,1 0 0 0 0,0 0 1 0 0,-2 3-1 0 0,-2 3 14 0 0,-7 12 30 0 0,-3 2-57 0 0,11-16 8 0 0,0 0 0 0 0,0 1 0 0 0,1-1 0 0 0,0 1 1 0 0,0 0-1 0 0,-4 13 0 0 0,-4 9 175 0 0,-6 17 54 0 0,17-46-233 0 0,0 1 0 0 0,-1-1 1 0 0,1 1-1 0 0,0 0 0 0 0,0-1 1 0 0,0 1-1 0 0,0 0 0 0 0,0 0 1 0 0,0-1-1 0 0,0 1 0 0 0,0 0 1 0 0,0-1-1 0 0,0 1 0 0 0,0 0 1 0 0,1-1-1 0 0,-1 1 0 0 0,0 0 1 0 0,0-1-1 0 0,1 1 0 0 0,-1 0 1 0 0,0-1-1 0 0,1 2 0 0 0,-1-2-2 0 0,1 0 0 0 0,-1 0 0 0 0,0 0 0 0 0,0 1 0 0 0,0-1 0 0 0,0 0 0 0 0,1 0 0 0 0,-1 0 0 0 0,0 0 0 0 0,0 0 0 0 0,0 1 0 0 0,1-1 0 0 0,-1 0 0 0 0,0 0 0 0 0,0 0 0 0 0,0 0 0 0 0,1 0 0 0 0,-1 0 0 0 0,0 0 0 0 0,0 0 0 0 0,0 0 0 0 0,1 0 0 0 0,-1 0 0 0 0,0 0 0 0 0,0 0 0 0 0,1 0 0 0 0,-1 0 0 0 0,0 0 0 0 0,0 0 0 0 0,1 0 0 0 0,-1 0 0 0 0,0 0 0 0 0,0 0 0 0 0,0-1 0 0 0,1 1 0 0 0,-1 0 0 0 0,0 0 0 0 0,0 0 0 0 0,0 0 0 0 0,0 0 0 0 0,1-1 0 0 0,5-4 0 0 0,-6 5 0 0 0,7-7 0 0 0,-5 5 0 0 0,0 0 0 0 0,1-1 0 0 0,-1 1 0 0 0,0-1 0 0 0,0 0 0 0 0,0 0 0 0 0,2-5 0 0 0,17-25-14 0 0,-12 22-29 0 0,-8 10 41 0 0,-1 1 1 0 0,1 0-1 0 0,-1-1 1 0 0,1 1 0 0 0,-1-1-1 0 0,1 1 1 0 0,-1-1-1 0 0,1 1 1 0 0,-1-1-1 0 0,1 1 1 0 0,-1-1-1 0 0,0 0 1 0 0,1 1-1 0 0,-1-1 1 0 0,0 0 0 0 0,0 1-1 0 0,0-1 1 0 0,1 0-1 0 0,-1 1 1 0 0,0-2-1 0 0,0 0 2 0 0,0 7 0 0 0,0-4 0 0 0,0 0 0 0 0,0 1 0 0 0,-1-1 0 0 0,1 0 0 0 0,0 1 0 0 0,-1-1 0 0 0,1 0 0 0 0,-1 1 0 0 0,0-1 0 0 0,0 1 0 0 0,0 0 4 0 0,0-1-1 0 0,0 1 1 0 0,1-1 0 0 0,-1 1-1 0 0,0-1 1 0 0,1 1-1 0 0,0-1 1 0 0,-1 4 0 0 0,-5 12 27 0 0,-13 23-31 0 0,-3-2 54 0 0,20-36-16 0 0,0 1-1 0 0,1 0 1 0 0,-1 0 0 0 0,1 0 0 0 0,0 0 0 0 0,-1 0 0 0 0,1 0 0 0 0,-1 5 0 0 0,2-7-38 0 0,0-1 0 0 0,0 0 0 0 0,0 0 1 0 0,0 0-1 0 0,1 1 0 0 0,-1-1 0 0 0,0 0 0 0 0,0 0 1 0 0,0 0-1 0 0,0 0 0 0 0,0 1 0 0 0,0-1 0 0 0,0 0 0 0 0,0 0 1 0 0,0 0-1 0 0,0 0 0 0 0,0 0 0 0 0,1 1 0 0 0,-1-1 0 0 0,0 0 1 0 0,0 0-1 0 0,0 0 0 0 0,0 0 0 0 0,0 0 0 0 0,1 0 1 0 0,-1 0-1 0 0,0 1 0 0 0,0-1 0 0 0,0 0 0 0 0,0 0 0 0 0,1 0 1 0 0,-1 0-1 0 0,0 0 0 0 0,0 0 0 0 0,0 0 0 0 0,1 0 1 0 0,-1 0-1 0 0,0 0 0 0 0,0 0 0 0 0,0 0 0 0 0,0 0 0 0 0,1 0 1 0 0,-1 0-1 0 0,0 0 0 0 0,0 0 0 0 0,0 0 0 0 0,1-1 1 0 0,-1 1-1 0 0,0 0 0 0 0,0 0 0 0 0,0 0 0 0 0,0 0 0 0 0,0 0 1 0 0,1 0-1 0 0,-1 0 0 0 0,0-1 0 0 0,0 1 0 0 0,0 0 1 0 0,0 0-1 0 0,0 0 0 0 0,0 0 0 0 0,0 0 0 0 0,1-1 0 0 0,-1 1 1 0 0,0 0-1 0 0,0 0 0 0 0,0 0 0 0 0,0-1 1 0 0,4-5 17 0 0,-1-1 1 0 0,0 0-1 0 0,4-12 0 0 0,6-14 37 0 0,-12 30-55 0 0,0 0 0 0 0,0-1 0 0 0,0 1 0 0 0,0-1 0 0 0,1-5 0 0 0,4-15 0 0 0,-3 18 0 0 0,0-2 0 0 0,0 1 0 0 0,0-1 0 0 0,-1 1 0 0 0,2-9 0 0 0,6-18-2 0 0,0-1 15 0 0,-9 30 11 0 0,0 0-1 0 0,1 0 1 0 0,-1 0-1 0 0,4-6 1 0 0,-3 7 5 0 0,0-1 0 0 0,-1 1 1 0 0,1-1-1 0 0,-1 1 0 0 0,1-9 0 0 0,-1 5 18 0 0,1 0 0 0 0,0 1 0 0 0,0-1 1 0 0,4-9-1 0 0,-3 10 1 0 0,0 0 1 0 0,-1 0 0 0 0,0 0 0 0 0,-1 0-1 0 0,2-8 1 0 0,3-18 26 0 0,-1 6 90 0 0,-4 21-91 0 0,6-9-84 0 0,-7 14 7 0 0,0 1-1 0 0,0-1 0 0 0,1 1 0 0 0,-1-1 1 0 0,0 1-1 0 0,0 0 0 0 0,0-1 1 0 0,1 1-1 0 0,-1-1 0 0 0,0 1 1 0 0,1 0-1 0 0,-1-1 0 0 0,0 1 0 0 0,1 0 1 0 0,-1-1-1 0 0,1 1 0 0 0,-1 0 1 0 0,0 0-1 0 0,1-1 0 0 0,-1 1 1 0 0,1 0-1 0 0,0 0 0 0 0,5-5 9 0 0,0 0-40 0 0,-4 4 32 0 0,0 1 0 0 0,0-1 0 0 0,-1 0 0 0 0,1 0 0 0 0,-1-1 0 0 0,1 1 0 0 0,-1 0 0 0 0,1 0-1 0 0,-1-1 1 0 0,1 1 0 0 0,1-3 0 0 0,-2 0 15 0 0,-1 4 52 0 0,0 0 12 0 0,0 4-76 0 0,0-3-2 0 0,0-1-1 0 0,0 0 1 0 0,0 1-1 0 0,0-1 1 0 0,0 0-1 0 0,0 1 0 0 0,-1-1 1 0 0,1 0-1 0 0,0 1 1 0 0,0-1-1 0 0,0 0 1 0 0,-1 1-1 0 0,1-1 1 0 0,0 0-1 0 0,0 0 1 0 0,-1 1-1 0 0,1-1 0 0 0,0 0 1 0 0,0 0-1 0 0,-1 0 1 0 0,1 1-1 0 0,0-1 1 0 0,-1 0-1 0 0,1 0 1 0 0,0 0-1 0 0,-1 0 1 0 0,1 0-1 0 0,-1 0 0 0 0,1 0 1 0 0,-1 0-1 0 0,-2 1-10 0 0,2-1 95 0 0,2 0-89 0 0,-1 0 1 0 0,0-1-1 0 0,0 1 1 0 0,0-1-1 0 0,0 1 1 0 0,1 0 0 0 0,-1-1-1 0 0,0 1 1 0 0,0 0-1 0 0,0-1 1 0 0,1 1 0 0 0,-1 0-1 0 0,0-1 1 0 0,1 1-1 0 0,-1 0 1 0 0,0 0-1 0 0,1-1 1 0 0,-1 1 0 0 0,0 0-1 0 0,1 0 1 0 0,-1 0-1 0 0,1-1 1 0 0,-1 1 0 0 0,0 0-1 0 0,1 0 1 0 0,-1 0-1 0 0,1 0 1 0 0,-1 0-1 0 0,0 0 1 0 0,1 0 0 0 0,0 0-1 0 0,0 0-73 0 0,8 3 122 0 0,-4 0-42 0 0,-4-1-15 0 0,1-1-1 0 0,-1 1 1 0 0,0 0 0 0 0,0-1 0 0 0,0 1 0 0 0,0 0 0 0 0,0 0 0 0 0,0 0 0 0 0,0 0 0 0 0,-1 0 0 0 0,1 3 0 0 0,0-4-6 0 0,1 23-146 0 0,-1-9 153 0 0,0 44 155 0 0,0-32-67 0 0,-4 51 1 0 0,-1-23 83 0 0,-11 147-371 0 0,8-106 341 0 0,5-67-113 0 0,1-21 0 0 0,1 1 0 0 0,-1-1-1 0 0,-3 10 1 0 0,0 6 49 0 0,4-20-31 0 0,0 0 1 0 0,-1 0-1 0 0,1 0 0 0 0,-1 0 1 0 0,-2 4-1 0 0,2 3 37 0 0,1-10-69 0 0,0 0-1 0 0,0 0 1 0 0,0 0 0 0 0,0 0 0 0 0,-1 0 0 0 0,1 0-1 0 0,0 0 1 0 0,0-1 0 0 0,-1 1 0 0 0,1 0 0 0 0,0 0-1 0 0,-1 1 1 0 0,-4 1 10 0 0,6-4-8 0 0,1-1 1 0 0,-1 0-1 0 0,0 0 0 0 0,0 0 1 0 0,0 0-1 0 0,0 0 0 0 0,0 0 1 0 0,0 0-1 0 0,-1 0 0 0 0,1 0 1 0 0,0 0-1 0 0,-1-5 0 0 0,5-10 7 0 0,19-51-10 0 0,4-15-149 0 0,-15 36 4 0 0,-5 9 95 0 0,-3 18 50 0 0,-1-1 0 0 0,2-40 0 0 0,-2 13 0 0 0,-3 35 0 0 0,0-1 0 0 0,-1 0 0 0 0,-1 1 0 0 0,0-1 0 0 0,-4-17 0 0 0,4 31-5 0 0,1 0 0 0 0,0-1 1 0 0,0 1-1 0 0,0 0 0 0 0,0-1 0 0 0,0 1 0 0 0,0 0 0 0 0,0-1 0 0 0,0 1 0 0 0,0 0 1 0 0,0 0-1 0 0,0-1 0 0 0,0 1 0 0 0,0 0 0 0 0,0-1 0 0 0,0 1 0 0 0,0 0 0 0 0,0-1 1 0 0,0 1-1 0 0,0 0 0 0 0,0 0 0 0 0,0-1 0 0 0,0 1 0 0 0,0 0 0 0 0,1 0 0 0 0,-1-1 0 0 0,0 1 1 0 0,0 0-1 0 0,0 0 0 0 0,1-1 0 0 0,-1 1 0 0 0,0 0 0 0 0,0 0 0 0 0,0 0 0 0 0,1-1 1 0 0,-1 1-1 0 0,0 0 0 0 0,1 0 0 0 0,-1 0 0 0 0,0 0 0 0 0,0 0 0 0 0,1-1 0 0 0,-1 1 1 0 0,0 0-1 0 0,1 0 0 0 0,-1 0 0 0 0,0 0 0 0 0,0 0 0 0 0,1 0 0 0 0,-1 0 0 0 0,0 0 1 0 0,1 0-1 0 0,-1 0 0 0 0,14 6-204 0 0,-12-4 191 0 0,0 1 0 0 0,0-1 1 0 0,-1 1-1 0 0,1 0 0 0 0,0 0 0 0 0,-1-1 0 0 0,0 1 0 0 0,0 0 0 0 0,0 1 0 0 0,0-1 1 0 0,0 0-1 0 0,0 0 0 0 0,0 6 0 0 0,-1 5-47 0 0,-1 27 1 0 0,-1-16 9 0 0,-4 24-31 0 0,1-14 54 0 0,-6 25 130 0 0,7-43-13 0 0,1 1 1 0 0,-1 18 0 0 0,2-22 124 0 0,1-11 161 0 0,0-9-171 0 0,5-55-78 0 0,-2 39-71 0 0,-1-34 0 0 0,-3 12-51 0 0,-7-75 0 0 0,0 66-80 0 0,9 51 3 0 0,-4-1-163 0 0,2 7 200 0 0,0-1 16 0 0,1-1 1 0 0,0 0 0 0 0,0 1-1 0 0,0-1 1 0 0,0 1 0 0 0,1-1 0 0 0,-1 5-1 0 0,-10 30-248 0 0,5 5 232 0 0,-15 56 0 0 0,6-18 40 0 0,11-58 1 0 0,3-16 15 0 0,-1 1 0 0 0,1-1-1 0 0,-5 12 1 0 0,5-7-16 0 0,1-10 1 0 0,0 0 0 0 0,0 1 0 0 0,0-1 0 0 0,-1 0 0 0 0,1 0 0 0 0,0 0 0 0 0,0 1 0 0 0,-1-1 0 0 0,1 0 0 0 0,-1 0 0 0 0,1 0 0 0 0,-1 0 0 0 0,1 0 0 0 0,-2 1 0 0 0,2-1 200 0 0,-1-14-149 0 0,0 1-1 0 0,-1-1 1 0 0,-1 1-1 0 0,-7-22 1 0 0,7 22-54 0 0,0 4 20 0 0,0 0-1 0 0,-8-14 0 0 0,10 19-22 0 0,0 1-1 0 0,0-1 1 0 0,-1 1-1 0 0,0 0 1 0 0,1 0 0 0 0,-1 0-1 0 0,0 0 1 0 0,0 0-1 0 0,0 0 1 0 0,0 0-1 0 0,0 0 1 0 0,0 1 0 0 0,-4-2-1 0 0,6 3-1 0 0,-1 0 1 0 0,1 0-1 0 0,-1 0 0 0 0,1 0 0 0 0,0 0 1 0 0,-1 0-1 0 0,1 0 0 0 0,0 0 0 0 0,-1 0 1 0 0,1 0-1 0 0,0 1 0 0 0,-1-1 0 0 0,1 0 1 0 0,0 0-1 0 0,0 0 0 0 0,-1 1 0 0 0,1-1 1 0 0,0 0-1 0 0,0 1 0 0 0,-1-1 0 0 0,1 0 1 0 0,0 0-1 0 0,0 1 0 0 0,0-1 0 0 0,-1 0 1 0 0,1 1-1 0 0,0-1 0 0 0,0 0 0 0 0,0 1 1 0 0,0-1-1 0 0,0 0 0 0 0,0 1 0 0 0,0-1 1 0 0,0 0-1 0 0,0 1 0 0 0,0 0 0 0 0,-1 1-29 0 0,0 1-1 0 0,-1 0 1 0 0,1 1 0 0 0,0-1 0 0 0,0 1 0 0 0,0 0 0 0 0,1-1-1 0 0,-1 1 1 0 0,1 5 0 0 0,-4 17-176 0 0,-8 47 412 0 0,11-63-101 0 0,0 0 1 0 0,0 13-1 0 0,0 0 115 0 0,4-9-58 0 0,-3-14-143 0 0,1 1 0 0 0,-1 0 0 0 0,0 0 0 0 0,1 0 0 0 0,-1-1 0 0 0,0 1 0 0 0,0 0 0 0 0,0 0 0 0 0,0 0 0 0 0,0-1 0 0 0,0 1 0 0 0,0 0-1 0 0,0 0 1 0 0,0 0 0 0 0,0-1 0 0 0,-1 3 0 0 0,2-2 54 0 0,0 0-62 0 0,-1-1-1 0 0,1 1 1 0 0,-1-1-1 0 0,1 0 1 0 0,0 1 0 0 0,-1-1-1 0 0,1 0 1 0 0,0 1 0 0 0,0-1-1 0 0,-1 0 1 0 0,1 0-1 0 0,0 1 1 0 0,0-1 0 0 0,-1 0-1 0 0,1 0 1 0 0,0 0 0 0 0,0 0-1 0 0,0 0 1 0 0,-1 0 0 0 0,1 0-1 0 0,0 0 1 0 0,0-1-1 0 0,-1 1 1 0 0,1 0 0 0 0,0 0-1 0 0,0-1 1 0 0,-1 1 0 0 0,1 0-1 0 0,0-1 1 0 0,1-1 13 0 0,0 1 0 0 0,-1-1 0 0 0,1 0 0 0 0,-1 1 0 0 0,1-1 1 0 0,-1 0-1 0 0,2-3 0 0 0,0 0 31 0 0,-2 3-38 0 0,1-1 0 0 0,-1 0 0 0 0,1 0-1 0 0,-1 0 1 0 0,0 0 0 0 0,0 0 0 0 0,-1 0 0 0 0,1-1 0 0 0,-1 1-1 0 0,1-5 1 0 0,-2-33-607 0 0,0 35 497 0 0,-1-1 0 0 0,0 1-1 0 0,0-1 1 0 0,0 1 0 0 0,-1 0 0 0 0,1 0 0 0 0,-2 0 0 0 0,1 1 0 0 0,-1-1-1 0 0,-5-6 1 0 0,8 10 101 0 0,-1 1-1 0 0,1-1 1 0 0,-1 1-1 0 0,0 0 1 0 0,1 0-1 0 0,-1-1 1 0 0,0 1-1 0 0,0 1 1 0 0,1-1-1 0 0,-1 0 0 0 0,0 0 1 0 0,0 1-1 0 0,0-1 1 0 0,0 1-1 0 0,0-1 1 0 0,0 1-1 0 0,0 0 1 0 0,-4 0-1 0 0,5 0 7 0 0,1 0 0 0 0,-1 0-1 0 0,1 0 1 0 0,-1 0 0 0 0,1 0-1 0 0,-1 0 1 0 0,1 0 0 0 0,-1 0 0 0 0,1 0-1 0 0,-1 0 1 0 0,1 0 0 0 0,-1 0-1 0 0,1 1 1 0 0,-1-1 0 0 0,1 0-1 0 0,-1 0 1 0 0,1 1 0 0 0,-1-1-1 0 0,1 0 1 0 0,0 1 0 0 0,-1-1 0 0 0,1 0-1 0 0,0 1 1 0 0,-1-1 0 0 0,1 0-1 0 0,0 1 1 0 0,-1-1 0 0 0,1 1-1 0 0,0-1 1 0 0,0 1 0 0 0,-1-1 0 0 0,1 1-1 0 0,0-1 1 0 0,0 1 0 0 0,0 0-1 0 0,3 19 388 0 0,-1-10-295 0 0,7 29-100 0 0,7 6 0 0 0,-16-43 14 0 0,1 1 0 0 0,-1-1 0 0 0,1 1 0 0 0,0-1 0 0 0,0 0 0 0 0,0 1 0 0 0,0-1 0 0 0,0 0-1 0 0,1 0 1 0 0,-1 0 0 0 0,1 0 0 0 0,-1 0 0 0 0,1 0 0 0 0,0 0 0 0 0,0 0 0 0 0,-1-1 0 0 0,1 1 0 0 0,1-1 0 0 0,-1 1-1 0 0,0-1 1 0 0,0 0 0 0 0,5 2 0 0 0,-5-3-17 0 0,-1 0 1 0 0,1 0-1 0 0,0-1 0 0 0,0 1 0 0 0,0 0 1 0 0,-1-1-1 0 0,1 1 0 0 0,0-1 0 0 0,0 0 1 0 0,-1 0-1 0 0,1 1 0 0 0,-1-1 0 0 0,1 0 1 0 0,2-2-1 0 0,27-26-1479 0 0,-12 11-3383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522 229 8719 0 0,'1'-2'151'0'0,"-1"1"0"0"0,1 0 0 0 0,-1 0 0 0 0,1-1 0 0 0,-1 1 0 0 0,0 0 0 0 0,0-1 0 0 0,1 1-1 0 0,-1 0 1 0 0,0-1 0 0 0,0 1 0 0 0,0 0 0 0 0,0-1 0 0 0,-1 1 0 0 0,1 0 0 0 0,-1-3 0 0 0,0-10 1461 0 0,1 9-1361 0 0,-2 0 0 0 0,1 0 1 0 0,0 0-1 0 0,-1 1 1 0 0,0-1-1 0 0,0 0 0 0 0,0 1 1 0 0,-5-7-1 0 0,4 7-159 0 0,0 0 22 0 0,0-1 0 0 0,0 1 0 0 0,0 0 0 0 0,-1 0 0 0 0,-5-4 0 0 0,2 3 67 0 0,0 1 1 0 0,0-1-1 0 0,0 2 0 0 0,-1-1 0 0 0,1 1 0 0 0,-16-4 0 0 0,-8-3 240 0 0,-49-7 0 0 0,54 13-227 0 0,10 3-41 0 0,1-2 0 0 0,-1 0 0 0 0,1-1 0 0 0,-27-10 1 0 0,31 11-274 0 0,13 4 78 0 0,-1 0-1 0 0,0 1 1 0 0,0-1 0 0 0,0 0 0 0 0,0 1 0 0 0,0-1 0 0 0,0 1 0 0 0,1 2 0 0 0,3 4-121 0 0,0-2 113 0 0,0 0 0 0 0,0-1 0 0 0,1 0 0 0 0,0 0-1 0 0,0 0 1 0 0,0-1 0 0 0,0 0 0 0 0,13 7 0 0 0,59 20-198 0 0,-69-28 251 0 0,18 5 149 0 0,-26-8-88 0 0,4 1 399 0 0,-10-2-230 0 0,-129-48 660 0 0,51 18-850 0 0,26 6-38 0 0,-10-3-70 0 0,61 27-45 0 0,6 3 61 0 0,0 0 0 0 0,0 0 0 0 0,0 0 1 0 0,0-1-1 0 0,1 1 0 0 0,-1 0 0 0 0,1 0 1 0 0,1 3-1 0 0,2 6-163 0 0,-3-7 195 0 0,0 0-1 0 0,1 0 0 0 0,0 1 0 0 0,0-1 1 0 0,0 0-1 0 0,1-1 0 0 0,-1 1 0 0 0,1 0 1 0 0,0-1-1 0 0,5 6 0 0 0,-3-4 18 0 0,-5-5 0 0 0,0 1 0 0 0,0-1 0 0 0,1 0 0 0 0,-1 0 0 0 0,0 1 0 0 0,0-1 0 0 0,1 0 0 0 0,-1 0 0 0 0,0 0 0 0 0,0 1 0 0 0,1-1 0 0 0,-1 0 0 0 0,0 0 0 0 0,1 0 0 0 0,-1 0 0 0 0,0 0 0 0 0,1 0 0 0 0,-1 0 0 0 0,0 1 0 0 0,1-1 0 0 0,-1 0 0 0 0,0 0 0 0 0,1 0 0 0 0,-1 0 0 0 0,7 0 0 0 0,3 0 64 0 0,-10 0-58 0 0,0 0-1 0 0,1 0 0 0 0,-1 0 1 0 0,0 0-1 0 0,0 0 1 0 0,0-1-1 0 0,0 1 0 0 0,1 0 1 0 0,-1 0-1 0 0,0 0 0 0 0,0 0 1 0 0,0 0-1 0 0,0 0 1 0 0,0-1-1 0 0,0 1 0 0 0,0 0 1 0 0,1 0-1 0 0,-1 0 0 0 0,0 0 1 0 0,0 0-1 0 0,0-1 1 0 0,0 1-1 0 0,0 0 0 0 0,0 0 1 0 0,0 0-1 0 0,0-1 1 0 0,0 1-1 0 0,0 0 0 0 0,0 0 1 0 0,0 0-1 0 0,0 0 0 0 0,0-1 1 0 0,0 1-1 0 0,0 0 1 0 0,0 0-1 0 0,0 0 0 0 0,0 0 1 0 0,0-1-1 0 0,0 1 1 0 0,-1 0-1 0 0,1 0 0 0 0,0 0 1 0 0,0 0-1 0 0,0 0 0 0 0,0-1 1 0 0,0 1-1 0 0,0 0 1 0 0,0 0-1 0 0,-1 0 0 0 0,1 0 1 0 0,0 0-1 0 0,-5-8 107 0 0,-24-21 347 0 0,19 21-439 0 0,-16-21 0 0 0,25 27 23 0 0,-1 0-43 0 0,20 9-363 0 0,22 15 106 0 0,-1 1 0 0 0,42 33 0 0 0,63 66 148 0 0,-81-56 117 0 0,-14-19 264 0 0,-9-15-59 0 0,-30-22 264 0 0,-9-9-97 0 0,-6-6-165 0 0,-5-6-66 0 0,1-1-1 0 0,0 0 0 0 0,-7-14 1 0 0,6 12-88 0 0,-19-25 0 0 0,11 11-47 0 0,16 23-16 0 0,0 1 0 0 0,0 0 1 0 0,-1 0-1 0 0,0 0 0 0 0,0 1 1 0 0,0-1-1 0 0,0 1 1 0 0,-6-6-1 0 0,3 6-73 0 0,4 2-41 0 0,2 1 107 0 0,0 0-1 0 0,0 0 1 0 0,0 0 0 0 0,-1 1-1 0 0,1-1 1 0 0,0 0 0 0 0,0 0-1 0 0,0 0 1 0 0,0 1 0 0 0,-1-1-1 0 0,1 0 1 0 0,0 0 0 0 0,0 0-1 0 0,0 1 1 0 0,0-1 0 0 0,0 0-1 0 0,0 0 1 0 0,0 1-1 0 0,0-1 1 0 0,0 0 0 0 0,0 0-1 0 0,0 1 1 0 0,0-1 0 0 0,0 0-1 0 0,0 0 1 0 0,0 1 0 0 0,0-1-1 0 0,0 0 1 0 0,0 0 0 0 0,0 1-1 0 0,0-1 1 0 0,0 0-1 0 0,0 0 1 0 0,0 1 0 0 0,0-1-1 0 0,1 0 1 0 0,4 14-176 0 0,-4-10 64 0 0,2 4 57 0 0,1 0-1 0 0,0 1 0 0 0,0-2 0 0 0,1 1 1 0 0,0 0-1 0 0,0-1 0 0 0,12 13 1 0 0,-2-2-3 0 0,-11-13 69 0 0,0-1 0 0 0,1 1-1 0 0,0-1 1 0 0,0 0 0 0 0,0 0 0 0 0,1-1 0 0 0,-1 0-1 0 0,1 1 1 0 0,7 2 0 0 0,9 2 125 0 0,28 7 1 0 0,-28-9 3 0 0,15 2 41 0 0,56 6-1 0 0,-38-6-3062 0 0,-55-8 2843 0 0,1 0-27 0 0,-1 0 0 0 0,0 0 0 0 0,1 0 0 0 0,-1 0 0 0 0,0 0-1 0 0,1 0 1 0 0,-1 0 0 0 0,0 0 0 0 0,1 0 0 0 0,-1 0 0 0 0,0 0 0 0 0,1 0 0 0 0,-1 0 0 0 0,0 0-1 0 0,1 0 1 0 0,-1-1 0 0 0,0 1 0 0 0,1 0 0 0 0,-1 0 0 0 0,0 0 0 0 0,0 0 0 0 0,1-1 0 0 0,-1 1 0 0 0,0 0-1 0 0,1 0 1 0 0,-1 0 0 0 0,0-1 0 0 0,0 1 0 0 0,1-1 0 0 0,11-23-5456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5327 0 0,'0'0'2956'0'0,"2"-17"-1882"0"0,-1 15-834 0 0,0 1 0 0 0,0-1 0 0 0,0 1 0 0 0,-1-1 0 0 0,1 0 0 0 0,0 1 0 0 0,-1-1 0 0 0,1 0 0 0 0,-1 1 0 0 0,1-4 0 0 0,5-15 466 0 0,1 3-228 0 0,1-3-29 0 0,-7 17-373 0 0,1 1 1 0 0,-1-1-1 0 0,0 0 1 0 0,0 1-1 0 0,0-1 1 0 0,1-4-1 0 0,3-9 182 0 0,-5 16-258 0 0,1-1 0 0 0,-1 1 0 0 0,0-1 0 0 0,0 1 0 0 0,0-1-1 0 0,0 1 1 0 0,0-1 0 0 0,0 0 0 0 0,0 1 0 0 0,0-1 0 0 0,0 1 0 0 0,0-1-1 0 0,0 1 1 0 0,0-1 0 0 0,-1-1 0 0 0,1 2 4 0 0,0 0-1 0 0,0-1 1 0 0,0 1 0 0 0,0-1-1 0 0,0 1 1 0 0,0-1-1 0 0,0 1 1 0 0,0-1 0 0 0,0 1-1 0 0,0-1 1 0 0,0 1 0 0 0,0 0-1 0 0,0-1 1 0 0,0 1 0 0 0,0-1-1 0 0,0 1 1 0 0,0-1-1 0 0,0 1 1 0 0,1-1 0 0 0,-1 1-1 0 0,0 0 1 0 0,0-1 0 0 0,1 1-1 0 0,-1-1 1 0 0,0 1 0 0 0,1-1-1 0 0,2-8 140 0 0,-3 9-136 0 0,0-1-1 0 0,1 1 1 0 0,-1-1 0 0 0,0 1 0 0 0,0-1 0 0 0,0 0 0 0 0,0 1-1 0 0,0-1 1 0 0,1 1 0 0 0,-1-1 0 0 0,0 1 0 0 0,1-1-1 0 0,-1 1 1 0 0,0-1 0 0 0,1 1 0 0 0,-1-1 0 0 0,1 1-1 0 0,0-1 1 0 0,2-2 98 0 0,0 0-1 0 0,0 0 1 0 0,0 0-1 0 0,-1-1 1 0 0,1 1-1 0 0,-1-1 1 0 0,0 0-1 0 0,3-7 1 0 0,8-11 274 0 0,-8 14-331 0 0,1-2 0 0 0,-1 1 0 0 0,5-15 0 0 0,-6 17-41 0 0,-3 6-3 0 0,-1 1 1 0 0,1-1-1 0 0,-1 0 0 0 0,1 1 0 0 0,-1-1 0 0 0,0 1 0 0 0,1-1 0 0 0,-1 0 0 0 0,0 1 0 0 0,1-1 0 0 0,-1 0 0 0 0,0 0 0 0 0,0-1 0 0 0,4-6 81 0 0,-4 7-76 0 0,1 1 0 0 0,-1-1 0 0 0,0 1 0 0 0,1-1 0 0 0,-1 1 0 0 0,0 0 0 0 0,0-1 0 0 0,1 1 0 0 0,-1-1-1 0 0,0 0 1 0 0,0 1 0 0 0,0-1 0 0 0,0 1 0 0 0,0-1 0 0 0,0 1 0 0 0,0-1 0 0 0,0 1 0 0 0,0-1 0 0 0,0 0 0 0 0,0 0 0 0 0,0 0 0 0 0,1 0-1 0 0,-1 0 1 0 0,0 0 0 0 0,0 0-1 0 0,1 0 1 0 0,-1 0 0 0 0,1 0-1 0 0,-1 0 1 0 0,1 0 0 0 0,-1 0-1 0 0,1 1 1 0 0,-1-1 0 0 0,1 0 0 0 0,0 0-1 0 0,-1 0 1 0 0,1 1 0 0 0,0-1-1 0 0,0 1 1 0 0,0-1 0 0 0,-1 0-1 0 0,2 0 1 0 0,-1 1 10 0 0,0-1 0 0 0,0 0 0 0 0,0 1 0 0 0,0-1 0 0 0,0 0 1 0 0,-1 0-1 0 0,1 0 0 0 0,0 1 0 0 0,0-1 0 0 0,-1 0 0 0 0,1 0 0 0 0,0-2 0 0 0,11-16 72 0 0,-12 18-89 0 0,1 0 0 0 0,0 0 0 0 0,-1 0 0 0 0,1 0 0 0 0,0 0 0 0 0,-1 1 0 0 0,1-1 0 0 0,0 0 0 0 0,0 0 0 0 0,0 1 0 0 0,0-1-1 0 0,-1 1 1 0 0,1-1 0 0 0,0 1 0 0 0,0-1 0 0 0,0 1 0 0 0,0-1 0 0 0,0 1 0 0 0,2-1 0 0 0,-1 1 0 0 0,-1 0-1 0 0,0-1 0 0 0,1 1 1 0 0,-1-1-1 0 0,0 0 1 0 0,1 0-1 0 0,-1 1 0 0 0,0-1 1 0 0,2-2-1 0 0,12-9-3 0 0,-13 11 3 0 0,0-1 1 0 0,0 1-1 0 0,-1 0 1 0 0,1-1-1 0 0,0 1 0 0 0,-1-1 1 0 0,1 1-1 0 0,1-4 1 0 0,-2 4 26 0 0,0 0 0 0 0,0 0 1 0 0,0 0-1 0 0,0 0 0 0 0,0 1 0 0 0,0-1 0 0 0,1 1 1 0 0,-1-1-1 0 0,0 0 0 0 0,0 1 0 0 0,2-1 1 0 0,11-6 69 0 0,-12 6-74 0 0,0-1 0 0 0,1 0 0 0 0,-1 1 0 0 0,1 0 0 0 0,-1-1-1 0 0,1 1 1 0 0,4-1 0 0 0,11-7 105 0 0,-15 8-138 0 0,-1-1 0 0 0,0 0 0 0 0,0 0 0 0 0,0 0 0 0 0,0 0 0 0 0,3-5-1 0 0,-3 4 94 0 0,1 0-1 0 0,-1 0 0 0 0,1 0 0 0 0,0 0 0 0 0,0 0 1 0 0,0 1-1 0 0,0-1 0 0 0,0 1 0 0 0,6-3 0 0 0,-4 0 4 0 0,-3 3-68 0 0,0 1 1 0 0,-1-1-1 0 0,1 1 1 0 0,0-1-1 0 0,0 1 1 0 0,0 0-1 0 0,0 0 0 0 0,0 0 1 0 0,0 0-1 0 0,0 0 1 0 0,4-1-1 0 0,-3 1 18 0 0,-1 1 1 0 0,1-1-1 0 0,0 1 0 0 0,-1 0 0 0 0,1 0 1 0 0,0 0-1 0 0,2 0 0 0 0,16 1 199 0 0,-10-2-197 0 0,-11 0 80 0 0,20 3 165 0 0,-19-2 60 0 0,-9 2-436 0 0,6-2-502 0 0,-8 4-1607 0 0,-9-7-9375 0 0,-5-2 6378 0 0,21 5 4883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9727 0 0,'0'0'3952'0'0,"8"5"-2754"0"0,19 7-20 0 0,-26-12-1050 0 0,7 2 515 0 0,85 25 269 0 0,-82-22-815 0 0,-8-3-54 0 0,1 0 0 0 0,-1-1 0 0 0,1 1 0 0 0,-1-1-1 0 0,1 0 1 0 0,4 1 0 0 0,0 0-2 0 0,-2-1 35 0 0,0 0 0 0 0,0 0 0 0 0,0 0 0 0 0,7 0 1 0 0,1-2 73 0 0,0-1 0 0 0,0 0 0 0 0,0-1 0 0 0,0-1 0 0 0,0 0 0 0 0,13-5 0 0 0,-8 0 43 0 0,-13 6-146 0 0,1 1 1 0 0,-1-1 0 0 0,1 1 0 0 0,11-2 0 0 0,-9 2-36 0 0,0-1 0 0 0,1 0-1 0 0,12-6 1 0 0,2 0 72 0 0,19-11 25 0 0,-29 14-79 0 0,-1-1-1 0 0,0 0 0 0 0,0-1 1 0 0,0-1-1 0 0,18-16 0 0 0,-23 18 38 0 0,0-1 1 0 0,9-12-1 0 0,13-13 182 0 0,2-6-556 0 0,0-4 250 0 0,-30 41 75 0 0,0-1 1 0 0,-1 0-1 0 0,1 0 0 0 0,-1 0 1 0 0,3-6-1 0 0,-3 6-3 0 0,0 0 0 0 0,0 0 1 0 0,1 0-1 0 0,-1 0 0 0 0,5-5 0 0 0,7-16 13 0 0,-11 21-20 0 0,-1-1 0 0 0,1 1 0 0 0,0-1-1 0 0,0 1 1 0 0,3-4 0 0 0,-3 4 4 0 0,1-1-1 0 0,-1 1 1 0 0,-1-1 0 0 0,1 0-1 0 0,0 1 1 0 0,-1-1 0 0 0,2-5 0 0 0,2-8 11 0 0,-3 11-43 0 0,0 0 0 0 0,0 0-1 0 0,0-9 1 0 0,4-12 5 0 0,6-30 15 0 0,-7 44 0 0 0,-1 0 0 0 0,2-14 0 0 0,-2 18 2512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2359 0 0,'0'0'5212'0'0,"9"13"-617"0"0,-1-5-3475 0 0,-7-7-927 0 0,11 4 1017 0 0,-9-4-1123 0 0,-1-1 0 0 0,1 0 1 0 0,-1 0-1 0 0,0 0 1 0 0,1-1-1 0 0,-1 1 0 0 0,0-1 1 0 0,1 1-1 0 0,-1-1 0 0 0,0 0 1 0 0,1 1-1 0 0,-1-1 1 0 0,0 0-1 0 0,0-1 0 0 0,3-1 1 0 0,9-4 99 0 0,5-8 10 0 0,18-17 379 0 0,-17 13-400 0 0,-13 13-144 0 0,7-3 106 0 0,-13 9-117 0 0,0-1 0 0 0,0 0 1 0 0,0 1-1 0 0,0-1 0 0 0,0 0 1 0 0,0 0-1 0 0,-1 0 1 0 0,1 0-1 0 0,0 0 0 0 0,0 0 1 0 0,0-2-1 0 0,7-7 169 0 0,11-11 126 0 0,-17 18-313 0 0,1 0 0 0 0,-1 0 0 0 0,1 0 0 0 0,0 0-1 0 0,0 0 1 0 0,6-4 0 0 0,0-3-5 0 0,-8 9 8 0 0,-1 0 0 0 0,1 1 0 0 0,-1-1 0 0 0,1 0 0 0 0,0 0 0 0 0,-1 1-1 0 0,1-1 1 0 0,0 0 0 0 0,0 1 0 0 0,-1-1 0 0 0,1 1 0 0 0,0-1 0 0 0,0 1 0 0 0,1-1 0 0 0,-1 0 10 0 0,0 1 1 0 0,0-1-1 0 0,0 0 0 0 0,0 1 0 0 0,0-1 1 0 0,0 0-1 0 0,0 0 0 0 0,0 0 1 0 0,0 0-1 0 0,1-1 0 0 0,6-7 57 0 0,2 1 2 0 0,1-2 47 0 0,17-11 118 0 0,-4 0-114 0 0,6 0-41 0 0,39-15 248 0 0,-41 19-333 0 0,-24 14 0 0 0,1 0 0 0 0,-1 0 0 0 0,1 0 0 0 0,8-3 0 0 0,15-7 11 0 0,23-12 106 0 0,-27 10-50 0 0,-19 13-48 0 0,0 0-1 0 0,-1-1 1 0 0,1 0 0 0 0,-1 0 0 0 0,6-4-1 0 0,-5 3-42 0 0,-1 1-1 0 0,1-1 0 0 0,9-4 0 0 0,1-6 121 0 0,-7 10-88 0 0,1 1-1 0 0,0 0 1 0 0,0 1 0 0 0,1 0-1 0 0,-1 0 1 0 0,19 0 0 0 0,13-1-14 0 0,-2 1-196 0 0,-3-1 503 0 0,-32 3-297 0 0,-1-1 1 0 0,1 1-1 0 0,-1 0 0 0 0,0-1 1 0 0,1 0-1 0 0,-1 0 0 0 0,1 0 1 0 0,3-1-1 0 0,19-5 10 0 0,24 1 1 0 0,-5 2 58 0 0,-26 3 42 0 0,-12 2-84 0 0,0-1 1 0 0,1-1-1 0 0,7-1 0 0 0,-11 2-27 0 0,0 0 0 0 0,0 0-1 0 0,0 0 1 0 0,0 0 0 0 0,0 1 0 0 0,4 0-1 0 0,16 2 95 0 0,4 2 266 0 0,-25-5-346 0 0,0 1-1 0 0,-1-1 0 0 0,1 0 1 0 0,0 1-1 0 0,0 0 1 0 0,3 1-1 0 0,-3-1-18 0 0,0 0-1 0 0,0 0 1 0 0,0-1-1 0 0,0 1 1 0 0,0-1 0 0 0,3 1-1 0 0,1-1 5 0 0,0 0-1 0 0,0 1 0 0 0,0 0 1 0 0,0 0-1 0 0,0 1 1 0 0,0 0-1 0 0,0 0 0 0 0,-1 0 1 0 0,12 6-1 0 0,4 6 39 0 0,-1 0 0 0 0,38 32 0 0 0,-57-44-20 0 0,151 114 299 0 0,-145-110-320 0 0,1-1 0 0 0,1 0 0 0 0,12 5 0 0 0,-16-7 0 0 0,0-1 0 0 0,0 1 0 0 0,0-1 0 0 0,-1 2 0 0 0,1-1 0 0 0,9 8 0 0 0,-4-1 67 0 0,16 17-1 0 0,-19-19-76 0 0,-1 0-1 0 0,1 0 0 0 0,1-1 1 0 0,15 10-1 0 0,-22-16 13 0 0,8 8 76 0 0,5 8-62 0 0,-8-8-16 0 0,0 0 0 0 0,1-1 0 0 0,15 13 0 0 0,-20-18 2 0 0,7 4 39 0 0,0 0 0 0 0,-1 1 1 0 0,1 1-1 0 0,11 13 0 0 0,10 10-41 0 0,-24-25 0 0 0,0 0 0 0 0,0 0 0 0 0,8 12 0 0 0,28 39 64 0 0,-24-30 34 0 0,26 33 220 0 0,-38-51-296 0 0,0 0 0 0 0,11 22 0 0 0,2 5-24 0 0,-17-32 3 0 0,0 0-1 0 0,-1 0 1 0 0,0 0 0 0 0,2 6-1 0 0,-3-7 4 0 0,0 1 1 0 0,1-1-1 0 0,0 0 0 0 0,0 0 0 0 0,0 0 0 0 0,5 7 0 0 0,16 21 47 0 0,-14-18-105 0 0,18 21 1 0 0,-20-25 53 0 0,1 0 0 0 0,-1 1 0 0 0,6 14 0 0 0,-2-4 0 0 0,20 47 32 0 0,-19-38 0 0 0,21 54 168 0 0,-7-19-56 0 0,-9-15-144 0 0,-4-4-1 0 0,1-6 13 0 0,-1 6 38 0 0,10 29 297 0 0,8 21-707 0 0,-11-22 360 0 0,-18-45 114 0 0,-2-25-73 0 0,0 1 1 0 0,0-1-1 0 0,0 1 0 0 0,0-1 0 0 0,1 0 1 0 0,1 6-1 0 0,0-6-70 0 0,-1 1 1 0 0,0 0 0 0 0,0 0-1 0 0,0 0 1 0 0,0 0 0 0 0,-1 0-1 0 0,0 8 1 0 0,2 11 12 0 0,1-10-108 0 0,9 42 720 0 0,-8-43-455 0 0,-3-12-142 0 0,-1 0 1 0 0,1 1-1 0 0,-1-1 1 0 0,1 1-1 0 0,-1-1 1 0 0,1 0-1 0 0,-1 1 1 0 0,0-1 0 0 0,0 2-1 0 0,5 25 30 0 0,-4-23-22 0 0,0 0 0 0 0,0-1 0 0 0,0 1 0 0 0,0 9 0 0 0,-1 1-49 0 0,0 1 0 0 0,2-1 0 0 0,5 27 0 0 0,-3-15-44 0 0,4 57 0 0 0,-6-49 66 0 0,-2-23 20 0 0,3 20 4 0 0,-3 39 0 0 0,-9 39 60 0 0,7-75 18 0 0,2-23-36 0 0,-1 0 0 0 0,0 0 0 0 0,0 0 0 0 0,-1-1 1 0 0,-7 21-1 0 0,-12 15-61 0 0,20-43 15 0 0,-1 0 0 0 0,0 0 0 0 0,0 0 0 0 0,-1-1 0 0 0,-3 6 0 0 0,3-6 0 0 0,-4 10-174 0 0,4-7 37 0 0,-22 33-624 0 0,24-39 739 0 0,1 0-1 0 0,0 1 1 0 0,0-1 0 0 0,-1 0-1 0 0,1 0 1 0 0,0 0-1 0 0,-1 1 1 0 0,1-1 0 0 0,0 0-1 0 0,-1 0 1 0 0,1 0-1 0 0,0 0 1 0 0,-1 1 0 0 0,1-1-1 0 0,0 0 1 0 0,-1 0-1 0 0,1 0 1 0 0,0 0 0 0 0,-1 0-1 0 0,1 0 1 0 0,-1 0-1 0 0,1 0 1 0 0,0 0 0 0 0,-1 0-1 0 0,1-1 1 0 0,0 1-1 0 0,-1 0 1 0 0,1 0 0 0 0,0 0-1 0 0,-1 0 1 0 0,1 0-1 0 0,0-1 1 0 0,-1 1 0 0 0,1 0-1 0 0,0 0 1 0 0,-1 0-1 0 0,1-1 1 0 0,0 1 0 0 0,0 0-1 0 0,-1-1 1 0 0,1 1-1 0 0,0-1 1 0 0,-10-12-1939 0 0,-25-65-15921 0 0,29 67 16656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6559 0 0,'-8'-6'6310'0'0,"20"5"-4713"0"0,16-1-824 0 0,-14 3-647 0 0,0 1-1 0 0,0 0 1 0 0,0 1-1 0 0,-1 0 1 0 0,1 1-1 0 0,18 9 1 0 0,-24-10-477 0 0,1 2 1 0 0,-1-1-1 0 0,0 1 0 0 0,-1 1 0 0 0,1-1 1 0 0,8 10-1 0 0,37 42-5680 0 0,-52-56 5820 0 0,3 4-781 0 0,-1 0 1 0 0,0 0 0 0 0,4 9-1 0 0,3 5-1245 0 0,2-2 1506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4 157 6335 0 0,'-4'9'6885'0'0,"8"-15"-5472"0"0,9-8-1159 0 0,0 0 1 0 0,1 2 0 0 0,1-1-1 0 0,0 2 1 0 0,0 0 0 0 0,18-10-1 0 0,-5 6-152 0 0,-21 10-71 0 0,-1 1 1 0 0,1 0-1 0 0,1 1 0 0 0,-1-1 0 0 0,0 1 1 0 0,1 1-1 0 0,10-3 0 0 0,-14 4-6 0 0,1 1 155 0 0,-10 5-3 0 0,2-2-156 0 0,-29 26 32 0 0,8-7-53 0 0,3 0 0 0 0,-12 6 92 0 0,25-19-40 0 0,-1-1 0 0 0,0 0 0 0 0,-1-1 0 0 0,-11 7 0 0 0,13-8 43 0 0,1 0-19 0 0,7-6-70 0 0,0 0 0 0 0,0 0 1 0 0,0 0-1 0 0,0 0 1 0 0,0-1-1 0 0,0 1 1 0 0,0 0-1 0 0,0 0 0 0 0,0 0 1 0 0,0 0-1 0 0,0 0 1 0 0,0 0-1 0 0,0 0 1 0 0,0 0-1 0 0,0 0 1 0 0,0 0-1 0 0,0 0 0 0 0,0 0 1 0 0,0 0-1 0 0,0 0 1 0 0,0-1-1 0 0,0 1 1 0 0,0 0-1 0 0,0 0 1 0 0,0 0-1 0 0,0 0 0 0 0,0 0 1 0 0,0 0-1 0 0,0 0 1 0 0,0 0-1 0 0,0 0 1 0 0,0 0-1 0 0,0 0 1 0 0,0 0-1 0 0,0 0 0 0 0,0 0 1 0 0,-1 0-1 0 0,1 0 1 0 0,0 0-1 0 0,0 0 1 0 0,0 0-1 0 0,0 0 1 0 0,0 0-1 0 0,0 0 0 0 0,0 0 1 0 0,0 0-1 0 0,0 0 1 0 0,0 0-1 0 0,0 0 1 0 0,0 0-1 0 0,0 0 1 0 0,0 0-1 0 0,-1 0 0 0 0,1 0 1 0 0,0 0-1 0 0,0 0 1 0 0,0 0-1 0 0,2-3-2 0 0,0 0 0 0 0,0 0 1 0 0,0 1-1 0 0,1-1 0 0 0,-1 0 0 0 0,1 1 0 0 0,2-3 0 0 0,3-1-53 0 0,0-2-12 0 0,1 1-1 0 0,11-6 1 0 0,4-4-67 0 0,-6 5 90 0 0,28-15-1 0 0,-27 16 36 0 0,64-27 3 0 0,-78 35 0 0 0,0 0 0 0 0,0 1 0 0 0,0 0 0 0 0,1 0 0 0 0,-1 0 0 0 0,1 1 0 0 0,-1-1 0 0 0,1 1 0 0 0,0 1 0 0 0,8-1 0 0 0,-14 1 2 0 0,1 0-1 0 0,-1 0 1 0 0,1 0-1 0 0,0 0 1 0 0,-1 0-1 0 0,1 0 0 0 0,-1 0 1 0 0,1 0-1 0 0,-1 0 1 0 0,1 0-1 0 0,0 1 1 0 0,-1-1-1 0 0,1 0 1 0 0,-1 0-1 0 0,1 1 1 0 0,-1-1-1 0 0,1 0 0 0 0,-1 1 1 0 0,1-1-1 0 0,-1 0 1 0 0,1 1-1 0 0,-1-1 1 0 0,0 1-1 0 0,1-1 1 0 0,-1 1-1 0 0,0-1 1 0 0,1 1-1 0 0,-1-1 1 0 0,0 1-1 0 0,0-1 0 0 0,1 1 1 0 0,-1-1-1 0 0,0 1 1 0 0,0 0-1 0 0,0-1 1 0 0,0 1-1 0 0,0-1 1 0 0,0 2-1 0 0,0 0 18 0 0,-1-1-1 0 0,1 1 0 0 0,-1-1 1 0 0,0 1-1 0 0,1 0 1 0 0,-1-1-1 0 0,0 1 1 0 0,-2 1-1 0 0,2-1 7 0 0,-10 12-10 0 0,-1-1-1 0 0,-1 0 1 0 0,0-1-1 0 0,-1 0 1 0 0,0 0-1 0 0,-22 12 0 0 0,-2 3 45 0 0,-30 14 85 0 0,47-32-21 0 0,18-8-103 0 0,0 0 0 0 0,1 0 0 0 0,0 0 0 0 0,-1 0 1 0 0,1 0-1 0 0,0 1 0 0 0,-1-1 0 0 0,-1 2 0 0 0,-4 1 87 0 0,7-8-66 0 0,1 3-48 0 0,1 0 1 0 0,-1 0-1 0 0,0 0 0 0 0,1 1 1 0 0,-1-1-1 0 0,0 0 1 0 0,1 0-1 0 0,-1 0 1 0 0,1 0-1 0 0,0 0 1 0 0,-1 1-1 0 0,1-1 1 0 0,0 0-1 0 0,-1 1 0 0 0,3-2 1 0 0,8-5-285 0 0,-2 2-56 0 0,0-1 0 0 0,0 1 0 0 0,16-5 0 0 0,1 1-367 0 0,17-5-853 0 0,-19 7 288 0 0,-18 5 748 0 0,0 0 1 0 0,1 1-1 0 0,10-2 1 0 0,-9 2 120 0 0,-7 1 320 0 0,1-1 0 0 0,-1 1 0 0 0,0 0 0 0 0,1 0 0 0 0,-1 0 0 0 0,1 0 0 0 0,-1 0 0 0 0,1 0 0 0 0,-1 0 0 0 0,1 1 0 0 0,-1-1 0 0 0,0 0 0 0 0,1 1 0 0 0,-1-1 0 0 0,0 1 0 0 0,1 0 0 0 0,-1-1 0 0 0,2 2 0 0 0,-3-1 81 0 0,0-1 1 0 0,1 0-1 0 0,-1 1 0 0 0,0-1 1 0 0,0 0-1 0 0,0 1 1 0 0,0-1-1 0 0,0 0 0 0 0,0 1 1 0 0,0-1-1 0 0,0 0 1 0 0,0 1-1 0 0,1-1 0 0 0,-2 0 1 0 0,1 1-1 0 0,0-1 1 0 0,0 0-1 0 0,0 1 0 0 0,0-1 1 0 0,0 0-1 0 0,0 1 1 0 0,0-1-1 0 0,0 0 0 0 0,0 1 1 0 0,-1-1-1 0 0,1 0 1 0 0,0 1-1 0 0,-1-1 0 0 0,-5 9 169 0 0,-11 5 919 0 0,0 0-1 0 0,-1 0 1 0 0,-1-2-1 0 0,-29 15 0 0 0,43-24-828 0 0,0 0 1 0 0,0 0-1 0 0,0 1 0 0 0,-6 5 0 0 0,8-6-135 0 0,0-1 0 0 0,0 1 0 0 0,0-1 0 0 0,0 0 1 0 0,0 1-1 0 0,-1-1 0 0 0,1-1 0 0 0,-1 1 0 0 0,0 0 0 0 0,1-1 0 0 0,-6 1 0 0 0,9-2-112 0 0,0 0-1 0 0,0 0 1 0 0,0 0 0 0 0,0 0-1 0 0,-1 0 1 0 0,1 0 0 0 0,0 0-1 0 0,0 0 1 0 0,0 0-1 0 0,0 0 1 0 0,0 0 0 0 0,0 0-1 0 0,-1 0 1 0 0,1 0 0 0 0,0 0-1 0 0,0 0 1 0 0,0 0-1 0 0,0 0 1 0 0,0 0 0 0 0,0 0-1 0 0,0-1 1 0 0,0 1-1 0 0,-1 0 1 0 0,1 0 0 0 0,0 0-1 0 0,0 0 1 0 0,0 0 0 0 0,0 0-1 0 0,0 0 1 0 0,0 0-1 0 0,0-1 1 0 0,0 1 0 0 0,0 0-1 0 0,0 0 1 0 0,0 0 0 0 0,0 0-1 0 0,0 0 1 0 0,0 0-1 0 0,0-1 1 0 0,0 1 0 0 0,0 0-1 0 0,0 0 1 0 0,0 0-1 0 0,0 0 1 0 0,0 0 0 0 0,0 0-1 0 0,0 0 1 0 0,0-1 0 0 0,0 1-1 0 0,0 0 1 0 0,0 0-1 0 0,0 0 1 0 0,0 0 0 0 0,1 0-1 0 0,1-4-33 0 0,0 0 0 0 0,1 0-1 0 0,0 0 1 0 0,0 1 0 0 0,0-1-1 0 0,1 1 1 0 0,6-5 0 0 0,30-20-1036 0 0,-26 20 431 0 0,0-1-9 0 0,0 1 0 0 0,1 1 0 0 0,0 0 1 0 0,0 1-1 0 0,1 0 0 0 0,0 2 0 0 0,19-4 0 0 0,-21 3 37 0 0,-14 5 603 0 0,0 0 0 0 0,0 0 0 0 0,1 0 0 0 0,-1 0 0 0 0,0 0 0 0 0,0 0 0 0 0,0 0 0 0 0,0 0 0 0 0,1 0 0 0 0,-1 0 0 0 0,0 0-1 0 0,0 0 1 0 0,0 0 0 0 0,1 0 0 0 0,-1 0 0 0 0,0 0 0 0 0,0 0 0 0 0,0 0 0 0 0,1 0 0 0 0,-1 0 0 0 0,0 0 0 0 0,0 0 0 0 0,0 0 0 0 0,0 0-1 0 0,1 0 1 0 0,-1 1 0 0 0,0-1 0 0 0,0 0 0 0 0,0 0 0 0 0,0 0 0 0 0,1 0 0 0 0,-1 0 0 0 0,0 0 0 0 0,0 1 0 0 0,0-1 0 0 0,0 0 0 0 0,0 0-1 0 0,0 0 1 0 0,0 1 0 0 0,0-1 0 0 0,1 0 0 0 0,-1 0 0 0 0,0 0 0 0 0,0 0 0 0 0,0 1 0 0 0,0-1 0 0 0,0 0 0 0 0,0 0 0 0 0,0 0 0 0 0,0 1-1 0 0,-1 5 223 0 0,0-4-45 0 0,-1 0 1 0 0,1 1 0 0 0,0-1 0 0 0,-1 0-1 0 0,1 0 1 0 0,-1 0 0 0 0,0 0-1 0 0,0 0 1 0 0,0 0 0 0 0,0 0 0 0 0,0-1-1 0 0,0 1 1 0 0,0-1 0 0 0,0 0-1 0 0,-1 1 1 0 0,-3 0 0 0 0,-9 7 641 0 0,12-7-729 0 0,0 0 0 0 0,-1 0 0 0 0,0 0 0 0 0,1-1-1 0 0,-1 1 1 0 0,0-1 0 0 0,-7 2 0 0 0,5-4-84 0 0,4 0-211 0 0,3 0-60 0 0,-1-1 1 0 0,0 0 0 0 0,1 1-1 0 0,0-1 1 0 0,-1 1 0 0 0,1-1-1 0 0,0 0 1 0 0,0 1 0 0 0,0 0 0 0 0,0-1-1 0 0,0 1 1 0 0,0-1 0 0 0,0 1-1 0 0,0 0 1 0 0,1 0 0 0 0,-1 0-1 0 0,0 0 1 0 0,4-2 0 0 0,1-1-1549 0 0,1 0 1 0 0,-1 1 0 0 0,11-4-1 0 0,-5 2 1035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9095 0 0,'-2'4'115'0'0,"-1"0"0"0"0,1-1-1 0 0,-1 1 1 0 0,0 0-1 0 0,0-1 1 0 0,0 0 0 0 0,0 0-1 0 0,-4 3 1 0 0,-5 5 369 0 0,-39 31 1671 0 0,28-26-1660 0 0,19-13-421 0 0,-1 0 1 0 0,1 0 0 0 0,-8 8-1 0 0,-1-2-72 0 0,12-8-4 0 0,0-1 0 0 0,-1 1 0 0 0,1 0 0 0 0,0-1 0 0 0,0 1 0 0 0,0 0 1 0 0,0-1-1 0 0,1 1 0 0 0,-1 0 0 0 0,0 0 0 0 0,0 0 0 0 0,0 0 0 0 0,1 0 0 0 0,-2 1 1 0 0,2-1-130 0 0,13-9-5654 0 0,-9 6 5080 0 0,-1 0-1 0 0,1 0 1 0 0,-1 0 0 0 0,0 0 0 0 0,1-1 0 0 0,2-2 0 0 0,5-5-938 0 0,2 1 1068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 9527 0 0,'-2'8'309'0'0,"-1"-1"0"0"0,0 1 0 0 0,-1-1 0 0 0,0 0 0 0 0,0-1 0 0 0,0 1 0 0 0,-1-1 0 0 0,0 0 0 0 0,0 0 0 0 0,-12 10 0 0 0,16-15 147 0 0,11-10-263 0 0,30-31-2603 0 0,22-18-7401 0 0,-48 46 8976 0 0</inkml:trace>
  <inkml:trace contextRef="#ctx0" brushRef="#br0" timeOffset="1">174 0 8495 0 0,'-6'10'315'0'0,"-1"0"1"0"0,-10 11-1 0 0,0 1 301 0 0,-6 8 1102 0 0,-36 36 0 0 0,125-126-8324 0 0,-24 20 876 0 0,-24 29 5052 0 0</inkml:trace>
  <inkml:trace contextRef="#ctx0" brushRef="#br0" timeOffset="2">201 75 8231 0 0,'1'2'71'0'0,"-1"1"0"0"0,0 0 0 0 0,0 0 0 0 0,0-1 0 0 0,-1 1 0 0 0,1 0-1 0 0,-1 0 1 0 0,1-1 0 0 0,-1 1 0 0 0,0-1 0 0 0,0 1 0 0 0,0 0 0 0 0,0-1 0 0 0,-3 4-1 0 0,-1 2 571 0 0,0-1 0 0 0,0-1-1 0 0,-10 10 1 0 0,6-3 482 0 0,-1 0-221 0 0,24-24-3573 0 0,0 0 0 0 0,0-1 0 0 0,18-21 0 0 0,-20 23 718 0 0,2 3 1203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10679 0 0,'-1'4'145'0'0,"-1"-1"0"0"0,0 1 0 0 0,0-1 0 0 0,0 1 0 0 0,0-1-1 0 0,-1 0 1 0 0,1 0 0 0 0,-1 0 0 0 0,0 0 0 0 0,-6 4 0 0 0,0 1 292 0 0,14-13-294 0 0,39-30-2638 0 0,-38 30 1880 0 0,1 0 1 0 0,0 0-1 0 0,10-5 0 0 0,0 0-605 0 0,40-19-3492 0 0,-45 24 3610 0 0,0 3 676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7455 0 0,'0'3'167'0'0,"0"0"-1"0"0,0 0 1 0 0,-1 0-1 0 0,1 0 1 0 0,-1 0-1 0 0,1 0 1 0 0,-1-1-1 0 0,0 1 0 0 0,0 0 1 0 0,0 0-1 0 0,0-1 1 0 0,0 1-1 0 0,-1 0 1 0 0,-2 3-1 0 0,-3 4 1340 0 0,-17 19-1 0 0,20-25-1238 0 0,1 0-126 0 0,1-1 0 0 0,-1 0 0 0 0,0 0 0 0 0,0 0 0 0 0,0-1 0 0 0,-1 1 0 0 0,1-1-1 0 0,-1 1 1 0 0,-4 1 0 0 0,2 1 76 0 0,6-5-209 0 0,-1 1 0 0 0,0 0-1 0 0,1-1 1 0 0,-1 1 0 0 0,0-1-1 0 0,1 1 1 0 0,-1-1-1 0 0,0 1 1 0 0,1-1 0 0 0,-1 0-1 0 0,0 1 1 0 0,0-1-1 0 0,1 0 1 0 0,-1 1 0 0 0,0-1-1 0 0,-1 0 1 0 0,1 0-84 0 0,3 0 76 0 0,-1-1 1 0 0,1 0-1 0 0,0 0 0 0 0,0 0 1 0 0,-1 0-1 0 0,1 0 0 0 0,-1 0 1 0 0,3-2-1 0 0,-4 2-3 0 0,10-5-337 0 0,0-1 1 0 0,0 1-1 0 0,0 1 0 0 0,16-6 1 0 0,-9 4-18 0 0,-9 4-321 0 0,1 0 1 0 0,1 1-1 0 0,-1 0 0 0 0,11-1 0 0 0,-13 2-60 0 0,16-1-1028 0 0,-11 4-3166 0 0,-12-2 5002 0 0,1 1 0 0 0,-1-1 0 0 0,0 0 0 0 0,0 1 0 0 0,0-1 0 0 0,0 1 0 0 0,0-1 0 0 0,0 0 0 0 0,0 1 0 0 0,0-1 0 0 0,0 1 0 0 0,0-1 0 0 0,0 1 0 0 0,0-1 0 0 0,0 0 0 0 0,0 1 0 0 0,0-1-1 0 0,0 1 1 0 0,0-1 0 0 0,0 0 0 0 0,0 1 0 0 0,-1-1 0 0 0,1 0 0 0 0,0 1 0 0 0,0-1 0 0 0,0 0 0 0 0,-1 1 0 0 0,1-1 0 0 0,0 0 0 0 0,-1 1 0 0 0,1-1 0 0 0,0 0 0 0 0,-1 0 0 0 0,1 1 0 0 0,0-1 0 0 0,-1 0 0 0 0,-2 4 517 0 0,-1 3 179 0 0,0-1 1 0 0,0 1-1 0 0,0-1 0 0 0,-1-1 0 0 0,0 1 0 0 0,0-1 1 0 0,-1 1-1 0 0,-10 7 0 0 0,3-2-58 0 0,11-9-675 0 0,1 0 0 0 0,-1-1 0 0 0,0 1 0 0 0,0 0 0 0 0,0-1 0 0 0,1 0 0 0 0,-1 1 0 0 0,-1-1 0 0 0,1 0 0 0 0,0 0 0 0 0,0 0 0 0 0,0 0 0 0 0,0 0 0 0 0,-5 0 0 0 0,13-14-1268 0 0,4 3-620 0 0,0 0 0 0 0,1 1 0 0 0,0 0 1 0 0,1 1-1 0 0,16-10 0 0 0,-12 11 1369 0 0</inkml:trace>
  <inkml:trace contextRef="#ctx0" brushRef="#br0" timeOffset="1">285 62 7631 0 0,'0'3'87'0'0,"-1"0"0"0"0,0 0-1 0 0,1-1 1 0 0,-1 1-1 0 0,0 0 1 0 0,-1-1-1 0 0,1 1 1 0 0,0 0 0 0 0,-1-1-1 0 0,1 0 1 0 0,-1 1-1 0 0,0-1 1 0 0,-3 3 0 0 0,-2 3 530 0 0,-1-1 1 0 0,-10 9 0 0 0,-41 38 1380 0 0,40-35-1518 0 0,14-14-262 0 0,0 0 0 0 0,0 0 0 0 0,-11 7 0 0 0,0 2 190 0 0,14-12-352 0 0,0 0 0 0 0,0 0-1 0 0,-1 0 1 0 0,1 0 0 0 0,-5 3 0 0 0,6-5-44 0 0,1 0 0 0 0,0 0 1 0 0,-1 0-1 0 0,1 1 0 0 0,-1-1 1 0 0,1 0-1 0 0,0 0 0 0 0,-1 1 0 0 0,1-1 1 0 0,0 0-1 0 0,-1 0 0 0 0,1 1 0 0 0,0-1 1 0 0,0 0-1 0 0,-1 1 0 0 0,1-1 1 0 0,0 0-1 0 0,0 1 0 0 0,0-1 0 0 0,-1 0 1 0 0,1 1-1 0 0,0 0 0 0 0,0-1-16 0 0,1 0 0 0 0,-1 0-1 0 0,0 0 1 0 0,1 0 0 0 0,-1-1 0 0 0,1 1-1 0 0,-1 0 1 0 0,0 0 0 0 0,1 0-1 0 0,-1 0 1 0 0,0 0 0 0 0,1 0 0 0 0,-1 0-1 0 0,0-1 1 0 0,1 1 0 0 0,-1 0-1 0 0,0 0 1 0 0,0-1 0 0 0,1 1 0 0 0,-1 0-1 0 0,0 0 1 0 0,0-1 0 0 0,1 1-1 0 0,-1 0 1 0 0,0 0 0 0 0,0-1 0 0 0,7-6-248 0 0,51-47-4422 0 0,-47 44 2487 0 0,1 1 0 0 0,0 0 0 0 0,19-9 0 0 0,-13 9 1399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42 8663 0 0,'-1'3'101'0'0,"-1"0"1"0"0,1 0-1 0 0,0 0 0 0 0,-1 0 0 0 0,0 0 0 0 0,0-1 0 0 0,0 1 0 0 0,0-1 0 0 0,-5 5 0 0 0,-3 5 670 0 0,-27 27 2697 0 0,22-24-2487 0 0,3-5 207 0 0,26-14-1064 0 0,26-27-1258 0 0,-23 18 4 0 0,29-20-2376 0 0,-12 16-2384 0 0,-34 17 5790 0 0,1-1-1 0 0,-1 1 1 0 0,1 0-1 0 0,-1 0 1 0 0,0 0 0 0 0,1 0-1 0 0,-1 0 1 0 0,1 0-1 0 0,-1-1 1 0 0,0 1-1 0 0,1 0 1 0 0,-1 0 0 0 0,1 0-1 0 0,-1 0 1 0 0,0 1-1 0 0,1-1 1 0 0,-1 0 0 0 0,1 0-1 0 0,-1 0 1 0 0,0 0-1 0 0,1 0 1 0 0,-1 0-1 0 0,1 1 1 0 0,-1-1 0 0 0,0 0-1 0 0,1 0 1 0 0,-1 1-1 0 0,1-1 1 0 0,-1 1 226 0 0,1 0 0 0 0,-1 0 0 0 0,1 0 1 0 0,-1 0-1 0 0,0-1 0 0 0,1 1 0 0 0,-1 0 0 0 0,0 0 0 0 0,0 0 1 0 0,0 0-1 0 0,0 0 0 0 0,0 1 0 0 0,0 2 843 0 0,0 0 0 0 0,0 1 0 0 0,-1-1 0 0 0,-2 7 0 0 0,-12 36 3298 0 0,11-41-2417 0 0,2-12-1544 0 0,0-14-762 0 0,4 8-381 0 0,0 0-1 0 0,0 0 1 0 0,1 0 0 0 0,1 0-1 0 0,7-16 1 0 0,1-5 4958 0 0,-24 54-1527 0 0,0 52-1885 0 0,-7 29-4 0 0,11-69-455 0 0,6-22-215 0 0,-1-1-1 0 0,0 1 0 0 0,0 0 1 0 0,-1-1-1 0 0,0 1 1 0 0,-10 15-1 0 0,5-12-18 0 0,6-10-97 0 0,0 1 1 0 0,0-1 0 0 0,0 0-1 0 0,0 0 1 0 0,-1 0 0 0 0,-6 5-1 0 0,6-6-304 0 0,-1 0-1 0 0,1 0 1 0 0,-1 0-1 0 0,0-1 1 0 0,-7 3-1 0 0,11-5 142 0 0,0 1 0 0 0,0-1 1 0 0,1 0-1 0 0,-1 0 0 0 0,0 1 0 0 0,0-1 0 0 0,1 0 1 0 0,-1 0-1 0 0,0 0 0 0 0,0 0 0 0 0,1 0 0 0 0,-1 0 1 0 0,0 0-1 0 0,0 0 0 0 0,1 0 0 0 0,-1-1 0 0 0,0 1 1 0 0,0 0-1 0 0,1 0 0 0 0,-1-1 0 0 0,0 1 0 0 0,0 0 1 0 0,1-1-1 0 0,-1 1 0 0 0,1-1 0 0 0,-1 1 0 0 0,0-1 1 0 0,1 1-1 0 0,-1-1 0 0 0,1 1 0 0 0,-1-1 0 0 0,1 1 1 0 0,-1-1-1 0 0,1 0 0 0 0,0 1 0 0 0,-1-1 0 0 0,1 0 1 0 0,0 0-1 0 0,-1 1 0 0 0,1-1 0 0 0,0 0 0 0 0,0 0 0 0 0,0 1 1 0 0,0-1-1 0 0,0 0 0 0 0,0 0 0 0 0,0-1 0 0 0,-1-1-125 0 0,1 2 222 0 0,0 0-1 0 0,0 0 1 0 0,0 0 0 0 0,0-1 0 0 0,0 1 0 0 0,0 0 0 0 0,0 0 0 0 0,0 0 0 0 0,1 0 0 0 0,-1-1-1 0 0,0 1 1 0 0,1 0 0 0 0,0-2 0 0 0,5-3-120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7567 0 0,'0'0'2672'0'0,"12"-9"-1648"0"0,32-30-849 0 0,-41 35 40 0 0,0 1 0 0 0,0-1 0 0 0,1 1 1 0 0,-1 0-1 0 0,1 0 0 0 0,0 0 0 0 0,0 0 0 0 0,0 1 0 0 0,0-1 0 0 0,9-2 1 0 0,-13 4-110 0 0,1 2-91 0 0,-1-1-1 0 0,0 0 1 0 0,0 0-1 0 0,0 0 0 0 0,0 1 1 0 0,1-1-1 0 0,-1 0 1 0 0,0 0-1 0 0,0 1 1 0 0,0-1-1 0 0,0 0 1 0 0,0 0-1 0 0,0 1 0 0 0,0-1 1 0 0,0 0-1 0 0,0 0 1 0 0,0 1-1 0 0,1-1 1 0 0,-1 0-1 0 0,-1 0 0 0 0,1 1 1 0 0,0-1-1 0 0,0 0 1 0 0,0 0-1 0 0,0 1 1 0 0,0-1-1 0 0,0 0 0 0 0,0 0 1 0 0,0 1-1 0 0,0-1 1 0 0,-2 11 161 0 0,-1-3-131 0 0,0-1 0 0 0,-1 0-1 0 0,1 0 1 0 0,-2-1 0 0 0,1 1 0 0 0,-1-1-1 0 0,-8 9 1 0 0,-4 5-27 0 0,-2 1-18 0 0,15-17 2 0 0,0 0-1 0 0,0 0 1 0 0,0 1-1 0 0,0 0 1 0 0,1-1-1 0 0,-1 1 1 0 0,-4 11-1 0 0,8-15-6 0 0,1-3-181 0 0,0 0 0 0 0,0 0 0 0 0,0 1 0 0 0,0-1 0 0 0,0 0 0 0 0,1 1 0 0 0,-1-1 0 0 0,1 1 0 0 0,-1-1 0 0 0,3-1 0 0 0,-1 1-241 0 0,16-16-2406 0 0,-14 11 1149 0 0,1 1 0 0 0,1 1 0 0 0,-1-1 1 0 0,9-5-1 0 0,-5 7 978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8431 0 0,'0'5'225'0'0,"-1"0"0"0"0,-1 0 0 0 0,1 0-1 0 0,-1 0 1 0 0,0 0 0 0 0,0-1-1 0 0,0 1 1 0 0,0 0 0 0 0,-1-1 0 0 0,0 0-1 0 0,0 1 1 0 0,-7 6 0 0 0,2-1 826 0 0,7-8-943 0 0,0 0-1 0 0,0-1 1 0 0,0 1-1 0 0,0 0 0 0 0,0-1 1 0 0,-1 1-1 0 0,1-1 1 0 0,-3 2-1 0 0,1-1-92 0 0,2-2-212 0 0,3-2-1445 0 0,-2 1 1420 0 0,1 0 0 0 0,-1 1-1 0 0,1-1 1 0 0,-1 0 0 0 0,1 1 0 0 0,0-1-1 0 0,-1 1 1 0 0,1-1 0 0 0,0 1 0 0 0,0 0-1 0 0,-1-1 1 0 0,1 1 0 0 0,0 0 0 0 0,0-1-1 0 0,0 1 1 0 0,1 0 0 0 0,5-4-3073 0 0</inkml:trace>
  <inkml:trace contextRef="#ctx0" brushRef="#br0" timeOffset="1">49 148 10535 0 0,'-1'6'383'0'0,"-1"0"0"0"0,1 0-1 0 0,-1 0 1 0 0,-1 0 0 0 0,1-1-1 0 0,-1 1 1 0 0,0-1 0 0 0,0 0-1 0 0,-7 10 1 0 0,5-9-442 0 0,-3 2 923 0 0,2-4-3049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8351 0 0,'0'2'201'0'0,"0"0"0"0"0,0 0-1 0 0,0 1 1 0 0,0-1 0 0 0,-1 0-1 0 0,1 0 1 0 0,-2 4 0 0 0,0 10 7 0 0,2-15-249 0 0,1 0 1 0 0,-1 0 0 0 0,1-1-1 0 0,-1 1 1 0 0,1 0 0 0 0,0 0-1 0 0,0-1 1 0 0,-1 1 0 0 0,1 0-1 0 0,0-1 1 0 0,0 1 0 0 0,0-1-1 0 0,-1 1 1 0 0,1-1 0 0 0,0 1-1 0 0,0-1 1 0 0,0 0 0 0 0,0 1-1 0 0,0-1 1 0 0,0 0 0 0 0,0 0-1 0 0,0 0 1 0 0,2 0 0 0 0,0-1 195 0 0,0 0 1 0 0,0 0 0 0 0,1 0 0 0 0,-1 0 0 0 0,0-1-1 0 0,0 1 1 0 0,0-1 0 0 0,-1 0 0 0 0,5-3-1 0 0,12-7 1338 0 0,-14 9-1243 0 0,0-1 1 0 0,-1 0-1 0 0,1 0 0 0 0,-1 0 0 0 0,5-6 0 0 0,0 1 71 0 0,40-34 841 0 0,-49 43-1152 0 0,0-1-1 0 0,0 1 0 0 0,1 0 0 0 0,-1 0 1 0 0,0 0-1 0 0,0-1 0 0 0,0 1 1 0 0,1 0-1 0 0,-1 0 0 0 0,0 0 1 0 0,0 0-1 0 0,0 0 0 0 0,1-1 0 0 0,-1 1 1 0 0,0 0-1 0 0,0 0 0 0 0,1 0 1 0 0,-1 0-1 0 0,0 0 0 0 0,0 0 0 0 0,1 0 1 0 0,-1 0-1 0 0,0 0 0 0 0,1 0 1 0 0,-1 0-1 0 0,0 0 0 0 0,0 0 1 0 0,1 0-1 0 0,-1 0 0 0 0,0 0 0 0 0,0 0 1 0 0,1 0-1 0 0,-1 0 0 0 0,0 1 1 0 0,1-1-1 0 0,2 10 79 0 0,-3-7-42 0 0,0 1-1 0 0,0-1 1 0 0,-1 0-1 0 0,1 0 1 0 0,-2 6-1 0 0,-9 15 244 0 0,8-19-195 0 0,0 1 0 0 0,1 0 0 0 0,-1-1 1 0 0,1 1-1 0 0,1 0 0 0 0,-1 0 0 0 0,1 0 0 0 0,-1 9 0 0 0,2-15-87 0 0,0 1 0 0 0,1-1-1 0 0,-1 1 1 0 0,0-1 0 0 0,1 0-1 0 0,-1 1 1 0 0,0-1 0 0 0,1 0 0 0 0,-1 1-1 0 0,1-1 1 0 0,-1 0 0 0 0,0 1-1 0 0,1-1 1 0 0,-1 0 0 0 0,1 0 0 0 0,-1 1-1 0 0,1-1 1 0 0,-1 0 0 0 0,1 0-1 0 0,-1 0 1 0 0,1 0 0 0 0,-1 0 0 0 0,1 0-1 0 0,-1 0 1 0 0,1 0 0 0 0,-1 0-1 0 0,1 0 1 0 0,0 0 0 0 0,-1 0 0 0 0,1 0-1 0 0,3-1-60 0 0,-1 0-1 0 0,1-1 0 0 0,-1 1 1 0 0,0-1-1 0 0,1 1 0 0 0,-1-1 1 0 0,0 0-1 0 0,5-4 0 0 0,-4 3-29 0 0,-1 0 1 0 0,1 1-1 0 0,0-1 0 0 0,0 1 0 0 0,7-2 1 0 0,-1-1-313 0 0,-9 4 313 0 0,-1 1 0 0 0,1 0-1 0 0,0-1 1 0 0,-1 1 0 0 0,1-1-1 0 0,0 1 1 0 0,-1 0 0 0 0,1-1 0 0 0,0 1-1 0 0,0 0 1 0 0,-1 0 0 0 0,1 0-1 0 0,0 0 1 0 0,0 0 0 0 0,-1 0 0 0 0,1 0-1 0 0,0 0 1 0 0,0 0 0 0 0,-1 0-1 0 0,1 0 1 0 0,0 0 0 0 0,0 0 0 0 0,-1 0-1 0 0,1 1 1 0 0,0-1 0 0 0,-1 0-1 0 0,1 1 1 0 0,0-1 0 0 0,-1 0 0 0 0,2 2-1 0 0,-1-1-280 0 0,-5 17-345 0 0,-5 8 3162 0 0,27-42-5514 0 0,-8 12-3427 0 0,-5 5 3997 0 0,-5 0 2656 0 0,0 0 0 0 0,0 0-1 0 0,0-1 1 0 0,1 1 0 0 0,-1 0 0 0 0,0 0 0 0 0,0-1 0 0 0,0 1-1 0 0,0 0 1 0 0,-1 0 0 0 0,1-1 0 0 0,0 1 0 0 0,0 0 0 0 0,0 0 0 0 0,0-1-1 0 0,-1 2 1 0 0,-10 21 6915 0 0,5-14-6832 0 0,-49 75 2254 0 0,30-41-2670 0 0,19-33 552 0 0,2-3-2350 0 0,15-17-124 0 0,5-5 1330 0 0,0 1-1 0 0,22-14 1 0 0,-18 10 5589 0 0,-21 26-3594 0 0,-1 1-1024 0 0,0 1-1 0 0,-1-1 1 0 0,0 0 0 0 0,-1 0 0 0 0,-4 9-1 0 0,-28 45 11 0 0,26-47-142 0 0,0 1-41 0 0,7-9 21 0 0,-1-2-1 0 0,0 1 1 0 0,0 0-1 0 0,-1-1 1 0 0,0 0-1 0 0,-7 8 1 0 0,11-14 130 0 0,8-13-286 0 0,6-6-858 0 0,0 0 0 0 0,29-29 0 0 0,-4 5-587 0 0,-29 32 1391 0 0,0 0 1 0 0,1 1-1 0 0,0 0 0 0 0,1 1 0 0 0,0 0 0 0 0,1 1 0 0 0,15-9 1 0 0,-26 17 502 0 0,-1 0-320 0 0,1 0 0 0 0,-1 1 0 0 0,0-1-1 0 0,0 0 1 0 0,0 0 0 0 0,1 1 0 0 0,-1-1 0 0 0,0 0 0 0 0,0 1 0 0 0,0-1 0 0 0,0 0 0 0 0,0 1 0 0 0,0-1 0 0 0,0 1 0 0 0,0-1 0 0 0,0 0 0 0 0,0 1 0 0 0,0-1 0 0 0,0 0 0 0 0,0 1 0 0 0,0-1 0 0 0,0 0 0 0 0,0 1 0 0 0,0-1 0 0 0,-1 1-1 0 0,-1 10 313 0 0,-21 29 1355 0 0,1-3-460 0 0,19-32-1116 0 0,0 0 0 0 0,-1 0 0 0 0,1-1 0 0 0,-1 1 0 0 0,-4 4 0 0 0,-9 11 327 0 0,-24 29 680 0 0,62-64-2266 0 0,-13 6-70 0 0,1 0 0 0 0,0 0 0 0 0,0 1 0 0 0,0 0 0 0 0,1 1 0 0 0,1 0 0 0 0,-1 0 0 0 0,14-6 0 0 0,-23 13 1210 0 0,-1-1-1 0 0,1 1 1 0 0,0 0 0 0 0,-1-1 0 0 0,1 1 0 0 0,0 0-1 0 0,-1 0 1 0 0,1 0 0 0 0,0-1 0 0 0,0 1 0 0 0,-1 0-1 0 0,1 0 1 0 0,0 0 0 0 0,-1 0 0 0 0,1 0 0 0 0,0 0 0 0 0,0 0-1 0 0,-1 0 1 0 0,1 1 0 0 0,0-1 0 0 0,-1 0 0 0 0,1 0-1 0 0,0 1 1 0 0,-1-1 0 0 0,2 1 0 0 0,-2-1 178 0 0,1 1 1 0 0,-1 0-1 0 0,0 0 0 0 0,1-1 1 0 0,-1 1-1 0 0,0 0 0 0 0,0 0 1 0 0,0-1-1 0 0,0 1 1 0 0,0 0-1 0 0,1 0 0 0 0,-1 0 1 0 0,-1-1-1 0 0,1 1 1 0 0,0 0-1 0 0,0 0 0 0 0,0 0 1 0 0,-1 1-1 0 0,0 2 368 0 0,0 0 0 0 0,-1 1 0 0 0,0-1 1 0 0,0 0-1 0 0,0 0 0 0 0,0 0 0 0 0,-4 3 0 0 0,-50 61 1947 0 0,51-57-2267 0 0,3-9-196 0 0,4-2 128 0 0,3-3 87 0 0,-1 0-283 0 0,76-60-2263 0 0,-67 52 1274 0 0,-11 9 647 0 0,-1 0-1 0 0,1 0 1 0 0,0 0 0 0 0,0 1-1 0 0,0-1 1 0 0,0 1-1 0 0,1-1 1 0 0,-1 1-1 0 0,0 0 1 0 0,0 0 0 0 0,1 0-1 0 0,-1 0 1 0 0,1 0-1 0 0,2 0 1 0 0,-7 13 341 0 0,-1-6 501 0 0,0-1 0 0 0,0 0 0 0 0,-1 0 0 0 0,0 0-1 0 0,0-1 1 0 0,0 1 0 0 0,0-1 0 0 0,-7 5 0 0 0,-10 12 897 0 0,5-5-646 0 0,10-10-422 0 0,0 1 0 0 0,0 0 0 0 0,0-1 0 0 0,-4 10 0 0 0,7-12-149 0 0,0 0 1 0 0,0 0-1 0 0,0-1 0 0 0,-6 7 0 0 0,-3 1-49 0 0,31-28-1563 0 0,1 2 1 0 0,0 0-1 0 0,23-13 0 0 0,-35 23 793 0 0,-3 2 75 0 0,0 0 0 0 0,-1 0 0 0 0,1 1-1 0 0,0-1 1 0 0,10-2 0 0 0,-15 6 598 0 0,0-1 1 0 0,0 0-1 0 0,1 0 0 0 0,-1 0 1 0 0,0 0-1 0 0,0 1 0 0 0,0-1 0 0 0,1 0 1 0 0,-1 0-1 0 0,0 0 0 0 0,0 1 1 0 0,0-1-1 0 0,0 0 0 0 0,1 0 1 0 0,-1 1-1 0 0,0-1 0 0 0,0 0 0 0 0,0 0 1 0 0,0 1-1 0 0,0-1 0 0 0,0 0 1 0 0,0 0-1 0 0,0 1 0 0 0,0-1 1 0 0,0 0-1 0 0,0 0 0 0 0,0 1 0 0 0,0-1 1 0 0,0 1-1 0 0,0 8 936 0 0,-2-3-204 0 0,0 1-1 0 0,-1-1 1 0 0,0 0-1 0 0,0 0 1 0 0,0 0-1 0 0,-1 0 1 0 0,-8 10-1 0 0,-4 8 475 0 0,-22 25 468 0 0,33-42-1399 0 0,1-1 358 0 0,13-7-561 0 0,-5 1-119 0 0,-1-1-1 0 0,0-1 1 0 0,0 1-1 0 0,0 0 1 0 0,-1-1 0 0 0,5-2-1 0 0,10-5-350 0 0,-12 6 193 0 0,0 0 1 0 0,0 0 0 0 0,-1-1 0 0 0,1 1 0 0 0,-1-1 0 0 0,8-8 0 0 0,-8 8 34 0 0,-1 0 0 0 0,1 1 0 0 0,-1 0 0 0 0,1-1 0 0 0,0 1 0 0 0,1 1 0 0 0,-1-1-1 0 0,0 1 1 0 0,9-4 0 0 0,-13 6 183 0 0,0 0 0 0 0,1 0 0 0 0,-1-1 0 0 0,1 1 0 0 0,-1 0 0 0 0,1 0 0 0 0,-1 0 0 0 0,1 0 0 0 0,-1 0 0 0 0,1 0 0 0 0,-1 0 0 0 0,1 0-1 0 0,-1 1 1 0 0,1-1 0 0 0,-1 0 0 0 0,1 0 0 0 0,-1 0 0 0 0,1 0 0 0 0,-1 1 0 0 0,1-1 0 0 0,-1 0 0 0 0,0 1 0 0 0,1-1 0 0 0,-1 0 0 0 0,1 0 0 0 0,-1 1 0 0 0,0-1 0 0 0,1 1 0 0 0,-1-1-1 0 0,0 0 1 0 0,0 1 0 0 0,1-1 0 0 0,-1 1 0 0 0,0-1 0 0 0,0 1 0 0 0,1-1 0 0 0,-1 1 0 0 0,0-1 0 0 0,0 1 0 0 0,0-1 0 0 0,0 1 0 0 0,0-1 0 0 0,0 1 0 0 0,0-1 0 0 0,0 1-1 0 0,0-1 1 0 0,0 1 0 0 0,0-1 0 0 0,0 1 0 0 0,-1-1 0 0 0,-4 30 1139 0 0,5-27-1032 0 0,-7 16 165 0 0,0 0-1 0 0,-2 0 1 0 0,0-1 0 0 0,-18 26-1 0 0,18-29-271 0 0,2 0-13 0 0,-5 7 12 0 0,31-30-920 0 0,7-11-922 0 0,11-10-2308 0 0,-34 27 4026 0 0,-1 0-1 0 0,1 0 0 0 0,0 0 1 0 0,0 0-1 0 0,0 1 0 0 0,0-1 1 0 0,1 1-1 0 0,-1-1 0 0 0,6 0 2009 0 0,-6 22 1677 0 0,-5-12-3348 0 0,-1-1 0 0 0,1 1 1 0 0,-1-1-1 0 0,-1 0 0 0 0,1 0 0 0 0,-1 0 0 0 0,0-1 1 0 0,-1 1-1 0 0,-5 5 0 0 0,-6 11-56 0 0,-32 39 609 0 0,47-61-616 0 0,2-3-174 0 0,-1 1 1 0 0,1-1-1 0 0,-1 1 0 0 0,1 0 0 0 0,0-1 0 0 0,-1 1 1 0 0,1 0-1 0 0,0 0 0 0 0,0-1 0 0 0,0 1 1 0 0,0 0-1 0 0,0 0 0 0 0,2-1 0 0 0,-2 1-67 0 0,17-18-824 0 0,-10 10 48 0 0,0 0 0 0 0,1 1 0 0 0,14-11 1 0 0,9-2-1224 0 0,-31 20 2002 0 0,-6 12 20 0 0,0 0 524 0 0,0 0-1 0 0,-1 0 1 0 0,0-1-1 0 0,-12 15 0 0 0,-7 13-296 0 0,8-13-109 0 0,10-16 56 0 0,1 0 1 0 0,-5 11 0 0 0,-8 15 636 0 0,13-24-61 0 0,0 1-1 0 0,-7 17 1 0 0,13-28-360 0 0,10-12-174 0 0,42-43-1283 0 0,-34 37 105 0 0,22-27 1 0 0,-35 37 856 0 0,-3 4 115 0 0,0 0 0 0 0,0 0 0 0 0,0 0 0 0 0,1 1 0 0 0,-1-1 0 0 0,1 1 0 0 0,0 0 0 0 0,5-4 0 0 0,-8 7 81 0 0,0 0 0 0 0,1 0 0 0 0,-1 1 1 0 0,0-1-1 0 0,0 0 0 0 0,0 0 0 0 0,0 1 0 0 0,0-1 1 0 0,-1 0-1 0 0,1 1 0 0 0,0-1 0 0 0,-1 1 0 0 0,-7 18 919 0 0,-1 0-1 0 0,-20 33 1 0 0,1-3 464 0 0,31-50-1557 0 0,7-5-440 0 0,10-10-746 0 0,-20 14 1028 0 0,-20 0-12470 0 0,11-1 10575 0 0,-1-2 1344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5407 0 0,'9'0'480'0'0,"-3"-5"-384"0"0,-1-5-96 0 0,2 0 0 0 0,3 1-1104 0 0,-3 2-240 0 0,-4 1-56 0 0,2 0-8 0 0,4-1 1128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8407 0 0,'56'7'5316'0'0,"-44"-7"-5125"0"0,0 1-1 0 0,0 1 1 0 0,0 0-1 0 0,0 1 0 0 0,18 6 1 0 0,-11-2-338 0 0,21 11 61 0 0,-38-16-412 0 0,0-1-1 0 0,0 0 1 0 0,0 1-1 0 0,0 0 1 0 0,0-1 0 0 0,0 1-1 0 0,0 0 1 0 0,1 2-1 0 0,-3-4 294 0 0,0 1 0 0 0,0-1-1 0 0,1 0 1 0 0,-1 1-1 0 0,0-1 1 0 0,0 0 0 0 0,0 1-1 0 0,0-1 1 0 0,0 0 0 0 0,0 1-1 0 0,0-1 1 0 0,0 0 0 0 0,0 1-1 0 0,0-1 1 0 0,0 0-1 0 0,0 1 1 0 0,0-1 0 0 0,0 0-1 0 0,-1 1 1 0 0,1-1 0 0 0,0 0-1 0 0,0 1 1 0 0,0-1-1 0 0,0 0 1 0 0,-1 0 0 0 0,1 1-1 0 0,0-1 1 0 0,0 0 0 0 0,-1 0-1 0 0,1 1 1 0 0,0-1-1 0 0,0 0 1 0 0,-1 0 0 0 0,1 0-1 0 0,0 1 1 0 0,-4 3-1719 0 0,3-1 1533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5407 0 0,'2'1'92'0'0,"-1"0"1"0"0,1 0-1 0 0,0 1 0 0 0,0-1 0 0 0,-1 1 0 0 0,1-1 0 0 0,-1 1 0 0 0,1 0 0 0 0,-1 0 0 0 0,0-1 0 0 0,0 1 0 0 0,1 0 0 0 0,-1 0 0 0 0,-1 0 0 0 0,1 0 0 0 0,0 0 0 0 0,0 1 0 0 0,-1-1 0 0 0,1 0 1 0 0,-1 0-1 0 0,0 0 0 0 0,1 0 0 0 0,-2 5 0 0 0,2 20 1856 0 0,0-26-1942 0 0,-1-1 0 0 0,1 0 0 0 0,0 0 0 0 0,-1 0 0 0 0,1 0 0 0 0,0 0 1 0 0,0 0-1 0 0,-1 0 0 0 0,1 0 0 0 0,0 0 0 0 0,-1 0 0 0 0,1 0 0 0 0,0-1 1 0 0,-1 1-1 0 0,1 0 0 0 0,0 0 0 0 0,-1-1 0 0 0,1 1 0 0 0,1-1 0 0 0,46-34 156 0 0,-46 34-119 0 0,-1 0 1 0 0,1-1-1 0 0,0 1 1 0 0,-1 0-1 0 0,0-1 0 0 0,1 1 1 0 0,-1-1-1 0 0,0 1 1 0 0,2-4 121 0 0,-3 5-135 0 0,0 0 0 0 0,0 0 1 0 0,0 0-1 0 0,0 0 0 0 0,0 0 0 0 0,-1 0 1 0 0,1 0-1 0 0,0 0 0 0 0,0 0 1 0 0,0 1-1 0 0,0-1 0 0 0,0 0 1 0 0,0 0-1 0 0,0 0 0 0 0,0 0 1 0 0,0-1-1 0 0,0 1 0 0 0,-1 0 486 0 0,1 0-486 0 0,0 0 1 0 0,0 0-1 0 0,0 0 0 0 0,0 0 0 0 0,0 0 1 0 0,0 0-1 0 0,-9 11 995 0 0,-7 11-376 0 0,7-9-246 0 0,-16 25 0 0 0,-29 62 452 0 0,-4 6-279 0 0,46-80-316 0 0,2-5 30 0 0,0 1 0 0 0,-9 32 0 0 0,18-52-276 0 0,0 1 0 0 0,1-1 0 0 0,0 1 0 0 0,0-1 0 0 0,-1 1 0 0 0,1-1 0 0 0,1 3 0 0 0,-1-5-15 0 0,0 1 1 0 0,0-1-1 0 0,0 0 0 0 0,0 0 0 0 0,0 0 1 0 0,0 0-1 0 0,0 0 0 0 0,1 1 0 0 0,-1-1 0 0 0,0 0 1 0 0,0 0-1 0 0,0 0 0 0 0,0 0 0 0 0,0 0 1 0 0,0 0-1 0 0,1 0 0 0 0,-1 1 0 0 0,0-1 1 0 0,0 0-1 0 0,0 0 0 0 0,0 0 0 0 0,0 0 0 0 0,1 0 1 0 0,-1 0-1 0 0,0 0 0 0 0,0 0 0 0 0,0 0 1 0 0,0 0-1 0 0,1 0 0 0 0,-1 0 0 0 0,0 0 0 0 0,0 0 1 0 0,0 0-1 0 0,0 0 0 0 0,1 0 0 0 0,-1 0 1 0 0,0 0-1 0 0,0 0 0 0 0,0-1 0 0 0,0 1 0 0 0,1 0 1 0 0,-1 0-1 0 0,0 0 0 0 0,0 0 0 0 0,0 0 1 0 0,0 0-1 0 0,0 0 0 0 0,0-1 0 0 0,0 1 0 0 0,1 0 1 0 0,-1 0-1 0 0,0 0 0 0 0,0 0 0 0 0,0-1 1 0 0,8-6-133 0 0,-8 7 114 0 0,31-41-629 0 0,13-11-328 0 0,3-3-154 0 0,35-35-1138 0 0,-66 73 1964 0 0,-1-1-1 0 0,0-1 0 0 0,-2 0 0 0 0,14-25 0 0 0,-11 22 943 0 0,-15 21-44 0 0,-17 12 956 0 0,11-7-1316 0 0,1 1 1 0 0,-1-1 0 0 0,1 1 0 0 0,0 0 0 0 0,-3 5 0 0 0,-6 8 346 0 0,-46 55 843 0 0,53-65-1313 0 0,0 1 1 0 0,0 0-1 0 0,1 0 0 0 0,-6 16 0 0 0,-3 6 61 0 0,-1-2-59 0 0,-18 32-7 0 0,28-53-60 0 0,2-1 0 0 0,-6 14 0 0 0,0 2 109 0 0,6-14-88 0 0,3-9-68 0 0,0 0 1 0 0,0 0-1 0 0,0 0 1 0 0,0 1-1 0 0,0-1 0 0 0,0 0 1 0 0,0 0-1 0 0,0 0 1 0 0,0 0-1 0 0,0 1 0 0 0,0-1 1 0 0,0 0-1 0 0,0 0 1 0 0,0 0-1 0 0,1 0 0 0 0,-1 1 1 0 0,0-1-1 0 0,0 0 1 0 0,0 0-1 0 0,0 0 1 0 0,0 0-1 0 0,0 1 0 0 0,0-1 1 0 0,0 0-1 0 0,1 0 1 0 0,-1 0-1 0 0,0 0 0 0 0,0 0 1 0 0,0 0-1 0 0,0 1 1 0 0,0-1-1 0 0,1 0 0 0 0,-1 0 1 0 0,0 0-1 0 0,0 0 1 0 0,0 0-1 0 0,1 0 0 0 0,-1 0 1 0 0,0 0-1 0 0,0 0 1 0 0,0 0-1 0 0,0 0 1 0 0,1 0-1 0 0,-1 0 0 0 0,0 0 1 0 0,0 0-1 0 0,0 0 1 0 0,0 0-1 0 0,1 0 0 0 0,-1 0 1 0 0,0 0-1 0 0,0 0 1 0 0,0 0-1 0 0,1 0 0 0 0,-1-1 1 0 0,0 1-1 0 0,0 0 1 0 0,0 0-1 0 0,0 0 1 0 0,0 0-1 0 0,1 0 0 0 0,-1 0 1 0 0,0-1-1 0 0,0 1 1 0 0,0 0-1 0 0,0 0 0 0 0,0 0 1 0 0,0 0-1 0 0,0-1 1 0 0,3 0-86 0 0,-1-1 0 0 0,1 0 1 0 0,-1 0-1 0 0,0-1 0 0 0,0 1 1 0 0,0 0-1 0 0,0-1 1 0 0,0 1-1 0 0,0-1 0 0 0,-1 0 1 0 0,2-2-1 0 0,12-18-496 0 0,38-43-1971 0 0,-15 19 403 0 0,5-8-955 0 0,-19 21 1302 0 0,-7 8-251 0 0,17-30-1 0 0,-18 25 779 0 0,3 2 784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9959 0 0,'0'1'59'0'0,"1"0"0"0"0,-1 0 1 0 0,0-1-1 0 0,0 1 0 0 0,0 0 0 0 0,0 0 0 0 0,0 0 0 0 0,0-1 0 0 0,0 1 0 0 0,0 0 0 0 0,0 0 0 0 0,-1-1 0 0 0,1 1 0 0 0,0 0 0 0 0,0 0 0 0 0,-1-1 0 0 0,1 1 1 0 0,-1 1-1 0 0,-10 15-18 0 0,3-6 407 0 0,-46 78 1979 0 0,9-24-1121 0 0,5-9-597 0 0,13-14-448 0 0,-34 57 222 0 0,35-54-316 0 0,11-20 15 0 0,-18 40-1 0 0,22-38-46 0 0,5-15-87 0 0,1 0-1 0 0,0-1 1 0 0,1 2-1 0 0,1-1 1 0 0,-5 25-1 0 0,8-37-51 0 0,0 0-1 0 0,0 0 0 0 0,0 1 1 0 0,0-1-1 0 0,0 0 0 0 0,0 0 1 0 0,0 0-1 0 0,0 1 0 0 0,0-1 1 0 0,0 0-1 0 0,0 0 1 0 0,0 0-1 0 0,0 1 0 0 0,0-1 1 0 0,0 0-1 0 0,0 0 0 0 0,0 0 1 0 0,0 1-1 0 0,0-1 0 0 0,0 0 1 0 0,0 0-1 0 0,0 0 0 0 0,0 1 1 0 0,0-1-1 0 0,1 0 1 0 0,-1 0-1 0 0,0 0 0 0 0,0 0 1 0 0,0 1-1 0 0,0-1 0 0 0,0 0 1 0 0,1 0-1 0 0,-1 0 0 0 0,0 0 1 0 0,0 0-1 0 0,0 1 0 0 0,0-1 1 0 0,1 0-1 0 0,-1 0 1 0 0,0 0-1 0 0,0 0 0 0 0,0 0 1 0 0,1 0-1 0 0,-1 0 0 0 0,0 0 1 0 0,0 0-1 0 0,0 0 0 0 0,1 0 1 0 0,-1 0-1 0 0,0 0 0 0 0,0 0 1 0 0,1 0-1 0 0,-1 0 1 0 0,0 0-1 0 0,0 0 0 0 0,0 0 1 0 0,0 0-1 0 0,1 0 0 0 0,-1-1 1 0 0,0 1-1 0 0,0 0 0 0 0,0 0 1 0 0,1 0-1 0 0,-1 0 0 0 0,0 0 1 0 0,0-1-1 0 0,12-9-336 0 0,3-6-164 0 0,-9 11 128 0 0,-1 0 0 0 0,0-1 0 0 0,-1 0 1 0 0,5-6-1 0 0,-6 7 113 0 0,10-18-2107 0 0,21-27-1 0 0,26-38-5797 0 0,-37 60 7206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9959 0 0,'-11'21'564'0'0,"-15"24"-1"0"0,10-19 21 0 0,-35 48 1468 0 0,27-42-1497 0 0,-3 5-116 0 0,7-12 92 0 0,-24 44 0 0 0,22-29-63 0 0,-10 18 241 0 0,2 2 1 0 0,-26 72-1 0 0,53-123-682 0 0,1-4-12 0 0,1-1 0 0 0,-1 1-1 0 0,1 0 1 0 0,0 0-1 0 0,0 0 1 0 0,0 5-1 0 0,1-10-18 0 0,0 0-1 0 0,0 1 1 0 0,0-1-1 0 0,0 0 1 0 0,0 0-1 0 0,0 1 1 0 0,0-1-1 0 0,0 0 1 0 0,0 0-1 0 0,0 1 1 0 0,0-1-1 0 0,0 0 1 0 0,0 0-1 0 0,0 1 1 0 0,0-1 0 0 0,0 0-1 0 0,0 0 1 0 0,0 1-1 0 0,0-1 1 0 0,0 0-1 0 0,0 0 1 0 0,1 1-1 0 0,-1-1 1 0 0,0 0-1 0 0,0 0 1 0 0,0 1-1 0 0,0-1 1 0 0,1 0-1 0 0,-1 0 1 0 0,0 0-1 0 0,0 0 1 0 0,0 1-1 0 0,1-1 1 0 0,-1 0-1 0 0,0 0 1 0 0,0 0-1 0 0,1 0 1 0 0,-1 0-1 0 0,0 0 1 0 0,0 0-1 0 0,1 1 1 0 0,-1-1-1 0 0,0 0 1 0 0,0 0 0 0 0,1 0-1 0 0,-1 0 1 0 0,0 0-1 0 0,0 0 1 0 0,1 0-1 0 0,-1 0 1 0 0,0-1-1 0 0,0 1 1 0 0,1 0-1 0 0,-1 0 1 0 0,9-6-446 0 0,7-12-578 0 0,-1-1 20 0 0,0 0 0 0 0,12-23 0 0 0,-9 13-156 0 0,47-84-4284 0 0,-18 27-510 0 0,-30 61 5260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7631 0 0,'-1'1'46'0'0,"1"0"-1"0"0,0 0 0 0 0,0 0 1 0 0,-1 0-1 0 0,1 0 0 0 0,0 0 0 0 0,-1 0 1 0 0,1-1-1 0 0,-1 1 0 0 0,1 0 1 0 0,-1 0-1 0 0,1-1 0 0 0,-1 1 0 0 0,0 0 1 0 0,1-1-1 0 0,-1 1 0 0 0,-1 1 1 0 0,-7 7 105 0 0,3 0 807 0 0,-1 0 0 0 0,-7 8 0 0 0,-13 18 1093 0 0,7-10-1155 0 0,16-21-727 0 0,0 0 0 0 0,0 1 0 0 0,1 0 0 0 0,0-1 0 0 0,-4 8 0 0 0,-28 64 829 0 0,27-62-771 0 0,-8 26 1 0 0,-2 5 29 0 0,16-38-193 0 0,-1-1-1 0 0,1 1 1 0 0,-2 11-1 0 0,-2 6 155 0 0,6-23-208 0 0,-1-1 0 0 0,1 1-1 0 0,0-1 1 0 0,0 1 0 0 0,0-1-1 0 0,-1 1 1 0 0,1 0 0 0 0,0-1-1 0 0,0 1 1 0 0,0-1 0 0 0,0 1-1 0 0,0 0 1 0 0,0-1 0 0 0,0 1-1 0 0,0-1 1 0 0,1 1-1 0 0,-1 0 1 0 0,0 0 0 0 0,0-1-7 0 0,1 0 1 0 0,-1 0-1 0 0,0 0 1 0 0,0 1-1 0 0,1-1 1 0 0,-1 0-1 0 0,0 0 1 0 0,0 0-1 0 0,1 0 1 0 0,-1 0-1 0 0,0 0 1 0 0,1 0-1 0 0,-1 0 1 0 0,0 0 0 0 0,0 0-1 0 0,1 0 1 0 0,-1 0-1 0 0,0 0 1 0 0,0-1-1 0 0,1 1 1 0 0,-1 0-1 0 0,0 0 1 0 0,0 0-1 0 0,1 0 1 0 0,-1 0-1 0 0,0 0 1 0 0,0-1-1 0 0,2 0-25 0 0,0 0 1 0 0,0-1-1 0 0,0 1 0 0 0,-1-1 0 0 0,1 0 0 0 0,0 1 0 0 0,-1-1 0 0 0,3-3 1 0 0,30-55-882 0 0,-7 16 48 0 0,15-19-1401 0 0,-14 24 175 0 0,-3 3 239 0 0,14-22-713 0 0,-27 38 1680 0 0,-6 11 633 0 0,-1 0 1 0 0,-1 0-1 0 0,7-15 0 0 0,-3 10 2021 0 0,-11 21-835 0 0,-35 64 2688 0 0,28-54-2689 0 0,-16 23 0 0 0,-6 8 146 0 0,14-17-598 0 0,0 1 232 0 0,-19 45 0 0 0,6-11-105 0 0,-3 6-19 0 0,22-43-378 0 0,6-15-77 0 0,1-1 1 0 0,0 1-1 0 0,-3 14 1 0 0,6-19-89 0 0,-2 9 67 0 0,3-18-119 0 0,1 1 0 0 0,0-1-1 0 0,0 0 1 0 0,0 1 0 0 0,0-1-1 0 0,0 0 1 0 0,0 1 0 0 0,0-1-1 0 0,0 1 1 0 0,0-1 0 0 0,0 0-1 0 0,0 1 1 0 0,0-1 0 0 0,0 0-1 0 0,0 1 1 0 0,0-1 0 0 0,0 1-1 0 0,0-1 1 0 0,0 0 0 0 0,1 1-1 0 0,-1-1 1 0 0,0 0 0 0 0,0 1-1 0 0,0-1 1 0 0,1 0 0 0 0,-1 0 0 0 0,0 1-1 0 0,0-1 1 0 0,1 0 0 0 0,-1 1-1 0 0,1-2 2 0 0,1 0-1 0 0,-1 0 1 0 0,0 0 0 0 0,0 0-1 0 0,0 0 1 0 0,0 0 0 0 0,0 0-1 0 0,-1 0 1 0 0,1 0 0 0 0,0 0-1 0 0,0 0 1 0 0,0-2-1 0 0,4-5-41 0 0,6-5-256 0 0,-2-1 0 0 0,12-20 1 0 0,13-19-489 0 0,13-16-334 0 0,-11 14-230 0 0,30-51-1915 0 0,-50 78 2571 0 0,7-18-410 0 0,-16 29 538 0 0,13-20 0 0 0,-13 21 393 0 0,-7 15 160 0 0,1-1-1 0 0,-1 0 1 0 0,1 1 0 0 0,-1-1-1 0 0,1 1 1 0 0,0-1 0 0 0,0 1-1 0 0,0-1 1 0 0,0 1-1 0 0,0-1 1 0 0,2-1 0 0 0,-3 3 201 0 0,0 3-1 0 0,-1-1 1 0 0,0 1-1 0 0,1-1 1 0 0,-2 1-1 0 0,1-1 0 0 0,0 1 1 0 0,-3 3-1 0 0,0 2 301 0 0,-122 242 5884 0 0,106-211-6043 0 0,-14 31 164 0 0,22-41-350 0 0,-18 54 348 0 0,29-75-429 0 0,2-8-68 0 0,-1 0 1 0 0,0 0-1 0 0,0 1 0 0 0,0-1 0 0 0,0 0 1 0 0,0 0-1 0 0,0 0 0 0 0,0 0 1 0 0,0 1-1 0 0,0-1 0 0 0,1 0 1 0 0,-1 0-1 0 0,0 0 0 0 0,0 0 1 0 0,0 0-1 0 0,0 1 0 0 0,0-1 0 0 0,1 0 1 0 0,-1 0-1 0 0,0 0 0 0 0,0 0 1 0 0,0 0-1 0 0,1 0 0 0 0,-1 0 1 0 0,0 0-1 0 0,0 0 0 0 0,0 0 1 0 0,1 0-1 0 0,-1 0 0 0 0,0 0 1 0 0,0 0-1 0 0,0 0 0 0 0,0 0 0 0 0,1 0 1 0 0,-1 0-1 0 0,0 0 0 0 0,0 0 1 0 0,0 0-1 0 0,1 0 0 0 0,-1 0 1 0 0,0 0-1 0 0,0 0 0 0 0,0 0 1 0 0,0 0-1 0 0,1-1 0 0 0,-1 1 0 0 0,0 0 1 0 0,0 0-1 0 0,0 0 0 0 0,0 0 1 0 0,0 0-1 0 0,1-1 0 0 0,-1 1 1 0 0,0 0-1 0 0,0 0 0 0 0,0 0 1 0 0,0 0-1 0 0,0-1 0 0 0,0 1 1 0 0,6-6-244 0 0,0-1 1 0 0,0 1-1 0 0,-1-1 1 0 0,0 0-1 0 0,6-13 1 0 0,7-9-744 0 0,42-66-3577 0 0,-52 84 2869 0 0,9-25 0 0 0,7-10-1511 0 0,-3 4-34 0 0,-10 18 2069 0 0,-10 22 1305 0 0,0 0-1 0 0,0-1 1 0 0,0 0-1 0 0,-1 1 0 0 0,1-1 1 0 0,-1 1-1 0 0,1-1 1 0 0,-1 0-1 0 0,0-3 1 0 0,-10 19 4863 0 0,5-5-3955 0 0,-30 57 4380 0 0,-14 33-2277 0 0,28-61-2589 0 0,15-26-362 0 0,0 0-1 0 0,0 0 0 0 0,-4 12 1 0 0,-21 59 764 0 0,23-68-830 0 0,7-13-117 0 0,1 0-1 0 0,-1 0 0 0 0,0 0 0 0 0,0 0 0 0 0,1 0 1 0 0,-1 0-1 0 0,1 0 0 0 0,-1 0 0 0 0,1 1 0 0 0,-1-1 1 0 0,1 0-1 0 0,0 0 0 0 0,0 0 0 0 0,-1 0 0 0 0,1 1 1 0 0,0-1-1 0 0,0 0 0 0 0,0 0 0 0 0,0 0 0 0 0,0 1 0 0 0,1-1 1 0 0,0 2-1 0 0,-1-2-6 0 0,0-1 0 0 0,0 0 0 0 0,0 1-1 0 0,0-1 1 0 0,1 0 0 0 0,-1 0 0 0 0,0 1 0 0 0,0-1 0 0 0,1 0 0 0 0,-1 1 0 0 0,0-1 0 0 0,0 0 0 0 0,1 0-1 0 0,-1 0 1 0 0,0 1 0 0 0,1-1 0 0 0,-1 0 0 0 0,0 0 0 0 0,1 0 0 0 0,-1 0 0 0 0,0 0 0 0 0,1 0 0 0 0,-1 0-1 0 0,1 0 1 0 0,-1 0 0 0 0,0 0 0 0 0,1 0 0 0 0,-1 0 0 0 0,0 0 0 0 0,1 0 0 0 0,-1 0 0 0 0,0 0 0 0 0,1 0-1 0 0,-1 0 1 0 0,1 0 0 0 0,-1 0 0 0 0,1-1 0 0 0,6-5-11 0 0,-6 5 7 0 0,4-5-53 0 0,0-1-1 0 0,0 0 1 0 0,5-8-1 0 0,4-6-577 0 0,4-7-1677 0 0,16-33 0 0 0,0 0-3576 0 0,-13 17-727 0 0,-15 32 5843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8863 0 0,'-1'10'400'0'0,"-1"1"0"0"0,0-1 0 0 0,0 0 0 0 0,-1-1 0 0 0,0 1 0 0 0,-1 0 0 0 0,0-1 0 0 0,-1 0 0 0 0,-7 12 0 0 0,-10 23 1486 0 0,-27 52-186 0 0,32-59-1364 0 0,8-20-38 0 0,-10 32 1 0 0,7-20-25 0 0,10-25-240 0 0,0 0 1 0 0,0 1 0 0 0,1-1 0 0 0,-1 0 0 0 0,1 1 0 0 0,0-1 0 0 0,0 1 0 0 0,0 5 0 0 0,-2 3 6 0 0,2-13-41 0 0,1 1 0 0 0,0-1 0 0 0,-1 1 0 0 0,1-1 0 0 0,0 1-1 0 0,0-1 1 0 0,0 1 0 0 0,-1-1 0 0 0,1 1 0 0 0,0-1 0 0 0,0 1 0 0 0,0-1 0 0 0,0 1 0 0 0,0-1 0 0 0,0 1 0 0 0,0-1 0 0 0,0 1 0 0 0,0 0 0 0 0,0-1 0 0 0,1 1-1 0 0,-1-1 1 0 0,0 1 0 0 0,0-1 0 0 0,0 1 0 0 0,1-1 0 0 0,-1 1 0 0 0,0-1 0 0 0,0 1 0 0 0,1-1 0 0 0,-1 0 0 0 0,1 1 0 0 0,-1-1 0 0 0,1 1 0 0 0,3-4-166 0 0,0 1 1 0 0,0-1 0 0 0,0-1 0 0 0,0 1 0 0 0,-1 0 0 0 0,6-8 0 0 0,73-113-5555 0 0,-76 114 5102 0 0,1-1 0 0 0,5-15 0 0 0,5-8-166 0 0,-2-3 468 0 0,-2 7 395 0 0,-7 6 2138 0 0,-12 34-43 0 0,-16 32 64 0 0,-6 32-304 0 0,-1 14-1252 0 0,20-59-439 0 0,5-16-38 0 0,-5 23 1 0 0,5-19-80 0 0,3-13-94 0 0,0 0-1 0 0,0 0 0 0 0,0 0 1 0 0,1 1-1 0 0,0-1 1 0 0,0 0-1 0 0,0 0 0 0 0,1 5 1 0 0,-1-9-31 0 0,0 0 1 0 0,0 1-1 0 0,0-1 0 0 0,0 0 1 0 0,0 0-1 0 0,1 0 0 0 0,-1 1 1 0 0,0-1-1 0 0,0 0 0 0 0,0 0 1 0 0,0 0-1 0 0,1 0 0 0 0,-1 1 1 0 0,0-1-1 0 0,0 0 0 0 0,0 0 1 0 0,1 0-1 0 0,-1 0 0 0 0,0 0 1 0 0,0 0-1 0 0,0 0 0 0 0,1 0 1 0 0,-1 0-1 0 0,0 1 0 0 0,0-1 1 0 0,0 0-1 0 0,1 0 0 0 0,-1 0 1 0 0,0 0-1 0 0,0 0 0 0 0,1 0 1 0 0,-1-1-1 0 0,0 1 1 0 0,0 0-1 0 0,1 0 0 0 0,-1 0 1 0 0,8-2 13 0 0,-3-3-137 0 0,0 1-1 0 0,-1-1 1 0 0,1 0-1 0 0,-1 0 1 0 0,0 0-1 0 0,-1 0 1 0 0,1-1-1 0 0,2-6 1 0 0,13-17-600 0 0,-2 3-1742 0 0,0 0 0 0 0,-2-1-1 0 0,18-44 1 0 0,2 7-2797 0 0,-30 55 4351 0 0,-9 20 3149 0 0,-6 8 1354 0 0,5-10-2462 0 0,0-1-1 0 0,1 1 1 0 0,-4 10-1 0 0,-6 12 863 0 0,-26 65 1095 0 0,24-60-2464 0 0,1 1 1 0 0,2 1-1 0 0,-9 46 0 0 0,19-66-367 0 0,3-18-255 0 0,0 0 0 0 0,0 0 0 0 0,0 0 1 0 0,0 0-1 0 0,0 0 0 0 0,0 0 0 0 0,0 0 0 0 0,0 0 0 0 0,0 0 0 0 0,0 0 0 0 0,0 0 0 0 0,0 0 0 0 0,0 0 1 0 0,0 0-1 0 0,0 0 0 0 0,0 0 0 0 0,0 0 0 0 0,0 0 0 0 0,1 0 0 0 0,-1 0 0 0 0,0 0 0 0 0,0 0 0 0 0,0 0 1 0 0,0 0-1 0 0,0 0 0 0 0,0 0 0 0 0,0 0 0 0 0,0 0 0 0 0,0 0 0 0 0,0 0 0 0 0,0 0 0 0 0,0 0 0 0 0,0 0 1 0 0,0 0-1 0 0,0 0 0 0 0,0 0 0 0 0,0 0 0 0 0,0 0 0 0 0,0 0 0 0 0,0 0 0 0 0,0 0 0 0 0,0 0 0 0 0,0 0 1 0 0,0 1-1 0 0,0-1 0 0 0,0 0 0 0 0,0 0 0 0 0,0 0 0 0 0,1 0 0 0 0,-1 0 0 0 0,0 0 0 0 0,0 0 1 0 0,0 0-1 0 0,0 0 0 0 0,0 0 0 0 0,0 0 0 0 0,0 0 0 0 0,0 0 0 0 0,0 0 0 0 0,0 0 0 0 0,5-9 13 0 0,71-123-3119 0 0,4-6-2200 0 0,-25 44 2298 0 0,-46 82 2365 0 0,-8 11 331 0 0,0 0 1 0 0,0-1-1 0 0,0 1 1 0 0,0 0-1 0 0,0 0 1 0 0,0-1 0 0 0,0 1-1 0 0,-1-1 1 0 0,1 1-1 0 0,0-1 1 0 0,-1 1-1 0 0,0-1 1 0 0,1 0 0 0 0,-1-1-1 0 0,-9 14 2139 0 0,-40 73 8113 0 0,-14 52-7025 0 0,60-128-2733 0 0,-26 71 607 0 0,9-20-373 0 0,14-45-300 0 0,1 1 0 0 0,1-1 1 0 0,1 1-1 0 0,-3 16 0 0 0,7-25 4 0 0,1-6-173 0 0,6-8-390 0 0,6-18-533 0 0,70-162-13353 0 0,-71 163 12221 0 0,3 3 1300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80 449 12959 0 0,'-2'8'279'0'0,"-1"0"0"0"0,0 1 0 0 0,0-1 1 0 0,-5 9-1 0 0,-4 8 148 0 0,-8 16 726 0 0,14-29-756 0 0,0 0-1 0 0,0 0 1 0 0,-4 16 0 0 0,9-16-13 0 0,6-17-47 0 0,8-17-141 0 0,-9 13-241 0 0,1 1-1 0 0,10-13 1 0 0,6-8-301 0 0,170-268-7084 0 0,-142 224 5557 0 0,22-43 962 0 0,-57 88 873 0 0,-12 23 167 0 0,0 0-1 0 0,0 1 0 0 0,0-1 1 0 0,7-7-1 0 0,-9 11 526 0 0,-9 19 1443 0 0,-10 18-600 0 0,-1-1 1 0 0,-31 42-1 0 0,18-28-754 0 0,-12 13-215 0 0,-6 9 42 0 0,-37 53 435 0 0,80-113-954 0 0,6-8-28 0 0,-4 7 36 0 0,5-8-52 0 0,2-4-37 0 0,18-27-1154 0 0,11-16-820 0 0,-4 10 55 0 0,17-20-2278 0 0,11-14-3525 0 0,-37 50 6841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211 133 5871 0 0,'0'3'138'0'0,"-1"0"0"0"0,0 0-1 0 0,0 0 1 0 0,0 0-1 0 0,0 0 1 0 0,0 0-1 0 0,0 0 1 0 0,-1 0-1 0 0,1 0 1 0 0,-3 2 0 0 0,-20 27 3887 0 0,9-14-1924 0 0,-16 17-30 0 0,13-15-1146 0 0,15-16-791 0 0,0 0 0 0 0,-1 0 0 0 0,1 0-1 0 0,-1-1 1 0 0,-7 6 0 0 0,8-7-15 0 0,0 0 1 0 0,-1 0-1 0 0,1 0 1 0 0,-1 0-1 0 0,1-1 1 0 0,-1 1-1 0 0,0-1 1 0 0,0 0-1 0 0,-7 1 1 0 0,11-2-118 0 0,-1 0 1 0 0,1 0-1 0 0,0 0 1 0 0,-1 0-1 0 0,1 0 1 0 0,0 0-1 0 0,0 0 1 0 0,-1 0-1 0 0,1 0 1 0 0,0 0-1 0 0,-1 0 1 0 0,1 0-1 0 0,0 0 0 0 0,0-1 1 0 0,-1 1-1 0 0,1 0 1 0 0,0 0-1 0 0,0 0 1 0 0,-1 0-1 0 0,1-1 1 0 0,0 1-1 0 0,0 0 1 0 0,0 0-1 0 0,-1 0 1 0 0,1-1-1 0 0,0 1 1 0 0,0 0-1 0 0,0 0 1 0 0,0-1-1 0 0,0 1 1 0 0,-1 0-1 0 0,1-1 1 0 0,0 1-1 0 0,0 0 1 0 0,0 0-1 0 0,0-1 1 0 0,0 1-1 0 0,0 0 1 0 0,0-1-1 0 0,0 1 1 0 0,0 0-1 0 0,0 0 1 0 0,0-1-1 0 0,0 1 1 0 0,0 0-1 0 0,0-1 1 0 0,0 1-1 0 0,1 0 1 0 0,-1 0-1 0 0,0-1 1 0 0,0 1-1 0 0,0 0 1 0 0,0 0-1 0 0,0-1 1 0 0,1 1-1 0 0,-1 0 1 0 0,8-15 61 0 0,2-3-109 0 0,2-2-124 0 0,11-7-862 0 0,2 2 1 0 0,1 1 0 0 0,55-40-1 0 0,-77 61 909 0 0,0 0-1 0 0,0 1 0 0 0,0-1 1 0 0,1 1-1 0 0,-1 0 0 0 0,1 1 1 0 0,-1-1-1 0 0,1 1 0 0 0,0 0 1 0 0,0 0-1 0 0,8-1 0 0 0,-12 2 121 0 0,-1 0 1 0 0,1 0-1 0 0,0 0 0 0 0,-1 0 0 0 0,1 0 0 0 0,-1 1 0 0 0,1-1 0 0 0,0 0 1 0 0,-1 0-1 0 0,1 0 0 0 0,-1 0 0 0 0,1 1 0 0 0,0-1 0 0 0,-1 0 0 0 0,1 1 1 0 0,-1-1-1 0 0,1 0 0 0 0,-1 1 0 0 0,1-1 0 0 0,-1 1 0 0 0,1-1 0 0 0,-1 1 1 0 0,0-1-1 0 0,1 1 0 0 0,-1-1 0 0 0,0 1 0 0 0,1-1 0 0 0,-1 1 0 0 0,0-1 1 0 0,1 1-1 0 0,-1-1 0 0 0,0 1 0 0 0,0 0 0 0 0,0-1 0 0 0,0 1 0 0 0,0 0 1 0 0,0-1-1 0 0,0 1 0 0 0,0-1 0 0 0,0 1 0 0 0,0 0 0 0 0,0-1 0 0 0,0 1 1 0 0,0 0-1 0 0,0-1 0 0 0,-1 1 0 0 0,1-1 0 0 0,0 1 0 0 0,-1 0 0 0 0,0 3 213 0 0,0-1 0 0 0,-1 1 0 0 0,1-1 0 0 0,-1 0-1 0 0,0 0 1 0 0,0 0 0 0 0,-3 4 0 0 0,-3 3 162 0 0,0-1 0 0 0,-1 0 0 0 0,0 0 0 0 0,-1-1 1 0 0,0 0-1 0 0,0-1 0 0 0,-1 0 0 0 0,-16 8 0 0 0,4-5-94 0 0,14-6-183 0 0,-1 0 0 0 0,1-1-1 0 0,-1 0 1 0 0,-15 3 0 0 0,23-6-86 0 0,0 0 0 0 0,0 0 0 0 0,0 0 0 0 0,0 0 0 0 0,0 0 0 0 0,0-1 0 0 0,1 1 0 0 0,-1-1 0 0 0,0 1 0 0 0,0-1 0 0 0,0 0 0 0 0,-2-1 0 0 0,3 2-7 0 0,1 0 0 0 0,-1-1 0 0 0,1 1 1 0 0,-1 0-1 0 0,1-1 0 0 0,-1 1 0 0 0,1-1 0 0 0,0 1 1 0 0,-1-1-1 0 0,1 1 0 0 0,-1-1 0 0 0,1 1 0 0 0,0-1 1 0 0,0 1-1 0 0,-1-1 0 0 0,1 1 0 0 0,0-1 0 0 0,0 1 1 0 0,-1-1-1 0 0,1 0 0 0 0,0 1 0 0 0,0-1 1 0 0,0 1-1 0 0,0-1 0 0 0,0 0 0 0 0,0 1 0 0 0,0-1 1 0 0,0 1-1 0 0,0-1 0 0 0,0 0 0 0 0,1 1 0 0 0,-1-1 1 0 0,0 1-1 0 0,0-1 0 0 0,0 1 0 0 0,1-1 0 0 0,-1 0 1 0 0,0 1-1 0 0,1-1 0 0 0,-1 1 0 0 0,0 0 0 0 0,2-2 1 0 0,19-22-642 0 0,2 0 0 0 0,0 2 0 0 0,42-31 0 0 0,-21 18 84 0 0,29-17-206 0 0,-68 50 729 0 0,0-1-1 0 0,0 1 1 0 0,1 0 0 0 0,-1 0-1 0 0,1 1 1 0 0,10-2-1 0 0,-15 3 36 0 0,-1 0-1 0 0,1 0 1 0 0,-1 0-1 0 0,0 0 1 0 0,1-1-1 0 0,-1 1 1 0 0,1 0-1 0 0,-1 0 1 0 0,1 1-1 0 0,-1-1 1 0 0,1 0-1 0 0,-1 0 1 0 0,1 0-1 0 0,-1 0 1 0 0,1 0-1 0 0,-1 0 1 0 0,1 1-1 0 0,-1-1 0 0 0,0 0 1 0 0,1 0-1 0 0,-1 1 1 0 0,1-1-1 0 0,-1 0 1 0 0,0 0-1 0 0,1 1 1 0 0,-1-1-1 0 0,0 0 1 0 0,1 1-1 0 0,-1 0 18 0 0,1 0 1 0 0,-1 0-1 0 0,0 0 0 0 0,0 0 0 0 0,1 0 0 0 0,-1 0 0 0 0,0 0 1 0 0,0 0-1 0 0,0 0 0 0 0,0 0 0 0 0,0 0 0 0 0,-1 0 0 0 0,1 1 1 0 0,-1 3 139 0 0,-1 0 1 0 0,1 0-1 0 0,-1 0 1 0 0,-4 7 0 0 0,-15 22 884 0 0,-28 38 1 0 0,18-35-474 0 0,-60 61-1 0 0,71-77-392 0 0,16-16-157 0 0,-1 0 1 0 0,0 0 0 0 0,0 0 0 0 0,-6 5 0 0 0,10-10-16 0 0,0 1 0 0 0,0-1 0 0 0,0 1 0 0 0,1-1 0 0 0,-1 1 0 0 0,0-1 0 0 0,1 1 1 0 0,-1 0-1 0 0,1 0 0 0 0,-1-1 0 0 0,1 1 0 0 0,-1 0 0 0 0,1 0 0 0 0,-1 1 0 0 0,0-1 164 0 0,9-4-228 0 0,-5 1 8 0 0,-1 0-1 0 0,1 0 1 0 0,-1 0 0 0 0,0 0-1 0 0,1 0 1 0 0,1-4-1 0 0,10-8-162 0 0,23-19-431 0 0,10-7-142 0 0,31-23-210 0 0,-10 7 692 0 0,-56 45 319 0 0,7-3 73 0 0,-16 14 9 0 0,-5 4-68 0 0,-5 4-17 0 0,2-5 23 0 0,0 1 1 0 0,0 0-1 0 0,1 0 0 0 0,0 0 1 0 0,0 0-1 0 0,-5 6 0 0 0,2-1 125 0 0,0 0-1 0 0,-10 8 1 0 0,-9 9 135 0 0,-33 36 323 0 0,49-49-459 0 0,-1-1 1 0 0,0 0 0 0 0,-14 11-1 0 0,24-24-161 0 0,4-3 1 0 0,5-5-16 0 0,41-35-356 0 0,-4 3-24 0 0,74-36-518 0 0,-61 44 902 0 0,-58 33 11 0 0,0 0 0 0 0,0 0 0 0 0,0 0 0 0 0,0 0 0 0 0,0 0 0 0 0,0 1 0 0 0,0-1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0,-4 6 0 0 0,2-6 0 0 0,-23 29 616 0 0,-38 34-1 0 0,9-10-16 0 0,-18 17-194 0 0,49-49-195 0 0,16-16-137 0 0,0 0 0 0 0,-9 13 0 0 0,8-11-73 0 0,7-7 0 0 0,-1 0 0 0 0,1 0 0 0 0,0 0 0 0 0,0 0 0 0 0,0 0 0 0 0,0 1 0 0 0,0-1 0 0 0,0 0 0 0 0,0 0 0 0 0,0 0 0 0 0,0 0 0 0 0,0 0 0 0 0,-1 0 0 0 0,1 0 0 0 0,0 0 0 0 0,0 0 0 0 0,0 1 0 0 0,0-1 0 0 0,0 0 0 0 0,0 0 0 0 0,0 0 0 0 0,-1 0 0 0 0,1 0 0 0 0,0 0 0 0 0,0 0 0 0 0,0 0 0 0 0,0 0 0 0 0,0 0 0 0 0,-1 0 0 0 0,1 0 0 0 0,0 0 0 0 0,0 0 0 0 0,0 0 0 0 0,0 0 0 0 0,0 0 0 0 0,0 0 0 0 0,-1-1 0 0 0,1 1 0 0 0,0 0 0 0 0,0 0 0 0 0,0 0 0 0 0,0 0 0 0 0,0 0 0 0 0,0 0 0 0 0,0 0 0 0 0,0 0 0 0 0,-1 0 0 0 0,1 0 0 0 0,0-1 0 0 0,0 1 0 0 0,0 0 0 0 0,0 0 0 0 0,0 0 0 0 0,0 0 0 0 0,0 0 0 0 0,0 0 0 0 0,0 0 0 0 0,0-1 0 0 0,0 1 0 0 0,0 0 0 0 0,0 0 0 0 0,0 0 0 0 0,0 0 0 0 0,1-7 0 0 0,-1 7 0 0 0,4-6-101 0 0,-1 1 0 0 0,1-1 0 0 0,0 1 0 0 0,5-6 0 0 0,6-6-315 0 0,-5 5 63 0 0,0 0 1 0 0,13-11-1 0 0,-4 5-52 0 0,20-13-218 0 0,-6 5 214 0 0,18-11-111 0 0,-41 32 322 0 0,-10 5 193 0 0,0 0-1 0 0,0 0 0 0 0,0 0 1 0 0,0 0-1 0 0,0 0 0 0 0,0 0 1 0 0,1 0-1 0 0,-1 0 0 0 0,0 0 1 0 0,0 0-1 0 0,0 0 0 0 0,0 1 1 0 0,0-1-1 0 0,0 0 0 0 0,0 0 0 0 0,0 0 1 0 0,0 0-1 0 0,0 0 0 0 0,0 0 1 0 0,1 0-1 0 0,-1 0 0 0 0,0 0 1 0 0,0 0-1 0 0,0 0 0 0 0,0 1 1 0 0,0-1-1 0 0,0 0 0 0 0,0 0 1 0 0,0 0-1 0 0,0 0 0 0 0,0 0 1 0 0,0 0-1 0 0,0 0 0 0 0,0 0 0 0 0,0 1 1 0 0,0-1-1 0 0,0 0 0 0 0,0 0 1 0 0,0 0-1 0 0,0 0 0 0 0,0 0 1 0 0,0 0-1 0 0,0 0 0 0 0,0 0 1 0 0,-1 1-1 0 0,1 0 8 0 0,-1 1 0 0 0,1-1 0 0 0,-1 1-1 0 0,0-1 1 0 0,0 0 0 0 0,0 1 0 0 0,0-1 0 0 0,0 0 0 0 0,0 0 0 0 0,-2 2 0 0 0,-37 37 540 0 0,10-9 50 0 0,-45 51 552 0 0,44-51-813 0 0,14-14-196 0 0,-20 18-1 0 0,30-29-109 0 0,-11 8 191 0 0,0-1 0 0 0,-29 17-1 0 0,35-23-73 0 0,-15 8-29 0 0,26-14-110 0 0,-1-1 0 0 0,1 0 0 0 0,0 1 0 0 0,0-1 0 0 0,0 0 0 0 0,0 1 1 0 0,-1-1-1 0 0,1 0 0 0 0,0 0 0 0 0,0 0 0 0 0,-1 0 0 0 0,1 0 0 0 0,0 0 1 0 0,0 0-1 0 0,0-1 0 0 0,-1 1 0 0 0,1 0 0 0 0,0-1 0 0 0,-2 0 1 0 0,3-1-4 0 0,0 1 1 0 0,0 0 0 0 0,0-1 0 0 0,0 1-1 0 0,0 0 1 0 0,0-1 0 0 0,0 1 0 0 0,0 0-1 0 0,0 0 1 0 0,1-1 0 0 0,-1 1 0 0 0,1 0-1 0 0,0-3 1 0 0,1 1-105 0 0,1-1 0 0 0,-1 1 0 0 0,1 0-1 0 0,0-1 1 0 0,-1 1 0 0 0,1 0 0 0 0,6-4 0 0 0,6-6-504 0 0,95-91-2647 0 0,-52 52 2090 0 0,-16 15 338 0 0,18-9 252 0 0,-32 26 574 0 0,-23 16 16 0 0,1 1-1 0 0,0 0 0 0 0,-1 0 1 0 0,11-4-1 0 0,-9 4 82 0 0,-7 4-67 0 0,1 0-1 0 0,-1 0 1 0 0,0 0 0 0 0,0 0-1 0 0,0 0 1 0 0,0 0-1 0 0,0 0 1 0 0,-1 0 0 0 0,1 0-1 0 0,0 0 1 0 0,0 0-1 0 0,-1 0 1 0 0,1-1-1 0 0,0 1 1 0 0,-2 2 0 0 0,-54 67 1957 0 0,6-10-536 0 0,0 1-554 0 0,-80 77 0 0 0,6-26-518 0 0,238-213-5507 0 0,-92 80 4246 0 0,53-56-1697 0 0,-53 50 1832 0 0,2 1 0 0 0,1 1 0 0 0,48-37 0 0 0,-59 51 809 0 0,-11 9-14 0 0,0-1-1 0 0,-1 1 1 0 0,1 0-1 0 0,0 0 1 0 0,0 0 0 0 0,0 0-1 0 0,0 1 1 0 0,0-1 0 0 0,0 1-1 0 0,1 0 1 0 0,5-2-1 0 0,-8 3-13 0 0,-1 0-1 0 0,0 0 1 0 0,1 0 0 0 0,-1 0-1 0 0,0 1 1 0 0,1-1-1 0 0,-1 0 1 0 0,0 0-1 0 0,1 0 1 0 0,-1 0-1 0 0,0 1 1 0 0,1-1-1 0 0,-1 0 1 0 0,0 0-1 0 0,0 1 1 0 0,1-1-1 0 0,-1 0 1 0 0,0 0 0 0 0,0 1-1 0 0,0-1 1 0 0,1 0-1 0 0,-1 1 1 0 0,0-1-1 0 0,0 0 1 0 0,0 1-1 0 0,0-1 1 0 0,0 0-1 0 0,0 1 1 0 0,0-1-1 0 0,1 0 1 0 0,-1 1 0 0 0,0-1-1 0 0,0 0 1 0 0,0 1-1 0 0,0-1 1 0 0,-1 0-1 0 0,1 1 1 0 0,0-1-1 0 0,0 0 1 0 0,0 1-1 0 0,0-1 1 0 0,0 1-1 0 0,-6 16 909 0 0,4-12-542 0 0,-1 0-1 0 0,0 0 1 0 0,-7 9-1 0 0,-4 7 519 0 0,-22 36 392 0 0,-2-1-1 0 0,-2-2 1 0 0,-56 56 0 0 0,89-102-1195 0 0,-2-1 0 0 0,-12 9 0 0 0,2-1 50 0 0,25-29-397 0 0,23-19-1362 0 0,1 1 1 0 0,39-33 0 0 0,-24 24 382 0 0,-25 22 1020 0 0,0 1-1 0 0,2 0 0 0 0,0 2 1 0 0,0 1-1 0 0,45-23 0 0 0,-57 35 220 0 0,-10 2-24 0 0,0 1 0 0 0,0 0 1 0 0,1 0-1 0 0,-1 0 0 0 0,0 0 0 0 0,0 0 1 0 0,1 0-1 0 0,-1 0 0 0 0,0 0 0 0 0,0 0 0 0 0,1 0 1 0 0,-1 0-1 0 0,0 0 0 0 0,0 0 0 0 0,0 0 1 0 0,1 0-1 0 0,-1 0 0 0 0,0 0 0 0 0,0 0 0 0 0,1 0 1 0 0,-1 0-1 0 0,0 0 0 0 0,0 0 0 0 0,1 0 1 0 0,-1 0-1 0 0,0 0 0 0 0,0 1 0 0 0,0-1 0 0 0,1 0 1 0 0,-1 0-1 0 0,0 0 0 0 0,0 0 0 0 0,0 0 1 0 0,0 1-1 0 0,1-1 0 0 0,-1 0 0 0 0,0 0 0 0 0,0 0 1 0 0,0 1-1 0 0,0-1 0 0 0,0 0 0 0 0,0 0 0 0 0,0 1 1 0 0,0-1-1 0 0,0 0 0 0 0,0 0 0 0 0,1 1 1 0 0,-1-1-1 0 0,0 0 0 0 0,0 0 0 0 0,0 0 0 0 0,-1 1 1 0 0,-1 6 53 0 0,-2 2 184 0 0,0-1 1 0 0,-1 1-1 0 0,0-2 0 0 0,-1 1 0 0 0,1 0 1 0 0,-14 12-1 0 0,10-10 42 0 0,-86 87 1846 0 0,-138 135-283 0 0,147-163-1396 0 0,66-53-246 0 0,13-13-133 0 0,12-10-236 0 0,9-9-377 0 0,0 1 1 0 0,18-14 0 0 0,13-13-1418 0 0,-27 23 1158 0 0,115-114-10781 0 0,-98 102 10574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233 141 13327 0 0,'-10'17'488'0'0,"-2"-1"-1"0"0,-21 25 1 0 0,5-6 19 0 0,12-15 334 0 0,-31 30 0 0 0,37-41-633 0 0,0 0 0 0 0,0-1 0 0 0,-1-1 0 0 0,0 1 0 0 0,-13 5 0 0 0,24-13-200 0 0,0 0 0 0 0,0 1 0 0 0,-1-1 0 0 0,1 0-1 0 0,0 0 1 0 0,0 0 0 0 0,-1 1 0 0 0,1-1 0 0 0,0 0 0 0 0,-1 0-1 0 0,1 0 1 0 0,0 0 0 0 0,0 0 0 0 0,-1 0 0 0 0,1 0 0 0 0,0 0-1 0 0,-1 0 1 0 0,1 0 0 0 0,0 0 0 0 0,-1 0 0 0 0,1 0-1 0 0,0 0 1 0 0,-1 0 0 0 0,1 0 0 0 0,0 0 0 0 0,0 0 0 0 0,-1 0-1 0 0,1 0 1 0 0,0 0 0 0 0,-1 0 0 0 0,1-1 0 0 0,0 1 0 0 0,0 0-1 0 0,-1 0 1 0 0,1 0 0 0 0,0-1 0 0 0,2-11-42 0 0,12-17-277 0 0,-14 29 306 0 0,19-28-1041 0 0,1 2 0 0 0,1 0-1 0 0,45-44 1 0 0,55-39-4114 0 0,-99 88 3577 0 0,-14 14 407 0 0,0 1 0 0 0,-1-1 0 0 0,7-10 0 0 0,-6 8-321 0 0,-1 3 922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345 103 12007 0 0,'-8'11'332'0'0,"-1"0"-1"0"0,0-1 1 0 0,-12 11-1 0 0,2-2 187 0 0,-18 16 621 0 0,21-21-608 0 0,-17 20 1 0 0,-15 20 24 0 0,25-29-233 0 0,0 1 0 0 0,2 0 0 0 0,1 2-1 0 0,-18 33 1 0 0,35-55-318 0 0,-4 7 200 0 0,7-10-270 0 0,5-7-290 0 0,9-11-235 0 0,0 0 1 0 0,-1-1 0 0 0,13-21-1 0 0,33-41-2710 0 0,-24 18-2268 0 0,30-72 0 0 0,-52 103 4836 0 0</inkml:trace>
  <inkml:trace contextRef="#ctx0" brushRef="#br0" timeOffset="1">134 1 10015 0 0,'-2'6'159'0'0,"0"0"0"0"0,0 0 0 0 0,0-1-1 0 0,-1 1 1 0 0,0 0 0 0 0,-5 5 0 0 0,-9 21 432 0 0,-26 68 2061 0 0,32-70-2097 0 0,5-14-180 0 0,0 0-1 0 0,-5 24 1 0 0,4-7-50 0 0,4-19-197 0 0,1-1 1 0 0,0 0-1 0 0,0 0 0 0 0,1 15 0 0 0,2-19-61 0 0,-1-8-67 0 0,0-1 1 0 0,1 0-1 0 0,-1 1 1 0 0,0-1-1 0 0,0 1 1 0 0,0-1-1 0 0,0 0 1 0 0,0 1-1 0 0,0-1 1 0 0,1 0-1 0 0,-1 1 1 0 0,0-1-1 0 0,0 0 1 0 0,0 1-1 0 0,1-1 1 0 0,-1 0-1 0 0,0 1 1 0 0,0-1-1 0 0,1 0 1 0 0,-1 0-1 0 0,0 0 1 0 0,1 1-1 0 0,-1-1 1 0 0,0 0 0 0 0,1 0-1 0 0,-1 0 1 0 0,0 1-1 0 0,1-1 1 0 0,-1 0-1 0 0,1 0 1 0 0,-1 0-1 0 0,0 0 1 0 0,1 0-1 0 0,-1 0 1 0 0,1 0-1 0 0,-1 0 1 0 0,0 0-1 0 0,1 0 1 0 0,-1 0-1 0 0,0 0 1 0 0,1 0-1 0 0,-1 0 1 0 0,1-1-1 0 0,-1 1 1 0 0,0 0-1 0 0,1 0 1 0 0,-1 0-1 0 0,0-1 1 0 0,1 1-1 0 0,-1 0 1 0 0,1-1-18 0 0,1 1-61 0 0,0-1 1 0 0,0 0-1 0 0,0 0 0 0 0,0-1 0 0 0,-1 1 0 0 0,1 0 1 0 0,0-1-1 0 0,0 1 0 0 0,-1-1 0 0 0,1 1 0 0 0,-1-1 1 0 0,3-3-1 0 0,15-26-1053 0 0,-14 21 368 0 0,4-7-1470 0 0,11-31-1 0 0,-10 24 166 0 0,10-48-4338 0 0,-11 53 5656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5639 0 0,'10'5'647'0'0,"-9"-5"-310"0"0,0 30 6767 0 0,0-26-6949 0 0,0 0 1 0 0,-1-1-1 0 0,1 1 1 0 0,1 0-1 0 0,-1-1 1 0 0,3 5-1 0 0,16 49 568 0 0,-8-25-280 0 0,-10-28-408 0 0,1 1 0 0 0,-1-1 1 0 0,0 1-1 0 0,0 0 0 0 0,-1 0 1 0 0,0-1-1 0 0,1 7 0 0 0,5 4 70 0 0,-1 0 94 0 0,0-3-116 0 0,-5-11-82 0 0,0 0-1 0 0,0 0 1 0 0,-1 0 0 0 0,1 0 0 0 0,0 0 0 0 0,-1 0 0 0 0,1 0-1 0 0,-1 1 1 0 0,1 1 0 0 0,0 0 22 0 0,1 0 0 0 0,0 0 0 0 0,0-1 0 0 0,0 1 0 0 0,0 0-1 0 0,0-1 1 0 0,0 0 0 0 0,0 1 0 0 0,5 2 0 0 0,1 2 57 0 0,1 4-38 0 0,1-1-1 0 0,1 0 0 0 0,0-1 1 0 0,0 0-1 0 0,16 9 0 0 0,-16-10-33 0 0,54 30 171 0 0,-45-26 10 0 0,-10-7-94 0 0,0 1 0 0 0,0 1 0 0 0,-1 0 0 0 0,15 14 0 0 0,0 4 33 0 0,2-7-75 0 0,24 15 347 0 0,-40-26-328 0 0,0 0 1 0 0,0 0 0 0 0,1-1 0 0 0,0 0-1 0 0,0-1 1 0 0,1 0 0 0 0,15 4 0 0 0,-21-8-4 0 0,0 0 1 0 0,0-1-1 0 0,0 0 1 0 0,7 0-1 0 0,-7 0-73 0 0,1 0 1 0 0,-1 0-1 0 0,0 1 0 0 0,1 0 0 0 0,-1 0 0 0 0,0 0 0 0 0,0 1 1 0 0,0 0-1 0 0,11 5 0 0 0,-9-4 3 0 0,-1 0 1 0 0,1-1-1 0 0,-1 0 1 0 0,11 2-1 0 0,28-2 20 0 0,-34-3 109 0 0,0-1 1 0 0,20-7 0 0 0,-25 7-112 0 0,1-1 1 0 0,-1 2 0 0 0,0-1-1 0 0,1 1 1 0 0,-1 0 0 0 0,1 0-1 0 0,-1 1 1 0 0,1 0 0 0 0,12 2 0 0 0,-16-2 0 0 0,0 1 1 0 0,-1-1 0 0 0,1 0 0 0 0,0 0 0 0 0,0 0 0 0 0,-1-1 0 0 0,1 1 0 0 0,0-1 0 0 0,-1 0-1 0 0,1 0 1 0 0,4-2 0 0 0,16-11 57 0 0,-13 9-251 0 0,-9 5-747 0 0,-6 5-471 0 0,3-5 1064 0 0,0 0 0 0 0,0 1 0 0 0,0-1 0 0 0,0 0 0 0 0,0 1 0 0 0,0-1 0 0 0,0 0 0 0 0,0 0 1 0 0,0 0-1 0 0,1 0 0 0 0,-1 0 0 0 0,0 0 0 0 0,0 0 0 0 0,0 0 0 0 0,0 0 0 0 0,0 0 0 0 0,0-1 1 0 0,0 1-1 0 0,-1-1 0 0 0,0 0-757 0 0,0 1 1 0 0,0-1 0 0 0,1 0-1 0 0,-1 0 1 0 0,0 0-1 0 0,1 0 1 0 0,-1 0 0 0 0,-2-3-1 0 0,1-1 63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08.30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278 1717 6391 0 0,'0'-1'27'0'0,"1"1"-1"0"0,0-1 0 0 0,-1 0 0 0 0,1 0 0 0 0,-1 0 0 0 0,1 0 0 0 0,-1 0 1 0 0,0 0-1 0 0,1 0 0 0 0,-1 0 0 0 0,0 0 0 0 0,0 0 0 0 0,0 0 1 0 0,0 0-1 0 0,0 0 0 0 0,0 0 0 0 0,0 0 0 0 0,0 0 0 0 0,0 0 0 0 0,0 0 1 0 0,0 1-1 0 0,-1-1 0 0 0,1 0 0 0 0,0 0 0 0 0,-1-1 0 0 0,-4-15 609 0 0,4 15-358 0 0,1-1 0 0 0,-1 1 0 0 0,0-1 0 0 0,1 1 0 0 0,-1 0 0 0 0,-4-5 1538 0 0,5 7-1769 0 0,-1 0-1 0 0,1 0 1 0 0,0 0-1 0 0,0 0 1 0 0,0 0-1 0 0,-1 0 1 0 0,1 0-1 0 0,0 1 0 0 0,0-1 1 0 0,0 0-1 0 0,-1 0 1 0 0,1 0-1 0 0,0 0 1 0 0,0 0-1 0 0,0 0 1 0 0,0 0-1 0 0,-1 1 1 0 0,1-1-1 0 0,0 0 0 0 0,0 0 1 0 0,0 0-1 0 0,0 0 1 0 0,0 1-1 0 0,0-1 1 0 0,-1 0-1 0 0,1 0 1 0 0,0 0-1 0 0,0 1 1 0 0,0-1-1 0 0,0 0 1 0 0,0 1-1 0 0,-3 11 506 0 0,2-11-509 0 0,0 1 0 0 0,1 0-1 0 0,-1-1 1 0 0,1 1 0 0 0,0-1-1 0 0,0 1 1 0 0,-1 0 0 0 0,1-1 0 0 0,0 1-1 0 0,0 0 1 0 0,1 2 0 0 0,2 31 183 0 0,-3-25-127 0 0,1 1 0 0 0,2 12 0 0 0,16 78 527 0 0,-3-23-470 0 0,-2-28 287 0 0,-14-48-110 0 0,-2-4-118 0 0,-5-15-49 0 0,-10-21-252 0 0,9 16 67 0 0,1 0 24 0 0,-9-8-28 0 0,3-1 0 0 0,-16-47 0 0 0,27 72 24 0 0,0 0 0 0 0,-1 1 0 0 0,0-1-1 0 0,-4-4 1 0 0,-7-15 13 0 0,5 10 48 0 0,0 5 29 0 0,9 10-88 0 0,0 0 1 0 0,0 0-1 0 0,0-1 0 0 0,0 1 0 0 0,0 0 1 0 0,0 0-1 0 0,0 0 0 0 0,0 0 1 0 0,0 0-1 0 0,0 0 0 0 0,0-1 1 0 0,0 1-1 0 0,0 0 0 0 0,0 0 0 0 0,-1 0 1 0 0,1 0-1 0 0,0 0 0 0 0,0 0 1 0 0,0 0-1 0 0,0-1 0 0 0,0 1 1 0 0,0 0-1 0 0,0 0 0 0 0,-1 0 0 0 0,1 0 1 0 0,0 0-1 0 0,0 0 0 0 0,0 0 1 0 0,0 0-1 0 0,0 0 0 0 0,-1 0 1 0 0,1 0-1 0 0,0 0 0 0 0,0 0 0 0 0,0 0 1 0 0,0 0-1 0 0,0 0 0 0 0,-1 0 1 0 0,1 0-1 0 0,0 0 0 0 0,0 0 1 0 0,0 0-1 0 0,0 0 0 0 0,0 0 0 0 0,0 0 1 0 0,-1 0-1 0 0,1 0 0 0 0,0 0 1 0 0,0 1-1 0 0,0-1 0 0 0,0 0 1 0 0,0 0-1 0 0,0 0 0 0 0,-1 0 1 0 0,1 0-1 0 0,0 0 0 0 0,0 0 0 0 0,0 1 1 0 0,0-1-1 0 0,0 0 0 0 0,-1 11 158 0 0,0-7-111 0 0,0 1-19 0 0,0 0-1 0 0,1-1 1 0 0,-1 1-1 0 0,1-1 1 0 0,0 1-1 0 0,0 0 1 0 0,2 8-1 0 0,-2-9-18 0 0,0 0-1 0 0,0 0 1 0 0,0-1-1 0 0,0 1 1 0 0,-2 7-1 0 0,0 16 51 0 0,9 30 131 0 0,-6-52-186 0 0,0 0 0 0 0,0 0 0 0 0,1 0 1 0 0,-1 0-1 0 0,4 5 0 0 0,4 14-177 0 0,-9-23 168 0 0,1 0 1 0 0,-1 0 0 0 0,1 0 0 0 0,-1 1 0 0 0,1-1 0 0 0,0 0-1 0 0,0 0 1 0 0,-1 0 0 0 0,1-1 0 0 0,0 1 0 0 0,0 0 0 0 0,0 0-1 0 0,1 1 1 0 0,8 8 199 0 0,-10-10-195 0 0,0 0-1 0 0,0 0 0 0 0,0-1 1 0 0,0 1-1 0 0,0 0 0 0 0,0 0 1 0 0,-1-1-1 0 0,1 1 1 0 0,0 0-1 0 0,0 0 0 0 0,0-1 1 0 0,0 1-1 0 0,0 0 0 0 0,0-1 1 0 0,0 1-1 0 0,0 0 1 0 0,0 0-1 0 0,0-1 0 0 0,0 1 1 0 0,1 0-1 0 0,-1 0 0 0 0,0-1 1 0 0,0 1-1 0 0,0 0 1 0 0,0 0-1 0 0,0-1 0 0 0,0 1 1 0 0,1 0-1 0 0,-1 0 0 0 0,0-1 1 0 0,0 1-1 0 0,0 0 0 0 0,1 0 1 0 0,-1 0-1 0 0,0 0 1 0 0,0-1-1 0 0,0 1 0 0 0,1 0 1 0 0,-1 0-1 0 0,0 0 0 0 0,0 0 1 0 0,1 0-1 0 0,-1 0 1 0 0,0 0-1 0 0,1-1 0 0 0,-1 1 1 0 0,0 0-1 0 0,0 0 0 0 0,1 0 1 0 0,-1 0-1 0 0,0 0 1 0 0,0 0-1 0 0,1 0 0 0 0,-1 1 1 0 0,0-1-1 0 0,1 0 0 0 0,-1 0 1 0 0,0 0-1 0 0,0 0 1 0 0,1 0-1 0 0,-1 0 0 0 0,0 0 1 0 0,0 1-1 0 0,0-1 0 0 0,1 0 1 0 0,-1 0-1 0 0,0 0 0 0 0,0 0 1 0 0,1 1-1 0 0,-17-56 63 0 0,2-2-64 0 0,11 48 0 0 0,-1 1 0 0 0,2-1 0 0 0,-1 0 0 0 0,-1-16 0 0 0,2 13 0 0 0,0 1 0 0 0,-6-16 0 0 0,-1-4 0 0 0,-9-27 20 0 0,18 57-10 0 0,0 0-1 0 0,-1 0 1 0 0,1 1-1 0 0,0-1 1 0 0,0 0-1 0 0,-1 0 1 0 0,1 1-1 0 0,-1-1 1 0 0,1 0-1 0 0,0 1 1 0 0,-1-1-1 0 0,1 0 0 0 0,-2 0 1 0 0,-5-8 120 0 0,6 8-178 0 0,11 23-83 0 0,11 71 57 0 0,-18-85 60 0 0,0 1 1 0 0,0-1-1 0 0,6 10 0 0 0,6 14 15 0 0,-13-28-1 0 0,0 1 0 0 0,0-1 0 0 0,0 0 0 0 0,1 0 0 0 0,-1-1 0 0 0,1 1 0 0 0,0 0 0 0 0,0-1 0 0 0,0 0 0 0 0,1 0 0 0 0,-1 0 0 0 0,6 4 0 0 0,-9-7-2 0 0,0 0 0 0 0,0 0 0 0 0,1 0 0 0 0,-1 1 0 0 0,0-1 0 0 0,0 0-1 0 0,1 0 1 0 0,-1 0 0 0 0,0 1 0 0 0,0-1 0 0 0,1 0 0 0 0,-1 0 0 0 0,0 0 0 0 0,1 0-1 0 0,-1 0 1 0 0,0 0 0 0 0,1 0 0 0 0,-1 0 0 0 0,0 0 0 0 0,0 0 0 0 0,1 0 0 0 0,-1 0-1 0 0,0 0 1 0 0,1 0 0 0 0,-1 0 0 0 0,0 0 0 0 0,1 0 0 0 0,-1 0 0 0 0,0 0 0 0 0,0 0-1 0 0,1 0 1 0 0,-1 0 0 0 0,0-1 0 0 0,1 1 0 0 0,-1 0 0 0 0,0 0 0 0 0,0 0 0 0 0,1 0 0 0 0,-1-1-1 0 0,0 1 1 0 0,0 0 0 0 0,0 0 0 0 0,1-1 0 0 0,-1 1 0 0 0,0 0 0 0 0,0 0 0 0 0,0-1-1 0 0,0 1 1 0 0,0 0 0 0 0,0-1 0 0 0,1 1 0 0 0,-1-1 0 0 0,-1-12-166 0 0,1 13 160 0 0,0-42-88 0 0,-4 17 85 0 0,1 8-6 0 0,0 0-1 0 0,-7-20 0 0 0,2 3 18 0 0,1 0 0 0 0,5 28 1 0 0,-8-21 14 0 0,1-1 1 0 0,2 1 0 0 0,-8-46 0 0 0,0-17-16 0 0,10 56-4 0 0,4 25 9 0 0,-1-1-1 0 0,1 1 1 0 0,1 0-1 0 0,0-10 1 0 0,1-10 127 0 0,-1 22-103 0 0,0-1 0 0 0,0 1 0 0 0,1 0 0 0 0,2-10 0 0 0,0-6 55 0 0,-2 18-45 0 0,-1 0 1 0 0,1 1-1 0 0,0-1 1 0 0,3-6 0 0 0,-2 3 44 0 0,-2 7-70 0 0,0 0 1 0 0,0 0-1 0 0,0 1 1 0 0,0-1-1 0 0,1 0 1 0 0,-1 0-1 0 0,0 0 1 0 0,1 0-1 0 0,-1 0 1 0 0,1 0-1 0 0,-1 1 1 0 0,1-1-1 0 0,-1 0 1 0 0,1 0-1 0 0,1 0 1 0 0,-2 0-15 0 0,0 1 1 0 0,0 0-1 0 0,1 0 1 0 0,-1 0 0 0 0,0 0-1 0 0,0-1 1 0 0,1 1-1 0 0,-1 0 1 0 0,0 0 0 0 0,0 0-1 0 0,1 0 1 0 0,-1 0-1 0 0,0 0 1 0 0,0 0 0 0 0,1 0-1 0 0,-1 0 1 0 0,0 0-1 0 0,1 0 1 0 0,-1 0 0 0 0,0 0-1 0 0,0 0 1 0 0,1 0-1 0 0,-1 0 1 0 0,0 0 0 0 0,0 0-1 0 0,1 0 1 0 0,-1 0-1 0 0,0 1 1 0 0,0-1-1 0 0,1 0 1 0 0,-1 0 0 0 0,0 0-1 0 0,0 0 1 0 0,1 1-1 0 0,-1-1 1 0 0,0 0 0 0 0,0 0-1 0 0,0 0 1 0 0,0 1-1 0 0,1-1 1 0 0,-1 0 0 0 0,0 0-1 0 0,0 1 1 0 0,0-1-1 0 0,0 0 1 0 0,0 0 0 0 0,0 1-1 0 0,1-1 1 0 0,1 5 21 0 0,1 0 0 0 0,0 0-1 0 0,-1 0 1 0 0,0 0 0 0 0,1 6 0 0 0,6 11 42 0 0,-7-16-60 0 0,0 1 1 0 0,0 0 0 0 0,2 13 0 0 0,-1 0 40 0 0,-1-12-42 0 0,-1 0 0 0 0,-1 0 0 0 0,1 11 1 0 0,-1 8 47 0 0,-2 42-41 0 0,0-54-10 0 0,2-14 1 0 0,0 0 0 0 0,0 1 0 0 0,-1-1 0 0 0,1 1 0 0 0,0 0 0 0 0,0-1 0 0 0,0 1 0 0 0,1-1 0 0 0,-1 1 0 0 0,0-1 0 0 0,0 1 0 0 0,1-1 0 0 0,0 2 0 0 0,-1-2 2 0 0,0-1 1 0 0,0 0-1 0 0,0 0 1 0 0,0 0-1 0 0,0 0 1 0 0,0 1 0 0 0,0-1-1 0 0,0 0 1 0 0,0 0-1 0 0,0 0 1 0 0,0 0-1 0 0,0 1 1 0 0,0-1 0 0 0,-1 0-1 0 0,1 0 1 0 0,0 0-1 0 0,0 0 1 0 0,0 0 0 0 0,0 1-1 0 0,0-1 1 0 0,0 0-1 0 0,0 0 1 0 0,-1 0-1 0 0,1 0 1 0 0,0 0 0 0 0,0 0-1 0 0,0 0 1 0 0,0 0-1 0 0,-1 0 1 0 0,1 0-1 0 0,0 1 1 0 0,0-1 0 0 0,0 0-1 0 0,0 0 1 0 0,-1 0-1 0 0,1 0 1 0 0,0 0 0 0 0,0 0-1 0 0,0 0 1 0 0,-1 0-1 0 0,0-2-1 0 0,1 0 0 0 0,-1 0-1 0 0,0 0 1 0 0,1 1 0 0 0,0-1-1 0 0,-1 0 1 0 0,1 0 0 0 0,0 0-1 0 0,0 0 1 0 0,0-2 0 0 0,-3-16-19 0 0,2 17 4 0 0,0 0 0 0 0,1 0 1 0 0,-1 0-1 0 0,1 0 1 0 0,0-6-1 0 0,-2-13 15 0 0,0 6-2 0 0,2 14 0 0 0,0-1 0 0 0,-1 1 0 0 0,1 0 0 0 0,0 0 0 0 0,-1-1 0 0 0,1 1 0 0 0,-2-3 0 0 0,-1-9-17 0 0,3 13 9 0 0,0 0 0 0 0,0 0 0 0 0,-1-1 0 0 0,1 1 1 0 0,0 0-1 0 0,-1 0 0 0 0,1 0 0 0 0,0-1 0 0 0,-1 1 0 0 0,1 0 0 0 0,-2-1 0 0 0,-2-18-264 0 0,-3 11 36 0 0,3 9 202 0 0,1 7 126 0 0,1 3-137 0 0,1-5 17 0 0,0 0-1 0 0,0 0 0 0 0,1 1 1 0 0,0-1-1 0 0,0 6 1 0 0,0-8 15 0 0,0 1 0 0 0,0-1 0 0 0,-1 1 0 0 0,1-1 0 0 0,-2 8 1 0 0,-2 13-29 0 0,2-2 37 0 0,0 6-161 0 0,0-15 12 0 0,1-12 139 0 0,1-1 1 0 0,0 1-1 0 0,-1 0 1 0 0,1-1 0 0 0,0 1-1 0 0,0 0 1 0 0,0-1-1 0 0,0 1 1 0 0,0 0 0 0 0,0 0-1 0 0,0-1 1 0 0,0 1-1 0 0,0 0 1 0 0,0-1 0 0 0,0 1-1 0 0,0 0 1 0 0,0 0-1 0 0,0-1 1 0 0,1 2 0 0 0,0-1-69 0 0,-7-31-131 0 0,5 12 205 0 0,1 15-36 0 0,-1 0 0 0 0,1 0 0 0 0,0 1 0 0 0,0-1 0 0 0,1-6 0 0 0,-1-35-1037 0 0,-2 9-28 0 0,0 10 591 0 0,-3-55-270 0 0,-4-22 705 0 0,6 58 84 0 0,2 29-7 0 0,0 0 0 0 0,2-16 0 0 0,0 1-88 0 0,0 18 63 0 0,0-1 0 0 0,0 0 0 0 0,4-14 1 0 0,12-59 320 0 0,-3 9-212 0 0,1 19 409 0 0,-11 38 80 0 0,9-27-1 0 0,-12 38-70 0 0,-5 9 58 0 0,3 0-535 0 0,0 1 0 0 0,0 0-1 0 0,0-1 1 0 0,1 1 0 0 0,-1 0 0 0 0,0-1-1 0 0,1 1 1 0 0,-1 0 0 0 0,1 0 0 0 0,-1-1-1 0 0,1 1 1 0 0,-1 0 0 0 0,1 0 0 0 0,-1 0-1 0 0,1 0 1 0 0,0 0 0 0 0,-1 1 0 0 0,-16 60 79 0 0,-3 38-98 0 0,10-50 0 0 0,6-35 0 0 0,-3 24 0 0 0,2-8 30 0 0,3-20 34 0 0,0-1 0 0 0,0 14 0 0 0,-1-2 202 0 0,0-14 62 0 0,17-22-348 0 0,-7 3-21 0 0,-2 0 0 0 0,1 0-1 0 0,-2-1 1 0 0,6-19 0 0 0,-5 16 22 0 0,0 1 1 0 0,10-22 0 0 0,4-6 19 0 0,56-123 0 0 0,-23 57-12 0 0,-16 34-56 0 0,16-41 432 0 0,-51 112-333 0 0,-1 3-27 0 0,0-1 0 0 0,0 0 0 0 0,0 0 1 0 0,1 1-1 0 0,-1-1 0 0 0,0 0 0 0 0,1 1 0 0 0,-1-1 0 0 0,0 1 0 0 0,1-1 0 0 0,-1 0 0 0 0,1 1 0 0 0,-1-1 0 0 0,1 1 0 0 0,-1-1 0 0 0,1 1 0 0 0,0-1 0 0 0,-2 14 144 0 0,-8 20 6 0 0,-20 49 1 0 0,4-11-115 0 0,-67 176 33 0 0,80-211-1 0 0,10-27-16 0 0,-1-1 0 0 0,0 0 1 0 0,-6 12-1 0 0,8-18-28 0 0,0-1-1 0 0,0 1 0 0 0,1-1 0 0 0,-1 1 1 0 0,1 0-1 0 0,-1-1 0 0 0,1 1 1 0 0,-1 0-1 0 0,1-1 0 0 0,0 1 1 0 0,0 0-1 0 0,0 1 0 0 0,13-18-253 0 0,74-186-308 0 0,-50 109 531 0 0,-28 71 2 0 0,3-9 0 0 0,25-43 0 0 0,-31 65 0 0 0,-6 8 1 0 0,0-1-1 0 0,0 1 1 0 0,0 0-1 0 0,0 0 1 0 0,0 0-1 0 0,0 0 0 0 0,0 0 1 0 0,0 0-1 0 0,0 0 1 0 0,0 0-1 0 0,0 0 1 0 0,0-1-1 0 0,0 1 1 0 0,0 0-1 0 0,0 0 1 0 0,0 0-1 0 0,0 0 0 0 0,1 0 1 0 0,-1 0-1 0 0,0 0 1 0 0,0 0-1 0 0,0 0 1 0 0,0 0-1 0 0,0 0 1 0 0,0 0-1 0 0,0 0 1 0 0,0 0-1 0 0,0 0 0 0 0,0 0 1 0 0,1 0-1 0 0,-1 0 1 0 0,0 0-1 0 0,0 0 1 0 0,0 0-1 0 0,0 0 1 0 0,0 0-1 0 0,0 0 1 0 0,0 0-1 0 0,0 0 1 0 0,0 0-1 0 0,1 0 0 0 0,-1 0 1 0 0,0 0-1 0 0,0 0 1 0 0,0 0-1 0 0,0 0 1 0 0,0 0-1 0 0,0 0 1 0 0,0 0-1 0 0,0 0 1 0 0,0 0-1 0 0,0 0 0 0 0,0 0 1 0 0,1 0-1 0 0,-1 1 1 0 0,0-1-1 0 0,0 0 1 0 0,0 0-1 0 0,0 0 1 0 0,0 0-1 0 0,0 0 1 0 0,0 0-1 0 0,0 0 0 0 0,0 0 1 0 0,0 0-1 0 0,0 0 1 0 0,0 1-1 0 0,0-1 1 0 0,0 0-1 0 0,0 6 20 0 0,0-6-18 0 0,-1 14 27 0 0,-6 25-1 0 0,1-9-11 0 0,-33 157-20 0 0,18-94 25 0 0,13-54 83 0 0,-10 48 62 0 0,-3 28 190 0 0,22-111-244 0 0,3-6-81 0 0,4-6-55 0 0,-1-3-71 0 0,-1 0 0 0 0,0-1 0 0 0,-1 0 0 0 0,8-24 0 0 0,-10 28 58 0 0,102-314 132 0 0,-75 230-96 0 0,-28 83 169 0 0,-6 13-108 0 0,4-3-28 0 0,-22 52 77 0 0,-29 113 1 0 0,19-53-53 0 0,-13 12 280 0 0,42-115-338 0 0,12-43-22 0 0,36-94-321 0 0,23-62 372 0 0,-23 82-29 0 0,-35 86 0 0 0,-1-1 0 0 0,9-35 0 0 0,-16 72 339 0 0,-1 16-214 0 0,-2-18-75 0 0,0 3 19 0 0,-1 0 0 0 0,-4 16-1 0 0,-6 44 90 0 0,9-23-92 0 0,3-52-66 0 0,0-1 0 0 0,0 1-1 0 0,0 0 1 0 0,0-1 0 0 0,0 1-1 0 0,0 0 1 0 0,0-1 0 0 0,0 1-1 0 0,0 0 1 0 0,0-1 0 0 0,1 1-1 0 0,-1 0 1 0 0,0-1 0 0 0,0 1-1 0 0,1 0 1 0 0,-1-1 0 0 0,1 1-1 0 0,-1-1 1 0 0,0 1 0 0 0,1-1-1 0 0,-1 1 1 0 0,1-1 0 0 0,0 2-1 0 0,2 0-5 0 0,-3-2 2 0 0,1 0 0 0 0,0-1 0 0 0,-1 1 1 0 0,1-1-1 0 0,-1 1 0 0 0,1-1 1 0 0,-1 1-1 0 0,1-1 0 0 0,-1 1 1 0 0,1-1-1 0 0,-1 1 0 0 0,1-1 1 0 0,-1 0-1 0 0,1 1 0 0 0,-1-1 1 0 0,1-1-1 0 0,0-3 15 0 0,1-1 1 0 0,0 1 0 0 0,1 0-1 0 0,3-6 1 0 0,-3 6-13 0 0,0-1 0 0 0,0 1-1 0 0,3-12 1 0 0,9-19 18 0 0,-12 29-1 0 0,1-1 0 0 0,4-14-1 0 0,3-11-15 0 0,-8 25 0 0 0,0-1 0 0 0,4-18 0 0 0,0-5 37 0 0,-4 20 1 0 0,-1 1 1 0 0,2-13-1 0 0,-3 4-17 0 0,0 13-10 0 0,0-1-1 0 0,-1 1 1 0 0,1-1 0 0 0,-2 1 0 0 0,1-1-1 0 0,-1 0 1 0 0,-3-11 0 0 0,3 18-4 0 0,1 0 0 0 0,0 0 0 0 0,-1 0 0 0 0,1 0 0 0 0,-1 0 0 0 0,1 1 0 0 0,-1-1 0 0 0,0 0-1 0 0,1 0 1 0 0,-1 1 0 0 0,0-1 0 0 0,1 0 0 0 0,-1 1 0 0 0,0-1 0 0 0,0 1 0 0 0,0-1 0 0 0,1 1 0 0 0,-1-1 0 0 0,0 1 0 0 0,0 0 0 0 0,0-1 0 0 0,0 1 0 0 0,0 0 0 0 0,0 0 0 0 0,0 0 0 0 0,0 0 0 0 0,0 0 0 0 0,0 0 0 0 0,0 0 0 0 0,0 0-1 0 0,1 0 1 0 0,-1 0 0 0 0,0 0 0 0 0,0 0 0 0 0,0 1 0 0 0,0-1 0 0 0,-1 1 0 0 0,-1 0 14 0 0,1 0 1 0 0,0 0-1 0 0,-1 0 0 0 0,1 0 1 0 0,0 0-1 0 0,-1 1 0 0 0,1-1 1 0 0,0 1-1 0 0,0-1 0 0 0,0 1 1 0 0,0 0-1 0 0,-2 4 0 0 0,-5 8-63 0 0,1 0-1 0 0,0 1 0 0 0,1 1 1 0 0,1-1-1 0 0,0 1 0 0 0,1 0 1 0 0,1 0-1 0 0,-3 27 0 0 0,4-22 48 0 0,2-15-14 0 0,0 0 1 0 0,1 0-1 0 0,-1 0 0 0 0,1 0 1 0 0,0 0-1 0 0,1 0 1 0 0,1 8-1 0 0,1-3 6 0 0,-3-7-12 0 0,1 0-1 0 0,0-1 0 0 0,0 1 0 0 0,0 0 1 0 0,1-1-1 0 0,-1 1 0 0 0,1-1 1 0 0,0 0-1 0 0,4 7 0 0 0,-5-9-48 0 0,0-1 70 0 0,0 0-1 0 0,0 0 1 0 0,-1 1-1 0 0,1-1 1 0 0,0 0-1 0 0,0 0 1 0 0,0 0-1 0 0,0 0 1 0 0,0 0-1 0 0,-1 0 1 0 0,1 0-1 0 0,0 0 1 0 0,0 0-1 0 0,0-1 1 0 0,1 0-1 0 0,3-7 57 0 0,-3 6-81 0 0,-1 0-1 0 0,0-1 0 0 0,1 1 1 0 0,-1 0-1 0 0,0-1 0 0 0,0 0 1 0 0,0 1-1 0 0,-1-1 0 0 0,1-3 1 0 0,8-20-66 0 0,-8 22 85 0 0,1 1 1 0 0,-1 0-1 0 0,0-1 0 0 0,0 1 1 0 0,0-1-1 0 0,-1 0 1 0 0,1-6-1 0 0,1-19 37 0 0,-1 18 1 0 0,-1 0 1 0 0,-2-18-1 0 0,1-19 24 0 0,1 35-56 0 0,0 1 0 0 0,-2-16 0 0 0,-2-6-6 0 0,4 25 0 0 0,-1 1 0 0 0,0-1 0 0 0,-1 0 0 0 0,-4-14 0 0 0,1-2 7 0 0,5 19-9 0 0,-1-1 0 0 0,-1 1-1 0 0,-3-11 1 0 0,5 16 13 0 0,0 0-1 0 0,-1 0 1 0 0,1 0 0 0 0,-1 0-1 0 0,1 0 1 0 0,-1 0 0 0 0,1 0-1 0 0,-1 0 1 0 0,0 0 0 0 0,0 0-1 0 0,1 1 1 0 0,-1-1 0 0 0,0 0-1 0 0,0 0 1 0 0,0 1-1 0 0,0-1 1 0 0,0 1 0 0 0,0-1-1 0 0,0 1 1 0 0,0-1 0 0 0,0 1-1 0 0,0 0 1 0 0,0-1 0 0 0,0 1-1 0 0,0 0 1 0 0,0 0 0 0 0,-1 0-1 0 0,1 0-4 0 0,-1 0 0 0 0,1 1 1 0 0,0-1-1 0 0,0 1 0 0 0,0-1 0 0 0,0 1 0 0 0,0-1 0 0 0,0 1 0 0 0,0 0 1 0 0,0 0-1 0 0,0-1 0 0 0,0 1 0 0 0,0 0 0 0 0,0 0 0 0 0,0 0 0 0 0,-1 2 1 0 0,-10 18-16 0 0,11-18 8 0 0,-5 11-55 0 0,0 1 1 0 0,2 0-1 0 0,0-1 0 0 0,0 1 0 0 0,-2 31 0 0 0,6-42 32 0 0,-1 9-98 0 0,2-11 67 0 0,1-6 32 0 0,3-7 40 0 0,-4 9-9 0 0,0 0-1 0 0,0 0 1 0 0,0 0 0 0 0,0-1 0 0 0,-1 1-1 0 0,1 0 1 0 0,0-3 0 0 0,9-46-15 0 0,-3 18-10 0 0,0 4 18 0 0,-2 1-1 0 0,-4 19 0 0 0,1 1 0 0 0,0-16 0 0 0,0-1 0 0 0,-2 17 0 0 0,1 1 0 0 0,-1 0 0 0 0,-1-10 0 0 0,1 5 0 0 0,0 11 1 0 0,0 0 0 0 0,0 0 0 0 0,0 0 0 0 0,0 0 0 0 0,0 0 0 0 0,0 0 1 0 0,0 0-1 0 0,0 0 0 0 0,-1 0 0 0 0,1 0 0 0 0,0 0 0 0 0,-1 0 0 0 0,1 0 0 0 0,-1-1 0 0 0,-10 16 173 0 0,5 1-152 0 0,-1 0 0 0 0,2 0 0 0 0,0 0 0 0 0,-3 20 0 0 0,4-19-2 0 0,-17 95-20 0 0,7 20-77 0 0,7-55 10 0 0,10-101-17 0 0,1-29 0 0 0,-3-35 4 0 0,-8-37 80 0 0,1 102-1 0 0,0 6 18 0 0,6 18-13 0 0,0-1 0 0 0,0 1 0 0 0,0 0 0 0 0,0 0 0 0 0,0 0 0 0 0,-1 0 0 0 0,1 0 0 0 0,0 0-1 0 0,0 0 1 0 0,0 0 0 0 0,0 0 0 0 0,0 0 0 0 0,-1-1 0 0 0,1 1 0 0 0,0 0 0 0 0,0 0 0 0 0,0 0 0 0 0,0 0 0 0 0,0 0 0 0 0,-1 0-1 0 0,1 0 1 0 0,0 0 0 0 0,0 0 0 0 0,0 0 0 0 0,0 0 0 0 0,-1 0 0 0 0,1 1 0 0 0,0-1 0 0 0,0 0 0 0 0,0 0 0 0 0,0 0 0 0 0,0 0-1 0 0,-1 0 1 0 0,1 0 0 0 0,0 0 0 0 0,0 0 0 0 0,0 0 0 0 0,0 0 0 0 0,0 1 0 0 0,0-1 0 0 0,0 0 0 0 0,-1 0 0 0 0,-5 5 33 0 0,0 3-39 0 0,0 0 1 0 0,0 1 0 0 0,1 0-1 0 0,0 0 1 0 0,-7 18 0 0 0,-14 54-131 0 0,18-54 74 0 0,-41 172-51 0 0,18-67 72 0 0,25-108 109 0 0,1 0 1 0 0,1 1 0 0 0,-1 43-1 0 0,5-66-70 0 0,0-2-3 0 0,0 1 1 0 0,0-1-1 0 0,0 1 0 0 0,0-1 1 0 0,0 0-1 0 0,0 1 0 0 0,0-1 1 0 0,0 1-1 0 0,0-1 0 0 0,0 1 0 0 0,0-1 1 0 0,0 1-1 0 0,0-1 0 0 0,0 0 1 0 0,1 1-1 0 0,-1-1 0 0 0,0 1 1 0 0,0-1-1 0 0,1 0 0 0 0,-1 1 1 0 0,0-1-1 0 0,0 0 0 0 0,1 1 1 0 0,0-1-14 0 0,0-1 0 0 0,0 1 1 0 0,0 0-1 0 0,0-1 0 0 0,0 1 1 0 0,0-1-1 0 0,0 1 1 0 0,0-1-1 0 0,0 0 0 0 0,0 1 1 0 0,-1-1-1 0 0,1 0 0 0 0,1-1 1 0 0,7-9-8 0 0,-1 0 1 0 0,0-1-1 0 0,0-1 1 0 0,-1 1-1 0 0,-1-1 1 0 0,9-23-1 0 0,3-7 26 0 0,51-95 5 0 0,-52 107-88 0 0,2 1 0 0 0,31-38 0 0 0,-42 59 50 0 0,0 0 0 0 0,1 0 0 0 0,12-9 0 0 0,-18 16 22 0 0,0-1 1 0 0,1 1-1 0 0,-1 0 0 0 0,1 0 1 0 0,0 0-1 0 0,0 0 0 0 0,0 1 0 0 0,-1-1 1 0 0,1 1-1 0 0,1 0 0 0 0,-1 0 1 0 0,0 1-1 0 0,5-1 0 0 0,-7 1 6 0 0,-1 0 0 0 0,0 0 0 0 0,1 0 0 0 0,-1 1 0 0 0,1-1 0 0 0,-1 0-1 0 0,0 1 1 0 0,1-1 0 0 0,-1 1 0 0 0,0 0 0 0 0,0-1 0 0 0,1 1 0 0 0,-1 0 0 0 0,0 0 0 0 0,0 0 0 0 0,0 0-1 0 0,0 0 1 0 0,1 1 0 0 0,0 0 0 0 0,-1 1 1 0 0,1-1-1 0 0,-1 1 0 0 0,0-1 0 0 0,0 1 1 0 0,1 0-1 0 0,-2-1 0 0 0,2 5 0 0 0,0 3 16 0 0,-1 0 0 0 0,0 1 0 0 0,-1 18 0 0 0,-2-12 98 0 0,0 0-1 0 0,-7 24 1 0 0,2-11-75 0 0,-14 40 55 0 0,9-31 8 0 0,-18 37 274 0 0,0 1-32 0 0,27-68-344 0 0,1-1 0 0 0,-2 0 0 0 0,1 1 0 0 0,-1-1 0 0 0,-1-1 0 0 0,-8 14 0 0 0,12-21 0 0 0,1 1 0 0 0,-1-1 0 0 0,1 1 0 0 0,-1-1 0 0 0,1 1 0 0 0,-1-1 0 0 0,0 0 0 0 0,1 1 0 0 0,-1-1 0 0 0,1 0 0 0 0,-1 1 0 0 0,0-1 0 0 0,1 0 0 0 0,-1 0 0 0 0,0 1 0 0 0,1-1 0 0 0,-1 0 0 0 0,0 0 0 0 0,0 0 0 0 0,1 0 0 0 0,-1 0 0 0 0,0 0 0 0 0,1 0 0 0 0,-1 0 0 0 0,0-1 0 0 0,1 1 0 0 0,-2 0 0 0 0,-15-10 0 0 0,11 6 0 0 0,-16-7-201 0 0,-1 1 0 0 0,-1 1 0 0 0,1 2 0 0 0,-1 0 0 0 0,-1 2 0 0 0,1 0 0 0 0,-28-1 0 0 0,31 5 113 0 0,-1 0 0 0 0,1 2 0 0 0,-1 1 0 0 0,1 0 0 0 0,0 2 0 0 0,0 0 0 0 0,-28 10 0 0 0,43-12 74 0 0,12-5-90 0 0,0 1 1 0 0,0-1 0 0 0,0 0-1 0 0,0-1 1 0 0,-1 1 0 0 0,11-9-1 0 0,15-9-66 0 0,96-49-1268 0 0,-123 68 1191 0 0,0 0 0 0 0,0 0 0 0 0,0 1 0 0 0,0 0 0 0 0,0-1 0 0 0,0 2 0 0 0,1-1 0 0 0,4 0 0 0 0,-20 19-7588 0 0,-11 5 3848 0 0,21-22 4252 0 0,-1 0-1 0 0,0 0 0 0 0,0 0 0 0 0,0 0 0 0 0,0 0 1 0 0,0 0-1 0 0,-3 1 0 0 0,-8 3 2047 0 0,12-4-2115 0 0,-1 0 1 0 0,1 0-1 0 0,-1-1 0 0 0,1 1 1 0 0,-1-1-1 0 0,1 1 0 0 0,-1-1 0 0 0,1 1 1 0 0,-1-1-1 0 0,1 0 0 0 0,-1 0 0 0 0,-2 0 1 0 0,3 0-319 0 0,0 0 1 0 0,0-1 0 0 0,0 1 0 0 0,1-1-1 0 0,-1 1 1 0 0,0-1 0 0 0,0 1-1 0 0,0-1 1 0 0,0 1 0 0 0,1-1-1 0 0,-1 0 1 0 0,0 0 0 0 0,1 1 0 0 0,-1-1-1 0 0,-1-2 1 0 0,-2-2-1342 0 0,-13-8-2283 0 0,11 5 3070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9471 0 0,'0'0'728'0'0,"15"3"-58"0"0,12-1 293 0 0,25 2-2395 0 0,-3 6-7675 0 0,-39-8 8309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4087 0 0,'0'0'312'0'0,"10"7"4334"0"0,-10-5-4433 0 0,0-1 0 0 0,-1 1 0 0 0,1-1 1 0 0,0 1-1 0 0,1-1 0 0 0,-1 1 0 0 0,0 0 1 0 0,0-1-1 0 0,1 1 0 0 0,-1-1 0 0 0,1 1 1 0 0,-1-1-1 0 0,2 3 0 0 0,-1-3 652 0 0,5 5 505 0 0,32 17 364 0 0,-37-22-1638 0 0,17 8 200 0 0,4 3-8 0 0,33 13 0 0 0,-32-21-96 0 0,-8-1-96 0 0,-14-3-71 0 0,0 0-1 0 0,0 0 1 0 0,0 0-1 0 0,0 0 0 0 0,1 0 1 0 0,-1 0-1 0 0,0 0 1 0 0,0-1-1 0 0,0 1 1 0 0,0 0-1 0 0,0 0 0 0 0,0-1 1 0 0,0 1-1 0 0,2-1 1 0 0,10-2 88 0 0,-12 3-113 0 0,1 0 0 0 0,-1 0 0 0 0,0 1 0 0 0,0-1 0 0 0,0 0 0 0 0,1 0 0 0 0,-1 0 0 0 0,0 0 0 0 0,0 0 0 0 0,1-1 0 0 0,-1 1 0 0 0,0 0 0 0 0,0 0 0 0 0,0-1 0 0 0,1 1 0 0 0,-1-1 0 0 0,1 0 0 0 0,9-3 0 0 0,-4 0 0 0 0,-6 4 0 0 0,-1 0 0 0 0,1 0 0 0 0,-1-1 0 0 0,1 1 0 0 0,-1 0 0 0 0,1 0 0 0 0,-1 0 0 0 0,0-1 0 0 0,1 1 0 0 0,-1 0 0 0 0,1 0 0 0 0,-1 0 0 0 0,1 0 0 0 0,-1 0 0 0 0,1 0 0 0 0,-1 0 0 0 0,1 0 0 0 0,-1 0 0 0 0,1 0 0 0 0,0 1 0 0 0,2-3 30 0 0,0 1 0 0 0,0 0 0 0 0,0-1 0 0 0,0 1 0 0 0,-1-1 0 0 0,1 0 0 0 0,3-2 0 0 0,-4 2-16 0 0,0 1 0 0 0,0-1 0 0 0,0 1 0 0 0,0-1 1 0 0,1 1-1 0 0,-1 0 0 0 0,3-1 0 0 0,-2 1-10 0 0,-1 0 0 0 0,0 0 0 0 0,1 0-1 0 0,-1 0 1 0 0,0 0 0 0 0,0-1 0 0 0,2-1 0 0 0,-2 2-4 0 0,-1 1 0 0 0,1-1 0 0 0,0 1 0 0 0,-1-1 0 0 0,1 1 0 0 0,-1 0 0 0 0,1-1 0 0 0,0 1 0 0 0,-1 0 0 0 0,1 0 0 0 0,2 1 0 0 0,6-2 0 0 0,-9 0 0 0 0,0 1 0 0 0,0-1 0 0 0,0 0 0 0 0,0 1 0 0 0,1 0 1 0 0,-1-1-1 0 0,0 1 0 0 0,0 0 0 0 0,1 0 0 0 0,1-1 0 0 0,8 0 10 0 0,-2 0 2 0 0,-1 0 0 0 0,1 1 0 0 0,-1 0 0 0 0,1 1 0 0 0,16 2 0 0 0,-6 0 33 0 0,-16-2-45 0 0,-1-1 0 0 0,0 1 0 0 0,0-1 0 0 0,0 1 0 0 0,0-1 0 0 0,0 1 0 0 0,0 0 0 0 0,-1 0 0 0 0,1 0 0 0 0,0 0 0 0 0,2 2 0 0 0,12 6 123 0 0,0 0 0 0 0,27 8 1 0 0,-37-14-51 0 0,-1 0 0 0 0,0 0 0 0 0,9 6 0 0 0,13 9 97 0 0,-24-16-159 0 0,1 0-1 0 0,-1 0 1 0 0,0 0 0 0 0,0 0-1 0 0,0 1 1 0 0,0-1 0 0 0,0 1-1 0 0,-1 0 1 0 0,1 0 0 0 0,1 4-1 0 0,7 6 289 0 0,-7-5-299 0 0,0-2 0 0 0,19 12 11 0 0,-23-17 7 0 0,1-1-1 0 0,-1 0 1 0 0,1 1-1 0 0,-1-1 1 0 0,0 1 0 0 0,0-1-1 0 0,1 1 1 0 0,-1-1 0 0 0,0 1-1 0 0,0-1 1 0 0,1 1 0 0 0,-1 0-1 0 0,0-1 1 0 0,0 1-1 0 0,0-1 1 0 0,0 1 0 0 0,0-1-1 0 0,0 1 1 0 0,0 0 0 0 0,0-1-1 0 0,0 1 1 0 0,0-1 0 0 0,0 1-1 0 0,-1 0 1 0 0,1 6-167 0 0,-11 0-3044 0 0,-7-4-12877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5695 0 0,'0'0'4784'0'0,"11"3"-932"0"0,-10-2-3807 0 0,-1 0 0 0 0,1 0 0 0 0,-1-1 0 0 0,1 1-1 0 0,-1 0 1 0 0,1 0 0 0 0,-1 0 0 0 0,0 0 0 0 0,1 0 0 0 0,-1 0-1 0 0,0 0 1 0 0,0 0 0 0 0,0 0 0 0 0,1 0 0 0 0,-1 0 0 0 0,0 0-1 0 0,0 0 1 0 0,-1 0 0 0 0,1 0 0 0 0,0 0 0 0 0,0 0 0 0 0,0 0-1 0 0,-2 2 1 0 0,2-1 26 0 0,0 1-1 0 0,0-1 1 0 0,0 0 0 0 0,1 1-1 0 0,-1-1 1 0 0,0 0-1 0 0,1 0 1 0 0,-1 0-1 0 0,1 1 1 0 0,0-1-1 0 0,1 3 1 0 0,2 7 242 0 0,-1-4-165 0 0,-2-7-123 0 0,-1 0 0 0 0,1 1 0 0 0,-1-1 0 0 0,1 1 0 0 0,-1 0 0 0 0,0-1 1 0 0,0 1-1 0 0,0-1 0 0 0,1 1 0 0 0,-2 2 0 0 0,1-2-6 0 0,1 0 1 0 0,-1 0-1 0 0,0 0 0 0 0,1 0 0 0 0,-1 0 0 0 0,1 0 0 0 0,0 0 1 0 0,0 0-1 0 0,0-1 0 0 0,2 4 0 0 0,3 9 66 0 0,-2-3-36 0 0,-1 0 0 0 0,3 17 0 0 0,3 11 252 0 0,-3-13-139 0 0,-4-19-94 0 0,-1 0 0 0 0,2 0 0 0 0,-1 0 0 0 0,1 0 0 0 0,0-1 0 0 0,0 1 1 0 0,0-1-1 0 0,1 0 0 0 0,9 12 0 0 0,-9-12-59 0 0,0 0 0 0 0,-1 0 0 0 0,1 1 0 0 0,-1-1 1 0 0,-1 1-1 0 0,4 11 0 0 0,7 11 108 0 0,-7-17-31 0 0,-1-1-1 0 0,10 14 0 0 0,3 8 203 0 0,-17-32-224 0 0,8 26 0 0 0,7 3-232 0 0,-8-19 188 0 0,-3-4 17 0 0,0 0 0 0 0,1 0 0 0 0,6 7 0 0 0,-6-9-37 0 0,1 0 3 0 0,-6-4 0 0 0,0-1 0 0 0,0 0 0 0 0,-1 1 0 0 0,1-1 0 0 0,0 1 0 0 0,-1-1 0 0 0,1 1 0 0 0,-1-1 0 0 0,1 1 0 0 0,-1-1 0 0 0,1 1 0 0 0,-1 0 0 0 0,1-1 0 0 0,-1 1 0 0 0,1 1 0 0 0,4 7 10 0 0,30 24 51 0 0,-30-29-38 0 0,-1 0 0 0 0,0 0 0 0 0,1 0 0 0 0,0-1 0 0 0,0 1 0 0 0,10 4 0 0 0,-2-2 31 0 0,-1 2 0 0 0,21 16-1 0 0,-8 0 19 0 0,21 14-22 0 0,36 28-42 0 0,-75-61 64 0 0,0 0 1 0 0,0-1 0 0 0,0 0-1 0 0,9 3 1 0 0,9 5-127 0 0,-24-12-73 0 0,-1 0-64 0 0,0 1 142 0 0,1-1 1 0 0,-1 0-1 0 0,0 0 0 0 0,0 0 0 0 0,1 0 0 0 0,-1 0 0 0 0,0 1 0 0 0,1-1 1 0 0,-1 0-1 0 0,0 0 0 0 0,1 0 0 0 0,-1 0 0 0 0,0 0 0 0 0,1 0 0 0 0,-1 0 1 0 0,0 0-1 0 0,1 0 0 0 0,-1 0 0 0 0,0 0 0 0 0,1 0 0 0 0,-1 0 1 0 0,0-1-1 0 0,1 1 0 0 0,-1 0 0 0 0,0 0 0 0 0,1 0 0 0 0,-1 0 0 0 0,0-1 1 0 0,0 1-1 0 0,1 0 0 0 0,-1 0 0 0 0,0 0 0 0 0,0-1 0 0 0,1 1 0 0 0,-1 0 1 0 0,0 0-1 0 0,0-1 0 0 0,0 1 0 0 0,1 0 0 0 0,-1-1 0 0 0,0 1 0 0 0,0 0 1 0 0,0-1-1 0 0,0 1 0 0 0,1-1-277 0 0,-1 0 0 0 0,1 0 1 0 0,-1 0-1 0 0,1 0 1 0 0,-1 0-1 0 0,0 0 0 0 0,0 0 1 0 0,1 0-1 0 0,-1 0 0 0 0,0 0 1 0 0,0 0-1 0 0,0 0 0 0 0,0 0 1 0 0,0 0-1 0 0,-1-2 0 0 0,-8-28-5798 0 0,7 25 5298 0 0,1-1-1 0 0,-1 1 1 0 0,0 0-1 0 0,-5-8 1 0 0,-3-4-717 0 0,-1 2 950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7023 0 0,'12'-1'6159'0'0,"-11"1"-5454"0"0,24 4 1202 0 0,-16-3-1828 0 0,0 0 1 0 0,1-1-1 0 0,-1 0 1 0 0,1-1-1 0 0,15-2 1 0 0,-8 0-34 0 0,-13 3-15 0 0,0-1 0 0 0,0 1 1 0 0,1-1-1 0 0,-1-1 0 0 0,0 1 1 0 0,0 0-1 0 0,4-3 0 0 0,-6 3 36 0 0,3 0-38 0 0,5 2 387 0 0,-10 0-349 0 0,1 8-24 0 0,1 1 0 0 0,-1-1 0 0 0,2 0 0 0 0,-1 0 0 0 0,1-1 0 0 0,6 14 0 0 0,4 15 181 0 0,8 9-213 0 0,3-5 410 0 0,-17-29-354 0 0,-3-2-56 0 0,-3-2-9 0 0,5 13 134 0 0,-3-15-93 0 0,-1 0 0 0 0,0 0 0 0 0,-1 0 1 0 0,0 1-1 0 0,2 9 0 0 0,3 6 30 0 0,-2-6-29 0 0,-4-14-43 0 0,0 7 28 0 0,9 5 13 0 0,-8-12-39 0 0,2 1 19 0 0,-3-3-18 0 0,0 0 1 0 0,0 0-1 0 0,1 1 1 0 0,-1-1-1 0 0,0 0 1 0 0,0 0-1 0 0,1 1 0 0 0,-1-1 1 0 0,0 0-1 0 0,0 0 1 0 0,0 1-1 0 0,1-1 1 0 0,-1 0-1 0 0,0 0 0 0 0,0 1 1 0 0,0-1-1 0 0,0 0 1 0 0,0 1-1 0 0,0-1 0 0 0,0 0 1 0 0,0 1-1 0 0,0-1 1 0 0,0 0-1 0 0,0 1 1 0 0,0-1-1 0 0,0 0 0 0 0,0 1 1 0 0,0-1-1 0 0,0 0 1 0 0,0 1-1 0 0,0-1 1 0 0,0 0-1 0 0,0 1 0 0 0,0-1 1 0 0,-1 1-1 0 0,10 16 451 0 0,-6-13-439 0 0,-3-4-21 0 0,1 0 0 0 0,-1 0 0 0 0,0 0 0 0 0,0 1 0 0 0,1-1 0 0 0,-1 0 0 0 0,0 0 0 0 0,0 0 0 0 0,0 1 0 0 0,1-1 0 0 0,-1 0 0 0 0,0 0 0 0 0,0 1 0 0 0,0-1 0 0 0,0 0 0 0 0,1 1 0 0 0,-1-1 0 0 0,0 0 0 0 0,0 0 0 0 0,0 1 0 0 0,0-1 0 0 0,0 0 0 0 0,0 1 0 0 0,0-1 0 0 0,0 0 0 0 0,0 1 0 0 0,0-1 0 0 0,0 0 0 0 0,0 1 0 0 0,0-1 0 0 0,0 0 0 0 0,0 0 0 0 0,-1 1 0 0 0,1-1 1 0 0,0 0-1 0 0,0 1 0 0 0,0-1 0 0 0,18 21-23 0 0,-18-20 31 0 0,0-1 0 0 0,0 0 1 0 0,0 0-1 0 0,0 1 1 0 0,0-1-1 0 0,0 0 0 0 0,0 1 1 0 0,0-1-1 0 0,0 0 1 0 0,0 1-1 0 0,0-1 1 0 0,1 0-1 0 0,-1 0 0 0 0,0 1 1 0 0,0-1-1 0 0,0 0 1 0 0,0 0-1 0 0,1 1 1 0 0,-1-1-1 0 0,0 0 0 0 0,0 0 1 0 0,1 1-1 0 0,-1-1 1 0 0,0 0-1 0 0,1 1 10 0 0,0 0 0 0 0,0-1 0 0 0,0 1-1 0 0,0 0 1 0 0,-1 0 0 0 0,1 0 0 0 0,0 0 0 0 0,-1 0-1 0 0,1 0 1 0 0,-1 0 0 0 0,1 0 0 0 0,-1 0 0 0 0,0 0 0 0 0,1 0-1 0 0,-1 1 1 0 0,2 2-13 0 0,0 0 0 0 0,1 0 0 0 0,-1-1 0 0 0,1 1 0 0 0,0-1 0 0 0,6 6 0 0 0,-9-8 0 0 0,19 14 54 0 0,11 15 87 0 0,10 9 160 0 0,-36-35-301 0 0,12 11 75 0 0,-1 1 0 0 0,0 0 0 0 0,16 25 0 0 0,-13-16-33 0 0,-5-9 63 0 0,28 29 1 0 0,-32-37-99 0 0,-4-2 5 0 0,0-2 18 0 0,0 1-1 0 0,0 0 1 0 0,7 10 0 0 0,-11-11-10 0 0,7 6 37 0 0,2 2 7 0 0,12 11 0 0 0,-12-13 2247 0 0,0-3-9900 0 0,10-13-7517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2454 58 6911 0 0,'0'0'1260'0'0,"-19"-2"3440"0"0,-6 4-3738 0 0,-10 9 590 0 0,20-3-980 0 0,-6 0-26 0 0,21-8-538 0 0,-1 0 0 0 0,1 0 0 0 0,-1 0 1 0 0,1 0-1 0 0,-1 1 0 0 0,1-1 0 0 0,-1 0 0 0 0,1 0 0 0 0,-1 1 0 0 0,1-1 0 0 0,0 0 0 0 0,-1 1 0 0 0,1-1 0 0 0,-1 0 0 0 0,1 1 0 0 0,0-1 1 0 0,-1 1-1 0 0,1-1 0 0 0,-1 1 0 0 0,-6 6 38 0 0,2-6-6 0 0,4-1-35 0 0,1 0 0 0 0,-1 0-1 0 0,1 0 1 0 0,-1 0 0 0 0,1 0-1 0 0,0 0 1 0 0,-1 0 0 0 0,1 1-1 0 0,-1-1 1 0 0,1 0 0 0 0,-1 0 0 0 0,1 0-1 0 0,0 0 1 0 0,-1 1 0 0 0,1-1-1 0 0,-1 0 1 0 0,1 0 0 0 0,0 1-1 0 0,0-1 1 0 0,-1 0 0 0 0,1 1-1 0 0,0-1 1 0 0,-1 0 0 0 0,1 1-1 0 0,0-1 1 0 0,0 1 0 0 0,-1-1 0 0 0,1 0-1 0 0,0 1 1 0 0,0-1 0 0 0,0 1-1 0 0,0 0 1 0 0,-15 5 235 0 0,14-6-240 0 0,1 0 4 0 0,0 1-1 0 0,-1 0 0 0 0,1-1 1 0 0,-1 1-1 0 0,1-1 0 0 0,-1 1 1 0 0,0-1-1 0 0,1 0 1 0 0,-1 1-1 0 0,1-1 0 0 0,-1 0 1 0 0,0 1-1 0 0,1-1 0 0 0,-1 0 1 0 0,0 0-1 0 0,0 1 1 0 0,1-1-1 0 0,-1 0 0 0 0,0 0 1 0 0,1 0-1 0 0,-1 0 0 0 0,0 0 1 0 0,0 0-1 0 0,1 0 1 0 0,-2-1-1 0 0,1 1 1 0 0,1 0 1 0 0,-1 0 0 0 0,1 0-1 0 0,0 0 1 0 0,-1 1-1 0 0,1-1 1 0 0,-1 0 0 0 0,1 0-1 0 0,0 0 1 0 0,-1 0-1 0 0,1 0 1 0 0,0 0-1 0 0,-1 1 1 0 0,1-1 0 0 0,-1 0-1 0 0,1 0 1 0 0,0 0-1 0 0,-1 1 1 0 0,1-1-1 0 0,0 0 1 0 0,0 1 0 0 0,-1-1-1 0 0,1 0 1 0 0,0 1-1 0 0,-1-1 3 0 0,1 1 0 0 0,0-1 0 0 0,-1 1 0 0 0,1-1 0 0 0,0 0 0 0 0,-1 1 0 0 0,1-1-1 0 0,0 0 1 0 0,-1 0 0 0 0,1 1 0 0 0,0-1 0 0 0,-1 0 0 0 0,1 0 0 0 0,-1 0 0 0 0,1 1 0 0 0,-1-1-1 0 0,1 0 1 0 0,-1 0 0 0 0,-4 0 46 0 0,5 0-45 0 0,-1 0 0 0 0,0 0 0 0 0,1 0 0 0 0,-1 0 0 0 0,1 0 0 0 0,-1 0 1 0 0,0 0-1 0 0,1 0 0 0 0,-1 1 0 0 0,1-1 0 0 0,-1 0 0 0 0,1 0 0 0 0,-1 1 0 0 0,1-1 1 0 0,-1 0-1 0 0,0 1 0 0 0,1-1 0 0 0,0 0 0 0 0,-1 1 0 0 0,1-1 0 0 0,-1 0 1 0 0,1 1-1 0 0,-1-1 0 0 0,1 1 0 0 0,0-1 0 0 0,-1 1 0 0 0,0 1 9 0 0,-1-1 1 0 0,0 0-1 0 0,1 0 0 0 0,-1 0 0 0 0,0 0 1 0 0,0 0-1 0 0,1 0 0 0 0,-1 0 0 0 0,0 0 0 0 0,0-1 1 0 0,0 1-1 0 0,0-1 0 0 0,0 0 0 0 0,0 1 0 0 0,0-1 1 0 0,-3 0-1 0 0,-18 4 218 0 0,-6 7 53 0 0,15-10-280 0 0,13-1-2 0 0,0 0 1 0 0,0 0-1 0 0,1 0 1 0 0,-1 0-1 0 0,0 0 1 0 0,0 0-1 0 0,0 0 1 0 0,1 0-1 0 0,-1 1 1 0 0,0-1-1 0 0,0 0 1 0 0,0 0-1 0 0,1 1 1 0 0,-1-1-1 0 0,0 0 1 0 0,1 1-1 0 0,-1-1 1 0 0,0 1-1 0 0,1-1 1 0 0,-2 1-1 0 0,1 0 13 0 0,-1 0-1 0 0,1 0 1 0 0,-1 0-1 0 0,0-1 1 0 0,0 1-1 0 0,1 0 1 0 0,-1-1-1 0 0,0 0 0 0 0,-3 1 1 0 0,-7 2 50 0 0,11-3-64 0 0,0 0 1 0 0,0 0 0 0 0,0 0 0 0 0,0 0 0 0 0,0 0-1 0 0,0 0 1 0 0,-1 0 0 0 0,1-1 0 0 0,0 1 0 0 0,0 0 0 0 0,-2-1-1 0 0,0 0 6 0 0,2 0-10 0 0,1 1 1 0 0,0 0 0 0 0,-1 0 0 0 0,1 0 0 0 0,0 0 0 0 0,-1-1 0 0 0,1 1 0 0 0,0 0 0 0 0,-1 0 0 0 0,1 0 0 0 0,0 0 0 0 0,-1 0 0 0 0,1 0 0 0 0,-1 0 0 0 0,1 0 0 0 0,0 0 0 0 0,-1 0-1 0 0,1 0 1 0 0,0 0 0 0 0,-1 0 0 0 0,1 0 0 0 0,0 0 0 0 0,-1 0 0 0 0,1 1 0 0 0,0-1 0 0 0,-1 0 0 0 0,1 0 0 0 0,0 0 0 0 0,-1 1 0 0 0,1-1 0 0 0,0 0 0 0 0,-1 1 0 0 0,0 0 0 0 0,-4-1-2 0 0,4 0 5 0 0,0 1-1 0 0,1-1 0 0 0,-1 0 0 0 0,0 0 0 0 0,1 0 1 0 0,-1 0-1 0 0,0 1 0 0 0,1-1 0 0 0,-1 0 0 0 0,0 0 1 0 0,1 1-1 0 0,-1-1 0 0 0,1 0 0 0 0,-1 1 0 0 0,1-1 1 0 0,-1 1-1 0 0,0-1 0 0 0,0 2 0 0 0,1-2 4 0 0,-1 1 1 0 0,0-1-1 0 0,1 1 0 0 0,-1-1 0 0 0,0 1 0 0 0,0-1 0 0 0,1 0 1 0 0,-1 1-1 0 0,0-1 0 0 0,0 0 0 0 0,0 0 0 0 0,0 1 0 0 0,1-1 0 0 0,-1 0 1 0 0,0 0-1 0 0,0 0 0 0 0,0 0 0 0 0,-1 0 0 0 0,-20 3 77 0 0,12-1-87 0 0,9-2 3 0 0,1 0 0 0 0,-1 0-1 0 0,0 0 1 0 0,0 1 0 0 0,0-1-1 0 0,0 0 1 0 0,1 0 0 0 0,-1 1-1 0 0,0-1 1 0 0,0 1 0 0 0,0-1-1 0 0,1 1 1 0 0,-1-1 0 0 0,0 1-1 0 0,1-1 1 0 0,-1 1 0 0 0,0-1-1 0 0,0 2 1 0 0,-3 1 53 0 0,0-1 0 0 0,0 0 0 0 0,0 0 1 0 0,-5 2-1 0 0,8-4-25 0 0,-12 4 178 0 0,13-4-207 0 0,-1 0 1 0 0,1 1 0 0 0,0-1 0 0 0,-1 0 0 0 0,1 1 0 0 0,-1-1-1 0 0,1 0 1 0 0,-1 0 0 0 0,1 1 0 0 0,-1-1 0 0 0,1 0 0 0 0,-1 0 0 0 0,1 0-1 0 0,-1 0 1 0 0,1 0 0 0 0,-1 0 0 0 0,1 1 0 0 0,-1-1 0 0 0,1-1 0 0 0,-1 1-1 0 0,1 0 1 0 0,-1 0 0 0 0,1 0 0 0 0,-1 0 0 0 0,1 0 0 0 0,-2-1 0 0 0,2 1-2 0 0,0 0 1 0 0,0 0 0 0 0,-1 0 0 0 0,1 0 0 0 0,0 0-1 0 0,0 0 1 0 0,-1 0 0 0 0,1 0 0 0 0,0 0 0 0 0,0 0 0 0 0,-1 0-1 0 0,1 0 1 0 0,0 0 0 0 0,0 0 0 0 0,-1 0 0 0 0,1 0 0 0 0,0 0-1 0 0,0 0 1 0 0,-1 0 0 0 0,1 0 0 0 0,0 0 0 0 0,0 0 0 0 0,-1 0-1 0 0,1 1 1 0 0,-4 2-2 0 0,3-3 3 0 0,1 1 0 0 0,-1-1 0 0 0,0 0 0 0 0,1 1 0 0 0,-1-1-1 0 0,1 0 1 0 0,-1 1 0 0 0,1-1 0 0 0,-1 0 0 0 0,0 0 0 0 0,1 0 0 0 0,-1 1 0 0 0,0-1-1 0 0,1 0 1 0 0,-2 0 0 0 0,0 1 17 0 0,2 1-2 0 0,-8 1 10 0 0,0-1-26 0 0,8-2 1 0 0,-1 0-1 0 0,1 0 1 0 0,-1 0-1 0 0,0 0 1 0 0,1 0-1 0 0,-1 0 1 0 0,0 1-1 0 0,1-1 1 0 0,-1 0 0 0 0,1 0-1 0 0,-1 1 1 0 0,1-1-1 0 0,-1 0 1 0 0,1 1-1 0 0,-1-1 1 0 0,1 0-1 0 0,-1 1 1 0 0,1-1-1 0 0,-1 1 1 0 0,-1 0 11 0 0,1 0 0 0 0,0 0 0 0 0,-1-1 0 0 0,1 1 0 0 0,-1-1 0 0 0,1 1 1 0 0,-1-1-1 0 0,1 1 0 0 0,-1-1 0 0 0,1 0 0 0 0,-1 0 0 0 0,1 0 0 0 0,-4 0 0 0 0,-9 2 128 0 0,4-1-60 0 0,-3 1-48 0 0,13-1-32 0 0,-1-1 0 0 0,0 0 0 0 0,1 0 0 0 0,-1 1 0 0 0,1-1 0 0 0,-1 0 0 0 0,0 0 0 0 0,1 0 0 0 0,-1 0 0 0 0,0 0 0 0 0,1 0-1 0 0,-1 0 1 0 0,1 0 0 0 0,-1 0 0 0 0,0 0 0 0 0,0-1 3 0 0,0 1-1 0 0,1 0 1 0 0,-1 0-1 0 0,1 0 1 0 0,-1 0-1 0 0,1 0 0 0 0,-1 0 1 0 0,0 0-1 0 0,1 0 1 0 0,-1 0-1 0 0,1 0 1 0 0,-1 0-1 0 0,1 1 1 0 0,-1-1-1 0 0,1 0 1 0 0,-1 0-1 0 0,1 0 1 0 0,-1 1-1 0 0,1-1 1 0 0,-1 0-1 0 0,0 1 1 0 0,-3 1-3 0 0,0 0 1 0 0,0 0-1 0 0,0 0 1 0 0,-8 1-1 0 0,-2 3 102 0 0,-20 3 44 0 0,31-5-151 0 0,2-3 2 0 0,0 0-1 0 0,0 0 0 0 0,1 0 0 0 0,-1-1 0 0 0,0 1 0 0 0,0 0 0 0 0,0-1 0 0 0,0 1 0 0 0,0 0 0 0 0,0-1 1 0 0,0 1-1 0 0,0-1 0 0 0,0 0 0 0 0,0 1 0 0 0,0-1 0 0 0,0 0 0 0 0,0 1 0 0 0,-1-1 0 0 0,1 0 0 0 0,-2 0 1 0 0,-1 1-12 0 0,-1 0 0 0 0,1 0 1 0 0,0 0-1 0 0,-1 0 0 0 0,1 1 1 0 0,0 0-1 0 0,0 0 0 0 0,0 0 1 0 0,0 0-1 0 0,-6 6 0 0 0,9-8 15 0 0,-43 24 137 0 0,28-16-106 0 0,-33 9-31 0 0,46-16 0 0 0,-9 3 0 0 0,-6 2 0 0 0,-31 13 0 0 0,18-12-146 0 0,18-4 298 0 0,12-3-144 0 0,0 0 1 0 0,0 0 0 0 0,0 0-1 0 0,0 0 1 0 0,0 0 0 0 0,0 1-1 0 0,0-1 1 0 0,0 0 0 0 0,0 1-1 0 0,0-1 1 0 0,0 0 0 0 0,0 1-1 0 0,1-1 1 0 0,-1 1 0 0 0,-2 1-1 0 0,-8 3-8 0 0,-1 0 0 0 0,11-4 0 0 0,0-1 0 0 0,0 1 0 0 0,1-1 0 0 0,-1 0 0 0 0,0 1 0 0 0,0-1 0 0 0,0 0 0 0 0,1 1 0 0 0,-1-1 0 0 0,0 0 0 0 0,0 0 0 0 0,0 0 0 0 0,-1 0 0 0 0,1 0 0 0 0,0 0 0 0 0,0 0 0 0 0,-1 1 0 0 0,1-1 0 0 0,0 0 0 0 0,0 0 0 0 0,0 1 0 0 0,0-1 0 0 0,0 1 0 0 0,0-1 0 0 0,-1 2 0 0 0,-2 0 0 0 0,0 0 0 0 0,0 0 0 0 0,0-1 0 0 0,1 1 0 0 0,-8 1 0 0 0,-13 7 0 0 0,-4 3 0 0 0,17-9 0 0 0,10-3 0 0 0,0-1 0 0 0,0 0 0 0 0,-1 0 0 0 0,1 1 0 0 0,0-1 0 0 0,0 1 0 0 0,1-1 0 0 0,-1 1 0 0 0,0-1 0 0 0,0 1 0 0 0,0 0 0 0 0,-1 0 0 0 0,-24 16 0 0 0,-2-1-97 0 0,-1 1-62 0 0,28-15 180 0 0,-1-1-1 0 0,0 0 0 0 0,0 0 1 0 0,0 0-1 0 0,0 0 1 0 0,0-1-1 0 0,-3 1 1 0 0,-12 7 39 0 0,-18 7-60 0 0,34-15 0 0 0,0 1 0 0 0,0-1 0 0 0,0 1 1 0 0,-1-1-1 0 0,1 1 0 0 0,0-1 0 0 0,0 0 0 0 0,0 1 0 0 0,0-1 0 0 0,-3 0 0 0 0,3 0-2 0 0,1 0 0 0 0,-1 0-1 0 0,0 0 1 0 0,0 0 0 0 0,1 0-1 0 0,-1 0 1 0 0,0 1-1 0 0,1-1 1 0 0,-1 0 0 0 0,0 0-1 0 0,1 1 1 0 0,-1-1 0 0 0,0 0-1 0 0,1 1 1 0 0,-1-1 0 0 0,1 1-1 0 0,-1-1 1 0 0,1 0 0 0 0,-1 1-1 0 0,1 0 1 0 0,-1-1 0 0 0,1 1-1 0 0,-1-1 1 0 0,1 1 0 0 0,-1 1-1 0 0,0-2-1 0 0,1 1 0 0 0,-1 0-1 0 0,0 0 1 0 0,1 0 0 0 0,-1-1-1 0 0,0 1 1 0 0,1 0 0 0 0,-1-1 0 0 0,0 1-1 0 0,0-1 1 0 0,0 1 0 0 0,0-1 0 0 0,-1 1-1 0 0,1-1 2 0 0,0 1 0 0 0,0-1 0 0 0,0 1 0 0 0,0-1 0 0 0,0 1 0 0 0,0-1 0 0 0,0 1 0 0 0,1 0 0 0 0,-1-1 0 0 0,0 1 0 0 0,0 0 0 0 0,1 0 0 0 0,-1 0 0 0 0,0-1 0 0 0,0 2 0 0 0,0 0 17 0 0,-1 0 1 0 0,1 0-1 0 0,-1 0 0 0 0,1 0 1 0 0,-1-1-1 0 0,-3 3 0 0 0,-8 8 54 0 0,-12 13-68 0 0,-1 2 0 0 0,25-25 0 0 0,-1 0 0 0 0,1-1 0 0 0,-1 1 0 0 0,0-1 0 0 0,0 0 0 0 0,1 1 0 0 0,-4 0 0 0 0,-9 9 0 0 0,2 0 0 0 0,-1 1 0 0 0,0-2 0 0 0,-16 11 0 0 0,5 1 0 0 0,-3 0 0 0 0,1-3 0 0 0,17-10 0 0 0,1 0 0 0 0,0-5 0 0 0,6-3 0 0 0,-1 0 0 0 0,1 0 0 0 0,0 1 0 0 0,0-1 0 0 0,0 0 0 0 0,-3 4 0 0 0,3-3 0 0 0,1-1 0 0 0,-1 0 0 0 0,1 0 0 0 0,-1 1 0 0 0,0-1 0 0 0,0-1 0 0 0,-2 3 0 0 0,-13 7 0 0 0,5-3 0 0 0,11-6 0 0 0,0 0 0 0 0,-1-1 0 0 0,1 1 0 0 0,0 0 0 0 0,0 0 0 0 0,0 0 0 0 0,0-1 0 0 0,-1 1 0 0 0,1 0 0 0 0,-1 2 0 0 0,-9 5 0 0 0,10-7 0 0 0,0-1 0 0 0,0 1 0 0 0,0-1 0 0 0,0 1 0 0 0,0-1 0 0 0,0 1 0 0 0,0 0 0 0 0,1-1 0 0 0,-1 1 0 0 0,0 0 0 0 0,0 0 0 0 0,1-1 0 0 0,-1 1 0 0 0,1 0 0 0 0,-2 2 0 0 0,2-3 0 0 0,0 1 0 0 0,-1-1 0 0 0,1 1 0 0 0,-1-1 0 0 0,1 1 0 0 0,0-1 0 0 0,-1 1 0 0 0,1-1 0 0 0,-1 1 0 0 0,1-1 0 0 0,-1 1 0 0 0,0-1 0 0 0,1 0 0 0 0,-1 0 0 0 0,1 1 0 0 0,-1-1 0 0 0,-1 1 0 0 0,2-1 0 0 0,-1 0 0 0 0,1 0 0 0 0,-1 0 0 0 0,0 1 0 0 0,1-1 0 0 0,-1 0 0 0 0,1 1 0 0 0,-1-1 0 0 0,1 0 0 0 0,-1 1 0 0 0,1-1 0 0 0,-1 1 0 0 0,1-1 0 0 0,0 1 0 0 0,-1-1 0 0 0,1 1 0 0 0,-1-1 0 0 0,1 1 0 0 0,0-1 0 0 0,0 1 0 0 0,-1 0 0 0 0,1-1 0 0 0,0 2 0 0 0,-1-2 0 0 0,1 1 0 0 0,0 0 0 0 0,-1 0 0 0 0,1 0 0 0 0,-1-1 0 0 0,1 1 0 0 0,-1 0 0 0 0,1-1 0 0 0,-1 1 0 0 0,0 0 0 0 0,1-1 0 0 0,-1 1 0 0 0,-1 0 0 0 0,-7 9 0 0 0,9-10 0 0 0,-1 1 0 0 0,1-1 0 0 0,0 1 0 0 0,-1-1 0 0 0,1 1 0 0 0,-1-1 0 0 0,1 0 0 0 0,0 1 0 0 0,-1-1 0 0 0,1 1 0 0 0,-1-1 0 0 0,1 0 0 0 0,-1 0 0 0 0,1 1 0 0 0,-2-1 0 0 0,2 0 0 0 0,-1 1 0 0 0,0-1 0 0 0,1 0 0 0 0,-1 0 0 0 0,1 1 0 0 0,-1-1 0 0 0,1 0 0 0 0,-1 1 0 0 0,1-1 0 0 0,0 1 0 0 0,-1-1 0 0 0,1 1 0 0 0,-1-1 0 0 0,1 1 0 0 0,0-1 0 0 0,-1 1 0 0 0,1-1 0 0 0,0 1 0 0 0,-1 0 0 0 0,0 2 0 0 0,0-1 0 0 0,-1 1 0 0 0,1-1 0 0 0,-1 0 0 0 0,1 0 0 0 0,-1 0 0 0 0,0 0 0 0 0,0 0 0 0 0,0 0 0 0 0,0 0 0 0 0,0 0 0 0 0,-2 1 0 0 0,-13 12 0 0 0,-4 15 0 0 0,16-22 0 0 0,-1 1 0 0 0,-13 14 0 0 0,-18 10 0 0 0,35-31 0 0 0,0 0 0 0 0,-1 1 0 0 0,1-1 0 0 0,-1-1 0 0 0,-4 4 0 0 0,-10 7 0 0 0,9-5 2 0 0,-3 3-64 0 0,-11 9-110 0 0,-18 18 340 0 0,34-30-168 0 0,-5 2 0 0 0,10-8 0 0 0,0 0 0 0 0,-1 0 0 0 0,1 0 0 0 0,0 0 0 0 0,-1 0 0 0 0,1 1 0 0 0,0-1 0 0 0,0 0 0 0 0,0 1 0 0 0,0-1 0 0 0,1 1 0 0 0,-1-1 0 0 0,0 1 0 0 0,0-1 0 0 0,1 1 0 0 0,-1 0 0 0 0,0 3 0 0 0,1-4-5 0 0,-1 0 0 0 0,1 1 0 0 0,-1-1 0 0 0,0 0 0 0 0,1 0 0 0 0,-1 0-1 0 0,0 1 1 0 0,0-1 0 0 0,0 0 0 0 0,-2 1 0 0 0,-5 9-35 0 0,-13 22-20 0 0,13-21 48 0 0,7-8 12 0 0,0 0 0 0 0,0 1 0 0 0,0-1 0 0 0,0 0 0 0 0,-1 0 0 0 0,0 0 0 0 0,0 0 0 0 0,-3 4 0 0 0,-2 17 0 0 0,2-16 0 0 0,-1 1 0 0 0,5-8 0 0 0,0-1 0 0 0,0 0 0 0 0,0 1 0 0 0,1-1 0 0 0,-1 0 0 0 0,0 1 0 0 0,1-1 0 0 0,0 1 0 0 0,-1-1 0 0 0,1 1 0 0 0,-1 1 0 0 0,-2 11 0 0 0,2-7 0 0 0,-3 4 0 0 0,-5 8 0 0 0,8-17 0 0 0,-1 0 0 0 0,1 1 0 0 0,0-1 0 0 0,0 0 0 0 0,1 0 0 0 0,-1 0 0 0 0,0 4 0 0 0,0-3 0 0 0,0-1 0 0 0,1 0 0 0 0,-1 1 0 0 0,0-1 0 0 0,0 0 0 0 0,-2 4 0 0 0,-6 25 0 0 0,7-26 0 0 0,0-1 0 0 0,0 1 0 0 0,1 0 0 0 0,-2 9 0 0 0,2-10 0 0 0,0-1 0 0 0,1 1 0 0 0,-1-1 0 0 0,0 1 0 0 0,-2 3 0 0 0,0 1 0 0 0,-5 17-10 0 0,3-14-18 0 0,4-10 27 0 0,0 0-1 0 0,0 1 0 0 0,1-1 0 0 0,-1 1 1 0 0,0-1-1 0 0,1 1 0 0 0,-1-1 0 0 0,1 1 1 0 0,0-1-1 0 0,-1 1 0 0 0,1-1 0 0 0,0 1 1 0 0,0-1-1 0 0,0 3 0 0 0,0 4 2 0 0,-1 0 0 0 0,-1 0 0 0 0,1 0 0 0 0,-1 0 0 0 0,-3 8 0 0 0,0 2 79 0 0,5-16-66 0 0,-1 1 0 0 0,1-1 0 0 0,-1 1 1 0 0,0-1-1 0 0,1 0 0 0 0,-1 1 0 0 0,-2 1 0 0 0,2-1-13 0 0,0 0 0 0 0,0 0 0 0 0,0 0 0 0 0,1 0 0 0 0,-1 0 0 0 0,1 0 0 0 0,0 0 0 0 0,0 3 0 0 0,-3 20 0 0 0,2-14 18 0 0,1-10-13 0 0,0 0 0 0 0,-1 0 1 0 0,1 1-1 0 0,0-1 0 0 0,-1 0 0 0 0,1-1 0 0 0,-1 1 0 0 0,0 3 0 0 0,-7 25-5 0 0,-8-5 144 0 0,13-21-144 0 0,1 0 0 0 0,-1 0 0 0 0,1 1 0 0 0,1-1 0 0 0,-1 0 0 0 0,1 1 0 0 0,-1-1 0 0 0,1 1 0 0 0,0-1 0 0 0,0 10 0 0 0,-6 0 0 0 0,1-5 0 0 0,-8 11 0 0 0,11-15 0 0 0,2-3 0 0 0,0 0 0 0 0,0-1 0 0 0,0 1 0 0 0,0 0 0 0 0,0 0 0 0 0,0-1 0 0 0,-1 1 0 0 0,1-1 0 0 0,-1 1 0 0 0,1-1 0 0 0,-3 2 0 0 0,1 0 0 0 0,4 1 0 0 0,-2-2 0 0 0,4 2 0 0 0,-1-3 0 0 0,-1-1 0 0 0,1 0 0 0 0,-1 1 0 0 0,1-1 0 0 0,-1 0 0 0 0,1 0 0 0 0,-1 0 0 0 0,1 0 0 0 0,-1 0 0 0 0,1 0 0 0 0,-1-1 0 0 0,1 1 0 0 0,-1 0 0 0 0,1-1 0 0 0,-1 1 0 0 0,0-1 0 0 0,1 1 0 0 0,-1-1 0 0 0,3-1 0 0 0,-1 0 0 0 0,19-7 0 0 0,-14 7 0 0 0,-1-1 0 0 0,1-1 0 0 0,7-4 0 0 0,-14 7 0 0 0,0 0 0 0 0,1 1 0 0 0,-1-1 0 0 0,0 1 0 0 0,0-1 0 0 0,0 1 0 0 0,0-1 0 0 0,1 1 0 0 0,-1 0 0 0 0,0 0 0 0 0,0-1 0 0 0,1 1 0 0 0,-1 0 0 0 0,0 0 0 0 0,1 0 0 0 0,1 1 0 0 0,-2-1 0 0 0,0 0 0 0 0,-1 0 0 0 0,1 0 0 0 0,0 0 0 0 0,0 0 0 0 0,0 0 0 0 0,0 0 0 0 0,-1 0 0 0 0,1 0 0 0 0,0 0 0 0 0,0-1 0 0 0,0 1 0 0 0,0 0 0 0 0,-1-1 0 0 0,1 1 0 0 0,1-1 0 0 0,0 0-7 0 0,0 1 0 0 0,0-1-1 0 0,0 0 1 0 0,0 1 0 0 0,0-1-1 0 0,0 1 1 0 0,0 0 0 0 0,0 0-1 0 0,5 0 1 0 0,8-1 8 0 0,25-2-1 0 0,-37 2 0 0 0,11 0 0 0 0,-12 1 0 0 0,0 0 0 0 0,1 0 0 0 0,-1 0 0 0 0,1 0 0 0 0,-1-1 0 0 0,0 1 0 0 0,1-1 0 0 0,2-1 0 0 0,17-4 0 0 0,-11 4-41 0 0,0 0 0 0 0,-1 1-1 0 0,1 0 1 0 0,0 1 0 0 0,0 0-1 0 0,19 3 1 0 0,-27-3 63 0 0,0 0-1 0 0,0 0 1 0 0,-1 0 0 0 0,1 0 0 0 0,0-1 0 0 0,0 1-1 0 0,3-2 1 0 0,15 0-151 0 0,1 0 117 0 0,-2 0 12 0 0,-18 2 0 0 0,-1-1 0 0 0,1 1 0 0 0,0 0 0 0 0,0 0 0 0 0,0 0 0 0 0,0 0 0 0 0,0 0 0 0 0,0 0 0 0 0,0 0 0 0 0,0 0 0 0 0,2 2 0 0 0,15-4 0 0 0,-17 3 13 0 0,0-1 0 0 0,0 0 0 0 0,-1 0 0 0 0,1 0 0 0 0,0 0 0 0 0,0 0 0 0 0,0 0 0 0 0,0-1 0 0 0,0 1-1 0 0,0-1 1 0 0,-1 1 0 0 0,4-2 0 0 0,3-1-64 0 0,-7 3 46 0 0,-1 0 0 0 0,1 0 0 0 0,-1 0 1 0 0,0 0-1 0 0,1 0 0 0 0,-1 0 0 0 0,1 0 0 0 0,-1 0 1 0 0,0 0-1 0 0,1 0 0 0 0,-1 0 0 0 0,1-1 0 0 0,-1 1 1 0 0,0 0-1 0 0,1 0 0 0 0,-1-1 0 0 0,0 1 1 0 0,1 0-1 0 0,-1 0 0 0 0,1-1 0 0 0,-1 0 9 0 0,0 1 0 0 0,1 0-1 0 0,-1-1 1 0 0,0 1 0 0 0,1 0 0 0 0,-1 0 0 0 0,1-1-1 0 0,-1 1 1 0 0,0 0 0 0 0,1 0 0 0 0,-1 0-1 0 0,1-1 1 0 0,-1 1 0 0 0,1 0 0 0 0,-1 0-1 0 0,0 0 1 0 0,1 0 0 0 0,-1 0 0 0 0,1 0-1 0 0,-1 0 1 0 0,1 0 0 0 0,0 0 0 0 0,13-1 61 0 0,-11 0-54 0 0,0 0 0 0 0,-1 0-1 0 0,1 0 1 0 0,0 0 0 0 0,-1 0-1 0 0,3-3 1 0 0,10 3 42 0 0,1-3-141 0 0,-16 4 87 0 0,1-1 0 0 0,-1 1-1 0 0,0 0 1 0 0,0 0 0 0 0,1-1 0 0 0,-1 1 0 0 0,0 0-1 0 0,1 0 1 0 0,-1 0 0 0 0,0 0 0 0 0,1 0-1 0 0,-1-1 1 0 0,0 1 0 0 0,1 0 0 0 0,-1 0-1 0 0,0 0 1 0 0,1 0 0 0 0,-1 0 0 0 0,0 0-1 0 0,1 0 1 0 0,-1 0 0 0 0,0 0 0 0 0,1 0 0 0 0,-1 0-1 0 0,0 0 1 0 0,1 1 0 0 0,-1-1 0 0 0,1 0-1 0 0,-1 0 1 0 0,0 0-1 0 0,0 0 1 0 0,0 1-1 0 0,1-1 0 0 0,-1 0 1 0 0,0 0-1 0 0,0 0 1 0 0,0 0-1 0 0,0 0 0 0 0,1 0 1 0 0,-1 0-1 0 0,0 0 1 0 0,0 0-1 0 0,0 0 1 0 0,0 0-1 0 0,1 0 0 0 0,-1 0 1 0 0,0 0-1 0 0,0 0 1 0 0,0 0-1 0 0,0 0 0 0 0,1 0 1 0 0,-1 0-1 0 0,0 0 1 0 0,0 0-1 0 0,0-1 1 0 0,0 1-1 0 0,0 0 0 0 0,1 0 1 0 0,-1 0-1 0 0,0 0 1 0 0,0 0-1 0 0,0 0 0 0 0,0 0 1 0 0,0 0-1 0 0,0-1 1 0 0,1 1-1 0 0,-1 0 0 0 0,0 0 1 0 0,0 0-1 0 0,0 0 1 0 0,0 0-1 0 0,0-1 1 0 0,0 1-1 0 0,0 0 0 0 0,0 0 1 0 0,0-1-1 0 0,19 4 74 0 0,-10-5-10 0 0,-8 2-62 0 0,0 0 0 0 0,1 0 1 0 0,-1 0-1 0 0,0-1 0 0 0,0 1 0 0 0,1 0 0 0 0,-1-1 1 0 0,0 1-1 0 0,0-1 0 0 0,2-1 0 0 0,9-2-1 0 0,-10 4 2 0 0,-1 0 0 0 0,0 0 0 0 0,0 0 0 0 0,0-1 0 0 0,0 1 0 0 0,0 0 0 0 0,0-1 0 0 0,0 1 0 0 0,0-1 0 0 0,0 1 0 0 0,1-2 0 0 0,-1 2 4 0 0,0-1 0 0 0,0 1 0 0 0,0-1 0 0 0,0 1-1 0 0,0-1 1 0 0,1 1 0 0 0,-1 0 0 0 0,0 0 0 0 0,0-1 0 0 0,2 1 0 0 0,10-2 5 0 0,-3 0 45 0 0,-9 2-55 0 0,-1 0 0 0 0,1 0 0 0 0,0 0-1 0 0,-1 0 1 0 0,1 0 0 0 0,0 0 0 0 0,-1 0 0 0 0,1 0 0 0 0,0 0 0 0 0,-1 0 0 0 0,1 0 0 0 0,-1-1-1 0 0,1 1 1 0 0,0 0 0 0 0,0-1 0 0 0,12-2 0 0 0,-12 3 0 0 0,1 0 0 0 0,-1-1 0 0 0,1 1 0 0 0,-1 0 0 0 0,1 0 0 0 0,-1-1 0 0 0,1 1 0 0 0,-1-1 0 0 0,0 0 0 0 0,3-1 0 0 0,12 0 0 0 0,-15 2 0 0 0,1 0 0 0 0,-1 0 0 0 0,1 0 0 0 0,-1 0 0 0 0,0-1 0 0 0,1 1 0 0 0,-1 0 0 0 0,0-1 0 0 0,3 0 0 0 0,13-5 0 0 0,-12 5 47 0 0,0-1 0 0 0,-1 0-1 0 0,0 0 1 0 0,1 0 0 0 0,-1-1-1 0 0,0 1 1 0 0,0-1 0 0 0,5-5-1 0 0,-8 8-62 0 0,-1-1 11 0 0,1 1 1 0 0,-1-1 0 0 0,0 1-1 0 0,1 0 1 0 0,-1-1 0 0 0,1 1 0 0 0,-1 0-1 0 0,0-1 1 0 0,1 1 0 0 0,-1 0-1 0 0,1-1 1 0 0,-1 1 0 0 0,1 0-1 0 0,-1 0 1 0 0,1 0 0 0 0,-1 0 0 0 0,1 0-1 0 0,-1-1 1 0 0,1 1 0 0 0,-1 0-1 0 0,1 0 1 0 0,-1 0 0 0 0,1 0-1 0 0,-1 0 1 0 0,1 0 0 0 0,-1 1-1 0 0,1-1 1 0 0,0 0 0 0 0,0 0-4 0 0,0 0-1 0 0,0 0 1 0 0,0-1 0 0 0,0 1 0 0 0,0 0-1 0 0,1-1 1 0 0,-1 1 0 0 0,0-1 0 0 0,0 1-1 0 0,0-1 1 0 0,-1 1 0 0 0,3-2 0 0 0,10-5 90 0 0,-13 7-86 0 0,19-11 198 0 0,-13 9-206 0 0,1 1 12 0 0,-1 0 0 0 0,-2-1 11 0 0,-4-1 32 0 0,3 2-33 0 0,-3-2-10 0 0,5 3 0 0 0,7 0-90 0 0,-11 0-13 0 0,-2-4 254 0 0,5 3-133 0 0,7-7-18 0 0,-10 8 0 0 0,0 0 0 0 0,-1-1 0 0 0,1 1 0 0 0,0-1 0 0 0,-1 1 0 0 0,1 0 0 0 0,0-1 0 0 0,-1 1 0 0 0,1-1 0 0 0,-1 0 0 0 0,1 1 0 0 0,-1-1 0 0 0,1 1 0 0 0,-1-2 0 0 0,1 1 0 0 0,0 0 0 0 0,-1 0 0 0 0,1 0 0 0 0,0 1 0 0 0,-1-1 0 0 0,1 0 0 0 0,0 0 0 0 0,0 1 0 0 0,0-1 0 0 0,0 0 0 0 0,0 1 0 0 0,-1-1 0 0 0,3 0 0 0 0,5-5 0 0 0,-8 5 0 0 0,1 1 0 0 0,-1-1 0 0 0,1 0 0 0 0,-1 1 0 0 0,1-1 0 0 0,-1 1 0 0 0,1-1 0 0 0,-1 1 0 0 0,1-1 0 0 0,0 1 0 0 0,-1 0 0 0 0,1-1 0 0 0,0 1 0 0 0,0 0 0 0 0,1-1 0 0 0,0 0 0 0 0,-1 0 0 0 0,1 1 0 0 0,0-1 0 0 0,0 0 0 0 0,-1 0 0 0 0,1 0 0 0 0,-1-1 0 0 0,1 1 0 0 0,-1 0 0 0 0,1-1 0 0 0,1-1 0 0 0,-1 0 0 0 0,3-1 0 0 0,6-3 0 0 0,-8 5 35 0 0,1-1 0 0 0,-1 1 0 0 0,0-1 0 0 0,0 0 0 0 0,0 0 0 0 0,0 0 0 0 0,3-6 0 0 0,4 2-63 0 0,4-11-65 0 0,0 7-39 0 0,-9 7 143 0 0,-2 1 1 0 0,1-2 0 0 0,0 1-1 0 0,-1 0 1 0 0,4-6 0 0 0,-1 1 86 0 0,22-16 19 0 0,-26 21-117 0 0,-2 4 0 0 0,0 0 0 0 0,1-1 0 0 0,-1 1 0 0 0,0 0 0 0 0,0 0 0 0 0,1-1 0 0 0,-1 1 0 0 0,0 0 0 0 0,1-1 0 0 0,-1 1 0 0 0,0 0 0 0 0,1 0 0 0 0,-1 0 0 0 0,0-1 0 0 0,1 1 0 0 0,-1 0 0 0 0,0 0 0 0 0,1 0 0 0 0,-1 0 0 0 0,1 0 0 0 0,8-10 1 0 0,-9 9-2 0 0,1 0 0 0 0,-1 0-1 0 0,1-1 1 0 0,0 1 0 0 0,0 0 0 0 0,-1 0 0 0 0,1 0-1 0 0,0 0 1 0 0,0 1 0 0 0,0-1 0 0 0,0 0 0 0 0,0 0-1 0 0,2-1 1 0 0,-1 2-9 0 0,-1-1 0 0 0,0 1 0 0 0,1-1 0 0 0,-1 0 0 0 0,0 1-1 0 0,0-1 1 0 0,0 0 0 0 0,0 0 0 0 0,0 0 0 0 0,0 0 0 0 0,0 0 0 0 0,0 0 0 0 0,1-2-1 0 0,10-7 228 0 0,4-6-116 0 0,-11 12-128 0 0,-4 4 24 0 0,0 0 0 0 0,-1-1-1 0 0,1 1 1 0 0,0-1 0 0 0,-1 1-1 0 0,1-1 1 0 0,0 0 0 0 0,-1 1-1 0 0,1-1 1 0 0,-1 1 0 0 0,1-1-1 0 0,-1 0 1 0 0,0 1 0 0 0,1-1-1 0 0,0-1 1 0 0,0 1 3 0 0,0-1 0 0 0,0 1 0 0 0,0 0 0 0 0,0 0 0 0 0,0 0 0 0 0,0 0 0 0 0,1 0 0 0 0,-1 0 0 0 0,0 0 0 0 0,3 0 0 0 0,5-6 0 0 0,-8 4 0 0 0,-1 3 0 0 0,1-1 0 0 0,-1 1 0 0 0,0-1 0 0 0,0 1 0 0 0,0-1 0 0 0,1 1 0 0 0,-1-1 0 0 0,0 1 0 0 0,1-1 0 0 0,-1 1 0 0 0,1-1 0 0 0,-1 1 0 0 0,0 0 0 0 0,1-1 0 0 0,-1 1 0 0 0,1 0 0 0 0,-1-1 0 0 0,1 1 0 0 0,-1 0 0 0 0,1 0 0 0 0,-1-1 0 0 0,2 1 0 0 0,8-7 0 0 0,-8 5 0 0 0,0 1 0 0 0,-1 0 0 0 0,0 0 0 0 0,0 0 0 0 0,0-1 0 0 0,1 1 0 0 0,-1 0 0 0 0,-1 0 0 0 0,1-1 0 0 0,1-1 0 0 0,-1 2 0 0 0,0-1 0 0 0,0 1 0 0 0,0-1 0 0 0,0 1 0 0 0,0 0 0 0 0,0 0 0 0 0,0-1 0 0 0,1 1 0 0 0,-1 0 0 0 0,2-1 0 0 0,4-2 0 0 0,0 0 0 0 0,12-11 0 0 0,3-2 0 0 0,-16 13 0 0 0,7-4 0 0 0,-10 7 0 0 0,-1 0 0 0 0,0 0 0 0 0,0 0 0 0 0,0-1 0 0 0,1 1 0 0 0,-1 0 0 0 0,0-1 0 0 0,0 1 0 0 0,-1-1 0 0 0,4-3 0 0 0,-1 1 0 0 0,-1 1 0 0 0,1-1 0 0 0,0 1 0 0 0,6-4 0 0 0,-6 4 0 0 0,0 0 0 0 0,0 0 0 0 0,0-1 0 0 0,4-5 0 0 0,-5 5 11 0 0,-3 3-8 0 0,1 0 0 0 0,0 0 1 0 0,0 0-1 0 0,-1 0 0 0 0,1 0 0 0 0,0 0 1 0 0,0 1-1 0 0,0-1 0 0 0,0 0 0 0 0,2-1 1 0 0,8-7 13 0 0,1-6 25 0 0,-9 13-33 0 0,-1-1 0 0 0,1 0 0 0 0,-1 0 0 0 0,0 0 0 0 0,2-3 0 0 0,8-5 69 0 0,-11 11-71 0 0,0-1 0 0 0,0 1 1 0 0,-1-1-1 0 0,1 0 1 0 0,0 1-1 0 0,0-1 0 0 0,-1 0 1 0 0,1 1-1 0 0,0-1 0 0 0,-1 0 1 0 0,1 0-1 0 0,0 0 0 0 0,-1 1 1 0 0,1-1-1 0 0,-1 0 0 0 0,1-2 1 0 0,0 2 2 0 0,0 0-1 0 0,0-1 1 0 0,0 1 0 0 0,0 0 0 0 0,0 0-1 0 0,0 0 1 0 0,0 0 0 0 0,0 0 0 0 0,0 0 0 0 0,1 0-1 0 0,1-1 1 0 0,-1 0-3 0 0,1 0-1 0 0,0-1 0 0 0,-1 1 1 0 0,0-1-1 0 0,0 1 1 0 0,0-1-1 0 0,0 0 0 0 0,0 0 1 0 0,2-4-1 0 0,2 1 7 0 0,-5 6-10 0 0,-1 0-1 0 0,0-1 1 0 0,1 1-1 0 0,-1 0 1 0 0,0 0-1 0 0,1 0 0 0 0,-1-1 1 0 0,0 1-1 0 0,0 0 1 0 0,1 0-1 0 0,-1-1 1 0 0,0 1-1 0 0,0 0 1 0 0,1-1-1 0 0,-1 1 1 0 0,0 0-1 0 0,0 0 1 0 0,0-1-1 0 0,0 1 1 0 0,1-1-1 0 0,-1 1 0 0 0,0 0 1 0 0,0-1-1 0 0,0 0 1 0 0,0 1 0 0 0,0-1 0 0 0,1 1 0 0 0,-1-1-1 0 0,0 1 1 0 0,0 0 0 0 0,1-1 0 0 0,-1 1 0 0 0,0-1 0 0 0,1 1 0 0 0,-1 0 0 0 0,0-1 0 0 0,1 1 0 0 0,-1-1 0 0 0,1 1 0 0 0,-1 0 0 0 0,1 0-1 0 0,-1-1 1 0 0,2 1 0 0 0,5-7-5 0 0,3 1 2 0 0,-9 5 0 0 0,1 1 0 0 0,-1-1 0 0 0,0 1 0 0 0,0-1 0 0 0,0 1 0 0 0,0-1 0 0 0,0 0 0 0 0,0 0 0 0 0,0 1 0 0 0,0-1 0 0 0,0 0 0 0 0,1-1 0 0 0,-1-1 0 0 0,1 1 0 0 0,0 0 0 0 0,0 0 0 0 0,0 0 0 0 0,0 0 0 0 0,0 0 0 0 0,0 0 0 0 0,0 0 0 0 0,1 0 0 0 0,-1 1 0 0 0,5-2 0 0 0,1-6-1 0 0,2 1 19 0 0,11-6 205 0 0,0-2-444 0 0,-18 14 239 0 0,0 0 0 0 0,0-1 1 0 0,-1 1-1 0 0,1 0 0 0 0,3-5 1 0 0,-4 5-3 0 0,1-1-1 0 0,-1 0 1 0 0,1 1 0 0 0,0 0 0 0 0,4-3 0 0 0,12-11-16 0 0,-14 13 0 0 0,-1 0 0 0 0,0 0 0 0 0,0-1 0 0 0,0 1 0 0 0,0-1 0 0 0,0 0 0 0 0,3-5 0 0 0,10-8 0 0 0,-1-5 0 0 0,1-4 0 0 0,2-2 0 0 0,-7 5 0 0 0,-12 22 0 0 0,0 1 0 0 0,0-1 0 0 0,0 1 0 0 0,0-1 0 0 0,0 1 0 0 0,0-1 0 0 0,0 1 0 0 0,1-1 0 0 0,-1 1 0 0 0,0-1 0 0 0,0 1 0 0 0,1-1 0 0 0,-1 1 0 0 0,0-1 0 0 0,1 1 0 0 0,-1-1 0 0 0,0 1 0 0 0,1 0 0 0 0,-1-1 0 0 0,0 1 0 0 0,1 0 0 0 0,-1-1 0 0 0,1 1 0 0 0,-1 0 0 0 0,1 0 0 0 0,-1-1 0 0 0,1 1 0 0 0,0 0 0 0 0,1-1 0 0 0,17-22 0 0 0,-7 7 0 0 0,-11 16 0 0 0,-1-1 0 0 0,0 0 0 0 0,1 1 0 0 0,-1-1 0 0 0,1 1 0 0 0,-1-1 0 0 0,1 1 0 0 0,-1 0 0 0 0,1-1 0 0 0,-1 1 0 0 0,1-1 0 0 0,-1 1 0 0 0,1 0 0 0 0,1-1 0 0 0,6-6 0 0 0,-8 5 0 0 0,1 2 0 0 0,-1-1 0 0 0,0 0 0 0 0,1 0 0 0 0,-1 0 0 0 0,1 0 0 0 0,-1 1 0 0 0,1-1 0 0 0,-1 0 0 0 0,1 1 0 0 0,0-1 0 0 0,-1 0 0 0 0,1 1 0 0 0,0-1 0 0 0,-1 0 0 0 0,1 1 0 0 0,0 0 0 0 0,0-1 0 0 0,0 1 0 0 0,1-1 0 0 0,0-1 0 0 0,3-4 0 0 0,-2 4 0 0 0,-2 2 0 0 0,-1 0 0 0 0,1 0 0 0 0,-1 0 0 0 0,1 0 0 0 0,-1 0 0 0 0,1-1 0 0 0,-1 1 0 0 0,1 0 0 0 0,-1-1 0 0 0,1 1 0 0 0,-1 0 0 0 0,1-1 0 0 0,-1 1 0 0 0,0 0 0 0 0,1-1 0 0 0,-1 1 0 0 0,0-1 0 0 0,1 1 0 0 0,-1 0 0 0 0,0-1 0 0 0,1 1 0 0 0,-1-1 0 0 0,0 1 0 0 0,0-1 0 0 0,0 1 0 0 0,1-1 0 0 0,-1 0 0 0 0,0 1 0 0 0,0-1 0 0 0,0 0 0 0 0,9-14-2 0 0,-1 2 15 0 0,-7 11-7 0 0,0 1 1 0 0,0-1-1 0 0,0 1 1 0 0,0-1 0 0 0,0 1-1 0 0,0 0 1 0 0,0-1-1 0 0,0 1 1 0 0,0 0-1 0 0,1 0 1 0 0,-1 0-1 0 0,0 0 1 0 0,3-1 0 0 0,8-8 18 0 0,0-4-9 0 0,4-7 160 0 0,-9 12-176 0 0,2 0 0 0 0,-7 7 5 0 0,0 0 0 0 0,0 1 0 0 0,0-1 0 0 0,0 0 0 0 0,0 0 0 0 0,-1 0 1 0 0,3-4-1 0 0,8-9 18 0 0,-8 11-15 0 0,1 0 0 0 0,-1-1 0 0 0,-1 0 0 0 0,1 0 0 0 0,-1 0 0 0 0,1-1 0 0 0,1-5 0 0 0,1 1-6 0 0,-4 6-5 0 0,0 0-1 0 0,0 0 1 0 0,0 0 0 0 0,2-9-1 0 0,-4 11 0 0 0,0 1-1 0 0,1-1 0 0 0,-1 1 0 0 0,0-1 0 0 0,1 0 0 0 0,0 1 1 0 0,-1 0-1 0 0,1-1 0 0 0,1-1 0 0 0,4-7 55 0 0,21-21 3 0 0,-15 4-106 0 0,-2 7 42 0 0,-6 16 11 0 0,0-1 11 0 0,3-7 252 0 0,-3 0-110 0 0,6-3-504 0 0,3-6 339 0 0,0-11 76 0 0,-7-10-64 0 0,2 20 0 0 0,-8 21 0 0 0,0 1 0 0 0,0-1 0 0 0,0 1 0 0 0,0-1 0 0 0,0 1 0 0 0,1-1 0 0 0,-1 1 0 0 0,0-1 0 0 0,0 1 0 0 0,0-1 0 0 0,1 1 0 0 0,-1-1 0 0 0,0 1 0 0 0,0-1 0 0 0,1 1 0 0 0,-1 0 0 0 0,0-1 0 0 0,1 1 0 0 0,-1-1 0 0 0,1 1 0 0 0,-1 0 0 0 0,1-1 0 0 0,2-4 0 0 0,-2 1 0 0 0,-2 4 0 0 0,1-1 0 0 0,0 0 0 0 0,0 1 0 0 0,0-1 0 0 0,0 1 0 0 0,0-1 0 0 0,1 1 0 0 0,-1-1 0 0 0,0 0 0 0 0,0 1 0 0 0,0-1 0 0 0,0 1 0 0 0,1-1 0 0 0,-1 1 0 0 0,0-1 0 0 0,1 1 0 0 0,0-2 0 0 0,-1 2 0 0 0,0 0-1 0 0,0 0 0 0 0,1 0 1 0 0,-1-1-1 0 0,0 1 1 0 0,0 0-1 0 0,1 0 0 0 0,-1 0 1 0 0,0-1-1 0 0,0 1 0 0 0,0 0 1 0 0,1 0-1 0 0,-1-1 1 0 0,0 1-1 0 0,0 0 0 0 0,0 0 1 0 0,0-1-1 0 0,1 1 1 0 0,-1 0-1 0 0,0-1 0 0 0,0 1 1 0 0,0 0-1 0 0,0-1 1 0 0,0 1-1 0 0,0 0 0 0 0,0-1 1 0 0,0 1-1 0 0,0 0 1 0 0,0-1-1 0 0,0 1 0 0 0,0 0 1 0 0,0 0-1 0 0,0-1 0 0 0,-1 1 1 0 0,1 0-1 0 0,0-1 1 0 0,0 1-1 0 0,0-1 0 0 0,-1 1 0 0 0,1 0 1 0 0,0 0-1 0 0,0 0 0 0 0,0 0 0 0 0,0-1 0 0 0,0 1 0 0 0,0 0 1 0 0,0 0-1 0 0,0 0 0 0 0,0-1 0 0 0,0 1 0 0 0,0 0 0 0 0,0 0 0 0 0,0 0 1 0 0,0 0-1 0 0,0-1 0 0 0,0 1 0 0 0,0 0 0 0 0,0 0 0 0 0,0 0 1 0 0,0-1-1 0 0,0 1 0 0 0,0 0 0 0 0,0 0 0 0 0,0 0 0 0 0,0 0 1 0 0,0-1-1 0 0,0 1 0 0 0,1 0 0 0 0,-1 0 0 0 0,0 0 0 0 0,0 0 1 0 0,0-1-1 0 0,0 1 0 0 0,5-3-10 0 0,1-5 28 0 0,-5 3 20 0 0,0-5-27 0 0,0-15-10 0 0,-2 22 0 0 0,1 3 0 0 0,0 0 0 0 0,1 0 0 0 0,0-1 0 0 0,-1 1 0 0 0,1 0 0 0 0,-1-1 0 0 0,1 1 0 0 0,-1 0 0 0 0,1-1 0 0 0,-1 1 0 0 0,1-1 0 0 0,-1 1 0 0 0,0-1 0 0 0,1 1 0 0 0,-1-1 0 0 0,0 1 0 0 0,1-1 0 0 0,-1 1 0 0 0,0-1 0 0 0,0 1 0 0 0,1-2 0 0 0,4-3 0 0 0,-4 4 0 0 0,0-1 0 0 0,0 1 0 0 0,0 0 0 0 0,0-1 0 0 0,0 1 0 0 0,0 0 0 0 0,0-1 0 0 0,0 0 0 0 0,0-1 0 0 0,8-7 3 0 0,-8 9-4 0 0,-1 1 1 0 0,1 0-1 0 0,-1-1 0 0 0,1 1 1 0 0,-1-1-1 0 0,1 1 1 0 0,-1-1-1 0 0,1 1 1 0 0,-1-1-1 0 0,0 1 0 0 0,1-1 1 0 0,-1 1-1 0 0,0-1 1 0 0,1 1-1 0 0,-1-1 0 0 0,0 0 1 0 0,0 1-1 0 0,0-1 1 0 0,1 1-1 0 0,-1-1 1 0 0,0 0-1 0 0,0 0 0 0 0,1-1-41 0 0,-1 2 42 0 0,0 0-1 0 0,1 0 1 0 0,-1 0 0 0 0,0 0 0 0 0,0 0-1 0 0,0 0 1 0 0,1 0 0 0 0,-1 0 0 0 0,0 0 0 0 0,0 0-1 0 0,0 0 1 0 0,1 0 0 0 0,-1 0 0 0 0,0 0-1 0 0,0 0 1 0 0,0 0 0 0 0,1 0 0 0 0,-1 0 0 0 0,0 0-1 0 0,0 0 1 0 0,0-1 0 0 0,0 1 0 0 0,1 0-1 0 0,-1 0 1 0 0,0 0 0 0 0,0 0 0 0 0,0 0 0 0 0,0-1-1 0 0,0 1 1 0 0,0 0 0 0 0,1 0 0 0 0,-1 0-1 0 0,0-1 1 0 0,0 1 0 0 0,0 0 0 0 0,0 0 0 0 0,0 0-1 0 0,0-1 1 0 0,0 1 0 0 0,0 0 0 0 0,0 0-1 0 0,0 0 1 0 0,0-1 0 0 0,0 1 0 0 0,0 0 0 0 0,0 0-1 0 0,0 0 1 0 0,0-1 0 0 0,0 1 0 0 0,0 0-1 0 0,0 0 1 0 0,0 0 0 0 0,-1-1 0 0 0,2-2 54 0 0,4 1-43 0 0,-2-2 10 0 0,-3 3-9 0 0,1 0 1 0 0,-1 0 0 0 0,0 0 0 0 0,1 0 0 0 0,-1 0-1 0 0,1 1 1 0 0,-1-1 0 0 0,1 0 0 0 0,0 1 0 0 0,-1-1-1 0 0,1 0 1 0 0,0 1 0 0 0,-1-1 0 0 0,1 1 0 0 0,0-1-1 0 0,0 1 1 0 0,-1-1 0 0 0,1 1 0 0 0,0-1 0 0 0,0 1-1 0 0,0 0 1 0 0,0-1 0 0 0,0 1 0 0 0,0 0 0 0 0,1 0-1 0 0,0 0-118 0 0,-1 0 94 0 0,0-1 1 0 0,1 1-1 0 0,-1-1 0 0 0,0 0 1 0 0,1 1-1 0 0,-1-1 1 0 0,0 0-1 0 0,0 0 0 0 0,1 0 1 0 0,-1 0-1 0 0,0 0 1 0 0,0 0-1 0 0,0 0 0 0 0,0 0 1 0 0,0 0-1 0 0,0-2 0 0 0,12-11-29 0 0,-7 10 44 0 0,-5 3-4 0 0,0 1 0 0 0,-1 0 0 0 0,1-1 1 0 0,-1 1-1 0 0,1 0 0 0 0,-1-1 0 0 0,1 1 0 0 0,-1-1 0 0 0,1 1 1 0 0,-1 0-1 0 0,0-1 0 0 0,1 1 0 0 0,-1-1 0 0 0,0 1 1 0 0,1-1-1 0 0,-1 0 0 0 0,1 0 0 0 0,-1-1-11 0 0,1 2-9 0 0,9-5-6 0 0,-5 0 27 0 0,-4 5 0 0 0,0-1 0 0 0,-1 0 0 0 0,1 1 0 0 0,0-1 0 0 0,-1 1 0 0 0,1-1 0 0 0,0 1 0 0 0,0-1 0 0 0,0 1 0 0 0,-1 0 0 0 0,1-1 0 0 0,0 1 0 0 0,0 0 0 0 0,2-1 0 0 0,3-2 0 0 0,-5 2 0 0 0,0 0 0 0 0,0 0 0 0 0,-1 0 0 0 0,1 1 0 0 0,0-1 0 0 0,0 0 0 0 0,0 0 0 0 0,1 1 0 0 0,-1-1 0 0 0,0 1 0 0 0,2-1 0 0 0,-1-1 0 0 0,0 1 0 0 0,0 0 0 0 0,0-1 0 0 0,0 1 0 0 0,-1-1 0 0 0,4-3 0 0 0,-3 4 0 0 0,-1-1 0 0 0,0 1 0 0 0,0 0 0 0 0,1 0 0 0 0,-1 0 0 0 0,1 0 0 0 0,-1 0 0 0 0,1 0 0 0 0,1-1 0 0 0,12-11 64 0 0,-13 11-255 0 0,5-7-7216 0 0,-7 8 6789 0 0,1-1 1 0 0,-1 2 146 0 0,-1-1 0 0 0,1 1 0 0 0,-1-1 1 0 0,1 0-1 0 0,0 1 0 0 0,-1-1 0 0 0,-2-2-2354 0 0,2 3 2354 0 0,1 0 0 0 0,-1-1 0 0 0,0 1 0 0 0,0-1 0 0 0,-13 1-3712 0 0,9 0 3229 0 0,5 0 584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 4687 0 0,'0'0'10030'0'0,"-8"0"-7412"0"0,7 0-2561 0 0,0 1-1 0 0,0 0 0 0 0,0-1 0 0 0,0 1 1 0 0,0-1-1 0 0,-1 1 0 0 0,1-1 1 0 0,0 0-1 0 0,-1 1 0 0 0,1-1 0 0 0,0 0 1 0 0,0 0-1 0 0,-1 0 0 0 0,1 0 1 0 0,0 0-1 0 0,-1 0 0 0 0,1 0 0 0 0,-3-1 1 0 0,2 1-15 0 0,-14 3 469 0 0,-10-6 154 0 0,14 2-449 0 0,-14-5 414 0 0,25 6-622 0 0,0 0 1 0 0,0 0-1 0 0,0 0 1 0 0,1 0 0 0 0,-1 0-1 0 0,0 0 1 0 0,0 0 0 0 0,1 0-1 0 0,-1 0 1 0 0,0 1 0 0 0,0-1-1 0 0,1 0 1 0 0,-1 1 0 0 0,0-1-1 0 0,0 0 1 0 0,1 1 0 0 0,-1-1-1 0 0,0 2 1 0 0,-4 0 76 0 0,-8 1 107 0 0,7-2-175 0 0,2 3-17 0 0,-4 2 0 0 0,8-6 0 0 0,-1 1 0 0 0,1-1 0 0 0,0 0 0 0 0,-1 1 0 0 0,1-1 0 0 0,-1 0 0 0 0,1 1 0 0 0,-1-1 0 0 0,1 0 0 0 0,-1 0 0 0 0,1 0 0 0 0,-1 0 0 0 0,1 1 0 0 0,-1-1 0 0 0,1 0 0 0 0,-1 0 0 0 0,1 0 0 0 0,-1 0 0 0 0,1 0 0 0 0,-1 0 0 0 0,1 0 0 0 0,-1 0 0 0 0,0 0 0 0 0,0-1 0 0 0,-17 2 19 0 0,2 7 309 0 0,6 5-311 0 0,9-11-2 0 0,0-1 1 0 0,0 1 0 0 0,-1-1-1 0 0,1 1 1 0 0,0-1 0 0 0,-1 1-1 0 0,1-1 1 0 0,-1 0 0 0 0,-2 2-1 0 0,1-1-7 0 0,0 0 0 0 0,0 1-1 0 0,0-1 1 0 0,0 1 0 0 0,0-1 0 0 0,1 1 0 0 0,-1 0-1 0 0,-3 7 1 0 0,-4 2 130 0 0,7-9-58 0 0,-13 9 54 0 0,14-12-794 0 0,1 1 0 0 0,-1 0 0 0 0,1 0 0 0 0,-1-1 0 0 0,0 1 0 0 0,1-1 0 0 0,-1 1 0 0 0,0-1 1 0 0,1 1-1 0 0,-1-1 0 0 0,0 0 0 0 0,1 0 0 0 0,-4 0 0 0 0,-12 2-9928 0 0,12 2 9145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1710 14 6391 0 0,'0'0'2814'0'0,"-12"-14"3236"0"0,-4 15-4779 0 0,-3 4-695 0 0,19-5-571 0 0,0 0-1 0 0,-1 1 1 0 0,1-1 0 0 0,0 0-1 0 0,-1 0 1 0 0,1 0 0 0 0,-1 0-1 0 0,1 0 1 0 0,0 0-1 0 0,-1 1 1 0 0,1-1 0 0 0,-1 0-1 0 0,1 0 1 0 0,-1 0 0 0 0,1-1-1 0 0,0 1 1 0 0,-1 0 0 0 0,1 0-1 0 0,-1 0 1 0 0,1 0 0 0 0,-1 0-1 0 0,1 0 1 0 0,0-1 0 0 0,-1 1-1 0 0,1 0 1 0 0,-1 0 0 0 0,-4-3 129 0 0,0 7 159 0 0,-1-3-170 0 0,5-1-103 0 0,0 0 0 0 0,1 1 1 0 0,-1-1-1 0 0,0 0 0 0 0,0 0 1 0 0,1 0-1 0 0,-1 1 0 0 0,0-1 1 0 0,1 0-1 0 0,-1 1 1 0 0,0-1-1 0 0,1 1 0 0 0,-1-1 1 0 0,0 0-1 0 0,0 2 0 0 0,0-2-5 0 0,1 0-1 0 0,-1 1 1 0 0,0-1 0 0 0,0 0-1 0 0,1 0 1 0 0,-1 0-1 0 0,0 0 1 0 0,0 0-1 0 0,1 0 1 0 0,-1 0 0 0 0,0 0-1 0 0,0 0 1 0 0,1 0-1 0 0,-1 0 1 0 0,0 0-1 0 0,0 0 1 0 0,1-1 0 0 0,-1 1-1 0 0,-1 0 1 0 0,2-1-4 0 0,-1 1 0 0 0,0 0 0 0 0,1-1 0 0 0,-1 1 1 0 0,0 0-1 0 0,1 0 0 0 0,-1-1 0 0 0,0 1 0 0 0,0 0 0 0 0,1 0 1 0 0,-1 0-1 0 0,0 0 0 0 0,1 0 0 0 0,-1 0 0 0 0,0 0 0 0 0,0 0 1 0 0,1 0-1 0 0,-1 1 0 0 0,0-1 0 0 0,0 0 0 0 0,1 0 0 0 0,-1 1 1 0 0,0-1-1 0 0,1 0 0 0 0,-1 1 0 0 0,1-1 0 0 0,-1 1 0 0 0,0-1 1 0 0,1 1-1 0 0,-1-1 0 0 0,1 1 0 0 0,-1 0 0 0 0,-2 4 50 0 0,3-4-34 0 0,0 0 0 0 0,-1 1 0 0 0,0-1-1 0 0,1 0 1 0 0,-1 0 0 0 0,0 1 0 0 0,1-1 0 0 0,-1 0 0 0 0,0 0 0 0 0,0 0 0 0 0,0 0-1 0 0,0 0 1 0 0,0 0 0 0 0,0 0 0 0 0,0 0 0 0 0,0-1 0 0 0,-1 1 0 0 0,1 0 0 0 0,0-1-1 0 0,0 1 1 0 0,-3 0 0 0 0,-2 1 69 0 0,1-1 0 0 0,0 1 0 0 0,0 1-1 0 0,1-1 1 0 0,-1 0 0 0 0,0 1 0 0 0,1 0 0 0 0,-6 5-1 0 0,-17 9 243 0 0,27-17-274 0 0,-1 0-52 0 0,0 0 0 0 0,-1 1 0 0 0,1-1-1 0 0,0 0 1 0 0,0 0 0 0 0,0 0 0 0 0,0 1 0 0 0,0-1 0 0 0,0 0-1 0 0,0 1 1 0 0,0-1 0 0 0,0 1 0 0 0,-2 0 0 0 0,3 0 15 0 0,-1-1 1 0 0,0 1-1 0 0,1-1 1 0 0,-1 0 0 0 0,0 1-1 0 0,0-1 1 0 0,1 0 0 0 0,-1 0-1 0 0,0 1 1 0 0,0-1-1 0 0,0 0 1 0 0,0 0 0 0 0,0 0-1 0 0,-4 1 20 0 0,1 1-1 0 0,0-1 0 0 0,-1 1 1 0 0,-6 5-1 0 0,5-4 65 0 0,1-1-88 0 0,1 0 1 0 0,-1 0 0 0 0,1 1-1 0 0,-1 0 1 0 0,-3 3-1 0 0,4-3-3 0 0,0 0-1 0 0,0 0 0 0 0,-1-1 1 0 0,1 1-1 0 0,-8 2 0 0 0,8-4-19 0 0,1 1 0 0 0,-1 0 0 0 0,0 0 0 0 0,-5 4 0 0 0,-10 5 0 0 0,-2 2 0 0 0,2-3 0 0 0,9-4 0 0 0,9-5 0 0 0,-1 0 0 0 0,1 1-1 0 0,-1-1 1 0 0,1 0 0 0 0,-1 0-1 0 0,1 1 1 0 0,-1-1 0 0 0,0 3 0 0 0,0-2 1 0 0,1 0 1 0 0,0-1 0 0 0,-1 1-1 0 0,1-1 1 0 0,0 0 0 0 0,-1 1-1 0 0,-3 1 1 0 0,-48 30 371 0 0,25-8-373 0 0,23-22 0 0 0,0 0 0 0 0,0 1 0 0 0,1 0 0 0 0,-1 0 0 0 0,-3 5 0 0 0,-7 10-88 0 0,-17 29 19 0 0,27-39 111 0 0,3-6-34 0 0,1 0 0 0 0,-1 0 1 0 0,1 0-1 0 0,-1 0 1 0 0,0-1-1 0 0,0 1 0 0 0,-1 0 1 0 0,-2 2-1 0 0,-9 12-225 0 0,3-4 418 0 0,9-11-184 0 0,1 0 1 0 0,-1 0-1 0 0,1 0 0 0 0,-1 0 1 0 0,1 0-1 0 0,-2 5 0 0 0,-8 10-26 0 0,1-3 9 0 0,9-12 0 0 0,0 0 0 0 0,0 0 0 0 0,0-1 0 0 0,0 1 0 0 0,-1 0 0 0 0,1-1 0 0 0,-1 0 0 0 0,-2 3 0 0 0,-4 4 7 0 0,7-6 0 0 0,-1 0 0 0 0,1 0 0 0 0,-1 0 1 0 0,1 0-1 0 0,-1-1 0 0 0,0 1 0 0 0,-2 1 0 0 0,-15 15-7 0 0,14-10 0 0 0,0 1 0 0 0,-21 16 0 0 0,16-10 0 0 0,7-10 14 0 0,3-4-12 0 0,0-1 1 0 0,0 0-1 0 0,0 0 1 0 0,0 0-1 0 0,0 1 1 0 0,-1-1-1 0 0,1 0 1 0 0,0 0-1 0 0,0 1 1 0 0,0-1-1 0 0,0 0 1 0 0,0 0-1 0 0,0 0 0 0 0,0 0 1 0 0,-1 1-1 0 0,1-1 1 0 0,0 0-1 0 0,0 0 1 0 0,0 0-1 0 0,0 0 1 0 0,-1 1-1 0 0,1-1 1 0 0,0 0-1 0 0,0 0 0 0 0,0 0 1 0 0,-1 0-1 0 0,1 0 1 0 0,-5 8 52 0 0,1 0-57 0 0,0 0 2 0 0,3-7 0 0 0,1-1 0 0 0,0 1 0 0 0,0-1 0 0 0,0 1 0 0 0,0-1 0 0 0,-1 1 0 0 0,1-1 0 0 0,0 1 0 0 0,0-1 0 0 0,-1 1 0 0 0,1-1 0 0 0,0 0 0 0 0,-1 1 0 0 0,1-1 0 0 0,0 1 0 0 0,-1-1 0 0 0,1 0 0 0 0,-1 0 0 0 0,1 1 0 0 0,-1-1 0 0 0,0 1 0 0 0,0 0 0 0 0,-1 1 0 0 0,0-1 0 0 0,1 1 0 0 0,0 0 0 0 0,-1 0 0 0 0,1 0 0 0 0,0 0 0 0 0,0 0 0 0 0,0 0 0 0 0,0 0 0 0 0,0 2 0 0 0,1-3 0 0 0,0-1 0 0 0,0 0 0 0 0,0 0 0 0 0,-1 1 0 0 0,1-1 0 0 0,0 0 0 0 0,0 1 0 0 0,0-1 0 0 0,0 0 0 0 0,-1 0 0 0 0,1 0 0 0 0,0 1 0 0 0,0-1 0 0 0,0 0 0 0 0,-1 0 0 0 0,1 0 0 0 0,0 0 0 0 0,0 1 0 0 0,-1-1-1 0 0,1 0 1 0 0,0 0 0 0 0,-1 0 0 0 0,1 0 0 0 0,0 0 0 0 0,0 0 0 0 0,-1 0 0 0 0,1 0 0 0 0,-1 0 1 0 0,1 0-1 0 0,0 0 0 0 0,0 0 0 0 0,0 0 1 0 0,0 0-1 0 0,-1 0 0 0 0,1 0 0 0 0,0 0 1 0 0,0 0-1 0 0,0 1 0 0 0,0-1 0 0 0,-1 0 1 0 0,1 0-1 0 0,0 0 0 0 0,0 0 0 0 0,0 0 1 0 0,0 0-1 0 0,0 0 0 0 0,-1 0 0 0 0,1 0 1 0 0,0 1-1 0 0,0-1 0 0 0,0 0 0 0 0,0 0 1 0 0,0 0-1 0 0,0 0 0 0 0,0 0 0 0 0,-1 0 1 0 0,1 1-1 0 0,0-1 0 0 0,0 0 0 0 0,0 0 1 0 0,0 0-1 0 0,0 0 0 0 0,0 1 1 0 0,0-1-1 0 0,0 0 0 0 0,0 0 0 0 0,0 0 1 0 0,0 0-1 0 0,0 1 0 0 0,0-1 0 0 0,0 0 1 0 0,0 0-1 0 0,-6 7 133 0 0,5-1-117 0 0,1-6-16 0 0,0 1 0 0 0,0 0 0 0 0,0 0 0 0 0,0-1 0 0 0,0 1 0 0 0,0 0 0 0 0,-1 0 0 0 0,1-1 0 0 0,0 1 0 0 0,0 0 0 0 0,-1-1 0 0 0,1 1 0 0 0,0 0 0 0 0,-1-1 0 0 0,1 1 0 0 0,-1 0 0 0 0,1-1 0 0 0,-1 1 0 0 0,1-1 0 0 0,-1 1 0 0 0,-2 1 10 0 0,1 0 1 0 0,-1 0-1 0 0,1 0 0 0 0,0 0 1 0 0,0 0-1 0 0,-4 5 0 0 0,5-5-10 0 0,0 0 0 0 0,0 0 0 0 0,0-1 0 0 0,0 1 0 0 0,0-1 0 0 0,0 1 0 0 0,-1-1 0 0 0,1 1 0 0 0,0-1 0 0 0,-1 0 0 0 0,1 1 0 0 0,-1-1 0 0 0,0 0 0 0 0,-1 1 0 0 0,1-1 4 0 0,1 0-1 0 0,0 0 0 0 0,0 0 1 0 0,0 0-1 0 0,0 0 1 0 0,0 1-1 0 0,0-1 0 0 0,0 0 1 0 0,0 1-1 0 0,0-1 0 0 0,0 1 1 0 0,1-1-1 0 0,-1 1 1 0 0,0 1-1 0 0,-1 2 10 0 0,-1-2-13 0 0,0-1 0 0 0,1 1 0 0 0,0-1 0 0 0,0 1 0 0 0,0 0 0 0 0,-2 4 0 0 0,-4 4 0 0 0,-18 22 361 0 0,9-17-682 0 0,15-14 321 0 0,-1 1 0 0 0,1-1 0 0 0,-1 1 0 0 0,0-1 0 0 0,1 0 0 0 0,-1 0 0 0 0,0 0 0 0 0,0 0 0 0 0,0 0 0 0 0,-4 1 0 0 0,-14 7 84 0 0,1 0-8 0 0,19-10-76 0 0,-1 1 0 0 0,0 0 0 0 0,1 0 0 0 0,-1 0 0 0 0,1 0 0 0 0,-1 0 0 0 0,1 0 0 0 0,-2 1 0 0 0,2 0 0 0 0,-1-1 0 0 0,0 0 0 0 0,1 1 0 0 0,-1-1 0 0 0,0 0 0 0 0,0 0 0 0 0,-2 1 0 0 0,0-1 8 0 0,0 0 0 0 0,0 1 0 0 0,1 0 0 0 0,-1 0 0 0 0,1 0 0 0 0,-1 0 0 0 0,-3 3 0 0 0,-25 16 59 0 0,26-16-21 0 0,-2 0-15 0 0,-6 10-31 0 0,-1 2 0 0 0,14-16 0 0 0,0 1 0 0 0,0-1 0 0 0,-1 1 0 0 0,1-1 0 0 0,0 0 0 0 0,0 1 0 0 0,-1-1 0 0 0,1 0 0 0 0,-1 0 0 0 0,1 0 0 0 0,-4 1 0 0 0,3-1 0 0 0,0 0 0 0 0,1 0 0 0 0,-1 1 0 0 0,0-1 0 0 0,0 0 0 0 0,1 1 0 0 0,-2 1 0 0 0,-5 4 0 0 0,7-7 0 0 0,1 1 0 0 0,-1-1 0 0 0,0 0 0 0 0,1 1 0 0 0,-1-1 0 0 0,1 1 0 0 0,-1 0 0 0 0,1-1 0 0 0,-1 1 0 0 0,1-1 0 0 0,-1 1 0 0 0,1 0 0 0 0,0-1 0 0 0,-1 1 0 0 0,1 1 0 0 0,-1 0 0 0 0,0 0 0 0 0,-1 0 0 0 0,1 0 0 0 0,0 0 0 0 0,0 0 0 0 0,-1 0 0 0 0,1 0 0 0 0,-1-1 0 0 0,-2 3 0 0 0,-14 16 0 0 0,-29 30 0 0 0,30-35 0 0 0,14-13 0 0 0,1 0 0 0 0,-1 0 0 0 0,1 0 0 0 0,0 0 0 0 0,-4 4 0 0 0,-10 8 0 0 0,13-12 0 0 0,1-1 0 0 0,0 1 0 0 0,0 0 0 0 0,0-1 0 0 0,0 1 0 0 0,-2 3 0 0 0,-4 0 0 0 0,0 2 0 0 0,7-6 0 0 0,0 1 0 0 0,0-1 0 0 0,0 0 0 0 0,0 0 0 0 0,-1 0 0 0 0,1 0 0 0 0,0 0 0 0 0,-1 0 0 0 0,-1 1 0 0 0,2-1 0 0 0,0-1 0 0 0,0 1 0 0 0,0 0 0 0 0,-1 0 0 0 0,1-1 0 0 0,1 1 0 0 0,-1 0 0 0 0,0 0 0 0 0,0 0 0 0 0,0 0 0 0 0,0 0 0 0 0,1 0 0 0 0,-1 0 0 0 0,0 1 0 0 0,0 0-3 0 0,0-1 1 0 0,1 0-1 0 0,-1 0 0 0 0,0 0 1 0 0,0 0-1 0 0,0 0 0 0 0,0 0 0 0 0,0 0 1 0 0,0-1-1 0 0,0 1 0 0 0,0 0 1 0 0,0 0-1 0 0,0-1 0 0 0,-1 1 1 0 0,1-1-1 0 0,-2 1 0 0 0,0 1-2 0 0,0-1 0 0 0,0 1-1 0 0,0 0 1 0 0,0 0 0 0 0,1 0 0 0 0,-1 0-1 0 0,-2 3 1 0 0,0 0 21 0 0,4-5-12 0 0,0 1-1 0 0,1-1 1 0 0,-1 1-1 0 0,0-1 1 0 0,1 1-1 0 0,-1 0 0 0 0,1-1 1 0 0,-1 1-1 0 0,1 0 1 0 0,-1 0-1 0 0,1-1 0 0 0,0 1 1 0 0,-1 1-1 0 0,-3 6-3 0 0,3-8 0 0 0,1 0 0 0 0,0 1 0 0 0,-1-1 0 0 0,1 0 0 0 0,0 1 0 0 0,0-1 0 0 0,-1 0 0 0 0,1 1 0 0 0,0-1 0 0 0,0 1 0 0 0,0-1 0 0 0,0 1 0 0 0,0-1 0 0 0,0 1 0 0 0,-1-1 0 0 0,1 0 0 0 0,0 1 0 0 0,0-1 0 0 0,0 1 0 0 0,1 0 0 0 0,-2-1 0 0 0,1 1 0 0 0,0-1 0 0 0,0 1 0 0 0,0-1 0 0 0,-1 1 0 0 0,1-1 0 0 0,0 1 0 0 0,0-1 0 0 0,-1 1 0 0 0,1-1 0 0 0,0 0 0 0 0,-1 1 0 0 0,1-1 0 0 0,0 0 0 0 0,-1 1 0 0 0,1-1 0 0 0,-1 1 0 0 0,-7 7 0 0 0,-3 6 0 0 0,4-7 0 0 0,7-7 0 0 0,0 0 0 0 0,-1 0 0 0 0,1 0 0 0 0,0 0 0 0 0,-1 1 0 0 0,1-1 0 0 0,0 0 0 0 0,-1 0 0 0 0,1 1 0 0 0,0-1 0 0 0,0 0 0 0 0,-1 1 0 0 0,1-1 0 0 0,0 0 0 0 0,0 1 0 0 0,-1-1 0 0 0,1 0 0 0 0,0 1 0 0 0,0-1 0 0 0,0 0 0 0 0,0 1 0 0 0,0-1 0 0 0,0 1 0 0 0,0-1 0 0 0,-1 0 0 0 0,1 1 0 0 0,0 0 0 0 0,-5 10 0 0 0,5-10 0 0 0,0 0 0 0 0,0-1 0 0 0,0 1 0 0 0,0-1 0 0 0,0 1 0 0 0,0-1 0 0 0,0 1 0 0 0,0-1 0 0 0,0 1 0 0 0,-1-1 0 0 0,1 1 0 0 0,0-1 0 0 0,0 1 0 0 0,0-1 0 0 0,0 1 0 0 0,-1-1 0 0 0,1 1 0 0 0,0-1 0 0 0,0 0 0 0 0,-1 1 0 0 0,1-1 0 0 0,0 1 0 0 0,-1-1 0 0 0,1 0 0 0 0,-1 1 0 0 0,1-1 0 0 0,0 0 0 0 0,-2 1 0 0 0,2-1 0 0 0,0 1 0 0 0,-1-1 0 0 0,1 0 0 0 0,0 0-1 0 0,0 1 1 0 0,-1-1 0 0 0,1 0 0 0 0,0 1 0 0 0,0-1 0 0 0,0 1 0 0 0,-1-1 0 0 0,1 0-1 0 0,0 1 1 0 0,0-1 0 0 0,0 1 0 0 0,0-1 0 0 0,0 0 0 0 0,0 1 0 0 0,0 0-1 0 0,0-1 2 0 0,0 1 0 0 0,0-1-1 0 0,0 0 1 0 0,-1 1-1 0 0,1-1 1 0 0,0 1 0 0 0,0-1-1 0 0,0 0 1 0 0,0 1-1 0 0,0-1 1 0 0,0 0-1 0 0,-1 1 1 0 0,1-1 0 0 0,0 0-1 0 0,0 1 1 0 0,0-1-1 0 0,-1 0 1 0 0,1 0 0 0 0,0 1-1 0 0,0-1 1 0 0,-1 0-1 0 0,1 1 1 0 0,-8 17-12 0 0,0 3 45 0 0,5-8-4 0 0,3-12-32 0 0,0 0-1 0 0,0 0 1 0 0,0 0 0 0 0,0 1-1 0 0,0-1 1 0 0,0 0 0 0 0,0 0-1 0 0,-1 0 1 0 0,1 0 0 0 0,0 0 0 0 0,-1 0-1 0 0,1 0 1 0 0,-1 1 0 0 0,0-1-1 0 0,1 0 1 0 0,-1-1 0 0 0,-1 3-1 0 0,2-3-2 0 0,-1 1 0 0 0,1-1 0 0 0,-1 1 0 0 0,1 0 1 0 0,0-1-1 0 0,-1 1 0 0 0,1-1 0 0 0,0 1 0 0 0,-1 0 0 0 0,1-1 0 0 0,0 1 0 0 0,0 0 0 0 0,0-1 0 0 0,-1 2 0 0 0,-6 36 41 0 0,5-35-20 0 0,0 7 43 0 0,1-1-41 0 0,-2-1-1 0 0,-4 15 1 0 0,-5 26-82 0 0,7-27 64 0 0,-4 2-13 0 0,1 16 10 0 0,-2 8 3 0 0,9-44 0 0 0,-1 11 0 0 0,0-1 0 0 0,1 1 0 0 0,1 25 0 0 0,2 40 0 0 0,-2-78 0 0 0,0 2 0 0 0,1 0 0 0 0,0-1 0 0 0,0 1 0 0 0,0 0 0 0 0,0 0 0 0 0,2 5 0 0 0,3 5 0 0 0,-7-12 22 0 0,8 12 89 0 0,-15-19-4053 0 0,-5-10-1229 0 0,7 4 494 0 0,4 8 3742 0 0,1 1-1 0 0,0-1 0 0 0,0 1 0 0 0,0-1 0 0 0,0 1 0 0 0,0-1 0 0 0,-1-3 0 0 0,2-7-504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1803 5039 0 0,'0'0'3855'0'0,"20"-7"146"0"0,-15 4-3495 0 0,-3 3-417 0 0,-1-1 1 0 0,0 1-1 0 0,0-1 0 0 0,0 0 1 0 0,0 1-1 0 0,0-1 0 0 0,0 0 0 0 0,0 0 1 0 0,0 0-1 0 0,1-1 0 0 0,17-15 775 0 0,-9 11-643 0 0,-9 6-207 0 0,0 0-1 0 0,0 0 1 0 0,-1-1-1 0 0,1 1 1 0 0,0 0-1 0 0,-1-1 1 0 0,1 1-1 0 0,0-1 1 0 0,-1 1 0 0 0,1-1-1 0 0,-1 1 1 0 0,1-1-1 0 0,0 1 1 0 0,0-2-1 0 0,3-3 86 0 0,0-1 0 0 0,1 1 0 0 0,0 0 0 0 0,0 0 0 0 0,1 0 1 0 0,5-4-1 0 0,-4 5-83 0 0,-5 3-9 0 0,0 0 0 0 0,0-1 0 0 0,0 1 0 0 0,0-1 0 0 0,0 0 0 0 0,-1 1 0 0 0,4-5 0 0 0,-3 4 28 0 0,1-1 1 0 0,0 1 0 0 0,-1-1-1 0 0,1 1 1 0 0,0 0 0 0 0,5-3-1 0 0,9-7 238 0 0,33-24-97 0 0,-4 1-171 0 0,-31 25 32 0 0,-1 0 1 0 0,13-14 0 0 0,-7 7-26 0 0,-15 14-15 0 0,0-1 0 0 0,0 0 0 0 0,5-7 0 0 0,9-9-51 0 0,5-7 54 0 0,-22 24 3 0 0,1 0 1 0 0,0-1-1 0 0,0 1 0 0 0,6-5 0 0 0,-5 6 5 0 0,-1-1 0 0 0,0 0 0 0 0,0 0 0 0 0,0 0 0 0 0,2-5 0 0 0,-2 4-8 0 0,1 0 0 0 0,-1 0 0 0 0,1 1 0 0 0,0-1 0 0 0,4-2 0 0 0,8-10 0 0 0,-11 12 25 0 0,1-1-1 0 0,-1 1 1 0 0,8-4-1 0 0,11-10 166 0 0,-10 8-148 0 0,0 0 0 0 0,25-14-1 0 0,-39 24-39 0 0,64-43 379 0 0,-33 21-257 0 0,-13 5-124 0 0,-2 0 0 0 0,-1 4 3 0 0,11-8 122 0 0,2-7 57 0 0,-22 25-176 0 0,-2 0 9 0 0,1 0 1 0 0,-1 0 0 0 0,0 0 0 0 0,6-7 0 0 0,-6 7-8 0 0,-1 0 0 0 0,1 0 0 0 0,0 0-1 0 0,7-4 1 0 0,8-6 6 0 0,28-15 202 0 0,-15 9-100 0 0,-8 4-72 0 0,73-58 556 0 0,-56 39-346 0 0,-2-1-94 0 0,-38 34-152 0 0,0 0 0 0 0,1-1 0 0 0,-1 1 1 0 0,0 0-1 0 0,0-1 0 0 0,0 0 0 0 0,2-2 1 0 0,7-10 69 0 0,27-19 79 0 0,-34 30-140 0 0,1 0 0 0 0,0 1 1 0 0,-1-1-1 0 0,8-3 0 0 0,-7 4-7 0 0,-1 0-1 0 0,1 0 1 0 0,-1 0 0 0 0,1-1-1 0 0,4-4 1 0 0,35-30 43 0 0,-42 35-53 0 0,1 0 0 0 0,0 1 0 0 0,0-1 0 0 0,0 1 0 0 0,0-1 0 0 0,0 1 0 0 0,4-2 0 0 0,12-9 0 0 0,-10 5-3 0 0,0 1-1 0 0,17-11 0 0 0,-15 11 61 0 0,-1 0 0 0 0,12-11 0 0 0,-8 7 14 0 0,5-7-3 0 0,14-14-15 0 0,-17 18-53 0 0,-14 12 0 0 0,1 0 0 0 0,0 0 0 0 0,-1-1 0 0 0,1 1 0 0 0,-1-1 0 0 0,0 1 0 0 0,1-1 0 0 0,-1 1 0 0 0,0-1 0 0 0,2-3 0 0 0,-2 3 0 0 0,0 0 0 0 0,1 0 0 0 0,-1 0 0 0 0,1 0 0 0 0,0 1 0 0 0,-1-1 0 0 0,1 0 0 0 0,4-2 0 0 0,10-11 0 0 0,-15 13 0 0 0,1 1 0 0 0,-1-1 0 0 0,1 0 0 0 0,-1 1 0 0 0,1 0 0 0 0,0-1 0 0 0,3-1 0 0 0,10-9 0 0 0,-9 6 0 0 0,0 0 0 0 0,1 0 0 0 0,0 1 0 0 0,0 0 0 0 0,0 0 0 0 0,1 0 0 0 0,-1 1 0 0 0,16-6 0 0 0,-21 9-1 0 0,0 0 1 0 0,-1 0-1 0 0,1 0 0 0 0,0 0 1 0 0,0-1-1 0 0,-1 1 0 0 0,1-1 0 0 0,-1 0 1 0 0,3-1-1 0 0,10-11 158 0 0,12-11 231 0 0,-14 13-572 0 0,-11 10 167 0 0,1 0 1 0 0,-1 1 0 0 0,0-1 0 0 0,1 1 0 0 0,-1-1 0 0 0,1 1-1 0 0,0 0 1 0 0,2-2 0 0 0,-3 3 22 0 0,0-1-1 0 0,0 0 1 0 0,0 0-1 0 0,0 0 1 0 0,0 0 0 0 0,0 0-1 0 0,0 0 1 0 0,0 0-1 0 0,1-2 1 0 0,-1 2-4 0 0,0 0 1 0 0,-1 0-1 0 0,1 0 0 0 0,0 0 1 0 0,-1 0-1 0 0,1 0 0 0 0,0 0 1 0 0,0 1-1 0 0,0-1 1 0 0,0 0-1 0 0,0 1 0 0 0,0-1 1 0 0,0 1-1 0 0,0-1 0 0 0,0 1 1 0 0,1-1-1 0 0,-1 0-4 0 0,1 1 0 0 0,-1-1 0 0 0,0 1-1 0 0,0-1 1 0 0,0 0 0 0 0,0 1 0 0 0,0-1 0 0 0,0 0-1 0 0,0 0 1 0 0,0 0 0 0 0,1-2 0 0 0,-1 2-3 0 0,0 0 0 0 0,0 0 1 0 0,0 0-1 0 0,0 0 0 0 0,0 0 0 0 0,0 0 1 0 0,0 0-1 0 0,1 1 0 0 0,-1-1 0 0 0,2-1 1 0 0,-2 2 13 0 0,-1 0 1 0 0,1-1 0 0 0,0 1 0 0 0,-1-1-1 0 0,1 1 1 0 0,0 0 0 0 0,-1-1 0 0 0,1 0 0 0 0,-1 1-1 0 0,1-1 1 0 0,-1 1 0 0 0,1-1 0 0 0,-1 0 0 0 0,1-1-1 0 0,7-6 74 0 0,-8 8-83 0 0,2-1-26 0 0,0 0-1 0 0,0-1 1 0 0,0 1 0 0 0,0 0-1 0 0,0 0 1 0 0,0-1 0 0 0,0 1 0 0 0,-1-1-1 0 0,3-2 1 0 0,25-17 242 0 0,-17 13-132 0 0,-11 7-83 0 0,-1 1 1 0 0,1 0 0 0 0,-1 0-1 0 0,1 0 1 0 0,-1-1-1 0 0,1 1 1 0 0,-1 0-1 0 0,1-1 1 0 0,-1 1-1 0 0,1 0 1 0 0,-1-1-1 0 0,1 1 1 0 0,-1-1-1 0 0,1 1 1 0 0,-1-1-1 0 0,0 1 1 0 0,1-1-1 0 0,-1 1 1 0 0,0-1-1 0 0,1 1 1 0 0,-1-1-1 0 0,0 1 1 0 0,0-1 0 0 0,0 0-1 0 0,1 1 1 0 0,-1-1-1 0 0,0 1 1 0 0,0-2-1 0 0,0 1-1 0 0,0 1 0 0 0,0-1 0 0 0,1 1 0 0 0,-1-1 0 0 0,0 1 0 0 0,0-1 0 0 0,1 1 0 0 0,-1-1 0 0 0,0 1 0 0 0,1-1 0 0 0,-1 1 0 0 0,1-1 0 0 0,-1 1 0 0 0,0-1 0 0 0,1 1 0 0 0,-1 0 0 0 0,1-1 0 0 0,-1 1 0 0 0,1 0 0 0 0,-1 0 0 0 0,1-1 0 0 0,0 1 0 0 0,9-7 0 0 0,-10 6 0 0 0,0 0 0 0 0,1 0 0 0 0,-1 0 0 0 0,1 0 0 0 0,-1 0 0 0 0,1 0 0 0 0,0 0 0 0 0,-1 0 0 0 0,1 1 0 0 0,0-1 0 0 0,-1 0 0 0 0,1 0 0 0 0,0 1 0 0 0,0-1 0 0 0,0 0 0 0 0,0 1 0 0 0,0-1 0 0 0,-1 1 0 0 0,1-1 0 0 0,0 1 0 0 0,0 0 0 0 0,2-1 0 0 0,-2 0 0 0 0,1 1 0 0 0,0-1 0 0 0,-1 0 0 0 0,1 0 0 0 0,-1 0 0 0 0,1-1 0 0 0,-1 1 0 0 0,2-2 0 0 0,8-6 0 0 0,17-13 0 0 0,-1 3 0 0 0,-23 15 0 0 0,0 1 0 0 0,0 0 0 0 0,0 0 0 0 0,1 0 0 0 0,7-3 0 0 0,-10 5 0 0 0,0 0 0 0 0,0 0 0 0 0,0-1 0 0 0,0 1 0 0 0,-1 0 0 0 0,1-1 0 0 0,2-2 0 0 0,8-7 0 0 0,2-2 0 0 0,-13 11 0 0 0,0 0 0 0 0,1 1 0 0 0,-1-1 0 0 0,1 0 0 0 0,0 1 0 0 0,-1 0 0 0 0,1-1 0 0 0,3-1 0 0 0,9-8 0 0 0,-13 10 0 0 0,1-1 0 0 0,0 1 0 0 0,-1-1 0 0 0,1 1 0 0 0,0 0 0 0 0,0-1 0 0 0,2 0 0 0 0,-3 2 0 0 0,0-1 0 0 0,-1 1 0 0 0,1-1 0 0 0,0 1 0 0 0,-1-1 0 0 0,1 1 0 0 0,0-1 0 0 0,-1 1 0 0 0,1-1 0 0 0,-1 0 0 0 0,1 1 0 0 0,-1-1 0 0 0,1 0 0 0 0,-1 0 0 0 0,1 0 0 0 0,-1 0 0 0 0,0 0 0 0 0,1 1 0 0 0,-1-1 0 0 0,1 0 0 0 0,-1 1 0 0 0,1-1 0 0 0,-1 1 0 0 0,1-1 0 0 0,0 1 0 0 0,-1-1 0 0 0,1 1 0 0 0,-1-1 0 0 0,2 0 0 0 0,4-1 0 0 0,-5 2 0 0 0,0-1 0 0 0,0 1 0 0 0,0-1 0 0 0,1 1 0 0 0,-1-1 0 0 0,0 1 0 0 0,0-1 0 0 0,0 0 0 0 0,0 1 0 0 0,0-1 0 0 0,0 0 0 0 0,-1 0 0 0 0,1 0 0 0 0,1-2 0 0 0,-1 3 7 0 0,-1-1 0 0 0,1 1 0 0 0,-1-1 0 0 0,1 1 0 0 0,0 0 0 0 0,-1-1-1 0 0,1 1 1 0 0,-1-1 0 0 0,1 1 0 0 0,0 0 0 0 0,-1 0 0 0 0,1-1 0 0 0,0 1 0 0 0,-1 0 0 0 0,1 0-1 0 0,1 0 1 0 0,-1 0 1 0 0,-1 0-1 0 0,1 0 0 0 0,0-1 0 0 0,0 1 1 0 0,-1 0-1 0 0,1 0 0 0 0,0 0 0 0 0,-1-1 1 0 0,1 1-1 0 0,-1 0 0 0 0,1-1 0 0 0,0 1 0 0 0,-1 0 1 0 0,1-1-1 0 0,-1 1 0 0 0,1-1 0 0 0,-1 1 1 0 0,1-1-1 0 0,-1 1 0 0 0,1-1 0 0 0,-1 0 1 0 0,1 1-1 0 0,-1-1 0 0 0,0 1 0 0 0,1-1 1 0 0,-1 0-1 0 0,0 1 0 0 0,0-1 0 0 0,0 0 1 0 0,1 0-1 0 0,-1 1 0 0 0,0-1 0 0 0,0 0 1 0 0,0 0-1 0 0,0 0-26 0 0,-1 3-2028 0 0,0 0 1850 0 0,1-1 0 0 0,-1 0 0 0 0,0 0 0 0 0,0 0 1 0 0,1 0-1 0 0,-1-1 0 0 0,0 1 0 0 0,0 0 0 0 0,0 0 0 0 0,0 0 1 0 0,0-1-1 0 0,0 1 0 0 0,0 0 0 0 0,-1-1 0 0 0,1 1 0 0 0,0-1 1 0 0,0 0-1 0 0,0 1 0 0 0,-1-1 0 0 0,-1 0 0 0 0,-15 8-4199 0 0,17-8 3896 0 0,-1 1 0 0 0,1 0 0 0 0,-1-1 0 0 0,1 1 0 0 0,-1-1 0 0 0,0 0 0 0 0,1 1 0 0 0,-1-1 0 0 0,0 0 0 0 0,-2 0 0 0 0,2 0-1 0 0,0 0 0 0 0,0 0-1 0 0,0 0 1 0 0,0 0-1 0 0,0 1 1 0 0,0-1 0 0 0,-3 2-1 0 0,-7 6-618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6103 0 0,'0'0'471'0'0,"-1"0"-311"0"0,-2-3 915 0 0,4 10 73 0 0,1-2-900 0 0,-2-5-193 0 0,0 1-1 0 0,1-1 0 0 0,-1 1 0 0 0,0 0 0 0 0,0-1 0 0 0,0 1 0 0 0,1-1 0 0 0,-1 1 0 0 0,0 0 0 0 0,0-1 0 0 0,0 1 0 0 0,0-1 0 0 0,0 1 1 0 0,0 0-1 0 0,0-1 0 0 0,0 1 0 0 0,-1 0 0 0 0,1-1 0 0 0,0 1 0 0 0,0-1 0 0 0,0 1 0 0 0,-1-1 0 0 0,0 2 0 0 0,1 0 50 0 0,-1-1-1 0 0,1 1 0 0 0,-1 0 1 0 0,1 0-1 0 0,0 0 0 0 0,0 0 1 0 0,0 0-1 0 0,0-1 0 0 0,0 1 0 0 0,1 4 1 0 0,-1 12 527 0 0,-24 73 1357 0 0,3-16-866 0 0,9-32-861 0 0,8-29-150 0 0,0 0 1 0 0,1 0-1 0 0,-2 22 0 0 0,5-29-204 0 0,0-5-402 0 0,13-14-2053 0 0,-10 9 1719 0 0,0 1 0 0 0,-1-1 0 0 0,1 0 1 0 0,-1-1-1 0 0,1 1 0 0 0,-1 0 0 0 0,-1-1 0 0 0,3-4 0 0 0,10-16-3065 0 0,1 7 2832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6335 0 0,'0'0'6648'0'0,"4"11"-5465"0"0,-10 20-61 0 0,5-21-895 0 0,-1 0 0 0 0,-1 0 0 0 0,1 0 0 0 0,-8 17 0 0 0,-1 0 22 0 0,-3 6-146 0 0,-11 26 89 0 0,23-54-168 0 0,0 1-1 0 0,0 0 1 0 0,1-1-1 0 0,0 1 1 0 0,0 0 0 0 0,1 0-1 0 0,-1 10 1 0 0,0 5-5 0 0,1-20-44 0 0,0 0 0 0 0,0-1-1 0 0,0 1 1 0 0,0-1-1 0 0,-1 1 1 0 0,1 0 0 0 0,0-1-1 0 0,1 1 1 0 0,-1 0 0 0 0,0-1-1 0 0,0 1 1 0 0,0 0 0 0 0,0-1-1 0 0,0 1 1 0 0,1-1-1 0 0,-1 1 1 0 0,0 0 0 0 0,0-1-1 0 0,1 1 1 0 0,-1-1 0 0 0,1 2-1 0 0,-1-2-66 0 0,1 0 0 0 0,-1 0-1 0 0,1 0 1 0 0,-1 0 0 0 0,1 0-1 0 0,-1 0 1 0 0,0 0 0 0 0,1 0-1 0 0,-1 0 1 0 0,1 0 0 0 0,-1 0-1 0 0,1 0 1 0 0,-1 0 0 0 0,0-1-1 0 0,1 1 1 0 0,-1 0 0 0 0,1 0-1 0 0,-1 0 1 0 0,0 0 0 0 0,1-1-1 0 0,-1 1 1 0 0,1-1 0 0 0,15-15-5883 0 0,-1-12-773 0 0,-3 12 5536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8351 0 0,'0'0'7902'0'0,"-3"8"-7437"0"0,0 10-217 0 0,0-1 69 0 0,-9 29-1 0 0,6-17-39 0 0,2-5-42 0 0,-2 20 31 0 0,3-14-133 0 0,3-24-161 0 0,-1-1-1 0 0,1 1 0 0 0,-1 0 1 0 0,-3 10-1 0 0,3-14-18 0 0,1-1 0 0 0,0 1 0 0 0,0-1-1 0 0,0 1 1 0 0,0 0 0 0 0,0-1 0 0 0,0 1 0 0 0,0-1-1 0 0,1 4 1 0 0,-1-1-202 0 0,0-3-102 0 0,2 4-696 0 0,7-9-6303 0 0,-9 3 7025 0 0,1 0 0 0 0,-1 0-1 0 0,1 1 1 0 0,-1-1 0 0 0,1 0 0 0 0,-1 0 0 0 0,1 0 0 0 0,-1 0-1 0 0,0 1 1 0 0,0-1 0 0 0,1 0 0 0 0,-1-2 0 0 0,6-11-2881 0 0,2 4 2260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6559 0 0,'0'0'507'0'0,"6"-1"-246"0"0,-1 1-111 0 0,-3 0-45 0 0,0 0 0 0 0,0 0 0 0 0,0 0 0 0 0,-1 0 0 0 0,1-1 0 0 0,0 1 0 0 0,0 0 0 0 0,0-1 0 0 0,1 0 0 0 0,3 0-47 0 0,-1 0-1 0 0,1 1 1 0 0,-1 0-1 0 0,1 0 1 0 0,-1 0-1 0 0,1 0 1 0 0,-1 1-1 0 0,1 0 0 0 0,-1 0 1 0 0,6 3-1 0 0,12 3-1017 0 0,-6-1-1341 0 0,0-1 0 0 0,30 17-1 0 0,-39-17 1934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6559 0 0,'0'0'507'0'0,"3"11"-358"0"0,-2-6 3101 0 0,2 41 935 0 0,-3-34-3738 0 0,-1-1 1 0 0,-1 1-1 0 0,1-1 0 0 0,-5 12 0 0 0,-2 18-54 0 0,-5-1 87 0 0,12-37-441 0 0,0 1-1 0 0,-1-1 0 0 0,1 0 1 0 0,-1 0-1 0 0,-2 4 0 0 0,-2 1-214 0 0,4-6 16 0 0,0 1 1 0 0,0-1 0 0 0,0 0-1 0 0,-1 0 1 0 0,1 0 0 0 0,-1 0-1 0 0,-5 3 1 0 0,-1 0-1724 0 0,6-3 1290 0 0,1-1-1 0 0,-1 0 1 0 0,1 0-1 0 0,-1 0 0 0 0,0 0 1 0 0,1-1-1 0 0,-1 1 1 0 0,0-1-1 0 0,-4 1 1 0 0,-16 3-3021 0 0,-9 2 463 0 0,20-5 2121 0 0,-1 1 552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4863 0 0,'-3'-3'7851'0'0,"60"-7"-4216"0"0,-35 9-3387 0 0,0-1 0 0 0,-1-1 1 0 0,0-1-1 0 0,0-1 0 0 0,0-1 1 0 0,0-1-1 0 0,24-12 0 0 0,-13 6-151 0 0,-16 6-47 0 0,0 0-1 0 0,-1 0 0 0 0,0-2 1 0 0,25-16-1 0 0,-17 10-203 0 0,-18 13-25 0 0,-1-1 1 0 0,0 1-1 0 0,0-1 0 0 0,6-5 0 0 0,0 1-544 0 0,-9 6 501 0 0,0 1 1 0 0,-1-1-1 0 0,1 1 0 0 0,0-1 1 0 0,0 1-1 0 0,-1-1 0 0 0,1 0 1 0 0,0 1-1 0 0,0-1 0 0 0,-1 0 1 0 0,1 1-1 0 0,-1-1 1 0 0,1 0-1 0 0,-1 0 0 0 0,1 0 1 0 0,-1 0-1 0 0,1 0 0 0 0,-1 1 1 0 0,0-1-1 0 0,0 0 1 0 0,1 0-1 0 0,-1 0 0 0 0,0-1 1 0 0,1-7-1929 0 0,-1 8 1739 0 0,0 0 0 0 0,0 0-1 0 0,1 0 1 0 0,-1 0-1 0 0,0 0 1 0 0,0 0-1 0 0,0 0 1 0 0,0 0-1 0 0,-1 0 1 0 0,1 0-1 0 0,0 0 1 0 0,0 0-1 0 0,-1 0 1 0 0,1 1-1 0 0,0-1 1 0 0,-1 0 0 0 0,1 0-1 0 0,-1 0 1 0 0,0-1-1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8719 0 0,'0'0'1022'0'0,"16"-8"1916"0"0,-9 6-2373 0 0,0 0 0 0 0,0-1-1 0 0,0 0 1 0 0,11-6-1 0 0,19-8 296 0 0,24-8-344 0 0,15-6-179 0 0,19 0-334 0 0,-56 16 31 0 0,1 3 0 0 0,0 1 0 0 0,54-7 0 0 0,-32 15 272 0 0,-40 2-781 0 0,-1 0-1 0 0,40-8 1 0 0,-25-7-4073 0 0,-34 15 3546 0 0,1-1-1 0 0,-1 0 1 0 0,1 1 0 0 0,-1-1-1 0 0,0 0 1 0 0,4-5 0 0 0,6-4-1295 0 0,-11 10 2197 0 0,0 0 1 0 0,0 0-1 0 0,0 0 1 0 0,0 0-1 0 0,0 0 1 0 0,0 0 0 0 0,-1-1-1 0 0,1 1 1 0 0,0 0-1 0 0,0-2 1 0 0,5-8-585 0 0,0 6 496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6103 0 0,'1'2'195'0'0,"1"-1"-1"0"0,-1 0 1 0 0,1 1-1 0 0,-1-1 0 0 0,1 0 1 0 0,0 0-1 0 0,-1 0 1 0 0,1 0-1 0 0,0 0 0 0 0,0-1 1 0 0,0 1-1 0 0,0-1 1 0 0,0 1-1 0 0,-1-1 0 0 0,1 1 1 0 0,0-1-1 0 0,0 0 1 0 0,0 0-1 0 0,0 0 0 0 0,0 0 1 0 0,0 0-1 0 0,0-1 1 0 0,0 1-1 0 0,0 0 0 0 0,0-1 1 0 0,0 0-1 0 0,0 1 1 0 0,0-1-1 0 0,2-1 0 0 0,31-16 2182 0 0,-33 17-2312 0 0,-1 1 0 0 0,1-1-1 0 0,0 0 1 0 0,0 1 0 0 0,-1-1-1 0 0,1 1 1 0 0,0-1 0 0 0,4 1 0 0 0,11-4 144 0 0,-9 0-102 0 0,0 1 1 0 0,1 0-1 0 0,10-1 1 0 0,-9 2 56 0 0,0-1-1 0 0,12-5 1 0 0,-13 5-77 0 0,0 0-1 0 0,1 1 0 0 0,-1 0 0 0 0,14-1 1 0 0,9-1 71 0 0,-13 1 40 0 0,36 0-1 0 0,-27 2-47 0 0,16 1 485 0 0,77 11 1 0 0,-20-2-1584 0 0,-88-8 633 0 0,-1-2 0 0 0,0 0 0 0 0,1 0 0 0 0,-1-1 1 0 0,0 0-1 0 0,21-8 0 0 0,-31 9-245 0 0,1-1 1 0 0,0 1-1 0 0,-1-1 0 0 0,0 0 1 0 0,1 0-1 0 0,-1 0 0 0 0,0 0 1 0 0,0 0-1 0 0,0 0 1 0 0,0-1-1 0 0,0 1 0 0 0,-1-1 1 0 0,1 1-1 0 0,1-4 0 0 0,8-11-4913 0 0,-5 11 4619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7631 0 0,'0'0'3026'0'0,"8"6"278"0"0,39 2-1102 0 0,-15-6-1369 0 0,-17-1-730 0 0,38-4-11 0 0,-30 3-34 0 0,-19 0-47 0 0,0-1 0 0 0,1 1 0 0 0,-1 1-1 0 0,7 0 1 0 0,27 0-1111 0 0,-36-1 889 0 0,-1 0-1 0 0,0 0 1 0 0,0 0-1 0 0,1 0 0 0 0,-1 0 1 0 0,0 0-1 0 0,0-1 1 0 0,0 1-1 0 0,1 0 0 0 0,1-2 1 0 0,-2 2-29 0 0,-1-1 0 0 0,1 1 0 0 0,0 0-1 0 0,0 0 1 0 0,0-1 0 0 0,-1 1 0 0 0,1 0 0 0 0,0 0 0 0 0,0 0 0 0 0,0 0 0 0 0,0 0 0 0 0,-1 0-1 0 0,1 0 1 0 0,0 0 0 0 0,0 0 0 0 0,1 1 0 0 0,10-4-6728 0 0,-10 2 5645 0 0,-1 1 347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5383 0 0,'0'0'5072'0'0,"-4"12"-3992"0"0,4-10-1018 0 0,0-1 0 0 0,0 1 0 0 0,-1-1 0 0 0,1 0 0 0 0,1 1 0 0 0,-1-1 0 0 0,0 1 0 0 0,0-1 0 0 0,1 1 0 0 0,0 1 0 0 0,1 10 360 0 0,-2-3-150 0 0,1 1 0 0 0,1-1 0 0 0,3 11 0 0 0,2 18 200 0 0,-5-28-347 0 0,0-1-1 0 0,1 0 1 0 0,0 0 0 0 0,1-1-1 0 0,0 1 1 0 0,8 12-1 0 0,-9-16-89 0 0,1 0 0 0 0,0 0 0 0 0,1-1 0 0 0,0 1 0 0 0,0-1 0 0 0,0 0 0 0 0,0 0 0 0 0,10 6 0 0 0,-12-9-28 0 0,0 0 0 0 0,0 0 0 0 0,0 0-1 0 0,0 0 1 0 0,1-1 0 0 0,-1 0 0 0 0,1 1 0 0 0,-1-1-1 0 0,1 0 1 0 0,-1 0 0 0 0,1-1 0 0 0,0 1-1 0 0,-1-1 1 0 0,1 0 0 0 0,0 0 0 0 0,-1 0 0 0 0,1 0-1 0 0,4-2 1 0 0,-6 2 8 0 0,-1-1 0 0 0,0 1-1 0 0,1-1 1 0 0,-1 1 0 0 0,0-1 0 0 0,1 0-1 0 0,-1 1 1 0 0,0-1 0 0 0,0 0 0 0 0,0 0-1 0 0,0 0 1 0 0,0 0 0 0 0,0 0 0 0 0,0 0-1 0 0,0 0 1 0 0,0 0 0 0 0,0-1 0 0 0,-1 1-1 0 0,2-2 1 0 0,-1 1-243 0 0,-1 0 0 0 0,1-1 1 0 0,-1 1-1 0 0,0 0 0 0 0,0 0 0 0 0,0-1 1 0 0,0 1-1 0 0,0 0 0 0 0,0 0 0 0 0,-1 0 1 0 0,0-4-1 0 0,-2-4-1785 0 0,-1 1 0 0 0,0-1-1 0 0,0 1 1 0 0,-8-12 0 0 0,9 16 580 0 0,-3-7 390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7855 0 0,'3'3'115'0'0,"0"0"-1"0"0,0 0 1 0 0,0 1-1 0 0,-1-1 0 0 0,1 1 1 0 0,-1-1-1 0 0,0 1 1 0 0,4 7-1 0 0,2 5 586 0 0,18 30 1930 0 0,-16-27-1990 0 0,0 0 0 0 0,1-1 0 0 0,17 20 0 0 0,-15-22-347 0 0,-3-3 0 0 0,23 20 0 0 0,-31-30-268 0 0,1 0 1 0 0,0-1-1 0 0,1 0 1 0 0,-1 0-1 0 0,0 0 0 0 0,1 0 1 0 0,-1 0-1 0 0,1-1 1 0 0,-1 0-1 0 0,1 1 1 0 0,0-1-1 0 0,0-1 0 0 0,4 2 1 0 0,-7-2-14 0 0,0 0-1 0 0,0-1 1 0 0,0 1-1 0 0,0 0 1 0 0,-1 0 0 0 0,1 0-1 0 0,0-1 1 0 0,0 1 0 0 0,0-1-1 0 0,-1 1 1 0 0,1 0-1 0 0,0-1 1 0 0,0 1 0 0 0,-1-1-1 0 0,1 0 1 0 0,0 1-1 0 0,-1-1 1 0 0,1 1 0 0 0,-1-1-1 0 0,1 0 1 0 0,-1 0 0 0 0,1 1-1 0 0,-1-1 1 0 0,0 0-1 0 0,1 0 1 0 0,-1 0 0 0 0,0 1-1 0 0,1-1 1 0 0,-1 0 0 0 0,0-1-1 0 0,1-2 51 0 0,0-1 0 0 0,0 1 0 0 0,-1 0-1 0 0,0-8 1 0 0,0-1-4 0 0,0 3-380 0 0,0 1-1 0 0,-1-1 1 0 0,-4-16-1 0 0,0 3-350 0 0,3 14 182 0 0,0-1-1 0 0,-1 1 0 0 0,-5-15 0 0 0,0 8 60 0 0,-1 0 0 0 0,-1 0 0 0 0,0 1 0 0 0,0 0 0 0 0,-2 1 0 0 0,0 0 0 0 0,-1 1 0 0 0,-17-15 0 0 0,-9-10 92 0 0,30 27 1547 0 0,-1 1 0 0 0,-14-11 609 0 0,24 21-1783 0 0,-1 0 0 0 0,1 0 0 0 0,0 0 0 0 0,0 0 0 0 0,0 0 0 0 0,-1 0 0 0 0,1 1 0 0 0,0-1 0 0 0,0 0 0 0 0,0 0 0 0 0,-1 0 0 0 0,1 0 0 0 0,0 1 0 0 0,0-1 0 0 0,0 0 0 0 0,0 0 0 0 0,0 0 0 0 0,0 1 0 0 0,0-1 0 0 0,-1 0 0 0 0,1 0 0 0 0,0 0 0 0 0,0 1 1 0 0,0-1-1 0 0,0 0 0 0 0,0 0 0 0 0,0 1 0 0 0,0-1 0 0 0,0 0 0 0 0,0 0 0 0 0,0 1 0 0 0,0-1 0 0 0,0 0 0 0 0,0 0 0 0 0,0 0 0 0 0,0 1 0 0 0,0-1 0 0 0,1 0 0 0 0,-1 0 0 0 0,0 0 0 0 0,0 1 0 0 0,0-1 0 0 0,0 0 0 0 0,1 1 0 0 0,3 9 345 0 0,2-1-161 0 0,0 1 0 0 0,0-1 1 0 0,1-1-1 0 0,12 13 0 0 0,6 1 7 0 0,35 24 0 0 0,-29-23-192 0 0,-9-6-6 0 0,-9-6 7 0 0,0-2 0 0 0,0 1 1 0 0,17 7-1 0 0,-12-6 94 0 0,-11-7-83 0 0,1 0-1 0 0,12 6 1 0 0,-18-9-34 0 0,-1-1 0 0 0,0 1 1 0 0,1-1-1 0 0,-1 0 0 0 0,1 1 0 0 0,-1-1 1 0 0,1 0-1 0 0,-1 0 0 0 0,1 0 0 0 0,-1 0 1 0 0,1 0-1 0 0,-1 0 0 0 0,1 0 0 0 0,-1-1 1 0 0,1 1-1 0 0,-1-1 0 0 0,1 1 0 0 0,-1-1 1 0 0,0 1-1 0 0,3-2 0 0 0,-4 1 3 0 0,1 0 1 0 0,-1 1-1 0 0,1-1 0 0 0,-1 0 0 0 0,1 0 0 0 0,-1 0 1 0 0,0 0-1 0 0,1 0 0 0 0,-1 1 0 0 0,0-1 0 0 0,0 0 1 0 0,0 0-1 0 0,0 0 0 0 0,1 0 0 0 0,-2 0 0 0 0,1 0 0 0 0,0 0 1 0 0,0 0-1 0 0,0 0 0 0 0,-1-1 0 0 0,-4-19-2 0 0,-6-6-121 0 0,6 13-1068 0 0,-14-28 1 0 0,-9-2-5226 0 0,-61-76 1 0 0,73 100 5354 0 0,4 2 646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8783 0 0,'2'2'145'0'0,"0"0"0"0"0,0 1 0 0 0,0-1 0 0 0,0 1 0 0 0,-1-1-1 0 0,3 6 1 0 0,5 8 541 0 0,45 60 2958 0 0,27 34-2244 0 0,-69-96-1309 0 0,1 0 0 0 0,18 14 1 0 0,-17-16-56 0 0,-8-7-40 0 0,0 0 1 0 0,0 0-1 0 0,1-1 1 0 0,0 0 0 0 0,0 0-1 0 0,0-1 1 0 0,0 0 0 0 0,13 4-1 0 0,-16-6-186 0 0,0 0 0 0 0,0 0 0 0 0,0 0 0 0 0,0-1-1 0 0,0 0 1 0 0,0 0 0 0 0,0 0 0 0 0,0 0 0 0 0,0-1-1 0 0,0 1 1 0 0,0-1 0 0 0,0 0 0 0 0,-1 0 0 0 0,1 0-1 0 0,0-1 1 0 0,0 1 0 0 0,-1-1 0 0 0,7-4 0 0 0,-8 4-194 0 0,-1 1 0 0 0,1 0 0 0 0,-1 0 1 0 0,0-1-1 0 0,1 1 0 0 0,-1-1 0 0 0,0 1 1 0 0,0-1-1 0 0,0 0 0 0 0,0 0 0 0 0,-1 1 1 0 0,1-1-1 0 0,1-3 0 0 0,1-26-4914 0 0,-3 31 5291 0 0,1-19-981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11287 0 0,'3'12'420'0'0,"0"0"0"0"0,2 24 0 0 0,0 2-58 0 0,-4-32-284 0 0,37 158 2042 0 0,-31-140-1904 0 0,2 0-1 0 0,0-1 0 0 0,1 0 0 0 0,24 37 0 0 0,-25-47-133 0 0,2-1-1 0 0,-1 0 1 0 0,2 0 0 0 0,22 18-1 0 0,-27-25-130 0 0,-1-1-1 0 0,1 0 1 0 0,0 0 0 0 0,0-1-1 0 0,0 0 1 0 0,0 0 0 0 0,0 0-1 0 0,1-1 1 0 0,-1 0-1 0 0,1-1 1 0 0,11 2 0 0 0,-15-3-160 0 0,-1 0 0 0 0,1 0 0 0 0,0 0 0 0 0,0-1 1 0 0,-1 1-1 0 0,1-1 0 0 0,0 0 0 0 0,-1 0 0 0 0,1 0 1 0 0,-1-1-1 0 0,5-1 0 0 0,-5 1-134 0 0,-1 1-1 0 0,0-1 0 0 0,0 0 1 0 0,0 0-1 0 0,0 0 1 0 0,0 0-1 0 0,0 0 0 0 0,0 0 1 0 0,-1 0-1 0 0,1-1 1 0 0,-1 1-1 0 0,0-1 1 0 0,0 1-1 0 0,0-1 0 0 0,0 1 1 0 0,0-1-1 0 0,0-2 1 0 0,5-36-4893 0 0,-3 19 4194 0 0</inkml:trace>
  <inkml:trace contextRef="#ctx0" brushRef="#br0" timeOffset="1">98 39 10767 0 0,'11'45'1040'0'0,"-6"-23"-638"0"0,0 0-1 0 0,2 0 1 0 0,0-1 0 0 0,16 32-1 0 0,-12-34-186 0 0,1 0 0 0 0,1 0 0 0 0,0-2 0 0 0,24 25 0 0 0,-29-34-185 0 0,0-1 0 0 0,1 0 1 0 0,0-1-1 0 0,0 1 1 0 0,0-2-1 0 0,1 1 1 0 0,0-1-1 0 0,0-1 1 0 0,1 0-1 0 0,-1 0 1 0 0,12 2-1 0 0,-17-5-236 0 0,1 0 1 0 0,-1-1-1 0 0,1 1 0 0 0,-1-1 0 0 0,1 0 0 0 0,-1 0 0 0 0,1-1 1 0 0,5-1-1 0 0,-9 2-86 0 0,1-1 1 0 0,-1 0 0 0 0,0 0-1 0 0,1 1 1 0 0,-1-2-1 0 0,0 1 1 0 0,1 0 0 0 0,-1 0-1 0 0,0-1 1 0 0,0 1 0 0 0,0-1-1 0 0,0 0 1 0 0,0 0 0 0 0,-1 1-1 0 0,1-1 1 0 0,0 0-1 0 0,-1 0 1 0 0,0-1 0 0 0,2-2-1 0 0,0-2-264 0 0,0 1 0 0 0,-1-1-1 0 0,0 0 1 0 0,0 0 0 0 0,-1 0-1 0 0,0 0 1 0 0,0 0 0 0 0,-1 0-1 0 0,0 0 1 0 0,0-1 0 0 0,-1-6-1 0 0,-1-11 145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5039 0 0,'3'13'281'0'0,"2"22"0"0"0,1 6 1353 0 0,-2-22-251 0 0,-2-10-544 0 0,0 1 1 0 0,1-1-1 0 0,0 0 1 0 0,5 11-1 0 0,35 68 232 0 0,-33-69-984 0 0,1 0-1 0 0,1-1 1 0 0,21 26-1 0 0,-12-17 9 0 0,-1-1 82 0 0,0-1-1 0 0,43 38 1 0 0,-55-55-332 0 0,1-1 0 0 0,-1 0 1 0 0,2-1-1 0 0,-1 0 0 0 0,1-1 0 0 0,0 0 0 0 0,0 0 1 0 0,0-1-1 0 0,0 0 0 0 0,1-1 0 0 0,18 4 0 0 0,-25-7-232 0 0,0 1-1 0 0,1-1 1 0 0,-1-1 0 0 0,0 1-1 0 0,0 0 1 0 0,0-1-1 0 0,0 0 1 0 0,0 0-1 0 0,0 0 1 0 0,0-1 0 0 0,0 1-1 0 0,0-1 1 0 0,-1 0-1 0 0,1 0 1 0 0,-1 0-1 0 0,1 0 1 0 0,-1-1 0 0 0,0 1-1 0 0,0-1 1 0 0,0 0-1 0 0,0 0 1 0 0,0 0-1 0 0,-1 0 1 0 0,1-1 0 0 0,1-4-1 0 0,4-8-1379 0 0,1 1 1087 0 0</inkml:trace>
  <inkml:trace contextRef="#ctx0" brushRef="#br0" timeOffset="1">64 36 12207 0 0,'3'7'339'0'0,"0"0"0"0"0,-1 0 0 0 0,4 13 0 0 0,-5-14-322 0 0,1 1-1 0 0,0 0 1 0 0,0-1-1 0 0,6 11 1 0 0,10 16 170 0 0,-10-17-67 0 0,1-1 1 0 0,13 19-1 0 0,90 108 528 0 0,-102-129-649 0 0,1-1 1 0 0,0 0-1 0 0,1-1 0 0 0,0 0 1 0 0,1-1-1 0 0,0 0 0 0 0,1-1 1 0 0,20 10-1 0 0,-22-13-707 0 0,0-1-1 0 0,1-1 1 0 0,-1 0 0 0 0,1 0 0 0 0,0-1-1 0 0,19 2 1 0 0,-29-5 364 0 0,-1 0-1 0 0,0 0 1 0 0,0 1 0 0 0,0-1-1 0 0,0 0 1 0 0,0-1 0 0 0,0 1 0 0 0,1 0-1 0 0,-1-1 1 0 0,0 1 0 0 0,0-1-1 0 0,0 1 1 0 0,0-1 0 0 0,0 0-1 0 0,0 0 1 0 0,-1 0 0 0 0,1 0-1 0 0,0 0 1 0 0,0-1 0 0 0,-1 1-1 0 0,1-1 1 0 0,0 1 0 0 0,-1-1-1 0 0,3-2 1 0 0,3-6-431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6911 0 0,'1'0'528'0'0,"0"-1"-409"0"0,0 0 0 0 0,0 0 0 0 0,0 0 0 0 0,0 1-1 0 0,-1-1 1 0 0,1 0 0 0 0,0-1 0 0 0,0 1 0 0 0,-1 0 0 0 0,1 0-1 0 0,-1 0 1 0 0,1 0 0 0 0,-1 0 0 0 0,1-2 0 0 0,-1 2-36 0 0,0 1 1 0 0,0-1-1 0 0,1 1 1 0 0,-1-1 0 0 0,0 1-1 0 0,0-1 1 0 0,1 1-1 0 0,-1-1 1 0 0,0 1-1 0 0,0-1 1 0 0,1 1 0 0 0,-1-1-1 0 0,1 1 1 0 0,-1 0-1 0 0,0-1 1 0 0,1 1-1 0 0,-1-1 1 0 0,1 1-1 0 0,-1 0 1 0 0,1-1 0 0 0,-1 1-1 0 0,1 0 1 0 0,0-1-1 0 0,2 0 850 0 0,-2 1-852 0 0,0-1 0 0 0,1 1 0 0 0,-1-1 0 0 0,0 1 0 0 0,1-1 0 0 0,-1 1 0 0 0,0 0 0 0 0,1 0 0 0 0,-1 0-1 0 0,1 0 1 0 0,1 0 0 0 0,1 1-451 0 0,-1 0 0 0 0,1 0 0 0 0,-1 0 0 0 0,0 0 0 0 0,1 1 0 0 0,-1 0 0 0 0,6 3 0 0 0,10 12-8511 0 0,-12-11 8086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0,'5'20'725'0'0,"1"0"0"0"0,1 0-1 0 0,0-1 1 0 0,2 0 0 0 0,19 32-1 0 0,-10-26-552 0 0,1-1 0 0 0,2-1 0 0 0,0-1-1 0 0,1 0 1 0 0,1-2 0 0 0,1-1 0 0 0,1-1-1 0 0,0-1 1 0 0,1-1 0 0 0,37 16 0 0 0,-34-15-285 0 0,-19-11-841 0 0,22 10 0 0 0,-29-14 358 0 0,0-1 0 0 0,0 0 0 0 0,1 0 0 0 0,-1-1-1 0 0,0 1 1 0 0,6 0 0 0 0,-8-2 438 0 0,-1 1 0 0 0,1 0 0 0 0,-1 0 0 0 0,0 0 0 0 0,1-1 0 0 0,-1 1 0 0 0,1 0 0 0 0,-1 0 0 0 0,0-1 0 0 0,1 1 0 0 0,-1 0 0 0 0,0-1-1 0 0,1 1 1 0 0,-1 0 0 0 0,0-1 0 0 0,1 1 0 0 0,-1 0 0 0 0,0-1 0 0 0,0 1 0 0 0,0-1 0 0 0,1 1 0 0 0,-1-1 0 0 0,0 1 0 0 0,0 0 0 0 0,0-1 0 0 0,0 1-1 0 0,0-1 1 0 0,0 1 0 0 0,0-1 0 0 0,0 1 0 0 0,0-1 0 0 0,0 1 0 0 0,0-1 0 0 0,0 1 0 0 0,0-1 0 0 0,0 0 0 0 0,0-4-615 0 0,1-9-10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11255 0 0,'19'42'724'0'0,"3"-1"0"0"0,1-1 0 0 0,51 65 0 0 0,-43-72-599 0 0,2-1-1 0 0,1-1 1 0 0,41 28-1 0 0,2 2-172 0 0,-75-59 6 0 0,9 7-299 0 0,0 0-1 0 0,0 0 1 0 0,17 8-1 0 0,-26-16 54 0 0,1 1-1 0 0,0-1 0 0 0,-1 0 1 0 0,1 0-1 0 0,0 0 1 0 0,0 0-1 0 0,0 0 0 0 0,0-1 1 0 0,0 1-1 0 0,0-1 0 0 0,0 0 1 0 0,0 0-1 0 0,1 0 0 0 0,-1 0 1 0 0,0 0-1 0 0,0-1 1 0 0,0 0-1 0 0,0 1 0 0 0,0-1 1 0 0,0 0-1 0 0,3-2 0 0 0,-5 2 64 0 0,1 0-1 0 0,-1 0 0 0 0,-1 0 1 0 0,1 0-1 0 0,0 0 0 0 0,0 0 0 0 0,0-1 1 0 0,0 1-1 0 0,-1 0 0 0 0,1 0 1 0 0,-1-1-1 0 0,1 1 0 0 0,-1 0 1 0 0,1-1-1 0 0,-1 1 0 0 0,0 0 0 0 0,1-1 1 0 0,-1 1-1 0 0,0-1 0 0 0,0 1 1 0 0,0-2-1 0 0,0-5-505 0 0,3-10 63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12151 0 0,'15'29'533'0'0,"1"-1"-1"0"0,1 0 0 0 0,38 46 0 0 0,-43-59-413 0 0,8 8 1 0 0,1 0-1 0 0,1-2 1 0 0,1 0-1 0 0,1-1 0 0 0,1-2 1 0 0,45 26-1 0 0,-64-40-267 0 0,0-1 0 0 0,1 0 0 0 0,-1 0 1 0 0,1-1-1 0 0,-1 0 0 0 0,14 3 0 0 0,-19-5-2 0 0,1 0-1 0 0,-1 0 1 0 0,1 0 0 0 0,-1 0 0 0 0,1 0-1 0 0,-1 0 1 0 0,1 0 0 0 0,-1 0 0 0 0,1-1-1 0 0,-1 1 1 0 0,1 0 0 0 0,-1-1 0 0 0,0 0-1 0 0,1 1 1 0 0,-1-1 0 0 0,0 0 0 0 0,1 1-1 0 0,-1-1 1 0 0,0 0 0 0 0,0 0 0 0 0,0 0-1 0 0,1 0 1 0 0,-1 0 0 0 0,0-1 0 0 0,-1 1-1 0 0,1 0 1 0 0,0 0 0 0 0,0-1 0 0 0,0 1-1 0 0,-1 0 1 0 0,1-1 0 0 0,-1 1 0 0 0,1-1-1 0 0,-1 1 1 0 0,0-1 0 0 0,1-2 0 0 0,-1 0-459 0 0,0 1 1 0 0,0-1-1 0 0,0 1 1 0 0,0-1-1 0 0,-1 1 1 0 0,1-1 0 0 0,-1 1-1 0 0,-2-6 1 0 0,-1-7-1188 0 0,1-4 938 0 0</inkml:trace>
  <inkml:trace contextRef="#ctx0" brushRef="#br0" timeOffset="1">42 1 13447 0 0,'6'33'1536'0'0,"-3"-20"-1248"0"0,6 24 0 0 0,1-13 183 0 0,17 30-1 0 0,-11-21-315 0 0,-8-19-119 0 0,1-1 0 0 0,0 1 0 0 0,1-2 0 0 0,0 1 0 0 0,1-1 0 0 0,0-1 0 0 0,1 0 0 0 0,0 0 0 0 0,0-2 0 0 0,2 1 0 0 0,-1-1 0 0 0,1-1 0 0 0,25 11 0 0 0,-36-18-70 0 0,0 0-1 0 0,1 0 1 0 0,-1 0-1 0 0,1 0 0 0 0,-1 0 1 0 0,1-1-1 0 0,0 1 1 0 0,-1-1-1 0 0,1 0 0 0 0,4 0 1 0 0,-6-1-89 0 0,-1 1 0 0 0,0 0 1 0 0,0-1-1 0 0,1 1 0 0 0,-1-1 0 0 0,0 0 0 0 0,0 1 1 0 0,0-1-1 0 0,0 0 0 0 0,0 0 0 0 0,1 1 1 0 0,-2-1-1 0 0,1 0 0 0 0,0 0 0 0 0,0 0 0 0 0,0 0 1 0 0,0-1-1 0 0,-1 1 0 0 0,1 0 0 0 0,0 0 0 0 0,-1 0 1 0 0,1-1-1 0 0,-1 1 0 0 0,1 0 0 0 0,-1 0 1 0 0,0-1-1 0 0,0 1 0 0 0,1 0 0 0 0,-1-1 0 0 0,0-1 1 0 0,0-4-870 0 0,-1-1 0 0 0,0 0 0 0 0,0 1 0 0 0,0-1 0 0 0,-5-12 0 0 0,2 4-422 0 0,1 4 406 0 0,-1 1-1 0 0,-1 0 0 0 0,-7-15 1 0 0,6 15 432 0 0,-6-12 42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13271 0 0,'2'4'209'0'0,"-1"0"0"0"0,1 0 0 0 0,-1 1 0 0 0,0-1 1 0 0,0 0-1 0 0,1 7 0 0 0,3 12 75 0 0,-2-7 75 0 0,-2-13-265 0 0,0 1-1 0 0,-1-1 1 0 0,1 0 0 0 0,0 1-1 0 0,1-1 1 0 0,2 6 0 0 0,6 6 8 0 0,0-1 0 0 0,1 0 0 0 0,1-1 0 0 0,0 0 0 0 0,22 18 0 0 0,-23-23-79 0 0,0-1 0 0 0,0 1 1 0 0,0-2-1 0 0,1 1 0 0 0,0-2 0 0 0,0 1 1 0 0,1-2-1 0 0,14 4 0 0 0,-25-7-38 0 0,1-1 0 0 0,-1 1 0 0 0,1-1 0 0 0,-1 1 0 0 0,1-1-1 0 0,-1 0 1 0 0,1 0 0 0 0,0-1 0 0 0,-1 1 0 0 0,1 0 0 0 0,-1-1 0 0 0,0 0-1 0 0,1 1 1 0 0,-1-1 0 0 0,1 0 0 0 0,-1 0 0 0 0,0 0 0 0 0,0-1 0 0 0,1 1-1 0 0,-1 0 1 0 0,3-4 0 0 0,-3 3-242 0 0,0 0 0 0 0,0-1 0 0 0,-1 1 0 0 0,1 0 0 0 0,-1-1 0 0 0,0 1 1 0 0,0-1-1 0 0,0 0 0 0 0,0 1 0 0 0,0-1 0 0 0,0 0 0 0 0,-1 0 0 0 0,1 1 0 0 0,-1-1 0 0 0,0 0 0 0 0,0 0 0 0 0,0 0 0 0 0,0 1 0 0 0,-1-4 0 0 0,-1-9-1287 0 0,2 8 433 0 0,-1 0 1 0 0,0 0-1 0 0,-1 0 0 0 0,0 0 1 0 0,-4-11-1 0 0,-3-1-830 0 0,0 1 1194 0 0</inkml:trace>
  <inkml:trace contextRef="#ctx0" brushRef="#br0" timeOffset="1">109 1 8431 0 0,'0'1'72'0'0,"1"1"0"0"0,-1 0 0 0 0,1-1 0 0 0,-1 1 0 0 0,0 0 0 0 0,1 0 0 0 0,-1-1 0 0 0,0 1 0 0 0,0 0 0 0 0,-1-1 0 0 0,1 1 0 0 0,-1 3 0 0 0,0 13 875 0 0,0-2 551 0 0,1-14-1319 0 0,0 0 1 0 0,0 0-1 0 0,-1 0 0 0 0,1 0 0 0 0,0 0 1 0 0,1 0-1 0 0,-1-1 0 0 0,0 1 0 0 0,1 3 1 0 0,4 8 68 0 0,0 1 1 0 0,1-2 0 0 0,0 1 0 0 0,1-1-1 0 0,1 0 1 0 0,0 0 0 0 0,0 0 0 0 0,1-1-1 0 0,0-1 1 0 0,1 0 0 0 0,1 0 0 0 0,-1-1-1 0 0,21 14 1 0 0,-27-21-239 0 0,0 0-1 0 0,-1-1 1 0 0,1 1 0 0 0,7 1-1 0 0,-10-3-6 0 0,0 1 0 0 0,0-1 0 0 0,1 0 0 0 0,-1 0 0 0 0,0 0 0 0 0,0 0 0 0 0,0 0 0 0 0,0 0 0 0 0,0 0 0 0 0,0 0 0 0 0,0 0 0 0 0,0 0 0 0 0,0-1 0 0 0,0 1 0 0 0,0 0 0 0 0,0-1 0 0 0,0 1 1 0 0,0-1-1 0 0,0 1 0 0 0,0-1 0 0 0,0 1 0 0 0,1-2 0 0 0,-1 0-42 0 0,0 1 0 0 0,1 0 1 0 0,-1-1-1 0 0,0 1 1 0 0,0-1-1 0 0,0 0 1 0 0,0 1-1 0 0,0-1 1 0 0,-1 0-1 0 0,1 0 1 0 0,0 1-1 0 0,-1-1 1 0 0,1 0-1 0 0,-1 0 0 0 0,0 0 1 0 0,0 0-1 0 0,0 1 1 0 0,0-1-1 0 0,0 0 1 0 0,0-3-1 0 0,0 3-15 0 0,0-5-693 0 0,-1 1 0 0 0,0-1 0 0 0,0 0 0 0 0,-1 1-1 0 0,0 0 1 0 0,0-1 0 0 0,0 1 0 0 0,-1 0 0 0 0,0 0 0 0 0,-7-11 0 0 0,-4-3-2595 0 0,-27-30 0 0 0,23 29 2678 0 0,5 5 320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10711 0 0,'10'27'1192'0'0,"-9"-23"-1095"0"0,0 1 0 0 0,1-1 0 0 0,-1 0 1 0 0,1 0-1 0 0,2 4 0 0 0,12 18 1439 0 0,34 43 0 0 0,-33-49-1216 0 0,26 22 1 0 0,-35-35-257 0 0,0 0 1 0 0,1-1 0 0 0,-1 0-1 0 0,1-1 1 0 0,1 0 0 0 0,11 5-1 0 0,-20-9-73 0 0,1-1 0 0 0,-1 1 0 0 0,1-1 0 0 0,0 0 0 0 0,-1 0 0 0 0,1 0 0 0 0,-1 0 0 0 0,1 0-1 0 0,0 0 1 0 0,-1 0 0 0 0,1 0 0 0 0,-1 0 0 0 0,1-1 0 0 0,-1 1 0 0 0,1-1 0 0 0,-1 1 0 0 0,1-1 0 0 0,-1 0 0 0 0,1 1-1 0 0,-1-1 1 0 0,0 0 0 0 0,1 0 0 0 0,-1 0 0 0 0,0 0 0 0 0,0 0 0 0 0,0 0 0 0 0,0 0 0 0 0,0-1 0 0 0,0 1 0 0 0,0 0-1 0 0,0-1 1 0 0,1-1 0 0 0,1-7-263 0 0,-2 6-3 0 0,0 1-1 0 0,0-1 1 0 0,-1 1-1 0 0,1-1 1 0 0,-1 0-1 0 0,1 1 0 0 0,-1-1 1 0 0,-1-6-1 0 0,0-1-1734 0 0,-1 1-1 0 0,0-1 0 0 0,0 1 1 0 0,-1-1-1 0 0,-7-14 0 0 0,4 12 1003 0 0</inkml:trace>
  <inkml:trace contextRef="#ctx0" brushRef="#br0" timeOffset="1">104 1 13015 0 0,'6'11'436'0'0,"1"-1"0"0"0,-2 2 0 0 0,7 13-1 0 0,-7-11 6 0 0,1-2 0 0 0,10 17 0 0 0,-7-16-25 0 0,17 21 0 0 0,-22-30-383 0 0,0-1 0 0 0,0 1 0 0 0,0-1 0 0 0,0 1-1 0 0,0-1 1 0 0,1-1 0 0 0,-1 1 0 0 0,1-1 0 0 0,5 3 0 0 0,-9-5-30 0 0,0 1 0 0 0,0-1 0 0 0,0 0 0 0 0,0 1 0 0 0,0-1-1 0 0,1 0 1 0 0,-1 0 0 0 0,0 0 0 0 0,0 0 0 0 0,0 0 0 0 0,0 0 0 0 0,0 0 0 0 0,0-1 0 0 0,1 1 0 0 0,-1 0 0 0 0,0 0 0 0 0,0-1 0 0 0,0 1 0 0 0,0-1 0 0 0,0 1-1 0 0,0-1 1 0 0,0 0 0 0 0,0 1 0 0 0,0-1 0 0 0,-1 0 0 0 0,1 1 0 0 0,0-1 0 0 0,0 0 0 0 0,0 0 0 0 0,-1 0 0 0 0,1 0 0 0 0,-1 0 0 0 0,1 0 0 0 0,0 0 0 0 0,-1 0-1 0 0,0 0 1 0 0,1 0 0 0 0,-1 0 0 0 0,0 0 0 0 0,1 0 0 0 0,-1-3 0 0 0,1-2-432 0 0,0 0 0 0 0,0 0 1 0 0,-1 0-1 0 0,1 0 0 0 0,-1-1 0 0 0,-2-6 0 0 0,0 2-3287 0 0,0 0 0 0 0,-8-22 0 0 0,7 24 2235 0 0,-3-6 306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7687 0 0,'14'49'3730'0'0,"15"13"788"0"0,21 27-3438 0 0,-46-82-1013 0 0,1 0 0 0 0,0-1 0 0 0,0 1 0 0 0,0-1 0 0 0,1 0-1 0 0,0 0 1 0 0,0-1 0 0 0,1 0 0 0 0,-1 0 0 0 0,1 0 0 0 0,0-1 0 0 0,0 0-1 0 0,16 6 1 0 0,-22-10-83 0 0,1 1 0 0 0,0-1 0 0 0,-1 0 0 0 0,1 1 0 0 0,0-1 0 0 0,0 0 0 0 0,-1 0 0 0 0,1 0 0 0 0,0 0 0 0 0,0-1 0 0 0,-1 1 0 0 0,1 0 0 0 0,0-1 0 0 0,-1 1 0 0 0,1-1 0 0 0,0 1 0 0 0,-1-1 0 0 0,1 0 0 0 0,-1 0 0 0 0,1 0 0 0 0,-1 0 0 0 0,1 0 0 0 0,-1 0 0 0 0,0 0 0 0 0,0 0-1 0 0,1 0 1 0 0,-1-1 0 0 0,0 1 0 0 0,0 0 0 0 0,0-1 0 0 0,0 1 0 0 0,0-1 0 0 0,-1 1 0 0 0,1-1 0 0 0,0 0 0 0 0,-1 1 0 0 0,1-1 0 0 0,-1 0 0 0 0,0 1 0 0 0,1-1 0 0 0,-1 0 0 0 0,0 0 0 0 0,0 1 0 0 0,0-1 0 0 0,0-2 0 0 0,-2-22-1053 0 0,2 21 587 0 0,0 0 0 0 0,0 0 0 0 0,-1-1 1 0 0,1 1-1 0 0,-3-8 0 0 0,-4-8-1496 0 0,4 10-483 0 0,0 1 1 0 0,-9-20-1 0 0,3 12 22 0 0,1 1 1503 0 0</inkml:trace>
  <inkml:trace contextRef="#ctx0" brushRef="#br0" timeOffset="1">115 0 11519 0 0,'2'2'150'0'0,"1"0"0"0"0,-1 0 0 0 0,0 0 0 0 0,0 0 0 0 0,0 1 0 0 0,0-1 0 0 0,-1 0 0 0 0,1 1 0 0 0,-1-1 0 0 0,1 1-1 0 0,0 3 1 0 0,2 1 270 0 0,7 14 330 0 0,-1-3-203 0 0,-1-1 1 0 0,15 17 0 0 0,-20-28-481 0 0,1-1 0 0 0,-1 0-1 0 0,1 0 1 0 0,0-1 0 0 0,1 0 0 0 0,-1 1 0 0 0,1-2 0 0 0,0 1-1 0 0,12 5 1 0 0,-15-8-52 0 0,-1 0-1 0 0,1 0 1 0 0,-1 0-1 0 0,1-1 0 0 0,0 1 1 0 0,-1-1-1 0 0,1 0 1 0 0,0 1-1 0 0,0-1 0 0 0,-1 0 1 0 0,1-1-1 0 0,0 1 1 0 0,-1 0-1 0 0,1-1 1 0 0,0 1-1 0 0,-1-1 0 0 0,4-1 1 0 0,-4 1-97 0 0,-1 0 1 0 0,1-1-1 0 0,0 1 1 0 0,0 0-1 0 0,0-1 1 0 0,-1 1-1 0 0,1-1 1 0 0,-1 1-1 0 0,1-1 1 0 0,-1 0-1 0 0,0 0 1 0 0,1 0-1 0 0,-1 0 1 0 0,0 0-1 0 0,0 0 1 0 0,0 0-1 0 0,-1 0 1 0 0,1 0-1 0 0,-1 0 1 0 0,2-4-1 0 0,-1-23-1763 0 0,-2 16-928 0 0,-1 0 0 0 0,0 0 0 0 0,-5-13 0 0 0,6 20 1990 0 0,-3-12-301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10911 0 0,'7'11'727'0'0,"0"0"1"0"0,-1 1-1 0 0,0 0 0 0 0,4 14 0 0 0,-5-14-215 0 0,0 0 0 0 0,0 0 0 0 0,1-1 0 0 0,12 17 0 0 0,-6-13-392 0 0,22 22-1 0 0,-28-32-56 0 0,-1 0 0 0 0,1-1 0 0 0,1 1 0 0 0,-1-1 0 0 0,0 0 0 0 0,1 0 0 0 0,7 2 0 0 0,-13-6-62 0 0,-1 1-1 0 0,1-1 1 0 0,0 0-1 0 0,-1 0 1 0 0,1 1 0 0 0,-1-1-1 0 0,1 0 1 0 0,0 0-1 0 0,-1 0 1 0 0,1 0 0 0 0,0 0-1 0 0,-1 0 1 0 0,1 0-1 0 0,0 0 1 0 0,-1 0 0 0 0,1 0-1 0 0,0-1 1 0 0,-1 1-1 0 0,1 0 1 0 0,-1 0 0 0 0,1-1-1 0 0,0 1 1 0 0,-1 0-1 0 0,1 0 1 0 0,-1-1 0 0 0,1 1-1 0 0,0-1 1 0 0,0 0-58 0 0,-1-1-1 0 0,1 1 1 0 0,0 0-1 0 0,-1 0 1 0 0,1 0 0 0 0,-1-1-1 0 0,0 1 1 0 0,1 0 0 0 0,-1-1-1 0 0,0 1 1 0 0,0 0-1 0 0,0-3 1 0 0,0-5-609 0 0,-1 1 0 0 0,0-1 0 0 0,-2-10-1 0 0,2 16 282 0 0,-5-18-2235 0 0,0 0 0 0 0,-2 1 0 0 0,0 0 0 0 0,-18-29 0 0 0,19 34 2104 0 0</inkml:trace>
  <inkml:trace contextRef="#ctx0" brushRef="#br0" timeOffset="1">83 9 11343 0 0,'2'2'159'0'0,"0"1"0"0"0,0 0 0 0 0,-1 0 0 0 0,1 0 0 0 0,-1 0 0 0 0,0 0 0 0 0,1 4 0 0 0,5 12 481 0 0,14 28 1841 0 0,-16-33-2137 0 0,1 0 0 0 0,11 18 1 0 0,-13-25-276 0 0,1-1 1 0 0,0 1 0 0 0,0-1 0 0 0,7 6 0 0 0,-10-10-39 0 0,1 0 1 0 0,-1 0-1 0 0,1 0 1 0 0,-1 0-1 0 0,1 0 1 0 0,0-1-1 0 0,0 1 1 0 0,0-1 0 0 0,0 0-1 0 0,0 0 1 0 0,0 0-1 0 0,0 0 1 0 0,4 0-1 0 0,-6-1-26 0 0,0 0 1 0 0,-1-1-1 0 0,1 1 0 0 0,0 0 0 0 0,0-1 0 0 0,-1 1 0 0 0,1 0 0 0 0,0-1 0 0 0,-1 1 1 0 0,1-1-1 0 0,0 0 0 0 0,-1 1 0 0 0,1-1 0 0 0,-1 1 0 0 0,1-1 0 0 0,-1 0 1 0 0,1 1-1 0 0,-1-1 0 0 0,0 0 0 0 0,1 1 0 0 0,-1-2 0 0 0,7-18-232 0 0,-5 1-1170 0 0,-1-1 1 0 0,0 1 0 0 0,-3-21-1 0 0,1 19-992 0 0,-6-15-3015 0 0,3 18 2803 0 0,2 3 1655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34 111 12007 0 0,'11'22'972'0'0,"21"38"1779"0"0,-27-52-2522 0 0,0-1 0 0 0,0 0-1 0 0,0 0 1 0 0,1 0 0 0 0,11 9 0 0 0,-15-14-208 0 0,0-1 1 0 0,1 1-1 0 0,-1-1 0 0 0,1 0 0 0 0,-1 1 1 0 0,5 0-1 0 0,-6-1-13 0 0,-1-1 0 0 0,1 0 0 0 0,-1 0 0 0 0,1 0 0 0 0,-1 1 0 0 0,1-1 1 0 0,0 0-1 0 0,-1 0 0 0 0,1 0 0 0 0,-1 0 0 0 0,1 0 0 0 0,-1 0 0 0 0,1 0 0 0 0,0 0 0 0 0,-1-1 0 0 0,1 1 0 0 0,-1 0 1 0 0,1 0-1 0 0,-1 0 0 0 0,1-1 0 0 0,-1 1 0 0 0,1 0 0 0 0,-1 0 0 0 0,1-1 0 0 0,-1 1 0 0 0,1 0 0 0 0,-1-1 1 0 0,0 1-1 0 0,1-1 0 0 0,-1 1 0 0 0,0 0 0 0 0,1-1 0 0 0,-1 1 0 0 0,1-2 0 0 0,0-5-487 0 0,1 0 0 0 0,-1-1 0 0 0,-1 1-1 0 0,1-1 1 0 0,-1 0 0 0 0,-1 1 0 0 0,1-1 0 0 0,-1 1-1 0 0,-4-13 1 0 0,-20-62-9580 0 0,20 67 8557 0 0,0 2 807 0 0</inkml:trace>
  <inkml:trace contextRef="#ctx0" brushRef="#br0" timeOffset="1">55 0 11199 0 0,'3'12'536'0'0,"0"0"0"0"0,-1-1 0 0 0,2 23 0 0 0,0 2 394 0 0,-1-4-542 0 0,0 53 0 0 0,-3-83-407 0 0,0-1-68 0 0,0-1 0 0 0,0 1 0 0 0,0 0 0 0 0,0-1 0 0 0,0 1 0 0 0,-1 0 0 0 0,1-1-1 0 0,0 1 1 0 0,0-1 0 0 0,0 1 0 0 0,-1 0 0 0 0,1-1 0 0 0,0 1 0 0 0,-1-1 0 0 0,1 1 0 0 0,-1-1 0 0 0,1 1 0 0 0,-1-1 0 0 0,1 1 0 0 0,-1-1 0 0 0,1 1 0 0 0,-1-1 0 0 0,1 0 0 0 0,-1 1-1 0 0,1-1 1 0 0,-1 0 0 0 0,0 1 0 0 0,1-1 0 0 0,-1 0 0 0 0,0 0 0 0 0,1 0 0 0 0,-1 0 0 0 0,1 0 0 0 0,-1 1 0 0 0,0-1 0 0 0,1 0 0 0 0,-1 0 0 0 0,0 0 0 0 0,1-1 0 0 0,-1 1-1 0 0,0 0 1 0 0,0 0 0 0 0,-5-1-1570 0 0,1 0 0 0 0,0 0 0 0 0,-10-4 0 0 0,13 4 804 0 0,-11-4-1522 0 0,2 2 1464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11255 0 0,'2'5'251'0'0,"0"1"0"0"0,-1-1 0 0 0,0 1 0 0 0,1 8 0 0 0,3 9 118 0 0,12 48 1305 0 0,-8-38-1266 0 0,-7-23-249 0 0,0 0-1 0 0,6 13 1 0 0,-1-2 69 0 0,-5-15-160 0 0,-1-1-1 0 0,1 0 1 0 0,0 0 0 0 0,6 8-1 0 0,-4 0 45 0 0,-4-12-106 0 0,0 0 1 0 0,0-1-1 0 0,0 1 0 0 0,0 0 0 0 0,1-1 1 0 0,-1 1-1 0 0,0 0 0 0 0,0-1 0 0 0,1 1 1 0 0,-1 0-1 0 0,0-1 0 0 0,1 1 0 0 0,-1 0 1 0 0,1-1-1 0 0,0 1 0 0 0,0 0 94 0 0,-2-6-836 0 0,-8-16-2459 0 0,-3-7-4400 0 0,5 14 4540 0 0,2 0 1880 0 0</inkml:trace>
  <inkml:trace contextRef="#ctx0" brushRef="#br0" timeOffset="1">1 136 10159 0 0,'7'55'1572'0'0,"-2"-6"210"0"0,-1-22-917 0 0,16 70 824 0 0,-17-86-1595 0 0,0 0-1 0 0,1-1 1 0 0,1 1-1 0 0,0-1 1 0 0,0 0-1 0 0,10 13 1 0 0,-14-21-41 0 0,-5-25-2770 0 0,-11-8-5795 0 0,6 13 4740 0 0,2 2 2573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8175 0 0,'1'7'183'0'0,"1"0"0"0"0,-1 0 0 0 0,0-1-1 0 0,-1 12 1 0 0,2 11 970 0 0,-1-22-473 0 0,4 21 1673 0 0,9 34 1 0 0,-12-54-2238 0 0,1-1 0 0 0,-1 1 0 0 0,1-1 0 0 0,1 0 1 0 0,0 0-1 0 0,0-1 0 0 0,0 1 0 0 0,0-1 0 0 0,10 10 0 0 0,-13-15-87 0 0,0 0 0 0 0,1 0 0 0 0,-1 0 0 0 0,0 0-1 0 0,0 0 1 0 0,1 0 0 0 0,-1 0 0 0 0,1-1 0 0 0,-1 1 0 0 0,0-1 0 0 0,3 2 0 0 0,-3-2-56 0 0,0 0 0 0 0,-1 0 0 0 0,1 0 1 0 0,0 0-1 0 0,-1 0 0 0 0,1 0 0 0 0,0 0 0 0 0,-1 0 0 0 0,1-1 1 0 0,0 1-1 0 0,-1 0 0 0 0,1 0 0 0 0,0-1 0 0 0,-1 1 1 0 0,1 0-1 0 0,-1-1 0 0 0,1 1 0 0 0,1-1 0 0 0,-1 0-189 0 0,0 0 0 0 0,-1-1-1 0 0,1 1 1 0 0,0 0 0 0 0,0-1-1 0 0,-1 1 1 0 0,1 0 0 0 0,-1-1 0 0 0,1 1-1 0 0,-1-1 1 0 0,1 1 0 0 0,-1-1-1 0 0,0 1 1 0 0,0-1 0 0 0,0 1-1 0 0,0-1 1 0 0,0 1 0 0 0,0-1 0 0 0,0 1-1 0 0,0-1 1 0 0,-1-1 0 0 0,-2-8-2329 0 0,-1 0-1 0 0,-4-10 1 0 0,0-1-418 0 0,4 9 2188 0 0</inkml:trace>
  <inkml:trace contextRef="#ctx0" brushRef="#br0" timeOffset="1">7 15 13271 0 0,'-5'43'1880'0'0,"5"-21"-942"0"0,-1-15-826 0 0,0 0 1 0 0,1-1-1 0 0,0 1 1 0 0,1 0-1 0 0,0 0 0 0 0,0-1 1 0 0,0 1-1 0 0,1 0 1 0 0,-1-1-1 0 0,2 0 0 0 0,2 8 1 0 0,-3-10-112 0 0,1 0 0 0 0,-1 0 0 0 0,1-1 0 0 0,0 1 0 0 0,0-1 0 0 0,0 1 0 0 0,0-1 0 0 0,0 0 0 0 0,1 0 0 0 0,-1 0 0 0 0,1-1 0 0 0,0 1 0 0 0,0-1 0 0 0,0 0 0 0 0,0 0 0 0 0,0 0 1 0 0,7 1-1 0 0,-11-3-54 0 0,1 0 1 0 0,0 0-1 0 0,-1 1 1 0 0,1-1-1 0 0,0 0 1 0 0,-1 0-1 0 0,1 0 1 0 0,0 0-1 0 0,-1 0 1 0 0,1 0-1 0 0,0 0 1 0 0,-1 0-1 0 0,1 0 1 0 0,0 0 0 0 0,-1-1-1 0 0,1 1 1 0 0,0 0-1 0 0,-1 0 1 0 0,1-1-1 0 0,0 1 1 0 0,-1 0-1 0 0,1-1 1 0 0,-1 1-1 0 0,1-1 1 0 0,0 1-1 0 0,-1 0 1 0 0,1-1-1 0 0,-1 1 1 0 0,0-1-1 0 0,1 0 1 0 0,-1 1 0 0 0,1-1-1 0 0,-1 1 1 0 0,0-1-1 0 0,1 0 1 0 0,-1 1-1 0 0,0-1 1 0 0,0 0-1 0 0,0 1 1 0 0,1-1-1 0 0,-1 0 1 0 0,0 1-1 0 0,0-1 1 0 0,0 0-1 0 0,0 1 1 0 0,0-1 0 0 0,0 0-1 0 0,0 1 1 0 0,-1-2-1 0 0,0-4-1274 0 0,0 1-1 0 0,-1-1 1 0 0,0 1 0 0 0,-4-10-1 0 0,4 9-83 0 0,-1 0 323 0 0,0 0 0 0 0,-1 0 1 0 0,-7-10-1 0 0,-1-1-421 0 0,5 5 1031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8175 0 0,'0'0'631'0'0,"12"-13"416"0"0,-8 10-268 0 0,-2 0-426 0 0,1 0 0 0 0,0 1 0 0 0,-1-1-1 0 0,1 1 1 0 0,0 0 0 0 0,0 0 0 0 0,0 0 0 0 0,1 1-1 0 0,-1-1 1 0 0,0 1 0 0 0,1-1 0 0 0,-1 1-1 0 0,7-1 1 0 0,-3 2-291 0 0,1 0 0 0 0,0 0 0 0 0,-1 1 0 0 0,1-1-1 0 0,0 2 1 0 0,-1-1 0 0 0,1 1 0 0 0,-1 0 0 0 0,0 1-1 0 0,0 0 1 0 0,0 0 0 0 0,0 0 0 0 0,0 1 0 0 0,12 9 0 0 0,-14-9-547 0 0,1 1 0 0 0,-1-1 0 0 0,0 1 0 0 0,0 1 0 0 0,0-1 0 0 0,-1 1 0 0 0,0 0 0 0 0,0 0 0 0 0,0 0 1 0 0,2 7-1 0 0,-3 5-5427 0 0,-2-7 2334 0 0,1-2 2454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12727 0 0,'0'2'116'0'0,"1"0"0"0"0,0 0 0 0 0,-1 1 0 0 0,1-1 0 0 0,-1 0 0 0 0,1 0 0 0 0,-1 0 0 0 0,0 1 0 0 0,0-1 0 0 0,0 0 0 0 0,-1 4 0 0 0,1 10 432 0 0,-1 3 570 0 0,1-16-969 0 0,0 1-1 0 0,-1-1 1 0 0,2 0-1 0 0,-1 0 1 0 0,0 1-1 0 0,2 4 1 0 0,1 9 38 0 0,-3-14-167 0 0,0 0 0 0 0,1 0 0 0 0,-1 0-1 0 0,1 0 1 0 0,0 0 0 0 0,2 4 0 0 0,11 25 44 0 0,-9-23-63 0 0,-5-8-5 0 0,0-1-1 0 0,0 1 1 0 0,0 0-1 0 0,1-1 1 0 0,-1 1-1 0 0,0 0 1 0 0,1-1-1 0 0,-1 1 1 0 0,1-1-1 0 0,-1 1 1 0 0,1 0-1 0 0,-1-1 1 0 0,1 1 0 0 0,-1-1-1 0 0,1 1 1 0 0,1 0-95 0 0,-1-3-652 0 0,0 2 712 0 0,-1 0 0 0 0,0 0-1 0 0,0 0 1 0 0,0 0 0 0 0,0-1-1 0 0,0 1 1 0 0,1 0 0 0 0,-1 0-1 0 0,0 0 1 0 0,0 0 0 0 0,0 0-1 0 0,0 0 1 0 0,0 0 0 0 0,0 0-1 0 0,0-1 1 0 0,1 1 0 0 0,-1 0-1 0 0,0 0 1 0 0,0 0 0 0 0,0 0-1 0 0,0 0 1 0 0,0 0 0 0 0,0-1-1 0 0,0 1 1 0 0,0 0 0 0 0,0 0-1 0 0,0 0 1 0 0,0 0 0 0 0,0-1-1 0 0,0 1 1 0 0,0 0 0 0 0,0 0-1 0 0,0 0 1 0 0,0 0 0 0 0,0 0-1 0 0,0-1 1 0 0,0 1 0 0 0,0 0-1 0 0,0 0 1 0 0,0 0 0 0 0,0 0-1 0 0,0 0 1 0 0,0-1 0 0 0,-1 1-1 0 0,1 0 1 0 0,-2-10-2961 0 0,2 9 2591 0 0,0 0-1 0 0,0-1 0 0 0,0 1 0 0 0,0 0 1 0 0,-1 0-1 0 0,1 0 0 0 0,0 0 0 0 0,-1 0 1 0 0,1 0-1 0 0,-1 0 0 0 0,1 0 1 0 0,-1 0-1 0 0,-1-1 0 0 0,-6-11-2915 0 0,-5-5 1877 0 0,7 11 1030 0 0,1 1 258 0 0</inkml:trace>
  <inkml:trace contextRef="#ctx0" brushRef="#br0" timeOffset="1">3 81 11343 0 0,'0'2'177'0'0,"1"1"-1"0"0,0-1 1 0 0,-1 1-1 0 0,0 0 1 0 0,1-1-1 0 0,-1 1 1 0 0,0-1-1 0 0,0 1 1 0 0,-1-1-1 0 0,1 1 1 0 0,0-1-1 0 0,-2 5 1 0 0,-1 15 1702 0 0,3-16-1770 0 0,1 1 1 0 0,-1-1 0 0 0,1 0-1 0 0,0 1 1 0 0,0-1 0 0 0,1 0-1 0 0,-1 0 1 0 0,1 0 0 0 0,1 0-1 0 0,-1 0 1 0 0,1-1 0 0 0,0 1-1 0 0,1-1 1 0 0,-1 0 0 0 0,5 6-1 0 0,-7-11 35 0 0,0 0-171 0 0,0 1 1 0 0,-1-1-1 0 0,1 0 0 0 0,0-1 0 0 0,0 1 0 0 0,0 0 0 0 0,0 0 1 0 0,0 0-1 0 0,0 0 0 0 0,-1-1 0 0 0,1 1 0 0 0,0 0 0 0 0,0-1 1 0 0,0 1-1 0 0,-1-1 0 0 0,1 1 0 0 0,1-2 0 0 0,5-14-2295 0 0,-6 13 1722 0 0,-1 1 50 0 0,1 0-1 0 0,-1 0 1 0 0,0 0 0 0 0,-1 0-1 0 0,1-1 1 0 0,0 1 0 0 0,-1 0-1 0 0,1 0 1 0 0,-2-3 0 0 0,0-6-2080 0 0,1 9 2318 0 0,1 0 1 0 0,-1 1 0 0 0,1-1-1 0 0,-1 0 1 0 0,0 1 0 0 0,0-1-1 0 0,0 1 1 0 0,1-1 0 0 0,-4-2-1 0 0,-3-7-1428 0 0,5 3 1180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12095 0 0,'2'6'340'0'0,"-1"-1"0"0"0,0 1 0 0 0,-1 0 0 0 0,1 0 1 0 0,-1-1-1 0 0,-1 9 0 0 0,1 23 1366 0 0,2-18-1148 0 0,-2-16-527 0 0,1 1 0 0 0,-1 0 0 0 0,0 0 0 0 0,1 0-1 0 0,0 0 1 0 0,0 0 0 0 0,0 0 0 0 0,0 0 0 0 0,1-1 0 0 0,-1 1 0 0 0,1 0-1 0 0,0-1 1 0 0,0 0 0 0 0,0 1 0 0 0,4 2 0 0 0,-6-5-29 0 0,0-1-1 0 0,0 0 1 0 0,0 0-1 0 0,1 0 1 0 0,-1 0 0 0 0,0 0-1 0 0,0 1 1 0 0,0-1-1 0 0,1 0 1 0 0,-1 0 0 0 0,0 0-1 0 0,0 0 1 0 0,1 0-1 0 0,-1 0 1 0 0,0 0 0 0 0,0 0-1 0 0,0 0 1 0 0,1 0-1 0 0,-1 0 1 0 0,0 0 0 0 0,0 0-1 0 0,1 0 1 0 0,-1 0-1 0 0,0 0 1 0 0,0 0 0 0 0,0 0-1 0 0,1 0 1 0 0,-1 0-1 0 0,0 0 1 0 0,0-1 0 0 0,1 1-1 0 0,-1 0 1 0 0,0 0-1 0 0,0 0 1 0 0,0 0 0 0 0,0 0-1 0 0,1-1 1 0 0,-1 1-1 0 0,0 0 1 0 0,0 0 0 0 0,0 0-1 0 0,0 0 1 0 0,0-1-1 0 0,0 1 1 0 0,1 0 0 0 0,-1 0-1 0 0,0-1 1 0 0,6-13-306 0 0,-5 10-194 0 0,0 2 120 0 0,0 0 1 0 0,-1-1 0 0 0,1 1 0 0 0,-1-1 0 0 0,0 1 0 0 0,1-1 0 0 0,-1 1 0 0 0,-1-1-1 0 0,1 1 1 0 0,-1-5 0 0 0,-7-26-7520 0 0,4 22 5081 0 0,2 1 1712 0 0</inkml:trace>
  <inkml:trace contextRef="#ctx0" brushRef="#br0" timeOffset="1">2 24 12095 0 0,'1'3'153'0'0,"-1"-1"0"0"0,0 1-1 0 0,1-1 1 0 0,-1 1-1 0 0,0-1 1 0 0,0 1 0 0 0,-1 0-1 0 0,0 3 1 0 0,0 11 384 0 0,1 15 1040 0 0,0-18-1124 0 0,0 0 0 0 0,3 23 1 0 0,-2-34-420 0 0,-1 0 1 0 0,1 0 0 0 0,0 0 0 0 0,0 0 0 0 0,0 0-1 0 0,0 0 1 0 0,1 0 0 0 0,-1 0 0 0 0,1 0-1 0 0,0 0 1 0 0,0-1 0 0 0,0 1 0 0 0,0-1 0 0 0,0 0-1 0 0,0 1 1 0 0,5 2 0 0 0,-7-5-40 0 0,1 1 0 0 0,-1-1 0 0 0,1 0 0 0 0,-1 0 0 0 0,1 0 0 0 0,-1 0 0 0 0,1 0 0 0 0,-1 1 0 0 0,1-1-1 0 0,-1 0 1 0 0,1 0 0 0 0,-1 0 0 0 0,1 0 0 0 0,-1-1 0 0 0,1 1 0 0 0,0 0 0 0 0,-1 0 0 0 0,1 0 0 0 0,-1 0 0 0 0,1 0 0 0 0,-1-1 0 0 0,1 1 0 0 0,-1 0 0 0 0,0 0 0 0 0,1-1 0 0 0,-1 1 0 0 0,1 0 0 0 0,-1-1 0 0 0,0 1 0 0 0,1-1 0 0 0,-1 1-1 0 0,0 0 1 0 0,1-1 0 0 0,-1 1 0 0 0,0-1 0 0 0,1 1 0 0 0,-1-1 0 0 0,0 1 0 0 0,0-2 0 0 0,9-19-1692 0 0,-8 20 1453 0 0,-1-4-407 0 0,1 1-1 0 0,0 0 0 0 0,-1-1 0 0 0,0 1 1 0 0,0 0-1 0 0,-1-5 0 0 0,0-7-2100 0 0,1 12 2076 0 0,0 1 0 0 0,-1 0 0 0 0,0 0 1 0 0,1 0-1 0 0,-1 0 0 0 0,-2-5 1 0 0,-2-5-1379 0 0,2 2 1256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11023 0 0,'0'1'81'0'0,"0"1"0"0"0,0-1 0 0 0,0 0 0 0 0,0 1 0 0 0,0-1 0 0 0,0 0 0 0 0,0 1 1 0 0,0-1-1 0 0,-1 0 0 0 0,1 1 0 0 0,-1-1 0 0 0,1 0 0 0 0,-1 0 0 0 0,0 2 0 0 0,-4 12 550 0 0,-4 18 1589 0 0,8-24-1867 0 0,0 8 432 0 0,2 29 0 0 0,-1-41-740 0 0,1 1 0 0 0,0-1 0 0 0,0 0 0 0 0,1 0 0 0 0,0 1 0 0 0,-1-1 0 0 0,2 0 0 0 0,-1-1 0 0 0,5 9 0 0 0,-6-12-44 0 0,-1-1-1 0 0,1 1 0 0 0,-1-1 1 0 0,1 1-1 0 0,-1-1 0 0 0,1 1 1 0 0,-1-1-1 0 0,1 1 1 0 0,0-1-1 0 0,-1 1 0 0 0,1-1 1 0 0,0 0-1 0 0,-1 1 0 0 0,1-1 1 0 0,0 0-1 0 0,-1 0 0 0 0,1 1 1 0 0,0-1-1 0 0,0 0 1 0 0,-1 0-1 0 0,1 0 0 0 0,0 0 1 0 0,0 0-1 0 0,0 0 0 0 0,-1 0 1 0 0,1 0-1 0 0,0 0 1 0 0,0-1-1 0 0,-1 1 0 0 0,1 0 1 0 0,0 0-1 0 0,-1-1 0 0 0,2 1 1 0 0,-1-1-58 0 0,0 0 0 0 0,0 1 1 0 0,0-1-1 0 0,0 0 0 0 0,0 0 1 0 0,0 1-1 0 0,0-1 0 0 0,0 0 0 0 0,0 0 1 0 0,0 0-1 0 0,0 0 0 0 0,-1 0 1 0 0,1 0-1 0 0,0 0 0 0 0,-1 0 1 0 0,1-1-1 0 0,0-1 0 0 0,1-6-636 0 0,-1 5-89 0 0,-1 0-1 0 0,1 1 1 0 0,-1-1-1 0 0,1 0 1 0 0,-1 1-1 0 0,-1-6 1 0 0,0-3-1219 0 0,1 8 1301 0 0,-1 0-1 0 0,1 0 1 0 0,-1 0-1 0 0,0 0 0 0 0,0 1 1 0 0,0-1-1 0 0,-3-5 0 0 0,-2-3-893 0 0,2 2 980 0 0</inkml:trace>
  <inkml:trace contextRef="#ctx0" brushRef="#br0" timeOffset="1">1 17 10535 0 0,'1'1'42'0'0,"0"0"0"0"0,0-1 0 0 0,-1 1-1 0 0,1 0 1 0 0,0 0 0 0 0,0 0 0 0 0,0 0-1 0 0,-1 0 1 0 0,1 0 0 0 0,-1 0 0 0 0,1 0-1 0 0,-1 0 1 0 0,1 0 0 0 0,-1 0-1 0 0,1 0 1 0 0,-1 0 0 0 0,0 0 0 0 0,0 1-1 0 0,0-1 1 0 0,0 0 0 0 0,1 0 0 0 0,-2 0-1 0 0,1 0 1 0 0,0 1 0 0 0,0-1 0 0 0,0 0-1 0 0,0 0 1 0 0,-1 2 0 0 0,-1 12 654 0 0,0 6 687 0 0,1-13-933 0 0,1-1 1 0 0,0 0-1 0 0,0 10 0 0 0,-1 14 388 0 0,1-27-735 0 0,-1 1 1 0 0,1 0 0 0 0,0 0-1 0 0,0-1 1 0 0,2 10 0 0 0,1 4-91 0 0,-3-15-7 0 0,1 0 0 0 0,-1 1 1 0 0,1-1-1 0 0,0 0 0 0 0,0 0 0 0 0,0 1 0 0 0,0-1 1 0 0,1 0-1 0 0,-1 0 0 0 0,4 4 0 0 0,2 3-19 0 0,-5-6 40 0 0,0-1 0 0 0,1 0-1 0 0,-1 0 1 0 0,6 5 0 0 0,-7-8-23 0 0,0 1 1 0 0,-1 0 0 0 0,1-1-1 0 0,0 1 1 0 0,0-1 0 0 0,0 0-1 0 0,0 1 1 0 0,0-1-1 0 0,0 0 1 0 0,0 1 0 0 0,0-1-1 0 0,0 0 1 0 0,0 0 0 0 0,0 0-1 0 0,0 0 1 0 0,0 0 0 0 0,0 0-1 0 0,0 0 1 0 0,0 0 0 0 0,-1 0-1 0 0,1-1 1 0 0,0 1 0 0 0,2-1-1 0 0,-2 0-68 0 0,0 0 0 0 0,0 0 0 0 0,0-1 0 0 0,0 1 0 0 0,0 0-1 0 0,0-1 1 0 0,0 1 0 0 0,-1-1 0 0 0,1 1 0 0 0,0-1 0 0 0,-1 1 0 0 0,1-2-1 0 0,5-21-2413 0 0,-5 16 1321 0 0,-1 0 0 0 0,0 1-1 0 0,0-1 1 0 0,-1 0 0 0 0,0 0-1 0 0,0 1 1 0 0,-1-1 0 0 0,-4-12-1 0 0,1 2-1038 0 0,4 3 1328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7399 0 0,'0'2'52'0'0,"1"-1"1"0"0,0 1-1 0 0,-1-1 0 0 0,0 1 0 0 0,1 0 0 0 0,-1-1 0 0 0,0 1 0 0 0,0 0 0 0 0,0-1 0 0 0,0 1 0 0 0,0-1 0 0 0,0 1 0 0 0,0 0 0 0 0,-1-1 0 0 0,1 1 0 0 0,-2 2 0 0 0,-1 15 1273 0 0,-1 2 1110 0 0,3-18-2096 0 0,0-1 0 0 0,0 1 0 0 0,0-1 0 0 0,1 1 0 0 0,-1 0 0 0 0,1 4 0 0 0,6 44 1494 0 0,-3-36-1386 0 0,0 28-1 0 0,-2-39-429 0 0,0 0 0 0 0,0 1 0 0 0,0-1 0 0 0,0 0 1 0 0,1 0-1 0 0,-1-1 0 0 0,1 1 0 0 0,0 0 0 0 0,0 0 0 0 0,1-1 0 0 0,-1 1 0 0 0,1-1 0 0 0,3 4 0 0 0,-2-3 72 0 0,-4-3 7 0 0,1-1-107 0 0,0 0 0 0 0,0 0 1 0 0,0 0-1 0 0,0 0 0 0 0,-1 0 0 0 0,1 0 0 0 0,0-1 0 0 0,0 1 0 0 0,0 0 0 0 0,0 0 0 0 0,1-1 1 0 0,-1-1-263 0 0,0 0-1 0 0,1-1 1 0 0,-1 1 0 0 0,-1 0 0 0 0,1 0 0 0 0,0-1 0 0 0,0 1 0 0 0,-1-1 0 0 0,0 1 0 0 0,1 0 0 0 0,-1-1 0 0 0,0 1 0 0 0,0-4 0 0 0,0-9-2086 0 0,0 12 1815 0 0,0 1 0 0 0,0 0 0 0 0,0 0 0 0 0,0-1 0 0 0,0 1 0 0 0,0 0 0 0 0,-1-3 0 0 0,-10-22-4866 0 0,10 16 4444 0 0</inkml:trace>
  <inkml:trace contextRef="#ctx0" brushRef="#br0" timeOffset="1">18 73 6335 0 0,'0'3'74'0'0,"0"0"0"0"0,0 0-1 0 0,0 0 1 0 0,0-1 0 0 0,-1 1-1 0 0,1 0 1 0 0,-1 0-1 0 0,0 0 1 0 0,-1 4 0 0 0,-3 13 1477 0 0,2 1 995 0 0,1-13-1261 0 0,1 2 0 0 0,0 12 1 0 0,1 3-316 0 0,0-13-706 0 0,0 1-1 0 0,0-1 1 0 0,2 0 0 0 0,-1 0 0 0 0,7 20 0 0 0,-6-25-219 0 0,1 1 0 0 0,0-1 0 0 0,5 8 0 0 0,-7-13-43 0 0,0-1 1 0 0,0 1-1 0 0,0-1 0 0 0,0 0 0 0 0,0 0 0 0 0,0 1 0 0 0,0-1 1 0 0,0 0-1 0 0,0 0 0 0 0,1 0 0 0 0,-1 0 0 0 0,0 0 0 0 0,1 0 1 0 0,-1-1-1 0 0,1 1 0 0 0,-1 0 0 0 0,1-1 0 0 0,-1 1 0 0 0,1-1 1 0 0,0 1-1 0 0,2-1 0 0 0,-3 0-64 0 0,0-1 1 0 0,0 0-1 0 0,0 1 1 0 0,0-1 0 0 0,0 0-1 0 0,0 1 1 0 0,0-1-1 0 0,-1 0 1 0 0,1 0-1 0 0,0 0 1 0 0,0 0-1 0 0,-1 0 1 0 0,1 0-1 0 0,-1 0 1 0 0,1 0-1 0 0,-1 0 1 0 0,1 0-1 0 0,0-2 1 0 0,-1-4-232 0 0,0 5 7 0 0,0-1-1 0 0,0 0 1 0 0,0 0 0 0 0,0 0 0 0 0,1 0-1 0 0,-1 0 1 0 0,1 0 0 0 0,1-3 0 0 0,-1 2-340 0 0,1 0 0 0 0,-1-1-1 0 0,0 1 1 0 0,-1 0 0 0 0,1-1 0 0 0,-1 1 0 0 0,0-1 0 0 0,0 1 0 0 0,-1-6 0 0 0,-10-39-5018 0 0,9 41 4827 0 0,-2-6 233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11575 0 0,'-5'31'1263'0'0,"2"-16"-396"0"0,0 0-1 0 0,1 0 1 0 0,0 19 0 0 0,2-20-645 0 0,0 1 208 0 0,5 30 0 0 0,-5-41-403 0 0,1 0 1 0 0,0 0 0 0 0,0 0-1 0 0,1 0 1 0 0,-1 0 0 0 0,1 0 0 0 0,0 0-1 0 0,0 0 1 0 0,0-1 0 0 0,1 1 0 0 0,4 5-1 0 0,-1-5-27 0 0,-6-3-1 0 0,0-1 0 0 0,1 0 0 0 0,-1 0 0 0 0,1 1 0 0 0,-1-1 0 0 0,1 0 0 0 0,-1 0 0 0 0,1 0 0 0 0,-1 0 0 0 0,1 0 0 0 0,-1 0 0 0 0,1 0 0 0 0,-1 0 0 0 0,1 0 0 0 0,-1 0 0 0 0,0 0 0 0 0,1 0 0 0 0,-1 0 0 0 0,1-1 0 0 0,-1 1 0 0 0,1 0 0 0 0,-1 0 0 0 0,1 0 0 0 0,-1-1 0 0 0,1 1 0 0 0,-1 0 0 0 0,0 0 0 0 0,1-1 0 0 0,-1 1 0 0 0,0 0 0 0 0,1-1 0 0 0,-1 1 0 0 0,0-1 0 0 0,1 1 0 0 0,-1 0 0 0 0,0-1 0 0 0,0 1 0 0 0,1-1 0 0 0,-1 0-1 0 0,0 1-26 0 0,2-3-152 0 0,-1 0-1 0 0,1 0 1 0 0,-1 0 0 0 0,0 0-1 0 0,0 0 1 0 0,0 0-1 0 0,0 0 1 0 0,-1 0 0 0 0,1 0-1 0 0,-1-1 1 0 0,0-2 0 0 0,1-5-1408 0 0,0 7 899 0 0,-1 0 0 0 0,0 0 0 0 0,-1 0-1 0 0,1 1 1 0 0,-1-1 0 0 0,1 0 0 0 0,-1 0 0 0 0,0 1 0 0 0,-2-5 0 0 0,-15-30-4783 0 0,15 33 4934 0 0,-1-4 4 0 0</inkml:trace>
  <inkml:trace contextRef="#ctx0" brushRef="#br0" timeOffset="1">20 76 11951 0 0,'0'2'144'0'0,"0"1"0"0"0,0-1 1 0 0,0 0-1 0 0,-1 0 0 0 0,1 0 0 0 0,-1 1 0 0 0,1-1 0 0 0,-2 4 0 0 0,-3 10 421 0 0,1 3 666 0 0,-1 11-125 0 0,4-5-658 0 0,1-18-315 0 0,-1 1 0 0 0,1 0 0 0 0,2 13 0 0 0,0-4-76 0 0,-2-12-42 0 0,1 0-1 0 0,0-1 0 0 0,0 1 0 0 0,0 0 1 0 0,0-1-1 0 0,3 6 0 0 0,-3-9-13 0 0,8 15 34 0 0,-9-16-35 0 0,0 0 1 0 0,1 0-1 0 0,-1 1 1 0 0,0-1-1 0 0,0 0 1 0 0,0 0-1 0 0,1 0 1 0 0,-1 1-1 0 0,0-1 1 0 0,0 0-1 0 0,1 0 1 0 0,-1 0-1 0 0,0 0 1 0 0,1 0-1 0 0,-1 0 1 0 0,0 0 0 0 0,0 1-1 0 0,1-1 1 0 0,-1 0-1 0 0,0 0 1 0 0,1 0-1 0 0,-1 0 1 0 0,0 0-1 0 0,0 0 1 0 0,1 0-1 0 0,-1 0 1 0 0,0-1-1 0 0,1 1 1 0 0,-1 0-1 0 0,0 0 1 0 0,0 0 0 0 0,1 0-1 0 0,-1 0 1 0 0,0 0-1 0 0,0-1 1 0 0,1 1-1 0 0,-1 0 1 0 0,0 0-1 0 0,0 0 1 0 0,1 0-1 0 0,-1-1 1 0 0,0 1-1 0 0,0 0 1 0 0,0 0-1 0 0,1-1 1 0 0,-1 1-1 0 0,0 0 1 0 0,0 0 0 0 0,0-1-1 0 0,0 1 1 0 0,0 0-1 0 0,0-1 1 0 0,0 1-1 0 0,4-8-83 0 0,-2 5-72 0 0,0 0 1 0 0,-1-1-1 0 0,1 1 1 0 0,-1-1-1 0 0,0 1 0 0 0,0-1 1 0 0,1-5-1 0 0,0-10-807 0 0,0 11-582 0 0,-2 0 0 0 0,1 0 0 0 0,-1-14 0 0 0,-1 2-1276 0 0,0 13 1830 0 0,1-1 0 0 0,-1 1 0 0 0,-2-8 0 0 0,0 2-212 0 0,2 1 738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12263 0 0,'3'9'339'0'0,"-1"0"-1"0"0,-1 0 1 0 0,2 12-1 0 0,1 11 176 0 0,0-7 305 0 0,-3-19-656 0 0,-1-1 0 0 0,1 0-1 0 0,0 0 1 0 0,0 1-1 0 0,1-1 1 0 0,0 0 0 0 0,2 5-1 0 0,-2-5-101 0 0,1-1 1 0 0,-1-1-1 0 0,1 1 0 0 0,0 0 0 0 0,0 0 0 0 0,0-1 0 0 0,1 0 0 0 0,-1 0 1 0 0,1 0-1 0 0,5 4 0 0 0,-8-7-53 0 0,1 1-1 0 0,0 0 1 0 0,-1 0-1 0 0,1-1 1 0 0,0 1 0 0 0,-1-1-1 0 0,1 1 1 0 0,0-1-1 0 0,0 0 1 0 0,-1 0-1 0 0,1 0 1 0 0,0 0 0 0 0,0 0-1 0 0,-1 0 1 0 0,1 0-1 0 0,0-1 1 0 0,0 1 0 0 0,-1-1-1 0 0,1 1 1 0 0,0-1-1 0 0,-1 1 1 0 0,1-1 0 0 0,-1 0-1 0 0,1 0 1 0 0,0 0-1 0 0,-1 0 1 0 0,0 0-1 0 0,1 0 1 0 0,-1 0 0 0 0,2-2-1 0 0,0-1-71 0 0,1-1-1 0 0,-1 1 1 0 0,0-1 0 0 0,0 1-1 0 0,0-1 1 0 0,0 0-1 0 0,-1 0 1 0 0,3-8 0 0 0,0-4-991 0 0,3-23 1 0 0,-4 24-186 0 0,-2 3-523 0 0,-1 1-1 0 0,0-19 0 0 0,0-4-1179 0 0,-4-27-1140 0 0,4 43 3616 0 0</inkml:trace>
  <inkml:trace contextRef="#ctx0" brushRef="#br0" timeOffset="1">179 137 10535 0 0,'2'3'175'0'0,"0"-1"-1"0"0,0 1 1 0 0,0-1-1 0 0,-1 1 0 0 0,1 0 1 0 0,-1-1-1 0 0,1 1 1 0 0,-1 0-1 0 0,0 0 0 0 0,0 0 1 0 0,0 5-1 0 0,2 2 845 0 0,-2-7-840 0 0,1 1 0 0 0,0-1 0 0 0,0 0-1 0 0,0 1 1 0 0,0-1 0 0 0,0 0 0 0 0,0-1 0 0 0,1 1-1 0 0,-1 0 1 0 0,1-1 0 0 0,0 1 0 0 0,4 2 0 0 0,-5-4-162 0 0,-1 0 1 0 0,1 0-1 0 0,-1 0 1 0 0,1 0-1 0 0,-1 0 1 0 0,1-1-1 0 0,0 1 1 0 0,-1-1-1 0 0,1 1 1 0 0,0-1-1 0 0,0 0 1 0 0,-1 1-1 0 0,1-1 1 0 0,0 0-1 0 0,0 0 1 0 0,0 0-1 0 0,-1 0 1 0 0,1-1-1 0 0,0 1 1 0 0,0 0-1 0 0,-1-1 1 0 0,1 1-1 0 0,0-1 1 0 0,-1 0-1 0 0,1 1 1 0 0,-1-1-1 0 0,1 0 1 0 0,1-1-1 0 0,4-5-217 0 0,0 0 1 0 0,0 0-1 0 0,-1-1 0 0 0,0 0 0 0 0,0 0 0 0 0,8-18 1 0 0,-12 22-314 0 0,0-1 1 0 0,-1 0 0 0 0,1 0 0 0 0,-1 0-1 0 0,0 0 1 0 0,0-9 0 0 0,5-18-2718 0 0,5-31-3717 0 0,-6 46 6132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11023 0 0,'14'36'1939'0'0,"-6"-17"-154"0"0,-5-11-1267 0 0,1 0 1 0 0,0 0 0 0 0,6 10 0 0 0,-8-15-449 0 0,1 0-1 0 0,-1-1 1 0 0,1 1 0 0 0,-1-1-1 0 0,1 1 1 0 0,0-1 0 0 0,0 0-1 0 0,0 0 1 0 0,0 0 0 0 0,0 0-1 0 0,6 1 1 0 0,-7-2-62 0 0,-1 0 0 0 0,1 0 0 0 0,0-1 0 0 0,0 1-1 0 0,0-1 1 0 0,0 0 0 0 0,0 1 0 0 0,0-1 0 0 0,0 0 0 0 0,-1 0 0 0 0,1 0 0 0 0,0 0 0 0 0,0 0 0 0 0,0-1 0 0 0,0 1 0 0 0,0-1-1 0 0,0 1 1 0 0,0-1 0 0 0,-1 0 0 0 0,1 1 0 0 0,0-1 0 0 0,-1 0 0 0 0,1 0 0 0 0,0 0 0 0 0,-1-1 0 0 0,1 1 0 0 0,-1 0 0 0 0,1 0 0 0 0,-1-1-1 0 0,0 1 1 0 0,2-3 0 0 0,3-7-231 0 0,-4 6-151 0 0,1 0 0 0 0,-1 0 1 0 0,0 0-1 0 0,0 0 1 0 0,1-7-1 0 0,-2 7 223 0 0,1-3-1958 0 0,0 0 0 0 0,-1-1 0 0 0,0 1 0 0 0,-1-16 0 0 0,-1 8-920 0 0,1 2 1859 0 0</inkml:trace>
  <inkml:trace contextRef="#ctx0" brushRef="#br0" timeOffset="1">155 48 8839 0 0,'1'14'944'0'0,"1"-6"-331"0"0,-1-1-1 0 0,1 1 0 0 0,0 0 0 0 0,1-1 0 0 0,6 13 1 0 0,-7-16-306 0 0,0 0 1 0 0,0 0-1 0 0,1 0 0 0 0,-1-1 1 0 0,1 1-1 0 0,0-1 1 0 0,0 1-1 0 0,0-1 1 0 0,1 0-1 0 0,-1 0 0 0 0,5 2 1 0 0,-7-4-316 0 0,1 0 0 0 0,-1 0 0 0 0,1-1 0 0 0,-1 1 0 0 0,1-1 0 0 0,0 1 0 0 0,0-1 0 0 0,-1 1 0 0 0,1-1 0 0 0,0 0 0 0 0,-1 0 0 0 0,1 0 0 0 0,0 0 0 0 0,0 0 0 0 0,0 0 0 0 0,-1 0 0 0 0,1 0 0 0 0,0-1 0 0 0,-1 1 0 0 0,1-1 0 0 0,0 0 0 0 0,-1 1 0 0 0,1-1 0 0 0,-1 0 0 0 0,1 0 0 0 0,-1 0 0 0 0,1 0 0 0 0,-1 0 0 0 0,1 0 0 0 0,-1 0 0 0 0,0-1 0 0 0,0 1 0 0 0,0 0 0 0 0,0-1 0 0 0,0 1 0 0 0,2-3 0 0 0,0-2-867 0 0,0 0 0 0 0,0 1-1 0 0,-1-2 1 0 0,1 1 0 0 0,-1 0 0 0 0,-1 0-1 0 0,1-1 1 0 0,0-8 0 0 0,-2-57-7187 0 0,2 60 7598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 11287 0 0,'0'5'252'0'0,"0"0"0"0"0,0 1-1 0 0,0-1 1 0 0,0 0-1 0 0,-1 1 1 0 0,-2 9 0 0 0,0-3 717 0 0,-1 51 2052 0 0,4-59-2966 0 0,0-1 0 0 0,1 1 0 0 0,-1 0 0 0 0,1 0 0 0 0,0-1 0 0 0,0 1 0 0 0,0-1 0 0 0,0 1 0 0 0,1 0 0 0 0,-1-1-1 0 0,1 0 1 0 0,0 1 0 0 0,0-1 0 0 0,3 4 0 0 0,-4-7-48 0 0,0 1 1 0 0,-1-1-1 0 0,1 0 0 0 0,0 1 0 0 0,-1-1 1 0 0,1 0-1 0 0,0 0 0 0 0,-1 1 0 0 0,1-1 0 0 0,0 0 1 0 0,-1 0-1 0 0,1 0 0 0 0,0 0 0 0 0,0 0 0 0 0,-1 0 1 0 0,1 0-1 0 0,0 0 0 0 0,-1-1 0 0 0,1 1 0 0 0,0 0 1 0 0,0 0-1 0 0,-1 0 0 0 0,1-1 0 0 0,0 1 1 0 0,-1 0-1 0 0,1-1 0 0 0,-1 1 0 0 0,1-1 0 0 0,0 1 1 0 0,-1-1-1 0 0,1 1 0 0 0,0-2 0 0 0,1 1-48 0 0,-1 0 0 0 0,0 0-1 0 0,1-1 1 0 0,-1 1 0 0 0,0-1 0 0 0,0 1-1 0 0,0-1 1 0 0,0 1 0 0 0,0-1-1 0 0,0 0 1 0 0,1-2 0 0 0,-2-2-509 0 0,1 1 0 0 0,0 0 0 0 0,0-1-1 0 0,3-6 1 0 0,-3 10 40 0 0,-1-1 0 0 0,1 1 0 0 0,-1-1 0 0 0,0 1 0 0 0,0-1 0 0 0,0 0 1 0 0,0 1-1 0 0,-1-1 0 0 0,1 1 0 0 0,0-1 0 0 0,-1 1 0 0 0,0-1 0 0 0,0 1 0 0 0,-2-5 0 0 0,0 0-727 0 0,0 1 0 0 0,-1 0 0 0 0,1 0 0 0 0,-7-7 0 0 0,5 7 679 0 0</inkml:trace>
  <inkml:trace contextRef="#ctx0" brushRef="#br0" timeOffset="1">4 112 11831 0 0,'1'8'451'0'0,"-1"1"0"0"0,0 0 0 0 0,0 0 0 0 0,-2 11 0 0 0,1-10 108 0 0,0-1 0 0 0,0 1 0 0 0,2 13 0 0 0,0-15-332 0 0,-1-2-86 0 0,1 0 1 0 0,0 0 0 0 0,0-1-1 0 0,3 8 1 0 0,-4-12-128 0 0,1 0 0 0 0,-1 1 1 0 0,1-1-1 0 0,0 0 0 0 0,-1 0 0 0 0,1 0 0 0 0,0 0 0 0 0,0 0 1 0 0,-1 0-1 0 0,1 0 0 0 0,0 0 0 0 0,0 0 0 0 0,0 0 0 0 0,0 0 1 0 0,0-1-1 0 0,1 1 0 0 0,-1 0 0 0 0,0-1 0 0 0,0 1 0 0 0,0-1 1 0 0,1 1-1 0 0,-1-1 0 0 0,0 0 0 0 0,3 1 0 0 0,-2-2-11 0 0,1 0 0 0 0,-1 0-1 0 0,0-1 1 0 0,1 1 0 0 0,-1-1 0 0 0,0 1-1 0 0,0-1 1 0 0,0 0 0 0 0,0 0 0 0 0,0 1-1 0 0,2-5 1 0 0,2 1-112 0 0,-4 2 44 0 0,0 0 0 0 0,1 0-1 0 0,-1 0 1 0 0,0 0 0 0 0,0-1-1 0 0,2-5 1 0 0,5-9-508 0 0,-4 10-495 0 0,0 0 1 0 0,-1 0 0 0 0,0-1 0 0 0,0 0 0 0 0,3-11 0 0 0,28-75-6554 0 0,-26 68 6163 0 0,4 0 898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4 282 8431 0 0,'1'7'514'0'0,"-1"0"0"0"0,0 0 0 0 0,0 0 0 0 0,-2 13 0 0 0,1-14 620 0 0,0-1-523 0 0,1 0 0 0 0,-1 0 0 0 0,1 1 0 0 0,1-1 1 0 0,-1 0-1 0 0,2 6 0 0 0,-2-10-584 0 0,0 0 0 0 0,0 0 0 0 0,1-1 1 0 0,-1 1-1 0 0,0 0 0 0 0,1 0 0 0 0,-1 0 0 0 0,1 0 1 0 0,-1-1-1 0 0,1 1 0 0 0,-1 0 0 0 0,1 0 1 0 0,-1-1-1 0 0,1 1 0 0 0,0-1 0 0 0,-1 1 0 0 0,1 0 1 0 0,0-1-1 0 0,0 1 0 0 0,-1-1 0 0 0,1 0 1 0 0,0 1-1 0 0,0-1 0 0 0,0 1 0 0 0,0-1 0 0 0,-1 0 1 0 0,1 0-1 0 0,0 0 0 0 0,0 0 0 0 0,0 1 1 0 0,0-1-1 0 0,0 0 0 0 0,0 0 0 0 0,0-1 0 0 0,0 1 1 0 0,0 0-1 0 0,-1 0 0 0 0,1 0 0 0 0,0-1 1 0 0,0 1-1 0 0,0 0 0 0 0,1-1 0 0 0,2-1-17 0 0,-1 0-1 0 0,1 1 1 0 0,-1-1 0 0 0,0 0-1 0 0,0-1 1 0 0,0 1 0 0 0,0 0-1 0 0,0-1 1 0 0,-1 0-1 0 0,1 0 1 0 0,-1 1 0 0 0,4-7-1 0 0,2-3-476 0 0,11-27-1 0 0,-14 29-58 0 0,9-33-2625 0 0,-7 18-150 0 0,-6 22 2628 0 0,-1 0 0 0 0,1 0 0 0 0,-1 0 0 0 0,0-1 0 0 0,1 1 0 0 0,-2-6-1 0 0,2-11-2906 0 0,1 10 2604 0 0</inkml:trace>
  <inkml:trace contextRef="#ctx0" brushRef="#br0" timeOffset="1">123 156 13327 0 0,'11'22'1609'0'0,"-9"-18"-1343"0"0,0 0 0 0 0,0 0 0 0 0,0 0 1 0 0,0-1-1 0 0,1 1 0 0 0,4 4 0 0 0,-6-6-251 0 0,1 0 0 0 0,0 0 0 0 0,0-1 0 0 0,-1 1-1 0 0,1-1 1 0 0,0 0 0 0 0,0 1 0 0 0,0-1 0 0 0,1 0 0 0 0,-1 0 0 0 0,0 0-1 0 0,0 0 1 0 0,0-1 0 0 0,1 1 0 0 0,-1-1 0 0 0,0 1 0 0 0,1-1 0 0 0,-1 0-1 0 0,1 0 1 0 0,-1 0 0 0 0,0 0 0 0 0,1 0 0 0 0,-1-1 0 0 0,0 1 0 0 0,1-1-1 0 0,-1 1 1 0 0,0-1 0 0 0,0 0 0 0 0,1 0 0 0 0,-1 0 0 0 0,0 0-1 0 0,0 0 1 0 0,0-1 0 0 0,0 1 0 0 0,2-2 0 0 0,-2 1-92 0 0,-1 0 0 0 0,1 0 0 0 0,-1 0 0 0 0,1 0 0 0 0,-1 0 0 0 0,0 0 0 0 0,0 0 1 0 0,0-1-1 0 0,0 1 0 0 0,0 0 0 0 0,-1 0 0 0 0,2-4 0 0 0,3-11-536 0 0,1 4-374 0 0,10-25-4916 0 0,13-43-1 0 0,-23 63 4136 0 0,3 1 1088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12 161 9095 0 0,'1'1'238'0'0,"-1"0"1"0"0,0 0-1 0 0,1 0 0 0 0,-1 1 0 0 0,0-1 0 0 0,1 0 0 0 0,-1 0 0 0 0,0 0 0 0 0,0 0 0 0 0,0 0 1 0 0,0 1-1 0 0,0-1 0 0 0,-1 0 0 0 0,1 0 0 0 0,0 0 0 0 0,-1 2 0 0 0,-5 20 2280 0 0,4-13-2130 0 0,0-1 0 0 0,1 0 0 0 0,0 1 1 0 0,0-1-1 0 0,1 1 0 0 0,0-1 0 0 0,3 16 1 0 0,-3-24-365 0 0,0 0-19 0 0,0-1 1 0 0,0 1-1 0 0,0-1 0 0 0,0 1 0 0 0,0 0 1 0 0,0-1-1 0 0,0 1 0 0 0,1-1 0 0 0,-1 1 1 0 0,0 0-1 0 0,0-1 0 0 0,1 1 0 0 0,-1-1 1 0 0,0 1-1 0 0,0-1 0 0 0,1 1 0 0 0,-1-1 1 0 0,1 1-1 0 0,-1-1 0 0 0,0 1 0 0 0,1-1 1 0 0,-1 0-1 0 0,1 1 0 0 0,-1-1 0 0 0,1 0 1 0 0,-1 1-1 0 0,1-1 0 0 0,-1 0 0 0 0,1 0 1 0 0,0 1-1 0 0,-1-1 0 0 0,1 0 0 0 0,-1 0 1 0 0,1 0-1 0 0,0 0 0 0 0,-1 0 0 0 0,1 0 1 0 0,-1 0-1 0 0,1 0 0 0 0,0 0 0 0 0,-1 0 1 0 0,1 0-1 0 0,-1 0 0 0 0,1 0 0 0 0,0-1 1 0 0,-1 1-1 0 0,1 0 0 0 0,-1 0 0 0 0,1-1 0 0 0,-1 1 1 0 0,1 0-1 0 0,-1-1 0 0 0,1 1 0 0 0,-1 0 1 0 0,1-1-1 0 0,-1 1 0 0 0,1-1 0 0 0,-1 1 1 0 0,0-1-1 0 0,1 0 0 0 0,4-6-346 0 0,0-2 0 0 0,0 1-1 0 0,-1 0 1 0 0,0-1 0 0 0,4-15-1 0 0,-1 4-696 0 0,10-46-3468 0 0,-14 57 3245 0 0,0 0-1 0 0,0-1 0 0 0,0 1 0 0 0,-1 0 1 0 0,1-17 1964 0 0,-9 46 5621 0 0,4-12-5187 0 0,1 1 0 0 0,0-1-1 0 0,1 16 1 0 0,0-21-1017 0 0,0 1 0 0 0,0-1 0 0 0,1 1 0 0 0,0-1 0 0 0,-1 1 0 0 0,1-1 1 0 0,0 1-1 0 0,1-1 0 0 0,-1 1 0 0 0,1-1 0 0 0,2 4 0 0 0,-4-6-21 0 0,18-8 159 0 0,-13 2-366 0 0,0 0 0 0 0,0-1 0 0 0,0 0 0 0 0,-1 0 0 0 0,0-1 0 0 0,0 1 0 0 0,5-14 0 0 0,-3 5-1071 0 0,0 1 0 0 0,6-29 0 0 0,-2 11-2616 0 0,-1 13-2631 0 0,-9 13 8332 0 0,0 7-1707 0 0,0-1 0 0 0,-1 0 0 0 0,1 0 0 0 0,0 0 0 0 0,-1 0 0 0 0,1 1 0 0 0,0-1 0 0 0,0 0 0 0 0,-1 0 0 0 0,1 1 0 0 0,0-1 0 0 0,0 0 1 0 0,0 1-1 0 0,0-1 0 0 0,-1 0 0 0 0,1 0 0 0 0,0 1 0 0 0,0-1 0 0 0,0 0 0 0 0,0 1 0 0 0,0-1 0 0 0,0 0 0 0 0,0 1 0 0 0,0-1 0 0 0,0 0 0 0 0,0 1 0 0 0,-1 8 1590 0 0,0-5-1420 0 0,1-1 1 0 0,0 0-1 0 0,0 1 1 0 0,0-1 0 0 0,0 1-1 0 0,0-1 1 0 0,1 0-1 0 0,-1 1 1 0 0,1-1-1 0 0,0 0 1 0 0,2 6 0 0 0,9 13 69 0 0,11 18-1626 0 0,-2-5-4585 0 0,-5-8-3355 0 0,-7-14 7876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7511 0 0,'31'-1'2428'0'0,"-23"0"-1916"0"0,0 1-1 0 0,1 1 1 0 0,-1-1-1 0 0,0 1 1 0 0,0 1-1 0 0,0-1 1 0 0,0 1-1 0 0,0 1 1 0 0,0 0-1 0 0,0 0 1 0 0,-1 0 0 0 0,9 6-1 0 0,-3-2-743 0 0,-1 1 0 0 0,13 11 0 0 0,-12-9-1833 0 0,16 20 0 0 0,-27-28 1207 0 0,0 0 0 0 0,0 0 0 0 0,-1 0-1 0 0,1 1 1 0 0,-1-1 0 0 0,0 1 0 0 0,0-1 0 0 0,0 1-1 0 0,0-1 1 0 0,0 1 0 0 0,1 3 0 0 0,-2 2-88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81 9471 0 0,'-1'3'168'0'0,"-1"0"1"0"0,0 0-1 0 0,0 0 0 0 0,0 0 0 0 0,0 0 0 0 0,0 0 0 0 0,0 0 0 0 0,-1 0 0 0 0,1-1 0 0 0,-1 1 0 0 0,0-1 0 0 0,-3 3 1 0 0,2-2 281 0 0,0 0 0 0 0,0 0 0 0 0,0 1 0 0 0,1 0 0 0 0,-5 5 0 0 0,-7 7 923 0 0,15-15-1098 0 0,14 3-161 0 0,-6-6-405 0 0,0 0-1 0 0,0-1 1 0 0,-1 1-1 0 0,0-2 0 0 0,1 1 1 0 0,-1-1-1 0 0,-1 0 1 0 0,9-7-1 0 0,41-28-1784 0 0,-55 39 2080 0 0,-1 0 0 0 0,1 0 0 0 0,-1-1 0 0 0,0 1-1 0 0,1 0 1 0 0,-1 0 0 0 0,0 0 0 0 0,1-1 0 0 0,-1 1-1 0 0,0 0 1 0 0,1-1 0 0 0,-1 1 0 0 0,0 0 0 0 0,0-1-1 0 0,1 1 1 0 0,-1 0 0 0 0,0-1 0 0 0,0 1 0 0 0,0-1-1 0 0,1 1 1 0 0,-1-1 0 0 0,-6-2 559 0 0,-14 4 484 0 0,8 2-395 0 0,-1 1 1 0 0,-11 4 0 0 0,-15 5 171 0 0,-13 6-344 0 0,4-2 16 0 0,20-8-218 0 0,37-11-397 0 0,0 0 1 0 0,0-1 0 0 0,0 0-1 0 0,-1-1 1 0 0,1 1 0 0 0,11-9-1 0 0,5-1-647 0 0,49-32-2411 0 0,-48 31 473 0 0,40-31 0 0 0,-45 35 1984 0 0,-20 9 832 0 0,-5 5 621 0 0,-36 19 2418 0 0,-27 17 955 0 0,-21 8-2067 0 0,10-7-1063 0 0,40-26-456 0 0,33-13-427 0 0,11-4-133 0 0,-1 0-1 0 0,0 0 1 0 0,0-1-1 0 0,6-3 1 0 0,20-10-498 0 0,62-21-1720 0 0,6-2-1464 0 0,-74 30 2554 0 0,-18 6 751 0 0,0 1 0 0 0,0-1 0 0 0,0 1-1 0 0,0 1 1 0 0,1-1 0 0 0,-1 1 0 0 0,1 0 0 0 0,9 1 0 0 0,-16 0 389 0 0,-1 0 1 0 0,1 0 0 0 0,-1 0 0 0 0,1 0-1 0 0,-1 0 1 0 0,0 0 0 0 0,1 0 0 0 0,-1 0-1 0 0,1 0 1 0 0,-1 0 0 0 0,0 0-1 0 0,1 0 1 0 0,-1 1 0 0 0,1-1 0 0 0,-1 0-1 0 0,0 0 1 0 0,1 0 0 0 0,-1 1 0 0 0,0-1-1 0 0,1 0 1 0 0,-1 0 0 0 0,0 1-1 0 0,1-1 1 0 0,-1 0 0 0 0,0 1 0 0 0,1-1-1 0 0,-1 0 1 0 0,0 1 0 0 0,0-1 0 0 0,0 1-1 0 0,1-1 1 0 0,-1 0 0 0 0,0 1-1 0 0,0-1 1 0 0,0 1 0 0 0,0-1 0 0 0,0 0-1 0 0,0 1 1 0 0,0-1 0 0 0,0 1-1 0 0,0-1 1 0 0,0 1 0 0 0,0-1 0 0 0,0 0-1 0 0,0 1 1 0 0,-12 20 30 0 0,8-14 951 0 0,-1-1 37 0 0,1 0 0 0 0,-1-1-1 0 0,0 1 1 0 0,-11 8-1 0 0,-1 1 363 0 0,6-5-448 0 0,-1 0 1 0 0,-16 9 0 0 0,8-5-313 0 0,-50 30 617 0 0,66-42-1168 0 0,1 0 0 0 0,-1 0 1 0 0,0 0-1 0 0,-6 3 0 0 0,-13 6 109 0 0,14-9-79 0 0,8-3-68 0 0,4-2-74 0 0,20-16-528 0 0,67-35-9079 0 0,-59 32 4222 0 0,-15 12 4479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11343 0 0,'-6'9'215'0'0,"1"0"-1"0"0,-2 0 1 0 0,1-1 0 0 0,-1 0-1 0 0,-15 13 1 0 0,5-4 317 0 0,3-3 264 0 0,-20 14-1 0 0,3-2 90 0 0,9-10-427 0 0,17-12-325 0 0,0-1 0 0 0,0 1 1 0 0,0 1-1 0 0,1-1 0 0 0,-8 9 1 0 0,11-11-118 0 0,0-1 1 0 0,0 0-1 0 0,0 0 1 0 0,1 0-1 0 0,-1 0 1 0 0,-1 0 0 0 0,1-1-1 0 0,0 1 1 0 0,0 0-1 0 0,-2 1 1 0 0,3-2-16 0 0,0 0 0 0 0,0-1 0 0 0,0 1 0 0 0,0 0 0 0 0,0 0 0 0 0,0 0 0 0 0,0 0 0 0 0,0 0 0 0 0,1 0 0 0 0,-1 0 0 0 0,0 0 0 0 0,0 0 0 0 0,0 0 0 0 0,0 0 1 0 0,0 0-1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1 0 0,0 0-1 0 0,0 0 0 0 0,0 0 0 0 0,0 0 0 0 0,0 0 0 0 0,0 0 0 0 0,0 0 0 0 0,0 0 0 0 0,0 0 0 0 0,0 0 0 0 0,0 0 0 0 0,-1 0 0 0 0,1 0 0 0 0,0 0 0 0 0,0 0 0 0 0,0 0 0 0 0,0 0 0 0 0,0 0 0 0 0,0 0 0 0 0,0 0 0 0 0,0 0 0 0 0,0 0 0 0 0,0 0 0 0 0,0 0 0 0 0,0 0 0 0 0,6-8 7 0 0,-2 4-258 0 0,0 0 1 0 0,1 1-1 0 0,8-6 0 0 0,9-6-1400 0 0,85-83-9126 0 0,-85 76 8448 0 0,1 1 1433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92 15175 0 0,'-15'15'820'0'0,"-31"23"0"0"0,4-5-424 0 0,-45 41 1375 0 0,156-112-2187 0 0,166-131-7168 0 0,-211 155 5954 0 0,-18 10 90 0 0,1 0-1 0 0,-1-1 1 0 0,11-8-1 0 0,-10 8-406 0 0,1 5 1199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291 316 13559 0 0,'-20'24'592'0'0,"-2"0"0"0"0,0-2 0 0 0,-1 0 0 0 0,-32 21 0 0 0,-36 33 1168 0 0,66-53-1254 0 0,20-19-381 0 0,1 1 0 0 0,-1 0 1 0 0,-8 4-1 0 0,7-6 49 0 0,6-4-147 0 0,6-5-57 0 0,22-8-482 0 0,-1-1 1 0 0,-1-2-1 0 0,43-35 0 0 0,-22 16-659 0 0,-18 14 414 0 0,-12 9-65 0 0,27-17 0 0 0,-32 21 458 0 0,8-4-264 0 0,-19 12 572 0 0,0 1-1 0 0,-1 0 0 0 0,1-1 1 0 0,0 1-1 0 0,0 0 0 0 0,-1 0 1 0 0,1-1-1 0 0,0 1 0 0 0,0 0 1 0 0,-1 0-1 0 0,1 0 0 0 0,0 0 0 0 0,0 0 1 0 0,0 0-1 0 0,0 0 0 0 0,-1 0 1 0 0,1 0-1 0 0,0 0 0 0 0,0 1 1 0 0,-1-1-1 0 0,2 0 0 0 0,-5 10-741 0 0,-3 1 1368 0 0,0-1 0 0 0,-1 1 1 0 0,-12 14-1 0 0,-2 2 341 0 0,-31 37 1061 0 0,24-30-1308 0 0,-59 63 633 0 0,65-73-990 0 0,14-15-97 0 0,0 0-1 0 0,-10 15 1 0 0,7-11 146 0 0,10-12-183 0 0,4-4-83 0 0,2-1-108 0 0,39-27-112 0 0,11-20-518 0 0,-45 41 177 0 0,16-19 1 0 0,-16 18 16 0 0,17-16 1 0 0,37-35-711 0 0,-54 52 992 0 0,-6 10 43 0 0,-3 7 12 0 0,-3-2 143 0 0,0 0 0 0 0,0 0 0 0 0,0 0-1 0 0,-1-1 1 0 0,1 1 0 0 0,-1-1 0 0 0,0 1-1 0 0,-1-1 1 0 0,-4 4 0 0 0,-4 8 212 0 0,-11 16 196 0 0,-19 24 268 0 0,-32 30 626 0 0,50-58-870 0 0,18-19-267 0 0,-1-1 1 0 0,-14 13-1 0 0,5-3 196 0 0,14-14-151 0 0,10-12-129 0 0,61-58-653 0 0,-47 42 148 0 0,-8 10-203 0 0,17-23 0 0 0,-12 12 56 0 0,12-19-158 0 0,-13 22 239 0 0,-17 22 368 0 0,-2 2 88 0 0,0 1 0 0 0,0-1 0 0 0,0 0 0 0 0,0 1 0 0 0,0-1 0 0 0,-1 0 0 0 0,1 0-1 0 0,-1 0 1 0 0,1 0 0 0 0,-1 0 0 0 0,-3 3 0 0 0,-6 8 55 0 0,-7 15 441 0 0,-1-1 1 0 0,-2-1 0 0 0,-31 30-1 0 0,30-32-130 0 0,15-16-136 0 0,0 0 0 0 0,-18 14 0 0 0,10-6 102 0 0,14-14-269 0 0,0 0-1 0 0,-1-1 1 0 0,1 1 0 0 0,-1 0 0 0 0,1-1-1 0 0,-1 1 1 0 0,1-1 0 0 0,-5 3-1 0 0,5-3 100 0 0,14-11-81 0 0,3 0-52 0 0,60-54-796 0 0,-2 2-74 0 0,-9 1 468 0 0,-59 56 355 0 0,0 0 0 0 0,13-9 0 0 0,-2 3-67 0 0,-16 10 88 0 0,0 1 0 0 0,0-1 0 0 0,0 1 0 0 0,0-1 0 0 0,0 1 1 0 0,0 0-1 0 0,0-1 0 0 0,-1 1 0 0 0,1 0 0 0 0,0 0 0 0 0,0 0 0 0 0,0 0 0 0 0,2 0 0 0 0,-3 0 5 0 0,1 0-1 0 0,-1 0 1 0 0,0 0 0 0 0,1 0-1 0 0,-1 0 1 0 0,0 0 0 0 0,1 0 0 0 0,-1 0-1 0 0,0 0 1 0 0,0 1 0 0 0,1-1-1 0 0,-1 0 1 0 0,0 0 0 0 0,0 0 0 0 0,1 0-1 0 0,-1 1 1 0 0,0-1 0 0 0,0 0-1 0 0,0 0 1 0 0,1 1 0 0 0,-1-1-1 0 0,0 0 1 0 0,0 0 0 0 0,0 1 0 0 0,0-1-1 0 0,1 0 1 0 0,-1 1 0 0 0,0-1-1 0 0,0 0 1 0 0,0 0 0 0 0,0 1 0 0 0,0-1-1 0 0,0 0 1 0 0,0 1 0 0 0,0-1-1 0 0,0 0 1 0 0,0 1 0 0 0,0-1 0 0 0,0 1-1 0 0,-3 10 3 0 0,3-11-3 0 0,-3 11 33 0 0,0-1 0 0 0,-1 0 0 0 0,0 0 0 0 0,0 0 0 0 0,-8 9 0 0 0,-14 28 521 0 0,20-34-347 0 0,-1-1 0 0 0,0 0-1 0 0,-11 14 1 0 0,7-11 104 0 0,12-12-40 0 0,7-7-204 0 0,40-34 274 0 0,-26 20-485 0 0,-3 0-9 0 0,15-11-169 0 0,-30 23 282 0 0,-4 6 37 0 0,1-1 0 0 0,-1 0 1 0 0,1 0-1 0 0,-1 1 1 0 0,1-1-1 0 0,-1 0 1 0 0,1 1-1 0 0,-1-1 0 0 0,1 1 1 0 0,-1-1-1 0 0,1 1 1 0 0,0-1-1 0 0,-1 1 0 0 0,1-1 1 0 0,0 1-1 0 0,0-1 1 0 0,-1 1-1 0 0,1 0 1 0 0,0-1-1 0 0,0 1 0 0 0,-1 0 1 0 0,1 0-1 0 0,0 0 1 0 0,0 0-1 0 0,1 0 1 0 0,-2 0 2 0 0,0 0 0 0 0,1 0 1 0 0,-1 0-1 0 0,0 0 0 0 0,0 0 1 0 0,0 0-1 0 0,1 0 1 0 0,-1 0-1 0 0,0 0 0 0 0,0 0 1 0 0,1 0-1 0 0,-1 0 0 0 0,0 0 1 0 0,0 0-1 0 0,0 0 1 0 0,0 0-1 0 0,1 1 0 0 0,-1-1 1 0 0,0 0-1 0 0,0 0 1 0 0,0 0-1 0 0,0 0 0 0 0,1 1 1 0 0,-1-1-1 0 0,0 0 0 0 0,0 0 1 0 0,0 0-1 0 0,0 0 1 0 0,0 1-1 0 0,0-1 0 0 0,0 0 1 0 0,0 0-1 0 0,1 1 0 0 0,-1-1 1 0 0,0 0-1 0 0,0 0 1 0 0,0 0-1 0 0,0 1 0 0 0,0-1 1 0 0,0 0-1 0 0,0 0 0 0 0,0 0 1 0 0,0 1-1 0 0,-1-1 1 0 0,1 0-1 0 0,0 0 0 0 0,0 1 1 0 0,0-1-1 0 0,0 0 0 0 0,0 0 1 0 0,0 0-1 0 0,-1 1 1 0 0,-3 10-21 0 0,3-11 21 0 0,1 2 0 0 0,-1-1 0 0 0,1 0 0 0 0,0 0 0 0 0,0 0 0 0 0,-1 0 0 0 0,1 1 0 0 0,0-1 0 0 0,0 0 0 0 0,0 0 0 0 0,0 0 0 0 0,0 3 0 0 0,1-3 0 0 0,-1 1 0 0 0,0-1 0 0 0,0 0 0 0 0,0 1 0 0 0,0-1 0 0 0,0 0 0 0 0,-1 1 0 0 0,1-1 0 0 0,0 0 0 0 0,-1 2 0 0 0,-6 10 57 0 0,0 0 0 0 0,-16 20 0 0 0,-1 2 103 0 0,-17 23 539 0 0,5-4-425 0 0,32-47-278 0 0,-27 48 72 0 0,18-29-4 0 0,10-19-8 0 0,1-2-686 0 0,1-10 92 0 0,3-1 283 0 0,0 1 0 0 0,0-1 1 0 0,0 0-1 0 0,1 1 0 0 0,5-8 0 0 0,-3 5 1 0 0,2-2-274 0 0,-1 0 0 0 0,11-21-1 0 0,-11 20 103 0 0,-5 10 434 0 0,0 0 0 0 0,0 0 0 0 0,-1 1 1 0 0,1-1-1 0 0,-1 0 0 0 0,1 0 0 0 0,-1 0 0 0 0,1 0 0 0 0,-1 0 0 0 0,1 0 1 0 0,-1 0-1 0 0,0-1 0 0 0,1 1 0 0 0,-1-1 0 0 0,0 1 160 0 0,0-6 1979 0 0,-12 35-1848 0 0,-2 0 0 0 0,-21 31 0 0 0,10-29 399 0 0,23-28-690 0 0,-1 0 0 0 0,1 0 0 0 0,0 0 1 0 0,0-1-1 0 0,-1 1 0 0 0,1 0 1 0 0,-1-1-1 0 0,1 0 0 0 0,-1 1 0 0 0,-5 0 1 0 0,6-1-10 0 0,1 0 81 0 0,-6 0 112 0 0,5 0-181 0 0,-1 0 0 0 0,0 0 0 0 0,0 1-1 0 0,0-1 1 0 0,1 1 0 0 0,-1-1 0 0 0,1 1-1 0 0,-3 2 1 0 0,-7 4-92 0 0,4-1 7 0 0,-3 0-44 0 0,8-6-55 0 0,8-5-94 0 0,-4 2 263 0 0,0 1 0 0 0,0 0 0 0 0,1 0 0 0 0,-1 0 0 0 0,0 0 0 0 0,0 1 0 0 0,0-1 0 0 0,1 0 0 0 0,-1 0 0 0 0,2 0 0 0 0,11-7 175 0 0,27-24-74 0 0,-13 6-112 0 0,27-27-44 0 0,-23 27 5 0 0,-29 23 44 0 0,-3 3 7 0 0,1 0 1 0 0,-1 0 0 0 0,0 0 0 0 0,0 0 0 0 0,0 0-1 0 0,0 0 1 0 0,0 1 0 0 0,0-1 0 0 0,1 0 0 0 0,-1 0-1 0 0,0 0 1 0 0,0 0 0 0 0,0 0 0 0 0,0 0 0 0 0,0 0-1 0 0,0 0 1 0 0,0 0 0 0 0,1 0 0 0 0,-1 0 0 0 0,0 0 0 0 0,0 1-1 0 0,0-1 1 0 0,0 0 0 0 0,0 0 0 0 0,0 0 0 0 0,0 0-1 0 0,0 0 1 0 0,0 0 0 0 0,0 0 0 0 0,0 1 0 0 0,0-1-1 0 0,0 0 1 0 0,0 0 0 0 0,0 0 0 0 0,0 0 0 0 0,0 0-1 0 0,0 0 1 0 0,0 1 0 0 0,0-1 0 0 0,0 0 0 0 0,0 0-1 0 0,0 0 1 0 0,0 0 0 0 0,0 0 0 0 0,0 0 0 0 0,0 1 0 0 0,0-1-1 0 0,-1 3-25 0 0,-4 8 14 0 0,4-7 46 0 0,0-1-1 0 0,0 0 1 0 0,-1 1 0 0 0,0-1 0 0 0,-2 3-1 0 0,-5 8 61 0 0,-13 15-24 0 0,10-17-30 0 0,10-8 6 0 0,-1-1 0 0 0,0 0 1 0 0,-1 0-1 0 0,1 0 1 0 0,-7 5-1 0 0,0-2 40 0 0,8-4-62 0 0,0-1 0 0 0,0 1 0 0 0,-1-1-1 0 0,1 0 1 0 0,0 0 0 0 0,-1 0 0 0 0,1 0-1 0 0,-3 0 1 0 0,-4-2 52 0 0,9-4-32 0 0,7-8 8 0 0,-6 12-34 0 0,10-16-92 0 0,20-24 1 0 0,7-9-102 0 0,5-8-189 0 0,-4-5 242 0 0,-26 42 95 0 0,-9 16 23 0 0,0-1 0 0 0,-1 0 0 0 0,1 0-1 0 0,1-7 1 0 0,4-5 30 0 0,-7 15-18 0 0,-1 0 0 0 0,1 0-1 0 0,-1 0 1 0 0,0 0 0 0 0,0 0-1 0 0,1-5 1 0 0,1-3-4 0 0,-3 10 3 0 0,1 0-1 0 0,-1 0 1 0 0,0 0 0 0 0,1-1 0 0 0,-1 1 0 0 0,0 0-1 0 0,0 0 1 0 0,0-1 0 0 0,0 1 0 0 0,0 0 0 0 0,0 0-1 0 0,-1-3 1 0 0,0-1 33 0 0,1 4-30 0 0,0 1 0 0 0,0-1 1 0 0,0 1-1 0 0,0-1 1 0 0,0 1-1 0 0,0-1 0 0 0,0 1 1 0 0,0-1-1 0 0,0 1 1 0 0,0-1-1 0 0,0 1 0 0 0,-1-1 1 0 0,1 1-1 0 0,0-1 0 0 0,0 1 1 0 0,-1-1-1 0 0,1 1 1 0 0,0 0-1 0 0,-1-1 0 0 0,1 1 1 0 0,0-1-1 0 0,-1 1 1 0 0,1 0-1 0 0,-1-1 0 0 0,1 1 1 0 0,0 0-1 0 0,-1 0 0 0 0,1-1 1 0 0,-1 1-1 0 0,1 0 1 0 0,-1 0-1 0 0,1 0 0 0 0,-1-1 1 0 0,1 1-1 0 0,-1 0 1 0 0,1 0-1 0 0,-1 0 0 0 0,1 0 1 0 0,-1 0-1 0 0,1 0 0 0 0,-1 0 1 0 0,1 0-1 0 0,-1 0 1 0 0,1 0-1 0 0,-1 1 0 0 0,1-1 1 0 0,-2 0-1 0 0,-5 3 34 0 0,0 0 0 0 0,0 1-1 0 0,0 0 1 0 0,1 0 0 0 0,-1 0-1 0 0,1 1 1 0 0,-8 8 0 0 0,13-12-37 0 0,0-1 0 0 0,1 1 1 0 0,-1-1-1 0 0,1 1 1 0 0,-1-1-1 0 0,0 1 0 0 0,1-1 1 0 0,-1 0-1 0 0,0 1 1 0 0,1-1-1 0 0,-1 0 0 0 0,0 1 1 0 0,0-1-1 0 0,1 0 1 0 0,-2 0-1 0 0,1 0 1 0 0,1 0 0 0 0,0 0 0 0 0,0 0 1 0 0,-1 0-1 0 0,1 0 0 0 0,0-1 0 0 0,-1 1 0 0 0,1 0 0 0 0,0 0 0 0 0,0 0 1 0 0,-1 0-1 0 0,1-1 0 0 0,0 1 0 0 0,0 0 0 0 0,-1 0 0 0 0,1-1 0 0 0,0 1 1 0 0,0 0-1 0 0,0 0 0 0 0,0-1 0 0 0,-1 1 0 0 0,1 0 0 0 0,0-1 0 0 0,0 1 1 0 0,0-1-1 0 0,-1-2 41 0 0,1-1 0 0 0,-1 1 1 0 0,1-1-1 0 0,0 0 0 0 0,0-3 0 0 0,0 1-30 0 0,-1 5-15 0 0,4-12-16 0 0,-2 12-7 0 0,2-3-45 0 0,-7-9 29 0 0,4 13 37 0 0,0-1 1 0 0,-1 1-1 0 0,1-1 0 0 0,0 1 0 0 0,-1-1 0 0 0,1 1 0 0 0,0 0 1 0 0,-1-1-1 0 0,1 1 0 0 0,-1 0 0 0 0,1-1 0 0 0,0 1 0 0 0,-1 0 1 0 0,1-1-1 0 0,-1 1 0 0 0,1 0 0 0 0,-1 0 0 0 0,1 0 1 0 0,-1-1-1 0 0,0 1 0 0 0,1 0 0 0 0,-1 0 0 0 0,1 0 0 0 0,-1 0 1 0 0,1 0-1 0 0,-1 0 0 0 0,0 0 0 0 0,-1 1 2 0 0,0-1-1 0 0,-1 1 0 0 0,1-1 1 0 0,0 1-1 0 0,0 0 0 0 0,0 0 1 0 0,-3 1-1 0 0,-2 3 5 0 0,0-1-1 0 0,-13 12 0 0 0,17-13 25 0 0,-1 1 0 0 0,-1-1 0 0 0,1 0 0 0 0,0 0 0 0 0,-1-1 0 0 0,0 1 0 0 0,1-1 0 0 0,-1 0 0 0 0,0-1 0 0 0,0 1 0 0 0,-6 1 0 0 0,23-19-38 0 0,27-30 8 0 0,-23 26 0 0 0,6-8 0 0 0,-8 7 0 0 0,4-6 0 0 0,-10 14-1 0 0,-6 11-15 0 0,-1 0 0 0 0,0 0 0 0 0,0 0 0 0 0,1 0 0 0 0,-1 0 0 0 0,-1 0 0 0 0,1 0 0 0 0,0-1 0 0 0,1-3 0 0 0,-3 6 25 0 0,0 0-1 0 0,1 0 1 0 0,-1 0 0 0 0,1 0 0 0 0,-1 0-1 0 0,1 0 1 0 0,-1 0 0 0 0,0 0-1 0 0,1 0 1 0 0,-1 0 0 0 0,1 0 0 0 0,-1 0-1 0 0,1 0 1 0 0,-1 0 0 0 0,1 0 0 0 0,-1 1-1 0 0,1-1 1 0 0,-1 0 0 0 0,0 1 0 0 0,-17 12 2 0 0,-15 14-72 0 0,24-19 44 0 0,-1 1 0 0 0,0-2 1 0 0,0 0-1 0 0,-23 12 0 0 0,-6 4 117 0 0,15-11-36 0 0,22-12-54 0 0,1 0 0 0 0,0 1 1 0 0,-1-1-1 0 0,1 1 0 0 0,0-1 0 0 0,-1 0 0 0 0,1 0 0 0 0,-1 0 0 0 0,1 0 0 0 0,0 0 0 0 0,-1 0 1 0 0,1 0-1 0 0,-1-1 0 0 0,1 1 0 0 0,0 0 0 0 0,-3-2 0 0 0,4 0 6 0 0,0 0 0 0 0,0 0 0 0 0,0 0 0 0 0,0 0 0 0 0,0 0 0 0 0,1 0-1 0 0,-1 0 1 0 0,1 0 0 0 0,-1 0 0 0 0,2-3 0 0 0,-1 3 1 0 0,1-4-19 0 0,1 0 1 0 0,1 1-1 0 0,-1-1 0 0 0,1 1 1 0 0,0 0-1 0 0,5-5 0 0 0,1-3-62 0 0,-4 6-9 0 0,1 0-1 0 0,12-10 1 0 0,9-9-159 0 0,24-27-280 0 0,-38 36 390 0 0,-8 11 94 0 0,-1-1-1 0 0,0 1 1 0 0,0-1 0 0 0,5-10-1 0 0,-10 17 29 0 0,1-1 0 0 0,-1 0 0 0 0,0 0 0 0 0,0 0 0 0 0,1 0 0 0 0,-1 1 0 0 0,0-1 0 0 0,0 0 0 0 0,0 0 0 0 0,0 0 0 0 0,0 0 0 0 0,0 0 0 0 0,-1-1 0 0 0,1 2 0 0 0,0-1 1 0 0,0 1-1 0 0,-1-1 0 0 0,1 1 0 0 0,0-1 1 0 0,0 1-1 0 0,-1-1 0 0 0,1 1 0 0 0,0 0 0 0 0,-1-1 1 0 0,1 1-1 0 0,0 0 0 0 0,-1-1 0 0 0,1 1 1 0 0,-1 0-1 0 0,1-1 0 0 0,-1 1 0 0 0,1 0 0 0 0,-1 0 1 0 0,1-1-1 0 0,-1 1 0 0 0,1 0 0 0 0,-1 0 1 0 0,1 0-1 0 0,-1 0 0 0 0,1 0 0 0 0,-1 0 0 0 0,1 0 1 0 0,-1 0-1 0 0,1 0 0 0 0,-2 0 0 0 0,2 0 4 0 0,-4 0 6 0 0,-1 1-1 0 0,1 0 1 0 0,-1 0 0 0 0,1 0 0 0 0,0 1 0 0 0,0-1-1 0 0,0 1 1 0 0,0 0 0 0 0,0 0 0 0 0,0 1-1 0 0,-5 3 1 0 0,-30 13-10 0 0,25-14 0 0 0,19-8 17 0 0,0-1-1 0 0,-1 0 1 0 0,8-8-1 0 0,5-4-28 0 0,33-35-42 0 0,-19 19 54 0 0,-11 9 0 0 0,-12 15 0 0 0,-1-1 0 0 0,12-20 0 0 0,-13 20 0 0 0,-5 6 0 0 0,1 1 0 0 0,-1-1 0 0 0,0 0 0 0 0,0 1 0 0 0,-1-1 0 0 0,1 0 0 0 0,0 1 0 0 0,-1-6 0 0 0,4-12 0 0 0,-4 19 2 0 0,1 0 0 0 0,-1 0 1 0 0,0 0-1 0 0,0 0 0 0 0,0 0 0 0 0,0 0 0 0 0,0 0 0 0 0,0-1 0 0 0,0 1 1 0 0,0 0-1 0 0,-1 0 0 0 0,1 1 0 0 0,0-1 0 0 0,-1 0 0 0 0,1 0 0 0 0,0 0 1 0 0,-1 0-1 0 0,1 0 0 0 0,-1 0 0 0 0,1 0 0 0 0,-1 0 0 0 0,0 1 0 0 0,1-1 1 0 0,-1 0-1 0 0,0 1 0 0 0,0-1 0 0 0,0 0 0 0 0,-4-1 14 0 0,1 1 0 0 0,-1 0 0 0 0,1 1 0 0 0,-1-1 0 0 0,1 1 1 0 0,-1 0-1 0 0,0 0 0 0 0,1 0 0 0 0,-1 1 0 0 0,1-1 0 0 0,-1 1 0 0 0,-4 2 0 0 0,-20 2-113 0 0,-8 0 21 0 0,30-4 76 0 0,7 0 1 0 0,-1-1 0 0 0,0 0 0 0 0,0 0 0 0 0,0 0 0 0 0,0 0 0 0 0,0 0-1 0 0,1 0 1 0 0,-1 0 0 0 0,0 0 0 0 0,0 0 0 0 0,0 0 0 0 0,0 0 0 0 0,0 0 0 0 0,1-1 0 0 0,-1 1-1 0 0,0 0 1 0 0,-1-1 0 0 0,1 0 78 0 0,1-1-68 0 0,1 1 1 0 0,-1-1-1 0 0,1 0 1 0 0,-1 0 0 0 0,1 0-1 0 0,0 0 1 0 0,-1 0-1 0 0,1 1 1 0 0,0-1-1 0 0,0 0 1 0 0,1 1-1 0 0,1-4 1 0 0,21-19-291 0 0,-12 13 321 0 0,6-7-100 0 0,-13 14 55 0 0,0-1 0 0 0,0 1 1 0 0,0-1-1 0 0,0-1 0 0 0,-1 1 1 0 0,0-1-1 0 0,0 1 0 0 0,4-11 1 0 0,-8 16 0 0 0,0 0 1 0 0,0-1-1 0 0,0 1 1 0 0,0 0-1 0 0,-1 0 1 0 0,1 0-1 0 0,0 0 1 0 0,0-1-1 0 0,0 1 1 0 0,0 0 0 0 0,-1 0-1 0 0,1 0 1 0 0,0 0-1 0 0,0 0 1 0 0,0 0-1 0 0,-1 0 1 0 0,1 0-1 0 0,0-1 1 0 0,0 1 0 0 0,-1 0-1 0 0,1 0 1 0 0,0 0-1 0 0,0 0 1 0 0,0 0-1 0 0,-1 0 1 0 0,1 0-1 0 0,0 0 1 0 0,0 0-1 0 0,-1 1 1 0 0,1-1 0 0 0,0 0-1 0 0,0 0 1 0 0,0 0-1 0 0,-1 0 1 0 0,1 0-1 0 0,0 0 1 0 0,0 0-1 0 0,0 0 1 0 0,-1 1 0 0 0,-9 2 5 0 0,-25 10-4 0 0,28-10 0 0 0,0 0 0 0 0,0-1 0 0 0,-1 1 0 0 0,1-2 0 0 0,-12 3 0 0 0,10-3 0 0 0,7-1 5 0 0,-4-3 22 0 0,5 3-120 0 0,12-9-1962 0 0,-3-11-4406 0 0,2-2-3922 0 0,-4 14 9047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 7567 0 0,'8'-9'6016'0'0,"-10"15"-4171"0"0,-9 8-1938 0 0,9-11 843 0 0,-25 39 564 0 0,15-22-817 0 0,7-14-314 0 0,4-5-228 0 0,3-2-36 0 0,0 1 67 0 0,0 0-1 0 0,-1-1 1 0 0,1 1 0 0 0,0-1 0 0 0,-1 0-1 0 0,1 1 1 0 0,0-1 0 0 0,-1 0 0 0 0,1 0-1 0 0,-1 0 1 0 0,1 0 0 0 0,-1 0 0 0 0,0-1-1 0 0,1 1 1 0 0,-1 0 0 0 0,0 0 0 0 0,0-1-1 0 0,0 1 1 0 0,0-1 0 0 0,0 1 0 0 0,0-1-1 0 0,-1 0 1 0 0,2-3 0 0 0,3-3 40 0 0,-4 6-65 0 0,0 0 0 0 0,0 0-1 0 0,0 0 1 0 0,0-1 0 0 0,-1 1 0 0 0,1 0 0 0 0,0-1 0 0 0,-1 1 0 0 0,0-1 0 0 0,1-2 0 0 0,-1 4 39 0 0,0 1 1 0 0,0 0-1 0 0,0 0 0 0 0,0 0 0 0 0,0-1 0 0 0,0 1 0 0 0,0 0 1 0 0,0 0-1 0 0,0-1 0 0 0,0 1 0 0 0,0 0 0 0 0,0 0 0 0 0,0 0 1 0 0,0-1-1 0 0,0 1 0 0 0,-1 0 0 0 0,1 0 0 0 0,0 0 1 0 0,0-1-1 0 0,0 1 0 0 0,0 0 0 0 0,0 0 0 0 0,0 0 0 0 0,-1-1 1 0 0,1 1-1 0 0,0 0 0 0 0,0 0 0 0 0,0 0 0 0 0,0 0 0 0 0,-1 0 1 0 0,1 0-1 0 0,0-1 0 0 0,0 1 0 0 0,0 0 0 0 0,-1 0 0 0 0,1 0 1 0 0,0 0-1 0 0,0 0 0 0 0,-1 0 0 0 0,1 0 0 0 0,0 0 1 0 0,0 0-1 0 0,0 0 0 0 0,-1 0 0 0 0,1 0 0 0 0,0 0 0 0 0,0 0 1 0 0,-1 0-1 0 0,1 0 0 0 0,0 0 0 0 0,0 0 0 0 0,0 0 0 0 0,-1 1 1 0 0,1-1-1 0 0,0 0 0 0 0,0 0 0 0 0,-1 0 0 0 0,-6 6 109 0 0,-16 16 294 0 0,11-11-116 0 0,-16 19 0 0 0,13-16-93 0 0,-3 5 91 0 0,7-6-18 0 0,11-13-173 0 0,2 0-84 0 0,1 0 0 0 0,-1-1 0 0 0,0 1 0 0 0,1-1 0 0 0,-1 0 1 0 0,1 1-1 0 0,-1-1 0 0 0,0 0 0 0 0,0-1 0 0 0,4-1 0 0 0,22-18 63 0 0,-14 9 2 0 0,7-6-215 0 0,-17 13 51 0 0,1 1 1 0 0,0 0 0 0 0,0 0 0 0 0,9-6 0 0 0,-4 4-123 0 0,-9 5 191 0 0,0 0 0 0 0,-1 1 0 0 0,1-1 0 0 0,0 0 0 0 0,0 1 1 0 0,0-1-1 0 0,0 1 0 0 0,-1-1 0 0 0,1 1 0 0 0,0-1 0 0 0,0 1 0 0 0,0 0 1 0 0,0 0-1 0 0,0-1 0 0 0,0 1 0 0 0,0 0 0 0 0,0 0 0 0 0,2 0 1 0 0,-2 0 15 0 0,-1 0 0 0 0,1 0 0 0 0,-1 0 0 0 0,1 0 0 0 0,-1 1 0 0 0,1-1 0 0 0,-1 0 0 0 0,1 0 0 0 0,-1 0 1 0 0,1 1-1 0 0,-1-1 0 0 0,1 0 0 0 0,-1 0 0 0 0,1 1 0 0 0,-1-1 0 0 0,0 1 0 0 0,1-1 0 0 0,-1 0 0 0 0,0 1 1 0 0,1-1-1 0 0,-1 1 0 0 0,0-1 0 0 0,1 1 0 0 0,-1-1 0 0 0,0 0 0 0 0,0 1 0 0 0,0-1 0 0 0,0 1 0 0 0,1-1 0 0 0,-1 1 1 0 0,0 0-1 0 0,0-1 0 0 0,0 1 0 0 0,0 0 0 0 0,0 0-7 0 0,0 1 2 0 0,0 0 1 0 0,1 0-1 0 0,-1 0 1 0 0,-1 0 0 0 0,1 0-1 0 0,0 0 1 0 0,0 0-1 0 0,-1 0 1 0 0,1 0 0 0 0,-1 0-1 0 0,0-1 1 0 0,0 3-1 0 0,-14 23 8 0 0,9-17 24 0 0,2-3 152 0 0,0 0 0 0 0,-1 0 0 0 0,0 0 0 0 0,0-1 1 0 0,-1 0-1 0 0,-9 9 0 0 0,13-14-122 0 0,-4 6 145 0 0,6-6-29 0 0,1-2-161 0 0,0-1-1 0 0,0 1 1 0 0,0-1-1 0 0,1 1 1 0 0,-1 0-1 0 0,0-1 0 0 0,1 1 1 0 0,-1 0-1 0 0,1 0 1 0 0,-1 0-1 0 0,4-1 1 0 0,3-3-116 0 0,25-18-1038 0 0,-29 20 990 0 0,0 0 0 0 0,1 1 0 0 0,-1-1-1 0 0,1 1 1 0 0,-1 0 0 0 0,1 0 0 0 0,0 0 0 0 0,-1 1-1 0 0,1 0 1 0 0,0 0 0 0 0,0 0 0 0 0,8 0 0 0 0,-12 1 26 0 0,1 1 24 0 0,-2-1 105 0 0,1 0 0 0 0,-1 0 1 0 0,1 0-1 0 0,-1 1 1 0 0,1-1-1 0 0,-1 0 0 0 0,1 1 1 0 0,-1-1-1 0 0,1 1 1 0 0,-1-1-1 0 0,0 0 0 0 0,1 1 1 0 0,-1-1-1 0 0,1 1 1 0 0,-1-1-1 0 0,0 1 1 0 0,0-1-1 0 0,1 1 0 0 0,-1-1 1 0 0,0 1-1 0 0,0-1 1 0 0,0 1-1 0 0,1 0 0 0 0,-1-1 1 0 0,0 1-1 0 0,0-1 1 0 0,0 1-1 0 0,0-1 0 0 0,0 1 1 0 0,0 0-1 0 0,0-1 1 0 0,-1 2-1 0 0,1-1-1 0 0,-1 3 78 0 0,-1 1 0 0 0,0-1 0 0 0,0 0 0 0 0,0 1 0 0 0,0-1-1 0 0,-1 0 1 0 0,0 0 0 0 0,-4 4 0 0 0,2-3 188 0 0,0 0 1 0 0,-1 0-1 0 0,0-1 0 0 0,-10 6 1 0 0,1 0 214 0 0,7-7-268 0 0,7-7-71 0 0,7-10-103 0 0,-4 11-136 0 0,0-1 0 0 0,0 1 0 0 0,1 0 0 0 0,-1 0 0 0 0,1 0 0 0 0,0 1 0 0 0,0-1 0 0 0,5-3 0 0 0,30-16-1279 0 0,-26 16 1119 0 0,-6 3 39 0 0,0 1-1 0 0,0 0 1 0 0,1 0-1 0 0,-1 0 1 0 0,0 1-1 0 0,1 0 1 0 0,0 0-1 0 0,-1 1 0 0 0,10 0 1 0 0,-15 0 225 0 0,0 0-1 0 0,0 0 1 0 0,0 0-1 0 0,0 0 1 0 0,0 1 0 0 0,0-1-1 0 0,0 0 1 0 0,0 1-1 0 0,0-1 1 0 0,0 1 0 0 0,0-1-1 0 0,0 1 1 0 0,0-1-1 0 0,0 1 1 0 0,1 1 0 0 0,-2-2 10 0 0,1 1 0 0 0,-1-1 1 0 0,0 0-1 0 0,0 1 0 0 0,0-1 1 0 0,0 1-1 0 0,1-1 0 0 0,-1 1 1 0 0,0-1-1 0 0,0 1 0 0 0,0-1 1 0 0,0 0-1 0 0,0 1 0 0 0,0-1 1 0 0,0 1-1 0 0,0-1 0 0 0,0 1 1 0 0,-1-1-1 0 0,1 1 0 0 0,0-1 1 0 0,0 1-1 0 0,0-1 1 0 0,0 0-1 0 0,-1 1 0 0 0,-1 3 168 0 0,-1-1-1 0 0,1 1 1 0 0,-1-1-1 0 0,0 0 0 0 0,-5 5 1 0 0,2-3 154 0 0,-1 3 18 0 0,0 0 0 0 0,0 0-1 0 0,0-1 1 0 0,-1 0 0 0 0,0-1-1 0 0,-17 11 1 0 0,-7 5-442 0 0,25-16 689 0 0,9-8-516 0 0,0 0-80 0 0,-1 0 0 0 0,1 0 0 0 0,0 0 0 0 0,1 0-1 0 0,-1 0 1 0 0,0 1 0 0 0,0-1 0 0 0,4-1 0 0 0,13-11-243 0 0,-15 11 132 0 0,-1 1 0 0 0,1-1-1 0 0,0 1 1 0 0,-1 0 0 0 0,9-4 0 0 0,10-5-600 0 0,-18 8 557 0 0,1 1 0 0 0,-1 0-1 0 0,1 0 1 0 0,5-2 0 0 0,12-5-351 0 0,-5 5 100 0 0,-12 3 280 0 0,-4 1 5 0 0,-1 1 107 0 0,-1 0-1 0 0,1-1 1 0 0,-1 1 0 0 0,1 0-1 0 0,0 0 1 0 0,-1 0 0 0 0,1-1-1 0 0,-1 1 1 0 0,0 0-1 0 0,1-1 1 0 0,-1 1 0 0 0,-1 1-1 0 0,-57 44 952 0 0,30-22-372 0 0,23-18-379 0 0,0 0 1 0 0,-12 7-1 0 0,-13 13 581 0 0,5-4 144 0 0,19-19-700 0 0,5-6-20 0 0,2 2-193 0 0,1 0 0 0 0,-1 0 0 0 0,0 0 0 0 0,1 0 0 0 0,-1 0-1 0 0,0 1 1 0 0,1-1 0 0 0,-1 0 0 0 0,1 0 0 0 0,0 0 0 0 0,-1 1 0 0 0,1-1-1 0 0,1-1 1 0 0,66-46-1014 0 0,-59 42 578 0 0,0 1 159 0 0,-1 1 0 0 0,1 0-1 0 0,0 1 1 0 0,11-4 0 0 0,-7 3-103 0 0,-9 3 200 0 0,1 0 1 0 0,0 0-1 0 0,0 1 0 0 0,0 0 0 0 0,7 0 1 0 0,6 4-427 0 0,-17-4 586 0 0,-1 0 1 0 0,1 1-1 0 0,-1-1 0 0 0,1 0 0 0 0,-1 1 1 0 0,1-1-1 0 0,-1 0 0 0 0,1 1 0 0 0,-1-1 1 0 0,0 1-1 0 0,1-1 0 0 0,-1 1 1 0 0,1-1-1 0 0,-1 1 0 0 0,0-1 0 0 0,0 1 1 0 0,1-1-1 0 0,-1 1 0 0 0,0-1 0 0 0,0 1 1 0 0,1-1-1 0 0,-1 2 0 0 0,0 1 77 0 0,0 0 0 0 0,0 0 0 0 0,-1-1 0 0 0,1 1 0 0 0,0 0 0 0 0,-1 0 0 0 0,0 0 0 0 0,0 0-1 0 0,0-1 1 0 0,0 1 0 0 0,0-1 0 0 0,0 1 0 0 0,-1 0 0 0 0,1-1 0 0 0,-1 0 0 0 0,-3 4 0 0 0,0 0 340 0 0,-1-1 0 0 0,0 1 0 0 0,0-1 0 0 0,-12 7 0 0 0,15-10-288 0 0,1-1 0 0 0,-1 1 0 0 0,1-1 0 0 0,-1 0 1 0 0,0 0-1 0 0,1-1 0 0 0,-1 1 0 0 0,0 0 0 0 0,-4-1 0 0 0,4-1-38 0 0,2 0 44 0 0,2-1-88 0 0,1 1 0 0 0,-1-1-1 0 0,1 0 1 0 0,0 1 0 0 0,0-1 0 0 0,-1 1-1 0 0,4-3 1 0 0,-2 3-66 0 0,57-43-1478 0 0,-56 41 1391 0 0,1 1-1 0 0,-1 0 1 0 0,0 0-1 0 0,1 0 1 0 0,-1 0 0 0 0,1 1-1 0 0,-1 0 1 0 0,1 0-1 0 0,0 0 1 0 0,0 0-1 0 0,-1 1 1 0 0,8 0 0 0 0,-11 0 111 0 0,4 3-44 0 0,-5-1 72 0 0,0 0 1 0 0,1 0 0 0 0,-2 1-1 0 0,1-1 1 0 0,0 0 0 0 0,0 0-1 0 0,-1 0 1 0 0,1 0 0 0 0,-2 3-1 0 0,0-1 173 0 0,0-1 0 0 0,0 1 0 0 0,0-1 0 0 0,0 1 0 0 0,-1-1 0 0 0,-5 6 0 0 0,-7 10 479 0 0,12-13-395 0 0,4-4 11 0 0,14-7-126 0 0,7-8-168 0 0,-15 8-163 0 0,-1 1 0 0 0,1 0 0 0 0,0 1-1 0 0,0 0 1 0 0,1 0 0 0 0,-1 0 0 0 0,1 1 0 0 0,0 0-1 0 0,13-2 1 0 0,-20 6 125 0 0,0-1-1 0 0,-1 1 1 0 0,0-1 0 0 0,1 1-1 0 0,-1 0 1 0 0,0-1-1 0 0,0 1 1 0 0,0 0 0 0 0,0 1-1 0 0,-2 7 33 0 0,-1-1 0 0 0,0 0-1 0 0,0 0 1 0 0,-1 0 0 0 0,-6 11 0 0 0,-30 39 812 0 0,20-29-340 0 0,4-11-49 0 0,12-15-274 0 0,1-1 0 0 0,0 1 0 0 0,0 0 0 0 0,-4 7 0 0 0,1-1 170 0 0,3-4 240 0 0,15-9-258 0 0,-2-1-383 0 0,1-1 0 0 0,0 0 0 0 0,-1-1-1 0 0,18-14 1 0 0,-1 2-115 0 0,-7 3-173 0 0,-15 11 211 0 0,0 0-1 0 0,0 0 1 0 0,9-4 0 0 0,-3 1-216 0 0,-10 6 335 0 0,0 0 1 0 0,0 0 0 0 0,0 1-1 0 0,0-1 1 0 0,0 0 0 0 0,0 1-1 0 0,0-1 1 0 0,0 1 0 0 0,1-1-1 0 0,-1 1 1 0 0,0 0 0 0 0,3-1-1 0 0,-3 1-100 0 0,0 13-136 0 0,-1-10 295 0 0,-1 0-1 0 0,0 1 1 0 0,0-1-1 0 0,0 0 1 0 0,0 0 0 0 0,0 1-1 0 0,-3 2 1 0 0,-2 7 177 0 0,2-3 18 0 0,-1-1 1 0 0,0 0-1 0 0,-1-1 1 0 0,0 1-1 0 0,-9 9 1 0 0,-12 18 537 0 0,18-23-383 0 0,7-11-272 0 0,0 0 0 0 0,0 1-1 0 0,0-1 1 0 0,1 1 0 0 0,-1 0 0 0 0,-1 4 0 0 0,3-6 6 0 0,12-11 53 0 0,-6 7-141 0 0,0-1 1 0 0,-1 1-1 0 0,0-1 1 0 0,6-5-1 0 0,9-7-198 0 0,27-22-853 0 0,-31 25 559 0 0,-14 11 401 0 0,0 0 0 0 0,0 0 0 0 0,1 0 0 0 0,-1 0 0 0 0,1 0 0 0 0,-1 1 0 0 0,5-3 0 0 0,5-2-605 0 0,-12 6 691 0 0,1 0 0 0 0,-1 0 0 0 0,0 1 0 0 0,0-1 0 0 0,0 0 0 0 0,0 0 0 0 0,0 1 0 0 0,0-1 0 0 0,0 0 0 0 0,0 1 0 0 0,0-1 0 0 0,0 0 0 0 0,0 1 1 0 0,0-1-1 0 0,0 0 0 0 0,0 0 0 0 0,0 1 0 0 0,0-1 0 0 0,0 0 0 0 0,0 1 0 0 0,0-1 0 0 0,0 0 0 0 0,0 0 0 0 0,-1 1 0 0 0,1-1 0 0 0,0 0 0 0 0,0 1 0 0 0,-6 10-47 0 0,5-10 49 0 0,-2 4 26 0 0,0 0 0 0 0,0-1 0 0 0,-8 8 0 0 0,-5 7 167 0 0,4-3 364 0 0,-1 0 0 0 0,-28 27 0 0 0,29-29-299 0 0,11-12-184 0 0,-1 1 1 0 0,0 0 0 0 0,-1-1-1 0 0,1 0 1 0 0,0 1 0 0 0,-4 2-1 0 0,15-17 4 0 0,20-21-398 0 0,-12 16-379 0 0,4-4-181 0 0,-5 9 126 0 0,6-4-49 0 0,-15 12 635 0 0,-5 3 133 0 0,-1 0 0 0 0,0 0 1 0 0,1 0-1 0 0,-1 1 0 0 0,1-1 0 0 0,-1 1 0 0 0,1-1 0 0 0,-1 1 0 0 0,3-1 0 0 0,-3 1 154 0 0,-3 7 127 0 0,-3 3-48 0 0,-15 20 932 0 0,8-13-580 0 0,-3 4-24 0 0,11-18-320 0 0,0 1 0 0 0,0 0 0 0 0,1 0 0 0 0,0 1 0 0 0,-5 6 0 0 0,8-7-114 0 0,2-5-76 0 0,2-4-22 0 0,10-13 131 0 0,-3 6-14 0 0,-8 8-143 0 0,0 1 0 0 0,0 0-1 0 0,0 0 1 0 0,6-4 0 0 0,7-6-307 0 0,-9 6 66 0 0,1 1-1 0 0,1 0 0 0 0,17-10 1 0 0,-25 15 229 0 0,0 1 13 0 0,0-1 0 0 0,-1 1 0 0 0,1-1-1 0 0,0 1 1 0 0,0-1 0 0 0,0 1 0 0 0,-1 0 0 0 0,1-1 0 0 0,0 1 0 0 0,0 0 0 0 0,0 0-1 0 0,0 0 1 0 0,0 0 0 0 0,0 0 0 0 0,-1 0 0 0 0,1 0 0 0 0,0 0 0 0 0,0 0-1 0 0,0 0 1 0 0,1 1 0 0 0,-7 12-152 0 0,3-8 183 0 0,0-1 0 0 0,-1 1 1 0 0,0-1-1 0 0,1 1 0 0 0,-2-1 1 0 0,-3 4-1 0 0,-11 16 173 0 0,0 0 214 0 0,-2 4 44 0 0,7-7-183 0 0,10-17-180 0 0,0 0 0 0 0,0 1-1 0 0,1 0 1 0 0,-3 5 0 0 0,0 1 55 0 0,4-10-81 0 0,1 0 0 0 0,-1 0 0 0 0,0 0 0 0 0,1 1 0 0 0,-1-1 0 0 0,1 0 0 0 0,-1 1 0 0 0,1-1 0 0 0,0 0 0 0 0,0 3 0 0 0,13-13 40 0 0,22-32-1136 0 0,-16 20 69 0 0,-16 18 722 0 0,1 0 0 0 0,-1 0 0 0 0,0-1 0 0 0,4-4 0 0 0,10-11-1232 0 0,-2 4-22 0 0,-8 7 256 0 0,-6 6 637 0 0,0 1 0 0 0,0 0 0 0 0,0 0 0 0 0,0-1 0 0 0,0 1 0 0 0,0 0 0 0 0,-1-1 0 0 0,1 1 0 0 0,0-1 0 0 0,-1 1 0 0 0,1-1 0 0 0,0-2 0 0 0,1-5-2014 0 0,1 1 1625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5695 0 0,'-1'1'8184'0'0,"2"-2"-7850"0"0,0 0-1 0 0,0 1 0 0 0,0-1 1 0 0,0 0-1 0 0,0 1 0 0 0,0-1 1 0 0,0 1-1 0 0,0-1 0 0 0,0 1 1 0 0,0 0-1 0 0,1-1 0 0 0,-1 1-637 0 0,2-1 382 0 0,0 0 0 0 0,1 0 0 0 0,-1 1 0 0 0,0-1 0 0 0,0 1 0 0 0,1 0 0 0 0,-1 0 0 0 0,0 0 0 0 0,1 0 0 0 0,-1 1 1 0 0,0-1-1 0 0,0 1 0 0 0,0 0 0 0 0,1 0 0 0 0,-1 0 0 0 0,0 1 0 0 0,0-1 0 0 0,3 2 0 0 0,14 6 174 0 0,-14-10-145 0 0,-6 0-103 0 0,0 1-1 0 0,1 0 1 0 0,-1 0 0 0 0,0 0 0 0 0,0 0-1 0 0,0 0 1 0 0,1 0 0 0 0,-1 0 0 0 0,0 0 0 0 0,0 0-1 0 0,1-1 1 0 0,-1 1 0 0 0,0 0 0 0 0,0 0 0 0 0,1 0-1 0 0,-1 0 1 0 0,0 0 0 0 0,0 0 0 0 0,1 1-1 0 0,-1-1 1 0 0,0 0 0 0 0,0 0 0 0 0,1 0 0 0 0,-1 0-1 0 0,0 0 1 0 0,4 2 5 0 0,-4-2-5 0 0,1 1-1 0 0,-1-1 1 0 0,1 0 0 0 0,-1 1-1 0 0,1-1 1 0 0,0 0 0 0 0,-1 0 0 0 0,1 0-1 0 0,-1 1 1 0 0,1-1 0 0 0,0 0-1 0 0,-1 0 1 0 0,1 0 0 0 0,0 0 0 0 0,-1 0-1 0 0,1 0 1 0 0,0 0 0 0 0,-1 0-1 0 0,1 0 1 0 0,0-1 0 0 0,1 1 10 0 0,-1 0 0 0 0,1 0 0 0 0,-1 0 1 0 0,1 0-1 0 0,-1 0 0 0 0,0 1 0 0 0,1-1 0 0 0,-1 0 0 0 0,1 1 1 0 0,-1-1-1 0 0,0 1 0 0 0,1-1 0 0 0,-1 1 0 0 0,2 1 0 0 0,-1-1 1 0 0,-1 0 0 0 0,1 0-1 0 0,0 0 1 0 0,-1-1-1 0 0,1 1 1 0 0,0 0 0 0 0,-1-1-1 0 0,1 0 1 0 0,0 1 0 0 0,2-1-1 0 0,-3 0 0 0 0,0 0 0 0 0,-1 0 0 0 0,1 1 0 0 0,0-1 0 0 0,0 0 0 0 0,0 0 0 0 0,0 1 1 0 0,-1-1-1 0 0,1 0 0 0 0,0 1 0 0 0,0-1 0 0 0,-1 1 0 0 0,1-1 0 0 0,1 2 0 0 0,0-1 17 0 0,0 1 0 0 0,0-1 1 0 0,1 0-1 0 0,-1 1 1 0 0,0-1-1 0 0,1 0 0 0 0,2 1 1 0 0,0-1 2 0 0,0 0 1 0 0,0 1-1 0 0,-1-1 1 0 0,1 1-1 0 0,-1 1 1 0 0,8 4-1 0 0,3 2 117 0 0,19 12-141 0 0,-9-7 54 0 0,-21-12-64 0 0,0 0 0 0 0,0 0 0 0 0,0 0 0 0 0,0 0 0 0 0,4 4 0 0 0,17 11 0 0 0,29 7 214 0 0,-42-19-188 0 0,-1 0 0 0 0,0 0 0 0 0,0 1 0 0 0,0 0 0 0 0,-1 1 0 0 0,0 0 0 0 0,0 1 0 0 0,16 16 0 0 0,-18-15 32 0 0,-6-6-57 0 0,1 0 0 0 0,1 0 0 0 0,-1 0-1 0 0,0 0 1 0 0,1-1 0 0 0,5 4 0 0 0,3 1 18 0 0,21 16 240 0 0,-10-2-67 0 0,9 5-164 0 0,-10-5-126 0 0,-19-18 98 0 0,1 0 0 0 0,-1 0 0 0 0,0 1 0 0 0,0-1 0 0 0,0 1 0 0 0,0 0 0 0 0,-1 0 0 0 0,3 4 0 0 0,6 12 64 0 0,10 22-64 0 0,-5-8 0 0 0,-9-16 0 0 0,-4-10 0 0 0,0 0 0 0 0,1 0 0 0 0,7 10 0 0 0,6 26 408 0 0,0 12-688 0 0,-7-24 208 0 0,-2 15 138 0 0,14 54 100 0 0,-18-81-82 0 0,4 37-1 0 0,-3-19 214 0 0,2-18-421 0 0,-7-19 189 0 0,11 30 90 0 0,-4-10-155 0 0,-4-11 0 0 0,0 0 0 0 0,10 19 0 0 0,-1-1 0 0 0,12 29 217 0 0,-17-37-194 0 0,9 22-247 0 0,18 19 224 0 0,-26-34 0 0 0,4 3 0 0 0,-11-28 0 0 0,0 1 0 0 0,1-1 0 0 0,-1 1 0 0 0,0-1 0 0 0,1 0 0 0 0,-1 0 0 0 0,3 3 0 0 0,26 30 0 0 0,-26-32 11 0 0,-2-1 42 0 0,2 1 16 0 0,0 1-32 0 0,1 1-1 0 0,-1-1 1 0 0,1 1-1 0 0,-1 0 1 0 0,-1 0-1 0 0,1 0 1 0 0,-1 0-1 0 0,5 11 1 0 0,4 4 61 0 0,-10-18-89 0 0,0 0 0 0 0,0 1-1 0 0,-1-1 1 0 0,1 1 0 0 0,-1 0-1 0 0,1-1 1 0 0,-1 1 0 0 0,0 0-1 0 0,0 0 1 0 0,0 0 0 0 0,0-1 0 0 0,-1 1-1 0 0,1 0 1 0 0,-1 6 0 0 0,4 16 36 0 0,-2-10-45 0 0,-1-9 12 0 0,0 0 0 0 0,0-1 0 0 0,5 12 0 0 0,-6-16-92 0 0,-1 5-1115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5327 0 0,'1'2'82'0'0,"-1"0"1"0"0,1 0-1 0 0,0 0 0 0 0,0 0 0 0 0,-1 0 0 0 0,1-1 0 0 0,1 1 0 0 0,-1 0 0 0 0,0-1 0 0 0,0 1 0 0 0,1 0 0 0 0,-1-1 0 0 0,0 0 0 0 0,1 1 0 0 0,0-1 0 0 0,-1 0 0 0 0,1 0 0 0 0,0 0 0 0 0,-1 0 0 0 0,1 0 0 0 0,0 0 0 0 0,0 0 0 0 0,0 0 0 0 0,0-1 1 0 0,0 1-1 0 0,0-1 0 0 0,3 1 0 0 0,-1-1-533 0 0,0 0 1 0 0,0 0-1 0 0,0 0 0 0 0,0-1 1 0 0,0 1-1 0 0,0-1 1 0 0,0 0-1 0 0,0 0 1 0 0,0 0-1 0 0,0-1 1 0 0,-1 1-1 0 0,8-5 0 0 0,-5 4-513 0 0,1 1 592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1274 6103 0 0,'1'1'277'0'0,"0"1"-1"0"0,0-1 0 0 0,0 1 0 0 0,0-1 0 0 0,-1 1 0 0 0,1 0 0 0 0,-1-1 0 0 0,1 1 1 0 0,-1 0-1 0 0,1-1 0 0 0,-1 1 0 0 0,0 0 0 0 0,0 0 0 0 0,0 0 0 0 0,0-1 0 0 0,0 1 1 0 0,0 0-1 0 0,-1 0 0 0 0,1-1 0 0 0,0 1 0 0 0,-2 3 0 0 0,-1 3 458 0 0,-1 1 0 0 0,0 0 1 0 0,-6 8-1 0 0,-2 4 182 0 0,-4 2 143 0 0,5-8-728 0 0,7-11-248 0 0,0 1 1 0 0,1-1 0 0 0,-1 0-1 0 0,-9 7 585 0 0,25-19-588 0 0,-1-1-165 0 0,-5 4-76 0 0,0 0 1 0 0,-1 0-1 0 0,8-10 0 0 0,-6 7 213 0 0,-1 1-1 0 0,1-1 1 0 0,0 1-1 0 0,1 0 0 0 0,0 1 1 0 0,10-7-1 0 0,-13 10-152 0 0,0 0 0 0 0,-1-1-1 0 0,0 1 1 0 0,1-1 0 0 0,4-6-1 0 0,-9 10-26 0 0,-9 6 28 0 0,-45 34 1440 0 0,41-30-1025 0 0,1-1-18 0 0,1 0-1 0 0,-1-1 1 0 0,-1 0-1 0 0,-24 11 1 0 0,37-19-288 0 0,0 0 0 0 0,0 0 1 0 0,0 0-1 0 0,-1 0 1 0 0,1 1-1 0 0,0-1 1 0 0,0 0-1 0 0,-1 0 1 0 0,1 0-1 0 0,0 0 0 0 0,0 0 1 0 0,0 0-1 0 0,-1 0 1 0 0,1 0-1 0 0,0 0 1 0 0,0 0-1 0 0,-1 0 1 0 0,1 0-1 0 0,0 0 1 0 0,0 0-1 0 0,-1 0 0 0 0,1 0 1 0 0,0 0-1 0 0,0 0 1 0 0,-1 0-1 0 0,1 0 1 0 0,0 0-1 0 0,0-1 1 0 0,0 1-1 0 0,-1 0 1 0 0,1 0-1 0 0,0 0 0 0 0,0 0 1 0 0,0 0-1 0 0,-1-1 1 0 0,1 1-1 0 0,0 0 1 0 0,0 0-1 0 0,0 0 1 0 0,0-1-1 0 0,0 1 0 0 0,-1 0 1 0 0,1 0-1 0 0,0-1 1 0 0,3-13 73 0 0,13-16-331 0 0,8-1-185 0 0,-9 14 130 0 0,36-50-539 0 0,-51 67 843 0 0,1-1 0 0 0,-1 1-1 0 0,0 0 0 0 0,0 0 0 0 0,0 0 1 0 0,0 0-1 0 0,0 0 0 0 0,0 0 0 0 0,0-1 1 0 0,0 1-1 0 0,0 0 0 0 0,0 0 0 0 0,0 0 1 0 0,0 0-1 0 0,0-1 0 0 0,0 1 0 0 0,0 0 1 0 0,0 0-1 0 0,0 0 0 0 0,0 0 0 0 0,0 0 1 0 0,0-1-1 0 0,0 1 0 0 0,0 0 0 0 0,0 0 1 0 0,0 0-1 0 0,0 0 0 0 0,0-1 0 0 0,0 1 1 0 0,0 0-1 0 0,0 0 0 0 0,0 0 0 0 0,0 0 1 0 0,0 0-1 0 0,0 0 0 0 0,-1-1 0 0 0,1 1 1 0 0,0 0-1 0 0,0 0 0 0 0,0 0 0 0 0,0 0 1 0 0,0 0-1 0 0,-1 0 0 0 0,1-1 8 0 0,0 1 0 0 0,-1 0-1 0 0,1 0 1 0 0,0 0 0 0 0,-1 0-1 0 0,1 0 1 0 0,0-1 0 0 0,-1 1-1 0 0,1 0 1 0 0,0 0 0 0 0,-1 0-1 0 0,1 0 1 0 0,0 0 0 0 0,-1 0-1 0 0,1 0 1 0 0,0 0 0 0 0,-1 0-1 0 0,1 0 1 0 0,0 0 0 0 0,-1 0-1 0 0,1 1 1 0 0,-1-1 0 0 0,1 0-1 0 0,0 0 1 0 0,0 0 0 0 0,-1 0-1 0 0,1 1 1 0 0,0-1 0 0 0,-1 0-1 0 0,1 1 1 0 0,-9 5 216 0 0,2 0-44 0 0,0 0 0 0 0,0-1 0 0 0,-14 7 0 0 0,-7 5 100 0 0,-2 2 278 0 0,35-37-339 0 0,5 4-206 0 0,-5 6-13 0 0,1 0 0 0 0,0 0 0 0 0,11-11 0 0 0,4-6-29 0 0,-3 2-56 0 0,-3 5-122 0 0,-13 14 178 0 0,1 1 0 0 0,-1 0 0 0 0,1 0-1 0 0,-1 0 1 0 0,6-3 0 0 0,-7 5 29 0 0,0 0 0 0 0,0 0 0 0 0,0 0 0 0 0,0 0 0 0 0,-1 0 0 0 0,1 0 0 0 0,0 0 0 0 0,0 0 0 0 0,1-2 0 0 0,-3 3 0 0 0,1 0 0 0 0,0 0 0 0 0,0 0 0 0 0,0 0 0 0 0,0 0 0 0 0,0 0 0 0 0,-1 0 0 0 0,1 0 0 0 0,0 0 0 0 0,0 0 0 0 0,0 0 0 0 0,0 0 0 0 0,0 0 0 0 0,0 0 0 0 0,-1 0 0 0 0,1 0 0 0 0,0 0 0 0 0,0 0 0 0 0,0-1 0 0 0,0 1 0 0 0,0 0 0 0 0,0 0 0 0 0,0 0 0 0 0,-1 0 0 0 0,1 0 0 0 0,0 0 0 0 0,0 0 0 0 0,0 0 0 0 0,0 0 0 0 0,0 0 0 0 0,0-1 0 0 0,0 1 0 0 0,0 0 0 0 0,0 0 0 0 0,0 0 0 0 0,0 0 0 0 0,0 0 0 0 0,-1 0 0 0 0,1-1 0 0 0,0 1 0 0 0,0 0 0 0 0,0 0 0 0 0,0 0 0 0 0,0 0 0 0 0,0 0 0 0 0,0 0 0 0 0,0-1 0 0 0,0 1 0 0 0,0 0 0 0 0,1 0 0 0 0,-1 0 0 0 0,0 0 0 0 0,0 0 0 0 0,0 0 0 0 0,0-1 0 0 0,0 1 0 0 0,0 0 0 0 0,0 0 0 0 0,0 0 0 0 0,0 0 0 0 0,0 0 0 0 0,0 0 0 0 0,0 0 0 0 0,1-1 0 0 0,-9 5 0 0 0,-20 17 0 0 0,-16 14 128 0 0,0 1 367 0 0,42-34-470 0 0,0-1 1 0 0,1 0-1 0 0,-1 0 0 0 0,0 0 1 0 0,0 0-1 0 0,1 0 0 0 0,-4 1 1 0 0,-9 6 171 0 0,14-9-193 0 0,0 1 0 0 0,0 0 1 0 0,0 0-1 0 0,0 0 0 0 0,0 0 0 0 0,0-1 1 0 0,0 1-1 0 0,0 0 0 0 0,0 0 1 0 0,0 0-1 0 0,0-1 0 0 0,0 1 0 0 0,0 0 1 0 0,0 0-1 0 0,0 0 0 0 0,0 0 1 0 0,0-1-1 0 0,0 1 0 0 0,0 0 0 0 0,0 0 1 0 0,-1 0-1 0 0,1 0 0 0 0,0 0 0 0 0,0-1 1 0 0,0 1-1 0 0,0 0 0 0 0,0 0 1 0 0,0 0-1 0 0,-1 0 0 0 0,1 0 0 0 0,0 0 1 0 0,0 0-1 0 0,0-1 0 0 0,0 1 1 0 0,-1 0-1 0 0,1 0 0 0 0,0 0 0 0 0,0 0 1 0 0,0 0-1 0 0,0 0 0 0 0,-1 0 0 0 0,1 0 1 0 0,0 0-1 0 0,0 0 0 0 0,0 0 1 0 0,-1 0-1 0 0,1 0 0 0 0,0 0 0 0 0,0 0 1 0 0,0 0-1 0 0,0 0 0 0 0,-1 0 1 0 0,1 1-1 0 0,0-1 0 0 0,0 0 0 0 0,0 0 1 0 0,0 0-1 0 0,-1 0 0 0 0,1 0 0 0 0,0 0 1 0 0,0 0-1 0 0,0 1 0 0 0,0-1 1 0 0,0 0-1 0 0,0 0 0 0 0,-1 0 0 0 0,6-15 127 0 0,16-10-483 0 0,45-41 0 0 0,-63 63 318 0 0,18-12-136 0 0,-45 41 110 0 0,9-11 119 0 0,13-12-38 0 0,0-1 0 0 0,0 1 1 0 0,-1-1-1 0 0,1 0 0 0 0,-1 1 1 0 0,-5 2-1 0 0,-8 7 97 0 0,15-10-93 0 0,-1 0-1 0 0,0-1 0 0 0,0 1 0 0 0,-1-1 0 0 0,1 1 1 0 0,0-1-1 0 0,-5 2 0 0 0,0 2 68 0 0,-4 2 68 0 0,10-7-154 0 0,1 0-1 0 0,0 0 0 0 0,-1 0 1 0 0,1 0-1 0 0,0 0 0 0 0,0 0 1 0 0,-1 0-1 0 0,1-1 0 0 0,0 1 1 0 0,0 0-1 0 0,-1 0 0 0 0,1 0 1 0 0,0 0-1 0 0,0 0 1 0 0,-1 0-1 0 0,1 0 0 0 0,0-1 1 0 0,0 1-1 0 0,0 0 0 0 0,-1 0 1 0 0,1 0-1 0 0,0-1 0 0 0,0 1 1 0 0,0 0-1 0 0,0 0 1 0 0,-1 0-1 0 0,1-1 0 0 0,0 1 1 0 0,0 0-1 0 0,0 0 0 0 0,0-1 1 0 0,0 1-1 0 0,0 0 0 0 0,0 0 1 0 0,0-1-1 0 0,0 1 1 0 0,0 0-1 0 0,0-1 0 0 0,0 1 1 0 0,0 0-1 0 0,0 0 0 0 0,0-1 1 0 0,0 1-1 0 0,0 0 0 0 0,1-4-7 0 0,0 0-1 0 0,0 0 0 0 0,0 0 1 0 0,0 1-1 0 0,1-1 0 0 0,0 0 1 0 0,0 1-1 0 0,0-1 0 0 0,0 1 1 0 0,0 0-1 0 0,5-5 0 0 0,4-8-181 0 0,4-5-94 0 0,-12 18 208 0 0,0 0-1 0 0,0 0 1 0 0,0 0 0 0 0,0 0 0 0 0,-1-1-1 0 0,0 1 1 0 0,0-1 0 0 0,0 1-1 0 0,2-6 1 0 0,-4 7 6 0 0,-2-1 126 0 0,1 2-52 0 0,0 1 0 0 0,-1 0 1 0 0,1-1-1 0 0,0 1 1 0 0,-1 0-1 0 0,1 0 1 0 0,0 0-1 0 0,0 0 1 0 0,-1 0-1 0 0,1 0 1 0 0,0 0-1 0 0,-1 0 1 0 0,0 1-1 0 0,-17 7 20 0 0,15-6 7 0 0,0 0 1 0 0,0 0 0 0 0,-1-1 0 0 0,1 1-1 0 0,-9 1 1 0 0,-18 6 222 0 0,31-9-247 0 0,-1 0-1 0 0,1 0 0 0 0,0 0 1 0 0,0 0-1 0 0,0 0 0 0 0,0 0 1 0 0,-1 0-1 0 0,1 0 1 0 0,0 0-1 0 0,0 0 0 0 0,0 0 1 0 0,0 0-1 0 0,-1 0 0 0 0,1 0 1 0 0,0 0-1 0 0,0 0 1 0 0,0 0-1 0 0,0 0 0 0 0,-1 0 1 0 0,1 0-1 0 0,0 0 0 0 0,0 0 1 0 0,0 0-1 0 0,0 0 1 0 0,-1 0-1 0 0,1 0 0 0 0,0-1 1 0 0,0 1-1 0 0,0 0 0 0 0,0 0 1 0 0,0 0-1 0 0,0 0 1 0 0,0 0-1 0 0,-1-1 0 0 0,1 1 1 0 0,0 0-1 0 0,0 0 0 0 0,0-9 62 0 0,6-9-118 0 0,48-65-57 0 0,-34 47-486 0 0,-20 36 507 0 0,-1 0 77 0 0,-1 1 0 0 0,0-1-1 0 0,0 1 1 0 0,0 0 0 0 0,1-1 0 0 0,-1 1-1 0 0,0 0 1 0 0,1 0 0 0 0,-1 0-1 0 0,0 1 1 0 0,-1 1 0 0 0,-7 4 41 0 0,-25 17 275 0 0,22-16-191 0 0,10-6-89 0 0,0 0 0 0 0,1-1 0 0 0,-1 1 0 0 0,0-1 0 0 0,-4 2 0 0 0,0-1 31 0 0,6-2-41 0 0,0 1 1 0 0,0-1 0 0 0,0 0-1 0 0,1 1 1 0 0,-1-1-1 0 0,0 0 1 0 0,0 0 0 0 0,0 0-1 0 0,0 0 1 0 0,0 0-1 0 0,1 0 1 0 0,-3 0 0 0 0,3-1-17 0 0,-1 1 0 0 0,1-1 0 0 0,-1 1 1 0 0,1-1-1 0 0,0 1 0 0 0,0-1 0 0 0,-1 1 1 0 0,1-1-1 0 0,0 0 0 0 0,0 1 0 0 0,0-1 0 0 0,-1 1 1 0 0,1-1-1 0 0,0 0 0 0 0,0 1 0 0 0,0-1 1 0 0,0 1-1 0 0,0-1 0 0 0,0 0 0 0 0,0 1 0 0 0,1-1 1 0 0,-1 1-1 0 0,0-2 0 0 0,2-4-7 0 0,0 0 0 0 0,0 0 0 0 0,0 1 0 0 0,0-1 0 0 0,1 1 0 0 0,0-1 0 0 0,7-9 0 0 0,5-8-184 0 0,-1 0 39 0 0,3-7 42 0 0,-16 26 91 0 0,-1 3-36 0 0,-1 1 48 0 0,1-1-1 0 0,-1 1 1 0 0,1 0 0 0 0,-1 0-1 0 0,1 0 1 0 0,-1 0-1 0 0,0 0 1 0 0,1 0-1 0 0,-1 0 1 0 0,1 0 0 0 0,-1 0-1 0 0,1 0 1 0 0,-1 0-1 0 0,0 0 1 0 0,1 0 0 0 0,-1 0-1 0 0,1 0 1 0 0,-1 1-1 0 0,1-1 1 0 0,-1 0 0 0 0,1 0-1 0 0,-1 1 1 0 0,1-1-1 0 0,-1 0 1 0 0,1 1 0 0 0,-1 0-1 0 0,0-1 0 0 0,-33 18 1 0 0,-3 0 88 0 0,25-14-18 0 0,10-3-67 0 0,-1 0 1 0 0,1 0-1 0 0,-1-1 0 0 0,1 1 0 0 0,-1-1 1 0 0,1 1-1 0 0,-4-1 0 0 0,6 0 72 0 0,-1 0-66 0 0,1-1 1 0 0,0 1-1 0 0,0 0 1 0 0,0-1-1 0 0,0 1 1 0 0,-1-1-1 0 0,1 1 0 0 0,0 0 1 0 0,0-1-1 0 0,0 1 1 0 0,0-1-1 0 0,0 1 1 0 0,0 0-1 0 0,0-1 1 0 0,0 1-1 0 0,0-1 1 0 0,0 1-1 0 0,0 0 0 0 0,0-1 1 0 0,1 1-1 0 0,-1-1 1 0 0,3-8 25 0 0,-1 6-24 0 0,-1 0 1 0 0,1-1 0 0 0,-1 1 0 0 0,1 0 0 0 0,0 0-1 0 0,4-5 1 0 0,26-32-27 0 0,-23 31-58 0 0,-1 0-1 0 0,0-1 0 0 0,11-18 1 0 0,-3 9 133 0 0,-33 20 58 0 0,-13 13-323 0 0,-4 3 109 0 0,27-13 128 0 0,-7 3 106 0 0,13-7-135 0 0,0 0 0 0 0,1 0 1 0 0,-1 1-1 0 0,1-1 0 0 0,-1 0 1 0 0,1 0-1 0 0,-1 0 0 0 0,1 0 1 0 0,-1 0-1 0 0,1 0 0 0 0,-1 0 1 0 0,0-1-1 0 0,1 1 0 0 0,-1 0 1 0 0,1 0-1 0 0,-1 0 0 0 0,1 0 1 0 0,-1-1-1 0 0,1 1 0 0 0,-1 0 1 0 0,1-1-1 0 0,-1 1 0 0 0,1 0 0 0 0,0-1 1 0 0,-1 0-1 0 0,0 1 2 0 0,1 0-1 0 0,0 0 0 0 0,0-1 1 0 0,0 1-1 0 0,-1 0 1 0 0,1 0-1 0 0,0-1 0 0 0,0 1 1 0 0,0 0-1 0 0,0-1 1 0 0,0 1-1 0 0,0 0 1 0 0,0-1-1 0 0,-1 1 0 0 0,1 0 1 0 0,0-1-1 0 0,0 1 1 0 0,0 0-1 0 0,0 0 1 0 0,1-1-1 0 0,-1 1 0 0 0,0 0 1 0 0,0-1-1 0 0,0 1 1 0 0,0 0-1 0 0,0-1 0 0 0,0 1 1 0 0,0 0-1 0 0,0 0 1 0 0,1-1-1 0 0,-1 1 1 0 0,0 0-1 0 0,0-1 0 0 0,0 1 1 0 0,1 0-1 0 0,-1 0 1 0 0,0-1-1 0 0,1 0 35 0 0,12-20 122 0 0,-2 5-241 0 0,13-16-8 0 0,-16 25 72 0 0,-7 6 13 0 0,0 0 1 0 0,0 0-1 0 0,0 0 1 0 0,0 0 0 0 0,-1 1-1 0 0,1-1 1 0 0,0-1 0 0 0,0 1-1 0 0,0 0 1 0 0,-1 0-1 0 0,1 0 1 0 0,-1 0 0 0 0,1 0-1 0 0,-1-1 1 0 0,1 1 0 0 0,-1 0-1 0 0,0 0 1 0 0,1-1 0 0 0,-1-1-1 0 0,0 3 3 0 0,0-1 0 0 0,0 1 0 0 0,0 0 0 0 0,0-1 0 0 0,0 1 1 0 0,0 0-1 0 0,0 0 0 0 0,0-1 0 0 0,0 1 0 0 0,0 0 0 0 0,0 0 0 0 0,0-1 0 0 0,-1 1 0 0 0,1 0 0 0 0,0 0 0 0 0,0 0 0 0 0,0-1 0 0 0,0 1 0 0 0,0 0 0 0 0,-1 0 0 0 0,1 0 0 0 0,0-1 1 0 0,0 1-1 0 0,0 0 0 0 0,-1 0 0 0 0,1 0 0 0 0,0 0 0 0 0,0-1 0 0 0,-1 1 0 0 0,1 0 0 0 0,0 0 0 0 0,0 0 0 0 0,-1 0 0 0 0,1 0 0 0 0,0 0 0 0 0,0 0 0 0 0,-1 0 0 0 0,1 0 1 0 0,0 0-1 0 0,0 0 0 0 0,-1 0 0 0 0,1 0 0 0 0,-1 0 0 0 0,-7 2-14 0 0,-1 1 1 0 0,0 0 0 0 0,0 0-1 0 0,-13 1 1 0 0,13-3 13 0 0,6 0 0 0 0,0 0 0 0 0,0-1 0 0 0,0 1 0 0 0,0-1 0 0 0,0 0 0 0 0,-5 0 0 0 0,8 0 3 0 0,-1-1-1 0 0,1 1 1 0 0,-1 0 0 0 0,1 0-1 0 0,-1 0 1 0 0,1 0-1 0 0,-1 0 1 0 0,1-1 0 0 0,-1 1-1 0 0,1 0 1 0 0,-1 0-1 0 0,1-1 1 0 0,-1 1 0 0 0,1 0-1 0 0,0-1 1 0 0,-1 1-1 0 0,1 0 1 0 0,0-1 0 0 0,-1 1-1 0 0,1-1 1 0 0,0 1 0 0 0,-1-1-1 0 0,1 1 1 0 0,0-1-1 0 0,0 1 1 0 0,-1-1 0 0 0,1 1-1 0 0,0-1 1 0 0,0 1-1 0 0,0-1 1 0 0,0 1 0 0 0,0-1-1 0 0,0 1 1 0 0,0-1-1 0 0,0 1 1 0 0,0-1 0 0 0,0 1-1 0 0,0-1 1 0 0,0 1-1 0 0,0-1 1 0 0,0 1 0 0 0,0-1-1 0 0,1 1 1 0 0,-1-1-1 0 0,0 1 1 0 0,0-1 0 0 0,1 1-1 0 0,-1-1 1 0 0,0 1 0 0 0,1-1-1 0 0,1-5 33 0 0,0 0-44 0 0,0-1 0 0 0,0 1 0 0 0,0-1 0 0 0,1 1 0 0 0,0 0 0 0 0,0 0 0 0 0,1 0 0 0 0,0 1 0 0 0,0-1 0 0 0,5-5 0 0 0,17-29-124 0 0,-25 38 122 0 0,0 1-1 0 0,0-1 1 0 0,0 1 0 0 0,0-1-1 0 0,-1 0 1 0 0,1 1 0 0 0,-1-1-1 0 0,1-2 1 0 0,4-11-52 0 0,-4 14 70 0 0,-1-1 0 0 0,0 1 0 0 0,0 0 0 0 0,1-1 0 0 0,-1 1 0 0 0,0-1 0 0 0,0 1 0 0 0,-1 0 0 0 0,1-1 0 0 0,0 1 1 0 0,0-1-1 0 0,-1 1 0 0 0,1 0 0 0 0,-1-1 0 0 0,1 1 0 0 0,-1 0 0 0 0,1-1 0 0 0,-1 1 0 0 0,-1-2 0 0 0,1 3-7 0 0,1-1 0 0 0,0 1 0 0 0,0 0 0 0 0,0 0 0 0 0,0-1 0 0 0,-1 1 1 0 0,1 0-1 0 0,0 0 0 0 0,0-1 0 0 0,0 1 0 0 0,-1 0 0 0 0,1 0 0 0 0,0 0 0 0 0,-1-1 0 0 0,1 1 0 0 0,0 0 0 0 0,0 0 0 0 0,-1 0 0 0 0,1 0 0 0 0,0 0 0 0 0,-1 0 0 0 0,1-1 0 0 0,0 1 0 0 0,-1 0 0 0 0,1 0 1 0 0,0 0-1 0 0,-1 0 0 0 0,1 0 0 0 0,0 0 0 0 0,-1 0 0 0 0,1 1 0 0 0,0-1 0 0 0,0 0 0 0 0,-1 0 0 0 0,0 0 10 0 0,-2 0-4 0 0,0 0-1 0 0,0 0 0 0 0,0 0 1 0 0,0 0-1 0 0,0 1 1 0 0,0-1-1 0 0,-6 3 0 0 0,-21 3 12 0 0,30-6-17 0 0,-1 0 0 0 0,1 0 0 0 0,0 0 0 0 0,-1 0 0 0 0,1 0 0 0 0,-1 0 0 0 0,1 0 0 0 0,0 0 0 0 0,-1 0 0 0 0,1 0 0 0 0,-1 0 0 0 0,1 0 0 0 0,0 0 0 0 0,-1 0 0 0 0,1 0 0 0 0,-1 0 0 0 0,1-1 0 0 0,0 1 0 0 0,-1 0 0 0 0,1 0 0 0 0,0 0 0 0 0,-1-1 0 0 0,1 1 0 0 0,0 0 0 0 0,-1-1 0 0 0,1 1 0 0 0,0 0 0 0 0,0 0 0 0 0,-1-1 0 0 0,1 1 0 0 0,0 0 0 0 0,0-1 0 0 0,0 1 0 0 0,-1-1 0 0 0,1 1 0 0 0,0 0 0 0 0,0-1 0 0 0,0 1 0 0 0,0-1 0 0 0,0 1 0 0 0,0 0 0 0 0,0-1 0 0 0,0 1 0 0 0,0-1 0 0 0,0 1 0 0 0,0 0 0 0 0,0-1 0 0 0,0 1 0 0 0,0-1 0 0 0,0 1 0 0 0,0 0 0 0 0,0-1 0 0 0,1 1 0 0 0,-1 0 0 0 0,0-1 0 0 0,0 1 0 0 0,0 0 0 0 0,1-1 0 0 0,-1 1 0 0 0,1-1 0 0 0,-1 1 0 0 0,3-15 0 0 0,-3 14 0 0 0,0-1 0 0 0,0 1 0 0 0,0-1 0 0 0,0 0 0 0 0,1 1 0 0 0,-1-1 0 0 0,1 1 0 0 0,-1 0 0 0 0,1-1 0 0 0,-1 1 0 0 0,1-1 0 0 0,1 0 0 0 0,4-8-10 0 0,0 0 1 0 0,5-13-1 0 0,5-10-28 0 0,-16 33 47 0 0,1-2-38 0 0,0-1 1 0 0,0 1-1 0 0,0 0 0 0 0,0-1 0 0 0,0 0 0 0 0,0-3 0 0 0,-3 6 20 0 0,1-1-1 0 0,-1 1 1 0 0,1 0-1 0 0,-1-1 1 0 0,0 1-1 0 0,1 0 1 0 0,-1 0 0 0 0,0 0-1 0 0,1 0 1 0 0,-1 0-1 0 0,-2 0 1 0 0,-42 13-2 0 0,42-12 51 0 0,0-1 0 0 0,0 1 0 0 0,-1-1 0 0 0,1 0 0 0 0,-7 0 0 0 0,11 0-34 0 0,-1-1-1 0 0,0 1 0 0 0,0 0 1 0 0,0-1-1 0 0,1 1 0 0 0,-1 0 1 0 0,0-1-1 0 0,0 1 0 0 0,1-1 1 0 0,-1 1-1 0 0,0-1 0 0 0,1 1 1 0 0,-1-1-1 0 0,1 0 0 0 0,-1 1 1 0 0,0-1-1 0 0,1 0 0 0 0,-1 1 1 0 0,1-1-1 0 0,0 0 0 0 0,-1 0 1 0 0,1 1-1 0 0,-1-2 0 0 0,-2-14 14 0 0,9-4 34 0 0,-5 11-60 0 0,-1 0 0 0 0,3-14 0 0 0,-1 13-6 0 0,-1 1 0 0 0,0-16 0 0 0,1 10-1 0 0,-2 14 14 0 0,1-1 0 0 0,-1 0 0 0 0,0 1 0 0 0,0-1 1 0 0,0 0-1 0 0,0 1 0 0 0,0-1 0 0 0,0 0 1 0 0,0 1-1 0 0,-1-4 0 0 0,-1-4-43 0 0,-1 3-89 0 0,-9 8 39 0 0,7 0 82 0 0,1-1 1 0 0,-1 2-1 0 0,0-1 0 0 0,1 0 1 0 0,-1 1-1 0 0,-6 5 0 0 0,-17 9 2 0 0,24-16 23 0 0,0 1-1 0 0,1-1 1 0 0,-1 0-1 0 0,0 0 0 0 0,0 0 1 0 0,0-1-1 0 0,0 1 1 0 0,0-1-1 0 0,0 0 1 0 0,-6 0-1 0 0,9-1-7 0 0,-1 1 0 0 0,0-1-1 0 0,1 1 1 0 0,-1-1 0 0 0,0 0-1 0 0,1 1 1 0 0,-1-1 0 0 0,1 0-1 0 0,-1 0 1 0 0,1 0 0 0 0,-1 0-1 0 0,1 0 1 0 0,0 0 0 0 0,0-1 0 0 0,-1 1-1 0 0,1 0 1 0 0,0-1 0 0 0,0 1-1 0 0,0-1 1 0 0,1 1 0 0 0,-1-1-1 0 0,0 0 1 0 0,0 1 0 0 0,1-1-1 0 0,-1-3 1 0 0,-1-3-6 0 0,2 0 0 0 0,-1 0 0 0 0,1 0 0 0 0,0 1 0 0 0,1-1 0 0 0,0 0 0 0 0,0 0 0 0 0,4-12 0 0 0,-3 9 0 0 0,8-21-545 0 0,-8 26 353 0 0,0-1 0 0 0,0 0 1 0 0,0 1-1 0 0,-1-1 0 0 0,1-10 0 0 0,-2 17 188 0 0,0-1 0 0 0,0 1 0 0 0,0 0 0 0 0,0-1 0 0 0,0 1 0 0 0,0 0 0 0 0,0 0 0 0 0,0-1 0 0 0,0 1 0 0 0,-1 0 0 0 0,1-1 0 0 0,0 1 0 0 0,0 0 0 0 0,0 0 0 0 0,0-1 0 0 0,-1 1 0 0 0,1 0 0 0 0,0 0 0 0 0,0 0 0 0 0,-1-1 0 0 0,1 1 0 0 0,0 0 0 0 0,0 0 0 0 0,-1 0 0 0 0,1 0 0 0 0,0 0 0 0 0,0-1 0 0 0,-1 1 0 0 0,1 0 0 0 0,0 0 0 0 0,-1 0 0 0 0,1 0 0 0 0,0 0 0 0 0,-1 0 0 0 0,1 0 0 0 0,0 0 0 0 0,0 0 0 0 0,-1 0 0 0 0,1 0 0 0 0,0 0 0 0 0,-1 0 0 0 0,1 1 0 0 0,-17 3-175 0 0,13-2 154 0 0,-7 1 12 0 0,0 0-1 0 0,-11 7 1 0 0,-5 1-21 0 0,-1 1-21 0 0,21-9 72 0 0,-1 1 0 0 0,1-1 0 0 0,-10 2 0 0 0,-3 3 53 0 0,18-7-52 0 0,0 0 1 0 0,0 0 0 0 0,1 0-1 0 0,-1 0 1 0 0,0-1-1 0 0,0 1 1 0 0,0-1 0 0 0,0 1-1 0 0,0-1 1 0 0,0 1 0 0 0,-4-1-1 0 0,6 0-14 0 0,-2 0 3 0 0,0 0 1 0 0,-1 0-1 0 0,1-1 1 0 0,0 1-1 0 0,0 0 1 0 0,0-1-1 0 0,0 0 1 0 0,0 1-1 0 0,0-1 1 0 0,0 0-1 0 0,0 0 1 0 0,-3-2 0 0 0,4 2 97 0 0,1 0-84 0 0,-1 1 0 0 0,1-1 0 0 0,0 0-1 0 0,-1 0 1 0 0,1-1 0 0 0,0 1 0 0 0,0 0 0 0 0,0 0 0 0 0,-1 0 0 0 0,1 0 0 0 0,1 0 0 0 0,-1 0-1 0 0,0 0 1 0 0,0-2 0 0 0,5-8-164 0 0,-4 8 80 0 0,0 1 0 0 0,0-1 0 0 0,0 1 0 0 0,0-1-1 0 0,0 1 1 0 0,1 0 0 0 0,-1-1 0 0 0,1 1 0 0 0,2-2 0 0 0,8-9-551 0 0,-11 11 504 0 0,1 0 0 0 0,0 0 0 0 0,-1 0 0 0 0,1 0 0 0 0,0 0 0 0 0,1 1 0 0 0,3-4 0 0 0,3-2-236 0 0,-9 7 290 0 0,1-1 0 0 0,0 0 0 0 0,-1 0 0 0 0,1 1 0 0 0,0-1-1 0 0,0 1 1 0 0,0-1 0 0 0,-1 1 0 0 0,1-1 0 0 0,0 1 0 0 0,0-1 0 0 0,0 1-1 0 0,0 0 1 0 0,2-1 0 0 0,-17 10 128 0 0,13-8-65 0 0,0-1 0 0 0,1 1 0 0 0,-1 0 0 0 0,0-1 1 0 0,1 1-1 0 0,-1 0 0 0 0,1 0 0 0 0,-1-1 0 0 0,1 1 0 0 0,-1 0 0 0 0,1 0 0 0 0,0 0 0 0 0,-1 0 0 0 0,1 1 0 0 0,-1-1 1 0 0,1 0 0 0 0,0 0 0 0 0,-1 0-1 0 0,1 0 1 0 0,-1 0 0 0 0,1 0 0 0 0,-1 0 0 0 0,0 0 0 0 0,1 0-1 0 0,-3 1 1 0 0,-7 7 53 0 0,-13 12 201 0 0,7-3 65 0 0,11-13-216 0 0,1 0 1 0 0,-1 0-1 0 0,-5 9 0 0 0,0 0 60 0 0,8-12-141 0 0,1-1 1 0 0,-1 1-1 0 0,1-1 0 0 0,0 1 1 0 0,0-1-1 0 0,-1 1 1 0 0,1 0-1 0 0,1 0 0 0 0,-1 0 1 0 0,0 0-1 0 0,0-1 1 0 0,1 1-1 0 0,-1 0 0 0 0,1 0 1 0 0,-1 3-1 0 0,1-5-27 0 0,0 0-1 0 0,0 1 1 0 0,0-1-1 0 0,0 0 0 0 0,0 1 1 0 0,0-1-1 0 0,0 0 1 0 0,0 0-1 0 0,0 1 1 0 0,0-1-1 0 0,1 0 1 0 0,-1 0-1 0 0,0 1 1 0 0,0-1-1 0 0,0 0 1 0 0,0 0-1 0 0,0 1 0 0 0,1-1 1 0 0,-1 0-1 0 0,0 0 1 0 0,0 0-1 0 0,0 1 1 0 0,1-1-1 0 0,-1 0 1 0 0,0 0-1 0 0,0 0 1 0 0,1 0-1 0 0,-1 1 0 0 0,0-1 1 0 0,0 0-1 0 0,1 0 1 0 0,-1 0-1 0 0,0 0 1 0 0,1 0-1 0 0,-1 0 1 0 0,0 0-1 0 0,0 0 1 0 0,1 0-1 0 0,-1 0 0 0 0,0 0 1 0 0,1 0-1 0 0,-1 0 1 0 0,16-4-44 0 0,-10 1 2 0 0,42-17-751 0 0,-21 11-101 0 0,13-3-126 0 0,-18 7 704 0 0,-15 3 179 0 0,1 1-1 0 0,0-1 1 0 0,15 1 0 0 0,-9 0 109 0 0,-12 1 20 0 0,0 0 1 0 0,1 0 0 0 0,-1 0-1 0 0,1 0 1 0 0,-1 0 0 0 0,0 0-1 0 0,1 1 1 0 0,-1-1-1 0 0,1 1 1 0 0,-1 0 0 0 0,4 1-1 0 0,-6-2 7 0 0,1 0 1 0 0,0 1-1 0 0,-1-1 0 0 0,1 0 0 0 0,-1 1 0 0 0,1-1 1 0 0,0 1-1 0 0,-1-1 0 0 0,1 1 0 0 0,-1-1 0 0 0,1 1 1 0 0,-1-1-1 0 0,1 1 0 0 0,-1-1 0 0 0,0 1 0 0 0,1-1 1 0 0,-1 1-1 0 0,0 0 0 0 0,1-1 0 0 0,-1 1 0 0 0,0 0 1 0 0,0-1-1 0 0,0 1 0 0 0,1 0 0 0 0,-1-1 0 0 0,0 1 1 0 0,0 0-1 0 0,0 0 0 0 0,0-1 0 0 0,0 1 0 0 0,0 0 1 0 0,0-1-1 0 0,-1 2 0 0 0,1 0 22 0 0,-1 1 18 0 0,0 0 1 0 0,0 0-1 0 0,0-1 0 0 0,-1 1 1 0 0,1 0-1 0 0,-1 0 0 0 0,1-1 1 0 0,-5 5-1 0 0,-1 3 114 0 0,0 0 73 0 0,-1 0 0 0 0,-12 13 0 0 0,5-8 78 0 0,7-7-36 0 0,0 0 0 0 0,-14 10 1 0 0,-5 3 127 0 0,-17 15 150 0 0,43-35-514 0 0,0 0-1 0 0,0-1 0 0 0,0 1 1 0 0,0 0-1 0 0,-1-1 0 0 0,1 1 1 0 0,0-1-1 0 0,0 1 0 0 0,0-1 1 0 0,-1 0-1 0 0,1 1 0 0 0,0-1 1 0 0,0 0-1 0 0,-1 0 0 0 0,-1 0 1 0 0,8-11 183 0 0,-2 8-258 0 0,4-4-110 0 0,-1 0-1 0 0,1 0 0 0 0,0 1 1 0 0,0 0-1 0 0,10-5 0 0 0,7-5-765 0 0,-17 11 568 0 0,0 0 1 0 0,0 1 0 0 0,1 0-1 0 0,10-4 1 0 0,0 0-534 0 0,0-1 1 0 0,0 0-1 0 0,21-16 0 0 0,-39 25 830 0 0,1-1 0 0 0,0 1 0 0 0,0-1-1 0 0,0 1 1 0 0,0-1 0 0 0,0 1 0 0 0,0 0 0 0 0,0-1-1 0 0,0 1 1 0 0,0 0 0 0 0,0 0 0 0 0,0-1 0 0 0,0 1-1 0 0,0 0 1 0 0,0 0 0 0 0,0 0 0 0 0,0 1-1 0 0,-1-1 1 0 0,1 0 0 0 0,0 0 0 0 0,2 1 0 0 0,-3 0 25 0 0,1 0 1 0 0,-1 1 0 0 0,0-1 0 0 0,0 0 0 0 0,0 1 0 0 0,0-1 0 0 0,0 0-1 0 0,0 1 1 0 0,0-1 0 0 0,-1 2 0 0 0,1-3 24 0 0,-1 5 122 0 0,0 0-1 0 0,-1-1 0 0 0,0 1 0 0 0,0 0 1 0 0,0-1-1 0 0,0 1 0 0 0,-1-1 1 0 0,-5 8-1 0 0,-29 31 1660 0 0,28-33-1327 0 0,-8 7 11 0 0,-1 0 0 0 0,0-1 0 0 0,-40 26 0 0 0,45-33-367 0 0,-2 2 84 0 0,13-10-61 0 0,7-6 21 0 0,64-50-5050 0 0,4 7-6199 0 0,-54 38 10042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12207 0 0,'-4'8'196'0'0,"-1"0"-1"0"0,0-1 1 0 0,-1 1-1 0 0,1-1 1 0 0,-2 0-1 0 0,-6 6 1 0 0,-3 4 351 0 0,-52 47 1879 0 0,19-24-1316 0 0,39-34-847 0 0,9-7-136 0 0,4-4-73 0 0,18-15-3899 0 0,39-29 0 0 0,-3 3-2058 0 0,-40 33 3040 0 0,2 3 1759 0 0</inkml:trace>
  <inkml:trace contextRef="#ctx0" brushRef="#br0" timeOffset="1">192 135 12151 0 0,'-9'16'500'0'0,"-1"-2"0"0"0,0 0 0 0 0,-1 0 0 0 0,0 0 0 0 0,-16 12 0 0 0,-13 13 780 0 0,40-38-1096 0 0,5-2-114 0 0,-3 0-232 0 0,1 0 0 0 0,0-1 0 0 0,0 1 0 0 0,-1 0 0 0 0,1-1 0 0 0,-1 1 0 0 0,1-1-1 0 0,-1 0 1 0 0,0 0 0 0 0,4-4 0 0 0,14-10-2327 0 0,-14 11 765 0 0,0 0 0 0 0,11-9 1 0 0,9-8-1626 0 0,14-10 237 0 0,-25 25 2762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10967 0 0,'-5'10'258'0'0,"1"0"-1"0"0,-2-1 0 0 0,1 0 0 0 0,-12 14 1 0 0,5-7 375 0 0,1-2 223 0 0,0-1-1 0 0,-1 0 0 0 0,-21 17 1 0 0,0 0 714 0 0,46-31-1314 0 0,-11 0-229 0 0,20-11-897 0 0,22-17 0 0 0,31-16-5875 0 0,-65 38 5263 0 0,0 2 0 0 0,1 0 0 0 0,17-6 0 0 0,-16 6 174 0 0,3 2-122 0 0,0 2 882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7855 0 0,'0'0'610'0'0,"14"2"359"0"0,-6 0-315 0 0,1 1-1 0 0,-1 0 1 0 0,0 0-1 0 0,0 0 1 0 0,0 1-1 0 0,0 1 1 0 0,8 5-1 0 0,48 41 222 0 0,-25-18-485 0 0,-31-26-561 0 0,0 0 0 0 0,11 15 0 0 0,1 4-3444 0 0,-20-25 3186 0 0,1 0 0 0 0,0 0 0 0 0,-1 0 0 0 0,1 0 0 0 0,-1 0-1 0 0,1 0 1 0 0,-1 1 0 0 0,1-1 0 0 0,-1 0 0 0 0,0 3 0 0 0,0-4 197 0 0,0 1 1 0 0,0-1-1 0 0,0 1 1 0 0,0 0-1 0 0,0-1 1 0 0,0 1 0 0 0,-1-1-1 0 0,1 1 1 0 0,0-1-1 0 0,0 1 1 0 0,-1-1-1 0 0,1 1 1 0 0,0-1 0 0 0,-1 1-1 0 0,1-1 1 0 0,0 1-1 0 0,-1-1 1 0 0,1 0-1 0 0,-1 1 1 0 0,1-1 0 0 0,-1 1-1 0 0,1-1 1 0 0,-1 0-1 0 0,0 1 1 0 0,-5 1-567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12527 0 0,'-2'6'229'0'0,"-2"0"-1"0"0,1 1 1 0 0,-1-1-1 0 0,0 0 1 0 0,-8 8-1 0 0,-3 5 301 0 0,-26 39 1738 0 0,31-43-1806 0 0,7-12-366 0 0,1 0 1 0 0,0 0-1 0 0,0 0 1 0 0,1 0-1 0 0,-1 0 0 0 0,0 1 1 0 0,0 2-1 0 0,18-14-890 0 0,23-16-1 0 0,21-15-3189 0 0,-6 12-798 0 0,-53 26 4569 0 0,1 1 1 0 0,-1-1-1 0 0,0 1 0 0 0,0 0 0 0 0,0-1 0 0 0,1 1 0 0 0,-1 0 0 0 0,0 0 0 0 0,0 0 1 0 0,0 0-1 0 0,2 0 0 0 0,-2 7-2811 0 0,-2-2 2834 0 0,1 0 0 0 0,-1 0 0 0 0,-1 0 0 0 0,1 0 0 0 0,-1 0-1 0 0,0 0 1 0 0,-3 5 0 0 0,-24 38 5105 0 0,8-19-543 0 0,-28 28 1 0 0,-9 13-1809 0 0,56-68-2510 0 0,-3 5 245 0 0,0 0-1 0 0,-7 14 1 0 0,12-21-297 0 0,0 0 0 0 0,0 0 0 0 0,-1 0 0 0 0,1 0 0 0 0,0 1 0 0 0,0-1 0 0 0,0 0 0 0 0,0 0 0 0 0,0 0 0 0 0,0 0 0 0 0,0 0 0 0 0,0 0 1 0 0,0 0-1 0 0,0 0 0 0 0,0 1 0 0 0,0-1 0 0 0,0 0 0 0 0,0 0 0 0 0,0 0 0 0 0,0 0 0 0 0,0 0 0 0 0,0 0 0 0 0,0 0 0 0 0,0 1 0 0 0,0-1 0 0 0,0 0 1 0 0,0 0-1 0 0,0 0 0 0 0,0 0 0 0 0,0 0 0 0 0,0 0 0 0 0,0 0 0 0 0,0 1 0 0 0,0-1 0 0 0,0 0 0 0 0,0 0 0 0 0,1 0 0 0 0,-1 0 0 0 0,0 0 1 0 0,0 0-1 0 0,0 0 0 0 0,0 0 0 0 0,0 0 0 0 0,0 0 0 0 0,0 0 0 0 0,0 0 0 0 0,0 0 0 0 0,1 1 0 0 0,-1-1 0 0 0,0 0 0 0 0,0 0 0 0 0,0 0 0 0 0,0 0 1 0 0,0 0-1 0 0,0 0 0 0 0,0 0 0 0 0,1 0 0 0 0,-1 0 0 0 0,0 0 0 0 0,0 0 0 0 0,0 0 0 0 0,0 0 0 0 0,0 0 0 0 0,0-1 0 0 0,0 1 0 0 0,1 0 1 0 0,-1 0-1 0 0,0 0 0 0 0,0 0 0 0 0,7-3-85 0 0,-7 3 81 0 0,26-14-1793 0 0,0-2 0 0 0,46-37 0 0 0,20-12-5695 0 0,-106 79 3631 0 0,-30 28 12088 0 0,-2 1-3411 0 0,-19 25-2537 0 0,24-24-1581 0 0,-46 61 725 0 0,75-85-1127 0 0,12-20-294 0 0,-1 0-1 0 0,1 0 1 0 0,0 1-1 0 0,0-1 1 0 0,0 0-1 0 0,0 0 1 0 0,0 0-1 0 0,0 0 1 0 0,0 0-1 0 0,0 1 0 0 0,0-1 1 0 0,0 0-1 0 0,0 0 1 0 0,0 0-1 0 0,0 0 1 0 0,0 0-1 0 0,0 1 1 0 0,1-1-1 0 0,-1 0 1 0 0,0 0-1 0 0,0 0 1 0 0,0 0-1 0 0,0 0 1 0 0,0 1-1 0 0,0-1 1 0 0,0 0-1 0 0,0 0 1 0 0,0 0-1 0 0,0 0 1 0 0,1 0-1 0 0,-1 0 1 0 0,0 0-1 0 0,0 0 0 0 0,0 0 1 0 0,0 1-1 0 0,0-1 1 0 0,0 0-1 0 0,1 0 1 0 0,-1 0-1 0 0,0 0 1 0 0,0 0-1 0 0,0 0 1 0 0,0 0-1 0 0,0 0 1 0 0,1 0-1 0 0,-1 0 1 0 0,0 0-1 0 0,0 0 1 0 0,0 0-1 0 0,0 0 1 0 0,0 0-1 0 0,1 0 1 0 0,-1 0-1 0 0,0 0 1 0 0,0 0-1 0 0,0-1 0 0 0,0 1 1 0 0,0 0-1 0 0,1 0 1 0 0,-1 0-1 0 0,0 0 1 0 0,0 0-1 0 0,0 0 1 0 0,11-4-64 0 0,-10 3 49 0 0,10-3-341 0 0,-1-2 0 0 0,0 1 0 0 0,0-1 0 0 0,18-15 1 0 0,-3 3-752 0 0,72-60-5298 0 0,-24 22-1558 0 0,-50 41 7024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12263 0 0,'-7'9'340'0'0,"-1"0"0"0"0,0 0 0 0 0,-12 8-1 0 0,9-7-23 0 0,-15 17 0 0 0,-53 60 2403 0 0,9-14-1297 0 0,50-53-1015 0 0,-4 6 142 0 0,33-30-985 0 0,58-56-3184 0 0,15-10-7053 0 0,-61 52 7734 0 0,1 2 1807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45 13735 0 0,'-4'11'256'0'0,"-2"0"0"0"0,0-1 0 0 0,0 1 0 0 0,-1-1 0 0 0,0 0-1 0 0,-13 12 1 0 0,-56 48 619 0 0,40-39-117 0 0,-59 44 652 0 0,70-55-1136 0 0,17-14-436 0 0,0 0 1 0 0,1 0-1 0 0,-7 8 1 0 0,13-13-358 0 0,11-2 199 0 0,-6-1 416 0 0,-1 1 0 0 0,1-1 0 0 0,-1 0 0 0 0,0 0 1 0 0,0 0-1 0 0,6-5 0 0 0,9-7 99 0 0,111-68-3683 0 0,-66 36 843 0 0,-14 10 595 0 0,1-2-153 0 0,-31 23 718 0 0,23-15-1 0 0,37-28-2889 0 0,-57 38 14119 0 0,-29 31-8330 0 0,5-7-704 0 0,-19 23 1518 0 0,-38 40 0 0 0,11-15-1181 0 0,-50 71 1 0 0,76-95-613 0 0,13-17-220 0 0,1 1-1 0 0,-9 14 0 0 0,9-15-189 0 0,7-9-11 0 0,-1 0-1 0 0,1 0 0 0 0,0 0 1 0 0,-1 1-1 0 0,1-1 1 0 0,-1 4-1 0 0,2-6-10 0 0,0 0-1 0 0,0 0 1 0 0,0 0-1 0 0,0 0 1 0 0,0 0 0 0 0,0 1-1 0 0,0-1 1 0 0,0 0 0 0 0,0 0-1 0 0,0 0 1 0 0,0 0-1 0 0,0 0 1 0 0,0 1 0 0 0,0-1-1 0 0,0 0 1 0 0,0 0 0 0 0,0 0-1 0 0,0 0 1 0 0,0 0 0 0 0,0 1-1 0 0,0-1 1 0 0,0 0-1 0 0,0 0 1 0 0,1 0 0 0 0,-1 0-1 0 0,0 0 1 0 0,0 0 0 0 0,0 0-1 0 0,0 0 1 0 0,0 1 0 0 0,0-1-1 0 0,0 0 1 0 0,1 0-1 0 0,-1 0 1 0 0,0 0 0 0 0,0 0-1 0 0,0 0 1 0 0,0 0 0 0 0,0 0-1 0 0,1 0 1 0 0,-1 0 0 0 0,0 0-1 0 0,0 0 1 0 0,0 0-1 0 0,0 0 1 0 0,0 0 0 0 0,1 0-1 0 0,-1 0 1 0 0,0 0 0 0 0,0 0-1 0 0,0 0 1 0 0,0 0 0 0 0,0 0-1 0 0,0 0 1 0 0,1 0-1 0 0,-1 0 1 0 0,0-1 0 0 0,0 1-1 0 0,0 0 1 0 0,0 0 0 0 0,0 0-1 0 0,10-4-22 0 0,-10 3 14 0 0,13-5-289 0 0,-1-2 0 0 0,19-15-1 0 0,2-2-475 0 0,67-50-1825 0 0,-30 21 1111 0 0,-55 40 1248 0 0,1 2 0 0 0,0-1 0 0 0,1 2 0 0 0,24-13 1 0 0,-38 23 235 0 0,14-6-92 0 0,-11 8 83 0 0,-8 7 92 0 0,-7 8 596 0 0,-1 0-1 0 0,-1-1 1 0 0,-17 19-1 0 0,-42 39 1254 0 0,24-28-1380 0 0,16-14-99 0 0,-67 76 1107 0 0,92-101-1420 0 0,11-13-80 0 0,19-21-52 0 0,231-180-3463 0 0,-236 195 3160 0 0,26-12-1 0 0,-43 23 250 0 0,-3 2 21 0 0,1-1-1 0 0,-1 1 1 0 0,1 0-1 0 0,-1-1 1 0 0,1 1-1 0 0,-1 0 1 0 0,1 0-1 0 0,0 0 1 0 0,-1-1-1 0 0,1 1 1 0 0,-1 0-1 0 0,1 0 1 0 0,-1 0-1 0 0,1 0 1 0 0,0 0-1 0 0,-1 0 1 0 0,1 0-1 0 0,-1 0 1 0 0,1 0-1 0 0,-1 0 1 0 0,1 0-1 0 0,0 0 1 0 0,0 1-1 0 0,-1-1 1 0 0,1 1 1 0 0,-1-1-1 0 0,0 1 0 0 0,0-1 1 0 0,0 1-1 0 0,0-1 0 0 0,1 0 0 0 0,-1 1 1 0 0,0-1-1 0 0,0 1 0 0 0,0-1 0 0 0,0 1 1 0 0,0-1-1 0 0,0 1 0 0 0,0-1 1 0 0,-1 1-1 0 0,1-1 0 0 0,0 1 0 0 0,0-1 1 0 0,0 2-1 0 0,-2 2 81 0 0,0 0 1 0 0,1 0-1 0 0,-1 0 0 0 0,0-1 1 0 0,-4 5-1 0 0,-123 140 2243 0 0,41-53-1706 0 0,6-16-518 0 0,22-18-1251 0 0,56-58 555 0 0,1 1 0 0 0,-1-1 0 0 0,0 0 0 0 0,0 0 0 0 0,0 0 0 0 0,-7 3-1 0 0,9-5 44 0 0,1 0 0 0 0,-1 0 0 0 0,0-1 0 0 0,0 1 0 0 0,1-1 0 0 0,-1 1 0 0 0,0-1 0 0 0,0 0 0 0 0,0 0 0 0 0,0 1 0 0 0,0-1 0 0 0,1 0 0 0 0,-1-1 0 0 0,0 1-1 0 0,0 0 1 0 0,0-1 0 0 0,0 1 0 0 0,1-1 0 0 0,-4 0 0 0 0,-2-4-500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31 7511 0 0,'0'0'8408'0'0,"25"-6"-7232"0"0,-24 6-1148 0 0,0-1 0 0 0,-1 0-1 0 0,1 1 1 0 0,0-1 0 0 0,0 0 0 0 0,0 1-1 0 0,0-1 1 0 0,0 1 0 0 0,0 0 0 0 0,1-1-1 0 0,-1 1 1 0 0,0 0 0 0 0,0 0 0 0 0,0-1-1 0 0,0 1 1 0 0,0 0 0 0 0,0 0 0 0 0,2 1-1 0 0,9-3 454 0 0,-2-1-318 0 0,-9 3-146 0 0,0 0-1 0 0,0 0 0 0 0,0 0 1 0 0,0-1-1 0 0,0 1 0 0 0,0 0 1 0 0,0-1-1 0 0,0 1 0 0 0,0-1 0 0 0,0 1 1 0 0,0-1-1 0 0,0 1 0 0 0,0-1 1 0 0,0 0-1 0 0,1-1 0 0 0,15 4 440 0 0,2-7 200 0 0,-18 5-620 0 0,0-1 0 0 0,0 1-1 0 0,0 0 1 0 0,1 0 0 0 0,-1-1-1 0 0,0 1 1 0 0,1 0 0 0 0,-1 0-1 0 0,0 0 1 0 0,0 0 0 0 0,2 1-1 0 0,-2-1-7 0 0,0 0-1 0 0,0 0 0 0 0,0 0 1 0 0,0 0-1 0 0,0 0 1 0 0,1 0-1 0 0,-1 0 0 0 0,0 0 1 0 0,0 0-1 0 0,0-1 0 0 0,0 1 1 0 0,1-1-1 0 0,0 1 53 0 0,-1 0-79 0 0,-1 1-1 0 0,0-1 1 0 0,1 0 0 0 0,-1 0-1 0 0,0 1 1 0 0,1-1-1 0 0,-1 0 1 0 0,1 0-1 0 0,-1 0 1 0 0,1 0 0 0 0,-1 0-1 0 0,0 0 1 0 0,1 0-1 0 0,-1 1 1 0 0,1-1 0 0 0,-1 0-1 0 0,1 0 1 0 0,-1-1-1 0 0,1 1 1 0 0,-1 0 0 0 0,0 0-1 0 0,1 0 1 0 0,-1 0-1 0 0,1 0 1 0 0,-1 0-1 0 0,1-1 1 0 0,-1 1 0 0 0,5-1 14 0 0,17 6 300 0 0,-6-4-102 0 0,3-1 75 0 0,-13 0-298 0 0,-4 0 20 0 0,-1-1 0 0 0,1 1-1 0 0,0 0 1 0 0,0 1 0 0 0,0-1-1 0 0,0 0 1 0 0,0 0 0 0 0,2 2 0 0 0,-3-2-6 0 0,-1 0 0 0 0,0 0 1 0 0,0 1-1 0 0,1-1 1 0 0,-1 0-1 0 0,0 0 1 0 0,1 1-1 0 0,-1-1 1 0 0,0 0-1 0 0,1 0 0 0 0,-1 0 1 0 0,0 1-1 0 0,1-1 1 0 0,-1 0-1 0 0,0 0 1 0 0,1 0-1 0 0,-1 0 0 0 0,0 0 1 0 0,1 0-1 0 0,-1 0 1 0 0,0 0-1 0 0,1 0 1 0 0,-1 0-1 0 0,1 0 1 0 0,-1 0-1 0 0,0 0 0 0 0,1 0 1 0 0,-1 0-1 0 0,1-1 1 0 0,4 0 20 0 0,12 4 113 0 0,7 8-53 0 0,-23-10-81 0 0,0-1 0 0 0,-1 1 0 0 0,1-1 0 0 0,0 0 0 0 0,-1 1 0 0 0,1-1 0 0 0,0 0 1 0 0,0 0-1 0 0,-1 1 0 0 0,1-1 0 0 0,0 0 0 0 0,0 0 0 0 0,0 0 0 0 0,-1 0 0 0 0,3 0 0 0 0,-1 0 1 0 0,-1 0 1 0 0,1 0-1 0 0,0 0 0 0 0,0 0 0 0 0,0 1 0 0 0,0-1 1 0 0,-1 0-1 0 0,1 1 0 0 0,2 0 0 0 0,0 0-5 0 0,0 0 0 0 0,11 7 0 0 0,33 26 87 0 0,-47-34-18 0 0,0 0-31 0 0,1 1 27 0 0,11 8-36 0 0,-8-5-67 0 0,0 0-1 0 0,0 0 1 0 0,8 10 0 0 0,1 0 159 0 0,3 10-25 0 0,-12-15-96 0 0,1-2 0 0 0,-3-4 0 0 0,32 25 104 0 0,-9 8-147 0 0,-23-33 131 0 0,-3-3-89 0 0,0 1 0 0 0,1-1-1 0 0,-1 1 1 0 0,1-1 0 0 0,-1 1 0 0 0,1 0 0 0 0,-1-1 0 0 0,1 0 0 0 0,-1 1 0 0 0,1-1 0 0 0,-1 1 0 0 0,1-1 0 0 0,0 0 0 0 0,-1 1 0 0 0,1-1 0 0 0,0 0 0 0 0,1 1-1 0 0,7 15-87 0 0,5 3 89 0 0,-11-17 0 0 0,-1 1 0 0 0,0 0 0 0 0,0 0 0 0 0,0 1 0 0 0,2 4 0 0 0,-3-7 0 0 0,-1 1 0 0 0,1 0 0 0 0,0-1 0 0 0,0 1 0 0 0,-1-1 0 0 0,1 0 0 0 0,0 1 0 0 0,0-1 0 0 0,3 2 0 0 0,4 7 0 0 0,-6-7 0 0 0,-1 0 0 0 0,1 0 0 0 0,-1 0 0 0 0,0-1 0 0 0,1 2 0 0 0,-1 2 0 0 0,3 5 0 0 0,6 12 0 0 0,-2-6 0 0 0,-2-1 0 0 0,10 34 0 0 0,0 16 0 0 0,-4-39 0 0 0,-5-9 0 0 0,-2 1 0 0 0,-4 14 0 0 0,-1-32 0 0 0,0 0 0 0 0,0 0 0 0 0,0 0 0 0 0,0 1 0 0 0,0-1 0 0 0,0 0 0 0 0,0 0 0 0 0,0 0 0 0 0,1 0 0 0 0,-1 0 0 0 0,0 0 0 0 0,1 0 0 0 0,-1 0 0 0 0,1 1 0 0 0,-1-1 0 0 0,2 1 0 0 0,0 2 0 0 0,-1 2 0 0 0,1 0 0 0 0,0 1 0 0 0,4 8-1 0 0,-3-11 3 0 0,-1 1 0 0 0,-1 0-1 0 0,1 0 1 0 0,-1 0 0 0 0,0 0-1 0 0,1 5 1 0 0,3 49 104 0 0,-3-43-128 0 0,8 27-1 0 0,-1 3 15 0 0,9 60 72 0 0,-7-8-64 0 0,-2-1 64 0 0,2-33 1 0 0,-6-42-58 0 0,-2-7 39 0 0,0 24 1 0 0,3 23 47 0 0,-4-45 9 0 0,-2 1 1 0 0,0-1-1 0 0,-3 26 1 0 0,1-22-65 0 0,-9 83 486 0 0,10-96-479 0 0,0 0-1 0 0,0-1 0 0 0,-1 1 1 0 0,0 0-1 0 0,-1-1 0 0 0,1 1 1 0 0,-5 7-1 0 0,4-4-62 0 0,-2 2 18 0 0,-8 17-42 0 0,4-9 18 0 0,1-1 76 0 0,5-12-14 0 0,0-1-1 0 0,-7 14 0 0 0,-1 1-118 0 0,9-20 77 0 0,1 0 0 0 0,0 0 1 0 0,0 0-1 0 0,0 0 0 0 0,0 1 0 0 0,1-1 0 0 0,-1 0 0 0 0,1 0 1 0 0,-1 3-1 0 0,-5 14-84 0 0,-42 70 98 0 0,19-31-11 0 0,21-43-50 0 0,1-1 0 0 0,-9 30 0 0 0,10-26-1 0 0,-15 29 1 0 0,13-32 158 0 0,5-8 21 0 0,-1 0 1 0 0,0 0-1 0 0,0-1 1 0 0,-6 8-1 0 0,-23 33-129 0 0,29-42 5 0 0,0 0 0 0 0,0 1 0 0 0,1 0 0 0 0,0 0 0 0 0,-4 9 0 0 0,5-9 0 0 0,0 0 0 0 0,-1-1 0 0 0,0 1 0 0 0,0-1-1 0 0,-1 1 1 0 0,-6 7 0 0 0,3-7-4 0 0,-13 14 37 0 0,-26 34-1 0 0,37-42-13 0 0,-58 73 76 0 0,-23 5 133 0 0,75-74-285 0 0,6-7-23 0 0,1 0-1 0 0,0 1 1 0 0,-10 15 0 0 0,15-21 79 0 0,0-1 1 0 0,0 1-1 0 0,0-1 0 0 0,0 0 1 0 0,0 0-1 0 0,-1 0 0 0 0,1 0 0 0 0,-6 3 1 0 0,4-3 1 0 0,0 1 0 0 0,0 0 1 0 0,-8 8-1 0 0,-30 39-6 0 0,21-34 80 0 0,-23 24 96 0 0,9-3-176 0 0,30-32 6 0 0,-1 0-1 0 0,0 0 1 0 0,-13 7-1 0 0,13-9 0 0 0,1 1-1 0 0,0-1 0 0 0,0 1 1 0 0,0 0-1 0 0,-6 7 0 0 0,-28 26-4 0 0,13-14 0 0 0,26-23 0 0 0,0-1 0 0 0,0 1 0 0 0,0 0 0 0 0,0 0 0 0 0,-1-1 0 0 0,1 1 0 0 0,0 0 0 0 0,0-1 0 0 0,0 1 0 0 0,-2-1 0 0 0,1 1 0 0 0,1-1 0 0 0,0 1 0 0 0,-1 0 0 0 0,1-1 0 0 0,-1 1 0 0 0,1 0 0 0 0,0 0 0 0 0,0-1 0 0 0,-1 1 0 0 0,0 2 0 0 0,0-1-4 0 0,0 0-1 0 0,0 0 1 0 0,0 0-1 0 0,0-1 1 0 0,0 1-1 0 0,0 0 1 0 0,0-1-1 0 0,0 1 1 0 0,-1-1-1 0 0,1 0 1 0 0,0 0-1 0 0,-1 0 1 0 0,1 0 0 0 0,-1 0-1 0 0,0-1 1 0 0,-4 1-1 0 0,-7 5 57 0 0,12-5-50 0 0,1 0 0 0 0,-1 0 0 0 0,1-1 0 0 0,-1 1 0 0 0,0 0 0 0 0,1-1 0 0 0,-1 1 0 0 0,0-1 0 0 0,1 0 0 0 0,-1 1 0 0 0,-3-1 0 0 0,2 0-2 0 0,-1 0 1 0 0,1 1-1 0 0,-1 0 0 0 0,1-1 1 0 0,-1 1-1 0 0,1 1 0 0 0,-1-1 1 0 0,1 0-1 0 0,0 1 0 0 0,0 0 1 0 0,0 0-1 0 0,0 0 0 0 0,0 0 0 0 0,-3 2 1 0 0,2 0-4 0 0,-1-1 1 0 0,0 0-1 0 0,1 0 1 0 0,-1-1-1 0 0,-7 3 0 0 0,-14-5 142 0 0,23 0-142 0 0,0 0 0 0 0,0 0-1 0 0,-1 0 1 0 0,1 1 0 0 0,0-1-1 0 0,-6 3 1 0 0,-10 1-73 0 0,11-2 49 0 0,7-2 25 0 0,0 0 1 0 0,1 0-1 0 0,-1 1 0 0 0,0-1 0 0 0,0 0 0 0 0,1 0 0 0 0,-1 0 0 0 0,0 0 0 0 0,1 0 1 0 0,-1 0-1 0 0,0 0 0 0 0,0 0 0 0 0,-1-1 0 0 0,2 1 2 0 0,-1 0 0 0 0,0 0 0 0 0,1 0 0 0 0,-1 0 0 0 0,1 0 0 0 0,-1 0 0 0 0,1 0 0 0 0,-1 0 0 0 0,0 1 0 0 0,1-1 0 0 0,-1 0 0 0 0,1 0 0 0 0,-1 0 0 0 0,1 0 0 0 0,-1 1 0 0 0,1-1 0 0 0,-1 0 0 0 0,1 1 0 0 0,-1-1 0 0 0,0 1 0 0 0,1-1 0 0 0,0 1 0 0 0,-1-1 0 0 0,1 0 0 0 0,-1 1 0 0 0,1-1 0 0 0,-1 0 0 0 0,1 1 0 0 0,-1-1 0 0 0,1 0 0 0 0,-1 0 0 0 0,1 0 0 0 0,-1 0 0 0 0,0 1 0 0 0,1-1 0 0 0,-1 0 0 0 0,1 0 0 0 0,-1 0 0 0 0,1 0 0 0 0,-1 0 0 0 0,0 0 0 0 0,1 0 0 0 0,-1-1 0 0 0,1 1 0 0 0,-1 0 0 0 0,1 0 0 0 0,-1 0 0 0 0,0-1 0 0 0,0 1-9 0 0,0-1-1 0 0,0 1 1 0 0,0 0-1 0 0,0 0 1 0 0,0 0-1 0 0,1 0 1 0 0,-1 0 0 0 0,0 0-1 0 0,0 0 1 0 0,0 0-1 0 0,0 0 1 0 0,0 0-1 0 0,0 0 1 0 0,1 0 0 0 0,-1 0-1 0 0,0 1 1 0 0,0-1-1 0 0,0 0 1 0 0,0 1-1 0 0,1-1 1 0 0,-2 1-1 0 0,-12 11-223 0 0,14-12 199 0 0,-1 0-1 0 0,1 1 1 0 0,0-1 0 0 0,-1 0 0 0 0,1 1 0 0 0,-1-1-1 0 0,1 0 1 0 0,-1 0 0 0 0,1 0 0 0 0,0 0-1 0 0,-1 1 1 0 0,1-1 0 0 0,-1 0 0 0 0,1 0 0 0 0,-1 0-1 0 0,1 0 1 0 0,-1 0 0 0 0,1 0 0 0 0,-1 0 0 0 0,1 0-1 0 0,-1 0 1 0 0,1 0 0 0 0,-1 0 0 0 0,1-1 0 0 0,-1 1-1 0 0,1 0 1 0 0,-1 0 0 0 0,1 0 0 0 0,-1-1 0 0 0,1 1-1 0 0,0 0 1 0 0,-1 0 0 0 0,1-1 0 0 0,-1 1-1 0 0,1 0 1 0 0,0-1 0 0 0,-1 0 0 0 0,-5 1-1209 0 0,6 1 1100 0 0,-1-1 0 0 0,1 0 0 0 0,-1 0 0 0 0,1 0-1 0 0,-1 0 1 0 0,1 0 0 0 0,-1 0 0 0 0,1 0 0 0 0,-1 0 0 0 0,1 0 0 0 0,-1 0-1 0 0,1 0 1 0 0,-1 0 0 0 0,1 0 0 0 0,-1 0 0 0 0,1 0 0 0 0,-1 0-1 0 0,1-1 1 0 0,-1 1 0 0 0,1 0 0 0 0,-2-1 0 0 0,1-1-410 0 0,-1-1 1 0 0,1 1-1 0 0,-1 0 1 0 0,1-1 0 0 0,0 1-1 0 0,0-1 1 0 0,0 0-1 0 0,0 1 1 0 0,0-1-1 0 0,0 0 1 0 0,1-2-1 0 0,-3-35-7495 0 0,2 24 5707 0 0,0-8 1061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6335 0 0,'8'5'9924'0'0,"-2"-10"-8852"0"0,3-5-1108 0 0,-3 4 215 0 0,-1 1-1 0 0,9-12 0 0 0,7-6 263 0 0,-14 14-286 0 0,-6 8-139 0 0,0 0 0 0 0,0 0 0 0 0,1-1 0 0 0,-1 1 1 0 0,0 0-1 0 0,0 0 0 0 0,0 0 0 0 0,3-1 0 0 0,-2 0 17 0 0,0 0 0 0 0,0 0 0 0 0,0 0 1 0 0,0 0-1 0 0,0 0 0 0 0,-1-1 0 0 0,1 1 0 0 0,-1-1 0 0 0,0 1 0 0 0,2-3 0 0 0,14-11 47 0 0,6-1 80 0 0,-21 15-141 0 0,0 1-1 0 0,-1 0 1 0 0,1-1 0 0 0,1 1-1 0 0,-1 0 1 0 0,0 0-1 0 0,0 0 1 0 0,0 1 0 0 0,0-1-1 0 0,1 0 1 0 0,-1 1 0 0 0,3-1-1 0 0,17-5 243 0 0,-18 4-203 0 0,-2 0-38 0 0,0 1 0 0 0,0 0 0 0 0,0 0 1 0 0,0 0-1 0 0,0 1 0 0 0,0-1 0 0 0,0 0 1 0 0,5 0-1 0 0,-6 1-14 0 0,0 0 0 0 0,0-1 1 0 0,-1 1-1 0 0,1 0 0 0 0,0 0 0 0 0,0-1 1 0 0,0 1-1 0 0,0-1 0 0 0,0 1 1 0 0,-1-1-1 0 0,1 1 0 0 0,1-2 0 0 0,7-3 69 0 0,-8 5-60 0 0,1 0 0 0 0,-1 0 0 0 0,0 0 0 0 0,0-1 0 0 0,1 1 0 0 0,-1 0 0 0 0,0-1 0 0 0,0 1 0 0 0,0-1 0 0 0,0 0 0 0 0,0 1 0 0 0,0-1 0 0 0,0 0 0 0 0,0 1 0 0 0,0-1 0 0 0,0 0 0 0 0,0 0 0 0 0,1-2 0 0 0,-1 3-11 0 0,-1 0-1 0 0,0-1 0 0 0,1 1 1 0 0,-1 0-1 0 0,0 0 0 0 0,1-1 1 0 0,-1 1-1 0 0,0 0 0 0 0,1 0 1 0 0,-1-1-1 0 0,1 1 0 0 0,-1 0 1 0 0,0 0-1 0 0,1 0 1 0 0,-1 0-1 0 0,1 0 0 0 0,-1 0 1 0 0,1 0-1 0 0,-1 0 0 0 0,1 0 1 0 0,-1 0-1 0 0,0 0 0 0 0,1 0 1 0 0,-1 0-1 0 0,1 0 0 0 0,-1 0 1 0 0,1 1-1 0 0,-1-1-3 0 0,1 0 0 0 0,-1 0 0 0 0,1 0 0 0 0,-1 0 1 0 0,1 0-1 0 0,-1 0 0 0 0,1 0 0 0 0,-1 0 0 0 0,0 0 0 0 0,1 0 0 0 0,-1 0 0 0 0,1 0 0 0 0,-1 0 0 0 0,1 0 0 0 0,-1 0 0 0 0,0 0 1 0 0,1-1-1 0 0,-1 1 0 0 0,1 0 0 0 0,-1 0 0 0 0,0 0 0 0 0,1-1 0 0 0,0 1 0 0 0,2-4 1 0 0,-2 3-1 0 0,-1 1 1 0 0,0 0-1 0 0,1-1 0 0 0,-1 1 0 0 0,0 0 1 0 0,1-1-1 0 0,-1 1 0 0 0,0 0 1 0 0,1 0-1 0 0,-1-1 0 0 0,0 1 1 0 0,1 0-1 0 0,-1 0 0 0 0,1-1 1 0 0,-1 1-1 0 0,1 0 0 0 0,-1 0 1 0 0,0 0-1 0 0,1 0 0 0 0,-1 0 0 0 0,1 0 1 0 0,-1 0-1 0 0,1 0 0 0 0,-1 0 1 0 0,1 0-1 0 0,-1 0 0 0 0,0 0 1 0 0,1 0-1 0 0,-1 0 0 0 0,1 0 1 0 0,0 1-1 0 0,15-4 53 0 0,-15 3-53 0 0,-1 0 0 0 0,1 0 0 0 0,-1 0-1 0 0,1 1 1 0 0,-1-1 0 0 0,1 0 0 0 0,-1 0-1 0 0,1 0 1 0 0,-1 0 0 0 0,0 0 0 0 0,1 0 0 0 0,-1 0-1 0 0,1 0 1 0 0,-1-1 0 0 0,1 1 0 0 0,-1 0 0 0 0,1 0-1 0 0,-1 0 1 0 0,0 0 0 0 0,1-1 0 0 0,-1 1-1 0 0,1 0 1 0 0,-1 0 0 0 0,0-1 0 0 0,1 1 0 0 0,0-1-1 0 0,3-1 11 0 0,5 5 69 0 0,-6-2-71 0 0,0 0 1 0 0,0 0 0 0 0,0-1-1 0 0,0 1 1 0 0,0-1-1 0 0,4 0 1 0 0,-2 0-56 0 0,-1 3 24 0 0,-3-2 32 0 0,0 0-1 0 0,0-1 1 0 0,0 1-1 0 0,0 0 1 0 0,0-1 0 0 0,1 1-1 0 0,-1-1 1 0 0,0 1-1 0 0,0-1 1 0 0,0 0 0 0 0,1 0-1 0 0,-1 1 1 0 0,0-1-1 0 0,1 0 1 0 0,-1 0 0 0 0,0 0-1 0 0,0 0 1 0 0,1 0-1 0 0,-1-1 1 0 0,2 1 0 0 0,0-3 28 0 0,2 1-12 0 0,10 8-21 0 0,-12-3-4 0 0,13 4 11 0 0,0 2 42 0 0,-9-6-28 0 0,-1 0-1 0 0,1 0 0 0 0,0-1 1 0 0,0 1-1 0 0,0-1 1 0 0,10 1-1 0 0,4 2 136 0 0,3 7-2 0 0,-22-11-155 0 0,0 0-1 0 0,0 0 1 0 0,0 0 0 0 0,0 0 0 0 0,0-1 0 0 0,0 1 0 0 0,0 0 0 0 0,0-1-1 0 0,0 1 1 0 0,5-1 0 0 0,-5 0-3 0 0,0 1 0 0 0,0-1 0 0 0,1 1 0 0 0,-1-1 0 0 0,0 1 0 0 0,0 0 0 0 0,0 0 0 0 0,0 0 0 0 0,0 0 0 0 0,0 0 0 0 0,0 0 0 0 0,-1 1 0 0 0,1-1 0 0 0,0 1 0 0 0,2 2 0 0 0,6 4 0 0 0,-2-2 47 0 0,-4-3-16 0 0,1 0 0 0 0,-1 0 0 0 0,1 0-1 0 0,0-1 1 0 0,0 0 0 0 0,0 0 0 0 0,1 0-1 0 0,-1 0 1 0 0,7 0 0 0 0,-7 0-18 0 0,-1 0 1 0 0,1 0-1 0 0,0 1 1 0 0,5 3-1 0 0,-7-3-3 0 0,1-1 0 0 0,0 1 0 0 0,0-1 0 0 0,7 2 0 0 0,-8-3 16 0 0,-1 0-1 0 0,1-1 1 0 0,-1 0 0 0 0,1 1-1 0 0,-1-1 1 0 0,1 0 0 0 0,-1 0-1 0 0,5-1 1 0 0,21-1 138 0 0,-25 2-122 0 0,8 0-33 0 0,-6 0-8 0 0,10 8 113 0 0,16 13-251 0 0,-29-19 137 0 0,22 9 0 0 0,-16-7 0 0 0,-1-1 11 0 0,-5-2 31 0 0,3 2-20 0 0,-3-1 20 0 0,0 0-16 0 0,-1-1 48 0 0,12 13-2573 0 0,-18-20-2899 0 0,4 4 4547 0 0,0 1-1 0 0,0-1 1 0 0,0 1 0 0 0,1-1 0 0 0,-1 0-1 0 0,1 1 1 0 0,-1-1 0 0 0,1 0 0 0 0,0 1-1 0 0,0-1 1 0 0,-1 0 0 0 0,1 1 0 0 0,1-1-1 0 0,-1-3 1 0 0,5 0-444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5327 0 0,'9'7'7351'0'0,"-1"-3"-4227"0"0,-7-4-3093 0 0,1 1-1 0 0,-1-1 1 0 0,1 1 0 0 0,-1-1-1 0 0,1 0 1 0 0,-1 0 0 0 0,1 0-1 0 0,-1 0 1 0 0,1 0 0 0 0,-1 0-1 0 0,1-1 1 0 0,-1 1 0 0 0,1 0-1 0 0,-1-1 1 0 0,3-1 0 0 0,2 2-6 0 0,-1-1 0 0 0,0 1 0 0 0,0 0 0 0 0,1 1 0 0 0,7 0 0 0 0,35 5 222 0 0,-42-6-217 0 0,0 0 1 0 0,0 0-1 0 0,0-1 1 0 0,0 0-1 0 0,0 0 1 0 0,0 0-1 0 0,0-1 0 0 0,0 0 1 0 0,0 0-1 0 0,-1 0 1 0 0,10-6-1 0 0,4 0 69 0 0,-16 7-99 0 0,-1 0-1 0 0,1 0 1 0 0,0 0-1 0 0,-1-1 1 0 0,1 1 0 0 0,4-4-1 0 0,-5 4 1 0 0,1-1 0 0 0,0 0 0 0 0,0 1 0 0 0,-1 0 0 0 0,1 0 0 0 0,0 0 0 0 0,4-1 0 0 0,9-4 0 0 0,0 0-2 0 0,7-3 58 0 0,-22 8-63 0 0,0 1 0 0 0,1-1 0 0 0,-1 1 0 0 0,1-1 1 0 0,0 1-1 0 0,-1-1 0 0 0,1 1 0 0 0,-1 0 1 0 0,1 0-1 0 0,-1 0 0 0 0,1 0 0 0 0,0 0 0 0 0,-1 0 1 0 0,1 0-1 0 0,2 2 0 0 0,-3-2 16 0 0,0 0 0 0 0,0 0 0 0 0,0 0 0 0 0,0 1 0 0 0,0-1 0 0 0,0 0 0 0 0,0 1 0 0 0,-1-1 0 0 0,1 1 0 0 0,0-1 0 0 0,0 1 0 0 0,0-1 0 0 0,-1 1 0 0 0,1 0 0 0 0,0-1 0 0 0,-1 1 0 0 0,1 0 0 0 0,-1-1 0 0 0,1 1 0 0 0,0 1 0 0 0,-1-1 12 0 0,1 0 1 0 0,-1-1-1 0 0,0 1 1 0 0,0 0-1 0 0,1-1 1 0 0,-1 1-1 0 0,0-1 1 0 0,1 1-1 0 0,-1-1 1 0 0,0 1-1 0 0,1-1 1 0 0,-1 1-1 0 0,1-1 1 0 0,-1 1-1 0 0,1-1 1 0 0,-1 0-1 0 0,1 1 1 0 0,-1-1-1 0 0,1 0 1 0 0,-1 1-1 0 0,1-1 1 0 0,-1 0-1 0 0,1 1 1 0 0,0-1-1 0 0,-1 0 1 0 0,1 0-1 0 0,0 0 1 0 0,-1 0-1 0 0,1 0 1 0 0,-1 0-1 0 0,1 0 1 0 0,0 0-1 0 0,25 8 160 0 0,-22-7-175 0 0,0 1 0 0 0,0-1 0 0 0,0 1 0 0 0,0 0 0 0 0,-1 1 0 0 0,1-1 0 0 0,-1 1 0 0 0,4 3 0 0 0,-5-5-5 0 0,0 1 0 0 0,0-1 1 0 0,0 1-1 0 0,-1-1 0 0 0,1 0 0 0 0,1 0 0 0 0,-1 0 0 0 0,3 2 0 0 0,57 21 813 0 0,-48-17-795 0 0,-12-5-9 0 0,1-1 0 0 0,-1 1-1 0 0,1-1 1 0 0,0 0 0 0 0,-1 0-1 0 0,1 0 1 0 0,0 0 0 0 0,4 0-1 0 0,-4 0 39 0 0,-1 0-1 0 0,1-1 0 0 0,0 1 1 0 0,-1 0-1 0 0,1 1 0 0 0,-1-1 0 0 0,0 0 1 0 0,3 3-1 0 0,0-1 55 0 0,-4-3-22 0 0,-3-13-10026 0 0,-6 8 3559 0 0,7 5 6112 0 0,0-1 0 0 0,0 1 0 0 0,0-1 0 0 0,0 1 0 0 0,0 0 0 0 0,0 0 0 0 0,-1 0 0 0 0,0 0 0 0 0,-3 3-229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5759 0 0,'0'0'443'0'0,"2"1"-294"0"0,9 7 1340 0 0,-1 0 0 0 0,0 1 0 0 0,0 0-1 0 0,-1 1 1 0 0,16 20 0 0 0,-20-24-1346 0 0,-3-4-21 0 0,0 1 17 0 0,13 9-16 0 0,8 7-941 0 0,-22-17-248 0 0,2-3-1280 0 0,-2 1 2145 0 0,-1 0 0 0 0,0 0-1 0 0,1 0 1 0 0,-1 0-1 0 0,1 0 1 0 0,-1-1 0 0 0,1 1-1 0 0,-1 0 1 0 0,0 0-1 0 0,1-1 1 0 0,-1 1-1 0 0,0 0 1 0 0,1-1 0 0 0,-1 1-1 0 0,0 0 1 0 0,0-1-1 0 0,1 1 1 0 0,-1 0-1 0 0,0-1 1 0 0,0 1 0 0 0,1-1-1 0 0,-1 1 1 0 0,0-1-1 0 0,0 1 1 0 0,0 0 0 0 0,0-1-1 0 0,0 1 1 0 0,0-1-1 0 0,0 1 1 0 0,0-1-1 0 0,0 1 1 0 0,0-1 0 0 0,0 1-1 0 0,0 0 1 0 0,0-1-1 0 0,0 1 1 0 0,0-1-1 0 0,0 1 1 0 0,-1-1 0 0 0,1-6-1894 0 0,1 1 1184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7511 0 0,'1'2'262'0'0,"0"-1"-1"0"0,1 0 1 0 0,-1 1 0 0 0,1-1-1 0 0,0 0 1 0 0,-1 0-1 0 0,1 0 1 0 0,0 0-1 0 0,0-1 1 0 0,0 1-1 0 0,0 0 1 0 0,-1-1 0 0 0,1 0-1 0 0,0 1 1 0 0,0-1-1 0 0,0 0 1 0 0,3 0-1 0 0,16 4 1138 0 0,9 0-338 0 0,-26-3-983 0 0,-1-1 1 0 0,1 1-1 0 0,-1-1 0 0 0,0 0 0 0 0,1 0 0 0 0,-1 0 0 0 0,1-1 0 0 0,-1 1 1 0 0,0-1-1 0 0,1 0 0 0 0,-1 0 0 0 0,4-1 0 0 0,26-5 282 0 0,-3 1-280 0 0,-7 3-69 0 0,-22 3 32 0 0,0 0-43 0 0,0 0 1 0 0,-1 0-1 0 0,1 1 1 0 0,0-1-1 0 0,-1 0 1 0 0,1 1-1 0 0,0-1 1 0 0,-1 0-1 0 0,1 1 1 0 0,-1-1-1 0 0,1 1 1 0 0,-1-1-1 0 0,1 1 1 0 0,-1 0-1 0 0,1-1 1 0 0,-1 1-1 0 0,1-1 1 0 0,-1 1-1 0 0,0 0 1 0 0,0-1-1 0 0,1 1 1 0 0,-1 0-1 0 0,0-1 1 0 0,1 3-1 0 0,-1 15 95 0 0,-1-13-6 0 0,1 7 213 0 0,-5 24 1 0 0,0 1 190 0 0,3-23-221 0 0,1-12-215 0 0,1 0-1 0 0,-1 1 1 0 0,1-1 0 0 0,0 1 0 0 0,0-1 0 0 0,0 1 0 0 0,0-1 0 0 0,1 5 0 0 0,2 6 109 0 0,-3-11-146 0 0,1 1 1 0 0,-1-1-1 0 0,1 1 1 0 0,0-1-1 0 0,0 0 1 0 0,-1 1-1 0 0,1-1 1 0 0,1 0-1 0 0,-1 0 1 0 0,0 0-1 0 0,0 0 1 0 0,3 3-1 0 0,-3-4-81 0 0,1-1-191 0 0,-1 0 0 0 0,0 0 1 0 0,1-1-1 0 0,-1 1 0 0 0,1 0 0 0 0,-1-1 0 0 0,0 1 1 0 0,1-1-1 0 0,-1 1 0 0 0,0-1 0 0 0,0 0 1 0 0,1 0-1 0 0,-1 1 0 0 0,0-1 0 0 0,0 0 0 0 0,0 0 1 0 0,0 0-1 0 0,0 0 0 0 0,0 0 0 0 0,0 0 1 0 0,0 0-1 0 0,-1-1 0 0 0,1 1 0 0 0,0 0 0 0 0,-1 0 1 0 0,1-3-1 0 0,13-15-9875 0 0,-7 15 8965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4087 0 0,'0'0'312'0'0,"2"8"806"0"0,-2 30 8708 0 0,9-38-9261 0 0,-7 0-491 0 0,0 0 0 0 0,1 0 0 0 0,-1 0 0 0 0,0 0 1 0 0,0 0-1 0 0,0 0 0 0 0,0-1 0 0 0,0 1 0 0 0,1-1 0 0 0,-1 1 0 0 0,0-1 0 0 0,3-1 0 0 0,10-3 200 0 0,-13 5-260 0 0,-1-1 0 0 0,1 1 0 0 0,-1 0 1 0 0,1-1-1 0 0,-1 1 0 0 0,1-1 0 0 0,-1 0 1 0 0,1 1-1 0 0,1-2 0 0 0,29-14 338 0 0,-31 15-343 0 0,1 0 0 0 0,-1 1 0 0 0,0-1-1 0 0,0 0 1 0 0,0 1 0 0 0,0 0 0 0 0,1-1-1 0 0,-1 1 1 0 0,0 0 0 0 0,2-1 0 0 0,-2 1-9 0 0,0 0 0 0 0,0 0 0 0 0,0 0 0 0 0,0-1 0 0 0,0 1 0 0 0,0 0 0 0 0,0-1-1 0 0,-1 1 1 0 0,1 0 0 0 0,0-1 0 0 0,0 1 0 0 0,0-1 0 0 0,0 0 0 0 0,-1 1 0 0 0,1-1 0 0 0,0 0 0 0 0,0 0 0 0 0,11-8 73 0 0,-10 8-58 0 0,-1 1 0 0 0,0-1 0 0 0,0 0 1 0 0,1 0-1 0 0,-1 1 0 0 0,0-1 0 0 0,0 0 1 0 0,0 0-1 0 0,0 0 0 0 0,1-2 0 0 0,0 2-2 0 0,-1 0 0 0 0,1 0 0 0 0,0 0 0 0 0,0 0 0 0 0,0 0 0 0 0,1 0 0 0 0,-1 0 0 0 0,0 1 0 0 0,0-1 0 0 0,0 1 0 0 0,1-1 0 0 0,-1 1 0 0 0,0 0 0 0 0,0 0 0 0 0,4 1 0 0 0,-2-1-25 0 0,-2 0 20 0 0,0 0-1 0 0,0 0 0 0 0,0 0 0 0 0,0 1 1 0 0,0-1-1 0 0,0 1 0 0 0,0-1 1 0 0,0 1-1 0 0,0 0 0 0 0,0 0 0 0 0,-1 0 1 0 0,1 0-1 0 0,0 0 0 0 0,1 2 1 0 0,19 21 187 0 0,-20-21-177 0 0,0 0 1 0 0,0 0-1 0 0,1 0 1 0 0,-1-1-1 0 0,1 1 1 0 0,0-1-1 0 0,0 1 1 0 0,0-1-1 0 0,0 0 1 0 0,4 3-1 0 0,-2-3 58 0 0,-1 0 0 0 0,0 0 0 0 0,0 1 0 0 0,-1 0 0 0 0,6 4 0 0 0,15 10 268 0 0,11 6 38 0 0,-31-20-316 0 0,-26-2-18627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7687 0 0,'1'1'691'0'0,"-1"1"0"0"0,1-1-1 0 0,0 0 1 0 0,0 1-1 0 0,0-1 1 0 0,-1 0 0 0 0,1 0-1 0 0,0 0 1 0 0,1 0-1 0 0,-1 0 1 0 0,0 0 0 0 0,0 0-1 0 0,2 1 1 0 0,7 3-1170 0 0,-9-5 593 0 0,12 2 289 0 0,-7-1-153 0 0,0 0 0 0 0,0-1 1 0 0,10 0-1 0 0,-11 0-69 0 0,1 1-1 0 0,0-1 1 0 0,10 2 0 0 0,-14-1-127 0 0,1-1 1 0 0,-1 0 0 0 0,1 0-1 0 0,0 0 1 0 0,-1 0-1 0 0,1-1 1 0 0,-1 1 0 0 0,1-1-1 0 0,2 0 1 0 0,10-3 272 0 0,24-7 311 0 0,-2-2-396 0 0,-21 7-228 0 0,-15 5-9 0 0,1 0 1 0 0,-1 0 0 0 0,1 0-1 0 0,0 1 1 0 0,-1-1-1 0 0,1 1 1 0 0,0-1 0 0 0,2 1-1 0 0,6-3-5 0 0,4-3 0 0 0,-12 4 0 0 0,12-2 0 0 0,-9 6 0 0 0,8 5 0 0 0,-8-6 0 0 0,11-1 1 0 0,-15 0 14 0 0,0 1 1 0 0,0-1 0 0 0,0 0 0 0 0,0 0 0 0 0,0 0 0 0 0,0 0 0 0 0,0-1-1 0 0,0 1 1 0 0,0 0 0 0 0,0 0 0 0 0,0-1 0 0 0,1 1 0 0 0,7-2 106 0 0,-9 2-118 0 0,0 0-1 0 0,0 0 1 0 0,1 0-1 0 0,-1 0 1 0 0,0 0-1 0 0,1 0 1 0 0,-1 0 0 0 0,0 0-1 0 0,0 0 1 0 0,1 0-1 0 0,-1 0 1 0 0,0 0-1 0 0,1 0 1 0 0,-1 0-1 0 0,0 0 1 0 0,0 0 0 0 0,1-1-1 0 0,-1 1 1 0 0,0 0-1 0 0,0 0 1 0 0,1 0-1 0 0,-1 0 1 0 0,0-1-1 0 0,0 1 1 0 0,1 0 0 0 0,-1 0-1 0 0,0 0 1 0 0,0-1-1 0 0,0 1 1 0 0,0 0-1 0 0,1-1 1 0 0,14 0 257 0 0,-14 1-257 0 0,1-1 0 0 0,-1 1 0 0 0,1 0 0 0 0,-1 0 0 0 0,1 0-1 0 0,-1 0 1 0 0,1 0 0 0 0,-1 0 0 0 0,0 0 0 0 0,1 1 0 0 0,-1-1 0 0 0,1 1 0 0 0,-1-1 0 0 0,1 1-1 0 0,1 0 1 0 0,6 2 78 0 0,-2-2-67 0 0,-4-1-15 0 0,0 1 0 0 0,1-1 0 0 0,-1 1 0 0 0,0 0 1 0 0,1 0-1 0 0,-1 0 0 0 0,4 3 0 0 0,-3-2 21 0 0,0 0-1 0 0,0 1 0 0 0,0-1 1 0 0,-1 1-1 0 0,1 0 1 0 0,-1 0-1 0 0,1 1 0 0 0,-1-1 1 0 0,0 1-1 0 0,-1-1 0 0 0,1 1 1 0 0,-1 0-1 0 0,1 0 1 0 0,-1 0-1 0 0,0 0 0 0 0,2 8 1 0 0,-1-3 26 0 0,-1-1 1 0 0,2 1-1 0 0,-1 0 1 0 0,7 9-1 0 0,27 39 328 0 0,-29-46-345 0 0,-2-3 20 0 0,0 0 0 0 0,0 0 1 0 0,-1 1-1 0 0,-1-1 0 0 0,6 14 1 0 0,3 3 66 0 0,-4-7-116 0 0,-3-7 11 0 0,-1 0-1 0 0,0 0 1 0 0,0 1 0 0 0,-1 0-1 0 0,2 12 1 0 0,-6-22 76 0 0,4 7 84 0 0,-4-8-156 0 0,-27-10-23011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20 5039 0 0,'0'0'6080'0'0,"11"15"-4946"0"0,-9-12-1044 0 0,3 6 166 0 0,0 0 0 0 0,-1 0 0 0 0,6 17 0 0 0,-9-24-220 0 0,0 1 1 0 0,0-1-1 0 0,1 1 0 0 0,-1-1 0 0 0,0 0 0 0 0,3 4 1 0 0,-2-4-10 0 0,-1 0 1 0 0,1 0 0 0 0,-1 1 0 0 0,1-1 0 0 0,-1 1-1 0 0,1 2 1 0 0,0 2 37 0 0,0 0 1 0 0,0 0-1 0 0,1-1 0 0 0,0 1 0 0 0,6 9 0 0 0,-3-5 12 0 0,0-1 0 0 0,4 14 0 0 0,4 8 76 0 0,8 7 431 0 0,39 52 0 0 0,-48-72-612 0 0,-1 1 0 0 0,18 41 0 0 0,-27-52 100 0 0,-1 0 0 0 0,3 15 0 0 0,-4-18-83 0 0,0-4-2 0 0,-1 0-1 0 0,0 0 1 0 0,0 0-1 0 0,0 0 1 0 0,-1 0-1 0 0,1 0 1 0 0,0 0-1 0 0,-1 0 1 0 0,1 0-1 0 0,-1 0 1 0 0,0-1-1 0 0,1 1 1 0 0,-1 0-1 0 0,0 0 1 0 0,-2 2-1 0 0,3-4-122 0 0,-9 2-488 0 0,7-2 620 0 0,0-1 0 0 0,1 1 0 0 0,-1-1-1 0 0,0 0 1 0 0,0 1 0 0 0,1-1 0 0 0,-1 0 0 0 0,1 0-1 0 0,-1 0 1 0 0,1 0 0 0 0,-1 0 0 0 0,1 0-1 0 0,0-1 1 0 0,-1 1 0 0 0,1 0 0 0 0,0-1 0 0 0,0 1-1 0 0,0-1 1 0 0,0 1 0 0 0,-1-3 0 0 0,-4-5 20 0 0,-17-25 38 0 0,-5-6-44 0 0,18 24-10 0 0,-2-2 0 0 0,2 10 0 0 0,8 6 0 0 0,0 1 0 0 0,-1-1 0 0 0,1-1 0 0 0,0 1 0 0 0,0 0 0 0 0,0 0 0 0 0,0-1 0 0 0,1 1 0 0 0,-1-1 0 0 0,-1-3 0 0 0,-4-10 72 0 0,-2 1-1 0 0,1 0 0 0 0,-18-22 1 0 0,14 20 76 0 0,-19-35 0 0 0,-21-39 190 0 0,47 81-338 0 0,0 1 0 0 0,-1 0 0 0 0,0 1 0 0 0,0-1 0 0 0,-1 1 0 0 0,-12-11 0 0 0,-1-1 51 0 0,16 15-47 0 0,0 1 0 0 0,-1 0 1 0 0,1 0-1 0 0,-7-4 0 0 0,-13-10-260 0 0,24 18 256 0 0,0 0 0 0 0,-1 0 0 0 0,1 0 0 0 0,0 0 0 0 0,0 0 0 0 0,-1 0 0 0 0,1 0 0 0 0,0 0 0 0 0,0 0 0 0 0,0-1 0 0 0,-1 1 0 0 0,1 0 0 0 0,0 0 1 0 0,0 0-1 0 0,0 0 0 0 0,-1 0 0 0 0,1-1 0 0 0,0 1 0 0 0,0 0 0 0 0,0 0 0 0 0,0 0 0 0 0,0-1 0 0 0,-1 1 0 0 0,1 0 0 0 0,0 0 0 0 0,0 0 0 0 0,0-1 0 0 0,0 1 0 0 0,0 0 0 0 0,0 0 0 0 0,0-1 0 0 0,0 1 0 0 0,0 0 0 0 0,0 0 0 0 0,0-1 0 0 0,-16-7-11 0 0,16 8 9 0 0,0 0 1 0 0,0 0 0 0 0,0 0 0 0 0,0 0-1 0 0,0 0 1 0 0,0 0 0 0 0,0-1-1 0 0,0 1 1 0 0,0 0 0 0 0,-1 0 0 0 0,1 0-1 0 0,0 0 1 0 0,0 0 0 0 0,0 0 0 0 0,0 0-1 0 0,0 0 1 0 0,0 0 0 0 0,-1 0 0 0 0,1 0-1 0 0,0 0 1 0 0,0 0 0 0 0,0 0-1 0 0,0 0 1 0 0,0 0 0 0 0,0 0 0 0 0,0 0-1 0 0,-1 0 1 0 0,1 0 0 0 0,0 0 0 0 0,0 0-1 0 0,0 0 1 0 0,0 0 0 0 0,0 1 0 0 0,0-1-1 0 0,0 0 1 0 0,-1 0 0 0 0,1 0 0 0 0,0 0-1 0 0,0 0 1 0 0,0 0 0 0 0,0 0-1 0 0,0 0 1 0 0,2 6-101 0 0,5 5-57 0 0,-7-11 157 0 0,30 47 11 0 0,-12-17-38 0 0,-2-7-138 0 0,22 48 0 0 0,-28-49 197 0 0,0-1 1 0 0,2 0 0 0 0,1-1 0 0 0,0-1 0 0 0,1 0 0 0 0,31 31 0 0 0,-12-26 187 0 0,-22-16-178 0 0,-9-7-40 0 0,0 1 1 0 0,0-1-1 0 0,0 0 0 0 0,0 1 0 0 0,-1-1 0 0 0,1 1 1 0 0,-1 0-1 0 0,2 2 0 0 0,1 0-15 0 0,15 25-116 0 0,-5 2 131 0 0,-8-13 0 0 0,-4-15-16 0 0,-2-2-61 0 0,1 0-62 0 0,1 0 82 0 0,-1 0 0 0 0,-1 0 1 0 0,1 1-1 0 0,0-1 0 0 0,0 0 1 0 0,0 1-1 0 0,-1-1 1 0 0,1 0-1 0 0,-1 1 0 0 0,1-1 1 0 0,-1 1-1 0 0,1-1 0 0 0,-1 1 1 0 0,0-1-1 0 0,0 1 1 0 0,0-1-1 0 0,0 3 0 0 0,-1 0 9 0 0,-2 1 36 0 0,3 0 12 0 0,-3-2 0 0 0,1-2 15 0 0,-5 0 780 0 0,-3-1-529 0 0,3-1 64 0 0,8 1-265 0 0,-2 0 88 0 0,-5 1 438 0 0,5-1-648 0 0,2 1-31 0 0,3 3 29 0 0,-4 0 48 0 0,4-1-91 0 0,7-1-4038 0 0,1-3-2692 0 0,-1 2 2394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7511 0 0,'0'0'84'0'0,"1"1"-1"0"0,0-1 0 0 0,-1 1 0 0 0,1-1 1 0 0,0 1-1 0 0,-1-1 0 0 0,1 0 1 0 0,0 1-1 0 0,-1-1 0 0 0,1 0 0 0 0,0 0 1 0 0,0 0-1 0 0,0 0 0 0 0,-1 1 0 0 0,1-1 1 0 0,0 0-1 0 0,0 0 0 0 0,0 0 0 0 0,-1 0 1 0 0,1-1-1 0 0,0 1 0 0 0,0 0 1 0 0,0 0-1 0 0,-1 0 0 0 0,1-1 0 0 0,0 1 1 0 0,-1 0-1 0 0,1-1 0 0 0,0 1 0 0 0,0-1 1 0 0,-1 1-1 0 0,1-1 0 0 0,-1 1 1 0 0,1-1-1 0 0,0 0 0 0 0,4-4 271 0 0,0 0 1 0 0,0 0-1 0 0,5-8 0 0 0,-4 4 5 0 0,20-35 67 0 0,-16 24-178 0 0,-9 16-205 0 0,1 1 1 0 0,-1 0 0 0 0,1 0 0 0 0,0 0 0 0 0,3-4 0 0 0,-3 5-12 0 0,-1-1-1 0 0,1 0 1 0 0,-1 1-1 0 0,1-1 1 0 0,-1 0 0 0 0,2-4-1 0 0,5-12 265 0 0,7-21 532 0 0,-7 11-194 0 0,-7 26-532 0 0,0 0 0 0 0,0 0 0 0 0,0 0 0 0 0,0 1 0 0 0,-1-1 0 0 0,0 0 0 0 0,1 0 0 0 0,-1-5 0 0 0,0 7 96 0 0,0 2-106 0 0,-1 4-46 0 0,0-1 0 0 0,0 1 0 0 0,0-1 1 0 0,0 1-1 0 0,-2 4 0 0 0,-3 8 59 0 0,-10 14 133 0 0,14-24-209 0 0,0-1 12 0 0,0 0 1 0 0,0 0-1 0 0,-6 10 0 0 0,-13 32 351 0 0,3-4 56 0 0,5 0-282 0 0,12-43-165 0 0,1 1-1 0 0,-1 0 1 0 0,1-1 0 0 0,-1 1 0 0 0,1-1 0 0 0,0 1 0 0 0,-1 0 0 0 0,1-1 0 0 0,0 1 0 0 0,0 1 0 0 0,0 13-1 0 0,0-12-218 0 0,0 0 1 0 0,1-1-1 0 0,-1 1 0 0 0,1-1 0 0 0,0 1 0 0 0,0-1 0 0 0,0 1 0 0 0,1-1 1 0 0,-1 1-1 0 0,1-1 0 0 0,0 0 0 0 0,2 3 0 0 0,17 15-14662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6967 0 0,'6'9'3609'0'0,"0"-12"1001"0"0,1-2-4915 0 0,-4 4 482 0 0,0-1 1 0 0,0 0-1 0 0,0 0 0 0 0,0 0 1 0 0,0-1-1 0 0,0 1 1 0 0,-1 0-1 0 0,1-1 1 0 0,2-4-1 0 0,11-14 247 0 0,-8 8-231 0 0,1-3 70 0 0,9-28 249 0 0,1-1-373 0 0,-18 40-118 0 0,1-1 1 0 0,0 0-1 0 0,0 0 0 0 0,0 1 1 0 0,0-1-1 0 0,7-9 0 0 0,-8 12 6 0 0,1 0-1 0 0,-1 0 1 0 0,0 1-1 0 0,0-2 1 0 0,0 1-1 0 0,1-5 0 0 0,-1 4-6 0 0,0 1-1 0 0,0 0 0 0 0,0-1 0 0 0,0 1 0 0 0,3-5 0 0 0,-4 7-15 0 0,1 0-1 0 0,-1 0 0 0 0,0 0 1 0 0,0 1-1 0 0,1-1 1 0 0,-1 0-1 0 0,0 0 0 0 0,0 0 1 0 0,0 0-1 0 0,0 0 1 0 0,0 0-1 0 0,0 0 0 0 0,0 0 1 0 0,0 0-1 0 0,0 0 1 0 0,-1 1-1 0 0,1-3 0 0 0,-1 2 9 0 0,1 0 0 0 0,0 0 0 0 0,0 0 0 0 0,-1 0 0 0 0,1 0 0 0 0,0 0 0 0 0,0 0 0 0 0,0 0 0 0 0,0 0-1 0 0,0 0 1 0 0,1-2 0 0 0,1-3 211 0 0,-1 6-221 0 0,-1 0 0 0 0,0 0 1 0 0,0 0-1 0 0,0 0 0 0 0,0-1 0 0 0,0 1 1 0 0,0 0-1 0 0,1 0 0 0 0,-1-1 0 0 0,0 1 0 0 0,0 0 1 0 0,0 0-1 0 0,0 0 0 0 0,0-1 0 0 0,0 1 0 0 0,0 0 1 0 0,0 0-1 0 0,0-1 0 0 0,0 1 0 0 0,0 0 0 0 0,0 0 1 0 0,0-1-1 0 0,0 1 0 0 0,0 0 0 0 0,0 0 1 0 0,0-1-1 0 0,-1 1 0 0 0,1 0 0 0 0,0 0 0 0 0,0 0 1 0 0,0-1-1 0 0,0 1 0 0 0,0 0 0 0 0,0 0 0 0 0,-1 0 1 0 0,1-1-1 0 0,0 1 0 0 0,0 0 0 0 0,0 0 0 0 0,-1 0 1 0 0,1 0-1 0 0,0 0 0 0 0,0 0 0 0 0,0-1 0 0 0,-1 1 1 0 0,1 0-1 0 0,0 0 0 0 0,0 0 0 0 0,-1 0 1 0 0,0 0 127 0 0,-5-5 52 0 0,5 2-184 0 0,6 4-62 0 0,-1 1-29 0 0,9-3-32 0 0,-10 0 75 0 0,13 2 34 0 0,-9-1 16 0 0,-1 2 0 0 0,17 5 0 0 0,4 2 11 0 0,-26-8-9 0 0,-1-1 1 0 0,1 1-1 0 0,0-1 0 0 0,-1 0 1 0 0,1 0-1 0 0,-1 1 1 0 0,1-1-1 0 0,0 0 0 0 0,-1 0 1 0 0,1 0-1 0 0,0 1 0 0 0,-1-1 1 0 0,1 0-1 0 0,0 0 1 0 0,-1 0-1 0 0,1 0 0 0 0,0 0 1 0 0,-1-1-1 0 0,1 1 0 0 0,0 0 1 0 0,-1 0-1 0 0,2-1 1 0 0,3 1 10 0 0,-1 1 16 0 0,-4-1-23 0 0,1 1 1 0 0,0-1-1 0 0,-1 0 0 0 0,1 0 0 0 0,0 0 0 0 0,0 0 0 0 0,-1 0 0 0 0,1 0 1 0 0,0 0-1 0 0,-1 0 0 0 0,1-1 0 0 0,0 1 0 0 0,-1 0 0 0 0,1 0 1 0 0,-1 0-1 0 0,2-1 0 0 0,1 0 24 0 0,5 0 26 0 0,-7 2-55 0 0,-1-1 0 0 0,1 0 0 0 0,0 0 0 0 0,0 0 0 0 0,0-1 0 0 0,0 1 0 0 0,0 0 0 0 0,0 0 0 0 0,0 0 0 0 0,0-1 0 0 0,0 1 0 0 0,1-1 0 0 0,7-2 69 0 0,-9 2-59 0 0,1 1 0 0 0,0 0 1 0 0,-1 0-1 0 0,1 0 0 0 0,0-1 1 0 0,-1 1-1 0 0,1 0 0 0 0,0-1 1 0 0,-1 1-1 0 0,1 0 0 0 0,-1-1 1 0 0,1 1-1 0 0,-1-1 0 0 0,1 1 1 0 0,-1-1-1 0 0,1 1 0 0 0,-1-1 1 0 0,0 1-1 0 0,1-2 0 0 0,20-16 149 0 0,-20 17-158 0 0,0 0 22 0 0,0-1-1 0 0,0 1 1 0 0,0 0 0 0 0,-1-1-1 0 0,1 1 1 0 0,0-1 0 0 0,-1 1 0 0 0,1-1-1 0 0,-1 1 1 0 0,0-1 0 0 0,1 1-1 0 0,-1-1 1 0 0,0-2 0 0 0,1-6 100 0 0,0 9-188 0 0,-1 0 0 0 0,0 1 0 0 0,0-1 0 0 0,0 1 0 0 0,-1-1 0 0 0,1 1 0 0 0,0-1 0 0 0,0 1 0 0 0,0-1 0 0 0,0 0 0 0 0,0 1 0 0 0,-1-1 0 0 0,1 1 1 0 0,0-1-1 0 0,0 1 0 0 0,-1-1 0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6967 0 0,'2'4'449'0'0,"-1"-1"0"0"0,0 1 0 0 0,0-1 0 0 0,0 1 0 0 0,0-1 0 0 0,0 1 0 0 0,-1 0-1 0 0,1 5 1 0 0,-1-8 257 0 0,0 1-17 0 0,-1 13 1051 0 0,-5 29-1 0 0,3-27-1063 0 0,-2 25 1 0 0,1 23 142 0 0,1-41-465 0 0,2 0 1 0 0,0 0 0 0 0,5 42-1 0 0,-3-60-290 0 0,0-1-1 0 0,1 1 1 0 0,-1-1-1 0 0,1 1 1 0 0,0-1-1 0 0,0 0 1 0 0,1 0-1 0 0,0 0 1 0 0,0 0-1 0 0,0 0 1 0 0,0 0-1 0 0,1-1 1 0 0,0 0-1 0 0,-1 1 1 0 0,2-2-1 0 0,-1 1 1 0 0,0 0-1 0 0,7 3 1 0 0,7 4 265 0 0,-17-10-225 0 0,5 6-222 0 0,-5-7-94 0 0,-1 1 1 0 0,1 0-1 0 0,0-1 0 0 0,0 1 0 0 0,-1 0 0 0 0,1 0 0 0 0,0-1 1 0 0,-1 1-1 0 0,1 0 0 0 0,-1 0 0 0 0,1 0 0 0 0,0 1 0 0 0,0 3-678 0 0,-1-5 752 0 0,0 0-1 0 0,0 1 0 0 0,0-1 1 0 0,0 0-1 0 0,0 1 0 0 0,0-1 1 0 0,0 0-1 0 0,1 1 0 0 0,-1-1 1 0 0,0 0-1 0 0,0 0 1 0 0,0 1-1 0 0,0-1 0 0 0,0 0 1 0 0,0 1-1 0 0,0-1 0 0 0,-1 0 1 0 0,1 1-1 0 0,0-1 0 0 0,0 0 1 0 0,0 1-1 0 0,0-1 0 0 0,0 0 1 0 0,0 0-1 0 0,-1 1 1 0 0,1-1-1 0 0,0 0 0 0 0,0 1 1 0 0,-1-1-1 0 0,-10-11-9268 0 0,7 3 7050 0 0,3 3 1450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4087 0 0,'12'11'11980'0'0,"0"-7"-12448"0"0,96 8 1978 0 0,-66-14-1137 0 0,2-5 134 0 0,-4-2-313 0 0,-7-3 174 0 0,-29 11-341 0 0,-5 1-26 0 0,0 1 27 0 0,-8 11-4 0 0,6 8 104 0 0,19 54 611 0 0,-10-50-627 0 0,-6-19-43 0 0,1 0 0 0 0,0 0 0 0 0,1 0 0 0 0,0 0 0 0 0,3 8 1 0 0,15 22 512 0 0,-6-3-358 0 0,-13-30-224 0 0,16 22 0 0 0,-14-19 549 0 0,-1-3 582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8175 0 0,'1'2'440'0'0,"1"-1"-1"0"0,-1 0 0 0 0,0 0 0 0 0,1 0 1 0 0,-1 0-1 0 0,1 0 0 0 0,-1 0 0 0 0,1 0 1 0 0,-1-1-1 0 0,1 1 0 0 0,0-1 0 0 0,0 1 1 0 0,-1-1-1 0 0,1 1 0 0 0,0-1 0 0 0,-1 0 0 0 0,3 0 1 0 0,33-2-2 0 0,-22 0 273 0 0,39-9 183 0 0,-43 9-779 0 0,1 0 1 0 0,-1-2 0 0 0,0 1 0 0 0,-1-1 0 0 0,1-1-1 0 0,10-6 1 0 0,26-11-12 0 0,-17 9 200 0 0,-30 13-303 0 0,0 0 0 0 0,0-1 1 0 0,0 1-1 0 0,0 0 0 0 0,0 0 0 0 0,1 0 0 0 0,-1 0 0 0 0,0 0 0 0 0,0 0 0 0 0,0 0 0 0 0,0 0 0 0 0,0-1 1 0 0,0 1-1 0 0,0 0 0 0 0,1 0 0 0 0,-1 0 0 0 0,0 0 0 0 0,0 0 0 0 0,0 0 0 0 0,0 0 0 0 0,0 0 1 0 0,1 0-1 0 0,-1 0 0 0 0,0 0 0 0 0,0 0 0 0 0,0 0 0 0 0,0 0 0 0 0,1 0 0 0 0,-1 0 0 0 0,0 0 0 0 0,0 0 1 0 0,0 0-1 0 0,0 0 0 0 0,0 0 0 0 0,0 0 0 0 0,1 0 0 0 0,-1 1 0 0 0,0-1 0 0 0,0 0 0 0 0,0 0 1 0 0,1 0 19 0 0,-1 1 1 0 0,1-1 0 0 0,-1 0 0 0 0,0 0 0 0 0,1 1 0 0 0,-1-1 0 0 0,1 0 0 0 0,-1 0 0 0 0,1 1 0 0 0,0-1 0 0 0,-1 0 0 0 0,1 0 0 0 0,-1 0-1 0 0,1 0 1 0 0,-1 0 0 0 0,1 0 0 0 0,0 0 0 0 0,-1 1-11 0 0,-1 0 1 0 0,0 0-1 0 0,1 0 0 0 0,-1 0 1 0 0,1 0-1 0 0,0 0 0 0 0,-1 0 0 0 0,1 1 1 0 0,0-1-1 0 0,-1 2 0 0 0,1-2-7 0 0,-22 105 463 0 0,18-85-346 0 0,2 0-1 0 0,1 0 1 0 0,1 23 0 0 0,1-32-119 0 0,0 0 1 0 0,1-1 0 0 0,5 16-1 0 0,-7-26 1 0 0,0 0 0 0 0,0 0 0 0 0,0 0 0 0 0,1 0 0 0 0,-1 0 0 0 0,1 0 0 0 0,-1 0 0 0 0,1 0-1 0 0,-1 0 1 0 0,1 0 0 0 0,-1 0 0 0 0,1 0 0 0 0,0 0 0 0 0,-1-1 0 0 0,1 1 0 0 0,1 1 0 0 0,1 1 47 0 0,-3-3-52 0 0,1 1 0 0 0,-1 0 0 0 0,0 0 0 0 0,1-1 0 0 0,-1 1 0 0 0,1 0 0 0 0,-1-1 0 0 0,1 1 0 0 0,-1-1 0 0 0,1 1 0 0 0,-1-1 0 0 0,1 1 0 0 0,0-1 0 0 0,-1 1 0 0 0,1-1 0 0 0,0 1 0 0 0,-1-1 0 0 0,1 0 0 0 0,0 1 0 0 0,0-1 0 0 0,0 0-1 0 0,-1 0 1 0 0,1 0 0 0 0,0 1 0 0 0,1-1 0 0 0,0-1-291 0 0,0 1-1 0 0,-1-1 1 0 0,1 0-1 0 0,-1 0 0 0 0,1 0 1 0 0,-1 0-1 0 0,1 0 0 0 0,-1 0 1 0 0,1 0-1 0 0,1-2 1 0 0,-2 2-111 0 0,-1 0 1 0 0,1-1 0 0 0,0 1 0 0 0,0 0 0 0 0,-1 0 0 0 0,1-1 0 0 0,-1 1 0 0 0,1 0 0 0 0,-1-1 0 0 0,1 1 0 0 0,-1 0-1 0 0,1-3 1 0 0,3-10-3274 0 0,8-10-3724 0 0,-7 20 6542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8287 0 0,'1'2'602'0'0,"0"0"-1"0"0,0 0 0 0 0,0 0 0 0 0,0 0 0 0 0,0 0 0 0 0,0 0 1 0 0,1-1-1 0 0,-1 1 0 0 0,1 0 0 0 0,-1-1 0 0 0,1 1 0 0 0,0-1 1 0 0,2 2-1 0 0,0-1-274 0 0,0 1 0 0 0,0-1 0 0 0,0-1 0 0 0,1 1 1 0 0,-1-1-1 0 0,6 2 0 0 0,-2-2-210 0 0,0 1 0 0 0,0-1 0 0 0,1-1 0 0 0,-1 0 1 0 0,0 0-1 0 0,16-2 0 0 0,-13-1 21 0 0,0 0 0 0 0,0-1-1 0 0,-1 0 1 0 0,14-7 0 0 0,-16 7-58 0 0,26-23 208 0 0,-30 24-280 0 0,0 1 0 0 0,-1-1 0 0 0,0 1 0 0 0,1-1 0 0 0,-1 0 0 0 0,0 0 0 0 0,4-7 0 0 0,9-8 3 0 0,-15 17-6 0 0,0 0 0 0 0,0 0 0 0 0,0 0 0 0 0,-1 0 0 0 0,1 0 0 0 0,0 0 0 0 0,0 0 0 0 0,-1 0 0 0 0,1 0 0 0 0,0-3 0 0 0,1 0-7 0 0,-16 25-70 0 0,10-13 163 0 0,1 1-1 0 0,0-1 1 0 0,0 1-1 0 0,1 0 1 0 0,0 0 0 0 0,1 0-1 0 0,0 0 1 0 0,0 0-1 0 0,1 1 1 0 0,0-1 0 0 0,1 0-1 0 0,0 0 1 0 0,0 0-1 0 0,5 18 1 0 0,-3-23-57 0 0,0 1 1 0 0,-1 0-1 0 0,2-1 1 0 0,-1 0-1 0 0,0 0 1 0 0,1 0 0 0 0,0 0-1 0 0,0 0 1 0 0,6 4-1 0 0,-9-7-483 0 0,0-1 0 0 0,-1 1 0 0 0,1 0 0 0 0,0 0 0 0 0,0-1 0 0 0,0 1 0 0 0,0 0 0 0 0,0-1 0 0 0,0 1 0 0 0,0-1 0 0 0,0 0 0 0 0,0 1 0 0 0,1-1 0 0 0,-1 0 0 0 0,0 0 0 0 0,0 1 0 0 0,0-1 0 0 0,0 0 0 0 0,0 0 0 0 0,3-1 0 0 0,2 1-2436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4175 0 0,'5'11'17429'0'0,"-3"-8"-15939"0"0,1-1-4001 0 0,-2-1 2572 0 0,1-1 1 0 0,-1 1-1 0 0,1-1 0 0 0,-1 1 0 0 0,1-1 1 0 0,-1 0-1 0 0,1 0 0 0 0,0 1 0 0 0,-1-1 1 0 0,1-1-1 0 0,-1 1 0 0 0,1 0 0 0 0,0 0 1 0 0,-1 0-1 0 0,1-1 0 0 0,-1 1 0 0 0,3-2 1 0 0,1 1 10 0 0,-1-1 0 0 0,1 0 0 0 0,-1 0 1 0 0,0 0-1 0 0,7-5 0 0 0,2-3 46 0 0,-8 7-108 0 0,0-1 1 0 0,0 0 0 0 0,-1 0-1 0 0,6-6 1 0 0,21-18 102 0 0,-28 25-112 0 0,-1 0 1 0 0,1 1-1 0 0,0 0 0 0 0,0 0 0 0 0,0 0 0 0 0,0 0 1 0 0,0 0-1 0 0,0 0 0 0 0,7-2 0 0 0,-9 4-2 0 0,-1 0 0 0 0,1 0 0 0 0,0 0 1 0 0,0 1-1 0 0,-1-1 0 0 0,1 0 0 0 0,0 0 0 0 0,0 1 0 0 0,-1-1 0 0 0,1 0 0 0 0,0 1 0 0 0,0-1 0 0 0,-1 0 1 0 0,1 1-1 0 0,0-1 0 0 0,-1 1 0 0 0,1-1 0 0 0,-1 1 0 0 0,1 0 0 0 0,-1-1 0 0 0,1 1 0 0 0,-1 0 0 0 0,1-1 0 0 0,-1 1 1 0 0,0 0-1 0 0,1 1 0 0 0,5 14-69 0 0,-6-16 68 0 0,3 13-128 0 0,0 1 0 0 0,-1 15 0 0 0,2 4 220 0 0,-3-27-99 0 0,1 23 312 0 0,-2-28-358 0 0,0-1 1 0 0,0 1-1 0 0,0 0 0 0 0,0 0 1 0 0,0 0-1 0 0,0 0 0 0 0,-1 0 1 0 0,1-1-1 0 0,0 1 0 0 0,0 0 0 0 0,-1 0 1 0 0,1-1-1 0 0,-1 1 0 0 0,1 0 1 0 0,-1 0-1 0 0,1-1 0 0 0,-1 1 1 0 0,1 0-1 0 0,-1-1 0 0 0,0 1 1 0 0,1-1-1 0 0,-1 1 0 0 0,0-1 1 0 0,1 1-1 0 0,-1-1 0 0 0,0 1 1 0 0,-1-1-1 0 0,0 1-486 0 0,-1 0 0 0 0,1 0 1 0 0,-1-1-1 0 0,1 1 0 0 0,-1-1 1 0 0,1 0-1 0 0,-1 0 0 0 0,1 0 1 0 0,-1 0-1 0 0,1 0 0 0 0,-1-1 0 0 0,1 1 1 0 0,-1-1-1 0 0,1 1 0 0 0,0-1 1 0 0,-4-2-1 0 0,2 2-343 0 0,0 0-1 0 0,0 0 1 0 0,0 0 0 0 0,0 1-1 0 0,-7-1 1 0 0,8 1 484 0 0,0 0 0 0 0,-1 0-1 0 0,1-1 1 0 0,-1 1 0 0 0,1-1 0 0 0,0 0 0 0 0,-1 0-1 0 0,-4-2 1 0 0,6 1 134 0 0,-1 1 0 0 0,0-1-1 0 0,1 0 1 0 0,0 0 0 0 0,-4-4 0 0 0,-11-17-348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0,'0'0'707'0'0,"5"5"1072"0"0,5 4-779 0 0,1-1 1 0 0,0 1 0 0 0,16 7 0 0 0,-11-6-1007 0 0,15 6 134 0 0,-29-15-115 0 0,-1 0-1 0 0,1 0 1 0 0,0 0 0 0 0,0 0 0 0 0,0 0-1 0 0,0 0 1 0 0,0-1 0 0 0,0 1 0 0 0,0-1-1 0 0,0 1 1 0 0,0-1 0 0 0,0 0 0 0 0,0 0-1 0 0,0 0 1 0 0,0 0 0 0 0,0 0 0 0 0,3-1-1 0 0,5-2 85 0 0,2-1-39 0 0,-2-1-1 0 0,-10 5-52 0 0,1 0 1 0 0,0 0-1 0 0,-1-1 1 0 0,1 1-1 0 0,0 0 0 0 0,-1-1 1 0 0,1 1-1 0 0,0 0 1 0 0,-1-1-1 0 0,1 1 1 0 0,-1-1-1 0 0,1 1 0 0 0,-1-1 1 0 0,1 1-1 0 0,-1-1 1 0 0,1 0-1 0 0,-1 1 0 0 0,1-1 1 0 0,-1 0-1 0 0,1-1 8 0 0,-1 2-7 0 0,2 0 16 0 0,8-7 33 0 0,-7 4 22 0 0,-2-1 118 0 0,-1 3-19 0 0,0-4 791 0 0,0 6-933 0 0,1-1 1 0 0,-1 1-1 0 0,1 0 0 0 0,0-1 1 0 0,-1 1-1 0 0,1 0 1 0 0,0-1-1 0 0,-1 1 0 0 0,1-1 1 0 0,0 1-1 0 0,0-1 1 0 0,0 0-1 0 0,-1 1 0 0 0,1-1 1 0 0,0 0-1 0 0,0 1 0 0 0,0-1 1 0 0,2 0-1 0 0,18 0 85 0 0,-9 0 14 0 0,-10 0-112 0 0,3-1 30 0 0,0 1 1 0 0,0 0-1 0 0,-1 1 1 0 0,1-1 0 0 0,0 1-1 0 0,0 0 1 0 0,-1 0-1 0 0,1 0 1 0 0,8 4-1 0 0,-2-1 100 0 0,-11-4-143 0 0,1 0-1 0 0,-1 0 1 0 0,1 0-1 0 0,-1 0 1 0 0,1 0-1 0 0,0 0 0 0 0,-1 1 1 0 0,1-1-1 0 0,-1 0 1 0 0,1 0-1 0 0,-1 1 0 0 0,1-1 1 0 0,-1 1-1 0 0,1-1 1 0 0,-1 0-1 0 0,0 1 0 0 0,1-1 1 0 0,-1 1-1 0 0,1-1 1 0 0,-1 1-1 0 0,0-1 1 0 0,0 1-1 0 0,1-1 0 0 0,-1 1 1 0 0,0 0-1 0 0,3 3 45 0 0,-1-1-1 0 0,0 1 0 0 0,0 0 1 0 0,-1-1-1 0 0,1 1 0 0 0,-1 0 1 0 0,0 0-1 0 0,0 1 1 0 0,0-1-1 0 0,-1 0 0 0 0,1 0 1 0 0,-1 0-1 0 0,0 0 0 0 0,-1 9 1 0 0,1-11-50 0 0,-1 1 0 0 0,0-1 0 0 0,0 1 0 0 0,0-1 0 0 0,0 0 0 0 0,0 0 0 0 0,-3 4 1 0 0,-3 7-976 0 0,-12-8-5312 0 0,-9-14-5783 0 0,27 8 11414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7023 0 0,'0'0'542'0'0,"1"1"-1042"0"0,5 12 8936 0 0,-4-8-7786 0 0,0-4-560 0 0,0 1 0 0 0,-1 0-1 0 0,1-1 1 0 0,0 0 0 0 0,0 1 0 0 0,0-1-1 0 0,0 0 1 0 0,0 0 0 0 0,1 0 0 0 0,-1 0-1 0 0,0 0 1 0 0,0 0 0 0 0,1-1 0 0 0,-1 1-1 0 0,0-1 1 0 0,1 0 0 0 0,-1 0 0 0 0,0 0-1 0 0,1 0 1 0 0,-1 0 0 0 0,0 0-1 0 0,4-1 1 0 0,9-2 424 0 0,5-2-172 0 0,3-4 40 0 0,-7 3-107 0 0,0-2 1 0 0,26-15-1 0 0,-17 8-158 0 0,8-5-28 0 0,17-8-23 0 0,-15 8-66 0 0,-34 20 7 0 0,0-1 0 0 0,0 1 0 0 0,0-1 0 0 0,-1 1 0 0 0,1 0 0 0 0,0-1 0 0 0,0 1 1 0 0,0 0-1 0 0,0 0 0 0 0,0 0 0 0 0,0 0 0 0 0,0 0 0 0 0,0 0 0 0 0,0 0 0 0 0,0 0 0 0 0,0 0 0 0 0,0 0 0 0 0,0 0 0 0 0,-1 0 0 0 0,1 1 0 0 0,0-1 0 0 0,0 0 0 0 0,0 1 0 0 0,1 0 0 0 0,-1 0-10 0 0,0-1 0 0 0,-1 1 0 0 0,1 0 0 0 0,0-1 0 0 0,-1 1 0 0 0,1 0 0 0 0,0-1 0 0 0,-1 1 0 0 0,1 0 0 0 0,-1 0-1 0 0,0 0 1 0 0,1-1 0 0 0,-1 1 0 0 0,0 0 0 0 0,1 0 0 0 0,-1 0 0 0 0,0 0 0 0 0,0 0 0 0 0,0 0 0 0 0,0 0 0 0 0,1 0 0 0 0,-1 0 0 0 0,-1-1 0 0 0,1 1-1 0 0,0 0 1 0 0,0 0 0 0 0,-1 2 0 0 0,1-2 25 0 0,-11 23 250 0 0,-2 5-272 0 0,5-16-2 0 0,0 3 92 0 0,3-2 77 0 0,4-13-155 0 0,0 1 0 0 0,0-1 0 0 0,1 1 0 0 0,-1-1 0 0 0,1 1 0 0 0,-1 0 0 0 0,1-1 0 0 0,-1 4 0 0 0,-7 29 105 0 0,5-19-117 0 0,1 2 0 0 0,1-11 1 0 0,1-5 3 0 0,0 0-1 0 0,-1-1 1 0 0,1 1-1 0 0,0 0 0 0 0,0-1 1 0 0,0 1-1 0 0,0 0 1 0 0,0-1-1 0 0,0 1 0 0 0,0 0 1 0 0,0-1-1 0 0,0 1 1 0 0,1 0-1 0 0,-1 0 0 0 0,0-1 1 0 0,0 1-1 0 0,1-1 0 0 0,-1 1 1 0 0,0 0-1 0 0,1-1 1 0 0,-1 1-1 0 0,0-1 0 0 0,2 2 1 0 0,-2-1 10 0 0,1-1 0 0 0,-1 1 0 0 0,1 0 0 0 0,0-1 0 0 0,-1 1 0 0 0,1-1 0 0 0,0 1 0 0 0,0 0 0 0 0,-1-1 0 0 0,1 0 0 0 0,0 1 1 0 0,0-1-1 0 0,0 1 0 0 0,0-1 0 0 0,0 0 0 0 0,0 0 0 0 0,0 1 0 0 0,-1-1 0 0 0,1 0 0 0 0,0 0 0 0 0,2 0 0 0 0,19-5-273 0 0,-8 2-526 0 0,-13 2 677 0 0,0 1-1 0 0,0 0 1 0 0,0 0 0 0 0,0 0-1 0 0,0-1 1 0 0,0 1 0 0 0,-1 0-1 0 0,1-1 1 0 0,0 1-1 0 0,0-1 1 0 0,0 1 0 0 0,1-2-1 0 0,8-14-10160 0 0,-5 7 3262 0 0,0 3 5528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8719 0 0,'0'0'6199'0'0,"18"0"-3350"0"0,-13 1-2477 0 0,17-4 904 0 0,-14 2-830 0 0,0 0 0 0 0,16 1 0 0 0,-17 0-265 0 0,-1 0-93 0 0,0 0 0 0 0,0 0 0 0 0,0 0 1 0 0,0-1-1 0 0,0 0 0 0 0,9-3 0 0 0,30-5 130 0 0,-29 5-152 0 0,1 1 0 0 0,20-1 1 0 0,1 0 116 0 0,-30 3-162 0 0,1 1-1 0 0,-1 0 1 0 0,1 1 0 0 0,11 2-1 0 0,9 0 5 0 0,-27-3-24 0 0,0 1-1 0 0,0-1 1 0 0,0 1-1 0 0,0-1 1 0 0,0 1-1 0 0,-1 0 1 0 0,1-1-1 0 0,0 1 1 0 0,-1 0 0 0 0,1 0-1 0 0,0 1 1 0 0,-1-1-1 0 0,0 0 1 0 0,1 0-1 0 0,-1 1 1 0 0,0-1-1 0 0,1 1 1 0 0,-1-1-1 0 0,1 3 1 0 0,-1-3 2 0 0,-1 0 0 0 0,1 0 1 0 0,-1 0-1 0 0,1 0 0 0 0,-1 0 1 0 0,0 0-1 0 0,1 0 0 0 0,-1 1 0 0 0,0-1 1 0 0,0 0-1 0 0,0 0 0 0 0,0 0 1 0 0,0 1-1 0 0,0-1 0 0 0,0 0 0 0 0,-1 3 1 0 0,1-2 8 0 0,-2 2-840 0 0,-2 4-5976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86 817 5407 0 0,'1'1'84'0'0,"0"0"-1"0"0,0-1 1 0 0,0 1 0 0 0,0 0-1 0 0,1 0 1 0 0,-1 0-1 0 0,-1 0 1 0 0,1 0-1 0 0,0 0 1 0 0,0 0-1 0 0,0 0 1 0 0,0 0-1 0 0,0 3 1399 0 0,-1-4-1416 0 0,0-1-1 0 0,1 1 0 0 0,-1 0 0 0 0,0 0 0 0 0,0 0 1 0 0,0 0-1 0 0,0 0 0 0 0,0 0 0 0 0,0 0 0 0 0,0 0 1 0 0,2 1 1368 0 0,-2-1-1369 0 0,0 0 0 0 0,0 0 0 0 0,0 1 1 0 0,0-1-1 0 0,0 0 0 0 0,0 0 0 0 0,0 0 0 0 0,0 0 1 0 0,0 0-1 0 0,0 0 0 0 0,0 0 0 0 0,0 0 0 0 0,0 0 1 0 0,0 1-1 0 0,0-1 0 0 0,0 0 0 0 0,0 0 0 0 0,0 0 1 0 0,0 0-1 0 0,0 1 717 0 0,-1-1-717 0 0,1 0-30 0 0,0 0-1 0 0,0 0 1 0 0,0 0 0 0 0,-1 0-1 0 0,1 0 1 0 0,0 0-1 0 0,0 0 1 0 0,0 0-1 0 0,-1 0 1 0 0,1-1-1 0 0,0 1 1 0 0,0 0-1 0 0,0 0 1 0 0,-1 0-1 0 0,1 0 1 0 0,0 0 0 0 0,0 0-1 0 0,0-1 1 0 0,0 1-1 0 0,-1 0 1 0 0,1 0-1 0 0,0 0 1 0 0,0-1-1 0 0,0 1 1 0 0,0 0-1 0 0,0 0 1 0 0,0 0-1 0 0,0-1 1 0 0,0 1 0 0 0,0 0-1 0 0,0 0 1 0 0,0 0-1 0 0,-1-1 1 0 0,1 1-1 0 0,0 0 1 0 0,0 0-1 0 0,0 0 1 0 0,1-1-1 0 0,-1 1 1 0 0,0 0-1 0 0,0 0 1 0 0,0-1 0 0 0,0 1-1 0 0,0 0 1 0 0,-1-14 137 0 0,1 9-80 0 0,-1 0-1 0 0,1 0 1 0 0,-1 0 0 0 0,0 0 0 0 0,0 0 0 0 0,0 0 0 0 0,-1 1-1 0 0,-2-7 1 0 0,2 7-34 0 0,1 0 1 0 0,-1 0-1 0 0,1 0 0 0 0,0 0 0 0 0,0-1 0 0 0,0 1 0 0 0,1 0 0 0 0,-1-8 0 0 0,-3-18 283 0 0,0 9 233 0 0,-4-39-1 0 0,0 1-826 0 0,-8-62 407 0 0,-2-42 318 0 0,1 8-472 0 0,16 150 0 0 0,1 0 0 0 0,0-1 0 0 0,0 1 0 0 0,1 0 0 0 0,-1 0 0 0 0,1 0 0 0 0,0-1 0 0 0,0 1 0 0 0,3-7 0 0 0,6-23-218 0 0,-6 21-840 0 0,-4 11 2540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8407 0 0,'0'0'646'0'0,"1"-1"-421"0"0,-1 1-214 0 0,0 0 0 0 0,0 0-1 0 0,0 0 1 0 0,0 0 0 0 0,0-1-1 0 0,0 1 1 0 0,1 0 0 0 0,-1 0 0 0 0,0 0-1 0 0,0 0 1 0 0,0 0 0 0 0,0 0 0 0 0,1 0-1 0 0,-1 0 1 0 0,0 0 0 0 0,0 0 0 0 0,0 0-1 0 0,1 0 1 0 0,-1 0 0 0 0,0 0 0 0 0,0 0-1 0 0,0 0 1 0 0,0 0 0 0 0,1 0 0 0 0,-1 0-1 0 0,0 0 1 0 0,0 0 0 0 0,0 0 0 0 0,0 0-1 0 0,1 0 1 0 0,-1 0 0 0 0,0 0 0 0 0,0 0-1 0 0,0 0 1 0 0,0 1 0 0 0,1-1 0 0 0,1 0 1230 0 0,-1-2-822 0 0,1 1-1 0 0,-1 0 1 0 0,1 0 0 0 0,-1 0 0 0 0,1 0 0 0 0,-1 0 0 0 0,1 0-1 0 0,2 0 1 0 0,-2-1 153 0 0,-1 2-135 0 0,13-2 1510 0 0,-8 6-862 0 0,-5-3-957 0 0,1 0-1 0 0,0 0 1 0 0,-1 0-1 0 0,0 0 0 0 0,1 0 1 0 0,-1 0-1 0 0,0 1 1 0 0,0-1-1 0 0,1 0 1 0 0,-1 1-1 0 0,1 2 1 0 0,-1-4-67 0 0,-3-1-1329 0 0,1 0 1004 0 0,1 1 0 0 0,-1-1 0 0 0,0 1-1 0 0,0 0 1 0 0,1-1 0 0 0,-1 1-1 0 0,0 0 1 0 0,0-1 0 0 0,1 1 0 0 0,-1 0-1 0 0,0 0 1 0 0,-1-1 0 0 0,-5-1-1201 0 0,0-1-1687 0 0,-1 0-1 0 0,1 1 1 0 0,-15-3 0 0 0,12 4 2138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6735 0 0,'17'25'1164'0'0,"-15"-22"-891"0"0,-1 0 0 0 0,1-1 0 0 0,0 1 1 0 0,0-1-1 0 0,0 1 0 0 0,2 2 0 0 0,-3-4 299 0 0,11 6 768 0 0,27 4-2148 0 0,-38-11 614 0 0,0 0 0 0 0,-1 0 0 0 0,1 0 0 0 0,0 0-1 0 0,0-1 1 0 0,-1 1 0 0 0,1 0 0 0 0,0 0 0 0 0,0-1-1 0 0,-1 1 1 0 0,1 0 0 0 0,0-1 0 0 0,-1 1 0 0 0,1 0-1 0 0,0-1 1 0 0,-1 1 0 0 0,1-1 0 0 0,-1 0-1 0 0,1 1 1 0 0,-1-1 0 0 0,1 1 0 0 0,-1-1 0 0 0,1 0-1 0 0,-1 1 1 0 0,1-2 0 0 0,9-18-4647 0 0,-7 10 4287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42 375 5695 0 0,'0'0'443'0'0,"5"0"965"0"0,-4-1-1142 0 0,0 0-1 0 0,-1-1 1 0 0,1 1-1 0 0,0 0 1 0 0,0 0-1 0 0,0 0 1 0 0,0 0-1 0 0,0 0 1 0 0,0 0-1 0 0,0 0 1 0 0,2 0-1 0 0,-2 0 118 0 0,1 0-1 0 0,-1 0 0 0 0,0-1 1 0 0,1 1-1 0 0,-1 0 1 0 0,0 0-1 0 0,0-1 1 0 0,2-2-1 0 0,-3 3-69 0 0,7-16 2151 0 0,-7 15-2373 0 0,0 0-1 0 0,1-1 1 0 0,-1 1-1 0 0,1 0 1 0 0,0 0 0 0 0,0 0-1 0 0,-1 0 1 0 0,1 0-1 0 0,1 0 1 0 0,-1 1-1 0 0,2-4 1 0 0,-3 5-53 0 0,1-1 1 0 0,-1 0 0 0 0,1 0-1 0 0,-1 0 1 0 0,0 0-1 0 0,1 0 1 0 0,-1 0-1 0 0,0 0 1 0 0,0-1-1 0 0,1 1 1 0 0,-1 0 0 0 0,0 0-1 0 0,0 0 1 0 0,0 0-1 0 0,-1 0 1 0 0,1 0-1 0 0,0-2 1 0 0,-7-18 582 0 0,-12-21 465 0 0,8 20-941 0 0,2 0-1 0 0,-13-41 1 0 0,13 32-13 0 0,5 20-55 0 0,1 1-1 0 0,0-1 1 0 0,1 0 0 0 0,-1-12 0 0 0,3 23-84 0 0,0-1 0 0 0,-1 1 0 0 0,1-1 0 0 0,0 1 0 0 0,0 0 0 0 0,0-1 0 0 0,0 1 0 0 0,0-1 0 0 0,0 1 1 0 0,0-1-1 0 0,0 1 0 0 0,0-1 0 0 0,0 1 0 0 0,0-1 0 0 0,0 1 0 0 0,1-1 0 0 0,-1 1 0 0 0,0-1 1 0 0,0 1-1 0 0,0 0 0 0 0,1-1 0 0 0,-1 1 0 0 0,0-1 0 0 0,0 1 0 0 0,1 0 0 0 0,-1-1 0 0 0,0 1 1 0 0,1 0-1 0 0,-1-1 0 0 0,1 1 0 0 0,-1 0 0 0 0,0-1 0 0 0,1 1 0 0 0,-1 0 0 0 0,1 0 0 0 0,-1 0 0 0 0,1-1 1 0 0,-1 1-1 0 0,0 0 0 0 0,1 0 0 0 0,-1 0 0 0 0,1 0 0 0 0,-1 0 0 0 0,1 0 0 0 0,-1 0 0 0 0,1 0 1 0 0,-1 0-1 0 0,1 0 0 0 0,-1 0 0 0 0,1 0 0 0 0,-1 0 0 0 0,1 1 0 0 0,3 1-6 0 0,0 0 0 0 0,-1 1 0 0 0,1-1 0 0 0,-1 1 0 0 0,6 6 0 0 0,5 2-42 0 0,14 14 44 0 0,-16-13 11 0 0,76 73 0 0 0,-61-65 34 0 0,-19-14-29 0 0,-1-1 0 0 0,0 1 0 0 0,0 0 0 0 0,0 0 0 0 0,6 8 0 0 0,-11-11-11 0 0,-1-3 3 0 0,0 1 0 0 0,0 0-1 0 0,-1-1 1 0 0,1 1 0 0 0,0 0 0 0 0,-1 0-1 0 0,1 0 1 0 0,-1 0 0 0 0,1-1-1 0 0,-1 1 1 0 0,0 0 0 0 0,1 0-1 0 0,-1 0 1 0 0,0 0 0 0 0,0 0-1 0 0,1 0 1 0 0,-1 0 0 0 0,0 0-1 0 0,0 2 1 0 0,0-2-377 0 0,-5 3-1913 0 0,-1 2 298 0 0,4-6 1300 0 0,0 0-1 0 0,0-1 1 0 0,1 1-1 0 0,-1-1 1 0 0,0 1-1 0 0,0-1 0 0 0,0 0 1 0 0,1 0-1 0 0,-1 0 1 0 0,1 0-1 0 0,-1 0 1 0 0,0 0-1 0 0,1 0 1 0 0,0-1-1 0 0,-1 1 1 0 0,1 0-1 0 0,0-1 0 0 0,0 1 1 0 0,-1-1-1 0 0,0-3 1 0 0,-1-1-367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261 526 5407 0 0,'12'29'1056'0'0,"-11"-29"-800"0"0,2 9 7051 0 0,-4-15-6558 0 0,0 1-177 0 0,0-1 1 0 0,0 0-1 0 0,1-11 0 0 0,0 11-450 0 0,0 0 0 0 0,-1 0-1 0 0,-1-10 1 0 0,-13-35 408 0 0,-3 0 0 0 0,-1 1 1 0 0,-3 1-1 0 0,-38-64 0 0 0,21 61-277 0 0,22 33-253 0 0,14 16 0 0 0,0 0 0 0 0,0 0 0 0 0,0 0 0 0 0,-3-6 0 0 0,-23-28-12 0 0,26 34-7 0 0,2 2 17 0 0,1 1-1 0 0,-1-1 1 0 0,1 0-1 0 0,-1 1 0 0 0,1-1 1 0 0,-1 0-1 0 0,1 1 1 0 0,-1-1-1 0 0,1 0 1 0 0,0 0-1 0 0,-1 1 0 0 0,1-1 1 0 0,0 0-1 0 0,0 0 1 0 0,0-1-1 0 0,0 1 3 0 0,0 1 0 0 0,0-1 0 0 0,-1 1 0 0 0,1-1 0 0 0,0 1 0 0 0,0-1 0 0 0,0 1 0 0 0,0-1 0 0 0,0 1 0 0 0,-1-1 0 0 0,1 1 0 0 0,0-1 0 0 0,-1 1 0 0 0,1-1 0 0 0,0 1 0 0 0,-1 0 0 0 0,1-1 0 0 0,0 1 0 0 0,-1-1 0 0 0,1 1 0 0 0,-1-1 0 0 0,-8-8 0 0 0,4 3-13 0 0,5 6-6 0 0,-3-4-125 0 0,18 8-92 0 0,17 5-58 0 0,-23-7 263 0 0,0 0 0 0 0,-1 1 1 0 0,1 0-1 0 0,-1 1 0 0 0,12 6 1 0 0,28 23-53 0 0,-1 3 1 0 0,-1 1 0 0 0,42 45-1 0 0,1 15 157 0 0,35 62 440 0 0,-118-149-543 0 0,0 0 0 0 0,0 0 0 0 0,-1 0-1 0 0,-1 1 1 0 0,0-1 0 0 0,0 1 0 0 0,-1 0 0 0 0,4 21 0 0 0,-7-29-325 0 0,1 1 1 0 0,-1-1-1 0 0,-1 1 1 0 0,1-1-1 0 0,-1 6 1 0 0,1-8 4 0 0,0 0 0 0 0,0-1 0 0 0,0 1 0 0 0,-1 0 1 0 0,1 0-1 0 0,0 0 0 0 0,0 0 0 0 0,-1 0 0 0 0,1 0 0 0 0,0 0 0 0 0,-1-1 0 0 0,1 1 1 0 0,-1 0-1 0 0,1 0 0 0 0,-1-1 0 0 0,0 1 0 0 0,1 0 0 0 0,-1-1 0 0 0,0 1 0 0 0,1 0 1 0 0,-2 0-1 0 0,-9 7-4671 0 0,11-8 4945 0 0,0 0 1 0 0,0 0-1 0 0,0 0 1 0 0,0 0-1 0 0,0 1 1 0 0,0-1-1 0 0,0 0 1 0 0,-1 0-1 0 0,1 0 1 0 0,0 0-1 0 0,0 0 1 0 0,0 0-1 0 0,0 0 1 0 0,0 0-1 0 0,0 1 1 0 0,0-1-1 0 0,-1 0 1 0 0,1 0-1 0 0,0 0 1 0 0,0 0-1 0 0,0 0 1 0 0,0 0-1 0 0,0 0 1 0 0,-1 0-1 0 0,1 0 1 0 0,0 0-1 0 0,0 0 1 0 0,0 0-1 0 0,0 0 1 0 0,0 0-1 0 0,-1 0 1 0 0,1 0-1 0 0,0 0 1 0 0,0 0-1 0 0,0 0 1 0 0,0 0-1 0 0,0 0 1 0 0,0-1-1 0 0,-1 1 1 0 0,1 0-1 0 0,0 0 1 0 0,0 0-1 0 0,0 0 1 0 0,0 0-1 0 0,0 0 1 0 0,0 0-1 0 0,0 0 1 0 0,-1 0-1 0 0,1-1 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7687 0 0,'0'0'590'0'0,"16"7"1806"0"0,14 1 1172 0 0,-23-7-3175 0 0,0 1 1 0 0,0-1 0 0 0,14 7-1 0 0,26 18 502 0 0,-33-17-714 0 0,0-1 0 0 0,23 10 0 0 0,-30-15-106 0 0,-1 1 0 0 0,1 0 1 0 0,-1 1-1 0 0,10 8 0 0 0,-12-10-35 0 0,9 9 47 0 0,-1 0 0 0 0,-1 1 1 0 0,0 0-1 0 0,0 1 0 0 0,-1 0 0 0 0,-1 0 1 0 0,-1 1-1 0 0,0 0 0 0 0,0 1 1 0 0,8 29-1 0 0,-2 4-61 0 0,-2 1-1 0 0,6 67 1 0 0,-5-50 291 0 0,-4-27 35 0 0,-6-30-720 0 0,0-4-4436 0 0,-22-26-4830 0 0,2-7 6402 0 0,15 25 2892 0 0,-3-6-194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298 415 5383 0 0,'0'0'416'0'0,"15"7"8072"0"0,-11-22-6689 0 0,-5 5-1579 0 0,-1 0 0 0 0,0 0 0 0 0,-1 0 0 0 0,0 1 0 0 0,0-1 0 0 0,-1 0 0 0 0,-10-15-1 0 0,-43-62 434 0 0,42 66-416 0 0,-5-6 170 0 0,-44-47 0 0 0,51 62-265 0 0,0 0 0 0 0,-1 0-1 0 0,-1 1 1 0 0,0 1 0 0 0,-18-9-1 0 0,7 3-53 0 0,27 15-257 0 0,6 0-267 0 0,17 1-801 0 0,-5-1 227 0 0,7-3-1630 0 0,-18 3-648 0 0,0 0 0 0 0,0 0-1 0 0,8 0 1 0 0,-1 2 2013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1066 6735 0 0,'-4'-19'7798'0'0,"-2"-27"-5187"0"0,-2-22-2228 0 0,-13-25 444 0 0,-56-159 0 0 0,46 158-493 0 0,7 19-244 0 0,13 34 1 0 0,-2 2-1 0 0,-2-1 1 0 0,-21-38-1 0 0,23 52-55 0 0,5 11 9 0 0,0 0 1 0 0,-12-15-1 0 0,14 22-63 0 0,0 0 0 0 0,1-1 0 0 0,0 0-1 0 0,-5-16 1 0 0,8 21 19 0 0,1-1 0 0 0,0 1 0 0 0,0 0 0 0 0,0-1 0 0 0,0 1 0 0 0,1-1 0 0 0,0 1 0 0 0,0-1 0 0 0,0 1 0 0 0,1-7 0 0 0,0 10-5 0 0,-1 0 0 0 0,0 0 0 0 0,0 0 0 0 0,1-1 0 0 0,-1 1 0 0 0,1 0 0 0 0,-1 0-1 0 0,1 0 1 0 0,-1 0 0 0 0,1 0 0 0 0,0 0 0 0 0,-1 0 0 0 0,1 0 0 0 0,0 0 0 0 0,1 0 0 0 0,-1-3-71 0 0,2 7-3 0 0,0 0 0 0 0,0-1 0 0 0,0 0 1 0 0,0 0-1 0 0,0 0 0 0 0,0 0 0 0 0,7 3 0 0 0,9 6-21 0 0,-18-11 100 0 0,0 0 0 0 0,-1 1 0 0 0,1-1 0 0 0,0 0 0 0 0,-1 1 0 0 0,1-1 0 0 0,0 0 0 0 0,-1 0 0 0 0,1 0 0 0 0,0 1 0 0 0,0-1 0 0 0,-1 0 0 0 0,2 0 0 0 0,9 2 0 0 0,55 42-28 0 0,-25-15 3 0 0,-23-17 94 0 0,0 2 1 0 0,0 0-1 0 0,-2 1 0 0 0,0 1 1 0 0,22 27-1 0 0,-22-22-40 0 0,2 2 160 0 0,18 30 1 0 0,11 28-73 0 0,-47-81-116 0 0,16 28 147 0 0,-1 1 0 0 0,12 35 1 0 0,-17-40-131 0 0,15 29 0 0 0,-16-35-10 0 0,0 0-1 0 0,-1 0 1 0 0,10 37-1 0 0,21 86 169 0 0,-36-128-164 0 0,31 155 82 0 0,-30-141-84 0 0,-1 0 0 0 0,-2 1-1 0 0,-1 0 1 0 0,-4 32 0 0 0,3-52 28 0 0,0 0 0 0 0,-1 0 0 0 0,0-1 0 0 0,-1 1-1 0 0,0 0 1 0 0,0-1 0 0 0,0 0 0 0 0,-7 10 0 0 0,1-1-52 0 0,-5 6-396 0 0,-12 16-1142 0 0,24-34 1338 0 0,0 0-1 0 0,0 0 1 0 0,0 0-1 0 0,0 0 0 0 0,1 0 1 0 0,-1 0-1 0 0,0 8 1 0 0,-7 17-1374 0 0,21-43-9245 0 0,-11 10 9900 0 0,0 0 1 0 0,1 0-1 0 0,3-6 0 0 0,7-4 65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6391 0 0,'0'0'2536'0'0,"16"-3"1850"0"0,-12 0-3869 0 0,1 0 0 0 0,0 0 0 0 0,0 0 0 0 0,6-7 0 0 0,10-7 590 0 0,-9 5-582 0 0,-12 10-472 0 0,1 1 1 0 0,1 0 0 0 0,-1-1 0 0 0,0 1 0 0 0,0 0 0 0 0,0 0 0 0 0,1 0 0 0 0,-1 0 0 0 0,3-2 0 0 0,0-1 48 0 0,1 0 0 0 0,-1 0 1 0 0,1-1-1 0 0,-1 1 0 0 0,-1-1 1 0 0,1 0-1 0 0,4-9 0 0 0,2-2 26 0 0,-1-1 0 0 0,-1-1 0 0 0,-1 0 0 0 0,0 0 0 0 0,-1 0 0 0 0,7-39 0 0 0,-12 37-42 0 0,0-1-1 0 0,-3-21 0 0 0,2 38-78 0 0,0 0 0 0 0,0 0 1 0 0,0 0-1 0 0,1 1 0 0 0,-1-1 0 0 0,1 0 0 0 0,0 0 0 0 0,2-5 0 0 0,0 5-7 0 0,-3 4-2 0 0,0 0 0 0 0,0 0 1 0 0,0-1-1 0 0,1 1 0 0 0,-1 0 0 0 0,0 0 0 0 0,0 0 0 0 0,0 0 1 0 0,1-1-1 0 0,-1 1 0 0 0,0 0 0 0 0,0 0 0 0 0,1 0 0 0 0,-1 0 0 0 0,0 0 1 0 0,0 0-1 0 0,1 0 0 0 0,-1 0 0 0 0,0 0 0 0 0,0 0 0 0 0,1 0 0 0 0,-1 0 1 0 0,0 0-1 0 0,1 0 0 0 0,-1 0 0 0 0,0 0 0 0 0,0 0 0 0 0,1 0 1 0 0,-1 0-1 0 0,0 0 0 0 0,0 1 0 0 0,1-1 0 0 0,-1 0 0 0 0,0 0 0 0 0,0 0 1 0 0,0 0-1 0 0,1 1 0 0 0,7 9-102 0 0,-4-5 116 0 0,20 30-274 0 0,-16-22 387 0 0,1-1 0 0 0,0 0 0 0 0,1 0-1 0 0,13 10 1 0 0,15 13 86 0 0,-1 0 0 0 0,52 67-1 0 0,-46-49-215 0 0,-21-26 59 0 0,34 52 0 0 0,-56-79-277 0 0,-1 7-5523 0 0,-8-14-62 0 0,-18-11-2528 0 0,26 18 7858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8407 0 0,'0'0'646'0'0,"13"-12"418"0"0,-6 5-69 0 0,0 0 1 0 0,0-1-1 0 0,-1 0 0 0 0,9-14 1 0 0,15-19-128 0 0,0 3-381 0 0,-17 22-128 0 0,-11 13-304 0 0,-1 0-1 0 0,1 1 1 0 0,0-1-1 0 0,0 1 1 0 0,1-1-1 0 0,2-2 1 0 0,28-26 444 0 0,1 1 73 0 0,-18 19-463 0 0,-13 8-87 0 0,0 1 0 0 0,1-1 1 0 0,-1 1-1 0 0,1 0 0 0 0,3-1 0 0 0,10-6 19 0 0,8-2 104 0 0,14-2 341 0 0,-3 5-54 0 0,2-5 23 0 0,-18 5-265 0 0,-2 1-104 0 0,26-5 31 0 0,-20 8-116 0 0,-11 2 2 0 0,-1 0 0 0 0,22 0 1 0 0,-6 0 13 0 0,-22 1-16 0 0,1 0 0 0 0,-1 1 0 0 0,0 0-1 0 0,8 1 1 0 0,-11-1-1 0 0,0 1 0 0 0,1-1 0 0 0,-1 0 0 0 0,0 0 0 0 0,1 0 0 0 0,-1-1 0 0 0,0 1 0 0 0,1-1 0 0 0,-1 0 0 0 0,5-2 0 0 0,12-3 0 0 0,-17 5 0 0 0,-1 0 0 0 0,1 1 0 0 0,-1-1 0 0 0,1 0 0 0 0,-1 0 0 0 0,0 0 0 0 0,4-3 0 0 0,-5 4 0 0 0,-1 0 0 0 0,0 0 0 0 0,0-1 0 0 0,1 1 0 0 0,-1 0 0 0 0,0 0 0 0 0,1 0 0 0 0,-1 0-1 0 0,0 0 1 0 0,1 0 0 0 0,-1 0 0 0 0,0 0 0 0 0,1 0 0 0 0,-1 0 0 0 0,0 0 0 0 0,1 0 0 0 0,-1 0 0 0 0,1 0 0 0 0,-1 0 0 0 0,0 0-1 0 0,1 0 1 0 0,-1 0 0 0 0,0 0 0 0 0,1 0 0 0 0,-1 0 0 0 0,0 1 0 0 0,0-1 0 0 0,1 0 0 0 0,-1 0 0 0 0,14 5 13 0 0,-11-5 30 0 0,1-1-33 0 0,1 0-10 0 0,-2 1 11 0 0,-3-1 12 0 0,0 1-20 0 0,1-1-1 0 0,-1 1 1 0 0,0 0-1 0 0,0 0 0 0 0,0 0 1 0 0,0-1-1 0 0,0 1 1 0 0,1 0-1 0 0,-1 0 1 0 0,0 0-1 0 0,0 0 1 0 0,0 0-1 0 0,1 0 1 0 0,-1-1-1 0 0,0 1 1 0 0,0 0-1 0 0,0 0 1 0 0,1 0-1 0 0,-1 0 1 0 0,0 0-1 0 0,0 0 1 0 0,0 0-1 0 0,1 0 1 0 0,-1 0-1 0 0,0 0 0 0 0,0 0 1 0 0,1 0-1 0 0,-1 0 1 0 0,0 0-1 0 0,0 0 1 0 0,0 0-1 0 0,1 0 1 0 0,-1 0-1 0 0,0 0 1 0 0,0 0-1 0 0,1 1 1 0 0,-1-1-1 0 0,-10 19 126 0 0,-11 15-111 0 0,10-16 20 0 0,0 1 0 0 0,-8 19 0 0 0,4-6-37 0 0,9-21 5 0 0,1 1 0 0 0,0 0 0 0 0,-4 16 0 0 0,0 5 234 0 0,6-26-229 0 0,1 1 1 0 0,0-1 0 0 0,0 1-1 0 0,0 0 1 0 0,1-1 0 0 0,1 1-1 0 0,-1 0 1 0 0,1 0 0 0 0,2 13 0 0 0,-1 0 160 0 0,-2-19-279 0 0,1 1 0 0 0,0-1 0 0 0,0 1 0 0 0,1-1 0 0 0,-1 1 0 0 0,0-1 0 0 0,1 0 0 0 0,1 5 1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32 274 5639 0 0,'0'0'436'0'0,"-5"-2"-352"0"0,2 1-84 0 0,3 1 471 0 0,0 0-451 0 0,0 0-1 0 0,0 0 1 0 0,0 0 0 0 0,0 0-1 0 0,0 0 1 0 0,0 0 0 0 0,0 0 0 0 0,0 0-1 0 0,0 0 1 0 0,0-1 0 0 0,0 1-1 0 0,0 0 1 0 0,-1 0 0 0 0,1 0-1 0 0,0 0 1 0 0,0 0 0 0 0,0 0-1 0 0,0 0 1 0 0,0 0 0 0 0,0 0-1 0 0,0 0 1 0 0,0 0 0 0 0,0 0-1 0 0,0 0 1 0 0,0-1 0 0 0,0 1 0 0 0,0 0-1 0 0,0 0 1 0 0,0 0 0 0 0,-1 0-1 0 0,1 0 1 0 0,0 0 0 0 0,0 0-1 0 0,0 0 1 0 0,0 0 0 0 0,0 0-1 0 0,0 0 1 0 0,0 0 0 0 0,0 0-1 0 0,0 0 1 0 0,0 0 0 0 0,-1 0-1 0 0,1 0 1 0 0,0 0 0 0 0,0 0 0 0 0,0 0-1 0 0,0 0 1 0 0,0 0 0 0 0,-7 3 1149 0 0,-3 6 1517 0 0,6-5-974 0 0,6-8 857 0 0,9-8-1249 0 0,-2 5-1279 0 0,4-3 136 0 0,-6 8-34 0 0,-1-1 0 0 0,1-1 0 0 0,6-4 0 0 0,19-9 302 0 0,-22 12-296 0 0,0 0 0 0 0,11-7 0 0 0,-11 6-57 0 0,0 0-1 0 0,12-4 0 0 0,-21 10-87 0 0,15-7 88 0 0,0 1-1 0 0,0 1 1 0 0,26-4 0 0 0,51-8 1089 0 0,-38 10-1162 0 0,-35 0 113 0 0,-17 6-115 0 0,-1-1 0 0 0,1 1 0 0 0,0 1 0 0 0,-1-1 0 0 0,1 0 0 0 0,0 0 0 0 0,0 1 0 0 0,4-1 0 0 0,5 1-17 0 0,-1-1 0 0 0,1 0 0 0 0,11-3 0 0 0,10-2 0 0 0,-15 3-2 0 0,10-1 112 0 0,11-2 196 0 0,-3 3-30 0 0,2 0 145 0 0,8 3-257 0 0,-38 0-205 0 0,-1 0-1 0 0,1-1 1 0 0,-1 1 0 0 0,1-1-1 0 0,-1-1 1 0 0,11-3 0 0 0,23-4 141 0 0,-25 6-21 0 0,-14 2-61 0 0,1 1-1 0 0,-1-1 1 0 0,1 1-1 0 0,-1-1 1 0 0,1 1 0 0 0,4 0-1 0 0,16 2-113 0 0,14-1 256 0 0,-33-1-160 0 0,0 0 0 0 0,0 0 1 0 0,0 0-1 0 0,0-1 0 0 0,0 1 0 0 0,0-1 0 0 0,4-1 0 0 0,2-1 10 0 0,-2-1 36 0 0,-7 3-39 0 0,0 0-1 0 0,0 0 1 0 0,0 1-1 0 0,0-1 0 0 0,0 0 1 0 0,0 0-1 0 0,0 1 1 0 0,1-1-1 0 0,-1 1 1 0 0,2-1-1 0 0,4-2-6 0 0,3-1 0 0 0,-10 4 1 0 0,1 0-1 0 0,-1 0 0 0 0,1 0 1 0 0,0 0-1 0 0,-1 0 0 0 0,1 0 1 0 0,-1 0-1 0 0,1 0 0 0 0,-1 0 1 0 0,1 0-1 0 0,-1 0 1 0 0,1 0-1 0 0,-1 0 0 0 0,1 0 1 0 0,-1-1-1 0 0,0 1 0 0 0,1 0 1 0 0,-1 0-1 0 0,1-1 0 0 0,-1 1 1 0 0,1 0-1 0 0,-1-1 0 0 0,0 1 1 0 0,1 0-1 0 0,-1-1 1 0 0,0 1-1 0 0,1-1 0 0 0,5-5 107 0 0,-2 2-148 0 0,-1-2-48 0 0,-4 5 76 0 0,0 0 0 0 0,1 0 0 0 0,-1 1-1 0 0,0-1 1 0 0,0 0 0 0 0,0 1 0 0 0,0-1 0 0 0,0 1 0 0 0,1-1 0 0 0,-1 1 0 0 0,0 0 0 0 0,0-1 0 0 0,0 1 0 0 0,0 0-1 0 0,0 0 1 0 0,0-1 0 0 0,-1 1 0 0 0,1 0 0 0 0,0 0 0 0 0,0 0 0 0 0,0 0 0 0 0,0 1 0 0 0,0-1 0 0 0,0 0-1 0 0,0 0 1 0 0,0 1 0 0 0,0-1 0 0 0,0 0 0 0 0,0 1 0 0 0,0-1 0 0 0,1 1 0 0 0,-1-1 0 0 0,-1 2 0 0 0,0-1 10 0 0,-2 0-21 0 0,0 1 1 0 0,0 0 0 0 0,0 0 0 0 0,0 0 0 0 0,-5 4 0 0 0,-3 1 23 0 0,-2 2 0 0 0,10-6 1 0 0,0 0-1 0 0,0-1 1 0 0,0 1-1 0 0,0-1 1 0 0,0 1 0 0 0,-6 1-1 0 0,-17 10-57 0 0,10-3-40 0 0,-34 16 0 0 0,-7 5 88 0 0,28-16 9 0 0,22-12 0 0 0,0 0 0 0 0,-13 9 0 0 0,-11 5 0 0 0,4-3 0 0 0,18-8 13 0 0,0-1 0 0 0,0 0 1 0 0,-1-1-1 0 0,0 0 0 0 0,-12 3 0 0 0,-13 8 60 0 0,7-1-73 0 0,18-9 0 0 0,-3 0 0 0 0,12-5-21 0 0,0-1-1 0 0,0 1 1 0 0,-1 0-1 0 0,1 0 0 0 0,0 0 1 0 0,0 0-1 0 0,0 1 1 0 0,0-1-1 0 0,1 0 1 0 0,-4 3-1 0 0,-8 6-285 0 0,-8 9-165 0 0,-1 0 104 0 0,18-14 305 0 0,4-5 61 0 0,0 1-1 0 0,-1 0 0 0 0,1-1 0 0 0,-1 1 0 0 0,1-1 0 0 0,-1 1 0 0 0,1-1 0 0 0,-1 1 0 0 0,1-1 0 0 0,-1 1 0 0 0,0-1 0 0 0,1 1 0 0 0,-1-1 0 0 0,0 0 0 0 0,1 1 0 0 0,-1-1 0 0 0,0 0 0 0 0,0 0 1 0 0,0 1-197 0 0,2-7-2086 0 0,0 1 920 0 0,1 0 1 0 0,-1-1-1 0 0,1 1 0 0 0,1 0 1 0 0,-1 0-1 0 0,6-9 0 0 0,-3 6-1962 0 0,3-2 279 0 0,2 4 1874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1376 6967 0 0,'0'0'48'0'0,"1"0"0"0"0,0 0 0 0 0,0 0 0 0 0,-1-1 0 0 0,1 1 0 0 0,0 0 0 0 0,-1 0 0 0 0,1-1 0 0 0,-1 1 0 0 0,1-1 0 0 0,0 1 0 0 0,-1 0 0 0 0,1-1 0 0 0,-1 1 0 0 0,1-1 0 0 0,-1 1 0 0 0,1-1 0 0 0,-1 0 0 0 0,1 1 0 0 0,-1-1 0 0 0,0 1 0 0 0,1-1 0 0 0,-1 0 0 0 0,0 1 0 0 0,0-1 0 0 0,1 0 0 0 0,-1 1 0 0 0,0-1 0 0 0,0 0 0 0 0,0 0 0 0 0,0 1 0 0 0,0-1 0 0 0,0 0 0 0 0,0 1 0 0 0,0-1 0 0 0,0 0 0 0 0,0 1 0 0 0,-1-2 0 0 0,0-2 238 0 0,0-1 1 0 0,-1 1-1 0 0,1-1 0 0 0,-5-6 0 0 0,3 5 99 0 0,-31-82 2306 0 0,6 15-1059 0 0,4 23-1155 0 0,-14-34-52 0 0,25 59-281 0 0,-19-52-1 0 0,4 10-31 0 0,20 50-104 0 0,-14-27 1 0 0,14 29 44 0 0,0-1 0 0 0,-8-21 0 0 0,-4-25-53 0 0,-5 1 64 0 0,-1 2 128 0 0,2 3-64 0 0,17 37 28 0 0,-1 1 0 0 0,-1-1 0 0 0,-21-30 0 0 0,26 42-148 0 0,-29-41-68 0 0,21 32 25 0 0,0 0 1 0 0,2-1 0 0 0,-13-27 0 0 0,2 5 61 0 0,16 32-24 0 0,1-2 1 0 0,-1 1 0 0 0,1 0 0 0 0,-3-13-1 0 0,6 18-6 0 0,-1 1 0 0 0,1-1 0 0 0,0 0 0 0 0,0 1 0 0 0,-1 0-1 0 0,0-1 1 0 0,-2-2 0 0 0,-7-13-32 0 0,1 2 20 0 0,-1-4 18 0 0,4 5-3 0 0,6 13 0 0 0,-1 0 0 0 0,1 0 0 0 0,0 0 0 0 0,0 0 0 0 0,1 0 0 0 0,-1 0 0 0 0,-1-4 0 0 0,-3-6 0 0 0,5 11 0 0 0,-1 0 0 0 0,0 0 0 0 0,1 0 0 0 0,-1 0 0 0 0,1 0 0 0 0,-1 0 0 0 0,1 0 0 0 0,0 0 0 0 0,0-1 0 0 0,-1-1 0 0 0,-3-2-1224 0 0,7 6 227 0 0,-2 9-3248 0 0,2-1-883 0 0,-2-1 830 0 0,5-1 3446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10159 0 0,'0'0'3642'0'0,"12"-4"-788"0"0,2 0-2169 0 0,-1 0 0 0 0,0-1 0 0 0,0 0-1 0 0,20-11 1 0 0,-14 6-263 0 0,1 1-1 0 0,38-13 1 0 0,-11 5-39 0 0,-34 14-316 0 0,-1 0 0 0 0,1 0-1 0 0,0 1 1 0 0,0 1-1 0 0,0 0 1 0 0,0 1 0 0 0,0 0-1 0 0,0 1 1 0 0,0 0 0 0 0,20 6-1 0 0,51 14-44 0 0,-79-20-2 0 0,0 0 1 0 0,0 0-1 0 0,0 0 1 0 0,0-1-1 0 0,1 1 1 0 0,-1-1-1 0 0,0-1 1 0 0,0 1-1 0 0,0-1 1 0 0,1 0-1 0 0,-1 0 1 0 0,8-3-1 0 0,-12 3-10 0 0,-1 1-8 0 0,0 0 0 0 0,1-1 0 0 0,-1 1 1 0 0,0 0-1 0 0,0 0 0 0 0,0 0 0 0 0,0 0 0 0 0,1-1 0 0 0,-1 1 1 0 0,0 0-1 0 0,0 0 0 0 0,0 0 0 0 0,1 0 0 0 0,-1 0 0 0 0,0 0 1 0 0,0-1-1 0 0,0 1 0 0 0,1 0 0 0 0,-1 0 0 0 0,0 0 1 0 0,0 0-1 0 0,1 0 0 0 0,-1 0 0 0 0,0 0 0 0 0,0 0 0 0 0,1 0 1 0 0,-1 0-1 0 0,0 0 0 0 0,1 0 0 0 0,-8 2-2 0 0,-3 5 0 0 0,3-3 0 0 0,-21 11-99 0 0,-10 5 57 0 0,-12 3 84 0 0,-7 2-188 0 0,52-23 132 0 0,1 0 1 0 0,-1 0-1 0 0,1 0 1 0 0,-7 5-1 0 0,-11 6 82 0 0,-30 14-239 0 0,9-1 83 0 0,38-23 27 0 0,-1 1-1 0 0,1 1 0 0 0,0-1 1 0 0,0 1-1 0 0,0-1 0 0 0,-6 10 1 0 0,1-2-204 0 0,-6 11-480 0 0,15-21 1866 0 0,9-28-21253 0 0,-1 9 18840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7399 0 0,'3'7'7044'0'0,"1"-13"-2963"0"0,3 3-5468 0 0,4-1 1805 0 0,0-1 1 0 0,16-8-1 0 0,8-4-67 0 0,19-9 180 0 0,9-3 177 0 0,-32 13-406 0 0,-2 1-20 0 0,34-13 90 0 0,-36 17-326 0 0,21-5 84 0 0,18-11 163 0 0,-6 5-170 0 0,-32 9 31 0 0,-24 11-131 0 0,1-1 0 0 0,-1 1 1 0 0,1 0-1 0 0,-1 1 0 0 0,9-3 0 0 0,-1 2-12 0 0,-1-1 0 0 0,1 0-1 0 0,0-1 1 0 0,15-7 0 0 0,29-9 335 0 0,-26 11-231 0 0,-3 1-118 0 0,23-1 3 0 0,-23 3 0 0 0,-5 3 54 0 0,26 0 100 0 0,2-1-74 0 0,-10-1-80 0 0,-26 1 9 0 0,15-5 35 0 0,12-6 50 0 0,-15 8-40 0 0,-6 3-55 0 0,-18 3 1 0 0,0 1 0 0 0,0-1 0 0 0,0 1 0 0 0,0-1 0 0 0,0 1 0 0 0,0 0 0 0 0,0 0 0 0 0,4 0 0 0 0,12 0 0 0 0,16-4 0 0 0,-13 2 192 0 0,-19 2-204 0 0,-19-5-216 0 0,6 1 305 0 0,10 5-70 0 0,-1-1 0 0 0,0 1 0 0 0,1-1 0 0 0,-1 0 0 0 0,1 0 0 0 0,-1 1-1 0 0,1-1 1 0 0,-1 0 0 0 0,1-1 0 0 0,-1 1 0 0 0,0 0 0 0 0,1 0 0 0 0,-3-1-1 0 0,-2-1-74 0 0,-28 6-13 0 0,27-4 75 0 0,0 1 0 0 0,0-1 0 0 0,0 2 0 0 0,-8 1 0 0 0,-19 3 252 0 0,1-3-250 0 0,15-1-80 0 0,-1-1 0 0 0,-23-1 0 0 0,-11-1 84 0 0,5-3 0 0 0,6 6 0 0 0,-3 1 0 0 0,-4 1 0 0 0,24-1 0 0 0,19-2 0 0 0,1-1 0 0 0,-1 1 0 0 0,0-1 0 0 0,-6 0 0 0 0,-41-4 0 0 0,16 4-11 0 0,29-2-3 0 0,5 1 8 0 0,-1 1 1 0 0,0-1-1 0 0,1 1 1 0 0,-1-1-1 0 0,0 1 1 0 0,-4 1-1 0 0,-31-5 6 0 0,28 2 0 0 0,0 1 0 0 0,0 0 0 0 0,-17 1 0 0 0,18 1 0 0 0,1 0 0 0 0,1 0 0 0 0,0-1 0 0 0,0 0 0 0 0,-12-1 0 0 0,-1 3 0 0 0,5 0 0 0 0,-16 5-60 0 0,29-7 62 0 0,1 0-10 0 0,0 0-1 0 0,0 0 0 0 0,0 0 0 0 0,0 0 1 0 0,0 0-1 0 0,0 0 0 0 0,-1 1 0 0 0,1-1 1 0 0,0 1-1 0 0,0 0 0 0 0,-3 1 0 0 0,-34 11 204 0 0,25-8-195 0 0,-3 1 0 0 0,5-4 0 0 0,7 1 0 0 0,0-1 0 0 0,-3 5-123 0 0,6-6 35 0 0,-1-2 60 0 0,2 1-114 0 0,-1-2-741 0 0,-22-9-18758 0 0,20 10 18386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511 421 7079 0 0,'0'0'5160'0'0,"12"-4"-3480"0"0,6-9 208 0 0,-2-12-776 0 0,1 2-456 0 0,2-5 8 0 0,-6 6-341 0 0,-10 18-265 0 0,0 0 0 0 0,-1 0 0 0 0,1 0-1 0 0,-1 0 1 0 0,0-1 0 0 0,2-6 0 0 0,24-71 430 0 0,-17 49-405 0 0,8-23 237 0 0,-6 29-272 0 0,-7 18-195 0 0,-6 8 83 0 0,6-14 0 0 0,-4 8 65 0 0,0-1-2 0 0,5-5 16 0 0,-6 12 160 0 0,-1 0-227 0 0,-1 0 65 0 0,1 0 1 0 0,0 0-1 0 0,-1-1 1 0 0,1 1 0 0 0,-1 0-1 0 0,1 0 1 0 0,-1 0-1 0 0,1 0 1 0 0,-1 0-1 0 0,0 1 1 0 0,0-1 0 0 0,1 0-1 0 0,-1 0 1 0 0,0 0-1 0 0,-1 0 1 0 0,0 0 39 0 0,1 1-50 0 0,1 0 0 0 0,-1 0 0 0 0,1 0 0 0 0,-1 0 0 0 0,1 0 0 0 0,-1 0 0 0 0,1 0 0 0 0,-1 0 0 0 0,0 1 0 0 0,1-1 0 0 0,-1 0 0 0 0,1 0 0 0 0,-1 0 0 0 0,1 1 0 0 0,0-1 0 0 0,-1 0 0 0 0,1 1 0 0 0,-1-1 0 0 0,1 0 0 0 0,-1 1 0 0 0,0 0 0 0 0,-3 2-5 0 0,0-3 2 0 0,3 0 5 0 0,1 0 0 0 0,-1 0 1 0 0,0 0-1 0 0,1 1 0 0 0,-1-1 1 0 0,0 0-1 0 0,1 0 1 0 0,-1 0-1 0 0,0 1 0 0 0,1-1 1 0 0,-1 0-1 0 0,0 0 0 0 0,1 1 1 0 0,-1-1-1 0 0,1 1 0 0 0,-1-1 1 0 0,1 1-1 0 0,-2 0 1 0 0,-17 6 244 0 0,-13 1-239 0 0,18-3 42 0 0,-6 3-53 0 0,17-6 0 0 0,1-1 0 0 0,-1 0 0 0 0,0 0 0 0 0,0 0 0 0 0,0 0 0 0 0,-3 0 0 0 0,-17 7 0 0 0,21-7 0 0 0,1 0 0 0 0,-1 0 0 0 0,0-1 0 0 0,0 1 0 0 0,0-1 0 0 0,0 1 0 0 0,0-1 0 0 0,-2 0 0 0 0,2 0 0 0 0,0 1 0 0 0,1-1 0 0 0,-1 0 0 0 0,0 1 0 0 0,0-1 0 0 0,0 1 0 0 0,0 0 0 0 0,-2 0 0 0 0,2 1 0 0 0,-1 0 0 0 0,0-1 0 0 0,0 1 0 0 0,0-1 0 0 0,1 0 0 0 0,-2 0 0 0 0,1 0 0 0 0,0 0 0 0 0,0 0 0 0 0,0-1 0 0 0,-4 1 0 0 0,3-1 0 0 0,0 1 0 0 0,0 0 0 0 0,0 0 0 0 0,-6 3 0 0 0,-15 2 0 0 0,21-5 0 0 0,0 0 0 0 0,0 0 0 0 0,0 0 0 0 0,0 0 0 0 0,0 1 0 0 0,-6 3 0 0 0,7-3 0 0 0,-1 0 0 0 0,1 0 0 0 0,0-1 0 0 0,-1 0 0 0 0,1 1 0 0 0,-1-1 0 0 0,0-1 0 0 0,1 1 0 0 0,-5 0 0 0 0,-1 0 63 0 0,0 0 0 0 0,1 1 0 0 0,-1 0-1 0 0,0 0 1 0 0,1 1 0 0 0,-17 7 0 0 0,-6 2-144 0 0,14-5 4 0 0,14-5 77 0 0,0-1 1 0 0,1 1-1 0 0,-2-1 1 0 0,1 0-1 0 0,0 0 1 0 0,-3 0 0 0 0,-3 1-13 0 0,1 1 0 0 0,0 0 0 0 0,0 0 0 0 0,0 1 1 0 0,1 0-1 0 0,-1 0 0 0 0,1 0 0 0 0,0 1 1 0 0,-7 7-1 0 0,-6 2-12 0 0,13-9 13 0 0,1 0-1 0 0,0 1 0 0 0,1 0 1 0 0,-7 7-1 0 0,7-6 5 0 0,-1-1-1 0 0,1 0 1 0 0,-11 7-1 0 0,-4 8-705 0 0,20-21 329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439 515 7511 0 0,'0'1'96'0'0,"0"0"0"0"0,0-1-1 0 0,-1 1 1 0 0,1-1 0 0 0,0 1 0 0 0,0 0-1 0 0,0-1 1 0 0,0 1 0 0 0,-1-1-1 0 0,1 1 1 0 0,0-1 0 0 0,0 1-1 0 0,-1 0 1 0 0,1-1 0 0 0,0 1-1 0 0,-2 0 1 0 0,-8 0 6179 0 0,9-1-6025 0 0,-3-18 398 0 0,4 15-566 0 0,0 0 0 0 0,0 0 0 0 0,1 1 0 0 0,-1-1-1 0 0,1 0 1 0 0,-1 0 0 0 0,1 1 0 0 0,0-1 0 0 0,0 0-1 0 0,0 1 1 0 0,0-1 0 0 0,1 0 0 0 0,-1 1 0 0 0,1 0 0 0 0,-1-1-1 0 0,1 1 1 0 0,0 0 0 0 0,2-2 0 0 0,7-11 358 0 0,1-2-61 0 0,-9 15-337 0 0,-1-1 0 0 0,0 0 0 0 0,0 1 0 0 0,0-1 0 0 0,3-5 0 0 0,-4 5-5 0 0,1 0 0 0 0,0 1-1 0 0,0-1 1 0 0,0 0 0 0 0,0 0 0 0 0,1 1-1 0 0,2-3 1 0 0,-2 2 7 0 0,0 0-1 0 0,0 0 1 0 0,0 0-1 0 0,0-1 1 0 0,2-3-1 0 0,-3 3 19 0 0,1 0 0 0 0,0 1-1 0 0,0-1 1 0 0,6-5 0 0 0,10-8 209 0 0,12-8 38 0 0,-7 5-218 0 0,3-1-20 0 0,-9 8-6 0 0,0 0 0 0 0,-1-1 0 0 0,0 0 0 0 0,14-19 1 0 0,18-14-64 0 0,-20 20-2 0 0,4 4-81 0 0,-30 22 112 0 0,6-3 19 0 0,0-6-50 0 0,-3 5 0 0 0,-4 6 0 0 0,-1-1 0 0 0,-1 0 0 0 0,0 0 0 0 0,0 1 0 0 0,0-1 0 0 0,1 0 0 0 0,-1 0 0 0 0,0 0 0 0 0,0 0 0 0 0,1 0 0 0 0,-1 0 0 0 0,0 0 0 0 0,0 1 0 0 0,1-1 0 0 0,-1 0 0 0 0,0 0 0 0 0,0 0 0 0 0,1 0 0 0 0,-1 0 0 0 0,0 0 0 0 0,0 0 0 0 0,1 0 0 0 0,-1 0 0 0 0,0-1 0 0 0,0 1 0 0 0,1 0 0 0 0,-1 0 0 0 0,0 0 0 0 0,0 0 0 0 0,1 0 0 0 0,-1 0 0 0 0,0 0 0 0 0,0-1 0 0 0,0 1 0 0 0,1 0 0 0 0,-1 0 0 0 0,0 0 0 0 0,0-1 0 0 0,3-2 11 0 0,-4 1 32 0 0,-2-1-33 0 0,1 6-10 0 0,-29-13 102 0 0,29 9-76 0 0,0 1 1 0 0,1 0 0 0 0,-1-1 0 0 0,1 0 0 0 0,-1 1 0 0 0,0-1 0 0 0,1 0 0 0 0,0 0 0 0 0,-3-1 0 0 0,2 1-18 0 0,1 0 0 0 0,0 0 1 0 0,0 0-1 0 0,-1 0 0 0 0,1 1 0 0 0,0-1 0 0 0,-1 1 0 0 0,1-1 0 0 0,-1 1 0 0 0,1-1 0 0 0,-3 1 0 0 0,-7-4-12 0 0,11 3 6 0 0,-1 1 0 0 0,1-1 1 0 0,-1 1-1 0 0,1 0 0 0 0,-1 0 0 0 0,0-1 0 0 0,1 1 0 0 0,-1 0 1 0 0,1 0-1 0 0,-1 0 0 0 0,1-1 0 0 0,-1 1 0 0 0,0 0 0 0 0,1 0 1 0 0,-1 0-1 0 0,1 0 0 0 0,-1 0 0 0 0,0 0 0 0 0,1 0 0 0 0,-1 0 1 0 0,0 1-1 0 0,0-1 3 0 0,0 0-1 0 0,0 0 1 0 0,0 0 0 0 0,1 0 0 0 0,-1 0-1 0 0,0 0 1 0 0,0 0 0 0 0,0 0 0 0 0,1-1-1 0 0,-1 1 1 0 0,0 0 0 0 0,0 0 0 0 0,1-1-1 0 0,-2 1 1 0 0,1-1-4 0 0,0 1 0 0 0,0-1 0 0 0,0 1 0 0 0,0 0 0 0 0,0-1 0 0 0,0 1 0 0 0,0 0 0 0 0,0 0-1 0 0,0 0 1 0 0,0 0 0 0 0,-2 0 0 0 0,-11-2-2 0 0,12 2 0 0 0,1-1 0 0 0,0 1 0 0 0,0 0 0 0 0,-1-1 0 0 0,1 1 0 0 0,0 0 0 0 0,0 0 0 0 0,-1 0 0 0 0,1 0 0 0 0,0 0 0 0 0,-1 0 0 0 0,1 1 0 0 0,-2-1 0 0 0,-14 1 0 0 0,15-1 0 0 0,0 0 0 0 0,0 0 0 0 0,0 0 0 0 0,0 0 0 0 0,0 0 0 0 0,0 0 0 0 0,0 0 0 0 0,0 1 0 0 0,0-1 0 0 0,-3 2 0 0 0,-18 3 0 0 0,19-4 0 0 0,1-1 0 0 0,-1 1 0 0 0,0 0 0 0 0,0 0 0 0 0,-4 2 0 0 0,-13 3-11 0 0,19-6 5 0 0,1 0-1 0 0,-1 1 1 0 0,0-1-1 0 0,0 1 0 0 0,0-1 1 0 0,0 1-1 0 0,0 0 1 0 0,0-1-1 0 0,1 1 1 0 0,-1 0-1 0 0,0 0 1 0 0,-2 2-1 0 0,3-2 7 0 0,0 0-1 0 0,0-1 1 0 0,0 1 0 0 0,0-1-1 0 0,0 1 1 0 0,0-1 0 0 0,0 1-1 0 0,0-1 1 0 0,0 0 0 0 0,-1 0-1 0 0,1 1 1 0 0,0-1-1 0 0,-2 0 1 0 0,2 0-5 0 0,-1 0-1 0 0,1 0 1 0 0,0 0-1 0 0,-1 0 1 0 0,1 1-1 0 0,0-1 1 0 0,0 0-1 0 0,-1 1 1 0 0,-1 1-1 0 0,-1 0 0 0 0,3-1 6 0 0,-1 0-1 0 0,0 1 1 0 0,0-1-1 0 0,0 0 1 0 0,0-1-1 0 0,0 1 1 0 0,0 0-1 0 0,0 0 1 0 0,0-1-1 0 0,0 1 1 0 0,-3-1-1 0 0,1 1 1 0 0,1 0 0 0 0,-1 0 0 0 0,1 0 0 0 0,0 0 0 0 0,-5 3 0 0 0,-14 3 0 0 0,6 0 0 0 0,15-6 0 0 0,0 0 0 0 0,-1 0 0 0 0,1 0 0 0 0,-1-1 0 0 0,1 1 0 0 0,-1-1 0 0 0,1 1 0 0 0,-1-1 0 0 0,-2 1 0 0 0,2-1 0 0 0,0 1 0 0 0,0 0 0 0 0,0-1 0 0 0,-1 1 0 0 0,1 0 0 0 0,0 0 0 0 0,0 0 0 0 0,-2 2 0 0 0,-15 6 0 0 0,2-3 0 0 0,15-5 0 0 0,-1 0 0 0 0,1 0 0 0 0,-1 0 0 0 0,0-1 0 0 0,0 1 0 0 0,-4 0 0 0 0,6-1 0 0 0,0 0 0 0 0,-1 1 0 0 0,1-1 0 0 0,0 0 0 0 0,-1 1 0 0 0,1-1 0 0 0,0 1 0 0 0,0-1 0 0 0,-3 2 0 0 0,3-1 0 0 0,0 0 0 0 0,-1 0 0 0 0,1 0 0 0 0,-1-1 0 0 0,1 1 0 0 0,-1-1 0 0 0,0 1 0 0 0,-2 0 0 0 0,2-1 0 0 0,1 0 0 0 0,-1 1 0 0 0,1-1 0 0 0,-1 1 0 0 0,1-1 0 0 0,-1 1 0 0 0,1 0 0 0 0,0 0 0 0 0,-3 1 0 0 0,-11 6 0 0 0,14-8 0 0 0,-3 1 0 0 0,0 0 0 0 0,-1 0 0 0 0,1 0 0 0 0,0 1 0 0 0,0 0 0 0 0,-5 3 0 0 0,-7 1 0 0 0,14-5 0 0 0,0 0 0 0 0,0-1 0 0 0,0 1 0 0 0,0 0 0 0 0,0 0 0 0 0,0 0 0 0 0,0 1 0 0 0,-2 1 0 0 0,-24 16 0 0 0,-3-2 0 0 0,19-10 0 0 0,11-6 0 0 0,-1-1 0 0 0,1 1 0 0 0,0 0 0 0 0,-1 0 0 0 0,1-1 0 0 0,0 1 0 0 0,-1 0 0 0 0,1 0 0 0 0,-1 1 0 0 0,-23 16 0 0 0,4 3 0 0 0,19-18 0 0 0,0 0 0 0 0,0-1 0 0 0,-1 1 0 0 0,1-1 0 0 0,-1 1 0 0 0,1-1 0 0 0,-1 0 0 0 0,0 0 0 0 0,0 0 0 0 0,0-1 0 0 0,-4 3 0 0 0,6-4 0 0 0,0 1 0 0 0,0-1 0 0 0,0 1 0 0 0,0 0 0 0 0,0-1 0 0 0,0 1 0 0 0,1 0 0 0 0,-1-1 0 0 0,0 1 0 0 0,1 0 0 0 0,-1 0 0 0 0,0 0 0 0 0,1-1 0 0 0,-1 1 0 0 0,1 0 0 0 0,-1 0 0 0 0,0 2 0 0 0,-9 14 0 0 0,7-11 4 0 0,3-6-30 0 0,0 1 0 0 0,-1-1 1 0 0,1 0-1 0 0,0 1 0 0 0,0-1 0 0 0,0 1 0 0 0,-1-1 0 0 0,1 0 0 0 0,0 1 0 0 0,-1-1 0 0 0,1 0 1 0 0,0 1-1 0 0,-1-1 0 0 0,1 0 0 0 0,0 1 0 0 0,-1-1 0 0 0,1 0 0 0 0,0 0 0 0 0,-1 1 0 0 0,1-1 1 0 0,-1 0-1 0 0,1 0 0 0 0,-1 0 0 0 0,-3 11-717 0 0,-1-4-292 0 0,0 1-568 0 0,5-8 1418 0 0,0 1 1 0 0,0-1-1 0 0,0 1 1 0 0,0-1-1 0 0,0 1 1 0 0,0-1-1 0 0,0 0 1 0 0,0 1-1 0 0,-1-1 1 0 0,1 1-1 0 0,0-1 1 0 0,0 0 0 0 0,0 1-1 0 0,-1-1 1 0 0,1 0-1 0 0,0 1 1 0 0,-1-1-1 0 0,1 0 1 0 0,0 1-1 0 0,0-1 1 0 0,-1 0-1 0 0,1 0 1 0 0,-1 1 0 0 0,1-1-1 0 0,0 0 1 0 0,-1 0-1 0 0,1 0 1 0 0,-1 0-1 0 0,1 1 1 0 0,0-1-1 0 0,-1 0 1 0 0,1 0-1 0 0,-1 0 1 0 0,1 0-1 0 0,0 0 1 0 0,-1 0 0 0 0,0 0-1 0 0,0 0-179 0 0,1-1 0 0 0,-1 1 1 0 0,1 0-1 0 0,-1 0 0 0 0,0-1 0 0 0,1 1 0 0 0,-1 0 1 0 0,1-1-1 0 0,-1 1 0 0 0,1-1 0 0 0,-1 1 0 0 0,1-1 0 0 0,-1 1 1 0 0,1-1-1 0 0,0 1 0 0 0,-1-1 0 0 0,1 1 0 0 0,-1-1 1 0 0,1 1-1 0 0,0-1 0 0 0,0 0 0 0 0,-1 1 0 0 0,1-2 0 0 0,0-3-768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568 430 7455 0 0,'0'0'7424'0'0,"0"0"-7346"0"0,1 0-1 0 0,0 0 0 0 0,-1 0 0 0 0,1-1 0 0 0,0 1 1 0 0,-1 0-1 0 0,1 0 0 0 0,-1-1 0 0 0,1 1 1 0 0,0 0-1 0 0,-1-1 0 0 0,1 1 0 0 0,-1-1 1 0 0,1 0-1 0 0,1-4 146 0 0,-1 1 1 0 0,0-1-1 0 0,0 1 1 0 0,-1-1-1 0 0,1 0 1 0 0,-1 0-1 0 0,0 1 1 0 0,0-1-1 0 0,-1 0 1 0 0,1 1-1 0 0,-1-1 1 0 0,-2-6-1 0 0,3 10-75 0 0,-4-4 104 0 0,-2-2-93 0 0,0 0 0 0 0,0 1 0 0 0,-13-10 0 0 0,-2-3-87 0 0,8 4 29 0 0,1-1-1 0 0,1 0 0 0 0,-10-18 1 0 0,10 15 34 0 0,-1 0 0 0 0,-16-18 0 0 0,23 31-127 0 0,-1 0 1 0 0,0 0 0 0 0,0 1-1 0 0,0-1 1 0 0,-1 2-1 0 0,1-1 1 0 0,-1 1 0 0 0,-12-6-1 0 0,6 3-8 0 0,12 6 0 0 0,0 0 0 0 0,1 0 0 0 0,-1 1 0 0 0,-1-1 0 0 0,1 0 0 0 0,0 1 0 0 0,0-1 0 0 0,0 1 0 0 0,0 0 0 0 0,0-1 0 0 0,0 1 0 0 0,0 0 0 0 0,-1 0 0 0 0,1-1 0 0 0,-1 1 0 0 0,1 0 0 0 0,1 0 1 0 0,-1 0-1 0 0,1 0 0 0 0,0 0 0 0 0,-1 0 0 0 0,1 0 1 0 0,-1 0-1 0 0,1 0 0 0 0,0 0 0 0 0,-1 0 0 0 0,1 0 1 0 0,0 0-1 0 0,-1 0 0 0 0,1-1 0 0 0,0 1 0 0 0,-1 0 1 0 0,1 0-1 0 0,0 0 0 0 0,-1-1 0 0 0,1 1 0 0 0,0 0 1 0 0,0 0-1 0 0,-1-1 0 0 0,1 1 0 0 0,0 0 0 0 0,-1-1 1 0 0,-13-12-80 0 0,5 6 78 0 0,-17-9 51 0 0,-3-3-50 0 0,28 19 0 0 0,1-1 0 0 0,-1 0 0 0 0,0 1 0 0 0,0-1 0 0 0,0 1 0 0 0,0-1 0 0 0,0 1 0 0 0,0 0 0 0 0,0-1 0 0 0,0 1 0 0 0,0 0 0 0 0,0 0 0 0 0,0-1 0 0 0,0 1 0 0 0,-2 0 0 0 0,0 0 0 0 0,-18-7 0 0 0,21 7 0 0 0,-1 0 0 0 0,1 0 0 0 0,0-1 0 0 0,-1 1 0 0 0,1 0 0 0 0,-1 0 0 0 0,1 0 0 0 0,0 0 1 0 0,-1 0-1 0 0,1 0 0 0 0,-1 0 0 0 0,1 0 0 0 0,0 0 0 0 0,-1 0 0 0 0,1 0 0 0 0,-1 0 0 0 0,1 0 0 0 0,0 1 0 0 0,-1-1 0 0 0,1 0 0 0 0,-1 0 0 0 0,1 0 0 0 0,0 0 0 0 0,-1 1 0 0 0,1-1 0 0 0,-1 1 0 0 0,1-1-1 0 0,-1 0 0 0 0,1 0 1 0 0,-1 1-1 0 0,1-1 1 0 0,-1 0-1 0 0,1 0 1 0 0,-1 0-1 0 0,1 1 1 0 0,-1-1-1 0 0,1 0 1 0 0,-1 0-1 0 0,1 0 0 0 0,-1 0 1 0 0,1 0-1 0 0,-1 0 1 0 0,1 0-1 0 0,-1 0 1 0 0,1 0-1 0 0,-2-1 1 0 0,0 1-7 0 0,-1-1 1 0 0,1 1-1 0 0,-1 0 1 0 0,1 0-1 0 0,-1 0 1 0 0,1 0 0 0 0,-1 0-1 0 0,-2 1 1 0 0,2 0 6 0 0,1-1 1 0 0,-1 0-1 0 0,1 0 1 0 0,-1 0 0 0 0,1 0-1 0 0,-1 0 1 0 0,-3-1-1 0 0,-12 2 54 0 0,14-2-48 0 0,4 1-5 0 0,-1-1-1 0 0,0 1 0 0 0,1 0 0 0 0,-1 0 0 0 0,0-1 0 0 0,0 1 0 0 0,1 0 1 0 0,-1 0-1 0 0,0 0 0 0 0,0 0 0 0 0,1 0 0 0 0,-1 0 0 0 0,0 0 1 0 0,0 0-1 0 0,1 0 0 0 0,-1 1 0 0 0,0-1 0 0 0,1 0 0 0 0,-1 0 0 0 0,0 1 1 0 0,1-1-1 0 0,-1 0 0 0 0,0 1 0 0 0,0 0 0 0 0,0-1 0 0 0,1 0 0 0 0,-1 0-1 0 0,0 1 1 0 0,1-1 0 0 0,-1 0-1 0 0,0 0 1 0 0,1 0 0 0 0,-1 0 0 0 0,0 0-1 0 0,1 0 1 0 0,-1 0 0 0 0,0 0-1 0 0,1 0 1 0 0,-1 0 0 0 0,0 0-1 0 0,-1-1 1 0 0,2 1 3 0 0,0 0 0 0 0,-1 0 0 0 0,1 0 0 0 0,0 0 0 0 0,-1 0 0 0 0,1-1 0 0 0,0 1 0 0 0,-1 0 0 0 0,1 0 0 0 0,-1 0 0 0 0,1 0-1 0 0,0 0 1 0 0,-1 0 0 0 0,1 0 0 0 0,0 0 0 0 0,-1 1 0 0 0,1-1 0 0 0,0 0 0 0 0,-1 0 0 0 0,1 0 0 0 0,0 0 0 0 0,-1 0 0 0 0,1 1 0 0 0,0-1 0 0 0,-1 0 0 0 0,1 0 0 0 0,0 0-1 0 0,-1 1 1 0 0,1-1 0 0 0,0 0 0 0 0,0 0 0 0 0,-1 1 0 0 0,-15-6 189 0 0,-1 3-430 0 0,17 2 216 0 0,0 0 1 0 0,-1 0-1 0 0,1 0 1 0 0,0 1 0 0 0,0-1-1 0 0,-1 0 1 0 0,1 0 0 0 0,0 0-1 0 0,0 0 1 0 0,-1 0-1 0 0,1 0 1 0 0,0 1 0 0 0,0-1-1 0 0,-1 0 1 0 0,1 0 0 0 0,0 0-1 0 0,0 0 1 0 0,0 1-1 0 0,0-1 1 0 0,-1 0 0 0 0,1 0-1 0 0,0 1 1 0 0,0-1 0 0 0,0 0-1 0 0,0 0 1 0 0,0 1-1 0 0,0-1 1 0 0,-1 0 0 0 0,1 0-1 0 0,0 1 1 0 0,0-1 0 0 0,0 1-1 0 0,-6 12-2404 0 0,7-10 3027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7399 0 0,'10'4'6058'0'0,"-10"-4"-5830"0"0,1-1-26 0 0,10-8 1678 0 0,6-4-1153 0 0,-14 12-659 0 0,0-1 0 0 0,-1 0 1 0 0,1 0-1 0 0,0 0 0 0 0,-1 0 0 0 0,0-1 0 0 0,4-3 0 0 0,21-20 182 0 0,-15 19-179 0 0,-11 6-56 0 0,0 1 1 0 0,0 0-1 0 0,0-1 1 0 0,-1 1-1 0 0,1-1 0 0 0,0 0 1 0 0,0 1-1 0 0,0-1 1 0 0,-1 0-1 0 0,1 1 0 0 0,0-1 1 0 0,0 0-1 0 0,-1 0 1 0 0,1 1-1 0 0,-1-1 1 0 0,1-1-1 0 0,1-2 21 0 0,-2 3-17 0 0,0 0 0 0 0,1-1 1 0 0,0 1-1 0 0,-1-1 0 0 0,1 1 0 0 0,0 0 1 0 0,-1 0-1 0 0,1-1 0 0 0,0 1 0 0 0,0 0 1 0 0,0 0-1 0 0,0 0 0 0 0,0 0 1 0 0,0 0-1 0 0,1 0 0 0 0,-1 0 0 0 0,2-1 1 0 0,11-8 106 0 0,-13 8-110 0 0,0 1 0 0 0,0 0 1 0 0,1 0-1 0 0,-1 0 0 0 0,0 0 1 0 0,1 0-1 0 0,-1 0 1 0 0,1 0-1 0 0,0 0 0 0 0,-1 1 1 0 0,1-1-1 0 0,2 0 0 0 0,-3 1-4 0 0,1-1-1 0 0,-1 1 1 0 0,0 0-1 0 0,0-1 1 0 0,0 1-1 0 0,0-1 1 0 0,0 0-1 0 0,0 1 1 0 0,-1-1-1 0 0,1 0 1 0 0,0 0-1 0 0,1-1 1 0 0,-1 1 0 0 0,0 1 1 0 0,0-1-1 0 0,0 0 1 0 0,0 0 0 0 0,0 0-1 0 0,0 1 1 0 0,0-1-1 0 0,0 0 1 0 0,0 1 0 0 0,2-1-1 0 0,0 0 12 0 0,-1 0-5 0 0,0 1 0 0 0,0 0-1 0 0,-1-1 1 0 0,1 0 0 0 0,0 1 0 0 0,0-1 0 0 0,-1 0 0 0 0,1 0 0 0 0,-1 0 0 0 0,1 0 0 0 0,-1 0-1 0 0,1 0 1 0 0,1-2 0 0 0,-2 2-11 0 0,-1 0 0 0 0,1 1 0 0 0,0-1-1 0 0,0 1 1 0 0,0-1 0 0 0,0 1 0 0 0,0-1-1 0 0,0 1 1 0 0,0-1 0 0 0,0 1 0 0 0,2-1 0 0 0,10-5-6 0 0,-11 4 12 0 0,0 0 0 0 0,0 0 0 0 0,1 1 1 0 0,-1-1-1 0 0,1 0 0 0 0,0 1 0 0 0,-1-1 0 0 0,7-1 0 0 0,-8 2 5 0 0,1 0 1 0 0,0 0 0 0 0,-1 0-1 0 0,1 0 1 0 0,-1 0-1 0 0,1 0 1 0 0,-1 0 0 0 0,1-1-1 0 0,-1 1 1 0 0,2-3-1 0 0,-2 2-7 0 0,0 1 0 0 0,0-1 0 0 0,1 1-1 0 0,-1 0 1 0 0,1-1 0 0 0,-1 1-1 0 0,1 0 1 0 0,-1 0 0 0 0,1 0-1 0 0,0 0 1 0 0,2-1 0 0 0,-1 0-4 0 0,-1 1-1 0 0,1 0 1 0 0,-1-1 0 0 0,1 1-1 0 0,-1-1 1 0 0,3-2 0 0 0,14-9 83 0 0,13-9 103 0 0,-26 19-177 0 0,1 0 0 0 0,-1 0 0 0 0,0-1 0 0 0,7-4 0 0 0,7-4 41 0 0,-17 11-49 0 0,-1 0 1 0 0,1 0 0 0 0,0-1 0 0 0,-1 1 0 0 0,1-1 0 0 0,-1 0 0 0 0,0 0 0 0 0,3-3 0 0 0,-3 4-5 0 0,-1 0 1 0 0,0 0 0 0 0,1 0-1 0 0,-1 0 1 0 0,1 0 0 0 0,-1 0-1 0 0,1 1 1 0 0,-1-1 0 0 0,1 0-1 0 0,0 1 1 0 0,2-1 0 0 0,-2 0-6 0 0,0 1-1 0 0,0-1 1 0 0,-1 0 0 0 0,1 1 0 0 0,0-1 0 0 0,0 0 0 0 0,0 0-1 0 0,-1 0 1 0 0,3-2 0 0 0,-2 1 0 0 0,0 1 0 0 0,0 0 0 0 0,0-1 0 0 0,0 1 0 0 0,0 0 0 0 0,0 0 0 0 0,3 0 0 0 0,13-9 0 0 0,-5 3 0 0 0,-11 6 0 0 0,-1 0 0 0 0,1 0 0 0 0,0 1 0 0 0,-1-1 0 0 0,1 0 0 0 0,-1 0 0 0 0,0 0 0 0 0,1-1 0 0 0,0 0 0 0 0,-1 1 0 0 0,0 0 0 0 0,0 1 0 0 0,-1-1 0 0 0,1 0 0 0 0,0 1 0 0 0,0-1 0 0 0,0 1 0 0 0,0-1 0 0 0,0 1 0 0 0,0 0 0 0 0,1-1 0 0 0,-1 1 0 0 0,0 0 0 0 0,0-1 0 0 0,0 1 0 0 0,0-1 0 0 0,0 1 0 0 0,0-1 0 0 0,0 1 0 0 0,0-1 0 0 0,-1 1 0 0 0,1-1 0 0 0,1-1 0 0 0,-1 2 0 0 0,-1-1 0 0 0,1 0 0 0 0,0 1 0 0 0,-1-1 0 0 0,1 1 0 0 0,0 0 0 0 0,0-1 0 0 0,-1 1 0 0 0,1 0 0 0 0,0-1 0 0 0,0 1 0 0 0,-1 0 0 0 0,2 0 0 0 0,9-6 0 0 0,-9 5 0 0 0,-2 0 0 0 0,10 0 0 0 0,-5-1 0 0 0,-5 1 0 0 0,1 1 0 0 0,0-1 0 0 0,-1 1 0 0 0,1-1 0 0 0,0 1 0 0 0,0 0 0 0 0,-1 0 0 0 0,1-1 0 0 0,0 1 0 0 0,0 0 0 0 0,0 0 0 0 0,-1 0 0 0 0,1 0 0 0 0,0 0 0 0 0,0 0 0 0 0,0 0 0 0 0,1-1 0 0 0,7 1 0 0 0,-5 1 0 0 0,-4 0 0 0 0,0-1 0 0 0,1 0 0 0 0,-1 0 0 0 0,0 0 0 0 0,0 1 0 0 0,0-1 0 0 0,1 0 0 0 0,-1 0 0 0 0,0 1 0 0 0,0-1 0 0 0,0 0 0 0 0,0 1 0 0 0,1-1 0 0 0,-1 0 0 0 0,0 0 0 0 0,0 1 0 0 0,0-1 0 0 0,0 0 0 0 0,0 1 0 0 0,0-1 0 0 0,0 0 0 0 0,0 1 0 0 0,0-1 0 0 0,0 0 0 0 0,0 1 0 0 0,0-1 0 0 0,0 0 0 0 0,0 0 0 0 0,-1 1 0 0 0,1-1 0 0 0,0 0 0 0 0,0 1 0 0 0,0-1 0 0 0,0 0 0 0 0,0 0 0 0 0,-1 1 0 0 0,1-1 0 0 0,0 0 0 0 0,0 0 0 0 0,-1 1 0 0 0,0 1 0 0 0,0 0 0 0 0,0 0 0 0 0,0-1 0 0 0,0 1 0 0 0,0 0 0 0 0,0-1 0 0 0,-3 3 0 0 0,-6 11 0 0 0,9-13 0 0 0,0 0 0 0 0,-1 0 0 0 0,1 0 0 0 0,0-1 0 0 0,-1 1 0 0 0,1 0 0 0 0,-2 1 0 0 0,-8 10 0 0 0,-2 3-71 0 0,-1 2 46 0 0,-14 19 25 0 0,18-23 0 0 0,8-12 0 0 0,0 0 0 0 0,1 1 0 0 0,-1-1 0 0 0,1 0 0 0 0,0 0 0 0 0,-1 1 0 0 0,1-1 0 0 0,-1 4 0 0 0,1-4-3 0 0,1 0 0 0 0,-1 0 0 0 0,0 0 0 0 0,0-1 0 0 0,0 1 0 0 0,0 0 0 0 0,-1-1 0 0 0,-1 3-1 0 0,2-2-1 0 0,-1-1 0 0 0,1 1 0 0 0,0 0 0 0 0,0-1 0 0 0,-1 1 0 0 0,1 0 0 0 0,1 0 0 0 0,-3 4 0 0 0,-2 6 91 0 0,4-10-74 0 0,0-1-1 0 0,0 1 1 0 0,0-1-1 0 0,1 1 1 0 0,-1-1 0 0 0,1 1-1 0 0,-1 0 1 0 0,0 3 0 0 0,1-1-11 0 0,0 1 1 0 0,-1-1-1 0 0,0 1 1 0 0,0 0-1 0 0,0-1 1 0 0,-2 6-1 0 0,2-6-12 0 0,-1-1 0 0 0,2 1 0 0 0,-1 0-1 0 0,0 7 1 0 0,-3 12-5 0 0,3-19 16 0 0,1 0 0 0 0,0-1 0 0 0,-1 1 0 0 0,1 0 0 0 0,1-1 0 0 0,-1 1 0 0 0,1 4 0 0 0,1 12 0 0 0,-1-12 39 0 0,0-1 0 0 0,1 1-1 0 0,-1-1 1 0 0,2 0 0 0 0,-1 0-1 0 0,1 0 1 0 0,4 8 0 0 0,3 5 10 0 0,-1-7 40 0 0,0-3-81 0 0,1 1 5 0 0,3 3 76 0 0,23 22 1 0 0,-25-29 101 0 0,-7-4-416 0 0,0 0 0 0 0,0 1 0 0 0,-1-1 1 0 0,5 4-1 0 0,-7-5-654 0 0,5-24-17469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87 199 6103 0 0,'0'0'4680'0'0,"8"-1"-1685"0"0,2-5-2417 0 0,-8 4-474 0 0,0 1 0 0 0,0 0 0 0 0,1 0 0 0 0,-1 0-1 0 0,0 0 1 0 0,5-2 0 0 0,4-4 213 0 0,-11 7-291 0 0,1-1 0 0 0,0 0 0 0 0,0 0 0 0 0,-1 1 0 0 0,1-1 0 0 0,0 1 0 0 0,0-1 0 0 0,0 1 0 0 0,0-1-1 0 0,0 1 1 0 0,1-1 0 0 0,0 1 1 0 0,-1 0 0 0 0,1-1 0 0 0,0 1 0 0 0,0-1-1 0 0,-1 0 1 0 0,1 1 0 0 0,-1-1 0 0 0,1 0 0 0 0,0 0-1 0 0,-1 0 1 0 0,1 0 0 0 0,-1 0 0 0 0,0 0 0 0 0,1 0 0 0 0,-1-1-1 0 0,2-1 1 0 0,-2 1-1 0 0,1 1 0 0 0,0 0 0 0 0,-1-1 0 0 0,1 1 0 0 0,0 0 0 0 0,0 0 0 0 0,0 0 0 0 0,0 0 0 0 0,3 0 0 0 0,13-9 154 0 0,15-11 300 0 0,-20 16-347 0 0,-1 1-78 0 0,-8 2-51 0 0,-3 1 9 0 0,1 0-1 0 0,-1 0 1 0 0,1 0 0 0 0,0 0-1 0 0,-1 0 1 0 0,1 0 0 0 0,0 1-1 0 0,0-1 1 0 0,-1 0 0 0 0,1 1 0 0 0,3-1-1 0 0,-2 1 6 0 0,-1-1 1 0 0,0 1-1 0 0,1-1 0 0 0,-1 0 0 0 0,0 0 1 0 0,0 0-1 0 0,4-3 0 0 0,-4 3 2 0 0,0 0 0 0 0,0 0 0 0 0,1 0 0 0 0,-1 0 0 0 0,0 0 0 0 0,0 0 0 0 0,1 0 0 0 0,-1 1 0 0 0,3-1 0 0 0,25-10 310 0 0,-19 9-234 0 0,-5 2-70 0 0,-1-1 1 0 0,1 1 0 0 0,-1-1 0 0 0,1 0 0 0 0,-1-1 0 0 0,0 1-1 0 0,0-1 1 0 0,1 0 0 0 0,-2-1 0 0 0,1 1 0 0 0,0-1-1 0 0,6-4 1 0 0,-7 5-19 0 0,0 0 0 0 0,0 0-1 0 0,0 1 1 0 0,0-1 0 0 0,0 1-1 0 0,0 0 1 0 0,1 0 0 0 0,-1 1-1 0 0,5-1 1 0 0,3 0 9 0 0,-1-1 27 0 0,1-1 149 0 0,1 1 0 0 0,-1 1 0 0 0,1 0 0 0 0,0 1 0 0 0,25 2 0 0 0,-30-1-76 0 0,1-1 1 0 0,0 0-1 0 0,11-2 0 0 0,1 1-26 0 0,123-3 245 0 0,-89 1-261 0 0,39 3 44 0 0,-39-1-121 0 0,-2 6 277 0 0,5-1-144 0 0,-51-5-105 0 0,-3 1-20 0 0,0 1 0 0 0,-1-1 0 0 0,0 1 0 0 0,1-1 0 0 0,-1 1 0 0 0,1 0 0 0 0,5 3 0 0 0,-3-2-6 0 0,-6-1 0 0 0,0-1 0 0 0,1 0 0 0 0,-1 0 0 0 0,0 0 0 0 0,0 0 0 0 0,1 0 0 0 0,-1 1 0 0 0,0-1 0 0 0,0 0 0 0 0,0 0 0 0 0,0 0 0 0 0,1 1 0 0 0,-1-1 0 0 0,0 0 0 0 0,0 0 0 0 0,0 0 0 0 0,0 1 0 0 0,0-1 0 0 0,0 0 0 0 0,1 0 0 0 0,-1 1 0 0 0,0-1 0 0 0,0 0 0 0 0,0 0 0 0 0,0 1 0 0 0,0-1 0 0 0,0 0 0 0 0,0 0 0 0 0,0 1 0 0 0,0-1 0 0 0,0 0 0 0 0,0 0 0 0 0,0 1 0 0 0,-1-1 0 0 0,1 0 0 0 0,0 0 0 0 0,0 1 0 0 0,0-1 0 0 0,0 0 0 0 0,0 0 0 0 0,0 1 0 0 0,-1-1 0 0 0,1 0 0 0 0,0 0 0 0 0,0 0 0 0 0,0 1 0 0 0,0-1 0 0 0,-1 0 0 0 0,1 0 0 0 0,0 0 0 0 0,0 0 0 0 0,-1 0 0 0 0,1 0 0 0 0,0 1 0 0 0,-24 6 216 0 0,6-6-110 0 0,16-1-128 0 0,0 0 0 0 0,0 0 0 0 0,1 0 0 0 0,-1 0 0 0 0,0 0 0 0 0,0 0 0 0 0,1 1 0 0 0,-1-1 0 0 0,0 1 0 0 0,-2 0 0 0 0,-2 2 50 0 0,0-1 1 0 0,-1 0-1 0 0,1 0 0 0 0,0 0 1 0 0,-9 0-1 0 0,-20 6-39 0 0,28-6-18 0 0,-3 2-19 0 0,0-1-1 0 0,-1 0 1 0 0,-13 2-1 0 0,-12 5 49 0 0,16-4 0 0 0,-64 26 0 0 0,60-21 0 0 0,-2 1 0 0 0,1-4-20 0 0,1 1 0 0 0,-46 24 0 0 0,49-26-15 0 0,18-6 27 0 0,0 0 1 0 0,1-1-1 0 0,-1 1 0 0 0,0 0 1 0 0,0 1-1 0 0,1-1 1 0 0,-5 3-1 0 0,3-1-28 0 0,0 0-1 0 0,0 0 1 0 0,-1 0-1 0 0,0-1 1 0 0,1 0-1 0 0,-1 0 1 0 0,-9 3-1 0 0,7-3 12 0 0,0 1 1 0 0,0 0-1 0 0,-7 4 0 0 0,-16 6 28 0 0,24-10-3 0 0,0-1 0 0 0,1 1 0 0 0,-12 7 0 0 0,-9 6 0 0 0,9-9-56 0 0,0-1 0 0 0,-20 5 0 0 0,-6 5 41 0 0,19-5 68 0 0,-47 22-33 0 0,11-4-128 0 0,52-26 90 0 0,1 1 0 0 0,0 0 0 0 0,-10 8 0 0 0,0 0 12 0 0,-2 4 9 0 0,16-13-5 0 0,0 0-1 0 0,-1-1 1 0 0,1 1 0 0 0,-1 0 0 0 0,-4 2 0 0 0,4-4-4 0 0,1 1 0 0 0,1 1 0 0 0,-1-1 0 0 0,0 0 0 0 0,0 1 0 0 0,-2 3 0 0 0,-8 7-6 0 0,-19 20 12 0 0,28-30-121 0 0,1 1 0 0 0,-1 0-1 0 0,1 0 1 0 0,0 0 0 0 0,1 1-1 0 0,-1-1 1 0 0,1 0 0 0 0,-1 1-1 0 0,1 0 1 0 0,-2 8 0 0 0,4-11-234 0 0,17-5-7189 0 0,-16 3 7106 0 0,0 0 0 0 0,0-1-1 0 0,0 1 1 0 0,0 0 0 0 0,0-1 0 0 0,-1 1 0 0 0,1-1 0 0 0,0 0-1 0 0,0 1 1 0 0,0-1 0 0 0,-1 0 0 0 0,2-1 0 0 0,7-5-3473 0 0,-1 5 2775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20 6911 0 0,'0'0'528'0'0,"-1"0"-341"0"0,-3 0-108 0 0,3 0 214 0 0,0 1 44 0 0,-1-1 1 0 0,0 0-1 0 0,1 1 1 0 0,-1-1-1 0 0,1 1 1 0 0,-1 0-1 0 0,0 0 1 0 0,1-1-1 0 0,-1 1 0 0 0,1 0 1 0 0,-2 2-1 0 0,2-2 95 0 0,-3 2 3241 0 0,5-6-3123 0 0,0 3-309 0 0,16-6 483 0 0,20-8-57 0 0,-26 11-340 0 0,-4 2-177 0 0,0-1 1 0 0,0 1 0 0 0,0 0 0 0 0,9 0 0 0 0,27 1 557 0 0,-24-1-558 0 0,-16 1-134 0 0,0 0 0 0 0,-1 0 0 0 0,1 0-1 0 0,0 0 1 0 0,0 0 0 0 0,0 0 0 0 0,0 1-1 0 0,3 0 1 0 0,34 13 75 0 0,-24-9-4 0 0,5 4-9 0 0,30 25-161 0 0,18 12-31 0 0,-64-42 121 0 0,-1 0 1 0 0,1 0 0 0 0,-1 1-1 0 0,0-1 1 0 0,-1 1 0 0 0,5 7-1 0 0,-5-9 2 0 0,4 6 117 0 0,-7-9-122 0 0,0 0 0 0 0,0 0 1 0 0,0 0-1 0 0,1 0 0 0 0,-1 1 1 0 0,0-1-1 0 0,0 0 0 0 0,0 0 0 0 0,1 0 1 0 0,-1 0-1 0 0,0 0 0 0 0,0 0 1 0 0,1 0-1 0 0,-1 0 0 0 0,0 0 1 0 0,0 0-1 0 0,1 0 0 0 0,-1 0 1 0 0,0 0-1 0 0,0 0 0 0 0,1 0 1 0 0,-1 0-1 0 0,0 0 0 0 0,0 0 1 0 0,1 0-1 0 0,-1 0 0 0 0,0 0 1 0 0,0 0-1 0 0,1 0 0 0 0,1 0 63 0 0,0 2-54 0 0,-5 0-13 0 0,-1-5 11 0 0,2 3 10 0 0,1-1 1 0 0,0 1-1 0 0,0 0 1 0 0,0 0-1 0 0,0-1 1 0 0,0 1-1 0 0,-1 0 0 0 0,1 0 1 0 0,0 0-1 0 0,0 0 1 0 0,0 0-1 0 0,0 0 1 0 0,-1 0-1 0 0,-1 1 1 0 0,-7 0-201 0 0,-21-9 61 0 0,30 8 112 0 0,-1-1 0 0 0,1 1 0 0 0,-1 0 0 0 0,1 0 0 0 0,-1 0 0 0 0,1 0 0 0 0,-1 0 0 0 0,1 0-1 0 0,-2 1 1 0 0,-13-1 7 0 0,-14-3-1 0 0,27 3 0 0 0,1-1 0 0 0,-1 1 0 0 0,1 0 0 0 0,-1 0 0 0 0,0 0 0 0 0,1 0 0 0 0,-1 1 0 0 0,1-1 0 0 0,-1 1 0 0 0,-3 0 0 0 0,4 0 0 0 0,-1 0 0 0 0,0 0 0 0 0,0-1 0 0 0,0 0 0 0 0,0 1 0 0 0,0-1 0 0 0,1 0 0 0 0,-1 0 0 0 0,-4-1 0 0 0,3 0 0 0 0,-1 0 0 0 0,0 1 0 0 0,1 0 0 0 0,-1 0 0 0 0,0 0 0 0 0,-6 1 0 0 0,-11 0 0 0 0,-39 0 54 0 0,29 1-43 0 0,3 0-12 0 0,24-2 1 0 0,1 0 1 0 0,-1 0-1 0 0,1 1 0 0 0,-9 2 0 0 0,-15 1-67 0 0,13-3 64 0 0,0 0 0 0 0,0 1 1 0 0,0 0-1 0 0,-21 7 0 0 0,33-8 3 0 0,0 0 0 0 0,-1-1 0 0 0,1 1 0 0 0,-1-1 0 0 0,-4 1 0 0 0,-11 1 0 0 0,-36 9 0 0 0,18-1 0 0 0,29-8 0 0 0,-1 1 0 0 0,-14 1 0 0 0,-9 4 0 0 0,25-6 0 0 0,-1 0 0 0 0,1-1 0 0 0,-10 1 0 0 0,8 0 1 0 0,0 0 1 0 0,0 0-1 0 0,0 0 0 0 0,0 1 1 0 0,0 1-1 0 0,-15 7 0 0 0,12-5-65 0 0,0 0 0 0 0,-18 4-1 0 0,5-2-13 0 0,18-5 119 0 0,0-1 1 0 0,0 1-1 0 0,-9 0 0 0 0,11-2-35 0 0,-1 0 1 0 0,0 1-1 0 0,1 0 1 0 0,-6 3 0 0 0,-11 3-119 0 0,11-4 87 0 0,0 1 1 0 0,0 0-1 0 0,1 1 0 0 0,-15 9 0 0 0,22-13-71 0 0,1 1-1 0 0,0-1 0 0 0,0 1 1 0 0,0 0-1 0 0,0 0 1 0 0,0 0-1 0 0,1 0 0 0 0,-1 0 1 0 0,1 0-1 0 0,-2 6 1 0 0,-6 14-2067 0 0,9-23 1716 0 0,1 2-915 0 0,-1-2 1237 0 0,0 0 0 0 0,0 1 0 0 0,0-1-1 0 0,0 0 1 0 0,0 0 0 0 0,0 0 0 0 0,1 0-1 0 0,-1 1 1 0 0,0-1 0 0 0,0 0 0 0 0,0 0-1 0 0,1 0 1 0 0,-1 0 0 0 0,0 0 0 0 0,0 0-1 0 0,0 1 1 0 0,1-1 0 0 0,-1 0 0 0 0,0 0 0 0 0,1 0-1 0 0,11-4-2045 0 0,-10 3 1753 0 0,-1 1-1 0 0,1-1 1 0 0,0 1-1 0 0,0-1 1 0 0,-1 0-1 0 0,1 0 1 0 0,0 1-1 0 0,-1-1 1 0 0,1 0-1 0 0,-1 0 1 0 0,3-3-1 0 0,1-2-952 0 0,-5 5 1069 0 0,1-1 0 0 0,0 1 0 0 0,0 0-1 0 0,0-1 1 0 0,1 1 0 0 0,-1 0 0 0 0,0 0 0 0 0,0-1 0 0 0,3 0 0 0 0,14-6-485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140 366 4919 0 0,'0'0'382'0'0,"-8"11"6770"0"0,9-12-7068 0 0,0 0 1 0 0,-1 0 0 0 0,1 0 0 0 0,0 0 0 0 0,0 0-1 0 0,0 1 1 0 0,0-1 0 0 0,0 0 0 0 0,0 0 0 0 0,0 1-1 0 0,0-1 1 0 0,0 0 0 0 0,0 1 0 0 0,1-1 0 0 0,-1 1-1 0 0,1-1 1 0 0,27-6 1013 0 0,-6 2-292 0 0,-8-1-580 0 0,-1-1 1 0 0,1 0-1 0 0,13-10 0 0 0,-13 8-34 0 0,0 1 0 0 0,22-10 0 0 0,-16 9-32 0 0,-17 7-109 0 0,1 0-1 0 0,-1 0 0 0 0,1 0 0 0 0,0 1 1 0 0,0 0-1 0 0,8-2 0 0 0,-6 2 28 0 0,0 0 1 0 0,-1-1-1 0 0,12-4 0 0 0,11-3 156 0 0,3 0 49 0 0,-25 7-219 0 0,-1 0 0 0 0,1 0 0 0 0,0 0 0 0 0,10 0 0 0 0,-12 1-36 0 0,1 0 0 0 0,0 0 0 0 0,9-3 0 0 0,9-2 109 0 0,51-13 104 0 0,-3 5-187 0 0,-68 13-44 0 0,-1 0 1 0 0,1 0 0 0 0,-1 0 0 0 0,0 0 0 0 0,6-4 0 0 0,-6 3 5 0 0,0 1-1 0 0,1-1 1 0 0,-1 1 0 0 0,0-1 0 0 0,6 0 0 0 0,4 0-7 0 0,24-6-8 0 0,-32 7 24 0 0,-1 0-1 0 0,1 0 0 0 0,-1 1 1 0 0,7-1-1 0 0,-6 1 48 0 0,-1 0 0 0 0,0-1-1 0 0,1 1 1 0 0,-1-1 0 0 0,7-2-1 0 0,13-2 149 0 0,1 0-224 0 0,-15 2 24 0 0,0 0 0 0 0,0 1 0 0 0,15-2 0 0 0,20-5 36 0 0,7 0 72 0 0,-49 8-117 0 0,1 0 0 0 0,0 1 0 0 0,0-1 0 0 0,0 1 0 0 0,7 0 0 0 0,15-1-2 0 0,10-4 50 0 0,-26 5-47 0 0,0-1-1 0 0,0-1 1 0 0,0 1 0 0 0,9-4-1 0 0,14-4-11 0 0,-25 9 0 0 0,-7 0 1 0 0,1 0 0 0 0,-1 0-1 0 0,1 0 1 0 0,-1 0 0 0 0,1 0-1 0 0,-1 0 1 0 0,0 0 0 0 0,1-1-1 0 0,-1 1 1 0 0,1 0 0 0 0,-1-1-1 0 0,1 1 1 0 0,-1-1 0 0 0,0 0-1 0 0,3-1 1 0 0,-4 2 31 0 0,-1 0-64 0 0,-1 0 38 0 0,0 0-1 0 0,0 0 1 0 0,0 0 0 0 0,0 0 0 0 0,0-1 0 0 0,1 1-1 0 0,-1 0 1 0 0,0-1 0 0 0,0 0 0 0 0,-2 0 0 0 0,-7-3-17 0 0,-80-30-53 0 0,85 32 64 0 0,1 1 0 0 0,-1 0 0 0 0,0 0 0 0 0,0 0 0 0 0,0 1 0 0 0,0 0 0 0 0,0 0 0 0 0,0 0 0 0 0,-10 3 0 0 0,-32-2 64 0 0,3-1-64 0 0,4 1 0 0 0,0-3 0 0 0,38 2 0 0 0,0 0 0 0 0,0-1 0 0 0,0 1 0 0 0,0-1 0 0 0,0 1 0 0 0,-4-3 0 0 0,-12-1 0 0 0,0 1-4 0 0,13 1-11 0 0,0 1 0 0 0,0 1 0 0 0,-12-1 0 0 0,-10 1 45 0 0,18 0 10 0 0,1 0 1 0 0,-1 0 0 0 0,-10 3-1 0 0,-6 0 121 0 0,17-2-133 0 0,1 0 0 0 0,0 1 0 0 0,-16 4 0 0 0,-48 14-413 0 0,-20 2 385 0 0,54-15-37 0 0,31-7 32 0 0,0 1-1 0 0,0 1 1 0 0,0-1 0 0 0,-13 6-1 0 0,9-3 6 0 0,-23 5 0 0 0,12-3 0 0 0,-8-1 0 0 0,24-4 0 0 0,1-1 0 0 0,-1 1 0 0 0,1 0 0 0 0,-11 4 0 0 0,-37 11 0 0 0,31-9 0 0 0,19-6 0 0 0,-1-1 0 0 0,1 1 0 0 0,0 0 0 0 0,-1 0 0 0 0,1 1 0 0 0,-5 2 0 0 0,6-3 0 0 0,0 0 0 0 0,0 0 0 0 0,0 0 0 0 0,0-1 0 0 0,0 1 0 0 0,1-1 0 0 0,-1 1 0 0 0,-3-1 0 0 0,3 0 0 0 0,0 1 0 0 0,0-1 0 0 0,0 0 0 0 0,0 1 0 0 0,0 0 0 0 0,0-1 0 0 0,1 1 0 0 0,-1 0 0 0 0,-3 1 0 0 0,0 2 0 0 0,-30 18 0 0 0,32-20 0 0 0,1-1 0 0 0,0 1 0 0 0,-1 0 0 0 0,1 0 0 0 0,0 0 0 0 0,0 0 0 0 0,0 0 0 0 0,-3 4 0 0 0,3-3 0 0 0,0 0 0 0 0,-1 0 0 0 0,1-1 0 0 0,-1 1 0 0 0,-5 3 0 0 0,-6 6 0 0 0,13-11 0 0 0,1 0 0 0 0,-2 0 0 0 0,1 0 0 0 0,0 0 0 0 0,0 0 0 0 0,0 0 0 0 0,0 0 0 0 0,-1-1 0 0 0,1 1 0 0 0,0 0 0 0 0,-1-1 0 0 0,1 1 0 0 0,0-1 0 0 0,-1 1 0 0 0,1-1 0 0 0,-3 0 0 0 0,3 1-9 0 0,-1-1-1 0 0,1 0 1 0 0,0 1 0 0 0,0-1-1 0 0,0 1 1 0 0,0-1-1 0 0,0 1 1 0 0,0-1-1 0 0,1 1 1 0 0,-1 0 0 0 0,0-1-1 0 0,0 1 1 0 0,0 0-1 0 0,0 0 1 0 0,1 0 0 0 0,-1 0-1 0 0,0-1 1 0 0,0 2-1 0 0,0 0-37 0 0,0-1 0 0 0,0 0 1 0 0,0 1-1 0 0,0-1 0 0 0,0 0 0 0 0,0 0 0 0 0,0 0 0 0 0,-1 0 0 0 0,-1 1 0 0 0,-5 3-323 0 0,8-5 278 0 0,-1 1 0 0 0,1-1 0 0 0,-1 1 0 0 0,0-1 0 0 0,1 1 0 0 0,-1-1 0 0 0,0 0 0 0 0,0 1 1 0 0,1-1-1 0 0,-1 0 0 0 0,0 0 0 0 0,0 1 0 0 0,0-1 0 0 0,1 0 0 0 0,-1 0 0 0 0,0 0 0 0 0,0 0 0 0 0,0 0 0 0 0,0 0 0 0 0,-4-1-3323 0 0,6-19-9607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9471 0 0,'0'0'3432'0'0,"10"-18"-544"0"0,-2 3-2437 0 0,1 0-1 0 0,1 0 0 0 0,12-15 1 0 0,9-13 178 0 0,29-51 108 0 0,-28 50-313 0 0,5-1 40 0 0,-22 28-294 0 0,-10 12-126 0 0,-1 1 1 0 0,0-1-1 0 0,-1 0 1 0 0,5-7-1 0 0,66-103 327 0 0,-72 112-362 0 0,-1 1 1 0 0,1-1-1 0 0,0 1 1 0 0,0 0-1 0 0,0 0 1 0 0,3-3-1 0 0,-2 3-8 0 0,-1 0-1 0 0,0 0 0 0 0,0 0 1 0 0,0 0-1 0 0,0-1 1 0 0,2-3-1 0 0,0-1-7 0 0,-3 4 1 0 0,0 1 1 0 0,0 0-1 0 0,0 0 0 0 0,0 0 0 0 0,1 0 0 0 0,-1 0 1 0 0,1 0-1 0 0,-1 0 0 0 0,1 0 0 0 0,0 0 1 0 0,0 1-1 0 0,0-1 0 0 0,4-2 0 0 0,-4 3 6 0 0,0-1 0 0 0,0 1 0 0 0,0-1 0 0 0,0 0 0 0 0,0 0 0 0 0,-1 0 0 0 0,3-3 0 0 0,10-10 0 0 0,-1-2 3 0 0,-12 15-5 0 0,0 0 1 0 0,0 0 0 0 0,1 0-1 0 0,-1 0 1 0 0,1 0 0 0 0,-1 0-1 0 0,1 1 1 0 0,0-1 0 0 0,3-2 0 0 0,11-12-32 0 0,-14 14 31 0 0,0-1-1 0 0,0 1 0 0 0,0 0 1 0 0,1 0-1 0 0,-1-1 0 0 0,0 2 1 0 0,4-3-1 0 0,32-27 3 0 0,10-7 15 0 0,-40 32 22 0 0,0-1 1 0 0,-1 1-1 0 0,0-2 0 0 0,0 1 1 0 0,0-1-1 0 0,7-11 0 0 0,-11 15-34 0 0,1 0-1 0 0,0 0 0 0 0,0 0 0 0 0,7-3 1 0 0,8-10 8 0 0,-17 15-5 0 0,0 1 1 0 0,0 0-1 0 0,-1-1 0 0 0,1 1 1 0 0,0 0-1 0 0,0 0 0 0 0,3-1 0 0 0,12-8-3 0 0,-15 8-6 0 0,0 0 9 0 0,0 0-1 0 0,0 0 1 0 0,0 0-1 0 0,1 0 1 0 0,-1 1 0 0 0,0-1-1 0 0,1 1 1 0 0,-1-1-1 0 0,0 1 1 0 0,1 0 0 0 0,4-1-1 0 0,-3 0-15 0 0,0 0 1 0 0,1 0-1 0 0,-1-1 0 0 0,0 1 1 0 0,-1-1-1 0 0,7-6 0 0 0,3-1 14 0 0,22-10-5 0 0,-9 6 13 0 0,22-10 41 0 0,-3 5-53 0 0,-28 12 7 0 0,-13 6 3 0 0,-1-1-1 0 0,0 1 1 0 0,0 0-1 0 0,0-1 1 0 0,4-3-1 0 0,14-4-9 0 0,-4 2 0 0 0,-15 6 0 0 0,-1 0 0 0 0,1 0 0 0 0,0 1 0 0 0,0-1 0 0 0,0 1 0 0 0,0 0 0 0 0,-1-1 0 0 0,1 1 0 0 0,2 0 0 0 0,12-2 0 0 0,-7 1-1 0 0,-7 1 3 0 0,-1 0-1 0 0,0 0 1 0 0,1 0-1 0 0,-1 0 0 0 0,0 0 1 0 0,1 0-1 0 0,-1 0 1 0 0,1-1-1 0 0,-1 1 0 0 0,3-1 1 0 0,-3 1 67 0 0,-1-1-79 0 0,0 1 0 0 0,0 0 0 0 0,0 0-1 0 0,0 0 1 0 0,0 0 0 0 0,0 0 0 0 0,0 0 0 0 0,1 0 0 0 0,-1 0-1 0 0,0 0 1 0 0,0 0 0 0 0,0 0 0 0 0,0 0 0 0 0,0 0 0 0 0,1 0-1 0 0,-1 0 1 0 0,0 0 0 0 0,0 0 0 0 0,0 0 0 0 0,0 0 0 0 0,0 0-1 0 0,1 0 1 0 0,-1 0 0 0 0,0 0 0 0 0,0 0 0 0 0,0 0 0 0 0,0 0-1 0 0,0 0 1 0 0,1 0 0 0 0,-1 0 0 0 0,0 0 0 0 0,0 1 0 0 0,0-1-1 0 0,0 0 1 0 0,0 2-220 0 0,-1 0 0 0 0,0-1 0 0 0,0 1 0 0 0,0 0 0 0 0,0-1 0 0 0,0 1 1 0 0,0 0-1 0 0,0-1 0 0 0,-1 1 0 0 0,1-1 0 0 0,-1 0 0 0 0,1 1 0 0 0,-1-1 0 0 0,1 0 0 0 0,-1 0 0 0 0,1 0 0 0 0,-4 1 0 0 0,-1 1-1756 0 0,-1-1-1 0 0,0 0 1 0 0,-11 2-1 0 0,-12 3-4929 0 0,15-1 5741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5695 0 0,'1'0'71'0'0,"0"0"0"0"0,-1 1 0 0 0,1-1 0 0 0,0 0 0 0 0,0 0 0 0 0,-1 0 0 0 0,1 0-1 0 0,0 0 1 0 0,0 0 0 0 0,-1 0 0 0 0,1 0 0 0 0,0 0 0 0 0,-1 0 0 0 0,1 0 0 0 0,0 0 0 0 0,0-1-1 0 0,-1 1 1 0 0,1 0 0 0 0,0-1 0 0 0,-1 1 0 0 0,1 0 0 0 0,0-1 0 0 0,-1 1 0 0 0,1 0-1 0 0,-1-1 1 0 0,1 1 0 0 0,-1-1 0 0 0,1 0 0 0 0,0 0 0 0 0,7-6 645 0 0,-7 6-659 0 0,-1 1 1 0 0,1-1-1 0 0,-1 1 0 0 0,1-1 1 0 0,-1 0-1 0 0,1 1 0 0 0,-1-1 1 0 0,1 0-1 0 0,-1 0 0 0 0,0 1 1 0 0,1-1-1 0 0,-1-1 0 0 0,6-8 643 0 0,-5 9-609 0 0,-1 0 0 0 0,1 0 0 0 0,0 1 0 0 0,0-1-1 0 0,-1 0 1 0 0,1 0 0 0 0,-1-1 0 0 0,1 1 0 0 0,-1 0-1 0 0,1 0 1 0 0,-1 0 0 0 0,0 0 0 0 0,1 0 0 0 0,-1 0-1 0 0,0-1 1 0 0,0 1 0 0 0,0 0 0 0 0,0 0 0 0 0,0-3-1 0 0,1-9 430 0 0,-4-15 200 0 0,5-5-229 0 0,-2 21-444 0 0,0 11-38 0 0,0 0 0 0 0,0-1 0 0 0,0 1 1 0 0,0 0-1 0 0,0 0 0 0 0,0-1 0 0 0,1 1 0 0 0,-1 0 0 0 0,0-1 0 0 0,1 1 0 0 0,0-2 0 0 0,1-5 182 0 0,-2 8-161 0 0,0 0 1 0 0,0-1-1 0 0,0 1 0 0 0,0 0 1 0 0,1-1-1 0 0,-1 1 0 0 0,0 0 1 0 0,0 0-1 0 0,0-1 0 0 0,0 1 1 0 0,0 0-1 0 0,0-1 1 0 0,0 1-1 0 0,1 0 0 0 0,-1 0 1 0 0,0-1-1 0 0,0 1 0 0 0,0 0 1 0 0,1 0-1 0 0,-1 0 0 0 0,0-1 1 0 0,0 1-1 0 0,1 0 0 0 0,-1 0 1 0 0,0 0-1 0 0,0 0 0 0 0,1-1 1 0 0,-1 1-1 0 0,0 0 1 0 0,1 0-1 0 0,-1 0 0 0 0,0 0 1 0 0,0 0-1 0 0,1 0 0 0 0,0 0 70 0 0,28 7 218 0 0,-20-1-278 0 0,0 0 0 0 0,0 1 1 0 0,8 7-1 0 0,2 3 81 0 0,40 36 386 0 0,-32-22-284 0 0,-8-6 69 0 0,-9-11-267 0 0,14 29-280 0 0,-16-25 255 0 0,-7-16 9 0 0,0 1-1 0 0,0-1 1 0 0,0 0 0 0 0,0 1-1 0 0,0-1 1 0 0,3 4-1 0 0,3 6 49 0 0,-6-10-49 0 0,0 0 0 0 0,0 0 1 0 0,1 0-1 0 0,-1 0 0 0 0,1 0 0 0 0,-1 0 1 0 0,1 0-1 0 0,-1-1 0 0 0,1 1 0 0 0,0-1 1 0 0,0 1-1 0 0,0-1 0 0 0,3 2 0 0 0,19 13-8 0 0,-21-13 11 0 0,0 0 0 0 0,0 0 1 0 0,-1 0-1 0 0,1 0 0 0 0,-1 1 0 0 0,0 0 0 0 0,0-1 0 0 0,-1 1 0 0 0,1 0 0 0 0,-1 0 0 0 0,2 7 1 0 0,3-2-11 0 0,1 0 1 0 0,0-1 0 0 0,0 1 0 0 0,0-1-1 0 0,11 8 1 0 0,19 21-74 0 0,-34-34 72 0 0,1 1 0 0 0,1 1 0 0 0,0 0 0 0 0,-1 0 0 0 0,5 8 0 0 0,23 67 0 0 0,-30-71 0 0 0,0-1 0 0 0,-1 1 0 0 0,0 0 0 0 0,0 0 0 0 0,-1 10 0 0 0,0-2 0 0 0,3 69 0 0 0,-3-78 15 0 0,0-6-11 0 0,0 0 0 0 0,0-1 0 0 0,0 1-1 0 0,0 0 1 0 0,0-1 0 0 0,0 1 0 0 0,1-1-1 0 0,-1 1 1 0 0,1-1 0 0 0,-1 1 0 0 0,1 0-1 0 0,1 2 1 0 0,2 3-4 0 0,1 9 0 0 0,-4-14 0 0 0,-1 0 0 0 0,1 0 0 0 0,0 0 0 0 0,0-1 0 0 0,0 1 0 0 0,0 0 0 0 0,0-1 0 0 0,0 1 0 0 0,3 3 0 0 0,-3-4 0 0 0,0 0 0 0 0,0 1 0 0 0,0 0 0 0 0,1-1 0 0 0,-1 1 0 0 0,-1 0 0 0 0,1-1 0 0 0,0 1 0 0 0,0 0 0 0 0,-1 0 0 0 0,1 0 0 0 0,0 2 0 0 0,-4 34 11 0 0,3-35 3 0 0,0-2-3 0 0,1-1 0 0 0,-1 1 1 0 0,0 0-1 0 0,-1 0 0 0 0,1-1 0 0 0,0 1 1 0 0,0 0-1 0 0,0 0 0 0 0,0-1 0 0 0,0 1 1 0 0,-1 0-1 0 0,1-1 0 0 0,0 1 0 0 0,-1 0 1 0 0,1-1-1 0 0,-1 2 0 0 0,-2 8 72 0 0,3-9-82 0 0,0 0-1 0 0,0-1 0 0 0,0 1 1 0 0,0-1-1 0 0,0 1 0 0 0,0-1 1 0 0,0 1-1 0 0,-1 0 0 0 0,1-1 1 0 0,0 1-1 0 0,0-1 0 0 0,-1 1 1 0 0,1-1-1 0 0,0 1 0 0 0,0-1 1 0 0,-1 1-1 0 0,1-1 1 0 0,0 1-1 0 0,-1-1 0 0 0,1 1 1 0 0,-2 0-1 0 0,-1 0-1334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338 881 6391 0 0,'0'0'492'0'0,"-1"1"-322"0"0,1-1-62 0 0,-1 1 0 0 0,0-1 0 0 0,0 1 0 0 0,1-1 1 0 0,-1 1-1 0 0,0-1 0 0 0,1 1 0 0 0,-1 0 0 0 0,0-1 0 0 0,1 1 1 0 0,-1 0-1 0 0,1 0 0 0 0,-1-1 0 0 0,1 2 0 0 0,-6 4 1488 0 0,4-5-1441 0 0,1-1-101 0 0,1 0 1 0 0,0 0-1 0 0,-1 0 1 0 0,1 1-1 0 0,0-1 0 0 0,0 0 1 0 0,-1 0-1 0 0,1 0 0 0 0,0 0 1 0 0,-1 0-1 0 0,1 1 0 0 0,0-1 1 0 0,0 0-1 0 0,-1 0 0 0 0,1 1 1 0 0,0-1-1 0 0,0 0 0 0 0,-1 0 1 0 0,1 1-1 0 0,0-1 0 0 0,0 0 1 0 0,0 1-1 0 0,0-1 0 0 0,-1 1 1 0 0,1-1 121 0 0,-1 0 0 0 0,1 0 0 0 0,-1 1 0 0 0,1-1 1 0 0,-1 0-1 0 0,0 0 0 0 0,1 0 0 0 0,-1 0 0 0 0,1 0 0 0 0,-1 0 1 0 0,0 0-1 0 0,1 0 0 0 0,-1 0 0 0 0,1 0 0 0 0,-1 0 0 0 0,1-1 1 0 0,-1 1-1 0 0,1 0 0 0 0,-1 0 0 0 0,0 0 0 0 0,1-1 0 0 0,-1 0 1 0 0,8-4 108 0 0,1 0 0 0 0,-1-1 1 0 0,12-13-1 0 0,9-6 83 0 0,-2 3 4 0 0,-2-1 1 0 0,33-39-1 0 0,-40 44-215 0 0,1 2 0 0 0,1 0 0 0 0,0 1 0 0 0,23-13 0 0 0,-41 27-150 0 0,10-7 63 0 0,107-66 292 0 0,-59 37-74 0 0,-42 27-270 0 0,22-15 0 0 0,7-5 10 0 0,6 0-28 0 0,3 3 194 0 0,-8 4 212 0 0,-43 22-365 0 0,-1 0-1 0 0,0-1 1 0 0,1 0 0 0 0,-1 0-1 0 0,3-2 1 0 0,8-5 3 0 0,15-10-124 0 0,-28 19 80 0 0,0-1 0 0 0,1 0 0 0 0,-1 0 0 0 0,0 0 0 0 0,0 0 0 0 0,0 0 0 0 0,0 0 0 0 0,0 0 0 0 0,0 0 0 0 0,1-2 0 0 0,-1 2 0 0 0,-1 0 0 0 0,1-1 0 0 0,0 1 0 0 0,0 0 0 0 0,1 0 0 0 0,-1 0 0 0 0,0 0 0 0 0,0 0 0 0 0,0 0 0 0 0,1 0 0 0 0,1 0 0 0 0,27-17 0 0 0,-19 11 17 0 0,-10 6-12 0 0,0 0 0 0 0,0 0-1 0 0,0 0 1 0 0,0 0 0 0 0,1 1-1 0 0,-1-1 1 0 0,0 1 0 0 0,0-1 0 0 0,3 0-1 0 0,-3 0-3 0 0,0 1 0 0 0,0 0 0 0 0,0-1 0 0 0,0 1 0 0 0,0-1 0 0 0,0 0 0 0 0,0 1 0 0 0,0-1 0 0 0,0 0 0 0 0,0 0 0 0 0,0 0 0 0 0,1 0 0 0 0,-2 0 3 0 0,1 0-1 0 0,0 0 1 0 0,0 0 0 0 0,0 0-1 0 0,0 0 1 0 0,0 1 0 0 0,0-1-1 0 0,0 0 1 0 0,0 1 0 0 0,0-1-1 0 0,0 1 1 0 0,0-1 0 0 0,2 0-1 0 0,-2 1-3 0 0,0 0 0 0 0,0 0 0 0 0,-1-1 0 0 0,1 1 0 0 0,0-1 0 0 0,0 1 0 0 0,-1-1 0 0 0,1 1 0 0 0,0-1 0 0 0,-1 1-1 0 0,1-1 1 0 0,0 1 0 0 0,0-2 0 0 0,-1 1 1 0 0,1 1-1 0 0,-1 0 1 0 0,0-1 0 0 0,1 1-1 0 0,-1-1 1 0 0,1 1-1 0 0,-1 0 1 0 0,0-1-1 0 0,1 1 1 0 0,-1 0 0 0 0,1-1-1 0 0,-1 1 1 0 0,1 0-1 0 0,-1 0 1 0 0,1-1-1 0 0,-1 1 1 0 0,1 0 0 0 0,-1 0-1 0 0,1 0 1 0 0,-1 0-1 0 0,1 0 1 0 0,-1 0 0 0 0,1 0-1 0 0,0 0 1 0 0,-1 0-1 0 0,1 0 1 0 0,14-11 219 0 0,-13 11-215 0 0,-1-1-3 0 0,0 1-1 0 0,1 0 0 0 0,-1-1 1 0 0,0 1-1 0 0,1-1 1 0 0,-1 1-1 0 0,0-1 1 0 0,1 0-1 0 0,-1 0 1 0 0,0 1-1 0 0,0-1 0 0 0,1-1 1 0 0,5-1 41 0 0,0 3-33 0 0,-3-4-10 0 0,18-7 0 0 0,-17 9 0 0 0,-4 1 0 0 0,0 1 0 0 0,0-1 0 0 0,-1 1 0 0 0,1 0 0 0 0,0-1 0 0 0,0 1 0 0 0,0 0 0 0 0,0 0 0 0 0,-1 0 0 0 0,1 0 0 0 0,0-1 0 0 0,0 1 0 0 0,0 0 0 0 0,1 1 0 0 0,1-2 10 0 0,-1 1-1 0 0,1 0 1 0 0,0-1 0 0 0,-1 1-1 0 0,1-1 1 0 0,-1 0 0 0 0,0 0-1 0 0,1 0 1 0 0,-1 0-1 0 0,3-2 1 0 0,14-5 44 0 0,36-19-366 0 0,-54 27 255 0 0,0 0 112 0 0,3-2-45 0 0,2-4-13 0 0,-4 5 0 0 0,5 4 51 0 0,-6-3-40 0 0,0 1-42 0 0,-1 0 82 0 0,1 3-21 0 0,-1-3-36 0 0,0 1 1 0 0,0-1-1 0 0,0 0 1 0 0,0 0-1 0 0,0 0 1 0 0,0 1-1 0 0,0-1 1 0 0,-1 0-1 0 0,1 0 1 0 0,-1 0-1 0 0,1 0 1 0 0,-1 0-1 0 0,0 2 1 0 0,-4 11 218 0 0,3 17-272 0 0,2-26 79 0 0,0 0-1 0 0,0 0 1 0 0,-1 0-1 0 0,0 0 0 0 0,-2 8 1 0 0,-1 4 28 0 0,-3 34-29 0 0,7-50 60 0 0,0 0-56 0 0,0-1 0 0 0,0 1-1 0 0,0-1 1 0 0,-1 1 0 0 0,1-1 0 0 0,0 1-1 0 0,0 0 1 0 0,0-1 0 0 0,0 1-1 0 0,0-1 1 0 0,0 1 0 0 0,0-1 0 0 0,1 1-1 0 0,-1-1 1 0 0,0 1 0 0 0,0 0-1 0 0,0-1 1 0 0,0 1 0 0 0,1-1 0 0 0,-1 1-1 0 0,0-1 1 0 0,0 1 0 0 0,1 0-1 0 0,0 0 128 0 0,-1-2-67 0 0,4-2-13 0 0,-2 2-66 0 0,1-1 1 0 0,-1 0-1 0 0,0 0 1 0 0,1 0-1 0 0,-1-1 1 0 0,0 1-1 0 0,0 0 1 0 0,1-4-1 0 0,12-20-1 0 0,-15 25 0 0 0,0 0 0 0 0,1 1 0 0 0,-1-1 0 0 0,0 0 0 0 0,1 1 0 0 0,-1-1 0 0 0,0 0 1 0 0,1 1-1 0 0,-1-1 0 0 0,1 1 0 0 0,-1-1 0 0 0,1 1 0 0 0,0-1 0 0 0,-1 1 0 0 0,1-1 0 0 0,-1 1 0 0 0,1-1 0 0 0,0 1 0 0 0,0-1 0 0 0,2-1 10 0 0,5-6 58 0 0,-2-1 0 0 0,1 0 1 0 0,-1-1-1 0 0,4-10 0 0 0,-8 17-85 0 0,0 0 1 0 0,0 0-1 0 0,0 0 0 0 0,0 1 1 0 0,1-1-1 0 0,-1 0 0 0 0,6-4 0 0 0,11-12-89 0 0,-15 14 106 0 0,0 0 0 0 0,0 1 0 0 0,1 0 0 0 0,0 0 0 0 0,7-6 0 0 0,16-13 0 0 0,-16 12 0 0 0,3-3 0 0 0,-12 11 9 0 0,0 0 0 0 0,0 0 0 0 0,0 0 0 0 0,0 0 0 0 0,0 1-1 0 0,1-1 1 0 0,-1 1 0 0 0,8-4 0 0 0,-5 1-6 0 0,-6 5-8 0 0,1-1 0 0 0,-1 1 1 0 0,1-1-1 0 0,-1 0 0 0 0,1 1 1 0 0,0-1-1 0 0,-1 1 0 0 0,1-1 1 0 0,0 1-1 0 0,-1 0 0 0 0,1-1 0 0 0,0 1 1 0 0,0 0-1 0 0,-1-1 0 0 0,1 1 1 0 0,1 0-1 0 0,-1 0 37 0 0,-20-14-2 0 0,18 13-32 0 0,1 1-1 0 0,-1-1 0 0 0,1 1 0 0 0,0 0 1 0 0,-1-1-1 0 0,1 1 0 0 0,-1 0 0 0 0,1 0 0 0 0,-1-1 1 0 0,1 1-1 0 0,-1 0 0 0 0,1 0 0 0 0,-1 0 0 0 0,1-1 1 0 0,-1 1-1 0 0,0 0 0 0 0,1 0 0 0 0,-1 0 0 0 0,1 0 1 0 0,-1 0-1 0 0,1 0 0 0 0,-1 0 0 0 0,1 0 0 0 0,-1 0 1 0 0,0 1-1 0 0,1-1 0 0 0,-1 0 1 0 0,1 0 0 0 0,0 0-1 0 0,-1 0 1 0 0,1 0 0 0 0,0 0-1 0 0,-1 0 1 0 0,1 0 0 0 0,0 0-1 0 0,-1 0 1 0 0,1 0 0 0 0,0 0-1 0 0,0 0 1 0 0,-1 0 0 0 0,1 0-1 0 0,0 0 1 0 0,-1 0 0 0 0,1 0-1 0 0,0 0 1 0 0,-1 0 0 0 0,1 0-1 0 0,-1-1 1 0 0,-2-1 0 0 0,0 1 1 0 0,-1-1 0 0 0,0 1-1 0 0,1 0 1 0 0,-1 0-1 0 0,0 0 1 0 0,-5-1-1 0 0,6 2 3 0 0,0 0-1 0 0,0-1 0 0 0,0 0 0 0 0,0 1 0 0 0,0-1 0 0 0,-3-2 0 0 0,-13 0 1 0 0,6 1-13 0 0,-5 3-42 0 0,3 0 108 0 0,-25-1-43 0 0,24 2-11 0 0,14-2 0 0 0,0 1 0 0 0,0-1 0 0 0,1 0 0 0 0,-1 0 0 0 0,0 0 0 0 0,0 0 0 0 0,0 0 0 0 0,-2 0 0 0 0,0-1 1 0 0,1 0 0 0 0,0 1 1 0 0,0-1-1 0 0,0 1 1 0 0,0 0-1 0 0,0-1 0 0 0,-5 2 1 0 0,4-1 11 0 0,0 0 1 0 0,0 0-1 0 0,1-1 1 0 0,-1 1-1 0 0,-6-2 1 0 0,-15-2 46 0 0,4 2-109 0 0,-5-1 2 0 0,-19 0 143 0 0,26 2-144 0 0,16 1 42 0 0,-1 0 0 0 0,1-1 0 0 0,0 1 0 0 0,-1 0 0 0 0,1 1 0 0 0,0-1 0 0 0,-5 1 0 0 0,-10 2 7 0 0,-5 2-62 0 0,0 0 48 0 0,20-5 13 0 0,0 0 0 0 0,0 1 0 0 0,0-1 1 0 0,0 1-1 0 0,1 0 0 0 0,-1-1 0 0 0,0 1 0 0 0,-3 2 0 0 0,1-1 0 0 0,-1 1 0 0 0,0-1 0 0 0,1-1 0 0 0,-1 1 0 0 0,0-1 0 0 0,0 0 0 0 0,-9 0 0 0 0,-11 2 0 0 0,-9 1 0 0 0,27-3 0 0 0,-1 0 0 0 0,1 0 0 0 0,-1 1 0 0 0,-11 3 0 0 0,-48 14-64 0 0,58-16 64 0 0,-1-1 0 0 0,-16 2 0 0 0,-17 5 0 0 0,23-7 0 0 0,18-2 0 0 0,0 0 0 0 0,1 1 0 0 0,-1-1 0 0 0,0 1 0 0 0,0-1 0 0 0,-4 3 0 0 0,-37 10 0 0 0,1 0 0 0 0,-6 1 0 0 0,35-10 0 0 0,11-3 0 0 0,0 0 0 0 0,0-1 0 0 0,0 1 0 0 0,0 1 0 0 0,0-1 0 0 0,-3 2 0 0 0,2-1-15 0 0,0 0 0 0 0,0-1-1 0 0,-1 1 1 0 0,1-1 0 0 0,0 0 0 0 0,0 0 0 0 0,-8 0-1 0 0,7 0-16 0 0,0-1-1 0 0,1 1 1 0 0,-1 0-1 0 0,1 0 1 0 0,0 1-1 0 0,-9 3 1 0 0,-2-1 203 0 0,13-3-164 0 0,1-1 0 0 0,0 0-1 0 0,0 0 1 0 0,-1 0 0 0 0,1 1 0 0 0,0-1 0 0 0,0 1 0 0 0,-1-1 0 0 0,1 1 0 0 0,0 0 0 0 0,0-1 0 0 0,-2 2 0 0 0,-4 3-7 0 0,0 0 0 0 0,-14 8 0 0 0,-2 0 0 0 0,22-13-4 0 0,0 0 0 0 0,1 1 0 0 0,-1-1 0 0 0,0 0 0 0 0,0 1 0 0 0,0-1 0 0 0,0 0 0 0 0,0 0 0 0 0,0 0 0 0 0,0 1 0 0 0,-1-1 0 0 0,-10 2-44 0 0,10 0 48 0 0,1-1 0 0 0,-1 0 0 0 0,0 0 0 0 0,1-1 0 0 0,-1 1 0 0 0,0 0 0 0 0,0 0 0 0 0,1-1 0 0 0,-1 1 0 0 0,-4 0 0 0 0,4-1-3 0 0,0 1 1 0 0,0 0-1 0 0,0 0 0 0 0,0 0 0 0 0,0 0 0 0 0,0 1 1 0 0,0-1-1 0 0,1 0 0 0 0,-1 1 0 0 0,0 0 0 0 0,-2 2 1 0 0,3-2-1 0 0,0-1 1 0 0,-1 1-1 0 0,1-1 1 0 0,0 0 0 0 0,-1 1-1 0 0,0-1 1 0 0,1 0-1 0 0,-1 0 1 0 0,1 0 0 0 0,-1 0-1 0 0,0 0 1 0 0,0-1-1 0 0,0 1 1 0 0,1 0 0 0 0,-4 0-1 0 0,4-1 3 0 0,-1-1 0 0 0,1 1 0 0 0,0 0 0 0 0,-1 1 0 0 0,1-1 0 0 0,-1 0 0 0 0,1 0 0 0 0,0 0 0 0 0,-1 1 0 0 0,1-1 0 0 0,0 1 0 0 0,-1-1 0 0 0,1 1 0 0 0,0-1 0 0 0,0 1 0 0 0,-1 0 0 0 0,1 0 0 0 0,0 0 0 0 0,0-1 0 0 0,0 1 0 0 0,0 0 0 0 0,-1 2 0 0 0,-14 9 0 0 0,14-11 0 0 0,0 1 0 0 0,0-1 0 0 0,0 0 0 0 0,0 1 0 0 0,0 0 0 0 0,0 0 0 0 0,1-1 0 0 0,-1 1 0 0 0,-2 3 0 0 0,1 0-6 0 0,-1 0-1 0 0,0-1 1 0 0,0 0-1 0 0,-6 5 1 0 0,-2 2-15 0 0,-4 4 10 0 0,11-11-2 0 0,1 0-1 0 0,-1 0 1 0 0,-5 7 0 0 0,-23 22 2 0 0,8-5 11 0 0,23-26 0 0 0,-1 1 0 0 0,1 0 0 0 0,-1-1 0 0 0,0 0 0 0 0,1 1 0 0 0,-1-1 0 0 0,-5 2 0 0 0,6-2 0 0 0,-1-1 0 0 0,1 1 0 0 0,0-1 0 0 0,-1 1 0 0 0,1 0 0 0 0,0 0 0 0 0,0 0 0 0 0,0 0 0 0 0,-2 3 0 0 0,3-2 0 0 0,-1 0 0 0 0,1 0 0 0 0,-1-1 0 0 0,0 1 0 0 0,0-1 0 0 0,-1 1 0 0 0,1-1 0 0 0,0 0 0 0 0,-1 0 0 0 0,1 0 0 0 0,-1 0 0 0 0,-3 1 0 0 0,-13 14 0 0 0,-4 0-640 0 0,17-15-50 0 0,6-18-12264 0 0,1 13 12067 0 0,0-1 0 0 0,0 1 0 0 0,3-4 0 0 0,7-33-2343 0 0,-3 30 2868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709 725 6559 0 0,'7'13'5483'0'0,"-6"-13"-5359"0"0,-1 0 0 0 0,1 0 0 0 0,0-1 0 0 0,-1 1 0 0 0,1 0 0 0 0,-1 0-1 0 0,1-1 1 0 0,-1 1 0 0 0,1 0 0 0 0,0-1 0 0 0,-1 1 0 0 0,1 0 0 0 0,-1-1 0 0 0,0 1 0 0 0,1-1 0 0 0,-1 1 0 0 0,1-1 0 0 0,-1 1 0 0 0,0-1-1 0 0,1 1 1 0 0,-1-1 0 0 0,0 1 0 0 0,1-1 0 0 0,-1 0 0 0 0,5-16 2471 0 0,-5 11-2453 0 0,1 0 0 0 0,0 0-1 0 0,1 0 1 0 0,-1 0 0 0 0,1 0 0 0 0,5-9-1 0 0,-5 4 29 0 0,-2 9-146 0 0,1 1 1 0 0,-1 0 0 0 0,0 0 0 0 0,0-1-1 0 0,1 1 1 0 0,-1 0 0 0 0,1 0-1 0 0,-1 0 1 0 0,1 0 0 0 0,0-2 0 0 0,0 2-11 0 0,-1 1 0 0 0,0-1 0 0 0,0 1 1 0 0,1-1-1 0 0,-1 1 0 0 0,0-1 1 0 0,0 0-1 0 0,0 1 0 0 0,0-1 1 0 0,0 1-1 0 0,0-1 0 0 0,0 0 0 0 0,0 1 1 0 0,0-1-1 0 0,0 1 0 0 0,0-1 1 0 0,0 0-1 0 0,0 0 0 0 0,0 1 0 0 0,0-1 1 0 0,0 0-1 0 0,0 1 0 0 0,0-1 1 0 0,0 0-1 0 0,0 1 0 0 0,0-1 0 0 0,0 0 1 0 0,0 1-1 0 0,0-1 0 0 0,0 1 0 0 0,0-1 1 0 0,1 0-1 0 0,-1 1 0 0 0,0-1 0 0 0,0 1 1 0 0,1-1-1 0 0,0 0 0 0 0,0-1 39 0 0,0 1 0 0 0,-1-1-1 0 0,1 0 1 0 0,0 1 0 0 0,0-1 0 0 0,-1 0-1 0 0,1 0 1 0 0,-1 0 0 0 0,0 0 0 0 0,1 0 0 0 0,-1 0-1 0 0,0-3 1 0 0,-2-27 267 0 0,0 16-283 0 0,-1 1 25 0 0,2 13-56 0 0,0 0 0 0 0,1 0 1 0 0,-1 0-1 0 0,1 0 0 0 0,0 0 0 0 0,-1 0 0 0 0,1 0 0 0 0,0-3 0 0 0,1-2 44 0 0,-1-1 0 0 0,0 1 0 0 0,0 0 0 0 0,-1-1 0 0 0,0 1 0 0 0,0-1 0 0 0,-4-8 0 0 0,3 9-31 0 0,1 0-1 0 0,0 0 1 0 0,0 0-1 0 0,0 0 1 0 0,1-1-1 0 0,1-11 1 0 0,-1-15-21 0 0,-2-10 2 0 0,1 42 0 0 0,1-1 0 0 0,0 0 0 0 0,0 1 0 0 0,0-1 0 0 0,0 0 0 0 0,1-3 0 0 0,1-11 0 0 0,-1-13 0 0 0,-2-9 0 0 0,3 26 0 0 0,-1 12 0 0 0,-1 0 0 0 0,1 0 0 0 0,-1 0 0 0 0,0 0 0 0 0,0 0 0 0 0,0 0 0 0 0,1 0 0 0 0,-1 0 0 0 0,0 0 0 0 0,0 0 0 0 0,0 0 0 0 0,-1-2 0 0 0,0-4 0 0 0,0 6 0 0 0,1 0 0 0 0,-1 0 0 0 0,1-1 0 0 0,0 1 0 0 0,0 0 0 0 0,-1 0 0 0 0,1-1 0 0 0,0 1 0 0 0,0 0 0 0 0,0-1 0 0 0,1 1 0 0 0,-1 0 0 0 0,0-1 0 0 0,0 1 0 0 0,1-2 0 0 0,0 2 0 0 0,-1 0 0 0 0,0-1 0 0 0,1 1 0 0 0,-1 0 0 0 0,0 0 0 0 0,0 0 0 0 0,0 0 0 0 0,0 0 0 0 0,0-1 0 0 0,0 1 0 0 0,-1 0 0 0 0,1-2 0 0 0,-1 2 0 0 0,1 0 0 0 0,0 0 0 0 0,0 0 0 0 0,0-1 0 0 0,-1 1 0 0 0,1 0 0 0 0,1 0 0 0 0,-1-1 0 0 0,0 1 0 0 0,0 0 0 0 0,0 0 0 0 0,1-1 0 0 0,0-1 0 0 0,0 0 0 0 0,1 0 0 0 0,-1 0 0 0 0,0 0 0 0 0,0-1 0 0 0,0 1 0 0 0,-1 0 0 0 0,1-1 0 0 0,-1 1 0 0 0,1 0 0 0 0,-1-1 0 0 0,0 1 0 0 0,-1-1 0 0 0,1 1 0 0 0,-1-5 0 0 0,0 6 0 0 0,1 2 0 0 0,0-1 0 0 0,0 1 0 0 0,0 0 0 0 0,0-1 0 0 0,0 1 0 0 0,0 0 0 0 0,0 0 0 0 0,0-1 0 0 0,0 1 0 0 0,0 0 0 0 0,0-1 0 0 0,0 1 0 0 0,0 0 0 0 0,0-1 0 0 0,0 1 0 0 0,0 0 0 0 0,0-1 0 0 0,0 1 0 0 0,1 0 0 0 0,-1 0 0 0 0,0-1 0 0 0,0 1 0 0 0,0 0 0 0 0,0-1 0 0 0,1 1 0 0 0,-1 0 0 0 0,0 0 0 0 0,0 0 0 0 0,1-1 0 0 0,-1 1 0 0 0,0 0 0 0 0,1 0 0 0 0,-1 0 0 0 0,1-1 0 0 0,0 0 0 0 0,0-2 0 0 0,-2-11 0 0 0,1 14 0 0 0,0 0 0 0 0,0 0-1 0 0,0 0 1 0 0,0-1 0 0 0,0 1 0 0 0,0 0-1 0 0,0 0 1 0 0,1 0 0 0 0,-1 0 0 0 0,0 0-1 0 0,0 0 1 0 0,0-1 0 0 0,0 1 0 0 0,0 0 0 0 0,0 0-1 0 0,0 0 1 0 0,0 0 0 0 0,0 0 0 0 0,0 0-1 0 0,0-1 1 0 0,0 1 0 0 0,0 0 0 0 0,0 0-1 0 0,0 0 1 0 0,0 0 0 0 0,0 0 0 0 0,0-1-1 0 0,0 1 1 0 0,0 0 0 0 0,0 0 0 0 0,0 0-1 0 0,0 0 1 0 0,-1 0 0 0 0,1 0 0 0 0,0 0-1 0 0,0-1 1 0 0,0 1 0 0 0,0 0 0 0 0,0 0-1 0 0,0 0 1 0 0,0 0 0 0 0,0 0 0 0 0,-1 0-1 0 0,1 0 1 0 0,0 0 0 0 0,0 0 0 0 0,0 0-1 0 0,0-1 1 0 0,-2 2-37 0 0,-1 0 52 0 0,2 0-29 0 0,0-2 68 0 0,-5 1-44 0 0,3 4-10 0 0,-3-1 0 0 0,5-2-8 0 0,0 0 0 0 0,0-1 0 0 0,0 1-1 0 0,1-1 1 0 0,-1 1 0 0 0,0 0 0 0 0,0 0 0 0 0,1 0-1 0 0,-1-1 1 0 0,0 1 0 0 0,1 0 0 0 0,-1 0 0 0 0,0 0-1 0 0,1 0 1 0 0,-1 1 0 0 0,-3 5-109 0 0,1-5 91 0 0,2-2 23 0 0,1 0 0 0 0,-1 0 1 0 0,1 1-1 0 0,-1-1 0 0 0,1 0 1 0 0,-1 1-1 0 0,1-1 1 0 0,-1 1-1 0 0,1-1 0 0 0,0 1 1 0 0,-1-1-1 0 0,1 1 1 0 0,0-1-1 0 0,-1 1 0 0 0,1-1 1 0 0,0 1-1 0 0,0-1 0 0 0,-1 1 1 0 0,1-1-1 0 0,0 1 1 0 0,0 0-1 0 0,0-1 0 0 0,0 1 1 0 0,0 0-1 0 0,-10 7 263 0 0,7-3-244 0 0,-22 13-304 0 0,16-10 227 0 0,9-7 72 0 0,0-1-1 0 0,-1 1 1 0 0,1-1-1 0 0,0 1 0 0 0,-1-1 1 0 0,1 1-1 0 0,0-1 1 0 0,-1 1-1 0 0,1-1 0 0 0,-1 0 1 0 0,1 1-1 0 0,-1-1 1 0 0,1 0-1 0 0,-1 1 0 0 0,1-1 1 0 0,-1 0-1 0 0,1 0 1 0 0,-1 1-1 0 0,0-1 0 0 0,1 0 1 0 0,-2 0-1 0 0,1 1-1 0 0,0 0 0 0 0,-1-1-1 0 0,1 1 1 0 0,0 0 0 0 0,0 0 0 0 0,0 0-1 0 0,0 0 1 0 0,0 0 0 0 0,0 0 0 0 0,0 0-1 0 0,0 0 1 0 0,-1 3 0 0 0,-7 6-11 0 0,-11 11 21 0 0,17-17-14 0 0,-1 0 0 0 0,1 0 0 0 0,-1 0 0 0 0,0-1 0 0 0,0 0 0 0 0,0 1 0 0 0,0-1 0 0 0,-5 2 0 0 0,-52 28-5 0 0,25-13 0 0 0,-64 41 92 0 0,58-39 112 0 0,29-19-204 0 0,12-3 0 0 0,0 0 0 0 0,0 0 0 0 0,0 0 0 0 0,0 0 0 0 0,0 0 0 0 0,0 0 0 0 0,0 0 0 0 0,0 1 0 0 0,0-1 0 0 0,0 0 0 0 0,0 1 0 0 0,0-1 0 0 0,1 1 0 0 0,-2 0 0 0 0,-19 16-33 0 0,2 0-1 0 0,0 2 0 0 0,1 0 1 0 0,-25 35-1 0 0,8-16 98 0 0,8-9-83 0 0,22-24 27 0 0,-1 1 0 0 0,0-1-1 0 0,-6 11 1 0 0,-16 17 435 0 0,17-21-651 0 0,9-11 192 0 0,1 0 0 0 0,0 0 0 0 0,0 1 0 0 0,0-1 0 0 0,-1 0 1 0 0,1 1-1 0 0,0-1 0 0 0,1 0 0 0 0,-3 4 0 0 0,3-5 18 0 0,-1 1 0 0 0,1 0-1 0 0,-1 0 1 0 0,1 0 0 0 0,-1 0-1 0 0,0 0 1 0 0,0 0 0 0 0,1-1-1 0 0,-1 1 1 0 0,0 0 0 0 0,-2 0 0 0 0,2 0 3 0 0,0 0 0 0 0,0-1 1 0 0,1 1-1 0 0,-1 0 1 0 0,0 0-1 0 0,0-1 0 0 0,0 1 1 0 0,1 0-1 0 0,-1 0 1 0 0,-1 2-1 0 0,-4 4 23 0 0,5-7-26 0 0,1 0 1 0 0,-1 1-1 0 0,1-1 0 0 0,-1 1 0 0 0,1-1 1 0 0,0 1-1 0 0,-1-1 0 0 0,1 1 0 0 0,-1-1 1 0 0,1 1-1 0 0,0-1 0 0 0,-1 1 0 0 0,1-1 1 0 0,0 1-1 0 0,-1 0 0 0 0,-3 8-2051 0 0,16-12-546 0 0,-10 2 1687 0 0,0 1-1 0 0,0-1 1 0 0,0 0 0 0 0,0 0-1 0 0,-1 0 1 0 0,1-1 0 0 0,0 1-1 0 0,-1 0 1 0 0,1-1 0 0 0,-1 1-1 0 0,1-1 1 0 0,-1 1-1 0 0,2-3 1 0 0,4-2-1927 0 0,6 1 1743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8 983 6335 0 0,'1'1'35'0'0,"1"0"0"0"0,-1-1 0 0 0,1 1-1 0 0,-1 0 1 0 0,1-1 0 0 0,-1 0-1 0 0,1 1 1 0 0,-1-1 0 0 0,1 0 0 0 0,0 0-1 0 0,-1 0 1 0 0,1 0 0 0 0,-1 0-1 0 0,1 0 1 0 0,0 0 0 0 0,-1-1-1 0 0,1 1 1 0 0,-1-1 0 0 0,1 1 0 0 0,-1-1-1 0 0,1 1 1 0 0,-1-1 0 0 0,3-1-1 0 0,19-6 1593 0 0,-22 8-1456 0 0,0 0 94 0 0,0 1-1 0 0,0-1 1 0 0,0 1 0 0 0,0-1-1 0 0,0 0 1 0 0,0 1-1 0 0,0-1 1 0 0,0 0 0 0 0,1 0-1 0 0,-1 0 1 0 0,0 0 0 0 0,0 0-1 0 0,0 0 1 0 0,0 0 0 0 0,0-1-1 0 0,1 1 1 0 0,-1 0 0 0 0,0-1-1 0 0,0 1 1 0 0,0 0-1 0 0,0-1 1 0 0,0 1 0 0 0,0-1-1 0 0,0 0 1 0 0,0 1 0 0 0,1-2-1 0 0,12-13 768 0 0,-8 0-542 0 0,-6 13-417 0 0,1 0-1 0 0,0-1 1 0 0,0 1-1 0 0,0 0 0 0 0,0-1 1 0 0,0 1-1 0 0,2-2 1 0 0,-2 2-45 0 0,0 0 0 0 0,-1 1 0 0 0,1-1 0 0 0,0 0-1 0 0,-1 0 1 0 0,0 0 0 0 0,1 0 0 0 0,-1 0 0 0 0,0 1 0 0 0,0-4 0 0 0,2-9 222 0 0,3-32 446 0 0,-3 17-645 0 0,-1 6 147 0 0,2-23 390 0 0,-2-77 0 0 0,-2 99-544 0 0,-1 2 76 0 0,-8-39-1 0 0,-1-12 217 0 0,5 40-234 0 0,4 25-77 0 0,1 0 1 0 0,0 0-1 0 0,0-9 1 0 0,0 13-16 0 0,1 0 0 0 0,0 1 0 0 0,-1-1 0 0 0,0 1 0 0 0,-2-6 1 0 0,2 6-4 0 0,0 0 0 0 0,1 0 0 0 0,-1-1 0 0 0,0 1 0 0 0,1 0 0 0 0,0-1 0 0 0,0-4 0 0 0,0 5-7 0 0,0-1 0 0 0,-1 1 0 0 0,1 0 0 0 0,0-1 0 0 0,-2-3 0 0 0,-1-19 0 0 0,-3-26 0 0 0,2 30-37 0 0,1 1 2 0 0,-1 2 35 0 0,4 17 0 0 0,-1 1 0 0 0,0-1 0 0 0,1 0 0 0 0,0 0 0 0 0,-1 1 0 0 0,1-1 0 0 0,0 0 0 0 0,0 0 0 0 0,0 0 0 0 0,0 1 0 0 0,1-1 0 0 0,-1-2 0 0 0,1 2 1 0 0,-1 0-1 0 0,0 0 1 0 0,0 0-1 0 0,0 1 1 0 0,0-1-1 0 0,0 0 1 0 0,-1 0-1 0 0,0-2 1 0 0,0-11-102 0 0,-1 10-19 0 0,1 0 0 0 0,-1 0 0 0 0,0 1 0 0 0,-1-1-1 0 0,1 1 1 0 0,-1 0 0 0 0,0-1 0 0 0,-4-4 0 0 0,-8-7-1884 0 0,13 14 135 0 0,-7-3-184 0 0,-16-6-10882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1122 4111 0 0,'0'0'4888'0'0,"-10"-22"-492"0"0,9 10-3831 0 0,0 0 0 0 0,-1 0 0 0 0,-4-13 0 0 0,1 7-93 0 0,-18-63 658 0 0,1 10-586 0 0,-4 3 72 0 0,17 44-356 0 0,6 15-116 0 0,0 0 0 0 0,-3-16 0 0 0,-14-48 288 0 0,12 40-165 0 0,-18-46 0 0 0,7 23-121 0 0,3 0 146 0 0,7 23-282 0 0,-2 0 0 0 0,-17-38 0 0 0,4 29 128 0 0,7 16-76 0 0,-3-2-28 0 0,15 23-25 0 0,2 1 1 0 0,-1-1-1 0 0,0 0 1 0 0,1 0-1 0 0,0 0 1 0 0,0 0-1 0 0,1-1 0 0 0,-1 1 1 0 0,-2-12-1 0 0,2 5-9 0 0,1-1 0 0 0,-10-22 0 0 0,5 14 1 0 0,4 2-14 0 0,1 13-34 0 0,1 4 35 0 0,0 0-1 0 0,1 0 1 0 0,-1 0 0 0 0,1-1-1 0 0,-1 1 1 0 0,1 0 0 0 0,0 0-1 0 0,0-1 1 0 0,0 1 0 0 0,0 0-1 0 0,0 0 1 0 0,1 0 0 0 0,0-4-1 0 0,-1 5 10 0 0,1 1-1 0 0,-1 0 0 0 0,1 0 1 0 0,-1 0-1 0 0,1 0 0 0 0,-1 0 1 0 0,0 0-1 0 0,1-1 0 0 0,-1 1 1 0 0,1 0-1 0 0,-1 0 0 0 0,1 1 1 0 0,-1-1-1 0 0,1 0 0 0 0,-1 0 1 0 0,0 0-1 0 0,1 0 0 0 0,-1 0 1 0 0,1 0-1 0 0,-1 1 0 0 0,1-1 0 0 0,-1 0 1 0 0,1 1-1 0 0,13 5-116 0 0,-7-2 63 0 0,0 1 1 0 0,0-1-1 0 0,0 2 0 0 0,0-1 0 0 0,-1 1 0 0 0,0 0 0 0 0,-1 1 1 0 0,10 11-1 0 0,1 7-88 0 0,15 33-1 0 0,13 19 84 0 0,-19-40 153 0 0,24 48 0 0 0,-33-55 192 0 0,-9-18-527 0 0,0 1 1 0 0,-1 0 0 0 0,0 1 0 0 0,6 24-1 0 0,-6-16-521 0 0,-4-16 350 0 0,0 0 0 0 0,0 0 0 0 0,-1 0 0 0 0,1 11 0 0 0,0 5-1953 0 0,3 13-6145 0 0,-2-19 5193 0 0,0-1 2113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447 462 7631 0 0,'1'1'66'0'0,"-1"-1"0"0"0,0 1-1 0 0,0-1 1 0 0,0 0 0 0 0,0 1 0 0 0,1-1-1 0 0,-1 1 1 0 0,0-1 0 0 0,0 0-1 0 0,0 1 1 0 0,0-1 0 0 0,0 1 0 0 0,0-1-1 0 0,0 1 1 0 0,0-1 0 0 0,0 1-1 0 0,0-1 1 0 0,0 0 0 0 0,-1 1-1 0 0,1-1 1 0 0,0 1 0 0 0,0-1 0 0 0,0 0-1 0 0,0 1 1 0 0,-1-1 0 0 0,1 1-1 0 0,0-1 1 0 0,0 0 0 0 0,-1 1 0 0 0,1-1-1 0 0,0 0 1 0 0,-1 1 0 0 0,1-1-1 0 0,0 0 1 0 0,-1 0 0 0 0,1 1-1 0 0,0-1 1 0 0,-1 0 0 0 0,1 0 0 0 0,-1 0-1 0 0,1 1 1 0 0,-1-1 0 0 0,-2-1 292 0 0,-1 0 0 0 0,1 0 0 0 0,0 0 0 0 0,0 0 1 0 0,0 0-1 0 0,0-1 0 0 0,0 1 0 0 0,0-1 0 0 0,1 0 0 0 0,-1 0 1 0 0,0 0-1 0 0,1 0 0 0 0,0-1 0 0 0,-4-3 0 0 0,2 2-86 0 0,-1-1 0 0 0,1 1 0 0 0,-9-5 0 0 0,-52-42 1138 0 0,34 28-1090 0 0,1-2 0 0 0,0 0 0 0 0,2-3-1 0 0,1 0 1 0 0,2-1 0 0 0,-42-62 0 0 0,59 78-305 0 0,-1 1-16 0 0,1-1 0 0 0,0 1 1 0 0,1-1-1 0 0,1-1 0 0 0,0 1 0 0 0,-5-19 0 0 0,9 27-16 0 0,2 5-68 0 0,8 10-287 0 0,-1 1 270 0 0,-1 0 1 0 0,0 0 0 0 0,-1 1 0 0 0,7 19-1 0 0,9 51 24 0 0,-12-44 89 0 0,25 134-11 0 0,-20-83 219 0 0,1-1 77 0 0,-11-62-249 0 0,4 11 85 0 0,-3-21 17 0 0,-4-13-105 0 0,-1 0 0 0 0,1 1 1 0 0,1-1-1 0 0,-1 0 0 0 0,0 0 0 0 0,4 6 0 0 0,-4-8 20 0 0,9 0-1886 0 0,-9-1 1556 0 0,0-1 0 0 0,0 1 1 0 0,0-1-1 0 0,0 1 1 0 0,0-1-1 0 0,0 0 1 0 0,-1 1-1 0 0,1-1 1 0 0,0 0-1 0 0,0 1 1 0 0,-1-1-1 0 0,1 0 1 0 0,0 0-1 0 0,-1 0 0 0 0,1 0 1 0 0,-1 0-1 0 0,1-2 1 0 0,4-19-4700 0 0,-4 19 4417 0 0,-1 1 0 0 0,0-1 0 0 0,1 1 0 0 0,-1-1 0 0 0,1 1 0 0 0,-1-1 0 0 0,1 1 0 0 0,0 0 0 0 0,0-1 0 0 0,1 1 0 0 0,-1 0 0 0 0,0 0 0 0 0,3-3-1 0 0,9-5-427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25 257 5327 0 0,'-1'0'410'0'0,"0"1"-107"0"0,0 0 1 0 0,0-1-1 0 0,0 1 1 0 0,0 0-1 0 0,0-1 1 0 0,0 1-1 0 0,0-1 1 0 0,0 0-1 0 0,-1 1 1 0 0,-1-1-1 0 0,3 0-209 0 0,-1 0 0 0 0,1 0 0 0 0,-1 0 1 0 0,1 0-1 0 0,-1 0 0 0 0,1-1 0 0 0,-1 1 0 0 0,1 0 0 0 0,-6-5 4423 0 0,7 2-4149 0 0,-1 3-348 0 0,0 0 1 0 0,0-1 0 0 0,0 1-1 0 0,0-1 1 0 0,0 1-1 0 0,0 0 1 0 0,1-1 0 0 0,-1 1-1 0 0,0-1 1 0 0,0 1 0 0 0,0 0-1 0 0,0-1 1 0 0,1 1 0 0 0,-1 0-1 0 0,0-1 1 0 0,0 1-1 0 0,1 0 1 0 0,-1-1 0 0 0,0 1-1 0 0,1 0 1 0 0,-1 0 0 0 0,0-1-1 0 0,1 1 1 0 0,2-1 72 0 0,0 0 0 0 0,0 1 1 0 0,0-1-1 0 0,0-1 0 0 0,-1 1 0 0 0,1 0 0 0 0,-1-1 1 0 0,1 1-1 0 0,3-4 0 0 0,18-8 447 0 0,-1 1-204 0 0,-4 1-53 0 0,29-14 426 0 0,-25 13-470 0 0,3-2-15 0 0,-1 5-133 0 0,26-8 76 0 0,-34 13-115 0 0,-6 1-5 0 0,0 0 0 0 0,13 0-1 0 0,41-11 70 0 0,-7 2 191 0 0,-51 10-258 0 0,0 1 0 0 0,0-1 0 0 0,-1 0 0 0 0,1 0 0 0 0,-1-1 0 0 0,1 0 0 0 0,-1 0 0 0 0,8-5 0 0 0,26-6 47 0 0,-35 11-96 0 0,0 1-1 0 0,0 0 1 0 0,0 1-1 0 0,9-3 1 0 0,-10 4 1 0 0,1-1 1 0 0,-1-1 0 0 0,1 1 0 0 0,-1-1 0 0 0,1 0 0 0 0,3-2 0 0 0,-5 3 4 0 0,-1 0 0 0 0,1 0 0 0 0,0 0 0 0 0,-1 0 0 0 0,1 0 0 0 0,0 1 0 0 0,-1-1 0 0 0,6 1 0 0 0,8-2-7 0 0,24 1 1 0 0,-26 2 0 0 0,-13 0 0 0 0,-1-1 0 0 0,1 0 0 0 0,0 0 0 0 0,0 1 0 0 0,-1-1 0 0 0,1 0 0 0 0,0 0 0 0 0,-1 0 0 0 0,1 0 0 0 0,0 0 0 0 0,0 0 0 0 0,-1 0 0 0 0,1 0 0 0 0,0-1 0 0 0,0 1 0 0 0,-1 0 0 0 0,1 0 0 0 0,0 0 0 0 0,-1-1 0 0 0,1 1 0 0 0,0 0 0 0 0,0-1 0 0 0,0 0 2 0 0,0 1-1 0 0,0 0 1 0 0,-1 0-1 0 0,1 0 1 0 0,0-1-1 0 0,0 1 1 0 0,0 0 0 0 0,0 0-1 0 0,-1 0 1 0 0,1 1-1 0 0,0-1 1 0 0,0 0-1 0 0,0 0 1 0 0,0 1-1 0 0,13-1 40 0 0,-12 0-35 0 0,-1 0-16 0 0,12 4 97 0 0,-13-4-80 0 0,1 0-1 0 0,-1 0 1 0 0,1 0 0 0 0,0 0 0 0 0,-1 0 0 0 0,1 0 0 0 0,-1 0-1 0 0,1 0 1 0 0,0 0 0 0 0,-1 0 0 0 0,1 0 0 0 0,-1-1-1 0 0,1 1 1 0 0,0 0 0 0 0,0-1 0 0 0,14-3 55 0 0,-9 5 2 0 0,-3 0-8 0 0,4 1-35 0 0,-7-1-15 0 0,0-1-1 0 0,1 0 1 0 0,-1 0 0 0 0,0 0 0 0 0,0 1 0 0 0,1-1-1 0 0,-1 0 1 0 0,0 0 0 0 0,1 0 0 0 0,-1 0-1 0 0,0 0 1 0 0,1 0 0 0 0,-1 0 0 0 0,0 0-1 0 0,1 0 1 0 0,-1 0 0 0 0,0 0 0 0 0,1 0 0 0 0,-1 0-1 0 0,0 0 1 0 0,1 0 0 0 0,-1 0 0 0 0,0 0-1 0 0,1-1 1 0 0,-1 1 0 0 0,0 0 0 0 0,1 0 0 0 0,-1 0-1 0 0,0 0 1 0 0,0-1 0 0 0,1 1 0 0 0,-1 0-1 0 0,0 0 1 0 0,0-1 0 0 0,1 1 0 0 0,-1 0 0 0 0,0 0-1 0 0,0-1 1 0 0,0 1-3 0 0,1-1 0 0 0,-1 1 0 0 0,0 0 0 0 0,0 0 0 0 0,0 0 0 0 0,0-1 0 0 0,0 1 0 0 0,0 0 0 0 0,1 0 0 0 0,-1 0 0 0 0,0 0 0 0 0,0 0 0 0 0,0-1 0 0 0,0 1 0 0 0,1 0 0 0 0,-1 0 0 0 0,0 0 0 0 0,0 0 0 0 0,0 0 0 0 0,1 0 0 0 0,-1 0 0 0 0,0 0-1 0 0,0 0 1 0 0,1 0 0 0 0,-1 0 0 0 0,0-1 0 0 0,0 1 0 0 0,0 0 0 0 0,1 1 0 0 0,-1-1 0 0 0,0 0 0 0 0,0 0 0 0 0,1 0 0 0 0,-1 0 0 0 0,7 3 21 0 0,0-2 36 0 0,-1 0-60 0 0,-3-5 0 0 0,2 5 0 0 0,3 1-74 0 0,-3-1 84 0 0,1-2-5 0 0,-6 1 4 0 0,0 0 0 0 0,0 0 0 0 0,1 0 0 0 0,-1 0 0 0 0,0 0 0 0 0,0 0 0 0 0,0 0 0 0 0,0 0 0 0 0,1 0 1 0 0,-1 0-1 0 0,0 0 0 0 0,0-1 0 0 0,0 1 0 0 0,0 0 0 0 0,1 0 0 0 0,-1 0 0 0 0,0 0 0 0 0,0 0 0 0 0,0 0 0 0 0,0 0 0 0 0,0-1 0 0 0,0 1 0 0 0,1 0 0 0 0,-1 0 0 0 0,0 0 0 0 0,0 0 0 0 0,0 0 1 0 0,0-1-1 0 0,0 1 0 0 0,0 0 0 0 0,0 0 0 0 0,0 0 0 0 0,0 0 0 0 0,0-1 0 0 0,0 1 0 0 0,0 0 0 0 0,0 0 0 0 0,0 0 0 0 0,0-1 0 0 0,0 1 0 0 0,3-1 54 0 0,10 10-8 0 0,-4-1-52 0 0,-4-3-14 0 0,1 0-1 0 0,0-1 1 0 0,0 1 0 0 0,9 4-1 0 0,-10-6 14 0 0,0 1 0 0 0,-1 0 0 0 0,1 0 0 0 0,-1 0 0 0 0,0 0 0 0 0,-1 1 0 0 0,1-1 0 0 0,-1 1 0 0 0,0 0 0 0 0,0 0-1 0 0,3 7 1 0 0,2 8 11 0 0,10 34-1 0 0,-17-51-12 0 0,34 141 93 0 0,-14-54-26 0 0,-20-88 8 0 0,-16-4-8675 0 0,10-3 7012 0 0,4 4 1009 0 0,0 0 0 0 0,0 0 0 0 0,-1 0 0 0 0,1 0 1 0 0,0 0-1 0 0,-1 0 0 0 0,1 0 0 0 0,0 0 0 0 0,-1 1 0 0 0,-2-2 0 0 0,2 1 286 0 0,-1 0 0 0 0,1-1 0 0 0,0 1 0 0 0,0-1 0 0 0,-1 0 0 0 0,1 1 0 0 0,0-1 0 0 0,1 0 0 0 0,-1 0 0 0 0,0 0 0 0 0,0 0 0 0 0,1 0 0 0 0,-2-4-1 0 0,-4-8-170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6967 0 0,'3'-2'196'0'0,"0"0"-1"0"0,0-1 0 0 0,-1 1 0 0 0,1-1 0 0 0,-1 0 1 0 0,1 1-1 0 0,-1-1 0 0 0,0 0 0 0 0,0 0 1 0 0,0-1-1 0 0,2-4 0 0 0,8-14 1493 0 0,29-47 1996 0 0,-24 44-2881 0 0,-9 12-324 0 0,1 0 0 0 0,17-18 0 0 0,-20 25-413 0 0,-3 2-15 0 0,0 1 0 0 0,1 0-1 0 0,-1 0 1 0 0,1 0 0 0 0,0 0 0 0 0,7-3-1 0 0,-8 4-13 0 0,-1 0 0 0 0,1 0 0 0 0,-1 0 0 0 0,0 0 0 0 0,1 0 0 0 0,-1-1 0 0 0,2-2 0 0 0,12-12 189 0 0,28-17 282 0 0,-26 22-415 0 0,-14 8-52 0 0,1 1 1 0 0,0 0-1 0 0,1 0 0 0 0,4-2 1 0 0,23-10 264 0 0,-24 10-268 0 0,1 1 0 0 0,0 0-1 0 0,13-3 1 0 0,3-4 203 0 0,-10 4-178 0 0,32-17 98 0 0,13-7 107 0 0,-41 23-195 0 0,-11 3-35 0 0,0 2 0 0 0,15-5 0 0 0,-5 2 25 0 0,8-1-21 0 0,-12 4-92 0 0,-12 3 38 0 0,0-1 1 0 0,0 1 0 0 0,0-1-1 0 0,0 1 1 0 0,0 0 0 0 0,-1 0-1 0 0,1 0 1 0 0,0 0 0 0 0,4 1-1 0 0,4 2 12 0 0,5 1 0 0 0,-12-2 0 0 0,-1-1 0 0 0,1 1 0 0 0,0-1 0 0 0,0 0 0 0 0,-1 0 0 0 0,1-1 0 0 0,0 1 0 0 0,0-1 0 0 0,0 0 0 0 0,7 0 0 0 0,4 0 0 0 0,-14 0 0 0 0,0 1 0 0 0,0-1 0 0 0,1 0 0 0 0,-1 0 0 0 0,0 0 0 0 0,1 0 0 0 0,-1 0 0 0 0,0 0 0 0 0,1 0 0 0 0,-1-1 0 0 0,3 0 0 0 0,30-4 0 0 0,-32 5 3 0 0,0 0 1 0 0,1-1-1 0 0,-1 1 0 0 0,0 0 0 0 0,0 0 0 0 0,0 0 0 0 0,0 0 1 0 0,0 1-1 0 0,0-1 0 0 0,0 1 0 0 0,0-1 0 0 0,3 2 1 0 0,23 4 18 0 0,-24-5-20 0 0,12 4 37 0 0,-6-1-26 0 0,17 9-3 0 0,-21-10 22 0 0,-1-1-1 0 0,1 0 0 0 0,0 0 1 0 0,0 0-1 0 0,0-1 1 0 0,0 0-1 0 0,0 0 0 0 0,10 0 1 0 0,-4 1 21 0 0,-11-2-52 0 0,0 0 0 0 0,0 1 0 0 0,0-1-1 0 0,0 0 1 0 0,0 0 0 0 0,0 0-1 0 0,0 0 1 0 0,-1 1 0 0 0,1-1-1 0 0,0 0 1 0 0,0-1 0 0 0,0 1-1 0 0,0 0 1 0 0,2 0 0 0 0,-1 0 13 0 0,13-4 25 0 0,-15 4-35 0 0,0 0 0 0 0,1 0 0 0 0,-1 0 0 0 0,0-1 0 0 0,0 1 0 0 0,1 0 0 0 0,-1 0 0 0 0,0 0 0 0 0,1 0 0 0 0,-1 0 0 0 0,0 0 0 0 0,1 0 0 0 0,-1 0 0 0 0,0 0 0 0 0,1 0 0 0 0,-1 0 0 0 0,0 0 0 0 0,1 0 0 0 0,-1 0 0 0 0,0 0 0 0 0,1 0 0 0 0,-1 0 1 0 0,0 0-1 0 0,1 0 0 0 0,-1 0 0 0 0,0 1 0 0 0,1-1 0 0 0,-1 0 0 0 0,0 0 0 0 0,1 1 0 0 0,2-3 95 0 0,-2 2-45 0 0,3 4-44 0 0,3 6-10 0 0,-1 1 0 0 0,-1-2 0 0 0,-1 1 0 0 0,0-1 0 0 0,0 0 0 0 0,-1 1 0 0 0,3 19 0 0 0,-3 22 33 0 0,-1-17-12 0 0,1 1 0 0 0,1-1 0 0 0,14 54 1 0 0,-1-21-782 0 0,-17-65 305 0 0,-1 0-301 0 0,1-2 583 0 0,0 1 1 0 0,0-1-1 0 0,0 1 0 0 0,0-1 1 0 0,0 1-1 0 0,0-1 0 0 0,-1 0 1 0 0,1 1-1 0 0,0-1 1 0 0,0 1-1 0 0,-1-1 0 0 0,1 1 1 0 0,0-1-1 0 0,-1 0 0 0 0,1 1 1 0 0,0-1-1 0 0,-1 0 1 0 0,1 1-1 0 0,0-1 0 0 0,-1 0 1 0 0,1 1-1 0 0,-1-1 0 0 0,1 0 1 0 0,-1 0-1 0 0,1 0 1 0 0,-1 1-1 0 0,1-1 0 0 0,0 0 1 0 0,-1 0-1 0 0,1 0 0 0 0,-1 0 1 0 0,1 0-1 0 0,-1 0 1 0 0,1 0-1 0 0,-1 0 0 0 0,1 0 1 0 0,-1 0-1 0 0,-8 0-2994 0 0,-4-2-2198 0 0,7 0 2660 0 0,2 2 2027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6911 0 0,'0'0'88'0'0,"0"0"-1"0"0,1 0 0 0 0,-1 1 1 0 0,0-1-1 0 0,1 0 0 0 0,-1 1 0 0 0,0-1 1 0 0,0 0-1 0 0,0 1 0 0 0,1-1 1 0 0,-1 0-1 0 0,0 1 0 0 0,0-1 1 0 0,0 0-1 0 0,0 1 0 0 0,0-1 0 0 0,1 0 1 0 0,-1 1-1 0 0,0-1 0 0 0,0 1 1 0 0,0-1-1 0 0,0 0 0 0 0,0 1 1 0 0,0-1-1 0 0,0 1 0 0 0,0-1 0 0 0,-1 0 1 0 0,1 1-1 0 0,0-1 0 0 0,0 1 1 0 0,0 9 936 0 0,-9 0 375 0 0,7-1-1071 0 0,1 0 1 0 0,0 1-1 0 0,0-1 0 0 0,1 0 1 0 0,0 0-1 0 0,2 10 1 0 0,1 4 480 0 0,8 29 1 0 0,9 6-138 0 0,-10-20-423 0 0,4 23 101 0 0,-3 44 525 0 0,1 10-541 0 0,-5-54-178 0 0,-2-16-6 0 0,5 93 608 0 0,-7-61-258 0 0,0 8-120 0 0,-1-26-149 0 0,-1-34-190 0 0,-1-25-77 0 0,0 0 0 0 0,0 0 1 0 0,0 0-1 0 0,0 0 0 0 0,0 0 0 0 0,0 0 0 0 0,0 0 0 0 0,0 1 0 0 0,0-1 1 0 0,0 0-1 0 0,0 0 0 0 0,0 0 0 0 0,0 0 0 0 0,0 0 0 0 0,0 0 0 0 0,0 1 1 0 0,0-1-1 0 0,0 0 0 0 0,0 0 0 0 0,0 0 0 0 0,0 0 0 0 0,0 0 0 0 0,0 0 1 0 0,-1 0-1 0 0,1 0 0 0 0,0 0 0 0 0,0 0 0 0 0,0 1 0 0 0,0-1 0 0 0,0 0 1 0 0,0 0-1 0 0,0 0 0 0 0,0 0 0 0 0,-1 0 0 0 0,1 0 0 0 0,0 0 0 0 0,0 0 1 0 0,0 0-1 0 0,0 0 0 0 0,0 0 0 0 0,0 0 0 0 0,-1 0 0 0 0,1 0 0 0 0,0 0 1 0 0,0 0-1 0 0,0 0 0 0 0,0 0 0 0 0,0 0 0 0 0,0 0 0 0 0,-1 0 0 0 0,1 0 1 0 0,0 0-1 0 0,0 0 0 0 0,0 0 0 0 0,0-1 0 0 0,0 1 0 0 0,0 0 0 0 0,0 0 1 0 0,0 0-1 0 0,0 0 0 0 0,-1 0 0 0 0,1 0 0 0 0,0 0 0 0 0,0 0 0 0 0,0 0 1 0 0,0-1-1 0 0,0 1 0 0 0,-8-4-1983 0 0,6 1 1054 0 0,1 1 0 0 0,-1-1 0 0 0,0 1 0 0 0,1-1 1 0 0,0 0-1 0 0,0 0 0 0 0,0 0 0 0 0,0 0 0 0 0,0 0 0 0 0,0 0 0 0 0,1 0 0 0 0,-1 0 1 0 0,1 0-1 0 0,0-5 0 0 0,6-4-209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1442 6911 0 0,'0'0'1492'0'0,"11"-9"2376"0"0,4-13-1332 0 0,21-45 0 0 0,-24 50-2241 0 0,-10 15-241 0 0,0 0 0 0 0,0 0 0 0 0,0 0 0 0 0,-1-1-1 0 0,1 1 1 0 0,1-6 0 0 0,0 2 40 0 0,-2 1 13 0 0,1 0 0 0 0,0 0 0 0 0,0 1 0 0 0,5-9 1 0 0,5-10 194 0 0,-9 19-216 0 0,-1-1 1 0 0,0 0-1 0 0,1 1 0 0 0,5-7 0 0 0,29-46 747 0 0,2 2-459 0 0,-34 47-295 0 0,0 0 0 0 0,6-12 0 0 0,2-5 106 0 0,16-35 162 0 0,-16 30-310 0 0,-2 4-21 0 0,-4 13 25 0 0,8-21 0 0 0,-11 22-7 0 0,1 1 0 0 0,12-21 0 0 0,-5 11-91 0 0,6-9 24 0 0,14-20 355 0 0,-1 1-242 0 0,-23 31 81 0 0,-8 16-146 0 0,1 1-1 0 0,-1-1 1 0 0,1 0 0 0 0,0 0-1 0 0,0 1 1 0 0,0-1-1 0 0,0 0 1 0 0,0 1 0 0 0,0-1-1 0 0,0 1 1 0 0,0-1-1 0 0,3-1 1 0 0,21-28-251 0 0,2-2 497 0 0,-16 17-261 0 0,-10 15 0 0 0,-1-1 0 0 0,1 1 0 0 0,0-1 0 0 0,0 1 0 0 0,0 0 0 0 0,0-1 0 0 0,0 1 0 0 0,0 0 0 0 0,0 0 0 0 0,0 0 0 0 0,0 0 0 0 0,1 0 0 0 0,-1 0 0 0 0,0 0 0 0 0,3-1 0 0 0,-2 0 0 0 0,1 1 0 0 0,-1-1 0 0 0,0 1 0 0 0,0-1 0 0 0,0 0 0 0 0,3-4 0 0 0,7-5 0 0 0,1-4 0 0 0,-13 14 0 0 0,1-1 0 0 0,1 1 0 0 0,-1-1 0 0 0,0 1 0 0 0,0-1 0 0 0,0 1 0 0 0,1 0 0 0 0,-1-1 0 0 0,1 1 0 0 0,-1 0 0 0 0,1 0 0 0 0,2-1 0 0 0,-3 1 0 0 0,1 0 0 0 0,0 0 0 0 0,0-1 0 0 0,-1 1 0 0 0,1 0 0 0 0,-1-1 0 0 0,1 1 0 0 0,1-3 0 0 0,11-9 0 0 0,-10 9 0 0 0,0 0 0 0 0,0 0 0 0 0,0 0 0 0 0,5-6 0 0 0,0-2 0 0 0,43-59 0 0 0,-38 49 7 0 0,-13 19 1 0 0,1 0 0 0 0,0-1 0 0 0,0 1 1 0 0,0 0-1 0 0,0 0 0 0 0,5-5 0 0 0,22-29-8 0 0,-27 35 0 0 0,0-1 0 0 0,0 1 0 0 0,0-1 0 0 0,0 0 0 0 0,0 0 0 0 0,2-6 0 0 0,7-9 0 0 0,-3-1 0 0 0,-8 17 0 0 0,1 0 0 0 0,0-1 0 0 0,-1 1 0 0 0,1 0 0 0 0,0 0 0 0 0,1 0 0 0 0,1-3 0 0 0,6-12 50 0 0,2-3-20 0 0,-2 7-42 0 0,3-4-72 0 0,-8 13 96 0 0,-1-1 0 0 0,1 1 0 0 0,-1 0 0 0 0,0-1 0 0 0,0 0 0 0 0,0 0 0 0 0,2-7 0 0 0,-4 10-12 0 0,10-11 0 0 0,1-9 0 0 0,-11 20-21 0 0,0-1 0 0 0,0 1 0 0 0,1 0 0 0 0,0 0 0 0 0,-1 0 0 0 0,1 0 0 0 0,2-2 0 0 0,0 1 10 0 0,-1 4-47 0 0,-1 1 41 0 0,-1 0 0 0 0,0 0 0 0 0,0 1 0 0 0,1-1 0 0 0,-2 0 0 0 0,1 0 0 0 0,0 1 0 0 0,0-1 0 0 0,-1 0 0 0 0,1 5 0 0 0,-1 18-80 0 0,-2-1 1 0 0,-1 1-1 0 0,-1-1 0 0 0,-11 37 0 0 0,9-34 69 0 0,-14 40-36 0 0,-8 29 64 0 0,15-55 0 0 0,-1 7 0 0 0,8-17 0 0 0,2-17 0 0 0,-2 27 0 0 0,-8 115 0 0 0,-4-12 183 0 0,16-133-198 0 0,0 1 13 0 0,1-5 16 0 0,0 0 0 0 0,0 0 0 0 0,1 8 0 0 0,0-5-16 0 0,0 1 0 0 0,-4 18 0 0 0,1 2-138 0 0,-6 30 389 0 0,0-12-230 0 0,7-36-5 0 0,0-1 1 0 0,-6 17-1 0 0,-2 4 7 0 0,-21 73 20 0 0,3-17-29 0 0,19-54-1 0 0,2 0-1 0 0,2 0 0 0 0,1 1 0 0 0,1 71 0 0 0,3-95-55 0 0,0 1 0 0 0,-1 0 0 0 0,-4 16 0 0 0,0 13-119 0 0,4-40-67 0 0,1 0 0 0 0,0 1 0 0 0,-1-1 0 0 0,0 1 0 0 0,1-1 0 0 0,-1 0-1 0 0,0 0 1 0 0,-3 4 0 0 0,4-5-355 0 0,-5-10-2956 0 0,3 4 1265 0 0,2-1 0 0 0,-1 1 0 0 0,1-1 0 0 0,0 1 0 0 0,0-6 0 0 0,2 3 1107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46 681 7455 0 0,'-15'4'792'0'0,"6"-1"-277"0"0,0-1 636 0 0,7-3-557 0 0,-8-3 5013 0 0,58-10-4508 0 0,-15 4-230 0 0,33-14 0 0 0,-37 11-315 0 0,69-33 696 0 0,-93 43-1225 0 0,67-32 208 0 0,-53 26-129 0 0,0-1 1 0 0,-1-1 0 0 0,21-17-1 0 0,-14 15 44 0 0,-20 11-101 0 0,-1 0 0 0 0,0 0 1 0 0,1 0-1 0 0,5-5 0 0 0,-2 0-27 0 0,2 1 0 0 0,17-9 0 0 0,-16 9-21 0 0,-1 0 0 0 0,13-9-1 0 0,-19 12 13 0 0,0 0-1 0 0,1 0 1 0 0,-1 0-1 0 0,1 0 1 0 0,-1 1-1 0 0,1 0 1 0 0,0 0-1 0 0,5-1 1 0 0,13-6 132 0 0,9-1-26 0 0,18-6 11 0 0,-30 7-62 0 0,-18 7-60 0 0,0 1 1 0 0,1 0-1 0 0,-1-1 0 0 0,1 1 1 0 0,-1 0-1 0 0,1 1 1 0 0,3-2-1 0 0,29-7 7 0 0,-30 8 13 0 0,0-1 0 0 0,0 1-1 0 0,0-1 1 0 0,0 0-1 0 0,7-3 1 0 0,11-5 39 0 0,1 1-65 0 0,8-3 0 0 0,14-6 152 0 0,-41 17-127 0 0,0-1 0 0 0,-1 1 0 0 0,1-2-1 0 0,-1 1 1 0 0,8-5 0 0 0,12-5 13 0 0,-3-1 15 0 0,-18 11-46 0 0,-1 0-1 0 0,1 0 1 0 0,0 1 0 0 0,0-1-1 0 0,0 1 1 0 0,0 0 0 0 0,5-2-1 0 0,-5 2-4 0 0,0 0 0 0 0,-1 0 0 0 0,1 0 0 0 0,-1 0 0 0 0,1-1 0 0 0,3-1 0 0 0,11-7-5 0 0,-16 10 3 0 0,1-1 0 0 0,-1 0 0 0 0,0 1 0 0 0,0-1 0 0 0,1 0 0 0 0,-1 0 0 0 0,0 0 0 0 0,0 0 0 0 0,1-1 0 0 0,11-8 0 0 0,-10 8 28 0 0,0 0 1 0 0,1 0-1 0 0,-1-1 0 0 0,0 1 1 0 0,-1-1-1 0 0,1 0 0 0 0,2-3 0 0 0,15-14 95 0 0,-12 13-208 0 0,0 0 0 0 0,9-12-1 0 0,-10 12 100 0 0,-3 2 47 0 0,-2 3-40 0 0,-1 1-1 0 0,1-1 0 0 0,-1 1 0 0 0,1-1 0 0 0,-1 1 0 0 0,1 0 0 0 0,0 0 0 0 0,3-3 0 0 0,-1 2-49 0 0,-1-1 0 0 0,0 0 0 0 0,0 0 0 0 0,0-1 0 0 0,0 1 0 0 0,-1-1 0 0 0,1 1 0 0 0,3-8 0 0 0,2-5 18 0 0,-7 15-42 0 0,0 6-22 0 0,0-1 17 0 0,-1-1 38 0 0,0 0 0 0 0,-1 0 0 0 0,1-1 0 0 0,-1 1 0 0 0,0 0 0 0 0,1 0 0 0 0,-1 0 0 0 0,-2 3 0 0 0,3-5 13 0 0,-3 7 28 0 0,0 1 0 0 0,-1-1 1 0 0,0 0-1 0 0,0 0 0 0 0,-9 13 0 0 0,-7 13-268 0 0,0 15 247 0 0,12-28 0 0 0,-20 37 0 0 0,2-22 0 0 0,5-9 0 0 0,9-13 0 0 0,-18 14 0 0 0,-3 17 0 0 0,29-40 0 0 0,1 0 0 0 0,-1 0 0 0 0,-3 8 0 0 0,-10 16 0 0 0,8-19-4 0 0,-1 1 0 0 0,-17 14 0 0 0,22-21-4 0 0,1 0-1 0 0,1 1 1 0 0,-1-1-1 0 0,-4 8 1 0 0,-11 13-10 0 0,-18 21 18 0 0,8-13 46 0 0,19-20-19 0 0,-1-1 1 0 0,-12 12-1 0 0,-30 32 325 0 0,-1-3-568 0 0,38-38 188 0 0,1 1 0 0 0,0 0 1 0 0,-15 24-1 0 0,-11 11 11 0 0,-3 9 161 0 0,4-4-5 0 0,32-46-125 0 0,2 0-1 0 0,0 0 1 0 0,-8 19 0 0 0,2-4 37 0 0,-35 73-40 0 0,12-22-11 0 0,15-25 89 0 0,13-34-29 0 0,0 0 1 0 0,1 1-1 0 0,1-1 1 0 0,0 1-1 0 0,2 1 1 0 0,-2 19-1 0 0,3-20-87 0 0,1 13-34 0 0,2-19 12 0 0,-1-11 21 0 0,0 1 1 0 0,0 0-1 0 0,1 0 0 0 0,-1 0 0 0 0,0 0 0 0 0,1 0 1 0 0,-1 0-1 0 0,1 0 0 0 0,0-1 0 0 0,1 4 0 0 0,-1-4-193 0 0,-1-1 191 0 0,0 1-1 0 0,0-1 0 0 0,0 0 1 0 0,0 0-1 0 0,0 0 1 0 0,1 1-1 0 0,-1-1 0 0 0,0 0 1 0 0,0 0-1 0 0,0 0 1 0 0,0 0-1 0 0,0 1 0 0 0,1-1 1 0 0,-1 0-1 0 0,0 0 1 0 0,0 0-1 0 0,0 0 0 0 0,0 0 1 0 0,1 0-1 0 0,-1 0 1 0 0,0 1-1 0 0,0-1 0 0 0,0 0 1 0 0,1 0-1 0 0,-1 0 1 0 0,0 0-1 0 0,0 0 0 0 0,1 0 1 0 0,-1 0-1 0 0,0 0 1 0 0,0 0-1 0 0,0 0 0 0 0,1 0 1 0 0,-1 0-1 0 0,0 0 1 0 0,0 0-1 0 0,0-1 0 0 0,1 1 1 0 0,-1 0-1 0 0,10-3-1025 0 0,-2-2 306 0 0,-5 4 331 0 0,-1 0 1 0 0,0 0-1 0 0,0-1 0 0 0,1 1 0 0 0,-1-1 1 0 0,0 0-1 0 0,0 1 0 0 0,0-1 1 0 0,-1 0-1 0 0,1 0 0 0 0,0 0 1 0 0,1-4-1 0 0,11-13-2705 0 0,-10 15 2233 0 0,-1-1-1 0 0,0 1 1 0 0,0-1 0 0 0,4-6 0 0 0,15-45-4600 0 0,-8 29 4507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20.31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1060 1284 12119 0 0,'-34'19'1568'0'0,"28"-13"-1390"0"0,1 1 0 0 0,-1-1-1 0 0,1 1 1 0 0,0 0-1 0 0,1 1 1 0 0,0-1 0 0 0,-6 16-1 0 0,0 4 418 0 0,-5 29 0 0 0,10-35-486 0 0,1-1 127 0 0,-3 32 0 0 0,4-15-76 0 0,2-24-52 0 0,1-1-1 0 0,0 1 0 0 0,1-1 0 0 0,3 14 1 0 0,-1-3 155 0 0,-3-19-279 0 0,1 0 0 0 0,-1 0 0 0 0,1 0 0 0 0,0-1 0 0 0,1 1 0 0 0,-1 0 0 0 0,1-1 0 0 0,-1 1 0 0 0,1-1 0 0 0,0 0 0 0 0,1 1 0 0 0,-1-1 0 0 0,0 0 0 0 0,1 0 0 0 0,0-1 0 0 0,-1 1 0 0 0,1 0 0 0 0,0-1 0 0 0,5 3 0 0 0,-7-5 11 0 0,0 0 0 0 0,-1 0 0 0 0,1-1-1 0 0,0 1 1 0 0,-1 0 0 0 0,1-1 0 0 0,-1 1 0 0 0,1 0-1 0 0,0-1 1 0 0,-1 1 0 0 0,1-1 0 0 0,-1 1 0 0 0,1-1-1 0 0,-1 1 1 0 0,1-1 0 0 0,-1 1 0 0 0,0-1 0 0 0,1 0-1 0 0,-1 1 1 0 0,1-2 0 0 0,-1 1 5 0 0,3-6 29 0 0,0 0 0 0 0,-1-1 1 0 0,0 1-1 0 0,0-1 0 0 0,0 0 1 0 0,-1 0-1 0 0,0 0 0 0 0,-1-12 0 0 0,2-11 23 0 0,0 1-2 0 0,0 0 1 0 0,-2-1 0 0 0,-6-40-1 0 0,3 29-50 0 0,-2-13 11 0 0,2 34 32 0 0,3 18-30 0 0,0 0-1 0 0,0-1 1 0 0,0 1 0 0 0,-1 0 0 0 0,0 0 0 0 0,0 0 0 0 0,1 0-1 0 0,-2 0 1 0 0,1 0 0 0 0,-3-5 0 0 0,4 7 64 0 0,-1 2-59 0 0,0 0-1 0 0,1 0 1 0 0,-1-1-1 0 0,0 1 0 0 0,1 0 1 0 0,-1 0-1 0 0,1 0 1 0 0,-1 0-1 0 0,1-1 1 0 0,-1 1-1 0 0,1 0 0 0 0,-1 2 1 0 0,0 20 26 0 0,-1 0 37 0 0,2 24-1 0 0,2-7-68 0 0,-2-21 22 0 0,4 27 0 0 0,0-6 89 0 0,-3-27-90 0 0,1 0 0 0 0,4 17 0 0 0,-1-7-141 0 0,-4-16 94 0 0,0 0 1 0 0,1 0-1 0 0,0-1 0 0 0,4 9 1 0 0,-3-7 87 0 0,-3-7-57 0 0,0 1-1 0 0,1-1 1 0 0,-1 1 0 0 0,0-1-1 0 0,1 1 1 0 0,0-1 0 0 0,-1 0-1 0 0,1 1 1 0 0,0-1-1 0 0,0 0 1 0 0,0 0 0 0 0,0 0-1 0 0,0 1 1 0 0,0-1 0 0 0,0 0-1 0 0,2 1 1 0 0,-3-2-13 0 0,1 0 0 0 0,-1 0 0 0 0,0 0 0 0 0,0 0 0 0 0,1 1 1 0 0,-1-1-1 0 0,0 0 0 0 0,0 0 0 0 0,1 0 0 0 0,-1-1 0 0 0,0 1 0 0 0,0 0 0 0 0,1 0 0 0 0,-1 0 1 0 0,0 0-1 0 0,0 0 0 0 0,0 0 0 0 0,1 0 0 0 0,-1 0 0 0 0,0 0 0 0 0,0 0 0 0 0,0-1 1 0 0,1 1-1 0 0,-1 0 0 0 0,0 0 0 0 0,0 0 0 0 0,0 0 0 0 0,1-1 0 0 0,-1 1 0 0 0,0 0 0 0 0,0 0 1 0 0,0 0-1 0 0,0-1 0 0 0,0 1 0 0 0,0 0 0 0 0,0 0 0 0 0,1 0 0 0 0,-1-1 0 0 0,0 1 1 0 0,0 0-1 0 0,0 0 0 0 0,0-1 0 0 0,3-9 72 0 0,-1-11-66 0 0,-1-1 0 0 0,0 1 0 0 0,-1-1 0 0 0,-2 1 0 0 0,-5-28 0 0 0,1-4-6 0 0,-11-62-4 0 0,-2 21 0 0 0,18 90 8 0 0,0 0 0 0 0,-1 1 1 0 0,1-1-1 0 0,-1 0 0 0 0,1 1 0 0 0,-1-1 0 0 0,0 1 0 0 0,0-1 0 0 0,-1 1 0 0 0,1 0 0 0 0,-4-3 1 0 0,6 5-2 0 0,0 1 0 0 0,-1 0 1 0 0,1 0-1 0 0,0-1 1 0 0,0 1-1 0 0,-1 0 0 0 0,1 0 1 0 0,-1-1-1 0 0,1 1 1 0 0,0 0-1 0 0,-1 0 0 0 0,1 0 1 0 0,-1 0-1 0 0,1-1 1 0 0,0 1-1 0 0,-1 0 0 0 0,1 0 1 0 0,-1 0-1 0 0,1 0 1 0 0,0 0-1 0 0,-1 0 0 0 0,1 0 1 0 0,-1 0-1 0 0,1 0 1 0 0,-1 0-1 0 0,1 0 1 0 0,0 1-1 0 0,-1-1 0 0 0,-10 11 82 0 0,-1 15-29 0 0,12-26-59 0 0,-2 7-2 0 0,0 0 0 0 0,1-1 0 0 0,-1 10 0 0 0,-4 14-109 0 0,3-18 76 0 0,1-1 0 0 0,-1 1 0 0 0,2 0 0 0 0,0-1 0 0 0,0 16 0 0 0,1-9 33 0 0,-5 33 0 0 0,-1-1 81 0 0,0-6 33 0 0,3-31-46 0 0,0 23 1 0 0,-2-17-27 0 0,4-17-28 0 0,1 0 1 0 0,-1 0-1 0 0,0 0 0 0 0,1 0 0 0 0,0 0 0 0 0,-1 0 0 0 0,1 0 0 0 0,0 3 1 0 0,1-1-5 0 0,1-4-7 0 0,2-5-4 0 0,-4 5 3 0 0,2-20-1 0 0,-1 2 0 0 0,1 7 0 0 0,1-1 0 0 0,-2 1 0 0 0,2-14 0 0 0,0-8 0 0 0,-2 26 0 0 0,0-1 0 0 0,0 0 0 0 0,-1 0 0 0 0,0-9 0 0 0,-2-20 0 0 0,-2-10 0 0 0,3 25 1 0 0,1 19-9 0 0,0-1-1 0 0,-1 0 1 0 0,1 0 0 0 0,-1 1 0 0 0,1-1 0 0 0,-1 0-1 0 0,0 1 1 0 0,-3-6 0 0 0,4 7 6 0 0,-1 0 0 0 0,0 0 0 0 0,0 1 0 0 0,-1-1 0 0 0,1 0 1 0 0,0 1-1 0 0,-3-3 0 0 0,4 4 2 0 0,0 0 0 0 0,0 0 0 0 0,0 0 0 0 0,0 0 0 0 0,-1 0 0 0 0,1 0 0 0 0,0-1 0 0 0,0 1 0 0 0,0 0 0 0 0,0 0 0 0 0,-1 0 0 0 0,1 0 0 0 0,0 0 0 0 0,0 0 0 0 0,0 0 0 0 0,0 0 0 0 0,-1 0 0 0 0,1 0 0 0 0,0 0 0 0 0,0 0 0 0 0,0 0 0 0 0,-1 0 0 0 0,1 1 0 0 0,0-1 0 0 0,0 0 0 0 0,0 0 0 0 0,0 0 0 0 0,0 0 0 0 0,-1 0 0 0 0,1 0 0 0 0,0 0 0 0 0,0 0 0 0 0,0 1 0 0 0,-5 11-10 0 0,-2 18-58 0 0,2 1 0 0 0,1 1 1 0 0,1-1-1 0 0,2 1 1 0 0,3 42-1 0 0,1-48 138 0 0,1 0 0 0 0,1 0 0 0 0,1-1-1 0 0,1 0 1 0 0,16 37 0 0 0,-22-60-68 0 0,0-1 1 0 0,0 1-1 0 0,0 0 1 0 0,0-1-1 0 0,0 1 0 0 0,0-1 1 0 0,0 1-1 0 0,0-1 1 0 0,0 0-1 0 0,1 1 1 0 0,-1-1-1 0 0,1 0 0 0 0,-1 0 1 0 0,1 0-1 0 0,-1 0 1 0 0,1 0-1 0 0,0 0 1 0 0,-1 0-1 0 0,1-1 0 0 0,0 1 1 0 0,0-1-1 0 0,-1 1 1 0 0,1-1-1 0 0,0 0 1 0 0,4 1-1 0 0,-4-1-6 0 0,1-1 0 0 0,0 1 0 0 0,-1-1 0 0 0,1 0 0 0 0,0 0-1 0 0,-1 0 1 0 0,1 0 0 0 0,-1 0 0 0 0,1 0 0 0 0,-1-1 0 0 0,0 1 0 0 0,1-1 0 0 0,-1 1 0 0 0,0-1-1 0 0,0 0 1 0 0,3-4 0 0 0,6-8-7 0 0,0-1 0 0 0,-1 0 0 0 0,-1 0 0 0 0,-1-1 1 0 0,0 0-1 0 0,6-19 0 0 0,-9 22 36 0 0,-1-1 0 0 0,-1 1-1 0 0,0 0 1 0 0,-1-1 0 0 0,0 0 0 0 0,-1 0 0 0 0,-1 1 0 0 0,-1-23 0 0 0,-3 14-25 0 0,2 16 0 0 0,-1 7 0 0 0,-1 5 0 0 0,4-6 0 0 0,-4 13-2 0 0,0 1-1 0 0,0 0 0 0 0,1 0 1 0 0,1 0-1 0 0,0 15 0 0 0,-1-3-41 0 0,-3 48 77 0 0,6 92 0 0 0,1-102-31 0 0,0-22 86 0 0,10 74 0 0 0,-8-100-64 0 0,1-1 0 0 0,7 21-1 0 0,-10-32-32 0 0,0-1 0 0 0,1 1 0 0 0,-1-1 0 0 0,1 0 0 0 0,0 0 1 0 0,0 1-1 0 0,0-1 0 0 0,1 0 0 0 0,-1-1 0 0 0,1 1 0 0 0,-1 0 0 0 0,1-1 0 0 0,0 1 0 0 0,0-1 0 0 0,6 3 0 0 0,-2-13-96 0 0,-6 7 93 0 0,2-5 12 0 0,1-1 1 0 0,-1 1-1 0 0,0-1 1 0 0,0 1-1 0 0,-1-1 0 0 0,0 0 1 0 0,2-13-1 0 0,3-55 147 0 0,-5 42-92 0 0,-2 22-48 0 0,0 1 0 0 0,-1 0 0 0 0,0 0 0 0 0,0 0-1 0 0,-1 0 1 0 0,-5-16 0 0 0,-1 5 20 0 0,0 2-1 0 0,-12-23 1 0 0,15 35-31 0 0,0 0 1 0 0,0 0-1 0 0,-1 0 0 0 0,0 1 0 0 0,-11-10 1 0 0,16 15-7 0 0,1 1 0 0 0,-1-1 1 0 0,1 1-1 0 0,-1-1 1 0 0,0 1-1 0 0,1-1 1 0 0,-1 1-1 0 0,0-1 1 0 0,0 1-1 0 0,1 0 1 0 0,-1-1-1 0 0,0 1 1 0 0,0 0-1 0 0,0 0 1 0 0,0-1-1 0 0,1 1 0 0 0,-1 0 1 0 0,0 0-1 0 0,0 0 1 0 0,0 0-1 0 0,0 0 1 0 0,1 0-1 0 0,-1 0 1 0 0,-2 1-1 0 0,2 0 5 0 0,0-1-1 0 0,0 1 1 0 0,0 0-1 0 0,0 0 1 0 0,0 0-1 0 0,0 0 1 0 0,0 0 0 0 0,0 0-1 0 0,0 0 1 0 0,0 0-1 0 0,0 0 1 0 0,1 0-1 0 0,-2 3 1 0 0,-1 2 5 0 0,1 0 0 0 0,0 0 0 0 0,0 0 1 0 0,0 1-1 0 0,0 8 0 0 0,-2 157-85 0 0,4-154 113 0 0,1 2 32 0 0,6 27 0 0 0,-2-7 5 0 0,-3-29-56 0 0,0 1 0 0 0,1 0 0 0 0,0-1 0 0 0,1 1 0 0 0,0-1 0 0 0,1 0-1 0 0,0-1 1 0 0,9 15 0 0 0,-14-25-8 0 0,0 0 1 0 0,0 0-1 0 0,0 1 0 0 0,0-1 0 0 0,0 0 0 0 0,0 0 1 0 0,1 1-1 0 0,-1-1 0 0 0,0 0 0 0 0,0 0 1 0 0,0 1-1 0 0,0-1 0 0 0,1 0 0 0 0,-1 0 0 0 0,0 1 1 0 0,0-1-1 0 0,0 0 0 0 0,1 0 0 0 0,-1 0 0 0 0,0 0 1 0 0,0 1-1 0 0,1-1 0 0 0,-1 0 0 0 0,0 0 1 0 0,0 0-1 0 0,1 0 0 0 0,-1 0 0 0 0,0 0 0 0 0,0 0 1 0 0,1 0-1 0 0,-1 0 0 0 0,0 0 0 0 0,1 0 0 0 0,-1 0 1 0 0,0 0-1 0 0,0 0 0 0 0,1 0 0 0 0,-1 0 0 0 0,0 0 1 0 0,0 0-1 0 0,1 0 0 0 0,-1 0 0 0 0,1-1 1 0 0,-1 1-2 0 0,1 0 0 0 0,-1-1 1 0 0,1 1-1 0 0,-1 0 0 0 0,0-1 1 0 0,1 1-1 0 0,-1-1 0 0 0,0 1 1 0 0,1-1-1 0 0,-1 1 0 0 0,0-1 1 0 0,0 1-1 0 0,1-1 0 0 0,-1 1 1 0 0,0-1-1 0 0,0 1 0 0 0,0-1 1 0 0,0 1-1 0 0,0-1 0 0 0,1 1 1 0 0,-1-1-1 0 0,0 0 0 0 0,0 1 1 0 0,-1-1-1 0 0,1 1 0 0 0,0-1 1 0 0,0 1-1 0 0,0-2 0 0 0,0 0 1 0 0,0-1-36 0 0,0-1-1 0 0,0 0 1 0 0,0 0 0 0 0,0 1-1 0 0,-1-1 1 0 0,0 0 0 0 0,1 0-1 0 0,-1 1 1 0 0,-1-1 0 0 0,1 1-1 0 0,0-1 1 0 0,-1 1-1 0 0,-3-5 1 0 0,-2-4-160 0 0,-1 1-1 0 0,-12-15 1 0 0,12 18 23 0 0,0 1-1 0 0,-17-13 1 0 0,13 11 138 0 0,8 6 14 0 0,0 0 0 0 0,0 1 0 0 0,0-1 0 0 0,0 1 1 0 0,-1 0-1 0 0,1 0 0 0 0,-1 0 0 0 0,-8-1 0 0 0,11 2 8 0 0,0 1 1 0 0,0 0 0 0 0,1 0-1 0 0,-1-1 1 0 0,0 1 0 0 0,0 1-1 0 0,0-1 1 0 0,0 0-1 0 0,0 0 1 0 0,0 1 0 0 0,0-1-1 0 0,0 1 1 0 0,1-1-1 0 0,-1 1 1 0 0,0 0 0 0 0,0 0-1 0 0,1 0 1 0 0,-1 0 0 0 0,1 0-1 0 0,-1 0 1 0 0,1 0-1 0 0,-1 1 1 0 0,1-1 0 0 0,-2 3-1 0 0,-1 1 41 0 0,-5 5-1 0 0,1 1 0 0 0,0 0-1 0 0,0 1 1 0 0,2-1 0 0 0,-1 1-1 0 0,2 0 1 0 0,-7 19 0 0 0,3-6 176 0 0,6-18-105 0 0,1 0 0 0 0,0 1 0 0 0,-2 10 0 0 0,1 4 223 0 0,-1 4-123 0 0,1-1-1 0 0,2 51 0 0 0,3-22-198 0 0,-2-46 0 0 0,0-25 16 0 0,0 1 0 0 0,-1 0 0 0 0,-5-28 0 0 0,4 21-29 0 0,-2 0 0 0 0,-1 0-1 0 0,-1 1 1 0 0,-1-1 0 0 0,-13-28-1 0 0,9 23 78 0 0,7 19 2 0 0,1 0-1 0 0,-1 0 1 0 0,-6-9-1 0 0,9 16-56 0 0,-1 0 0 0 0,1 0 0 0 0,0 0 0 0 0,-1 0 0 0 0,0 1 0 0 0,1-1 0 0 0,-1 1 0 0 0,0-1 0 0 0,0 1 0 0 0,0-1 0 0 0,0 1 0 0 0,0 0 0 0 0,0 0 0 0 0,-1 0 0 0 0,1 0 0 0 0,0 0 0 0 0,-3 0 0 0 0,4 1-9 0 0,-1 0 0 0 0,1 0 0 0 0,0 0 0 0 0,0 0 0 0 0,0 0 0 0 0,0 0 0 0 0,0 0 0 0 0,-1 0 0 0 0,1 0 0 0 0,0 1 0 0 0,0-1 0 0 0,0 0 0 0 0,0 1 0 0 0,0-1 0 0 0,0 1 0 0 0,0-1 0 0 0,0 1 0 0 0,0 0 0 0 0,0-1 0 0 0,0 1 0 0 0,0 0 0 0 0,0 0 0 0 0,0 0 0 0 0,1-1 0 0 0,-1 1 0 0 0,0 0 0 0 0,1 0 0 0 0,-1 0 0 0 0,1 0 0 0 0,-1 0 0 0 0,1 0 0 0 0,-1 1 0 0 0,1-1 0 0 0,-1 2 0 0 0,-1 4 0 0 0,1 0 0 0 0,0 0 0 0 0,0 0 0 0 0,0 10 0 0 0,1-11 0 0 0,0 9-10 0 0,1 0 0 0 0,0 0-1 0 0,2 0 1 0 0,-1 0 0 0 0,2-1-1 0 0,8 23 1 0 0,-5-16 7 0 0,1 0-1 0 0,0-1 1 0 0,2 0-1 0 0,0-1 0 0 0,25 35 1 0 0,-33-52-27 0 0,-2-2 21 0 0,1 1 0 0 0,-1-1 0 0 0,1 1 1 0 0,-1-1-1 0 0,0 1 0 0 0,1-1 0 0 0,-1 1 0 0 0,1-1 0 0 0,-1 1 0 0 0,1-1 0 0 0,-1 0 0 0 0,1 1 0 0 0,0-1 0 0 0,-1 0 1 0 0,1 1-1 0 0,-1-1 0 0 0,1 0 0 0 0,0 0 0 0 0,-1 0 0 0 0,1 0 0 0 0,0 0 0 0 0,-1 0 0 0 0,1 0 0 0 0,0 0 0 0 0,0 0 1 0 0,0 0 22 0 0,-1-1 0 0 0,1 1 0 0 0,0-1 0 0 0,-1 0 0 0 0,1 1 0 0 0,0-1 0 0 0,-1 0 0 0 0,1 1 0 0 0,-1-1 0 0 0,1 0 0 0 0,-1 0 0 0 0,0 0 0 0 0,1 1 0 0 0,-1-1 0 0 0,0 0 0 0 0,0 0 0 0 0,1-1 0 0 0,-1 1-6 0 0,2-8 8 0 0,-1 0 1 0 0,0 0 0 0 0,0 0 0 0 0,-1 0 0 0 0,0 0 0 0 0,-1 0 0 0 0,0 1-1 0 0,0-1 1 0 0,-1 0 0 0 0,0 0 0 0 0,-1 0 0 0 0,0 1 0 0 0,0-1 0 0 0,-1 1-1 0 0,1 0 1 0 0,-7-8 0 0 0,9 14-8 0 0,-11-19 28 0 0,-19-23-1 0 0,27 38-30 0 0,-1 1 0 0 0,0 0-1 0 0,0 0 1 0 0,0 0 0 0 0,-1 0-1 0 0,1 1 1 0 0,-1 0 0 0 0,-12-6 0 0 0,17 10-6 0 0,0-1 0 0 0,0 1 1 0 0,0 0-1 0 0,0-1 1 0 0,0 1-1 0 0,0 0 1 0 0,0 0-1 0 0,0 0 1 0 0,0 0-1 0 0,0 0 1 0 0,0 0-1 0 0,0 0 1 0 0,0 0-1 0 0,0 0 1 0 0,0 0-1 0 0,0 0 0 0 0,0 1 1 0 0,0-1-1 0 0,0 0 1 0 0,0 1-1 0 0,0-1 1 0 0,0 1-1 0 0,0-1 1 0 0,0 1-1 0 0,0 0 1 0 0,0-1-1 0 0,0 1 1 0 0,1 0-1 0 0,-1-1 1 0 0,0 1-1 0 0,1 0 1 0 0,-1 0-1 0 0,0 0 0 0 0,1 0 1 0 0,-1 0-1 0 0,1 0 1 0 0,-1 0-1 0 0,1 0 1 0 0,-1 1-1 0 0,0 2-11 0 0,-1 1 0 0 0,1-1 0 0 0,0 0 0 0 0,0 1 0 0 0,1-1 0 0 0,-1 1-1 0 0,1-1 1 0 0,0 6 0 0 0,1 10-39 0 0,0-5-7 0 0,1-1 1 0 0,5 26-1 0 0,1-10 45 0 0,1-1-1 0 0,2 0 1 0 0,1-1-1 0 0,1 0 1 0 0,23 35 0 0 0,-32-58 0 0 0,0 1 1 0 0,1-1 0 0 0,-1 0-1 0 0,7 5 1 0 0,-9-9 11 0 0,-1 1 0 0 0,1-1 0 0 0,0 0 1 0 0,-1 1-1 0 0,1-1 0 0 0,0 0 0 0 0,0 0 0 0 0,0 0 1 0 0,0 0-1 0 0,0-1 0 0 0,0 1 0 0 0,0 0 0 0 0,0-1 0 0 0,0 0 1 0 0,0 1-1 0 0,0-1 0 0 0,3 0 0 0 0,-3-1 2 0 0,0 0-1 0 0,0 1 1 0 0,0-1-1 0 0,-1-1 1 0 0,1 1-1 0 0,0 0 1 0 0,0 0-1 0 0,0-1 1 0 0,-1 1-1 0 0,1-1 1 0 0,-1 1-1 0 0,1-1 1 0 0,-1 0-1 0 0,0 1 1 0 0,0-1-1 0 0,0 0 1 0 0,0 0-1 0 0,0 0 1 0 0,0 0-1 0 0,0 0 1 0 0,0 0-1 0 0,-1 0 1 0 0,1-3-1 0 0,1-3 6 0 0,0-1 1 0 0,-1 1-1 0 0,0-1 0 0 0,-1-12 0 0 0,0 7 12 0 0,0 6 15 0 0,0 0 0 0 0,-1 1 1 0 0,1-1-1 0 0,-2 1 0 0 0,-1-10 0 0 0,-1 5-5 0 0,2 3-10 0 0,-1-1-1 0 0,0 1 0 0 0,-1-1 0 0 0,0 1 1 0 0,-1 0-1 0 0,0 0 0 0 0,0 1 0 0 0,-10-13 1 0 0,14 20-30 0 0,0 0 7 0 0,1 0 0 0 0,-1 0-1 0 0,0 0 1 0 0,0 0 0 0 0,0 0-1 0 0,0 0 1 0 0,0 0 0 0 0,0 1-1 0 0,0-1 1 0 0,0 0 0 0 0,0 1-1 0 0,0-1 1 0 0,0 0 0 0 0,0 1-1 0 0,-1 0 1 0 0,-1-1 0 0 0,0 18-130 0 0,2-10 114 0 0,1-1 0 0 0,0 0 0 0 0,1 1 0 0 0,-1-1 0 0 0,1 0-1 0 0,0 0 1 0 0,1 1 0 0 0,-1-1 0 0 0,4 7 0 0 0,4 8-119 0 0,14 24 1 0 0,-16-33 56 0 0,0 1 68 0 0,2-1 1 0 0,-1 0-1 0 0,2-1 0 0 0,0 0 1 0 0,0-1-1 0 0,20 16 0 0 0,-13-7 14 0 0,-14-15 0 0 0,1-1 0 0 0,-1 1 0 0 0,0-1 0 0 0,7 5 0 0 0,5 2 24 0 0,1-1 0 0 0,18 9 0 0 0,-29-16-3 0 0,0 0 0 0 0,0 0 0 0 0,0-1 0 0 0,0 1 0 0 0,0-1-1 0 0,0 0 1 0 0,1 0 0 0 0,-1-1 0 0 0,0 1 0 0 0,1-1 0 0 0,9-2 0 0 0,-14 2-12 0 0,1 0 0 0 0,-1 0 0 0 0,1-1-1 0 0,-1 1 1 0 0,1-1 0 0 0,-1 1 0 0 0,1-1 0 0 0,-1 0 0 0 0,1 0 0 0 0,-1 1 0 0 0,0-1 0 0 0,0 0 0 0 0,1 0-1 0 0,-1 0 1 0 0,0 0 0 0 0,0-1 0 0 0,0 1 0 0 0,0 0 0 0 0,0 0 0 0 0,0-1 0 0 0,0 1 0 0 0,-1 0 0 0 0,1-1-1 0 0,0 1 1 0 0,-1-1 0 0 0,1 1 0 0 0,0-4 0 0 0,-1 2 9 0 0,0 0 0 0 0,0 0 0 0 0,0-1 1 0 0,-1 1-1 0 0,1 0 0 0 0,-1 0 0 0 0,0-1 0 0 0,0 1 1 0 0,0 0-1 0 0,0 0 0 0 0,0 0 0 0 0,-4-4 0 0 0,0-4 35 0 0,1 4-48 0 0,-1-1 1 0 0,1 1-1 0 0,-1 0 1 0 0,-8-9-1 0 0,-5-3-5 0 0,-24-23 0 0 0,19 20 0 0 0,20 18 0 0 0,-1 0 0 0 0,0 0 0 0 0,0 0 0 0 0,0 0 0 0 0,-1 1 0 0 0,1-1 0 0 0,-1 1 0 0 0,1 0 0 0 0,-1 1 0 0 0,0-1 0 0 0,-1 1 0 0 0,1 0 0 0 0,-9-2 0 0 0,14 4 0 0 0,-1 0 0 0 0,1 0 0 0 0,-1 0 0 0 0,0 0 0 0 0,1 0 0 0 0,-1 0 0 0 0,1 0 0 0 0,-1 0 0 0 0,1 0 0 0 0,-1 0 0 0 0,0 1 0 0 0,1-1 0 0 0,-1 0 0 0 0,1 0 0 0 0,-1 1 0 0 0,1-1 0 0 0,-1 0 0 0 0,1 1 0 0 0,-1-1 0 0 0,1 0 0 0 0,-1 1 0 0 0,1-1 0 0 0,0 1 0 0 0,-1-1 0 0 0,1 0 0 0 0,0 1 0 0 0,-1-1 0 0 0,1 1 0 0 0,0-1 0 0 0,-1 1 0 0 0,1 0 0 0 0,0-1 0 0 0,0 1 0 0 0,0-1 0 0 0,0 1 0 0 0,-1-1 0 0 0,1 1 0 0 0,0 0 0 0 0,0-1 0 0 0,0 1 0 0 0,0-1 0 0 0,0 1 0 0 0,1 0 0 0 0,-1 0 0 0 0,0-1 0 0 0,1 10-18 0 0,1 0-1 0 0,0 0 1 0 0,0 0-1 0 0,1-1 1 0 0,1 1-1 0 0,-1-1 1 0 0,7 11-1 0 0,5 7-55 0 0,19 26 0 0 0,-30-48 66 0 0,0 0 0 0 0,1 0 0 0 0,0 0 0 0 0,0-1 0 0 0,0 1 0 0 0,0-1 0 0 0,12 6 0 0 0,-15-8 5 0 0,0-1 0 0 0,1 1 0 0 0,-1-1 1 0 0,1 0-1 0 0,-1 0 0 0 0,1 0 0 0 0,0 0 0 0 0,-1-1 0 0 0,1 1 0 0 0,0-1 0 0 0,0 0 0 0 0,0 1 0 0 0,-1-1 0 0 0,1 0 1 0 0,0-1-1 0 0,0 1 0 0 0,-1 0 0 0 0,1-1 0 0 0,0 0 0 0 0,0 1 0 0 0,3-3 0 0 0,-5 2 3 0 0,0 1 0 0 0,0-1 0 0 0,0 0-1 0 0,0 0 1 0 0,0 0 0 0 0,-1 0 0 0 0,1 0 0 0 0,0 0 0 0 0,0 0-1 0 0,-1-1 1 0 0,1 1 0 0 0,-1 0 0 0 0,1 0 0 0 0,-1-1 0 0 0,1 1-1 0 0,-1 0 1 0 0,0 0 0 0 0,1-1 0 0 0,-1-1 0 0 0,-1-30 5 0 0,0 19 9 0 0,1 4 24 0 0,-1-1-1 0 0,0 1 0 0 0,-1 0 1 0 0,0 0-1 0 0,0 0 0 0 0,-6-12 1 0 0,-28-54 66 0 0,18 40-62 0 0,8 18-42 0 0,0 1 0 0 0,-15-18 0 0 0,0 1 0 0 0,-48-74 0 0 0,11 23 0 0 0,55 75 0 0 0,-1 1 0 0 0,0-1 0 0 0,-1 2 0 0 0,-16-15 0 0 0,15 18 0 0 0,9 5 0 0 0,0-1 0 0 0,1 1 0 0 0,0 0 0 0 0,0 0 0 0 0,0 0 0 0 0,0 0 0 0 0,-1 0 0 0 0,1 0 0 0 0,0 0 0 0 0,0 0 0 0 0,0 0 0 0 0,0 0 0 0 0,-1 0 0 0 0,1 0 0 0 0,0 0 0 0 0,0 0 0 0 0,0 0 0 0 0,-1 0 0 0 0,1 0 0 0 0,0 0 0 0 0,0 0 0 0 0,0 0 0 0 0,0 0 0 0 0,-1 0 0 0 0,1 0 0 0 0,0 0 0 0 0,0 1 0 0 0,0-1 0 0 0,0 0 0 0 0,-1 0 0 0 0,1 0 0 0 0,0 0 0 0 0,0 0 0 0 0,0 0 0 0 0,0 1 0 0 0,0-1 0 0 0,0 0 0 0 0,-1 0 0 0 0,1 0 0 0 0,0 0 0 0 0,0 1 0 0 0,0-1 0 0 0,0 0 0 0 0,0 0 0 0 0,0 0 0 0 0,0 0 0 0 0,0 1 0 0 0,0-1 0 0 0,0 0 0 0 0,0 9 0 0 0,1-8 0 0 0,0 5-35 0 0,0 0 0 0 0,1 0 0 0 0,0 0 0 0 0,6 10 0 0 0,1 5-102 0 0,6 16 97 0 0,3-1 0 0 0,29 47 0 0 0,-43-78 40 0 0,0 0 0 0 0,0 0 0 0 0,7 7 0 0 0,3 2 0 0 0,-7-9 0 0 0,1-4 0 0 0,-7-1 0 0 0,0-1 0 0 0,1 1 0 0 0,-1-1 0 0 0,0 1 0 0 0,0-1 0 0 0,0 0 0 0 0,0 0 0 0 0,-1 1 0 0 0,1-1 0 0 0,0 0 0 0 0,0 0 0 0 0,0 0 0 0 0,-1 0 0 0 0,1 0 0 0 0,0 0 0 0 0,-1 0 0 0 0,1 0 0 0 0,-1 0 0 0 0,1 0 0 0 0,-1 0 0 0 0,0-1 0 0 0,1 1 0 0 0,-1-1 0 0 0,4-32 0 0 0,-3 26 0 0 0,-1-5 0 0 0,0-1 0 0 0,-3-18 0 0 0,0 0 0 0 0,0 13 0 0 0,0 0 0 0 0,0 1 0 0 0,-8-20 0 0 0,11 37 0 0 0,-3-6 13 0 0,1 1 1 0 0,-1 0-1 0 0,-5-10 0 0 0,-3-4 66 0 0,10 19-64 0 0,1 0 0 0 0,-1 0-1 0 0,1 0 1 0 0,-1 0 0 0 0,1 0-1 0 0,-1 1 1 0 0,0-1 0 0 0,1 0-1 0 0,-1 1 1 0 0,0-1 0 0 0,1 0-1 0 0,-1 1 1 0 0,0-1 0 0 0,-1 0-1 0 0,1 1-12 0 0,0 0-1 0 0,1 0 0 0 0,-1 0 1 0 0,1 0-1 0 0,-1 0 1 0 0,1 0-1 0 0,-1 0 0 0 0,1 0 1 0 0,-1 0-1 0 0,1 1 1 0 0,-1-1-1 0 0,1 0 0 0 0,0 0 1 0 0,-1 1-1 0 0,1-1 0 0 0,-1 0 1 0 0,1 0-1 0 0,-1 1 1 0 0,1-1-1 0 0,0 1 0 0 0,-1-1 1 0 0,1 0-1 0 0,0 1 1 0 0,-1-1-1 0 0,1 1 0 0 0,0-1 1 0 0,0 1-1 0 0,-1-1 1 0 0,1 0-1 0 0,0 1 0 0 0,0 0 1 0 0,0-1-3 0 0,-2 5-27 0 0,0-1-1 0 0,0 1 1 0 0,1-1 0 0 0,0 1-1 0 0,0 0 1 0 0,0 0-1 0 0,0-1 1 0 0,1 1 0 0 0,0 0-1 0 0,0 8 1 0 0,0 8-32 0 0,0-3 60 0 0,3 30 0 0 0,-3-46 0 0 0,1 30-16 0 0,-1-31-58 0 0,0-11 130 0 0,-3 3-54 0 0,0 0 1 0 0,0 1-1 0 0,0-1 1 0 0,-2-11-1 0 0,-3-8-4 0 0,1 9 2 0 0,-16-27 0 0 0,0 1 0 0 0,-19-30-80 0 0,14 27-196 0 0,6 12 255 0 0,-20-29 325 0 0,31 50-425 0 0,10 13 114 0 0,0-1 0 0 0,0 0-1 0 0,0 0 1 0 0,0 1 0 0 0,0-1 0 0 0,1 0 0 0 0,-1 0-1 0 0,0 0 1 0 0,1 0 0 0 0,-1 0 0 0 0,1 0 0 0 0,-1-1-1 0 0,1 1 1 0 0,-1 0 0 0 0,1-1 0 0 0,0 2 11 0 0,0-1-1 0 0,0 1 1 0 0,0 0 0 0 0,0 0 0 0 0,0 0-1 0 0,0-1 1 0 0,0 1 0 0 0,-1 0 0 0 0,1 0 0 0 0,0-1-1 0 0,0 1 1 0 0,0 0 0 0 0,0 0 0 0 0,0 0-1 0 0,0-1 1 0 0,0 1 0 0 0,0 0 0 0 0,-1 0-1 0 0,1 0 1 0 0,0 0 0 0 0,0-1 0 0 0,0 1-1 0 0,0 0 1 0 0,-1 0 0 0 0,1 0 0 0 0,0 0 0 0 0,0 0-1 0 0,0 0 1 0 0,-1-1 0 0 0,-8-5 131 0 0,6 2-122 0 0,4 1-13 0 0,0 0-15 0 0,-1 1-1 0 0,1-1 0 0 0,-1 1 1 0 0,0-1-1 0 0,0 1 1 0 0,0-1-1 0 0,0 1 0 0 0,0 0 1 0 0,-1-1-1 0 0,1 1 1 0 0,-1-1-1 0 0,0 1 0 0 0,0 0 1 0 0,1-1-1 0 0,-2 1 0 0 0,0-3 1 0 0,-20-5 270 0 0,18 8-214 0 0,0 1 1 0 0,0-1-1 0 0,0 1 1 0 0,-7-2 0 0 0,7 2-18 0 0,1 0 1 0 0,-1 0 0 0 0,0 0-1 0 0,1-1 1 0 0,0 1 0 0 0,-1-1-1 0 0,-2-2 1 0 0,-6-5-44 0 0,0 1 1 0 0,-1 0-1 0 0,-15-7 0 0 0,28 14 13 0 0,-1 1 0 0 0,1 0 0 0 0,-1 0 0 0 0,1-1 0 0 0,0 1 0 0 0,-1 0 0 0 0,1 0 0 0 0,-1 0 0 0 0,1 0 0 0 0,-1 0 0 0 0,1 0 0 0 0,-1-1 0 0 0,1 1 0 0 0,-1 0 0 0 0,1 0 0 0 0,-1 0 0 0 0,1 1 0 0 0,-1-1 0 0 0,1 0 0 0 0,-1 0 0 0 0,1 0 0 0 0,-1 0 0 0 0,1 0 0 0 0,0 0 0 0 0,-1 1 0 0 0,1-1 0 0 0,-1 0 0 0 0,1 0 0 0 0,-1 1 0 0 0,1-1 0 0 0,-1 1 2 0 0,1 0 1 0 0,0 0-1 0 0,-1 0 0 0 0,1 0 0 0 0,0 0 0 0 0,0 0 0 0 0,0-1 0 0 0,0 1 0 0 0,0 0 0 0 0,0 0 0 0 0,0 0 0 0 0,0 0 0 0 0,0 0 0 0 0,0 1 0 0 0,2 3 0 0 0,-1 0 0 0 0,0-1 0 0 0,1 1 0 0 0,0-1 0 0 0,3 6 0 0 0,3 2-138 0 0,-6-8 108 0 0,1 0 1 0 0,0 0-1 0 0,-1 0 1 0 0,6 4 0 0 0,23 21 227 0 0,-20-19-194 0 0,-9-8 7 0 0,0 0 0 0 0,1 1 0 0 0,-1-1 0 0 0,1 0 0 0 0,0 0 0 0 0,0 0-1 0 0,0-1 1 0 0,0 1 0 0 0,0-1 0 0 0,4 2 0 0 0,-7-3-1 0 0,1 0 1 0 0,-1 0-1 0 0,0 0 0 0 0,0 0 0 0 0,0 1 1 0 0,0-1-1 0 0,0 0 0 0 0,0 0 0 0 0,0 0 1 0 0,0 0-1 0 0,1 0 0 0 0,-1 0 0 0 0,0 0 1 0 0,0 0-1 0 0,0 0 0 0 0,0 0 0 0 0,0 0 1 0 0,0 0-1 0 0,1 0 0 0 0,-1 0 0 0 0,0 0 1 0 0,0 0-1 0 0,0 0 0 0 0,0 0 0 0 0,0 0 1 0 0,0 0-1 0 0,1 0 0 0 0,-1 0 0 0 0,0 0 1 0 0,0 0-1 0 0,0 0 0 0 0,0 0 0 0 0,0 0 1 0 0,0 0-1 0 0,0 0 0 0 0,1 0 0 0 0,-1 0 1 0 0,0 0-1 0 0,0 0 0 0 0,0 0 0 0 0,0-1 1 0 0,0 1-1 0 0,0 0 0 0 0,0 0 0 0 0,0 0 0 0 0,0 0 1 0 0,1 0-1 0 0,-1 0 0 0 0,0 0 0 0 0,0-1 1 0 0,-3-7 73 0 0,-10-9-21 0 0,11 14-36 0 0,0 0 1 0 0,0 0 0 0 0,0 0-1 0 0,0-1 1 0 0,-3-6 0 0 0,-4-8 68 0 0,-26-49-28 0 0,-38-76-354 0 0,63 115 224 0 0,9 23 6 0 0,1 5 58 0 0,0 0 0 0 0,0 0 0 0 0,0 0 0 0 0,0 0 0 0 0,0 0 0 0 0,0 0 0 0 0,0 0 0 0 0,0 0 0 0 0,0 0 0 0 0,0 0 0 0 0,1 0 0 0 0,-1-1 0 0 0,0 1 0 0 0,0 0 0 0 0,0 0 0 0 0,0 0 0 0 0,0 0-1 0 0,0 0 1 0 0,0 0 0 0 0,0 0 0 0 0,0 0 0 0 0,0 0 0 0 0,0 0 0 0 0,0 0 0 0 0,0 0 0 0 0,1 0 0 0 0,-1 0 0 0 0,0 0 0 0 0,0 0 0 0 0,0 0 0 0 0,0 0 0 0 0,0 0 0 0 0,0 0 0 0 0,0 0 0 0 0,0 0 0 0 0,0 0 0 0 0,0 0 0 0 0,0 0 0 0 0,1 0 0 0 0,-1 0 0 0 0,0 0 0 0 0,0 0 0 0 0,0 1-1 0 0,0-1 1 0 0,0 0 0 0 0,0 0 0 0 0,0 0 0 0 0,0 0 0 0 0,0 0 0 0 0,0 0 0 0 0,0 0 0 0 0,0 0 0 0 0,0 0 0 0 0,0 0 0 0 0,0 0 0 0 0,0 0 0 0 0,0 0 0 0 0,0 1 0 0 0,3 3-16 0 0,-2-4 4 0 0,28 41-66 0 0,10 23 80 0 0,-22-38 0 0 0,0 0 0 0 0,29 32 0 0 0,1 9-64 0 0,-33-49 64 0 0,-9-12 0 0 0,0 1 0 0 0,0-1 0 0 0,0 0 0 0 0,9 6 0 0 0,-9-9 0 0 0,-1 1 0 0 0,1 1 0 0 0,-1-1 0 0 0,5 7 1 0 0,3 3 13 0 0,-11-13 61 0 0,-2-2-61 0 0,1 0 1 0 0,0-1-1 0 0,-1 1 1 0 0,1-1 0 0 0,0 1-1 0 0,0 0 1 0 0,0-1 0 0 0,0 1-1 0 0,0-3 1 0 0,-2-13-3 0 0,-8-11-12 0 0,6 13 0 0 0,-1 1 0 0 0,-10-18 0 0 0,9 18 0 0 0,-10-27 0 0 0,4 9 0 0 0,-14-51 64 0 0,21 63-64 0 0,4 17 0 0 0,1 0 0 0 0,-1 0 0 0 0,0 0 0 0 0,0 1 0 0 0,0-1 0 0 0,0 0 0 0 0,-3-4 0 0 0,19 31-69 0 0,-7-10 15 0 0,1 0-1 0 0,11 12 1 0 0,20 24-10 0 0,-23-30 77 0 0,5 6 23 0 0,-21-25-34 0 0,0 0 1 0 0,1 1-1 0 0,-1-1 1 0 0,1 0-1 0 0,-1-1 1 0 0,1 1-1 0 0,-1 0 1 0 0,1 0-1 0 0,-1 0 0 0 0,1-1 1 0 0,0 1-1 0 0,-1-1 1 0 0,1 0-1 0 0,0 1 1 0 0,1-1-1 0 0,-2 0 4 0 0,-1 0-1 0 0,1-1 1 0 0,-1 1 0 0 0,0 0-1 0 0,1-1 1 0 0,-1 1 0 0 0,1 0-1 0 0,-1-1 1 0 0,0 1-1 0 0,1 0 1 0 0,-1-1 0 0 0,0 1-1 0 0,0-1 1 0 0,1 1 0 0 0,-1-1-1 0 0,0 1 1 0 0,0 0-1 0 0,0-1 1 0 0,0 1 0 0 0,1-1-1 0 0,-1 1 1 0 0,0-2 0 0 0,2-10 8 0 0,-3-8-14 0 0,-1-1-1 0 0,0 1 1 0 0,-7-24-1 0 0,-20-59 11 0 0,13 49 36 0 0,-34-90 18 0 0,42 121-59 0 0,-10-23 1 0 0,9 24-6 0 0,-8-27-1 0 0,-1-1 1 0 0,12 33 0 0 0,-7-24 0 0 0,12 38 0 0 0,0 0 0 0 0,0 0 1 0 0,-1 0-1 0 0,1 0 0 0 0,-1 0 0 0 0,-2-3 0 0 0,3 4-1 0 0,-1 0-1 0 0,1-1 0 0 0,-1 1 1 0 0,1 0-1 0 0,0-1 0 0 0,0 1 1 0 0,-1-6-1 0 0,0 3-46 0 0,2 5 48 0 0,0 0 0 0 0,-1 0 0 0 0,1 0-1 0 0,0 0 1 0 0,0 0 0 0 0,0 0 0 0 0,0 0-1 0 0,0 0 1 0 0,0 0 0 0 0,-1 0 0 0 0,1 0-1 0 0,0 0 1 0 0,0 0 0 0 0,0 0 0 0 0,0 0 0 0 0,0 0-1 0 0,0 0 1 0 0,-1 0 0 0 0,1 0 0 0 0,0 0-1 0 0,0 0 1 0 0,0 0 0 0 0,0 0 0 0 0,0 0 0 0 0,0 0-1 0 0,0 0 1 0 0,-1 0 0 0 0,1 0 0 0 0,0 0-1 0 0,0 0 1 0 0,0 0 0 0 0,0 1 0 0 0,0-1-1 0 0,0 0 1 0 0,0 0 0 0 0,0 0 0 0 0,0 0 0 0 0,0 0-1 0 0,-1 0 1 0 0,1 0 0 0 0,0 0 0 0 0,0 1-1 0 0,0-1 1 0 0,0 0 0 0 0,0 0 0 0 0,0 0 0 0 0,0 0-1 0 0,0 0 1 0 0,0 0 0 0 0,0 1 0 0 0,0-1-1 0 0,0 0 1 0 0,0 0 0 0 0,0 0 0 0 0,0 0 0 0 0,0 0-1 0 0,0 0 1 0 0,0 1 0 0 0,-1 7 11 0 0,1-7-10 0 0,1 5 9 0 0,-1-1 0 0 0,1 1 0 0 0,0 0 0 0 0,2 7 0 0 0,2 11-60 0 0,9 34-106 0 0,-6-29 77 0 0,-4-16 65 0 0,1 0 0 0 0,0-1-1 0 0,7 13 1 0 0,3 6 7 0 0,-8-18 7 0 0,1 1 0 0 0,16 22 0 0 0,-11-18 0 0 0,-8-12 0 0 0,0-1 0 0 0,0 0 0 0 0,0 0 0 0 0,0 0 0 0 0,9 5 0 0 0,-7-4 0 0 0,-5-5 0 0 0,-2 0 0 0 0,1-1 0 0 0,0 1 0 0 0,0-1 0 0 0,-1 1 0 0 0,1-1 0 0 0,0 1 0 0 0,0-1 0 0 0,0 1 0 0 0,0-1 0 0 0,0 0 0 0 0,-1 1 0 0 0,1-1 0 0 0,0 0 0 0 0,0 0 0 0 0,0 0 0 0 0,0 0 0 0 0,0 0 0 0 0,0 0 0 0 0,0 0 0 0 0,0 0 0 0 0,0 0 0 0 0,0 0 0 0 0,0 0 0 0 0,1-1 0 0 0,-1 1 3 0 0,0-1 0 0 0,0 1 0 0 0,-1 0 0 0 0,1-1 1 0 0,0 1-1 0 0,0-1 0 0 0,-1 1 0 0 0,1-1 0 0 0,0 1 0 0 0,-1-1 0 0 0,1 0 0 0 0,-1 1 0 0 0,1-1 0 0 0,-1 0 0 0 0,1 1 0 0 0,-1-1 0 0 0,1 0 0 0 0,-1 0 0 0 0,0 0 1 0 0,1 1-1 0 0,-1-1 0 0 0,0 0 0 0 0,0 0 0 0 0,1 0 0 0 0,-1 0 0 0 0,0 1 0 0 0,0-3 0 0 0,-3-25 116 0 0,1 20-108 0 0,0-1 5 0 0,-1 0 0 0 0,1 0 0 0 0,-2 1 0 0 0,-3-9 0 0 0,-6-11 30 0 0,10 20-31 0 0,-1 0 0 0 0,-7-11 0 0 0,6 12-5 0 0,1-1-1 0 0,-6-13 1 0 0,5 6 6 0 0,-2 0 0 0 0,1 0 0 0 0,-14-20 0 0 0,11 19-16 0 0,-13-28 0 0 0,3 3 0 0 0,8 19 0 0 0,9 16-2 0 0,0 1 0 0 0,-1-1 0 0 0,0 1 0 0 0,-5-7 0 0 0,3 8-87 0 0,2 7 58 0 0,2 6 25 0 0,22 86-109 0 0,-5-31 14 0 0,12 29 35 0 0,-13-46 52 0 0,-7-27 14 0 0,0 0 0 0 0,12 21 0 0 0,2 2 0 0 0,-15-29 0 0 0,0 0 0 0 0,1 0 0 0 0,0-1 0 0 0,1 0 0 0 0,1-1 0 0 0,0 0 0 0 0,1 0 0 0 0,18 15 0 0 0,-29-27 3 0 0,1 1-1 0 0,-1-1 0 0 0,1 1 1 0 0,0-1-1 0 0,-1 0 1 0 0,1 1-1 0 0,0-1 1 0 0,-1 0-1 0 0,1 1 0 0 0,0-1 1 0 0,-1 0-1 0 0,1 0 1 0 0,0 0-1 0 0,-1 0 0 0 0,1 0 1 0 0,0 0-1 0 0,0 0 1 0 0,-1 0-1 0 0,1 0 1 0 0,0 0-1 0 0,0 0 0 0 0,-1 0 1 0 0,1 0-1 0 0,0-1 1 0 0,-1 1-1 0 0,1 0 0 0 0,0 0 1 0 0,-1-1-1 0 0,1 1 1 0 0,-1 0-1 0 0,1-1 0 0 0,0 1 1 0 0,-1-1-1 0 0,1 1 1 0 0,-1-1-1 0 0,1 1 1 0 0,-1-1-1 0 0,1 1 0 0 0,-1-1 1 0 0,0 0-1 0 0,1 1 1 0 0,-1-1-1 0 0,0 0 0 0 0,1 1 1 0 0,-1-1-1 0 0,0 0 1 0 0,1-1-1 0 0,0-3 18 0 0,1 0-1 0 0,0 0 0 0 0,-1 0 1 0 0,0 0-1 0 0,0-7 0 0 0,0-14 39 0 0,0 1 0 0 0,-3-1-1 0 0,0 1 1 0 0,-1-1 0 0 0,-1 1-1 0 0,-2 0 1 0 0,-11-33 0 0 0,8 31-57 0 0,-1 0 54 0 0,-17-36 1 0 0,10 26 5 0 0,10 22-58 0 0,-15-26-1 0 0,10 19-2 0 0,9 17 0 0 0,-1-1 0 0 0,1 0 0 0 0,-8-9 0 0 0,7 10 0 0 0,-4-4 0 0 0,9 11-9 0 0,0 1-1 0 0,0-1 1 0 0,-1 1-1 0 0,1 0 1 0 0,0 0-1 0 0,-1-1 1 0 0,0 1-1 0 0,1 3 1 0 0,-1-2 5 0 0,1 1-24 0 0,0-1 0 0 0,1 1 0 0 0,-1 0 0 0 0,1 0 0 0 0,3 6 0 0 0,5 12-59 0 0,8 31 34 0 0,4-1 0 0 0,30 54-1 0 0,-48-97 54 0 0,1-1 0 0 0,1 0 0 0 0,0-1 0 0 0,0 0 0 0 0,0 0 0 0 0,11 10 0 0 0,-17-17 2 0 0,0-1 1 0 0,1 0-1 0 0,-1 0 0 0 0,0 0 0 0 0,0 1 0 0 0,0-1 1 0 0,0 0-1 0 0,0 0 0 0 0,1 0 0 0 0,-1 0 0 0 0,0 1 1 0 0,0-1-1 0 0,0 0 0 0 0,1 0 0 0 0,-1 0 0 0 0,0 0 1 0 0,0 0-1 0 0,0 0 0 0 0,1 0 0 0 0,-1 0 0 0 0,0 0 1 0 0,0 0-1 0 0,0 0 0 0 0,1 0 0 0 0,-1 0 0 0 0,0 0 1 0 0,0 0-1 0 0,1 0 0 0 0,-1 0 0 0 0,0 0 0 0 0,0 0 1 0 0,0 0-1 0 0,1 0 0 0 0,-1 0 0 0 0,0 0 0 0 0,0 0 1 0 0,1 0-1 0 0,-1 0 0 0 0,0 0 0 0 0,0-1 0 0 0,0 1 1 0 0,0 0-1 0 0,1 0 0 0 0,-1 0 0 0 0,0 0 0 0 0,0 0 1 0 0,0-1-1 0 0,0 1 0 0 0,0 0 0 0 0,1 0 0 0 0,-1 0 1 0 0,0-1-1 0 0,0 1 0 0 0,0 0 0 0 0,0 0 0 0 0,0-1 1 0 0,0 1-1 0 0,0 0 0 0 0,0 0 0 0 0,0-1 0 0 0,1-10 119 0 0,-1 11-120 0 0,-1-3 17 0 0,-2-35 59 0 0,-2 0-1 0 0,-13-45 1 0 0,8 42-74 0 0,5 20 52 0 0,-14-37-1 0 0,1 15 21 0 0,-17-39-150 0 0,19 49 58 0 0,11 21 18 0 0,0 0-1 0 0,-1 1 0 0 0,-12-17 0 0 0,14 22 0 0 0,2 3 0 0 0,-1-1 0 0 0,1 1 0 0 0,-1 0 0 0 0,-5-5 0 0 0,7 8 0 0 0,1-1 0 0 0,0 1 0 0 0,0 0 0 0 0,-1 0 0 0 0,1 0 0 0 0,0 0 0 0 0,0-1 0 0 0,-1 1 0 0 0,1 0 0 0 0,0 0 0 0 0,-1 0 0 0 0,1 0 0 0 0,0 0 0 0 0,0 0 0 0 0,-1 0 0 0 0,1 0 0 0 0,0 0 0 0 0,-1 0 0 0 0,1 0 0 0 0,0 0 0 0 0,-1 0 0 0 0,1 0 0 0 0,0 0 0 0 0,-1 0 0 0 0,1 0 0 0 0,0 0 0 0 0,-1 1 0 0 0,1-1 0 0 0,-1 1 0 0 0,1 0 0 0 0,-1-1 0 0 0,1 1 0 0 0,-1 0 0 0 0,1-1 0 0 0,0 1 0 0 0,-1 0 0 0 0,1 0 0 0 0,0 0 0 0 0,0-1 0 0 0,-1 1 0 0 0,1 0 0 0 0,0 0 0 0 0,0 1 0 0 0,0 13-51 0 0,0 0-1 0 0,0-1 1 0 0,2 1-1 0 0,-1 0 1 0 0,2-1 0 0 0,7 25-1 0 0,-5-25 14 0 0,1 0 0 0 0,0 0-1 0 0,1-1 1 0 0,17 26 0 0 0,-15-25 13 0 0,12 15 0 0 0,1-1 0 0 0,44 43 1 0 0,-31-35 18 0 0,78 68 6 0 0,-110-102 0 0 0,-1 0 0 0 0,0 0 0 0 0,0-1 0 0 0,0 0 0 0 0,0 1 0 0 0,1-1 0 0 0,-1 0 0 0 0,0 0 0 0 0,1 0 0 0 0,-1 0 0 0 0,1-1 0 0 0,2 1 0 0 0,-4-1 0 0 0,0 1 0 0 0,0-1 0 0 0,0 0 0 0 0,0 0 0 0 0,0-1 0 0 0,0 1 0 0 0,-1 0 0 0 0,1 0 0 0 0,0 0 0 0 0,0-1 0 0 0,0 1 0 0 0,0 0 0 0 0,0-1 0 0 0,-1 1 0 0 0,1-1 0 0 0,0 1 0 0 0,0-1 0 0 0,-1 1 0 0 0,1-1 0 0 0,0 1 0 0 0,-1-1 0 0 0,1 0 0 0 0,-1 1 0 0 0,1-1 0 0 0,0 0 0 0 0,-1 0 0 0 0,0 1 0 0 0,1-1 0 0 0,-1 0 0 0 0,1 0 0 0 0,-1 0 0 0 0,0 0 0 0 0,0 0 0 0 0,1-1 0 0 0,0-3 0 0 0,1 1 0 0 0,-1-1 0 0 0,-1 0 0 0 0,1 0 0 0 0,0-6 0 0 0,-13-155 65 0 0,11 158-66 0 0,-1-5 25 0 0,-1 0-1 0 0,-1 0 1 0 0,0 1-1 0 0,-11-24 1 0 0,12 28 0 0 0,-4-6 55 0 0,-15-23 1 0 0,7 14-45 0 0,-29-36 29 0 0,30 40-32 0 0,-18-19-1 0 0,4 5-30 0 0,25 30-13 0 0,1 0 1 0 0,-1 1-1 0 0,1-1 0 0 0,-1 1 0 0 0,0-1 0 0 0,-6-3 1 0 0,4 5-43 0 0,4 0-15 0 0,6-6-209 0 0,-1-1 267 0 0,-1 1 0 0 0,1-1 0 0 0,-1 0 0 0 0,-1 0 0 0 0,1 0 0 0 0,-1 0 0 0 0,-1-1 0 0 0,1-8 0 0 0,1 4 25 0 0,0-6-29 0 0,-1 0 0 0 0,0 0 0 0 0,-2-30-1 0 0,0 43-27 0 0,-1-1-1 0 0,0 1 1 0 0,0 0 0 0 0,0 0-1 0 0,-1-1 1 0 0,0 1-1 0 0,0 0 1 0 0,-1 0 0 0 0,1 1-1 0 0,-1-1 1 0 0,0 0-1 0 0,-1 1 1 0 0,0 0 0 0 0,-5-7-1 0 0,8 11 44 0 0,1 1-1 0 0,-1-1 1 0 0,1 1 0 0 0,-1-1-1 0 0,0 1 1 0 0,1-1 0 0 0,-1 1-1 0 0,0-1 1 0 0,0 1-1 0 0,1-1 1 0 0,-1 1 0 0 0,0 0-1 0 0,0-1 1 0 0,1 1 0 0 0,-1 0-1 0 0,0 0 1 0 0,0 0 0 0 0,0 0-1 0 0,0 0 1 0 0,0 0-1 0 0,1 0 1 0 0,-1 0 0 0 0,0 0-1 0 0,0 0 1 0 0,0 0 0 0 0,0 0-1 0 0,1 1 1 0 0,-1-1-1 0 0,0 0 1 0 0,0 1 0 0 0,0-1-1 0 0,1 0 1 0 0,-1 1 0 0 0,0-1-1 0 0,1 1 1 0 0,-1-1-1 0 0,0 1 1 0 0,1-1 0 0 0,-1 1-1 0 0,1 0 1 0 0,-1-1 0 0 0,1 1-1 0 0,-1 0 1 0 0,1 0-1 0 0,-1-1 1 0 0,0 3 0 0 0,-2 3 0 0 0,0 0 0 0 0,0 0 1 0 0,0 0-1 0 0,-2 12 0 0 0,-4 16 27 0 0,2 0 0 0 0,-4 38-1 0 0,10-60-18 0 0,0 0 0 0 0,1 0 0 0 0,0 0 0 0 0,1 0 0 0 0,0-1 0 0 0,1 1 0 0 0,0 0 0 0 0,1-1 0 0 0,7 21 0 0 0,-6-22 1 0 0,-4-8-14 0 0,0 0 0 0 0,1 0 0 0 0,0 0-1 0 0,-1 0 1 0 0,1-1 0 0 0,0 1 0 0 0,0 0-1 0 0,0-1 1 0 0,0 1 0 0 0,0 0 0 0 0,0-1-1 0 0,1 1 1 0 0,-1-1 0 0 0,1 0-1 0 0,-1 1 1 0 0,1-1 0 0 0,-1 0 0 0 0,1 0-1 0 0,2 1 1 0 0,-3-1 7 0 0,0-1 0 0 0,0 0 0 0 0,0 1 0 0 0,-1-1 0 0 0,1 0 0 0 0,0 1-1 0 0,0-1 1 0 0,0 0 0 0 0,0 0 0 0 0,0 0 0 0 0,0 0 0 0 0,0 0 0 0 0,0 0 0 0 0,0 0 0 0 0,0 0-1 0 0,0 0 1 0 0,0-1 0 0 0,0 1 0 0 0,0 0 0 0 0,0-1 0 0 0,-1 1 0 0 0,1 0 0 0 0,0-1 0 0 0,0 1-1 0 0,0-1 1 0 0,-1 0 0 0 0,1 1 0 0 0,0-1 0 0 0,0 1 0 0 0,-1-1 0 0 0,1 0 0 0 0,0 0 0 0 0,-1 1-1 0 0,1-1 1 0 0,-1 0 0 0 0,1 0 0 0 0,-1 0 0 0 0,1-1 0 0 0,2-4 7 0 0,0-1 1 0 0,0 0-1 0 0,3-14 0 0 0,-4 12-8 0 0,8-31 57 0 0,-2 1 0 0 0,4-74 0 0 0,-2 20-56 0 0,-4 24-2 0 0,-6 67 6 0 0,1 0-1 0 0,-1 1 0 0 0,0-1 1 0 0,0 0-1 0 0,0 1 0 0 0,-1-1 1 0 0,1 0-1 0 0,0 1 0 0 0,-1-3 1 0 0,-2-1 4 0 0,3 5-10 0 0,0-1 0 0 0,0 1 0 0 0,-1 0 0 0 0,1 0 0 0 0,0 0 0 0 0,0 0 0 0 0,-1 0 0 0 0,1 0 0 0 0,0-1 0 0 0,0 1 0 0 0,-1 0 0 0 0,1 0 0 0 0,0 0 0 0 0,-1 0 0 0 0,1 0 0 0 0,0 0 0 0 0,0 0 0 0 0,-1 0 0 0 0,1 0 0 0 0,0 0 0 0 0,0 0 0 0 0,-1 0 0 0 0,1 0 0 0 0,0 0 0 0 0,-1 1 0 0 0,1-1 0 0 0,0 0 0 0 0,0 0 0 0 0,-1 0 0 0 0,-2 3 0 0 0,2-1 0 0 0,-1-1 0 0 0,1 1 0 0 0,0 0 0 0 0,0 0 0 0 0,0 0 0 0 0,0 0 0 0 0,0 0 0 0 0,0 0 0 0 0,0 0 0 0 0,1 0 0 0 0,-1 0 0 0 0,0 4 0 0 0,-3 28 0 0 0,4-28 0 0 0,-2 14 0 0 0,0-7 0 0 0,2 0 0 0 0,0 22 0 0 0,4 30 41 0 0,-3-39-7 0 0,1 1 1 0 0,8 38-1 0 0,-7-54-39 0 0,-1-2-12 0 0,0 1 1 0 0,1-1-1 0 0,0 0 1 0 0,5 9-1 0 0,-4-12 17 0 0,-4-6 0 0 0,0 0 0 0 0,0 0 0 0 0,0 0-1 0 0,0 1 1 0 0,1-1 0 0 0,-1 0 0 0 0,0 0 0 0 0,0 0-1 0 0,1 0 1 0 0,-1 0 0 0 0,0 0 0 0 0,0 1 0 0 0,1-1-1 0 0,-1 0 1 0 0,0 0 0 0 0,0 0 0 0 0,0 0-1 0 0,1 0 1 0 0,-1 0 0 0 0,0 0 0 0 0,1 0 0 0 0,-1 0-1 0 0,0 0 1 0 0,0 0 0 0 0,1 0 0 0 0,-1 0 0 0 0,0 0-1 0 0,0-1 1 0 0,0 1 0 0 0,1 0 0 0 0,-1 0 0 0 0,0 0-1 0 0,0 0 1 0 0,1 0 0 0 0,-1 0 0 0 0,0-1 0 0 0,0 1-1 0 0,0 0 1 0 0,0 0 0 0 0,1 0 0 0 0,-1-1 0 0 0,0 1-1 0 0,0 0 1 0 0,0 0 0 0 0,0 0 0 0 0,0-1 0 0 0,1 1-1 0 0,-1 0 1 0 0,0 0 0 0 0,0-1 0 0 0,0 1 0 0 0,5-10 31 0 0,-1 0 1 0 0,-1-1 0 0 0,1 1 0 0 0,-1-1 0 0 0,-1 0 0 0 0,0 0 0 0 0,0-15-1 0 0,2 1-59 0 0,1-13 71 0 0,0-65 0 0 0,-5 85-77 0 0,-1 0 0 0 0,-1 0 0 0 0,-1 1 0 0 0,0-1 0 0 0,-12-32 0 0 0,13 46 17 0 0,0 0 0 0 0,0 0 0 0 0,0 0 0 0 0,0 0 0 0 0,-4-3 0 0 0,6 6 16 0 0,0 1 0 0 0,-1-1 0 0 0,1 1-1 0 0,0-1 1 0 0,-1 1 0 0 0,1-1 0 0 0,0 1 0 0 0,-1 0 0 0 0,1-1 0 0 0,-1 1 0 0 0,1 0 0 0 0,0-1-1 0 0,-1 1 1 0 0,1 0 0 0 0,-1 0 0 0 0,1-1 0 0 0,-1 1 0 0 0,1 0 0 0 0,-1 0 0 0 0,1 0 0 0 0,-1 0 0 0 0,1 0-1 0 0,-1 0 1 0 0,0 0 0 0 0,1-1 0 0 0,-1 2 0 0 0,1-1 0 0 0,-1 0 0 0 0,1 0 0 0 0,-1 0 0 0 0,1 0-1 0 0,-1 0 1 0 0,1 0 0 0 0,-1 0 0 0 0,1 1 0 0 0,-1-1 0 0 0,1 0 0 0 0,-1 0 0 0 0,1 1 0 0 0,-1-1 0 0 0,1 0-1 0 0,0 1 1 0 0,-1-1 0 0 0,1 1 0 0 0,0-1 0 0 0,-1 0 0 0 0,1 1 0 0 0,0-1 0 0 0,-1 1 0 0 0,1-1-1 0 0,0 1 1 0 0,0-1 0 0 0,-1 2 0 0 0,-2 5-15 0 0,0 0-1 0 0,0 1 1 0 0,1 0-1 0 0,0-1 1 0 0,0 1-1 0 0,1 0 1 0 0,-1 14-1 0 0,4 59-124 0 0,-1-65 146 0 0,1 11 28 0 0,1-1-1 0 0,1 1 1 0 0,2-1-1 0 0,0 0 1 0 0,2-1-1 0 0,1 1 1 0 0,16 32-1 0 0,-13-42-32 0 0,-12-16 0 0 0,0 1 0 0 0,0-1 0 0 0,0 0 0 0 0,1 1 0 0 0,-1-1 0 0 0,0 0 0 0 0,0 1 0 0 0,1-1 0 0 0,-1 0 0 0 0,0 1 0 0 0,1-1 0 0 0,-1 0 0 0 0,0 0 0 0 0,1 0 0 0 0,-1 1 0 0 0,0-1 0 0 0,1 0 0 0 0,-1 0 0 0 0,1 0 0 0 0,-1 0 0 0 0,0 0 0 0 0,1 0 0 0 0,-1 0 0 0 0,1 0 0 0 0,-1 0 0 0 0,0 0 0 0 0,1 0 0 0 0,-1 0 0 0 0,1 0 0 0 0,-1 0 0 0 0,0 0 0 0 0,1 0 0 0 0,-1 0 0 0 0,1 0 0 0 0,-1 0 0 0 0,0-1 0 0 0,1 1 0 0 0,-1 0 0 0 0,0 0 0 0 0,1-1 0 0 0,-1 1 0 0 0,0 0 0 0 0,1 0 0 0 0,-1-1 0 0 0,0 1 0 0 0,0 0 0 0 0,1-1 0 0 0,-1 0 0 0 0,1 1 0 0 0,0-2 1 0 0,1-1 0 0 0,0 1 1 0 0,-1-1-1 0 0,1 0 0 0 0,-1 1 0 0 0,0-1 0 0 0,0 0 0 0 0,0 0 0 0 0,0 0 1 0 0,0 0-1 0 0,0-3 0 0 0,4-35 145 0 0,-3 15-54 0 0,0 12-80 0 0,-1-1 0 0 0,-1-23 0 0 0,-1 1 1 0 0,-1-8 49 0 0,-1 18-14 0 0,3 17-46 0 0,-1 1 0 0 0,-5-17-1 0 0,0 4 7 0 0,3 7-26 0 0,-2 1 0 0 0,0 0 0 0 0,-12-24 0 0 0,12 24 6 0 0,5 14 10 0 0,0-1-1 0 0,-1 1 1 0 0,1 0 0 0 0,0 0-1 0 0,0 0 1 0 0,0 0-1 0 0,0 0 1 0 0,0 0-1 0 0,0 0 1 0 0,0 0 0 0 0,0 0-1 0 0,-1 0 1 0 0,1 0-1 0 0,0 0 1 0 0,0 0 0 0 0,0 0-1 0 0,0 0 1 0 0,0 0-1 0 0,0 0 1 0 0,0 0-1 0 0,-1 0 1 0 0,1 0 0 0 0,0 0-1 0 0,0 0 1 0 0,0 1-1 0 0,0-1 1 0 0,0 0 0 0 0,0 0-1 0 0,0 0 1 0 0,0 0-1 0 0,0 0 1 0 0,-1 0 0 0 0,1 0-1 0 0,0 0 1 0 0,0 0-1 0 0,0 0 1 0 0,0 0-1 0 0,0 1 1 0 0,0-1 0 0 0,0 0-1 0 0,0 0 1 0 0,0 0-1 0 0,0 0 1 0 0,0 0 0 0 0,0 0-1 0 0,0 0 1 0 0,0 1-1 0 0,0-1 1 0 0,0 0-1 0 0,0 0 1 0 0,0 0 0 0 0,0 0-1 0 0,0 0 1 0 0,0 0-1 0 0,0 0 1 0 0,0 0 0 0 0,0 1-1 0 0,0-1 1 0 0,0 0-1 0 0,0 0 1 0 0,0 0-1 0 0,-1 10-38 0 0,1-10 28 0 0,-2 13-13 0 0,2 0 0 0 0,0 1 0 0 0,2 20-1 0 0,1 4 4 0 0,0 15 25 0 0,2 1 0 0 0,2-1 0 0 0,3 0-1 0 0,2 0 1 0 0,20 54 0 0 0,-24-86 1 0 0,1 0 0 0 0,0-1 0 0 0,17 26 0 0 0,-25-45 7 0 0,-1 0 1 0 0,0 0-1 0 0,1 0 0 0 0,0 0 1 0 0,-1-1-1 0 0,1 1 0 0 0,-1 0 1 0 0,1 0-1 0 0,0-1 1 0 0,0 1-1 0 0,-1 0 0 0 0,1-1 1 0 0,0 1-1 0 0,0 0 0 0 0,0-1 1 0 0,0 0-1 0 0,0 1 1 0 0,0-1-1 0 0,0 1 0 0 0,0-1 1 0 0,0 0-1 0 0,0 0 0 0 0,0 1 1 0 0,0-1-1 0 0,0 0 0 0 0,0 0 1 0 0,0 0-1 0 0,0 0 1 0 0,0 0-1 0 0,0-1 0 0 0,2 1 1 0 0,-1-1-8 0 0,-1-1 0 0 0,1 1 0 0 0,0 0 0 0 0,0-1 0 0 0,-1 1 0 0 0,1-1 0 0 0,0 1 0 0 0,-1-1 0 0 0,0 0 0 0 0,1 0 0 0 0,-1 1 0 0 0,0-1 0 0 0,0 0 0 0 0,1-3 0 0 0,4-10-3 0 0,0 0 0 0 0,4-23 0 0 0,-6 20 0 0 0,1-4 0 0 0,-1 0 0 0 0,0-26 0 0 0,4-20 0 0 0,-7 61 0 0 0,-1 0 0 0 0,1 0 0 0 0,-2-13 0 0 0,-6 45 310 0 0,0 3-177 0 0,5-17-158 0 0,-13 137-425 0 0,4-7 450 0 0,11-122 0 0 0,-1 0 0 0 0,1 1 0 0 0,4 29 0 0 0,-2-23 0 0 0,-3-22 0 0 0,1 0 0 0 0,0-1 0 0 0,1 1 0 0 0,-1 0 0 0 0,0-1 0 0 0,1 1 0 0 0,0-1 0 0 0,2 7 0 0 0,-3-10 0 0 0,0 0 0 0 0,0 1 0 0 0,0-1 0 0 0,1 0 0 0 0,-1 1 0 0 0,0-1 0 0 0,0 0 0 0 0,0 1 0 0 0,1-1 0 0 0,-1 0 0 0 0,0 0 0 0 0,0 1 0 0 0,0-1 0 0 0,1 0 0 0 0,-1 0 0 0 0,0 0 0 0 0,1 1 0 0 0,-1-1 0 0 0,0 0 0 0 0,0 0 0 0 0,1 0 0 0 0,-1 0 0 0 0,0 0 0 0 0,1 1 0 0 0,-1-1 0 0 0,0 0 0 0 0,1 0 0 0 0,-1 0 0 0 0,0 0 0 0 0,1 0 0 0 0,-1 0 0 0 0,0 0 0 0 0,1 0 0 0 0,-1 0 0 0 0,0 0 0 0 0,1-1 0 0 0,-1 1 0 0 0,0 0 0 0 0,1 0 0 0 0,-1 0 0 0 0,0 0 0 0 0,1 0 0 0 0,-1-1 0 0 0,0 1 0 0 0,1 0 0 0 0,-1 0 0 0 0,0 0 0 0 0,0-1 0 0 0,0 1 0 0 0,1 0 0 0 0,-1 0 0 0 0,0-1 0 0 0,0 1 0 0 0,0 0 0 0 0,1-1 0 0 0,-1 1 0 0 0,0 0 0 0 0,0-1 0 0 0,0 1 0 0 0,0 0 0 0 0,3-6 0 0 0,0 1 0 0 0,-1 0 0 0 0,1 0 0 0 0,-1-1 0 0 0,-1 1 0 0 0,2-9 0 0 0,3-6 12 0 0,22-85 112 0 0,-16 57-154 0 0,9-74-1 0 0,-11 55 68 0 0,-8 55-11 0 0,-1 0-1 0 0,0 0 0 0 0,0 0 1 0 0,-1 0-1 0 0,-2-15 0 0 0,0 20 39 0 0,2 7-61 0 0,0-1 0 0 0,0 1 0 0 0,0 0 0 0 0,-1 0 0 0 0,1 0-1 0 0,0 0 1 0 0,0 0 0 0 0,0 0 0 0 0,0-1 0 0 0,0 1 0 0 0,-1 0 0 0 0,1 0 0 0 0,0 0-1 0 0,0 0 1 0 0,0 0 0 0 0,0 0 0 0 0,-1 0 0 0 0,1 0 0 0 0,0 0 0 0 0,0 0-1 0 0,0 0 1 0 0,-1 0 0 0 0,1 0 0 0 0,0 0 0 0 0,0 0 0 0 0,0 0 0 0 0,0 0 0 0 0,-1 0-1 0 0,1 0 1 0 0,0 0 0 0 0,0 0 0 0 0,0 0 0 0 0,0 0 0 0 0,-1 0 0 0 0,1 0 0 0 0,0 0-1 0 0,0 1 1 0 0,0-1 0 0 0,0 0 0 0 0,-1 0 0 0 0,1 0 0 0 0,0 0 0 0 0,0 0 0 0 0,0 0-1 0 0,0 1 1 0 0,0-1 0 0 0,0 0 0 0 0,0 0 0 0 0,-1 1 0 0 0,-5 6 7 0 0,6-7-6 0 0,-6 12 5 0 0,0 1 1 0 0,0 0-1 0 0,1 1 1 0 0,1-1-1 0 0,0 1 1 0 0,-3 20-1 0 0,3-16-9 0 0,-1 6 0 0 0,-2 35 0 0 0,5-39 5 0 0,1-3-30 0 0,1 0-1 0 0,2 32 0 0 0,5-19-18 0 0,-6-29 29 0 0,-1 1 0 0 0,1 0 1 0 0,-1-1-1 0 0,1 1 0 0 0,0-1 1 0 0,0 1-1 0 0,0-1 1 0 0,0 0-1 0 0,0 1 0 0 0,0-1 1 0 0,0 0-1 0 0,0 0 0 0 0,0 0 1 0 0,1 1-1 0 0,-1-1 0 0 0,3 1 1 0 0,-4-2 12 0 0,1 0 0 0 0,0 0 1 0 0,0 0-1 0 0,0 0 0 0 0,0 0 1 0 0,0 0-1 0 0,0 0 0 0 0,-1-1 0 0 0,1 1 1 0 0,0 0-1 0 0,0 0 0 0 0,0-1 1 0 0,0 1-1 0 0,-1-1 0 0 0,1 1 0 0 0,0-1 1 0 0,0 1-1 0 0,-1-1 0 0 0,1 1 1 0 0,0-1-1 0 0,-1 1 0 0 0,1-1 0 0 0,-1 0 1 0 0,1 1-1 0 0,0-1 0 0 0,-1 0 1 0 0,0 0-1 0 0,1 1 0 0 0,0-2 0 0 0,11-25-21 0 0,-4 5 55 0 0,-1 1-1 0 0,-1-2 0 0 0,-2 1 1 0 0,0 0-1 0 0,-1-1 0 0 0,-1 0 1 0 0,-1 0-1 0 0,-2 0 1 0 0,0 1-1 0 0,-1-1 0 0 0,-1 0 1 0 0,-9-32-1 0 0,9 48-14 0 0,0-1 0 0 0,0 1-1 0 0,0 0 1 0 0,-1 0 0 0 0,0 0-1 0 0,-6-7 1 0 0,7 10-2 0 0,0 1 0 0 0,0-1 1 0 0,0 1-1 0 0,-1 0 0 0 0,1 0 0 0 0,-1 0 0 0 0,1 1 0 0 0,-1-1 0 0 0,0 1 1 0 0,0 0-1 0 0,-8-3 0 0 0,5 3 9 0 0,7 2-31 0 0,0 0-1 0 0,-1 0 1 0 0,1 0 0 0 0,-1 0-1 0 0,1 0 1 0 0,-1 0 0 0 0,1 0 0 0 0,-1 0-1 0 0,1 0 1 0 0,0 0 0 0 0,-1 0-1 0 0,1 0 1 0 0,-1 1 0 0 0,1-1 0 0 0,-1 0-1 0 0,1 0 1 0 0,0 0 0 0 0,-1 1-1 0 0,1-1 1 0 0,0 0 0 0 0,-1 1 0 0 0,1-1-1 0 0,0 0 1 0 0,-1 0 0 0 0,1 1 0 0 0,0-1-1 0 0,0 1 1 0 0,-1-1 0 0 0,1 0-1 0 0,0 1 1 0 0,0-1 0 0 0,-1 1 0 0 0,-2 12-14 0 0,4-10 14 0 0,-1-1 0 0 0,0 1 0 0 0,1 0 0 0 0,-1-1 1 0 0,1 1-1 0 0,0 0 0 0 0,1 3 0 0 0,4 11 8 0 0,0 16-33 0 0,16 48 0 0 0,-19-72 26 0 0,0 1-1 0 0,1-1 1 0 0,1 0 0 0 0,-1 0-1 0 0,2 0 1 0 0,-1-1-1 0 0,1 0 1 0 0,0 0 0 0 0,12 11-1 0 0,-18-18 7 0 0,1 0 0 0 0,0 0 0 0 0,0-1 0 0 0,0 1 0 0 0,0 0 0 0 0,0 0 0 0 0,0-1 0 0 0,0 1 0 0 0,0 0 0 0 0,0-1 0 0 0,0 1 0 0 0,0-1 0 0 0,1 0 0 0 0,-1 1 0 0 0,0-1 0 0 0,0 0 0 0 0,0 1 0 0 0,1-1 0 0 0,-1 0 0 0 0,0 0 0 0 0,0 0 0 0 0,1 0 0 0 0,-1-1 0 0 0,0 1 0 0 0,0 0 0 0 0,0 0 0 0 0,1-1 0 0 0,-1 1 0 0 0,0-1 0 0 0,0 1 0 0 0,0-1 0 0 0,1 0 0 0 0,1-1 0 0 0,-1 0 0 0 0,-1 0 0 0 0,1 0 0 0 0,0 0 0 0 0,0-1 0 0 0,-1 1 0 0 0,0-1 0 0 0,1 1 0 0 0,-1-1 0 0 0,0 1 0 0 0,0-1 0 0 0,1-5 0 0 0,1-6 50 0 0,-1-1-1 0 0,-1 0 0 0 0,0 1 1 0 0,-2-28-1 0 0,1-12 59 0 0,-1 29-49 0 0,-2-28-1 0 0,1 45-45 0 0,1 0-1 0 0,-1 0 0 0 0,-5-12 1 0 0,0 1 1 0 0,5 13-14 0 0,-1 0 0 0 0,0 0 0 0 0,0 0 0 0 0,-4-7 0 0 0,7 13 0 0 0,-1 0 0 0 0,1-1 0 0 0,0 1 0 0 0,0 0 0 0 0,0 0 0 0 0,0 0 0 0 0,0 0 0 0 0,0 0 0 0 0,-1-1 0 0 0,1 1 0 0 0,0 0 0 0 0,0 0 0 0 0,0 0 0 0 0,0 0 0 0 0,-1 0 0 0 0,1 0 0 0 0,0 0 0 0 0,0-1 0 0 0,0 1 0 0 0,-1 0 0 0 0,1 0 0 0 0,0 0 0 0 0,0 0 0 0 0,-1 0 0 0 0,1 0 0 0 0,0 0 0 0 0,0 0 0 0 0,0 0 0 0 0,-1 0 0 0 0,1 0 0 0 0,0 0 0 0 0,0 1 0 0 0,0-1 0 0 0,-1 0 0 0 0,1 0 0 0 0,0 0 0 0 0,0 0 0 0 0,0 0 0 0 0,0 0 0 0 0,-1 0 0 0 0,1 0 0 0 0,0 1 0 0 0,0-1 0 0 0,0 0 0 0 0,0 0 0 0 0,-1 0 0 0 0,1 0 0 0 0,0 1 0 0 0,0-1 0 0 0,0 0 0 0 0,0 0 0 0 0,0 0 0 0 0,0 1 0 0 0,0-1 0 0 0,0 0 0 0 0,0 0 0 0 0,0 0 0 0 0,-1 1 0 0 0,-2 13 3 0 0,1-11-5 0 0,2 0-1 0 0,-1 0 1 0 0,0 0-1 0 0,1 0 1 0 0,-1 1-1 0 0,1 4 0 0 0,0 16-77 0 0,1 18 7 0 0,5 5-40 0 0,-1-2 49 0 0,13 51 1 0 0,-11-67 63 0 0,-4-17 0 0 0,0 1 0 0 0,6 16 0 0 0,-4-18 0 0 0,-3-5 0 0 0,1 1 0 0 0,-1-1 0 0 0,1 0 0 0 0,1-1 0 0 0,3 7 0 0 0,-2-5 0 0 0,-5-6 0 0 0,1 0 0 0 0,-1 0 0 0 0,1 0 0 0 0,0 0 0 0 0,-1-1 0 0 0,1 1 0 0 0,0 0 0 0 0,-1 0 0 0 0,1 0 0 0 0,0 0 0 0 0,0-1 0 0 0,0 1 0 0 0,0 0 0 0 0,0-1 0 0 0,0 1 0 0 0,0-1 0 0 0,0 1 0 0 0,0-1 0 0 0,0 1 0 0 0,0-1 0 0 0,0 0 0 0 0,0 0 0 0 0,1 1 0 0 0,-1-1 0 0 0,0 0 0 0 0,0 0 0 0 0,0 0 0 0 0,0 0 0 0 0,2-1 0 0 0,-2 1 2 0 0,1 0-1 0 0,-1 0 0 0 0,0-1 1 0 0,1 1-1 0 0,-1 0 1 0 0,0-1-1 0 0,0 1 0 0 0,1-1 1 0 0,-1 0-1 0 0,0 1 1 0 0,0-1-1 0 0,0 0 0 0 0,0 0 1 0 0,0 0-1 0 0,0 1 1 0 0,0-1-1 0 0,0 0 0 0 0,0 0 1 0 0,-1-1-1 0 0,1 1 1 0 0,0 0-1 0 0,0 0 0 0 0,-1 0 1 0 0,1 0-1 0 0,-1-1 1 0 0,1 0-1 0 0,1-5 55 0 0,0 0 1 0 0,-1-1-1 0 0,1-12 0 0 0,1 0 25 0 0,-2 14-81 0 0,-1 0 0 0 0,0 0 0 0 0,0 0 0 0 0,0 0 0 0 0,-2-12 0 0 0,-1-1 0 0 0,2 13 7 0 0,0-1 0 0 0,-1 1 0 0 0,1 0 0 0 0,-6-12-1 0 0,-2-7 35 0 0,7 19-20 0 0,-1-1-1 0 0,1 1 1 0 0,-1 0 0 0 0,0 0-1 0 0,-1 0 1 0 0,1 0 0 0 0,-1 1-1 0 0,0-1 1 0 0,-1 1 0 0 0,1 0-1 0 0,-1 0 1 0 0,-6-4 0 0 0,8 7-17 0 0,0-1 1 0 0,0 1-1 0 0,-1 0 1 0 0,1 0-1 0 0,-1 1 1 0 0,1-1 0 0 0,-1 1-1 0 0,0-1 1 0 0,0 1-1 0 0,1 0 1 0 0,-1 1-1 0 0,0-1 1 0 0,0 1-1 0 0,0 0 1 0 0,0 0-1 0 0,0 0 1 0 0,0 0-1 0 0,0 0 1 0 0,0 1 0 0 0,0 0-1 0 0,1 0 1 0 0,-5 1-1 0 0,-8 5-29 0 0,1 0 0 0 0,-1 1 0 0 0,2 1 0 0 0,-1 0-1 0 0,1 1 1 0 0,-16 14 0 0 0,-70 77-178 0 0,-1 1 174 0 0,95-97 29 0 0,-1-1 0 0 0,1 1 0 0 0,-1-1 0 0 0,1 0 0 0 0,-1-1 0 0 0,0 0 0 0 0,-1 0 0 0 0,-12 3 0 0 0,18-5 0 0 0,0-1 0 0 0,0 1 0 0 0,-1-1 0 0 0,1 1 0 0 0,0-1 0 0 0,-1 0 0 0 0,1 0 0 0 0,0 0 0 0 0,-1 0 0 0 0,1-1 0 0 0,0 1 0 0 0,-1-1 0 0 0,1 1 0 0 0,0-1 0 0 0,0 0 0 0 0,0 0 0 0 0,0 0 0 0 0,-1 0 0 0 0,1 0 0 0 0,1 0 0 0 0,-1-1 0 0 0,0 1 0 0 0,0-1 0 0 0,0 1 0 0 0,1-1 0 0 0,-1 0 0 0 0,1 1 0 0 0,-1-1 0 0 0,1 0 0 0 0,0 0 0 0 0,-1 0 0 0 0,0-4 0 0 0,-5-10-51 0 0,1-1 0 0 0,1 0 0 0 0,0 0 0 0 0,2 0 0 0 0,0-1 0 0 0,0 1 0 0 0,1-19 0 0 0,2 18 51 0 0,-1 0 0 0 0,-1 1 0 0 0,-1-1 0 0 0,0 1 0 0 0,-1 0 0 0 0,-1 0 0 0 0,-9-21 0 0 0,1-2 0 0 0,11 31 0 0 0,-1-1 0 0 0,0 1 0 0 0,-8-14 0 0 0,0 0 0 0 0,8 17 0 0 0,0 0 0 0 0,0 0 0 0 0,0 0 0 0 0,-1 0 0 0 0,0 0 0 0 0,0 1 0 0 0,0 0 0 0 0,-1-1 0 0 0,0 2 0 0 0,0-1 0 0 0,-7-5 0 0 0,12 10 0 0 0,-1-1 0 0 0,0 1 0 0 0,0-1 0 0 0,0 1 0 0 0,0-1 0 0 0,0 1 0 0 0,0 0 0 0 0,0 0 0 0 0,0-1 0 0 0,0 1 0 0 0,0 0 0 0 0,0 0 0 0 0,0 0 0 0 0,0 0 0 0 0,0 0 0 0 0,0 0 0 0 0,0 0 0 0 0,0 0 0 0 0,0 1 0 0 0,0-1 0 0 0,0 0 0 0 0,0 1 0 0 0,0-1 0 0 0,0 0 0 0 0,0 1 0 0 0,0-1 0 0 0,0 1 0 0 0,0 0 0 0 0,1-1 0 0 0,-1 1 0 0 0,0 0 0 0 0,0-1 0 0 0,1 1 0 0 0,-1 0 0 0 0,0 0 0 0 0,1 0 0 0 0,-1-1 0 0 0,1 1 0 0 0,-1 0 0 0 0,0 1 0 0 0,-2 5 0 0 0,0 1 0 0 0,1-1 0 0 0,-1 0 0 0 0,-1 12 0 0 0,1-7 0 0 0,0 2-44 0 0,1-1 0 0 0,1 1 1 0 0,-1 17-1 0 0,0 8-93 0 0,1-26 100 0 0,1 1-1 0 0,2 16 0 0 0,1 4-3 0 0,-2-21 16 0 0,5 26 1 0 0,-4-28 39 0 0,0 0 0 0 0,-1 0-1 0 0,1 18 1 0 0,-3-27-14 0 0,4 10 13 0 0,-3-11 123 0 0,0-1-131 0 0,0 0-1 0 0,-1 0 1 0 0,1 0-1 0 0,0 0 1 0 0,-1 0-1 0 0,1 0 1 0 0,0 0-1 0 0,-1 0 1 0 0,1 0-1 0 0,0 0 1 0 0,0 0-1 0 0,-1 0 1 0 0,1 0-1 0 0,0-1 1 0 0,-1 1-1 0 0,1 0 1 0 0,0 0-1 0 0,-1 0 1 0 0,1 0-1 0 0,0-1 1 0 0,0 1-1 0 0,-1 0 1 0 0,1 0-1 0 0,0 0 1 0 0,0-1-1 0 0,0 1 1 0 0,-1 0-1 0 0,1 0 1 0 0,0-1-1 0 0,0 1 1 0 0,0 0-1 0 0,0-1 1 0 0,0 1-1 0 0,-1-1 1 0 0,-5-10 47 0 0,-13-40 28 0 0,13 33-83 0 0,-1 1-1 0 0,-11-21 1 0 0,4 11-7 0 0,6 12 19 0 0,-18-27-1 0 0,23 37-20 0 0,0 1 1 0 0,-1 0-1 0 0,1 1 0 0 0,-1-1 0 0 0,0 1 0 0 0,0 0 0 0 0,0-1 0 0 0,0 2 1 0 0,-1-1-1 0 0,-7-3 0 0 0,11 5 5 0 0,0 1-1 0 0,0-1 1 0 0,1 1 0 0 0,-1 0 0 0 0,0-1-1 0 0,0 1 1 0 0,0 0 0 0 0,0 0-1 0 0,0 0 1 0 0,1 0 0 0 0,-1 0 0 0 0,0 0-1 0 0,0 0 1 0 0,0 0 0 0 0,0 0 0 0 0,0 0-1 0 0,0 0 1 0 0,0 1 0 0 0,1-1-1 0 0,-1 0 1 0 0,0 0 0 0 0,0 1 0 0 0,0-1-1 0 0,1 1 1 0 0,-1-1 0 0 0,0 1 0 0 0,0-1-1 0 0,1 1 1 0 0,-2 1 0 0 0,0 0 30 0 0,1 0 0 0 0,0 1 0 0 0,0-1 0 0 0,-1 1 0 0 0,2-1 0 0 0,-1 1 0 0 0,-1 3 0 0 0,-1 3-155 0 0,1-3 88 0 0,0 1-1 0 0,0 0 1 0 0,-1 14-1 0 0,-1 1 36 0 0,4-18-2 0 0,-1-1 1 0 0,1 1 0 0 0,0 0 0 0 0,0 0 0 0 0,1 3 0 0 0,0 14 10 0 0,1-12 0 0 0,2 4-12 0 0,-2-12-32 0 0,-7-39 360 0 0,-6-12-237 0 0,4 28-80 0 0,-3-6 0 0 0,4 14-2 0 0,6 12 3 0 0,-1 0 0 0 0,0 0 1 0 0,1 0-1 0 0,-1 0 0 0 0,0 0 0 0 0,0 1 0 0 0,0-1 0 0 0,-1 0 1 0 0,1 0-1 0 0,-3-2 0 0 0,2 2 11 0 0,-1 0 0 0 0,0 0 1 0 0,1 0-1 0 0,-1 0 0 0 0,0 1 0 0 0,0-1 1 0 0,0 1-1 0 0,-7-2 0 0 0,9 3-11 0 0,0-1-1 0 0,0 1 1 0 0,0 0-1 0 0,-1 0 1 0 0,1 0-1 0 0,0 0 1 0 0,0 1-1 0 0,0-1 1 0 0,-1 0-1 0 0,1 0 1 0 0,0 1-1 0 0,0-1 1 0 0,0 1-1 0 0,0-1 1 0 0,0 1 0 0 0,0-1-1 0 0,0 1 1 0 0,0 0-1 0 0,0-1 1 0 0,0 1-1 0 0,0 0 1 0 0,0 0-1 0 0,0 0 1 0 0,0 0-1 0 0,1 0 1 0 0,-1 0-1 0 0,0 0 1 0 0,0 1-1 0 0,-8 10-35 0 0,7-11 25 0 0,1 1-1 0 0,0-1 0 0 0,0 1 0 0 0,0-1 0 0 0,-1 1 0 0 0,2 0 0 0 0,-1-1 0 0 0,0 1 0 0 0,0 0 1 0 0,0 0-1 0 0,0 2 0 0 0,-2 9-78 0 0,1-7 55 0 0,1 0-1 0 0,0 1 1 0 0,0-1-1 0 0,-1 12 1 0 0,3-4-1 0 0,-1-4 7 0 0,0 0 1 0 0,3 14-1 0 0,-1-7 28 0 0,-2-14 13 0 0,0 0 1 0 0,1 0-1 0 0,-1 0 1 0 0,1 0-1 0 0,0 0 1 0 0,0 0-1 0 0,0 0 1 0 0,2 4 0 0 0,2 3 151 0 0,-4-9-175 0 0,-1 1-1 0 0,1-1 0 0 0,-1 1 0 0 0,1-1 0 0 0,0 1 0 0 0,0-1 0 0 0,0 0 0 0 0,0 0 1 0 0,0 1-1 0 0,0-1 0 0 0,0 0 0 0 0,1 0 0 0 0,-1 0 0 0 0,0 0 0 0 0,1 0 0 0 0,-1 0 1 0 0,0 0-1 0 0,1 0 0 0 0,-1-1 0 0 0,1 1 0 0 0,1 0 0 0 0,-2-1 3 0 0,0 0 0 0 0,0 0 1 0 0,0 1-1 0 0,0-1 0 0 0,0 0 0 0 0,0 0 0 0 0,0 0 0 0 0,-1-1 0 0 0,1 1 0 0 0,0 0 0 0 0,0 0 1 0 0,0 0-1 0 0,0-1 0 0 0,0 1 0 0 0,-1 0 0 0 0,1-1 0 0 0,0 1 0 0 0,0 0 0 0 0,-1-1 0 0 0,1 1 0 0 0,0-1 1 0 0,0 0-1 0 0,-1 1 0 0 0,1-1 0 0 0,-1 0 0 0 0,1 1 0 0 0,0-1 0 0 0,-1 0 0 0 0,0 1 0 0 0,1-1 1 0 0,-1 0-1 0 0,1 0 0 0 0,-1 0 0 0 0,0 0 0 0 0,1 1 0 0 0,-1-2 0 0 0,1-1-22 0 0,0 1 44 0 0,0 0 0 0 0,0 0 0 0 0,-1 0 0 0 0,1 0 0 0 0,-1 0 0 0 0,1 0 0 0 0,-1-1 0 0 0,0 1 0 0 0,0 0 0 0 0,0 0 0 0 0,0 0 0 0 0,0 0 0 0 0,-1 0 0 0 0,0-3 0 0 0,-12-29 121 0 0,5 17-47 0 0,6 13-69 0 0,0-1 1 0 0,-1 1 0 0 0,0 0-1 0 0,0 0 1 0 0,0 0-1 0 0,0 1 1 0 0,0-1 0 0 0,-1 1-1 0 0,0 0 1 0 0,0 0-1 0 0,0 0 1 0 0,0 0-1 0 0,0 1 1 0 0,0-1 0 0 0,-6-1-1 0 0,9 3-19 0 0,0 1 0 0 0,0 0 0 0 0,-1-1 0 0 0,1 1 0 0 0,0 0 1 0 0,0-1-1 0 0,0 1 0 0 0,-1 0 0 0 0,1 0 0 0 0,0 0 0 0 0,0 0 0 0 0,-1 0 0 0 0,1 1 0 0 0,0-1 0 0 0,0 0 0 0 0,0 0 0 0 0,-1 1 0 0 0,1-1 0 0 0,0 1 0 0 0,0-1 0 0 0,0 1 0 0 0,0 0 0 0 0,0-1 0 0 0,0 1 1 0 0,0 0-1 0 0,0 0 0 0 0,0-1 0 0 0,0 1 0 0 0,0 0 0 0 0,1 0 0 0 0,-1 0 0 0 0,-1 2 0 0 0,0 1-34 0 0,0 1-1 0 0,0 0 1 0 0,1-1 0 0 0,-1 1-1 0 0,1 0 1 0 0,-1 5-1 0 0,1-2-6 0 0,-1 5 23 0 0,1-1 0 0 0,1 1-1 0 0,0 0 1 0 0,0 0 0 0 0,2 0-1 0 0,3 20 1 0 0,-4-29 14 0 0,1 0 0 0 0,-1 0-1 0 0,1-1 1 0 0,-1 1 0 0 0,1 0 0 0 0,0-1-1 0 0,0 0 1 0 0,1 1 0 0 0,-1-1 0 0 0,1 0-1 0 0,-1 0 1 0 0,1 0 0 0 0,0-1-1 0 0,6 5 1 0 0,-8-6 4 0 0,0-1 0 0 0,0 1 0 0 0,0-1 0 0 0,0 0 0 0 0,0 1 0 0 0,0-1 0 0 0,0 0 0 0 0,0 0 0 0 0,0 0 0 0 0,0 1 0 0 0,0-1 0 0 0,0 0 0 0 0,0 0 0 0 0,0-1 0 0 0,0 1 0 0 0,0 0 0 0 0,-1 0 0 0 0,1 0 0 0 0,0-1 0 0 0,0 1 0 0 0,0 0 0 0 0,0-1 0 0 0,0 1 0 0 0,1-1 0 0 0,0 0 0 0 0,1-1-3 0 0,0 0-1 0 0,0 1 1 0 0,0-1 0 0 0,-1-1-1 0 0,1 1 1 0 0,0 0 0 0 0,-1-1-1 0 0,0 1 1 0 0,1-1 0 0 0,-1 1-1 0 0,0-1 1 0 0,0 0 0 0 0,-1 0-1 0 0,1 0 1 0 0,-1 0-1 0 0,1-1 1 0 0,0-3 0 0 0,6-9-1 0 0,-3 4 35 0 0,0-1 0 0 0,-1 1 1 0 0,0-1-1 0 0,-1 0 0 0 0,-1 0 0 0 0,0 0 0 0 0,0-1 0 0 0,-1-21 0 0 0,-2 30-7 0 0,1 0-1 0 0,-1 0 0 0 0,0 0 1 0 0,0 0-1 0 0,-2-6 0 0 0,-4-18 40 0 0,6 20-35 0 0,-1 1 0 0 0,-3-14 1 0 0,-2-4 3 0 0,5 17-34 0 0,-1 0-1 0 0,0 1 1 0 0,0 0 0 0 0,0 0-1 0 0,-1 0 1 0 0,-1 0-1 0 0,1 0 1 0 0,-1 1 0 0 0,-6-7-1 0 0,7 11 3 0 0,4 2 0 0 0,-1 1 0 0 0,1 0 0 0 0,0 0 0 0 0,0 0 0 0 0,-1 0 0 0 0,1 0 0 0 0,0 0 0 0 0,0 0 0 0 0,-1 0 0 0 0,1 0 0 0 0,0 0 0 0 0,0 0 0 0 0,-1 0 0 0 0,1 0 0 0 0,0 0 0 0 0,0 0 0 0 0,-1 0 0 0 0,1 0 0 0 0,0 0 0 0 0,0 0 0 0 0,-1 0 0 0 0,1 0 0 0 0,0 1 0 0 0,0-1 0 0 0,0 0 0 0 0,-1 0 0 0 0,1 0 0 0 0,0 0 0 0 0,0 1 0 0 0,0-1 0 0 0,-1 0 0 0 0,1 0 0 0 0,0 0 0 0 0,0 1 0 0 0,0-1 0 0 0,0 0 0 0 0,-4 8 0 0 0,4-8 0 0 0,-1 3-27 0 0,0 0-1 0 0,1 0 1 0 0,-1 0-1 0 0,1 1 1 0 0,0-1 0 0 0,0 6-1 0 0,0 4-84 0 0,1-6 103 0 0,0-1-1 0 0,0 0 0 0 0,0 1 1 0 0,0-1-1 0 0,1 0 0 0 0,0 0 1 0 0,1 0-1 0 0,-1 0 0 0 0,1-1 1 0 0,0 1-1 0 0,5 6 0 0 0,1 2-46 0 0,-8-12 51 0 0,-1 0 0 0 0,1 0 1 0 0,0-1-1 0 0,0 1 0 0 0,1 0 0 0 0,-1-1 0 0 0,0 1 0 0 0,1-1 0 0 0,-1 0 1 0 0,1 1-1 0 0,-1-1 0 0 0,1 0 0 0 0,2 2 0 0 0,4 2 19 0 0,-6-3-11 0 0,-1-1-1 0 0,1 0 1 0 0,0 0-1 0 0,-1 0 1 0 0,1 0-1 0 0,0 0 1 0 0,-1-1-1 0 0,1 1 1 0 0,0 0-1 0 0,0-1 1 0 0,0 1-1 0 0,-1-1 1 0 0,1 0-1 0 0,0 0 1 0 0,0 0-1 0 0,0 0 1 0 0,0 0-1 0 0,0 0 1 0 0,3-1-1 0 0,-3 1-4 0 0,-1-1 0 0 0,1 1 0 0 0,0-1 0 0 0,0 0 0 0 0,-1 1-1 0 0,1-1 1 0 0,0 0 0 0 0,-1 0 0 0 0,1-1 0 0 0,-1 1 0 0 0,0 0 0 0 0,1 0-1 0 0,-1-1 1 0 0,0 1 0 0 0,0-1 0 0 0,1 1 0 0 0,-1-1 0 0 0,-1 1 0 0 0,1-1 0 0 0,0 0-1 0 0,0 1 1 0 0,0-1 0 0 0,-1 0 0 0 0,1 0 0 0 0,-1 1 0 0 0,0-1 0 0 0,1 0-1 0 0,-1 0 1 0 0,0-3 0 0 0,0-14 51 0 0,0 15-10 0 0,0-1-1 0 0,-1 1 1 0 0,1-1-1 0 0,-1 0 1 0 0,-1-4-1 0 0,0-15 31 0 0,2 21-65 0 0,0-1 0 0 0,0 1 0 0 0,0 0 0 0 0,0 0-1 0 0,-1-1 1 0 0,-1-3 0 0 0,-3-7 9 0 0,3 10-5 0 0,0-1 1 0 0,0 1-1 0 0,1-1 1 0 0,0 0 0 0 0,-1-7-1 0 0,-6-19 26 0 0,1 3-4 0 0,7 26-30 0 0,-1 0 0 0 0,1 1 0 0 0,-1-1 0 0 0,0 0 0 0 0,1 0 0 0 0,-1 0 0 0 0,0 0 0 0 0,-3-2 0 0 0,-3-10 0 0 0,7 12-1 0 0,0 2 0 0 0,0 0 1 0 0,-1-1-1 0 0,1 1 1 0 0,0 0-1 0 0,0-1 1 0 0,0 1-1 0 0,0 0 0 0 0,-1-1 1 0 0,1 1-1 0 0,0 0 1 0 0,0-1-1 0 0,-1 1 1 0 0,1 0-1 0 0,0 0 0 0 0,-1-1 1 0 0,1 1-1 0 0,0 0 1 0 0,-1 0-1 0 0,1 0 1 0 0,0-1-1 0 0,-1 1 0 0 0,1 0 1 0 0,0 0-1 0 0,-1 0 1 0 0,0 0-1 0 0,1 0-3 0 0,0 0 0 0 0,0 0-1 0 0,-1-1 1 0 0,1 1 0 0 0,0 0 0 0 0,0 0 0 0 0,0 0-1 0 0,-1 0 1 0 0,1 0 0 0 0,0 0 0 0 0,0 0-1 0 0,0 0 1 0 0,-1 0 0 0 0,1 0 0 0 0,0 0-1 0 0,0 1 1 0 0,0-1 0 0 0,-1 0 0 0 0,1 0 0 0 0,0 0-1 0 0,0 0 1 0 0,0 0 0 0 0,-1 0 0 0 0,1 0-1 0 0,0 0 1 0 0,0 1 0 0 0,0-1 0 0 0,0 0 0 0 0,-1 0-1 0 0,1 0 1 0 0,0 0 0 0 0,0 1 0 0 0,0-1-1 0 0,0 0 1 0 0,0 0 0 0 0,0 0 0 0 0,0 0-1 0 0,0 1 1 0 0,0-1 0 0 0,-1 0 0 0 0,1 0 0 0 0,0 0-1 0 0,0 1 1 0 0,0-1 0 0 0,0 0 0 0 0,0 0-1 0 0,0 1 1 0 0,0-1 0 0 0,0 0 0 0 0,0 0-1 0 0,0 0 1 0 0,1 1 0 0 0,-1-1 0 0 0,0 0 0 0 0,0 12-28 0 0,2 4 26 0 0,-2-14-1 0 0,0 0 1 0 0,0 1 0 0 0,0-1-1 0 0,0 1 1 0 0,1-1-1 0 0,-1 0 1 0 0,1 1 0 0 0,1 1-1 0 0,2 12-4 0 0,-4-14 7 0 0,0 0 0 0 0,0-1 0 0 0,1 1 0 0 0,-1 0 0 0 0,1-1 0 0 0,-1 1 0 0 0,1-1 0 0 0,0 1 0 0 0,-1-1-1 0 0,1 0 1 0 0,0 1 0 0 0,2 1 0 0 0,9 11 4 0 0,0 0 0 0 0,22 17 0 0 0,-29-27 0 0 0,0 0 0 0 0,1 0 0 0 0,-1-1 0 0 0,1 0 0 0 0,0 0 0 0 0,0 0 0 0 0,0-1 0 0 0,0 0 0 0 0,1 0 0 0 0,9 2 0 0 0,-15-4-2 0 0,1 0 1 0 0,-1 0-1 0 0,0 0 0 0 0,0 0 1 0 0,0 0-1 0 0,0 0 0 0 0,0 0 1 0 0,0-1-1 0 0,0 1 0 0 0,1 0 1 0 0,-1 0-1 0 0,0-1 0 0 0,0 1 1 0 0,0-1-1 0 0,0 1 0 0 0,0-1 1 0 0,0 0-1 0 0,-1 1 0 0 0,1-1 1 0 0,0 0-1 0 0,0 0 0 0 0,0 1 0 0 0,0-1 1 0 0,-1 0-1 0 0,1 0 0 0 0,-1 0 1 0 0,1 0-1 0 0,0 0 0 0 0,-1 0 1 0 0,1 0-1 0 0,-1 0 0 0 0,0 0 1 0 0,1 0-1 0 0,-1 0 0 0 0,0 0 1 0 0,0 0-1 0 0,0-2 0 0 0,2-8 52 0 0,-1 0 1 0 0,0 1-1 0 0,-1-1 0 0 0,0 0 1 0 0,-1 0-1 0 0,0 0 0 0 0,-5-17 0 0 0,2 10-21 0 0,-2 0-1 0 0,0 0 0 0 0,-15-28 0 0 0,16 35 13 0 0,3 7-41 0 0,1 0 0 0 0,-1 0 0 0 0,0 1 0 0 0,0-1 0 0 0,0 0 0 0 0,-1 1 0 0 0,1 0 0 0 0,-1-1 0 0 0,0 1 0 0 0,-4-3 0 0 0,7 6-68 0 0,2 1-60 0 0,-1 0 106 0 0,1 0 0 0 0,0 0 0 0 0,-1 0 0 0 0,1 0 0 0 0,-1 0 0 0 0,1 1 1 0 0,-1-1-1 0 0,0 1 0 0 0,1-1 0 0 0,-1 1 0 0 0,0-1 0 0 0,0 1 0 0 0,1 2 1 0 0,15 20-33 0 0,-11-14 56 0 0,0 0 0 0 0,1-1 1 0 0,0 0-1 0 0,14 16 0 0 0,-17-22 6 0 0,-1 0 0 0 0,0-1 1 0 0,1 1-1 0 0,-1-1 0 0 0,1 0 1 0 0,6 4-1 0 0,-9-6-8 0 0,0 1 0 0 0,0-1 0 0 0,-1 0-1 0 0,1 0 1 0 0,0 1 0 0 0,0-1 0 0 0,-1 0 0 0 0,1 0 0 0 0,0 0 0 0 0,0 0 0 0 0,0 0 0 0 0,-1 0 0 0 0,1 0-1 0 0,0 0 1 0 0,0 0 0 0 0,0 0 0 0 0,-1 0 0 0 0,1 0 0 0 0,0-1 0 0 0,0 1 0 0 0,-1 0 0 0 0,1-1-1 0 0,0 1 1 0 0,0 0 0 0 0,-1-1 0 0 0,1 1 0 0 0,0-1 0 0 0,-1 1 0 0 0,1-1 0 0 0,-1 1 0 0 0,1-1 0 0 0,-1 0-1 0 0,1 1 1 0 0,-1-1 0 0 0,1 0 0 0 0,-1 1 0 0 0,0-1 0 0 0,1 0 0 0 0,-1 0 0 0 0,0 1 0 0 0,1-1 0 0 0,-1 0-1 0 0,0 0 1 0 0,0-1 0 0 0,3-14 51 0 0,-2-1 0 0 0,0 1 0 0 0,0-1 0 0 0,-2 1 0 0 0,0-1 0 0 0,-1 1 0 0 0,-5-21 0 0 0,6 30-46 0 0,-1 1 0 0 0,0-1 0 0 0,0 1 0 0 0,0 0 0 0 0,-1 0 0 0 0,0 0 0 0 0,0 0 0 0 0,-1 0-1 0 0,1 0 1 0 0,-1 1 0 0 0,0 0 0 0 0,-6-5 0 0 0,10 10-5 0 0,0 0 0 0 0,0 0 0 0 0,0-1 0 0 0,0 1 0 0 0,-1 0 0 0 0,1 0 0 0 0,0 0 0 0 0,0 0 0 0 0,0 0 0 0 0,0 0 0 0 0,-1 0 0 0 0,1 0 0 0 0,0 0 0 0 0,0 0 0 0 0,0 0 0 0 0,-1 0 0 0 0,1 0 0 0 0,0 0 0 0 0,0 0 0 0 0,0 0 0 0 0,-1 0 0 0 0,1 0 0 0 0,0 0 0 0 0,0 0 0 0 0,0 0 0 0 0,-1 0 0 0 0,1 0 0 0 0,0 1 0 0 0,0-1 0 0 0,0 0 0 0 0,0 0 0 0 0,-1 0 0 0 0,1 0 0 0 0,0 0 0 0 0,0 0 0 0 0,0 1 0 0 0,0-1 0 0 0,0 0 0 0 0,0 0 0 0 0,-1 0 0 0 0,1 0 0 0 0,0 1 0 0 0,0-1 0 0 0,0 0 0 0 0,0 1 0 0 0,-3 7 0 0 0,3-8 0 0 0,-1 5-31 0 0,1 0-1 0 0,0 0 0 0 0,0 0 1 0 0,0 0-1 0 0,0 0 1 0 0,1-1-1 0 0,-1 1 0 0 0,1 0 1 0 0,1 0-1 0 0,-1 0 1 0 0,4 8-1 0 0,0 2 15 0 0,76 208-59 0 0,-70-194 75 0 0,10 23-62 0 0,-11-32 63 0 0,-9-15 0 0 0,2 0 0 0 0,-1 0 0 0 0,0-1 0 0 0,1 1 0 0 0,0-1 0 0 0,3 5 0 0 0,3 3 4 0 0,2 1-15 0 0,-6-10 31 0 0,-1 0 0 0 0,1 0 0 0 0,0-1 1 0 0,7 3-1 0 0,-11-5 222 0 0,0 0-135 0 0,-1 0-107 0 0,0 0 1 0 0,1 0-1 0 0,-1 0 1 0 0,0-1-1 0 0,0 1 0 0 0,0 0 1 0 0,0 0-1 0 0,0 0 1 0 0,0 0-1 0 0,0 0 0 0 0,0 0 1 0 0,1 0-1 0 0,-1 0 1 0 0,0 0-1 0 0,0-1 0 0 0,0 1 1 0 0,0 0-1 0 0,0 0 1 0 0,0 0-1 0 0,0 0 1 0 0,0 0-1 0 0,0 0 0 0 0,0-1 1 0 0,0 1-1 0 0,0 0 1 0 0,0 0-1 0 0,0 0 0 0 0,0 0 1 0 0,0 0-1 0 0,0 0 1 0 0,0-1-1 0 0,0 1 1 0 0,0 0-1 0 0,0 0 0 0 0,0 0 1 0 0,0 0-1 0 0,0 0 1 0 0,0-1-1 0 0,0 1 0 0 0,0 0 1 0 0,0 0-1 0 0,0 0 1 0 0,0 0-1 0 0,-1 0 0 0 0,1 0 1 0 0,0 0-1 0 0,0 0 1 0 0,0-1-1 0 0,0 1 1 0 0,0 0-1 0 0,0 0 0 0 0,0 0 1 0 0,0 0-1 0 0,-1 0 1 0 0,1 0-1 0 0,-7-5-2 0 0,7 5 2 0 0,-1 0 0 0 0,0 0 0 0 0,0-1 0 0 0,0 1 0 0 0,1 0 0 0 0,-1 0 0 0 0,0 0 0 0 0,0 0 0 0 0,0 0 0 0 0,0 0 0 0 0,1 0 0 0 0,-1 0 0 0 0,0 0 0 0 0,0 0 0 0 0,0 1 0 0 0,1-1 0 0 0,-1 0 0 0 0,0 1 0 0 0,0-1 0 0 0,1 0 0 0 0,-1 1-1 0 0,0-1 1 0 0,1 1 0 0 0,-1-1 0 0 0,0 1 0 0 0,1-1 0 0 0,-1 1 0 0 0,0 1 0 0 0,-1-1 2 0 0,1 1 0 0 0,-1 1-1 0 0,1-1 1 0 0,0 0 0 0 0,0 0-1 0 0,-2 5 1 0 0,-6 17 24 0 0,6-18-21 0 0,1 0 1 0 0,-1 0-1 0 0,1 0 1 0 0,-2 12-1 0 0,-4 26-38 0 0,-1 11-14 0 0,7-31 52 0 0,0-5-49 0 0,1 0-1 0 0,2 30 1 0 0,0-11-47 0 0,-1-27 71 0 0,1 0 0 0 0,-1-1-1 0 0,2 1 1 0 0,2 10 0 0 0,2 9 18 0 0,-5-23-8 0 0,0 0 0 0 0,1 0-1 0 0,0 0 1 0 0,0 0 0 0 0,4 7-1 0 0,-1-2 11 0 0,-4-10 0 0 0,-1 0 0 0 0,1 0 0 0 0,0-1 0 0 0,0 1 0 0 0,0 0 0 0 0,0 0 0 0 0,0-1 0 0 0,0 1 0 0 0,0-1 0 0 0,1 1 0 0 0,-1-1 0 0 0,1 1 0 0 0,-1-1 0 0 0,1 0 0 0 0,-1 0 0 0 0,4 2 0 0 0,7 0 0 0 0,-8-6 0 0 0,-2 2 0 0 0,1-2 0 0 0,0 0 0 0 0,0 1 0 0 0,0-2 0 0 0,0 1 0 0 0,0 0 0 0 0,0 0 0 0 0,-1-1 0 0 0,3-4 0 0 0,16-34 0 0 0,-18 36 0 0 0,-3 5 0 0 0,4-8 15 0 0,1-1 0 0 0,-2 1 0 0 0,1-1-1 0 0,-1 0 1 0 0,-1 0 0 0 0,2-11 0 0 0,-1 5 57 0 0,-3 13-71 0 0,1 0 0 0 0,0 1 0 0 0,-1-1 0 0 0,0 0 0 0 0,0 1 0 0 0,0-1 0 0 0,0-3 0 0 0,0 4 3 0 0,0 1-1 0 0,0 0 1 0 0,-1-1-1 0 0,1 1 1 0 0,0 0-1 0 0,-1-1 0 0 0,1 1 1 0 0,-1 0-1 0 0,1 0 1 0 0,-1-1-1 0 0,-1 0 1 0 0,2 1 1 0 0,-1 1 1 0 0,1 0 0 0 0,-1 0-1 0 0,0-1 1 0 0,1 1 0 0 0,-1 0 0 0 0,1 0-1 0 0,-1 0 1 0 0,0 0 0 0 0,1 0-1 0 0,-1 0 1 0 0,0 0 0 0 0,1 0-1 0 0,-1 0 1 0 0,1 0 0 0 0,-1 0-1 0 0,0 0 1 0 0,1 1 0 0 0,-1-1-1 0 0,1 0 1 0 0,-1 0 0 0 0,0 1-1 0 0,1-1 1 0 0,-1 0 0 0 0,0 1 0 0 0,-1 1-1 0 0,0 0 1 0 0,0 0 0 0 0,1 0-1 0 0,-1 0 1 0 0,1 0 0 0 0,-1 0 0 0 0,1 0-1 0 0,0 0 1 0 0,-2 3 0 0 0,-2 5 3 0 0,3-6-9 0 0,1 0 0 0 0,-1 0 0 0 0,1 0 0 0 0,0 0 0 0 0,0 0-1 0 0,0 0 1 0 0,0 7 0 0 0,-2 6 12 0 0,3-9-5 0 0,-1-1 0 0 0,1 0 0 0 0,0 1 1 0 0,1-1-1 0 0,1 11 0 0 0,1 9-63 0 0,-1-11-7 0 0,1-1 0 0 0,0 0 0 0 0,7 21 0 0 0,0 0-67 0 0,0 0 69 0 0,26 59 0 0 0,24 31 74 0 0,-58-120-16 0 0,6 10 3 0 0,0-1 0 0 0,1 0 0 0 0,1 0 0 0 0,21 24 0 0 0,-29-37 24 0 0,1 1-1 0 0,0-1 0 0 0,0 0 1 0 0,0 0-1 0 0,0-1 1 0 0,0 1-1 0 0,0-1 0 0 0,6 2 1 0 0,-9-2-18 0 0,1-1 1 0 0,0 0-1 0 0,0 1 1 0 0,0-1-1 0 0,-1 0 1 0 0,1 0-1 0 0,0 0 1 0 0,0 0 0 0 0,0 0-1 0 0,0 0 1 0 0,-1 0-1 0 0,1 0 1 0 0,0 0-1 0 0,0 0 1 0 0,0 0-1 0 0,0 0 1 0 0,-1-1-1 0 0,1 1 1 0 0,0 0-1 0 0,0-1 1 0 0,0 1 0 0 0,-1 0-1 0 0,1-1 1 0 0,0 1-1 0 0,-1-1 1 0 0,1 1-1 0 0,0-1 1 0 0,-1 0-1 0 0,1 1 1 0 0,-1-1-1 0 0,1 1 1 0 0,-1-1-1 0 0,1 0 1 0 0,-1 0-1 0 0,1 1 1 0 0,-1-1 0 0 0,0 0-1 0 0,1 0 1 0 0,-1-1-1 0 0,1-6 41 0 0,0 1 0 0 0,0-1-1 0 0,-1 1 1 0 0,0-1 0 0 0,-1 0 0 0 0,0 1-1 0 0,0-1 1 0 0,0 1 0 0 0,-1-1 0 0 0,0 1-1 0 0,-1 0 1 0 0,0-1 0 0 0,0 1 0 0 0,-7-11-1 0 0,-1-1-2 0 0,-1 1 0 0 0,-1 1 0 0 0,0 0-1 0 0,-18-16 1 0 0,10 13-44 0 0,0 2 0 0 0,-2 0 0 0 0,0 2 0 0 0,-1 0 0 0 0,-49-22 0 0 0,64 34-1 0 0,0 0 0 0 0,0 1 0 0 0,0 0 0 0 0,-1 0 0 0 0,-16-1-1 0 0,20 3-17 0 0,0 1 0 0 0,0 0 0 0 0,0 0 0 0 0,0 1 0 0 0,0 0 0 0 0,0 0 0 0 0,1 0 0 0 0,-1 0 0 0 0,0 1 0 0 0,-8 4 0 0 0,11-5 8 0 0,1 0 1 0 0,0 0-1 0 0,0 1 0 0 0,0-1 0 0 0,0 1 1 0 0,1-1-1 0 0,-1 1 0 0 0,0 0 0 0 0,1 0 1 0 0,-1-1-1 0 0,1 1 0 0 0,-1 0 0 0 0,1 1 1 0 0,0-1-1 0 0,0 0 0 0 0,0 0 0 0 0,0 0 1 0 0,0 1-1 0 0,0-1 0 0 0,1 0 0 0 0,-1 1 1 0 0,1-1-1 0 0,0 0 0 0 0,0 1 0 0 0,-1-1 1 0 0,2 1-1 0 0,-1-1 0 0 0,0 1 0 0 0,1 3 1 0 0,1-2-39 0 0,0 1 1 0 0,0-1-1 0 0,0 0 1 0 0,0 0-1 0 0,1 0 1 0 0,-1-1 0 0 0,1 1-1 0 0,0 0 1 0 0,0-1-1 0 0,5 4 1 0 0,-6-5 28 0 0,1 0 0 0 0,0 0 0 0 0,-1 0 0 0 0,1 0 0 0 0,0-1 0 0 0,0 1 0 0 0,0-1 0 0 0,0 0 0 0 0,0 0-1 0 0,0 0 1 0 0,0 0 0 0 0,1-1 0 0 0,-1 1 0 0 0,0-1 0 0 0,4 0 0 0 0,-6 0 24 0 0,0 0-1 0 0,0 1 0 0 0,0-1 1 0 0,0 0-1 0 0,0-1 0 0 0,0 1 1 0 0,0 0-1 0 0,0 0 1 0 0,0 0-1 0 0,0-1 0 0 0,0 1 1 0 0,0 0-1 0 0,0-1 0 0 0,0 1 1 0 0,0-1-1 0 0,0 1 0 0 0,0-1 1 0 0,0 1-1 0 0,-1-1 1 0 0,1 0-1 0 0,0 1 0 0 0,0-1 1 0 0,-1 0-1 0 0,1 0 0 0 0,-1 1 1 0 0,1-1-1 0 0,0 0 1 0 0,-1 0-1 0 0,1 0 0 0 0,-1 0 1 0 0,0 0-1 0 0,1 0 0 0 0,-1 0 1 0 0,0 0-1 0 0,0 0 1 0 0,1 0-1 0 0,-1 0 0 0 0,0 0 1 0 0,0 0-1 0 0,0-2 0 0 0,1-5 83 0 0,-1 6-67 0 0,0 0-1 0 0,0 0 0 0 0,0 1 1 0 0,0-1-1 0 0,0 0 0 0 0,-1 0 1 0 0,1 0-1 0 0,-1 0 1 0 0,1 1-1 0 0,-2-4 0 0 0,-2-8 20 0 0,2 8-10 0 0,0 0 0 0 0,0 0 0 0 0,-1 0 0 0 0,0 1 0 0 0,1-1 0 0 0,-2 1 0 0 0,1-1 0 0 0,0 1 0 0 0,-1 0 0 0 0,0 1 0 0 0,-6-6 0 0 0,2 4-15 0 0,1 1-1 0 0,-1 0 0 0 0,0 1 1 0 0,0-1-1 0 0,-1 1 1 0 0,-9-2-1 0 0,-3 1-15 0 0,-28-3-1 0 0,31 5 20 0 0,0 1 0 0 0,0 2 0 0 0,-30 3 0 0 0,46-4-22 0 0,0 1-1 0 0,0-1 1 0 0,0 1 0 0 0,0 0-1 0 0,0 0 1 0 0,0 0 0 0 0,1 0-1 0 0,-1 0 1 0 0,0 0-1 0 0,1 0 1 0 0,-1 1 0 0 0,0-1-1 0 0,1 0 1 0 0,0 1 0 0 0,-1-1-1 0 0,1 1 1 0 0,0 0-1 0 0,0 0 1 0 0,0-1 0 0 0,0 1-1 0 0,0 0 1 0 0,0 0 0 0 0,0 0-1 0 0,1 0 1 0 0,-1 0 0 0 0,0 3-1 0 0,0 0-14 0 0,0 1-1 0 0,0 0 1 0 0,1 1-1 0 0,-1-1 1 0 0,2 0-1 0 0,-1 0 1 0 0,2 10-1 0 0,0-6 21 0 0,-1-4 0 0 0,0 1-1 0 0,1-1 1 0 0,0 0 0 0 0,0 0-1 0 0,0 0 1 0 0,4 7 0 0 0,0-4-10 0 0,-4-4-2 0 0,1 0 0 0 0,1 0 0 0 0,-1 0-1 0 0,5 5 1 0 0,-6-8 10 0 0,0-1 0 0 0,0 1 0 0 0,1-1 0 0 0,-1 1 0 0 0,0-1-1 0 0,0 0 1 0 0,1 0 0 0 0,-1 0 0 0 0,1 0 0 0 0,-1 0 0 0 0,1 0-1 0 0,4 0 1 0 0,-5-1 3 0 0,0 1 0 0 0,0-1 0 0 0,0 0 0 0 0,0 0 0 0 0,0-1 0 0 0,0 1 0 0 0,0 0 0 0 0,0-1 0 0 0,0 1 0 0 0,0-1 0 0 0,0 0 0 0 0,3-1 0 0 0,-4 2 0 0 0,0-1 0 0 0,-1 1 0 0 0,1-1 0 0 0,0 1 0 0 0,0-1 0 0 0,0 0 0 0 0,0 0 0 0 0,-1 1 0 0 0,1-1 0 0 0,0 0 0 0 0,0 0 0 0 0,-1 0 0 0 0,1 0 0 0 0,-1 0 0 0 0,1 0 0 0 0,-1 0 0 0 0,1 0 0 0 0,-1 0 0 0 0,0 0 0 0 0,0 0 0 0 0,1 0 0 0 0,-1 0 0 0 0,0 0 0 0 0,0 0 0 0 0,0-2 0 0 0,0-9 41 0 0,0 9-17 0 0,0 1 0 0 0,0-1 0 0 0,0 1 0 0 0,-1-1 0 0 0,1 1 0 0 0,-1-1 0 0 0,1 0-1 0 0,-1 1 1 0 0,0 0 0 0 0,-1-4 0 0 0,-4-6 64 0 0,2 3-40 0 0,-1 0 1 0 0,-9-14-1 0 0,-25-32 207 0 0,23 34-192 0 0,10 13-59 0 0,0 0 0 0 0,-11-10 0 0 0,-31-37 49 0 0,37 41-53 0 0,9 11 0 0 0,0 1 0 0 0,0-1 0 0 0,0 1 0 0 0,0 0 0 0 0,0 0 0 0 0,-6-4 0 0 0,8 6-1 0 0,0 0-1 0 0,-1-1 0 0 0,1 1 1 0 0,-1 0-1 0 0,1 0 1 0 0,0 0-1 0 0,-1 0 1 0 0,1-1-1 0 0,-1 1 1 0 0,1 0-1 0 0,-1 0 1 0 0,1 0-1 0 0,-1 0 0 0 0,1 0 1 0 0,-1 0-1 0 0,1 0 1 0 0,-1 0-1 0 0,1 0 1 0 0,0 1-1 0 0,-1-1 1 0 0,1 0-1 0 0,-1 0 0 0 0,1 0 1 0 0,-1 0-1 0 0,1 1 1 0 0,0-1-1 0 0,-1 0 1 0 0,1 0-1 0 0,-1 1 1 0 0,1-1-1 0 0,0 0 0 0 0,-1 1 1 0 0,1-1-1 0 0,0 0 1 0 0,-1 1-1 0 0,1-1 1 0 0,0 0-1 0 0,0 1 1 0 0,0-1-1 0 0,-1 1 0 0 0,1-1 1 0 0,0 1-1 0 0,0-1 1 0 0,0 0-1 0 0,0 1 1 0 0,0-1-1 0 0,-1 1 1 0 0,1 0-1 0 0,0-1-8 0 0,-1 10-26 0 0,0 0 0 0 0,0 0 1 0 0,1 0-1 0 0,0 0 1 0 0,1 0-1 0 0,0 0 0 0 0,4 17 1 0 0,-1 2-2 0 0,0-11 4 0 0,6 20 1 0 0,-1-1-31 0 0,-5-24 29 0 0,0-1 0 0 0,1 0 0 0 0,9 18 0 0 0,-5-13-6 0 0,-6-10 20 0 0,1 0 0 0 0,1 0 0 0 0,6 8 0 0 0,8 10 9 0 0,-16-21 1 0 0,-1-1-1 0 0,1 1 0 0 0,1-1 0 0 0,5 5 0 0 0,1 2 12 0 0,-10-10 3 0 0,1 1-1 0 0,-1-1 1 0 0,0 1 0 0 0,1-1-1 0 0,-1 1 1 0 0,1-1 0 0 0,-1 0-1 0 0,1 1 1 0 0,-1-1 0 0 0,1 0-1 0 0,-1 1 1 0 0,1-1 0 0 0,-1 0-1 0 0,1 0 1 0 0,-1 0 0 0 0,1 1-1 0 0,-1-1 1 0 0,1 0 0 0 0,0 0-1 0 0,-1 0 1 0 0,1 0-1 0 0,-1 0 1 0 0,1 0 0 0 0,0 0-1 0 0,-1 0 1 0 0,1 0 0 0 0,-1 0-1 0 0,1 0 1 0 0,0-1 0 0 0,-1 1-1 0 0,1 0 1 0 0,-1 0 0 0 0,1 0-1 0 0,-1-1 1 0 0,1 1 0 0 0,-1 0-1 0 0,1-1 1 0 0,-1 1 0 0 0,1-1-1 0 0,-1 1 1 0 0,0 0-1 0 0,1-1 1 0 0,-1 1 0 0 0,1-1-1 0 0,0-1 6 0 0,0 1-1 0 0,0-1 1 0 0,-1 1-1 0 0,1-1 1 0 0,0 0-1 0 0,-1 1 0 0 0,1-1 1 0 0,-1 1-1 0 0,0-1 1 0 0,1 0-1 0 0,-1 0 1 0 0,0 1-1 0 0,0-1 0 0 0,0-2 1 0 0,-1-23 63 0 0,1 22-61 0 0,0 0 0 0 0,0 0 1 0 0,0 0-1 0 0,-2-5 0 0 0,-2-13 38 0 0,4 18-47 0 0,-1 0 0 0 0,0 1 0 0 0,0-1 0 0 0,0 0-1 0 0,0 1 1 0 0,-1-1 0 0 0,-2-4 0 0 0,-26-59 243 0 0,19 44-184 0 0,9 19-60 0 0,-1 0-1 0 0,1 0 1 0 0,-1 0-1 0 0,0 0 1 0 0,-4-5-1 0 0,-7-8-3 0 0,10 12-40 0 0,-1 0 1 0 0,0 1-1 0 0,0-1 1 0 0,-10-6-1 0 0,15 11 42 0 0,-1 1 1 0 0,1-1-1 0 0,-1 1 0 0 0,1-1 0 0 0,-1 1 1 0 0,1 0-1 0 0,-1-1 0 0 0,0 1 1 0 0,1 0-1 0 0,-1 0 0 0 0,1 0 0 0 0,-1-1 1 0 0,0 1-1 0 0,1 0 0 0 0,-1 0 0 0 0,0 0 1 0 0,1 0-1 0 0,-1 0 0 0 0,0 0 0 0 0,1 0 1 0 0,-1 0-1 0 0,0 0 0 0 0,1 1 0 0 0,-1-1 1 0 0,-1 0-1 0 0,1 1-8 0 0,0 0-1 0 0,0 0 1 0 0,0-1-1 0 0,1 1 1 0 0,-1 0-1 0 0,0 0 1 0 0,0 0-1 0 0,1 0 1 0 0,-1 0 0 0 0,0 0-1 0 0,1 0 1 0 0,-2 3-1 0 0,0 1-9 0 0,1 0 0 0 0,-1 0 0 0 0,1 1 0 0 0,0-1 0 0 0,0 6 0 0 0,0 4-13 0 0,1-1 0 0 0,0 1 0 0 0,1 0 0 0 0,0-1 0 0 0,1 1 0 0 0,1-1 0 0 0,0 0 0 0 0,1 0 0 0 0,11 26 0 0 0,-6-22 32 0 0,-7-12 0 0 0,1 0 0 0 0,0-1 0 0 0,0 1 0 0 0,1-1 0 0 0,-1 0 0 0 0,1 0 0 0 0,0 0 0 0 0,9 8 0 0 0,-3-5-1 0 0,-5-3 0 0 0,0-1-1 0 0,1 1 1 0 0,0-1 0 0 0,0 0-1 0 0,0-1 1 0 0,12 5 0 0 0,-6-4-9 0 0,0 0 1 0 0,1-1 0 0 0,-1 0 0 0 0,1-1 0 0 0,0-1-1 0 0,0 0 1 0 0,16-1 0 0 0,-25 0 21 0 0,0-1 0 0 0,0 1-1 0 0,0-1 1 0 0,0 0 0 0 0,0 0 0 0 0,0 0 0 0 0,0 0 0 0 0,-1-1-1 0 0,1 0 1 0 0,0 0 0 0 0,-1 0 0 0 0,1 0 0 0 0,-1 0-1 0 0,1-1 1 0 0,-1 1 0 0 0,0-1 0 0 0,0 0 0 0 0,-1 0-1 0 0,1 0 1 0 0,0 0 0 0 0,-1-1 0 0 0,0 1 0 0 0,0-1-1 0 0,0 1 1 0 0,0-1 0 0 0,1-5 0 0 0,-2 4 0 0 0,0 0 0 0 0,-1 0 0 0 0,1 0 1 0 0,-1 0-1 0 0,-1 0 0 0 0,1 1 0 0 0,-1-1 0 0 0,0 0 1 0 0,0 0-1 0 0,-3-9 0 0 0,0 0 25 0 0,3 9-37 0 0,0 1 1 0 0,0-1 0 0 0,-1 0 0 0 0,0 0 0 0 0,0 1-1 0 0,0-1 1 0 0,0 1 0 0 0,-1 0 0 0 0,0 0 0 0 0,0 0 0 0 0,0 0-1 0 0,-4-4 1 0 0,6 7-1 0 0,1 1 0 0 0,0 0-1 0 0,0 0 1 0 0,0-1 0 0 0,-1 1-1 0 0,1 0 1 0 0,0 0 0 0 0,0-1-1 0 0,-1 1 1 0 0,1 0 0 0 0,0 0-1 0 0,-1 0 1 0 0,1 0 0 0 0,0-1-1 0 0,0 1 1 0 0,-1 0 0 0 0,1 0-1 0 0,0 0 1 0 0,-1 0 0 0 0,1 0-1 0 0,0 0 1 0 0,-1 0 0 0 0,1 0-1 0 0,0 0 1 0 0,-1 0 0 0 0,1 0-1 0 0,0 0 1 0 0,-1 0 0 0 0,1 0-1 0 0,0 0 1 0 0,-1 0 0 0 0,1 0-1 0 0,0 0 1 0 0,-1 1 0 0 0,1-1-1 0 0,0 0 1 0 0,-1 0 0 0 0,1 0-1 0 0,0 0 1 0 0,-1 1 0 0 0,-2 10-29 0 0,2-8 18 0 0,0 1-6 0 0,0 0 1 0 0,1 0-1 0 0,-1 0 1 0 0,1 0-1 0 0,-1 0 1 0 0,1 0-1 0 0,0 0 1 0 0,1 0-1 0 0,-1 0 1 0 0,1 0-1 0 0,0 0 0 0 0,0 0 1 0 0,0-1-1 0 0,0 1 1 0 0,4 6-1 0 0,-1 0-2 0 0,1 0 1 0 0,1-1-1 0 0,0 0 0 0 0,13 15 0 0 0,-18-23 11 0 0,0 0 0 0 0,0 0 1 0 0,0 0-1 0 0,0 0 0 0 0,1 0 0 0 0,-1 0 0 0 0,0 0 0 0 0,1-1 0 0 0,-1 1 0 0 0,1 0 0 0 0,-1-1 0 0 0,1 1 1 0 0,-1-1-1 0 0,1 0 0 0 0,-1 1 0 0 0,1-1 0 0 0,-1 0 0 0 0,1 0 0 0 0,0 0 0 0 0,-1 0 0 0 0,1 0 1 0 0,-1 0-1 0 0,1-1 0 0 0,-1 1 0 0 0,1 0 0 0 0,-1-1 0 0 0,3 0 0 0 0,-2 0 19 0 0,1 0-1 0 0,-1-1 1 0 0,1 1-1 0 0,-1-1 1 0 0,0 1-1 0 0,1-1 0 0 0,-1 0 1 0 0,0 1-1 0 0,0-1 1 0 0,0 0-1 0 0,-1-1 1 0 0,1 1-1 0 0,0 0 1 0 0,2-5-1 0 0,1-5 28 0 0,2-2-32 0 0,-1 0-1 0 0,0-1 1 0 0,4-17-1 0 0,4-10-5 0 0,-10 32 0 0 0,-1 0 0 0 0,0 0 0 0 0,2-12 0 0 0,-2 10 0 0 0,8-24 0 0 0,0-1 0 0 0,-10 32 0 0 0,1-1 0 0 0,1 1 0 0 0,-1 0 0 0 0,1 0 0 0 0,4-7 0 0 0,-1 1 0 0 0,-5 10 0 0 0,-1 1 0 0 0,1-1 0 0 0,-1 0 0 0 0,1 0 0 0 0,0 1 0 0 0,-1-1 0 0 0,1 1 0 0 0,0-1 0 0 0,-1 1 0 0 0,1-1 0 0 0,0 1 0 0 0,0-1 0 0 0,0 1 0 0 0,1-1 0 0 0,-2 1 0 0 0,1 0 0 0 0,-1 0 0 0 0,0 0 0 0 0,1-1 0 0 0,-1 1 0 0 0,1 0 0 0 0,-1 0 0 0 0,0 0 0 0 0,1 0 0 0 0,-1 0 0 0 0,0 0 0 0 0,1 0 0 0 0,-1 0 0 0 0,0 0 0 0 0,1 0 0 0 0,-1 1 0 0 0,1-1 0 0 0,-1 0 0 0 0,0 0 0 0 0,1 0 0 0 0,-1 0 0 0 0,0 0 0 0 0,1 1 0 0 0,-1-1 0 0 0,0 0 0 0 0,0 0 0 0 0,1 1 0 0 0,-1-1 0 0 0,0 0 0 0 0,0 0 0 0 0,1 1 0 0 0,-1-1 0 0 0,0 0 0 0 0,0 1 0 0 0,1-1 0 0 0,-1 1 0 0 0,3 3 1 0 0,0-1 0 0 0,0 0 0 0 0,-1 1 0 0 0,1-1 1 0 0,-1 1-1 0 0,0 0 0 0 0,0-1 0 0 0,-1 1 0 0 0,2 5 0 0 0,10 40 126 0 0,-12-46-113 0 0,12 52 54 0 0,28 78-1 0 0,-34-114-89 0 0,1 0 0 0 0,1-1 0 0 0,1 0 1 0 0,1 0-1 0 0,0-1 0 0 0,1-1 0 0 0,21 23 0 0 0,-30-36 18 0 0,-1-1 1 0 0,1 1-1 0 0,0-1 0 0 0,0 0 0 0 0,0 0 1 0 0,1 0-1 0 0,-1 0 0 0 0,0-1 0 0 0,1 1 1 0 0,-1-1-1 0 0,1 0 0 0 0,0 0 0 0 0,-1 0 0 0 0,1 0 1 0 0,0-1-1 0 0,-1 1 0 0 0,7-1 0 0 0,-5 0-1 0 0,-1-1 0 0 0,1 0-1 0 0,0 0 1 0 0,-1 0-1 0 0,1-1 1 0 0,-1 1-1 0 0,0-1 1 0 0,1 0-1 0 0,-1-1 1 0 0,0 1 0 0 0,0 0-1 0 0,0-1 1 0 0,5-5-1 0 0,11-11 14 0 0,-1-1 0 0 0,0-2 0 0 0,-1 1 0 0 0,-2-2 0 0 0,0 0 0 0 0,-2-2 0 0 0,19-38 0 0 0,-31 57-8 0 0,0 0 0 0 0,0 1 0 0 0,-1-1 0 0 0,1 0 0 0 0,-1 0 0 0 0,0 0 0 0 0,-1 0 0 0 0,0 0 0 0 0,0-9 0 0 0,0 11 0 0 0,-1 0 0 0 0,0 0 0 0 0,1 1 0 0 0,-1-1 0 0 0,0 0 0 0 0,-1 1 0 0 0,1-1 0 0 0,-1 0 0 0 0,1 1 0 0 0,-1 0 0 0 0,0-1 0 0 0,0 1 0 0 0,-1 0 0 0 0,1 0 0 0 0,-1 0 0 0 0,-3-3 0 0 0,5 6-3 0 0,0-1 0 0 0,0 0 0 0 0,0 0 0 0 0,0 1 0 0 0,0-1 0 0 0,-1 0-1 0 0,1 1 1 0 0,0-1 0 0 0,0 1 0 0 0,-1 0 0 0 0,1-1 0 0 0,0 1 0 0 0,-1 0 0 0 0,1 0 0 0 0,0 0 0 0 0,-1 0-1 0 0,1 0 1 0 0,-3 0 0 0 0,2 1 2 0 0,-1-1 0 0 0,1 1 0 0 0,0 0 0 0 0,0 0 0 0 0,-1 0 0 0 0,1 1 0 0 0,0-1 0 0 0,0 0 0 0 0,-3 4 0 0 0,-3 2 1 0 0,1 1 1 0 0,0 1 0 0 0,-11 15-1 0 0,15-19-7 0 0,-1 1-1 0 0,1 0 1 0 0,0 0 0 0 0,0 0 0 0 0,1 0 0 0 0,0 0-1 0 0,0 1 1 0 0,-2 8 0 0 0,2-2-40 0 0,0 1 1 0 0,1 20-1 0 0,-4 5-93 0 0,4-33 137 0 0,0 0 0 0 0,0 0 0 0 0,1 0 1 0 0,-1 0-1 0 0,1 0 0 0 0,1 0 0 0 0,0 8 1 0 0,5 17 116 0 0,-4-15-45 0 0,2 0 1 0 0,7 23-1 0 0,-8-28-69 0 0,1-1 0 0 0,1 0 0 0 0,-1 0 0 0 0,2 0 0 0 0,-1 0 0 0 0,1-1 0 0 0,14 16 0 0 0,-19-23 0 0 0,1-1 0 0 0,-1 1 0 0 0,1-1 0 0 0,-1 0 0 0 0,1 0 0 0 0,0 0 0 0 0,-1 0 0 0 0,1 0 0 0 0,0 0 0 0 0,0 0 0 0 0,0 0 0 0 0,0-1 0 0 0,0 1 0 0 0,0-1 0 0 0,0 1 0 0 0,0-1 0 0 0,0 0 0 0 0,0 0 0 0 0,0 0 0 0 0,0 0 0 0 0,0 0 0 0 0,0 0 0 0 0,0 0 0 0 0,0-1 0 0 0,0 1 0 0 0,0-1 0 0 0,0 0 0 0 0,0 1 0 0 0,-1-1 0 0 0,1 0 0 0 0,0 0 0 0 0,0 0 0 0 0,-1 0 0 0 0,1-1 0 0 0,0 1 0 0 0,-1 0 0 0 0,1-1 0 0 0,-1 1 0 0 0,0-1 0 0 0,0 1 0 0 0,2-3 0 0 0,1-3 2 0 0,0-1 0 0 0,-1 0 0 0 0,0 0 1 0 0,0 0-1 0 0,0 0 0 0 0,-1 0 0 0 0,-1 0 0 0 0,1-1 0 0 0,-1 1 0 0 0,-1-1 0 0 0,0 1 0 0 0,0-1 0 0 0,-2-12 1 0 0,1 11-45 0 0,-1 0 0 0 0,0 0 0 0 0,-1 0 1 0 0,0 1-1 0 0,0-1 0 0 0,-1 1 1 0 0,0-1-1 0 0,-1 1 0 0 0,0 1 1 0 0,-12-17-1 0 0,6 11-45 0 0,-6-7-85 0 0,10 14 121 0 0,7 6 53 0 0,0 1 0 0 0,0-1 0 0 0,-1 1 1 0 0,1-1-1 0 0,0 1 0 0 0,-1-1 0 0 0,1 1 0 0 0,0 0 0 0 0,-1-1 1 0 0,1 1-1 0 0,-1-1 0 0 0,1 1 0 0 0,0 0 0 0 0,-1-1 0 0 0,1 1 0 0 0,-1 0 1 0 0,1 0-1 0 0,-1-1 0 0 0,1 1 0 0 0,-1 0 0 0 0,0 0 0 0 0,1 0 0 0 0,-1 0 1 0 0,1 0-1 0 0,-1-1 0 0 0,1 1 0 0 0,-1 0 0 0 0,1 0 0 0 0,-1 0 0 0 0,0 1 1 0 0,1-1-1 0 0,-1 0 0 0 0,1 0 0 0 0,-2 0 0 0 0,3 2 9 0 0,-1-1 0 0 0,0 0-1 0 0,0 0 1 0 0,0 1 0 0 0,0-1-1 0 0,-1 0 1 0 0,1 1 0 0 0,0-1-1 0 0,0 0 1 0 0,-2 2 0 0 0,4 0 29 0 0,-1-1 1 0 0,0 1-1 0 0,0-1 1 0 0,0 1 0 0 0,0 0-1 0 0,-1-1 1 0 0,1 1 0 0 0,-1 0-1 0 0,0-1 1 0 0,1 5-1 0 0,1 14 148 0 0,0 19-134 0 0,0 3 52 0 0,0-26-109 0 0,-2-13-12 0 0,1 0-1 0 0,-1 0 1 0 0,1-1-1 0 0,-1 1 1 0 0,4 6-1 0 0,-1 2 17 0 0,-2-10-8 0 0,-1 0-1 0 0,1 0 0 0 0,0 0 1 0 0,-1 0-1 0 0,1 0 0 0 0,0 0 1 0 0,2 2-1 0 0,-2-3 4 0 0,-1 0 4 0 0,0 0 0 0 0,1-1 0 0 0,-1 1 0 0 0,1 0 0 0 0,-1-1 0 0 0,1 1 0 0 0,-1 0 0 0 0,1-1 0 0 0,-1 1 0 0 0,1-1 0 0 0,-1 1 0 0 0,1-1 0 0 0,0 1 1 0 0,-1-1-1 0 0,1 1 0 0 0,0-1 0 0 0,-1 0 0 0 0,1 1 0 0 0,0-1 0 0 0,0 0 0 0 0,-1 0 0 0 0,1 1 0 0 0,0-1 0 0 0,0 0 0 0 0,0 0 0 0 0,-1 0 0 0 0,1 0 0 0 0,0 0 0 0 0,0 0 0 0 0,0 0 0 0 0,-1 0 0 0 0,1-1 0 0 0,0 1 0 0 0,0 0 0 0 0,-1 0 0 0 0,1-1 0 0 0,1 1 1 0 0,2-5-2 0 0,0 1 0 0 0,0-1 0 0 0,-1 0 0 0 0,1 0 0 0 0,-1 0 0 0 0,0 0 0 0 0,0 0 0 0 0,-1-1 0 0 0,0 0 0 0 0,2-6 0 0 0,6-13-54 0 0,3-1 55 0 0,11-27 0 0 0,-9 21 0 0 0,-15 27 368 0 0,0 5-288 0 0,-3-2-64 0 0,3 2-16 0 0,-1 0 0 0 0,1 0 0 0 0,-1 0 0 0 0,1 0 0 0 0,0 0 0 0 0,-1 0 0 0 0,1 0 0 0 0,-1 0 0 0 0,1 0 0 0 0,-1 0 0 0 0,1 0 0 0 0,-1 0 0 0 0,1 0 0 0 0,-1 0 0 0 0,1 1 0 0 0,0-1 0 0 0,-1 0 0 0 0,1 0 0 0 0,-1 0 0 0 0,1 1 0 0 0,0-1 0 0 0,-1 0 0 0 0,1 1 0 0 0,0-1 0 0 0,-1 0 0 0 0,1 1 0 0 0,0-1 0 0 0,0 1 0 0 0,-1-1 0 0 0,1 0 0 0 0,0 1 0 0 0,-1 0 0 0 0,0 2 0 0 0,-1 1 0 0 0,0-1 0 0 0,1 1 0 0 0,0 0 0 0 0,0-1 0 0 0,0 1 0 0 0,0 0 0 0 0,0 0 0 0 0,1 4 0 0 0,-4 14 0 0 0,2-11 7 0 0,0 1-1 0 0,0 1 1 0 0,1-1-1 0 0,0 0 1 0 0,1 0-1 0 0,1 0 1 0 0,3 21-1 0 0,-4-33-7 0 0,0 0 1 0 0,0 1-1 0 0,0-1 0 0 0,0 0 0 0 0,0 0 0 0 0,0 1 0 0 0,0-1 1 0 0,0 0-1 0 0,1 0 0 0 0,-1 1 0 0 0,0-1 0 0 0,0 0 0 0 0,0 0 1 0 0,0 0-1 0 0,1 0 0 0 0,-1 1 0 0 0,0-1 0 0 0,0 0 0 0 0,0 0 1 0 0,1 0-1 0 0,-1 0 0 0 0,0 0 0 0 0,0 0 0 0 0,1 1 0 0 0,-1-1 1 0 0,0 0-1 0 0,0 0 0 0 0,1 0 0 0 0,-1 0 0 0 0,0 0 0 0 0,0 0 1 0 0,1 0-1 0 0,-1 0 0 0 0,0 0 0 0 0,0 0 0 0 0,1 0 0 0 0,-1 0 1 0 0,0 0-1 0 0,0 0 0 0 0,1-1 0 0 0,-1 1 0 0 0,0 0 0 0 0,0 0 1 0 0,0 0-1 0 0,1 0 0 0 0,-1 0 0 0 0,9-6-20 0 0,-2-1-6 0 0,0 0-1 0 0,0-1 1 0 0,-1 0-1 0 0,7-12 1 0 0,-12 18 50 0 0,6-4 46 0 0,-3 20-16 0 0,-2-8-44 0 0,0-1-1 0 0,-1 1 0 0 0,0-1 1 0 0,0 1-1 0 0,0 7 0 0 0,1 5 6 0 0,-1-11-25 0 0,-1 0-1 0 0,0 0 1 0 0,0 0-1 0 0,-2 8 1 0 0,-1 16-9 0 0,2-18 67 0 0,-3 23 1 0 0,-1-1 14 0 0,1-3 18 0 0,2-16-41 0 0,0 25-1 0 0,-1-11-147 0 0,2-25 83 0 0,1 0 1 0 0,-1 1 0 0 0,1-1 0 0 0,0 1-1 0 0,1 9 1 0 0,0-11 26 0 0,0-1 3 0 0,-1 0 0 0 0,1 0 0 0 0,-1 0 0 0 0,1 0-1 0 0,0-1 1 0 0,0 1 0 0 0,0 0 0 0 0,0-1 0 0 0,1 1-1 0 0,-1-1 1 0 0,1 1 0 0 0,3 3 0 0 0,-5-6-7 0 0,0 0 0 0 0,1 0 0 0 0,-1 0 1 0 0,0 0-1 0 0,1 0 0 0 0,-1 0 0 0 0,0 0 1 0 0,1-1-1 0 0,-1 1 0 0 0,0 0 0 0 0,1 0 0 0 0,-1 0 1 0 0,0 0-1 0 0,0 0 0 0 0,1 0 0 0 0,-1-1 0 0 0,0 1 1 0 0,1 0-1 0 0,-1 0 0 0 0,0 0 0 0 0,0-1 0 0 0,1 1 1 0 0,0-1-1 0 0,5-5-3 0 0,0 1-1 0 0,-1-1 1 0 0,0-1-1 0 0,0 1 1 0 0,5-9-1 0 0,6-7-21 0 0,39-60-38 0 0,-27 46 183 0 0,-18 20-167 0 0,2 1 0 0 0,25-25 1 0 0,-36 38 44 0 0,-1 1 5 0 0,1 1 0 0 0,-1-1 0 0 0,0 1 1 0 0,1-1-1 0 0,-1 1 0 0 0,1 0 0 0 0,-1-1 0 0 0,1 1 1 0 0,-1-1-1 0 0,1 1 0 0 0,-1 0 0 0 0,1-1 0 0 0,-1 1 1 0 0,1 0-1 0 0,-1 0 0 0 0,1 0 0 0 0,0-1 1 0 0,-1 1-1 0 0,1 0 0 0 0,0 0 0 0 0,-1 0 0 0 0,1 0 1 0 0,0 0-1 0 0,-1 0 2 0 0,1 0 1 0 0,-1 0-1 0 0,0 0 1 0 0,1 0-1 0 0,-1 0 1 0 0,0 0-1 0 0,0 1 1 0 0,1-1-1 0 0,-1 0 1 0 0,0 0-1 0 0,0 0 1 0 0,0 0-1 0 0,1 1 1 0 0,-1-1-1 0 0,0 0 1 0 0,0 0-1 0 0,0 0 0 0 0,1 1 1 0 0,-1-1-1 0 0,0 0 1 0 0,0 0-1 0 0,0 1 1 0 0,0-1-1 0 0,0 0 1 0 0,1 0-1 0 0,-1 1 1 0 0,0-1-1 0 0,0 0 1 0 0,0 0-1 0 0,0 1 1 0 0,0-1-1 0 0,0 0 1 0 0,0 1-1 0 0,0-1 1 0 0,0 0-1 0 0,0 0 1 0 0,0 1-1 0 0,0-1 1 0 0,0 0-1 0 0,-1 1 1 0 0,1-1-1 0 0,0 1 1 0 0,-2 14 65 0 0,0 0 0 0 0,-1 0 0 0 0,-1 1 0 0 0,-1-2 0 0 0,-10 25-1 0 0,1-2-19 0 0,5-15-34 0 0,-12 24-1 0 0,-6 14-13 0 0,21-48 0 0 0,6-10 1 0 0,0-1 0 0 0,-1 1 0 0 0,1-1 0 0 0,-1 0 0 0 0,0 1 0 0 0,1-1 0 0 0,-1 0 1 0 0,0 0-1 0 0,-2 2 0 0 0,-1-23 52 0 0,0-44-152 0 0,4 58 87 0 0,0 0-1 0 0,0-1 0 0 0,0 1 0 0 0,2-8 0 0 0,0-16-56 0 0,-2 6 13 0 0,3-33 0 0 0,-2 35 56 0 0,0 1 0 0 0,-4-29 0 0 0,1-2 0 0 0,-8-62-44 0 0,2 47 24 0 0,-3-23 20 0 0,-1-10 0 0 0,-3-53-64 0 0,4 63 128 0 0,11 89-64 0 0,0 0 0 0 0,0 0 0 0 0,0 0 0 0 0,0 0 0 0 0,-1 0 0 0 0,1 0 0 0 0,0 0 0 0 0,-1 0 0 0 0,1 0 0 0 0,-1 0 0 0 0,1 0 0 0 0,-1 0 0 0 0,1 0 0 0 0,-1 0 0 0 0,0 1 0 0 0,1-1 0 0 0,-1 0 0 0 0,-1 0 0 0 0,2 0 2 0 0,0 1 0 0 0,-1 0-1 0 0,1 0 1 0 0,0 0 0 0 0,0 0-1 0 0,-1-1 1 0 0,1 1 0 0 0,0 0-1 0 0,-1 0 1 0 0,1 0 0 0 0,0 0-1 0 0,-1 0 1 0 0,1 0 0 0 0,0 0-1 0 0,0 0 1 0 0,-1 0 0 0 0,1 0-1 0 0,0 0 1 0 0,-1 0 0 0 0,1 0-1 0 0,0 0 1 0 0,-1 0 0 0 0,1 0-1 0 0,0 1 1 0 0,0-1 0 0 0,-1 0 0 0 0,1 0-1 0 0,0 0 1 0 0,0 0 0 0 0,-1 1-1 0 0,1-1 1 0 0,0 0 0 0 0,0 0-1 0 0,-1 0 1 0 0,1 1 0 0 0,0-1-1 0 0,0 0 1 0 0,0 0 0 0 0,-1 1-1 0 0,1-1 1 0 0,0 0 0 0 0,0 0-1 0 0,0 1 1 0 0,0-1 0 0 0,0 0-1 0 0,0 1 1 0 0,0-1 0 0 0,0 0-1 0 0,0 1 1 0 0,-6 10 27 0 0,1 0 0 0 0,1 0 0 0 0,0 0-1 0 0,-5 23 1 0 0,-4 51-52 0 0,6-27-46 0 0,4-33 30 0 0,0 32 0 0 0,2-29 29 0 0,4 13 10 0 0,0-12 0 0 0,-3-26-7 0 0,1 1 1 0 0,0-1-1 0 0,0 0 0 0 0,0 1 0 0 0,0-1 0 0 0,1 0 1 0 0,-1 0-1 0 0,1 0 0 0 0,0 0 0 0 0,4 6 1 0 0,-5-9 4 0 0,-1 0 1 0 0,1 1-1 0 0,-1-1 1 0 0,1 0 0 0 0,0 1-1 0 0,-1-1 1 0 0,1 0-1 0 0,-1 0 1 0 0,1 0 0 0 0,-1 1-1 0 0,1-1 1 0 0,0 0-1 0 0,-1 0 1 0 0,1 0 0 0 0,0 0-1 0 0,-1 0 1 0 0,1 0 0 0 0,-1 0-1 0 0,1-1 1 0 0,0 1-1 0 0,-1 0 1 0 0,1 0 0 0 0,-1 0-1 0 0,2-1 1 0 0,11-6-18 0 0,-6 0 13 0 0,-1 1-1 0 0,-1-2 1 0 0,1 1 0 0 0,-1 0-1 0 0,0-1 1 0 0,-1 0-1 0 0,0 0 1 0 0,5-13 0 0 0,0 0-1 0 0,3-13 10 0 0,-9 25-37 0 0,-1 1 0 0 0,8-15 0 0 0,20-38-160 0 0,-78 182 934 0 0,29-67-952 0 0,-124 330 777 0 0,113-294-437 0 0,26-80-222 0 0,1 1 1 0 0,1-1-1 0 0,0 1 0 0 0,0 0 1 0 0,1 0-1 0 0,1 20 0 0 0,3-17-21 0 0,-3-14 112 0 0,0 0 1 0 0,0 0-1 0 0,0 0 1 0 0,0 0-1 0 0,0 0 1 0 0,0 1-1 0 0,0-1 0 0 0,0 0 1 0 0,1 0-1 0 0,-1 0 1 0 0,0 0-1 0 0,0 0 1 0 0,0 0-1 0 0,0 0 0 0 0,0 0 1 0 0,0 1-1 0 0,0-1 1 0 0,1 0-1 0 0,-1 0 1 0 0,0 0-1 0 0,0 0 1 0 0,0 0-1 0 0,0 0 0 0 0,0 0 1 0 0,1 0-1 0 0,-1 0 1 0 0,0 0-1 0 0,0 0 1 0 0,0 0-1 0 0,0 0 0 0 0,0 0 1 0 0,1 0-1 0 0,-1 0 1 0 0,0 0-1 0 0,0 0 1 0 0,0 0-1 0 0,0 0 1 0 0,0 0-1 0 0,1 0 0 0 0,-1 0 1 0 0,1-1 0 0 0,-1 0 0 0 0,1 0 0 0 0,0 0 0 0 0,-1-1 0 0 0,1 1 0 0 0,-1 0 0 0 0,1 0 0 0 0,-1 0 0 0 0,0 0 0 0 0,1 0 0 0 0,-1-1 0 0 0,0 1 0 0 0,0 0 0 0 0,0 0 0 0 0,0 0 0 0 0,0-1 0 0 0,0-1 0 0 0,0 0-6 0 0,0-1 0 0 0,-1 0 0 0 0,1 0 0 0 0,-1 1 0 0 0,0-1 0 0 0,1 0 0 0 0,-2 1 0 0 0,1-1 0 0 0,0 1 0 0 0,-1-1 0 0 0,0 1 0 0 0,1-1 0 0 0,-1 1 0 0 0,-1 0 0 0 0,1 0 0 0 0,0 0 0 0 0,-1 0 0 0 0,0 1 0 0 0,1-1 0 0 0,-1 1 0 0 0,-5-4 0 0 0,5 4-8 0 0,0 1 0 0 0,-1-1 0 0 0,1 1 0 0 0,-1 0 0 0 0,1-1 0 0 0,-1 2 0 0 0,0-1 0 0 0,1 0 1 0 0,-1 1-1 0 0,-6 0 0 0 0,7 0 12 0 0,1 0 0 0 0,0 0 1 0 0,-1 0-1 0 0,1 1 1 0 0,-1-1-1 0 0,1 1 1 0 0,0-1-1 0 0,0 1 0 0 0,-1 0 1 0 0,1 0-1 0 0,0 0 1 0 0,0 1-1 0 0,0-1 1 0 0,0 0-1 0 0,0 1 0 0 0,0-1 1 0 0,-2 4-1 0 0,-14 13 4 0 0,15-16 0 0 0,0 2 0 0 0,0-1 0 0 0,0 0 0 0 0,0 1 0 0 0,0-1 0 0 0,-4 8 0 0 0,-7 15 0 0 0,7-13 0 0 0,-10 23 0 0 0,4-7 0 0 0,-3 11 0 0 0,-8 33 223 0 0,21-61-115 0 0,4-11-76 0 0,2-8-19 0 0,0-6-13 0 0,-1 1 0 0 0,0-1 0 0 0,-1 0 0 0 0,0 1 0 0 0,-1-1 0 0 0,-2-15 0 0 0,1-10 0 0 0,1 24 0 0 0,-6-29 0 0 0,2 18 0 0 0,3 20 8 0 0,-1-1-1 0 0,1 0 1 0 0,-1 0-1 0 0,0 1 1 0 0,0-1-1 0 0,0 1 0 0 0,-1 0 1 0 0,0 0-1 0 0,-5-8 1 0 0,7 12-1 0 0,0 1 0 0 0,1-1 0 0 0,-1 0 1 0 0,0 1-1 0 0,0 0 0 0 0,0-1 0 0 0,0 1 1 0 0,1-1-1 0 0,-1 1 0 0 0,0 0 0 0 0,0 0 0 0 0,0-1 1 0 0,0 1-1 0 0,0 0 0 0 0,0 0 0 0 0,0 0 0 0 0,0 0 1 0 0,0 0-1 0 0,0 0 0 0 0,0 0 0 0 0,0 1 1 0 0,0-1-1 0 0,0 0 0 0 0,1 0 0 0 0,-1 1 0 0 0,0-1 1 0 0,0 1-1 0 0,0-1 0 0 0,0 1 0 0 0,0-1 0 0 0,1 1 1 0 0,-1-1-1 0 0,-1 2 0 0 0,-1 2-1 0 0,0 0 0 0 0,0 1 0 0 0,0-1 0 0 0,0 1-1 0 0,1 0 1 0 0,-1-1 0 0 0,1 1 0 0 0,0 0 0 0 0,-2 10 0 0 0,1-4-1 0 0,-23 56-62 0 0,18-47 69 0 0,0 1-1 0 0,0-1 0 0 0,2 2 1 0 0,-4 24-1 0 0,8-33-20 0 0,1-10 14 0 0,1 0 0 0 0,-1 0 0 0 0,1 0 0 0 0,-1 0 0 0 0,1 0 0 0 0,0 1 0 0 0,0-1 0 0 0,0 0 0 0 0,1 0 0 0 0,-1 0-1 0 0,1 0 1 0 0,0 1 0 0 0,0-1 0 0 0,0 0 0 0 0,0 0 0 0 0,3 4 0 0 0,-4-7-7 0 0,0 1 0 0 0,1-1 0 0 0,-1 1 0 0 0,0-1 0 0 0,1 0 0 0 0,-1 1 0 0 0,1-1-1 0 0,-1 0 1 0 0,1 1 0 0 0,-1-1 0 0 0,1 0 0 0 0,-1 1 0 0 0,1-1 0 0 0,-1 0 0 0 0,1 0 0 0 0,-1 1 0 0 0,1-1 0 0 0,-1 0 0 0 0,1 0 0 0 0,0 0 0 0 0,-1 0 0 0 0,1 0 0 0 0,-1 0 0 0 0,1 0 0 0 0,0 0 0 0 0,-1 0 0 0 0,1 0 0 0 0,-1 0 0 0 0,1 0 0 0 0,-1-1 0 0 0,1 1-1 0 0,0 0 1 0 0,-1 0 0 0 0,1-1 0 0 0,-1 1 0 0 0,1 0 0 0 0,-1-1 0 0 0,1 1 0 0 0,-1 0 0 0 0,0-1 0 0 0,1 1 0 0 0,-1-1 0 0 0,1 1 0 0 0,-1 0 0 0 0,0-1 0 0 0,1 0 0 0 0,3-4-36 0 0,-1 1 0 0 0,1-1-1 0 0,3-8 1 0 0,-5 11 60 0 0,6-17-51 0 0,0 0 0 0 0,0-1 1 0 0,-2 0-1 0 0,-1 0 0 0 0,5-31 0 0 0,-9 44 21 0 0,3-13 48 0 0,-2-1 0 0 0,1-26 0 0 0,-3 39-9 0 0,0 1 0 0 0,0 0 0 0 0,-1 0 0 0 0,0 0 0 0 0,-1-1 0 0 0,1 1 0 0 0,-1 0 0 0 0,-1 1 0 0 0,1-1 0 0 0,-5-7 0 0 0,6 13-29 0 0,1 0-1 0 0,-1 0 1 0 0,1 1 0 0 0,-1-1-1 0 0,1 0 1 0 0,-1 1 0 0 0,1-1-1 0 0,-1 0 1 0 0,0 1-1 0 0,1-1 1 0 0,-1 1 0 0 0,0-1-1 0 0,0 1 1 0 0,1-1 0 0 0,-1 1-1 0 0,0 0 1 0 0,0-1-1 0 0,0 1 1 0 0,0 0 0 0 0,1 0-1 0 0,-1-1 1 0 0,0 1 0 0 0,0 0-1 0 0,-1 0 1 0 0,0 0-1 0 0,0 1 1 0 0,0-1 0 0 0,1 1-1 0 0,-1-1 1 0 0,0 1 0 0 0,1 0-1 0 0,-1 0 1 0 0,1-1 0 0 0,-1 1-1 0 0,0 0 1 0 0,-1 2 0 0 0,-2 2-2 0 0,-1 0 1 0 0,2 0-1 0 0,-1 1 1 0 0,1-1 0 0 0,-5 8-1 0 0,-3 9-15 0 0,2 1 0 0 0,1 0-1 0 0,1 1 1 0 0,-8 36 0 0 0,10-39-8 0 0,-2 15-67 0 0,-3 43-1 0 0,5-37 27 0 0,2 3 32 0 0,2 49 0 0 0,2-86 32 0 0,0-2 4 0 0,1 0 0 0 0,-1 0 0 0 0,1 0 0 0 0,0 0 0 0 0,0-1 0 0 0,1 1 1 0 0,0 0-1 0 0,0-1 0 0 0,0 1 0 0 0,1-1 0 0 0,4 7 0 0 0,-6-10-3 0 0,1 0 0 0 0,-1 0 0 0 0,1 0 0 0 0,-1 0 0 0 0,1 0 0 0 0,0-1 0 0 0,0 1 0 0 0,0-1 0 0 0,0 1 0 0 0,0-1 0 0 0,0 0 0 0 0,1 1 0 0 0,-1-1 0 0 0,0 0 0 0 0,1-1 0 0 0,-1 1 0 0 0,0 0 0 0 0,1-1 0 0 0,-1 1 0 0 0,1-1 0 0 0,-1 0 0 0 0,1 0 0 0 0,-1 0 0 0 0,1 0 0 0 0,-1 0 0 0 0,1-1 0 0 0,-1 1-1 0 0,4-2 1 0 0,3-1-17 0 0,0 0 0 0 0,0-1-1 0 0,0 0 1 0 0,-1 0 0 0 0,0-1-1 0 0,8-6 1 0 0,44-40-49 0 0,-41 33 33 0 0,28-19 1 0 0,-28 22-415 0 0,15-9-1228 0 0,-32 23 772 0 0,1 0 1 0 0,-1 0-1 0 0,1 0 1 0 0,-1 0-1 0 0,1 0 1 0 0,0 0-1 0 0,3 0 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3335 0 0,'0'0'592'0'0,"3"-13"-512"0"0,-3 12-42 0 0,1 0 0 0 0,-1-1 0 0 0,-1 1 0 0 0,1 0 0 0 0,0 0 0 0 0,0 0 0 0 0,0 0 0 0 0,0 0 0 0 0,-1 0 0 0 0,1 0 0 0 0,0 0 0 0 0,-1 0 0 0 0,1 0 0 0 0,-1 1 0 0 0,1-1 0 0 0,-1 0 0 0 0,0 0 0 0 0,1 0 0 0 0,-1 0 0 0 0,0 1 0 0 0,1-1 0 0 0,-1 0 0 0 0,0 1 0 0 0,0-1 0 0 0,0 0 0 0 0,0 1 0 0 0,0-1 0 0 0,0 1 0 0 0,0 0 0 0 0,0-1 0 0 0,0 1 0 0 0,-1-1 0 0 0,-26-12-4438 0 0,23 10 3978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1059 10967 0 0,'0'0'2771'0'0,"0"1"-2547"0"0,0-1 0 0 0,0 1 0 0 0,0-1 0 0 0,0 1 0 0 0,0-1 0 0 0,0 1 1 0 0,1-1-1 0 0,-1 1 0 0 0,0-1 0 0 0,0 1 0 0 0,1-1 0 0 0,-1 1 0 0 0,0-1 0 0 0,1 1 0 0 0,0 0 0 0 0,3-1-74 0 0,1 0 0 0 0,0 0 1 0 0,0-1-1 0 0,0 1 0 0 0,0-1 0 0 0,0 0 0 0 0,-1-1 0 0 0,1 1 0 0 0,0-1 1 0 0,-1 0-1 0 0,0 0 0 0 0,1 0 0 0 0,-1-1 0 0 0,7-4 0 0 0,2-2 219 0 0,-8 6-291 0 0,0-1 1 0 0,0 0-1 0 0,0 1 0 0 0,6-8 0 0 0,-8 8-25 0 0,1-1 0 0 0,0 1 0 0 0,1 0 0 0 0,7-5 0 0 0,11-8 114 0 0,-14 8-118 0 0,0 1 1 0 0,17-9-1 0 0,-17 11 0 0 0,-1-1 0 0 0,0 0 0 0 0,0 0-1 0 0,11-11 1 0 0,73-70 463 0 0,-39 35-128 0 0,-29 28-281 0 0,-13 13-70 0 0,1-1 0 0 0,-2-1 0 0 0,14-19 0 0 0,11-15 20 0 0,-18 20-60 0 0,22-44 78 0 0,1-10 105 0 0,6-6-256 0 0,12-38 64 0 0,-53 117 43 0 0,0 0-1 0 0,1 0 1 0 0,8-9 0 0 0,1-2 21 0 0,-5 7-21 0 0,5-7-1 0 0,24-34-99 0 0,-27 22 146 0 0,-8 23-73 0 0,-3 6 0 0 0,0 1 0 0 0,-1-1 0 0 0,1 0 0 0 0,0 1 0 0 0,0-1 0 0 0,0 1 0 0 0,0-1 0 0 0,1 1 0 0 0,-1 0 0 0 0,2-2 0 0 0,2-2 0 0 0,-2-2 0 0 0,-1-1 0 0 0,-3-3-92 0 0,-8 11 0 0 0,5 0 81 0 0,1 1 0 0 0,0 0-1 0 0,0 0 1 0 0,0 0 0 0 0,0 0-1 0 0,0 1 1 0 0,0-1 0 0 0,0 1-1 0 0,1 0 1 0 0,-1 0 0 0 0,-2 2 0 0 0,0 0 2 0 0,-13 9 20 0 0,-86 59-86 0 0,97-67 56 0 0,0 0 0 0 0,-11 10 0 0 0,-1 2 12 0 0,-19 20 7 0 0,25-19 0 0 0,12-15 0 0 0,-1-1 0 0 0,1 0 0 0 0,-1 1 0 0 0,1-1 0 0 0,-1 0 0 0 0,0 0 0 0 0,-3 3 0 0 0,-5 9-5 0 0,9-13 12 0 0,1 0-1 0 0,-1 0 0 0 0,1 0 1 0 0,-1 0-1 0 0,0 0 1 0 0,1 0-1 0 0,-1 0 1 0 0,0 0-1 0 0,0 0 1 0 0,1 0-1 0 0,-1 0 1 0 0,0-1-1 0 0,0 1 1 0 0,-1 0-1 0 0,-1 2 1542 0 0,1 0-3580 0 0,12-49-18350 0 0,-6 35 19436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1087 9527 0 0,'0'0'2011'0'0,"12"-11"2568"0"0,12-7-2726 0 0,-18 14-1591 0 0,-1 0 0 0 0,1-1 0 0 0,-1 1-1 0 0,6-7 1 0 0,7-10 286 0 0,-9 12-385 0 0,-1-1 1 0 0,0 1-1 0 0,-1-2 0 0 0,0 1 1 0 0,10-22-1 0 0,74-226 639 0 0,-68 188-708 0 0,13-40-94 0 0,0 12 0 0 0,-11 36-152 0 0,-16 47 135 0 0,-7 14 17 0 0,-1 0 0 0 0,0-1 0 0 0,0 0 1 0 0,0 1-1 0 0,0-1 0 0 0,0 1 0 0 0,0-1 0 0 0,0-2 0 0 0,4-13-13 0 0,-2 0 1 0 0,0 0-1 0 0,-2-1 0 0 0,1-20 0 0 0,-1-9 13 0 0,3 8 0 0 0,1 12 0 0 0,-3 19 0 0 0,-2 6 0 0 0,1-1 0 0 0,-1 1 0 0 0,1-1 0 0 0,-1 1 0 0 0,1 0 0 0 0,0-1 0 0 0,0 1 0 0 0,2-4 0 0 0,-2 5 0 0 0,-1-1 0 0 0,1 1 0 0 0,-1-1 0 0 0,1 1 0 0 0,-1-1 0 0 0,1 0 0 0 0,-1 1 0 0 0,0-1 0 0 0,0 1 0 0 0,0-1 0 0 0,0 0 0 0 0,0-1 0 0 0,0-4-5 0 0,0 2 14 0 0,-3-5-83 0 0,3 8-22 0 0,-7 2-89 0 0,-6 2-6 0 0,12-2 191 0 0,1 1 0 0 0,-1-1 1 0 0,1 1-1 0 0,-1-1 1 0 0,1 1-1 0 0,0-1 0 0 0,-1 1 1 0 0,1-1-1 0 0,0 1 0 0 0,-1 0 1 0 0,1-1-1 0 0,0 1 1 0 0,0-1-1 0 0,0 1 0 0 0,0 0 1 0 0,-1 0-1 0 0,-1 3 0 0 0,0 0 0 0 0,-1-1 0 0 0,0 1 0 0 0,-4 4 0 0 0,6-7-5 0 0,0-1 0 0 0,0 1-1 0 0,0 0 1 0 0,0-1 0 0 0,0 1-1 0 0,0 0 1 0 0,1 0 0 0 0,-1-1-1 0 0,0 1 1 0 0,0 0 0 0 0,1 0 0 0 0,-1 0-1 0 0,1 0 1 0 0,-1 0 0 0 0,1 0-1 0 0,-1 0 1 0 0,0 2 0 0 0,0 1 12 0 0,1-4-7 0 0,-1 1-1 0 0,1 0 1 0 0,-1 0 0 0 0,1 0-1 0 0,-1 0 1 0 0,1-1 0 0 0,-1 1-1 0 0,0 0 1 0 0,1-1 0 0 0,-1 1-1 0 0,0 0 1 0 0,0-1 0 0 0,-1 1-1 0 0,-7 8-58 0 0,-17 34-52 0 0,-12 21-34 0 0,6-8 145 0 0,0-1 0 0 0,-1 7 0 0 0,7-6 43 0 0,-45 76 0 0 0,29-55 215 0 0,-9-2-194 0 0,41-60-64 0 0,-12 27 0 0 0,7-12 0 0 0,-10 27 0 0 0,9-19 0 0 0,-29 70 0 0 0,27-76 58 0 0,-23 33 0 0 0,35-57 10 0 0,-1 0 1 0 0,-11 10-1 0 0,11-11-39 0 0,0 0 0 0 0,-8 11 0 0 0,7-6-25 0 0,4-5 4 0 0,-1 0-1 0 0,0-1 1 0 0,0 1-1 0 0,0-1 1 0 0,-1 0-1 0 0,0 0 1 0 0,-12 9-1 0 0,9-8-199 0 0,-3 0-451 0 0,12-7 621 0 0,-1 0 1 0 0,1 0-1 0 0,0 0 1 0 0,-1 0-1 0 0,1 0 1 0 0,-1 0-1 0 0,1-1 1 0 0,0 1-1 0 0,-1 0 1 0 0,1 0-1 0 0,-1 0 1 0 0,1-1-1 0 0,0 1 1 0 0,-1 0-1 0 0,1 0 1 0 0,0-1-1 0 0,-1 1 0 0 0,1 0 1 0 0,0-1-1 0 0,0 1 1 0 0,-1 0-1 0 0,1-1 1 0 0,0 1-1 0 0,0 0 1 0 0,-1-1-1 0 0,1 1 1 0 0,0 0-1 0 0,0-1 1 0 0,0 1-1 0 0,0-1 1 0 0,0 0-1 0 0,0 0-245 0 0,-1-1 0 0 0,1 0 0 0 0,1 1 1 0 0,-1-1-1 0 0,0 0 0 0 0,0 1 0 0 0,1-1 0 0 0,-1 1 0 0 0,0-1 0 0 0,2-2 0 0 0,-1 1-202 0 0,15-41-7478 0 0,-14 34 6610 0 0,10-33-4084 0 0,-1 19 4207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1203 5815 0 0,'1'4'6177'0'0,"0"-11"-3601"0"0,0-13-1175 0 0,5-17-79 0 0,-5 28-1037 0 0,0 0 0 0 0,5-15 0 0 0,-1 4 406 0 0,5-25 1 0 0,-7 26-431 0 0,4-17 61 0 0,14-65 307 0 0,-12 68-565 0 0,-7 22-48 0 0,1-1 1 0 0,1 1 0 0 0,5-13-1 0 0,26-61 86 0 0,6-2 148 0 0,-27 48-250 0 0,-12 31 0 0 0,1 0 0 0 0,0 0 0 0 0,0 0 0 0 0,7-12 0 0 0,7-12 20 0 0,-14 25-12 0 0,0 0-1 0 0,1 1 0 0 0,0-1 1 0 0,0 1-1 0 0,10-12 0 0 0,-5 7-30 0 0,0 0 0 0 0,0-1 0 0 0,10-20 0 0 0,-11 17-3 0 0,2 0 1 0 0,11-14 0 0 0,-17 24 25 0 0,0-1 0 0 0,0 0 0 0 0,5-11 0 0 0,7-12 0 0 0,-1 4 0 0 0,8-10 0 0 0,-8 14 2 0 0,12-12-70 0 0,-14 18 29 0 0,-10 11 33 0 0,0 1 1 0 0,-1 0-1 0 0,1 0 1 0 0,0 0-1 0 0,1 0 1 0 0,5-3-1 0 0,-9 5 6 0 0,1 1 0 0 0,0 0 0 0 0,-1-1 0 0 0,1 1 0 0 0,-1 0 0 0 0,1-1 0 0 0,-1 1 0 0 0,1-1 1 0 0,-1 1-1 0 0,0-1 0 0 0,1 1 0 0 0,-1-1 0 0 0,1 1 0 0 0,-1-1 0 0 0,0 1 0 0 0,0-1 0 0 0,1 0 0 0 0,0-1-1 0 0,0 0 0 0 0,0 0 0 0 0,0 0 0 0 0,0 0 0 0 0,1 0 0 0 0,-1 1 0 0 0,1-1 0 0 0,-1 0 0 0 0,1 1 0 0 0,2-3 0 0 0,6-6-49 0 0,-8 8 49 0 0,0 0 1 0 0,-1 0-1 0 0,1 0 1 0 0,0 0 0 0 0,0 1-1 0 0,0-1 1 0 0,0 1 0 0 0,3-2-1 0 0,-4 2 1 0 0,0 1 0 0 0,0-1 1 0 0,0 1-1 0 0,0-1 0 0 0,-1 0 0 0 0,1 0 0 0 0,0 1 0 0 0,0-1 1 0 0,-1 0-1 0 0,1 0 0 0 0,-1 0 0 0 0,1 0 0 0 0,0-2 0 0 0,17-24-26 0 0,-17 26-32 0 0,-2 0-116 0 0,1 1 172 0 0,0 0 0 0 0,-1 0 1 0 0,1 0-1 0 0,-1 0 0 0 0,1 0 0 0 0,0 0 0 0 0,-1-1 0 0 0,1 1 0 0 0,0 0 1 0 0,-1 0-1 0 0,1 0 0 0 0,0 0 0 0 0,-1 1 0 0 0,1-1 0 0 0,-1 0 0 0 0,1 0 0 0 0,0 0 1 0 0,-1 0-1 0 0,1 0 0 0 0,0 0 0 0 0,-1 0 0 0 0,1 1 0 0 0,0-1 0 0 0,-1 0 1 0 0,1 0-1 0 0,0 1 0 0 0,0-1 0 0 0,-1 0 0 0 0,1 0 0 0 0,0 1 0 0 0,0-1 1 0 0,-1 0-1 0 0,1 1 0 0 0,0-1 0 0 0,0 0 0 0 0,0 0 0 0 0,-1 1 0 0 0,1-1-3 0 0,-12 8-18 0 0,11-8 19 0 0,0 0-1 0 0,0 1 1 0 0,0-1-1 0 0,0 1 1 0 0,1 0-1 0 0,-1-1 1 0 0,0 1-1 0 0,0-1 1 0 0,0 1-1 0 0,0 0 1 0 0,1 0-1 0 0,-1 0 1 0 0,0-1-1 0 0,1 1 1 0 0,-2 1 0 0 0,2-1-2 0 0,-1 0 1 0 0,0 0 0 0 0,0 0 0 0 0,0 0 0 0 0,1 0 0 0 0,-1 0 0 0 0,0-1 0 0 0,0 1-1 0 0,0 0 1 0 0,-1-1 0 0 0,-1 2 0 0 0,-10 7-51 0 0,11-6 35 0 0,-1 0 0 0 0,0 0-1 0 0,0 0 1 0 0,0 0 0 0 0,-1-1-1 0 0,1 1 1 0 0,-1-1 0 0 0,-4 3-1 0 0,4-3 13 0 0,0 1 0 0 0,0 0 0 0 0,1 0 0 0 0,-1 0-1 0 0,1 1 1 0 0,-6 5 0 0 0,-7 8-1 0 0,-22 24-49 0 0,18-19 11 0 0,0-2 61 0 0,0-1 1 0 0,-1-1-1 0 0,-46 30 0 0 0,23-15-13 0 0,2-1 0 0 0,22-18 0 0 0,-24 22 0 0 0,11-7 0 0 0,-13 12-43 0 0,-7 6-31 0 0,-75 41 63 0 0,46-32 49 0 0,53-34-16 0 0,8-6-14 0 0,-19 19-1 0 0,0 1-10 0 0,-61 45 67 0 0,95-76-59 0 0,1 0-1 0 0,0 0 1 0 0,-7 10 0 0 0,7-9 3 0 0,1 0 1 0 0,-1-1 0 0 0,-10 9 0 0 0,-30 31 209 0 0,42-43-204 0 0,-6 9-102 0 0,8-9-628 0 0,9-6-5694 0 0,-7 3 5939 0 0,0 1 0 0 0,0-1 0 0 0,-1 0 0 0 0,1 0 0 0 0,0 0 0 0 0,-1 0 0 0 0,1 0 0 0 0,-1 0 0 0 0,1 0 0 0 0,-1 0 0 0 0,1 0-1 0 0,-1 0 1 0 0,0 0 0 0 0,1-1 0 0 0,1-6-3683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619 793 8263 0 0,'0'0'5150'0'0,"-1"-2"-4566"0"0,-9-27 1690 0 0,11 10-1620 0 0,-2 14-607 0 0,0-2 191 0 0,-1-1 0 0 0,1 1 0 0 0,1-1 0 0 0,0 1 0 0 0,0-14 1 0 0,-1-19 757 0 0,0 28-790 0 0,0 1 0 0 0,0-1 1 0 0,-1 1-1 0 0,-6-20 1 0 0,5 18-110 0 0,-4-6 10 0 0,-1-9 3 0 0,4 13-67 0 0,0-1 0 0 0,-10-24-1 0 0,-2-5 61 0 0,8 23 62 0 0,-12-27-1 0 0,9 29-57 0 0,0 0 0 0 0,-24-29-1 0 0,18 20-170 0 0,9 15 96 0 0,3 10 1 0 0,-9-4 97 0 0,7 0-129 0 0,0 0-1 0 0,1-1 1 0 0,0 0 0 0 0,1 1-1 0 0,0-2 1 0 0,-4-9 0 0 0,-3-5-27 0 0,7 13 33 0 0,4 7-11 0 0,0 0 0 0 0,-1 0-1 0 0,1 0 1 0 0,-1 1 0 0 0,0-1 0 0 0,0 1 0 0 0,-1-1 0 0 0,1 1-1 0 0,-1 0 1 0 0,1 0 0 0 0,-4-3 0 0 0,-15-9 46 0 0,21 14-54 0 0,-1 1 0 0 0,0-1 0 0 0,0 0-1 0 0,0 1 1 0 0,1 0 0 0 0,-1-1 0 0 0,0 1-1 0 0,0-1 1 0 0,0 1 0 0 0,0 0 0 0 0,0 0-1 0 0,0-1 1 0 0,0 1 0 0 0,0 0-1 0 0,0 0 1 0 0,0 0 0 0 0,0 0 0 0 0,0 0-1 0 0,-1 0 1 0 0,-2 5 12 0 0,3-5-2 0 0,1 1 0 0 0,-1-1 0 0 0,1 1 0 0 0,0-1 0 0 0,-1 1 0 0 0,1-1 0 0 0,0 1-1 0 0,0-1 1 0 0,-1 1 0 0 0,1-1 0 0 0,0 1 0 0 0,0-1 0 0 0,0 1 0 0 0,0 0 0 0 0,0-1 0 0 0,0 1 0 0 0,-1 0 0 0 0,1-1 0 0 0,1 1-1 0 0,-1-1 1 0 0,0 1 0 0 0,0 1 0 0 0,1 0-10 0 0,-2 11 0 0 0,1-9-4 0 0,0 0-1 0 0,0-1 1 0 0,-1 1-1 0 0,1-1 1 0 0,-2 5 0 0 0,2-5-7 0 0,-1 0 0 0 0,1 1 0 0 0,0-1 0 0 0,0 0 0 0 0,0 1 0 0 0,0 4 0 0 0,1 12-110 0 0,1 34 53 0 0,-2-43 80 0 0,1-7 0 0 0,-1 0 0 0 0,1 0 0 0 0,-1 0 0 0 0,-1 0 0 0 0,0 6 0 0 0,-2 66 2 0 0,-3 22-68 0 0,0-2 66 0 0,3-71 1 0 0,1-8 4 0 0,-8 34 0 0 0,1-11 48 0 0,-2 9-53 0 0,-15 50 0 0 0,17-59 0 0 0,8-30 0 0 0,-1 0 0 0 0,-1-1 0 0 0,-3 12 0 0 0,-21 58-10 0 0,3-3-33 0 0,3 10 96 0 0,13-54-53 0 0,6-20 0 0 0,-9 22 0 0 0,3-11-9 0 0,-4 8-75 0 0,7-17-137 0 0,4-12 69 0 0,0 0 0 0 0,1 0 0 0 0,-1 0 0 0 0,0 0 0 0 0,0 0 0 0 0,0 0 0 0 0,0-1 1 0 0,0 1-1 0 0,0 0 0 0 0,-4 3 0 0 0,0 0-816 0 0,4-4 704 0 0,0 0 0 0 0,1-1 0 0 0,-1 1 0 0 0,0 0 0 0 0,0-1 0 0 0,1 1 0 0 0,-1-1 0 0 0,0 1 0 0 0,0-1 0 0 0,0 1 0 0 0,-1 0 0 0 0,1-1 54 0 0,0 0 1 0 0,1 0-1 0 0,-1-1 1 0 0,1 1-1 0 0,-1 0 0 0 0,1 0 1 0 0,-1-1-1 0 0,1 1 1 0 0,-1 0-1 0 0,1-1 1 0 0,-1 1-1 0 0,1 0 1 0 0,-1-1-1 0 0,1 1 1 0 0,0-1-1 0 0,-1 1 1 0 0,1-1-1 0 0,0 1 1 0 0,-1-1-1 0 0,1 1 1 0 0,0-1-1 0 0,0 1 1 0 0,-1-1-1 0 0,1 1 1 0 0,0-1-1 0 0,0-1 1 0 0,-10-24-7530 0 0,10 21 6832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384 416 8287 0 0,'0'0'639'0'0,"-1"-1"-415"0"0,-7-10 2514 0 0,-14-22 0 0 0,14 20-1572 0 0,-16-20 1 0 0,10 16-544 0 0,2-1 0 0 0,-13-22 0 0 0,6 7 140 0 0,8 17-506 0 0,-30-46 324 0 0,34 54-573 0 0,0 0 1 0 0,0 0-1 0 0,-1 0 1 0 0,-16-12-1 0 0,-21-22 56 0 0,42 39-64 0 0,-13-10 0 0 0,-17-10 0 0 0,33 23-6 0 0,0-1 0 0 0,-1 1 0 0 0,1-1 0 0 0,-1 1 0 0 0,1 0 0 0 0,-1-1 0 0 0,1 1 0 0 0,-1 0 0 0 0,1-1 0 0 0,-1 1 1 0 0,1 0-1 0 0,-1 0 0 0 0,1-1 0 0 0,-1 1 0 0 0,1 0 0 0 0,-1 0 0 0 0,0 0 0 0 0,1 0 0 0 0,-1 0 0 0 0,1 0 0 0 0,-1 0 0 0 0,0 0 0 0 0,0 0 0 0 0,-4 1-83 0 0,2-3 63 0 0,-1 5-29 0 0,-8 7 8 0 0,10-7 47 0 0,-2-5 11 0 0,2 0 39 0 0,-1-1-50 0 0,3 7 102 0 0,1-3-17 0 0,2 20-503 0 0,5 0 418 0 0,2 4-180 0 0,-1 1 1 0 0,-1 0 0 0 0,5 35-1 0 0,7 20 98 0 0,-8-41 28 0 0,-8-27 54 0 0,5 23 0 0 0,15 54 0 0 0,-19-68-186 0 0,1 1 0 0 0,1-1 0 0 0,1-1-1 0 0,1 1 1 0 0,23 38 0 0 0,-29-74-12159 0 0,-3 12 11581 0 0,1 0 1 0 0,0 0-1 0 0,0 1 1 0 0,2-4-1 0 0,4 1-532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5471 0 0,'3'6'-211'0'0,"-3"-6"412"0"0,0 1 1 0 0,0-1 0 0 0,0 0 0 0 0,1 0 0 0 0,-1 1 0 0 0,0-1 0 0 0,0 0 0 0 0,1 0-1 0 0,-1 1 1 0 0,0-1 0 0 0,0 0 0 0 0,1 0 0 0 0,-1 0 0 0 0,0 0 0 0 0,1 1-1 0 0,-1-1 1 0 0,0 0 0 0 0,1 0 0 0 0,-1 0 0 0 0,0 0 0 0 0,1 0 0 0 0,-1 0 0 0 0,0 0-1 0 0,1 0 1 0 0,-1 0 0 0 0,0 0 0 0 0,1 0 0 0 0,-1 0 0 0 0,0 0 0 0 0,1 0-1 0 0,-1 0 1 0 0,1-1 406 0 0,1 1 166 0 0,5-1-196 0 0,3-5 377 0 0,4-1-142 0 0,-12 6-719 0 0,0 0 0 0 0,-1 1 0 0 0,1-1 0 0 0,0 1 0 0 0,0-1 0 0 0,0 1 0 0 0,0-1-1 0 0,3 1 1 0 0,5-1 221 0 0,-3-1-228 0 0,0-1 57 0 0,1 1 1 0 0,-1 0-1 0 0,14-1 0 0 0,27-4 359 0 0,2 3-154 0 0,-35 4-298 0 0,18 3 86 0 0,11 1 161 0 0,6-2 48 0 0,-17-3-232 0 0,-30 2-105 0 0,0 0 0 0 0,1-1 1 0 0,-1 0-1 0 0,0 0 1 0 0,1 0-1 0 0,-1 0 1 0 0,0 0-1 0 0,1-1 1 0 0,-1 1-1 0 0,4-2 1 0 0,-5 1 2 0 0,0 1 0 0 0,0 0 0 0 0,1 0 1 0 0,-1 0-1 0 0,0 0 0 0 0,0 0 1 0 0,0 0-1 0 0,0 1 0 0 0,0-1 0 0 0,4 2 1 0 0,16 1 134 0 0,-15-4-60 0 0,-1 2-1 0 0,1-1 1 0 0,7 2 0 0 0,-10-1-61 0 0,1 0 1 0 0,-1-1 0 0 0,0 1-1 0 0,0-1 1 0 0,0 0 0 0 0,0 0-1 0 0,0 0 1 0 0,0-1 0 0 0,0 0-1 0 0,8-2 1 0 0,37-9 293 0 0,-15 3-216 0 0,-30 8-93 0 0,1 0 1 0 0,-1 0 0 0 0,1 0 0 0 0,-1 0 0 0 0,1-1-1 0 0,-1 0 1 0 0,0 0 0 0 0,0 0 0 0 0,7-5 0 0 0,29-15-2 0 0,-38 19-4 0 0,0 1-1 0 0,1-1 1 0 0,-1 1 0 0 0,1 0-1 0 0,-1 0 1 0 0,1 1 0 0 0,3-3-1 0 0,-5 4-1 0 0,0-1 1 0 0,0 1-1 0 0,0-1 0 0 0,0 0 0 0 0,0 1 0 0 0,0-1 0 0 0,0 0 0 0 0,0 0 0 0 0,0 0 0 0 0,0 0 0 0 0,0 0 1 0 0,-1 0-1 0 0,1 0 0 0 0,1-1 0 0 0,14-10-103 0 0,-9 8 132 0 0,1 1 158 0 0,-7 2-187 0 0,0 0 0 0 0,0 0-1 0 0,-1-1 1 0 0,1 1 0 0 0,-1 0 0 0 0,1 0 0 0 0,-1 0-1 0 0,1-1 1 0 0,-1 1 0 0 0,0 0 0 0 0,1-3 0 0 0,-2 5-7 0 0,0-1 0 0 0,1 1 0 0 0,-1-1 0 0 0,0 1 0 0 0,0 0 0 0 0,1-1 0 0 0,-1 1 0 0 0,0-1 0 0 0,0 0 0 0 0,0 1 0 0 0,0-1 1 0 0,0 1-1 0 0,0-1 0 0 0,1 0 0 0 0,-1 0 0 0 0,0 0 0 0 0,0 0 0 0 0,-2 0 0 0 0,-10 4 5 0 0,5-1-2 0 0,7-2 0 0 0,0-1 0 0 0,1 0 0 0 0,-1 0 0 0 0,0 0 0 0 0,1 0 0 0 0,-1 1 0 0 0,0-1 0 0 0,1 0 0 0 0,-1 1 0 0 0,0-1 0 0 0,1 0 0 0 0,-1 1 0 0 0,1-1 0 0 0,-1 1 0 0 0,0 0 0 0 0,-2 3 0 0 0,2-3 0 0 0,0 0 0 0 0,1 0 0 0 0,-1 0 0 0 0,0 0 0 0 0,1 0 0 0 0,-1 0 0 0 0,0 0 0 0 0,0-1 0 0 0,0 1 0 0 0,0 0 0 0 0,0-1 0 0 0,0 1 0 0 0,-1 0 0 0 0,-19 22 54 0 0,-15 10-140 0 0,34-31 86 0 0,1-1 0 0 0,-1 0 0 0 0,1 1 0 0 0,-1-1 0 0 0,0 0 0 0 0,1 0 0 0 0,-5 2 0 0 0,-8 6 0 0 0,10-5 0 0 0,0-1 0 0 0,-1 1 0 0 0,1-1 0 0 0,-1 0 0 0 0,0-1 0 0 0,-10 5 0 0 0,12-5 0 0 0,0-1 0 0 0,0 1 0 0 0,0 0 0 0 0,0 0 0 0 0,0 1 0 0 0,-4 2 0 0 0,-12 10 0 0 0,13-12-2 0 0,0 0 0 0 0,0 1 0 0 0,1 0 0 0 0,-1 0 0 0 0,1 1 0 0 0,-7 6 0 0 0,-8 4-99 0 0,17-14 84 0 0,0 1 0 0 0,0 0 0 0 0,1 0 0 0 0,-1 0 0 0 0,1 0 0 0 0,-5 5 0 0 0,1 1 3 0 0,3-4 52 0 0,0 0 0 0 0,-1 1 0 0 0,-7 6 0 0 0,8-8-30 0 0,0 0 0 0 0,1 0 1 0 0,0 0-1 0 0,-1 1 0 0 0,1-1 0 0 0,0 1 0 0 0,-2 5 0 0 0,-9 16 2 0 0,-14 22 41 0 0,21-36-65 0 0,0 0 0 0 0,-1 1-1 0 0,-1-2 1 0 0,1 1 0 0 0,-14 12-1 0 0,18-19 18 0 0,-1 0 0 0 0,1 0 0 0 0,-6 9 0 0 0,7-9 6 0 0,-1 0-1 0 0,0 0 1 0 0,1-1 0 0 0,-1 1 0 0 0,-7 5-1 0 0,4-2-8 0 0,5-6 0 0 0,0 0 0 0 0,1 0 0 0 0,-1 0 0 0 0,0 0 0 0 0,1-1 0 0 0,-1 1 0 0 0,0 0 0 0 0,0-1 0 0 0,0 1 0 0 0,0 0 0 0 0,0-1 0 0 0,0 1 0 0 0,0-1 0 0 0,0 1 0 0 0,0-1 0 0 0,0 1 0 0 0,-1-1 0 0 0,-4 0 0 0 0,4 7 11 0 0,1-5-27 0 0,2-3-355 0 0,-1 1 335 0 0,0 0 0 0 0,0-1 0 0 0,0 1 0 0 0,0 0 0 0 0,0-1 0 0 0,0 1 0 0 0,1 0 0 0 0,-1 0 0 0 0,0-1 0 0 0,0 1 0 0 0,0 0 0 0 0,1 0 0 0 0,-1-1 0 0 0,0 1 1 0 0,0 0-1 0 0,1 0 0 0 0,-1 0 0 0 0,0-1 0 0 0,1 1 0 0 0,-1 0 0 0 0,0 0 0 0 0,1 0 0 0 0,-1 0 0 0 0,0 0 0 0 0,1 0 0 0 0,-1 0 0 0 0,0 0 0 0 0,0 0 0 0 0,1 0 0 0 0,-1 0 0 0 0,0 0 0 0 0,1 0 0 0 0,9 0-1238 0 0,-9 0 1092 0 0,0-1 1 0 0,-1 1-1 0 0,1-1 0 0 0,-1 1 1 0 0,1-1-1 0 0,-1 1 0 0 0,1-1 1 0 0,-1 0-1 0 0,1 1 1 0 0,-1-1-1 0 0,0 0 0 0 0,1-1 1 0 0,12-9-3927 0 0,0 0-2828 0 0,-9 5 4006 0 0,1 2 1806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4121 1329 5407 0 0,'0'0'3631'0'0,"-5"-12"3658"0"0,27 1-6563 0 0,-17 10-624 0 0,0 0 0 0 0,0 0 1 0 0,0 1-1 0 0,10-1 0 0 0,-6 1-13 0 0,-5 0-2 0 0,0 0 0 0 0,0 0 0 0 0,0 0 0 0 0,1-1 0 0 0,-1 1 0 0 0,0-1 0 0 0,0 0 0 0 0,0-1 1 0 0,0 1-1 0 0,0-1 0 0 0,-1 1 0 0 0,1-1 0 0 0,0 0 0 0 0,4-4 0 0 0,-7 5-63 0 0,0 0 1 0 0,0 0-1 0 0,0 0 0 0 0,0 0 1 0 0,0 0-1 0 0,0 0 0 0 0,0 0 0 0 0,0 1 1 0 0,0-1-1 0 0,1 0 0 0 0,-1 1 0 0 0,0-1 1 0 0,0 1-1 0 0,2-1 0 0 0,1-2 44 0 0,0 3-53 0 0,-1-1 0 0 0,1 1-1 0 0,-1-1 1 0 0,1 1 0 0 0,6 1-1 0 0,-8-1-6 0 0,-1 0-8 0 0,-1 0 0 0 0,1 0 0 0 0,-1 1-1 0 0,1-1 1 0 0,-1 0 0 0 0,1 0 0 0 0,-1 0-1 0 0,1 0 1 0 0,-1 0 0 0 0,1 0 0 0 0,-1 0 0 0 0,1 0-1 0 0,0 0 1 0 0,-1 0 0 0 0,1 0 0 0 0,-1 0 0 0 0,1 0-1 0 0,-1-1 1 0 0,1 1 0 0 0,-1 0 0 0 0,1 0-1 0 0,0-1 1 0 0,-1 1 3 0 0,1 0-1 0 0,-1-1 0 0 0,0 1 0 0 0,1 0 1 0 0,-1 0-1 0 0,1 0 0 0 0,-1 0 1 0 0,0 0-1 0 0,1 0 0 0 0,-1 0 0 0 0,1 0 1 0 0,-1 0-1 0 0,0 0 0 0 0,1 0 1 0 0,-1 0-1 0 0,1 0 0 0 0,-1 0 0 0 0,0 0 1 0 0,1 0-1 0 0,-1 1 0 0 0,1-1 1 0 0,-1 0-1 0 0,0 0 0 0 0,1 0 1 0 0,-1 1-1 0 0,0-1 0 0 0,1 0 0 0 0,-1 0 1 0 0,0 1-1 0 0,1-1 0 0 0,-1 0 1 0 0,0 1-1 0 0,3 0 36 0 0,-1 0 0 0 0,1 0 0 0 0,-1 0 0 0 0,1 0 0 0 0,0-1-1 0 0,-1 1 1 0 0,1-1 0 0 0,0 0 0 0 0,-1 0 0 0 0,5 0 0 0 0,0 1 54 0 0,-6 0-63 0 0,1-1-1 0 0,-1 0 0 0 0,0 0 1 0 0,1 0-1 0 0,-1 0 1 0 0,1 0-1 0 0,-1 0 1 0 0,1 0-1 0 0,-1 0 0 0 0,1-1 1 0 0,-1 1-1 0 0,2-1 1 0 0,5-2 44 0 0,-6 3-77 0 0,18 6 133 0 0,-17-5-177 0 0,3 1 36 0 0,-2-1 52 0 0,0 0 1 0 0,0 1-1 0 0,0-2 0 0 0,1 1 0 0 0,4 0 0 0 0,14 1 79 0 0,-16 0-135 0 0,2 0-64 0 0,-9-1 80 0 0,1-1 0 0 0,-1 0 0 0 0,0 0 0 0 0,1 0 0 0 0,-1 1 0 0 0,1-1 0 0 0,-1 0 0 0 0,0 0 0 0 0,1 0 0 0 0,-1 0 0 0 0,1 0 0 0 0,-1 0 0 0 0,1 1 0 0 0,-1-1 0 0 0,1 0 0 0 0,-1 0 0 0 0,0-1 0 0 0,1 1 0 0 0,-1 0 0 0 0,1 0 0 0 0,-1 0 0 0 0,1 0 0 0 0,-1 0 0 0 0,0 0 0 0 0,1-1 0 0 0,0 1 0 0 0,2-1 0 0 0,7 4 0 0 0,5 2 35 0 0,-13-4-30 0 0,1-1 0 0 0,-1 1 0 0 0,1 0 0 0 0,-1 0 0 0 0,0 1 0 0 0,0-1 0 0 0,4 3 0 0 0,-5-4 48 0 0,7 1 129 0 0,-2 5-166 0 0,-5-5-31 0 0,11 2 155 0 0,-9-3-19 0 0,12 21-85 0 0,-11-16-36 0 0,0-1 0 0 0,0 0 0 0 0,-3-3 1 0 0,-1-1-1 0 0,0 0 0 0 0,1 0 1 0 0,-1 1-1 0 0,0-1 1 0 0,1 0-1 0 0,-1 0 1 0 0,0 1-1 0 0,0-1 0 0 0,0 0 1 0 0,1 1-1 0 0,-1-1 1 0 0,0 0-1 0 0,0 1 0 0 0,0-1 1 0 0,0 0-1 0 0,1 1 1 0 0,-1-1-1 0 0,0 0 1 0 0,0 1-1 0 0,0-1 0 0 0,0 0 1 0 0,0 1-1 0 0,0-1 1 0 0,0 0-1 0 0,0 1 0 0 0,0-1 1 0 0,0 1-1 0 0,0-1 1 0 0,-1 0-1 0 0,1 1 1 0 0,0-1-1 0 0,0 1 0 0 0,-2 5 82 0 0,1-4-69 0 0,0 0 1 0 0,0 1-1 0 0,-1-1 0 0 0,1 0 1 0 0,0 0-1 0 0,-1 0 0 0 0,0 0 1 0 0,0 0-1 0 0,1-1 0 0 0,-1 1 0 0 0,-3 1 1 0 0,5-3-14 0 0,-32 39 0 0 0,27-34 0 0 0,1 0 2 0 0,-1-1 0 0 0,1 0 0 0 0,-1 0 1 0 0,-10 6-1 0 0,10-6 46 0 0,5-3-42 0 0,-1-1 0 0 0,1 1 1 0 0,0-1-1 0 0,-1 0 1 0 0,1 1-1 0 0,0-1 0 0 0,-1 0 1 0 0,1 1-1 0 0,0-1 0 0 0,-1 0 1 0 0,1 1-1 0 0,-1-1 0 0 0,1 0 1 0 0,-1 0-1 0 0,1 0 0 0 0,0 1 1 0 0,-1-1-1 0 0,1 0 0 0 0,-1 0 1 0 0,0 0-1 0 0,0 1 47 0 0,0 5-58 0 0,21-11 21 0 0,-3-3-43 0 0,-12 5 15 0 0,0 1 0 0 0,-1-1 0 0 0,1 1-1 0 0,4-5 1 0 0,24-15 12 0 0,0 4 0 0 0,-12 10-10 0 0,-21 8 20 0 0,-5 4 54 0 0,-18 11-64 0 0,2-2 0 0 0,-7 3 0 0 0,9-6 0 0 0,2-2 0 0 0,14-7 0 0 0,1 0 0 0 0,-1 0 0 0 0,0 1 0 0 0,0-1 0 0 0,1 1 0 0 0,-5 3 0 0 0,5-3-1 0 0,1-1-1 0 0,-10 2 20 0 0,7-2 26 0 0,4-1-39 0 0,0 1 0 0 0,0-1 0 0 0,0 0 0 0 0,-1 0 0 0 0,1 0 0 0 0,0 0 0 0 0,0 0 0 0 0,-1 0-1 0 0,1 0 1 0 0,0 0 0 0 0,0 0 0 0 0,0 0 0 0 0,-1 0 0 0 0,1 0 0 0 0,0 0 0 0 0,0 0 0 0 0,-1 0 0 0 0,1 0-1 0 0,0 0 1 0 0,0 0 0 0 0,0 0 0 0 0,-1 0 0 0 0,1 0 0 0 0,0 0 0 0 0,0 0 0 0 0,0-1 0 0 0,-1 1 0 0 0,1 0-1 0 0,0 0 1 0 0,0 0 0 0 0,0-1 0 0 0,-1 1 59 0 0,9-1 0 0 0,20-13-64 0 0,-12 4 0 0 0,-11 5-12 0 0,-2 1-52 0 0,-3 3-25 0 0,-4 7-140 0 0,4-5 228 0 0,-1 0 1 0 0,1-1-1 0 0,0 1 1 0 0,-1 0-1 0 0,1-1 1 0 0,-1 1-1 0 0,1-1 1 0 0,-1 1-1 0 0,1-1 1 0 0,-1 1-1 0 0,1-1 1 0 0,-1 1-1 0 0,0-1 1 0 0,1 1-1 0 0,-1-1 1 0 0,1 0-1 0 0,-1 1 1 0 0,0-1-1 0 0,0 0 1 0 0,1 0-1 0 0,-1 1 1 0 0,0-1-1 0 0,1 0 1 0 0,-1 0-1 0 0,0 0 1 0 0,0 0 0 0 0,-1 0-1 0 0,1 0 1 0 0,0 0-1 0 0,0 1 0 0 0,0-1 0 0 0,0 0 0 0 0,1 0 0 0 0,-1 1-1 0 0,0-1 1 0 0,1 1 0 0 0,-1-1 0 0 0,0 1 0 0 0,1-1 0 0 0,-1 1 0 0 0,1-1-1 0 0,-1 1 1 0 0,1-1 0 0 0,-1 1 0 0 0,1 0 0 0 0,-1-1 0 0 0,1 1 0 0 0,-1 1 0 0 0,-9 8-30 0 0,8-9 25 0 0,-1 0 1 0 0,1 1-1 0 0,0-1 1 0 0,-1 1 0 0 0,1-1-1 0 0,0 1 1 0 0,0 0-1 0 0,0-1 1 0 0,0 1-1 0 0,-2 4 1 0 0,2-5 16 0 0,1 1 1 0 0,0-1-1 0 0,-1 0 1 0 0,1 0-1 0 0,0 0 0 0 0,-1 0 1 0 0,0 0-1 0 0,-1 1 1 0 0,1-1-2 0 0,1 0-1 0 0,-1 0 1 0 0,1 0 0 0 0,-1 0 0 0 0,1 0-1 0 0,0 0 1 0 0,-1 0 0 0 0,-1 3-1 0 0,-1 2 2 0 0,3-5-28 0 0,0 1 1 0 0,0 0-1 0 0,0-1 1 0 0,-1 1-1 0 0,1-1 1 0 0,0 1-1 0 0,-1-1 1 0 0,1 0-1 0 0,-1 0 1 0 0,0 0-1 0 0,-2 2 1 0 0,3-3 10 0 0,1 1 0 0 0,-1-1 0 0 0,0 1 1 0 0,1-1-1 0 0,-1 1 0 0 0,0 0 1 0 0,1-1-1 0 0,-1 1 0 0 0,1 0 0 0 0,-1-1 1 0 0,1 1-1 0 0,-1 0 0 0 0,0 1 1 0 0,-6 7 3 0 0,3-6 13 0 0,8 0 42 0 0,12-13 11 0 0,-11 8-56 0 0,0 1 0 0 0,0-1 0 0 0,-1 1 0 0 0,1-1 0 0 0,0-1 0 0 0,-1 1 0 0 0,8-6 0 0 0,12-3 10 0 0,-21 10-12 0 0,1-1 0 0 0,0 1 0 0 0,-1-1 0 0 0,1 0 0 0 0,2-2-1 0 0,0-1 2 0 0,-3 3-6 0 0,0-1-1 0 0,1 0 1 0 0,-1 1-1 0 0,1 0 1 0 0,0 0-1 0 0,0 0 1 0 0,7-3-1 0 0,-8 4 0 0 0,0 0 0 0 0,-1 0 0 0 0,1 0 0 0 0,-1-1 0 0 0,1 1 0 0 0,2-3 0 0 0,-3 2 0 0 0,0 0 0 0 0,0 1 0 0 0,0 0 0 0 0,1 0 0 0 0,-1-1 0 0 0,0 1 0 0 0,0 0 0 0 0,1 1 0 0 0,2-2 0 0 0,-3 2 0 0 0,-1 0 0 0 0,-1 0 1 0 0,1 0-1 0 0,0 0 1 0 0,0 0-1 0 0,0 0 0 0 0,0-1 1 0 0,0 1-1 0 0,0 0 0 0 0,-1 0 1 0 0,1-1-1 0 0,0 1 1 0 0,0 0-1 0 0,0-1 0 0 0,-1 1 1 0 0,1-1-1 0 0,0 1 0 0 0,0-1 1 0 0,-1 0-1 0 0,1 1 1 0 0,-1-1-1 0 0,1 1 0 0 0,0-1 1 0 0,-1 0-1 0 0,1 0 0 0 0,-1 1 1 0 0,0-1-1 0 0,1 0 1 0 0,-1 0-1 0 0,0 0 0 0 0,1 1 1 0 0,-1-3-1 0 0,0 2 64 0 0,-1 2-54 0 0,0 0-1 0 0,0-1 1 0 0,1 1-1 0 0,-1 0 1 0 0,0 0 0 0 0,0 0-1 0 0,0 0 1 0 0,1-1-1 0 0,-1 1 1 0 0,0 0-1 0 0,1 0 1 0 0,-1 1-1 0 0,0 1 1 0 0,-1 0 15 0 0,-1 0-10 0 0,0 1 1 0 0,0-1 0 0 0,-1 0-1 0 0,-6 5 1 0 0,-3 3-32 0 0,-23 13-204 0 0,30-18 218 0 0,0-1 0 0 0,-1-1 0 0 0,0 1 0 0 0,1-1-1 0 0,-10 4 1 0 0,9-5 2 0 0,1 1 0 0 0,0 1 0 0 0,-7 4 0 0 0,-13 10 0 0 0,7-1 152 0 0,19-18-149 0 0,0 0-1 0 0,0 0 0 0 0,-1 0 1 0 0,1 0-1 0 0,0 0 0 0 0,0 0 1 0 0,0 0-1 0 0,0 0 0 0 0,0 1 1 0 0,0-1-1 0 0,0 0 0 0 0,0 0 1 0 0,0 0-1 0 0,-1 0 0 0 0,1 0 1 0 0,0 0-1 0 0,0 0 1 0 0,0 0-1 0 0,0 0 0 0 0,0 0 1 0 0,0 1-1 0 0,0-1 0 0 0,0 0 1 0 0,0 0-1 0 0,0 0 0 0 0,0 0 1 0 0,0 0-1 0 0,0 0 0 0 0,0 0 1 0 0,0 1-1 0 0,0-1 0 0 0,0 0 1 0 0,0 0-1 0 0,0 0 1 0 0,0 0-1 0 0,0 0 0 0 0,0 0 1 0 0,0 0-1 0 0,0 0 0 0 0,0 1 1 0 0,0-1-1 0 0,0 0 0 0 0,0 0 1 0 0,0 0-1 0 0,0 0 0 0 0,0 0 1 0 0,1 0-1 0 0,-1 0 0 0 0,0 0 1 0 0,0 0-1 0 0,0 1 1 0 0,0-1-1 0 0,0 0 0 0 0,0 0 1 0 0,0 0-1 0 0,0 0 0 0 0,0 0 1 0 0,1 0-1 0 0,-1 0 0 0 0,0 0 1 0 0,0 0-1 0 0,0 0 0 0 0,0 0 1 0 0,0 0-1 0 0,0 0 0 0 0,0 0 1 0 0,1 0-1 0 0,6 1 30 0 0,23-19-32 0 0,-26 17 8 0 0,0 0 1 0 0,0 0-1 0 0,-1-1 0 0 0,1 1 1 0 0,0-1-1 0 0,-1 0 0 0 0,1 0 1 0 0,5-5-1 0 0,5-1 39 0 0,-13 7-46 0 0,1 0-1 0 0,-1 1 1 0 0,1-1-1 0 0,-1 0 1 0 0,1 0 0 0 0,-1 0-1 0 0,0 0 1 0 0,1 0-1 0 0,-1 0 1 0 0,2-2-1 0 0,1-3 5 0 0,-3 4-15 0 0,1 0-1 0 0,-1-1 1 0 0,1 1 0 0 0,0 0-1 0 0,0 0 1 0 0,0 0 0 0 0,0 1-1 0 0,4-4 1 0 0,2-1 10 0 0,-1-13 0 0 0,-7 19-1 0 0,1-1 0 0 0,-1 1 0 0 0,0 0 0 0 0,0-1 0 0 0,0 1 0 0 0,1-1 0 0 0,-1 1 0 0 0,0 0 0 0 0,0-1 0 0 0,0 1 0 0 0,0-1 0 0 0,0 1 0 0 0,0-1 0 0 0,0 1 0 0 0,0-1 0 0 0,0 1 0 0 0,0-1 0 0 0,0 1 0 0 0,0 0 0 0 0,0-1 0 0 0,0 1 0 0 0,0-1 0 0 0,0 1 0 0 0,0-1 0 0 0,0 1 0 0 0,-1 0 0 0 0,1-1 0 0 0,0 1 0 0 0,0-1 0 0 0,-1 1 0 0 0,1-1 0 0 0,-9 4-63 0 0,6-2 43 0 0,1-1 16 0 0,0 0 0 0 0,0 1 0 0 0,1-1 0 0 0,-1 0 0 0 0,0 1 0 0 0,0-1 0 0 0,1 1 0 0 0,-1-1 0 0 0,0 1 0 0 0,1 0 0 0 0,-1 0 0 0 0,0 0 0 0 0,1 0 0 0 0,-3 2 0 0 0,-15 8 5 0 0,16-10 0 0 0,1 0 0 0 0,0 0 0 0 0,0 1 0 0 0,-1-1 0 0 0,1 1 0 0 0,0 0 0 0 0,1-1 0 0 0,-1 1 0 0 0,-2 2 0 0 0,2-2 0 0 0,0 1 0 0 0,0-1 0 0 0,-1 0 0 0 0,1 0 0 0 0,-5 3 0 0 0,-3 0-1 0 0,4-2-2 0 0,1 0 0 0 0,-1 0 0 0 0,1 0 0 0 0,-6 6 0 0 0,-14 9-99 0 0,-2 2 12 0 0,17-11 8 0 0,8-8 82 0 0,1 0 0 0 0,0 0 0 0 0,-1 0 0 0 0,1 0 0 0 0,0 0 0 0 0,0 0 0 0 0,0 1 0 0 0,0-1 0 0 0,0 0 0 0 0,-1 3-1 0 0,1-3 244 0 0,3-1-126 0 0,15-8-40 0 0,-11 6-68 0 0,0-1-1 0 0,-1 0 1 0 0,1 0-1 0 0,-1 0 1 0 0,7-5-1 0 0,-7 4-5 0 0,0 1 0 0 0,0 0 0 0 0,10-5-1 0 0,10-5 51 0 0,0-2-39 0 0,-18 12-15 0 0,-1 0 0 0 0,0-1 1 0 0,6-4-1 0 0,6-5 1 0 0,-14 11 0 0 0,0 0 0 0 0,-1-1 0 0 0,0 1 0 0 0,1-1 0 0 0,3-5 0 0 0,3 0-12 0 0,-9 7 9 0 0,0 1 1 0 0,0-1-1 0 0,0 1 0 0 0,0-1 1 0 0,0 0-1 0 0,0 1 1 0 0,-1-1-1 0 0,1 0 1 0 0,0 0-1 0 0,0 0 0 0 0,-1 0 1 0 0,1 0-1 0 0,-1 0 1 0 0,1 0-1 0 0,-1 0 0 0 0,1 0 1 0 0,-1 0-1 0 0,1 0 1 0 0,-1 0-1 0 0,0-1 1 0 0,0-5-12 0 0,-5 5 14 0 0,1 6 0 0 0,-31 23-11 0 0,22-16-40 0 0,12-9 51 0 0,0-1 0 0 0,-1 1 0 0 0,0-1-1 0 0,1 1 1 0 0,-1-1 0 0 0,0 0-1 0 0,-2 2 1 0 0,4-3 0 0 0,-5 2 11 0 0,0 1-1 0 0,0-1 1 0 0,1 1 0 0 0,-9 6-1 0 0,1-1 28 0 0,1-1-1 0 0,11-5-30 0 0,8-2-14 0 0,-7 0 7 0 0,1-1 0 0 0,-1 1 0 0 0,0-1 0 0 0,1 1 0 0 0,-1-1 0 0 0,0 1 0 0 0,1-1 0 0 0,-1 0 0 0 0,0 0 0 0 0,0 0 0 0 0,2-1 0 0 0,9-6 0 0 0,-6 6 0 0 0,0-1 0 0 0,0 0 0 0 0,0 0 0 0 0,5-5 0 0 0,10-6 0 0 0,15-17 0 0 0,-32 29 12 0 0,2-2-38 0 0,7-15 193 0 0,-12 18 375 0 0,-11 17-753 0 0,8-14 200 0 0,0 0-1 0 0,0 0 0 0 0,0 0 1 0 0,0 0-1 0 0,1 0 0 0 0,-1 1 1 0 0,0-1-1 0 0,1 1 1 0 0,0-1-1 0 0,0 1 0 0 0,0 0 1 0 0,-2 3-1 0 0,-10 26-89 0 0,10-26 101 0 0,2-6 0 0 0,1 0 1 0 0,0 1-1 0 0,0-1 0 0 0,0 0 0 0 0,0 1 1 0 0,0-1-1 0 0,0 0 0 0 0,0 1 0 0 0,0-1 0 0 0,0 1 1 0 0,0-1-1 0 0,0 0 0 0 0,0 1 0 0 0,0-1 1 0 0,0 0-1 0 0,0 1 0 0 0,0-1 0 0 0,1 0 1 0 0,-1 1-1 0 0,0-1 0 0 0,0 0 0 0 0,0 1 1 0 0,0-1-1 0 0,1 0 0 0 0,-1 0 0 0 0,0 1 0 0 0,0-1 1 0 0,1 0-1 0 0,-1 0 0 0 0,0 1 0 0 0,0-1 1 0 0,1 0-1 0 0,-1 0 0 0 0,0 0 0 0 0,1 1 1 0 0,-1-1-1 0 0,0 0 0 0 0,1 0 0 0 0,-1 0 1 0 0,0 0-1 0 0,1 0 0 0 0,-1 0 0 0 0,0 0 0 0 0,1 0 1 0 0,-1 0-1 0 0,1 0 0 0 0,-1 0 0 0 0,0 0 1 0 0,1 0-1 0 0,-1 0 0 0 0,0 0 0 0 0,1 0 1 0 0,-1 0-1 0 0,0 0 0 0 0,1 0 0 0 0,-1-1 0 0 0,12 3 103 0 0,-12-2-94 0 0,1 0 0 0 0,0 0 1 0 0,-1 0-1 0 0,1 0 1 0 0,0 1-1 0 0,-1-1 0 0 0,1 0 1 0 0,0 0-1 0 0,-1 0 0 0 0,1 0 1 0 0,0-1-1 0 0,-1 1 0 0 0,1 0 1 0 0,0 0-1 0 0,-1 0 0 0 0,1 0 1 0 0,0-1-1 0 0,-1 1 0 0 0,1 0 1 0 0,0-1-1 0 0,-1 1 0 0 0,1 0 1 0 0,-1-1-1 0 0,1 1 0 0 0,-1-1 1 0 0,1 0-1 0 0,0 0-4 0 0,0 1 0 0 0,0-1 0 0 0,-1 1 0 0 0,1 0 0 0 0,0-1 0 0 0,0 1 0 0 0,-1 0 0 0 0,1-1 0 0 0,0 1 0 0 0,0 0 0 0 0,0 0 0 0 0,-1 0 0 0 0,3-1 0 0 0,-2 1-3 0 0,0 0 0 0 0,0 0 0 0 0,0 0-1 0 0,-1 0 1 0 0,1 0 0 0 0,0-1-1 0 0,0 1 1 0 0,0 0 0 0 0,0-1 0 0 0,0 1-1 0 0,0-1 1 0 0,0 1 0 0 0,-1-1-1 0 0,2 0 1 0 0,9-6-4 0 0,-10 7 3 0 0,0 0 0 0 0,-1-1-1 0 0,1 1 1 0 0,0-1 0 0 0,0 1 0 0 0,0-1 0 0 0,0 0 0 0 0,-1 1 0 0 0,1-1 0 0 0,0 0 0 0 0,-1 1 0 0 0,1-1 0 0 0,1-2 0 0 0,0 2 41 0 0,3 1-31 0 0,-2-5-27 0 0,-3 16-64 0 0,-4 1 80 0 0,1-10 0 0 0,1-1 0 0 0,-2 4-13 0 0,0 0 0 0 0,1 0 0 0 0,0 0-1 0 0,0 1 1 0 0,0-1 0 0 0,1 1 0 0 0,-3 8 0 0 0,4-12-65 0 0,-1 13 229 0 0,4-15-120 0 0,1 0-1 0 0,0-1 1 0 0,-1 1 0 0 0,1-1-1 0 0,-1 0 1 0 0,1 1-1 0 0,-1-1 1 0 0,1 0-1 0 0,-1-1 1 0 0,0 1 0 0 0,0 0-1 0 0,1-1 1 0 0,-1 1-1 0 0,0-1 1 0 0,0 0 0 0 0,2-2-1 0 0,-3 2 3 0 0,4 0 4 0 0,7-3-96 0 0,-9 4-12 0 0,3-2-181 0 0,-5 2 188 0 0,-1 1 112 0 0,2-2-32 0 0,-5 5-16 0 0,1-2 16 0 0,1 1 0 0 0,-1-1 0 0 0,0 1 0 0 0,1-1 1 0 0,-1 1-1 0 0,1 0 0 0 0,-1-1 0 0 0,1 1 0 0 0,0 0 0 0 0,0 0 0 0 0,0 0 0 0 0,0 0 0 0 0,0 0 0 0 0,0 0 0 0 0,1 1 0 0 0,-2 3 0 0 0,2-5-130 0 0,-5 13-141 0 0,4-8 266 0 0,1-5 250 0 0,2-1-208 0 0,13-6-42 0 0,-14 6-6 0 0,1-1-1 0 0,-1 0 0 0 0,1 1 0 0 0,-1-1 1 0 0,0 1-1 0 0,1 0 0 0 0,-1-1 0 0 0,1 1 1 0 0,-1 0-1 0 0,1 0 0 0 0,-1 0 0 0 0,1 0 1 0 0,-1 0-1 0 0,3 1 0 0 0,3 0-16 0 0,-6-1-52 0 0,-1 2-23 0 0,1 0 83 0 0,-1-1 0 0 0,0 1 0 0 0,0 0 0 0 0,0 0 0 0 0,0 0-1 0 0,0 0 1 0 0,0-1 0 0 0,-1 1 0 0 0,1 0 0 0 0,0 0 0 0 0,-1-1-1 0 0,0 1 1 0 0,1 0 0 0 0,-1 0 0 0 0,-2 2 0 0 0,1 0-10 0 0,2-3 12 0 0,0-1 0 0 0,-1 1-1 0 0,1 0 1 0 0,0 0 0 0 0,-1 0-1 0 0,0 0 1 0 0,1-1-1 0 0,-1 1 1 0 0,1 0 0 0 0,-1-1-1 0 0,0 1 1 0 0,1 0-1 0 0,-2 0 1 0 0,0 0 0 0 0,1 1 0 0 0,-1-1-1 0 0,0 1 1 0 0,1-1 0 0 0,0 1 0 0 0,-1-1 0 0 0,1 1-1 0 0,-2 3 1 0 0,0 0 17 0 0,2 0 59 0 0,0-3 5 0 0,-2 1-63 0 0,-10 17 91 0 0,9-25 110 0 0,4 7-203 0 0,-2 6-95 0 0,-2 4-88 0 0,-1 0 96 0 0,5-12 81 0 0,0 1 0 0 0,0-1 1 0 0,0 0-1 0 0,0 0 0 0 0,0 0 1 0 0,0 0-1 0 0,0 0 1 0 0,0 0-1 0 0,-1 0 0 0 0,1 0 1 0 0,0 0-1 0 0,0 0 0 0 0,0 0 1 0 0,0 0-1 0 0,0 0 0 0 0,0 0 1 0 0,0 0-1 0 0,0 0 1 0 0,0 0-1 0 0,0 0 0 0 0,0 0 1 0 0,0 0-1 0 0,0 0 0 0 0,0 0 1 0 0,-1 0-1 0 0,1 0 0 0 0,0 0 1 0 0,0 0-1 0 0,0-1 1 0 0,0 1-1 0 0,0 0 0 0 0,0 0 1 0 0,0 0-1 0 0,0 0 0 0 0,0 0 1 0 0,0 0-1 0 0,0 0 1 0 0,0 0-1 0 0,0 0 0 0 0,0 0 1 0 0,0 0-1 0 0,0 0 0 0 0,0 0 1 0 0,0 0-1 0 0,0 0 0 0 0,0 0 1 0 0,0-1-1 0 0,0 1 1 0 0,0 0-1 0 0,0 0 0 0 0,0 0 1 0 0,0 0-1 0 0,0 0 0 0 0,0 0 1 0 0,0 0-1 0 0,0 0 1 0 0,0 0-1 0 0,0 0 0 0 0,0 0 1 0 0,0 0-1 0 0,0 0 0 0 0,0 0 1 0 0,0-1-1 0 0,0 1 0 0 0,0 0 1 0 0,0-3 8 0 0,2 6-6 0 0,0-9 31 0 0,0-2-31 0 0,14-34-11 0 0,-14 36 0 0 0,-1-1-13 0 0,-1 6-51 0 0,-1 2-56 0 0,-6 7 78 0 0,3 0-2 0 0,4-7 271 0 0,0-1-174 0 0,4-4-42 0 0,2 3-26 0 0,-5 1-54 0 0,0 0-116 0 0,2 5 174 0 0,-2 1 0 0 0,0-5 8 0 0,-1 0 0 0 0,0 0 0 0 0,0 0 0 0 0,0 0 0 0 0,0 0 0 0 0,0 0-1 0 0,0 0 1 0 0,-1 0 0 0 0,1 0 0 0 0,0 0 0 0 0,0 0 0 0 0,-1 0-1 0 0,1 0 1 0 0,0 0 0 0 0,-2 1 0 0 0,-9 30-61 0 0,10-29 106 0 0,-1 3-46 0 0,0-4-54 0 0,-1 4 56 0 0,1-3 67 0 0,-5 12 90 0 0,6-13-65 0 0,1-3-32 0 0,-5 1-47 0 0,1 6-11 0 0,-1 5 0 0 0,-7 13 0 0 0,8-18 0 0 0,-1-5 0 0 0,1 6 0 0 0,1-2 19 0 0,3-4-12 0 0,0-1 1 0 0,0 0-1 0 0,0 1 1 0 0,0-1-1 0 0,0 1 1 0 0,0-1-1 0 0,0 0 0 0 0,0 0 1 0 0,0 1-1 0 0,-1-1 1 0 0,1 0-1 0 0,0 1 1 0 0,0-1-1 0 0,0 0 0 0 0,-1 1 1 0 0,1-1-1 0 0,0 0 1 0 0,0 0-1 0 0,-1 0 1 0 0,1 1-1 0 0,0-1 0 0 0,0 0 1 0 0,-1 0-1 0 0,1 0 1 0 0,0 1-1 0 0,-1-1 1 0 0,1 0-1 0 0,0 0 0 0 0,-1 0 1 0 0,1 0-1 0 0,0 0 1 0 0,-1 0-1 0 0,0 2 53 0 0,-2 4-48 0 0,-5-1-116 0 0,7-4 99 0 0,1-1 1 0 0,0 0-1 0 0,-1 0 0 0 0,1 0 0 0 0,0 0 0 0 0,0 0 0 0 0,-1 1 0 0 0,1-1 0 0 0,0 0 0 0 0,0 0 0 0 0,-1 0 0 0 0,1 1 0 0 0,0-1 1 0 0,0 0-1 0 0,0 0 0 0 0,-1 1 0 0 0,1-1 0 0 0,0 0 0 0 0,0 1 0 0 0,0-1 0 0 0,0 0 0 0 0,0 0 0 0 0,0 1 0 0 0,0 0 0 0 0,-1 0 107 0 0,0-1-47 0 0,0 2 36 0 0,-4 14 5 0 0,4-14-88 0 0,0 0 0 0 0,0 0-1 0 0,0-1 1 0 0,-1 1-1 0 0,1 0 1 0 0,0 0-1 0 0,-2 1 1 0 0,-2 2 6 0 0,2 0-14 0 0,-2-2 0 0 0,2 2 0 0 0,0 2 0 0 0,-1-2 0 0 0,3-4 6 0 0,-1 0 1 0 0,1 0-1 0 0,0 0 0 0 0,0 0 0 0 0,0 0 1 0 0,-1 0-1 0 0,1 1 0 0 0,1-1 0 0 0,-1 0 1 0 0,0 1-1 0 0,0-1 0 0 0,0 0 1 0 0,1 1-1 0 0,-1 1 0 0 0,-2 4-4 0 0,-1-2-18 0 0,-1-1 16 0 0,2 1 0 0 0,-2-1 0 0 0,2 1 0 0 0,-2 0-11 0 0,0 0-31 0 0,2 1 31 0 0,-1-2 11 0 0,-14 15 299 0 0,6-5-478 0 0,7-12 179 0 0,0 1 0 0 0,0 5-32 0 0,4-3 0 0 0,-1 1 32 0 0,-2-3 0 0 0,-1 0 0 0 0,5-3 6 0 0,0 0-1 0 0,-1 1 1 0 0,1-1 0 0 0,-1 0-1 0 0,1 1 1 0 0,0-1 0 0 0,-1 0-1 0 0,1 1 1 0 0,0-1 0 0 0,-1 1-1 0 0,1-1 1 0 0,0 1 0 0 0,0-1-1 0 0,-1 1 1 0 0,1-1 0 0 0,0 1-1 0 0,0-1 1 0 0,0 1 0 0 0,0-1-1 0 0,0 1 1 0 0,-1 0 0 0 0,1-1-3 0 0,0 0 1 0 0,0 0-1 0 0,0 0 1 0 0,0 1-1 0 0,0-1 1 0 0,0 0-1 0 0,0 0 1 0 0,0 0-1 0 0,0 0 1 0 0,0 0-1 0 0,0 1 1 0 0,0-1-1 0 0,0 0 1 0 0,0 0-1 0 0,0 0 1 0 0,0 0-1 0 0,0 0 0 0 0,0 0 1 0 0,-1 0-1 0 0,1 1 1 0 0,0-1-1 0 0,0 0 1 0 0,0 0-1 0 0,0 0 1 0 0,0 0-1 0 0,0 0 1 0 0,-1 0-1 0 0,1 0 1 0 0,0 0-1 0 0,0 0 1 0 0,0 0-1 0 0,0 0 1 0 0,0 0-1 0 0,-1 0 1 0 0,1 0-1 0 0,0 0 1 0 0,0 0-1 0 0,0 0 1 0 0,-1 0-1 0 0,-7 11-122 0 0,6-10 51 0 0,-2 4 66 0 0,0 0 0 0 0,0 0 0 0 0,-1-1 0 0 0,0 1-1 0 0,-10 6 1 0 0,15-11 2 0 0,0 0-1 0 0,0 0 1 0 0,0 0-1 0 0,0 0 1 0 0,0 0-1 0 0,0 0 1 0 0,0 1 0 0 0,0-1-1 0 0,0 0 1 0 0,-1 0-1 0 0,1 0 1 0 0,0 0-1 0 0,0 0 1 0 0,0 0-1 0 0,0 0 1 0 0,0 0 0 0 0,-1 0-1 0 0,1 0 1 0 0,0 1-1 0 0,0-1 1 0 0,0 0-1 0 0,0 0 1 0 0,0 0-1 0 0,-1 0 1 0 0,1 0 0 0 0,0 0-1 0 0,0 0 1 0 0,0 0-1 0 0,0 0 1 0 0,-1 0-1 0 0,1 0 1 0 0,0-1-1 0 0,0 1 1 0 0,0 0 0 0 0,0 0-1 0 0,-1 0 1 0 0,1 0-1 0 0,0 0 1 0 0,0 0-1 0 0,0 0 1 0 0,0 0 0 0 0,0 0-1 0 0,0 0 1 0 0,-1-1-1 0 0,1 1 1 0 0,0 0-1 0 0,0 0 1 0 0,0 0-1 0 0,0 0 1 0 0,0 0-1 0 0,0-1 0 0 0,0 1 1 0 0,0 0-1 0 0,0 0 1 0 0,0 0-1 0 0,0 0 0 0 0,0 0 1 0 0,-1 0-1 0 0,1 0 0 0 0,0 0 1 0 0,0 0-1 0 0,0 0 0 0 0,0 0 1 0 0,0 0-1 0 0,0-1 1 0 0,0 1-1 0 0,0 0 0 0 0,0 0 1 0 0,0 0-1 0 0,-1 0 0 0 0,1 0 1 0 0,0 0-1 0 0,0 0 0 0 0,0 0 1 0 0,0 0-1 0 0,0 0 0 0 0,0 0 1 0 0,0 0-1 0 0,0 0 1 0 0,-1 0-1 0 0,1 0 0 0 0,0 0 1 0 0,0 0-1 0 0,0 0 0 0 0,0 0 1 0 0,0 0-1 0 0,0 0 0 0 0,0 1 1 0 0,0-1-1 0 0,0 0 1 0 0,-1 0-1 0 0,1 0 0 0 0,-12 13-13 0 0,10-10 19 0 0,2-2-2 0 0,-1-1-1 0 0,1 0 0 0 0,0 1 0 0 0,-1-1 0 0 0,1 0 0 0 0,-1 0 0 0 0,1 1 0 0 0,0-1 0 0 0,-1 0 0 0 0,1 0 0 0 0,-1 0 0 0 0,1 1 0 0 0,-1-1 0 0 0,1 0 0 0 0,-1 0 0 0 0,1 0 0 0 0,-1 0 0 0 0,1 0 1 0 0,0 0-1 0 0,-1 0 0 0 0,0 0 0 0 0,-1 0 0 0 0,0 1 2 0 0,-1-1-8 0 0,1 1 1 0 0,-1 0-1 0 0,1 0 0 0 0,-1 0 0 0 0,1 0 0 0 0,0 0 1 0 0,-1 1-1 0 0,1-1 0 0 0,0 1 0 0 0,0-1 0 0 0,0 1 1 0 0,0 0-1 0 0,0 0 0 0 0,-1 3 0 0 0,-2-1 4 0 0,-2-3 0 0 0,7-1 0 0 0,-1 0 0 0 0,1 0 0 0 0,0 0 0 0 0,-1 0 0 0 0,1 0 1 0 0,-1 0-1 0 0,1 1 0 0 0,0-1 0 0 0,-1 0 0 0 0,1 0 0 0 0,0 0 0 0 0,-1 0 0 0 0,1 1 0 0 0,0-1 0 0 0,-1 0 0 0 0,1 0 0 0 0,0 1 0 0 0,0-1 1 0 0,-1 0-1 0 0,1 1 0 0 0,0-1 0 0 0,0 0 0 0 0,-1 0 0 0 0,1 1 0 0 0,0-1 0 0 0,0 1 0 0 0,0 0 0 0 0,-2 0-13 0 0,-3 2-1 0 0,1-1-1 0 0,0 1 0 0 0,0 0 1 0 0,0 1-1 0 0,0-1 0 0 0,1 1 1 0 0,-4 4-1 0 0,2-6 15 0 0,5-2 0 0 0,-1 0 0 0 0,1 0 0 0 0,0 0 0 0 0,-1 0 0 0 0,1 0 0 0 0,0 0 0 0 0,-1 0 0 0 0,1 0 0 0 0,0 0 0 0 0,-1 0 0 0 0,1 0 0 0 0,-1 0 0 0 0,1 0 0 0 0,0 0 0 0 0,0 0 0 0 0,-1 0 0 0 0,1 0 0 0 0,0 0 0 0 0,-1 1 0 0 0,1-1 0 0 0,0 0 0 0 0,-1 0 0 0 0,1 0 0 0 0,0 1 0 0 0,0-1 0 0 0,-1 0 0 0 0,1 0 0 0 0,0 1 0 0 0,0-1 0 0 0,0 0 0 0 0,-1 1 0 0 0,1 0 0 0 0,-1-1 0 0 0,1 1 0 0 0,-1 0 0 0 0,1-1 0 0 0,-1 1 0 0 0,1-1 0 0 0,-1 1 0 0 0,0-1 0 0 0,1 1 0 0 0,-1-1 0 0 0,0 1 0 0 0,0-1 0 0 0,1 0 0 0 0,-1 1 0 0 0,-1-1 0 0 0,-14 10 0 0 0,8-4 0 0 0,6-5 4 0 0,0 1-1 0 0,0-1 1 0 0,0 0 0 0 0,0 0 0 0 0,0-1-1 0 0,0 1 1 0 0,0 0 0 0 0,-4 0-1 0 0,4-1 2 0 0,-1 1-1 0 0,0 0 0 0 0,0 0 1 0 0,1 0-1 0 0,-1 0 0 0 0,0 0 1 0 0,1 1-1 0 0,-1-1 0 0 0,1 1 1 0 0,0-1-1 0 0,-4 4 0 0 0,-3 1 43 0 0,-3 4 37 0 0,7-5-84 0 0,-1-1 0 0 0,0-1 0 0 0,-7 5 0 0 0,12-8 0 0 0,-3 3-1 0 0,-2 1-8 0 0,1 0 0 0 0,-1-1 0 0 0,0 0 0 0 0,0 0 0 0 0,0 0 0 0 0,-11 2 0 0 0,-11 11 9 0 0,0-1-60 0 0,17-8 45 0 0,-2 0 18 0 0,9-6-3 0 0,0 1 0 0 0,-1 0 0 0 0,1 1 0 0 0,-4 3 0 0 0,5-4 0 0 0,0 0 0 0 0,0 0 0 0 0,-1 0 0 0 0,1-1 0 0 0,0 1 0 0 0,-1-1 0 0 0,1 0 0 0 0,-7 1 0 0 0,-16 7 0 0 0,4-3 0 0 0,16-5 0 0 0,5 0 0 0 0,0-1 0 0 0,-1 0 0 0 0,1 0 0 0 0,0 1 0 0 0,0-1 0 0 0,0 0 0 0 0,0 0 0 0 0,0 0 0 0 0,0 0 0 0 0,0 0 0 0 0,-2-1 0 0 0,1 1 0 0 0,1 0 0 0 0,-6 5 0 0 0,4-4 9 0 0,1 0 0 0 0,-1 0 1 0 0,0 0-1 0 0,1-1 0 0 0,-1 1 0 0 0,0-1 0 0 0,1 0 1 0 0,-6 1-1 0 0,6-1-12 0 0,1 0 1 0 0,-1 0-1 0 0,1 0 1 0 0,-1 0 0 0 0,1 0-1 0 0,-1 1 1 0 0,1-1-1 0 0,-1 0 1 0 0,1 1-1 0 0,-3 1 1 0 0,-4 1-6 0 0,-26 9-1 0 0,15-7-9 0 0,18-4 18 0 0,1-1 0 0 0,-1 0 0 0 0,0 0 0 0 0,0 0 1 0 0,0 1-1 0 0,1-1 0 0 0,-1 0 0 0 0,0 1 1 0 0,0-1-1 0 0,1 0 0 0 0,-1 1 0 0 0,0-1 1 0 0,1 1-1 0 0,-2 0 0 0 0,2-1 0 0 0,0 1 0 0 0,0-1 0 0 0,-1 0 0 0 0,1 0 0 0 0,0 0 0 0 0,-1 1 0 0 0,1-1 0 0 0,0 0 0 0 0,-1 0 0 0 0,1 0 0 0 0,0 0 0 0 0,-1 0 0 0 0,1 0 0 0 0,0 0 0 0 0,-1 0 0 0 0,1 0 0 0 0,0 0 0 0 0,-1 0 0 0 0,1 0 0 0 0,-1 0 0 0 0,1 0 0 0 0,0 0 0 0 0,-1 0 0 0 0,1 0 0 0 0,0 0 0 0 0,-1-1 0 0 0,1 1 0 0 0,-1 0 0 0 0,1 0 0 0 0,0 0 0 0 0,-1 0 0 0 0,1-1 0 0 0,0 1 0 0 0,-1 0 0 0 0,1 0 0 0 0,-1 0 0 0 0,1 0 0 0 0,0 0 0 0 0,-1 0 0 0 0,1 0 0 0 0,0 0 0 0 0,-1 0 0 0 0,1 0 0 0 0,-1 1 0 0 0,1-1 0 0 0,0 0 0 0 0,-1 0 0 0 0,1 0 0 0 0,0 0 0 0 0,-1 1 0 0 0,-2 1 0 0 0,3-2 0 0 0,-1 1 0 0 0,1-1 0 0 0,-1 1 0 0 0,1-1 0 0 0,-1 0 0 0 0,1 1 0 0 0,-1-1 0 0 0,0 0 0 0 0,1 1 0 0 0,-1-1 0 0 0,0 0 0 0 0,1 0 0 0 0,-1 0 0 0 0,0 0 0 0 0,1 1 0 0 0,-1-1 0 0 0,0 0 0 0 0,1 0 0 0 0,-1 0 0 0 0,0 0 0 0 0,1-1 0 0 0,-2 1 0 0 0,2 0 0 0 0,-1 0 0 0 0,1 0 0 0 0,-1 0 0 0 0,1 0 0 0 0,-1 0 0 0 0,1 0 0 0 0,0 0 0 0 0,-1 1 0 0 0,1-1 0 0 0,-1 0 0 0 0,1 0 0 0 0,-1 0 0 0 0,1 1 0 0 0,0-1 0 0 0,-1 0 0 0 0,1 0 0 0 0,-1 1 0 0 0,1-1 0 0 0,-1 1 0 0 0,1-1 0 0 0,0 0 0 0 0,-1 0 0 0 0,1 1 0 0 0,0-1 0 0 0,-1 0 0 0 0,1 0 0 0 0,0 0 0 0 0,-1 1 0 0 0,1-1 0 0 0,0 0 0 0 0,-1 0 0 0 0,1 0 0 0 0,-1 0 0 0 0,1 0 0 0 0,-1 0 0 0 0,1 0 0 0 0,0 0 0 0 0,-2 0 0 0 0,1 0-3 0 0,-1 0-1 0 0,0 0 1 0 0,0 0 0 0 0,0 0-1 0 0,0 0 1 0 0,0 1 0 0 0,0-1-1 0 0,0 0 1 0 0,0 1 0 0 0,0 0-1 0 0,1-1 1 0 0,-1 1 0 0 0,0 0-1 0 0,0 0 1 0 0,1 0 0 0 0,-1 0-1 0 0,-2 2 1 0 0,4-3 3 0 0,0 1-1 0 0,-1-1 0 0 0,1 0 1 0 0,-1 1-1 0 0,1-1 1 0 0,0 0-1 0 0,-1 0 1 0 0,1 1-1 0 0,-1-1 1 0 0,1 0-1 0 0,0 0 1 0 0,-1 0-1 0 0,1 1 0 0 0,-1-1 1 0 0,1 0-1 0 0,-1 0 1 0 0,1 0-1 0 0,-1 0 1 0 0,1 0-1 0 0,-1 0 1 0 0,1 0-1 0 0,-1 0 1 0 0,1 0-1 0 0,-1 0 1 0 0,1 0-1 0 0,-1-1 0 0 0,-5 2 4 0 0,2 2-3 0 0,4-3 0 0 0,-1 1 0 0 0,1-1 0 0 0,-1 1 0 0 0,1-1 0 0 0,0 0 0 0 0,-1 0 0 0 0,1 1 0 0 0,-1-1 0 0 0,1 0 0 0 0,-1 0 0 0 0,1 1 0 0 0,0-1 0 0 0,-1 0 0 0 0,1 0 0 0 0,-1 0 0 0 0,1 0 0 0 0,-1 0 0 0 0,1 0 0 0 0,-1 0 0 0 0,1 1 0 0 0,-1-2 0 0 0,1 1 0 0 0,-1 0 0 0 0,0 0 0 0 0,0 0 0 0 0,1 0 0 0 0,-1 0 0 0 0,1 0 0 0 0,-1 0 0 0 0,1 0 0 0 0,-1 0 0 0 0,1 0 0 0 0,-1 0 0 0 0,1 0 0 0 0,-1 1 0 0 0,1-1 0 0 0,-1 0 0 0 0,1 0 0 0 0,0 0 0 0 0,-1 1 0 0 0,1-1 0 0 0,-1 0 0 0 0,1 0 0 0 0,0 1 0 0 0,-1-1 0 0 0,0 1 0 0 0,1-1 0 0 0,0 1 0 0 0,-1-1 0 0 0,1 1 0 0 0,-1-1 0 0 0,1 0 0 0 0,-1 1 0 0 0,1-1 0 0 0,-1 0 0 0 0,1 0 0 0 0,-1 1 0 0 0,0-1 0 0 0,1 0 0 0 0,-1 0 0 0 0,1 0 0 0 0,-1 0 0 0 0,1 1 0 0 0,-1-1 0 0 0,0 0 0 0 0,0 0 0 0 0,0 0 0 0 0,1 0 0 0 0,-1 0 0 0 0,1 0 0 0 0,-1 0 0 0 0,1 0 0 0 0,-1 0 0 0 0,1 1 0 0 0,-1-1 0 0 0,0 0 0 0 0,1 1 0 0 0,-1-1 0 0 0,1 0 0 0 0,0 1 0 0 0,-2 0 0 0 0,-5 3 0 0 0,4-4 0 0 0,1 0 0 0 0,1 0 0 0 0,-1 0 0 0 0,1 1 0 0 0,-1-1 0 0 0,0 1 0 0 0,1-1 0 0 0,-1 1 0 0 0,1-1 0 0 0,-3 2 0 0 0,4-2 0 0 0,-1 0 0 0 0,1 1 0 0 0,-1-1 0 0 0,1 0 0 0 0,-1 0 0 0 0,1 0 0 0 0,0 0 0 0 0,-1 0 0 0 0,1 0 0 0 0,-1 0 0 0 0,1 0 0 0 0,-1 0 0 0 0,1 0 0 0 0,-1 0 0 0 0,1 0 0 0 0,-1 0 0 0 0,1 0 0 0 0,0 0 0 0 0,-1 0 0 0 0,1-1 0 0 0,-1 1 0 0 0,0 0 0 0 0,1 0 0 0 0,-1-1 0 0 0,1 1 0 0 0,0 0 0 0 0,-1 0 0 0 0,1 0 0 0 0,-1 0 0 0 0,1 0 0 0 0,-1 0 0 0 0,1 0 0 0 0,-1 0 0 0 0,1 0 0 0 0,-1 0 0 0 0,1 0 0 0 0,-1 0 0 0 0,1 0 0 0 0,0 0 0 0 0,-1 0 0 0 0,1 0 0 0 0,-1 1 0 0 0,0-1 0 0 0,0 1 0 0 0,0 0 0 0 0,0-1 0 0 0,-1 1 0 0 0,1-1 0 0 0,0 1 0 0 0,0-1 0 0 0,-1 1 0 0 0,1-1 0 0 0,0 0 0 0 0,-1 1 0 0 0,1-1 0 0 0,0 0 0 0 0,-1 0 0 0 0,1 0 0 0 0,-2-1 0 0 0,-14 5 3 0 0,0-1-17 0 0,-16 4 14 0 0,26-4 13 0 0,6-3-14 0 0,1 0 0 0 0,-1 1 0 0 0,1-1 1 0 0,-1 0-1 0 0,1 0 0 0 0,-1 0 1 0 0,1 1-1 0 0,-1-1 0 0 0,1 0 1 0 0,-1 0-1 0 0,1 0 0 0 0,-1 0 0 0 0,1 0 1 0 0,-1 0-1 0 0,0 0 0 0 0,1 0 1 0 0,-1 0-1 0 0,1 0 0 0 0,-1 0 1 0 0,0-1-1 0 0,-3 0-10 0 0,3 0 8 0 0,1 1 1 0 0,-1-1-1 0 0,0 1 1 0 0,0 0-1 0 0,0-1 1 0 0,0 1-1 0 0,0 0 1 0 0,0 0-1 0 0,0-1 0 0 0,0 1 1 0 0,0 0-1 0 0,0 0 1 0 0,0 0-1 0 0,0 0 1 0 0,0 0-1 0 0,0 1 1 0 0,0-1-1 0 0,0 0 1 0 0,0 0-1 0 0,0 1 1 0 0,-1 0-1 0 0,-14 1 3 0 0,14-3 0 0 0,1 1 0 0 0,-1 0 0 0 0,1 0 0 0 0,-1 1 0 0 0,1-1 0 0 0,-1 0 0 0 0,1 0 0 0 0,-1 1 0 0 0,1-1 0 0 0,-2 2 0 0 0,2-2 0 0 0,-1 0 0 0 0,1 1 0 0 0,0-1 0 0 0,-1 0 0 0 0,1 0 0 0 0,0 1 0 0 0,-1-1 0 0 0,1 0 0 0 0,-3-1 0 0 0,-11 2 0 0 0,14 0 0 0 0,-1-1 0 0 0,1 0 0 0 0,0 0 0 0 0,-1 0 0 0 0,1 0 0 0 0,-1 0 0 0 0,1 0 0 0 0,0 0 0 0 0,-3-1 0 0 0,-11 0 0 0 0,2 1 29 0 0,12 0-27 0 0,0 0 1 0 0,0-1-1 0 0,0 1 1 0 0,1 0-1 0 0,-1 0 0 0 0,0 0 1 0 0,0 0-1 0 0,0 0 1 0 0,0 0-1 0 0,0 0 0 0 0,1 1 1 0 0,-1-1-1 0 0,0 0 1 0 0,0 0-1 0 0,0 1 0 0 0,1-1 1 0 0,-2 1-1 0 0,1-1-2 0 0,0 0 0 0 0,0 1 0 0 0,1-1 0 0 0,-1 0 0 0 0,0 0 0 0 0,0 0 0 0 0,1 0 0 0 0,-1 0 0 0 0,0 0 0 0 0,0 0 0 0 0,0 0 0 0 0,1 0 0 0 0,-1 0 0 0 0,0 0 0 0 0,0-1 0 0 0,0 1 0 0 0,-12-2 0 0 0,1 2 0 0 0,12 0 0 0 0,-1-1 0 0 0,0 1 0 0 0,0 0 0 0 0,0 0 0 0 0,0 0 0 0 0,0 0 0 0 0,1 0 0 0 0,-1 0 0 0 0,0 0 0 0 0,0 0 0 0 0,0 0 0 0 0,0 0 0 0 0,0 0 0 0 0,1 1 0 0 0,-2-1 0 0 0,0 1 0 0 0,0-1 0 0 0,0 0 0 0 0,0 0 0 0 0,0 0 0 0 0,0 0 0 0 0,0 0 0 0 0,0-1 0 0 0,0 1 0 0 0,0 0 0 0 0,0-1 0 0 0,1 0 0 0 0,-4 0 0 0 0,3 0 0 0 0,-1 0 0 0 0,1 0 0 0 0,-1 1 0 0 0,1-1 0 0 0,-1 1 0 0 0,-4-1 0 0 0,-4 3 0 0 0,6-1 0 0 0,0-1 0 0 0,0 1 0 0 0,0-1 0 0 0,0 0 0 0 0,0 0 0 0 0,-4-1 0 0 0,-20-3 0 0 0,28 4 1 0 0,1 0 1 0 0,-1-1-1 0 0,1 1 0 0 0,-1 0 1 0 0,0 0-1 0 0,1-1 0 0 0,-1 1 1 0 0,1 0-1 0 0,-1 0 0 0 0,0 0 1 0 0,1 0-1 0 0,-1 0 0 0 0,0 0 1 0 0,1 0-1 0 0,-1 0 0 0 0,0 0 1 0 0,1 0-1 0 0,-1 0 0 0 0,1 0 0 0 0,-1 0 1 0 0,0 1-1 0 0,-2 0 34 0 0,-22-1 93 0 0,13-1-177 0 0,12 1 48 0 0,-1 0-1 0 0,0 0 1 0 0,1 0 0 0 0,-1-1 0 0 0,1 1-1 0 0,-1 0 1 0 0,1 0 0 0 0,-1 0 0 0 0,0 0 0 0 0,1 0-1 0 0,-1 0 1 0 0,1 0 0 0 0,-1 1 0 0 0,1-1-1 0 0,-1 0 1 0 0,0 0 0 0 0,1 0 0 0 0,-1 0-1 0 0,1 1 1 0 0,-1-1 0 0 0,1 0 0 0 0,-1 1 0 0 0,1-1-1 0 0,-1 1 1 0 0,-1-1 6 0 0,0 1 0 0 0,0 0 0 0 0,0-1-1 0 0,0 0 1 0 0,0 1 0 0 0,0-1 0 0 0,0 0 0 0 0,0 0 0 0 0,0 0 0 0 0,0 0-1 0 0,0-1 1 0 0,0 1 0 0 0,-2-1 0 0 0,-17 0-73 0 0,18 2 68 0 0,0-1 0 0 0,0 1 0 0 0,0-1 0 0 0,0 0 0 0 0,0 1 0 0 0,-1-2 0 0 0,1 1 0 0 0,0 0 0 0 0,0 0 0 0 0,0-1 0 0 0,0 0 0 0 0,-6-2 0 0 0,-17 1 0 0 0,0 5 0 0 0,0-5 0 0 0,-2 1 0 0 0,-4 3 0 0 0,27-2 2 0 0,0 0 0 0 0,0 1 0 0 0,0-1 0 0 0,-6 2 0 0 0,-7 1 68 0 0,-9-7-150 0 0,10 1 80 0 0,3 1 0 0 0,2 0 0 0 0,11 1 0 0 0,-1 1 0 0 0,1 0 0 0 0,0 0 0 0 0,0 0 0 0 0,0-1 0 0 0,0 1 0 0 0,0 0 0 0 0,0 0 0 0 0,0 0 0 0 0,0 1 0 0 0,0-1 0 0 0,0 0 0 0 0,0 0 0 0 0,-1 1 0 0 0,1-1 0 0 0,0 0 0 0 0,0 0 0 0 0,0 0 0 0 0,0 1 0 0 0,0-1 0 0 0,1 0 0 0 0,-1 0 0 0 0,0-1 0 0 0,0 1 0 0 0,0 0 0 0 0,0 0 0 0 0,0 0 0 0 0,-1-1 0 0 0,1 0 0 0 0,0 1 0 0 0,1 0 0 0 0,-1 0 0 0 0,0-1 0 0 0,0 1 0 0 0,0 0 0 0 0,0 0 0 0 0,0 0 0 0 0,0 0 0 0 0,1 0 0 0 0,-1 0 0 0 0,0 0 0 0 0,0 0 0 0 0,0 0 0 0 0,0 1 0 0 0,-1-1 0 0 0,-12 2 1 0 0,13-2-2 0 0,0-1 0 0 0,0 1 0 0 0,0 0 0 0 0,0 0 0 0 0,0 0 1 0 0,0 0-1 0 0,0 0 0 0 0,0 1 0 0 0,0-1 0 0 0,0 0 0 0 0,0 0 0 0 0,0 1 0 0 0,-1 0 0 0 0,0 0-5 0 0,0 0-1 0 0,0-1 1 0 0,0 1 0 0 0,-1 0-1 0 0,1-1 1 0 0,0 1 0 0 0,0-1-1 0 0,0 0 1 0 0,-1 0 0 0 0,1 0 0 0 0,0 0-1 0 0,0 0 1 0 0,0 0 0 0 0,-3-1-1 0 0,-15-1-22 0 0,7 0 57 0 0,12 1-26 0 0,0 1 1 0 0,0 0-1 0 0,0-1 1 0 0,0 1 0 0 0,0 0-1 0 0,-1 0 1 0 0,1 0-1 0 0,0-1 1 0 0,0 1 0 0 0,0 0-1 0 0,0 0 1 0 0,0 1 0 0 0,-2-1-1 0 0,2 0-2 0 0,0 0 0 0 0,0 0 0 0 0,-1 0 0 0 0,1 0 0 0 0,0 0 0 0 0,-1 0 0 0 0,1 0 0 0 0,0 0 0 0 0,-3-1 0 0 0,-10-1 0 0 0,10 1 0 0 0,1 1 0 0 0,-1 0 0 0 0,1-1 0 0 0,0 0 0 0 0,0 0 0 0 0,-6-2 0 0 0,7 2 0 0 0,0 1 0 0 0,0-1 0 0 0,0 0 0 0 0,0 1 0 0 0,0-1 0 0 0,0 1 0 0 0,-1 0 0 0 0,-1 0 0 0 0,1 1 0 0 0,2-1 0 0 0,1 0 0 0 0,-1 0 0 0 0,0 1 0 0 0,1-1 0 0 0,-1 0 0 0 0,0 0 0 0 0,1 0 0 0 0,-1 0 0 0 0,0 0 0 0 0,1 1 0 0 0,-1-1 0 0 0,0 0 0 0 0,0-1 0 0 0,1 1 0 0 0,-1 0 0 0 0,0 0 0 0 0,1 0 0 0 0,-1 0 0 0 0,0-1 0 0 0,1 1 0 0 0,-1 0 0 0 0,1 0 0 0 0,-1-1 0 0 0,0 1 0 0 0,1 0 0 0 0,-2-2 0 0 0,2 2-3 0 0,-1 0-1 0 0,1 0 1 0 0,-1-1-1 0 0,1 1 1 0 0,-1 0-1 0 0,1 0 1 0 0,-1 0-1 0 0,1 0 1 0 0,-1 0-1 0 0,1 0 1 0 0,-1-1-1 0 0,1 1 1 0 0,-1 0-1 0 0,1 1 1 0 0,-1-1-1 0 0,1 0 1 0 0,-1 0-1 0 0,0 0 1 0 0,1 0-1 0 0,-2 1 1 0 0,2-1-4 0 0,-1 0 0 0 0,1 0 0 0 0,-1 1 0 0 0,0-1 0 0 0,1 0 0 0 0,-1 0 0 0 0,1 0 0 0 0,-1 0 0 0 0,0 0 0 0 0,1 0 0 0 0,-1 0 0 0 0,0 0 0 0 0,1 0 0 0 0,-1 0 0 0 0,0-1 0 0 0,-4-1-41 0 0,5 2 45 0 0,-1 0 0 0 0,1-1 0 0 0,-1 1 0 0 0,0 0-1 0 0,1 0 1 0 0,-1-1 0 0 0,1 1 0 0 0,-1 0 0 0 0,0 0 0 0 0,1 0 0 0 0,-1 0 0 0 0,1 0 0 0 0,-1 0 0 0 0,0 0 0 0 0,1 0 0 0 0,-1 0 0 0 0,1 0 0 0 0,-1 0 0 0 0,0 1 0 0 0,1-1 0 0 0,-1 0 0 0 0,1 0 0 0 0,-2 1-1 0 0,2-1 16 0 0,-1 1 0 0 0,0-1 0 0 0,1 0 0 0 0,-1 0 0 0 0,1 0 0 0 0,-1 0 0 0 0,1 0 0 0 0,-1 0 0 0 0,0 0 0 0 0,1 0 0 0 0,-1 0 0 0 0,1 0-1 0 0,-1 0 1 0 0,1 0 0 0 0,-1-1 0 0 0,0 1 0 0 0,1 0 0 0 0,-1-1 0 0 0,0 1-1 0 0,0 0 1 0 0,1 0-1 0 0,-1-1 1 0 0,0 1-1 0 0,1 0 1 0 0,-1 0-1 0 0,0 0 1 0 0,1 0-1 0 0,-1 0 0 0 0,0 0 1 0 0,0 0-1 0 0,1 0 1 0 0,-2 0-1 0 0,-5 2 11 0 0,7-1-22 0 0,-1-1 0 0 0,0 0 0 0 0,0 1 1 0 0,0-1-1 0 0,1 0 0 0 0,-1 0 0 0 0,0 0 0 0 0,0 1 0 0 0,0-1 0 0 0,0 0 0 0 0,0 0 0 0 0,1 0 1 0 0,-1 0-1 0 0,0-1 0 0 0,0 1 0 0 0,0 0 0 0 0,-1-1 0 0 0,-7 3-3 0 0,8-2 0 0 0,1 0 0 0 0,-1 1-1 0 0,1-1 1 0 0,-1 0-1 0 0,1 0 1 0 0,-1 0 0 0 0,0 0-1 0 0,1 0 1 0 0,-1 1 0 0 0,1-1-1 0 0,-1 0 1 0 0,1 0 0 0 0,-1 0-1 0 0,1 0 1 0 0,-1-1 0 0 0,-1 1-1 0 0,2 0 4 0 0,-1 0-4 0 0,1-1 1 0 0,-1 1 0 0 0,0 0 0 0 0,0-1 0 0 0,0 1 0 0 0,0 0 0 0 0,0 0-1 0 0,0-1 1 0 0,0 1 0 0 0,1 0 0 0 0,-1 0 0 0 0,0 0 0 0 0,0 0 0 0 0,0 1-1 0 0,0-1 1 0 0,0 0 0 0 0,0 0 0 0 0,0 0 0 0 0,0 1 0 0 0,0-1 0 0 0,1 0-1 0 0,-1 1 1 0 0,-1 0 0 0 0,1-1 3 0 0,0 1 0 0 0,0-1 0 0 0,0 0 0 0 0,0 0 0 0 0,0 0 0 0 0,0 0 0 0 0,0 0 0 0 0,0 0 0 0 0,0 0 0 0 0,0 0 0 0 0,0 0 0 0 0,0 0 0 0 0,0 0 0 0 0,-1-1 0 0 0,-10 0 0 0 0,-1-2 0 0 0,13 3 0 0 0,-1-1 0 0 0,0 1 0 0 0,0 0 0 0 0,0-1 0 0 0,0 1 0 0 0,0 0 0 0 0,1 0 0 0 0,-1 0 0 0 0,0 0 0 0 0,0 0 0 0 0,0 0 0 0 0,0 0 0 0 0,0 0 0 0 0,0 0 0 0 0,0 0 0 0 0,-1 0 0 0 0,-24 0 0 0 0,25 0 1 0 0,0 0 0 0 0,1 0 0 0 0,-1 0 0 0 0,0 0 0 0 0,0 0 0 0 0,1 0 0 0 0,-1 0-1 0 0,0 0 1 0 0,0-1 0 0 0,1 1 0 0 0,-1 0 0 0 0,0 0 0 0 0,1-1 0 0 0,-1 1 0 0 0,0 0 0 0 0,0-1 0 0 0,1 0 0 0 0,-1 1 1 0 0,0-1-1 0 0,1 1 1 0 0,-1 0-1 0 0,1-1 1 0 0,-1 1-1 0 0,1 0 1 0 0,-1 0-1 0 0,0-1 1 0 0,1 1-1 0 0,-1 0 1 0 0,0 0-1 0 0,1 0 1 0 0,-1 0-1 0 0,1 0 1 0 0,-1 0-1 0 0,0 0 1 0 0,1 0-1 0 0,-1 0 1 0 0,0 0-1 0 0,1 0 1 0 0,-1 1-1 0 0,0-1 1 0 0,0 0-1 0 0,-13 1 52 0 0,13-1-50 0 0,0 0 0 0 0,0-1 0 0 0,0 1 1 0 0,0 0-1 0 0,-1 0 0 0 0,1 0 0 0 0,0 0 0 0 0,0 1 1 0 0,0-1-1 0 0,0 0 0 0 0,-1 1 0 0 0,1-1-5 0 0,1 0 1 0 0,-1 0-1 0 0,0 0 1 0 0,1 0-1 0 0,-1 0 0 0 0,1 0 1 0 0,-1 0-1 0 0,1 0 0 0 0,-1 0 1 0 0,1 0-1 0 0,-1 0 1 0 0,1 0-1 0 0,-1 0 0 0 0,1-1 1 0 0,-1 1-1 0 0,1 0 0 0 0,-1 0 1 0 0,1 0-1 0 0,-1-1 1 0 0,1 1-1 0 0,-1 0 0 0 0,1-1 1 0 0,0 1-1 0 0,-1-1 0 0 0,0 1 0 0 0,1-1 0 0 0,0 1 0 0 0,-1 0 0 0 0,1-1 0 0 0,0 1 0 0 0,-1 0 0 0 0,1-1 0 0 0,-1 1 0 0 0,1 0 0 0 0,0 0 0 0 0,-1 0 0 0 0,1-1 0 0 0,-1 1 0 0 0,1 0 0 0 0,-1 0 0 0 0,1 0 0 0 0,0 0 0 0 0,-1 0 0 0 0,1 0 0 0 0,-1 0 0 0 0,1 0 0 0 0,-1 0 0 0 0,1 0 0 0 0,-1 0 0 0 0,1 0 0 0 0,-1 0 0 0 0,1 0 0 0 0,-1 1 0 0 0,-5 2-14 0 0,6-2 14 0 0,-1-1 1 0 0,1 0 0 0 0,-1 1-1 0 0,1-1 1 0 0,-1 0 0 0 0,1 0 0 0 0,-1 1-1 0 0,1-1 1 0 0,-1 0 0 0 0,0 0 0 0 0,1 0-1 0 0,-1 0 1 0 0,1 0 0 0 0,-1 0 0 0 0,1 1-1 0 0,-1-1 1 0 0,0-1 0 0 0,1 1 0 0 0,-1 0-1 0 0,1 0 1 0 0,-1 0 0 0 0,1 0 0 0 0,-1 0-1 0 0,1 0 1 0 0,-1-1 0 0 0,1 1 0 0 0,-1 0-1 0 0,0-1 1 0 0,0 1 1 0 0,1 0 0 0 0,-1 0 0 0 0,1-1 0 0 0,-1 1 0 0 0,1 0 0 0 0,0 0 0 0 0,-1 0 0 0 0,1 0 0 0 0,-1 0 0 0 0,1 0 0 0 0,-1 0 0 0 0,1 0 0 0 0,-1 0 0 0 0,1 0 0 0 0,-1 0 0 0 0,1 0 0 0 0,-1 1 0 0 0,1-1 0 0 0,0 0 0 0 0,-1 0 0 0 0,1 0 0 0 0,-1 1 0 0 0,1-1 0 0 0,0 0 0 0 0,-1 1 0 0 0,0-1 0 0 0,1 1 0 0 0,-1-1 0 0 0,1 0 0 0 0,0 1 0 0 0,-1-1 0 0 0,1 0 0 0 0,-1 0 0 0 0,1 0 0 0 0,-1 1 0 0 0,1-1 0 0 0,-1 0 0 0 0,1 0 0 0 0,-1 0 0 0 0,1 0 0 0 0,-1 0 0 0 0,1 0 0 0 0,-1 0 0 0 0,1 0 0 0 0,-1 0 0 0 0,0 0 0 0 0,-5-2 0 0 0,5 2 0 0 0,0 0 0 0 0,0-1 0 0 0,0 1 0 0 0,0 0 0 0 0,1 0 0 0 0,-1 0 0 0 0,0 0 0 0 0,0-1 0 0 0,0 1 0 0 0,0 1 0 0 0,0-1 0 0 0,0 0 0 0 0,0 0 0 0 0,0 0 0 0 0,0 0 0 0 0,1 1 0 0 0,-1-1 0 0 0,0 0 0 0 0,-2 2 0 0 0,1-2 0 0 0,-1 0 0 0 0,1 1 0 0 0,-1-1 0 0 0,1 0 0 0 0,-1 0 0 0 0,0 0 0 0 0,1-1 0 0 0,-1 1 0 0 0,1-1 0 0 0,-1 1 0 0 0,-3-2 0 0 0,-13-1 0 0 0,13 4 0 0 0,5 0 0 0 0,1-1 0 0 0,-1 0 0 0 0,0 1 0 0 0,0-1 0 0 0,0 0 0 0 0,0 0 0 0 0,0 0 0 0 0,0 0 0 0 0,1 0 0 0 0,-1 0 0 0 0,0 0 0 0 0,0 0 0 0 0,0 0 0 0 0,0 0 0 0 0,0 0 0 0 0,0-1 0 0 0,-1 1 0 0 0,1-1 0 0 0,0 1 0 0 0,0 0 0 0 0,0 0 0 0 0,0 0 0 0 0,-1 0 0 0 0,1 0 0 0 0,0 0 0 0 0,0 0 0 0 0,0 0 0 0 0,0 0 0 0 0,-2 1 0 0 0,-10 0 0 0 0,-5 3 0 0 0,15-5 0 0 0,2 1 0 0 0,0 0 0 0 0,0 0 0 0 0,1-1 0 0 0,-1 1 0 0 0,0 0 0 0 0,0 0 0 0 0,0 0 0 0 0,0 0 0 0 0,1 0 0 0 0,-1 0 0 0 0,0 0 0 0 0,0 0 0 0 0,0 0 0 0 0,0 1 0 0 0,1-1 0 0 0,-1 0 0 0 0,0 1 0 0 0,-1-1 0 0 0,1 1 0 0 0,0-1 0 0 0,-9-2 0 0 0,-11 2 0 0 0,15 0 0 0 0,5 0 0 0 0,1 1 0 0 0,0-1 0 0 0,-1 0 0 0 0,1 0 0 0 0,-1 0 0 0 0,1 0 0 0 0,0 0 0 0 0,-1 1 0 0 0,1-1 0 0 0,-1 0 0 0 0,1 0 0 0 0,-1 0 0 0 0,1 0 0 0 0,0 0 0 0 0,-1 0 0 0 0,1 0 0 0 0,-1-1 0 0 0,1 1 0 0 0,-1 0 0 0 0,1 0 0 0 0,0 0 0 0 0,-1 0 0 0 0,1 0 0 0 0,-1-1 0 0 0,1 1 0 0 0,0 0 0 0 0,-1 0 0 0 0,1-1 0 0 0,-1 1 0 0 0,1 0 0 0 0,0-1 0 0 0,0 1 0 0 0,0 0 0 0 0,-1 0 0 0 0,1 0 0 0 0,0 0 0 0 0,0-1 0 0 0,0 1 0 0 0,-1 0 0 0 0,1 0 0 0 0,0 0 0 0 0,0 0 0 0 0,-1 0 0 0 0,1 0 0 0 0,0 0 0 0 0,0 0 0 0 0,-1 0 0 0 0,1 0 0 0 0,0 0 0 0 0,0 0 0 0 0,-1 0 0 0 0,1 0 0 0 0,0 0 0 0 0,0 0 0 0 0,-1 0 0 0 0,1 0 0 0 0,0 0 0 0 0,0 0 0 0 0,-1 0 0 0 0,-3 2 0 0 0,-11 2 0 0 0,8-3 0 0 0,6 0 0 0 0,0-1 0 0 0,1 0 0 0 0,-1 0 0 0 0,0 1 0 0 0,0-1 0 0 0,0 0 0 0 0,0 0 0 0 0,1 0 0 0 0,-1 0 0 0 0,0 0 0 0 0,0 0 0 0 0,0 0 0 0 0,-1-1 0 0 0,-5 0 0 0 0,-1 1 0 0 0,1 0 0 0 0,-8 0 0 0 0,2 1 0 0 0,-7-2 0 0 0,-19-2 0 0 0,22 1 0 0 0,11 0 0 0 0,6 2 0 0 0,0-1 0 0 0,-1 1 0 0 0,1 0 0 0 0,0 0 0 0 0,-1-1 0 0 0,1 1 0 0 0,-1 0 0 0 0,1 0 0 0 0,0-1 0 0 0,-1 1 0 0 0,1 0 0 0 0,0 0 0 0 0,-1 0 0 0 0,1 0 0 0 0,-1 0 0 0 0,1 0 0 0 0,-1 0 0 0 0,1 0 0 0 0,0 0 0 0 0,-1 0 0 0 0,1 0 0 0 0,-1 0 0 0 0,1 0 0 0 0,-1 0 0 0 0,1 0 0 0 0,0 0 0 0 0,-1 0 0 0 0,1 0 0 0 0,-1 1 0 0 0,1-1 0 0 0,-3 1 0 0 0,-2-2 0 0 0,3 1 0 0 0,1-1 0 0 0,0 1 0 0 0,0 0 0 0 0,-1 0 0 0 0,1 0 0 0 0,0 0 0 0 0,0 0 0 0 0,-1 0 0 0 0,1 1 0 0 0,0-1 0 0 0,0 0 0 0 0,0 1 0 0 0,-2-1 0 0 0,-15 2 0 0 0,5-2 0 0 0,-1-3 0 0 0,13 3 0 0 0,-1-1 0 0 0,1 1 0 0 0,0-1 0 0 0,-1 1 0 0 0,1 0 0 0 0,0 0 0 0 0,-1-1 0 0 0,1 1 0 0 0,-3 0 0 0 0,-8 0 0 0 0,-4-1 0 0 0,14 2-3 0 0,-1-1 0 0 0,0 0 0 0 0,0 0 0 0 0,0 0 0 0 0,0 0 0 0 0,1-1 0 0 0,-1 1 0 0 0,-4-2 1 0 0,-18-1-61 0 0,16 3 67 0 0,0-1 0 0 0,0 0 0 0 0,0 0 1 0 0,0 0-1 0 0,-16-7 0 0 0,10 7-4 0 0,11 0 0 0 0,1 1 0 0 0,0 0 0 0 0,-1 0 0 0 0,1-1 0 0 0,0 0 0 0 0,-6-2 0 0 0,-11 0 0 0 0,15 3 0 0 0,0-1 0 0 0,0 1 0 0 0,0-1 0 0 0,0-1 0 0 0,-8-2 0 0 0,9 3 0 0 0,4 0 0 0 0,-1 1 0 0 0,0-1 0 0 0,0 1 0 0 0,0 0 0 0 0,1 0 0 0 0,-1-1 0 0 0,0 1 0 0 0,0 0 0 0 0,0 0 0 0 0,1 0 0 0 0,-1 0 0 0 0,0 0 0 0 0,0 0 0 0 0,0 0 0 0 0,0 0 0 0 0,1 0 0 0 0,-1 1 0 0 0,0-1 0 0 0,0 0 0 0 0,-1 1 0 0 0,0-1 0 0 0,0 1 0 0 0,-1-1 0 0 0,1 0 0 0 0,0 0 0 0 0,-1 0 0 0 0,1 0 0 0 0,0 0 0 0 0,-1-1 0 0 0,1 1 0 0 0,0-1 0 0 0,0 1 0 0 0,-5-3 0 0 0,-12-1 0 0 0,16 3 0 0 0,0 1 0 0 0,-1-1 0 0 0,1 1 0 0 0,0-1 0 0 0,0 0 0 0 0,0 0 0 0 0,0-1 0 0 0,0 1 0 0 0,0 0 0 0 0,1-1 0 0 0,-5-2 0 0 0,7 3 0 0 0,0 1 0 0 0,0 0 0 0 0,-1 0 0 0 0,1 0 0 0 0,0-1 0 0 0,-1 1 0 0 0,1 0 0 0 0,0 0 0 0 0,-1 0 0 0 0,1 0 0 0 0,0 0 0 0 0,-1-1 0 0 0,1 1 0 0 0,-1 0 0 0 0,1 0 0 0 0,0 0 0 0 0,-1 0 0 0 0,1 0 0 0 0,0 0 0 0 0,-1 0 0 0 0,1 0 0 0 0,-1 1 0 0 0,-7-2 0 0 0,5-1 0 0 0,-1 0 0 0 0,0 0 0 0 0,0 0 0 0 0,0 1 0 0 0,0-1 0 0 0,0 1 0 0 0,-8-1 0 0 0,7 0 0 0 0,1 1 0 0 0,-1-1 0 0 0,0 0 0 0 0,-4-3 0 0 0,5 3 0 0 0,-29-10 64 0 0,-49-28-64 0 0,33 17 117 0 0,39 18-108 0 0,3 2-8 0 0,-1-1-1 0 0,1-1 1 0 0,-8-6-1 0 0,11 8-41 0 0,-1-1 0 0 0,1 1 0 0 0,0 0 0 0 0,-6-2 0 0 0,-4-4-138 0 0,-6-5 347 0 0,-11-7-56 0 0,31 21-112 0 0,-3-3 0 0 0,0 0 0 0 0,0 0 0 0 0,0 1 0 0 0,-1-1 0 0 0,1 1 0 0 0,-1-1 0 0 0,-4-1 0 0 0,-3-3 0 0 0,11 6 0 0 0,-1 0 0 0 0,1 1 0 0 0,-1-1 0 0 0,1 1 0 0 0,-1-1 0 0 0,1 1 0 0 0,-1-1 0 0 0,0 1 0 0 0,1-1 0 0 0,-1 1 0 0 0,0 0 0 0 0,0-1 0 0 0,1 1 0 0 0,-1 0 0 0 0,0 0 0 0 0,0 0 0 0 0,1-1 0 0 0,-3 1 0 0 0,2 1 4 0 0,-1-1 18 0 0,-8-9 5 0 0,5 1-15 0 0,3 6-12 0 0,1 0 0 0 0,-1 0 0 0 0,0 0 0 0 0,1 0-1 0 0,-1 0 1 0 0,0 0 0 0 0,0 0 0 0 0,-5-2 0 0 0,-20-17 0 0 0,19 15 1 0 0,4 6 2 0 0,2 1 4 0 0,-29-19-7 0 0,14 7-11 0 0,4 6 11 0 0,-19-19 0 0 0,21 16 0 0 0,6 3 0 0 0,-5-5 0 0 0,5 5 0 0 0,2 1 0 0 0,0 0 0 0 0,-1 1 0 0 0,0-1 0 0 0,0 1 0 0 0,0 0 0 0 0,-5-3 0 0 0,-10-8 0 0 0,-9-19 0 0 0,3-3 0 0 0,20 29 0 0 0,-19-20 0 0 0,13 15 0 0 0,5 6 0 0 0,-1-1 0 0 0,1 1 0 0 0,-12-8 0 0 0,-10-11 12 0 0,11 4 48 0 0,-16-2-60 0 0,-6-12 0 0 0,-8-21-88 0 0,46 53 88 0 0,1 0 0 0 0,-14-9 0 0 0,9 6 21 0 0,0 0 1 0 0,0 0-1 0 0,0-1 0 0 0,-5-9 1 0 0,2 3-35 0 0,1 0 1 0 0,1 0-1 0 0,0 0 1 0 0,1-1 0 0 0,-3-15-1 0 0,7 25 13 0 0,0 0 0 0 0,0 0 0 0 0,-1 1 0 0 0,1-1 0 0 0,-3-3 0 0 0,1 2 0 0 0,1 1 0 0 0,0 0 0 0 0,0 1 0 0 0,0-1 0 0 0,-1 1 0 0 0,-3-4 0 0 0,6 7 0 0 0,0 0 0 0 0,0-1 0 0 0,0 1 0 0 0,-1-1 0 0 0,1 1 0 0 0,0 0 0 0 0,0-1 0 0 0,-1 1 0 0 0,1 0 0 0 0,0-1 0 0 0,0 1 0 0 0,-1 0 0 0 0,1-1 0 0 0,0 1 0 0 0,-1 0 0 0 0,1 0 0 0 0,0-1 0 0 0,-1 1 0 0 0,1 0 0 0 0,-1 0 0 0 0,1 0 0 0 0,0 0 0 0 0,-1-1 0 0 0,1 1 0 0 0,-1 0 0 0 0,1 0 0 0 0,0 0 0 0 0,-1 0 0 0 0,-1 0 0 0 0,-3-8 0 0 0,1 3-16 0 0,2 4 11 0 0,1-1 1 0 0,0 0 0 0 0,0 1-1 0 0,0-1 1 0 0,0 0 0 0 0,1 0-1 0 0,-1 0 1 0 0,0 0 0 0 0,1 0-1 0 0,-1-3 1 0 0,-7-25 4 0 0,6 9 0 0 0,0-8 0 0 0,3 14 0 0 0,2-2 0 0 0,6-49 0 0 0,-6 4 0 0 0,-3 58 0 0 0,-1 1 0 0 0,1 0 0 0 0,0-1 0 0 0,0 1 0 0 0,0-1 0 0 0,0 1 0 0 0,1-1 0 0 0,0 1 0 0 0,-1-1 0 0 0,3-5 0 0 0,-2 9 0 0 0,2-8 0 0 0,2-1 0 0 0,-4 6 0 0 0,1-9 0 0 0,0-13 0 0 0,-2 23 0 0 0,2-12 0 0 0,1-4 0 0 0,-3 18 0 0 0,0-1 0 0 0,0 0 0 0 0,0 1 0 0 0,0-1 0 0 0,0 1 0 0 0,1-1 0 0 0,-1 1 0 0 0,0 0 0 0 0,0-1 0 0 0,0 1 0 0 0,1-1 0 0 0,-1 1 0 0 0,0-1 0 0 0,0 1 0 0 0,1-1 0 0 0,-1 1 0 0 0,0 0 0 0 0,1-1 0 0 0,-1 1 0 0 0,0 0 0 0 0,1-1 0 0 0,-1 1 0 0 0,1-1 0 0 0,0 1 0 0 0,-1 0 0 0 0,1-1 0 0 0,-1 1 0 0 0,1 0 0 0 0,-1-1 0 0 0,1 1 0 0 0,-1 0 0 0 0,1-1 0 0 0,-1 1 0 0 0,0-1 0 0 0,1 1 0 0 0,-1-1 0 0 0,0 1 0 0 0,1-1 0 0 0,-1 1 0 0 0,0-1 0 0 0,0 1 0 0 0,0-1 0 0 0,1 0 0 0 0,16-52-23 0 0,-12 44 42 0 0,0-5-23 0 0,-1-1 64 0 0,6-11-59 0 0,-9 24-43 0 0,1-3 31 0 0,1 0 11 0 0,-2 4 0 0 0,-1 0 0 0 0,1 0 0 0 0,-1 0 0 0 0,1 0 0 0 0,-1 0 0 0 0,0 0 0 0 0,1-1 0 0 0,-1 1 0 0 0,0 0 0 0 0,0 0 0 0 0,0 0 0 0 0,0 0 0 0 0,0 0 0 0 0,0-2 0 0 0,0 1 0 0 0,0 0 0 0 0,0 0 0 0 0,0 0 0 0 0,0 0 0 0 0,0 0 0 0 0,0 0 0 0 0,0 0 0 0 0,1 0 0 0 0,-1 0 0 0 0,1 1 0 0 0,-1-1 0 0 0,2-2 0 0 0,-1-15 0 0 0,-1 10 0 0 0,2-17 0 0 0,-1 22 0 0 0,-2 1 0 0 0,-3-18 0 0 0,2 13 0 0 0,1 6 2 0 0,1 0 1 0 0,-1 0-1 0 0,1 0 0 0 0,-1 0 1 0 0,1 0-1 0 0,0 1 0 0 0,-1-1 1 0 0,1 0-1 0 0,0 0 1 0 0,1 0-1 0 0,-1-3 0 0 0,1 1 2 0 0,-1 0-1 0 0,0 0 1 0 0,0 0 0 0 0,0 1-1 0 0,0-1 1 0 0,0 0-1 0 0,-1 0 1 0 0,0 0 0 0 0,-2-5-1 0 0,-2-19-3 0 0,-4-2 0 0 0,-2-26-64 0 0,3 10 64 0 0,4 10 0 0 0,1-19 0 0 0,1 34 0 0 0,2-1 0 0 0,-1-28 0 0 0,1 47 0 0 0,2-17 0 0 0,0-7 0 0 0,-4 0 21 0 0,-4-35 81 0 0,5 60-120 0 0,-1-19-31 0 0,1-44 49 0 0,1 22 0 0 0,1 5 0 0 0,0 36 0 0 0,-3-15 0 0 0,1 12-13 0 0,1 2 34 0 0,2 1-29 0 0,0-15-141 0 0,-2 16-357 0 0,-3-7-4483 0 0,-5-10 2647 0 0,5 12 764 0 0,0-1-1 0 0,1 1 1 0 0,-4-12-1 0 0,7 6-2185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8287 0 0,'0'0'639'0'0,"0"-1"-415"0"0,0-3 716 0 0,1 4-847 0 0,0 0 76 0 0,-1 0 0 0 0,1 0-1 0 0,0 0 1 0 0,0 0 0 0 0,-1 0 0 0 0,1 0 0 0 0,0 0 0 0 0,0 0 0 0 0,-1 1 0 0 0,1-1-1 0 0,0 0 1 0 0,0 0 0 0 0,-1 1 0 0 0,1-1 0 0 0,0 1 0 0 0,-1-1 0 0 0,1 1-1 0 0,0 0 1 0 0,20 16 1244 0 0,-16-13-1243 0 0,0 0-1 0 0,0 0 1 0 0,-1 0 0 0 0,1 0-1 0 0,4 8 1 0 0,-5-6-65 0 0,-1 1 1 0 0,0-1 0 0 0,-1 1-1 0 0,1 0 1 0 0,0 7-1 0 0,-2-12 23 0 0,0 5-64 0 0,2 12-99 0 0,-3-17 22 0 0,1 0 0 0 0,-1 0 0 0 0,0 0 0 0 0,0-1 0 0 0,0 1 0 0 0,0 0 0 0 0,0 0 0 0 0,-1 2 0 0 0,3 15-32 0 0,-2-16 64 0 0,1-1 0 0 0,-1 1 0 0 0,0-1 0 0 0,0 1 0 0 0,0-1 0 0 0,0 5 0 0 0,-2 11 48 0 0,-1 9 5 0 0,-1-10-20 0 0,-2 8-40 0 0,4-14 59 0 0,2-11-62 0 0,0 1 0 0 0,0 0 0 0 0,0 0-1 0 0,0 0 1 0 0,-1-1 0 0 0,1 1 0 0 0,0 0 0 0 0,0 0-1 0 0,-1 0 1 0 0,1-1 0 0 0,0 1 0 0 0,-1 0 0 0 0,1-1 0 0 0,-1 1-1 0 0,1 0 1 0 0,-1-1 0 0 0,1 1 0 0 0,-1-1 0 0 0,0 1-1 0 0,1-1 1 0 0,-1 1 0 0 0,0-1 0 0 0,1 1 0 0 0,-1-1 0 0 0,0 0-1 0 0,0 1 1 0 0,0 0 151 0 0,-2-8 43 0 0,3 7-198 0 0,0-1 0 0 0,0 1 0 0 0,-1-1 0 0 0,1 1 0 0 0,0-1 0 0 0,0 1 0 0 0,-1-1 0 0 0,1 0 0 0 0,0 1 0 0 0,0-1 0 0 0,0 1 0 0 0,0-1 0 0 0,0 1 0 0 0,0-1 0 0 0,0 0 0 0 0,0 0 0 0 0,0-14 9 0 0,0 12-19 0 0,0 1 0 0 0,0 0-1 0 0,0 0 1 0 0,0 0-1 0 0,0 0 1 0 0,0-1-1 0 0,2-2 1 0 0,-2 2-27 0 0,1 1-1 0 0,-1 0 1 0 0,0-1 0 0 0,1 1-1 0 0,-1-1 1 0 0,-1-4 0 0 0,1 5-14 0 0,0-1-1 0 0,0 0 1 0 0,0 1 0 0 0,0-1 0 0 0,0 0 0 0 0,1-3 0 0 0,-1-8-232 0 0,0 13 255 0 0,0 0 1 0 0,0 0-1 0 0,0 0 1 0 0,0 0-1 0 0,0 1 1 0 0,0-1-1 0 0,0 0 1 0 0,0 0-1 0 0,0 0 1 0 0,0 0-1 0 0,0 0 1 0 0,0 0-1 0 0,1 1 1 0 0,-1-1-1 0 0,0 0 1 0 0,1 0-1 0 0,0-1 1 0 0,0-5-207 0 0,1 12-25 0 0,7 14 97 0 0,8 32 0 0 0,1 2 490 0 0,-9-27 97 0 0,10 39 0 0 0,3 16 182 0 0,-22-80-233 0 0,-4-7-715 0 0,-2-4-708 0 0,-2-1 1 0 0,-15-16-1 0 0,-10-2-5985 0 0,12 12 1395 0 0,17 12 4622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5639 0 0,'5'7'504'0'0,"-3"-1"-408"0"0,-2-2-96 0 0,3 3 0 0 0,2 2 624 0 0,-2 1 104 0 0,-2-3 16 0 0,3 2 8 0 0,3 5-600 0 0,-1-3-152 0 0,-3-4 0 0 0,0 6 0 0 0,2 3-1752 0 0,-2-2-376 0 0,-2-5-80 0 0,1 1-8 0 0,4 2 1768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39 202 11255 0 0,'-1'-1'87'0'0,"0"0"-1"0"0,0-1 0 0 0,1 1 0 0 0,-1-1 0 0 0,0 1 0 0 0,0-1 1 0 0,1 0-1 0 0,-1 1 0 0 0,1-1 0 0 0,0 0 0 0 0,-1 1 0 0 0,1-1 1 0 0,0 0-1 0 0,0 1 0 0 0,0-1 0 0 0,0 0 0 0 0,0 1 0 0 0,0-1 1 0 0,1 0-1 0 0,-1 0 0 0 0,1-1 0 0 0,1-3-25 0 0,0 0 0 0 0,0 1 0 0 0,0-1-1 0 0,6-9 1 0 0,-3 8-39 0 0,0 0 0 0 0,1 1 0 0 0,-1-1 0 0 0,1 1 0 0 0,1 0 0 0 0,-1 0 0 0 0,1 1 0 0 0,0 0-1 0 0,0 0 1 0 0,1 1 0 0 0,-1 0 0 0 0,1 0 0 0 0,15-5 0 0 0,-23 9-21 0 0,1 0 1 0 0,-1 0-1 0 0,1 0 0 0 0,-1 0 1 0 0,0 0-1 0 0,1 0 0 0 0,-1 0 1 0 0,1 0-1 0 0,-1 0 0 0 0,1 0 1 0 0,-1 0-1 0 0,0 0 0 0 0,1 0 0 0 0,-1 0 1 0 0,1 1-1 0 0,-1-1 0 0 0,0 0 1 0 0,1 0-1 0 0,-1 0 0 0 0,0 1 1 0 0,1-1-1 0 0,-1 0 0 0 0,0 0 1 0 0,1 1-1 0 0,-1-1 0 0 0,0 0 1 0 0,1 1-1 0 0,-1-1 0 0 0,0 0 1 0 0,0 1-1 0 0,0-1 0 0 0,1 0 1 0 0,-1 1-1 0 0,0-1 0 0 0,0 1 1 0 0,0-1-1 0 0,0 0 0 0 0,0 1 1 0 0,0-1-1 0 0,0 1 0 0 0,0-1 0 0 0,0 1 1 0 0,0-1-1 0 0,0 0 0 0 0,0 1 1 0 0,0-1-1 0 0,0 1 0 0 0,0-1 5 0 0,-2 7 177 0 0,-1 0 1 0 0,1 0-1 0 0,-1 0 0 0 0,-1 0 0 0 0,0-1 0 0 0,1 0 1 0 0,-9 10-1 0 0,-12 21 606 0 0,9-12-363 0 0,11-20-285 0 0,0 1 1 0 0,1 0 0 0 0,-1 0 0 0 0,-3 13 0 0 0,6-18 2 0 0,7-18 450 0 0,8-23-414 0 0,-5 17-168 0 0,-2 0-1 0 0,9-43 1 0 0,-16 59-289 0 0,-1 6 65 0 0,-6 9-52 0 0,-7 19 98 0 0,-19 86-8 0 0,28-91 331 0 0,1 1-1 0 0,1-1 1 0 0,0 27-1 0 0,3-48-138 0 0,0 0-1 0 0,0 0 0 0 0,0 0 1 0 0,0 0-1 0 0,0 0 1 0 0,0 0-1 0 0,0 0 0 0 0,0 0 1 0 0,1-1-1 0 0,-1 1 1 0 0,0 0-1 0 0,1 0 1 0 0,-1 0-1 0 0,1 0 0 0 0,-1 0 1 0 0,1-1-1 0 0,-1 1 1 0 0,2 1-1 0 0,4-3 208 0 0,2-8-105 0 0,-7 7-101 0 0,9-15-65 0 0,0 0 0 0 0,8-23 1 0 0,4-7-291 0 0,-13 28-197 0 0,10-28 0 0 0,-2 9-206 0 0,-13 31 529 0 0,-1-1-1 0 0,0 1 0 0 0,0-1 1 0 0,3-10-1 0 0,0 1-262 0 0,-6 16 469 0 0,1 0 1 0 0,-1 0-1 0 0,1 0 0 0 0,-1 0 0 0 0,1 0 0 0 0,-1 0 0 0 0,0 0 0 0 0,1-1 0 0 0,-1 1 0 0 0,0 0 0 0 0,0 0 0 0 0,0 0 0 0 0,0 0 0 0 0,0-1 0 0 0,0-1 0 0 0,0 3 4 0 0,0 0 0 0 0,0-1 1 0 0,0 1-1 0 0,0 0 0 0 0,0-1 0 0 0,0 1 0 0 0,0 0 0 0 0,0-1 0 0 0,0 1 0 0 0,-1 0 0 0 0,1-1 0 0 0,0 1 0 0 0,0 0 0 0 0,0-1 1 0 0,0 1-1 0 0,0 0 0 0 0,-1 0 0 0 0,1-1 0 0 0,0 1 0 0 0,0 0 0 0 0,-1 0 0 0 0,1-1 0 0 0,0 1 0 0 0,0 0 0 0 0,-1 0 0 0 0,1-1 0 0 0,0 1 1 0 0,-1 0-1 0 0,1 0 0 0 0,0 0 0 0 0,-1 0 0 0 0,1 0 0 0 0,0 0 0 0 0,-1-1 0 0 0,1 1 0 0 0,0 0 0 0 0,-1 0 0 0 0,1 0 0 0 0,0 0 1 0 0,-1 0-1 0 0,1 0 0 0 0,0 0 0 0 0,-1 0 0 0 0,1 1 0 0 0,0-1 0 0 0,-1 0 0 0 0,1 0 0 0 0,0 0 0 0 0,-1 0 0 0 0,1 1 0 0 0,-11 8 66 0 0,11-9-60 0 0,-11 12 130 0 0,6-6-40 0 0,-1 1-1 0 0,1-1 1 0 0,-4 9 0 0 0,-12 16 333 0 0,13-20-177 0 0,-12 23 0 0 0,9-10-34 0 0,-22 52 435 0 0,18-40-370 0 0,8-19-57 0 0,-6 21 0 0 0,-9 25 408 0 0,22-63-629 0 0,0 0 0 0 0,0 0 0 0 0,1 0 0 0 0,-1 0 0 0 0,0 0 0 0 0,0-1 0 0 0,0 1 0 0 0,0 0 0 0 0,1 0 0 0 0,-1 0 0 0 0,0 0 0 0 0,0 0 0 0 0,0 0 0 0 0,1 0 0 0 0,-1 0 0 0 0,0 0 0 0 0,0 0 0 0 0,0 0 0 0 0,1 0 0 0 0,-1 0 0 0 0,0 0 0 0 0,0 0 0 0 0,0 0-1 0 0,0 0 1 0 0,1 1 0 0 0,-1-1 0 0 0,0 0 0 0 0,0 0 0 0 0,0 0 0 0 0,0 0 0 0 0,1 0 0 0 0,-1 0 0 0 0,0 0 0 0 0,0 0 0 0 0,0 1 0 0 0,0-1 0 0 0,0 0 0 0 0,0 0 0 0 0,1 0 0 0 0,-1 0 0 0 0,0 1 0 0 0,0-1 0 0 0,0 0 0 0 0,0 0 0 0 0,0 0 0 0 0,0 0 0 0 0,0 1 0 0 0,0-1 0 0 0,0 0 0 0 0,0 0 0 0 0,0 0 0 0 0,0 1 0 0 0,0-1 0 0 0,0 0-1 0 0,0 0 1 0 0,0 0 0 0 0,0 1 0 0 0,0-1 0 0 0,0 0 0 0 0,0 0 0 0 0,15-11 35 0 0,-14 9-17 0 0,9-7 37 0 0,0-1 0 0 0,-1-1 0 0 0,-1 0 1 0 0,13-20-1 0 0,-6 8-335 0 0,8-18-430 0 0,-18 32 513 0 0,0 0 0 0 0,0 0 0 0 0,0 1 0 0 0,8-9 0 0 0,2-7-110 0 0,-14 21 244 0 0,1 0 1 0 0,-1 0-1 0 0,1 0 1 0 0,0 0-1 0 0,0 0 1 0 0,0 0-1 0 0,1 1 0 0 0,2-4 1 0 0,-5 6 44 0 0,1 0 0 0 0,-1 0 0 0 0,0 0 0 0 0,1 0 0 0 0,-1-1 0 0 0,0 1 0 0 0,1 0 0 0 0,-1 0 0 0 0,0-1 0 0 0,1 1 0 0 0,-1 0 0 0 0,0 0 1 0 0,0-1-1 0 0,0 1 0 0 0,1 0 0 0 0,-1-1 0 0 0,0 1 0 0 0,0 0 0 0 0,0-1 0 0 0,1 1 0 0 0,-1 0 0 0 0,0-1 0 0 0,0 1 0 0 0,0 0 0 0 0,0-1 0 0 0,0 1 0 0 0,0-1 0 0 0,0 1 0 0 0,0 0 0 0 0,0-1 0 0 0,0 1 0 0 0,0 0 1 0 0,0-1-1 0 0,0 1 0 0 0,0-1 0 0 0,-1 1 0 0 0,1 0 0 0 0,0-1 0 0 0,0 1 0 0 0,0 0 0 0 0,0-1 0 0 0,-1 1 0 0 0,1 0 0 0 0,0-1 0 0 0,0 1 0 0 0,-1 0 0 0 0,1 0 0 0 0,-1-1 0 0 0,1 1 14 0 0,0 0-1 0 0,-1 1 0 0 0,1-1 1 0 0,-1 0-1 0 0,1 1 0 0 0,-1-1 1 0 0,1 0-1 0 0,0 1 1 0 0,-1-1-1 0 0,1 0 0 0 0,0 1 1 0 0,-1-1-1 0 0,1 0 0 0 0,0 1 1 0 0,0-1-1 0 0,-1 1 0 0 0,1-1 1 0 0,0 1-1 0 0,0-1 1 0 0,0 1-1 0 0,0-1 0 0 0,-1 1 1 0 0,-2 6 96 0 0,-11 10 184 0 0,1 0 0 0 0,0 2 0 0 0,-17 32 0 0 0,4-5-7 0 0,-17 37 462 0 0,39-75-568 0 0,0 1 0 0 0,-4 14 0 0 0,2-4 208 0 0,4-7-73 0 0,2-12-292 0 0,0 0 1 0 0,1 0-1 0 0,-1 0 1 0 0,0 1-1 0 0,0-1 1 0 0,0 0-1 0 0,0 0 0 0 0,0 0 1 0 0,1 0-1 0 0,-1 0 1 0 0,0 1-1 0 0,0-1 1 0 0,0 0-1 0 0,1 0 0 0 0,-1 0 1 0 0,0 0-1 0 0,0 0 1 0 0,0 0-1 0 0,1 0 1 0 0,-1 0-1 0 0,0 0 0 0 0,0 0 1 0 0,0 0-1 0 0,1 0 1 0 0,-1 0-1 0 0,0 0 0 0 0,0 0 1 0 0,0 0-1 0 0,1 0 1 0 0,0 0 14 0 0,1-1 1 0 0,-1 1 0 0 0,1-1-1 0 0,-1 1 1 0 0,0-1 0 0 0,0 0-1 0 0,1 1 1 0 0,-1-1 0 0 0,0 0-1 0 0,0 0 1 0 0,0 0 0 0 0,2-2-1 0 0,16-19 203 0 0,29-38-410 0 0,34-38-915 0 0,-77 93 951 0 0,-1 0 0 0 0,1 1 0 0 0,7-7 0 0 0,11-11-683 0 0,-23 22 811 0 0,0-1 0 0 0,0 1 0 0 0,0 0 0 0 0,0 0 0 0 0,0-1 1 0 0,0 1-1 0 0,0 0 0 0 0,1 0 0 0 0,-1 0 0 0 0,0-1 0 0 0,0 1 0 0 0,0 0 0 0 0,0 0 0 0 0,1 0 0 0 0,-1 0 0 0 0,0 0 0 0 0,0-1 0 0 0,0 1 0 0 0,1 0 0 0 0,-1 0 0 0 0,0 0 0 0 0,0 0 0 0 0,1 0 0 0 0,-1 0 0 0 0,0 0 1 0 0,0 0-1 0 0,1 0 0 0 0,-1 0 0 0 0,0 0 0 0 0,0 0 0 0 0,1 0 0 0 0,-1 0 0 0 0,0 0 0 0 0,0 0 0 0 0,0 0 0 0 0,1 0 0 0 0,-1 0 0 0 0,0 0 0 0 0,0 0 0 0 0,1 0 0 0 0,-1 0 0 0 0,0 0 0 0 0,0 1 0 0 0,0-1 0 0 0,1 0 1 0 0,-1 0-1 0 0,0 0 0 0 0,0 0 0 0 0,0 1 0 0 0,0-1 0 0 0,1 0 0 0 0,-1 0 0 0 0,0 1 0 0 0,0-1 0 0 0,1 1 1 0 0,-1 0-1 0 0,0-1 0 0 0,0 1 1 0 0,1 0-1 0 0,-1-1 1 0 0,0 1-1 0 0,0 0 0 0 0,0-1 1 0 0,0 1-1 0 0,0 0 0 0 0,0 0 1 0 0,0-1-1 0 0,0 1 0 0 0,0 0 1 0 0,0-1-1 0 0,-1 2 1 0 0,-8 19-105 0 0,-8 16 416 0 0,-17 30 433 0 0,28-55-461 0 0,-10 22-1 0 0,4-7 33 0 0,-17 45 445 0 0,25-65-648 0 0,0 0 0 0 0,1 0 0 0 0,0 0 0 0 0,0 1-1 0 0,1-1 1 0 0,0 1 0 0 0,-1 8 0 0 0,3-14-7 0 0,7-5 90 0 0,-4 1-148 0 0,0 0 0 0 0,0 0 0 0 0,0 0 0 0 0,0-1 1 0 0,0 1-1 0 0,0-1 0 0 0,-1 0 0 0 0,1 1 0 0 0,-1-1 0 0 0,2-4 0 0 0,12-12 8 0 0,1 3-151 0 0,32-36-529 0 0,-15 15-81 0 0,-21 24-8 0 0,15-20-1 0 0,-17 19 302 0 0,0 0 0 0 0,15-14-1 0 0,-18 21 341 0 0,-8 9-71 0 0,-13 17-194 0 0,5-8 237 0 0,1-1 204 0 0,-17 18-1 0 0,8-10 84 0 0,-48 49 1057 0 0,49-49-906 0 0,1-2 169 0 0,-15 23 0 0 0,12-14-85 0 0,11-16-145 0 0,0 0 0 0 0,-8 15 0 0 0,9-14-3 0 0,4-9-197 0 0,0 0 0 0 0,0 1 0 0 0,0-1 0 0 0,1 1 0 0 0,-1-1 1 0 0,0 1-1 0 0,1-1 0 0 0,-1 1 0 0 0,1 0 0 0 0,0-1 0 0 0,-1 1 1 0 0,1-1-1 0 0,0 3 0 0 0,0-3 56 0 0,2-2-91 0 0,0 0 1 0 0,0-1 0 0 0,-1 1-1 0 0,1 0 1 0 0,-1-1-1 0 0,1 1 1 0 0,2-4 0 0 0,-2 3-11 0 0,16-21 17 0 0,-14 18-27 0 0,-1 0 0 0 0,1 0 1 0 0,8-8-1 0 0,5-1-5 0 0,-4 3 0 0 0,17-17 0 0 0,11-10-267 0 0,-27 26 56 0 0,15-16 1 0 0,-22 22 50 0 0,-1 0 0 0 0,1 0 0 0 0,14-8 0 0 0,-19 12 111 0 0,-1 1-178 0 0,3 11-781 0 0,-5-6 934 0 0,0 0-1 0 0,0-1 1 0 0,0 1 0 0 0,-1-1-1 0 0,-3 7 1 0 0,2-5 36 0 0,-33 54 152 0 0,13-12 993 0 0,-56 86 0 0 0,72-119-645 0 0,9-12-84 0 0,6-8-271 0 0,60-59-26 0 0,16-29-1130 0 0,-72 80 682 0 0,-10 12 276 0 0,-1-1 0 0 0,1 1-1 0 0,0 0 1 0 0,1-1 0 0 0,-1 1 0 0 0,0 0-1 0 0,0 1 1 0 0,1-1 0 0 0,-1 0-1 0 0,4-1 1 0 0,3-3-466 0 0,-8 5 88 0 0,-2 4 117 0 0,-2 4 285 0 0,-28 59 200 0 0,-7 6 767 0 0,-2-2 319 0 0,4-15-302 0 0,27-41-616 0 0,6-13-41 0 0,7-8-137 0 0,-2 4-105 0 0,0 0-1 0 0,1 0 1 0 0,-1 1 0 0 0,1-1-1 0 0,4-3 1 0 0,9-8-20 0 0,35-47-62 0 0,45-45-494 0 0,-73 82 211 0 0,-20 19 260 0 0,1 1-1 0 0,0-1 1 0 0,0 1-1 0 0,1 0 0 0 0,-1 0 1 0 0,1 1-1 0 0,0-1 0 0 0,7-3 1 0 0,4-3 78 0 0,-15 9-9 0 0,0 0-1 0 0,1 1 0 0 0,-1-1 0 0 0,0 0 0 0 0,0 0 0 0 0,1 0 0 0 0,-1 1 1 0 0,0-1-1 0 0,1 1 0 0 0,-1-1 0 0 0,1 1 0 0 0,-1-1 0 0 0,0 1 0 0 0,1 0 1 0 0,-1 0-1 0 0,1 0 0 0 0,-1 0 0 0 0,3 0 0 0 0,-3 0-386 0 0,-1 4 302 0 0,0 0 0 0 0,-1 0 0 0 0,0 0 0 0 0,0 0 0 0 0,0 0 0 0 0,-1 0 0 0 0,1 0 0 0 0,-1 0 0 0 0,-3 5 0 0 0,-6 14 117 0 0,6-12 97 0 0,0-1 0 0 0,-11 17 0 0 0,2-4 95 0 0,-37 51 863 0 0,15-24 130 0 0,25-35-745 0 0,7-10-108 0 0,12-14-208 0 0,82-106-370 0 0,-79 100 103 0 0,30-46-818 0 0,-33 48 611 0 0,-6 8-82 0 0,-4 7-893 0 0,-10 10 1255 0 0,10-10 54 0 0,0-1-1 0 0,0 2 0 0 0,0-1 0 0 0,0 0 1 0 0,0 0-1 0 0,-2 3 0 0 0,-32 47 225 0 0,-45 76 2160 0 0,71-114-2064 0 0,8-12-277 0 0,1-1 0 0 0,-1 1 0 0 0,1-1 0 0 0,0 1 0 0 0,0 0 0 0 0,0 0 0 0 0,0-1-1 0 0,0 1 1 0 0,0 0 0 0 0,0 0 0 0 0,0 0 0 0 0,1 0 0 0 0,-1 0 0 0 0,1 4 0 0 0,13-11 111 0 0,-3-3-79 0 0,1-1-1 0 0,-1 0 1 0 0,-1 0-1 0 0,10-12 1 0 0,3-3-54 0 0,7-12-208 0 0,-6 5-14 0 0,-4 6-32 0 0,7-6-185 0 0,-18 19-102 0 0,-8 9-115 0 0,-6 6 189 0 0,3 0 362 0 0,0-1 0 0 0,1 1 1 0 0,-1 0-1 0 0,1 0 0 0 0,-4 6 0 0 0,-2 2 1 0 0,-25 43-5 0 0,20-35 536 0 0,2 1 1 0 0,-18 40-1 0 0,13-26 73 0 0,6-12-277 0 0,1 1 0 0 0,1 0 0 0 0,-9 36 0 0 0,17-54-134 0 0,15-15 64 0 0,-10 5-127 0 0,0-1 0 0 0,0 1 0 0 0,0-1 0 0 0,-1 0 0 0 0,5-8 1 0 0,9-12-82 0 0,2-5-159 0 0,-17 24 111 0 0,1 0-1 0 0,0 1 1 0 0,10-11 0 0 0,23-29-616 0 0,-32 39 597 0 0,1-1 11 0 0,-5 8-192 0 0,-2 4-285 0 0,1-4 557 0 0,-1 1 1 0 0,1-1-1 0 0,0 1 1 0 0,-1-1 0 0 0,1 1-1 0 0,0-1 1 0 0,-1 1-1 0 0,1-1 1 0 0,-1 0-1 0 0,1 1 1 0 0,-1-1-1 0 0,1 1 1 0 0,-1-1-1 0 0,1 0 1 0 0,-1 0-1 0 0,0 1 1 0 0,-7 5-114 0 0,4-1 108 0 0,-9 12 3 0 0,12-16 22 0 0,0 1-1 0 0,0-1 0 0 0,-1 1 0 0 0,1-1 1 0 0,1 1-1 0 0,-1 0 0 0 0,0-1 1 0 0,0 1-1 0 0,0 2 0 0 0,-8 14 284 0 0,6-14-223 0 0,1-1 0 0 0,0 1-1 0 0,0-1 1 0 0,1 1 0 0 0,-3 5 0 0 0,-6 14 317 0 0,-26 46 535 0 0,35-68-625 0 0,2-2-276 0 0,0 0 0 0 0,-1 0 1 0 0,1 0-1 0 0,0 0 0 0 0,0 0 0 0 0,-1 0 0 0 0,1 0 1 0 0,-1 0-1 0 0,1 0 0 0 0,-1 0 0 0 0,1-2 1 0 0,0 0 14 0 0,1 0-22 0 0,-1 1-1 0 0,1-1 1 0 0,0 1-1 0 0,0 0 1 0 0,0-1-1 0 0,3-1 1 0 0,10-12-13 0 0,-12 10-1 0 0,2-1-7 0 0,0-1 0 0 0,0 1 1 0 0,12-12-1 0 0,62-68-962 0 0,-51 64 771 0 0,-23 19 121 0 0,-3 8-102 0 0,-4 7-144 0 0,2-11 318 0 0,-10 21-213 0 0,1-5 168 0 0,9-14 52 0 0,-1-1 0 0 0,0 1 0 0 0,0 0 0 0 0,0-1 0 0 0,0 0 0 0 0,0 1 0 0 0,-1-1-1 0 0,1 1 1 0 0,-2 0 0 0 0,-8 10 12 0 0,9-8-3 0 0,0 0 32 0 0,-1 0-1 0 0,1 1 1 0 0,-1-1 0 0 0,0 0-1 0 0,-6 5 1 0 0,6-6-6 0 0,0 1-1 0 0,0-1 1 0 0,1 1-1 0 0,-1 0 1 0 0,1-1 0 0 0,-2 6-1 0 0,-10 13 140 0 0,3-3-12 0 0,-2 3 52 0 0,12-22-204 0 0,1 0-1 0 0,0 0 1 0 0,0 1-1 0 0,-1-1 1 0 0,1 0-1 0 0,0 0 0 0 0,0 1 1 0 0,-1-1-1 0 0,1 0 1 0 0,0 1-1 0 0,0-1 1 0 0,0 1-1 0 0,-1-1 1 0 0,1 0-1 0 0,0 1 1 0 0,0-1-1 0 0,0 0 1 0 0,0 1-1 0 0,0-1 1 0 0,0 1-1 0 0,0-1 1 0 0,0 0-1 0 0,0 1 1 0 0,0-1-1 0 0,0 1 0 0 0,0-1 0 0 0,0 0 0 0 0,1 0-1 0 0,-1 0 1 0 0,0 1-1 0 0,0-1 1 0 0,1 0 0 0 0,-1 0-1 0 0,0-1 1 0 0,0 1-1 0 0,1 0 1 0 0,-1 0 0 0 0,0 0-1 0 0,0 0 1 0 0,1 0-1 0 0,-1 0 1 0 0,0 0 0 0 0,0 0-1 0 0,0 0 1 0 0,1 0-1 0 0,-1-1 1 0 0,0 1-1 0 0,0 0 1 0 0,0 0 0 0 0,1 0-1 0 0,-1 0 1 0 0,0-1-1 0 0,0 1 1 0 0,0 0 0 0 0,0 0-1 0 0,0 0 1 0 0,1-1-1 0 0,-1 1 1 0 0,0 0 0 0 0,0 0-1 0 0,0 0 1 0 0,0-1-1 0 0,0 1 1 0 0,0 0 0 0 0,18-23 42 0 0,-4 7-28 0 0,-4 4-43 0 0,17-16 0 0 0,-12 12-22 0 0,57-53-612 0 0,-71 68 643 0 0,-1 1 0 0 0,1-1 0 0 0,-1 1 0 0 0,1-1 0 0 0,-1 1-1 0 0,1-1 1 0 0,-1 1 0 0 0,1-1 0 0 0,0 1 0 0 0,-1 0 0 0 0,1-1 0 0 0,0 1-1 0 0,-1 0 1 0 0,3-1 0 0 0,-3 1-2 0 0,0 0-1 0 0,0 0 1 0 0,1 0 0 0 0,-1 0-1 0 0,0 0 1 0 0,0 0 0 0 0,1 0-1 0 0,-1 0 1 0 0,0 1-1 0 0,0-1 1 0 0,1 0 0 0 0,-1 0-1 0 0,0 0 1 0 0,0 0-1 0 0,0 0 1 0 0,1 1 0 0 0,-1-1-1 0 0,0 0 1 0 0,0 0 0 0 0,0 0-1 0 0,0 1 1 0 0,1-1-1 0 0,-1 0 1 0 0,0 0 0 0 0,0 1-1 0 0,0-1 1 0 0,0 0-1 0 0,1 2-24 0 0,-1 0-1 0 0,0-1 0 0 0,1 1 0 0 0,-1 0 0 0 0,0-1 0 0 0,0 1 0 0 0,0 0 1 0 0,0-1-1 0 0,0 1 0 0 0,-1 0 0 0 0,0 1 0 0 0,-5 17 24 0 0,-19 35-1 0 0,25-54 25 0 0,-35 55 787 0 0,-19 33 46 0 0,41-57-346 0 0,13-32-492 0 0,0 0-1 0 0,0 0 1 0 0,0 0-1 0 0,0 0 1 0 0,0 0 0 0 0,0 0-1 0 0,0 0 1 0 0,0 0-1 0 0,0 0 1 0 0,0 0-1 0 0,-1 0 1 0 0,1 1-1 0 0,0-1 1 0 0,0 0 0 0 0,0 0-1 0 0,0 0 1 0 0,0 0-1 0 0,0 0 1 0 0,0 0-1 0 0,0 0 1 0 0,0 0 0 0 0,0 0-1 0 0,0 0 1 0 0,0 0-1 0 0,0 1 1 0 0,0-1-1 0 0,0 0 1 0 0,0 0-1 0 0,0 0 1 0 0,0 0 0 0 0,0 0-1 0 0,0 0 1 0 0,0 0-1 0 0,0 0 1 0 0,0 0-1 0 0,0 1 1 0 0,0-1-1 0 0,0 0 1 0 0,0 0 0 0 0,0 0-1 0 0,0 0 1 0 0,0 0-1 0 0,0 0 1 0 0,0 0-1 0 0,0 0 1 0 0,0 0 0 0 0,0 0-1 0 0,0 0 1 0 0,0 1-1 0 0,0-1 1 0 0,0 0-1 0 0,1 0 1 0 0,-1 0-1 0 0,0 0 1 0 0,0 0 0 0 0,0 0-1 0 0,0 0 1 0 0,0 0-1 0 0,0 0 1 0 0,0 0-1 0 0,8-3 182 0 0,7-8-91 0 0,-5 1-88 0 0,0 0-1 0 0,-1-1 1 0 0,9-12-1 0 0,-10 11-134 0 0,1 0-1 0 0,17-15 1 0 0,1 0-995 0 0,-27 27 984 0 0,0 7-304 0 0,-1 0 418 0 0,-1 1 0 0 0,1-1 0 0 0,-1 0 0 0 0,-5 11 0 0 0,-4 16 370 0 0,-4 8 188 0 0,9-29-416 0 0,5-10-70 0 0,0 0 0 0 0,0-1 0 0 0,0 1 0 0 0,-1 0 0 0 0,-3 4 0 0 0,4-5-2 0 0,0 1 1 0 0,0-1-1 0 0,0 0 0 0 0,0 0 0 0 0,0 1 1 0 0,0-1-1 0 0,0 0 0 0 0,1 1 0 0 0,-1-1 1 0 0,1 5-1 0 0,12-18 296 0 0,43-61-640 0 0,-32 41-603 0 0,-22 31 703 0 0,-4 14-1158 0 0,1-8 1342 0 0,0 1 0 0 0,0-1 1 0 0,-1 0-1 0 0,0 0 1 0 0,0-1-1 0 0,-5 8 1 0 0,-8 13 168 0 0,-8 11 81 0 0,18-26-37 0 0,0 0-1322 0 0,7-17-92 0 0,1-4-1872 0 0,0 1 0 0 0,0 0-1 0 0,1 0 1 0 0,5-12-1 0 0,-1 10 1602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489 447 4087 0 0,'0'0'312'0'0,"-5"-20"3548"0"0,-1 9-2104 0 0,1 1 0 0 0,-6-21 0 0 0,7 20-1360 0 0,0 0 0 0 0,-1 0 0 0 0,-6-12 0 0 0,-5-1-110 0 0,-2 1-1 0 0,0 1 0 0 0,-32-31 1 0 0,44 47-268 0 0,1-1 0 0 0,0 0 1 0 0,-8-14-1 0 0,10 14-18 0 0,-1 0 0 0 0,-1 1 1 0 0,1-1-1 0 0,-10-9 0 0 0,7 7 6 0 0,6 8 8 0 0,-1-1 0 0 0,1 0 1 0 0,0 1-1 0 0,-1-1 0 0 0,1 0 0 0 0,-1 1 0 0 0,1 0 0 0 0,-3-2 1 0 0,1 2 75 0 0,-8 0 6 0 0,5 1-96 0 0,5 2 0 0 0,1-2 0 0 0,0 0 0 0 0,0 0 0 0 0,0 1 0 0 0,-1-1 0 0 0,1 0 0 0 0,0 0 0 0 0,0 1 0 0 0,0-1 0 0 0,0 0 0 0 0,0 0 0 0 0,0 0 0 0 0,0 1 0 0 0,-1-1 0 0 0,1 0 0 0 0,0 0 0 0 0,0 0 0 0 0,0 0 0 0 0,0 1 0 0 0,-1-1 0 0 0,1 0 0 0 0,0 0 0 0 0,0 0 0 0 0,0 0 0 0 0,-1 0 0 0 0,1 0 0 0 0,0 0 0 0 0,0 0 0 0 0,-1 0 0 0 0,1 0 0 0 0,0 0 0 0 0,0 1 0 0 0,-1-1 0 0 0,1 0 0 0 0,0 0 0 0 0,0-1 0 0 0,-1 1 0 0 0,-7 1 22 0 0,6-1-16 0 0,0 0 0 0 0,0 0 1 0 0,1 0-1 0 0,-1 1 0 0 0,0-1 0 0 0,0 0 1 0 0,1 1-1 0 0,-1-1 0 0 0,0 1 0 0 0,1-1 1 0 0,-1 1-1 0 0,0 0 0 0 0,1 0 0 0 0,-1 0 1 0 0,1 0-1 0 0,-2 1 0 0 0,-3 4 20 0 0,-2 3 12 0 0,-5 7-38 0 0,9-14 0 0 0,4-2 0 0 0,-1 0 0 0 0,1 0 0 0 0,-1 0 0 0 0,1 0 0 0 0,0 0 0 0 0,-1 0 0 0 0,1 0 0 0 0,-1 0 0 0 0,1 0 0 0 0,-1 0 0 0 0,1 0 0 0 0,-1 0 0 0 0,1 0 0 0 0,-1-1 0 0 0,1 1 0 0 0,0 0 0 0 0,-1 0 0 0 0,1-1 0 0 0,-1 1 0 0 0,1 0 0 0 0,0 0 0 0 0,-1-1 0 0 0,1 1 0 0 0,-1-1 0 0 0,1 1 0 0 0,-2-1 0 0 0,-1-1 0 0 0,1 1 0 0 0,0 0 0 0 0,0-1 0 0 0,0 0 0 0 0,0 0 0 0 0,0 1 0 0 0,0-1 0 0 0,0 0 0 0 0,1 0 0 0 0,-1 0 0 0 0,1-1 0 0 0,-3-3 0 0 0,-6-8 0 0 0,8 11 0 0 0,0 0 0 0 0,0-1 0 0 0,0 1 0 0 0,0-1 0 0 0,1 1 0 0 0,-3-7 0 0 0,-4-8 0 0 0,-6-19 0 0 0,11 33 0 0 0,-1 3-14 0 0,3 2-45 0 0,1-1 53 0 0,0 1 0 0 0,-1-1 0 0 0,1 0 0 0 0,0 0 0 0 0,0 1 0 0 0,0-1 0 0 0,0 0 0 0 0,-1 0-1 0 0,1 1 1 0 0,0-1 0 0 0,0 0 0 0 0,0 1 0 0 0,0-1 0 0 0,0 0 0 0 0,0 1 0 0 0,0-1 0 0 0,0 0 0 0 0,0 0 0 0 0,0 1 0 0 0,0-1 0 0 0,0 0 0 0 0,0 1 0 0 0,0-1 0 0 0,0 0 0 0 0,0 1 0 0 0,0-1 0 0 0,0 0 0 0 0,1 0 0 0 0,-1 1 0 0 0,0-1-1 0 0,0 0 1 0 0,0 1 0 0 0,6 9-118 0 0,-6 2 116 0 0,0-12 6 0 0,0 0 1 0 0,-1 0-1 0 0,1 1 1 0 0,0-1-1 0 0,0 0 1 0 0,0 0-1 0 0,0 0 1 0 0,0 1 0 0 0,0-1-1 0 0,0 0 1 0 0,0 0-1 0 0,0 1 1 0 0,0-1-1 0 0,0 0 1 0 0,0 0-1 0 0,0 0 1 0 0,0 1-1 0 0,0-1 1 0 0,0 0-1 0 0,0 0 1 0 0,0 1-1 0 0,0-1 1 0 0,0 0-1 0 0,0 0 1 0 0,0 0-1 0 0,0 1 1 0 0,0-1-1 0 0,0 0 1 0 0,1 0-1 0 0,-1 0 1 0 0,0 1-1 0 0,0-1 1 0 0,0 0 0 0 0,0 0-1 0 0,0 0 1 0 0,1 0-1 0 0,-1 0 1 0 0,0 1-1 0 0,0-1 1 0 0,0 0-1 0 0,1 0 1 0 0,-1 0-1 0 0,0 0 1 0 0,1 0-1 0 0,0 2-5 0 0,0 0 0 0 0,0 0 1 0 0,-1 0-1 0 0,1 0 0 0 0,0 0 0 0 0,-1 0 0 0 0,1 0 0 0 0,0 4 0 0 0,-1-4-5 0 0,4 13-11 0 0,-2-11 32 0 0,-1 1-1 0 0,0 0 0 0 0,0-1 0 0 0,1 11 0 0 0,-2 11 232 0 0,-19-25-424 0 0,15-2 197 0 0,2 1-18 0 0,1 0 0 0 0,-1 0 1 0 0,0-1-1 0 0,0 1 0 0 0,1 0 0 0 0,-1 0 0 0 0,0 1 1 0 0,0-1-1 0 0,1 0 0 0 0,-1 0 0 0 0,0 1 0 0 0,1-1 1 0 0,-1 1-1 0 0,0 0 0 0 0,-1 1 0 0 0,2-2-27 0 0,0 0 0 0 0,0 1-1 0 0,0-1 1 0 0,0 0 0 0 0,1 1 0 0 0,-1-1-1 0 0,0 0 1 0 0,0 0 0 0 0,0 0 0 0 0,0 0-1 0 0,0 0 1 0 0,1 0 0 0 0,-1 0 0 0 0,0 0-1 0 0,0 0 1 0 0,-1-1 0 0 0,2 1 30 0 0,-1 0 0 0 0,1 0 0 0 0,-1-1 0 0 0,1 1-1 0 0,-1 0 1 0 0,1 0 0 0 0,-1 0 0 0 0,0 0 0 0 0,1 0 0 0 0,-1 0 0 0 0,1 0 0 0 0,-1 0 0 0 0,1 0 0 0 0,-1 0 0 0 0,1 0 0 0 0,-1 1 0 0 0,1-1 0 0 0,-1 0 0 0 0,1 0 0 0 0,-1 0 0 0 0,1 1 0 0 0,-1-1 0 0 0,1 0-1 0 0,-1 1 1 0 0,1-1 0 0 0,-1 0 0 0 0,1 1 0 0 0,-1-1 0 0 0,1 1 0 0 0,0-1 0 0 0,-1 1 0 0 0,1-1 0 0 0,0 0 0 0 0,0 1 0 0 0,-1-1 0 0 0,1 1 0 0 0,0-1 0 0 0,0 1 0 0 0,-1 0 0 0 0,0 4 624 0 0,1-5-744 0 0,-1 0 0 0 0,1 0 1 0 0,0 1-1 0 0,0-1 0 0 0,0 0 1 0 0,0 0-1 0 0,0 0 0 0 0,0 1 0 0 0,0-1 1 0 0,0 0-1 0 0,0 0 0 0 0,-1 1 1 0 0,1-1-1 0 0,0 0 0 0 0,0 0 1 0 0,0 1-1 0 0,0-1 0 0 0,0 0 1 0 0,0 0-1 0 0,1 1 0 0 0,-1-1 0 0 0,0 0 1 0 0,0 0-1 0 0,0 0 0 0 0,0 1 1 0 0,0-1-1 0 0,0 0 0 0 0,0 0 1 0 0,0 1-1 0 0,0-1 0 0 0,1 0 0 0 0,-1 0 1 0 0,0 0-1 0 0,0 0 0 0 0,0 1 1 0 0,0-1-1 0 0,1 0 0 0 0,-1 0 1 0 0,0 0-1 0 0,0 0 0 0 0,0 0 0 0 0,1 0 1 0 0,-1 1-1 0 0,0-1 0 0 0,0 0 1 0 0,1 0-1 0 0,-1 0 0 0 0,0 0 1 0 0,5 3-1097 0 0,-1 0-513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9583 0 0,'0'1'161'0'0,"1"0"-1"0"0,0-1 1 0 0,-1 1-1 0 0,1 0 1 0 0,0 0-1 0 0,0-1 0 0 0,0 1 1 0 0,0 0-1 0 0,-1-1 1 0 0,1 1-1 0 0,0-1 1 0 0,0 1-1 0 0,0-1 1 0 0,0 0-1 0 0,0 1 0 0 0,0-1 1 0 0,0 0-1 0 0,0 0 1 0 0,0 0-1 0 0,0 0 1 0 0,0 0-1 0 0,2 0 0 0 0,29-3 25 0 0,-17 1 274 0 0,9-1 129 0 0,41-9 0 0 0,-31 4-300 0 0,-25 6-227 0 0,-1-1 0 0 0,0 0 0 0 0,0 0 0 0 0,8-6-1 0 0,-7 5 9 0 0,0 0-1 0 0,17-6 0 0 0,-1 4-34 0 0,-12 4-37 0 0,24-10 1 0 0,-31 10 3 0 0,16-7 35 0 0,1 0 0 0 0,44-9 1 0 0,-11 5 145 0 0,13-2-542 0 0,-46 11-176 0 0,9-2-385 0 0,-31 6 760 0 0,1 0 1 0 0,0 0-1 0 0,0 0 0 0 0,0 1 0 0 0,0-1 0 0 0,0 0 1 0 0,-1 1-1 0 0,1-1 0 0 0,0 1 0 0 0,0 0 0 0 0,-1 0 0 0 0,1-1 1 0 0,0 1-1 0 0,1 2 0 0 0,-3-3 48 0 0,1 1-1 0 0,-1-1 1 0 0,0 1-1 0 0,0 0 1 0 0,0-1-1 0 0,0 1 1 0 0,0-1-1 0 0,0 1 1 0 0,0 0-1 0 0,0-1 1 0 0,0 1-1 0 0,0-1 1 0 0,0 1-1 0 0,0-1 1 0 0,0 1-1 0 0,0 0 1 0 0,0-1 0 0 0,-1 1-1 0 0,1-1 1 0 0,0 2-1 0 0,-6 9-406 0 0,4-7 374 0 0,0-1-1 0 0,-1 0 0 0 0,1 0 0 0 0,-1 0 1 0 0,0-1-1 0 0,0 1 0 0 0,-6 3 0 0 0,-7 8-245 0 0,8-7 431 0 0,0 0 1 0 0,0 0 0 0 0,0-1 0 0 0,-1 0 0 0 0,-17 9-1 0 0,8-7 74 0 0,-11 6 531 0 0,-52 17-1 0 0,30-14 21 0 0,-29 6 488 0 0,51-16-773 0 0,15-3-329 0 0,0-1 0 0 0,0 0 0 0 0,0-1 1 0 0,-15 0-1 0 0,7-2-35 0 0,16 0-38 0 0,0 1-1 0 0,0-1 1 0 0,0-1-1 0 0,-1 1 1 0 0,1-1-1 0 0,-11-3 0 0 0,-5-7 382 0 0,21 11-351 0 0,1 0-1 0 0,0 0 1 0 0,-1 0-1 0 0,1 0 1 0 0,0-1-1 0 0,-1 1 1 0 0,1 0-1 0 0,0 0 0 0 0,-1 0 1 0 0,1 0-1 0 0,0-1 1 0 0,0 1-1 0 0,-1 0 1 0 0,1 0-1 0 0,0-1 1 0 0,0 1-1 0 0,-1 0 1 0 0,1 0-1 0 0,0-1 0 0 0,0 1 1 0 0,0 0-1 0 0,0-1 1 0 0,0 1-1 0 0,-1 0 1 0 0,1-1-1 0 0,0 1 1 0 0,0 0-1 0 0,0-1 1 0 0,0 1-1 0 0,0 0 1 0 0,0-1-1 0 0,0 1 0 0 0,0 0 1 0 0,0-1-1 0 0,0 1 1 0 0,0 0-1 0 0,0-1 1 0 0,0 1-1 0 0,1 0 1 0 0,-1-1-1 0 0,0 1 1 0 0,0 0-1 0 0,0-1 1 0 0,0 1-1 0 0,0 0 0 0 0,1-1 1 0 0,-1 1-1 0 0,0 0 1 0 0,0 0-1 0 0,1-1 1 0 0,-1 1-1 0 0,0 0 1 0 0,0 0-1 0 0,1 0 1 0 0,-1-1-1 0 0,0 1 0 0 0,1 0 1 0 0,-1 0-1 0 0,0 0 1 0 0,1 0-1 0 0,11-7-149 0 0,-1 0 0 0 0,19-16 0 0 0,13-9-452 0 0,-21 16-325 0 0,-19 13 503 0 0,1 0 0 0 0,0 0 0 0 0,-1 1 0 0 0,1-1-1 0 0,1 1 1 0 0,5-3 0 0 0,13-9-5708 0 0,-22 14 5402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178 241 8663 0 0,'-9'8'157'0'0,"0"-1"-1"0"0,-1-1 0 0 0,1 0 1 0 0,-1 0-1 0 0,-18 7 0 0 0,-4 3 390 0 0,25-13-173 0 0,0 0 0 0 0,0-1 0 0 0,-13 3 0 0 0,2 0 214 0 0,18-5-579 0 0,-1 1 0 0 0,1-1 0 0 0,-1 0-1 0 0,1 0 1 0 0,0 0 0 0 0,-1 0 0 0 0,1 0 0 0 0,-1 1 0 0 0,1-1 0 0 0,0 0-1 0 0,-1 0 1 0 0,1 0 0 0 0,-1 0 0 0 0,1 0 0 0 0,0 0 0 0 0,-1 0 0 0 0,1-1-1 0 0,-1 1 1 0 0,1 0 0 0 0,0 0 0 0 0,-1 0 0 0 0,1 0 0 0 0,-1 0 0 0 0,1-1-1 0 0,0 1 1 0 0,-1 0 0 0 0,1-1-2 0 0,0 1 1 0 0,-1-1-1 0 0,1 1 0 0 0,0-1 1 0 0,0 1-1 0 0,0-1 0 0 0,0 1 0 0 0,0-1 1 0 0,0 1-1 0 0,0-1 0 0 0,1 1 1 0 0,-1-1-1 0 0,0 1 0 0 0,0-1 1 0 0,0 1-1 0 0,0 0 0 0 0,1-1 0 0 0,-1 0 1 0 0,1-1-11 0 0,1-1 0 0 0,-1 1 0 0 0,1 0 1 0 0,-1 0-1 0 0,1 0 0 0 0,0 0 0 0 0,3-3 0 0 0,2 1-128 0 0,6-5-179 0 0,0 1 1 0 0,0 1-1 0 0,1 0 1 0 0,20-7-1 0 0,0 0-83 0 0,-26 10 273 0 0,0 0 0 0 0,1 1 1 0 0,14-4-1 0 0,-14 5 74 0 0,13-2 6 0 0,31-11-1 0 0,-43 12-3 0 0,1 1 0 0 0,-1 0 0 0 0,18-1 0 0 0,13-2-123 0 0,-32 3 298 0 0,0 2 1 0 0,0-1-1 0 0,0 1 0 0 0,11 1 0 0 0,3 0 603 0 0,4 2-52 0 0,-22-2-553 0 0,1 0 0 0 0,-1 0 0 0 0,0-1 0 0 0,0 0 0 0 0,0 0-1 0 0,9-2 1 0 0,-11 2-51 0 0,0 0 1 0 0,1 0-1 0 0,-1 1 0 0 0,0-1 0 0 0,1 1 0 0 0,-1 0 0 0 0,0 0 0 0 0,0 0 1 0 0,0 0-1 0 0,0 0 0 0 0,0 1 0 0 0,0-1 0 0 0,5 5 1720 0 0,-2-8-1684 0 0,1 1 0 0 0,-1-1 0 0 0,0 0 0 0 0,-1 0 0 0 0,1 0 0 0 0,0-1 0 0 0,9-6 0 0 0,-3 3-81 0 0,13-8-32 0 0,25-11 0 0 0,-24 14 0 0 0,-12 5 0 0 0,1 0 0 0 0,21-5 0 0 0,-3 3-304 0 0,0 2 0 0 0,1 1 0 0 0,50-1 0 0 0,-78 9 192 0 0,-7-3 114 0 0,1 1 0 0 0,-1-1 0 0 0,1 1 0 0 0,-1 0 0 0 0,0-1 0 0 0,1 1-1 0 0,-1-1 1 0 0,0 1 0 0 0,1-1 0 0 0,-1 0 0 0 0,0 1 0 0 0,1-1 0 0 0,-1 0 0 0 0,0 1-1 0 0,0-1 1 0 0,1 0 0 0 0,-2 0 0 0 0,0 1 18 0 0,-1 0 62 0 0,-1 0 1 0 0,1 0 0 0 0,-1 0 0 0 0,1 0 0 0 0,-1-1-1 0 0,-5 1 1 0 0,-16 3 202 0 0,22-4-273 0 0,-1 1 0 0 0,1-1 0 0 0,-1 0 0 0 0,1 0-1 0 0,-7 0 1 0 0,-3-1 107 0 0,13 1-113 0 0,0 0-1 0 0,-1 0 0 0 0,1 1 1 0 0,-1-1-1 0 0,1 0 1 0 0,-1 0-1 0 0,1 0 1 0 0,0-1-1 0 0,-1 1 0 0 0,1 0 1 0 0,-1 0-1 0 0,1 0 1 0 0,0 0-1 0 0,-1 0 0 0 0,1 0 1 0 0,-1-1-1 0 0,1 1 1 0 0,0 0-1 0 0,-1 0 0 0 0,1 0 1 0 0,0-1-1 0 0,-1 1 1 0 0,1 0-1 0 0,0-1 0 0 0,-1 1 1 0 0,1-1-1 0 0,0 1 8 0 0,0-1 1 0 0,0 1-1 0 0,0-1 0 0 0,0 1 0 0 0,0-1 1 0 0,0 1-1 0 0,0 0 0 0 0,1-1 0 0 0,-1 1 0 0 0,0-1 1 0 0,0 1-1 0 0,0-1 0 0 0,1 1 0 0 0,-1 0 0 0 0,0-1 1 0 0,1 1-1 0 0,-1-1 0 0 0,1 1 0 0 0,1-3 44 0 0,1 1 1 0 0,-1 0-1 0 0,1 0 0 0 0,-1 0 0 0 0,6-3 0 0 0,2 1-51 0 0,-2 1 4 0 0,1-1 0 0 0,0 1 1 0 0,14-3-1 0 0,48-12-265 0 0,-49 13 255 0 0,-16 3 0 0 0,-1 1 0 0 0,1-1 0 0 0,-1 1 0 0 0,1 1 0 0 0,6-1 0 0 0,4 0-2 0 0,-14 1-10 0 0,0-1 0 0 0,0 1 1 0 0,0 0-1 0 0,1 0 0 0 0,-1 0 0 0 0,0 0 0 0 0,0 0 0 0 0,0 0 0 0 0,0 1 0 0 0,0-1 0 0 0,0 1 0 0 0,0-1 0 0 0,0 1 0 0 0,3 1 0 0 0,3 5 0 0 0,-9-3 14 0 0,1-3-3 0 0,0 0 1 0 0,0 0 0 0 0,0 0 0 0 0,0-1 0 0 0,0 1 0 0 0,0 0 0 0 0,-1-1 0 0 0,1 1 0 0 0,0 0 0 0 0,0 0 0 0 0,0-1 0 0 0,-1 1 0 0 0,1 0 0 0 0,0-1 0 0 0,-1 1 0 0 0,1 0 0 0 0,0-1 0 0 0,-1 1 0 0 0,1-1 0 0 0,-1 1 0 0 0,1-1 0 0 0,-1 1 0 0 0,1-1 0 0 0,-1 1 0 0 0,0-1 0 0 0,1 1 0 0 0,-1-1 0 0 0,0 1 0 0 0,1-1 0 0 0,-1 0 0 0 0,-1 1 0 0 0,-1 1 0 0 0,-25 17 104 0 0,26-18-54 0 0,-1 0 0 0 0,1 1 1 0 0,0-1-1 0 0,-1 0 0 0 0,1-1 0 0 0,-1 1 0 0 0,1 0 1 0 0,-1-1-1 0 0,1 1 0 0 0,-4-1 0 0 0,5 0 116 0 0,1 0-157 0 0,0 1 0 0 0,-1-1 0 0 0,1 0 0 0 0,0 0 0 0 0,0 0 0 0 0,0 0 0 0 0,0 0 0 0 0,-1 0 0 0 0,1 0 0 0 0,0 0 0 0 0,0 0 0 0 0,0 0 0 0 0,-1 0 0 0 0,1 0 0 0 0,0 0 0 0 0,0 0 0 0 0,0 0 0 0 0,0 0 0 0 0,-1 0 0 0 0,1 0 0 0 0,0 0 0 0 0,0 0 0 0 0,0 0 0 0 0,-1 0 0 0 0,1 0 1 0 0,0 0-1 0 0,0 0 0 0 0,0 0 0 0 0,0 0 0 0 0,-1 0 0 0 0,1-1 0 0 0,0 1 0 0 0,0 0 0 0 0,0 0 0 0 0,-1 0 0 0 0,6-6 244 0 0,11-6-53 0 0,11-2-212 0 0,-19 10-47 0 0,0 0 1 0 0,0 0 0 0 0,10-3 0 0 0,1 2-107 0 0,-7 1 68 0 0,0 1 0 0 0,14-3 0 0 0,-22 6 84 0 0,4-1-42 0 0,0 0 1 0 0,-1 0 0 0 0,1 1-1 0 0,0 0 1 0 0,0 0 0 0 0,0 1-1 0 0,8 2 1 0 0,-15-3-13 0 0,3 19-125 0 0,-5-14 173 0 0,-1-1 0 0 0,1 0 0 0 0,-1 1-1 0 0,0-1 1 0 0,0 0 0 0 0,0 0 0 0 0,0 0 0 0 0,-1-1-1 0 0,-6 8 1 0 0,9-11 16 0 0,-2 2-78 0 0,-1-1 0 0 0,1 1 0 0 0,0 0 0 0 0,0 0 0 0 0,1 0 0 0 0,-1 0 0 0 0,0 0 0 0 0,1 0 0 0 0,-1 0 0 0 0,-1 5 0 0 0,-8 9-1386 0 0,0 3-2404 0 0,5-10 69 0 0,5-9 3524 0 0,1 1 0 0 0,-1-1-1 0 0,1 1 1 0 0,-1-1 0 0 0,1 1 0 0 0,-1 0 0 0 0,1-1-1 0 0,0 1 1 0 0,-1 0 0 0 0,1-1 0 0 0,0 1 0 0 0,-1 0-1 0 0,1 0 1 0 0,0-1 0 0 0,0 1 0 0 0,0 1-1 0 0,2 11-733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1091 8863 0 0,'-1'2'135'0'0,"-1"-1"0"0"0,1 0 1 0 0,0 0-1 0 0,-1 0 0 0 0,1 0 0 0 0,0 0 0 0 0,-1 0 0 0 0,0 0 0 0 0,1 0 0 0 0,-1-1 0 0 0,1 1 0 0 0,-1-1 0 0 0,0 1 0 0 0,1-1 0 0 0,-1 1 0 0 0,0-1 0 0 0,0 0 0 0 0,1 0 0 0 0,-1 0 0 0 0,-4 0 1038 0 0,-8-7 684 0 0,14 6-1799 0 0,-1 1-1 0 0,0 0 1 0 0,1-1 0 0 0,-1 1 0 0 0,1-1 0 0 0,-1 1-1 0 0,1-1 1 0 0,-1 1 0 0 0,1-1 0 0 0,-1 0-1 0 0,1 1 1 0 0,0-1 0 0 0,-1 1 0 0 0,1-1-1 0 0,0 0 1 0 0,0 0 0 0 0,-1 1 0 0 0,1-1-1 0 0,0 0 1 0 0,0 1 0 0 0,0-1 0 0 0,0 0-1 0 0,0 0 1 0 0,0 1 0 0 0,0-1 0 0 0,0 0-1 0 0,0 1 1 0 0,0-1 0 0 0,0 0 0 0 0,0 0 0 0 0,1 1-1 0 0,-1-1 1 0 0,0 0 0 0 0,1 1 0 0 0,-1-1-1 0 0,0 1 1 0 0,1-1 0 0 0,-1 0 0 0 0,1 1-1 0 0,0-1 1 0 0,2-3-3 0 0,1 1 0 0 0,0 0-1 0 0,0 0 1 0 0,0 0 0 0 0,5-2-1 0 0,4-4 71 0 0,-6 4-105 0 0,-1 1-1 0 0,1 0 1 0 0,13-5-1 0 0,-6 2-17 0 0,-11 6-1 0 0,0 0 1 0 0,0 0-1 0 0,0 0 0 0 0,0 0 0 0 0,6 0 0 0 0,11-3-100 0 0,-19 4 95 0 0,0 0 1 0 0,-1 0-1 0 0,1-1 0 0 0,-1 1 0 0 0,1 0 0 0 0,0 0 0 0 0,-1 0 1 0 0,1 0-1 0 0,-1 0 0 0 0,1 0 0 0 0,0 0 0 0 0,-1 0 0 0 0,1 0 1 0 0,-1 0-1 0 0,1 0 0 0 0,-1 1 0 0 0,1-1 0 0 0,1 1 0 0 0,10 2-9 0 0,-11-2-46 0 0,0 0-143 0 0,-1-1 188 0 0,0 1-1 0 0,0 0 0 0 0,0 0 0 0 0,0 0 0 0 0,0 0 0 0 0,0 0 0 0 0,0-1 1 0 0,0 1-1 0 0,0 0 0 0 0,0 0 0 0 0,-1 0 0 0 0,1 0 0 0 0,0-1 0 0 0,-1 1 1 0 0,1 0-1 0 0,0 0 0 0 0,-1 0 0 0 0,1-1 0 0 0,-1 1 0 0 0,1 0 0 0 0,-1-1 1 0 0,0 1-1 0 0,1 0 0 0 0,-1-1 0 0 0,1 1 0 0 0,-1-1 0 0 0,0 1 0 0 0,0-1 1 0 0,1 1-1 0 0,-1-1 0 0 0,0 0 0 0 0,0 1 0 0 0,-1-1 0 0 0,2 1 10 0 0,-1-1 0 0 0,0 0 1 0 0,1 1-1 0 0,-1-1 0 0 0,0 1 0 0 0,1-1 0 0 0,-1 1 0 0 0,0-1 0 0 0,1 1 0 0 0,-1 0 0 0 0,1-1 1 0 0,-1 1-1 0 0,1 0 0 0 0,0-1 0 0 0,-1 1 0 0 0,1 0 0 0 0,-1 0 0 0 0,1 1 22 0 0,-1-1 1 0 0,1 0-1 0 0,-1 0 0 0 0,1 0 0 0 0,-1 0 1 0 0,0 0-1 0 0,0-1 0 0 0,1 1 0 0 0,-1 0 0 0 0,0 0 1 0 0,-2 1-1 0 0,-7 5 112 0 0,-9 3 39 0 0,15-8-133 0 0,0 0-1 0 0,0 0 0 0 0,0 0 0 0 0,0 0 1 0 0,0 1-1 0 0,-5 4 0 0 0,6-2-7 0 0,5-7-15 0 0,-1 1 1 0 0,0 0 0 0 0,1 0-1 0 0,0 0 1 0 0,-1-1-1 0 0,1 1 1 0 0,-1 0-1 0 0,1 1 1 0 0,0-1 0 0 0,0 0-1 0 0,0 1 1 0 0,2-2-1 0 0,14-6 54 0 0,-14 6-54 0 0,0 0-1 0 0,0 0 0 0 0,-1 1 1 0 0,1-1-1 0 0,7 0 1 0 0,-7 0-36 0 0,1 1 0 0 0,-1-1 0 0 0,1 1 0 0 0,4-4 1 0 0,1-1-29 0 0,1 0-11 0 0,0 0 1 0 0,0 0 0 0 0,13-4-1 0 0,62-22-454 0 0,-64 21 187 0 0,-20 9 278 0 0,0 0 0 0 0,1 1 1 0 0,-1 0-1 0 0,1 0 0 0 0,-1 0 0 0 0,1 0 0 0 0,-1 0 0 0 0,1 0 0 0 0,0 0 1 0 0,-1 1-1 0 0,6-1 0 0 0,4 1-147 0 0,-10 0 0 0 0,-4 2 41 0 0,-4 3 111 0 0,3-2 70 0 0,0-1 0 0 0,-1 0 0 0 0,1 0 0 0 0,0-1 0 0 0,-1 1 0 0 0,-4 1 0 0 0,-15 8 158 0 0,6-1 176 0 0,-23 10 0 0 0,13-2-5 0 0,22-15-282 0 0,1 0 1 0 0,0 1-1 0 0,-1-2 1 0 0,-8 5-1 0 0,4-4 30 0 0,1 0 37 0 0,1 0 0 0 0,1 0-1 0 0,-14 8 1 0 0,19-10-111 0 0,0-1-1 0 0,0 1 1 0 0,-1 0 0 0 0,1-1-1 0 0,0 1 1 0 0,0-1 0 0 0,0 0-1 0 0,-1 1 1 0 0,1-1 0 0 0,0 0-1 0 0,-1 0 1 0 0,1 0 0 0 0,0 0 0 0 0,-2 0-1 0 0,1 0 250 0 0,10-3-166 0 0,70-35 46 0 0,-44 21-310 0 0,2-1-31 0 0,-14 11-89 0 0,28-15 0 0 0,-10 6-70 0 0,-30 12 175 0 0,1 1 0 0 0,16-11-1 0 0,-20 11 104 0 0,-1 0 0 0 0,1 0 0 0 0,9-2-1 0 0,13-6-4 0 0,-19 8 61 0 0,-4 3 11 0 0,-8 3 0 0 0,-6 3 0 0 0,-66 31 11 0 0,-6 2 410 0 0,75-36-356 0 0,0 0-1 0 0,0 0 1 0 0,-9 7-1 0 0,10-7 44 0 0,-1 1-1 0 0,0-1 1 0 0,-9 5-1 0 0,2 0 256 0 0,12-6-66 0 0,7-2-191 0 0,16-7-168 0 0,30-13 0 0 0,-4 2-241 0 0,33-19-529 0 0,-65 32 617 0 0,50-20-973 0 0,-35 11 565 0 0,24-13-562 0 0,-37 20 813 0 0,-17 6 381 0 0,0 1 1 0 0,0-1 0 0 0,0 0 0 0 0,0 0 0 0 0,0 0 0 0 0,0 0-1 0 0,0 0 1 0 0,0 0 0 0 0,0 0 0 0 0,-1 0 0 0 0,3-3 0 0 0,-3 3 311 0 0,-2 2-262 0 0,-1-1 0 0 0,1 1-1 0 0,-1 0 1 0 0,1 0 0 0 0,0 0 0 0 0,-1 0 0 0 0,1 0-1 0 0,0 0 1 0 0,0 0 0 0 0,0 0 0 0 0,-1 1 0 0 0,2-1-42 0 0,-6 4 175 0 0,-1 1 0 0 0,1-1 0 0 0,-1-1 0 0 0,1 1-1 0 0,-9 3 1 0 0,-14 10 239 0 0,24-15-344 0 0,-1 0 0 0 0,0 0 0 0 0,-10 4 0 0 0,10-5-4 0 0,0 0-1 0 0,0 1 1 0 0,-9 5 0 0 0,9-3-16 0 0,0-1 41 0 0,0 0 1 0 0,0 0-1 0 0,0 0 0 0 0,-1-1 1 0 0,-11 5-1 0 0,16-7-73 0 0,1-1-1 0 0,-1 1 1 0 0,0 0 0 0 0,0 1-1 0 0,1-1 1 0 0,-1 0 0 0 0,1 0-1 0 0,-3 2 1 0 0,4-2-1 0 0,-1 0 0 0 0,0 0 0 0 0,0 0 0 0 0,0 0 1 0 0,0-1-1 0 0,0 1 0 0 0,0 0 0 0 0,0-1 0 0 0,0 1 0 0 0,0-1 1 0 0,0 1-1 0 0,0-1 0 0 0,0 1 0 0 0,-2-1 0 0 0,2 0 142 0 0,13-9 64 0 0,-9 8-233 0 0,-1-1 1 0 0,1 1-1 0 0,-1 0 0 0 0,1-1 1 0 0,0 1-1 0 0,0 0 0 0 0,-1 1 0 0 0,6-2 1 0 0,12-4-10 0 0,18-10-30 0 0,33-17-512 0 0,21-12-576 0 0,-62 29 687 0 0,-16 9 34 0 0,21-14-1 0 0,-30 17 324 0 0,0 1-1 0 0,1 1 1 0 0,10-5-1 0 0,-10 5 78 0 0,0-1-1 0 0,-1 1 1 0 0,9-7-1 0 0,-5 6-12 0 0,-9 3 12 0 0,0 0-1 0 0,0 0 0 0 0,0 0 1 0 0,-1 0-1 0 0,1 0 1 0 0,0 0-1 0 0,0 0 0 0 0,0 0 1 0 0,0 1-1 0 0,0-1 1 0 0,0 0-1 0 0,0 0 0 0 0,0 0 1 0 0,0 0-1 0 0,0 0 1 0 0,-1 0-1 0 0,1 0 0 0 0,0 0 1 0 0,0 0-1 0 0,0 1 1 0 0,0-1-1 0 0,0 0 0 0 0,0 0 1 0 0,0 0-1 0 0,0 0 1 0 0,0 0-1 0 0,0 0 0 0 0,0 0 1 0 0,0 1-1 0 0,0-1 1 0 0,0 0-1 0 0,0 0 0 0 0,0 0 1 0 0,0 0-1 0 0,0 0 1 0 0,0 0-1 0 0,0 0 0 0 0,0 1 1 0 0,0-1-1 0 0,1 0 1 0 0,-1 0-1 0 0,0 0 0 0 0,0 0 1 0 0,0 0-1 0 0,0 0 1 0 0,0 0-1 0 0,0 0 0 0 0,0 0 1 0 0,0 1-1 0 0,0-1 1 0 0,0 0-1 0 0,1 0 0 0 0,-1 0 1 0 0,0 0-1 0 0,0 0 1 0 0,0 0-1 0 0,0 0 0 0 0,0 0 1 0 0,0 0-1 0 0,0 0 1 0 0,0 0-1 0 0,1 0 0 0 0,-1 0 1 0 0,0 0-1 0 0,-7 7-20 0 0,4-5 20 0 0,0 0 0 0 0,0-1 0 0 0,0 1 0 0 0,0 0-1 0 0,0-1 1 0 0,-5 2 0 0 0,-16 8 43 0 0,12-3 218 0 0,0 0 1 0 0,-21 9 0 0 0,-47 25 531 0 0,62-32-594 0 0,15-8-127 0 0,0-1 1 0 0,1 1-1 0 0,-1-1 0 0 0,0 1 1 0 0,0-1-1 0 0,0 0 1 0 0,0 0-1 0 0,-3 0 0 0 0,-1-2 109 0 0,9-3 60 0 0,12-4 60 0 0,-10 7-298 0 0,-1-1 0 0 0,1 0 0 0 0,0 0 0 0 0,-1 0 0 0 0,4-4 0 0 0,17-8-63 0 0,-5 5-394 0 0,31-17-1 0 0,-41 20 216 0 0,1 2-1 0 0,15-7 1 0 0,15-7-681 0 0,-30 13 688 0 0,3-4-307 0 0,2 1 0 0 0,21-8-1 0 0,-31 14 409 0 0,-1 0 0 0 0,1-1 1 0 0,0 0-1 0 0,4-3 0 0 0,-6 3 56 0 0,0 1 1 0 0,1 0-1 0 0,-1 0 0 0 0,1 0 1 0 0,-1 0-1 0 0,1 1 1 0 0,5-2-1 0 0,-8 3 90 0 0,-1-1 0 0 0,1 1 0 0 0,0 0-1 0 0,0-1 1 0 0,0 1 0 0 0,0-1-1 0 0,-1 1 1 0 0,1-1 0 0 0,0 1 0 0 0,-1-1-1 0 0,1 1 1 0 0,1-2 0 0 0,-2 1 303 0 0,-5 7-121 0 0,1-2 32 0 0,0 1 0 0 0,-1-1 0 0 0,1 0 1 0 0,-1 0-1 0 0,0-1 0 0 0,0 1 0 0 0,-9 3 0 0 0,-11 8 229 0 0,15-8-321 0 0,0-2 1 0 0,-16 8-1 0 0,-11 5 267 0 0,19-9-141 0 0,13-6-142 0 0,0-1 1 0 0,1 1 0 0 0,-1 0 0 0 0,0 1-1 0 0,-5 4 1 0 0,-2-3 223 0 0,9-5 17 0 0,8-1-198 0 0,2-1-148 0 0,-1 0-1 0 0,1 0 1 0 0,-1-1 0 0 0,7-3-1 0 0,15-7-28 0 0,-2 1-114 0 0,-20 9 76 0 0,-1 0 1 0 0,1 1-1 0 0,11-4 0 0 0,-9 4-115 0 0,1 0 0 0 0,-1 0 0 0 0,0-1-1 0 0,12-6 1 0 0,-17 7 62 0 0,0 1-1 0 0,0 0 0 0 0,0 0 1 0 0,1 1-1 0 0,-1-1 0 0 0,5 0 1 0 0,15-4-1036 0 0,-16 4 78 0 0,-9 7 1576 0 0,-9 6 1081 0 0,11-12-1588 0 0,-1 2 53 0 0,-1-1 1 0 0,1 0 0 0 0,-1 0 0 0 0,1 0 0 0 0,-1 0 0 0 0,0 0 0 0 0,1 0 0 0 0,-1-1 0 0 0,0 1-1 0 0,0 0 1 0 0,-2-1 0 0 0,-8 7 196 0 0,7-8-176 0 0,3 1 352 0 0,5-1-384 0 0,0 0-1 0 0,0-1 1 0 0,0 1-1 0 0,0-1 1 0 0,-1 0 0 0 0,1 0-1 0 0,-1 0 1 0 0,5-4-1 0 0,11-9 5 0 0,29-19-70 0 0,-32 25-78 0 0,0 0 1 0 0,18-14 0 0 0,-19 12-25 0 0,22-11 0 0 0,8-5-120 0 0,39-24-88 0 0,-31 20 422 0 0,-51 31 394 0 0,-30 12-217 0 0,11-3-140 0 0,-22 16 325 0 0,32-20-286 0 0,1 0 0 0 0,0 0-1 0 0,-8 8 1 0 0,15-12 215 0 0,1-1-375 0 0,0 0 0 0 0,1 0 0 0 0,-1 0 0 0 0,1 0-1 0 0,-1 0 1 0 0,1 0 0 0 0,-1 0 0 0 0,0 0 0 0 0,1-1 0 0 0,-1 1-1 0 0,0 0 1 0 0,2-2 0 0 0,21-8-10 0 0,-13 6 0 0 0,0-1 0 0 0,14-8 0 0 0,47-26-440 0 0,-20 11 137 0 0,-17 10 166 0 0,53-27 39 0 0,-83 43 87 0 0,1-1 1 0 0,-1 1-1 0 0,1 0 1 0 0,5-1-1 0 0,18-6 10 0 0,-21 7 1 0 0,-8 2 0 0 0,0 0-1 0 0,0 0 1 0 0,0 0-1 0 0,0 0 1 0 0,0 0-1 0 0,0 0 1 0 0,1 0-1 0 0,-1 0 1 0 0,0 0-1 0 0,0 0 1 0 0,0 0-1 0 0,0 0 1 0 0,0 0-1 0 0,0 0 0 0 0,1 0 1 0 0,-1 0-1 0 0,0 0 1 0 0,0 0-1 0 0,0 0 1 0 0,0 0-1 0 0,0 1 1 0 0,0-1-1 0 0,0 0 1 0 0,0 0-1 0 0,1 0 1 0 0,-1 0-1 0 0,0 0 1 0 0,0 0-1 0 0,0 0 1 0 0,0 0-1 0 0,0 0 1 0 0,0 1-1 0 0,0-1 1 0 0,0 0-1 0 0,0 0 1 0 0,0 0-1 0 0,0 0 1 0 0,0 0-1 0 0,0 0 1 0 0,0 0-1 0 0,0 1 1 0 0,0-1-1 0 0,0 0 1 0 0,0 0-1 0 0,0 0 0 0 0,0 0 1 0 0,0 0-1 0 0,0 0 1 0 0,0 1-1 0 0,0-1 1 0 0,0 0-1 0 0,0 0 1 0 0,0 0-1 0 0,0 0 1 0 0,0 0-1 0 0,0 0 1 0 0,0 0-1 0 0,0 0 1 0 0,0 1-1 0 0,0-1 1 0 0,-1 0-1 0 0,1 0 1 0 0,0 0-1 0 0,-4 4-19 0 0,-2 1-16 0 0,-1 0 1 0 0,0 0 0 0 0,-9 5-1 0 0,-13 9 142 0 0,-3-1 361 0 0,9-6-167 0 0,9-5-141 0 0,12-6-119 0 0,0-1 1 0 0,0 1-1 0 0,0 0 1 0 0,1 0-1 0 0,-1 0 1 0 0,0 0-1 0 0,1 0 1 0 0,-1 1-1 0 0,-1 1 1 0 0,3-3-29 0 0,-1 0 0 0 0,1 0 0 0 0,0 0 0 0 0,0 0 0 0 0,0 0 0 0 0,0 0 0 0 0,-1 0 0 0 0,1 0 0 0 0,0 0 0 0 0,0 0 1 0 0,0 0-1 0 0,-1 0 0 0 0,1 0 0 0 0,0 0 0 0 0,0 0 0 0 0,0 0 0 0 0,0 0 0 0 0,-1 0 0 0 0,1 0 0 0 0,0 0 0 0 0,0-1 1 0 0,0 1-1 0 0,0 0 0 0 0,-1 0 0 0 0,1 0 0 0 0,0 0 0 0 0,0 0 0 0 0,0 0 0 0 0,0-1 0 0 0,0 1 0 0 0,0 0 1 0 0,-1 0-1 0 0,1 0 0 0 0,0 0 0 0 0,0 0 0 0 0,0-1 0 0 0,0 1 0 0 0,0 0 0 0 0,0 0 0 0 0,0 0 0 0 0,0 0 0 0 0,0-1 1 0 0,2-3 4 0 0,1 0 1 0 0,-1 0 0 0 0,1 0-1 0 0,0 0 1 0 0,1 0 0 0 0,6-5 0 0 0,10-13 27 0 0,-17 18-38 0 0,1 0 1 0 0,0 0-1 0 0,0 1 1 0 0,0-1-1 0 0,5-2 1 0 0,12-11-53 0 0,-12 9-22 0 0,-1 0 0 0 0,2 0 0 0 0,12-8 0 0 0,-16 13-10 0 0,-2-1 0 0 0,1 0 0 0 0,6-7 0 0 0,-7 7 32 0 0,1 0 1 0 0,-1 0-1 0 0,1 0 1 0 0,5-3-1 0 0,-8 6 38 0 0,0-1 0 0 0,-1 1-1 0 0,1 0 1 0 0,0-1 0 0 0,-1 0 0 0 0,1 1-1 0 0,1-4 1 0 0,-2 4 7 0 0,0-1 0 0 0,0 1 0 0 0,0-1-1 0 0,1 1 1 0 0,-1 0 0 0 0,0-1 0 0 0,1 1 0 0 0,-1 0 0 0 0,1 0-1 0 0,2-2 1 0 0,-3 3 0 0 0,0-1 0 0 0,0 0 0 0 0,0 0 0 0 0,0 0 0 0 0,-1 0-1 0 0,1 0 1 0 0,0 0 0 0 0,-1 0 0 0 0,1 0 0 0 0,-1 0 0 0 0,1 0 0 0 0,-1 0 0 0 0,1-2 0 0 0,5-10 19 0 0,-6 12 67 0 0,12-18 226 0 0,-11 18-312 0 0,0 0 0 0 0,0 1 0 0 0,1-1 0 0 0,-1 0 0 0 0,0 0 0 0 0,0 1 0 0 0,0-1 0 0 0,1 0 0 0 0,1 0 0 0 0,8-4 0 0 0,25-16 0 0 0,17-10 0 0 0,-19 12-1 0 0,-8 6 14 0 0,3-1 23 0 0,-22 11-30 0 0,0-1 0 0 0,0 1 0 0 0,6-5 0 0 0,39-25-70 0 0,-29 20 64 0 0,-19 11 0 0 0,0 0 0 0 0,0 0 0 0 0,0 0 0 0 0,5-5 0 0 0,-6 6 0 0 0,-3 0 0 0 0,0 1 0 0 0,1-1 0 0 0,-1 1 0 0 0,0-1 0 0 0,0 0 0 0 0,0 1 0 0 0,0-1 0 0 0,0 1 0 0 0,1-1 0 0 0,-1 1 0 0 0,0-1 0 0 0,0 1 0 0 0,0-1 0 0 0,0 0 0 0 0,-1 1 0 0 0,1-1 0 0 0,0 1 0 0 0,0-1 0 0 0,0 0 0 0 0,0 1 0 0 0,0 0 0 0 0,0 0 0 0 0,0 0 0 0 0,0-1 0 0 0,0 1 0 0 0,0 0 0 0 0,-1 0 0 0 0,1 0 0 0 0,0 0 0 0 0,0 0 0 0 0,0-1 0 0 0,0 1 0 0 0,0 0 0 0 0,0 0 0 0 0,0 0 0 0 0,0 0 0 0 0,-1 0 0 0 0,1-1 0 0 0,0 1 0 0 0,0 0 0 0 0,0 0 0 0 0,0 0 0 0 0,-1 0 0 0 0,1 0 0 0 0,0 0 0 0 0,0 0 0 0 0,0 0 0 0 0,0 0 0 0 0,-1 0 0 0 0,1 0 0 0 0,0 0 0 0 0,0 0 0 0 0,0 0 0 0 0,0 0 0 0 0,-1 0 0 0 0,1 0 0 0 0,0 0 0 0 0,0 0 0 0 0,0 0 0 0 0,-1 0 0 0 0,-2 2 0 0 0,-15-2 11 0 0,17 0 106 0 0,2-7 14 0 0,0 4-119 0 0,0 0 0 0 0,1 0 1 0 0,-1 0-1 0 0,1 0 0 0 0,0 0 1 0 0,0 0-1 0 0,0 0 0 0 0,0 1 1 0 0,1-1-1 0 0,-1 1 0 0 0,1 0 0 0 0,-1-1 1 0 0,1 1-1 0 0,0 0 0 0 0,0 1 1 0 0,0-1-1 0 0,6-2 0 0 0,-6 2-12 0 0,-1 1 1 0 0,1-1-1 0 0,-1 1 0 0 0,0-1 0 0 0,0 0 1 0 0,3-2-1 0 0,12-9-23 0 0,-4 5-92 0 0,-7 4 35 0 0,0 1-1 0 0,1 0 1 0 0,-1 0-1 0 0,1 0 0 0 0,0 1 1 0 0,7-2-1 0 0,0-1-256 0 0,-13 5 279 0 0,1-1 1 0 0,-1 1 0 0 0,0-1 0 0 0,1 1 0 0 0,-1-1-1 0 0,1 1 1 0 0,-1 0 0 0 0,1 0 0 0 0,-1-1 0 0 0,1 1-1 0 0,1 0 1 0 0,1 1-165 0 0,-4-1 145 0 0,1 0 0 0 0,0 0 0 0 0,0 0 0 0 0,0 0 0 0 0,0 0 1 0 0,0 0-1 0 0,-1 1 0 0 0,1-1 0 0 0,0 0 0 0 0,0 1 0 0 0,0-1 0 0 0,-1 0 0 0 0,1 1 0 0 0,1 0 0 0 0,-1 0-141 0 0,-3 6-208 0 0,2-7 396 0 0,0 1-1 0 0,0 0 1 0 0,0 0-1 0 0,0 0 1 0 0,0 0-1 0 0,-1 0 1 0 0,1-1 0 0 0,0 1-1 0 0,-1 0 1 0 0,1 0-1 0 0,0-1 1 0 0,-1 1-1 0 0,1 0 1 0 0,-1 0-1 0 0,1-1 1 0 0,-1 1-1 0 0,0 0 1 0 0,1-1-1 0 0,-1 1 1 0 0,1-1 0 0 0,-1 1-1 0 0,0-1 1 0 0,0 1-1 0 0,1-1 1 0 0,-2 1-1 0 0,1 0-57 0 0,0 0 1 0 0,0 0-1 0 0,0-1 0 0 0,0 1 0 0 0,1 0 0 0 0,-1 0 1 0 0,0 0-1 0 0,1 0 0 0 0,-1 0 0 0 0,1 0 0 0 0,-1 1 0 0 0,1-1 1 0 0,-1 1-1 0 0,-8 14-1468 0 0,-1-4-349 0 0,8-9 953 0 0,0-1 0 0 0,0 0 0 0 0,-1 1 1 0 0,1-1-1 0 0,0 0 0 0 0,-1 0 0 0 0,-4 3 0 0 0,-3 2-1688 0 0,0 2 1625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5695 0 0,'0'0'443'0'0,"9"-1"-182"0"0,15-9 1668 0 0,-7 2-1063 0 0,25-10-349 0 0,-29 11-518 0 0,2 0 14 0 0,-13 6 35 0 0,-1-3 2 0 0,0 3 140 0 0,-29 11 990 0 0,23-8-1008 0 0,0-1 0 0 0,1 1 0 0 0,-1 0 0 0 0,1 0 0 0 0,-1 0 0 0 0,-6 5 0 0 0,8-5-78 0 0,0 0-1 0 0,0 0 1 0 0,0-1-1 0 0,0 1 0 0 0,0-1 1 0 0,0 0-1 0 0,0 0 1 0 0,0 0-1 0 0,-1 0 1 0 0,1 0-1 0 0,0-1 0 0 0,-1 1 1 0 0,-3-1-1 0 0,6 0 1003 0 0,10-13-912 0 0,-6 11-181 0 0,0 1-1 0 0,0-1 0 0 0,-1 0 1 0 0,1 1-1 0 0,1 0 0 0 0,-1-1 1 0 0,6 0-1 0 0,4-2-5 0 0,-9 2 5 0 0,1 1-1 0 0,-1 0 1 0 0,1 0 0 0 0,0 1-1 0 0,-1-1 1 0 0,1 1-1 0 0,0 0 1 0 0,-1 0-1 0 0,1 1 1 0 0,8 1 0 0 0,-8-2 119 0 0,-2-1-109 0 0,8 5 48 0 0,-11-3-60 0 0,2-1-7 0 0,-1 1-1 0 0,0-1 1 0 0,0 1 0 0 0,1-1 0 0 0,-1 1 0 0 0,0 0 0 0 0,0 0 0 0 0,0 0-1 0 0,0 0 1 0 0,0 0 0 0 0,0 0 0 0 0,0 0 0 0 0,0 0 0 0 0,0 0 0 0 0,-1 0-1 0 0,1 0 1 0 0,0 1 0 0 0,-1-1 0 0 0,1 0 0 0 0,-1 0 0 0 0,1 1-1 0 0,-1-1 1 0 0,0 0 0 0 0,1 1 0 0 0,-1-1 0 0 0,0 1 0 0 0,0-1 0 0 0,0 0-1 0 0,0 3 1 0 0,-1-3 411 0 0,1 0-361 0 0,0-1 0 0 0,0 1 0 0 0,-1-1 0 0 0,1 1-1 0 0,0-1 1 0 0,0 1 0 0 0,0-1 0 0 0,0 1 0 0 0,0-1 0 0 0,0 1 0 0 0,0-1-1 0 0,-1 1 1 0 0,1-1 0 0 0,1 1 0 0 0,-1-1 0 0 0,0 1 0 0 0,0-1-1 0 0,0 1 1 0 0,0-1 0 0 0,0 1 0 0 0,0-1 0 0 0,0 1 0 0 0,1-1 0 0 0,-1 1-1 0 0,0-1 1 0 0,0 1 0 0 0,1-1 0 0 0,-1 0 0 0 0,1 1 0 0 0,3 0-42 0 0,0-1 1 0 0,-1 0 0 0 0,1 0 0 0 0,0 0 0 0 0,0-1 0 0 0,-1 1 0 0 0,1-1 0 0 0,0 0 0 0 0,-1 0-1 0 0,1-1 1 0 0,4-1 0 0 0,22-6-6 0 0,-18 7 4 0 0,0 0 0 0 0,11-5 0 0 0,-16 5 0 0 0,1 1 0 0 0,-1 0 0 0 0,1 0 0 0 0,12 0 0 0 0,3 0 0 0 0,-16 1 9 0 0,0 0-1 0 0,0 1 0 0 0,8 1 1 0 0,11 1 31 0 0,-22-3-38 0 0,-1 0 1 0 0,1 1 0 0 0,-1 0 0 0 0,0 0 0 0 0,6 2 0 0 0,11 3-22 0 0,14 3-47 0 0,-29-7 64 0 0,0 0 0 0 0,0 0 0 0 0,0 0 0 0 0,0 1 1 0 0,7 5-1 0 0,6 6 207 0 0,-3-15-23 0 0,-14 1-182 0 0,0 1 1 0 0,0-1 0 0 0,0 0-1 0 0,-1 1 1 0 0,1-1 0 0 0,0 0 0 0 0,0 0-1 0 0,0 0 1 0 0,0 0 0 0 0,0 0-1 0 0,0 0 1 0 0,0 0 0 0 0,0 0 0 0 0,0 0-1 0 0,-1 0 1 0 0,1 0 0 0 0,0 0-1 0 0,0-1 1 0 0,0 1 0 0 0,0 0 0 0 0,0-1-1 0 0,0 1 1 0 0,-1 0 0 0 0,1-1-1 0 0,0 1 1 0 0,0-1 0 0 0,-1 0-1 0 0,1 1 1 0 0,1-2 0 0 0,0 0 10 0 0,1 1 0 0 0,-1-1 0 0 0,1 1 0 0 0,0-1 0 0 0,0 1 0 0 0,0 0 0 0 0,5-1 0 0 0,12-5 29 0 0,50-18 205 0 0,-60 21-223 0 0,-1 1 0 0 0,16-3 0 0 0,9-3-24 0 0,25-7 13 0 0,-18 9-196 0 0,-27 4-160 0 0,-12 3 228 0 0,0-1 0 0 0,0 1-1 0 0,0 0 1 0 0,0-1-1 0 0,0 1 1 0 0,0-1-1 0 0,0 0 1 0 0,2-1-1 0 0,7-3-808 0 0,-10 4 701 0 0,0 1 0 0 0,0 0-1 0 0,0-1 1 0 0,0 1 0 0 0,0-1 0 0 0,0 1-1 0 0,0-1 1 0 0,0 1 0 0 0,0-1 0 0 0,0 0-1 0 0,0 1 1 0 0,-1-1 0 0 0,1 0 0 0 0,0 0 0 0 0,0 0-1 0 0,-1 1 1 0 0,1-1 0 0 0,-1 0 0 0 0,1 0-1 0 0,-1 0 1 0 0,1 0 0 0 0,0-2 0 0 0,0-3-1034 0 0,1 0 0 0 0,-1-1 0 0 0,0 1 0 0 0,-1 0 0 0 0,1-1 0 0 0,-2-10-1 0 0,0 10 676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7167 0 0,'0'0'6550'0'0,"2"0"-6220"0"0,-1 1-273 0 0,0 0 0 0 0,0 0 0 0 0,0-1 0 0 0,1 1 0 0 0,-1 0 1 0 0,0-1-1 0 0,1 1 0 0 0,-1-1 0 0 0,0 0 0 0 0,1 1 0 0 0,-1-1 0 0 0,1 0 0 0 0,-1 0 0 0 0,1 0 0 0 0,-1 0 0 0 0,0 0 0 0 0,1 0 0 0 0,-1 0 0 0 0,1-1 0 0 0,-1 1 0 0 0,0-1 0 0 0,3 0 0 0 0,27-4 606 0 0,37-14-30 0 0,-9 4-385 0 0,-44 9-205 0 0,0 1 0 0 0,22-5-1 0 0,-17 5-42 0 0,25-11-1 0 0,-13 5 18 0 0,-14 4 56 0 0,32-16-1 0 0,-23 9-41 0 0,-18 9-32 0 0,-1 0 0 0 0,16-12-1 0 0,8-6 22 0 0,48-26 252 0 0,-70 43-236 0 0,0 0 0 0 0,12-4-1 0 0,-12 6-14 0 0,-1-1 1 0 0,17-10-1 0 0,7-1 32 0 0,-33 16-53 0 0,0 0 0 0 0,0 0 0 0 0,0 0 0 0 0,0 0 0 0 0,0 0 0 0 0,0 0 0 0 0,0 0 0 0 0,-1 0 0 0 0,1 0 0 0 0,0 0 0 0 0,0 0 0 0 0,0 0 0 0 0,0 0 0 0 0,0 0 0 0 0,0 0 0 0 0,0 0 0 0 0,0 0 0 0 0,0 0 0 0 0,0 0 0 0 0,0 0 0 0 0,0 0 0 0 0,0 0 0 0 0,0-1 0 0 0,0 1 0 0 0,0 0 0 0 0,0 0 0 0 0,-1 0 0 0 0,1 0 0 0 0,0 0 0 0 0,0 0 0 0 0,0 0 0 0 0,0 0 0 0 0,0 0 0 0 0,0 0 0 0 0,0 0 0 0 0,0 0 0 0 0,0-1 0 0 0,0 1 0 0 0,0 0 0 0 0,0 0 0 0 0,0 0 0 0 0,0 0 0 0 0,0 0 0 0 0,0 0 0 0 0,0 0 0 0 0,1 0 0 0 0,-1 0 0 0 0,0 0 0 0 0,0 0 0 0 0,0 0 0 0 0,0 0 0 0 0,0-1 0 0 0,0 1 0 0 0,0 0 0 0 0,0 0 0 0 0,0 0 0 0 0,-6 1 0 0 0,-8 8 0 0 0,13-8 0 0 0,0 0 0 0 0,-1 0 0 0 0,1 0 0 0 0,0 0 0 0 0,0 0 0 0 0,0-1 0 0 0,-1 1 0 0 0,1 0 0 0 0,0-1 0 0 0,-1 1 0 0 0,1-1 0 0 0,-1 0 0 0 0,-1 1 0 0 0,-4 0 1 0 0,5-2 0 0 0,1 1-1 0 0,-1 1 1 0 0,0-1-1 0 0,0 0 1 0 0,0 0-1 0 0,0 1 1 0 0,1-1-1 0 0,-1 1 1 0 0,0-1-1 0 0,0 1 0 0 0,0 0 1 0 0,1 0-1 0 0,-1 0 1 0 0,1 0-1 0 0,-1 0 1 0 0,1 0-1 0 0,-1 0 1 0 0,1 0-1 0 0,-2 2 1 0 0,-2 2 50 0 0,0-2 0 0 0,0 1 1 0 0,0-1-1 0 0,0 1 0 0 0,0-1 0 0 0,-1-1 1 0 0,-8 4-1 0 0,-3 2 339 0 0,16-8-1 0 0,1 2-282 0 0,0-2-107 0 0,0 0 1 0 0,0 0 0 0 0,0 1-1 0 0,0-1 1 0 0,0 0-1 0 0,0 0 1 0 0,1 1 0 0 0,-1-1-1 0 0,0 0 1 0 0,0 0-1 0 0,0 1 1 0 0,0-1-1 0 0,0 0 1 0 0,1 0 0 0 0,-1 1-1 0 0,0-1 1 0 0,0 0-1 0 0,0 0 1 0 0,1 0 0 0 0,-1 0-1 0 0,0 1 1 0 0,0-1-1 0 0,1 0 1 0 0,-1 0-1 0 0,0 0 1 0 0,0 0 0 0 0,1 0-1 0 0,-1 0 1 0 0,0 0-1 0 0,0 0 1 0 0,1 0 0 0 0,-1 0-1 0 0,0 0 1 0 0,0 0-1 0 0,1 0 1 0 0,-1 0-1 0 0,0 0 1 0 0,0 0 0 0 0,1 0-1 0 0,-1 0 1 0 0,0 0-1 0 0,1 0 1 0 0,-1 0-1 0 0,0 0 1 0 0,0 0 0 0 0,1-1-1 0 0,0 1 8 0 0,0 0-2 0 0,1 0 0 0 0,-1 0 0 0 0,1 0 0 0 0,-1-1 0 0 0,0 1 0 0 0,1 0 0 0 0,-1-1 0 0 0,1 1 0 0 0,-1-1 0 0 0,0 0 0 0 0,1 1 0 0 0,-1-1 0 0 0,0 0 0 0 0,0 0 0 0 0,0 0 0 0 0,1 1 0 0 0,-1-1 0 0 0,0-1 0 0 0,1 0 0 0 0,0 0-6 0 0,-1 1 1 0 0,1 0 0 0 0,-1 0 0 0 0,1 1 0 0 0,0-1 0 0 0,-1 0 0 0 0,1 0 0 0 0,0 1 0 0 0,0-1 0 0 0,0 1 0 0 0,0 0 0 0 0,-1-1 0 0 0,3 1 0 0 0,17-5-4 0 0,38-24 3 0 0,-51 26-12 0 0,-1-1-1 0 0,1-1 0 0 0,9-7 1 0 0,16-9-92 0 0,0 2-77 0 0,-19 10 113 0 0,1 0 0 0 0,16-5-1 0 0,-7 2 16 0 0,-19 9 32 0 0,-1 1-1 0 0,1-1 0 0 0,-1 1 1 0 0,1 1-1 0 0,0-1 1 0 0,7-1-1 0 0,-11 3 11 0 0,-1 0-1 0 0,0 0 0 0 0,0 0 1 0 0,0-1-1 0 0,1 1 1 0 0,-1 0-1 0 0,0 0 1 0 0,0 0-1 0 0,0 0 0 0 0,0 0 1 0 0,1 0-1 0 0,-1 0 1 0 0,0 0-1 0 0,0 0 1 0 0,0 0-1 0 0,1 0 0 0 0,-1 0 1 0 0,0 0-1 0 0,0 0 1 0 0,0 0-1 0 0,1 1 1 0 0,-1-1-1 0 0,0 0 0 0 0,0 0 1 0 0,0 0-1 0 0,0 0 1 0 0,1 0-1 0 0,-1 0 0 0 0,0 0 1 0 0,0 1-1 0 0,0-1 1 0 0,0 0-1 0 0,1 0 1 0 0,-6 7-205 0 0,-17 10 49 0 0,12-9 71 0 0,3-3 30 0 0,1-1-1 0 0,-13 7 0 0 0,12-7 27 0 0,0-1-1 0 0,0 2 0 0 0,-9 6 1 0 0,-1 5 37 0 0,-1-2 0 0 0,-38 23 1 0 0,38-25 25 0 0,-21 17 0 0 0,-11 7-3 0 0,-58 36-108 0 0,93-62 88 0 0,-18 11 0 0 0,21-15 0 0 0,-22 17 0 0 0,7-7-1 0 0,16-12 137 0 0,11-4-127 0 0,0 0 0 0 0,0 0 0 0 0,0 0 0 0 0,0 0 0 0 0,0 0 0 0 0,0 0 0 0 0,0 0 1 0 0,0 0-1 0 0,0 0 0 0 0,0 0 0 0 0,0-1 0 0 0,0 1 0 0 0,0 0 0 0 0,0 0 0 0 0,0 0 0 0 0,0 0 0 0 0,0 0 0 0 0,0 0 1 0 0,0 0-1 0 0,0 0 0 0 0,0 0 0 0 0,0 0 0 0 0,-1 0 0 0 0,1 0 0 0 0,0 0 0 0 0,0 0 0 0 0,0 0 0 0 0,0 0 0 0 0,0 0 1 0 0,0 0-1 0 0,0-1 0 0 0,0 1 0 0 0,0 0 0 0 0,0 0 0 0 0,0 0 0 0 0,0 0 0 0 0,0 0 0 0 0,0 0 0 0 0,0 0 0 0 0,0 0 1 0 0,0 0-1 0 0,0 0 0 0 0,-1 0 0 0 0,1 0 0 0 0,0 0 0 0 0,0 0 0 0 0,0 0 0 0 0,0 0 0 0 0,0 0 0 0 0,0 0 0 0 0,0 0 1 0 0,0 0-1 0 0,0 0 0 0 0,0 0 0 0 0,0 0 0 0 0,0 0 0 0 0,0 0 0 0 0,0 0 0 0 0,-1 1 0 0 0,3-3 13 0 0,-1 1 0 0 0,0 0-1 0 0,1 0 1 0 0,-1 0 0 0 0,0 0-1 0 0,1 0 1 0 0,-1 1 0 0 0,1-1 0 0 0,0 0-1 0 0,-1 1 1 0 0,4-2 0 0 0,13-6 0 0 0,51-38-158 0 0,-56 38-60 0 0,18-16-1 0 0,-19 15 2 0 0,20-14 0 0 0,71-37-705 0 0,-58 37 71 0 0,-31 16-268 0 0,19-12-1 0 0,-32 19 890 0 0,0-1-1 0 0,-1 0 0 0 0,1 1 0 0 0,0-1 0 0 0,0 1 1 0 0,0-1-1 0 0,0 1 0 0 0,1-1 0 0 0,-1 1 0 0 0,0 0 1 0 0,0 0-1 0 0,0 0 0 0 0,0-1 0 0 0,0 1 1 0 0,0 0-1 0 0,2 1 0 0 0,-16 15-9034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147 648 10103 0 0,'-4'6'120'0'0,"-1"-1"0"0"0,0 0 0 0 0,0 0 0 0 0,0-1 0 0 0,-1 1 0 0 0,1-1 0 0 0,-1-1 0 0 0,-7 5 0 0 0,8-5 109 0 0,0 0-1 0 0,0 1 1 0 0,-7 6 0 0 0,8-6 37 0 0,0 0 0 0 0,0-1 0 0 0,0 0 1 0 0,-1 0-1 0 0,-6 4 0 0 0,8-5-11 0 0,-1 0-1 0 0,0 1 0 0 0,0-1 1 0 0,-5 6-1 0 0,9-8-223 0 0,0 1 0 0 0,0-1-1 0 0,0 0 1 0 0,0 0 0 0 0,-1 0-1 0 0,1 1 1 0 0,0-1 0 0 0,0 0 0 0 0,0 0-1 0 0,-1 0 1 0 0,1 0 0 0 0,0 0-1 0 0,0 1 1 0 0,0-1 0 0 0,-1 0-1 0 0,1 0 1 0 0,0 0 0 0 0,0 0 0 0 0,-1 0-1 0 0,1 0 1 0 0,0 0 0 0 0,0 0-1 0 0,-1 0 1 0 0,1 0 0 0 0,0 0-1 0 0,0 0 1 0 0,-1 0 0 0 0,1 0-1 0 0,0 0 1 0 0,0 0 0 0 0,-1 0 0 0 0,1 0-1 0 0,0 0 1 0 0,0-1 0 0 0,-1 1-1 0 0,1 0 1 0 0,0 0 0 0 0,0 0-1 0 0,0 0 1 0 0,-1 0 0 0 0,1-1 0 0 0,0 1-1 0 0,3-3 58 0 0,1 0 0 0 0,0 0 0 0 0,1 0-1 0 0,-1 1 1 0 0,7-3 0 0 0,15-9 88 0 0,97-65 49 0 0,-70 50-310 0 0,-34 18-44 0 0,23-14-1 0 0,78-55-230 0 0,-80 57 284 0 0,-32 19 75 0 0,1-1 0 0 0,-1 1 1 0 0,-1-1-1 0 0,11-9 0 0 0,-2 6 1 0 0,-15 8 0 0 0,1 0 0 0 0,-1 0 0 0 0,0-1 0 0 0,0 1 0 0 0,0-1 0 0 0,0 1 0 0 0,0-1 0 0 0,0 1 0 0 0,0-1 0 0 0,0 1 0 0 0,-1-1 0 0 0,1 0 0 0 0,2-1 0 0 0,-4-4 0 0 0,1 5 0 0 0,0 1 0 0 0,-1 0 0 0 0,1 0 0 0 0,0-1 0 0 0,-1 1 0 0 0,1 0 0 0 0,0 0 0 0 0,-1-1 1 0 0,1 1-1 0 0,-1 0 0 0 0,1 0 0 0 0,0 0 0 0 0,-1 0 0 0 0,1 0 0 0 0,-1 0 0 0 0,1 0 0 0 0,-1 0 0 0 0,1 0 0 0 0,0 0 0 0 0,-1 0 0 0 0,1 0 0 0 0,-1 0 0 0 0,1 0 0 0 0,-1 0 0 0 0,1 0 0 0 0,0 0 0 0 0,-1 0 0 0 0,0 1 0 0 0,-13 7-13 0 0,1-1-28 0 0,3-4 22 0 0,1 0 1 0 0,-1 1-1 0 0,-14 9 0 0 0,-47 28 145 0 0,44-26 30 0 0,21-12-94 0 0,1 1 1 0 0,-1-1 0 0 0,1 1-1 0 0,0 0 1 0 0,-6 5 0 0 0,10-8-23 0 0,-1 1 1 0 0,1-1 0 0 0,0 0-1 0 0,-1 0 1 0 0,1 0 0 0 0,-1 0-1 0 0,1 0 1 0 0,-1 0 0 0 0,-2 0-1 0 0,3 0 616 0 0,1-1-648 0 0,0 0 0 0 0,0 1 0 0 0,0-1 0 0 0,0 0-1 0 0,0 0 1 0 0,0 0 0 0 0,1 1 0 0 0,-1-1 0 0 0,0 0 0 0 0,0 0-1 0 0,0 0 1 0 0,0 1 0 0 0,0-1 0 0 0,1 0 0 0 0,-1 0 0 0 0,0 0 0 0 0,0 0-1 0 0,0 0 1 0 0,1 1 0 0 0,-1-1 0 0 0,0 0 0 0 0,0 0 0 0 0,1 0-1 0 0,-1 0 1 0 0,0 0 0 0 0,0 0 0 0 0,0 0 0 0 0,1 0 0 0 0,-1 0-1 0 0,0 0 1 0 0,0 0 0 0 0,1 0 0 0 0,-1 0 0 0 0,0 0 0 0 0,0 0-1 0 0,1 0 1 0 0,-1 0 0 0 0,0 0 0 0 0,0 0 0 0 0,1 0 0 0 0,-1 0-1 0 0,0-1 1 0 0,0 1 0 0 0,1 0 0 0 0,11-5 167 0 0,60-40-47 0 0,-57 35-128 0 0,2 1 0 0 0,23-10 0 0 0,7-3 0 0 0,-1-1-89 0 0,24-13-142 0 0,-43 19 143 0 0,65-43-34 0 0,-75 48 95 0 0,20-11 0 0 0,6-4 27 0 0,-28 21 18 0 0,-15 6-9 0 0,1 0 0 0 0,0-1 0 0 0,-1 1 0 0 0,1 0 0 0 0,0 0 0 0 0,-1 0 0 0 0,1 0 0 0 0,-1-1-1 0 0,1 1 1 0 0,0 0 0 0 0,-1-1 0 0 0,1 1 0 0 0,-1 0 0 0 0,1-1 0 0 0,-1 1 0 0 0,1-1 0 0 0,-1 1 0 0 0,1-1 0 0 0,-1 1 0 0 0,0-1 0 0 0,1 1 0 0 0,-1-1 0 0 0,1 1 0 0 0,-1-1 0 0 0,0 1 0 0 0,0-1-1 0 0,1 0 1 0 0,-1 1 0 0 0,0-1 0 0 0,0 0 0 0 0,0 0 0 0 0,0 2 2 0 0,-1-1 0 0 0,0 1 0 0 0,0 0 0 0 0,1-1 0 0 0,-1 1-1 0 0,0-1 1 0 0,0 1 0 0 0,0-1 0 0 0,0 1 0 0 0,0-1 0 0 0,0 1 0 0 0,1-1-1 0 0,-1 0 1 0 0,-2 1 0 0 0,-1 0 5 0 0,1 1-11 0 0,-1-1 0 0 0,1 1 0 0 0,0 1 0 0 0,0-1 0 0 0,0 0 0 0 0,0 1 0 0 0,-3 3 1 0 0,-12 11 6 0 0,2-6-56 0 0,-22 20 0 0 0,-18 14 44 0 0,10-7 11 0 0,40-34 32 0 0,5-4-33 0 0,3-3-9 0 0,6-2 20 0 0,-2 3 57 0 0,0-1 1 0 0,-1 0-1 0 0,1 0 1 0 0,-1-1-1 0 0,10-7 1 0 0,-5 2-76 0 0,29-30-3 0 0,-32 34 0 0 0,-1 0 0 0 0,-1 0 0 0 0,1-1 0 0 0,-1 0 0 0 0,0 0 0 0 0,4-8 0 0 0,-5 10 0 0 0,0-1 0 0 0,0 1 0 0 0,0 0 0 0 0,0 0 0 0 0,7-4 0 0 0,-6 4 0 0 0,1 0 0 0 0,-1 0 0 0 0,6-8 0 0 0,8-9 0 0 0,7-10 0 0 0,-11 14 0 0 0,-12 14 0 0 0,-1 0 0 0 0,1-1 0 0 0,-1 1 0 0 0,1 0 0 0 0,1-5 0 0 0,3-1 7 0 0,-7 9-5 0 0,0 0 1 0 0,1-1-1 0 0,-1 1 1 0 0,0 0-1 0 0,0 0 1 0 0,0 0-1 0 0,1-1 1 0 0,-1 1-1 0 0,0 0 0 0 0,0-1 1 0 0,0 1-1 0 0,1 0 1 0 0,-1 0-1 0 0,0-1 1 0 0,0 1-1 0 0,0 0 1 0 0,0-1-1 0 0,0 1 1 0 0,0 0-1 0 0,0-1 0 0 0,0 1 1 0 0,0 0-1 0 0,0-1 1 0 0,0 1-1 0 0,0 0 1 0 0,0-1-1 0 0,0 1 1 0 0,0 0-1 0 0,0-1 0 0 0,0 1 1 0 0,-1-2 56 0 0,-4 0 33 0 0,5 2-88 0 0,0 0 0 0 0,-1-1-1 0 0,1 1 1 0 0,0 0 0 0 0,-1 0 0 0 0,1 0-1 0 0,0 0 1 0 0,-1 0 0 0 0,1-1 0 0 0,0 1 0 0 0,-1 0-1 0 0,1 0 1 0 0,0 0 0 0 0,-1 0 0 0 0,1 0-1 0 0,0 0 1 0 0,-1 0 0 0 0,1 0 0 0 0,0 0-1 0 0,-1 0 1 0 0,1 0 0 0 0,0 1 0 0 0,-1-1-1 0 0,0 0 1 0 0,-13 0 24 0 0,13-1-28 0 0,1 1 0 0 0,-1 0 1 0 0,1 0-1 0 0,-1 0 1 0 0,1-1-1 0 0,-1 1 0 0 0,1 0 1 0 0,-1 0-1 0 0,1 0 1 0 0,-1 0-1 0 0,0 0 0 0 0,1 0 1 0 0,-1 0-1 0 0,1 0 1 0 0,-1 0-1 0 0,1 0 0 0 0,-1 0 1 0 0,1 1-1 0 0,-1-1 1 0 0,1 0-1 0 0,-1 0 0 0 0,1 0 1 0 0,-1 1-1 0 0,1-1 1 0 0,-1 0-1 0 0,1 1 0 0 0,0-1 1 0 0,-1 0-1 0 0,1 1 1 0 0,-1-1-1 0 0,1 0 0 0 0,0 1 1 0 0,-1-1-1 0 0,1 1 1 0 0,-5 0-108 0 0,-2 1-31 0 0,6-3 89 0 0,3-2 29 0 0,0 1 20 0 0,0 1 0 0 0,0-1 0 0 0,0 0 0 0 0,0 1 0 0 0,0-1 0 0 0,1 1 0 0 0,-1 0 0 0 0,0 0 0 0 0,1 0 0 0 0,-1 0 0 0 0,1 0 0 0 0,-1 0 0 0 0,1 1 0 0 0,3-1 0 0 0,4-2-15 0 0,1 0 0 0 0,13-7 0 0 0,7-1-12 0 0,-22 7 27 0 0,0 0 0 0 0,12-6-1 0 0,10-5 13 0 0,-9 6 37 0 0,-18 6-49 0 0,1 1 1 0 0,0 0 0 0 0,0 0-1 0 0,1 0 1 0 0,-1 1 0 0 0,6-2-1 0 0,3 0 5 0 0,-13 3-43 0 0,0-1 1 0 0,1 1-1 0 0,-1 0 1 0 0,0-1-1 0 0,0 1 1 0 0,0 0-1 0 0,0 0 1 0 0,0 0-1 0 0,0 0 1 0 0,1 0-1 0 0,-1 0 1 0 0,0 0-1 0 0,0 0 1 0 0,0 0-1 0 0,0 0 1 0 0,0 1-1 0 0,0-1 1 0 0,2 1-1 0 0,-2 0-754 0 0,0 1 366 0 0,-2 0-1 0 0,1 1 1 0 0,0-1-1 0 0,0 0 1 0 0,-1 0-1 0 0,1 0 1 0 0,-1 0-1 0 0,0 3 1 0 0,-1-3-428 0 0,1 1 0 0 0,-1 0 1 0 0,0-1-1 0 0,1 0 1 0 0,-1 1-1 0 0,-4 3 1 0 0,-5 7-1974 0 0,10-12 2611 0 0,0 0 0 0 0,0 0 0 0 0,0 0 0 0 0,0 0-1 0 0,0 0 1 0 0,0 0 0 0 0,0-1 0 0 0,0 1 0 0 0,0 0 0 0 0,-2 0-1 0 0,-6 6-1501 0 0,2 0 1250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11023 0 0,'-11'3'1176'0'0,"10"-3"-1125"0"0,1 0 1 0 0,-1 0-1 0 0,0 0 0 0 0,1 1 0 0 0,-1-1 0 0 0,0 0 0 0 0,1 0 0 0 0,-1 1 0 0 0,0-1 0 0 0,1 1 0 0 0,-1-1 1 0 0,1 0-1 0 0,-1 1 0 0 0,0 0 0 0 0,1-1 7 0 0,-1 1 1 0 0,1-1-1 0 0,-1 1 0 0 0,1-1 1 0 0,0 0-1 0 0,-1 1 0 0 0,1-1 1 0 0,-1 0-1 0 0,1 0 0 0 0,-1 1 1 0 0,1-1-1 0 0,-1 0 0 0 0,1 0 1 0 0,-1 0-1 0 0,1 0 1 0 0,-1 0-1 0 0,1 1 0 0 0,-1-1 1 0 0,1 0-1 0 0,-1 0 0 0 0,-3 4 934 0 0,4-4-968 0 0,0 0 1 0 0,0 1-1 0 0,0-1 1 0 0,0 0-1 0 0,0 0 1 0 0,0 0-1 0 0,0 1 1 0 0,0-1-1 0 0,0 0 0 0 0,0 0 1 0 0,0 0-1 0 0,0 0 1 0 0,0 1-1 0 0,-1-1 1 0 0,1 0-1 0 0,0 0 1 0 0,0 0-1 0 0,0 0 1 0 0,0 0-1 0 0,0 1 0 0 0,0-1 1 0 0,-1 0-1 0 0,1 0 1 0 0,0 0-1 0 0,0 0 1 0 0,0 0-1 0 0,0 0 1 0 0,-1 0-1 0 0,1 0 1 0 0,0 0-1 0 0,0 0 0 0 0,0 1 1 0 0,-1-2 2 0 0,1 1 0 0 0,0 0 0 0 0,0 0 0 0 0,0 0 0 0 0,-1 0 0 0 0,1 0 0 0 0,0 0 0 0 0,0 0 0 0 0,0 0 0 0 0,-1 0 0 0 0,1 0 0 0 0,0 0 1 0 0,0 0-1 0 0,0 0 0 0 0,-1 0 0 0 0,1 0 0 0 0,0 0 0 0 0,0 0 0 0 0,0 1 0 0 0,0-1 0 0 0,-1 0 0 0 0,1 0 0 0 0,0 0 0 0 0,0 0 0 0 0,0 0 0 0 0,0 0 0 0 0,-1 0 0 0 0,1 1 0 0 0,0-1 0 0 0,0 0 0 0 0,0 0 0 0 0,0 0 0 0 0,0 0 0 0 0,0 1 1 0 0,0-1-1 0 0,-1 0 0 0 0,1 0 0 0 0,0 0 0 0 0,0 0 0 0 0,0 1 0 0 0,0-1 0 0 0,0 0 0 0 0,0 0 0 0 0,0 0 0 0 0,0 1 0 0 0,0-1 0 0 0,0 0 0 0 0,0 0 0 0 0,0 0-31 0 0,0 2 444 0 0,1-2-418 0 0,-1 0 0 0 0,1 0-1 0 0,-1 0 1 0 0,1 1 0 0 0,0-1 0 0 0,-1 0-1 0 0,1 0 1 0 0,0 0 0 0 0,-1 0-1 0 0,1 0 1 0 0,0-1 0 0 0,-1 1 0 0 0,2 0-1 0 0,0-2 1 0 0,-1 2-11 0 0,-1-1 0 0 0,1 0 0 0 0,0 1 0 0 0,0-1-1 0 0,0 0 1 0 0,0 1 0 0 0,0-1 0 0 0,0 1-1 0 0,0-1 1 0 0,0 1 0 0 0,0 0 0 0 0,0-1 0 0 0,0 1-1 0 0,0 0 1 0 0,2 0 0 0 0,6-4 124 0 0,-9 4-138 0 0,1 0 0 0 0,-1 0 0 0 0,0-1 0 0 0,0 1 0 0 0,0 0 0 0 0,1 0 0 0 0,-1 0 0 0 0,0 0 0 0 0,0 0 0 0 0,1 0 0 0 0,-1 0-1 0 0,0-1 1 0 0,0 1 0 0 0,1 0 0 0 0,-1 0 0 0 0,0 0 0 0 0,0 0 0 0 0,1 0 0 0 0,-1 0 0 0 0,0 0 0 0 0,0 0 0 0 0,1 0 0 0 0,-1 0 0 0 0,0 0 0 0 0,0 0-1 0 0,1 1 1 0 0,-1-1 0 0 0,0 0 0 0 0,0 0 0 0 0,1 0 0 0 0,-1 0 0 0 0,0 0 0 0 0,0 0 0 0 0,1 1 0 0 0,-1-1 0 0 0,0 0 0 0 0,0 0 0 0 0,1 1-101 0 0,0-1 0 0 0,0 1 0 0 0,0-1 1 0 0,0 1-1 0 0,0 0 0 0 0,0-1 0 0 0,-1 1 1 0 0,1 0-1 0 0,0 0 0 0 0,-1 0 0 0 0,1-1 1 0 0,0 1-1 0 0,-1 0 0 0 0,1 0 0 0 0,-1 0 1 0 0,1 0-1 0 0,-1 0 0 0 0,0 0 1 0 0,1 0-1 0 0,-1 0 0 0 0,0 0 0 0 0,0 0 1 0 0,1 0-1 0 0,-1 2 0 0 0,-1 0 44 0 0,0-1 0 0 0,1 1 0 0 0,-1 0-1 0 0,0-1 1 0 0,-1 1 0 0 0,1-1 0 0 0,-3 5 0 0 0,0 1-161 0 0,-2 1-781 0 0,-1 1 0 0 0,0-2 0 0 0,-13 14 1 0 0,14-16-216 0 0,4-3 603 0 0,-1-1 1 0 0,1 0 0 0 0,-1-1-1 0 0,1 1 1 0 0,-1 0 0 0 0,0-1-1 0 0,-4 2 1 0 0,-15 10-2726 0 0,6 3 2363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6159 0 0,'5'2'41'0'0,"-1"0"0"0"0,1-1 0 0 0,0 1 0 0 0,0-1 0 0 0,0 0 0 0 0,0 0 0 0 0,0-1 0 0 0,0 1 0 0 0,0-1 0 0 0,0 0 0 0 0,1-1 0 0 0,-1 1 0 0 0,0-1 0 0 0,0 0 0 0 0,6-2 0 0 0,46-6-425 0 0,12-5 48 0 0,-6 3 912 0 0,-55 10-365 0 0,1 0 0 0 0,-1 0 0 0 0,1 1 0 0 0,-1 1 0 0 0,11 1 0 0 0,-1 0 5 0 0,-11-1-82 0 0,0 0 1 0 0,0 0-1 0 0,0-1 1 0 0,0 1-1 0 0,10-2 0 0 0,29-5 402 0 0,-22 4-426 0 0,-21 2-123 0 0,1 0 1 0 0,-1 0 0 0 0,1-1 0 0 0,-1 1 0 0 0,1-1 0 0 0,4-1-1 0 0,-4 1 14 0 0,-1 0 0 0 0,1 0-1 0 0,0 1 1 0 0,-1-1 0 0 0,7 1-1 0 0,16-3 220 0 0,26-6-108 0 0,-34 8-112 0 0,-15 1 0 0 0,0 0 0 0 0,0-1 0 0 0,0 1 0 0 0,0 0 0 0 0,0-1 0 0 0,0 0 0 0 0,4-1 0 0 0,-2 0 11 0 0,0 1-1 0 0,0 0 1 0 0,0 0 0 0 0,0 0-1 0 0,0 1 1 0 0,7 0-1 0 0,22-4 156 0 0,-13-1 235 0 0,-11 1-263 0 0,1 1 1 0 0,-1 1 0 0 0,1 0-1 0 0,0 1 1 0 0,16-1-1 0 0,6 3-138 0 0,31 6 0 0 0,-16-6 0 0 0,-20-5 5 0 0,-11 1 69 0 0,3-3 70 0 0,-17 4-134 0 0,-1 1 1 0 0,1 0-1 0 0,-1 0 1 0 0,1 1-1 0 0,0-1 1 0 0,3 0-1 0 0,-1 0-34 0 0,0 0 0 0 0,0 0 0 0 0,0 0 0 0 0,0-1 0 0 0,0 1 0 0 0,-1-1 0 0 0,1 0 0 0 0,0-1 0 0 0,-1 1 0 0 0,9-7 0 0 0,-12 8 21 0 0,1 0 1 0 0,0 0-1 0 0,1 0 0 0 0,-1 0 0 0 0,0 0 0 0 0,0 1 1 0 0,0-1-1 0 0,3 0 0 0 0,14-4 228 0 0,19-9-105 0 0,6 1-120 0 0,-25 9 0 0 0,-1 0 0 0 0,-16 3 0 0 0,0-1 0 0 0,0 1 0 0 0,0 1 0 0 0,0-1 0 0 0,0 0 0 0 0,0 0 0 0 0,1 1 0 0 0,-1-1 0 0 0,0 1 0 0 0,0 0 0 0 0,1 0 0 0 0,-1 0 0 0 0,0 0 0 0 0,4 0 0 0 0,-5 0 0 0 0,0 0 0 0 0,1 0 0 0 0,-1 0 0 0 0,0 0 0 0 0,0 0 0 0 0,0-1 0 0 0,0 1 0 0 0,0 0 0 0 0,1-1 0 0 0,-1 1 0 0 0,0-1 0 0 0,1 0 0 0 0,-1 0 0 0 0,0 1 0 0 0,0-1 0 0 0,0 1 0 0 0,0-1 0 0 0,0 1 0 0 0,0 0 0 0 0,0-1 0 0 0,1 1 0 0 0,-1 0 0 0 0,0 0 0 0 0,0 0 0 0 0,2 0 0 0 0,2 0 0 0 0,-4 1 0 0 0,1-1 0 0 0,-1 0 0 0 0,0 0 0 0 0,1 0 0 0 0,-1 0 0 0 0,1 0 0 0 0,-1 0 0 0 0,1 0 0 0 0,-1 0 0 0 0,0-1 0 0 0,1 1 0 0 0,-1 0 0 0 0,1-1 0 0 0,-1 1 0 0 0,0-1 0 0 0,3-1 0 0 0,-4 2 0 0 0,1-1 0 0 0,0 1 0 0 0,0 0 0 0 0,-1 0 0 0 0,1-1 0 0 0,0 1 0 0 0,0 0 0 0 0,0 0 0 0 0,-1 0 0 0 0,1 0 0 0 0,0 0 0 0 0,0 0 0 0 0,0 0 0 0 0,-1 0 0 0 0,1 1 0 0 0,2-1 0 0 0,-3 1 0 0 0,1-1 0 0 0,0 0 0 0 0,0 0 0 0 0,0 0 0 0 0,0 0 0 0 0,-1 0 0 0 0,1 0 0 0 0,0 0 0 0 0,0 0 0 0 0,0 0 0 0 0,0 0 0 0 0,0 0 0 0 0,-1 0 0 0 0,2-1 0 0 0,2-1-1 0 0,-2 1 0 0 0,0 1 0 0 0,0-1 0 0 0,0 0 0 0 0,0 0 0 0 0,0 1 0 0 0,0-1 0 0 0,0 1 0 0 0,4-1 0 0 0,-5 1-2 0 0,-1 0 1 0 0,1 0-1 0 0,0 0 1 0 0,-1 0-1 0 0,1-1 1 0 0,0 1-1 0 0,-1 0 1 0 0,1 0-1 0 0,-1-1 0 0 0,1 1 1 0 0,-1-1-1 0 0,1 1 1 0 0,0 0-1 0 0,-1-1 1 0 0,1 1-1 0 0,-1-1 1 0 0,0 1-1 0 0,1-1 1 0 0,0 0-1 0 0,-1 0 3 0 0,0 0-1 0 0,1 1 0 0 0,-1-1 0 0 0,0 1 1 0 0,1 0-1 0 0,-1-1 0 0 0,1 1 0 0 0,-1-1 0 0 0,1 1 1 0 0,-1 0-1 0 0,1-1 0 0 0,-1 1 0 0 0,1 0 1 0 0,-1-1-1 0 0,1 1 0 0 0,-1 0 0 0 0,1 0 1 0 0,0 0-1 0 0,-1-1 0 0 0,1 1 0 0 0,-1 0 1 0 0,1 0-1 0 0,0 0 0 0 0,0 0 0 0 0,6 1-30 0 0,-6-1 25 0 0,0 1 1 0 0,0-1 0 0 0,0 0-1 0 0,0 0 1 0 0,0 0 0 0 0,0 0-1 0 0,0 0 1 0 0,0 0 0 0 0,0 0-1 0 0,0 0 1 0 0,0-1 0 0 0,0 1-1 0 0,0 0 1 0 0,0-1-1 0 0,0 1 1 0 0,0 0 0 0 0,0-1-1 0 0,0 1 1 0 0,0-1 0 0 0,-1 1-1 0 0,1-1 1 0 0,0 0 0 0 0,1-1-1 0 0,-1 2 3 0 0,-1-1-1 0 0,1 1 0 0 0,0 0 1 0 0,0-1-1 0 0,-1 1 0 0 0,1 0 0 0 0,0-1 1 0 0,0 1-1 0 0,0 0 0 0 0,0 0 1 0 0,0 0-1 0 0,-1 0 0 0 0,1 0 1 0 0,0 0-1 0 0,0 0 0 0 0,0 0 1 0 0,0 0-1 0 0,0 0 0 0 0,1 1 0 0 0,-1-1-1 0 0,-1 0 0 0 0,1 0-1 0 0,0 0 1 0 0,0 0 0 0 0,0 0-1 0 0,0 0 1 0 0,0 0-1 0 0,0 0 1 0 0,0 0 0 0 0,0 0-1 0 0,0 0 1 0 0,0 0 0 0 0,0-1-1 0 0,0 1 1 0 0,-1 0-1 0 0,3-2 1 0 0,1-1 4 0 0,-3 2-9 0 0,0 1 1 0 0,0-1 0 0 0,1 0 0 0 0,-1 0 0 0 0,0 1 0 0 0,0-1 0 0 0,0 0 0 0 0,1 1 0 0 0,-1-1 0 0 0,0 1 0 0 0,1 0 0 0 0,-1 0-1 0 0,0-1 1 0 0,1 1 0 0 0,-1 0 0 0 0,0 0 0 0 0,1 0 0 0 0,-1 0 0 0 0,0 0 0 0 0,1 0 0 0 0,1 1 0 0 0,2-1-18 0 0,0 0 0 0 0,0 0 0 0 0,0 0 0 0 0,0-1 0 0 0,0 0 0 0 0,-1 0 0 0 0,8-2 0 0 0,1-1 1 0 0,-8 3 18 0 0,0-1 0 0 0,0 0 0 0 0,0-1 0 0 0,5-2 0 0 0,16-7 3 0 0,22-9 397 0 0,-8 1 115 0 0,-24 11-385 0 0,-14 7-115 0 0,0 1 0 0 0,1 0 0 0 0,-1 0 1 0 0,0 0-1 0 0,0 0 0 0 0,1 0 0 0 0,2-1 1 0 0,36-16-307 0 0,-23 9 118 0 0,-16 8 167 0 0,0 0-1 0 0,0 0 1 0 0,0 0-1 0 0,0 0 1 0 0,1 0 0 0 0,-1 0-1 0 0,0 0 1 0 0,4 0-1 0 0,-5 1 12 0 0,0 0-1 0 0,0-1 0 0 0,0 1 1 0 0,0 0-1 0 0,0-1 0 0 0,0 1 1 0 0,0-1-1 0 0,0 1 0 0 0,0-1 1 0 0,0 1-1 0 0,0-1 0 0 0,1-1 1 0 0,10-5-30 0 0,-3 4 33 0 0,-5 3 0 0 0,-1-1 0 0 0,1 0 0 0 0,-1-1 0 0 0,1 1 0 0 0,3-2 0 0 0,11-3 0 0 0,-17 6 0 0 0,1 0 0 0 0,0-1 0 0 0,-1 1 0 0 0,1 0 0 0 0,-1-1 0 0 0,1 1 0 0 0,0-1 0 0 0,-1 0 0 0 0,1 0 0 0 0,-1 0 0 0 0,0 1 0 0 0,2-3 0 0 0,-1 2 6 0 0,0 0 0 0 0,-1 0-1 0 0,1 0 1 0 0,0 0 0 0 0,0 1 0 0 0,0-1-1 0 0,-1 0 1 0 0,3 0 0 0 0,12-4 60 0 0,-3 0-55 0 0,-12 5-11 0 0,0 0 0 0 0,1 0 0 0 0,-1-1 0 0 0,0 1 0 0 0,0 0 0 0 0,1-1 0 0 0,-1 1 0 0 0,0-1 0 0 0,0 1 0 0 0,0-1-1 0 0,2-1 1 0 0,8-3 0 0 0,-10 5 0 0 0,0-1 0 0 0,0 1 0 0 0,0 0 0 0 0,0-1 0 0 0,0 1 0 0 0,0-1 0 0 0,0 1 0 0 0,0-1 0 0 0,0 0 0 0 0,1-1 0 0 0,-1 2 0 0 0,-1 0 0 0 0,1 0 0 0 0,-1-1 0 0 0,0 1 0 0 0,1 0 0 0 0,-1 0 0 0 0,1-1 0 0 0,-1 1 0 0 0,1 0 0 0 0,-1 0 0 0 0,1 0 0 0 0,-1 0 0 0 0,0 0 0 0 0,1 0 0 0 0,-1 0 0 0 0,1-1 0 0 0,-1 1 0 0 0,1 1 0 0 0,0-1 0 0 0,-1 0 0 0 0,1 0 0 0 0,-1 0 0 0 0,1 0 0 0 0,-1 0 0 0 0,1 0 0 0 0,-1 0 0 0 0,1 0 0 0 0,-1 0 0 0 0,1-1 0 0 0,-1 1 0 0 0,1 0 0 0 0,-1 0 0 0 0,1 0 0 0 0,-1-1 0 0 0,1 1 0 0 0,-1 0 0 0 0,0 0 0 0 0,1-1 0 0 0,0 1 0 0 0,1-3 0 0 0,-1 3 0 0 0,-1-1 0 0 0,1 0 0 0 0,-1 1 0 0 0,1-1 0 0 0,-1 1 0 0 0,1-1 0 0 0,0 1 0 0 0,-1-1 0 0 0,1 1 0 0 0,0 0 0 0 0,0-1 0 0 0,-1 1 0 0 0,1 0 0 0 0,0-1 0 0 0,0 1 0 0 0,-1 0 0 0 0,1 0 0 0 0,0 0 0 0 0,0 0 0 0 0,1 0 0 0 0,-1 0 0 0 0,0-1 0 0 0,0 1 0 0 0,0 0 0 0 0,0-1 0 0 0,0 1 0 0 0,0-1 0 0 0,0 1 0 0 0,0-1 0 0 0,0 1 0 0 0,0-1 0 0 0,1-1 0 0 0,0 1 0 0 0,-1 0 0 0 0,0 1 0 0 0,0-1 0 0 0,0 0 0 0 0,1 1 0 0 0,-1-1 0 0 0,1 0 0 0 0,-1 1 0 0 0,2-1 0 0 0,-2 1 0 0 0,0-1 0 0 0,1 1 0 0 0,-1 0 0 0 0,0-1 0 0 0,0 0 0 0 0,0 1 0 0 0,0-1 0 0 0,0 0 0 0 0,0 1 0 0 0,0-1 0 0 0,0 0 0 0 0,1-1 0 0 0,-1 1 0 0 0,0 0 0 0 0,0 0 0 0 0,0 0 0 0 0,0 0 0 0 0,1 0 0 0 0,-1 0 0 0 0,0 1 0 0 0,0-1 0 0 0,1 0 0 0 0,-1 1 0 0 0,3-1 0 0 0,-3 0 0 0 0,0 1 0 0 0,0-1 0 0 0,1 1 0 0 0,-1-1 0 0 0,0 1 0 0 0,0-1 0 0 0,0 1-1 0 0,0-1 1 0 0,0 0 0 0 0,0 0 0 0 0,1-1 0 0 0,9-6 17 0 0,-9 7 1 0 0,1 0 0 0 0,-1 0 0 0 0,0 0 0 0 0,0 0 0 0 0,0 0-1 0 0,0-1 1 0 0,0 1 0 0 0,0-1 0 0 0,0 0 0 0 0,0 1 0 0 0,-1-1-1 0 0,3-3 1 0 0,-3 4-13 0 0,0 0 0 0 0,0 0 0 0 0,0 0 0 0 0,1 1-1 0 0,-1-1 1 0 0,0 0 0 0 0,0 0 0 0 0,0 1 0 0 0,1-1-1 0 0,-1 1 1 0 0,0 0 0 0 0,1-1 0 0 0,-1 1 0 0 0,2-1-1 0 0,-1 1-2 0 0,0 0-1 0 0,0-1 0 0 0,0 1 0 0 0,-1-1 0 0 0,1 1 0 0 0,0-1 1 0 0,-1 0-1 0 0,3-1 0 0 0,11-5 30 0 0,-13 6-29 0 0,0 1 1 0 0,0-1-1 0 0,-1 0 0 0 0,1 0 0 0 0,0 0 0 0 0,-1 0 1 0 0,1 0-1 0 0,-1 0 0 0 0,3-2 0 0 0,7-3 130 0 0,-10 6-117 0 0,0 0 1 0 0,0-1 0 0 0,0 1 0 0 0,0 0-1 0 0,0-1 1 0 0,-1 1 0 0 0,1-1 0 0 0,0 1 0 0 0,0-1-1 0 0,0 1 1 0 0,-1-1 0 0 0,1 0 0 0 0,1 0-1 0 0,-2 0-9 0 0,0 1 0 0 0,0 0-1 0 0,1 0 1 0 0,-1-1 0 0 0,0 1-1 0 0,1 0 1 0 0,-1 0 0 0 0,0-1-1 0 0,1 1 1 0 0,-1 0 0 0 0,1 0-1 0 0,-1 0 1 0 0,0-1 0 0 0,1 1 0 0 0,-1 0-1 0 0,1 0 1 0 0,-1 0 0 0 0,0 0-1 0 0,1 0 1 0 0,0 0 0 0 0,7-3 5 0 0,-7 2-1 0 0,0 0 0 0 0,-1 1 0 0 0,1-1 0 0 0,0 0 0 0 0,0 0 0 0 0,0 0 0 0 0,0 1-1 0 0,0-1 1 0 0,0 1 0 0 0,0-1 0 0 0,0 1 0 0 0,0-1 0 0 0,1 1 0 0 0,-1-1 0 0 0,0 1 0 0 0,0 0 0 0 0,0 0 0 0 0,0 0 0 0 0,2-1 0 0 0,-1 1 17 0 0,-1 0 1 0 0,0-1 0 0 0,1 1 0 0 0,-1 0 0 0 0,1-1 0 0 0,-1 0-1 0 0,0 1 1 0 0,0-1 0 0 0,1 0 0 0 0,1-1 0 0 0,-2 1-1 0 0,0 0 1 0 0,1 0-1 0 0,-1 0 1 0 0,0 0-1 0 0,1 1 1 0 0,-1-1-1 0 0,1 1 1 0 0,-1-1-1 0 0,3 0 1 0 0,-3 1-14 0 0,-1 0 1 0 0,1 0-1 0 0,0-1 1 0 0,0 1-1 0 0,0 0 1 0 0,0-1-1 0 0,-1 1 1 0 0,1-1-1 0 0,0 1 1 0 0,0-1-1 0 0,-1 1 1 0 0,2-2-1 0 0,9-4 150 0 0,-9 5-152 0 0,0 1 0 0 0,0 0-1 0 0,-1-1 1 0 0,1 1 0 0 0,0-1 0 0 0,0 0 0 0 0,0 0-1 0 0,0 0 1 0 0,0 0 0 0 0,-1 0 0 0 0,1 0-1 0 0,3-2 1 0 0,-4 1-17 0 0,1 1 0 0 0,0 0 0 0 0,0 0 0 0 0,0 0-1 0 0,0 0 1 0 0,0 0 0 0 0,0 1 0 0 0,4-2 0 0 0,10-4-214 0 0,2-2-183 0 0,-14 7 249 0 0,-1-1 0 0 0,0 1 1 0 0,1-1-1 0 0,-1 0 0 0 0,4-3 0 0 0,-4 3 50 0 0,0 0-1 0 0,-1 1 1 0 0,1-1-1 0 0,1 1 1 0 0,3-2-1 0 0,12-6-163 0 0,-15 8 150 0 0,-1-1-1 0 0,1 1 1 0 0,-1 0 0 0 0,1-1-1 0 0,5 1 1 0 0,6-3-539 0 0,-4 3 20 0 0,-10 1 564 0 0,-1 1 1 0 0,1-1-1 0 0,0 0 0 0 0,-1 0 0 0 0,1 0 0 0 0,0 0 0 0 0,0 0 0 0 0,-1 0 1 0 0,1-1-1 0 0,0 1 0 0 0,-1 0 0 0 0,1 0 0 0 0,0 0 0 0 0,-1-1 0 0 0,1 1 1 0 0,0 0-1 0 0,-1 0 0 0 0,1-1 0 0 0,0 0 0 0 0,0 1 25 0 0,-1-1-53 0 0,1 0-1 0 0,-1 0 0 0 0,1 0 1 0 0,0 1-1 0 0,-1-1 1 0 0,1 0-1 0 0,0 1 1 0 0,0-1-1 0 0,-1 1 1 0 0,1-1-1 0 0,0 1 1 0 0,0-1-1 0 0,0 1 1 0 0,0-1-1 0 0,-1 1 0 0 0,1 0 1 0 0,0-1-1 0 0,0 1 1 0 0,0 0-1 0 0,0 0 1 0 0,0 0-1 0 0,0 0 1 0 0,0 0-1 0 0,0 0 1 0 0,0 0-1 0 0,0 0 1 0 0,0 0-1 0 0,1 1 0 0 0,-1-1-14 0 0,0 0 0 0 0,-1 0-1 0 0,1 0 1 0 0,0 0-1 0 0,0-1 1 0 0,0 1-1 0 0,0 0 1 0 0,-1 0 0 0 0,1 0-1 0 0,0-1 1 0 0,0 1-1 0 0,-1 0 1 0 0,1-1-1 0 0,0 1 1 0 0,0-1-1 0 0,-1 1 1 0 0,1-1 0 0 0,0 0-1 0 0,10-5-1400 0 0,1 5 1085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5639 0 0,'0'0'436'0'0,"16"-1"295"0"0,-10-1-332 0 0,0-1-1 0 0,0 1 1 0 0,-1-1-1 0 0,1-1 1 0 0,-1 1 0 0 0,1-1-1 0 0,7-7 1 0 0,1 0 197 0 0,30-15 539 0 0,-13 8-694 0 0,-17 11-213 0 0,22-10-1 0 0,-4 2-90 0 0,-17 9 245 0 0,25-7 0 0 0,-41 13-381 0 0,0 1 1 0 0,0-1-1 0 0,0 0 0 0 0,0 1 0 0 0,0-1 0 0 0,0 0 0 0 0,0 0 0 0 0,0 0 1 0 0,0 0-1 0 0,0 0 0 0 0,0 0 0 0 0,0 0 0 0 0,-2-1 0 0 0,2 1 5 0 0,0 0-1 0 0,0 0 0 0 0,0 0 0 0 0,0 0 1 0 0,0 0-1 0 0,0 0 0 0 0,0 0 0 0 0,0 0 1 0 0,0 0-1 0 0,0 0 0 0 0,0 1 0 0 0,0-1 1 0 0,0 0-1 0 0,0 1 0 0 0,-1 0 0 0 0,-3 1 44 0 0,0 2 32 0 0,0-1 0 0 0,0-1 0 0 0,0 1 1 0 0,-1-1-1 0 0,-9 3 0 0 0,9-3-5 0 0,0 1 0 0 0,-1-1 0 0 0,1 1 1 0 0,-6 4-1 0 0,-19 8 239 0 0,26-13-266 0 0,1 0 0 0 0,0 0 0 0 0,0 0 0 0 0,1 1 1 0 0,-7 4-1 0 0,-8 6 128 0 0,7-3-97 0 0,10-9-20 0 0,3-4 112 0 0,2-1-158 0 0,1 0 1 0 0,-1 0-1 0 0,1 1 0 0 0,-1-1 0 0 0,1 1 0 0 0,0 0 0 0 0,10-4 0 0 0,-4 1-15 0 0,-6 4-7 0 0,0 0 0 0 0,0 0 0 0 0,0 1 0 0 0,5-1 0 0 0,-5 0-20 0 0,0 1 1 0 0,0 0 0 0 0,-1-1-1 0 0,7-3 1 0 0,2-2-79 0 0,0 1-1 0 0,22-9 1 0 0,29-14-182 0 0,-63 29 288 0 0,0 0 0 0 0,1-1 0 0 0,-1 0 0 0 0,0 1 0 0 0,0-1 0 0 0,0 0 0 0 0,0 1 0 0 0,0-1 0 0 0,0 0 0 0 0,0 0 0 0 0,0 0 0 0 0,0 0 0 0 0,0 0 0 0 0,1-2 0 0 0,-2 3 0 0 0,0 0 0 0 0,0 0 0 0 0,0 0 0 0 0,0 0 0 0 0,0-1 0 0 0,0 1 0 0 0,0 0 0 0 0,0 0 0 0 0,0 0 0 0 0,0 0 0 0 0,1 0 0 0 0,-1-1 0 0 0,0 1 0 0 0,0 0 0 0 0,0 0 0 0 0,0 0 0 0 0,0 0 0 0 0,0 0 0 0 0,0-1 0 0 0,0 1 0 0 0,0 0 0 0 0,0 0 0 0 0,0 0 0 0 0,0 0 0 0 0,0 0 0 0 0,-1-1 0 0 0,1 1 0 0 0,0 0 0 0 0,0 0 0 0 0,0 0 0 0 0,0 0 0 0 0,0 0 0 0 0,0 0 0 0 0,0-1 0 0 0,0 1 0 0 0,0 0 0 0 0,0 0 0 0 0,-1 0 0 0 0,1 0 0 0 0,0 0 0 0 0,0 0 0 0 0,0 0 0 0 0,0 0 0 0 0,0-1 0 0 0,0 1 0 0 0,-1 0 0 0 0,1 0 0 0 0,0 0 0 0 0,0 0 0 0 0,0 0 0 0 0,0 0 0 0 0,0 0 0 0 0,-1 0 0 0 0,-9-1 0 0 0,8 1 0 0 0,-4 0-7 0 0,0-1-1 0 0,0 1 0 0 0,0 1 1 0 0,1-1-1 0 0,-12 3 0 0 0,-12 1-28 0 0,22-3 22 0 0,1 0 1 0 0,0 0-1 0 0,-9 3 1 0 0,-16 3 13 0 0,17-5 74 0 0,13-2-45 0 0,1 1-1 0 0,-1-1 1 0 0,0 0-1 0 0,1 0 0 0 0,-1 1 1 0 0,0-1-1 0 0,1 0 1 0 0,-1 0-1 0 0,0 0 0 0 0,0 0 1 0 0,1 0-1 0 0,-1 0 1 0 0,0 0-1 0 0,1 0 0 0 0,-1 0 1 0 0,0 0-1 0 0,1 0 1 0 0,-1 0-1 0 0,0 0 0 0 0,0-1 1 0 0,1 1-1 0 0,-1 0 1 0 0,1 0-1 0 0,-1-1 0 0 0,0 1 1 0 0,1-1-1 0 0,-1 1 0 0 0,1 0 1 0 0,-1-1-1 0 0,1 1 1 0 0,-1-1-1 0 0,1 1 0 0 0,-1-1 1 0 0,1 0-1 0 0,-1 1 1 0 0,1-1-1 0 0,0 1 0 0 0,-1-1 1 0 0,1 0-1 0 0,0 1 1 0 0,0-1-1 0 0,-1 0 0 0 0,1 1 1 0 0,0-2-1 0 0,14-5 111 0 0,-11 5-135 0 0,-1 0 1 0 0,0-1-1 0 0,1 1 1 0 0,0 0-1 0 0,-1 1 1 0 0,1-1-1 0 0,0 0 0 0 0,0 1 1 0 0,0-1-1 0 0,0 1 1 0 0,5-1-1 0 0,17-9-4 0 0,-21 8 0 0 0,1 1 0 0 0,-1 0 0 0 0,1 0 0 0 0,7-2 0 0 0,-1 1-22 0 0,-1 1-1 0 0,0-1 1 0 0,0-1 0 0 0,15-7-1 0 0,-17 7-37 0 0,1 1 0 0 0,0 0 0 0 0,0 0 0 0 0,16-2 1 0 0,-14 3 17 0 0,-1 0 1 0 0,1-1 0 0 0,10-4 0 0 0,-20 7 40 0 0,8-4 11 0 0,-7 3 28 0 0,-4 0 39 0 0,-2 2-37 0 0,-1 0 0 0 0,1 0 0 0 0,0 0 0 0 0,0 1 0 0 0,-5 2 0 0 0,-11 3 7 0 0,9-4-20 0 0,5-1 7 0 0,-2 0 1 0 0,1 0 0 0 0,-11 0-1 0 0,-11 4 709 0 0,93-24-558 0 0,28-10-185 0 0,-12 4 0 0 0,-52 16-15 0 0,-6 2-13 0 0,22-3-1 0 0,-22 4 29 0 0,-18 4 0 0 0,0 0 0 0 0,1 0 0 0 0,-1 0 0 0 0,0 0 0 0 0,0 1 0 0 0,0-1 0 0 0,0 1 0 0 0,1 0 0 0 0,-1 1 0 0 0,7 0 0 0 0,-5 1 0 0 0,-6-1 0 0 0,0-1 0 0 0,0 0 0 0 0,1 0 0 0 0,-1 0 0 0 0,0 0 0 0 0,0 0 0 0 0,0 1 0 0 0,0-1 0 0 0,1 0 0 0 0,-1 0 0 0 0,0 0 0 0 0,0 0 0 0 0,0 1 0 0 0,0-1 0 0 0,0 0 0 0 0,0 0 0 0 0,0 1 0 0 0,1-1 0 0 0,-1 0 0 0 0,0 0 0 0 0,0 0 0 0 0,0 1 0 0 0,0-1 0 0 0,0 0 0 0 0,0 0 0 0 0,0 1 0 0 0,0-1 0 0 0,0 0 0 0 0,0 0 0 0 0,0 0 0 0 0,0 1 0 0 0,-1-1 0 0 0,1 0 0 0 0,0 0 0 0 0,0 1 0 0 0,0-1 0 0 0,0 0 0 0 0,0 0 0 0 0,0 0 0 0 0,0 0 0 0 0,-1 1 0 0 0,1-1 0 0 0,0 0 0 0 0,0 0 0 0 0,0 0 0 0 0,0 0 0 0 0,-1 1 0 0 0,1-1 0 0 0,0 0 0 0 0,0 0 0 0 0,-1 0 0 0 0,-5 7 86 0 0,-1 0-1 0 0,0-1 0 0 0,-1 0 1 0 0,1 0-1 0 0,-1-1 0 0 0,0 0 1 0 0,-1 0-1 0 0,-14 6 0 0 0,19-10 19 0 0,25-3 192 0 0,14-9-186 0 0,19-9 4 0 0,-2 1-114 0 0,-22 8 0 0 0,50-11 0 0 0,-76 20 2 0 0,-3 1-3 0 0,1 1 0 0 0,-1 0 0 0 0,0-1 0 0 0,0 1 0 0 0,1 0 1 0 0,-1 0-1 0 0,0 0 0 0 0,0 0 0 0 0,1 0 0 0 0,-1 0 0 0 0,0 0 0 0 0,0 0 0 0 0,2 1 1 0 0,-1-1-67 0 0,-29 15-462 0 0,15-9 470 0 0,0 1-1 0 0,-19 6 1 0 0,-32 15 43 0 0,29-9 16 0 0,26-17 0 0 0,3 2 0 0 0,8-4-553 0 0,-2 0 429 0 0,0 0 0 0 0,0 0 0 0 0,0 0 1 0 0,0 0-1 0 0,0 0 0 0 0,0 0 0 0 0,1-1 0 0 0,-1 1 0 0 0,0 0 0 0 0,2-1 0 0 0,80-47-11290 0 0,-62 37 8560 0 0,0 5 1758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16 6391 0 0,'0'0'2132'0'0,"14"-4"296"0"0,-9 0-1620 0 0,-5 3-645 0 0,0 1 0 0 0,1-1 0 0 0,-1 1 1 0 0,0-1-1 0 0,1 1 0 0 0,-1-1 0 0 0,1 1 1 0 0,-1-1-1 0 0,1 1 0 0 0,-1 0 0 0 0,1-1 1 0 0,-1 1-1 0 0,1 0 0 0 0,-1 0 1 0 0,1-1-1 0 0,0 1 0 0 0,-1 0 0 0 0,1 0 1 0 0,-1 0-1 0 0,1 0 0 0 0,0-1 0 0 0,-1 1 1 0 0,1 0-1 0 0,0 0 0 0 0,-1 0 0 0 0,1 1 1 0 0,0-1-1 0 0,7-1-117 0 0,-4 2-39 0 0,6 5-7 0 0,-7-6 0 0 0,5 7 0 0 0,-5-5 0 0 0,1 1 0 0 0,7 10 0 0 0,25 40 0 0 0,-27-36 0 0 0,-7-13 0 0 0,-1-2 0 0 0,0 0 0 0 0,0-1 0 0 0,0 1 0 0 0,0 0 0 0 0,-1-1 0 0 0,1 1 0 0 0,-1 0 0 0 0,1 0 0 0 0,-1 0 0 0 0,0 0 0 0 0,0-1 0 0 0,1 1 0 0 0,-1 0 0 0 0,-1 0 0 0 0,1 0 0 0 0,0 0 0 0 0,0 0 0 0 0,-1 0 0 0 0,1-1 0 0 0,-1 1 0 0 0,1 0 0 0 0,-2 1 0 0 0,-1 8 0 0 0,3-10 0 0 0,-1 0 0 0 0,1 0 0 0 0,0 0 0 0 0,0 0 0 0 0,-1 0 0 0 0,1 0 0 0 0,-1 0 0 0 0,1 0 0 0 0,-1 0 0 0 0,1 0 0 0 0,-1 0 0 0 0,0 0 0 0 0,0 0 0 0 0,-1 1 0 0 0,-12 11 200 0 0,7-7-116 0 0,10-1 31 0 0,-2-5-111 0 0,0 0 0 0 0,1 1 0 0 0,-1-1-1 0 0,0 0 1 0 0,0 0 0 0 0,0 0 0 0 0,0 0 0 0 0,1 0-1 0 0,-1 0 1 0 0,0 0 0 0 0,0 0 0 0 0,0 0 0 0 0,0-1-1 0 0,3 0 1 0 0,-2 0-13 0 0,0 0 0 0 0,1 0-1 0 0,-1 0 1 0 0,1 0 0 0 0,-1 0-1 0 0,1 1 1 0 0,-1-1 0 0 0,1 1-1 0 0,0 0 1 0 0,2 0 0 0 0,14-5-260 0 0,-17 4 219 0 0,0 1 0 0 0,0-1 0 0 0,0 0 0 0 0,0 1 0 0 0,0-1 0 0 0,0 1 0 0 0,0 0 0 0 0,3 0 0 0 0,-3 0-14 0 0,16 3-1198 0 0,-15 2 635 0 0,-7 4 257 0 0,-6 5 323 0 0,8-12 89 0 0,1 1-1 0 0,-1-1 0 0 0,0 1 0 0 0,1-1 0 0 0,-5 4 0 0 0,-20 24 439 0 0,8-5 264 0 0,5-10-80 0 0,10-12-640 0 0,0 1 0 0 0,1-1 0 0 0,0 1 1 0 0,0 0-1 0 0,-3 4 0 0 0,-4 7 77 0 0,9-14-86 0 0,-2 1 4 0 0,0 0 0 0 0,0 0 0 0 0,1 0 0 0 0,-1 0 0 0 0,1 0 0 0 0,0 0 0 0 0,-1 0 0 0 0,1 0 0 0 0,-1 5 0 0 0,0-2 0 0 0,1-4-29 0 0,0 0 1 0 0,1 0-1 0 0,-1 0 1 0 0,1 0 0 0 0,-1 0-1 0 0,1 0 1 0 0,0 0 0 0 0,-1 0-1 0 0,1 0 1 0 0,0 0-1 0 0,0 0 1 0 0,0 1 0 0 0,0-1-1 0 0,0 0 1 0 0,0 2-1 0 0,0-1-97 0 0,0 0-177 0 0,0-2 255 0 0,-1 0-1 0 0,1 1 0 0 0,0-1 1 0 0,-1 0-1 0 0,1 1 0 0 0,0-1 1 0 0,0 1-1 0 0,-1-1 1 0 0,1 0-1 0 0,0 1 0 0 0,0-1 1 0 0,0 1-1 0 0,-1-1 0 0 0,1 1 1 0 0,0-1-1 0 0,0 0 0 0 0,0 1 1 0 0,0-1-1 0 0,0 1 1 0 0,0 0-1 0 0,-2 7-258 0 0,1-7 257 0 0,1 0 1 0 0,-1 0-1 0 0,1 0 1 0 0,-1 0-1 0 0,0 0 1 0 0,1 0-1 0 0,0 0 1 0 0,-1 0-1 0 0,1 0 1 0 0,0 1-1 0 0,-1-1 1 0 0,1 0-1 0 0,0 2 1 0 0,-4 19-197 0 0,2-18 191 0 0,-3 13-48 0 0,-6 22 1080 0 0,10-36-920 0 0,-1 0-1 0 0,0 0 1 0 0,0-1-1 0 0,0 1 0 0 0,0-1 1 0 0,-5 5-1 0 0,-5 6 133 0 0,11-11-172 0 0,0 0-1 0 0,-1 0 1 0 0,0 0-1 0 0,1 0 1 0 0,-1 0 0 0 0,0-1-1 0 0,0 1 1 0 0,-3 1-1 0 0,4-2-19 0 0,0 0 0 0 0,0-1 0 0 0,0 1 0 0 0,0 0 0 0 0,0 1 0 0 0,0-1 0 0 0,0 0 1 0 0,0 0-1 0 0,0 0 0 0 0,0 2 0 0 0,-9 9 119 0 0,7-9-69 0 0,2 0 0 0 0,-1 0 0 0 0,0 0 0 0 0,1 0 0 0 0,-1 0 0 0 0,1 0 0 0 0,0 0 0 0 0,-1 6 0 0 0,-2 2 76 0 0,0 0-105 0 0,1-3-22 0 0,0 0 0 0 0,-1 0 0 0 0,-8 13-1 0 0,-4 16-14 0 0,1 1 0 0 0,13-34-127 0 0,1 1 0 0 0,-1-1 0 0 0,0 0-1 0 0,-1 1 1 0 0,1-1 0 0 0,-1 0 0 0 0,0-1 0 0 0,0 1-1 0 0,-6 6 1 0 0,7-8 48 0 0,0 0-1 0 0,0 1 0 0 0,1-1 1 0 0,-1 0-1 0 0,1 1 0 0 0,0-1 1 0 0,-1 3-1 0 0,-9 15-219 0 0,-14 21-2086 0 0,15-22 890 0 0,9-17 1184 0 0,0 1 1 0 0,-1 0 0 0 0,1-1-1 0 0,0 0 1 0 0,-1 1 0 0 0,1-1 0 0 0,-1 0-1 0 0,-3 3 1 0 0,-7 13-1972 0 0,10-15 1672 0 0,1 0-1 0 0,-1-1 1 0 0,1 1 0 0 0,-1-1-1 0 0,-4 5 1 0 0,0 2-789 0 0,0 5 863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4087 0 0,'5'1'432'0'0,"-10"-3"-3272"0"0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9527 0 0,'-17'15'848'0'0,"1"-3"-680"0"0,1-4-168 0 0,0 4 0 0 0,1 2-104 0 0,0-6-56 0 0,0-2-16 0 0,4-2 0 0 0,1-1-1760 0 0,-1-4-352 0 0,-1-1-72 0 0,3 2-8 0 0,2 1 1888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1098 7975 0 0,'4'2'266'0'0,"-3"-2"-229"0"0,0 1 1 0 0,0-1 0 0 0,1 0 0 0 0,-1 0 0 0 0,0 0-1 0 0,0 0 1 0 0,0 0 0 0 0,1 0 0 0 0,-1 0 0 0 0,0 0 0 0 0,0 0-1 0 0,0 0 1 0 0,1-1 0 0 0,-1 1 0 0 0,0 0 0 0 0,2-2-1 0 0,5-1 977 0 0,1 0-352 0 0,-9 3-561 0 0,0 1 1 0 0,0-1-1 0 0,0 0 1 0 0,0 0-1 0 0,0 0 1 0 0,0 0-1 0 0,1 0 1 0 0,-1 1-1 0 0,0-1 1 0 0,0 0-1 0 0,0 0 1 0 0,0 0 0 0 0,0 0-1 0 0,0 1 1 0 0,0-1-1 0 0,0 0 1 0 0,0 0-1 0 0,0 0 1 0 0,0 0-1 0 0,0 1 1 0 0,0-1-1 0 0,0 0 1 0 0,0 0-1 0 0,0 0 1 0 0,0 0-1 0 0,0 1 1 0 0,0-1-1 0 0,0 0 1 0 0,0 0-1 0 0,0 0 1 0 0,0 0-1 0 0,0 1 1 0 0,0-1-1 0 0,-1 0 1 0 0,1 0-1 0 0,0 0 1 0 0,0 0-1 0 0,0 0 1 0 0,0 1-1 0 0,0-1 1 0 0,0 0 0 0 0,-1 0-1 0 0,1 0 1 0 0,0 0-1 0 0,0 0 1 0 0,-5 6 18 0 0,0 0 0 0 0,0 0 0 0 0,0-1 0 0 0,0 0 0 0 0,-1 0 0 0 0,0-1 0 0 0,-11 7 1 0 0,-1 2-88 0 0,-64 49 90 0 0,0-6 298 0 0,53-38-203 0 0,-3 3-40 0 0,18-15 19 0 0,12-6-11 0 0,8-1-78 0 0,-6 1-107 0 0,10-3 2 0 0,0 0 1 0 0,0-1-1 0 0,-1-1 0 0 0,16-8 0 0 0,6-4-3 0 0,30-17 0 0 0,-11 4 0 0 0,-20 12 0 0 0,-22 13 0 0 0,0 0 0 0 0,1 0 0 0 0,-1 1 0 0 0,13-4 0 0 0,-4 3 0 0 0,-5 2 0 0 0,-1-1 0 0 0,23-9 0 0 0,-31 11-19 0 0,1 0 0 0 0,-1 1 0 0 0,1 0 0 0 0,0 0 0 0 0,0 0 1 0 0,-1 0-1 0 0,5 1 0 0 0,-6-1-7 0 0,-1 1-85 0 0,-5 6-205 0 0,1-4 263 0 0,1 0-1 0 0,0-1 1 0 0,0 0 0 0 0,-1 1-1 0 0,1-1 1 0 0,-1 0 0 0 0,-5 1-1 0 0,-11 6-149 0 0,-35 22 346 0 0,-12 6 263 0 0,-27 15 527 0 0,87-47-798 0 0,-1 0-1 0 0,-14 4 1 0 0,-8 6 259 0 0,19-10-183 0 0,8-5 0 0 0,5-3-71 0 0,6-2-20 0 0,0 0 0 0 0,17-8 0 0 0,9-6 8 0 0,46-23-209 0 0,-60 29-53 0 0,0 2-1 0 0,28-13 1 0 0,-32 17-77 0 0,20-13 0 0 0,5-3-336 0 0,-38 22 418 0 0,-1 0 0 0 0,1 0 0 0 0,-1 0 1 0 0,0-1-1 0 0,0 1 0 0 0,0-1 0 0 0,4-5 0 0 0,-7 8 101 0 0,1-1 0 0 0,-1 0 0 0 0,0 0 0 0 0,0 1-1 0 0,0-1 1 0 0,0 0 0 0 0,-1 0 0 0 0,1 1 0 0 0,0-1 0 0 0,0 0-1 0 0,0 0 1 0 0,-1 1 0 0 0,1-1 0 0 0,0 0 0 0 0,0 1 0 0 0,-1-1-1 0 0,1 0 1 0 0,-1 1 0 0 0,1-1 0 0 0,-1 1 0 0 0,1-1 0 0 0,-1 0-1 0 0,0 0 1 0 0,0 0 17 0 0,-1 1-1 0 0,1-1 0 0 0,0 1 1 0 0,0-1-1 0 0,-1 1 1 0 0,1-1-1 0 0,0 1 1 0 0,-1 0-1 0 0,1-1 0 0 0,-1 1 1 0 0,1 0-1 0 0,0 0 1 0 0,-1 0-1 0 0,1 0 0 0 0,-1 1 1 0 0,1-1-1 0 0,-3 1 1 0 0,-10 0 11 0 0,2-2 61 0 0,0 1 0 0 0,1 1 0 0 0,-22 3 0 0 0,20-2 132 0 0,-23 0 0 0 0,22-2 78 0 0,-23 4-1 0 0,26-3 65 0 0,-24 1-1 0 0,-2 0 216 0 0,32-2-480 0 0,0 0 0 0 0,0 0 0 0 0,1-1 0 0 0,-1 1 0 0 0,0-1 0 0 0,-4-2 0 0 0,-7 0 110 0 0,15 3-177 0 0,1 0 0 0 0,-1 0 0 0 0,1 0 0 0 0,-1 0-1 0 0,1 0 1 0 0,-1 0 0 0 0,1 0 0 0 0,-1-1 0 0 0,1 1 0 0 0,-1 0 0 0 0,1 0-1 0 0,-1-1 1 0 0,1 1 0 0 0,-1 0 0 0 0,1 0 0 0 0,-1-1 0 0 0,1 1 0 0 0,0 0-1 0 0,-1-1 1 0 0,1 1 0 0 0,-1-1 0 0 0,1 1 0 0 0,0 0 0 0 0,0-1 0 0 0,-1 1-1 0 0,1-1 1 0 0,0 1 0 0 0,0-1 0 0 0,-1 0 0 0 0,1 0 5 0 0,0 0 0 0 0,1 0 1 0 0,-1 0-1 0 0,0 0 0 0 0,0 0 0 0 0,1 0 1 0 0,-1 0-1 0 0,0 0 0 0 0,1 0 0 0 0,-1 0 1 0 0,1 0-1 0 0,0 0 0 0 0,-1 1 0 0 0,2-2 1 0 0,1-2 15 0 0,0 1 0 0 0,0 0 0 0 0,1 0 0 0 0,-1 0 0 0 0,1 1 0 0 0,5-4 0 0 0,108-44-350 0 0,-75 30 327 0 0,-28 13-10 0 0,25-10 0 0 0,57-14-230 0 0,-91 29 202 0 0,0 1-1 0 0,0 0 1 0 0,0 0-1 0 0,1 0 1 0 0,7 1-1 0 0,13-3-489 0 0,-24 3 281 0 0,-8 4-168 0 0,0 0 274 0 0,0-1 1 0 0,0 1 0 0 0,0-1 0 0 0,-1 0-1 0 0,-11 3 1 0 0,-173 65 1030 0 0,148-59-421 0 0,31-9-237 0 0,-21 8 0 0 0,13-7-112 0 0,18-4-101 0 0,1 0-1 0 0,-1 0 0 0 0,0 0 1 0 0,1 0-1 0 0,-1 0 1 0 0,0 1-1 0 0,1-1 0 0 0,-1 1 1 0 0,1 0-1 0 0,-1-1 0 0 0,1 1 1 0 0,-3 1-1 0 0,3-1 173 0 0,10-4-96 0 0,8-7-93 0 0,-13 7-17 0 0,-1 1 0 0 0,0 0 1 0 0,1 1-1 0 0,6-4 0 0 0,57-19-1217 0 0,-58 21 999 0 0,0 0 0 0 0,17-2 0 0 0,9-4-229 0 0,-20 4 146 0 0,1 1 1 0 0,31-5 0 0 0,-28 6-23 0 0,23-7 0 0 0,-18 4 126 0 0,-10 0 116 0 0,-13 5 91 0 0,-1 0 1 0 0,1 1-1 0 0,0-1 1 0 0,0 1-1 0 0,-1-1 1 0 0,1 1-1 0 0,0 0 1 0 0,0-1-1 0 0,0 1 1 0 0,-1 0-1 0 0,1-1 1 0 0,0 1-1 0 0,0 0 1 0 0,0 0-1 0 0,0 0 1 0 0,0 0 0 0 0,-1 0-1 0 0,1 0 1 0 0,0 0-1 0 0,0 0 1 0 0,0 0-1 0 0,0 0 1 0 0,0 0-1 0 0,0 1 1 0 0,0-1-1 0 0,-1 1 20 0 0,0 0 0 0 0,0 0-1 0 0,0-1 1 0 0,-1 1 0 0 0,1 0-1 0 0,0 0 1 0 0,-1-1-1 0 0,1 1 1 0 0,-1 0 0 0 0,1-1-1 0 0,-1 1 1 0 0,1 0 0 0 0,-1-1-1 0 0,1 1 1 0 0,-1-1 0 0 0,1 1-1 0 0,-1-1 1 0 0,0 1 0 0 0,-5 3 104 0 0,0-1 1 0 0,0 0 0 0 0,0 0 0 0 0,-1-1-1 0 0,1 0 1 0 0,0 0 0 0 0,-11 2-1 0 0,-5 1 133 0 0,-52 16 729 0 0,-80 11-1 0 0,152-32-965 0 0,-3 1 24 0 0,0 0 0 0 0,0 0 0 0 0,-1-1 1 0 0,1 1-1 0 0,0-1 0 0 0,0-1 0 0 0,0 1 0 0 0,-1-1 0 0 0,-4-1 0 0 0,9 2-27 0 0,1 0-1 0 0,-1 0 1 0 0,1 0-1 0 0,0 0 1 0 0,-1-1-1 0 0,1 1 1 0 0,-1 0-1 0 0,1 0 1 0 0,0-1-1 0 0,-1 1 1 0 0,1 0-1 0 0,-1-1 1 0 0,1 1-1 0 0,0 0 1 0 0,0-1-1 0 0,-1 1 1 0 0,1 0-1 0 0,0-1 1 0 0,0 1-1 0 0,-1-1 1 0 0,1 1-1 0 0,0-1 1 0 0,0 1-1 0 0,0 0 1 0 0,0-1-1 0 0,-1 1 1 0 0,1-1-1 0 0,0 1 1 0 0,0-2-1 0 0,1 1 2 0 0,-1 0 0 0 0,0 0 0 0 0,1 0 0 0 0,-1 1 0 0 0,1-1-1 0 0,-1 0 1 0 0,1 0 0 0 0,-1 0 0 0 0,1 0 0 0 0,0 0 0 0 0,-1 0-1 0 0,2 0 1 0 0,27-19 51 0 0,-29 19-65 0 0,80-40-369 0 0,-43 23 98 0 0,-21 10 59 0 0,28-7-1 0 0,-25 9 2 0 0,19-9-1 0 0,-22 7 88 0 0,1-1-100 0 0,0 1 1 0 0,1 1-1 0 0,20-5 1 0 0,77-20-1371 0 0,-81 17 802 0 0,-56 15 1082 0 0,-59 13 750 0 0,33-4-342 0 0,1 3-259 0 0,33-8-391 0 0,-24 5 0 0 0,15-5 59 0 0,19-2-32 0 0,0-1 1 0 0,0-1 0 0 0,0 1 0 0 0,-1-1 0 0 0,1 1 0 0 0,0-1-1 0 0,-6-1 1 0 0,8 1 374 0 0,8-9 12 0 0,-3 7-432 0 0,1-1-1 0 0,-1 1 0 0 0,1 1 1 0 0,-1-1-1 0 0,1 0 1 0 0,-1 1-1 0 0,8-2 1 0 0,11-5-34 0 0,-3-1 4 0 0,0 1 0 0 0,23-6 0 0 0,5-1 11 0 0,14-4-430 0 0,-45 15-72 0 0,22-9 0 0 0,7-2-227 0 0,17-7-266 0 0,-62 22 985 0 0,0 0 0 0 0,0 0-1 0 0,0 0 1 0 0,0 0 0 0 0,0 0-1 0 0,0 0 1 0 0,0 0 0 0 0,0 0-1 0 0,0 0 1 0 0,0 0 0 0 0,0 0 0 0 0,0 0-1 0 0,0 0 1 0 0,-1 0 0 0 0,1 0-1 0 0,0 0 1 0 0,0 0 0 0 0,0 0-1 0 0,0 0 1 0 0,0 0 0 0 0,0 0-1 0 0,0 0 1 0 0,0 0 0 0 0,0 0 0 0 0,0 0-1 0 0,0-1 1 0 0,0 1 0 0 0,0 0-1 0 0,0 0 1 0 0,0 0 0 0 0,0 0-1 0 0,0 0 1 0 0,0 0 0 0 0,0 0-1 0 0,0 0 1 0 0,0 0 0 0 0,0 0 0 0 0,0 0-1 0 0,0 0 1 0 0,0 0 0 0 0,0 0-1 0 0,0 0 1 0 0,0 0 0 0 0,0 0-1 0 0,0 0 1 0 0,0 0 0 0 0,0-1-1 0 0,0 1 1 0 0,0 0 0 0 0,0 0 0 0 0,0 0-1 0 0,0 0 1 0 0,0 0 0 0 0,0 0-1 0 0,0 0 1 0 0,0 0 0 0 0,1 0-1 0 0,-1 0 1 0 0,0 0 0 0 0,0 0-1 0 0,0 0 1 0 0,0 0 0 0 0,0 0 0 0 0,0 0-1 0 0,0 0 1 0 0,0 0 0 0 0,0 0-1 0 0,0 0 1 0 0,-7-3 47 0 0,-7 0 36 0 0,7 3 4 0 0,0 0 0 0 0,0 0-1 0 0,1 1 1 0 0,-1 0 0 0 0,-11 4 0 0 0,-2-1 129 0 0,-59 15 719 0 0,59-14-662 0 0,18-3-203 0 0,-1-1 0 0 0,0-1 0 0 0,0 1 0 0 0,0 0 0 0 0,0-1 0 0 0,0 1 0 0 0,1-1 0 0 0,-1 0 0 0 0,-6-1 0 0 0,8 1-57 0 0,1 0-1 0 0,-1 0 1 0 0,0 0 0 0 0,1 0-1 0 0,-1 0 1 0 0,0 0-1 0 0,1 0 1 0 0,-1-1 0 0 0,1 1-1 0 0,-1 0 1 0 0,0-1-1 0 0,1 1 1 0 0,-1 0 0 0 0,1-1-1 0 0,-1 1 1 0 0,1 0-1 0 0,-2-2 1 0 0,2 2 0 0 0,0 0 0 0 0,0-1 0 0 0,0 1 0 0 0,0 0 0 0 0,1-1 0 0 0,-1 1 0 0 0,0 0 0 0 0,0 0 0 0 0,0-1 0 0 0,0 1 0 0 0,0 0 0 0 0,0 0 0 0 0,1-1 0 0 0,-1 1 0 0 0,0 0 0 0 0,0 0-1 0 0,0 0 1 0 0,1-1 0 0 0,-1 1 0 0 0,0 0 0 0 0,0 0 0 0 0,0 0 0 0 0,1-1 0 0 0,-1 1 0 0 0,0 0 0 0 0,1 0 0 0 0,24-9 484 0 0,2-3-489 0 0,0 0-51 0 0,41-13-597 0 0,-57 21 414 0 0,1 0 0 0 0,17-3 0 0 0,16-5-636 0 0,-30 6 456 0 0,-1 1 0 0 0,24-15-1 0 0,-28 16 242 0 0,-9 4 160 0 0,1-1 1 0 0,-1 1 0 0 0,0-1 0 0 0,1 1 0 0 0,-1-1 0 0 0,0 1 0 0 0,0-1 0 0 0,1 0 0 0 0,-1 0 0 0 0,0 1 0 0 0,0-1 0 0 0,0 0 0 0 0,0 0 0 0 0,0 0 0 0 0,0 0 0 0 0,0-1 0 0 0,0 1 0 0 0,0-1 0 0 0,-1 1 19 0 0,0 1 0 0 0,-1 0 1 0 0,1-1-1 0 0,0 1 0 0 0,-1 0 0 0 0,1-1 1 0 0,0 1-1 0 0,-1 0 0 0 0,1-1 1 0 0,-1 1-1 0 0,1 0 0 0 0,-1 0 1 0 0,1 0-1 0 0,0-1 0 0 0,-1 1 1 0 0,1 0-1 0 0,-1 0 0 0 0,1 0 1 0 0,-1 0-1 0 0,0 0 0 0 0,-32 3 392 0 0,-53-4 576 0 0,64 1-646 0 0,18 0-216 0 0,0 0 1 0 0,0 0 0 0 0,0 0-1 0 0,0-1 1 0 0,-1 1 0 0 0,1-1-1 0 0,1 0 1 0 0,-1 0 0 0 0,-6-2-1 0 0,10 3-115 0 0,0-1-1 0 0,-1 1 0 0 0,1 0 1 0 0,0 0-1 0 0,-1 0 1 0 0,1 0-1 0 0,0 0 1 0 0,0 0-1 0 0,-1-1 1 0 0,1 1-1 0 0,0 0 0 0 0,0 0 1 0 0,-1-1-1 0 0,1 1 1 0 0,0 0-1 0 0,0 0 1 0 0,0-1-1 0 0,-1 1 0 0 0,1 0 1 0 0,0 0-1 0 0,0-1 1 0 0,0 1-1 0 0,0 0 1 0 0,0-1-1 0 0,-1 1 0 0 0,1 0 1 0 0,0-1-1 0 0,0 1 1 0 0,0 0-1 0 0,0-1 1 0 0,0 1-1 0 0,0 0 0 0 0,0-1 1 0 0,0 1-1 0 0,0 0 1 0 0,0-1-1 0 0,0 1 1 0 0,1 0-1 0 0,-1-1 0 0 0,0 1 1 0 0,0 0-1 0 0,0 0 1 0 0,0-1-1 0 0,0 1 1 0 0,1 0-1 0 0,-1-1 0 0 0,0 1 1 0 0,0 0-1 0 0,1 0 1 0 0,-1-1-1 0 0,0 1 1 0 0,1 0-1 0 0,16-12 64 0 0,-13 10-74 0 0,10-5-103 0 0,0 1-1 0 0,1 0 1 0 0,0 1 0 0 0,24-5-1 0 0,-20 5-564 0 0,0 0-1 0 0,30-14 0 0 0,19-5-2287 0 0,-51 18 2054 0 0,5-4-404 0 0,-48 6 1053 0 0,-53 19 1302 0 0,74-14-824 0 0,0 0 0 0 0,0-1 0 0 0,0 0 0 0 0,-6 0 0 0 0,-16 1 860 0 0,26-1-1033 0 0,1 0 0 0 0,-1 0 0 0 0,0 0 0 0 0,1 0 0 0 0,-1 1 0 0 0,0-1 0 0 0,1 0 0 0 0,-1 0 0 0 0,0 0 0 0 0,1-1 0 0 0,-1 1 0 0 0,0 0 0 0 0,1 0 0 0 0,-1 0 0 0 0,1 0 0 0 0,-1-1 0 0 0,0 1 0 0 0,1 0 0 0 0,-1 0 0 0 0,1-1 0 0 0,-1 1 0 0 0,0-1 0 0 0,1 1 0 0 0,-1 0 0 0 0,1-1 0 0 0,0 1 0 0 0,-1-1 0 0 0,1 1 0 0 0,-1-1 0 0 0,1 1 0 0 0,0-1 0 0 0,-1 0 0 0 0,1 1 0 0 0,0-1 0 0 0,-1 1 1 0 0,1-1-1 0 0,0 0 0 0 0,0 1 0 0 0,0-1 0 0 0,0 0 0 0 0,0 1 0 0 0,0-1 0 0 0,-1 0 0 0 0,2 1 0 0 0,-1-1 0 0 0,0 0 0 0 0,0 1 0 0 0,0-1 0 0 0,0 1 0 0 0,0-2 0 0 0,8-4 307 0 0,-5 4-285 0 0,11-6-37 0 0,-1 0-1 0 0,1 1 1 0 0,1 0-1 0 0,19-6 1 0 0,-30 12-53 0 0,41-15-513 0 0,-23 9-336 0 0,41-19 0 0 0,-23 12-355 0 0,-39 13 1160 0 0,-18 6 368 0 0,-46 7 608 0 0,47-8-614 0 0,15-3-262 0 0,0-1 0 0 0,-1 1 0 0 0,1-1 0 0 0,0 1 0 0 0,-1-1-1 0 0,1 0 1 0 0,0 0 0 0 0,-1 1 0 0 0,1-1 0 0 0,0 0 0 0 0,-1 0 0 0 0,1 0 0 0 0,-1 0-1 0 0,1-1 1 0 0,-3 1 0 0 0,-1 0 593 0 0,5-1-362 0 0,3-2-315 0 0,0 1 57 0 0,1-1 0 0 0,0 1 0 0 0,0 0 1 0 0,0 1-1 0 0,0-1 0 0 0,0 1 0 0 0,0 0 0 0 0,5-1 0 0 0,-2 0-17 0 0,-2 0-66 0 0,0 0 1 0 0,1 0-1 0 0,8-6 1 0 0,-10 5 22 0 0,1 0 0 0 0,-1 1 0 0 0,1 0 0 0 0,0 0 0 0 0,6-2 0 0 0,-8 4 21 0 0,0-1 0 0 0,0-1 0 0 0,0 1 0 0 0,0 0 0 0 0,4-3 0 0 0,-4 2 1 0 0,-1 1-1 0 0,1-1 1 0 0,0 1-1 0 0,-1 0 1 0 0,1 0 0 0 0,4-1-1 0 0,-6 2 24 0 0,-1 0-1 0 0,1 0 0 0 0,-1 0 1 0 0,1 0-1 0 0,-1 0 0 0 0,0 0 1 0 0,1 0-1 0 0,-1 0 0 0 0,1-1 1 0 0,-1 1-1 0 0,0 0 0 0 0,1 0 1 0 0,-1 0-1 0 0,1 0 0 0 0,-1-1 1 0 0,0 1-1 0 0,1 0 0 0 0,-1 0 1 0 0,0-1-1 0 0,1 1 0 0 0,-1 0 1 0 0,0-1-1 0 0,0 1 0 0 0,1 0 1 0 0,-1-1-1 0 0,0 1 0 0 0,0 0 1 0 0,1-1-1 0 0,-1 1 0 0 0,0-1 1 0 0,0 1-1 0 0,0 0 0 0 0,0-1 1 0 0,0 1-1 0 0,0-1 0 0 0,0 1 1 0 0,0-1-1 0 0,0 1 0 0 0,0 0 1 0 0,0-1-1 0 0,0 1 0 0 0,0-1 1 0 0,0 1-1 0 0,0-1 0 0 0,-17 6-53 0 0,-14-7 191 0 0,-14 1 877 0 0,44 1-975 0 0,1 0 1 0 0,-1 0 0 0 0,1 0-1 0 0,-1 0 1 0 0,1 0-1 0 0,-1 1 1 0 0,1-1-1 0 0,-1 0 1 0 0,1 0 0 0 0,-1 0-1 0 0,1 0 1 0 0,-1-1-1 0 0,1 1 1 0 0,-1 0-1 0 0,1 0 1 0 0,-1 0-1 0 0,1 0 1 0 0,0 0 0 0 0,-1 0-1 0 0,1-1 1 0 0,-1 1-1 0 0,1 0 1 0 0,-1-1-1 0 0,1 1 1 0 0,0 0-1 0 0,-1 0 1 0 0,1-1 0 0 0,-1 1-1 0 0,1-1 1 0 0,0 1-1 0 0,0 0 1 0 0,-1-1-1 0 0,1 1 1 0 0,0-1 0 0 0,0 1-1 0 0,-1-1 1 0 0,1 1-1 0 0,0 0 1 0 0,0-1-1 0 0,0 1 1 0 0,0-1-1 0 0,0 1 1 0 0,-1-2 0 0 0,2 1 21 0 0,-1 0 0 0 0,0-1 0 0 0,1 1-1 0 0,-1 0 1 0 0,1-1 0 0 0,-1 1 0 0 0,1 0 0 0 0,0-1 0 0 0,0 1 0 0 0,-1 0 0 0 0,1 0 0 0 0,0 0 0 0 0,0 0 0 0 0,2-2 0 0 0,46-32-31 0 0,-47 33-58 0 0,0 1-1 0 0,0-1 0 0 0,1 1 1 0 0,-1-1-1 0 0,0 1 0 0 0,1 0 0 0 0,3-1 1 0 0,12-6-201 0 0,-8 3 5 0 0,-10 5 192 0 0,1 0-1 0 0,0-1 1 0 0,-1 1 0 0 0,1 0 0 0 0,0 0 0 0 0,-1-1 0 0 0,1 1 0 0 0,-1 0 0 0 0,1-1 0 0 0,-1 1 0 0 0,1 0 0 0 0,-1-1 0 0 0,1 1 0 0 0,-1-1 0 0 0,1 1-1 0 0,-1-1 1 0 0,1 1 0 0 0,-1-1 0 0 0,1 0 0 0 0,-1 0-238 0 0,-19-12-184 0 0,9 7 592 0 0,8 6-85 0 0,-1-1-1 0 0,1 0 1 0 0,0 0-1 0 0,0 0 0 0 0,0-1 1 0 0,-1 1-1 0 0,1-1 0 0 0,0 1 1 0 0,-2-3-1 0 0,3 3 53 0 0,0-14 69 0 0,7-19-6374 0 0,2-7-4317 0 0,-4 30 9349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98 4343 0 0,'1'0'109'0'0,"0"0"-1"0"0,1-1 1 0 0,-1 1-1 0 0,0 0 1 0 0,0 0-1 0 0,0-1 1 0 0,0 1-1 0 0,0 0 1 0 0,1-1-1 0 0,-1 1 1 0 0,0-1 0 0 0,0 0-1 0 0,0 1 1 0 0,0-1-1 0 0,0 0 1 0 0,-1 1-1 0 0,1-1 1 0 0,0 0-1 0 0,0 0 1 0 0,1-1-1 0 0,-2 1-11 0 0,0-18 209 0 0,-6-20 2452 0 0,6 38-2356 0 0,-3-4 12 0 0,0 0-214 0 0,3 4-60 0 0,-1 0-1 0 0,1 0 1 0 0,-1 0 0 0 0,1 0-1 0 0,-1 0 1 0 0,0 1-1 0 0,1-1 1 0 0,-1 0 0 0 0,0 0-1 0 0,0 0 1 0 0,1 1-1 0 0,-1-1 1 0 0,0 0 0 0 0,0 1-1 0 0,0-1 1 0 0,0 1-1 0 0,0-1 1 0 0,0 1 0 0 0,-2-1-1 0 0,2 1 216 0 0,-5 3 298 0 0,-10 4 180 0 0,14-5-713 0 0,-1-1 0 0 0,1 0 0 0 0,0 0 0 0 0,-1 0-1 0 0,1 0 1 0 0,0 0 0 0 0,-1 0 0 0 0,1-1 0 0 0,-1 1 0 0 0,1-1 0 0 0,-1 1 0 0 0,-4-1 0 0 0,5 0-82 0 0,0-1 0 0 0,-1 1 0 0 0,1 1 0 0 0,-1-1 0 0 0,1 0 0 0 0,-1 1 0 0 0,1-1 0 0 0,0 1 0 0 0,-1 0 0 0 0,1-1 0 0 0,-4 3 0 0 0,5-2-23 0 0,0-1 0 0 0,1 1-1 0 0,-1-1 1 0 0,1 1 0 0 0,-1-1 0 0 0,0 0-1 0 0,1 0 1 0 0,-1 1 0 0 0,0-1 0 0 0,1 0-1 0 0,-1 0 1 0 0,0 1 0 0 0,0-1 0 0 0,1 0-1 0 0,-1 0 1 0 0,0 0 0 0 0,0 0 0 0 0,-1 0 35 0 0,0 0 1 0 0,0 0-1 0 0,0 0 1 0 0,0 1-1 0 0,0-1 1 0 0,0 1-1 0 0,0-1 1 0 0,1 1-1 0 0,-4 1 1 0 0,1 1-18 0 0,-1-1 0 0 0,1 1 0 0 0,0 0-1 0 0,0 0 1 0 0,1 1 0 0 0,-1-1 0 0 0,1 1 0 0 0,-6 6 0 0 0,3-6 44 0 0,6-4-69 0 0,-1 0 0 0 0,0 1 0 0 0,1-1 0 0 0,-1 0 0 0 0,1 1 0 0 0,-1-1 0 0 0,0 0 0 0 0,1 1 0 0 0,-1-1 0 0 0,1 1 0 0 0,-1-1 0 0 0,1 0 0 0 0,0 1 0 0 0,-2 0 0 0 0,1 2 41 0 0,0 1 0 0 0,-1-1 1 0 0,0-1-1 0 0,0 1 0 0 0,0 0 0 0 0,0 0 0 0 0,0-1 0 0 0,0 1 0 0 0,-1-1 1 0 0,1 0-1 0 0,-1 0 0 0 0,0 1 0 0 0,-5 2 0 0 0,5-4-70 0 0,1 1-1 0 0,-1 1 0 0 0,1-1 0 0 0,0 0 1 0 0,-1 1-1 0 0,1-1 0 0 0,0 1 1 0 0,-3 5-1 0 0,-1 1-23 0 0,0 0 58 0 0,-3 5 28 0 0,-26 29 177 0 0,14-13-154 0 0,5-4-66 0 0,14-22 9 0 0,-1 0 0 0 0,1 0 0 0 0,-1 0 0 0 0,0 0 0 0 0,0 0 0 0 0,0 0 0 0 0,-6 4 0 0 0,7-6 10 0 0,0 0 0 0 0,1 0 1 0 0,-1 0-1 0 0,1 1 1 0 0,-1-1-1 0 0,1 0 1 0 0,0 1-1 0 0,0-1 1 0 0,0 1-1 0 0,0-1 1 0 0,0 1-1 0 0,0-1 1 0 0,0 4-1 0 0,1-2 5 0 0,-1-1 1 0 0,-1 1-1 0 0,1-1 0 0 0,0 1 1 0 0,-3 4-1 0 0,4-8-22 0 0,-2 3 14 0 0,0-1 0 0 0,0 1 0 0 0,0 0 0 0 0,1 0 0 0 0,-1 1 0 0 0,1-1 0 0 0,-1 5 0 0 0,-11 26-14 0 0,7-21 0 0 0,6-12 0 0 0,-1 0 0 0 0,0 1 0 0 0,1-1 0 0 0,-1 0 0 0 0,1 0 0 0 0,-1 0 0 0 0,1 0 0 0 0,0 1 0 0 0,-1-1 0 0 0,1 0 0 0 0,0 0 0 0 0,0 3 0 0 0,0-1 0 0 0,1 0 0 0 0,-1 0 0 0 0,0 1 0 0 0,0-1 0 0 0,-1 0 0 0 0,1 0 0 0 0,-1 1 0 0 0,1-1 0 0 0,-1 0 0 0 0,0 0 0 0 0,-2 4 0 0 0,3-7 0 0 0,-1 1 0 0 0,1 0 0 0 0,0-1 0 0 0,0 1 0 0 0,-1 0 0 0 0,1-1 0 0 0,0 1 0 0 0,0 0 0 0 0,0-1 0 0 0,0 1 0 0 0,0-1 0 0 0,0 1 0 0 0,0 0 0 0 0,0-1 0 0 0,0 1 0 0 0,0 1 0 0 0,1-2 0 0 0,-1 1 0 0 0,0 0 0 0 0,0 0 0 0 0,0-1 0 0 0,0 1 0 0 0,0 0 0 0 0,0 0 0 0 0,0-1 0 0 0,0 1 0 0 0,0 0 0 0 0,-1 0 0 0 0,1-1 0 0 0,-1 2 0 0 0,0 0 0 0 0,0 0 0 0 0,0 0 0 0 0,1-1 0 0 0,-1 1 0 0 0,0 0 0 0 0,1 0 0 0 0,-1-1 0 0 0,1 1 0 0 0,-1 0 0 0 0,1 0 0 0 0,0 2 0 0 0,-11 32 11 0 0,2 2 133 0 0,1-9 53 0 0,-1 9-197 0 0,3-7 43 0 0,4-24-38 0 0,0-1 0 0 0,1 0 1 0 0,-1 13-1 0 0,-3 15-5 0 0,2-3 0 0 0,0 1-72 0 0,-1-3 214 0 0,-5 35-132 0 0,4-32-10 0 0,4 2 0 0 0,-1 0 0 0 0,4-14 0 0 0,-1 22 0 0 0,0-7 0 0 0,-2-5 0 0 0,4-13 57 0 0,-3-11-14 0 0,1 0 0 0 0,0 0 0 0 0,0 0 0 0 0,4 8 0 0 0,-1 4-39 0 0,-4-16 2 0 0,0 0 0 0 0,1 0 0 0 0,-1 1 0 0 0,1-1 0 0 0,-1 0 0 0 0,1 0 0 0 0,0 0 0 0 0,0 0 0 0 0,1 2 0 0 0,0-2 0 0 0,-1 0 0 0 0,0 0-1 0 0,1 1 1 0 0,-1-1 0 0 0,0 0 0 0 0,-1 0 0 0 0,1 1-1 0 0,0-1 1 0 0,0 5 0 0 0,3 6 126 0 0,-2-2 159 0 0,0 2-210 0 0,19 40-437 0 0,-5-22 518 0 0,-14-28-162 0 0,-1-1 0 0 0,1 1 0 0 0,-1 0 0 0 0,0 0 0 0 0,0-1 0 0 0,0 1 0 0 0,0 0 0 0 0,0 0 0 0 0,0 0 0 0 0,-1 1 0 0 0,0-1 0 0 0,1 4 0 0 0,-2-4-1 0 0,5 5 56 0 0,-4-3-48 0 0,0-4-4 0 0,0-1 1 0 0,1 1-1 0 0,-1 0 1 0 0,0 0-1 0 0,0 0 1 0 0,0-1 0 0 0,1 1-1 0 0,-1 0 1 0 0,0 0-1 0 0,1-1 1 0 0,-1 1-1 0 0,0 0 1 0 0,1-1-1 0 0,-1 1 1 0 0,2 0 0 0 0,8 21 6 0 0,23 27-10 0 0,-32-48 0 0 0,-1-1 0 0 0,1 1 0 0 0,0 0 0 0 0,-1-1 0 0 0,1 1 0 0 0,-1 0 0 0 0,1-1 0 0 0,-1 1 0 0 0,1 0 0 0 0,-1 0 0 0 0,1 0 0 0 0,-1-1 0 0 0,0 1 0 0 0,1 1 0 0 0,0 2 0 0 0,1-1 0 0 0,-1 1 0 0 0,1-1 0 0 0,-1 0 0 0 0,0 1 0 0 0,1 5 0 0 0,5 12 0 0 0,3 5 27 0 0,-8-21-4 0 0,0 1 0 0 0,1 0 0 0 0,0-1 0 0 0,5 10 0 0 0,-4-9 1 0 0,-1 0 0 0 0,0 1 0 0 0,0-1 1 0 0,0 1-1 0 0,-1-1 0 0 0,2 11 0 0 0,1 2 1 0 0,-1-7-2 0 0,-2 1 0 0 0,3 25-1 0 0,-4-25-2 0 0,0 0 0 0 0,5 17 0 0 0,-5-26-20 0 0,0 1 0 0 0,0 0 0 0 0,-1 0 0 0 0,0-1 0 0 0,0 8 0 0 0,1 20 0 0 0,-5 29 320 0 0,4-62-333 0 0,0 0 0 0 0,1 0 0 0 0,-1 0 0 0 0,1 0 0 0 0,0 0 0 0 0,-1 0 0 0 0,1 0 0 0 0,0 0-1 0 0,-1 0 1 0 0,1 1 0 0 0,0-1 0 0 0,0 0 0 0 0,0 0 0 0 0,0 1 0 0 0,0-1 0 0 0,1 0 0 0 0,9-8 8 0 0,-6 5-4 0 0,0 1 0 0 0,0 0 0 0 0,0 0 0 0 0,1 1 0 0 0,-1 0 0 0 0,11-3 0 0 0,58-12 103 0 0,-16-1 241 0 0,-5 0-218 0 0,-45 14-97 0 0,0 1-1 0 0,1 0 1 0 0,0 1-1 0 0,0 0 1 0 0,0 0-1 0 0,0 1 1 0 0,0 0 0 0 0,16 1-1 0 0,46-7 120 0 0,-41 7-29 0 0,-7 1 46 0 0,47-5-1 0 0,-35-2-91 0 0,-23 5-64 0 0,26 0 0 0 0,-30 1 0 0 0,-3 0 0 0 0,-1 0 0 0 0,1-1 0 0 0,0 1 0 0 0,0-1 0 0 0,6-2 0 0 0,13-1 0 0 0,44 0 0 0 0,-54 3 13 0 0,0-1 0 0 0,-1 0 0 0 0,1-1-1 0 0,24-8 1 0 0,-25 6 36 0 0,-9 4-23 0 0,0 0 0 0 0,0-1 0 0 0,0 0 0 0 0,0 1-1 0 0,0-2 1 0 0,0 1 0 0 0,6-4 0 0 0,10-11 91 0 0,1 4 42 0 0,16-7-323 0 0,-18 12 154 0 0,40-21-52 0 0,-43 14 61 0 0,-14 13 3 0 0,0 0 0 0 0,0 0-1 0 0,0 0 1 0 0,1 1 0 0 0,-1-1-1 0 0,5-2 1 0 0,-2 1 3 0 0,0-1 1 0 0,0 1-1 0 0,0-1 0 0 0,-1 0 1 0 0,1 0-1 0 0,-1 0 0 0 0,0-1 1 0 0,0 1-1 0 0,6-11 0 0 0,-5 7-1 0 0,1 0-1 0 0,10-10 1 0 0,-1-1 49 0 0,-2-2-53 0 0,1 2 0 0 0,17-12-64 0 0,-30 30 64 0 0,0 0 0 0 0,0 0 0 0 0,0-1 0 0 0,0 1 0 0 0,0 0 0 0 0,0 0 0 0 0,0-1 0 0 0,0 1 0 0 0,0 0 0 0 0,-1-1 0 0 0,1 1 0 0 0,-1-1 0 0 0,1 1 0 0 0,0-3 0 0 0,-1 2 0 0 0,1 1 0 0 0,-1-1 0 0 0,0 1 0 0 0,1-1 0 0 0,0 1 0 0 0,-1 0 0 0 0,1-1 0 0 0,0 1 0 0 0,0 0 0 0 0,0 0 0 0 0,0-1 0 0 0,1 0 0 0 0,4-7 0 0 0,-6 8 0 0 0,1 0 0 0 0,-1 0 0 0 0,1 0 0 0 0,-1 0 0 0 0,1 1 0 0 0,0-1 0 0 0,-1 0 0 0 0,1 0 0 0 0,-1 1 0 0 0,1-1 0 0 0,1 0 0 0 0,2-2 0 0 0,-1 0 0 0 0,0 0-1 0 0,0 0 1 0 0,0-1 0 0 0,2-3 0 0 0,5-4 12 0 0,-9 8-8 0 0,1 1 1 0 0,0 0-1 0 0,-1-1 0 0 0,0 1 1 0 0,1-1-1 0 0,0-3 0 0 0,-2 4-2 0 0,1 1 0 0 0,0-1 0 0 0,0 0-1 0 0,-1 0 1 0 0,1 1 0 0 0,0-1 0 0 0,0 0-1 0 0,1 1 1 0 0,-1-1 0 0 0,0 1 0 0 0,1-1-1 0 0,1-1 1 0 0,5-5-2 0 0,-8 7 0 0 0,1 0 0 0 0,-1 1 0 0 0,1-1 0 0 0,-1 0 0 0 0,1 1 0 0 0,-1-1 0 0 0,1 1 0 0 0,-1-1 0 0 0,1 1 0 0 0,0-1 0 0 0,-1 1 0 0 0,1-1 0 0 0,0 1 0 0 0,0-1 0 0 0,2-1 0 0 0,-1 0 0 0 0,0 0 0 0 0,0 0 0 0 0,0 0 0 0 0,0 0 0 0 0,0-1 0 0 0,-1 1 0 0 0,1-1 0 0 0,1-3 0 0 0,3-3 0 0 0,2-3 0 0 0,9-11 0 0 0,-14 20 5 0 0,-1 0-1 0 0,-1 0 1 0 0,1-1 0 0 0,0 1-1 0 0,-1 0 1 0 0,2-5-1 0 0,2-3 17 0 0,-2 4-16 0 0,0-1-18 0 0,1 0 1 0 0,0 1 0 0 0,8-11-1 0 0,-8 11 13 0 0,0 0 0 0 0,0-1 0 0 0,0 1 0 0 0,2-9 0 0 0,3-4 0 0 0,-7 15 0 0 0,1 0 0 0 0,-1 1 0 0 0,-1-1 0 0 0,4-9 0 0 0,12-49 64 0 0,6-17-64 0 0,-9 33 0 0 0,-7 24 0 0 0,-5 19 0 0 0,-1 0 0 0 0,0 0 0 0 0,1 0 0 0 0,-1-1 0 0 0,-1 1 0 0 0,1 0 0 0 0,-1-8 0 0 0,0 5 0 0 0,0-1 0 0 0,1 0 0 0 0,0 0 0 0 0,3-14 0 0 0,-5-4-2 0 0,0 14 15 0 0,1-16 13 0 0,-5-45 1 0 0,-14-39-27 0 0,18 104 0 0 0,-1-2 0 0 0,0 0 0 0 0,0 0 0 0 0,0 0 0 0 0,-7-14 0 0 0,7 15 0 0 0,1 6 0 0 0,0 0 0 0 0,0-1 0 0 0,0 1 0 0 0,0 0 0 0 0,0 0 0 0 0,-1 0 0 0 0,-2-4 0 0 0,1 2 0 0 0,-1-1 0 0 0,1 1 0 0 0,-4-12 0 0 0,6 13 0 0 0,-1 1 0 0 0,0-1 0 0 0,-1 1 0 0 0,1 0 0 0 0,0-1 0 0 0,-1 1 0 0 0,0 0 0 0 0,1 1 0 0 0,-7-6 0 0 0,-4-4 0 0 0,0-6 35 0 0,9 12-13 0 0,0 0 1 0 0,-1 0-1 0 0,1 1 1 0 0,-2 0-1 0 0,1-1 1 0 0,-10-6-1 0 0,-43-40 119 0 0,48 45-84 0 0,0 0-1 0 0,-18-10 1 0 0,20 14-35 0 0,2 1-19 0 0,0 1-1 0 0,0-1 0 0 0,0 1 1 0 0,0 0-1 0 0,0 0 0 0 0,0 0 1 0 0,-11 1-1 0 0,12 0-2 0 0,0-1 0 0 0,-1 0 0 0 0,1 0 0 0 0,0 0 0 0 0,-1-1 0 0 0,1 1 0 0 0,0-1 0 0 0,0-1 0 0 0,0 1 0 0 0,-6-5 0 0 0,-15-14 0 0 0,22 19 0 0 0,0-1 0 0 0,-1 1 0 0 0,0 1 0 0 0,1-1 0 0 0,-8-1 0 0 0,7 1 0 0 0,-9-3 5 0 0,1-1-4 0 0,-2 1 0 0 0,-27-6 0 0 0,24 8-20 0 0,-14-2 56 0 0,-51-15 1 0 0,59 13-21 0 0,13 3-1 0 0,-1 0-1 0 0,-11-5 1 0 0,4 1-16 0 0,0 1 0 0 0,-1 0 0 0 0,-31-5 0 0 0,30 7 0 0 0,-67-10 0 0 0,81 14 0 0 0,0-1 0 0 0,0 1 0 0 0,-13 0 0 0 0,-38-1 0 0 0,38 3-67 0 0,17-1 56 0 0,0 1 1 0 0,0-1-1 0 0,0 0 1 0 0,-1 0-1 0 0,-4-1 0 0 0,-58-15 22 0 0,17 12-11 0 0,42 3 0 0 0,0 1 0 0 0,0 0 0 0 0,0 1 0 0 0,0 0 0 0 0,0 0 0 0 0,0 0 0 0 0,-10 4 0 0 0,0-1 0 0 0,15-4 0 0 0,-1 0 0 0 0,1 0 0 0 0,0 1 0 0 0,0-1 0 0 0,0 1 0 0 0,0 0 0 0 0,0-1 0 0 0,-2 2 0 0 0,-12 2-30 0 0,15-4 26 0 0,-1 1 1 0 0,0-1-1 0 0,0 0 0 0 0,1 0 0 0 0,-1 1 0 0 0,1-1 1 0 0,-1 1-1 0 0,-2 1 0 0 0,-11 3 31 0 0,13-4-23 0 0,1-1 0 0 0,-1 0 0 0 0,0 1 1 0 0,1 0-1 0 0,-1-1 0 0 0,0 1 0 0 0,1 0 0 0 0,-4 2 0 0 0,-7 4-70 0 0,11-7 56 0 0,-1 1 0 0 0,1 0 0 0 0,-1-1 0 0 0,1 1 0 0 0,0 0 0 0 0,-1 0 0 0 0,1 0 0 0 0,0 0 0 0 0,0 0 0 0 0,-2 2 0 0 0,-7 7-30 0 0,-3 6 8 0 0,-2 8 13 0 0,10-17-95 0 0,1 1 1 0 0,-1-1-1 0 0,1 1 1 0 0,-4 11-1 0 0,2-4-297 0 0,-1 3-211 0 0,0 14-955 0 0,4 0-651 0 0,1 15-5165 0 0,-3-27-2237 0 0,7-13 8494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296 169 9271 0 0,'0'0'714'0'0,"-11"9"1223"0"0,8-8-1626 0 0,-1 0 1 0 0,1 0-1 0 0,0 1 1 0 0,0-1-1 0 0,0 1 0 0 0,0 0 1 0 0,0 0-1 0 0,1 0 1 0 0,-4 2-1 0 0,-24 27 408 0 0,15-15-323 0 0,-49 53 452 0 0,24-22-594 0 0,12-13-198 0 0,-2 7 81 0 0,9-11 48 0 0,4-6-11 0 0,12-13-55 0 0,4-9-41 0 0,2-2 17 0 0,5-7-162 0 0,0 0 0 0 0,-1 0 0 0 0,6-8 0 0 0,14-18-180 0 0,-12 17 70 0 0,13-18 0 0 0,0 0-110 0 0,-8 9 48 0 0,-1 0 0 0 0,17-35 0 0 0,5-6 222 0 0,-11 14 180 0 0,-24 45 2 0 0,-4 5 160 0 0,-8 13-52 0 0,-42 81 219 0 0,21-42 34 0 0,-15 22 144 0 0,30-52-552 0 0,12-18-103 0 0,0 0-1 0 0,0 1 1 0 0,0-1 0 0 0,0 1 0 0 0,1 0 0 0 0,-1-1 0 0 0,-1 6 0 0 0,-1 0 28 0 0,3-5-117 0 0,5-7-83 0 0,59-64-1557 0 0,21-21-500 0 0,-60 65 1521 0 0,12-10 42 0 0,19-17 626 0 0,-42 40-21 0 0,9-7-26 0 0,-18 16 596 0 0,-4 2-500 0 0,0 0 1 0 0,0 0-1 0 0,0 0 0 0 0,0 0 1 0 0,0 0-1 0 0,0 0 1 0 0,1 0-1 0 0,-1 0 1 0 0,0 0-1 0 0,0 0 0 0 0,0 0 1 0 0,0 0-1 0 0,-3 6 381 0 0,-12 10 745 0 0,12-12-999 0 0,-1 0 0 0 0,0 0 0 0 0,1 0 0 0 0,-2 0 0 0 0,1-1 0 0 0,0 1 0 0 0,-1-1 0 0 0,1 0-1 0 0,-1 0 1 0 0,-7 2 0 0 0,-8 7 170 0 0,15-8-237 0 0,-1-1 0 0 0,0 0 0 0 0,-9 4-1 0 0,-1 2 76 0 0,-2 0 50 0 0,8-4-146 0 0,9-4-61 0 0,0 0 0 0 0,1-1 0 0 0,-1 1 0 0 0,0-1-1 0 0,1 0 1 0 0,-1 1 0 0 0,0-1 0 0 0,0 0 0 0 0,1 1 0 0 0,-1-1-1 0 0,0 0 1 0 0,0 0 0 0 0,0 0 0 0 0,1 1 0 0 0,-1-1 0 0 0,0 0-1 0 0,-1 0 1 0 0,1-1-2 0 0,1 1 0 0 0,0 0 0 0 0,0 0 1 0 0,0 0-1 0 0,0 0 0 0 0,0 0 0 0 0,-1 0 0 0 0,1-1 0 0 0,0 1 0 0 0,0 0 0 0 0,0 0 0 0 0,0 0 0 0 0,0 0 0 0 0,0-1 0 0 0,0 1 1 0 0,0 0-1 0 0,0 0 0 0 0,0 0 0 0 0,0-1 0 0 0,0 1 0 0 0,0 0 0 0 0,0 0 0 0 0,0 0 0 0 0,0-1 0 0 0,0 1 0 0 0,0 0 1 0 0,0 0-1 0 0,0 0 0 0 0,0 0 0 0 0,0-1 0 0 0,0 1 0 0 0,0 0 0 0 0,0 0 0 0 0,0 0 0 0 0,0-1 0 0 0,0 1 0 0 0,1 0 0 0 0,-1 0 1 0 0,0 0-1 0 0,0 0 0 0 0,0 0 0 0 0,0-1 0 0 0,0 1 0 0 0,0 0 0 0 0,1 0 0 0 0,-1 0 0 0 0,7-8-20 0 0,5-4-154 0 0,-4 5 148 0 0,0-1 0 0 0,0 1 1 0 0,1 0-1 0 0,0 1 1 0 0,14-8-1 0 0,-5 3 15 0 0,-15 9 2 0 0,1 0 0 0 0,-1 0 1 0 0,0 0-1 0 0,1 0 0 0 0,3-1 0 0 0,29-9-65 0 0,-28 13 112 0 0,-8-1-31 0 0,0 0 0 0 0,0 0 0 0 0,0 0 0 0 0,0 0 0 0 0,0 0 0 0 0,0 0 0 0 0,0 0 0 0 0,0 0 0 0 0,-1 0 0 0 0,1 0 0 0 0,0 0 0 0 0,0 0 0 0 0,0 0 0 0 0,0 0-1 0 0,0 0 1 0 0,0 0 0 0 0,0 1 0 0 0,0-1 0 0 0,0 0 0 0 0,0 0 0 0 0,0 0 0 0 0,0 0 0 0 0,0 0 0 0 0,0 0 0 0 0,0 0 0 0 0,0 0 0 0 0,0 0 0 0 0,0 0 0 0 0,0 0-1 0 0,0 0 1 0 0,0 0 0 0 0,0 0 0 0 0,0 1 0 0 0,0-1 0 0 0,0 0 0 0 0,0 0 0 0 0,0 0 0 0 0,0 0 0 0 0,0 0 0 0 0,0 0 0 0 0,0 0 0 0 0,0 0 0 0 0,0 0 0 0 0,0 0 0 0 0,0 0-1 0 0,0 0 1 0 0,0 1 0 0 0,0-1 0 0 0,-26 8 143 0 0,-3 2 60 0 0,-1 2-71 0 0,5-3-86 0 0,61-36 219 0 0,-32 24-355 0 0,0 1 1 0 0,-1-1-1 0 0,1 0 0 0 0,4-5 1 0 0,10-9-153 0 0,1 2 235 0 0,11-7 0 0 0,36-17-64 0 0,-52 36 64 0 0,-14 4 0 0 0,0-1 0 0 0,0 0 0 0 0,0 1-1 0 0,0-1 1 0 0,0 0 0 0 0,0 1 0 0 0,0-1 0 0 0,0 0-1 0 0,0 1 1 0 0,0-1 0 0 0,0 0 0 0 0,0 1 0 0 0,0-1-1 0 0,0 0 1 0 0,0 1 0 0 0,0-1 0 0 0,0 0 0 0 0,-1 1-1 0 0,1-1 1 0 0,0 0 0 0 0,0 1 0 0 0,0-1 0 0 0,0 0-1 0 0,-1 0 1 0 0,1 1 0 0 0,0-1 0 0 0,-1 0 0 0 0,-6 12 28 0 0,4-9 27 0 0,-1 1 0 0 0,0-1 0 0 0,1 0 0 0 0,-6 3 0 0 0,-11 10 127 0 0,-58 54 464 0 0,-8 8-286 0 0,35-29-284 0 0,51-48 18 0 0,13-13-236 0 0,18-16-412 0 0,1 1 0 0 0,2 2 1 0 0,0 1-1 0 0,2 2 1 0 0,40-19-1 0 0,-31 23 52 0 0,-42 16 450 0 0,1 1 1 0 0,-1 0-1 0 0,1 1 1 0 0,0-1-1 0 0,0 0 1 0 0,0 1-1 0 0,-1 0 1 0 0,1 0-1 0 0,0 0 0 0 0,5 1 1 0 0,-9 0 33 0 0,1-1 0 0 0,0 0 0 0 0,-1 0 0 0 0,1 0 0 0 0,-1 1 0 0 0,1-1 1 0 0,-1 0-1 0 0,1 1 0 0 0,-1-1 0 0 0,1 0 0 0 0,-1 1 0 0 0,1-1 0 0 0,-1 1 0 0 0,1-1 0 0 0,-1 1 0 0 0,0-1 0 0 0,1 1 0 0 0,-1-1 1 0 0,0 1-1 0 0,0-1 0 0 0,1 1 0 0 0,-1-1 0 0 0,0 1 0 0 0,0 0 0 0 0,0-1 0 0 0,1 1 0 0 0,-1-1 0 0 0,0 1 0 0 0,0 0 0 0 0,0-1 1 0 0,0 1-1 0 0,0 0 0 0 0,0-1 0 0 0,0 1 0 0 0,-1-1 0 0 0,1 1 0 0 0,0 0 0 0 0,0-1 0 0 0,0 1 0 0 0,-1-1 0 0 0,1 1 0 0 0,0-1 1 0 0,-1 1-1 0 0,1-1 0 0 0,-1 2 0 0 0,-2 4 54 0 0,-1-1-1 0 0,0 1 1 0 0,-6 6 0 0 0,6-7-54 0 0,-11 12 465 0 0,0 0-1 0 0,-23 17 1 0 0,2-1 100 0 0,-21 22 142 0 0,-90 84 866 0 0,119-114-1366 0 0,-50 32 1 0 0,73-54-181 0 0,6-5-7 0 0,5-5-83 0 0,19-9-1067 0 0,0-1 0 0 0,-2-1 0 0 0,37-35 0 0 0,-7 5-1458 0 0,-6 7-869 0 0,-28 24 1510 0 0,0 1 1 0 0,1 1-1 0 0,32-19 0 0 0,-35 25 1449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9471 0 0,'-2'3'102'0'0,"0"0"-1"0"0,-1-1 1 0 0,1 1-1 0 0,-1 0 1 0 0,1-1-1 0 0,-1 1 1 0 0,0-1-1 0 0,0 0 1 0 0,-4 3-1 0 0,-15 11 58 0 0,-99 99 5545 0 0,-2-1-2755 0 0,114-106-2840 0 0,-1 0 1 0 0,1 0-1 0 0,-13 6 0 0 0,-4 8-21 0 0,20-21-226 0 0,9-2-153 0 0,0-1 0 0 0,0 1-1 0 0,0-1 1 0 0,0 0 0 0 0,0 0 0 0 0,3-3 0 0 0,3-2-309 0 0,81-64-5856 0 0,-45 34 2163 0 0,7-14-930 0 0,-35 36 4619 0 0</inkml:trace>
  <inkml:trace contextRef="#ctx0" brushRef="#br0" timeOffset="1">353 116 8175 0 0,'-3'6'122'0'0,"0"0"0"0"0,-1-1 0 0 0,0 0 0 0 0,1 0 0 0 0,-2 0-1 0 0,1 0 1 0 0,-10 8 0 0 0,-6 7 1194 0 0,-56 58 4204 0 0,-15 14-4125 0 0,68-69-1126 0 0,14-15-159 0 0,0 1 1 0 0,1 0 0 0 0,0 0-1 0 0,1 1 1 0 0,-7 11 0 0 0,-3 5 9 0 0,13-22-107 0 0,1 2 0 0 0,-1-1 1 0 0,1 0-1 0 0,0 1 0 0 0,0-1 1 0 0,1 1-1 0 0,0 0 1 0 0,0 0-1 0 0,-2 10 0 0 0,4-15-18 0 0,0-1 0 0 0,0 0 0 0 0,0 1 1 0 0,0-1-1 0 0,0 1 0 0 0,0-1 0 0 0,0 1 0 0 0,0-1 0 0 0,0 0 0 0 0,0 1 0 0 0,0-1 0 0 0,1 1 0 0 0,-1-1 0 0 0,0 0 0 0 0,0 1 0 0 0,0-1 0 0 0,1 0 0 0 0,-1 1 1 0 0,0-1-1 0 0,0 0 0 0 0,1 1 0 0 0,-1-1 0 0 0,0 0 0 0 0,1 1 0 0 0,-1-1 0 0 0,0 0 0 0 0,1 0 0 0 0,-1 0 0 0 0,1 1 0 0 0,-1-1 0 0 0,0 0 0 0 0,1 0 1 0 0,-1 0-1 0 0,1 0 0 0 0,-1 0 0 0 0,1 0 0 0 0,-1 0 0 0 0,0 0 0 0 0,1 0 0 0 0,-1 0 0 0 0,1 0 0 0 0,-1 0 0 0 0,1 0 0 0 0,-1 0 0 0 0,1 0 0 0 0,20-7-416 0 0,-3-2-413 0 0,-1-1 0 0 0,0 0 0 0 0,-1-2-1 0 0,0 0 1 0 0,15-15 0 0 0,32-42-5446 0 0,-24 25 925 0 0,-23 27 4571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283 493 8431 0 0,'-2'4'131'0'0,"-1"0"-1"0"0,1 0 1 0 0,-1 1-1 0 0,0-2 0 0 0,0 1 1 0 0,-1 0-1 0 0,-5 5 1 0 0,-5 5 916 0 0,-48 50 3792 0 0,32-33-3858 0 0,-11 15 76 0 0,19-21-716 0 0,16-18-231 0 0,0-1 0 0 0,0 1 1 0 0,1 0-1 0 0,-7 12 0 0 0,2-3 44 0 0,9-15-136 0 0,-1 1-1 0 0,1 0 1 0 0,0-1-1 0 0,0 1 1 0 0,0 0-1 0 0,0 0 0 0 0,0 0 1 0 0,0 0-1 0 0,1 0 1 0 0,-1 0-1 0 0,1 0 1 0 0,-1 0-1 0 0,1 3 1 0 0,0-5-25 0 0,1 1 0 0 0,0-1 0 0 0,0 0 0 0 0,-1 0 0 0 0,1 1 0 0 0,0-1 0 0 0,-1 0 0 0 0,1 0 0 0 0,0 0 0 0 0,0 0 0 0 0,0 0 0 0 0,-1 0 0 0 0,1 0 0 0 0,0 0 0 0 0,0 0 0 0 0,-1 0 0 0 0,1 0 0 0 0,1-1 0 0 0,3-1-107 0 0,0 0 0 0 0,0-1 0 0 0,-1 0 0 0 0,1 0 0 0 0,-1 0 0 0 0,6-5 0 0 0,4-3-243 0 0,12-9-884 0 0,-1-1 1 0 0,0-2-1 0 0,-2 0 0 0 0,-1-2 1 0 0,30-42-1 0 0,7-5-1718 0 0,-59 72 2976 0 0,0-1-1 0 0,0 1 0 0 0,1 0 1 0 0,-1 0-1 0 0,0 0 0 0 0,0 0 1 0 0,0 0-1 0 0,0 0 0 0 0,0 0 1 0 0,0-1-1 0 0,1 1 0 0 0,-1 0 1 0 0,0 0-1 0 0,0 0 0 0 0,0 0 0 0 0,0-1 1 0 0,0 1-1 0 0,0 0 0 0 0,0 0 1 0 0,0 0-1 0 0,0 0 0 0 0,0-1 1 0 0,0 1-1 0 0,0 0 0 0 0,0 0 1 0 0,0 0-1 0 0,0-1 0 0 0,0 1 1 0 0,0 0-1 0 0,0 0 0 0 0,0 0 1 0 0,0 0-1 0 0,0-1 0 0 0,0 1 0 0 0,0 0 1 0 0,0 0-1 0 0,0 0 0 0 0,0 0 1 0 0,-1-1-1 0 0,1 1 0 0 0,0 0 1 0 0,0 0-1 0 0,0 0 0 0 0,-10 1 1941 0 0,-11 9 610 0 0,-8 18-206 0 0,-49 62 0 0 0,5-5-1109 0 0,59-69-865 0 0,0-1-1 0 0,2 2 0 0 0,-22 35 1 0 0,34-51-377 0 0,-4 4 31 0 0,1 0-1 0 0,1 1 1 0 0,-1 0-1 0 0,1-1 0 0 0,0 1 1 0 0,0 0-1 0 0,1 0 1 0 0,-2 11-1 0 0,3-16-40 0 0,0-1 0 0 0,0 0 0 0 0,0 1 0 0 0,0-1 0 0 0,0 0 0 0 0,0 1 0 0 0,0-1 0 0 0,0 0 0 0 0,0 0 0 0 0,0 1 0 0 0,0-1 0 0 0,0 0 0 0 0,1 1 0 0 0,-1-1 0 0 0,0 0 0 0 0,0 0 0 0 0,0 1 0 0 0,0-1 0 0 0,1 0 0 0 0,-1 0 0 0 0,0 0 0 0 0,0 1 0 0 0,0-1 0 0 0,1 0 0 0 0,-1 0 0 0 0,0 0 0 0 0,0 0 0 0 0,1 1 0 0 0,-1-1 0 0 0,0 0 0 0 0,1 0 0 0 0,-1 0 0 0 0,0 0 0 0 0,0 0 0 0 0,1 0 0 0 0,-1 0 0 0 0,0 0 0 0 0,1 0 0 0 0,-1 0 0 0 0,0 0 0 0 0,1 0 0 0 0,-1 0 0 0 0,1 0 0 0 0,9-4 0 0 0,-9 4 0 0 0,21-13-315 0 0,-1 0-1 0 0,20-17 1 0 0,-22 16 112 0 0,-6 3 11 0 0,0 0 0 0 0,-2-1 0 0 0,15-17 0 0 0,1-2-449 0 0,-26 30 603 0 0,1-1 1 0 0,-1 1-1 0 0,0-1 1 0 0,0 1 0 0 0,-1-1-1 0 0,1 0 1 0 0,0 1-1 0 0,0-3 1 0 0,1 0-96 0 0,-2 4 37 0 0,-7 15-22 0 0,-27 39 634 0 0,24-40-251 0 0,-15 19 1 0 0,3-5-25 0 0,-10 9 17 0 0,22-26-96 0 0,0-1 0 0 0,-9 16 0 0 0,2-1 209 0 0,9-13-85 0 0,0 1 1 0 0,-11 21-1 0 0,11-16-88 0 0,5-13-122 0 0,1 0 0 0 0,-1 0-1 0 0,1 0 1 0 0,1 1 0 0 0,-3 10-1 0 0,5-16-69 0 0,0 0 0 0 0,0-1 1 0 0,0 1-1 0 0,0-1 0 0 0,-1 1 0 0 0,1-1 0 0 0,0 0 0 0 0,0 1 1 0 0,0-1-1 0 0,0 0 0 0 0,-1 0 0 0 0,2-1 0 0 0,4-7-77 0 0,0 1 0 0 0,1-1-1 0 0,10-10 1 0 0,9-11-252 0 0,3-5-100 0 0,11-15-354 0 0,27-48-52 0 0,-57 82 807 0 0,-6 10-28 0 0,0 0 0 0 0,0 0 0 0 0,6-6 1 0 0,-10 11-198 0 0,0 3 207 0 0,-1 0 0 0 0,0 0 0 0 0,0 0 0 0 0,0 0 0 0 0,0 0 0 0 0,0-1 0 0 0,0 1 0 0 0,-1 0 0 0 0,1-1 0 0 0,-1 1 0 0 0,-1 1 0 0 0,-2 2-15 0 0,-39 56 759 0 0,-13 24 472 0 0,13-18-417 0 0,29-42-518 0 0,10-15-122 0 0,0 0 0 0 0,-5 14 0 0 0,-3 8 92 0 0,6-11-98 0 0,6-11-67 0 0,1-10-45 0 0,0 0 0 0 0,0 0 1 0 0,0 0-1 0 0,0 0 0 0 0,0 0 1 0 0,0 0-1 0 0,0 0 1 0 0,0 0-1 0 0,0 0 0 0 0,0 0 1 0 0,0 0-1 0 0,0 0 0 0 0,0 1 1 0 0,0-1-1 0 0,0 0 0 0 0,0 0 1 0 0,0 0-1 0 0,0 0 0 0 0,0 0 1 0 0,0 0-1 0 0,0 0 1 0 0,0 0-1 0 0,0 0 0 0 0,0 0 1 0 0,0 0-1 0 0,0 0 0 0 0,0 0 1 0 0,0 1-1 0 0,0-1 0 0 0,0 0 1 0 0,0 0-1 0 0,0 0 1 0 0,0 0-1 0 0,0 0 0 0 0,0 0 1 0 0,1 0-1 0 0,-1 0 0 0 0,0 0 1 0 0,0 0-1 0 0,0 0 0 0 0,0 0 1 0 0,0 0-1 0 0,0 0 0 0 0,0 0 1 0 0,0 0-1 0 0,0 0 1 0 0,0 0-1 0 0,0 0 0 0 0,0 0 1 0 0,0 0-1 0 0,1 0 0 0 0,-1 0 1 0 0,0 0-1 0 0,0 0 0 0 0,0 0 1 0 0,0 0-1 0 0,0 0 1 0 0,0 0-1 0 0,0 0 0 0 0,3-2-9 0 0,3-2-36 0 0,0 0 0 0 0,-1 0 0 0 0,1 0 0 0 0,-1-1 0 0 0,8-8 0 0 0,-7 5 4 0 0,69-91-1656 0 0,-48 68 1448 0 0,-27 31 246 0 0,0 0 0 0 0,0 0-1 0 0,0 0 1 0 0,0 0 0 0 0,0 0 0 0 0,0 0-1 0 0,0 0 1 0 0,0 1 0 0 0,0-1 0 0 0,0 0-1 0 0,0 0 1 0 0,0 0 0 0 0,0 0 0 0 0,0 0-1 0 0,0 0 1 0 0,0 0 0 0 0,0 1 0 0 0,0-1-1 0 0,0 0 1 0 0,0 0 0 0 0,0 0 0 0 0,1 0-1 0 0,-1 0 1 0 0,0 0 0 0 0,0 0 0 0 0,0 0-1 0 0,0 0 1 0 0,0 0 0 0 0,0 0-1 0 0,0 0 1 0 0,1 0 0 0 0,-1 1 0 0 0,0-1-1 0 0,0 0 1 0 0,0 0 0 0 0,0 0 0 0 0,0 0-1 0 0,0 0 1 0 0,1 0 0 0 0,-1 0 0 0 0,0 0-1 0 0,0 0 1 0 0,0 0 0 0 0,0-1 0 0 0,0 1-1 0 0,0 0 1 0 0,0 0 0 0 0,1 0 0 0 0,-1 0-1 0 0,0 0 1 0 0,0 0 0 0 0,0 0 0 0 0,0 0-1 0 0,0 0 1 0 0,0 0 0 0 0,0 0 0 0 0,0 0-1 0 0,1 0 1 0 0,-1-1 0 0 0,0 1-1 0 0,0 0 1 0 0,-1 10-194 0 0,-9 20 442 0 0,-3 0-1 0 0,-18 34 0 0 0,-13 11 899 0 0,8-3-536 0 0,32-64-516 0 0,1-1 0 0 0,0 1 0 0 0,-5 16 0 0 0,8-24-90 0 0,0 0-1 0 0,0 0 1 0 0,0 1-1 0 0,0-1 1 0 0,0 0-1 0 0,0 0 1 0 0,0 0-1 0 0,0 1 1 0 0,0-1-1 0 0,0 0 1 0 0,0 0-1 0 0,0 0 1 0 0,0 1-1 0 0,0-1 1 0 0,0 0-1 0 0,0 0 1 0 0,0 0-1 0 0,0 0 1 0 0,0 1 0 0 0,0-1-1 0 0,1 0 1 0 0,-1 0-1 0 0,0 0 1 0 0,0 0-1 0 0,0 1 1 0 0,0-1-1 0 0,0 0 1 0 0,0 0-1 0 0,1 0 1 0 0,-1 0-1 0 0,0 0 1 0 0,0 0-1 0 0,0 1 1 0 0,0-1-1 0 0,1 0 1 0 0,-1 0-1 0 0,0 0 1 0 0,0 0-1 0 0,0 0 1 0 0,0 0-1 0 0,1 0 1 0 0,-1 0-1 0 0,0 0 1 0 0,0 0-1 0 0,0 0 1 0 0,1 0 0 0 0,-1 0-1 0 0,0 0 1 0 0,0 0-1 0 0,0 0 1 0 0,1 0-1 0 0,-1 0 1 0 0,0 0-1 0 0,0 0 1 0 0,0 0-1 0 0,0 0 1 0 0,1-1-1 0 0,2 0 2 0 0,0 0 1 0 0,0 0-1 0 0,-1 0 0 0 0,1 0 0 0 0,0-1 1 0 0,0 1-1 0 0,-1-1 0 0 0,1 0 0 0 0,-1 0 1 0 0,3-3-1 0 0,22-25 52 0 0,-12 11-44 0 0,77-91-681 0 0,-85 100 489 0 0,0 1 1 0 0,1-1-1 0 0,0 1 0 0 0,14-11 0 0 0,-21 20 173 0 0,-1-1 1 0 0,0 1-1 0 0,0 0 0 0 0,1 0 0 0 0,-1-1 1 0 0,0 1-1 0 0,0 0 0 0 0,1 0 0 0 0,-1-1 1 0 0,0 1-1 0 0,1 0 0 0 0,-1 0 0 0 0,0 0 1 0 0,1 0-1 0 0,-1-1 0 0 0,0 1 0 0 0,1 0 1 0 0,-1 0-1 0 0,1 0 0 0 0,-1 0 0 0 0,0 0 1 0 0,1 0-1 0 0,-1 0 0 0 0,1 0 0 0 0,-1 0 1 0 0,0 0-1 0 0,1 0 0 0 0,-1 0 0 0 0,0 1 1 0 0,1-1-1 0 0,0 0 0 0 0,-1 1-15 0 0,0-1-1 0 0,1 1 1 0 0,-1 0 0 0 0,0-1-1 0 0,0 1 1 0 0,1 0 0 0 0,-1-1-1 0 0,0 1 1 0 0,0 0-1 0 0,0-1 1 0 0,0 1 0 0 0,0 0-1 0 0,0 0 1 0 0,0-1 0 0 0,0 2-1 0 0,-6 26-466 0 0,-80 160 2640 0 0,67-148-1801 0 0,-24 39 0 0 0,33-59-212 0 0,10-20-136 0 0,0 0 0 0 0,0 0 1 0 0,0 0-1 0 0,0 0 1 0 0,0 1-1 0 0,0-1 1 0 0,0 0-1 0 0,0 0 0 0 0,0 0 1 0 0,0 0-1 0 0,0 0 1 0 0,0 0-1 0 0,0 0 1 0 0,0 0-1 0 0,0 1 0 0 0,0-1 1 0 0,0 0-1 0 0,0 0 1 0 0,0 0-1 0 0,0 0 1 0 0,0 0-1 0 0,0 0 1 0 0,0 0-1 0 0,0 1 0 0 0,0-1 1 0 0,0 0-1 0 0,0 0 1 0 0,0 0-1 0 0,0 0 1 0 0,0 0-1 0 0,0 0 0 0 0,0 0 1 0 0,0 0-1 0 0,0 0 1 0 0,0 1-1 0 0,1-1 1 0 0,-1 0-1 0 0,0 0 0 0 0,0 0 1 0 0,0 0-1 0 0,0 0 1 0 0,0 0-1 0 0,0 0 1 0 0,10-6 14 0 0,-10 6-15 0 0,11-10-178 0 0,0-1 1 0 0,12-14-1 0 0,25-28-422 0 0,-6 1-431 0 0,-32 42 580 0 0,-10 10 226 0 0,-3 6-368 0 0,-19 51 848 0 0,-14 13 1048 0 0,-2-5-488 0 0,19-30-527 0 0,9-15-66 0 0,6-2-90 0 0,2-6-119 0 0,2-12-14 0 0,0-1 1 0 0,0 1-1 0 0,0 0 1 0 0,0 0-1 0 0,1 0 1 0 0,-1 0-1 0 0,0 0 1 0 0,0 0-1 0 0,0-1 1 0 0,1 1-1 0 0,-1 0 1 0 0,0 0-1 0 0,0 0 1 0 0,1 0-1 0 0,-1 0 1 0 0,0 0-1 0 0,0 0 1 0 0,0 0-1 0 0,1 0 1 0 0,-1 0-1 0 0,0 0 1 0 0,0 0-1 0 0,1 0 1 0 0,-1 0-1 0 0,0 1 1 0 0,0-1-1 0 0,0 0 1 0 0,1 0-1 0 0,-1 0 1 0 0,0 0-1 0 0,0 0 1 0 0,0 0-1 0 0,0 0 1 0 0,1 1-1 0 0,-1-1 1 0 0,0 0-1 0 0,0 0 1 0 0,0 0-1 0 0,0 0 1 0 0,0 1-1 0 0,1-1 1 0 0,-1 0-1 0 0,0 0 1 0 0,0 0-1 0 0,0 1 1 0 0,0-1-1 0 0,0 0 1 0 0,0 0-1 0 0,0 0 1 0 0,0 1-1 0 0,0-1 1 0 0,0 0-1 0 0,0 0 1 0 0,0 1-1 0 0,0-1 1 0 0,0 0-1 0 0,0 0 1 0 0,0 0-1 0 0,0 1 1 0 0,0-1-1 0 0,0 0 1 0 0,0 0-1 0 0,0 1 1 0 0,0-1-1 0 0,0 0 1 0 0,-1 0-1 0 0,1 0 1 0 0,0 0-1 0 0,0 1 1 0 0,12-8 17 0 0,-2-3-90 0 0,0 1 0 0 0,17-21 0 0 0,-18 18 0 0 0,1 0 1 0 0,13-10 0 0 0,-9 9 4 0 0,-11 9-72 0 0,1 1-1 0 0,-1 0 1 0 0,1 0-1 0 0,5-3 1 0 0,-8 5-195 0 0,-2 8 15 0 0,1 0 299 0 0,-1 0 0 0 0,0 0-1 0 0,-1 0 1 0 0,0 0 0 0 0,0-1-1 0 0,-4 9 1 0 0,-25 46 990 0 0,14-30-471 0 0,4-3-93 0 0,-7 14-44 0 0,18-39-330 0 0,0 1 1 0 0,1-1-1 0 0,0 1 0 0 0,-1 0 0 0 0,0 7 1 0 0,2-11-27 0 0,21-8 74 0 0,-17 5-107 0 0,0 0 0 0 0,0 0 0 0 0,0 0 0 0 0,-1-1-1 0 0,1 1 1 0 0,-1-1 0 0 0,0 0 0 0 0,3-5 0 0 0,-2 4-28 0 0,0-1-1 0 0,1 1 1 0 0,7-8 0 0 0,-9 10-46 0 0,0 1 0 0 0,1-1 0 0 0,-1 1 1 0 0,1 0-1 0 0,-1-1 0 0 0,1 1 0 0 0,0 1 0 0 0,0-1 1 0 0,7-2-1 0 0,-10 4-130 0 0,0 1 38 0 0,0-1 189 0 0,-1 1 0 0 0,1-1 0 0 0,-1 1 0 0 0,1-1 0 0 0,-1 1 0 0 0,1-1 0 0 0,-1 1-1 0 0,1-1 1 0 0,-1 1 0 0 0,1 0 0 0 0,-1-1 0 0 0,0 1 0 0 0,1 0 0 0 0,-1-1 0 0 0,0 1 0 0 0,0 0 0 0 0,0-1 0 0 0,1 1 0 0 0,-1 0 0 0 0,0-1 0 0 0,0 1 0 0 0,0 0 0 0 0,0 0 0 0 0,0 3-2 0 0,0 1 32 0 0,0-1 0 0 0,0 1 0 0 0,0 0 0 0 0,0-1 0 0 0,-1 1 0 0 0,0-1 0 0 0,0 1 0 0 0,0-1 0 0 0,-1 1 0 0 0,1-1 0 0 0,-4 6 0 0 0,-25 75 582 0 0,28-76-526 0 0,-2 0-1 0 0,1 0 0 0 0,-1 0 1 0 0,0 0-1 0 0,-11 16 0 0 0,15-25 127 0 0,3-15-110 0 0,7 3-420 0 0,-8 10 261 0 0,0-1-1 0 0,0 1 0 0 0,-1 0 0 0 0,1-1 0 0 0,-1 1 0 0 0,3-5 0 0 0,-4 7 56 0 0,0 0 0 0 0,0 0 0 0 0,0 0 0 0 0,0 0 0 0 0,0 0 0 0 0,0 0 0 0 0,0 0 0 0 0,0-1 0 0 0,0 1 0 0 0,0 0 0 0 0,0 0 0 0 0,0 0 0 0 0,0 0 0 0 0,0 0 0 0 0,0 0 0 0 0,0-1 0 0 0,0 1 0 0 0,0 0 0 0 0,0 0 0 0 0,0 0 0 0 0,0 0 0 0 0,0 0 0 0 0,1 0 0 0 0,-1 0 0 0 0,0 0 0 0 0,0 0 0 0 0,0 0 0 0 0,0 0 0 0 0,0-1 0 0 0,0 1 0 0 0,0 0 0 0 0,0 0 0 0 0,1 0 1 0 0,-1 0-1 0 0,0 0 0 0 0,0 0 0 0 0,0 0 0 0 0,0 0 0 0 0,0 0 0 0 0,0 0 0 0 0,1 0 0 0 0,-1 0 0 0 0,-4-3 104 0 0,2 1-81 0 0,0 1 0 0 0,1-1 0 0 0,-1 0 0 0 0,1 0 0 0 0,-1-1 0 0 0,1 1 0 0 0,0 0 0 0 0,0 0 0 0 0,0-1 0 0 0,-1-3 0 0 0,-6-28-40 0 0,7 25 35 0 0,-1-9-19 0 0,1-1 1 0 0,0 0-1 0 0,2 0 0 0 0,0 0 0 0 0,5-24 1 0 0,-3 14-52 0 0,16-65-87 0 0,-12 60-58 0 0,5-42 1 0 0,-10 60 120 0 0,-1 10 71 0 0,0 1 1 0 0,-1 0-1 0 0,1-1 1 0 0,-1 1 0 0 0,-1-1-1 0 0,1 1 1 0 0,-1 0 0 0 0,-1-7-1 0 0,2 11 11 0 0,-1 1 0 0 0,1 0 0 0 0,0-1 0 0 0,0 1 0 0 0,-1-1 0 0 0,1 1 0 0 0,0 0 0 0 0,0-1 0 0 0,-1 1 0 0 0,1 0 0 0 0,-1-1 0 0 0,1 1 0 0 0,0 0 0 0 0,-1 0 0 0 0,1-1 0 0 0,-1 1 0 0 0,1 0 0 0 0,0 0 0 0 0,-1 0 0 0 0,1-1-1 0 0,-1 1 1 0 0,1 0 0 0 0,-1 0 0 0 0,1 0 0 0 0,-1 0 0 0 0,1 0 0 0 0,-1 0 0 0 0,1 0 0 0 0,0 0 0 0 0,-1 0 0 0 0,1 0 0 0 0,-1 0 0 0 0,1 1 0 0 0,-1-1 0 0 0,1 0 0 0 0,-1 0 0 0 0,1 0 0 0 0,0 0 0 0 0,-1 1 0 0 0,1-1 0 0 0,-1 0 0 0 0,1 0 0 0 0,0 1 0 0 0,-1-1 0 0 0,1 1 0 0 0,-21 15 16 0 0,20-15-11 0 0,-17 18 310 0 0,14-15-262 0 0,0 1 0 0 0,0-1 0 0 0,-1 0 0 0 0,1 0 1 0 0,-1 0-1 0 0,0-1 0 0 0,-10 6 0 0 0,-2 2 117 0 0,14-9-139 0 0,1-1 0 0 0,-1 1 0 0 0,0 0-1 0 0,0-1 1 0 0,0 1 0 0 0,0-1-1 0 0,-3 1 1 0 0,6-2-29 0 0,-1 0 0 0 0,1 0 0 0 0,0 0 0 0 0,-1 0 0 0 0,1 0 0 0 0,0-1-1 0 0,-1 1 1 0 0,1 0 0 0 0,0 0 0 0 0,-1 0 0 0 0,1 0 0 0 0,0 0 0 0 0,0-1 0 0 0,-1 1 0 0 0,1 0-1 0 0,0 0 1 0 0,0-1 0 0 0,-1 1 0 0 0,1 0 0 0 0,0 0 0 0 0,0-1 0 0 0,0 1 0 0 0,-1 0 0 0 0,1-1 0 0 0,0 1-1 0 0,0 0 1 0 0,0 0 0 0 0,0-1 0 0 0,0 1 0 0 0,0 0 0 0 0,0-1 0 0 0,0 1 0 0 0,0 0 0 0 0,0-1-1 0 0,0 1 1 0 0,0 0 0 0 0,0-1 0 0 0,0-3-1 0 0,1-1 0 0 0,-1 1 0 0 0,1 0 0 0 0,0 0 0 0 0,1 1 0 0 0,-1-1 0 0 0,4-7 0 0 0,18-27-41 0 0,22-39-666 0 0,-2 2 84 0 0,-37 65 622 0 0,0 1 0 0 0,-1-1 0 0 0,0-1 0 0 0,4-13 0 0 0,-9 25 1 0 0,0-1 1 0 0,0 0-1 0 0,0 0 0 0 0,0 0 0 0 0,-1 0 0 0 0,1 0 1 0 0,0 1-1 0 0,0-1 0 0 0,0 0 0 0 0,-1 0 0 0 0,1 0 1 0 0,0 0-1 0 0,0 0 0 0 0,0 0 0 0 0,-1 0 0 0 0,1 0 1 0 0,0 0-1 0 0,0 0 0 0 0,-1 1 0 0 0,1-1 0 0 0,0 0 1 0 0,0-1-1 0 0,-1 1 0 0 0,1 0 0 0 0,0 0 0 0 0,0 0 1 0 0,0 0-1 0 0,-1 0 0 0 0,1 0 0 0 0,0 0 0 0 0,0 0 1 0 0,-1 0-1 0 0,1 0 0 0 0,0 0 0 0 0,0-1 0 0 0,0 1 1 0 0,-1 0-1 0 0,1 0 0 0 0,0 0 0 0 0,0 0 0 0 0,0-1 1 0 0,0 1-1 0 0,0 0 0 0 0,-1 0 0 0 0,1 0 0 0 0,0-1 1 0 0,0 1-1 0 0,0 0 0 0 0,0 0 0 0 0,0 0 0 0 0,0-1 1 0 0,0 1-1 0 0,0 0 0 0 0,0 0 0 0 0,0-1 0 0 0,0 1 1 0 0,0 0-1 0 0,0 0 0 0 0,0 0 0 0 0,0-1 0 0 0,0 1 1 0 0,0 0-1 0 0,0 0 0 0 0,0-1 0 0 0,0 1 0 0 0,0 0 1 0 0,0 0-1 0 0,0-1 0 0 0,1 1 0 0 0,-15 8 115 0 0,9-4-49 0 0,0-1 1 0 0,0 0-1 0 0,0 0 0 0 0,-9 3 0 0 0,8-3-1 0 0,0 0 0 0 0,0 0 0 0 0,-7 5 0 0 0,11-7-44 0 0,0 0-1 0 0,1 0 1 0 0,-1-1-1 0 0,0 1 1 0 0,0 0-1 0 0,1-1 1 0 0,-1 0 0 0 0,0 1-1 0 0,0-1 1 0 0,-3 0-1 0 0,5 0-16 0 0,-1 0 0 0 0,1 0 0 0 0,0 0-1 0 0,-1 0 1 0 0,1 0 0 0 0,-1 0 0 0 0,1 0 0 0 0,0 0-1 0 0,-1 0 1 0 0,1 0 0 0 0,-1 0 0 0 0,1 0 0 0 0,0 0 0 0 0,-1 0-1 0 0,1 0 1 0 0,0 0 0 0 0,-1-1 0 0 0,1 1 0 0 0,-1 0-1 0 0,1 0 1 0 0,0-1 0 0 0,0 1 0 0 0,-1 0 0 0 0,1 0-1 0 0,0-1 1 0 0,-1 1 0 0 0,1 0 0 0 0,0-1 0 0 0,0 1-1 0 0,0 0 1 0 0,-1-1 0 0 0,1 1 0 0 0,0 0 0 0 0,0-1 0 0 0,0 1-1 0 0,0 0 1 0 0,0-1 0 0 0,-1 1 0 0 0,1-1 0 0 0,0 1-1 0 0,0 0 1 0 0,0-1 0 0 0,0 1 0 0 0,0-1 0 0 0,0 1-1 0 0,0 0 1 0 0,1-1 0 0 0,-1 1 0 0 0,0-1 0 0 0,0 1 0 0 0,0 0-1 0 0,1-1 1 0 0,2-7 35 0 0,-2 5-39 0 0,0 0-1 0 0,0 0 1 0 0,1 0 0 0 0,-1 0 0 0 0,1 0 0 0 0,0 1 0 0 0,2-4 0 0 0,8-8-147 0 0,11-18 0 0 0,-14 17 219 0 0,20-21 1 0 0,64-59-652 0 0,-30 31 645 0 0,-45 49-89 0 0,-15 13-15 0 0,-12 8 93 0 0,-30 32-106 0 0,17-19 42 0 0,-7 5 341 0 0,-51 34 0 0 0,65-48-199 0 0,8-6-67 0 0,0 1-1 0 0,-1-1 1 0 0,-14 6-1 0 0,11-6-5 0 0,8-3-59 0 0,1 1 0 0 0,-1-2 0 0 0,1 1 0 0 0,-1 0 0 0 0,1 0 1 0 0,-1-1-1 0 0,0 1 0 0 0,-4-1 0 0 0,7 0-1 0 0,0 0-1 0 0,0 0 1 0 0,0 0 0 0 0,-1 0-1 0 0,1 0 1 0 0,0 0-1 0 0,0 0 1 0 0,-1 0 0 0 0,1 0-1 0 0,0 0 1 0 0,0 0-1 0 0,-1 0 1 0 0,1 0 0 0 0,0 0-1 0 0,0 0 1 0 0,0 0-1 0 0,-1 0 1 0 0,1 0 0 0 0,0-1-1 0 0,0 1 1 0 0,0 0-1 0 0,-1 0 1 0 0,1 0 0 0 0,0 0-1 0 0,0 0 1 0 0,0-1-1 0 0,-1 1 1 0 0,1 0 0 0 0,0 0-1 0 0,0 0 1 0 0,0-1-1 0 0,0 1 1 0 0,0 0 0 0 0,0 0-1 0 0,0-1 1 0 0,0 1-1 0 0,-1 0 1 0 0,1 0 0 0 0,0 0-1 0 0,0-1 1 0 0,0 1-1 0 0,0 0 1 0 0,0 0 0 0 0,0-1-1 0 0,0 1 1 0 0,1 0-1 0 0,3-9 35 0 0,-3 9-34 0 0,12-16-149 0 0,0 0 0 0 0,30-26 0 0 0,48-47-244 0 0,-30 22 4 0 0,-50 57 226 0 0,-10 10 129 0 0,0-1 0 0 0,0 1 0 0 0,0-1-1 0 0,-1 0 1 0 0,1 0 0 0 0,0 1-1 0 0,0-1 1 0 0,0 0 0 0 0,-1 0-1 0 0,1 0 1 0 0,0 0 0 0 0,-1 0-1 0 0,1 0 1 0 0,-1 0 0 0 0,1 0 0 0 0,0-2-1 0 0,-1 3 30 0 0,0 0 1 0 0,0 0-1 0 0,0 0 0 0 0,0 0 0 0 0,0 0 1 0 0,0-1-1 0 0,0 1 0 0 0,0 0 0 0 0,0 0 0 0 0,0 0 1 0 0,0 0-1 0 0,0 0 0 0 0,0-1 0 0 0,0 1 1 0 0,0 0-1 0 0,0 0 0 0 0,0 0 0 0 0,0 0 0 0 0,0 0 1 0 0,0-1-1 0 0,0 1 0 0 0,0 0 0 0 0,-1 0 1 0 0,1 0-1 0 0,0 0 0 0 0,0 0 0 0 0,0 0 0 0 0,0 0 1 0 0,0-1-1 0 0,0 1 0 0 0,0 0 0 0 0,-1 0 0 0 0,1 0 1 0 0,0 0-1 0 0,0 0 0 0 0,0 0 0 0 0,0 0 1 0 0,0 0-1 0 0,0 0 0 0 0,-1 0 0 0 0,1 0 0 0 0,0 0 1 0 0,0 0-1 0 0,0 0 0 0 0,0 0 0 0 0,0 0 1 0 0,-1 0-1 0 0,1 0 0 0 0,0 0 0 0 0,0 0 0 0 0,0 0 1 0 0,0 0-1 0 0,0 0 0 0 0,-1 0 0 0 0,1 0 1 0 0,0 0-1 0 0,0 0 0 0 0,0 0 0 0 0,0 0 0 0 0,0 0 1 0 0,-1 0-1 0 0,-5 4 25 0 0,6-4-24 0 0,-125 73 1307 0 0,65-44-737 0 0,56-27-525 0 0,0 0 1 0 0,0-1-1 0 0,0 1 0 0 0,-8 1 1 0 0,11-3-24 0 0,-1 0 0 0 0,1 1 0 0 0,0-1 1 0 0,-1 0-1 0 0,1 0 0 0 0,0 0 0 0 0,-1 0 1 0 0,1 0-1 0 0,0 0 0 0 0,-1 0 0 0 0,1 0 1 0 0,0-1-1 0 0,-1 1 0 0 0,1-1 0 0 0,0 1 0 0 0,-1-1 1 0 0,1 1-1 0 0,-2-2 0 0 0,3 1-12 0 0,0 1-1 0 0,-1-1 1 0 0,1 0-1 0 0,0 1 1 0 0,0-1-1 0 0,0 0 0 0 0,0 1 1 0 0,0-1-1 0 0,0 0 1 0 0,0 1-1 0 0,0-1 1 0 0,0 0-1 0 0,1 0 1 0 0,-1 1-1 0 0,0-1 1 0 0,0 0-1 0 0,1 1 1 0 0,-1-1-1 0 0,0 1 1 0 0,1-1-1 0 0,-1 0 0 0 0,0 1 1 0 0,1-1-1 0 0,0 0 1 0 0,11-15 40 0 0,171-158-570 0 0,-146 140 459 0 0,-31 28-24 0 0,1 0 1 0 0,0 0-1 0 0,0 1 1 0 0,16-8-1 0 0,-22 12-8 0 0,-5 7-81 0 0,2-4 199 0 0,0-1 0 0 0,0 1 0 0 0,0 0 0 0 0,0-1 0 0 0,-1 1 0 0 0,-4 1 0 0 0,-10 8 36 0 0,-32 18 59 0 0,0 7 15 0 0,13-14 43 0 0,36-21-174 0 0,0-1 1 0 0,0 0-1 0 0,-1 0 1 0 0,1 0-1 0 0,0 1 1 0 0,0-1-1 0 0,0 0 1 0 0,-1 0-1 0 0,1 0 1 0 0,0 0-1 0 0,0 0 1 0 0,-1 1-1 0 0,1-1 1 0 0,0 0-1 0 0,0 0 1 0 0,-1 0-1 0 0,1 0 1 0 0,0 0-1 0 0,0 0 1 0 0,-1 0-1 0 0,1 0 1 0 0,0 0-1 0 0,-1 0 1 0 0,1 0-1 0 0,0 0 1 0 0,0 0-1 0 0,-1 0 1 0 0,1 0-1 0 0,0 0 1 0 0,0 0-1 0 0,-1 0 1 0 0,1-1-1 0 0,0 1 1 0 0,0 0-1 0 0,-1 0 1 0 0,1 0-1 0 0,0 0 1 0 0,0 0-1 0 0,-1-1 1 0 0,1 1-1 0 0,0 0 1 0 0,0 0-1 0 0,0 0 1 0 0,-1-1-1 0 0,-2-9 63 0 0,4 6-74 0 0,0 1 0 0 0,0-1 0 0 0,0 1 1 0 0,0-1-1 0 0,0 1 0 0 0,1 0 0 0 0,-1-1 1 0 0,1 1-1 0 0,0 0 0 0 0,4-5 0 0 0,25-28-225 0 0,-28 33 231 0 0,44-50-157 0 0,22-21 126 0 0,-16 15-236 0 0,-51 57 279 0 0,11-12-37 0 0,-13 14 28 0 0,0 0 1 0 0,0 0-1 0 0,0 0 1 0 0,0 0-1 0 0,0 0 1 0 0,0 0-1 0 0,-1 0 1 0 0,1 0-1 0 0,0 0 1 0 0,0 0-1 0 0,0 0 1 0 0,0 0-1 0 0,0 0 1 0 0,0 0-1 0 0,0 0 1 0 0,0 0-1 0 0,0 0 1 0 0,0 0-1 0 0,0 0 1 0 0,0 0-1 0 0,0 0 1 0 0,0 0-1 0 0,0 0 1 0 0,0 0-1 0 0,0 0 0 0 0,0 0 1 0 0,0 0-1 0 0,0 0 1 0 0,0 0-1 0 0,0 0 1 0 0,0 0-1 0 0,0-1 1 0 0,0 1-1 0 0,0 0 1 0 0,0 0-1 0 0,0 0 1 0 0,0 0-1 0 0,0 0 1 0 0,0 0-1 0 0,0 0 1 0 0,0 0-1 0 0,0 0 1 0 0,0 0-1 0 0,0 0 1 0 0,0 0-1 0 0,0 0 1 0 0,0 0-1 0 0,0 0 1 0 0,0 0-1 0 0,0 0 1 0 0,0 0-1 0 0,0 0 1 0 0,0 0-1 0 0,0 0 0 0 0,0 0 1 0 0,0 0-1 0 0,0-1 1 0 0,0 1-1 0 0,0 0 1 0 0,0 0-1 0 0,0 0 1 0 0,0 0-1 0 0,0 0 1 0 0,-10 5-10 0 0,-10 8 15 0 0,-21 15 1 0 0,24-15 110 0 0,-1 0 1 0 0,-19 9-1 0 0,18-11 34 0 0,14-8-91 0 0,0 0 0 0 0,1 0 0 0 0,-1-1 0 0 0,0 0 0 0 0,0 0 1 0 0,-1 0-1 0 0,-6 1 0 0 0,14-17 86 0 0,1 5-158 0 0,0 1 0 0 0,1 1-1 0 0,0-1 1 0 0,0 0 0 0 0,8-9 0 0 0,-3 3-84 0 0,-2 4-17 0 0,15-16-1 0 0,5-7-80 0 0,-20 24 116 0 0,1 0 0 0 0,10-10-1 0 0,10-11-146 0 0,-19 19 208 0 0,1 0 1 0 0,21-17-1 0 0,-25 24 31 0 0,-6 4-13 0 0,0 0 0 0 0,0 0 0 0 0,0 0 0 0 0,0 0 0 0 0,0 0 0 0 0,-1 0 0 0 0,1 0 0 0 0,0 0 0 0 0,0 0 0 0 0,0 0 0 0 0,0 0 0 0 0,0 0 0 0 0,0 0 0 0 0,0-1 0 0 0,0 1 0 0 0,0 0 0 0 0,0 0 0 0 0,-1 0 0 0 0,1 0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0,-7 0 0 0 0,7 0 0 0 0,-5 2 24 0 0,0 0-1 0 0,0 0 1 0 0,0 0-1 0 0,-6 5 1 0 0,-3 0 65 0 0,-40 24 296 0 0,49-28-353 0 0,0-1 0 0 0,1 1 0 0 0,-8 6-1 0 0,-9 6 29 0 0,12-9-2 0 0,8-5-36 0 0,0 0 0 0 0,-1 0 0 0 0,1-1 0 0 0,0 1 0 0 0,-1 0 0 0 0,1 0 0 0 0,-1-1 0 0 0,1 1 0 0 0,0-1 0 0 0,-1 1 0 0 0,0-1 0 0 0,1 0 0 0 0,-1 1 0 0 0,1-1 0 0 0,-1 0 0 0 0,-1 0 0 0 0,2 0-20 0 0,1 0 1 0 0,0-1 0 0 0,0 1-1 0 0,0 0 1 0 0,-1 0 0 0 0,1 0-1 0 0,0 0 1 0 0,0 0-1 0 0,0-1 1 0 0,0 1 0 0 0,-1 0-1 0 0,1 0 1 0 0,0 0 0 0 0,0-1-1 0 0,0 1 1 0 0,0 0-1 0 0,0 0 1 0 0,0-1 0 0 0,0 1-1 0 0,0 0 1 0 0,0 0 0 0 0,0 0-1 0 0,0-1 1 0 0,0 1 0 0 0,0 0-1 0 0,0 0 1 0 0,0-1-1 0 0,0 1 1 0 0,0 0 0 0 0,0 0-1 0 0,0-1 1 0 0,0 1-1 0 0,2-8 34 0 0,2 0-32 0 0,-1 2-14 0 0,0 0 0 0 0,0 0 0 0 0,1 0 0 0 0,0 1 0 0 0,0-1 0 0 0,5-4 0 0 0,33-36-409 0 0,-1 5 131 0 0,-15 14 216 0 0,-23 25 87 0 0,-24 6 240 0 0,-1 13-244 0 0,17-13 4 0 0,0-1-1 0 0,0 1 1 0 0,0-1 0 0 0,-7 4 0 0 0,2 0 34 0 0,9-6-48 0 0,1-1 0 0 0,-1 1 0 0 0,0 0 0 0 0,1-1 0 0 0,-1 1 1 0 0,0-1-1 0 0,1 1 0 0 0,-1-1 0 0 0,0 1 0 0 0,0-1 0 0 0,0 0 1 0 0,-1 1-1 0 0,1-1 340 0 0,15-14-245 0 0,-6 7-154 0 0,1-1 0 0 0,0 1 0 0 0,0 1 0 0 0,18-10 0 0 0,2-1 57 0 0,-19 12-11 0 0,1-1 0 0 0,16-5 0 0 0,14-7-5 0 0,-41 18 16 0 0,0-1 0 0 0,0 1 0 0 0,0 0 0 0 0,1 0-1 0 0,-1 0 1 0 0,0 0 0 0 0,0 0 0 0 0,1 0 0 0 0,-1 0 0 0 0,0 0 0 0 0,0 0-1 0 0,1 0 1 0 0,-1 0 0 0 0,0 0 0 0 0,0 0 0 0 0,0 0 0 0 0,1 0 0 0 0,-1 0-1 0 0,0 0 1 0 0,0 1 0 0 0,1-1 0 0 0,-1 0 0 0 0,0 0 0 0 0,0 0 0 0 0,0 0-1 0 0,1 0 1 0 0,-1 0 0 0 0,0 1 0 0 0,0-1 0 0 0,0 0 0 0 0,0 0 0 0 0,0 0-1 0 0,1 0 1 0 0,-1 1 0 0 0,0-1 0 0 0,0 0 0 0 0,0 0 0 0 0,0 1 0 0 0,0-1-1 0 0,0 0 1 0 0,0 0 0 0 0,0 0 0 0 0,0 1 0 0 0,0-1 0 0 0,0 0 0 0 0,0 0-1 0 0,0 1 1 0 0,0-1 0 0 0,0 0 0 0 0,0 0 0 0 0,0 1 0 0 0,0-1 0 0 0,0 0-1 0 0,0 0 1 0 0,0 1 0 0 0,0 0 6 0 0,-1 1 0 0 0,1 0 0 0 0,-1-1 0 0 0,1 1-1 0 0,-1 0 1 0 0,0-1 0 0 0,0 1 0 0 0,1-1 0 0 0,-1 1 0 0 0,0-1-1 0 0,0 0 1 0 0,-1 1 0 0 0,1-1 0 0 0,0 0 0 0 0,0 0 0 0 0,-1 1-1 0 0,1-1 1 0 0,-2 1 0 0 0,-1 1 20 0 0,0-1 0 0 0,-1 1 0 0 0,1-1-1 0 0,-10 4 1 0 0,13-5-15 0 0,-1-1-1 0 0,0 1 1 0 0,1-1 0 0 0,-1 1-1 0 0,0-1 1 0 0,1 0-1 0 0,-1 0 1 0 0,0 0 0 0 0,1 0-1 0 0,-1 0 1 0 0,0 0-1 0 0,0 0 1 0 0,1-1 0 0 0,-1 1-1 0 0,0 0 1 0 0,1-1-1 0 0,-1 0 1 0 0,1 1 0 0 0,-3-2-1 0 0,3 1-9 0 0,1 1 0 0 0,-1 0 0 0 0,1 0 0 0 0,0-1-1 0 0,-1 1 1 0 0,1 0 0 0 0,0-1 0 0 0,0 1 0 0 0,-1-1 0 0 0,1 1-1 0 0,0 0 1 0 0,0-1 0 0 0,-1 1 0 0 0,1-1 0 0 0,0 1 0 0 0,0-1 0 0 0,0 1-1 0 0,0 0 1 0 0,0-1 0 0 0,0 1 0 0 0,-1-1 0 0 0,1 1 0 0 0,0-1-1 0 0,0 1 1 0 0,0-1 0 0 0,1 1 0 0 0,-1-1 0 0 0,0 1 0 0 0,0-1 0 0 0,7-12-152 0 0,-5 10 36 0 0,-1 1 111 0 0,0 0-1 0 0,1 0 1 0 0,-1 0-1 0 0,1 0 0 0 0,-1 1 1 0 0,1-1-1 0 0,0 0 1 0 0,0 1-1 0 0,2-2 1 0 0,8-7 12 0 0,-10 6 9 0 0,-1 3 64 0 0,-2 1-76 0 0,1 0 0 0 0,0 0 0 0 0,-1 0 0 0 0,1 0 0 0 0,0 0 0 0 0,-1 0 0 0 0,1 1 0 0 0,0-1 0 0 0,-1 0 0 0 0,1 0 0 0 0,0 0 0 0 0,-1 0 0 0 0,1 0 0 0 0,0 0 0 0 0,-1 1 0 0 0,1-1 0 0 0,0 0 0 0 0,-1 0 0 0 0,1 0 0 0 0,0 1 0 0 0,0-1 1 0 0,-1 0-1 0 0,1 1 0 0 0,0-1 0 0 0,0 1 0 0 0,-8 6-13 0 0,-29 21 62 0 0,37-27-49 0 0,0-1 0 0 0,-1 0-1 0 0,1 1 1 0 0,0-1-1 0 0,-1 0 1 0 0,1 1-1 0 0,0-1 1 0 0,-1 0 0 0 0,1 0-1 0 0,0 1 1 0 0,-1-1-1 0 0,1 0 1 0 0,0 0-1 0 0,-1 0 1 0 0,1 0-1 0 0,-1 0 1 0 0,1 1 0 0 0,-1-1-1 0 0,1 0 1 0 0,-1 0-1 0 0,-2-6 51 0 0,3 5-49 0 0,0 0 0 0 0,0 0-1 0 0,0-1 1 0 0,0 1-1 0 0,0 0 1 0 0,1 0 0 0 0,-1 0-1 0 0,0 0 1 0 0,1 0 0 0 0,-1 0-1 0 0,1 0 1 0 0,-1 0-1 0 0,1 0 1 0 0,-1 0 0 0 0,2-1-1 0 0,5-6-3 0 0,6-5-62 0 0,-3 7 45 0 0,-8 4-103 0 0,0 0 1 0 0,0 1 0 0 0,1-1-1 0 0,-1 1 1 0 0,0 0-1 0 0,1 0 1 0 0,0 0 0 0 0,-1 0-1 0 0,1 0 1 0 0,-1 1 0 0 0,1-1-1 0 0,0 1 1 0 0,-1 0-1 0 0,1-1 1 0 0,4 2 0 0 0,-2-1 2170 0 0,21 0-23942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0 6911 0 0,'0'0'854'0'0,"-13"3"3496"0"0,-9-3-2353 0 0,19-1-1828 0 0,0 1 0 0 0,0-1 0 0 0,0 1 0 0 0,0 0 0 0 0,0 0 0 0 0,-5 1 0 0 0,-40 17 1295 0 0,21-8-216 0 0,74-26-744 0 0,-13 8-728 0 0,-32 8 218 0 0,0-1 0 0 0,0 1 0 0 0,0 0 0 0 0,0 0-1 0 0,0-1 1 0 0,0 1 0 0 0,0 0 0 0 0,0 1 0 0 0,0-1 0 0 0,0 0 0 0 0,0 1-1 0 0,3 0 1 0 0,-9 10-170 0 0,-1-7 169 0 0,1 0-1 0 0,-1 0 0 0 0,0 0 1 0 0,0-1-1 0 0,-1 1 1 0 0,-10 4-1 0 0,-25 14 108 0 0,19-10 124 0 0,-39 17 1 0 0,21-13 665 0 0,39-15-595 0 0,4-3-192 0 0,10-5-285 0 0,21-6-434 0 0,7 1-67 0 0,-28 10 317 0 0,-10 1 302 0 0,-1 1 0 0 0,1-1 0 0 0,-1 1 0 0 0,1-1 0 0 0,-1 1 0 0 0,1 0-1 0 0,0 0 1 0 0,2 1 0 0 0,-5-1 60 0 0,0 0 0 0 0,1 1 0 0 0,-1-1 0 0 0,0 0 0 0 0,0 1 0 0 0,0-1 0 0 0,0 0 0 0 0,0 1 0 0 0,0-1 0 0 0,1 0-1 0 0,-1 1 1 0 0,0-1 0 0 0,0 1 0 0 0,0-1 0 0 0,0 0 0 0 0,-1 1 0 0 0,1-1 0 0 0,0 0 0 0 0,0 1 0 0 0,0-1 0 0 0,0 0 0 0 0,0 1 0 0 0,0-1 0 0 0,0 0 0 0 0,-1 1-1 0 0,1-1 1 0 0,0 0 0 0 0,0 1 0 0 0,-1-1 0 0 0,-5 11 106 0 0,-10 4 304 0 0,-33 22 0 0 0,4-2 82 0 0,37-28-353 0 0,0-1-1 0 0,0-1 0 0 0,-1 1 1 0 0,-10 4-1 0 0,17-9-129 0 0,-6 2 463 0 0,12-9-273 0 0,20-9-783 0 0,-21 14 415 0 0,0-1-1 0 0,0 1 1 0 0,0 0 0 0 0,0 0-1 0 0,1 0 1 0 0,4 0-1 0 0,-7 0 59 0 0,-1 1-145 0 0,1 1 0 0 0,0 0 243 0 0,-1 0 0 0 0,1-1 0 0 0,-1 1 0 0 0,1 0 0 0 0,-1 0 0 0 0,1 0 0 0 0,-1 0 0 0 0,0 0 0 0 0,1 0 0 0 0,-1 0 0 0 0,0 0 0 0 0,0 0 0 0 0,0 0 0 0 0,1 0 0 0 0,-1 0 0 0 0,0 0 0 0 0,0 0 0 0 0,-1-1 0 0 0,1 1 0 0 0,0 0 0 0 0,0 0 0 0 0,0 0 0 0 0,-1 0 0 0 0,1 0 1 0 0,0 0-1 0 0,-1 0 0 0 0,1 0 0 0 0,-1 0 0 0 0,-1 1 0 0 0,-1 4 40 0 0,-1-1 1 0 0,-1 0 0 0 0,-7 8-1 0 0,2-3-28 0 0,-2 4 284 0 0,-2 0 1 0 0,1-1-1 0 0,-2-1 1 0 0,-18 14-1 0 0,-22 18 169 0 0,14-9-290 0 0,21-16-94 0 0,20-18-64 0 0,0-1 0 0 0,0 0 0 0 0,0 0 0 0 0,0 0 1 0 0,0 0-1 0 0,0 0 0 0 0,0 0 0 0 0,0 0 0 0 0,0 0 1 0 0,0 1-1 0 0,0-1 0 0 0,0 0 0 0 0,0 0 1 0 0,0 0-1 0 0,0 0 0 0 0,0 0 0 0 0,0 0 0 0 0,0 0 1 0 0,0 0-1 0 0,0 1 0 0 0,0-1 0 0 0,0 0 0 0 0,0 0 1 0 0,0 0-1 0 0,1 0 0 0 0,-1 0 0 0 0,0 0 1 0 0,0 0-1 0 0,0 0 0 0 0,0 0 0 0 0,0 0 0 0 0,0 0 1 0 0,0 1-1 0 0,0-1 0 0 0,0 0 0 0 0,0 0 0 0 0,0 0 1 0 0,1 0-1 0 0,-1 0 0 0 0,0 0 0 0 0,0 0 0 0 0,0 0 1 0 0,0 0-1 0 0,0 0 0 0 0,0 0 0 0 0,0 0 1 0 0,0 0-1 0 0,1 0 0 0 0,-1 0 0 0 0,0 0 0 0 0,0 0 1 0 0,0 0-1 0 0,0 0 0 0 0,0 0 0 0 0,0 0 0 0 0,0 0 1 0 0,0 0-1 0 0,0 0 0 0 0,1 0 0 0 0,-1 0 1 0 0,0 0-1 0 0,8 0-2 0 0,-7 0 1 0 0,31-9-592 0 0,-26 7 428 0 0,-1 0-1 0 0,0 1 1 0 0,1-1 0 0 0,0 1 0 0 0,6 0 0 0 0,-11 1-43 0 0,5 10-312 0 0,-6-8 515 0 0,0 1 0 0 0,0-1 0 0 0,0 0-1 0 0,-1 0 1 0 0,1 0 0 0 0,-1 1 0 0 0,1-1-1 0 0,-1 0 1 0 0,0 0 0 0 0,0 0 0 0 0,0 0-1 0 0,0 0 1 0 0,0 0 0 0 0,0 0 0 0 0,-2 1-1 0 0,-3 4 47 0 0,0 0 0 0 0,-12 8 0 0 0,-5 8 99 0 0,9-9 149 0 0,1 0 1 0 0,-2 0-1 0 0,-18 12 0 0 0,-3 8 391 0 0,33-31-519 0 0,0-1-1 0 0,0 0 1 0 0,0 1-1 0 0,0 0 1 0 0,1 0 0 0 0,-4 4-1 0 0,5-6 108 0 0,12-5-356 0 0,-2-1-22 0 0,-1 1-1 0 0,1 0 0 0 0,15-3 1 0 0,-22 6 51 0 0,1 0 1 0 0,-1 0 0 0 0,1-1 0 0 0,-1 1 0 0 0,1-1 0 0 0,-1 1 0 0 0,3-3 0 0 0,12-7-200 0 0,12-4-6 0 0,-28 15 321 0 0,-5 6-48 0 0,0-1-1 0 0,0 1 0 0 0,0-1 1 0 0,-1 0-1 0 0,-9 8 1 0 0,-8 8 275 0 0,3 1 147 0 0,-27 22-1 0 0,17-12-118 0 0,28-31-303 0 0,-1 1 0 0 0,1 0 0 0 0,-1 0 0 0 0,1-1-1 0 0,0 1 1 0 0,0 0 0 0 0,-2 3 0 0 0,2-3-14 0 0,1-2-86 0 0,14-8-872 0 0,-2 1-689 0 0,1 0-1 0 0,20-15 1 0 0,-11 5-4671 0 0,35-38 1 0 0,-33 30 5096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71 6967 0 0,'0'0'65'0'0,"0"1"-1"0"0,1-1 0 0 0,-1 1 0 0 0,0-1 1 0 0,0 1-1 0 0,-1-1 0 0 0,1 1 0 0 0,0-1 1 0 0,0 1-1 0 0,0-1 0 0 0,0 1 0 0 0,0-1 0 0 0,0 1 1 0 0,-1-1-1 0 0,1 1 0 0 0,0-1 0 0 0,0 1 1 0 0,-1-1-1 0 0,1 0 0 0 0,0 1 0 0 0,-1-1 1 0 0,1 1-1 0 0,0-1 0 0 0,-1 0 0 0 0,1 0 1 0 0,-1 1-1 0 0,0-1 0 0 0,-16 7 2739 0 0,1 1-649 0 0,16-8-2061 0 0,0 1 0 0 0,-1-1 0 0 0,1 1 0 0 0,0-1 1 0 0,-1 0-1 0 0,1 1 0 0 0,-1-1 0 0 0,1 0 0 0 0,0 1 0 0 0,-1-1 0 0 0,1 0 0 0 0,-1 1 0 0 0,1-1 0 0 0,-1 0 0 0 0,1 0 0 0 0,-1 0 0 0 0,1 0 0 0 0,-1 1 0 0 0,1-1 0 0 0,-1 0 0 0 0,1 0 0 0 0,-1 0 0 0 0,1 0 0 0 0,-1 0 0 0 0,1 0 0 0 0,-1 0 1 0 0,1 0-1 0 0,-1 0 0 0 0,1-1 0 0 0,-1 1 0 0 0,1 0 0 0 0,-1 0 0 0 0,1 0 0 0 0,-1-1 0 0 0,1 1 0 0 0,-1 0 0 0 0,1 0 0 0 0,-1-1 0 0 0,1 1 0 0 0,0 0 0 0 0,-1-1 0 0 0,10-8 563 0 0,27-28-336 0 0,-30 30-320 0 0,1 0 0 0 0,0 1 0 0 0,1-1 0 0 0,7-4 0 0 0,-11 9 0 0 0,-1 0 0 0 0,0 0 0 0 0,0 0 0 0 0,1 0 0 0 0,-1 0 0 0 0,6-1 0 0 0,-2 3 0 0 0,-7 1 0 0 0,0-1 0 0 0,1 0 0 0 0,-1 0 0 0 0,1 0 0 0 0,-1 0 0 0 0,0 0 0 0 0,0 0 0 0 0,1 0 0 0 0,-1 0 0 0 0,0 1 0 0 0,1-1 0 0 0,-1 0 0 0 0,0 0 0 0 0,1 0 0 0 0,-1 1 0 0 0,0-1 0 0 0,0 0 0 0 0,1 0 0 0 0,-1 1 0 0 0,0-1 0 0 0,0 0 0 0 0,0 1 0 0 0,1-1 0 0 0,-1 0 0 0 0,0 1 0 0 0,0-1 0 0 0,0 0 0 0 0,0 1 0 0 0,0-1 0 0 0,0 0 0 0 0,0 1 0 0 0,0-1 0 0 0,0 0 0 0 0,0 1 0 0 0,0-1 0 0 0,0 0 0 0 0,0 1 0 0 0,0-1 0 0 0,0 0 0 0 0,0 1 0 0 0,0 0 0 0 0,-6 7 0 0 0,6-8 0 0 0,-24 29 264 0 0,-13 10-109 0 0,-8 7 450 0 0,40-42-523 0 0,-1 0-48 0 0,0 1-1 0 0,0 0 1 0 0,1 0 0 0 0,0 1-1 0 0,0-1 1 0 0,-4 8 0 0 0,9-13-33 0 0,0 0 0 0 0,0 0 0 0 0,0 0 1 0 0,0 0-1 0 0,0 0 0 0 0,1 0 1 0 0,-1 0-1 0 0,0 0 0 0 0,0 0 0 0 0,0 0 1 0 0,0 0-1 0 0,1 0 0 0 0,-1 0 1 0 0,0 0-1 0 0,0 0 0 0 0,0 0 0 0 0,0 0 1 0 0,1 0-1 0 0,-1 0 0 0 0,0 0 1 0 0,0 0-1 0 0,0 0 0 0 0,0 0 1 0 0,0 0-1 0 0,0 1 0 0 0,1-1 0 0 0,-1 0 1 0 0,0 0-1 0 0,0 0 0 0 0,0 0 1 0 0,0 0-1 0 0,0 0 0 0 0,0 1 0 0 0,0-1 1 0 0,0 0-1 0 0,1 0 0 0 0,-1 0 1 0 0,0 0-1 0 0,0 0 0 0 0,0 1 0 0 0,0-1 1 0 0,0 0-1 0 0,0 0 0 0 0,0 0 1 0 0,0 0-1 0 0,0 1 0 0 0,0-1 0 0 0,0 0 1 0 0,0 0-1 0 0,0 0 0 0 0,0 0 1 0 0,0 0-1 0 0,0 1 0 0 0,0-1 1 0 0,-1 0-1 0 0,1 0 0 0 0,0 0 0 0 0,0 0 1 0 0,0 0-1 0 0,0 1 0 0 0,0-1 1 0 0,9-4-8 0 0,4-3-173 0 0,-1 1 0 0 0,0-2 0 0 0,0 0 0 0 0,12-10 0 0 0,10-7-367 0 0,-14 10 169 0 0,9-6-135 0 0,-27 20 495 0 0,-1 0 0 0 0,1 0 0 0 0,-1 0 0 0 0,0 0 0 0 0,1-1 0 0 0,-1 1 0 0 0,0 0 0 0 0,2-3 0 0 0,-3 3 12 0 0,1 1-1 0 0,-1-1 0 0 0,1 0 1 0 0,-1 0-1 0 0,1 1 0 0 0,0-1 1 0 0,-1 0-1 0 0,1 0 0 0 0,0 1 0 0 0,0-1 1 0 0,-1 1-1 0 0,1-1 0 0 0,0 1 1 0 0,0-1-1 0 0,0 1 0 0 0,0 0 1 0 0,0-1-1 0 0,0 1 0 0 0,0 0 1 0 0,0 0-1 0 0,1-1 0 0 0,-1 1 8 0 0,-1 0 0 0 0,0 1 0 0 0,0-1 0 0 0,0 0 0 0 0,0 0 0 0 0,1 0 0 0 0,-1 0 0 0 0,0 0 0 0 0,0 0 0 0 0,0 0 0 0 0,0 1 0 0 0,0-1 0 0 0,1 0 0 0 0,-1 0 0 0 0,0 0 0 0 0,0 0 0 0 0,0 1-1 0 0,0-1 1 0 0,0 0 0 0 0,0 0 0 0 0,0 0 0 0 0,0 1 0 0 0,0-1 0 0 0,0 0 0 0 0,0 0 0 0 0,0 0 0 0 0,0 0 0 0 0,0 1 0 0 0,0-1 0 0 0,0 0 0 0 0,0 0 0 0 0,0 0 0 0 0,0 1 0 0 0,0-1 0 0 0,0 0 0 0 0,0 0 0 0 0,0 0 0 0 0,0 0 0 0 0,0 1 0 0 0,0-1 0 0 0,0 0 0 0 0,-1 0-1 0 0,1 0 1 0 0,0 1 0 0 0,-5 8-26 0 0,-18 30 48 0 0,-20 29 736 0 0,18-29-338 0 0,19-28-330 0 0,-1 0 1 0 0,0-1 0 0 0,0 0 0 0 0,-1 0-1 0 0,0-1 1 0 0,-13 11 0 0 0,21-19-1 0 0,2-2-248 0 0,0 0 0 0 0,0 0 0 0 0,0 0 1 0 0,-1 0-1 0 0,1 0 0 0 0,0 0 0 0 0,0 0 0 0 0,-1 0 0 0 0,1-1 1 0 0,1-1-1 0 0,3-2-349 0 0,47-41-3748 0 0,-31 27 21 0 0,44-31-1 0 0,-59 44 2983 0 0,2-2-970 0 0,-9 7 2350 0 0,1 1 1 0 0,-1 0-1 0 0,0 0 0 0 0,0 0 1 0 0,1 0-1 0 0,-1 0 0 0 0,0 0 1 0 0,0 0-1 0 0,1 0 0 0 0,-1 0 0 0 0,0-1 1 0 0,0 1-1 0 0,1 0 0 0 0,-1 0 1 0 0,0 0-1 0 0,0 0 0 0 0,1 1 1 0 0,-1-1-1 0 0,0 0 0 0 0,0 0 1 0 0,1 0-1 0 0,-1 0 0 0 0,0 0 1 0 0,0 0-1 0 0,1 0 0 0 0,-1 0 1 0 0,0 0-1 0 0,0 1 0 0 0,0-1 1 0 0,1 0-1 0 0,-1 0 0 0 0,0 0 1 0 0,0 1-1 0 0,0-1 0 0 0,0 0 1 0 0,1 0-1 0 0,-1 1 0 0 0,-1 10 4395 0 0,-7 9-2233 0 0,7-18-2089 0 0,-1 3 130 0 0,-1 0 1 0 0,-1-1-1 0 0,1 1 0 0 0,-5 4 0 0 0,-5 8 296 0 0,-23 29 570 0 0,23-30-850 0 0,-19 28 0 0 0,28-28-295 0 0,4-16-54 0 0,0 0 0 0 0,0 0 1 0 0,0 0-1 0 0,0 0 0 0 0,0 0 1 0 0,0 0-1 0 0,0 1 0 0 0,0-1 1 0 0,0 0-1 0 0,0 0 0 0 0,0 0 1 0 0,0 0-1 0 0,0 0 0 0 0,0 0 1 0 0,0 0-1 0 0,0 0 0 0 0,0 0 1 0 0,0 0-1 0 0,0 0 0 0 0,0 0 1 0 0,0 0-1 0 0,0 0 0 0 0,0 1 1 0 0,0-1-1 0 0,1 0 0 0 0,-1 0 1 0 0,0 0-1 0 0,0 0 0 0 0,0 0 1 0 0,0 0-1 0 0,0 0 0 0 0,0 0 1 0 0,0 0-1 0 0,0 0 0 0 0,0 0 1 0 0,0 0-1 0 0,0 0 0 0 0,0 0 1 0 0,1 0-1 0 0,-1 0 1 0 0,0 0-1 0 0,0 0 0 0 0,0 0 1 0 0,0 0-1 0 0,0 0 0 0 0,0 0 1 0 0,0 0-1 0 0,0 0 0 0 0,0 0 1 0 0,0 0-1 0 0,0-1 0 0 0,0 1 1 0 0,1 0-1 0 0,6-3-24 0 0,7-6-481 0 0,-5 2-72 0 0,-4 4 91 0 0,0-1 1 0 0,0 1-1 0 0,0 0 0 0 0,6-3 1 0 0,11-5-2362 0 0,-17 8 1237 0 0,1 1-1 0 0,-1-1 0 0 0,1 1 1 0 0,-1 0-1 0 0,11-2 0 0 0,-9 4 888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8351 0 0,'-2'5'158'0'0,"0"0"-1"0"0,0 0 1 0 0,-1 1 0 0 0,1-1-1 0 0,-7 7 1 0 0,-5 12 771 0 0,-28 46 3158 0 0,-4 9-1491 0 0,13-24-1442 0 0,29-47-1020 0 0,4-8-144 0 0,0 1 1 0 0,0-1 0 0 0,0 0 0 0 0,0 0 0 0 0,0 0 0 0 0,-1 0 0 0 0,1 1 0 0 0,0-1 0 0 0,0 0 0 0 0,0 0 0 0 0,0 0-1 0 0,0 1 1 0 0,0-1 0 0 0,0 0 0 0 0,0 0 0 0 0,0 0 0 0 0,0 1 0 0 0,0-1 0 0 0,0 0 0 0 0,0 0 0 0 0,0 1 0 0 0,0-1-1 0 0,0 0 1 0 0,0 0 0 0 0,0 0 0 0 0,0 1 0 0 0,0-1 0 0 0,0 0 0 0 0,0 0 0 0 0,0 0 0 0 0,0 1 0 0 0,1-1 0 0 0,-1 0 0 0 0,0 0-1 0 0,0 0 1 0 0,0 0 0 0 0,0 1 0 0 0,0-1 0 0 0,1 0 0 0 0,-1 0 0 0 0,0 0 0 0 0,0 0 0 0 0,0 0 0 0 0,0 1 0 0 0,1-1-1 0 0,-1 0 1 0 0,0 0 0 0 0,0 0 0 0 0,0 0 0 0 0,1 0 0 0 0,-1 0 0 0 0,0 0 0 0 0,0 0 0 0 0,0 0 0 0 0,1 0 0 0 0,-1 0-1 0 0,8-3-742 0 0,-8 3 681 0 0,57-38-5793 0 0,-48 34 4894 0 0,5-1 552 0 0,-13 5 45 0 0,-1 3-418 0 0,0 0 910 0 0,0-1 0 0 0,0 0 0 0 0,0 1 1 0 0,0-1-1 0 0,-1 0 0 0 0,1 1 0 0 0,0-1 1 0 0,-1 0-1 0 0,0 0 0 0 0,0 1 0 0 0,0-1 0 0 0,-2 4 1 0 0,-8 12 1697 0 0,0-1 1 0 0,-22 23 0 0 0,-11 18 207 0 0,41-55-1932 0 0,2-3-71 0 0,0 0 1 0 0,1 1-1 0 0,-1-1 0 0 0,1 1 0 0 0,0-1 0 0 0,-1 1 0 0 0,1-1 0 0 0,-1 1 0 0 0,1-1 1 0 0,0 1-1 0 0,-1-1 0 0 0,1 1 0 0 0,0-1 0 0 0,-1 1 0 0 0,1-1 0 0 0,0 1 0 0 0,0 0 0 0 0,-1 0 1 0 0,1-1-29 0 0,0 0 0 0 0,0 1 0 0 0,0-1 1 0 0,0 0-1 0 0,0 0 0 0 0,0 0 0 0 0,0 0 1 0 0,0 1-1 0 0,0-1 0 0 0,0 0 1 0 0,0 0-1 0 0,0 0 0 0 0,0 0 0 0 0,0 1 1 0 0,0-1-1 0 0,1 0 0 0 0,-1 0 0 0 0,0 0 1 0 0,0 0-1 0 0,0 1 0 0 0,0-1 0 0 0,0 0 1 0 0,0 0-1 0 0,0 0 0 0 0,0 0 1 0 0,0 0-1 0 0,1 0 0 0 0,-1 1 0 0 0,0-1 1 0 0,0 0-1 0 0,0 0 0 0 0,0 0 0 0 0,0 0 1 0 0,1 0-1 0 0,-1 0 0 0 0,0 0 0 0 0,0 0 1 0 0,9-1-283 0 0,7-6-748 0 0,-7 3 50 0 0,5-5-1746 0 0,-6-1-3263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148 102 10911 0 0,'-2'5'171'0'0,"-1"-1"-1"0"0,0 1 0 0 0,1-1 0 0 0,-2 1 0 0 0,1-1 0 0 0,-5 5 1 0 0,-4 5 484 0 0,-28 28 2104 0 0,25-31-1862 0 0,9-6-208 0 0,15-2-650 0 0,-5-3-366 0 0,-1 0 0 0 0,1-1 0 0 0,0 1 0 0 0,0-1 1 0 0,-1 0-1 0 0,1 0 0 0 0,-1-1 0 0 0,1 1 0 0 0,-1-1 0 0 0,5-2 0 0 0,32-23-9454 0 0,-33 21 7433 0 0,-1 1 1442 0 0</inkml:trace>
  <inkml:trace contextRef="#ctx0" brushRef="#br0" timeOffset="1">267 1 11255 0 0,'0'0'3008'0'0,"12"3"-1778"0"0,-11-2-1018 0 0,-3 3-275 0 0,-9 10-424 0 0,6-8 266 0 0,1-1 70 0 0,0 0 0 0 0,0 0 0 0 0,-1 0 0 0 0,0-1 0 0 0,0 0-1 0 0,0 0 1 0 0,0 0 0 0 0,-9 4 0 0 0,-50 22-4135 0 0,55-27 3428 0 0,-105 42-6613 0 0,91-35 6967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1315 1055 4343 0 0,'0'0'334'0'0,"8"14"331"0"0,3 9 5616 0 0,-16-32-5082 0 0,-11-8-594 0 0,-1 0 1 0 0,0 1-1 0 0,-23-15 0 0 0,37 29-577 0 0,-28-28 333 0 0,11 10-194 0 0,11 10-84 0 0,1 1-1 0 0,0-1 0 0 0,-10-16 1 0 0,-1-2 38 0 0,-77-89-44 0 0,32 55 119 0 0,-10-12 56 0 0,71 69-252 0 0,0 1 0 0 0,0-1-1 0 0,1 1 1 0 0,-1-1 0 0 0,1 0 0 0 0,0 0-1 0 0,1 0 1 0 0,-1 0 0 0 0,0-6 0 0 0,-10-25 14 0 0,7 24-1 0 0,1 0 0 0 0,-6-21 0 0 0,6 18-82 0 0,-1-31-1 0 0,5 44 70 0 0,0 1 0 0 0,-1 0 0 0 0,1-1 0 0 0,0 1 0 0 0,0-1 0 0 0,0 1 0 0 0,0-1 0 0 0,0 1 0 0 0,1-1 0 0 0,0-2 0 0 0,-1 3 0 0 0,0 0 0 0 0,1-1 0 0 0,-1 1 0 0 0,0 0 0 0 0,0-1 0 0 0,0 1 0 0 0,0-1 0 0 0,0 1 0 0 0,0-1 0 0 0,0 1 0 0 0,-1-3 0 0 0,1 2 2 0 0,-1-1 1 0 0,1 1-1 0 0,0 0 0 0 0,0-1 0 0 0,1 1 0 0 0,-1 0 0 0 0,0 0 1 0 0,1-1-1 0 0,-1 1 0 0 0,1 0 0 0 0,0 0 0 0 0,2-4 0 0 0,2-12 24 0 0,0 8-13 0 0,-5 9-13 0 0,1 0-1 0 0,-1 0 1 0 0,1 0 0 0 0,-1 0 0 0 0,0 1 0 0 0,1-1-1 0 0,-1 0 1 0 0,0 0 0 0 0,1 0 0 0 0,-1 0-1 0 0,0-2 1 0 0,10-29 0 0 0,-7 17 14 0 0,-2 13-11 0 0,-1 1 1 0 0,1-1-1 0 0,-1 1 0 0 0,0-1 0 0 0,1 1 1 0 0,-1-1-1 0 0,0 1 0 0 0,0-1 1 0 0,0 1-1 0 0,0-1 0 0 0,-1-1 1 0 0,1 2-4 0 0,0 0 1 0 0,0 1 0 0 0,0-1 0 0 0,0 0 0 0 0,0 1 0 0 0,0-1 0 0 0,0 0 0 0 0,0 0 0 0 0,0 1-1 0 0,1-1 1 0 0,-1 0 0 0 0,0 1 0 0 0,0-1 0 0 0,1 0 0 0 0,-1 0-1 0 0,1 1 0 0 0,-1-1 0 0 0,0 1-1 0 0,0 0 1 0 0,0-1 0 0 0,1 1 0 0 0,-1-1 0 0 0,0 1 0 0 0,0 0 0 0 0,0-1 0 0 0,0 1 0 0 0,0-1 0 0 0,0 1 0 0 0,0-1-1 0 0,0 1 1 0 0,0-1 0 0 0,0 1 0 0 0,0 0 0 0 0,0-1 0 0 0,0 1 0 0 0,-1-1 0 0 0,1 1 0 0 0,0 0 0 0 0,0-1-1 0 0,0 1 1 0 0,-1-1 0 0 0,0-6 0 0 0,1 7 0 0 0,0 0 0 0 0,0 0 0 0 0,0-1 0 0 0,0 1 0 0 0,0 0 0 0 0,0 0 0 0 0,0 0 0 0 0,0-1 0 0 0,0 1 0 0 0,0 0 0 0 0,0 0 0 0 0,0 0 0 0 0,0 0 0 0 0,-1-1 0 0 0,1 1 0 0 0,0 0 0 0 0,0 0 0 0 0,0 0 0 0 0,0 0 0 0 0,0 0 0 0 0,0-1 0 0 0,0 1 0 0 0,0 0 0 0 0,-1 0 0 0 0,1 0 0 0 0,0 0 0 0 0,0 0 0 0 0,0 0 0 0 0,0-1 0 0 0,0 1 0 0 0,-1 0 0 0 0,1 0 0 0 0,0 0 0 0 0,0 0 0 0 0,0 0 0 0 0,-1 0 0 0 0,1 0 0 0 0,0 0 0 0 0,0 0 0 0 0,0 0 0 0 0,0 0 0 0 0,-1 0 0 0 0,1 0 0 0 0,0 0 0 0 0,0 0 0 0 0,-1 0 0 0 0,1-1 0 0 0,0 1 0 0 0,0 0 0 0 0,-1 0 0 0 0,1 0 0 0 0,0 0 0 0 0,0 0 0 0 0,-1 0 0 0 0,1-1 0 0 0,0 1 0 0 0,0 0 0 0 0,-1 0 0 0 0,1 0 0 0 0,0 0 0 0 0,-1 0 0 0 0,1 0 0 0 0,0 0 0 0 0,0 0 0 0 0,-1 0 0 0 0,1 0 0 0 0,0 0 0 0 0,-1 0 0 0 0,1 0 0 0 0,0 1 0 0 0,0-1 0 0 0,-1 0 0 0 0,1 0 0 0 0,0 0 0 0 0,0 0 0 0 0,-1 0 0 0 0,1 1 0 0 0,0-1 0 0 0,0 0 0 0 0,0 0 0 0 0,-1 1 0 0 0,-2 0 0 0 0,-9-3 0 0 0,11 1-5 0 0,-1 0 0 0 0,1 1-1 0 0,0-1 1 0 0,0 0 0 0 0,-1 1-1 0 0,1-1 1 0 0,0 0 0 0 0,0 0-1 0 0,0 0 1 0 0,0 0 0 0 0,0 0-1 0 0,0 0 1 0 0,0-2 0 0 0,1 3 5 0 0,-1 0 0 0 0,1 0 1 0 0,0 0-1 0 0,0 0 1 0 0,0 0-1 0 0,0-1 0 0 0,0 1 1 0 0,-1 0-1 0 0,1 0 1 0 0,0 0-1 0 0,0 0 1 0 0,0-1-1 0 0,0 1 0 0 0,0 0 1 0 0,0 0-1 0 0,0 0 1 0 0,0-1-1 0 0,0 1 0 0 0,0 0 1 0 0,0 0-1 0 0,0 0 1 0 0,0-1-1 0 0,0 1 1 0 0,0 0-1 0 0,0 0 0 0 0,0 0 1 0 0,0-1-1 0 0,0 1 1 0 0,0 0-1 0 0,0 0 0 0 0,0-1 1 0 0,0 1-1 0 0,0 0 0 0 0,0 0 0 0 0,0 0 0 0 0,0-1 0 0 0,0 1-1 0 0,0 0 1 0 0,0 0 0 0 0,0 0 0 0 0,0-1 0 0 0,0 1 0 0 0,0 0 0 0 0,0 0 0 0 0,0 0 0 0 0,0 0 0 0 0,0-1 0 0 0,0 1 0 0 0,-1 0 0 0 0,1 0 0 0 0,0 0 0 0 0,0 0 0 0 0,0-1-1 0 0,0 1 1 0 0,0 0 0 0 0,0 0 0 0 0,-1 0 0 0 0,1 0 0 0 0,0 0 0 0 0,0 0 0 0 0,0-1 0 0 0,0 1 0 0 0,-1 0 0 0 0,1 0 0 0 0,0 0 0 0 0,0 0 0 0 0,0 0 0 0 0,0 0 0 0 0,-1 0-1 0 0,1 0 1 0 0,0 0 0 0 0,0 0 0 0 0,-1 0 0 0 0,-1-2 0 0 0,1 2 0 0 0,1 0 0 0 0,-1 0 0 0 0,1 0 0 0 0,-1-1 0 0 0,1 1 0 0 0,0 0 0 0 0,-1 0 0 0 0,1-1 0 0 0,0 1 0 0 0,-1 0 0 0 0,1-1 0 0 0,0 1 0 0 0,-1 0 0 0 0,1-1 0 0 0,0 1 0 0 0,0-1 0 0 0,-1 1 0 0 0,1-1 0 0 0,0 1 0 0 0,0 0 0 0 0,0-1 0 0 0,0 1 0 0 0,0-1 0 0 0,-1 1 0 0 0,1-1 0 0 0,0 1 0 0 0,0-1 0 0 0,0 0 0 0 0,0 1 0 0 0,0-1 0 0 0,0 0 0 0 0,-1 1 0 0 0,1-1 0 0 0,0 0 0 0 0,-1 1 0 0 0,1-1 0 0 0,0 1 0 0 0,-1-1 0 0 0,1 1 0 0 0,0-1 0 0 0,-1 1 0 0 0,1-1 0 0 0,-2 0 0 0 0,2 1 0 0 0,-1 0 0 0 0,1-1 0 0 0,0 1 0 0 0,-1-1 0 0 0,1 1 0 0 0,-1 0 0 0 0,1-1 0 0 0,0 1 0 0 0,-1-1 0 0 0,1 1 0 0 0,0-1 0 0 0,0 1 0 0 0,-1-1 0 0 0,1 1 0 0 0,0-1 0 0 0,0 0 0 0 0,0 1 0 0 0,0-1 0 0 0,0 1 0 0 0,0-1 0 0 0,-1-1-3 0 0,0 0-1 0 0,0 0 0 0 0,0 1 1 0 0,-1-1-1 0 0,1 1 0 0 0,0-1 1 0 0,-1 1-1 0 0,1-1 1 0 0,-1 1-1 0 0,1 0 0 0 0,-1-1 1 0 0,1 1-1 0 0,-4-1 0 0 0,-2-3-9 0 0,3-3 27 0 0,3 7-9 0 0,0-1-1 0 0,0 1 1 0 0,-1-1 0 0 0,1 1-1 0 0,0-1 1 0 0,0 1-1 0 0,-1 0 1 0 0,1 0-1 0 0,-1 0 1 0 0,-2-2-1 0 0,-1-2-10 0 0,4 3 3 0 0,-1 0 0 0 0,0 1 0 0 0,0-1 0 0 0,0 0 0 0 0,0 1 0 0 0,0-1 0 0 0,-1 1 0 0 0,1 0 0 0 0,0 0 0 0 0,-1 0 0 0 0,1 0-1 0 0,-1 0 1 0 0,1 0 0 0 0,-1 1 0 0 0,1-1 0 0 0,-1 1 0 0 0,1-1 0 0 0,-6 1 0 0 0,7 0-1 0 0,0 1-1 0 0,0-1 1 0 0,0 0-1 0 0,0 1 1 0 0,0-1-1 0 0,0 1 1 0 0,0-1-1 0 0,0 1 1 0 0,0-1-1 0 0,0 1 1 0 0,1 0 0 0 0,-1-1-1 0 0,0 1 1 0 0,0 0-1 0 0,1 0 1 0 0,-1 0-1 0 0,0-1 1 0 0,1 1-1 0 0,-1 0 1 0 0,1 0-1 0 0,-1 0 1 0 0,1 0-1 0 0,-1 0 1 0 0,1 0-1 0 0,0 0 1 0 0,-1 0-1 0 0,1 2 1 0 0,-1 0-16 0 0,0 0 0 0 0,1 0-1 0 0,-1 0 1 0 0,1 1 0 0 0,0-1 0 0 0,0 6 0 0 0,1 1-39 0 0,1 4 0 0 0,0-13 59 0 0,-2 0-21 0 0,0 13 265 0 0,-16-36 5 0 0,14 17-249 0 0,-1 1 0 0 0,0-1 0 0 0,0 1 0 0 0,-1 0 0 0 0,1 0 0 0 0,-1 1 0 0 0,0-1 0 0 0,0 1 0 0 0,0-1 0 0 0,0 1 0 0 0,-1 1 0 0 0,-6-4 0 0 0,-26-15 5 0 0,16 8-5 0 0,-1 2 0 0 0,-35-14-1 0 0,52 23-21 0 0,2 0-34 0 0,2 2-19 0 0,-5 0-109 0 0,4 3 173 0 0,0 9 11 0 0,1-12 0 0 0,1 1 0 0 0,0-1 0 0 0,0 1 0 0 0,0-1 0 0 0,0 1 0 0 0,0-1 0 0 0,0 0 0 0 0,0 1 0 0 0,0-1 0 0 0,0 1 0 0 0,0-1 0 0 0,0 1 0 0 0,0-1 0 0 0,0 0 0 0 0,0 1 0 0 0,1-1 0 0 0,-1 1 0 0 0,0-1 0 0 0,0 0 0 0 0,0 1 0 0 0,1-1 0 0 0,-1 1 0 0 0,0-1 0 0 0,1 1 0 0 0,-1 0 0 0 0,0-1 0 0 0,0 1 0 0 0,0-1 0 0 0,0 1 0 0 0,0 0 0 0 0,0-1 0 0 0,0 1 0 0 0,0 0 0 0 0,0-1 0 0 0,0 1 0 0 0,0-1 0 0 0,0 1 0 0 0,0 0 0 0 0,-1 0 0 0 0,1 0 0 0 0,0 0 0 0 0,0-1 0 0 0,-1 1 0 0 0,1 0 0 0 0,0-1 0 0 0,0 1 0 0 0,0 0 0 0 0,0-1 0 0 0,0 1 0 0 0,0 0 0 0 0,0 0 0 0 0,0-1 0 0 0,0 1 0 0 0,1 0 0 0 0,-1-1 0 0 0,0 1 0 0 0,1 0 0 0 0,8 25-64 0 0,-9-25 65 0 0,0-1 0 0 0,0 0 1 0 0,1 0-1 0 0,-1 1 0 0 0,0-1 0 0 0,0 0 0 0 0,0 0 0 0 0,0 1 0 0 0,0-1 0 0 0,0 0 0 0 0,0 1 0 0 0,0-1 1 0 0,0 0-1 0 0,0 0 0 0 0,0 1 0 0 0,0-1 0 0 0,0 0 0 0 0,0 1 0 0 0,0-1 0 0 0,0 0 0 0 0,0 0 0 0 0,0 1 1 0 0,0-1-1 0 0,0 0 0 0 0,0 0 0 0 0,-1 1 0 0 0,1-1 0 0 0,0 0 0 0 0,0 1 0 0 0,0-1 1 0 0,-1 0 0 0 0,1 0-1 0 0,0 1 1 0 0,0-1 0 0 0,0 0 0 0 0,0 1-1 0 0,0-1 1 0 0,-1 0 0 0 0,1 0-1 0 0,0 1 1 0 0,0-1 0 0 0,0 0 0 0 0,0 1-1 0 0,0-1 1 0 0,0 0 0 0 0,0 1-1 0 0,0-1 1 0 0,0 0 0 0 0,0 0 0 0 0,0 1-1 0 0,0-1 1 0 0,0 0 0 0 0,1 1 0 0 0,-1-1-1 0 0,2 3 26 0 0,-2-2-23 0 0,0-1 0 0 0,1 0 0 0 0,-1 1 1 0 0,0-1-1 0 0,0 0 0 0 0,0 1 0 0 0,1-1 0 0 0,-1 0 1 0 0,0 1-1 0 0,0-1 0 0 0,0 1 0 0 0,0-1 1 0 0,0 0-1 0 0,0 1 0 0 0,0-1 0 0 0,0 1 1 0 0,0-1-1 0 0,0 1 0 0 0,0-1 0 0 0,0 0 0 0 0,0 1 1 0 0,0-1-1 0 0,0 0 0 0 0,-1 1 0 0 0,1-1 1 0 0,0 1-1 0 0,0-1 0 0 0,0 0 0 0 0,-1 1 1 0 0,-1 14 131 0 0,0-1-126 0 0,-4 10-10 0 0,6-22 0 0 0,-1-1 0 0 0,1 0 0 0 0,0 0 0 0 0,-1 1 0 0 0,1-1 0 0 0,0 0 0 0 0,0 1 0 0 0,0-1 0 0 0,0 3 0 0 0,-1 10 0 0 0,0-2 0 0 0,1-11 0 0 0,0 0 0 0 0,0 0 0 0 0,0 0 0 0 0,0-1 0 0 0,0 1 0 0 0,0 0 0 0 0,0 0 0 0 0,-1 0 0 0 0,1 0 0 0 0,0 0 0 0 0,0 0 0 0 0,-1-1 0 0 0,1 1 0 0 0,-1 0 0 0 0,0 0 0 0 0,1 0 0 0 0,0-1 0 0 0,0 0 0 0 0,0 0 0 0 0,-1 0 0 0 0,1 0 0 0 0,0 1 0 0 0,0-1 0 0 0,0 0 0 0 0,0 0 0 0 0,-1 0 0 0 0,1 1 0 0 0,0-1 0 0 0,0 0 0 0 0,0 0 0 0 0,0 1 0 0 0,0-1 0 0 0,0 0 0 0 0,0 0 0 0 0,0 0 0 0 0,0 1 0 0 0,0-1 0 0 0,0 0 0 0 0,0 0 0 0 0,0 1 0 0 0,0-1 0 0 0,0 0 0 0 0,0 0 0 0 0,0 1 0 0 0,0-1 0 0 0,0 0 0 0 0,0 0 0 0 0,0 0 0 0 0,1 1 0 0 0,-1-1 0 0 0,0 0 0 0 0,0 0 0 0 0,0 1 0 0 0,1 0 0 0 0,0 0 0 0 0,-1 0 0 0 0,1 0 0 0 0,-1 0 0 0 0,0 0 0 0 0,1 0 0 0 0,-1 0 0 0 0,0 0 0 0 0,0 0 0 0 0,1 0 0 0 0,-1 0 0 0 0,0 0 0 0 0,0 0 0 0 0,0 0 0 0 0,0 0 0 0 0,0 0 0 0 0,0 0 0 0 0,-1 2 0 0 0,-2 0 0 0 0,4 1 0 0 0,-6-2 0 0 0,-2 0 0 0 0,-1 0 0 0 0,8-2 1 0 0,0 0-1 0 0,0 0 1 0 0,0 0-1 0 0,0 0 1 0 0,-1 0-1 0 0,1 0 1 0 0,0 0-1 0 0,0 0 1 0 0,0 0-1 0 0,0 0 1 0 0,-1 0 0 0 0,1 0-1 0 0,0 0 1 0 0,0 0-1 0 0,0 0 1 0 0,0 0-1 0 0,-1 0 1 0 0,1 0-1 0 0,0 0 1 0 0,0 0-1 0 0,0 0 1 0 0,0 1-1 0 0,0-1 1 0 0,-1 0-1 0 0,1 0 1 0 0,0 0-1 0 0,0 0 1 0 0,0 0-1 0 0,0 0 1 0 0,0 1 0 0 0,0-1-1 0 0,0 0 1 0 0,0 0-1 0 0,-1 0 1 0 0,1 0-1 0 0,0 0 1 0 0,0 1-1 0 0,0-1 1 0 0,0 0-1 0 0,0 0 1 0 0,0 0-1 0 0,0 0 1 0 0,0 1-1 0 0,0-1 1 0 0,0 0-1 0 0,0 0 1 0 0,0 0-1 0 0,0 0 1 0 0,0 1 0 0 0,0-1-1 0 0,0 0 1 0 0,0 0-1 0 0,0 0 1 0 0,1 0-1 0 0,-1 0 1 0 0,0 1-1 0 0,0-1 1 0 0,0 0-1 0 0,0 0 1 0 0,0 0-1 0 0,-7-4 32 0 0,5 4-32 0 0,-1 0 0 0 0,-6-8 0 0 0,-1-2 4 0 0,0 1-1 0 0,-1 0 0 0 0,-13-8 1 0 0,17 12 34 0 0,2 1 0 0 0,-1-1 0 0 0,0-1 1 0 0,1 1-1 0 0,-9-12 0 0 0,-6-6-41 0 0,17 20-7 0 0,1 0 0 0 0,-1 1 0 0 0,0 0-1 0 0,0-1 1 0 0,0 1 0 0 0,0 1 0 0 0,0-1-1 0 0,-6-3 1 0 0,1 1-71 0 0,7 4 78 0 0,0-1 0 0 0,1 0 1 0 0,-1 1-1 0 0,0-1 0 0 0,0 1 0 0 0,0 0 0 0 0,1-1 0 0 0,-1 1 1 0 0,0-1-1 0 0,0 1 0 0 0,0 0 0 0 0,0 0 0 0 0,0 0 0 0 0,0-1 1 0 0,0 1-1 0 0,-1 0 0 0 0,-1 0 2 0 0,0 0-1 0 0,1 0 1 0 0,-1 0 0 0 0,0-1 0 0 0,0 1-1 0 0,1-1 1 0 0,-1 0 0 0 0,1 0-1 0 0,-5-2 1 0 0,-25-13 2 0 0,19 9 0 0 0,-6-3-1 0 0,16 8 0 0 0,0 0 0 0 0,0 1 0 0 0,1-1 0 0 0,-1 1 0 0 0,0 0 0 0 0,-4-1 0 0 0,-9-4 0 0 0,2 0 0 0 0,-12-5 0 0 0,4 2-10 0 0,22 9 9 0 0,0 0 0 0 0,-1 0 0 0 0,1 0-1 0 0,0 0 1 0 0,0-1 0 0 0,0 1 0 0 0,-1 0 0 0 0,1 0 0 0 0,0 0 0 0 0,0 0 0 0 0,0 0 0 0 0,-1 0 0 0 0,1 0 0 0 0,0 0 0 0 0,0 0 0 0 0,0 0 0 0 0,-1 0 0 0 0,1 0 0 0 0,0 0 0 0 0,0 0 0 0 0,0 0 0 0 0,-1 0 0 0 0,1 0 0 0 0,0 0 0 0 0,0 0 0 0 0,0 0 0 0 0,-1 1 0 0 0,1-1 0 0 0,0 0 0 0 0,0 0 0 0 0,0 0 0 0 0,0 0 0 0 0,-1 0 0 0 0,1 1 0 0 0,0-1 0 0 0,0 0 0 0 0,0 0 0 0 0,0 0 0 0 0,0 0 0 0 0,-1 1 0 0 0,1 8-53 0 0,0-2 32 0 0,-4-3 25 0 0,4-4-4 0 0,0 0 1 0 0,0 1-1 0 0,-1-1 1 0 0,1 0-1 0 0,0 0 0 0 0,0 0 1 0 0,0 1-1 0 0,-1-1 1 0 0,1 0-1 0 0,0 1 1 0 0,0-1-1 0 0,0 0 0 0 0,0 0 1 0 0,0 1-1 0 0,-1-1 1 0 0,1 0-1 0 0,0 1 0 0 0,0-1 1 0 0,0 0-1 0 0,0 1 1 0 0,0-1-1 0 0,0 0 1 0 0,0 1-1 0 0,0-1 0 0 0,0 0 1 0 0,0 1-1 0 0,0-1 1 0 0,0 0-1 0 0,1 0 0 0 0,-1 1 1 0 0,0 0-1 0 0,0-1-101 0 0,-1 1 90 0 0,0 0 1 0 0,1 0-1 0 0,-1 0 1 0 0,1 0-1 0 0,-1 0 1 0 0,1 0 0 0 0,0 0-1 0 0,0 0 1 0 0,-1 0-1 0 0,1 0 1 0 0,0 2-1 0 0,-1 3 12 0 0,1-5 0 0 0,0 0 0 0 0,-1 0 0 0 0,1 0 0 0 0,0 0 0 0 0,0-1 0 0 0,0 1 0 0 0,0 0 0 0 0,0 0 0 0 0,0 0 0 0 0,0-1 0 0 0,1 1 0 0 0,-1 0 0 0 0,0 0 0 0 0,1 1 0 0 0,-1-1 0 0 0,1 0 0 0 0,-1 0 0 0 0,1 0 0 0 0,-1 0 0 0 0,1 0 0 0 0,-1 0 0 0 0,0 0 0 0 0,1 0 0 0 0,-1 0 0 0 0,0 0 0 0 0,0 0 0 0 0,0 0 0 0 0,0 0 0 0 0,0 0 0 0 0,0 0 0 0 0,0 0 0 0 0,0 1 0 0 0,-1-1 0 0 0,1 0 0 0 0,0 0 0 0 0,-1 0 0 0 0,1 0 0 0 0,-1 0 0 0 0,1 0 0 0 0,-1 1 0 0 0,0-1 0 0 0,1-1 0 0 0,0 0 0 0 0,0 1 0 0 0,-1-1 0 0 0,1 0 0 0 0,0 0 0 0 0,0 1 0 0 0,0-1 0 0 0,0 0 0 0 0,0 0 0 0 0,0 1 0 0 0,0-1 0 0 0,0 0 0 0 0,0 1 0 0 0,0-1 0 0 0,0 0 0 0 0,0 0 0 0 0,0 1 0 0 0,0-1 0 0 0,0 0 0 0 0,0 0 0 0 0,0 1 0 0 0,1-1 0 0 0,-1 0 0 0 0,0 0 0 0 0,0 1 0 0 0,0-1 0 0 0,0 0 0 0 0,0 0 0 0 0,1 0 0 0 0,-1 1 0 0 0,0-1 0 0 0,0 0 0 0 0,1 0 0 0 0,-1 1 0 0 0,0-1 0 0 0,0 0 0 0 0,1 0 0 0 0,-1 0 0 0 0,0 1 0 0 0,0-1 0 0 0,0 0 0 0 0,1 1 0 0 0,-1-1 0 0 0,0 0 0 0 0,0 0 0 0 0,0 1 0 0 0,0-1 0 0 0,0 0 0 0 0,0 1 0 0 0,1-1 0 0 0,-1 0 0 0 0,0 1 0 0 0,0-1 0 0 0,0 0 0 0 0,0 1 0 0 0,0 0 0 0 0,-2 3-1 0 0,2-3 1 0 0,0 0-1 0 0,0 0 1 0 0,-1-1-1 0 0,1 1 1 0 0,0 0-1 0 0,0 0 1 0 0,0 0-1 0 0,0 0 1 0 0,0-1-1 0 0,0 1 0 0 0,0 0 1 0 0,0 0-1 0 0,0 0 1 0 0,1-1-1 0 0,-1 1 1 0 0,0 0-1 0 0,1 1 1 0 0,1 9-65 0 0,-2-9 63 0 0,0-1 1 0 0,1 1-1 0 0,-1-1 1 0 0,0 1 0 0 0,0-1-1 0 0,1 1 1 0 0,-1-1-1 0 0,0 0 1 0 0,1 1-1 0 0,0-1 1 0 0,-1 0-1 0 0,1 1 1 0 0,0-1 0 0 0,0 0-1 0 0,-1 0 1 0 0,1 1-1 0 0,0-1 1 0 0,0 0-1 0 0,0 0 1 0 0,0 0-1 0 0,1 0 1 0 0,-1-1 0 0 0,0 1-1 0 0,0 0 1 0 0,1 0-1 0 0,-1-1 1 0 0,0 1-1 0 0,3 0 1 0 0,-3 0 58 0 0,17-1-53 0 0,-12 0-20 0 0,-5 1 13 0 0,0-1 0 0 0,0 0 0 0 0,1 0 0 0 0,-1 1 0 0 0,0-1 0 0 0,0 0 0 0 0,0 1-1 0 0,0-1 1 0 0,0 1 0 0 0,0 0 0 0 0,0-1 0 0 0,-1 1 0 0 0,1 0 0 0 0,0-1 0 0 0,0 1 0 0 0,0 0 0 0 0,-1 0-1 0 0,1 0 1 0 0,0 0 0 0 0,-1 0 0 0 0,1 0 0 0 0,-1 0 0 0 0,2 2 0 0 0,4 6-48 0 0,-5-9 50 0 0,0 1 0 0 0,1 0 0 0 0,-1 0 0 0 0,0 0 0 0 0,0-1 1 0 0,0 1-1 0 0,0 0 0 0 0,0 0 0 0 0,0 0 0 0 0,-1 0 0 0 0,2 2 0 0 0,1 1 1 0 0,1-1 0 0 0,-1 0 0 0 0,0 0 0 0 0,0 0 0 0 0,0 1 0 0 0,4 5 0 0 0,3 4 0 0 0,5 11 0 0 0,-5-11-1 0 0,-9-12 3 0 0,0 1-1 0 0,0 0 0 0 0,0-1 0 0 0,0 1 0 0 0,0-1 0 0 0,0 1 1 0 0,0-1-1 0 0,0 0 0 0 0,0 0 0 0 0,4 3 0 0 0,-1 5 70 0 0,-4-8-12 0 0,1 3 223 0 0,-24 3-72 0 0,12-3-219 0 0,-23 4 0 0 0,25-7-20 0 0,9-1 25 0 0,-15 6-88 0 0,12-5 89 0 0,3-1 6 0 0,-1 0-1 0 0,1 0 0 0 0,0 0 0 0 0,-1 1 0 0 0,1-1 0 0 0,-1 0 0 0 0,1 0 0 0 0,0 0 1 0 0,0 1-1 0 0,-1-1 0 0 0,1 0 0 0 0,0 1 0 0 0,-1-1 0 0 0,1 0 0 0 0,0 1 0 0 0,0-1 1 0 0,-1 0-1 0 0,1 1 0 0 0,0-1 0 0 0,0 1 0 0 0,0-1 0 0 0,0 0 0 0 0,0 1 0 0 0,0-1 1 0 0,-1 1-1 0 0,1-1 0 0 0,0 0 0 0 0,0 1 0 0 0,0 0 0 0 0,-4 4-15 0 0,3-4 11 0 0,1-1-1 0 0,0 0 0 0 0,-1 0 1 0 0,1 1-1 0 0,-1-1 1 0 0,1 0-1 0 0,0 1 0 0 0,0-1 1 0 0,-1 1-1 0 0,1-1 0 0 0,0 0 1 0 0,-1 1-1 0 0,1-1 0 0 0,0 1 1 0 0,0-1-1 0 0,0 0 1 0 0,0 1-1 0 0,-1-1 0 0 0,1 1 1 0 0,0-1-1 0 0,0 1 0 0 0,0-1 1 0 0,0 1-1 0 0,0-1 0 0 0,0 1 1 0 0,0 0-1 0 0,3 4-42 0 0,-3-5 38 0 0,0 0 0 0 0,1 1 0 0 0,-1-1-1 0 0,0 1 1 0 0,1 0 0 0 0,-1-1 0 0 0,0 1 0 0 0,0-1-1 0 0,0 1 1 0 0,0-1 0 0 0,0 1 0 0 0,0-1 0 0 0,1 1 0 0 0,-1 0-1 0 0,-1-1 1 0 0,1 1 0 0 0,0-1 0 0 0,0 1 0 0 0,0-1-1 0 0,0 2 1 0 0,0 0-3 0 0,1-1-1 0 0,0 1 0 0 0,0 0 1 0 0,0-1-1 0 0,0 1 0 0 0,0-1 1 0 0,0 1-1 0 0,0-1 0 0 0,0 1 1 0 0,1-1-1 0 0,-1 0 0 0 0,0 0 1 0 0,1 0-1 0 0,-1 1 0 0 0,1-2 1 0 0,0 1-1 0 0,-1 0 0 0 0,3 1 1 0 0,28 11-203 0 0,-27-11 226 0 0,0-1 0 0 0,0 1 1 0 0,0 0-1 0 0,0 1 0 0 0,-1-1 0 0 0,1 1 1 0 0,-1 0-1 0 0,7 5 0 0 0,-9-6 0 0 0,-1 0 1 0 0,1 0-1 0 0,0 0 0 0 0,-1 0 0 0 0,1 0 0 0 0,-1 0 0 0 0,1 0 0 0 0,-1 1 1 0 0,1 3-1 0 0,-1-5-14 0 0,-1 0 0 0 0,0 1 0 0 0,0-1 1 0 0,0 1-1 0 0,0-1 0 0 0,0 1 0 0 0,0-1 0 0 0,0 1 1 0 0,-1 1-1 0 0,0 10 5 0 0,-5 10 50 0 0,7-7-45 0 0,0-5-9 0 0,-1-1 1 0 0,0 1-1 0 0,-2 13 0 0 0,2-22 0 0 0,2 9-12 0 0,0-9-36 0 0,-2-1 48 0 0,1 0 0 0 0,-1 0-1 0 0,1-1 1 0 0,0 1-1 0 0,-1-1 1 0 0,1 1 0 0 0,0 0-1 0 0,0-1 1 0 0,-1 1 0 0 0,1-1-1 0 0,0 0 1 0 0,0 1 0 0 0,0-1-1 0 0,0 0 1 0 0,0 1 0 0 0,-1-1-1 0 0,1 0 1 0 0,0 0 0 0 0,0 0-1 0 0,0 0 1 0 0,0 0-1 0 0,0 0 1 0 0,0 0 0 0 0,0 0-1 0 0,0 0 1 0 0,0 0 0 0 0,0 0-1 0 0,0-1 1 0 0,0 1 0 0 0,-1 0-1 0 0,1-1 1 0 0,0 1 0 0 0,1-1-1 0 0,1-1 1 0 0,-1 1 0 0 0,0 0 0 0 0,1 0 0 0 0,-1 0 0 0 0,1 0 0 0 0,-1 1 0 0 0,1-1 0 0 0,-1 1 0 0 0,1-1 0 0 0,-1 1 0 0 0,1 0 0 0 0,-1 0 0 0 0,1 0 0 0 0,0 1 0 0 0,-1-1 0 0 0,1 0 0 0 0,-1 1 0 0 0,1 0 0 0 0,-1-1 0 0 0,1 1 0 0 0,-1 0 0 0 0,0 0 0 0 0,1 1 0 0 0,-1-1 0 0 0,0 0 0 0 0,0 1 0 0 0,0-1 0 0 0,0 1 0 0 0,0 0 0 0 0,3 3 0 0 0,-4-4 0 0 0,-1 0 0 0 0,1 0-1 0 0,-1 0 1 0 0,1 0 0 0 0,-1 0-1 0 0,0-1 1 0 0,0 1 0 0 0,1 0 0 0 0,-1 0-1 0 0,0 0 1 0 0,0 0 0 0 0,0 2-1 0 0,0-2 7 0 0,0 1-1 0 0,1 0 0 0 0,-1-1 0 0 0,0 1 0 0 0,1 0 1 0 0,-1-1-1 0 0,1 1 0 0 0,-1-1 0 0 0,1 1 1 0 0,0-1-1 0 0,0 1 0 0 0,1 1 0 0 0,1 1-18 0 0,-2-3-40 0 0,3 3 39 0 0,0 0 14 0 0,2-1 0 0 0,3 0 0 0 0,-9-3 0 0 0,20 1 0 0 0,22 7-117 0 0,-37-7 154 0 0,3 1-22 0 0,6 4-14 0 0,7 2-1 0 0,-13-5 0 0 0,0-1 0 0 0,1 0-1 0 0,-1-1 1 0 0,0 0 0 0 0,1 0 0 0 0,13-1-1 0 0,0-1 6 0 0,26-6 0 0 0,-11 1 41 0 0,-31 5-35 0 0,0 1 1 0 0,0-1 0 0 0,1 2 0 0 0,-1-1 0 0 0,0 1 0 0 0,0-1-1 0 0,0 2 1 0 0,0-1 0 0 0,0 1 0 0 0,0 0 0 0 0,0 0-1 0 0,-1 0 1 0 0,1 1 0 0 0,5 4 0 0 0,14 4-235 0 0,4 5 237 0 0,-24-13 50 0 0,-4-3 242 0 0,-21 3-15511 0 0,14-1 14298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5471 0 0,'5'5'11832'0'0,"7"-5"-11416"0"0,-5-2-309 0 0,0 0 0 0 0,0 0-1 0 0,0-1 1 0 0,0 0 0 0 0,11-7-1 0 0,-4 0 27 0 0,24-15 96 0 0,0-2 0 0 0,56-53 0 0 0,-74 58-701 0 0,-1 0 0 0 0,0-1 0 0 0,21-37 0 0 0,-44 59-2223 0 0,2 1 1713 0 0,0-1 1 0 0,0 1-1 0 0,0-1 1 0 0,0 0-1 0 0,0 0 0 0 0,-3-1 1 0 0,4 1 762 0 0,0 0 0 0 0,0 1 0 0 0,-1-1 0 0 0,1 1 0 0 0,0-1 0 0 0,0 1 0 0 0,-1-1 0 0 0,1 1 0 0 0,0 0 1 0 0,0-1-1 0 0,-1 1 0 0 0,1 0 0 0 0,0 0 0 0 0,-1 0 0 0 0,1 0 0 0 0,0 0 0 0 0,0 1 0 0 0,-1-1 0 0 0,1 0 0 0 0,0 0 0 0 0,-1 1 0 0 0,1-1 0 0 0,0 1 0 0 0,-2 1 0 0 0,-17 16-1338 0 0,12-8 1286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1 599 5815 0 0,'0'0'6232'0'0,"8"-1"-4792"0"0,16-3-9 0 0,-8 6-630 0 0,21 7 199 0 0,-4-8-368 0 0,-29-1-536 0 0,-2 1-80 0 0,17 4 176 0 0,28 7 643 0 0,-46-12-828 0 0,0 0 0 0 0,-1 1 0 0 0,1-1 0 0 0,0 0-1 0 0,0 0 1 0 0,0 0 0 0 0,0 0 0 0 0,0 0 0 0 0,0 0 0 0 0,-1 0 0 0 0,1 0 0 0 0,0 0 0 0 0,0 0 0 0 0,0 0 0 0 0,0-1-1 0 0,1 1 1 0 0,3-1 569 0 0,38 6-696 0 0,-3-7 542 0 0,-40 2-423 0 0,0 0 3 0 0,1 0 0 0 0,-1 0 0 0 0,1 0 0 0 0,-1 1 0 0 0,1-1 0 0 0,-1 0 0 0 0,1 0 0 0 0,-1 0 0 0 0,1 0 0 0 0,-1 0 0 0 0,1-1 0 0 0,-1 1 0 0 0,1 0 0 0 0,-1 0 0 0 0,0 0 0 0 0,1 0 0 0 0,-1 0 0 0 0,1-1 0 0 0,-1 1 0 0 0,1 0 0 0 0,-1 0 0 0 0,0-1 0 0 0,1 1 0 0 0,-1 0 0 0 0,1-1 0 0 0,-1 1 0 0 0,0 0-1 0 0,1-1 1 0 0,-1 1 0 0 0,0-1 0 0 0,0 1 0 0 0,1-1 0 0 0,-1 1 0 0 0,0 0 0 0 0,0-1 0 0 0,0 1 0 0 0,1-1 0 0 0,-1 0-2 0 0,0 1 0 0 0,0 0 0 0 0,0-1 0 0 0,0 1 0 0 0,0 0 0 0 0,0 0 0 0 0,1-1 1 0 0,-1 1-1 0 0,0 0 0 0 0,0 0 0 0 0,0-1 0 0 0,1 1 0 0 0,-1 0 0 0 0,0 0 0 0 0,0 0 0 0 0,1-1 0 0 0,-1 1 0 0 0,0 0 0 0 0,0 0 0 0 0,1 0 0 0 0,-1 0 0 0 0,0 0 0 0 0,0 0 0 0 0,1 0 0 0 0,-1-1 0 0 0,0 1 0 0 0,1 0 0 0 0,-1 0 2 0 0,1 0 0 0 0,-1 0 0 0 0,0 0 0 0 0,0 0 0 0 0,1 0 0 0 0,-1 0 0 0 0,0 0 0 0 0,0 0 0 0 0,1 0 0 0 0,-1-1 0 0 0,0 1 0 0 0,0 0 0 0 0,1 0 0 0 0,-1 0 0 0 0,0 0 0 0 0,0-1 0 0 0,1 1 0 0 0,-1 0 0 0 0,0 0 0 0 0,0 0 0 0 0,0-1 0 0 0,0 1 0 0 0,0 0 0 0 0,1 0 1 0 0,-1-1-1 0 0,1-1 34 0 0,1 1 1 0 0,0 0 0 0 0,-1 0 0 0 0,1 0-1 0 0,0 0 1 0 0,0 0 0 0 0,0 0 0 0 0,0 0-1 0 0,0 0 1 0 0,0 1 0 0 0,0-1 0 0 0,0 1-1 0 0,3-1 1 0 0,14-1-85 0 0,-11-3 12 0 0,-7 5-12 0 0,35-1 111 0 0,-28 0-5 0 0,-7 0-58 0 0,0 1 0 0 0,0-1-1 0 0,0 1 1 0 0,0-1 0 0 0,0 1-1 0 0,0 0 1 0 0,1 0 0 0 0,-1-1-1 0 0,0 1 1 0 0,0 0 0 0 0,0 0-1 0 0,0 0 1 0 0,0 0 0 0 0,0 0 0 0 0,2 1-1 0 0,0-1 0 0 0,0 0 0 0 0,0 0-1 0 0,0 0 1 0 0,0-1 0 0 0,0 1-1 0 0,0-1 1 0 0,3-1 0 0 0,-2 2-23 0 0,9-3 255 0 0,-11 2-228 0 0,0 0-1 0 0,1 0 0 0 0,-1 1 1 0 0,0-1-1 0 0,1 1 0 0 0,-1-1 1 0 0,5 1-1 0 0,-7 0 0 0 0,1 1 0 0 0,0-1 0 0 0,-1 0 0 0 0,1 0 0 0 0,0 0-1 0 0,-1 0 1 0 0,1 1 0 0 0,0-1 0 0 0,-1 0 0 0 0,1 0 0 0 0,0 0 0 0 0,-1 0 0 0 0,1-1-1 0 0,0 1 1 0 0,-1 0 0 0 0,1 0 0 0 0,0 0 0 0 0,-1 0 0 0 0,1-1 0 0 0,0 1 0 0 0,-1 0-1 0 0,1-1 1 0 0,-1 1 0 0 0,1 0 0 0 0,-1-1 0 0 0,1 1 0 0 0,-1-1 0 0 0,1 1 0 0 0,-1-1-1 0 0,1 1 1 0 0,-1-1 0 0 0,1 0 0 0 0,0 0-1 0 0,0 0 0 0 0,-1 0 0 0 0,1 1 0 0 0,0-1 0 0 0,0 0 0 0 0,-1 0 1 0 0,1 1-1 0 0,0-1 0 0 0,0 1 0 0 0,0-1 0 0 0,2 0 0 0 0,4-3 67 0 0,-7 3-63 0 0,2 0 0 0 0,-1 0 0 0 0,0 0 0 0 0,0 0 0 0 0,0 1 0 0 0,0-1-1 0 0,0 0 1 0 0,1 1 0 0 0,1-2 0 0 0,11-7 10 0 0,-10 6 14 0 0,0-1 0 0 0,0 1 0 0 0,1 0 0 0 0,5-2 0 0 0,19-20-29 0 0,-15 18-17 0 0,1-3-28 0 0,-14 10 44 0 0,-1-1 0 0 0,0 1 0 0 0,1-1 0 0 0,-1 1 0 0 0,0-1 0 0 0,0 1 1 0 0,1-1-1 0 0,-1 1 0 0 0,0-1 0 0 0,0 1 0 0 0,0-1 0 0 0,1 1 0 0 0,-1-1 0 0 0,0 1 0 0 0,0-1 0 0 0,0 1 0 0 0,0-1 0 0 0,0 0 0 0 0,0 1 1 0 0,0-1-1 0 0,0 1 0 0 0,0-1 0 0 0,0 1 0 0 0,-1-1 0 0 0,1 1 0 0 0,0-1 0 0 0,-1 0 0 0 0,1 0 1 0 0,0 1 0 0 0,0-1 0 0 0,0 0 0 0 0,0 1 0 0 0,0-1 0 0 0,0 1 0 0 0,0-1 0 0 0,0 1 0 0 0,0-1 0 0 0,0 1 0 0 0,0-1 0 0 0,0 1 0 0 0,1-1 0 0 0,-1 0 0 0 0,0 1 0 0 0,0-1 0 0 0,0 1 0 0 0,1-1 0 0 0,-1 1 0 0 0,0 0 0 0 0,1-1 0 0 0,-1 1 0 0 0,0-1 0 0 0,1 1 0 0 0,0-1 0 0 0,-1 1 0 0 0,23-12 0 0 0,-19 6-8 0 0,14-13-48 0 0,-9 9 56 0 0,-7 8 0 0 0,-1 0 0 0 0,1 0 0 0 0,0 0 0 0 0,0 0 0 0 0,0 0 0 0 0,0 1 0 0 0,0-1 0 0 0,4-2 0 0 0,-2 2 0 0 0,-1-1 0 0 0,1 0 0 0 0,0 0 0 0 0,-1 0 0 0 0,0 0 0 0 0,0-1 0 0 0,5-6 0 0 0,14-2 60 0 0,-20 10-48 0 0,0 0 0 0 0,0-1 0 0 0,0 1-1 0 0,0 0 1 0 0,-1-1 0 0 0,1 1 0 0 0,0-1 0 0 0,1-3 0 0 0,6-10 43 0 0,2-8 9 0 0,-6 18-62 0 0,-1-2 0 0 0,0 1 0 0 0,0 0 0 0 0,3-13 0 0 0,4-6-2 0 0,-3 6 0 0 0,-6 14 0 0 0,0 0 0 0 0,1 0 0 0 0,5-8 0 0 0,-7 11 1 0 0,1-1-1 0 0,-1 0 1 0 0,0 0-1 0 0,0 0 1 0 0,1-6-1 0 0,1-4 64 0 0,17-39-2611 0 0,-17 45 1651 0 0,0-2-1370 0 0,-4 9 1775 0 0,1 0 0 0 0,0 0 1 0 0,-1 0-1 0 0,1-1 0 0 0,-29-20-11311 0 0,25 20 11324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6335 0 0,'0'0'486'0'0,"11"4"863"0"0,-7-5-1228 0 0,-3 3-37 0 0,1-1 1 0 0,-1 1-1 0 0,1 0 0 0 0,-1-1 0 0 0,0 1 0 0 0,0 0 0 0 0,1 0 0 0 0,-1 0 0 0 0,-1 0 1 0 0,3 3-1 0 0,-3-4 154 0 0,12 22 980 0 0,-11-16-903 0 0,1 1 0 0 0,1-1-1 0 0,0 0 1 0 0,6 12 0 0 0,-5-11-321 0 0,1 0-1 0 0,-1 1 0 0 0,-1 0 1 0 0,1 0-1 0 0,2 15 1 0 0,-5-21 5 0 0,11 30 192 0 0,5 12-6 0 0,-9-16-185 0 0,-2 1-121 0 0,-5-28 100 0 0,0 0-1 0 0,-1 0 1 0 0,1 0 0 0 0,0 1-1 0 0,-1-1 1 0 0,1 0 0 0 0,-1 3-1 0 0,4 12 218 0 0,-2-15-196 0 0,-1 0 0 0 0,0 0 0 0 0,0 0 0 0 0,-1 1 0 0 0,1-1 0 0 0,0 0 0 0 0,-1 1 0 0 0,1-1 0 0 0,-1 1 0 0 0,0 2 0 0 0,0-4 0 0 0,0 0 0 0 0,0 0 0 0 0,1 1 0 0 0,-1-1 0 0 0,0 0 0 0 0,0 0 0 0 0,1 0 0 0 0,-1 0 0 0 0,0 1 0 0 0,1-1 0 0 0,-1 0 0 0 0,1 0 0 0 0,0 0 0 0 0,-1 0 0 0 0,3 2 0 0 0,9 21 0 0 0,0-4 0 0 0,-11-19 3 0 0,0-1 0 0 0,-1 1 0 0 0,1 0 0 0 0,-1 0 0 0 0,1-1 0 0 0,-1 1 0 0 0,0 0 0 0 0,1 0 0 0 0,-1-1 0 0 0,0 1 0 0 0,1 0 0 0 0,-1 0 0 0 0,0 0 0 0 0,0 0 0 0 0,1 3 43 0 0,5 11 41 0 0,-5-14-80 0 0,-1 1 0 0 0,0-1 1 0 0,1 0-1 0 0,-1 1 1 0 0,1-1-1 0 0,-1 0 0 0 0,1 0 1 0 0,0 1-1 0 0,0-1 0 0 0,-1 0 1 0 0,1 0-1 0 0,0 0 1 0 0,0 0-1 0 0,2 1 0 0 0,-1-1 12 0 0,0 1 0 0 0,-1-1 0 0 0,1 0-1 0 0,-1 1 1 0 0,1-1 0 0 0,-1 1 0 0 0,1-1-1 0 0,-1 1 1 0 0,0 0 0 0 0,1 1 0 0 0,8 8 176 0 0,-2-5 10 0 0,0 1-1 0 0,12 12 1 0 0,-6-6-321 0 0,10 21 547 0 0,35 34 270 0 0,-26-30-597 0 0,18 24-104 0 0,-29-35 0 0 0,3-2 0 0 0,-19-21 0 0 0,0 1 0 0 0,-1 1 0 0 0,7 7 0 0 0,-6-8 0 0 0,-5-4 0 0 0,0 0 0 0 0,0-1 0 0 0,0 1 0 0 0,0 0 0 0 0,0 0 0 0 0,0 0 0 0 0,0 0 0 0 0,0 0 0 0 0,0 0 0 0 0,0 0 0 0 0,-1 0 0 0 0,1 0 0 0 0,0 0 0 0 0,0 2 0 0 0,7 8 9 0 0,0-1 0 0 0,0 0 1 0 0,1-1-1 0 0,1 0 0 0 0,0 0 0 0 0,14 9 0 0 0,-21-15-9 0 0,82 71-1249 0 0,-70-60-627 0 0,6 6-2658 0 0,-9-5-1707 0 0,-9-10 5637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6271 0 0,'5'-4'4676'0'0,"-4"4"-4496"0"0,2 2-58 0 0,-1-1 0 0 0,1 1 0 0 0,0-1 0 0 0,0 0 0 0 0,1 0 0 0 0,-1 0 0 0 0,0 0 0 0 0,0 0 0 0 0,0-1 0 0 0,1 1 0 0 0,-1-1 0 0 0,0 0 0 0 0,0 0 0 0 0,1 0 0 0 0,-1-1 0 0 0,0 1 0 0 0,0-1 0 0 0,1 0 0 0 0,5-2 0 0 0,-8 2-123 0 0,0 0 0 0 0,0 0 1 0 0,0 1-1 0 0,0-1 0 0 0,0 0 0 0 0,0 0 1 0 0,0 1-1 0 0,1-1 0 0 0,-1 0 0 0 0,0 1 1 0 0,0-1-1 0 0,1 1 0 0 0,-1 0 0 0 0,0-1 0 0 0,1 1 1 0 0,1 0-1 0 0,-2 0 1 0 0,-1 0 0 0 0,1 0 1 0 0,0 0-1 0 0,-1 0 0 0 0,1 0 0 0 0,0 1 1 0 0,-1-1-1 0 0,1 0 0 0 0,0 0 0 0 0,-1 1 1 0 0,1-1-1 0 0,0 0 0 0 0,-1 1 1 0 0,1-1-1 0 0,-1 1 0 0 0,1-1 0 0 0,-1 1 1 0 0,1-1-1 0 0,-1 1 0 0 0,1 0 0 0 0,1 0-5 0 0,-1 1 0 0 0,0-1-1 0 0,0 1 1 0 0,0 0 0 0 0,0-1-1 0 0,0 1 1 0 0,0 0 0 0 0,0-1-1 0 0,-1 1 1 0 0,1 0 0 0 0,-1 0-1 0 0,1 3 1 0 0,0-4 2 0 0,16 55 131 0 0,-17-54-127 0 0,1 0 0 0 0,-1-1 0 0 0,1 1-1 0 0,-1 0 1 0 0,1-1 0 0 0,0 1-1 0 0,0 0 1 0 0,0-1 0 0 0,0 1 0 0 0,0-1-1 0 0,1 2 1 0 0,-1-2 7 0 0,0-1 0 0 0,-1 1 0 0 0,1 0 0 0 0,-1-1 0 0 0,0 1 0 0 0,1 0 0 0 0,-1-1 0 0 0,0 1 0 0 0,1 0 0 0 0,-1-1 0 0 0,0 1 0 0 0,1 0 0 0 0,-1 0-1 0 0,0-1 1 0 0,0 1 0 0 0,0 1 0 0 0,1 0-2 0 0,-1-1-1 0 0,1 0 0 0 0,-1 1 0 0 0,1-1 1 0 0,-1 0-1 0 0,1 0 0 0 0,0 0 0 0 0,0 0 1 0 0,0 1-1 0 0,0-1 0 0 0,0 0 0 0 0,0 0 1 0 0,0-1-1 0 0,1 2 0 0 0,-1-1-5 0 0,0-1 0 0 0,0 1-1 0 0,0-1 1 0 0,-1 1 0 0 0,1 0 0 0 0,0-1-1 0 0,0 1 1 0 0,-1 0 0 0 0,1-1-1 0 0,-1 1 1 0 0,1 0 0 0 0,-1 0 0 0 0,1 0-1 0 0,-1 0 1 0 0,1-1 0 0 0,-1 1-1 0 0,0 0 1 0 0,1 0 0 0 0,-1 0 0 0 0,0 0-1 0 0,0 0 1 0 0,0 0 0 0 0,1 0 0 0 0,-1 2-1 0 0,-1-2 1 0 0,1 0 0 0 0,0 1 0 0 0,0-1 0 0 0,0 0 0 0 0,0 1 0 0 0,1-1 0 0 0,-1 0 0 0 0,0 1 0 0 0,1-1 0 0 0,-1 0 0 0 0,0 0 0 0 0,1 1-1 0 0,0-1 1 0 0,-1 0 0 0 0,2 2 0 0 0,-1-2 1 0 0,0 1 0 0 0,0-1 0 0 0,-1 1 1 0 0,1 0-1 0 0,0-1 0 0 0,-1 1 0 0 0,1-1 0 0 0,-1 1 0 0 0,0 0 0 0 0,1 1 0 0 0,-1 0 9 0 0,0-1-1 0 0,1 0 1 0 0,-1 0 0 0 0,1 1 0 0 0,0-1-1 0 0,-1 0 1 0 0,1 0 0 0 0,2 3-1 0 0,4 12 21 0 0,-6-15-30 0 0,-1 0 0 0 0,0-1 0 0 0,1 1 0 0 0,0 0 0 0 0,-1-1 0 0 0,1 1 0 0 0,0-1 0 0 0,0 1 0 0 0,0-1 0 0 0,0 1 0 0 0,2 2 0 0 0,5 8 0 0 0,11 27 0 0 0,0-16 264 0 0,-14-18-177 0 0,-4-4-53 0 0,0 0-1 0 0,0-1 1 0 0,0 1-1 0 0,0 0 1 0 0,0 1-1 0 0,0-1 1 0 0,0 0-1 0 0,0 0 1 0 0,-1 0-1 0 0,1 0 1 0 0,0 1-1 0 0,-1-1 1 0 0,1 2-1 0 0,2 2-29 0 0,0 1 0 0 0,0-1 1 0 0,0 0-1 0 0,0-1 0 0 0,6 6 0 0 0,-4-3-29 0 0,0-1 1 0 0,0 1-1 0 0,7 13 1 0 0,3 4 109 0 0,34 52-197 0 0,1 7 352 0 0,-28-45-240 0 0,-15-27 0 0 0,-1 0 0 0 0,10 22 0 0 0,0-11 0 0 0,-8-13 0 0 0,-7-8 0 0 0,2 6 0 0 0,1-1 0 0 0,0 1 0 0 0,0-1 0 0 0,10 12 0 0 0,13 21 64 0 0,-12-25-64 0 0,15 16 0 0 0,1 0 0 0 0,-5-2 0 0 0,-22-24 0 0 0,0 0 0 0 0,0 0 0 0 0,-1 0 0 0 0,6 10 0 0 0,-1-3 0 0 0,15 18 0 0 0,-6-12 0 0 0,28 28-2404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679 152 5639 0 0,'0'0'2542'0'0,"-9"-17"743"0"0,9 17-3261 0 0,1 0 0 0 0,-1 0 0 0 0,0 0 0 0 0,0 0 0 0 0,0 0 0 0 0,0 0 0 0 0,0-1 0 0 0,0 1 0 0 0,1 0 0 0 0,-1 0 0 0 0,0 0 0 0 0,0 0 0 0 0,0 0 0 0 0,0 0 0 0 0,0 0 0 0 0,0-1 0 0 0,0 1 0 0 0,0 0 0 0 0,0 0 0 0 0,0 0 0 0 0,0 0 0 0 0,0 0 0 0 0,0 0 0 0 0,1-1 0 0 0,-1 1 0 0 0,0 0 0 0 0,0 0 0 0 0,0 0 0 0 0,0 0 0 0 0,0 0 0 0 0,0-1 0 0 0,-1 1 0 0 0,1 0 0 0 0,0 0 0 0 0,0 0 0 0 0,0 0 0 0 0,0 0 0 0 0,0-1 0 0 0,0 1 0 0 0,-5-8 719 0 0,-10-7-65 0 0,14 14-570 0 0,-16-10 550 0 0,-21-12-24 0 0,37 22-519 0 0,-29-16 667 0 0,15 8-716 0 0,-17-8 62 0 0,31 16-72 0 0,-27-8 261 0 0,18 5-300 0 0,-8-2 30 0 0,-4 4-8 0 0,14 0-4 0 0,-1 1 1 0 0,0 0-1 0 0,0 0 0 0 0,0 1 1 0 0,-15 2-1 0 0,14 0 79 0 0,9-2-101 0 0,0 0 1 0 0,-1 0-1 0 0,1 0 0 0 0,0 0 1 0 0,0 1-1 0 0,0-1 1 0 0,0 0-1 0 0,-1 1 0 0 0,1-1 1 0 0,-2 2-1 0 0,-14 3-25 0 0,6 1 120 0 0,8-3-52 0 0,-11 10 123 0 0,4-3-115 0 0,-31 17 181 0 0,33-24-167 0 0,-8 1 47 0 0,-10-3 3 0 0,23-1-84 0 0,1 1-21 0 0,0-1 0 0 0,-1 0 0 0 0,1 0 0 0 0,0 0 0 0 0,0 0 0 0 0,0 0 0 0 0,0 0 0 0 0,0-1 0 0 0,0 1 0 0 0,0-1 0 0 0,-2 0 0 0 0,3 0-19 0 0,0 1 0 0 0,0-1 0 0 0,0 1 0 0 0,0 0 0 0 0,0 0 0 0 0,0 0 1 0 0,0-1-1 0 0,0 1 0 0 0,0 0 0 0 0,0 0 0 0 0,1 0 0 0 0,-1 0 0 0 0,-2 1 0 0 0,2-1-3 0 0,-1 0 0 0 0,1 0-1 0 0,-1 0 1 0 0,1 0 0 0 0,0 0-1 0 0,-1 0 1 0 0,1 0 0 0 0,0 0 0 0 0,-1-1-1 0 0,1 1 1 0 0,0 0 0 0 0,-2-1 0 0 0,-26-7 65 0 0,28 8-66 0 0,-1 0 0 0 0,0 0 0 0 0,0-1 0 0 0,1 1 0 0 0,-1 0 0 0 0,0-1 0 0 0,0 0 0 0 0,0 1 0 0 0,1-1 0 0 0,-1 0 0 0 0,0 0 0 0 0,1 0 0 0 0,-1 0 0 0 0,0 0 0 0 0,-2-2 0 0 0,-17-19 0 0 0,19 20 0 0 0,3 2 0 0 0,-22-16 0 0 0,16 13 0 0 0,0 1-12 0 0,-1 2-36 0 0,1 1 36 0 0,1 1 12 0 0,4-1-12 0 0,-1 0 1 0 0,0 0-1 0 0,0 0 0 0 0,1 0 0 0 0,-1 0 1 0 0,1 0-1 0 0,-1 0 0 0 0,1 0 0 0 0,-1 1 0 0 0,1-1 1 0 0,0 0-1 0 0,-1 0 0 0 0,1 0 0 0 0,0 1 1 0 0,0-1-1 0 0,0 2 0 0 0,0-1-42 0 0,0-1 58 0 0,-1-1 0 0 0,1 1 0 0 0,0-1 1 0 0,0 1-1 0 0,0-1 0 0 0,-1 1 0 0 0,1 0 1 0 0,0-1-1 0 0,0 1 0 0 0,0-1 0 0 0,0 1 1 0 0,0 0-1 0 0,0-1 0 0 0,0 1 0 0 0,1-1 1 0 0,-1 1-1 0 0,0-1 0 0 0,0 1 0 0 0,0 0 1 0 0,1 0-1 0 0,-1 0-11 0 0,0-1 0 0 0,1 1 0 0 0,-1-1 0 0 0,0 1 0 0 0,0-1 0 0 0,0 1 1 0 0,0-1-1 0 0,0 1 0 0 0,0-1 0 0 0,1 1 0 0 0,-1 0 0 0 0,-1-1 0 0 0,1 1 0 0 0,0-1 0 0 0,0 1 0 0 0,0-1 0 0 0,0 1 0 0 0,0 0 0 0 0,0-1 0 0 0,-1 1 1 0 0,1 0-16 0 0,1 1-58 0 0,8 12 84 0 0,-6-8-4 0 0,25 36 0 0 0,-21-32 0 0 0,-4-5-2 0 0,1 0 0 0 0,0 0 0 0 0,0 0 0 0 0,1 0 0 0 0,5 3 0 0 0,15 23-58 0 0,-15-21 49 0 0,-1 1 1 0 0,-1 0-1 0 0,10 15 0 0 0,10 15 1 0 0,-22-34 51 0 0,-1-1-38 0 0,0 1 0 0 0,0-1 0 0 0,9 6 0 0 0,22 21-3 0 0,-6-3 0 0 0,-6-10 64 0 0,-16-11-64 0 0,-3-3 0 0 0,0-1 0 0 0,0 1 0 0 0,8 4 0 0 0,23 17 0 0 0,25 17 0 0 0,15 4 0 0 0,-55-36-30 0 0,-13-7 58 0 0,-1-1-1 0 0,1 1 0 0 0,0-1 0 0 0,1-1 1 0 0,-1 0-1 0 0,1 0 0 0 0,0 0 0 0 0,-1-1 1 0 0,12 1-1 0 0,25 3 24 0 0,-35-4-38 0 0,0 0 1 0 0,-1-1-1 0 0,1 0 0 0 0,18-1 0 0 0,-10 0 2 0 0,-14 0-5 0 0,1 0 1 0 0,-1-1-1 0 0,0 1 0 0 0,7-2 1 0 0,-2 0 66 0 0,-1 1-1 0 0,1 0 1 0 0,-1 0 0 0 0,12 1 0 0 0,3 0-238 0 0,-8-1 107 0 0,-13 2 62 0 0,1-1-1 0 0,0 0 1 0 0,0 0 0 0 0,0 0 0 0 0,0-1 0 0 0,0 1-1 0 0,0-1 1 0 0,0 0 0 0 0,0 1 0 0 0,-1-1-1 0 0,1 0 1 0 0,0-1 0 0 0,-1 1 0 0 0,1 0 0 0 0,-1-1-1 0 0,4-2 1 0 0,-1 0 16 0 0,0 1 1 0 0,0 0-1 0 0,0 0 0 0 0,7-3 0 0 0,16-9-9 0 0,-14 6-163 0 0,-9 6-83 0 0,-1-1 0 0 0,1 1 0 0 0,-1-1-1 0 0,6-5 1 0 0,4 0-398 0 0,-13 8 531 0 0,0 1 0 0 0,1-1 0 0 0,-1 0 0 0 0,0 1 0 0 0,1-1-1 0 0,-1 0 1 0 0,0 0 0 0 0,2-3 0 0 0,-2 3-166 0 0,0 1 0 0 0,0-1 0 0 0,0 0 0 0 0,0 0 0 0 0,0 0 0 0 0,1 0 0 0 0,-1 1-1 0 0,0-1 1 0 0,2 0 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0 583 7023 0 0,'0'0'542'0'0,"13"4"1324"0"0,-12-4-1793 0 0,-1-1-1 0 0,1 0 0 0 0,0 1 0 0 0,0-1 0 0 0,0 1 0 0 0,0-1 1 0 0,0 1-1 0 0,0 0 0 0 0,0-1 0 0 0,0 1 0 0 0,0 0 0 0 0,0 0 1 0 0,2 0-1 0 0,11-5 751 0 0,-8 2 182 0 0,-4 2-911 0 0,0 0 0 0 0,0-1 0 0 0,0 1 1 0 0,0-1-1 0 0,0 1 0 0 0,-1-1 0 0 0,1 0 0 0 0,0 1 1 0 0,-1-1-1 0 0,1 0 0 0 0,-1 0 0 0 0,0 0 0 0 0,2-4 1 0 0,0 1-93 0 0,0-1 0 0 0,0 1 0 0 0,-1-1 0 0 0,2-6 0 0 0,-4 9 22 0 0,1 1 0 0 0,-1 0-1 0 0,1 0 1 0 0,-1 0-1 0 0,1 0 1 0 0,0 0 0 0 0,0 0-1 0 0,0 0 1 0 0,0 0-1 0 0,0 0 1 0 0,2-2 0 0 0,-2 3 23 0 0,0-1 1 0 0,0 1-1 0 0,-1 0 1 0 0,1-1 0 0 0,0 1-1 0 0,-1-1 1 0 0,1 1 0 0 0,0-3-1 0 0,0 1 54 0 0,-1 1-52 0 0,1 0-1 0 0,-1 0 1 0 0,1 0 0 0 0,-1 0 0 0 0,1 0 0 0 0,0 0 0 0 0,0 0 0 0 0,0 0 0 0 0,2-2 0 0 0,3-4 111 0 0,-4 6-94 0 0,-1-1 0 0 0,1 1 0 0 0,0 0 0 0 0,-1-1 0 0 0,0 1 0 0 0,1-1 0 0 0,-1 0 0 0 0,1-3 0 0 0,2-2 47 0 0,-1-1-18 0 0,5-3-15 0 0,-6 5-3 0 0,0 1 0 0 0,0-1 0 0 0,0 0-1 0 0,4-6 1 0 0,-1-6-86 0 0,-1 1 146 0 0,5-18 183 0 0,-3 2-320 0 0,-2-1 54 0 0,-3 33-35 0 0,-1-1 1 0 0,1 0 0 0 0,-1 0 0 0 0,0 0 0 0 0,0 0-1 0 0,0-6 1 0 0,0 9 44 0 0,-2-9 0 0 0,0 4-64 0 0,0 0 0 0 0,5-21-148 0 0,-3 26 202 0 0,0-1-104 0 0,0-3 34 0 0,0 0 4 0 0,0 3-36 0 0,1-2 36 0 0,2-1 24 0 0,-1 1 52 0 0,0 0-22 0 0,0-2 12 0 0,-3 4-50 0 0,1 1-1 0 0,0-1 1 0 0,-1 0 0 0 0,1 0 0 0 0,0 0-1 0 0,0 0 1 0 0,0 1 0 0 0,-1-1 0 0 0,1 0 0 0 0,0 0-1 0 0,0 0 1 0 0,1 0 0 0 0,-1 0 0 0 0,0 1-1 0 0,0-3 1 0 0,-3-16 60 0 0,1 4 0 0 0,0 11-64 0 0,-1-16 0 0 0,2 17-12 0 0,1 1-36 0 0,0-1 23 0 0,0 2-44 0 0,0 0-49 0 0,2-2 118 0 0,-2 2 46 0 0,9-2-1849 0 0,-4-8 1099 0 0,-1 14 1153 0 0,-3-3-253 0 0,23 14 543 0 0,-14-4-440 0 0,-7-6-247 0 0,1-1 0 0 0,0 1 0 0 0,9 6 0 0 0,9 0 22 0 0,-14-7-74 0 0,22 12 185 0 0,-10-3-114 0 0,-10-6-43 0 0,-2-1-1 0 0,1 1 1 0 0,11 11 0 0 0,-8-7 0 0 0,-4-2 63 0 0,0 0-1 0 0,-1 0 1 0 0,13 18 0 0 0,-8-9-88 0 0,-2 1 1 0 0,13 30-1 0 0,5 23-3 0 0,-15-38 299 0 0,-1 5-100 0 0,-11-35-203 0 0,0 0 1 0 0,0 0 0 0 0,0 0 0 0 0,0 0 0 0 0,-1 0-1 0 0,0 0 1 0 0,1 0 0 0 0,-1 4 0 0 0,0 12 22 0 0,2 6-19 0 0,-2-1 0 0 0,-1 26 0 0 0,-5-24-63 0 0,3-5 73 0 0,1 4 127 0 0,0 0-3 0 0,0-5-72 0 0,-1 79-328 0 0,4-90 338 0 0,-1-5-42 0 0,0 0-1 0 0,0 0 0 0 0,0-1 0 0 0,-1 1 0 0 0,1 0 1 0 0,-2 7-1 0 0,-4 18 132 0 0,5-22-141 0 0,1-5-20 0 0,0-1 0 0 0,0 0 0 0 0,0 0 0 0 0,-1 0 0 0 0,1 0 0 0 0,0 1 0 0 0,-1-1 0 0 0,1 0 0 0 0,-1 0 0 0 0,1 0 0 0 0,-1 0 0 0 0,-1 1 0 0 0,0 2 0 0 0,-9 20 22 0 0,0-1-1 0 0,-27 41 0 0 0,23-44-27 0 0,-25 29 0 0 0,30-32-1812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4343 0 0,'0'0'464'0'0,"6"-1"-952"0"0,-1 0 304 0 0,3-4-3344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 6103 0 0,'0'10'7879'0'0,"-6"-4"-7274"0"0,0-1 1 0 0,-1 1 0 0 0,0-1-1 0 0,0-1 1 0 0,-8 5-1 0 0,14-8-493 0 0,-17 9 423 0 0,11-7-350 0 0,1 0 1 0 0,0 1-1 0 0,1-1 0 0 0,-1 1 1 0 0,1 0-1 0 0,-10 10 0 0 0,13-12-116 0 0,0 0-1 0 0,-1 0 1 0 0,1 1-1 0 0,0-2 0 0 0,-1 1 1 0 0,1 0-1 0 0,-1 0 1 0 0,-3 1-1 0 0,-38 14 290 0 0,42-16-330 0 0,-1 0 0 0 0,0 1 0 0 0,1-1 0 0 0,-1 1 0 0 0,1-1 0 0 0,0 1 1 0 0,-1 0-1 0 0,1 0 0 0 0,0 0 0 0 0,-2 3 0 0 0,-2 1-31 0 0,0-2 3 0 0,1 1 0 0 0,-1 0 0 0 0,1 0-1 0 0,-4 6 1 0 0,-8 6 12 0 0,9-12 47 0 0,1 1 1 0 0,0 0 0 0 0,0 0-1 0 0,0 0 1 0 0,-6 10-1 0 0,3 1-15 0 0,10-15-32 0 0,-1 0 0 0 0,0 0-1 0 0,0-1 1 0 0,1 1 0 0 0,-1 0 0 0 0,0-1-1 0 0,-1 1 1 0 0,1-1 0 0 0,0 1 0 0 0,-2 1 0 0 0,2-2-7 0 0,0-1 0 0 0,0 1 1 0 0,1 0-1 0 0,-1-1 1 0 0,1 1-1 0 0,-1 0 1 0 0,1 0-1 0 0,-1 0 1 0 0,1-1-1 0 0,-1 1 0 0 0,1 0 1 0 0,-1 1-1 0 0,0 0-5 0 0,1 0 0 0 0,-1 0-1 0 0,0-1 1 0 0,0 1-1 0 0,0 0 1 0 0,0-1-1 0 0,0 1 1 0 0,-1-1 0 0 0,0 2-1 0 0,-13 16 1 0 0,5-3 0 0 0,1 0 0 0 0,6-12 0 0 0,0 0 0 0 0,0 0 0 0 0,1 1 0 0 0,-4 5 0 0 0,-3 7 0 0 0,8-17 0 0 0,1 1 0 0 0,-1 0 0 0 0,1 0 1 0 0,0-1-1 0 0,0 1 0 0 0,-1 0 0 0 0,1 0 0 0 0,0-1 0 0 0,0 1 0 0 0,0 0 0 0 0,0 0 0 0 0,0-1 0 0 0,0 2 1 0 0,-1 9-17 0 0,-9 20 127 0 0,9-28-91 0 0,1-1-1 0 0,-1 1 1 0 0,0 0 0 0 0,0 0 0 0 0,0 0 0 0 0,0-1 0 0 0,-4 6 0 0 0,3-4-15 0 0,0 0 1 0 0,0 1-1 0 0,0-1 0 0 0,1 1 0 0 0,-1-1 1 0 0,1 1-1 0 0,-1 5 0 0 0,-4 15 28 0 0,0 13 6 0 0,2-13-25 0 0,-4 22-14 0 0,5-20 0 0 0,-3 21 203 0 0,3-16-54 0 0,3-9-389 0 0,-1-18 233 0 0,1 0 1 0 0,0 1-1 0 0,-1-1 0 0 0,2 0 0 0 0,-1 1 0 0 0,1-1 1 0 0,1 6-1 0 0,1 12 13 0 0,4 54 5 0 0,-2-36 42 0 0,-5-37-32 0 0,0 0 1 0 0,0 0-1 0 0,1 0 0 0 0,1 7 0 0 0,2 12 65 0 0,4 30-166 0 0,-4-27 64 0 0,9 21 70 0 0,-1-7-12 0 0,-7-28-42 0 0,-4-11 1 0 0,0 1-1 0 0,-1-1 1 0 0,1 1 0 0 0,0-1-1 0 0,-1 1 1 0 0,1-1 0 0 0,-1 1-1 0 0,0-1 1 0 0,1 1-1 0 0,-1-1 1 0 0,0 1 0 0 0,0 0-1 0 0,0-1 1 0 0,0 1 0 0 0,0-1-1 0 0,-1 3 1 0 0,8 10 52 0 0,-5-9-53 0 0,-1 0 0 0 0,1-1 0 0 0,0 1 0 0 0,5 7 0 0 0,0 1 11 0 0,-4-8 39 0 0,1 1 0 0 0,0 0 0 0 0,0-1 0 0 0,6 6 0 0 0,-4-5-6 0 0,-1 1 1 0 0,9 11 0 0 0,-11-11-187 0 0,-3-6 130 0 0,1 0 0 0 0,-1 0-1 0 0,1 0 1 0 0,-1 0-1 0 0,1 0 1 0 0,-1 0-1 0 0,1 0 1 0 0,0 0-1 0 0,-1 0 1 0 0,1-1 0 0 0,1 2-1 0 0,26 32 13 0 0,-8-13 64 0 0,36 47 0 0 0,-52-62-27 0 0,-1 0 0 0 0,1 0 0 0 0,-1 0-1 0 0,3 8 1 0 0,-6-13-37 0 0,0 1 0 0 0,1-1 0 0 0,-1 0 0 0 0,1 1 0 0 0,0-1 0 0 0,-1 1 0 0 0,1-1 0 0 0,0 0 0 0 0,0 0 0 0 0,0 1 0 0 0,0-1 0 0 0,1 1 0 0 0,5 8 0 0 0,-5-7-10 0 0,0 0-1 0 0,0 0 1 0 0,0 0 0 0 0,0 0-1 0 0,1 0 1 0 0,0 0 0 0 0,4 3 0 0 0,0 0-4 0 0,-5 0 14 0 0,-1 0 0 0 0,9 6 0 0 0,2 2 80 0 0,-11-14-74 0 0,0 1 0 0 0,1-1 0 0 0,-1 1 0 0 0,0 0 0 0 0,0-1 0 0 0,0 1 0 0 0,0 0 1 0 0,0 0-1 0 0,0 0 0 0 0,0-1 0 0 0,0 1 0 0 0,-1 0 0 0 0,1 0 0 0 0,1 2 0 0 0,10 10 292 0 0,16 11-623 0 0,-14-11 309 0 0,29 34 20 0 0,-43-46 44 0 0,0 2-36 0 0,0-1-12 0 0,-1-1 0 0 0,1-1 0 0 0,0 0 0 0 0,-1 1 0 0 0,1-1 0 0 0,-1 0 0 0 0,1 1 0 0 0,-1-1 0 0 0,1 0 0 0 0,-1 0 0 0 0,1 1 0 0 0,-1-1 0 0 0,1 0 0 0 0,-1 0 0 0 0,1 0 0 0 0,-1 0 0 0 0,1 0 0 0 0,-1 0 0 0 0,1 0 0 0 0,-1 0 0 0 0,1 0 0 0 0,-1 0 0 0 0,1 0 0 0 0,-1 0 0 0 0,1 0 0 0 0,-1 0 0 0 0,1 0 0 0 0,-1 0 0 0 0,1-1 0 0 0,-2 1 0 0 0,-7-5 0 0 0,8 4-16 0 0,-1 1 0 0 0,0-1 1 0 0,1 0-1 0 0,-1 1 0 0 0,1-1 0 0 0,0 0 0 0 0,-1 0 0 0 0,1 0 1 0 0,-1 0-1 0 0,1 0 0 0 0,0-1 0 0 0,0 1 0 0 0,-2-2 0 0 0,-3-4-34 0 0,3 4 35 0 0,0 0 0 0 0,1 0-1 0 0,-1 0 1 0 0,-4-6 0 0 0,-8-10 19 0 0,13 17-7 0 0,1-1-1 0 0,-1 1 0 0 0,0 0 1 0 0,1-1-1 0 0,-1 1 0 0 0,1-1 1 0 0,0 1-1 0 0,-1-3 1 0 0,1 2 6 0 0,0 0 0 0 0,0 1 0 0 0,0 0 0 0 0,-1-1 0 0 0,1 1 0 0 0,-4-5 0 0 0,3 5-1 0 0,0-1 0 0 0,0 0 0 0 0,0 0 0 0 0,0 0 0 0 0,-2-5 0 0 0,-8-15-3 0 0,7 17 1 0 0,1 0 0 0 0,0 0 0 0 0,1-1 0 0 0,-1 1 0 0 0,-2-11 0 0 0,3 10 0 0 0,0 0 0 0 0,0 0 0 0 0,-1 1 0 0 0,-8-13 0 0 0,9 14 1 0 0,0 0 0 0 0,0 0 0 0 0,1 0 0 0 0,-1 0 0 0 0,1 0 0 0 0,-2-7 0 0 0,-6-16-83 0 0,0 4 24 0 0,-5-9 63 0 0,9 22 8 0 0,1 0 0 0 0,0-1 0 0 0,1 1-1 0 0,-4-18 1 0 0,7 25-13 0 0,-1 1 0 0 0,1-1 0 0 0,-1 1 0 0 0,0-1 0 0 0,0 1 0 0 0,-3-4 0 0 0,-8-16 0 0 0,7 11 0 0 0,5 11 0 0 0,0 0 0 0 0,0 0 0 0 0,1-1 0 0 0,-1 1 0 0 0,0-1 0 0 0,1 1 0 0 0,-1 0 0 0 0,1-1 0 0 0,-1-1 0 0 0,-9-20 0 0 0,1 5 0 0 0,8 16 0 0 0,0 0 0 0 0,0 0 0 0 0,-1 0 0 0 0,2 0 0 0 0,-1 0 0 0 0,0-1 0 0 0,0 1 0 0 0,0-4 0 0 0,-10-16 0 0 0,1 1 0 0 0,1-6 0 0 0,4 14 0 0 0,5 12 0 0 0,-1 0 0 0 0,0 0 0 0 0,1 0 0 0 0,-1-1 0 0 0,1 1 0 0 0,0 0 0 0 0,-1-1 0 0 0,1 1 0 0 0,0 0 0 0 0,-1-3 0 0 0,1 3 0 0 0,0 0 0 0 0,0 0 0 0 0,0 0-1 0 0,0 0 1 0 0,-1 0 0 0 0,1 0 0 0 0,0 0 0 0 0,-1 0-1 0 0,1 0 1 0 0,-1 0 0 0 0,0-2 0 0 0,0 3 4 0 0,0-1 1 0 0,1 0-1 0 0,0 0 0 0 0,-1 0 1 0 0,1 1-1 0 0,-1-1 1 0 0,1 0-1 0 0,0 0 1 0 0,0 0-1 0 0,-1 0 0 0 0,1 0 1 0 0,0 0-1 0 0,0 0 1 0 0,0 0-1 0 0,0 1 1 0 0,0-1-1 0 0,0-2 0 0 0,1 1 13 0 0,-1 0 0 0 0,0 0 0 0 0,0 0 0 0 0,-1 0 0 0 0,1 0 0 0 0,0 0 0 0 0,-1 0 0 0 0,1 1-1 0 0,-1-1 1 0 0,1 0 0 0 0,-1 0 0 0 0,-1-2 0 0 0,1 2-46 0 0,0 1 0 0 0,1-1 0 0 0,-1 0 0 0 0,0 0 1 0 0,1 0-1 0 0,-1 0 0 0 0,1 0 0 0 0,0 0 0 0 0,0-4 0 0 0,0 5 29 0 0,0-1 0 0 0,1-1 0 0 0,-1 0 0 0 0,0 0 0 0 0,0 0 0 0 0,0 0 0 0 0,0 0 0 0 0,0 0 0 0 0,-1 0 0 0 0,1 1 0 0 0,-1-1 0 0 0,-1-3 0 0 0,1 1 0 0 0,0 0 0 0 0,0 0 0 0 0,1 0 0 0 0,-1-9 0 0 0,1 7 0 0 0,-2-19 19 0 0,1 14-91 0 0,0 0 1 0 0,1 1-1 0 0,0-1 1 0 0,4-22-1 0 0,-3 9-35 0 0,-1 20 92 0 0,0 1 0 0 0,1-1 1 0 0,-1 0-1 0 0,2-5 0 0 0,0 1 15 0 0,-1 0 0 0 0,1-18 0 0 0,2-9 0 0 0,-4 22-3 0 0,0 13-4 0 0,0-1 0 0 0,0 0 1 0 0,0 0-1 0 0,0 1 0 0 0,0-1 0 0 0,1 0 1 0 0,-1 1-1 0 0,1-4 0 0 0,-2-15-65 0 0,19-43-177 0 0,-4 14 90 0 0,-11 40 167 0 0,11-27 31 0 0,-13 36-127 0 0,-1-1 60 0 0,0-1 0 0 0,0 1-1 0 0,0 0 1 0 0,1 0 0 0 0,-1 0 0 0 0,1-1 0 0 0,-1 1-1 0 0,1 0 1 0 0,-1 0 0 0 0,1 0 0 0 0,1-2 0 0 0,1-4 31 0 0,12-36-723 0 0,-15 36-994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8719 0 0,'2'14'1478'0'0,"-6"26"1522"0"0,2-30-2413 0 0,1 0 0 0 0,0 17 0 0 0,-5 13 425 0 0,6-20-605 0 0,-3 21 1 0 0,1-24-246 0 0,1 1-1 0 0,2 17 1 0 0,1 50 274 0 0,-2-66-423 0 0,5 21-13 0 0,-1-23 0 0 0,-4-15 0 0 0,1 1 0 0 0,0-1 0 0 0,-1 1 0 0 0,1-1 0 0 0,-1 1 0 0 0,0-1 0 0 0,0 5 0 0 0,-1-2 0 0 0,1 0 0 0 0,1-1 0 0 0,-1 1 0 0 0,1-1 0 0 0,-1 1 0 0 0,4 7 0 0 0,-3-7 0 0 0,0 0 0 0 0,0 0 0 0 0,0 0 0 0 0,-1 0 0 0 0,1 7 0 0 0,-3 9 96 0 0,2 0 0 0 0,3 39 0 0 0,-3-45-9 0 0,0-13-76 0 0,0 0 0 0 0,0 0 0 0 0,0 0 0 0 0,0 0 1 0 0,0 0-1 0 0,1 0 0 0 0,0 4 0 0 0,7 22 53 0 0,-2-3-42 0 0,-6-21 5 0 0,1 0-1 0 0,0-1 1 0 0,0 1-1 0 0,0 0 1 0 0,0-1 0 0 0,3 6-1 0 0,-2-5-10 0 0,-1-1 0 0 0,1 1 0 0 0,-1 0 0 0 0,0 0-1 0 0,0 0 1 0 0,0 4 0 0 0,6 20 49 0 0,1 5-65 0 0,0-9 0 0 0,-6-20 41 0 0,0 0 0 0 0,0-1-1 0 0,-1 2 1 0 0,3 5 0 0 0,-4-6-4 0 0,1-1 0 0 0,1 1-1 0 0,-1 0 1 0 0,1-1 0 0 0,-1 1 0 0 0,4 3 0 0 0,-4-5-9 0 0,0 0 0 0 0,0 1 1 0 0,1-1-1 0 0,-1 0 1 0 0,0 1-1 0 0,-1-1 1 0 0,2 4-1 0 0,-2-3-12 0 0,1 0 0 0 0,0 0 0 0 0,0-1 0 0 0,0 1 0 0 0,0 0 0 0 0,1-1 0 0 0,-1 1 0 0 0,1-1-1 0 0,-1 1 1 0 0,3 2 0 0 0,-1-2-16 0 0,-1 0 0 0 0,0 0 0 0 0,-1 0 0 0 0,1 1 0 0 0,0-1 0 0 0,-1 1 0 0 0,2 3 0 0 0,9 20 0 0 0,-4-10 3 0 0,-7-14 4 0 0,0-1 1 0 0,0 1 0 0 0,1 0-1 0 0,-1 0 1 0 0,1-1 0 0 0,0 1 0 0 0,2 2-1 0 0,20 31 463 0 0,12 15-460 0 0,-22-30-11 0 0,-11-17 91 0 0,0 0-1 0 0,0 0 0 0 0,0 0 0 0 0,5 5 1 0 0,17 8-24 0 0,-8-7-66 0 0,11 6 0 0 0,8 4 128 0 0,-33-19-138 0 0,-1 1 0 0 0,1 0 0 0 0,-1 0 0 0 0,0 1 0 0 0,0-1 0 0 0,1 0 0 0 0,-2 1 0 0 0,1-1 1 0 0,2 4-1 0 0,7 8-43 0 0,-1-7-191 0 0,-7-4 44 0 0,1 0 1 0 0,0 0-1 0 0,0-1 0 0 0,5 3 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2068 4031 0 0,'0'0'173'0'0,"0"-1"0"0"0,1 1 0 0 0,-1 0 0 0 0,1 0 0 0 0,-1 0 0 0 0,1 0-1 0 0,-1 0 1 0 0,1 0 0 0 0,-1 0 0 0 0,0-1 0 0 0,1 1 0 0 0,-1 0-1 0 0,1 1 1 0 0,-1-1 0 0 0,1 0 0 0 0,-1 0 0 0 0,1 0 0 0 0,-1 0-1 0 0,0 0 1 0 0,1 0 0 0 0,-1 0 0 0 0,1 1 0 0 0,0-1 0 0 0,-1 1-50 0 0,1-1 1 0 0,0 0 0 0 0,-1 0-1 0 0,1 1 1 0 0,0-1 0 0 0,-1 0-1 0 0,1 0 1 0 0,0 0 0 0 0,-1 0-1 0 0,1 0 1 0 0,0 0 0 0 0,-1 0-1 0 0,1 0 1 0 0,0 0 0 0 0,-1 0-1 0 0,1 0 1 0 0,0 0 0 0 0,-1 0-1 0 0,1 0 1 0 0,1-1 0 0 0,-1 0-85 0 0,0 1 0 0 0,0-1 1 0 0,0 1-1 0 0,0-1 0 0 0,0 1 0 0 0,0-1 1 0 0,0 0-1 0 0,0 0 0 0 0,-1 0 1 0 0,1 1-1 0 0,0-1 0 0 0,0 0 1 0 0,-1 0-1 0 0,1 0 0 0 0,0-2 0 0 0,8-8 425 0 0,3 4 336 0 0,21-9 0 0 0,-29 16-821 0 0,3-2 57 0 0,3-10 17 0 0,-9 12-31 0 0,0-1 1 0 0,0 0-1 0 0,0 0 1 0 0,0 1-1 0 0,0-1 1 0 0,0 1-1 0 0,0-1 1 0 0,0 1-1 0 0,0-1 1 0 0,0 1-1 0 0,0 0 1 0 0,0-1-1 0 0,2 1 1 0 0,-2 0-7 0 0,1 0 1 0 0,-1-1-1 0 0,0 1 1 0 0,0-1-1 0 0,0 1 1 0 0,1 0-1 0 0,-1-1 1 0 0,0 0-1 0 0,0 1 1 0 0,0-1-1 0 0,2-1 1 0 0,-1 0 1 0 0,0 0 0 0 0,1 0 0 0 0,0 0 1 0 0,-1 0-1 0 0,1 0 0 0 0,0 1 0 0 0,0-1 0 0 0,0 1 0 0 0,0 0 0 0 0,0 0 0 0 0,0 0 1 0 0,0 0-1 0 0,6 0 0 0 0,-1 0-4 0 0,-1-1 0 0 0,1 0 1 0 0,-1-1-1 0 0,9-3 0 0 0,-10 3 22 0 0,-2 1-15 0 0,0 0-1 0 0,0 0 1 0 0,0 0 0 0 0,0 0-1 0 0,-1 0 1 0 0,1-1-1 0 0,-1 0 1 0 0,0 0 0 0 0,1 0-1 0 0,2-4 1 0 0,-4 5-7 0 0,0 0-1 0 0,0 0 1 0 0,0 0-1 0 0,1 0 1 0 0,-1 1 0 0 0,1-1-1 0 0,2-1 1 0 0,13-9 30 0 0,-8 7-44 0 0,-7 4 0 0 0,1 0 0 0 0,-1-1 0 0 0,0 0 0 0 0,0 0 0 0 0,4-2 0 0 0,-1 0 0 0 0,-5 4 0 0 0,-1-1 0 0 0,1 1 0 0 0,-1 0 0 0 0,1-1 0 0 0,0 1 0 0 0,-1-1 0 0 0,1 1 0 0 0,-1-1 0 0 0,1 1 0 0 0,-1-1 0 0 0,1 0 0 0 0,-1 1 0 0 0,0-1 0 0 0,1-1 0 0 0,0 1 23 0 0,1-1 0 0 0,-1 1 0 0 0,0 0 1 0 0,0-1-1 0 0,1 1 0 0 0,-1 0 0 0 0,1 0 0 0 0,-1 0 0 0 0,1 0 0 0 0,2-2 0 0 0,13-9 98 0 0,-11 5-155 0 0,1-1 0 0 0,0 1-1 0 0,1 0 1 0 0,-1 1 0 0 0,11-7 0 0 0,-15 11-80 0 0,47-41 524 0 0,-47 40-462 0 0,0 0 1 0 0,-1 1 0 0 0,1-1 0 0 0,-1 0 0 0 0,1-1 0 0 0,-1 1 0 0 0,2-4 0 0 0,12-14 50 0 0,-11 16-18 0 0,2-3 70 0 0,0 1 0 0 0,0 1 0 0 0,12-9 1 0 0,37-26-243 0 0,-30 17 288 0 0,-21 19-40 0 0,1 0 0 0 0,-1 0 0 0 0,1 0 1 0 0,9-5-1 0 0,-10 6-77 0 0,1 1 0 0 0,-1-1 0 0 0,-1-1 0 0 0,1 1 0 0 0,-1-1 0 0 0,1 1 0 0 0,4-8 0 0 0,8-9-22 0 0,28-34 42 0 0,-44 53 0 0 0,1 0 0 0 0,0-1 0 0 0,-1 1 0 0 0,1-1 0 0 0,1-5 0 0 0,-2 6 0 0 0,0 0 0 0 0,0 0 0 0 0,0 0 0 0 0,0 0 0 0 0,0 0 0 0 0,0 0 0 0 0,1 1 0 0 0,-1-1 0 0 0,1 0 0 0 0,-1 0 0 0 0,3-1 0 0 0,5-4 0 0 0,0-1 0 0 0,-1 0 0 0 0,0 0 0 0 0,10-15 0 0 0,11-11 0 0 0,45-41-64 0 0,-65 66-96 0 0,13-18 0 0 0,-4 5-32 0 0,7-15-108 0 0,32-44 518 0 0,-45 66-211 0 0,-9 11-10 0 0,0 0 1 0 0,0-1 0 0 0,0 1 0 0 0,-1 0-1 0 0,1-1 1 0 0,-1 1 0 0 0,0-1 0 0 0,2-8-1 0 0,-3 11 3 0 0,0 0 0 0 0,-1 0 0 0 0,1 0 0 0 0,0 0 0 0 0,0 0 0 0 0,1 0 0 0 0,1-3 0 0 0,6-11 0 0 0,-8 14 7 0 0,1-1-1 0 0,-1 0 0 0 0,1 1 0 0 0,-1 0 0 0 0,1-1 1 0 0,0 1-1 0 0,0 0 0 0 0,0 0 0 0 0,3-3 1 0 0,11-13 48 0 0,4-8 115 0 0,-18 23-136 0 0,0 0-1 0 0,1 0 1 0 0,-1 0-1 0 0,1 0 0 0 0,-1 0 1 0 0,6-4-1 0 0,13-15 253 0 0,10-17 188 0 0,-24 31-348 0 0,0 0 0 0 0,-1 0 0 0 0,0 0 0 0 0,9-18 0 0 0,-2 4-126 0 0,3-6 75 0 0,-12 16 113 0 0,1 0 0 0 0,13-21 0 0 0,-11 14-28 0 0,-6 16-133 0 0,0 0 0 0 0,0 0 0 0 0,0 0 0 0 0,1 1-1 0 0,2-6 1 0 0,-1 3-41 0 0,0 0 0 0 0,0 0 0 0 0,-1 0 0 0 0,1 0 0 0 0,-1 0 0 0 0,2-10 0 0 0,0 8 62 0 0,0-2 32 0 0,-4 7-83 0 0,0 1 1 0 0,1-1 0 0 0,-1 0-1 0 0,1 0 1 0 0,0 0 0 0 0,0 0-1 0 0,-1 1 1 0 0,1-1 0 0 0,2-1 0 0 0,4-14-29 0 0,0 0 77 0 0,-6 15-18 0 0,0 0 1 0 0,0 1-1 0 0,0-1 0 0 0,0 0 0 0 0,-1 0 0 0 0,1 0 1 0 0,-1 0-1 0 0,1 0 0 0 0,0-4 0 0 0,-1 4-3 0 0,1 0-1 0 0,-1 0 1 0 0,1 0-1 0 0,0 0 1 0 0,0 0 0 0 0,0 0-1 0 0,1-2 1 0 0,3-7 146 0 0,4-38 107 0 0,-3 23-204 0 0,1 6-74 0 0,-5 12 0 0 0,-2 7 0 0 0,0 1 0 0 0,1-1 0 0 0,-1 1 0 0 0,0-1 0 0 0,0 1 0 0 0,0-1 0 0 0,0 0 0 0 0,1 1 0 0 0,-1-1 0 0 0,0 1 0 0 0,0-1 0 0 0,0 0 0 0 0,-1 1 0 0 0,1-1 0 0 0,0 1 0 0 0,0-1 0 0 0,0 1 0 0 0,0-1 0 0 0,-1 0 0 0 0,1 0 1 0 0,0-1-1 0 0,0 1 1 0 0,0 0-1 0 0,0-1 1 0 0,0 1-1 0 0,0 0 0 0 0,1-1 1 0 0,-1 1-1 0 0,0 0 1 0 0,1-1-1 0 0,-1 0 1 0 0,1 0 12 0 0,0 0 1 0 0,-1 1 0 0 0,1-1-1 0 0,-1 0 1 0 0,0 0-1 0 0,0 0 1 0 0,0 0 0 0 0,0-2-1 0 0,-1-3 9 0 0,-1 0-1 0 0,1-1 0 0 0,1 1 1 0 0,-1 0-1 0 0,1-10 0 0 0,0 4-17 0 0,1-4-22 0 0,0 6-98 0 0,-2 10 111 0 0,1 0 0 0 0,0 1 0 0 0,0-1 1 0 0,0 0-1 0 0,0 1 0 0 0,0-1 0 0 0,0 0 1 0 0,0 1-1 0 0,0-1 0 0 0,0 0 0 0 0,0 1 1 0 0,1-1-1 0 0,-1 0 0 0 0,0 1 0 0 0,0-1 1 0 0,1 0-1 0 0,0 0 0 0 0,-1-1-26 0 0,1 1 0 0 0,-1-1-1 0 0,1 1 1 0 0,-1-1-1 0 0,0 0 1 0 0,1 1 0 0 0,-1-1-1 0 0,0 1 1 0 0,0-1 0 0 0,0 0-1 0 0,0 1 1 0 0,-1-3 0 0 0,1-12-888 0 0,1 13 715 0 0,0 0 0 0 0,-1 0 0 0 0,0-1 0 0 0,0 1 1 0 0,0 0-1 0 0,0 0 0 0 0,0-1 0 0 0,-1 1 0 0 0,1 0 1 0 0,-1 0-1 0 0,0 0 0 0 0,-2-5 0 0 0,3 7 143 0 0,0 1 0 0 0,0-1 1 0 0,0 1-1 0 0,0-1 0 0 0,-1 0 0 0 0,1 1 0 0 0,0-1 0 0 0,0 1 0 0 0,0-1 0 0 0,1 1 0 0 0,-1-1 0 0 0,0 1 1 0 0,0-1-1 0 0,0 1 0 0 0,0-1 0 0 0,0 1 0 0 0,1-1 0 0 0,-1 1 0 0 0,0-1 0 0 0,1 0 0 0 0,-1 1-96 0 0,0-1 0 0 0,1 1-1 0 0,-1 0 1 0 0,0-1 0 0 0,0 1-1 0 0,1-1 1 0 0,-1 1-1 0 0,0-1 1 0 0,0 1 0 0 0,0-1-1 0 0,0 1 1 0 0,0-1 0 0 0,0 1-1 0 0,0-1 1 0 0,0 1-1 0 0,0-1 1 0 0,0 1 0 0 0,0 0-1 0 0,0-1 1 0 0,0 1 0 0 0,0-1-1 0 0,0 1 1 0 0,-1-1-1 0 0,1 1 1 0 0,0-1 0 0 0,0 0-1 0 0,-4-13-1122 0 0,-2-13-585 0 0,5 24 1206 0 0,0 2 148 0 0,0-1-1 0 0,1 0 1 0 0,-1 0-1 0 0,1 0 1 0 0,-1 1-1 0 0,1-1 1 0 0,0-4-1 0 0,1 1 72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6391 0 0,'0'0'492'0'0,"0"2"104"0"0,1 0 0 0 0,-1 0 0 0 0,1 0 0 0 0,-1-1 0 0 0,1 1-1 0 0,0 0 1 0 0,2 3 0 0 0,49-8 881 0 0,-30 1-1362 0 0,30 2 0 0 0,-42 0-325 0 0,-1 2 0 0 0,1-1 1 0 0,-1 1-1 0 0,1 1 1 0 0,15 6-1 0 0,-2 1-3272 0 0,0 2-3729 0 0,-15-9 6316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0 262 7511 0 0,'1'0'23'0'0,"-1"0"-1"0"0,0 0 1 0 0,1 0-1 0 0,-1 0 1 0 0,1 0-1 0 0,-1 0 1 0 0,1 0-1 0 0,-1 0 1 0 0,1 0-1 0 0,-1 0 1 0 0,1 0-1 0 0,-1 0 1 0 0,0-1-1 0 0,1 1 0 0 0,-1 0 1 0 0,1 0-1 0 0,-1 0 1 0 0,0-1-1 0 0,1 1 1 0 0,-1 0-1 0 0,0-1 1 0 0,1 1-1 0 0,-1 0 1 0 0,0-1-1 0 0,1 1 1 0 0,-1 0-1 0 0,0-1 1 0 0,0 1-1 0 0,1-1 1 0 0,-1 1-1 0 0,0 0 0 0 0,0-1 1 0 0,0 1-1 0 0,0-1 1 0 0,1 1-1 0 0,-1-1 1 0 0,4-8 468 0 0,-4 9-451 0 0,0 0-1 0 0,0-1 1 0 0,0 1-1 0 0,0-1 1 0 0,1 1-1 0 0,-1 0 1 0 0,0-1-1 0 0,0 1 1 0 0,0 0-1 0 0,0-1 1 0 0,0 1-1 0 0,0 0 1 0 0,0-1-1 0 0,0 1 1 0 0,0-1 0 0 0,0 1-1 0 0,0 0 1 0 0,0-1-1 0 0,-1 1 1 0 0,1 0-1 0 0,0-1 1 0 0,0 1-1 0 0,0 0 1 0 0,0-1-1 0 0,-2-8 752 0 0,3 7-612 0 0,0 0 11 0 0,-1 0-1 0 0,1 0 1 0 0,-1 1-1 0 0,0-1 1 0 0,1 0-1 0 0,-1 0 1 0 0,0 0-1 0 0,0 1 1 0 0,-1-5-1 0 0,4-13 982 0 0,-1 4-654 0 0,-2 13-469 0 0,0 0-1 0 0,1 0 0 0 0,-1 0 0 0 0,1 0 1 0 0,-1 0-1 0 0,1 0 0 0 0,0 0 1 0 0,1-2-1 0 0,4-12 71 0 0,0-1-71 0 0,-5 15-46 0 0,0 0 1 0 0,0 0 0 0 0,-1 1 0 0 0,1-1 0 0 0,0 0 0 0 0,-1 0 0 0 0,1 0 0 0 0,-1-3 0 0 0,4-11-1231 0 0,-3 15 1004 0 0,0-1-1 0 0,-1 1 1 0 0,1-1 0 0 0,-1 0 0 0 0,1 1 0 0 0,-1-1 0 0 0,0 0-1 0 0,0 0 1 0 0,0-2 0 0 0,0 1-439 0 0,1 0 1 0 0,-1 0-1 0 0,0 0 1 0 0,1 0-1 0 0,0 0 0 0 0,1-4 1 0 0,2-10-2836 0 0,-1 7 1434 0 0,4 3 1267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 4575 0 0,'0'0'39'0'0,"0"0"-1"0"0,1 0 1 0 0,-1 1-1 0 0,0-1 0 0 0,0 0 1 0 0,1 0-1 0 0,-1 1 1 0 0,0-1-1 0 0,0 0 1 0 0,0 1-1 0 0,1-1 0 0 0,-1 0 1 0 0,0 1-1 0 0,0-1 1 0 0,0 0-1 0 0,0 1 0 0 0,0-1 1 0 0,1 0-1 0 0,-1 1 1 0 0,0-1-1 0 0,0 0 0 0 0,0 1 1 0 0,0-1-1 0 0,0 1 1 0 0,0-1-1 0 0,0 0 0 0 0,-1 1 1 0 0,1-1-1 0 0,0 0 1 0 0,0 1-1 0 0,0-1 0 0 0,0 0 1 0 0,0 1-1 0 0,0-1 1 0 0,-1 0-1 0 0,1 1 1 0 0,0-1-1 0 0,0 0 0 0 0,-1 1 1 0 0,-2 7 1408 0 0,2-7-1269 0 0,0 1 0 0 0,0-1-1 0 0,0 1 1 0 0,0-1 0 0 0,0 1 0 0 0,-1-1-1 0 0,1 0 1 0 0,0 0 0 0 0,-1 0-1 0 0,-2 2 1 0 0,1-2-74 0 0,2 0 193 0 0,-20 18 2186 0 0,16-14-2257 0 0,1 0 0 0 0,-1 0 0 0 0,0 0 1 0 0,0-1-1 0 0,0 0 0 0 0,-1 1 0 0 0,1-2 0 0 0,-1 1 0 0 0,0-1 1 0 0,-12 5-1 0 0,-18 11 818 0 0,33-17-1079 0 0,0-1 1 0 0,0 1-1 0 0,-1-1 0 0 0,1 1 1 0 0,0-1-1 0 0,-1-1 0 0 0,1 1 0 0 0,-1 0 1 0 0,-4 0-1 0 0,7-1-125 0 0,0 0 0 0 0,0 0 0 0 0,0 0 0 0 0,1 0 0 0 0,-1 0 0 0 0,0 0 0 0 0,0 0 0 0 0,0 0 0 0 0,0-1 0 0 0,0 1-1 0 0,1 0 1 0 0,-1 0 0 0 0,0-1 0 0 0,0 1 0 0 0,0 0 0 0 0,1-1 0 0 0,-1 1 0 0 0,0-1 0 0 0,1 1 0 0 0,-1-1 0 0 0,0 1 0 0 0,1-1 0 0 0,-1 0 0 0 0,0 1 0 0 0,1-1 0 0 0,-1 0 0 0 0,1 1 0 0 0,-1-1-1 0 0,1 0 1 0 0,0 0 0 0 0,-1 1 0 0 0,1-1 0 0 0,0 0 0 0 0,0 0 0 0 0,-1 0 0 0 0,1 0 0 0 0,0 1 0 0 0,0-1 0 0 0,0 0 0 0 0,0 0 0 0 0,0 0 0 0 0,0-1 0 0 0,1-11-2662 0 0,2-15-1687 0 0,3 11 3650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9 149 5815 0 0,'1'-1'179'0'0,"0"1"-1"0"0,-1-1 0 0 0,0 0 0 0 0,1 0 0 0 0,-1 1 1 0 0,1-1-1 0 0,-1 0 0 0 0,0 0 0 0 0,1 0 1 0 0,-1 0-1 0 0,0 1 0 0 0,0-1 0 0 0,0 0 0 0 0,0 0 1 0 0,0 0-1 0 0,0 0 0 0 0,0 0 0 0 0,0 0 0 0 0,0 1 1 0 0,0-1-1 0 0,0 0 0 0 0,-1-1 0 0 0,1 0 43 0 0,-1 1-1 0 0,1 0 0 0 0,0-1 0 0 0,0 1 1 0 0,0 0-1 0 0,0-1 0 0 0,0 1 0 0 0,0 0 1 0 0,0 0-1 0 0,0-1 0 0 0,1 1 0 0 0,-1 0 1 0 0,1-3-1 0 0,1-4 177 0 0,-2 6-381 0 0,1 1-1 0 0,-1-1 0 0 0,0 1 1 0 0,0 0-1 0 0,1-1 0 0 0,-1 1 1 0 0,1 0-1 0 0,-1-1 0 0 0,1 1 1 0 0,1-2-1 0 0,-1 2-12 0 0,1-1 0 0 0,-1 1 0 0 0,0 0 0 0 0,1 0 0 0 0,-1 0 0 0 0,1 0 0 0 0,0 0 0 0 0,-1 0 0 0 0,1 0 0 0 0,0 0 0 0 0,0 1 0 0 0,0-1 0 0 0,3 0 0 0 0,1-1 58 0 0,1 0-1 0 0,0 0 1 0 0,-1-1 0 0 0,0 1-1 0 0,0-2 1 0 0,0 1 0 0 0,0 0-1 0 0,0-1 1 0 0,0 0 0 0 0,-1-1-1 0 0,0 1 1 0 0,0-1 0 0 0,7-9-1 0 0,-3 5-22 0 0,-19 7 588 0 0,6 3-493 0 0,0 0 1 0 0,1 0-1 0 0,-1 0 0 0 0,0 1 0 0 0,1 0 1 0 0,-1-1-1 0 0,1 1 0 0 0,0 0 0 0 0,0 1 1 0 0,-6 3-1 0 0,-1 5 173 0 0,-15 16 1 0 0,0 1 294 0 0,-2 2-179 0 0,22-24-120 0 0,7-7-223 0 0,-1 0-182 0 0,4-1-85 0 0,0 0 173 0 0,0 0 0 0 0,0-1 0 0 0,-1 0-1 0 0,1 0 1 0 0,-1 0 0 0 0,0 0 0 0 0,0-1 0 0 0,0 1-1 0 0,6-9 1 0 0,-7 9 8 0 0,1 0 0 0 0,-1 0-1 0 0,1 1 1 0 0,0-1 0 0 0,-1 1-1 0 0,1 0 1 0 0,0 0 0 0 0,8-3 0 0 0,-8 4-3 0 0,-1 0 0 0 0,0 0 1 0 0,1 0-1 0 0,-1 0 0 0 0,0 1 1 0 0,1-1-1 0 0,-1 1 0 0 0,1 0 1 0 0,-1 0-1 0 0,1 0 1 0 0,5 1-1 0 0,-11 14 162 0 0,0-8-110 0 0,-1 0 0 0 0,1-1 0 0 0,-2 1 0 0 0,1-1 0 0 0,-1 0 0 0 0,0 0 0 0 0,-8 9 0 0 0,-4 8 254 0 0,16-23-277 0 0,-4 7 123 0 0,0-1-1 0 0,0 1 1 0 0,-1-1-1 0 0,0-1 1 0 0,0 1 0 0 0,0-1-1 0 0,-11 9 1 0 0,11-13-113 0 0,6-2-50 0 0,-1 1 0 0 0,1-1-1 0 0,-1 0 1 0 0,1 0 0 0 0,-1 0-1 0 0,1 0 1 0 0,-1-1 0 0 0,1 1-1 0 0,-1 0 1 0 0,0 0 0 0 0,0 0-1 0 0,0-2 1 0 0,3-7-106 0 0,3-4 22 0 0,-6 13 91 0 0,1-1 0 0 0,-1 0 0 0 0,1 0 0 0 0,0 1 0 0 0,0-1-1 0 0,0 1 1 0 0,0-1 0 0 0,0 0 0 0 0,0 1 0 0 0,2-3 0 0 0,-2 4 13 0 0,-1-1 2 0 0,1 1-1 0 0,-1 0 1 0 0,0 0-1 0 0,1 0 0 0 0,-1-1 1 0 0,0 1-1 0 0,0 0 1 0 0,1 0-1 0 0,-1 0 0 0 0,0-1 1 0 0,0 1-1 0 0,0 0 1 0 0,1-1-1 0 0,-1 1 0 0 0,0 0 1 0 0,0 0-1 0 0,0-1 1 0 0,0 1-1 0 0,0 0 1 0 0,0-1-1 0 0,1 1 0 0 0,-1 0 1 0 0,0-1-1 0 0,0 1 1 0 0,0 0-1 0 0,0-1 0 0 0,0 0 518 0 0,-3 3-503 0 0,0 0 0 0 0,1 0-1 0 0,-1 0 1 0 0,1 1 0 0 0,0-1-1 0 0,-1 1 1 0 0,1 0 0 0 0,-2 4-1 0 0,0-2 42 0 0,-1 2 29 0 0,0-1 0 0 0,0-1 0 0 0,-10 9 0 0 0,14-13 19 0 0,-1 6-10 0 0,18-8-262 0 0,-11-1 160 0 0,0 0 1 0 0,1 0-1 0 0,-1-1 1 0 0,0 0 0 0 0,0 1-1 0 0,0-2 1 0 0,0 1 0 0 0,-1 0-1 0 0,1-1 1 0 0,4-5 0 0 0,-4 4-17 0 0,0 0 0 0 0,1 1-1 0 0,-1 0 1 0 0,1 0 0 0 0,11-5 0 0 0,-12 7 15 0 0,-14 13 256 0 0,-15 18-91 0 0,20-26-140 0 0,0 1 0 0 0,0 0 0 0 0,1 0 1 0 0,0 0-1 0 0,-1 0 0 0 0,1 1 0 0 0,1-1 1 0 0,-1 1-1 0 0,-2 6 0 0 0,-4 2-16 0 0,8-11 0 0 0,0-1 0 0 0,0 0 0 0 0,0 1 0 0 0,0-1 0 0 0,0 1 0 0 0,0-1 0 0 0,1 1 0 0 0,-2 1 0 0 0,2-1 2 0 0,-5 4-20 0 0,4-5-58 0 0,2-1 12 0 0,1 1 59 0 0,-1-1 1 0 0,1 0-1 0 0,-1 0 0 0 0,1 0 0 0 0,-1 0 1 0 0,0 0-1 0 0,1 0 0 0 0,-1 0 0 0 0,1 0 1 0 0,-1 0-1 0 0,1-1 0 0 0,-1 1 0 0 0,0-1 1 0 0,1 1-1 0 0,-1-1 0 0 0,0 1 1 0 0,0-1-1 0 0,1 0 0 0 0,-1 0 0 0 0,0 1 1 0 0,0-1-1 0 0,0 0 0 0 0,0 0 0 0 0,1-1 1 0 0,22-17-287 0 0,-23 18 552 0 0,-16 7-103 0 0,10-1-109 0 0,0 0 1 0 0,0 0-1 0 0,0 0 1 0 0,-3 7-1 0 0,5-8-43 0 0,0 0-1 0 0,-1 0 0 0 0,1 0 1 0 0,-1 0-1 0 0,0-1 0 0 0,0 1 1 0 0,-8 5-1 0 0,17-16-149 0 0,5-11-16 0 0,1 6 160 0 0,-7 8 11 0 0,1 2 48 0 0,-3 2 289 0 0,4 26-838 0 0,-3-17 441 0 0,-2-8 37 0 0,-1 1-1 0 0,0-1 1 0 0,1 0 0 0 0,-1 0-1 0 0,1 0 1 0 0,-1 1-1 0 0,1-1 1 0 0,0 0 0 0 0,0 0-1 0 0,-1 0 1 0 0,1 0-1 0 0,0 0 1 0 0,0 0 0 0 0,0 0-1 0 0,0 0 1 0 0,0-1 0 0 0,2 2-1 0 0,-2-1-145 0 0,-14-9-734 0 0,8 6 849 0 0,2 0 32 0 0,-1 1-10 0 0,4 1-84 0 0,0 1-123 0 0,0 0 233 0 0,0 0 0 0 0,0 0 1 0 0,0-1-1 0 0,0 1 1 0 0,0 0-1 0 0,0 0 0 0 0,-1 0 1 0 0,1 0-1 0 0,0 0 1 0 0,0-1-1 0 0,-1 1 0 0 0,1 0 1 0 0,-1 1-1 0 0,0-1 9 0 0,1 0 0 0 0,0 0-1 0 0,-1 0 1 0 0,1 0 0 0 0,-1 0 0 0 0,1 0 0 0 0,0 0-1 0 0,0 0 1 0 0,0 0 0 0 0,-1 0 0 0 0,1 0 0 0 0,0 0-1 0 0,0 0 1 0 0,1 0 0 0 0,-1 0 0 0 0,0 0 0 0 0,0 0-1 0 0,0 0 1 0 0,1 0 0 0 0,0 2 0 0 0,1 0-13 0 0,-2-3-5 0 0,0 0-1 0 0,0 0 0 0 0,0 0 1 0 0,1 0-1 0 0,-1 0 1 0 0,0 0-1 0 0,0 0 1 0 0,1 0-1 0 0,-1 0 0 0 0,0 0 1 0 0,0 0-1 0 0,0 0 1 0 0,1 0-1 0 0,-1 0 0 0 0,0 0 1 0 0,0 0-1 0 0,1 0 1 0 0,-1 0-1 0 0,0 0 1 0 0,0 0-1 0 0,0 0 0 0 0,1 0 1 0 0,-1 0-1 0 0,0 0 1 0 0,0-1-1 0 0,0 1 0 0 0,1 0 1 0 0,-1 0-1 0 0,0 0 1 0 0,0 0-1 0 0,0-1 1 0 0,0 1-1 0 0,1 0 0 0 0,-1 0 1 0 0,0 0-1 0 0,0-1 1 0 0,5-6-159 0 0,2-3 64 0 0,-7 9 98 0 0,1 0 1 0 0,0 0-1 0 0,0 0 1 0 0,-1 0-1 0 0,1 0 0 0 0,-1 0 1 0 0,1 0-1 0 0,-1 0 1 0 0,1 0-1 0 0,-1 0 1 0 0,0 0-1 0 0,1-2 1 0 0,3-8-45 0 0,0-3 115 0 0,-1-1 18 0 0,-3 15-85 0 0,0 0 1 0 0,0 0-1 0 0,0 0 0 0 0,0 0 1 0 0,0 0-1 0 0,0 0 1 0 0,0 0-1 0 0,0 0 0 0 0,0-1 1 0 0,0 1-1 0 0,0 0 1 0 0,0 0-1 0 0,0 0 0 0 0,0 0 1 0 0,0 0-1 0 0,0 0 1 0 0,0 0-1 0 0,0-1 0 0 0,0 1 1 0 0,0 0-1 0 0,0 0 1 0 0,0 0-1 0 0,0 0 0 0 0,0 0 1 0 0,0 0-1 0 0,0 0 1 0 0,0-1-1 0 0,0 1 0 0 0,0 0 1 0 0,0 0-1 0 0,0 0 1 0 0,0 0-1 0 0,0 0 0 0 0,0 0 1 0 0,-1 0-1 0 0,1 0 0 0 0,0 0 1 0 0,0 0-1 0 0,0 0 1 0 0,0 0-1 0 0,0-1 0 0 0,0 1 1 0 0,0 0-1 0 0,0 0 1 0 0,-1 0-1 0 0,1 0 0 0 0,0 0 1 0 0,0 0-1 0 0,0 0 1 0 0,0 0-1 0 0,0 0 0 0 0,0 0 1 0 0,0 0-1 0 0,-1 0 1 0 0,1 0-1 0 0,0 0 0 0 0,0 0 1 0 0,-10 6 280 0 0,9-5-224 0 0,-1 0 1 0 0,0 1-1 0 0,0-1 0 0 0,1 1 0 0 0,-1 0 0 0 0,1-1 0 0 0,0 1 0 0 0,-1 0 0 0 0,0 3 1 0 0,-5 46 185 0 0,7-51-247 0 0,-1 0 0 0 0,1 1-1 0 0,0-1 1 0 0,0 0 0 0 0,0 1-1 0 0,0-1 1 0 0,0 1 0 0 0,0-1-1 0 0,0 0 1 0 0,0 1 0 0 0,0-1-1 0 0,0 1 1 0 0,0-1 0 0 0,0 0-1 0 0,0 1 1 0 0,0-1 0 0 0,0 0-1 0 0,0 1 1 0 0,0-1 0 0 0,0 1-1 0 0,1-1 1 0 0,-1 0 0 0 0,0 1-1 0 0,0-1 1 0 0,0 0 0 0 0,1 1-1 0 0,0-1 0 0 0,-1 0 0 0 0,1 0 0 0 0,0 0 0 0 0,-1 0 0 0 0,1 0 0 0 0,-1 0 0 0 0,1-1 0 0 0,0 1 0 0 0,-1 0 0 0 0,1 0 0 0 0,-1-1 0 0 0,1 1 0 0 0,0 0 0 0 0,-1-1 0 0 0,1 1 0 0 0,-1 0 0 0 0,1-1 0 0 0,9-2-21 0 0,-9 3 20 0 0,-1 0 0 0 0,1-1 0 0 0,-1 1 0 0 0,1 0 0 0 0,0 0 1 0 0,-1 0-1 0 0,1 0 0 0 0,0-1 0 0 0,-1 1 0 0 0,1 0 0 0 0,-1-1 0 0 0,1 1 0 0 0,-1 0 0 0 0,1-1 1 0 0,-1 1-1 0 0,1 0 0 0 0,-1-1 0 0 0,1 1 0 0 0,-1-1 0 0 0,1 0 0 0 0,1-2-3 0 0,1 1-1 0 0,-1-1 0 0 0,1 1 1 0 0,-1 0-1 0 0,1 0 1 0 0,0 0-1 0 0,-1 1 1 0 0,6-3-1 0 0,7-5 216 0 0,-15 9-198 0 0,-1 1 0 0 0,0-1 0 0 0,0 1 1 0 0,1 0-1 0 0,-1-1 0 0 0,0 1 0 0 0,1 0 1 0 0,-1 0-1 0 0,1-1 0 0 0,-1 1 0 0 0,1 0 1 0 0,-1 0-1 0 0,1 0 0 0 0,0 0 0 0 0,-1 0 1 0 0,1 1-1 0 0,-1-1-20 0 0,-1 4-28 0 0,-1-1 27 0 0,1 1 0 0 0,0 0 0 0 0,0 0 1 0 0,0 0-1 0 0,-1 8 0 0 0,-4 3 855 0 0,-3-38-9829 0 0,10 20 9007 0 0,0 1 0 0 0,-1-1 0 0 0,1 1 0 0 0,0-1 0 0 0,0 1 0 0 0,0-1 0 0 0,0 1 0 0 0,0-1 0 0 0,0 0-1 0 0,1 1 1 0 0,-1-2 0 0 0,1-5 3063 0 0,3 12-2535 0 0,-2-1-862 0 0,2 2 396 0 0,-1 0 0 0 0,0 0 0 0 0,0 1 0 0 0,0-1 0 0 0,-1 1 0 0 0,0-1 0 0 0,0 1 0 0 0,2 12 0 0 0,7 18 208 0 0,-2-16-231 0 0,0-1-1 0 0,2 0 0 0 0,0 0 1 0 0,1-1-1 0 0,1-1 0 0 0,0 0 1 0 0,26 24-1 0 0,-8-4-320 0 0,-23-27 307 0 0,0 0 1 0 0,10 9 0 0 0,-13-13-90 0 0,0-1 0 0 0,0 1 0 0 0,4 7 1 0 0,7 9 1 0 0,-7-11 49 0 0,0 1 0 0 0,13 24-1 0 0,8 10 125 0 0,-16-26-219 0 0,-1 0-1 0 0,-1 0 1 0 0,0 1 0 0 0,-2 1-1 0 0,8 24 1 0 0,-12-19-1447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7511 0 0,'1'0'31'0'0,"-1"0"0"0"0,1-1 0 0 0,0 1 0 0 0,-1 0 0 0 0,1 0 0 0 0,-1 0-1 0 0,1 0 1 0 0,0 0 0 0 0,-1 0 0 0 0,1 0 0 0 0,-1 1 0 0 0,1-1 0 0 0,-1 0 0 0 0,1 0-1 0 0,0 0 1 0 0,-1 0 0 0 0,1 1 0 0 0,-1-1 0 0 0,1 0 0 0 0,-1 1 0 0 0,1-1 0 0 0,-1 0-1 0 0,1 1 1 0 0,-1 0 0 0 0,11 15 599 0 0,14 27 1272 0 0,2 17-126 0 0,-9-9-622 0 0,17 58 275 0 0,-28-80-1163 0 0,1-1-1 0 0,1 0 1 0 0,25 51 0 0 0,-28-69-269 0 0,-1 1-52 0 0,1-1 1 0 0,0 0-1 0 0,1 0 0 0 0,0-1 1 0 0,0 0-1 0 0,1 0 0 0 0,14 13 1 0 0,12 0-1839 0 0,-10-11-4910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5407 0 0,'0'0'15'0'0,"0"0"-1"0"0,0 0 0 0 0,0-1 1 0 0,0 1-1 0 0,1 0 0 0 0,-1 0 0 0 0,0 0 1 0 0,0 0-1 0 0,0 0 0 0 0,0-1 1 0 0,0 1-1 0 0,1 0 0 0 0,-1 0 1 0 0,0 0-1 0 0,0 0 0 0 0,0 0 0 0 0,0 0 1 0 0,1 0-1 0 0,-1 0 0 0 0,0 0 1 0 0,0 0-1 0 0,0 0 0 0 0,0 0 0 0 0,1 0 1 0 0,-1 0-1 0 0,0 0 0 0 0,0 0 1 0 0,0 0-1 0 0,1 0 0 0 0,-1 0 0 0 0,0 0 1 0 0,0 0-1 0 0,0 0 0 0 0,0 0 1 0 0,1 0-1 0 0,-1 0 0 0 0,0 0 0 0 0,0 0 1 0 0,0 1-1 0 0,0-1 0 0 0,0 0 1 0 0,1 0-1 0 0,-1 0 0 0 0,0 0 1 0 0,0 0-1 0 0,0 1 0 0 0,0-1 0 0 0,0 0 1 0 0,0 0-1 0 0,0 0 0 0 0,0 0 1 0 0,1 0-1 0 0,-1 1 0 0 0,0-1 0 0 0,0 0 1 0 0,0 0-1 0 0,0 0 0 0 0,0 1 1 0 0,0-1-1 0 0,0 0 0 0 0,0 0 0 0 0,0 0 1 0 0,0 0-1 0 0,0 1 0 0 0,0-1 1 0 0,-5 18 987 0 0,2-6-13 0 0,3-10-878 0 0,1-1-10 0 0,-1 1 0 0 0,0-1-1 0 0,0 0 1 0 0,0 0 0 0 0,0 0 0 0 0,0 0-1 0 0,0 1 1 0 0,-1-1 0 0 0,1 0-1 0 0,0 0 1 0 0,-1 0 0 0 0,1 0 0 0 0,-1 2-1 0 0,0-2 41 0 0,1 1 0 0 0,0 0 0 0 0,-1-1 0 0 0,1 1 0 0 0,0 0 0 0 0,0-1 0 0 0,0 1 0 0 0,0 0 0 0 0,1 1 0 0 0,-1 9 537 0 0,1 4 129 0 0,-1-15-752 0 0,0 1-1 0 0,1-1 1 0 0,-1 1-1 0 0,0 0 1 0 0,0-1-1 0 0,0 1 1 0 0,0 0-1 0 0,0-1 1 0 0,-1 3-1 0 0,1 31 882 0 0,-1-32-853 0 0,1 1 0 0 0,0-1 0 0 0,0 0 0 0 0,0 1 0 0 0,1-1 0 0 0,-1 1 0 0 0,2 2-1 0 0,-2-2-26 0 0,1-1 0 0 0,-1 0 0 0 0,1 0 0 0 0,-1 0 0 0 0,0 0 0 0 0,0 0 0 0 0,0 1 0 0 0,0-1 0 0 0,-2 4 0 0 0,1-1 17 0 0,0 0-1 0 0,0 1 1 0 0,0-1-1 0 0,1 9 1 0 0,-1-8-43 0 0,1 0-1 0 0,-1 0 1 0 0,-1 9-1 0 0,-2 13-29 0 0,4-16 17 0 0,0-12-10 0 0,0 0 1 0 0,0 0-1 0 0,0 0 0 0 0,0 0 1 0 0,0 0-1 0 0,0 0 0 0 0,0 0 1 0 0,0 0-1 0 0,-1 0 0 0 0,1 1 1 0 0,0-1-1 0 0,-1 1 0 0 0,0 0 22 0 0,1 0 1 0 0,0 0-1 0 0,0 0 0 0 0,-1 1 0 0 0,1-1 0 0 0,1 0 0 0 0,-1 0 1 0 0,0 0-1 0 0,0 0 0 0 0,1 0 0 0 0,-1 1 0 0 0,1-1 1 0 0,0 0-1 0 0,0 0 0 0 0,0 0 0 0 0,1 1 0 0 0,0 1-4 0 0,0 0 0 0 0,-1 0 0 0 0,1 1 0 0 0,-1-1 0 0 0,0 0 0 0 0,0 0-1 0 0,0 1 1 0 0,0 5 0 0 0,0 2-25 0 0,-1 3 0 0 0,-1-1 0 0 0,1-13 0 0 0,0 1 0 0 0,0-1 0 0 0,0 1 0 0 0,0-1 0 0 0,0 1 0 0 0,0-1 0 0 0,-1 0 0 0 0,1 1 0 0 0,-1 1 0 0 0,-4 27 11 0 0,3-17 42 0 0,3-12-53 0 0,-1 0 0 0 0,0-1 0 0 0,0 1 0 0 0,0 0 0 0 0,0 0 0 0 0,-1 0 0 0 0,1 0 0 0 0,0 0 0 0 0,0 0 0 0 0,0 0 0 0 0,-1 1 0 0 0,0-1 0 0 0,1-1 0 0 0,0 1 0 0 0,0-1 0 0 0,0 0 0 0 0,0 1 0 0 0,0-1 0 0 0,0 1 0 0 0,-1-1 0 0 0,1 1 0 0 0,0-1 0 0 0,0 0 0 0 0,1 1 0 0 0,-1-1 0 0 0,0 1 0 0 0,0-1 0 0 0,0 1 0 0 0,0-1 0 0 0,0 0 0 0 0,0 1 0 0 0,0-1 0 0 0,1 1 0 0 0,0 7 0 0 0,-4-5-32 0 0,2-2-136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5039 0 0,'0'0'536'0'0,"4"-3"-536"0"0,1 1-136 0 0,0-2-48 0 0,-2 0-8 0 0,0-1 0 0 0,0 0-1792 0 0,-2-1 888 0 0,1-1-8 0 0,0-3 880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5815 0 0,'10'-25'584'0'0,"-7"16"-565"0"0,-4-10 2418 0 0,-3 24-1941 0 0,2 4-507 0 0,0-1 1 0 0,0 1-1 0 0,1-1 0 0 0,0 1 0 0 0,1-1 0 0 0,-1 1 0 0 0,3 13 0 0 0,-2-10 32 0 0,0-5-20 0 0,1-1 0 0 0,0 0 0 0 0,0 1 0 0 0,0-1 1 0 0,0 0-1 0 0,1 0 0 0 0,0 1 0 0 0,1-1 0 0 0,-1-1 1 0 0,1 1-1 0 0,0 0 0 0 0,1-1 0 0 0,-1 1 0 0 0,1-1 0 0 0,0 0 1 0 0,1 0-1 0 0,5 5 0 0 0,4-5 52 0 0,-30-46 641 0 0,11 27-206 0 0,0 0 0 0 0,1 0 1 0 0,1-1-1 0 0,-4-29 0 0 0,4 24 465 0 0,-8-30-1 0 0,10 45-971 0 0,7 12-2098 0 0,-4 5 691 0 0,1 0-1 0 0,0 20 0 0 0,0 2-314 0 0,0-12 254 0 0,-2-12 472 0 0,1 0 0 0 0,0 1 0 0 0,6 17 0 0 0,-8-27 743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1 260 6391 0 0,'0'0'492'0'0,"4"-14"1016"0"0,-2 11-1166 0 0,-1 0 0 0 0,0-1 0 0 0,0 1 0 0 0,-1 0 0 0 0,1 0 0 0 0,-1-1 0 0 0,0-5 0 0 0,0 6-11 0 0,0-1 0 0 0,1 1 0 0 0,-1 0 0 0 0,1 0 0 0 0,-1-1 0 0 0,1 1 0 0 0,0 0-1 0 0,3-5 1 0 0,-2 1 493 0 0,-2 6-586 0 0,2-10 390 0 0,0 6-519 0 0,0 1 0 0 0,0-1-1 0 0,0 1 1 0 0,1 0 0 0 0,4-6-1 0 0,0 4 16 0 0,3-5 165 0 0,1 1 0 0 0,0 0 0 0 0,15-9 0 0 0,0-3-216 0 0,-22 18-26 0 0,0 1-1 0 0,0-1 0 0 0,0 1 1 0 0,1 0-1 0 0,-1 0 0 0 0,1 0 0 0 0,-1 0 1 0 0,1 1-1 0 0,0 0 0 0 0,0 0 1 0 0,0 0-1 0 0,0 0 0 0 0,0 1 0 0 0,1 0 1 0 0,-1 0-1 0 0,6 0 0 0 0,-6 2 60 0 0,1-1 0 0 0,-1 1 0 0 0,0 0 0 0 0,10 4 1 0 0,12 1 30 0 0,-20-6-111 0 0,0 0 1 0 0,0 0-1 0 0,0 0 0 0 0,0-1 0 0 0,0 0 1 0 0,0 0-1 0 0,0-1 0 0 0,-1 0 0 0 0,10-4 1 0 0,-11 4-16 0 0,1 0 1 0 0,-1 0 0 0 0,1 0 0 0 0,-1 1-1 0 0,1 0 1 0 0,0 0 0 0 0,0 1-1 0 0,10-1 1 0 0,2 8 315 0 0,-13-5-2050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7567 0 0,'0'0'1410'0'0,"16"-8"2536"0"0,2-3-1942 0 0,-6 17-908 0 0,-1 10-343 0 0,-10-14-654 0 0,0 0 0 0 0,1 0 0 0 0,-1 0 0 0 0,1 0 1 0 0,-1 0-1 0 0,1 0 0 0 0,3 3 0 0 0,-2-4-24 0 0,0 1-1 0 0,0 0 1 0 0,0-1-1 0 0,0 1 0 0 0,1-1 1 0 0,-1 0-1 0 0,0 0 1 0 0,7 0-1 0 0,44 18 156 0 0,-31-10-144 0 0,12 7 86 0 0,-19-10-58 0 0,-14-6-96 0 0,0 1-1 0 0,-1-1 1 0 0,1 0 0 0 0,0 1 0 0 0,-1 0 0 0 0,1-1 0 0 0,-1 1 0 0 0,1 0-1 0 0,0 0 1 0 0,-1-1 0 0 0,0 1 0 0 0,1 1 0 0 0,-1-1 0 0 0,3 2 0 0 0,-3-1 4 0 0,1-1 0 0 0,-1 1 0 0 0,1-1 0 0 0,-1 1 0 0 0,1-1 0 0 0,0 0 0 0 0,-1 0 0 0 0,1 0 0 0 0,2 1 0 0 0,14 10 284 0 0,-16-10-237 0 0,2 3-24 0 0,0 0 0 0 0,1 0 0 0 0,0-1 1 0 0,0 0-1 0 0,0 0 0 0 0,0 0 1 0 0,1-1-1 0 0,7 4 0 0 0,-2-2-23 0 0,1 0 0 0 0,0-1 0 0 0,0-1-1 0 0,1 0 1 0 0,-1 0 0 0 0,0-2 0 0 0,1 1-1 0 0,15-1 1 0 0,-27-1-56 0 0,0-1 0 0 0,0 1-1 0 0,0 0 1 0 0,-1 0 0 0 0,1 0-1 0 0,0 0 1 0 0,0 1 0 0 0,-1-1-1 0 0,1 0 1 0 0,0 0 0 0 0,0 0-1 0 0,-1 1 1 0 0,1-1 0 0 0,0 0-1 0 0,0 0 1 0 0,0 2 0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8719 0 0,'0'0'674'0'0,"12"-6"-44"0"0,-6 1-280 0 0,0-1-1 0 0,0 0 1 0 0,0-1 0 0 0,0 1-1 0 0,-1-1 1 0 0,0 0-1 0 0,-1 0 1 0 0,8-16-1 0 0,-5 11-156 0 0,14-20-1 0 0,-10 15 27 0 0,-7 12-145 0 0,-1 0-1 0 0,1 0 1 0 0,0 0-1 0 0,0 1 0 0 0,1-1 1 0 0,-1 1-1 0 0,8-5 1 0 0,-11 8-144 0 0,-4 14-155 0 0,-21 71 1172 0 0,20-71-481 0 0,-8 42 410 0 0,11-49-903 0 0,1 0 0 0 0,-1 0 0 0 0,1 0 0 0 0,1 0-1 0 0,-1 0 1 0 0,1 0 0 0 0,2 8 0 0 0,1 9-921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475 201 6215 0 0,'0'0'724'0'0,"-6"-9"786"0"0,-6-6 135 0 0,-36-22 1460 0 0,24 19-2590 0 0,-53-30-1 0 0,61 40-393 0 0,0 1 0 0 0,-1 0-1 0 0,0 2 1 0 0,-29-7-1 0 0,-56-2-49 0 0,75 11-78 0 0,25 3 37 0 0,0 0-1 0 0,0-1 1 0 0,0 1-1 0 0,0-1 1 0 0,0 0 0 0 0,0 1-1 0 0,0-1 1 0 0,0 0-1 0 0,0 0 1 0 0,0 0-1 0 0,-3-2 1 0 0,1 0 26 0 0,3 3-67 0 0,0 0 0 0 0,1 0 0 0 0,-1 0 0 0 0,0 0 0 0 0,0 0 0 0 0,0 0 0 0 0,0 0 0 0 0,0 0 0 0 0,1 0 0 0 0,-1-1 0 0 0,0 1 0 0 0,0 0 0 0 0,0-1 1 0 0,0 1-1 0 0,1 0 0 0 0,-1-1 0 0 0,0 1 0 0 0,0-1 0 0 0,2 5-79 0 0,1-1 71 0 0,-1 1 0 0 0,0 0 1 0 0,0 1-1 0 0,0-1 0 0 0,0 7 0 0 0,-2 0 19 0 0,1-10 0 0 0,0 0 0 0 0,0 1 0 0 0,0-1 0 0 0,-1 0 0 0 0,1 0 0 0 0,0 1 0 0 0,-1-1 0 0 0,1 0 0 0 0,-1 0 0 0 0,0 2 0 0 0,-2 21 0 0 0,3-13 0 0 0,-3 2 0 0 0,2-12 0 0 0,1 0 0 0 0,-1 0 0 0 0,1 0 0 0 0,0 0 0 0 0,0 0 0 0 0,-1 0 0 0 0,1 0 0 0 0,0 0 0 0 0,0 0 0 0 0,0 0 0 0 0,0 0 0 0 0,0 0 0 0 0,0 0 0 0 0,0 0 0 0 0,1 0 0 0 0,-1 0 0 0 0,1 2 0 0 0,5 5 8 0 0,-5-7-2 0 0,0 0 1 0 0,-1 0-1 0 0,1 0 1 0 0,0 0-1 0 0,-1 1 0 0 0,1-1 1 0 0,-1 0-1 0 0,0 0 1 0 0,1 0-1 0 0,-1 0 1 0 0,0 0-1 0 0,0 1 0 0 0,0-1 1 0 0,1 0-1 0 0,-1 0 1 0 0,-1 0-1 0 0,1 1 0 0 0,0-1 1 0 0,0 2-1 0 0,-1-2 633 0 0,0-2-628 0 0,0 1 0 0 0,0 0 1 0 0,1-1-1 0 0,-1 1 0 0 0,0 0 0 0 0,0 0 0 0 0,0 0 0 0 0,0 0 1 0 0,0 0-1 0 0,0 0 0 0 0,0 0 0 0 0,0 0 0 0 0,0 0 1 0 0,0 0-1 0 0,0 0 0 0 0,0 1 0 0 0,-1 0 0 0 0,1-1-13 0 0,1 0 0 0 0,-1 0 0 0 0,1 0-1 0 0,-1 0 1 0 0,1 1 0 0 0,0-1 0 0 0,-1 0 0 0 0,1 1 0 0 0,-1-1-1 0 0,1 0 1 0 0,0 1 0 0 0,-1-1 0 0 0,1 0 0 0 0,0 1-1 0 0,-1-1 1 0 0,1 1 0 0 0,0-1 0 0 0,0 0 0 0 0,-1 1-1 0 0,1-1 1 0 0,0 1 0 0 0,0-1 0 0 0,0 1 0 0 0,-1-1-1 0 0,1 1 1 0 0,0-1 0 0 0,0 1 0 0 0,0-1 0 0 0,0 1-1 0 0,0-1 1 0 0,0 1 0 0 0,0-1 0 0 0,0 1 0 0 0,1-1-1 0 0,-1 1 1 0 0,0-1 0 0 0,0 1 0 0 0,0-1 0 0 0,0 1-1 0 0,1-1 1 0 0,-1 1 0 0 0,1 2 14 0 0,-1-1-35 0 0,1 1-1 0 0,-1-1 0 0 0,1 1 1 0 0,0-1-1 0 0,0 0 1 0 0,0 0-1 0 0,0 0 0 0 0,0 1 1 0 0,0-1-1 0 0,0 0 0 0 0,1 0 1 0 0,-1 0-1 0 0,1-1 1 0 0,-1 1-1 0 0,1 0 0 0 0,0-1 1 0 0,0 1-1 0 0,0-1 1 0 0,0 1-1 0 0,3 1 0 0 0,26 13-56 0 0,-14-10 167 0 0,1-1-1 0 0,25 3 1 0 0,-30-6-19 0 0,0 1 0 0 0,0 0-1 0 0,0 0 1 0 0,0 1 0 0 0,20 11 0 0 0,-29-12-38 0 0,0 0 0 0 0,0 1-1 0 0,-1-1 1 0 0,1 1 0 0 0,-1 0 0 0 0,0 1 0 0 0,0-1 0 0 0,-1 0-1 0 0,1 1 1 0 0,-1-1 0 0 0,3 10 0 0 0,7 9-39 0 0,14 8 9 0 0,-22-25 52 0 0,1 0-1 0 0,0 0 0 0 0,8 7 1 0 0,-12-12-142 0 0,3 8 134 0 0,-5-5-32 0 0,1 0-1 0 0,-1 0 1 0 0,1 0-1 0 0,0 0 1 0 0,0 0 0 0 0,0 1-1 0 0,0-1 1 0 0,3 7-1 0 0,0 22-75 0 0,-5-24 64 0 0,2-9-3 0 0,-1 1 1 0 0,1-1-1 0 0,0 1 0 0 0,0-1 0 0 0,0 1 0 0 0,-1-1 0 0 0,1 1 0 0 0,0-1 0 0 0,0 1 0 0 0,0-1 0 0 0,0 1 0 0 0,0-1 0 0 0,0 1 0 0 0,0-1 0 0 0,0 1 0 0 0,0-1 0 0 0,1 2 0 0 0,3 3-8 0 0,3-2 11 0 0,-6-2 0 0 0,-1-1-1 0 0,1 1 1 0 0,0-1-1 0 0,0 0 1 0 0,0 1-1 0 0,-1-1 1 0 0,1 0-1 0 0,0 0 1 0 0,0 0 0 0 0,0 1-1 0 0,0-1 1 0 0,-1 0-1 0 0,1 0 1 0 0,0 0-1 0 0,0-1 1 0 0,0 1-1 0 0,0 0 1 0 0,0 0-1 0 0,0-1 1 0 0,2 1 39 0 0,1-1-21 0 0,0 0 0 0 0,0-1 0 0 0,-1 1 0 0 0,1 0 0 0 0,-1-1 1 0 0,1 0-1 0 0,-1 0 0 0 0,0 0 0 0 0,5-4 0 0 0,6-3-141 0 0,55-37 315 0 0,-64 42-183 0 0,0 0-1 0 0,1 0 1 0 0,6-9-1 0 0,14-10 22 0 0,9-1-42 0 0,36-32 0 0 0,-65 52 28 0 0,0 0 0 0 0,0 0 0 0 0,13-5 0 0 0,-13 6-63 0 0,-3 1 3 0 0,0 1 0 0 0,1 0 0 0 0,-1-1 0 0 0,0 1-1 0 0,7-1 1 0 0,-6 2 32 0 0,-2 0-36 0 0,3 1 36 0 0,2 0 12 0 0,47-6-64 0 0,-20 5 64 0 0,-21 0 0 0 0,27 4 0 0 0,-28-2 0 0 0,26 0 0 0 0,-36-2-132 0 0,-1 0 1 0 0,1 0-1 0 0,0 0 0 0 0,-1-1 0 0 0,1 1 0 0 0,-1-1 1 0 0,1 1-1 0 0,-1-1 0 0 0,1 1 0 0 0,-1-1 0 0 0,1 0 1 0 0,-1 0-1 0 0,2-2 0 0 0,-2 3-64 0 0,0-1 1 0 0,-1 1-1 0 0,1-1 0 0 0,0 0 1 0 0,-1 1-1 0 0,1-1 0 0 0,-1 0 1 0 0,1 1-1 0 0,-1-1 0 0 0,1 0 1 0 0,-1 0-1 0 0,0 0 0 0 0,1 1 0 0 0,-1-1 1 0 0,0 0-1 0 0,0 0 0 0 0,0 0 1 0 0,1 0-1 0 0,-1 0 0 0 0,0 1 1 0 0,0-1-1 0 0,0 0 0 0 0,-1 0 1 0 0,1-1-1 0 0,-1-9-2906 0 0,1 10 2827 0 0,0 0 0 0 0,0 0-1 0 0,-1 0 1 0 0,1 0-1 0 0,0 0 1 0 0,0 0-1 0 0,-1 0 1 0 0,1 0 0 0 0,0 0-1 0 0,-1 0 1 0 0,0-1-1 0 0,-2-4-1208 0 0,3 0 912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9 403 4287 0 0,'0'0'332'0'0,"1"17"1027"0"0,-10 12 6684 0 0,18-42-7767 0 0,-7 10-251 0 0,1-1 0 0 0,-1 0 0 0 0,0 0 1 0 0,3-8-1 0 0,5-9 23 0 0,14-33-153 0 0,-19 45 96 0 0,-1 1 0 0 0,-1-1 0 0 0,1 0 1 0 0,-1 1-1 0 0,-1-2 0 0 0,0 1 0 0 0,2-13 0 0 0,-4 22 13 0 0,0 0-1 0 0,0-1 1 0 0,0 1-1 0 0,-1 0 1 0 0,1 0 0 0 0,0 0-1 0 0,0-1 1 0 0,0 1-1 0 0,0 0 1 0 0,0 0-1 0 0,0 0 1 0 0,0-1-1 0 0,0 1 1 0 0,-1 0-1 0 0,1 0 1 0 0,0 0-1 0 0,0 0 1 0 0,0 0 0 0 0,0-1-1 0 0,-1 1 1 0 0,1 0-1 0 0,0 0 1 0 0,0 0-1 0 0,0 0 1 0 0,0 0-1 0 0,-1 0 1 0 0,1 0-1 0 0,0 0 1 0 0,0 0 0 0 0,-1-1-1 0 0,1 1 1 0 0,0 0-1 0 0,0 0 1 0 0,0 0-1 0 0,-1 0 1 0 0,1 0-1 0 0,0 1 1 0 0,-1-2 1 0 0,0 1-1 0 0,0 0 1 0 0,1 0 0 0 0,-1 0-1 0 0,0 0 1 0 0,0-1 0 0 0,1 1-1 0 0,-1 0 1 0 0,0-1 0 0 0,1 1-1 0 0,-1 0 1 0 0,0-1 0 0 0,1 1-1 0 0,-1-1 1 0 0,0 1 0 0 0,1-1-1 0 0,-2 0 1 0 0,2-2 23 0 0,0 1-1 0 0,0 0 1 0 0,0 0 0 0 0,0 0 0 0 0,0 0-1 0 0,1 0 1 0 0,-1-1 0 0 0,1 1 0 0 0,-1 0-1 0 0,1 0 1 0 0,0 0 0 0 0,0 0 0 0 0,2-3-1 0 0,1-6-10 0 0,-2 6-13 0 0,0 0 0 0 0,0-1-1 0 0,1 1 1 0 0,0 1-1 0 0,0-1 1 0 0,0 0 0 0 0,4-5-1 0 0,31-29 98 0 0,-25 27-159 0 0,14-18 1 0 0,-8 5-1395 0 0,-18 25 1034 0 0,-1 0 428 0 0,0 1 1 0 0,0-1-1 0 0,1 0 1 0 0,-1 0-1 0 0,0 0 1 0 0,0 0-1 0 0,0 0 1 0 0,0 0-1 0 0,0 1 1 0 0,0-1-1 0 0,1 0 1 0 0,-1 0-1 0 0,0 0 1 0 0,0 0-1 0 0,0 0 1 0 0,0 0-1 0 0,0 0 0 0 0,1 0 1 0 0,-1 0-1 0 0,0 0 1 0 0,0 0-1 0 0,0 0 1 0 0,0 0-1 0 0,1 0 1 0 0,-1 0-1 0 0,0 0 1 0 0,0 0-1 0 0,0 0 1 0 0,0 0-1 0 0,1 0 1 0 0,-1 0-1 0 0,0 0 1 0 0,0 0-1 0 0,0 0 1 0 0,0 0-1 0 0,0 0 1 0 0,1 0-1 0 0,-1 0 0 0 0,0-1 1 0 0,0 1-1 0 0,0 0 1 0 0,15-7 81 0 0,14-13-129 0 0,-26 18 28 0 0,0 0 1 0 0,0 0-1 0 0,0 1 0 0 0,0-1 0 0 0,0 1 0 0 0,0 0 0 0 0,7-2 0 0 0,1 0-522 0 0,-10 3 189 0 0,3-1-1230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 7167 0 0,'0'0'555'0'0,"17"-6"972"0"0,-16 6-1509 0 0,0 1 1 0 0,0-1-1 0 0,0 0 0 0 0,-1 0 1 0 0,1 0-1 0 0,0 1 1 0 0,0-1-1 0 0,-1 0 0 0 0,1 1 1 0 0,0-1-1 0 0,0 1 1 0 0,-1-1-1 0 0,1 1 1 0 0,-1-1-1 0 0,1 1 0 0 0,0-1 1 0 0,-1 1-1 0 0,1 0 1 0 0,-1-1-1 0 0,1 1 0 0 0,-1 0 1 0 0,1 0-1 0 0,-1 1 64 0 0,1 0-1 0 0,0 0 0 0 0,-1 0 0 0 0,0 0 1 0 0,1 0-1 0 0,-1 0 0 0 0,0-1 0 0 0,0 1 1 0 0,0 3-1 0 0,-2 5 434 0 0,0 1 0 0 0,-6 18 1 0 0,5-17-364 0 0,-16 53 586 0 0,11-40-91 0 0,0 1 1 0 0,2-1 0 0 0,1 1 0 0 0,-3 46-1 0 0,13-47-1188 0 0,-5-25 514 0 0,1 1 0 0 0,-1-1 0 0 0,0 1-1 0 0,0-1 1 0 0,1 1 0 0 0,-1 0 0 0 0,0-1 0 0 0,1 1-1 0 0,-1-1 1 0 0,0 0 0 0 0,1 1 0 0 0,-1-1 0 0 0,1 1-1 0 0,-1-1 1 0 0,0 0 0 0 0,2 1 0 0 0,-2-1 13 0 0,0 0 1 0 0,1 0 0 0 0,-1 0-1 0 0,0 0 1 0 0,1 0 0 0 0,-1 0-1 0 0,1 0 1 0 0,-1 0 0 0 0,0 0-1 0 0,1-1 1 0 0,-1 1 0 0 0,0 0-1 0 0,1 0 1 0 0,-1 0 0 0 0,0-1-1 0 0,1 1 1 0 0,-1 0-1 0 0,0 0 1 0 0,0-1 0 0 0,1 1-1 0 0,-1 0 1 0 0,0 0 0 0 0,0-1-1 0 0,1 1 1 0 0,-1 0 0 0 0,0-1-1 0 0,0 1 1 0 0,0 0 0 0 0,1-1-1 0 0,3-7-1006 0 0,0-1-1 0 0,0 1 1 0 0,-1-1 0 0 0,3-9-1 0 0,-3 7-1683 0 0,1 0-1 0 0,5-12 0 0 0,0 8 1693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11343 0 0,'0'0'874'0'0,"11"11"1470"0"0,-10-10-2245 0 0,1 0-1 0 0,-1 0 1 0 0,1-1 0 0 0,-1 1 0 0 0,1 0 0 0 0,-1 0 0 0 0,1-1 0 0 0,-1 1 0 0 0,1-1 0 0 0,-1 0-1 0 0,1 1 1 0 0,0-1 0 0 0,-1 0 0 0 0,1 0 0 0 0,0 0 0 0 0,-1 0 0 0 0,1 0 0 0 0,0-1 0 0 0,-1 1-1 0 0,1 0 1 0 0,0-1 0 0 0,-1 1 0 0 0,1-1 0 0 0,-1 0 0 0 0,1 1 0 0 0,-1-1 0 0 0,3-2 0 0 0,5-1-361 0 0,-1-2 0 0 0,0 1 1 0 0,9-9-1 0 0,5-7-1374 0 0,-14 13-1580 0 0,-1 1 0 0 0,2 0 0 0 0,13-9 0 0 0,-8 9 1992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8463 0 0,'0'0'3791'0'0,"13"14"-655"0"0,-11-13-3022 0 0,0 0-1 0 0,0 0 1 0 0,0 0-1 0 0,1 0 1 0 0,-1 0-1 0 0,1-1 1 0 0,-1 1 0 0 0,0-1-1 0 0,1 0 1 0 0,-1 1-1 0 0,1-1 1 0 0,-1 0-1 0 0,1 0 1 0 0,-1-1 0 0 0,1 1-1 0 0,-1 0 1 0 0,0-1-1 0 0,1 0 1 0 0,2 0-1 0 0,3-2-5 0 0,0 0 0 0 0,-1-1-1 0 0,1 1 1 0 0,8-7-1 0 0,14-12-107 0 0,-23 15 4 0 0,0 1 0 0 0,1 1 0 0 0,13-8 0 0 0,-19 12 15 0 0,-1 0-1 0 0,1 1 1 0 0,0-1-1 0 0,0 1 1 0 0,-1 0-1 0 0,1-1 1 0 0,0 1 0 0 0,0 0-1 0 0,-1 0 1 0 0,3 0-1 0 0,-3 0-13 0 0,-1 0 0 0 0,1 0 0 0 0,0 0 0 0 0,-1 0 0 0 0,1 1 0 0 0,-1-1 0 0 0,1 0 0 0 0,-1 0 0 0 0,1 0 0 0 0,-1 1 0 0 0,1-1 0 0 0,-1 0 0 0 0,1 1 0 0 0,-1-1 0 0 0,0 0 0 0 0,1 1 0 0 0,-1-1 0 0 0,1 1 0 0 0,-1-1 0 0 0,0 0 0 0 0,1 1 0 0 0,-1-1 0 0 0,0 1 0 0 0,0-1 0 0 0,1 1 0 0 0,-1-1 0 0 0,0 1 0 0 0,0-1 0 0 0,0 1 0 0 0,0 0 0 0 0,0-1 0 0 0,1 1 0 0 0,-1-1 0 0 0,0 1 0 0 0,0 0 0 0 0,1 12 93 0 0,0 5 116 0 0,-2 34 242 0 0,0-36-206 0 0,0-1-1 0 0,2 1 1 0 0,-1-1 0 0 0,6 25-1 0 0,-6-38-288 0 0,1 0 0 0 0,-1 0 0 0 0,1-1-1 0 0,0 1 1 0 0,0 0 0 0 0,0-1 0 0 0,0 1-1 0 0,0-1 1 0 0,0 1 0 0 0,0-1 0 0 0,0 1 0 0 0,1-1-1 0 0,-1 0 1 0 0,0 0 0 0 0,1 1 0 0 0,-1-1-1 0 0,1 0 1 0 0,0 0 0 0 0,-1-1 0 0 0,1 1 0 0 0,0 0-1 0 0,-1-1 1 0 0,1 1 0 0 0,0 0 0 0 0,0-1 0 0 0,0 0-1 0 0,-1 0 1 0 0,1 1 0 0 0,0-1 0 0 0,0 0-1 0 0,0 0 1 0 0,0-1 0 0 0,-1 1 0 0 0,1 0 0 0 0,0-1-1 0 0,0 1 1 0 0,0-1 0 0 0,-1 1 0 0 0,1-1-1 0 0,0 0 1 0 0,-1 0 0 0 0,1 1 0 0 0,0-1 0 0 0,-1-1-1 0 0,3-1 1 0 0,17-15-2327 0 0,5-11-8460 0 0,-12 22 5798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4919 0 0,'5'-9'11586'0'0,"24"6"-9707"0"0,-25 3-1794 0 0,-1 0 0 0 0,1-1-1 0 0,0 1 1 0 0,-1 0-1 0 0,1-1 1 0 0,0 0 0 0 0,-1 0-1 0 0,1 0 1 0 0,-1 0 0 0 0,1-1-1 0 0,-1 1 1 0 0,6-5 0 0 0,139-109-43 0 0,-112 80-818 0 0,-35 35 560 0 0,-1 3 66 0 0,-1 0 191 0 0,0 0-1 0 0,0 0 1 0 0,0 0-1 0 0,0 0 1 0 0,0 0-1 0 0,0 0 1 0 0,-4 4-1 0 0,-2 9 286 0 0,0 0 28 0 0,-4 12 227 0 0,-8 33-1 0 0,17-53-564 0 0,0 0 0 0 0,1 0 1 0 0,0 1-1 0 0,0-1 0 0 0,1 1 1 0 0,0-1-1 0 0,0 1 0 0 0,4 14 1 0 0,-3-20-121 0 0,0 0 1 0 0,0 0-1 0 0,0 0 1 0 0,0 0 0 0 0,1 0-1 0 0,-1-1 1 0 0,1 1 0 0 0,0-1-1 0 0,0 1 1 0 0,0-1 0 0 0,2 3-1 0 0,28 19-3474 0 0,-15-11-338 0 0,12 1-7487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12263 0 0,'0'0'944'0'0,"5"14"2648"0"0,-1-13-3511 0 0,0 0 1 0 0,0-1-1 0 0,-1 0 0 0 0,1 0 0 0 0,0 0 0 0 0,0 0 0 0 0,0-1 1 0 0,0 1-1 0 0,0-1 0 0 0,-1 0 0 0 0,1 0 0 0 0,4-2 0 0 0,7-4 254 0 0,23-14-1 0 0,-2 1 102 0 0,-29 18-431 0 0,-1-1-1 0 0,0-1 1 0 0,0 1-1 0 0,0-1 1 0 0,-1 0 0 0 0,7-6-1 0 0,44-41-180 0 0,-44 39 218 0 0,0 0 0 0 0,15-10 0 0 0,-27 22-45 0 0,0 0 0 0 0,0 0 0 0 0,0-1 0 0 0,0 1 0 0 0,0 0 0 0 0,0 0 0 0 0,0 0 0 0 0,0 0 0 0 0,1-1 0 0 0,-1 1 1 0 0,0 0-1 0 0,0 0 0 0 0,0 0 0 0 0,0 0 0 0 0,0 0 0 0 0,1 0 0 0 0,-1 0 0 0 0,0-1 0 0 0,0 1 0 0 0,0 0 0 0 0,1 0 1 0 0,-1 0-1 0 0,0 0 0 0 0,0 0 0 0 0,0 0 0 0 0,1 0 0 0 0,-1 0 0 0 0,0 0 0 0 0,0 0 0 0 0,0 0 0 0 0,0 0 0 0 0,1 0 1 0 0,-1 0-1 0 0,0 0 0 0 0,0 0 0 0 0,0 0 0 0 0,1 0 0 0 0,-1 1 0 0 0,0-1 0 0 0,0 0 0 0 0,0 0 0 0 0,0 0 0 0 0,1 0 1 0 0,-1 0-1 0 0,0 0 0 0 0,0 0 0 0 0,0 1 0 0 0,0-1 0 0 0,0 0 0 0 0,1 0 0 0 0,-1 0 0 0 0,0 0 0 0 0,0 1 1 0 0,0-1-1 0 0,0 0 0 0 0,0 0 0 0 0,0 0 0 0 0,0 1 0 0 0,0-1 0 0 0,0 0 0 0 0,0 0 0 0 0,0 0 0 0 0,0 0 0 0 0,0 1 1 0 0,0-1-1 0 0,0 0 0 0 0,0 0 0 0 0,0 1 0 0 0,-3 15 118 0 0,-15 26 655 0 0,-3 0-33 0 0,19-37-750 0 0,0-1 0 0 0,0 1 0 0 0,0-1 0 0 0,-1 0 0 0 0,0 0-1 0 0,0 0 1 0 0,0 0 0 0 0,0 0 0 0 0,-8 5 0 0 0,2 0-518 0 0,8-8 335 0 0,0 0 0 0 0,0 0 0 0 0,0 0 0 0 0,0 0 0 0 0,0 0 0 0 0,0 0 0 0 0,0-1 0 0 0,-1 1 0 0 0,1 0 0 0 0,0-1 0 0 0,0 1 1 0 0,-3 0-1 0 0,-27 4-9387 0 0,20-5 7376 0 0,0-1-1 0 0,-16-2 0 0 0,14 0 1716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 9471 0 0,'0'0'728'0'0,"-5"15"298"0"0,-17 44 4236 0 0,20-52-5180 0 0,-36 85 1260 0 0,27-75-2990 0 0,11-17 1619 0 0,0 0-1 0 0,0 0 1 0 0,0 0-1 0 0,-1 0 1 0 0,1 0 0 0 0,0 0-1 0 0,0 1 1 0 0,0-1 0 0 0,0 0-1 0 0,0 0 1 0 0,0 0 0 0 0,0 0-1 0 0,0 0 1 0 0,0 0 0 0 0,-1 0-1 0 0,1 0 1 0 0,0 0-1 0 0,0 0 1 0 0,0 0 0 0 0,0 0-1 0 0,0 0 1 0 0,0 0 0 0 0,0 0-1 0 0,0 0 1 0 0,-1 0 0 0 0,1 0-1 0 0,0 0 1 0 0,0-1-1 0 0,0 1 1 0 0,0 0 0 0 0,0 0-1 0 0,0 0 1 0 0,0 0 0 0 0,0 0-1 0 0,0 0 1 0 0,0 0 0 0 0,0 0-1 0 0,-1 0 1 0 0,1 0 0 0 0,0 0-1 0 0,0 0 1 0 0,0-1-1 0 0,0 1 1 0 0,0 0 0 0 0,0 0-1 0 0,0 0 1 0 0,0 0 0 0 0,0 0-1 0 0,-1-13-1265 0 0,-1-37-7280 0 0,3 7 4532 0 0,0 29 3579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 7455 0 0,'0'0'1580'0'0,"-15"12"3480"0"0,10-7-4772 0 0,0 1 0 0 0,1-1-1 0 0,0 1 1 0 0,0 0 0 0 0,0 0 0 0 0,0 0-1 0 0,1 1 1 0 0,0-1 0 0 0,0 1 0 0 0,-3 13-1 0 0,-8 16 484 0 0,-15 34-1275 0 0,-3 3-992 0 0,30-67 2268 0 0,0 4-4302 0 0,25-55-8636 0 0,-11 27 11530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5 116 8495 0 0,'-4'7'7504'0'0,"7"-8"-7470"0"0,1 0 0 0 0,-1 0 1 0 0,0 0-1 0 0,1-1 0 0 0,-1 1 0 0 0,0-1 0 0 0,0 0 0 0 0,5-4 0 0 0,25-23 347 0 0,-9 8-245 0 0,-8 7-136 0 0,-6 6 0 0 0,-1 1 0 0 0,1 0 0 0 0,15-9 0 0 0,-24 16 3 0 0,-1-1 1 0 0,1 1-1 0 0,0-1 0 0 0,0 1 0 0 0,0 0 0 0 0,0-1 0 0 0,0 1 1 0 0,0 0-1 0 0,0 0 0 0 0,0 0 0 0 0,0-1 0 0 0,0 1 0 0 0,0 0 1 0 0,0 0-1 0 0,0 1 0 0 0,0-1 0 0 0,0 0 0 0 0,0 0 0 0 0,0 0 1 0 0,0 1-1 0 0,0-1 0 0 0,0 0 0 0 0,1 2 0 0 0,-1-2 6 0 0,0 1 0 0 0,-1-1 0 0 0,1 1 0 0 0,-1 0 0 0 0,1-1-1 0 0,-1 1 1 0 0,1 0 0 0 0,-1-1 0 0 0,1 1 0 0 0,-1 0 0 0 0,1-1 0 0 0,-1 1-1 0 0,1 1 1 0 0,-1 4 146 0 0,0-1 0 0 0,-1 0 0 0 0,1 0 0 0 0,-1 0 0 0 0,0 0 0 0 0,0 0 0 0 0,-2 6 0 0 0,-2 10 371 0 0,-3 9-78 0 0,6-24-372 0 0,0 0-1 0 0,1 0 1 0 0,-1-1-1 0 0,1 1 1 0 0,0 0-1 0 0,1 1 1 0 0,0-1-1 0 0,0 0 1 0 0,0 0-1 0 0,0 0 1 0 0,3 10-1 0 0,-3-16-83 0 0,0 1 0 0 0,0-1 0 0 0,0 0 0 0 0,0 1 0 0 0,0-1 0 0 0,0 0 0 0 0,0 1 0 0 0,0-1 0 0 0,0 1 0 0 0,1-1 0 0 0,-1 0 0 0 0,0 1 0 0 0,0-1 0 0 0,0 0-1 0 0,1 1 1 0 0,-1-1 0 0 0,0 0 0 0 0,0 1 0 0 0,1-1 0 0 0,-1 0 0 0 0,0 0 0 0 0,0 1 0 0 0,1-1 0 0 0,-1 0 0 0 0,0 0 0 0 0,1 0 0 0 0,-1 1 0 0 0,0-1 0 0 0,1 0 0 0 0,-1 0 0 0 0,0 0 0 0 0,1 0 0 0 0,-1 0 0 0 0,1 0-1 0 0,-1 0 1 0 0,0 1 0 0 0,1-1 0 0 0,-1 0 0 0 0,1-1 0 0 0,-1 1 0 0 0,0 0 0 0 0,1 0 0 0 0,-1 0 0 0 0,0 0 0 0 0,1 0 0 0 0,-1 0 0 0 0,1 0 0 0 0,-1 0 0 0 0,0-1 0 0 0,1 1 0 0 0,-1 0 0 0 0,0 0 0 0 0,1-1 0 0 0,-1 1 0 0 0,0 0-1 0 0,0 0 1 0 0,1-1 0 0 0,-1 1 0 0 0,0 0 0 0 0,0-1 0 0 0,1 1 0 0 0,-1-1 0 0 0,16-25-1860 0 0,-14 23 1434 0 0,7-19-1914 0 0,2-12-5905 0 0,-5 16 3411 0 0,-2 2 3526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6679 0 0,'1'-13'8368'0'0,"5"17"-8091"0"0,0 0 0 0 0,0 0 0 0 0,0 0 0 0 0,-1 1 0 0 0,0 0 0 0 0,0 0 0 0 0,0 0 0 0 0,0 1 0 0 0,-1-1 0 0 0,0 1 0 0 0,0 0 0 0 0,0 0 0 0 0,-1 1 0 0 0,0-1 0 0 0,2 8 0 0 0,15 45 291 0 0,20 113 0 0 0,-31-148-789 0 0,-6-20-1432 0 0,-8-14-1541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130 300 4863 0 0,'0'0'375'0'0,"1"-13"1030"0"0,-2 10-866 0 0,1 0-1 0 0,-1 0 1 0 0,0 0-1 0 0,0 0 1 0 0,0 0-1 0 0,0 0 1 0 0,0 1-1 0 0,-3-4 1 0 0,1 2-180 0 0,0 0 1 0 0,-1 0 0 0 0,1 0-1 0 0,-1 0 1 0 0,0 1 0 0 0,-7-5-1 0 0,-2-1 216 0 0,2 0-209 0 0,-1 1-1 0 0,-14-8 1 0 0,24 16-353 0 0,1-1 0 0 0,-1 0 0 0 0,1 0 0 0 0,-1 0 0 0 0,1 0-1 0 0,-1 0 1 0 0,1 0 0 0 0,0 0 0 0 0,-1-1 0 0 0,1 1 0 0 0,0 0 0 0 0,0-1 0 0 0,0 1-1 0 0,0-1 1 0 0,0 1 0 0 0,-1-4 0 0 0,1 2-16 0 0,1 0 0 0 0,-1 0-1 0 0,1-1 1 0 0,0 1 0 0 0,0 0 0 0 0,0 0 0 0 0,0 0-1 0 0,1-1 1 0 0,1-5 0 0 0,1-5-11 0 0,9-24 0 0 0,-7 25-512 0 0,-4 12 19 0 0,0-1-1 0 0,0 1 1 0 0,-1-1 0 0 0,1 1-1 0 0,0-1 1 0 0,-1 1 0 0 0,1-1-1 0 0,-1 1 1 0 0,0-1 0 0 0,1 1-1 0 0,-1-1 1 0 0,0 0-1 0 0,0 1 1 0 0,0-1 0 0 0,0 1-1 0 0,0-1 1 0 0,0 0 0 0 0,-1 1-1 0 0,1-1 1 0 0,-1 1 0 0 0,1-1-1 0 0,-1 1 1 0 0,-1-3-1 0 0,0-5-1405 0 0,1-2 1178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29 3047 0 0,'0'0'136'0'0,"-13"1"-2904"0"0,10-2 2821 0 0,0-1-1 0 0,0 0 1 0 0,0 0-1 0 0,0 0 0 0 0,-4-4 1 0 0,5 3-51 0 0,-1 1-1 0 0,1 0 1 0 0,-1 1 0 0 0,1-1 0 0 0,-6-2 0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6391 0 0,'0'0'492'0'0,"-1"0"-322"0"0,1 0-108 0 0,0 0 1 0 0,-1 0 0 0 0,1 0-1 0 0,-1 0 1 0 0,1 0 0 0 0,-1 0-1 0 0,1 0 1 0 0,-1 0 0 0 0,1 0-1 0 0,-1 1 1 0 0,1-1 0 0 0,-1 0-1 0 0,1 0 1 0 0,0 1 0 0 0,-1-1-1 0 0,1 0 1 0 0,-1 0 0 0 0,1 1-1 0 0,0-1 1 0 0,-1 1-1 0 0,1-1 1 0 0,-5 4 1792 0 0,36 0-10910 0 0,-25-4 8311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9527 0 0,'0'0'735'0'0,"13"-14"978"0"0,-9 12-1124 0 0,0-1 0 0 0,1 1 0 0 0,-1 0-1 0 0,6-2 1 0 0,9-4 470 0 0,2-3-434 0 0,9-4-296 0 0,0 0 1 0 0,32-10-1 0 0,-51 21-288 0 0,-1 0 0 0 0,-1-1 0 0 0,17-11 0 0 0,8-3 142 0 0,-28 14-172 0 0,3 0 236 0 0,-9 5-235 0 0,1 1-1 0 0,-1-1 0 0 0,1 1 1 0 0,-1-1-1 0 0,0 1 1 0 0,1-1-1 0 0,-1 0 0 0 0,0 1 1 0 0,0-1-1 0 0,1 1 1 0 0,-1 0-1 0 0,0-1 0 0 0,0 1 1 0 0,0-1-1 0 0,0 1 1 0 0,1-1-1 0 0,-1 1 0 0 0,0-1 1 0 0,0 1-1 0 0,0 0 1 0 0,0-1-1 0 0,0 1 0 0 0,-1-1 1 0 0,1 1-1 0 0,0 0 1 0 0,-3 221 2022 0 0,3-219-2035 0 0,-1 3-42 0 0,1 1 0 0 0,0 0 0 0 0,1 0 0 0 0,1 9 0 0 0,-2-15-207 0 0,2-2 38 0 0,-1 1 0 0 0,1-1 0 0 0,-1 0 0 0 0,0 0 0 0 0,0 0 0 0 0,1 0 0 0 0,-1 0 1 0 0,0 0-1 0 0,0 0 0 0 0,0 0 0 0 0,0 0 0 0 0,0 0 0 0 0,0-1 0 0 0,0-1 0 0 0,13-24-3152 0 0,-9 17 1017 0 0,21-45-7153 0 0,-14 30 8380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7399 0 0,'0'0'1962'0'0,"7"1"724"0"0,0 0-2138 0 0,0 0 0 0 0,1-1-1 0 0,-1 1 1 0 0,0-1-1 0 0,1-1 1 0 0,-1 0 0 0 0,0 0-1 0 0,9-2 1 0 0,58-19 504 0 0,-62 18-766 0 0,116-48 31 0 0,-126 52-298 0 0,0-1-1 0 0,0 1 1 0 0,0-1 0 0 0,0 1-1 0 0,0 0 1 0 0,0-1 0 0 0,0 1-1 0 0,-1 0 1 0 0,1 0 0 0 0,0 1-1 0 0,0-1 1 0 0,0 0-1 0 0,0 1 1 0 0,0-1 0 0 0,0 1-1 0 0,0-1 1 0 0,0 1 0 0 0,2 1-1 0 0,-3-1-4 0 0,0 0 0 0 0,0 0 0 0 0,0 0-1 0 0,0-1 1 0 0,0 1 0 0 0,0 0 0 0 0,0 0 0 0 0,-1 0-1 0 0,1 0 1 0 0,0 1 0 0 0,-1-1 0 0 0,1 0 0 0 0,-1 0-1 0 0,1 0 1 0 0,-1 0 0 0 0,1 1 0 0 0,-1-1 0 0 0,0 0-1 0 0,0 0 1 0 0,0 1 0 0 0,0-1 0 0 0,0 0 0 0 0,0 1-1 0 0,0-1 1 0 0,0 0 0 0 0,0 0 0 0 0,0 1 0 0 0,-1-1-1 0 0,0 2 1 0 0,-14 34 801 0 0,12-31-711 0 0,0 1 1 0 0,0-1-1 0 0,1 1 0 0 0,0 0 0 0 0,0 0 0 0 0,-1 10 0 0 0,2-16-105 0 0,1 1 1 0 0,0-1-1 0 0,1 1 0 0 0,-1-1 0 0 0,0 1 0 0 0,0-1 0 0 0,1 1 1 0 0,-1-1-1 0 0,0 1 0 0 0,1-1 0 0 0,0 1 0 0 0,-1-1 0 0 0,1 0 1 0 0,0 1-1 0 0,0-1 0 0 0,0 0 0 0 0,-1 0 0 0 0,1 0 0 0 0,0 0 1 0 0,2 2-1 0 0,0-1-109 0 0,0 0 1 0 0,0 0-1 0 0,1 0 0 0 0,-1 0 1 0 0,6 2-1 0 0,-5-2-191 0 0,-2-2 67 0 0,-1 1-1 0 0,1 0 1 0 0,-1-1 0 0 0,1 1-1 0 0,-1-1 1 0 0,1 0-1 0 0,-1 1 1 0 0,1-1-1 0 0,-1 0 1 0 0,1 0 0 0 0,-1 0-1 0 0,1 0 1 0 0,0 0-1 0 0,-1 0 1 0 0,3-1 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10103 0 0,'1'0'57'0'0,"-1"0"0"0"0,1 0 0 0 0,-1 0 0 0 0,1 0-1 0 0,-1 0 1 0 0,1 0 0 0 0,0 1 0 0 0,-1-1 0 0 0,1 0-1 0 0,-1 0 1 0 0,1 1 0 0 0,-1-1 0 0 0,1 0 0 0 0,-1 1-1 0 0,0-1 1 0 0,1 0 0 0 0,-1 1 0 0 0,1 0 0 0 0,0-1-27 0 0,-1 1 0 0 0,0-1 0 0 0,1 0 0 0 0,-1 1 0 0 0,0-1 0 0 0,1 0 0 0 0,-1 1 0 0 0,1-1 0 0 0,-1 0 0 0 0,1 0 0 0 0,-1 0 0 0 0,1 1 0 0 0,-1-1 1 0 0,1 0-1 0 0,-1 0 0 0 0,1 0 0 0 0,-1 0 0 0 0,1 0 0 0 0,-1 0 0 0 0,1 0 0 0 0,4 0 659 0 0,-1 1-1 0 0,1-1 1 0 0,-1 1 0 0 0,0 0-1 0 0,7 2 1 0 0,12 2-29 0 0,-14-4-867 0 0,0-1 0 0 0,-1-1 0 0 0,1 1 0 0 0,-1-2 0 0 0,1 1 0 0 0,10-4 0 0 0,-18 5 62 0 0,-1 0 1 0 0,0 0 0 0 0,1 0 0 0 0,-1 0 0 0 0,-1-35-13749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5639 0 0,'0'0'436'0'0,"13"9"4514"0"0,-5-5-3139 0 0,0 0 1 0 0,15 5 0 0 0,-6-4-1412 0 0,-1-1 0 0 0,0 0 0 0 0,1-1 0 0 0,20 0 1 0 0,-29-3-314 0 0,1-1 1 0 0,0 0 0 0 0,-1 0 0 0 0,1-1-1 0 0,-1 0 1 0 0,13-5 0 0 0,-11 4-88 0 0,0 0 1 0 0,0 0-1 0 0,17-2 1 0 0,-25 5 20 0 0,-1 0 1 0 0,1 0-1 0 0,0 0 1 0 0,0 0 0 0 0,0 1-1 0 0,0-1 1 0 0,-1 0-1 0 0,1 1 1 0 0,0-1 0 0 0,0 1-1 0 0,-1 0 1 0 0,1-1-1 0 0,0 1 1 0 0,-1 0 0 0 0,1 0-1 0 0,-1 0 1 0 0,1 0-1 0 0,-1 0 1 0 0,0 1 0 0 0,1-1-1 0 0,-1 0 1 0 0,0 1-1 0 0,0-1 1 0 0,2 3 0 0 0,6 21 664 0 0,-6-14-458 0 0,-2-9-180 0 0,-1 0 1 0 0,1 0-1 0 0,-1-1 1 0 0,1 1-1 0 0,-1 0 1 0 0,0 0-1 0 0,0 0 0 0 0,0 0 1 0 0,0 3-1 0 0,-2 2 33 0 0,1 0 0 0 0,0 1 0 0 0,1-1-1 0 0,0 1 1 0 0,0-1 0 0 0,0 1 0 0 0,1-1 0 0 0,0 0-1 0 0,4 12 1 0 0,-4-17-81 0 0,0 0 0 0 0,1 1 0 0 0,-1-1 0 0 0,1 0 0 0 0,0 0 0 0 0,-1-1 0 0 0,1 1 0 0 0,3 2 0 0 0,-3-2 0 0 0,0 0 0 0 0,0 0 0 0 0,0 0 0 0 0,0 0 0 0 0,0 0 0 0 0,3 5 0 0 0,-3-4-327 0 0,0 0 0 0 0,0 0 0 0 0,1 0 0 0 0,-1 0 0 0 0,1 0 0 0 0,0-1 0 0 0,0 1 0 0 0,0-1 0 0 0,0 0 0 0 0,0 0 0 0 0,1 0 0 0 0,-1 0 0 0 0,7 1 0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13071 0 0,'0'0'1006'0'0,"16"8"-189"0"0,-7-3-274 0 0,0-2 0 0 0,13 5 1 0 0,20 3-3715 0 0,-23-6-216 0 0,-13-4 1937 0 0,1 0 1 0 0,-1 1-1 0 0,1-2 0 0 0,-1 1 0 0 0,13-1 0 0 0,6-3 678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8719 0 0,'0'0'4460'0'0,"20"8"-1632"0"0,37 38-421 0 0,-47-37-2080 0 0,-9-7-268 0 0,1-1 0 0 0,-1 1 1 0 0,1-1-1 0 0,-1 0 0 0 0,1 1 1 0 0,0-1-1 0 0,3 2 0 0 0,10 4 247 0 0,1 1-19 0 0,0-2 1 0 0,31 10-1 0 0,-28-12-189 0 0,1-1 0 0 0,35-1 0 0 0,10 2-26 0 0,-18 7-10 0 0,-40-9-54 0 0,1 0 1 0 0,-1 0-1 0 0,0-1 0 0 0,1 0 1 0 0,-1 0-1 0 0,1 0 1 0 0,-1-1-1 0 0,1 0 0 0 0,-1-1 1 0 0,15-2-1 0 0,-5-3-562 0 0,-2 0 0 0 0,1-1 0 0 0,25-16-1 0 0,-38 22 180 0 0,10-6-1515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9271 0 0,'0'5'1149'0'0,"0"0"0"0"0,1 0 0 0 0,-1 0 0 0 0,4 10 0 0 0,-1-8-474 0 0,0 1 0 0 0,1 0 0 0 0,5 9-1 0 0,4 6-155 0 0,-10-18-476 0 0,0 0 0 0 0,0-1 0 0 0,0 1 0 0 0,0-1 0 0 0,1 0 1 0 0,3 4-1 0 0,-5-6-178 0 0,0 0 0 0 0,0-1 0 0 0,0 1 0 0 0,0-1 0 0 0,0 0 0 0 0,0 1 0 0 0,0-1 0 0 0,1 0 0 0 0,-1 0 0 0 0,0 0 0 0 0,1-1 0 0 0,-1 1 0 0 0,1-1 0 0 0,3 1 0 0 0,5-41-14547 0 0,-11 16 13583 0 0,0 12 792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117 401 7511 0 0,'0'0'808'0'0,"-6"9"1019"0"0,4-9-1240 0 0,-13 2 3098 0 0,15-2-3654 0 0,-1 0 0 0 0,1 0 0 0 0,0-1-1 0 0,-1 1 1 0 0,1 0 0 0 0,0 0 0 0 0,-1 0 0 0 0,1 0-1 0 0,0-1 1 0 0,-1 1 0 0 0,1 0 0 0 0,0 0 0 0 0,-1-1-1 0 0,1 1 1 0 0,0 0 0 0 0,-1 0 0 0 0,1-1 0 0 0,0 1 0 0 0,0 0-1 0 0,0-1 1 0 0,-1 1 0 0 0,1 0 0 0 0,0-1 0 0 0,0 1-1 0 0,0 0 1 0 0,0-1 0 0 0,0 1 0 0 0,-1-1 0 0 0,1 1-1 0 0,0 0 1 0 0,0-1 0 0 0,0 1 0 0 0,0-1 0 0 0,0 1-1 0 0,0-1 1 0 0,-3-12 573 0 0,3 11-557 0 0,-1 1 0 0 0,1-1 0 0 0,-1 1 0 0 0,1-1 0 0 0,0 0 1 0 0,0 1-1 0 0,-1-1 0 0 0,1 1 0 0 0,1-4 0 0 0,-2-16 430 0 0,-1-1-294 0 0,2 21-169 0 0,0 1 0 0 0,0-1-1 0 0,0 0 1 0 0,0 0 0 0 0,-1 1 0 0 0,1-1 0 0 0,0 0 0 0 0,0 0-1 0 0,0 1 1 0 0,-1-1 0 0 0,1 0 0 0 0,0 1 0 0 0,-1-1 0 0 0,0-1-1 0 0,1 2-3 0 0,-1-1-1 0 0,1 0 1 0 0,0 1-1 0 0,-1-1 1 0 0,1 0-1 0 0,0 1 1 0 0,-1-1-1 0 0,1 0 1 0 0,0 0-1 0 0,0 0 0 0 0,0 1 1 0 0,0-1-1 0 0,0 0 1 0 0,0-1-1 0 0,0 1-3 0 0,0 0 0 0 0,0 0 0 0 0,0 0 0 0 0,0 0 0 0 0,0 0 0 0 0,-1 0-1 0 0,1 0 1 0 0,0 0 0 0 0,0 1 0 0 0,-1-1 0 0 0,1 0 0 0 0,-1-2 0 0 0,0 3 1 0 0,1-1 0 0 0,-1 0 0 0 0,1 0 0 0 0,-1 0 0 0 0,1 0 0 0 0,0 0 0 0 0,0 0-1 0 0,-1 0 1 0 0,1 0 0 0 0,0 0 0 0 0,0 0 0 0 0,0 0 0 0 0,0 0 0 0 0,0 0 0 0 0,0-1 0 0 0,1-5 20 0 0,-1-1 0 0 0,0 1 0 0 0,-1 0 0 0 0,1-1 0 0 0,-1 1 1 0 0,-1 0-1 0 0,-3-13 0 0 0,3 14 2 0 0,-2-8 19 0 0,-6-30 106 0 0,2 16 38 0 0,7 26-186 0 0,0-1-1 0 0,1 1 0 0 0,-1-1 1 0 0,0 1-1 0 0,-1 0 1 0 0,-1-4-1 0 0,-7-14 21 0 0,5 9-26 0 0,4 10 0 0 0,0 0 0 0 0,0 0 0 0 0,1 0 0 0 0,-1 0 0 0 0,0-1 0 0 0,1 1 0 0 0,-1 0 0 0 0,1 0 0 0 0,0-1 0 0 0,-1 1 0 0 0,1 0 0 0 0,0-1 0 0 0,0 1 0 0 0,0 0 0 0 0,0-3 0 0 0,0-4 0 0 0,0 8 0 0 0,0-1 0 0 0,0 1 0 0 0,0 0 0 0 0,0 0 0 0 0,0-1 0 0 0,0 1 0 0 0,0 0 0 0 0,0-1 0 0 0,0 1 0 0 0,0 0 0 0 0,0-1 0 0 0,0 1 0 0 0,0 0 0 0 0,0-1 0 0 0,0 1 0 0 0,0 0 0 0 0,0 0 0 0 0,1-1 0 0 0,-1 1 0 0 0,0 0 0 0 0,0-1 0 0 0,0 1 0 0 0,0 0 0 0 0,1 0 0 0 0,-1-1 0 0 0,0 1 0 0 0,1 0 0 0 0,2-7-17 0 0,-4 6 16 0 0,1 1-1 0 0,0 0 1 0 0,0-1-1 0 0,1 1 1 0 0,-1 0 0 0 0,0-1-1 0 0,0 1 1 0 0,0 0-1 0 0,0-1 1 0 0,0 1-1 0 0,0 0 1 0 0,0-1 0 0 0,0 1-1 0 0,1 0 1 0 0,-1 0-1 0 0,0-1 1 0 0,0 1-1 0 0,0 0 1 0 0,1 0 0 0 0,-1-1-1 0 0,0 1 1 0 0,0 0-1 0 0,1 0 1 0 0,-1-1-1 0 0,0 1 1 0 0,0 0 0 0 0,1 0-1 0 0,-1 0 1 0 0,1 0-1 0 0,0-2-8 0 0,6 0-141 0 0,-7 2 150 0 0,1 0 1 0 0,0 0-1 0 0,-1 0 1 0 0,1 0-1 0 0,-1 0 1 0 0,1 0-1 0 0,-1 0 1 0 0,1 0-1 0 0,0 1 0 0 0,-1-1 1 0 0,1 0-1 0 0,-1 0 1 0 0,1 1-1 0 0,-1-1 1 0 0,1 0-1 0 0,-1 1 1 0 0,1-1-1 0 0,-1 0 0 0 0,0 1 1 0 0,1-1-1 0 0,-1 1 1 0 0,1-1-1 0 0,-1 1 1 0 0,1 0-1 0 0,0 0-6 0 0,4 3-11 0 0,0 0 1 0 0,-1 0 0 0 0,1 1 0 0 0,-1 0 0 0 0,1 0 0 0 0,3 6 0 0 0,7 9 19 0 0,31 26-3 0 0,28 33 66 0 0,-55-55 141 0 0,-1 1-1 0 0,-1 0 0 0 0,21 46 1 0 0,-34-61-1560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5695 0 0,'31'40'2744'0'0,"-30"-39"-2344"0"0,0 0-302 0 0,1 0 0 0 0,-1-1 0 0 0,1 1 0 0 0,-1-1 0 0 0,1 0 0 0 0,-1 0 0 0 0,1 1 0 0 0,-1-1 0 0 0,1 0 0 0 0,2 0 0 0 0,-2 0 55 0 0,66 3 2431 0 0,-24-9-2115 0 0,-33 5-393 0 0,-1 0 0 0 0,1-1 0 0 0,0 0 0 0 0,0 0 0 0 0,-1-1-1 0 0,1 0 1 0 0,-1-1 0 0 0,12-6 0 0 0,-4 4 34 0 0,0 0-56 0 0,-4-1-32 0 0,0 0 0 0 0,1 1 1 0 0,0 0-1 0 0,0 1 0 0 0,28-6 0 0 0,-2 12 261 0 0,-39-1-276 0 0,0-1-1 0 0,0 1 1 0 0,0-1 0 0 0,0 1-1 0 0,0-1 1 0 0,0 0 0 0 0,0 0-1 0 0,-1 0 1 0 0,1 0 0 0 0,0 0 0 0 0,0 0-1 0 0,-1 0 1 0 0,2-2 0 0 0,9-5 114 0 0,-10 6-88 0 0,0 1-1 0 0,0-1 1 0 0,-1 0 0 0 0,1 1 0 0 0,0-1 0 0 0,-1 0 0 0 0,2-2 0 0 0,7-8 26 0 0,13-15 65 0 0,-15 17-124 0 0,-8 9 1 0 0,1 0 0 0 0,0 0-1 0 0,-1 0 1 0 0,1 0 0 0 0,0 0 0 0 0,-1 0 0 0 0,1 0 0 0 0,0 0 0 0 0,0 0 0 0 0,0 0 0 0 0,0 1 0 0 0,0-1 0 0 0,0 0 0 0 0,0 1 0 0 0,0-1-1 0 0,0 1 1 0 0,2-1 0 0 0,-2 0 79 0 0,1 1-21 0 0,-1 0-39 0 0,-1 0-1 0 0,1 0 1 0 0,-1 0 0 0 0,1 0 0 0 0,-1 0-1 0 0,1 0 1 0 0,-1 0 0 0 0,1 1 0 0 0,0-1 0 0 0,-1 0-1 0 0,1 0 1 0 0,-1 0 0 0 0,1 1 0 0 0,-1-1 0 0 0,1 0-1 0 0,-1 0 1 0 0,0 1 0 0 0,1-1 0 0 0,-1 1 0 0 0,1-1-1 0 0,-1 0 1 0 0,0 1 0 0 0,1-1 0 0 0,-1 1 0 0 0,0-1-1 0 0,1 1 1 0 0,-1-1 0 0 0,0 1 0 0 0,0-1-1 0 0,1 1 1 0 0,-1 0 44 0 0,3 1 1339 0 0,2-1-4595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5471 0 0,'0'0'6656'0'0,"3"6"-5880"0"0,17 39 392 0 0,-5-14-536 0 0,-3 3-120 0 0,-8-26-403 0 0,-1-1 0 0 0,-1 1 0 0 0,1 0-1 0 0,1 12 1 0 0,-3-13-83 0 0,1-1 1 0 0,-1 1-1 0 0,2-1 0 0 0,-1 0 0 0 0,4 7 0 0 0,-3-7 18 0 0,0 1 0 0 0,-1 0 0 0 0,0 0 0 0 0,3 12-1 0 0,3 19 257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6215 0 0,'0'0'479'0'0,"12"15"1234"0"0,-7-7-1221 0 0,-1 0 0 0 0,1 0 0 0 0,-2 1 0 0 0,6 16 0 0 0,6 39 888 0 0,-3-8-584 0 0,18 111 1336 0 0,-29-157-2057 0 0,4 30 213 0 0,-1 61 0 0 0,-4-26-1252 0 0,1-69-956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6911 0 0,'26'15'2811'0'0,"-25"-14"-2546"0"0,13 17 915 0 0,-11-10-702 0 0,1 0 0 0 0,-1 0-1 0 0,7 10 1 0 0,8 19 403 0 0,-15-28-740 0 0,-2-7-126 0 0,0 0 0 0 0,0 0-1 0 0,-1 0 1 0 0,1 0 0 0 0,0 0-1 0 0,-1 0 1 0 0,0 0 0 0 0,0 0 0 0 0,1 4-1 0 0,3 30 178 0 0,-1-14-76 0 0,-2-20-93 0 0,0 1 1 0 0,-1-1 0 0 0,1 1-1 0 0,-1 0 1 0 0,0-1-1 0 0,0 1 1 0 0,0 0 0 0 0,0 4-1 0 0,-1-1 10 0 0,1 1 1 0 0,1 0-1 0 0,-1 0 0 0 0,1-1 0 0 0,3 13 0 0 0,-1-5 43 0 0,4 53 265 0 0,-7-11-85 0 0,0-52-235 0 0,0 1 0 0 0,-1-1 1 0 0,1 1-1 0 0,-3 5 0 0 0,2-5-7 0 0,0-1 0 0 0,1 1 0 0 0,-1-1 0 0 0,1 8 0 0 0,-6 32 50 0 0,6-43-87 0 0,1-1 0 0 0,-1 1 0 0 0,0-1 0 0 0,0 1 0 0 0,0-1 0 0 0,0 1 0 0 0,0-1 0 0 0,0 1 0 0 0,0-1 0 0 0,0 1 0 0 0,0-1-1 0 0,0 1 1 0 0,-1-1 0 0 0,1 1 0 0 0,0-1 0 0 0,0 1 0 0 0,0-1 0 0 0,-1 1 0 0 0,1-1 0 0 0,0 0 0 0 0,-1 1 0 0 0,1-2-55 0 0,0 1 1 0 0,0-1-1 0 0,0 0 1 0 0,0 1 0 0 0,0-1-1 0 0,0 0 1 0 0,0 0-1 0 0,0 1 1 0 0,0-1-1 0 0,0 0 1 0 0,1 0-1 0 0,-1 1 1 0 0,0-1 0 0 0,0 0-1 0 0,1 0 1 0 0,14-52-12331 0 0,-9 40 11234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482 489 5471 0 0,'0'0'4131'0'0,"-1"-8"-2654"0"0,-11-24 283 0 0,-28-54-234 0 0,-23-17 230 0 0,56 95-1653 0 0,0 0 1 0 0,0 0 0 0 0,-1 0 0 0 0,0 1 0 0 0,0 0 0 0 0,-1 1 0 0 0,0 0-1 0 0,-19-10 1 0 0,-5-4 56 0 0,17 11-90 0 0,2 3 77 0 0,-1 0 1 0 0,-23-6-1 0 0,35 11-120 0 0,1 0 0 0 0,0 0 0 0 0,-1 0 0 0 0,1 0-1 0 0,0 0 1 0 0,0-1 0 0 0,0 1 0 0 0,0-1 0 0 0,0 1 0 0 0,1-1 0 0 0,-1 0-1 0 0,0 0 1 0 0,1 0 0 0 0,-3-3 0 0 0,-55-64 250 0 0,48 54-386 0 0,4 8 113 0 0,-1 0-11 0 0,8 6 4 0 0,-1 0 0 0 0,0 0 1 0 0,0 1-1 0 0,0-1 0 0 0,1 0 0 0 0,-1 1 0 0 0,0-1 0 0 0,0 0 0 0 0,0 1 0 0 0,0-1 1 0 0,0 1-1 0 0,0 0 0 0 0,0-1 0 0 0,0 1 0 0 0,0 0 0 0 0,-1-1 0 0 0,1 1 0 0 0,0 0 0 0 0,0 0 1 0 0,0 0-1 0 0,0 0 0 0 0,0 0 0 0 0,0 0 0 0 0,-2 1 0 0 0,-12 2-125 0 0,15-2 75 0 0,-1 3 48 0 0,1 0-1 0 0,0 0 1 0 0,0 0 0 0 0,1 0-1 0 0,-1-1 1 0 0,1 1 0 0 0,0 0-1 0 0,0 0 1 0 0,0 0 0 0 0,1-1-1 0 0,-1 1 1 0 0,1-1 0 0 0,3 6-1 0 0,36 50 190 0 0,-28-42-88 0 0,-1 1 0 0 0,15 27 0 0 0,-1 0-96 0 0,-14-21 6 0 0,-7-14 12 0 0,0-1-1 0 0,-1 1 0 0 0,0 0 1 0 0,-1 0-1 0 0,0 0 1 0 0,4 20-1 0 0,-2-2-1 0 0,1 6 80 0 0,-6-30-74 0 0,1 1 0 0 0,-1-1 0 0 0,1 0 0 0 0,3 8 0 0 0,2 12 60 0 0,-3-11-17 0 0,-3-11-54 0 0,1 0 1 0 0,-1 0-1 0 0,0 0 1 0 0,1 0 0 0 0,-1 0-1 0 0,0 0 1 0 0,0 0-1 0 0,0 0 1 0 0,-1 0 0 0 0,1 2-1 0 0,-1-2-117 0 0,1 0 0 0 0,0-1 0 0 0,0 1 0 0 0,0 0 0 0 0,0 0 0 0 0,0 0 0 0 0,1-1 0 0 0,-1 1 0 0 0,1 3 0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266 437 5639 0 0,'0'0'4752'0'0,"-2"-15"-2969"0"0,-3 2-1063 0 0,1-1-308 0 0,-1 1-1 0 0,0 1 0 0 0,-1-1 1 0 0,-8-11-1 0 0,-8-12 261 0 0,16 24-485 0 0,-1 0-1 0 0,-17-19 1 0 0,-13-22 379 0 0,-49-52-100 0 0,80 98-402 0 0,1-1 0 0 0,0 1 0 0 0,0-1 0 0 0,1-1 0 0 0,-5-12 0 0 0,1-2-74 0 0,7 22-49 0 0,13 5-224 0 0,55 29 313 0 0,8 5 4 0 0,38 33 326 0 0,-106-67-560 0 0,0 0 1 0 0,0 0-1 0 0,0-1 0 0 0,1 0 0 0 0,-1 0 0 0 0,1-1 0 0 0,10 2 1 0 0,4-40-15331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6335 0 0,'4'4'1079'0'0,"-4"-3"-1058"0"0,0-1 1 0 0,0 0-1 0 0,0 0 1 0 0,0 0-1 0 0,0 0 1 0 0,1 0-1 0 0,-1 0 0 0 0,0 0 1 0 0,0 0-1 0 0,0 0 1 0 0,4-2 1639 0 0,13 16 1266 0 0,-1 5-2404 0 0,-1 1 0 0 0,21 35 0 0 0,-18-22-137 0 0,-1 1 0 0 0,15 42 0 0 0,-3 0-98 0 0,-17-45-168 0 0,-1 0 0 0 0,9 37 0 0 0,-15-42-49 0 0,-1-5-49 0 0,1 0 1 0 0,13 38-1 0 0,-7-36-63 0 0,-7-17 28 0 0,-1 1 1 0 0,0-1 0 0 0,0 1 0 0 0,-1 0-1 0 0,0 0 1 0 0,0 0 0 0 0,1 9-1 0 0,7 21 100 0 0,-9-25-40 0 0,-1 15-30 0 0,4 7 36 0 0,2 2-53 0 0,-2-21 3 0 0,-4-14-8 0 0,1 0 1 0 0,-1 1-1 0 0,1-1 0 0 0,-1 0 0 0 0,0 0 0 0 0,0 1 0 0 0,1-1 0 0 0,-1 0 1 0 0,0 0-1 0 0,0 1 0 0 0,0-1 0 0 0,-1 2 0 0 0,4 31-7 0 0,-2-21 10 0 0,0-11 7 0 0,-1-1 0 0 0,0 0 0 0 0,0 1 0 0 0,1-1 0 0 0,-1 0 0 0 0,0 1 0 0 0,0-1 0 0 0,0 0 1 0 0,-1 1-1 0 0,1 1 0 0 0,0 9 6 0 0,1 1-12 0 0,-2-13-27 0 0,1 0 0 0 0,0 0-1 0 0,0 1 1 0 0,0-1 0 0 0,0 0-1 0 0,0 1 1 0 0,0-1 0 0 0,-1 0-1 0 0,1 0 1 0 0,0 1 0 0 0,0-1-1 0 0,0 0 1 0 0,0 0 0 0 0,0 1-1 0 0,0-1 1 0 0,0 0 0 0 0,0 1-1 0 0,0-1 1 0 0,0 0-1 0 0,1 0 1 0 0,-1 1 0 0 0,0-1-1 0 0,0 0 1 0 0,0 1 0 0 0,0-1-1 0 0,0 0 1 0 0,0 0 0 0 0,0 1-1 0 0,1-1 1 0 0,-1 0 0 0 0,0 0-1 0 0,0 0 1 0 0,0 1 0 0 0,1-1-1 0 0,-1 0 1 0 0,0 0 0 0 0,0 0-1 0 0,1 0 1 0 0,-1 1 0 0 0,0-1-1 0 0,0 0 1 0 0,1 0 0 0 0,-1 0-1 0 0,0 0 1 0 0,0 0 0 0 0,1 0-1 0 0,-1 0 1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5815 0 0,'0'0'3095'0'0,"9"3"-2102"0"0,51 21 2554 0 0,-47-16-3434 0 0,-8-6-34 0 0,0 1 1 0 0,-1 0-1 0 0,1 0 0 0 0,7 7 0 0 0,12 14 371 0 0,0 1-1 0 0,19 28 0 0 0,12 26 59 0 0,-43-55-390 0 0,-10-19-78 0 0,0-1-1 0 0,0 1 1 0 0,0-1-1 0 0,1 0 1 0 0,0 0-1 0 0,6 7 1 0 0,10 19 67 0 0,31 38 351 0 0,-37-50-458 0 0,-1-4 25 0 0,-1 0 1 0 0,-1 1-1 0 0,0 1 0 0 0,-1 0 0 0 0,-1 0 0 0 0,9 24 0 0 0,13 30 85 0 0,-10-26-22 0 0,-12-24-77 0 0,-2 0 0 0 0,0 1 0 0 0,5 30 1 0 0,1 65 17 0 0,-11-115-29 0 0,1 25 155 0 0,9 38 0 0 0,-8-49-91 0 0,2 23 0 0 0,1 11 10 0 0,-4-39-69 0 0,0 1 1 0 0,-1 13-1 0 0,2 17-475 0 0,-2-35-442 0 0,-1 1 0 0 0,1-1 1 0 0,-3 13-1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418 661 5639 0 0,'0'-5'4349'0'0,"-4"-15"-3318"0"0,4 16-702 0 0,0 1 0 0 0,0-1 1 0 0,0 1-1 0 0,0-1 0 0 0,1-3 0 0 0,1-19 860 0 0,-3 12-768 0 0,-3-12-186 0 0,-4-4 287 0 0,6 21-327 0 0,0 1 1 0 0,-1-1 0 0 0,-4-11-1 0 0,-1 0 180 0 0,6 15-322 0 0,0 1 1 0 0,0-1 0 0 0,0 1-1 0 0,-5-9 1 0 0,-50-73 322 0 0,51 77-339 0 0,1 0 1 0 0,0-1-1 0 0,-5-10 0 0 0,-5-12 219 0 0,-4-12-106 0 0,13 35-79 0 0,-5-10 76 0 0,-2 1 0 0 0,0 0 0 0 0,-26-27-1 0 0,33 40-120 0 0,0 1 1 0 0,-1-1-1 0 0,1 1 0 0 0,-1 0 0 0 0,-13-5 0 0 0,-15-9 9 0 0,3 0-14 0 0,25 15-14 0 0,1 0 0 0 0,-1-1 0 0 0,1 0 1 0 0,0 0-1 0 0,-10-10 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1 312 5695 0 0,'10'7'5823'0'0,"-8"-7"-5517"0"0,12-4 2125 0 0,-9 1-2617 0 0,-3 2 264 0 0,0 0 0 0 0,0-1 0 0 0,0 1 0 0 0,0-1 0 0 0,0 1 0 0 0,0-1 0 0 0,1-2 0 0 0,10-7 398 0 0,5-11 240 0 0,-15 18-675 0 0,-1 1 1 0 0,1-1 0 0 0,-1 0 0 0 0,1 0 0 0 0,-1 0 0 0 0,2-6 0 0 0,8-12 109 0 0,4-10 236 0 0,-6 11-325 0 0,-8 16-38 0 0,1-1 1 0 0,-1 0-1 0 0,-1 1 0 0 0,1-1 1 0 0,-1 0-1 0 0,0 0 1 0 0,0 0-1 0 0,-1-7 0 0 0,3-16 138 0 0,-1 7 132 0 0,-2 16-285 0 0,0 0 1 0 0,1 1-1 0 0,0-1 1 0 0,0 1-1 0 0,0-1 1 0 0,2-6-1 0 0,-2 12-73 0 0,2-1-136 0 0,8 3 208 0 0,3 6-8 0 0,9 11-66 0 0,27 27 0 0 0,0 0 824 0 0,-28-25-522 0 0,0 1 1 0 0,-1 0-1 0 0,-1 2 1 0 0,19 30-1 0 0,51 79-236 0 0,-78-105 108 0 0,10 11 511 0 0,-21-38-820 0 0,5 0-1686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12 434 5639 0 0,'0'0'3447'0'0,"-11"-13"1353"0"0,11 12-4726 0 0,1-1 0 0 0,0 1 0 0 0,0 0-1 0 0,0 0 1 0 0,0 0 0 0 0,0 0 0 0 0,0 0 0 0 0,1 0 0 0 0,-1 0 0 0 0,0 0 0 0 0,0 1-1 0 0,1-1 1 0 0,-1 0 0 0 0,2 0 0 0 0,11-8 219 0 0,11-9 219 0 0,8-8-40 0 0,-10 10-248 0 0,-3 1-48 0 0,20-15 182 0 0,-27 21-297 0 0,18-16 0 0 0,6-3-61 0 0,-2 4 54 0 0,-5 3-44 0 0,-14 13 7 0 0,0-1 49 0 0,-12 6-15 0 0,1 0 1 0 0,-1 0-1 0 0,1 1 0 0 0,0 0 1 0 0,-1-1-1 0 0,7-1 0 0 0,15-7 155 0 0,12 0-30 0 0,-1 2-85 0 0,0-3-27 0 0,-1 5 181 0 0,-23 3-119 0 0,-11 4-88 0 0,0 0 0 0 0,0-1 0 0 0,0 1 0 0 0,0-1-1 0 0,0 0 1 0 0,0 0 0 0 0,0 1 0 0 0,-1-1-1 0 0,4-2 1 0 0,1-2 0 0 0,1 1 0 0 0,-1 1 0 0 0,14-6 0 0 0,-4 2-38 0 0,1 1 0 0 0,0 0 0 0 0,0 2 0 0 0,25-5 0 0 0,-9 2 164 0 0,-27 5-102 0 0,0 0-1 0 0,0 0 1 0 0,12 0 0 0 0,8-2 226 0 0,7-3-96 0 0,-28 3-135 0 0,-5 2-64 0 0,-8 3 10 0 0,4 0-22 0 0,-1 1 0 0 0,2-1-1 0 0,-1 1 1 0 0,-6 4 0 0 0,-7 2-237 0 0,1 4 193 0 0,5-2 205 0 0,-16 15-213 0 0,-26 24 7 0 0,48-46 64 0 0,1 1 0 0 0,0 0 0 0 0,0 0 0 0 0,-5 8 0 0 0,6-7 0 0 0,-1-1 0 0 0,0 1 0 0 0,0-1 0 0 0,-6 5 0 0 0,7-6 1 0 0,0 0 0 0 0,0 0 0 0 0,0 0 0 0 0,0 1 0 0 0,-4 6-1 0 0,5-6-9 0 0,-1-1 0 0 0,1 1-1 0 0,-1-1 1 0 0,0 0 0 0 0,0 0 0 0 0,-4 3-1 0 0,5-3 9 0 0,-1-1-1 0 0,1 1 0 0 0,0-1 0 0 0,0 1 1 0 0,0 0-1 0 0,-1 3 0 0 0,-4 5 2 0 0,-11 11 0 0 0,-9 15 0 0 0,24-33 0 0 0,0 0 0 0 0,-1 0 0 0 0,1 0 0 0 0,-8 5 0 0 0,7-5 0 0 0,0 0 0 0 0,1-1 0 0 0,-1 1 0 0 0,-4 7 0 0 0,-2 2 0 0 0,-2 3 0 0 0,8-10-10 0 0,1 0-1 0 0,-1 0 0 0 0,-8 10 1 0 0,8-12 6 0 0,0 2-1 0 0,0-1 1 0 0,0 0 0 0 0,-4 10-1 0 0,-1-1 5 0 0,8-12 0 0 0,-1-1 0 0 0,1 1 0 0 0,0-1 0 0 0,0 1 0 0 0,0-1 0 0 0,0 1 0 0 0,0-1 0 0 0,1 1 0 0 0,-2 2 0 0 0,-10 26 0 0 0,3-5-1576 0 0,9-11-1255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70 237 5927 0 0,'0'0'458'0'0,"5"-9"2934"0"0,-9-13-1591 0 0,2 8-1223 0 0,2 13-524 0 0,0-1 0 0 0,-1 1 0 0 0,1 0 0 0 0,0-1 0 0 0,0 1 0 0 0,0-1 0 0 0,0 1 0 0 0,0-1 0 0 0,0 1 0 0 0,0-2 0 0 0,1-2 51 0 0,-1 0 0 0 0,-1 0 1 0 0,1 0-1 0 0,-1 0 0 0 0,1 0 0 0 0,-2 1 0 0 0,1-1 1 0 0,0 0-1 0 0,-3-5 0 0 0,4 10-17 0 0,-5-15 244 0 0,4 13-302 0 0,1 1 0 0 0,-1 0 0 0 0,0-1 0 0 0,1 1 0 0 0,-1 0 0 0 0,1-1 0 0 0,0 1 0 0 0,0 0 0 0 0,-1-1 1 0 0,1-1-1 0 0,0 1 12 0 0,-1 1 1 0 0,0-1-1 0 0,0 1 1 0 0,0 0 0 0 0,0-1-1 0 0,0 1 1 0 0,0 0 0 0 0,0-1-1 0 0,0 1 1 0 0,-3-2-1 0 0,-7-10-1345 0 0,-3-18-3602 0 0,14 30 4487 0 0,-4-4 22 0 0,0-3-1237 0 0,1 0-3091 0 0,5 3 4057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65 6623 0 0,'-8'9'7332'0'0,"9"-8"-7243"0"0,-1-1 0 0 0,1 1 0 0 0,0-1 0 0 0,0 1 0 0 0,0 0 1 0 0,-1-1-1 0 0,1 0 0 0 0,0 1 0 0 0,0-1 0 0 0,0 0 0 0 0,0 1 0 0 0,0-1 0 0 0,0 0 0 0 0,0 0 0 0 0,0 0 0 0 0,0 0 0 0 0,0 0 0 0 0,0 0 0 0 0,0 0 0 0 0,0 0 0 0 0,0 0 0 0 0,0 0 0 0 0,0 0 0 0 0,0-1 0 0 0,0 1 0 0 0,0 0 0 0 0,0-1 0 0 0,1 0 0 0 0,16-3 325 0 0,-12 4-320 0 0,0-1 0 0 0,0 1 0 0 0,0-2 0 0 0,-1 1 0 0 0,1 0-1 0 0,0-1 1 0 0,-1 0 0 0 0,1-1 0 0 0,-1 1 0 0 0,8-6 0 0 0,-6 5 23 0 0,0-1 0 0 0,0 1 0 0 0,0 0 1 0 0,0 0-1 0 0,15-2 0 0 0,2 0 1 0 0,21-5 222 0 0,-16 4-102 0 0,-18 3-190 0 0,-2 2-21 0 0,0-1 0 0 0,1 1 0 0 0,12 1 0 0 0,-1-1 1 0 0,-14 1-28 0 0,0 1 0 0 0,0-1 1 0 0,0 2-1 0 0,0-1 0 0 0,0 1 0 0 0,0 0 0 0 0,11 5 0 0 0,-9-3-3 0 0,0-1 0 0 0,0 0 0 0 0,13 2 1 0 0,5 3 141 0 0,-23-7-129 0 0,-1 1 0 0 0,1-1 1 0 0,0 0-1 0 0,0 0 0 0 0,0 0 0 0 0,6 0 0 0 0,16 2 30 0 0,-22-2-25 0 0,1 0 0 0 0,-1 0 0 0 0,1-1 0 0 0,-1 0-1 0 0,0 1 1 0 0,8-2 0 0 0,-3 0-25 0 0,1 1-1 0 0,-1 0 1 0 0,1 1-1 0 0,-1 0 1 0 0,0 1-1 0 0,13 3 1 0 0,-1 0 19 0 0,5 2 23 0 0,33 12 0 0 0,-50-15-20 0 0,1-1-1 0 0,0 0 1 0 0,0 0 0 0 0,0-1-1 0 0,0-1 1 0 0,0 0 0 0 0,1 0-1 0 0,-1-1 1 0 0,0 0 0 0 0,18-3-1 0 0,-20 2-11 0 0,0 0 0 0 0,1 1 0 0 0,9 0 0 0 0,-11 0 0 0 0,0 1 0 0 0,-1-2 0 0 0,1 1 0 0 0,-1-1 0 0 0,1 0 0 0 0,-1 0 0 0 0,7-2 0 0 0,6-4 31 0 0,-13 6-25 0 0,0-1-1 0 0,-1 0 1 0 0,1 0-1 0 0,-1-1 1 0 0,9-5-1 0 0,-12 7-5 0 0,1 0 0 0 0,-1-1 0 0 0,1 1 0 0 0,0 0 0 0 0,-1 1 0 0 0,1-1 0 0 0,3 0 0 0 0,17-7 0 0 0,-12 6-2 0 0,-9 1 17 0 0,1 1 0 0 0,-1-1-1 0 0,0 1 1 0 0,1-1 0 0 0,-1 0 0 0 0,0 0-1 0 0,0 0 1 0 0,0 0 0 0 0,0 0-1 0 0,4-2 1 0 0,-5 2-14 0 0,0 0 4 0 0,0 1 1 0 0,0-1 0 0 0,0 0-1 0 0,0 0 1 0 0,0 1-1 0 0,0-1 1 0 0,0 0 0 0 0,0 0-1 0 0,0 0 1 0 0,0 0 0 0 0,-1 0-1 0 0,1 0 1 0 0,0 0 0 0 0,-1 0-1 0 0,1-2 1 0 0,0 2 37 0 0,2-1-33 0 0,-1 0-10 0 0,-2 1 0 0 0,0 1 0 0 0,0 0 0 0 0,1 0 0 0 0,-1 0 0 0 0,0 0 0 0 0,0-1 0 0 0,0 1 0 0 0,0 0 0 0 0,0 0 0 0 0,1 0 0 0 0,-1-1 0 0 0,0 1 0 0 0,0 0 0 0 0,0 0 0 0 0,0 0 0 0 0,0-1 0 0 0,0 1 0 0 0,0 0 0 0 0,0 0 0 0 0,0-1 0 0 0,0 1 0 0 0,0 0 0 0 0,0 0 0 0 0,0 0 0 0 0,0-1 0 0 0,0 1 0 0 0,0 0 0 0 0,0-1 0 0 0,-1-1 0 0 0,1 1 0 0 0,0 1 0 0 0,0 0 0 0 0,0-1 0 0 0,0 1 0 0 0,0 0 0 0 0,0-1 0 0 0,0 1 0 0 0,0 0 0 0 0,-1-1 0 0 0,1 1 0 0 0,0 0 0 0 0,0-1 0 0 0,0 1 0 0 0,0 0 0 0 0,-1 0 0 0 0,1-1 0 0 0,0 1 0 0 0,0 0 0 0 0,-1 0 0 0 0,1-1 0 0 0,0 1 0 0 0,-1 0 0 0 0,1 0 0 0 0,0 0 0 0 0,0 0 0 0 0,-1-1 0 0 0,1 1 0 0 0,0 0 0 0 0,-1 0 0 0 0,1 0 0 0 0,0 0 0 0 0,-1 0 0 0 0,1 0 0 0 0,-1 0 0 0 0,1 0 0 0 0,0 0 0 0 0,-1 0 0 0 0,0 0 0 0 0,-6 3 0 0 0,-1-3 0 0 0,1 1 0 0 0,-1 1 0 0 0,-12 3 0 0 0,-10 3 0 0 0,27-8 0 0 0,-2 1 0 0 0,0-1 0 0 0,0 1 0 0 0,0 1 0 0 0,1-1 0 0 0,-1 1 0 0 0,0 0 0 0 0,-6 3 0 0 0,6-2 2 0 0,0 0 0 0 0,0-1 0 0 0,0 1-1 0 0,-7 1 1 0 0,-14 7-103 0 0,16-6 97 0 0,0-1 0 0 0,0-1 0 0 0,0 0-1 0 0,-1 0 1 0 0,1-1 0 0 0,-13 1 0 0 0,2 1 109 0 0,13-3-105 0 0,0-1 0 0 0,-14 0 0 0 0,15 0 0 0 0,1 0 0 0 0,-1 0 0 0 0,1 0 0 0 0,-12 3 0 0 0,-6-2 49 0 0,10-1-34 0 0,-5 1 28 0 0,1 0 0 0 0,-28 7-1 0 0,-24 11-42 0 0,41-11 0 0 0,-35 7 0 0 0,42-11 0 0 0,1 1 0 0 0,0 0 0 0 0,1 2 0 0 0,-24 10 0 0 0,-41 20 0 0 0,21-13 0 0 0,20-9 0 0 0,5 3 0 0 0,33-15 0 0 0,0-1 0 0 0,0 2 0 0 0,0-1 0 0 0,0 0 0 0 0,0 1 0 0 0,-5 6 0 0 0,-18 10 0 0 0,-7 9 0 0 0,20-15 0 0 0,-2 2 0 0 0,-16 11 0 0 0,9 0-60 0 0,-17 18 122 0 0,14-12-232 0 0,79-79-19734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1 331 7399 0 0,'0'0'568'0'0,"10"-11"2968"0"0,4 2-2354 0 0,1 1-1 0 0,1 1 0 0 0,24-8 1 0 0,-21 8-918 0 0,33-16 0 0 0,-30 11-234 0 0,26-8 0 0 0,-14 6-16 0 0,-25 10 43 0 0,0 1-1 0 0,0 1 1 0 0,1 0-1 0 0,-1 0 0 0 0,17-1 1 0 0,-8-1 7 0 0,-15 3-43 0 0,-1 0 0 0 0,1 1 1 0 0,0-1-1 0 0,-1 1 1 0 0,1 0-1 0 0,4 0 0 0 0,7 0 82 0 0,1 0 0 0 0,16-3-1 0 0,12 0 22 0 0,-29 2-16 0 0,-1 0 1 0 0,0-2-1 0 0,0 1 0 0 0,18-7 0 0 0,-4 1 159 0 0,-19 6-187 0 0,28-8 472 0 0,1 2 0 0 0,68-7 0 0 0,-93 15-379 0 0,23 4-1 0 0,-3-1-3 0 0,7 3-154 0 0,-31-4-15 0 0,-1-1 0 0 0,1 0 0 0 0,0 0 0 0 0,0 0 0 0 0,0-1-1 0 0,11-1 1 0 0,33-2 0 0 0,-50 3 12 0 0,0 0-1 0 0,0 0 1 0 0,0 0-1 0 0,0 0 1 0 0,0 0 0 0 0,0 0-1 0 0,0 0 1 0 0,0 1-1 0 0,0-1 1 0 0,0 1-1 0 0,2 0 1 0 0,-3 0 47 0 0,-1-4-65 0 0,0 0 0 0 0,-1 0 1 0 0,1 0-1 0 0,0 1 0 0 0,-1-1 1 0 0,0 0-1 0 0,0 1 1 0 0,0-1-1 0 0,0 0 0 0 0,0 1 1 0 0,0-1-1 0 0,-1 1 1 0 0,1 0-1 0 0,-4-5 0 0 0,0 2 9 0 0,0 1-1 0 0,0-1 1 0 0,-1 1-1 0 0,-6-5 1 0 0,-7-5-9 0 0,11 9 6 0 0,-1 0 0 0 0,0 0 0 0 0,1 1 0 0 0,-1 0 0 0 0,-1 0 0 0 0,-15-3 0 0 0,12 3 0 0 0,2 1-15 0 0,1 1 0 0 0,0 1 0 0 0,-12-1-1 0 0,-12-2 3 0 0,28 4 4 0 0,0 0 0 0 0,1 0 1 0 0,-1 0-1 0 0,0 1 1 0 0,-10 2-1 0 0,-3 0 7 0 0,-21 8 1 0 0,32-9 4 0 0,0 1 0 0 0,0-1 0 0 0,-14 2 0 0 0,-29-2 56 0 0,-19 1-129 0 0,15 10 406 0 0,54-13 33 0 0,-3 0-971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3 579 6391 0 0,'0'0'750'0'0,"7"1"948"0"0,-4-2-1400 0 0,-1 0 0 0 0,0 0 0 0 0,0 0-1 0 0,0 0 1 0 0,0-1 0 0 0,-1 1 0 0 0,3-2-1 0 0,12-8 1052 0 0,3 1-96 0 0,20-14 0 0 0,-13 7-731 0 0,21-13 155 0 0,52-29 255 0 0,-75 43-934 0 0,-20 13 29 0 0,1-1-1 0 0,0 1 0 0 0,9-4 0 0 0,5-2 96 0 0,-12 6-46 0 0,-1 0 0 0 0,1 0 0 0 0,11-2 1 0 0,-5 2 104 0 0,0 0 1 0 0,0-1 0 0 0,21-9-1 0 0,13 0 53 0 0,-33 7-153 0 0,1 1 0 0 0,-1 1 1 0 0,26-5-1 0 0,-21 5-52 0 0,29-10-1 0 0,2 3 244 0 0,53-10 208 0 0,-47 5-376 0 0,29-10 434 0 0,56-15-200 0 0,-126 37-310 0 0,0-1-1 0 0,-1-1 0 0 0,20-10 1 0 0,-27 13-41 0 0,0 0 0 0 0,0 0 1 0 0,0 1-1 0 0,10-3 1 0 0,-15 6 55 0 0,-1-2-30 0 0,7-8-16 0 0,-8 9 3 0 0,0 0 0 0 0,0 0 0 0 0,0-1 0 0 0,1 1 0 0 0,-1 0 0 0 0,0 0 0 0 0,0-1 0 0 0,0 1 0 0 0,0 0 0 0 0,0 0 0 0 0,0-1 0 0 0,0 1 0 0 0,1 0 0 0 0,-1 0 0 0 0,0-1 0 0 0,0 1 0 0 0,0 0 0 0 0,0 0 0 0 0,0-1 0 0 0,0 1 0 0 0,0 0 0 0 0,0 0 0 0 0,0-1 0 0 0,0 1 0 0 0,-1 0 0 0 0,1 0 0 0 0,0-1 0 0 0,0 1 0 0 0,0 0 0 0 0,0 0 0 0 0,0-1 0 0 0,0 1 0 0 0,0 0 0 0 0,-1 0 0 0 0,1-1 0 0 0,0 1 0 0 0,0 0 0 0 0,0 0 0 0 0,-1 0 0 0 0,1 0 0 0 0,0-1 0 0 0,0 1 0 0 0,0 0 0 0 0,-1 0 0 0 0,1 0 0 0 0,-15-7 0 0 0,12 5 0 0 0,-16-4 57 0 0,1 0 1 0 0,-2 2-1 0 0,-26-4 0 0 0,-12-3-246 0 0,-14-12 189 0 0,25 15 0 0 0,35 6 0 0 0,0 1 0 0 0,-13-5 0 0 0,18 4 0 0 0,0 1 0 0 0,0 0 0 0 0,-10 0 0 0 0,-11-2 0 0 0,-71-7 328 0 0,93 10-364 0 0,0 0 0 0 0,-1 1 0 0 0,1 0 0 0 0,0 0-1 0 0,0 0 1 0 0,-12 5 0 0 0,-14 2-7 0 0,9-2 15 0 0,-26 8 0 0 0,-18 4 12 0 0,53-15 5 0 0,-24 10 0 0 0,-7 2-31 0 0,-94 24 106 0 0,122-34-74 0 0,-1 1-1 0 0,-32 17 1 0 0,29-13 25 0 0,-25 8 1 0 0,30-11-110 0 0,1-1 0 0 0,-17 11 0 0 0,25-13 31 0 0,-16 12-962 0 0,45-27-7957 0 0,-18 8 7739 0 0,1 0 1 0 0,-1 0-1 0 0,1 1 0 0 0,7-5 0 0 0,0-2-717 0 0,-2 0 413 0 0,0 4 1148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143 369 7631 0 0,'1'0'112'0'0,"-1"1"0"0"0,0-1-1 0 0,0 0 1 0 0,0 1-1 0 0,1-1 1 0 0,-1 1 0 0 0,0-1-1 0 0,0 0 1 0 0,1 1-1 0 0,-1-1 1 0 0,0 1-1 0 0,1-1 1 0 0,-1 0 0 0 0,0 1-1 0 0,1-1 1 0 0,-1 0-1 0 0,1 0 1 0 0,-1 1 0 0 0,0-1-1 0 0,1 0 1 0 0,-1 0-1 0 0,1 0 1 0 0,-1 0 0 0 0,1 1-1 0 0,-1-1 1 0 0,1 0-1 0 0,-1 0 1 0 0,1 0-1 0 0,-1 0 1 0 0,1 0 0 0 0,0 0-1 0 0,14-9 2798 0 0,-10 6-2993 0 0,-5 2 120 0 0,1 1 1 0 0,-1-1-1 0 0,1 1 0 0 0,-1-1 0 0 0,1 1 0 0 0,-1-1 0 0 0,1 0 1 0 0,-1 1-1 0 0,1-1 0 0 0,-1 0 0 0 0,0 1 0 0 0,1-1 0 0 0,-1-1 1 0 0,0 1-17 0 0,0 1 1 0 0,1-1 0 0 0,-1 0 0 0 0,0 1 0 0 0,0-1-1 0 0,1 1 1 0 0,-1-1 0 0 0,0 1 0 0 0,1-1 0 0 0,-1 1 0 0 0,0-1-1 0 0,1 1 1 0 0,-1-1 0 0 0,1 1 0 0 0,-1 0 0 0 0,1-1-1 0 0,-1 1 1 0 0,1-1 0 0 0,-1 1 0 0 0,1 0 0 0 0,-1 0-1 0 0,1-1 1 0 0,-1 1 0 0 0,2 0 0 0 0,2-2 109 0 0,0 0 0 0 0,0 0 0 0 0,0 0 0 0 0,0 0 0 0 0,5-5 0 0 0,-5 5-105 0 0,-1-1 1 0 0,0 1-1 0 0,1 0 1 0 0,0 0-1 0 0,-1 0 1 0 0,7-2 0 0 0,6-4 139 0 0,-15 7-155 0 0,0 0 0 0 0,1 0 0 0 0,-1 0 0 0 0,1 0 0 0 0,0 0 1 0 0,-1 0-1 0 0,1 0 0 0 0,0 1 0 0 0,2-1 0 0 0,2-1 73 0 0,1 0 0 0 0,-1 0-1 0 0,12-6 1 0 0,-12 5 18 0 0,1 0 1 0 0,0 0-1 0 0,10-2 0 0 0,33-9-23 0 0,-8 5 132 0 0,11 1 30 0 0,11-4-134 0 0,-7 2 240 0 0,-48 9-322 0 0,-1 0-1 0 0,1 0 0 0 0,-1-1 1 0 0,16-6-1 0 0,-16 5 15 0 0,1 0 0 0 0,0 1-1 0 0,10-2 1 0 0,33-7 280 0 0,-39 8-229 0 0,0 0 0 0 0,18-1-1 0 0,22-8 187 0 0,-38 9-223 0 0,26-6 0 0 0,-29 5-49 0 0,0 2 1 0 0,0-1-1 0 0,14 0 0 0 0,-17 2 20 0 0,1-1 0 0 0,-1 0 1 0 0,0 0-1 0 0,0-1 0 0 0,0 0 0 0 0,12-7 0 0 0,2 1 7 0 0,8-8 34 0 0,-30 17 91 0 0,-1-2-129 0 0,0 1 0 0 0,-1-1 0 0 0,1 1 0 0 0,-1-1 1 0 0,1 1-1 0 0,-1 0 0 0 0,0-1 0 0 0,1 1 0 0 0,-3-3 0 0 0,2 2-26 0 0,0 1 0 0 0,0-1 0 0 0,0 1 0 0 0,0 0 0 0 0,-1-1 0 0 0,1 1 0 0 0,0 0 0 0 0,-1 0 0 0 0,1 0 0 0 0,-1 0 0 0 0,1 0 0 0 0,-1 0 0 0 0,1 0 0 0 0,-3 0 0 0 0,-78-29 118 0 0,40 24-108 0 0,26 3-11 0 0,0 1 0 0 0,0 0-1 0 0,-29 2 1 0 0,-19-2-2 0 0,44 3 3 0 0,17 0 0 0 0,0-1 0 0 0,0 0 0 0 0,0 1 0 0 0,0-1 0 0 0,-1-1 0 0 0,-2 1 0 0 0,-3-1-3 0 0,0 0 0 0 0,1 1 0 0 0,-1 0 0 0 0,0 0-1 0 0,0 1 1 0 0,-8 2 0 0 0,2 0 1 0 0,3-2 2 0 0,-26 4 0 0 0,0 1 0 0 0,-44 14 0 0 0,57-13 0 0 0,-7 2 0 0 0,-22 7 0 0 0,40-11 0 0 0,0 0 0 0 0,-23 3 0 0 0,-4 2 0 0 0,12-4 0 0 0,-8 3 0 0 0,-17 9-60 0 0,1 0-66 0 0,17-9-142 0 0,30-9 174 0 0,0 2 0 0 0,0-1 1 0 0,0 1-1 0 0,0 0 1 0 0,-10 4-1 0 0,-12 5-422 0 0,8 0-573 0 0,10-7-37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352 892 8927 0 0,'1'0'164'0'0,"-1"-1"-1"0"0,1 1 0 0 0,-1-1 1 0 0,1 1-1 0 0,-1-1 0 0 0,1 1 1 0 0,-1-1-1 0 0,1 1 0 0 0,-1-1 1 0 0,1 0-1 0 0,-1 1 0 0 0,0-1 1 0 0,1 0-1 0 0,-1 1 0 0 0,0-2 1 0 0,4-5 1109 0 0,42-31 624 0 0,-24 21-1340 0 0,20-21 0 0 0,-26 23-75 0 0,0 0 0 0 0,34-21 0 0 0,-30 20-467 0 0,5-2 57 0 0,-5 6 183 0 0,0 0-1 0 0,-1-1 1 0 0,33-30 0 0 0,-48 39-238 0 0,1 0 0 0 0,0 1 0 0 0,9-6 0 0 0,9-5-7 0 0,0-5 31 0 0,52-43 158 0 0,-49 44 4 0 0,-10 7-62 0 0,30-21-45 0 0,-1-2 184 0 0,2-5-200 0 0,-41 34-48 0 0,0 0 1 0 0,1 0-1 0 0,9-5 0 0 0,3-3 95 0 0,12-3-8 0 0,-2 2-67 0 0,20-17 12 0 0,-46 29-56 0 0,0 0 0 0 0,1 0-1 0 0,0 1 1 0 0,-1-1 0 0 0,1 1 0 0 0,6-1 0 0 0,17-8-10 0 0,24-9 2 0 0,-33 13 0 0 0,-15 6 8 0 0,-1-1-1 0 0,1 0 1 0 0,0 0 0 0 0,-1 0-1 0 0,1 0 1 0 0,3-3 0 0 0,24-12 182 0 0,-24 13-144 0 0,1 0-1 0 0,0-1 1 0 0,7-6 0 0 0,1 3 7 0 0,-5-3-53 0 0,-10 9 0 0 0,0 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1 0 0 0,0-1 0 0 0,1 6 0 0 0,-2 2-14 0 0,1 11-113 0 0,-2-2 20 0 0,-4 6 75 0 0,-1-1 0 0 0,-16 38 0 0 0,9-32 41 0 0,9-20 16 0 0,1-1-1 0 0,0 1 1 0 0,1 0-1 0 0,-1 0 1 0 0,2 1-1 0 0,-1-1 1 0 0,-1 15 0 0 0,3-22-18 0 0,1 0 0 0 0,0-1 0 0 0,0 1 0 0 0,0 0 0 0 0,0-1 0 0 0,0 1 0 0 0,0 0 0 0 0,1 0 0 0 0,-1-1 0 0 0,0 1 0 0 0,0 0 0 0 0,0-1 0 0 0,1 1 0 0 0,-1 0 0 0 0,0-1 0 0 0,1 2 0 0 0,-1-2-6 0 0,1 0 0 0 0,-1 1 0 0 0,0-1 1 0 0,1 0-1 0 0,-1 0 0 0 0,0 0 1 0 0,1 0-1 0 0,-1 0 0 0 0,0 0 1 0 0,0 0-1 0 0,1 1 0 0 0,-1-1 0 0 0,0 0 1 0 0,1 0-1 0 0,-1 0 0 0 0,0 0 1 0 0,1 0-1 0 0,-1 0 0 0 0,0-1 1 0 0,1 1-1 0 0,-1 0 0 0 0,0 0 0 0 0,1 0 1 0 0,-1 0-1 0 0,19-13-26 0 0,-16 11 37 0 0,26-25-12 0 0,-27 25 0 0 0,0 0 0 0 0,0 0 0 0 0,0 0 0 0 0,0 0 0 0 0,0 0 0 0 0,2-3 0 0 0,11-12 0 0 0,2 1 0 0 0,-14 13 0 0 0,0 0 0 0 0,1-1 0 0 0,-1 1 0 0 0,6-3 0 0 0,37-32 0 0 0,-27 23 0 0 0,-14 10 0 0 0,0 1 0 0 0,1 0 0 0 0,7-4 0 0 0,36-27 0 0 0,-9 9 0 0 0,-35 23-2 0 0,0 0 1 0 0,-1 0-1 0 0,1-1 0 0 0,5-6 1 0 0,0 1-31 0 0,18-14 0 0 0,-25 21 22 0 0,1-1-1 0 0,-1 0 0 0 0,0 1 1 0 0,-1-1-1 0 0,6-7 0 0 0,-8 10 11 0 0,1-1 0 0 0,-1 1 0 0 0,0-1 0 0 0,1 1 0 0 0,-1-1 0 0 0,0 1 0 0 0,1-1 0 0 0,-1 1 0 0 0,0-1 0 0 0,0 1 0 0 0,0-1 0 0 0,0 0 0 0 0,0 1 0 0 0,0-1 0 0 0,0 1 0 0 0,0-1 0 0 0,0 1 0 0 0,0-1 0 0 0,0 0 0 0 0,0 1 0 0 0,0-1 0 0 0,0 1 0 0 0,0-1 0 0 0,0 0 0 0 0,-1 1 0 0 0,1-1 0 0 0,0 1 0 0 0,0-1 0 0 0,-1 0 0 0 0,-14-13 0 0 0,7 9 0 0 0,4 3 0 0 0,-7-3 0 0 0,5 3-18 0 0,0 0 0 0 0,0 1 0 0 0,1-1 0 0 0,-1 1 0 0 0,-10 0 0 0 0,-19-5 2 0 0,25 4 38 0 0,1 1 0 0 0,-1-1 0 0 0,0 1 0 0 0,0 1 0 0 0,-17 1 0 0 0,4-2 48 0 0,6-1-60 0 0,-2-3-10 0 0,-1 0 0 0 0,17 5 0 0 0,-1 0 0 0 0,1-1 0 0 0,0 0 0 0 0,0 0 0 0 0,0 0 0 0 0,-6-3 0 0 0,-13-3 0 0 0,17 6-15 0 0,0 0 7 0 0,1 1 0 0 0,-1-1 0 0 0,1 1 0 0 0,0 0-1 0 0,-1 0 1 0 0,-6 1 0 0 0,10-1 8 0 0,-1 0 0 0 0,1 1 0 0 0,-1-1 0 0 0,1-1 0 0 0,-1 1 0 0 0,1 0 0 0 0,-1 0 0 0 0,1 0 0 0 0,-3-1 0 0 0,3 0 0 0 0,0 1 0 0 0,-1-1 0 0 0,1 1 0 0 0,-1 0 0 0 0,0 0 0 0 0,1 0 0 0 0,-1 0 0 0 0,1 0 0 0 0,-1 0 0 0 0,1 0 0 0 0,-3 1 0 0 0,-35 5 0 0 0,37-6 0 0 0,0 0 0 0 0,0 0 0 0 0,0 0 0 0 0,0 0 0 0 0,0 0 0 0 0,0-1 0 0 0,-4 0 0 0 0,4 0 0 0 0,0 1 0 0 0,0-1 0 0 0,0 1 0 0 0,0-1 0 0 0,-1 1 0 0 0,1 0 0 0 0,-3 0 0 0 0,-14-1 2 0 0,17 1-5 0 0,-1-1 0 0 0,1 1 1 0 0,0 0-1 0 0,-1 0 0 0 0,1 0 1 0 0,-1 0-1 0 0,-1 1 0 0 0,-9-1-123 0 0,13 0 122 0 0,-1-1 0 0 0,1 1 0 0 0,-1 0 1 0 0,1 0-1 0 0,-1 0 0 0 0,1 0 0 0 0,-1 0 0 0 0,1 0 0 0 0,-1 0 0 0 0,0 0 1 0 0,1 0-1 0 0,-1 0 0 0 0,1 0 0 0 0,-1 0 0 0 0,1 0 0 0 0,-1 1 0 0 0,1-1 1 0 0,-1 0-1 0 0,1 0 0 0 0,-1 0 0 0 0,1 1 0 0 0,-1-1 0 0 0,1 0 1 0 0,-1 1-1 0 0,1-1 0 0 0,0 0 0 0 0,-1 1 0 0 0,1-1 0 0 0,0 1 0 0 0,-1-1 1 0 0,1 1-1 0 0,-1 0 0 0 0,-10-2 141 0 0,8 2-144 0 0,0-1 1 0 0,0 1-1 0 0,0 0 0 0 0,0 0 0 0 0,0 0 0 0 0,0 0 0 0 0,1 1 1 0 0,-5 2-1 0 0,-6 2-104 0 0,7-4 109 0 0,-1-1 0 0 0,0 1 0 0 0,0-1 0 0 0,1-1 0 0 0,-13 1 0 0 0,-26-4 66 0 0,36 3-64 0 0,7 0 0 0 0,0 0 0 0 0,0 0 0 0 0,0 0 0 0 0,0 0 0 0 0,1 1 0 0 0,-1-1 0 0 0,0 0 0 0 0,0 1 0 0 0,0-1 0 0 0,-2 2 0 0 0,-15 0 0 0 0,-18 14 0 0 0,6-8-64 0 0,-3 0 64 0 0,0 4-96 0 0,0 3 160 0 0,20-11-64 0 0,12-4 0 0 0,1 0 0 0 0,0 0 0 0 0,0 1 0 0 0,0-1 0 0 0,-1 0 0 0 0,1 0 0 0 0,0 1 0 0 0,0-1 0 0 0,0 1 0 0 0,-2 0 0 0 0,1 1 0 0 0,-1 0 0 0 0,1-1 0 0 0,0 0 0 0 0,-1 1 0 0 0,1-1 0 0 0,-1 0 0 0 0,0 0 0 0 0,-3 0 0 0 0,-13 9 1 0 0,7-2-12 0 0,-3 3-23 0 0,14-9 32 0 0,-1-1-1 0 0,1 1 1 0 0,-1-1-1 0 0,1 0 1 0 0,-1 0-1 0 0,0 1 1 0 0,-2 0-1 0 0,-25 19 14 0 0,-1 1-38 0 0,19-15-48 0 0,9-5 75 0 0,0-1 1 0 0,0 1 0 0 0,-1-1 0 0 0,1 0-1 0 0,0 0 1 0 0,0 0 0 0 0,-4 0 0 0 0,-11 7 54 0 0,-3 0-3 0 0,-23 4-42 0 0,-7 2 1 0 0,49-14-8 0 0,0 0 0 0 0,0 1 0 0 0,0-1 0 0 0,0 1 0 0 0,0-1-1 0 0,1 1 1 0 0,-1-1 0 0 0,0 1 0 0 0,0 0 0 0 0,0 0 0 0 0,0 1 0 0 0,-10 5 15 0 0,0-3-20 0 0,0-1 1 0 0,0 2-1 0 0,0-1 0 0 0,1 2 0 0 0,-13 7 1 0 0,-19 10-66 0 0,8-2 0 0 0,4-1 54 0 0,24-16-25 0 0,1 0 0 0 0,-1 0 1 0 0,0-1-1 0 0,0 0 0 0 0,-9 4 1 0 0,-10 5-17 0 0,-18 15-70 0 0,39-23 82 0 0,0-1 0 0 0,1 0 0 0 0,-1 1-1 0 0,0 0 1 0 0,1 0 0 0 0,0 0 0 0 0,-4 7 0 0 0,2-4 96 0 0,1-1 1 0 0,-1 0 0 0 0,0 0 0 0 0,0 0 0 0 0,-8 5 0 0 0,6-4-86 0 0,1 0 0 0 0,-11 12 0 0 0,-3 7-291 0 0,0-2 322 0 0,0 4 46 0 0,17-25-314 0 0,0 0 0 0 0,1 0 0 0 0,0 0 1 0 0,-1 1-1 0 0,1-1 0 0 0,0 1 0 0 0,0-1 0 0 0,1 1 1 0 0,-1-1-1 0 0,1 1 0 0 0,-2 5 0 0 0,3-7-204 0 0,-2 11-854 0 0,-1 3-744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1055 5759 0 0,'0'0'2066'0'0,"9"-18"-102"0"0,37-67 1268 0 0,-32 63-2527 0 0,23-26 1 0 0,2-5-43 0 0,-25 35-443 0 0,0 1 0 0 0,20-19-1 0 0,-21 23-123 0 0,-1 0-1 0 0,0-1 0 0 0,-1 0 1 0 0,15-26-1 0 0,14-27 1 0 0,-30 48-33 0 0,0 0-1 0 0,1 1 1 0 0,1 1-1 0 0,1 0 1 0 0,1 0-1 0 0,15-14 1 0 0,10-8-28 0 0,34-29 68 0 0,-54 51-6 0 0,-11 10-65 0 0,-1 1-1 0 0,11-7 1 0 0,0 1-10 0 0,-1-1 0 0 0,22-22 1 0 0,-1 1-26 0 0,52-44 451 0 0,-76 67-448 0 0,20-14 0 0 0,-22 16 20 0 0,0 0-1 0 0,11-10 1 0 0,11-9-15 0 0,-26 22-5 0 0,-5 3 0 0 0,0 1 0 0 0,1-1 0 0 0,-1 1 0 0 0,1 0 0 0 0,5-2 0 0 0,3-3 12 0 0,-11 6-40 0 0,0 1 0 0 0,0-1 0 0 0,0 0 0 0 0,-1 1-1 0 0,1-1 1 0 0,0 1 0 0 0,0-1 0 0 0,0 1 0 0 0,1-1 0 0 0,-1 1 0 0 0,0 0 0 0 0,0 0 0 0 0,0 0-1 0 0,0-1 1 0 0,0 1 0 0 0,0 0 0 0 0,0 0 0 0 0,0 0 0 0 0,0 1 0 0 0,2-1 0 0 0,-2 0-162 0 0,19 2-2242 0 0,-17-1 2386 0 0,-1-1-437 0 0,-1 0 1 0 0,0 1 0 0 0,0-1-1 0 0,0 0 1 0 0,0 0-1 0 0,1 0 1 0 0,-1 0-1 0 0,0 0 1 0 0,0 0-1 0 0,3-1 1 0 0,23 0-7613 0 0,-20-1 7535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556 619 5815 0 0,'0'0'444'0'0,"-17"4"6480"0"0,3-12-4838 0 0,9 5-1904 0 0,1-1-1 0 0,-1 1 1 0 0,1-1 0 0 0,0 0 0 0 0,0 0 0 0 0,0 0 0 0 0,1-1 0 0 0,-1 0 0 0 0,1 1 0 0 0,0-1 0 0 0,1 0-1 0 0,-1 0 1 0 0,-1-6 0 0 0,-3-10 141 0 0,1 0 0 0 0,-4-24 1 0 0,-1-3 64 0 0,0 1 118 0 0,9 40-425 0 0,0 0 0 0 0,0 1 0 0 0,1-1 0 0 0,-1-14 0 0 0,1 2 170 0 0,1 16-244 0 0,0 0 0 0 0,0 0 0 0 0,0 1 0 0 0,1-1 0 0 0,-1 0 0 0 0,2-3 0 0 0,1-7-134 0 0,-2 5 209 0 0,0 1 1 0 0,1-1-1 0 0,1 1 1 0 0,-1 0 0 0 0,6-11-1 0 0,2-5-289 0 0,11-11-99 0 0,-18 29 291 0 0,1-1 0 0 0,0 1 0 0 0,0 0 0 0 0,6-6 0 0 0,11-13 110 0 0,-15 16-76 0 0,0 0 0 0 0,1 1 0 0 0,0 0 0 0 0,1 1-1 0 0,-1-1 1 0 0,11-5 0 0 0,-8 1-19 0 0,-9 10 0 0 0,-1 0 0 0 0,1 0 0 0 0,0 0 0 0 0,-1 0 0 0 0,1 0 0 0 0,0 0 0 0 0,0 0 0 0 0,0 1 0 0 0,0-1 0 0 0,0 0 0 0 0,0 0 0 0 0,2 0 0 0 0,-3 1 1 0 0,1-1-1 0 0,0 1 1 0 0,1-1 0 0 0,-1 0-1 0 0,0 0 1 0 0,0 1 0 0 0,0-1-1 0 0,0 0 1 0 0,0 0-1 0 0,-1 0 1 0 0,1 0 0 0 0,0 0-1 0 0,0 0 1 0 0,0-1 0 0 0,-1 1-1 0 0,2-2 1 0 0,-2 2 96 0 0,-10 13-229 0 0,7-11 109 0 0,1 1-1 0 0,-1 0 1 0 0,0-1-1 0 0,1 1 0 0 0,-1 0 1 0 0,1 1-1 0 0,-3 2 1 0 0,2-2 12 0 0,0 0-1 0 0,1 0 1 0 0,-1-1 0 0 0,-1 1-1 0 0,-3 1 1 0 0,-6 8 12 0 0,12-11-2 0 0,0 1-1 0 0,-1-1 1 0 0,1 1-1 0 0,-1-1 1 0 0,1 0-1 0 0,-1 1 1 0 0,-3 0 0 0 0,2 0-7 0 0,0 0 1 0 0,0 1 0 0 0,0-1 0 0 0,0 0 0 0 0,1 1 0 0 0,-4 4 0 0 0,-7 5 57 0 0,0 1-39 0 0,10-9-11 0 0,0-1 0 0 0,0 0 0 0 0,-1 0-1 0 0,1 0 1 0 0,-1 0 0 0 0,-4 2 0 0 0,-37 26 0 0 0,-5 4 0 0 0,7-1 0 0 0,2 3-74 0 0,2-6 74 0 0,5-1 10 0 0,27-26-10 0 0,1 1 0 0 0,1 0 0 0 0,-10 10 0 0 0,10-10 0 0 0,0 0 0 0 0,-1 0 0 0 0,1 0 0 0 0,-8 4 0 0 0,-15 17 0 0 0,11-11-3 0 0,15-13 12 0 0,0 1 1 0 0,-1-1 0 0 0,1 0-1 0 0,-1 0 1 0 0,0 0 0 0 0,-4 3-1 0 0,4-3-9 0 0,0 0 0 0 0,0 0 0 0 0,0 0 0 0 0,1 0 0 0 0,-1 0 0 0 0,1 1 0 0 0,-1-1 0 0 0,1 1 0 0 0,0 0 0 0 0,0-1 0 0 0,-3 7 0 0 0,4-8-9 0 0,0 1 0 0 0,0-1 0 0 0,0 0 0 0 0,0 0-1 0 0,0 1 1 0 0,-1-1 0 0 0,1 0 0 0 0,-3 2 0 0 0,-8 9 22 0 0,10-8 30 0 0,-2-2-33 0 0,0-1-38 0 0,3-1-126 0 0,12-9-2196 0 0,-9 7 2224 0 0,-1-1-779 0 0,1 1-1 0 0,-1-1 1 0 0,1 1-1 0 0,-1-1 1 0 0,0 0-1 0 0,0 0 1 0 0,0 1-1 0 0,-1-1 1 0 0,1 0-1 0 0,0-4 1 0 0,-1 5 604 0 0,1 1 0 0 0,-1 0 0 0 0,1-1 1 0 0,-1 1-1 0 0,1 0 0 0 0,0 0 0 0 0,0-1 0 0 0,-1 1 1 0 0,1 0-1 0 0,0 0 0 0 0,0 0 0 0 0,0 0 1 0 0,0 0-1 0 0,0 0 0 0 0,0 0 0 0 0,0 0 0 0 0,1 1 1 0 0,-1-1-1 0 0,0 0 0 0 0,0 1 0 0 0,3-2 1 0 0,-3 1 146 0 0,7-3-129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5471 0 0,'0'0'5144'0'0,"12"-17"-1769"0"0,-11 16-3244 0 0,0 0 0 0 0,1 0 0 0 0,-1 0 0 0 0,1 0 0 0 0,-1 0 0 0 0,1 0 0 0 0,-1 0 0 0 0,1 1 0 0 0,-1-1 0 0 0,1 0 0 0 0,0 1 1 0 0,-1-1-1 0 0,3 1 0 0 0,-3 0-22 0 0,13 4 222 0 0,-3 2-196 0 0,0 0 0 0 0,11 9 1 0 0,8 5 128 0 0,-2-4-48 0 0,61 40 72 0 0,-80-48-123 0 0,1 0-1 0 0,-1 0 1 0 0,0 1-1 0 0,-1 0 1 0 0,0 1 0 0 0,10 15-1 0 0,32 55 306 0 0,-44-72-354 0 0,1 1 0 0 0,16 14 1 0 0,-17-18-45 0 0,0 1-1 0 0,-1 0 1 0 0,1 0-1 0 0,-1 0 1 0 0,0 1 0 0 0,6 11-1 0 0,24 68-7 0 0,-27-51-64 0 0,0-2 15 0 0,5 7 24 0 0,-7-22 1242 0 0,-4-9-4284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5639 0 0,'10'-3'6224'0'0,"7"73"-3800"0"0,-12-32-1600 0 0,-2-22-426 0 0,-3-14-331 0 0,0 1-1 0 0,1 0 1 0 0,-1 0 0 0 0,1 0 0 0 0,2 5 0 0 0,9 36 390 0 0,-8-30-300 0 0,0 0 0 0 0,2 27 0 0 0,4 14 226 0 0,2-7-101 0 0,-5-20-170 0 0,0-1 1 0 0,17 39 0 0 0,-10-27 216 0 0,-11-28-199 0 0,1 0-1 0 0,8 15 1 0 0,47 87 353 0 0,-50-98-626 0 0,-3-3-863 0 0,1 0 0 0 0,0-1-1 0 0,18 21 1 0 0,-20-46-4834 0 0,-3 7 4708 0 0,0-1 0 0 0,-1 1 0 0 0,1-1 0 0 0,-2 1 0 0 0,1-1 0 0 0,-1-12 0 0 0,-1-5 493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5383 0 0,'0'0'416'0'0,"13"-6"2344"0"0,-13 5-2678 0 0,-1 1-1 0 0,1 0 1 0 0,0-1-1 0 0,0 1 1 0 0,0 0-1 0 0,0 0 1 0 0,0-1-1 0 0,0 1 1 0 0,0 0-1 0 0,0-1 1 0 0,1 1-1 0 0,-1 0 1 0 0,0-1-1 0 0,0 1 1 0 0,0 0-1 0 0,0 0 1 0 0,0-1-1 0 0,0 1 1 0 0,0 0-1 0 0,1 0 1 0 0,-1-1-1 0 0,0 1 1 0 0,0 0-1 0 0,0 0 1 0 0,1-1-1 0 0,-1 1 1 0 0,0 0-1 0 0,0 0 1 0 0,1 0-1 0 0,-1 0 1 0 0,0 0-1 0 0,0-1 1 0 0,1 1-1 0 0,-1 0 1 0 0,0 0-1 0 0,1 0 1 0 0,-1 0-1 0 0,14 5 1659 0 0,11 17-449 0 0,28 41 182 0 0,27 28-418 0 0,1-11-535 0 0,-76-74-496 0 0,0 0 0 0 0,0 0-1 0 0,0 0 1 0 0,-1 1 0 0 0,0-1-1 0 0,-1 1 1 0 0,5 13 0 0 0,12 19 117 0 0,-16-32-73 0 0,0 1-1 0 0,-1 0 1 0 0,5 15 0 0 0,4 9 109 0 0,12 41 422 0 0,6 11-171 0 0,55 113 62 0 0,-68-162-472 0 0,-7-15 5 0 0,8 25 0 0 0,3 0 247 0 0,-21-45-69 0 0,8 13-40 0 0,7 6-2096 0 0,-6-15-1879 0 0,-8-4 3662 0 0,-1 0-1 0 0,0 0 1 0 0,1 0-1 0 0,-1 0 1 0 0,1-1-1 0 0,-1 1 1 0 0,0 0-1 0 0,1 0 1 0 0,13-35-12220 0 0,-11 28 11625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452 191 7399 0 0,'1'0'114'0'0,"-1"0"-1"0"0,1 0 0 0 0,-1-1 1 0 0,1 1-1 0 0,-1 0 0 0 0,1-1 0 0 0,-1 1 1 0 0,1 0-1 0 0,-1-1 0 0 0,0 1 1 0 0,1 0-1 0 0,-1-1 0 0 0,0 1 0 0 0,1-1 1 0 0,-1 1-1 0 0,0-1 0 0 0,0 1 1 0 0,1-1-1 0 0,-1 1 0 0 0,0-1 1 0 0,0 1-1 0 0,0-1 0 0 0,0 1 0 0 0,0-1 1 0 0,1 1-1 0 0,-1-1 0 0 0,0 1 1 0 0,-1-2-1 0 0,2-21 1617 0 0,-1 15-1260 0 0,1-5 515 0 0,-2-27 0 0 0,-5 7-257 0 0,6 33-616 0 0,-11-16 328 0 0,0-3-439 0 0,5 5-18 0 0,6 13 18 0 0,-1 0 0 0 0,1 1-1 0 0,0-1 1 0 0,0 1 0 0 0,-1-1 0 0 0,1 0-1 0 0,-1 1 1 0 0,1-1 0 0 0,0 1 0 0 0,-1-1-1 0 0,1 1 1 0 0,-1-1 0 0 0,1 1 0 0 0,-1-1-1 0 0,0 1 1 0 0,1 0 0 0 0,-1-1 0 0 0,1 1-1 0 0,-1 0 1 0 0,0 0 0 0 0,1-1 0 0 0,-1 1-1 0 0,0 0 1 0 0,1 0 0 0 0,-1 0 0 0 0,0 0-1 0 0,1 0 1 0 0,-1 0 0 0 0,0 0 0 0 0,-1 0-1 0 0,0 0 9 0 0,-1 1-1 0 0,1 0 0 0 0,0 0 1 0 0,-1 0-1 0 0,1 0 0 0 0,-3 2 1 0 0,-2 1-11 0 0,-4 0 2 0 0,1 1 0 0 0,-18 12 0 0 0,25-14-12 0 0,-1 0 0 0 0,1 0-1 0 0,-1 0 1 0 0,1 1-1 0 0,0-1 1 0 0,0 1 0 0 0,1 0-1 0 0,-1 0 1 0 0,-2 5 0 0 0,-9 14-33 0 0,13-21 48 0 0,0 0 0 0 0,0 0-1 0 0,0 0 1 0 0,1 0 0 0 0,-1 0 0 0 0,1 1-1 0 0,-1-1 1 0 0,1 3 0 0 0,-4 12 26 0 0,-1 9-16 0 0,2-4-16 0 0,3-20 1 0 0,-1-1 0 0 0,1 1 0 0 0,0 0 0 0 0,0 0 0 0 0,0-1 0 0 0,0 1 0 0 0,0 0 0 0 0,1 2 0 0 0,-1-2-2 0 0,0-1 1 0 0,0 1-1 0 0,0 0 1 0 0,0-1-1 0 0,0 1 1 0 0,0-1-1 0 0,0 1 1 0 0,0-1-1 0 0,-1 4 1 0 0,2 5 44 0 0,-1-5 299 0 0,-4-7-124 0 0,4 1-212 0 0,0 1 1 0 0,-1-1-1 0 0,1 1 0 0 0,-1-1 0 0 0,1 0 0 0 0,0 1 1 0 0,0-1-1 0 0,-1 0 0 0 0,1 1 0 0 0,0-1 0 0 0,0 0 0 0 0,0 1 1 0 0,0-1-1 0 0,0 0 0 0 0,0 1 0 0 0,0-1 0 0 0,0 0 1 0 0,0 0-1 0 0,0 1 0 0 0,0-1 0 0 0,0 0 0 0 0,0 1 0 0 0,1-2 1 0 0,-1 1-4 0 0,1 1 1 0 0,-1-1-1 0 0,0 0 0 0 0,0 0 1 0 0,0 1-1 0 0,0-1 1 0 0,1 0-1 0 0,-1 1 1 0 0,0-1-1 0 0,0 0 1 0 0,-1 1-1 0 0,1-1 1 0 0,0 0-1 0 0,0 0 0 0 0,0 1 1 0 0,0-1-1 0 0,-1 0 1 0 0,1-1-1 0 0,-7-17 53 0 0,2 3-44 0 0,3 13-10 0 0,1 3 0 0 0,0-1 0 0 0,1 0 0 0 0,-1 1 0 0 0,0-1 0 0 0,1 0 0 0 0,-1 0 0 0 0,1 0 0 0 0,-1 0 0 0 0,1 0 0 0 0,-1 0 0 0 0,1 0 0 0 0,0 0 0 0 0,-1 1 0 0 0,1-1 0 0 0,0-2 0 0 0,-3-1 0 0 0,1-1 0 0 0,-1 1 0 0 0,0 0 0 0 0,0 0 0 0 0,0 0 0 0 0,-1 1 0 0 0,-6-7 0 0 0,0 2 19 0 0,-33-26 210 0 0,26 21-294 0 0,3 1-70 0 0,13 10 135 0 0,-12-4-16 0 0,13 6 14 0 0,0 0 0 0 0,0 0 0 0 0,0-1 1 0 0,0 1-1 0 0,0 0 0 0 0,0 0 0 0 0,0 0 0 0 0,-1 0 0 0 0,1 0 0 0 0,0 0 0 0 0,0 0 0 0 0,0-1 0 0 0,0 1 0 0 0,0 0 0 0 0,-1 0 0 0 0,1 0 0 0 0,0 0 0 0 0,0 0 1 0 0,0 0-1 0 0,0 0 0 0 0,0 0 0 0 0,-1 0 0 0 0,1 0 0 0 0,0 0 0 0 0,0 0 0 0 0,0 0 0 0 0,0 0 0 0 0,-1 0 0 0 0,1 0 0 0 0,0 0 0 0 0,0 0 0 0 0,0 0 1 0 0,0 0-1 0 0,0 0 0 0 0,-1 0 0 0 0,1 0 0 0 0,0 1 0 0 0,0-1 0 0 0,0 0 0 0 0,0 0 0 0 0,0 0 0 0 0,0 0 0 0 0,-1 0 0 0 0,1 0 0 0 0,0 0 0 0 0,0 1 0 0 0,0-1 1 0 0,0 0-1 0 0,0 0 0 0 0,0 0 0 0 0,0 0 0 0 0,0 0 0 0 0,0 1 0 0 0,0-1 0 0 0,0 0 0 0 0,-1 0 0 0 0,1 0 0 0 0,0 0 0 0 0,0 0 0 0 0,0 1 0 0 0,0-1 0 0 0,0 0 1 0 0,0 0-1 0 0,0 0 0 0 0,1 1 0 0 0,-2 1-22 0 0,1 0 0 0 0,-1 0 0 0 0,1 0 0 0 0,-1 0 0 0 0,0 0-1 0 0,1 0 1 0 0,-1 0 0 0 0,0 0 0 0 0,-3 3 0 0 0,0 5 39 0 0,4-9-11 0 0,0-1 0 0 0,0 1 0 0 0,0 0-1 0 0,0-1 1 0 0,0 1 0 0 0,-1-1-1 0 0,1 1 1 0 0,0-1 0 0 0,0 1 0 0 0,-1-1-1 0 0,1 1 1 0 0,0-1 0 0 0,-1 1 0 0 0,1-1-1 0 0,-1 0 1 0 0,0 1 0 0 0,0 3 6 0 0,-1-1 1 0 0,1 1-1 0 0,0 0 1 0 0,0-1-1 0 0,0 1 1 0 0,0 4-1 0 0,2-4-26 0 0,-5 24-136 0 0,7 13 147 0 0,-2-34-27 0 0,-1 1 0 0 0,1-1 0 0 0,-2 12 0 0 0,2-3 20 0 0,-2 5 13 0 0,0 5-1 0 0,1-16 0 0 0,-2 11 11 0 0,4 9-22 0 0,3-9 11 0 0,-2-12 0 0 0,-2-5 0 0 0,1-1 0 0 0,-1 1 0 0 0,1-1 0 0 0,-1 0 0 0 0,1 0 0 0 0,0 0 0 0 0,4 5 0 0 0,-1-4 0 0 0,5 3-1 0 0,-8-7-1 0 0,16 5 59 0 0,-16-4-86 0 0,-1-1 28 0 0,0 0-1 0 0,0 1 1 0 0,0-1 0 0 0,0 1 0 0 0,0-1-1 0 0,0 1 1 0 0,0-1 0 0 0,-1 1-1 0 0,1 0 1 0 0,0-1 0 0 0,0 1-1 0 0,-1 0 1 0 0,1 0 0 0 0,0-1-1 0 0,-1 1 1 0 0,1 0 0 0 0,-1 0 0 0 0,2 2-1 0 0,4 5 2 0 0,-4-6 0 0 0,0 0 0 0 0,-1 0 0 0 0,1 0 0 0 0,-1 0 0 0 0,1 0 0 0 0,-1 1 0 0 0,0-1 0 0 0,0 0 0 0 0,1 5 0 0 0,4 4 0 0 0,-6-11 0 0 0,1 1 0 0 0,-1 0 0 0 0,1-1 0 0 0,-1 1 0 0 0,1 0 0 0 0,-1-1 0 0 0,1 1 0 0 0,-1 0 0 0 0,0 0 0 0 0,0 0 0 0 0,1-1 0 0 0,-1 1 0 0 0,0 0 0 0 0,0 0 0 0 0,0 0 0 0 0,0 1 0 0 0,3 9 0 0 0,-3-10 0 0 0,0-1 1 0 0,1 1-1 0 0,-1-1 0 0 0,0 1 1 0 0,0-1-1 0 0,1 1 1 0 0,-1-1-1 0 0,0 1 1 0 0,0-1-1 0 0,0 1 0 0 0,0-1 1 0 0,0 1-1 0 0,0-1 1 0 0,0 1-1 0 0,0 0 1 0 0,0-1-1 0 0,0 1 0 0 0,0-1 1 0 0,0 1-1 0 0,-1-1 1 0 0,1 1-1 0 0,0-1 1 0 0,0 1-1 0 0,0-1 0 0 0,-1 1 1 0 0,2 11 52 0 0,-2-11-24 0 0,0 1 1 0 0,0-1-1 0 0,0 1 0 0 0,0-1 0 0 0,0 1 0 0 0,0-1 0 0 0,0 1 0 0 0,0-1 0 0 0,0 0 1 0 0,-1 0-1 0 0,1 1 0 0 0,-2 0 0 0 0,-26 6 24 0 0,24-7-53 0 0,-1 1 0 0 0,1 0 0 0 0,0 0 0 0 0,0 1 0 0 0,1 0 0 0 0,-6 3 0 0 0,0-2 0 0 0,10-4 0 0 0,0 1 0 0 0,-1-1 0 0 0,1 0 0 0 0,-1 0 0 0 0,1 0 0 0 0,-1 0 0 0 0,1 0 0 0 0,-1 0 0 0 0,1 1 0 0 0,-1-1 0 0 0,1 0 0 0 0,0 0 0 0 0,-1 1 0 0 0,1-1 0 0 0,0 0 0 0 0,-1 0 0 0 0,1 1 0 0 0,0-1 0 0 0,-1 0 0 0 0,1 1 0 0 0,0-1 0 0 0,-1 1 0 0 0,1-1 0 0 0,0 1 0 0 0,-22 30 0 0 0,21-29 0 0 0,0 1-7 0 0,0 0-1 0 0,0 1 1 0 0,0-1-1 0 0,-1 0 1 0 0,1 0 0 0 0,-1 0-1 0 0,0 0 1 0 0,0 0 0 0 0,0 0-1 0 0,0 0 1 0 0,0-1 0 0 0,-4 4-1 0 0,5-5 10 0 0,0-1 0 0 0,0 1 0 0 0,0 0-1 0 0,0 0 1 0 0,0 0 0 0 0,0-1 0 0 0,0 1 0 0 0,0-1 0 0 0,0 1-1 0 0,0-1 1 0 0,-3 1 0 0 0,-3 4 30 0 0,5-3-35 0 0,0 0 0 0 0,1-1 0 0 0,-1 1 0 0 0,1 0 0 0 0,0 0 0 0 0,-1 0 0 0 0,1 0 0 0 0,0 0 0 0 0,0 0 0 0 0,0 1 0 0 0,0-1 0 0 0,1 0 0 0 0,-1 0 0 0 0,0 1 0 0 0,1-1 0 0 0,0 0 0 0 0,0 1 1 0 0,0 3-1 0 0,0 3-111 0 0,0-8 103 0 0,0 1 0 0 0,0-1-1 0 0,0 0 1 0 0,0 0 0 0 0,0 0 0 0 0,0 0-1 0 0,0 0 1 0 0,1 0 0 0 0,-1 0 0 0 0,1 2-1 0 0,9 42-52 0 0,-10-44 65 0 0,0 0-1 0 0,1-1 1 0 0,-1 1 0 0 0,0 0-1 0 0,1 0 1 0 0,-1 0-1 0 0,1 0 1 0 0,-1-1-1 0 0,1 1 1 0 0,-1 0-1 0 0,1 0 1 0 0,0-1 0 0 0,-1 1-1 0 0,1 0 1 0 0,0-1-1 0 0,0 1 1 0 0,-1-1-1 0 0,1 1 1 0 0,0-1 0 0 0,0 0-1 0 0,0 1 1 0 0,0-1-1 0 0,0 0 1 0 0,0 1-1 0 0,-1-1 1 0 0,1 0 0 0 0,0 0-1 0 0,2 0 1 0 0,24-1 170 0 0,-23 0-89 0 0,12 0-49 0 0,8 1-1430 0 0,-31-17-11805 0 0,5 11 12106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1 807 6391 0 0,'0'0'3518'0'0,"3"-10"-12"0"0,8-9-1803 0 0,-6 10-1261 0 0,1 0-1 0 0,0 1 1 0 0,0-1-1 0 0,9-8 1 0 0,-10 11-282 0 0,1 1 0 0 0,0 0 1 0 0,0 1-1 0 0,1-1 0 0 0,7-3 0 0 0,-11 6-84 0 0,0 0 0 0 0,0 0 0 0 0,0-1 0 0 0,0 0-1 0 0,4-3 1 0 0,12-11 235 0 0,35-23-293 0 0,-7-1 62 0 0,-31 25-24 0 0,-1 0 0 0 0,0-2 0 0 0,-1 0 0 0 0,20-34 0 0 0,-30 46-9 0 0,1-1-1 0 0,0 1 1 0 0,12-11 0 0 0,10-14 142 0 0,1 5-93 0 0,3 0 30 0 0,-27 22-114 0 0,0 1 0 0 0,0 0 0 0 0,0 0 0 0 0,0 0 0 0 0,7-4 1 0 0,1 1-12 0 0,14-11 53 0 0,60-36 127 0 0,-79 49-143 0 0,0-1 1 0 0,13-12-1 0 0,5-3-36 0 0,36-29 9 0 0,-45 37 33 0 0,4-2-40 0 0,30-15 1 0 0,-42 24-5 0 0,0 0 0 0 0,0 0 0 0 0,6-7 0 0 0,10-6 0 0 0,33-21 128 0 0,-57 38-130 0 0,1 1 1 0 0,-1 0-1 0 0,1-1 0 0 0,-1 1 0 0 0,1 0 0 0 0,0 0 1 0 0,-1-1-1 0 0,1 1 0 0 0,-1 0 0 0 0,1 0 0 0 0,-1 0 1 0 0,1 0-1 0 0,-1 0 0 0 0,1 0 0 0 0,0 0 0 0 0,-1 0 1 0 0,1 0-1 0 0,-1 0 0 0 0,1 0 0 0 0,0 0 0 0 0,-1 0 1 0 0,2 1-1 0 0,-2-1 0 0 0,0 0 0 0 0,0 0 0 0 0,1 0 0 0 0,-1 0 1 0 0,0 0-1 0 0,1 0 0 0 0,-1 0 0 0 0,0 0 0 0 0,1 0 1 0 0,-1 0-1 0 0,0 0 0 0 0,1 0 0 0 0,-1 0 0 0 0,0 0 1 0 0,0 0-1 0 0,1 0 0 0 0,-1 0 0 0 0,0 0 0 0 0,1 0 1 0 0,-1 0-1 0 0,0 0 0 0 0,1-1 0 0 0,-1 1 0 0 0,0 0 1 0 0,0 0-1 0 0,1 0 0 0 0,-1-1 0 0 0,0 1 0 0 0,0 0 0 0 0,1 0-1 0 0,-1 0 1 0 0,0 0 0 0 0,0 0-1 0 0,0 0 1 0 0,1 0 0 0 0,-1 0 0 0 0,0 0-1 0 0,0 0 1 0 0,0 0 0 0 0,0 0 0 0 0,1 0-1 0 0,-1 0 1 0 0,0 0 0 0 0,0 0-1 0 0,0 0 1 0 0,1 0 0 0 0,-1 0 0 0 0,0 0-1 0 0,0 0 1 0 0,0 0 0 0 0,0 0-1 0 0,0 0 1 0 0,1 0 0 0 0,-1 0 0 0 0,0 1-1 0 0,0-1 1 0 0,0 0 0 0 0,0 0-1 0 0,0 0 1 0 0,1 0 0 0 0,-1 0 0 0 0,0 1-1 0 0,0-1 1 0 0,0 0 0 0 0,0 0-1 0 0,0 0 1 0 0,0 0 0 0 0,0 1 0 0 0,4 7-105 0 0,-3-8 23 0 0,-9 128-211 0 0,0-11 356 0 0,8-98-64 0 0,0 31 9 0 0,-7 63 1 0 0,5-67-11 0 0,3-36 18 0 0,-1-1 0 0 0,0 1-1 0 0,-1 0 1 0 0,-2 11-1 0 0,1-14-16 0 0,1 0 1 0 0,1 1-1 0 0,0-1 0 0 0,0 8 0 0 0,0 15 169 0 0,0-23-144 0 0,1 0-1 0 0,0 0 1 0 0,2 8 0 0 0,2 22 51 0 0,-10 120-1075 0 0,5-135-2284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1 940 8783 0 0,'4'-8'791'0'0,"0"0"-1"0"0,0 0 0 0 0,3-11 1 0 0,7-14 1333 0 0,59-94 1004 0 0,-16 38-1878 0 0,-47 75-946 0 0,1 0-1 0 0,0 0 1 0 0,23-19-1 0 0,-19 18 9 0 0,12-15-178 0 0,-1 0 1 0 0,-2-2 0 0 0,31-52-1 0 0,-38 60-134 0 0,0 1 0 0 0,1 1 0 0 0,42-38 0 0 0,-46 43 0 0 0,5-4 0 0 0,25-14 72 0 0,-15 16-123 0 0,-6 4-28 0 0,26-22 0 0 0,-37 29-57 0 0,3-3-663 0 0,3-5-460 0 0,-15 14 824 0 0,-1 0-1 0 0,0 0 0 0 0,1 0 0 0 0,-1 0 0 0 0,0 0 0 0 0,0 0 0 0 0,0-1 0 0 0,0 1 1 0 0,0-1-1 0 0,-1 1 0 0 0,2-4 0 0 0,3-11-7250 0 0,-6 12 5765 0 0,2-7 0 0 0,-2 12 1893 0 0,1-9-855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 5695 0 0,'0'0'2267'0'0,"0"0"-2239"0"0,-1 0-1 0 0,1 0 1 0 0,0 0 0 0 0,-1 0-1 0 0,1 0 1 0 0,-1 0-1 0 0,1 0 1 0 0,0 0 0 0 0,-1 0-1 0 0,1 0 1 0 0,-1 0 0 0 0,1 1-1 0 0,0-1 1 0 0,-1 0-1 0 0,1 0 1 0 0,0 1 0 0 0,-1-1-1 0 0,0 18 3650 0 0,-9 11-2615 0 0,2-7-445 0 0,-1 12 315 0 0,4-16-504 0 0,0 0-1 0 0,-3 31 1 0 0,4-28-252 0 0,1 4 33 0 0,0 22 175 0 0,3-37-318 0 0,0 1-1 0 0,-1-1 0 0 0,-3 13 1 0 0,-1 22 96 0 0,5-26-11 0 0,-8 34 0 0 0,2-9-5 0 0,-5 19-66 0 0,8-42 59 0 0,-9 36 0 0 0,7-35 100 0 0,-4 35 0 0 0,-8 80 252 0 0,5-45-258 0 0,-5 15-103 0 0,-1 3 4 0 0,-3 13-150 0 0,-8-34-2498 0 0,22-69 1863 0 0,5-16 365 0 0,1 0 0 0 0,-1 0 0 0 0,1-1 0 0 0,0 1 0 0 0,0 5 0 0 0,-1 2-3497 0 0,3-27-2774 0 0,0-3 4730 0 0,0 3 406 0 0,1 0 874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7399 0 0,'0'0'1523'0'0,"5"10"674"0"0,8 14-1372 0 0,-1 1 1 0 0,-1 1-1 0 0,-2 0 0 0 0,7 27 0 0 0,8 21-39 0 0,10 37-266 0 0,-5-14-152 0 0,-22-71-241 0 0,-5-18-84 0 0,1 0 0 0 0,5 15 0 0 0,26 66 558 0 0,0-1-286 0 0,-10-41-80 0 0,30 70-114 0 0,-49-104-104 0 0,-1 0-1 0 0,0 0 0 0 0,-1 1 1 0 0,-1 0-1 0 0,0 0 0 0 0,-1 0 1 0 0,0 14-1 0 0,-6 13-236 0 0,0 7-1204 0 0,2-14-1304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0 4863 0 0,'0'0'375'0'0,"-1"1"-244"0"0,-2 0-14 0 0,1 0 261 0 0,1 0-1 0 0,-1 0 1 0 0,0 0-1 0 0,1 0 1 0 0,-1 0-1 0 0,1 0 1 0 0,-3 3 0 0 0,-7 6 825 0 0,8-9-880 0 0,1 1 0 0 0,0-1 0 0 0,1 1 0 0 0,-1 0 0 0 0,0-1 0 0 0,0 1 0 0 0,-1 3 0 0 0,-9 9 573 0 0,11-13-852 0 0,0 0-1 0 0,0 0 1 0 0,1 0-1 0 0,-1 0 1 0 0,0 1-1 0 0,1-1 1 0 0,-1 0-1 0 0,1 0 1 0 0,-1 1 0 0 0,1-1-1 0 0,0 0 1 0 0,-1 2-1 0 0,-3 10 272 0 0,-13 29 317 0 0,0 9 424 0 0,-9 24-17 0 0,15-40-734 0 0,5 0-190 0 0,2-8-118 0 0,-1-7 83 0 0,1 0-1 0 0,1 0 0 0 0,0 21 1 0 0,3-40-126 0 0,1 15 116 0 0,-1-16-156 0 0,0 1 1 0 0,0-1-1 0 0,0 1 1 0 0,0-1 0 0 0,0 1-1 0 0,0-1 1 0 0,0 1-1 0 0,1-1 1 0 0,-1 1-1 0 0,0-1 1 0 0,0 1 0 0 0,0-1-1 0 0,1 1 1 0 0,-1-1-1 0 0,0 0 1 0 0,0 1-1 0 0,1-1 1 0 0,-1 0 0 0 0,0 1-1 0 0,1-1 1 0 0,-1 1-1 0 0,0-1 1 0 0,1 0-1 0 0,-1 0 1 0 0,1 1-1 0 0,-1-1 1 0 0,1 0 0 0 0,0 0-80 0 0,-1 0 1 0 0,1 0-1 0 0,-1 0 1 0 0,1 0-1 0 0,-1 0 1 0 0,0 0 0 0 0,1 0-1 0 0,-1-1 1 0 0,1 1-1 0 0,-1 0 1 0 0,0 0-1 0 0,5-6-2301 0 0,-2-9-3290 0 0,2 1 1330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4519 0 0,'0'0'2792'0'0,"17"24"2116"0"0,-15-19-4707 0 0,0-1 0 0 0,-1 1 1 0 0,0 0-1 0 0,1 0 0 0 0,-2 0 0 0 0,1 0 0 0 0,0 7 0 0 0,2 13 489 0 0,-1 10 21 0 0,-1-14-301 0 0,1 5-70 0 0,0-11-271 0 0,-1 0 0 0 0,0 1 0 0 0,-2 17 0 0 0,-1-14-1 0 0,4 38 0 0 0,-2-57-68 0 0,0 12-514 0 0,0-1 0 0 0,-3 16 0 0 0,2-23-554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6215 0 0,'4'-9'9474'0'0,"5"85"-8732"0"0,-5-51-540 0 0,2 8 44 0 0,12 40 351 0 0,-4-10-35 0 0,-4-27-266 0 0,5 46 0 0 0,-8-38-135 0 0,-4 5 65 0 0,-1-15-164 0 0,1 43 88 0 0,-1-16 106 0 0,-3-51-227 0 0,0-8-18 0 0,1 0-1 0 0,-1-1 1 0 0,1 1-1 0 0,0 0 1 0 0,0 0-1 0 0,0-1 1 0 0,0 1 0 0 0,0 0-1 0 0,0-1 1 0 0,0 1-1 0 0,1 3 1 0 0,0-4-155 0 0,-2-22-7364 0 0,-1-32-3211 0 0,3 44 9944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115 600 7023 0 0,'4'-12'6828'0'0,"-2"7"-6962"0"0,0 0 304 0 0,0 0 0 0 0,-1 0 0 0 0,0 1 0 0 0,0-2 0 0 0,0 1 0 0 0,-1 0 0 0 0,0 0 0 0 0,0-9 0 0 0,-3-41 550 0 0,3 55-558 0 0,0-2 38 0 0,-4-34 278 0 0,-2 1-302 0 0,-1 0 0 0 0,-1 0 0 0 0,-22-54 0 0 0,28 84-112 0 0,-26-95 8 0 0,16 62-72 0 0,2 3-10 0 0,10 34 8 0 0,-1-1 1 0 0,1 0 0 0 0,-1 0 0 0 0,1 0 0 0 0,-1 0 0 0 0,1 1 0 0 0,-1-1-1 0 0,0 0 1 0 0,0 1 0 0 0,0-1 0 0 0,0 0 0 0 0,-1-1 0 0 0,1 2 9 0 0,0 1 0 0 0,1-1 0 0 0,-1 0 0 0 0,0 0 0 0 0,1 0 0 0 0,-1 0 0 0 0,1 0 1 0 0,-1 0-1 0 0,1 0 0 0 0,0 0 0 0 0,-1 0 0 0 0,1 0 0 0 0,0-3 0 0 0,-1-1 8 0 0,1 4 144 0 0,2-3-107 0 0,1-3-26 0 0,-5 5-104 0 0,1-1-245 0 0,14 1 121 0 0,8 6 405 0 0,-18-3-226 0 0,0 1 1 0 0,0 0-1 0 0,0 0 0 0 0,0 0 0 0 0,0 0 0 0 0,3 4 0 0 0,4 2-45 0 0,24 22 133 0 0,-12-8 166 0 0,-13-12-212 0 0,0 0 1 0 0,13 18 0 0 0,70 114 491 0 0,-91-140-511 0 0,3 3 12 0 0,-1 0-1 0 0,1 0 1 0 0,0 0 0 0 0,7 7-1 0 0,0 0 95 0 0,-7-8-77 0 0,0 1 0 0 0,0-1-1 0 0,0 0 1 0 0,5 3 0 0 0,19 19 45 0 0,-25-23-47 0 0,0-1 0 0 0,0 1 0 0 0,0 0 0 0 0,0 0 0 0 0,4 7 1 0 0,10 28 151 0 0,-12-28-166 0 0,-4-8-2 0 0,0-1 0 0 0,-1 1 1 0 0,1 0-1 0 0,0 0 0 0 0,0 0 1 0 0,-1 0-1 0 0,1-1 0 0 0,-1 1 1 0 0,0 0-1 0 0,1 0 0 0 0,-1 0 1 0 0,0 3-1 0 0,-1 0 54 0 0,1-4 30 0 0,0-1-136 0 0,0 1-1 0 0,0-1 1 0 0,0 0-1 0 0,0 1 1 0 0,0-1-1 0 0,0 1 1 0 0,0-1-1 0 0,0 0 1 0 0,0 1-1 0 0,0-1 1 0 0,0 1-1 0 0,-1-1 1 0 0,1 0-1 0 0,0 1 1 0 0,0-1-1 0 0,0 0 1 0 0,-1 1-1 0 0,1-1 1 0 0,0 0-1 0 0,-1 1 1 0 0,-5-4-560 0 0,4 3-2 0 0,0-1-1 0 0,1 1 0 0 0,-1-1 0 0 0,1 0 0 0 0,-1 1 0 0 0,1-1 0 0 0,-1 0 1 0 0,1 0-1 0 0,-15-22-8440 0 0,9-28 6525 0 0,6 26 2074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1012 517 5639 0 0,'0'1'92'0'0,"0"0"0"0"0,0-1-1 0 0,0 1 1 0 0,1-1 0 0 0,-1 1-1 0 0,0 0 1 0 0,1-1 0 0 0,-1 1-1 0 0,0-1 1 0 0,1 1-1 0 0,-1-1 1 0 0,1 1 0 0 0,-1-1-1 0 0,1 0 1 0 0,-1 1 0 0 0,1-1-1 0 0,-1 1 1 0 0,1-1 0 0 0,-1 0-1 0 0,1 0 1 0 0,0 1 0 0 0,-1-1-1 0 0,1 0 1 0 0,0 0-1 0 0,-1 0 1 0 0,1 0 0 0 0,-1 1-1 0 0,1-1 1 0 0,2-1 658 0 0,12 2 3354 0 0,-12-5-3579 0 0,-2 4-405 0 0,-1-1 1 0 0,1 0 0 0 0,-1 1 0 0 0,1-1 0 0 0,-1 0-1 0 0,1 1 1 0 0,-1-1 0 0 0,1 0 0 0 0,-1 0 0 0 0,0 1-1 0 0,1-1 1 0 0,-1-1 0 0 0,0 1 56 0 0,-3-16 839 0 0,-11-29-264 0 0,7 20-280 0 0,-13-29 548 0 0,12 34-817 0 0,-11-40 1 0 0,10 28-151 0 0,5 20 42 0 0,0-1 0 0 0,-2-16 1 0 0,6 30-101 0 0,0-1 10 0 0,0 0 0 0 0,0 0-1 0 0,-1 0 1 0 0,1 1 0 0 0,0-1-1 0 0,0 0 1 0 0,-1 0 0 0 0,1 0-1 0 0,0 1 1 0 0,-1-1 0 0 0,1 0-1 0 0,-1 1 1 0 0,1-1 0 0 0,-1 0-1 0 0,1 1 1 0 0,-1-1 0 0 0,1 0-1 0 0,-1 1 1 0 0,0-1 0 0 0,1 1 0 0 0,-2-1-1 0 0,-5-2-4 0 0,-16-4 0 0 0,-3 4 75 0 0,3 0-22 0 0,21 2-53 0 0,0 1 0 0 0,0-1 0 0 0,1 1 0 0 0,-1-1 0 0 0,0 1 0 0 0,0 0 0 0 0,0 0 0 0 0,0-1 0 0 0,-2 2 0 0 0,-2-1 0 0 0,-27 1 0 0 0,31-1 0 0 0,0-1 0 0 0,0 1 0 0 0,-1 0 0 0 0,1 0 0 0 0,0 0 0 0 0,0 0 0 0 0,0 0 0 0 0,-1 1 0 0 0,-2 0 0 0 0,-1 0 0 0 0,-6 4 2 0 0,-1-1 76 0 0,5-4-43 0 0,-11 1 42 0 0,4-1-77 0 0,14-1 0 0 0,0 1 0 0 0,0 0 0 0 0,0 0 0 0 0,0 0 0 0 0,-1 0 0 0 0,1 0 0 0 0,0 0 0 0 0,0 0 0 0 0,0 0 0 0 0,0 0 0 0 0,0 0 0 0 0,0 0 0 0 0,0 1 0 0 0,0-1 0 0 0,-1 1 0 0 0,1-1 2 0 0,0 1 1 0 0,-1-1-1 0 0,1 0 0 0 0,0 0 0 0 0,0 1 0 0 0,0-1 1 0 0,0 0-1 0 0,0 0 0 0 0,0 0 0 0 0,0 0 0 0 0,0-1 1 0 0,0 1-1 0 0,-2 0 0 0 0,2-1 2 0 0,0 1 0 0 0,0 0 0 0 0,-1 0 0 0 0,1 0 0 0 0,0 0 0 0 0,-1 0 0 0 0,1 0 0 0 0,0 0 0 0 0,-1 0 0 0 0,0 1 0 0 0,-10-1 60 0 0,12 0-61 0 0,-1 0 0 0 0,0 0 0 0 0,1 0-1 0 0,-1 0 1 0 0,0 0 0 0 0,1 0 0 0 0,-1 0 0 0 0,1 0-1 0 0,-1 0 1 0 0,0 0 0 0 0,1 0 0 0 0,-1 0-1 0 0,0 1 1 0 0,1-1 0 0 0,-1 0 0 0 0,1 0 0 0 0,-1 1-1 0 0,0-1 1 0 0,-2 2-3 0 0,1-1 0 0 0,0 0 0 0 0,-1-1 0 0 0,1 1 0 0 0,0 0 0 0 0,-1-1 0 0 0,-4 1 0 0 0,-12 4 0 0 0,18-4 0 0 0,0-1 0 0 0,-1 1 0 0 0,1-1 0 0 0,-1 1 0 0 0,1-1 0 0 0,-1 0 0 0 0,1 1 0 0 0,-1-1 0 0 0,1 0 0 0 0,-1 0 0 0 0,0 0 0 0 0,-1-1 0 0 0,-15 3 0 0 0,4-2 16 0 0,12 0-7 0 0,1 0 1 0 0,-1 0 0 0 0,1 0-1 0 0,-1 0 1 0 0,1 0 0 0 0,-1 0-1 0 0,1 0 1 0 0,0 0 0 0 0,-3 1-1 0 0,3 0 1 0 0,-1-1 0 0 0,1 1-1 0 0,0-1 1 0 0,-1 0 0 0 0,1 0-1 0 0,-1 0 1 0 0,1 0 0 0 0,0 0-1 0 0,-3-1 1 0 0,3 1-5 0 0,0 0 1 0 0,-1 0-1 0 0,1 0 0 0 0,0 0 0 0 0,0 0 1 0 0,0 0-1 0 0,-1 0 0 0 0,1 0 1 0 0,0 0-1 0 0,0 1 0 0 0,0-1 0 0 0,-1 1 1 0 0,1-1-1 0 0,-1 1 0 0 0,-13 3-5 0 0,13-4 0 0 0,1 1 0 0 0,-1-1 0 0 0,0 0 0 0 0,1 1 0 0 0,-1-1 0 0 0,1 1 0 0 0,-1-1 0 0 0,-2 3 0 0 0,0-1 24 0 0,1 0 0 0 0,-1-1 0 0 0,0 1 0 0 0,1-1 0 0 0,-1 0 0 0 0,0 0 0 0 0,0 0 0 0 0,0 0 0 0 0,0-1 0 0 0,-5 1 0 0 0,9-1-22 0 0,-1 0 0 0 0,0 0 0 0 0,0 1 0 0 0,1-1 0 0 0,-1 0 0 0 0,0 0 0 0 0,1 1 0 0 0,-1-1 0 0 0,1 0-1 0 0,-1 1 1 0 0,0-1 0 0 0,1 1 0 0 0,-1-1 0 0 0,1 0 0 0 0,-1 2 0 0 0,0-2-14 0 0,1 1 0 0 0,-1-1 0 0 0,0 1 0 0 0,1-1 0 0 0,-1 1 1 0 0,0-1-1 0 0,1 0 0 0 0,-1 1 0 0 0,0-1 0 0 0,1 0 0 0 0,-1 1 0 0 0,0-1 0 0 0,-1 0 0 0 0,-4 1-50 0 0,5-1 47 0 0,0 0 1 0 0,0 0-1 0 0,0 0 1 0 0,-1 0 0 0 0,1 0-1 0 0,0 0 1 0 0,0 1 0 0 0,0-1-1 0 0,0 1 1 0 0,-1-1-1 0 0,1 1 1 0 0,0-1 0 0 0,-2 2-1 0 0,-10 5 72 0 0,-3 1-26 0 0,-1 0-66 0 0,4-3-26 0 0,0 0 47 0 0,12-5 9 0 0,-1 1 0 0 0,1-1-1 0 0,-1 0 1 0 0,1 1 0 0 0,0 0 0 0 0,-1-1-1 0 0,1 1 1 0 0,0 0 0 0 0,0 0-1 0 0,-2 1 1 0 0,-21 14 5 0 0,22-14 0 0 0,0-1 0 0 0,-1 1 0 0 0,1-1 0 0 0,0 1 0 0 0,-1-1 0 0 0,-3 1 0 0 0,-11 7 0 0 0,0 0-13 0 0,15-8 6 0 0,-1 0 1 0 0,1 0 0 0 0,0 0-1 0 0,-1 1 1 0 0,1-1 0 0 0,0 1 0 0 0,-2 1-1 0 0,-25 20 7 0 0,28-22 0 0 0,-1 1 0 0 0,1-1 0 0 0,-1 0 0 0 0,1 0 0 0 0,-1 0 0 0 0,1 0 0 0 0,-1-1 0 0 0,-3 2 0 0 0,3-1 0 0 0,1-1 0 0 0,-1 1 0 0 0,1 0 0 0 0,-1-1 0 0 0,1 1 0 0 0,-1 0 0 0 0,1 0 0 0 0,-1 0 0 0 0,1 0 0 0 0,0 1 0 0 0,0-1 0 0 0,-2 2 0 0 0,2-2 0 0 0,-1 1 0 0 0,1 0 0 0 0,-1-1 0 0 0,0 1 0 0 0,0-1 0 0 0,0 0 0 0 0,-2 2 0 0 0,-11 8 0 0 0,3-2-1 0 0,0 1 13 0 0,11-10-9 0 0,1 1-1 0 0,0-1 1 0 0,-1 1 0 0 0,1-1 0 0 0,0 0 0 0 0,-1 1-1 0 0,1-1 1 0 0,-1 0 0 0 0,1 0 0 0 0,-1 1 0 0 0,1-1 0 0 0,-1 0-1 0 0,1 0 1 0 0,-1 0 0 0 0,1 1 0 0 0,-1-1 0 0 0,1 0-1 0 0,-1 0 1 0 0,-15 6-3 0 0,11-5 12 0 0,1 0 49 0 0,4 0-65 0 0,-22-3 219 0 0,21 2-276 0 0,1-2-84 0 0,-1-4 131 0 0,4-1 14 0 0,10-14-112 0 0,3-5 320 0 0,2-2-286 0 0,-15 22 66 0 0,0 1 0 0 0,0 0 0 0 0,1 0 0 0 0,-1 1 0 0 0,1-1 0 0 0,8-6 0 0 0,8-11 25 0 0,-5 11 39 0 0,-1 0-61 0 0,-11 8 2 0 0,0 0 0 0 0,-1 1 1 0 0,1-1-1 0 0,0 1 0 0 0,0-1 1 0 0,1 1-1 0 0,5-3 0 0 0,8-7 8 0 0,-2-1-12 0 0,1 1-40 0 0,-15 10 51 0 0,1 1 0 0 0,-1-1-1 0 0,1 1 1 0 0,0 0 0 0 0,0-1-1 0 0,0 1 1 0 0,0 0 0 0 0,0 0 0 0 0,4-2-1 0 0,-4 2 1 0 0,0 1 0 0 0,0-1 0 0 0,0 0 0 0 0,-1 0 0 0 0,1 0 0 0 0,0-1 0 0 0,2-1 0 0 0,-3 2 0 0 0,1-1 0 0 0,0 1 0 0 0,0 0 0 0 0,0 0 0 0 0,0 0 0 0 0,4-2 0 0 0,32-17 0 0 0,-37 20 0 0 0,1-1 0 0 0,0 0 0 0 0,-1 0 0 0 0,1 0 0 0 0,-1 0 0 0 0,1 0 0 0 0,-1 0 0 0 0,3-2 0 0 0,11-7 0 0 0,-10 8 0 0 0,0 0 0 0 0,0 0 0 0 0,0-1 0 0 0,0 1 0 0 0,6-6 0 0 0,35-17 0 0 0,-43 24 0 0 0,0-1 0 0 0,1 0 0 0 0,-1 1 0 0 0,1 0 0 0 0,-1-1 0 0 0,1 1 0 0 0,6 0 0 0 0,10-4 0 0 0,11-3 0 0 0,-23 7 0 0 0,0-1 0 0 0,0-1 0 0 0,0 1 0 0 0,10-5 0 0 0,-14 5 0 0 0,0 0 0 0 0,0 1 0 0 0,0 0 0 0 0,0 0 0 0 0,6-1 0 0 0,-5 2 0 0 0,-1-1 0 0 0,0 0 0 0 0,1 0 0 0 0,-1 0 0 0 0,7-4 0 0 0,-7 3 0 0 0,1 0 0 0 0,0 1 0 0 0,-1-1 0 0 0,1 1 0 0 0,5-1 0 0 0,-4 1 0 0 0,-1 0 0 0 0,0 0 0 0 0,0-1 0 0 0,6-2 0 0 0,-9 3-5 0 0,1 0-1 0 0,-1 0 1 0 0,0 1-1 0 0,1-1 1 0 0,-1 1-1 0 0,5-1 1 0 0,10-1-21 0 0,-11 1 19 0 0,0 0-1 0 0,1 0 1 0 0,-1 1 0 0 0,12 0-1 0 0,17-1-19 0 0,0 4 87 0 0,-22-4-41 0 0,0 1 0 0 0,0 0 0 0 0,20 4 0 0 0,-30-5-5 0 0,6-2 26 0 0,-1 4-30 0 0,13 1 1 0 0,-16 1 48 0 0,-4-2-50 0 0,0-1 0 0 0,0 1 0 0 0,0 0 0 0 0,1-1 0 0 0,-1 1 0 0 0,0-1 0 0 0,0 1 0 0 0,0-1 0 0 0,1 0 0 0 0,-1 1 0 0 0,0-1 0 0 0,0 0 0 0 0,1 0 0 0 0,-1 0 0 0 0,0 0 0 0 0,0 0 1 0 0,1 0-1 0 0,-1 0 0 0 0,0 0 0 0 0,0-1 0 0 0,1 1 0 0 0,-1 0 0 0 0,0-1 0 0 0,0 1 0 0 0,2-2 0 0 0,12-2 54 0 0,-9 4-63 0 0,2-1 0 0 0,-7 1 0 0 0,-1 0 0 0 0,1 0 0 0 0,-1 0 0 0 0,1 0 0 0 0,-1 0 0 0 0,0 0 0 0 0,1 0 0 0 0,-1 0 0 0 0,1 0 0 0 0,-1 1 0 0 0,0-1 0 0 0,1 0 0 0 0,-1 0 0 0 0,0 0 0 0 0,1 0 0 0 0,-1 1 0 0 0,0-1 0 0 0,1 0 0 0 0,-1 0 0 0 0,0 1 0 0 0,1-1 0 0 0,-1 0 0 0 0,0 1 0 0 0,1-1 0 0 0,-1 1 0 0 0,1-1 0 0 0,4 5 0 0 0,-1 1 0 0 0,32 40-296 0 0,-31-36 359 0 0,-1 0 0 0 0,6 19-1 0 0,-7-23-95 0 0,-1-4 21 0 0,-1 0 0 0 0,0 0 0 0 0,-1 0-1 0 0,1 0 1 0 0,0 0 0 0 0,0 0-1 0 0,-1 0 1 0 0,1 0 0 0 0,-1 4-1 0 0,3 9 13 0 0,-2-8 0 0 0,0 1 0 0 0,1-1 0 0 0,4 13 0 0 0,3 0 0 0 0,3 11 244 0 0,-10-26-219 0 0,-1-3-1 0 0,0 11-13 0 0,-1-5-11 0 0,0-1 0 0 0,-7 27-1528 0 0,7-32 982 0 0,-9 14-3213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3799 0 0,'0'0'862'0'0,"1"-9"716"0"0,-1 9-1547 0 0,1 0-1 0 0,-1-1 0 0 0,1 1 1 0 0,-1 0-1 0 0,1 0 1 0 0,-1 0-1 0 0,1-1 0 0 0,-1 1 1 0 0,1 0-1 0 0,-1-1 0 0 0,1 1 1 0 0,-1 0-1 0 0,0-1 0 0 0,1 1 1 0 0,-1 0-1 0 0,0-1 1 0 0,1 1-1 0 0,-1-1 0 0 0,0 1 1 0 0,0-1-1 0 0,1 1 0 0 0,-1-1 1 0 0,0 1-1 0 0,0-1 0 0 0,0 1 1 0 0,0-1-1 0 0,0 1 0 0 0,1-1 1 0 0,-1 1-1 0 0,0-2 1 0 0,5-11 3938 0 0,-2 30-2448 0 0,13 42 21 0 0,5 23-348 0 0,-19-75-1102 0 0,0 1-1 0 0,1-1 0 0 0,-1 0 1 0 0,7 10-1 0 0,-5-9-22 0 0,0 1 0 0 0,4 12 0 0 0,3 3 55 0 0,-10-20-114 0 0,1-1 0 0 0,0 0 0 0 0,-1 1 0 0 0,0-1-1 0 0,1 1 1 0 0,-1-1 0 0 0,0 5 0 0 0,11 47 72 0 0,-1-2-36 0 0,0-2 295 0 0,4 9 43 0 0,-13-49-346 0 0,0-1 1 0 0,1 1-1 0 0,6 13 0 0 0,0 1 36 0 0,62 166 695 0 0,-60-167-742 0 0,58 161 454 0 0,-67-180-440 0 0,0 1-1 0 0,-1-1 1 0 0,0 1 0 0 0,0 0-1 0 0,-1-1 1 0 0,1 1 0 0 0,-1 0-1 0 0,0 0 1 0 0,-1-1-1 0 0,1 1 1 0 0,-1 0 0 0 0,-3 7-1 0 0,3-7-170 0 0,-1-1 1 0 0,1 0-1 0 0,0 1 0 0 0,0 9 0 0 0,-2 12-354 0 0,2-22 258 0 0,-1 3-604 0 0,0 0 0 0 0,-5 13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4631 0 0,'0'0'71'0'0,"5"6"331"0"0,-5-6-338 0 0,0 0-1 0 0,0 0 0 0 0,1 0 1 0 0,-1 0-1 0 0,0 0 0 0 0,0 0 0 0 0,0 0 1 0 0,0 0-1 0 0,0 0 0 0 0,0 0 0 0 0,0 1 1 0 0,0-1-1 0 0,0 0 0 0 0,1 0 0 0 0,-1 0 1 0 0,0 0-1 0 0,0 0 0 0 0,0 0 0 0 0,0 0 1 0 0,0 0-1 0 0,0 0 0 0 0,0 1 1 0 0,0-1-1 0 0,0 0 0 0 0,0 0 0 0 0,0 0 1 0 0,0 0-1 0 0,0 0 0 0 0,0 0 0 0 0,0 1 1 0 0,0-1-1 0 0,0 0 0 0 0,0 0 0 0 0,0 0 1 0 0,0 0-1 0 0,0 0 0 0 0,0 0 0 0 0,0 0 1 0 0,0 1-1 0 0,0-1 0 0 0,0 0 1 0 0,0 0-1 0 0,0 0 0 0 0,-1 0 0 0 0,1 0 1 0 0,0 0-1 0 0,0 0 0 0 0,0 0 0 0 0,0 0 1 0 0,0 0-1 0 0,0 1 0 0 0,0-1 0 0 0,0 0 1 0 0,-1 0 22 0 0,0-1-1 0 0,0 1 1 0 0,0 0 0 0 0,0 0 0 0 0,1 0 0 0 0,-1 1 0 0 0,0-1-1 0 0,0 0 1 0 0,0 0 0 0 0,0 0 0 0 0,1 1 0 0 0,-1-1 0 0 0,0 0-1 0 0,0 1 1 0 0,1-1 0 0 0,-1 0 0 0 0,0 1 0 0 0,1-1 0 0 0,-1 1 0 0 0,0-1-1 0 0,1 1 1 0 0,-1 0 0 0 0,1-1 0 0 0,-1 1 0 0 0,0-1 0 0 0,1 2-1 0 0,-3 1 188 0 0,-1 1 238 0 0,3-2-448 0 0,0-1-1 0 0,0 1 0 0 0,-1-1 1 0 0,1 1-1 0 0,0-1 1 0 0,-1 0-1 0 0,1 0 0 0 0,-1 0 1 0 0,1 1-1 0 0,-1-1 0 0 0,0-1 1 0 0,0 1-1 0 0,-2 1 0 0 0,3-2 38 0 0,-15 12 678 0 0,13-10-735 0 0,0 0 1 0 0,1 1-1 0 0,-1-1 1 0 0,1 1-1 0 0,0 0 1 0 0,0 0 0 0 0,0 0-1 0 0,0 0 1 0 0,0 0-1 0 0,1 0 1 0 0,-2 6-1 0 0,-10 11 21 0 0,7-11-66 0 0,5-9 9 0 0,1 1-1 0 0,-1-1 0 0 0,0 1 0 0 0,1 0 0 0 0,-1-1 1 0 0,1 1-1 0 0,-1 0 0 0 0,1-1 0 0 0,0 1 0 0 0,-1 0 1 0 0,1 0-1 0 0,0-1 0 0 0,-1 1 0 0 0,1 0 0 0 0,0 0 1 0 0,-1 2 29 0 0,1-1 1 0 0,-1 0 0 0 0,0 0 0 0 0,0 0-1 0 0,0 0 1 0 0,0 0 0 0 0,0 0-1 0 0,0-1 1 0 0,0 1 0 0 0,-1 0 0 0 0,1-1-1 0 0,-2 3 1 0 0,1-3-15 0 0,0 1 0 0 0,1 0 1 0 0,0-1-1 0 0,-1 1 0 0 0,1 0 0 0 0,0 0 1 0 0,0 0-1 0 0,-2 4 0 0 0,-3 2-197 0 0,5-8 171 0 0,0 1 0 0 0,1-1-1 0 0,-1 1 1 0 0,1-1 0 0 0,-1 1 0 0 0,0-1-1 0 0,1 1 1 0 0,0-1 0 0 0,-1 1 0 0 0,1 0-1 0 0,-1-1 1 0 0,1 1 0 0 0,0 0 0 0 0,-1 0-1 0 0,0 1 31 0 0,0 1 0 0 0,0-1 0 0 0,0 0 0 0 0,-1 0 0 0 0,1 0 0 0 0,-1-1 0 0 0,-2 4 0 0 0,2-4-19 0 0,1 0 1 0 0,0 0 0 0 0,0 0-1 0 0,0 1 1 0 0,1-1 0 0 0,-1 0-1 0 0,0 0 1 0 0,0 0-1 0 0,1 1 1 0 0,-1-1 0 0 0,1 0-1 0 0,-2 3 1 0 0,-5 17 109 0 0,2-9-117 0 0,4-12 0 0 0,1 1 0 0 0,-1 0 0 0 0,1 0 0 0 0,-1-1 0 0 0,1 1 0 0 0,0 0 0 0 0,-1 0 0 0 0,1 0 0 0 0,0 0 0 0 0,0 0 0 0 0,-1-1 0 0 0,1 1 0 0 0,0 2 0 0 0,0-3 0 0 0,0 0 0 0 0,0 1 0 0 0,0-1 0 0 0,0 1 0 0 0,-1-1 0 0 0,1 1 0 0 0,0-1 0 0 0,0 0 0 0 0,0 1 0 0 0,0-1 0 0 0,-1 1 0 0 0,1-1 0 0 0,0 0 0 0 0,-1 1 0 0 0,1-1 0 0 0,0 0 0 0 0,0 1 0 0 0,-1-1 0 0 0,1 0 0 0 0,-1 1 0 0 0,1-1 0 0 0,-1 0 0 0 0,1 1 0 0 0,-1-1 0 0 0,1 0 0 0 0,0 1 0 0 0,-1-1 0 0 0,1 0 0 0 0,0 1 0 0 0,-1-1 0 0 0,1 1 0 0 0,0-1 0 0 0,0 1 0 0 0,-1-1 0 0 0,1 1 0 0 0,0-1 0 0 0,0 1 0 0 0,0 0 0 0 0,-1 5 0 0 0,1-6 0 0 0,0 1 0 0 0,0 0 0 0 0,0 0 0 0 0,0-1 0 0 0,0 1 0 0 0,0 0 0 0 0,0 0 0 0 0,0-1 0 0 0,-1 1 0 0 0,1 0 0 0 0,0-1 0 0 0,-1 1 0 0 0,1 0 0 0 0,0-1 0 0 0,-1 1 0 0 0,1 0 0 0 0,-1-1 0 0 0,1 1 0 0 0,-1-1 0 0 0,1 1 0 0 0,-1-1 0 0 0,1 1 0 0 0,-2 0 0 0 0,0 1 0 0 0,1-1 0 0 0,-1 1 0 0 0,0 0 0 0 0,1 0 0 0 0,0-1 0 0 0,-1 1 0 0 0,1 0 0 0 0,0 1 0 0 0,0-1 0 0 0,0 0 0 0 0,0 0 0 0 0,0 0 0 0 0,1 1 0 0 0,-1 1 0 0 0,1-3 0 0 0,0-1 0 0 0,0 1 0 0 0,0-1 0 0 0,0 1 0 0 0,-1-1 0 0 0,1 1 0 0 0,0-1 0 0 0,0 1 0 0 0,0-1 0 0 0,0 0 0 0 0,-1 1 0 0 0,1-1 0 0 0,0 1 0 0 0,0-1 0 0 0,-1 0 0 0 0,1 1 0 0 0,0-1 0 0 0,-1 0 0 0 0,1 1 0 0 0,-1-1 0 0 0,1 1 0 0 0,0-1 0 0 0,-1 0 0 0 0,1 0 0 0 0,0 1 0 0 0,0-1 0 0 0,-1 0 0 0 0,1 1 0 0 0,0-1 0 0 0,0 0 0 0 0,0 1 0 0 0,-1-1 0 0 0,1 0 0 0 0,0 1 0 0 0,0-1 0 0 0,0 1 0 0 0,0-1 0 0 0,0 0 0 0 0,0 1 0 0 0,0-1 0 0 0,0 1 0 0 0,0-1 0 0 0,0 0 0 0 0,0 1 0 0 0,0-1 0 0 0,0 0 0 0 0,0 2 0 0 0,0-2 0 0 0,0 0 1 0 0,0 1-1 0 0,0-1 0 0 0,0 0 0 0 0,0 1 0 0 0,0-1 0 0 0,0 1 1 0 0,0-1-1 0 0,0 0 0 0 0,0 1 0 0 0,0-1 0 0 0,0 0 0 0 0,0 1 0 0 0,-1-1 1 0 0,1 1-1 0 0,0-1 0 0 0,0 0 0 0 0,0 0 0 0 0,-1 1 0 0 0,1-1 1 0 0,0 0-1 0 0,-1 1 0 0 0,1-1 0 0 0,0 0 0 0 0,-1 1 0 0 0,1-1 3 0 0,-1 0 0 0 0,1 1-1 0 0,0-1 1 0 0,-1 0-1 0 0,1 1 1 0 0,0-1-1 0 0,-1 0 1 0 0,1 1 0 0 0,0-1-1 0 0,-1 1 1 0 0,1-1-1 0 0,0 0 1 0 0,0 1 0 0 0,0-1-1 0 0,0 1 1 0 0,-1-1-1 0 0,1 1 1 0 0,0 0 0 0 0,0-1-3 0 0,0 0 0 0 0,0 1 1 0 0,0-1-1 0 0,1 1 0 0 0,-1-1 1 0 0,0 0-1 0 0,0 1 0 0 0,0-1 1 0 0,-1 1-1 0 0,1-1 0 0 0,0 0 1 0 0,0 1-1 0 0,0-1 0 0 0,0 0 1 0 0,0 1-1 0 0,0-1 0 0 0,0 0 1 0 0,-1 1-1 0 0,1-1 0 0 0,0 0 1 0 0,0 1-1 0 0,0-1 0 0 0,-1 0 0 0 0,1 1 1 0 0,0-1-1 0 0,-1 0 0 0 0,1 0 1 0 0,0 0-1 0 0,0 1 0 0 0,-1-1 1 0 0,0 0-1 0 0,-2 5 11 0 0,3 0 26 0 0,0-4-28 0 0,0 0-1 0 0,0 0 1 0 0,0 0-1 0 0,0 0 1 0 0,0-1-1 0 0,0 1 1 0 0,-1 0-1 0 0,1 0 1 0 0,0 0-1 0 0,0 0 1 0 0,-1-1-1 0 0,1 1 0 0 0,-1 0 1 0 0,1 0-1 0 0,-1-1 1 0 0,0 2-1 0 0,1-2-5 0 0,-1 1 0 0 0,1-1 0 0 0,0 1-1 0 0,0-1 1 0 0,0 0 0 0 0,-1 1 0 0 0,1-1 0 0 0,0 1-1 0 0,0-1 1 0 0,0 0 0 0 0,0 1 0 0 0,0-1-1 0 0,0 1 1 0 0,0-1 0 0 0,0 1 0 0 0,0-1 0 0 0,0 0-1 0 0,0 1 1 0 0,0-1 0 0 0,0 1 0 0 0,0-1 0 0 0,1 1-1 0 0,-1-1 1 0 0,0 1-1 0 0,0-1 1 0 0,0 1-1 0 0,0-1 1 0 0,0 0 0 0 0,0 1-1 0 0,0-1 1 0 0,0 1-1 0 0,0-1 1 0 0,0 1-1 0 0,0-1 1 0 0,0 0-1 0 0,0 1 1 0 0,0-1-1 0 0,0 1 1 0 0,0-1-1 0 0,-1 0 1 0 0,1 1 0 0 0,0-1-1 0 0,0 1 1 0 0,-3 3 11 0 0,3-4-12 0 0,-1 1 1 0 0,1-1 0 0 0,-1 1 0 0 0,1-1-1 0 0,-1 1 1 0 0,1 0 0 0 0,0-1 0 0 0,-1 1-1 0 0,1 0 1 0 0,0-1 0 0 0,0 1 0 0 0,0 0-1 0 0,-1 0 1 0 0,1-1 0 0 0,0 1 0 0 0,0 0-1 0 0,0 0 1 0 0,0-1 0 0 0,0 1 0 0 0,0 0 0 0 0,1 0-1 0 0,-1 0 1 0 0,0-1-1 0 0,0 1 1 0 0,0 0-1 0 0,0-1 1 0 0,0 1-1 0 0,-1 0 1 0 0,1-1-1 0 0,0 1 1 0 0,0-1-1 0 0,0 1 1 0 0,-1 0-1 0 0,1-1 1 0 0,0 1-1 0 0,-1-1 1 0 0,1 1-1 0 0,0-1 1 0 0,-1 1-1 0 0,0 0 1 0 0,1-1 1 0 0,-1 1 1 0 0,1-1-1 0 0,-1 1 1 0 0,1-1-1 0 0,0 1 1 0 0,-1 0-1 0 0,1-1 1 0 0,0 1-1 0 0,-1 0 1 0 0,1-1-1 0 0,0 1 1 0 0,0 0-1 0 0,0-1 0 0 0,-1 1 1 0 0,1 0-1 0 0,0-1 1 0 0,0 2-1 0 0,-1 20 199 0 0,1-21-201 0 0,0-1 0 0 0,0 0 0 0 0,0 0 1 0 0,0 1-1 0 0,0-1 0 0 0,0 0 0 0 0,0 1 0 0 0,0-1 0 0 0,0 0 0 0 0,0 1 1 0 0,0-1-1 0 0,0 0 0 0 0,0 0 0 0 0,-1 1 0 0 0,1-1 0 0 0,0 0 1 0 0,0 0-1 0 0,0 1 0 0 0,0-1 0 0 0,0 0 0 0 0,-1 0 0 0 0,1 1 1 0 0,0-1-1 0 0,0 0 0 0 0,-1 0 0 0 0,1 0 0 0 0,-1 1 0 0 0,1-1 0 0 0,0 0 1 0 0,-1 1-1 0 0,1-1 0 0 0,0 0 0 0 0,-1 0 0 0 0,1 1 0 0 0,0-1 0 0 0,0 0 0 0 0,-1 1 0 0 0,1-1 0 0 0,0 1 1 0 0,0-1-1 0 0,-1 0 0 0 0,1 1 0 0 0,0-1 0 0 0,0 1 0 0 0,0-1 0 0 0,0 1 0 0 0,0-1 0 0 0,0 0 0 0 0,0 1 1 0 0,2 13-89 0 0,-2-13 91 0 0,1 1 0 0 0,-1 0 1 0 0,0-1-1 0 0,1 1 0 0 0,-1-1 0 0 0,0 1 0 0 0,0-1 1 0 0,0 1-1 0 0,0-1 0 0 0,0 1 0 0 0,-1 0 0 0 0,1-1 1 0 0,0 1-1 0 0,-1-1 0 0 0,1 1 0 0 0,-2 2 0 0 0,1-3-1 0 0,1 0 0 0 0,0 0 0 0 0,-1 0 0 0 0,1 0 0 0 0,0 0 0 0 0,0 0 0 0 0,0 0 0 0 0,0 0 0 0 0,-1 0 0 0 0,1 0 1 0 0,1 0-1 0 0,-1 1 0 0 0,0-1-24 0 0,0 0 1 0 0,0 0-1 0 0,0 0 1 0 0,0 0 0 0 0,0 0-1 0 0,0 0 1 0 0,0 0-1 0 0,-1 0 1 0 0,1 0-1 0 0,0 0 1 0 0,-1 0 0 0 0,0 2-1 0 0,-2 19-108 0 0,0 3 272 0 0,2-14-80 0 0,1-10-64 0 0,0 0 0 0 0,0 0 0 0 0,0 0 0 0 0,0 0 0 0 0,0 0 0 0 0,0 0 0 0 0,0 0 0 0 0,0-1 0 0 0,-1 1 0 0 0,1 0 0 0 0,0 0 0 0 0,0 0 0 0 0,-2 1 0 0 0,2-1 0 0 0,0-1 0 0 0,0 1 0 0 0,-1-1 0 0 0,1 1 0 0 0,0-1 0 0 0,0 1 0 0 0,0 0 0 0 0,0-1 0 0 0,0 1 0 0 0,0-1 0 0 0,0 1 0 0 0,0 0 0 0 0,0-1-1 0 0,0 1 1 0 0,0-1 0 0 0,1 2 0 0 0,-2 9 12 0 0,1-9-7 0 0,0 0 0 0 0,0 0 1 0 0,0 0-1 0 0,0 0 0 0 0,1 0 0 0 0,-1 0 0 0 0,0 1 1 0 0,1-1-1 0 0,0 2 0 0 0,2 7 50 0 0,-4-9-35 0 0,1 1-16 0 0,-1-1 0 0 0,1 0 0 0 0,-1 1 0 0 0,1-1 1 0 0,0 1-1 0 0,0-1 0 0 0,0 1 0 0 0,0-1 0 0 0,0 1 1 0 0,1-1-1 0 0,-1 1 0 0 0,2 2 0 0 0,2 17 60 0 0,-4-20-57 0 0,0 0 0 0 0,0 0 0 0 0,0 0 0 0 0,0 0 0 0 0,0 0 0 0 0,0 0 0 0 0,0 0 0 0 0,-1 3 0 0 0,0 7 106 0 0,1 7-97 0 0,1-17-27 0 0,-1 0 0 0 0,1 1 0 0 0,-1-1 0 0 0,1 0-1 0 0,-1 0 1 0 0,0 1 0 0 0,0 3 0 0 0,1 10 100 0 0,-2 5-89 0 0,2-15-69 0 0,0-5 69 0 0,-1 0-1 0 0,1 1 0 0 0,-1-1 1 0 0,1 1-1 0 0,-1-1 0 0 0,0 0 1 0 0,0 1-1 0 0,0-1 0 0 0,1 1 0 0 0,-2-1 1 0 0,1 1-1 0 0,0-1 0 0 0,0 0 1 0 0,0 1-1 0 0,-1 1 0 0 0,1-1 7 0 0,-1 0-1 0 0,1 0 0 0 0,0 0 1 0 0,0 1-1 0 0,0-1 0 0 0,1 0 1 0 0,-1 0-1 0 0,0 0 0 0 0,1 0 1 0 0,0 1-1 0 0,-1-1 0 0 0,1 0 1 0 0,0 0-1 0 0,1 2 0 0 0,-1-3-5 0 0,-1-1 0 0 0,0 1 0 0 0,1 0 0 0 0,-1-1 0 0 0,0 1 0 0 0,0 0 0 0 0,0-1 0 0 0,0 1 0 0 0,1 0 0 0 0,-1-1 0 0 0,0 1 0 0 0,0 0 0 0 0,0-1 0 0 0,0 2 0 0 0,-1-1 0 0 0,1 0 0 0 0,0 0 0 0 0,0-1 0 0 0,0 1 0 0 0,0 0 0 0 0,1 0 0 0 0,-1 0 0 0 0,0-1 0 0 0,0 1 0 0 0,0 0 0 0 0,1 0 0 0 0,-1-1 0 0 0,1 2 0 0 0,5 22-96 0 0,-5-15 139 0 0,2 12 64 0 0,-2-17-106 0 0,0-1 1 0 0,1 0 0 0 0,-1 0-1 0 0,-1 1 1 0 0,2 6 0 0 0,-2-8-2 0 0,1 4 0 0 0,0 5 0 0 0,8 11 64 0 0,-8-19-64 0 0,0-1 0 0 0,0 0 0 0 0,0 1 0 0 0,-1-1 0 0 0,1 1 0 0 0,-1 3 0 0 0,4 10 0 0 0,-3-14 0 0 0,-1 1 0 0 0,1-1 0 0 0,-1 1 0 0 0,0 0 0 0 0,0-1 0 0 0,0 1 0 0 0,0 0 0 0 0,-1-1 0 0 0,1 1 0 0 0,0-1 0 0 0,-2 5 0 0 0,1-6 0 0 0,1-1 0 0 0,0 1 0 0 0,0-1 0 0 0,0 1 0 0 0,0-1 0 0 0,0 1 0 0 0,0 0 0 0 0,0-1 0 0 0,0 1 0 0 0,0-1 0 0 0,0 1 0 0 0,0-1 0 0 0,1 1 0 0 0,-1-1 0 0 0,0 1 0 0 0,0-1 0 0 0,0 1 0 0 0,1 0 0 0 0,-1-1 0 0 0,1 1 0 0 0,-1 0 0 0 0,0-1 0 0 0,1 0 0 0 0,-1 1 0 0 0,0-1 0 0 0,0 1 0 0 0,1-1 0 0 0,-1 1 0 0 0,0-1 0 0 0,0 1 0 0 0,0 0 0 0 0,0-1 0 0 0,0 1 0 0 0,0-1 0 0 0,0 1 0 0 0,0-1 0 0 0,0 1 0 0 0,0-1 0 0 0,0 1 0 0 0,0-1 0 0 0,0 1 0 0 0,0 0 0 0 0,0-1 0 0 0,-1 1 0 0 0,1 0 0 0 0,0 0 0 0 0,0 0 0 0 0,0 0 0 0 0,0-1 0 0 0,0 1 0 0 0,0 0 0 0 0,0 0 0 0 0,0 0 0 0 0,0-1 0 0 0,0 1 0 0 0,0 0 0 0 0,1 0 0 0 0,-1 1 0 0 0,3 8 0 0 0,0 3 0 0 0,-2-12 0 0 0,-1 0 0 0 0,1 0 0 0 0,-1 0 0 0 0,0 0 0 0 0,1 0 0 0 0,-1 1 0 0 0,0-1 0 0 0,1 0 0 0 0,-1 0 0 0 0,0 2 0 0 0,0 3 20 0 0,1-1-1 0 0,1 1 1 0 0,-1-1-1 0 0,1 1 1 0 0,2 6 0 0 0,-2-8-31 0 0,-1-3 11 0 0,-1 0 0 0 0,1 0-1 0 0,-1 0 1 0 0,1 1 0 0 0,-1-1 0 0 0,0 0-1 0 0,1 0 1 0 0,-1 1 0 0 0,0-1 0 0 0,0 0-1 0 0,0 3 1 0 0,7 21 0 0 0,-3-11 0 0 0,-3-12 0 0 0,0-1 0 0 0,-1 0 0 0 0,1 1 0 0 0,-1-1 0 0 0,1 0 0 0 0,-1 1 0 0 0,1-1 0 0 0,-1 1 0 0 0,0 1 0 0 0,1 0-2 0 0,-1 0 0 0 0,0-1 0 0 0,1 1 0 0 0,0-1-1 0 0,0 1 1 0 0,-1-1 0 0 0,4 5 0 0 0,-3-5-2 0 0,0 0 0 0 0,-1 0 0 0 0,1 0 0 0 0,0 0 0 0 0,0 0 1 0 0,-1 0-1 0 0,0 0 0 0 0,1 0 0 0 0,-1 0 0 0 0,0 1 0 0 0,0 1 0 0 0,4 6 4 0 0,0 0 0 0 0,7 12 0 0 0,-10-11 0 0 0,13 19 0 0 0,-5-9 64 0 0,-8-19-64 0 0,0 0 0 0 0,-1-1 0 0 0,1 1 0 0 0,-1 0 0 0 0,1 0 0 0 0,-1 0 0 0 0,1-1 0 0 0,-1 1 0 0 0,0 0 0 0 0,0 0 0 0 0,0 0 0 0 0,0 0 0 0 0,0 0 0 0 0,-1 3 0 0 0,1-2 0 0 0,0 5 0 0 0,0-7 0 0 0,0 0 0 0 0,0 0 0 0 0,0 0 0 0 0,0 0 0 0 0,0 0 0 0 0,0 0 0 0 0,0 0 0 0 0,0 0 0 0 0,1 0 0 0 0,-1 0 0 0 0,1 2 0 0 0,0-2 0 0 0,0 1 0 0 0,0 0 0 0 0,0 0 0 0 0,-1 0 0 0 0,1 0 0 0 0,-1 0 0 0 0,0 0 0 0 0,1 0 0 0 0,-1 1 0 0 0,0 2 0 0 0,0-4 0 0 0,0 0 0 0 0,0 0 0 0 0,0 0 0 0 0,0 0 0 0 0,0 1 0 0 0,0-1 0 0 0,1 0 0 0 0,-1 0 0 0 0,0 0 0 0 0,1 0 0 0 0,0 2 0 0 0,0-1-1 0 0,1 1 1 0 0,-1-1-1 0 0,0 1 0 0 0,0-1 0 0 0,0 1 1 0 0,-1 0-1 0 0,2 5 0 0 0,2 7 71 0 0,-1-7-36 0 0,0-1 0 0 0,-1 0 0 0 0,3 14-1 0 0,2 7 40 0 0,-3-6-73 0 0,1 2 0 0 0,8 20 11 0 0,-5-13 42 0 0,13 38 110 0 0,-20-54 180 0 0,-1-14-373 0 0,0 0 0 0 0,0 1 0 0 0,0-1 0 0 0,0 0 0 0 0,0 0 0 0 0,0 0 0 0 0,0 0 0 0 0,0 0 0 0 0,1 0 0 0 0,-1 1 0 0 0,0-1 0 0 0,1 0 0 0 0,-1 0 0 0 0,1 0 0 0 0,0 1 0 0 0,0-1 13 0 0,0 0 1 0 0,-1 1 0 0 0,1-1-1 0 0,-1 0 1 0 0,1 1 0 0 0,-1-1-1 0 0,1 1 1 0 0,-1-1 0 0 0,0 3-1 0 0,6 20 299 0 0,2 16-298 0 0,-2-10 31 0 0,-5-26-5 0 0,-1-1 0 0 0,1 1 0 0 0,-1-1 0 0 0,1 1 0 0 0,0-1 0 0 0,0 0 0 0 0,1 1 0 0 0,2 5 1 0 0,-3-8 291 0 0,6 22-766 0 0,-7-16 464 0 0,3 0 0 0 0,-1-2 0 0 0,-2 1 0 0 0,0-5 0 0 0,4 7 0 0 0,-3-7-1 0 0,-1 6 13 0 0,1-5 31 0 0,1 2-33 0 0,0 1-10 0 0,4 25-34 0 0,-6-27 47 0 0,-2 6-16 0 0,3-3 3 0 0,-1 4 0 0 0,3-6 0 0 0,1-1 0 0 0,-2 1 0 0 0,-5 0 0 0 0,5-1 0 0 0,1 2 0 0 0,0 0 0 0 0,0 3 0 0 0,-3 0 0 0 0,3-4 0 0 0,0 0 0 0 0,-5-1 12 0 0,2-3 52 0 0,1 1 26 0 0,1 1-10 0 0,-4-1-14 0 0,2-1-79 0 0,1 0 0 0 0,-1 0 0 0 0,0 0 0 0 0,0-1 0 0 0,0 1 0 0 0,1 0 0 0 0,-1 0 0 0 0,0-1 1 0 0,0 1-1 0 0,0 0 0 0 0,0 0 0 0 0,0-1 0 0 0,0 1 0 0 0,1 0 0 0 0,-1-1 0 0 0,0 1 0 0 0,0 0 0 0 0,0 0 0 0 0,0-1 0 0 0,0 1 0 0 0,0 0 0 0 0,0-1 0 0 0,0 1 0 0 0,-1 0 0 0 0,1-1 0 0 0,0 1 0 0 0,0 0 0 0 0,0-1 0 0 0,-5-11-420 0 0,3 5-228 0 0,0-1-1166 0 0,0 1 1 0 0,-1-1-1 0 0,1 1 1 0 0,-1 0-1 0 0,-1 0 1 0 0,-6-10-1 0 0,-4-4-243 0 0,10 8 1700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31.52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141 453 5695 0 0,'0'0'864'0'0,"1"2"-690"0"0,0-1-1 0 0,0 1 0 0 0,0-1 0 0 0,0 1 0 0 0,0-1 0 0 0,0 1 1 0 0,1 2-1 0 0,-16 69 3561 0 0,12-64-3366 0 0,0 1 0 0 0,0-1 0 0 0,-1 0 0 0 0,0 0 0 0 0,-9 16 0 0 0,5 4 392 0 0,6-24-596 0 0,1-23-66 0 0,-1 15-113 0 0,1 1 1 0 0,0-1-1 0 0,0 0 1 0 0,0 1-1 0 0,0-1 1 0 0,1-3-1 0 0,0-4-122 0 0,-1 9 129 0 0,0 0 1 0 0,0 0 0 0 0,0 0-1 0 0,0 1 1 0 0,0-1 0 0 0,1 0-1 0 0,-1 0 1 0 0,0 0-1 0 0,0 1 1 0 0,0-1 0 0 0,1 0-1 0 0,-1 0 1 0 0,0 1 0 0 0,1-2-1 0 0,-5-3 228 0 0,5 4-218 0 0,-1 1 0 0 0,0 0-1 0 0,0 0 1 0 0,0 0 0 0 0,1 0-1 0 0,-1 0 1 0 0,0-1 0 0 0,0 1-1 0 0,0 0 1 0 0,0 0 0 0 0,1 0-1 0 0,-1-1 1 0 0,0 1 0 0 0,0 0-1 0 0,0 0 1 0 0,0-1 0 0 0,0 1-1 0 0,0 0 1 0 0,0 0 0 0 0,0-1-1 0 0,0 1 1 0 0,0 0 0 0 0,0 0-1 0 0,0-1 1 0 0,0 1 0 0 0,0 0-1 0 0,0 0 1 0 0,0-1 0 0 0,0 1-1 0 0,0 0 1 0 0,0 0 0 0 0,0 0-1 0 0,0-1 1 0 0,0 1 0 0 0,0 0-1 0 0,0 0 1 0 0,0-1 0 0 0,-1 1-1 0 0,1 0 1 0 0,0 0 0 0 0,0 0-1 0 0,0-1 1 0 0,0 1 0 0 0,-1 0-1 0 0,1 0 1 0 0,0 0 0 0 0,0 0-1 0 0,0-1 1 0 0,-1 1 0 0 0,1 0-1 0 0,0 0 1 0 0,-1 0 51 0 0,-17 2 547 0 0,16-1-561 0 0,0 1 0 0 0,0-1-1 0 0,0 0 1 0 0,0 1 0 0 0,0 0 0 0 0,0-1-1 0 0,0 1 1 0 0,-2 4 0 0 0,-11 9 260 0 0,11-12-248 0 0,1 0 0 0 0,0 0 1 0 0,1 0-1 0 0,-1 1 0 0 0,0-1 0 0 0,1 1 0 0 0,0 0 0 0 0,0-1 0 0 0,0 1 0 0 0,-2 7 1 0 0,-5 9 177 0 0,7-17-205 0 0,0 0 0 0 0,1 0 0 0 0,0 0 0 0 0,0 0 0 0 0,0 1 0 0 0,0-1 0 0 0,0 6 0 0 0,1-8-24 0 0,0-1 0 0 0,0 0-1 0 0,0 0 1 0 0,0 0 0 0 0,0 1-1 0 0,0-1 1 0 0,0 0 0 0 0,0 0-1 0 0,0 0 1 0 0,1 1 0 0 0,-1-1-1 0 0,0 0 1 0 0,0 0 0 0 0,0 0-1 0 0,0 1 1 0 0,0-1 0 0 0,1 0 0 0 0,-1 0-1 0 0,0 0 1 0 0,0 0 0 0 0,0 0-1 0 0,0 0 1 0 0,1 1 0 0 0,-1-1-1 0 0,0 0 1 0 0,0 0 0 0 0,1 0-1 0 0,-1 0 1 0 0,0 0 0 0 0,0 0-1 0 0,0 0 1 0 0,1 0 0 0 0,-1 0-1 0 0,0 0 1 0 0,0 0 0 0 0,1 0 0 0 0,-1 0-1 0 0,0 0 1 0 0,0 0 0 0 0,0 0-1 0 0,1 0 1 0 0,-1 0 0 0 0,0 0-1 0 0,0 0 1 0 0,0-1 0 0 0,1 1-1 0 0,-1 0 1 0 0,0 0 0 0 0,0 0-1 0 0,0 0 1 0 0,1 0 0 0 0,-1-1-1 0 0,0 1 1 0 0,9-5-60 0 0,-7 5 45 0 0,0-1 0 0 0,0 0 0 0 0,0 0 0 0 0,0 0 0 0 0,0-1 0 0 0,0 1 0 0 0,-1 0 0 0 0,1-1 0 0 0,-1 1 0 0 0,1-1 0 0 0,-1 1 0 0 0,3-4 0 0 0,10-9-29 0 0,-12 12 41 0 0,-1 1 1 0 0,1-1-1 0 0,0 0 1 0 0,0 0 0 0 0,-1 0-1 0 0,1 0 1 0 0,1-3-1 0 0,-1 2 7 0 0,0 1-1 0 0,0 0 0 0 0,0-1 1 0 0,0 1-1 0 0,0 0 0 0 0,1 0 1 0 0,-1 0-1 0 0,4-2 1 0 0,12-11 60 0 0,-17 14 105 0 0,0 0-164 0 0,-1 1-1 0 0,0-1 1 0 0,0 1-1 0 0,0-1 0 0 0,0 1 1 0 0,0-1-1 0 0,0 1 1 0 0,0-1-1 0 0,0 1 1 0 0,0 0-1 0 0,0-1 1 0 0,0 1-1 0 0,0-1 0 0 0,0 1 1 0 0,0-1-1 0 0,0 1 1 0 0,-1-1-1 0 0,1 1 1 0 0,0-1-1 0 0,0 1 1 0 0,0 0-1 0 0,-1-1 0 0 0,1 1 1 0 0,0-1-1 0 0,-1 1 1 0 0,1 0-1 0 0,0-1 1 0 0,-1 1-1 0 0,1 0 1 0 0,0-1-1 0 0,-1 1 0 0 0,1 0 1 0 0,-1 0-1 0 0,1-1 1 0 0,-1 1-1 0 0,-5 0 25 0 0,1 0 0 0 0,-1 1 0 0 0,0 0-1 0 0,1 0 1 0 0,-1 0 0 0 0,1 1 0 0 0,-1 0 0 0 0,1 0-1 0 0,0 0 1 0 0,0 1 0 0 0,0-1 0 0 0,0 1 0 0 0,0 0-1 0 0,-5 6 1 0 0,4-6-30 0 0,-4 1 18 0 0,10-4 30 0 0,-1 0-41 0 0,1 0 0 0 0,0 0-1 0 0,-1 1 1 0 0,1-1 0 0 0,0 0 0 0 0,-1 0 0 0 0,1 1-1 0 0,0-1 1 0 0,0 0 0 0 0,-1 0 0 0 0,1 1 0 0 0,0-1-1 0 0,0 0 1 0 0,0 1 0 0 0,-1-1 0 0 0,1 0 0 0 0,0 1-1 0 0,0-1 1 0 0,0 0 0 0 0,0 1 0 0 0,0-1 0 0 0,-1 0-1 0 0,1 1 1 0 0,0-1 0 0 0,0 1 0 0 0,0-1 0 0 0,0 0-1 0 0,0 1 1 0 0,0-1 0 0 0,1 1 0 0 0,-1 0-6 0 0,0-1 0 0 0,0 1 0 0 0,1-1 1 0 0,-1 1-1 0 0,0-1 0 0 0,1 1 0 0 0,-1-1 0 0 0,1 1 1 0 0,-1-1-1 0 0,1 1 0 0 0,-1-1 0 0 0,1 1 0 0 0,-1-1 1 0 0,1 0-1 0 0,-1 1 0 0 0,1-1 0 0 0,-1 0 0 0 0,1 0 0 0 0,-1 1 1 0 0,1-1-1 0 0,0 0 0 0 0,-1 0 0 0 0,1 0 0 0 0,-1 0 1 0 0,1 0-1 0 0,0 0 0 0 0,0 0 0 0 0,0 0-6 0 0,8 4-86 0 0,-8-4 81 0 0,0 1 0 0 0,0-1 1 0 0,0 0-1 0 0,0 1 1 0 0,0-1-1 0 0,0 0 1 0 0,1 0-1 0 0,-1 0 1 0 0,0 1-1 0 0,0-1 1 0 0,0 0-1 0 0,0-1 1 0 0,0 1-1 0 0,0 0 1 0 0,1 0-1 0 0,-1 0 1 0 0,2-1-1 0 0,9-3-69 0 0,16-5 10 0 0,0-1 0 0 0,43-22 1 0 0,-59 26 149 0 0,-5 3-44 0 0,-1 0-1 0 0,0-1 1 0 0,-1 1-1 0 0,1-1 1 0 0,0-1 0 0 0,6-6 573 0 0,-17 13-450 0 0,5-2-157 0 0,-1 0 0 0 0,1 0 0 0 0,0 1 0 0 0,0-1 0 0 0,0 0 0 0 0,0 0 0 0 0,-1 0 0 0 0,1 0 0 0 0,0 0 0 0 0,0 0 0 0 0,0 0 0 0 0,-1 0 0 0 0,1 0 1 0 0,0 0-1 0 0,0 0 0 0 0,0 0 0 0 0,-1 0 0 0 0,1 0 0 0 0,0 0 0 0 0,0 0 0 0 0,0 0 0 0 0,-1 0 0 0 0,1 0 0 0 0,0 0 0 0 0,0 0 0 0 0,0 0 1 0 0,0 0-1 0 0,-1-1 0 0 0,1 1 0 0 0,0 0 0 0 0,0 0 0 0 0,0 0 0 0 0,0 0 0 0 0,-1 0 0 0 0,1 0 0 0 0,0-1 0 0 0,0 1 0 0 0,0 0 0 0 0,0 0 0 0 0,0-1 1 0 0,-11-6-132 0 0,10 7 125 0 0,0-1-1 0 0,0 0 1 0 0,-1 1-1 0 0,1-1 1 0 0,0 0-1 0 0,0 0 1 0 0,0 0-1 0 0,0 0 1 0 0,0 0-1 0 0,0 0 0 0 0,-1-1 1 0 0,-7-15 134 0 0,7 13-116 0 0,0 0 1 0 0,0 0 0 0 0,0 0-1 0 0,0 1 1 0 0,-1-1-1 0 0,0 1 1 0 0,0 0 0 0 0,-5-5-1 0 0,6 6-14 0 0,-1 0 0 0 0,1 0 0 0 0,-1 0 0 0 0,1 0 0 0 0,0-1 0 0 0,0 1 0 0 0,0 0 0 0 0,0-1 0 0 0,0 0 0 0 0,1 1 0 0 0,-3-7 0 0 0,-9-13 0 0 0,11 18 0 0 0,0 0 0 0 0,-1 0 0 0 0,1 0 0 0 0,1 0 0 0 0,-4-8 0 0 0,4 6 1 0 0,-1 0 0 0 0,0 0 0 0 0,0 0-1 0 0,-1 0 1 0 0,0 0 0 0 0,0 1 0 0 0,0-1 0 0 0,0 1 0 0 0,-1 0-1 0 0,0 0 1 0 0,0 0 0 0 0,-6-4 0 0 0,-12-18 272 0 0,19 23-238 0 0,0-1 0 0 0,-1 1 0 0 0,1 0 0 0 0,-6-5 0 0 0,9 9-34 0 0,0 0 0 0 0,0 0 0 0 0,0 0-1 0 0,0 1 1 0 0,0-1 0 0 0,0 0 0 0 0,0 0 0 0 0,0 0 0 0 0,0 0 0 0 0,0 0 0 0 0,0 1 0 0 0,0-1-1 0 0,0 0 1 0 0,0 0 0 0 0,0 0 0 0 0,-1 0 0 0 0,1 0 0 0 0,0 0 0 0 0,0 1 0 0 0,0-1 0 0 0,0 0-1 0 0,0 0 1 0 0,0 0 0 0 0,0 0 0 0 0,0 0 0 0 0,0 0 0 0 0,-1 0 0 0 0,1 0 0 0 0,0 1 0 0 0,0-1-1 0 0,0 0 1 0 0,0 0 0 0 0,0 0 0 0 0,-1 0 0 0 0,1 0 0 0 0,0 0 0 0 0,0 0 0 0 0,0 0 0 0 0,0 0-1 0 0,0 0 1 0 0,-1 0 0 0 0,1 0 0 0 0,0 0 0 0 0,0 0 0 0 0,0 0 0 0 0,0 0 0 0 0,0 0 0 0 0,-1 0-1 0 0,1 0 1 0 0,0 0 0 0 0,0 0 0 0 0,0 0 0 0 0,0 0 0 0 0,0-1 0 0 0,0 1 0 0 0,-1 0 0 0 0,1 0-1 0 0,0 0 1 0 0,0 0 0 0 0,18 41-267 0 0,27 36 468 0 0,-31-51-202 0 0,-12-20 0 0 0,1-1 0 0 0,0 1 0 0 0,1-1 0 0 0,-1 0 0 0 0,7 8 0 0 0,-2-5 2 0 0,-7-7 2 0 0,0 1-1 0 0,0-1 0 0 0,1 1 0 0 0,-1-1 0 0 0,0 0 1 0 0,1 1-1 0 0,-1-1 0 0 0,1 0 0 0 0,0 0 0 0 0,-1 0 1 0 0,1 0-1 0 0,0-1 0 0 0,0 1 0 0 0,0 0 0 0 0,2 0 1 0 0,9 4 36 0 0,-1 0 85 0 0,-12-5-121 0 0,1 0 1 0 0,-1-1-1 0 0,1 1 1 0 0,-1 0-1 0 0,0-1 1 0 0,1 1-1 0 0,-1 0 0 0 0,0-1 1 0 0,1 1-1 0 0,-1 0 1 0 0,0-1-1 0 0,1 1 1 0 0,-1-1-1 0 0,0 1 1 0 0,0-1-1 0 0,1 1 0 0 0,-1 0 1 0 0,0-1-1 0 0,0 1 1 0 0,0-1-1 0 0,0 1 1 0 0,0-1-1 0 0,0 1 1 0 0,0-1-1 0 0,0 1 0 0 0,0-1 1 0 0,0 1-1 0 0,0-1 1 0 0,0 0-1 0 0,1-4 5 0 0,-1-1 0 0 0,1 1 1 0 0,-1-1-1 0 0,-1 1 0 0 0,1-1 0 0 0,-3-10 0 0 0,-2-8 22 0 0,5 18-10 0 0,-2-1-1 0 0,1 1 1 0 0,0 0 0 0 0,-1 1-1 0 0,-4-9 1 0 0,-2-10 48 0 0,6 18-49 0 0,0 1 0 0 0,0-1 0 0 0,-4-7 0 0 0,-1 1-6 0 0,1 3 13 0 0,1-1-1 0 0,-5-11 1 0 0,-24-44-195 0 0,31 57 220 0 0,-1 1 1 0 0,-1 0 0 0 0,-5-7 0 0 0,9 12-40 0 0,-1 0 0 0 0,0-1 1 0 0,0 1-1 0 0,0 0 0 0 0,0 0 1 0 0,-1 0-1 0 0,1 1 0 0 0,0-1 0 0 0,-1 1 1 0 0,1-1-1 0 0,-5-1 0 0 0,6 3-13 0 0,0-1 0 0 0,1 1 0 0 0,-1 0 0 0 0,1 0 0 0 0,-1 0 0 0 0,1 0 0 0 0,-1 0 0 0 0,0 0 0 0 0,1 0 0 0 0,-1 0 0 0 0,1 0 0 0 0,-1 0 0 0 0,0 0 0 0 0,1 0 0 0 0,-1 0 0 0 0,1 1 0 0 0,-1-1 0 0 0,1 0 0 0 0,-1 0 0 0 0,1 1 0 0 0,-1-1 0 0 0,1 0 0 0 0,-1 1 0 0 0,1-1 0 0 0,-1 0 0 0 0,1 1 0 0 0,-1-1 0 0 0,1 1 0 0 0,0-1 0 0 0,-1 1 0 0 0,1-1 0 0 0,0 1 0 0 0,-1-1 0 0 0,1 1 0 0 0,0-1 0 0 0,0 1 0 0 0,-1-1 0 0 0,1 1 0 0 0,0-1 0 0 0,0 1 0 0 0,0 0 0 0 0,0-1 0 0 0,0 2 0 0 0,-1 3 0 0 0,1 0 0 0 0,0 0 0 0 0,1 0 0 0 0,0 7 0 0 0,0-2 0 0 0,0 0 0 0 0,1 0 0 0 0,0 1 0 0 0,0-1 0 0 0,1-1 0 0 0,6 15 0 0 0,-3-8 0 0 0,-1-3-8 0 0,1-1-1 0 0,0 0 0 0 0,11 14 1 0 0,-3-3-11 0 0,-2-6-79 0 0,0 0 1 0 0,22 21-1 0 0,-21-24 12 0 0,-7-8 75 0 0,1-1 0 0 0,-1 0 1 0 0,1 0-1 0 0,0 0 0 0 0,0-1 0 0 0,0 0 0 0 0,1-1 0 0 0,-1 0 0 0 0,1 0 0 0 0,14 3 0 0 0,-17-4 11 0 0,-4-2 1 0 0,0 1 0 0 0,1-1 0 0 0,-1 0 0 0 0,0 0 0 0 0,1 1 0 0 0,-1-1 0 0 0,1 0-1 0 0,-1 0 1 0 0,0-1 0 0 0,1 1 0 0 0,-1 0 0 0 0,0 0 0 0 0,1-1 0 0 0,-1 1 0 0 0,0-1 0 0 0,1 1 0 0 0,-1-1-1 0 0,0 1 1 0 0,0-1 0 0 0,0 0 0 0 0,1 0 0 0 0,-1 1 0 0 0,0-1 0 0 0,0 0 0 0 0,0 0 0 0 0,0 0 0 0 0,0 0-1 0 0,-1 0 1 0 0,1-1 0 0 0,0 1 0 0 0,0 0 0 0 0,-1 0 0 0 0,2-2 0 0 0,1-5 11 0 0,0 0 0 0 0,0-1 0 0 0,-1 1 0 0 0,2-11 0 0 0,-2 12-3 0 0,2-10 28 0 0,-1-1 0 0 0,-1-1-1 0 0,-1 1 1 0 0,0 0 0 0 0,-1 0 0 0 0,-1-1-1 0 0,-1 1 1 0 0,0 0 0 0 0,-2 0-1 0 0,0 0 1 0 0,0 1 0 0 0,-10-23 0 0 0,5 18 86 0 0,6 13-70 0 0,-1-1-1 0 0,0 1 1 0 0,-10-15 0 0 0,14 24-52 0 0,0-1 0 0 0,0 1 0 0 0,0 0-1 0 0,-1-1 1 0 0,1 1 0 0 0,0 0 0 0 0,0-1 0 0 0,-1 1-1 0 0,1 0 1 0 0,0-1 0 0 0,0 1 0 0 0,-1 0 0 0 0,1-1 0 0 0,0 1-1 0 0,-1 0 1 0 0,1 0 0 0 0,-1-1 0 0 0,1 1 0 0 0,0 0-1 0 0,-1 0 1 0 0,1 0 0 0 0,-1 0 0 0 0,1 0 0 0 0,0 0-1 0 0,-1-1 1 0 0,1 1 0 0 0,-1 0 0 0 0,1 0 0 0 0,-1 0 0 0 0,1 0-1 0 0,0 0 1 0 0,-1 1 0 0 0,1-1 0 0 0,-1 0 0 0 0,1 0-1 0 0,0 0 1 0 0,-1 0 0 0 0,1 0 0 0 0,-1 0 0 0 0,1 1-1 0 0,0-1 1 0 0,-1 0 0 0 0,1 0 0 0 0,0 1 0 0 0,-1-1 0 0 0,1 0-1 0 0,0 1 1 0 0,-1-1 0 0 0,1 0 0 0 0,0 1 0 0 0,0-1-1 0 0,-1 0 1 0 0,1 1 0 0 0,0-1 0 0 0,0 0 0 0 0,0 1-1 0 0,0-1 1 0 0,-1 1 0 0 0,1 0 0 0 0,-1 2 1 0 0,0 0 0 0 0,-1 0 1 0 0,1 1-1 0 0,1-1 0 0 0,-1 0 0 0 0,0 6 0 0 0,1 23 22 0 0,2-1 1 0 0,7 33-1 0 0,-7-45-33 0 0,2-1 6 0 0,7 22-1 0 0,-3-10-49 0 0,-1-7-20 0 0,2 0 0 0 0,0 0 0 0 0,17 27 0 0 0,-22-42 81 0 0,-4-7-8 0 0,0 0 0 0 0,1 0 0 0 0,-1 0 0 0 0,1 0-1 0 0,0-1 1 0 0,-1 1 0 0 0,1 0 0 0 0,0 0 0 0 0,-1 0 0 0 0,1 0 0 0 0,0-1-1 0 0,0 1 1 0 0,0 0 0 0 0,-1-1 0 0 0,1 1 0 0 0,0-1 0 0 0,0 1-1 0 0,0-1 1 0 0,0 1 0 0 0,0-1 0 0 0,0 0 0 0 0,0 1 0 0 0,0-1 0 0 0,0 0-1 0 0,0 0 1 0 0,0 0 0 0 0,1 0 0 0 0,-1 0 0 0 0,0 0 0 0 0,0 0 0 0 0,0 0-1 0 0,0 0 1 0 0,0-1 0 0 0,1 1 0 0 0,3-1-5 0 0,1 2-38 0 0,-5-1 43 0 0,-1 1-1 0 0,0-1 1 0 0,1 0-1 0 0,-1 0 1 0 0,0 0 0 0 0,0 0-1 0 0,1 0 1 0 0,-1 0 0 0 0,0 0-1 0 0,1 0 1 0 0,-1 0 0 0 0,0 0-1 0 0,0 0 1 0 0,1 0 0 0 0,-1 0-1 0 0,0 0 1 0 0,1 0 0 0 0,-1 0-1 0 0,0 0 1 0 0,0-1 0 0 0,1 1-1 0 0,-1 0 1 0 0,0 0 0 0 0,0 0-1 0 0,1 0 1 0 0,-1 0 0 0 0,0-1-1 0 0,0 1 1 0 0,1 0-1 0 0,-1 0 1 0 0,0-1 0 0 0,0 1-1 0 0,0 0 1 0 0,1-1 0 0 0,3-9 9 0 0,-4 8-1 0 0,3-7 30 0 0,0-1 1 0 0,-1 1-1 0 0,-1 0 0 0 0,0-1 0 0 0,0 0 1 0 0,-1 1-1 0 0,0-1 0 0 0,-1-9 0 0 0,0-13 18 0 0,-1 3-77 0 0,-1 0 0 0 0,-1 0 0 0 0,-15-53 0 0 0,5 49-235 0 0,7 18 267 0 0,7 15-3 0 0,0 0 1 0 0,0-1-1 0 0,0 1 0 0 0,0 0 1 0 0,0 0-1 0 0,0-1 0 0 0,0 1 1 0 0,0 0-1 0 0,-1-1 0 0 0,1 1 1 0 0,0 0-1 0 0,0 0 0 0 0,0-1 1 0 0,0 1-1 0 0,-1 0 0 0 0,1 0 1 0 0,0 0-1 0 0,0-1 0 0 0,0 1 1 0 0,-1 0-1 0 0,1 0 0 0 0,0 0 1 0 0,0 0-1 0 0,-1-1 0 0 0,1 1 1 0 0,0 0-1 0 0,-1 0 0 0 0,1 0 1 0 0,0 0-1 0 0,0 0 1 0 0,-1 0-1 0 0,1 0 0 0 0,0 0 1 0 0,-1 0-1 0 0,1 0 0 0 0,0 0 1 0 0,-1 0-1 0 0,-6 10 47 0 0,-2 18-82 0 0,6-4 27 0 0,1 1 0 0 0,1-1 0 0 0,3 33 0 0 0,16 71 0 0 0,-16-115 0 0 0,1 0 0 0 0,1 0 0 0 0,9 21 0 0 0,-10-27 0 0 0,1-1 0 0 0,-1 1 0 0 0,1-1 0 0 0,1 1 0 0 0,-1-1 0 0 0,1-1 0 0 0,11 12 0 0 0,-15-16 0 0 0,1 0 0 0 0,-1 0 0 0 0,1 0 0 0 0,0 0 0 0 0,-1 0 0 0 0,1 0 0 0 0,0 0 0 0 0,0-1 0 0 0,-1 1 0 0 0,1-1 0 0 0,0 1 0 0 0,0-1 0 0 0,0 0 0 0 0,0 1 0 0 0,0-1 0 0 0,0 0 0 0 0,0 0 0 0 0,2-1 0 0 0,0 0 0 0 0,-1 0 0 0 0,0 0 0 0 0,1 0 0 0 0,-1 0 0 0 0,0-1 0 0 0,0 0 0 0 0,0 1 0 0 0,0-1 0 0 0,4-4 0 0 0,0 0 0 0 0,-1 0 0 0 0,0 0 0 0 0,0 0 0 0 0,-1-1 0 0 0,0 0 0 0 0,0 0 0 0 0,6-12 0 0 0,-8 11 3 0 0,1-1-1 0 0,-1 1 0 0 0,-1-1 0 0 0,3-12 1 0 0,-4 17 14 0 0,-1 0 0 0 0,1-1 0 0 0,-1 1 0 0 0,0-1 0 0 0,-1 1 1 0 0,1 0-1 0 0,-1-1 0 0 0,1 1 0 0 0,-1 0 0 0 0,-3-8 0 0 0,3 11-11 0 0,0-4 2 0 0,-2 0 1 0 0,1 0 0 0 0,0 0-1 0 0,-1 0 1 0 0,0 1 0 0 0,0-1-1 0 0,-8-7 1 0 0,1 1 34 0 0,8 8-42 0 0,0 1 0 0 0,0 0 0 0 0,0 0 0 0 0,0 0 0 0 0,0 0 0 0 0,-1 1 0 0 0,1-1 0 0 0,0 1 0 0 0,-5-3 0 0 0,5 3-16 0 0,0 0 0 0 0,0 1 0 0 0,0-1 0 0 0,0 0 0 0 0,-1 1 0 0 0,1-1 0 0 0,0 1 0 0 0,0 0 0 0 0,0 0 0 0 0,-1 0 0 0 0,1 0 0 0 0,-3 0 0 0 0,3 1 21 0 0,1 0-1 0 0,-1-1 0 0 0,1 1 0 0 0,-1 0 1 0 0,1 0-1 0 0,0 0 0 0 0,-1 0 1 0 0,1 0-1 0 0,0 1 0 0 0,0-1 0 0 0,0 0 1 0 0,0 1-1 0 0,0-1 0 0 0,0 0 0 0 0,0 1 1 0 0,-1 2-1 0 0,2-1 1 0 0,-1-1 1 0 0,0 1 0 0 0,1 0-1 0 0,-1-1 1 0 0,1 1 0 0 0,0 0-1 0 0,0 0 1 0 0,0-1 0 0 0,0 1-1 0 0,1 0 1 0 0,0 4-1 0 0,1 0-7 0 0,-1 0-1 0 0,1-1 1 0 0,5 11-1 0 0,-7-17 2 0 0,48 90 0 0 0,-46-87 4 0 0,2 1 0 0 0,-1-1 0 0 0,0 1-1 0 0,1-1 1 0 0,-1 0 0 0 0,1 0 0 0 0,0-1-1 0 0,6 4 1 0 0,13 10 26 0 0,-18-12-30 0 0,1 1 0 0 0,0-1 0 0 0,0 0 0 0 0,1 0 0 0 0,6 3 0 0 0,-9-6 0 0 0,0 0 0 0 0,-1 0 0 0 0,1 0 0 0 0,0-1 0 0 0,0 1 0 0 0,-1-1 0 0 0,1 0 0 0 0,0 0 0 0 0,0 0 0 0 0,-1-1 0 0 0,7-1 0 0 0,15-7 0 0 0,-24 9 5 0 0,-1 0 0 0 0,1-1 0 0 0,0 1 0 0 0,0-1 0 0 0,0 1 0 0 0,-1-1 0 0 0,1 1 0 0 0,0-1 0 0 0,-1 0 0 0 0,1 1 0 0 0,-1-1-1 0 0,1 0 1 0 0,-1 0 0 0 0,1 1 0 0 0,-1-1 0 0 0,1 0 0 0 0,-1 0 0 0 0,0 0 0 0 0,1 1 0 0 0,-1-1 0 0 0,0 0 0 0 0,0 0 0 0 0,0 0 0 0 0,0 0 0 0 0,0 0 0 0 0,0-1 0 0 0,1-1 21 0 0,-1-2-4 0 0,0 0 0 0 0,0 0-1 0 0,0 0 1 0 0,-1 0 0 0 0,1 0 0 0 0,-1 0-1 0 0,-1 0 1 0 0,1 0 0 0 0,0 0 0 0 0,-1 1-1 0 0,0-1 1 0 0,0 0 0 0 0,-1 1 0 0 0,1 0-1 0 0,-6-7 1 0 0,-7-12 25 0 0,13 18-37 0 0,-1 0 1 0 0,0 1 0 0 0,0 0-1 0 0,-5-6 1 0 0,-15-12-12 0 0,0 1 0 0 0,-46-30 1 0 0,63 48 31 0 0,1 0 0 0 0,0 0 0 0 0,-1 0 0 0 0,0 1 0 0 0,-8-3 0 0 0,13 5-21 0 0,-1-1 0 0 0,0 1 0 0 0,1 0 0 0 0,-1-1 0 0 0,0 1 0 0 0,0 0 0 0 0,1 0 0 0 0,-1 0-1 0 0,0 0 1 0 0,0 0 0 0 0,1 0 0 0 0,-1 1 0 0 0,0-1 0 0 0,1 1 0 0 0,-1-1 0 0 0,0 1 0 0 0,1-1 0 0 0,-1 1 0 0 0,1 0 0 0 0,-1 0 0 0 0,1 0 0 0 0,-1 0 0 0 0,-1 1 0 0 0,3-1-26 0 0,-1 0 1 0 0,0 0-1 0 0,0 0 0 0 0,1 0 1 0 0,-1 0-1 0 0,1 0 0 0 0,-1 0 1 0 0,1 0-1 0 0,-1 0 1 0 0,1 0-1 0 0,0 1 0 0 0,-1-1 1 0 0,1 0-1 0 0,0 0 0 0 0,0 0 1 0 0,0 1-1 0 0,0-1 1 0 0,0 0-1 0 0,0 2 0 0 0,9 22-162 0 0,-3-11 149 0 0,-5-10 19 0 0,0-1 0 0 0,0 1 0 0 0,0-1 0 0 0,1 1 0 0 0,0-1 0 0 0,-1 0 0 0 0,1 0 0 0 0,0 0 0 0 0,0 0 0 0 0,1 0 0 0 0,-1 0 0 0 0,0-1 0 0 0,5 4 0 0 0,17 21 77 0 0,-21-22-70 0 0,0-1-1 0 0,1 0 1 0 0,0 0-1 0 0,0 0 1 0 0,0 0 0 0 0,0 0-1 0 0,8 4 1 0 0,11 6-174 0 0,22 19 0 0 0,-31-22 171 0 0,1 0-1 0 0,0-1 0 0 0,1 0 1 0 0,19 8-1 0 0,8 3 7 0 0,-32-14 0 0 0,0-1 0 0 0,0-1 0 0 0,1 0 0 0 0,23 6 0 0 0,-33-10 32 0 0,0-1 0 0 0,0 0 0 0 0,0 1 0 0 0,0-1 0 0 0,1 0 0 0 0,-1 0 0 0 0,0-1 0 0 0,0 1 0 0 0,4-1 0 0 0,-14-9 128 0 0,-14-27 120 0 0,-100-99-136 0 0,120 133-142 0 0,1 3-3 0 0,1-1 0 0 0,-1 0 0 0 0,1 1 0 0 0,-1-1 0 0 0,1 0 0 0 0,-1 1 0 0 0,0-1 0 0 0,0 1 0 0 0,1-1 0 0 0,-1 1 0 0 0,0-1 0 0 0,0 1 0 0 0,1 0 0 0 0,-1-1 0 0 0,0 1 0 0 0,-1 0 0 0 0,10 21-152 0 0,-3-11 113 0 0,-1-1 3 0 0,0-1 0 0 0,0 1-1 0 0,10 12 1 0 0,10 20-64 0 0,-3-6 55 0 0,-11-20 68 0 0,1 0-1 0 0,21 22 0 0 0,-10-14-22 0 0,-16-16 21 0 0,0 0-1 0 0,1 0 1 0 0,14 11 0 0 0,1-2 47 0 0,-15-10-43 0 0,0-1 0 0 0,0 0-1 0 0,11 6 1 0 0,-12-8-60 0 0,1 0 29 0 0,-1 0 0 0 0,0-1 0 0 0,0 1 0 0 0,9 1 0 0 0,-14-4 9 0 0,1 0-1 0 0,-1 0 1 0 0,1 1-1 0 0,-1-1 1 0 0,1 0-1 0 0,-1 0 1 0 0,1 0 0 0 0,-1-1-1 0 0,1 1 1 0 0,-1 0-1 0 0,1-1 1 0 0,-1 1-1 0 0,1-1 1 0 0,-1 1 0 0 0,0-1-1 0 0,1 1 1 0 0,-1-1-1 0 0,0 0 1 0 0,0 0-1 0 0,1 0 1 0 0,-1 0-1 0 0,0 0 1 0 0,0 0 0 0 0,2-2-1 0 0,14-27 183 0 0,-16 29-184 0 0,-1 0 0 0 0,1 1 0 0 0,-1-1 0 0 0,1 0 0 0 0,-1 0 0 0 0,1 0 0 0 0,-1 1 0 0 0,0-1 0 0 0,0 0 0 0 0,1 0 0 0 0,-1 0 0 0 0,0 0 0 0 0,0 0 0 0 0,0 1 0 0 0,0-1 0 0 0,0 0 0 0 0,0 0 0 0 0,0 0 0 0 0,0 0 0 0 0,-1 0 0 0 0,1 0 0 0 0,0 1 0 0 0,0-1 0 0 0,-1 0 0 0 0,0-1 0 0 0,-1-7 0 0 0,2-1 0 0 0,-3-3 0 0 0,3 12 0 0 0,0 1 0 0 0,0 0 0 0 0,0 0 0 0 0,0 0 0 0 0,0 0 0 0 0,0 0 0 0 0,0 0 0 0 0,0 0 0 0 0,0 0 0 0 0,0 0 0 0 0,0 0 0 0 0,0 0 0 0 0,0 0 0 0 0,0 0 0 0 0,0-1 0 0 0,0 1 0 0 0,0 0 0 0 0,0 0 0 0 0,0 0 0 0 0,0 0 0 0 0,0 0 1 0 0,0 0-1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0,6 4-3 0 0,6 6-87 0 0,23 26-124 0 0,-3-4 214 0 0,-31-30-2 0 0,0 0 0 0 0,1-1 0 0 0,-1 1 0 0 0,1-1 0 0 0,-1 1 0 0 0,1-1 1 0 0,-1 1-1 0 0,1-1 0 0 0,0 0 0 0 0,0 0 0 0 0,0 0 0 0 0,0 0 1 0 0,0 0-1 0 0,0 0 0 0 0,0 0 0 0 0,0-1 0 0 0,0 1 0 0 0,0-1 1 0 0,0 1-1 0 0,0-1 0 0 0,0 0 0 0 0,1 0 0 0 0,-1 0 0 0 0,0 0 1 0 0,0 0-1 0 0,0 0 0 0 0,0-1 0 0 0,4 0 0 0 0,-2-1 2 0 0,1 1 0 0 0,-1-1 0 0 0,0 0 0 0 0,0 0 0 0 0,6-3 0 0 0,-9 4 0 0 0,0 1 0 0 0,0-1 0 0 0,-1 0 0 0 0,1 1 0 0 0,0-1 0 0 0,0 0 0 0 0,-1 1 0 0 0,1-1 0 0 0,-1 0 0 0 0,1 0 0 0 0,-1 0 0 0 0,1 0 0 0 0,-1 1 0 0 0,1-1 0 0 0,-1 0 0 0 0,0 0 0 0 0,1-2 0 0 0,0 1 0 0 0,-1 0 0 0 0,0 1 0 0 0,1-1 0 0 0,-1 0 0 0 0,0 1 0 0 0,0-1 0 0 0,0 0 0 0 0,0 1 0 0 0,0-1 0 0 0,0 0 0 0 0,-1 0 0 0 0,0-1 0 0 0,-1-10 0 0 0,1-5 22 0 0,0 0 0 0 0,-2 0 0 0 0,-9-34 0 0 0,7 34 17 0 0,-44-140 127 0 0,39 132-149 0 0,-1-1-1 0 0,-2 2 1 0 0,-28-44 0 0 0,28 51-7 0 0,-8-13-123 0 0,-33-36 0 0 0,25 33 28 0 0,18 21 101 0 0,0-1 0 0 0,-1 1 0 0 0,-1 1 0 0 0,-25-19 0 0 0,37 30-9 0 0,1 1 1 0 0,-1-1-1 0 0,0 1 1 0 0,0-1 0 0 0,0 0-1 0 0,0 1 1 0 0,0 0-1 0 0,0-1 1 0 0,0 1-1 0 0,0 0 1 0 0,0 0-1 0 0,0-1 1 0 0,-1 1-1 0 0,1 0 1 0 0,0 0 0 0 0,0 0-1 0 0,0 0 1 0 0,0 0-1 0 0,0 0 1 0 0,0 1-1 0 0,0-1 1 0 0,0 0-1 0 0,0 1 1 0 0,-2 0 0 0 0,2 0-3 0 0,0-1 1 0 0,0 1 0 0 0,1 0 0 0 0,-1 0-1 0 0,0 0 1 0 0,1 0 0 0 0,-1 0 0 0 0,1 0 0 0 0,-1 0-1 0 0,1 0 1 0 0,-1 0 0 0 0,1 0 0 0 0,0 0 0 0 0,-1 0-1 0 0,1 0 1 0 0,0 0 0 0 0,0 0 0 0 0,0 0-1 0 0,0 0 1 0 0,0 1 0 0 0,0-1 0 0 0,0 0 0 0 0,0 0-1 0 0,1 2 1 0 0,1 12-19 0 0,-1-9-8 0 0,0 0-1 0 0,0-1 1 0 0,0 1 0 0 0,1 0-1 0 0,0-1 1 0 0,0 1 0 0 0,6 9-1 0 0,8 12-122 0 0,35 43 0 0 0,-23-35 144 0 0,20 22 0 0 0,31 27 0 0 0,-62-63 0 0 0,-14-17 0 0 0,0 0 0 0 0,-1 0 0 0 0,1-1 0 0 0,1 1 0 0 0,-1-1 0 0 0,1 1 0 0 0,-1-1 0 0 0,7 4 0 0 0,-9-7 0 0 0,0 1 0 0 0,0-1 0 0 0,0 0 0 0 0,-1 1 0 0 0,1-1 0 0 0,0 0 0 0 0,0 0 0 0 0,0 1 0 0 0,0-1 0 0 0,0 0 0 0 0,0 0 0 0 0,0 0 0 0 0,0 0 0 0 0,0 0 0 0 0,0 0 0 0 0,0-1 0 0 0,0 1 0 0 0,-1 0 0 0 0,1 0 0 0 0,0-1 0 0 0,0 1 0 0 0,1-1 0 0 0,-1 0 4 0 0,0 1 1 0 0,0-1-1 0 0,-1 1 0 0 0,1-1 0 0 0,0 0 0 0 0,-1 1 1 0 0,1-1-1 0 0,0 0 0 0 0,-1 0 0 0 0,1 1 0 0 0,-1-1 0 0 0,1 0 1 0 0,-1 0-1 0 0,0 0 0 0 0,1 0 0 0 0,-1 0 0 0 0,0 0 1 0 0,0 0-1 0 0,1 0 0 0 0,-1 0 0 0 0,0 1 0 0 0,0-1 1 0 0,0 0-1 0 0,0-2 0 0 0,-3-27 127 0 0,3 24-140 0 0,-3-8 22 0 0,1 0 0 0 0,-2 0 1 0 0,1 0-1 0 0,-2 0 0 0 0,0 1 1 0 0,-11-21-1 0 0,-50-71 74 0 0,60 95-86 0 0,-55-69-1 0 0,35 46 0 0 0,16 21-14 0 0,0 1-1 0 0,-1 0 1 0 0,-1 1 0 0 0,-13-11-1 0 0,24 21 15 0 0,0-1 0 0 0,0 0 0 0 0,0 0 0 0 0,0 1 0 0 0,1-1 0 0 0,-1 1 0 0 0,0-1 0 0 0,-1 1 0 0 0,1-1 0 0 0,0 1 0 0 0,0-1 0 0 0,0 1 0 0 0,0 0 0 0 0,0 0 0 0 0,0 0 0 0 0,0-1 0 0 0,-1 1 0 0 0,1 0 0 0 0,0 1 0 0 0,0-1 0 0 0,-2 0 0 0 0,2 1 0 0 0,0 0 0 0 0,1-1 0 0 0,-1 1 0 0 0,0 0 0 0 0,1 0 0 0 0,-1-1 0 0 0,1 1 0 0 0,-1 0 0 0 0,1 0 0 0 0,-1 0 0 0 0,1 0 0 0 0,-1 0 0 0 0,1 0 0 0 0,0 0 0 0 0,0 0 0 0 0,0 0 0 0 0,-1 0 0 0 0,1 0 0 0 0,0 0 0 0 0,0 0 0 0 0,0 0 0 0 0,0 0 0 0 0,1 0 0 0 0,-1 0 0 0 0,1 2 0 0 0,0 7-13 0 0,1 1-1 0 0,1-1 1 0 0,0 0 0 0 0,1 0-1 0 0,0 0 1 0 0,0 0 0 0 0,6 9-1 0 0,45 62-195 0 0,-28-43 193 0 0,47 70 4 0 0,5 3-60 0 0,-69-97 62 0 0,-1 0-1 0 0,2-1 0 0 0,0 0 1 0 0,15 14-1 0 0,-15-16 56 0 0,-9-9-36 0 0,-1 0 1 0 0,0-1-1 0 0,1 1 1 0 0,-1-1-1 0 0,1 1 1 0 0,0-1-1 0 0,-1 0 1 0 0,1 0-1 0 0,0 0 1 0 0,3 2-1 0 0,-4-3-9 0 0,-1 0 0 0 0,1 0 0 0 0,-1 0 0 0 0,1 0 0 0 0,-1 0 0 0 0,1 0 0 0 0,-1 0 0 0 0,1 0 0 0 0,0 0 0 0 0,-1 0 0 0 0,1 0 0 0 0,-1 0 0 0 0,1 0 0 0 0,-1-1 0 0 0,1 1 0 0 0,-1 0 0 0 0,1 0 0 0 0,-1-1 0 0 0,1 1 0 0 0,-1 0 0 0 0,0-1 0 0 0,1 1 0 0 0,-1 0 0 0 0,1-1 0 0 0,-1 1 0 0 0,0 0 0 0 0,1-1 0 0 0,-1 1 0 0 0,0-1 0 0 0,0 1 0 0 0,1-1 0 0 0,-1 1 0 0 0,0-1 0 0 0,0 1 0 0 0,0-1 0 0 0,1 1 0 0 0,-1-1 0 0 0,0 1 0 0 0,0-1 0 0 0,0 0 0 0 0,0 1 0 0 0,0-1 0 0 0,0 1 0 0 0,0-1 0 0 0,0 0 0 0 0,0 0 0 0 0,2-19 0 0 0,2-18 0 0 0,-4 13 0 0 0,1 17 0 0 0,-1 0 0 0 0,-1 0 0 0 0,-1-12 0 0 0,1 14-1 0 0,1-1-1 0 0,0 1 0 0 0,0 0 1 0 0,0 0-1 0 0,2-9 0 0 0,-1 8-22 0 0,0 0-1 0 0,-1 0 1 0 0,0 0-1 0 0,0 0 0 0 0,-2-13 1 0 0,2 20 20 0 0,-1 0-1 0 0,1 0 1 0 0,0 0 0 0 0,0 0-1 0 0,0 0 1 0 0,-1 0 0 0 0,1 0-1 0 0,0 0 1 0 0,0 0 0 0 0,0 0-1 0 0,-1 0 1 0 0,1 0 0 0 0,0 0-1 0 0,0 0 1 0 0,0 1 0 0 0,-1-1-1 0 0,1 0 1 0 0,0 0 0 0 0,0 0-1 0 0,0 0 1 0 0,-1 0 0 0 0,1 1-1 0 0,0-1 1 0 0,0 0 0 0 0,0 0-1 0 0,0 0 1 0 0,0 0 0 0 0,0 1-1 0 0,-1-1 1 0 0,1 0 0 0 0,0 0-1 0 0,0 0 1 0 0,0 1 0 0 0,0-1-1 0 0,0 0 1 0 0,-6 9 9 0 0,2 5 50 0 0,1 0 0 0 0,1 0 0 0 0,-2 26 1 0 0,-2 10-3 0 0,-11 70 256 0 0,36-185-536 0 0,34-219 30 0 0,-47 252 120 0 0,17-54-1 0 0,-23 85 154 0 0,-3 13 176 0 0,-15 39-261 0 0,-14 59 0 0 0,15-51 109 0 0,11-36-63 0 0,-4 10 119 0 0,-10 62 1 0 0,20-95-158 0 0,0 0 1 0 0,0 0-1 0 0,0 0 0 0 0,1 0 0 0 0,-1 0 1 0 0,0 0-1 0 0,0 0 0 0 0,0 0 0 0 0,0 0 1 0 0,0 0-1 0 0,0-1 0 0 0,0 1 0 0 0,0 0 1 0 0,1 0-1 0 0,-1 0 0 0 0,0 0 0 0 0,0 0 1 0 0,0 0-1 0 0,0 0 0 0 0,0 0 0 0 0,0 0 1 0 0,1 0-1 0 0,-1 0 0 0 0,0 0 0 0 0,0 1 1 0 0,0-1-1 0 0,0 0 0 0 0,0 0 0 0 0,0 0 1 0 0,0 0-1 0 0,0 0 0 0 0,1 0 0 0 0,-1 0 1 0 0,0 0-1 0 0,0 0 0 0 0,0 0 0 0 0,0 0 1 0 0,0 0-1 0 0,0 0 0 0 0,0 1 0 0 0,0-1 1 0 0,0 0-1 0 0,0 0 0 0 0,0 0 0 0 0,0 0 1 0 0,0 0-1 0 0,1 0 0 0 0,-1 0 0 0 0,0 0 1 0 0,0 1-1 0 0,0-1 0 0 0,0 0 0 0 0,6-9-69 0 0,-6 9 64 0 0,45-77-329 0 0,-12 19 282 0 0,8-21 53 0 0,-26 49 0 0 0,23-36 0 0 0,-30 52 52 0 0,-7 10 83 0 0,-4 9-26 0 0,0 2-89 0 0,1-1 0 0 0,0 1 0 0 0,-2 8 0 0 0,-1 3-9 0 0,-25 83 53 0 0,6-14-19 0 0,13-46-37 0 0,-5 38 91 0 0,4-20-6 0 0,8-37-50 0 0,0 0 0 0 0,1 0-1 0 0,1 0 1 0 0,1 1 0 0 0,2 26-1 0 0,-1-36-45 0 0,0-12-1 0 0,-1 1 0 0 0,1-1 0 0 0,0 0 0 0 0,0 0 0 0 0,0 0 0 0 0,0 0 0 0 0,0 0 0 0 0,0 0 0 0 0,0 1 0 0 0,0-1 0 0 0,0 0 0 0 0,1 0 0 0 0,-1 0 0 0 0,0 0 0 0 0,1 0 0 0 0,-1 0 0 0 0,1 0 0 0 0,-1 0 0 0 0,1 0 0 0 0,0 0 0 0 0,-1 0 0 0 0,2 1 0 0 0,-1-1-84 0 0,7-14-72 0 0,-4 8 143 0 0,10-21-44 0 0,-2-1 1 0 0,0 0-1 0 0,-2-1 0 0 0,7-32 0 0 0,-13 42 61 0 0,-1 0 0 0 0,0 0 0 0 0,-2 0 0 0 0,0-33 0 0 0,-6 21 11 0 0,3 27 71 0 0,-3 7-49 0 0,-2 5-33 0 0,7-9 2 0 0,-3 6-2 0 0,0 0 0 0 0,1 0 0 0 0,0 0 0 0 0,0 0 0 0 0,1 0 0 0 0,0 0 0 0 0,-1 12 0 0 0,-4 15 0 0 0,3-15 0 0 0,-3 30 0 0 0,2-9 0 0 0,-1 39-29 0 0,2-22-17 0 0,2-27 94 0 0,1 0-1 0 0,2 0 1 0 0,0 0-1 0 0,2-1 0 0 0,14 49 1 0 0,-16-67-66 0 0,2-1 1 0 0,5 12-1 0 0,2 3 141 0 0,-11-22-129 0 0,1 0 0 0 0,0-1 0 0 0,0 1 0 0 0,0 0 0 0 0,0 0 0 0 0,0-1-1 0 0,0 1 1 0 0,0-1 0 0 0,0 1 0 0 0,1-1 0 0 0,-1 1 0 0 0,1-1 0 0 0,-1 0 0 0 0,1 0 0 0 0,-1 1 0 0 0,1-1 0 0 0,0 0-1 0 0,-1-1 1 0 0,1 1 0 0 0,2 1 0 0 0,-3-2 4 0 0,-1 0 0 0 0,1 0 0 0 0,-1 0 0 0 0,0 0 0 0 0,1 0 0 0 0,-1 0 0 0 0,1 0 0 0 0,-1 0 0 0 0,0 0 0 0 0,1 0 0 0 0,-1 0-1 0 0,1 0 1 0 0,-1 0 0 0 0,0 0 0 0 0,1 0 0 0 0,-1-1 0 0 0,1 1 0 0 0,-1 0 0 0 0,0 0 0 0 0,1 0 0 0 0,-1-1 0 0 0,0 1 0 0 0,1 0 0 0 0,-1 0 0 0 0,0-1 0 0 0,0 1 0 0 0,1 0 0 0 0,-1-1 0 0 0,0 1-1 0 0,0 0 1 0 0,1-1 0 0 0,-1 1 0 0 0,0-1 0 0 0,0 0 0 0 0,4-12-22 0 0,-2-6 24 0 0,-2 15 0 0 0,1 0 0 0 0,-1-1 0 0 0,0 1 0 0 0,-1-7 0 0 0,-1-8 0 0 0,2 14 0 0 0,-1 0 0 0 0,1 0 0 0 0,-1 0 0 0 0,0 0 0 0 0,-1 0 0 0 0,-2-8 0 0 0,-24-48-104 0 0,19 44 43 0 0,7 13 36 0 0,0-1-1 0 0,0 1 1 0 0,-1 0 0 0 0,1 0 0 0 0,-1 0 0 0 0,-6-5 0 0 0,7 6 14 0 0,-13-10-51 0 0,15 13 62 0 0,0 0-1 0 0,-1 0 1 0 0,1 0 0 0 0,0 0 0 0 0,0-1 0 0 0,0 1 0 0 0,-1 0-1 0 0,1 0 1 0 0,0 0 0 0 0,0 0 0 0 0,-1 0 0 0 0,1 0 0 0 0,0 0-1 0 0,-1 0 1 0 0,1-1 0 0 0,0 1 0 0 0,0 0 0 0 0,-1 0-1 0 0,1 0 1 0 0,0 0 0 0 0,-1 0 0 0 0,1 1 0 0 0,0-1 0 0 0,0 0-1 0 0,-1 0 1 0 0,1 0 0 0 0,0 0 0 0 0,0 0 0 0 0,-1 0 0 0 0,1 0-1 0 0,0 0 1 0 0,0 1 0 0 0,-1-1 0 0 0,1 0 0 0 0,0 0 0 0 0,0 0-1 0 0,0 1 1 0 0,-1-1 0 0 0,1 0 0 0 0,0 0 0 0 0,0 0-1 0 0,0 1 1 0 0,0-1 0 0 0,-1 0 0 0 0,1 1 0 0 0,0-1 0 0 0,0 0-1 0 0,0 0 1 0 0,0 1 0 0 0,0-1 0 0 0,0 0 0 0 0,0 0 0 0 0,0 1-1 0 0,0-1 1 0 0,2 34 0 0 0,-1-21-31 0 0,1 0 0 0 0,4 18-1 0 0,-1-9-7 0 0,-1-4 37 0 0,12 30 1 0 0,-3-14 53 0 0,74 183 346 0 0,-83-208-413 0 0,0-1 0 0 0,1-1 1 0 0,8 12-1 0 0,-12-17 17 0 0,0-1 0 0 0,0 1 0 0 0,0-1-1 0 0,0 0 1 0 0,1 0 0 0 0,-1 1 0 0 0,0-1 0 0 0,1 0-1 0 0,-1 0 1 0 0,0 0 0 0 0,1 0 0 0 0,-1-1 0 0 0,1 1 0 0 0,-1 0-1 0 0,1-1 1 0 0,0 1 0 0 0,-1-1 0 0 0,1 1 0 0 0,0-1-1 0 0,-1 0 1 0 0,1 1 0 0 0,0-1 0 0 0,0 0 0 0 0,-1 0 0 0 0,1 0-1 0 0,2-1 1 0 0,-3 0-2 0 0,0 1 0 0 0,0-1 0 0 0,0 0 0 0 0,0 0 0 0 0,0 0 0 0 0,0 1 0 0 0,0-1 0 0 0,0 0 0 0 0,0 0 0 0 0,0-1 0 0 0,0 1 0 0 0,-1 0 0 0 0,1 0 0 0 0,0 0 0 0 0,-1 0 0 0 0,1-1 0 0 0,-1 1 0 0 0,1 0 0 0 0,-1-1 0 0 0,0 1 0 0 0,1 0 0 0 0,-1-3 0 0 0,1-34 0 0 0,-2 29 0 0 0,1-6 1 0 0,-2 0 0 0 0,0 1 0 0 0,0-1 0 0 0,-1 1 0 0 0,-1-1 0 0 0,-1 1 1 0 0,0 0-1 0 0,0 1 0 0 0,-1-1 0 0 0,-1 1 0 0 0,-1 0 0 0 0,0 1 0 0 0,-18-22 0 0 0,5 10-91 0 0,-1 1-1 0 0,-43-34 1 0 0,59 52 81 0 0,0 1 0 0 0,-1 0 0 0 0,1 0 0 0 0,-1 0 0 0 0,0 1 0 0 0,0 0 0 0 0,-8-2 0 0 0,14 5 9 0 0,0 0-1 0 0,0-1 1 0 0,0 1 0 0 0,1 0-1 0 0,-1 0 1 0 0,0 0-1 0 0,0 0 1 0 0,0 0 0 0 0,0 0-1 0 0,0 0 1 0 0,0 1-1 0 0,0-1 1 0 0,0 0 0 0 0,0 0-1 0 0,0 1 1 0 0,0-1-1 0 0,0 0 1 0 0,1 1-1 0 0,-1-1 1 0 0,0 1 0 0 0,0-1-1 0 0,0 2 1 0 0,-1-1 7 0 0,1 1-1 0 0,0-1 1 0 0,0 1 0 0 0,0-1-1 0 0,1 1 1 0 0,-1-1 0 0 0,0 1-1 0 0,0-1 1 0 0,1 1 0 0 0,-1 0-1 0 0,0 2 1 0 0,1 1 22 0 0,-1 1 0 0 0,1 0 0 0 0,-1-1 0 0 0,2 1 1 0 0,-1-1-1 0 0,2 11 0 0 0,6 23-15 0 0,-2-11-15 0 0,1-1 1 0 0,10 27 0 0 0,-12-40 0 0 0,53 117 0 0 0,-51-117 1 0 0,54 92 33 0 0,-46-83-24 0 0,1-1-1 0 0,28 31 1 0 0,-36-45-23 0 0,-1 1 20 0 0,1-1 1 0 0,0 0-1 0 0,18 12 1 0 0,-24-18-15 0 0,0-1 0 0 0,0 0 1 0 0,-1 0-1 0 0,1 0 1 0 0,0 0-1 0 0,0 0 0 0 0,0-1 1 0 0,0 1-1 0 0,0 0 1 0 0,0-1-1 0 0,0 0 1 0 0,0 1-1 0 0,0-1 0 0 0,0 0 1 0 0,0 0-1 0 0,0 0 1 0 0,1 0-1 0 0,-1-1 0 0 0,0 1 1 0 0,0 0-1 0 0,0-1 1 0 0,0 0-1 0 0,0 1 1 0 0,0-1-1 0 0,0 0 0 0 0,-1 0 1 0 0,4-2-1 0 0,-2 1-5 0 0,-1 0 0 0 0,0 0 0 0 0,1-1 0 0 0,-1 1 0 0 0,0 0 0 0 0,-1-1 0 0 0,1 0 0 0 0,0 1 0 0 0,-1-1 0 0 0,0 0 0 0 0,1 0 0 0 0,0-4 0 0 0,1-2 20 0 0,-1-1 0 0 0,1-15-1 0 0,-2 14-18 0 0,-1 4 11 0 0,0 1 0 0 0,0 0 0 0 0,0 0 0 0 0,-3-10 0 0 0,2 9 0 0 0,-1 0 0 0 0,2 0 0 0 0,-1-8 0 0 0,1 9-5 0 0,0 0 1 0 0,-1 0-1 0 0,0 0 0 0 0,0 0 0 0 0,-2-6 0 0 0,-3-11-40 0 0,5 18 25 0 0,0 0 1 0 0,-1 0-1 0 0,0 0 1 0 0,-5-8-1 0 0,3 5-16 0 0,4 8 35 0 0,0 0 0 0 0,0-1 0 0 0,0 1 0 0 0,0 0 0 0 0,0-1 0 0 0,-1 1 0 0 0,1 0 0 0 0,0 0 0 0 0,0-1 0 0 0,0 1 0 0 0,0 0 0 0 0,-1 0 0 0 0,1-1 0 0 0,0 1 0 0 0,0 0 0 0 0,-1 0 1 0 0,1 0-1 0 0,0-1 0 0 0,0 1 0 0 0,-1 0 0 0 0,1 0 0 0 0,0 0 0 0 0,0 0 0 0 0,-1 0 0 0 0,1 0 0 0 0,0 0 0 0 0,-1-1 0 0 0,1 1 0 0 0,0 0 0 0 0,-1 0 0 0 0,1 0 0 0 0,0 0 0 0 0,-1 0 0 0 0,1 0 0 0 0,0 0 0 0 0,0 1 0 0 0,-1-1 0 0 0,1 0 0 0 0,0 0 0 0 0,-1 0 0 0 0,1 0 0 0 0,0 0 0 0 0,0 0 0 0 0,-1 0 0 0 0,1 1 0 0 0,0-1 0 0 0,0 0 0 0 0,-1 1 0 0 0,0-1 7 0 0,1 1 1 0 0,-1 0-1 0 0,0-1 0 0 0,1 1 1 0 0,-1 0-1 0 0,1 0 0 0 0,-1 0 1 0 0,1-1-1 0 0,0 1 0 0 0,-1 0 1 0 0,1 0-1 0 0,0 0 1 0 0,0 0-1 0 0,-1 0 0 0 0,1 1 1 0 0,-1 17 70 0 0,0-14-63 0 0,1 1 0 0 0,0-1 0 0 0,0 0-1 0 0,1 8 1 0 0,4 24-15 0 0,-3-21 34 0 0,4 21-1 0 0,22 85 171 0 0,-19-73-142 0 0,-7-36-42 0 0,0 1 0 0 0,5 13-1 0 0,-2-6-1 0 0,-4-16-10 0 0,1 0-1 0 0,-1 0 1 0 0,1-1 0 0 0,-1 1 0 0 0,1 0-1 0 0,4 5 1 0 0,-3-4-7 0 0,-2-5 0 0 0,-1 0 0 0 0,0-1 0 0 0,0 1 0 0 0,1-1 0 0 0,-1 1 0 0 0,0 0 0 0 0,1-1 0 0 0,-1 1 0 0 0,0-1 0 0 0,1 1 0 0 0,-1-1 0 0 0,1 1 0 0 0,-1-1 0 0 0,1 0 0 0 0,-1 1 0 0 0,1-1 0 0 0,-1 0 0 0 0,1 1 0 0 0,-1-1 0 0 0,1 0 0 0 0,0 1 0 0 0,-1-1 0 0 0,1 0 0 0 0,0 0 0 0 0,-1 0 0 0 0,1 0 0 0 0,-1 0 0 0 0,1 1 0 0 0,0-1 0 0 0,-1 0 0 0 0,2-1 0 0 0,-2 1 0 0 0,1 0 0 0 0,-1 0 0 0 0,1 0 0 0 0,-1 0 0 0 0,0 0 0 0 0,1 0 0 0 0,-1 0 0 0 0,1 0 0 0 0,-1 0 0 0 0,0 0 0 0 0,1 0 0 0 0,-1 0 0 0 0,1-1 0 0 0,-1 1 0 0 0,0 0 0 0 0,1 0 0 0 0,-1-1 0 0 0,0 1 0 0 0,1 0 0 0 0,-1 0 0 0 0,0-1 0 0 0,0 1 0 0 0,1 0 0 0 0,-1-1 0 0 0,0 1 0 0 0,0 0 0 0 0,1-1 0 0 0,-1 1 0 0 0,0-1 0 0 0,0 1 0 0 0,0 0 0 0 0,1-1 0 0 0,-1-1 0 0 0,3-3-10 0 0,0 0 0 0 0,-1 0 0 0 0,0-1 0 0 0,0 1 0 0 0,0 0-1 0 0,0-1 1 0 0,-1 0 0 0 0,0 1 0 0 0,0-1 0 0 0,-1 0 0 0 0,0 0 0 0 0,0 1-1 0 0,0-1 1 0 0,-1-8 0 0 0,0 5-14 0 0,0 1-1 0 0,1-14 1 0 0,-1-17-119 0 0,0 33 127 0 0,-2-17 50 0 0,-1 1 0 0 0,-1 0-1 0 0,0 1 1 0 0,-2-1 0 0 0,-16-36 0 0 0,-24-27 19 0 0,38 69-53 0 0,8 13-5 0 0,0 0-1 0 0,0 0 1 0 0,-1 1 0 0 0,1-1 0 0 0,-1 1 0 0 0,0-1-1 0 0,0 1 1 0 0,0 0 0 0 0,0-1 0 0 0,0 1 0 0 0,-3-2 0 0 0,5 4 6 0 0,0 0 1 0 0,0 0 0 0 0,0 0-1 0 0,0 0 1 0 0,-1 0 0 0 0,1 1-1 0 0,0-1 1 0 0,0 0 0 0 0,0 0-1 0 0,0 0 1 0 0,-1 0 0 0 0,1 0-1 0 0,0 0 1 0 0,0 0 0 0 0,0 0-1 0 0,0 1 1 0 0,0-1 0 0 0,-1 0-1 0 0,1 0 1 0 0,0 0 0 0 0,0 0 0 0 0,0 0-1 0 0,0 1 1 0 0,0-1 0 0 0,0 0-1 0 0,0 0 1 0 0,0 0 0 0 0,0 1-1 0 0,0-1 1 0 0,0 0 0 0 0,0 0-1 0 0,0 0 1 0 0,0 0 0 0 0,0 1-1 0 0,0-1 1 0 0,0 0 0 0 0,0 0-1 0 0,0 1 1 0 0,-1 7 45 0 0,3 7-31 0 0,1 1 0 0 0,1 0 1 0 0,9 24-1 0 0,1 1-3 0 0,21 70-13 0 0,-10-46-33 0 0,-11-32 6 0 0,-10-24 25 0 0,1 0 1 0 0,0 0-1 0 0,0 0 0 0 0,1-1 1 0 0,0 0-1 0 0,7 8 0 0 0,-12-15 2 0 0,0 0 0 0 0,0 1 0 0 0,1-1 0 0 0,-1 0 0 0 0,1 1 0 0 0,-1-1 0 0 0,1 0 0 0 0,-1 0 0 0 0,1 0 0 0 0,0 0 0 0 0,-1 0 0 0 0,1-1 0 0 0,0 1 0 0 0,3 1 0 0 0,-5-3 0 0 0,0 1 0 0 0,1 0 0 0 0,-1 0 0 0 0,1 0 0 0 0,-1 0 0 0 0,0-1 0 0 0,1 1 0 0 0,-1 0 0 0 0,0 0 0 0 0,1 0 0 0 0,-1-1 0 0 0,0 1 0 0 0,1 0 0 0 0,-1-1 0 0 0,0 1 0 0 0,0 0 0 0 0,0-1 0 0 0,1 1 0 0 0,-1 0 0 0 0,0-1 0 0 0,0 1 0 0 0,0 0 0 0 0,1-1 0 0 0,-1 1 0 0 0,0-1 0 0 0,0 1 0 0 0,0 0 0 0 0,0-1 0 0 0,0 1 0 0 0,0-1 0 0 0,0 1 0 0 0,0 0 0 0 0,0-1 0 0 0,0 1 0 0 0,0-1 0 0 0,0 1 0 0 0,-1 0 0 0 0,1-1 0 0 0,0 1 0 0 0,0 0 0 0 0,-1-1 0 0 0,1 0 0 0 0,0-7 0 0 0,-1 0 0 0 0,0 0 0 0 0,-1 1 0 0 0,-2-10 0 0 0,-4-15 0 0 0,4 17 0 0 0,0-1 0 0 0,-1 1 0 0 0,-1 0 0 0 0,-15-29 0 0 0,-3-7 0 0 0,-14-23 25 0 0,3 8 37 0 0,-3-10 131 0 0,14 29-167 0 0,16 33-105 0 0,-1 0 1 0 0,0 0 0 0 0,-14-16-1 0 0,22 29 80 0 0,1 0-1 0 0,-1 0 1 0 0,0 0 0 0 0,0 0-1 0 0,0 0 1 0 0,0 0 0 0 0,0 0-1 0 0,0 1 1 0 0,0-1-1 0 0,0 0 1 0 0,0 1 0 0 0,0-1-1 0 0,0 1 1 0 0,0-1 0 0 0,0 1-1 0 0,0-1 1 0 0,-1 1 0 0 0,1 0-1 0 0,0-1 1 0 0,0 1-1 0 0,-1 0 1 0 0,1 0 0 0 0,0 0-1 0 0,0 0 1 0 0,-2 1 0 0 0,2-1 4 0 0,0 1 1 0 0,-1-1 0 0 0,1 1 0 0 0,0 0 0 0 0,0 0-1 0 0,0 0 1 0 0,0-1 0 0 0,0 1 0 0 0,0 0-1 0 0,0 0 1 0 0,0 0 0 0 0,1 1 0 0 0,-1-1 0 0 0,0 0-1 0 0,1 0 1 0 0,-1 0 0 0 0,0 1 0 0 0,1-1-1 0 0,0 0 1 0 0,-1 0 0 0 0,1 1 0 0 0,-1 1-1 0 0,-1 20 29 0 0,0-1-1 0 0,1 1 0 0 0,1-1 0 0 0,6 44 0 0 0,-2-34-196 0 0,16 117 19 0 0,2-10 144 0 0,-17-119 0 0 0,1 1 0 0 0,1-2 0 0 0,0 1 0 0 0,18 31 0 0 0,-25-50-4 0 0,1 0 1 0 0,-1 0-1 0 0,1 0 0 0 0,-1 0 0 0 0,1-1 1 0 0,0 1-1 0 0,-1 0 0 0 0,1 0 0 0 0,0 0 1 0 0,0-1-1 0 0,-1 1 0 0 0,1-1 0 0 0,1 2 1 0 0,-2-2-1 0 0,1 0 1 0 0,-1 0 0 0 0,0 0-1 0 0,0 0 1 0 0,1 0 0 0 0,-1 0 0 0 0,0 0-1 0 0,0 0 1 0 0,1 0 0 0 0,-1 0-1 0 0,0 0 1 0 0,0 0 0 0 0,0-1-1 0 0,1 1 1 0 0,-1 0 0 0 0,0 0 0 0 0,0 0-1 0 0,0 0 1 0 0,1 0 0 0 0,-1 0-1 0 0,0-1 1 0 0,0 1 0 0 0,0 0-1 0 0,1 0 1 0 0,-1 0 0 0 0,0 0 0 0 0,0-1-1 0 0,0 1 1 0 0,0 0 0 0 0,0 0-1 0 0,0 0 1 0 0,0-1 0 0 0,1 1-1 0 0,-1 0 1 0 0,0-2-11 0 0,1 0 0 0 0,-1 0 0 0 0,1 0 0 0 0,-1 0 0 0 0,0-1 0 0 0,0 1 0 0 0,0 0 0 0 0,0 0 0 0 0,0 0 0 0 0,0 0 0 0 0,-2-3 0 0 0,-3-14 9 0 0,-2 0 0 0 0,-1 0-1 0 0,0 1 1 0 0,-1 0 0 0 0,-1 1-1 0 0,-1 0 1 0 0,0 0 0 0 0,-2 1-1 0 0,1 1 1 0 0,-2 0 0 0 0,-19-17-1 0 0,5 5-16 0 0,12 11-88 0 0,0 1 0 0 0,-19-14 0 0 0,30 26 134 0 0,0 0 0 0 0,0 0 0 0 0,1 0 0 0 0,-1 1 1 0 0,-1-1-1 0 0,1 1 0 0 0,0 0 0 0 0,-1 1 0 0 0,1-1 0 0 0,-1 1 0 0 0,1 1 0 0 0,-1-1 0 0 0,-6 0 1 0 0,10 2-33 0 0,1-1 1 0 0,0 0-1 0 0,-1 1 1 0 0,1-1-1 0 0,0 1 1 0 0,-1-1-1 0 0,1 1 1 0 0,0-1-1 0 0,0 1 1 0 0,0 0-1 0 0,-1 0 1 0 0,1 0-1 0 0,0 0 1 0 0,0-1-1 0 0,0 1 1 0 0,0 1-1 0 0,1-1 1 0 0,-1 0-1 0 0,0 0 1 0 0,0 0-1 0 0,1 0 1 0 0,-1 1-1 0 0,0-1 1 0 0,1 0-1 0 0,-1 0 1 0 0,1 1-1 0 0,0-1 1 0 0,-1 0-1 0 0,1 1 1 0 0,0 1-1 0 0,-1 2 45 0 0,1 1 0 0 0,-1-1 0 0 0,1 0-1 0 0,1 1 1 0 0,-1-1 0 0 0,2 10 0 0 0,11 34 46 0 0,2-1 1 0 0,2-1-1 0 0,28 56 0 0 0,-35-81-72 0 0,-5-12-1 0 0,0 0 1 0 0,0 0 0 0 0,1-1-1 0 0,7 11 1 0 0,-6-11-4 0 0,13 14 30 0 0,-19-22-37 0 0,0-1 0 0 0,0 1 1 0 0,0 0-1 0 0,0 0 0 0 0,0-1 0 0 0,0 1 1 0 0,0-1-1 0 0,0 1 0 0 0,0-1 0 0 0,0 0 1 0 0,1 1-1 0 0,-1-1 0 0 0,0 0 0 0 0,0 0 1 0 0,0 1-1 0 0,1-1 0 0 0,-1 0 0 0 0,0 0 1 0 0,0-1-1 0 0,0 1 0 0 0,2 0 1 0 0,-2-1-5 0 0,0 1 1 0 0,0-1 0 0 0,0 1 0 0 0,0-1-1 0 0,0 0 1 0 0,0 1 0 0 0,-1-1 0 0 0,1 0 0 0 0,0 0-1 0 0,-1 0 1 0 0,1 1 0 0 0,0-1 0 0 0,-1 0-1 0 0,1 0 1 0 0,-1 0 0 0 0,1 0 0 0 0,-1 0 0 0 0,0 0-1 0 0,1 0 1 0 0,-1 0 0 0 0,0 0 0 0 0,0 0-1 0 0,0 0 1 0 0,0-1 0 0 0,1-31 17 0 0,-2 25-21 0 0,1 1 7 0 0,-1 0 0 0 0,0 0 0 0 0,0 1 0 0 0,-1-1 0 0 0,0 0 0 0 0,0 0 0 0 0,-1 1 0 0 0,-5-12 0 0 0,-3 0 0 0 0,-21-26 0 0 0,16 21 0 0 0,-41-45 0 0 0,30 37 0 0 0,-1 1 0 0 0,-51-43 0 0 0,68 64 0 0 0,5 3 0 0 0,-1 0 0 0 0,1 1 0 0 0,-1 0 0 0 0,0 0 0 0 0,-1 0 0 0 0,-13-5 0 0 0,21 9 0 0 0,-1 1 0 0 0,1 0 0 0 0,0 0 0 0 0,-1 0 0 0 0,1 0 0 0 0,-1 0 0 0 0,1 0 0 0 0,0 0 0 0 0,-1 0 0 0 0,1 0 0 0 0,-1 0 0 0 0,1 0 0 0 0,0 0 0 0 0,-1 0 0 0 0,1 0 0 0 0,-1 0 0 0 0,1 0 0 0 0,0 1 0 0 0,-1-1 0 0 0,1 0 0 0 0,0 0 0 0 0,-1 0 0 0 0,1 1 0 0 0,0-1 0 0 0,-1 0 0 0 0,1 0 0 0 0,0 1 0 0 0,0-1 0 0 0,-1 1 0 0 0,-2 12 0 0 0,7 20 0 0 0,-4-30 0 0 0,10 36 0 0 0,1 0 0 0 0,32 72 0 0 0,-35-91 0 0 0,3 7-5 0 0,91 197 274 0 0,-94-210-243 0 0,2-1 0 0 0,-1 0-1 0 0,2-1 1 0 0,-1 0 0 0 0,14 10 0 0 0,-22-19-24 0 0,1-1 0 0 0,-1 0-1 0 0,1 0 1 0 0,-1-1 0 0 0,1 1 0 0 0,-1 0 0 0 0,1-1 0 0 0,0 0 0 0 0,0 0 0 0 0,0 1 0 0 0,0-2-1 0 0,0 1 1 0 0,0 0 0 0 0,0-1 0 0 0,0 1 0 0 0,0-1 0 0 0,0 0 0 0 0,5 0 0 0 0,-5-1-11 0 0,0 1 0 0 0,0-1 1 0 0,-1 0-1 0 0,1 0 0 0 0,-1 0 0 0 0,1 0 1 0 0,-1 0-1 0 0,1-1 0 0 0,-1 1 1 0 0,0-1-1 0 0,0 0 0 0 0,1 0 1 0 0,-1 1-1 0 0,0-1 0 0 0,-1-1 1 0 0,1 1-1 0 0,0 0 0 0 0,-1 0 1 0 0,1-1-1 0 0,2-4 0 0 0,0-3 2 0 0,0 0-1 0 0,-1 0 1 0 0,0 0-1 0 0,-1-1 1 0 0,0 1-1 0 0,0-1 0 0 0,-1 0 1 0 0,0 1-1 0 0,-2-17 1 0 0,0 8 36 0 0,-2-1 1 0 0,0 1-1 0 0,-1 0 1 0 0,-9-26-1 0 0,5 24-32 0 0,-1 0 0 0 0,-1 1 0 0 0,-1 1 0 0 0,-21-31 0 0 0,-64-65-158 0 0,73 90 115 0 0,-1 2 0 0 0,0 1 0 0 0,-32-22 0 0 0,52 41 45 0 0,1 1 0 0 0,-1 0 0 0 0,1 0 1 0 0,-1 1-1 0 0,0-1 0 0 0,0 1 0 0 0,0-1 0 0 0,0 1 0 0 0,0 1 0 0 0,0-1 0 0 0,-6 0 0 0 0,9 1 6 0 0,-1 0-1 0 0,0 0 0 0 0,1 0 1 0 0,-1 1-1 0 0,0-1 0 0 0,1 0 1 0 0,-1 1-1 0 0,1 0 0 0 0,-1-1 0 0 0,1 1 1 0 0,-1 0-1 0 0,1 0 0 0 0,-1-1 1 0 0,1 1-1 0 0,0 0 0 0 0,-1 0 1 0 0,1 1-1 0 0,0-1 0 0 0,0 0 1 0 0,0 0-1 0 0,0 1 0 0 0,0-1 0 0 0,0 0 1 0 0,0 1-1 0 0,0-1 0 0 0,1 1 1 0 0,-1-1-1 0 0,0 1 0 0 0,1-1 1 0 0,-1 4-1 0 0,0 2 27 0 0,0-1-1 0 0,0 1 1 0 0,0 0 0 0 0,1 0-1 0 0,0 0 1 0 0,1-1 0 0 0,0 1-1 0 0,2 10 1 0 0,3 6-23 0 0,9 24 1 0 0,-8-27-9 0 0,12 30 0 0 0,1-2 0 0 0,3-1 0 0 0,37 59 0 0 0,-37-68-6 0 0,-12-18 21 0 0,1-1 1 0 0,1-1 0 0 0,0 0-1 0 0,17 17 1 0 0,-14-19-16 0 0,1-1 0 0 0,0 0 0 0 0,1-2 0 0 0,0 0 0 0 0,1-1 0 0 0,29 14 0 0 0,-43-24-8 0 0,-1-1 0 0 0,0 1-1 0 0,1-1 1 0 0,0 0 0 0 0,-1 0 0 0 0,1-1 0 0 0,-1 1-1 0 0,1-1 1 0 0,0 0 0 0 0,-1 0 0 0 0,1-1-1 0 0,-1 1 1 0 0,1-1 0 0 0,0 0 0 0 0,-1-1 0 0 0,0 1-1 0 0,6-3 1 0 0,-7 3 2 0 0,0-1 0 0 0,0 1 0 0 0,0-1 0 0 0,0 0-1 0 0,0 0 1 0 0,-1-1 0 0 0,1 1 0 0 0,-1 0 0 0 0,0-1 0 0 0,1 1-1 0 0,-1-1 1 0 0,0 0 0 0 0,-1 0 0 0 0,1 0 0 0 0,0 0 0 0 0,-1 0-1 0 0,0 0 1 0 0,1 0 0 0 0,-1-1 0 0 0,0 1 0 0 0,-1 0 0 0 0,1-1-1 0 0,0-4 1 0 0,-1-6 11 0 0,0 1 0 0 0,-1-1 0 0 0,0 1 0 0 0,-1 0 0 0 0,-1 0 0 0 0,0 0 0 0 0,-6-15 0 0 0,2 9-2 0 0,-2 1 1 0 0,0 0-1 0 0,-1 0 1 0 0,-14-18-1 0 0,-1 4-55 0 0,-2 0-1 0 0,-37-32 0 0 0,40 40 21 0 0,-4-2-28 0 0,-1 0 0 0 0,-44-29 0 0 0,54 43 48 0 0,0 0-1 0 0,-1 2 1 0 0,0 0-1 0 0,0 2 1 0 0,-36-11-1 0 0,46 16 38 0 0,0 1 0 0 0,0 0-1 0 0,-1 1 1 0 0,1 0 0 0 0,-1 1-1 0 0,1 0 1 0 0,-12 2 0 0 0,18-2-3 0 0,-1 1 0 0 0,0 0 1 0 0,0 1-1 0 0,1-1 1 0 0,-1 1-1 0 0,1 0 1 0 0,-1 0-1 0 0,1 0 1 0 0,0 1-1 0 0,0 0 0 0 0,0-1 1 0 0,0 1-1 0 0,0 1 1 0 0,1-1-1 0 0,-1 0 1 0 0,1 1-1 0 0,-4 5 1 0 0,-6 8-417 0 0,13-17 376 0 0,-1-1-1 0 0,1 0 0 0 0,0 0 1 0 0,0 0-1 0 0,0 0 1 0 0,-1 1-1 0 0,1-1 1 0 0,0 0-1 0 0,-1 0 1 0 0,1 1-1 0 0,-1-1 0 0 0,1 0 1 0 0,-1 0-1 0 0,-5-9-54 0 0,-14-55 58 0 0,19 61 15 0 0,-1 0 0 0 0,1-1 0 0 0,-1 1 0 0 0,0 0 0 0 0,-4-6 0 0 0,-5-9 0 0 0,-14-28 0 0 0,14 26 0 0 0,-12-29 0 0 0,-47-116 0 0 0,51 124 0 0 0,-8-17 0 0 0,27 58 9 0 0,0 1 1 0 0,0-1-1 0 0,-1 0 0 0 0,1 1 1 0 0,0-1-1 0 0,-1 0 0 0 0,1 1 0 0 0,-1-1 1 0 0,1 0-1 0 0,-1 1 0 0 0,1-1 1 0 0,-1 1-1 0 0,1-1 0 0 0,-1 1 0 0 0,1-1 1 0 0,-1 1-1 0 0,0-1 0 0 0,1 1 0 0 0,-1 0 1 0 0,0-1-1 0 0,1 1 0 0 0,-1 0 1 0 0,0 0-1 0 0,0-1 0 0 0,4 17 82 0 0,-2-13-86 0 0,0 0-1 0 0,0-1 1 0 0,1 0 0 0 0,-1 1 0 0 0,1-1 0 0 0,-1 0-1 0 0,1 0 1 0 0,3 4 0 0 0,5 6 5 0 0,28 39-38 0 0,-22-30-7 0 0,23 38-1 0 0,-32-47 26 0 0,1-1-1 0 0,0 0 1 0 0,1-1-1 0 0,11 11 1 0 0,-17-18 9 0 0,4 3 1 0 0,1 0 0 0 0,0 0-1 0 0,0-1 1 0 0,0 0 0 0 0,13 5-1 0 0,-5-2-7 0 0,-10-4-75 0 0,2 0 105 0 0,-7-4-16 0 0,-1-1 1 0 0,0 1 0 0 0,1 0 0 0 0,-1 0 0 0 0,0-1 0 0 0,0 1 0 0 0,1 0 0 0 0,-1-1 0 0 0,0 1 0 0 0,0 0 0 0 0,0-1 0 0 0,1 1 0 0 0,-1 0-1 0 0,0-1 1 0 0,0 1 0 0 0,0-1 0 0 0,0 1 0 0 0,0 0 0 0 0,0-1 0 0 0,0 1 0 0 0,0-1 0 0 0,0 1 0 0 0,0 0 0 0 0,0-1 0 0 0,0 1-1 0 0,0-1 1 0 0,0 1 0 0 0,0 0 0 0 0,-1-1 0 0 0,1-2-4 0 0,-1 0 0 0 0,0 0 0 0 0,0 0 0 0 0,-1 0-1 0 0,1 0 1 0 0,0 0 0 0 0,-1 0 0 0 0,0 1 0 0 0,-3-5 0 0 0,-4-7 38 0 0,0 0-5 0 0,0 1 1 0 0,0 0-1 0 0,-1 0 1 0 0,-24-21-1 0 0,11 13 70 0 0,-42-28 0 0 0,-73-38-42 0 0,135 86-72 0 0,-1 0 0 0 0,1-1 1 0 0,-1 2-1 0 0,1-1 0 0 0,-1 0 0 0 0,1 1 0 0 0,-1 0 0 0 0,1-1 0 0 0,-1 1 1 0 0,1 1-1 0 0,-1-1 0 0 0,-6 2 0 0 0,-12 0 30 0 0,21-2-18 0 0,0 0 1 0 0,0 1-1 0 0,0-1 0 0 0,0 1 0 0 0,0-1 1 0 0,0 1-1 0 0,0-1 0 0 0,0 1 0 0 0,0-1 0 0 0,0 1 1 0 0,1 0-1 0 0,-1-1 0 0 0,0 1 0 0 0,0 0 1 0 0,1 0-1 0 0,-1 0 0 0 0,0 0 0 0 0,0 1 0 0 0,-7 8 7 0 0,6-9-7 0 0,1 1 0 0 0,-1-1 0 0 0,1 1 1 0 0,0-1-1 0 0,0 1 0 0 0,0 0 0 0 0,0-1 1 0 0,0 1-1 0 0,0 0 0 0 0,0 0 0 0 0,0 0 0 0 0,1 0 1 0 0,-1 0-1 0 0,0 3 0 0 0,-1 28-74 0 0,5-21 39 0 0,-2-12 27 0 0,-1 1-1 0 0,0 0 1 0 0,1 0-1 0 0,-1-1 1 0 0,0 1-1 0 0,1 0 1 0 0,-1 0-1 0 0,0-1 1 0 0,0 1-1 0 0,0 0 1 0 0,0 0-1 0 0,0 0 1 0 0,0-1-1 0 0,0 1 1 0 0,0 1 0 0 0,5 15-226 0 0,-5-17 230 0 0,1 0-1 0 0,-1 0 0 0 0,0 0 1 0 0,1 1-1 0 0,-1-1 1 0 0,1 0-1 0 0,-1 0 0 0 0,0 0 1 0 0,1 0-1 0 0,-1 0 1 0 0,1 1-1 0 0,-1-1 1 0 0,0 0-1 0 0,1 0 0 0 0,-1 0 1 0 0,1 0-1 0 0,-1 0 1 0 0,0 0-1 0 0,1-1 0 0 0,-1 1 1 0 0,1 0-1 0 0,-1 0 1 0 0,0 0-1 0 0,1 0 1 0 0,-1 0-1 0 0,1-1 0 0 0,-1 1 1 0 0,0 0-1 0 0,1 0 1 0 0,-1 0-1 0 0,0-1 0 0 0,1 1 1 0 0,-1 0-1 0 0,0-1 1 0 0,0 1-1 0 0,1 0 0 0 0,-1-1 1 0 0,0 1-1 0 0,0 0 1 0 0,1-1-1 0 0,1-15-50 0 0,-2 12 36 0 0,0 2 5 0 0,0 0 0 0 0,0 0 1 0 0,-1 0-1 0 0,1 0 1 0 0,0 0-1 0 0,-1 0 0 0 0,1 0 1 0 0,-2-2-1 0 0,-2-12-10 0 0,-9-53 225 0 0,12 66-185 0 0,0-1-1 0 0,0 1 1 0 0,0 0 0 0 0,-1-1-1 0 0,1 1 1 0 0,-1 0 0 0 0,0 0-1 0 0,-4-5 1 0 0,-18-21 49 0 0,23 29-60 0 0,1-1 1 0 0,0 0 0 0 0,-1 1 0 0 0,1-1 0 0 0,-1 1 0 0 0,1-1 0 0 0,-1 1 0 0 0,1-1 0 0 0,-1 1 0 0 0,1 0 0 0 0,-1-1-1 0 0,0 1 1 0 0,1-1 0 0 0,-1 1 0 0 0,0 0 0 0 0,1 0 0 0 0,-1-1 0 0 0,0 1 0 0 0,1 0 0 0 0,-1 0 0 0 0,0 0 0 0 0,1 0 0 0 0,-1 0-1 0 0,0 0 1 0 0,0 0 0 0 0,1 0 0 0 0,-2 0 0 0 0,1 1-8 0 0,0-1-1 0 0,1 1 1 0 0,-1 0 0 0 0,0 0 0 0 0,0-1-1 0 0,1 1 1 0 0,-1 0 0 0 0,1 0-1 0 0,-1 0 1 0 0,1 0 0 0 0,-1 0 0 0 0,1 0-1 0 0,-1 0 1 0 0,1 0 0 0 0,0 0 0 0 0,-1 1-1 0 0,0 4-49 0 0,0 1 0 0 0,0-1-1 0 0,1 1 1 0 0,0 12 0 0 0,2-7 17 0 0,1 0 0 0 0,7 20 0 0 0,2 10-147 0 0,-10-38 170 0 0,-1 0-1 0 0,0 0 1 0 0,1 0-1 0 0,0 0 1 0 0,0 0-1 0 0,0 0 0 0 0,0-1 1 0 0,1 1-1 0 0,-1-1 1 0 0,1 1-1 0 0,0-1 1 0 0,0 0-1 0 0,0 0 1 0 0,7 4-1 0 0,-5-4 9 0 0,-5-3 0 0 0,1 1 0 0 0,-1-1 0 0 0,1 1 0 0 0,-1-1 0 0 0,1 0-1 0 0,0 1 1 0 0,-1-1 0 0 0,1 0 0 0 0,0 1 0 0 0,-1-1 0 0 0,1 0-1 0 0,0 0 1 0 0,0 1 0 0 0,-1-1 0 0 0,1 0 0 0 0,0 0 0 0 0,-1 0-1 0 0,1 0 1 0 0,0 0 0 0 0,0 0 0 0 0,-1 0 0 0 0,1 0 0 0 0,0-1-1 0 0,-1 1 1 0 0,1 0 0 0 0,0 0 0 0 0,0-1 0 0 0,-1 1 0 0 0,1 0-1 0 0,1-1 1 0 0,2-1-5 0 0,-2 1 1 0 0,1 0 0 0 0,-1-1 0 0 0,0 1 0 0 0,0 0 1 0 0,0-1-1 0 0,0 1 0 0 0,0-1 0 0 0,-1 0 1 0 0,1 0-1 0 0,0 1 0 0 0,-1-1 0 0 0,1 0 1 0 0,-1 0-1 0 0,0-1 0 0 0,1 1 0 0 0,-1 0 1 0 0,0 0-1 0 0,0-1 0 0 0,-1 1 0 0 0,1 0 1 0 0,0-3-1 0 0,0-3 34 0 0,0 0 0 0 0,-1 0 0 0 0,0 1 1 0 0,0-1-1 0 0,-2-11 0 0 0,1 13 1 0 0,0 0-1 0 0,-1 0 1 0 0,0 0-1 0 0,-3-8 1 0 0,-4-8 19 0 0,7 16-32 0 0,0 0-1 0 0,0 0 1 0 0,-1 0 0 0 0,-7-11 0 0 0,9 15-17 0 0,-1 0 1 0 0,1 0 0 0 0,-1 0 0 0 0,0 0-1 0 0,0 0 1 0 0,0 1 0 0 0,0-1 0 0 0,0 0 0 0 0,0 1-1 0 0,0 0 1 0 0,0-1 0 0 0,-1 1 0 0 0,1 0 0 0 0,0 0-1 0 0,-4 0 1 0 0,0-1-2 0 0,3 1 0 0 0,-1 0 0 0 0,1 0 0 0 0,-1 1 0 0 0,1-1 0 0 0,-1 1 0 0 0,1-1 0 0 0,-1 1 0 0 0,1 1 0 0 0,-1-1 0 0 0,0 0 0 0 0,1 1 0 0 0,-7 1 0 0 0,10-2 0 0 0,-1 0 0 0 0,1 0 0 0 0,0 1 0 0 0,-1-1 0 0 0,1 0 0 0 0,-1 0 0 0 0,1 0 0 0 0,-1 1 0 0 0,1-1 0 0 0,0 0 0 0 0,-1 0 0 0 0,1 1 0 0 0,0-1 0 0 0,-1 0 0 0 0,1 1 0 0 0,0-1 0 0 0,-1 0 0 0 0,1 1 0 0 0,0-1 0 0 0,0 1 0 0 0,-1-1 0 0 0,1 0 0 0 0,0 1 0 0 0,0-1 0 0 0,0 1 0 0 0,0-1 0 0 0,0 1 0 0 0,-1 0 0 0 0,1 1 0 0 0,-1 1-9 0 0,0 1 1 0 0,0 0-1 0 0,1 0 0 0 0,-1 0 0 0 0,1-1 0 0 0,0 1 1 0 0,0 0-1 0 0,0 0 0 0 0,1 0 0 0 0,-1 0 1 0 0,1-1-1 0 0,0 1 0 0 0,0 0 0 0 0,0-1 0 0 0,1 1 1 0 0,-1 0-1 0 0,1-1 0 0 0,0 0 0 0 0,0 1 0 0 0,0-1 1 0 0,0 0-1 0 0,0 0 0 0 0,1 0 0 0 0,3 3 1 0 0,-1-1-13 0 0,0 0 1 0 0,1 0 0 0 0,0 0 0 0 0,0-1 0 0 0,1 0 0 0 0,-1 0 0 0 0,1-1-1 0 0,0 0 1 0 0,0 0 0 0 0,0 0 0 0 0,14 3 0 0 0,-4-3 18 0 0,1-1 0 0 0,0 0 1 0 0,0-1-1 0 0,0-1 0 0 0,30-3 0 0 0,-16 0-6 0 0,-22 2-1 0 0,0 0 1 0 0,-1 0-1 0 0,13-4 0 0 0,-18 4 8 0 0,-1 0-1 0 0,1-1 1 0 0,-1 1-1 0 0,1-1 0 0 0,-1 0 1 0 0,0 0-1 0 0,0 0 0 0 0,0-1 1 0 0,0 1-1 0 0,0-1 0 0 0,0 0 1 0 0,2-3-1 0 0,-1 2 6 0 0,-3 3 9 0 0,0 0 0 0 0,0 0 0 0 0,0 0 0 0 0,0 0 0 0 0,-1 0 0 0 0,1-1 0 0 0,0 1 0 0 0,-1 0 0 0 0,1 0 0 0 0,0 0 0 0 0,-1-1 1 0 0,1 1-1 0 0,-1 0 0 0 0,0-1 0 0 0,1 1 0 0 0,-1 0 0 0 0,0-1 0 0 0,0 1 0 0 0,0 0 0 0 0,0-1 0 0 0,0 1 0 0 0,-1-3 0 0 0,0-15 74 0 0,2 17-81 0 0,-1 0-1 0 0,0 0 1 0 0,0 0 0 0 0,0 0 0 0 0,0 0-1 0 0,0-1 1 0 0,-1 1 0 0 0,1 0 0 0 0,-1 0-1 0 0,1 0 1 0 0,-1 0 0 0 0,0 0 0 0 0,0 0-1 0 0,0 0 1 0 0,-2-3 0 0 0,-8-12 50 0 0,9 14-57 0 0,0 0 1 0 0,1 0 0 0 0,-1 0-1 0 0,0 1 1 0 0,-3-4-1 0 0,-5-4 12 0 0,7 7 2 0 0,0-1-1 0 0,0 1 0 0 0,-1 0 0 0 0,1 1 0 0 0,-1-1 0 0 0,1 0 0 0 0,-1 1 0 0 0,0 0 0 0 0,0 0 0 0 0,-7-3 0 0 0,11 5-7 0 0,-1 0-1 0 0,1 0 1 0 0,-1 0-1 0 0,1 0 0 0 0,-1 0 1 0 0,1 0-1 0 0,-1 0 1 0 0,1 0-1 0 0,0 0 1 0 0,-1 0-1 0 0,1 0 1 0 0,-1 0-1 0 0,1 0 0 0 0,-1 0 1 0 0,1 0-1 0 0,-1 0 1 0 0,1 0-1 0 0,-1 0 1 0 0,1 1-1 0 0,-1-1 1 0 0,1 0-1 0 0,0 0 0 0 0,-1 1 1 0 0,1-1-1 0 0,-1 0 1 0 0,1 1-1 0 0,0-1 1 0 0,-1 0-1 0 0,1 1 1 0 0,0-1-1 0 0,0 0 1 0 0,-1 1-1 0 0,0 1 2 0 0,1-1 1 0 0,-1 1-1 0 0,1 0 0 0 0,0-1 1 0 0,-1 1-1 0 0,1-1 0 0 0,0 1 0 0 0,0 0 1 0 0,0-1-1 0 0,1 3 0 0 0,-1 3-29 0 0,2 1 0 0 0,-1-1-1 0 0,4 11 1 0 0,0-7-16 0 0,-1-1-1 0 0,1-1 1 0 0,1 1 0 0 0,0-1 0 0 0,13 17 0 0 0,42 37-17 0 0,-52-54 56 0 0,5 3 0 0 0,0-1 0 0 0,0-1 0 0 0,2 0 0 0 0,23 12 0 0 0,-29-17-5 0 0,1 0-1 0 0,0 0 1 0 0,0-1 0 0 0,1-1-1 0 0,-1 1 1 0 0,1-2 0 0 0,0 0-1 0 0,-1 0 1 0 0,15-1 0 0 0,-24-1 9 0 0,-1 0 1 0 0,0 0-1 0 0,0 0 1 0 0,1 0-1 0 0,-1-1 1 0 0,0 1-1 0 0,0 0 1 0 0,0-1-1 0 0,0 1 1 0 0,1-1 0 0 0,-1 1-1 0 0,0-1 1 0 0,0 1-1 0 0,0-1 1 0 0,0 0-1 0 0,0 0 1 0 0,0 1-1 0 0,0-1 1 0 0,-1 0-1 0 0,1 0 1 0 0,0 0-1 0 0,1-1 1 0 0,-2 0 1 0 0,1 1 0 0 0,-1-1 0 0 0,0 1 0 0 0,1-1 0 0 0,-1 0 0 0 0,0 1 0 0 0,0-1 1 0 0,0 0-1 0 0,0 1 0 0 0,0-1 0 0 0,0 0 0 0 0,0 1 0 0 0,0-1 0 0 0,-2-1 0 0 0,0-4 37 0 0,0 1 0 0 0,0 0 0 0 0,-1 0-1 0 0,0 0 1 0 0,-1 1 0 0 0,-6-10-1 0 0,3 8 18 0 0,0 0-1 0 0,-1 0 1 0 0,1 1-1 0 0,-13-8 1 0 0,-6-6 25 0 0,-34-23-97 0 0,34 25 2 0 0,-26-23 0 0 0,48 37 10 0 0,-1 0 0 0 0,1 1 0 0 0,-1-1 0 0 0,0 1 0 0 0,0 0 0 0 0,0 1 0 0 0,0-1 0 0 0,0 1 0 0 0,-9-3 0 0 0,14 5-4 0 0,-1 0 0 0 0,0 0-1 0 0,0 0 1 0 0,1 0 0 0 0,-1 0-1 0 0,0 0 1 0 0,1 0 0 0 0,-1 1 0 0 0,0-1-1 0 0,1 0 1 0 0,-1 0 0 0 0,0 1 0 0 0,1-1-1 0 0,-1 0 1 0 0,1 1 0 0 0,-1-1-1 0 0,0 1 1 0 0,1-1 0 0 0,-1 1 0 0 0,1-1-1 0 0,-1 1 1 0 0,1-1 0 0 0,-1 1-1 0 0,1-1 1 0 0,0 1 0 0 0,-1 0 0 0 0,1-1-1 0 0,0 1 1 0 0,-1-1 0 0 0,1 1-1 0 0,0 0 1 0 0,0 0 0 0 0,0-1 0 0 0,0 2-1 0 0,-3 3-28 0 0,12 11-107 0 0,-7-12 121 0 0,0-1 0 0 0,1 0-1 0 0,-1 0 1 0 0,1 0-1 0 0,0 0 1 0 0,0-1 0 0 0,6 4-1 0 0,11 13-118 0 0,109 117 145 0 0,-116-123 50 0 0,32 39-68 0 0,-5-5-154 0 0,-36-43 193 0 0,0 0 0 0 0,0 0 0 0 0,0 1-1 0 0,-1-1 1 0 0,0 1 0 0 0,1 0 0 0 0,3 11 0 0 0,-6-15 253 0 0,-3-2-270 0 0,1 1 0 0 0,0-1 0 0 0,0 1 0 0 0,0-1 0 0 0,0 0 0 0 0,-1 1 0 0 0,1-1-1 0 0,0 0 1 0 0,0 0 0 0 0,0 1 0 0 0,1-1 0 0 0,-1 0 0 0 0,-1-1 0 0 0,-6-6 28 0 0,-127-91-59 0 0,112 82-88 0 0,-44-27 0 0 0,20 15 16 0 0,41 25 83 0 0,-1 0 1 0 0,0 0-1 0 0,0 0 0 0 0,0 1 1 0 0,-8-3-1 0 0,13 5 8 0 0,0 1 0 0 0,0-1 0 0 0,0 1 0 0 0,0 0 0 0 0,0-1-1 0 0,0 1 1 0 0,0 0 0 0 0,0 0 0 0 0,0 1 0 0 0,0-1 0 0 0,0 0 0 0 0,0 1 0 0 0,0-1-1 0 0,0 1 1 0 0,0 0 0 0 0,0-1 0 0 0,0 1 0 0 0,1 0 0 0 0,-1 0 0 0 0,0 0 0 0 0,1 0 0 0 0,-1 1-1 0 0,0-1 1 0 0,-1 2 0 0 0,0 1-6 0 0,0 0 0 0 0,1 0 0 0 0,-1 0 1 0 0,1 1-1 0 0,0-1 0 0 0,0 0 0 0 0,1 1 0 0 0,0-1 0 0 0,-1 1 0 0 0,1 0 0 0 0,1-1 0 0 0,-1 1 1 0 0,1 0-1 0 0,-1-1 0 0 0,2 1 0 0 0,-1 0 0 0 0,2 8 0 0 0,1 5-30 0 0,0 0 0 0 0,2 0 0 0 0,8 23 0 0 0,-2-10 30 0 0,1 3-30 0 0,21 41 1 0 0,-26-62 36 0 0,42 74 0 0 0,-35-66 0 0 0,-5-6 0 0 0,1 0 0 0 0,21 22 0 0 0,-23-28 0 0 0,-1-2 0 0 0,0 1 0 0 0,0-2 0 0 0,1 1 0 0 0,0-1 0 0 0,11 7 0 0 0,-5-4 4 0 0,-11-7-8 0 0,0 0-1 0 0,0 0 0 0 0,1 0 0 0 0,-1-1 0 0 0,0 1 0 0 0,1-1 0 0 0,-1 0 0 0 0,1 1 1 0 0,-1-2-1 0 0,1 1 0 0 0,-1 0 0 0 0,1-1 0 0 0,6 1 0 0 0,-9-1 8 0 0,-1-1-1 0 0,0 1 0 0 0,1 0 1 0 0,-1 0-1 0 0,1 0 1 0 0,-1 0-1 0 0,1-1 0 0 0,-1 1 1 0 0,0 0-1 0 0,1 0 1 0 0,-1-1-1 0 0,1 1 1 0 0,-1 0-1 0 0,0 0 0 0 0,1-1 1 0 0,-1 1-1 0 0,0-1 1 0 0,0 1-1 0 0,1 0 0 0 0,-1-1 1 0 0,0 1-1 0 0,0-1 1 0 0,1 1-1 0 0,-1 0 1 0 0,0-1-1 0 0,0 1 0 0 0,0-1 1 0 0,0 1-1 0 0,0-1 1 0 0,0 1-1 0 0,0-1 0 0 0,0 1 1 0 0,0-1-1 0 0,0 1 1 0 0,0 0-1 0 0,0-1 0 0 0,0 1 1 0 0,0-1-1 0 0,0 1 1 0 0,0-1-1 0 0,-1 0 1 0 0,-6-21 105 0 0,5 19-82 0 0,0-1-2 0 0,-1 0-1 0 0,1 0 1 0 0,-1 1 0 0 0,0-1 0 0 0,-1 0-1 0 0,1 1 1 0 0,-7-5 0 0 0,-4-5 1 0 0,4 4 16 0 0,-21-14-1 0 0,1 0 60 0 0,11 8-26 0 0,-25-14 0 0 0,9 7-30 0 0,22 12-44 0 0,4 4 0 0 0,0-1 0 0 0,0 2 0 0 0,-1-1 0 0 0,0 1 0 0 0,0 0 0 0 0,0 1 0 0 0,-18-5 0 0 0,26 9 0 0 0,0-1 0 0 0,0 1 0 0 0,0 0 0 0 0,0 0 0 0 0,0 0 0 0 0,0 1 0 0 0,1-1 0 0 0,-1 0 0 0 0,0 1 0 0 0,0-1 0 0 0,0 1 0 0 0,0 0 0 0 0,0-1 0 0 0,1 1 0 0 0,-1 0 0 0 0,0 0 0 0 0,1 0 0 0 0,-1 0 0 0 0,1 1 0 0 0,-1-1 0 0 0,1 0 0 0 0,-1 1 0 0 0,1-1 0 0 0,0 1 0 0 0,0-1 0 0 0,0 1 0 0 0,0 0 0 0 0,0-1 0 0 0,0 1 0 0 0,0 0 0 0 0,0 0 0 0 0,1 0 0 0 0,-1-1 0 0 0,1 1 0 0 0,-1 0 0 0 0,1 0 0 0 0,0 0 0 0 0,0 3 0 0 0,-1 4-26 0 0,2 0-1 0 0,-1 0 1 0 0,1 1-1 0 0,1-1 1 0 0,-1-1-1 0 0,2 1 1 0 0,-1 0-1 0 0,1 0 1 0 0,0-1 0 0 0,1 0-1 0 0,0 1 1 0 0,8 11-1 0 0,-4-9 26 0 0,-2-3-7 0 0,-1 0 0 0 0,2 0 0 0 0,-1-1 0 0 0,1 1 0 0 0,0-1 1 0 0,0-1-1 0 0,1 0 0 0 0,0 0 0 0 0,11 7 0 0 0,-9-8-36 0 0,-9-4 34 0 0,0 0 1 0 0,1 0 0 0 0,-1-1-1 0 0,1 1 1 0 0,-1 0-1 0 0,1-1 1 0 0,0 1 0 0 0,-1-1-1 0 0,1 1 1 0 0,0-1-1 0 0,-1 0 1 0 0,1 0 0 0 0,3 1-1 0 0,-5-2 15 0 0,1 1 0 0 0,0 0 1 0 0,-1 0-1 0 0,1 0 0 0 0,0-1 0 0 0,-1 1 0 0 0,1 0 0 0 0,-1-1 0 0 0,1 1 0 0 0,-1 0 0 0 0,1-1 1 0 0,-1 1-1 0 0,1-1 0 0 0,-1 1 0 0 0,1-1 0 0 0,-1 1 0 0 0,1-1 0 0 0,-1 1 0 0 0,0-1 0 0 0,1 1 1 0 0,-1-1-1 0 0,0 0 0 0 0,1 1 0 0 0,-1-1 0 0 0,0 0 0 0 0,0 1 0 0 0,0-1 0 0 0,0 0 0 0 0,1 1 1 0 0,-1-1-1 0 0,0 0 0 0 0,0 1 0 0 0,0-1 0 0 0,-1 0 0 0 0,1 1 0 0 0,0-1 0 0 0,0 0 0 0 0,0 1 1 0 0,0-1-1 0 0,-1 1 0 0 0,1-1 0 0 0,0 0 0 0 0,-1 0 0 0 0,1-1 18 0 0,-3-11 62 0 0,3 10-85 0 0,-1 0-1 0 0,0-1 1 0 0,0 1-1 0 0,0 0 1 0 0,0 0-1 0 0,0-1 1 0 0,-3-4-1 0 0,-3-2 20 0 0,0 1 0 0 0,0-1 0 0 0,0 1 0 0 0,-2 0-1 0 0,1 0 1 0 0,-1 1 0 0 0,0 1 0 0 0,0-1 0 0 0,-1 1-1 0 0,-13-7 1 0 0,-52-21 89 0 0,41 19-88 0 0,30 15-18 0 0,0-1 1 0 0,0 1-1 0 0,0 0 0 0 0,0 0 1 0 0,0 0-1 0 0,-1 0 0 0 0,1 1 0 0 0,0 0 1 0 0,0 0-1 0 0,-1 0 0 0 0,1 0 1 0 0,0 1-1 0 0,-6 1 0 0 0,8-2-1 0 0,0 1 0 0 0,0-1 1 0 0,0 1-1 0 0,0 0 0 0 0,0 0 0 0 0,0 0 0 0 0,0 0 0 0 0,1 0 0 0 0,-1 0 1 0 0,0 1-1 0 0,0-1 0 0 0,1 0 0 0 0,-1 1 0 0 0,1 0 0 0 0,0-1 0 0 0,-1 1 1 0 0,1 0-1 0 0,0-1 0 0 0,0 1 0 0 0,0 0 0 0 0,0 0 0 0 0,0 0 0 0 0,1 0 1 0 0,-1 0-1 0 0,0 0 0 0 0,1 0 0 0 0,-1 4 0 0 0,1 6-92 0 0,1 0 0 0 0,-1-1 0 0 0,5 18 0 0 0,-4-23 63 0 0,0-1 10 0 0,1 0 0 0 0,0 0 1 0 0,0 0-1 0 0,0-1 0 0 0,3 6 0 0 0,5 13-3 0 0,-5-13 21 0 0,0 1 0 0 0,10 14 0 0 0,-12-20 0 0 0,0-2-4 0 0,-1 0 0 0 0,1 0 0 0 0,0-1 0 0 0,1 0 0 0 0,-1 1 0 0 0,0-1 0 0 0,1 0 0 0 0,-1-1 0 0 0,1 1 0 0 0,0-1 0 0 0,-1 1 0 0 0,1-1 0 0 0,0 0 0 0 0,0-1 0 0 0,0 1 0 0 0,5 0 0 0 0,-3-2 28 0 0,-5 0-18 0 0,0-1 0 0 0,-1 1 0 0 0,1 0 0 0 0,-1-1 0 0 0,1 1 0 0 0,-1-1 0 0 0,0 1 0 0 0,1-1 0 0 0,-1-1 0 0 0,-1-1-6 0 0,1 1 0 0 0,-1-1 0 0 0,1 1 0 0 0,-1 0 0 0 0,0-1 0 0 0,-1 1 0 0 0,1 0 0 0 0,-3-4 0 0 0,-1-5 0 0 0,3 8 13 0 0,0-1-1 0 0,-1 0 1 0 0,0 1-1 0 0,-5-7 1 0 0,-6-9 52 0 0,8 12-28 0 0,0 0-1 0 0,0 0 1 0 0,-1 1-1 0 0,0 0 0 0 0,-10-9 1 0 0,-19-19 64 0 0,23 23-88 0 0,0 0 0 0 0,0 0 0 0 0,-1 1-1 0 0,-26-16 1 0 0,39 27-13 0 0,-2-2-7 0 0,-1 0 1 0 0,1-1-1 0 0,0 1 0 0 0,0-1 0 0 0,0 0 0 0 0,1 0 1 0 0,-1 0-1 0 0,1 0 0 0 0,-1 0 0 0 0,-1-5 0 0 0,3 8-53 0 0,11 18-283 0 0,-5-11 330 0 0,2 4 15 0 0,1-1 0 0 0,-1-1 0 0 0,2 1 0 0 0,-1-1-1 0 0,18 13 1 0 0,-19-14-23 0 0,-6-7 17 0 0,1 1 0 0 0,0 0 0 0 0,-1-1 0 0 0,1 1 0 0 0,0-1 0 0 0,0 0 0 0 0,3 2 0 0 0,-4-2 265 0 0,-13-10-136 0 0,-1-6-85 0 0,9 10-20 0 0,-1-1 0 0 0,0 1-1 0 0,1 1 1 0 0,-10-8 0 0 0,-20-21-20 0 0,30 30 0 0 0,-1-1 0 0 0,2 0 0 0 0,-8-9 0 0 0,9 10 0 0 0,0 0 0 0 0,-1 1 0 0 0,1-1 0 0 0,-1 0 0 0 0,0 1 0 0 0,0-1 0 0 0,0 1 0 0 0,0 0 0 0 0,0 0 0 0 0,0 0 0 0 0,-7-3 0 0 0,1 2-1 0 0,4 2-5 0 0,-1-1 0 0 0,1 0-1 0 0,0 0 1 0 0,0 0 0 0 0,0-1 0 0 0,1 0-1 0 0,-1 0 1 0 0,1 0 0 0 0,0 0 0 0 0,-1-1-1 0 0,-4-5 1 0 0,22 23-193 0 0,19 29-1 0 0,-21-28 175 0 0,24 28 0 0 0,5-1 17 0 0,-14-15-137 0 0,34 29-1 0 0,-47-45 147 0 0,-4-4 57 0 0,1 1 0 0 0,-1-1-1 0 0,16 8 1 0 0,-25-15-57 0 0,0 0-1 0 0,0 0 0 0 0,0 1 1 0 0,1-1-1 0 0,-1 0 0 0 0,0 0 1 0 0,0 0-1 0 0,0 0 0 0 0,1 1 1 0 0,-1-1-1 0 0,0 0 0 0 0,0 0 1 0 0,1 0-1 0 0,-1 0 1 0 0,0 0-1 0 0,0 0 0 0 0,1 0 1 0 0,-1 0-1 0 0,0 0 0 0 0,1 0 1 0 0,-1 0-1 0 0,0 0 0 0 0,0 0 1 0 0,1 0-1 0 0,-1 0 0 0 0,0 0 1 0 0,0 0-1 0 0,1 0 1 0 0,-1 0-1 0 0,0 0 0 0 0,0 0 1 0 0,1-1-1 0 0,-1 1 0 0 0,0 0 1 0 0,0 0-1 0 0,1 0 0 0 0,-1 0 1 0 0,0-1-1 0 0,0 1 0 0 0,0 0 1 0 0,1 0-1 0 0,-1 0 1 0 0,0-1-1 0 0,0 1 0 0 0,0 0 1 0 0,0 0-1 0 0,0-1 0 0 0,1 1 1 0 0,-1 0-1 0 0,0 0 0 0 0,0-1 1 0 0,0 1-1 0 0,-1-11 39 0 0,1 10-28 0 0,-1-2 0 0 0,0 0 0 0 0,0 1 0 0 0,0-1 0 0 0,0 0 0 0 0,-1 0 0 0 0,1 1-1 0 0,-1-1 1 0 0,1 0 0 0 0,-1 1 0 0 0,-4-5 0 0 0,-3-5 8 0 0,-5-7-19 0 0,-22-23 0 0 0,3 3 0 0 0,27 32-15 0 0,0 0 0 0 0,0 1 0 0 0,0 0-1 0 0,-9-6 1 0 0,13 10 10 0 0,-1 0 0 0 0,0 0 0 0 0,1 0 0 0 0,-1 1 0 0 0,0-1 0 0 0,0 1 0 0 0,0 0 0 0 0,0 0 0 0 0,-1 0-1 0 0,1 0 1 0 0,0 0 0 0 0,0 1 0 0 0,0 0 0 0 0,-5-1 0 0 0,-2 1 12 0 0,-4 2 30 0 0,13-2-35 0 0,1 0 0 0 0,-1 0 0 0 0,1 1 1 0 0,0-1-1 0 0,-1 1 0 0 0,1-1 0 0 0,0 0 1 0 0,-1 1-1 0 0,1-1 0 0 0,0 1 1 0 0,0-1-1 0 0,-1 0 0 0 0,1 1 0 0 0,0-1 1 0 0,0 1-1 0 0,0-1 0 0 0,0 1 0 0 0,0-1 1 0 0,-1 1-1 0 0,1-1 0 0 0,0 1 1 0 0,0-1-1 0 0,0 1 0 0 0,0-1 0 0 0,0 1 1 0 0,1-1-1 0 0,-1 1 0 0 0,0 0 0 0 0,2 8 8 0 0,0 0 0 0 0,0 0 0 0 0,1 0 0 0 0,0 0 0 0 0,7 12 0 0 0,26 40-452 0 0,-16-29 515 0 0,-5-8-97 0 0,0-1 0 0 0,37 41 0 0 0,-33-41 24 0 0,-14-17 0 0 0,0 0 0 0 0,0 0 0 0 0,0 0 0 0 0,8 6 0 0 0,7 5 1 0 0,-18-14 0 0 0,0-1 1 0 0,1 1-1 0 0,-1-1 1 0 0,1 0-1 0 0,0 1 1 0 0,0-1-1 0 0,-1-1 1 0 0,1 1-1 0 0,1 0 1 0 0,-1-1-1 0 0,0 1 1 0 0,0-1-1 0 0,5 1 1 0 0,-7-2 200 0 0,-5-10-106 0 0,-12-15-84 0 0,12 17 9 0 0,-1 0 1 0 0,-9-10-1 0 0,-2 2 97 0 0,1 2 0 0 0,-19-14 0 0 0,5 4-28 0 0,21 19-120 0 0,1 0 1 0 0,0 1-1 0 0,-1-1 0 0 0,-12-4 0 0 0,15 7 27 0 0,4 2 3 0 0,1 0 0 0 0,-1 0 0 0 0,1 0 0 0 0,-1 0 0 0 0,1 0 0 0 0,-1 0 0 0 0,0 0 0 0 0,1 0 0 0 0,-1 0 0 0 0,1 0 0 0 0,-1 0 0 0 0,1 0 0 0 0,-1 0 0 0 0,1 0 0 0 0,-1 1 0 0 0,0-1 0 0 0,1 0 0 0 0,-1 0 0 0 0,1 1 0 0 0,-1-1 0 0 0,1 0 0 0 0,0 1 0 0 0,-1-1 0 0 0,1 0 0 0 0,-1 1 0 0 0,1-1 0 0 0,0 1 0 0 0,-1-1 0 0 0,1 1 0 0 0,0-1 0 0 0,-1 1 0 0 0,1-1 0 0 0,0 1 0 0 0,0-1 0 0 0,-1 1 0 0 0,1-1 0 0 0,0 1 0 0 0,0-1 0 0 0,0 1 0 0 0,0-1 0 0 0,0 2 0 0 0,-1-1 0 0 0,1 4-31 0 0,0 0 1 0 0,0 0-1 0 0,0 1 0 0 0,0-1 0 0 0,1 0 0 0 0,0 0 1 0 0,0 0-1 0 0,0 0 0 0 0,1 0 0 0 0,3 8 0 0 0,0-2 16 0 0,0 0-1 0 0,0 0 1 0 0,1-1-1 0 0,0 1 1 0 0,12 13-1 0 0,-7-12-33 0 0,-7-5 30 0 0,2-1 0 0 0,-1-1-1 0 0,0 1 1 0 0,1-1-1 0 0,9 6 1 0 0,-4-4 30 0 0,0 0 0 0 0,1-1 0 0 0,0 0 0 0 0,0-1 0 0 0,24 7 0 0 0,-30-11-17 0 0,-1 0 0 0 0,1 0-1 0 0,-1-1 1 0 0,1 1 0 0 0,0-1-1 0 0,0-1 1 0 0,-1 1 0 0 0,1-1-1 0 0,-1 0 1 0 0,1 0 0 0 0,0-1-1 0 0,-1 1 1 0 0,0-1 0 0 0,1-1-1 0 0,9-4 1 0 0,-13 5 9 0 0,-1 1 0 0 0,1 0 1 0 0,0-1-1 0 0,0 1 0 0 0,-1-1 0 0 0,1 1 0 0 0,0-1 0 0 0,-1 0 0 0 0,0 1 1 0 0,1-1-1 0 0,-1 0 0 0 0,0 0 0 0 0,0 0 0 0 0,0 0 0 0 0,0 0 0 0 0,0 0 1 0 0,-1 0-1 0 0,1-1 0 0 0,-1 1 0 0 0,1 0 0 0 0,-1 0 0 0 0,0-1 0 0 0,0 1 0 0 0,0 0 1 0 0,0-3-1 0 0,-1 1 9 0 0,1 0 0 0 0,-1 0 0 0 0,0 1 0 0 0,0-1 0 0 0,-1 0 0 0 0,1 0 0 0 0,-1 1 0 0 0,0-1 0 0 0,0 1 1 0 0,0-1-1 0 0,-1 1 0 0 0,1 0 0 0 0,-4-4 0 0 0,3 4 5 0 0,-4-4-7 0 0,1 0-1 0 0,-1 1 0 0 0,0 0 1 0 0,-12-8-1 0 0,2 2 38 0 0,14 10-45 0 0,1-1 0 0 0,-1 1-1 0 0,1 0 1 0 0,-1 1 0 0 0,0-1-1 0 0,0 0 1 0 0,0 1 0 0 0,0 0-1 0 0,0-1 1 0 0,0 1 0 0 0,0 1-1 0 0,-6-2 1 0 0,9 2 2 0 0,-1 0-1 0 0,1 0 1 0 0,-1 0-1 0 0,0 0 1 0 0,1 0-1 0 0,-1 0 1 0 0,1 1-1 0 0,-1-1 1 0 0,1 0-1 0 0,-1 0 1 0 0,1 1-1 0 0,-1-1 1 0 0,1 0-1 0 0,-1 1 1 0 0,1-1-1 0 0,-1 1 1 0 0,1-1-1 0 0,-1 0 1 0 0,1 1-1 0 0,0-1 1 0 0,-1 1-1 0 0,1-1 1 0 0,0 1-1 0 0,-1-1 1 0 0,1 1-1 0 0,0-1 1 0 0,0 1-1 0 0,0 0 1 0 0,-1-1-1 0 0,1 1 1 0 0,0-1-1 0 0,0 1 1 0 0,0-1-1 0 0,0 1 1 0 0,0 0-1 0 0,0 0 1 0 0,0 1-11 0 0,0 0-1 0 0,0 1 1 0 0,1-1 0 0 0,-1 0-1 0 0,0 0 1 0 0,1 0 0 0 0,0 1-1 0 0,0 1 1 0 0,6 9-18 0 0,0 0 0 0 0,1 0 0 0 0,1-1 0 0 0,0 0-1 0 0,0-1 1 0 0,16 15 0 0 0,-2-3 25 0 0,-3-1 0 0 0,2-2 0 0 0,0 0 0 0 0,30 20 0 0 0,29 7 0 0 0,-72-43 0 0 0,1 0 0 0 0,0 0 0 0 0,0-1 0 0 0,0 0 0 0 0,0-1 0 0 0,19 2 0 0 0,-21-4-2 0 0,-1 1 0 0 0,0-1 0 0 0,0-1 1 0 0,0 0-1 0 0,0 0 0 0 0,0 0 0 0 0,0-1 0 0 0,11-4 0 0 0,-15 5 13 0 0,-1 0-1 0 0,0 0 1 0 0,1-1 0 0 0,-1 1 0 0 0,0-1-1 0 0,0 1 1 0 0,0-1 0 0 0,0 0-1 0 0,0 0 1 0 0,0 0 0 0 0,0 0 0 0 0,-1 0-1 0 0,1 0 1 0 0,-1-1 0 0 0,0 1-1 0 0,1 0 1 0 0,-1-1 0 0 0,0 1-1 0 0,-1-1 1 0 0,1 1 0 0 0,0-1 0 0 0,-1 0-1 0 0,1 1 1 0 0,-1-1 0 0 0,0 0-1 0 0,0-3 1 0 0,0-1-1 0 0,-1 1-1 0 0,1-1 1 0 0,-2 0-1 0 0,1 0 1 0 0,-1 1-1 0 0,0-1 1 0 0,0 1-1 0 0,-1-1 1 0 0,0 1-1 0 0,0 0 1 0 0,0 0-1 0 0,-7-8 1 0 0,-4-4 18 0 0,-1 1 0 0 0,-24-22 0 0 0,38 39-28 0 0,-43-36 0 0 0,11 11 0 0 0,27 20 0 0 0,-1 0 0 0 0,1 1 0 0 0,-1 0 0 0 0,0 0 0 0 0,-10-4 0 0 0,15 7 0 0 0,0 0 0 0 0,0 0 0 0 0,0 1 0 0 0,0-1 0 0 0,0 0 0 0 0,0 1 0 0 0,0 0 0 0 0,-1-1 0 0 0,1 1 0 0 0,0 0 0 0 0,0 0 0 0 0,0 0 0 0 0,0 1 0 0 0,-1-1 0 0 0,1 0 0 0 0,0 1 0 0 0,0 0 0 0 0,0-1 0 0 0,0 1 0 0 0,0 0 0 0 0,0 0 0 0 0,0 0 0 0 0,0 0 0 0 0,-2 2 0 0 0,3-2 0 0 0,0 0-1 0 0,0 1 1 0 0,0-1 0 0 0,1 0-1 0 0,-1 1 1 0 0,0-1 0 0 0,1 1-1 0 0,-1-1 1 0 0,1 1 0 0 0,-1-1-1 0 0,1 1 1 0 0,-1-1 0 0 0,1 1-1 0 0,0 0 1 0 0,0-1 0 0 0,0 1-1 0 0,0-1 1 0 0,0 1 0 0 0,0 0-1 0 0,1-1 1 0 0,-1 1 0 0 0,0-1-1 0 0,1 1 1 0 0,-1-1 0 0 0,1 1-1 0 0,0-1 1 0 0,0 2 0 0 0,2 4-5 0 0,1 0 0 0 0,0-1 0 0 0,0 0 0 0 0,8 9-1 0 0,16 12-138 0 0,-8-10 43 0 0,-12-10 79 0 0,1 0 0 0 0,0-1 1 0 0,0 0-1 0 0,11 5 0 0 0,3 2-8 0 0,46 26 5 0 0,52 33-3 0 0,-106-62 64 0 0,1-1 0 0 0,21 9 0 0 0,-18-9 18 0 0,20 12 0 0 0,-25-16-38 0 0,3 0-3 0 0,-16-4 51 0 0,-1-3-46 0 0,0 0 0 0 0,-1 0-1 0 0,1 1 1 0 0,-1-1-1 0 0,0 0 1 0 0,1 1-1 0 0,-1-1 1 0 0,0 1-1 0 0,0-1 1 0 0,0 1-1 0 0,0-1 1 0 0,0 1-1 0 0,0 0 1 0 0,-2-2-1 0 0,-22-18 293 0 0,20 16-288 0 0,-9-4 34 0 0,0-1-1 0 0,-1 2 1 0 0,0 0-1 0 0,0 1 1 0 0,-1 0-1 0 0,0 1 1 0 0,-18-3-1 0 0,17 4-103 0 0,-1 1-1 0 0,0 1 1 0 0,1 0-1 0 0,-1 2 1 0 0,0 0-1 0 0,0 1 1 0 0,0 1 0 0 0,-18 3-1 0 0,32-3 46 0 0,1-1 0 0 0,-1 2 0 0 0,1-1 0 0 0,-1 0 0 0 0,1 1 0 0 0,0 0 0 0 0,-1 0 0 0 0,1 0 0 0 0,0 0 0 0 0,0 0 0 0 0,0 1 0 0 0,1-1 0 0 0,-1 1 0 0 0,0 0 0 0 0,1-1 0 0 0,0 1 0 0 0,0 1 0 0 0,0-1 0 0 0,0 0 0 0 0,0 0 0 0 0,0 1 0 0 0,1-1 0 0 0,0 1 0 0 0,0-1 0 0 0,0 1 0 0 0,0 0 0 0 0,0-1 0 0 0,1 1 0 0 0,-1 6-1 0 0,1 4-33 0 0,0-4 6 0 0,0 1 0 0 0,1 0 0 0 0,0 0 0 0 0,3 12 0 0 0,1 1-7 0 0,-3-13 12 0 0,0-1-1 0 0,7 19 1 0 0,-3-14 16 0 0,-4-11 4 0 0,-1 0 0 0 0,1 0 0 0 0,0 0 0 0 0,0 0 0 0 0,0 0 0 0 0,1 0 0 0 0,0 0 0 0 0,3 3 0 0 0,0 0-10 0 0,-3-3-14 0 0,0-1 1 0 0,1 0 0 0 0,-1 0-1 0 0,1 0 1 0 0,6 4-1 0 0,-9-6 24 0 0,1 0-1 0 0,0-1 0 0 0,0 1 1 0 0,-1 0-1 0 0,1-1 0 0 0,0 1 1 0 0,0-1-1 0 0,0 0 0 0 0,0 0 0 0 0,0 0 1 0 0,0 0-1 0 0,0 0 0 0 0,0 0 1 0 0,0 0-1 0 0,-1 0 0 0 0,1-1 1 0 0,0 1-1 0 0,3-2 0 0 0,-4 1 6 0 0,0 1 0 0 0,0 0 0 0 0,0-1 0 0 0,0 1 0 0 0,0-1 0 0 0,0 1 0 0 0,0-1 0 0 0,0 1 0 0 0,0-1 0 0 0,0 0 0 0 0,0 0 0 0 0,-1 1 0 0 0,1-1 0 0 0,0 0 0 0 0,-1 0 0 0 0,1 0 0 0 0,0 0 0 0 0,-1 0 0 0 0,1 0 0 0 0,-1 0 0 0 0,1 0 0 0 0,-1 0 0 0 0,0 0 0 0 0,0 0 0 0 0,1 0 0 0 0,-1 0 0 0 0,0 0 0 0 0,0 0 0 0 0,0 0 0 0 0,0 0 0 0 0,0 0 0 0 0,0 0 0 0 0,0 0 0 0 0,-1-2 0 0 0,-1-3-6 0 0,0 1 0 0 0,0-1 0 0 0,0 1 0 0 0,-1-1 0 0 0,-4-5 0 0 0,1-1 20 0 0,3 8-20 0 0,0 0 1 0 0,0 0-1 0 0,0 0 0 0 0,-1 1 0 0 0,1-1 1 0 0,-7-4-1 0 0,-4-5-74 0 0,7 7 34 0 0,1 1 1 0 0,-16-10-1 0 0,0 0-5 0 0,15 11 37 0 0,1 0 1 0 0,-1 0-1 0 0,-13-5 0 0 0,5 3 2 0 0,13 5 13 0 0,0 0 0 0 0,0 0 0 0 0,0 1 0 0 0,-1-1 0 0 0,1 1 0 0 0,0-1 0 0 0,0 1 0 0 0,-1 0 0 0 0,1 0 0 0 0,0 0 0 0 0,-1 0 0 0 0,1 0 0 0 0,0 1 0 0 0,0-1 0 0 0,-4 2 0 0 0,2-1 0 0 0,1 1 0 0 0,-1 0 0 0 0,0 0 0 0 0,1 0 0 0 0,0 0 0 0 0,-1 0 0 0 0,1 1 0 0 0,0 0 0 0 0,-5 5 0 0 0,5-4-25 0 0,0 0 1 0 0,0 0-1 0 0,-5 10 0 0 0,8-13-35 0 0,4 2-373 0 0,-4-6 433 0 0,-1 1 0 0 0,1 0 0 0 0,0 0 0 0 0,-1-1 0 0 0,0 1 0 0 0,1 0 0 0 0,-1 0 0 0 0,0 0 0 0 0,-2-3 0 0 0,2 4 1 0 0,-1-2 4 0 0,-1 1 0 0 0,1-1 0 0 0,-1 1 1 0 0,0-1-1 0 0,0 1 0 0 0,0 0 1 0 0,0 0-1 0 0,-1 0 0 0 0,-6-2 1 0 0,-14-8 23 0 0,20 10-25 0 0,1 0 0 0 0,-1 0-1 0 0,1 1 1 0 0,-1-1 0 0 0,0 1 0 0 0,0-1-1 0 0,0 1 1 0 0,0 1 0 0 0,0-1 0 0 0,0 0-1 0 0,-5 1 1 0 0,8 0-4 0 0,0 0 0 0 0,0 0 0 0 0,0 0 0 0 0,0 0 0 0 0,0 1 0 0 0,0-1 0 0 0,0 0 0 0 0,0 0 0 0 0,0 1 0 0 0,0-1 0 0 0,1 1 0 0 0,-1-1 0 0 0,0 1 0 0 0,0-1 0 0 0,0 1 0 0 0,1-1 0 0 0,-1 1 0 0 0,0 0 0 0 0,1-1 0 0 0,-1 1 0 0 0,0 0 0 0 0,1 0 0 0 0,-1-1 0 0 0,1 1 0 0 0,-1 0 0 0 0,1 0 0 0 0,0 0 0 0 0,-1 0 0 0 0,1 0 0 0 0,0 0 0 0 0,0 0 0 0 0,-1 0 0 0 0,1-1 0 0 0,0 1 0 0 0,0 0 0 0 0,0 0 0 0 0,0 0 0 0 0,1 2 0 0 0,-2 8 1 0 0,1-11-2 0 0,0 1 1 0 0,0-1-1 0 0,0 0 1 0 0,0 1 0 0 0,0-1-1 0 0,0 1 1 0 0,0-1 0 0 0,0 1-1 0 0,0-1 1 0 0,0 0 0 0 0,0 1-1 0 0,0-1 1 0 0,0 1-1 0 0,0-1 1 0 0,0 1 0 0 0,0-1-1 0 0,0 0 1 0 0,0 1 0 0 0,1-1-1 0 0,-1 1 1 0 0,0-1 0 0 0,0 0-1 0 0,1 1 1 0 0,-1-1-1 0 0,0 0 1 0 0,1 1 0 0 0,-1-1-1 0 0,0 0 1 0 0,1 1 0 0 0,-1-1-1 0 0,0 0 1 0 0,1 0 0 0 0,-1 1-1 0 0,31 29-123 0 0,-16-20 81 0 0,0 0 0 0 0,0-1 1 0 0,1 0-1 0 0,0-2 0 0 0,0 0 0 0 0,28 8 0 0 0,114 27 95 0 0,-148-39-25 0 0,1 0 1 0 0,-1-1-1 0 0,1 0 0 0 0,0-1 0 0 0,0 0 0 0 0,0 0 1 0 0,0-1-1 0 0,0-1 0 0 0,13-2 0 0 0,-23 3-24 0 0,-1 0-1 0 0,1 0 1 0 0,0 0-1 0 0,-1 0 1 0 0,1 0-1 0 0,-1-1 1 0 0,1 1 0 0 0,0 0-1 0 0,-1 0 1 0 0,1-1-1 0 0,-1 1 1 0 0,1 0-1 0 0,-1-1 1 0 0,1 1-1 0 0,-1 0 1 0 0,1-1 0 0 0,-1 1-1 0 0,0-1 1 0 0,1 1-1 0 0,-1-1 1 0 0,1 1-1 0 0,-1-1 1 0 0,0 0-1 0 0,0 0 5 0 0,0 1 0 0 0,0-1 0 0 0,0 1-1 0 0,0-1 1 0 0,0 1 0 0 0,0-1 0 0 0,-1 1-1 0 0,1-1 1 0 0,0 1 0 0 0,0-1 0 0 0,-1 1-1 0 0,1-1 1 0 0,0 1 0 0 0,-1 0 0 0 0,1-1-1 0 0,0 1 1 0 0,-1-1 0 0 0,1 1 0 0 0,-1 0-1 0 0,0-1 1 0 0,-28-16 267 0 0,26 16-255 0 0,-3-2-15 0 0,-1 0 1 0 0,0 0-1 0 0,0 1 0 0 0,0 0 0 0 0,0 1 0 0 0,-8-2 0 0 0,11 3 0 0 0,1 0-1 0 0,-1-1 1 0 0,1 1-1 0 0,-1 1 0 0 0,1-1 1 0 0,-1 0-1 0 0,1 1 0 0 0,0 0 1 0 0,-1 0-1 0 0,1 0 1 0 0,0 0-1 0 0,0 0 0 0 0,0 1 1 0 0,-5 2-1 0 0,7-3-3 0 0,-1 0 0 0 0,1 0 0 0 0,0 0 0 0 0,0 0 0 0 0,1 1 0 0 0,-1-1 0 0 0,0 0 0 0 0,0 0 0 0 0,0 1 0 0 0,1-1 0 0 0,-1 0 0 0 0,1 1 0 0 0,-1-1 0 0 0,1 0 0 0 0,0 1 0 0 0,-1-1 0 0 0,1 1 0 0 0,0-1 0 0 0,0 2 0 0 0,3 29 0 0 0,-1-22 0 0 0,-1-4 0 0 0,0 0 0 0 0,0-1 1 0 0,1 1-1 0 0,0 0 0 0 0,0-1 0 0 0,0 0 0 0 0,1 1 0 0 0,5 8 1 0 0,-6-11-6 0 0,0-1 1 0 0,0 0 0 0 0,0 1 0 0 0,1-1 0 0 0,-1 0 0 0 0,0 0 0 0 0,1 0 0 0 0,0-1 0 0 0,-1 1 0 0 0,1-1 0 0 0,0 1 0 0 0,0-1 0 0 0,0 0-1 0 0,0 0 1 0 0,0 0 0 0 0,0 0 0 0 0,6 0 0 0 0,-2-1-4 0 0,0 0 0 0 0,0 0 0 0 0,-1 0 0 0 0,1-1 0 0 0,0 0 0 0 0,-1-1-1 0 0,1 0 1 0 0,0 0 0 0 0,-1 0 0 0 0,0 0 0 0 0,0-1 0 0 0,7-4 0 0 0,6-5-107 0 0,0 0 0 0 0,22-21 1 0 0,-31 25 269 0 0,17-19 0 0 0,-25 24-143 0 0,1 0 0 0 0,-1 1 1 0 0,0-1-1 0 0,0 0 0 0 0,0-1 1 0 0,-1 1-1 0 0,1 0 0 0 0,-1 0 0 0 0,0-1 1 0 0,1 1-1 0 0,0-7 0 0 0,-2 8 2 0 0,0 1-1 0 0,0-1 0 0 0,0 1 1 0 0,0-1-1 0 0,0 1 0 0 0,-1 0 1 0 0,1-1-1 0 0,0 1 0 0 0,-1-1 1 0 0,1 1-1 0 0,-1 0 0 0 0,0-1 1 0 0,1 1-1 0 0,-1 0 0 0 0,0-1 1 0 0,0 1-1 0 0,0 0 1 0 0,0 0-1 0 0,-1-2 0 0 0,0 2-3 0 0,0-1-1 0 0,0 1 1 0 0,-1-1 0 0 0,1 1-1 0 0,0 0 1 0 0,-1 0 0 0 0,1 0-1 0 0,-1 0 1 0 0,0 0 0 0 0,-2 0-1 0 0,0 0-7 0 0,1 0 0 0 0,0 1-1 0 0,-1-1 1 0 0,1 1 0 0 0,0 0-1 0 0,-1 0 1 0 0,1 1 0 0 0,0 0-1 0 0,-1-1 1 0 0,1 1 0 0 0,0 1-1 0 0,-8 2 1 0 0,-16 13 51 0 0,27-16-53 0 0,0-1-1 0 0,1 0 1 0 0,-1 1 0 0 0,0-1-1 0 0,1 1 1 0 0,-1-1 0 0 0,1 1-1 0 0,-1-1 1 0 0,0 1-1 0 0,1 0 1 0 0,0-1 0 0 0,-1 1-1 0 0,1-1 1 0 0,-1 1 0 0 0,1 0-1 0 0,0 0 1 0 0,-1-1-1 0 0,1 1 1 0 0,0 0 0 0 0,0 0-1 0 0,0-1 1 0 0,-1 1-1 0 0,1 0 1 0 0,0 0 0 0 0,0-1-1 0 0,0 1 1 0 0,0 0 0 0 0,0 0-1 0 0,1-1 1 0 0,-1 1-1 0 0,0 0 1 0 0,0 0 0 0 0,0-1-1 0 0,1 1 1 0 0,-1 0 0 0 0,0-1-1 0 0,1 1 1 0 0,0 1-1 0 0,0 0-12 0 0,1 1 0 0 0,0 0-1 0 0,-1-1 1 0 0,1 1 0 0 0,0-1-1 0 0,1 0 1 0 0,-1 0 0 0 0,0 1-1 0 0,1-1 1 0 0,-1-1 0 0 0,1 1-1 0 0,0 0 1 0 0,-1-1 0 0 0,1 1-1 0 0,0-1 1 0 0,0 0 0 0 0,5 1-1 0 0,1 2 5 0 0,2 0 5 0 0,1-1-1 0 0,-1 0 0 0 0,1 0 1 0 0,0-2-1 0 0,0 1 1 0 0,14-1-1 0 0,7-1-11 0 0,33-6 0 0 0,-23 0 89 0 0,-20 3 23 0 0,35-2-1 0 0,-57 5-109 0 0,0-1 39 0 0,1 1 0 0 0,0 0 0 0 0,0 0 0 0 0,0 0-1 0 0,0 0 1 0 0,0 0 0 0 0,0 0 0 0 0,0 1 0 0 0,-1-1 0 0 0,1 1 0 0 0,0-1 0 0 0,0 1 0 0 0,0 0-1 0 0,-1-1 1 0 0,1 1 0 0 0,0 0 0 0 0,-1 0 0 0 0,4 2 0 0 0,-5-2-96 0 0,-6-9-1530 0 0,-3-1-1683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2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7 187 7399 0 0,'0'-1'568'0'0,"-7"-27"3015"0"0,7 23-3318 0 0,0 1 1 0 0,0-1-1 0 0,1 0 0 0 0,-1 0 0 0 0,1 0 1 0 0,0 0-1 0 0,1 0 0 0 0,-1 0 0 0 0,1 1 1 0 0,0-1-1 0 0,2-5 0 0 0,6-13-4 0 0,-9 20-211 0 0,0-1 1 0 0,1 1-1 0 0,-1 0 0 0 0,1 0 1 0 0,0 0-1 0 0,0 1 1 0 0,0-1-1 0 0,4-3 0 0 0,-6 6 30 0 0,5-1 67 0 0,2 2-132 0 0,-6 0-17 0 0,12 2 2 0 0,-12-3 0 0 0,0 0 0 0 0,-1 0 1 0 0,1 1-1 0 0,0-1 0 0 0,0 0 0 0 0,0 0 0 0 0,0 0 0 0 0,0 0 0 0 0,0 0 0 0 0,-1-1 0 0 0,1 1 0 0 0,0 0 1 0 0,0 0-1 0 0,0-1 0 0 0,0 1 0 0 0,-1 0 0 0 0,2-1 0 0 0,1-1 9 0 0,-2 2-6 0 0,0 0 1 0 0,-1 0-1 0 0,1 0 0 0 0,0 0 0 0 0,0 0 1 0 0,-1 0-1 0 0,1-1 0 0 0,0 1 1 0 0,-1 0-1 0 0,1 0 0 0 0,0-1 0 0 0,-1 1 1 0 0,1 0-1 0 0,-1-1 0 0 0,1 1 1 0 0,0-1-1 0 0,-1 1 0 0 0,1-1 0 0 0,-1 1 1 0 0,1-1-1 0 0,-1 0 0 0 0,1 1 1 0 0,-1-1-1 0 0,0 1 0 0 0,1-1 1 0 0,-1 0-1 0 0,0 1 0 0 0,0-1 0 0 0,1 0 1 0 0,-1 0-1 0 0,0 1 0 0 0,0-1 1 0 0,0 0-1 0 0,0 1 0 0 0,0-2 0 0 0,0 1 0 0 0,0 1-1 0 0,0-1 1 0 0,0 1-1 0 0,0-1 1 0 0,0 1-1 0 0,1-1 1 0 0,-1 1-1 0 0,0-1 1 0 0,0 1-1 0 0,0-1 1 0 0,0 1-1 0 0,1 0 1 0 0,-1-1-1 0 0,0 1 1 0 0,0-1-1 0 0,1 1 1 0 0,-1-1-1 0 0,0 1 1 0 0,1 0-1 0 0,-1-1 1 0 0,3-1 0 0 0,-1 1-2 0 0,0-1-1 0 0,1 1 0 0 0,-1-1 1 0 0,0 1-1 0 0,0 0 0 0 0,1 0 1 0 0,-1 0-1 0 0,1 0 0 0 0,-1 1 1 0 0,1-1-1 0 0,-1 1 0 0 0,1-1 1 0 0,-1 1-1 0 0,1 0 0 0 0,0 0 1 0 0,-1 0-1 0 0,1 0 0 0 0,-1 1 1 0 0,1-1-1 0 0,4 2 0 0 0,-3 0 0 0 0,0 0 1 0 0,0 0-1 0 0,-1 0 0 0 0,1 1 0 0 0,-1-1 0 0 0,0 1 1 0 0,1 0-1 0 0,-1 0 0 0 0,5 6 0 0 0,-4-4-3 0 0,2 1 0 0 0,-1-1 0 0 0,0-1 0 0 0,1 1-1 0 0,0-1 1 0 0,7 5 0 0 0,-6-5 19 0 0,-1 1-1 0 0,0-1 0 0 0,0 2 1 0 0,8 8-1 0 0,-8-8-8 0 0,10 15-7 0 0,8 14 0 0 0,-11-20 0 0 0,-5-7 0 0 0,-1 0 0 0 0,0 1 0 0 0,-1 0 0 0 0,8 14 0 0 0,-7 6 0 0 0,-2-1 0 0 0,-4-21 0 0 0,-1-5 0 0 0,1-1 0 0 0,-1 0 0 0 0,0 0 0 0 0,1 1 0 0 0,-1-1 0 0 0,0 0 0 0 0,1 0 0 0 0,-1 0 0 0 0,1 0 0 0 0,0 1 0 0 0,-1-1 0 0 0,1 0 0 0 0,0 0 0 0 0,0 0 0 0 0,1 1 0 0 0,8 11 0 0 0,21 21 0 0 0,-24-30-12 0 0,-4-1-49 0 0,-1-2 60 0 0,9 1 77 0 0,-8-3-16 0 0,-3 1-50 0 0,1-1 0 0 0,-1 1-1 0 0,0 0 1 0 0,0 0-1 0 0,0 0 1 0 0,1-1 0 0 0,-1 1-1 0 0,0 0 1 0 0,0 0-1 0 0,1 0 1 0 0,-1 0-1 0 0,0-1 1 0 0,0 1 0 0 0,1 0-1 0 0,-1 0 1 0 0,0 0-1 0 0,0 0 1 0 0,1 0 0 0 0,-1 0-1 0 0,0 0 1 0 0,1 0-1 0 0,-1 0 1 0 0,0 0 0 0 0,0 0-1 0 0,1 0 1 0 0,-1 0-1 0 0,1 0 1 0 0,1 1 33 0 0,2 2-33 0 0,1 1-22 0 0,-4-3-23 0 0,5 6-15 0 0,-4-6 40 0 0,0-1 1 0 0,0 1-1 0 0,-1 0 0 0 0,1-1 0 0 0,0 0 1 0 0,0 1-1 0 0,0-1 0 0 0,-1 0 1 0 0,1 0-1 0 0,2 0 0 0 0,-6-9 462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1285 6159 0 0,'0'0'472'0'0,"13"1"5130"0"0,-12-1-5556 0 0,-1 0-1 0 0,0 0 1 0 0,1 0 0 0 0,-1 0 0 0 0,1 0 0 0 0,-1 0 0 0 0,0 0 0 0 0,1 0 0 0 0,-1 0 0 0 0,1 0 0 0 0,-1-1-1 0 0,0 1 1 0 0,1 0 0 0 0,-1 0 0 0 0,0-1 0 0 0,1 1 0 0 0,-1 0 0 0 0,0 0 0 0 0,1-1 0 0 0,-1 1 0 0 0,0 0 0 0 0,0-1-1 0 0,1 1 1 0 0,-1 0 0 0 0,0-1 0 0 0,0 1 0 0 0,1-1 0 0 0,-1 0 321 0 0,8-11 691 0 0,-2 2-528 0 0,-5 10-503 0 0,-1-1 0 0 0,1 1 0 0 0,-1-1 0 0 0,1 0 0 0 0,-1 1 0 0 0,0-1 0 0 0,1 0 0 0 0,-1 1 0 0 0,0-1 0 0 0,1 0 0 0 0,-1 0 0 0 0,0 1 0 0 0,0-1 0 0 0,0 0 0 0 0,0 0 0 0 0,0 0 0 0 0,0-1 0 0 0,10-24 629 0 0,-9 23-619 0 0,0 1-1 0 0,0-1 1 0 0,0 1-1 0 0,0-1 0 0 0,1 1 1 0 0,-1-1-1 0 0,1 1 1 0 0,-1 0-1 0 0,4-3 1 0 0,4-6 30 0 0,-6 5-37 0 0,-1 0-1 0 0,1 0 0 0 0,-1 0 0 0 0,0 0 1 0 0,2-11-1 0 0,6-16-18 0 0,-6 16 47 0 0,2-5 81 0 0,-3 16-86 0 0,-1 1 0 0 0,0-1 0 0 0,2-9 0 0 0,1-7-25 0 0,22-78 132 0 0,-21 60 47 0 0,-2 9-126 0 0,-1 11 5 0 0,1-32 1 0 0,0-5 44 0 0,-2 44-152 0 0,4-27 11 0 0,-1 0-1 0 0,-2-1 0 0 0,-3-62 0 0 0,-6-3 88 0 0,5 63-74 0 0,2 31 10 0 0,0 0 0 0 0,0 0-1 0 0,5-18 1 0 0,-1 2 11 0 0,7-17 29 0 0,1-1-53 0 0,-10 33 37 0 0,0 0 0 0 0,5-13 0 0 0,-4 16-18 0 0,-1-1-1 0 0,0 1 1 0 0,1-13 0 0 0,-3 20-36 0 0,1 0 0 0 0,-1 0 0 0 0,1 0 0 0 0,0 0 0 0 0,0 1 1 0 0,0-1-1 0 0,2-2 0 0 0,10 2 6 0 0,-9 5 1 0 0,-3-1 0 0 0,-1 0-86 0 0,5 4-84 0 0,-3-3 174 0 0,-1-1-1 0 0,0 1 0 0 0,0 0 0 0 0,0 0 1 0 0,-1 1-1 0 0,1-1 0 0 0,0 0 1 0 0,-1 1-1 0 0,1-1 0 0 0,-1 1 1 0 0,0-1-1 0 0,1 4 0 0 0,5 8-47 0 0,-1-2 78 0 0,1 0 0 0 0,8 25 0 0 0,-5-14 45 0 0,-8-16-52 0 0,1 0 0 0 0,-1 0 0 0 0,0 0 0 0 0,0 7 0 0 0,7 19-11 0 0,47 89 578 0 0,-7-22-395 0 0,-40-78-187 0 0,-1-1-1 0 0,9 39 0 0 0,4 50 161 0 0,-15-71-52 0 0,-1-13-31 0 0,-1 1-1 0 0,-1 0 1 0 0,-1-1-1 0 0,-2 1 0 0 0,-3 33 1 0 0,-1 4-1210 0 0,4-63 899 0 0,0-8-2101 0 0,0-10 176 0 0,0-2-3665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1688 6247 0 0,'1'-56'5596'0'0,"-1"49"-5094"0"0,0-1 1 0 0,1 0-1 0 0,0 0 0 0 0,2-11 0 0 0,0 9 10 0 0,3-9 143 0 0,1-1 0 0 0,18-36 0 0 0,4-12-28 0 0,-11 27-112 0 0,18-31 230 0 0,-33 66-693 0 0,34-63 287 0 0,-31 57-325 0 0,0 1 0 0 0,12-16 0 0 0,3-5 210 0 0,5-7-112 0 0,1-1-48 0 0,-2 0-64 0 0,3-3 54 0 0,-17 24-12 0 0,7-16 94 0 0,4-3-56 0 0,-14 28-80 0 0,-7 9 0 0 0,0 0 0 0 0,0 0 0 0 0,0 1 0 0 0,-1-1 0 0 0,1 0 0 0 0,0 0 0 0 0,-1 0 0 0 0,1 0 0 0 0,0 0 0 0 0,0-2 0 0 0,-1 1 0 0 0,1 0 0 0 0,0 0 0 0 0,-1 0 0 0 0,1 0 0 0 0,0 0 0 0 0,0 0 0 0 0,0 0 0 0 0,0 0 0 0 0,0 1 0 0 0,1-1 0 0 0,-1 0 0 0 0,0 1 0 0 0,3-2 0 0 0,20-27 0 0 0,-16 16 0 0 0,1 0 0 0 0,0 6 15 0 0,1 0 0 0 0,-2-1 0 0 0,1-1-1 0 0,-1 1 1 0 0,0-1 0 0 0,-1 0 0 0 0,0-1 0 0 0,6-14 0 0 0,3-9-12 0 0,1 1 1 0 0,24-33-1 0 0,-27 47 108 0 0,25-27 1 0 0,-7 10-4 0 0,-13 14-53 0 0,-11 14-55 0 0,-1 0-1 0 0,0-1 1 0 0,10-15-1 0 0,5-15 76 0 0,-5 5-22 0 0,-17 33-53 0 0,1-1 0 0 0,0 1 0 0 0,-1 0 0 0 0,1-1 0 0 0,0 1 0 0 0,0 0 0 0 0,0 0 0 0 0,0 0 0 0 0,2-2 0 0 0,7-8 0 0 0,-8 5 0 0 0,-1 4 0 0 0,0 0 0 0 0,0 0 0 0 0,0 1 0 0 0,0-1 0 0 0,0 0 0 0 0,0 1 0 0 0,1-1 0 0 0,-1 1 0 0 0,0-1 0 0 0,1 1 0 0 0,2-2 0 0 0,14-16 0 0 0,-17 18 0 0 0,1 0 0 0 0,-1 0 0 0 0,1 0 0 0 0,-1 0 0 0 0,0-1 0 0 0,0 1 0 0 0,1 0 0 0 0,-1-1 0 0 0,0 1 0 0 0,0-1 0 0 0,0 1 0 0 0,1-4 0 0 0,-2 3 0 0 0,1 0 0 0 0,0 1 0 0 0,0-1 0 0 0,1 0 0 0 0,-1 0 0 0 0,0 1 0 0 0,1-1 0 0 0,-1 1 0 0 0,2-3 0 0 0,21-24 0 0 0,-15 15 0 0 0,-8 10 0 0 0,0 1 0 0 0,1 0 0 0 0,-1 0 0 0 0,0 1 0 0 0,1-1 0 0 0,-1 0 0 0 0,3-2 0 0 0,1 0 0 0 0,0-1 0 0 0,-1 0 0 0 0,1 0 0 0 0,5-9 0 0 0,4-6 0 0 0,-2 7 0 0 0,-5 4 0 0 0,-3 3 0 0 0,8-6-73 0 0,-9 10 6 0 0,-1 0 0 0 0,0-1 0 0 0,1 1 0 0 0,-1-1 0 0 0,3-5 1 0 0,0-9-102 0 0,-5 16 114 0 0,5 9-255 0 0,-4 1 301 0 0,0-1 0 0 0,-1 0 0 0 0,1 0 0 0 0,-2 0 0 0 0,1 1 0 0 0,-3 12 0 0 0,0-1-107 0 0,1-4 49 0 0,-7 23-1 0 0,5-21 19 0 0,0-2 46 0 0,-41 157 209 0 0,42-161-250 0 0,1 1 0 0 0,-2 20-1 0 0,3-20 28 0 0,-7 27 0 0 0,6-28 64 0 0,0 0 0 0 0,0 16 1 0 0,1-14-5 0 0,-2 26 3 0 0,-1 6 47 0 0,-16 89 0 0 0,16-116-45 0 0,-5 14 168 0 0,6-21-200 0 0,-1 0 0 0 0,1 0-1 0 0,-2 16 1 0 0,-3 17-4 0 0,-2 14-13 0 0,5-13 0 0 0,2-16 0 0 0,-11 33 102 0 0,1-6-12 0 0,5-34-89 0 0,7-19-13 0 0,-1-1 0 0 0,1 1-1 0 0,0 0 1 0 0,-1 7 0 0 0,-2 11 0 0 0,2-18 1 0 0,1 1 1 0 0,0 0-1 0 0,1-1 0 0 0,-1 7 1 0 0,1 25 4 0 0,-8 46 0 0 0,3-35 7 0 0,2-22-1 0 0,-11 39 0 0 0,1-8 0 0 0,-7 25 58 0 0,-2 10 74 0 0,13 8 171 0 0,8-75-284 0 0,0-14-435 0 0,-1 0 0 0 0,0 0-1 0 0,-5 14 1 0 0,-3 13-2564 0 0,7-22 828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1 598 9215 0 0,'0'0'3963'0'0,"17"-1"-2411"0"0,18 2 212 0 0,-11 0-1259 0 0,0-2-1 0 0,0 0 0 0 0,40-7 0 0 0,-46 4-346 0 0,-11 3-97 0 0,-1 0-1 0 0,0-1 1 0 0,11-3-1 0 0,42-13 100 0 0,-44 12-160 0 0,-7 4 0 0 0,-1-1 0 0 0,1-1 0 0 0,12-6 0 0 0,-10 4 27 0 0,0 0-1 0 0,16-5 1 0 0,0 0 19 0 0,51-23-36 0 0,-7 3 150 0 0,-2 2-176 0 0,-6 1 16 0 0,-25 13 61 0 0,-11 6-42 0 0,32-13 14 0 0,-33 13 7 0 0,31-15-1 0 0,-37 15 18 0 0,-1 0-85 0 0,24-15-1 0 0,-24 13 12 0 0,-13 8 17 0 0,0 0 1 0 0,0 0-1 0 0,9-8 0 0 0,50-44 0 0 0,-53 45 25 0 0,23-14 0 0 0,-9 7 59 0 0,-3 0 85 0 0,-14 10-45 0 0,1 0 0 0 0,0 1 0 0 0,0 0 1 0 0,0 0-1 0 0,19-7 0 0 0,-1 0-124 0 0,-1-1 0 0 0,-24 14 0 0 0,0 0 0 0 0,9-13 0 0 0,-3 2 0 0 0,-7 7 0 0 0,-7 3 0 0 0,5 1-3 0 0,-1 1 1 0 0,1-1-1 0 0,0 1 0 0 0,-1-1 0 0 0,1 1 0 0 0,-1 0 1 0 0,1-1-1 0 0,0 1 0 0 0,0 0 0 0 0,-1 0 0 0 0,1 0 1 0 0,0 0-1 0 0,0 0 0 0 0,0 0 0 0 0,0 1 0 0 0,-1 1 1 0 0,1-3-2 0 0,1 1 0 0 0,-1 0 1 0 0,0 0-1 0 0,1 0 1 0 0,-1 0-1 0 0,0-1 0 0 0,0 1 1 0 0,0 0-1 0 0,0 0 1 0 0,0-1-1 0 0,-1 2 1 0 0,-20 17-51 0 0,19-18 54 0 0,1 0 0 0 0,0 0 0 0 0,0 0 0 0 0,0 0 0 0 0,0 0 0 0 0,1 0 0 0 0,-1 0 0 0 0,0 1 0 0 0,1-1 0 0 0,-1 0 0 0 0,1 1 0 0 0,-3 2 0 0 0,-31 32-80 0 0,2 1-96 0 0,17-19 176 0 0,-4 7 0 0 0,5 0-9 0 0,0-2 0 0 0,-2 0 0 0 0,-1 0 0 0 0,0-2-1 0 0,-2 0 1 0 0,-23 19 0 0 0,-107 102 192 0 0,100-91 122 0 0,35-34-246 0 0,-24 34 0 0 0,1-1-22 0 0,-60 70 27 0 0,81-100-15 0 0,-22 35 0 0 0,9-11-30 0 0,-15 30-74 0 0,17-26 76 0 0,16-27-18 0 0,1 2 0 0 0,-9 25 0 0 0,8-19-2 0 0,-15 52-2 0 0,8-19 77 0 0,-24 78 81 0 0,32-102-50 0 0,-9 64 0 0 0,18-92-113 0 0,-2 17 46 0 0,4-18 22 0 0,-1 0 0 0 0,-1 0 0 0 0,-4 15 0 0 0,6-21-46 0 0,-1 0 0 0 0,1 0 0 0 0,0 0 0 0 0,0 0 0 0 0,1 0 0 0 0,-1 0 0 0 0,1 0 0 0 0,-1 1 0 0 0,1-1 0 0 0,0 0 0 0 0,2 3 0 0 0,-2-7-206 0 0,0-1 1 0 0,1 1-1 0 0,-1-1 0 0 0,0 1 1 0 0,0-1-1 0 0,1 0 0 0 0,0-2 1 0 0,-2 3 29 0 0,7-12-2517 0 0,0 0 1 0 0,-1-1-1 0 0,-1 0 1 0 0,5-19 0 0 0,-2 6-2363 0 0,1 0 3865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1 285 5407 0 0,'4'-5'8687'0'0,"11"-3"-7198"0"0,-9 5-1174 0 0,0 0 0 0 0,0 0 0 0 0,0 1-1 0 0,1-1 1 0 0,11-2 0 0 0,-10 3-110 0 0,0 0 0 0 0,15-8 0 0 0,18-6 252 0 0,-7 3-42 0 0,5-1-23 0 0,-31 11-300 0 0,0 0 1 0 0,0 1-1 0 0,0 0 0 0 0,0 1 0 0 0,10-1 0 0 0,21-5 363 0 0,-25 5-311 0 0,7 2-2 0 0,4-1-1 0 0,-1 1 0 0 0,42 6 1 0 0,-59-5-76 0 0,0-1 1 0 0,1 0-1 0 0,-1 0 1 0 0,0 0-1 0 0,0-1 1 0 0,9-2-1 0 0,13-2 43 0 0,-15 3-70 0 0,1-1 0 0 0,14-4 0 0 0,-14 2-35 0 0,24-3-1 0 0,13-5-3 0 0,-46 12 12 0 0,0-1 0 0 0,1 0 1 0 0,7-3-1 0 0,0 0 3 0 0,29-13 49 0 0,-41 18-64 0 0,1-1 0 0 0,-1 0 0 0 0,0 0 0 0 0,1-1 0 0 0,-1 1 0 0 0,0 0 0 0 0,0-1 0 0 0,2-1 0 0 0,12-8 0 0 0,-2 2 0 0 0,-13 7 0 0 0,1 1 0 0 0,-1 0 0 0 0,1 0 0 0 0,-1 0 0 0 0,1 0 0 0 0,0 0 0 0 0,0 0 0 0 0,-1 0 0 0 0,3 0 0 0 0,1-1 0 0 0,0-1 0 0 0,0 1 0 0 0,-1-1 0 0 0,1 0 0 0 0,-1-1 0 0 0,6-4 0 0 0,-8 6 0 0 0,0 1 0 0 0,0-1 0 0 0,0 1 0 0 0,0 0 0 0 0,0 0 0 0 0,0 0 0 0 0,0 0 0 0 0,0 0 0 0 0,3 0 0 0 0,-3 1 0 0 0,4-5 0 0 0,-3 4 0 0 0,5-2 0 0 0,-2 2 0 0 0,0 0 0 0 0,-2-5 0 0 0,0 3-14 0 0,-7 21-60 0 0,2-16 74 0 0,0 0 0 0 0,0-1 0 0 0,0 1 0 0 0,0 0 0 0 0,0-1 0 0 0,0 1 0 0 0,0 0 0 0 0,-1-1 0 0 0,1 0 0 0 0,-2 2 0 0 0,-5 6 0 0 0,-13 19-64 0 0,-5 4 64 0 0,19-22-1 0 0,-1-1 1 0 0,-1 0-1 0 0,-11 10 0 0 0,-15 16-60 0 0,-6 6 45 0 0,23-26-78 0 0,14-12 80 0 0,1-1 0 0 0,-1 1-1 0 0,1 0 1 0 0,-5 6 0 0 0,-34 42 113 0 0,-7 9 7 0 0,31-34-67 0 0,-9 11 203 0 0,-29 56 0 0 0,28-43-131 0 0,0-6-4 0 0,28-43-197 0 0,1-19-5689 0 0,7-10-2271 0 0,-7 19 6518 0 0,0 0 0 0 0,0 1 1 0 0,1-1-1 0 0,3-8 0 0 0,0 8 1105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1006 4863 0 0,'1'6'6044'0'0,"-1"-6"-5859"0"0,1 1-1 0 0,-1 0 0 0 0,1 0 0 0 0,-1 0 0 0 0,1 0 1 0 0,-1-1-1 0 0,1 1 0 0 0,-1 0 0 0 0,1-1 0 0 0,0 1 1 0 0,0 0-1 0 0,-1-1 0 0 0,1 1 0 0 0,0-1 1 0 0,0 1-1 0 0,0-1 0 0 0,-1 1 0 0 0,1-1 0 0 0,0 0 1 0 0,0 1-1 0 0,0-1 0 0 0,0 0 0 0 0,0 0 0 0 0,0 1 1 0 0,0-1-1 0 0,0 0 0 0 0,0 0 0 0 0,1 0 1 0 0,1 0-61 0 0,0 0 0 0 0,0 0 0 0 0,0 0 0 0 0,0-1 0 0 0,0 1 1 0 0,-1-1-1 0 0,1 1 0 0 0,4-2 0 0 0,6-3 148 0 0,5-1 152 0 0,-4-2-139 0 0,7-4 270 0 0,61-49 909 0 0,31-29-1021 0 0,-82 63-255 0 0,-1-3 1 0 0,26-33-1 0 0,-37 42-43 0 0,-12 14-56 0 0,0 0-1 0 0,-1-1 0 0 0,6-9 1 0 0,84-145-52 0 0,-39 55-37 0 0,-51 95-1 0 0,3-3-11 0 0,-1-1 0 0 0,-1 0 0 0 0,0 0 1 0 0,-1 0-1 0 0,6-34 0 0 0,-2 21-27 0 0,-4 11-2 0 0,-2 8 61 0 0,0-1 0 0 0,9-14 0 0 0,-7 13-8 0 0,-1-4-12 0 0,-5 15 0 0 0,0-1 0 0 0,0 0 0 0 0,1 0 0 0 0,0 0 0 0 0,-1 1 0 0 0,1-1 0 0 0,0 0 0 0 0,1-2 0 0 0,6-31 0 0 0,-4 1-238 0 0,-4 29 229 0 0,0 0 0 0 0,1 0 0 0 0,-2 1 0 0 0,1-1 0 0 0,-2-5 0 0 0,1 3 101 0 0,1 6-50 0 0,-3 9-389 0 0,0-3 315 0 0,1-1-1 0 0,-1 0 1 0 0,0 0 0 0 0,0 0 0 0 0,0 0-1 0 0,0 0 1 0 0,-1-1 0 0 0,1 1-1 0 0,-7 3 1 0 0,7-4 23 0 0,0-1 1 0 0,0 1-1 0 0,1 0 0 0 0,-1 0 0 0 0,1 0 0 0 0,-3 4 0 0 0,-11 12 11 0 0,-1 0-1 0 0,12-13-4 0 0,0 0 0 0 0,-1 0 0 0 0,-7 5 1 0 0,-81 69-46 0 0,70-59 53 0 0,17-15 13 0 0,0 1 0 0 0,-10 16 0 0 0,-3 1-19 0 0,-9 15 353 0 0,25-34-272 0 0,3-4-125 0 0,1-2-116 0 0,1 0 137 0 0,-1 0 0 0 0,1 1 0 0 0,-1-1 0 0 0,1 0 0 0 0,0 0 0 0 0,-1 1 0 0 0,1-1 0 0 0,0 0 0 0 0,-1 1 0 0 0,1-1 0 0 0,0 1 0 0 0,0-1 0 0 0,0 1 0 0 0,-1-1 0 0 0,2 1 0 0 0,2-3-644 0 0,-1 1 320 0 0,-1-1 1 0 0,0 0-1 0 0,0 0 1 0 0,0 0-1 0 0,0 0 1 0 0,0 0-1 0 0,2-5 1 0 0,3-7-3505 0 0,0-5-2976 0 0,-3 4 2124 0 0,1 7 3334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1114 8263 0 0,'0'0'6522'0'0,"11"-12"-4816"0"0,-9 10-1558 0 0,1-1-1 0 0,-1 0 0 0 0,-1 0 1 0 0,1 1-1 0 0,2-7 1 0 0,6-7 433 0 0,-1 1-209 0 0,0-1-1 0 0,0 0 1 0 0,-2 0 0 0 0,6-17 0 0 0,-3 8-133 0 0,8-31 156 0 0,-7 28-276 0 0,8-34-1 0 0,4-10 8 0 0,16-38-390 0 0,-15 44 538 0 0,2-33-170 0 0,-20 71-96 0 0,10-23-8 0 0,-1 6-162 0 0,0 13 159 0 0,-8 12 21 0 0,0 1-1 0 0,16-31 1 0 0,-21 47-18 0 0,-1 0-1 0 0,0-1 0 0 0,1 1 0 0 0,-1-1 1 0 0,1-5-1 0 0,-2 5 11 0 0,1 0-1 0 0,0 0 1 0 0,0 1-1 0 0,1-1 1 0 0,2-5 0 0 0,-1 3-9 0 0,-1 0 1 0 0,1-1 0 0 0,-1 1 0 0 0,0-1-1 0 0,1-8 1 0 0,6-22-2 0 0,-4 16 0 0 0,-5 21 0 0 0,1-3-1 0 0,0 0 1 0 0,-1 0 0 0 0,1 0-1 0 0,-1 0 1 0 0,0 0-1 0 0,0 0 1 0 0,0-6-1 0 0,0-5-7 0 0,0 12-56 0 0,-6 5-220 0 0,5-3 284 0 0,0 0 0 0 0,0 1 0 0 0,1-1 0 0 0,-1 0 0 0 0,0 0 0 0 0,1 1 0 0 0,-1-1 0 0 0,0 1 0 0 0,1-1 0 0 0,-1 0 0 0 0,1 1 0 0 0,-1-1 0 0 0,1 1 0 0 0,-1 0 0 0 0,1-1 0 0 0,-1 1 0 0 0,1-1 0 0 0,-1 1 0 0 0,1 0 0 0 0,0-1 0 0 0,-1 2 0 0 0,-3 3 0 0 0,-34 31-272 0 0,35-33 259 0 0,1 0-1 0 0,-1-1 1 0 0,1 1-1 0 0,-1 0 1 0 0,-2 5-1 0 0,-10 11 15 0 0,9-13-13 0 0,0 1-1 0 0,0 1 0 0 0,0-1 1 0 0,-7 16-1 0 0,-10 12 2 0 0,12-19-17 0 0,-13 25 1 0 0,2-2 28 0 0,-18 27-25 0 0,-15 24-16 0 0,27-40 40 0 0,6-11 0 0 0,-25 52 0 0 0,-7 10 0 0 0,46-87 13 0 0,1 0 0 0 0,-7 18-1 0 0,-2 6 41 0 0,-31 78-17 0 0,-9 16 379 0 0,34-84-405 0 0,5-7-10 0 0,15-37-88 0 0,0 1 0 0 0,0 0 0 0 0,1 0 0 0 0,-1 8 0 0 0,0-3-96 0 0,1-9-250 0 0,11-20-7568 0 0,-6 5 4701 0 0,0 1 0 0 0,3-16 0 0 0,-7 27 3132 0 0,4-11-723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780 1235 3047 0 0,'1'18'11409'0'0,"1"-22"-10931"0"0,-2 3-388 0 0,5-15 785 0 0,11-23 0 0 0,-9 2-247 0 0,3 3 176 0 0,-2-7-73 0 0,6-8 26 0 0,-13 46-727 0 0,-1 0 0 0 0,0 0 1 0 0,1 0-1 0 0,-1-1 0 0 0,0 1 1 0 0,-1-4-1 0 0,2-17 125 0 0,1 16-111 0 0,2-13 81 0 0,2 1 0 0 0,8-22-1 0 0,-4 11-90 0 0,-8 25-28 0 0,0-1 0 0 0,0 1 0 0 0,0-1 0 0 0,7-9 0 0 0,5-18-8 0 0,-1 3 23 0 0,16-33 258 0 0,-11 20-281 0 0,7-23 77 0 0,-3 16 14 0 0,-14 28-75 0 0,22-39 0 0 0,-21 46-34 0 0,11-15-32 0 0,20-23 52 0 0,-4 2 0 0 0,-16 23-31 0 0,-5 7-18 0 0,13-21 49 0 0,-16 27 4 0 0,8-8 56 0 0,-9 10-60 0 0,-10 12 0 0 0,0 0 0 0 0,0 1 0 0 0,1-1 0 0 0,-1 0 0 0 0,1 1 0 0 0,-1-1 0 0 0,1 1 0 0 0,-1-1 0 0 0,5-1 0 0 0,-4 1 0 0 0,0 0 0 0 0,0 1 0 0 0,0-1 0 0 0,0 0 0 0 0,0 0 0 0 0,3-5 0 0 0,6-5 0 0 0,-1-5 0 0 0,-10 15 0 0 0,1 1 0 0 0,0-1 0 0 0,-1 0 0 0 0,1 1 0 0 0,0 0 0 0 0,0-1 0 0 0,0 1 0 0 0,0-1 0 0 0,0 1 0 0 0,1 0 0 0 0,-1 0 0 0 0,0 0 0 0 0,2-2 0 0 0,2-2-13 0 0,-1 0 1 0 0,0-1-1 0 0,0 1 0 0 0,4-9 0 0 0,4-5-133 0 0,-17 23 52 0 0,0 1 94 0 0,-9 3 0 0 0,9-6 0 0 0,0 1 0 0 0,0 0 0 0 0,0-1 0 0 0,-1 0 0 0 0,1-1 0 0 0,-10 3 0 0 0,13-4-4 0 0,1 1 1 0 0,-1-1-1 0 0,0 1 0 0 0,0 0 1 0 0,1 0-1 0 0,-1 0 0 0 0,1-1 1 0 0,-1 2-1 0 0,1-1 0 0 0,-3 2 0 0 0,-9 6-19 0 0,6-6 23 0 0,0 1 0 0 0,1-1 0 0 0,0 1 0 0 0,-8 7 0 0 0,-7 1 0 0 0,18-11 0 0 0,0 0 0 0 0,0 1 0 0 0,0 0 0 0 0,0 0 0 0 0,-5 3 0 0 0,0 2 1 0 0,-32 26-15 0 0,28-23-4 0 0,1 0 0 0 0,0 1 0 0 0,-12 14 1 0 0,6-5-43 0 0,-8 5-4 0 0,-1 0 0 0 0,-1-2 0 0 0,-50 33 0 0 0,37-24 76 0 0,30-23 10 0 0,-1-1 0 0 0,-16 10 1 0 0,20-13 0 0 0,0 0 1 0 0,-1 0 0 0 0,-5 7-1 0 0,-8 5 36 0 0,13-11-40 0 0,0 0 0 0 0,0 0-1 0 0,1 1 1 0 0,0 0 0 0 0,-11 12-1 0 0,-35 47-18 0 0,2-6 0 0 0,43-52 0 0 0,0 0 0 0 0,-15 12 0 0 0,2-1 0 0 0,0-3 0 0 0,-3 4 0 0 0,-52 57 0 0 0,25-30 16 0 0,-5 9 192 0 0,20-23-208 0 0,11-11 0 0 0,19-17 8 0 0,0 0 0 0 0,-1-1 0 0 0,-10 7 0 0 0,10-8 0 0 0,1 1 0 0 0,-1 1 0 0 0,-8 7 0 0 0,-40 41-68 0 0,5-13-36 0 0,10-11 316 0 0,28-23-218 0 0,11-6-4 0 0,0 0 1 0 0,0 0 0 0 0,0 0 0 0 0,1 1-1 0 0,-1-1 1 0 0,0 0 0 0 0,0 1 0 0 0,1-1-1 0 0,-1 0 1 0 0,0 1 0 0 0,1-1 0 0 0,-1 1-1 0 0,0-1 1 0 0,1 1 0 0 0,-1 0 0 0 0,-3-3-154 0 0,-4 0 38 0 0,8 2 75 0 0,0 0 1 0 0,0 0 0 0 0,0 0-1 0 0,0 0 1 0 0,0 0 0 0 0,0 0-1 0 0,-1 1 1 0 0,1-1 0 0 0,0 0 0 0 0,0 0-1 0 0,0 0 1 0 0,0 0 0 0 0,0 0-1 0 0,0 0 1 0 0,-1 0 0 0 0,1 0-1 0 0,0 0 1 0 0,0 0 0 0 0,0 0 0 0 0,0 0-1 0 0,0 0 1 0 0,-1 0 0 0 0,1 1-1 0 0,0-1 1 0 0,0 0 0 0 0,0 0-1 0 0,0 0 1 0 0,0-1 0 0 0,-1 1 0 0 0,1 0-1 0 0,0 0 1 0 0,0 0 0 0 0,0 0-1 0 0,0 0 1 0 0,0 0 0 0 0,-1 0 0 0 0,1 0-1 0 0,0 0 1 0 0,0 0 0 0 0,0 0-1 0 0,0 0 1 0 0,0 0 0 0 0,0 0-1 0 0,-1-1 1 0 0,1 1 0 0 0,0 0 0 0 0,0 0-1 0 0,0 0 1 0 0,-1-9-3835 0 0,1 3 3298 0 0,13-26-12998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0 7511 0 0,'0'0'4376'0'0,"0"6"-2568"0"0,-10 10 392 0 0,9-14-2197 0 0,0-1 9 0 0,1-1 0 0 0,0 1-1 0 0,-1 0 1 0 0,1 0 0 0 0,-1-1 0 0 0,1 1-1 0 0,0 0 1 0 0,-1 0 0 0 0,1-1 0 0 0,0 1-1 0 0,0 0 1 0 0,0 0 0 0 0,-1 0-1 0 0,1 0 1 0 0,0 1 0 0 0,0-2 11 0 0,0 1 1 0 0,0 0-1 0 0,0-1 0 0 0,-1 1 1 0 0,1 0-1 0 0,0-1 0 0 0,-1 1 1 0 0,1 0-1 0 0,0-1 0 0 0,-1 1 1 0 0,1-1-1 0 0,-1 1 1 0 0,1 0-1 0 0,-1-1 0 0 0,0 1 1 0 0,-7 9 150 0 0,1 2-124 0 0,6-11-41 0 0,1 0-1 0 0,-1-1 1 0 0,0 1-1 0 0,1 0 1 0 0,-1 0 0 0 0,0 0-1 0 0,1 0 1 0 0,0 0 0 0 0,-1 1-1 0 0,1-1 1 0 0,0 0-1 0 0,-1 0 1 0 0,1 0 0 0 0,0 0-1 0 0,0 2 1 0 0,-1 0 70 0 0,1 1-1 0 0,-1-1 1 0 0,0 1 0 0 0,1-1-1 0 0,-2 0 1 0 0,1 1 0 0 0,-2 2-1 0 0,-4 13 272 0 0,5-10-153 0 0,1-4-150 0 0,0-1-1 0 0,0 1 1 0 0,0-1 0 0 0,0 9-1 0 0,1-7-3 0 0,-1 0-1 0 0,0-1 1 0 0,0 1-1 0 0,-3 7 1 0 0,-2 10 70 0 0,2-2 165 0 0,-1-1 0 0 0,-8 23 0 0 0,12-36-139 0 0,-1-1 1 0 0,1 1-1 0 0,-1 10 0 0 0,-1 5-342 0 0,3-19 208 0 0,0 1 1 0 0,0-1 0 0 0,0 0 0 0 0,1 0 0 0 0,-1 0 0 0 0,1 1 0 0 0,1 4 0 0 0,3 16 60 0 0,-4 2-8 0 0,0-18 15 0 0,0 1 0 0 0,-2 13 0 0 0,3 5-23 0 0,-2 10-108 0 0,1-7 160 0 0,0-25-87 0 0,-1 0 1 0 0,1 0 0 0 0,0 0-1 0 0,2 8 1 0 0,1 3-20 0 0,3-4-36 0 0,-3-7-12 0 0,-1 3-20 0 0,-3-7-24 0 0,1-1-259 0 0,1 1 258 0 0,-1-1-1 0 0,0 0 0 0 0,1 1 1 0 0,-1-1-1 0 0,0 1 1 0 0,0 0-1 0 0,0-1 0 0 0,1 1 1 0 0,-1 0-1 0 0,0 0 0 0 0,0 0 1 0 0,0 0-1 0 0,1 1 1 0 0,7 5-450 0 0,-8-6 323 0 0,-1-1 186 0 0,0 0-1 0 0,0 0 0 0 0,0 0 1 0 0,0 1-1 0 0,0-1 1 0 0,0 0-1 0 0,0 0 0 0 0,0 0 1 0 0,1 0-1 0 0,-1 0 0 0 0,0 1 1 0 0,0-1-1 0 0,0 0 1 0 0,0 0-1 0 0,0 0 0 0 0,0 0 1 0 0,0 0-1 0 0,1 0 0 0 0,-1 1 1 0 0,0-1-1 0 0,0 0 1 0 0,0 0-1 0 0,0 0 0 0 0,0 0 1 0 0,1 0-1 0 0,-1 0 0 0 0,0 0 1 0 0,0 0-1 0 0,0 0 1 0 0,0 0-1 0 0,1 0 0 0 0,-1 0 1 0 0,0 0-1 0 0,0 0 1 0 0,0 0-1 0 0,0 0 0 0 0,1 0 1 0 0,-1 0-1 0 0,0 0 0 0 0,0 0 1 0 0,0 0-1 0 0,0 0 1 0 0,1 0-1 0 0,-1 0 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6159 0 0,'0'0'880'0'0,"15"-7"2106"0"0,3-1-807 0 0,-8 4-2033 0 0,1-1 0 0 0,-1 2 0 0 0,1-1 0 0 0,0 1-1 0 0,0 1 1 0 0,0 0 0 0 0,20-1 0 0 0,13 7-2871 0 0,-21-1-2060 0 0,28-1-1 0 0,-37-3 4182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6271 0 0,'7'-4'1686'0'0,"0"1"0"0"0,1 0 0 0 0,0 1 0 0 0,11-3 0 0 0,-11 4-1485 0 0,0 0 1 0 0,0 0 0 0 0,0 1 0 0 0,-1 0 0 0 0,1 1 0 0 0,0 0-1 0 0,14 3 1 0 0,-21-4-111 0 0,25 10 422 0 0,-11-2-268 0 0,1-1-1 0 0,1 0 0 0 0,30 8 1 0 0,-32-11-111 0 0,-1 1 0 0 0,1 0 0 0 0,-1 2 0 0 0,20 11 0 0 0,-20-9-134 0 0,-10-6 24 0 0,-1 0 0 0 0,1-1 0 0 0,0 0 0 0 0,0 0 0 0 0,4 2 0 0 0,-2-1 46 0 0,-1 1 0 0 0,1 0 0 0 0,-1 0 0 0 0,0 0 0 0 0,0 1 0 0 0,0 0 0 0 0,4 6 0 0 0,-4-6-10 0 0,0 1 0 0 0,1-1 0 0 0,-1 0 0 0 0,1-1 0 0 0,0 1 0 0 0,11 5 0 0 0,-8-5 13 0 0,0 1 1 0 0,10 8-1 0 0,-11-5-50 0 0,9 9 18 0 0,-4-8 32 0 0,-7-6-6 0 0,0 1-1 0 0,-1-1 0 0 0,0 1 0 0 0,1 0 0 0 0,-1 0 0 0 0,5 8 0 0 0,-8-11-66 0 0,0 0 0 0 0,0 0 0 0 0,0 0 0 0 0,0 0 0 0 0,1-1 0 0 0,-1 1 0 0 0,0-1 0 0 0,1 1 0 0 0,0-1 0 0 0,-1 0 0 0 0,1 0 0 0 0,3 1 0 0 0,-2-1 0 0 0,0 0 0 0 0,-1 1 0 0 0,0-1 0 0 0,1 1 0 0 0,-1 0 0 0 0,0 0 0 0 0,3 3 0 0 0,10 9 0 0 0,-12-11 0 0 0,0 0 0 0 0,0 1 0 0 0,0 0 0 0 0,-1 0 0 0 0,1 0 0 0 0,-1 0 0 0 0,0 1 0 0 0,3 6 0 0 0,-2-4 39 0 0,0-1 0 0 0,0 1 1 0 0,0-1-1 0 0,1 0 0 0 0,-1 0 0 0 0,11 9 0 0 0,6 9 47 0 0,-11-12-78 0 0,0 2 0 0 0,-2 0 0 0 0,1 0 0 0 0,-2 0 0 0 0,0 1 0 0 0,-1 0 0 0 0,8 26 0 0 0,-3-9-8 0 0,-7-24 0 0 0,-1 1 0 0 0,-1-1 0 0 0,4 17 0 0 0,-5-20 0 0 0,0 0 0 0 0,1 0 0 0 0,-1-1 0 0 0,3 6 0 0 0,4 15 0 0 0,-4-15 0 0 0,-3-9 0 0 0,-1 0 0 0 0,0 0 0 0 0,1 0 0 0 0,-1-1 0 0 0,0 1 0 0 0,1 0 0 0 0,-1 0 0 0 0,0 0 0 0 0,0-1 0 0 0,0 1 0 0 0,0 0 0 0 0,0 0 0 0 0,0 0 0 0 0,0 0 0 0 0,0 0 0 0 0,0 0 0 0 0,0-1 0 0 0,-1 2 0 0 0,2 11 106 0 0,1-2 12 0 0,-2-10-110 0 0,0 0-1 0 0,0 1 1 0 0,0-1-1 0 0,1 0 1 0 0,-1 0 0 0 0,0 1-1 0 0,1-1 1 0 0,-1 0-1 0 0,1 0 1 0 0,0 1-1 0 0,3 12 49 0 0,-1-3-5 0 0,0 2 11 0 0,-3-10-60 0 0,1 1 0 0 0,-1-1 0 0 0,1 0-1 0 0,0 1 1 0 0,-1-1 0 0 0,3 5 0 0 0,3 16-3 0 0,2 0 1 0 0,-8-17 37 0 0,1 0 0 0 0,1 0 0 0 0,-1 0 0 0 0,1 0 0 0 0,0 0 0 0 0,1-1 0 0 0,-1 1 0 0 0,8 11 1 0 0,-8-14-37 0 0,0-1 1 0 0,-1 1 0 0 0,0 0 0 0 0,1-1 0 0 0,0 5 0 0 0,5 14-3 0 0,-5-18 7 0 0,-1 0 1 0 0,0 0-1 0 0,0 0 0 0 0,-1 0 0 0 0,1 0 0 0 0,-1 5 1 0 0,3 12 13 0 0,3 3-20 0 0,1 0 0 0 0,20 41 0 0 0,-25-59 0 0 0,1 4 0 0 0,5 10 0 0 0,20 46 16 0 0,-20-45-16 0 0,-5-11 0 0 0,0-1 0 0 0,0 0 0 0 0,1-1 0 0 0,5 10 0 0 0,-3-8-545 0 0,0 0-1 0 0,-1 0 1 0 0,0 1-1 0 0,-1 0 1 0 0,0-1-1 0 0,-1 2 1 0 0,0-1-1 0 0,3 21 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268 703 8351 0 0,'0'-1'70'0'0,"0"0"0"0"0,0 0 0 0 0,1 0 0 0 0,-1 0 0 0 0,0 0 0 0 0,0 0-1 0 0,0 0 1 0 0,0 0 0 0 0,0 0 0 0 0,-1 0 0 0 0,1 1 0 0 0,0-1 0 0 0,0 0 0 0 0,-1 0-1 0 0,1 0 1 0 0,-1-1 0 0 0,-8-17 1152 0 0,7 16-662 0 0,-9-22 904 0 0,7 15-995 0 0,-1 0 0 0 0,-10-16-1 0 0,9 17-184 0 0,-4-6 425 0 0,0 0 1 0 0,-15-30-1 0 0,-11-19-67 0 0,-13-29-371 0 0,34 68-219 0 0,1-1 1 0 0,2-1 0 0 0,-19-52 0 0 0,21 48 1 0 0,9 27-46 0 0,1 0 0 0 0,0 0 0 0 0,0 1 0 0 0,0-1 1 0 0,0 0-1 0 0,1 0 0 0 0,-1 0 0 0 0,1 0 1 0 0,0 1-1 0 0,0-1 0 0 0,2-4 0 0 0,1-1-26 0 0,-1 0-1 0 0,2 0 0 0 0,-1 1 1 0 0,1-1-1 0 0,0 1 0 0 0,0 0 1 0 0,1 1-1 0 0,8-9 0 0 0,-8 7 19 0 0,-5 7 0 0 0,0 1 0 0 0,-1 0 0 0 0,1 0 0 0 0,0-1 0 0 0,0 1 0 0 0,-1 0 0 0 0,1 0 0 0 0,0 0 0 0 0,0 0 0 0 0,0 0 0 0 0,0 0 0 0 0,1 0 0 0 0,-1 0 0 0 0,0 1 0 0 0,0-1 0 0 0,0 0 0 0 0,1 1 0 0 0,-1-1 0 0 0,0 1 0 0 0,1-1 0 0 0,-1 1 0 0 0,0 0 0 0 0,1-1 0 0 0,2 1 0 0 0,-2 0-1 0 0,-1 0-1 0 0,1 0 1 0 0,-1 0-1 0 0,1 0 1 0 0,-1 0-1 0 0,1 0 1 0 0,-1 0 0 0 0,0 1-1 0 0,1-1 1 0 0,-1 0-1 0 0,1 1 1 0 0,-1 0-1 0 0,1-1 1 0 0,-1 1-1 0 0,0 0 1 0 0,0-1-1 0 0,1 1 1 0 0,-1 0-1 0 0,0 0 1 0 0,0 0-1 0 0,0 0 1 0 0,0 0 0 0 0,0 0-1 0 0,0 1 1 0 0,0-1-1 0 0,0 0 1 0 0,-1 0-1 0 0,1 1 1 0 0,0-1-1 0 0,-1 1 1 0 0,1-1-1 0 0,0 2 1 0 0,2 4-15 0 0,-2-5 16 0 0,-1-1-1 0 0,1 0 0 0 0,-1 0 1 0 0,0 1-1 0 0,1-1 0 0 0,-1 0 1 0 0,0 1-1 0 0,0-1 0 0 0,0 0 1 0 0,0 3-1 0 0,2 10-45 0 0,0-7 40 0 0,0-2-23 0 0,0 0-1 0 0,0 0 1 0 0,1 10 0 0 0,-3-13 24 0 0,0 0-1 0 0,1 0 0 0 0,0 0 1 0 0,-1-1-1 0 0,1 1 1 0 0,0 0-1 0 0,0 0 0 0 0,0-1 1 0 0,2 4-1 0 0,7 12-18 0 0,-8-13 20 0 0,-1-1 0 0 0,1 0 0 0 0,0 0 0 0 0,0 0 0 0 0,0 0 0 0 0,0-1 0 0 0,0 1 0 0 0,1 0 0 0 0,-1-1 0 0 0,1 0 0 0 0,3 3 0 0 0,10 10-12 0 0,19 18 16 0 0,-24-20 0 0 0,-1 0 0 0 0,0 2 0 0 0,11 22 0 0 0,-17-29 0 0 0,-2-6 0 0 0,0 2 0 0 0,0 0 0 0 0,1 0 0 0 0,0 0 0 0 0,-1-1 0 0 0,7 7 0 0 0,-8-10 0 0 0,1 2 1 0 0,0 0 0 0 0,0 1 0 0 0,0-1 0 0 0,0 0 0 0 0,0 1-1 0 0,-1-1 1 0 0,1 1 0 0 0,-1-1 0 0 0,1 1 0 0 0,-1 0 0 0 0,0 0 0 0 0,0-1-1 0 0,0 5 1 0 0,2 7 73 0 0,-3-11-47 0 0,0 0-1 0 0,1 0 0 0 0,-1 1 1 0 0,1-1-1 0 0,0 0 0 0 0,0 0 0 0 0,0 0 1 0 0,3 5-1 0 0,-3-7 299 0 0,8-14-127 0 0,-6 10-197 0 0,-1 0 0 0 0,1 0 0 0 0,-1 0 0 0 0,0 0 1 0 0,0-1-1 0 0,0 1 0 0 0,-1-1 0 0 0,3-5 1 0 0,8-18-3 0 0,4-5-71 0 0,-7 6 99 0 0,-8 23-23 0 0,-1 0 1 0 0,1-1-1 0 0,0 1 1 0 0,0 0 0 0 0,1 0-1 0 0,-1 0 1 0 0,1 0-1 0 0,-1 0 1 0 0,5-5-1 0 0,5 1 1 0 0,-11 7-7 0 0,0 0-1 0 0,0 0 0 0 0,1 0 1 0 0,-1-1-1 0 0,0 1 1 0 0,0 0-1 0 0,1 0 1 0 0,-1 0-1 0 0,0 0 1 0 0,0 0-1 0 0,1 0 1 0 0,-1 0-1 0 0,0-1 1 0 0,0 1-1 0 0,1 0 1 0 0,-1 0-1 0 0,0 0 1 0 0,0-1-1 0 0,0 1 1 0 0,0 0-1 0 0,1 0 1 0 0,-1 0-1 0 0,0-1 1 0 0,0 1-1 0 0,0 0 1 0 0,0 0-1 0 0,0-1 0 0 0,0 1 1 0 0,0 0-1 0 0,0-1 1 0 0,5 4-62 0 0,0 0-1 0 0,-1 0 1 0 0,1-1 0 0 0,0 0 0 0 0,8 3 0 0 0,-11-5 43 0 0,-2 0 24 0 0,0 0 0 0 0,0 0-1 0 0,0 1 1 0 0,1-1 0 0 0,-1 0-1 0 0,0 0 1 0 0,0 0 0 0 0,0 0-1 0 0,0 0 1 0 0,0 0 0 0 0,0 0-1 0 0,1 0 1 0 0,-1 0 0 0 0,0 0 0 0 0,0 0-1 0 0,0 0 1 0 0,0 0 0 0 0,1 0-1 0 0,-1 0 1 0 0,0 0 0 0 0,0 0-1 0 0,0 0 1 0 0,0 0 0 0 0,0 0 0 0 0,1 0-1 0 0,-1 0 1 0 0,0 0 0 0 0,0 0-1 0 0,0 0 1 0 0,0 0 0 0 0,0 0-1 0 0,1 0 1 0 0,-1 0 0 0 0,0-1 0 0 0,0 1-1 0 0,0 0 1 0 0,0 0 0 0 0,0 0-1 0 0,0 0 1 0 0,0 0 0 0 0,1 0-1 0 0,-1 0 1 0 0,0-1 0 0 0,0 1 0 0 0,0 0-1 0 0,0 0 1 0 0,0 0 0 0 0,0 0-1 0 0,0 0 1 0 0,0-1 0 0 0,0 1-1 0 0,0 0 1 0 0,0 0 0 0 0,0 0-1 0 0,0 0 1 0 0,0-1 0 0 0,0 1 0 0 0,0 0-1 0 0,13-4 116 0 0,-13 3-116 0 0,1 1 1 0 0,-1 0 0 0 0,1-1 0 0 0,-1 1-1 0 0,1 0 1 0 0,0-1 0 0 0,-1 1 0 0 0,1 0-1 0 0,-1 0 1 0 0,1 0 0 0 0,0 0 0 0 0,-1-1-1 0 0,1 1 1 0 0,0 0 0 0 0,-1 0 0 0 0,2 0-1 0 0,11-3 26 0 0,-13 3-26 0 0,1 0-1 0 0,-1 0 1 0 0,1-1-1 0 0,-1 1 0 0 0,1 0 1 0 0,-1 0-1 0 0,1 0 1 0 0,-1 0-1 0 0,1 0 1 0 0,-1-1-1 0 0,1 1 0 0 0,-1 0 1 0 0,1 0-1 0 0,-1 0 1 0 0,1 0-1 0 0,-1 1 1 0 0,1-1-1 0 0,-1 0 0 0 0,2 0 1 0 0,11 2 23 0 0,-12-2-25 0 0,1 0 1 0 0,-1 0-1 0 0,0 0 1 0 0,1 0-1 0 0,-1 0 1 0 0,0 0-1 0 0,0-1 1 0 0,1 1-1 0 0,-1 0 1 0 0,0-1 0 0 0,0 1-1 0 0,1-1 1 0 0,-1 1-1 0 0,0-1 1 0 0,0 0-1 0 0,0 0 1 0 0,0 1-1 0 0,0-1 1 0 0,2-1-1 0 0,8-6 0 0 0,2 0-1 0 0,-3 1 13 0 0,14-6 105 0 0,-23 13-119 0 0,-1-1 1 0 0,1 1-1 0 0,0-1 0 0 0,0 1 0 0 0,0-1 1 0 0,-1 1-1 0 0,1 0 0 0 0,0 0 0 0 0,0-1 1 0 0,0 1-1 0 0,0 0 0 0 0,0 0 0 0 0,0 0 1 0 0,0 0-1 0 0,-1 0 0 0 0,1 0 0 0 0,0 0 0 0 0,0 0 1 0 0,0 0-1 0 0,0 0 0 0 0,0 1 0 0 0,0-1 1 0 0,-1 0-1 0 0,1 1 0 0 0,0-1 0 0 0,0 0 1 0 0,0 1-1 0 0,-1-1 0 0 0,1 1 0 0 0,0-1 0 0 0,0 1 1 0 0,-1 0-1 0 0,2 0 0 0 0,29 61-122 0 0,-30-61-94 0 0,5 14-2249 0 0,-6-13 1804 0 0,1 0-1 0 0,-1 1 1 0 0,0-1-1 0 0,1 0 1 0 0,-1 0-1 0 0,0 1 1 0 0,-1-1-1 0 0,1 0 1 0 0,0 0 0 0 0,-1 0-1 0 0,1 1 1 0 0,-1-1-1 0 0,1 0 1 0 0,-2 3-1 0 0,-2 5-3184 0 0,2 0 2805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3391 0 0,'0'0'368'0'0,"-9"-4"-3536"0"0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4343 0 0,'0'0'2411'0'0,"17"-6"-394"0"0,-15 5-1858 0 0,0 1-1 0 0,0-1 0 0 0,1 1 0 0 0,-1-1 0 0 0,0 1 0 0 0,0 0 0 0 0,1 0 0 0 0,-1 0 1 0 0,0 0-1 0 0,0 1 0 0 0,1-1 0 0 0,-1 1 0 0 0,0-1 0 0 0,0 1 0 0 0,0 0 1 0 0,0 0-1 0 0,0 0 0 0 0,0 0 0 0 0,0 0 0 0 0,0 0 0 0 0,0 0 0 0 0,0 1 1 0 0,0-1-1 0 0,-1 1 0 0 0,1-1 0 0 0,-1 1 0 0 0,3 3 0 0 0,19 23 829 0 0,-17-22-889 0 0,-1 0 0 0 0,1 0 0 0 0,6 12 0 0 0,3 9 196 0 0,20 40 481 0 0,-18-33-601 0 0,5 8 76 0 0,30 87 262 0 0,-46-111-464 0 0,-1-8-30 0 0,-2 0 0 0 0,1 0 0 0 0,-1 0 1 0 0,1 12-1 0 0,8 29 281 0 0,-9-38-252 0 0,-1-5-22 0 0,0 0 1 0 0,0 0-1 0 0,0 14 1 0 0,-2-21-23 0 0,0 1 1 0 0,0-1-1 0 0,0 0 0 0 0,1 0 1 0 0,-1 1-1 0 0,1-1 0 0 0,-1 0 1 0 0,1 0-1 0 0,0 2 0 0 0,0-1-1 0 0,0-1 0 0 0,-1 0-1 0 0,1 0 1 0 0,-1 0 0 0 0,1 0-1 0 0,-1 1 1 0 0,0-1 0 0 0,1 0-1 0 0,-1 0 1 0 0,0 1 0 0 0,0 1-1 0 0,7 27-1 0 0,-3 2 0 0 0,2 3 0 0 0,-5-31 5 0 0,0 1 0 0 0,0-1 0 0 0,0 0 1 0 0,1 1-1 0 0,0-1 0 0 0,0 0 0 0 0,0 0 0 0 0,3 5 0 0 0,6 11 24 0 0,-6-9-35 0 0,2-1 0 0 0,-1 0 1 0 0,1 0-1 0 0,0 0 0 0 0,13 12 0 0 0,-15-16-116 0 0,-1 1 1 0 0,-1-1-1 0 0,1 0 0 0 0,-1 1 0 0 0,0 0 1 0 0,0 0-1 0 0,2 11 0 0 0,-2-9-290 0 0,3 19-2021 0 0,0 3-5217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6679 0 0,'0'0'514'0'0,"-1"2"-139"0"0,0 0 1 0 0,0-1-1 0 0,0 1 1 0 0,0-1-1 0 0,0 1 1 0 0,0-1-1 0 0,0 1 1 0 0,0-1-1 0 0,-1 0 1 0 0,1 0-1 0 0,0 0 1 0 0,-1 0 0 0 0,1 0-1 0 0,-1 0 1 0 0,1 0-1 0 0,-3 1 1 0 0,20-4-2412 0 0,-15 2 1864 0 0,3-2-626 0 0,-6 2 892 0 0,0 1 0 0 0,0 0 1 0 0,0 0-1 0 0,0-1 0 0 0,0 1 0 0 0,0 1 0 0 0,0-1 0 0 0,0 0 0 0 0,1 0 0 0 0,-1 1 0 0 0,-1 1 0 0 0,-20 20 838 0 0,14-12-371 0 0,-54 60 601 0 0,-74 73 1754 0 0,131-138-2928 0 0,6-6-53 0 0,14-10-1602 0 0,26-16-493 0 0,-46 39 1240 0 0,1-3 1291 0 0,-2 1 0 0 0,1-2 0 0 0,-1 1 0 0 0,-15 14 0 0 0,11-11 168 0 0,-15 20-1 0 0,-10 17 112 0 0,31-42-581 0 0,-1 1 0 0 0,0-2 0 0 0,-8 10 0 0 0,7-10-64 0 0,0 2-1 0 0,-9 12 1 0 0,11-12-5 0 0,-6 10-13 0 0,11-18-90 0 0,3-2-845 0 0,-1 1 777 0 0,0 0 0 0 0,-1-1-1 0 0,1 1 1 0 0,0-1-1 0 0,-1 1 1 0 0,1-1 0 0 0,-1 0-1 0 0,1 0 1 0 0,-1 0 0 0 0,1 0-1 0 0,-1 0 1 0 0,3-2 0 0 0,17-21-2160 0 0,-2 3-461 0 0,18-14-4038 0 0,-30 28 6226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727 0 7455 0 0,'-1'2'104'0'0,"1"1"1"0"0,-1-1-1 0 0,1 0 0 0 0,-1 0 0 0 0,0 1 0 0 0,0-1 0 0 0,0 0 0 0 0,0 0 0 0 0,0 0 0 0 0,0 0 1 0 0,0 0-1 0 0,-3 2 0 0 0,-21 23 1988 0 0,19-21-1408 0 0,-68 67 2929 0 0,-78 80-1038 0 0,88-91-2317 0 0,47-40-954 0 0,16-21 456 0 0,16-12-3105 0 0,17-23-68 0 0,-22 24 225 0 0,16-20 1 0 0,-38 36 3562 0 0,-44 36 5234 0 0,-26 26-2198 0 0,26-20-1905 0 0,-144 147 932 0 0,165-158-2034 0 0,19-20 888 0 0,28-16-6074 0 0,-11-1 4571 0 0,1-1 0 0 0,0 1 0 0 0,-1-1 0 0 0,1 1 0 0 0,2-2 0 0 0,-2 1-203 0 0,7-3-873 0 0,-1 1 0 0 0,0-2 0 0 0,0 1-1 0 0,0-1 1 0 0,-1-1 0 0 0,1 1 0 0 0,-1-1-1 0 0,11-13 1 0 0,-9 11 792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 6391 0 0,'-5'6'153'0'0,"1"1"0"0"0,-1-1 0 0 0,-1 0-1 0 0,-10 9 1 0 0,-1 2 819 0 0,-14 15 1926 0 0,-48 38-1 0 0,58-54-2423 0 0,0-1-1 0 0,-1-1 0 0 0,-42 19 0 0 0,59-30-455 0 0,4-3-189 0 0,10-14-2157 0 0,-5 8 1335 0 0,2 1 0 0 0,-1 0 0 0 0,1 0 0 0 0,0 0-1 0 0,10-6 1 0 0,-13 9 721 0 0,0-1 0 0 0,1 0-1 0 0,-1 1 1 0 0,0-2-1 0 0,5-5 1 0 0,-38 23-787 0 0,12 1 4714 0 0,-30 34 1 0 0,17-17-1979 0 0,16-16-593 0 0,-15 22 0 0 0,2-2 13 0 0,24-26-905 0 0,3-10-192 0 0,1 0 0 0 0,0 0 0 0 0,0 0 0 0 0,0 0 0 0 0,0 1 0 0 0,0-1 0 0 0,0 0 0 0 0,1 0 0 0 0,-1 0 0 0 0,0 0 0 0 0,0 1 0 0 0,0-1 0 0 0,0 0 0 0 0,0 0 0 0 0,0 0 0 0 0,0 0 0 0 0,0 1 0 0 0,0-1 0 0 0,0 0 0 0 0,0 0 0 0 0,0 0 0 0 0,1 0 0 0 0,-1 0 0 0 0,0 0 0 0 0,0 1 0 0 0,0-1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 0 0 0 0,-1-1 0 0 0,0 1 0 0 0,0 0 0 0 0,0 0 0 0 0,0 0 0 0 0,0 0 0 0 0,0 0 0 0 0,1 0 0 0 0,-1-1 0 0 0,8-5 0 0 0,5-6-64 0 0,11-12-192 0 0,-5 0-755 0 0,22-21 0 0 0,0 1-1911 0 0,11-16-3972 0 0,-52 59 6933 0 0,1 1 0 0 0,-1-1 1 0 0,1 1-1 0 0,-1 0 0 0 0,1-1 1 0 0,-1 1-1 0 0,1-1 0 0 0,-8-11 5093 0 0,6 12-4924 0 0,-19 6 4542 0 0,10-1-5700 0 0,3 2 1181 0 0,-1 1 0 0 0,1-1 0 0 0,0 1 0 0 0,1 0-1 0 0,0 1 1 0 0,0-1 0 0 0,-6 14 0 0 0,11-21 170 0 0,4-2-433 0 0,-1-1 0 0 0,0 1 0 0 0,0 0 0 0 0,0-1 0 0 0,0 0 0 0 0,0 1 0 0 0,3-5 0 0 0,13-18-133 0 0,-11 14-33 0 0,0 0 0 0 0,16-14 1 0 0,14-18-1389 0 0,-36 41 1362 0 0,0 1 38 0 0,-24 27 1356 0 0,-86 101 1798 0 0,96-111-2750 0 0,0 0-1 0 0,2 0 0 0 0,-12 22 1 0 0,23-38-240 0 0,0 0 1 0 0,-1 0-1 0 0,1 0 1 0 0,0 0-1 0 0,0 0 1 0 0,-1 0 0 0 0,1 0-1 0 0,0 0 1 0 0,0 0-1 0 0,0 0 1 0 0,0 0 0 0 0,0 0-1 0 0,1 0 1 0 0,-1 0-1 0 0,0 0 1 0 0,0 0-1 0 0,1 0 1 0 0,-1 0 0 0 0,1 0-1 0 0,-1 0 1 0 0,1 0-1 0 0,-1 0 1 0 0,1 0-1 0 0,-1 0 1 0 0,1-1 0 0 0,0 1-1 0 0,-1 0 1 0 0,1 0-1 0 0,0-1 1 0 0,1 2 0 0 0,15-7-1299 0 0,-14 4 1026 0 0,-1 0 50 0 0,1-1 0 0 0,0 1-1 0 0,0-1 1 0 0,-1 0 0 0 0,1 0-1 0 0,-1 0 1 0 0,1 0-1 0 0,2-4 1 0 0,13-10-1887 0 0,-16 15 1683 0 0,-1-1 0 0 0,1 1 0 0 0,-1-1 0 0 0,1 1 1 0 0,-1-1-1 0 0,0 0 0 0 0,0 0 0 0 0,0 0 0 0 0,0 1 1 0 0,0-1-1 0 0,0 0 0 0 0,1-4 0 0 0,1-3-2005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8495 0 0,'0'0'652'0'0,"-13"9"610"0"0,6 2-901 0 0,1 0 1 0 0,0 0 0 0 0,1 0-1 0 0,1 1 1 0 0,0-1-1 0 0,-5 22 1 0 0,-1 4 963 0 0,4-4-143 0 0,6-32-1185 0 0,0-1 0 0 0,0 0 0 0 0,0 0-1 0 0,0 0 1 0 0,0 0 0 0 0,0 0 0 0 0,0 1 0 0 0,0-1-1 0 0,0 0 1 0 0,0 0 0 0 0,0 0 0 0 0,0 0 0 0 0,0 0-1 0 0,0 0 1 0 0,0 0 0 0 0,0 1 0 0 0,1-1 0 0 0,-1 0 0 0 0,0 0-1 0 0,0 0 1 0 0,0 0 0 0 0,0 0 0 0 0,0 0 0 0 0,0 0-1 0 0,0 0 1 0 0,1 0 0 0 0,-1 0 0 0 0,0 0 0 0 0,0 0-1 0 0,0 0 1 0 0,0 0 0 0 0,0 1 0 0 0,0-1 0 0 0,1 0-1 0 0,-1 0 1 0 0,0 0 0 0 0,0 0 0 0 0,0 0 0 0 0,0-1-1 0 0,0 1 1 0 0,1 0 0 0 0,-1 0 0 0 0,0 0 0 0 0,0 0-1 0 0,0 0 1 0 0,0 0 0 0 0,0 0 0 0 0,0 0 0 0 0,0 0-1 0 0,1 0 1 0 0,-1 0 0 0 0,0 0 0 0 0,0-1 0 0 0,7-1-410 0 0,-1-1-72 0 0,-2 0 0 0 0,1-1 0 0 0,0 1 0 0 0,-1-1 0 0 0,0 0 0 0 0,0-1 0 0 0,0 1 0 0 0,5-8 0 0 0,26-44-5382 0 0,-31 49 4780 0 0,8-15-1105 0 0,2-1 1344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208 193 9471 0 0,'-7'19'1395'0'0,"-10"18"0"0"0,1-3-339 0 0,-35 105 1074 0 0,45-125-1983 0 0,0 0 1 0 0,1 0-1 0 0,1 1 0 0 0,-3 16 0 0 0,5-20-65 0 0,1-4-693 0 0,5-14 71 0 0,41-100-1176 0 0,-23 50 973 0 0,-19 40 911 0 0,-12 32 877 0 0,2-6-602 0 0,-23 52 1373 0 0,24-48-1348 0 0,-8 26-1 0 0,5-13-162 0 0,-7 24 210 0 0,2 1 1 0 0,3 1-1 0 0,-7 60 0 0 0,17-101-464 0 0,0-1-29 0 0,0 0 0 0 0,1 0 0 0 0,0 0 1 0 0,0 0-1 0 0,1 0 0 0 0,3 14 0 0 0,-4-24-37 0 0,1 1 0 0 0,-1-1 0 0 0,0 0 0 0 0,0 1 1 0 0,0-1-1 0 0,0 0 0 0 0,0 0 0 0 0,0 1 0 0 0,0-1 0 0 0,0 0 0 0 0,1 0 1 0 0,-1 1-1 0 0,0-1 0 0 0,0 0 0 0 0,0 0 0 0 0,0 0 0 0 0,1 1 0 0 0,-1-1 1 0 0,0 0-1 0 0,0 0 0 0 0,1 0 0 0 0,-1 0 0 0 0,0 1 0 0 0,0-1 0 0 0,1 0 1 0 0,-1 0-1 0 0,0 0 0 0 0,0 0 0 0 0,1 0 0 0 0,-1 0 0 0 0,0 0 1 0 0,1 0-1 0 0,-1 0 0 0 0,0 0 0 0 0,0 0 0 0 0,1 0 0 0 0,-1 0 0 0 0,0 0 1 0 0,0 0-1 0 0,1 0 0 0 0,-1 0 0 0 0,0 0 0 0 0,1 0 0 0 0,-1-1 0 0 0,0 1 1 0 0,0 0-1 0 0,1 0 0 0 0,-1 0 0 0 0,0 0 0 0 0,0 0 0 0 0,0-1 0 0 0,1 1 1 0 0,-1 0-1 0 0,0 0 0 0 0,0-1 0 0 0,1 1 0 0 0,0-1-72 0 0,0 0 1 0 0,0-1-1 0 0,0 1 0 0 0,0 0 0 0 0,0 0 0 0 0,0-1 1 0 0,0 1-1 0 0,0-1 0 0 0,0-1 0 0 0,1-5-158 0 0,0 3 109 0 0,0 0-1 0 0,-1-1 0 0 0,0 1 1 0 0,0-7-1 0 0,4-38-647 0 0,-2 30 503 0 0,-3 18 245 0 0,1 0 0 0 0,-1 0 0 0 0,1-1 1 0 0,-1 1-1 0 0,0 0 0 0 0,0 0 0 0 0,0 0 0 0 0,0 0 0 0 0,-1-4 0 0 0,2-1-69 0 0,-1 7 105 0 0,0-1-1 0 0,1 1 0 0 0,-1-1 0 0 0,0 0 0 0 0,0 1 0 0 0,0-1 0 0 0,0 0 0 0 0,0 1 1 0 0,0-1-1 0 0,0 0 0 0 0,0 1 0 0 0,0-1 0 0 0,0 1 0 0 0,0-1 0 0 0,-1 0 0 0 0,1 1 1 0 0,0-1-1 0 0,0 1 0 0 0,-1-1 0 0 0,1 0 0 0 0,0 1 0 0 0,-1-1 0 0 0,1 1 0 0 0,0-1 1 0 0,-1 1-1 0 0,1-1 0 0 0,-1 0 0 0 0,0 1 73 0 0,-11 8 291 0 0,4 6-123 0 0,7-12-180 0 0,-1 1 0 0 0,0-1 0 0 0,1 1 1 0 0,0-1-1 0 0,-2 6 0 0 0,-5 14 312 0 0,6-16-207 0 0,-1 1-1 0 0,1-1 1 0 0,-1 12 0 0 0,-4 13 409 0 0,5-25-439 0 0,0 1 0 0 0,1-1 1 0 0,0 1-1 0 0,-1 12 0 0 0,1 13 232 0 0,0-22-204 0 0,1 1 0 0 0,1 14 0 0 0,0 8 99 0 0,-2-28-234 0 0,1-1 0 0 0,0 0 1 0 0,0 1-1 0 0,0-1 1 0 0,0 1-1 0 0,1-1 0 0 0,0 0 1 0 0,0 1-1 0 0,0-1 1 0 0,0 0-1 0 0,1 0 1 0 0,-1 0-1 0 0,1 0 0 0 0,0 0 1 0 0,3 4-1 0 0,1 0-70 0 0,-6-7 29 0 0,1 0-1 0 0,-1 0 1 0 0,1 0 0 0 0,0 0 0 0 0,0 0-1 0 0,-1 0 1 0 0,1 0 0 0 0,0 0 0 0 0,0 0-1 0 0,0 0 1 0 0,0 0 0 0 0,0 0 0 0 0,0-1-1 0 0,0 1 1 0 0,0 0 0 0 0,0-1 0 0 0,1 1-1 0 0,-1-1 1 0 0,0 1 0 0 0,0-1 0 0 0,0 0-1 0 0,1 1 1 0 0,-1-1 0 0 0,0 0 0 0 0,1 0-1 0 0,-1 0 1 0 0,0 0 0 0 0,3 0 0 0 0,-3-2-39 0 0,0 1 0 0 0,0-1 1 0 0,0 1-1 0 0,0-1 0 0 0,0 1 1 0 0,0-1-1 0 0,0 0 0 0 0,0 1 1 0 0,-1-1-1 0 0,1 0 0 0 0,-1 0 1 0 0,1 0-1 0 0,-1 1 1 0 0,0-4-1 0 0,1-6-257 0 0,-1 1 134 0 0,0-1 0 0 0,-1 0 0 0 0,0 0 0 0 0,0 1 0 0 0,-5-18 0 0 0,3 16 46 0 0,3 10 104 0 0,0 0 0 0 0,-1 1 1 0 0,1-1-1 0 0,-1 0 1 0 0,1 0-1 0 0,-1 1 1 0 0,0-1-1 0 0,0 0 0 0 0,0 1 1 0 0,-1-3-1 0 0,0-1-57 0 0,2 5 81 0 0,0-1-1 0 0,0 1 0 0 0,0-1 0 0 0,0 1 0 0 0,0-1 0 0 0,0 1 0 0 0,-1-1 0 0 0,1 1 1 0 0,0-1-1 0 0,0 1 0 0 0,0-1 0 0 0,-1 1 0 0 0,1 0 0 0 0,0-1 0 0 0,0 1 0 0 0,-1-1 1 0 0,1 1-1 0 0,0 0 0 0 0,-1-1 0 0 0,1 1 0 0 0,0 0 0 0 0,-1-1 0 0 0,1 1 1 0 0,-1 0-1 0 0,1 0 0 0 0,-1-1 0 0 0,1 1 0 0 0,-1 0 0 0 0,1 0 0 0 0,0 0 0 0 0,-1 0 1 0 0,1 0-1 0 0,-2-1 0 0 0,2 2 9 0 0,-1-1 1 0 0,1 0-1 0 0,-1 0 0 0 0,1 0 1 0 0,-1 1-1 0 0,1-1 1 0 0,0 0-1 0 0,-1 1 0 0 0,1-1 1 0 0,-1 0-1 0 0,1 1 0 0 0,0-1 1 0 0,-1 0-1 0 0,1 1 1 0 0,0-1-1 0 0,-1 1 0 0 0,1-1 1 0 0,0 1-1 0 0,0-1 0 0 0,-1 1 1 0 0,1-1-1 0 0,0 1 1 0 0,0-1-1 0 0,0 1 0 0 0,0-1 1 0 0,-1 1-1 0 0,1 0 1 0 0,0 2 34 0 0,-2 2 32 0 0,0 1 0 0 0,1-1 0 0 0,-1 1 0 0 0,1 0 0 0 0,1-1 1 0 0,-1 1-1 0 0,1 0 0 0 0,0 0 0 0 0,0-1 0 0 0,1 1 0 0 0,-1 0 0 0 0,3 8 0 0 0,-2-9 6 0 0,0-1 0 0 0,-1 0 1 0 0,0 0-1 0 0,0 1 0 0 0,0 5 1 0 0,0 18 198 0 0,5 39 24 0 0,-3-37-254 0 0,-2-22-17 0 0,1 0 0 0 0,0 1-1 0 0,2 7 1 0 0,0 8 104 0 0,-3-21-116 0 0,0 1-1 0 0,0-1 1 0 0,1 0 0 0 0,-1 1-1 0 0,1-1 1 0 0,0 1 0 0 0,3 5-1 0 0,0 1-37 0 0,-4-9 12 0 0,1 0 1 0 0,-1 0-1 0 0,0 0 1 0 0,1 0-1 0 0,-1 0 1 0 0,1 0-1 0 0,-1 0 1 0 0,1 0 0 0 0,0 0-1 0 0,-1-1 1 0 0,1 1-1 0 0,0 0 1 0 0,-1 0-1 0 0,1-1 1 0 0,0 1-1 0 0,0 0 1 0 0,0-1-1 0 0,0 1 1 0 0,0 0 0 0 0,-1-1-1 0 0,1 0 1 0 0,2 1-1 0 0,-2-1 0 0 0,-1 0-1 0 0,1 0 1 0 0,-1 0 0 0 0,1 0-1 0 0,-1 0 1 0 0,1 0-1 0 0,-1 0 1 0 0,1-1-1 0 0,-1 1 1 0 0,1 0 0 0 0,-1 0-1 0 0,1-1 1 0 0,-1 1-1 0 0,1 0 1 0 0,-1-1-1 0 0,1 1 1 0 0,-1 0 0 0 0,0-1-1 0 0,1 1 1 0 0,-1-1-1 0 0,0 1 1 0 0,1-1 0 0 0,-1 1-1 0 0,0-1 1 0 0,1 0-1 0 0,5-13-47 0 0,-4 6-11 0 0,0 2-14 0 0,0 1 0 0 0,-1 0 1 0 0,0-1-1 0 0,1-9 0 0 0,0-6-196 0 0,1-7-330 0 0,-4 13 260 0 0,1 8 87 0 0,-1 0 0 0 0,1 0 1 0 0,-3-8-1 0 0,0-5-306 0 0,3 16 438 0 0,0 1-1 0 0,-1 0 1 0 0,1 0-1 0 0,-1 0 1 0 0,0 0-1 0 0,0 0 1 0 0,-2-5-1 0 0,0-2-251 0 0,3 9 371 0 0,-1 0-1 0 0,1 1 1 0 0,0-1-1 0 0,0 0 1 0 0,0 1-1 0 0,0-1 1 0 0,0 1-1 0 0,-1-1 1 0 0,1 0-1 0 0,0 1 1 0 0,0-1-1 0 0,-1 1 0 0 0,1-1 1 0 0,0 1-1 0 0,-1-1 1 0 0,1 1-1 0 0,-1-1 1 0 0,1 1-1 0 0,-1-1 1 0 0,1 1-1 0 0,-1-1 1 0 0,1 1-1 0 0,-1 0 1 0 0,1-1-1 0 0,-1 1 1 0 0,1 0-1 0 0,-1 0 1 0 0,0-1-1 0 0,1 1 1 0 0,-1 0-1 0 0,1 0 0 0 0,-1 0 1 0 0,0 0-1 0 0,1 0 1 0 0,-1 0-1 0 0,0 0 1 0 0,0 0-1 0 0,0 0 210 0 0,1 1-142 0 0,-1 0 1 0 0,1-1 0 0 0,-1 1 0 0 0,1 0-1 0 0,0 0 1 0 0,-1-1 0 0 0,0 1-1 0 0,1 0 1 0 0,-1-1 0 0 0,1 1 0 0 0,-1-1-1 0 0,0 1 1 0 0,0 0 0 0 0,-6 6 295 0 0,6-3-263 0 0,1 0 0 0 0,-1 0-1 0 0,1 0 1 0 0,-1 0-1 0 0,1 0 1 0 0,1 7 0 0 0,-1 15 186 0 0,-7 16 725 0 0,-2 81-1 0 0,9-119-986 0 0,0 0 0 0 0,0-1 0 0 0,0 1 0 0 0,1-1 0 0 0,0 1 0 0 0,-1-1 0 0 0,1 1 0 0 0,3 5 0 0 0,-4-9-19 0 0,0 0 0 0 0,0 1 0 0 0,0-1 0 0 0,0 0 0 0 0,0 1 0 0 0,0-1 0 0 0,1 0 0 0 0,-1 0 0 0 0,0 1 1 0 0,0-1-1 0 0,1 0 0 0 0,-1 0 0 0 0,0 0 0 0 0,0 1 0 0 0,1-1 0 0 0,-1 0 0 0 0,0 0 0 0 0,0 0 0 0 0,1 0 0 0 0,-1 1 0 0 0,0-1 0 0 0,1 0 0 0 0,-1 0 0 0 0,0 0 0 0 0,0 0 0 0 0,1 0 0 0 0,-1 0 0 0 0,0 0 0 0 0,1 0 0 0 0,-1 0 0 0 0,0 0 0 0 0,1 0 0 0 0,-1 0 0 0 0,0 0 0 0 0,1 0 0 0 0,-1 0 0 0 0,0 0 0 0 0,1-1 0 0 0,-1 1 0 0 0,0 0 0 0 0,0 0 1 0 0,1 0-1 0 0,6-8-152 0 0,-7 8 138 0 0,8-12-250 0 0,-1 0 1 0 0,7-14 0 0 0,-9 16-10 0 0,0 0 1 0 0,0 1-1 0 0,2-1 0 0 0,8-10 0 0 0,-8 13-207 0 0,-3 9 175 0 0,-7 16 544 0 0,-9 29 2603 0 0,6-88-3016 0 0,4-85-151 0 0,0-27 110 0 0,2 64 25 0 0,0 68 133 0 0,1 0-1 0 0,1-1 1 0 0,1 1-1 0 0,5-21 1 0 0,29-81 26 0 0,-2 33-95 0 0,-35 83 402 0 0,-7 14 212 0 0,6-5-516 0 0,-6 9 301 0 0,6-9-151 0 0,0 0-1 0 0,0 0 0 0 0,0-1 0 0 0,0 1 0 0 0,0 0 1 0 0,-1-1-1 0 0,1 1 0 0 0,-2 1 0 0 0,2-3-23 0 0,-3-20-176 0 0,4 10 30 0 0,1 0 0 0 0,1 0 0 0 0,0 0 0 0 0,0 0 0 0 0,1 1 0 0 0,0-1 0 0 0,0 1 0 0 0,7-13 0 0 0,8-22-22 0 0,-12 26 26 0 0,-3 11 54 0 0,-1 0 0 0 0,0 0 0 0 0,0 0 0 0 0,0 0 0 0 0,-1 0 0 0 0,1-7 0 0 0,-3 14 1 0 0,0-1 1 0 0,1 1-1 0 0,-1 0 0 0 0,0 0 0 0 0,1 0 0 0 0,-1 0 1 0 0,0 0-1 0 0,1 0 0 0 0,-1 0 0 0 0,0 1 0 0 0,1-1 1 0 0,-1 0-1 0 0,0 0 0 0 0,1 0 0 0 0,-1 1 0 0 0,0-1 1 0 0,1 0-1 0 0,-1 1 0 0 0,0 0 0 0 0,-16 7 87 0 0,-9 13-96 0 0,12-9 0 0 0,9-9 0 0 0,5-4 0 0 0,0 1 0 0 0,0 0 0 0 0,0-1 0 0 0,-1 1 0 0 0,1-1 0 0 0,0 1 0 0 0,0-1 0 0 0,0 1 0 0 0,0-1 0 0 0,0 1 0 0 0,0-1 0 0 0,0 1 0 0 0,0-1 0 0 0,0 1 0 0 0,0-1 0 0 0,0 1 0 0 0,0-1 0 0 0,0 1 0 0 0,1-2 0 0 0,3-14-47 0 0,1 0 0 0 0,0 0-1 0 0,10-19 1 0 0,8-26 4 0 0,-20 54 60 0 0,0 0 0 0 0,0 1 0 0 0,0-1-1 0 0,1 0 1 0 0,0 1 0 0 0,0 0 0 0 0,1 0 0 0 0,0 0-1 0 0,6-6 1 0 0,-6 7-14 0 0,-2 3 3 0 0,-1 0-1 0 0,1 0 1 0 0,-1 0-1 0 0,1 0 1 0 0,0 0 0 0 0,0 1-1 0 0,0-1 1 0 0,5-1 0 0 0,-2 0 1 0 0,-1 1 0 0 0,1-2 1 0 0,-1 1-1 0 0,0-1 1 0 0,0 1-1 0 0,0-1 1 0 0,0-1-1 0 0,-1 1 1 0 0,5-6-1 0 0,-5 3-7 0 0,-2 5 0 0 0,0-1 0 0 0,-1 1 0 0 0,1 0 0 0 0,0 0 0 0 0,0 0 0 0 0,0 0 0 0 0,4-3 0 0 0,0 0 1 0 0,-4 4 1 0 0,0 0-1 0 0,0-1 1 0 0,0 1 0 0 0,0 0-1 0 0,0 0 1 0 0,0 0 0 0 0,0 1-1 0 0,5-2 1 0 0,-6 1 21 0 0,8 0 237 0 0,-7 1-217 0 0,2 2-33 0 0,1-1 1 0 0,-3-1-8 0 0,0 0-1 0 0,0-1 1 0 0,0 1 0 0 0,0-1 0 0 0,0 1-1 0 0,-1-1 1 0 0,1 0 0 0 0,0 1 0 0 0,0-1 0 0 0,0 0-1 0 0,-1 0 1 0 0,1 0 0 0 0,0-1 0 0 0,-1 1-1 0 0,1 0 1 0 0,2-3 0 0 0,9-6 3 0 0,-10 7-6 0 0,-1 1 11 0 0,-22 7 394 0 0,9-2-327 0 0,6-2-17 0 0,0 1 0 0 0,0 0 1 0 0,0 0-1 0 0,1 0 0 0 0,-8 5 1 0 0,8-5-9 0 0,0-2-40 0 0,0 0-13 0 0,0 1 0 0 0,3-1 0 0 0,0 1 0 0 0,0 0 0 0 0,0 0 0 0 0,-1 0 0 0 0,1 0 0 0 0,0 0 0 0 0,0 0 0 0 0,0 0 0 0 0,1 0 0 0 0,-1 0 0 0 0,0 0 0 0 0,0 1 0 0 0,1-1 0 0 0,-2 2 0 0 0,2-2 0 0 0,-1 0 0 0 0,0 0 0 0 0,0-1 0 0 0,1 1 0 0 0,-1 0 0 0 0,0 0 0 0 0,1-1 0 0 0,-1 1 0 0 0,1 0 0 0 0,-1 0 0 0 0,1 0 0 0 0,-1 0 0 0 0,1 0 0 0 0,0 1 0 0 0,-2 2 0 0 0,-3 7 0 0 0,5-10 0 0 0,-1 1 0 0 0,0-1 0 0 0,1 1 0 0 0,-1-1 0 0 0,0 0 0 0 0,0 1 0 0 0,0-1 0 0 0,0 0 0 0 0,-1 2 0 0 0,-21 28-254 0 0,12-18 235 0 0,0 0 0 0 0,1 1 1 0 0,1 0-1 0 0,0 1 1 0 0,-10 24-1 0 0,10-22 17 0 0,-30 81 2 0 0,18-40 0 0 0,-51 165 0 0 0,45-104 0 0 0,16-58 0 0 0,7-30-118 0 0,1-3-28 0 0,1-18 53 0 0,1 0 0 0 0,0 13 0 0 0,-1 3-76 0 0,2 43-63 0 0,1 0 152 0 0,-2-41-3 0 0,-1 7-114 0 0,-1 28 107 0 0,-2-2 36 0 0,4-54-9 0 0,1 0 1 0 0,0 0-1 0 0,0 0 0 0 0,1-1 0 0 0,-1 1 1 0 0,2 0-1 0 0,-1 0 0 0 0,1-1 0 0 0,0 1 1 0 0,0-1-1 0 0,1 1 0 0 0,5 10 0 0 0,-1-9-445 0 0,1 0 0 0 0,0 0-1 0 0,0-1 1 0 0,13 8 0 0 0,-20-14 401 0 0,5 2 134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7223 0 0,'0'0'555'0'0,"-7"15"948"0"0,6-12-1308 0 0,0-1 1 0 0,0 0 0 0 0,0 1 0 0 0,1-1-1 0 0,0 1 1 0 0,-1-1 0 0 0,1 1 0 0 0,0-1-1 0 0,0 1 1 0 0,0-1 0 0 0,1 1 0 0 0,-1-1-1 0 0,0 1 1 0 0,1-1 0 0 0,0 1 0 0 0,-1-1-1 0 0,3 4 1 0 0,1 11 271 0 0,-3-16-462 0 0,-1 0 0 0 0,1 0 0 0 0,-1 0 0 0 0,1 0 0 0 0,-1 0 0 0 0,1-1 0 0 0,-1 1 0 0 0,1 0 0 0 0,0 0 0 0 0,0-1 0 0 0,-1 1 0 0 0,1 0 0 0 0,0-1 0 0 0,1 2 0 0 0,-1-2-276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6103 0 0,'1'1'353'0'0,"-1"0"0"0"0,1 0 1 0 0,0 0-1 0 0,0 0 0 0 0,0 1 0 0 0,-1-1 0 0 0,1 0 0 0 0,-1 0 0 0 0,1 1 0 0 0,-1-1 0 0 0,1 0 0 0 0,-1 1 0 0 0,0-1 0 0 0,1 0 0 0 0,-1 1 0 0 0,0 1 0 0 0,5 14 1539 0 0,2 10-154 0 0,-4-18-1572 0 0,0-1 0 0 0,0 1 0 0 0,2 16 0 0 0,1 5 74 0 0,3 26-384 0 0,-9-56 80 0 0,0 0 0 0 0,1 0-1 0 0,-1 0 0 0 0,0 0 1 0 0,1 0-1 0 0,-1-1 0 0 0,0 1 0 0 0,1 0 1 0 0,-1-1-1 0 0,0 1 0 0 0,1 0 1 0 0,-1-1-1 0 0,0 1 0 0 0,0 0 1 0 0,1-1-1 0 0,-1 1 0 0 0,0 0 1 0 0,0-1-1 0 0,0 1 0 0 0,1-1 1 0 0,-1 1-1 0 0,0 0 0 0 0,0-1 1 0 0,0 0-1 0 0,3-13-1726 0 0,-2 9 754 0 0,7-31-7213 0 0</inkml:trace>
  <inkml:trace contextRef="#ctx0" brushRef="#br0" timeOffset="1">70 158 7919 0 0,'2'8'670'0'0,"-1"1"-1"0"0,0-1 0 0 0,0 1 1 0 0,0 12-1 0 0,0 8 942 0 0,0-24-1564 0 0,0-1-1 0 0,0 0 1 0 0,0 1 0 0 0,1-1 0 0 0,4 9 0 0 0,2 5-6084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0 144 5151 0 0,'10'2'92'0'0,"-1"-1"-1"0"0,1 0 0 0 0,-1-1 0 0 0,1 0 1 0 0,9-1-1 0 0,23 0 341 0 0,32 0 1276 0 0,-40-3-1208 0 0,-27 4-472 0 0,-4-2-5 0 0,-2 1 89 0 0,-9-1 176 0 0,8 2-271 0 0,-1 0-1 0 0,1 0 1 0 0,-1 0-1 0 0,1-1 1 0 0,-1 1 0 0 0,1 0-1 0 0,-1 0 1 0 0,1 0-1 0 0,-1 0 1 0 0,0 0-1 0 0,1 0 1 0 0,-1 0-1 0 0,1 0 1 0 0,-1 0 0 0 0,1 1-1 0 0,-1-1 1 0 0,1 0-1 0 0,-2 1 1 0 0,1-1 12 0 0,0 0 0 0 0,0 0 1 0 0,0 0-1 0 0,0 0 0 0 0,0 0 1 0 0,0 0-1 0 0,0 0 0 0 0,0 0 0 0 0,-1 0 1 0 0,1 0-1 0 0,0 0 0 0 0,-1-1 1 0 0,1 0-4 0 0,0 1-1 0 0,-1 0 1 0 0,1 0 0 0 0,0-1 0 0 0,0 1 0 0 0,-1 0 0 0 0,1 0-1 0 0,0 0 1 0 0,0 0 0 0 0,-3 1 0 0 0,0 0 9 0 0,-1 0-1 0 0,1 1 1 0 0,-1-2 0 0 0,1 1-1 0 0,-1-1 1 0 0,0 1 0 0 0,-8-2-1 0 0,-14 3 1 0 0,5 1-172 0 0,6 0 147 0 0,15-2 15 0 0,0-1-1 0 0,0 0 1 0 0,0 1 0 0 0,0-1 0 0 0,0 0-1 0 0,0 0 1 0 0,0 1 0 0 0,0-1 0 0 0,0 0-1 0 0,0 0 1 0 0,0 0 0 0 0,0 0 0 0 0,0 0 0 0 0,0 0-1 0 0,0-1 1 0 0,0 1 0 0 0,-1 0 0 0 0,-3 7 173 0 0,5-7-197 0 0,0 0-1 0 0,0 1 1 0 0,0-1-1 0 0,0 1 0 0 0,0-1 1 0 0,0 0-1 0 0,0 1 1 0 0,1-1-1 0 0,-1 0 0 0 0,0 1 1 0 0,0-1-1 0 0,0 0 1 0 0,0 1-1 0 0,0-1 1 0 0,0 0-1 0 0,1 0 0 0 0,-1 1 1 0 0,0-1-1 0 0,0 0 1 0 0,0 1-1 0 0,1-1 0 0 0,-1 0 1 0 0,0 0-1 0 0,0 0 1 0 0,1 1-1 0 0,-1-1 0 0 0,0 0 1 0 0,1 0-1 0 0,-1 0 1 0 0,0 0-1 0 0,1 1 1 0 0,-1-1-1 0 0,0 0 0 0 0,1 0 1 0 0,-1 0-1 0 0,13 4 52 0 0,-12-4-43 0 0,1 1 14 0 0,1-1 0 0 0,-1 1 0 0 0,1-1 0 0 0,-1 0 0 0 0,1 0 0 0 0,-1 0 0 0 0,1-1 0 0 0,3 0-1 0 0,10-1 66 0 0,109-3 70 0 0,-112 4-158 0 0,23-5 0 0 0,-24 3 0 0 0,1 1 0 0 0,13 0 0 0 0,80-4 64 0 0,-6-4 246 0 0,-28 2 863 0 0,-61 5-945 0 0,-10 3-219 0 0,-1 0-1 0 0,0 0 1 0 0,0 0-1 0 0,0 0 1 0 0,0-1-1 0 0,0 1 1 0 0,0 0-1 0 0,0 0 1 0 0,0 0-1 0 0,0 0 1 0 0,0 0-1 0 0,0-1 1 0 0,0 1-1 0 0,0 0 0 0 0,0 0 1 0 0,0 0-1 0 0,0 0 1 0 0,0 0-1 0 0,0-1 1 0 0,0 1-1 0 0,0 0 1 0 0,0 0-1 0 0,0 0 1 0 0,0 0-1 0 0,-1 0 1 0 0,1 0-1 0 0,0 0 1 0 0,0-1-1 0 0,0 1 0 0 0,0 0 1 0 0,0 0-1 0 0,0 0 1 0 0,0 0-1 0 0,0 0 1 0 0,0 0-1 0 0,-1 0 1 0 0,1 0-1 0 0,0 0 1 0 0,0-1-1 0 0,-2 1 16 0 0,1-1 0 0 0,0 0 0 0 0,-1 0 0 0 0,1 1 0 0 0,-1-1 0 0 0,1 1 0 0 0,-1-1 0 0 0,1 1 0 0 0,-1 0 0 0 0,0 0 0 0 0,-2 0 0 0 0,-42 2 159 0 0,-121 11 403 0 0,130-10-275 0 0,26-3-201 0 0,0 0 1 0 0,-12 3 0 0 0,0-1-65 0 0,19-2-43 0 0,1 0 0 0 0,-1 0-1 0 0,0 1 1 0 0,0-1 0 0 0,-5 2-1 0 0,8 0-50 0 0,1-2 48 0 0,0 1-1 0 0,0-1 1 0 0,0 0-1 0 0,0 0 0 0 0,0 1 1 0 0,0-1-1 0 0,0 0 1 0 0,0 1-1 0 0,0-1 0 0 0,0 0 1 0 0,0 0-1 0 0,0 1 1 0 0,1-1-1 0 0,-1 0 1 0 0,0 1-1 0 0,0-1 0 0 0,0 0 1 0 0,0 0-1 0 0,0 1 1 0 0,1-1-1 0 0,-1 0 0 0 0,0 0 1 0 0,0 1-1 0 0,0-1 1 0 0,1 0-1 0 0,-1 0 1 0 0,0 0-1 0 0,0 0 0 0 0,1 1 1 0 0,-1-1-1 0 0,0 0 1 0 0,1 0-1 0 0,-1 0 0 0 0,0 0 1 0 0,0 0-1 0 0,1 0 1 0 0,-1 0-1 0 0,0 0 0 0 0,1 0 1 0 0,-1 0-1 0 0,0 0 1 0 0,1 0-1 0 0,0 0-8 0 0,5 2-43 0 0,0-1 1 0 0,1 0-1 0 0,-1-1 1 0 0,1 0-1 0 0,-1 0 1 0 0,0 0-1 0 0,9-2 1 0 0,9 0 17 0 0,84-10-162 0 0,7-2-30 0 0,-9 2 108 0 0,-6-1 54 0 0,-16-1 64 0 0,-25 3 0 0 0,-35 5 11 0 0,-22 6 394 0 0,27 0-462 0 0,28-2 190 0 0,-30-1-95 0 0,47-11 0 0 0,-14 5 226 0 0,1-1-101 0 0,-4-4 482 0 0,-35 10-399 0 0,4-1-166 0 0,-17 4-58 0 0,-7 1-48 0 0,0 0 0 0 0,1 0 0 0 0,-1 0 1 0 0,0 0-1 0 0,0 0 0 0 0,1-1 0 0 0,-1 1 0 0 0,0-1 0 0 0,4-1 1 0 0,-19 5-416 0 0,-18 7-397 0 0,4-3 251 0 0,6-2-133 0 0,-19 4-1481 0 0,36-8 3046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7631 0 0,'0'0'583'0'0,"1"13"234"0"0,-2 12 717 0 0,-1 1-1 0 0,-9 41 0 0 0,1-16-307 0 0,-9 39-236 0 0,14-69-849 0 0,3-12-2 0 0,0 0-1 0 0,-1 0 0 0 0,0 0 0 0 0,-8 14 0 0 0,10-21-136 0 0,0 0 4 0 0,0-1 0 0 0,0 1 0 0 0,0 0 0 0 0,0 0 0 0 0,0 0 0 0 0,1 0 0 0 0,-1 1 0 0 0,0-1 1 0 0,1 0-1 0 0,0 0 0 0 0,-1 3 0 0 0,2-5 37 0 0,-1 0-43 0 0,1 0 0 0 0,-1 0 1 0 0,0 0-1 0 0,1-1 1 0 0,-1 1-1 0 0,1 0 0 0 0,-1 0 1 0 0,0 0-1 0 0,1 0 1 0 0,-1 0-1 0 0,1 0 0 0 0,-1 0 1 0 0,1 0-1 0 0,-1 0 1 0 0,1 0-1 0 0,-1 0 0 0 0,0 0 1 0 0,1 0-1 0 0,-1 0 1 0 0,1 0-1 0 0,-1 0 0 0 0,1 0 1 0 0,-1 0-1 0 0,0 1 1 0 0,1-1-1 0 0,-1 0 0 0 0,1 0 1 0 0,-1 1-1 0 0,0-1 1 0 0,1 0-1 0 0,-1 1 0 0 0,0-1 1 0 0,1 0-1 0 0,-1 1 1 0 0,0-1-1 0 0,0 0 0 0 0,1 1 1 0 0,-1-1-1 0 0,0 0 1 0 0,0 1-1 0 0,0-1 0 0 0,1 1 1 0 0,4 14 0 0 0,-5-6 58 0 0,-1 1 0 0 0,0-1 1 0 0,-1 1-1 0 0,0-1 0 0 0,-5 14 0 0 0,3-2 106 0 0,4-20-101 0 0,1 3-64 0 0,0-2-64 0 0,-1 2 64 0 0,1-2 64 0 0,-1 3-48 0 0,-1-2-5 0 0,1-2 0 0 0,-1-1 0 0 0,1 0 1 0 0,0 1-1 0 0,-1-1 0 0 0,1 0 0 0 0,0 0 1 0 0,-1 1-1 0 0,1-1 0 0 0,-1 0 0 0 0,1 0 0 0 0,-1 0 1 0 0,1 0-1 0 0,0 0 0 0 0,-1 0 0 0 0,1 0 1 0 0,-1 1-1 0 0,1-1 0 0 0,-1 0 0 0 0,1 0 1 0 0,0-1-1 0 0,-1 1 0 0 0,1 0 0 0 0,-1 0 1 0 0,1 0-1 0 0,-1 0 0 0 0,-16-6 166 0 0,2 2-211 0 0,13 5 28 0 0,1 0 0 0 0,0 0 0 0 0,0 0 1 0 0,0 0-1 0 0,0 0 0 0 0,-1 0 1 0 0,1 0-1 0 0,0 0 0 0 0,1 1 1 0 0,-1-1-1 0 0,0 0 0 0 0,0 1 1 0 0,1-1-1 0 0,-1 0 0 0 0,0 1 0 0 0,1-1 1 0 0,0 1-1 0 0,-1-1 0 0 0,1 1 1 0 0,0-1-1 0 0,-1 4 0 0 0,-3 17 6 0 0,3-11-44 0 0,0-10 42 0 0,1 0 0 0 0,0 0 0 0 0,0 0 0 0 0,0 0 0 0 0,0 0 0 0 0,0 0 0 0 0,0 0 0 0 0,0 0 0 0 0,0 0 0 0 0,0 0 0 0 0,1 0 0 0 0,-1 0 0 0 0,1 2 0 0 0,0-1 2 0 0,-1 1-1 0 0,1 0 1 0 0,-1-1-1 0 0,0 1 1 0 0,0 0-1 0 0,0-1 1 0 0,0 1-1 0 0,0 0 1 0 0,-1 3-1 0 0,0-3 7 0 0,1-1 0 0 0,-1 1 0 0 0,1-1 0 0 0,0 1 0 0 0,0-1 0 0 0,0 0 0 0 0,0 1 0 0 0,0-1 0 0 0,1 1-1 0 0,-1-1 1 0 0,1 0 0 0 0,1 4 0 0 0,12 23 170 0 0,-2-1-96 0 0,-1 1-80 0 0,-11-28 0 0 0,1 0 0 0 0,0 1 0 0 0,-1 0 0 0 0,1 0 0 0 0,0 0 0 0 0,-1 0 0 0 0,0 0 0 0 0,1 0 0 0 0,-1 0 0 0 0,0 0 0 0 0,0 4 0 0 0,0-4 10 0 0,0-1 0 0 0,1 1 0 0 0,-1 0 0 0 0,0-1 0 0 0,-1 1 0 0 0,1-1 0 0 0,0 1-1 0 0,0-1 1 0 0,-1 1 0 0 0,1-1 0 0 0,-1 1 0 0 0,1-1 0 0 0,-2 4 0 0 0,1-5 43 0 0,0 1-65 0 0,-1 0 0 0 0,1-1 0 0 0,0 1 1 0 0,-1 0-1 0 0,1-1 0 0 0,-1 1 0 0 0,1-1 0 0 0,-1 1 0 0 0,0-1 0 0 0,1 0 0 0 0,-1 0 0 0 0,1 0 0 0 0,-1 0 0 0 0,-1 0 1 0 0,0 0-7 0 0,-5-1 111 0 0,-1-1 0 0 0,1 1 0 0 0,1-1 1 0 0,-1-1-1 0 0,0 0 0 0 0,-8-4 0 0 0,14 6-93 0 0,0 0 0 0 0,0 0 0 0 0,0-1 0 0 0,1 1 0 0 0,-1-1 0 0 0,0 0 0 0 0,1 1 0 0 0,-1-1 0 0 0,1 0 0 0 0,0 0 0 0 0,-1 0 0 0 0,1 0 0 0 0,0 0 0 0 0,0 0 0 0 0,0 0 0 0 0,1 0 0 0 0,-2-4 0 0 0,-4-8 0 0 0,-5-24 0 0 0,8 32 0 0 0,1 0 0 0 0,0 0 0 0 0,0 0 0 0 0,0 0 0 0 0,0-1 0 0 0,0-6 0 0 0,1 10 0 0 0,1 0 0 0 0,-1-1 0 0 0,-1 1 0 0 0,1 0 0 0 0,0 0 0 0 0,-1 0 0 0 0,1 0 0 0 0,-1 0 0 0 0,-4-5 0 0 0,2 5 0 0 0,3 1 46 0 0,-1 1-1 0 0,1 0 0 0 0,-1-1 0 0 0,1 0 1 0 0,0 1-1 0 0,-1-1 0 0 0,1 0 1 0 0,0 1-1 0 0,0-1 0 0 0,0 0 1 0 0,-1-4-1 0 0,-4-5 134 0 0,-4 1-3154 0 0,8 9 1370 0 0,0-1 0 0 0,-1 1 0 0 0,1 0 1 0 0,-1 0-1 0 0,1 0 0 0 0,-1 0 0 0 0,0 0 0 0 0,-3 0 0 0 0,2 0 245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1 194 5639 0 0,'4'0'69'0'0,"0"0"0"0"0,0 0 0 0 0,0 0 0 0 0,0 0 0 0 0,0 0-1 0 0,0-1 1 0 0,0 0 0 0 0,0 1 0 0 0,0-2 0 0 0,0 1-1 0 0,0 0 1 0 0,0-1 0 0 0,-1 0 0 0 0,5-2 0 0 0,-2 1 80 0 0,0 0 1 0 0,0 1 0 0 0,0 0 0 0 0,9-2 0 0 0,59-16 1643 0 0,-65 18-1472 0 0,0-1 0 0 0,-1-1 0 0 0,1 1 0 0 0,8-6 0 0 0,8-3 241 0 0,21-12 66 0 0,-22 11-286 0 0,13-13 314 0 0,-33 23-640 0 0,-3 2-16 0 0,0 1 0 0 0,0-1 0 0 0,-1 0 0 0 0,1 0 0 0 0,0 0 0 0 0,-1 1 0 0 0,1-1 0 0 0,0 0 0 0 0,-1 0 0 0 0,0 0 0 0 0,1 0 0 0 0,-1 0 0 0 0,1 0 0 0 0,-1 0 0 0 0,0 0 0 0 0,0-1 0 0 0,0 1 0 0 0,0 0 0 0 0,0 0 0 0 0,0 0 0 0 0,0 0 0 0 0,0-1 0 0 0,0 1 0 0 0,0 0-1 0 0,0 0 0 0 0,0 1 0 0 0,0-1 0 0 0,0 0 1 0 0,0 1-1 0 0,-1-1 0 0 0,1 0 0 0 0,0 1 0 0 0,0-1 1 0 0,-1 0-1 0 0,1 1 0 0 0,0-1 0 0 0,-1 1 1 0 0,1-1-1 0 0,-1 0 0 0 0,1 1 0 0 0,-1-1 0 0 0,1 1 1 0 0,-1-1-1 0 0,1 1 0 0 0,-1 0 0 0 0,0-1 1 0 0,-17-5-311 0 0,9 4 39 0 0,7 2 192 0 0,0-1-1 0 0,0 1 1 0 0,-1 1-1 0 0,1-1 1 0 0,0 0 0 0 0,0 0-1 0 0,0 1 1 0 0,0-1-1 0 0,0 1 1 0 0,-3 1 0 0 0,-9 1-435 0 0,-27 7 51 0 0,29-6 390 0 0,11-4 64 0 0,0 1-1 0 0,0-1 0 0 0,0 0 1 0 0,1 0-1 0 0,-1 1 1 0 0,0-1-1 0 0,0 0 0 0 0,0 0 1 0 0,0 0-1 0 0,0 0 0 0 0,0 0 1 0 0,1 0-1 0 0,-1 0 1 0 0,0 0-1 0 0,0 0 0 0 0,-1 0 1 0 0,1 0-78 0 0,-1 6 58 0 0,1-5-28 0 0,18 7-64 0 0,-15-7 180 0 0,1-1 0 0 0,0 1 0 0 0,0-1-1 0 0,0 0 1 0 0,0 0 0 0 0,-1-1 0 0 0,6 0-1 0 0,10-1 17 0 0,45 1-964 0 0,-2 1-3622 0 0,-48-2 3117 0 0,-12 2 1143 0 0,0 0 0 0 0,1-1-1 0 0,-1 1 1 0 0,1 0-1 0 0,-1 0 1 0 0,1 0 0 0 0,-1 0-1 0 0,0 0 1 0 0,1 0 0 0 0,2 0-1 0 0,3 5-238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4287 0 0,'11'8'384'0'0,"1"-2"-312"0"0,-1-6-72 0 0,3 2 0 0 0,4 6-864 0 0,-2-3-184 0 0,-3-3-40 0 0,3 2 0 0 0,4 4 864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 4863 0 0,'14'17'531'0'0,"-13"-16"-496"0"0,0-1-1 0 0,-1 1 1 0 0,1 0-1 0 0,0 0 1 0 0,-1 0-1 0 0,1-1 0 0 0,-1 1 1 0 0,1 0-1 0 0,-1 0 1 0 0,1 0-1 0 0,-1 0 1 0 0,0 0-1 0 0,1 0 1 0 0,-1 0-1 0 0,0 0 1 0 0,0 0-1 0 0,1 0 1 0 0,-1 0-1 0 0,0 0 1 0 0,0 0-1 0 0,0 0 1 0 0,-1 0-1 0 0,1 1 1 0 0,0-1-1 0 0,0 0 1 0 0,-1 0-1 0 0,1 0 1 0 0,0 0-1 0 0,-1-1 1 0 0,1 1-1 0 0,-1 0 1 0 0,1 0-1 0 0,-1 0 1 0 0,1 0-1 0 0,-1 0 1 0 0,0 0-1 0 0,1-1 0 0 0,-1 1 1 0 0,0 0-1 0 0,0-1 1 0 0,0 1-1 0 0,1 0 1 0 0,-3 0-1 0 0,-10 8 311 0 0,11-7-338 0 0,1-1 0 0 0,-1 1 1 0 0,0-1-1 0 0,0 0 0 0 0,1 0 0 0 0,-1 0 1 0 0,-3 1-1 0 0,-3 1 20 0 0,-28 12-1 0 0,31-13-27 0 0,1 0 0 0 0,0 0-1 0 0,-1-1 1 0 0,-7 2-1 0 0,-16 6 125 0 0,1 1 168 0 0,27-10-287 0 0,-1 1 0 0 0,1-1 1 0 0,0 0-1 0 0,0 0 0 0 0,0 0 0 0 0,0 1 0 0 0,-1-1 0 0 0,1 0 0 0 0,0 0 1 0 0,0 0-1 0 0,0 1 0 0 0,0-1 0 0 0,0 0 0 0 0,0 0 0 0 0,0 1 1 0 0,-1-1-1 0 0,1 0 0 0 0,0 1 0 0 0,0-1 0 0 0,0 0 0 0 0,0 0 1 0 0,0 1-1 0 0,0-1 0 0 0,0 0 0 0 0,0 0 0 0 0,1 1 0 0 0,-1-1 1 0 0,0 0-1 0 0,0 0 0 0 0,0 1 0 0 0,0-1 0 0 0,0 0 0 0 0,0 0 0 0 0,0 1 1 0 0,1-1-1 0 0,-1 0 0 0 0,0 0 0 0 0,0 0 0 0 0,0 1 0 0 0,0-1 1 0 0,1 0-1 0 0,-1 0 0 0 0,8 8-27 0 0,2-6-7 0 0,0 0 0 0 0,-1 0 0 0 0,1-1 0 0 0,0-1 0 0 0,18-1 0 0 0,17 2-318 0 0,1 0-321 0 0,6 1 50 0 0,53 5 50 0 0,-64-4 782 0 0,-21-2 21 0 0,19 3 0 0 0,-12 0 135 0 0,17 4 2107 0 0,-45-6-2334 0 0,0-1-1 0 0,0 1 1 0 0,0-1-1 0 0,0 0 0 0 0,0 0 1 0 0,0 0-1 0 0,-1 1 1 0 0,1-1-1 0 0,0 0 1 0 0,-1 0-1 0 0,1-1 0 0 0,-1 1 1 0 0,1 0-1 0 0,-4 1 1 0 0,-11 3 894 0 0,-1 1-628 0 0,-21 3 0 0 0,-4 2-198 0 0,35-9-180 0 0,7 1 46 0 0,10 3-27 0 0,-4-6-94 0 0,1 1 0 0 0,-1-1 0 0 0,0 0 1 0 0,8-1-1 0 0,8 1-30 0 0,65-6 75 0 0,-59 5 0 0 0,37 1 0 0 0,33 2 97 0 0,29 3 85 0 0,-15 3 35 0 0,-12-6-146 0 0,-22 2 386 0 0,-52-2-272 0 0,-21-2-129 0 0,1 0 0 0 0,-1 0 0 0 0,1 1 0 0 0,8 2-1 0 0,1-3 85 0 0,-13 0-126 0 0,-1 0 0 0 0,0 0 0 0 0,1 0 0 0 0,-1 0 0 0 0,0 0 0 0 0,1 0 1 0 0,-1 0-1 0 0,0 0 0 0 0,1 0 0 0 0,1 1 0 0 0,6 3-12 0 0,0-1 1 0 0,0-1-1 0 0,0 0 1 0 0,0 0-1 0 0,1 0 1 0 0,14-1-1 0 0,26 8-2 0 0,-6-3 0 0 0,-32-5 2 0 0,-11 0 5 0 0,1-1 1 0 0,0 0-1 0 0,-1 0 0 0 0,1 1 1 0 0,-1-1-1 0 0,1 0 1 0 0,-1-1-1 0 0,1 1 0 0 0,0 0 1 0 0,1-1-1 0 0,21-1 46 0 0,-9 2-133 0 0,2 2-174 0 0,-16-1 177 0 0,1-1 1 0 0,-1 0-1 0 0,0 1 0 0 0,1-1 1 0 0,-1 0-1 0 0,1 0 0 0 0,-1 0 0 0 0,1 0 1 0 0,-1 0-1 0 0,0 0 0 0 0,1 0 1 0 0,-1 0-1 0 0,2-1 0 0 0,2 0 1457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6735 0 0,'0'0'654'0'0,"0"4"-2243"0"0,2-3 1394 0 0,0 0 0 0 0,0 0 0 0 0,0 0 0 0 0,1-1 0 0 0,-1 1 0 0 0,4 0 0 0 0,18 3-3649 0 0,-15-4 3660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656 360 8031 0 0,'4'2'67'0'0,"0"-1"-1"0"0,0 0 0 0 0,0 0 0 0 0,0 0 0 0 0,0-1 0 0 0,0 1 1 0 0,1-1-1 0 0,-1 0 0 0 0,0 0 0 0 0,0-1 0 0 0,0 1 0 0 0,6-2 1 0 0,-3 1 55 0 0,0 0-1 0 0,0 0 1 0 0,9 1 0 0 0,8-3 565 0 0,-22 3-590 0 0,0-1 1 0 0,-1 1 0 0 0,1-1 0 0 0,0 1-1 0 0,0 0 1 0 0,0 0 0 0 0,0-1-1 0 0,0 1 1 0 0,0 1 0 0 0,0-1 0 0 0,-1 0-1 0 0,1 0 1 0 0,0 1 0 0 0,2 0-1 0 0,-4-1-47 0 0,1-1-1 0 0,-1 1 0 0 0,0-1 0 0 0,0 1 0 0 0,1 0 0 0 0,-1-1 1 0 0,0 1-1 0 0,0 0 0 0 0,1-1 0 0 0,-1 1 0 0 0,0-1 1 0 0,0 1-1 0 0,0-1 0 0 0,0 1 0 0 0,0-1 0 0 0,0 1 1 0 0,0 0-1 0 0,0-1 0 0 0,0 1 0 0 0,0-1 0 0 0,0 1 1 0 0,0-1-1 0 0,0 1 0 0 0,0-1 0 0 0,0 1 0 0 0,-1 0 0 0 0,1-1 1 0 0,-3-1 92 0 0,1 1 1 0 0,-1-1-1 0 0,0 1 0 0 0,0 0 1 0 0,1 0-1 0 0,-1 0 1 0 0,0 1-1 0 0,-4-1 1 0 0,2 0 49 0 0,0 0-60 0 0,0 0 0 0 0,0 1-1 0 0,1 0 1 0 0,-7 0 0 0 0,6 1-63 0 0,0-1 1 0 0,0 0 0 0 0,1-1-1 0 0,-8 0 1 0 0,4-1 28 0 0,0 0 1 0 0,-1 1-1 0 0,1 0 1 0 0,-1 1-1 0 0,1 0 1 0 0,-12 1-1 0 0,11 0-10 0 0,1-1 0 0 0,0-1-1 0 0,-8 0 1 0 0,10 0-42 0 0,0 0 0 0 0,0 1 0 0 0,0 0 1 0 0,0 0-1 0 0,1 0 0 0 0,-1 1 0 0 0,-7 1 0 0 0,-7 1-66 0 0,18-3 17 0 0,0 0 0 0 0,0 0 0 0 0,0 1-1 0 0,0-1 1 0 0,0 0 0 0 0,0 1 0 0 0,0-1 0 0 0,1 1 0 0 0,-1 0 0 0 0,0 0 0 0 0,0-1-1 0 0,0 1 1 0 0,-2 2 0 0 0,4-2 3 0 0,-1-1 0 0 0,0 1 0 0 0,1-1 0 0 0,-1 1 0 0 0,1-1 0 0 0,-1 1 0 0 0,1 0 0 0 0,-1-1 0 0 0,1 1 0 0 0,-1 0 0 0 0,1-1 0 0 0,0 1 0 0 0,-1 0 0 0 0,1 1 0 0 0,0-2 0 0 0,0 0 0 0 0,0 1 0 0 0,0-1 0 0 0,0 0 0 0 0,0 1 0 0 0,0-1 0 0 0,0 0 0 0 0,0 1 0 0 0,0-1 0 0 0,0 0 0 0 0,0 1 0 0 0,1-1 0 0 0,-1 0 0 0 0,0 1 0 0 0,0-1 0 0 0,0 0 0 0 0,1 0 0 0 0,-1 1 0 0 0,0-1 0 0 0,0 0 0 0 0,0 0 0 0 0,1 1 0 0 0,15 5 0 0 0,-15-5 0 0 0,63 25 0 0 0,-17-11 0 0 0,-13-4 0 0 0,37 7 0 0 0,-41-11 0 0 0,31 12 0 0 0,-3-1 0 0 0,72 17 0 0 0,-98-26 14 0 0,-22-6 2 0 0,0 0-1 0 0,17 3 0 0 0,-15-3 122 0 0,-20 1 116 0 0,-22-1 33 0 0,-6-6-83 0 0,-76-8 234 0 0,43 1-308 0 0,-22-4-130 0 0,41 5 28 0 0,-26-7 84 0 0,46 9-60 0 0,22 6-18 0 0,0-1 1 0 0,0 0-1 0 0,0-1 0 0 0,-8-3 0 0 0,36 5 20 0 0,67 13-326 0 0,-9-3 41 0 0,-22-4 129 0 0,1 2 83 0 0,34 5-48 0 0,32 8-108 0 0,-36-7 256 0 0,-72-12 299 0 0,-11-2 107 0 0,-10-2-199 0 0,-32-3 200 0 0,5 1-214 0 0,-48-8-105 0 0,47 8-152 0 0,-109-4-16 0 0,54 5 0 0 0,52 5 0 0 0,-3 0 0 0 0,45 5-69 0 0,7 2-79 0 0,-3-5 58 0 0,-1 0 1 0 0,1 0-1 0 0,0-1 1 0 0,17 2 0 0 0,6 2 29 0 0,58 8 1 0 0,-51-10 58 0 0,12 0 1 0 0,-33-3 0 0 0,0 1 0 0 0,18 3 0 0 0,52 10-26 0 0,-63-11-12 0 0,-22-5 38 0 0,-7-1 0 0 0,-10-1 0 0 0,-161-13-160 0 0,131 13 91 0 0,-71-4 172 0 0,-117-22-1 0 0,221 27-99 0 0,0 0 0 0 0,0-1-1 0 0,-17-7 1 0 0,46 4 50 0 0,1 3-93 0 0,29 0 0 0 0,-18 1 28 0 0,59-1-336 0 0,-24 6 252 0 0,-41-2 180 0 0,-23-2 162 0 0,-2 0-225 0 0,1 0 1 0 0,0 0 0 0 0,-1 0 0 0 0,1 0 0 0 0,-1 0 0 0 0,0 0-1 0 0,1 0 1 0 0,-1 0 0 0 0,0 0 0 0 0,1 0 0 0 0,-1 1 0 0 0,0-1 0 0 0,0 0-1 0 0,0 0 1 0 0,0 1 0 0 0,0-1 0 0 0,0 0 0 0 0,0 1 0 0 0,-1-1 0 0 0,-24-11 140 0 0,23 11-131 0 0,-63-22 57 0 0,58 20-88 0 0,0 1 0 0 0,0 0 0 0 0,-10-2 0 0 0,-8-2 0 0 0,6 3 0 0 0,18 3 0 0 0,-1 0 0 0 0,0 0 0 0 0,1-1 0 0 0,-1 1 0 0 0,1-1 0 0 0,-6-1 0 0 0,-2 0 13 0 0,10 3-14 0 0,0-1 1 0 0,0 0-1 0 0,0 0 1 0 0,0 0 0 0 0,0 0-1 0 0,0 0 1 0 0,0 0-1 0 0,-1 0 1 0 0,1 0 0 0 0,0 0-1 0 0,0 0 1 0 0,0 0 0 0 0,0 1-1 0 0,0-1 1 0 0,0 0-1 0 0,0 0 1 0 0,0 0 0 0 0,0 0-1 0 0,0 0 1 0 0,0 0-1 0 0,0 0 1 0 0,0 1 0 0 0,0-1-1 0 0,0 0 1 0 0,0 0-1 0 0,0 0 1 0 0,0 0 0 0 0,0 0-1 0 0,0 0 1 0 0,0 1 0 0 0,0-1-1 0 0,0 0 1 0 0,0 0-1 0 0,0 0 1 0 0,0 0 0 0 0,0 0-1 0 0,0 0 1 0 0,0 0-1 0 0,0 1 1 0 0,0-1 0 0 0,0 0-1 0 0,0 0 1 0 0,0 0-1 0 0,1 0 1 0 0,-1 0 0 0 0,0 0-1 0 0,0 0 1 0 0,0 0-1 0 0,0 0 1 0 0,0 0 0 0 0,0 0-1 0 0,0 1 1 0 0,0-1 0 0 0,1 0-1 0 0,-1 0 1 0 0,0 0-1 0 0,0 0 1 0 0,0 0 0 0 0,0 0-1 0 0,0 0 1 0 0,0 0-1 0 0,1 0 1 0 0,-1 0 0 0 0,0 0-1 0 0,0 0 1 0 0,1 0-4 0 0,0 1 0 0 0,0 0-1 0 0,0-1 1 0 0,0 1 0 0 0,-1-1 0 0 0,1 0 0 0 0,0 1 0 0 0,0-1-1 0 0,0 0 1 0 0,0 1 0 0 0,1-1 0 0 0,-1 0 0 0 0,0 0 0 0 0,0 0 0 0 0,0 0-1 0 0,2 0 1 0 0,-3 0-2 0 0,1 0 0 0 0,0 0-1 0 0,-1 0 1 0 0,1 0 0 0 0,-1 1-1 0 0,1-1 1 0 0,0 0 0 0 0,-1 0-1 0 0,1 0 1 0 0,-1 1 0 0 0,1-1-1 0 0,0 0 1 0 0,-1 1 0 0 0,1-1-1 0 0,-1 0 1 0 0,1 1 0 0 0,-1-1 0 0 0,1 1-1 0 0,0 0 1 0 0,18 23-174 0 0,-17-22 184 0 0,4 11-111 0 0,-5-10 98 0 0,0 0 1 0 0,1 0 0 0 0,-1 0 0 0 0,0 0-1 0 0,1-1 1 0 0,0 1 0 0 0,0 0-1 0 0,4 3 1 0 0,19 12 8 0 0,-20-13 0 0 0,2-1 0 0 0,-1 1 0 0 0,0-1 0 0 0,1-1 0 0 0,0 1 0 0 0,-1-1 0 0 0,1 0 0 0 0,9 2 0 0 0,83 23 54 0 0,-59-20-13 0 0,58 9 168 0 0,-81-14-132 0 0,28 8 0 0 0,-27-5 26 0 0,23 3 0 0 0,-5-4 113 0 0,58 17-1 0 0,-30-6-13 0 0,-39-10-122 0 0,31 10-1 0 0,-44-12-80 0 0,1 0 1 0 0,18 2-1 0 0,-17-4 29 0 0,24 8 0 0 0,6 0 82 0 0,-37-6-50 0 0,-29-1 72 0 0,1 0-119 0 0,15-2-13 0 0,1-1 0 0 0,0 1 0 0 0,-1-1-1 0 0,-5 0 1 0 0,-40-1 50 0 0,29 1-38 0 0,-26-4 1 0 0,-85-13 40 0 0,90 11-99 0 0,17 3-123 0 0,-33-9 0 0 0,29 6 28 0 0,24 6 110 0 0,0-1 0 0 0,1 0-1 0 0,-1 0 1 0 0,1-1-1 0 0,0 0 1 0 0,-1 0 0 0 0,-5-3-1 0 0,-4-1-45 0 0,14 6 76 0 0,0-1-1 0 0,0 1 1 0 0,-1 0-1 0 0,1-1 1 0 0,0 1-1 0 0,0-1 1 0 0,0 1 0 0 0,0-1-1 0 0,0 0 1 0 0,0 1-1 0 0,0-1 1 0 0,0 0-1 0 0,0 0 1 0 0,-1-1 0 0 0,19-3-146 0 0,-15 5 129 0 0,0 0 0 0 0,1 0 0 0 0,-1-1 0 0 0,1 1 1 0 0,-1 1-1 0 0,1-1 0 0 0,3 1 0 0 0,16 0-122 0 0,-12-2 103 0 0,-1 0 0 0 0,0 1-1 0 0,1 0 1 0 0,-1 0 0 0 0,14 2-1 0 0,-13-1 39 0 0,1 0-1 0 0,17-2 1 0 0,-17 0-10 0 0,23 1 0 0 0,62 12-207 0 0,-76-9 184 0 0,20 5 0 0 0,13 3 22 0 0,51 6 220 0 0,-36 2 278 0 0,-60-16-395 0 0,-4-1 29 0 0,-6-4-6 0 0,-1 0-95 0 0,0 1 0 0 0,0 0 1 0 0,0 0-1 0 0,0-1 0 0 0,1 2 0 0 0,-2-1 0 0 0,1 0 1 0 0,0 1-1 0 0,0-1 0 0 0,-4 1 0 0 0,-16-4 47 0 0,9 1-68 0 0,0 0 0 0 0,0 0 0 0 0,-17 0 0 0 0,22 2 0 0 0,0 0 0 0 0,-16-5 0 0 0,-14-2 0 0 0,-33 6-2 0 0,48 2 5 0 0,1-1 0 0 0,0-1 1 0 0,-43-8-1 0 0,60 8 1 0 0,-1 0 3 0 0,-1 0-1 0 0,0 0 0 0 0,1 0 0 0 0,-1 1 0 0 0,0 0 0 0 0,0 1 0 0 0,-13 0 0 0 0,3 1-19 0 0,15-2 7 0 0,0 1 0 0 0,0 0 0 0 0,0 1 1 0 0,0-1-1 0 0,0 0 0 0 0,1 1 0 0 0,-6 1 0 0 0,8-2 6 0 0,-1 0-1 0 0,1 0 0 0 0,-1 0 1 0 0,1 0-1 0 0,0 1 1 0 0,-1-1-1 0 0,1 0 0 0 0,0 0 1 0 0,-1 1-1 0 0,1-1 1 0 0,0 0-1 0 0,-1 1 0 0 0,1-1 1 0 0,0 0-1 0 0,-1 1 1 0 0,1-1-1 0 0,0 0 0 0 0,0 1 1 0 0,-1 0-1 0 0,1-1-2 0 0,0 1 0 0 0,1-1 0 0 0,-1 1 0 0 0,0 0 0 0 0,0-1 0 0 0,0 1 0 0 0,1-1 0 0 0,-1 1 0 0 0,0-1 0 0 0,0 1 0 0 0,1-1-1 0 0,-1 1 1 0 0,0-1 0 0 0,1 1 0 0 0,-1-1 0 0 0,1 1 0 0 0,-1-1 0 0 0,1 0 0 0 0,-1 1 0 0 0,1-1 0 0 0,-1 0 0 0 0,1 1 0 0 0,-1-1 0 0 0,1 0 0 0 0,-1 0 0 0 0,1 1 0 0 0,-1-1-1 0 0,1 0 1 0 0,0 0 0 0 0,0 0 0 0 0,25 6-155 0 0,-16-4 115 0 0,142 26-117 0 0,-11-3 40 0 0,-70-12 120 0 0,11 3 0 0 0,-20-4 23 0 0,-34-7 30 0 0,27 8-1 0 0,-3-1 203 0 0,-14-5-142 0 0,-13-5-108 0 0,-20-2 9 0 0,-4 0 75 0 0,-1 0-82 0 0,0 0 1 0 0,0-1-1 0 0,0 1 0 0 0,0 0 0 0 0,0-1 1 0 0,0 1-1 0 0,0 0 0 0 0,-1 0 0 0 0,1-1 0 0 0,0 1 1 0 0,0 0-1 0 0,0-1 0 0 0,0 1 0 0 0,-1 0 1 0 0,1 0-1 0 0,0 0 0 0 0,0-1 0 0 0,-1 1 0 0 0,1 0 1 0 0,0 0-1 0 0,0 0 0 0 0,-1-1 0 0 0,1 1 1 0 0,0 0-1 0 0,0 0 0 0 0,-1 0 0 0 0,1 0 0 0 0,0 0 1 0 0,-1 0-1 0 0,-12-2 23 0 0,9 2-25 0 0,-54-16-5 0 0,-12-1 30 0 0,-13-2 4 0 0,35 10-34 0 0,31 5 0 0 0,-1 1 0 0 0,-23-1 0 0 0,27 3 0 0 0,1-1 0 0 0,-17-4 0 0 0,-16-2 0 0 0,-29-7 0 0 0,74 14 0 0 0,-1 1 0 0 0,1 0 0 0 0,-1-1 0 0 0,1 1 0 0 0,-1-1 0 0 0,1 0 0 0 0,-1 1 0 0 0,1-1 0 0 0,-2-1 0 0 0,-9-3 0 0 0,7 3 0 0 0,2-2-18 0 0,3 3-72 0 0,6 3-68 0 0,1 0 144 0 0,-7-2 14 0 0,1 0 0 0 0,-1 0 0 0 0,0 0 0 0 0,1 0 0 0 0,-1 0 0 0 0,1 0 0 0 0,-1 0 0 0 0,0 0 0 0 0,1 0 0 0 0,-1 0 0 0 0,1 0 0 0 0,-1 0 0 0 0,0 0 0 0 0,1 0 0 0 0,-1 0 0 0 0,0 0 0 0 0,1-1 0 0 0,-1 1 0 0 0,1 0 0 0 0,-1 0 0 0 0,0-1 0 0 0,0 1 0 0 0,1 0 0 0 0,-1 0 0 0 0,1-1 0 0 0,-1-2 0 0 0,0 2-1 0 0,0 0 0 0 0,0 0-1 0 0,0 1 1 0 0,0-1 0 0 0,0 0 0 0 0,0 0-1 0 0,0 1 1 0 0,-1-1 0 0 0,1 0 0 0 0,0 0-1 0 0,-1 1 1 0 0,1-1 0 0 0,0 0-1 0 0,-1 1 1 0 0,1-1 0 0 0,-1 0 0 0 0,1 1-1 0 0,-1-1 1 0 0,0 0 0 0 0,-15-15-34 0 0,11 12 31 0 0,2 2 4 0 0,0 0 0 0 0,0 0 0 0 0,0 0 0 0 0,-1 0 0 0 0,1 0 0 0 0,-1 1 0 0 0,1 0 0 0 0,-1-1 0 0 0,-4 1 0 0 0,-16-7 0 0 0,1-2 0 0 0,-45-12 0 0 0,6 4 0 0 0,-26-7 0 0 0,-6 0 0 0 0,44 10 0 0 0,-24-11 0 0 0,37 12 0 0 0,9-2 0 0 0,24 13 0 0 0,0 1 0 0 0,-1-1 0 0 0,1 1 0 0 0,-1 0 0 0 0,-5-2 0 0 0,2 1 0 0 0,7 1 0 0 0,8 2 0 0 0,7 3 0 0 0,65 15-157 0 0,30 9-102 0 0,-66-15 259 0 0,32 11 0 0 0,-30-7-9 0 0,12 5-46 0 0,-25-8 31 0 0,-19-8 0 0 0,23 12 0 0 0,-34-16 19 0 0,0 0 0 0 0,0 0 1 0 0,0 0-1 0 0,0-1 0 0 0,0 1 0 0 0,0-1 0 0 0,3 1 0 0 0,11 4-28 0 0,-11-2 48 0 0,-7-3 1 0 0,-1-1-1 0 0,1 1 1 0 0,-1-1 0 0 0,1 1 0 0 0,0-1 0 0 0,-1 0-1 0 0,1 0 1 0 0,0 0 0 0 0,-4-1 0 0 0,-18-7 42 0 0,-100-14 199 0 0,108 20-257 0 0,-23-8 0 0 0,-8-3 0 0 0,-62-14 25 0 0,68 16 14 0 0,32 10-32 0 0,1-1-1 0 0,1 1 0 0 0,-1-1 1 0 0,0-1-1 0 0,1 0 1 0 0,-1 0-1 0 0,1 0 0 0 0,0 0 1 0 0,-9-9-1 0 0,16 9-6 0 0,6 4 1 0 0,6 1-17 0 0,-12-1 15 0 0,62 16-264 0 0,-33-8 154 0 0,75 28-62 0 0,12 5 160 0 0,-27-3 23 0 0,-86-36-9 0 0,-1-1-1 0 0,1 1 0 0 0,0-1 1 0 0,-1 1-1 0 0,1 0 0 0 0,4 4 1 0 0,-6-4-2 0 0,1 0-1 0 0,0-1 1 0 0,0 1 0 0 0,0-1-1 0 0,-1 1 1 0 0,2-1 0 0 0,-1 0-1 0 0,0 0 1 0 0,4 2 0 0 0,-6-3 1 0 0,0 1 0 0 0,1-1 0 0 0,-1 1 0 0 0,0-1 0 0 0,1 1 0 0 0,-1-1 0 0 0,0 1 0 0 0,0 0 0 0 0,1-1 0 0 0,-1 1 0 0 0,0-1 0 0 0,0 1 0 0 0,0 0 0 0 0,0-1 0 0 0,0 1 0 0 0,0 0 0 0 0,0-1 0 0 0,0 1 0 0 0,0 0 0 0 0,-3 1 9 0 0,0-1 1 0 0,0 0 0 0 0,0 0 0 0 0,0 0 0 0 0,0 0 0 0 0,1 0 0 0 0,-1-1 0 0 0,-1 0 0 0 0,1 1 0 0 0,0-1 0 0 0,0 0 0 0 0,0 0-1 0 0,0-1 1 0 0,0 1 0 0 0,-5-2 0 0 0,-19 0 57 0 0,-2-1 61 0 0,-39-13 33 0 0,59 14-163 0 0,0-1 0 0 0,-13-4 0 0 0,-13-5-65 0 0,25 10 76 0 0,0 0-1 0 0,0-1 1 0 0,0-1 0 0 0,0 0-1 0 0,-11-5 1 0 0,-4-4 38 0 0,18 11-14 0 0,1-1 0 0 0,1 0 0 0 0,-1 0 0 0 0,0-1 0 0 0,-9-7 0 0 0,5 3 10 0 0,8 6-35 0 0,0 1 0 0 0,-1-1-1 0 0,1 0 1 0 0,0 1 0 0 0,0-1-1 0 0,1 0 1 0 0,-1 0 0 0 0,0-1-1 0 0,1 1 1 0 0,-1 0 0 0 0,1-1-1 0 0,0 1 1 0 0,-1 0 0 0 0,1-1-1 0 0,1 0 1 0 0,-1 1 0 0 0,-1-4 0 0 0,2-1-14 0 0,1 6-21 0 0,0 0-1 0 0,1 1 1 0 0,-1-1-1 0 0,1 0 0 0 0,-1 1 1 0 0,1-1-1 0 0,-1 1 1 0 0,3-1-1 0 0,-2 1 22 0 0,0 0 0 0 0,0 1 0 0 0,-1-1 0 0 0,1 0-1 0 0,0 1 1 0 0,0-1 0 0 0,0 1 0 0 0,-1 0 0 0 0,1-1 0 0 0,2 2-1 0 0,10 4-5 0 0,21 9-52 0 0,-33-15 64 0 0,-1 0 0 0 0,13 9 0 0 0,-13-5 0 0 0,-1-4 0 0 0,0 0 0 0 0,0 1 0 0 0,0-1 0 0 0,0 0 0 0 0,0 0 0 0 0,0 0 0 0 0,0 0 0 0 0,0 0 0 0 0,0 0 0 0 0,0 0 0 0 0,0 1 0 0 0,0-1 0 0 0,0 0 0 0 0,0 0 0 0 0,0 0 0 0 0,-1 0 0 0 0,1 0 0 0 0,0 0 0 0 0,0 0 0 0 0,0 0 0 0 0,0 0 0 0 0,0 0 0 0 0,0 0 0 0 0,0 1 0 0 0,-1-1 0 0 0,1 0 0 0 0,0 0 0 0 0,0 0 0 0 0,0 0 0 0 0,0 0 0 0 0,0 0 0 0 0,0 0 0 0 0,0 0 0 0 0,-1 0 0 0 0,1 0 0 0 0,0 0 0 0 0,0 0 0 0 0,0 0 0 0 0,-8-5 0 0 0,7 4 0 0 0,0 0 0 0 0,0 0 0 0 0,-1 1 0 0 0,1-1 0 0 0,0 0 0 0 0,-1 1 0 0 0,1-1 0 0 0,0 1 0 0 0,-1-1 0 0 0,-1 1 0 0 0,1-1 4 0 0,0 1 1 0 0,0-1-1 0 0,0 0 0 0 0,-1 0 1 0 0,1 0-1 0 0,0 0 0 0 0,0 0 1 0 0,-2-2-1 0 0,-12-6 21 0 0,-27-13-25 0 0,20 11 0 0 0,-4-1 0 0 0,1 2-41 0 0,-6-2-14 0 0,11 5 49 0 0,18 6-4 0 0,0-1-1 0 0,-1 1 1 0 0,1 0-1 0 0,0 0 0 0 0,-1 0 1 0 0,-5 0-1 0 0,-7-3-81 0 0,14 3 85 0 0,1 1 0 0 0,0-1 0 0 0,-1 1 0 0 0,1-1 0 0 0,0 1 0 0 0,-1 0 0 0 0,1-1 0 0 0,-1 1 0 0 0,1 0 0 0 0,0 0 0 0 0,-4 0 0 0 0,4 1 2 0 0,0-1 2 0 0,0 0 0 0 0,0 0-1 0 0,0 0 1 0 0,1 1 0 0 0,-1-1-1 0 0,0 0 1 0 0,0-1 0 0 0,0 1 0 0 0,0 0-1 0 0,1 0 1 0 0,-1 0 0 0 0,0 0 0 0 0,0-1-1 0 0,1 1 1 0 0,-1 0 0 0 0,0-1-1 0 0,-1 0 1 0 0,-2-4 3 0 0,3 2 0 0 0,0 0 0 0 0,0 0 0 0 0,0 1 0 0 0,0-1 0 0 0,1-1 0 0 0,-1-3 0 0 0,1 7 0 0 0,-1-6-113 0 0,0 8-75 0 0,-2 12-19 0 0,2-10 345 0 0,1-3-49 0 0,7 8-8 0 0,0 0-139 0 0,0-1 1 0 0,1 0-1 0 0,0-1 0 0 0,0 0 0 0 0,11 7 1 0 0,3 1 31 0 0,38 18 1 0 0,-17-10 57 0 0,-21-11-6 0 0,28 9 1 0 0,-21-9-27 0 0,17 3-3 0 0,5 2-47 0 0,53 23 29 0 0,-89-35-5 0 0,23 12 0 0 0,-23-9 32 0 0,21 7 0 0 0,145 41 292 0 0,-109-29-213 0 0,-15-5-31 0 0,-41-17-43 0 0,1 1 3 0 0,0 0 0 0 0,33 5 0 0 0,-44-10-14 0 0,1 1-1 0 0,0 0 1 0 0,-1 0-1 0 0,9 4 1 0 0,-8-3 3 0 0,0 0 0 0 0,0-1 1 0 0,10 3-1 0 0,-15-5 3 0 0,0 1 0 0 0,1 0 0 0 0,-1 0 0 0 0,0 0 0 0 0,0 0 0 0 0,1 0 0 0 0,1 2 0 0 0,-2-2-5 0 0,0 0-1 0 0,-1 0 1 0 0,1 0 0 0 0,0 0-1 0 0,0 0 1 0 0,0-1 0 0 0,3 2-1 0 0,6 2 9 0 0,-11-4-7 0 0,0 0-1 0 0,0 1 0 0 0,0-1 0 0 0,0 0 1 0 0,0 0-1 0 0,1 0 0 0 0,-1 1 0 0 0,0-1 1 0 0,0 0-1 0 0,0 0 0 0 0,0 0 0 0 0,0 1 1 0 0,0-1-1 0 0,0 0 0 0 0,0 0 0 0 0,0 0 1 0 0,0 1-1 0 0,0-1 0 0 0,0 0 0 0 0,0 0 1 0 0,0 0-1 0 0,0 1 0 0 0,0-1 0 0 0,0 0 1 0 0,0 0-1 0 0,0 0 0 0 0,-1 1 0 0 0,1-1 0 0 0,0 1 0 0 0,-1-1 0 0 0,1 1-1 0 0,0-1 1 0 0,-1 0 0 0 0,1 1-1 0 0,0-1 1 0 0,-1 0 0 0 0,1 1-1 0 0,-1-1 1 0 0,1 0 0 0 0,-1 0-1 0 0,1 0 1 0 0,-1 1 0 0 0,1-1-1 0 0,-1 0 1 0 0,1 0 0 0 0,-1 0-1 0 0,1 0 1 0 0,-1 0 0 0 0,1 0-1 0 0,-1 0 1 0 0,1 0 0 0 0,-1 0-1 0 0,1 0 1 0 0,-1 0 0 0 0,1 0 0 0 0,-2-1-1 0 0,-10-2 37 0 0,0 0 0 0 0,-17-3 0 0 0,19 5 4 0 0,1 0 0 0 0,0-1 0 0 0,0-1 0 0 0,0 1 0 0 0,0-1 0 0 0,-12-7 0 0 0,12 5-40 0 0,0 1 1 0 0,0-1 0 0 0,0 1 0 0 0,0 1-1 0 0,-10-3 1 0 0,-3-1 8 0 0,2 0 1 0 0,-1-2-1 0 0,-30-16 0 0 0,-13-7 32 0 0,29 15 75 0 0,1-1 0 0 0,-55-41 0 0 0,-2-2-196 0 0,-164-104-148 0 0,192 121 206 0 0,-35-27-22 0 0,58 44 43 0 0,28 19 0 0 0,-20-14 0 0 0,32 21 0 0 0,0 1 1 0 0,-1-1-1 0 0,1 1 0 0 0,-1-1 0 0 0,1 1 0 0 0,0-1 0 0 0,-1 0 1 0 0,1 1-1 0 0,0-1 0 0 0,-1 1 0 0 0,1-1 0 0 0,0 0 0 0 0,0 1 1 0 0,0-1-1 0 0,0 0 0 0 0,0 1 0 0 0,0-1 0 0 0,0 0 0 0 0,0 1 1 0 0,0-1-1 0 0,0 1 0 0 0,0-1 0 0 0,0 0 0 0 0,0 1 0 0 0,0-1 1 0 0,0 0-1 0 0,1 1 0 0 0,-1-1 0 0 0,0 1 0 0 0,1-1 0 0 0,-1 0 1 0 0,0 1-1 0 0,1-1 0 0 0,-1 1 0 0 0,1-1 0 0 0,-1 1 0 0 0,0-1 0 0 0,1 1 1 0 0,0-1-1 0 0,1 0-19 0 0,0-1 0 0 0,-1 1 0 0 0,1 0 0 0 0,0 0 0 0 0,0 0 0 0 0,0 0 1 0 0,0 1-1 0 0,-1-1 0 0 0,1 0 0 0 0,0 1 0 0 0,0-1 0 0 0,0 1 0 0 0,1 0 0 0 0,-1 0 0 0 0,0 0 1 0 0,0 0-1 0 0,0 0 0 0 0,0 0 0 0 0,0 0 0 0 0,0 0 0 0 0,0 1 0 0 0,0 0 0 0 0,0-1 0 0 0,0 1 0 0 0,0 0 1 0 0,-1 0-1 0 0,1 0 0 0 0,2 1 0 0 0,29 14-128 0 0,8 7 137 0 0,-26-14-73 0 0,-12-7 69 0 0,0-1 0 0 0,0 1-1 0 0,-1 0 1 0 0,1-1 0 0 0,-1 1 0 0 0,5 5 0 0 0,4 3 14 0 0,-9-8 0 0 0,-47-6-64 0 0,2-1 54 0 0,42 5 4 0 0,-1 0 1 0 0,1 0 0 0 0,-1-1-1 0 0,1 1 1 0 0,-1 0 0 0 0,1 0 0 0 0,0 0-1 0 0,-1 1 1 0 0,-2-1 0 0 0,-13 1 4 0 0,12-3-2 0 0,0 1-1 0 0,-1 0 1 0 0,1 0-1 0 0,-1 1 0 0 0,-11-1 1 0 0,13 1-35 0 0,-1 0 1 0 0,0-1-1 0 0,0 0 0 0 0,0 0 1 0 0,1 0-1 0 0,-8-3 0 0 0,-12-3-150 0 0,2-1-12 0 0,19 7 174 0 0,0-1 0 0 0,0 1 0 0 0,0 0 0 0 0,0 0 1 0 0,0 1-1 0 0,0-1 0 0 0,-4 0 0 0 0,6 1 26 0 0,0 0 0 0 0,0 0 0 0 0,0-1 0 0 0,1 1 0 0 0,-1 0 0 0 0,0 0 0 0 0,0-1 0 0 0,0 1 0 0 0,1-1 0 0 0,-1 1 0 0 0,0 0 0 0 0,1-1 0 0 0,-1 0 0 0 0,-1 0 0 0 0,-8-5 0 0 0,4 5 11 0 0,2-4 18 0 0,10-8-111 0 0,-2 5 44 0 0,-3 6 38 0 0,0 1 0 0 0,-1 0 0 0 0,1 1 0 0 0,-1-1 0 0 0,0 0 0 0 0,1 1 0 0 0,-1-1 0 0 0,0 0 0 0 0,0 0 0 0 0,0 1 0 0 0,0-1 0 0 0,0 0 0 0 0,0 0 0 0 0,0 1 0 0 0,0-1 0 0 0,0 0 0 0 0,0-1 0 0 0,0 1-2 0 0,0-1 0 0 0,0 1 0 0 0,0 0 0 0 0,0-1 1 0 0,0 1-1 0 0,-1 0 0 0 0,1-1 0 0 0,0 1 0 0 0,-1 0 0 0 0,1-1 0 0 0,-1 1 0 0 0,1 0 0 0 0,-1 0 0 0 0,1 0 0 0 0,-1 0 0 0 0,0 0 0 0 0,0-1 0 0 0,0 1 0 0 0,0 0 0 0 0,0 1 0 0 0,0-1 1 0 0,0 0-1 0 0,0 0 0 0 0,0 0 0 0 0,0 1 0 0 0,0-1 0 0 0,0 0 0 0 0,0 1 0 0 0,-1-1 0 0 0,1 1 0 0 0,0-1 0 0 0,-2 1 0 0 0,-16-4-8 0 0,5 2-45 0 0,0 1 56 0 0,-17-2-1 0 0,26 1 13 0 0,0 0 0 0 0,0 0 0 0 0,0 0-1 0 0,0 0 1 0 0,1 0 0 0 0,-1-1 0 0 0,1 0 0 0 0,-1 0-1 0 0,-6-7 1 0 0,-27-25 251 0 0,35 32-248 0 0,0 0 0 0 0,0 1 0 0 0,-1-1 0 0 0,-6-3 0 0 0,-10-8-96 0 0,-12-10-77 0 0,32 24 156 0 0,0 0 0 0 0,0-1 0 0 0,-1 1 0 0 0,1 0 0 0 0,0 0 0 0 0,0 0 1 0 0,0-1-1 0 0,0 1 0 0 0,0 0 0 0 0,-1 0 0 0 0,1 0 0 0 0,0 0 0 0 0,0 0 0 0 0,0-1 0 0 0,0 1 1 0 0,-1 0-1 0 0,1 0 0 0 0,0 0 0 0 0,0 0 0 0 0,0 0 0 0 0,-1 0 0 0 0,1 0 0 0 0,0 0 0 0 0,0 0 0 0 0,-1 0 1 0 0,1 0-1 0 0,0 0 0 0 0,0 0 0 0 0,0 0 0 0 0,-1 0 0 0 0,1 0 0 0 0,0 0 0 0 0,0 0 0 0 0,-1 0 0 0 0,1 0 1 0 0,0 0-1 0 0,0 0 0 0 0,-1 0 0 0 0,-4 0-27 0 0,-8-13 16 0 0,11 13-37 0 0,3 4-61 0 0,3 7-69 0 0,1-7 177 0 0,-1 1 0 0 0,1-1 0 0 0,0 0 0 0 0,0-1 0 0 0,0 1 1 0 0,5 2-1 0 0,7 4-9 0 0,-3-2-31 0 0,20 10 0 0 0,6 3-8 0 0,22 10-69 0 0,-8-5 46 0 0,-15-7-110 0 0,78 27 1 0 0,-76-31 121 0 0,66 32 1 0 0,232 119 1488 0 0,-306-152-1346 0 0,1-1 0 0 0,0-2 0 0 0,1-2 0 0 0,50 7 0 0 0,-54-10-26 0 0,-19-4-119 0 0,0 0-1 0 0,24 1 1 0 0,-13-1-19 0 0,-23-2 83 0 0,0 0 0 0 0,0 0 1 0 0,0 0-1 0 0,0 0 0 0 0,0 0 0 0 0,1 0 0 0 0,-1 0 0 0 0,0 0 0 0 0,0 0 0 0 0,0 0 0 0 0,0 0 0 0 0,0 0 1 0 0,0 0-1 0 0,0 0 0 0 0,1-1 0 0 0,-1 1 0 0 0,0 0 0 0 0,0 0 0 0 0,0 0 0 0 0,0 0 0 0 0,0 0 1 0 0,0 0-1 0 0,0 0 0 0 0,0 0 0 0 0,0 0 0 0 0,0 0 0 0 0,1-1 0 0 0,-1 1 0 0 0,0 0 0 0 0,0 0 1 0 0,0 0-1 0 0,0 0 0 0 0,0 0 0 0 0,0 0 0 0 0,0 0 0 0 0,0-1 0 0 0,0 1 0 0 0,0 0 0 0 0,0 0 1 0 0,0 0-1 0 0,0 0 0 0 0,0 0 0 0 0,0 0 0 0 0,0 0 0 0 0,0-1 0 0 0,0 1 0 0 0,0 0 0 0 0,0 0 0 0 0,0 0 1 0 0,0 0-1 0 0,-1 0 0 0 0,1 0 0 0 0,0 0 0 0 0,0 0 0 0 0,0-1 0 0 0,0 1 0 0 0,0 0 0 0 0,0 0 1 0 0,0 0-1 0 0,0 0 0 0 0,0 0 0 0 0,0 0 0 0 0,-1 0 0 0 0,1 0 0 0 0,-6-8 63 0 0,5 7-46 0 0,-3-3-1 0 0,0 0 0 0 0,0 0 0 0 0,0 1 0 0 0,-1-1 0 0 0,1 1 0 0 0,-1 0 1 0 0,0 0-1 0 0,-8-3 0 0 0,-6-2 37 0 0,-20-5 0 0 0,-96-34 21 0 0,46 16-22 0 0,72 24-75 0 0,16 6 12 0 0,-1 0 1 0 0,1 1-1 0 0,0-1 0 0 0,-1 0 1 0 0,0 1-1 0 0,1-1 1 0 0,-1 1-1 0 0,1-1 0 0 0,-1 1 1 0 0,0 0-1 0 0,1 0 1 0 0,-1 0-1 0 0,0-1 0 0 0,1 2 1 0 0,-3-1-1 0 0,3 0-70 0 0,9 7-154 0 0,-6-5 199 0 0,1-1 1 0 0,0 0-1 0 0,0 0 0 0 0,0 0 1 0 0,0 0-1 0 0,0-1 1 0 0,1 1-1 0 0,3-1 1 0 0,14 3-83 0 0,65 15 45 0 0,-17-5 41 0 0,88 14-116 0 0,-27 0-29 0 0,-26-8 195 0 0,-76-15 102 0 0,-24-4-81 0 0,1 1-1 0 0,-1-1 0 0 0,1 1 1 0 0,-1 0-1 0 0,9 3 0 0 0,-10-1 245 0 0,-8-1-196 0 0,-11-1-28 0 0,-1-3 17 0 0,0 2 1 0 0,-25 2-1 0 0,-1 1 27 0 0,27-2-105 0 0,0 1 1 0 0,-27 6-1 0 0,12-1-85 0 0,-51 16 12 0 0,63-14 25 0 0,17-8 60 0 0,1 0 1 0 0,-1 0-1 0 0,1 0 0 0 0,-1 0 1 0 0,0 0-1 0 0,1-1 0 0 0,-1 1 1 0 0,0-1-1 0 0,1 1 0 0 0,-1-1 1 0 0,0 0-1 0 0,-3 1 0 0 0,4-1-13 0 0,1 0-1 0 0,0 1 0 0 0,0-1 1 0 0,-1 1-1 0 0,1-1 0 0 0,0 0 1 0 0,0 1-1 0 0,0-1 0 0 0,-1 1 1 0 0,1-1-1 0 0,0 0 0 0 0,0 1 1 0 0,0-1-1 0 0,0 1 0 0 0,0-1 1 0 0,0 0-1 0 0,0 1 0 0 0,0-1 1 0 0,0 1-1 0 0,0-1 0 0 0,0 1 1 0 0,16 4-174 0 0,-12-3 146 0 0,0-1 1 0 0,-1 0 0 0 0,1 0-1 0 0,0 0 1 0 0,0 0 0 0 0,6-1-1 0 0,63 1-162 0 0,-65-1 192 0 0,0 0 0 0 0,-1-1 0 0 0,15-2 0 0 0,18-2 0 0 0,-33 5 0 0 0,19 1 0 0 0,40-5 0 0 0,1 1 0 0 0,-7 0 0 0 0,-42 1 64 0 0,0 2 0 0 0,19 2 0 0 0,5 0 74 0 0,-32-5 80 0 0,-10 1-77 0 0,-6 2-68 0 0,-32 7 85 0 0,34-6-141 0 0,1 0 0 0 0,-1 0 0 0 0,0-1 0 0 0,0 0-1 0 0,-4 0 1 0 0,-20 3 64 0 0,18 0-128 0 0,0-1 0 0 0,1 0 0 0 0,-19 2 0 0 0,23-4 37 0 0,1 1 1 0 0,-1 0 0 0 0,1 1 0 0 0,-1-1 0 0 0,1 1-1 0 0,-1 0 1 0 0,1 0 0 0 0,-7 4 0 0 0,-16 8 10 0 0,22-12 2 0 0,1 0 0 0 0,0 0 0 0 0,0 0 0 0 0,-6 6 0 0 0,2-2 36 0 0,8-7-39 0 0,0 1 0 0 0,0 0 0 0 0,1 0 0 0 0,-1 0 0 0 0,0 0 0 0 0,0 0 1 0 0,0 0-1 0 0,1 0 0 0 0,-1 0 0 0 0,0 0 0 0 0,0 0 0 0 0,0 0 0 0 0,1 0 1 0 0,-1 0-1 0 0,0 1 0 0 0,0-1 0 0 0,0 0 0 0 0,1 0 0 0 0,-1 0 0 0 0,0 0 1 0 0,0 0-1 0 0,0 0 0 0 0,1 0 0 0 0,-1 1 0 0 0,0-1 0 0 0,0 0 0 0 0,0 0 1 0 0,0 0-1 0 0,0 0 0 0 0,1 1 0 0 0,-1-1 0 0 0,0 0 0 0 0,0 0 0 0 0,0 0 1 0 0,0 1-1 0 0,0-1 0 0 0,0 0 0 0 0,0 0 0 0 0,0 0 0 0 0,0 1 0 0 0,0-1 1 0 0,0 0-1 0 0,0 0 0 0 0,0 1 0 0 0,0-1 0 0 0,0 0 0 0 0,0 0 0 0 0,0 0 1 0 0,0 1-1 0 0,0-1 0 0 0,0 0 0 0 0,0 0 0 0 0,0 0 0 0 0,0 1 0 0 0,0-1 1 0 0,0 0-1 0 0,-1 0 0 0 0,1 0 0 0 0,0 1 0 0 0,0-1 0 0 0,0 0 0 0 0,0 0 1 0 0,-1 0-1 0 0,1 0 0 0 0,0 0 0 0 0,0 0 0 0 0,0 1 0 0 0,0-1 0 0 0,-1 0 0 0 0,1 0 1 0 0,9 2-1 0 0,0 0 0 0 0,0-1 0 0 0,1 0 0 0 0,-1-1 0 0 0,0 1 0 0 0,0-2 0 0 0,14-1 0 0 0,9-1 0 0 0,83-10-25 0 0,-50 5-14 0 0,105-16 39 0 0,-91 10 94 0 0,-93 9 202 0 0,6 2-222 0 0,-2 1-25 0 0,0 1-1 0 0,0 0 1 0 0,-17 1-1 0 0,3-1-12 0 0,1 2-187 0 0,0 0 1 0 0,1 1 0 0 0,-40 10 0 0 0,-1 0 57 0 0,-16 5 185 0 0,43-7-96 0 0,1 3 100 0 0,33-11-16 0 0,2-2-79 0 0,0 0-1 0 0,0 1 0 0 0,0-1 1 0 0,0 0-1 0 0,0 0 1 0 0,0 0-1 0 0,0 0 0 0 0,0 0 1 0 0,1 1-1 0 0,-1-1 1 0 0,0 0-1 0 0,0 0 1 0 0,0 0-1 0 0,0 0 0 0 0,0 0 1 0 0,0 0-1 0 0,0 1 1 0 0,0-1-1 0 0,0 0 0 0 0,0 0 1 0 0,0 0-1 0 0,0 0 1 0 0,1 0-1 0 0,-1 0 1 0 0,0 0-1 0 0,0 0 0 0 0,0 1 1 0 0,0-1-1 0 0,0 0 1 0 0,0 0-1 0 0,0 0 0 0 0,1 0 1 0 0,-1 0-1 0 0,0 0 1 0 0,0 0-1 0 0,0 0 0 0 0,0 0 1 0 0,0 0-1 0 0,1 0 1 0 0,-1 0-1 0 0,0 0 1 0 0,0 0-1 0 0,0 0 0 0 0,0 0 1 0 0,1 0-1 0 0,9 0-1 0 0,-4 0-1 0 0,3 1-23 0 0,-1 0 0 0 0,1-1-1 0 0,0 0 1 0 0,-1-1 0 0 0,16-2-1 0 0,-15 2 16 0 0,0 1-1 0 0,-1 0 0 0 0,1 0 1 0 0,10 2-1 0 0,18 1 84 0 0,2-4-29 0 0,1-1 0 0 0,54-10 0 0 0,26-10-44 0 0,-115 21 0 0 0,0 1-1 0 0,0-1 1 0 0,0 1-1 0 0,6 0 1 0 0,-8 1 1 0 0,0-1 1 0 0,1 0-1 0 0,-1 0 1 0 0,0 0-1 0 0,0-1 0 0 0,0 1 1 0 0,0-1-1 0 0,6-1 1 0 0,-7 1 51 0 0,-6-4 75 0 0,3 4-119 0 0,-1-1 1 0 0,1 1-1 0 0,-1 0 0 0 0,0 0 0 0 0,1-1 0 0 0,-1 1 1 0 0,0 1-1 0 0,0-1 0 0 0,0 0 0 0 0,0 0 0 0 0,0 1 0 0 0,0-1 1 0 0,-3 0-1 0 0,-33-2-14 0 0,16 1 9 0 0,-73-2-84 0 0,44 3 8 0 0,-32 2 52 0 0,16 1 24 0 0,-42 3-244 0 0,93-1 184 0 0,15-4 65 0 0,0 1 1 0 0,0-1-1 0 0,0 0 1 0 0,0 1-1 0 0,0-1 1 0 0,0 0 0 0 0,0 1-1 0 0,0-1 1 0 0,0 0-1 0 0,0 0 1 0 0,0 0-1 0 0,0 0 1 0 0,0 0-1 0 0,0 0 1 0 0,0 0 0 0 0,0 0-1 0 0,0 0 1 0 0,0-1-1 0 0,-2 0 1 0 0,5 2-3 0 0,0-1 0 0 0,0 0 0 0 0,0 0-1 0 0,-1 0 1 0 0,1 0 0 0 0,0-1 0 0 0,0 1 0 0 0,0 0 0 0 0,0-1 0 0 0,2 0 0 0 0,2-1-2 0 0,9 1 15 0 0,28 0 0 0 0,10 0 34 0 0,189-36 12 0 0,-171 25-66 0 0,-1-3 0 0 0,68-25 0 0 0,-90 21-2 0 0,-26 10 142 0 0,-22 9-125 0 0,1 0 0 0 0,0-1 0 0 0,-1 1 0 0 0,1 0 0 0 0,-1 0 0 0 0,1-1 0 0 0,-1 1 1 0 0,1 0-1 0 0,-1 0 0 0 0,1-1 0 0 0,-1 1 0 0 0,1-1 0 0 0,-1 1 0 0 0,1 0 0 0 0,-1-1 1 0 0,1 1-1 0 0,-1-1 0 0 0,0 1 0 0 0,1-1 0 0 0,-1 0 0 0 0,0 1-7 0 0,0-1 0 0 0,0 1 0 0 0,0 0 0 0 0,-1-1 0 0 0,1 1 0 0 0,0 0 0 0 0,0 0 0 0 0,0-1 0 0 0,-1 1 0 0 0,1 0 0 0 0,0 0 0 0 0,0-1 0 0 0,-1 1 0 0 0,1 0 0 0 0,0 0 0 0 0,-1 0 0 0 0,1 0 0 0 0,0-1 0 0 0,-1 1 0 0 0,1 0 0 0 0,0 0 0 0 0,0 0 0 0 0,-1 0 0 0 0,0 0 0 0 0,-3-1 1 0 0,0 0 1 0 0,0 0 0 0 0,0 1 0 0 0,-7-1 0 0 0,-9 2-32 0 0,1 2 0 0 0,0 0-1 0 0,0 1 1 0 0,0 0 0 0 0,0 2-1 0 0,1 0 1 0 0,-35 17 0 0 0,23-10-122 0 0,22-11 123 0 0,1 1-1 0 0,0 0 1 0 0,-9 5-1 0 0,1-1 24 0 0,12-6-6 0 0,0 0 0 0 0,1 0 0 0 0,-1 1 0 0 0,1-1 0 0 0,-1 0 0 0 0,1 1-1 0 0,0 0 1 0 0,-1-1 0 0 0,1 1 0 0 0,0 0 0 0 0,0 0 0 0 0,0 0 0 0 0,1 0-1 0 0,-1 1 1 0 0,-1 2 0 0 0,2-4-3 0 0,0 0 1 0 0,1 0-1 0 0,-1 0 0 0 0,1 0 0 0 0,0 0 0 0 0,-1 0 0 0 0,1 1 1 0 0,0-1-1 0 0,-1 0 0 0 0,1 0 0 0 0,0 0 0 0 0,0 1 0 0 0,0-1 1 0 0,0 0-1 0 0,0 0 0 0 0,1 3 0 0 0,0-3-9 0 0,1-1 0 0 0,-1 1-1 0 0,0 0 1 0 0,1-1 0 0 0,-1 1 0 0 0,1-1-1 0 0,-1 0 1 0 0,0 1 0 0 0,1-1 0 0 0,-1 0-1 0 0,3 0 1 0 0,-3 0 15 0 0,10 1 1 0 0,1-1 0 0 0,13-2 0 0 0,-2 1 0 0 0,-7-1 21 0 0,25-5-1 0 0,-2 1 3 0 0,77-15-23 0 0,-15 2 0 0 0,-33 1 0 0 0,-65 18 1 0 0,-2 0 0 0 0,-1 0 0 0 0,1 0-1 0 0,0 0 1 0 0,0 0 0 0 0,-1-1 0 0 0,1 1-1 0 0,0 0 1 0 0,-1 0 0 0 0,1-1 0 0 0,0 1-1 0 0,-1-1 1 0 0,1 1 0 0 0,0 0 0 0 0,-1-1-1 0 0,1 1 1 0 0,-1-1 0 0 0,1 0 0 0 0,-1 1-1 0 0,1-1 1 0 0,-1 0 11 0 0,-1 0 0 0 0,0 1-1 0 0,1-1 1 0 0,-1 1 0 0 0,0 0 0 0 0,1-1-1 0 0,-1 1 1 0 0,0-1 0 0 0,0 1 0 0 0,1 0-1 0 0,-1 0 1 0 0,0 0 0 0 0,0-1 0 0 0,1 1-1 0 0,-3 0 1 0 0,-20 1 45 0 0,-65 1 4 0 0,78-1-101 0 0,1-1 1 0 0,-1 1 0 0 0,-10 2 0 0 0,-16 2-70 0 0,6-2 48 0 0,-18 0 69 0 0,33 0 35 0 0,-2-2-33 0 0,13-3 1 0 0,3 2 106 0 0,45-6 58 0 0,93-9-158 0 0,-37 3 47 0 0,-91 11-65 0 0,-1 0 1 0 0,0-1-1 0 0,15-5 0 0 0,11-2 19 0 0,-2-2 86 0 0,-4 0-39 0 0,-17 8-81 0 0,-3-4-48 0 0,-8 6 64 0 0,1 1-1 0 0,-1 0 1 0 0,0-1 0 0 0,0 1-1 0 0,0-1 1 0 0,0 1-1 0 0,0 0 1 0 0,0-1-1 0 0,0 1 1 0 0,0-1 0 0 0,0 1-1 0 0,0 0 1 0 0,0-1-1 0 0,0 1 1 0 0,0-1 0 0 0,0 1-1 0 0,0 0 1 0 0,0-1-1 0 0,-1 1 1 0 0,1-1-1 0 0,0 1 1 0 0,0 0 0 0 0,0-1-1 0 0,-1 1 1 0 0,1 0-1 0 0,0-1 1 0 0,0 1 0 0 0,-1 0-1 0 0,1-1 1 0 0,0 1-1 0 0,-1 0 1 0 0,1 0 0 0 0,0-1-1 0 0,-1 1 1 0 0,1 0-1 0 0,0 0 1 0 0,-1 0-1 0 0,1 0 1 0 0,0-1 0 0 0,-1 1-1 0 0,-22-6 1 0 0,15 5-13 0 0,0-1-6 0 0,1 1 1 0 0,0 0-1 0 0,-10 0 1 0 0,3 1 8 0 0,-3 1-42 0 0,15 0 52 0 0,1-1 0 0 0,-1 0 0 0 0,1 0-1 0 0,-1 1 1 0 0,1-1 0 0 0,-1 0 0 0 0,1 0 0 0 0,0-1 0 0 0,-1 1 0 0 0,1 0 0 0 0,-1 0-1 0 0,1-1 1 0 0,-3 0 0 0 0,3 0-1 0 0,1 1 1 0 0,-1 0 0 0 0,1 0-1 0 0,0 0 1 0 0,-1-1 0 0 0,1 1 0 0 0,0 0-1 0 0,-1 0 1 0 0,1 0 0 0 0,0 0-1 0 0,-1 0 1 0 0,1 0 0 0 0,-1 0 0 0 0,1 0-1 0 0,0 0 1 0 0,-1 0 0 0 0,1 0-1 0 0,0 0 1 0 0,-1 0 0 0 0,1 0 0 0 0,-1 0-1 0 0,1 1 1 0 0,0-1 0 0 0,-1 0-1 0 0,1 0 1 0 0,0 0 0 0 0,-1 0 0 0 0,1 1-1 0 0,0-1 1 0 0,0 0 0 0 0,-1 0-1 0 0,1 1 1 0 0,0-1 0 0 0,-1 1 0 0 0,0 0-54 0 0,15-1 22 0 0,-1-1 0 0 0,1 1 0 0 0,-1-2 0 0 0,0 0 0 0 0,1-1 0 0 0,-1 0 0 0 0,17-7 0 0 0,33-13 32 0 0,-15 8-10 0 0,-32 11-38 0 0,-14 3 47 0 0,-1 1-1 0 0,1 0 1 0 0,-1 0 0 0 0,0-1 0 0 0,1 1 0 0 0,-1-1 0 0 0,0 1 0 0 0,1-1-1 0 0,-1 1 1 0 0,0-1 0 0 0,0 0 0 0 0,1 0 0 0 0,0-1 0 0 0,-19-6-53 0 0,12 7 49 0 0,1 0 1 0 0,-1 0-1 0 0,1 0 0 0 0,-1 1 1 0 0,0-1-1 0 0,1 1 0 0 0,-1 0 0 0 0,-5 1 1 0 0,-37 8-48 0 0,40-8 50 0 0,-11 0-8 0 0,17-2 8 0 0,0 1-1 0 0,0 0 1 0 0,0 0-1 0 0,0 0 1 0 0,0 0-1 0 0,0 0 0 0 0,0 0 1 0 0,-1 0-1 0 0,1 0 1 0 0,0 1-1 0 0,0-1 0 0 0,0 0 1 0 0,0 1-1 0 0,0-1 1 0 0,0 1-1 0 0,0-1 1 0 0,0 1-1 0 0,0-1 0 0 0,0 1 1 0 0,-1 1-1 0 0,2-2 7 0 0,0 0 0 0 0,0 0 0 0 0,0 0-1 0 0,0 0 1 0 0,0 0 0 0 0,0 0 0 0 0,0 0-1 0 0,1 0 1 0 0,-1 0 0 0 0,0 0 0 0 0,0 0 0 0 0,0 0-1 0 0,0 0 1 0 0,0 0 0 0 0,0 0 0 0 0,0 0 0 0 0,0 0-1 0 0,0 0 1 0 0,0 1 0 0 0,0-1 0 0 0,0 0-1 0 0,0 0 1 0 0,0 0 0 0 0,0 0 0 0 0,0 0 0 0 0,0 0-1 0 0,0 0 1 0 0,0 0 0 0 0,0 0 0 0 0,0 0-1 0 0,0 0 1 0 0,0 0 0 0 0,0 1 0 0 0,0-1 0 0 0,0 0-1 0 0,0 0 1 0 0,0 0 0 0 0,0 0 0 0 0,15-5 90 0 0,4-2-56 0 0,32-13-38 0 0,-28 8 0 0 0,-20 10 0 0 0,0 0 0 0 0,0 1 0 0 0,0-1 0 0 0,0 1 0 0 0,0 0 0 0 0,0 0 0 0 0,0 0 0 0 0,0 0 0 0 0,4 0 0 0 0,-5 0 0 0 0,1 1 0 0 0,-1-1 0 0 0,1 0 0 0 0,-1 0 0 0 0,1 0 0 0 0,-1 0 0 0 0,0 0 0 0 0,3-3 0 0 0,13-5 0 0 0,-15 8 0 0 0,-2 1 0 0 0,1-1 0 0 0,-1 0 0 0 0,1 1 0 0 0,-1-1 0 0 0,0 0 0 0 0,0 0 0 0 0,1 0 0 0 0,-1 0 0 0 0,0 0 0 0 0,0 0 0 0 0,0 0 0 0 0,2-2 0 0 0,0-2 0 0 0,-3 5 0 0 0,0-1 0 0 0,0 1-1 0 0,0 0 1 0 0,0-1 0 0 0,0 1-1 0 0,0 0 1 0 0,0 0 0 0 0,0-1-1 0 0,0 1 1 0 0,0 0 0 0 0,0-1-1 0 0,0 1 1 0 0,0 0 0 0 0,0-1-1 0 0,0 1 1 0 0,0 0 0 0 0,-1 0-1 0 0,1-1 1 0 0,0 1 0 0 0,0 0-1 0 0,0 0 1 0 0,0-1 0 0 0,-1 1-1 0 0,1 0 1 0 0,0 0 0 0 0,0-1-1 0 0,-1 1 1 0 0,1 0 0 0 0,0 0-1 0 0,0 0 1 0 0,-1 0 0 0 0,1 0-1 0 0,0-1 1 0 0,0 1 0 0 0,-1 0-1 0 0,1 0 1 0 0,0 0 0 0 0,-1 0-1 0 0,1 0 1 0 0,0 0 0 0 0,-1 0-1 0 0,1 0 1 0 0,-1 0 0 0 0,-1-1-6 0 0,0 0 1 0 0,0 0 0 0 0,-1 0 0 0 0,1 1-1 0 0,0-1 1 0 0,-1 1 0 0 0,1-1 0 0 0,0 1-1 0 0,-1 0 1 0 0,1 0 0 0 0,0 0 0 0 0,-1 0-1 0 0,-3 1 1 0 0,-17-1-18 0 0,21-1 18 0 0,-1 1-1 0 0,0 0 0 0 0,1 0 0 0 0,-1 0 1 0 0,0 0-1 0 0,0 1 0 0 0,1-1 0 0 0,-6 2 1 0 0,-7-1-46 0 0,14-1 45 0 0,-1 0-1 0 0,1 0 0 0 0,-1 0 0 0 0,1 0 1 0 0,0 0-1 0 0,-1 0 0 0 0,1 0 1 0 0,-1 1-1 0 0,-1 0 0 0 0,0 0-12 0 0,1 0 0 0 0,-1 0 0 0 0,0 0-1 0 0,0 0 1 0 0,0-1 0 0 0,0 1 0 0 0,1-1 0 0 0,-1 1-1 0 0,-5-1 1 0 0,7-1 6 0 0,0 1 12 0 0,1 0 0 0 0,-1 0-1 0 0,1 0 1 0 0,-1 0 0 0 0,1 0-1 0 0,-1 0 1 0 0,0 0-1 0 0,1 0 1 0 0,-1 1 0 0 0,1-1-1 0 0,-1 0 1 0 0,1 0 0 0 0,-1 0-1 0 0,1 1 1 0 0,0-1 0 0 0,-1 0-1 0 0,1 0 1 0 0,-1 1 0 0 0,1-1-1 0 0,-1 0 1 0 0,1 1 0 0 0,0-1-1 0 0,-1 1 1 0 0,1-1 0 0 0,0 1-1 0 0,-1 0 1 0 0,1-2 8 0 0,1 1 0 0 0,-1 0 0 0 0,1 0 1 0 0,-1 0-1 0 0,1 0 0 0 0,-1 0 0 0 0,0 0 0 0 0,1 0 0 0 0,-1 0 1 0 0,1 0-1 0 0,-1 0 0 0 0,1 0 0 0 0,-1 0 0 0 0,0 0 0 0 0,1 0 0 0 0,-1 0 1 0 0,1 0-1 0 0,-1 0 0 0 0,0 1 0 0 0,1-1 0 0 0,-1 0 0 0 0,1 0 1 0 0,0 1-1 0 0,11 7 50 0 0,-9-6-31 0 0,0 0-12 0 0,0-1 1 0 0,0 0-1 0 0,1 1 1 0 0,-1-1-1 0 0,0-1 1 0 0,1 1-1 0 0,-1 0 1 0 0,1-1 0 0 0,-1 0-1 0 0,7 0 1 0 0,0 0 36 0 0,-1-1 1 0 0,16-2-1 0 0,-10-1-3 0 0,0 2 0 0 0,22-1 0 0 0,-1-2-48 0 0,-31 4 0 0 0,0 0 0 0 0,1 0 0 0 0,0 0 0 0 0,-1 1 0 0 0,1 0 0 0 0,10 1 0 0 0,-10 0 1 0 0,0-1-1 0 0,0 0 1 0 0,0-1-1 0 0,1 1 0 0 0,7-3 1 0 0,8 0 63 0 0,-19 3-55 0 0,-1-1 1 0 0,1 1-1 0 0,0-1 1 0 0,-1 0-1 0 0,1 0 1 0 0,4-2-1 0 0,13-5 94 0 0,-19 8-102 0 0,-1 0 0 0 0,1 0 1 0 0,-1 0-1 0 0,1-1 0 0 0,-1 1 0 0 0,1 0 0 0 0,-1-1 0 0 0,1 1 0 0 0,-1 0 1 0 0,1 0-1 0 0,-1-1 0 0 0,1 1 0 0 0,-1-1 0 0 0,0 1 0 0 0,1 0 0 0 0,-1-1 1 0 0,0 1-1 0 0,1-1 0 0 0,-1 1 0 0 0,0-2 0 0 0,1 2 1 0 0,-1 0-1 0 0,0-1 1 0 0,0 1-1 0 0,0 0 1 0 0,0-1-1 0 0,0 1 1 0 0,0 0-1 0 0,0-1 0 0 0,0 1 1 0 0,0-1-1 0 0,0 1 1 0 0,0 0-1 0 0,0-1 1 0 0,0 1-1 0 0,-1 0 1 0 0,1-1-1 0 0,0 1 1 0 0,0 0-1 0 0,0-1 1 0 0,0 1-1 0 0,-1 0 1 0 0,1-1-1 0 0,0 1 1 0 0,0 0-1 0 0,0 0 1 0 0,-1-1-1 0 0,1 1 1 0 0,0 0-1 0 0,-1-1 1 0 0,-6-4-65 0 0,6 5 61 0 0,-17-5-18 0 0,1 1 24 0 0,16 4-4 0 0,-5-2-129 0 0,-16 4-60 0 0,50-1 219 0 0,-16 0 2 0 0,1-1 0 0 0,-1-1 0 0 0,14-1 0 0 0,32-1 22 0 0,-36 1-44 0 0,5-2 44 0 0,-23 3-53 0 0,-1 0 1 0 0,1 0 0 0 0,0 1 0 0 0,-1 0 0 0 0,1 0 0 0 0,4 0 0 0 0,-6 0-3 0 0,0 1 1 0 0,1-1 0 0 0,-1 0 0 0 0,1 0 0 0 0,-1 0 0 0 0,0-1-1 0 0,1 1 1 0 0,-1-1 0 0 0,1 1 0 0 0,-1-1 0 0 0,0 0 0 0 0,0 0 0 0 0,1 0-1 0 0,2-2 1 0 0,7-3 0 0 0,-11 6 0 0 0,1-1 0 0 0,-1 1 0 0 0,0-1 0 0 0,0 0 0 0 0,0 1 0 0 0,1-1 0 0 0,-1 0 0 0 0,0 0 0 0 0,0 0 0 0 0,0 0 0 0 0,1-1 0 0 0,-2 2 0 0 0,0-1 0 0 0,0 1 0 0 0,1 0 0 0 0,-1-1 0 0 0,0 1 0 0 0,0 0 0 0 0,1-1 0 0 0,-1 1 0 0 0,0 0 0 0 0,1-1 0 0 0,-1 1 0 0 0,0 0 0 0 0,1 0 0 0 0,-1-1 0 0 0,0 1 0 0 0,1 0 0 0 0,-1 0 0 0 0,0 0 0 0 0,1-1 0 0 0,-1 1 0 0 0,1 0 0 0 0,-1 0 0 0 0,0 0 0 0 0,1 0 0 0 0,-1 0 0 0 0,1 0 0 0 0,0 0 0 0 0,1-1 0 0 0,3-7 0 0 0,-3 0 14 0 0,-1-7-94 0 0,-1 14 80 0 0,0 1 1 0 0,0 0 0 0 0,0-1-1 0 0,0 1 1 0 0,0 0 0 0 0,0-1 0 0 0,0 1-1 0 0,0 0 1 0 0,0-1 0 0 0,0 1 0 0 0,0 0-1 0 0,0-1 1 0 0,1 1 0 0 0,-1 0 0 0 0,0-1-1 0 0,0 1 1 0 0,0 0 0 0 0,1 0 0 0 0,-1-1-1 0 0,0 1 1 0 0,0 0 0 0 0,0 0 0 0 0,1-1-1 0 0,-1 1 1 0 0,0 0 0 0 0,1 0-1 0 0,-1 0 1 0 0,0-1 0 0 0,0 1 0 0 0,1 0-1 0 0,-1 0 1 0 0,0 0 0 0 0,1 0 0 0 0,-1 0-1 0 0,1-1 9 0 0,2 0-9 0 0,-1-1 0 0 0,1 0 0 0 0,-1 1 0 0 0,1 0 0 0 0,-1 0 0 0 0,1-1 0 0 0,-1 1 0 0 0,6-1 0 0 0,5-1 0 0 0,-9 2 0 0 0,0 0 0 0 0,0 0 0 0 0,0 0 0 0 0,0 1 0 0 0,-1-1 0 0 0,1 1 0 0 0,0 0 0 0 0,0 0 0 0 0,0 1 0 0 0,0-1 0 0 0,0 1 0 0 0,6 1 0 0 0,1 1 0 0 0,-11-3 0 0 0,1 0 0 0 0,0 0 0 0 0,0 0 0 0 0,0 0 0 0 0,-1 0 0 0 0,1 0 0 0 0,0 1 0 0 0,0-1 0 0 0,0 0 0 0 0,-1 1 0 0 0,1-1 0 0 0,0 0 0 0 0,-1 1 0 0 0,1-1 0 0 0,0 1 0 0 0,-1-1 0 0 0,1 1 0 0 0,-1 0 0 0 0,1-1 0 0 0,0 1 0 0 0,-1 0 0 0 0,0-1 0 0 0,1 1 0 0 0,-1 0 0 0 0,1-1 0 0 0,0 3 0 0 0,-1-3-5 0 0,0 0 0 0 0,1 1 0 0 0,-1-1 0 0 0,0 1 0 0 0,1-1-1 0 0,-1 1 1 0 0,0-1 0 0 0,0 1 0 0 0,1-1 0 0 0,-1 0 0 0 0,0 1 0 0 0,0 0 0 0 0,0-1-1 0 0,0 1 1 0 0,0-1 0 0 0,0 1 0 0 0,0-1 0 0 0,0 1 0 0 0,0-1 0 0 0,0 1 0 0 0,0-1 0 0 0,0 1-1 0 0,0-1 1 0 0,0 1 0 0 0,0-1 0 0 0,0 1 0 0 0,-1-1 0 0 0,1 1 0 0 0,0-1 0 0 0,0 1-1 0 0,-1-1 1 0 0,1 1 0 0 0,0-1 0 0 0,-1 1 0 0 0,1-1 0 0 0,0 0 0 0 0,-1 1 0 0 0,-15 6-165 0 0,13-6 150 0 0,-6 2 17 0 0,-1-1-1 0 0,1 0 0 0 0,-11 1 1 0 0,-15 3-24 0 0,-114 42-92 0 0,112-32 119 0 0,-56 18 0 0 0,87-32 0 0 0,0 0 0 0 0,0 0 0 0 0,1 0 0 0 0,0 1 0 0 0,-1 0 0 0 0,1 0 0 0 0,0 0 0 0 0,0 1 0 0 0,-5 5 0 0 0,-11 6 25 0 0,17-13-17 0 0,0 1 0 0 0,-1 0 0 0 0,1 1-1 0 0,-4 3 1 0 0,-7 12-46 0 0,9-11-78 0 0,0-1 0 0 0,-12 12 0 0 0,3-14 302 0 0,4-1-82 0 0,9-4-88 0 0,0 0 0 0 0,0 0 0 0 0,0 0 0 0 0,0 0 0 0 0,0 0 0 0 0,0-1 0 0 0,0 1 0 0 0,0-1 0 0 0,0 1 0 0 0,0-1 0 0 0,0 0 0 0 0,0 0 0 0 0,1 1 0 0 0,-1-1 0 0 0,0 0 0 0 0,1-1 0 0 0,-1 1 0 0 0,1 0 0 0 0,-1 0 0 0 0,1-1 0 0 0,-1 1 0 0 0,1-1 0 0 0,-2-1 0 0 0,3 2-12 0 0,0 0 0 0 0,-1 1-1 0 0,1-1 1 0 0,0 1 0 0 0,-1-1-1 0 0,1 1 1 0 0,0-1 0 0 0,0 0-1 0 0,0 1 1 0 0,-1-1 0 0 0,1 1-1 0 0,0-1 1 0 0,0 0 0 0 0,0 1-1 0 0,0-1 1 0 0,0 1 0 0 0,0-1-1 0 0,1 0 1 0 0,-1 1 0 0 0,0-1-1 0 0,0 0 1 0 0,0 1 0 0 0,0-1-1 0 0,1 1 1 0 0,-1-1 0 0 0,0 1-1 0 0,1-1 1 0 0,-1 1-1 0 0,0-1 1 0 0,1 1 0 0 0,0-2 0 0 0,11-8 7 0 0,-9 8-11 0 0,-1 0 0 0 0,1 0 0 0 0,-1 0 0 0 0,1 0-1 0 0,0 1 1 0 0,-1-1 0 0 0,7-2 0 0 0,3 0-56 0 0,0 0 0 0 0,0-2 0 0 0,-1 1 0 0 0,12-8 0 0 0,-19 10 43 0 0,0 1 0 0 0,0 0 0 0 0,1 1 0 0 0,5-3 0 0 0,9-2 14 0 0,-17 5-1 0 0,0 0 0 0 0,0 1 1 0 0,-1-1-1 0 0,1 1 0 0 0,0 0 0 0 0,0-1 0 0 0,0 1 0 0 0,2 0 0 0 0,10-2-11 0 0,-13 2-97 0 0,6-1-1764 0 0,-41 41-14738 0 0,25-21 15626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12207 0 0,'7'4'189'0'0,"0"-1"-1"0"0,0 0 0 0 0,0 0 0 0 0,0-1 0 0 0,1 0 1 0 0,13 2-1 0 0,14 4 32 0 0,-15-3 82 0 0,27 3 1 0 0,-2-1 109 0 0,-3-2 6 0 0,-32-5-295 0 0,1 1 0 0 0,-1 1 0 0 0,12 2 1 0 0,-8 0-36 0 0,-3 0 14 0 0,1-1-1 0 0,0 0 1 0 0,23 2-1 0 0,-29-4-63 0 0,0 0 0 0 0,0 0 0 0 0,11 4 0 0 0,-12-3-24 0 0,0-1-1 0 0,0 1 1 0 0,0-1 0 0 0,1 0 0 0 0,5 0 0 0 0,0 2 56 0 0,-11-3-67 0 0,0 1 0 0 0,0-1 0 0 0,0 0-1 0 0,0 0 1 0 0,1 0 0 0 0,-1 0 0 0 0,0 0-1 0 0,0 1 1 0 0,0-1 0 0 0,0 0 0 0 0,0 0 0 0 0,0 0-1 0 0,0 0 1 0 0,0 1 0 0 0,0-1 0 0 0,0 0 0 0 0,0 0-1 0 0,0 0 1 0 0,0 1 0 0 0,0-1 0 0 0,0 0 0 0 0,0 0-1 0 0,0 0 1 0 0,0 0 0 0 0,0 1 0 0 0,0-1 0 0 0,0 0-1 0 0,0 0 1 0 0,0 0 0 0 0,0 0 0 0 0,-1 1-1 0 0,1-1 1 0 0,0 0 0 0 0,0 0 0 0 0,0 0 0 0 0,0 0-1 0 0,0 0 1 0 0,0 0 0 0 0,0 1 0 0 0,-1-1 0 0 0,1 0-1 0 0,0 0 1 0 0,0 0 0 0 0,0 0 0 0 0,0 0 0 0 0,-1 0-1 0 0,1 0 1 0 0,0 0 0 0 0,0 0 0 0 0,0 0-1 0 0,0 0 1 0 0,-1 0 0 0 0,1 0 0 0 0,0 0 0 0 0,0 0-1 0 0,-1 0 1 0 0,-10 3 24 0 0,0 0-1 0 0,-1-1 1 0 0,0 0-1 0 0,-13-1 1 0 0,7 0-16 0 0,-96 5-11 0 0,96-4 0 0 0,-5 0 0 0 0,0 1 0 0 0,-27 7 0 0 0,26-4 16 0 0,12-3 0 0 0,0 1 0 0 0,-14 5 0 0 0,25-9-16 0 0,-1 1 0 0 0,0 0 0 0 0,0-1 0 0 0,1 1 0 0 0,-1 0 0 0 0,0 0 0 0 0,1 0 0 0 0,-1 0 0 0 0,-2 3 0 0 0,4-4 0 0 0,0 1 0 0 0,0-1 0 0 0,-1 0 0 0 0,1 0 0 0 0,0 0 0 0 0,0 1 0 0 0,0-1 0 0 0,0 0 0 0 0,0 0 0 0 0,0 1 0 0 0,0-1 0 0 0,0 0 0 0 0,0 1 0 0 0,0-1 0 0 0,0 0 0 0 0,0 0 0 0 0,0 1 0 0 0,0-1 0 0 0,0 0 0 0 0,0 0 0 0 0,0 1 0 0 0,0-1 0 0 0,1 0 0 0 0,-1 0 0 0 0,0 0 0 0 0,0 1 0 0 0,11 8 0 0 0,2-3 0 0 0,0-1 0 0 0,0 0 0 0 0,0-1 0 0 0,0 0 0 0 0,21 2 0 0 0,1 2 0 0 0,113 17-96 0 0,7 2 96 0 0,-90-17 23 0 0,-44-7 28 0 0,36 8 1 0 0,-29-3 99 0 0,-19-6-53 0 0,1 0 1 0 0,-1 1-1 0 0,0 0 0 0 0,12 6 0 0 0,-20-8 70 0 0,-3-1-45 0 0,0 1-87 0 0,-1-1 1 0 0,1 1 0 0 0,-1-1-1 0 0,1 0 1 0 0,-1 0-1 0 0,1 0 1 0 0,-4 0 0 0 0,-12-1 91 0 0,-63 1 154 0 0,26-2-220 0 0,9 1-40 0 0,29 0-8 0 0,-1 0 0 0 0,-17 3 0 0 0,-57 1 50 0 0,71-4-49 0 0,19 1-10 0 0,0-1-1 0 0,0 1 0 0 0,-1 0 0 0 0,1 0 1 0 0,0 0-1 0 0,-1 0 0 0 0,1 0 0 0 0,-3 2 1 0 0,4-2-5 0 0,1 0 0 0 0,0 0 0 0 0,0 0 1 0 0,0 0-1 0 0,-1 0 0 0 0,1 0 0 0 0,0 0 1 0 0,0 0-1 0 0,0 0 0 0 0,0 0 1 0 0,-1 0-1 0 0,1 0 0 0 0,0 0 0 0 0,0 0 1 0 0,0 0-1 0 0,0 1 0 0 0,0-1 0 0 0,-1 0 1 0 0,1 0-1 0 0,0 0 0 0 0,0 0 1 0 0,0 0-1 0 0,0 1 0 0 0,0-1 0 0 0,0 0 1 0 0,0 0-1 0 0,0 0 0 0 0,0 0 0 0 0,0 1 1 0 0,-1-1-1 0 0,1 0 0 0 0,0 0 1 0 0,0 0-1 0 0,0 0 0 0 0,0 1 0 0 0,0-1 1 0 0,0 0-1 0 0,0 1 0 0 0,1-1 0 0 0,0 1 0 0 0,0 0 0 0 0,0 0 0 0 0,0 0 1 0 0,0 0-1 0 0,0-1 0 0 0,0 1 0 0 0,0 0 0 0 0,0-1 0 0 0,0 1 0 0 0,0-1 0 0 0,0 1 0 0 0,0-1 0 0 0,0 1 0 0 0,0-1 0 0 0,3 0 0 0 0,27 4-17 0 0,-7 0-40 0 0,88 14 8 0 0,-54-11 9 0 0,-43-5 22 0 0,0-2 0 0 0,20 0 0 0 0,-19-1-9 0 0,30 3 1 0 0,-14 3 7 0 0,58 5-85 0 0,-63-8 64 0 0,30 7-1 0 0,9 1 42 0 0,-29-3 57 0 0,-28-5 41 0 0,-1-1 0 0 0,1 1-1 0 0,-1-1 1 0 0,13-1 0 0 0,-20 0-86 0 0,0 0 0 0 0,0 1 0 0 0,0-1 0 0 0,0 0 0 0 0,1 0 0 0 0,-1 1 0 0 0,0-1 0 0 0,0 0 0 0 0,0 1 0 0 0,0-1 0 0 0,0 1 0 0 0,0-1 0 0 0,0 1-1 0 0,1 1 1 0 0,-2-2-11 0 0,1 1 0 0 0,-1-1-1 0 0,1 1 1 0 0,0-1 0 0 0,-1 1-1 0 0,1-1 1 0 0,0 0-1 0 0,-1 1 1 0 0,1-1 0 0 0,0 0-1 0 0,0 0 1 0 0,0 0 0 0 0,-1 1-1 0 0,2-1 1 0 0,-2 0 1 0 0,0 1 1 0 0,0-1-1 0 0,0 0 1 0 0,0 1-1 0 0,-1-1 1 0 0,1 1-1 0 0,0-1 0 0 0,0 0 1 0 0,0 1-1 0 0,-1-1 1 0 0,1 1-1 0 0,0-1 1 0 0,0 0-1 0 0,-1 1 0 0 0,1-1 1 0 0,0 0-1 0 0,-1 0 1 0 0,1 1-1 0 0,0-1 1 0 0,-1 0-1 0 0,1 0 1 0 0,0 1-1 0 0,-1-1 0 0 0,1 0 1 0 0,-1 0-1 0 0,1 0 1 0 0,-1 0-1 0 0,1 0 1 0 0,0 0-1 0 0,-1 1 1 0 0,-14 1 44 0 0,-38 3 133 0 0,48-5-164 0 0,-1 1 1 0 0,0 0 0 0 0,-9 3-1 0 0,-5 0-18 0 0,19-3 1 0 0,-1-1 0 0 0,0 1 0 0 0,0 0 0 0 0,0-1 0 0 0,1 1 0 0 0,-1 0 0 0 0,0 0 0 0 0,-1 2 0 0 0,2-3 0 0 0,1 0 0 0 0,0 1 0 0 0,-1-1 0 0 0,1 0 0 0 0,0 0 0 0 0,-1 0 0 0 0,1 0 0 0 0,0 1 0 0 0,0-1 0 0 0,0 0 0 0 0,-1 0 0 0 0,1 1 0 0 0,0-1 0 0 0,0 0 0 0 0,0 0 0 0 0,-1 1 0 0 0,1-1 0 0 0,0 0 0 0 0,0 0 0 0 0,0 1 0 0 0,0-1 0 0 0,0 0 0 0 0,0 1 0 0 0,0-1 0 0 0,0 0 0 0 0,0 1 0 0 0,0-1 0 0 0,0 0 0 0 0,0 1 0 0 0,0-1 0 0 0,0 0 0 0 0,0 1 0 0 0,0-1 0 0 0,0 0 0 0 0,0 0 0 0 0,0 1 0 0 0,0-1 0 0 0,0 0 0 0 0,0 1 0 0 0,1-1 0 0 0,-1 0 0 0 0,0 0 0 0 0,0 1 0 0 0,0-1 0 0 0,1 0 0 0 0,-1 0 0 0 0,0 0 0 0 0,0 1 0 0 0,1-1 0 0 0,9 6 0 0 0,-6-5 4 0 0,20 8-35 0 0,0-2 0 0 0,27 4 0 0 0,-39-9-13 0 0,22 8 1 0 0,-22-6 23 0 0,-1-1 0 0 0,17 3 0 0 0,-21-5 19 0 0,23 3-37 0 0,48 12 1 0 0,76 22-27 0 0,-26-5 64 0 0,-121-32 0 0 0,0 1 0 0 0,15 0 0 0 0,-17-2 0 0 0,-1 0 0 0 0,1 0 0 0 0,0 1 0 0 0,0 0 0 0 0,-1 0 0 0 0,1 0 0 0 0,7 4 0 0 0,-1-2 0 0 0,-4-2 1 0 0,-9 3 26 0 0,-9 2 9 0 0,0-2-36 0 0,7-3 0 0 0,0 0 0 0 0,0 0 0 0 0,0 0 0 0 0,0 0 0 0 0,0-1 0 0 0,0 0 0 0 0,-6 0 0 0 0,8 0 0 0 0,-1 1 0 0 0,0-1 1 0 0,0 0-1 0 0,0 1 0 0 0,0 0 0 0 0,1 0 0 0 0,-1 0 0 0 0,-3 1 0 0 0,-14 5-11 0 0,8-1-36 0 0,11-5 46 0 0,0-1 1 0 0,0 1-1 0 0,-1 0 1 0 0,1-1-1 0 0,0 1 1 0 0,0-1-1 0 0,0 0 0 0 0,0 1 1 0 0,0-1-1 0 0,-1 0 1 0 0,-1 1-1 0 0,-3-2 1 0 0,6 1 0 0 0,0 0 0 0 0,0 0 0 0 0,0 1 0 0 0,-1-1 0 0 0,1 0 0 0 0,0 0 0 0 0,0 0 0 0 0,0 0 0 0 0,0 1 0 0 0,0-1 0 0 0,0 0 0 0 0,0 0 0 0 0,0 0 0 0 0,-1 0 0 0 0,1 1 0 0 0,0-1 0 0 0,0 0 0 0 0,0 0 0 0 0,0 0 0 0 0,0 1 0 0 0,0-1 0 0 0,0 0 0 0 0,0 0 0 0 0,0 0 0 0 0,0 1 0 0 0,0-1 0 0 0,0 0 0 0 0,0 0 0 0 0,1 1 0 0 0,-1 0 4 0 0,1-1 0 0 0,-1 1 0 0 0,1 0 0 0 0,0 0 0 0 0,0 0 0 0 0,-1-1 1 0 0,1 1-1 0 0,0 0 0 0 0,0-1 0 0 0,0 1 0 0 0,0-1 0 0 0,0 1 0 0 0,0-1 0 0 0,0 1 0 0 0,0-1 0 0 0,0 0 0 0 0,0 1 0 0 0,1-1 0 0 0,23 2 143 0 0,-3 0-43 0 0,-8 2-100 0 0,0-1 0 0 0,-1 0 0 0 0,19 0 0 0 0,-24-2-4 0 0,0 0 0 0 0,0 1 0 0 0,11 3 0 0 0,-10-2 0 0 0,-1-1 0 0 0,14 3 0 0 0,-4-4 0 0 0,53 8 0 0 0,39 7 64 0 0,-69-15-67 0 0,-33-1 18 0 0,-1 0 0 0 0,0 0 0 0 0,1 1 1 0 0,-1 0-1 0 0,12 2 0 0 0,-19-2 4 0 0,1-1-1 0 0,0 1 1 0 0,0-1-1 0 0,0 0 1 0 0,0 1-1 0 0,0-1 0 0 0,0 0 1 0 0,1 0-1 0 0,-1 0 1 0 0,0 1-1 0 0,0-1 1 0 0,0 0-1 0 0,0-1 1 0 0,0 1-1 0 0,0 0 1 0 0,0 0-1 0 0,0 0 1 0 0,0-1-1 0 0,0 1 0 0 0,0 0 1 0 0,0-1-1 0 0,0 1 1 0 0,0-1-1 0 0,0 1 1 0 0,1-2-1 0 0,-5 3 19 0 0,0-1-1 0 0,-1 0 1 0 0,1 0 0 0 0,0 0-1 0 0,0 0 1 0 0,0 0-1 0 0,-1-1 1 0 0,-3 0 0 0 0,-11-3 98 0 0,-26-1 0 0 0,6-2-166 0 0,30 5 23 0 0,1 0 0 0 0,0 1-1 0 0,-1 0 1 0 0,-8 0 0 0 0,7 1 8 0 0,-81-1 0 0 0,69 3 0 0 0,24 0-6 0 0,-1-1-1 0 0,1 0 1 0 0,-1 1 0 0 0,1-1-1 0 0,0 0 1 0 0,-1 0-1 0 0,1 0 1 0 0,0-1 0 0 0,5 1-1 0 0,11 0 7 0 0,28 5 0 0 0,-3 0 0 0 0,-6 0 21 0 0,-25-4-3 0 0,1 0 0 0 0,15 0 0 0 0,201 2-29 0 0,-190-5 11 0 0,-24 0 0 0 0,22 2 0 0 0,-35-1 18 0 0,1 0-1 0 0,-1 0 0 0 0,0 0 1 0 0,0-1-1 0 0,0 1 1 0 0,1-1-1 0 0,3-1 1 0 0,2 0 25 0 0,-16-5 116 0 0,1 4-135 0 0,1 0 0 0 0,-1 0 0 0 0,0 0 1 0 0,0 1-1 0 0,0 0 0 0 0,0 0 0 0 0,0 1 1 0 0,-1-1-1 0 0,-8 0 0 0 0,-7-3-148 0 0,19 4 112 0 0,0 0 0 0 0,0 1 0 0 0,1-1 0 0 0,-1 1 0 0 0,0-1 0 0 0,0 1 0 0 0,0 0 0 0 0,-4 0 0 0 0,-5-2 12 0 0,11 1-4 0 0,0 1 0 0 0,0 0 0 0 0,0 0 0 0 0,0-1 0 0 0,1 1 0 0 0,-1 0 0 0 0,0 0-1 0 0,0 0 1 0 0,0 0 0 0 0,0 0 0 0 0,0 0 0 0 0,-1 0 0 0 0,-3 3 4 0 0,13-10 216 0 0,-7 6-203 0 0,0 0-1 0 0,0 0 1 0 0,0 0-1 0 0,0 0 1 0 0,1 1-1 0 0,-1-1 1 0 0,0 0-1 0 0,1 0 1 0 0,-1 1-1 0 0,0-1 1 0 0,1 1-1 0 0,-1-1 0 0 0,1 1 1 0 0,-1-1-1 0 0,1 1 1 0 0,-1 0-1 0 0,1 0 1 0 0,2 0-1 0 0,1 1-41 0 0,0-1 1 0 0,0 1-1 0 0,0-1 0 0 0,1 0 0 0 0,-1 0 0 0 0,0-1 0 0 0,10-1 1 0 0,-13 1-1 0 0,7 3-22 0 0,-1 0 33 0 0,-3 1-87 0 0,-7 0 68 0 0,-12 1 51 0 0,10-3-22 0 0,-3 1 8 0 0,0 0 0 0 0,0 0 0 0 0,0-1 0 0 0,0 0 0 0 0,0 0 0 0 0,-9-1 0 0 0,-13 2 11 0 0,20-1 6 0 0,0-1 0 0 0,-17-2 1 0 0,-15 1-17 0 0,5 4-1 0 0,-1-1 0 0 0,0-2 0 0 0,-47-6 0 0 0,65 4 0 0 0,0 1 0 0 0,0 0 0 0 0,-33 4 0 0 0,37-2 0 0 0,1-1 0 0 0,-29-4 0 0 0,-7 0 0 0 0,10 2 0 0 0,-45-6 0 0 0,-4 0 0 0 0,13 2 0 0 0,35 2 0 0 0,24 3 0 0 0,0 0 0 0 0,-33-9 0 0 0,48 9 2 0 0,-20-6-34 0 0,0 2-1 0 0,-42-7 0 0 0,44 10 20 0 0,-33-10 0 0 0,4 1-25 0 0,31 7 38 0 0,-31-12 0 0 0,21 6 0 0 0,22 8 0 0 0,0-1 0 0 0,0 0 0 0 0,0 0 0 0 0,1 0 0 0 0,-1 0 0 0 0,1-1-1 0 0,-8-6 1 0 0,0-3 5 0 0,-15-18-1 0 0,-3-4 52 0 0,7 9-56 0 0,-10-10 0 0 0,16 17 0 0 0,15 15 1 0 0,0 1 1 0 0,0 0-1 0 0,0 0 0 0 0,0 0 1 0 0,0 0-1 0 0,-1 0 0 0 0,-5-2 1 0 0,-21-20 51 0 0,30 25-54 0 0,-1 0 1 0 0,1-1-1 0 0,0 1 0 0 0,-1 0 1 0 0,1-1-1 0 0,0 1 0 0 0,-1 0 0 0 0,1-1 1 0 0,0 1-1 0 0,0 0 0 0 0,-1-1 0 0 0,1 1 1 0 0,0-1-1 0 0,0 1 0 0 0,0 0 1 0 0,0-1-1 0 0,-1 1 0 0 0,1-1 0 0 0,0-1-294 0 0,3 6 292 0 0,1-1-1 0 0,0 1 1 0 0,0-1 0 0 0,6 4-1 0 0,7 7-56 0 0,-12-10 35 0 0,0 0 0 0 0,1-1 1 0 0,-1 0-1 0 0,9 4 1 0 0,6 3-43 0 0,-9-4 30 0 0,0-1 0 0 0,18 6 0 0 0,0-1 36 0 0,-13-4 1 0 0,21 5 1 0 0,15 5-55 0 0,22 8 43 0 0,-33-11 11 0 0,156 45 0 0 0,-176-52-3 0 0,-16-5-20 0 0,1 1 0 0 0,-1-1 0 0 0,1 1-1 0 0,-1 0 1 0 0,1 1 0 0 0,6 3 0 0 0,12 6-346 0 0,-7-6-197 0 0,27 8-1512 0 0,-11-7 1118 0 0,-12-3-135 0 0,-5-1 99 0 0,-1-2 1 0 0,1 1-1 0 0,0-2 0 0 0,16-1 1 0 0,-15 0 68 0 0,-11 0 404 0 0,-1 0-1 0 0,0 0 1 0 0,1 0 0 0 0,-1-1 0 0 0,0 0 0 0 0,0 0 0 0 0,7-4 0 0 0,21-8-1498 0 0,24-1-3 0 0,-27 8 1664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7023 0 0,'0'2'58'0'0,"0"-1"-1"0"0,0 1 1 0 0,0-1-1 0 0,0 1 0 0 0,0-1 1 0 0,0 1-1 0 0,0-1 1 0 0,-1 0-1 0 0,1 1 0 0 0,0-1 1 0 0,-1 1-1 0 0,1-1 1 0 0,-1 0-1 0 0,0 1 1 0 0,1-1-1 0 0,-1 0 0 0 0,0 0 1 0 0,0 1-1 0 0,0-1 1 0 0,-1 1-1 0 0,-26 26 1019 0 0,19-20-642 0 0,-148 170 3938 0 0,107-101-3804 0 0,33-47-414 0 0,14-24-116 0 0,0-1-1 0 0,-1 1 1 0 0,-7 10-1 0 0,6-7 10 0 0,4-7-48 0 0,0-1 0 0 0,1 0 0 0 0,-1 1 0 0 0,0-1 0 0 0,0 0 0 0 0,1 1 0 0 0,-1-1 0 0 0,0 0 1 0 0,-1 0-1 0 0,1 0 0 0 0,0 0 0 0 0,0 0 0 0 0,0 0 0 0 0,-1 0 0 0 0,-1 1 0 0 0,2-2-167 0 0,11-8-654 0 0,-7 6 590 0 0,0 0 1 0 0,0 0-1 0 0,-1-1 1 0 0,1 1-1 0 0,0-1 1 0 0,-1 1-1 0 0,0-1 1 0 0,1 0-1 0 0,2-6 1 0 0,-2 5-134 0 0,0 0-1 0 0,0 1 1 0 0,0-1 0 0 0,1 1-1 0 0,7-7 1 0 0,7-5-1116 0 0,3-7-433 0 0,-8 9 449 0 0,-1 1 0 0 0,20-28 1 0 0,-20 24 526 0 0,1 3 578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8231 0 0,'-14'20'604'0'0,"0"0"0"0"0,-1-1 0 0 0,-29 29 0 0 0,-9 11 1220 0 0,-145 208 840 0 0,188-243-2579 0 0,9-21-73 0 0,0-1 0 0 0,0 1-1 0 0,0 0 1 0 0,0-1 0 0 0,-1 1 0 0 0,1-1-1 0 0,-4 5 1 0 0,13-1-161 0 0,-6-6 110 0 0,-1 0 0 0 0,1 0 0 0 0,0 0 0 0 0,-1 0-1 0 0,1 0 1 0 0,-1 0 0 0 0,1-1 0 0 0,-1 1 0 0 0,1-1 0 0 0,-1 1 0 0 0,1-1 0 0 0,-1 1 0 0 0,1-1 0 0 0,1-1 0 0 0,21-13-776 0 0,-22 13 665 0 0,14-10-861 0 0,-1-2 0 0 0,-1 1 1 0 0,17-22-1 0 0,-23 26 113 0 0,1-2-462 0 0,-1 0 0 0 0,7-13 0 0 0,13-17-1863 0 0,-5 14 2364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8839 0 0,'-3'5'136'0'0,"0"0"0"0"0,-1 1 0 0 0,1-2 0 0 0,-1 1 0 0 0,-1 0 0 0 0,-6 6 0 0 0,-16 18 512 0 0,-19 20 1522 0 0,-1 16-1108 0 0,37-51-797 0 0,-11 21 0 0 0,-6 8 149 0 0,21-34-344 0 0,0 1 0 0 0,1 0 0 0 0,1 0-1 0 0,-5 13 1 0 0,8-20-51 0 0,0-1-5 0 0,1-1 0 0 0,0 1 0 0 0,-1-1 0 0 0,1 0 0 0 0,0 1 0 0 0,0-1 0 0 0,0 1 0 0 0,0-1 0 0 0,0 1-1 0 0,0-1 1 0 0,0 1 0 0 0,1-1 0 0 0,-1 1 0 0 0,0-1 0 0 0,2 3 0 0 0,-2-4-20 0 0,1 0 1 0 0,0 0 0 0 0,-1 1-1 0 0,1-1 1 0 0,0 0-1 0 0,-1 0 1 0 0,1 0-1 0 0,0 0 1 0 0,0 0-1 0 0,-1 0 1 0 0,1 0-1 0 0,0 0 1 0 0,-1 0-1 0 0,1-1 1 0 0,0 1 0 0 0,-1 0-1 0 0,1 0 1 0 0,0-1-1 0 0,-1 1 1 0 0,2-1-1 0 0,2-3-169 0 0,0 0 0 0 0,0 0 0 0 0,0-1 0 0 0,0 1 0 0 0,-1-1 0 0 0,6-9-1 0 0,2-4-755 0 0,18-26-4944 0 0,38-83 1 0 0,-57 107 5176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1362 641 5927 0 0,'-6'5'615'0'0,"-41"35"1564"0"0,44-37-1942 0 0,0 0 0 0 0,0 0 0 0 0,0 0 0 0 0,0 1 0 0 0,-3 5 0 0 0,-8 10 699 0 0,9-14-642 0 0,0 1-1 0 0,1-1 0 0 0,0 1 1 0 0,0 0-1 0 0,0 0 0 0 0,-3 10 1 0 0,-21 34 500 0 0,-5 9-102 0 0,17-25-261 0 0,-3-1 0 0 0,-37 53-1 0 0,53-81-386 0 0,0 0 0 0 0,1-1 0 0 0,-1 1-1 0 0,1 0 1 0 0,-3 10 0 0 0,4-10-40 0 0,1-5-3 0 0,0 0 0 0 0,0 1 0 0 0,0-1 0 0 0,-1 0 0 0 0,1 1 0 0 0,0-1 0 0 0,0 0 0 0 0,0 0 0 0 0,0 1 0 0 0,0-1 0 0 0,0 0 0 0 0,0 1 0 0 0,0-1 0 0 0,0 0 0 0 0,0 1 0 0 0,0-1 0 0 0,0 0 0 0 0,0 0 0 0 0,1 1 0 0 0,-1-1 0 0 0,0 0 0 0 0,0 1 0 0 0,0-1 1 0 0,0 0-1 0 0,0 0 0 0 0,1 1 0 0 0,-1-1 0 0 0,0 0 0 0 0,0 0 0 0 0,0 1 0 0 0,1-1 0 0 0,-1 0 0 0 0,0 0 0 0 0,0 0 0 0 0,1 0 0 0 0,-1 1 0 0 0,0-1 0 0 0,0 0 0 0 0,1 0 0 0 0,-1 0 0 0 0,0 0 0 0 0,1 0 0 0 0,-1 0 0 0 0,10 0-79 0 0,-5-2-61 0 0,-1 0 1 0 0,0 0-1 0 0,1-1 1 0 0,-1 0-1 0 0,0 1 1 0 0,0-1-1 0 0,-1-1 1 0 0,4-3-1 0 0,26-32-2176 0 0,-15 17 766 0 0,-8 9-316 0 0,12-20-1 0 0,-6 8-270 0 0,19-41-2526 0 0,-32 64 4645 0 0,-3 1 26 0 0,1 0 0 0 0,-1 1 0 0 0,0-1 0 0 0,1 0 0 0 0,-1 1 0 0 0,1-1 0 0 0,-1 0 0 0 0,0 0 0 0 0,1 1 0 0 0,-1-1 0 0 0,0 0 0 0 0,0 0 0 0 0,0 0 1 0 0,0 0-1 0 0,0 1 0 0 0,0-1 0 0 0,0 0 0 0 0,0 0 0 0 0,0-1 0 0 0,0 0 1111 0 0,-1 2-821 0 0,0 1 1 0 0,0-1-1 0 0,1 1 0 0 0,-1-1 1 0 0,0 0-1 0 0,0 1 1 0 0,1-1-1 0 0,-1 1 1 0 0,0 0-1 0 0,1-1 0 0 0,-1 1 1 0 0,0 0-1 0 0,1-1 1 0 0,-1 1-1 0 0,0 1 0 0 0,-35 56 4443 0 0,-18 33-2193 0 0,31-55-1935 0 0,18-28-436 0 0,-1 0 0 0 0,1 1 0 0 0,-7 15-1 0 0,-93 237 1030 0 0,104-259-1193 0 0,0 0 0 0 0,1 0 1 0 0,-1 0-1 0 0,1 0 0 0 0,-1 0 0 0 0,1 0 0 0 0,0 0 1 0 0,0-1-1 0 0,0 1 0 0 0,0 0 0 0 0,0 0 1 0 0,0 0-1 0 0,1 0 0 0 0,0 3 0 0 0,1-5-9 0 0,-1-1 1 0 0,1 1-1 0 0,0 0 0 0 0,-1 0 0 0 0,1-1 1 0 0,0 1-1 0 0,-1-1 0 0 0,1 0 0 0 0,0 0 0 0 0,2-1 1 0 0,6-5-145 0 0,-1 0 1 0 0,0-1 0 0 0,14-16 0 0 0,-6 6-285 0 0,44-52-1181 0 0,-21 22 893 0 0,-10 8 118 0 0,-22 29 520 0 0,-1 1 1 0 0,1-1-1 0 0,1 2 1 0 0,16-16-1 0 0,-28 28 177 0 0,1 0 0 0 0,-1 1 0 0 0,1-1 0 0 0,-4 8 0 0 0,-2 4 173 0 0,-28 45 1299 0 0,-14 21-376 0 0,-9 16-344 0 0,46-77-709 0 0,-13 31-1 0 0,4-7-71 0 0,-1 1 80 0 0,-21 53 0 0 0,41-90-154 0 0,-9 24 64 0 0,12-31-66 0 0,-1 1 0 0 0,1-1 0 0 0,0 1 0 0 0,0-1-1 0 0,-1 1 1 0 0,1-1 0 0 0,0 1 0 0 0,0-1 0 0 0,0 1-1 0 0,1-1 1 0 0,-1 0 0 0 0,0 1 0 0 0,1-1 0 0 0,-1 1-1 0 0,0-1 1 0 0,1 0 0 0 0,1 3 0 0 0,-2-3-13 0 0,1-1 1 0 0,0 0-1 0 0,-1 0 0 0 0,1 0 1 0 0,-1 0-1 0 0,1 0 0 0 0,0 0 1 0 0,-1 0-1 0 0,1 0 0 0 0,-1-1 1 0 0,1 1-1 0 0,-1 0 0 0 0,1 0 1 0 0,-1 0-1 0 0,1-1 0 0 0,0 1 1 0 0,-1 0-1 0 0,1 0 0 0 0,-1-1 1 0 0,0 1-1 0 0,1 0 0 0 0,-1-1 1 0 0,1 1-1 0 0,-1-1 0 0 0,1 0 1 0 0,14-13-342 0 0,-14 14 302 0 0,3-5-100 0 0,0 1 1 0 0,0-1-1 0 0,-1 0 0 0 0,4-6 0 0 0,10-15-389 0 0,10-4 45 0 0,12-15-92 0 0,-16 13 194 0 0,-7 9-39 0 0,33-35-1 0 0,-49 58 452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0,1 0 0 0 0,-9 16 506 0 0,-13 22 392 0 0,-66 93 622 0 0,-51 91-174 0 0,60-85-772 0 0,65-113-508 0 0,8-16-49 0 0,0 0 1 0 0,1 0 0 0 0,0 0-1 0 0,1 1 1 0 0,-5 16-1 0 0,6-20-35 0 0,1 10 4 0 0,1-15-4 0 0,0 0 1 0 0,0 1-1 0 0,0-1 1 0 0,0 0-1 0 0,1 0 1 0 0,-1 1 0 0 0,0-1-1 0 0,0 0 1 0 0,0 0-1 0 0,1 1 1 0 0,-1-1-1 0 0,0 0 1 0 0,0 0-1 0 0,1 1 1 0 0,-1-1-1 0 0,0 0 1 0 0,1 0-1 0 0,-1 0 1 0 0,0 0 0 0 0,0 0-1 0 0,1 1 1 0 0,-1-1-1 0 0,0 0 1 0 0,1 0-1 0 0,-1 0 1 0 0,0 0-1 0 0,1 0 1 0 0,-1 0-1 0 0,0 0 1 0 0,1 0-1 0 0,-1 0 1 0 0,0 0 0 0 0,1 0-1 0 0,-1 0 1 0 0,0 0-1 0 0,1 0 1 0 0,0-1-1 0 0,4-1-31 0 0,-1 0-1 0 0,1-1 0 0 0,0 1 1 0 0,-1-1-1 0 0,0 0 0 0 0,1-1 1 0 0,-1 1-1 0 0,7-8 1 0 0,1-1-52 0 0,16-14-311 0 0,40-49-1 0 0,15-16-550 0 0,-14 32 614 0 0,-129 139-336 0 0,16-18 1960 0 0,22-28-206 0 0,-72 132-553 0 0,39-64-338 0 0,-31 48 173 0 0,25-35-228 0 0,59-111-138 0 0,1 0 0 0 0,-1-1-1 0 0,1 1 1 0 0,0 0 0 0 0,0 0-1 0 0,-1 8 1 0 0,2-12-3 0 0,0 0 0 0 0,0 0-1 0 0,0 0 1 0 0,0 1 0 0 0,0-1 0 0 0,0 0-1 0 0,-1 0 1 0 0,1 0 0 0 0,0 1 0 0 0,0-1-1 0 0,0 0 1 0 0,0 0 0 0 0,0 1-1 0 0,0-1 1 0 0,0 0 0 0 0,0 0 0 0 0,0 1-1 0 0,0-1 1 0 0,1 0 0 0 0,-1 0 0 0 0,0 0-1 0 0,0 1 1 0 0,0-1 0 0 0,0 0 0 0 0,0 0-1 0 0,0 0 1 0 0,0 1 0 0 0,1-1-1 0 0,-1 0 1 0 0,0 0 0 0 0,0 0 0 0 0,0 0-1 0 0,0 1 1 0 0,1-1 0 0 0,-1 0 0 0 0,0 0-1 0 0,0 0 1 0 0,0 0 0 0 0,1 0-1 0 0,-1 0 1 0 0,0 1 0 0 0,0-1 0 0 0,0 0-1 0 0,1 0 1 0 0,-1 0 0 0 0,0 0 0 0 0,0 0-1 0 0,1 0 1 0 0,-1 0 0 0 0,0 0 0 0 0,0 0-1 0 0,0 0 1 0 0,1 0 0 0 0,-1 0 0 0 0,7-4-211 0 0,-3 0 130 0 0,0 1 1 0 0,-1 0 0 0 0,1-1-1 0 0,-1 0 1 0 0,1 0 0 0 0,-1 0-1 0 0,3-6 1 0 0,7-8-144 0 0,31-42-488 0 0,45-80-1 0 0,-71 112 667 0 0,30-35-1 0 0,-41 54 47 0 0,-2 4 1 0 0,-1 1 0 0 0,0 0 0 0 0,1 0 0 0 0,10-7 0 0 0,5-3 0 0 0,-20 14 0 0 0,0 0 0 0 0,-1 1 0 0 0,1-1-1 0 0,0 0 1 0 0,0 0 0 0 0,0 1 0 0 0,0-1 0 0 0,0 0 0 0 0,0 1-1 0 0,-1-1 1 0 0,1 0 0 0 0,0 1 0 0 0,0-1 0 0 0,0 0-1 0 0,0 1 1 0 0,0-1 0 0 0,0 0 0 0 0,0 1 0 0 0,0-1-1 0 0,0 0 1 0 0,0 1 0 0 0,1-1 0 0 0,-1 0 0 0 0,0 0 0 0 0,0 1-1 0 0,0-1 1 0 0,0 0 0 0 0,0 1 0 0 0,1-1 0 0 0,-1 0-1 0 0,0 0 1 0 0,0 1 0 0 0,0-1 0 0 0,1 0 0 0 0,-1 0-1 0 0,0 1 1 0 0,0-1 0 0 0,1 0 0 0 0,-1 0 0 0 0,0 0 0 0 0,1 0-1 0 0,-1 1 1 0 0,0-1 0 0 0,0 0 0 0 0,1 0 0 0 0,-1 0-1 0 0,0 0 1 0 0,1 0 0 0 0,-1 0 0 0 0,0 0 0 0 0,1 0-1 0 0,-1 0 1 0 0,0 0 0 0 0,1 0 0 0 0,-1 0 0 0 0,0 0 0 0 0,1 0-1 0 0,-1 0 1 0 0,0 0 0 0 0,1 0 0 0 0,-1-1 0 0 0,0 1-1 0 0,1 0 1 0 0,-39 66 276 0 0,-5-4 681 0 0,-91 102 0 0 0,-74 80 803 0 0,102-114-1298 0 0,45-49-297 0 0,40-52-146 0 0,13-14-19 0 0,7-6 2 0 0,3-8 0 0 0,3-3-19 0 0,7-6-48 0 0,0-1 0 0 0,-1-1 0 0 0,0 0 0 0 0,0 0 0 0 0,14-19 1 0 0,7-7-94 0 0,-9 13 37 0 0,33-35-390 0 0,119-95-1 0 0,-150 134 421 0 0,-12 9-175 0 0,1 0 0 0 0,1 0-1 0 0,15-8 1 0 0,-37 40 69 0 0,-2-7 366 0 0,-2 1 0 0 0,0-1 0 0 0,-23 23 0 0 0,19-22-8 0 0,-18 19 214 0 0,-36 44 300 0 0,-32 59 85 0 0,-3 0-272 0 0,69-92-431 0 0,-8 13-8 0 0,24-33-49 0 0,19-26 0 0 0,-1 0 0 0 0,1 0 0 0 0,0 0 0 0 0,0 0 0 0 0,0 1 0 0 0,0-1 0 0 0,0 0 0 0 0,0 0 0 0 0,-1 0 0 0 0,1 0 0 0 0,0 0 0 0 0,0 0 0 0 0,0 0 0 0 0,0 1 0 0 0,0-1 0 0 0,0 0 0 0 0,0 0 0 0 0,0 0 0 0 0,0 0 0 0 0,0 0 0 0 0,-1 1 0 0 0,1-1 0 0 0,0 0 0 0 0,0 0 0 0 0,0 0 0 0 0,0 0 0 0 0,0 0 0 0 0,0 1 0 0 0,0-1 0 0 0,0 0 0 0 0,0 0 0 0 0,0 0 0 0 0,0 0 0 0 0,1 1 0 0 0,-1-1 0 0 0,0 0 0 0 0,0 0 0 0 0,0 0 0 0 0,0 0 0 0 0,0 0 0 0 0,0 1 0 0 0,0-1 0 0 0,0 0 0 0 0,0 0 0 0 0,0 0 0 0 0,0 0 0 0 0,1 0 0 0 0,-1 0 0 0 0,0 0 0 0 0,0 1 0 0 0,0-1 0 0 0,0 0 0 0 0,0 0 0 0 0,1 0 0 0 0,-1 0 0 0 0,0 0 0 0 0,0 0 0 0 0,0 0 0 0 0,0 0 0 0 0,0 0 0 0 0,1 0 0 0 0,9-3 0 0 0,19-23-262 0 0,-2 0 0 0 0,42-52-1 0 0,-54 60 160 0 0,24-29-207 0 0,32-37-62 0 0,-59 72 365 0 0,20-21-36 0 0,55-45 1 0 0,-56 54 32 0 0,-15 10-31 0 0,1 1 0 0 0,27-15 0 0 0,-29 18-96 0 0,-13 8 98 0 0,0 0-1 0 0,0 1 1 0 0,1-1 0 0 0,-1 1-1 0 0,0-1 1 0 0,1 1-1 0 0,-1 0 1 0 0,1 0-1 0 0,-1 0 1 0 0,1 0-1 0 0,0 0 1 0 0,3 0 0 0 0,-6 1 32 0 0,0 0 0 0 0,0 0 0 0 0,0 0 1 0 0,0 0-1 0 0,1 0 0 0 0,-1 1 1 0 0,0-1-1 0 0,0 0 0 0 0,0 0 1 0 0,0 0-1 0 0,0 0 0 0 0,0 0 0 0 0,0 0 1 0 0,0 0-1 0 0,1 0 0 0 0,-1 0 1 0 0,0 0-1 0 0,0 1 0 0 0,0-1 1 0 0,0 0-1 0 0,0 0 0 0 0,0 0 0 0 0,0 0 1 0 0,0 0-1 0 0,0 0 0 0 0,0 1 1 0 0,0-1-1 0 0,0 0 0 0 0,0 0 1 0 0,0 0-1 0 0,0 0 0 0 0,0 0 0 0 0,0 0 1 0 0,0 1-1 0 0,0-1 0 0 0,0 0 1 0 0,0 0-1 0 0,0 0 0 0 0,0 0 1 0 0,0 1-1 0 0,-4 7-112 0 0,-6 8 201 0 0,4-9 47 0 0,0-1 0 0 0,-13 12 0 0 0,-3 2 101 0 0,-55 53 648 0 0,-4 3-129 0 0,-48 52 161 0 0,9-18-483 0 0,94-88-339 0 0,20-19-72 0 0,2 1 0 0 0,-1 0 0 0 0,0 0 1 0 0,1 0-1 0 0,0 1 0 0 0,0-1 0 0 0,-5 8 0 0 0,10-9-19 0 0,4-5-9 0 0,8-4-42 0 0,-5 0 5 0 0,0 0-1 0 0,0 0 1 0 0,8-9 0 0 0,9-8-68 0 0,55-48-357 0 0,26-22-53 0 0,-15 23 143 0 0,44-33-126 0 0,-91 72 267 0 0,55-28-1 0 0,-73 44 166 0 0,-21 11 51 0 0,1 0 1 0 0,0 1-1 0 0,1-1 0 0 0,-1 1 1 0 0,1 0-1 0 0,-1 1 1 0 0,13-3-1 0 0,-19 5 27 0 0,1 0 0 0 0,-1-1 0 0 0,0 1 0 0 0,0 0 0 0 0,0 0 0 0 0,0 0 0 0 0,0 0 0 0 0,0 0 0 0 0,0 0 0 0 0,0 0 0 0 0,0 0 0 0 0,1 0 0 0 0,-1 0 0 0 0,0 0 0 0 0,0 0 0 0 0,0 0 0 0 0,0 0 0 0 0,0 0 0 0 0,0 0 1 0 0,0 0-1 0 0,0 0 0 0 0,1 0 0 0 0,-1 0 0 0 0,0 0 0 0 0,0 0 0 0 0,0 0 0 0 0,0 0 0 0 0,0 1 0 0 0,0-1 0 0 0,0 0 0 0 0,0 0 0 0 0,0 0 0 0 0,1 0 0 0 0,-1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0,0 0 0 0 0,0 0 0 0 0,0 0 0 0 0,-1 0 0 0 0,-4 6 8 0 0,5-5-5 0 0,-12 10 90 0 0,-1-1-1 0 0,-26 18 0 0 0,0-1 55 0 0,-382 276 1950 0 0,280-204-1614 0 0,-32 36-8 0 0,151-116-412 0 0,16-14-25 0 0,14-13-101 0 0,13-14-133 0 0,-16 16 139 0 0,1 0 0 0 0,-1 0-1 0 0,10-6 1 0 0,219-138-1519 0 0,-200 133 1200 0 0,47-17-1 0 0,-51 22 178 0 0,12-4-128 0 0,-15 6-201 0 0,27-14-1 0 0,17-9-719 0 0,-64 31 1022 0 0,-7 2 225 0 0,1 0 0 0 0,-1 0 0 0 0,0 0 0 0 0,0 0 1 0 0,0 0-1 0 0,0 0 0 0 0,0 0 0 0 0,0 0 0 0 0,0 0 1 0 0,1 0-1 0 0,-1 0 0 0 0,0 0 0 0 0,0 0 1 0 0,0 0-1 0 0,0 0 0 0 0,0 0 0 0 0,0 1 0 0 0,0-1 1 0 0,0 0-1 0 0,0 0 0 0 0,1 0 0 0 0,-1 0 0 0 0,0 0 1 0 0,0 0-1 0 0,0 0 0 0 0,0 1 0 0 0,0-1 0 0 0,0 0 1 0 0,0 0-1 0 0,0 0 0 0 0,0 0 0 0 0,0 0 1 0 0,0 0-1 0 0,0 0 0 0 0,0 1 0 0 0,0-1 0 0 0,0 0 1 0 0,0 0-1 0 0,0 0 0 0 0,0 0 0 0 0,0 0 0 0 0,0 0 1 0 0,0 1-1 0 0,0-1 0 0 0,0 0 0 0 0,0 0 0 0 0,-1 0 1 0 0,1 0-1 0 0,0 0 0 0 0,0 0 0 0 0,0 0 1 0 0,0 0-1 0 0,0 1 0 0 0,0-1 0 0 0,0 0 0 0 0,0 0 1 0 0,0 0-1 0 0,-1 0 0 0 0,1 0 0 0 0,0 0 0 0 0,0 0 1 0 0,0 0-1 0 0,0 0 0 0 0,-7 8 44 0 0,6-7-26 0 0,-10 10 292 0 0,-1 0-1 0 0,0-2 1 0 0,0 1 0 0 0,-16 8-1 0 0,-12 9 213 0 0,19-11-277 0 0,-100 79 927 0 0,-6 12-260 0 0,-36 34-60 0 0,157-135-776 0 0,9-9-72 0 0,0 1-1 0 0,0-1 1 0 0,0 1 0 0 0,0-1-1 0 0,0 1 1 0 0,0 0 0 0 0,1 0-1 0 0,3-1 1 0 0,9-6-74 0 0,12-12-155 0 0,-1-1 0 0 0,-1-1 1 0 0,33-38-1 0 0,34-31-379 0 0,116-85-65 0 0,-168 138 525 0 0,-27 25 13 0 0,0 1 0 0 0,20-15-1 0 0,-15 11-256 0 0,-17 15 284 0 0,-4 2 38 0 0,-9 8 128 0 0,-28 23 239 0 0,-19 15 208 0 0,-372 264 1852 0 0,415-299-2286 0 0,-19 13 35 0 0,25-20 11 0 0,7-6-96 0 0,5-4-31 0 0,2 0-11 0 0,0 0-1 0 0,0 0 0 0 0,0 0 1 0 0,1 1-1 0 0,9-7 0 0 0,5-6-118 0 0,30-27-270 0 0,2 1 0 0 0,2 3 0 0 0,93-53 0 0 0,-53 41 67 0 0,-82 46 252 0 0,0 1-432 0 0,-22 14 145 0 0,-63 48 568 0 0,18-16 361 0 0,-56 54 1 0 0,31-19 142 0 0,-23 22-40 0 0,61-57-611 0 0,21-19 29 0 0,-33 37 0 0 0,39-40-14 0 0,11-14-43 0 0,0 1 0 0 0,0 0 0 0 0,0 0 0 0 0,1 0 0 0 0,-1 0-1 0 0,1 1 1 0 0,-4 10 0 0 0,7-16-18 0 0,0 0 0 0 0,0 0 0 0 0,0 0 0 0 0,0-1 0 0 0,0 1 0 0 0,1 0-1 0 0,-1 0 1 0 0,0 0 0 0 0,0 0 0 0 0,0 0 0 0 0,0 0 0 0 0,1-1 0 0 0,-1 1 0 0 0,0 0 0 0 0,0 0-1 0 0,0 0 1 0 0,0 0 0 0 0,1 0 0 0 0,-1 0 0 0 0,0 0 0 0 0,0 0 0 0 0,0 0 0 0 0,1 0 0 0 0,-1 0 0 0 0,0 0-1 0 0,0 0 1 0 0,0 0 0 0 0,1 0 0 0 0,-1 0 0 0 0,0 0 0 0 0,0 0 0 0 0,0 0 0 0 0,0 0 0 0 0,1 0-1 0 0,-1 1 1 0 0,0-1 0 0 0,0 0 0 0 0,0 0 0 0 0,0 0 0 0 0,1 0 0 0 0,-1 0 0 0 0,0 0 0 0 0,0 1 0 0 0,0-1-1 0 0,0 0 1 0 0,0 0 0 0 0,0 0 0 0 0,1 0 0 0 0,-1 1 0 0 0,0-1 0 0 0,0 0 0 0 0,0 0 0 0 0,0 0-1 0 0,0 0 1 0 0,0 1 0 0 0,0-1 0 0 0,0 0 0 0 0,0 0 0 0 0,0 0 0 0 0,0 1 0 0 0,0-1 0 0 0,0 0 0 0 0,0 0-1 0 0,0 0 1 0 0,0 1 0 0 0,0-1 0 0 0,0 0 0 0 0,0 0-6 0 0,7-4-38 0 0,1 0 1 0 0,-1-1 0 0 0,-1 0-1 0 0,1 0 1 0 0,-1 0 0 0 0,7-9-1 0 0,13-9-82 0 0,123-112-661 0 0,-86 75 336 0 0,96-70 0 0 0,-88 79 410 0 0,83-55-730 0 0,-149 103 634 0 0,0 0 0 0 0,1 1-1 0 0,-1 0 1 0 0,1 0 0 0 0,-1 0-1 0 0,7-1 1 0 0,-25 25-583 0 0,1-9 877 0 0,0 0 1 0 0,-1-1-1 0 0,-25 18 0 0 0,16-13 113 0 0,-23 18 262 0 0,-37 32 337 0 0,-236 233 1008 0 0,215-192-1463 0 0,55-56-180 0 0,31-35-141 0 0,2 1-1 0 0,-20 28 0 0 0,35-45-91 0 0,0-1-1 0 0,0 0 0 0 0,0 0 0 0 0,-1 0 1 0 0,1 0-1 0 0,0 0 0 0 0,0 0 0 0 0,0 1 1 0 0,0-1-1 0 0,0 0 0 0 0,-1 0 0 0 0,1 0 0 0 0,0 0 1 0 0,0 1-1 0 0,0-1 0 0 0,0 0 0 0 0,0 0 1 0 0,0 0-1 0 0,0 1 0 0 0,0-1 0 0 0,0 0 1 0 0,0 0-1 0 0,0 0 0 0 0,0 1 0 0 0,0-1 0 0 0,0 0 1 0 0,0 0-1 0 0,0 0 0 0 0,0 1 0 0 0,0-1 1 0 0,0 0-1 0 0,0 0 0 0 0,0 0 0 0 0,0 1 0 0 0,0-1 1 0 0,0 0-1 0 0,0 0 0 0 0,0 0 0 0 0,1 0 1 0 0,-1 1-1 0 0,0-1 0 0 0,0 0 0 0 0,0 0 1 0 0,0 0-1 0 0,0 0 0 0 0,1 0 0 0 0,-1 1 0 0 0,0-1 1 0 0,0 0-1 0 0,0 0 0 0 0,0 0 0 0 0,1 0 1 0 0,-1 0-1 0 0,1 0-1 0 0,-1 0 0 0 0,1 0 0 0 0,0 0 0 0 0,0 0 0 0 0,-1 0 0 0 0,1-1 0 0 0,0 1 0 0 0,-1 0 0 0 0,1 0 0 0 0,0-1 1 0 0,-1 1-1 0 0,1 0 0 0 0,0-1 0 0 0,-1 1 0 0 0,1-1 0 0 0,63-57-257 0 0,76-63-416 0 0,-71 66 278 0 0,33-23 81 0 0,-50 42 219 0 0,80-42-1 0 0,-97 60-30 0 0,51-22-389 0 0,-75 35 402 0 0,0 0-329 0 0,-9 6 292 0 0,-6 5 161 0 0,-9 9 176 0 0,-2-1 1 0 0,1 0-1 0 0,-2-1 1 0 0,0-1-1 0 0,-22 14 1 0 0,-27 20 313 0 0,-87 75 326 0 0,79-63-513 0 0,-23 21 11 0 0,-25 20-48 0 0,90-75-116 0 0,28-23-85 0 0,6-6-63 0 0,7-7-55 0 0,28-24-343 0 0,62-52-255 0 0,-40 40 388 0 0,98-71-263 0 0,75-40-108 0 0,-120 91 192 0 0,-99 61 335 0 0,-45 40-72 0 0,3-11 333 0 0,-54 33 0 0 0,36-25 50 0 0,-181 114 829 0 0,-13 18-122 0 0,80-60-264 0 0,123-81-575 0 0,-69 36 11 0 0,94-55-93 0 0,11-4 0 0 0,6-3 0 0 0,73-46-272 0 0,35-26-272 0 0,-76 52 359 0 0,53-27-1 0 0,-33 21 45 0 0,108-62-579 0 0,-83 55 139 0 0,-55 26 266 0 0,-11 6 42 0 0,-11 5 106 0 0,-11 5 55 0 0,-65 40 486 0 0,-39 22 462 0 0,-84 46 149 0 0,-50 26 196 0 0,237-134-1163 0 0,-1-1 0 0 0,0 1 0 0 0,-14 3 0 0 0,22-8-18 0 0,2-3 0 0 0,6-3 0 0 0,105-70-468 0 0,-36 26 152 0 0,271-174-1295 0 0,-253 166 989 0 0,-11 0-222 0 0,-83 58 830 0 0,1 0 0 0 0,-1 0 1 0 0,0 0-1 0 0,0 0 0 0 0,0 0 0 0 0,1 0 1 0 0,-1-1-1 0 0,0 1 0 0 0,-1 0 1 0 0,1-1-1 0 0,0 1 0 0 0,0-1 0 0 0,-1 1 1 0 0,1-2-1 0 0,0 2 15 0 0,-1 0 1 0 0,0 0-1 0 0,0 0 0 0 0,0 0 1 0 0,0 0-1 0 0,0 0 0 0 0,0 0 0 0 0,-1 0 1 0 0,1 0-1 0 0,0 0 0 0 0,0 0 1 0 0,-1 0-1 0 0,1 1 0 0 0,-1-1 1 0 0,1 0-1 0 0,-1 0 0 0 0,1 0 1 0 0,-1-1-1 0 0,-2 0 43 0 0,1 0-1 0 0,-1-1 1 0 0,0 1 0 0 0,0 0 0 0 0,0 0-1 0 0,0 0 1 0 0,0 1 0 0 0,0-1 0 0 0,0 1-1 0 0,0-1 1 0 0,-6 0 0 0 0,-2-1 93 0 0,0 2 0 0 0,0-1 0 0 0,0 1 0 0 0,-1 1 0 0 0,1-1 0 0 0,-11 3 0 0 0,-68 12 343 0 0,79-12-418 0 0,-10 3 21 0 0,-24 10 0 0 0,21-7-54 0 0,1 0 47 0 0,1 2 1 0 0,-36 19-1 0 0,-35 29-60 0 0,92-57-20 0 0,0-1 1 0 0,0 1-1 0 0,0 0 0 0 0,0-1 1 0 0,0 1-1 0 0,0 0 0 0 0,1 0 0 0 0,-1-1 1 0 0,0 1-1 0 0,0 0 0 0 0,1 0 0 0 0,-1 1 1 0 0,3-1-112 0 0,6-7 41 0 0,2-2 33 0 0,-4 3-15 0 0,0 0-1 0 0,0 0 1 0 0,-1 0 0 0 0,6-8-1 0 0,-2 2 24 0 0,0 1 0 0 0,12-10 0 0 0,13-14 24 0 0,-2-1-49 0 0,-15 18 57 0 0,13-20 0 0 0,-8 8 1 0 0,-9 13 0 0 0,0-1 0 0 0,10-22 0 0 0,-22 38 0 0 0,0 0 0 0 0,-1-1 0 0 0,1 1 0 0 0,-1-1 0 0 0,0 1 0 0 0,1-1 0 0 0,-1 1 0 0 0,0-1 0 0 0,0 1 0 0 0,0-3 0 0 0,0 4 6 0 0,0-1-1 0 0,0 1 1 0 0,-1-1-1 0 0,1 1 1 0 0,0-1-1 0 0,-1 1 1 0 0,1-1-1 0 0,0 1 1 0 0,-1-1 0 0 0,1 1-1 0 0,-1-1 1 0 0,1 1-1 0 0,0-1 1 0 0,-1 1-1 0 0,1 0 1 0 0,-1-1-1 0 0,1 1 1 0 0,-1 0-1 0 0,1 0 1 0 0,-1-1-1 0 0,0 1 1 0 0,1 0-1 0 0,-1 0 1 0 0,1 0 0 0 0,-1 0-1 0 0,1 0 1 0 0,-1-1-1 0 0,0 1 1 0 0,1 0-1 0 0,-1 0 1 0 0,1 1-1 0 0,-1-1 1 0 0,-1 0-1 0 0,2 0 6 0 0,-5 1-1 0 0,-1 0-1 0 0,1 0 1 0 0,0 1 0 0 0,-1 0 0 0 0,1 0 0 0 0,0 0 0 0 0,-7 4-1 0 0,5-2 5 0 0,-1 1-5 0 0,0 0-1 0 0,1 1 1 0 0,-1-1 0 0 0,1 1 0 0 0,-6 8-1 0 0,-3 1-7 0 0,7-6 15 0 0,0 0 0 0 0,1 1-1 0 0,0 0 1 0 0,-8 15 0 0 0,-24 48 291 0 0,32-58-213 0 0,7-12-81 0 0,-1 0 0 0 0,1 0 0 0 0,0 0 0 0 0,0 1 0 0 0,0-1 0 0 0,0 0 0 0 0,0 0 0 0 0,1 1 0 0 0,-1-1 0 0 0,1 0 0 0 0,0 7 0 0 0,0-10-13 0 0,0 0 1 0 0,0 0-1 0 0,0 1 1 0 0,0-1-1 0 0,0 0 0 0 0,1 1 1 0 0,-1-1-1 0 0,0 0 0 0 0,0 0 1 0 0,0 1-1 0 0,0-1 0 0 0,0 0 1 0 0,1 0-1 0 0,-1 1 0 0 0,0-1 1 0 0,0 0-1 0 0,0 0 0 0 0,1 1 1 0 0,-1-1-1 0 0,0 0 0 0 0,0 0 1 0 0,1 0-1 0 0,-1 0 0 0 0,0 1 1 0 0,0-1-1 0 0,1 0 0 0 0,-1 0 1 0 0,0 0-1 0 0,1 0 0 0 0,-1 0 1 0 0,0 0-1 0 0,11-4 2 0 0,8-14-4 0 0,-17 16 3 0 0,52-62-6 0 0,60-91-1 0 0,-64 71-47 0 0,-32 53 42 0 0,14-34-42 0 0,-12 24 42 0 0,-18 38 5 0 0,-1 0 0 0 0,0 0-1 0 0,0 0 1 0 0,0-1 0 0 0,-1 1-1 0 0,1 0 1 0 0,-1 0 0 0 0,0-5-1 0 0,1-1-5 0 0,-1 8-62 0 0,-2 1 60 0 0,1 1 1 0 0,-1 0 0 0 0,0 0 0 0 0,1 0 0 0 0,-1 0 0 0 0,0 0 0 0 0,1 0 0 0 0,-1 0 0 0 0,1 0 0 0 0,0 1 0 0 0,-1-1 0 0 0,1 1 0 0 0,0-1 0 0 0,0 1 0 0 0,0-1 0 0 0,-2 4 0 0 0,-1 0-16 0 0,-71 80-46 0 0,14-17 75 0 0,49-56 3 0 0,0 0 0 0 0,1 0-1 0 0,0 1 1 0 0,-10 18 0 0 0,-14 25 184 0 0,10-18-6 0 0,1 2 0 0 0,-35 81 0 0 0,59-115-155 0 0,4-7 0 0 0,4-5 2 0 0,2-5-28 0 0,-1 0 0 0 0,1-1 0 0 0,-2 0 0 0 0,12-21 0 0 0,-6 9-81 0 0,29-35-1 0 0,-12 17-19 0 0,-7 7-9 0 0,40-61-172 0 0,-46 64 244 0 0,37-76-20 0 0,-44 86 58 0 0,-9 18 0 0 0,0 1 0 0 0,0-1 0 0 0,0 0 0 0 0,-1 1 0 0 0,1-1 0 0 0,-1 0 0 0 0,0 0 0 0 0,0 0 0 0 0,-1 0 0 0 0,1-6 0 0 0,-1 10 0 0 0,0 0 0 0 0,0 0 0 0 0,0-1 0 0 0,0 1 0 0 0,0 0 0 0 0,0 0 0 0 0,0-1 0 0 0,0 1 0 0 0,0 0 0 0 0,-1 0 0 0 0,1-1 0 0 0,0 1 0 0 0,0 0 0 0 0,0 0 0 0 0,-1 0 0 0 0,1-1 0 0 0,0 1 0 0 0,0 0 0 0 0,0 0 0 0 0,-1 0 0 0 0,1 0 0 0 0,0 0 0 0 0,0 0 0 0 0,-1-1 0 0 0,1 1 0 0 0,0 0 0 0 0,0 0 0 0 0,-1 0 0 0 0,1 0 0 0 0,0 0 0 0 0,-1 0 0 0 0,1 0 0 0 0,0 0 0 0 0,0 0 0 0 0,-1 0 0 0 0,1 0 0 0 0,0 0 0 0 0,0 0 0 0 0,-1 0 0 0 0,1 1 0 0 0,0-1 0 0 0,0 0 0 0 0,-1 0 0 0 0,-8 4 0 0 0,5-1-8 0 0,-1 0 1 0 0,0 0-1 0 0,1 1 0 0 0,0 0 0 0 0,-1 0 0 0 0,2 0 1 0 0,-6 7-1 0 0,-1 1-13 0 0,-37 44-96 0 0,-46 74-1 0 0,76-105 228 0 0,-3 7-27 0 0,-30 62-1 0 0,-6 40 265 0 0,53-129-298 0 0,1 1 0 0 0,0-1 0 0 0,1 1-1 0 0,-1-1 1 0 0,1 1 0 0 0,0-1 0 0 0,0 1 0 0 0,1 0-1 0 0,0 7 1 0 0,0-12-50 0 0,0-1 0 0 0,0 1 0 0 0,0-1 0 0 0,0 1 0 0 0,1-1 0 0 0,-1 0 0 0 0,0 1 0 0 0,0-1 0 0 0,0 1 0 0 0,1-1 0 0 0,-1 0 0 0 0,0 1 0 0 0,1-1 0 0 0,-1 0 0 0 0,0 1 0 0 0,1-1 0 0 0,-1 0 0 0 0,0 1 0 0 0,1-1 0 0 0,-1 0 0 0 0,0 0 0 0 0,1 1 0 0 0,-1-1-1 0 0,1 0 1 0 0,-1 0 0 0 0,1 0 0 0 0,-1 0 0 0 0,1 1 0 0 0,-1-1 0 0 0,0 0 0 0 0,1 0 0 0 0,-1 0 0 0 0,1 0 0 0 0,-1 0 0 0 0,1 0 0 0 0,-1 0 0 0 0,1 0 0 0 0,-1 0 0 0 0,1-1 0 0 0,-1 1 0 0 0,0 0 0 0 0,1 0 0 0 0,-1 0 0 0 0,1 0 0 0 0,-1-1 0 0 0,1 1 0 0 0,-1 0 0 0 0,0-1 0 0 0,1 1 0 0 0,22-17-260 0 0,-20 14 260 0 0,7-7-15 0 0,0 0 1 0 0,0-1 0 0 0,-1-1-1 0 0,10-17 1 0 0,16-20-180 0 0,-25 37 93 0 0,178-219-371 0 0,-146 180 187 0 0,-86 97-92 0 0,-13 6 383 0 0,16-16 112 0 0,5-3 35 0 0,-49 49 320 0 0,-25 39 363 0 0,78-85-694 0 0,15-18 6 0 0,-24 34 0 0 0,30-38-64 0 0,-6 9 83 0 0,16-21-160 0 0,1-1-1 0 0,-1 0 1 0 0,0 1 0 0 0,1-1 0 0 0,-1 1 0 0 0,1-1 0 0 0,-1 1-1 0 0,1-1 1 0 0,0 1 0 0 0,0-1 0 0 0,0 1 0 0 0,0-1-1 0 0,0 1 1 0 0,0 2 0 0 0,0-4-8 0 0,1 1 0 0 0,-1-1 0 0 0,1 1 0 0 0,-1 0 0 0 0,1-1 0 0 0,-1 1 0 0 0,1-1 0 0 0,-1 1 0 0 0,1-1 0 0 0,-1 1 0 0 0,1-1 0 0 0,0 0 0 0 0,-1 1 0 0 0,1-1 0 0 0,-1 0 0 0 0,1 1 0 0 0,0-1 0 0 0,0 0 0 0 0,-1 0 0 0 0,1 0 0 0 0,0 0 0 0 0,-1 0 0 0 0,1 1 0 0 0,0-1 0 0 0,0 0 0 0 0,-1-1 0 0 0,1 1 0 0 0,0 0 0 0 0,-1 0 0 0 0,1 0 0 0 0,0 0 0 0 0,0 0 0 0 0,-1-1 0 0 0,2 0 0 0 0,2 0-24 0 0,1 0 0 0 0,-1 0-1 0 0,0-1 1 0 0,6-3 0 0 0,29-20-171 0 0,-1-2 0 0 0,66-63 0 0 0,-85 74-35 0 0,39-25 0 0 0,-55 39 195 0 0,1-1 1 0 0,-1 1-1 0 0,1 1 0 0 0,0-1 1 0 0,0 1-1 0 0,-1-1 0 0 0,1 1 1 0 0,0 0-1 0 0,0 0 0 0 0,0 1 1 0 0,6-1-1 0 0,-10 1 30 0 0,1 0 0 0 0,-1 0 0 0 0,0 0 0 0 0,1 0 0 0 0,-1 0 0 0 0,1 1 0 0 0,-1-1 0 0 0,0 0 0 0 0,1 0 0 0 0,-1 0 0 0 0,1 0 0 0 0,-1 1 0 0 0,0-1 0 0 0,1 0 0 0 0,-1 1 0 0 0,0-1 0 0 0,0 0 0 0 0,1 0 0 0 0,-1 1 0 0 0,0-1 0 0 0,0 0 0 0 0,1 1 0 0 0,-1-1 0 0 0,0 1-1 0 0,0-1 1 0 0,0 0 0 0 0,1 1 0 0 0,-1-1 0 0 0,0 1 0 0 0,0-1 0 0 0,0 0 0 0 0,0 1 0 0 0,0-1 0 0 0,0 1 0 0 0,0-1 0 0 0,0 1 0 0 0,0-1 0 0 0,0 0 0 0 0,0 1 0 0 0,0-1 0 0 0,-1 1 0 0 0,1-1 0 0 0,0 0 0 0 0,0 1 0 0 0,-11 20-203 0 0,9-16 172 0 0,-5 5 50 0 0,0 1 0 0 0,0-1-1 0 0,-14 14 1 0 0,-4 5 160 0 0,-4 5 100 0 0,-11 16 81 0 0,-8 15 64 0 0,-29 46-126 0 0,66-97-218 0 0,9-12-63 0 0,0 0 0 0 0,0 0 0 0 0,0 1 0 0 0,1-1 0 0 0,-1 0 1 0 0,1 0-1 0 0,0 1 0 0 0,0-1 0 0 0,0 1 0 0 0,0-1 0 0 0,0 1 1 0 0,0 0-1 0 0,0 4 0 0 0,17-25 43 0 0,122-147-782 0 0,-122 148 682 0 0,-4 5-45 0 0,1 0-1 0 0,0 2 1 0 0,28-18-1 0 0,-20 14 7 0 0,-11 7 59 0 0,1 0-1 0 0,0 1 0 0 0,0 1 1 0 0,0-1-1 0 0,1 2 0 0 0,15-5 1 0 0,-26 9 12 0 0,0 0-1 0 0,1-1 1 0 0,-1 1 0 0 0,1 0 0 0 0,-1 0 0 0 0,1 0-1 0 0,-1 0 1 0 0,1 0 0 0 0,-1 1 0 0 0,1-1 0 0 0,-1 0 0 0 0,0 1-1 0 0,1-1 1 0 0,-1 1 0 0 0,0-1 0 0 0,1 1 0 0 0,1 1-1 0 0,-3-2 14 0 0,0 1-1 0 0,1-1 1 0 0,-1 1-1 0 0,1 0 0 0 0,-1-1 1 0 0,0 1-1 0 0,1 0 1 0 0,-1-1-1 0 0,0 1 0 0 0,0 0 1 0 0,0-1-1 0 0,1 1 1 0 0,-1 0-1 0 0,0 0 0 0 0,0-1 1 0 0,0 1-1 0 0,0 0 1 0 0,0-1-1 0 0,0 1 1 0 0,-1 0-1 0 0,1 0 0 0 0,0-1 1 0 0,0 1-1 0 0,0 0 1 0 0,-1-1-1 0 0,1 1 0 0 0,0 0 1 0 0,-1-1-1 0 0,1 1 1 0 0,0 0-1 0 0,-1-1 0 0 0,1 1 1 0 0,-1-1-1 0 0,1 1 1 0 0,-1-1-1 0 0,0 1 1 0 0,-5 7 45 0 0,0 0 0 0 0,-1-1 0 0 0,0 0 0 0 0,0-1 0 0 0,-16 12 0 0 0,-81 58 741 0 0,-19 16-208 0 0,102-79-511 0 0,-86 54 358 0 0,75-49-283 0 0,16-8 22 0 0,-30 12 0 0 0,14-5-50 0 0,69-32-369 0 0,-1-1-1 0 0,-1-3 1 0 0,0 0 0 0 0,-1-2-1 0 0,36-31 1 0 0,52-39-318 0 0,-32 27 206 0 0,-66 48 284 0 0,4-2-30 0 0,-70 41 142 0 0,0 1 176 0 0,27-16-81 0 0,1 0-1 0 0,-21 16 1 0 0,-84 68 755 0 0,76-60-465 0 0,-93 52 0 0 0,114-69-322 0 0,18-13-65 0 0,1 1 1 0 0,0-1 0 0 0,0 0-1 0 0,-1 0 1 0 0,1 0-1 0 0,-1 0 1 0 0,0-1 0 0 0,-3 2-1 0 0,7-3-24 0 0,-1 0 0 0 0,1 0 0 0 0,0 0 0 0 0,0 0 0 0 0,0 0 0 0 0,0-1 0 0 0,0 1 0 0 0,0 0 0 0 0,-1 0 0 0 0,1 0 0 0 0,0 0 0 0 0,0 0 0 0 0,0 0-1 0 0,0 0 1 0 0,0 0 0 0 0,0 0 0 0 0,0 0 0 0 0,-1 0 0 0 0,1-1 0 0 0,0 1 0 0 0,0 0 0 0 0,0 0 0 0 0,0 0 0 0 0,0 0 0 0 0,0 0 0 0 0,0 0 0 0 0,0 0 0 0 0,0-1 0 0 0,0 1 0 0 0,0 0 0 0 0,0 0 0 0 0,0 0 0 0 0,0 0 0 0 0,0 0 0 0 0,0-1-1 0 0,0 1 1 0 0,0 0 0 0 0,0 0 0 0 0,0 0 0 0 0,0 0 0 0 0,0 0 0 0 0,0-1 0 0 0,0 1 0 0 0,0 0 0 0 0,0 0 0 0 0,0 0 0 0 0,0 0 0 0 0,0 0 0 0 0,0 0 0 0 0,0-1 0 0 0,0 1 0 0 0,0 0 0 0 0,1 0 0 0 0,-1 0 0 0 0,0 0 0 0 0,0 0-1 0 0,0 0 1 0 0,0 0 0 0 0,0 0 0 0 0,0 0 0 0 0,0 0 0 0 0,1-1 0 0 0,5-8 19 0 0,2 0-67 0 0,0 1 0 0 0,0 0 0 0 0,14-9 0 0 0,5-5-69 0 0,48-47-377 0 0,139-98-1 0 0,-127 106-36 0 0,-84 59 517 0 0,-1 1 0 0 0,1-1 0 0 0,-1 0 0 0 0,0 0 0 0 0,1 0 0 0 0,2-4 0 0 0,-5 6 13 0 0,1 0 0 0 0,-1 0-1 0 0,0 0 1 0 0,0 0 0 0 0,0-1-1 0 0,0 1 1 0 0,1 0 0 0 0,-1 0 0 0 0,0 0-1 0 0,0 0 1 0 0,0 0 0 0 0,0 0-1 0 0,0-1 1 0 0,0 1 0 0 0,0 0-1 0 0,1 0 1 0 0,-1 0 0 0 0,0 0 0 0 0,0-1-1 0 0,0 1 1 0 0,0 0 0 0 0,0 0-1 0 0,0 0 1 0 0,0-1 0 0 0,0 1 0 0 0,0 0-1 0 0,0 0 1 0 0,0 0 0 0 0,0 0-1 0 0,0-1 1 0 0,0 1 0 0 0,0 0 0 0 0,0 0-1 0 0,0 0 1 0 0,0-1 0 0 0,-1 1-1 0 0,1 0 1 0 0,0 0 0 0 0,0 0-1 0 0,0 0 1 0 0,0 0 0 0 0,0-1 0 0 0,0 1-1 0 0,0 0 1 0 0,0 0 0 0 0,-1 0-1 0 0,1 0 1 0 0,0 0 0 0 0,0 0 0 0 0,0-1-1 0 0,0 1 1 0 0,-1 0 0 0 0,1 0-1 0 0,0 0 1 0 0,0 0 0 0 0,0 0-1 0 0,0 0 1 0 0,-1 0 0 0 0,1 0 0 0 0,0 0-1 0 0,0 0 1 0 0,0 0 0 0 0,-1 0-1 0 0,1 0 1 0 0,0 0 0 0 0,0 0 0 0 0,-1 0-1 0 0,-10 1 5 0 0,11-1-4 0 0,-14 5 81 0 0,1 1 0 0 0,-1 0 0 0 0,1 0 0 0 0,0 2 0 0 0,-16 11-1 0 0,-1 4 4 0 0,8-7 8 0 0,-26 25-1 0 0,-108 119 432 0 0,118-128-599 0 0,33-27 26 0 0,7-7 73 0 0,1 0-1 0 0,-1 0 0 0 0,0 1 1 0 0,1-1-1 0 0,-1 0 0 0 0,5-1 1 0 0,12-9 87 0 0,43-45-257 0 0,74-61-370 0 0,-117 105 418 0 0,1 0 0 0 0,25-10 1 0 0,-16 8-30 0 0,-18 9-12 0 0,1 0 0 0 0,0 2 0 0 0,23-7 0 0 0,-35 11 129 0 0,0 0 0 0 0,1-1 0 0 0,-1 1-1 0 0,1 0 1 0 0,-1 0 0 0 0,0 0 0 0 0,1 0 0 0 0,-1 0 0 0 0,1 0-1 0 0,-1 0 1 0 0,1 0 0 0 0,-1 0 0 0 0,1 0 0 0 0,-1 0 0 0 0,0 0-1 0 0,1 0 1 0 0,-1 0 0 0 0,1 0 0 0 0,-1 0 0 0 0,0 1 0 0 0,1-1-1 0 0,-1 0 1 0 0,1 0 0 0 0,0 1 0 0 0,-1-1 0 0 0,0 1 1 0 0,0-1-1 0 0,0 1 0 0 0,0-1 1 0 0,0 0-1 0 0,0 1 0 0 0,0-1 1 0 0,0 1-1 0 0,0-1 0 0 0,0 1 1 0 0,-1-1-1 0 0,1 0 0 0 0,0 1 1 0 0,0-1-1 0 0,0 1 0 0 0,0-1 1 0 0,-1 0-1 0 0,1 1 1 0 0,-1 0-1 0 0,-17 21-108 0 0,16-19 160 0 0,-12 11 70 0 0,-15 13 0 0 0,-9 8 117 0 0,-71 68 411 0 0,38-39-302 0 0,28-27-121 0 0,-1 0 17 0 0,-10 9 19 0 0,34-31-203 0 0,17-13-42 0 0,-1 0 0 0 0,1 0 1 0 0,0 1-1 0 0,1-1 0 0 0,-1 1 1 0 0,0 0-1 0 0,-2 3 0 0 0,5-6-7 0 0,0 0 0 0 0,0 0 0 0 0,0-1 0 0 0,0 1 0 0 0,0 0 0 0 0,0 0 0 0 0,0 0 0 0 0,0 0 0 0 0,0 0 0 0 0,0 0 0 0 0,0-1 0 0 0,0 1 0 0 0,0 0 0 0 0,-1 0 0 0 0,1 0 0 0 0,0 0 0 0 0,0 0 0 0 0,0 0 0 0 0,0 0 0 0 0,0 0 0 0 0,0-1 0 0 0,0 1 0 0 0,0 0 0 0 0,-1 0 0 0 0,1 0 0 0 0,0 0 0 0 0,0 0 0 0 0,0 0 0 0 0,0 0 0 0 0,0 0 0 0 0,0 0 0 0 0,-1 0 0 0 0,1 0 0 0 0,0 0 0 0 0,0 0 0 0 0,0 0 0 0 0,0 0 0 0 0,222-180-825 0 0,-188 155 705 0 0,2 2 1 0 0,41-21-1 0 0,-73 42 94 0 0,0-1-14 0 0,0 1-1 0 0,0 0 0 0 0,0 1 1 0 0,0-1-1 0 0,0 1 1 0 0,0 0-1 0 0,0 0 0 0 0,0 0 1 0 0,5 0-1 0 0,-8 1 31 0 0,-1 1-1 0 0,0-1 1 0 0,0 1 0 0 0,1 0-1 0 0,-1-1 1 0 0,0 1-1 0 0,0 0 1 0 0,0-1 0 0 0,0 1-1 0 0,0 0 1 0 0,0-1-1 0 0,0 1 1 0 0,0 0 0 0 0,0-1-1 0 0,0 1 1 0 0,0 0-1 0 0,0-1 1 0 0,-1 1 0 0 0,1 0-1 0 0,-3 4 17 0 0,1-1 1 0 0,-1 0-1 0 0,0-1 0 0 0,0 1 0 0 0,0-1 1 0 0,-1 1-1 0 0,-6 5 0 0 0,-7 6 55 0 0,-27 29 188 0 0,11-14-31 0 0,-65 59 454 0 0,17-18-181 0 0,62-55-417 0 0,15-13-38 0 0,-1 1-1 0 0,1-1 1 0 0,0 1-1 0 0,0-1 1 0 0,1 1 0 0 0,-5 7-1 0 0,7-11 29 0 0,3 0-11 0 0,6-4-51 0 0,-1 1-1 0 0,0-1 1 0 0,0-1-1 0 0,0 1 1 0 0,0-1-1 0 0,6-6 1 0 0,9-6-25 0 0,19-15-162 0 0,23-15-71 0 0,66-29-14 0 0,38-25-213 0 0,-135 82-33 0 0,-19 13 246 0 0,-12 5 185 0 0,-4 3 53 0 0,-29 22 386 0 0,0-2 0 0 0,-2-1 0 0 0,-54 26 0 0 0,-21 11-2 0 0,-2 1 32 0 0,100-54-323 0 0,8-4-58 0 0,1 0 0 0 0,0 0-1 0 0,-1 0 1 0 0,1 0 0 0 0,-1 0-1 0 0,1-1 1 0 0,-1 1 0 0 0,0 0-1 0 0,1-1 1 0 0,-1 0 0 0 0,0 1-1 0 0,1-1 1 0 0,-1 0 0 0 0,0 0-1 0 0,1 0 1 0 0,-3 0 0 0 0,17-12 50 0 0,-2 2-174 0 0,1 1 0 0 0,23-14 0 0 0,-10 8-20 0 0,-5 3-80 0 0,37-15-1 0 0,-20 10 25 0 0,87-38-275 0 0,-63 32 341 0 0,-19 7 54 0 0,-36 14-1 0 0,0-1 0 0 0,0 1 0 0 0,1 1 0 0 0,-1-1 0 0 0,1 1-1 0 0,-1 0 1 0 0,1 1 0 0 0,-1-1 0 0 0,12 2 0 0 0,-17-1 74 0 0,-1 0 0 0 0,0 0 0 0 0,0 0 0 0 0,1 0 0 0 0,-1 0-1 0 0,0 0 1 0 0,1 0 0 0 0,-1 1 0 0 0,0-1 0 0 0,0 0 0 0 0,1 0 0 0 0,-1 0 0 0 0,0 0 0 0 0,0 0 0 0 0,0 0 0 0 0,1 1 0 0 0,-1-1 0 0 0,0 0 0 0 0,0 0 0 0 0,0 0 0 0 0,0 1 0 0 0,1-1 0 0 0,-1 0-1 0 0,0 0 1 0 0,0 1 0 0 0,0-1 0 0 0,0 0 0 0 0,0 0 0 0 0,0 1 0 0 0,1-1 0 0 0,-1 0 0 0 0,0 0 0 0 0,0 1 0 0 0,0-1 0 0 0,0 0 0 0 0,0 0 0 0 0,0 1 0 0 0,0-1 0 0 0,0 0 0 0 0,0 0-1 0 0,0 1 1 0 0,-1-1 0 0 0,1 0 0 0 0,0 1 0 0 0,-5 8 14 0 0,5-9-13 0 0,-4 7 68 0 0,-1-1 0 0 0,1 0 0 0 0,-1 0 0 0 0,0 0 1 0 0,0 0-1 0 0,-10 7 0 0 0,-2 3 76 0 0,0 0 69 0 0,-23 15 0 0 0,21-16-60 0 0,4-4 38 0 0,-22 11 1 0 0,-3 2 61 0 0,4-5-59 0 0,27-15-141 0 0,1 0-1 0 0,-14 9 0 0 0,6-4-17 0 0,14-8-10 0 0,10-6-12 0 0,66-29-241 0 0,281-128-1034 0 0,-305 139 1006 0 0,46-16-290 0 0,-65 27 326 0 0,-22 7 108 0 0,1 2 0 0 0,0-1 0 0 0,0 1 0 0 0,13-2 0 0 0,-21 5 41 0 0,-3 1 88 0 0,0 1-1 0 0,1-1 0 0 0,-1 0 1 0 0,0 1-1 0 0,0-1 0 0 0,0 0 1 0 0,0 0-1 0 0,0 0 0 0 0,0 0 1 0 0,0 0-1 0 0,0 0 0 0 0,0 0 1 0 0,-1 0-1 0 0,0 1 0 0 0,1-2-5 0 0,-38 26 717 0 0,-82 40 1 0 0,-49 8 314 0 0,101-45-726 0 0,23-11-92 0 0,0-1-1 0 0,-56 11 0 0 0,88-25-205 0 0,-25 5 51 0 0,36-7-61 0 0,1-1 0 0 0,0 0 0 0 0,-1 0 0 0 0,1 0 0 0 0,-1 0 0 0 0,1 0 0 0 0,0 0 0 0 0,-1-1 0 0 0,1 1 0 0 0,0-1 0 0 0,-1 0 0 0 0,-2-1-1 0 0,4 2-4 0 0,1 0-1 0 0,0-1 0 0 0,-1 1 0 0 0,1 0 1 0 0,0 0-1 0 0,0-1 0 0 0,-1 1 0 0 0,1 0 1 0 0,0 0-1 0 0,0-1 0 0 0,-1 1 0 0 0,1 0 1 0 0,0-1-1 0 0,0 1 0 0 0,0 0 0 0 0,0-1 1 0 0,-1 1-1 0 0,1 0 0 0 0,0-1 0 0 0,0 1 0 0 0,0-1 1 0 0,0 1-1 0 0,0 0 0 0 0,0-1 0 0 0,0 1 1 0 0,0 0-1 0 0,0-1 0 0 0,0 1 0 0 0,0-1 1 0 0,0 1-1 0 0,9-13-26 0 0,-5 10 9 0 0,0-1 0 0 0,0 1 0 0 0,0 0 0 0 0,5-2-1 0 0,212-99-1355 0 0,-188 89 1160 0 0,52-13-1 0 0,-28 9-39 0 0,85-22-603 0 0,-126 37 640 0 0,1 1 0 0 0,31-2 0 0 0,-41 6 103 0 0,-6-1 112 0 0,-1 0 1 0 0,0 0 0 0 0,0 0-1 0 0,1 0 1 0 0,-1 0-1 0 0,0 0 1 0 0,0 1-1 0 0,1-1 1 0 0,-1 0 0 0 0,0 0-1 0 0,0 0 1 0 0,0 1-1 0 0,1-1 1 0 0,-1 0-1 0 0,0 0 1 0 0,0 0 0 0 0,0 1-1 0 0,0-1 1 0 0,0 0-1 0 0,1 0 1 0 0,-1 1-1 0 0,0-1 1 0 0,0 0 0 0 0,0 0-1 0 0,0 1 1 0 0,0-1-1 0 0,0 0 1 0 0,0 1-1 0 0,0-1 1 0 0,0 0 0 0 0,0 0-1 0 0,0 1 1 0 0,0-1-1 0 0,0 0 1 0 0,0 0-1 0 0,0 1 1 0 0,0-1 0 0 0,0 0-1 0 0,-1 1 1 0 0,1-1-1 0 0,0 0 1 0 0,0 0-1 0 0,0 0 1 0 0,0 1 0 0 0,0-1-1 0 0,-1 0 1 0 0,1 0-1 0 0,0 1 1 0 0,0-1-1 0 0,0 0 1 0 0,-1 0 0 0 0,1 0-1 0 0,-9 11 185 0 0,-1-1-1 0 0,0-1 1 0 0,0 0-1 0 0,-1-1 1 0 0,0 1-1 0 0,-17 8 1 0 0,11-6-30 0 0,-4 1 165 0 0,-36 16 1 0 0,4-2 33 0 0,-75 33 292 0 0,103-46-483 0 0,-51 17 0 0 0,65-27-98 0 0,10-4-4 0 0,6-2-73 0 0,9-4-103 0 0,80-34-451 0 0,11 2 395 0 0,89-30-594 0 0,-175 63 697 0 0,0 0-53 0 0,0 0 1 0 0,0 2-1 0 0,27-3 1 0 0,-33 5 26 0 0,-10 2 57 0 0,0-1 0 0 0,0 1-1 0 0,0-1 1 0 0,0 1 0 0 0,0 0 0 0 0,0 0 0 0 0,0 1 0 0 0,0-1-1 0 0,0 0 1 0 0,0 1 0 0 0,0 0 0 0 0,0 0 0 0 0,5 2 0 0 0,-8-3 31 0 0,1 0 1 0 0,-1 1 0 0 0,0-1 0 0 0,0 0-1 0 0,0 0 1 0 0,0 0 0 0 0,1 1 0 0 0,-1-1 0 0 0,0 0-1 0 0,0 0 1 0 0,0 1 0 0 0,0-1 0 0 0,0 0 0 0 0,1 0-1 0 0,-1 1 1 0 0,0-1 0 0 0,0 0 0 0 0,0 0-1 0 0,0 1 1 0 0,0-1 0 0 0,0 0 0 0 0,0 0 0 0 0,0 1-1 0 0,0-1 1 0 0,0 0 0 0 0,0 1 0 0 0,0-1-1 0 0,0 0 1 0 0,0 0 0 0 0,-1 1 0 0 0,1-1 0 0 0,-7 11 10 0 0,-14 5 295 0 0,-31 10 270 0 0,-1-3 1 0 0,-1-1-1 0 0,-79 19 1 0 0,66-21-364 0 0,-27 7 236 0 0,62-19-297 0 0,22-5-146 0 0,1 0 0 0 0,-1-1 1 0 0,0 0-1 0 0,0-1 0 0 0,0 0 1 0 0,0 0-1 0 0,1-1 0 0 0,-19-2 1 0 0,28 2 7 0 0,-1 0-1 0 0,0 0 1 0 0,1 0 0 0 0,-1-1-1 0 0,0 1 1 0 0,1 0 0 0 0,-1 0 0 0 0,1 0-1 0 0,-1 0 1 0 0,0-1 0 0 0,1 1 0 0 0,-1 0-1 0 0,1-1 1 0 0,-1 1 0 0 0,1 0-1 0 0,-1-1 1 0 0,1 1 0 0 0,-1 0 0 0 0,1-1-1 0 0,-1 1 1 0 0,1-1 0 0 0,0 1 0 0 0,-1-1-1 0 0,1 1 1 0 0,0-1 0 0 0,-1 1 0 0 0,1-1-1 0 0,0 0 1 0 0,0 1 0 0 0,-1-2-1 0 0,1 1-11 0 0,1 0-1 0 0,-1 0 1 0 0,0-1-1 0 0,1 1 1 0 0,-1 0-1 0 0,1 0 0 0 0,-1 0 1 0 0,1 0-1 0 0,0 0 1 0 0,-1 0-1 0 0,1 0 0 0 0,0 0 1 0 0,0 0-1 0 0,1-1 1 0 0,3-2-57 0 0,0-1 1 0 0,0 1-1 0 0,1 0 1 0 0,10-5-1 0 0,23-9-369 0 0,79-23-1 0 0,-11 11 303 0 0,100-19-697 0 0,-184 45 721 0 0,-10 1 18 0 0,-1 1 0 0 0,1 0 0 0 0,-1 1 0 0 0,1 1 0 0 0,0 0-1 0 0,-1 0 1 0 0,16 4 0 0 0,-27-5 85 0 0,-1 1 0 0 0,0 0 0 0 0,1 0 0 0 0,-1 0 0 0 0,0 0-1 0 0,1 1 1 0 0,-1-1 0 0 0,0 0 0 0 0,1 0 0 0 0,-1 0 0 0 0,0 0 0 0 0,1 0 0 0 0,-1 0-1 0 0,0 0 1 0 0,1 1 0 0 0,-1-1 0 0 0,0 0 0 0 0,1 0 0 0 0,-1 0 0 0 0,0 1 0 0 0,0-1-1 0 0,1 0 1 0 0,-1 0 0 0 0,0 1 0 0 0,0-1 0 0 0,0 0 0 0 0,1 1 0 0 0,-1-1 0 0 0,0 0 0 0 0,0 1-1 0 0,0-1 1 0 0,0 0 0 0 0,0 1 0 0 0,0-1 0 0 0,0 0 0 0 0,1 1 0 0 0,-1-1 0 0 0,0 0-1 0 0,0 1 1 0 0,0-1 0 0 0,-1 0 0 0 0,1 1 0 0 0,0-1 0 0 0,0 0 0 0 0,0 1 0 0 0,0-1-1 0 0,0 1 1 0 0,0-1 0 0 0,0 0 0 0 0,0 0 0 0 0,-1 1 0 0 0,1-1 0 0 0,0 0 0 0 0,0 1-1 0 0,0-1 1 0 0,-1 0 0 0 0,1 0 0 0 0,0 1 0 0 0,-1-1 0 0 0,1 0 0 0 0,0 0 0 0 0,-1 1-1 0 0,-21 16 42 0 0,17-14-26 0 0,-23 14 484 0 0,-33 16 0 0 0,20-11-154 0 0,-96 44 488 0 0,135-65-822 0 0,-69 24 335 0 0,13-5-56 0 0,48-16-234 0 0,0-2 1 0 0,0 1 0 0 0,0-1-1 0 0,-12 1 1 0 0,21-3-54 0 0,1 0 0 0 0,-1 0-1 0 0,1 0 1 0 0,-1 0 0 0 0,1 0 0 0 0,-1 0 0 0 0,1 0-1 0 0,-1 0 1 0 0,1 0 0 0 0,-1 0 0 0 0,1 0 0 0 0,-1 0-1 0 0,1-1 1 0 0,-1 1 0 0 0,1 0 0 0 0,-1 0-1 0 0,1-1 1 0 0,0 1 0 0 0,-1 0 0 0 0,1 0 0 0 0,-1-1-1 0 0,0 0 1 0 0,1 1-2 0 0,0 0 0 0 0,0-1 0 0 0,0 1 0 0 0,0 0 0 0 0,0-1 0 0 0,0 1 0 0 0,0 0 0 0 0,0 0 0 0 0,0-1-1 0 0,0 1 1 0 0,0 0 0 0 0,0-1 0 0 0,0 1 0 0 0,0 0 0 0 0,0-1 0 0 0,1 1 0 0 0,-1 0 0 0 0,0 0 0 0 0,0-1 0 0 0,0 1 0 0 0,0 0 0 0 0,1 0 0 0 0,-1-1 0 0 0,0 1 0 0 0,0 0-1 0 0,0 0 1 0 0,1 0 0 0 0,-1-1 0 0 0,0 1 0 0 0,0 0 0 0 0,1 0 0 0 0,-1 0 0 0 0,0 0 0 0 0,0-1 0 0 0,1 1 0 0 0,-1 0 0 0 0,15-10-168 0 0,7-4-14 0 0,68-22-416 0 0,2 3 0 0 0,1 5 1 0 0,115-20-1 0 0,-155 41 280 0 0,-48 7 282 0 0,0 0 1 0 0,-1 0-1 0 0,1 0 1 0 0,0 1-1 0 0,-1 0 1 0 0,1 0-1 0 0,-1 0 1 0 0,10 3-1 0 0,-14-3 36 0 0,0-1 0 0 0,0 0 0 0 0,0 0 0 0 0,0 1 0 0 0,0-1 0 0 0,1 0 0 0 0,-1 0-1 0 0,0 1 1 0 0,0-1 0 0 0,0 0 0 0 0,0 0 0 0 0,0 1 0 0 0,0-1 0 0 0,0 0 0 0 0,0 1 0 0 0,0-1 0 0 0,0 0-1 0 0,0 0 1 0 0,0 1 0 0 0,0-1 0 0 0,0 0 0 0 0,0 1 0 0 0,0-1 0 0 0,-1 0 0 0 0,1 0 0 0 0,0 1 0 0 0,0-1 0 0 0,0 0-1 0 0,0 0 1 0 0,-1 1 0 0 0,1-1 0 0 0,0 0 0 0 0,0 1 0 0 0,-7 7 216 0 0,-3 1 84 0 0,-1 0 1 0 0,0-1 0 0 0,-1 0 0 0 0,0 0-1 0 0,-17 7 1 0 0,16-7-16 0 0,13-5-99 0 0,8-2-167 0 0,2-2-105 0 0,0 0-1 0 0,-1-1 1 0 0,1 0 0 0 0,10-4 0 0 0,-2 1 12 0 0,3 0 15 0 0,69-16-137 0 0,-77 19 50 0 0,1 0 0 0 0,0 1 0 0 0,0 1 0 0 0,20 1 0 0 0,-28 0 11 0 0,-6-1 133 0 0,0 0 0 0 0,1 0 0 0 0,-1 0 0 0 0,0 1-1 0 0,0-1 1 0 0,0 0 0 0 0,0 0 0 0 0,0 0 0 0 0,0 0 0 0 0,0 0-1 0 0,0 1 1 0 0,1-1 0 0 0,-1 0 0 0 0,0 0 0 0 0,0 0 0 0 0,0 1-1 0 0,0-1 1 0 0,0 0 0 0 0,0 0 0 0 0,0 0 0 0 0,0 0 0 0 0,0 1 0 0 0,0-1-1 0 0,0 0 1 0 0,0 0 0 0 0,0 0 0 0 0,0 1 0 0 0,0-1 0 0 0,0 0-1 0 0,-1 0 1 0 0,1 0 0 0 0,0 0 0 0 0,0 1 0 0 0,0-1 0 0 0,0 0-1 0 0,0 0 1 0 0,0 0 0 0 0,0 0 0 0 0,0 0 0 0 0,-1 1 0 0 0,1-1 0 0 0,0 0-1 0 0,0 0 1 0 0,0 0 0 0 0,0 0 0 0 0,-1 0 0 0 0,-6 8 24 0 0,7-8-30 0 0,-7 6 79 0 0,0-1 0 0 0,0 0-1 0 0,-1 0 1 0 0,-12 6 0 0 0,1-1 87 0 0,-6 3 56 0 0,-1-2 0 0 0,0 0 1 0 0,-34 8-1 0 0,35-12-104 0 0,-34 8 246 0 0,-115 14 0 0 0,162-27-338 0 0,-28 1 24 0 0,1-2 0 0 0,-45-3 0 0 0,-25-1 17 0 0,83 4-58 0 0,-90 7 0 0 0,83-10-201 0 0,33 2 196 0 0,-1 0 0 0 0,1 0-1 0 0,0 0 1 0 0,0 0 0 0 0,-1-1 0 0 0,1 1 0 0 0,0 0 0 0 0,0 0 0 0 0,-1 0 0 0 0,1-1-1 0 0,0 1 1 0 0,0 0 0 0 0,0 0 0 0 0,-1-1 0 0 0,1 1 0 0 0,0 0 0 0 0,0 0-1 0 0,0-1 1 0 0,0 1 0 0 0,0 0 0 0 0,0-1 0 0 0,0 1 0 0 0,-1 0 0 0 0,1 0 0 0 0,0-1-1 0 0,0 1 1 0 0,0 0 0 0 0,0-1 0 0 0,0 1 0 0 0,0 0 0 0 0,0-1 0 0 0,1 1-1 0 0,-1 0 1 0 0,0 0 0 0 0,0-1 0 0 0,0 1 0 0 0,0 0 0 0 0,0-1 0 0 0,4-11-73 0 0,7 1-200 0 0,1-4 111 0 0,11 12 54 0 0,-19 3 88 0 0,-2-1 11 0 0,0 1 0 0 0,0 0 0 0 0,1 0 0 0 0,-1 0 1 0 0,0 0-1 0 0,0 1 0 0 0,0-1 0 0 0,0 0 1 0 0,0 1-1 0 0,0 0 0 0 0,4 1 0 0 0,-6-2 13 0 0,1 0-1 0 0,-1 1 1 0 0,0-1-1 0 0,1 0 1 0 0,-1 1 0 0 0,1-1-1 0 0,-1 1 1 0 0,0-1-1 0 0,1 0 1 0 0,-1 1-1 0 0,0-1 1 0 0,0 1 0 0 0,1-1-1 0 0,-1 1 1 0 0,0-1-1 0 0,0 1 1 0 0,1-1-1 0 0,-1 1 1 0 0,0-1 0 0 0,0 1-1 0 0,0-1 1 0 0,0 1-1 0 0,0-1 1 0 0,0 1-1 0 0,0-1 1 0 0,0 1 0 0 0,0-1-1 0 0,0 1 1 0 0,0-1-1 0 0,0 1 1 0 0,-1-1-1 0 0,1 1 1 0 0,0-1 0 0 0,0 1-1 0 0,0-1 1 0 0,-1 1-1 0 0,1-1 1 0 0,0 1-1 0 0,-1-1 1 0 0,1 1 0 0 0,-1 0-1 0 0,-6 5 43 0 0,-1 0 0 0 0,1 0 0 0 0,-1-1 0 0 0,-1 0 0 0 0,1 0 0 0 0,-1-1 0 0 0,0 0 0 0 0,0-1 0 0 0,0 0 0 0 0,0 0 0 0 0,0-1-1 0 0,-1 0 1 0 0,1 0 0 0 0,-1-1 0 0 0,1-1 0 0 0,-12 0 0 0 0,-5 0 27 0 0,-1-1 0 0 0,1-2 0 0 0,0-1-1 0 0,0 0 1 0 0,1-2 0 0 0,-38-14 0 0 0,60 19-58 0 0,-2-1-28 0 0,0 0 0 0 0,0 0 0 0 0,0 1-1 0 0,0-1 1 0 0,-9 0 0 0 0,8 1-63 0 0,-4-1-30 0 0,-6 10 47 0 0,12-7 48 0 0,3-1-64 0 0,17 8-224 0 0,-11-6 276 0 0,1-1 0 0 0,-1 0 0 0 0,1 0 0 0 0,0 0-1 0 0,-1-1 1 0 0,1 0 0 0 0,0 0 0 0 0,-1 0 0 0 0,1-1 0 0 0,8-2-1 0 0,8 1-20 0 0,106-6-141 0 0,-54 1 120 0 0,-25 1-26 0 0,70-10-222 0 0,-6 5-65 0 0,-22 10 383 0 0,-87 2 34 0 0,-13 0 52 0 0,-16 1 133 0 0,15-2-131 0 0,-7-2 80 0 0,-30 3 0 0 0,-22 0-115 0 0,9 0 138 0 0,-3 1 113 0 0,-32 3 80 0 0,12-3-120 0 0,12 0-72 0 0,-31-2-31 0 0,61-5-97 0 0,36 6-76 0 0,90-21-723 0 0,-41 11 530 0 0,95-15 93 0 0,13-5-192 0 0,-14 5 3 0 0,22-6-214 0 0,-82 16 226 0 0,-69 13 229 0 0,-6 2 53 0 0,-6 2 27 0 0,-7 3 67 0 0,-9 2 104 0 0,-1 0 1 0 0,0-2-1 0 0,-35 7 0 0 0,25-6-59 0 0,-106 31 540 0 0,82-24-433 0 0,-30 6 2 0 0,28-10-169 0 0,-88 12 88 0 0,134-21-188 0 0,13 0-46 0 0,16-2-137 0 0,33-8-257 0 0,23-5 329 0 0,61-17-53 0 0,33-5-224 0 0,14-4 86 0 0,-163 36 65 0 0,0 2 0 0 0,1 0 0 0 0,31 2 0 0 0,-52 1 261 0 0,0-1 0 0 0,0 1 0 0 0,1 0 0 0 0,-1-1 0 0 0,0 1 0 0 0,0-1 0 0 0,0 1 1 0 0,1 0-1 0 0,-1-1 0 0 0,0 1 0 0 0,0-1 0 0 0,0 1 0 0 0,0 0 0 0 0,0-1 1 0 0,0 1-1 0 0,0-1 0 0 0,0 1 0 0 0,-1 0 0 0 0,1 0 0 0 0,-2 2 37 0 0,0 0-1 0 0,0-1 0 0 0,0 1 1 0 0,-1-1-1 0 0,1 1 1 0 0,-1-1-1 0 0,1 0 1 0 0,-1 0-1 0 0,-5 3 1 0 0,-4 3 197 0 0,-57 41 971 0 0,4-3-301 0 0,49-36-718 0 0,13-8-148 0 0,0 0 1 0 0,0-1-1 0 0,0 1 0 0 0,0 1 1 0 0,-3 2-1 0 0,6-5-34 0 0,0 0 0 0 0,0 0 0 0 0,0 0 0 0 0,-1 0 0 0 0,1 0 0 0 0,0 0 0 0 0,0 1 0 0 0,0-1 0 0 0,0 0 0 0 0,0 0 0 0 0,0 0 0 0 0,0 0 0 0 0,0 0 0 0 0,0 0 0 0 0,0 0 0 0 0,0 0 0 0 0,0 1 0 0 0,0-1 0 0 0,-1 0 0 0 0,1 0 0 0 0,0 0 0 0 0,0 0 0 0 0,0 0 0 0 0,0 0 0 0 0,0 1 0 0 0,0-1 0 0 0,0 0 0 0 0,0 0 0 0 0,0 0 0 0 0,0 0 0 0 0,0 0 0 0 0,1 0 0 0 0,-1 0 0 0 0,0 1 0 0 0,0-1 0 0 0,0 0 0 0 0,0 0 0 0 0,0 0 0 0 0,0 0 0 0 0,0 0 0 0 0,0 0 0 0 0,0 0 0 0 0,0 1 0 0 0,0-1 0 0 0,0 0 0 0 0,1 0 0 0 0,-1 0 0 0 0,0 0 0 0 0,0 0 0 0 0,0 0 0 0 0,0 0 0 0 0,0 0 0 0 0,0 0 0 0 0,0 0 0 0 0,1 0 0 0 0,-1 0 0 0 0,0 0 0 0 0,0 0 0 0 0,0 0 0 0 0,0 0 0 0 0,0 0 0 0 0,0 0 0 0 0,0 0 0 0 0,1 0 0 0 0,-1 0 0 0 0,0 0 0 0 0,7 0 0 0 0,9-3-67 0 0,-1-1 0 0 0,1-1 1 0 0,18-9-1 0 0,13-3-69 0 0,4 0-116 0 0,1 3 0 0 0,106-15-1 0 0,-150 28 190 0 0,1 0 0 0 0,-1 1 1 0 0,1 0-1 0 0,0 1 0 0 0,-1 0 0 0 0,1 0 0 0 0,16 6 1 0 0,-24-7-52 0 0,-2 1 123 0 0,1 0 0 0 0,0 0 0 0 0,0 0 0 0 0,-1 0 0 0 0,1 0 0 0 0,-1 0 0 0 0,1 0 0 0 0,-1 0 0 0 0,1 0 0 0 0,-1 0 0 0 0,0 0 0 0 0,0 0 0 0 0,1 0-1 0 0,-1-1 1 0 0,0 1 0 0 0,0 0 0 0 0,0 0 0 0 0,0-1 0 0 0,-1 1 0 0 0,-22 12 214 0 0,18-10-186 0 0,-5 2 38 0 0,-1-1 1 0 0,0 0-1 0 0,-17 3 1 0 0,6-2 84 0 0,-47 8 347 0 0,18-5-212 0 0,-63 6 112 0 0,52-8-213 0 0,62-5-188 0 0,0-1 0 0 0,1 0 0 0 0,-1 0-1 0 0,0 0 1 0 0,0 0 0 0 0,1 0 0 0 0,-1 0 0 0 0,0 0 0 0 0,0 0 0 0 0,1 0-1 0 0,-1 0 1 0 0,0 0 0 0 0,0-1 0 0 0,1 1 0 0 0,-1 0 0 0 0,0 0-1 0 0,-1-1 1 0 0,2 0-5 0 0,0 1 0 0 0,0 0 0 0 0,0-1 0 0 0,0 1 0 0 0,0 0 0 0 0,0-1 0 0 0,0 1 0 0 0,0 0 0 0 0,0-1 0 0 0,0 1 0 0 0,0 0 0 0 0,0 0 0 0 0,0-1 0 0 0,0 1 0 0 0,0 0 0 0 0,0-1 0 0 0,0 1 0 0 0,0 0 0 0 0,1-1 0 0 0,-1 1 0 0 0,0 0 0 0 0,0 0 0 0 0,0-1 0 0 0,0 1-1 0 0,1 0 1 0 0,-1 0 0 0 0,0-1 0 0 0,3-1-27 0 0,-1-1 0 0 0,0 1 0 0 0,1 0 0 0 0,-1 0 0 0 0,1 0 0 0 0,0 1 0 0 0,3-3 0 0 0,69-31-511 0 0,-3 9 307 0 0,109-36-815 0 0,-176 60 992 0 0,21-6-206 0 0,-25 8 233 0 0,0-1 0 0 0,0 1 0 0 0,0-1 0 0 0,0 1 0 0 0,0-1-1 0 0,-1 1 1 0 0,1-1 0 0 0,0 0 0 0 0,0 1 0 0 0,0-1 0 0 0,0 0 0 0 0,-1 0 0 0 0,1 0 0 0 0,0 0 0 0 0,-1 1 0 0 0,1-1 0 0 0,-1 0 0 0 0,1 0 0 0 0,0-1 0 0 0,-1 1 25 0 0,0 1-1 0 0,-1-1 1 0 0,1 0 0 0 0,0 1 0 0 0,0 0 0 0 0,0-1 0 0 0,0 1-1 0 0,-1-1 1 0 0,1 1 0 0 0,0-1 0 0 0,0 1 0 0 0,-1-1-1 0 0,1 1 1 0 0,0 0 0 0 0,-1-1 0 0 0,1 1 0 0 0,-1 0-1 0 0,1-1 1 0 0,0 1 0 0 0,-1 0 0 0 0,1-1 0 0 0,-1 1-1 0 0,1 0 1 0 0,-1 0 0 0 0,1 0 0 0 0,-1-1 0 0 0,0 1-1 0 0,-15-5 5 0 0,-3 2 78 0 0,0 0 0 0 0,-1 1 0 0 0,-27 2-1 0 0,-60 7 18 0 0,62-2-15 0 0,-33 2 1 0 0,-92 6 265 0 0,131-12-277 0 0,0-2 0 0 0,-51-7-1 0 0,82 7-43 0 0,1 0 1 0 0,0-1-1 0 0,-1 0 0 0 0,1 0 1 0 0,-12-7-1 0 0,17 9-25 0 0,1-1 1 0 0,-1 0-1 0 0,1 0 0 0 0,0 0 1 0 0,-1 0-1 0 0,1 0 1 0 0,0 0-1 0 0,0 0 0 0 0,-1 0 1 0 0,1 0-1 0 0,0-1 0 0 0,0 1 1 0 0,1 0-1 0 0,-1-1 1 0 0,0 1-1 0 0,0-1 0 0 0,1 1 1 0 0,-1-1-1 0 0,0 1 1 0 0,1-1-1 0 0,0 0 0 0 0,-1 1 1 0 0,1-1-1 0 0,0 0 0 0 0,0 1 1 0 0,0-1-1 0 0,0 1 1 0 0,0-1-1 0 0,0 0 0 0 0,1 1 1 0 0,-1-1-1 0 0,1-1 0 0 0,3-10-89 0 0,1 1 0 0 0,0 0 0 0 0,1 1 0 0 0,1-1 0 0 0,0 1-1 0 0,0 0 1 0 0,1 1 0 0 0,0 0 0 0 0,10-9 0 0 0,8-7-300 0 0,59-42 0 0 0,45-16-58 0 0,-8 6 144 0 0,-96 61 201 0 0,-20 14 61 0 0,-1 0 1 0 0,1 0 0 0 0,-1-1-1 0 0,0 1 1 0 0,0-1-1 0 0,-1-1 1 0 0,7-6 0 0 0,-11 11 36 0 0,0 0 1 0 0,1 0-1 0 0,-1 0 1 0 0,0 0-1 0 0,0-1 1 0 0,0 1 0 0 0,0 0-1 0 0,1 0 1 0 0,-1 0-1 0 0,0 0 1 0 0,0-1 0 0 0,0 1-1 0 0,0 0 1 0 0,0 0-1 0 0,0 0 1 0 0,0-1 0 0 0,0 1-1 0 0,0 0 1 0 0,0 0-1 0 0,0-1 1 0 0,0 1 0 0 0,0 0-1 0 0,0 0 1 0 0,0-1-1 0 0,0 1 1 0 0,0 0 0 0 0,0 0-1 0 0,0 0 1 0 0,0-1-1 0 0,0 1 1 0 0,0 0 0 0 0,0 0-1 0 0,0-1 1 0 0,0 1-1 0 0,0 0 1 0 0,-1 0-1 0 0,-8-2-4 0 0,-14 5 30 0 0,-116 37 937 0 0,20-9-146 0 0,84-23-586 0 0,22-4-159 0 0,1-1 0 0 0,0-1-1 0 0,-1 0 1 0 0,-22 0 0 0 0,34-1-66 0 0,0-1 0 0 0,0 0 0 0 0,0 0 1 0 0,-1 0-1 0 0,1-1 0 0 0,0 1 0 0 0,0 0 0 0 0,0 0 0 0 0,0 0 0 0 0,0-1 0 0 0,0 1 0 0 0,0-1 0 0 0,0 1 0 0 0,0-1 1 0 0,0 1-1 0 0,0-1 0 0 0,1 1 0 0 0,-1-1 0 0 0,0 0 0 0 0,0 1 0 0 0,0-1 0 0 0,1 0 0 0 0,-1 0 0 0 0,0 0 0 0 0,1 0 1 0 0,-1 1-1 0 0,1-1 0 0 0,-1 0 0 0 0,1 0 0 0 0,-1 0 0 0 0,1 0 0 0 0,0 0 0 0 0,-1 0 0 0 0,1 0 0 0 0,0-1 0 0 0,0 1 1 0 0,0 0-1 0 0,0 0 0 0 0,0 0 0 0 0,0-2 0 0 0,1-4-14 0 0,1-1-1 0 0,-1 1 1 0 0,1 0 0 0 0,1 0 0 0 0,2-7-1 0 0,1-3-44 0 0,0 0-18 0 0,0 0 1 0 0,0 0 0 0 0,10-16-1 0 0,3-4-119 0 0,-8 16 4 0 0,17-27 0 0 0,-20 34 69 0 0,0 0 0 0 0,11-29 0 0 0,-3 7 64 0 0,-9 18 71 0 0,9-33-1 0 0,-5 13 1 0 0,0-2-285 0 0,-2 0 1 0 0,5-57 0 0 0,-6 43-3 0 0,-3 8 89 0 0,4-24-70 0 0,10-30 68 0 0,-1 10 310 0 0,-9 40-268 0 0,-1 6 67 0 0,-2 11 9 0 0,-4 21 16 0 0,1 0 1 0 0,4-15-1 0 0,0 4-36 0 0,-6 17 60 0 0,1 0 1 0 0,0 0-1 0 0,0 0 0 0 0,6-11 0 0 0,5-10-108 0 0,-11 21 129 0 0,0 0-1 0 0,1 0 1 0 0,4-8-1 0 0,22-46 5 0 0,9-8-294 0 0,-34 61 269 0 0,0 1 0 0 0,0 0 0 0 0,7-7 0 0 0,11-17-5 0 0,-14 15 30 0 0,-1 3 0 0 0,0-1 0 0 0,12-15 0 0 0,-10 15 0 0 0,0 0 0 0 0,-1-1 0 0 0,11-28 0 0 0,-15 33 0 0 0,1-6 38 0 0,0 0 1 0 0,-1 0-1 0 0,3-20 0 0 0,-3 13 12 0 0,7-65 201 0 0,-9 57-249 0 0,4-21-2 0 0,3-57 0 0 0,-9 96 0 0 0,0 1 0 0 0,-1 0 0 0 0,0 0 0 0 0,-1 0 0 0 0,0 0 0 0 0,-1 0 0 0 0,-5-14 0 0 0,7 22 0 0 0,0 1 0 0 0,-1 0 0 0 0,1-1 0 0 0,0 1 0 0 0,-1 0 0 0 0,1 0 0 0 0,-1 0 0 0 0,-2-3 0 0 0,-2 2 0 0 0,3 4 7 0 0,1-1-18 0 0,1 0 0 0 0,0 0 0 0 0,-1 0-1 0 0,1 0 1 0 0,-1 1 0 0 0,1-1 0 0 0,0 1-1 0 0,-1-1 1 0 0,1 1 0 0 0,0-1 0 0 0,-1 1-1 0 0,1 0 1 0 0,0 0 0 0 0,0-1 0 0 0,0 1-1 0 0,-2 2 1 0 0,-7 4-154 0 0,9-6 156 0 0,0-1 1 0 0,0 1 0 0 0,0-1-1 0 0,0 1 1 0 0,1-1 0 0 0,-1 1-1 0 0,0 0 1 0 0,1-1 0 0 0,-1 1-1 0 0,0 0 1 0 0,1-1 0 0 0,-1 1-1 0 0,1 0 1 0 0,-1 0 0 0 0,0 1 0 0 0,-7 7-43 0 0,8-9 47 0 0,-1 0 1 0 0,1 1 0 0 0,-1-1 0 0 0,1 1-1 0 0,-1-1 1 0 0,1 1 0 0 0,-1-1-1 0 0,1 1 1 0 0,-1-1 0 0 0,1 1 0 0 0,-1-1-1 0 0,1 1 1 0 0,0 0 0 0 0,0-1-1 0 0,-1 1 1 0 0,1 0 0 0 0,-1 3 0 0 0,1-2-7 0 0,0 0 0 0 0,-1-1 0 0 0,1 1 0 0 0,-1-1 0 0 0,1 1 0 0 0,-1-1 0 0 0,0 1 0 0 0,1-1 0 0 0,-1 1 0 0 0,0-1 0 0 0,-1 2 0 0 0,1-2 2 0 0,0 1-1 0 0,1-1 1 0 0,-1 0-1 0 0,0 1 0 0 0,1-1 1 0 0,-1 1-1 0 0,1-1 1 0 0,0 1-1 0 0,-1 2 1 0 0,-4 11-40 0 0,-1-5 33 0 0,0 0 0 0 0,-1-1 0 0 0,0 0 0 0 0,-10 9 0 0 0,4-1 22 0 0,12-15-3 0 0,0 0 0 0 0,0-1 1 0 0,0 1-1 0 0,0 0 0 0 0,0-1 0 0 0,-1 1 0 0 0,1-1 0 0 0,0 0 0 0 0,-1 1 0 0 0,1-1 0 0 0,-1 0 0 0 0,0 0 0 0 0,-1 1 0 0 0,-10 9 75 0 0,12-10-63 0 0,0-1 0 0 0,1 1 0 0 0,-1 0 0 0 0,0 0 0 0 0,0 0 0 0 0,0-1 0 0 0,0 1 1 0 0,0 0-1 0 0,0-1 0 0 0,0 1 0 0 0,0-1 0 0 0,-1 1 0 0 0,-1 0 0 0 0,2-1 76 0 0,-1-5-4 0 0,2 5-82 0 0,-1 0-1 0 0,1-1 1 0 0,0 1 0 0 0,0-1-1 0 0,0 1 1 0 0,0 0-1 0 0,-1-1 1 0 0,1 1 0 0 0,0 0-1 0 0,0-1 1 0 0,0 1-1 0 0,0-1 1 0 0,0 1 0 0 0,0 0-1 0 0,0-1 1 0 0,0 1-1 0 0,0-1 1 0 0,0 1 0 0 0,0-1-1 0 0,0 1 1 0 0,0 0-1 0 0,0-1 1 0 0,1 1 0 0 0,-1-1-1 0 0,2-16 121 0 0,-2 15-116 0 0,0 0 0 0 0,0 1 1 0 0,0-1-1 0 0,0 0 0 0 0,0 0 1 0 0,1 1-1 0 0,-1-1 0 0 0,0 0 1 0 0,1 1-1 0 0,0-1 0 0 0,0-2 1 0 0,4-3 2 0 0,-4 5-13 0 0,1 1 0 0 0,-1-1 0 0 0,0 1 0 0 0,0-1 0 0 0,-1 0 0 0 0,1 0 1 0 0,0 1-1 0 0,0-1 0 0 0,-1 0 0 0 0,1-2 0 0 0,-1-1 6 0 0,1 0 0 0 0,0 0 0 0 0,0 0-1 0 0,0 0 1 0 0,0 0 0 0 0,1 0 0 0 0,0 0 0 0 0,0 1 0 0 0,0-1-1 0 0,4-5 1 0 0,19-31-6 0 0,9-12 0 0 0,-22 34-33 0 0,14-28 0 0 0,-2 4 27 0 0,25-51 6 0 0,-39 74 0 0 0,21-56 0 0 0,-15 35 0 0 0,18-57 0 0 0,-33 94 0 0 0,1 0 0 0 0,-1 0 0 0 0,0-1 0 0 0,0-7 0 0 0,-1 8 0 0 0,1-1 0 0 0,0 1 0 0 0,0 0 0 0 0,2-8 0 0 0,-2 11 0 0 0,1-8 0 0 0,-7-10 0 0 0,-4-22 0 0 0,10 38-5 0 0,-1 0 0 0 0,1 0 0 0 0,0 0 0 0 0,0 0 1 0 0,0 0-1 0 0,0 1 0 0 0,1-1 0 0 0,-1 0 0 0 0,1 1 0 0 0,-1-1 0 0 0,1 1 0 0 0,0-1 0 0 0,0 1 0 0 0,0 0 0 0 0,0 0 0 0 0,1 0 0 0 0,-1 0 0 0 0,1 0 0 0 0,2-1 1 0 0,22-22-191 0 0,-21 21 178 0 0,1-1 1 0 0,11-10-1 0 0,9-7-8 0 0,-22 18 24 0 0,-1 0 1 0 0,0 0-1 0 0,7-7 0 0 0,13-12 16 0 0,-9 13 22 0 0,19-16 66 0 0,0-1-85 0 0,5-6-20 0 0,-15 12 2 0 0,-17 15 0 0 0,1-1 0 0 0,9-12 0 0 0,-15 17-1 0 0,-2 1 1 0 0,0 1-1 0 0,1-1 0 0 0,-1 1 0 0 0,1-1 1 0 0,-1 1-1 0 0,1-1 0 0 0,-1 1 1 0 0,1-1-1 0 0,-1 1 0 0 0,1-1 1 0 0,-1 1-1 0 0,1 0 0 0 0,0-1 1 0 0,-1 1-1 0 0,1 0 0 0 0,0 0 1 0 0,-1-1-1 0 0,1 1 0 0 0,0 0 1 0 0,-1 0-1 0 0,2 0 0 0 0,0-1-45 0 0,-21 8 259 0 0,16-5-257 0 0,-1 0 0 0 0,1-1 1 0 0,-1 1-1 0 0,0-1 0 0 0,-7 3 0 0 0,5 0-22 0 0,6-4 64 0 0,0 0 1 0 0,-1 1-1 0 0,1-1 1 0 0,0 1-1 0 0,-1-1 1 0 0,1 0-1 0 0,-1 1 1 0 0,1-1-1 0 0,-1 0 1 0 0,1 0-1 0 0,0 1 1 0 0,-1-1-1 0 0,1 0 1 0 0,-1 0-1 0 0,0 0 1 0 0,1 1-1 0 0,-1-1 1 0 0,1 0-1 0 0,-1 0 0 0 0,1 0 1 0 0,-1 0-1 0 0,1 0 1 0 0,-1 0-1 0 0,1 0 1 0 0,-1 0-1 0 0,1 0 1 0 0,-1-1-1 0 0,1 1 1 0 0,-2 0-1 0 0,2 0 2 0 0,0 0 0 0 0,0 0 0 0 0,0 0-1 0 0,-1 0 1 0 0,1 0 0 0 0,0 0 0 0 0,0 0 0 0 0,-1-1 0 0 0,1 1-1 0 0,0 0 1 0 0,0 0 0 0 0,0 0 0 0 0,0 0 0 0 0,-1 0-1 0 0,1 0 1 0 0,0 0 0 0 0,0-1 0 0 0,0 1 0 0 0,0 0-1 0 0,-1 0 1 0 0,1 0 0 0 0,0 0 0 0 0,0-1 0 0 0,0 1 0 0 0,0 0-1 0 0,0 0 1 0 0,0 0 0 0 0,0-1 0 0 0,0 1 0 0 0,-1 0-1 0 0,1 0 1 0 0,0 0 0 0 0,0-1 0 0 0,0 1 0 0 0,0 0-1 0 0,0 0 1 0 0,0 0 0 0 0,0-1 0 0 0,0 1 0 0 0,0 0 0 0 0,0 0-1 0 0,1 0 1 0 0,-1-1 0 0 0,0 1 0 0 0,0 0 0 0 0,0 0-1 0 0,0 0 1 0 0,0-1 0 0 0,0 1 0 0 0,0 0 0 0 0,0 0-1 0 0,1 0 1 0 0,-1 0 0 0 0,0-1 0 0 0,6-5-92 0 0,41-40-1224 0 0,-29 25 1068 0 0,-15 17 196 0 0,0 0 0 0 0,1 0 0 0 0,-1 0 1 0 0,5-3-1 0 0,5-4-250 0 0,0-1-1 0 0,13-14 1 0 0,-22 22 162 0 0,1 0 0 0 0,-1 0 0 0 0,1 1 0 0 0,0-1 0 0 0,0 1-1 0 0,7-3 1 0 0,18-13-921 0 0,34-33-3306 0 0,-60 49 3522 0 0,-1-1 1 0 0,1 0-1 0 0,-1 0 1 0 0,0 0-1 0 0,0-1 1 0 0,0 1-1 0 0,3-9 1 0 0,-2 6-373 0 0,3-7 271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145 372 5471 0 0,'0'0'416'0'0,"-10"-7"2370"0"0,7 4-1992 0 0,-1-1 1 0 0,1 1-1 0 0,-1 0 1 0 0,1-1-1 0 0,0 0 1 0 0,-4-7 0 0 0,1 3-255 0 0,-9-12 390 0 0,-23-30 284 0 0,12 19-606 0 0,7 1-96 0 0,19 29-501 0 0,-1 0-1 0 0,1 0 1 0 0,-1-1 0 0 0,1 1-1 0 0,-1 0 1 0 0,1 0-1 0 0,0-1 1 0 0,0 1 0 0 0,0 0-1 0 0,0-1 1 0 0,0 1-1 0 0,0-2 1 0 0,0-8 33 0 0,-1 8-28 0 0,1 0 0 0 0,0 0 1 0 0,1 0-1 0 0,-1 0 1 0 0,1 0-1 0 0,-1 0 1 0 0,1 0-1 0 0,0 1 1 0 0,0-1-1 0 0,0 0 0 0 0,0 0 1 0 0,1 0-1 0 0,-1 1 1 0 0,4-6-1 0 0,2-4 20 0 0,-6 11-37 0 0,-1 0 0 0 0,0 0 0 0 0,1 1 0 0 0,-1-1 1 0 0,1 0-1 0 0,-1 1 0 0 0,1-1 0 0 0,0 1 0 0 0,-1-1 0 0 0,1 0 0 0 0,0 1 0 0 0,-1-1 0 0 0,1 1 0 0 0,0 0 0 0 0,-1-1 0 0 0,1 1 0 0 0,0-1 0 0 0,0 1 0 0 0,0 0 0 0 0,-1 0 1 0 0,1 0-1 0 0,0-1 0 0 0,0 1 0 0 0,0 0 0 0 0,0 0 0 0 0,-1 0 0 0 0,3 0 0 0 0,0 1-5 0 0,0 0-1 0 0,0-1 1 0 0,0 1-1 0 0,0 0 1 0 0,-1 1-1 0 0,1-1 1 0 0,0 0 0 0 0,2 3-1 0 0,5 2-21 0 0,0 1 0 0 0,15 16 0 0 0,-11-11 50 0 0,-10-8-33 0 0,0-1-1 0 0,0 1 1 0 0,-1-1 0 0 0,6 9 0 0 0,-8-9-32 0 0,2 0 13 0 0,13 7 25 0 0,-16-10 12 0 0,1 0 0 0 0,-1 0-1 0 0,1 1 1 0 0,-1-1 0 0 0,0 0 0 0 0,1 0-1 0 0,-1 0 1 0 0,1 0 0 0 0,-1 1-1 0 0,1-1 1 0 0,-1 0 0 0 0,1 0 0 0 0,-1 0-1 0 0,1 0 1 0 0,-1 0 0 0 0,1 0 0 0 0,-1 0-1 0 0,1 0 1 0 0,-1 0 0 0 0,1 0-1 0 0,-1-1 1 0 0,0 1 0 0 0,1 0 0 0 0,-1 0-1 0 0,1 0 1 0 0,-1 0 0 0 0,1-1-1 0 0,-1 1 1 0 0,0 0 0 0 0,1-1 0 0 0,-1 1-1 0 0,1 0 1 0 0,-1-1 0 0 0,1 1 0 0 0,5-15 139 0 0,-5 12 8 0 0,-1 0-102 0 0,1-1-1 0 0,0 1 1 0 0,-1 0-1 0 0,1-1 1 0 0,-1 1-1 0 0,0 0 1 0 0,0-1-1 0 0,0 1 1 0 0,-1-5 0 0 0,-1-9-189 0 0,1 11 123 0 0,0 0 0 0 0,-1 0 0 0 0,1 1 0 0 0,-2-1 1 0 0,1 1-1 0 0,0-1 0 0 0,-6-7 0 0 0,5 8 42 0 0,2 2-27 0 0,0 1 1 0 0,-1 0-1 0 0,0-1 0 0 0,1 1 0 0 0,-1 0 1 0 0,0 0-1 0 0,0 0 0 0 0,0 0 0 0 0,0 0 0 0 0,-1 1 1 0 0,1-1-1 0 0,0 0 0 0 0,-1 1 0 0 0,1 0 1 0 0,-1 0-1 0 0,-3-2 0 0 0,2 2-305 0 0,0 0-1 0 0,0 1 1 0 0,-1-1 0 0 0,1 1-1 0 0,0 0 1 0 0,-1 0 0 0 0,1 0-1 0 0,-1 0 1 0 0,-6 2 0 0 0,9-2-199 0 0,0 0-1 0 0,0 0 1 0 0,0-1 0 0 0,0 1 0 0 0,0-1 0 0 0,1 1 0 0 0,-1-1 0 0 0,0 0 0 0 0,0 1 0 0 0,1-1 0 0 0,-1 0 0 0 0,0 0 0 0 0,1 0 0 0 0,-1-1 0 0 0,1 1 0 0 0,-1 0 0 0 0,1 0 0 0 0,-3-4 0 0 0,-7-4-4762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197 110 5327 0 0,'0'0'410'0'0,"-1"-1"-268"0"0,-1-2-75 0 0,2 2 194 0 0,-1 2-172 0 0,0-1 0 0 0,0 0 0 0 0,0 1 0 0 0,0-1-1 0 0,0 1 1 0 0,0-1 0 0 0,0 1 0 0 0,1 0-1 0 0,-1-1 1 0 0,0 1 0 0 0,-1 1 0 0 0,1 0 6 0 0,1-1-44 0 0,-1 0 0 0 0,1 0 0 0 0,-1-1 0 0 0,1 1 0 0 0,-1 0 0 0 0,1 0 0 0 0,-1-1 1 0 0,1 1-1 0 0,-1 0 0 0 0,1-1 0 0 0,-1 1 0 0 0,0-1 0 0 0,1 1 0 0 0,-1-1 0 0 0,0 1 1 0 0,0-1-1 0 0,1 0 0 0 0,-1 1 0 0 0,0-1 0 0 0,0 0 0 0 0,0 1 0 0 0,-1-1 0 0 0,2 0-15 0 0,-1 0 0 0 0,1 1-1 0 0,-1-1 1 0 0,1 0 0 0 0,-1 0-1 0 0,1 1 1 0 0,-1-1 0 0 0,1 0-1 0 0,-1 1 1 0 0,1-1 0 0 0,0 0 0 0 0,-1 1-1 0 0,1-1 1 0 0,-1 1 0 0 0,1-1-1 0 0,0 1 1 0 0,-1-1 0 0 0,1 1-1 0 0,0 0 1 0 0,0-1-6 0 0,-1 1 0 0 0,1-1 0 0 0,0 0 1 0 0,0 1-1 0 0,0-1 0 0 0,-1 1 0 0 0,1-1 0 0 0,0 0 0 0 0,-1 1 1 0 0,1-1-1 0 0,0 0 0 0 0,0 1 0 0 0,-1-1 0 0 0,1 0 0 0 0,-1 0 1 0 0,1 0-1 0 0,0 1 0 0 0,-1-1 0 0 0,1 0 0 0 0,-1 0 0 0 0,1 0 1 0 0,0 0-1 0 0,-1 1 0 0 0,1-1 0 0 0,-1 0 0 0 0,0 0 0 0 0,1 22 4264 0 0,0-21-4294 0 0,0 1 5 0 0,0-1 0 0 0,0 0 0 0 0,0 0 0 0 0,-1 0 0 0 0,1 0 0 0 0,0 1 0 0 0,-1-1 0 0 0,1 0 0 0 0,-1 0 0 0 0,1 0 0 0 0,-1 0 0 0 0,1 0 0 0 0,-1 0 0 0 0,0 0 0 0 0,1 0 0 0 0,-3 2 0 0 0,-2 5 100 0 0,4-7-91 0 0,1-1 1 0 0,0 1 0 0 0,0-1 0 0 0,0 1 0 0 0,-1-1 0 0 0,1 1 0 0 0,0-1 0 0 0,-1 0-1 0 0,1 1 1 0 0,0-1 0 0 0,-1 1 0 0 0,1-1 0 0 0,-1 0 0 0 0,1 1 0 0 0,0-1-1 0 0,-3 1 1055 0 0,3-2-1049 0 0,0 0 0 0 0,1 0 1 0 0,-1 0-1 0 0,0-1 0 0 0,1 1 1 0 0,-1 0-1 0 0,1 0 0 0 0,-1 0 1 0 0,1 0-1 0 0,0 0 0 0 0,-1 0 1 0 0,1 0-1 0 0,0 0 0 0 0,0 1 1 0 0,0-1-1 0 0,0 0 0 0 0,0 0 1 0 0,1-1-1 0 0,8-7-20 0 0,42-59 91 0 0,-48 64-83 0 0,-1 1 1 0 0,0-1-1 0 0,1 1 0 0 0,-1 0 1 0 0,5-3-1 0 0,-4 3-7 0 0,-1 0-1 0 0,1 0 1 0 0,0-1 0 0 0,4-6-1 0 0,-5 7-2 0 0,0-2 12 0 0,0 0 1 0 0,1 1-1 0 0,-1 0 0 0 0,1 0 0 0 0,0 0 1 0 0,0 0-1 0 0,6-4 0 0 0,-10 8-6 0 0,1-1 0 0 0,0 1 0 0 0,-1-1 0 0 0,1 1-1 0 0,-1-1 1 0 0,1 1 0 0 0,-1-1 0 0 0,1 1 0 0 0,-1-1 0 0 0,1 1-1 0 0,-1-1 1 0 0,1 0 0 0 0,-1 1 0 0 0,0-1 0 0 0,1 0 0 0 0,-1 1 0 0 0,0-1-1 0 0,0 0 1 0 0,0 0 0 0 0,1 1 0 0 0,-1-1 0 0 0,0 0 0 0 0,0 0-1 0 0,0-1 1 0 0,-1 1 71 0 0,0 1-72 0 0,0 0 1 0 0,0 0-1 0 0,-1 0 0 0 0,1 1 1 0 0,0-1-1 0 0,0 0 1 0 0,-1 1-1 0 0,1 0 0 0 0,0-1 1 0 0,0 1-1 0 0,0 0 1 0 0,0-1-1 0 0,0 1 0 0 0,0 0 1 0 0,0 0-1 0 0,-1 1 1 0 0,-15 20 48 0 0,1-2-29 0 0,0-7 2 0 0,1 1-1 0 0,-14 18 1 0 0,14-14 136 0 0,-23 19 1 0 0,8-8-107 0 0,-1 0-1 0 0,22-22 18 0 0,0 1 0 0 0,-15 17 1 0 0,14-16 70 0 0,9-8-123 0 0,0-1 0 0 0,-1 1 0 0 0,1 0 0 0 0,0 0 0 0 0,0-1 0 0 0,1 1-1 0 0,-1 0 1 0 0,0 0 0 0 0,0 0 0 0 0,0 0 0 0 0,1 0 0 0 0,-1 1 0 0 0,0-1 0 0 0,1 0-1 0 0,-1 1 1 0 0,2 5 66 0 0,9-7 4 0 0,-9-1-79 0 0,8-1 0 0 0,-1 0-1 0 0,0 0 1 0 0,0-1 0 0 0,0-1-1 0 0,0 1 1 0 0,0-1 0 0 0,7-6-1 0 0,2 1 73 0 0,-4 0 17 0 0,18-13-1 0 0,1-1-45 0 0,-4 1-52 0 0,-21 16-8 0 0,-1 1 0 0 0,1 0 0 0 0,10-6 0 0 0,2-3-161 0 0,-17 12 135 0 0,1 0 0 0 0,-1 0-1 0 0,1 0 1 0 0,-1 0-1 0 0,1 1 1 0 0,0-1 0 0 0,3-1-1 0 0,-6 3 28 0 0,0 0 1 0 0,1 0-1 0 0,-1 0 0 0 0,0 0 0 0 0,1-1 0 0 0,-1 1 0 0 0,0 0 1 0 0,1 0-1 0 0,-1 0 0 0 0,0-1 0 0 0,0 1 0 0 0,1 0 0 0 0,-1-1 1 0 0,0 1-1 0 0,0 0 0 0 0,0 0 0 0 0,1-1 0 0 0,-1 1 0 0 0,0 0 1 0 0,0-1-1 0 0,0 1 0 0 0,0 0 0 0 0,0-1 0 0 0,0 0 0 0 0,3-3-191 0 0,-3 3 195 0 0,0 1 1 0 0,0 0-1 0 0,0 0 0 0 0,0 0 1 0 0,-1 0-1 0 0,1 0 0 0 0,0 0 1 0 0,0 0-1 0 0,0 0 1 0 0,0 0-1 0 0,0 0 0 0 0,0 0 1 0 0,0-1-1 0 0,0 1 0 0 0,0 0 1 0 0,0 0-1 0 0,0 0 1 0 0,0 0-1 0 0,0 0 0 0 0,0 0 1 0 0,0 0-1 0 0,0 0 0 0 0,0-1 1 0 0,0 1-1 0 0,0 0 1 0 0,0 0-1 0 0,0 0 0 0 0,0 0 1 0 0,0 0-1 0 0,0 0 0 0 0,0 0 1 0 0,0 0-1 0 0,0-1 0 0 0,0 1 1 0 0,0 0-1 0 0,0 0 1 0 0,0 0-1 0 0,0 0 0 0 0,0 0 1 0 0,1 0-1 0 0,-1 0 0 0 0,0 0 1 0 0,0 0-1 0 0,0 0 1 0 0,0 0-1 0 0,0 0 0 0 0,0 0 1 0 0,0-1-1 0 0,0 1 0 0 0,0 0 1 0 0,0 0-1 0 0,1 0 0 0 0,-1 0 1 0 0,0 0-1 0 0,0 0 1 0 0,0 0-1 0 0,0 0 0 0 0,0 0 1 0 0,0 0-1 0 0,0 0 0 0 0,0 0 1 0 0,1 0-1 0 0,-1 0 1 0 0,0 0-1 0 0,0 0 0 0 0,-8 0-48 0 0,4 2 49 0 0,0 0 0 0 0,0 1 0 0 0,0-1 0 0 0,0 1 0 0 0,0 0 0 0 0,0 0 1 0 0,-3 4-1 0 0,-8 6-11 0 0,11-10 4 0 0,1 1 0 0 0,0-1 0 0 0,0 1 0 0 0,0 0 0 0 0,0 0 1 0 0,1 0-1 0 0,-3 5 0 0 0,-11 16 8 0 0,-4 7 127 0 0,4-6 96 0 0,14-23-211 0 0,1 0 0 0 0,-1 0 0 0 0,1 0 0 0 0,-1 0 0 0 0,1 1 1 0 0,0-1-1 0 0,0 0 0 0 0,0 1 0 0 0,1-1 0 0 0,-1 1 0 0 0,1-1 0 0 0,0 1 0 0 0,0-1 0 0 0,0 0 0 0 0,0 1 0 0 0,0-1 0 0 0,1 1 0 0 0,1 3 0 0 0,3 4-13 0 0,-1-9 0 0 0,-2-1 0 0 0,0 0 7 0 0,-1-1 1 0 0,0 1-1 0 0,1 0 0 0 0,-1 0 1 0 0,1 0-1 0 0,-1-1 0 0 0,1 1 0 0 0,-1-1 1 0 0,1 1-1 0 0,0-1 0 0 0,-1 0 0 0 0,1 1 1 0 0,0-1-1 0 0,-1 0 0 0 0,1 0 0 0 0,0 0 1 0 0,-1 0-1 0 0,1-1 0 0 0,0 1 0 0 0,-1 0 1 0 0,1-1-1 0 0,-1 1 0 0 0,3-2 1 0 0,1 1-1 0 0,6-3 22 0 0,1 0 0 0 0,-1 0 0 0 0,-1-1 1 0 0,19-12-1 0 0,14-6-249 0 0,10-6-374 0 0,5-1-201 0 0,-40 20 456 0 0,-16 9 231 0 0,1-1 0 0 0,-1 0 0 0 0,1 1 0 0 0,0-1 1 0 0,-1 1-1 0 0,1 0 0 0 0,0 0 0 0 0,0 0 0 0 0,0 0 0 0 0,3 0 1 0 0,-6 2 83 0 0,-1-1 0 0 0,0 1 1 0 0,0-1-1 0 0,0 1 1 0 0,0 0-1 0 0,1-1 0 0 0,-1 1 1 0 0,0 0-1 0 0,0-1 1 0 0,1 1-1 0 0,-1 0 1 0 0,1 0-1 0 0,-2 1 0 0 0,-1 2-31 0 0,-1-1 54 0 0,1 0-1 0 0,-1-1 1 0 0,0 1-1 0 0,0-1 1 0 0,-6 4-1 0 0,-15 8 49 0 0,-49 36 675 0 0,63-43-547 0 0,0 2-1 0 0,0-1 1 0 0,-14 16-1 0 0,-6 5 264 0 0,22-19-229 0 0,0-1 0 0 0,-14 20 1 0 0,-1 0 178 0 0,19-23-309 0 0,1 0 0 0 0,-1 1-1 0 0,2-1 1 0 0,-5 9 0 0 0,-3 6 87 0 0,8-11-86 0 0,3-10-79 0 0,0 0 0 0 0,0 1 0 0 0,0-1-1 0 0,0 1 1 0 0,0-1 0 0 0,0 0 0 0 0,0 1-1 0 0,0-1 1 0 0,0 1 0 0 0,0-1 0 0 0,0 0-1 0 0,0 1 1 0 0,0-1 0 0 0,1 0 0 0 0,-1 1-1 0 0,0-1 1 0 0,0 1 0 0 0,0-1 0 0 0,1 0-1 0 0,-1 1 1 0 0,1 0-1 0 0,1-1 0 0 0,-1 1 0 0 0,0-1 0 0 0,0 0 0 0 0,0 1 0 0 0,1-1 0 0 0,-1 0 0 0 0,0 1 0 0 0,0-1 0 0 0,1 0 0 0 0,-1 0 0 0 0,0 0 0 0 0,0 0 0 0 0,1 0 0 0 0,-1-1 0 0 0,0 1 0 0 0,0 0 0 0 0,0-1 0 0 0,1 1 0 0 0,-1 0 0 0 0,0-1 0 0 0,1 0 0 0 0,26-16 0 0 0,0 1-209 0 0,-22 13 97 0 0,1-1 0 0 0,-1 0 0 0 0,8-5 0 0 0,-8 4-21 0 0,-1 1 0 0 0,2-1 0 0 0,-1 2 0 0 0,0-1 0 0 0,1 1 0 0 0,0 0 0 0 0,8-3 0 0 0,-11 4 53 0 0,0 1 0 0 0,-1-1 0 0 0,1-1 0 0 0,0 1 0 0 0,3-3 0 0 0,-5 2-12 0 0,1 1 0 0 0,0 0-1 0 0,1 0 1 0 0,-1 0 0 0 0,0 0 0 0 0,6-1 0 0 0,-1 0-95 0 0,-5 3 51 0 0,0-1 0 0 0,0 0 0 0 0,-1 0 1 0 0,1 0-1 0 0,0 0 0 0 0,-1 0 0 0 0,1-1 0 0 0,-1 1 0 0 0,5-5 0 0 0,-6 6 81 0 0,-1 0-1 0 0,0-1 1 0 0,1 1 0 0 0,-1 0-1 0 0,1 0 1 0 0,-1-1-1 0 0,0 1 1 0 0,1 0 0 0 0,-1 0-1 0 0,1-1 1 0 0,-1 1-1 0 0,1 0 1 0 0,-1 0-1 0 0,0 0 1 0 0,1 0 0 0 0,-1 0-1 0 0,1 0 1 0 0,-1 0-1 0 0,1 0 1 0 0,-1 0-1 0 0,1 0 1 0 0,-1 0 0 0 0,1 0-1 0 0,0 0 1 0 0,0 3-1350 0 0,-7 2 950 0 0,-69 31 588 0 0,73-35-69 0 0,0 0 1 0 0,0 0-1 0 0,0 1 0 0 0,1-1 0 0 0,-1 0 0 0 0,0 1 0 0 0,0 0 0 0 0,1-1 0 0 0,-1 1 1 0 0,-1 4-1 0 0,-10 8 624 0 0,-4 0-112 0 0,0 1 1 0 0,2 1 0 0 0,0 0 0 0 0,0 1-1 0 0,2 1 1 0 0,-17 26 0 0 0,29-41-546 0 0,0-1-1 0 0,0 0 1 0 0,1 1-1 0 0,-1-1 1 0 0,0 1 0 0 0,1-1-1 0 0,0 1 1 0 0,-1 0-1 0 0,1-1 1 0 0,1 5 0 0 0,-1-5 9 0 0,0 0 72 0 0,1 0-18 0 0,0-1-93 0 0,0 0 0 0 0,0 0 0 0 0,0 0 0 0 0,0 0 1 0 0,0 0-1 0 0,0 0 0 0 0,1 0 0 0 0,-1 0 0 0 0,0-1 1 0 0,0 1-1 0 0,1 0 0 0 0,-1-1 0 0 0,0 1 0 0 0,1-1 1 0 0,-1 1-1 0 0,3-1 0 0 0,27 0-3 0 0,-28 0 2 0 0,-1-1 1 0 0,0 1-1 0 0,0-1 0 0 0,1 0 0 0 0,-1 0 0 0 0,0 0 0 0 0,0 0 0 0 0,0 0 1 0 0,0 0-1 0 0,0-1 0 0 0,2-1 0 0 0,16-9-26 0 0,-12 8-7 0 0,6 0-129 0 0,-1-2-1 0 0,20-11 1 0 0,3 0-303 0 0,-29 14 246 0 0,0 0 0 0 0,0-1 0 0 0,0 1 0 0 0,10-9 0 0 0,-1 2-301 0 0,-14 9 350 0 0,0 0-1 0 0,0 0 1 0 0,0 0-1 0 0,0-1 1 0 0,-1 1-1 0 0,1 0 1 0 0,0-1-1 0 0,-1 0 1 0 0,1 1-1 0 0,-1-1 1 0 0,1 0-1 0 0,-1 0 1 0 0,0 1-1 0 0,0-1 1 0 0,0 0-1 0 0,2-4 1 0 0,-4 5 125 0 0,1 1 1 0 0,-1-1 0 0 0,1 1-1 0 0,-1-1 1 0 0,1 1 0 0 0,-1 0 0 0 0,0-1-1 0 0,1 1 1 0 0,-1 0 0 0 0,1-1-1 0 0,-1 1 1 0 0,0 0 0 0 0,1 0 0 0 0,-1 0-1 0 0,0 0 1 0 0,1 0 0 0 0,-2 0-1 0 0,-6 0 96 0 0,0 1 0 0 0,0 0-1 0 0,0 0 1 0 0,0 1 0 0 0,0 0 0 0 0,-10 4-1 0 0,9-3 13 0 0,1 0 161 0 0,1 1-1 0 0,-1-1 1 0 0,-9 7 0 0 0,-8 4 643 0 0,0-3-307 0 0,1 2 0 0 0,1 0-1 0 0,0 2 1 0 0,1 0-1 0 0,1 2 1 0 0,-22 21 0 0 0,25-22-372 0 0,15-13-137 0 0,-1-1 0 0 0,1 1 0 0 0,0 0 0 0 0,0 0-1 0 0,1 0 1 0 0,-1 1 0 0 0,0-1 0 0 0,1 1 0 0 0,0-1 0 0 0,-2 6 0 0 0,2-6-26 0 0,1 0 1 0 0,0 0 0 0 0,1 0 0 0 0,-1 0 0 0 0,1 1-1 0 0,-1-1 1 0 0,1 4 0 0 0,0-6-25 0 0,0 0 0 0 0,0 0 0 0 0,1 0 0 0 0,-1 0 0 0 0,0 0 0 0 0,0-1-1 0 0,1 1 1 0 0,-1 0 0 0 0,1 0 0 0 0,-1 0 0 0 0,1-1 0 0 0,-1 1 0 0 0,1 0 0 0 0,-1 0 0 0 0,1-1 0 0 0,0 1-1 0 0,-1 0 1 0 0,1-1 0 0 0,0 1 0 0 0,-1-1 0 0 0,1 1 0 0 0,0-1 0 0 0,0 1 0 0 0,0-1 0 0 0,0 0 0 0 0,-1 1 0 0 0,1-1-1 0 0,0 0 1 0 0,0 0 0 0 0,1 1 0 0 0,7 0-12 0 0,0-1-1 0 0,0 1 1 0 0,0-1 0 0 0,0-1-1 0 0,0 0 1 0 0,15-3-1 0 0,-17 2 15 0 0,13-3-91 0 0,33-4 1 0 0,-16 3-98 0 0,-25 3 92 0 0,-1 1-1 0 0,21 0 1 0 0,56 4-758 0 0,-81-2 641 0 0,0 0 0 0 0,0 1 0 0 0,-1 0 0 0 0,1 1 0 0 0,-1-1 0 0 0,1 1 0 0 0,-1 0 0 0 0,8 4 0 0 0,-11-5 37 0 0,-1 0 0 0 0,1 1 0 0 0,-1-1 1 0 0,0 1-1 0 0,1-1 0 0 0,-1 1 0 0 0,0 0 1 0 0,0 0-1 0 0,0 0 0 0 0,0 0 0 0 0,-1 0 1 0 0,1 0-1 0 0,-1 0 0 0 0,1 1 0 0 0,-1-1 1 0 0,0 1-1 0 0,0-1 0 0 0,0 1 0 0 0,0-1 1 0 0,0 1-1 0 0,0 0 0 0 0,0 4 0 0 0,-1-1-341 0 0,0 0 0 0 0,-1 0 0 0 0,1 1 0 0 0,-1-1 0 0 0,0 0-1 0 0,-1 0 1 0 0,1-1 0 0 0,-1 1 0 0 0,-1 0 0 0 0,1 0 0 0 0,-1-1 0 0 0,-5 9-1 0 0,7-13 366 0 0,1 0 0 0 0,-1 0 0 0 0,0 0-1 0 0,0 0 1 0 0,0 0 0 0 0,0 0-1 0 0,0 0 1 0 0,0-1 0 0 0,0 1 0 0 0,0 0-1 0 0,-2 1 1 0 0,-4 2-1076 0 0,6-3 877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6335 0 0,'0'0'486'0'0,"-12"-2"784"0"0,10 2-1108 0 0,0 1-1 0 0,0-1 1 0 0,1 0 0 0 0,-1 1-1 0 0,0-1 1 0 0,1 1-1 0 0,-1 0 1 0 0,0-1-1 0 0,1 1 1 0 0,-1 0-1 0 0,1 0 1 0 0,-1 0-1 0 0,1 0 1 0 0,-1 0-1 0 0,-1 2 1 0 0,-9 7 713 0 0,8-7-595 0 0,1 0 1 0 0,-1 0-1 0 0,1 1 0 0 0,0-1 0 0 0,-6 8 0 0 0,0 1 118 0 0,6-8-208 0 0,0 1 1 0 0,0-1-1 0 0,1 1 1 0 0,-4 9-1 0 0,-4 5 403 0 0,9-16-565 0 0,0-1 0 0 0,0 0-1 0 0,0 0 1 0 0,0 0 0 0 0,1 1 0 0 0,-1-1-1 0 0,1 0 1 0 0,-1 1 0 0 0,1-1 0 0 0,0 0-1 0 0,0 1 1 0 0,0-1 0 0 0,0 1 0 0 0,1-1-1 0 0,-1 0 1 0 0,0 1 0 0 0,1-1-1 0 0,0 0 1 0 0,-1 0 0 0 0,1 1 0 0 0,0-1-1 0 0,0 0 1 0 0,1 0 0 0 0,-1 0 0 0 0,0 0-1 0 0,1 0 1 0 0,-1 0 0 0 0,1 0 0 0 0,-1-1-1 0 0,1 1 1 0 0,0 0 0 0 0,0-1-1 0 0,0 0 1 0 0,2 2 0 0 0,0-1-70 0 0,0 0-1 0 0,1-1 1 0 0,-1 0 0 0 0,1 0 0 0 0,-1 0-1 0 0,1 0 1 0 0,-1-1 0 0 0,1 1 0 0 0,0-1-1 0 0,-1 0 1 0 0,1-1 0 0 0,0 1 0 0 0,-1-1-1 0 0,1 0 1 0 0,-1 0 0 0 0,1 0 0 0 0,-1-1 0 0 0,9-3-1 0 0,0-1-274 0 0,-12 6 214 0 0,1-1 1 0 0,0 0-1 0 0,-1 1 1 0 0,1-1 0 0 0,0 0-1 0 0,-1 0 1 0 0,1 0-1 0 0,-1 0 1 0 0,1 0-1 0 0,-1 0 1 0 0,0 0-1 0 0,1-1 1 0 0,1-1-1 0 0,-3 3 54 0 0,0 0-1 0 0,0-1 1 0 0,0 1-1 0 0,0 0 1 0 0,1 0-1 0 0,-1 0 1 0 0,0 0-1 0 0,0 0 1 0 0,0 0-1 0 0,1 0 1 0 0,-1 0-1 0 0,0 0 1 0 0,0 0-1 0 0,0 0 1 0 0,1 0-1 0 0,-1 0 1 0 0,0 0-1 0 0,0 0 1 0 0,0 0-1 0 0,1 0 1 0 0,-1 0-1 0 0,0 0 0 0 0,0 0 1 0 0,0 0-1 0 0,1 0 1 0 0,-1 0-1 0 0,0 0 1 0 0,0 1-1 0 0,0-1 1 0 0,1 0-1 0 0,-1 0 1 0 0,0 0-1 0 0,0 0 1 0 0,0 0-1 0 0,0 1 1 0 0,1-1-1 0 0,-3 4 16 0 0,0 0-1 0 0,1-1 0 0 0,-1 1 0 0 0,0 0 1 0 0,-1-1-1 0 0,1 1 0 0 0,-1-1 0 0 0,-3 4 1 0 0,-6 8 378 0 0,7-9-7 0 0,0 0 0 0 0,-12 11 0 0 0,11-12-158 0 0,0 1 0 0 0,1-1 0 0 0,-7 11 0 0 0,-4 4 35 0 0,13-16-169 0 0,-1 0 0 0 0,1 0 0 0 0,0 0 0 0 0,1 0 0 0 0,-1 1 0 0 0,1-1 1 0 0,-3 9-1 0 0,-2 5 42 0 0,5-16-78 0 0,1 1 0 0 0,0-1 0 0 0,0 0 0 0 0,1 1 0 0 0,-1-1-1 0 0,0 1 1 0 0,1-1 0 0 0,-1 1 0 0 0,1-1 0 0 0,0 1 0 0 0,0-1 0 0 0,0 1-1 0 0,0-1 1 0 0,0 1 0 0 0,1 2 0 0 0,1-1-11 0 0,-1 0 0 0 0,1-1-1 0 0,-1 1 1 0 0,1-1 0 0 0,0 1 0 0 0,1-1 0 0 0,-1 0 0 0 0,0 0 0 0 0,1 0-1 0 0,0 0 1 0 0,-1 0 0 0 0,1-1 0 0 0,0 1 0 0 0,1-1 0 0 0,-1 0 0 0 0,0 0-1 0 0,1 0 1 0 0,-1 0 0 0 0,1 0 0 0 0,-1-1 0 0 0,7 2 0 0 0,7 1-354 0 0,0 0 1 0 0,0-1 0 0 0,27 1 0 0 0,-33-3-12 0 0,77-2-3194 0 0,-33-1 1189 0 0,55-4-3072 0 0,-72 7 4805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222 147 10479 0 0,'-26'0'503'0'0,"1"0"0"0"0,0-2-1 0 0,0-1 1 0 0,-32-8 0 0 0,51 10-493 0 0,-1-1 0 0 0,1 0 0 0 0,-1-1 1 0 0,-8-4-1 0 0,14 6-48 0 0,-1 1-1 0 0,1-1 1 0 0,-1 0 0 0 0,1 0 0 0 0,0 0-1 0 0,-1 0 1 0 0,1 0 0 0 0,0 0 0 0 0,0 0-1 0 0,0 0 1 0 0,0-1 0 0 0,0 1-1 0 0,0 0 1 0 0,0 0 0 0 0,0-1 0 0 0,1 1-1 0 0,-1-1 1 0 0,0 1 0 0 0,1-1 0 0 0,-1 1-1 0 0,1-1 1 0 0,0 1 0 0 0,-1-1 0 0 0,1-2-1 0 0,1 2-123 0 0,-1 1 0 0 0,1-1 0 0 0,0 0 0 0 0,0 1 0 0 0,0-1 0 0 0,0 0 0 0 0,0 1 0 0 0,0-1 0 0 0,0 1 0 0 0,1 0 0 0 0,-1-1 0 0 0,1 1 0 0 0,-1 0 0 0 0,3-2 0 0 0,24-14-2405 0 0,-3 3 112 0 0,15-6-1181 0 0,-19 12 3100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38 12207 0 0,'-3'3'111'0'0,"0"1"0"0"0,0-1-1 0 0,-1 0 1 0 0,1 0-1 0 0,-1 0 1 0 0,1 0 0 0 0,-1-1-1 0 0,0 1 1 0 0,0-1 0 0 0,0 0-1 0 0,-6 2 1 0 0,-11 6 280 0 0,-52 26 1301 0 0,66-32-1433 0 0,-1 0 0 0 0,-16 4 0 0 0,3 0 92 0 0,8-5-196 0 0,-1-2 141 0 0,59-15-391 0 0,47-12-212 0 0,-61 21 21 0 0,38-13 0 0 0,-56 14 143 0 0,-1 2 0 0 0,21-3 0 0 0,-22 4-24 0 0,1-1 0 0 0,-1 0 1 0 0,15-6-1 0 0,0 2-211 0 0,-23 6 257 0 0,1-1 1 0 0,-1 1-1 0 0,0-1 1 0 0,1 0-1 0 0,-1 0 1 0 0,0-1-1 0 0,0 1 0 0 0,0-1 1 0 0,4-2-1 0 0,-7 4-81 0 0,-15-8-220 0 0,-20 5 159 0 0,-52 1-1 0 0,13 2-1266 0 0,46-1 781 0 0,11 1-723 0 0,0-1 1 0 0,1 0-1 0 0,-1-2 1 0 0,0 1-1 0 0,-28-10 0 0 0,26 4 684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65 11575 0 0,'-1'1'888'0'0,"-5"6"-833"0"0,-1 0-1 0 0,-1 0 0 0 0,1 0 0 0 0,-1-1 0 0 0,-14 8 1 0 0,-56 20-92 0 0,17-9 940 0 0,26-11-34 0 0,21-8-129 0 0,-28 13-1 0 0,8-4-148 0 0,41-11-506 0 0,-2-3-98 0 0,-1 0-1 0 0,1-1 1 0 0,0 1-1 0 0,-1-1 0 0 0,1 0 1 0 0,-1-1-1 0 0,1 1 1 0 0,-1-1-1 0 0,8-2 1 0 0,6 0-61 0 0,-1 0-102 0 0,0-1 1 0 0,1 0-1 0 0,24-12 0 0 0,-17 8-289 0 0,49-10 0 0 0,-17 6-174 0 0,87-23-1296 0 0,-102 27 1021 0 0,-32 6 184 0 0,1 1-1 0 0,13-6 1 0 0,-11 6-395 0 0,-10 2 490 0 0,-7 2 188 0 0,-8 2 278 0 0,10-4 276 0 0,0 1-1 0 0,0-1 0 0 0,0-1 0 0 0,0 1 0 0 0,0 0 0 0 0,0 0 0 0 0,0-1 1 0 0,0 1-1 0 0,0-1 0 0 0,-3 0 0 0 0,-3 1 427 0 0,-1-1-1 0 0,0 1 1 0 0,1 1-1 0 0,-14 3 1 0 0,11-3-89 0 0,1 0 0 0 0,-1-1 1 0 0,-11 0-1 0 0,11 0 36 0 0,0 0 1 0 0,0 0-1 0 0,-21 5 0 0 0,8 1-184 0 0,-1-2 1 0 0,-1-1-1 0 0,1-1 0 0 0,-1-1 0 0 0,1-1 0 0 0,-30-4 1 0 0,53 3-279 0 0,0 0 0 0 0,1 0 0 0 0,-1-1 0 0 0,0 1 1 0 0,1-1-1 0 0,-1 1 0 0 0,1-1 0 0 0,-1 0 0 0 0,1 1 0 0 0,-1-1 1 0 0,1 0-1 0 0,-1 0 0 0 0,-1-2 0 0 0,2 2-13 0 0,1 1-1 0 0,0 0 0 0 0,0 0 0 0 0,-1 0 1 0 0,1-1-1 0 0,0 1 0 0 0,0 0 0 0 0,0 0 1 0 0,0 0-1 0 0,-1-1 0 0 0,1 1 0 0 0,0 0 1 0 0,0 0-1 0 0,0-1 0 0 0,0 1 1 0 0,0 0-1 0 0,0-1 0 0 0,0 1 0 0 0,0 0 1 0 0,0 0-1 0 0,0-1 0 0 0,0 1 0 0 0,0 0 1 0 0,0-1-1 0 0,0-1-6 0 0,1 1 0 0 0,0-1 0 0 0,0 0 0 0 0,0 1 1 0 0,1-1-1 0 0,-1 1 0 0 0,0-1 0 0 0,0 1 0 0 0,1-1 0 0 0,-1 1 0 0 0,1 0 0 0 0,-1 0 1 0 0,1 0-1 0 0,0 0 0 0 0,2-1 0 0 0,32-12-242 0 0,-16 7 74 0 0,11-4-385 0 0,1 1 0 0 0,33-5-1 0 0,-29 7-138 0 0,148-24-3205 0 0,-168 29 3307 0 0,-13 2 403 0 0,-1 1 0 0 0,0-1 0 0 0,1 1 0 0 0,-1-1 0 0 0,1 1 0 0 0,-1 0 0 0 0,0 0 0 0 0,1 0 0 0 0,-1 0 0 0 0,1 0 0 0 0,-1 1 0 0 0,3 0 0 0 0,-8-1-11 0 0,0 0 0 0 0,1 0 0 0 0,-1 0 0 0 0,0 1 0 0 0,0-1 0 0 0,0 1 0 0 0,0 0 0 0 0,-4 1-1 0 0,7-2 201 0 0,-57 18 2846 0 0,-87 14-1 0 0,-66-4 717 0 0,128-14-2944 0 0,-20 3 221 0 0,72-12-549 0 0,22-4-232 0 0,0 1 1 0 0,1-2-1 0 0,-1 1 0 0 0,0-1 1 0 0,-8 0-1 0 0,15 0-57 0 0,1 0 0 0 0,0 0 1 0 0,0 0-1 0 0,0 0 0 0 0,-1 0 0 0 0,1 0 0 0 0,0 0 0 0 0,0 0 0 0 0,0 0 0 0 0,0 0 0 0 0,-1 0 1 0 0,1-1-1 0 0,0 1 0 0 0,0 0 0 0 0,0 0 0 0 0,0 0 0 0 0,-1 0 0 0 0,1 0 0 0 0,0 0 0 0 0,0 0 0 0 0,0 0 1 0 0,0-1-1 0 0,0 1 0 0 0,-1 0 0 0 0,1 0 0 0 0,0 0 0 0 0,0 0 0 0 0,0-1 0 0 0,0 1 0 0 0,0 0 1 0 0,0 0-1 0 0,0 0 0 0 0,0 0 0 0 0,0-1 0 0 0,0 1 0 0 0,0 0 0 0 0,0 0 0 0 0,0 0 0 0 0,0 0 1 0 0,0-1-1 0 0,0 1 0 0 0,0 0 0 0 0,0 0 0 0 0,0 0 0 0 0,0-1 0 0 0,0 1 0 0 0,0 0 0 0 0,0 0 1 0 0,0 0-1 0 0,0 0 0 0 0,0-1 0 0 0,0 1 0 0 0,0 0 0 0 0,1 0 0 0 0,-1 0 0 0 0,0 0 0 0 0,0 0 0 0 0,0-1 1 0 0,0 1-1 0 0,0 0 0 0 0,0 0 0 0 0,1 0 0 0 0,-1 0 0 0 0,0 0 0 0 0,10-8 23 0 0,-4 4-54 0 0,1 1-1 0 0,0 0 0 0 0,0 0 1 0 0,0 1-1 0 0,0 0 0 0 0,1 0 1 0 0,9-1-1 0 0,18-4-150 0 0,38-10-636 0 0,76-8 1 0 0,-99 18 362 0 0,203-22-3690 0 0,-128 17 1028 0 0,-13 3-864 0 0,-63 5 2241 0 0,-3 3 1071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0 7399 0 0,'-3'2'56'0'0,"0"0"-1"0"0,0 0 0 0 0,0 0 0 0 0,0-1 1 0 0,0 1-1 0 0,-1-1 0 0 0,1 0 1 0 0,-1 1-1 0 0,1-2 0 0 0,-1 1 0 0 0,1 0 1 0 0,-1-1-1 0 0,-5 1 0 0 0,-17 3 113 0 0,-111 24 3621 0 0,80-19-2784 0 0,-8 1-32 0 0,-23 5 124 0 0,-81 14 367 0 0,98-21-1310 0 0,63-6-139 0 0,9-3-13 0 0,7-2-64 0 0,16 1-646 0 0,37-8 1 0 0,1 0-362 0 0,2-1-121 0 0,12 0-160 0 0,-46 8 718 0 0,103-12-3052 0 0,38-6-939 0 0,-144 18 3799 0 0,15 1-292 0 0,-1 3 688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529 197 11255 0 0,'-20'8'400'0'0,"0"0"0"0"0,-32 6 0 0 0,6-1-272 0 0,40-12-93 0 0,-127 37 2364 0 0,-24 8-561 0 0,129-38-1651 0 0,20-5-121 0 0,-1 0 0 0 0,1-1 1 0 0,0 0-1 0 0,-1-1 0 0 0,-15 2 0 0 0,56-18-187 0 0,19 0-78 0 0,-22 6 13 0 0,34-6 0 0 0,-36 11-55 0 0,50-10-710 0 0,-57 8 662 0 0,-2 0-102 0 0,0 2 0 0 0,28-4 0 0 0,-7 5-287 0 0,-14 2-44 0 0,24-5 0 0 0,7-5-473 0 0,48-8-715 0 0,-55 11 1096 0 0,-26 3-133 0 0,1 2 0 0 0,42-1 0 0 0,-44 3-213 0 0,-18 1 644 0 0,0-1-1 0 0,0 1 1 0 0,0 0 0 0 0,1 1-1 0 0,7 0 1 0 0,-21 5 1525 0 0,1-1 0 0 0,-1 0 1 0 0,-16 6-1 0 0,-34 3 3762 0 0,-68 14-975 0 0,18-7-1885 0 0,53-9-1164 0 0,14-3-115 0 0,25-5-467 0 0,0-1 1 0 0,-24 2-1 0 0,-11 6 86 0 0,61-15-196 0 0,-1 0-65 0 0,1 0 1 0 0,14-4 0 0 0,-3 3-183 0 0,25-10 0 0 0,-28 9 23 0 0,1 0 1 0 0,22-4-1 0 0,3 3-312 0 0,67-12-931 0 0,2-1-23 0 0,-20 4 207 0 0,16 2 67 0 0,-36 6 450 0 0,-33 8 124 0 0,-32 0 190 0 0,0 0-1 0 0,0 0 0 0 0,0 0 0 0 0,9-3 0 0 0,-16 4 378 0 0,0-1 0 0 0,0 0-1 0 0,0 0 1 0 0,1 0-1 0 0,-1 0 1 0 0,0 0-1 0 0,0 0 1 0 0,0 1 0 0 0,0-1-1 0 0,0 0 1 0 0,1 0-1 0 0,-1 0 1 0 0,0 0-1 0 0,0 1 1 0 0,0-1 0 0 0,0 0-1 0 0,0 0 1 0 0,0 0-1 0 0,0 0 1 0 0,0 1-1 0 0,0-1 1 0 0,0 0 0 0 0,0 0-1 0 0,0 0 1 0 0,0 1-1 0 0,0-1 1 0 0,0 0-1 0 0,0 0 1 0 0,0 0 0 0 0,0 1-1 0 0,0-1 1 0 0,0 0-1 0 0,0 0 1 0 0,0 0-1 0 0,0 1 1 0 0,0-1 0 0 0,0 0-1 0 0,0 0-36 0 0,-2 2 66 0 0,0-1-1 0 0,1 0 1 0 0,-1 0 0 0 0,0 0-1 0 0,0 0 1 0 0,0 0 0 0 0,1-1-1 0 0,-1 1 1 0 0,0 0 0 0 0,0-1-1 0 0,0 0 1 0 0,0 1 0 0 0,0-1-1 0 0,-3 0 1 0 0,-10 3 236 0 0,-8 4 1551 0 0,-35 4 0 0 0,-2 1 10 0 0,8 2-823 0 0,-59 15 581 0 0,3-1-497 0 0,13-2-493 0 0,-72 22 498 0 0,106-32-16 0 0,65-16-1056 0 0,0-1 0 0 0,0 1 0 0 0,1-1 0 0 0,-1 0 0 0 0,0 1 0 0 0,7-4 0 0 0,9-2-26 0 0,54-13-305 0 0,19-4-53 0 0,-89 23 368 0 0,167-32-667 0 0,73-20-501 0 0,-219 47 985 0 0,38-1-1 0 0,12-2-15 0 0,-36 1-115 0 0,47-3 1 0 0,-50 4-172 0 0,-31 4 417 0 0,-1 1 0 0 0,1 0-1 0 0,-1 0 1 0 0,1 1 0 0 0,-1-1 0 0 0,1 1 0 0 0,0 0 0 0 0,-1 0-1 0 0,10 2 1 0 0,-12 1 160 0 0,-6 0 8 0 0,-8 3 107 0 0,5-4-67 0 0,0-1 0 0 0,0 1-1 0 0,-14 0 1 0 0,14-2-54 0 0,0 1 0 0 0,1 0 0 0 0,-1 0 0 0 0,0 0 0 0 0,-7 4 0 0 0,-33 14 405 0 0,-37 14 296 0 0,-142 52 346 0 0,119-43-664 0 0,24-16-51 0 0,-15 6 202 0 0,73-24-384 0 0,21-7-162 0 0,0-1-1 0 0,0 2 1 0 0,0-1-1 0 0,0 0 1 0 0,0 1-1 0 0,0-1 1 0 0,-5 5-1 0 0,9-6-56 0 0,0 0-1 0 0,-1 0 1 0 0,1 0 0 0 0,0 0-1 0 0,0 0 1 0 0,0 0-1 0 0,0 0 1 0 0,0 0 0 0 0,0 0-1 0 0,0 0 1 0 0,0 0-1 0 0,0 0 1 0 0,-1 0 0 0 0,1 1-1 0 0,0-1 1 0 0,0 0 0 0 0,0 0-1 0 0,0 0 1 0 0,0 0-1 0 0,0 0 1 0 0,0 0 0 0 0,0 0-1 0 0,0 0 1 0 0,0 0-1 0 0,0 1 1 0 0,0-1 0 0 0,0 0-1 0 0,0 0 1 0 0,0 0-1 0 0,0 0 1 0 0,0 0 0 0 0,0 0-1 0 0,0 0 1 0 0,0 0-1 0 0,0 1 1 0 0,0-1 0 0 0,0 0-1 0 0,0 0 1 0 0,0 0-1 0 0,0 0 1 0 0,0 0 0 0 0,0 0-1 0 0,0 0 1 0 0,0 0-1 0 0,0 1 1 0 0,0-1 0 0 0,0 0-1 0 0,0 0 1 0 0,0 0-1 0 0,0 0 1 0 0,1 0 0 0 0,-1 0-1 0 0,0 0 1 0 0,0 0 0 0 0,0 0-1 0 0,0 0 1 0 0,0 0-1 0 0,0 0 1 0 0,0 0 0 0 0,0 1-1 0 0,0-1 1 0 0,1 0-1 0 0,-1 0 1 0 0,0 0 0 0 0,0 0-1 0 0,7 0-1 0 0,0 0 0 0 0,-1-1 0 0 0,14-2 0 0 0,-8 1-11 0 0,97-24-211 0 0,-40 8 52 0 0,160-39-640 0 0,-120 23 112 0 0,-34 9 243 0 0,233-75-794 0 0,-245 80 910 0 0,48-14-310 0 0,-94 30 602 0 0,27-12 0 0 0,-25 11 14 0 0,-12 3-118 0 0,-8 1-326 0 0,-2 1 465 0 0,-1 1 1 0 0,1-1-1 0 0,0 1 0 0 0,-1-1 0 0 0,1 1 0 0 0,0 0 0 0 0,0 1 0 0 0,-6 2 0 0 0,-12 4 113 0 0,-109 36 746 0 0,66-20-138 0 0,-60 30 249 0 0,110-49-889 0 0,-11 4 202 0 0,-48 23 0 0 0,41-16-75 0 0,20-11-27 0 0,1 1-1 0 0,-13 9 0 0 0,23-15-39 0 0,2 0-21 0 0,3-1-104 0 0,0 0-1 0 0,-1 0 1 0 0,1 0 0 0 0,-1 0 0 0 0,1-1-1 0 0,-1 0 1 0 0,1 0 0 0 0,5-4 0 0 0,21-10-36 0 0,81-30-610 0 0,-95 39 467 0 0,1 1 0 0 0,19-4 0 0 0,23-9-401 0 0,139-50-2098 0 0,26-12-1575 0 0,-108 37 1040 0 0,-100 37 1969 0 0,21-11-1 0 0,-23 10-133 0 0,25-10 0 0 0,-7 10 760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332 329 9727 0 0,'0'0'4796'0'0,"3"-5"-3980"0"0,-2 2-755 0 0,1 1-1 0 0,0-1 0 0 0,-1 1 1 0 0,1 0-1 0 0,0-1 0 0 0,0 1 1 0 0,0 0-1 0 0,0 0 0 0 0,0 0 1 0 0,1 1-1 0 0,-1-1 0 0 0,4-1 1 0 0,33-16 14 0 0,-2 4-75 0 0,14-5 11 0 0,-21 10 51 0 0,-9 3 37 0 0,28-6 1 0 0,-20 7 20 0 0,27-11 0 0 0,-55 17-119 0 0,1-1 0 0 0,0 0-1 0 0,-1 0 1 0 0,1 1 0 0 0,-1-1 0 0 0,1 0-1 0 0,-1-1 1 0 0,1 1 0 0 0,-1 0 0 0 0,0 0-1 0 0,1 0 1 0 0,-1-1 0 0 0,0 1 0 0 0,0-1-1 0 0,0 1 1 0 0,0-1 0 0 0,1-2 0 0 0,-2 4 7 0 0,0-1 1 0 0,0 1 0 0 0,0 0 0 0 0,0-1 0 0 0,0 1-1 0 0,0-1 1 0 0,0 1 0 0 0,0-1 0 0 0,0 1-1 0 0,0 0 1 0 0,0-1 0 0 0,0 1 0 0 0,0-1 0 0 0,-1 1-1 0 0,1-1 1 0 0,0 1 0 0 0,0 0 0 0 0,0-1-1 0 0,-1 1 1 0 0,1 0 0 0 0,0-1 0 0 0,0 1 0 0 0,-1 0-1 0 0,1-1 1 0 0,-1 1 0 0 0,-7-7 101 0 0,5 5-78 0 0,0 0 0 0 0,-1 1 0 0 0,1 0-1 0 0,-1 0 1 0 0,1 0 0 0 0,0 0 0 0 0,-1 0-1 0 0,0 1 1 0 0,-3-1 0 0 0,-9-1 50 0 0,-15-2 4 0 0,1 2 0 0 0,-52 2 0 0 0,41 1-88 0 0,7 0-7 0 0,-103-3-270 0 0,89-2 196 0 0,-60-6 58 0 0,73 8-24 0 0,29 2 47 0 0,0 0 1 0 0,0-1 0 0 0,0 0 0 0 0,0 0 0 0 0,0 0 0 0 0,1 0 0 0 0,-1-1-1 0 0,-9-4 1 0 0,8 3 0 0 0,5 2-6 0 0,0 0 0 0 0,-1 0 0 0 0,1-1 1 0 0,0 1-1 0 0,0 0 0 0 0,0-1 1 0 0,-1-1-1 0 0,3 3 5 0 0,-1 0-1 0 0,1-1 1 0 0,0 1 0 0 0,0 0-1 0 0,0 0 1 0 0,0 0 0 0 0,0-1-1 0 0,0 1 1 0 0,0 0 0 0 0,0 0 0 0 0,-1-1-1 0 0,1 1 1 0 0,0 0 0 0 0,0 0-1 0 0,0-1 1 0 0,0 1 0 0 0,0 0 0 0 0,0 0-1 0 0,0 0 1 0 0,0-1 0 0 0,1 1-1 0 0,-1 0 1 0 0,0 0 0 0 0,0-1-1 0 0,0 1 1 0 0,0 0 0 0 0,0 0 0 0 0,0-1-1 0 0,11-6-99 0 0,4 1-51 0 0,0 0 0 0 0,23-5-1 0 0,-6 1-95 0 0,-25 8 191 0 0,0-1 0 0 0,0 1 0 0 0,0 0-1 0 0,10-1 1 0 0,68-1-72 0 0,-36 5 77 0 0,-7 0 42 0 0,-18-1-37 0 0,-18 1 47 0 0,-1-1 0 0 0,1 0 0 0 0,-1 0 0 0 0,1-1 0 0 0,6-1 0 0 0,1 3 19 0 0,-12-1-14 0 0,0 1 0 0 0,0-1-1 0 0,-1 0 1 0 0,1 0-1 0 0,0 0 1 0 0,0 0-1 0 0,0 0 1 0 0,0 0-1 0 0,-1 0 1 0 0,1 0-1 0 0,0 0 1 0 0,0 0-1 0 0,0 0 1 0 0,0-1-1 0 0,1 0 1 0 0,-1-3 60 0 0,-9 0 165 0 0,0 2-145 0 0,-1 0-1 0 0,0 0 1 0 0,0 1 0 0 0,-15-1-1 0 0,-6 0 59 0 0,21 1-119 0 0,0 1-1 0 0,0 0 0 0 0,-11 2 1 0 0,-19 0-1 0 0,28-3-22 0 0,-71 0 0 0 0,44 0 0 0 0,29 0 0 0 0,-1 1 0 0 0,1 0 0 0 0,-11 1 0 0 0,18-1 0 0 0,-1 0 0 0 0,0 0 0 0 0,1 0 0 0 0,-1 0 0 0 0,0 0 0 0 0,1-1 0 0 0,-3 0 0 0 0,2 0 0 0 0,1 2-8 0 0,7 2-17 0 0,9 2-66 0 0,101 10-497 0 0,-92-12 523 0 0,25 7-1 0 0,10 1 57 0 0,-45-8-17 0 0,0 0 0 0 0,24 9-1 0 0,-21-6 0 0 0,23 5-1 0 0,72 13-36 0 0,-106-23 99 0 0,0 0 1 0 0,0 0 0 0 0,0 1-1 0 0,0-1 1 0 0,-1 1 0 0 0,1 0-1 0 0,-1 1 1 0 0,1-1 0 0 0,-1 1 0 0 0,0 0-1 0 0,0 0 1 0 0,4 4 0 0 0,-7-7-28 0 0,-1 1 1 0 0,0-1 0 0 0,0 0 0 0 0,0 1 0 0 0,0-1 0 0 0,0 0 0 0 0,0 0-1 0 0,0 1 1 0 0,0-1 0 0 0,0 0 0 0 0,0 1 0 0 0,0-1 0 0 0,0 0 0 0 0,0 0-1 0 0,0 1 1 0 0,0-1 0 0 0,0 0 0 0 0,0 1 0 0 0,0-1 0 0 0,0 0 0 0 0,-1 0-1 0 0,1 1 1 0 0,0-1 0 0 0,0 0 0 0 0,0 0 0 0 0,0 1 0 0 0,-1-1-1 0 0,1 0 1 0 0,0 0 0 0 0,0 0 0 0 0,0 1 0 0 0,-1-1 0 0 0,1 0 0 0 0,0 0-1 0 0,0 0 1 0 0,-1 1 0 0 0,-12 6 108 0 0,9-5-51 0 0,-3 2-19 0 0,0-1 1 0 0,-1 1-1 0 0,1-1 0 0 0,-1-1 0 0 0,0 1 1 0 0,-9 1-1 0 0,-21 6 114 0 0,-54 14 139 0 0,86-23-282 0 0,0 1 0 0 0,0-1-1 0 0,-12 0 1 0 0,12-1-5 0 0,0 1 1 0 0,0 0-1 0 0,-9 2 0 0 0,7-3-12 0 0,2 1-2 0 0,9 0-17 0 0,6 1-41 0 0,0-2 0 0 0,0 1 0 0 0,0-1 0 0 0,-1 0 0 0 0,11-2 0 0 0,16 0-65 0 0,14 2-39 0 0,31 1-90 0 0,-20 1 37 0 0,20 1 48 0 0,-54 0 166 0 0,3 0-45 0 0,36 8 0 0 0,-55-8 17 0 0,3 0-1 0 0,0 0-1 0 0,0 1 1 0 0,0 1 0 0 0,12 6 0 0 0,-24-10 46 0 0,0 0 0 0 0,0-1 0 0 0,0 1 1 0 0,0 0-1 0 0,-1 0 0 0 0,1 0 0 0 0,0 0 1 0 0,0 0-1 0 0,-1 0 0 0 0,1 0 0 0 0,-1 0 1 0 0,1 0-1 0 0,-1 0 0 0 0,1 2 0 0 0,0-2 23 0 0,-13 4 154 0 0,-9 6-50 0 0,17-9-108 0 0,0 0 0 0 0,-1 0 0 0 0,1 0 0 0 0,-9 3 0 0 0,-73 16 190 0 0,73-18-213 0 0,1-1 0 0 0,-15 1-1 0 0,14-2 1 0 0,1 1 0 0 0,-19 4-1 0 0,11 0-9 0 0,9-1 19 0 0,-1-2-1 0 0,-24 4 1 0 0,24-5-12 0 0,-6-1 9 0 0,0 1 0 0 0,0 1 0 0 0,-31 10 0 0 0,31-7-17 0 0,-21 3 0 0 0,-7 2 0 0 0,29-9 14 0 0,16-2-11 0 0,-1-1 0 0 0,1 1 0 0 0,-1 0 0 0 0,1 1 0 0 0,-1-1 0 0 0,0 0 0 0 0,1 0 0 0 0,-1 1 0 0 0,1-1 0 0 0,0 1 0 0 0,-1-1 1 0 0,-2 2-1 0 0,15-1-21 0 0,-6 0-17 0 0,-1 0-1 0 0,1 0 1 0 0,0-1 0 0 0,0 0 0 0 0,6 0-1 0 0,17-5-124 0 0,35-2 0 0 0,-44 5 74 0 0,38-10 0 0 0,-1 1-26 0 0,97-18-92 0 0,-34 11 56 0 0,-15 2-8 0 0,-4 5 88 0 0,-36 5 56 0 0,27 2 12 0 0,-90 4 5 0 0,-1 0-1 0 0,1 0 0 0 0,-1 0 1 0 0,1 0-1 0 0,-1 0 1 0 0,1 0-1 0 0,-1 0 0 0 0,0 0 1 0 0,1 0-1 0 0,-1 0 0 0 0,1 1 1 0 0,-1-1-1 0 0,1 0 1 0 0,-1 0-1 0 0,0 0 0 0 0,1 1 1 0 0,-1-1-1 0 0,1 0 0 0 0,-1 0 1 0 0,1 1-1 0 0,-1 2 75 0 0,-6-2-10 0 0,-3-1-4 0 0,1 1-1 0 0,-1 0 1 0 0,1 1-1 0 0,0 0 0 0 0,-9 2 1 0 0,9-2-4 0 0,-1 0-1 0 0,0-1 1 0 0,1 0-1 0 0,-10-1 1 0 0,7 1 7 0 0,1-1 0 0 0,-17 4 0 0 0,2 2-14 0 0,8-2-34 0 0,-29 5-1 0 0,17-7 5 0 0,7-1-9 0 0,-36 8-1 0 0,19 1-14 0 0,-30 6 0 0 0,41-12 0 0 0,-13 2 0 0 0,-45 12 0 0 0,-74 23 64 0 0,135-36-65 0 0,21-5-6 0 0,0 1 0 0 0,1-1 0 0 0,-1 1-1 0 0,0 0 1 0 0,1 0 0 0 0,-1 0 0 0 0,1 0-1 0 0,0 1 1 0 0,-1 0 0 0 0,1-1 0 0 0,-4 4-1 0 0,5-3-114 0 0,12 1-222 0 0,-3-2 139 0 0,0 1 0 0 0,0-1 0 0 0,0-1 0 0 0,0 1 0 0 0,0-1 0 0 0,0-1 0 0 0,13-1 1 0 0,14 0-300 0 0,240-9-1335 0 0,-10 4 1559 0 0,-173 3 205 0 0,19-1-10 0 0,78 11 244 0 0,-16 1-75 0 0,-165-6-22 0 0,0 0 0 0 0,-1 0-1 0 0,1 0 1 0 0,0 1 0 0 0,-1 0 0 0 0,1 1 0 0 0,8 3 0 0 0,-15-6-50 0 0,1 1 1 0 0,-1-1 0 0 0,1 0 0 0 0,-1 0 0 0 0,0 0-1 0 0,1 0 1 0 0,-1 1 0 0 0,0-1 0 0 0,1 0 0 0 0,-1 0-1 0 0,1 1 1 0 0,-1-1 0 0 0,0 0 0 0 0,0 1-1 0 0,1-1 1 0 0,-1 0 0 0 0,0 1 0 0 0,0-1 0 0 0,1 0-1 0 0,-1 1 1 0 0,0-1 0 0 0,0 0 0 0 0,0 1 0 0 0,1-1-1 0 0,-1 1 1 0 0,0-1 0 0 0,0 0 0 0 0,0 1 0 0 0,0-1-1 0 0,0 1 1 0 0,0-1 0 0 0,0 1 0 0 0,0-1-1 0 0,0 0 1 0 0,0 1 0 0 0,0-1 0 0 0,0 1 0 0 0,-1-1-1 0 0,1 1 1 0 0,0-1 0 0 0,0 0 0 0 0,0 1 0 0 0,-1 0-1 0 0,0 0 1 0 0,0 0 0 0 0,0 0 0 0 0,0 0 0 0 0,0 0 0 0 0,0 0 0 0 0,0 0 0 0 0,0 0-1 0 0,0 0 1 0 0,0 0 0 0 0,0-1 0 0 0,-3 2 0 0 0,-63 23 633 0 0,-1-3-1 0 0,-118 22 1 0 0,84-20-349 0 0,21-4-202 0 0,19-3-32 0 0,1 0 24 0 0,42-10-78 0 0,17-6-3 0 0,0 0-1 0 0,0 0 0 0 0,0 0 1 0 0,0 0-1 0 0,0-1 1 0 0,0 1-1 0 0,0-1 1 0 0,0 1-1 0 0,-4-1 1 0 0,4 1-55 0 0,6 1-11 0 0,9 0-79 0 0,9-3-223 0 0,26 1 0 0 0,-37 0 182 0 0,1-1 1 0 0,-1 0 0 0 0,15-4-1 0 0,-12 2 23 0 0,-1 1 0 0 0,15 0-1 0 0,8 2 17 0 0,39-2-10 0 0,-44-1 97 0 0,-6 0-3 0 0,30 0-1 0 0,111 1 33 0 0,-56 5-30 0 0,-26 0 56 0 0,-29 1-1 0 0,-37-2 0 0 0,0-1 0 0 0,25-2 0 0 0,-40 1 7 0 0,0 0 0 0 0,0 0 0 0 0,0 0-1 0 0,0 1 1 0 0,0-1 0 0 0,0 1 0 0 0,0 0-1 0 0,5 1 1 0 0,12 4 131 0 0,-19-6-133 0 0,-1 0 0 0 0,0-1 0 0 0,0 1 0 0 0,1 0 0 0 0,-1 0 0 0 0,0 0 0 0 0,0 0 0 0 0,1 0 0 0 0,-1 0 0 0 0,0 0 0 0 0,0 0 0 0 0,1 0 0 0 0,-1 0 0 0 0,0 0 0 0 0,0 0 0 0 0,0 1 0 0 0,1-1 0 0 0,-1 0 0 0 0,0 0 0 0 0,0 0 0 0 0,1 0 0 0 0,-1 0 0 0 0,0 0 0 0 0,0 0 0 0 0,0 1 0 0 0,0-1 0 0 0,1 0 0 0 0,-1 0 0 0 0,0 0 0 0 0,0 0 0 0 0,0 1 0 0 0,0-1 0 0 0,0 0 0 0 0,1 0 0 0 0,-1 1 0 0 0,0-1 0 0 0,0 0 0 0 0,0 0 0 0 0,0 0 0 0 0,0 1 0 0 0,0-1 0 0 0,0 0 0 0 0,0 0 0 0 0,0 1 0 0 0,0-1 0 0 0,0 0-1 0 0,0 0 1 0 0,0 1 0 0 0,0-1 0 0 0,0 0 0 0 0,0 0 0 0 0,0 0 0 0 0,0 1 0 0 0,0-1 0 0 0,0 0 0 0 0,-1 0 0 0 0,1 1 0 0 0,0-1 0 0 0,0 0 0 0 0,0 0 0 0 0,0 0 0 0 0,0 1 0 0 0,-1-1 0 0 0,1 0 0 0 0,0 0 0 0 0,0 0 0 0 0,-2 2 17 0 0,1-1 0 0 0,-1 0-1 0 0,1 0 1 0 0,-1 0 0 0 0,1 0-1 0 0,-1 0 1 0 0,0 0 0 0 0,-2 0-1 0 0,-66 25 339 0 0,-3-4-131 0 0,-31 6-135 0 0,80-22-75 0 0,0 2-1 0 0,-37 17 1 0 0,-23 7-22 0 0,57-29 3 0 0,25-4 0 0 0,0 1 0 0 0,0 0 0 0 0,0 0 0 0 0,0 0 0 0 0,0 0 0 0 0,0 0 0 0 0,0 1 0 0 0,0-1 0 0 0,0 1 0 0 0,0-1 0 0 0,0 1 0 0 0,0 0 0 0 0,1 0 0 0 0,-1-1 0 0 0,0 2 0 0 0,0-1 0 0 0,1 0 0 0 0,-4 2 0 0 0,6-3 0 0 0,-1 0 0 0 0,0 0 0 0 0,0 0 0 0 0,0 0 0 0 0,1 0 0 0 0,-1 0 0 0 0,0 0 0 0 0,0 0 0 0 0,0 0 0 0 0,1 0 0 0 0,-1 0 0 0 0,0 0 0 0 0,0 0 0 0 0,1 0 0 0 0,-1 0 0 0 0,0 0 0 0 0,0 0 0 0 0,0 0 0 0 0,0 0 0 0 0,1 0 0 0 0,-1 0 0 0 0,0 1 0 0 0,0-1 0 0 0,0 0 0 0 0,0 0 0 0 0,1 0 0 0 0,-1 0 0 0 0,0 0 0 0 0,0 1 0 0 0,0-1 0 0 0,0 0 0 0 0,0 0 0 0 0,0 0 0 0 0,1 0 0 0 0,-1 1 0 0 0,0-1 0 0 0,0 0 0 0 0,0 0 0 0 0,0 0 0 0 0,0 1 0 0 0,0-1 0 0 0,0 0 0 0 0,0 0 0 0 0,0 0 0 0 0,0 1 0 0 0,0-1 0 0 0,0 0 0 0 0,0 0 0 0 0,0 0 0 0 0,0 1 0 0 0,0-1 0 0 0,0 0 0 0 0,0 0 0 0 0,-1 0 0 0 0,1 1 0 0 0,0-1 0 0 0,0 0 0 0 0,0 0 0 0 0,0 0 0 0 0,0 0 0 0 0,0 1 0 0 0,0-1 0 0 0,-1 0 0 0 0,1 0 0 0 0,0 0 0 0 0,15-1-84 0 0,0-1 0 0 0,0 0 0 0 0,26-9 0 0 0,-14 4-114 0 0,101-13-465 0 0,-39 8 236 0 0,83-12 90 0 0,-156 22 312 0 0,56-3-23 0 0,13-2 10 0 0,-71 6 87 0 0,26 0 0 0 0,8-1 85 0 0,-45 2-104 0 0,0 0 1 0 0,0 0-1 0 0,-1 0 0 0 0,1 0 0 0 0,0 0 0 0 0,0 1 0 0 0,4 1 1 0 0,-5-2 111 0 0,-9 0 157 0 0,-27 5 201 0 0,-36 7 36 0 0,-18 1-155 0 0,20-4-186 0 0,-8 2-49 0 0,-21 4 63 0 0,-43 8 125 0 0,113-21-316 0 0,23-2-9 0 0,-1 1 0 0 0,1-1 1 0 0,-1 1-1 0 0,-7 2 0 0 0,67-11-133 0 0,55-13-411 0 0,-25 5-110 0 0,-53 10 367 0 0,36-1 0 0 0,1 0-12 0 0,102-10-204 0 0,-73 8 436 0 0,38-1 56 0 0,-49 2 20 0 0,-61 4-62 0 0,47 0 0 0 0,-48 4-86 0 0,-17 0 7 0 0,0 0 1 0 0,0 0 0 0 0,0 0-1 0 0,0 1 1 0 0,0 1-1 0 0,11 2 1 0 0,-17-3-391 0 0,-15 7-467 0 0,2-2 964 0 0,0-1 0 0 0,-1 0 0 0 0,0-1 0 0 0,-16 4 0 0 0,-11 4 152 0 0,-127 36 1950 0 0,96-30-1320 0 0,-74 17 711 0 0,85-22-1082 0 0,-101 19 85 0 0,66-14-350 0 0,106-23-130 0 0,36-11-12 0 0,30-1-137 0 0,38-7-90 0 0,-79 17 227 0 0,142-20-276 0 0,-59 6-267 0 0,-27 4-158 0 0,77-5-1776 0 0,-162 21 2177 0 0,0 0 0 0 0,-1-1 1 0 0,10-3-1 0 0,-12 3 18 0 0,0 0 0 0 0,0 1 0 0 0,0-1 0 0 0,1 1 0 0 0,-1 1 0 0 0,10-1 0 0 0,-5 2-1634 0 0,-16 1 1592 0 0,-15 1 608 0 0,16-2-220 0 0,0 0 1 0 0,-1 0 0 0 0,1 0-1 0 0,0 1 1 0 0,-6 2-1 0 0,-18 5 197 0 0,4-3 164 0 0,0 0 0 0 0,-29 12 1 0 0,-97 33 2702 0 0,5-4-1392 0 0,109-36-1440 0 0,27-9-162 0 0,1 1-1 0 0,0 0 1 0 0,-15 7-1 0 0,11-5 62 0 0,10-6-57 0 0,8-3-59 0 0,1 0-56 0 0,1 0 0 0 0,0 1 0 0 0,0 1 0 0 0,-1-1 0 0 0,2 1 1 0 0,8-2-1 0 0,13-4-13 0 0,175-69 2 0 0,-133 49-83 0 0,23-10-274 0 0,-66 24 238 0 0,-3 0-38 0 0,30-10 0 0 0,-20 11 62 0 0,49-20-87 0 0,87-45-74 0 0,-40 12 142 0 0,-56 25 74 0 0,-17 7 44 0 0,-39 21 26 0 0,40-17 0 0 0,-56 28-28 0 0,0 1-1 0 0,0-1 0 0 0,0 1 1 0 0,0-1-1 0 0,0 0 0 0 0,0 0 1 0 0,3-4-1 0 0,-4 5-5 0 0,-13 7-564 0 0,-13 2-153 0 0,-28 16-1 0 0,-17 5-603 0 0,7-3 370 0 0,-95 39 687 0 0,0 1 1563 0 0,95-39-364 0 0,-104 53 447 0 0,118-56-1183 0 0,-40 24 45 0 0,-10 5-204 0 0,25-12 233 0 0,23-13 155 0 0,47-26-393 0 0,1-1 0 0 0,-1 1 0 0 0,1 0-1 0 0,0-1 1 0 0,-1 1 0 0 0,1 0 0 0 0,0 0-1 0 0,0 1 1 0 0,1-1 0 0 0,-1 0 0 0 0,0 1-1 0 0,1-1 1 0 0,-3 6 0 0 0,13-6 132 0 0,1-2-164 0 0,0 0 0 0 0,0-1 0 0 0,0 0 0 0 0,0 0 0 0 0,0-1 0 0 0,15-5 0 0 0,17-3-244 0 0,130-23-966 0 0,-35 1 450 0 0,-95 24-580 0 0,48-16 0 0 0,-6 5-1145 0 0,-11 4-1285 0 0,-48 10 2192 0 0,-3 5 975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585 315 8663 0 0,'-6'5'133'0'0,"-1"0"-1"0"0,-1-1 0 0 0,1 0 0 0 0,-1 0 0 0 0,1 0 0 0 0,-13 3 0 0 0,-14 6-18 0 0,4 0 939 0 0,-46 15 1 0 0,63-24-602 0 0,-20 11 0 0 0,22-10-303 0 0,1 0-1 0 0,-1-1 1 0 0,-13 3-1 0 0,2-2 32 0 0,12-4-81 0 0,0 1 0 0 0,0 1-1 0 0,-11 4 1 0 0,-78 36 370 0 0,71-32-357 0 0,21-7-108 0 0,-1-1 0 0 0,0 0 0 0 0,-1-1 0 0 0,1 1 0 0 0,-11 0 0 0 0,7-1-4 0 0,4-1-2 0 0,7-5-7 0 0,7-4-104 0 0,19-9-572 0 0,-18 11 502 0 0,0 1 1 0 0,0 0 0 0 0,1 0-1 0 0,-1 1 1 0 0,13-5-1 0 0,54-10-1619 0 0,55-26-368 0 0,-106 37 2131 0 0,34-18-1 0 0,11-5 19 0 0,113-45-69 0 0,-50 23 35 0 0,-39 18 110 0 0,-18 10 169 0 0,-11 5 490 0 0,-60 18-613 0 0,0 1 0 0 0,0 0 0 0 0,1 0-1 0 0,-1 1 1 0 0,0-1 0 0 0,5 1 0 0 0,-6 0 689 0 0,-4 1-673 0 0,1 0 1 0 0,-1 0-1 0 0,1 0 0 0 0,-1 0 0 0 0,0-1 0 0 0,0 1 0 0 0,1 0 0 0 0,-1-1 0 0 0,0 1 0 0 0,-3 0 0 0 0,-6 1 171 0 0,1 2 0 0 0,0-1 0 0 0,-17 10 0 0 0,-18 6 352 0 0,36-17-526 0 0,-21 8 440 0 0,-38 17 0 0 0,-55 27 490 0 0,111-49-989 0 0,1-1 0 0 0,-18 5 1 0 0,-17 6 112 0 0,42-13-142 0 0,0-1 0 0 0,0 0-1 0 0,1 0 1 0 0,-1 0 0 0 0,-7 0-1 0 0,10-1-19 0 0,-1 0 19 0 0,5-3-4 0 0,10-5 5 0 0,-2 3-18 0 0,9-8-162 0 0,31-13-1 0 0,1-1-136 0 0,-20 11-28 0 0,36-14-1 0 0,-11 6-25 0 0,25-8-423 0 0,8-4-632 0 0,-59 21 744 0 0,-15 8-1005 0 0,-1 0 0 0 0,0-1 0 0 0,0 0 0 0 0,20-17 0 0 0,-16 12-890 0 0,0 6 1567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117 330 5471 0 0,'11'-2'96'0'0,"-1"0"-1"0"0,1-1 0 0 0,-1-1 0 0 0,0 1 1 0 0,11-7-1 0 0,12-3-91 0 0,69-33 83 0 0,-91 41-48 0 0,0 0 0 0 0,10-8 1 0 0,-11 7 154 0 0,0 1 0 0 0,17-7 0 0 0,-25 10-105 0 0,1 1 0 0 0,-1 0 0 0 0,0-1 0 0 0,1 0 0 0 0,-1 1 0 0 0,0-1 0 0 0,2-3 0 0 0,-2 4-7 0 0,-1 0 1 0 0,0-1 0 0 0,0 1 0 0 0,0 0 0 0 0,1 0-1 0 0,-1 0 1 0 0,1 0 0 0 0,-1 0 0 0 0,1 0-1 0 0,-1 1 1 0 0,1-1 0 0 0,-1 0 0 0 0,1 1 0 0 0,2-1-1 0 0,-4 0-22 0 0,1 1 0 0 0,-1 0-1 0 0,0-1 1 0 0,0 1-1 0 0,0-1 1 0 0,0 1 0 0 0,0 0-1 0 0,1-1 1 0 0,-1 1-1 0 0,0 0 1 0 0,0-1 0 0 0,0 1-1 0 0,0-1 1 0 0,0 1-1 0 0,0-1 1 0 0,0 1 0 0 0,0 0-1 0 0,-1-1 1 0 0,1 1-1 0 0,0-1 1 0 0,0 1 0 0 0,0 0-1 0 0,0-1 1 0 0,0 1-1 0 0,-1 0 1 0 0,1-1 0 0 0,-14-6 671 0 0,12 5-635 0 0,0 1 1 0 0,-1 0-1 0 0,0-1 1 0 0,1 1-1 0 0,-1 0 1 0 0,1 0-1 0 0,-1 1 1 0 0,0-1-1 0 0,0 1 1 0 0,0-1-1 0 0,1 1 1 0 0,-5 0-1 0 0,4 0-41 0 0,0-1 1 0 0,-1 1-1 0 0,1-1 0 0 0,0 1 1 0 0,-7-3-1 0 0,8 2-21 0 0,-1 0 1 0 0,0 0-1 0 0,0 0 0 0 0,0 1 0 0 0,0-1 0 0 0,0 1 1 0 0,1 0-1 0 0,-6 0 0 0 0,-6 3 77 0 0,11-2-84 0 0,-1-1-1 0 0,1 1 1 0 0,-1-1-1 0 0,1 1 1 0 0,-1-1 0 0 0,-3 0-1 0 0,2-1 0 0 0,1 0 4 0 0,-1 1-1 0 0,1-1 1 0 0,-1 1 0 0 0,1 0 0 0 0,-1 0-1 0 0,1 0 1 0 0,-1 1 0 0 0,1 0 0 0 0,-1-1-1 0 0,1 2 1 0 0,-6 1 0 0 0,5-2 5 0 0,0 1 0 0 0,0-1 0 0 0,0 0 0 0 0,0 0 0 0 0,-8-1 0 0 0,-19 5 147 0 0,28-4-154 0 0,0 0 1 0 0,0-1-1 0 0,0 0 1 0 0,-1 1-1 0 0,1-1 1 0 0,0-1-1 0 0,-7 0 1 0 0,8-1 24 0 0,15-8 11 0 0,-9 7-89 0 0,1 1 0 0 0,-1 0 0 0 0,0 0 0 0 0,1 0 0 0 0,-1 1 0 0 0,8-3 0 0 0,9-5-264 0 0,3-1-123 0 0,-1 0 0 0 0,1 1 0 0 0,26-6 0 0 0,-46 14 412 0 0,-1 0 0 0 0,0 0 0 0 0,0 0 0 0 0,0 0 0 0 0,-1 0 0 0 0,1 0 0 0 0,2-3 0 0 0,2 0-12 0 0,-5 2-36 0 0,-1 2 48 0 0,0 0 0 0 0,0-1 0 0 0,0 1 0 0 0,0 0 0 0 0,-1-1 0 0 0,1 1 0 0 0,0 0 0 0 0,0 0 0 0 0,0-1 0 0 0,0 1 0 0 0,0 0 0 0 0,0-1 0 0 0,-1 1 0 0 0,1 0 0 0 0,0 0 0 0 0,0-1 0 0 0,0 1 0 0 0,-1 0 0 0 0,1 0 0 0 0,0 0 0 0 0,0-1 1 0 0,-1 1-1 0 0,1 0 0 0 0,0 0 0 0 0,0 0 0 0 0,-1 0 0 0 0,1 0 0 0 0,0-1 0 0 0,-1 1 0 0 0,1 0 0 0 0,0 0 0 0 0,0 0 0 0 0,-1 0 0 0 0,1 0 0 0 0,0 0 0 0 0,-1 0 0 0 0,1 0 0 0 0,0 0 0 0 0,-1 0 0 0 0,0 0 6 0 0,-20-7 159 0 0,18 5-117 0 0,0 1-1 0 0,0 0 1 0 0,0 0 0 0 0,0 0 0 0 0,-1 0-1 0 0,1 0 1 0 0,0 1 0 0 0,-6-1 0 0 0,-34-4 610 0 0,1 0 8 0 0,5 1-132 0 0,27 3-384 0 0,0 0 1 0 0,0 0 0 0 0,0 1 0 0 0,-15 1 0 0 0,-41 1 295 0 0,56-3-420 0 0,8-1 40 0 0,6 2-14 0 0,7 1-191 0 0,0-1 0 0 0,0 0 0 0 0,0-1 0 0 0,12-3 0 0 0,27-1-496 0 0,-5 2 63 0 0,-34 1 437 0 0,1 1 1 0 0,0 0 0 0 0,11 2-1 0 0,3-1 99 0 0,-22 0 19 0 0,0 0 0 0 0,1 0 0 0 0,-1 0 1 0 0,0 1-1 0 0,0-1 0 0 0,0 1 1 0 0,1 0-1 0 0,-1 0 0 0 0,4 2 0 0 0,2 0-49 0 0,-9-3 53 0 0,0 1 1 0 0,1-1-1 0 0,-1 0 1 0 0,0 1-1 0 0,1-1 1 0 0,-1 1-1 0 0,0 0 1 0 0,0-1-1 0 0,1 1 1 0 0,-1 0-1 0 0,0 0 1 0 0,1 1-1 0 0,-1-1 9 0 0,-1 0 0 0 0,1 0 1 0 0,-1 0-1 0 0,1 0 0 0 0,-1 1 0 0 0,0-1 0 0 0,1 0 0 0 0,-1 0 0 0 0,0 0 0 0 0,0 1 0 0 0,0-1 0 0 0,0 0 0 0 0,0 0 0 0 0,0 0 0 0 0,0 1 0 0 0,-1-1 0 0 0,1 0 0 0 0,0 0 0 0 0,-1 0 0 0 0,1 1 0 0 0,-1 1 0 0 0,1-3 4 0 0,-1 1 7 0 0,1 1-1 0 0,-1-1 1 0 0,1 1-1 0 0,-1-1 1 0 0,1 1 0 0 0,-1-1-1 0 0,0 1 1 0 0,0-1-1 0 0,0 0 1 0 0,0 1-1 0 0,0-1 1 0 0,0 0-1 0 0,0 0 1 0 0,0 0-1 0 0,0 0 1 0 0,0 0 0 0 0,-1 0-1 0 0,1 0 1 0 0,0 0-1 0 0,-1 0 1 0 0,-1 0-1 0 0,1 0 21 0 0,0 1 0 0 0,0-1-1 0 0,0 1 1 0 0,0 0 0 0 0,0 0-1 0 0,0-1 1 0 0,0 1-1 0 0,-3 5 1 0 0,4-5 19 0 0,-1 0 0 0 0,0 1 0 0 0,0-1 0 0 0,-1 0 0 0 0,1 0 0 0 0,0 0 0 0 0,-4 2 0 0 0,-6 3 143 0 0,8-6-125 0 0,0 1 0 0 0,0 1 0 0 0,1-1-1 0 0,-1 1 1 0 0,-4 3 0 0 0,0 2 27 0 0,1-1 0 0 0,-1 0 0 0 0,-1-1 0 0 0,1 0 0 0 0,-1 0-1 0 0,-15 7 1 0 0,14-8-25 0 0,1 1 0 0 0,-1 0 0 0 0,1 1-1 0 0,1-1 1 0 0,-9 10 0 0 0,-7 4 51 0 0,15-12-87 0 0,1 1 0 0 0,-1 0 0 0 0,2 0-1 0 0,-1 1 1 0 0,-8 14 0 0 0,15-22-27 0 0,0 0 0 0 0,0 0-1 0 0,-1 0 1 0 0,1 0 0 0 0,1 0 0 0 0,-1 0 0 0 0,0 0-1 0 0,0 0 1 0 0,1 0 0 0 0,0 0 0 0 0,-1 1 0 0 0,1-1-1 0 0,0 0 1 0 0,0 0 0 0 0,0 0 0 0 0,0 1 0 0 0,0-1-1 0 0,1 0 1 0 0,-1 0 0 0 0,1 0 0 0 0,-1 1 0 0 0,1-1-1 0 0,0 0 1 0 0,0 0 0 0 0,0 0 0 0 0,0 0 0 0 0,0 0-1 0 0,0-1 1 0 0,0 1 0 0 0,1 0 0 0 0,-1 0 0 0 0,1-1-1 0 0,-1 1 1 0 0,5 2 0 0 0,4 3 3 0 0,0-1 0 0 0,0 1 1 0 0,1-2-1 0 0,0 0 0 0 0,14 5 0 0 0,-15-6-4 0 0,10 3-173 0 0,-1 0 0 0 0,1-2 0 0 0,29 5 0 0 0,63 16-1633 0 0,-59-16 637 0 0,65 8-694 0 0,-111-17 1775 0 0,1 0-1 0 0,-1 1 0 0 0,0 0 1 0 0,10 4-1 0 0,8 2 198 0 0,-24-8-103 0 0,-1 0-1 0 0,1 1 1 0 0,-1-1 0 0 0,1 0 0 0 0,-1 0 0 0 0,1 0-1 0 0,-1 0 1 0 0,0 1 0 0 0,1-1 0 0 0,-1 0 0 0 0,1 1 0 0 0,-1-1-1 0 0,0 0 1 0 0,1 1 0 0 0,-1-1 0 0 0,0 0 0 0 0,1 1 0 0 0,-1-1-1 0 0,0 0 1 0 0,1 1 0 0 0,-1 0 0 0 0,0-1 0 0 0,0 1 0 0 0,0-1 0 0 0,0 0 0 0 0,0 0 0 0 0,0 1 0 0 0,0-1 0 0 0,0 0-1 0 0,0 1 1 0 0,0-1 0 0 0,0 0 0 0 0,0 0 0 0 0,0 1 0 0 0,-1-1 0 0 0,1 0 0 0 0,0 1 0 0 0,0-1 0 0 0,0 0 0 0 0,0 0 0 0 0,-1 0 0 0 0,1 1 0 0 0,0-1 0 0 0,0 0 0 0 0,0 0 0 0 0,-1 0 0 0 0,1 1 0 0 0,0-1 0 0 0,0 0 0 0 0,-1 0 0 0 0,1 0 0 0 0,0 0-1 0 0,0 0 1 0 0,-1 0 0 0 0,1 1 0 0 0,-17 7 420 0 0,14-6-256 0 0,-1 0 0 0 0,1 0 0 0 0,0-1-1 0 0,-1 1 1 0 0,-5 1 0 0 0,7-3-131 0 0,-13 3 620 0 0,-1 1-1 0 0,-24 10 1 0 0,-68 27 1064 0 0,67-25-1488 0 0,26-11-144 0 0,-21 11 0 0 0,17-9-44 0 0,16-6-43 0 0,0 0 0 0 0,1-1-1 0 0,-1 1 1 0 0,1 1 0 0 0,-1-1 0 0 0,1 0-1 0 0,-1 1 1 0 0,1-1 0 0 0,0 1-1 0 0,0 0 1 0 0,0 0 0 0 0,0 0 0 0 0,0 0-1 0 0,0 0 1 0 0,-2 3 0 0 0,5-4-15 0 0,-1 0-1 0 0,1-1 1 0 0,-1 1 0 0 0,1 0-1 0 0,-1-1 1 0 0,1 1 0 0 0,0 0-1 0 0,-1-1 1 0 0,1 1 0 0 0,0-1-1 0 0,0 1 1 0 0,-1-1 0 0 0,2 1-1 0 0,1 0-39 0 0,0 0-1 0 0,0 0 1 0 0,0-1-1 0 0,-1 1 1 0 0,1-1-1 0 0,0 1 1 0 0,0-1-1 0 0,5 0 1 0 0,14 1-231 0 0,-12 1 97 0 0,0-1-1 0 0,0 0 1 0 0,0 0-1 0 0,0-1 1 0 0,0-1-1 0 0,12-1 1 0 0,-7 1-3 0 0,0 0-1 0 0,0 2 1 0 0,18 2 0 0 0,27 1-124 0 0,-36-4 282 0 0,0 0 0 0 0,0 2 0 0 0,0 1 0 0 0,-1 1 0 0 0,37 11 0 0 0,-60-15 51 0 0,1 0 0 0 0,-1 0 0 0 0,0 1 0 0 0,1-1 0 0 0,-1 0 0 0 0,1 0 0 0 0,-1 0 0 0 0,0 0 0 0 0,1 0 0 0 0,-1 1-1 0 0,0-1 1 0 0,0 0 0 0 0,1 0 0 0 0,-1 0 0 0 0,0 1 0 0 0,1-1 0 0 0,-1 0 0 0 0,0 1 0 0 0,0-1 0 0 0,1 0 0 0 0,-1 0 0 0 0,0 1-1 0 0,0-1 1 0 0,0 0 0 0 0,0 1 0 0 0,0-1 0 0 0,1 1 0 0 0,-1-1 0 0 0,0 0 0 0 0,0 1 0 0 0,0 0 3 0 0,-1-1 1 0 0,1 1-1 0 0,0 0 1 0 0,0-1 0 0 0,-1 1-1 0 0,1 0 1 0 0,0-1-1 0 0,-1 1 1 0 0,1-1-1 0 0,-1 1 1 0 0,1-1-1 0 0,-1 1 1 0 0,1-1-1 0 0,-2 1 1 0 0,-1 2 52 0 0,0-1 0 0 0,0 0 1 0 0,-1 0-1 0 0,1-1 0 0 0,-5 3 0 0 0,-105 36 1289 0 0,-6 2-600 0 0,29-15-586 0 0,87-26-162 0 0,0 0 1 0 0,0 0 0 0 0,1 0 0 0 0,-1 1-1 0 0,0-1 1 0 0,1 1 0 0 0,-1 0-1 0 0,-3 3 1 0 0,5-4 59 0 0,2 0-13 0 0,1 1-80 0 0,0-1 0 0 0,-1 1 0 0 0,1-1 0 0 0,0 0 0 0 0,0 0 0 0 0,0 0-1 0 0,1 0 1 0 0,-1 0 0 0 0,0 0 0 0 0,0 0 0 0 0,5 0 0 0 0,30 4-195 0 0,-23-4 94 0 0,26 1-205 0 0,14 3-56 0 0,41 4-25 0 0,6 2 93 0 0,31 5 73 0 0,-92-12 215 0 0,9 0-23 0 0,-14-1 51 0 0,39 8 0 0 0,-31-6 156 0 0,-35-5-116 0 0,1 1-1 0 0,-1 0 1 0 0,0 1 0 0 0,0-1-1 0 0,13 6 1 0 0,-19-7-36 0 0,2 2 16 0 0,0 0-1 0 0,0 0 0 0 0,0 0 0 0 0,-1 0 1 0 0,5 4-1 0 0,-7-6-23 0 0,-1 1-1 0 0,1-1 1 0 0,-1 0-1 0 0,1 1 1 0 0,-1-1-1 0 0,0 1 1 0 0,1-1-1 0 0,-1 1 1 0 0,0-1-1 0 0,1 1 1 0 0,-1 0-1 0 0,0-1 1 0 0,0 1-1 0 0,0-1 1 0 0,0 1-1 0 0,1-1 1 0 0,-1 1-1 0 0,0 1 1 0 0,0-1-1 0 0,-1-1 1 0 0,1 1-1 0 0,0 0 1 0 0,-1 0-1 0 0,1 0 1 0 0,0-1-1 0 0,-1 1 0 0 0,1 0 1 0 0,-1-1-1 0 0,1 1 1 0 0,-1 0-1 0 0,1-1 1 0 0,-1 1-1 0 0,0-1 1 0 0,1 1-1 0 0,-1-1 0 0 0,0 1 1 0 0,0 0-1 0 0,-6 3 47 0 0,1 1 0 0 0,-1-1 0 0 0,0-1 0 0 0,-1 1 0 0 0,1-1 0 0 0,-1 0 0 0 0,-15 3 0 0 0,-71 24 253 0 0,-19-1-25 0 0,102-26-243 0 0,-1-1 0 0 0,-14 1 1 0 0,17-3-5 0 0,0 2 1 0 0,-1-1-1 0 0,-15 6 1 0 0,6 0 11 0 0,9-3-6 0 0,0 0-1 0 0,-1-1 1 0 0,-10 2-1 0 0,20-5-34 0 0,-1 0 0 0 0,0 1 0 0 0,1-1 0 0 0,-1 1 0 0 0,0-1 0 0 0,1 1 0 0 0,-1 0-1 0 0,1-1 1 0 0,-1 1 0 0 0,1 0 0 0 0,0 0 0 0 0,-1 0 0 0 0,1 0 0 0 0,0 0 0 0 0,-1 0 0 0 0,1 1 0 0 0,0-1-1 0 0,-1 2 1 0 0,-1 0-8 0 0,3-2-13 0 0,0-1 0 0 0,0 1 1 0 0,1 0-1 0 0,-1-1 0 0 0,0 1 0 0 0,0-1 1 0 0,1 1-1 0 0,-1-1 0 0 0,1 1 1 0 0,-1-1-1 0 0,0 1 0 0 0,1-1 1 0 0,-1 1-1 0 0,1-1 0 0 0,-1 0 1 0 0,1 1-1 0 0,-1-1 0 0 0,1 1 1 0 0,2 0-31 0 0,-1-1 0 0 0,0 1 0 0 0,0 0 0 0 0,0-1 0 0 0,1 1 1 0 0,-1-1-1 0 0,0 0 0 0 0,1 0 0 0 0,-1 0 0 0 0,0 0 1 0 0,1 0-1 0 0,2-1 0 0 0,16 0-253 0 0,-7 2 18 0 0,0 0 0 0 0,0-1 0 0 0,-1-1 0 0 0,26-4 0 0 0,-23 3-91 0 0,30 1-1 0 0,-30 1 62 0 0,30-3-1 0 0,-17-3 25 0 0,-11 2 38 0 0,24-1-1 0 0,-15 4 173 0 0,-11 1 83 0 0,30-5-1 0 0,-39 4-2 0 0,19-5 97 0 0,0 2-1 0 0,37-2 1 0 0,-36 5 315 0 0,34-7 1 0 0,-40 5 67 0 0,-19 2-352 0 0,0 1 0 0 0,1-1 0 0 0,-1 1 0 0 0,0-1 0 0 0,0 0 0 0 0,0 0 0 0 0,0 0 0 0 0,0 0 0 0 0,0 0 0 0 0,0-1 0 0 0,0 1 0 0 0,2-3 0 0 0,-4 4-105 0 0,0 0 0 0 0,0-1 0 0 0,0 1 0 0 0,1-1-1 0 0,-1 1 1 0 0,0 0 0 0 0,0-1 0 0 0,0 1 0 0 0,0 0 0 0 0,0-1 0 0 0,-1 1 0 0 0,1 0 0 0 0,0-1 0 0 0,0 1-1 0 0,0-1 1 0 0,0 1 0 0 0,0 0 0 0 0,0-1 0 0 0,-1 1 0 0 0,1 0 0 0 0,0-1 0 0 0,0 1 0 0 0,0 0 0 0 0,-1 0-1 0 0,1-1 1 0 0,0 1 0 0 0,-6-8 100 0 0,4 7-96 0 0,0 0-1 0 0,-1 0 1 0 0,1 0 0 0 0,0 0-1 0 0,0 0 1 0 0,0 1-1 0 0,-1-1 1 0 0,1 0 0 0 0,0 1-1 0 0,0 0 1 0 0,-1 0-1 0 0,1 0 1 0 0,-4 0 0 0 0,-11-2 65 0 0,-126-12 162 0 0,99 11-254 0 0,-31 4-2 0 0,2 0 13 0 0,-89-5 41 0 0,137 3-53 0 0,-34-5 0 0 0,36 3 0 0 0,-39-1 0 0 0,-28-2-13 0 0,78 3-220 0 0,13 2 37 0 0,6 1 36 0 0,-4 0 111 0 0,0 0 0 0 0,-1 0 0 0 0,1 0 0 0 0,0-1 0 0 0,-1 1 0 0 0,1-1 0 0 0,4-1 0 0 0,-4 1 11 0 0,-1 1 0 0 0,1-1 0 0 0,0 0 0 0 0,0 1 0 0 0,-1 0 0 0 0,1-1 0 0 0,0 1 0 0 0,4 1 0 0 0,14 3-240 0 0,17 2-221 0 0,81 3-448 0 0,-49-6 884 0 0,-46-2 35 0 0,26 3-1 0 0,-20 1 0 0 0,-11-2 8 0 0,32 2 1 0 0,-21-5-7 0 0,-12 0 13 0 0,-1 0 0 0 0,18 3 1 0 0,4 5-33 0 0,18 2 1 0 0,-39-8 19 0 0,1 0 0 0 0,0 1 0 0 0,-1 1 0 0 0,23 8 1 0 0,0-1 156 0 0,-33-9-78 0 0,0-1 0 0 0,0 2 0 0 0,-1-1 0 0 0,1 1 0 0 0,-1 0 0 0 0,10 6 0 0 0,-15-7-27 0 0,2 0 75 0 0,0 1-1 0 0,-1-1 1 0 0,1 1 0 0 0,-1 0-1 0 0,6 7 1 0 0,-8-10-85 0 0,-1 1 0 0 0,1 0 0 0 0,-1-1 1 0 0,0 1-1 0 0,1-1 0 0 0,-1 1 0 0 0,0 0 0 0 0,0 0 0 0 0,1-1 0 0 0,-1 1 1 0 0,0 0-1 0 0,0-1 0 0 0,0 1 0 0 0,0 0 0 0 0,0-1 0 0 0,0 1 1 0 0,0 0-1 0 0,0 1 0 0 0,-1-1-6 0 0,1 0 1 0 0,-1-1 0 0 0,1 1-1 0 0,-1 0 1 0 0,1 0-1 0 0,-1 0 1 0 0,0 0-1 0 0,0 0 1 0 0,1-1-1 0 0,-1 1 1 0 0,0 0 0 0 0,0-1-1 0 0,0 1 1 0 0,0-1-1 0 0,1 1 1 0 0,-3 0-1 0 0,-11 7 122 0 0,10-5-84 0 0,0 0 1 0 0,-1-1 0 0 0,1 0-1 0 0,-1 0 1 0 0,1 0 0 0 0,-9 2-1 0 0,-50 9 360 0 0,-27 5 16 0 0,11-2-250 0 0,25-4-124 0 0,17-2 37 0 0,29-7-43 0 0,0 0 1 0 0,0-1-1 0 0,-15 1 0 0 0,10 0-161 0 0,13-3 104 0 0,0 0-1 0 0,0 0 1 0 0,0 1 0 0 0,0-1-1 0 0,0 0 1 0 0,0 0 0 0 0,0 0 0 0 0,0 0-1 0 0,0 0 1 0 0,0 1 0 0 0,0-1-1 0 0,0 0 1 0 0,0 0 0 0 0,0 0 0 0 0,0 0-1 0 0,0 0 1 0 0,0 0 0 0 0,0 0-1 0 0,1 1 1 0 0,-1-1 0 0 0,0 0 0 0 0,0 0-1 0 0,0 0 1 0 0,0 0 0 0 0,0 0 0 0 0,0 0-1 0 0,0 0 1 0 0,0 0 0 0 0,0 1-1 0 0,0-1 1 0 0,1 0 0 0 0,-1 0 0 0 0,0 0-1 0 0,0 0 1 0 0,0 0 0 0 0,0 0-1 0 0,0 0 1 0 0,0 0 0 0 0,1 0 0 0 0,-1 0-1 0 0,0 0 1 0 0,0 0 0 0 0,0 0-1 0 0,24 7-785 0 0,-16-7 568 0 0,1 0 1 0 0,0 0-1 0 0,12-2 1 0 0,17 0-287 0 0,187-3-620 0 0,-144 3 952 0 0,11 0 19 0 0,82 0 206 0 0,15 3 35 0 0,-169 0-74 0 0,41 4 496 0 0,18 1 552 0 0,-76-5-975 0 0,1-1-1 0 0,0 1 1 0 0,-1 0 0 0 0,1 0 0 0 0,-1 0 0 0 0,1 0 0 0 0,-1 1 0 0 0,0 0 0 0 0,0-1 0 0 0,1 1-1 0 0,-1 0 1 0 0,3 4 0 0 0,-5-6-52 0 0,0 1 0 0 0,1 1 1 0 0,-1-1-1 0 0,0 0 0 0 0,-1 0 0 0 0,1 0 0 0 0,0 1 0 0 0,0-1 0 0 0,0 0 0 0 0,-1 1 0 0 0,1-1 0 0 0,0 0 0 0 0,0 4 0 0 0,-1-4-14 0 0,0 0-1 0 0,0 0 0 0 0,0 0 1 0 0,0 0-1 0 0,-1 0 0 0 0,1 0 1 0 0,0 0-1 0 0,0 0 1 0 0,-1 0-1 0 0,1 0 0 0 0,0 0 1 0 0,-1 0-1 0 0,1 0 0 0 0,-1 0 1 0 0,0-1-1 0 0,1 1 0 0 0,-1 0 1 0 0,0 0-1 0 0,1 0 0 0 0,-1-1 1 0 0,0 1-1 0 0,-1 1 0 0 0,-15 9 82 0 0,0 0-1 0 0,-1-1 0 0 0,-1-1 0 0 0,1 0 1 0 0,-25 7-1 0 0,16-6-2 0 0,-96 31 250 0 0,36-5-256 0 0,83-34-74 0 0,1 0-7 0 0,0 0 0 0 0,0-1-1 0 0,0 0 1 0 0,0 0 0 0 0,0 0 0 0 0,-5 1 0 0 0,56 5-1270 0 0,189-5-3536 0 0,-120-5 1627 0 0,-40-1 1058 0 0,4-2-153 0 0,4-1 127 0 0,-31 9 1649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 5639 0 0,'-5'-12'600'0'0,"1"-13"-352"0"0,2 17-67 0 0,2 7-122 0 0,0 0-1 0 0,-1 0 1 0 0,1 0 0 0 0,0 0 0 0 0,-1 0-1 0 0,1 0 1 0 0,-1 0 0 0 0,1 0 0 0 0,-1 0-1 0 0,-1-2 1 0 0,2 2-115 0 0,-11 4 1517 0 0,2 5-411 0 0,4-1 586 0 0,5-6-1598 0 0,-1-1 1 0 0,1 0 0 0 0,0 0 0 0 0,0 0-1 0 0,0 0 1 0 0,0 0 0 0 0,0 0 0 0 0,0 1-1 0 0,0-1 1 0 0,0 0 0 0 0,-1 0 0 0 0,1 0-1 0 0,0 0 1 0 0,0 1 0 0 0,0-1 0 0 0,0 0-1 0 0,0 0 1 0 0,0 0 0 0 0,0 0 0 0 0,0 1-1 0 0,0-1 1 0 0,0 0 0 0 0,0 0 0 0 0,0 0-1 0 0,0 1 1 0 0,0-1 0 0 0,0 0 0 0 0,1 0-1 0 0,-1 0 1 0 0,0 0 0 0 0,0 0 0 0 0,0 1-1 0 0,0-1 1 0 0,0 0 0 0 0,0 0 0 0 0,0 0-1 0 0,0 0 1 0 0,1 0 0 0 0,-1 1 0 0 0,0-1-1 0 0,0 0 1 0 0,0 0 0 0 0,0 0 0 0 0,0 0-1 0 0,1 0 1 0 0,-1 0 0 0 0,0 0 0 0 0,0 0-1 0 0,5 3 121 0 0,-1 0 0 0 0,1-1 0 0 0,0 0 0 0 0,0 0 0 0 0,0 0 0 0 0,5 1 0 0 0,-4-1-77 0 0,1 0 0 0 0,-1 0-1 0 0,11 6 1 0 0,3 6 412 0 0,26 23-1 0 0,-29-22-199 0 0,1 0-1 0 0,0-2 0 0 0,25 14 0 0 0,-24-18-128 0 0,-13-6-154 0 0,0 0 1 0 0,0 0-1 0 0,0 0 1 0 0,0 1-1 0 0,0 0 0 0 0,-1 0 1 0 0,7 6-1 0 0,-6 0-1 0 0,0-1 1 0 0,-1 1-1 0 0,0 0 0 0 0,4 10 1 0 0,2 5 1 0 0,4-4-12 0 0,-13-19 19 0 0,0-1-1 0 0,0 1 1 0 0,0-1-1 0 0,0 1 1 0 0,0-1-1 0 0,1 0 1 0 0,-1 0 0 0 0,1 0-1 0 0,-1 0 1 0 0,1 0-1 0 0,-1-1 1 0 0,1 1-1 0 0,-1-1 1 0 0,1 1-1 0 0,-1-1 1 0 0,1 0-1 0 0,0 0 1 0 0,-1 0-1 0 0,5-1 1 0 0,17-1-2 0 0,24 0 76 0 0,-44 2-90 0 0,0 0 0 0 0,0 1 0 0 0,0-1-1 0 0,0 1 1 0 0,0 0 0 0 0,-1 1 0 0 0,1-1 0 0 0,-1 1 0 0 0,1-1-1 0 0,3 3 1 0 0,-2 1-3 0 0,0-1 0 0 0,0 1 0 0 0,-1 0 0 0 0,0 0 0 0 0,0 0 0 0 0,0 0 0 0 0,5 10 0 0 0,6 9 0 0 0,-7-10 0 0 0,-7-12 0 0 0,-1 0 0 0 0,1 0 0 0 0,0 0 0 0 0,0-1 0 0 0,0 1 0 0 0,0 0 0 0 0,0-1 0 0 0,2 3 0 0 0,16 17 0 0 0,-18-19 0 0 0,0-1 0 0 0,0 1 0 0 0,1-1 0 0 0,-1 0 0 0 0,0 1 0 0 0,0-1 0 0 0,1 0 0 0 0,-1 0 0 0 0,1 0 0 0 0,1 1 0 0 0,0 1 0 0 0,0-1 0 0 0,0 1 0 0 0,-1 0 0 0 0,1 0 0 0 0,-1 0 0 0 0,0 0 0 0 0,1 0 0 0 0,-1 1 0 0 0,-1-1 0 0 0,1 0 0 0 0,-1 1 0 0 0,2 4 0 0 0,2 4 0 0 0,30 58 0 0 0,-29-56 3 0 0,0 0 1 0 0,2 0-1 0 0,-1-1 0 0 0,12 14 0 0 0,-10-15 130 0 0,6 7-235 0 0,-14-19-25 0 0,-8-13-4505 0 0,6 9 3413 0 0,-1 0 1 0 0,1 0-1 0 0,-1 1 0 0 0,0-1 0 0 0,-3-5 0 0 0,-5-11-2902 0 0,7 8 3067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685 462 7687 0 0,'-3'2'48'0'0,"1"0"-1"0"0,0-1 1 0 0,-1 1-1 0 0,0-1 0 0 0,1 0 1 0 0,-1 0-1 0 0,0 0 1 0 0,0 0-1 0 0,0 0 1 0 0,0 0-1 0 0,0-1 0 0 0,1 1 1 0 0,-1-1-1 0 0,0 0 1 0 0,0 0-1 0 0,-4-1 0 0 0,-18 3 101 0 0,-195 45 4293 0 0,29-3-1780 0 0,144-32-2402 0 0,-44 13 109 0 0,67-20-330 0 0,21-5-24 0 0,1 0 1 0 0,-1 1-1 0 0,1-1 0 0 0,0 0 0 0 0,-1 1 0 0 0,1-1 0 0 0,0 1 0 0 0,-1 0 0 0 0,1 0 0 0 0,0 0 1 0 0,0 0-1 0 0,0 0 0 0 0,-4 4 0 0 0,27-4 466 0 0,-3-1-607 0 0,-1 0 0 0 0,21-4 0 0 0,14 0-91 0 0,125-11 130 0 0,-59 3-97 0 0,39-7-213 0 0,-33 3-72 0 0,27-5-330 0 0,-29 3 485 0 0,-30 4 312 0 0,42-3 413 0 0,-87 9 12 0 0,-39 5-298 0 0,0 2 0 0 0,0-1 0 0 0,1 1 0 0 0,-1 0 0 0 0,0 1 1 0 0,16 1-1 0 0,-23-1-109 0 0,0 1 0 0 0,0-1 0 0 0,0 0 0 0 0,0 0 0 0 0,0 0 0 0 0,0 0 1 0 0,0 0-1 0 0,0 0 0 0 0,0 0 0 0 0,0 0 0 0 0,0 0 0 0 0,0-1 0 0 0,0 1 0 0 0,0 0 1 0 0,0-1-1 0 0,0 1 0 0 0,0-1 0 0 0,0 1 0 0 0,1-1 0 0 0,-1 0 299 0 0,-9-2 36 0 0,6 3-328 0 0,0 0-1 0 0,-1 1 1 0 0,1-1-1 0 0,-1 0 1 0 0,1 1-1 0 0,0 0 1 0 0,-1-1-1 0 0,-3 3 1 0 0,-16 4 14 0 0,-168 29 550 0 0,169-33-469 0 0,18-3-93 0 0,0 0-1 0 0,1 0 1 0 0,-1 0-1 0 0,1 0 0 0 0,-1 1 1 0 0,0-1-1 0 0,1 1 1 0 0,-4 1-1 0 0,-1 4 53 0 0,16-5 8 0 0,19-8-84 0 0,-22 5 0 0 0,-1 0 0 0 0,1 1 0 0 0,9-2 0 0 0,17-1-30 0 0,39-9 0 0 0,-52 9 21 0 0,29-1 0 0 0,13-2-38 0 0,98-21-54 0 0,-73 11-2 0 0,1 0 19 0 0,91-12 63 0 0,-68 11-33 0 0,-18 4 54 0 0,-22 6 0 0 0,-7 1 0 0 0,-61 6 15 0 0,0 1 0 0 0,0 0-1 0 0,-1-1 1 0 0,1 1 0 0 0,0 0-1 0 0,0 0 1 0 0,0 1 0 0 0,0-1-1 0 0,0 0 1 0 0,0 1 0 0 0,0-1-1 0 0,0 1 1 0 0,-1-1 0 0 0,1 1-1 0 0,0 0 1 0 0,0 0 0 0 0,1 1-1 0 0,-10 4 221 0 0,1-3-233 0 0,0 0 1 0 0,0 0 0 0 0,0 0-1 0 0,0-1 1 0 0,0 0-1 0 0,-1 0 1 0 0,-9 1 0 0 0,-23 7 13 0 0,25-4 11 0 0,-2-1 17 0 0,1 1 1 0 0,-22 3-1 0 0,5-4 7 0 0,-43 10 45 0 0,63-12-90 0 0,-33 10 3 0 0,-57 8 0 0 0,-3 1 319 0 0,30-6 125 0 0,26-4-159 0 0,34-7-200 0 0,-1-1 0 0 0,-29 3 0 0 0,30-5-31 0 0,-4 1-4 0 0,18-3-58 0 0,0 0 1 0 0,1 0 0 0 0,-1 0-1 0 0,0 0 1 0 0,1-1-1 0 0,-1 1 1 0 0,1 0 0 0 0,-1 0-1 0 0,0 0 1 0 0,1-1-1 0 0,-1 1 1 0 0,1 0 0 0 0,-1-1-1 0 0,1 1 1 0 0,-1 0-1 0 0,1-1 1 0 0,-1 1 0 0 0,1-1-1 0 0,-1 1 1 0 0,1-1-1 0 0,-1 1 1 0 0,1-1 0 0 0,-1 0-1 0 0,1 0-1 0 0,0 1 0 0 0,0-1 0 0 0,1 0 0 0 0,-1 1 0 0 0,0-1 0 0 0,0 1 0 0 0,0-1 0 0 0,1 0 0 0 0,-1 1 0 0 0,0-1 0 0 0,1 1 0 0 0,-1-1 0 0 0,0 1 0 0 0,1-1 0 0 0,-1 1 0 0 0,1-1 0 0 0,-1 1 0 0 0,0-1 0 0 0,1 1 0 0 0,-1 0 0 0 0,2-1 0 0 0,14-13 0 0 0,-12 11 0 0 0,2-1-2 0 0,0 0 0 0 0,0 1 1 0 0,0-1-1 0 0,9-2 0 0 0,15-8-54 0 0,-9 2-46 0 0,0 1-1 0 0,35-11 1 0 0,-37 14-57 0 0,28-16 0 0 0,5-2-68 0 0,187-78-730 0 0,-208 89 590 0 0,-1-2 1 0 0,39-29-1 0 0,-17 7-2972 0 0,-31 21-563 0 0,32-34 0 0 0,-14 12-83 0 0,-6 9 2583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5695 0 0,'8'-13'2471'0'0,"-6"14"-2332"0"0,0 0 1 0 0,0 1-1 0 0,-1-1 0 0 0,1 1 0 0 0,-1 0 0 0 0,1-1 1 0 0,-1 1-1 0 0,0 0 0 0 0,0 0 0 0 0,0 0 1 0 0,0 0-1 0 0,0 0 0 0 0,0 0 0 0 0,0 0 1 0 0,-1 0-1 0 0,1 5 0 0 0,1 4 616 0 0,-1 0-1 0 0,0 14 1 0 0,0-4 55 0 0,0 2-206 0 0,2 16 203 0 0,9 55-106 0 0,-8-78-641 0 0,-1-14 25 0 0,-1-10-11 0 0,-2-7-24 0 0,-1-1 0 0 0,0 1 0 0 0,-7-29 0 0 0,1 4-53 0 0,0-5-363 0 0,-3 0 0 0 0,-1 0 0 0 0,-19-47 0 0 0,12 57-723 0 0,17 33 1055 0 0,0 1 0 0 0,0-1 0 0 0,0 0 1 0 0,0 1-1 0 0,0-1 0 0 0,-1 1 0 0 0,1 0 1 0 0,0-1-1 0 0,-1 1 0 0 0,1 0 0 0 0,-1 0 1 0 0,1 0-1 0 0,-1 0 0 0 0,0 0 0 0 0,0 0 0 0 0,1 1 1 0 0,-4-2-1 0 0,5 2 32 0 0,-1 0-1 0 0,0 1 1 0 0,1-1-1 0 0,-1 0 1 0 0,0 1 0 0 0,1-1-1 0 0,-1 0 1 0 0,1 1-1 0 0,-1-1 1 0 0,1 1 0 0 0,-1-1-1 0 0,1 0 1 0 0,-1 1-1 0 0,1 0 1 0 0,-1-1 0 0 0,1 1-1 0 0,-1-1 1 0 0,1 1-1 0 0,0-1 1 0 0,-1 1-1 0 0,1 0 1 0 0,0-1 0 0 0,-1 2-1 0 0,-5 17 92 0 0,6-19-89 0 0,-1 7 89 0 0,0 0 0 0 0,0 1 1 0 0,1-1-1 0 0,0 0 0 0 0,1 11 0 0 0,1 0 178 0 0,0-2-89 0 0,1 1-1 0 0,0-1 0 0 0,2 0 0 0 0,8 23 0 0 0,1 1-92 0 0,-4-4-24 0 0,1 2 75 0 0,26 62 0 0 0,-28-88-31 0 0,-9-12-111 0 0,0 0 0 0 0,0 0 0 0 0,1 0 0 0 0,-1 0 0 0 0,0 0 0 0 0,0 0 0 0 0,0 0-1 0 0,0 0 1 0 0,1 0 0 0 0,-1 0 0 0 0,0 0 0 0 0,0 0 0 0 0,0-1 0 0 0,0 1 0 0 0,1 0 0 0 0,-1 0 0 0 0,0 0 0 0 0,0 0 0 0 0,0 0 0 0 0,0 0 0 0 0,0 0 0 0 0,0-1-1 0 0,1 1 1 0 0,-1 0 0 0 0,0 0 0 0 0,0 0 0 0 0,0 0 0 0 0,0-1 0 0 0,0 1 0 0 0,0 0 0 0 0,0 0 0 0 0,0 0 0 0 0,0 0 0 0 0,0-1 0 0 0,0 1 0 0 0,0 0 0 0 0,0 0-1 0 0,2-27-596 0 0,-2 23 576 0 0,0-23-1435 0 0,-1 0 0 0 0,-10-48-1 0 0,-18-51-4748 0 0,26 116 5932 0 0,-33-97-2461 0 0,29 77 2425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11519 0 0,'11'22'413'0'0,"-2"1"-1"0"0,0 1 0 0 0,-2-1 1 0 0,7 38-1 0 0,1-1 278 0 0,13 43 321 0 0,-11-63-798 0 0,-17-39-149 0 0,4-7 80 0 0,-3 1-118 0 0,0-1 0 0 0,-1 1 0 0 0,0-1 0 0 0,0 1 0 0 0,0 0 0 0 0,0-1 0 0 0,-3-8 0 0 0,1-5-87 0 0,-6-37-430 0 0,-2 0 0 0 0,-25-77 0 0 0,0 1-356 0 0,26 96 398 0 0,3 17 90 0 0,-2-21-1 0 0,4 27 523 0 0,3 11 113 0 0,2 8-20 0 0,25 63 459 0 0,55 109 0 0 0,-70-154-539 0 0,12 41 0 0 0,-10-26-72 0 0,16 57 138 0 0,-12-34-84 0 0,5 39 73 0 0,-7-20-114 0 0,-6-35-43 0 0,-6-29-248 0 0,7 28 0 0 0,-7-32-368 0 0,-2-11-408 0 0,0-8 6 0 0,0 2 756 0 0,-1-8-689 0 0,1-1 0 0 0,-2 1 0 0 0,0-1 1 0 0,-3-14-1 0 0,1 4-577 0 0,-15-84-4342 0 0,11 69 5116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4031 0 0,'1'1'35'0'0,"0"0"0"0"0,0 0 0 0 0,1 0-1 0 0,-1 0 1 0 0,0 0 0 0 0,0 0 0 0 0,-1 0-1 0 0,1 1 1 0 0,0-1 0 0 0,0 0-1 0 0,-1 1 1 0 0,1-1 0 0 0,0 0 0 0 0,-1 1-1 0 0,1-1 1 0 0,-1 2 0 0 0,7 27 481 0 0,7 43 928 0 0,-1-11 175 0 0,7 18 151 0 0,-3-11-638 0 0,-4-7-315 0 0,39 248 1966 0 0,-52-308-2769 0 0,14 99 595 0 0,-11-84-486 0 0,2 0-1 0 0,-1 0 0 0 0,13 28 0 0 0,-12-39 7 0 0,-2-12-28 0 0,-2-12 21 0 0,-8-43-540 0 0,-2 1-1 0 0,-24-85 0 0 0,-28-83-629 0 0,48 169 477 0 0,-6-66-1 0 0,12 67 91 0 0,3 20-1015 0 0,3-67 0 0 0,2 69 279 0 0,0 15-379 0 0,5-28 0 0 0,-1 18-987 0 0,-3 18 1281 0 0,2 4 804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133 156 4919 0 0,'8'12'217'0'0,"0"-1"-1"0"0,0 2 1 0 0,-1-1-1 0 0,11 28 0 0 0,13 56 1614 0 0,-25-75-1388 0 0,10 39 1688 0 0,10 81 0 0 0,-3 64-98 0 0,-20-171-1831 0 0,10 88 776 0 0,-13-121-865 0 0,-1-24 302 0 0,-5-30 0 0 0,0 5-359 0 0,-37-235-1282 0 0,30 209 598 0 0,-28-94-1834 0 0,28 123 1067 0 0,-40-126-5669 0 0,52 167 6791 0 0,0-1-1 0 0,-1 0 1 0 0,0 0-1 0 0,1 1 1 0 0,-1-1 0 0 0,-1 1-1 0 0,1 0 1 0 0,-1-1-1 0 0,0 1 1 0 0,-5-6-1 0 0,8 10 334 0 0,-1-1-1 0 0,1 1 0 0 0,-1 0 1 0 0,1-1-1 0 0,-1 1 0 0 0,1 0 1 0 0,-1-1-1 0 0,1 1 0 0 0,-1 0 0 0 0,1 0 1 0 0,-1 0-1 0 0,1-1 0 0 0,-1 1 1 0 0,0 0-1 0 0,1 0 0 0 0,-1 0 0 0 0,1 0 1 0 0,-1 0-1 0 0,0 0 0 0 0,1 0 1 0 0,-1 0-1 0 0,1 0 0 0 0,-1 0 1 0 0,1 1-1 0 0,-1-1 0 0 0,0 0 0 0 0,1 0 1 0 0,-1 0-1 0 0,1 1 0 0 0,-1-1 1 0 0,1 0-1 0 0,-1 1 0 0 0,1-1 1 0 0,-1 0-1 0 0,1 1 0 0 0,0-1 0 0 0,-1 1 1 0 0,1-1-1 0 0,-1 1 0 0 0,1-1 1 0 0,0 1-1 0 0,-1-1 0 0 0,1 1 0 0 0,-3 3 297 0 0,1 0-1 0 0,0 0 1 0 0,0-1-1 0 0,-2 8 1 0 0,3-8-229 0 0,-4 8 283 0 0,1 1 0 0 0,1 0 0 0 0,0 1 1 0 0,-2 15-1 0 0,3-6-297 0 0,-1 8-5 0 0,2 43 0 0 0,3-4-116 0 0,2 32-62 0 0,0-52 71 0 0,9 74 0 0 0,-5-44 0 0 0,1 9 11 0 0,-5-47 33 0 0,-4-31-22 0 0,1 0-1 0 0,1-1 1 0 0,4 20 0 0 0,-4-16 117 0 0,-3-11 125 0 0,-2-7 41 0 0,-1-6-56 0 0,0 0 0 0 0,-4-22 0 0 0,0-1-184 0 0,4 15-3 0 0,-3-26 0 0 0,-2-4 64 0 0,-21-72-62 0 0,26 104-64 0 0,2 0 0 0 0,-2-29 0 0 0,3 31 0 0 0,1 14 32 0 0,0 0 0 0 0,0-1 0 0 0,0 1 0 0 0,0 0 0 0 0,0 0 0 0 0,1 0 0 0 0,-1 0 0 0 0,0-1 0 0 0,1 1 0 0 0,-1 0-1 0 0,0 0 1 0 0,1 0 0 0 0,-1 0 0 0 0,1 0 0 0 0,1-1 0 0 0,-2 0 573 0 0,1 4 41 0 0,1 1-413 0 0,2 1-115 0 0,-1 1 0 0 0,0 0 1 0 0,-1 0-1 0 0,1 0 0 0 0,-1 1 1 0 0,2 6-1 0 0,-1-6-74 0 0,-1 0 0 0 0,1 0 1 0 0,0-1-1 0 0,0 1 0 0 0,7 8 0 0 0,7 12 132 0 0,15 22-48 0 0,-20-29-105 0 0,12 20 0 0 0,3 15-89 0 0,-2 2 1 0 0,-2 1 0 0 0,19 77-1 0 0,23 182 650 0 0,-41-175-352 0 0,-13-83-136 0 0,18 62-1481 0 0,-20-97 778 0 0,-8-21 480 0 0,1 0-1 0 0,-1 0 1 0 0,0 1 0 0 0,0-1 0 0 0,0 1-1 0 0,0-1 1 0 0,-1 1 0 0 0,1-1 0 0 0,-1 1 0 0 0,1 3-1 0 0,1-10-2096 0 0,-2 4 2075 0 0,1-1 1 0 0,-1 1 0 0 0,0-1-1 0 0,1 1 1 0 0,-1-1 0 0 0,0 1 0 0 0,0-1-1 0 0,1 1 1 0 0,-1-1 0 0 0,0 1 0 0 0,0-1-1 0 0,0 0 1 0 0,0 1 0 0 0,1-1 0 0 0,-1 1-1 0 0,0-2 1 0 0,-1-29-4196 0 0,6 10 3561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259 152 12727 0 0,'0'58'1558'0'0,"-1"-44"-1377"0"0,1 1 0 0 0,0 0 1 0 0,1-1-1 0 0,5 25 0 0 0,0-6-241 0 0,-6-26 39 0 0,2 1-1 0 0,-1 0 1 0 0,1-1-1 0 0,3 10 0 0 0,1-4 22 0 0,-5-9 0 0 0,0 0 0 0 0,1 0 0 0 0,0 0 0 0 0,0 0 0 0 0,0 0 0 0 0,0 0 0 0 0,1 0 0 0 0,-1-1 0 0 0,1 1 0 0 0,0-1 0 0 0,0 0 0 0 0,7 5 0 0 0,-10-7 3 0 0,1-1-1 0 0,0 1 1 0 0,-1-1 0 0 0,1 0-1 0 0,0 1 1 0 0,0-1-1 0 0,-1 0 1 0 0,1 0-1 0 0,0 0 1 0 0,0 0 0 0 0,-1 1-1 0 0,1-1 1 0 0,0 0-1 0 0,0 0 1 0 0,0 0-1 0 0,-1-1 1 0 0,1 1-1 0 0,0 0 1 0 0,0 0 0 0 0,-1 0-1 0 0,1 0 1 0 0,0-1-1 0 0,0 1 1 0 0,-1 0-1 0 0,1-1 1 0 0,0 1 0 0 0,-1-1-1 0 0,1 1 1 0 0,-1-1-1 0 0,1 1 1 0 0,0-1-1 0 0,-1 1 1 0 0,1-1 0 0 0,-1 1-1 0 0,1-1 1 0 0,-1 0-1 0 0,0 1 1 0 0,1-1-1 0 0,-1 0 1 0 0,1 0 0 0 0,2-5 18 0 0,-1 1 0 0 0,1-1 0 0 0,3-11 0 0 0,-5 13-33 0 0,2-7-94 0 0,-1 0 1 0 0,0 0 0 0 0,0 0 0 0 0,-1-18-1 0 0,-4-47-617 0 0,-1 17 211 0 0,4 45 382 0 0,0-13-20 0 0,-1-1 0 0 0,-1 0 0 0 0,-9-42 0 0 0,10 67 242 0 0,1 1 0 0 0,-1-1 0 0 0,-1 0 1 0 0,1 1-1 0 0,0-1 0 0 0,0 1 0 0 0,-1-1 1 0 0,0 1-1 0 0,-2-3 0 0 0,4 5-58 0 0,0-1 1 0 0,-1 1-1 0 0,1 0 0 0 0,0-1 0 0 0,0 1 1 0 0,-1 0-1 0 0,1 0 0 0 0,-1 0 1 0 0,1-1-1 0 0,0 1 0 0 0,-1 0 1 0 0,1 0-1 0 0,0 0 0 0 0,-1 0 0 0 0,1 0 1 0 0,-1 0-1 0 0,1 0 0 0 0,0 0 1 0 0,-1 0-1 0 0,1 0 0 0 0,-1 0 0 0 0,1 0 1 0 0,0 0-1 0 0,-1 0 0 0 0,0 0 1 0 0,0 1 12 0 0,1-1 1 0 0,-1 1 0 0 0,0-1-1 0 0,0 1 1 0 0,1 0 0 0 0,-1 0 0 0 0,0-1-1 0 0,1 1 1 0 0,-1 0 0 0 0,1 0-1 0 0,-1 0 1 0 0,1 0 0 0 0,-1 0 0 0 0,1-1-1 0 0,-1 3 1 0 0,-2 8 138 0 0,0 0 0 0 0,1 1 0 0 0,0-1 0 0 0,1 1-1 0 0,0 12 1 0 0,-2 8 92 0 0,3-15-107 0 0,0 1 1 0 0,1-1-1 0 0,6 30 0 0 0,-2-11 0 0 0,-3-18-88 0 0,2 0-1 0 0,0-1 0 0 0,7 22 1 0 0,-10-38-77 0 0,-1 0 0 0 0,1 1 0 0 0,0-1 0 0 0,-1 0 0 0 0,1 1 1 0 0,0-1-1 0 0,0 0 0 0 0,0 0 0 0 0,0 0 0 0 0,0 1 0 0 0,0-1 0 0 0,0 0 1 0 0,1-1-1 0 0,-1 1 0 0 0,0 0 0 0 0,3 1 0 0 0,-3-2-4 0 0,0 1-1 0 0,-1-1 0 0 0,1 0 1 0 0,0 0-1 0 0,-1 0 0 0 0,1 0 1 0 0,0 0-1 0 0,-1 0 0 0 0,1 0 1 0 0,0 0-1 0 0,-1 0 0 0 0,1-1 1 0 0,0 1-1 0 0,-1 0 1 0 0,1 0-1 0 0,-1 0 0 0 0,1-1 1 0 0,0 1-1 0 0,-1 0 0 0 0,1-1 1 0 0,-1 1-1 0 0,1-1 0 0 0,-1 1 1 0 0,1 0-1 0 0,-1-1 0 0 0,1 1 1 0 0,-1-1-1 0 0,1 1 0 0 0,-1-1 1 0 0,0 0-1 0 0,1 1 0 0 0,-1-1 1 0 0,0 1-1 0 0,1-1 0 0 0,-1 0 1 0 0,0 1-1 0 0,0-1 1 0 0,0 0-1 0 0,0 0 0 0 0,5-20-89 0 0,0-1 0 0 0,1-41-1 0 0,-3 34-24 0 0,2-84-419 0 0,-1 21-46 0 0,-18 187 346 0 0,2-9 406 0 0,-2 25 203 0 0,-4 28-136 0 0,12-97-239 0 0,3-23 18 0 0,1-1 1 0 0,-1 21 0 0 0,3-14-22 0 0,-1-17-1 0 0,1 0-1 0 0,0 0 1 0 0,1 1-1 0 0,-1-1 1 0 0,2 0-1 0 0,2 13 1 0 0,-2-17-8 0 0,-1-1-28 0 0,0 0 0 0 0,0-1 1 0 0,0 1-1 0 0,0 0 0 0 0,1-1 0 0 0,1 3 0 0 0,-3-4 21 0 0,1-1-1 0 0,-1 0 1 0 0,0 1 0 0 0,1-1-1 0 0,-1 0 1 0 0,1 0 0 0 0,-1 1-1 0 0,1-1 1 0 0,-1 0 0 0 0,0 0-1 0 0,1 0 1 0 0,-1 1 0 0 0,1-1-1 0 0,-1 0 1 0 0,1 0 0 0 0,-1 0-1 0 0,1 0 1 0 0,-1 0 0 0 0,1 0-1 0 0,-1 0 1 0 0,1 0 0 0 0,-1 0-1 0 0,1 0 1 0 0,-1-1 0 0 0,0 1-1 0 0,1 0 1 0 0,-1 0 0 0 0,1 0-1 0 0,-1 0 1 0 0,1-1 0 0 0,-1 1-1 0 0,0 0 1 0 0,1 0 0 0 0,-1-1-1 0 0,1 1 1 0 0,-1 0 0 0 0,0-1-1 0 0,1 1 1 0 0,-1-1 0 0 0,0 1-1 0 0,0 0 1 0 0,1-1 0 0 0,-1 1-1 0 0,0-1 1 0 0,1 0 0 0 0,3-4-289 0 0,-1-1 1 0 0,1 0 0 0 0,-1 0 0 0 0,0 0 0 0 0,0 0 0 0 0,-1 0 0 0 0,3-10 0 0 0,7-49-3254 0 0,-7 35 1533 0 0,0 1-1234 0 0,1-32 0 0 0,-5 45 3036 0 0,-1 1 1 0 0,-1-1-1 0 0,-5-28 1 0 0,6 42 479 0 0,0 0-1 0 0,-1 0 1 0 0,0 0 0 0 0,1 0-1 0 0,-1 1 1 0 0,0-1 0 0 0,0 0-1 0 0,0 0 1 0 0,0 0 0 0 0,0 1-1 0 0,0-1 1 0 0,-1 1 0 0 0,1-1-1 0 0,0 1 1 0 0,-1-1 0 0 0,1 1 0 0 0,-1 0-1 0 0,0 0 1 0 0,-3-2 0 0 0,2 1 139 0 0,0 1 0 0 0,0 0 0 0 0,-1 1 0 0 0,1-1 0 0 0,-1 0 1 0 0,1 1-1 0 0,0 0 0 0 0,-1 0 0 0 0,1 0 0 0 0,-7 1 0 0 0,1 0 33 0 0,-1 1 0 0 0,1 1 0 0 0,0-1 0 0 0,1 1 0 0 0,-1 1 0 0 0,1 0 0 0 0,-15 9 0 0 0,10-3 124 0 0,0 0 0 0 0,1 2 0 0 0,-15 17 0 0 0,12-13-125 0 0,-17 15 0 0 0,13-14-161 0 0,13-11-141 0 0,-1 1 1 0 0,0-2 0 0 0,-12 8-1 0 0,11-8 2 0 0,4-2-95 0 0,0 0 0 0 0,0-1 1 0 0,0 0-1 0 0,-1 0 1 0 0,-6 3-1 0 0,10-5-31 0 0,0 0-1 0 0,0 0 1 0 0,1 0-1 0 0,-1 0 1 0 0,0 0-1 0 0,0 0 1 0 0,1 0 0 0 0,-1 0-1 0 0,0 0 1 0 0,0 0-1 0 0,0 0 1 0 0,1 0-1 0 0,-1-1 1 0 0,0 1-1 0 0,0 0 1 0 0,1 0 0 0 0,-1-1-1 0 0,0 1 1 0 0,1-1-1 0 0,-1 1 1 0 0,0-1-1 0 0,1 1 1 0 0,-1-1 0 0 0,1 1-1 0 0,-1-1 1 0 0,1 1-1 0 0,-1-1 1 0 0,1 0-1 0 0,-1 1 1 0 0,1-1 0 0 0,-1 0-1 0 0,1 1 1 0 0,0-1-1 0 0,-1 0 1 0 0,1 0-1 0 0,0 1 1 0 0,0-1 0 0 0,0 0-1 0 0,0 0 1 0 0,-1-1-1 0 0,0-10-95 0 0,0 1-1 0 0,0-1 0 0 0,1 0 1 0 0,1 0-1 0 0,2-15 1 0 0,1-19-308 0 0,-1 2 62 0 0,0-12 10 0 0,-2 24 118 0 0,0 26 160 0 0,0 0 0 0 0,-1-1 0 0 0,0 1-1 0 0,0 0 1 0 0,-1 0 0 0 0,1-1 0 0 0,-1 1 0 0 0,-1 0 0 0 0,-1-8 0 0 0,2 14 57 0 0,1-1 0 0 0,0 1 0 0 0,0-1 0 0 0,0 1-1 0 0,-1-1 1 0 0,1 1 0 0 0,0-1 0 0 0,0 1 0 0 0,-1-1 0 0 0,1 1-1 0 0,0 0 1 0 0,-1-1 0 0 0,1 1 0 0 0,-1-1 0 0 0,1 1 0 0 0,0 0-1 0 0,-1-1 1 0 0,1 1 0 0 0,-1 0 0 0 0,1 0 0 0 0,-1-1 0 0 0,1 1-1 0 0,-1 0 1 0 0,1 0 0 0 0,-1 0 0 0 0,0 0 0 0 0,0 0 29 0 0,0 0 0 0 0,1 0 0 0 0,-1 1 0 0 0,0-1 0 0 0,1 0 1 0 0,-1 1-1 0 0,1-1 0 0 0,-1 1 0 0 0,0-1 0 0 0,1 0 0 0 0,-1 1 0 0 0,1 0 0 0 0,-1-1 1 0 0,1 1-1 0 0,-1-1 0 0 0,0 2 0 0 0,-1 1 121 0 0,0 1 0 0 0,1-1 0 0 0,-1 1 0 0 0,1 0-1 0 0,0-1 1 0 0,-2 7 0 0 0,0 21 151 0 0,1 0-1 0 0,2 0 0 0 0,1 0 1 0 0,7 47-1 0 0,3-23-49 0 0,27 87 0 0 0,-34-130-185 0 0,0-1 0 0 0,1 1 0 0 0,6 11 0 0 0,-10-23-64 0 0,-1 1 0 0 0,0-1 0 0 0,0 1 0 0 0,1-1 0 0 0,-1 0 0 0 0,0 1 1 0 0,0-1-1 0 0,1 1 0 0 0,-1-1 0 0 0,0 0 0 0 0,1 1 0 0 0,-1-1 0 0 0,1 0 0 0 0,-1 1 0 0 0,0-1 0 0 0,1 0 0 0 0,-1 0 0 0 0,1 0 0 0 0,-1 1 0 0 0,2-1 0 0 0,-2 0-1 0 0,0 0-1 0 0,1 0 1 0 0,-1 0 0 0 0,0-1-1 0 0,1 1 1 0 0,-1 0-1 0 0,0 0 1 0 0,1 0 0 0 0,-1-1-1 0 0,0 1 1 0 0,0 0-1 0 0,1 0 1 0 0,-1 0-1 0 0,0-1 1 0 0,0 1 0 0 0,0 0-1 0 0,1-1 1 0 0,-1 1-1 0 0,0 0 1 0 0,0-1 0 0 0,0 1-1 0 0,0-1 1 0 0,6-22 141 0 0,-5 20-133 0 0,2-29 19 0 0,-1 0 0 0 0,-2 0 0 0 0,-4-34 0 0 0,3 39-118 0 0,-4-61-146 0 0,-5-156-663 0 0,9 221 566 0 0,0 14 65 0 0,1 1 1 0 0,0-1-1 0 0,2-13 0 0 0,-2 22 263 0 0,0 0 1 0 0,0 0-1 0 0,0 0 0 0 0,0 0 1 0 0,0 0-1 0 0,0 1 0 0 0,0-1 1 0 0,0 0-1 0 0,0 0 0 0 0,0 0 1 0 0,0 0-1 0 0,0 0 0 0 0,0 0 1 0 0,0 0-1 0 0,1 0 0 0 0,-1 0 1 0 0,0 0-1 0 0,0 1 0 0 0,0-1 1 0 0,0 0-1 0 0,0 0 0 0 0,0 0 1 0 0,0 0-1 0 0,0 0 0 0 0,0 0 1 0 0,0 0-1 0 0,0 0 0 0 0,1 0 1 0 0,-1 0-1 0 0,0 0 0 0 0,0 0 1 0 0,0 0-1 0 0,0 0 0 0 0,0 0 1 0 0,0 0-1 0 0,0 0 0 0 0,0 0 1 0 0,0 0-1 0 0,1 0 0 0 0,-1 0 1 0 0,0 0-1 0 0,0 0 0 0 0,0 0 1 0 0,0 0-1 0 0,0 0 0 0 0,0 0 1 0 0,0 0-1 0 0,0 0 0 0 0,0 0 1 0 0,0 0-1 0 0,1 0 0 0 0,-1 0 0 0 0,0 0 1 0 0,0 0-1 0 0,0 0 0 0 0,0-1 1 0 0,0 1-1 0 0,0 0 0 0 0,0 0 1 0 0,0 0-1 0 0,0 0 0 0 0,0 0 1 0 0,4 8-65 0 0,-2 1-14 0 0,0 0-1 0 0,1 17 1 0 0,2 8 29 0 0,6 12 42 0 0,47 218 179 0 0,-27-144-117 0 0,-22-87-44 0 0,-5-19 18 0 0,1-1 0 0 0,0 0 0 0 0,14 25 1 0 0,-16-33-93 0 0,0 0 0 0 0,0 0 0 0 0,1 0 0 0 0,-1-1 0 0 0,1 1 0 0 0,0-1 0 0 0,0 0 0 0 0,1 0 0 0 0,-1-1 0 0 0,1 1 0 0 0,0-1 0 0 0,6 3 0 0 0,-8-5-35 0 0,-1 0 0 0 0,0 0 0 0 0,0 0-1 0 0,0-1 1 0 0,0 1 0 0 0,1-1 0 0 0,-1 0 0 0 0,0 1-1 0 0,1-1 1 0 0,-1 0 0 0 0,0 0 0 0 0,0-1 0 0 0,1 1-1 0 0,-1 0 1 0 0,0-1 0 0 0,0 1 0 0 0,1-1-1 0 0,2-1 1 0 0,-2 0-244 0 0,-1 0-1 0 0,1 0 0 0 0,0 0 1 0 0,0 0-1 0 0,-1 0 1 0 0,1-1-1 0 0,-1 1 1 0 0,0-1-1 0 0,0 0 0 0 0,4-5 1 0 0,0-4-1526 0 0,0-1 0 0 0,-1 0 1 0 0,0 0-1 0 0,5-23 0 0 0,-5 12 1001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9727 0 0,'1'7'270'0'0,"0"0"-1"0"0,-1 0 0 0 0,0 13 0 0 0,1 15 308 0 0,3-4 509 0 0,8 42 428 0 0,-10-65-1399 0 0,0-1-1 0 0,1 0 0 0 0,-1 1 0 0 0,1-1 1 0 0,1-1-1 0 0,-1 1 0 0 0,7 9 0 0 0,-9-16-106 0 0,-1 1 0 0 0,0-1 1 0 0,0 0-1 0 0,1 1 0 0 0,-1-1 0 0 0,0 1 0 0 0,0-1 0 0 0,1 0 0 0 0,-1 0 0 0 0,0 1 0 0 0,1-1 1 0 0,-1 0-1 0 0,1 1 0 0 0,-1-1 0 0 0,0 0 0 0 0,1 0 0 0 0,-1 0 0 0 0,1 0 0 0 0,-1 1 0 0 0,0-1 0 0 0,1 0 1 0 0,-1 0-1 0 0,1 0 0 0 0,-1 0 0 0 0,1 0 0 0 0,-1 0 0 0 0,0 0 0 0 0,1 0 0 0 0,-1 0 0 0 0,1 0 1 0 0,0-1 0 0 0,0 1 0 0 0,0-1 0 0 0,-1 0 0 0 0,1 1 0 0 0,0-1 0 0 0,-1 0 0 0 0,1 1 0 0 0,-1-1 0 0 0,1 0 0 0 0,-1 1 0 0 0,1-1 0 0 0,-1 0 0 0 0,1-2 0 0 0,6-28 75 0 0,-3 4-11 0 0,13-98-5193 0 0,-14 97 2924 0 0,3-9-1040 0 0,4-8-731 0 0,-5 32 3503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97 851 5639 0 0,'0'-9'152'0'0,"0"0"-1"0"0,0 0 1 0 0,-1 0-1 0 0,0 1 0 0 0,-4-17 1 0 0,-2-8 185 0 0,4 8-748 0 0,-2-1 0 0 0,0 1 1 0 0,-2 0-1 0 0,-12-31 0 0 0,14 46 446 0 0,-21-59-981 0 0,23 62 543 0 0,1-1-1 0 0,1 0 1 0 0,-1 1 0 0 0,1-1-1 0 0,1 0 1 0 0,-1 0-1 0 0,2-9 1 0 0,2 2 133 0 0</inkml:trace>
  <inkml:trace contextRef="#ctx0" brushRef="#br0" timeOffset="1">125 118 6679 0 0,'1'4'128'0'0,"0"-1"0"0"0,0 1 0 0 0,0 0 0 0 0,-1-1 0 0 0,1 1 0 0 0,-1 0 0 0 0,0 0 0 0 0,0 3 0 0 0,-5 34 1691 0 0,3-28-964 0 0,-11 80 2630 0 0,2 0-1613 0 0,5-42-1329 0 0,1 53 0 0 0,4-79-412 0 0,1-20-95 0 0,0-3-20 0 0,0 0-1 0 0,0 0 1 0 0,0 1-1 0 0,0-1 1 0 0,0 0-1 0 0,1 0 1 0 0,-1 0 0 0 0,2 3-1 0 0,2-18 81 0 0,-2-30-310 0 0,-3 0 0 0 0,-5-46 0 0 0,-20-85-569 0 0,26 173 780 0 0,-2-9-213 0 0,0 0 1 0 0,0 0-1 0 0,-6-15 0 0 0,6 22 80 0 0,1 0 0 0 0,-1 0-1 0 0,1 0 1 0 0,-1 1 0 0 0,0-1-1 0 0,0 0 1 0 0,0 1 0 0 0,0 0-1 0 0,0-1 1 0 0,-1 1 0 0 0,1 0 0 0 0,-1 0-1 0 0,1 0 1 0 0,-1 1 0 0 0,-3-3-1 0 0,5 4 29 0 0,1-1-1 0 0,-1 1 1 0 0,0-1-1 0 0,0 1 1 0 0,1-1-1 0 0,-1 0 1 0 0,0 0-1 0 0,1 1 1 0 0,-1-1-1 0 0,1 0 1 0 0,-1 0-1 0 0,1 0 1 0 0,-1 1-1 0 0,1-1 0 0 0,-1 0 1 0 0,1 0-1 0 0,0 0 1 0 0,-1 0-1 0 0,1 0 1 0 0,0 0-1 0 0,0 0 1 0 0,0 0-1 0 0,0 0 1 0 0,0 0-1 0 0,0 0 1 0 0,0-1-1 0 0,7-30-3602 0 0,-4 21 2468 0 0,3-48-2827 0 0,-2 40 3592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197 210 10015 0 0,'1'1'353'0'0,"-3"5"988"0"0,-23-2 2453 0 0,21 1-3681 0 0,2-4-91 0 0,1 0 0 0 0,0 1 0 0 0,0-1 0 0 0,0 0 0 0 0,0 1 0 0 0,0-1 0 0 0,0 1 1 0 0,0-1-1 0 0,1 1 0 0 0,-1 0 0 0 0,1-1 0 0 0,-1 3 0 0 0,-3 11 106 0 0,2-10-68 0 0,1 1-1 0 0,0-1 1 0 0,0 0-1 0 0,0 11 1 0 0,0 10 118 0 0,1-19-115 0 0,-1 0 0 0 0,1 0 0 0 0,2 14 0 0 0,0-6-63 0 0,-1-11 0 0 0,-1 1 0 0 0,1-1 0 0 0,0 0 0 0 0,0 0 0 0 0,2 5 0 0 0,-1-2 28 0 0,-3-11 26 0 0,-1-21 35 0 0,0 1-1 0 0,-2-1 1 0 0,-1 1 0 0 0,-1 0 0 0 0,-1 0 0 0 0,-15-37 0 0 0,8 22-86 0 0,11 27-132 0 0,-1 1 0 0 0,-9-19 0 0 0,6 15 61 0 0,6 12 51 0 0,0 1 0 0 0,0-1-1 0 0,0 1 1 0 0,-1-1-1 0 0,1 1 1 0 0,-1-1 0 0 0,0 1-1 0 0,0 0 1 0 0,-4-4 0 0 0,5 5 12 0 0,-1 0 1 0 0,0 0 0 0 0,0 1-1 0 0,0-1 1 0 0,0 1 0 0 0,0-1-1 0 0,0 1 1 0 0,0 0 0 0 0,0-1-1 0 0,0 1 1 0 0,0 0 0 0 0,0 0-1 0 0,0 1 1 0 0,0-1 0 0 0,0 0 0 0 0,0 1-1 0 0,0-1 1 0 0,0 1 0 0 0,-3 1-1 0 0,1-2-29 0 0,4 1-144 0 0,0-12-666 0 0,19-28-6150 0 0,-19 38 6793 0 0,1 1 0 0 0,-1 0 0 0 0,0-1-1 0 0,0 1 1 0 0,0-1 0 0 0,1 1 0 0 0,-1-1 0 0 0,0 1 0 0 0,0 0 0 0 0,0-1 0 0 0,0 1 0 0 0,0-1 0 0 0,0 1 0 0 0,0-1 0 0 0,0 1 0 0 0,0-1 0 0 0,0 1 0 0 0,0-1 0 0 0,0 1 0 0 0,-1-1-1 0 0,1-7-2906 0 0,3 3 2249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10535 0 0,'0'0'1802'0'0,"0"2"-1444"0"0,0 11 22 0 0,1 1 0 0 0,1-1 0 0 0,0 1 0 0 0,9 25 0 0 0,24 52 140 0 0,-14-41-36 0 0,30 81 428 0 0,-41-105-685 0 0,24 43-1 0 0,-27-55-175 0 0,0-3-27 0 0,-1 0-1 0 0,1-1 0 0 0,12 14 1 0 0,-14-19-11 0 0,-1 0 0 0 0,1-1 0 0 0,0 1 0 0 0,1-1 0 0 0,-1 0 0 0 0,1 0 0 0 0,10 5 0 0 0,-15-8-7 0 0,0-1-1 0 0,-1 0 1 0 0,1 1 0 0 0,0-1 0 0 0,0 0 0 0 0,-1 0 0 0 0,1 0 0 0 0,0 1 0 0 0,0-1 0 0 0,-1 0 0 0 0,1 0 0 0 0,0 0 0 0 0,0 0 0 0 0,-1 0 0 0 0,1 0 0 0 0,0-1 0 0 0,0 1 0 0 0,-1 0-1 0 0,2-1 1 0 0,-1 1 3 0 0,-1 0 0 0 0,1-1 0 0 0,-1 1-1 0 0,0-1 1 0 0,1 1 0 0 0,-1-1 0 0 0,0 1-1 0 0,1-1 1 0 0,-1 1 0 0 0,0-1 0 0 0,0 1-1 0 0,0-1 1 0 0,1 1 0 0 0,-1-1 0 0 0,0 1-1 0 0,0-1 1 0 0,0 0 0 0 0,0 1 0 0 0,0-1-1 0 0,0 0 1 0 0,-1-5 52 0 0,1 1 1 0 0,-1 0-1 0 0,-1-1 0 0 0,-2-6 1 0 0,3 7-45 0 0,-37-99 319 0 0,26 75-582 0 0,-31-55-1 0 0,0 1-1174 0 0,38 70 1014 0 0,0 0 0 0 0,0 0 0 0 0,2-1 0 0 0,-4-22 0 0 0,6 35 387 0 0,1 1 0 0 0,0 0 1 0 0,0-1-1 0 0,0 1 0 0 0,0 0 1 0 0,0-1-1 0 0,0 1 0 0 0,0 0 0 0 0,0-1 1 0 0,0 1-1 0 0,0 0 0 0 0,0-1 0 0 0,0 1 1 0 0,0-1-1 0 0,0 1 0 0 0,0 0 1 0 0,0-1-1 0 0,0 1 0 0 0,0 0 0 0 0,0-1 1 0 0,1 1-1 0 0,-1 0 0 0 0,0-1 0 0 0,0 1 1 0 0,0 0-1 0 0,1 0 0 0 0,-1-1 1 0 0,0 1-1 0 0,0 0 0 0 0,1 0 0 0 0,-1-1 1 0 0,0 1-1 0 0,0 0 0 0 0,1 0 0 0 0,0-1 1 0 0,0 1-22 0 0,0 1 0 0 0,-1-1 1 0 0,1 0-1 0 0,0 0 1 0 0,0 0-1 0 0,0 1 1 0 0,0-1-1 0 0,0 1 0 0 0,0-1 1 0 0,0 0-1 0 0,0 1 1 0 0,1 1-1 0 0,24 20-464 0 0,18 30 7 0 0,-21-22 396 0 0,43 59-103 0 0,-17-21-1188 0 0,50 58-5989 0 0,-78-103 5634 0 0,2-1 1072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5039 0 0,'0'0'388'0'0,"6"-2"939"0"0,-7 1-1292 0 0,1 1 18 0 0,0 0 0 0 0,0 0 0 0 0,0 0 0 0 0,0 0 1 0 0,0 0-1 0 0,0 0 0 0 0,-1 0 0 0 0,1-1 1 0 0,0 1-1 0 0,0 0 0 0 0,0 0 0 0 0,0 0 0 0 0,0 0 1 0 0,0 0-1 0 0,0 0 0 0 0,-1 0 0 0 0,1-1 1 0 0,0 1-1 0 0,0 0 0 0 0,0 0 0 0 0,0 0 0 0 0,0 0 1 0 0,0 0-1 0 0,0 0 0 0 0,0-1 0 0 0,0 1 1 0 0,0 0-1 0 0,0 0 0 0 0,0 0 0 0 0,0 0 0 0 0,0-1 1 0 0,0 1-1 0 0,0 0 0 0 0,0 0 0 0 0,0 0 1 0 0,0 0-1 0 0,0 0 0 0 0,0-1 0 0 0,0 1 0 0 0,0 0 1 0 0,0 0-1 0 0,0 0 0 0 0,1 0 0 0 0,-1 0 0 0 0,0 0 1 0 0,0-1-1 0 0,0 1 0 0 0,0 0 0 0 0,0 0 1 0 0,0 0-1 0 0,0 0 0 0 0,0 0 0 0 0,1 0 0 0 0,-1 0 1 0 0,0 0-1 0 0,0 0 0 0 0,0 0 0 0 0,0 0 1 0 0,0-1-1 0 0,1 1 0 0 0,-1 0 0 0 0,0 0 0 0 0,0 0 1 0 0,0 0-1 0 0,0 0 0 0 0,0 0 0 0 0,1 0 1 0 0,-1 0-1 0 0,1 0 1069 0 0,15 7 118 0 0,24 16-251 0 0,40 29-1 0 0,-76-48-902 0 0,16 11 160 0 0,-1 1-1 0 0,19 21 1 0 0,-22-14-335 0 0,-6-8 82 0 0,17 25 103 0 0,-16-15-42 0 0,-5-20-44 0 0,-5-4-10 0 0,0 0 0 0 0,0 0 0 0 0,0 0 0 0 0,0-1 0 0 0,0 1 0 0 0,-1 0 0 0 0,1 0 0 0 0,0 0 0 0 0,-1 0 0 0 0,1 1 0 0 0,0-1 0 0 0,-1 0 0 0 0,1 2 0 0 0,17 27 75 0 0,-17-28-67 0 0,0 1 1 0 0,1-1-1 0 0,-1 0 1 0 0,1 0-1 0 0,-1 0 1 0 0,1 0-1 0 0,0 0 0 0 0,0 0 1 0 0,0 0-1 0 0,0-1 1 0 0,4 3-1 0 0,28 14 273 0 0,-30-16-226 0 0,25 12 9 0 0,-26-13-43 0 0,-1 1 0 0 0,1-1 0 0 0,0 1 0 0 0,-1 0-1 0 0,0 0 1 0 0,1 0 0 0 0,-1 0 0 0 0,0 0 0 0 0,0 0 0 0 0,0 1-1 0 0,0-1 1 0 0,0 1 0 0 0,1 3 0 0 0,0-2 49 0 0,0 8-317 0 0,-3-22-7946 0 0,0 9 7634 0 0,-1 0 0 0 0,0-2 1 0 0,1 2 20 0 0,-1 0 0 0 0,0-1 1 0 0,1 1-1 0 0,0-1 1 0 0,-1 1-1 0 0,1-1 1 0 0,0 1-1 0 0,0-1 0 0 0,0-1 1 0 0,2-3-117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56 11023 0 0,'-5'-6'506'0'0,"0"0"0"0"0,0 1-1 0 0,-1-1 1 0 0,0 1-1 0 0,0 0 1 0 0,0 0-1 0 0,-1 1 1 0 0,1 0 0 0 0,-11-5-1 0 0,16 9-478 0 0,1 0-1 0 0,-1 0 1 0 0,0 0 0 0 0,1 0-1 0 0,-1 0 1 0 0,0 0-1 0 0,1 0 1 0 0,-1 0 0 0 0,1 0-1 0 0,-1 0 1 0 0,0 0-1 0 0,1 0 1 0 0,-1 0-1 0 0,0 0 1 0 0,1 1 0 0 0,-1-1-1 0 0,1 0 1 0 0,-1 0-1 0 0,1 1 1 0 0,-1-1 0 0 0,0 0-1 0 0,1 1 1 0 0,-1-1-1 0 0,1 1 1 0 0,0-1-1 0 0,-1 1 1 0 0,1-1 0 0 0,-1 1-1 0 0,1-1 1 0 0,0 1-1 0 0,-1-1 1 0 0,1 2 0 0 0,-1-1-33 0 0,0 1-1 0 0,0-1 1 0 0,1 1 0 0 0,-1-1 0 0 0,0 1 0 0 0,1 0 0 0 0,0-1 0 0 0,-1 1 0 0 0,1 0 0 0 0,0 2 0 0 0,0 5-1 0 0,8 60 3 0 0,-7-61-2 0 0,0 1 1 0 0,-1 14-1 0 0,0-15-1 0 0,0 0 0 0 0,1-1 0 0 0,2 16 0 0 0,7 22 205 0 0,-5-20-219 0 0,1 0-1 0 0,1-1 1 0 0,13 31 0 0 0,-11-39 201 0 0,-9-16-179 0 0,1 0 0 0 0,-1 0 1 0 0,0 1-1 0 0,0-1 0 0 0,0 0 0 0 0,0 0 0 0 0,0 0 0 0 0,0 0 0 0 0,0 0 0 0 0,0 1 0 0 0,0-1 1 0 0,1 0-1 0 0,-1 0 0 0 0,0 0 0 0 0,0 0 0 0 0,0 0 0 0 0,0 0 0 0 0,0 0 0 0 0,1 0 0 0 0,-1 1 0 0 0,0-1 1 0 0,0 0-1 0 0,0 0 0 0 0,0 0 0 0 0,0 0 0 0 0,1 0 0 0 0,-1 0 0 0 0,0 0 0 0 0,0 0 0 0 0,0 0 1 0 0,0 0-1 0 0,1 0 0 0 0,-1 0 0 0 0,0 0 0 0 0,0 0 0 0 0,0 0 0 0 0,0 0 0 0 0,1 0 0 0 0,-1-1 1 0 0,0 1-1 0 0,0 0 0 0 0,0 0 0 0 0,0 0 0 0 0,0 0 0 0 0,1 0 0 0 0,-1 0 0 0 0,0 0 0 0 0,0 0 1 0 0,0-1-1 0 0,0 1 0 0 0,0 0 0 0 0,0 0 0 0 0,0 0 0 0 0,0 0 0 0 0,1 0 0 0 0,-1-1 0 0 0,0 1 0 0 0,0 0 1 0 0,0 0-1 0 0,0 0 0 0 0,0 0 0 0 0,0 0 0 0 0,0-1 0 0 0,0 1 0 0 0,1-8 23 0 0,2-9-9 0 0,-2 12-3 0 0,0-1 0 0 0,0 1 0 0 0,-1-1 0 0 0,0-5 0 0 0,-6-78 41 0 0,-1-14-113 0 0,5 81 52 0 0,1 15-11 0 0,1 0 0 0 0,-1 0 0 0 0,0 0 0 0 0,-4-13 1 0 0,-2 9 51 0 0,3 11 53 0 0,0 8-40 0 0,0 6 52 0 0,0 1-1 0 0,0 0 1 0 0,-1 18-1 0 0,-1 6 70 0 0,5-29-90 0 0,0 1 0 0 0,0 16-1 0 0,0 9 150 0 0,0-18-116 0 0,1-1 0 0 0,2 20 0 0 0,0 3 88 0 0,-1-27-88 0 0,1 0 0 0 0,4 20 0 0 0,-1-12 16 0 0,3 7-11 0 0,-8-27-113 0 0,0 0 0 0 0,1-1-1 0 0,-1 1 1 0 0,0 0 0 0 0,1 0 0 0 0,-1 0 0 0 0,0-1 0 0 0,1 1-1 0 0,-1 0 1 0 0,1 0 0 0 0,-1-1 0 0 0,1 1 0 0 0,0 0 0 0 0,-1-1-1 0 0,1 1 1 0 0,0-1 0 0 0,-1 1 0 0 0,1-1 0 0 0,0 1 0 0 0,0-1-1 0 0,-1 0 1 0 0,1 1 0 0 0,0-1 0 0 0,0 0 0 0 0,0 1 0 0 0,0-1 0 0 0,-1 0-1 0 0,2 0 1 0 0,-1 0-2 0 0,0-1 0 0 0,0 1 0 0 0,-1 0 0 0 0,1-1 0 0 0,-1 1 0 0 0,1-1 0 0 0,-1 1 0 0 0,1-1 0 0 0,0 1 0 0 0,-1-1 0 0 0,0 0 0 0 0,1 1 0 0 0,-1-1 0 0 0,1 0 0 0 0,-1 1 0 0 0,0-1 0 0 0,1 0 0 0 0,-1 0 0 0 0,6-18-135 0 0,-4 12-35 0 0,1-6-258 0 0,3-23-1 0 0,-2 7-110 0 0,12-104-3731 0 0,-12 89 871 0 0,-4 32 1433 0 0,0 1 0 0 0,-2-16 0 0 0,0 0-735 0 0,1-3 1686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22 238 10479 0 0,'-1'21'445'0'0,"-5"27"0"0"0,0 0-215 0 0,2-12-158 0 0,2-16 110 0 0,-1 34-1 0 0,3-48-159 0 0,1-1 0 0 0,-1 1 0 0 0,1-1-1 0 0,0 0 1 0 0,0 0 0 0 0,1 1 0 0 0,0-1-1 0 0,0 0 1 0 0,0 0 0 0 0,0-1 0 0 0,4 7-1 0 0,-5-10-19 0 0,0 0 0 0 0,0 0-1 0 0,0 0 1 0 0,0 0 0 0 0,0 0 0 0 0,0 0-1 0 0,0 0 1 0 0,0 0 0 0 0,0-1 0 0 0,0 1-1 0 0,0 0 1 0 0,0-1 0 0 0,1 1-1 0 0,-1-1 1 0 0,0 1 0 0 0,1-1 0 0 0,-1 0-1 0 0,0 1 1 0 0,1-1 0 0 0,-1 0 0 0 0,0 0-1 0 0,1 0 1 0 0,-1 0 0 0 0,0 0-1 0 0,1 0 1 0 0,-1 0 0 0 0,1-1 0 0 0,-1 1-1 0 0,0 0 1 0 0,0-1 0 0 0,1 1 0 0 0,-1-1-1 0 0,0 1 1 0 0,0-1 0 0 0,1 0-1 0 0,-1 0 1 0 0,0 1 0 0 0,1-2 0 0 0,3-2 12 0 0,0 0 0 0 0,-1 0 0 0 0,1-1 1 0 0,-1 1-1 0 0,0-1 0 0 0,0 0 0 0 0,3-6 1 0 0,-1 0 2 0 0,-1 0 1 0 0,-1 0 0 0 0,0-1 0 0 0,5-20 0 0 0,-1 2 35 0 0,16-78-135 0 0,-7 34-611 0 0,-9 33 406 0 0,0-2 91 0 0,5-20 13 0 0,-9 40 221 0 0,-4 20 47 0 0,1 0-1 0 0,-1 0 1 0 0,1 0-1 0 0,0 0 1 0 0,-1 0-1 0 0,1-1 1 0 0,1 1-1 0 0,-1 1 1 0 0,0-1-1 0 0,3-4 1 0 0,-4 7 360 0 0,1 1-389 0 0,-1 1 0 0 0,1-1-1 0 0,-1 1 1 0 0,1-1 0 0 0,-1 1 0 0 0,0-1-1 0 0,0 1 1 0 0,1 0 0 0 0,-1-1-1 0 0,0 1 1 0 0,-1-1 0 0 0,1 1 0 0 0,0-1-1 0 0,0 1 1 0 0,-1 0 0 0 0,0 2-1 0 0,0 2 78 0 0,-1 37 254 0 0,2-16-198 0 0,0-18-166 0 0,1-1-1 0 0,0 0 0 0 0,0 1 0 0 0,3 8 0 0 0,0 1-13 0 0,-3-13-205 0 0,1 0 0 0 0,0 0 0 0 0,0 0-1 0 0,0 0 1 0 0,1-1 0 0 0,-1 1-1 0 0,1-1 1 0 0,0 0 0 0 0,0 0 0 0 0,1 0-1 0 0,-1 0 1 0 0,1 0 0 0 0,8 5 0 0 0,-10-7 87 0 0,-1-1 1 0 0,1 1 0 0 0,0-1-1 0 0,0 0 1 0 0,0 0 0 0 0,0 0 0 0 0,0 0-1 0 0,1 0 1 0 0,-1 0 0 0 0,0 0-1 0 0,0-1 1 0 0,0 1 0 0 0,1-1 0 0 0,-1 0-1 0 0,0 0 1 0 0,1 0 0 0 0,-1 0-1 0 0,0 0 1 0 0,1 0 0 0 0,-1 0 0 0 0,0-1-1 0 0,0 1 1 0 0,1-1 0 0 0,-1 0-1 0 0,0 1 1 0 0,0-1 0 0 0,0 0-1 0 0,0 0 1 0 0,0-1 0 0 0,0 1 0 0 0,0 0-1 0 0,3-4 1 0 0,3-2-1075 0 0,0-2-1 0 0,-1 1 1 0 0,0-1-1 0 0,11-18 1 0 0,-4 7-32 0 0,4 0 748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113 350 12007 0 0,'-3'12'260'0'0,"1"0"-1"0"0,-1 0 0 0 0,-1-1 0 0 0,-8 17 0 0 0,-1 7 107 0 0,-5 12 315 0 0,-7 24 314 0 0,14-36-487 0 0,7-23-313 0 0,0-1 1 0 0,1 1-1 0 0,0 0 1 0 0,-1 13-1 0 0,2-12-118 0 0,2-11-60 0 0,-1 1 1 0 0,1-1-1 0 0,0 0 1 0 0,-1 1-1 0 0,1-1 1 0 0,0 0-1 0 0,1 1 1 0 0,-1-1-1 0 0,1 3 1 0 0,2 1 6 0 0,-3-6-23 0 0,0 0 1 0 0,0 0-1 0 0,0 0 0 0 0,0 1 0 0 0,0-1 1 0 0,1 0-1 0 0,-1 0 0 0 0,0 0 1 0 0,0 0-1 0 0,0 0 0 0 0,0 0 1 0 0,0 0-1 0 0,1 0 0 0 0,-1 0 1 0 0,0 0-1 0 0,0 0 0 0 0,0 0 0 0 0,0 0 1 0 0,1 0-1 0 0,-1 0 0 0 0,0 0 1 0 0,0 0-1 0 0,0 0 0 0 0,0 0 1 0 0,1 0-1 0 0,-1 0 0 0 0,0 0 0 0 0,0 0 1 0 0,0 0-1 0 0,0-1 0 0 0,0 1 1 0 0,1 0-1 0 0,-1 0 0 0 0,0 0 1 0 0,0 0-1 0 0,0 0 0 0 0,0 0 1 0 0,0 0-1 0 0,0-1 0 0 0,0 1 0 0 0,0 0 1 0 0,1 0-1 0 0,-1 0 0 0 0,4-7-5 0 0,9-67 68 0 0,-4 30-113 0 0,-1 11 0 0 0,-6 25 18 0 0,0-1 0 0 0,5-13 0 0 0,2-4-42 0 0,11-24-7 0 0,-5 18 80 0 0,-3 5 0 0 0,30-64 0 0 0,-33 70 0 0 0,29-72 0 0 0,-12 29 25 0 0,-6 19 29 0 0,-15 34-31 0 0,1 0 1 0 0,12-18-1 0 0,-5 9-100 0 0,-13 19 79 0 0,1 1-1 0 0,-1-1 1 0 0,0 0-1 0 0,1 0 1 0 0,-1 1-1 0 0,1-1 1 0 0,-1 0-1 0 0,1 1 1 0 0,0-1-1 0 0,-1 1 1 0 0,1-1-1 0 0,-1 0 1 0 0,1 1-1 0 0,0-1 1 0 0,0 1-1 0 0,1-1 0 0 0,-2 1 4 0 0,0 0-1 0 0,1 0 1 0 0,-1 1-1 0 0,0-1 1 0 0,0 0-1 0 0,1 0 0 0 0,-1 0 1 0 0,0 1-1 0 0,0-1 1 0 0,1 0-1 0 0,-1 1 1 0 0,0-1-1 0 0,0 0 1 0 0,0 0-1 0 0,0 1 0 0 0,0-1 1 0 0,1 0-1 0 0,-1 1 1 0 0,0-1-1 0 0,0 0 1 0 0,0 1-1 0 0,0-1 0 0 0,0 0 1 0 0,0 1-1 0 0,0-1 1 0 0,0 0-1 0 0,0 1 1 0 0,0 4 3 0 0,0 0 1 0 0,0 0 0 0 0,-1 0 0 0 0,-1 6 0 0 0,-24 128-19 0 0,-4-37 32 0 0,-4-2-1 0 0,-82 167 0 0 0,104-243-21 0 0,-18 27 0 0 0,30-50 2 0 0,0-1-1 0 0,0 0 0 0 0,0 0 1 0 0,0 0-1 0 0,-1 0 0 0 0,1 1 1 0 0,0-1-1 0 0,0 0 0 0 0,0 0 1 0 0,0 0-1 0 0,0 0 0 0 0,0 1 0 0 0,0-1 1 0 0,0 0-1 0 0,0 0 0 0 0,0 0 1 0 0,0 0-1 0 0,-1 1 0 0 0,1-1 1 0 0,0 0-1 0 0,0 0 0 0 0,0 0 1 0 0,0 0-1 0 0,0 0 0 0 0,-1 0 1 0 0,1 0-1 0 0,0 0 0 0 0,0 0 1 0 0,0 1-1 0 0,0-1 0 0 0,-1 0 1 0 0,1 0-1 0 0,0 0 0 0 0,0 0 1 0 0,0 0-1 0 0,0 0 0 0 0,-1 0 1 0 0,1 0-1 0 0,0 0 0 0 0,0 0 1 0 0,0 0-1 0 0,-1 0 0 0 0,1-1 1 0 0,0-8 8 0 0,6-16-15 0 0,17-30-307 0 0,2 2 0 0 0,36-57 0 0 0,-9 17-1216 0 0,31-40-2052 0 0,-27 49-2857 0 0,-44 68 4404 0 0,-7 11 1141 0 0,-5 8-396 0 0,-3 8 1126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56 7631 0 0,'-27'98'1100'0'0,"19"-73"-196"0"0,0 1 1 0 0,2 0-1 0 0,-4 32 1 0 0,10-56-892 0 0,0 16 405 0 0,0-18-418 0 0,0 0 0 0 0,0 1 0 0 0,0-1-1 0 0,0 0 1 0 0,0 0 0 0 0,0 1 0 0 0,0-1 0 0 0,1 0-1 0 0,-1 0 1 0 0,0 0 0 0 0,0 1 0 0 0,0-1-1 0 0,0 0 1 0 0,1 0 0 0 0,-1 0 0 0 0,0 1 0 0 0,0-1-1 0 0,0 0 1 0 0,1 0 0 0 0,-1 0 0 0 0,0 0 0 0 0,0 1-1 0 0,1-1 1 0 0,-1 0 0 0 0,0 0 0 0 0,0 0 0 0 0,1 0-1 0 0,-1 0 1 0 0,0 0 0 0 0,0 0 0 0 0,1 0 0 0 0,-1 0-1 0 0,0 0 1 0 0,0 0 0 0 0,1 0 0 0 0,-1 0 0 0 0,0 0-1 0 0,0 0 1 0 0,1 0 0 0 0,-1 0 0 0 0,0 0 0 0 0,0 0-1 0 0,1 0 1 0 0,-1-1 0 0 0,0 1 0 0 0,0 0-1 0 0,1 0 1 0 0,-1 0 0 0 0,0 0 0 0 0,0-1 0 0 0,0 1-1 0 0,1 0 1 0 0,-1 0 0 0 0,0 0 0 0 0,0-1 0 0 0,6-4-273 0 0,-1-1 0 0 0,0 1 0 0 0,0-1 1 0 0,0 0-1 0 0,-1-1 0 0 0,0 1 1 0 0,6-15-1 0 0,-7 16-120 0 0,20-44-3390 0 0,18-58 1 0 0,-19 48 1930 0 0,-10 30 1506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123 566 5327 0 0,'-40'87'552'0'0,"13"-32"272"0"0,23-47-442 0 0,0 0-1 0 0,-1-1 0 0 0,-5 8 1 0 0,-11 16 1662 0 0,17-26-1434 0 0,1-5 259 0 0,2-1-796 0 0,1 1 1 0 0,0-1 0 0 0,0 0-1 0 0,-1 1 1 0 0,1-1 0 0 0,0 0-1 0 0,0 1 1 0 0,0-1-1 0 0,0 0 1 0 0,0 0 0 0 0,0 1-1 0 0,0-1 1 0 0,0 0 0 0 0,0 1-1 0 0,1-2 1 0 0,29-93 1455 0 0,-9 34-1530 0 0,64-146 245 0 0,-33 87-211 0 0,44-95 31 0 0,-93 209-64 0 0,12-18-2 0 0,-12 21 3 0 0,-1 0 1 0 0,0-1-1 0 0,0 1 0 0 0,0 0 1 0 0,0-1-1 0 0,-1 0 0 0 0,1 1 0 0 0,-1-1 1 0 0,2-7-1 0 0,-14 29 318 0 0,-86 160 434 0 0,-3 21 139 0 0,30-46-248 0 0,52-116-363 0 0,12-27-181 0 0,1 0-1 0 0,0 1 1 0 0,-4 16 0 0 0,5-15-57 0 0,19-34 37 0 0,-7 9-82 0 0,1 1 0 0 0,6-17 0 0 0,94-180-190 0 0,-84 169 131 0 0,-15 25-69 0 0,13-25 1 0 0,-5 11-111 0 0,-14 24 109 0 0,-1 0 1 0 0,1 0-1 0 0,-1-1 0 0 0,-1 1 1 0 0,4-8-1 0 0,-1 3-265 0 0,-5 9 117 0 0,-3 5 122 0 0,2-2 136 0 0,-1-1 1 0 0,1 1-1 0 0,0 0 0 0 0,0 0 0 0 0,0 0 1 0 0,1 0-1 0 0,-2 4 0 0 0,-6 13 41 0 0,-15 20 63 0 0,-28 64 1 0 0,-8 47 257 0 0,56-143-311 0 0,-5 13-3 0 0,-14 38-440 0 0,-15 64-1 0 0,34-110-101 0 0,1 1 0 0 0,0-1 0 0 0,1 24 0 0 0,1-27-757 0 0,1 0 1 0 0,0 1-1 0 0,4 11 1 0 0,2 14-5701 0 0,-2-21 6154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15 284 13327 0 0,'0'2'161'0'0,"0"1"0"0"0,0-1 0 0 0,0 1 1 0 0,-1 0-1 0 0,1-1 0 0 0,-1 1 0 0 0,0-1 0 0 0,-1 4 0 0 0,-2 9-13 0 0,-2 30 774 0 0,6-44-698 0 0,8-4 54 0 0,-5 1-267 0 0,0-1 0 0 0,-1 0 0 0 0,1 0 0 0 0,-1 0 1 0 0,1-1-1 0 0,-1 1 0 0 0,0 0 0 0 0,2-6 0 0 0,3-4 30 0 0,9-14 4 0 0,13-19 19 0 0,-11 19-106 0 0,-13 18 7 0 0,0 1 0 0 0,1 0 0 0 0,10-11 0 0 0,-2 4-52 0 0,-7 8-30 0 0,-1 0 0 0 0,1 0 0 0 0,0 1 0 0 0,1 0 0 0 0,-1 0 0 0 0,1 1 0 0 0,17-9 0 0 0,-24 14 8 0 0,-2 0 96 0 0,1 1 1 0 0,-1-1 0 0 0,1 1-1 0 0,-1 0 1 0 0,1-1 0 0 0,-1 1-1 0 0,1 0 1 0 0,0-1 0 0 0,-1 1-1 0 0,1 0 1 0 0,0 0 0 0 0,-1-1-1 0 0,1 1 1 0 0,0 1 0 0 0,-4 7 107 0 0,-24 30 555 0 0,1 1 1 0 0,-34 69-1 0 0,19-30-597 0 0,41-77-51 0 0,0-1-1 0 0,0 1 0 0 0,0 0 1 0 0,-1-1-1 0 0,1 1 0 0 0,0-1 1 0 0,-1 1-1 0 0,1-1 0 0 0,-1 0 1 0 0,1 1-1 0 0,-1-1 0 0 0,0 0 1 0 0,-1 1-1 0 0,2-3 21 0 0,0 0 0 0 0,0 0 0 0 0,1 0 0 0 0,-1 1 0 0 0,0-1 0 0 0,1 0 0 0 0,-1 0-1 0 0,0 0 1 0 0,1 0 0 0 0,0 0 0 0 0,-1 0 0 0 0,0-2 0 0 0,0-3-28 0 0,0 0 0 0 0,1 1 0 0 0,0-1 0 0 0,0 0 0 0 0,0 0 0 0 0,1-7 1 0 0,0-4-88 0 0,10-86-2566 0 0,-10 66-2450 0 0,-8-74 1 0 0,2 71 2254 0 0,1-2 1758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104 109 5327 0 0,'0'-8'183'0'0,"0"-1"0"0"0,-3-16-1 0 0,1-4 432 0 0,-1 14 224 0 0,3 13-604 0 0,-1 0-1 0 0,1 0 1 0 0,0 1-1 0 0,0-1 1 0 0,-1 0-1 0 0,1 0 1 0 0,0 0-1 0 0,1 0 1 0 0,-1-3-1 0 0,-7 34 3672 0 0,-3 22-2701 0 0,-4 16-880 0 0,-12 67 364 0 0,1 3-288 0 0,21-115-332 0 0,0 0-1 0 0,1 1 0 0 0,1 22 1 0 0,3-40 114 0 0,0-5-99 0 0,4-11-130 0 0,2-19-307 0 0,14-82-2136 0 0,-10 61-1016 0 0,-2-1 1 0 0,3-86-1 0 0,-12 90 1475 0 0,1-1 1247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7855 0 0,'-9'-16'1862'0'0,"9"16"-1776"0"0,0 0 0 0 0,-1-1 1 0 0,1 1-1 0 0,0 0 0 0 0,-1 0 1 0 0,1 0-1 0 0,-1-1 0 0 0,1 1 0 0 0,0 0 1 0 0,-1 0-1 0 0,1 0 0 0 0,-1 0 1 0 0,1 0-1 0 0,-1 0 0 0 0,1 0 1 0 0,0 0-1 0 0,-1 0 0 0 0,1 0 0 0 0,-1 0 1 0 0,1 0-1 0 0,0 0 0 0 0,-1 0 1 0 0,1 0-1 0 0,-1 0 0 0 0,1 1 1 0 0,0-1-1 0 0,-1 0 0 0 0,1 0 0 0 0,-1 0 1 0 0,1 1-1 0 0,0-1 0 0 0,-1 0 1 0 0,1 0-1 0 0,0 1 0 0 0,-1-1 1 0 0,1 0-1 0 0,0 1 0 0 0,0-1 1 0 0,-1 0-1 0 0,1 1 0 0 0,0-1 0 0 0,0 1 1 0 0,0-1-1 0 0,0 0 0 0 0,-1 1 1 0 0,-7 22 1208 0 0,8-20-1111 0 0,-2 5-2 0 0,1 0 0 0 0,1 0 0 0 0,-1 0-1 0 0,2 0 1 0 0,0 13 0 0 0,1-5-16 0 0,1 11-56 0 0,2-1-1 0 0,1 0 0 0 0,1-1 1 0 0,16 41-1 0 0,-8-24 88 0 0,-8-24-157 0 0,0 0 0 0 0,15 24 0 0 0,-17-33-39 0 0,0-1 1 0 0,1 1-1 0 0,0-1 1 0 0,1-1 0 0 0,0 1-1 0 0,11 9 1 0 0,-17-17 14 0 0,-1 1 1 0 0,0-1-1 0 0,1 1 0 0 0,-1-1 0 0 0,1 1 1 0 0,0-1-1 0 0,-1 0 0 0 0,1 1 1 0 0,-1-1-1 0 0,1 0 0 0 0,-1 1 1 0 0,1-1-1 0 0,0 0 0 0 0,-1 0 1 0 0,1 0-1 0 0,0 1 0 0 0,-1-1 1 0 0,1 0-1 0 0,0 0 0 0 0,-1 0 0 0 0,1 0 1 0 0,0 0-1 0 0,-1 0 0 0 0,1-1 1 0 0,0 1-1 0 0,-1 0 0 0 0,1 0 1 0 0,0 0-1 0 0,0-1 0 0 0,0 0 14 0 0,0 0 0 0 0,-1 1 0 0 0,1-1 0 0 0,-1 0 0 0 0,1 0 0 0 0,-1 0 0 0 0,1 0 0 0 0,-1 0 0 0 0,0 0 0 0 0,1 0 0 0 0,-1 0 0 0 0,0 0 0 0 0,0 0 0 0 0,0 0 0 0 0,0 0 0 0 0,0-1 0 0 0,0-1 0 0 0,0-10 129 0 0,-1-8-239 0 0,-3-23 1 0 0,-1 8-14 0 0,-8-41-22 0 0,-7 0-203 0 0,-16-82-346 0 0,26 122 508 0 0,7 27 21 0 0,1-1-1 0 0,-3-21 1 0 0,5 32 123 0 0,-1 0 0 0 0,1 0 0 0 0,0-1 0 0 0,0 1 0 0 0,0 0 1 0 0,0-1-1 0 0,0 1 0 0 0,0 0 0 0 0,0 0 0 0 0,0-1 0 0 0,-1 1 0 0 0,1 0 0 0 0,0 0 0 0 0,0-1 0 0 0,0 1 0 0 0,0 0 0 0 0,-1 0 0 0 0,1-1 0 0 0,0 1 0 0 0,0 0 0 0 0,-1 0 0 0 0,1 0 0 0 0,0 0 0 0 0,0-1 0 0 0,-1 1 0 0 0,1 0 0 0 0,0 0 0 0 0,-1 0 0 0 0,1 0 0 0 0,0 0 1 0 0,-1 0-1 0 0,20 81-608 0 0,10 0-340 0 0,59 112 0 0 0,-5-25-3282 0 0,-18-40-3706 0 0,-39-77 7004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12639 0 0,'-11'39'1412'0'0,"-1"6"-1256"0"0,10-29 8 0 0,0 0 0 0 0,0 0 0 0 0,2 0 0 0 0,1 21 0 0 0,2-11-10 0 0,1-1 0 0 0,1 1 0 0 0,0 0 0 0 0,14 32 0 0 0,-16-49-260 0 0,1 0-1 0 0,1-1 1 0 0,-1 1-1 0 0,2-1 0 0 0,-1 0 1 0 0,1-1-1 0 0,0 1 1 0 0,1-1-1 0 0,-1 0 1 0 0,1 0-1 0 0,1-1 1 0 0,-1 0-1 0 0,1-1 1 0 0,17 10-1 0 0,-15-10-1655 0 0,0 0-1 0 0,20 5 0 0 0,-27-9 1206 0 0,0 0-1 0 0,1-1 1 0 0,-1 1 0 0 0,1-1-1 0 0,-1 0 1 0 0,1 1-1 0 0,-1-2 1 0 0,0 1 0 0 0,1 0-1 0 0,-1-1 1 0 0,1 0-1 0 0,-1 1 1 0 0,4-3-1 0 0,6-3-78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61 237 13847 0 0,'-1'6'255'0'0,"0"0"0"0"0,0 0 0 0 0,0 1-1 0 0,-1-1 1 0 0,-4 9 0 0 0,-3 15 43 0 0,-2 11 396 0 0,-2 10-84 0 0,8-20-325 0 0,-5 36-102 0 0,10-59-223 0 0,-1 1 0 0 0,2 0 1 0 0,-1-1-1 0 0,1 1 0 0 0,3 13 0 0 0,-4-20 55 0 0,8 21-109 0 0,-8-23 88 0 0,0 0 0 0 0,0 0 0 0 0,1 1-1 0 0,-1-1 1 0 0,0 0 0 0 0,0 0 0 0 0,0 0 0 0 0,0 1 0 0 0,0-1-1 0 0,0 0 1 0 0,1 0 0 0 0,-1 0 0 0 0,0 0 0 0 0,0 1 0 0 0,0-1-1 0 0,1 0 1 0 0,-1 0 0 0 0,0 0 0 0 0,0 0 0 0 0,0 0 0 0 0,1 0 0 0 0,-1 0-1 0 0,0 0 1 0 0,0 0 0 0 0,0 0 0 0 0,1 0 0 0 0,-1 0 0 0 0,0 0-1 0 0,1 0 1 0 0,-1 0-11 0 0,1 0 0 0 0,-1-1 0 0 0,1 1 0 0 0,-1-1 0 0 0,1 1 0 0 0,-1-1 0 0 0,1 0 0 0 0,-1 1 0 0 0,0-1 0 0 0,1 1 0 0 0,-1-1 0 0 0,0 0 0 0 0,1 1 0 0 0,-1-1 0 0 0,0-1 0 0 0,23-42-519 0 0,-3-5 22 0 0,9-24-829 0 0,10-34-794 0 0,1-17-875 0 0,-21 60 541 0 0,2-2-370 0 0,-5 10-197 0 0,-16 54 2690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5927 0 0,'36'23'5604'0'0,"-35"-22"-5272"0"0,0 1 481 0 0,0-5 80 0 0,1-5-503 0 0,-2 5-666 0 0,0 0-1 0 0,0 0 1 0 0,-1 0-1 0 0,1 0 0 0 0,-1 0 1 0 0,-2-5-1 0 0,-2-10-4987 0 0,-4 4-360 0 0,9 8 4968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8719 0 0,'0'0'674'0'0,"1"1"-438"0"0,2 1-115 0 0,-1 0 1 0 0,0 0-1 0 0,0 1 1 0 0,0-1-1 0 0,-1 0 1 0 0,1 1 0 0 0,0 0-1 0 0,-1-1 1 0 0,0 1-1 0 0,0 0 1 0 0,1 0-1 0 0,-2 0 1 0 0,1 0-1 0 0,0 0 1 0 0,0 5-1 0 0,1 6 500 0 0,0 29-1 0 0,-3 54 911 0 0,-18 127 1 0 0,15-205-1337 0 0,-11 33 0 0 0,5-20-57 0 0,-4 3 13 0 0,3-10-44 0 0,11-24-101 0 0,-1-1 0 0 0,1 1 0 0 0,0 0 0 0 0,-1 0 0 0 0,1-1 0 0 0,0 1 0 0 0,-1 0 0 0 0,1-1 0 0 0,-1 1 0 0 0,1 0 0 0 0,-1-1 0 0 0,1 1 0 0 0,-1-1 0 0 0,1 1 0 0 0,-2 0 0 0 0,2-1 0 0 0,0 0 0 0 0,-1 0 0 0 0,1 0 0 0 0,0 0 0 0 0,0 0 0 0 0,-1 0 0 0 0,1 0 0 0 0,0 0 0 0 0,-1 0 0 0 0,1 0 0 0 0,0 0 0 0 0,-1 0 0 0 0,1 0 0 0 0,0 0 0 0 0,-1 0 1 0 0,1 0-1 0 0,0 0 0 0 0,0 0 0 0 0,-1-1 0 0 0,1 1 0 0 0,0 0 0 0 0,0 0 0 0 0,-1 0 0 0 0,1-1 0 0 0,-2 0 11 0 0,1-1 0 0 0,0 1 0 0 0,0-1 0 0 0,0 1 0 0 0,0-1-1 0 0,0 1 1 0 0,0-1 0 0 0,0 0 0 0 0,-1-3 0 0 0,1-4-1 0 0,0 0-1 0 0,0 0 1 0 0,0 0-1 0 0,2-13 1 0 0,-1 5-3 0 0,1-3 11 0 0,4-24 1 0 0,0 1-101 0 0,4-67-1797 0 0,-8 92 675 0 0,2 1-1 0 0,0 0 1 0 0,1 1-1 0 0,1-1 1 0 0,9-21-1 0 0,-14 37 1074 0 0,2-4-563 0 0,0 1 0 0 0,0-1 1 0 0,0 1-1 0 0,0 0 0 0 0,1 0 0 0 0,0 0 0 0 0,0 0 0 0 0,0 0 0 0 0,5-4 0 0 0,1 5 84 0 0</inkml:trace>
  <inkml:trace contextRef="#ctx0" brushRef="#br0" timeOffset="1">138 1178 4055 0 0,'5'-6'360'0'0,"2"-9"-288"0"0,3-5-72 0 0,1-6 0 0 0,2-3-808 0 0,6-20-184 0 0,-4-1-32 0 0,2 3 0 0 0,5 3 816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33 5871 0 0,'0'-1'48'0'0,"2"-1"14"0"0,-1 0 0 0 0,1 0 1 0 0,-1 1-1 0 0,0-1 0 0 0,1 0 0 0 0,-1 0 0 0 0,0 0 0 0 0,0-3 0 0 0,0 5-53 0 0,-1 0 0 0 0,0-1-1 0 0,0 1 1 0 0,0 0 0 0 0,1-1 0 0 0,-1 1 0 0 0,0 0 0 0 0,0-1-1 0 0,0 1 1 0 0,0-1 0 0 0,0 1 0 0 0,0 0 0 0 0,0-1-1 0 0,0 1 1 0 0,0 0 0 0 0,0-1 0 0 0,0 1 0 0 0,0-1-1 0 0,0 1 1 0 0,0 0 0 0 0,0-1 0 0 0,0 1 0 0 0,-1 0-1 0 0,1-1 1 0 0,0 1 0 0 0,0 0 0 0 0,0-1 0 0 0,-1 1-1 0 0,1 0 1 0 0,0 0 0 0 0,-1-1 0 0 0,-2 2 228 0 0,1-1-131 0 0,0 1 0 0 0,-1 0 0 0 0,1 0 0 0 0,0 0 0 0 0,0 0 0 0 0,0 0 0 0 0,0 1 0 0 0,0-1 1 0 0,0 1-1 0 0,0-1 0 0 0,0 1 0 0 0,-2 2 0 0 0,-18 26 394 0 0,15-20-403 0 0,-23 29 157 0 0,18-24-135 0 0,0 1-1 0 0,-12 22 0 0 0,-41 91 587 0 0,42-81 142 0 0,2 1 0 0 0,-19 70 0 0 0,15-41-332 0 0,-24 90 231 0 0,28-88-572 0 0,8-33-134 0 0,-11 87 0 0 0,19-78-2789 0 0,4-67-4935 0 0,1-5 5237 0 0,5-3 1503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269 104 8783 0 0,'-1'2'92'0'0,"0"1"0"0"0,0 0 0 0 0,-1 0 0 0 0,1-1 0 0 0,0 1 0 0 0,-1 0 0 0 0,0-1 0 0 0,0 1 0 0 0,-3 3 0 0 0,-7 9 822 0 0,-1-1 525 0 0,11-11-1213 0 0,0-1 1 0 0,-1 0 0 0 0,1 1-1 0 0,0-1 1 0 0,1 1-1 0 0,-3 2 1 0 0,-85 156 2378 0 0,64-125-2248 0 0,3 2 0 0 0,-29 62 0 0 0,45-86-278 0 0,4-11-35 0 0,0 0 0 0 0,1 1 0 0 0,0-1 0 0 0,0 1 0 0 0,-2 6 0 0 0,3-10-41 0 0,0 0 1 0 0,0 0-1 0 0,1 0 1 0 0,-1 0 0 0 0,0 0-1 0 0,0 0 1 0 0,0 1-1 0 0,0-1 1 0 0,0 0 0 0 0,0 0-1 0 0,0 0 1 0 0,0 0-1 0 0,0 0 1 0 0,0 0 0 0 0,0 0-1 0 0,1 0 1 0 0,-1 1-1 0 0,0-1 1 0 0,0 0 0 0 0,0 0-1 0 0,0 0 1 0 0,0 0-1 0 0,0 0 1 0 0,1 0 0 0 0,-1 0-1 0 0,0 0 1 0 0,0 0-1 0 0,0 0 1 0 0,0 0 0 0 0,0 0-1 0 0,1 0 1 0 0,-1 0-1 0 0,0 0 1 0 0,0 0 0 0 0,0 0-1 0 0,0 0 1 0 0,0 0-1 0 0,0 0 1 0 0,1 0 0 0 0,-1 0-1 0 0,0 0 1 0 0,0 0-1 0 0,0 0 1 0 0,0-1 0 0 0,0 1-1 0 0,0 0 1 0 0,1 0-1 0 0,-1 0 1 0 0,0 0 0 0 0,0 0-1 0 0,0 0 1 0 0,0 0-1 0 0,0 0 1 0 0,0-1 0 0 0,0 1-1 0 0,0 0 1 0 0,0 0-1 0 0,0 0 1 0 0,0 0-1 0 0,8-7 72 0 0,114-136 15 0 0,-52 54-361 0 0,-28 34-9 0 0,64-94-631 0 0,-105 147 904 0 0,13-16-108 0 0,1 1 1 0 0,0 0-1 0 0,22-19 1 0 0,-29 28 76 0 0,-7 6 27 0 0,1 1 0 0 0,-1-1 0 0 0,1 1 0 0 0,0-1 0 0 0,-1 1 0 0 0,1-1 0 0 0,0 1 0 0 0,0 0 0 0 0,0 0 0 0 0,0 0 1 0 0,2-1-1 0 0,-4 14 137 0 0,-4 6-114 0 0,-1-1 0 0 0,0 1 0 0 0,-2-2 0 0 0,-14 31 0 0 0,6-14-8 0 0,-48 96 60 0 0,9-24-63 0 0,6-15-79 0 0,21-33-48 0 0,-50 102-1357 0 0,41-81-1298 0 0,-14 33-1117 0 0,26-57 1089 0 0,-3 10-949 0 0,16-29 2986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10079 0 0,'23'-64'1116'0'0,"3"-8"-554"0"0,-9 32 298 0 0,19-37 952 0 0,-19 44-994 0 0,-11 21-444 0 0,1-1 0 0 0,12-18 0 0 0,-7 14-354 0 0,-10 13-25 0 0,0 1 0 0 0,0-1 0 0 0,1 1-1 0 0,-1 0 1 0 0,1 0 0 0 0,0 0 0 0 0,6-4-1 0 0,-8 6-84 0 0,-1 12 43 0 0,0 0 0 0 0,-1 0 1 0 0,0 0-1 0 0,-1 0 0 0 0,0-1 1 0 0,-6 21-1 0 0,-126 267-13738 0 0,112-256 12562 0 0,3-1 748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7687 0 0,'-9'23'286'0'0,"0"0"-1"0"0,-22 39 1 0 0,8-20 355 0 0,-6 13 566 0 0,-20 45 332 0 0,-37 103-24 0 0,85-201-1491 0 0,-10 29-27 0 0,-2-1 0 0 0,-1-1 0 0 0,-20 32 0 0 0,33-59-84 0 0,0-1 1 0 0,0 0-1 0 0,0 0 0 0 0,0 0 0 0 0,0 0 1 0 0,0 0-1 0 0,0 0 0 0 0,0 0 0 0 0,0 0 1 0 0,-3 1-1 0 0,4-1 2 0 0,-1-1 1 0 0,1 0-1 0 0,-1 0 1 0 0,1 0-1 0 0,-1 0 0 0 0,1 0 1 0 0,-1 0-1 0 0,1 0 1 0 0,-1 0-1 0 0,1 0 0 0 0,-1 0 1 0 0,1 0-1 0 0,-1 0 0 0 0,1 0 1 0 0,0 0-1 0 0,-1 0 1 0 0,1 0-1 0 0,-1-1 0 0 0,1 1 1 0 0,-1 0-1 0 0,1 0 1 0 0,-1-1-1 0 0,0 0-255 0 0,-1-1 0 0 0,1 1 0 0 0,0-1 0 0 0,0 0 0 0 0,0 1-1 0 0,0-1 1 0 0,0 0 0 0 0,1 1 0 0 0,-1-1 0 0 0,0 0 0 0 0,1 0 0 0 0,0 0 0 0 0,-1 1 0 0 0,1-4 0 0 0,-2-6-1064 0 0,2 1 1 0 0,0-15-1 0 0,3-3 653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 9671 0 0,'-1'6'191'0'0,"-1"1"0"0"0,1-1-1 0 0,-2 0 1 0 0,1 0 0 0 0,-1 1-1 0 0,0-2 1 0 0,0 1 0 0 0,0 0-1 0 0,-1-1 1 0 0,0 1 0 0 0,0-1-1 0 0,-1 0 1 0 0,-7 7 0 0 0,11-12-201 0 0,1 0 1 0 0,0 0 0 0 0,0 1 0 0 0,0-1 0 0 0,0 0 0 0 0,0 0 0 0 0,-1 0-1 0 0,1 0 1 0 0,0 0 0 0 0,0 1 0 0 0,0-1 0 0 0,0 0 0 0 0,-1 0 0 0 0,1 0-1 0 0,0 0 1 0 0,0 0 0 0 0,0 0 0 0 0,-1 0 0 0 0,1 0 0 0 0,0 0-1 0 0,0 0 1 0 0,-1 0 0 0 0,1 0 0 0 0,0 0 0 0 0,0 0 0 0 0,0 0 0 0 0,-1 0-1 0 0,1 0 1 0 0,0 0 0 0 0,0 0 0 0 0,0 0 0 0 0,-1 0 0 0 0,1 0-1 0 0,0-1 1 0 0,0 1 0 0 0,0 0 0 0 0,0 0 0 0 0,-1 0 0 0 0,1 0 0 0 0,0 0-1 0 0,0 0 1 0 0,0-1 0 0 0,0 1 0 0 0,0 0 0 0 0,-1 0 0 0 0,1 0-1 0 0,0-1 1 0 0,0 1 0 0 0,0 0 0 0 0,0 0 0 0 0,0 0 0 0 0,0-1 0 0 0,0 1-1 0 0,0 0 1 0 0,0 0 0 0 0,0 0 0 0 0,0-1 0 0 0,0 1 0 0 0,0 0 0 0 0,0 0-1 0 0,0 0 1 0 0,0-1 0 0 0,0 1 0 0 0,0 0 0 0 0,0 0 0 0 0,0-1-1 0 0,3-16-2465 0 0,-3 14 1309 0 0,3-23-3411 0 0,-3 18 4014 0 0,1 0-1 0 0,0 0 0 0 0,0 0 0 0 0,4-9 0 0 0,1 1 297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304 652 8719 0 0,'2'1'25'0'0,"1"1"0"0"0,0-1 0 0 0,-1 0-1 0 0,1 0 1 0 0,0 0 0 0 0,-1 0 0 0 0,1 0-1 0 0,0-1 1 0 0,0 1 0 0 0,0-1 0 0 0,0 0-1 0 0,0 0 1 0 0,-1 0 0 0 0,1 0 0 0 0,0 0-1 0 0,0-1 1 0 0,0 1 0 0 0,0-1 0 0 0,-1 0-1 0 0,1 0 1 0 0,0 0 0 0 0,0 0-1 0 0,-1 0 1 0 0,1 0 0 0 0,-1-1 0 0 0,1 0-1 0 0,-1 1 1 0 0,0-1 0 0 0,0 0 0 0 0,0 0-1 0 0,0 0 1 0 0,0 0 0 0 0,3-5 0 0 0,1-1 24 0 0,0 0 0 0 0,-1 0 0 0 0,0-1 1 0 0,0 0-1 0 0,-1 0 0 0 0,0 0 0 0 0,-1 0 0 0 0,0 0 1 0 0,-1-1-1 0 0,0 0 0 0 0,2-14 0 0 0,-1-4 51 0 0,-1 14-157 0 0,-1-1 0 0 0,0 1 0 0 0,-2-17 0 0 0,1 27 99 0 0,-1 1 1 0 0,1 0-1 0 0,-1-1 0 0 0,0 1 1 0 0,0 0-1 0 0,0 0 0 0 0,0 0 0 0 0,0 0 1 0 0,-1 0-1 0 0,1 0 0 0 0,-1 0 0 0 0,0 0 1 0 0,0 0-1 0 0,0 1 0 0 0,0-1 1 0 0,0 1-1 0 0,-1 0 0 0 0,1-1 0 0 0,-4-1 1 0 0,5 4 23 0 0,-1-1 0 0 0,1 0 0 0 0,-1 1 0 0 0,1 0 1 0 0,-1-1-1 0 0,1 1 0 0 0,-1 0 0 0 0,0 0 0 0 0,1 0 1 0 0,-1 0-1 0 0,1 0 0 0 0,-1 0 0 0 0,0 1 0 0 0,1-1 0 0 0,-1 0 1 0 0,1 1-1 0 0,-1-1 0 0 0,1 1 0 0 0,-1 0 0 0 0,1-1 1 0 0,0 1-1 0 0,-1 0 0 0 0,1 0 0 0 0,-3 2 0 0 0,-2 2 158 0 0,0 0 0 0 0,0 0-1 0 0,-8 10 1 0 0,2-1-42 0 0,3-4-120 0 0,0 0 1 0 0,1 0-1 0 0,0 1 0 0 0,1 0 0 0 0,0 0 0 0 0,-7 18 0 0 0,5-10-38 0 0,12-30-10 0 0,0 1 0 0 0,3-22-1 0 0,-1 4-158 0 0,11-80-435 0 0,-8 64 128 0 0,3-72 0 0 0,-11 114 469 0 0,0-1 0 0 0,0 1 0 0 0,0 0 0 0 0,0 0 0 0 0,0-1-1 0 0,-1 1 1 0 0,1 0 0 0 0,-1 0 0 0 0,0 0 0 0 0,1-1 0 0 0,-1 1-1 0 0,0 0 1 0 0,0 0 0 0 0,0 0 0 0 0,-1 0 0 0 0,1 1 0 0 0,0-1-1 0 0,-1 0 1 0 0,1 0 0 0 0,-1 1 0 0 0,0-1 0 0 0,1 1 0 0 0,-1-1 0 0 0,0 1-1 0 0,0 0 1 0 0,0 0 0 0 0,0 0 0 0 0,0 0 0 0 0,0 0 0 0 0,0 0-1 0 0,0 0 1 0 0,0 1 0 0 0,-1-1 0 0 0,1 1 0 0 0,0-1 0 0 0,0 1-1 0 0,-4 0 1 0 0,-11 3 93 0 0,1 0 0 0 0,0 1-1 0 0,0 1 1 0 0,0 0-1 0 0,1 2 1 0 0,-18 8 0 0 0,-8 4 106 0 0,26-13 322 0 0,1 1 1 0 0,-22 15-1 0 0,33-20-479 0 0,1 0 0 0 0,-1 1 0 0 0,0-1 0 0 0,1 1 0 0 0,0 0 0 0 0,0 0 0 0 0,-3 3 0 0 0,5-5-63 0 0,0 0 1 0 0,-1-1-1 0 0,1 1 1 0 0,0 0-1 0 0,0-1 1 0 0,-1 1-1 0 0,1 0 1 0 0,0-1 0 0 0,0 1-1 0 0,0 0 1 0 0,0-1-1 0 0,0 1 1 0 0,0 0-1 0 0,0 0 1 0 0,0-1-1 0 0,0 1 1 0 0,0 0-1 0 0,0-1 1 0 0,1 1-1 0 0,-1 1 1 0 0,1-1-9 0 0,0 0 0 0 0,0-1 1 0 0,-1 1-1 0 0,1 0 1 0 0,0-1-1 0 0,0 1 0 0 0,0 0 1 0 0,0-1-1 0 0,0 1 0 0 0,0-1 1 0 0,0 1-1 0 0,0-1 0 0 0,0 0 1 0 0,0 1-1 0 0,0-1 0 0 0,1 0 1 0 0,-1 0-1 0 0,1 0 0 0 0,4 1-26 0 0,-1-1 0 0 0,0 0 0 0 0,0 0 0 0 0,0-1 0 0 0,0 0 0 0 0,0 0 1 0 0,5-1-1 0 0,37-15-234 0 0,-35 12 183 0 0,38-17-24 0 0,-37 15 84 0 0,0 1 1 0 0,1 0-1 0 0,0 1 1 0 0,22-5-1 0 0,-33 10 39 0 0,0-1-1 0 0,0 1 0 0 0,0 0 0 0 0,0 0 0 0 0,0 0 1 0 0,0 1-1 0 0,0-1 0 0 0,0 1 0 0 0,0-1 1 0 0,0 1-1 0 0,0 0 0 0 0,0 0 0 0 0,-1 0 1 0 0,1 0-1 0 0,0 1 0 0 0,-1-1 0 0 0,1 1 0 0 0,-1 0 1 0 0,1 0-1 0 0,-1 0 0 0 0,0 0 0 0 0,0 0 1 0 0,0 0-1 0 0,3 3 0 0 0,2 6 67 0 0,-1-1 1 0 0,0 1-1 0 0,0 1 0 0 0,6 19 1 0 0,8 14 30 0 0,-20-44-135 0 0,1 0 1 0 0,-1 0-1 0 0,0-1 0 0 0,1 1 0 0 0,-1 0 0 0 0,1 0 1 0 0,-1 0-1 0 0,1-1 0 0 0,0 1 0 0 0,-1 0 1 0 0,1-1-1 0 0,0 1 0 0 0,-1-1 0 0 0,1 1 0 0 0,0-1 1 0 0,0 1-1 0 0,-1-1 0 0 0,1 1 0 0 0,0-1 0 0 0,0 0 1 0 0,0 1-1 0 0,0-1 0 0 0,0 0 0 0 0,-1 0 0 0 0,1 1 1 0 0,0-1-1 0 0,0 0 0 0 0,0 0 0 0 0,0 0 0 0 0,0 0 1 0 0,0 0-1 0 0,0-1 0 0 0,0 1 0 0 0,0 0 0 0 0,-1 0 1 0 0,1-1-1 0 0,0 1 0 0 0,0 0 0 0 0,0-1 0 0 0,0 1 1 0 0,-1-1-1 0 0,1 1 0 0 0,0-1 0 0 0,0 1 0 0 0,0-2 1 0 0,3-1-233 0 0,-1 0 1 0 0,0-1 0 0 0,0 1 0 0 0,0-1 0 0 0,-1 0 0 0 0,1 0-1 0 0,3-8 1 0 0,6-10-632 0 0,-8 16 634 0 0,-1 0 0 0 0,0 0-1 0 0,4-10 1 0 0,-3 1-391 0 0,0-1 0 0 0,0 1 0 0 0,2-30 0 0 0,-1 2-741 0 0,-3 26-621 0 0,1-28 0 0 0,-3 27 598 0 0,2 3 873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8287 0 0,'5'12'736'0'0,"-3"2"-584"0"0,-5 0-152 0 0,4 3 0 0 0,3 2 512 0 0,-3-2 80 0 0,-3 2 16 0 0,3 2 0 0 0,1 4-368 0 0,-1 4-72 0 0,-3 3-8 0 0,0 1-8 0 0,3 0-2496 0 0,-3 1-504 0 0,-4-1-96 0 0,4-1-16 0 0,7 0 2368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8287 0 0,'0'0'46'0'0,"0"-1"-1"0"0,0 0 0 0 0,-1 1 0 0 0,1-1 0 0 0,0 1 0 0 0,0-1 0 0 0,0 1 1 0 0,-1-1-1 0 0,1 1 0 0 0,0-1 0 0 0,-1 1 0 0 0,1 0 0 0 0,-1-1 1 0 0,1 1-1 0 0,0-1 0 0 0,-1 1 0 0 0,1 0 0 0 0,-1-1 0 0 0,1 1 1 0 0,-1 0-1 0 0,1-1 0 0 0,-1 1 0 0 0,1 0 0 0 0,-1 0 0 0 0,0 0 1 0 0,1 0-1 0 0,-1-1 0 0 0,1 1 0 0 0,-1 0 0 0 0,1 0 0 0 0,-1 0 0 0 0,0 0 1 0 0,1 0-1 0 0,-1 0 0 0 0,1 0 0 0 0,-1 1 0 0 0,1-1 0 0 0,-1 0 1 0 0,1 0-1 0 0,-1 0 0 0 0,0 0 0 0 0,1 1 0 0 0,-1-1 0 0 0,1 0 1 0 0,-1 1-1 0 0,1-1 0 0 0,0 0 0 0 0,-1 1 0 0 0,1-1 0 0 0,-1 0 1 0 0,1 1-1 0 0,-1 0 0 0 0,-1 2 253 0 0,-1-1 0 0 0,1 1 0 0 0,0-1-1 0 0,0 1 1 0 0,0 0 0 0 0,0 0 0 0 0,1 0 0 0 0,-2 4 0 0 0,-3 11 184 0 0,0 0 0 0 0,2 1 0 0 0,0 0 0 0 0,2-1-1 0 0,0 2 1 0 0,1 35 0 0 0,2-49-431 0 0,0 1 0 0 0,1-1 0 0 0,0 0 0 0 0,2 7 0 0 0,3 7 78 0 0,-4-11-130 0 0,0-1 0 0 0,1 1 0 0 0,0-1 0 0 0,0 0 0 0 0,1 0 1 0 0,10 13-1 0 0,-15-20 13 0 0,8 7-890 0 0,-8-15-652 0 0,-1-4 1391 0 0,-1 1-547 0 0,1 0 1 0 0,-1 0-1 0 0,-1 1 1 0 0,0-1-1 0 0,0 1 1 0 0,-1 0-1 0 0,0 0 0 0 0,-1 0 1 0 0,0 0-1 0 0,-7-9 1 0 0,6 9-253 0 0,1 0 1 0 0,0 0-1 0 0,0-1 1 0 0,-2-9-1 0 0,2 9 270 0 0,0-5-374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 6191 0 0,'0'0'1256'0'0,"4"-5"2088"0"0,-3 6-2937 0 0,37 17 1522 0 0,-25-11-1699 0 0,21 7 0 0 0,19 3 78 0 0,-25-9-188 0 0,-1 1 0 0 0,0 2 0 0 0,0 0 0 0 0,27 18 0 0 0,-53-29-112 0 0,0 1 0 0 0,0-1-1 0 0,0 1 1 0 0,0-1 0 0 0,0 1-1 0 0,0 0 1 0 0,-1-1 0 0 0,1 1-1 0 0,0 0 1 0 0,-1 0 0 0 0,1-1-1 0 0,0 1 1 0 0,-1 0 0 0 0,1 0 0 0 0,0 1-1 0 0,-1-1 1 0 0,0-1 0 0 0,0 0 1 0 0,0 1-1 0 0,-1-1 0 0 0,1 0 0 0 0,0 1 0 0 0,0-1 0 0 0,0 0 0 0 0,0 0 1 0 0,-1 1-1 0 0,1-1 0 0 0,0 0 0 0 0,0 0 0 0 0,0 1 0 0 0,-1-1 0 0 0,1 0 1 0 0,0 0-1 0 0,0 0 0 0 0,-1 1 0 0 0,1-1 0 0 0,0 0 0 0 0,-1 0 0 0 0,1 0 1 0 0,0 0-1 0 0,-1 0 0 0 0,1 0 0 0 0,0 0 0 0 0,-1 1 0 0 0,1-1 0 0 0,-1 0 1 0 0,-6 1 95 0 0,0-1 0 0 0,-1 1 0 0 0,-7-2 0 0 0,8 1-106 0 0,-61-1 149 0 0,-79-11 1 0 0,109 6-9 0 0,1-2-1 0 0,-1-1 1 0 0,-56-21 0 0 0,89 28-106 0 0,-6-3 188 0 0,-21-10 0 0 0,29 13-182 0 0,0 0 0 0 0,1 0 0 0 0,-1 0 0 0 0,0 0 0 0 0,1 0 1 0 0,0-1-1 0 0,-1 1 0 0 0,1-1 0 0 0,0 0 0 0 0,0 1 0 0 0,-2-6 0 0 0,4 8-37 0 0,0 0 0 0 0,0-1 0 0 0,-1 1 1 0 0,1 0-1 0 0,0-1 0 0 0,0 1 0 0 0,0-1 0 0 0,0 1 0 0 0,0 0 0 0 0,0-1 0 0 0,0 1 0 0 0,0-1 0 0 0,0 1 0 0 0,0 0 0 0 0,0-1 0 0 0,0 1 0 0 0,0 0 0 0 0,0-1 1 0 0,1 1-1 0 0,-1-1 0 0 0,0 1 0 0 0,0 0 0 0 0,0-1 0 0 0,0 1 0 0 0,1 0 0 0 0,-1-1 0 0 0,0 1 0 0 0,1-1 0 0 0,12-5 78 0 0,15 1 20 0 0,8 7-679 0 0,0 0 0 0 0,0 3 0 0 0,0 0 1 0 0,69 22-1 0 0,-57-10-850 0 0,0 2 0 0 0,88 49 0 0 0,-90-37-7159 0 0,-34-23 7573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1133 5871 0 0,'3'-3'607'0'0,"-2"-2"-530"0"0,3-4 554 0 0,-1 3 443 0 0,-2 1 2769 0 0,-1 5-3739 0 0,1 0 0 0 0,0-1 0 0 0,-1 1 0 0 0,1 0 0 0 0,-1 0 0 0 0,1 0 0 0 0,0 0 0 0 0,-1 0 0 0 0,1-1 0 0 0,-1 1 0 0 0,1 0 0 0 0,-1-1 0 0 0,1 1 0 0 0,-1 0 0 0 0,1-1 0 0 0,-1 1 0 0 0,0-1 0 0 0,1 1 0 0 0,-1 0 0 0 0,1-1 0 0 0,-1 1 0 0 0,0-1 0 0 0,1 0 0 0 0,0-8 574 0 0,0 4-555 0 0,-1 1-1 0 0,1-1 0 0 0,0 0 0 0 0,0 1 1 0 0,1-1-1 0 0,-1 1 0 0 0,4-6 0 0 0,4-14-111 0 0,-10 20 48 0 0,-4-18 454 0 0,5 18-467 0 0,-1 1 0 0 0,0 0 1 0 0,1-1-1 0 0,-1 1 0 0 0,-1 0 1 0 0,-2-6-1 0 0,-18-43 410 0 0,16 30-392 0 0,-8-30 100 0 0,10 28-8 0 0,0 1 9 0 0,2 3 27 0 0,1 17-165 0 0,1 0 1 0 0,-1-1-1 0 0,1 1 0 0 0,-1 0 0 0 0,1 0 0 0 0,0 0 1 0 0,0-1-1 0 0,0 1 0 0 0,1-4 0 0 0,-1 5-27 0 0,1 0 0 0 0,-1-1 0 0 0,0 1 0 0 0,0 0 0 0 0,0 0 0 0 0,0-1 0 0 0,-1 1 0 0 0,1 0 0 0 0,-1 0 0 0 0,1 0 0 0 0,-1-1 0 0 0,0 1 0 0 0,-1-2 0 0 0,-3-12 0 0 0,5 13 11 0 0,0 1-1 0 0,-1 0 1 0 0,1 0-1 0 0,-1 0 0 0 0,1-1 1 0 0,-1 1-1 0 0,0 0 1 0 0,0 0-1 0 0,0 0 1 0 0,0 0-1 0 0,0 0 0 0 0,0 1 1 0 0,-1-1-1 0 0,1 0 1 0 0,-1 0-1 0 0,1 1 1 0 0,-1-1-1 0 0,1 1 0 0 0,-1-1 1 0 0,0 1-1 0 0,0 0 1 0 0,-3-2-1 0 0,5 3 36 0 0,-7-4-278 0 0,7 3 230 0 0,-1 0 1 0 0,1 0 0 0 0,0 0 0 0 0,-1 0 0 0 0,1 0 0 0 0,0 0-1 0 0,-1 0 1 0 0,1 0 0 0 0,0 0 0 0 0,0 0 0 0 0,0 1 0 0 0,0-3-1 0 0,0 2-6 0 0,0-2 3 0 0,0 0 0 0 0,1 0 0 0 0,-1-1 0 0 0,1 1 0 0 0,0 0 0 0 0,0 0 1 0 0,0 0-1 0 0,0 1 0 0 0,0-1 0 0 0,3-4 0 0 0,-1-4 5 0 0,-3 11 0 0 0,0-1 0 0 0,0 0 0 0 0,0 1 0 0 0,0-1 0 0 0,0 0 0 0 0,1 1 0 0 0,-1-1 0 0 0,0 0 0 0 0,0 1 0 0 0,0-1 0 0 0,1 1 0 0 0,-1-1 0 0 0,0 0 0 0 0,1 1 0 0 0,0-1 0 0 0,7-14 0 0 0,-8 14 0 0 0,0 0 0 0 0,1 0 0 0 0,-1 1 0 0 0,1-1 0 0 0,-1 0 0 0 0,1 1 0 0 0,0-1 0 0 0,-1 1 0 0 0,1-1 1 0 0,0 1-1 0 0,-1-1 0 0 0,1 1 0 0 0,0-1 0 0 0,-1 1 0 0 0,1-1 0 0 0,0 1 0 0 0,0 0 0 0 0,-1 0 0 0 0,1-1 0 0 0,0 1 0 0 0,1 0 0 0 0,8-3-11 0 0,38-3-107 0 0,-45 5 122 0 0,-1 1-1 0 0,0 0 0 0 0,1-1 1 0 0,-1 1-1 0 0,0 0 0 0 0,1 0 1 0 0,-1 0-1 0 0,0 1 0 0 0,1-1 1 0 0,-1 1-1 0 0,0-1 0 0 0,1 1 1 0 0,3 1-1 0 0,11 4 14 0 0,-3-1-9 0 0,-12-4-2 0 0,-1-1 0 0 0,0 1 0 0 0,1-1 0 0 0,-1 1 0 0 0,1-1 0 0 0,-1 1 0 0 0,1-1 1 0 0,0 0-1 0 0,-1 0 0 0 0,3 0 0 0 0,1-1 47 0 0,-3 0-34 0 0,-1 0 0 0 0,0-1-1 0 0,1 1 1 0 0,-1 0-1 0 0,0-1 1 0 0,0 1 0 0 0,0-1-1 0 0,0 1 1 0 0,0-1 0 0 0,0 0-1 0 0,0 0 1 0 0,0 1 0 0 0,-1-1-1 0 0,1 0 1 0 0,-1 0 0 0 0,1 1-1 0 0,-1-1 1 0 0,0 0 0 0 0,0 0-1 0 0,0 0 1 0 0,0-3-1 0 0,0 3-20 0 0,0-2 5 0 0,-1 0 0 0 0,0 0-1 0 0,0 1 1 0 0,-1-1 0 0 0,1 0-1 0 0,-1 1 1 0 0,1-1 0 0 0,-5-5 0 0 0,3 3 47 0 0,-10-15 25 0 0,-27-35-1 0 0,30 47-187 0 0,7 7 108 0 0,1 0 0 0 0,-1-1 0 0 0,1 1 1 0 0,-1-1-1 0 0,1 1 0 0 0,0-1 0 0 0,-3-5 0 0 0,4 6 2 0 0,1 1-1 0 0,-1-1 1 0 0,0 0 0 0 0,1 1-1 0 0,-1-1 1 0 0,1 0 0 0 0,-1 0-1 0 0,1 0 1 0 0,0 1 0 0 0,0-1-1 0 0,0 0 1 0 0,0 0-1 0 0,0-3 1 0 0,7-24-17 0 0,-7 28 23 0 0,8-17-13 0 0,-7 18-4 0 0,0-1 0 0 0,0 0 0 0 0,0 0 0 0 0,0 1 0 0 0,0-1 0 0 0,0 1 0 0 0,0-1 0 0 0,0 1 0 0 0,0-1 0 0 0,1 1 0 0 0,-1 0 0 0 0,0-1 0 0 0,0 1 0 0 0,0 0 0 0 0,0 0 0 0 0,1 0 0 0 0,-1 0 0 0 0,0 0 0 0 0,2 1 0 0 0,6-2-112 0 0,0-2 124 0 0,-8 3 3 0 0,1-1 0 0 0,0 0 0 0 0,0 1 0 0 0,0-1 0 0 0,-1 1 0 0 0,1-1 0 0 0,0 1 0 0 0,0 0 0 0 0,0 0 0 0 0,0 0 0 0 0,0 0 0 0 0,0 0 1 0 0,-1 0-1 0 0,4 1 0 0 0,4 3-43 0 0,-7-1 17 0 0,16 3 14 0 0,-17-6 12 0 0,0 0-1 0 0,0 1 0 0 0,-1-1 1 0 0,1 0-1 0 0,0 1 0 0 0,0-1 1 0 0,0 0-1 0 0,0 0 0 0 0,0 0 1 0 0,0 0-1 0 0,-1 0 0 0 0,1 0 1 0 0,0 0-1 0 0,0 0 0 0 0,0 0 1 0 0,0 0-1 0 0,0-1 0 0 0,-1 1 1 0 0,1 0-1 0 0,0-1 0 0 0,0 1 1 0 0,0 0-1 0 0,-1-1 0 0 0,1 1 1 0 0,0-1-1 0 0,0 1 0 0 0,-1-1 1 0 0,1 1-1 0 0,0-1 0 0 0,-1 0 1 0 0,1 0-1 0 0,10-9 107 0 0,-6 8-97 0 0,-4 2-7 0 0,1 0-1 0 0,-1 0 0 0 0,0 0 0 0 0,0 0 1 0 0,1-1-1 0 0,-1 1 0 0 0,0 0 1 0 0,0-1-1 0 0,0 1 0 0 0,0-1 1 0 0,0 1-1 0 0,1-1 0 0 0,-1 0 1 0 0,0 1-1 0 0,0-1 0 0 0,-1 0 1 0 0,1 0-1 0 0,0 0 0 0 0,0 0 1 0 0,0 0-1 0 0,0 0 0 0 0,-1 0 1 0 0,2-1-1 0 0,4-7 26 0 0,4-12-222 0 0,-9 20 125 0 0,-1 1 0 0 0,0-1 1 0 0,1 0-1 0 0,-1 1 1 0 0,0-1-1 0 0,0 0 0 0 0,1 0 1 0 0,-1 1-1 0 0,0-1 0 0 0,0 0 1 0 0,0 0-1 0 0,0 1 1 0 0,0-2-1 0 0,0 1 60 0 0,0 0 0 0 0,0 0 0 0 0,0 0 0 0 0,0 0 0 0 0,1 0 0 0 0,-1 0-1 0 0,0 1 1 0 0,0-1 0 0 0,1 0 0 0 0,-1 0 0 0 0,0 0 0 0 0,1-1 0 0 0,0 1 73 0 0,-1 0 1 0 0,1 0 0 0 0,-1 0-1 0 0,0-1 1 0 0,1 1-1 0 0,-1 0 1 0 0,0 0 0 0 0,0-1-1 0 0,0 1 1 0 0,0 0-1 0 0,0-1 1 0 0,0 1-1 0 0,0 0 1 0 0,0 0 0 0 0,-1-1-1 0 0,1 1 1 0 0,0 0-1 0 0,-1 0 1 0 0,1-1 0 0 0,-1 1-1 0 0,0 0 1 0 0,1 0-1 0 0,-1 0 1 0 0,-1-1-1 0 0,-2-7-129 0 0,2-7 304 0 0,3 15-245 0 0,-1 0 1 0 0,0 0 0 0 0,0 0 0 0 0,0 0 0 0 0,0 0 0 0 0,0 0 0 0 0,0 0 0 0 0,-1 0 0 0 0,1 0 0 0 0,0 0 0 0 0,0 0 0 0 0,-1 0 0 0 0,1 0 0 0 0,0 0 0 0 0,-1 0 0 0 0,1 0 0 0 0,-1 0 0 0 0,1 1 0 0 0,-2-3 0 0 0,-34-44-77 0 0,35 47 82 0 0,1-1 0 0 0,-1 1 0 0 0,1-1 0 0 0,-1 1 0 0 0,1-1 0 0 0,-1 0 0 0 0,1 1 0 0 0,-1-1 0 0 0,1 1 0 0 0,-1-1 0 0 0,1 0 0 0 0,0 1 0 0 0,-1-1 0 0 0,1 0 0 0 0,0 0 0 0 0,0 1 0 0 0,0-1 0 0 0,0 0 0 0 0,-1 0 0 0 0,1 1 0 0 0,0-1 0 0 0,0 0 0 0 0,0 0 0 0 0,1-1 0 0 0,-1-2 0 0 0,0 2-38 0 0,0-1 0 0 0,0 1-1 0 0,0-1 1 0 0,0 1 0 0 0,0-1 0 0 0,1 1-1 0 0,-1-1 1 0 0,1 1 0 0 0,0-1-1 0 0,1-3 1 0 0,-1 4 33 0 0,-1 2 1 0 0,1 0 0 0 0,0-1 0 0 0,0 1 0 0 0,0-1 0 0 0,-1 1 0 0 0,1 0 1 0 0,0 0-1 0 0,0 0 0 0 0,0-1 0 0 0,0 1 0 0 0,-1 0 0 0 0,1 0 0 0 0,0 0 1 0 0,0 0-1 0 0,0 0 0 0 0,0 0 0 0 0,0 1 0 0 0,7 1-76 0 0,-6-2-16 0 0,-1 1-80 0 0,40 17 96 0 0,-17-23 175 0 0,-23 5-70 0 0,0 0 0 0 0,1 0 0 0 0,-1 0 0 0 0,0 0 0 0 0,1 0 0 0 0,-1 0 1 0 0,0 0-1 0 0,1-1 0 0 0,-1 1 0 0 0,0-1 0 0 0,0 1 0 0 0,1-1 0 0 0,-1 1 0 0 0,0-1 0 0 0,0 0 0 0 0,0 1 1 0 0,0-1-1 0 0,0 0 0 0 0,0 0 0 0 0,0 0 0 0 0,0 0 0 0 0,1-2 0 0 0,2-1 62 0 0,-3 5-83 0 0,0-1 1 0 0,-1 0 0 0 0,1 0 0 0 0,0 0-1 0 0,0 0 1 0 0,0 0 0 0 0,0 0-1 0 0,0 0 1 0 0,-1-1 0 0 0,1 1 0 0 0,0 0-1 0 0,0 0 1 0 0,0-1 0 0 0,0 1-1 0 0,-1 0 1 0 0,1-1 0 0 0,0 1 0 0 0,1-2-1 0 0,0 1-4 0 0,5-2 0 0 0,-7 3 0 0 0,0 0 0 0 0,0 1 0 0 0,0-1 0 0 0,1 0 0 0 0,-1 0 0 0 0,0 0 0 0 0,0 0 0 0 0,0 0 0 0 0,0 0 0 0 0,1 0 0 0 0,-1 0 0 0 0,0 0 0 0 0,0 0 0 0 0,0 1 0 0 0,0-1 0 0 0,0 0 0 0 0,1 0 0 0 0,-1 0 0 0 0,0 0 0 0 0,0 0 0 0 0,0 1 0 0 0,0-1 0 0 0,0 0 0 0 0,0 0 0 0 0,0 0 0 0 0,0 1 0 0 0,0-1 0 0 0,0 0 0 0 0,0 0 0 0 0,0 0 0 0 0,0 0 0 0 0,0 1 0 0 0,0-1 0 0 0,0 0 0 0 0,0 0 0 0 0,0 0 0 0 0,0 1 0 0 0,0-1 0 0 0,0 0 0 0 0,0 0 0 0 0,0 0 0 0 0,0 1 0 0 0,-1 30-5340 0 0,-2 15-6150 0 0,4-41 10199 0 0,1 1 796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12527 0 0,'128'34'941'0'0,"127"39"-388"0"0,-238-66-1096 0 0,-17-7 529 0 0,0 0 1 0 0,0 1-1 0 0,0-1 1 0 0,0 0-1 0 0,0 0 1 0 0,0 0-1 0 0,0 0 1 0 0,0 0-1 0 0,0 1 1 0 0,0-1-1 0 0,-1 0 1 0 0,1 0-1 0 0,0 0 1 0 0,0 0-1 0 0,0 0 0 0 0,0 0 1 0 0,0 0-1 0 0,0 1 1 0 0,0-1-1 0 0,-1 0 1 0 0,1 0-1 0 0,0 0 1 0 0,0 0-1 0 0,0 0 1 0 0,0 0-1 0 0,0 0 1 0 0,0 0-1 0 0,-1 0 1 0 0,1 0-1 0 0,0 0 1 0 0,0 0-1 0 0,0 0 1 0 0,0 0-1 0 0,-1 0 1 0 0,1 0-1 0 0,0 0 0 0 0,0 0 1 0 0,0 0-1 0 0,0 0 1 0 0,0 0-1 0 0,-1 0 1 0 0,1 0-1 0 0,0 0 1 0 0,0 0-1 0 0,0 0 1 0 0,0 0-1 0 0,0-1 1 0 0,-36-2-689 0 0,30 3 808 0 0,-88-13 1441 0 0,-127-35 0 0 0,196 44-779 0 0,22 4-528 0 0,4 1-36 0 0,19 7-8 0 0,157 45-524 0 0,-77-22-990 0 0,-32-13-4422 0 0,-79-25-2659 0 0,1 3 7904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9527 0 0,'-11'-12'1276'0'0,"11"11"-1261"0"0,0 1 0 0 0,0-1 0 0 0,0 0-1 0 0,1 0 1 0 0,-1 1 0 0 0,0-1 0 0 0,0 0 0 0 0,1 1-1 0 0,-1-1 1 0 0,0 1 0 0 0,1-1 0 0 0,-1 0-1 0 0,1 1 1 0 0,-1-1 0 0 0,0 1 0 0 0,1-1 0 0 0,0 1-1 0 0,-1-1 1 0 0,1 1 0 0 0,-1 0 0 0 0,1-1 0 0 0,-1 1-1 0 0,1 0 1 0 0,0-1 0 0 0,-1 1 0 0 0,1 0-1 0 0,0 0 1 0 0,-1-1 0 0 0,1 1 0 0 0,0 0 0 0 0,0 0-1 0 0,-1 0 1 0 0,1 0 0 0 0,1 0 0 0 0,-2 0-29 0 0,70-9-5368 0 0,16 3 882 0 0,-64 3 3777 0 0,3 2 444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0 569 10159 0 0,'0'0'784'0'0,"11"-6"-492"0"0,-3 1-348 0 0,1 0 0 0 0,-1-1 0 0 0,0-1-1 0 0,0 1 1 0 0,0-1 0 0 0,-1-1 0 0 0,7-8-1 0 0,10-10-25 0 0,-15 15 52 0 0,1-1 0 0 0,-2-1 0 0 0,10-15 0 0 0,-8 12 49 0 0,6-12 379 0 0,-1 0 0 0 0,-2 0 0 0 0,-1-1-1 0 0,15-58 1 0 0,-24 76-64 0 0,0 0 1 0 0,-1 0-1 0 0,-1-1 0 0 0,0 1 0 0 0,0-1 0 0 0,-1 1 0 0 0,-3-23 1 0 0,3 33-319 0 0,0 0 0 0 0,0 0 0 0 0,-1 0 0 0 0,1 0 0 0 0,0 0 0 0 0,0 1 0 0 0,-1-1 0 0 0,1 0 0 0 0,0 0 0 0 0,-1 0 0 0 0,1 1 0 0 0,-1-1 0 0 0,1 0 1 0 0,-1 1-1 0 0,1-1 0 0 0,-1 0 0 0 0,0 1 0 0 0,1-1 0 0 0,-1 0 0 0 0,0 1 0 0 0,1-1 0 0 0,-1 1 0 0 0,0 0 0 0 0,0-1 0 0 0,1 1 0 0 0,-1-1 0 0 0,0 1 0 0 0,0 0 1 0 0,0 0-1 0 0,0 0 0 0 0,1-1 0 0 0,-1 1 0 0 0,0 0 0 0 0,0 0 0 0 0,0 0 0 0 0,0 0 0 0 0,0 0 0 0 0,0 0 0 0 0,1 1 0 0 0,-1-1 0 0 0,0 0 0 0 0,-1 1 0 0 0,-1 0-3 0 0,1 0 0 0 0,-1 0 0 0 0,1 0 0 0 0,0 0 0 0 0,0 1 0 0 0,0-1-1 0 0,0 1 1 0 0,0-1 0 0 0,0 1 0 0 0,0 0 0 0 0,1 0 0 0 0,-1 0-1 0 0,-2 4 1 0 0,-9 14-60 0 0,10-15 29 0 0,0 0 0 0 0,0 0 0 0 0,0 0-1 0 0,1 0 1 0 0,-4 8 0 0 0,-2 11 6 0 0,6-18 3 0 0,0 0-1 0 0,0 0 1 0 0,0 0-1 0 0,1 0 1 0 0,0 1-1 0 0,0 8 1 0 0,-1 17-37 0 0,1-23 38 0 0,1 1 0 0 0,0 0 0 0 0,1 12 0 0 0,1 7 8 0 0,-3-23 0 0 0,2 0 0 0 0,-1 0 0 0 0,1 0 0 0 0,2 11 0 0 0,-1-10 0 0 0,-1-3 0 0 0,0 0 0 0 0,1-1 0 0 0,-1 1 0 0 0,1-1 0 0 0,0 1 0 0 0,0-1 0 0 0,0 0 0 0 0,0 0 0 0 0,4 4 0 0 0,-6-7-8 0 0,0 1-1 0 0,0-1 1 0 0,0 0-1 0 0,1 0 1 0 0,-1 1 0 0 0,0-1-1 0 0,0 0 1 0 0,0 0-1 0 0,0 0 1 0 0,0 1-1 0 0,1-1 1 0 0,-1 0-1 0 0,0 0 1 0 0,0 0 0 0 0,0 0-1 0 0,1 0 1 0 0,-1 1-1 0 0,0-1 1 0 0,0 0-1 0 0,1 0 1 0 0,-1 0-1 0 0,0 0 1 0 0,0 0 0 0 0,1 0-1 0 0,-1 0 1 0 0,0 0-1 0 0,0 0 1 0 0,1 0-1 0 0,-1 0 1 0 0,0 0-1 0 0,0 0 1 0 0,1 0 0 0 0,-1 0-1 0 0,0 0 1 0 0,0 0-1 0 0,1 0 1 0 0,-1 0-1 0 0,0-1 1 0 0,0 1-1 0 0,0 0 1 0 0,1 0 0 0 0,-1 0-1 0 0,0 0 1 0 0,0 0-1 0 0,0-1 1 0 0,1 1-1 0 0,-1 0 1 0 0,0 0-1 0 0,0 0 1 0 0,0-1 0 0 0,0 1-1 0 0,0 0 1 0 0,1 0-1 0 0,-1 0 1 0 0,0-1-1 0 0,0 1 1 0 0,6-18-565 0 0,-5 13 425 0 0,1-3-133 0 0,-1 1-1 0 0,2-17 1 0 0,-1-2-126 0 0,1 8 78 0 0,-1-22 0 0 0,-1 1-426 0 0,0 20-44 0 0,-3-26 1 0 0,1 3-695 0 0,0 21-94 0 0,-5-26-1 0 0,3 26 197 0 0,2 18 1100 0 0,1 0 0 0 0,-1 0 0 0 0,0 0 0 0 0,0 0 0 0 0,-1 0 1 0 0,-1-3-1 0 0,-3-7-1133 0 0,5 7 1022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21 249 3679 0 0,'4'-9'137'0'0,"0"-1"-1"0"0,-1 0 1 0 0,0 0 0 0 0,-1 0-1 0 0,0 0 1 0 0,0 0-1 0 0,0-14 1 0 0,5-26 662 0 0,3-12 100 0 0,-10 59-771 0 0,1 0-1 0 0,-1 0 0 0 0,0-1 1 0 0,1 1-1 0 0,-1 0 1 0 0,-1 0-1 0 0,1-1 1 0 0,0 1-1 0 0,-1 0 0 0 0,0 0 1 0 0,-1-5-1 0 0,2 8 256 0 0,-11 11 1674 0 0,-1 14-550 0 0,3-7-910 0 0,5-8-403 0 0,0 1 0 0 0,0-1 0 0 0,1 1-1 0 0,0 0 1 0 0,1 1 0 0 0,0-1 0 0 0,1 0 0 0 0,0 19-1 0 0,1-28-189 0 0,0 0-1 0 0,0 0 0 0 0,0 0 1 0 0,0 0-1 0 0,0 0 0 0 0,1-1 0 0 0,-1 1 1 0 0,1 0-1 0 0,0 0 0 0 0,-1 0 1 0 0,1 0-1 0 0,0 0 0 0 0,0-1 1 0 0,0 1-1 0 0,0 0 0 0 0,1-1 0 0 0,-1 1 1 0 0,0-1-1 0 0,1 1 0 0 0,-1-1 1 0 0,1 0-1 0 0,2 2 0 0 0,-3-2-43 0 0,0-1-1 0 0,0 1 1 0 0,1-1 0 0 0,-1 1-1 0 0,0-1 1 0 0,1 0-1 0 0,-1 1 1 0 0,0-1-1 0 0,1 0 1 0 0,-1 0-1 0 0,1 0 1 0 0,-1 0 0 0 0,0 0-1 0 0,1 0 1 0 0,-1-1-1 0 0,1 1 1 0 0,-1 0-1 0 0,0-1 1 0 0,1 1-1 0 0,-1-1 1 0 0,0 1 0 0 0,0-1-1 0 0,1 0 1 0 0,-1 1-1 0 0,0-1 1 0 0,0 0-1 0 0,0 0 1 0 0,0 0-1 0 0,0 0 1 0 0,0 0 0 0 0,0 0-1 0 0,1-1 1 0 0,9-14-1844 0 0,0-1 1 0 0,0 0 0 0 0,-2 0-1 0 0,0-1 1 0 0,8-22 0 0 0,-13 31 945 0 0,2 2 578 0 0</inkml:trace>
  <inkml:trace contextRef="#ctx0" brushRef="#br0" timeOffset="1">93 209 7855 0 0,'0'12'704'0'0,"-2"0"-568"0"0,-3-2-136 0 0,3 2 0 0 0,-1-1 232 0 0,1 1 24 0 0,-2-1 0 0 0,3 0 0 0 0,1 0-256 0 0,1-1 0 0 0,-2-2 0 0 0,3 0 0 0 0,2 1-1864 0 0,-2-2-376 0 0,-4-1-64 0 0,3 0-24 0 0,3 1 1864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9959 0 0,'0'0'770'0'0,"4"-9"-465"0"0,-2 7-267 0 0,0 0 1 0 0,1 0-1 0 0,-1 1 0 0 0,0-1 1 0 0,1 0-1 0 0,0 1 0 0 0,-1 0 1 0 0,1 0-1 0 0,0 0 0 0 0,-1 0 1 0 0,1 0-1 0 0,0 0 1 0 0,0 1-1 0 0,0-1 0 0 0,0 1 1 0 0,0 0-1 0 0,0 0 0 0 0,0 0 1 0 0,0 0-1 0 0,4 1 0 0 0,6 2-18 0 0,0 1 0 0 0,1 0 0 0 0,-1 0-1 0 0,-1 1 1 0 0,1 1 0 0 0,-1 0 0 0 0,0 1 0 0 0,15 11-1 0 0,6 7-68 0 0,41 44 0 0 0,-43-40 175 0 0,-21-21-996 0 0,0 0 0 0 0,0-1 1 0 0,15 7-1 0 0,15 11-4305 0 0,-32-16 2674 0 0,-7-9 2058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8287 0 0,'-1'3'131'0'0,"1"-1"0"0"0,0 0 0 0 0,-1 0-1 0 0,0 1 1 0 0,1-1 0 0 0,-1 0 0 0 0,0 0-1 0 0,0 0 1 0 0,0 0 0 0 0,0 0 0 0 0,0 0-1 0 0,-1 0 1 0 0,1 0 0 0 0,-1-1-1 0 0,1 1 1 0 0,-1 0 0 0 0,-2 1 0 0 0,4-2-106 0 0,0-1 1 0 0,0 0-1 0 0,0 1 1 0 0,0-1 0 0 0,0 0-1 0 0,0 0 1 0 0,0 1-1 0 0,0-1 1 0 0,0 0-1 0 0,0 1 1 0 0,0-1-1 0 0,0 0 1 0 0,0 1 0 0 0,0-1-1 0 0,1 0 1 0 0,-1 1-1 0 0,0-1 1 0 0,0 0-1 0 0,0 0 1 0 0,0 1 0 0 0,1-1-1 0 0,-1 0 1 0 0,0 0-1 0 0,0 1 1 0 0,0-1-1 0 0,1 0 1 0 0,-1 0 0 0 0,0 0-1 0 0,1 1 1 0 0,-1-1-1 0 0,0 0 1 0 0,0 0-1 0 0,1 0 1 0 0,-1 0 0 0 0,0 0-1 0 0,1 0 1 0 0,-1 0-1 0 0,0 0 1 0 0,1 0-1 0 0,45-23-4931 0 0,4-7-122 0 0,-38 22 4090 0 0,3 1 578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253 292 6679 0 0,'0'0'514'0'0,"-11"14"590"0"0,-16 1 2696 0 0,24-12-3575 0 0,-1-1 1 0 0,0 0 0 0 0,0 0 0 0 0,0 0 0 0 0,0 0-1 0 0,0-1 1 0 0,0 0 0 0 0,0 1 0 0 0,0-1 0 0 0,0-1-1 0 0,-1 1 1 0 0,1-1 0 0 0,0 1 0 0 0,-1-1 0 0 0,1-1-1 0 0,-6 0 1 0 0,22-20 78 0 0,9 7-430 0 0,-3 1-23 0 0,35-29 0 0 0,11-14-579 0 0,-43 36 402 0 0,-12 12 72 0 0,0-1 0 0 0,12-14 0 0 0,-1 1 65 0 0,-16 18 171 0 0,0-1 0 0 0,1 1 0 0 0,-2-1 1 0 0,1 0-1 0 0,4-7 0 0 0,0-2 18 0 0,-6 12 0 0 0,-1-1 0 0 0,1 0 0 0 0,0 0 0 0 0,-1 0 0 0 0,0 0 0 0 0,0 0 0 0 0,0 0 0 0 0,1-7 0 0 0,-1 4 90 0 0,-1-7 676 0 0,-4 11-343 0 0,-5 7-151 0 0,-7 6 22 0 0,2 0 0 0 0,-1 1 0 0 0,2 1 0 0 0,-20 23 0 0 0,-17 16 37 0 0,42-45-238 0 0,0 0 0 0 0,1 1 0 0 0,0 0-1 0 0,-12 17 1 0 0,19-25-91 0 0,0 0 1 0 0,0 0-1 0 0,-1 1 0 0 0,1-1 0 0 0,0 0 1 0 0,0 1-1 0 0,0-1 0 0 0,-1 0 0 0 0,1 1 1 0 0,0-1-1 0 0,0 0 0 0 0,0 1 0 0 0,0-1 1 0 0,0 0-1 0 0,0 1 0 0 0,0-1 0 0 0,0 0 1 0 0,0 1-1 0 0,0-1 0 0 0,0 1 0 0 0,0-1 1 0 0,0 0-1 0 0,0 1 0 0 0,0-1 0 0 0,0 0 0 0 0,0 1 1 0 0,0-1-1 0 0,0 0 0 0 0,1 1 0 0 0,-1-1 1 0 0,0 0-1 0 0,0 1 0 0 0,1-1 0 0 0,0 1-8 0 0,-1-1 0 0 0,1 0 0 0 0,0 0 0 0 0,0 0 0 0 0,0 0 0 0 0,-1-1-1 0 0,1 1 1 0 0,0 0 0 0 0,0 0 0 0 0,0 0 0 0 0,-1-1 0 0 0,1 1 0 0 0,1-1 0 0 0,25-15-238 0 0,55-49-492 0 0,-58 46 424 0 0,-7 5-112 0 0,22-13 0 0 0,-5 2-357 0 0,-27 18 490 0 0,0 2-1 0 0,13-9 0 0 0,0 0-431 0 0,-39 30 663 0 0,-43 41 1684 0 0,1 3-797 0 0,-42 46 550 0 0,78-83-1354 0 0,19-17-12 0 0,0-1-1 0 0,0 1 0 0 0,-9 12 0 0 0,9-10-10 0 0,31-26-436 0 0,28-22-801 0 0,42-38-1394 0 0,-31 34 363 0 0,-7 5-585 0 0,-20 13 850 0 0,22-19-1423 0 0,-32 24 1939 0 0,-66 46 5799 0 0,-134 90 6089 0 0,44-17-8499 0 0,-64 53-192 0 0,173-135-1645 0 0,-2 3 49 0 0,-33 21 1 0 0,57-43-351 0 0,48-38-992 0 0,132-81-6647 0 0,-124 84 2535 0 0,-22 16 2540 0 0,4 2 1721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213 458 16151 0 0,'-22'17'346'0'0,"-1"-2"0"0"0,-1-1 0 0 0,-1 0-1 0 0,0-2 1 0 0,-47 16 0 0 0,69-27-343 0 0,-12 3 230 0 0,12-6-212 0 0,5-6-251 0 0,2 4 92 0 0,0 0 1 0 0,-1 0 0 0 0,1 0-1 0 0,1 1 1 0 0,-1 0-1 0 0,0-1 1 0 0,1 2 0 0 0,9-6-1 0 0,3-2-363 0 0,-1 0 47 0 0,154-96-5975 0 0,-56 39-1885 0 0,-83 50 7499 0 0</inkml:trace>
  <inkml:trace contextRef="#ctx0" brushRef="#br0" timeOffset="1">466 131 12207 0 0,'-7'4'131'0'0,"0"0"-1"0"0,-1 0 1 0 0,1-1-1 0 0,0 0 0 0 0,-1 0 1 0 0,0-1-1 0 0,0 0 1 0 0,0 0-1 0 0,-10 1 0 0 0,18-4-134 0 0,0 1 1 0 0,0 0-1 0 0,0 0 0 0 0,0 0 0 0 0,0 0 0 0 0,0 0 0 0 0,0 0 0 0 0,0-1 1 0 0,0 1-1 0 0,0 0 0 0 0,0 0 0 0 0,0 0 0 0 0,0 0 0 0 0,0 0 0 0 0,0-1 1 0 0,0 1-1 0 0,0 0 0 0 0,0 0 0 0 0,0 0 0 0 0,0 0 0 0 0,0 0 0 0 0,0-1 1 0 0,0 1-1 0 0,0 0 0 0 0,0 0 0 0 0,0 0 0 0 0,0 0 0 0 0,0 0 0 0 0,0-1 1 0 0,0 1-1 0 0,0 0 0 0 0,0 0 0 0 0,0 0 0 0 0,-1 0 0 0 0,1 0 0 0 0,0 0 1 0 0,0 0-1 0 0,0-1 0 0 0,0 1 0 0 0,0 0 0 0 0,0 0 0 0 0,-1 0 0 0 0,1 0 1 0 0,0 0-1 0 0,0 0 0 0 0,0 0 0 0 0,0 0 0 0 0,0 0 0 0 0,0 0 0 0 0,-1 0 1 0 0,1 0-1 0 0,0 0 0 0 0,0 0 0 0 0,0 0 0 0 0,0 0 0 0 0,-1 0 0 0 0,1 0 1 0 0,0 0-1 0 0,12-11-458 0 0,-10 9 309 0 0,6-5-416 0 0,0 0 0 0 0,1 1 0 0 0,0 0 1 0 0,12-6-1 0 0,10-7-1514 0 0,-10 6 590 0 0,-12 8 670 0 0,-1 0 1 0 0,0-1-1 0 0,-1 0 0 0 0,13-11 0 0 0,-4 1-397 0 0,2 0 752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261 487 11519 0 0,'-11'9'308'0'0,"-1"0"-1"0"0,0 0 1 0 0,-14 6-1 0 0,-7 6-302 0 0,-14 6 48 0 0,47-26-56 0 0,0-1 0 0 0,-1 0 0 0 0,1 0 0 0 0,0 0-1 0 0,0 1 1 0 0,0-1 0 0 0,-1 0 0 0 0,1 0 0 0 0,0 0 0 0 0,0 0-1 0 0,-1 0 1 0 0,1 0 0 0 0,0 0 0 0 0,0 1 0 0 0,-1-1 0 0 0,1 0-1 0 0,0 0 1 0 0,-1 0 0 0 0,1 0 0 0 0,0 0 0 0 0,0 0 0 0 0,-1 0-1 0 0,1 0 1 0 0,0 0 0 0 0,0-1 0 0 0,-1 1 0 0 0,1 0 0 0 0,0 0-1 0 0,0 0 0 0 0,0-1 1 0 0,0 1-1 0 0,0 0 1 0 0,0 0-1 0 0,0-1 0 0 0,0 1 1 0 0,0 0-1 0 0,0 0 0 0 0,0-1 1 0 0,0 1-1 0 0,0 0 1 0 0,0 0-1 0 0,0 0 0 0 0,0-1 1 0 0,0 1-1 0 0,1 0 0 0 0,-1 0 1 0 0,0 0-1 0 0,0-1 1 0 0,0 1-1 0 0,0 0 0 0 0,1 0 1 0 0,-1 0-1 0 0,0-1 0 0 0,0 1 1 0 0,0 0-1 0 0,1 0 1 0 0,-1 0-1 0 0,126-87-2130 0 0,-57 42 1259 0 0,-36 24 653 0 0,-10 6-112 0 0,24-19 0 0 0,-42 30 255 0 0,0 1-1 0 0,0-1 1 0 0,1 1-1 0 0,8-3 1 0 0,6-5-132 0 0,-11 8 118 0 0,-9 3 93 0 0,0 0 0 0 0,0 0 0 0 0,1 0 0 0 0,-1-1 0 0 0,0 1 0 0 0,0 0 0 0 0,0 0 0 0 0,0 0 0 0 0,1 0 0 0 0,-1 0 0 0 0,0 0 0 0 0,0 0 0 0 0,0 0 0 0 0,0 0 0 0 0,1 0 0 0 0,-1 0 0 0 0,0 0 0 0 0,0 1 0 0 0,0-1 1 0 0,0 0-1 0 0,1 0 0 0 0,-1 0 0 0 0,0 0 0 0 0,0 0 0 0 0,0 0 0 0 0,0 0 0 0 0,0 0 0 0 0,0 0 0 0 0,1 0 0 0 0,-1 1 0 0 0,0-1 0 0 0,0 0 0 0 0,0 0 0 0 0,0 0 0 0 0,0 0 0 0 0,0 0 0 0 0,0 1 0 0 0,0-1 0 0 0,0 0 0 0 0,1 0 0 0 0,-1 0 0 0 0,0 0 0 0 0,0 1 0 0 0,0-1 0 0 0,0 0 0 0 0,0 0 0 0 0,0 0 0 0 0,0 0 0 0 0,0 1 0 0 0,0-1 0 0 0,0 0 0 0 0,0 0 0 0 0,0 0 0 0 0,-1 0 0 0 0,1 1 0 0 0,0-1 0 0 0,0 0 0 0 0,0 0 0 0 0,0 0 0 0 0,0 0 0 0 0,0 1 1 0 0,-5 8 71 0 0,5-8-62 0 0,-3 2 14 0 0,0 0 1 0 0,1 1-1 0 0,-1-1 1 0 0,-1-1-1 0 0,1 1 0 0 0,0 0 1 0 0,-5 2-1 0 0,-12 11 102 0 0,-37 35 1214 0 0,-91 64 0 0 0,109-84-411 0 0,-66 67-1 0 0,103-96-895 0 0,-67 65 949 0 0,60-56-759 0 0,9-11-221 0 0,0 0 0 0 0,1 0-1 0 0,-1 0 1 0 0,0 0 0 0 0,0 0 0 0 0,0 0-1 0 0,0 0 1 0 0,0 0 0 0 0,0 0-1 0 0,0 0 1 0 0,0 0 0 0 0,0 0 0 0 0,0 0-1 0 0,0-1 1 0 0,0 1 0 0 0,0 0 0 0 0,0 0-1 0 0,0 0 1 0 0,0 0 0 0 0,0 0 0 0 0,0 0-1 0 0,0 0 1 0 0,1 0 0 0 0,-1 0-1 0 0,0 0 1 0 0,0 0 0 0 0,0 0 0 0 0,0 0-1 0 0,0 0 1 0 0,0 0 0 0 0,0 0 0 0 0,0 0-1 0 0,0 0 1 0 0,0 0 0 0 0,0 0 0 0 0,0 0-1 0 0,0 0 1 0 0,0 0 0 0 0,0 0 0 0 0,1 0-1 0 0,-1 0 1 0 0,0 0 0 0 0,0 1-1 0 0,0-1 1 0 0,0 0 0 0 0,0 0 0 0 0,0 0-1 0 0,0 0 1 0 0,0 0 0 0 0,0 0 0 0 0,0 0-1 0 0,0 0 1 0 0,0 0 0 0 0,0 0 0 0 0,0 0-1 0 0,0 0 1 0 0,0 0 0 0 0,0 0-1 0 0,0 0 1 0 0,0 0 0 0 0,0 0 0 0 0,0 1-1 0 0,0-1 1 0 0,0 0 0 0 0,0 0 0 0 0,0 0-1 0 0,0 0 1 0 0,19-16-265 0 0,11-13-100 0 0,1 1 0 0 0,56-38 0 0 0,-50 39 158 0 0,25-17-218 0 0,32-23-700 0 0,81-63-887 0 0,-82 62 1102 0 0,-8 4 95 0 0,136-73-553 0 0,-197 123 1167 0 0,1-4 25 0 0,4-2-96 0 0,-61 52 1026 0 0,-26 9 832 0 0,8-8-487 0 0,-197 146 2850 0 0,153-115-3124 0 0,-13 9 144 0 0,-21 15 456 0 0,122-83-1193 0 0,11-8-250 0 0,12-8-162 0 0,15-15 19 0 0,185-123-671 0 0,-28 21-717 0 0,-47 38-1651 0 0,-10 5-3004 0 0,-85 53 3562 0 0,2-1 1625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0 12583 0 0,'-250'167'1594'0'0,"54"-61"-828"0"0,168-91-799 0 0,0-1 0 0 0,-31 10-1 0 0,58-24 25 0 0,0 1-1 0 0,1-1 1 0 0,-1 0-1 0 0,0 0 1 0 0,0 0-1 0 0,0 1 1 0 0,0-1-1 0 0,0 0 1 0 0,1 0-1 0 0,-1 0 1 0 0,0 0-1 0 0,0 0 1 0 0,0-1-1 0 0,0 1 1 0 0,0 0-1 0 0,1 0 1 0 0,-1-1-1 0 0,-1 0 1 0 0,1 1 3 0 0,1 0 0 0 0,0 0 0 0 0,-1-1 0 0 0,1 1 0 0 0,0 0 0 0 0,0-1 0 0 0,-1 1 0 0 0,1-1 0 0 0,0 1 0 0 0,0 0 0 0 0,0-1 0 0 0,-1 1 1 0 0,1-1-1 0 0,0 1 0 0 0,0-1 0 0 0,0 1 0 0 0,0 0 0 0 0,0-1 0 0 0,0 1 0 0 0,0-1 0 0 0,0 1 0 0 0,0-1 0 0 0,0 1 0 0 0,0 0 0 0 0,0-1 0 0 0,0 1 0 0 0,1-1 0 0 0,-1 1 0 0 0,0-1 0 0 0,0 1 0 0 0,0 0 0 0 0,0-1 0 0 0,1 1 0 0 0,-1 0 0 0 0,0-1 1 0 0,1 1-1 0 0,-1-1 0 0 0,8-8-217 0 0,0-1 0 0 0,1 1 1 0 0,0 1-1 0 0,13-11 1 0 0,-5 5-31 0 0,33-26-1193 0 0,-27 24-802 0 0,23-23 0 0 0,-29 21 848 0 0,-8 8 2 0 0,1 0 0 0 0,20-14 0 0 0,7 0 390 0 0</inkml:trace>
  <inkml:trace contextRef="#ctx0" brushRef="#br0" timeOffset="1">319 247 11023 0 0,'-98'65'1178'0'0,"39"-27"-714"0"0,38-26-48 0 0,0 0 0 0 0,0-2 1 0 0,-24 9-1 0 0,42-18-403 0 0,-1 0 1 0 0,1 0-1 0 0,0 0 0 0 0,0 0 1 0 0,0-1-1 0 0,-1 1 0 0 0,1-1 1 0 0,0 0-1 0 0,-1 0 0 0 0,1 0 1 0 0,0 0-1 0 0,-4-1 0 0 0,6 0-6 0 0,1 1 0 0 0,-1 0 1 0 0,1 0-1 0 0,-1 0 0 0 0,1-1 0 0 0,0 1 0 0 0,-1 0 0 0 0,1 0 0 0 0,0-1 0 0 0,-1 1 0 0 0,1-1 1 0 0,0 1-1 0 0,-1 0 0 0 0,1-1 0 0 0,0 1 0 0 0,0 0 0 0 0,-1-1 0 0 0,1 1 0 0 0,0-1 0 0 0,0 1 1 0 0,0-1-1 0 0,0 1 0 0 0,0-1 0 0 0,0 1 0 0 0,-1 0 0 0 0,1-1 0 0 0,0 1 0 0 0,0-1 0 0 0,0 1 1 0 0,1-1-1 0 0,-1 1 0 0 0,0-1 0 0 0,0 1 0 0 0,0-1 0 0 0,0 1 0 0 0,0 0 0 0 0,1-1 0 0 0,7-17 38 0 0,11-7-885 0 0,0 1 1 0 0,2 1-1 0 0,34-31 0 0 0,-18 21-773 0 0,-21 18 389 0 0,25-19-1 0 0,-15 16 171 0 0,50-36-2810 0 0,-53 37 2408 0 0,1 2 896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70 280 6591 0 0,'0'0'507'0'0,"0"-1"-128"0"0,0-1 0 0 0,1 1-1 0 0,-1 0 1 0 0,1 0 0 0 0,-1 0 0 0 0,1 0 0 0 0,0 0-1 0 0,0 0 1 0 0,-1 0 0 0 0,2-1 0 0 0,1 2-77 0 0,1 0 1 0 0,-1 0-1 0 0,1 0 1 0 0,-1 0 0 0 0,1 0-1 0 0,-1 0 1 0 0,0 1-1 0 0,1 0 1 0 0,-1 0-1 0 0,0 0 1 0 0,1 0 0 0 0,-1 0-1 0 0,0 1 1 0 0,4 2-1 0 0,-6-3-147 0 0,10 9 237 0 0,-9-8-366 0 0,0 0-1 0 0,0 0 1 0 0,0 0 0 0 0,-1 0 0 0 0,1 0-1 0 0,-1 0 1 0 0,0 0 0 0 0,0 0-1 0 0,1 1 1 0 0,-1-1 0 0 0,-1 1 0 0 0,1-1-1 0 0,0 0 1 0 0,-1 1 0 0 0,1-1-1 0 0,-1 1 1 0 0,0 0 0 0 0,1-1 0 0 0,-1 1-1 0 0,-1-1 1 0 0,1 1 0 0 0,0-1 0 0 0,-1 4-1 0 0,0-4-17 0 0,1-1-1 0 0,0 1 0 0 0,-1-1 1 0 0,1 1-1 0 0,0 0 1 0 0,0-1-1 0 0,0 1 0 0 0,1 2 1 0 0,-1-2-7 0 0,0 0 0 0 0,0 0 0 0 0,0 0 0 0 0,0 0 0 0 0,0 0 0 0 0,0 0 0 0 0,-1 3 0 0 0,0-2 21 0 0,0 1-1 0 0,0-1 1 0 0,1 0 0 0 0,0 1-1 0 0,-1-1 1 0 0,1 1 0 0 0,0-1-1 0 0,1 0 1 0 0,-1 1 0 0 0,2 5 0 0 0,-2-8 560 0 0,2-1-569 0 0,0 0 0 0 0,-1 0-1 0 0,1-1 1 0 0,-1 1 0 0 0,1-1 0 0 0,-1 1-1 0 0,1-1 1 0 0,-1 0 0 0 0,1 1-1 0 0,-1-1 1 0 0,0 0 0 0 0,0 0 0 0 0,1 0-1 0 0,-1 0 1 0 0,0 0 0 0 0,0 0-1 0 0,0-1 1 0 0,0 1 0 0 0,0 0 0 0 0,0 0-1 0 0,0-1 1 0 0,0 1 0 0 0,-1-1-1 0 0,1 1 1 0 0,1-4 0 0 0,7-13 40 0 0,-8 16-52 0 0,-1 0 1 0 0,0 1-1 0 0,0-1 0 0 0,1 1 0 0 0,-1-1 0 0 0,0 1 0 0 0,1 0 0 0 0,-1-1 1 0 0,1 1-1 0 0,0 0 0 0 0,-1-1 0 0 0,1 1 0 0 0,1-2 0 0 0,-1 2 4 0 0,-1 1 0 0 0,1-1 0 0 0,-1 0 0 0 0,0 1 0 0 0,0-1 0 0 0,1 0 0 0 0,-1 1 0 0 0,0-1 0 0 0,0 0 0 0 0,0 1 0 0 0,0-1 0 0 0,0 0 0 0 0,0 0 0 0 0,0 1 0 0 0,0-1 0 0 0,0-1-1 0 0,2-10 72 0 0,-2 11-71 0 0,1 0 0 0 0,0 0 0 0 0,-1 0 1 0 0,1 0-1 0 0,-1 0 0 0 0,0 0 0 0 0,1 0 0 0 0,-1-1 0 0 0,0 1 0 0 0,0 0 0 0 0,1 0 0 0 0,-1 0 0 0 0,0 0 0 0 0,0-1 0 0 0,0 1 0 0 0,-1-2 0 0 0,0-8 43 0 0,1 1-40 0 0,0 1 1 0 0,-1 0-1 0 0,0 0 1 0 0,-1 0-1 0 0,1 0 1 0 0,-2 0-1 0 0,1 1 1 0 0,-2-1-1 0 0,-3-8 1 0 0,-15-30 284 0 0,2 5-153 0 0,15 33-139 0 0,-1 1 0 0 0,0-1 0 0 0,0 1 0 0 0,-1 1 0 0 0,0-1 0 0 0,0 1 0 0 0,-1 0 0 0 0,0 1 0 0 0,0 0 0 0 0,0 0 0 0 0,-15-7 0 0 0,-23-6-1 0 0,42 17 0 0 0,0 0-26 0 0,4 1-102 0 0,5 16-438 0 0,-4-13 505 0 0,-1-2 42 0 0,0 1 0 0 0,1 0 0 0 0,-1-1 0 0 0,0 1 0 0 0,1-1 0 0 0,-1 1 0 0 0,0 0 0 0 0,0-1-1 0 0,0 1 1 0 0,1 0 0 0 0,-1-1 0 0 0,0 1 0 0 0,0 0 0 0 0,0-1 0 0 0,0 1 0 0 0,0 0 0 0 0,0-1 0 0 0,-1 1 0 0 0,1 0 0 0 0,0 0-283 0 0,20-13-16211 0 0,-14 8 15874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351 196 8863 0 0,'-13'14'217'0'0,"-1"0"-1"0"0,-1-1 0 0 0,0-1 0 0 0,-24 15 1 0 0,11-7 417 0 0,-41 22 1031 0 0,5-3-228 0 0,-6 0 47 0 0,70-39-1472 0 0,0 0 1 0 0,-1 1-1 0 0,1-1 1 0 0,0 0-1 0 0,0 0 1 0 0,0 0-1 0 0,-1 0 1 0 0,1 0-1 0 0,0 1 1 0 0,0-1-1 0 0,-1 0 1 0 0,1 0-1 0 0,0 0 1 0 0,0 0-1 0 0,-1 0 1 0 0,1 0-1 0 0,0 0 1 0 0,0 0 0 0 0,-1 0-1 0 0,1 0 1 0 0,0 0-1 0 0,0 0 1 0 0,-1 0-1 0 0,1 0 1 0 0,0 0-1 0 0,0 0 1 0 0,-1 0-1 0 0,1 0 1 0 0,0 0-1 0 0,0-1 1 0 0,-1 1-1 0 0,1 0 1 0 0,0 0-1 0 0,0 0 1 0 0,0 0-1 0 0,-1 0 1 0 0,1-1-1 0 0,0 1 1 0 0,0 0-1 0 0,0 0 1 0 0,0 0-1 0 0,-1-1 1 0 0,1 1 0 0 0,0 0-1 0 0,0 0 1 0 0,0-1-1 0 0,0 1 1 0 0,0 0-1 0 0,0 0 1 0 0,0-1-1 0 0,0 1 1 0 0,0 0-1 0 0,0 0 1 0 0,0-1-1 0 0,0 1 1 0 0,0 0-1 0 0,0 0 1 0 0,0-1-1 0 0,0 1 1 0 0,0 0-1 0 0,0 0 1 0 0,0-1-1 0 0,0 1 1 0 0,0 0-1 0 0,0 0 1 0 0,0-1 0 0 0,0 1-1 0 0,1-1 1 0 0,8-11-107 0 0,0 1 1 0 0,1-1 0 0 0,0 1 0 0 0,1 1 0 0 0,0 0 0 0 0,21-14 0 0 0,16-15-622 0 0,62-57-1797 0 0,-69 56 678 0 0,-30 29 960 0 0,1 0 0 0 0,20-16 0 0 0,-1 7-483 0 0,29-23-2421 0 0,-43 31 2266 0 0,-1 4 928 0 0</inkml:trace>
  <inkml:trace contextRef="#ctx0" brushRef="#br0" timeOffset="1">306 104 8175 0 0,'-9'11'123'0'0,"-1"-1"-1"0"0,0 0 0 0 0,-1 0 1 0 0,0-1-1 0 0,0-1 1 0 0,0 0-1 0 0,-14 7 0 0 0,7-4 154 0 0,-45 24 517 0 0,7-5 111 0 0,47-25-588 0 0,0 0 0 0 0,0-1 0 0 0,0 0 0 0 0,-15 5 0 0 0,23-9-303 0 0,1 0-1 0 0,0 0 0 0 0,-1 1 1 0 0,1-1-1 0 0,0 0 0 0 0,0 0 1 0 0,-1 0-1 0 0,1 0 0 0 0,0 0 1 0 0,-1 0-1 0 0,1 0 1 0 0,0 0-1 0 0,-1 0 0 0 0,1 0 1 0 0,0 0-1 0 0,-1 0 0 0 0,1 0 1 0 0,0 0-1 0 0,0-1 0 0 0,-1 1 1 0 0,1 0-1 0 0,0 0 0 0 0,-1 0 1 0 0,1 0-1 0 0,0 0 1 0 0,0-1-1 0 0,0 1 0 0 0,-1 0 1 0 0,1 0-1 0 0,0 0 0 0 0,0-1 1 0 0,-1 1-1 0 0,1 0 0 0 0,0 0 1 0 0,0-1-1 0 0,0 1 0 0 0,0 0 1 0 0,0-1-1 0 0,-1 1 0 0 0,1 0 1 0 0,0 0-1 0 0,0-1 1 0 0,0 1-1 0 0,0 0 0 0 0,0-1 1 0 0,0 1-1 0 0,0 0 0 0 0,0-1 1 0 0,0 1-1 0 0,0 0 0 0 0,0 0 1 0 0,0-1-1 0 0,0 1 0 0 0,0 0 1 0 0,1-1-1 0 0,-1 1 0 0 0,0 0 1 0 0,0 0-1 0 0,0-1 1 0 0,0 1-1 0 0,0 0 0 0 0,1 0 1 0 0,-1-1-1 0 0,14-11-253 0 0,0 0 1 0 0,1 1-1 0 0,1 0 1 0 0,22-11-1 0 0,47-23-1639 0 0,-32 15 612 0 0,-40 22 610 0 0,20-14-1 0 0,-20 12-51 0 0,22-12 0 0 0,-17 13 93 0 0,61-34-2961 0 0,-57 31 2304 0 0,1 4 788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261 269 5871 0 0,'-10'7'141'0'0,"0"-1"0"0"0,-1-1 0 0 0,1 0-1 0 0,-19 6 1 0 0,5-2 479 0 0,7-2 209 0 0,1-1-1 0 0,-22 4 0 0 0,31-9-480 0 0,0 1 0 0 0,0-1 0 0 0,0-1 0 0 0,0 1 0 0 0,0-1 0 0 0,-1-1 0 0 0,1 1 1 0 0,-9-3-1 0 0,14 3-318 0 0,1 0 1 0 0,0 0-1 0 0,0-1 1 0 0,0 1-1 0 0,0 0 1 0 0,0-1 0 0 0,0 1-1 0 0,0-1 1 0 0,0 1-1 0 0,0-1 1 0 0,0 0-1 0 0,1 1 1 0 0,-1-1-1 0 0,0 0 1 0 0,0 0-1 0 0,0 1 1 0 0,1-1 0 0 0,-1 0-1 0 0,0 0 1 0 0,1 0-1 0 0,-1 0 1 0 0,1 0-1 0 0,-1 0 1 0 0,1 0-1 0 0,0 0 1 0 0,-1 0 0 0 0,1 0-1 0 0,0 0 1 0 0,0 0-1 0 0,-1 0 1 0 0,1 0-1 0 0,0-1 1 0 0,0 1-1 0 0,0 0 1 0 0,1 0 0 0 0,-1 0-1 0 0,0 0 1 0 0,0 0-1 0 0,0 0 1 0 0,1 0-1 0 0,-1 0 1 0 0,1-1-1 0 0,2-6-71 0 0,1 1 0 0 0,0 0 0 0 0,0 0-1 0 0,9-11 1 0 0,-9 11-33 0 0,18-19-1121 0 0,39-38 0 0 0,-42 44 417 0 0,5-1-1310 0 0,0 1 0 0 0,44-27 0 0 0,-49 34 848 0 0,11-4-700 0 0,0 0 1193 0 0</inkml:trace>
  <inkml:trace contextRef="#ctx0" brushRef="#br0" timeOffset="1">376 8 6335 0 0,'-10'8'171'0'0,"-1"-2"0"0"0,0 0-1 0 0,-21 9 1 0 0,-12 7-128 0 0,-101 68 1594 0 0,130-82-1441 0 0,0 0 1 0 0,0-1-1 0 0,-26 7 0 0 0,41-13-188 0 0,-1-1-1 0 0,0 0 0 0 0,1 0 1 0 0,-1 1-1 0 0,0-1 0 0 0,0 0 1 0 0,1 0-1 0 0,-1 0 0 0 0,0 0 0 0 0,1 0 1 0 0,-1 0-1 0 0,0 0 0 0 0,0 0 1 0 0,1 0-1 0 0,-1-1 0 0 0,0 1 1 0 0,0 0-1 0 0,1 0 0 0 0,-1 0 1 0 0,0-1-1 0 0,1 1 0 0 0,-1-1 0 0 0,0 0 1 0 0,0 1-28 0 0,1-1 0 0 0,0 1 1 0 0,-1-1-1 0 0,1 1 1 0 0,0-1-1 0 0,0 1 0 0 0,0-1 1 0 0,0 1-1 0 0,0-1 1 0 0,-1 1-1 0 0,1-1 0 0 0,0 0 1 0 0,0 1-1 0 0,0-1 0 0 0,0 1 1 0 0,1-1-1 0 0,-1 1 1 0 0,0-1-1 0 0,0 1 0 0 0,0-1 1 0 0,0 1-1 0 0,0-1 0 0 0,1 0 1 0 0,-1 1-1 0 0,0 0 1 0 0,1-1-1 0 0,-1 1 0 0 0,0-1 1 0 0,1 0-1 0 0,16-20-1983 0 0,29-31-1 0 0,-9 12-781 0 0,-18 22 1469 0 0,3 1 809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7223 0 0,'-23'25'262'0'0,"-1"-1"-1"0"0,-44 33 0 0 0,45-39-107 0 0,-55 36 209 0 0,14-12 556 0 0,31-20-20 0 0,22-15-494 0 0,1 0 0 0 0,-1 1 0 0 0,2 0 0 0 0,-15 14 0 0 0,12-10-183 0 0,-4 5 144 0 0,16-16-360 0 0,-1 0 1 0 0,1 0-1 0 0,-1 0 0 0 0,1 0 0 0 0,0 0 0 0 0,-1 0 1 0 0,1 0-1 0 0,0 0 0 0 0,0 0 0 0 0,-1 0 0 0 0,1 0 0 0 0,0 0 1 0 0,0 0-1 0 0,0 0 0 0 0,1 0 0 0 0,-1 0 0 0 0,0 0 0 0 0,1 2 1 0 0,-1-3-15 0 0,0 0 0 0 0,1 0 0 0 0,-1 1 1 0 0,0-1-1 0 0,1 0 0 0 0,-1 0 0 0 0,0 0 0 0 0,1 0 1 0 0,-1 0-1 0 0,1 0 0 0 0,-1 1 0 0 0,0-1 1 0 0,1 0-1 0 0,-1 0 0 0 0,1 0 0 0 0,-1 0 1 0 0,0 0-1 0 0,1-1 0 0 0,0 1 0 0 0,0 0-66 0 0,16-1-1028 0 0,0-2 0 0 0,-1 0 0 0 0,0-1 0 0 0,27-9-1 0 0,-37 11 706 0 0,82-38-5379 0 0,-60 32 5096 0 0</inkml:trace>
  <inkml:trace contextRef="#ctx0" brushRef="#br0" timeOffset="1">343 532 8351 0 0,'-5'11'130'0'0,"-1"-1"-1"0"0,1 1 0 0 0,-2-1 0 0 0,1-1 0 0 0,-1 1 0 0 0,-13 12 0 0 0,1 1 139 0 0,-27 28 433 0 0,15-20 8 0 0,14-15-186 0 0,15-14-432 0 0,0-1 0 0 0,0 1 1 0 0,0-1-1 0 0,0 1 1 0 0,0 0-1 0 0,0 0 1 0 0,0 0-1 0 0,1 0 1 0 0,-1 1-1 0 0,1-1 1 0 0,-1 0-1 0 0,1 1 1 0 0,0-1-1 0 0,0 1 1 0 0,-1 4-1 0 0,2-7-88 0 0,1 1 0 0 0,0-1 0 0 0,-1 0 0 0 0,1 1 0 0 0,0-1 0 0 0,0 0 0 0 0,-1 0 0 0 0,1 0 0 0 0,0 1 0 0 0,0-1 0 0 0,-1 0 0 0 0,1 0 0 0 0,0 0 0 0 0,0 0 0 0 0,-1 0-1 0 0,1 0 1 0 0,0-1 0 0 0,1 1 0 0 0,5-2-255 0 0,1-1 0 0 0,-1 1 0 0 0,1-1 0 0 0,-1-1-1 0 0,11-6 1 0 0,-5 2-188 0 0,35-22-972 0 0,0 0 309 0 0,95-35-4501 0 0,-109 50 3856 0 0,1 2 1072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7919 0 0,'0'0'1248'0'0,"-1"-1"-1160"0"0,1 1-1 0 0,0-1 0 0 0,0 0 1 0 0,0 1-1 0 0,0-1 0 0 0,0 1 0 0 0,0-1 1 0 0,0 0-1 0 0,0 1 0 0 0,0-1 1 0 0,0 0-1 0 0,0 1 0 0 0,1-1 0 0 0,-1 0 1 0 0,12-13 31 0 0,22-21 1 0 0,-4 5-222 0 0,-20 20-74 0 0,2 0 0 0 0,16-11 0 0 0,9-6-555 0 0,-21 14 296 0 0,0 1-1 0 0,1 0 0 0 0,0 2 0 0 0,20-10 1 0 0,35-20-1375 0 0,-7 3-15 0 0,-31 17 754 0 0,-24 14 499 0 0,-1 0-1 0 0,19-8 1 0 0,-2 6 249 0 0</inkml:trace>
  <inkml:trace contextRef="#ctx0" brushRef="#br0" timeOffset="1">440 137 9671 0 0,'-3'7'128'0'0,"-2"0"-1"0"0,1-1 0 0 0,0 1 1 0 0,-1-1-1 0 0,0 0 0 0 0,-1-1 1 0 0,-10 10-1 0 0,1-1 14 0 0,-5-1 51 0 0,17-12-187 0 0,1 0 1 0 0,0 0-1 0 0,0 1 1 0 0,-1-1 0 0 0,1 1-1 0 0,0-1 1 0 0,0 1-1 0 0,-2 2 1 0 0,4-3-162 0 0,2-7-266 0 0,7-5-432 0 0,1 1 0 0 0,1 0 0 0 0,-1 0 0 0 0,16-9 0 0 0,-22 16 351 0 0,0-1 0 0 0,0 0 0 0 0,0 1 0 0 0,4-8 0 0 0,-4 7-24 0 0,-1 0 0 0 0,1-1 0 0 0,0 1 0 0 0,6-4 0 0 0,12-6-77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657 127 9471 0 0,'-7'9'141'0'0,"0"-1"1"0"0,0-1-1 0 0,-1 1 0 0 0,0-1 0 0 0,-1-1 0 0 0,-10 8 0 0 0,-9 6-141 0 0,-212 152-914 0 0,35-58 672 0 0,178-101 334 0 0,13-6 82 0 0,-1 0 0 0 0,1-1-1 0 0,-29 7 1 0 0,43-13-155 0 0,0 0 0 0 0,0 0 0 0 0,-1 0 0 0 0,1 0 0 0 0,0 0 0 0 0,0 0 1 0 0,0 0-1 0 0,0 0 0 0 0,0 0 0 0 0,0 0 0 0 0,0 0 0 0 0,-1 0 0 0 0,1 0 0 0 0,0-1 0 0 0,0 1 0 0 0,0 0 0 0 0,0 0 0 0 0,0 0 0 0 0,0 0 0 0 0,0 0 0 0 0,0 0 1 0 0,0-1-1 0 0,0 1 0 0 0,0 0 0 0 0,0 0 0 0 0,0 0 0 0 0,0 0 0 0 0,0 0 0 0 0,0-1 0 0 0,0 1 0 0 0,0 0 0 0 0,0 0 0 0 0,0 0 0 0 0,0 0 0 0 0,0 0 1 0 0,0 0-1 0 0,0-1 0 0 0,0 1 0 0 0,0 0 0 0 0,0 0 0 0 0,0 0 0 0 0,0 0 0 0 0,0 0 0 0 0,0 0 0 0 0,0-1 0 0 0,3-6 221 0 0,1 2-207 0 0,1 0-1 0 0,0 0 1 0 0,0 0 0 0 0,0 1-1 0 0,0 0 1 0 0,0 0-1 0 0,10-4 1 0 0,14-12-194 0 0,96-71-539 0 0,-59 37 316 0 0,-43 34 178 0 0,30-20 0 0 0,120-72-822 0 0,-56 39 682 0 0,-74 47 355 0 0,-15 11 110 0 0,41-17 0 0 0,-63 30-92 0 0,-1 1 322 0 0,-11 7-145 0 0,-12 8 51 0 0,-101 74 1241 0 0,-82 46-568 0 0,132-89-750 0 0,-72 43 156 0 0,93-61-209 0 0,-74 36 406 0 0,53-27 165 0 0,74-39-744 0 0,0 1 0 0 0,0-1 1 0 0,0 0-1 0 0,5-4 0 0 0,15-9-127 0 0,8 0-226 0 0,54-26-961 0 0,1-3-259 0 0,12-6-837 0 0,19-5-616 0 0,-49 25 756 0 0,-38 17 1084 0 0,2 1 756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18 591 10015 0 0,'0'0'776'0'0,"-15"-3"424"0"0,15 2-1158 0 0,-1 1 0 0 0,1-1 0 0 0,0 1 0 0 0,0-1 0 0 0,-1 1-1 0 0,1-1 1 0 0,0 0 0 0 0,0 1 0 0 0,0-1 0 0 0,0 1 0 0 0,0-1-1 0 0,0 0 1 0 0,0 1 0 0 0,0-1 0 0 0,0 0 0 0 0,0 1 0 0 0,0-1-1 0 0,1 1 1 0 0,-1-1 0 0 0,0 1 0 0 0,0-1 0 0 0,1 0 0 0 0,-1 1-1 0 0,0-1 1 0 0,1 0 0 0 0,12-18 181 0 0,-6 10-111 0 0,-3 4-108 0 0,0 0 0 0 0,1 0 0 0 0,0 0 0 0 0,0 0 0 0 0,1 1 0 0 0,6-5 0 0 0,11-8-96 0 0,179-149-1164 0 0,-175 145 838 0 0,48-25-1 0 0,-15 10-160 0 0,100-66-960 0 0,-107 66 1048 0 0,-36 24 118 0 0,1 0 0 0 0,0 1 0 0 0,31-14-1 0 0,-29 16-172 0 0,-14 6 64 0 0,-1 1 1 0 0,1-1 0 0 0,9-1-1 0 0,-23 13-1506 0 0,-102 66-267 0 0,-67 24 10099 0 0,46-26-3877 0 0,-178 127-2200 0 0,308-199-1775 0 0,-6 3-135 0 0,1 1 0 0 0,-1 0 0 0 0,1 0 0 0 0,0 0 0 0 0,0 1 0 0 0,1 0 0 0 0,0 0 0 0 0,-8 12 0 0 0,23-18-1410 0 0,-4-1 701 0 0,-1-1 1 0 0,0 1-1 0 0,1-1 1 0 0,-1 0-1 0 0,0 0 0 0 0,0-1 1 0 0,0 0-1 0 0,7-5 1 0 0,4-1-1229 0 0,4-3 1173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4055 0 0,'-10'15'360'0'0,"-5"1"-288"0"0,-6-2-72 0 0,-3 5 0 0 0,9-3-808 0 0,3-6-184 0 0,0-6-32 0 0,17-8-208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168 171 5327 0 0,'0'0'410'0'0,"-1"-2"-268"0"0,1 1-125 0 0,-1 0-1 0 0,1 0 0 0 0,0 1 1 0 0,-1-1-1 0 0,1 0 0 0 0,-1 0 1 0 0,1 0-1 0 0,-1 0 0 0 0,1 0 1 0 0,-1 0-1 0 0,0 1 0 0 0,1-1 1 0 0,-1 0-1 0 0,0 1 0 0 0,0-1 1 0 0,1 0-1 0 0,-1 1 0 0 0,0-1 1 0 0,0 1-1 0 0,0-1 0 0 0,0 1 1 0 0,0 0-1 0 0,0-1 0 0 0,0 1 1 0 0,0 0-1 0 0,0 0 0 0 0,0-1 1 0 0,0 1-1 0 0,0 0 0 0 0,0 0 1 0 0,0 0-1 0 0,0 0 0 0 0,0 0 1 0 0,0 1-1 0 0,0-1 0 0 0,0 0 1 0 0,0 0-1 0 0,0 1 0 0 0,0-1 1 0 0,0 0-1 0 0,1 1 0 0 0,-1-1 1 0 0,0 1-1 0 0,0-1 0 0 0,0 1 1 0 0,0 0-1 0 0,-1 1 0 0 0,0-1-104 0 0,1 0 0 0 0,-1 1 0 0 0,-1-1 0 0 0,1 0 0 0 0,0 0 0 0 0,-4 1 0 0 0,4-1 77 0 0,0-1-1 0 0,0 1 1 0 0,0 0-1 0 0,0 0 0 0 0,0 0 1 0 0,0 0-1 0 0,0 1 1 0 0,0-1-1 0 0,-1 2 0 0 0,1-2 172 0 0,0 1-1 0 0,0-1 0 0 0,0 0 0 0 0,0 1 0 0 0,0-1 1 0 0,0 0-1 0 0,0 0 0 0 0,0-1 0 0 0,-5 2 0 0 0,8-3 0 0 0,0 0 0 0 0,0 0 0 0 0,-1 0-1 0 0,1 0 1 0 0,1 0 0 0 0,-1 0 0 0 0,0 0 0 0 0,0 0-1 0 0,0 0 1 0 0,0 1 0 0 0,1-1 0 0 0,-1 0-1 0 0,2 0 1 0 0,17-12-386 0 0,-10 4 122 0 0,-8 7 80 0 0,-1 0 0 0 0,1 0 0 0 0,0 0 1 0 0,0 0-1 0 0,-1 0 0 0 0,1 0 1 0 0,-1 0-1 0 0,2-3 0 0 0,7-7-224 0 0,-9 11 212 0 0,0 0 0 0 0,0 1 0 0 0,0-1 0 0 0,0 0 0 0 0,-1 0 0 0 0,1 0 0 0 0,0 0 0 0 0,0-1 0 0 0,-1 1 0 0 0,2-2 0 0 0,13-21-1027 0 0,-2-8 696 0 0,-12 27 402 0 0,-1-1-1 0 0,1 0 0 0 0,-1 1 0 0 0,0-1 0 0 0,-1-8 0 0 0,1 13 198 0 0,-2-1 51 0 0,0 1-126 0 0,-1 0 0 0 0,1-1 0 0 0,-1 1 0 0 0,1 0 0 0 0,-1 0 0 0 0,0 1-1 0 0,1-1 1 0 0,-1 0 0 0 0,0 1 0 0 0,1 0 0 0 0,-1-1 0 0 0,0 1 0 0 0,0 0-1 0 0,1 0 1 0 0,-1 1 0 0 0,0-1 0 0 0,0 1 0 0 0,-4 1 0 0 0,-8-1 338 0 0,-4 2 330 0 0,6 3 33 0 0,13-5-845 0 0,0-1-1 0 0,0 0 1 0 0,0 1 0 0 0,0-1-1 0 0,0 1 1 0 0,0-1 0 0 0,1 1-1 0 0,-1-1 1 0 0,0 0 0 0 0,0 1-1 0 0,0-1 1 0 0,0 0 0 0 0,1 1 0 0 0,-1-1-1 0 0,0 1 1 0 0,1-1 0 0 0,-1 0-1 0 0,0 0 1 0 0,1 1 0 0 0,-1-1-1 0 0,0 0 1 0 0,1 0 0 0 0,-1 1 0 0 0,0-1-1 0 0,1 0 1 0 0,-1 0 0 0 0,1 1-1 0 0,2 0-117 0 0,0 4 69 0 0,2 5 4 0 0,-3-7 48 0 0,-1 1-1 0 0,0-1 0 0 0,0 1 1 0 0,0-1-1 0 0,0 1 0 0 0,-1-1 1 0 0,1 1-1 0 0,-1 3 0 0 0,4 20 73 0 0,-3-20-53 0 0,-1-5-29 0 0,0-1-1 0 0,0 0 0 0 0,0 0 1 0 0,0 0-1 0 0,0 0 0 0 0,0 0 0 0 0,1 1 1 0 0,-1-1-1 0 0,1 0 0 0 0,-1 0 1 0 0,0 0-1 0 0,1 0 0 0 0,0 0 1 0 0,-1 0-1 0 0,1 0 0 0 0,0 0 0 0 0,-1 0 1 0 0,1 0-1 0 0,1 1 0 0 0,-2-2-5 0 0,0 0 0 0 0,1 0 0 0 0,-1 0 0 0 0,0 0 0 0 0,0 0-1 0 0,0 1 1 0 0,0-1 0 0 0,0 0 0 0 0,0 0 0 0 0,0 0 0 0 0,1 0 0 0 0,-1 0 0 0 0,0 0-1 0 0,0 0 1 0 0,0 0 0 0 0,0 1 0 0 0,1-1 0 0 0,-1 0 0 0 0,0 0 0 0 0,0 0-1 0 0,0 0 1 0 0,0 0 0 0 0,0 0 0 0 0,1 0 0 0 0,-1 0 0 0 0,0 0 0 0 0,0 0 0 0 0,0 0-1 0 0,0 0 1 0 0,1 0 0 0 0,-1 0 0 0 0,0 0 0 0 0,0 0 0 0 0,0 0 0 0 0,0-1-1 0 0,1 1 1 0 0,-1 0 0 0 0,0 0 0 0 0,0 0 0 0 0,0 0 0 0 0,0 0 0 0 0,1 0 0 0 0,2-9 90 0 0,0 2-100 0 0,-3 6-24 0 0,0 0 0 0 0,0 0 1 0 0,0-1-1 0 0,-1 1 1 0 0,1 0-1 0 0,0-1 0 0 0,0 1 1 0 0,-1 0-1 0 0,1 0 1 0 0,-1 0-1 0 0,1-1 1 0 0,-1 1-1 0 0,0 0 0 0 0,1 0 1 0 0,-1 0-1 0 0,0 0 1 0 0,-1-1-1 0 0,0-1-1 0 0,-21-19-1008 0 0,22 22 855 0 0,-7-5-509 0 0,7 5 723 0 0,0 0 0 0 0,0 0 0 0 0,0 0-1 0 0,0 0 1 0 0,0 1 0 0 0,0-1-1 0 0,0 0 1 0 0,0 0 0 0 0,0 1 0 0 0,0-1-1 0 0,1 1 1 0 0,-1-1 0 0 0,0 1 0 0 0,0-1-1 0 0,0 1 1 0 0,1-1 0 0 0,-1 1 0 0 0,0 0-1 0 0,0-1 1 0 0,1 1 0 0 0,-1 0-1 0 0,1 0 1 0 0,-1-1 0 0 0,0 1 0 0 0,1 0-1 0 0,0 0 1 0 0,-1 1 0 0 0,-2 4 209 0 0,1 0 0 0 0,0 0-1 0 0,-2 9 1 0 0,0 1 58 0 0,3-11-208 0 0,-1 0 0 0 0,2 0-1 0 0,-1 0 1 0 0,0 7 0 0 0,1-7-26 0 0,0 0 1 0 0,-1 1 0 0 0,0-1 0 0 0,-1 6-1 0 0,-1-2 37 0 0,0 1-1 0 0,0-1 0 0 0,2 1 0 0 0,-1 0 0 0 0,0 15 1 0 0,1-13 39 0 0,-4 23 1 0 0,-1 11 117 0 0,2-24-120 0 0,3-19-112 0 0,0-1 1 0 0,0 1-1 0 0,1 0 1 0 0,-1 0-1 0 0,1 0 1 0 0,0 0-1 0 0,0 5 1 0 0,2 3-3 0 0,1 14 64 0 0,-3-24-75 0 0,0 0-1 0 0,1 0 1 0 0,-1-1 0 0 0,0 1 0 0 0,1 0-1 0 0,-1 0 1 0 0,0 0 0 0 0,1 0 0 0 0,-1 0-1 0 0,1 0 1 0 0,0-1 0 0 0,-1 1-1 0 0,1 0 1 0 0,0-1 0 0 0,1 2 0 0 0,-2-1 2 0 0,2 0 119 0 0,-1 0-117 0 0,0-1 0 0 0,1 0-1 0 0,-1 0 1 0 0,0 0 0 0 0,0 1-1 0 0,0-1 1 0 0,1-1 0 0 0,-1 1-1 0 0,0 0 1 0 0,3-1 0 0 0,-2-1-86 0 0,1-1 1 0 0,0 1 0 0 0,-1-1 0 0 0,0 0-1 0 0,1 0 1 0 0,-1 0 0 0 0,0 0 0 0 0,0 0-1 0 0,-1-1 1 0 0,1 1 0 0 0,-1-1 0 0 0,2-4-1 0 0,6-12-979 0 0,-8 18 802 0 0,0 0 0 0 0,1-1 0 0 0,-1 1 0 0 0,0 0 1 0 0,0-1-1 0 0,-1 1 0 0 0,2-3 0 0 0,-1-5-939 0 0,1 1-1 0 0,0-1 1 0 0,4-9 0 0 0,-5 16 861 0 0,0 1 1 0 0,-1-1 0 0 0,0 0 0 0 0,1 0 0 0 0,-1 0-1 0 0,0 0 1 0 0,0 0 0 0 0,0 0 0 0 0,-1 1-1 0 0,0-4 1 0 0,-1-15-1496 0 0,5 2 1186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8231 0 0,'0'2'83'0'0,"-1"0"-1"0"0,1 0 1 0 0,-1 0-1 0 0,1 0 0 0 0,-1 0 1 0 0,0-1-1 0 0,0 1 1 0 0,1 0-1 0 0,-1 0 0 0 0,-2 2 1 0 0,-5 11 357 0 0,7-13-354 0 0,1-1-1 0 0,-1 1 1 0 0,0-1-1 0 0,0 1 1 0 0,1-1-1 0 0,-1 0 1 0 0,0 1-1 0 0,0-1 1 0 0,-3 3 0 0 0,3-3-31 0 0,0 0 0 0 0,0 0 0 0 0,0 0 0 0 0,0 0 0 0 0,0 1 0 0 0,0-1 0 0 0,0 0 0 0 0,1 1 1 0 0,-1-1-1 0 0,0 1 0 0 0,1-1 0 0 0,-1 3 0 0 0,-11 67 1362 0 0,-11 43-353 0 0,20-101-966 0 0,1-1-1 0 0,0 18 1 0 0,-2 12 97 0 0,2-30-123 0 0,0-1 0 0 0,1 1 0 0 0,1 0-1 0 0,0 0 1 0 0,2 16 0 0 0,-1-22-29 0 0,-1 1-16 0 0,1 1-1 0 0,0-1 1 0 0,1 0-1 0 0,0 0 1 0 0,0 1-1 0 0,1-1 1 0 0,-1 0-1 0 0,1-1 1 0 0,1 1-1 0 0,0-1 1 0 0,6 10-1 0 0,-9-15-87 0 0,1 1 0 0 0,-1-1 1 0 0,1 1-1 0 0,-1-1 0 0 0,1 0 0 0 0,0 0 0 0 0,0 0 0 0 0,-1 0 0 0 0,1 0 0 0 0,0 0 0 0 0,0 0 0 0 0,0 0 0 0 0,0-1 1 0 0,0 1-1 0 0,0-1 0 0 0,0 0 0 0 0,0 1 0 0 0,0-1 0 0 0,0 0 0 0 0,1 0 0 0 0,-1 0 0 0 0,0-1 0 0 0,0 1 0 0 0,0 0 1 0 0,0-1-1 0 0,0 1 0 0 0,0-1 0 0 0,0 0 0 0 0,0 0 0 0 0,0 1 0 0 0,-1-2 0 0 0,1 1 0 0 0,0 0 0 0 0,0 0 0 0 0,-1 0 1 0 0,1-1-1 0 0,-1 1 0 0 0,1-1 0 0 0,-1 1 0 0 0,2-3 0 0 0,0 0-800 0 0,-1 0 0 0 0,1-1 0 0 0,-1 1 0 0 0,0-1 0 0 0,0 0 0 0 0,-1 0 1 0 0,1 0-1 0 0,-1 0 0 0 0,1-9 0 0 0,-1-3-1514 0 0,3 2 1464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10767 0 0,'1'6'128'0'0,"0"0"0"0"0,0-1 0 0 0,-1 1 0 0 0,0 0 0 0 0,0 0 0 0 0,0 0 0 0 0,-1-1 0 0 0,-1 7 0 0 0,1-2 16 0 0,1-1-1 0 0,-1 1 1 0 0,2 13-1 0 0,0 16 669 0 0,0-14-193 0 0,3 32 1 0 0,-1-32-197 0 0,-2-20-359 0 0,0 0 1 0 0,1 0-1 0 0,-1 0 0 0 0,1 0 0 0 0,0 0 0 0 0,0 0 1 0 0,6 8-1 0 0,6 15 5 0 0,-1-1 9 0 0,-8-20-55 0 0,-2 0 1 0 0,6 15-1 0 0,-1-4 25 0 0,-7-15-71 0 0,1-1-1 0 0,-1 1 1 0 0,0 0 0 0 0,0-1-1 0 0,0 1 1 0 0,0 0 0 0 0,-1 0-1 0 0,1 0 1 0 0,-1 3 0 0 0,7 14-2464 0 0,-6-17 1994 0 0,-1-3 239 0 0,-1 0 212 0 0,1 0-1 0 0,0 0 1 0 0,0 0 0 0 0,0 0-1 0 0,0 0 1 0 0,0 0 0 0 0,0 0 0 0 0,0 0-1 0 0,0 0 1 0 0,0 0 0 0 0,0 0 0 0 0,0 0-1 0 0,0 0 1 0 0,0 0 0 0 0,0 0-1 0 0,0 0 1 0 0,0 0 0 0 0,-1 0 0 0 0,1 0-1 0 0,0 0 1 0 0,0 0 0 0 0,0 1-1057 0 0,0-1 1056 0 0,0 0 1 0 0,-2 0 4 0 0,-7-6-4959 0 0,8 5 4728 0 0,-1 1 25 0 0,1-1-1 0 0,0 0 1 0 0,0 0-1 0 0,0 0 1 0 0,0 0-1 0 0,0 1 0 0 0,0-1 1 0 0,0-1-1 0 0,0 1 1 0 0,0 0-1 0 0,0 0 1 0 0,0 0-1 0 0,1 0 0 0 0,-2-3 1 0 0,3-5-462 0 0</inkml:trace>
  <inkml:trace contextRef="#ctx0" brushRef="#br0" timeOffset="1">91 531 5695 0 0,'7'17'512'0'0,"-3"2"-416"0"0,-6 0-96 0 0,3 4 0 0 0,4 0-1168 0 0,-5 1-256 0 0,-5 2-48 0 0,6 0-16 0 0,10 2 1192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6215 0 0,'33'30'7264'0'0,"-15"-16"-5752"0"0,-15-11-1342 0 0,1 0 1 0 0,-1-1-1 0 0,1 1 0 0 0,-1-1 1 0 0,1 1-1 0 0,0-1 1 0 0,8 3-1 0 0,-12-5-167 0 0,0 0-1 0 0,1 0 1 0 0,-1 0-1 0 0,1 1 1 0 0,-1-1 0 0 0,0 0-1 0 0,1 0 1 0 0,-1 0 0 0 0,1 0-1 0 0,-1 0 1 0 0,1 0 0 0 0,-1 0-1 0 0,0 0 1 0 0,1 0 0 0 0,-1 0-1 0 0,1 0 1 0 0,-1 0-1 0 0,1 0 1 0 0,-1 0 0 0 0,0 0-1 0 0,1-1 1 0 0,-1 1 0 0 0,1 0-1 0 0,-1 0 1 0 0,0 0 0 0 0,1-1-1 0 0,-1 1 1 0 0,0 0-1 0 0,1 0 1 0 0,-1-1 0 0 0,0 1-1 0 0,1-1 1 0 0,1-1 22 0 0,-1 2-10 0 0,0-1-1 0 0,0 1 1 0 0,0-1 0 0 0,0 1 0 0 0,0-1 0 0 0,0 0-1 0 0,0 0 1 0 0,0 0 0 0 0,0 0 0 0 0,0 1 0 0 0,0-1-1 0 0,0 0 1 0 0,-1 0 0 0 0,1-1 0 0 0,0 1-1 0 0,-1 0 1 0 0,1 0 0 0 0,0-1 0 0 0,7-27 376 0 0,-5 15-306 0 0,0-7-85 0 0,-3 18 0 0 0,0 0 0 0 0,0 0 0 0 0,0-1 0 0 0,1 1 0 0 0,-1 0 0 0 0,2-3 0 0 0,-1 4 0 0 0,-1-1 0 0 0,1 1 0 0 0,-1 0 0 0 0,0 0 0 0 0,0 0 0 0 0,0-1 0 0 0,0 1 0 0 0,0-3 0 0 0,1-14 0 0 0,0 3-34 0 0,3-5-20 0 0,-1 10 54 0 0,-3 9 0 0 0,0 1 0 0 0,0 0 0 0 0,0-1 0 0 0,1 1 0 0 0,-1 0 0 0 0,1 0 0 0 0,-1-1 0 0 0,1 1 0 0 0,1-2 0 0 0,-2 3 0 0 0,0 0 0 0 0,0-1 0 0 0,0 1 0 0 0,1 0 0 0 0,-1 0 0 0 0,0 0 0 0 0,0 0 0 0 0,0-1 0 0 0,0 1 0 0 0,0 0 0 0 0,0 0 0 0 0,0 0 0 0 0,0 0 0 0 0,0-1 0 0 0,0 1 0 0 0,0 0 0 0 0,1 0 0 0 0,-1 0 0 0 0,0-1 0 0 0,0 1 0 0 0,0 0 0 0 0,-1 0 0 0 0,1 0 0 0 0,0-1 0 0 0,0 1 0 0 0,0 0 0 0 0,0 0 0 0 0,0 0 0 0 0,0-1 0 0 0,0 1 0 0 0,0 0 0 0 0,0 0 0 0 0,-1-5 0 0 0,6-7 0 0 0,-1 7 10 0 0,0 1 1 0 0,0-1-1 0 0,1 1 0 0 0,-1 0 0 0 0,7-5 0 0 0,2-1-7 0 0,4 2-3 0 0,-15 8 0 0 0,1-1 0 0 0,-1 0 0 0 0,1 1 0 0 0,0-1 0 0 0,-1 1 0 0 0,1-1 0 0 0,0 1 0 0 0,0 0 0 0 0,3 1 0 0 0,18-2 0 0 0,-21 1 0 0 0,0 0 0 0 0,0 0 0 0 0,-1-1 0 0 0,1 1 0 0 0,0 0 0 0 0,0 1 0 0 0,0-1 0 0 0,-1 1 0 0 0,1-1 0 0 0,0 1 0 0 0,4 1 0 0 0,-5 0 0 0 0,0-1 0 0 0,-1 1 0 0 0,1 0 0 0 0,0 0 0 0 0,-1 0 0 0 0,0-1 0 0 0,1 1 0 0 0,-1 1 0 0 0,0-1 0 0 0,0 0 0 0 0,0 0 0 0 0,0 0 0 0 0,-1 0 0 0 0,1 1 0 0 0,-1-1 0 0 0,1 0 0 0 0,-1 4 0 0 0,1-3 0 0 0,1 3 0 0 0,-1 1 0 0 0,0 0 0 0 0,0 9 0 0 0,2 18 0 0 0,-2-30 0 0 0,1 0 0 0 0,0 0 0 0 0,0 0 0 0 0,0 0 0 0 0,0 0 0 0 0,5 6 0 0 0,-6-9 0 0 0,14 17-53 0 0,-10-14 42 0 0,-4-3 11 0 0,0 0 0 0 0,0-1 0 0 0,0 1 0 0 0,0 0 0 0 0,0 0 0 0 0,0 0 0 0 0,-1 0 0 0 0,1 0 0 0 0,0 0 0 0 0,0 0 0 0 0,-1 0 0 0 0,1 0 0 0 0,-1 0 0 0 0,1 1 0 0 0,0 0 0 0 0,19 30 568 0 0,-15-26-488 0 0,19 12 562 0 0,-23-17-712 0 0,7 20-62 0 0,10 9 516 0 0,-17-28-337 0 0,1-1 0 0 0,0 1 0 0 0,-1-1 0 0 0,1 0 0 0 0,0 0 0 0 0,0 1 0 0 0,0-1 0 0 0,0 0 0 0 0,0-1 0 0 0,0 1 0 0 0,1 0 0 0 0,-1 0 0 0 0,0-1-1 0 0,0 0 1 0 0,0 1 0 0 0,1-1 0 0 0,1 0 0 0 0,4 1-86 0 0,-7-1 1 0 0,2 2 0 0 0,1-1 1 0 0,-1 0 0 0 0,1-1 0 0 0,-1 1-1 0 0,7 0 1 0 0,-8-1 31 0 0,-1 0 0 0 0,1-1 0 0 0,0 1-1 0 0,0-1 1 0 0,0 1 0 0 0,0-1 0 0 0,3-1 0 0 0,-4 2 12 0 0,0-1 0 0 0,1 0 0 0 0,-1 1 0 0 0,0-1 0 0 0,1 1 0 0 0,-1 0 0 0 0,1 0 0 0 0,-1-1 0 0 0,3 1 0 0 0,-3 0-1 0 0,1 0 1 0 0,-1 0-1 0 0,0 0 1 0 0,1-1-1 0 0,-1 1 1 0 0,0 0-1 0 0,1-1 1 0 0,-1 1-1 0 0,0-1 1 0 0,2-1-1 0 0,0 1-10 0 0,1-1 0 0 0,-1 1 0 0 0,0 0 0 0 0,0 0 0 0 0,1 0 0 0 0,-1 0 0 0 0,0 0 0 0 0,1 1 0 0 0,6-1 1 0 0,-9 2 1 0 0,0-1 1 0 0,0 0 0 0 0,1 1 0 0 0,-1-1 0 0 0,0 1-1 0 0,0-1 1 0 0,0 1 0 0 0,0-1 0 0 0,0 1 0 0 0,0 0 0 0 0,0 0-1 0 0,-1-1 1 0 0,1 1 0 0 0,0 0 0 0 0,0 0 0 0 0,0 0-1 0 0,-1 0 1 0 0,1 0 0 0 0,0 0 0 0 0,-1 0 0 0 0,1 2 0 0 0,1 1-46 0 0,-1 0 50 0 0,1-1 1 0 0,-1 0 0 0 0,1 0-1 0 0,0 1 1 0 0,0-1 0 0 0,0 0-1 0 0,1 0 1 0 0,-1-1 0 0 0,1 1-1 0 0,0 0 1 0 0,-1-1 0 0 0,1 0-1 0 0,0 1 1 0 0,0-1 0 0 0,6 2-1 0 0,-9-4 9 0 0,2 1 4 0 0,1 0 0 0 0,0 0-1 0 0,0 0 1 0 0,0-1 0 0 0,-1 1 0 0 0,1-1 0 0 0,0 0 0 0 0,0 0-1 0 0,0 0 1 0 0,0 0 0 0 0,0 0 0 0 0,-1-1 0 0 0,1 0 0 0 0,0 1-1 0 0,4-3 1 0 0,-7 3 1 0 0,1-2 20 0 0,10 2-24 0 0,-5 1-28 0 0,-5 0 13 0 0,0 0-1 0 0,1 0 1 0 0,-1-1 0 0 0,0 1-1 0 0,0 0 1 0 0,0 0-1 0 0,0 0 1 0 0,0 0-1 0 0,-1 0 1 0 0,1 0 0 0 0,0 0-1 0 0,0 1 1 0 0,-1-1-1 0 0,1 0 1 0 0,-1 0 0 0 0,1 1-1 0 0,-1-1 1 0 0,1 0-1 0 0,-1 1 1 0 0,0-1 0 0 0,1 0-1 0 0,-1 1 1 0 0,0 1-1 0 0,2 7-74 0 0,-3 0 4 0 0,0-1 36 0 0,1-5 35 0 0,1-3 17 0 0,-1 1 0 0 0,0-1 0 0 0,0 0 0 0 0,0 1 0 0 0,0-1 0 0 0,0 0 0 0 0,0 0-1 0 0,0 1 1 0 0,0-1 0 0 0,0 0 0 0 0,-1 1 0 0 0,1-1 0 0 0,-1 2 0 0 0,1-2-4 0 0,-1 1 1 0 0,1-1-1 0 0,0 1 0 0 0,0-1 0 0 0,-1 1 0 0 0,1-1 1 0 0,0 0-1 0 0,0 1 0 0 0,1 1 0 0 0,-2 12-82 0 0,1 19 5 0 0,-2 9 56 0 0,1-40 14 0 0,1-1-1 0 0,0 1 1 0 0,0 0-1 0 0,0 0 0 0 0,0 0 1 0 0,1 5-1 0 0,-1 16 125 0 0,-5 24-63 0 0,5-45-65 0 0,-1 1-1 0 0,1 0 0 0 0,0 0 1 0 0,0-1-1 0 0,1 1 1 0 0,-1 0-1 0 0,2 5 1 0 0,0 20 309 0 0,-2-28-264 0 0,0 0-34 0 0,0 0-1 0 0,0 0 1 0 0,0-1 0 0 0,0 1-1 0 0,0 0 1 0 0,1 0 0 0 0,-1-1-1 0 0,0 1 1 0 0,0 0 0 0 0,0-1-1 0 0,1 1 1 0 0,-1 0 0 0 0,0-1 0 0 0,1 1-1 0 0,-1 0 1 0 0,1-1 0 0 0,-1 1-1 0 0,0-1 1 0 0,2 1 0 0 0,2 4 0 0 0,1 0-10 0 0,11 7 11 0 0,-15-10-7 0 0,0-1 1 0 0,1 1-1 0 0,-1-1 1 0 0,0 1-1 0 0,-1-1 1 0 0,1 1-1 0 0,0 0 0 0 0,0-1 1 0 0,-1 1-1 0 0,1 0 1 0 0,0 2-1 0 0,-4-1-4 0 0,3-3 0 0 0,-1 1-1 0 0,1-1 1 0 0,-1 1 0 0 0,1 0-1 0 0,-1-1 1 0 0,1 1-1 0 0,-1-1 1 0 0,1 1-1 0 0,0 0 1 0 0,0 0 0 0 0,-1-1-1 0 0,1 1 1 0 0,0 0-1 0 0,0-1 1 0 0,0 1 0 0 0,-1 0-1 0 0,1 0 1 0 0,0-1-1 0 0,0 1 1 0 0,0 0-1 0 0,0 0 1 0 0,1-1 0 0 0,-1 1-1 0 0,0 0 1 0 0,0 0-1 0 0,0-1 1 0 0,1 1 0 0 0,-1 1-1 0 0,0-1-36 0 0,-3 0 68 0 0,-1 1-6 0 0,3-2 112 0 0,1 1-137 0 0,0 2-61 0 0,0-2-120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8 135 6647 0 0,'0'-1'73'0'0,"0"0"0"0"0,0 0 0 0 0,0 0 0 0 0,0 0-1 0 0,0 1 1 0 0,-1-1 0 0 0,1 0 0 0 0,0 0-1 0 0,-1 0 1 0 0,1 0 0 0 0,-1 0 0 0 0,0-1 0 0 0,-2-8 6 0 0,4-11 369 0 0,-1 10-101 0 0,0-1 0 0 0,1 1 0 0 0,5-17 0 0 0,1-1 1411 0 0,-1 43-1184 0 0,-3-7-474 0 0,1 0 1 0 0,-1 0 0 0 0,0 0 0 0 0,3 11-1 0 0,3 11 74 0 0,14 43 135 0 0,-4-26-187 0 0,-7-15-25 0 0,24 43 0 0 0,-11-28-18 0 0,11 19 18 0 0,-1-10-77 0 0,-23-33-25 0 0,1-2 0 0 0,0 0 0 0 0,18 19 0 0 0,-30-38-39 0 0,-1 0 0 0 0,1-1 0 0 0,-1 1 0 0 0,1 0 0 0 0,-1-1 0 0 0,1 1 0 0 0,0-1 0 0 0,-1 1 0 0 0,1-1 0 0 0,0 1 0 0 0,0-1 0 0 0,-1 1 0 0 0,1-1 0 0 0,0 0 0 0 0,0 1 0 0 0,0-1 0 0 0,-1 0 0 0 0,1 0 0 0 0,0 0 0 0 0,0 1 0 0 0,1-1 0 0 0,-1-1-82 0 0,-1 1-1 0 0,1 0 1 0 0,-1-1-1 0 0,1 1 1 0 0,-1 0-1 0 0,1-1 1 0 0,-1 1-1 0 0,1-1 1 0 0,-1 1-1 0 0,0-1 1 0 0,1 1-1 0 0,-1-1 1 0 0,0 1-1 0 0,1-1 1 0 0,-1 1-1 0 0,0-1 1 0 0,0 0-1 0 0,1 1 1 0 0,-1-1-1 0 0,0 1 1 0 0,0-2-1 0 0,1-3-795 0 0,-1 1 1 0 0,1-1-1 0 0,-1 1 1 0 0,0-1-1 0 0,-1 1 0 0 0,0-9 1 0 0,-3-5-977 0 0,0-2 1166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8783 0 0,'5'32'980'0'0,"-4"-26"-916"0"0,-1 0-1 0 0,1 0 1 0 0,1 0 0 0 0,-1-1 0 0 0,4 10 0 0 0,5 5 30 0 0,1 0 0 0 0,0-1 0 0 0,2 0 1 0 0,21 24-1 0 0,-6-12 29 0 0,46 39 0 0 0,-47-48-1428 0 0,2-2 0 0 0,1-1-1 0 0,0-2 1 0 0,39 17-1 0 0,51 29-2227 0 0,-102-51 3161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10223 0 0,'0'0'1088'0'0,"8"-8"-1384"0"0,2-1-96 0 0,4-5-24 0 0,5-1 0 0 0,6-4-184 0 0,1 0-40 0 0,0 0 0 0 0,6-2-8 0 0,8 0-824 0 0,0-1-168 0 0,-2 2-32 0 0,-12 7-8 0 0,2-2 1344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514 108 7023 0 0,'-27'19'444'0'0,"-1"-2"-1"0"0,0-1 1 0 0,-33 13-1 0 0,12-6 326 0 0,-34 12 365 0 0,33-15-128 0 0,45-18-738 0 0,0 0-1 0 0,-1-1 1 0 0,1 1 0 0 0,-10 0 0 0 0,11-2-66 0 0,4 0-193 0 0,0 0-1 0 0,0 0 1 0 0,-1 1-1 0 0,1-1 0 0 0,0 0 1 0 0,0 0-1 0 0,-1 0 1 0 0,1 0-1 0 0,0 0 1 0 0,0 0-1 0 0,0 0 0 0 0,-1-1 1 0 0,1 1-1 0 0,0 0 1 0 0,0 0-1 0 0,0 0 1 0 0,-1 0-1 0 0,1 0 0 0 0,0 0 1 0 0,0 0-1 0 0,0 0 1 0 0,0 0-1 0 0,-1-1 1 0 0,1 1-1 0 0,0 0 0 0 0,0 0 1 0 0,0 0-1 0 0,0 0 1 0 0,0 0-1 0 0,-1-1 1 0 0,1 1-1 0 0,0 0 0 0 0,0 0 1 0 0,0 0-1 0 0,0-1 1 0 0,0 1-1 0 0,0 0 1 0 0,0 0-1 0 0,0 0 0 0 0,0-1 1 0 0,0 1-1 0 0,0 0 1 0 0,0 0-1 0 0,0 0 1 0 0,0-1-1 0 0,0 1 0 0 0,0 0 1 0 0,0 0-1 0 0,0 0 1 0 0,0-1-1 0 0,0 1 1 0 0,0 0-1 0 0,0 0 0 0 0,0 0 1 0 0,0-1-1 0 0,0 1 1 0 0,1 0-1 0 0,-1 0 1 0 0,0 0-1 0 0,0 0 0 0 0,0-1 1 0 0,1 1-1 0 0,7-12 60 0 0,13-6-412 0 0,2 1 0 0 0,0 1 0 0 0,0 1 0 0 0,35-17 0 0 0,-3 2-1015 0 0,84-46-2665 0 0,-115 64 2333 0 0,45-14-1 0 0,-44 17 283 0 0,-8 5 320 0 0,-16 4 1064 0 0,0 0-1 0 0,-1 0 1 0 0,1 0 0 0 0,0 0-1 0 0,0 0 1 0 0,-1 0 0 0 0,1 0-1 0 0,0 0 1 0 0,0 0 0 0 0,-1 0-1 0 0,1 0 1 0 0,0 1 0 0 0,0-1-1 0 0,0 1 1 0 0,-1 0 101 0 0,-1 1-1 0 0,1-1 1 0 0,0 1-1 0 0,-1-1 0 0 0,0 1 1 0 0,1-1-1 0 0,-1 0 1 0 0,0 1-1 0 0,0-1 1 0 0,0 0-1 0 0,0 0 1 0 0,0 0-1 0 0,0 1 1 0 0,-2 1-1 0 0,-4 3 532 0 0,0 0 0 0 0,-1 0 0 0 0,0 0 0 0 0,-8 4 0 0 0,-9 7 618 0 0,-172 108 4714 0 0,10-7-2930 0 0,184-116-2976 0 0,-26 19 423 0 0,-1-1 0 0 0,-1-1 0 0 0,-39 17 0 0 0,60-31-336 0 0,38-16-233 0 0,6-3-255 0 0,11-8-545 0 0,1 1 1 0 0,0 2-1 0 0,92-23 0 0 0,-107 34-38 0 0,-19 4 190 0 0,0 1 0 0 0,0 0 0 0 0,1 0 0 0 0,-1 2 0 0 0,25-1 0 0 0,-28 2-18 0 0,-7 0 455 0 0,0-1 0 0 0,0 1 0 0 0,0 0 0 0 0,0 0-1 0 0,0 1 1 0 0,0-1 0 0 0,0 0 0 0 0,0 1 0 0 0,0-1 0 0 0,0 1 0 0 0,0 0-1 0 0,-1-1 1 0 0,1 1 0 0 0,0 0 0 0 0,2 2 0 0 0,3 6-374 0 0</inkml:trace>
  <inkml:trace contextRef="#ctx0" brushRef="#br0" timeOffset="1">361 448 11199 0 0,'-15'12'409'0'0,"0"0"0"0"0,-32 19-1 0 0,26-19-155 0 0,-20 17-1 0 0,-5 5 671 0 0,26-19-330 0 0,-24 20 0 0 0,30-22-430 0 0,-2 2 184 0 0,-23 26-1 0 0,39-41-347 0 0,0 1 1 0 0,0-1-1 0 0,0 0 0 0 0,0 0 0 0 0,-1 0 0 0 0,1 0 0 0 0,0 1 1 0 0,0-1-1 0 0,0 0 0 0 0,0 0 0 0 0,-1 0 0 0 0,1 1 0 0 0,0-1 1 0 0,0 0-1 0 0,0 0 0 0 0,0 1 0 0 0,0-1 0 0 0,0 0 0 0 0,0 0 1 0 0,0 1-1 0 0,0-1 0 0 0,0 0 0 0 0,0 0 0 0 0,0 1 0 0 0,0-1 1 0 0,0 0-1 0 0,0 0 0 0 0,0 1 0 0 0,0-1 0 0 0,0 0 0 0 0,0 0 1 0 0,1 1-1 0 0,7 0-173 0 0,14-6-265 0 0,14-8-689 0 0,21-9-2089 0 0,-45 17 2153 0 0,1 0-1 0 0,15-3 1 0 0,15-5-1387 0 0,9-10-1605 0 0,-32 17 3333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108 105 12095 0 0,'-11'15'359'0'0,"0"0"0"0"0,-1 0 0 0 0,-20 19-1 0 0,-2 1 447 0 0,27-24-487 0 0,6-8-129 0 0,5-5 152 0 0,65-45-493 0 0,-38 27-441 0 0,59-29 1 0 0,-36 22-184 0 0,-5 2-538 0 0,39-23-6359 0 0,-71 39 5105 0 0,0 3 1580 0 0</inkml:trace>
  <inkml:trace contextRef="#ctx0" brushRef="#br0" timeOffset="1">323 136 10535 0 0,'-7'3'353'0'0,"-103"60"1308"0"0,98-56-1048 0 0,0 0 1 0 0,0-1-1 0 0,0 0 1 0 0,0-1-1 0 0,-26 7 1 0 0,42-23-293 0 0,0 5-334 0 0,1 0 1 0 0,0 0-1 0 0,1 0 0 0 0,-1 1 0 0 0,1 0 0 0 0,0 0 0 0 0,1 1 1 0 0,-1-1-1 0 0,9-3 0 0 0,3-3-133 0 0,124-71-2156 0 0,-119 69 1566 0 0,42-16-3195 0 0,-25 13-1332 0 0,-23 10 2721 0 0,-1 5 1566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7511 0 0,'-15'16'587'0'0,"-1"-2"-1"0"0,0 0 0 0 0,-2-1 1 0 0,1-1-1 0 0,-2 0 0 0 0,-19 9 1 0 0,-40 26 2787 0 0,-3 6-1922 0 0,58-41-999 0 0,69-20-823 0 0,-24 2-1091 0 0,0 0 0 0 0,0 1 1 0 0,44-2-1 0 0,-37 7-2026 0 0,-27 0 3069 0 0,-1 0 1 0 0,1 1 0 0 0,0-1-1 0 0,0 1 1 0 0,0-1-1 0 0,-1 1 1 0 0,1-1 0 0 0,0 1-1 0 0,-1 0 1 0 0,1 0 0 0 0,-1 0-1 0 0,1 0 1 0 0,1 1-1 0 0,3 7-430 0 0</inkml:trace>
  <inkml:trace contextRef="#ctx0" brushRef="#br0" timeOffset="1">228 339 11343 0 0,'-5'8'206'0'0,"-1"0"-1"0"0,1-1 1 0 0,-1 1-1 0 0,0-1 1 0 0,-13 11-1 0 0,-15 18 474 0 0,6-2 527 0 0,16-20-444 0 0,-16 23 0 0 0,15-19-479 0 0,-6 10 157 0 0,18-26-413 0 0,0 0 0 0 0,0 0 0 0 0,0 0 0 0 0,0 1 0 0 0,0-1 0 0 0,1 0-1 0 0,-1 1 1 0 0,1-1 0 0 0,-1 0 0 0 0,1 1 0 0 0,0 2 0 0 0,0-4-28 0 0,0-1 0 0 0,1 1 1 0 0,-1-1-1 0 0,0 1 0 0 0,0 0 0 0 0,1-1 0 0 0,-1 1 0 0 0,1-1 0 0 0,-1 1 0 0 0,0-1 1 0 0,1 0-1 0 0,-1 1 0 0 0,1-1 0 0 0,-1 1 0 0 0,1-1 0 0 0,-1 0 0 0 0,1 1 0 0 0,-1-1 1 0 0,1 0-1 0 0,-1 0 0 0 0,1 1 0 0 0,-1-1 0 0 0,1 0 0 0 0,0 0 0 0 0,-1 0 0 0 0,1 0 1 0 0,-1 0-1 0 0,1 0 0 0 0,0 0 0 0 0,-1 0 0 0 0,1 0 0 0 0,-1 0 0 0 0,1 0 0 0 0,0 0 1 0 0,-1 0-1 0 0,1 0 0 0 0,-1 0 0 0 0,2-1 0 0 0,25-7-353 0 0,-25 7 272 0 0,58-26-1912 0 0,-46 21 1001 0 0,-13 5 794 0 0,0 0 0 0 0,1 0 0 0 0,-1 1-1 0 0,1-1 1 0 0,-1 0 0 0 0,1 1-1 0 0,-1-1 1 0 0,1 1 0 0 0,-1 0 0 0 0,1-1-1 0 0,0 1 1 0 0,-1 0 0 0 0,3 0 0 0 0,-8 13-1792 0 0,1-7 2143 0 0,-1 0 0 0 0,1 0 0 0 0,-1 0 0 0 0,0-1-1 0 0,-9 11 1 0 0,-3 3 726 0 0,-43 50 2617 0 0,43-48-2709 0 0,7-9-332 0 0,0-1 0 0 0,-6 14 0 0 0,6-10-302 0 0,7-12-142 0 0,0-1 1 0 0,0 1 0 0 0,1 0-1 0 0,-1 0 1 0 0,1 0 0 0 0,-1 1-1 0 0,1-1 1 0 0,0 0 0 0 0,0 0-1 0 0,1 1 1 0 0,-1-1 0 0 0,1 1 0 0 0,-1-1-1 0 0,1 1 1 0 0,0-1 0 0 0,1 5-1 0 0,-1-6-16 0 0,1-1-1 0 0,-1 0 0 0 0,1 0 0 0 0,0 0 1 0 0,-1 1-1 0 0,1-1 0 0 0,0 0 1 0 0,0 0-1 0 0,-1 0 0 0 0,1 0 1 0 0,0 0-1 0 0,0-1 0 0 0,0 1 1 0 0,0 0-1 0 0,1 0 0 0 0,-1 0 1 0 0,0-1-1 0 0,0 1 0 0 0,0-1 0 0 0,1 1 1 0 0,-1-1-1 0 0,0 1 0 0 0,2-1 1 0 0,4 2-252 0 0,1-1 0 0 0,15 1 0 0 0,-5 0-721 0 0,-12-1-56 0 0,-1 0-1 0 0,1 0 1 0 0,0 1 0 0 0,0 0-1 0 0,7 4 1 0 0,-11-5 623 0 0,0 0 1 0 0,0 0-1 0 0,0 0 0 0 0,0 0 0 0 0,0 1 1 0 0,-1-1-1 0 0,1 1 0 0 0,-1 0 1 0 0,1-1-1 0 0,-1 1 0 0 0,1 0 1 0 0,-1 0-1 0 0,0 0 0 0 0,0 0 1 0 0,0 0-1 0 0,0 0 0 0 0,1 4 0 0 0,0 5-148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53 386 10159 0 0,'-1'2'71'0'0,"0"-1"0"0"0,0-1 0 0 0,0 1 0 0 0,0 0 0 0 0,0 0 0 0 0,0 0 0 0 0,-1 0 0 0 0,1-1 0 0 0,0 1 0 0 0,0-1 0 0 0,-1 1-1 0 0,1-1 1 0 0,-1 1 0 0 0,1-1 0 0 0,0 0 0 0 0,-1 1 0 0 0,1-1 0 0 0,-2 0 0 0 0,2 0-36 0 0,0 0 1 0 0,0 0-1 0 0,0 0 1 0 0,0 0-1 0 0,0 1 1 0 0,0-2-1 0 0,0 1 1 0 0,0 0-1 0 0,0 0 1 0 0,0 0-1 0 0,0 0 1 0 0,0-1-1 0 0,0 1 1 0 0,1 0-1 0 0,-1-1 1 0 0,0 1-1 0 0,0-1 1 0 0,0 1-1 0 0,0-1 1 0 0,1 1-1 0 0,-1-1 1 0 0,0 1-1 0 0,0-1 1 0 0,1 0-1 0 0,-1 0 1 0 0,1 1-1 0 0,-2-2 1 0 0,2-1 15 0 0,-1 0 1 0 0,0-1-1 0 0,1 1 1 0 0,0 0-1 0 0,0 0 1 0 0,0-1-1 0 0,0 1 1 0 0,0 0-1 0 0,1 0 1 0 0,-1-1 0 0 0,2-2-1 0 0,15-36-847 0 0,-8 21 71 0 0,17-32-1527 0 0,-3 8 40 0 0,2-6-98 0 0,8-19-547 0 0,-19 37 1755 0 0,3 3 676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139 117 10479 0 0,'-14'9'286'0'0,"1"0"0"0"0,-2 0 0 0 0,1-1-1 0 0,-1-1 1 0 0,-22 7 0 0 0,9-2 637 0 0,28-13-900 0 0,0 1 1 0 0,0 0 0 0 0,0 0 0 0 0,0 0 0 0 0,0 0-1 0 0,1 0 1 0 0,-1-1 0 0 0,0 1 0 0 0,0 0-1 0 0,0 0 1 0 0,0 0 0 0 0,0 0 0 0 0,0-1 0 0 0,0 1-1 0 0,0 0 1 0 0,0 0 0 0 0,0 0 0 0 0,0 0 0 0 0,0-1-1 0 0,0 1 1 0 0,0 0 0 0 0,0 0 0 0 0,0 0-1 0 0,0 0 1 0 0,0-1 0 0 0,0 1 0 0 0,0 0 0 0 0,-1 0-1 0 0,1 0 1 0 0,0 0 0 0 0,0 0 0 0 0,0-1 0 0 0,0 1-1 0 0,0 0 1 0 0,0 0 0 0 0,0 0 0 0 0,-1 0 0 0 0,1 0-1 0 0,0 0 1 0 0,0 0 0 0 0,0-1 0 0 0,0 1-1 0 0,0 0 1 0 0,-1 0 0 0 0,1 0 0 0 0,0 0 0 0 0,0 0-1 0 0,0 0 1 0 0,-1 0 0 0 0,27-13-12 0 0,0 2 0 0 0,35-12 0 0 0,-30 13-161 0 0,26-7-308 0 0,0 3 1 0 0,90-11 0 0 0,-84 15-745 0 0,-50 8 736 0 0,0 0 0 0 0,1 1-1 0 0,-1 0 1 0 0,0 1 0 0 0,17 2-1 0 0,-29-2 421 0 0,-1 0-1 0 0,1 0 0 0 0,0 0 0 0 0,0 1 0 0 0,0-1 0 0 0,0 0 1 0 0,0 0-1 0 0,0 1 0 0 0,0-1 0 0 0,0 0 0 0 0,-1 1 0 0 0,1-1 1 0 0,0 1-1 0 0,0-1 0 0 0,0 1 0 0 0,-1 0 0 0 0,1-1 0 0 0,0 1 1 0 0,-1 0-1 0 0,1-1 0 0 0,-1 1 0 0 0,1 0 0 0 0,-1 0 0 0 0,1 0 1 0 0,0 1-1 0 0,-1-1 24 0 0,0 1 0 0 0,0-1-1 0 0,0 0 1 0 0,0 1 0 0 0,-1-1 0 0 0,1 0 0 0 0,0 1 0 0 0,-1-1 0 0 0,1 0 0 0 0,0 1 0 0 0,-1-1-1 0 0,0 0 1 0 0,1 0 0 0 0,-1 0 0 0 0,-1 2 0 0 0,-3 4 170 0 0,-1-1-1 0 0,1 0 1 0 0,-1 0 0 0 0,-12 8 0 0 0,4-3 453 0 0,-2 0 0 0 0,0-2 1 0 0,0 0-1 0 0,-18 7 0 0 0,-19 6 698 0 0,33-12-833 0 0,0-1 0 0 0,-1-1 0 0 0,0-1 1 0 0,-1-1-1 0 0,-32 5 0 0 0,47-10-361 0 0,3-1-29 0 0,0 1-1 0 0,1-1 0 0 0,-1 0 1 0 0,0 0-1 0 0,-5-1 1 0 0,8 1-70 0 0,1 0 1 0 0,0 0-1 0 0,0 0 0 0 0,-1 0 1 0 0,1 0-1 0 0,0 0 0 0 0,-1 0 1 0 0,1 0-1 0 0,0-1 1 0 0,0 1-1 0 0,-1 0 0 0 0,1 0 1 0 0,0 0-1 0 0,0-1 0 0 0,-1 1 1 0 0,1 0-1 0 0,0 0 1 0 0,0 0-1 0 0,0-1 0 0 0,-1 1 1 0 0,1 0-1 0 0,0-1 0 0 0,0 1 1 0 0,0 0-1 0 0,0 0 1 0 0,0-1-1 0 0,-1 1 0 0 0,2-1-1 0 0,-1 0 1 0 0,0 0-1 0 0,0 0 0 0 0,0 0 0 0 0,1 0 0 0 0,-1 0 0 0 0,0 0 0 0 0,1 0 1 0 0,-1 0-1 0 0,1 0 0 0 0,-1 1 0 0 0,1-1 0 0 0,1-1 0 0 0,7-9-133 0 0,1 0-1 0 0,0 0 1 0 0,1 2-1 0 0,0-1 1 0 0,0 1 0 0 0,1 1-1 0 0,1 0 1 0 0,16-8-1 0 0,13-3-609 0 0,57-18 0 0 0,-83 31-258 0 0,1 2 0 0 0,0 0 0 0 0,0 0 0 0 0,28 0 0 0 0,-42 4 250 0 0,-8 10-712 0 0,3-8 1517 0 0,0 0 0 0 0,-1 1 0 0 0,1-1-1 0 0,-1-1 1 0 0,0 1 0 0 0,0 0 0 0 0,0-1 0 0 0,0 1-1 0 0,-5 1 1 0 0,-31 8 1519 0 0,22-8-981 0 0,-62 15 1757 0 0,-147 14 1 0 0,215-31-2343 0 0,-1-1 0 0 0,1-1 1 0 0,0 0-1 0 0,-14-3 0 0 0,22 4-54 0 0,-1-1 0 0 0,1 0 0 0 0,0 0 0 0 0,0-1 0 0 0,0 1 1 0 0,0-1-1 0 0,0 0 0 0 0,-4-2 0 0 0,6 3-36 0 0,0 0 1 0 0,0 0-1 0 0,0 0 0 0 0,0-1 1 0 0,0 1-1 0 0,0 0 0 0 0,0-1 1 0 0,0 1-1 0 0,0-1 0 0 0,1 1 1 0 0,-1 0-1 0 0,0-1 0 0 0,1 0 1 0 0,0 1-1 0 0,-1-1 0 0 0,1 1 1 0 0,0-1-1 0 0,0-1 0 0 0,0 1-22 0 0,0 0 0 0 0,1 1-1 0 0,-1-1 1 0 0,1 0-1 0 0,-1 1 1 0 0,1-1 0 0 0,0 1-1 0 0,0-1 1 0 0,0 1 0 0 0,0-1-1 0 0,0 1 1 0 0,0-1-1 0 0,0 1 1 0 0,0 0 0 0 0,2-2-1 0 0,23-19-1503 0 0,-19 17 1157 0 0,-2 2 28 0 0,0-1 1 0 0,1 1-1 0 0,-1 0 0 0 0,9-3 0 0 0,16-8-1624 0 0,-22 8 1403 0 0,-5 4 302 0 0,0 0 0 0 0,0 0 0 0 0,1 0 0 0 0,-1 0 0 0 0,1 0 0 0 0,6-1 0 0 0,14-2-198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7023 0 0,'-2'2'70'0'0,"-1"0"-1"0"0,0 0 0 0 0,0 0 0 0 0,0 0 1 0 0,0 0-1 0 0,0-1 0 0 0,0 1 0 0 0,0-1 1 0 0,-1 0-1 0 0,-6 1 0 0 0,-10 4 445 0 0,9-1 85 0 0,-1-2-1 0 0,0 1 0 0 0,-24 2 1 0 0,31-5-479 0 0,1-1 0 0 0,-1 0 1 0 0,1 0-1 0 0,-1 0 1 0 0,1-1-1 0 0,-8-1 0 0 0,11 2-57 0 0,2-2-93 0 0,0 1 0 0 0,0 0 0 0 0,0 0 0 0 0,0-1 0 0 0,1 1-1 0 0,-1 0 1 0 0,0 0 0 0 0,0 0 0 0 0,1 0 0 0 0,-1 0 0 0 0,1 0 0 0 0,-1 1 0 0 0,3-2 0 0 0,16-4-1052 0 0,0 0 0 0 0,0 1 0 0 0,1 2 0 0 0,35-3 0 0 0,-46 5 401 0 0,0 1 0 0 0,0 1-1 0 0,0 0 1 0 0,0 0 0 0 0,15 4-1 0 0,-15 0-219 0 0,0 2 554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2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1 10535 0 0,'0'0'812'0'0,"-2"14"-228"0"0,1 4-136 0 0,0 0-1 0 0,2 0 0 0 0,0 0 0 0 0,5 24 0 0 0,3 1 41 0 0,11 44 280 0 0,-13-64-563 0 0,25 76 359 0 0,-27-88-545 0 0,0 1-1 0 0,0-1 0 0 0,2 0 0 0 0,-1 0 0 0 0,1-1 0 0 0,9 11 0 0 0,-9-14-12 0 0,-1-1 0 0 0,1 0 0 0 0,10 7 0 0 0,-14-11-54 0 0,-1-1 0 0 0,1 1 0 0 0,-1-1 0 0 0,1 1 0 0 0,-1-1 0 0 0,1 0 0 0 0,0 0 0 0 0,0 0 0 0 0,-1 0 0 0 0,1-1 0 0 0,0 1 0 0 0,0-1 0 0 0,0 1 0 0 0,4-1 0 0 0,-5-1-9 0 0,-1 1 0 0 0,0 0-1 0 0,1-1 1 0 0,-1 1 0 0 0,0-1 0 0 0,0 1-1 0 0,0-1 1 0 0,0 0 0 0 0,0 0 0 0 0,1 1-1 0 0,-1-1 1 0 0,0 0 0 0 0,-1 0-1 0 0,1 0 1 0 0,0 0 0 0 0,0 0 0 0 0,0 0-1 0 0,0 0 1 0 0,-1 0 0 0 0,1-1 0 0 0,-1 1-1 0 0,1 0 1 0 0,-1 0 0 0 0,1 0 0 0 0,-1-1-1 0 0,0 1 1 0 0,1 0 0 0 0,-1-1-1 0 0,0 1 1 0 0,0 0 0 0 0,0-3 0 0 0,0-4-202 0 0,-1 0 0 0 0,1 0 0 0 0,-5-16 0 0 0,3 14 49 0 0,0 0-249 0 0,0 1 0 0 0,-7-16 0 0 0,-10-16-4750 0 0,6 14 628 0 0,7 12 3714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39.33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5639 0 0,'0'0'7096'0'0,"8"3"-6176"0"0,7 3-471 0 0,-12-5-419 0 0,0-1-1 0 0,-1 1 1 0 0,1 0-1 0 0,0 0 1 0 0,0 1-1 0 0,-1-1 1 0 0,1 1-1 0 0,-1-1 0 0 0,1 1 1 0 0,-1 0-1 0 0,0 0 1 0 0,3 2-1 0 0,-1 1-48 0 0,-1-2 38 0 0,-1 0 0 0 0,1 0 0 0 0,0-1 0 0 0,0 1 0 0 0,0-1 0 0 0,0 1 0 0 0,0-1-1 0 0,1 0 1 0 0,-1 0 0 0 0,1 0 0 0 0,0-1 0 0 0,-1 1 0 0 0,1-1 0 0 0,0 0 0 0 0,0 0 0 0 0,0 0 0 0 0,4 0 0 0 0,-7-1 66 0 0,3-2-53 0 0,-3 2 47 0 0,-9-7 203 0 0,-10-11-238 0 0,17 17-42 0 0,0-1 1 0 0,-1 1-1 0 0,1-1 0 0 0,-1 1 0 0 0,1-1 1 0 0,-1 1-1 0 0,0 0 0 0 0,0 0 0 0 0,1 0 1 0 0,-1 0-1 0 0,0 0 0 0 0,0 0 0 0 0,0 0 1 0 0,0 1-1 0 0,-4-2 0 0 0,5 2 20 0 0,0 0-1 0 0,0 0 0 0 0,0-1 1 0 0,0 1-1 0 0,0-1 0 0 0,1 1 1 0 0,-1-1-1 0 0,0 0 0 0 0,0 1 1 0 0,0-1-1 0 0,0 0 0 0 0,1 1 1 0 0,-1-1-1 0 0,-1-1 0 0 0,2 2 171 0 0,1 0-138 0 0,3 1-54 0 0,0 0 1 0 0,1 1 0 0 0,-1-1-1 0 0,0 1 1 0 0,0 0 0 0 0,0 1-1 0 0,-1-1 1 0 0,1 1 0 0 0,-1-1-1 0 0,1 1 1 0 0,-1 0 0 0 0,0 0-1 0 0,0 1 1 0 0,3 3 0 0 0,9 9-1 0 0,2-1 96 0 0,0-1 0 0 0,0 0 0 0 0,30 16 0 0 0,-41-26-92 0 0,-3-2 4 0 0,-1-1 0 0 0,1 0-1 0 0,0 0 1 0 0,0 0 0 0 0,0 0 0 0 0,0 0 0 0 0,0-1 0 0 0,3 1 0 0 0,-3 0 35 0 0,-3-1-42 0 0,1 0 0 0 0,0 0 1 0 0,-1 1-1 0 0,1-1 0 0 0,0 0 1 0 0,-1 1-1 0 0,1-1 0 0 0,-1 1 1 0 0,1-1-1 0 0,0 1 0 0 0,-1-1 1 0 0,1 1-1 0 0,-1-1 0 0 0,1 1 1 0 0,-1 0-1 0 0,0-1 0 0 0,1 2 1 0 0,2 1 48 0 0,-2-2 78 0 0,8 14-10 0 0,-5-13-108 0 0,1 3 48 0 0,-5-4-52 0 0,-3 1-6 0 0,2-2 0 0 0,1 1 0 0 0,0-1 0 0 0,0 0 0 0 0,0 0 0 0 0,0 0 0 0 0,0 0 0 0 0,-1 0 0 0 0,1 1 0 0 0,0-1 0 0 0,0 0 0 0 0,0 0 0 0 0,0 0 0 0 0,0 0 0 0 0,0 1 0 0 0,0-1 0 0 0,0 0 0 0 0,-1 0 0 0 0,1 0 0 0 0,0 1 0 0 0,0-1 0 0 0,0 0 0 0 0,0 0 0 0 0,0 0 0 0 0,0 1 0 0 0,0-1 0 0 0,0 0 0 0 0,0 0 0 0 0,0 0 0 0 0,0 1 0 0 0,1-1 0 0 0,-1 0 0 0 0,0 0 0 0 0,0 0 0 0 0,0 0 0 0 0,0 1 0 0 0,0-1 0 0 0,0 0 0 0 0,0 0 0 0 0,0 0 0 0 0,0 0 0 0 0,1 1 0 0 0,-1-1 0 0 0,0 0 0 0 0,0 0 0 0 0,0 0 0 0 0,7 6 0 0 0,-6-5 0 0 0,1 3 0 0 0,0 0 0 0 0,1 1 0 0 0,-2 0 520 0 0,-13-2-1064 0 0,8 0 534 0 0,24-5-350 0 0,35-21 345 0 0,-34 14 16 0 0,1 0-1 0 0,0 1 0 0 0,26-5 0 0 0,-45 13 2 0 0,-1-1 1 0 0,1 1-1 0 0,-1 0 0 0 0,1 0 0 0 0,0 0 0 0 0,-1 0 1 0 0,1 0-1 0 0,2 1 0 0 0,13 2 205 0 0,-16-3-242 0 0,-3 1-112 0 0,1 0-1 0 0,0-1 1 0 0,-1 1-1 0 0,1-1 1 0 0,-1 1 0 0 0,1-1-1 0 0,0 1 1 0 0,-1-1-1 0 0,1 1 1 0 0,-1-1-1 0 0,1 1 1 0 0,-1-1-1 0 0,0 1 1 0 0,1-1 0 0 0,-1 0-1 0 0,1 1 1 0 0,-1-1-1 0 0,0 0 1 0 0,1 0-1 0 0,-1 1 1 0 0,0-1-1 0 0,1 0 1 0 0,-1 0 0 0 0,0 0-1 0 0,1 0 1 0 0,-1 0-1 0 0,0 0 1 0 0,1 0-1 0 0,-2 0 1 0 0,-20-1-7322 0 0,12-1 4451 0 0,1-1 1856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41 601 6159 0 0,'0'-3'4059'0'0,"-3"-11"-2590"0"0,2 9-968 0 0,-1 0 0 0 0,1-1-1 0 0,1 1 1 0 0,-2-7-1 0 0,-1-16 581 0 0,1 20-827 0 0,1-1 0 0 0,0 1 0 0 0,0-16 0 0 0,-1-11 114 0 0,1 12-272 0 0,-3-9-310 0 0,-11-43 756 0 0,15 73-535 0 0,-1-1-1 0 0,1 1 0 0 0,0 0 1 0 0,-1 0-1 0 0,1 0 1 0 0,0-1-1 0 0,0 1 1 0 0,1 0-1 0 0,-1 0 0 0 0,0 0 1 0 0,1-1-1 0 0,0 1 1 0 0,-1 0-1 0 0,1 0 0 0 0,0 0 1 0 0,0 0-1 0 0,0 0 1 0 0,0 0-1 0 0,3-3 0 0 0,3-7 10 0 0,11-17-16 0 0,-17 26 0 0 0,1 0 0 0 0,0 1 0 0 0,0 0 0 0 0,0-1 0 0 0,5-3 0 0 0,4-5 0 0 0,-7 6 14 0 0,1 0 0 0 0,0 1-1 0 0,0-1 1 0 0,0 1-1 0 0,7-3 1 0 0,13-12 32 0 0,-24 17-46 0 0,12-6 0 0 0,-12 8 0 0 0,0 0 11 0 0,0-1-1 0 0,0 1 0 0 0,0 0 0 0 0,0-1 0 0 0,1 1 1 0 0,-1 0-1 0 0,0 0 0 0 0,0 0 0 0 0,1 0 1 0 0,-1 0-1 0 0,0 0 0 0 0,0 0 0 0 0,0 0 1 0 0,1 0-1 0 0,-1 1 0 0 0,0-1 0 0 0,0 1 1 0 0,0-1-1 0 0,0 1 0 0 0,1-1 0 0 0,-1 1 1 0 0,0-1-1 0 0,0 1 0 0 0,1 1 0 0 0,4 2-10 0 0,-1-1 11 0 0,-5-3 138 0 0,2-7 150 0 0,-3-6-192 0 0,2 13-106 0 0,-1-1 0 0 0,0 0 1 0 0,1 0-1 0 0,-1 0 0 0 0,0 0 0 0 0,1 0 1 0 0,-1 0-1 0 0,0 1 0 0 0,0-1 1 0 0,0 0-1 0 0,0 0 0 0 0,0 0 1 0 0,0 0-1 0 0,0 0 0 0 0,0-1 1 0 0,0 1 2 0 0,-1 0 0 0 0,1 0 0 0 0,0 0 0 0 0,0 0 0 0 0,0 0 0 0 0,0-1 1 0 0,1 1-1 0 0,-1 0 0 0 0,0 0 0 0 0,0 0 0 0 0,1 0 0 0 0,0-1 0 0 0,-1-1-4 0 0,1 1 0 0 0,-1-1 0 0 0,0 0 0 0 0,1 0 0 0 0,-1 1 0 0 0,-1-1 0 0 0,1 0 0 0 0,0 0 0 0 0,0 1 0 0 0,-1-1 0 0 0,-1-3 0 0 0,0 1-14 0 0,1 5-56 0 0,17 13-115 0 0,17 7 748 0 0,-27-15-479 0 0,4 3 118 0 0,0-1-1 0 0,0 0 1 0 0,12 6-1 0 0,-21-13-212 0 0,-1 1-1 0 0,1-1 0 0 0,0 0 1 0 0,0 1-1 0 0,0-1 1 0 0,0 0-1 0 0,0 0 0 0 0,0 0 1 0 0,0 0-1 0 0,0 0 0 0 0,0 0 1 0 0,0 0-1 0 0,0 0 1 0 0,0 0-1 0 0,0 0 0 0 0,0 0 1 0 0,-1 0-1 0 0,1-1 1 0 0,0 1-1 0 0,0 0 0 0 0,0-1 1 0 0,0 1-1 0 0,0-1 0 0 0,-1 1 1 0 0,1-1-1 0 0,0 1 1 0 0,0-1-1 0 0,-1 0 0 0 0,1 1 1 0 0,1-2-1 0 0,2-6 111 0 0,1-2 82 0 0,-4 7-174 0 0,-1 1 0 0 0,1 0 0 0 0,0-1 0 0 0,0 1-1 0 0,0 0 1 0 0,0 0 0 0 0,1 0 0 0 0,1-3 0 0 0,-1 3-5 0 0,-1 0 1 0 0,1-1 0 0 0,-1 1-1 0 0,0 0 1 0 0,0-1 0 0 0,2-4-1 0 0,8-21 43 0 0,-3 7-18 0 0,-7 16-27 0 0,0 2-16 0 0,-1 2-58 0 0,0 2-30 0 0,2 1 78 0 0,14 10-52 0 0,-13-8 73 0 0,1 0 0 0 0,-1 0 0 0 0,0 0 0 0 0,0 0 0 0 0,-1 0 0 0 0,1 0 1 0 0,-1 1-1 0 0,0 0 0 0 0,-1-1 0 0 0,3 6 0 0 0,7 28-5 0 0,-5-20-44 0 0,0 3 54 0 0,6 15 0 0 0,-5-18 105 0 0,-6-16-87 0 0,0-1-1 0 0,0 1 0 0 0,0 0 1 0 0,-1-1-1 0 0,1 1 0 0 0,0 0 1 0 0,-1 0-1 0 0,0-1 0 0 0,1 1 1 0 0,-1 0-1 0 0,0 0 0 0 0,0 0 1 0 0,0 0-1 0 0,0-1 0 0 0,0 1 1 0 0,0 2-1 0 0,0 21-17 0 0,-1-25 0 0 0,1 1 0 0 0,0 0 0 0 0,0-1 0 0 0,0 1 0 0 0,0-1 0 0 0,0 1 0 0 0,0 0 0 0 0,-1-1 0 0 0,1 1 0 0 0,1-1 0 0 0,-1 1 0 0 0,0 0 0 0 0,0-1 0 0 0,0 1 0 0 0,0-1 0 0 0,0 1 0 0 0,0-1 0 0 0,1 2 0 0 0,4 17 0 0 0,-4-13 0 0 0,2-1 0 0 0,-3-3 2 0 0,1-1 0 0 0,-1 1 1 0 0,0-1-1 0 0,0 1 0 0 0,0-1 0 0 0,1 1 0 0 0,-1-1 0 0 0,-1 1 0 0 0,1-1 1 0 0,0 1-1 0 0,0-1 0 0 0,0 1 0 0 0,-1-1 0 0 0,1 1 0 0 0,-1-1 0 0 0,1 0 0 0 0,-1 1 1 0 0,0-1-1 0 0,1 0 0 0 0,-1 1 0 0 0,0-1 0 0 0,0 0 0 0 0,0 0 0 0 0,-1 2 1 0 0,-3 5 9 0 0,4-7-13 0 0,1-1 0 0 0,0 1 0 0 0,0 0 0 0 0,-1-1 1 0 0,1 1-1 0 0,0-1 0 0 0,-1 1 0 0 0,1 0 0 0 0,-1-1 0 0 0,1 1 0 0 0,-1-1 0 0 0,1 1 0 0 0,-1-1 1 0 0,1 0-1 0 0,-1 1 0 0 0,0 0 0 0 0,-18 13 198 0 0,16-12-184 0 0,1 0 0 0 0,-1 0 0 0 0,1 1 0 0 0,0-1 0 0 0,0 1 0 0 0,0-1-1 0 0,0 1 1 0 0,0 0 0 0 0,1 0 0 0 0,-1 0 0 0 0,-1 5 0 0 0,-16 25-218 0 0,15-26 173 0 0,1 1 0 0 0,-1-1 0 0 0,-9 11 0 0 0,-4 7 152 0 0,15-22-110 0 0,-1 0 1 0 0,0 0 0 0 0,1-1-1 0 0,-1 1 1 0 0,0-1 0 0 0,0 1-1 0 0,-1-1 1 0 0,1 0 0 0 0,0-1-1 0 0,-1 1 1 0 0,1 0 0 0 0,-1-1-1 0 0,0 0 1 0 0,1 0 0 0 0,-8 1-1 0 0,8-1-28 0 0,0 1-1 0 0,0-1 0 0 0,0 0 1 0 0,0 1-1 0 0,0 0 0 0 0,0-1 1 0 0,0 1-1 0 0,1 0 0 0 0,-1 1 1 0 0,1-1-1 0 0,0 0 0 0 0,0 1 1 0 0,0-1-1 0 0,-4 6 0 0 0,6-7 19 0 0,-1 0 0 0 0,0 0 0 0 0,1 0 0 0 0,-1 0 0 0 0,0 0 0 0 0,1 0 0 0 0,-1-1 0 0 0,0 1 0 0 0,0 0 0 0 0,0-1 0 0 0,0 1 0 0 0,0 0 0 0 0,0-1 0 0 0,0 1 0 0 0,0-1 0 0 0,-2 1 0 0 0,-3-18 200 0 0,6 16-260 0 0,-8 17-133 0 0,8-15 192 0 0,-1 1 1 0 0,1-1-1 0 0,-1 1 1 0 0,0-1-1 0 0,1 1 1 0 0,-1-1-1 0 0,0 0 1 0 0,0 1-1 0 0,0-1 1 0 0,0 0-1 0 0,0 0 0 0 0,0 0 1 0 0,0 0-1 0 0,-1 0 1 0 0,1 0-1 0 0,0 0 1 0 0,-1 0-1 0 0,1 0 1 0 0,-2 0-1 0 0,2-1 6 0 0,1 0 0 0 0,-1 1-1 0 0,1-1 1 0 0,0 0 0 0 0,-1 0-1 0 0,1 0 1 0 0,-1 0 0 0 0,1 0-1 0 0,-1 0 1 0 0,1 0 0 0 0,-1 0-1 0 0,1 0 1 0 0,0 0 0 0 0,-1 0-1 0 0,1 0 1 0 0,-1 0 0 0 0,1 0-1 0 0,-1-1 1 0 0,1 1 0 0 0,0 0-1 0 0,-1 0 1 0 0,1 0 0 0 0,-1-1-1 0 0,1 1 1 0 0,0 0 0 0 0,-1 0-1 0 0,1-1 1 0 0,-1 1 0 0 0,0-2 42 0 0,-2 0-246 0 0,1 1 1 0 0,0-1-1 0 0,-1 0 1 0 0,1 0-1 0 0,0-1 1 0 0,0 1-1 0 0,1 0 1 0 0,-1-1-1 0 0,0 1 1 0 0,1-1-1 0 0,-2-3 1 0 0,-3-4-588 0 0,3 5-174 0 0,1 0 0 0 0,-1-1 0 0 0,1 0 0 0 0,-1-5 0 0 0,1 5-395 0 0,0 1 0 0 0,0-1-1 0 0,0 1 1 0 0,-5-8 0 0 0,-5-5-1806 0 0,3 1 1939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121 0 9151 0 0,'2'1'1054'0'0,"-2"-1"-1013"0"0,-8 13 3483 0 0,8-8-3327 0 0,-2 2 43 0 0,2 0 0 0 0,-1 1 1 0 0,1-1-1 0 0,1 12 1 0 0,9 67 1145 0 0,-1-35-964 0 0,-2-6-61 0 0,19 61-1 0 0,-18-79-357 0 0,2 0 1 0 0,1 0 0 0 0,1-1-1 0 0,1-1 1 0 0,21 30-1 0 0,-25-44-98 0 0,1 0-1 0 0,1 0 1 0 0,0-1-1 0 0,1 0 0 0 0,19 12 1 0 0,-24-17-308 0 0,1-1 1 0 0,15 7-1 0 0,-20-10 156 0 0,0 0 1 0 0,0 0 0 0 0,0 0 0 0 0,0 0-1 0 0,1 0 1 0 0,-1-1 0 0 0,0 0-1 0 0,0 0 1 0 0,0 0 0 0 0,0 0-1 0 0,5-1 1 0 0,-6 1 6 0 0,0-1 0 0 0,-1 0 0 0 0,1 0 0 0 0,0 0 0 0 0,-1-1 0 0 0,1 1 0 0 0,-1 0 0 0 0,1-1 1 0 0,-1 1-1 0 0,0 0 0 0 0,0-1 0 0 0,0 0 0 0 0,1 1 0 0 0,-2-1 0 0 0,1 0 0 0 0,0 1 0 0 0,0-1 0 0 0,0 0 0 0 0,-1 0 0 0 0,1 0 0 0 0,-1 0 0 0 0,0 0 0 0 0,1-3 1 0 0,1-7-1019 0 0,-1 1 0 0 0,-1-18 0 0 0,-1 5 725 0 0,-1 1 0 0 0,-1 0-1 0 0,-1 0 1 0 0,-2 0 0 0 0,-9-27 0 0 0,6 26 1251 0 0,-1 0-1 0 0,-1 1 1 0 0,-1 0 0 0 0,-23-31-1 0 0,16 27 302 0 0,-52-68 2298 0 0,52 73-2453 0 0,10 11-254 0 0,0 0 0 0 0,-1 1 0 0 0,-17-14 0 0 0,18 17-127 0 0,-13-9 802 0 0,21 15-1214 0 0,0 1 0 0 0,0 0-1 0 0,0-1 1 0 0,0 1 0 0 0,0-1-1 0 0,0 1 1 0 0,0 0 0 0 0,-1 0-1 0 0,1 0 1 0 0,0 0 0 0 0,0 0-1 0 0,0 0 1 0 0,0 0 0 0 0,0 0-1 0 0,0 0 1 0 0,0 0 0 0 0,0 0-1 0 0,0 1 1 0 0,0-1 0 0 0,0 0-1 0 0,-2 2 1 0 0,3-2-14 0 0,-1 1-1 0 0,0 0 1 0 0,0 0-1 0 0,0 0 1 0 0,1 0-1 0 0,-1 0 1 0 0,1-1 0 0 0,-1 1-1 0 0,0 0 1 0 0,1 1-1 0 0,0-1 1 0 0,-1 0 0 0 0,1 0-1 0 0,0 0 1 0 0,-1 0-1 0 0,1 0 1 0 0,0 2 0 0 0,-1 19 412 0 0,1-21-416 0 0,0 15 31 0 0,1-1 1 0 0,1 0-1 0 0,1-1 0 0 0,0 1 0 0 0,1 0 0 0 0,8 20 1 0 0,43 81 308 0 0,-26-61-152 0 0,127 202 150 0 0,-122-206-102 0 0,-11-16-205 0 0,1-1 0 0 0,2-1 0 0 0,32 30 0 0 0,-1-3-70 0 0,-44-46 49 0 0,4 2 116 0 0,-18-16-40 0 0,0 0-131 0 0,1 0-1 0 0,0 0 1 0 0,0 0 0 0 0,-1 0-1 0 0,1 0 1 0 0,0 0 0 0 0,-1 0-1 0 0,1 1 1 0 0,0-1-1 0 0,0-1 1 0 0,-1 1 0 0 0,1 0-1 0 0,0 0 1 0 0,-1 0 0 0 0,1 0-1 0 0,0 0 1 0 0,0 0-1 0 0,-1 0 1 0 0,1 0 0 0 0,0 0-1 0 0,-1-1 1 0 0,1 1 0 0 0,0 0-1 0 0,0 0 1 0 0,-1-1 0 0 0,-32-27 273 0 0,-68-63-252 0 0,73 64-29 0 0,-38-28 0 0 0,30 27 0 0 0,31 23 0 0 0,-231-182 0 0 0,224 178 5 0 0,-23-13 1 0 0,31 20 35 0 0,0 0-1 0 0,0 0 1 0 0,-1 0 0 0 0,1 1 0 0 0,0 0 0 0 0,-1 0 0 0 0,1 0 0 0 0,-1 0-1 0 0,1 0 1 0 0,-5 1 0 0 0,8 0-38 0 0,1 0 1 0 0,-1 0-1 0 0,1 0 0 0 0,-1 0 0 0 0,1 0 0 0 0,-1 0 0 0 0,1 1 1 0 0,-1-1-1 0 0,1 0 0 0 0,-1 0 0 0 0,1 0 0 0 0,0 1 0 0 0,-1-1 1 0 0,1 0-1 0 0,-1 1 0 0 0,1-1 0 0 0,0 0 0 0 0,-1 1 0 0 0,1-1 1 0 0,0 0-1 0 0,-1 1 0 0 0,1-1 0 0 0,0 1 0 0 0,-1-1 0 0 0,1 0 1 0 0,0 1-1 0 0,0-1 0 0 0,0 1 0 0 0,-1-1 0 0 0,1 1 0 0 0,0-1 1 0 0,0 1-1 0 0,0-1 0 0 0,0 1 0 0 0,0-1 0 0 0,0 1 0 0 0,0-1 1 0 0,0 1-1 0 0,0-1 0 0 0,0 1 0 0 0,0-1 0 0 0,0 1 1 0 0,1-1-1 0 0,-1 1 0 0 0,0-1 0 0 0,0 1 0 0 0,12 24-8 0 0,-10-22 9 0 0,49 79-3 0 0,-26-43-15 0 0,37 46 50 0 0,-17-23 125 0 0,-4-10-223 0 0,2-2-1 0 0,69 62 1 0 0,-90-92 81 0 0,-1 0 15 0 0,28 21 0 0 0,-40-34-19 0 0,0-1-1 0 0,0-1 0 0 0,1 1 0 0 0,0-2 1 0 0,0 1-1 0 0,15 4 0 0 0,-25-9-16 0 0,1 0 0 0 0,-1 0 0 0 0,0 0 0 0 0,1 0 0 0 0,-1 0 0 0 0,0 0-1 0 0,1 0 1 0 0,-1 0 0 0 0,0 0 0 0 0,1 0 0 0 0,-1 0 0 0 0,0 0 0 0 0,1 0 0 0 0,-1 0 0 0 0,0 0-1 0 0,1 0 1 0 0,-1 0 0 0 0,0 0 0 0 0,1 0 0 0 0,-1 0 0 0 0,0 0 0 0 0,0-1 0 0 0,1 1 0 0 0,-1 0 0 0 0,0 0-1 0 0,1 0 1 0 0,-1-1 0 0 0,0 1 0 0 0,0 0 0 0 0,1 0 0 0 0,-1-1 0 0 0,0 1 0 0 0,0 0 0 0 0,0 0-1 0 0,0-1 1 0 0,1 1 0 0 0,-1 0 0 0 0,0-1 0 0 0,0 1 0 0 0,0 0 0 0 0,0-1 0 0 0,0 1 0 0 0,0 0 0 0 0,0-1-1 0 0,0 1 1 0 0,0 0 0 0 0,0-1 0 0 0,0 1 0 0 0,-2-17 15 0 0,1 16-19 0 0,-2-8 6 0 0,0 0 0 0 0,0 0 0 0 0,-1 1 0 0 0,0 0 0 0 0,-1 0 0 0 0,-8-11 0 0 0,-39-45 0 0 0,24 33 0 0 0,-5-5 0 0 0,-61-51 0 0 0,33 32 0 0 0,45 40-11 0 0,-5-6-5 0 0,-1 1 1 0 0,-1 2 0 0 0,-49-32 0 0 0,71 49 19 0 0,0 1 0 0 0,0-1 0 0 0,0 0 0 0 0,0 1 0 0 0,-1-1 0 0 0,1 1 0 0 0,0 0 0 0 0,-1-1 0 0 0,1 1 0 0 0,0 0 0 0 0,0 0-1 0 0,-1-1 1 0 0,1 1 0 0 0,0 0 0 0 0,-1 0 0 0 0,1 1 0 0 0,0-1 0 0 0,-1 0 0 0 0,1 0 0 0 0,0 1 0 0 0,-1-1 0 0 0,1 1 0 0 0,-1 0 0 0 0,1-1 6 0 0,0 1 1 0 0,0 0 0 0 0,0 0-1 0 0,1 0 1 0 0,-1 0 0 0 0,0 0-1 0 0,1 1 1 0 0,-1-1 0 0 0,1 0-1 0 0,-1 0 1 0 0,1 0 0 0 0,0 0-1 0 0,-1 1 1 0 0,1-1 0 0 0,0 0 0 0 0,0 0-1 0 0,0 0 1 0 0,0 1 0 0 0,0-1-1 0 0,0 0 1 0 0,0 0 0 0 0,0 1-1 0 0,1-1 1 0 0,-1 2 0 0 0,5 16-34 0 0,0 0 0 0 0,1-1 1 0 0,0 0-1 0 0,2 0 1 0 0,17 30-1 0 0,60 77-184 0 0,-58-88 242 0 0,7 9 24 0 0,2-1 0 0 0,2-3 1 0 0,66 59-1 0 0,-93-93-45 0 0,0 0 0 0 0,1 0 1 0 0,16 8-1 0 0,-21-13-15 0 0,0 0 1 0 0,0 0-1 0 0,0 0 1 0 0,0-1 0 0 0,1 0-1 0 0,-1-1 1 0 0,12 2-1 0 0,-17-3 3 0 0,0 0 1 0 0,0 0-1 0 0,0 0 0 0 0,0 0 0 0 0,0 0 0 0 0,0-1 1 0 0,0 1-1 0 0,-1 0 0 0 0,1-1 0 0 0,0 0 1 0 0,0 1-1 0 0,0-1 0 0 0,0 0 0 0 0,0 0 0 0 0,-1 0 1 0 0,1 0-1 0 0,0 0 0 0 0,-1-1 0 0 0,1 1 0 0 0,-1 0 1 0 0,1-1-1 0 0,-1 1 0 0 0,0-1 0 0 0,0 1 0 0 0,0-1 1 0 0,0 0-1 0 0,1-1 0 0 0,0-1 10 0 0,-1 0-1 0 0,0 1 1 0 0,-1-1-1 0 0,1 0 1 0 0,-1 1 0 0 0,1-1-1 0 0,-1 0 1 0 0,0 1-1 0 0,-1-1 1 0 0,1 0-1 0 0,0 0 1 0 0,-1 1 0 0 0,-2-7-1 0 0,-4-17 4 0 0,3 12-20 0 0,0 1 0 0 0,-12-26 0 0 0,-113-175-264 0 0,35 92 29 0 0,27 40 189 0 0,-57-94-30 0 0,52 73 82 0 0,53 78-1 0 0,2-1 0 0 0,1-1 0 0 0,-24-58 0 0 0,39 86 5 0 0,1-1-1 0 0,0 1 0 0 0,0 0 1 0 0,-1-1-1 0 0,1 1 0 0 0,0-1 1 0 0,0 1-1 0 0,0 0 0 0 0,0-1 1 0 0,0 1-1 0 0,0-1 0 0 0,0 1 1 0 0,0 0-1 0 0,0-1 1 0 0,0 1-1 0 0,0-1 0 0 0,0 1 1 0 0,0 0-1 0 0,0-1 0 0 0,0 1 1 0 0,0-1-1 0 0,0 1 0 0 0,0 0 1 0 0,0-1-1 0 0,1 1 0 0 0,-1 0 1 0 0,0-1-1 0 0,0 1 1 0 0,0 0-1 0 0,1-1 0 0 0,-1 1 1 0 0,0 0-1 0 0,1-1 0 0 0,-1 1 1 0 0,0 0-1 0 0,1 0 0 0 0,-1-1 1 0 0,1 1-1 0 0,-1 0 5 0 0,1 0 0 0 0,0 0 0 0 0,0 0 0 0 0,0 0 0 0 0,0 0-1 0 0,-1 0 1 0 0,1 0 0 0 0,0 0 0 0 0,0 0 0 0 0,0 0 0 0 0,-1 1 0 0 0,1-1 0 0 0,0 0-1 0 0,0 1 1 0 0,-1-1 0 0 0,1 1 0 0 0,0-1 0 0 0,0 1 0 0 0,15 13-90 0 0,-1 0 1 0 0,16 19 0 0 0,-1-1 54 0 0,101 109-46 0 0,57 70 72 0 0,-170-190 0 0 0,106 106 78 0 0,-110-114-43 0 0,-1-1 28 0 0,20 16 1 0 0,-36-31-30 0 0,0-1 1 0 0,0 1-1 0 0,0-1 0 0 0,-4-7 1 0 0,-2-4 7 0 0,-135-190-357 0 0,-40-57 447 0 0,146 207-213 0 0,2 0 1 0 0,-42-92 0 0 0,69 124 206 0 0,7 13 5 0 0,3 8 86 0 0,9 11-217 0 0,1 2 0 0 0,-1 0 0 0 0,-1 0 0 0 0,9 14 0 0 0,-14-19 0 0 0,52 66 0 0 0,33 51 0 0 0,-10 2-1 0 0,63 93 69 0 0,-123-193-46 0 0,96 122 54 0 0,-90-118-95 0 0,2-1-1 0 0,54 45 1 0 0,-75-69 24 0 0,0 0 0 0 0,1 0 1 0 0,-1-1-1 0 0,0 0 0 0 0,1 0 0 0 0,10 3 1 0 0,-15-5 1 0 0,0-1 1 0 0,0 1 0 0 0,0-1-1 0 0,0 0 1 0 0,0 0 0 0 0,0 0 0 0 0,0 0-1 0 0,0 0 1 0 0,0 0 0 0 0,-1 0 0 0 0,1-1-1 0 0,3 0 1 0 0,-4 1-4 0 0,0-1-1 0 0,0 0 1 0 0,0 1-1 0 0,0-1 1 0 0,0 0-1 0 0,0 0 1 0 0,0 0-1 0 0,0 0 1 0 0,0 0-1 0 0,0 0 1 0 0,0 0-1 0 0,0 0 1 0 0,-1 0-1 0 0,1 0 1 0 0,0 0-1 0 0,-1-1 1 0 0,1 1-1 0 0,-1 0 1 0 0,0 0-1 0 0,1-2 1 0 0,0-3-6 0 0,0 0 0 0 0,0-1 0 0 0,-1 1 0 0 0,0 0 1 0 0,0 0-1 0 0,-1 0 0 0 0,1-1 0 0 0,-1 1 0 0 0,-1 0 1 0 0,1 0-1 0 0,-4-8 0 0 0,-4-8-18 0 0,-19-34 0 0 0,27 53 20 0 0,-19-30 14 0 0,-1 0 1 0 0,-39-46-1 0 0,-60-52 57 0 0,39 44-49 0 0,67 71-22 0 0,-1 1 0 0 0,0 0 0 0 0,-29-20 0 0 0,44 34 1 0 0,-1 1 0 0 0,0-1-1 0 0,1 1 1 0 0,-1-1 0 0 0,0 1 0 0 0,1-1-1 0 0,-1 1 1 0 0,0 0 0 0 0,1-1 0 0 0,-1 1-1 0 0,0 0 1 0 0,0 0 0 0 0,1 0 0 0 0,-1-1-1 0 0,0 1 1 0 0,0 0 0 0 0,1 0 0 0 0,-1 0-1 0 0,0 0 1 0 0,0 0 0 0 0,0 1 0 0 0,0-1 7 0 0,1 0 0 0 0,-1 1 0 0 0,1-1 0 0 0,0 1 0 0 0,-1-1 0 0 0,1 0 0 0 0,0 1 0 0 0,0-1 0 0 0,-1 1 0 0 0,1-1 0 0 0,0 1 0 0 0,0-1 0 0 0,0 1 0 0 0,-1-1 0 0 0,1 1 0 0 0,0-1 0 0 0,0 1 0 0 0,0-1 0 0 0,0 1 0 0 0,0 0 0 0 0,0-1 0 0 0,0 1 0 0 0,1 4 37 0 0,-1-1 0 0 0,1 1 0 0 0,0-1 0 0 0,0 1 0 0 0,4 6 0 0 0,8 14-149 0 0,1 0 0 0 0,2-1-1 0 0,0-1 1 0 0,31 32 0 0 0,-27-31 90 0 0,26 29-70 0 0,33 42-24 0 0,-77-92 101 0 0,55 73 285 0 0,90 94 1 0 0,-92-115-155 0 0,111 102-30 0 0,-146-142-94 0 0,22 21 0 0 0,-38-31 16 0 0,-20-28-70 0 0,-1 2 0 0 0,-1 0 0 0 0,-1 1-1 0 0,-31-25 1 0 0,-94-62-183 0 0,99 75 287 0 0,32 23-51 0 0,-29-22-61 0 0,-50-26 0 0 0,79 50 95 0 0,0 1 1 0 0,-1 0 0 0 0,0 0 0 0 0,0 2-1 0 0,0-1 1 0 0,-1 2 0 0 0,1 0-1 0 0,-25-2 1 0 0,35 6-9 0 0,-1-1-1 0 0,1 0 1 0 0,0 1-1 0 0,0 0 1 0 0,-1 0 0 0 0,1 0-1 0 0,0 1 1 0 0,0-1-1 0 0,0 1 1 0 0,0 0 0 0 0,1 0-1 0 0,-1 0 1 0 0,0 1-1 0 0,-3 2 1 0 0,5-3-27 0 0,1-1 1 0 0,-1 1 0 0 0,1-1 0 0 0,-1 1-1 0 0,1-1 1 0 0,0 1 0 0 0,-1 0-1 0 0,1 0 1 0 0,0 0 0 0 0,0 0-1 0 0,0 0 1 0 0,0 0 0 0 0,1 0-1 0 0,-1 0 1 0 0,1 0 0 0 0,-1 0 0 0 0,1 0-1 0 0,0 1 1 0 0,-1-1 0 0 0,1 0-1 0 0,0 0 1 0 0,1 0 0 0 0,-1 0-1 0 0,0 1 1 0 0,1-1 0 0 0,-1 0-1 0 0,1 0 1 0 0,-1 0 0 0 0,3 3 0 0 0,5 11-107 0 0,1-1 0 0 0,0 0 1 0 0,22 26-1 0 0,42 37-14 0 0,-25-28 49 0 0,-2 2 73 0 0,23 24 0 0 0,-37-43-24 0 0,49 47 120 0 0,-64-65-29 0 0,-1-2 0 0 0,2 0 0 0 0,24 13 0 0 0,-29-19-38 0 0,-10-4-22 0 0,1-1 1 0 0,-1 0-1 0 0,1 1 0 0 0,0-1 1 0 0,0-1-1 0 0,0 1 0 0 0,0-1 1 0 0,0 0-1 0 0,1 0 0 0 0,-1 0 1 0 0,0 0-1 0 0,7 0 0 0 0,-10-1-7 0 0,0-1 0 0 0,-1 1 0 0 0,1 0 0 0 0,0 0 0 0 0,0-1 0 0 0,0 1 0 0 0,-1-1 0 0 0,1 1 0 0 0,0-1 0 0 0,-1 1 0 0 0,1-1 1 0 0,0 1-1 0 0,-1-1 0 0 0,1 1 0 0 0,0-1 0 0 0,-1 0 0 0 0,1 1 0 0 0,-1-1 0 0 0,1 0 0 0 0,-1 0 0 0 0,0 0 0 0 0,1 1 0 0 0,-1-1 0 0 0,0 0 0 0 0,0 0 0 0 0,1 0 0 0 0,-1 0 0 0 0,0 1 0 0 0,0-1 0 0 0,0 0 0 0 0,0 0 0 0 0,0-1 0 0 0,0-4-2 0 0,-1 1 0 0 0,1-1 0 0 0,-3-10 1 0 0,2 10-9 0 0,-3-8-43 0 0,1 0-1 0 0,-1 0 1 0 0,-1 1 0 0 0,-1 0-1 0 0,-9-17 1 0 0,2 7 79 0 0,-33-41 0 0 0,-10 6 149 0 0,54 55-165 0 0,0 1 1 0 0,0 0-1 0 0,-1 0 0 0 0,1 0 1 0 0,-5-3-1 0 0,-1 0 16 0 0,8 5-24 0 0,0 0 0 0 0,0 0 0 0 0,0 0 0 0 0,0 0 1 0 0,0 0-1 0 0,0 0 0 0 0,0 0 0 0 0,0 1 0 0 0,0-1 0 0 0,0 0 1 0 0,0 0-1 0 0,0 0 0 0 0,0 0 0 0 0,0 0 0 0 0,0 0 0 0 0,0 0 0 0 0,0 0 1 0 0,0 0-1 0 0,0 0 0 0 0,0 0 0 0 0,0 0 0 0 0,0 0 0 0 0,0 0 0 0 0,0 0 1 0 0,0 0-1 0 0,0 0 0 0 0,0 0 0 0 0,0 0 0 0 0,0 0 0 0 0,0 0 1 0 0,0 1-1 0 0,0-1 0 0 0,0 0 0 0 0,0 0 0 0 0,0 0 0 0 0,0 0 0 0 0,0 0 1 0 0,0 0-1 0 0,0 0 0 0 0,0 0 0 0 0,0 0 0 0 0,0 0 0 0 0,0 0 1 0 0,-1 0-1 0 0,1 0 0 0 0,0 0 0 0 0,0 0 0 0 0,0 0 0 0 0,0 0 0 0 0,0 0 1 0 0,5 9 15 0 0,-3-7-21 0 0,-1 0 0 0 0,1 1 0 0 0,0-1 0 0 0,0 0 0 0 0,0 0 0 0 0,4 3 0 0 0,157 72-392 0 0,-77-40 360 0 0,16 8 40 0 0,128 64 212 0 0,-235-122-31 0 0,-1 4-193 0 0,-1 0-1 0 0,-1 0 1 0 0,1 1-1 0 0,-1 0 1 0 0,-17-13-1 0 0,-49-30-20 0 0,73 50 29 0 0,-16-10 4 0 0,-2 0 70 0 0,-29-26 1 0 0,24 21 240 0 0,54 32-388 0 0,-21-10 35 0 0,0-1 1 0 0,14 7-1 0 0,8 4-29 0 0,126 95-78 0 0,-143-101 144 0 0,21 12 0 0 0,-10-8 0 0 0,-12-7 10 0 0,0-1 0 0 0,0-1 0 0 0,27 8 0 0 0,-24-8 102 0 0,-16-4-112 0 0,1-1 1 0 0,0 0-1 0 0,-1 0 0 0 0,1 0 0 0 0,-1 0 0 0 0,1 1 1 0 0,-1-1-1 0 0,1 0 0 0 0,-1 0 0 0 0,1 0 0 0 0,-1 0 1 0 0,1 0-1 0 0,0 0 0 0 0,-1 0 0 0 0,1-1 0 0 0,-1 1 1 0 0,1 0-1 0 0,-1 0 0 0 0,1 0 0 0 0,-1 0 0 0 0,1-1 1 0 0,-1 1-1 0 0,1 0 0 0 0,-1-1 0 0 0,1 1 0 0 0,-1 0 1 0 0,0-1-1 0 0,1 1 0 0 0,5-15-138 0 0,-4 6 385 0 0,-2 8-255 0 0,0 1 0 0 0,1-1 0 0 0,-1 1 0 0 0,0-1 0 0 0,0 1 0 0 0,1-1-1 0 0,-1 1 1 0 0,0-1 0 0 0,1 1 0 0 0,-1 0 0 0 0,1-1 0 0 0,-1 1 0 0 0,0 0 0 0 0,1-1 0 0 0,-1 1 0 0 0,1 0 0 0 0,-1-1 0 0 0,1 1 0 0 0,-1 0 0 0 0,1 0 0 0 0,-1-1 0 0 0,1 1 0 0 0,-1 0 0 0 0,1 0-1 0 0,0 0 1 0 0,-1 0 0 0 0,1 0 0 0 0,-1 0 0 0 0,1 0 0 0 0,-1 0 0 0 0,1 0 0 0 0,0 0 0 0 0,0 0 0 0 0,1 1-34 0 0,26-4-2022 0 0,-25 2 1167 0 0,0 0-1 0 0,-1 0 0 0 0,1 0 0 0 0,-1 0 1 0 0,1-1-1 0 0,-1 1 0 0 0,1-1 0 0 0,-1 1 1 0 0,0-1-1 0 0,1 0 0 0 0,-1 0 0 0 0,2-2-897 0 0,-3 2 897 0 0,1-1 0 0 0,0 1 1 0 0,-1 0-1 0 0,1-1 0 0 0,1-4 0 0 0,2-3 46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48 81 7567 0 0,'0'0'583'0'0,"-17"5"637"0"0,16-5-1052 0 0,0 0 0 0 0,0 0 0 0 0,0 0 0 0 0,0 0 0 0 0,0 0 0 0 0,0 0 0 0 0,0 0 0 0 0,0 0-1 0 0,0 1 1 0 0,0-1 0 0 0,0 0 0 0 0,0 1 0 0 0,0-1 0 0 0,1 1 0 0 0,-1-1 0 0 0,0 1 0 0 0,0-1 0 0 0,-1 2 0 0 0,1 0 114 0 0,0 0-1 0 0,0 0 1 0 0,0 0 0 0 0,0 0 0 0 0,0 0-1 0 0,1 0 1 0 0,-1 0 0 0 0,0 3 0 0 0,0-2-170 0 0,1 1 0 0 0,-1-1 1 0 0,0 1-1 0 0,1-1 0 0 0,0 1 1 0 0,0-1-1 0 0,0 1 1 0 0,0-1-1 0 0,0 1 0 0 0,1 0 1 0 0,0-1-1 0 0,0 0 0 0 0,0 1 1 0 0,0-1-1 0 0,0 1 1 0 0,0-1-1 0 0,4 5 0 0 0,-5-8-110 0 0,0 0 0 0 0,0 0 0 0 0,1 1 0 0 0,-1-1 0 0 0,0 0 0 0 0,1 0 0 0 0,-1 0 0 0 0,0 0 0 0 0,1 1 0 0 0,-1-1 0 0 0,0 0 0 0 0,1 0-1 0 0,-1 0 1 0 0,0 0 0 0 0,1 0 0 0 0,-1 0 0 0 0,0 0 0 0 0,1 0 0 0 0,-1 0 0 0 0,0 0 0 0 0,1 0 0 0 0,-1 0 0 0 0,1 0 0 0 0,-1 0 0 0 0,0 0 0 0 0,1 0 0 0 0,-1-1 0 0 0,0 1-1 0 0,0 0 1 0 0,1 0 0 0 0,-1 0 0 0 0,0-1 0 0 0,1 1 0 0 0,-1 0 0 0 0,0 0 0 0 0,0 0 0 0 0,1-1 0 0 0,-1 0 0 0 0,0 1-2 0 0,2-1-28 0 0,0 0-1 0 0,0-1 0 0 0,-1 1 0 0 0,1-1 1 0 0,-1 0-1 0 0,0 1 0 0 0,1-1 1 0 0,-1 0-1 0 0,0 0 0 0 0,0 0 1 0 0,0 0-1 0 0,0 0 0 0 0,0 0 1 0 0,0-2-1 0 0,8-35-170 0 0,-6 23 118 0 0,4-29-327 0 0,-7 42 397 0 0,0 0 1 0 0,0-1-1 0 0,0 1 1 0 0,0-1-1 0 0,0 1 1 0 0,-1 0-1 0 0,0 0 1 0 0,0-1 0 0 0,0 1-1 0 0,0 0 1 0 0,-2-4-1 0 0,3 7 20 0 0,0-1 1 0 0,0 1-1 0 0,0 0 0 0 0,-1-1 0 0 0,1 1 1 0 0,0 0-1 0 0,0-1 0 0 0,-1 1 0 0 0,1 0 1 0 0,0-1-1 0 0,-1 1 0 0 0,1 0 0 0 0,0-1 1 0 0,-1 1-1 0 0,1 0 0 0 0,-1 0 0 0 0,1 0 1 0 0,0-1-1 0 0,-1 1 0 0 0,1 0 0 0 0,-1 0 1 0 0,1 0-1 0 0,0 0 0 0 0,-1 0 0 0 0,1 0 1 0 0,-1 0-1 0 0,1 0 0 0 0,-1 0 0 0 0,1 0 0 0 0,-1 0 1 0 0,0 0-1 0 0,0 1 20 0 0,0-1 0 0 0,0 1 0 0 0,0-1 0 0 0,0 1 0 0 0,0 0 0 0 0,0 0 0 0 0,0 0 0 0 0,0-1-1 0 0,0 1 1 0 0,0 0 0 0 0,0 1 0 0 0,-2 2 91 0 0,0 1-1 0 0,0-1 0 0 0,1 0 1 0 0,-4 9-1 0 0,3-3 7 0 0,0 0 1 0 0,0 0-1 0 0,1 0 0 0 0,1 0 0 0 0,0 0 1 0 0,0 0-1 0 0,1 0 0 0 0,0 0 0 0 0,1 0 0 0 0,0 0 1 0 0,0 0-1 0 0,1 0 0 0 0,0 0 0 0 0,1 0 1 0 0,1 0-1 0 0,-1-1 0 0 0,6 10 0 0 0,-8-17-108 0 0,1 1-1 0 0,0-1 1 0 0,-1 1-1 0 0,1-1 0 0 0,0 0 1 0 0,0 0-1 0 0,0 0 1 0 0,0 0-1 0 0,1 0 1 0 0,-1 0-1 0 0,1-1 1 0 0,-1 1-1 0 0,1-1 0 0 0,-1 0 1 0 0,1 1-1 0 0,0-1 1 0 0,4 1-1 0 0,-2-1 11 0 0,1-1 1 0 0,-1 1-1 0 0,0-1 0 0 0,1 0 0 0 0,-1 0 1 0 0,0-1-1 0 0,0 1 0 0 0,10-4 0 0 0,-4 1-71 0 0,0-2 0 0 0,-1 1-1 0 0,0-2 1 0 0,0 1 0 0 0,0-1-1 0 0,9-8 1 0 0,17-9-64 0 0,-32 20 66 0 0,0 1 0 0 0,0-1 1 0 0,0 0-1 0 0,0 0 1 0 0,-1 0-1 0 0,0-1 1 0 0,1 1-1 0 0,-1-1 1 0 0,3-5-1 0 0,-6 9 39 0 0,1-1 0 0 0,-1 1 0 0 0,0 0 0 0 0,1-1 0 0 0,-1 1 0 0 0,0 0 0 0 0,1-1 0 0 0,-1 1 0 0 0,0 0 1 0 0,0-1-1 0 0,0 1 0 0 0,1 0 0 0 0,-1-1 0 0 0,0 1 0 0 0,0-1 0 0 0,0 1 0 0 0,0-1 1 0 0,0 1-1 0 0,0 0 0 0 0,0-1 0 0 0,0 1 0 0 0,0-1 0 0 0,0 1 0 0 0,0-1 0 0 0,0 1 0 0 0,0 0 1 0 0,0-1-1 0 0,0 1 0 0 0,0-1 0 0 0,0 1 0 0 0,-1-1 0 0 0,1 0-1 0 0,-2-2 18 0 0,1 3 54 0 0,-12 4 719 0 0,27 15-860 0 0,-11-17 72 0 0,-1 0 0 0 0,0 0-1 0 0,0 0 1 0 0,0 1 0 0 0,0-1-1 0 0,2 4 1 0 0,5 6 14 0 0,0-1 49 0 0,-1 1-1 0 0,7 13 0 0 0,3 3 122 0 0,-4-8-72 0 0,-5-4-27 0 0,2-1 0 0 0,0 0 0 0 0,1-1 0 0 0,21 20 0 0 0,-24-27-183 0 0,2 4 246 0 0,2-2 1 0 0,13 9-1 0 0,-23-16-157 0 0,1 0 0 0 0,-1 0-1 0 0,1-1 1 0 0,0 1-1 0 0,0-1 1 0 0,0 0 0 0 0,0 0-1 0 0,0 0 1 0 0,0 0 0 0 0,0-1-1 0 0,0 0 1 0 0,7 0 0 0 0,-10-20 263 0 0,-2 18-258 0 0,0-1 0 0 0,1 0 0 0 0,-1 0 0 0 0,0 1 0 0 0,-1-1 0 0 0,1 1 0 0 0,0-1 0 0 0,-1 1 0 0 0,1-1 0 0 0,-1 1 0 0 0,0 0 0 0 0,1 0 1 0 0,-1 0-1 0 0,0 0 0 0 0,-1 0 0 0 0,1 0 0 0 0,-5-2 0 0 0,-12-14-179 0 0,19 17 182 0 0,-5-6-18 0 0,-1 0 0 0 0,0 0 0 0 0,0 0 0 0 0,-1 1 0 0 0,0 0-1 0 0,0 0 1 0 0,-8-4 0 0 0,7 5 36 0 0,10 8 23 0 0,10 7-22 0 0,-1 0 24 0 0,-4-2-39 0 0,1 0 0 0 0,0-1-1 0 0,9 6 1 0 0,15 11 50 0 0,-2 2-1 0 0,34 34 0 0 0,-45-40 58 0 0,18 20-5 0 0,-1 2 0 0 0,30 49 0 0 0,38 44 73 0 0,-74-91-112 0 0,-34-55-138 0 0,0 0 0 0 0,0 1 1 0 0,-1 0-1 0 0,-1 0 1 0 0,-6-10-1 0 0,-8-13 20 0 0,-29-66-20 0 0,38 73 83 0 0,11 50 42 0 0,28 128 38 0 0,-17-84 241 0 0,10 41 45 0 0,-6-33-313 0 0,-11-61-64 0 0,-2-9 0 0 0,-1 0 0 0 0,1 0 0 0 0,0 0 0 0 0,5 9 0 0 0,13 19-101 0 0,-20-33 11 0 0,3-12-236 0 0,-1 8 322 0 0,-1 1 0 0 0,0-1-1 0 0,0 1 1 0 0,0-1 0 0 0,-1 0 0 0 0,1 1 0 0 0,-1-1 0 0 0,1 0-1 0 0,-1 0 1 0 0,0-3 0 0 0,2-13-41 0 0,4-38-131 0 0,-5 38 147 0 0,-1 16 10 0 0,0 1 0 0 0,1-1 0 0 0,-1 0 0 0 0,0 1 0 0 0,1-1 0 0 0,-1 0 0 0 0,3-4 0 0 0,-1 2-44 0 0,-2 4 55 0 0,0 1-1 0 0,0-1 0 0 0,1 0 0 0 0,-1 1 1 0 0,0-1-1 0 0,0 1 0 0 0,1-1 0 0 0,-1 1 1 0 0,0-1-1 0 0,1 1 0 0 0,-1 0 0 0 0,0-1 1 0 0,1 1-1 0 0,-1-1 0 0 0,1 1 0 0 0,-1 0 1 0 0,1-1-1 0 0,0 0 108 0 0,6 13 51 0 0,0-3-78 0 0,5 24 214 0 0,27 52 0 0 0,-4-11 35 0 0,-18-33-448 0 0,8 21 188 0 0,57 101 0 0 0,-24-83 68 0 0,5 7-522 0 0,-51-67 478 0 0,-1 0 1 0 0,16 42-1 0 0,-29-66-354 0 0,0 0 0 0 0,0 0 0 0 0,-1 0 0 0 0,0 1 0 0 0,0-1 0 0 0,0 1 0 0 0,0 0 0 0 0,0 0 0 0 0,-7-4 0 0 0,8 5 159 0 0,0 1 0 0 0,0-1 0 0 0,0 1 0 0 0,0 0 0 0 0,0-1 1 0 0,0 1-1 0 0,-1 0 0 0 0,1 0 0 0 0,-1 1 0 0 0,1-1 0 0 0,-1 0 1 0 0,1 1-1 0 0,-1 0 0 0 0,1-1 0 0 0,-5 1 0 0 0,6 1 90 0 0,0-1 0 0 0,1 0 0 0 0,-1 1 0 0 0,1-1 0 0 0,-1 0 0 0 0,1 1 0 0 0,-1-1 0 0 0,1 1 0 0 0,-1-1 0 0 0,1 1 0 0 0,-1-1 0 0 0,1 1 0 0 0,0-1 0 0 0,-1 1 0 0 0,1-1 0 0 0,0 1 0 0 0,-1-1 0 0 0,1 1 0 0 0,0 0 0 0 0,0-1-1 0 0,0 1 1 0 0,-1-1 0 0 0,1 1 0 0 0,0 0 0 0 0,0-1 0 0 0,0 1 0 0 0,0 0 0 0 0,3 20 21 0 0,-2-14-17 0 0,0 8 56 0 0,2 1 1 0 0,0-1-1 0 0,0 0 0 0 0,2 0 0 0 0,8 21 1 0 0,-7-23-204 0 0,-6-11 8 0 0,1 0-1 0 0,0 1 1 0 0,0-1-1 0 0,0 0 1 0 0,0 0 0 0 0,1 0-1 0 0,-1 0 1 0 0,2 2-1 0 0,2 1-226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 13 8407 0 0,'0'0'646'0'0,"-2"-12"4092"0"0,9 23-2888 0 0,13 21-446 0 0,-14-21-1227 0 0,1-1 0 0 0,0 1-1 0 0,0-2 1 0 0,17 18 0 0 0,5-2 196 0 0,1-2 1 0 0,42 26-1 0 0,70 30 157 0 0,-87-53-388 0 0,16 9 48 0 0,-54-28-558 0 0,-16-7 184 0 0,-3 0-274 0 0,-18-8 90 0 0,0-1 0 0 0,1-1 1 0 0,0-1-1 0 0,0 0 1 0 0,-17-15-1 0 0,-28-16-336 0 0,52 35 694 0 0,6 3 3 0 0,0 0 1 0 0,0 1-1 0 0,-1-1 1 0 0,1 1-1 0 0,-12-3 1 0 0,17 6 127 0 0,2 2-70 0 0,-1 0-1 0 0,1 0 0 0 0,-1-1 1 0 0,1 1-1 0 0,0 0 1 0 0,0 0-1 0 0,0 0 0 0 0,0-1 1 0 0,0 1-1 0 0,0 0 0 0 0,0-1 1 0 0,1 1-1 0 0,-1-1 1 0 0,1 1-1 0 0,-1-1 0 0 0,4 2 1 0 0,29 20 78 0 0,-32-22-101 0 0,29 16 153 0 0,1-2 1 0 0,1-1-1 0 0,59 17 0 0 0,107 14 599 0 0,-138-32-765 0 0,-55-12-20 0 0,32 5-15 0 0,-36-6-14 0 0,0 0 1 0 0,0 0 0 0 0,0 0 0 0 0,0 0 0 0 0,0 0-1 0 0,0-1 1 0 0,0 1 0 0 0,0-1 0 0 0,0 1 0 0 0,0-1 0 0 0,0 0-1 0 0,0 1 1 0 0,-1-1 0 0 0,1 0 0 0 0,3-2 0 0 0,-5 2-103 0 0,1 0 1 0 0,-1 0 0 0 0,1 0 0 0 0,-1 0-1 0 0,1 0 1 0 0,-1 0 0 0 0,1 0 0 0 0,-1 0 0 0 0,0-1-1 0 0,0 1 1 0 0,1 0 0 0 0,-1 0 0 0 0,0 0 0 0 0,0 0-1 0 0,0 0 1 0 0,0 0 0 0 0,-1-1 0 0 0,1 1 0 0 0,0 0-1 0 0,0 0 1 0 0,-1 0 0 0 0,1 0 0 0 0,0 0-1 0 0,-1 0 1 0 0,1 0 0 0 0,-1 0 0 0 0,0 0 0 0 0,0-1-1 0 0,-2-3-1217 0 0,0 0-1 0 0,0 1 0 0 0,0-1 0 0 0,-7-5 0 0 0,-6-7-2112 0 0,11 11 2852 0 0,0 1-1 0 0,-1-1 1 0 0,-11-7-1 0 0,1 2-109 0 0,2 0 445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11199 0 0,'0'0'860'0'0,"4"3"-528"0"0,19 10-300 0 0,-1-2 1 0 0,37 14-1 0 0,5 1 27 0 0,46 25 210 0 0,-15-8-2622 0 0,-32-13-6708 0 0,-50-24 8170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394 213 11775 0 0,'0'0'908'0'0,"5"-15"2024"0"0,-3 13-2874 0 0,-1 0 0 0 0,1-1 0 0 0,0 1 0 0 0,0 0 0 0 0,0 0 0 0 0,0 0 0 0 0,0 0-1 0 0,0 1 1 0 0,0-1 0 0 0,0 1 0 0 0,1-1 0 0 0,-1 1 0 0 0,1 0 0 0 0,-1 0 0 0 0,1 0 0 0 0,-1 0 0 0 0,1 0 0 0 0,0 0-1 0 0,-1 1 1 0 0,6-1 0 0 0,98-16 326 0 0,-99 15-384 0 0,-3 0 12 0 0,-30 1 616 0 0,12 1-344 0 0,0 2 0 0 0,0 0-1 0 0,0 0 1 0 0,-18 6 0 0 0,-52 22 1145 0 0,78-28-1285 0 0,1 1 0 0 0,-1 0 0 0 0,1 0 0 0 0,0 0 0 0 0,0 0 0 0 0,-7 7 0 0 0,35-10-74 0 0,-12-4-138 0 0,0 1 1 0 0,0-2 0 0 0,0 1 0 0 0,0-1 0 0 0,-1-1 0 0 0,16-11 0 0 0,-1 2-61 0 0,11-6-5 0 0,31-20-132 0 0,115-49-1 0 0,-168 86 37 0 0,-10 4 62 0 0,-8 6 193 0 0,-3 0 60 0 0,0-1 1 0 0,0 0-1 0 0,-12 6 1 0 0,-7 4 145 0 0,-85 53 675 0 0,41-27-319 0 0,40-22-406 0 0,0-2 1 0 0,-2-2 0 0 0,0 0-1 0 0,-61 17 1 0 0,92-32-185 0 0,1 1-1 0 0,-1-1 1 0 0,1 0 0 0 0,-1 0-1 0 0,0 1 1 0 0,1-1 0 0 0,-1 0-1 0 0,0 0 1 0 0,1 0 0 0 0,-1 0-1 0 0,0 0 1 0 0,1 0 0 0 0,-1 0-1 0 0,1 0 1 0 0,-1 0-1 0 0,0 0 1 0 0,1 0 0 0 0,-1-1-1 0 0,0 1 1 0 0,1 0 0 0 0,-1 0-1 0 0,1-1 1 0 0,-1 1 0 0 0,0 0-1 0 0,1-1 1 0 0,-1 1 0 0 0,1 0-1 0 0,-1-1 1 0 0,1 1 0 0 0,-1-1-1 0 0,1 1 1 0 0,-1-1-1 0 0,1 0-3 0 0,0 0 0 0 0,0 0-1 0 0,0 0 1 0 0,0 0-1 0 0,0 1 1 0 0,1-1-1 0 0,-1 0 1 0 0,0 0-1 0 0,0 0 1 0 0,1 0-1 0 0,-1 1 1 0 0,0-1-1 0 0,1 0 1 0 0,-1 0-1 0 0,1 1 1 0 0,-1-1-1 0 0,1 0 1 0 0,-1 1-1 0 0,1-1 1 0 0,0 1-1 0 0,-1-1 1 0 0,1 1-1 0 0,1-2 1 0 0,21-13-239 0 0,1 0 0 0 0,0 1-1 0 0,1 2 1 0 0,0 0 0 0 0,33-9 0 0 0,-51 19 167 0 0,-5 0 31 0 0,0 1-1 0 0,1 0 1 0 0,-1 1-1 0 0,1-1 1 0 0,-1 0 0 0 0,1 1-1 0 0,-1-1 1 0 0,1 1-1 0 0,-1 0 1 0 0,1-1-1 0 0,-1 1 1 0 0,5 1 0 0 0,-14 12-280 0 0,-7 2 484 0 0,-1 0-1 0 0,0-1 1 0 0,-1-1 0 0 0,-34 22 0 0 0,-8 7 138 0 0,-4 6 67 0 0,-58 49 482 0 0,115-93-731 0 0,8-10-201 0 0,10-8-217 0 0,33-23-122 0 0,68-39 0 0 0,-32 22 33 0 0,-66 42 267 0 0,2 0-49 0 0,0 0-1 0 0,20-10 0 0 0,-37 24 177 0 0,-5 3 43 0 0,-6 6 77 0 0,-25 15 305 0 0,-1-1 0 0 0,-60 31 0 0 0,73-44-310 0 0,9-4-31 0 0,-67 38 434 0 0,-86 33 0 0 0,165-78-517 0 0,0 0 0 0 0,0-1 0 0 0,0 1 0 0 0,1-1 0 0 0,-1 0 0 0 0,0 1 0 0 0,0-1 0 0 0,0 0 0 0 0,0 0 0 0 0,1 0-1 0 0,-1 0 1 0 0,-3-1 0 0 0,4 1-4 0 0,1 0-1 0 0,0 0 1 0 0,0 0-1 0 0,-1 0 0 0 0,1 0 1 0 0,0-1-1 0 0,0 1 1 0 0,-1 0-1 0 0,1 0 0 0 0,0 0 1 0 0,0-1-1 0 0,-1 1 1 0 0,1 0-1 0 0,0 0 0 0 0,0 0 1 0 0,0-1-1 0 0,0 1 1 0 0,-1 0-1 0 0,1 0 0 0 0,0-1 1 0 0,0 1-1 0 0,0 0 1 0 0,0-1-1 0 0,0 1 0 0 0,0 0 1 0 0,0 0-1 0 0,0-1 1 0 0,0 1-1 0 0,0-1-17 0 0,0-1 0 0 0,0 1-1 0 0,1 0 1 0 0,-1 0 0 0 0,1 0 0 0 0,-1 0 0 0 0,0 0-1 0 0,1 1 1 0 0,0-1 0 0 0,-1 0 0 0 0,1 0-1 0 0,0-1 1 0 0,15-15-765 0 0,-1 0 0 0 0,35-28-1 0 0,43-22-3559 0 0,-73 53 2660 0 0,46-29-7876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111 0 7919 0 0,'-11'7'704'0'0,"-2"3"-568"0"0,-3 0-136 0 0,1-2 0 0 0,1-2 288 0 0,0-1 32 0 0,-1 0 8 0 0,6-3 0 0 0,5-2-328 0 0,6-5-248 0 0,4-2-1640 0 0,-2 0-368 0 0,-1 1-72 0 0,4-2-8 0 0,6-1 1864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94 112 16727 0 0,'-7'9'499'0'0,"0"0"-1"0"0,0 0 0 0 0,-10 8 0 0 0,11-12-550 0 0,0 1 0 0 0,0 0-1 0 0,1 0 1 0 0,0 1 0 0 0,0-1 0 0 0,1 1-1 0 0,-6 12 1 0 0,8-15 75 0 0,0 1 0 0 0,1-1-1 0 0,0 1 1 0 0,0 0 0 0 0,0-1 0 0 0,1 1 0 0 0,0 0-1 0 0,0 8 1 0 0,0-11-31 0 0,0-1 0 0 0,0 0 0 0 0,1 0 1 0 0,-1 1-1 0 0,0-1 0 0 0,1 0 0 0 0,-1 0 0 0 0,1 0 0 0 0,-1 1 0 0 0,1-1 0 0 0,0 0 0 0 0,-1 0 1 0 0,1 0-1 0 0,0 0 0 0 0,0 0 0 0 0,0 0 0 0 0,0 0 0 0 0,0 0 0 0 0,0-1 0 0 0,0 1 0 0 0,0 0 0 0 0,0-1 1 0 0,0 1-1 0 0,0 0 0 0 0,0-1 0 0 0,0 1 0 0 0,1-1 0 0 0,-1 0 0 0 0,0 1 0 0 0,0-1 0 0 0,1 0 0 0 0,-1 0 1 0 0,0 0-1 0 0,1 0 0 0 0,-1 0 0 0 0,0 0 0 0 0,0 0 0 0 0,3-1 0 0 0,3 0-23 0 0,-1 0-1 0 0,1-1 0 0 0,-1 0 1 0 0,1 0-1 0 0,-1 0 1 0 0,0-1-1 0 0,1 0 0 0 0,-1 0 1 0 0,6-6-1 0 0,8-5-440 0 0,21-22-1 0 0,-19 17 169 0 0,60-57-1485 0 0,-65 59-209 0 0,18-24 1 0 0,-21 23-175 0 0,-10 13 847 0 0,0 0-1 0 0,-1 0 1 0 0,0-1-1 0 0,4-7 1 0 0,-6 10 643 0 0,3-5-176 0 0</inkml:trace>
  <inkml:trace contextRef="#ctx0" brushRef="#br0" timeOffset="1">186 87 11631 0 0,'-5'8'254'0'0,"0"-1"0"0"0,-1 0 0 0 0,-8 8 0 0 0,-6 7-30 0 0,-8 11 248 0 0,-29 41 2305 0 0,51-65-2516 0 0,0 1 1 0 0,1-1 0 0 0,0 1-1 0 0,1 0 1 0 0,0 1 0 0 0,-3 15-1 0 0,6-23-322 0 0,0 0 0 0 0,1 0-1 0 0,0 0 1 0 0,0 0 0 0 0,0-1-1 0 0,0 1 1 0 0,0 0 0 0 0,1 0-1 0 0,-1 0 1 0 0,1 0 0 0 0,0 0-1 0 0,0-1 1 0 0,0 1 0 0 0,0 0-1 0 0,0-1 1 0 0,1 1 0 0 0,-1 0-1 0 0,1-1 1 0 0,0 0 0 0 0,-1 1-1 0 0,1-1 1 0 0,0 0 0 0 0,0 0-1 0 0,1 0 1 0 0,-1 0 0 0 0,0-1-1 0 0,1 1 1 0 0,3 2 0 0 0,-4-4-27 0 0,0 1 1 0 0,0-1 0 0 0,-1 0 0 0 0,1 0-1 0 0,0 0 1 0 0,0 0 0 0 0,0 0-1 0 0,0 0 1 0 0,0 0 0 0 0,-1-1 0 0 0,1 1-1 0 0,4-2 1 0 0,22-9-716 0 0,-18 6 299 0 0,6-2-2423 0 0,28-17 0 0 0,-29 14-503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63 1 15519 0 0,'-3'8'308'0'0,"0"0"0"0"0,-1 0 1 0 0,0-1-1 0 0,0 1 0 0 0,-7 8 0 0 0,6-10-291 0 0,1 1-1 0 0,0-1 1 0 0,1 1 0 0 0,-1-1 0 0 0,1 1-1 0 0,0 0 1 0 0,-3 14 0 0 0,6-17-5 0 0,-1 0 0 0 0,0 0 0 0 0,1 0 0 0 0,0 0 1 0 0,0 0-1 0 0,0 0 0 0 0,1 0 0 0 0,-1 0 0 0 0,1 0 0 0 0,0 0 0 0 0,0 0 0 0 0,1 0 0 0 0,-1 0 1 0 0,1 0-1 0 0,0 0 0 0 0,0-1 0 0 0,0 1 0 0 0,0-1 0 0 0,0 1 0 0 0,1-1 0 0 0,2 3 1 0 0,2 0-132 0 0,-1-1 1 0 0,1 0 0 0 0,-1 0 0 0 0,1-1-1 0 0,1 1 1 0 0,-1-2 0 0 0,0 1 0 0 0,14 4-1 0 0,4-1-1314 0 0,37 6-1 0 0,14 4-1991 0 0,-66-14 2775 0 0,-1 0 0 0 0,0 1 0 0 0,0 0 0 0 0,0 1 0 0 0,14 9-1 0 0,-19-11 604 0 0,0 0-1 0 0,0 1 0 0 0,-1 0 0 0 0,1 0 1 0 0,-1 0-1 0 0,0 0 0 0 0,0 1 0 0 0,0-1 0 0 0,0 1 1 0 0,-1 0-1 0 0,0 0 0 0 0,0 0 0 0 0,0 0 1 0 0,-1 0-1 0 0,2 6 0 0 0,0 9 1612 0 0,-1-1 0 0 0,0 35 1 0 0,-2-32-91 0 0,0 5-19 0 0,-1-15-334 0 0,3 22 0 0 0,0-15-634 0 0,-2-12-233 0 0,1 0 0 0 0,0 1-1 0 0,4 12 1 0 0,-4-18-218 0 0,0 1-1 0 0,1-1 0 0 0,-1 1 0 0 0,0-1 1 0 0,1 0-1 0 0,0 1 0 0 0,-1-1 1 0 0,1 0-1 0 0,0 0 0 0 0,0 0 0 0 0,0 0 1 0 0,0 0-1 0 0,5 2 0 0 0,4 2 21 0 0,1 0-1 0 0,0 0 0 0 0,1-2 1 0 0,14 5-1 0 0,11 3-386 0 0,-22-6 210 0 0,0-1 0 0 0,1-1 0 0 0,0-1 0 0 0,0 0 0 0 0,0-1 0 0 0,23-1 0 0 0,0-5-2776 0 0,-11 1-1409 0 0,0 3-3704 0 0,-19 1 7044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3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7455 0 0,'5'9'664'0'0,"1"1"-536"0"0,-2 0-128 0 0,2 0 0 0 0,1-3-832 0 0,0 2-200 0 0,0-2-40 0 0,1-1-8 0 0,-1-2 176 0 0,-2-4-832 0 0,-2-3 872 0 0,1-3 688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79 57 10967 0 0,'-7'15'512'0'0,"-1"-1"-1"0"0,0-1 1 0 0,-15 19-1 0 0,-9 14 1834 0 0,35-47-2338 0 0,1 1-1 0 0,-1-1 1 0 0,1 0 0 0 0,-1 0 0 0 0,1 0-1 0 0,-1 0 1 0 0,0-1 0 0 0,1 1-1 0 0,-1-1 1 0 0,0 0 0 0 0,0 0 0 0 0,0 0-1 0 0,2-3 1 0 0,8-5-20 0 0,15-20 0 0 0,-20 23 10 0 0,33-32-1616 0 0,-28 28 729 0 0,-1-1 0 0 0,0 0-1 0 0,16-22 1 0 0,-31 39 1113 0 0,-23 33-384 0 0,-3-4-3923 0 0,12-15-1408 0 0,22-25 5186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622 483 6559 0 0,'0'0'3392'0'0,"-7"-13"-1392"0"0,-1 1-751 0 0,1 0 0 0 0,-7-15 0 0 0,10 18-1066 0 0,0 1-1 0 0,-1 0 1 0 0,0 0 0 0 0,0 0 0 0 0,0 0 0 0 0,-1 1 0 0 0,0 0-1 0 0,-8-7 1 0 0,-4 1 98 0 0,-1 1 0 0 0,-28-14 0 0 0,43 24-282 0 0,-1-2 59 0 0,0 1 0 0 0,0-1 1 0 0,1 0-1 0 0,-1 0 0 0 0,1 0 1 0 0,0-1-1 0 0,-5-6 0 0 0,-6-7 250 0 0,-6-18-172 0 0,12 12-136 0 0,6 19-5 0 0,2 4-1 0 0,0 0-1 0 0,1 1 1 0 0,-1-1-1 0 0,1 0 1 0 0,-1 0-1 0 0,0 0 1 0 0,1 0-1 0 0,0 0 0 0 0,-1 0 1 0 0,1 0-1 0 0,0 0 1 0 0,-1 0-1 0 0,1 0 1 0 0,0 0-1 0 0,0 0 1 0 0,0-1-1 0 0,0-1 1 0 0,0 2-5 0 0,0 1 1 0 0,0-1 0 0 0,-1 0-1 0 0,1 0 1 0 0,0 0 0 0 0,0 1-1 0 0,0-1 1 0 0,-1 0 0 0 0,1 1-1 0 0,-1-1 1 0 0,1 0 0 0 0,0 0-1 0 0,-1 1 1 0 0,1-1 0 0 0,-1 1-1 0 0,1-1 1 0 0,-2 0 0 0 0,1 0 3 0 0,1 0 1 0 0,-1 1-1 0 0,1-1 0 0 0,-1 0 1 0 0,0 0-1 0 0,1 1 0 0 0,-1-1 1 0 0,1 0-1 0 0,0 0 0 0 0,-1 0 1 0 0,1 0-1 0 0,-1-1 1 0 0,0 0 30 0 0,0-1 1 0 0,0 1 0 0 0,0 0 0 0 0,0 0 0 0 0,-1 0 0 0 0,1 0 0 0 0,-1 0 0 0 0,0 1 0 0 0,1-1 0 0 0,-1 0 0 0 0,0 1 0 0 0,0-1-1 0 0,-3-1 1 0 0,-2-3-3 0 0,-13-15-22 0 0,15 16 0 0 0,1 0 0 0 0,-1 1 0 0 0,0-1 0 0 0,-11-7 0 0 0,4 5 5 0 0,6 3 4 0 0,0 0-1 0 0,-1 0 1 0 0,1 0-1 0 0,-1 1 0 0 0,0 0 1 0 0,-10-2-1 0 0,14 4-8 0 0,0 1 0 0 0,0 0 0 0 0,0 0 0 0 0,0 0 0 0 0,0 0 0 0 0,0 0 0 0 0,0 1 0 0 0,-1-1 0 0 0,1 1 0 0 0,0 0 0 0 0,1 0 0 0 0,-1 0 0 0 0,0 0 0 0 0,0 1 0 0 0,0-1 0 0 0,1 1 0 0 0,-4 2 0 0 0,2-2 0 0 0,1 0 0 0 0,-1 0 0 0 0,0 0 0 0 0,-7 2 0 0 0,-3 4-82 0 0,13-7 66 0 0,0 0 0 0 0,0 0 0 0 0,0 0 0 0 0,-1-1 1 0 0,1 1-1 0 0,0 0 0 0 0,0-1 0 0 0,-1 1 1 0 0,1-1-1 0 0,-2 1 0 0 0,-7 3-50 0 0,9-3 74 0 0,0 0 0 0 0,0-1 1 0 0,0 1-1 0 0,0-1 0 0 0,0 1 1 0 0,0-1-1 0 0,0 0 0 0 0,0 0 1 0 0,0 1-1 0 0,0-1 0 0 0,0 0 1 0 0,0 0-1 0 0,-1 0 0 0 0,1 0 1 0 0,0 0-1 0 0,0 0 0 0 0,0 0 1 0 0,0-1-1 0 0,0 1 1 0 0,0 0-1 0 0,0-1 0 0 0,-2 0 1 0 0,-1 0 4 0 0,1 1-4 0 0,0-1 0 0 0,0 0-1 0 0,0 0 1 0 0,0 0 0 0 0,1 0 0 0 0,-6-3-1 0 0,8 3-8 0 0,-1 1 0 0 0,1-1 0 0 0,0 1 0 0 0,-1-1 0 0 0,1 1 0 0 0,0-1 0 0 0,0 1 0 0 0,-1-1 0 0 0,1 1 0 0 0,0-1 0 0 0,0 1 0 0 0,0-1 0 0 0,0 0 0 0 0,0 1 0 0 0,0-1 0 0 0,0 1 0 0 0,0-1 0 0 0,0 0 0 0 0,0 1 0 0 0,0-1 0 0 0,0 1 0 0 0,1-2 0 0 0,-1 2-7 0 0,0-1 0 0 0,0 1 0 0 0,0-1-1 0 0,0 1 1 0 0,0 0 0 0 0,0-1 0 0 0,0 1-1 0 0,0-1 1 0 0,0 1 0 0 0,1-1 0 0 0,-1 1-1 0 0,0 0 1 0 0,0-1 0 0 0,0 1 0 0 0,1 0 0 0 0,-1-1-1 0 0,0 1 1 0 0,1 0 0 0 0,-1-1 0 0 0,0 1-1 0 0,1 0 1 0 0,-1-1 0 0 0,0 1 0 0 0,1-1 0 0 0,-1 1 9 0 0,1 0 0 0 0,-1 0 0 0 0,0 0 0 0 0,0 0 0 0 0,0 0 1 0 0,1 0-1 0 0,-1 0 0 0 0,0 0 0 0 0,0-1 0 0 0,0 1 1 0 0,1 0-1 0 0,-1 0 0 0 0,0 0 0 0 0,0 0 0 0 0,0-1 1 0 0,0 1-1 0 0,0 0 0 0 0,0 0 0 0 0,0 0 0 0 0,1-1 0 0 0,-1 1 1 0 0,0 0-1 0 0,0 0 0 0 0,0 0 0 0 0,0-1 0 0 0,0 1 1 0 0,0 0-1 0 0,0 0 0 0 0,0-1 0 0 0,0 1 0 0 0,0 0 1 0 0,0 0-1 0 0,0 0 0 0 0,0-1 0 0 0,0 1 0 0 0,0 0 0 0 0,0 0 1 0 0,-1-1-1 0 0,1 1 0 0 0,0 0 0 0 0,0 0 0 0 0,0 0 1 0 0,0 0-1 0 0,0-1 0 0 0,-1 1 0 0 0,1-1 65 0 0,5 18-526 0 0,5 13 379 0 0,55 93-333 0 0,-41-76 330 0 0,-10-14 152 0 0,19 59 0 0 0,-25-67-69 0 0,7 26-169 0 0,-7-23 147 0 0,15 36 1 0 0,-15-44-52 0 0,-6-14 54 0 0,0 0 0 0 0,0-1 1 0 0,1 0-1 0 0,4 9 0 0 0,20 32 220 0 0,-20-32-201 0 0,-7-12 0 0 0,1 0 0 0 0,0 0 0 0 0,-1-1 0 0 0,1 1 0 0 0,0 0 0 0 0,1 0 0 0 0,1 2 0 0 0,12 11 14 0 0,-7-9 1 0 0,-2 1 0 0 0,1 0 1 0 0,5 9-1 0 0,2-5 49 0 0,-13-11-61 0 0,-1 0 0 0 0,1 1 1 0 0,-1-1-1 0 0,1 0 0 0 0,-1 0 0 0 0,0 1 0 0 0,1-1 1 0 0,-1 0-1 0 0,0 0 0 0 0,1 1 0 0 0,-1-1 0 0 0,1 0 1 0 0,-1 1-1 0 0,0-1 0 0 0,0 1 0 0 0,1-1 1 0 0,-1 0-1 0 0,0 1 0 0 0,0-1 0 0 0,1 1 0 0 0,-1-1 1 0 0,0 1-1 0 0,0-1 0 0 0,0 0 0 0 0,0 1 1 0 0,0-1-1 0 0,0 1 0 0 0,0 0 0 0 0,0 1 11 0 0,3 4-5 0 0,-2-5-9 0 0,0 1 0 0 0,-1-1 0 0 0,1 0 1 0 0,-1 1-1 0 0,1-1 0 0 0,-1 0 0 0 0,0 1 0 0 0,1-1 0 0 0,-1 1 0 0 0,0 2 0 0 0,0-3 1 0 0,1 0 0 0 0,-1 0-1 0 0,0 0 1 0 0,0 0 0 0 0,1 0-1 0 0,-1 0 1 0 0,1 0 0 0 0,-1 0-1 0 0,1 0 1 0 0,-1 0 0 0 0,1 0-1 0 0,0 0 1 0 0,1 1 0 0 0,2 3 53 0 0,-4-4 10 0 0,11 10-29 0 0,-2-2-114 0 0,23 4 19 0 0,16 3 500 0 0,-47-16-360 0 0,15 6-4488 0 0,-1 1-2092 0 0,-14-7 6372 0 0,-1 0-1 0 0,1 0 0 0 0,-1 0 1 0 0,0 0-1 0 0,1 0 0 0 0,-1 0 1 0 0,0 0-1 0 0,1 0 1 0 0,-1 0-1 0 0,0 0 0 0 0,1 0 1 0 0,-1 0-1 0 0,0 0 0 0 0,1 0 1 0 0,-1 0-1 0 0,0-1 0 0 0,1 1 1 0 0,-1 0-1 0 0,0 0 1 0 0,1 0-1 0 0,-1-1 0 0 0,0 1 1 0 0,0 0-1 0 0,1 0 0 0 0,-1-1 1 0 0,0 1-1 0 0,0 0 1 0 0,1 0-1 0 0,-1-1 0 0 0,0 1 1 0 0,0 0-1 0 0,0-1 0 0 0,0 1 1 0 0,0 0-1 0 0,1-1 1 0 0,-1 1-1 0 0,0 0 0 0 0,0-1 1 0 0,0 1-1 0 0,0 0 0 0 0,0-1 1 0 0,0 1-1 0 0,0-1 0 0 0,1-5-1147 0 0,1 0 784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304 1312 8175 0 0,'-11'6'872'0'0,"0"5"-620"0"0,11-11-187 0 0,0 1 0 0 0,-1 0 0 0 0,1-1 0 0 0,0 1-1 0 0,-1-1 1 0 0,1 1 0 0 0,-1 0 0 0 0,1-1 0 0 0,-1 1 0 0 0,1-1 0 0 0,-1 0 0 0 0,1 1 0 0 0,-1-1 0 0 0,0 1 0 0 0,1-1 0 0 0,-1 0 0 0 0,0 1-1 0 0,1-1 1 0 0,-1 0 0 0 0,0 0 0 0 0,1 0 0 0 0,-1 1 0 0 0,0-1 0 0 0,1 0 0 0 0,-1 0 0 0 0,0 0 0 0 0,0 0 0 0 0,1 0 0 0 0,-1 0 0 0 0,0 0 0 0 0,1-1-1 0 0,-1 1 1 0 0,0 0 0 0 0,1 0 0 0 0,-1 0 0 0 0,0-1 0 0 0,1 1 0 0 0,-1 0 0 0 0,0-1 0 0 0,1 1 0 0 0,-1-1 0 0 0,1 1 0 0 0,-1 0 0 0 0,0-1 0 0 0,1 1-1 0 0,0-1 1 0 0,-2-1 0 0 0,2 2 6 0 0,-1-1 1 0 0,1 1-1 0 0,0-1 0 0 0,-1 0 0 0 0,1 1 0 0 0,-1-1 1 0 0,1 0-1 0 0,0 1 0 0 0,0-1 0 0 0,-1 0 0 0 0,1 0 0 0 0,0 0 1 0 0,0 1-1 0 0,0-1 0 0 0,0 0 0 0 0,0 0 0 0 0,0 1 0 0 0,0-1 1 0 0,0 0-1 0 0,0 0 0 0 0,0 1 0 0 0,1-1 0 0 0,-1 0 0 0 0,0 0 1 0 0,1 0-1 0 0,9-21 40 0 0,-6 14-27 0 0,-3 6-26 0 0,1 0 1 0 0,-1 1 0 0 0,0-1 0 0 0,1 0 0 0 0,-1 0 0 0 0,1 1 0 0 0,-1-1 0 0 0,1 1 0 0 0,0 0-1 0 0,0-1 1 0 0,-1 1 0 0 0,1 0 0 0 0,0 0 0 0 0,0 0 0 0 0,0 0 0 0 0,0 0 0 0 0,4 0 0 0 0,-4 1 195 0 0,-1 11 437 0 0,0-10-666 0 0,-1 0 1 0 0,0 0-1 0 0,0 0 0 0 0,1 0 0 0 0,-1 0 0 0 0,0 0 0 0 0,0 0 1 0 0,0 0-1 0 0,0 0 0 0 0,0 0 0 0 0,-1 0 0 0 0,1 0 0 0 0,0 0 1 0 0,0 0-1 0 0,-1 0 0 0 0,1 0 0 0 0,-1 2 0 0 0,-7 13 171 0 0,5-7-177 0 0,-1-2 0 0 0,0 1 0 0 0,-6 8 0 0 0,5-8 9 0 0,-14 18 189 0 0,-1 0 0 0 0,-1-1 0 0 0,-31 28 0 0 0,-55 31 609 0 0,82-72-489 0 0,24-11-321 0 0,1-1-1 0 0,-1 0 0 0 0,0 1 0 0 0,1-1 1 0 0,-1 0-1 0 0,1 0 0 0 0,-1 0 1 0 0,0 1-1 0 0,1-1 0 0 0,-1 0 0 0 0,0 0 1 0 0,1 0-1 0 0,-1 0 0 0 0,0 0 1 0 0,1 0-1 0 0,-1 0 0 0 0,0 0 0 0 0,1-1 1 0 0,-1 1-1 0 0,1 0 0 0 0,-1 0 1 0 0,0 0-1 0 0,1-1 0 0 0,-1 1 0 0 0,1 0 1 0 0,-1-1-1 0 0,0 1 0 0 0,1 0 1 0 0,-1-1-1 0 0,1 1 0 0 0,-1-1 0 0 0,1 1 1 0 0,0-1-1 0 0,-1 1 0 0 0,1-1 1 0 0,-1 1-1 0 0,1-2 0 0 0,0 0-23 0 0,1 0 1 0 0,0-1-1 0 0,0 1 0 0 0,0-1 0 0 0,0 1 1 0 0,0 0-1 0 0,0 0 0 0 0,1 0 0 0 0,-1-1 1 0 0,1 1-1 0 0,-1 1 0 0 0,4-4 1 0 0,1-2-61 0 0,3-4-40 0 0,0 1-1 0 0,17-14 0 0 0,1-2-45 0 0,14-15-42 0 0,103-110-124 0 0,-84 93 260 0 0,-50 50 208 0 0,-7 6-30 0 0,-5 3-32 0 0,-1 3-34 0 0,0-1 0 0 0,0 0-1 0 0,0 1 1 0 0,1 0 0 0 0,-4 6 0 0 0,-6 8 61 0 0,-26 41 51 0 0,19-28-122 0 0,0 1 211 0 0,2 1 0 0 0,1 0 1 0 0,1 1-1 0 0,-17 64 0 0 0,29-85-170 0 0,1 0 1 0 0,0 1-1 0 0,0-1 0 0 0,2 24 0 0 0,-1-36-78 0 0,1 1 0 0 0,0-1 0 0 0,0 0 0 0 0,1 1 0 0 0,-1-1 0 0 0,0 1 0 0 0,0-1-1 0 0,1 0 1 0 0,-1 1 0 0 0,1-1 0 0 0,-1 0 0 0 0,1 1 0 0 0,-1-1 0 0 0,1 0 0 0 0,0 0 0 0 0,0 1 0 0 0,-1-1 0 0 0,1 0 0 0 0,0 0-1 0 0,0 0 1 0 0,0 0 0 0 0,0 0 0 0 0,1 0 0 0 0,-1-1 0 0 0,0 1 0 0 0,0 0 0 0 0,0 0 0 0 0,1-1 0 0 0,-1 1 0 0 0,0-1-1 0 0,1 1 1 0 0,-1-1 0 0 0,0 0 0 0 0,1 0 0 0 0,-1 1 0 0 0,1-1 0 0 0,-1 0 0 0 0,1 0 0 0 0,-1 0 0 0 0,0 0 0 0 0,1 0-1 0 0,-1-1 1 0 0,1 1 0 0 0,-1 0 0 0 0,0-1 0 0 0,1 1 0 0 0,-1-1 0 0 0,0 1 0 0 0,0-1 0 0 0,1 0 0 0 0,-1 0 0 0 0,0 1 0 0 0,0-1-1 0 0,0 0 1 0 0,0 0 0 0 0,2-2 0 0 0,5-5-16 0 0,0 0 1 0 0,0-1-1 0 0,-1 0 0 0 0,0-1 0 0 0,7-12 0 0 0,25-56-54 0 0,-27 49-18 0 0,0-1 0 0 0,-2 0 1 0 0,-1 0-1 0 0,8-56 0 0 0,-16 75 83 0 0,-1 1 0 0 0,0-1 0 0 0,0 0 0 0 0,-3-14 0 0 0,2 19 0 0 0,0 1 0 0 0,0-1 0 0 0,-1 0 0 0 0,0 0 0 0 0,0 0 0 0 0,0 1 0 0 0,-1 0 0 0 0,0-1 0 0 0,-4-4 0 0 0,7 9 0 0 0,-1 0 0 0 0,0 0 0 0 0,0 0 0 0 0,1 0 0 0 0,-1 0-1 0 0,0 0 1 0 0,0 0 0 0 0,0 0 0 0 0,0 1 0 0 0,0-1 0 0 0,0 0 0 0 0,-1 1 0 0 0,1-1 0 0 0,0 1-1 0 0,0-1 1 0 0,0 1 0 0 0,-1-1 0 0 0,1 1 0 0 0,0 0 0 0 0,0 0 0 0 0,-1 0 0 0 0,1-1-1 0 0,-2 2 1 0 0,1-1-3 0 0,1 1-1 0 0,-1-1 0 0 0,0 1 0 0 0,0 0 0 0 0,0 0 0 0 0,1 0 0 0 0,-1 0 0 0 0,0 0 1 0 0,1 0-1 0 0,-1 0 0 0 0,1 0 0 0 0,0 1 0 0 0,-3 2 0 0 0,-1 3-8 0 0,-1 0 1 0 0,1 1-1 0 0,1-1 0 0 0,0 1 0 0 0,-5 11 0 0 0,-2 10 15 0 0,-11 46 0 0 0,19-60 37 0 0,1 0 1 0 0,0 1 0 0 0,1-1-1 0 0,0 0 1 0 0,2 17 0 0 0,0-19 24 0 0,1 0 1 0 0,0 0-1 0 0,6 20 1 0 0,-5-27-63 0 0,-1 0-1 0 0,1-1 0 0 0,-1 1 1 0 0,2 0-1 0 0,-1-1 1 0 0,1 0-1 0 0,-1 0 0 0 0,1 0 1 0 0,7 6-1 0 0,-10-10-2 0 0,0 0 0 0 0,0 0 1 0 0,0 0-1 0 0,0 0 0 0 0,0-1 0 0 0,0 1 0 0 0,1 0 0 0 0,-1-1 0 0 0,0 1 1 0 0,0-1-1 0 0,1 1 0 0 0,-1-1 0 0 0,0 1 0 0 0,1-1 0 0 0,-1 0 0 0 0,1 0 1 0 0,-1 0-1 0 0,0 0 0 0 0,1 0 0 0 0,-1 0 0 0 0,1 0 0 0 0,-1 0 0 0 0,0-1 1 0 0,1 1-1 0 0,-1 0 0 0 0,0-1 0 0 0,1 1 0 0 0,-1-1 0 0 0,0 1 0 0 0,1-1 1 0 0,-1 0-1 0 0,0 0 0 0 0,0 1 0 0 0,0-1 0 0 0,0 0 0 0 0,2-2 0 0 0,3-4-8 0 0,0 0-1 0 0,0 0 0 0 0,0 0 1 0 0,6-13-1 0 0,-6 10-37 0 0,1-1 11 0 0,0-1-1 0 0,-2 0 1 0 0,1-1-1 0 0,-1 1 1 0 0,-1-1-1 0 0,5-24 1 0 0,-5 9 31 0 0,0-1 0 0 0,-2-33 0 0 0,-3 36-36 0 0,-1 0-1 0 0,-12-47 1 0 0,13 65 29 0 0,-2-1-7 0 0,0-1 0 0 0,0 1 0 0 0,-6-11 0 0 0,-6-19-140 0 0,14 35 127 0 0,-1 0 0 0 0,1 0 0 0 0,-1 0 0 0 0,0 0 0 0 0,0 0 1 0 0,0 0-1 0 0,-1 0 0 0 0,-3-4 0 0 0,6 8 32 0 0,0 0 0 0 0,-1 0 0 0 0,1 0 0 0 0,0-1 1 0 0,0 1-1 0 0,0 0 0 0 0,0 0 0 0 0,-1 0 0 0 0,1 0 0 0 0,0 0 0 0 0,0 0 0 0 0,0 0 0 0 0,0 0 0 0 0,-1-1 0 0 0,1 1 0 0 0,0 0 0 0 0,0 0 1 0 0,0 0-1 0 0,-1 0 0 0 0,1 0 0 0 0,0 0 0 0 0,0 0 0 0 0,0 0 0 0 0,0 0 0 0 0,-1 0 0 0 0,1 0 0 0 0,0 0 0 0 0,0 0 0 0 0,0 1 0 0 0,-1-1 1 0 0,1 0-1 0 0,0 0 0 0 0,0 0 0 0 0,0 0 0 0 0,0 0 0 0 0,-1 0 0 0 0,1 0 0 0 0,0 0 0 0 0,0 1 0 0 0,0-1 0 0 0,0 0 0 0 0,0 0 0 0 0,-1 0 1 0 0,1 0-1 0 0,0 0 0 0 0,0 1 0 0 0,0-1 0 0 0,0 0 0 0 0,0 0 0 0 0,0 0 0 0 0,0 1 0 0 0,0-1 0 0 0,0 0 0 0 0,0 0 0 0 0,0 0 0 0 0,0 1 1 0 0,0-1-1 0 0,0 0 0 0 0,0 0 0 0 0,0 0 0 0 0,0 1 0 0 0,-1 7 18 0 0,0 0 0 0 0,1 0 0 0 0,0 0 1 0 0,0 0-1 0 0,1 0 0 0 0,0 0 0 0 0,1 0 0 0 0,2 9 0 0 0,1 6 6 0 0,-2-3 135 0 0,11 33 0 0 0,-12-47-128 0 0,0 0 0 0 0,1 0 0 0 0,0 0 0 0 0,0 0 0 0 0,0 0 0 0 0,1-1 0 0 0,0 0 0 0 0,0 1 0 0 0,5 4 0 0 0,-7-9-29 0 0,-1 0 0 0 0,0 0 0 0 0,0 0 0 0 0,1 0 0 0 0,-1-1 0 0 0,1 1 0 0 0,-1 0 0 0 0,0-1 0 0 0,1 1 0 0 0,0-1 0 0 0,-1 1 0 0 0,1-1 0 0 0,-1 0 0 0 0,1 1 0 0 0,-1-1 0 0 0,1 0 0 0 0,0 0 0 0 0,-1 0 0 0 0,1 0 0 0 0,-1-1 0 0 0,1 1 0 0 0,0 0 0 0 0,-1-1 0 0 0,1 1 0 0 0,-1-1 0 0 0,1 1 0 0 0,-1-1 0 0 0,0 0 0 0 0,1 0 0 0 0,-1 1 0 0 0,0-1 0 0 0,1 0 0 0 0,0-2 1 0 0,4-1 18 0 0,0-1 1 0 0,-1-1 0 0 0,0 1-1 0 0,0-1 1 0 0,7-11 0 0 0,29-49-47 0 0,63-140 0 0 0,-55 109-47 0 0,-25 52 71 0 0,-14 19-6 0 0,-9 25 11 0 0,-1-1-1 0 0,0 1 1 0 0,1-1 0 0 0,-1 1-1 0 0,0 0 1 0 0,0-1 0 0 0,1 1-1 0 0,-1-1 1 0 0,0 1 0 0 0,-1-1-1 0 0,1 1 1 0 0,0-1 0 0 0,0 1-1 0 0,-1-1 1 0 0,1 1 0 0 0,-1-2 0 0 0,0 3 0 0 0,1-1 1 0 0,-1 1 0 0 0,1 0-1 0 0,0 0 1 0 0,-1-1 0 0 0,1 1-1 0 0,-1 0 1 0 0,1 0 0 0 0,-1 0-1 0 0,1 0 1 0 0,-1 0 0 0 0,1 0-1 0 0,-1 0 1 0 0,0 0 0 0 0,1 0-1 0 0,-1 0 1 0 0,1 0 0 0 0,-1 0-1 0 0,1 0 1 0 0,-1 0 0 0 0,1 0-1 0 0,-1 0 1 0 0,1 1 0 0 0,0-1-1 0 0,-1 0 1 0 0,0 1 0 0 0,-14 6 66 0 0,0 5-60 0 0,1 0 0 0 0,0 1-1 0 0,0 1 1 0 0,1 0 0 0 0,-16 23 0 0 0,4-7-6 0 0,-69 87 410 0 0,46-53-81 0 0,32-42-206 0 0,15-21-115 0 0,0 1-1 0 0,0-1 1 0 0,0 0 0 0 0,0 0-1 0 0,1 1 1 0 0,-1-1-1 0 0,0 1 1 0 0,1-1 0 0 0,-1 1-1 0 0,1-1 1 0 0,-1 1-1 0 0,1-1 1 0 0,0 1 0 0 0,0-1-1 0 0,-1 1 1 0 0,1 0-1 0 0,0-1 1 0 0,1 1 0 0 0,-1 1-1 0 0,0-3-7 0 0,1 0 1 0 0,-1 1-1 0 0,1-1 1 0 0,-1 0-1 0 0,0 0 0 0 0,1 0 1 0 0,-1 0-1 0 0,1 0 0 0 0,-1 0 1 0 0,1 0-1 0 0,-1 0 0 0 0,0 0 1 0 0,1 0-1 0 0,-1 0 0 0 0,1 0 1 0 0,-1 0-1 0 0,1 0 0 0 0,-1 0 1 0 0,1 0-1 0 0,0-1 3 0 0,5 0-40 0 0,0-1-1 0 0,0 0 1 0 0,0 0 0 0 0,0-1-1 0 0,0 1 1 0 0,0-1 0 0 0,-1-1-1 0 0,1 1 1 0 0,6-6 0 0 0,5-5-97 0 0,21-23 1 0 0,-5 2-10 0 0,168-169-583 0 0,28-43-11 0 0,-223 238 717 0 0,0 0 1 0 0,7-13-1 0 0,-5 7 65 0 0,-7 15-45 0 0,-1 0 0 0 0,0 0 0 0 0,0-1 0 0 0,0 1 0 0 0,0 0 0 0 0,1 0 0 0 0,-1 0 0 0 0,0 0 0 0 0,0-1 0 0 0,0 1 0 0 0,0 0 0 0 0,0 0 1 0 0,0 0-1 0 0,0 0 0 0 0,0-1 0 0 0,1 1 0 0 0,-1 0 0 0 0,0 0 0 0 0,0-1 0 0 0,0 1 0 0 0,0 0 0 0 0,0 0 0 0 0,0 0 0 0 0,0-1 0 0 0,0 1 1 0 0,0 0-1 0 0,0 0 0 0 0,0 0 0 0 0,-1-1 0 0 0,1 1 0 0 0,0 0 0 0 0,0 0 0 0 0,0 0 0 0 0,0-1 0 0 0,0 1 0 0 0,0 0 0 0 0,-9 2 221 0 0,-9 9 126 0 0,-7 12-77 0 0,1 0 1 0 0,-25 33-1 0 0,34-40-194 0 0,-33 39 55 0 0,-56 68 173 0 0,100-117-299 0 0,0-1-1 0 0,1 2 1 0 0,0-1-1 0 0,-4 11 0 0 0,-1 2 21 0 0,8-19-30 0 0,0 0 1 0 0,0 0-1 0 0,0 1 0 0 0,0-1 1 0 0,-1 0-1 0 0,1 0 1 0 0,0 1-1 0 0,0-1 0 0 0,0 0 1 0 0,0 0-1 0 0,0 0 0 0 0,0 1 1 0 0,0-1-1 0 0,0 0 1 0 0,0 0-1 0 0,0 1 0 0 0,0-1 1 0 0,0 0-1 0 0,0 0 1 0 0,0 1-1 0 0,0-1 0 0 0,0 0 1 0 0,0 0-1 0 0,0 1 1 0 0,0-1-1 0 0,0 0 0 0 0,0 0 1 0 0,1 1-1 0 0,-1-1 0 0 0,0 0 1 0 0,0 0-1 0 0,0 0 1 0 0,1 1-1 0 0,8 0 10 0 0,12-8-31 0 0,-4-4-81 0 0,0 0-1 0 0,-1-1 0 0 0,-1-1 0 0 0,1-1 0 0 0,18-21 0 0 0,60-84-630 0 0,-78 98 706 0 0,29-45 2 0 0,11-13-71 0 0,4-5-72 0 0,66-123-1 0 0,-116 191 166 0 0,33-48 298 0 0,-42 62-269 0 0,0 0-18 0 0,0 1 0 0 0,0 0 1 0 0,0 0-1 0 0,0 0 0 0 0,0-1 1 0 0,0 1-1 0 0,0 0 0 0 0,1 1 1 0 0,-1-1-1 0 0,0 0 0 0 0,1 0 1 0 0,-1 0-1 0 0,0 1 0 0 0,3-2 1 0 0,-3 3 5 0 0,0-1 1 0 0,-1 0 0 0 0,1 0-1 0 0,-1 0 1 0 0,1 1-1 0 0,-1-1 1 0 0,1 0-1 0 0,0 1 1 0 0,-1-1 0 0 0,1 0-1 0 0,-1 1 1 0 0,0-1-1 0 0,1 1 1 0 0,-1-1-1 0 0,1 0 1 0 0,-1 1 0 0 0,0-1-1 0 0,1 1 1 0 0,-1-1-1 0 0,0 1 1 0 0,1 0-1 0 0,-1-1 1 0 0,0 1 0 0 0,0-1-1 0 0,0 1 1 0 0,1 0-1 0 0,0 2 10 0 0,3 6 46 0 0,1 0 0 0 0,3 13-1 0 0,7 15 82 0 0,-11-26-152 0 0,-4-10 0 0 0,0 0 0 0 0,1 0 0 0 0,-1 0 0 0 0,0 0 0 0 0,1 0 0 0 0,-1 0 0 0 0,0 0 0 0 0,1 0 0 0 0,-1 0 0 0 0,1 0 0 0 0,0 0 0 0 0,-1-1 0 0 0,1 1 0 0 0,0 0 0 0 0,-1 0 0 0 0,1 0 0 0 0,0-1 0 0 0,0 1 0 0 0,0 0 0 0 0,0-1 0 0 0,0 1 0 0 0,0-1 0 0 0,0 1 0 0 0,0-1 0 0 0,0 1 0 0 0,0-1 0 0 0,0 0 0 0 0,0 0 0 0 0,0 1 0 0 0,0-1 0 0 0,1 0 0 0 0,0 0 0 0 0,-1 0 0 0 0,0 0 0 0 0,0 0 0 0 0,0 0 0 0 0,0 0-1 0 0,0 0 1 0 0,0 0 0 0 0,0 0 0 0 0,0 0 0 0 0,0 0 0 0 0,0-1 0 0 0,0 1 0 0 0,0 0 0 0 0,0-1 0 0 0,0 1-1 0 0,0-1 1 0 0,0 1 0 0 0,0-1 0 0 0,1-1 0 0 0,0 0-14 0 0,5-3-13 0 0,0 0-1 0 0,0-1 0 0 0,-1 0 1 0 0,0 0-1 0 0,-1 0 0 0 0,1-1 1 0 0,-1 0-1 0 0,-1 0 0 0 0,1 0 1 0 0,5-12-1 0 0,-9 15 25 0 0,1 1-1 0 0,-1-1 0 0 0,0 1 1 0 0,0-1-1 0 0,0 0 1 0 0,0 1-1 0 0,-1-1 1 0 0,1-7-1 0 0,-1 10 5 0 0,0 0-1 0 0,0 1 0 0 0,0-1 1 0 0,0 0-1 0 0,-1 0 1 0 0,1 0-1 0 0,0 1 1 0 0,0-1-1 0 0,-1 0 1 0 0,1 0-1 0 0,0 1 1 0 0,-1-1-1 0 0,1 0 1 0 0,-1 1-1 0 0,1-1 0 0 0,-1 0 1 0 0,1 1-1 0 0,-2-2 1 0 0,1 2 0 0 0,0-1 0 0 0,0 1 1 0 0,0 0-1 0 0,-1-1 0 0 0,1 1 1 0 0,0 0-1 0 0,0 0 0 0 0,0-1 1 0 0,0 1-1 0 0,0 0 0 0 0,-1 0 0 0 0,1 0 1 0 0,0 1-1 0 0,0-1 0 0 0,0 0 1 0 0,0 0-1 0 0,-2 1 0 0 0,-7 3 7 0 0,0 0 1 0 0,0 1-1 0 0,0 0 0 0 0,0 1 1 0 0,1 0-1 0 0,0 0 0 0 0,-9 9 0 0 0,5-5-10 0 0,-39 37 15 0 0,13-11 47 0 0,-269 245 156 0 0,221-201-32 0 0,-33 33 79 0 0,-26 51 75 0 0,96-107-280 0 0,15-19-12 0 0,21-25-26 0 0,1 0 1 0 0,1 2-1 0 0,1-1 1 0 0,-12 18-1 0 0,23-31-24 0 0,0-1-1 0 0,0 0 1 0 0,-1 0-1 0 0,1 0 1 0 0,0 1-1 0 0,0-1 1 0 0,0 0 0 0 0,-1 1-1 0 0,1-1 1 0 0,0 0-1 0 0,0 0 1 0 0,0 1-1 0 0,0-1 1 0 0,0 0-1 0 0,0 1 1 0 0,0-1 0 0 0,0 0-1 0 0,0 1 1 0 0,-1-1-1 0 0,1 0 1 0 0,0 1-1 0 0,1-1 1 0 0,-1 0-1 0 0,0 1 1 0 0,0-1 0 0 0,0 0-1 0 0,0 1 1 0 0,0-1-1 0 0,0 0 1 0 0,0 1-1 0 0,0-1 1 0 0,1 0-1 0 0,-1 0 1 0 0,0 1-1 0 0,0 0 1 0 0,1-1-25 0 0,0 0 1 0 0,0 0-1 0 0,0 0 1 0 0,0 0-1 0 0,0 0 1 0 0,0 0-1 0 0,0-1 0 0 0,-1 1 1 0 0,1 0-1 0 0,0 0 1 0 0,0 0-1 0 0,1-1 0 0 0,27-14-696 0 0,60-47-43 0 0,-59 40 554 0 0,0 0 0 0 0,2 3 1 0 0,57-28-1 0 0,-72 43 70 0 0,-13 7 66 0 0,-7 6 44 0 0,1-5 30 0 0,-1 0-1 0 0,0 0 0 0 0,-1 0 1 0 0,1-1-1 0 0,-7 6 0 0 0,-6 7-20 0 0,-318 299 1529 0 0,144-143-438 0 0,168-153-1034 0 0,16-15-22 0 0,1 0 0 0 0,-1 1 0 0 0,1-1-1 0 0,0 1 1 0 0,0 1 0 0 0,1-1-1 0 0,-1 1 1 0 0,1 0 0 0 0,1 0-1 0 0,-5 7 1 0 0,8-13-12 0 0,0 1 0 0 0,0-1-1 0 0,0 0 1 0 0,0 0 0 0 0,0 1 0 0 0,0-1-1 0 0,0 0 1 0 0,0 0 0 0 0,0 1 0 0 0,0-1-1 0 0,0 0 1 0 0,0 1 0 0 0,0-1 0 0 0,0 0-1 0 0,0 0 1 0 0,0 1 0 0 0,0-1 0 0 0,0 0-1 0 0,0 0 1 0 0,0 1 0 0 0,0-1-1 0 0,1 0 1 0 0,-1 0 0 0 0,0 1 0 0 0,0-1-1 0 0,0 0 1 0 0,0 0 0 0 0,1 1 0 0 0,-1-1-1 0 0,0 0 1 0 0,0 0 0 0 0,1 0 0 0 0,-1 0-1 0 0,0 1 1 0 0,0-1 0 0 0,1 0 0 0 0,13 2-187 0 0,14-7-131 0 0,116-39-318 0 0,-96 27 413 0 0,94-19 0 0 0,-140 35 214 0 0,1 1 0 0 0,-1 0 0 0 0,1 0 1 0 0,-1-1-1 0 0,0 2 0 0 0,1-1 0 0 0,-1 0 0 0 0,1 0 0 0 0,-1 1 0 0 0,4 0 0 0 0,-5 0 7 0 0,-1-1 0 0 0,1 1 1 0 0,0-1-1 0 0,0 1 0 0 0,-1-1 0 0 0,1 1 0 0 0,0 0 0 0 0,-1-1 0 0 0,1 1 0 0 0,-1 0 1 0 0,1-1-1 0 0,-1 1 0 0 0,1 0 0 0 0,-1 0 0 0 0,1-1 0 0 0,-1 1 0 0 0,0 0 1 0 0,1 0-1 0 0,-1 0 0 0 0,0 0 0 0 0,0 0 0 0 0,0-1 0 0 0,0 1 0 0 0,0 0 0 0 0,0 0 1 0 0,0 0-1 0 0,0 0 0 0 0,0 0 0 0 0,0 0 0 0 0,-1 1 0 0 0,0 2 14 0 0,0 0-1 0 0,-1 0 1 0 0,1 0-1 0 0,-1 0 1 0 0,0 0-1 0 0,0 0 1 0 0,-1-1-1 0 0,-4 7 1 0 0,-25 25 345 0 0,-52 39 469 0 0,13-14-228 0 0,30-25-411 0 0,23-20-52 0 0,-30 30 0 0 0,43-36-198 0 0,11-10-90 0 0,15-11-185 0 0,131-102-268 0 0,14-9-1358 0 0,-162 120 1913 0 0,0 0-26 0 0,0-1 0 0 0,1 1-1 0 0,9-4 1 0 0,-32 16 451 0 0,-21 14-1 0 0,-22 13 310 0 0,51-32-624 0 0,5-1-24 0 0,-1 0-1 0 0,1-1 1 0 0,-1 1 0 0 0,0-1 0 0 0,1-1 0 0 0,-1 1 0 0 0,0-1-1 0 0,-10 1 1 0 0,15-2-33 0 0,1 0-1 0 0,-1 0 1 0 0,1 0-1 0 0,-1 0 1 0 0,1 0-1 0 0,-1 0 1 0 0,1 0 0 0 0,-1 0-1 0 0,1 0 1 0 0,-1 0-1 0 0,1 0 1 0 0,-1-1-1 0 0,1 1 1 0 0,0 0-1 0 0,-1 0 1 0 0,1-1-1 0 0,-1 1 1 0 0,1 0 0 0 0,0-1-1 0 0,-1 1 1 0 0,1 0-1 0 0,-1-1 1 0 0,1 1-1 0 0,0 0 1 0 0,0-1-1 0 0,-1 1 1 0 0,1-1-1 0 0,0 1 1 0 0,0 0 0 0 0,-1-1-1 0 0,1 1 1 0 0,0-1-1 0 0,0 1 1 0 0,0-1-1 0 0,0 1 1 0 0,0-1-1 0 0,0 1 1 0 0,0-1 0 0 0,0 1-1 0 0,0-1 1 0 0,0 1-1 0 0,0-1 1 0 0,0 1-1 0 0,0-1 1 0 0,0 1-1 0 0,0-1 1 0 0,0 1-1 0 0,1-1 1 0 0,-1 1 0 0 0,0-1-1 0 0,0 1 1 0 0,1-1-1 0 0,1-3-11 0 0,-1 1 0 0 0,1 0 0 0 0,0-1 0 0 0,0 1 0 0 0,4-5 0 0 0,18-18-195 0 0,20-21-97 0 0,61-86-1 0 0,-26 21 159 0 0,53-86-81 0 0,86-153 156 0 0,-161 272 54 0 0,21-35 160 0 0,-66 94-56 0 0,-8 14-69 0 0,0 0 1 0 0,-1 0-1 0 0,0 0 0 0 0,0 0 0 0 0,0-1 0 0 0,0 1 0 0 0,-1-1 0 0 0,0 0 0 0 0,-1 0 0 0 0,2-7 0 0 0,-2 4-7 0 0,0 1 0 0 0,1-1-1 0 0,1 1 1 0 0,0-1 0 0 0,0 1-1 0 0,1 0 1 0 0,0 0 0 0 0,0 1-1 0 0,1-1 1 0 0,6-8 0 0 0,4-6 167 0 0,11-12-138 0 0,31-27-480 0 0,-33 36 452 0 0,11-10 48 0 0,47-41 478 0 0,-147 128-201 0 0,95-63-425 0 0,-13 1-12 0 0,0 0 1 0 0,24-11-1 0 0,-25 16 26 0 0,-18 7-2 0 0,0 1 1 0 0,0 0 0 0 0,0 0 0 0 0,0 0-1 0 0,1 0 1 0 0,-4 4 0 0 0,4-4-23 0 0,-1 1-1 0 0,0-1 1 0 0,0 1-1 0 0,0-1 1 0 0,-4 3-1 0 0,-6 5-1421 0 0,8-4 120 0 0,5-7 1357 0 0,1 0 1 0 0,0 1-1 0 0,-1-1 0 0 0,1 0 0 0 0,0 1 0 0 0,-1-1 0 0 0,1 0 1 0 0,-1 0-1 0 0,0 0 0 0 0,1-1 0 0 0,-1 1 0 0 0,0 0 1 0 0,0 0-1 0 0,1-1 0 0 0,-1 1 0 0 0,1-3 0 0 0,9-12-3706 0 0,1-13-8614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185 1 8839 0 0,'0'0'680'0'0,"-8"9"-254"0"0,-22 30 4179 0 0,18-24-3218 0 0,-19 31 1 0 0,14-17-979 0 0,-22 42 551 0 0,35-62-844 0 0,1 0-1 0 0,0 0 1 0 0,0 0-1 0 0,0 1 1 0 0,1 0 0 0 0,0 10-1 0 0,1-18-103 0 0,1-1-1 0 0,0 0 0 0 0,0 0 0 0 0,0 1 1 0 0,0-1-1 0 0,0 0 0 0 0,0 1 1 0 0,0-1-1 0 0,1 0 0 0 0,-1 0 1 0 0,0 1-1 0 0,1-1 0 0 0,-1 0 0 0 0,1 0 1 0 0,-1 0-1 0 0,1 1 0 0 0,-1-1 1 0 0,1 0-1 0 0,0 0 0 0 0,0 0 1 0 0,0 0-1 0 0,0 0 0 0 0,-1 0 1 0 0,1-1-1 0 0,0 1 0 0 0,0 0 0 0 0,1 0 1 0 0,0 0-1 0 0,0 0-35 0 0,0-1 1 0 0,0 0-1 0 0,0 1 0 0 0,0-1 1 0 0,0 0-1 0 0,0 0 1 0 0,0 0-1 0 0,0 0 0 0 0,0 0 1 0 0,-1-1-1 0 0,1 1 0 0 0,0-1 1 0 0,0 1-1 0 0,0-1 0 0 0,0 0 1 0 0,0 1-1 0 0,-1-1 1 0 0,3-1-1 0 0,82-53-2003 0 0,-5 5 493 0 0,-68 41 1370 0 0,18-14 1 0 0,-31 23 228 0 0,-14 7 497 0 0,3-2-275 0 0,1 1 1 0 0,0 0 0 0 0,-13 11 0 0 0,0 0 95 0 0,3-1-48 0 0,1 1-1 0 0,1 0 1 0 0,0 1-1 0 0,-26 36 1 0 0,29-35-128 0 0,0 0 63 0 0,0 2-1 0 0,-17 32 0 0 0,32-52-262 0 0,-1 0-1 0 0,0 0 0 0 0,1 0 1 0 0,0 0-1 0 0,-1 0 0 0 0,1 0 1 0 0,0 0-1 0 0,-1 0 0 0 0,1 0 1 0 0,0 0-1 0 0,0 0 0 0 0,0 0 1 0 0,0 1-1 0 0,0-1 0 0 0,0 0 1 0 0,0 0-1 0 0,0 0 0 0 0,1 1 1 0 0,-1-1-6 0 0,1 0 0 0 0,-1 0-1 0 0,1-1 1 0 0,-1 1 0 0 0,1 0 0 0 0,-1-1 0 0 0,1 1 0 0 0,-1-1 0 0 0,1 1 0 0 0,0-1 0 0 0,0 1-1 0 0,-1-1 1 0 0,1 1 0 0 0,0-1 0 0 0,-1 0 0 0 0,1 1 0 0 0,0-1 0 0 0,1 1 0 0 0,2-1-35 0 0,0 1 0 0 0,0-1 0 0 0,-1 0 1 0 0,1 0-1 0 0,0 0 0 0 0,0 0 0 0 0,-1-1 1 0 0,1 1-1 0 0,5-2 0 0 0,138-47-2470 0 0,-142 48 2373 0 0,1-1 0 0 0,-1 1 0 0 0,0 1 0 0 0,0-1-1 0 0,1 1 1 0 0,-1 0 0 0 0,0 0 0 0 0,6 1 0 0 0,-9-1 120 0 0,-1 1 0 0 0,0-1 0 0 0,0 0 0 0 0,0 0-1 0 0,0 1 1 0 0,0-1 0 0 0,0 1 0 0 0,0-1 0 0 0,0 1 0 0 0,0-1 0 0 0,0 1 0 0 0,0 0 0 0 0,0-1 0 0 0,0 1 0 0 0,0 0 0 0 0,0 0 0 0 0,-1-1 0 0 0,1 1 0 0 0,0 0 0 0 0,-1 0 0 0 0,1 0-1 0 0,0 0 1 0 0,-1 0 0 0 0,1 0 0 0 0,-1 0 0 0 0,0 0 0 0 0,1 0 0 0 0,-1 1 0 0 0,0-1 0 0 0,0 0 0 0 0,1 0 0 0 0,-1 0 0 0 0,0 0 0 0 0,0 0 0 0 0,0 1 0 0 0,-1-1 0 0 0,1 0 0 0 0,0 0-1 0 0,0 0 1 0 0,-1 0 0 0 0,1 0 0 0 0,-1 2 0 0 0,-3 7 150 0 0,0-1 0 0 0,-1 1 0 0 0,0-1 0 0 0,-1 0-1 0 0,0 0 1 0 0,-13 14 0 0 0,3-3 275 0 0,5-6-107 0 0,-73 102 1383 0 0,70-94-1469 0 0,1 0-1 0 0,0 1 0 0 0,-12 36 0 0 0,24-57-219 0 0,0 0-1 0 0,1 0 1 0 0,-1 0-1 0 0,1 0 1 0 0,-1 0-1 0 0,1 0 1 0 0,0 0-1 0 0,0 0 1 0 0,0 0 0 0 0,0 0-1 0 0,0 0 1 0 0,0 1-1 0 0,0-1 1 0 0,1 0-1 0 0,-1 0 1 0 0,1 0-1 0 0,0 0 1 0 0,-1 0-1 0 0,1 0 1 0 0,0 0-1 0 0,0-1 1 0 0,0 1-1 0 0,1 0 1 0 0,-1 0 0 0 0,0-1-1 0 0,3 3 1 0 0,1 0-254 0 0,-1-1 1 0 0,1 0 0 0 0,0 0 0 0 0,0 0-1 0 0,0-1 1 0 0,0 1 0 0 0,0-1-1 0 0,11 2 1 0 0,-14-3 220 0 0,21 7-3817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182 31 7455 0 0,'1'-1'85'0'0,"-1"-1"0"0"0,0 1 1 0 0,0 0-1 0 0,0 0 0 0 0,0-1 0 0 0,0 1 0 0 0,0 0 0 0 0,0-1 0 0 0,0 1 0 0 0,0 0 0 0 0,-1-1 0 0 0,1 1 0 0 0,0 0 0 0 0,-1 0 0 0 0,1-1 0 0 0,-1 1 0 0 0,0 0 0 0 0,1 0 0 0 0,-2-1 0 0 0,2 1 40 0 0,-1 1 0 0 0,0-1 0 0 0,0 1 0 0 0,0-1 0 0 0,1 1 0 0 0,-1 0 0 0 0,0-1 0 0 0,0 1 0 0 0,0 0 0 0 0,0 0 0 0 0,0 0-1 0 0,0-1 1 0 0,1 1 0 0 0,-1 0 0 0 0,0 0 0 0 0,0 0 0 0 0,0 1 0 0 0,0-1 0 0 0,0 0 0 0 0,0 0 0 0 0,0 0 0 0 0,1 1 0 0 0,-1-1 0 0 0,0 0 0 0 0,0 1 0 0 0,0-1-1 0 0,1 1 1 0 0,-2 0 0 0 0,-11 6 262 0 0,1 1-1 0 0,1 0 0 0 0,0 1 1 0 0,0 0-1 0 0,0 0 1 0 0,1 1-1 0 0,1 1 0 0 0,-1 0 1 0 0,2 0-1 0 0,0 1 1 0 0,0 0-1 0 0,1 0 0 0 0,0 1 1 0 0,-5 15-1 0 0,11-26-343 0 0,0 1 0 0 0,1-1 0 0 0,-1 1 0 0 0,1-1-1 0 0,0 1 1 0 0,0-1 0 0 0,-1 1 0 0 0,1-1 0 0 0,1 1-1 0 0,-1-1 1 0 0,0 1 0 0 0,1-1 0 0 0,-1 1 0 0 0,1-1 0 0 0,0 1-1 0 0,0-1 1 0 0,0 0 0 0 0,0 1 0 0 0,0-1 0 0 0,0 0 0 0 0,1 0-1 0 0,2 3 1 0 0,-2-2-51 0 0,2 0 0 0 0,-1 1-1 0 0,0-1 1 0 0,1-1 0 0 0,-1 1-1 0 0,1 0 1 0 0,0-1 0 0 0,0 0-1 0 0,0 0 1 0 0,0 0 0 0 0,7 2 0 0 0,22 4-236 0 0,1-2 0 0 0,41 3 1 0 0,37 7-1056 0 0,-109-16 1290 0 0,0 1 0 0 0,0 0-1 0 0,0 0 1 0 0,0 0 0 0 0,0 1-1 0 0,0-1 1 0 0,-1 1 0 0 0,1-1-1 0 0,0 1 1 0 0,-1 0 0 0 0,1 0-1 0 0,-1 0 1 0 0,0 0 0 0 0,0 1-1 0 0,0-1 1 0 0,0 0 0 0 0,0 1-1 0 0,0 0 1 0 0,0-1 0 0 0,-1 1-1 0 0,0 0 1 0 0,1 0 0 0 0,0 4-1 0 0,3 10 118 0 0,-3-13-31 0 0,-1 0 0 0 0,0 0-1 0 0,0 0 1 0 0,0 0 0 0 0,0 6-1 0 0,2 14-1 0 0,-2-18-205 0 0,0 0-1 0 0,0-1 0 0 0,-1 11 0 0 0,4 42 1853 0 0,0-20-651 0 0,-1-18-880 0 0,5 10-65 0 0,0 2-60 0 0,-4-5-5 0 0,-2-18-10 0 0,-1 0 0 0 0,0 1-1 0 0,0 12 1 0 0,-2 13 82 0 0,0-15 24 0 0,-2 23 1 0 0,-2 3-49 0 0,-4 19-26 0 0,7-48-18 0 0,-2 28 0 0 0,1-2 37 0 0,2-30-99 0 0,1-1 0 0 0,2 21-1 0 0,0-11-98 0 0,-2-19 54 0 0,0 0-1 0 0,0-1 0 0 0,1 1 1 0 0,-1 0-1 0 0,1-1 0 0 0,0 1 1 0 0,0 0-1 0 0,0-1 0 0 0,0 0 1 0 0,0 1-1 0 0,1-1 0 0 0,-1 0 1 0 0,1 1-1 0 0,2 2 0 0 0,-3-4 13 0 0,0 0 0 0 0,1 0 0 0 0,-1 0 0 0 0,0 0 0 0 0,0-1 0 0 0,1 1 0 0 0,-1 0 0 0 0,0-1 0 0 0,1 1 0 0 0,-1-1 0 0 0,1 1 0 0 0,-1-1 0 0 0,1 0 0 0 0,-1 0 0 0 0,0 1 0 0 0,1-1 0 0 0,-1 0 0 0 0,1 0 0 0 0,-1-1 0 0 0,1 1 0 0 0,-1 0 0 0 0,1 0 0 0 0,-1-1 0 0 0,1 1 0 0 0,-1-1 0 0 0,0 1 0 0 0,3-2 0 0 0,4-2-226 0 0,0-1 0 0 0,-1 0-1 0 0,0 0 1 0 0,0-1 0 0 0,6-6 0 0 0,31-35-2105 0 0,-34 36 1682 0 0,-4 5 150 0 0,27-34-4760 0 0,-30 36 4217 0 0,-1-1-1 0 0,1 1 1 0 0,-1-1-1 0 0,1 1 1 0 0,-1-1 0 0 0,-1 0-1 0 0,3-9 1 0 0,-3 5 446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224 553 7511 0 0,'0'-12'505'0'0,"0"0"-1"0"0,-1 0 1 0 0,0 0-1 0 0,-5-17 0 0 0,0-7 1492 0 0,-2-1-625 0 0,7 34-1081 0 0,0 1 0 0 0,0-1 0 0 0,0 0 0 0 0,0 1 1 0 0,0-1-1 0 0,-1 1 0 0 0,1-1 0 0 0,-1 1 0 0 0,0-1 0 0 0,-4-3 920 0 0,8 8-1150 0 0,0-1 0 0 0,0 1 0 0 0,-1-1 0 0 0,1 1-1 0 0,-1 0 1 0 0,1 0 0 0 0,-1-1 0 0 0,0 1 0 0 0,1 0-1 0 0,-1 1 1 0 0,1 2 0 0 0,1 0 89 0 0,6 12 70 0 0,0 0 0 0 0,-1 1-1 0 0,0 0 1 0 0,-2 1 0 0 0,5 22 0 0 0,13 97 461 0 0,-1 4-244 0 0,-17-118-436 0 0,-3-9-5 0 0,0-1 1 0 0,10 23 0 0 0,-10-31-67 0 0,-2-5-22 0 0,-1-1-33 0 0,0-1 93 0 0,1 1 0 0 0,-1 0 1 0 0,1-1-1 0 0,-1 1 0 0 0,0-1 1 0 0,1 1-1 0 0,-1 0 0 0 0,0-1 0 0 0,1 1 1 0 0,-1-1-1 0 0,0 1 0 0 0,0-1 1 0 0,1 1-1 0 0,-1-1 0 0 0,0 1 0 0 0,0-1 1 0 0,0 1-1 0 0,0-1 0 0 0,0 0 1 0 0,3-16-259 0 0,-2 14 189 0 0,0-13-45 0 0,0-1 0 0 0,-1 1 0 0 0,-1 0 0 0 0,-4-26 1 0 0,4 36 137 0 0,-4-32-3 0 0,-7-47 13 0 0,-56-177 697 0 0,51 208-447 0 0,-3 2 0 0 0,-48-91 0 0 0,56 124-133 0 0,-16-19-1 0 0,7 10-48 0 0,18 23-57 0 0,-1 1 0 0 0,0-1 0 0 0,-1 1 0 0 0,1 0 0 0 0,-6-4 0 0 0,8 6-4 0 0,-1 0 0 0 0,1 1 0 0 0,-1-1 1 0 0,1 1-1 0 0,-1 0 0 0 0,0-1 0 0 0,1 1 0 0 0,-1 0 1 0 0,0 1-1 0 0,0-1 0 0 0,0 1 0 0 0,-3-1 1 0 0,5 1-26 0 0,1 0-1 0 0,-1 0 1 0 0,0 0 0 0 0,1 0 0 0 0,-1 0 0 0 0,0 0 0 0 0,1 0 0 0 0,-1 1 0 0 0,1-1 0 0 0,-1 0 0 0 0,1 0 0 0 0,-1 1 0 0 0,0-1 0 0 0,1 0 0 0 0,-1 1 0 0 0,1-1 0 0 0,-1 0 0 0 0,1 1 0 0 0,0-1 0 0 0,-1 1 0 0 0,1-1 0 0 0,-1 1 0 0 0,1-1 0 0 0,0 1 0 0 0,-1 0 0 0 0,0 0-53 0 0,1 1-1 0 0,-1 0 0 0 0,1-1 1 0 0,0 1-1 0 0,-1 0 1 0 0,1-1-1 0 0,0 1 1 0 0,0 0-1 0 0,0 2 0 0 0,1 1-234 0 0,0 1 0 0 0,0 0-1 0 0,0 0 1 0 0,4 7 0 0 0,10 34-1975 0 0,-11-33 411 0 0,1 0 0 0 0,0 0 0 0 0,12 22 0 0 0,2 2-5028 0 0,-12-28 6091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12583 0 0,'16'14'513'0'0,"-2"1"0"0"0,0 0 1 0 0,23 34-1 0 0,26 57 908 0 0,-38-56-530 0 0,32 90 0 0 0,1 59-1012 0 0,-27-69-2741 0 0,-6 3-7893 0 0,-24-129 10413 0 0,-1-1-1 0 0,0 0-1 0 0,1 0 1 0 0,-1 0-1 0 0,1 0 1 0 0,0-1-1 0 0,0 1 1 0 0,2 3-1 0 0,5 6-204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128 693 14543 0 0,'-10'-12'1558'0'0,"10"9"-1527"0"0,-1 0-1 0 0,0 1 1 0 0,1-1 0 0 0,-1 0 0 0 0,1 0 0 0 0,0 0 0 0 0,0 0 0 0 0,0 0 0 0 0,0 0 0 0 0,1 0 0 0 0,-1 0 0 0 0,1 0 0 0 0,0 0 0 0 0,-1 0 0 0 0,1 1 0 0 0,1-1 0 0 0,-1 0 0 0 0,0 1-1 0 0,1-1 1 0 0,1-3 0 0 0,6-6 89 0 0,1 0 0 0 0,18-20 0 0 0,-15 18-357 0 0,8-10 356 0 0,1 1 1 0 0,1 1 0 0 0,39-28-1 0 0,-54 43-19 0 0,-8 7-97 0 0,0 0 0 0 0,0 0-1 0 0,1 0 1 0 0,-1 0 0 0 0,0 0-1 0 0,0 0 1 0 0,0-1 0 0 0,0 1-1 0 0,0 0 1 0 0,0 0 0 0 0,0 0-1 0 0,0 0 1 0 0,0 0 0 0 0,0 0 0 0 0,0-1-1 0 0,0 1 1 0 0,0 0 0 0 0,0 0-1 0 0,0 0 1 0 0,0 0 0 0 0,0 0-1 0 0,0-1 1 0 0,0 1 0 0 0,0 0-1 0 0,0 0 1 0 0,0 0 0 0 0,0 0-1 0 0,0 0 1 0 0,0-1 0 0 0,0 1 0 0 0,0 0-1 0 0,0 0 1 0 0,0 0 0 0 0,0 0-1 0 0,0 0 1 0 0,0 0 0 0 0,0-1-1 0 0,-1 1 1 0 0,1 0 0 0 0,0 0-1 0 0,0 0 1 0 0,0 0 0 0 0,0 0-1 0 0,0 0 1 0 0,0 0 0 0 0,0 0 0 0 0,-1 0-1 0 0,1 0 1 0 0,0-1 0 0 0,0 1-1 0 0,0 0 1 0 0,0 0 0 0 0,0 0-1 0 0,-1 0 1 0 0,1 0 0 0 0,0 0-1 0 0,0 0 1 0 0,0 0 0 0 0,0 0-1 0 0,0 0 1 0 0,-1 0 0 0 0,1 0 0 0 0,0 0-1 0 0,-4 1 38 0 0,0-1 1 0 0,0 1-1 0 0,0 0 0 0 0,1 0 0 0 0,-1 0 0 0 0,0 0 1 0 0,0 1-1 0 0,1-1 0 0 0,-1 1 0 0 0,1 0 0 0 0,-4 3 1 0 0,-6 2 20 0 0,-11 6 100 0 0,0 2 0 0 0,-34 27 0 0 0,-37 41 1023 0 0,60-46-750 0 0,32-34-399 0 0,0 1 0 0 0,1-1-1 0 0,-1 1 1 0 0,1-1 0 0 0,0 1 0 0 0,0 0-1 0 0,1 0 1 0 0,-1 0 0 0 0,-1 7-1 0 0,3-10-31 0 0,0 0 0 0 0,0-1-1 0 0,0 1 1 0 0,0 0 0 0 0,-1 0 0 0 0,2-1-1 0 0,-1 1 1 0 0,0 0 0 0 0,0-1-1 0 0,0 1 1 0 0,0 0 0 0 0,0 0 0 0 0,1-1-1 0 0,-1 1 1 0 0,0 0 0 0 0,0-1 0 0 0,1 1-1 0 0,-1 0 1 0 0,1-1 0 0 0,-1 1-1 0 0,1-1 1 0 0,-1 1 0 0 0,1 0 0 0 0,1 0-11 0 0,-1 0 1 0 0,0-1 0 0 0,0 1 0 0 0,0-1-1 0 0,1 1 1 0 0,-1-1 0 0 0,0 1-1 0 0,1-1 1 0 0,-1 0 0 0 0,0 0 0 0 0,3 0-1 0 0,2 0-48 0 0,-1 0-1 0 0,1-1 0 0 0,-1 1 0 0 0,1-1 0 0 0,6-3 1 0 0,14-6-272 0 0,0-1 1 0 0,44-28 0 0 0,18-7-809 0 0,-85 45 1049 0 0,-1 0-1 0 0,1 0 0 0 0,0 0 0 0 0,0 0 1 0 0,0 1-1 0 0,0-1 0 0 0,0 1 1 0 0,6 0-1 0 0,-8 0 78 0 0,-1 0 0 0 0,1 0 0 0 0,0 0 0 0 0,-1 0 0 0 0,1 1 0 0 0,-1-1 0 0 0,1 0 0 0 0,0 0 0 0 0,-1 0 0 0 0,1 1 0 0 0,-1-1 0 0 0,1 0 0 0 0,-1 1 0 0 0,1-1 0 0 0,-1 0 0 0 0,1 1 0 0 0,-1-1 0 0 0,1 1 0 0 0,-1-1 0 0 0,0 1 0 0 0,1-1 0 0 0,-1 1 0 0 0,0-1 0 0 0,1 1 0 0 0,-1-1-1 0 0,0 1 1 0 0,1 0 0 0 0,-1-1 0 0 0,0 1 0 0 0,0-1 0 0 0,0 1 0 0 0,0 0 0 0 0,0-1 0 0 0,0 1 0 0 0,0-1 0 0 0,0 1 0 0 0,0 0 0 0 0,0-1 0 0 0,0 1 0 0 0,0 0 0 0 0,0-1 0 0 0,0 1 0 0 0,0-1 0 0 0,-1 1 0 0 0,1-1 0 0 0,0 1 0 0 0,-1 0 0 0 0,1 0 0 0 0,-7 13 57 0 0,0-1 0 0 0,-1 0 0 0 0,0 0-1 0 0,-1 0 1 0 0,-11 11 0 0 0,10-12 19 0 0,-30 35 1285 0 0,-59 54-1 0 0,54-53-558 0 0,43-46-765 0 0,2-2-23 0 0,0 0 0 0 0,-1 1 0 0 0,1-1 1 0 0,0 0-1 0 0,-1 1 0 0 0,1-1 0 0 0,0 0 0 0 0,-1 1 1 0 0,1-1-1 0 0,0 1 0 0 0,0-1 0 0 0,-1 1 0 0 0,1-1 1 0 0,0 1-1 0 0,0-1 0 0 0,0 1 0 0 0,0-1 0 0 0,0 1 0 0 0,0-1 1 0 0,0 1-1 0 0,20-8 29 0 0,124-69-653 0 0,-74 38 190 0 0,-33 17 61 0 0,101-48-758 0 0,-115 58 923 0 0,6-1 111 0 0,0 0 1 0 0,43-10-1 0 0,-60 20 81 0 0,-12 2 12 0 0,0 0 0 0 0,1 0 1 0 0,-1-1-1 0 0,0 1 0 0 0,1 0 0 0 0,-1 0 0 0 0,0 0 0 0 0,0 0 0 0 0,1 0 0 0 0,-1 0 0 0 0,0 0 1 0 0,1 0-1 0 0,-1 0 0 0 0,0 0 0 0 0,1 1 0 0 0,-1-1 0 0 0,0 0 0 0 0,0 0 0 0 0,1 0 0 0 0,-1 0 1 0 0,0 0-1 0 0,0 0 0 0 0,1 1 0 0 0,-1-1 0 0 0,0 0 0 0 0,0 0 0 0 0,0 0 0 0 0,1 1 1 0 0,-1-1-1 0 0,0 0 0 0 0,0 0 0 0 0,0 1 0 0 0,1-1 0 0 0,-1 0 0 0 0,0 0 0 0 0,0 1 0 0 0,0-1 1 0 0,0 0-1 0 0,0 1 0 0 0,0-1 0 0 0,0 0 0 0 0,0 0 0 0 0,0 1 0 0 0,0-1 0 0 0,0 0 0 0 0,0 1 1 0 0,0-1-1 0 0,0 0 0 0 0,0 0 0 0 0,0 1 0 0 0,0-1 0 0 0,0 0 0 0 0,0 1 0 0 0,0-1 0 0 0,0 0 1 0 0,-1 0-1 0 0,1 1 0 0 0,0-1 0 0 0,0 0 0 0 0,0 0 0 0 0,0 1 0 0 0,-1-1 0 0 0,1 0 0 0 0,0 0 1 0 0,0 0-1 0 0,-1 1 0 0 0,1-1 0 0 0,0 0 4 0 0,-4 7 82 0 0,-1 0-1 0 0,0-1 0 0 0,0 0 1 0 0,0 0-1 0 0,-1 0 1 0 0,-6 5-1 0 0,-41 30 788 0 0,13-12-332 0 0,22-14-324 0 0,-1 0 160 0 0,0 0 0 0 0,-34 20 0 0 0,50-34-301 0 0,-1 1 0 0 0,1 0 0 0 0,0 0 0 0 0,0 0 0 0 0,-3 4 0 0 0,5-5 20 0 0,3-1-104 0 0,-1 0 0 0 0,1 0 1 0 0,0 0-1 0 0,-1 0 0 0 0,1 0 0 0 0,-1-1 0 0 0,1 1 0 0 0,0 0 0 0 0,-1-1 1 0 0,1 1-1 0 0,-1-1 0 0 0,1 0 0 0 0,-1 0 0 0 0,3-1 0 0 0,-2 1-8 0 0,232-118-670 0 0,-31 15-176 0 0,115-66 191 0 0,-324 178 984 0 0,1 0-1 0 0,-2-1 1 0 0,-11 12 0 0 0,-275 212 1662 0 0,240-199-1444 0 0,46-27-444 0 0,29-19-126 0 0,-5 3-102 0 0,146-90-485 0 0,9 12 141 0 0,29-15-108 0 0,-159 79 447 0 0,165-103-504 0 0,-200 123 681 0 0,-1 1 1 0 0,0-2-1 0 0,0 1 0 0 0,0-1 1 0 0,-1 1-1 0 0,0-2 1 0 0,0 1-1 0 0,4-8 1 0 0,-8 14-25 0 0,-1 0 0 0 0,0-1 0 0 0,0 1 0 0 0,0 0 0 0 0,1-1 0 0 0,-1 1 0 0 0,0-1 0 0 0,0 1 1 0 0,0 0-1 0 0,0-1 0 0 0,0 1 0 0 0,0-1 0 0 0,0 1 0 0 0,0 0 0 0 0,0-1 0 0 0,0 1 0 0 0,0-1 1 0 0,0 1-1 0 0,0 0 0 0 0,0-1 0 0 0,0 1 0 0 0,0-1 0 0 0,0 1 0 0 0,0 0 0 0 0,0-1 1 0 0,-1 1-1 0 0,1 0 0 0 0,0-1 0 0 0,0 1 0 0 0,-1 0 0 0 0,1-1 0 0 0,0 1 0 0 0,-1-1 19 0 0,0 1 0 0 0,0-1 0 0 0,0 1 0 0 0,0-1 0 0 0,0 1 0 0 0,0 0-1 0 0,0 0 1 0 0,-1-1 0 0 0,1 1 0 0 0,0 0 0 0 0,0 0 0 0 0,-1 0 0 0 0,-31 5 541 0 0,21-2-407 0 0,1 1-1 0 0,-17 9 0 0 0,13-7-173 0 0,24-6 10 0 0,8-4-45 0 0,19-12-697 0 0,0-2-1 0 0,-1-1 1 0 0,51-37 0 0 0,-54 28-435 0 0,9-19-6208 0 0,3-3-1523 0 0,-17 27 7584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156 119 6215 0 0,'5'-4'179'0'0,"0"-1"-1"0"0,-1 1 0 0 0,1-1 0 0 0,-1 0 1 0 0,0 0-1 0 0,0 0 0 0 0,-1 0 0 0 0,0-1 1 0 0,0 0-1 0 0,4-7 0 0 0,-3 3 71 0 0,7-21 459 0 0,-11 31-622 0 0,0 0 1 0 0,1-1 0 0 0,-1 1-1 0 0,0 0 1 0 0,0-1-1 0 0,0 1 1 0 0,0-1 0 0 0,1 1-1 0 0,-1 0 1 0 0,0-1-1 0 0,0 1 1 0 0,0 0 0 0 0,0-1-1 0 0,0 1 1 0 0,0-1-1 0 0,0 1 1 0 0,0 0 0 0 0,0-1-1 0 0,0 1 1 0 0,0-1-1 0 0,0 1 1 0 0,0 0 0 0 0,-1-1-1 0 0,1 1 1 0 0,0-1-1 0 0,0 1 1 0 0,0 0 0 0 0,0-1-1 0 0,-1 1 1 0 0,1 0-1 0 0,0-1 1 0 0,0 1 0 0 0,-1 0-1 0 0,1 0 1 0 0,0-1 0 0 0,-1 1-1 0 0,1 0 1 0 0,0 0-1 0 0,-1-1 1 0 0,1 1 0 0 0,0 0-1 0 0,-1 0 1 0 0,1 0-1 0 0,0 0 1 0 0,-1-1 0 0 0,1 1-1 0 0,-1 0 1 0 0,1 0-1 0 0,0 0 1 0 0,-1 0 0 0 0,1 0-1 0 0,-1 0 1 0 0,1 0-1 0 0,-1 0 1 0 0,-2 0 177 0 0,1 0 0 0 0,-1 0 0 0 0,0 0 0 0 0,1 1 0 0 0,-1-1-1 0 0,1 0 1 0 0,-4 2 0 0 0,3-1-146 0 0,0 1 0 0 0,0 0 0 0 0,0-1-1 0 0,0 1 1 0 0,0 1 0 0 0,1-1 0 0 0,-1 0 0 0 0,0 1-1 0 0,1-1 1 0 0,0 1 0 0 0,0 0 0 0 0,-3 4 0 0 0,-2 5 132 0 0,-10 24 1 0 0,8-15-28 0 0,-1 3-22 0 0,1 0 0 0 0,-5 27 0 0 0,4-16-36 0 0,-13 55 455 0 0,-21 165-1 0 0,42-235-578 0 0,0 1 0 0 0,1 0 0 0 0,1 0 0 0 0,1-1 1 0 0,1 1-1 0 0,7 32 0 0 0,-7-46-142 0 0,0 0 0 0 0,0 0-1 0 0,1-1 1 0 0,-1 1 0 0 0,2-1 0 0 0,-1 1 0 0 0,1-1 0 0 0,0 0-1 0 0,0-1 1 0 0,0 1 0 0 0,1-1 0 0 0,0 1 0 0 0,0-1 0 0 0,1-1-1 0 0,-1 1 1 0 0,1-1 0 0 0,0 0 0 0 0,0 0 0 0 0,0-1 0 0 0,1 0 0 0 0,-1 0-1 0 0,12 3 1 0 0,6 0-1490 0 0,1-1 0 0 0,30 2-1 0 0,-4-1-539 0 0,39 7-828 0 0,-16 2-73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304 15 7631 0 0,'44'-10'795'0'0,"-10"5"2353"0"0,-69 27-934 0 0,24-15-1501 0 0,-21 15 0 0 0,-65 68 1027 0 0,-10 17-784 0 0,79-80-716 0 0,15-15-40 0 0,1 0 1 0 0,-15 20-1 0 0,22-25-105 0 0,2-4-29 0 0,1-1 0 0 0,0 1 1 0 0,0 0-1 0 0,1 0 0 0 0,-3 4 0 0 0,4-7-59 0 0,0 0-1 0 0,0 1 1 0 0,-1-1 0 0 0,1 0 0 0 0,0 1-1 0 0,0-1 1 0 0,0 0 0 0 0,0 1-1 0 0,0-1 1 0 0,0 0 0 0 0,0 1-1 0 0,0-1 1 0 0,0 0 0 0 0,0 1 0 0 0,0-1-1 0 0,1 0 1 0 0,-1 1 0 0 0,0-1-1 0 0,0 0 1 0 0,0 0 0 0 0,0 1 0 0 0,0-1-1 0 0,1 1 1 0 0,0-1-4 0 0,-1 1 0 0 0,1-1 0 0 0,-1 0 0 0 0,1 1 0 0 0,0-1 0 0 0,-1 0 0 0 0,1 0 0 0 0,0 1 0 0 0,0-1 0 0 0,-1 0 0 0 0,1 0 0 0 0,0 0 0 0 0,-1 0 0 0 0,1 0 1 0 0,1 0-1 0 0,6-1-39 0 0,0-1 0 0 0,0 0 1 0 0,-1 0-1 0 0,1 0 1 0 0,-1-1-1 0 0,1-1 1 0 0,-1 1-1 0 0,10-7 1 0 0,84-48-545 0 0,66-36-90 0 0,-91 56 107 0 0,144-67-971 0 0,-163 79 1139 0 0,-84 33 1227 0 0,-159 73 2828 0 0,-16 2-2178 0 0,192-79-1336 0 0,0 1 1 0 0,-21 3 0 0 0,31-7-147 0 0,0 0 0 0 0,0 0 0 0 0,0 0 1 0 0,1 0-1 0 0,-1 0 0 0 0,0 0 1 0 0,0 0-1 0 0,0 0 0 0 0,0 0 1 0 0,0-1-1 0 0,0 1 0 0 0,0 0 0 0 0,0 0 1 0 0,0 0-1 0 0,0 0 0 0 0,0 0 1 0 0,0 0-1 0 0,0 0 0 0 0,0 0 1 0 0,0-1-1 0 0,0 1 0 0 0,1 0 0 0 0,-1 0 1 0 0,0 0-1 0 0,0 0 0 0 0,0 0 1 0 0,0 0-1 0 0,0 0 0 0 0,-1-1 1 0 0,1 1-1 0 0,0 0 0 0 0,0 0 0 0 0,0 0 1 0 0,0 0-1 0 0,0 0 0 0 0,0 0 1 0 0,0 0-1 0 0,0 0 0 0 0,0-1 1 0 0,0 1-1 0 0,0 0 0 0 0,0 0 0 0 0,0 0 1 0 0,0 0-1 0 0,0 0 0 0 0,0 0 1 0 0,-1 0-1 0 0,1 0 0 0 0,0 0 1 0 0,0 0-1 0 0,0 0 0 0 0,0 0 0 0 0,0 0 1 0 0,0-1-1 0 0,0 1 0 0 0,0 0 1 0 0,-1 0-1 0 0,1 0 0 0 0,0 0 1 0 0,0 0-1 0 0,0 0 0 0 0,0 0 0 0 0,0 0 1 0 0,0 0-1 0 0,0 0 0 0 0,-1 0 1 0 0,1 0-1 0 0,6-6-23 0 0,18-8-152 0 0,2 1 1 0 0,0 1-1 0 0,31-10 0 0 0,-15 5 46 0 0,-6 3 33 0 0,11-6-180 0 0,1 2 0 0 0,56-12 0 0 0,-81 23 464 0 0,-62 34-91 0 0,-207 85 1047 0 0,195-88-858 0 0,-51 34 0 0 0,-19 10 206 0 0,118-67-457 0 0,0 1 0 0 0,0-1 0 0 0,1 1 0 0 0,-1 0 0 0 0,0 0 0 0 0,1 0 0 0 0,-5 5 0 0 0,22-5 30 0 0,2-4-218 0 0,0-1-1 0 0,-1-1 0 0 0,1-1 1 0 0,26-11-1 0 0,16-4-58 0 0,14-1 147 0 0,123-38-563 0 0,-46 10-412 0 0,-182 63 1185 0 0,1 2-1 0 0,-47 30 0 0 0,27-15 102 0 0,-322 221 1492 0 0,340-229-1562 0 0,20-14-92 0 0,0 0 0 0 0,1 0-1 0 0,0 1 1 0 0,1 0 0 0 0,-15 19 0 0 0,26-29-83 0 0,-1 0-1 0 0,1 0 0 0 0,0 0 1 0 0,0 0-1 0 0,0 1 1 0 0,0-1-1 0 0,0 0 1 0 0,-1 0-1 0 0,1 0 0 0 0,0 1 1 0 0,0-1-1 0 0,0 0 1 0 0,0 0-1 0 0,0 0 0 0 0,0 1 1 0 0,0-1-1 0 0,0 0 1 0 0,0 0-1 0 0,0 0 1 0 0,0 1-1 0 0,0-1 0 0 0,0 0 1 0 0,0 0-1 0 0,0 0 1 0 0,0 1-1 0 0,0-1 1 0 0,0 0-1 0 0,0 0 0 0 0,0 0 1 0 0,0 1-1 0 0,0-1 1 0 0,0 0-1 0 0,0 0 0 0 0,1 0 1 0 0,-1 1-1 0 0,0-1 1 0 0,0 0-1 0 0,10 2 4 0 0,12-5-8 0 0,21-13-235 0 0,-1-1-1 0 0,70-41 1 0 0,-25 12-27 0 0,-8 8-121 0 0,82-43-470 0 0,-157 79 758 0 0,-1 0 0 0 0,1 0 1 0 0,-1 0-1 0 0,0-1 0 0 0,0 1 0 0 0,3-4 0 0 0,-27 11 98 0 0,-29 17 386 0 0,1 3 1 0 0,0 2-1 0 0,2 1 0 0 0,2 3 0 0 0,0 2 1 0 0,-51 50-1 0 0,88-75-305 0 0,0 0 0 0 0,1 0 0 0 0,0 0 0 0 0,-8 13 0 0 0,15-21-76 0 0,0 1 0 0 0,-1-1 0 0 0,1 0 0 0 0,0 1 0 0 0,0-1 0 0 0,-1 1 0 0 0,1-1 0 0 0,0 0 0 0 0,0 1 0 0 0,0-1 0 0 0,0 1 0 0 0,-1-1 0 0 0,1 1 0 0 0,0-1 0 0 0,0 1 0 0 0,0-1 0 0 0,0 0 0 0 0,0 1 0 0 0,0-1 0 0 0,0 1 0 0 0,0-1 0 0 0,0 1 1 0 0,1-1-1 0 0,-1 1 0 0 0,0-1 0 0 0,0 0 0 0 0,1 2 0 0 0,-1-2-10 0 0,1 0 1 0 0,-1 1 0 0 0,1-1-1 0 0,0 0 1 0 0,-1 1-1 0 0,1-1 1 0 0,-1 0 0 0 0,1 0-1 0 0,0 0 1 0 0,-1 0 0 0 0,1 0-1 0 0,0 0 1 0 0,-1 1 0 0 0,1-1-1 0 0,0-1 1 0 0,0 1 0 0 0,4 0-42 0 0,0-1 0 0 0,-1 0 1 0 0,1 0-1 0 0,5-3 0 0 0,10-6-108 0 0,1 0-1 0 0,26-21 0 0 0,-9 7-31 0 0,117-79-717 0 0,-26 17-2 0 0,-50 30 563 0 0,-72 51 338 0 0,-7 5 5 0 0,1-1 1 0 0,0 1-1 0 0,0-1 0 0 0,0 1 1 0 0,-1-1-1 0 0,1 0 0 0 0,0 1 0 0 0,-1-1 1 0 0,1 0-1 0 0,0 1 0 0 0,-1-1 1 0 0,1 0-1 0 0,-1 0 0 0 0,0 1 0 0 0,1-1 1 0 0,-1 0-1 0 0,1-1 0 0 0,-1 2 1 0 0,-1 0 0 0 0,1-1-1 0 0,0 1 1 0 0,-1 0 0 0 0,1 0-1 0 0,0-1 1 0 0,-1 1 0 0 0,1 0 0 0 0,0 0-1 0 0,-1 0 1 0 0,1 0 0 0 0,-1-1-1 0 0,1 1 1 0 0,0 0 0 0 0,-1 0-1 0 0,1 0 1 0 0,-1 0 0 0 0,1 0-1 0 0,0 0 1 0 0,-1 0 0 0 0,1 0-1 0 0,-1 0 1 0 0,1 1 0 0 0,-1-1 0 0 0,-6 1 19 0 0,0 0 0 0 0,1 1 0 0 0,-9 2 0 0 0,-21 14 576 0 0,-57 35 0 0 0,39-21-203 0 0,-2 2 84 0 0,1 3 1 0 0,-64 56-1 0 0,113-88-406 0 0,0 1-1 0 0,1 0 1 0 0,0 0 0 0 0,0 0-1 0 0,-7 12 1 0 0,12-18-71 0 0,0 0-1 0 0,-1 1 1 0 0,1-1-1 0 0,0 0 1 0 0,0 0 0 0 0,0 1-1 0 0,0-1 1 0 0,-1 0-1 0 0,1 1 1 0 0,0-1-1 0 0,0 0 1 0 0,0 1 0 0 0,0-1-1 0 0,0 0 1 0 0,0 1-1 0 0,0-1 1 0 0,0 0 0 0 0,0 0-1 0 0,0 1 1 0 0,0-1-1 0 0,0 0 1 0 0,0 1-1 0 0,0-1 1 0 0,0 0 0 0 0,0 1-1 0 0,0-1 1 0 0,1 0-1 0 0,-1 1 1 0 0,0-1-1 0 0,0 0 1 0 0,0 0 0 0 0,0 1-1 0 0,1-1 1 0 0,-1 0-1 0 0,0 0 1 0 0,0 1-1 0 0,0-1 1 0 0,1 0 0 0 0,-1 0-1 0 0,0 0 1 0 0,0 1-1 0 0,1-1 1 0 0,-1 0-1 0 0,0 0 1 0 0,1 0 0 0 0,-1 0-1 0 0,0 0 1 0 0,1 0-1 0 0,-1 0 1 0 0,0 0 0 0 0,0 1-1 0 0,1-1 1 0 0,-1 0-1 0 0,0 0 1 0 0,1 0-1 0 0,-1-1 1 0 0,0 1 0 0 0,1 0-1 0 0,-1 0 1 0 0,21-3-204 0 0,-3-3 39 0 0,-1-1 0 0 0,28-15 0 0 0,-14 6 24 0 0,18-9-198 0 0,0-3 0 0 0,-3-2 0 0 0,0-2 0 0 0,61-57 0 0 0,-105 88 327 0 0,0-1 1 0 0,0 0-1 0 0,-1 0 0 0 0,1 0 0 0 0,-1 0 0 0 0,1-1 0 0 0,-1 1 1 0 0,2-5-1 0 0,-3 7 11 0 0,0 0 0 0 0,0-1 0 0 0,1 1 1 0 0,-1-1-1 0 0,0 1 0 0 0,0 0 1 0 0,0-1-1 0 0,0 1 0 0 0,0-1 0 0 0,0 1 1 0 0,0 0-1 0 0,0-1 0 0 0,0 1 0 0 0,0-1 1 0 0,0 1-1 0 0,-1 0 0 0 0,1-1 0 0 0,0 1 1 0 0,0 0-1 0 0,0-1 0 0 0,0 1 0 0 0,-1 0 1 0 0,1-1-1 0 0,-1 0 3 0 0,1 1 0 0 0,-1 0 1 0 0,0-1-1 0 0,1 1 0 0 0,-1 0 0 0 0,0 0 1 0 0,1-1-1 0 0,-1 1 0 0 0,0 0 1 0 0,0 0-1 0 0,1 0 0 0 0,-1 0 0 0 0,0 0 1 0 0,1 0-1 0 0,-1 0 0 0 0,0 0 0 0 0,0 0 1 0 0,0 1-1 0 0,-9 1 59 0 0,0 2 0 0 0,0-1 0 0 0,0 1 0 0 0,0 1-1 0 0,1 0 1 0 0,0 0 0 0 0,-10 8 0 0 0,-5 2 61 0 0,-6 3 11 0 0,-63 41 197 0 0,61-36-247 0 0,-69 56 58 0 0,86-66-158 0 0,0 1-1 0 0,1 1 1 0 0,0 1 0 0 0,-13 21-1 0 0,25-35-7 0 0,1 0 0 0 0,-1 0 0 0 0,1 1 0 0 0,0-1 0 0 0,0 1 0 0 0,0-1 0 0 0,0 1 0 0 0,1-1 0 0 0,-1 1 0 0 0,1 0 0 0 0,-1-1 0 0 0,1 1 0 0 0,0 0 0 0 0,0-1 0 0 0,0 1 0 0 0,0 0 0 0 0,1-1 0 0 0,0 4 0 0 0,0-4-24 0 0,-1 0-1 0 0,1-1 1 0 0,0 1 0 0 0,0 0-1 0 0,0 0 1 0 0,0-1 0 0 0,1 1-1 0 0,-1-1 1 0 0,0 1-1 0 0,1-1 1 0 0,-1 1 0 0 0,1-1-1 0 0,0 0 1 0 0,-1 0 0 0 0,1 1-1 0 0,0-1 1 0 0,0 0-1 0 0,-1-1 1 0 0,1 1 0 0 0,0 0-1 0 0,0-1 1 0 0,0 1 0 0 0,0-1-1 0 0,2 1 1 0 0,5 0-577 0 0,1 0 0 0 0,-1 0 0 0 0,0-1 0 0 0,0 0 1 0 0,0-1-1 0 0,0 0 0 0 0,0 0 0 0 0,0-1 0 0 0,10-3 0 0 0,-5 0-3030 0 0,0 0 0 0 0,21-12 0 0 0,-24 11 1411 0 0,3-1 1386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4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328 825 7975 0 0,'-31'13'6906'0'0,"34"-10"-5754"0"0,11-1-1824 0 0,-11-1 1224 0 0,-2-1-384 0 0,5-1 153 0 0,-6 1-318 0 0,0 0 0 0 0,1 0 0 0 0,-1 0 1 0 0,1 0-1 0 0,-1 0 0 0 0,0 0 0 0 0,1 0 0 0 0,-1 0 0 0 0,1 0 1 0 0,-1 0-1 0 0,0 0 0 0 0,1 0 0 0 0,-1 1 0 0 0,0-1 0 0 0,1 0 1 0 0,-1 0-1 0 0,0 0 0 0 0,1 1 0 0 0,-1-1 0 0 0,0 0 1 0 0,1 0-1 0 0,-1 1 0 0 0,0-1 0 0 0,0 0 0 0 0,1 1 0 0 0,-1-1 1 0 0,0 0-1 0 0,0 1 0 0 0,0-1 0 0 0,1 0 0 0 0,-1 1 0 0 0,0-1 1 0 0,0 0-1 0 0,0 1 0 0 0,0-1 0 0 0,0 1 0 0 0,0-1 0 0 0,0 1 1 0 0,-1 10 116 0 0,1-11-119 0 0,-2 7 100 0 0,0-1-1 0 0,-1 0 1 0 0,1 0-1 0 0,-1 0 0 0 0,-1 0 1 0 0,1 0-1 0 0,-1-1 1 0 0,-7 9-1 0 0,-16 27 300 0 0,-7 6 80 0 0,21-29-290 0 0,-7 7 108 0 0,-6 2-40 0 0,22-21-244 0 0,4-6-14 0 0,0 0 0 0 0,0 0-1 0 0,0 1 1 0 0,0-1 0 0 0,0 0 0 0 0,0 0-1 0 0,0 0 1 0 0,0 0 0 0 0,0 0 0 0 0,0 0-1 0 0,0 1 1 0 0,0-1 0 0 0,0 0 0 0 0,0 0-1 0 0,0 0 1 0 0,0 0 0 0 0,0 0 0 0 0,0 0-1 0 0,0 1 1 0 0,0-1 0 0 0,0 0 0 0 0,0 0-1 0 0,0 0 1 0 0,0 0 0 0 0,0 0 0 0 0,0 0-1 0 0,0 0 1 0 0,0 1 0 0 0,0-1 0 0 0,0 0-1 0 0,0 0 1 0 0,0 0 0 0 0,1 0 0 0 0,-1 0-1 0 0,0 0 1 0 0,0 0 0 0 0,0 0 0 0 0,0 0-1 0 0,0 1 1 0 0,0-1 0 0 0,0 0 0 0 0,0 0-1 0 0,1 0 1 0 0,-1 0 0 0 0,0 0 0 0 0,0 0-1 0 0,0 0 1 0 0,0 0 0 0 0,0 0 0 0 0,0 0-1 0 0,1 0 1 0 0,-1 0 0 0 0,0 0 0 0 0,0 0-1 0 0,0 0 1 0 0,0 0 0 0 0,0 0 0 0 0,0 0-1 0 0,1 0 1 0 0,-1 0 0 0 0,0 0 0 0 0,0 0-1 0 0,0 0 1 0 0,0-1 0 0 0,9-2-61 0 0,-8 3 41 0 0,5-3-32 0 0,0 1 0 0 0,-1-1 0 0 0,0-1 1 0 0,1 1-1 0 0,-1-1 0 0 0,5-4 0 0 0,12-9-16 0 0,-9 8 22 0 0,53-32-100 0 0,-22 14 25 0 0,-29 18 103 0 0,0 0-1 0 0,21-9 1 0 0,-33 16 18 0 0,2 0 0 0 0,12 3 0 0 0,-16-1 0 0 0,0 0 0 0 0,-1 0 0 0 0,1 0 0 0 0,-1 0 0 0 0,1 0 0 0 0,0 0 0 0 0,-1 0 0 0 0,1 0 0 0 0,-1 0 0 0 0,1 1 0 0 0,-1-1 0 0 0,1 0 0 0 0,-1 1 0 0 0,1-1-1 0 0,-1 0 1 0 0,1 1 0 0 0,-1-1 0 0 0,1 0 0 0 0,-1 1 0 0 0,1-1 0 0 0,-1 1 0 0 0,0-1 0 0 0,1 1 0 0 0,-1-1 0 0 0,0 1 0 0 0,1-1 0 0 0,-1 1 0 0 0,0-1 0 0 0,0 1 0 0 0,1-1 0 0 0,-1 1 0 0 0,0-1 0 0 0,0 1 0 0 0,0 0-1 0 0,0-1 1 0 0,0 1 0 0 0,0-1 0 0 0,0 1 0 0 0,0 0 0 0 0,0-1 0 0 0,0 1 0 0 0,0-1 0 0 0,0 1 0 0 0,0 0 0 0 0,-1 0 0 0 0,-1 4-4 0 0,1-1 1 0 0,-1 0 0 0 0,0 0-1 0 0,-4 7 1 0 0,4-8 1 0 0,-8 11 243 0 0,0-1 0 0 0,-1 0 0 0 0,-16 16 0 0 0,-2 2 134 0 0,-71 74 425 0 0,-4 7-463 0 0,44-49-216 0 0,35-39 54 0 0,1 1 0 0 0,-35 50 1 0 0,53-66-166 0 0,6-8-10 0 0,0-1 0 0 0,0 0 0 0 0,-1 0 0 0 0,1 0 0 0 0,0 1 0 0 0,0-1 0 0 0,0 0 0 0 0,0 0 0 0 0,0 1 0 0 0,0-1 0 0 0,-1 0 0 0 0,1 1 0 0 0,0-1 0 0 0,0 0 0 0 0,0 0 0 0 0,0 1 0 0 0,0-1 0 0 0,0 0 0 0 0,0 1 0 0 0,0-1 0 0 0,0 0 0 0 0,0 0 0 0 0,0 1 0 0 0,1-1 0 0 0,-1 0 0 0 0,0 0 0 0 0,0 1 0 0 0,0-1 0 0 0,0 0 0 0 0,0 0 0 0 0,0 1 0 0 0,1-1 0 0 0,-1 0 0 0 0,0 0 0 0 0,0 1 0 0 0,0-1 0 0 0,1 0 0 0 0,-1 0 0 0 0,0 0 0 0 0,0 0 0 0 0,1 1 0 0 0,-1-1 0 0 0,0 0 0 0 0,0 0 0 0 0,1 0 0 0 0,-1 0 0 0 0,0 0 0 0 0,0 0 0 0 0,1 0 0 0 0,-1 0 0 0 0,0 0 0 0 0,0 0 0 0 0,1 0 0 0 0,-1 0 0 0 0,0 0 0 0 0,1 0 0 0 0,-1 0 0 0 0,5 1-19 0 0,0-1-1 0 0,0 0 1 0 0,1 0 0 0 0,-1-1-1 0 0,0 1 1 0 0,0-1 0 0 0,0 0-1 0 0,9-4 1 0 0,40-17-234 0 0,-38 14 222 0 0,40-17-26 0 0,-3-1-457 0 0,100-31-1 0 0,-145 55 425 0 0,1 0 0 0 0,-1 1 0 0 0,10-1 1 0 0,-15 2 64 0 0,-1 0 0 0 0,1-1 1 0 0,0 2-1 0 0,-1-1 1 0 0,1 0-1 0 0,-1 0 1 0 0,1 1-1 0 0,-1 0 1 0 0,1-1-1 0 0,-1 1 0 0 0,1 0 1 0 0,-1 0-1 0 0,0 0 1 0 0,4 3-1 0 0,-5-3 27 0 0,-1 0-1 0 0,1-1 1 0 0,-1 1 0 0 0,1 0-1 0 0,-1 0 1 0 0,0 0-1 0 0,0 0 1 0 0,1 0 0 0 0,-1 0-1 0 0,0 0 1 0 0,0 0-1 0 0,0 0 1 0 0,0 0 0 0 0,0 0-1 0 0,0 0 1 0 0,0 0 0 0 0,-1 0-1 0 0,1 0 1 0 0,0 0-1 0 0,-1 1 1 0 0,1 0 38 0 0,-1 1 1 0 0,0-1-1 0 0,0 1 0 0 0,0-1 1 0 0,0 1-1 0 0,-3 3 0 0 0,-35 36 649 0 0,27-29-449 0 0,0 0 0 0 0,-13 17 1 0 0,-21 27 290 0 0,0-1 172 0 0,46-56-703 0 0,0 0 1 0 0,0 0-1 0 0,1 0 0 0 0,-1 0 0 0 0,0 0 0 0 0,0 0 0 0 0,0 0 1 0 0,0 0-1 0 0,0 0 0 0 0,0 0 0 0 0,0 0 0 0 0,1 0 0 0 0,-1 0 1 0 0,0 0-1 0 0,0 0 0 0 0,0 0 0 0 0,0 0 0 0 0,0 0 0 0 0,0 0 1 0 0,0 0-1 0 0,0 0 0 0 0,1 0 0 0 0,-1 0 0 0 0,0 0 0 0 0,0 0 1 0 0,0 0-1 0 0,0 0 0 0 0,0 0 0 0 0,0 1 0 0 0,0-1 0 0 0,0 0 1 0 0,0 0-1 0 0,0 0 0 0 0,1 0 0 0 0,-1 0 0 0 0,0 0 0 0 0,0 0 1 0 0,0 0-1 0 0,0 0 0 0 0,0 1 0 0 0,0-1 0 0 0,0 0 0 0 0,0 0 1 0 0,0 0-1 0 0,0 0 0 0 0,0 0 0 0 0,0 0 0 0 0,0 0 0 0 0,0 0 1 0 0,0 1-1 0 0,0-1 0 0 0,0 0 0 0 0,0 0 0 0 0,0 0 1 0 0,0 0-1 0 0,0 0 0 0 0,0 0 0 0 0,0 0 0 0 0,0 1 0 0 0,0-1 1 0 0,8-3-100 0 0,53-43-463 0 0,-43 32 353 0 0,0 1-1 0 0,0 0 1 0 0,27-13-1 0 0,-30 20 106 0 0,-15 6 104 0 0,0 0 0 0 0,0 0 0 0 0,0 0 0 0 0,0 0 0 0 0,0 0 0 0 0,0 0 0 0 0,0 0 0 0 0,0 0 0 0 0,0 1 0 0 0,-1-1 0 0 0,1 0 0 0 0,0 0 0 0 0,0 0 0 0 0,0 0 0 0 0,0 0 0 0 0,0 0 0 0 0,0 0 0 0 0,0 1 0 0 0,0-1 0 0 0,0 0 0 0 0,1 0 0 0 0,-1 0 0 0 0,0 0 0 0 0,0 0 0 0 0,0 0 0 0 0,0 1 0 0 0,0-1 0 0 0,0 0 0 0 0,0 0 0 0 0,0 0 0 0 0,0 0 0 0 0,0 0 0 0 0,0 0 0 0 0,0 0 0 0 0,0 0 0 0 0,0 0 0 0 0,1 0 0 0 0,-1 1 0 0 0,0-1 0 0 0,0 0 0 0 0,0 0 0 0 0,0 0 0 0 0,0 0 0 0 0,0 0 0 0 0,0 0 0 0 0,1 0 0 0 0,-1 0 0 0 0,0 0 0 0 0,0 0 0 0 0,0 0 0 0 0,0 0 0 0 0,0 0 0 0 0,0 0 0 0 0,1 0 0 0 0,-1 0 0 0 0,0 0 0 0 0,0 0 0 0 0,0 0 0 0 0,0 0 0 0 0,-5 6 0 0 0,-29 26 371 0 0,-1-1-1 0 0,-42 27 0 0 0,32-25-157 0 0,21-16 183 0 0,-36 19 0 0 0,74-48-834 0 0,15-8 75 0 0,-8 6 103 0 0,-1 0 0 0 0,22-22 0 0 0,-26 22 141 0 0,-4 0 119 0 0,-10 11 0 0 0,0 0 0 0 0,0 1 0 0 0,0-1 0 0 0,1 0 0 0 0,-1 1 0 0 0,4-3 0 0 0,-2 3-12 0 0,-3 2 131 0 0,-2-6 48 0 0,1-2 47 0 0,0 7-214 0 0,0 0 0 0 0,0 1-1 0 0,0-1 1 0 0,0 0 0 0 0,0 0-1 0 0,0 0 1 0 0,0 1 0 0 0,0-1-1 0 0,0 0 1 0 0,-1 0 0 0 0,1 1-1 0 0,0-1 1 0 0,0 0 0 0 0,-1 0 0 0 0,0-1-1 0 0,-2-8 28 0 0,2 2 16 0 0,1 0 1 0 0,-1 1 0 0 0,-1-1 0 0 0,1 0 0 0 0,-1 0 0 0 0,-1 1-1 0 0,1-1 1 0 0,-5-7 0 0 0,-28-55 220 0 0,17 33-282 0 0,2 0 0 0 0,-15-56-1 0 0,-12-80-77 0 0,40 158 95 0 0,-6-51 1 0 0,3 94-43 0 0,1-9 22 0 0,-6 35 96 0 0,-13 71 205 0 0,23-105-216 0 0,11-34-11 0 0,11-25-222 0 0,15-44-1 0 0,-24 54 44 0 0,93-243-425 0 0,-101 259 593 0 0,1 0-1 0 0,-2 0 0 0 0,0-1 1 0 0,-1 0-1 0 0,2-16 0 0 0,-4 27-33 0 0,0 0 1 0 0,0 0-1 0 0,-1 0 0 0 0,1 0 1 0 0,-1 0-1 0 0,1 0 0 0 0,-1 0 0 0 0,0 0 1 0 0,0 0-1 0 0,0 0 0 0 0,-1 0 0 0 0,1 0 1 0 0,-1 0-1 0 0,1 1 0 0 0,-1-1 0 0 0,0 1 1 0 0,0-1-1 0 0,0 1 0 0 0,0 0 1 0 0,0 0-1 0 0,-1 0 0 0 0,1 0 0 0 0,-1 0 1 0 0,0 0-1 0 0,1 1 0 0 0,-1-1 0 0 0,0 1 1 0 0,0 0-1 0 0,-5-2 0 0 0,4 2 12 0 0,-1 0 0 0 0,1 0 0 0 0,-1 0 0 0 0,0 1 0 0 0,1 0 0 0 0,-1 0 0 0 0,0 0-1 0 0,1 0 1 0 0,-1 1 0 0 0,-8 2 0 0 0,-2 1 196 0 0,-28 13 0 0 0,31-12-136 0 0,0 0 0 0 0,0-1 1 0 0,-20 5-1 0 0,31-9-72 0 0,1 1 1 0 0,0-1-1 0 0,-1 0 0 0 0,1 0 1 0 0,0 0-1 0 0,-1 0 0 0 0,1 0 1 0 0,0 0-1 0 0,-1 0 0 0 0,1 0 0 0 0,0 0 1 0 0,-1 0-1 0 0,1 0 0 0 0,-1 0 1 0 0,1 0-1 0 0,0 0 0 0 0,-1 0 1 0 0,1 0-1 0 0,0 0 0 0 0,-1-1 0 0 0,1 1 1 0 0,0 0-1 0 0,0 0 0 0 0,-1 0 1 0 0,1 0-1 0 0,0-1 0 0 0,-1 1 1 0 0,1 0-1 0 0,0 0 0 0 0,0-1 0 0 0,0 1 1 0 0,-1 0-1 0 0,1-1 0 0 0,0 1 1 0 0,0 0-1 0 0,0 0 0 0 0,0-1 1 0 0,-1 0-1 0 0,1 0-3 0 0,0 0 0 0 0,0-1 1 0 0,1 1-1 0 0,-1 0 0 0 0,0-1 1 0 0,1 1-1 0 0,-1 0 0 0 0,1 0 1 0 0,-1-1-1 0 0,2-1 0 0 0,19-27-132 0 0,44-55-331 0 0,-30 39 324 0 0,50-64-5 0 0,-20 14 59 0 0,-50 77 101 0 0,0-1 1 0 0,-2 0-1 0 0,-1-1 0 0 0,-1-1 1 0 0,12-28-1 0 0,-23 49-11 0 0,1 0 0 0 0,-1-1 0 0 0,0 1 0 0 0,0 0 0 0 0,0 0 0 0 0,0-1 0 0 0,0 1 0 0 0,0 0 0 0 0,0 0 0 0 0,0 0 0 0 0,0-1 0 0 0,0 1-1 0 0,-1 0 1 0 0,1 0 0 0 0,-1 0 0 0 0,1 0 0 0 0,-1-1 0 0 0,1 1 0 0 0,-1 0 0 0 0,1 0 0 0 0,-1 0 0 0 0,0 0 0 0 0,0 0 0 0 0,0 0 0 0 0,1 1 0 0 0,-1-1 0 0 0,0 0 0 0 0,0 0 0 0 0,0 1 0 0 0,0-1 0 0 0,0 0-1 0 0,0 1 1 0 0,-1-1 0 0 0,1 1 0 0 0,0-1 0 0 0,0 1 0 0 0,-2-1 0 0 0,-1 0 18 0 0,1 0 0 0 0,-1 0 0 0 0,1 1-1 0 0,-1-1 1 0 0,0 1 0 0 0,1-1 0 0 0,-1 1 0 0 0,0 1 0 0 0,0-1-1 0 0,1 0 1 0 0,-6 2 0 0 0,-24 10-28 0 0,99-29-640 0 0,-3-1 603 0 0,1 2-1 0 0,72-7 1 0 0,-97 21 57 0 0,-71 1 204 0 0,-35 2 348 0 0,10 5-563 0 0,-37 2 25 0 0,79-8-29 0 0,1 0-1 0 0,0-1 0 0 0,0-1 0 0 0,-22-5 0 0 0,31 5-84 0 0,5 2 77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0,0 0 0 0 0,0 0 0 0 0,0 0 0 0 0,0 0 0 0 0,0 0 0 0 0,0 0 0 0 0,1 0-83 0 0,21 9-251 0 0,-19-6 320 0 0,1-1 1 0 0,0 1-1 0 0,-1 0 0 0 0,1-1 0 0 0,-1 2 0 0 0,0-1 0 0 0,0 0 1 0 0,0 1-1 0 0,0-1 0 0 0,-1 1 0 0 0,1 0 0 0 0,-1 0 1 0 0,0 0-1 0 0,0 0 0 0 0,1 6 0 0 0,1 1 20 0 0,-1 1-1 0 0,-1 0 1 0 0,0-1 0 0 0,0 20-1 0 0,-2-19-2 0 0,-1-1 0 0 0,0 1 0 0 0,-4 15 0 0 0,-1 2 11 0 0,2-9 18 0 0,-9 31 0 0 0,1-10 43 0 0,-21 70 91 0 0,28-88-157 0 0,0-4 18 0 0,-2 25-1 0 0,1 14 175 0 0,5-51-154 0 0,0-6-35 0 0,1 1 0 0 0,-1-1 0 0 0,1 0-1 0 0,0 0 1 0 0,0 0 0 0 0,0 1 0 0 0,-1-1 0 0 0,1 0 0 0 0,1 1-1 0 0,-1-1 1 0 0,0 2 0 0 0,0-2-7 0 0,1-1 0 0 0,-1 0 0 0 0,0 1 0 0 0,0-1-1 0 0,0 0 1 0 0,1 1 0 0 0,-1-1 0 0 0,0 0 0 0 0,0 0 0 0 0,1 1 0 0 0,-1-1 0 0 0,0 0-1 0 0,1 0 1 0 0,-1 0 0 0 0,0 1 0 0 0,1-1 0 0 0,-1 0 0 0 0,0 0 0 0 0,1 0 0 0 0,0 0 0 0 0,14 0 13 0 0,-7-3-31 0 0,0 1 1 0 0,0-1-1 0 0,-1 0 0 0 0,1-1 1 0 0,-1 0-1 0 0,0 0 0 0 0,12-9 1 0 0,43-43-157 0 0,-54 49 162 0 0,154-165-819 0 0,-151 153 820 0 0,-2 4 121 0 0,-10 15-108 0 0,1 0 1 0 0,0 0-1 0 0,0 0 1 0 0,0 0-1 0 0,0 0 1 0 0,0 0-1 0 0,-1 0 1 0 0,1 1-1 0 0,0-1 1 0 0,0 0-1 0 0,0 0 0 0 0,0 0 1 0 0,-1 0-1 0 0,1-1 1 0 0,0 1-1 0 0,0 0 1 0 0,0 0-1 0 0,0 0 1 0 0,-1 0-1 0 0,1 0 1 0 0,0 0-1 0 0,0 0 1 0 0,0 0-1 0 0,0 0 1 0 0,0 0-1 0 0,-1 0 0 0 0,1 0 1 0 0,0 0-1 0 0,0-1 1 0 0,0 1-1 0 0,0 0 1 0 0,0 0-1 0 0,0 0 1 0 0,0 0-1 0 0,0 0 1 0 0,-1-1-1 0 0,1 1 1 0 0,0 0-1 0 0,0 0 1 0 0,0 0-1 0 0,0 0 0 0 0,0 0 1 0 0,0-1-1 0 0,0 1 1 0 0,0 0-1 0 0,0 0 1 0 0,0 0-1 0 0,0 0 1 0 0,0-1-1 0 0,0 1 1 0 0,0 0-1 0 0,0 0 1 0 0,0 0-1 0 0,0 0 1 0 0,0-1-1 0 0,0 1 0 0 0,0 0 1 0 0,1 0-1 0 0,-1 0 1 0 0,0 0-1 0 0,0 0 1 0 0,0 0-1 0 0,0-1 1 0 0,0 1-1 0 0,-14 4 179 0 0,2 2-141 0 0,-1 2 0 0 0,1-1-1 0 0,1 1 1 0 0,-1 1 0 0 0,-11 11-1 0 0,5-1 173 0 0,-32 39-1 0 0,23-21-29 0 0,2 1 0 0 0,-30 60 0 0 0,50-86-119 0 0,0 1-1 0 0,1 1 1 0 0,-3 20-1 0 0,7-34-63 0 0,-1 2-4 0 0,1 0 0 0 0,0 1 0 0 0,-1-1 0 0 0,1 0 0 0 0,0 1 1 0 0,0-1-1 0 0,1 1 0 0 0,-1-1 0 0 0,0 0 0 0 0,1 1 0 0 0,-1-1 0 0 0,1 0 0 0 0,0 0 0 0 0,0 0 0 0 0,2 4 0 0 0,-2-5-6 0 0,0 0 0 0 0,-1 0 0 0 0,1 0 0 0 0,0 0-1 0 0,0-1 1 0 0,0 1 0 0 0,0 0 0 0 0,0-1 0 0 0,0 1 0 0 0,0 0-1 0 0,0-1 1 0 0,0 0 0 0 0,0 1 0 0 0,0-1 0 0 0,0 1 0 0 0,0-1-1 0 0,0 0 1 0 0,0 0 0 0 0,0 0 0 0 0,1 0 0 0 0,-1 0 0 0 0,0 0-1 0 0,0 0 1 0 0,0 0 0 0 0,0 0 0 0 0,0 0 0 0 0,0-1 0 0 0,1 1-1 0 0,-1 0 1 0 0,0-1 0 0 0,0 1 0 0 0,0-1 0 0 0,1-1-1 0 0,2 0-32 0 0,0-1-1 0 0,0 1 0 0 0,0-1 0 0 0,-1 0 0 0 0,0 0 0 0 0,1-1 0 0 0,-1 1 0 0 0,0-1 0 0 0,-1 0 0 0 0,1 1 0 0 0,-1-1 0 0 0,4-8 0 0 0,0-3-199 0 0,0 0-1 0 0,5-19 1 0 0,-8 22 126 0 0,-1 1 0 0 0,0-1 0 0 0,0-18-1 0 0,-1 24 42 0 0,-1 1-1 0 0,-1 0 0 0 0,1 0 0 0 0,-1-1 0 0 0,0 1 0 0 0,0 0 0 0 0,0 0 0 0 0,-1 0 0 0 0,0 0 0 0 0,-3-6 0 0 0,5 10 70 0 0,-1 0 0 0 0,0 0 0 0 0,0 0-1 0 0,1 0 1 0 0,-1 0 0 0 0,0 0 0 0 0,0 0-1 0 0,0 0 1 0 0,0 1 0 0 0,0-1 0 0 0,0 0 0 0 0,0 1-1 0 0,0-1 1 0 0,0 1 0 0 0,0-1 0 0 0,-1 1 0 0 0,1 0-1 0 0,0-1 1 0 0,-2 1 0 0 0,0 0-14 0 0,0 0 0 0 0,0 0 0 0 0,0 0 0 0 0,1 0 0 0 0,-1 1 0 0 0,0-1 0 0 0,0 1 0 0 0,-3 1 0 0 0,-3 2-38 0 0,0 0 0 0 0,0 1 0 0 0,-14 9 0 0 0,8-2 214 0 0,1 0 1 0 0,1 1-1 0 0,0 1 0 0 0,-14 18 1 0 0,2 1-154 0 0,0 0 0 0 0,3 2 0 0 0,0 1 0 0 0,-25 59 1 0 0,44-84-640 0 0,0-1 0 0 0,1 1 0 0 0,0-1 1 0 0,-1 15-1 0 0,2-15-900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326 1793 8175 0 0,'7'-5'183'0'0,"0"-1"-1"0"0,0 1 0 0 0,-1-1 0 0 0,0 0 1 0 0,6-9-1 0 0,25-36 568 0 0,-34 46-608 0 0,64-91 1448 0 0,-6 3-566 0 0,-51 76-864 0 0,-6 12-107 0 0,-1 0-1 0 0,0-1 1 0 0,0 1-1 0 0,-1-1 1 0 0,1 0 0 0 0,2-9-1 0 0,-3 7-19 0 0,-2 6 32 0 0,1 0 0 0 0,-1 1-1 0 0,0-1 1 0 0,1 0 0 0 0,-1 1-1 0 0,0-1 1 0 0,0 0 0 0 0,0 0-1 0 0,0-2 1 0 0,0 4-45 0 0,0 0-1 0 0,-1 0 1 0 0,1-1-1 0 0,0 1 1 0 0,0 0-1 0 0,0 0 1 0 0,0 0-1 0 0,0-1 0 0 0,-1 1 1 0 0,1 0-1 0 0,0 0 1 0 0,0 0-1 0 0,0 0 1 0 0,-1-1-1 0 0,1 1 1 0 0,0 0-1 0 0,0 0 1 0 0,0 0-1 0 0,-1 0 1 0 0,1 0-1 0 0,0 0 1 0 0,0 0-1 0 0,-1 0 1 0 0,1 0-1 0 0,0 0 1 0 0,0 0-1 0 0,-1 0 1 0 0,-12 3 612 0 0,1 3-210 0 0,1 0 0 0 0,0 1-1 0 0,0 0 1 0 0,-14 13 0 0 0,-36 40 947 0 0,44-41-887 0 0,0 1-1 0 0,1 1 0 0 0,-15 27 1 0 0,20-30-471 0 0,8-15-11 0 0,1-1 0 0 0,0 1 0 0 0,0 1 0 0 0,0-1 0 0 0,1 0 0 0 0,-1 0 0 0 0,1 1-1 0 0,0-1 1 0 0,0 1 0 0 0,0-1 0 0 0,0 1 0 0 0,0 5 0 0 0,1-9 0 0 0,0 0 0 0 0,0 0 0 0 0,-1 1 1 0 0,1-1-1 0 0,0 0 0 0 0,0 0 0 0 0,0 1 0 0 0,0-1 0 0 0,1 0 0 0 0,-1 0 0 0 0,0 0 0 0 0,0 1 0 0 0,0-1 0 0 0,0 0 1 0 0,0 0-1 0 0,0 1 0 0 0,0-1 0 0 0,0 0 0 0 0,0 0 0 0 0,0 0 0 0 0,1 1 0 0 0,-1-1 0 0 0,0 0 0 0 0,0 0 0 0 0,0 0 1 0 0,0 0-1 0 0,1 1 0 0 0,-1-1 0 0 0,0 0 0 0 0,0 0 0 0 0,0 0 0 0 0,1 0 0 0 0,-1 0 0 0 0,0 0 0 0 0,0 0 0 0 0,1 1 1 0 0,8-5 2 0 0,8-10-36 0 0,-6 1-119 0 0,0 0 1 0 0,0 0-1 0 0,13-25 1 0 0,22-48-197 0 0,-31 56 296 0 0,20-53 11 0 0,-16 34 10 0 0,19-58 31 0 0,-31 86 0 0 0,-2 2-1 0 0,4-23 1 0 0,1-9 16 0 0,-6 40 38 0 0,-2-1 0 0 0,1 0 0 0 0,-1 0 1 0 0,-1 0-1 0 0,0 0 0 0 0,-1-1 0 0 0,-2-17 0 0 0,2 15 29 0 0,0 14-77 0 0,0-1 1 0 0,0 1 0 0 0,0-1-1 0 0,0 0 1 0 0,0 1 0 0 0,0-1-1 0 0,-1 1 1 0 0,1-1 0 0 0,0 1-1 0 0,-1-1 1 0 0,0-1 0 0 0,-2 1 249 0 0,2 8-149 0 0,0 12-105 0 0,0-12 18 0 0,-1 13-4 0 0,1-4-5 0 0,-1 0 0 0 0,-1 0 0 0 0,-5 15 0 0 0,-21 71-11 0 0,23-82 0 0 0,-3 22 0 0 0,-3 5 0 0 0,-7 30 0 0 0,19-74 0 0 0,-1 1 0 0 0,0-1 0 0 0,1 0 0 0 0,0 0 0 0 0,-1 1 0 0 0,1-1 0 0 0,0 2 0 0 0,4-22 0 0 0,-3 6-63 0 0,6-25 0 0 0,-1 4-49 0 0,12-77-4 0 0,5-39 126 0 0,-7 41-10 0 0,-2 26 0 0 0,23-89-3 0 0,-28 136-6 0 0,12-37-36 0 0,2 1 0 0 0,58-119 1 0 0,-76 181 44 0 0,0 0 0 0 0,0 0 0 0 0,1 0 0 0 0,11-13 0 0 0,-17 21 2 0 0,0 1 0 0 0,0 0 0 0 0,0 0 0 0 0,0-1 0 0 0,1 1 1 0 0,-1 0-1 0 0,0 0 0 0 0,0 0 0 0 0,0-1 0 0 0,1 1 1 0 0,-1 0-1 0 0,0 0 0 0 0,0 0 0 0 0,1 0 0 0 0,-1 0 0 0 0,0-1 1 0 0,0 1-1 0 0,1 0 0 0 0,-1 0 0 0 0,0 0 0 0 0,0 0 1 0 0,1 0-1 0 0,-1 0 0 0 0,0 0 0 0 0,0 0 0 0 0,1 0 0 0 0,-1 0 1 0 0,0 0-1 0 0,0 0 0 0 0,1 0 0 0 0,-1 0 0 0 0,0 0 1 0 0,1 0-1 0 0,-1 0 0 0 0,0 1 0 0 0,0-1 0 0 0,0 0 1 0 0,1 0-1 0 0,-1 0 0 0 0,0 0 0 0 0,0 0 0 0 0,1 1 0 0 0,-1-1 1 0 0,0 0-1 0 0,0 0 0 0 0,0 0 0 0 0,0 1 0 0 0,1-1 1 0 0,-1 0-1 0 0,0 0 0 0 0,0 1 0 0 0,0-1 0 0 0,0 0 0 0 0,0 0 1 0 0,0 1-1 0 0,3 16 102 0 0,-4 7-102 0 0,-2 0-1 0 0,-1-1 1 0 0,0 1 0 0 0,-12 31-1 0 0,-40 91 132 0 0,38-103-82 0 0,-21 41-55 0 0,-4 9 110 0 0,-19 50 144 0 0,27-65-172 0 0,27-63 7 0 0,5-13-35 0 0,3-11-39 0 0,19-68-83 0 0,-2 18-39 0 0,2-7-66 0 0,-10 29 14 0 0,24-59 0 0 0,-17 54 57 0 0,27-65-126 0 0,5 2 0 0 0,107-174 0 0 0,-130 235 230 0 0,18-26 2 0 0,-30 48 182 0 0,-11 17-19 0 0,-8 15-108 0 0,-9 26-9 0 0,3-3-26 0 0,-231 469 488 0 0,81-106-312 0 0,116-263-92 0 0,-41 189 0 0 0,81-287-250 0 0,0-1-1 0 0,3 1 0 0 0,1 0 1 0 0,3 43-1 0 0,-1-72 82 0 0,0 2-124 0 0,1 0 1 0 0,3 13 0 0 0,-3-19 156 0 0,-1-1 1 0 0,0 1-1 0 0,1 0 1 0 0,0-1-1 0 0,-1 0 1 0 0,1 1 0 0 0,0-1-1 0 0,0 1 1 0 0,-1-1-1 0 0,1 0 1 0 0,0 0 0 0 0,0 1-1 0 0,1-1 1 0 0,-1 0-1 0 0,0 0 1 0 0,0 0-1 0 0,1 0 1 0 0,-1 0 0 0 0,3 1-1 0 0,-3-2 7 0 0,0 0 1 0 0,0 0-1 0 0,-1 1 0 0 0,1-1 0 0 0,0 0 0 0 0,0 0 0 0 0,0 0 0 0 0,0-1 1 0 0,0 1-1 0 0,-1 0 0 0 0,1 0 0 0 0,0 0 0 0 0,0-1 0 0 0,0 1 0 0 0,-1 0 1 0 0,1-1-1 0 0,0 1 0 0 0,0 0 0 0 0,-1-1 0 0 0,1 1 0 0 0,0-1 0 0 0,-1 1 1 0 0,1-1-1 0 0,0 0 0 0 0,-1 1 0 0 0,1-1 0 0 0,-1 0 0 0 0,1 1 0 0 0,0-2 1 0 0,13-25-616 0 0,-10 18 460 0 0,53-104-708 0 0,-49 99 881 0 0,-6 11 24 0 0,0 0-1 0 0,0-1 1 0 0,0 1-1 0 0,0-1 0 0 0,-1 1 1 0 0,1-1-1 0 0,-1 0 0 0 0,0 0 1 0 0,1-3-1 0 0,-3 6 71 0 0,-3 4 154 0 0,0 1-185 0 0,0 1-1 0 0,-1-1 0 0 0,2 1 1 0 0,-1-1-1 0 0,1 1 1 0 0,-1 0-1 0 0,1 1 0 0 0,-2 5 1 0 0,-5 7 37 0 0,5-9-50 0 0,-62 94 1044 0 0,-31 33 287 0 0,74-99-1107 0 0,1 1 0 0 0,-32 75 0 0 0,49-99-218 0 0,-100 243 813 0 0,88-201-847 0 0,13-36-14 0 0,3-11-103 0 0,5-11-193 0 0,5-13-53 0 0,24-72-442 0 0,28-70 229 0 0,-46 124 510 0 0,-2 5 9 0 0,1 1 1 0 0,18-29-1 0 0,-10 23 42 0 0,50-69 0 0 0,-50 76 5 0 0,-13 14 12 0 0,1 1 1 0 0,0 0 0 0 0,1 0 0 0 0,13-11 0 0 0,-27 42 496 0 0,-13 19 32 0 0,-44 72 0 0 0,36-71-270 0 0,-24 57 0 0 0,7 1-137 0 0,-64 171 626 0 0,105-265-762 0 0,-12 35 32 0 0,1 2 0 0 0,-10 71 0 0 0,22-108-53 0 0,0-1 0 0 0,0 1 1 0 0,0 0-1 0 0,0 0 0 0 0,1 0 0 0 0,1 5 0 0 0,-2-8 7 0 0,0 0 0 0 0,1-1 0 0 0,-1 1-1 0 0,0-1 1 0 0,0 1 0 0 0,1-1 0 0 0,-1 1 0 0 0,0 0 0 0 0,1-1-1 0 0,-1 0 1 0 0,0 1 0 0 0,1-1 0 0 0,-1 1 0 0 0,1-1 0 0 0,-1 1-1 0 0,1-1 1 0 0,-1 0 0 0 0,1 1 0 0 0,0-1 0 0 0,0 0-2 0 0,-1 0 0 0 0,1 0 0 0 0,0 0 0 0 0,-1 0 0 0 0,1 0 1 0 0,0 0-1 0 0,-1 0 0 0 0,1 0 0 0 0,-1-1 0 0 0,1 1 0 0 0,0 0 0 0 0,-1 0 1 0 0,1-1-1 0 0,-1 1 0 0 0,1 0 0 0 0,0-1 0 0 0,-1 1 0 0 0,1-1 1 0 0,-1 1-1 0 0,0-1 0 0 0,1 1 0 0 0,0-2 0 0 0,6-7-106 0 0,0 0 1 0 0,-1-1-1 0 0,0 0 1 0 0,-1-1-1 0 0,0 1 0 0 0,4-13 1 0 0,-2 5 42 0 0,24-53-229 0 0,42-69 0 0 0,66-57 289 0 0,-136 194-10 0 0,0 0 0 0 0,-1 0 0 0 0,1 0 0 0 0,0 0 0 0 0,0 1 0 0 0,1-1 0 0 0,3-1 0 0 0,-9 18-162 0 0,-5 4 288 0 0,-1-1 0 0 0,-1 0 0 0 0,0 0 0 0 0,-13 17 0 0 0,21-33-96 0 0,-17 25 208 0 0,-27 49 0 0 0,-30 72 496 0 0,-25 56-156 0 0,7 31 96 0 0,91-228-640 0 0,0 0-1 0 0,1 0 1 0 0,-1 1-1 0 0,1-1 1 0 0,0 0-1 0 0,1 0 1 0 0,-1 1-1 0 0,1-1 1 0 0,1 1-1 0 0,0 6 1 0 0,-1-13-15 0 0,0 1 0 0 0,0-1 1 0 0,0 0-1 0 0,0 0 0 0 0,1 1 1 0 0,-1-1-1 0 0,0 0 1 0 0,0 1-1 0 0,0-1 0 0 0,0 0 1 0 0,0 0-1 0 0,1 1 0 0 0,-1-1 1 0 0,0 0-1 0 0,0 0 0 0 0,0 1 1 0 0,1-1-1 0 0,-1 0 0 0 0,0 0 1 0 0,0 0-1 0 0,1 1 0 0 0,-1-1 1 0 0,0 0-1 0 0,0 0 0 0 0,1 0 1 0 0,-1 0-1 0 0,0 0 0 0 0,1 0 1 0 0,-1 1-1 0 0,0-1 0 0 0,1 0 1 0 0,-1 0-1 0 0,0 0 0 0 0,1 0 1 0 0,11-7-220 0 0,7-15-97 0 0,40-78-466 0 0,-30 47 757 0 0,-5 13 24 0 0,42-55-1 0 0,-49 75 0 0 0,0 1-1 0 0,1 0 1 0 0,1 2 0 0 0,27-21-1 0 0,-22 25-43 0 0,-24 13 50 0 0,1-1 0 0 0,0 1-1 0 0,-1 0 1 0 0,1 0-1 0 0,0 0 1 0 0,-1-1-1 0 0,1 1 1 0 0,0 0-1 0 0,-1 0 1 0 0,1 0-1 0 0,0 0 1 0 0,-1 0-1 0 0,1 0 1 0 0,0 0-1 0 0,0 1 1 0 0,0-1 3 0 0,-1 1 0 0 0,0-1-1 0 0,0 0 1 0 0,1 1 0 0 0,-1-1 0 0 0,0 0-1 0 0,0 1 1 0 0,0-1 0 0 0,1 0 0 0 0,-1 1 0 0 0,0-1-1 0 0,0 1 1 0 0,0-1 0 0 0,0 0 0 0 0,0 1 0 0 0,0-1-1 0 0,0 1 1 0 0,0-1 0 0 0,0 0 0 0 0,0 1-1 0 0,0-1 1 0 0,0 1 0 0 0,0-1 0 0 0,0 0 0 0 0,0 1-1 0 0,-1-1 1 0 0,1 1 0 0 0,0-1 0 0 0,0 1 0 0 0,-7 17 111 0 0,-1 0 0 0 0,-1-1 0 0 0,0 0 0 0 0,-16 22 0 0 0,-1 3 97 0 0,-42 67 350 0 0,-57 106 398 0 0,119-203-932 0 0,2-3-9 0 0,-1 0 1 0 0,2 0-1 0 0,-5 16 0 0 0,7-20-15 0 0,3-4 0 0 0,0-4 0 0 0,9-8-121 0 0,-1-1 0 0 0,-1 0 1 0 0,14-24-1 0 0,4-4-112 0 0,-11 18 173 0 0,2-3-56 0 0,37-41 0 0 0,-4 16-39 0 0,121-113-194 0 0,-152 147 71 0 0,-15 14 258 0 0,-4 5 44 0 0,-4 5 97 0 0,3-7-101 0 0,-14 23 222 0 0,-1-1 1 0 0,-1 0 0 0 0,-2-1-1 0 0,-21 23 1 0 0,15-17-108 0 0,-18 16-20 0 0,25-27-48 0 0,-25 33 0 0 0,-9 13-4 0 0,29-36 6 0 0,-36 56-1 0 0,56-81-67 0 0,1 0-3 0 0,1 0 0 0 0,-1-1 1 0 0,-1 1-1 0 0,1-1 1 0 0,0 0-1 0 0,0 1 0 0 0,0-1 1 0 0,-1 0-1 0 0,1 0 0 0 0,-3 2 1 0 0,23-25-373 0 0,0 4 280 0 0,8-8-203 0 0,1 1 0 0 0,44-28 0 0 0,-69 51 297 0 0,30-20-82 0 0,1 2 0 0 0,57-24 0 0 0,-90 44 75 0 0,12-3-180 0 0,-13 4 188 0 0,1-1 0 0 0,-1 0-1 0 0,0 0 1 0 0,0 0 0 0 0,0 0-1 0 0,1 0 1 0 0,-1 0 0 0 0,0 0-1 0 0,0 1 1 0 0,0-1 0 0 0,1 0-1 0 0,-1 0 1 0 0,0 0 0 0 0,0 0 0 0 0,0 1-1 0 0,0-1 1 0 0,0 0 0 0 0,0 0-1 0 0,0 0 1 0 0,1 1 0 0 0,-1-1-1 0 0,0 0 1 0 0,0 0 0 0 0,0 0-1 0 0,0 1 1 0 0,0-1 0 0 0,0 0-1 0 0,0 0 1 0 0,0 0 0 0 0,0 1 0 0 0,0-1-1 0 0,0 0 1 0 0,0 0 0 0 0,0 1-1 0 0,0-1 1 0 0,0 0 0 0 0,0 0-1 0 0,-1 0 1 0 0,1 1 0 0 0,0-1-1 0 0,-4 8 101 0 0,4-7-95 0 0,-5 8 128 0 0,0 0 0 0 0,-1-1 1 0 0,0 1-1 0 0,-12 12 0 0 0,-34 29 296 0 0,39-38-354 0 0,-104 114 614 0 0,51-53-236 0 0,44-47-342 0 0,31-34-236 0 0,0-1 0 0 0,13-7 0 0 0,7-7-128 0 0,3 0 175 0 0,0 1-1 0 0,1 2 1 0 0,69-30 0 0 0,-86 43-26 0 0,26-8 0 0 0,-38 13 76 0 0,1 1 1 0 0,0 0-1 0 0,-1 0 1 0 0,1 0-1 0 0,0 1 0 0 0,0 0 1 0 0,0 0-1 0 0,-1 0 0 0 0,1 0 1 0 0,8 2-1 0 0,-12-1 27 0 0,0-1 0 0 0,0 0 0 0 0,0 1 0 0 0,0-1 0 0 0,0 1 0 0 0,0 0 0 0 0,0-1 0 0 0,0 1 0 0 0,0 0-1 0 0,0-1 1 0 0,0 1 0 0 0,0 0 0 0 0,-1 0 0 0 0,1 0 0 0 0,0 0 0 0 0,0 0 0 0 0,-1 0 0 0 0,1 0 0 0 0,-1 0 0 0 0,1 0 0 0 0,-1 0 0 0 0,0 0 0 0 0,1 0-1 0 0,-1 1 1 0 0,0-1 0 0 0,1 0 0 0 0,-1 0 0 0 0,0 0 0 0 0,0 0 0 0 0,0 1 0 0 0,0-1 0 0 0,-1 0 0 0 0,1 0 0 0 0,0 0 0 0 0,0 1 0 0 0,-1 1 0 0 0,-2 5 82 0 0,0 0 0 0 0,0-1 0 0 0,0 1 0 0 0,-6 8 0 0 0,3-5-3 0 0,-15 20 126 0 0,16-25-115 0 0,1 0 0 0 0,-1 1 0 0 0,-3 7 0 0 0,8-14-87 0 0,0 1 1 0 0,-1-1-1 0 0,1 0 1 0 0,0 1-1 0 0,0-1 0 0 0,0 0 1 0 0,-1 1-1 0 0,1-1 0 0 0,0 0 1 0 0,0 1-1 0 0,0-1 0 0 0,0 0 1 0 0,0 1-1 0 0,0-1 0 0 0,0 0 1 0 0,0 1-1 0 0,0-1 0 0 0,0 1 1 0 0,0-1-1 0 0,0 0 0 0 0,0 1 1 0 0,0-1-1 0 0,0 0 0 0 0,0 1 1 0 0,0-1-1 0 0,0 1 1 0 0,0-1-1 0 0,1 0 0 0 0,-1 1 1 0 0,0-1-1 0 0,0 0 0 0 0,0 0 1 0 0,1 1-1 0 0,-1-1 0 0 0,0 0 1 0 0,0 1-1 0 0,1-1 0 0 0,-1 0 1 0 0,1 1-1 0 0,15 0-237 0 0,-9-1 202 0 0,25-1-15 0 0,41 2-116 0 0,-63 0 148 0 0,0 1-1 0 0,0 0 0 0 0,-1 0 0 0 0,1 1 1 0 0,12 4-1 0 0,56 23 16 0 0,-69-27 0 0 0,-1-1 0 0 0,1 0 0 0 0,11 1 0 0 0,12 3 0 0 0,-32-6 0 0 0,1 0 0 0 0,-1 0 0 0 0,0 0 0 0 0,0 0 0 0 0,1 0 0 0 0,-1 0 0 0 0,0 0 0 0 0,1 0 0 0 0,-1 0 0 0 0,0 0 0 0 0,1 0 0 0 0,-1 0 0 0 0,0 1 0 0 0,0-1 0 0 0,1 0 0 0 0,-1 0 0 0 0,0 0 0 0 0,1 0 0 0 0,-1 1 0 0 0,0-1 0 0 0,0 0 0 0 0,0 0 0 0 0,1 0 0 0 0,-1 1 0 0 0,0-1 0 0 0,0 0 0 0 0,0 0 0 0 0,1 1 0 0 0,-1-1 0 0 0,0 1 0 0 0,2 1-32 0 0,-3-2-52 0 0,-4-2-183 0 0,-88-100-5846 0 0,58 61 4052 0 0,-109-111-6983 0 0,84 96 4224 0 0,31 29 3961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221 318 7687 0 0,'0'0'874'0'0,"3"-12"668"0"0,1-12 618 0 0,0-3-419 0 0,-4 25-1610 0 0,1-1 0 0 0,0 0 0 0 0,-1 0 0 0 0,0 0 0 0 0,1 0 0 0 0,-1 1 0 0 0,0-1-1 0 0,-1 0 1 0 0,1 0 0 0 0,0 0 0 0 0,-2-5 0 0 0,-3-2 92 0 0,0 1 0 0 0,0 0 0 0 0,-1 0-1 0 0,0 0 1 0 0,-1 1 0 0 0,-12-12 0 0 0,-14-19 112 0 0,12 7-1 0 0,14 20-277 0 0,-1 1 0 0 0,0-1 0 0 0,-18-18-1 0 0,25 30-55 0 0,1-1 0 0 0,0 1-1 0 0,-1 0 1 0 0,1-1 0 0 0,0 1-1 0 0,-1-1 1 0 0,1 1 0 0 0,0 0-1 0 0,-1 0 1 0 0,1-1 0 0 0,-1 1-1 0 0,1 0 1 0 0,0-1 0 0 0,-1 1-1 0 0,1 0 1 0 0,-1 0 0 0 0,1 0-1 0 0,-1 0 1 0 0,1 0 0 0 0,-1-1-1 0 0,1 1 1 0 0,-1 0 0 0 0,1 0-1 0 0,-1 0 1 0 0,1 0 0 0 0,-1 0-1 0 0,1 0 1 0 0,-1 1 0 0 0,1-1 0 0 0,-1 0-1 0 0,1 0 1 0 0,-1 0 0 0 0,1 0-1 0 0,-1 1 1 0 0,1-1 0 0 0,-1 0-1 0 0,1 0 1 0 0,0 1 0 0 0,-1-1-1 0 0,0 2-27 0 0,0 0-1 0 0,0-1 1 0 0,0 1-1 0 0,0 0 1 0 0,1 0-1 0 0,-1 0 1 0 0,1-1-1 0 0,-1 1 1 0 0,0 4-1 0 0,-3 20-958 0 0,-13-14-5069 0 0,5-8 1237 0 0,0 2 516 0 0,7 0 3223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20 20 6911 0 0,'0'-1'128'0'0,"-1"0"-1"0"0,1 0 0 0 0,0 0 0 0 0,-1 0 0 0 0,1 0 0 0 0,0 0 1 0 0,-1 0-1 0 0,1 0 0 0 0,-1 0 0 0 0,1 1 0 0 0,-1-1 0 0 0,0 0 0 0 0,1 0 1 0 0,-1 1-1 0 0,0-1 0 0 0,0 0 0 0 0,1 1 0 0 0,-1-1 0 0 0,0 1 1 0 0,0-1-1 0 0,0 1 0 0 0,0-1 0 0 0,0 1 0 0 0,0 0 0 0 0,0 0 1 0 0,-2-1 1192 0 0,4 6-1053 0 0,0-1 0 0 0,1 1 1 0 0,0 0-1 0 0,-1-1 0 0 0,1 1 0 0 0,1-1 1 0 0,-1 0-1 0 0,1 0 0 0 0,-1 0 0 0 0,7 7 1 0 0,9 16-3 0 0,-9-11-3 0 0,1-1-1 0 0,23 26 1 0 0,-17-21-79 0 0,-11-14-119 0 0,1-1-1 0 0,-1 0 1 0 0,1-1-1 0 0,7 6 1 0 0,4 2 82 0 0,-5-2-123 0 0,-9-6 0 0 0,1-1 0 0 0,0 0 0 0 0,0 0 0 0 0,0 0 0 0 0,0-1 0 0 0,0 1 0 0 0,1-1 0 0 0,-1 0 1 0 0,6 2-1 0 0,-9-4-7 0 0,-1 0 1 0 0,1 0-1 0 0,-1 1 1 0 0,1-1-1 0 0,-1 0 1 0 0,1 0-1 0 0,-1 0 1 0 0,1 1-1 0 0,-1-1 1 0 0,1 0-1 0 0,-1 0 1 0 0,1 0-1 0 0,-1 0 1 0 0,1 0-1 0 0,0 0 1 0 0,-1 0-1 0 0,1 0 1 0 0,-1 0-1 0 0,1 0 1 0 0,-1-1-1 0 0,1 1 1 0 0,-1 0-1 0 0,1 0 1 0 0,-1 0-1 0 0,1-1 1 0 0,-1 1-1 0 0,1 0 1 0 0,-1 0-1 0 0,0-1 1 0 0,1 1-1 0 0,-1 0 1 0 0,1-1-1 0 0,-1 1 1 0 0,0-1-1 0 0,1 1 1 0 0,-1-1-1 0 0,1 0 1 0 0,-1 0-5 0 0,0 0 1 0 0,0-1 0 0 0,0 1 0 0 0,0 0 0 0 0,0-1 0 0 0,0 1 0 0 0,0 0 0 0 0,-1-1 0 0 0,1 1 0 0 0,0 0 0 0 0,-1-1 0 0 0,1 1 0 0 0,-1 0-1 0 0,1 0 1 0 0,-1 0 0 0 0,-1-2 0 0 0,-11-19 101 0 0,-2 0 1 0 0,-26-30-1 0 0,34 44-101 0 0,0-1 1 0 0,1 1-1 0 0,-6-14 0 0 0,9 14-13 0 0,33 67 64 0 0,-18-37-85 0 0,23 29-1 0 0,-1 0-7 0 0,-5-1 69 0 0,22 35-24 0 0,-43-74 18 0 0,0 0 0 0 0,0-1-1 0 0,1 0 1 0 0,0-1 0 0 0,15 12 0 0 0,-23-20-21 0 0,0 0 0 0 0,0 0 0 0 0,1 0 0 0 0,-1-1 0 0 0,1 1 0 0 0,-1 0-1 0 0,1 0 1 0 0,-1-1 0 0 0,1 1 0 0 0,-1-1 0 0 0,1 1 0 0 0,0-1 0 0 0,-1 0 0 0 0,1 0 0 0 0,-1 0 0 0 0,4 0 0 0 0,-4 0-5 0 0,0-1 0 0 0,0 1-1 0 0,0 0 1 0 0,0-1 0 0 0,0 0 0 0 0,0 1 0 0 0,0-1 0 0 0,0 0-1 0 0,0 1 1 0 0,0-1 0 0 0,0 0 0 0 0,-1 0 0 0 0,1 0 0 0 0,0 0-1 0 0,-1 0 1 0 0,1 0 0 0 0,-1 0 0 0 0,1 0 0 0 0,-1 0 0 0 0,1 0 0 0 0,-1 0-1 0 0,1 0 1 0 0,-1 0 0 0 0,0-2 0 0 0,3-8 66 0 0,-2-1 1 0 0,0 1-1 0 0,0 0 0 0 0,-1-1 1 0 0,0 1-1 0 0,-1 0 0 0 0,0-1 1 0 0,-1 1-1 0 0,0 0 0 0 0,-7-22 1 0 0,1 12-7 0 0,0 1 0 0 0,-2 0-1 0 0,0 0 1 0 0,-22-31 0 0 0,20 39-68 0 0,12 12 0 0 0,0 0 0 0 0,-1 0 0 0 0,1 0 0 0 0,0 0 0 0 0,0-1 0 0 0,-1 1 0 0 0,1 0 0 0 0,0 0 0 0 0,-1 0 0 0 0,1 0 0 0 0,0 0 0 0 0,0 0 0 0 0,-1 0 0 0 0,1 0 0 0 0,0 0 0 0 0,-1 0 0 0 0,1 1 0 0 0,0-1 0 0 0,0 0 0 0 0,-1 0 0 0 0,1 0 0 0 0,0 0 0 0 0,-1 0 0 0 0,1 0 0 0 0,0 1 0 0 0,0-1 0 0 0,-1 0 0 0 0,1 0 0 0 0,0 0 0 0 0,0 1 0 0 0,0-1 0 0 0,0 0 0 0 0,-1 0 0 0 0,1 1 0 0 0,0-1 0 0 0,0 0 0 0 0,0 0 0 0 0,0 1 0 0 0,0-1 0 0 0,-1 0 0 0 0,1 0 0 0 0,0 1 0 0 0,0-1 0 0 0,0 0 0 0 0,0 1 0 0 0,0-1 0 0 0,0 0 0 0 0,0 1 0 0 0,0-1 0 0 0,0 0 0 0 0,0 0 0 0 0,0 1 0 0 0,1-1 0 0 0,-1 1 0 0 0,-4 22-84 0 0,1 1 0 0 0,2-1 1 0 0,2 46-1 0 0,15 70 439 0 0,-15-131-339 0 0,0-2-13 0 0,15 87 220 0 0,-13-82-183 0 0,0 1-1 0 0,1-1 0 0 0,0 0 1 0 0,1 0-1 0 0,11 19 1 0 0,-15-29-32 0 0,-1-1 1 0 0,1 1-1 0 0,-1 0 1 0 0,1 0-1 0 0,0-1 1 0 0,-1 1-1 0 0,1 0 1 0 0,0 0-1 0 0,0-1 1 0 0,-1 1 0 0 0,1-1-1 0 0,0 1 1 0 0,1 0-1 0 0,-1-1-3 0 0,-1 0 0 0 0,0 0 1 0 0,0 0-1 0 0,1 0 0 0 0,-1 0 0 0 0,0 0 0 0 0,1 0 1 0 0,-1 0-1 0 0,0 0 0 0 0,1 0 0 0 0,-1 0 0 0 0,0 0 0 0 0,0 0 1 0 0,1-1-1 0 0,-1 1 0 0 0,0 0 0 0 0,0 0 0 0 0,1 0 1 0 0,-1 0-1 0 0,0-1 0 0 0,0 1 0 0 0,1 0 0 0 0,-1 0 0 0 0,0 0 1 0 0,0-1-1 0 0,1 1 0 0 0,5-17 229 0 0,-5 16-215 0 0,5-33 57 0 0,0 1 0 0 0,0-46 0 0 0,-1 11-75 0 0,-4 63-1 0 0,-1 0 0 0 0,0 0 0 0 0,0 0 0 0 0,-2-5 0 0 0,2 10 1 0 0,0 0-1 0 0,0 0 1 0 0,1 0-1 0 0,-1-1 1 0 0,0 1-1 0 0,0 0 1 0 0,0 0-1 0 0,0 0 1 0 0,0 0-1 0 0,0 0 1 0 0,0 0-1 0 0,0-1 0 0 0,0 1 1 0 0,-1 0-1 0 0,1 0 1 0 0,0 0-1 0 0,0 0 1 0 0,0 0-1 0 0,0-1 1 0 0,0 1-1 0 0,0 0 1 0 0,0 0-1 0 0,0 0 1 0 0,0 0-1 0 0,0 0 1 0 0,0 0-1 0 0,0 0 1 0 0,-1 0-1 0 0,1-1 1 0 0,0 1-1 0 0,0 0 1 0 0,0 0-1 0 0,0 0 1 0 0,0 0-1 0 0,0 0 1 0 0,-1 0-1 0 0,1 0 1 0 0,0 0-1 0 0,0 0 1 0 0,0 0-1 0 0,0 0 1 0 0,0 0-1 0 0,0 0 0 0 0,-1 0 1 0 0,1 0-1 0 0,0 0 1 0 0,0 0-1 0 0,0 0 1 0 0,0 0-1 0 0,0 0 1 0 0,-1 0-1 0 0,1 0 1 0 0,0 0-1 0 0,0 0 1 0 0,0 0-1 0 0,0 0 1 0 0,0 0-1 0 0,0 0 1 0 0,-1 0-1 0 0,1 1 1 0 0,0-1-1 0 0,0 0 1 0 0,0 0-1 0 0,0 0 1 0 0,0 0-1 0 0,-5 6 32 0 0,-2 15-66 0 0,1 0-1 0 0,1 0 0 0 0,0 1 1 0 0,2-1-1 0 0,-1 36 0 0 0,2 22 203 0 0,13 120 0 0 0,-10-195-163 0 0,-1-1-1 0 0,1 1 1 0 0,1 0 0 0 0,-1 0-1 0 0,0-1 1 0 0,1 1-1 0 0,2 3 1 0 0,-4-6 0 0 0,0-1 1 0 0,0 1-1 0 0,1-1 1 0 0,-1 1-1 0 0,1-1 1 0 0,-1 1-1 0 0,0-1 1 0 0,1 1-1 0 0,-1-1 1 0 0,1 0-1 0 0,-1 1 0 0 0,1-1 1 0 0,0 1-1 0 0,-1-1 1 0 0,1 0-1 0 0,-1 0 1 0 0,1 1-1 0 0,-1-1 1 0 0,1 0-1 0 0,0 0 0 0 0,0 0 2 0 0,0 0 0 0 0,0 0-1 0 0,-1-1 1 0 0,1 1-1 0 0,0 0 1 0 0,-1-1-1 0 0,1 1 1 0 0,0 0 0 0 0,-1-1-1 0 0,1 1 1 0 0,-1-1-1 0 0,1 1 1 0 0,-1-1 0 0 0,1 1-1 0 0,-1-1 1 0 0,1 0-1 0 0,-1 1 1 0 0,1-1-1 0 0,-1 1 1 0 0,0-1 0 0 0,1-1-1 0 0,8-18 33 0 0,-1 0-1 0 0,-1 0 1 0 0,0-1 0 0 0,6-41-1 0 0,-9 42-31 0 0,19-112-7 0 0,-15 60 0 0 0,0 7 0 0 0,-2 20 0 0 0,4-20 0 0 0,-5 22 0 0 0,-5 37 0 0 0,-2 6 0 0 0,-3 5 0 0 0,-7 38 0 0 0,-14 84 0 0 0,23-105 0 0 0,-62 423 419 0 0,63-429-394 0 0,0-2 21 0 0,0 0-1 0 0,1 0 1 0 0,1 1-1 0 0,0-1 1 0 0,3 17-1 0 0,1-20-23 0 0,-4-10-20 0 0,0-1 0 0 0,0 0 0 0 0,0 0 0 0 0,0 0 0 0 0,0 1 0 0 0,0-1 0 0 0,0 0 0 0 0,0 0 0 0 0,0 0 1 0 0,0 1-1 0 0,1-1 0 0 0,-1 0 0 0 0,0 0 0 0 0,0 0 0 0 0,0 0 0 0 0,0 1 0 0 0,1-1 0 0 0,-1 0 0 0 0,0 0 0 0 0,0 0 0 0 0,0 0 0 0 0,0 0 0 0 0,1 0 1 0 0,-1 0-1 0 0,0 0 0 0 0,0 0 0 0 0,0 0 0 0 0,1 1 0 0 0,-1-1 0 0 0,0 0 0 0 0,0 0 0 0 0,1 0 0 0 0,-1 0 0 0 0,0 0 0 0 0,0 0 0 0 0,0-1 1 0 0,1 1-1 0 0,-1 0 0 0 0,0 0 0 0 0,0 0 0 0 0,0 0 0 0 0,1 0 0 0 0,-1 0 0 0 0,0 0 0 0 0,0 0 0 0 0,0 0 0 0 0,1-1 0 0 0,-1 1 0 0 0,0 0 0 0 0,0 0 1 0 0,0 0-1 0 0,0 0 0 0 0,0 0 0 0 0,1-1 0 0 0,5-7-1 0 0,-6 8 1 0 0,3-9 9 0 0,1 1-1 0 0,-1-1 0 0 0,-1 0 1 0 0,1 0-1 0 0,0-11 0 0 0,0 5-8 0 0,1-11 17 0 0,0-33 0 0 0,0 11 7 0 0,-3 20-12 0 0,-2-30-1 0 0,1-1 24 0 0,-1 34-37 0 0,-7-45 0 0 0,6 53 0 0 0,1 10-2 0 0,-1 1 0 0 0,1 0 0 0 0,-1 0 0 0 0,0 0 0 0 0,-3-6-1 0 0,4 10 14 0 0,0 0 0 0 0,0 0 0 0 0,0 0 0 0 0,-1 0 0 0 0,1 0 0 0 0,0 1-1 0 0,-1-1 1 0 0,1 0 0 0 0,-1 1 0 0 0,1-1 0 0 0,-1 1 0 0 0,0-1 0 0 0,0 1-1 0 0,0 0 1 0 0,0 0 0 0 0,0 0 0 0 0,-3-1 0 0 0,4 2-12 0 0,0 0 0 0 0,-1 0 1 0 0,1 0-1 0 0,0 0 0 0 0,0 0 1 0 0,0 1-1 0 0,0-1 0 0 0,0 0 0 0 0,-1 1 1 0 0,1-1-1 0 0,0 1 0 0 0,0-1 1 0 0,0 1-1 0 0,0 0 0 0 0,0-1 0 0 0,0 1 1 0 0,0 0-1 0 0,1 0 0 0 0,-1-1 1 0 0,0 1-1 0 0,-1 2 0 0 0,-14 21-146 0 0,6 0 63 0 0,1 0-1 0 0,1 1 1 0 0,1 0-1 0 0,1 0 1 0 0,1 0-1 0 0,2 1 1 0 0,-1 28-1 0 0,2-22 85 0 0,0-3 0 0 0,3 38 0 0 0,2-38-57 0 0,9 74 414 0 0,-9-85-306 0 0,1 0 0 0 0,1 0 0 0 0,11 28 0 0 0,-16-45-52 0 0,1 0 0 0 0,-1 0-1 0 0,1 0 1 0 0,-1 0 0 0 0,1 0 0 0 0,-1 0-1 0 0,1 0 1 0 0,0 0 0 0 0,-1 0 0 0 0,1 0-1 0 0,0-1 1 0 0,0 1 0 0 0,1 1 0 0 0,-1-2 1 0 0,-1 0 0 0 0,1 0 0 0 0,-1 0 0 0 0,1 0 0 0 0,-1 0 0 0 0,1 0 0 0 0,-1 0 0 0 0,1-1 0 0 0,-1 1 0 0 0,0 0 0 0 0,1 0 0 0 0,-1 0 0 0 0,1-1 0 0 0,-1 1 0 0 0,0 0 0 0 0,1 0 0 0 0,-1-1 0 0 0,0 1 0 0 0,1 0 1 0 0,-1-1-1 0 0,0 1 0 0 0,1 0 0 0 0,-1-1 0 0 0,0 1 0 0 0,0-1 0 0 0,0 1 0 0 0,1 0 0 0 0,-1-1 0 0 0,0 1 0 0 0,0-1 0 0 0,0 1 0 0 0,0-1 0 0 0,0 1 0 0 0,0-1 0 0 0,4-10 22 0 0,-1-1 1 0 0,-1 1-1 0 0,0-1 0 0 0,0-13 1 0 0,1-7 17 0 0,3-33 38 0 0,-3-1 0 0 0,-9-96 1 0 0,3 91-21 0 0,2 63-53 0 0,1-9-4 0 0,-1 1 0 0 0,-1 0 1 0 0,0-1-1 0 0,-6-17 0 0 0,4 25-1 0 0,4 9 0 0 0,0 0 0 0 0,0 0 0 0 0,0-1 0 0 0,0 1-1 0 0,0 0 1 0 0,0 0 0 0 0,0-1 0 0 0,0 1 0 0 0,0 0 0 0 0,-1 0 0 0 0,1-1-1 0 0,0 1 1 0 0,0 0 0 0 0,0 0 0 0 0,0-1 0 0 0,-1 1 0 0 0,1 0 0 0 0,0 0 0 0 0,0 0-1 0 0,-1 0 1 0 0,1-1 0 0 0,0 1 0 0 0,0 0 0 0 0,-1 0 0 0 0,1 0 0 0 0,0 0-1 0 0,0 0 1 0 0,-1 0 0 0 0,1 0 0 0 0,0 0 0 0 0,0 0 0 0 0,-1 0 0 0 0,1 0-1 0 0,0 0 1 0 0,-1 0 0 0 0,1 0 0 0 0,0 0 0 0 0,0 0 0 0 0,-1 0 0 0 0,1 0-1 0 0,0 0 1 0 0,0 0 0 0 0,-1 0 0 0 0,1 0 0 0 0,0 1 0 0 0,0-1 0 0 0,-1 0-1 0 0,1 0 1 0 0,0 0 0 0 0,0 0 0 0 0,-1 1 0 0 0,1-1 0 0 0,0 0 0 0 0,0 0 0 0 0,0 0-1 0 0,0 1 1 0 0,-1-1 0 0 0,1 0 0 0 0,0 0 0 0 0,0 1 0 0 0,0-1 0 0 0,0 0-1 0 0,0 0 1 0 0,0 1 0 0 0,0-1-3 0 0,-2 4-15 0 0,0-1-1 0 0,0 1 1 0 0,0-1-1 0 0,1 1 0 0 0,0-1 1 0 0,-1 1-1 0 0,1 0 1 0 0,1 0-1 0 0,-1-1 1 0 0,0 8-1 0 0,0 3-55 0 0,3 22 0 0 0,12 79-124 0 0,39 153 0 0 0,1-92 288 0 0,-45-150-28 0 0,-4-13-40 0 0,0 1-1 0 0,1-2 1 0 0,12 20 0 0 0,-15-27-8 0 0,0 0 1 0 0,1-1 0 0 0,-1 1 0 0 0,1-1 0 0 0,0 1-1 0 0,1-1 1 0 0,-1-1 0 0 0,1 1 0 0 0,-1-1 0 0 0,1 1-1 0 0,7 2 1 0 0,-11-5-9 0 0,0-1 0 0 0,1 1 0 0 0,-1-1 0 0 0,0 1 0 0 0,1-1 0 0 0,-1 0 1 0 0,1 0-1 0 0,-1 1 0 0 0,1-1 0 0 0,-1 0 0 0 0,1 0 0 0 0,-1 0 0 0 0,0-1 0 0 0,1 1 0 0 0,-1 0 0 0 0,1-1 0 0 0,-1 1 0 0 0,0 0 0 0 0,1-1 0 0 0,-1 0 0 0 0,0 1 0 0 0,1-1 0 0 0,-1 0 0 0 0,0 0 1 0 0,0 1-1 0 0,0-1 0 0 0,0 0 0 0 0,0 0 0 0 0,0 0 0 0 0,0-1 0 0 0,0 1 0 0 0,0 0 0 0 0,0 0 0 0 0,0 0 0 0 0,-1-1 0 0 0,2-1 0 0 0,1-5 11 0 0,0 1 0 0 0,0-1 0 0 0,-1 0 0 0 0,3-16 0 0 0,2-19 33 0 0,-3-1-1 0 0,0-49 1 0 0,-11-90 174 0 0,0 18-122 0 0,15-100-205 0 0,1 130-186 0 0,-9 125 275 0 0,0 8 6 0 0,0-1 0 0 0,0 0-1 0 0,0 0 1 0 0,1 0 0 0 0,-1 1-1 0 0,2-5 1 0 0,-2 7 8 0 0,0 0 1 0 0,0 0-1 0 0,0 0 0 0 0,1 0 0 0 0,-1 0 0 0 0,0 1 0 0 0,0-1 1 0 0,0 0-1 0 0,1 0 0 0 0,-1 0 0 0 0,0 0 0 0 0,0 0 0 0 0,0 0 1 0 0,0 0-1 0 0,1 1 0 0 0,-1-1 0 0 0,0 0 0 0 0,0 0 0 0 0,0 0 1 0 0,0 0-1 0 0,0 1 0 0 0,0-1 0 0 0,1 0 0 0 0,-1 0 1 0 0,0 0-1 0 0,0 0 0 0 0,0 1 0 0 0,0-1 0 0 0,0 0 0 0 0,0 0 1 0 0,0 1-1 0 0,0-1 0 0 0,0 0 0 0 0,0 0 0 0 0,0 0 0 0 0,0 1 1 0 0,0-1-1 0 0,4 12-34 0 0,0 15-95 0 0,-1 0-1 0 0,-1 32 1 0 0,-2-41 136 0 0,0 111-7 0 0,-21 168 0 0 0,20-288 1 0 0,-5 45 7 0 0,-1 64 0 0 0,10-79 271 0 0,4-42-183 0 0,-6 1-96 0 0,1-1 0 0 0,0 0-1 0 0,-1 0 1 0 0,0 0 0 0 0,1 0 0 0 0,-1 0-1 0 0,0 0 1 0 0,-1 0 0 0 0,1 0 0 0 0,0-4 0 0 0,3-11 25 0 0,17-54 259 0 0,34-120-124 0 0,-10 42-227 0 0,-32 110 56 0 0,46-112-38 0 0,-44 114 45 0 0,27-43 4 0 0,-13 26 0 0 0,2 10-112 0 0,-38 73-48 0 0,-55 125 48 0 0,53-129 91 0 0,-9 41 0 0 0,5-14-17 0 0,-43 187 40 0 0,16 4 32 0 0,27-157-30 0 0,-12 154 68 0 0,25-238-72 0 0,-1 12 0 0 0,1 0 0 0 0,0 0 0 0 0,1 0 0 0 0,3 18 0 0 0,-4-31 0 0 0,0 1 0 0 0,0-1 0 0 0,0 0 0 0 0,0 0 1 0 0,0 0-1 0 0,0 0 0 0 0,0 0 0 0 0,0 0 0 0 0,0 0 0 0 0,0 0 0 0 0,0 0 0 0 0,0 1 0 0 0,0-1 0 0 0,1 0 0 0 0,-1 0 0 0 0,0 0 0 0 0,0 0 1 0 0,0 0-1 0 0,0 0 0 0 0,0 0 0 0 0,0 0 0 0 0,0 0 0 0 0,0 0 0 0 0,0 1 0 0 0,0-1 0 0 0,0 0 0 0 0,0 0 0 0 0,0 0 0 0 0,0 0 0 0 0,1 0 1 0 0,-1 0-1 0 0,0 0 0 0 0,0 0 0 0 0,0 0 0 0 0,0 0 0 0 0,0 0 0 0 0,0 0 0 0 0,0 0 0 0 0,0 0 0 0 0,0 0 0 0 0,1 0 0 0 0,-1 0 0 0 0,0 0 1 0 0,0 0-1 0 0,0 0 0 0 0,0 0 0 0 0,0 0 0 0 0,0 0 0 0 0,1 0 0 0 0,3-6 12 0 0,1-8 34 0 0,-4 14-44 0 0,10-39 123 0 0,10-64-1 0 0,-16 73-133 0 0,22-157-194 0 0,-15 92 198 0 0,-1 26-27 0 0,25-88 0 0 0,-22 111-13 0 0,16-63-150 0 0,-31 106 236 0 0,-3 6-16 0 0,-5 10 30 0 0,-5 19-112 0 0,1 0-1 0 0,-13 55 0 0 0,-25 120-66 0 0,-62 292 267 0 0,91-399-50 0 0,-15 71-6 0 0,36-165-57 0 0,1-1 1 0 0,-1 0-1 0 0,1 1 1 0 0,0-1-1 0 0,0 0 1 0 0,2 11-1 0 0,9-37 115 0 0,18-54-329 0 0,-13 33 167 0 0,50-151 6 0 0,-41 123-25 0 0,33-83-45 0 0,-46 126 81 0 0,86-168 0 0 0,-9 37 47 0 0,-83 146-118 0 0,1 0 0 0 0,5-18 0 0 0,-4 9-21 0 0,-8 21 92 0 0,0 0 0 0 0,0 0 0 0 0,0 0 0 0 0,0 0 0 0 0,0 0 0 0 0,0 0 0 0 0,0 0 0 0 0,0 0 0 0 0,0 0 0 0 0,0 0 0 0 0,0 0 0 0 0,-1 0 0 0 0,1 0 0 0 0,0 0 0 0 0,0 0 0 0 0,0 0 0 0 0,0 0 0 0 0,0 0 0 0 0,0 0 0 0 0,0 0 0 0 0,0 0 0 0 0,0 0 0 0 0,0 0 1 0 0,0 0-1 0 0,0 0 0 0 0,0 0 0 0 0,0 0 0 0 0,0 0 0 0 0,0-1 0 0 0,0 1 0 0 0,0 0 0 0 0,0 0 0 0 0,0 0 0 0 0,0 0 0 0 0,0 0 0 0 0,0 0 0 0 0,0 0 0 0 0,0 0 0 0 0,0 0 0 0 0,0 0 0 0 0,0 0 0 0 0,0 0 0 0 0,0 0 0 0 0,0 0 0 0 0,0 0 0 0 0,0 0 1 0 0,0 0-1 0 0,0 0 0 0 0,0 0 0 0 0,0 0 0 0 0,0 0 0 0 0,0 0 0 0 0,0-1 0 0 0,-6 6 99 0 0,-5 9 57 0 0,-18 45-115 0 0,-37 109-1 0 0,20-43-40 0 0,25-73 67 0 0,3 1 0 0 0,-24 107 0 0 0,42-159-59 0 0,-1 1 0 0 0,1-1 0 0 0,0 1 0 0 0,0-1 0 0 0,0 1 0 0 0,-1-1 0 0 0,2 1 0 0 0,-1 0 0 0 0,0-1 0 0 0,0 1 0 0 0,0-1-1 0 0,1 1 1 0 0,-1-1 0 0 0,1 1 0 0 0,0 1 0 0 0,7-19 47 0 0,-4 5-169 0 0,-1 0 0 0 0,2-18-1 0 0,1-3 75 0 0,5-36 40 0 0,-1 5 0 0 0,-4 37-4 0 0,11-55-118 0 0,45-127 0 0 0,-47 166 106 0 0,-9 25-5 0 0,0-1 0 0 0,10-17-1 0 0,-9 21-10 0 0,-4 9-43 0 0,-3 10 63 0 0,-1 8 19 0 0,-59 150-7 0 0,-2 10 0 0 0,-7 34 0 0 0,68-205-2 0 0,-111 414 335 0 0,110-409-327 0 0,-31 188 297 0 0,33-191-309 0 0,0 0 0 0 0,0 0-1 0 0,0 1 1 0 0,0-1 0 0 0,1 0-1 0 0,1 6 1 0 0,4-27-166 0 0,27-106 50 0 0,-7 17 4 0 0,-18 79 102 0 0,57-165-42 0 0,-56 172 47 0 0,0 0 0 0 0,2 0 1 0 0,0 1-1 0 0,1 0 0 0 0,1 1 0 0 0,1 1 0 0 0,16-17 0 0 0,-8 15-39 0 0,-21 19 48 0 0,0-1 1 0 0,0 0-1 0 0,0 0 1 0 0,0 1-1 0 0,0-1 1 0 0,1 0-1 0 0,-1 1 1 0 0,0 0-1 0 0,0-1 1 0 0,0 1-1 0 0,1-1 1 0 0,-1 1-1 0 0,0 0 1 0 0,1 0-1 0 0,-1 0 1 0 0,0 0-1 0 0,1 0 1 0 0,0 0-1 0 0,-1 1-2 0 0,-1-1 0 0 0,1 0 0 0 0,-1 1 0 0 0,1-1 0 0 0,-1 1 0 0 0,1-1 0 0 0,-1 1 0 0 0,0-1 0 0 0,1 1 0 0 0,-1-1 0 0 0,0 1 0 0 0,1 0 0 0 0,-1-1 0 0 0,0 1 0 0 0,0-1 0 0 0,1 1 0 0 0,-1 0 1 0 0,0-1-1 0 0,0 1 0 0 0,0 0 0 0 0,0-1 0 0 0,0 1 0 0 0,0-1 0 0 0,0 1 0 0 0,0 0 0 0 0,0 0 0 0 0,-4 19-113 0 0,-65 194 148 0 0,11-39 253 0 0,48-143-285 0 0,-17 62 192 0 0,-19 114 0 0 0,46-206-191 0 0,-1 10 0 0 0,1-8 0 0 0,1-7 0 0 0,24-165-167 0 0,1-7 75 0 0,-23 163 76 0 0,-1 0 0 0 0,0 0 0 0 0,-1-15 0 0 0,-1 27 16 0 0,1 0-1 0 0,-1-1 0 0 0,0 1 0 0 0,0 0 0 0 0,0 0 1 0 0,0-1-1 0 0,0 1 0 0 0,0 0 0 0 0,0 0 0 0 0,0-1 0 0 0,0 1 1 0 0,0 0-1 0 0,0 0 0 0 0,0-1 0 0 0,0 1 0 0 0,0 0 1 0 0,0 0-1 0 0,0-1 0 0 0,-1 1 0 0 0,1 0 0 0 0,0 0 0 0 0,0-1 1 0 0,0 1-1 0 0,0 0 0 0 0,0 0 0 0 0,0 0 0 0 0,-1-1 1 0 0,1 1-1 0 0,0 0 0 0 0,0 0 0 0 0,0 0 0 0 0,-1 0 0 0 0,1-1 1 0 0,0 1-1 0 0,0 0 0 0 0,-1 0 0 0 0,1 0 0 0 0,0 0 1 0 0,0 0-1 0 0,0 0 0 0 0,-1 0 0 0 0,1 0 0 0 0,0 0 0 0 0,0 0 1 0 0,-1 0-1 0 0,1 0 0 0 0,0 0 0 0 0,0 0 0 0 0,-1 0 1 0 0,1 0-1 0 0,0 0 0 0 0,0 0 0 0 0,-1 0 0 0 0,1 0 0 0 0,0 0 1 0 0,0 0-1 0 0,-1 0 0 0 0,1 1 0 0 0,0-1 0 0 0,0 0 1 0 0,0 0-1 0 0,-1 0 0 0 0,1 0 0 0 0,0 0 0 0 0,0 1 0 0 0,0-1 1 0 0,-1 0-1 0 0,1 0 0 0 0,0 1 0 0 0,-13 14 5 0 0,2 6-14 0 0,-8 22 0 0 0,-3 7-50 0 0,-11 15 117 0 0,-52 79 1 0 0,21-49 235 0 0,22-24 75 0 0,35-56-281 0 0,7-13-85 0 0,-1 0 0 0 0,1-1 0 0 0,-1 1 0 0 0,0-1 0 0 0,1 1 0 0 0,-1 0 0 0 0,0-1 0 0 0,0 0 0 0 0,-2 3 0 0 0,1-16 51 0 0,4 5-86 0 0,0 1 0 0 0,0-1 0 0 0,0 1 0 0 0,1 0 0 0 0,6-11 0 0 0,-1 1-33 0 0,-1 3 43 0 0,1-1 0 0 0,1 1-1 0 0,0 0 1 0 0,13-13 0 0 0,47-42-196 0 0,-59 59 176 0 0,1 0-1 0 0,0 1 0 0 0,1 0 0 0 0,20-9 0 0 0,-24 13 35 0 0,0 1 0 0 0,0 0 0 0 0,0 0 0 0 0,0 1 0 0 0,0 0 0 0 0,1 1 0 0 0,-1 0 0 0 0,16 0 0 0 0,-20 1 6 0 0,0 1-1 0 0,0-1 0 0 0,0 1 1 0 0,-1 0-1 0 0,1 0 0 0 0,0 1 0 0 0,-1-1 1 0 0,1 1-1 0 0,-1-1 0 0 0,1 1 0 0 0,-1 0 1 0 0,0 1-1 0 0,0-1 0 0 0,1 0 0 0 0,-2 1 1 0 0,6 5-1 0 0,2 4 13 0 0,-1 1 0 0 0,-1-1 0 0 0,8 16 0 0 0,6 8 173 0 0,-22-35-175 0 0,1 0 0 0 0,-1 0 0 0 0,1 0 0 0 0,-1 0 0 0 0,1-1 0 0 0,0 1 0 0 0,-1 0 0 0 0,1-1 0 0 0,0 1 0 0 0,0 0 0 0 0,-1-1-1 0 0,1 1 1 0 0,0-1 0 0 0,0 1 0 0 0,0-1 0 0 0,0 1 0 0 0,0-1 0 0 0,0 0 0 0 0,0 1 0 0 0,0-1 0 0 0,0 0 0 0 0,0 0 0 0 0,0 0 0 0 0,1 0 0 0 0,-1 0 7 0 0,1-1 1 0 0,-1 1 0 0 0,0-1-1 0 0,1 1 1 0 0,-1-1 0 0 0,0 0-1 0 0,0 1 1 0 0,1-1 0 0 0,-1 0-1 0 0,0 0 1 0 0,0 0 0 0 0,0 0-1 0 0,0 0 1 0 0,1-2-1 0 0,4-5 45 0 0,-1 0 0 0 0,0 0 0 0 0,7-17 0 0 0,-11 22-69 0 0,7-14 54 0 0,-1 1-47 0 0,0 1 1 0 0,10-15-1 0 0,-6 11-132 0 0,-10 16 257 0 0,-9 12-9 0 0,-41 63 247 0 0,6-10-326 0 0,15-23 131 0 0,-39 75 1 0 0,57-95-110 0 0,7-14-39 0 0,0 1 0 0 0,0-1 0 0 0,1 0 0 0 0,-1 1 0 0 0,1 0 0 0 0,1 0 0 0 0,-2 7 0 0 0,1-3-17 0 0,1-2 0 0 0,5-6 0 0 0,7-6 0 0 0,47-29-328 0 0,-34 17 224 0 0,1 1 0 0 0,0 1 0 0 0,47-18 0 0 0,-69 31 47 0 0,1 0 0 0 0,-1 0 1 0 0,0 0-1 0 0,1 0 0 0 0,-1 1 0 0 0,1 0 0 0 0,-1 0 0 0 0,0 0 0 0 0,1 0 1 0 0,-1 0-1 0 0,1 0 0 0 0,-1 1 0 0 0,4 1 0 0 0,-5-2 29 0 0,0 1 0 0 0,-1 0 0 0 0,1 0 0 0 0,0 0 0 0 0,-1-1 0 0 0,1 2 0 0 0,-1-1 0 0 0,0 0 0 0 0,1 0 0 0 0,-1 0 0 0 0,0 0 0 0 0,0 1 0 0 0,1-1 0 0 0,-1 1 0 0 0,0-1 0 0 0,-1 1 0 0 0,1-1 0 0 0,0 1 0 0 0,0 0 0 0 0,-1-1 0 0 0,1 1 0 0 0,-1 0 0 0 0,1-1 0 0 0,-1 1 0 0 0,0 0 0 0 0,1 3 0 0 0,0 5 28 0 0,0 8 0 0 0,-1-15-41 0 0,0 0 0 0 0,0-1-1 0 0,0 1 1 0 0,1 0 0 0 0,-1 0-1 0 0,1-1 1 0 0,0 1 0 0 0,-1 0-1 0 0,1-1 1 0 0,1 1 0 0 0,-1-1-1 0 0,0 1 1 0 0,3 3 0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373 140 11255 0 0,'1'-17'1930'0'0,"-1"16"-1892"0"0,-1 1-1 0 0,1 0 1 0 0,0 0 0 0 0,0-1 0 0 0,0 1 0 0 0,0 0 0 0 0,-1 0 0 0 0,1 0 0 0 0,0-1 0 0 0,0 1 0 0 0,-1 0-1 0 0,1 0 1 0 0,0 0 0 0 0,-1 0 0 0 0,1 0 0 0 0,0-1 0 0 0,0 1 0 0 0,-1 0 0 0 0,1 0 0 0 0,0 0-1 0 0,-1 0 1 0 0,1 0 0 0 0,0 0 0 0 0,0 0 0 0 0,-1 0 0 0 0,1 0 0 0 0,0 0 0 0 0,-1 0 0 0 0,1 0 0 0 0,0 0-1 0 0,-1 0 1 0 0,1 1 0 0 0,0-1 0 0 0,0 0 0 0 0,-1 0 0 0 0,1 0 0 0 0,0 0 0 0 0,0 0 0 0 0,-1 1 0 0 0,-17 7 331 0 0,10-4-128 0 0,-43 20 815 0 0,43-20-863 0 0,0 1-1 0 0,-12 8 1 0 0,5-2 13 0 0,7-5-9 0 0,1 0-1 0 0,0 1 1 0 0,0 0-1 0 0,0 0 0 0 0,1 1 1 0 0,0 0-1 0 0,0 0 1 0 0,-8 17-1 0 0,14-24-182 0 0,0 0 1 0 0,0 0-1 0 0,-1-1 0 0 0,1 1 1 0 0,0 0-1 0 0,0 0 0 0 0,0 0 0 0 0,0 0 1 0 0,0 0-1 0 0,1 0 0 0 0,-1 0 0 0 0,0 0 1 0 0,0 0-1 0 0,1-1 0 0 0,-1 1 0 0 0,0 0 1 0 0,1 0-1 0 0,-1 0 0 0 0,1 1 1 0 0,1-2-11 0 0,0 1 1 0 0,-1 0-1 0 0,1-1 1 0 0,0 1-1 0 0,-1-1 1 0 0,1 1-1 0 0,0-1 1 0 0,-1 0-1 0 0,1 1 1 0 0,0-1-1 0 0,0 0 1 0 0,0 0-1 0 0,-1-1 1 0 0,1 1-1 0 0,0 0 1 0 0,3-1-1 0 0,30-12 87 0 0,-24 9-80 0 0,5-3 0 0 0,-1-1 0 0 0,23-15 0 0 0,-11 6 10 0 0,40-31-10 0 0,-29 20-26 0 0,6-10-121 0 0,-31 26 103 0 0,28-19 0 0 0,-10 9 137 0 0,-20 13 8 0 0,24-13 0 0 0,-17 10 80 0 0,-104 79 128 0 0,18-11-214 0 0,19-15-20 0 0,15-14-52 0 0,-78 55 162 0 0,24-20 80 0 0,34-23 34 0 0,-52 42-54 0 0,61-46 112 0 0,80-53-490 0 0,50-39-225 0 0,-73 49 321 0 0,0 2 0 0 0,0-1 0 0 0,14-4 0 0 0,13-7-57 0 0,69-32-557 0 0,-96 45 550 0 0,0 0 0 0 0,15-4 0 0 0,0 0 22 0 0,-24 8 19 0 0,0 0 0 0 0,0 1 0 0 0,0-1 1 0 0,0 1-1 0 0,0-1 0 0 0,0 1 1 0 0,0 0-1 0 0,5 0 0 0 0,-7 1 22 0 0,0-1 0 0 0,0 0 0 0 0,0 0 0 0 0,0 0 0 0 0,-1 0 0 0 0,1 1 0 0 0,0-1 0 0 0,0 0 0 0 0,0 1 0 0 0,-1-1 0 0 0,1 0 0 0 0,0 1 0 0 0,0-1 0 0 0,-1 1 0 0 0,1 0 0 0 0,-1-1 0 0 0,1 1 0 0 0,0-1 0 0 0,-1 1 0 0 0,1 0 0 0 0,-1 0 0 0 0,1-1-1 0 0,-1 1 1 0 0,1 0 0 0 0,-1 0 0 0 0,0-1 0 0 0,0 1 0 0 0,1 0 0 0 0,-1 0 0 0 0,0 0 0 0 0,0 0 0 0 0,0-1 0 0 0,0 3 0 0 0,0 0-167 0 0,1 1-1 0 0,-1 0 0 0 0,0-1 1 0 0,1 1-1 0 0,0-1 1 0 0,1 5-1 0 0,-2-8 48 0 0,0 1 0 0 0,0-1 0 0 0,1 1 0 0 0,-1-1 1 0 0,0 1-1 0 0,0-1 0 0 0,1 1 0 0 0,-1-1 0 0 0,0 1 0 0 0,1-1 0 0 0,-1 1 0 0 0,1-1 0 0 0,-1 0 0 0 0,0 1 1 0 0,1-1-1 0 0,-1 0 0 0 0,1 1 0 0 0,-1-1 0 0 0,1 0 0 0 0,-1 1 0 0 0,1-1 0 0 0,-1 0 0 0 0,1 0 0 0 0,-1 0 1 0 0,1 0-1 0 0,0 1 0 0 0,-1-1 0 0 0,1 0 0 0 0,-1 0 0 0 0,1 0 0 0 0,-1 0 0 0 0,1 0 0 0 0,0 0 0 0 0,-1 0 1 0 0,1-1-1 0 0,-1 1 0 0 0,1 0 0 0 0,-1 0 0 0 0,1 0 0 0 0,-1-1 0 0 0,1 1 0 0 0,-1 0 0 0 0,1 0 0 0 0,-1-1 0 0 0,1 1 1 0 0,0-1-1 0 0,54-28-5949 0 0,-40 18 5042 0 0,-7 5 308 0 0,0 0 1 0 0,15-8-1 0 0,13-1 159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28 11 12007 0 0,'0'0'30'0'0,"0"0"0"0"0,0 0 0 0 0,0 0 0 0 0,0 0 0 0 0,0 0-1 0 0,0 0 1 0 0,0-1 0 0 0,-1 1 0 0 0,1 0 0 0 0,0 0 0 0 0,0 0-1 0 0,0 0 1 0 0,0 0 0 0 0,0 0 0 0 0,0 0 0 0 0,0 0 0 0 0,-1 0-1 0 0,1 0 1 0 0,0 0 0 0 0,0 0 0 0 0,0 0 0 0 0,0 0 0 0 0,0 0-1 0 0,0 0 1 0 0,-1 0 0 0 0,1 0 0 0 0,0 0 0 0 0,0 0 0 0 0,0 0-1 0 0,0 0 1 0 0,0 0 0 0 0,0 0 0 0 0,0 0 0 0 0,0 0 0 0 0,-1 1-1 0 0,1-1 1 0 0,0 0 0 0 0,0 0 0 0 0,0 0 0 0 0,0 0 0 0 0,0 0-1 0 0,0 0 1 0 0,0 0 0 0 0,0 1 0 0 0,-12-12 2411 0 0,9 19-2016 0 0,1 1 0 0 0,1 0 0 0 0,0 0 0 0 0,-1 9 1 0 0,0 83-170 0 0,17 176 0 0 0,-14-272-246 0 0,1 13 440 0 0,2-70 428 0 0,-1-15-594 0 0,-1 33-271 0 0,-1 0 0 0 0,-1 0 0 0 0,-10-64 0 0 0,10 98-13 0 0,0 0 0 0 0,0 0-1 0 0,0 0 1 0 0,0 0 0 0 0,-1 0-1 0 0,1 0 1 0 0,0 0 0 0 0,0 1-1 0 0,0-1 1 0 0,0 0 0 0 0,0 0-1 0 0,0 0 1 0 0,0 0 0 0 0,0 0-1 0 0,-1 0 1 0 0,1 0 0 0 0,0 0 0 0 0,0 0-1 0 0,0 0 1 0 0,0 0 0 0 0,0 0-1 0 0,0 0 1 0 0,0 0 0 0 0,-1 0-1 0 0,1 0 1 0 0,0 0 0 0 0,0 0-1 0 0,0 0 1 0 0,0 0 0 0 0,0 0-1 0 0,0 0 1 0 0,-1 0 0 0 0,1 0 0 0 0,0 0-1 0 0,0 0 1 0 0,0 0 0 0 0,0 0-1 0 0,0 0 1 0 0,0 0 0 0 0,-1 0-1 0 0,1 0 1 0 0,0 0 0 0 0,0 0-1 0 0,0 0 1 0 0,0 0 0 0 0,0-1-1 0 0,0 1 1 0 0,0 0 0 0 0,0 0-1 0 0,0 0 1 0 0,0 0 0 0 0,-1 0 0 0 0,1 0-1 0 0,0 0 1 0 0,0-1 0 0 0,0 1-1 0 0,0 0 1 0 0,0 0 0 0 0,0 0-1 0 0,0 0 1 0 0,0 0 0 0 0,0-1-1 0 0,-4 10-59 0 0,1 5-91 0 0,2-1 1 0 0,-1 1-1 0 0,2-1 0 0 0,0 1 0 0 0,2 19 0 0 0,-1-10 152 0 0,0-4 3 0 0,11 178 206 0 0,-7-149-187 0 0,3 0 0 0 0,13 48 0 0 0,-18-85 63 0 0,1 0 1 0 0,8 16 0 0 0,-10-23-28 0 0,0 0 0 0 0,0 0 1 0 0,0-1-1 0 0,1 1 0 0 0,0-1 1 0 0,0 1-1 0 0,0-1 0 0 0,0 0 1 0 0,6 4-1 0 0,-8-6-48 0 0,-1-1 0 0 0,1 1 0 0 0,0-1 0 0 0,-1 0 0 0 0,1 0 0 0 0,0 1 0 0 0,0-1-1 0 0,0 0 1 0 0,-1 0 0 0 0,1 0 0 0 0,0 0 0 0 0,0 0 0 0 0,0 0 0 0 0,-1 0 0 0 0,1 0 0 0 0,0 0 0 0 0,0 0 0 0 0,0 0-1 0 0,-1-1 1 0 0,1 1 0 0 0,0 0 0 0 0,0 0 0 0 0,-1-1 0 0 0,1 1 0 0 0,0-1 0 0 0,-1 1 0 0 0,1-1 0 0 0,0 1 0 0 0,-1-1-1 0 0,1 1 1 0 0,-1-1 0 0 0,1 1 0 0 0,-1-1 0 0 0,1 0 0 0 0,0 0 0 0 0,2-4 2 0 0,0 0 0 0 0,0-1 1 0 0,4-9-1 0 0,-3 7 36 0 0,0-2-19 0 0,-1-1 1 0 0,0 0-1 0 0,-1 0 1 0 0,3-19-1 0 0,-3 10-29 0 0,5-15-1 0 0,-4 22 0 0 0,0 1 0 0 0,1-26 0 0 0,-3 28-1 0 0,0-5 4 0 0,-2 14-4 0 0,1 1 0 0 0,0 0 0 0 0,0-1 1 0 0,0 1-1 0 0,-1-1 0 0 0,1 1 0 0 0,0-1 1 0 0,0 1-1 0 0,-1 0 0 0 0,1-1 0 0 0,0 1 1 0 0,-1-1-1 0 0,1 1 0 0 0,-1 0 0 0 0,1-1 1 0 0,0 1-1 0 0,-1 0 0 0 0,1 0 0 0 0,-1-1 1 0 0,1 1-1 0 0,-1 0 0 0 0,1 0 0 0 0,-1 0 1 0 0,1 0-1 0 0,-1 0 0 0 0,0-1 1 0 0,-18 14-230 0 0,12-7 163 0 0,0 0 0 0 0,-9 11 0 0 0,-4 4-100 0 0,16-17 152 0 0,0 0-1 0 0,1 0 0 0 0,0 0 0 0 0,0 1 1 0 0,0-1-1 0 0,-3 8 0 0 0,-4 7-44 0 0,3-7 40 0 0,0 1 1 0 0,0 0-1 0 0,-4 14 0 0 0,10-23 28 0 0,-1 1 0 0 0,1 0 0 0 0,0 0-1 0 0,0 0 1 0 0,0-1 0 0 0,1 1 0 0 0,0 0-1 0 0,0 0 1 0 0,0 0 0 0 0,1 0 0 0 0,-1 0-1 0 0,3 7 1 0 0,-3-11 2 0 0,1 0 0 0 0,-1 0 1 0 0,1 0-1 0 0,0 0 0 0 0,-1 0 0 0 0,1 0 0 0 0,0 0 0 0 0,0 0 0 0 0,0 0 1 0 0,0 0-1 0 0,0 0 0 0 0,0-1 0 0 0,0 1 0 0 0,0 0 0 0 0,0-1 0 0 0,0 1 1 0 0,0-1-1 0 0,0 1 0 0 0,0-1 0 0 0,0 1 0 0 0,1-1 0 0 0,-1 0 0 0 0,0 0 1 0 0,2 1-1 0 0,1-1-2 0 0,-1 0 0 0 0,1 0 1 0 0,0 0-1 0 0,0 0 0 0 0,-1-1 1 0 0,6 0-1 0 0,19-4 28 0 0,-21 4-29 0 0,-1 0-1 0 0,1 0 1 0 0,-1 0 0 0 0,0-1-1 0 0,8-3 1 0 0,17-5 19 0 0,-23 9-14 0 0,-1-1 0 0 0,0-1 1 0 0,8-3-1 0 0,-14 5-10 0 0,11-5 24 0 0,-1 1 0 0 0,1 0 0 0 0,16-5 1 0 0,6-4 24 0 0,3 0-17 0 0,-18 5 13 0 0,-18 8-45 0 0,1 0-1 0 0,0 0 1 0 0,-1 0-1 0 0,1 0 1 0 0,0 0-1 0 0,0 1 1 0 0,0-1-1 0 0,-1 1 1 0 0,1-1-1 0 0,2 1 1 0 0,-2-1 41 0 0,-4 1-43 0 0,0 0 1 0 0,0 0 0 0 0,0 0 0 0 0,0 0 0 0 0,0 1 0 0 0,0-1 0 0 0,0 1 0 0 0,1-1 0 0 0,-1 1 0 0 0,-3 1 0 0 0,-103 47-1 0 0,64-31-4 0 0,31-14 28 0 0,1 0 1 0 0,-12 7 0 0 0,-8 6 175 0 0,-40 13 0 0 0,58-22-125 0 0,13-7-58 0 0,0 0 0 0 0,-1 0-1 0 0,1 0 1 0 0,-1 0-1 0 0,1 0 1 0 0,-1-1 0 0 0,0 1-1 0 0,1-1 1 0 0,-1 1 0 0 0,-2 0-1 0 0,4-1-13 0 0,0 0 0 0 0,0 0 0 0 0,0 1 0 0 0,0-1 0 0 0,0 0 0 0 0,0 0 0 0 0,0 0 0 0 0,0 1 0 0 0,0-1 0 0 0,0 0 0 0 0,0 0 0 0 0,0 1 0 0 0,0-1 0 0 0,0 0 0 0 0,0 0 0 0 0,0 0 0 0 0,0 1 0 0 0,0-1 0 0 0,0 0 0 0 0,1 0 0 0 0,-1 0 0 0 0,0 1 0 0 0,0-1 0 0 0,0 0 0 0 0,0 0 0 0 0,0 0 0 0 0,1 0 0 0 0,-1 1 0 0 0,0-1 0 0 0,0 0 0 0 0,0 0 0 0 0,0 0 0 0 0,1 0 0 0 0,-1 0 0 0 0,0 0 0 0 0,0 0 0 0 0,0 0 0 0 0,1 1 1 0 0,174-8-314 0 0,-93 4 497 0 0,-69 4-218 0 0,3 0-58 0 0,1 0-1 0 0,30 8 1 0 0,-46-9 90 0 0,0 0-1 0 0,0 0 0 0 0,0 0 1 0 0,0 1-1 0 0,0-1 0 0 0,0 0 1 0 0,0 1-1 0 0,0-1 1 0 0,0 0-1 0 0,0 1 0 0 0,0-1 1 0 0,-1 1-1 0 0,1 0 1 0 0,0-1-1 0 0,0 1 0 0 0,-1 0 1 0 0,1-1-1 0 0,0 1 0 0 0,-1 0 1 0 0,1 0-1 0 0,-1 0 1 0 0,1-1-1 0 0,-1 1 0 0 0,1 0 1 0 0,-1 0-1 0 0,0 0 0 0 0,1 0 1 0 0,-1 0-1 0 0,0 0 1 0 0,0 0-1 0 0,1 0 0 0 0,-1 0 1 0 0,0 0-1 0 0,0 0 1 0 0,0 0-1 0 0,0 0 0 0 0,-1 0 1 0 0,1 0-1 0 0,0 0 0 0 0,0 0 1 0 0,0 0-1 0 0,-1 0 1 0 0,1 0-1 0 0,-1 0 0 0 0,1-1 1 0 0,-1 1-1 0 0,1 0 0 0 0,-1 1 1 0 0,-2 2 3 0 0,0 0 0 0 0,0 0-1 0 0,0 0 1 0 0,-1 0 0 0 0,1 0 0 0 0,-1-1 0 0 0,0 1 0 0 0,-4 2 0 0 0,-2 0-12 0 0,1 1 70 0 0,0-1-1 0 0,-1-1 0 0 0,0 0 0 0 0,-18 8 0 0 0,4-1 20 0 0,20-10-68 0 0,1 0 0 0 0,0 0 1 0 0,-1 0-1 0 0,1 0 0 0 0,-6 1 0 0 0,-1-1-2 0 0,7-1 12 0 0,-1 0 0 0 0,0 0 0 0 0,0 0 0 0 0,1 0 0 0 0,-1 1 0 0 0,1 0 0 0 0,-1-1 0 0 0,-5 5-1 0 0,-1 0 96 0 0,-3 3 80 0 0,11-3-179 0 0,1-5-19 0 0,1 0 0 0 0,0-1 0 0 0,0 1 0 0 0,0-1 0 0 0,0 1 0 0 0,0 0 0 0 0,0-1 0 0 0,1 1 0 0 0,-1-1 0 0 0,0 1 0 0 0,0 0 0 0 0,0-1 0 0 0,0 1 0 0 0,1-1 0 0 0,-1 1 0 0 0,0-1 0 0 0,1 1 0 0 0,3 1 0 0 0,-3-2 0 0 0,7 3 0 0 0,0-1 0 0 0,1 1 0 0 0,-1-2 0 0 0,1 1 0 0 0,17 0 0 0 0,1 1 0 0 0,65 2 0 0 0,-11 1 89 0 0,-43-3-105 0 0,37-1 0 0 0,13 1 7 0 0,-84-4 9 0 0,-3 1-1 0 0,0 0 0 0 0,0 0 1 0 0,-1 0-1 0 0,1 0 0 0 0,0 0 1 0 0,0 0-1 0 0,0 0 0 0 0,0 1 1 0 0,0-1-1 0 0,0 0 0 0 0,-1 0 1 0 0,1 1-1 0 0,0-1 0 0 0,1 1 0 0 0,-2-1 1 0 0,0 0-1 0 0,1 0 0 0 0,-1 1 0 0 0,0-1 0 0 0,0 0 0 0 0,0 0 1 0 0,0 0-1 0 0,0 0 0 0 0,0 0 0 0 0,0 0 0 0 0,0 0 0 0 0,0 0 1 0 0,1 0-1 0 0,-1 1 0 0 0,0-1 0 0 0,0 0 0 0 0,0 0 0 0 0,0 0 1 0 0,0 0-1 0 0,0 0 0 0 0,0 0 0 0 0,0 1 0 0 0,0-1 0 0 0,0 0 1 0 0,0 0-1 0 0,0 0 0 0 0,0 0 0 0 0,0 0 0 0 0,0 0 0 0 0,0 1 1 0 0,0-1-1 0 0,0 0 0 0 0,0 0 0 0 0,0 0 0 0 0,0 0 0 0 0,0 0 1 0 0,0 0-1 0 0,0 1 0 0 0,0-1 0 0 0,-1 0 0 0 0,1 0 0 0 0,0 0 1 0 0,0 0-1 0 0,0 0 0 0 0,0 0 0 0 0,0 0 0 0 0,0 0 0 0 0,0 0 1 0 0,0 1-1 0 0,0-1 0 0 0,-1 0 0 0 0,1 0 0 0 0,0 0 0 0 0,0 0 1 0 0,-7 5 48 0 0,6-4-40 0 0,-7 4 34 0 0,1-1 0 0 0,-1 0 1 0 0,0 0-1 0 0,0-1 0 0 0,-14 5 0 0 0,-1 0 34 0 0,15-6-44 0 0,1 0-1 0 0,0 0 0 0 0,-8 1 1 0 0,-20 5 68 0 0,9 1-89 0 0,6-1-8 0 0,-1 0 1 0 0,0-2-1 0 0,-33 6 0 0 0,44-10 29 0 0,9-2-28 0 0,0 1 0 0 0,0-1 0 0 0,0 0 0 0 0,0 0 1 0 0,0 1-1 0 0,0-1 0 0 0,1 0 0 0 0,-1 0 0 0 0,0 0 0 0 0,0 0 1 0 0,0 0-1 0 0,0 0 0 0 0,0-1 0 0 0,0 1 0 0 0,0 0 1 0 0,0 0-1 0 0,0-1 0 0 0,0 1 0 0 0,0 0 0 0 0,0-1 0 0 0,0 1 1 0 0,0-1-1 0 0,2 0 2 0 0,1 0 0 0 0,-1 0 0 0 0,1 1 0 0 0,0-1-1 0 0,-1 0 1 0 0,1 1 0 0 0,0 0 0 0 0,2-1 0 0 0,141-6-330 0 0,-73 2 208 0 0,84-4 116 0 0,-113 7 0 0 0,25-3 0 0 0,-29 1-1 0 0,6 0 13 0 0,-24 3 74 0 0,-14 1 9 0 0,-11 0 100 0 0,3 1-192 0 0,0-1 1 0 0,-1 0-1 0 0,1 0 1 0 0,0 1-1 0 0,0-1 0 0 0,-1 1 1 0 0,1-1-1 0 0,0 1 1 0 0,0-1-1 0 0,-2 2 0 0 0,-10 4 13 0 0,-97 17-16 0 0,90-19 0 0 0,16-3 0 0 0,0-1 0 0 0,0 1 0 0 0,0 0 0 0 0,0 1 0 0 0,0-1 0 0 0,-5 3 0 0 0,5-3 0 0 0,-8 3 0 0 0,9 0-12 0 0,3-2 8 0 0,1-1-1 0 0,-1 0 0 0 0,1 0 1 0 0,-1 1-1 0 0,1-1 0 0 0,0 0 1 0 0,-1 0-1 0 0,1 0 1 0 0,0 0-1 0 0,0 0 0 0 0,0 0 1 0 0,1 1-1 0 0,-2-2 5 0 0,6 3-14 0 0,0 1-1 0 0,0-1 1 0 0,0 0 0 0 0,0 0-1 0 0,1-1 1 0 0,0 0-1 0 0,-1 0 1 0 0,1 0 0 0 0,9 0-1 0 0,105 17-65 0 0,-16-1-208 0 0,-57-9 201 0 0,-35-6 163 0 0,25 3-1 0 0,50 6-3 0 0,-63-5 8 0 0,-21-6-57 0 0,-1 1 0 0 0,0-1-1 0 0,0 0 1 0 0,0-1 0 0 0,7 2-1 0 0,-10-3-19 0 0,0 1-1 0 0,0 0 1 0 0,0 0-1 0 0,1 0 1 0 0,-1 0-1 0 0,0 0 1 0 0,0 0-1 0 0,0 0 1 0 0,0 0-1 0 0,0 0 1 0 0,1 0-1 0 0,-1 0 1 0 0,0 0-1 0 0,0 0 1 0 0,0 0-1 0 0,0 1 1 0 0,0-1-1 0 0,1 0 1 0 0,-1 0-1 0 0,0 0 1 0 0,0 0-1 0 0,0 0 1 0 0,0 0-1 0 0,0 0 1 0 0,0 0-1 0 0,1 0 1 0 0,-1 0-1 0 0,0 1 1 0 0,0-1-1 0 0,0 0 1 0 0,0 0-1 0 0,0 0 1 0 0,0 0-1 0 0,0 0 1 0 0,0 1-1 0 0,0-1 1 0 0,0 0-1 0 0,0 0 1 0 0,0 0-1 0 0,0 0 1 0 0,1 0-1 0 0,-1 1 1 0 0,0-1-1 0 0,0 0 1 0 0,0 0-1 0 0,0 0 1 0 0,-1 0-1 0 0,1 0 1 0 0,0 1-1 0 0,0-1 1 0 0,0 0-1 0 0,0 0 1 0 0,0 0-1 0 0,0 0 1 0 0,0 0-1 0 0,0 1 1 0 0,0-1-1 0 0,0 0 1 0 0,0 0-1 0 0,0 0 1 0 0,0 0-1 0 0,-1 0 1 0 0,1 0-1 0 0,0 1 1 0 0,-5 5 55 0 0,2-4-56 0 0,0-1-1 0 0,0 1 0 0 0,0-1 1 0 0,0 0-1 0 0,0 0 0 0 0,0 0 1 0 0,0 0-1 0 0,-1 0 0 0 0,-4 0 1 0 0,-18 5-5 0 0,18-4 15 0 0,0 1-1 0 0,0-2 1 0 0,-10 2 0 0 0,-4 1 5 0 0,-36 3-17 0 0,44-7 16 0 0,12-1-12 0 0,1 1 0 0 0,-1 0 0 0 0,1 0 1 0 0,-1 0-1 0 0,1 0 0 0 0,-1 0 0 0 0,1 0 0 0 0,-4 2 0 0 0,5-2-3 0 0,0 0-1 0 0,0 0 0 0 0,-1 0 0 0 0,1 0 0 0 0,0 0 1 0 0,0 0-1 0 0,0 0 0 0 0,0 0 0 0 0,0 0 0 0 0,-1 0 0 0 0,1 0 1 0 0,0 0-1 0 0,0 0 0 0 0,0 0 0 0 0,0 1 0 0 0,0-1 0 0 0,0 0 1 0 0,0 0-1 0 0,-1 0 0 0 0,1 0 0 0 0,0 0 0 0 0,0 0 1 0 0,0 1-1 0 0,0-1 0 0 0,0 0 0 0 0,0 0 0 0 0,0 0 0 0 0,0 0 1 0 0,0 0-1 0 0,0 1 0 0 0,0-1 0 0 0,0 0 0 0 0,0 0 0 0 0,0 0 1 0 0,0 0-1 0 0,0 1 0 0 0,0-1 0 0 0,0 0 0 0 0,0 0 1 0 0,0 0-1 0 0,0 0 0 0 0,0 0 0 0 0,0 1 0 0 0,0-1 0 0 0,0 0 1 0 0,0 0-1 0 0,0 0 0 0 0,0 0 0 0 0,1 0 0 0 0,-1 1 0 0 0,0-1 1 0 0,0 0-1 0 0,0 0 0 0 0,0 0 0 0 0,0 0 0 0 0,0 0 1 0 0,1 0-1 0 0,-1 0 0 0 0,0 0 0 0 0,0 0 0 0 0,0 1 0 0 0,0-1 1 0 0,0 0-1 0 0,1 0 0 0 0,-1 0 0 0 0,0 0 0 0 0,0 0 0 0 0,10 4-14 0 0,-10-4 12 0 0,24 2-82 0 0,-5-1 42 0 0,47 6 29 0 0,-15-2 15 0 0,59 8-2 0 0,-76-12 0 0 0,2-1 0 0 0,-20 3 0 0 0,31 1 0 0 0,-40-3 0 0 0,-1-1 0 0 0,1 2 0 0 0,0-1 0 0 0,11 4 0 0 0,-4 0 0 0 0,-13-5 0 0 0,-1 0 0 0 0,1 0 0 0 0,-1 0 0 0 0,1 0 0 0 0,-1 0 0 0 0,0 0 0 0 0,1 0 0 0 0,-1 0 0 0 0,1 0 0 0 0,-1 0 0 0 0,1 1 0 0 0,-1-1 0 0 0,1 0 0 0 0,-1 0 0 0 0,0 1 0 0 0,1-1 0 0 0,-1 0 0 0 0,0 0 0 0 0,1 1 0 0 0,-1-1 0 0 0,0 0 0 0 0,1 1 0 0 0,-1-1 0 0 0,0 1 0 0 0,0-1 0 0 0,1 0 0 0 0,-1 1 0 0 0,0-1 0 0 0,0 1 0 0 0,0-1 0 0 0,1 1 0 0 0,-1-1 0 0 0,0 0 0 0 0,0 1 0 0 0,0-1 0 0 0,0 1 0 0 0,0 0 0 0 0,0 0 0 0 0,0 1 0 0 0,0-1 0 0 0,0 1 0 0 0,0-1 0 0 0,0 1 0 0 0,-1-1 0 0 0,1 1 0 0 0,0-1 0 0 0,-1 0 0 0 0,1 1 0 0 0,-1-1 0 0 0,1 1 0 0 0,-1-1 0 0 0,0 0 0 0 0,0 0 0 0 0,1 1 0 0 0,-1-1 0 0 0,0 0 0 0 0,0 0 0 0 0,0 0 0 0 0,0 0 0 0 0,0 0 0 0 0,-1 0 0 0 0,-1 1 0 0 0,-4 3 0 0 0,0 0 0 0 0,-13 7 0 0 0,19-12 0 0 0,-62 30 0 0 0,50-23 0 0 0,0-1 0 0 0,-18 6 0 0 0,17-7 0 0 0,-25 13 0 0 0,33-14 0 0 0,6-4 0 0 0,-1 0 0 0 0,1 1 0 0 0,0-1 0 0 0,0 0 0 0 0,0 0 0 0 0,-1 0 0 0 0,1 1 0 0 0,0-1 0 0 0,0 0 0 0 0,0 0 0 0 0,0 0 0 0 0,0 1 0 0 0,0-1 0 0 0,0 0 0 0 0,0 0 0 0 0,0 1 0 0 0,-1-1 0 0 0,1 0 0 0 0,0 0 0 0 0,0 1 0 0 0,0-1 0 0 0,0 0 0 0 0,0 0 0 0 0,0 1 0 0 0,1-1 0 0 0,-1 0 0 0 0,0 0 0 0 0,0 1 0 0 0,0-1 0 0 0,0 0 0 0 0,0 0 0 0 0,0 0 0 0 0,0 1 0 0 0,0-1 0 0 0,1 0 0 0 0,-1 0 0 0 0,0 0 0 0 0,0 1 0 0 0,0-1 0 0 0,0 0 0 0 0,1 0 0 0 0,-1 0 0 0 0,7 6 0 0 0,-7-6 0 0 0,4 1 0 0 0,-1 1 0 0 0,0-1 0 0 0,1 0 0 0 0,0 0 0 0 0,-1 0 0 0 0,1-1 0 0 0,-1 1 0 0 0,1-1 0 0 0,4 0 0 0 0,36-3 0 0 0,-26 1 0 0 0,279-17 0 0 0,-181 10 150 0 0,107-6 252 0 0,-169 13-402 0 0,-16-1 0 0 0,1 3 0 0 0,53 5 0 0 0,-82-4 27 0 0,12 3 156 0 0,-21-4-179 0 0,-1 1 1 0 0,1-1-1 0 0,0 1 1 0 0,0-1-1 0 0,-1 1 0 0 0,1-1 1 0 0,0 1-1 0 0,-1-1 0 0 0,1 1 1 0 0,-1 0-1 0 0,1-1 1 0 0,-1 1-1 0 0,1 0 0 0 0,-1 0 1 0 0,1-1-1 0 0,-1 1 1 0 0,0 0-1 0 0,1 0 0 0 0,-1-1 1 0 0,0 1-1 0 0,0 0 0 0 0,1 2 1 0 0,-2-2-35 0 0,-1 1 0 0 0,1-1 0 0 0,0 1 0 0 0,-1-1 0 0 0,1 1 0 0 0,-1-1 0 0 0,-2 2 1 0 0,3-2 13 0 0,-2 1 25 0 0,1-1 0 0 0,-1 0 0 0 0,1 0 0 0 0,-1 0 0 0 0,1 0-1 0 0,-5 1 1 0 0,4-1 13 0 0,1 0 46 0 0,-10-4 44 0 0,24-10-192 0 0,-7 10 73 0 0,0 1-1 0 0,0-1 1 0 0,1 1-1 0 0,0 0 1 0 0,-1 0-1 0 0,1 1 0 0 0,6-2 1 0 0,5-1-5 0 0,82-20-52 0 0,-56 14 30 0 0,0 2-1 0 0,56-3 0 0 0,1-1-5 0 0,34-6 40 0 0,-69 13-2 0 0,-16 2 15 0 0,-37 2 13 0 0,24 2 1 0 0,-8 0-16 0 0,-27-1-7 0 0,9 2 33 0 0,4 9-14 0 0,-14-11-20 0 0,1 0 1 0 0,-1 0-1 0 0,0 0 0 0 0,0 1 1 0 0,0-1-1 0 0,0 0 1 0 0,1 1-1 0 0,-1-1 0 0 0,0 0 1 0 0,0 0-1 0 0,0 1 1 0 0,0-1-1 0 0,0 0 1 0 0,0 1-1 0 0,0-1 0 0 0,0 0 1 0 0,0 1-1 0 0,0-1 1 0 0,0 0-1 0 0,0 1 0 0 0,0-1 1 0 0,0 0-1 0 0,0 0 1 0 0,0 1-1 0 0,0-1 0 0 0,0 0 1 0 0,0 1-1 0 0,0-1 1 0 0,0 0-1 0 0,-1 1 0 0 0,1-1 1 0 0,0 0-1 0 0,0 0 1 0 0,0 1-1 0 0,-1-1 0 0 0,1 0 1 0 0,0 1-1 0 0,-11 8 61 0 0,9-8-76 0 0,-26 15 12 0 0,12-7 0 0 0,-4 1 232 0 0,31-13-219 0 0,0 0 1 0 0,0 1-1 0 0,1 0 0 0 0,-1 1 1 0 0,17 0-1 0 0,-3-1-10 0 0,-21 1-5 0 0,0 0-1 0 0,0 0 1 0 0,1 1-1 0 0,-1 0 1 0 0,4 0-1 0 0,12-2-56 0 0,-17 2 59 0 0,-1-1 0 0 0,0 1 0 0 0,0 0 0 0 0,0 0-1 0 0,1 0 1 0 0,-1 0 0 0 0,0 0 0 0 0,4 1 0 0 0,5 0 0 0 0,-10-1-1 0 0,0 0 1 0 0,1 0-1 0 0,-1 0 0 0 0,0 0 0 0 0,0 1 1 0 0,0-1-1 0 0,0 0 0 0 0,0 1 0 0 0,0-1 1 0 0,1 0-1 0 0,-1 1 0 0 0,0-1 0 0 0,1 2 0 0 0,3-2-99 0 0,-3 0 63 0 0,-1 5 41 0 0,-3 2-4 0 0,-18 14 0 0 0,18-19 0 0 0,0-1 0 0 0,0 1 0 0 0,-1 0 0 0 0,1-1 0 0 0,0 1 0 0 0,-5 2 0 0 0,-6 3 0 0 0,0 1 64 0 0,21-13 0 0 0,-3 3-75 0 0,0 0 0 0 0,0 0 0 0 0,9-5-1 0 0,-9 4 9 0 0,1 1-1 0 0,-1-1 1 0 0,10-2-1 0 0,52-19 316 0 0,-46 19-302 0 0,31-12-1 0 0,-44 15-9 0 0,0-1 0 0 0,14-1 0 0 0,14-5 0 0 0,76-40 0 0 0,-98 42 0 0 0,23-7 0 0 0,1 0 0 0 0,46-21 0 0 0,-78 32 22 0 0,1 1-1 0 0,-1 0 1 0 0,12-2-1 0 0,10-3 61 0 0,-12 4-64 0 0,1-2-36 0 0,-24 15-62 0 0,-23 9-291 0 0,29-19 334 0 0,1 0 0 0 0,-1 0 0 0 0,1 0-1 0 0,-1 0 1 0 0,1 0 0 0 0,0 0 0 0 0,-1-1-1 0 0,1 1 1 0 0,-1 0 0 0 0,1 0-1 0 0,-1 0 1 0 0,1-1 0 0 0,0 1 0 0 0,-1 0-1 0 0,1 0 1 0 0,0-1 0 0 0,-1 1 0 0 0,1 0-1 0 0,0-1 1 0 0,-1 1 0 0 0,1 0 0 0 0,-1-2-1 0 0,-6-7-2130 0 0,-1-14-1289 0 0,7 20 2310 0 0,1 1 0 0 0,-14-23-9174 0 0,0 16 7327 0 0,-11 2 1464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22 365 8431 0 0,'0'0'652'0'0,"-16"2"-1609"0"0,16-2 1021 0 0,0 0 0 0 0,-1 0 0 0 0,1 0 0 0 0,0 0 0 0 0,-1-1 0 0 0,1 1 0 0 0,0 0 0 0 0,-1 0 0 0 0,1-1 0 0 0,0 1 0 0 0,0 0 0 0 0,-1 0 0 0 0,1-1 0 0 0,0 1-1 0 0,0 0 1 0 0,0-1 0 0 0,-1 1 0 0 0,1 0 0 0 0,0-1 0 0 0,0 1 0 0 0,0 0 0 0 0,0-1 0 0 0,0 1 0 0 0,0-1 0 0 0,0 1 0 0 0,0 0 0 0 0,0-1 0 0 0,0 1 0 0 0,0 0 0 0 0,0-1 0 0 0,0 1 0 0 0,0-1 0 0 0,0 1 0 0 0,0 0 0 0 0,0-1 0 0 0,0 1 0 0 0,0 0 0 0 0,0-1 0 0 0,1 1 0 0 0,-1 0-1 0 0,0-1 1 0 0,0 1 0 0 0,0 0 0 0 0,1 0 0 0 0,-1-1 0 0 0,0 1 0 0 0,1 0 0 0 0,-1-1 0 0 0,0 1 0 0 0,0 0 0 0 0,1 0 0 0 0,-1 0 0 0 0,0 0 0 0 0,1-1 0 0 0,1 0 230 0 0,1 0 0 0 0,-1-1 1 0 0,0 1-1 0 0,0 0 0 0 0,0 1 0 0 0,1-1 1 0 0,2-1-1 0 0,54-10 2025 0 0,-24 3-1909 0 0,-27 6-312 0 0,1 1 1 0 0,0 0 0 0 0,8-1 0 0 0,11 1 392 0 0,47-11-1 0 0,-15 2-21 0 0,8-1-83 0 0,-46 6-272 0 0,108-25 417 0 0,43-8-141 0 0,11 0 16 0 0,51-15-270 0 0,-156 35-136 0 0,34-11 0 0 0,-70 17 30 0 0,42-15 84 0 0,-63 23-181 0 0,-20 4-59 0 0,1 1 0 0 0,-1 0 0 0 0,0-1-1 0 0,0 1 1 0 0,1-1 0 0 0,-1 0 0 0 0,0 0 0 0 0,0 0 0 0 0,3-2 0 0 0,-39 19-13708 0 0,18-15 9918 0 0,3 6 2850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85 6967 0 0,'1'0'35'0'0,"0"0"-1"0"0,0 0 0 0 0,0 0 0 0 0,0 0 0 0 0,1 1 0 0 0,-1-2 0 0 0,0 1 0 0 0,0 0 0 0 0,0 0 1 0 0,0 0-1 0 0,0 0 0 0 0,0-1 0 0 0,0 1 0 0 0,0 0 0 0 0,0-1 0 0 0,0 1 0 0 0,-1-1 1 0 0,1 1-1 0 0,2-2 0 0 0,10-4 1249 0 0,-11 5-1051 0 0,-1 1 1 0 0,0 0 0 0 0,0-1 0 0 0,0 0-1 0 0,0 1 1 0 0,1-1 0 0 0,-1 0 0 0 0,0 1-1 0 0,0-1 1 0 0,1-1 0 0 0,-2 1-57 0 0,1 0 1 0 0,0 0 0 0 0,0 1-1 0 0,1-1 1 0 0,-1 0 0 0 0,0 0-1 0 0,0 1 1 0 0,0-1 0 0 0,0 1-1 0 0,0-1 1 0 0,2 1 0 0 0,1-3 151 0 0,0 1 1 0 0,-1 0 0 0 0,1-1-1 0 0,-1 0 1 0 0,7-6 708 0 0,-9 8-1421 0 0,3-3 384 0 0,-4 4-1 0 0,0 0 0 0 0,0 0 0 0 0,0 0 0 0 0,0 0 0 0 0,0 0 0 0 0,0 0 0 0 0,0 0 0 0 0,0 0 0 0 0,0 0 0 0 0,0 0 0 0 0,0 0 0 0 0,0 0 0 0 0,0 1 0 0 0,0-1 0 0 0,0 0 0 0 0,0 0 0 0 0,0 0 1 0 0,0 0-1 0 0,0 0 0 0 0,0 0 0 0 0,0 0 0 0 0,0 0 0 0 0,0 0 0 0 0,0 0 0 0 0,0 0 0 0 0,0 0 0 0 0,0 0 0 0 0,0 0 0 0 0,0 0 0 0 0,0 0 0 0 0,0 0 0 0 0,0 0 0 0 0,0 0 0 0 0,0 0 0 0 0,0 0 0 0 0,0 0 1 0 0,0 0-1 0 0,0 0 0 0 0,0 0 0 0 0,0 0 0 0 0,0 0 0 0 0,1 0 0 0 0,-1 0 0 0 0,0 0 0 0 0,0 1-2 0 0,0 0 0 0 0,0 0 0 0 0,0 0 0 0 0,0 0 0 0 0,0 0 0 0 0,-1 1 0 0 0,1-1 0 0 0,0 0 0 0 0,0 0 1 0 0,-1 0-1 0 0,1 0 0 0 0,-1 0 0 0 0,1 0 0 0 0,-1 0 0 0 0,1 0 0 0 0,-1 0 0 0 0,0 0 0 0 0,1 0 0 0 0,-1-1 0 0 0,0 1 0 0 0,0 0 0 0 0,0 0 0 0 0,1-1 0 0 0,-1 1 0 0 0,-1 0 1 0 0,-1 1 3 0 0,-18 13 657 0 0,47-22-276 0 0,-14 5-1182 0 0,-1-1-1 0 0,1-1 0 0 0,14-6 0 0 0,-5 2-536 0 0,-17 6 358 0 0,1 1-1 0 0,-1-1 0 0 0,0 0 1 0 0,0 0-1 0 0,0 0 1 0 0,0-1-1 0 0,-1 1 0 0 0,1-1 1 0 0,-1 0-1 0 0,5-5 0 0 0,-1-2-8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1 920 8863 0 0,'0'0'687'0'0,"4"-6"-422"0"0,-2 4-167 0 0,-1 0-1 0 0,1 1 1 0 0,0 0-1 0 0,0-1 0 0 0,0 1 1 0 0,0 0-1 0 0,3-1 1 0 0,9-7 822 0 0,1-1-192 0 0,-1 1 1 0 0,23-11-1 0 0,5-2-558 0 0,23-11 314 0 0,-15 8 65 0 0,68-31 775 0 0,-84 41-952 0 0,32-10 269 0 0,5-2-59 0 0,81-38 473 0 0,-6 3-270 0 0,-68 27-542 0 0,19-12-110 0 0,-13 5-37 0 0,-30 17 1 0 0,70-45-1 0 0,-27 13-87 0 0,12-8-218 0 0,-78 44 119 0 0,-2 3-901 0 0,51-44 0 0 0,-55 42 212 0 0,-20 17 479 0 0,-1 0-1 0 0,0 0 1 0 0,0 0-1 0 0,0-1 0 0 0,0 1 1 0 0,-1-1-1 0 0,0 0 1 0 0,1 0-1 0 0,-1 0 1 0 0,4-9-1 0 0,-34-1-11174 0 0,26 14 11076 0 0,-3 0 0 0 0,-9 5-747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4 425 13015 0 0,'0'6'222'0'0,"-2"9"241"0"0,1 0 0 0 0,0 1-1 0 0,2 15 1 0 0,-1-27-443 0 0,0-1-1 0 0,1 1 0 0 0,0-1 1 0 0,-1 0-1 0 0,1 1 1 0 0,0-1-1 0 0,0 0 0 0 0,1 0 1 0 0,-1 0-1 0 0,1 0 1 0 0,0 0-1 0 0,-1 0 1 0 0,1 0-1 0 0,1 0 0 0 0,-1-1 1 0 0,0 1-1 0 0,1-1 1 0 0,-1 1-1 0 0,6 3 1 0 0,-4-4-99 0 0,1 0 0 0 0,0 0 1 0 0,-1-1-1 0 0,1 1 1 0 0,0-1-1 0 0,0 0 1 0 0,0 0-1 0 0,0-1 0 0 0,0 0 1 0 0,0 1-1 0 0,0-2 1 0 0,0 1-1 0 0,0 0 0 0 0,0-1 1 0 0,0 0-1 0 0,-1 0 1 0 0,1-1-1 0 0,0 1 1 0 0,6-4-1 0 0,9-4 59 0 0,-1-1 1 0 0,0-1-1 0 0,19-15 0 0 0,-18 12 139 0 0,48-32-99 0 0,37-24-31 0 0,39-25-288 0 0,8-5-687 0 0,-3 3-4217 0 0,-50 22-1041 0 0,-67 56 5509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308 91 10911 0 0,'7'-3'1128'0'0,"15"-3"-772"0"0,-6 2 760 0 0,-8 4-434 0 0,-8 0-679 0 0,1 0 0 0 0,-1 0 0 0 0,0 0 0 0 0,1 0 1 0 0,-1 0-1 0 0,0 0 0 0 0,1 0 0 0 0,-1 0 0 0 0,0 0 0 0 0,1 0 0 0 0,-1 0 0 0 0,0 0 0 0 0,0 0 0 0 0,1 0 0 0 0,-1 0 0 0 0,0-1 0 0 0,1 1 0 0 0,-1 0 1 0 0,0 0-1 0 0,0 0 0 0 0,1 0 0 0 0,-1-1 0 0 0,0 1 0 0 0,1 0 0 0 0,0-2 8 0 0,-1 2 1 0 0,1 0 0 0 0,-1-1 0 0 0,0 1 1 0 0,0-1-1 0 0,1 1 0 0 0,-1 0 0 0 0,0-1 0 0 0,1 1 0 0 0,-1 0 0 0 0,1 0 0 0 0,-1-1 0 0 0,1 1 0 0 0,-1 0 0 0 0,0 0 0 0 0,1-1 0 0 0,-1 1 0 0 0,1 0 0 0 0,-1 0 0 0 0,1 0 0 0 0,-1 0 0 0 0,1 0 0 0 0,-1 0 0 0 0,1 0 1 0 0,-1 0-1 0 0,1 0 0 0 0,-1 0 0 0 0,1 0 0 0 0,-1 0 0 0 0,1 0 0 0 0,-1 0 0 0 0,1 0 0 0 0,-1 1 0 0 0,0-1 0 0 0,1 0 0 0 0,-1 0 0 0 0,1 1 0 0 0,-1-1 0 0 0,1 0 0 0 0,0 1 50 0 0,0-1-1 0 0,0 0 0 0 0,0 0 1 0 0,1 0-1 0 0,-1 0 0 0 0,0 0 1 0 0,0 0-1 0 0,0 0 0 0 0,0 0 1 0 0,1 0-1 0 0,-1 0 0 0 0,0-1 1 0 0,1 0-1 0 0,10-1 387 0 0,-6 2-339 0 0,1-1 0 0 0,-1-1 0 0 0,0 1 0 0 0,0-1 0 0 0,0 0 0 0 0,0 0 0 0 0,0-1 0 0 0,-1 0 0 0 0,9-5 0 0 0,5-2-42 0 0,2-4-57 0 0,-18 11-49 0 0,0 1 0 0 0,0 0 0 0 0,0 0 0 0 0,0 0 0 0 0,0 0 0 0 0,1 0 0 0 0,-1 1 0 0 0,1 0 0 0 0,4-2 0 0 0,-27 9-1359 0 0,-27 12 0 0 0,-50 38 1621 0 0,80-46 39 0 0,-27 12-1 0 0,-6 2 141 0 0,-71 50 642 0 0,90-54-567 0 0,-42 36 0 0 0,57-43-295 0 0,1-1 203 0 0,-17 21 0 0 0,25-27-171 0 0,6-6-200 0 0,0 0 0 0 0,-1 1 0 0 0,1-1 0 0 0,0 0 0 0 0,-1 0 0 0 0,1 1 0 0 0,0-1 0 0 0,0 0 0 0 0,-1 1 0 0 0,1-1 0 0 0,0 0 0 0 0,0 1 0 0 0,0-1 0 0 0,0 0 0 0 0,0 1 0 0 0,-1-1 0 0 0,1 0 0 0 0,0 1 0 0 0,0-1 0 0 0,0 1 0 0 0,0-1 0 0 0,0 0 0 0 0,0 1 0 0 0,7 1 239 0 0,16-6-9 0 0,-21 3-238 0 0,2 0 15 0 0,0-1 0 0 0,0 0 0 0 0,0 1 0 0 0,-1-1 0 0 0,1 0 0 0 0,4-4 0 0 0,15-8 60 0 0,49-18-290 0 0,-58 27-65 0 0,22-8 0 0 0,7-3-612 0 0,34-14-58 0 0,-65 25 838 0 0,-5 5 66 0 0,-5 2 21 0 0,-4 0-14 0 0,1-1 16 0 0,0-1 1 0 0,0 1-1 0 0,0 0 1 0 0,0-1-1 0 0,-1 1 1 0 0,1-1-1 0 0,0 1 1 0 0,0-1-1 0 0,0 0 1 0 0,-1 1-1 0 0,1-1 1 0 0,-3 0-1 0 0,-9 3-92 0 0,-17 9-134 0 0,19-9-41 0 0,0 1-1 0 0,1 1 0 0 0,-11 6 0 0 0,-63 33-5249 0 0,19-11-2404 0 0,42-18 7002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389 200 11343 0 0,'-5'-5'656'0'0,"3"4"-444"0"0,1 0 0 0 0,0 0 0 0 0,-1 0 0 0 0,1 0 0 0 0,0 0 0 0 0,0-1 0 0 0,0 1 0 0 0,0 0 0 0 0,0-1 0 0 0,0 1 0 0 0,0 0-1 0 0,0-1 1 0 0,1 1 0 0 0,-1-1 0 0 0,0 1 0 0 0,1-1 0 0 0,-1 0 0 0 0,1 1 0 0 0,0-1 0 0 0,-1-2 0 0 0,2 3 109 0 0,34-27-285 0 0,-30 26-32 0 0,0-1-1 0 0,0 1 1 0 0,0 0-1 0 0,0 0 1 0 0,1 1-1 0 0,-1-1 1 0 0,0 1-1 0 0,1 0 0 0 0,7 0 1 0 0,-1 1 150 0 0,0 0 0 0 0,0 1 0 0 0,-1 0 0 0 0,1 1 0 0 0,17 4 0 0 0,8 4 11 0 0,-26-7-105 0 0,0-1 0 0 0,17 8 0 0 0,112 46 4 0 0,-131-53-64 0 0,-1 1 0 0 0,15 8 0 0 0,-2-1 0 0 0,-19-10 7 0 0,-1 0 0 0 0,1 0 0 0 0,-1 0 0 0 0,0 0 1 0 0,1 0-1 0 0,-1 0 0 0 0,0 0 0 0 0,0 0 0 0 0,2 3 0 0 0,-2-2 122 0 0,-10 4 89 0 0,7-5-187 0 0,-1-1 0 0 0,0 1 0 0 0,0-1 0 0 0,0 1 0 0 0,1-1 1 0 0,-1 0-1 0 0,0 0 0 0 0,0 0 0 0 0,0-1 0 0 0,-3 0 1 0 0,-15 0 126 0 0,-4 0 79 0 0,-1 0 0 0 0,-30-7-1 0 0,-9 0-37 0 0,36 4-153 0 0,-53-14 0 0 0,15 2 70 0 0,-94-25 152 0 0,138 35-260 0 0,-81-32-10 0 0,53 18 20 0 0,33 12 33 0 0,1-1-1 0 0,-23-14 1 0 0,28 15-16 0 0,11 8-31 0 0,0-1 0 0 0,0 0 0 0 0,0 1 1 0 0,0-1-1 0 0,0 1 0 0 0,1-1 0 0 0,-1 0 0 0 0,0 0 0 0 0,1 1 1 0 0,-1-1-1 0 0,0 0 0 0 0,1 0 0 0 0,-2-2 0 0 0,2 3-2 0 0,0 0 0 0 0,0-1 0 0 0,0 1 0 0 0,0-1 0 0 0,0 1 0 0 0,0-1-1 0 0,0 1 1 0 0,0 0 0 0 0,0-1 0 0 0,0 1 0 0 0,0-1 0 0 0,0 1 0 0 0,0 0 0 0 0,1-1-1 0 0,-1 1 1 0 0,0-1 0 0 0,0 1 0 0 0,0 0 0 0 0,1-1 0 0 0,-1 1 0 0 0,0 0-1 0 0,0-1 1 0 0,1 0 0 0 0,0 0 2 0 0,1 0 0 0 0,-1 0 0 0 0,0 1 0 0 0,1-1 0 0 0,-1 0 0 0 0,1 0 0 0 0,-1 1 0 0 0,1-1 0 0 0,-1 1 0 0 0,1-1 0 0 0,0 1 0 0 0,-1 0 0 0 0,1-1 0 0 0,0 1 0 0 0,-1 0 0 0 0,3 0 0 0 0,149-2-287 0 0,15-2 136 0 0,-15-1 147 0 0,-91 2 72 0 0,-33 0 28 0 0,-19 1-30 0 0,-4 1-11 0 0,-10 3 16 0 0,-8 2-13 0 0,-1-1 0 0 0,0 0 0 0 0,0-1 0 0 0,-20 1-1 0 0,0 0 14 0 0,0 1-75 0 0,12-2 0 0 0,-38 8 0 0 0,36-4 2 0 0,10-3-6 0 0,0 1 0 0 0,0 0 0 0 0,-21 10 0 0 0,22-8-31 0 0,10-5 25 0 0,-1 0-1 0 0,0 0 1 0 0,0 1-1 0 0,1-1 1 0 0,-1 1 0 0 0,0 0-1 0 0,1 0 1 0 0,0 0-1 0 0,-1 0 1 0 0,1 0 0 0 0,0 0-1 0 0,0 1 1 0 0,-2 3 0 0 0,0 7-74 0 0,7-9 72 0 0,-2-2 1 0 0,1 1 10 0 0,0-1 0 0 0,0 1 1 0 0,0 0-1 0 0,0-1 0 0 0,1 1 0 0 0,-1-1 1 0 0,1 0-1 0 0,-1 1 0 0 0,1-1 1 0 0,0-1-1 0 0,0 1 0 0 0,0 0 0 0 0,0-1 1 0 0,0 1-1 0 0,6 1 0 0 0,7 1 2 0 0,31 7 0 0 0,-40-10-2 0 0,83 15 1 0 0,209 30 0 0 0,-204-33 0 0 0,1 0 0 0 0,-31-6 1 0 0,41 2-55 0 0,-70-6 40 0 0,-29-2 54 0 0,1 0 0 0 0,0 0 1 0 0,0-1-1 0 0,0 0 0 0 0,0-1 1 0 0,9-1-1 0 0,-5 2 122 0 0,-11 2-87 0 0,-8-2-47 0 0,-21 1 154 0 0,-3 0-28 0 0,12-4-103 0 0,1 2 1 0 0,-1 1-1 0 0,0 0 0 0 0,-19 3 0 0 0,-35 1-105 0 0,16-2-1 0 0,-87 1-65 0 0,118-3 84 0 0,-44 9 1 0 0,-3-1-65 0 0,58-6 84 0 0,1 0 0 0 0,-1 1 0 0 0,1 0 0 0 0,-19 8 0 0 0,32-11 16 0 0,0 0 0 0 0,0 1 0 0 0,0-1 0 0 0,0 0 0 0 0,0 1 0 0 0,0-1 0 0 0,0 0 0 0 0,0 1 0 0 0,1 0 0 0 0,-1-1 0 0 0,0 1 0 0 0,0-1-1 0 0,1 1 1 0 0,-1 0 0 0 0,0-1 0 0 0,1 1 0 0 0,-1 0 0 0 0,1 0 0 0 0,-1 0 0 0 0,1 0 0 0 0,-2 1 0 0 0,2-1 0 0 0,0 0 0 0 0,0 0 0 0 0,0 0 1 0 0,1 0-1 0 0,-1-1 0 0 0,0 1 0 0 0,0 0 0 0 0,0 0 0 0 0,1 0 1 0 0,-1 0-1 0 0,0 0 0 0 0,1-1 0 0 0,-1 1 0 0 0,1 0 0 0 0,-1 0 0 0 0,1-1 1 0 0,-1 1-1 0 0,2 1 0 0 0,1 1-7 0 0,1 1 0 0 0,0-1 0 0 0,0 0 0 0 0,0-1 0 0 0,0 1 1 0 0,0-1-1 0 0,7 3 0 0 0,20 6 4 0 0,2-3 0 0 0,-1 0 0 0 0,37 2 0 0 0,-4 1 4 0 0,73 8 409 0 0,146 0-1 0 0,-162-12-279 0 0,76-1-28 0 0,-99-3 159 0 0,-92-2-189 0 0,-8 2 24 0 0,-14 0 24 0 0,-40 0-120 0 0,-25 1 0 0 0,59-4 2 0 0,-27 5 0 0 0,-8 1-22 0 0,-78 5-127 0 0,76-4 109 0 0,31-5 18 0 0,-47 11 1 0 0,39-7 19 0 0,28-5-1 0 0,0-1-1 0 0,1 2 1 0 0,-1-1-1 0 0,0 1 1 0 0,1 0-1 0 0,-12 6 0 0 0,7-4-40 0 0,11-4 40 0 0,-1 0 0 0 0,1 0 0 0 0,0 0 0 0 0,-1 0 1 0 0,1 1-1 0 0,-1-1 0 0 0,1 0 0 0 0,0 0 0 0 0,-1 0 0 0 0,1 0 1 0 0,0 1-1 0 0,-1-1 0 0 0,1 0 0 0 0,0 0 0 0 0,-1 1 0 0 0,1-1 1 0 0,0 0-1 0 0,-1 0 0 0 0,1 1 0 0 0,0-1 0 0 0,0 0 0 0 0,-1 1 0 0 0,1-1 1 0 0,0 0-1 0 0,0 1 0 0 0,0-1 0 0 0,-1 1 0 0 0,1-1 0 0 0,0 0 1 0 0,0 1-1 0 0,0-1 0 0 0,0 1 0 0 0,0-1 0 0 0,0 0 0 0 0,0 1 1 0 0,0-1-1 0 0,0 1 0 0 0,0-1 0 0 0,0 0 0 0 0,0 1 0 0 0,0-1 0 0 0,0 1 1 0 0,1-1-1 0 0,-1 0 0 0 0,0 1 0 0 0,0-1 0 0 0,1 1 0 0 0,-1 1-8 0 0,1-1-1 0 0,0 1 0 0 0,0-1 0 0 0,0 0 1 0 0,0 1-1 0 0,0-1 0 0 0,0 0 0 0 0,0 1 1 0 0,2 0-1 0 0,3 2-2 0 0,-1-1-1 0 0,1 0 1 0 0,0 0 0 0 0,0 0 0 0 0,0 0 0 0 0,0-1-1 0 0,0 0 1 0 0,1-1 0 0 0,-1 1 0 0 0,12 0-1 0 0,34 7-38 0 0,-35-5 52 0 0,24 2-1 0 0,135 10 2 0 0,71 4 115 0 0,-142-8-105 0 0,-46-3-11 0 0,-47-7-1 0 0,0 0-1 0 0,0 0 1 0 0,0 1-1 0 0,0 1 1 0 0,-1 0-1 0 0,15 7 0 0 0,-25-10 8 0 0,0-1 0 0 0,1 1 0 0 0,-1 0-1 0 0,0-1 1 0 0,0 1 0 0 0,0 0-1 0 0,0 0 1 0 0,0 0 0 0 0,0 0-1 0 0,0 0 1 0 0,0 0 0 0 0,0 1-1 0 0,0-1 1 0 0,0 0 0 0 0,-1 0-1 0 0,1 0 1 0 0,0 1 0 0 0,-1-1-1 0 0,1 0 1 0 0,-1 1 0 0 0,0-1-1 0 0,1 1 1 0 0,-1-1 0 0 0,0 0-1 0 0,0 1 1 0 0,0-1 0 0 0,0 1-1 0 0,0-1 1 0 0,0 1 0 0 0,0-1-1 0 0,0 1 1 0 0,-1-1 0 0 0,0 2-1 0 0,0 0-8 0 0,0 0-1 0 0,-1 0 0 0 0,1-1 1 0 0,-1 1-1 0 0,0 0 1 0 0,0-1-1 0 0,0 1 0 0 0,0-1 1 0 0,0 0-1 0 0,-1 0 1 0 0,1 1-1 0 0,-1-1 0 0 0,1-1 1 0 0,-5 3-1 0 0,-10 6-17 0 0,-2-1-1 0 0,-30 10 1 0 0,16-5 37 0 0,25-10-5 0 0,0 0 0 0 0,-1-1 0 0 0,-13 3 0 0 0,20-5-9 0 0,0 0-1 0 0,0 0 1 0 0,0-1-1 0 0,0 1 1 0 0,0 0-1 0 0,0 1 1 0 0,0-1-1 0 0,0 0 1 0 0,-2 3-1 0 0,-13 6-4 0 0,6-5 17 0 0,10-1 16 0 0,1-3-14 0 0,2 6 8 0 0,-1-6-20 0 0,0 0-1 0 0,0 0 1 0 0,0 0-1 0 0,0-1 1 0 0,1 1-1 0 0,-1 0 1 0 0,0-1-1 0 0,0 1 1 0 0,1 0-1 0 0,-1-1 1 0 0,0 0-1 0 0,0 1 1 0 0,1-1-1 0 0,-1 0 1 0 0,1 0-1 0 0,-1 1 1 0 0,3-2-1 0 0,27-4-6 0 0,-2 1 3 0 0,2 6 32 0 0,34 0 255 0 0,-39-3-183 0 0,16 0-195 0 0,51-9-1 0 0,-5-1 10 0 0,16-3 212 0 0,-25 0-67 0 0,36-7-51 0 0,72-19 41 0 0,-147 31-11 0 0,68-19 204 0 0,15-11-1207 0 0,-30 5-254 0 0,-59 23 656 0 0,-23 8 113 0 0,0-1 1 0 0,14-7-1 0 0,16-8-1228 0 0,5-3-2627 0 0,-39 18 2605 0 0,0 0-1 0 0,0-1 0 0 0,-1 0 1 0 0,9-8-1 0 0,-1-1-1435 0 0,0 1 1922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259 1 6559 0 0,'1'2'507'0'0,"-1"2"-449"0"0,1 0-1 0 0,0 0 1 0 0,0-1-1 0 0,0 1 1 0 0,1 0-1 0 0,0 0 1 0 0,-1-1-1 0 0,1 1 1 0 0,0-1-1 0 0,1 0 1 0 0,-1 1-1 0 0,1-1 1 0 0,-1 0-1 0 0,1 0 1 0 0,0-1-1 0 0,0 1 1 0 0,0 0 0 0 0,0-1-1 0 0,7 4 1 0 0,-5-4-302 0 0,-1 0 0 0 0,1 0 0 0 0,0 0 0 0 0,0-1 0 0 0,-1 0 0 0 0,1 1 1 0 0,0-2-1 0 0,0 1 0 0 0,0-1 0 0 0,6 0 0 0 0,35 4-3635 0 0,-37-3 2867 0 0,-8 0 1431 0 0,1-1 0 0 0,-1 0 1 0 0,0 0-1 0 0,13 9 5531 0 0,-15-7-5101 0 0,-1 5-308 0 0,0-1 0 0 0,-1 0 0 0 0,0 0 0 0 0,0 0 0 0 0,0 0-1 0 0,-1 0 1 0 0,-5 6 0 0 0,-14 23 175 0 0,-9 16-192 0 0,-53 157 612 0 0,81-200-1064 0 0,2 1 1 0 0,-1-1-1 0 0,1 1 1 0 0,1 0-1 0 0,-1-1 0 0 0,1 1 1 0 0,1 0-1 0 0,0 0 1 0 0,0 0-1 0 0,1 0 0 0 0,0 0 1 0 0,4 17-1 0 0,-4-25-66 0 0,-1-1 0 0 0,0 1 0 0 0,1 0-1 0 0,-1 0 1 0 0,0-1 0 0 0,1 1 0 0 0,-1 0 0 0 0,1-1-1 0 0,-1 1 1 0 0,1-1 0 0 0,0 1 0 0 0,-1-1 0 0 0,1 1-1 0 0,-1-1 1 0 0,1 1 0 0 0,0-1 0 0 0,-1 1 0 0 0,1-1-1 0 0,0 0 1 0 0,0 1 0 0 0,-1-1 0 0 0,1 0 0 0 0,0 0-1 0 0,0 0 1 0 0,-1 1 0 0 0,1-1 0 0 0,0 0-1 0 0,0 0 1 0 0,0 0 0 0 0,-1 0 0 0 0,1 0 0 0 0,0-1-1 0 0,0 1 1 0 0,0 0 0 0 0,-1 0 0 0 0,1 0 0 0 0,0-1-1 0 0,0 1 1 0 0,-1 0 0 0 0,1-1 0 0 0,0 1 0 0 0,-1-1-1 0 0,2 0 1 0 0,0 0 11 0 0,1-1 0 0 0,-1 1 0 0 0,1-1 1 0 0,-1 0-1 0 0,0 0 0 0 0,1 0 0 0 0,-1 0 0 0 0,0 0 0 0 0,0 0 0 0 0,-1-1 0 0 0,4-4 0 0 0,20-42-175 0 0,-22 42 48 0 0,0 0 1 0 0,0 1-1 0 0,4-15 1 0 0,5-13-196 0 0,43-113 35 0 0,-37 92 433 0 0,-13 41-109 0 0,0 0 72 0 0,0 0 0 0 0,5-29 0 0 0,-11 27 68 0 0,1 14-90 0 0,-7 2 118 0 0,3 2-229 0 0,0 0 0 0 0,0 0 0 0 0,1 1 0 0 0,-1-1 0 0 0,1 1 0 0 0,-1 0-1 0 0,1 0 1 0 0,0 0 0 0 0,0 0 0 0 0,0 1 0 0 0,-4 5 0 0 0,-13 30-47 0 0,1 0 0 0 0,-16 49 0 0 0,-22 48-51 0 0,-60 105-167 0 0,102-213-319 0 0,-30 41 0 0 0,17-29-2374 0 0,28-40 2886 0 0,-10 13-3088 0 0,-18 17 1 0 0,2-2-1000 0 0,6-4 2915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7399 0 0,'0'1'120'0'0,"1"0"-1"0"0,-1-1 0 0 0,1 1 1 0 0,-1 0-1 0 0,1-1 1 0 0,-1 1-1 0 0,1 0 0 0 0,-1-1 1 0 0,1 1-1 0 0,-1-1 0 0 0,1 1 1 0 0,0-1-1 0 0,0 1 1 0 0,-1-1-1 0 0,1 0 0 0 0,0 1 1 0 0,0-1-1 0 0,-1 0 0 0 0,1 0 1 0 0,0 1-1 0 0,0-1 1 0 0,0 0-1 0 0,-1 0 0 0 0,1 0 1 0 0,0 0-1 0 0,0 0 0 0 0,0 0 1 0 0,-1 0-1 0 0,1 0 0 0 0,0 0 1 0 0,0-1-1 0 0,0 1 1 0 0,-1 0-1 0 0,1 0 0 0 0,0-1 1 0 0,0 1-1 0 0,-1-1 0 0 0,1 1 1 0 0,1-1-1 0 0,1-1 71 0 0,-1 1-1 0 0,0-1 0 0 0,1 1 1 0 0,-1-1-1 0 0,0 0 1 0 0,0 0-1 0 0,0 0 1 0 0,0 0-1 0 0,-1 0 0 0 0,1 0 1 0 0,1-3-1 0 0,11-14 522 0 0,-12 17-662 0 0,0 0 1 0 0,0 0 0 0 0,0 0-1 0 0,0 0 1 0 0,-1-1-1 0 0,0 1 1 0 0,1 0 0 0 0,-1-1-1 0 0,0 1 1 0 0,2-5-1 0 0,1-13 248 0 0,-1 7-103 0 0,-1 0 0 0 0,0 0-1 0 0,1-24 1 0 0,-1-24 218 0 0,0 46-357 0 0,-1 0 0 0 0,-1 1 1 0 0,0-1-1 0 0,-4-20 0 0 0,-7-22 329 0 0,10 56-309 0 0,1-2 2 0 0,-1 3-82 0 0,1 0 0 0 0,0 0 0 0 0,0 0 1 0 0,0 0-1 0 0,0-1 0 0 0,0 1 0 0 0,0 0 0 0 0,-1 0 0 0 0,1 0 0 0 0,0-1 1 0 0,0 1-1 0 0,0 0 0 0 0,0 0 0 0 0,0-1 0 0 0,0 1 0 0 0,0 0 0 0 0,0 0 0 0 0,0 0 1 0 0,0-1-1 0 0,0 1 0 0 0,0 0 0 0 0,0 0 0 0 0,0-1 0 0 0,1 1 0 0 0,-1 0 1 0 0,0 0-1 0 0,0 0 0 0 0,0-1 0 0 0,0 1 0 0 0,0 0 0 0 0,0 0 0 0 0,0 0 0 0 0,1 0 1 0 0,-1-1-1 0 0,0 1 0 0 0,0 0 0 0 0,0 0 0 0 0,0 0 0 0 0,1 0 0 0 0,-1 0 1 0 0,0-1-1 0 0,0 1 0 0 0,0 0 0 0 0,1 0 0 0 0,-1 0 0 0 0,1-2 0 0 0,1 0-1 0 0,-1 0 0 0 0,0 0 1 0 0,0 0-1 0 0,0 0 1 0 0,0 0-1 0 0,0 0 0 0 0,-1 0 1 0 0,1-1-1 0 0,-1 1 1 0 0,1 0-1 0 0,-1-3 0 0 0,3-7 15 0 0,8-16-9 0 0,-5 14-104 0 0,-6 14-442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87 11775 0 0,'9'19'919'0'0,"0"-3"-1313"0"0,-1 0 1 0 0,-1 1-1 0 0,0 0 1 0 0,6 26-1 0 0,-11-30-772 0 0,0 0-1 0 0,-1 0 1 0 0,0 1 0 0 0,-1-1 0 0 0,-1 0-1 0 0,-2 16 1 0 0,2-26 991 0 0,1-1-1 0 0,-1 1 0 0 0,0-1 1 0 0,0 1-1 0 0,0-1 1 0 0,-18 6 8113 0 0,21-10-7769 0 0,-1 0 3 0 0,1-1 1 0 0,0 1 0 0 0,-1-1 0 0 0,1 1 0 0 0,0-1 0 0 0,1 1 0 0 0,-1 0 0 0 0,0 0 0 0 0,1 0 0 0 0,-1 0 0 0 0,1 0-1 0 0,4-1 1 0 0,22-14 468 0 0,-20 11-418 0 0,0 1 0 0 0,16-7 1 0 0,59-28 669 0 0,132-30 570 0 0,-134 41-1241 0 0,-6 1-68 0 0,100-23-145 0 0,5 10-68 0 0,-146 35 58 0 0,-12 2 44 0 0,1 2 1 0 0,0 0-1 0 0,-1 2 0 0 0,36 3 0 0 0,4 12 96 0 0,-63-14-138 0 0,1-1 1 0 0,-1 0-1 0 0,0 0 0 0 0,0 0 1 0 0,0 1-1 0 0,1-1 0 0 0,-1 0 1 0 0,0 1-1 0 0,0-1 0 0 0,0 0 1 0 0,1 0-1 0 0,-1 1 1 0 0,0-1-1 0 0,0 0 0 0 0,0 1 1 0 0,0-1-1 0 0,0 0 0 0 0,0 1 1 0 0,0-1-1 0 0,0 0 0 0 0,0 1 1 0 0,0-1-1 0 0,0 0 0 0 0,0 0 1 0 0,0 1-1 0 0,0-1 0 0 0,0 0 1 0 0,0 1-1 0 0,0-1 1 0 0,0 1-1 0 0,-3 9-120 0 0,2-8 102 0 0,-1 0 0 0 0,0 0 0 0 0,0 0 0 0 0,0 0 0 0 0,0 0 0 0 0,0-1 1 0 0,0 1-1 0 0,0-1 0 0 0,0 1 0 0 0,0-1 0 0 0,-1 0 0 0 0,-4 2 0 0 0,-1 0 26 0 0,0-1 0 0 0,-15 1-1 0 0,-1 2-20 0 0,-10 2 12 0 0,-1-1 0 0 0,0-1 0 0 0,-40-1 0 0 0,46-2-464 0 0,20-1-314 0 0,1 0 0 0 0,0-1 0 0 0,-11-1 0 0 0,5 0-1168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33 9215 0 0,'24'-2'816'0'0,"1"-2"-656"0"0,2-1-160 0 0,-1 2 0 0 0,-1 1 488 0 0,0-1 64 0 0,2-2 16 0 0,-1 3 0 0 0,0 2-568 0 0,-2-2-208 0 0,-1-1 8 0 0,3 2 0 0 0,2 4-2104 0 0,-2-2-424 0 0,-1-3-88 0 0,0 0-8 0 0,0 2 2256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0 713 15463 0 0,'13'-4'1648'0'0,"115"-55"-3341"0"0,-68 31-520 0 0,21-7 367 0 0,2 4 1533 0 0,260-107 4814 0 0,-219 84-3794 0 0,28-13-266 0 0,-78 32-273 0 0,37-19 0 0 0,-71 32-242 0 0,-15 10-336 0 0,-2-1 1 0 0,0-1 0 0 0,0-1-1 0 0,27-26 1 0 0,-44 36-401 0 0,-1-1 0 0 0,0 0 0 0 0,0-1 0 0 0,-1 1 0 0 0,1-1 0 0 0,-2 0 0 0 0,1 0-1 0 0,3-11 1 0 0,-5 4-2255 0 0,-2 14 2982 0 0,0-1 0 0 0,0 1 0 0 0,0 0 0 0 0,0-1 0 0 0,0 1 0 0 0,0 0 0 0 0,-1-1 0 0 0,1 1 0 0 0,0 0 0 0 0,0 0 0 0 0,0-1 0 0 0,0 1 0 0 0,0 0 0 0 0,0-1 0 0 0,-1 1 0 0 0,1 0 0 0 0,0 0 0 0 0,0-1 0 0 0,-1 1 0 0 0,1 0 0 0 0,0 0 0 0 0,0 0 0 0 0,-1-1 0 0 0,1 1 0 0 0,0 0 0 0 0,0 0 0 0 0,-1 0 0 0 0,1 0 0 0 0,0 0 0 0 0,-1-1 0 0 0,1 1 0 0 0,0 0 0 0 0,0 0 0 0 0,-1 0 0 0 0,1 0 0 0 0,0 0 0 0 0,-1 0 0 0 0,1 0 0 0 0,-1 0 0 0 0,-9 4-664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0 118 13015 0 0,'0'0'999'0'0,"13"-7"-590"0"0,-3 5-275 0 0,0 0-1 0 0,12-5 1 0 0,14-4-901 0 0,-8 5-332 0 0,57-9-1402 0 0,29 0 1259 0 0,-26 2 2172 0 0,-21 1 582 0 0,-13-1-3843 0 0,-53 13 1893 0 0,1-1-1 0 0,0 0 1 0 0,0 1-1 0 0,-1-1 1 0 0,1 0 0 0 0,0 0-1 0 0,-1 0 1 0 0,2-1-1 0 0,12-5-3486 0 0,-6 7 2989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684 205 12583 0 0,'1'0'78'0'0,"0"0"-1"0"0,0 0 1 0 0,0 0-1 0 0,-1-1 1 0 0,1 1-1 0 0,0 0 0 0 0,0-1 1 0 0,-1 1-1 0 0,1-1 1 0 0,0 1-1 0 0,0-1 1 0 0,-1 1-1 0 0,1-1 1 0 0,1 0-1 0 0,-2 0-75 0 0,0 1 0 0 0,0 0 0 0 0,0 0-1 0 0,0-1 1 0 0,0 1 0 0 0,0 0 0 0 0,0 0 0 0 0,0-1-1 0 0,0 1 1 0 0,0 0 0 0 0,0 0 0 0 0,0-1-1 0 0,0 1 1 0 0,0 0 0 0 0,-1 0 0 0 0,1-1 0 0 0,0 1-1 0 0,0 0 1 0 0,0 0 0 0 0,0 0 0 0 0,0-1 0 0 0,0 1-1 0 0,0 0 1 0 0,-1 0 0 0 0,1 0 0 0 0,0-1 0 0 0,0 1-1 0 0,0 0 1 0 0,-1 0 0 0 0,1 0 0 0 0,-2-1-129 0 0,1 0-1 0 0,-1 0 1 0 0,0 0 0 0 0,0 0-1 0 0,1 0 1 0 0,-1 0 0 0 0,0 1 0 0 0,-2-1-1 0 0,-17-2-1039 0 0,6 0 645 0 0,0 2 0 0 0,-24-1 0 0 0,-9 3 1286 0 0,25-1 41 0 0,-33 3-1 0 0,-70 10 2255 0 0,103-12-2815 0 0,-1-1-1 0 0,0-1 0 0 0,-30-5 0 0 0,52 5-253 0 0,0 1 0 0 0,1 0 0 0 0,-1 0 0 0 0,0-1 0 0 0,1 1 0 0 0,-1-1-1 0 0,1 0 1 0 0,-1 0 0 0 0,0 1 0 0 0,1-1 0 0 0,-1 0 0 0 0,1 0 0 0 0,0 0 0 0 0,-1 0 0 0 0,1-1 0 0 0,0 1-1 0 0,0 0 1 0 0,-2-2 0 0 0,3 1 1 0 0,-1 1 1 0 0,1 0-1 0 0,0 0 0 0 0,0-1 1 0 0,0 1-1 0 0,-1 0 0 0 0,1 0 0 0 0,0-1 1 0 0,1 1-1 0 0,-1 0 0 0 0,0 0 1 0 0,0-1-1 0 0,0 1 0 0 0,1 0 0 0 0,-1 0 1 0 0,1 0-1 0 0,-1-1 0 0 0,1 1 1 0 0,-1 0-1 0 0,1 0 0 0 0,0 0 0 0 0,-1 0 1 0 0,1 0-1 0 0,0 0 0 0 0,2-1 1 0 0,5-6-17 0 0,0 1 1 0 0,1 0-1 0 0,1 0 1 0 0,-1 1 0 0 0,1 0-1 0 0,19-8 1 0 0,11-6 12 0 0,28-12-36 0 0,-46 21 134 0 0,-20 9-74 0 0,1 0-1 0 0,-1 1 1 0 0,1-1-1 0 0,0 1 1 0 0,0-1-1 0 0,0 1 1 0 0,0 0-1 0 0,0 0 1 0 0,6 0-1 0 0,1-4 15 0 0,-10 6 9 0 0,-3 2-32 0 0,0 0-7 0 0,-1 0 0 0 0,1 0 0 0 0,0 0 0 0 0,-1-1 0 0 0,0 0 0 0 0,0 1 0 0 0,1-1 0 0 0,-1 0 0 0 0,0-1 0 0 0,-1 1 0 0 0,1-1 0 0 0,0 0 0 0 0,0 0 0 0 0,-7 1 0 0 0,6-1 2 0 0,-1 0 0 0 0,1 0 0 0 0,0 1 0 0 0,0 0 0 0 0,-5 2-1 0 0,-19 6 4 0 0,-77 8 629 0 0,31-6-68 0 0,50-8-524 0 0,0-1-1 0 0,-44 0 0 0 0,58-3-37 0 0,127-10-792 0 0,-47 10-208 0 0,-38 3-80 0 0,-7 0-600 0 0,-19-2 2329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239 0 5327 0 0,'-20'8'472'0'0,"-5"-4"-376"0"0,-4-4-96 0 0,3 4 0 0 0,3 3 256 0 0,-2-1 32 0 0,-2-5 0 0 0,5 4 8 0 0,4 1-1576 0 0,4-4-320 0 0,5-5-64 0 0</inkml:trace>
  <inkml:trace contextRef="#ctx0" brushRef="#br0" timeOffset="1">1117 296 11831 0 0,'28'13'1056'0'0,"3"-4"-848"0"0,1-4-208 0 0,0 3 0 0 0,-3 4 0 0 0,-1-4 0 0 0,-3-7 0 0 0,-2 2 0 0 0,-1 0-2128 0 0,-3-2-368 0 0,-4-3-64 0 0,-4 0-24 0 0,-4-1 1616 0 0,-2-1 320 0 0,0-1 64 0 0,-4-1-112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0 331 7855 0 0,'8'-11'452'0'0,"-5"5"-348"0"0,1 1-1 0 0,-1 0 0 0 0,1 0 1 0 0,0 0-1 0 0,0 0 0 0 0,1 1 0 0 0,0 0 1 0 0,-1 0-1 0 0,1 0 0 0 0,0 0 0 0 0,1 1 1 0 0,9-5-1 0 0,27-9 630 0 0,25-9 505 0 0,-27 11-374 0 0,-27 10-270 0 0,26-8 0 0 0,2-1 368 0 0,-31 10-650 0 0,0 1-1 0 0,18-5 1 0 0,-17 6-110 0 0,-1-1 0 0 0,14-6 0 0 0,11-2 144 0 0,-28 9-377 0 0,0 0 0 0 0,0-1 0 0 0,-1 1 0 0 0,12-7 0 0 0,-17 9 1 0 0,-1-1 0 0 0,0 1 0 0 0,1 0-1 0 0,-1 0 1 0 0,0 0 0 0 0,1-1 0 0 0,-1 1 0 0 0,0 0 0 0 0,1 0-1 0 0,-1-1 1 0 0,0 1 0 0 0,0 0 0 0 0,0-1 0 0 0,1 1-1 0 0,-1 0 1 0 0,0 0 0 0 0,0-1 0 0 0,0 1 0 0 0,0-1-1 0 0,1 1 1 0 0,-1 0 0 0 0,0-1 0 0 0,0 1 0 0 0,0 0-1 0 0,0-1 1 0 0,0 1 0 0 0,0 0 0 0 0,0-1 0 0 0,0 1-1 0 0,0-1 1 0 0,0 1 0 0 0,0 0 0 0 0,0-1 0 0 0,-1 1 0 0 0,1 0-1 0 0,0-1 1 0 0,0 1 0 0 0,0 0 0 0 0,0-1 0 0 0,-1 1-1 0 0,1 0 1 0 0,0-1 0 0 0,0 1 0 0 0,0 0 0 0 0,-1 0-1 0 0,1-1 1 0 0,0 1 0 0 0,-1 0 0 0 0,1 0 0 0 0,0-1-1 0 0,0 1 1 0 0,-1 0 0 0 0,-21-11-2338 0 0,16 8 1520 0 0,-119-47-7325 0 0,109 44 7394 0 0,-24-8-759 0 0,-3 4 948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414 36 13327 0 0,'0'0'1027'0'0,"5"-16"1194"0"0,-21 11-2198 0 0,0 1-1 0 0,1 1 0 0 0,-1 0 0 0 0,-1 1 1 0 0,-19 0-1 0 0,27 2-68 0 0,-61 1-284 0 0,25 0 279 0 0,22 0 169 0 0,-32 6 0 0 0,34-4 27 0 0,-40 9 359 0 0,59-12-479 0 0,-3 1 11 0 0,-4 11 26 0 0,9-11-60 0 0,0 0 1 0 0,-1-1-1 0 0,1 1 0 0 0,0-1 1 0 0,0 1-1 0 0,-1 0 0 0 0,1-1 1 0 0,0 1-1 0 0,0 0 0 0 0,0-1 1 0 0,0 1-1 0 0,0 0 0 0 0,0-1 1 0 0,0 1-1 0 0,0 0 0 0 0,0-1 1 0 0,0 1-1 0 0,0 0 0 0 0,0-1 1 0 0,0 1-1 0 0,1-1 0 0 0,-1 1 1 0 0,0 0-1 0 0,1 0 0 0 0,0 0-3 0 0,0 0 0 0 0,0 1 0 0 0,0-1 0 0 0,0 0 0 0 0,0 0 0 0 0,0 0 0 0 0,1 0 0 0 0,-1-1 0 0 0,0 1 0 0 0,3 1 0 0 0,3 1-17 0 0,1 0 0 0 0,0-1 0 0 0,10 2-1 0 0,-12-2 18 0 0,16 2-2 0 0,27 1-1 0 0,-6 0 355 0 0,100 12 823 0 0,-97-12-1855 0 0,-28-3 275 0 0,29 5-1 0 0,19 0 478 0 0,-56-6 100 0 0,-6-4 158 0 0,-5 2-317 0 0,1 1 0 0 0,0-1 0 0 0,-1 1 0 0 0,1-1-1 0 0,0 1 1 0 0,-1 0 0 0 0,1-1 0 0 0,-1 1 0 0 0,1 0 0 0 0,0-1 0 0 0,-1 1 0 0 0,1 0 0 0 0,-1-1 0 0 0,1 1-1 0 0,-1 0 1 0 0,1 0 0 0 0,-1 0 0 0 0,1-1 0 0 0,-1 1 0 0 0,0 0 0 0 0,1 0 0 0 0,-1 0 0 0 0,1 0 0 0 0,-1 0-1 0 0,1 0 1 0 0,-2 0 0 0 0,-32-3 229 0 0,22 1-133 0 0,1 1 0 0 0,-17 0-1 0 0,-52-2-107 0 0,60 5-4 0 0,0-2 0 0 0,-26-1 0 0 0,-5-2-32 0 0,32 3 24 0 0,-20-3 0 0 0,37 4 10 0 0,1-2 3 0 0,0 1 0 0 0,1 0 0 0 0,-1 0 0 0 0,1 0 0 0 0,-1 0 0 0 0,0 0 0 0 0,1-1 0 0 0,-1 1 0 0 0,1 0 0 0 0,-1-1 1 0 0,1 1-1 0 0,-1 0 0 0 0,0-1 0 0 0,1 1 0 0 0,0-1 0 0 0,-1 1 0 0 0,1-1 0 0 0,-1 1 0 0 0,1-1 0 0 0,-1 0 0 0 0,1 0 21 0 0,0 0 0 0 0,-1-1 0 0 0,1 1 0 0 0,0-1 0 0 0,0 1 0 0 0,0 0 0 0 0,0-1 0 0 0,1 1 0 0 0,-1 0 0 0 0,0-1 0 0 0,0 1 0 0 0,1 0 0 0 0,0-3 0 0 0,1 2-10 0 0,0 0-1 0 0,0 1 1 0 0,0-1-1 0 0,0 0 1 0 0,0 1 0 0 0,0-1-1 0 0,0 1 1 0 0,0 0-1 0 0,0 0 1 0 0,1 0-1 0 0,-1 0 1 0 0,1 0-1 0 0,2 0 1 0 0,6-3 13 0 0,-3 1-17 0 0,-1 1 0 0 0,1 0 0 0 0,-1 1-1 0 0,1-1 1 0 0,10 1 0 0 0,-6 0-16 0 0,-6 0-19 0 0,1 1 1 0 0,-1 0 0 0 0,1 0 0 0 0,-1 1 0 0 0,1 0 0 0 0,-1 0 0 0 0,1 0 0 0 0,-1 1 0 0 0,0 0 0 0 0,0 0 0 0 0,10 5 0 0 0,-13-5 14 0 0,-1-1 1 0 0,1 1-1 0 0,0 0 0 0 0,-1 0 1 0 0,1 0-1 0 0,-1 0 0 0 0,0 0 1 0 0,0 1-1 0 0,0-1 0 0 0,0 1 1 0 0,0-1-1 0 0,-1 1 0 0 0,1 0 0 0 0,-1-1 1 0 0,1 1-1 0 0,-1 0 0 0 0,0 0 1 0 0,0 0-1 0 0,0 0 0 0 0,-1 0 1 0 0,1 0-1 0 0,-1 1 0 0 0,0-1 1 0 0,1 0-1 0 0,-2 0 0 0 0,1 4 1 0 0,-4 13-47 0 0,0 1 0 0 0,-2-1 0 0 0,0 1-1 0 0,-10 19 1 0 0,3-4 39 0 0,-34 64 30 0 0,35-72 38 0 0,9-21-36 0 0,0-1 1 0 0,0 1-1 0 0,1-1 0 0 0,0 1 0 0 0,0 0 0 0 0,-1 7 0 0 0,2-6-9 0 0,1 0-1 0 0,0 0 0 0 0,0 0 1 0 0,1 11-1 0 0,0-15-2 0 0,0-1 0 0 0,0 0 1 0 0,0 1-1 0 0,1-1 0 0 0,-1 0 0 0 0,1 0 0 0 0,0 0 0 0 0,0 0 1 0 0,0 0-1 0 0,0 0 0 0 0,0 0 0 0 0,5 3 0 0 0,2 2-487 0 0,2 0 0 0 0,-1-1 0 0 0,1-1 1 0 0,11 6-1 0 0,-1-1-323 0 0,-13-6 278 0 0,1-2 0 0 0,12 5 1 0 0,10 4-760 0 0,-4-1-842 0 0,1-1 0 0 0,54 11 0 0 0,-46-12-372 0 0,42 15 0 0 0,-49-11 2012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 1 9727 0 0,'0'0'750'0'0,"-8"6"-366"0"0,5 1-59 0 0,1 0 1 0 0,0 0 0 0 0,0 0-1 0 0,0 1 1 0 0,1-1 0 0 0,0 0-1 0 0,1 1 1 0 0,-1-1 0 0 0,1 0-1 0 0,2 10 1 0 0,1 8 158 0 0,12 41 0 0 0,-11-50-256 0 0,3 9-80 0 0,2-1-1 0 0,0 0 1 0 0,2-1-1 0 0,0 0 1 0 0,1 0 0 0 0,2-2-1 0 0,0 1 1 0 0,20 21-1 0 0,-25-32-108 0 0,1-2 0 0 0,0 1 0 0 0,15 11 0 0 0,-20-17-87 0 0,0-1 1 0 0,1 1-1 0 0,-1-1 0 0 0,1-1 0 0 0,-1 1 0 0 0,1-1 0 0 0,0 0 0 0 0,0 0 0 0 0,10 2 1 0 0,-15-4-12 0 0,0 0 1 0 0,0 0-1 0 0,0 1 1 0 0,0-1-1 0 0,0 0 1 0 0,0 0-1 0 0,0 0 1 0 0,0 0 0 0 0,0 0-1 0 0,0 0 1 0 0,0 0-1 0 0,0-1 1 0 0,0 1-1 0 0,0 0 1 0 0,0-1-1 0 0,0 1 1 0 0,0 0-1 0 0,0-1 1 0 0,0 1 0 0 0,0-1-1 0 0,0 1 1 0 0,0-1-1 0 0,-1 0 1 0 0,1 1-1 0 0,0-1 1 0 0,0 0-1 0 0,-1 0 1 0 0,1 1 0 0 0,0-1-1 0 0,-1 0 1 0 0,1 0-1 0 0,-1 0 1 0 0,1 0-1 0 0,-1 0 1 0 0,0 0-1 0 0,1 0 1 0 0,-1 0 0 0 0,0 0-1 0 0,0 0 1 0 0,0 0-1 0 0,1 0 1 0 0,-1 0-1 0 0,0 0 1 0 0,0 0-1 0 0,-1 0 1 0 0,1 0-1 0 0,0 0 1 0 0,0 0 0 0 0,0 0-1 0 0,-1-1 1 0 0,-1-5-644 0 0,0 0 0 0 0,0 0 0 0 0,0 1-1 0 0,-1-1 1 0 0,-7-11 0 0 0,-35-54-7515 0 0,33 54 7470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11343 0 0,'3'4'165'0'0,"0"1"0"0"0,-1-1 1 0 0,1 1-1 0 0,-1 0 0 0 0,0-1 0 0 0,0 1 0 0 0,0 0 0 0 0,-1 0 0 0 0,0 0 0 0 0,1 7 0 0 0,5 14 246 0 0,15 41 285 0 0,43 88 1 0 0,-48-121-788 0 0,1-1 1 0 0,2-1-1 0 0,1-1 1 0 0,34 38-1 0 0,-42-55-468 0 0,28 25-1 0 0,-36-35 157 0 0,0-1-1 0 0,0 1 1 0 0,0-1-1 0 0,0 0 1 0 0,1 0-1 0 0,0 0 1 0 0,-1-1-1 0 0,1 0 1 0 0,0 0-1 0 0,7 1 1 0 0,-11-3 213 0 0,-1 0-1 0 0,0 0 1 0 0,1 0 0 0 0,-1 0 0 0 0,0 0 0 0 0,0 0 0 0 0,1 0 0 0 0,-1 0 0 0 0,0-1-1 0 0,1 1 1 0 0,-1 0 0 0 0,0-1 0 0 0,0 1 0 0 0,1-1 0 0 0,-1 1 0 0 0,0-1 0 0 0,0 0-1 0 0,0 0 1 0 0,0 1 0 0 0,0-1 0 0 0,0 0 0 0 0,1-1 0 0 0,0-1-296 0 0,1-1 1 0 0,-1 1 0 0 0,0-1-1 0 0,-1 1 1 0 0,1-1 0 0 0,1-4-1 0 0,4-11-209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5 294 6215 0 0,'10'0'947'0'0,"-10"0"-918"0"0,0 0-1 0 0,0 0 1 0 0,1 0 0 0 0,-1 0 0 0 0,0 0-1 0 0,0 0 1 0 0,0-1 0 0 0,0 1 0 0 0,0 0 0 0 0,1 0-1 0 0,-1 0 1 0 0,0 0 0 0 0,0 0 0 0 0,0 0-1 0 0,0-1 1 0 0,0 1 0 0 0,0 0 0 0 0,0 0 0 0 0,0 0-1 0 0,0 0 1 0 0,0-1 0 0 0,0 1 0 0 0,1 0-1 0 0,-1 0 1 0 0,0 0 0 0 0,0 0 0 0 0,0-1 0 0 0,0 1-1 0 0,0 0 1 0 0,0 0 0 0 0,0 0 0 0 0,-1 0-1 0 0,1-1 1 0 0,0 1 0 0 0,0 0 0 0 0,0 0 0 0 0,0 0-1 0 0,0 0 1 0 0,0-1 0 0 0,0 1 0 0 0,0 0-1 0 0,0 0 1 0 0,0 0 0 0 0,0 0 0 0 0,-1 0 0 0 0,1 0-1 0 0,0-1 1 0 0,0 1 0 0 0,0 0 0 0 0,0-12 1368 0 0,-2 1-735 0 0,2 9-594 0 0,0 1 0 0 0,0-1 0 0 0,0 1 0 0 0,-1-1 1 0 0,1 1-1 0 0,0-1 0 0 0,-1 1 0 0 0,0-1 0 0 0,1 1 1 0 0,-1 0-1 0 0,0-1 0 0 0,1 1 0 0 0,-1 0 0 0 0,0 0 1 0 0,0-1-1 0 0,0 1 0 0 0,-2-2 0 0 0,3 3-39 0 0,0 0 0 0 0,0 0 0 0 0,0 0 0 0 0,0 0 0 0 0,0 0 0 0 0,0-1 0 0 0,1 1 0 0 0,-1 0-1 0 0,0 0 1 0 0,0 0 0 0 0,0 0 0 0 0,0 0 0 0 0,0 0 0 0 0,0-1 0 0 0,0 1 0 0 0,0 0 0 0 0,0 0 0 0 0,0 0 0 0 0,0 0-1 0 0,0 0 1 0 0,0-1 0 0 0,0 1 0 0 0,0 0 0 0 0,0 0 0 0 0,0 0 0 0 0,0 0 0 0 0,0 0 0 0 0,0 0 0 0 0,0-1 0 0 0,0 1-1 0 0,0 0 1 0 0,0 0 0 0 0,0 0 0 0 0,0 0 0 0 0,-1 0 0 0 0,1 0 0 0 0,0-1 0 0 0,0 1 0 0 0,0 0 0 0 0,0 0 0 0 0,0 0-1 0 0,0 0 1 0 0,-1-1 686 0 0,3-3 505 0 0,9-8-51 0 0,-9 11-1142 0 0,-1 0 1 0 0,0 1 0 0 0,0-1-1 0 0,1 1 1 0 0,-1-1-1 0 0,0 1 1 0 0,0-1-1 0 0,1 1 1 0 0,-1 0-1 0 0,1-1 1 0 0,-1 1 0 0 0,0 0-1 0 0,1 0 1 0 0,-1 0-1 0 0,1 0 1 0 0,-1 0-1 0 0,0 1 1 0 0,1-1-1 0 0,-1 0 1 0 0,0 1 0 0 0,1-1-1 0 0,-1 0 1 0 0,0 1-1 0 0,0 0 1 0 0,1-1-1 0 0,-1 1 1 0 0,0 0-1 0 0,0 0 1 0 0,0-1 0 0 0,0 1-1 0 0,0 0 1 0 0,1 1-1 0 0,14 15 4 0 0,30 29 2 0 0,-46-46-25 0 0,0 0-1 0 0,1 1 1 0 0,-1-1-1 0 0,0 0 1 0 0,1 1 0 0 0,-1-1-1 0 0,0 0 1 0 0,1 1-1 0 0,-1-1 1 0 0,0 0-1 0 0,1 0 1 0 0,-1 1-1 0 0,1-1 1 0 0,-1 0-1 0 0,0 0 1 0 0,1 0 0 0 0,-1 0-1 0 0,1 1 1 0 0,-1-1-1 0 0,1 0 1 0 0,-1 0-1 0 0,1 0 1 0 0,-1 0-1 0 0,0 0 1 0 0,1 0 0 0 0,0-1-1 0 0,3-7 353 0 0,-2 1-212 0 0,-1 5-142 0 0,0 1-1 0 0,-1 0 1 0 0,1-1-1 0 0,-1 1 0 0 0,0 0 1 0 0,1-1-1 0 0,-1 1 1 0 0,0 0-1 0 0,0-1 1 0 0,0 1-1 0 0,0-2 1 0 0,2-11 63 0 0,-1-7 72 0 0,0 2-89 0 0,-1-31-52 0 0,0 47 0 0 0,0-1 0 0 0,0 1 0 0 0,0-1 0 0 0,0 0 0 0 0,-1-5 0 0 0,-1-14 0 0 0,1 2 0 0 0,0-3 0 0 0,0 11 0 0 0,0 12 0 0 0,1 0 0 0 0,0 0 0 0 0,0 0 0 0 0,-1 0 0 0 0,1 0 0 0 0,0 0 0 0 0,0 0 0 0 0,0 0 0 0 0,0 0 0 0 0,0 0 0 0 0,1 0 0 0 0,-1 0 0 0 0,0-1 0 0 0,1-7 0 0 0,-3-1 0 0 0,1 5 0 0 0,6 3 0 0 0,-4 2 0 0 0,0 0 1 0 0,-1 0-1 0 0,1 0 0 0 0,0 0 0 0 0,0 0 0 0 0,-1 0 0 0 0,1 0 0 0 0,0 0 1 0 0,-1 0-1 0 0,1 0 0 0 0,0 0 0 0 0,-1 0 0 0 0,1 1 0 0 0,0-1 0 0 0,-1 0 1 0 0,1 0-1 0 0,0 1 0 0 0,-1-1 0 0 0,1 1 0 0 0,1 0 0 0 0,7 5-87 0 0,-3-3 80 0 0,0 1-1 0 0,1 0 1 0 0,-1 0-1 0 0,-1 1 0 0 0,1-1 1 0 0,-1 1-1 0 0,0 1 1 0 0,6 6-1 0 0,72 102-184 0 0,-71-100 215 0 0,0 1 1 0 0,-2 0-1 0 0,1 1 0 0 0,-2 0 0 0 0,0 0 1 0 0,10 27-1 0 0,-3-7 32 0 0,-3-9-57 0 0,-3-7 2 0 0,-6-13 0 0 0,-1 0 0 0 0,0 0 0 0 0,2 7 0 0 0,-3-8 2 0 0,0-1 0 0 0,1 0-1 0 0,-1 0 1 0 0,1 0 0 0 0,7 9-1 0 0,-7-10 36 0 0,0 0 0 0 0,0 0 0 0 0,0 1-1 0 0,-1-1 1 0 0,1 1 0 0 0,-1 0-1 0 0,2 7 1 0 0,0 1 249 0 0,1 4 350 0 0,-5-16-806 0 0,-2 0-239 0 0,2-1 352 0 0,0 0 0 0 0,0 0 1 0 0,0 0-1 0 0,0 0 0 0 0,0 0 1 0 0,0 1-1 0 0,0-1 0 0 0,0 0 0 0 0,0 0 1 0 0,-1 0-1 0 0,1 0 0 0 0,0 0 1 0 0,0 0-1 0 0,0 0 0 0 0,0 0 1 0 0,0 1-1 0 0,0-1 0 0 0,-1 0 1 0 0,1 0-1 0 0,0 0 0 0 0,0 0 0 0 0,0 0 1 0 0,0 0-1 0 0,0 0 0 0 0,0 0 1 0 0,-1 0-1 0 0,1 0 0 0 0,0 0 1 0 0,0 0-1 0 0,0 0 0 0 0,0 0 0 0 0,0 0 1 0 0,-1 0-1 0 0,1 0 0 0 0,0 0 1 0 0,-19-13-6951 0 0,1 0 990 0 0,-2 1 3263 0 0,10 7 2262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1 298 13447 0 0,'2'-35'1483'0'0,"-3"28"-1282"0"0,1 1-1 0 0,0 0 1 0 0,1-1 0 0 0,0 1-1 0 0,0 0 1 0 0,0-1 0 0 0,3-7-1 0 0,-4 13-183 0 0,1 1 0 0 0,-1 0 0 0 0,0 0 0 0 0,0 0 0 0 0,0 0 0 0 0,0 0 0 0 0,0 0 0 0 0,0 0-1 0 0,0 0 1 0 0,0 0 0 0 0,0-1 0 0 0,0 1 0 0 0,0 0 0 0 0,1 0 0 0 0,-1 0 0 0 0,0 0 0 0 0,0 0 0 0 0,0 0-1 0 0,0 0 1 0 0,0 0 0 0 0,0 0 0 0 0,0 0 0 0 0,1 0 0 0 0,-1 0 0 0 0,0 0 0 0 0,0 0 0 0 0,0 0 0 0 0,0 0 0 0 0,0 0-1 0 0,0 0 1 0 0,1 0 0 0 0,-1 0 0 0 0,0 0 0 0 0,0 0 0 0 0,0 0 0 0 0,0 0 0 0 0,0 0 0 0 0,0 0 0 0 0,0 0 0 0 0,1 0-1 0 0,-1 0 1 0 0,0 1 0 0 0,0-1 0 0 0,0 0 0 0 0,7 7 253 0 0,4 9-225 0 0,18 45-245 0 0,8 35 93 0 0,-11-23 134 0 0,29 81 227 0 0,41 92 168 0 0,-89-235-288 0 0,-7-11-130 0 0,0 0 0 0 0,0 0 0 0 0,0 0 0 0 0,0 0 0 0 0,0 0 0 0 0,0 0 0 0 0,0 0 0 0 0,0 0 1 0 0,0 0-1 0 0,1 0 0 0 0,-1 0 0 0 0,0 0 0 0 0,0 0 0 0 0,0 0 0 0 0,0 0 0 0 0,0 0 0 0 0,0 0 0 0 0,0 0 0 0 0,0-1 0 0 0,0 1 0 0 0,0 0 0 0 0,0 0 0 0 0,0 0 0 0 0,0 0 0 0 0,1 0 0 0 0,-1 0 0 0 0,0 0 0 0 0,0 0 0 0 0,0 0 0 0 0,0 0 0 0 0,0 0 0 0 0,0 0 0 0 0,0-1 0 0 0,0 1 0 0 0,0 0 0 0 0,0 0 0 0 0,0 0 0 0 0,0 0 0 0 0,0 0 0 0 0,0 0 0 0 0,0 0 0 0 0,0 0 0 0 0,0 0 0 0 0,0-1 0 0 0,0 1 0 0 0,0 0 0 0 0,0 0 0 0 0,0 0 0 0 0,0 0 0 0 0,0 0 1 0 0,0 0-1 0 0,0 0 0 0 0,0 0 0 0 0,-1 0 0 0 0,1 0 0 0 0,-3-26 376 0 0,1 19-369 0 0,-52-212 447 0 0,29 129-673 0 0,0 2 55 0 0,-18-73-74 0 0,33 111 134 0 0,2-2-1 0 0,-2-82 1 0 0,8 117 189 0 0,0-3 70 0 0,3 25-166 0 0,-1-1 1 0 0,1 1 0 0 0,-1-1-1 0 0,1 1 1 0 0,0-1 0 0 0,2 5-1 0 0,4 15-136 0 0,41 205-412 0 0,-29-146 519 0 0,9 50 6 0 0,96 374-4 0 0,-85-392-723 0 0,-29-92-459 0 0,0 0 1 0 0,24 37-1 0 0,-34-59 1103 0 0,1 0 1 0 0,-1 0-1 0 0,1 0 0 0 0,-1-1 0 0 0,1 1 0 0 0,0 0 0 0 0,-1 0 1 0 0,1 0-1 0 0,0-1 0 0 0,0 1 0 0 0,0 0 0 0 0,-1-1 0 0 0,1 1 1 0 0,0-1-1 0 0,0 1 0 0 0,0-1 0 0 0,0 1 0 0 0,0-1 0 0 0,1 1 0 0 0,-1-1 29 0 0,-1-1-1 0 0,1 1 0 0 0,-1 0 0 0 0,1 0 0 0 0,-1 0 1 0 0,1-1-1 0 0,-1 1 0 0 0,1 0 0 0 0,-1-1 0 0 0,1 1 0 0 0,-1 0 1 0 0,1-1-1 0 0,-1 1 0 0 0,0-1 0 0 0,1 1 0 0 0,-1-1 1 0 0,0 1-1 0 0,1-1 0 0 0,-1 1 0 0 0,0-1 0 0 0,0 1 0 0 0,1-1 1 0 0,-1 1-1 0 0,0-1 0 0 0,2-6-437 0 0,0 1 1 0 0,-1 0-1 0 0,0 0 1 0 0,0-11-1 0 0,1-131-4875 0 0,-2 104 4919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279 1093 11831 0 0,'-9'134'1313'0'0,"2"-52"-807"0"0,1 1 325 0 0,-2 66 494 0 0,6-98-1057 0 0,0 8 47 0 0,2 1-1 0 0,14 104 1 0 0,-14-163-310 0 0,1 8 18 0 0,1-1 0 0 0,0 1 0 0 0,0-1 0 0 0,1 1 0 0 0,4 8 0 0 0,-6-16-20 0 0,-1-1 1 0 0,0 0 0 0 0,0 1 0 0 0,0-1-1 0 0,0 0 1 0 0,0 1 0 0 0,0-1 0 0 0,1 0-1 0 0,-1 1 1 0 0,0-1 0 0 0,0 0-1 0 0,0 0 1 0 0,1 1 0 0 0,-1-1 0 0 0,0 0-1 0 0,0 0 1 0 0,1 0 0 0 0,-1 1 0 0 0,0-1-1 0 0,1 0 1 0 0,-1 0 0 0 0,0 0 0 0 0,1 0-1 0 0,-1 0 1 0 0,0 1 0 0 0,0-1 0 0 0,1 0-1 0 0,-1 0 1 0 0,0 0 0 0 0,1 0 0 0 0,-1 0-1 0 0,1 0 1 0 0,-1 0 0 0 0,1 0-1 0 0,0-1 6 0 0,-1 0 0 0 0,1 1-1 0 0,0-1 1 0 0,-1 1-1 0 0,1-1 1 0 0,0 0-1 0 0,-1 0 1 0 0,1 1-1 0 0,-1-1 1 0 0,1 0-1 0 0,-1 0 1 0 0,1-1-1 0 0,8-28 119 0 0,-9 30-126 0 0,4-22-77 0 0,0 0 0 0 0,-2 0 1 0 0,-1-32-1 0 0,-8-65-698 0 0,-21-150-751 0 0,-6-74 444 0 0,39 129 1144 0 0,10 121 571 0 0,-7 50-12 0 0,-7 30-427 0 0,0 4 218 0 0,0 15-158 0 0,-3 59 35 0 0,0-27-290 0 0,7 240 507 0 0,-1-136-230 0 0,7 46 52 0 0,-5-139-89 0 0,24 90-1 0 0,-30-137-225 0 0,1-1 0 0 0,-1 1 0 0 0,1 0 0 0 0,0 0 0 0 0,-1-1 0 0 0,1 1 0 0 0,0 0 0 0 0,0-1 0 0 0,0 1 0 0 0,2 2 0 0 0,-3-4-12 0 0,0 0 1 0 0,0 0 0 0 0,1 0-1 0 0,-1 0 1 0 0,0 0-1 0 0,0 0 1 0 0,0 0 0 0 0,0 0-1 0 0,0 0 1 0 0,1 0 0 0 0,-1 0-1 0 0,0 0 1 0 0,0 0-1 0 0,0 0 1 0 0,0 0 0 0 0,1 0-1 0 0,-1 0 1 0 0,0 0 0 0 0,0 0-1 0 0,0 0 1 0 0,0 0-1 0 0,0 0 1 0 0,1 0 0 0 0,-1 0-1 0 0,0 0 1 0 0,0 0 0 0 0,0 0-1 0 0,0-1 1 0 0,0 1-1 0 0,0 0 1 0 0,1 0 0 0 0,-1 0-1 0 0,0 0 1 0 0,0 0-1 0 0,0 0 1 0 0,0 0 0 0 0,0-1-1 0 0,0 1 1 0 0,5-13 93 0 0,-3-3 28 0 0,-1 0 0 0 0,0 0-1 0 0,-1 0 1 0 0,-3-27-1 0 0,0 16-190 0 0,-28-203-596 0 0,-17 2-36 0 0,42 202 566 0 0,-34-132-928 0 0,13 56 206 0 0,-81-215-358 0 0,87 262 1484 0 0,19 50-256 0 0,2 4 54 0 0,-1-1 1 0 0,1 0-1 0 0,-1 0 1 0 0,0 1-1 0 0,0-1 1 0 0,0 1-1 0 0,0-1 1 0 0,0 0 0 0 0,0 1-1 0 0,-1-2 1 0 0,1 4 30 0 0,0 1 0 0 0,0-1 0 0 0,0 1 0 0 0,1 0 0 0 0,-1-1 0 0 0,0 1 1 0 0,1 0-1 0 0,-1 2 0 0 0,-2 18-78 0 0,1-1 1 0 0,1 0-1 0 0,1 1 1 0 0,2 22-1 0 0,17 89 199 0 0,-15-113-153 0 0,4 25 11 0 0,1 0 0 0 0,3-1-1 0 0,2 0 1 0 0,2-2 0 0 0,30 61-1 0 0,-43-97-68 0 0,1-1 0 0 0,0 1 0 0 0,1-1 0 0 0,-1 0 0 0 0,1 0 0 0 0,7 6 0 0 0,-10-10-5 0 0,-1 0 0 0 0,1 0 0 0 0,-1 0-1 0 0,1 0 1 0 0,0 0 0 0 0,-1-1 0 0 0,1 1 0 0 0,0 0 0 0 0,0-1 0 0 0,-1 1 0 0 0,1-1-1 0 0,3 0 1 0 0,-4 0 7 0 0,0 0-1 0 0,0 0 0 0 0,0 0 1 0 0,0 0-1 0 0,0-1 0 0 0,0 1 0 0 0,0-1 1 0 0,0 1-1 0 0,0 0 0 0 0,-1-1 1 0 0,1 0-1 0 0,0 1 0 0 0,0-1 1 0 0,0 1-1 0 0,-1-1 0 0 0,1 0 1 0 0,0 0-1 0 0,-1 1 0 0 0,1-1 1 0 0,0 0-1 0 0,-1 0 0 0 0,1 0 1 0 0,-1 0-1 0 0,1-1 0 0 0,3-7 60 0 0,-1 0-1 0 0,0 0 0 0 0,-1-1 1 0 0,0 1-1 0 0,0-1 0 0 0,-1 1 1 0 0,0-17-1 0 0,-7-69 111 0 0,-3 39-314 0 0,-3 0 0 0 0,-25-75-1 0 0,-128-337-3306 0 0,157 446 3209 0 0,3 10 535 0 0,1-1 0 0 0,-12-18 1 0 0,16 30 168 0 0,-4 9 179 0 0,3-2-600 0 0,0 0 0 0 0,0 0 0 0 0,0 0-1 0 0,1 0 1 0 0,0 0 0 0 0,0 0 0 0 0,1 0 0 0 0,0 0 0 0 0,1 8 0 0 0,1 6 6 0 0,52 312-58 0 0,-36-248-932 0 0,54 146 0 0 0,-67-214-167 0 0,1 0-1 0 0,1-1 1 0 0,0 0-1 0 0,1 0 1 0 0,18 21-1 0 0,-27-36 988 0 0,1 1 1 0 0,-1 0-1 0 0,1-1 0 0 0,-1 1 0 0 0,1-1 1 0 0,0 1-1 0 0,-1-1 0 0 0,1 1 0 0 0,0-1 1 0 0,-1 1-1 0 0,1-1 0 0 0,0 1 0 0 0,0-1 1 0 0,-1 0-1 0 0,3 1 0 0 0,-3-1 46 0 0,0 0 0 0 0,0 0 0 0 0,1-1 0 0 0,-1 1 0 0 0,0 0 0 0 0,0 0 0 0 0,1 0 0 0 0,-1 0 0 0 0,0-1-1 0 0,0 1 1 0 0,0 0 0 0 0,0 0 0 0 0,1 0 0 0 0,-1-1 0 0 0,0 1 0 0 0,0 0 0 0 0,0 0 0 0 0,0-1 0 0 0,0 1 0 0 0,0 0 0 0 0,1 0 0 0 0,-1-1 0 0 0,0 1 0 0 0,0 0 0 0 0,0 0 0 0 0,0-1 0 0 0,0 1-1 0 0,0 0 1 0 0,0-1 0 0 0,0 1 0 0 0,-1-4-301 0 0,1 0-1 0 0,0 1 1 0 0,-1-1-1 0 0,0 1 0 0 0,-2-8 1 0 0,-13-32-1157 0 0,10 19 1254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15 1 11519 0 0,'0'0'887'0'0,"-8"12"-84"0"0,5-2-63 0 0,2-9-656 0 0,1 1 0 0 0,-1 0 0 0 0,1-1 0 0 0,-1 1 0 0 0,1 0 0 0 0,0-1 1 0 0,0 1-1 0 0,0 3 0 0 0,2 40 472 0 0,3 1 1 0 0,21 85-1 0 0,11 17-550 0 0,4 12-82 0 0,-39-151-214 0 0,1-1 0 0 0,-1 0 1 0 0,2 0-1 0 0,-1 0 0 0 0,1 0 1 0 0,0-1-1 0 0,1 0 1 0 0,7 10-1 0 0,-12-16 164 0 0,1-1-1 0 0,-1 1 1 0 0,1-1 0 0 0,-1 1 0 0 0,1-1 0 0 0,-1 1-1 0 0,1-1 1 0 0,-1 0 0 0 0,1 1 0 0 0,-1-1-1 0 0,1 0 1 0 0,-1 1 0 0 0,1-1 0 0 0,-1 0-1 0 0,1 0 1 0 0,0 0 0 0 0,-1 0 0 0 0,1 1 0 0 0,-1-1-1 0 0,1 0 1 0 0,0 0 0 0 0,-1 0 0 0 0,1 0-1 0 0,0 0 1 0 0,0-1 0 0 0,0 1 5 0 0,0-1 0 0 0,0 1 0 0 0,-1-1 0 0 0,1 1 0 0 0,0-1 0 0 0,-1 0 0 0 0,1 1 0 0 0,-1-1 0 0 0,1 0 0 0 0,-1 1 0 0 0,1-1 0 0 0,-1 0 0 0 0,0 0 0 0 0,1 0 0 0 0,0-1 0 0 0,1-5-365 0 0,-1-1 0 0 0,1 1 0 0 0,-1-11 0 0 0,0 14 128 0 0,2-37-1904 0 0,-5-74 0 0 0,0 85 1519 0 0,0-18 279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42 384 12583 0 0,'0'1'68'0'0,"0"0"-1"0"0,0 0 0 0 0,1 1 0 0 0,-1-1 0 0 0,0 0 1 0 0,0 0-1 0 0,0 0 0 0 0,0 0 0 0 0,0 0 0 0 0,0 0 0 0 0,0 0 1 0 0,-1 1-1 0 0,1-1 0 0 0,0 0 0 0 0,-1 0 0 0 0,1 0 1 0 0,0 0-1 0 0,-1 0 0 0 0,0 1 0 0 0,0 0-40 0 0,0 0 0 0 0,1 0-1 0 0,0 0 1 0 0,-1 0 0 0 0,1 0-1 0 0,0 1 1 0 0,0-1 0 0 0,0 0-1 0 0,0 0 1 0 0,0 0 0 0 0,1 0-1 0 0,0 3 1 0 0,8 24 357 0 0,-6-21-280 0 0,1 0 1 0 0,0 0-1 0 0,0 0 0 0 0,1-1 1 0 0,0 0-1 0 0,1 1 1 0 0,-1-2-1 0 0,1 1 0 0 0,1-1 1 0 0,-1 0-1 0 0,1 0 0 0 0,0 0 1 0 0,8 4-1 0 0,-14-10-97 0 0,0 1-1 0 0,-1-1 0 0 0,1 1 1 0 0,0 0-1 0 0,-1-1 0 0 0,1 0 1 0 0,0 1-1 0 0,0-1 1 0 0,-1 1-1 0 0,1-1 0 0 0,0 0 1 0 0,0 1-1 0 0,0-1 0 0 0,0 0 1 0 0,-1 0-1 0 0,1 0 0 0 0,0 0 1 0 0,0 0-1 0 0,0 0 1 0 0,0 0-1 0 0,0 0 0 0 0,0 0 1 0 0,-1 0-1 0 0,1 0 0 0 0,0-1 1 0 0,0 1-1 0 0,0 0 0 0 0,-1-1 1 0 0,1 1-1 0 0,0 0 1 0 0,0-1-1 0 0,0 1 0 0 0,-1-1 1 0 0,1 1-1 0 0,0-1 0 0 0,-1 0 1 0 0,1 1-1 0 0,-1-1 0 0 0,2-1 1 0 0,0-2 49 0 0,0 0 1 0 0,0 0-1 0 0,0-1 0 0 0,-1 1 1 0 0,1-1-1 0 0,0-4 0 0 0,-1 3-5 0 0,3-14-8 0 0,0 1 1 0 0,-2 0-1 0 0,-1-1 0 0 0,0 1 0 0 0,-1-1 1 0 0,-1 1-1 0 0,-1-1 0 0 0,-7-31 0 0 0,0 16-45 0 0,-1 1 0 0 0,-2 1-1 0 0,-29-59 1 0 0,33 78 25 0 0,-1 1 0 0 0,0 0 0 0 0,-1 1 0 0 0,0-1 0 0 0,-1 2 0 0 0,-13-11 0 0 0,2 0 771 0 0,21 21-815 0 0,21 11-729 0 0,-9-1 706 0 0,0 1 0 0 0,-1 0 0 0 0,-1 1 0 0 0,0 0 0 0 0,0 0 0 0 0,-1 1 0 0 0,0 0 0 0 0,-1 1 0 0 0,7 17-1 0 0,4 16 24 0 0,17 65-1 0 0,-25-77 86 0 0,30 100 143 0 0,-38-124-154 0 0,-2-8 227 0 0,-9-15 107 0 0,1-1-255 0 0,0 0 0 0 0,2 0 0 0 0,0-1 0 0 0,-5-18 0 0 0,-3-7-115 0 0,-48-113-1231 0 0,54 130 196 0 0,7 21 634 0 0,7 15-721 0 0,12 39-907 0 0,-8-20-738 0 0,1 0-1 0 0,27 50 0 0 0,-1-15-734 0 0,-11-21 2859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398 2205 12639 0 0,'-28'-602'1994'0'0,"24"496"-1586"0"0,-10-511-298 0 0,19 551-169 0 0,-2 41 25 0 0,-2 1 1 0 0,-2-40-1 0 0,1 63 49 0 0,0 0 0 0 0,0-1-1 0 0,0 1 1 0 0,-1 0 0 0 0,1 0 0 0 0,0-1-1 0 0,-1 1 1 0 0,1 0 0 0 0,-1 0-1 0 0,0-2 1 0 0,0 3-6 0 0,1 0 0 0 0,0-1 1 0 0,0 1-1 0 0,0 0 0 0 0,-1 0 0 0 0,1 0 0 0 0,0-1 0 0 0,0 1 0 0 0,-1 0 1 0 0,1 0-1 0 0,0 0 0 0 0,0 0 0 0 0,-1 0 0 0 0,1-1 0 0 0,0 1 0 0 0,-1 0 1 0 0,1 0-1 0 0,0 0 0 0 0,-1 0 0 0 0,1 0 0 0 0,0 0 0 0 0,0 0 0 0 0,-1 0 1 0 0,1 0-1 0 0,0 0 0 0 0,-1 0 0 0 0,1 0 0 0 0,-2 1-3 0 0,1 0-1 0 0,0 0 1 0 0,-1 0-1 0 0,1 0 1 0 0,0 0-1 0 0,0 0 1 0 0,0 0-1 0 0,0 0 1 0 0,0 0-1 0 0,0 0 0 0 0,0 1 1 0 0,0-1-1 0 0,-1 3 1 0 0,-16 34-160 0 0,1 1 0 0 0,-17 62 1 0 0,20-56 111 0 0,-5 27 133 0 0,-13 84 1 0 0,29-140-83 0 0,-5 49 76 0 0,0 91 0 0 0,8-149-79 0 0,1 51 55 0 0,3-1-1 0 0,15 80 1 0 0,14 25-2117 0 0,-20-98 1412 0 0,-10-52 489 0 0,0-8 105 0 0,-2-6 30 0 0,0-6 1 0 0,-1 8 17 0 0,1-53 415 0 0,-7-62 0 0 0,-15-54 109 0 0,5 45-322 0 0,-2-10 10 0 0,-6-53-60 0 0,13 83-150 0 0,-6-130 0 0 0,17 152 0 0 0,-2 22 0 0 0,9-68 0 0 0,-2 70-1 0 0,-4 34-26 0 0,1 0-1 0 0,2 0 1 0 0,6-24 0 0 0,-3 16-80 0 0,-6 26 17 0 0,0 0 0 0 0,0-1 0 0 0,1 1 0 0 0,0 0 0 0 0,0 0-1 0 0,5-9 1 0 0,-6 14-134 0 0,5 13 0 0 0,-4-7 235 0 0,-1-1-1 0 0,0 1 0 0 0,-1 0 0 0 0,1-1 1 0 0,-1 9-1 0 0,1 8 12 0 0,7 91 69 0 0,-3-28-39 0 0,7 133 71 0 0,-10-161-129 0 0,0-29 1 0 0,5 35-1 0 0,-5-52 45 0 0,1 0 1 0 0,-1 0-1 0 0,1 0 0 0 0,1 0 1 0 0,0-1-1 0 0,8 15 0 0 0,-12-24-30 0 0,0 1 0 0 0,1-1 0 0 0,-1 0-1 0 0,0 1 1 0 0,0-1 0 0 0,0 0 0 0 0,0 0-1 0 0,0 1 1 0 0,1-1 0 0 0,-1 0 0 0 0,0 0-1 0 0,0 0 1 0 0,0 1 0 0 0,1-1 0 0 0,-1 0 0 0 0,0 0-1 0 0,0 0 1 0 0,1 1 0 0 0,-1-1 0 0 0,0 0-1 0 0,0 0 1 0 0,1 0 0 0 0,-1 0 0 0 0,0 0-1 0 0,0 0 1 0 0,1 0 0 0 0,-1 0 0 0 0,0 0-1 0 0,1 0 1 0 0,-1 0 0 0 0,0 0 0 0 0,1 0 0 0 0,-1 0-1 0 0,0 0 1 0 0,0 0 0 0 0,1 0 0 0 0,-1 0-1 0 0,1 0 1 0 0,5-12 150 0 0,2-27 95 0 0,-8 35-174 0 0,3-21 19 0 0,-2 0 0 0 0,0 0 0 0 0,-4-37 1 0 0,-19-75 188 0 0,-28-48-265 0 0,23 94-55 0 0,-36-107-471 0 0,56 179 425 0 0,0 0 1 0 0,-2 0-1 0 0,-1 0 0 0 0,0 1 0 0 0,-19-25 1 0 0,28 43 70 0 0,1-1 0 0 0,0 1 0 0 0,0 0 0 0 0,0 0 0 0 0,0 0 0 0 0,0 0 0 0 0,-1 0 0 0 0,1 0 0 0 0,0 0 0 0 0,0 0 0 0 0,0 0 0 0 0,-1 0 0 0 0,1 0 0 0 0,0 0 1 0 0,0 0-1 0 0,0 0 0 0 0,0 0 0 0 0,-1 0 0 0 0,1 0 0 0 0,0 0 0 0 0,0 0 0 0 0,0 0 0 0 0,-1 0 0 0 0,1 0 0 0 0,0 0 0 0 0,0 0 0 0 0,0 0 0 0 0,0 0 0 0 0,-1 0 0 0 0,1 1 1 0 0,0-1-1 0 0,0 0 0 0 0,0 0 0 0 0,0 0 0 0 0,0 0 0 0 0,0 0 0 0 0,-1 1 0 0 0,1-1 0 0 0,0 0 0 0 0,0 0 0 0 0,0 0 0 0 0,0 0 0 0 0,0 0 0 0 0,0 1 0 0 0,0-1 1 0 0,0 0-1 0 0,0 0 0 0 0,0 0 0 0 0,0 1 0 0 0,-4 10-117 0 0,25 184-185 0 0,-5-82 763 0 0,-2 1-120 0 0,10 93 12 0 0,8 137 174 0 0,-7-137-298 0 0,-16-147-156 0 0,28 157 121 0 0,15 68-424 0 0,-44-220 59 0 0,-3 1 0 0 0,-5 90 0 0 0,0-152 175 0 0,0 1 32 0 0,0 1 0 0 0,0-1-1 0 0,-1 0 1 0 0,0 0 0 0 0,0 1 0 0 0,0-1 0 0 0,0 0 0 0 0,-1 0 0 0 0,0 0 0 0 0,-5 9 0 0 0,7-14-13 0 0,-1 1 1 0 0,1-1 0 0 0,-1 1-1 0 0,0-1 1 0 0,1 1-1 0 0,-1-1 1 0 0,0 1-1 0 0,0-1 1 0 0,1 0-1 0 0,-1 1 1 0 0,0-1-1 0 0,0 0 1 0 0,1 0-1 0 0,-1 1 1 0 0,0-1 0 0 0,0 0-1 0 0,0 0 1 0 0,1 0-1 0 0,-1 0 1 0 0,0 0-1 0 0,0 0 1 0 0,0 0-1 0 0,0 0 1 0 0,1-1-1 0 0,-1 1 1 0 0,0 0 0 0 0,0 0-1 0 0,1-1 1 0 0,-1 1-1 0 0,0 0 1 0 0,0-1-1 0 0,1 1 1 0 0,-1-1-1 0 0,0 1 1 0 0,0-2-1 0 0,-5-2 82 0 0,1 0 1 0 0,1 0-1 0 0,-7-7 0 0 0,8 8-57 0 0,-4-5-27 0 0,0-1-1 0 0,1 0 0 0 0,0 0 0 0 0,0-1 1 0 0,1 0-1 0 0,-8-17 0 0 0,-15-67-802 0 0,18 57 452 0 0,-79-386-7574 0 0,80 387 8194 0 0,0 52 1485 0 0,5-1-1465 0 0,0-1 0 0 0,1 1 0 0 0,1-1 0 0 0,0 1 0 0 0,0 23 0 0 0,0 0-260 0 0,-8 165 1953 0 0,25 329 0 0 0,-14-515-1967 0 0,16 136 479 0 0,-14-133-461 0 0,2-1-1 0 0,0 0 1 0 0,1 0-1 0 0,1 0 1 0 0,14 27-1 0 0,-20-43-62 0 0,0-1 0 0 0,1 0 0 0 0,-1 1 0 0 0,1-1 0 0 0,0 0 0 0 0,0 0 0 0 0,3 3 0 0 0,-4-5 5 0 0,-1 1 0 0 0,1-1 0 0 0,-1 0 0 0 0,1 1 0 0 0,-1-1 0 0 0,1 0 0 0 0,-1 0 0 0 0,1 1 0 0 0,-1-1 0 0 0,1 0 0 0 0,0 0 1 0 0,-1 0-1 0 0,1 0 0 0 0,0 0 0 0 0,-1 0 0 0 0,1 0 0 0 0,-1 0 0 0 0,1 0 0 0 0,0 0 0 0 0,-1 0 0 0 0,1 0 0 0 0,-1 0 0 0 0,1-1 0 0 0,0 1 0 0 0,-1 0 0 0 0,1 0 1 0 0,-1-1-1 0 0,1 1 0 0 0,-1 0 0 0 0,1-1 0 0 0,-1 1 0 0 0,1 0 0 0 0,-1-1 0 0 0,1 1 0 0 0,-1-1 0 0 0,0 1 0 0 0,1-2 0 0 0,4-4-231 0 0,-1-1 0 0 0,0 0-1 0 0,0 0 1 0 0,-1 0 0 0 0,1 0 0 0 0,-2-1-1 0 0,4-12 1 0 0,-1-2-1330 0 0,3-32 1 0 0,3-174-5949 0 0,-9 158 5763 0 0,0 0 1091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1283 11343 0 0,'10'42'1208'0'0,"-10"-42"-1208"0"0,0 0 0 0 0,0 1 0 0 0,0-1 0 0 0,0 0 0 0 0,0 1 0 0 0,0-1 0 0 0,0 0 0 0 0,0 1 0 0 0,0-1 0 0 0,0 0 0 0 0,1 1 0 0 0,-1-1-1 0 0,0 0 1 0 0,0 0 0 0 0,0 1 0 0 0,1-1 0 0 0,-1 0 0 0 0,0 0 0 0 0,0 1 0 0 0,0-1 0 0 0,1 0 0 0 0,-1 0 0 0 0,0 0 0 0 0,1 1 0 0 0,-1-1 0 0 0,0 0 0 0 0,0 0 0 0 0,1 0-1 0 0,-1 0 1 0 0,0 0 0 0 0,1 0 0 0 0,-1 0 0 0 0,0 0 0 0 0,1 1 0 0 0,-1-1 0 0 0,0 0 0 0 0,1 0 0 0 0,-1-1 0 0 0,0 1 0 0 0,1 0 0 0 0,-1 0 0 0 0,0 0 0 0 0,1 0-1 0 0,-1 0 1 0 0,8-7 63 0 0,-7 7-37 0 0,1-3 114 0 0,1-1 0 0 0,-1 1 1 0 0,0 0-1 0 0,0-1 1 0 0,0 1-1 0 0,0-1 0 0 0,-1 0 1 0 0,1 1-1 0 0,-1-1 0 0 0,0 0 1 0 0,1-7-1 0 0,3-8 286 0 0,5-17 139 0 0,11-65-1 0 0,-6-39-181 0 0,-9 80-261 0 0,0-47 124 0 0,-8-123 1 0 0,2 228-242 0 0,-11-190 279 0 0,-1 7-232 0 0,8 123 17 0 0,2 25 297 0 0,3-67-1 0 0,4 136-499 0 0,-4 15-204 0 0,-3 0 1 0 0,-11 66-1 0 0,8-72 261 0 0,2-13 74 0 0,-25 259-380 0 0,27-236 226 0 0,2-1-1 0 0,1 0 0 0 0,18 88 0 0 0,0-54-1672 0 0,-15-70 611 0 0,-1 0 1 0 0,2-1-1 0 0,13 26 1 0 0,-18-38 993 0 0,-1-1 0 0 0,1 1 0 0 0,-1 0 0 0 0,1 0 0 0 0,0 0-1 0 0,-1 0 1 0 0,1 0 0 0 0,0-1 0 0 0,0 1 0 0 0,0 0 0 0 0,-1-1 0 0 0,1 1 0 0 0,0-1 0 0 0,0 1 0 0 0,0-1 0 0 0,0 1-1 0 0,0-1 1 0 0,0 1 0 0 0,0-1 0 0 0,0 0 0 0 0,0 0 0 0 0,0 0 0 0 0,0 1 0 0 0,1-1 0 0 0,-1 0 0 0 0,0 0-1 0 0,0 0 1 0 0,0-1 0 0 0,0 1 0 0 0,0 0 0 0 0,0 0 0 0 0,0-1 0 0 0,1 1 0 0 0,14-6-681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259 152 14191 0 0,'-2'0'208'0'0,"1"-1"9"0"0,-1 1 1 0 0,0-1 0 0 0,1 1-1 0 0,-1-1 1 0 0,0 1 0 0 0,0 0-1 0 0,0 0 1 0 0,1 0 0 0 0,-3 0-1 0 0,3 1-187 0 0,1-1 0 0 0,-1 1 0 0 0,1-1 0 0 0,0 1 0 0 0,-1-1 0 0 0,1 1 0 0 0,0 0-1 0 0,-1-1 1 0 0,1 1 0 0 0,0-1 0 0 0,0 1 0 0 0,0 0 0 0 0,0-1 0 0 0,-1 1 0 0 0,1 0 0 0 0,0-1 0 0 0,0 1 0 0 0,0 0-1 0 0,1 1 1 0 0,-2 5 92 0 0,-8 198-183 0 0,5-85 42 0 0,-1-17 24 0 0,-3 234 310 0 0,8-323-356 0 0,1 1 0 0 0,1-1 0 0 0,0 1 0 0 0,0-1 0 0 0,2 1 0 0 0,0-1 0 0 0,10 24 0 0 0,-14-38 41 0 0,0 0 0 0 0,0 1 0 0 0,1-1 1 0 0,-1 0-1 0 0,0 1 0 0 0,0-1 0 0 0,0 0 0 0 0,0 1 0 0 0,0-1 0 0 0,1 0 0 0 0,-1 1 0 0 0,0-1 0 0 0,0 0 0 0 0,1 1 0 0 0,-1-1 0 0 0,0 0 0 0 0,0 0 1 0 0,1 0-1 0 0,-1 1 0 0 0,0-1 0 0 0,1 0 0 0 0,-1 0 0 0 0,0 0 0 0 0,1 1 0 0 0,-1-1 0 0 0,0 0 0 0 0,1 0 0 0 0,-1 0 0 0 0,0 0 0 0 0,1 0 0 0 0,-1 0 0 0 0,0 0 1 0 0,1 0-1 0 0,-1 0 0 0 0,1 0 0 0 0,2-4 17 0 0,-1 1 13 0 0,0 0-1 0 0,0-1 0 0 0,-1 1 0 0 0,1-1 1 0 0,-1 1-1 0 0,1-1 0 0 0,-1 0 1 0 0,-1 0-1 0 0,1 0 0 0 0,0 1 1 0 0,-1-9-1 0 0,2-6 59 0 0,33-303 471 0 0,-27 217-566 0 0,7-172-222 0 0,-11 216 122 0 0,-3 27 8 0 0,2 0-1 0 0,11-54 1 0 0,-8 50 14 0 0,-6 30 71 0 0,1 1-1 0 0,0 0 1 0 0,0 0-1 0 0,1 0 0 0 0,3-12 1 0 0,1 12 60 0 0,-5 5 40 0 0,-1 2 8 0 0,-2 58-254 0 0,-2 0 0 0 0,-21 93 0 0 0,2 12 79 0 0,11-61 82 0 0,-26 163-1 0 0,-4 52 54 0 0,25-202-148 0 0,-7 44-298 0 0,14-96 201 0 0,3-18-49 0 0,-15 50-1 0 0,12-58 42 0 0,5-21-49 0 0,1 0 0 0 0,-2 0 0 0 0,-10 21-1 0 0,11-28 100 0 0,4-7-28 0 0,0 0 0 0 0,-1 0 1 0 0,1 0-1 0 0,-1-1 1 0 0,0 1-1 0 0,0 0 1 0 0,-3 3-1 0 0,4-6 102 0 0,1 1-1 0 0,-1-1 0 0 0,0 0 1 0 0,0 1-1 0 0,0-1 0 0 0,1 0 1 0 0,-1 1-1 0 0,0-1 0 0 0,0 0 1 0 0,0 0-1 0 0,0 0 1 0 0,0 0-1 0 0,0 0 0 0 0,1 0 1 0 0,-1 0-1 0 0,0 0 0 0 0,0 0 1 0 0,0 0-1 0 0,0 0 0 0 0,0-1 1 0 0,0 1-1 0 0,1 0 0 0 0,-1-1 1 0 0,0 1-1 0 0,0-1 1 0 0,0 1-1 0 0,1 0 0 0 0,-1-1 1 0 0,0 0-1 0 0,1 1 0 0 0,-2-2 1 0 0,-1-1-521 0 0,1 0 1 0 0,-1 0 0 0 0,1 0 0 0 0,-1 0-1 0 0,1 0 1 0 0,0-1 0 0 0,1 1 0 0 0,-1-1 0 0 0,-2-6-1 0 0,-1-2-615 0 0,-7-13-1047 0 0,-1 2 1390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7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133 0 14655 0 0,'-24'60'1607'0'0,"5"-11"-1627"0"0,15-40 51 0 0,-16 49 206 0 0,1 0 0 0 0,-11 70 1 0 0,27-111-173 0 0,-3 15 140 0 0,2 1-1 0 0,1-1 1 0 0,2 62 0 0 0,3-78-163 0 0,0 1 1 0 0,0-1 0 0 0,2 0 0 0 0,0 0 0 0 0,1-1 0 0 0,0 1 0 0 0,2-1-1 0 0,-1 0 1 0 0,2-1 0 0 0,0 1 0 0 0,1-1 0 0 0,0-1 0 0 0,22 25 0 0 0,-16-22-271 0 0,1 0 0 0 0,1-1 0 0 0,0-1 1 0 0,0 0-1 0 0,2-2 0 0 0,-1 0 1 0 0,2-1-1 0 0,33 15 0 0 0,-49-25-27 0 0,1 1-1 0 0,-1-1 1 0 0,1 0-1 0 0,-1 0 1 0 0,1 0 0 0 0,0-1-1 0 0,-1 0 1 0 0,1 0-1 0 0,-1 0 1 0 0,1 0-1 0 0,0 0 1 0 0,-1-1 0 0 0,1 0-1 0 0,-1 0 1 0 0,1-1-1 0 0,8-3 1 0 0,-7 2-691 0 0,0 0 0 0 0,-1-1 0 0 0,1 0 0 0 0,-1 0 0 0 0,1-1 0 0 0,-1 1 0 0 0,0-1 0 0 0,-1 0 0 0 0,1 0 0 0 0,5-11 0 0 0,5-8-174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8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826 328 15055 0 0,'6'5'90'0'0,"0"1"-1"0"0,-1 0 0 0 0,0 0 1 0 0,-1 1-1 0 0,1-1 0 0 0,-1 1 1 0 0,0 0-1 0 0,-1 0 0 0 0,0 1 1 0 0,0-1-1 0 0,0 1 0 0 0,-1 0 1 0 0,0-1-1 0 0,-1 1 0 0 0,0 0 1 0 0,0 0-1 0 0,0 9 0 0 0,-1 9-17 0 0,-1 0 0 0 0,-1 0 0 0 0,-1 0 0 0 0,-11 39 0 0 0,7-35-20 0 0,-64 221 107 0 0,45-171-88 0 0,-35 102 199 0 0,34-91-173 0 0,9-29-98 0 0,11-16 595 0 0,40-138 46 0 0,36-81-138 0 0,-21 48-471 0 0,3-5 2 0 0,-40 104-34 0 0,12-28-4 0 0,43-72 1 0 0,63-71-242 0 0,-50 91-15 0 0,-32 47 41 0 0,-29 35 117 0 0,2 1-1 0 0,0 0 1 0 0,2 2 0 0 0,28-24 0 0 0,-10 12 18 0 0,-26 21 39 0 0,1-1 0 0 0,1 2 0 0 0,0 0 0 0 0,26-14 0 0 0,-12 10-20 0 0,-22 11 48 0 0,0-1 0 0 0,1 1 0 0 0,-1 1 0 0 0,1 0 0 0 0,0 0 0 0 0,15-3 0 0 0,-23 6 18 0 0,6-1 0 0 0,-1 0 0 0 0,1 1 1 0 0,-1 0-1 0 0,1 0 0 0 0,11 2 0 0 0,-17-2 0 0 0,0 0 0 0 0,0 0 0 0 0,0 1 0 0 0,0-1 0 0 0,-1 0 0 0 0,1 1 0 0 0,0-1 0 0 0,0 1-1 0 0,0-1 1 0 0,0 1 0 0 0,-1 0 0 0 0,1-1 0 0 0,0 1 0 0 0,-1-1 0 0 0,1 1 0 0 0,0 0 0 0 0,-1 0 0 0 0,1-1 0 0 0,0 3 0 0 0,-1-2-1 0 0,1 1 0 0 0,-1-1 1 0 0,0 1-1 0 0,0-1 1 0 0,0 1-1 0 0,0-1 0 0 0,0 1 1 0 0,0 0-1 0 0,0-1 1 0 0,-1 1-1 0 0,1-1 0 0 0,-1 1 1 0 0,1-1-1 0 0,-1 0 1 0 0,1 1-1 0 0,-2 1 1 0 0,-121 215-808 0 0,-19-10 428 0 0,50-77 178 0 0,-3 7 20 0 0,-275 411-185 0 0,183-279 620 0 0,77-112 227 0 0,9-13 280 0 0,-159 232 160 0 0,237-342-1121 0 0,-1-2 0 0 0,-32 34 1 0 0,54-64 18 0 0,0 0 1 0 0,-1-1-1 0 0,0 1 0 0 0,1-1 1 0 0,-1 0-1 0 0,0 0 1 0 0,0 0-1 0 0,-1 0 1 0 0,1 0-1 0 0,0-1 1 0 0,0 1-1 0 0,-1-1 1 0 0,-4 1-1 0 0,7-2 94 0 0,1 0 0 0 0,-1 0 0 0 0,1 0-1 0 0,-1 0 1 0 0,1 0 0 0 0,-1 0 0 0 0,0 0 0 0 0,1 0-1 0 0,-1 0 1 0 0,1-1 0 0 0,-1 1 0 0 0,1 0 0 0 0,-1-1-1 0 0,1 1 1 0 0,-1 0 0 0 0,1-1 0 0 0,0 1 0 0 0,-1 0-1 0 0,1-1 1 0 0,-1 1 0 0 0,1-1 0 0 0,0 1 0 0 0,-1 0-1 0 0,1-1 1 0 0,0 1 0 0 0,0-1 0 0 0,-1 1-1 0 0,1-1 1 0 0,0 1 0 0 0,0-1 0 0 0,0 0 0 0 0,0 1-1 0 0,-1-1 1 0 0,-1-20-1599 0 0,2 21 1660 0 0,0-12-838 0 0,1 1 0 0 0,0-1 1 0 0,1 1-1 0 0,4-15 0 0 0,0-1-346 0 0,20-83-2439 0 0,-8 54 2996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8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1036 332 14543 0 0,'-186'326'1947'0'0,"114"-196"-1222"0"0,-101 216 787 0 0,57-57-826 0 0,92-214-437 0 0,-27 151 0 0 0,40-130-564 0 0,10-83 220 0 0,1 1 1 0 0,0-1-1 0 0,1 1 0 0 0,1-1 0 0 0,3 15 0 0 0,-5-27 46 0 0,0 0-1 0 0,0 0 1 0 0,1 0 0 0 0,-1 0-1 0 0,0 0 1 0 0,1 0-1 0 0,-1 0 1 0 0,1 0-1 0 0,0 0 1 0 0,-1 0 0 0 0,2 1-1 0 0,-2-2 20 0 0,0 0-1 0 0,1 0 1 0 0,-1 0 0 0 0,0 1-1 0 0,0-1 1 0 0,0 0-1 0 0,1 0 1 0 0,-1 0 0 0 0,0 0-1 0 0,0 0 1 0 0,0 0 0 0 0,1 0-1 0 0,-1 0 1 0 0,0 0-1 0 0,0 0 1 0 0,0 0 0 0 0,1 0-1 0 0,-1 0 1 0 0,0 0-1 0 0,0 0 1 0 0,1 0 0 0 0,-1 0-1 0 0,0 0 1 0 0,0-1-1 0 0,0 1 1 0 0,0 0 0 0 0,1 0-1 0 0,-1 0 1 0 0,0 0 0 0 0,0 0-1 0 0,0 0 1 0 0,0-1-1 0 0,1 1 1 0 0,-1 0 0 0 0,1-2-112 0 0,0 0 0 0 0,1 0 1 0 0,-1 0-1 0 0,0 0 0 0 0,0 0 1 0 0,-1 0-1 0 0,1 0 1 0 0,0 0-1 0 0,-1 0 0 0 0,1-3 1 0 0,4-40-2705 0 0,-1 1 0 0 0,-3-53 0 0 0,-13-89-2148 0 0,2 49 3491 0 0,6 25 1866 0 0,12-136-1 0 0,27 10 7024 0 0,-33 227-6307 0 0,0 0 1 0 0,0 0 0 0 0,-1 0 0 0 0,-1-13-1 0 0,0 24-1043 0 0,0 0-1 0 0,0 0 0 0 0,0-1 1 0 0,0 1-1 0 0,0 0 0 0 0,0 0 0 0 0,0 0 1 0 0,0-1-1 0 0,0 1 0 0 0,0 0 1 0 0,0 0-1 0 0,0 0 0 0 0,0 0 1 0 0,0-1-1 0 0,0 1 0 0 0,0 0 0 0 0,0 0 1 0 0,0 0-1 0 0,0 0 0 0 0,0-1 1 0 0,-1 1-1 0 0,1 0 0 0 0,0 0 1 0 0,0 0-1 0 0,0 0 0 0 0,0 0 1 0 0,0 0-1 0 0,0-1 0 0 0,-1 1 0 0 0,1 0 1 0 0,0 0-1 0 0,0 0 0 0 0,0 0 1 0 0,0 0-1 0 0,-1 0 0 0 0,1 0 1 0 0,0 0-1 0 0,0 0 0 0 0,-8 4 519 0 0,-5 11-73 0 0,-1 15-153 0 0,0 1 0 0 0,-14 51 0 0 0,-4 8 12 0 0,-58 143 128 0 0,-71 288-1 0 0,138-431-531 0 0,-30 125 442 0 0,43-160-1078 0 0,-7 109-1 0 0,18-156 227 0 0,2-11 76 0 0,3-12-26 0 0,72-303-1955 0 0,37-134 905 0 0,46-17 1878 0 0,-24 152-304 0 0,31-12 155 0 0,-55 154 47 0 0,-87 141 29 0 0,1 1 1 0 0,56-52-1 0 0,-78 81-260 0 0,0 0 45 0 0,0 0-1 0 0,0 0 1 0 0,8-5 0 0 0,-12 8-96 0 0,0 1 0 0 0,-1-1 0 0 0,1 1 0 0 0,0-1 0 0 0,0 1 1 0 0,0-1-1 0 0,0 1 0 0 0,0 0 0 0 0,0 0 0 0 0,0-1 0 0 0,0 1 1 0 0,0 0-1 0 0,0 0 0 0 0,0 0 0 0 0,0 0 0 0 0,0 0 0 0 0,0 1 1 0 0,0-1-1 0 0,0 0 0 0 0,0 0 0 0 0,0 1 0 0 0,0-1 0 0 0,0 0 1 0 0,0 1-1 0 0,0-1 0 0 0,0 1 0 0 0,1 0 0 0 0,-1 0-3 0 0,-1 0-1 0 0,1 0 1 0 0,0 0 0 0 0,-1-1-1 0 0,1 1 1 0 0,-1 0-1 0 0,1 0 1 0 0,-1 0-1 0 0,0 0 1 0 0,1 0 0 0 0,-1 0-1 0 0,0 0 1 0 0,0 0-1 0 0,0 0 1 0 0,1 0-1 0 0,-1 0 1 0 0,0 0-1 0 0,0 0 1 0 0,-1 0 0 0 0,1 0-1 0 0,0 1 1 0 0,-8 25 220 0 0,4-14-136 0 0,-67 168 15 0 0,34-94 85 0 0,-188 453 1143 0 0,163-386-1069 0 0,7 2 0 0 0,-53 240-1 0 0,77-226-316 0 0,26-127-162 0 0,1 86 0 0 0,4-123 150 0 0,4 44-519 0 0,-3-45 441 0 0,0 0 1 0 0,0 0-1 0 0,1 0 1 0 0,-1 0-1 0 0,1-1 1 0 0,0 1-1 0 0,4 7 1 0 0,-5-11 72 0 0,0-1 1 0 0,-1 1 0 0 0,1 0-1 0 0,-1 0 1 0 0,1 0-1 0 0,0 0 1 0 0,0-1 0 0 0,0 1-1 0 0,-1 0 1 0 0,1 0-1 0 0,0-1 1 0 0,0 1-1 0 0,0-1 1 0 0,0 1 0 0 0,0-1-1 0 0,0 1 1 0 0,0-1-1 0 0,0 0 1 0 0,0 0 0 0 0,0 1-1 0 0,0-1 1 0 0,1 0-1 0 0,-1 0 1 0 0,0 0-1 0 0,0 0 1 0 0,0 0 0 0 0,0 0-1 0 0,0 0 1 0 0,0-1-1 0 0,0 1 1 0 0,0 0 0 0 0,0-1-1 0 0,0 1 1 0 0,0 0-1 0 0,0-1 1 0 0,0 1-1 0 0,0-1 1 0 0,0 0 0 0 0,2 0-1 0 0,2-4-377 0 0,1 1-1 0 0,-1-1 0 0 0,0 0 1 0 0,8-11-1 0 0,12-15-1765 0 0,0-1 0 0 0,-3-1 0 0 0,22-41 0 0 0,-15 14-35 0 0,0-5 1379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0,'11'11'1126'0'0,"-11"-10"-1048"0"0,1-1-1 0 0,-1 0 0 0 0,0 1 1 0 0,0-1-1 0 0,1 1 1 0 0,-1-1-1 0 0,0 1 0 0 0,0-1 1 0 0,1 1-1 0 0,-1-1 0 0 0,0 1 1 0 0,0-1-1 0 0,0 1 0 0 0,0-1 1 0 0,0 1-1 0 0,0-1 0 0 0,0 1 1 0 0,0-1-1 0 0,0 1 1 0 0,0-1-1 0 0,0 1 0 0 0,0-1 1 0 0,-1 1-1 0 0,-1 4 508 0 0,1-4-496 0 0,0 0-1 0 0,1 0 1 0 0,-1 0 0 0 0,1 0-1 0 0,-1 0 1 0 0,1 0-1 0 0,-1 0 1 0 0,1 1-1 0 0,-1-1 1 0 0,1 0 0 0 0,0 0-1 0 0,0 1 1 0 0,0 1-1 0 0,-4 12 1174 0 0,4-6-928 0 0,0-7-246 0 0,-1 0 1 0 0,1 0-1 0 0,0 0 1 0 0,1 0 0 0 0,-1 0-1 0 0,0 1 1 0 0,2 3-1 0 0,-1 9 348 0 0,-1-14-394 0 0,0 1 0 0 0,0 0 0 0 0,0-1 0 0 0,0 1 0 0 0,0 0 0 0 0,1 0 0 0 0,-1-1 0 0 0,1 3 0 0 0,14 39 495 0 0,-10-24-355 0 0,-5-17-154 0 0,1 1-1 0 0,-1-1 1 0 0,1 0 0 0 0,0 1-1 0 0,-1-1 1 0 0,3 5 0 0 0,7 22 217 0 0,-6-23-190 0 0,-2-2-1 0 0,1 0 0 0 0,-1 0 0 0 0,0-1-1 0 0,2 7 1 0 0,4 8 60 0 0,-7-16-115 0 0,1 1 1 0 0,-1-1 0 0 0,0 1 0 0 0,1 0 0 0 0,-1 0-1 0 0,0 3 1 0 0,0-4 3 0 0,0 1-1 0 0,0-1 1 0 0,0 1-1 0 0,0-1 0 0 0,0 1 1 0 0,1-1-1 0 0,1 3 1 0 0,8 13 113 0 0,-4-2-74 0 0,1-1 1 0 0,1-1-1 0 0,0 1 0 0 0,1-1 0 0 0,11 12 1 0 0,7 10 207 0 0,34 38-258 0 0,-59-71 79 0 0,1 0 0 0 0,0 0-1 0 0,0-1 1 0 0,0 1 0 0 0,0-1-1 0 0,0 0 1 0 0,1 0 0 0 0,-1 0-1 0 0,1-1 1 0 0,-1 0 0 0 0,9 2-1 0 0,-1 0-48 0 0,0 0-1 0 0,19 8 0 0 0,2 4-21 0 0,-28-13 0 0 0,0-1 0 0 0,-1 1 0 0 0,1 1 0 0 0,0-1 0 0 0,-1 1 0 0 0,0-1 0 0 0,1 1 0 0 0,-1 1 0 0 0,0-1 0 0 0,-1 0 0 0 0,6 7 0 0 0,-8-8 0 0 0,0-1 0 0 0,0 1 0 0 0,0-1 0 0 0,-1 1 0 0 0,1-1 0 0 0,-1 1 0 0 0,1 0 0 0 0,-1 2 0 0 0,1-3 0 0 0,-1 1 0 0 0,0-1 0 0 0,1 1 0 0 0,-1-1 0 0 0,1 1 0 0 0,-1-1 0 0 0,1 1 0 0 0,0-1 0 0 0,-1 1 0 0 0,3 1 0 0 0,0 4 8 0 0,-2-5-4 0 0,-1-1-1 0 0,1 0 1 0 0,-1 0-1 0 0,1 0 1 0 0,0 1-1 0 0,-1-1 1 0 0,1 0-1 0 0,0 0 1 0 0,0 0-1 0 0,0 0 1 0 0,-1 0-1 0 0,1-1 1 0 0,0 1-1 0 0,0 0 1 0 0,3 1-1 0 0,-4-1 189 0 0,0-1-196 0 0,0 0 0 0 0,0 0 0 0 0,0 0-1 0 0,0 0 1 0 0,1 0 0 0 0,-1 0 0 0 0,0 0-1 0 0,0 0 1 0 0,0 0 0 0 0,0 0 0 0 0,0 1 0 0 0,0-1-1 0 0,0 0 1 0 0,0 0 0 0 0,0 0 0 0 0,0 0-1 0 0,0 0 1 0 0,1 0 0 0 0,-1 0 0 0 0,0 0 0 0 0,0 0-1 0 0,0 0 1 0 0,0 0 0 0 0,0 0 0 0 0,0 0 0 0 0,0 0-1 0 0,0 0 1 0 0,1 0 0 0 0,-1 0 0 0 0,0 0-1 0 0,0 0 1 0 0,0 0 0 0 0,0 0 0 0 0,0 0 0 0 0,0 0-1 0 0,0 0 1 0 0,0 0 0 0 0,1 0 0 0 0,-1 0-1 0 0,0 0 1 0 0,0 0 0 0 0,0 0 0 0 0,0-1 0 0 0,0 1-1 0 0,0 0 1 0 0,0 0 0 0 0,0 0 0 0 0,0 0-1 0 0,0 0 1 0 0,0 0 0 0 0,1 0 0 0 0,-1 0 0 0 0,0 0-1 0 0,0 0 1 0 0,0-1 0 0 0,0 1 0 0 0,0 0 0 0 0,0 0-1 0 0,0 0 1 0 0,0 0 0 0 0,0 0 0 0 0,4-9-812 0 0,-3 6 171 0 0,1-15-3363 0 0,-5 2-4727 0 0,8 16 4856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20.68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302 2144 16151 0 0,'-34'60'1012'0'0,"-32"84"0"0"0,-13 68-469 0 0,39-104 524 0 0,16-33-436 0 0,-20 108 0 0 0,39-155-560 0 0,0-1 0 0 0,2 1-1 0 0,1 47 1 0 0,2-71-100 0 0,1 0 1 0 0,-1 0-1 0 0,1 0 1 0 0,0 0-1 0 0,0 0 1 0 0,0 0-1 0 0,0 0 1 0 0,1 0-1 0 0,0-1 1 0 0,2 6-1 0 0,-3-8-2 0 0,0 0-1 0 0,0 0 0 0 0,0 0 1 0 0,0 0-1 0 0,0 0 0 0 0,0 0 0 0 0,0 0 1 0 0,0 0-1 0 0,0 0 0 0 0,1 0 1 0 0,-1-1-1 0 0,0 1 0 0 0,1 0 0 0 0,-1-1 1 0 0,0 1-1 0 0,1-1 0 0 0,-1 0 1 0 0,0 1-1 0 0,1-1 0 0 0,-1 0 0 0 0,1 0 1 0 0,-1 0-1 0 0,1 0 0 0 0,-1 0 1 0 0,0 0-1 0 0,1 0 0 0 0,-1-1 0 0 0,1 1 1 0 0,-1 0-1 0 0,0-1 0 0 0,1 1 1 0 0,1-2-1 0 0,2 0-25 0 0,-1-1-1 0 0,1 0 1 0 0,-1 0 0 0 0,0 0 0 0 0,0 0-1 0 0,0-1 1 0 0,0 1 0 0 0,-1-1 0 0 0,1 0 0 0 0,-1 0-1 0 0,3-5 1 0 0,5-10-156 0 0,13-27 0 0 0,-14 25 77 0 0,22-47-493 0 0,42-135 1 0 0,0-80 406 0 0,-13 46 243 0 0,-25 107-12 0 0,103-334 46 0 0,-133 447-55 0 0,60-158 0 0 0,-43 124 0 0 0,36-64 0 0 0,25-13 2 0 0,-42 67-17 0 0,6-8-95 0 0,2 2 0 0 0,72-73 1 0 0,10 8-99 0 0,-99 92 285 0 0,-26 31 4 0 0,-1 0 0 0 0,1 1 0 0 0,1 0 0 0 0,13-11 0 0 0,-14 12 73 0 0,2 0 600 0 0,-9 8-723 0 0,0-1 1 0 0,0 1 0 0 0,0 0-1 0 0,0-1 1 0 0,0 1-1 0 0,0 0 1 0 0,0-1 0 0 0,0 1-1 0 0,0-1 1 0 0,0 1 0 0 0,0 0-1 0 0,-1-1 1 0 0,1 1-1 0 0,0 0 1 0 0,0-1 0 0 0,-1 1-1 0 0,1-1 1 0 0,0 1 0 0 0,-2 0-1 0 0,-15 35 57 0 0,-2-1 0 0 0,-25 37 0 0 0,-59 88 1 0 0,47-73-44 0 0,-23 47 60 0 0,16-27 7 0 0,48-83-91 0 0,-112 185 249 0 0,89-139-153 0 0,-2 2 128 0 0,-55 133-1 0 0,93-198-275 0 0,-1 1 0 0 0,1-1 0 0 0,0 0 0 0 0,-1 15 1 0 0,3-21 16 0 0,0-1-1 0 0,0 0 1 0 0,0 0 0 0 0,0 1 0 0 0,0-1 0 0 0,0 0 0 0 0,0 1 0 0 0,0-1 0 0 0,0 0 0 0 0,0 1 0 0 0,0-1 0 0 0,0 0 0 0 0,0 1 0 0 0,0-1 0 0 0,0 0 0 0 0,0 1 0 0 0,0-1 0 0 0,1 0 0 0 0,-1 1 0 0 0,0-1 0 0 0,0 0 0 0 0,0 0 0 0 0,0 1 0 0 0,1-1 0 0 0,-1 0 0 0 0,0 0 0 0 0,0 0 0 0 0,1 1 0 0 0,-1-1 0 0 0,9-4-310 0 0,10-18-75 0 0,-18 21 371 0 0,8-12-198 0 0,12-22 0 0 0,-12 18 116 0 0,56-89-393 0 0,25-47-178 0 0,74-204-73 0 0,-86 180 550 0 0,-32 75 105 0 0,96-206-321 0 0,-110 241 251 0 0,-7 11-133 0 0,62-97 0 0 0,2 35-275 0 0,-42 56 156 0 0,5 2 23 0 0,-20 24 476 0 0,-30 34 382 0 0,-7 10 842 0 0,-7 14-659 0 0,5-8-586 0 0,0-1 0 0 0,-11 15 0 0 0,-108 148 373 0 0,91-126-204 0 0,0 5 273 0 0,-38 82 0 0 0,-12 21 263 0 0,79-148-710 0 0,-17 25 252 0 0,-29 62 0 0 0,51-93-301 0 0,-10 19 18 0 0,1 2 0 0 0,1-1 0 0 0,1 1 0 0 0,-5 31 0 0 0,13-56-37 0 0,0 1 0 0 0,-1-1-1 0 0,1 1 1 0 0,0-1 0 0 0,0 0 0 0 0,0 1-1 0 0,0-1 1 0 0,0 1 0 0 0,0-1 0 0 0,0 1-1 0 0,0-1 1 0 0,0 1 0 0 0,0-1 0 0 0,0 1-1 0 0,0-1 1 0 0,1 1 0 0 0,-1-1 0 0 0,0 0-1 0 0,0 1 1 0 0,0-1 0 0 0,0 1 0 0 0,1-1-1 0 0,-1 1 1 0 0,0-1 0 0 0,1 0 0 0 0,-1 1-1 0 0,0-1 1 0 0,1 0 0 0 0,-1 1 0 0 0,0-1-1 0 0,1 0 1 0 0,-1 0 0 0 0,0 1 0 0 0,1-1-1 0 0,-1 0 1 0 0,1 0 0 0 0,-1 0 0 0 0,1 1-1 0 0,-1-1 1 0 0,1 0 0 0 0,-1 0 0 0 0,0 0-1 0 0,1 0 1 0 0,-1 0 0 0 0,1 0 0 0 0,-1 0-1 0 0,1 0 1 0 0,-1 0 0 0 0,1 0 0 0 0,-1 0-1 0 0,1 0 1 0 0,-1 0 0 0 0,1-1 0 0 0,-1 1-1 0 0,0 0 1 0 0,1 0 0 0 0,-1 0 0 0 0,1-1-1 0 0,0 1 1 0 0,2-2-203 0 0,0 1 0 0 0,0 0 0 0 0,0-1 0 0 0,-1 0 0 0 0,1 0 0 0 0,0 0 1 0 0,4-4-1 0 0,44-61-2928 0 0,-19 24 584 0 0,2-3-390 0 0,-17 21 822 0 0,2 0 0 0 0,29-28 0 0 0,5 6 1025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226 552 5695 0 0,'1'-1'67'0'0,"-1"0"0"0"0,0 0 0 0 0,1 0-1 0 0,-1 1 1 0 0,0-1 0 0 0,0 0 0 0 0,0 0-1 0 0,0 0 1 0 0,0 0 0 0 0,0 1 0 0 0,0-1 0 0 0,0 0-1 0 0,0 0 1 0 0,0 0 0 0 0,0 0 0 0 0,0 0-1 0 0,0 1 1 0 0,-1-1 0 0 0,1 0 0 0 0,0 0-1 0 0,-1 0 1 0 0,1 1 0 0 0,-1-1 0 0 0,1 0-1 0 0,-1 0 1 0 0,1 1 0 0 0,-1-1 0 0 0,0 0-1 0 0,-7-16 1181 0 0,8 16-1204 0 0,-1 0 1 0 0,1 1-1 0 0,-1-1 0 0 0,1 0 0 0 0,-1 1 0 0 0,1-1 1 0 0,-1 0-1 0 0,1 0 0 0 0,0 1 0 0 0,-1-1 1 0 0,1 0-1 0 0,0 0 0 0 0,0 0 0 0 0,-1 0 1 0 0,1 0-1 0 0,0 1 0 0 0,0-1 0 0 0,0 0 1 0 0,0 0-1 0 0,1-1 0 0 0,-2 1-5 0 0,1 1 0 0 0,0-1 0 0 0,0 1 0 0 0,0-1 0 0 0,0 0 0 0 0,-1 1 0 0 0,1-1 0 0 0,0 1 0 0 0,0-1 0 0 0,-1 1 0 0 0,1-1 0 0 0,0 1 0 0 0,-1-1 0 0 0,1 1 0 0 0,-1 0 0 0 0,1-1-1 0 0,-1 0 1 0 0,-4-4 612 0 0,-1-5 390 0 0,10-1-545 0 0,-5 8-471 0 0,1 3-13 0 0,-1-1 0 0 0,1 1 0 0 0,0 0 0 0 0,0 0 0 0 0,0-1 1 0 0,0 1-1 0 0,0 0 0 0 0,0-1 0 0 0,0 1 0 0 0,0 0 0 0 0,0 0 0 0 0,0-1 1 0 0,0 1-1 0 0,0 0 0 0 0,0-1 0 0 0,0 1 0 0 0,1 0 0 0 0,-1 0 1 0 0,0-1-1 0 0,0 1 0 0 0,0 0 0 0 0,0 0 0 0 0,0-1 0 0 0,1 1 0 0 0,-1 0 1 0 0,0 0-1 0 0,0-1 0 0 0,0 1 0 0 0,1 0 0 0 0,-1 0 0 0 0,0-1-3 0 0,1 1 0 0 0,-1 0 0 0 0,0-1 0 0 0,0 1 0 0 0,0-1 0 0 0,1 1 0 0 0,-1 0 0 0 0,0-1 0 0 0,0 1 0 0 0,0-1 0 0 0,0 1 0 0 0,0 0 1 0 0,0-1-1 0 0,0 1 0 0 0,0-1 0 0 0,0 1 0 0 0,0-1 0 0 0,0 1 0 0 0,0 0 0 0 0,0-1 0 0 0,0 1 0 0 0,-1-1 0 0 0,1 1 0 0 0,0 0 0 0 0,0-1 0 0 0,-1 0-2 0 0,1 1 0 0 0,0 0 0 0 0,0-1-1 0 0,0 1 1 0 0,-1-1 0 0 0,1 1 0 0 0,0-1 0 0 0,0 1 0 0 0,0 0 0 0 0,0-1 0 0 0,0 1 0 0 0,0-1 0 0 0,0 1 0 0 0,0-1 0 0 0,0 1 0 0 0,0-1 0 0 0,0 1 0 0 0,0 0-1 0 0,1-1 1 0 0,-1 1 0 0 0,0-1 0 0 0,0 1 0 0 0,0 0 0 0 0,1-1 0 0 0,-1 0 0 0 0,6-5 17 0 0,-6 6-23 0 0,1-1 0 0 0,-1 1 0 0 0,1-1 0 0 0,0 1 0 0 0,-1-1 0 0 0,1 0 0 0 0,-1 1 0 0 0,0-1-1 0 0,1 0 1 0 0,-1 1 0 0 0,1-1 0 0 0,-1 0 0 0 0,0 0 0 0 0,0 1 0 0 0,1-1 0 0 0,-1 0 0 0 0,0 0 0 0 0,0 0-1 0 0,0 1 1 0 0,0-3 0 0 0,0 2 2 0 0,1 0-1 0 0,-1 0 1 0 0,0 0-1 0 0,1-1 0 0 0,-1 1 1 0 0,1 0-1 0 0,-1 0 1 0 0,1 0-1 0 0,0 0 1 0 0,-1 0-1 0 0,1 0 0 0 0,0 0 1 0 0,0 0-1 0 0,0 0 1 0 0,0 0-1 0 0,1-1 0 0 0,19-13 35 0 0,-14 10-32 0 0,-1 1-3 0 0,1 0 1 0 0,-1 1-1 0 0,1 0 0 0 0,-1 0 0 0 0,1 0 0 0 0,0 1 0 0 0,0 0 1 0 0,0 1-1 0 0,0-1 0 0 0,0 1 0 0 0,1 1 0 0 0,-1-1 0 0 0,0 1 1 0 0,0 0-1 0 0,12 3 0 0 0,4 2 51 0 0,-13-2 81 0 0,17 2-1 0 0,-22-4-97 0 0,0 1-1 0 0,0-1 1 0 0,0 1-1 0 0,0 0 1 0 0,0 0-1 0 0,0 0 1 0 0,-1 1-1 0 0,1-1 1 0 0,-1 1-1 0 0,0 0 1 0 0,0 1 0 0 0,0-1-1 0 0,0 1 1 0 0,0 0-1 0 0,-1-1 1 0 0,1 2-1 0 0,3 5 1 0 0,-4-5-25 0 0,-1-3-9 0 0,-1 0 1 0 0,0 0 0 0 0,1 0-1 0 0,-1 0 1 0 0,0 0-1 0 0,1 4 1 0 0,0-2 8 0 0,-1-1 1 0 0,1 1-1 0 0,0 0 1 0 0,3 4-1 0 0,-3-5 4 0 0,0 0-1 0 0,0 0 1 0 0,0 1-1 0 0,0-1 1 0 0,2 8-1 0 0,0 7 206 0 0,-1-9-137 0 0,-1 0 0 0 0,0 0 0 0 0,0 1 0 0 0,0 9 1 0 0,-2-15-78 0 0,-1 0 1 0 0,1 0 0 0 0,-1 0 0 0 0,0 0-1 0 0,-3 7 1 0 0,1 0 490 0 0,-2-1-368 0 0,5-10-128 0 0,-1 1 0 0 0,1-1 0 0 0,-1 1 0 0 0,1-1 0 0 0,0 1 0 0 0,-1 0 0 0 0,1-1 0 0 0,0 1 0 0 0,-1-1 0 0 0,1 1 0 0 0,0 0 0 0 0,0-1 0 0 0,0 1 0 0 0,0 0 0 0 0,-1 0 0 0 0,1 0 0 0 0,0 0 0 0 0,0 0 0 0 0,0-1 0 0 0,0 1 0 0 0,-1 0 0 0 0,1 0 0 0 0,0 0 0 0 0,0-1 0 0 0,-1 1 0 0 0,1 0 0 0 0,-1 0 0 0 0,1-1 0 0 0,-2 2 0 0 0,1 2 1 0 0,1-3 2 0 0,0 0 1 0 0,-1 0 0 0 0,1-1 0 0 0,0 1 0 0 0,-1 0 0 0 0,1 0-1 0 0,0 0 1 0 0,-1-1 0 0 0,1 1 0 0 0,-1 0 0 0 0,0-1-1 0 0,1 1 1 0 0,-1 0 0 0 0,1-1 0 0 0,-1 1 0 0 0,-1 0 0 0 0,-4 7 149 0 0,-1 3-54 0 0,5-9-85 0 0,1 0 0 0 0,-1-1 0 0 0,0 1 0 0 0,0 0 0 0 0,0-1 0 0 0,0 1 0 0 0,0-1 0 0 0,0 1 0 0 0,0-1 0 0 0,-1 0 0 0 0,-4 1 0 0 0,-2 3 82 0 0,8-5-14 0 0,-1 0-2 0 0,0-1-54 0 0,-1 1-5 0 0,-10 2 79 0 0,6 1-1 0 0,0 0 1 0 0,-11 6-1 0 0,-1 0 176 0 0,-1 0-184 0 0,14-5-72 0 0,2-1-93 0 0,-1 0 120 0 0,-1-1-1 0 0,0 0 1 0 0,-1 1-1 0 0,1-2 1 0 0,0 1-1 0 0,0-1 1 0 0,-13 1-1 0 0,11-1-38 0 0,6 0 18 0 0,-1-1 1 0 0,0 0-1 0 0,0 0 0 0 0,0 1 1 0 0,1-2-1 0 0,-1 1 0 0 0,0 0 1 0 0,0-1-1 0 0,1 1 0 0 0,-1-1 1 0 0,0 0-1 0 0,-4-1 0 0 0,4 0-12 0 0,-12 0 70 0 0,-6 0-13 0 0,19 1-46 0 0,0 1 0 0 0,-1-1 0 0 0,1 1 0 0 0,0-1 1 0 0,-1 0-1 0 0,1 0 0 0 0,0 0 0 0 0,0 0 0 0 0,-4-3 0 0 0,-3-1 55 0 0,6 4-71 0 0,-6-5 48 0 0,4 2-44 0 0,4 3-12 0 0,-1 1 0 0 0,1-1 0 0 0,0 0-1 0 0,-1 0 1 0 0,1-1 0 0 0,0 1 0 0 0,0 0-1 0 0,-2-2 1 0 0,-7-7 46 0 0,-4-1-28 0 0,0 1 36 0 0,0 1-44 0 0,12 7-9 0 0,-9-7 14 0 0,3 3 75 0 0,7 6-87 0 0,1 0 0 0 0,0 0 0 0 0,-1 0 0 0 0,1-1 1 0 0,-1 1-1 0 0,1 0 0 0 0,-1-1 0 0 0,1 1 0 0 0,0 0 1 0 0,-1-1-1 0 0,1 1 0 0 0,0 0 0 0 0,-1-1 1 0 0,1 1-1 0 0,0 0 0 0 0,0-1 0 0 0,-1 1 0 0 0,1-1 1 0 0,0 1-1 0 0,0-1 0 0 0,-1 0 0 0 0,2-3-3 0 0,-1 2 4 0 0,0 0 0 0 0,0 1 0 0 0,0-1-1 0 0,0 1 1 0 0,0-1 0 0 0,0 1 0 0 0,-1-1 0 0 0,1 0 0 0 0,-1 1-1 0 0,1-1 1 0 0,-1 1 0 0 0,1 0 0 0 0,-1-1 0 0 0,0 1-1 0 0,0-1 1 0 0,-2-1 0 0 0,0-3 117 0 0,-8-12 143 0 0,0 0-555 0 0,1 3 260 0 0,7 9 31 0 0,0 0 0 0 0,0 1 0 0 0,-3-10 0 0 0,2 4 0 0 0,-4-16 0 0 0,5 12 0 0 0,0 3 0 0 0,2 6 0 0 0,-1 1 0 0 0,1-1 0 0 0,0 0 0 0 0,0-9 0 0 0,-3-11 0 0 0,4 24 0 0 0,0 0 0 0 0,0 0 0 0 0,0-1 0 0 0,0 1 0 0 0,0 0 0 0 0,1-3 0 0 0,-1-11 0 0 0,0 14 8 0 0,0 0 0 0 0,0 0-1 0 0,1 0 1 0 0,-1 0 0 0 0,0 0-1 0 0,2-3 1 0 0,0-7 2 0 0,-2 10-3 0 0,0 0-1 0 0,1 1 1 0 0,-1-1 0 0 0,0 1-1 0 0,1-1 1 0 0,-1 0-1 0 0,2-1 1 0 0,2-8 4 0 0,-4 10-4 0 0,0 0-1 0 0,1 0 0 0 0,-1 0 1 0 0,1 0-1 0 0,-1 0 0 0 0,1 1 1 0 0,-1-1-1 0 0,1 0 1 0 0,0-1-1 0 0,0 1 5 0 0,0 0 0 0 0,-1 0 1 0 0,1 0-1 0 0,0 0 0 0 0,-1 0 0 0 0,1 0 1 0 0,-1 0-1 0 0,1 0 0 0 0,-1-1 0 0 0,6-10 8 0 0,-5 11-21 0 0,-1 0 0 0 0,1 0 0 0 0,0 0 0 0 0,-1 0 0 0 0,1 0-1 0 0,-1 0 1 0 0,1 0 0 0 0,0-2 0 0 0,-1 2-5 0 0,0 0 1 0 0,1 0-1 0 0,-1 0 0 0 0,1 0 0 0 0,0 0 0 0 0,-1 0 1 0 0,1 0-1 0 0,0 1 0 0 0,-1-1 0 0 0,1 0 0 0 0,2-1 1 0 0,4-5 7 0 0,1-2-1 0 0,-7 8 0 0 0,0 1 0 0 0,0-1 0 0 0,0 0 0 0 0,0 0 0 0 0,0 0 0 0 0,0 0 0 0 0,0 0 0 0 0,-1 0 0 0 0,2-2 0 0 0,-2 2 0 0 0,1 0 0 0 0,0 0 0 0 0,-1 1 0 0 0,1-1 0 0 0,0 0 0 0 0,-1 0 0 0 0,1 1 0 0 0,0-1 0 0 0,0 0 0 0 0,1 0 0 0 0,-1 0 0 0 0,-1 1 0 0 0,1-1 0 0 0,0 1 0 0 0,-1-1 0 0 0,1 1 0 0 0,0-1 0 0 0,-1 0 0 0 0,1 1 0 0 0,0-1 0 0 0,-1 0 0 0 0,1 0 0 0 0,-1 1 0 0 0,0-1 0 0 0,1-1 0 0 0,-1 1 0 0 0,1 0 0 0 0,-1 1 0 0 0,1-1 0 0 0,-1 1 0 0 0,0-1 0 0 0,1 0 0 0 0,-1 1 0 0 0,1-1 0 0 0,0 1 0 0 0,-1-1 0 0 0,1 1 0 0 0,-1-1 0 0 0,1 1 0 0 0,1-1 0 0 0,-2 1 0 0 0,1-1 0 0 0,0 1 0 0 0,0-1 0 0 0,-1 1 0 0 0,1-1 0 0 0,0 1 0 0 0,-1-1 0 0 0,1 0 0 0 0,0 1 0 0 0,-1-1 0 0 0,1 0 0 0 0,-1 0 0 0 0,1-1 0 0 0,6-8 0 0 0,-6 10 0 0 0,0-1 0 0 0,-1 0 0 0 0,1 0 0 0 0,0 1 0 0 0,-1-1 0 0 0,1 0 0 0 0,-1 0 0 0 0,1 0 0 0 0,-1 0 0 0 0,0 0 0 0 0,1-1 0 0 0,-1 2 0 0 0,1-1 0 0 0,-1 1-1 0 0,0-1 1 0 0,0 1 0 0 0,0-1-1 0 0,1 1 1 0 0,-1 0 0 0 0,0-1-1 0 0,1 1 1 0 0,-1 0 0 0 0,0-1-1 0 0,0 1 1 0 0,1 0 0 0 0,-1-1-1 0 0,1 1 1 0 0,-1 0 0 0 0,0 0-1 0 0,1 0 1 0 0,-1-1 0 0 0,1 1-1 0 0,-1 0 1 0 0,1 0 0 0 0,0 0 0 0 0,7-5 87 0 0,2 0-40 0 0,-9 5-45 0 0,0-1 0 0 0,0 1 0 0 0,-1 0 0 0 0,1 0 0 0 0,0 0 0 0 0,-1-1 0 0 0,1 1 0 0 0,0 0 0 0 0,-1-1 0 0 0,1 1 0 0 0,-1-1 0 0 0,1 1-1 0 0,0-1 1 0 0,-1 1 0 0 0,1-1 0 0 0,0 0 0 0 0,-1 0-2 0 0,0 1 0 0 0,1-1 0 0 0,-1 1 0 0 0,0-1 0 0 0,1 1 0 0 0,-1-1 0 0 0,0 1 0 0 0,1-1 0 0 0,-1 1 0 0 0,1-1 0 0 0,-1 1 0 0 0,1 0 0 0 0,-1-1 0 0 0,1 1 0 0 0,-1 0 0 0 0,1-1 0 0 0,-1 1 0 0 0,1 0 0 0 0,-1 0 0 0 0,1-1 0 0 0,-1 1 0 0 0,1 0 0 0 0,0 0 0 0 0,0 0 0 0 0,6-3 0 0 0,-3-1 0 0 0,-4 3 0 0 0,0 1 0 0 0,0-1 0 0 0,0 1 0 0 0,1 0 0 0 0,-1-1 0 0 0,0 1 0 0 0,1-1 0 0 0,-1 1 0 0 0,0 0 0 0 0,1-1 0 0 0,-1 1 0 0 0,1 0 0 0 0,-1 0 0 0 0,0-1 0 0 0,1 1 0 0 0,-1 0 0 0 0,1 0 0 0 0,0-1 0 0 0,5 0 0 0 0,-5 1 0 0 0,0-1 0 0 0,0 1 0 0 0,0 0 0 0 0,0 0 0 0 0,0-1 0 0 0,0 1 0 0 0,0 0 0 0 0,0-1 0 0 0,0 1 0 0 0,0-1 0 0 0,0 0 0 0 0,0 1 0 0 0,0-1 0 0 0,-1 0 0 0 0,1 1 0 0 0,0-1 0 0 0,0-1 0 0 0,0 1 0 0 0,0 0 0 0 0,0 1 0 0 0,0-1 0 0 0,0 0 0 0 0,-1 0 0 0 0,1 1 0 0 0,0-1 0 0 0,0 1 0 0 0,0-1 0 0 0,0 1 0 0 0,0-1 0 0 0,1 1 0 0 0,1-1 0 0 0,7-3 0 0 0,-7 3 0 0 0,0-1-1 0 0,0 1 0 0 0,0-1 0 0 0,6-1 1 0 0,-7 3 7 0 0,1-1 0 0 0,-1 0 0 0 0,0 0 0 0 0,1 0 0 0 0,-1 0 0 0 0,0 0 0 0 0,4-3 1 0 0,-2 1-7 0 0,0 1 0 0 0,1 0 1 0 0,0 0-1 0 0,-1 0 0 0 0,1 1 1 0 0,0-1-1 0 0,7 0 0 0 0,7-1 29 0 0,46-8-36 0 0,-27 5 374 0 0,-2 0-368 0 0,-26 5 0 0 0,-6 0 0 0 0,-1 1 0 0 0,0 0 0 0 0,1 0 0 0 0,4 0 0 0 0,-4 1 1 0 0,13 2 41 0 0,-1 1 1 0 0,24 8-1 0 0,-9-4-42 0 0,-16-3 54 0 0,15 6-44 0 0,-3 0 5 0 0,-26-11-5 0 0,0 0 0 0 0,0 1 0 0 0,0-1 0 0 0,0 1 0 0 0,0-1 0 0 0,0 1 0 0 0,-1 0 0 0 0,1-1 0 0 0,0 1 0 0 0,0 0 0 0 0,0 1 0 0 0,17 14 93 0 0,-10-11-82 0 0,-5-4-12 0 0,0 0 0 0 0,-1 1-1 0 0,1-1 1 0 0,-1 1 0 0 0,5 3 0 0 0,1 0 2 0 0,-5-4-2 0 0,0 0 0 0 0,-1 1 0 0 0,1-1 0 0 0,-1 1-1 0 0,4 2 1 0 0,0 0 10 0 0,-4-3-14 0 0,0 0 0 0 0,-1 0 0 0 0,1 0 0 0 0,0 0 0 0 0,-1 0 0 0 0,0 0 0 0 0,1 0 0 0 0,1 3 0 0 0,-1-2-5 0 0,6 7 0 0 0,8 9 0 0 0,-15-17 0 0 0,1 1 0 0 0,0 0 0 0 0,0 0 0 0 0,-1 0 0 0 0,0 0 0 0 0,1 1 0 0 0,-1-1 0 0 0,0 0 0 0 0,0 0 0 0 0,1 5 0 0 0,5 6 0 0 0,4 7 0 0 0,-11-20 0 0 0,1 1 0 0 0,-1-1 0 0 0,1 1 0 0 0,-1-1 0 0 0,0 0 0 0 0,1 1 0 0 0,-1-1 0 0 0,0 1 0 0 0,0 0 0 0 0,1-1 0 0 0,-1 1 0 0 0,0-1 0 0 0,0 1 0 0 0,0-1 0 0 0,0 1 0 0 0,0-1 0 0 0,0 1 0 0 0,0 0 0 0 0,0 0 0 0 0,0 1 0 0 0,7 33 54 0 0,-6-33-42 0 0,0 0 0 0 0,-1 1 0 0 0,0-1 0 0 0,1 0 0 0 0,-1 1 1 0 0,0-1-1 0 0,-1 0 0 0 0,1 1 0 0 0,0-1 0 0 0,0 0 1 0 0,-1 0-1 0 0,0 1 0 0 0,-1 3 0 0 0,1 2-12 0 0,1 9 0 0 0,0-5 0 0 0,-1 7 0 0 0,1-18 4 0 0,-1 0 1 0 0,1 1-1 0 0,0-1 0 0 0,0 0 0 0 0,0 0 0 0 0,1 0 1 0 0,-1 1-1 0 0,1 1 0 0 0,-1-2-2 0 0,0 0 0 0 0,0 1 1 0 0,1-1-1 0 0,-1 0 0 0 0,0 0 0 0 0,0 0 0 0 0,0 0 1 0 0,0 0-1 0 0,0 1 0 0 0,-1-1 0 0 0,1 2 0 0 0,-1-2 3 0 0,1 1 1 0 0,0 0-1 0 0,0-1 0 0 0,-1 1 1 0 0,1 0-1 0 0,1-1 0 0 0,-1 1 0 0 0,0 1 1 0 0,0-1-4 0 0,1 0 0 0 0,-1 0 0 0 0,0-1 0 0 0,0 1 0 0 0,0 0 0 0 0,-1 0 0 0 0,1 2 0 0 0,-1-3-2 0 0,1-1 0 0 0,0 1 0 0 0,-1-1 0 0 0,1 1 0 0 0,0-1 0 0 0,0 1 0 0 0,0-1 0 0 0,0 1 0 0 0,0-1 0 0 0,-1 1 0 0 0,1-1 0 0 0,0 1 0 0 0,0-1 0 0 0,0 1 0 0 0,0-1 0 0 0,0 1 0 0 0,0-1 0 0 0,1 1 0 0 0,-1-1 0 0 0,0 1 0 0 0,0 0 0 0 0,1 0 0 0 0,0 1 0 0 0,-1 24 0 0 0,0-24 0 0 0,0-1 0 0 0,0 0 0 0 0,0 1 0 0 0,0-1 0 0 0,0 1 0 0 0,-1-1 0 0 0,0 3 0 0 0,-1 7 0 0 0,3-6 0 0 0,-1-3 0 0 0,0-1 0 0 0,0 0 0 0 0,0 1 0 0 0,0-1 0 0 0,0 0 0 0 0,-1 1 0 0 0,1-1 0 0 0,0 0 0 0 0,-1 1 0 0 0,1-1 0 0 0,-2 3 0 0 0,1-3 0 0 0,1 1 0 0 0,-1-1 0 0 0,1 1 0 0 0,-1-1 0 0 0,1 1 0 0 0,0 0 0 0 0,0-1 0 0 0,0 1 0 0 0,-1 0 0 0 0,1-1 0 0 0,1 1 0 0 0,-1 0 0 0 0,0-1 0 0 0,0 1 0 0 0,1-1 0 0 0,0 3 0 0 0,-1-4 0 0 0,0 3 0 0 0,-1 8 0 0 0,2-5 8 0 0,-1-4 0 0 0,0-1-1 0 0,0 0 1 0 0,0 0-1 0 0,0 1 1 0 0,0-1-1 0 0,0 0 1 0 0,-1 1-1 0 0,1-1 1 0 0,0 0-1 0 0,-1 2 1 0 0,0-1 1 0 0,1-1 0 0 0,-1 0 1 0 0,1 1-1 0 0,0-1 0 0 0,0 1 1 0 0,0-1-1 0 0,0 0 0 0 0,0 3 0 0 0,-1 10 73 0 0,1-13-74 0 0,0 0-1 0 0,-1 0 0 0 0,1 0 0 0 0,0 0 1 0 0,0 0-1 0 0,0 0 0 0 0,0 0 1 0 0,1 0-1 0 0,-1 0 0 0 0,0 2 1 0 0,1 10 2 0 0,-1-11 16 0 0,1-1-7 0 0,0 8-11 0 0,-4 13-8 0 0,3-21 0 0 0,0 0 0 0 0,0 0 0 0 0,0 0 0 0 0,0 0 0 0 0,-1 0 0 0 0,1 0 0 0 0,0 0 0 0 0,-1 0 0 0 0,0 1 0 0 0,-3 9 0 0 0,4-8 0 0 0,0-2 1 0 0,0 1 0 0 0,0 0 0 0 0,0-1 0 0 0,-1 1 0 0 0,1-1 0 0 0,0 1 1 0 0,-1 0-1 0 0,1-1 0 0 0,-2 3 0 0 0,1-2 5 0 0,1-1 0 0 0,-1 0 0 0 0,1 0 0 0 0,0 0 0 0 0,-1 1 0 0 0,1-1-1 0 0,0 0 1 0 0,0 3 0 0 0,0-3-5 0 0,0 0 1 0 0,0 1-1 0 0,0-1 0 0 0,-1 0 0 0 0,1 1 0 0 0,0-1 1 0 0,-1 0-1 0 0,0 3 0 0 0,1-3 4 0 0,-1 0 1 0 0,1 0-1 0 0,0 0 0 0 0,-1 0 1 0 0,1 0-1 0 0,0 0 0 0 0,0 0 1 0 0,0 0-1 0 0,0 2 0 0 0,0-2-5 0 0,0 0 0 0 0,0 0 0 0 0,0 0 0 0 0,-1 0 0 0 0,1 1 0 0 0,0-1 0 0 0,0 0 0 0 0,-1 2 0 0 0,0-3 0 0 0,1 1 0 0 0,0 0 0 0 0,0-1 0 0 0,0 1 0 0 0,-1 0 0 0 0,1-1 0 0 0,0 1 0 0 0,0 0 0 0 0,0-1 0 0 0,0 1 0 0 0,0 0 0 0 0,0 0 0 0 0,1-1 0 0 0,-1 1 0 0 0,0 1 0 0 0,0-2 0 0 0,1 1 0 0 0,-1-1 0 0 0,0 1 0 0 0,0 0 0 0 0,0-1 0 0 0,0 1 0 0 0,0 0 0 0 0,0-1 0 0 0,0 1 0 0 0,0-1 0 0 0,0 1 0 0 0,0 0 0 0 0,0-1 0 0 0,0 1 0 0 0,-1-1 0 0 0,1 1 0 0 0,0 0 0 0 0,0-1 0 0 0,-1 1 0 0 0,1-1 0 0 0,-1 2 0 0 0,0-1 0 0 0,1-1 0 0 0,0 1 0 0 0,-1 0 0 0 0,1 0 0 0 0,0 0 0 0 0,-1 0 0 0 0,1-1 0 0 0,0 1 0 0 0,0 0 0 0 0,0 0 0 0 0,0 0 0 0 0,0 1 0 0 0,0 0 0 0 0,-1-1 0 0 0,1 0 0 0 0,0 0 0 0 0,0 0 0 0 0,0 1 0 0 0,-1-1 0 0 0,1 0 0 0 0,0 0 0 0 0,-2 2 0 0 0,1-1 0 0 0,0 1 0 0 0,1-1 0 0 0,-1 1 0 0 0,0-1 0 0 0,1 1 0 0 0,-1 2 0 0 0,-1 9 0 0 0,1-3 0 0 0,1-11 0 0 0,0 1 0 0 0,1 0 0 0 0,-1 0 0 0 0,0 0 0 0 0,0 0 0 0 0,-1 0 0 0 0,1 0 0 0 0,0-1 0 0 0,0 1 0 0 0,-1 2 0 0 0,1-1 8 0 0,-1 0-1 0 0,0 0 0 0 0,1 0 1 0 0,-1 0-1 0 0,1 0 1 0 0,-1 0-1 0 0,1 1 0 0 0,0 2 1 0 0,0-3 0 0 0,0-1 0 0 0,0 0 0 0 0,-1 1-1 0 0,1-1 1 0 0,0 0 0 0 0,-1 1 0 0 0,1-1 0 0 0,-1 2 0 0 0,0-2-6 0 0,1 0 1 0 0,-1 0-1 0 0,1 0 1 0 0,0 0-1 0 0,-1 0 0 0 0,1 0 1 0 0,0 0-1 0 0,0 0 1 0 0,0 0-1 0 0,0 0 0 0 0,0 0 1 0 0,0 0-1 0 0,0 0 0 0 0,0 0 1 0 0,0 1-1 0 0,0-1-2 0 0,0-1 0 0 0,0 1 0 0 0,0 0 0 0 0,0-1 0 0 0,0 1 0 0 0,0-1 0 0 0,0 1 0 0 0,0 0 0 0 0,0-1 0 0 0,0 1 0 0 0,0-1 0 0 0,-1 1 0 0 0,1 0 0 0 0,0-1 0 0 0,0 1 0 0 0,-1-1 0 0 0,0 2 0 0 0,1-2 0 0 0,-1 1 0 0 0,1 0 0 0 0,-1 0 0 0 0,1-1 0 0 0,0 1 0 0 0,-1 0 0 0 0,1 0 0 0 0,0-1 0 0 0,0 1 0 0 0,0 0 0 0 0,0 1 0 0 0,0 0 0 0 0,0 0 0 0 0,0-1 0 0 0,0 1 0 0 0,0-1 0 0 0,-1 1 0 0 0,1-1 0 0 0,0 1 0 0 0,0-1 0 0 0,-1 1 0 0 0,1-1 0 0 0,-1 1 0 0 0,1-1 0 0 0,-1 0 0 0 0,0 2 0 0 0,0-2 4 0 0,0 1 0 0 0,1-1 0 0 0,-1 0 0 0 0,1 1 0 0 0,0-1 0 0 0,0 1 0 0 0,-1 2 0 0 0,1-3 0 0 0,0 1 0 0 0,0-1 0 0 0,0 1 0 0 0,-1-1 0 0 0,1 0 0 0 0,-1 1 0 0 0,0 2 0 0 0,-1-1-5 0 0,1-2 4 0 0,1-1-1 0 0,-1 1 1 0 0,1 0-1 0 0,-1 0 1 0 0,1-1 0 0 0,0 1-1 0 0,-1 0 1 0 0,1 0-1 0 0,0 0 1 0 0,0-1 0 0 0,0 1-1 0 0,-1 0 1 0 0,1 0-1 0 0,0 0 1 0 0,0 0 0 0 0,0 0-1 0 0,0-1 1 0 0,1 1-1 0 0,-1 0 1 0 0,0 1 0 0 0,0-1-3 0 0,0 0 1 0 0,0-1-1 0 0,0 1 1 0 0,0 0-1 0 0,0-1 1 0 0,0 1 0 0 0,0 0-1 0 0,0-1 1 0 0,0 1-1 0 0,0 0 1 0 0,0-1-1 0 0,-1 1 1 0 0,1-1 0 0 0,0 1-1 0 0,-1 0 1 0 0,1-1-1 0 0,-1 1 1 0 0,1 0 0 0 0,-1 0 0 0 0,1 0 0 0 0,0-1 0 0 0,-1 1-1 0 0,1 0 1 0 0,0-1 0 0 0,-1 1 0 0 0,1 0 0 0 0,0 0 0 0 0,0 0 0 0 0,0 0 0 0 0,0 4 27 0 0,0-3-26 0 0,0-1 0 0 0,0 0 0 0 0,0 0 0 0 0,0 1 0 0 0,0-1 0 0 0,-1 0 0 0 0,1 0 0 0 0,0 1-1 0 0,-1-1 1 0 0,1 0 0 0 0,0 0 0 0 0,-2 2 0 0 0,2-2-2 0 0,-1 1 0 0 0,1-1 0 0 0,-1 0 0 0 0,1 0 0 0 0,0 1 0 0 0,0-1 0 0 0,-1 0 0 0 0,1 3 0 0 0,-2 8 0 0 0,-1-6 0 0 0,2-5 0 0 0,1 0 0 0 0,-1 0 0 0 0,1 0 0 0 0,-1 0 0 0 0,1 1 0 0 0,-1-1 0 0 0,1 0 0 0 0,0 0 0 0 0,0 0 0 0 0,0 0 0 0 0,-1 1 0 0 0,1-1 0 0 0,1 2 0 0 0,-1-2 0 0 0,-1 0 0 0 0,1-1 0 0 0,0 1 0 0 0,0 0 0 0 0,0-1 0 0 0,0 1 0 0 0,0 0 0 0 0,-1-1 0 0 0,1 1 0 0 0,0 0 0 0 0,-1-1 0 0 0,1 1 0 0 0,0 0 0 0 0,-1-1 0 0 0,1 1 0 0 0,-1-1 0 0 0,0 2 0 0 0,1-2 0 0 0,-1 1 0 0 0,1-1 0 0 0,-1 1 0 0 0,1-1 0 0 0,-1 1 0 0 0,1 0 0 0 0,0-1 0 0 0,-1 1 0 0 0,1 0 0 0 0,0-1 0 0 0,-1 1 0 0 0,1 0 0 0 0,0 0 0 0 0,0-1 0 0 0,0 2 0 0 0,0 2 0 0 0,0-3 0 0 0,0 1 0 0 0,0-1 0 0 0,0 0 0 0 0,0 0 0 0 0,0 0 0 0 0,0 0 0 0 0,-1 0 0 0 0,1 0 0 0 0,0 1 0 0 0,0-1 0 0 0,-1 0 0 0 0,1 0 0 0 0,-1 0 0 0 0,1 0 0 0 0,-1 0 0 0 0,0 0 0 0 0,1 0 0 0 0,-1 0 0 0 0,-1 0 0 0 0,2 0 0 0 0,-1 1 0 0 0,1-1 0 0 0,-1 0 0 0 0,1 0 0 0 0,-1 0 0 0 0,1 1 0 0 0,0-1 0 0 0,-1 0 0 0 0,1 0 0 0 0,0 1 0 0 0,0-1 0 0 0,0 0 0 0 0,0 3 0 0 0,-1 10 0 0 0,0-13 0 0 0,1-1 0 0 0,0 1 0 0 0,0 0 0 0 0,0-1 0 0 0,0 1 0 0 0,0 0 0 0 0,0-1 0 0 0,0 1 0 0 0,0-1 0 0 0,0 1 0 0 0,0 0 0 0 0,1-1 0 0 0,-1 1 0 0 0,0 0 0 0 0,1 0 0 0 0,-1 0 0 0 0,0-1 0 0 0,0 1 0 0 0,1-1 0 0 0,-1 1 0 0 0,0-1 0 0 0,0 1 0 0 0,0-1 0 0 0,0 1 0 0 0,0-1 0 0 0,0 1 0 0 0,0 0 0 0 0,0-1 0 0 0,0 1 0 0 0,0-1 0 0 0,0 1 0 0 0,0-1 0 0 0,0 1 0 0 0,-1 0 0 0 0,-1 4 0 0 0,1-4 0 0 0,1 1 0 0 0,-1-1 0 0 0,0 1 0 0 0,1-1 0 0 0,-1 1 0 0 0,1-1 0 0 0,-1 1 0 0 0,1-1 0 0 0,0 1 0 0 0,0 0 0 0 0,0-1 0 0 0,0 3 0 0 0,0-3 0 0 0,0-1 0 0 0,0 1 0 0 0,0 0 0 0 0,0 0 0 0 0,-1-1 0 0 0,1 1 0 0 0,0 0 0 0 0,0-1 0 0 0,-1 1 0 0 0,1 0 0 0 0,0-1 0 0 0,-1 1 0 0 0,1-1 0 0 0,-1 2 0 0 0,1-2 0 0 0,-1 1 0 0 0,1-1 0 0 0,-1 1 0 0 0,1 0 0 0 0,0-1 0 0 0,0 1 0 0 0,-1-1 0 0 0,1 1 0 0 0,0 0 0 0 0,0-1 0 0 0,0 1 0 0 0,-1 0 0 0 0,1-1 0 0 0,0 2 0 0 0,1 3 0 0 0,-1-4 0 0 0,0 1 0 0 0,0-1 0 0 0,0 0 0 0 0,0 1 0 0 0,0-1 0 0 0,0 1 0 0 0,0-1 0 0 0,0 1 0 0 0,-1-1 0 0 0,1 1 0 0 0,-1 1 0 0 0,-10 34 64 0 0,11-35-61 0 0,-1 1 0 0 0,1-1-1 0 0,0 0 1 0 0,-1 0-1 0 0,1 1 1 0 0,0-1 0 0 0,0 0-1 0 0,0 0 1 0 0,1 1 0 0 0,-1-1-1 0 0,1 0 1 0 0,-1 0 0 0 0,1 0-1 0 0,0 1 1 0 0,-1-1 0 0 0,1 0-1 0 0,0 0 1 0 0,0 0 0 0 0,3 3 0 0 0,-3-4-3 0 0,0 1 1 0 0,-1 0-1 0 0,1 0 1 0 0,0 0-1 0 0,-1 0 1 0 0,1-1-1 0 0,-1 1 1 0 0,0 0-1 0 0,0 0 1 0 0,1 0-1 0 0,-1 0 1 0 0,-1 0-1 0 0,1 0 1 0 0,0 0-1 0 0,0 0 1 0 0,-1 0-1 0 0,1 0 1 0 0,-1 0-1 0 0,1 0 1 0 0,-2 2-1 0 0,1-3 0 0 0,1 0 0 0 0,0 0 0 0 0,-1 0 0 0 0,1-1 0 0 0,0 1 0 0 0,0 0 0 0 0,0 0 0 0 0,0 0 0 0 0,0 0 0 0 0,0 0 0 0 0,0 0 0 0 0,0 1 0 0 0,0-1 0 0 0,1 0 0 0 0,-1 0 0 0 0,0 0 0 0 0,0 0 0 0 0,0-1 0 0 0,0 1 0 0 0,-1 0 0 0 0,1 0 0 0 0,0 0 0 0 0,0 0 0 0 0,0 0 0 0 0,-1 1 0 0 0,-2 3 0 0 0,2-4 0 0 0,1-1 0 0 0,0 1 0 0 0,-1 0 0 0 0,1-1 0 0 0,-1 1 0 0 0,1 0 0 0 0,0-1 0 0 0,0 1 0 0 0,-1 0 0 0 0,1 0 0 0 0,0 0 0 0 0,0-1 0 0 0,0 1 0 0 0,0 0 0 0 0,0 0 0 0 0,0-1 0 0 0,0 1 0 0 0,0 0 0 0 0,0 0 0 0 0,0 0 0 0 0,1-1 0 0 0,-1 1 0 0 0,1 1 0 0 0,-1 0 0 0 0,0 0 0 0 0,1 0 0 0 0,-1 0 0 0 0,0 0 0 0 0,0 0 0 0 0,0 0 0 0 0,-1 0 0 0 0,1 2 0 0 0,-1 12 0 0 0,1-14 0 0 0,0 0 0 0 0,0 0 0 0 0,0 0 0 0 0,0 0 0 0 0,-1 0 0 0 0,0 2 0 0 0,1-3 0 0 0,-1 1 0 0 0,1 0 0 0 0,0-1 0 0 0,0 1 0 0 0,0 0 0 0 0,0 0 0 0 0,0-1 0 0 0,0 3 0 0 0,0-3 0 0 0,0 0 0 0 0,1 0 0 0 0,-1 0 0 0 0,-1 0 0 0 0,1 0 0 0 0,0 0 0 0 0,0 0 0 0 0,0 0 0 0 0,0-1 0 0 0,-1 1 0 0 0,1 0 0 0 0,-1 1 0 0 0,-1 9 0 0 0,2-9 0 0 0,0-1 0 0 0,0 0 0 0 0,0 1 0 0 0,0-1 0 0 0,0 0 0 0 0,0 1 0 0 0,0-1 0 0 0,-1 1 0 0 0,1-1 0 0 0,0 0 0 0 0,-1 0 0 0 0,1 1 0 0 0,-1-1 0 0 0,-1 2 0 0 0,2-1 0 0 0,-1-1 0 0 0,1 1 0 0 0,0-1 0 0 0,-1 1 0 0 0,1-1 0 0 0,0 1 0 0 0,0 0 0 0 0,0-1 0 0 0,0 1 0 0 0,1 1 0 0 0,-1 10 0 0 0,0-12 0 0 0,0-1 0 0 0,0 1 0 0 0,0 0 0 0 0,0-1 0 0 0,1 1 0 0 0,-1 0 0 0 0,0 0 0 0 0,0-1 0 0 0,0 1 0 0 0,1 0 0 0 0,-1-1 0 0 0,0 1 0 0 0,1-1 0 0 0,-1 1 0 0 0,0 0 0 0 0,2 0 0 0 0,-2 0 0 0 0,0-1 0 0 0,1 1 0 0 0,-1-1 0 0 0,1 1 0 0 0,-1-1 0 0 0,0 1 0 0 0,0 0 0 0 0,1-1 0 0 0,-1 1 0 0 0,0-1 0 0 0,0 1 0 0 0,0 0 0 0 0,0-1 0 0 0,1 1 0 0 0,-1 0 0 0 0,0 1 0 0 0,-1 1 0 0 0,1-2 0 0 0,0 0 0 0 0,-1-1 0 0 0,1 1 0 0 0,0 0 0 0 0,0 0 0 0 0,0 0 0 0 0,0 0 0 0 0,0-1 0 0 0,0 1 0 0 0,0 0 0 0 0,0 0 0 0 0,1 0 0 0 0,-1 0 0 0 0,0-1 0 0 0,0 1 0 0 0,1 0 0 0 0,-1 0 0 0 0,0-1 0 0 0,1 1 0 0 0,-1 0 0 0 0,1 0 0 0 0,0 0 0 0 0,-1 0 0 0 0,1-1 0 0 0,-1 1 0 0 0,0-1 0 0 0,0 0 0 0 0,1 1 0 0 0,-1-1 0 0 0,0 1 0 0 0,0-1 0 0 0,0 1 0 0 0,0-1 0 0 0,0 1 0 0 0,0-1 0 0 0,0 1 0 0 0,0-1 0 0 0,0 1 0 0 0,0-1 0 0 0,0 1 0 0 0,0-1 0 0 0,0 1 0 0 0,0-1 0 0 0,-1 2 0 0 0,1-2 0 0 0,0 1 0 0 0,0-1 0 0 0,0 1 0 0 0,-1 0 0 0 0,1-1 0 0 0,0 1 0 0 0,0 0 0 0 0,0-1 0 0 0,0 1 0 0 0,0-1 0 0 0,0 1 0 0 0,0 0 0 0 0,1 0 0 0 0,-1 1 0 0 0,1 0 0 0 0,0 0 0 0 0,-1 0 0 0 0,1 0 0 0 0,-1 0 0 0 0,0 0 0 0 0,0 0 0 0 0,0 0 0 0 0,0 3 0 0 0,0-4 0 0 0,0 0 0 0 0,0 0 0 0 0,0 0 0 0 0,1 1 0 0 0,-1-1 0 0 0,0 0 0 0 0,0 0 0 0 0,1 0 0 0 0,-1 0 0 0 0,2 2 0 0 0,-2-2 0 0 0,1 0 0 0 0,-1 0 0 0 0,1 0 0 0 0,-1 0 0 0 0,1 0 0 0 0,-1 0 0 0 0,0 0 0 0 0,0 0 0 0 0,0 0 0 0 0,1 2 0 0 0,-2-1 0 0 0,1 1 0 0 0,0 0 0 0 0,0-1 0 0 0,0 1 0 0 0,0-1 0 0 0,0 1 0 0 0,1-1 0 0 0,-1 1 0 0 0,2 4 0 0 0,-2-6 0 0 0,0 0 0 0 0,1 0 0 0 0,-1 0 0 0 0,0 0 0 0 0,0 0 0 0 0,0 0 0 0 0,0 1 0 0 0,-1-1 0 0 0,1 0 0 0 0,0 0 0 0 0,0 0 0 0 0,-1 0 0 0 0,1 0 0 0 0,-1 0 0 0 0,0 1 0 0 0,1 0 0 0 0,-1-1 0 0 0,1 0 0 0 0,-1 1 0 0 0,1-1 0 0 0,-1 1 0 0 0,1-1 0 0 0,0 0 0 0 0,0 1 0 0 0,0-1 0 0 0,0 3 0 0 0,-3 18 0 0 0,3-17 0 0 0,0-1 0 0 0,0 0 0 0 0,0-1 0 0 0,0 1 0 0 0,1 0 0 0 0,-1 0 0 0 0,3 5 0 0 0,-3-8 0 0 0,0 0 0 0 0,1 1 0 0 0,-1-1 0 0 0,0 0 0 0 0,0 0 0 0 0,0 1 0 0 0,0-1 0 0 0,0 2 0 0 0,-1-2 0 0 0,1 0 0 0 0,0 0 0 0 0,0 0 0 0 0,0 0 0 0 0,0 0 0 0 0,1 0 0 0 0,-1 1 0 0 0,0-1 0 0 0,0 0 0 0 0,1 2 0 0 0,2 2 0 0 0,-2-2 0 0 0,0-1 0 0 0,0 0 0 0 0,0 0 0 0 0,0 0 0 0 0,0 0 0 0 0,0 3 0 0 0,3 5 0 0 0,-4-9 0 0 0,1 0 0 0 0,-1 0 0 0 0,1 0 0 0 0,-1 0 0 0 0,1 0 0 0 0,-1 0 0 0 0,0 0 0 0 0,0 0 0 0 0,1 2 0 0 0,-1-2 6 0 0,0 1 0 0 0,0-1 0 0 0,0 0-1 0 0,0 1 1 0 0,1-1 0 0 0,-1 1 0 0 0,0-1 0 0 0,1 0-1 0 0,-1 1 1 0 0,1-1 0 0 0,-1 0 0 0 0,1 0 0 0 0,0 1-1 0 0,0-1 1 0 0,-1 0 0 0 0,1 0 0 0 0,2 1 0 0 0,-2 0 1 0 0,4 10 73 0 0,-4-7-80 0 0,1 5 0 0 0,-2-9 0 0 0,0 1 0 0 0,0-1 0 0 0,0 0 0 0 0,0 0 0 0 0,1 0 0 0 0,-1 0 0 0 0,0 0 0 0 0,0 0 0 0 0,1 0 0 0 0,0 1 0 0 0,3 3-1 0 0,-3-4 0 0 0,-1 0 0 0 0,1 0 0 0 0,0 0 0 0 0,-1 1-1 0 0,1-1 1 0 0,0 0 0 0 0,-1 0 0 0 0,1 0 0 0 0,-1 1 0 0 0,0-1-1 0 0,1 0 1 0 0,-1 3 0 0 0,0-3-7 0 0,1 0 0 0 0,-1 0 1 0 0,0 0-1 0 0,1 1 0 0 0,-1-1 0 0 0,1 0 0 0 0,-1 0 0 0 0,1 0 1 0 0,0 0-1 0 0,1 2 0 0 0,4 9 94 0 0,-1-1-68 0 0,-4-9-18 0 0,0-1-1 0 0,0 1 1 0 0,-1-1 0 0 0,1 1 0 0 0,-1-1 0 0 0,1 1 0 0 0,-1-1-1 0 0,1 3 1 0 0,-1-4 0 0 0,0 1 0 0 0,0-1 0 0 0,0 0 0 0 0,0 0 0 0 0,0 1 0 0 0,0-1 0 0 0,0 0 0 0 0,0 1 0 0 0,0-1 0 0 0,0 0 0 0 0,0 0 0 0 0,0 1 0 0 0,0-1 0 0 0,1 0 0 0 0,-1 0 0 0 0,0 0 0 0 0,0 1 0 0 0,0-1 0 0 0,0 0 0 0 0,1 0 0 0 0,-1 0 0 0 0,0 1 0 0 0,0-1 0 0 0,0 0 0 0 0,1 0 0 0 0,0 1 0 0 0,-1 0 0 0 0,1-1 0 0 0,0 1 0 0 0,-1 0 0 0 0,1-1 0 0 0,0 1 0 0 0,-1 0 0 0 0,1 0 0 0 0,-1-1 0 0 0,0 1 0 0 0,1 0 0 0 0,-1 0 0 0 0,1 0 0 0 0,-1 0 0 0 0,0 0 0 0 0,0 0 0 0 0,0 1 0 0 0,7 12 0 0 0,-6-12 0 0 0,0 0 0 0 0,0 0 0 0 0,0 0 0 0 0,0 0 0 0 0,-1 0 0 0 0,2 3 0 0 0,-2-4 0 0 0,0 0 0 0 0,0 0 0 0 0,1 0 0 0 0,-1-1 0 0 0,0 1 0 0 0,1 0 0 0 0,-1-1 0 0 0,0 1 0 0 0,1 0 0 0 0,-1-1 0 0 0,1 1 0 0 0,-1 0 0 0 0,2 0 0 0 0,-1 0 0 0 0,-1-1 0 0 0,1 1 0 0 0,-1-1 0 0 0,1 1 0 0 0,-1-1 0 0 0,1 1 0 0 0,-1 0 0 0 0,1-1 0 0 0,-1 1 0 0 0,0 0 0 0 0,0 0 0 0 0,1-1 0 0 0,-1 2 0 0 0,0-1 0 0 0,0 0 0 0 0,1 1 0 0 0,-1-1 0 0 0,0 1 0 0 0,0-1 0 0 0,1 1 0 0 0,-1-1 0 0 0,1 0 0 0 0,-1 1 0 0 0,1-1 0 0 0,0 0 0 0 0,0 1 0 0 0,-1-1 0 0 0,3 2 0 0 0,-3-2 0 0 0,1 0 0 0 0,0 0 0 0 0,-1 0 0 0 0,1 0 0 0 0,-1 0 0 0 0,1 0 0 0 0,-1 0 0 0 0,1 0 0 0 0,0 2 0 0 0,-1 0 8 0 0,1-1 0 0 0,0 1 0 0 0,0-1 0 0 0,0 0 0 0 0,0 1 0 0 0,1-1 0 0 0,2 4 0 0 0,6 11 39 0 0,-7-12-24 0 0,0 0 1 0 0,7 8-1 0 0,-2 1-11 0 0,-1-2-13 0 0,-6-10 1 0 0,-1-1 0 0 0,1 1 0 0 0,0-1 0 0 0,-1 1 0 0 0,1-1 0 0 0,0 1 0 0 0,-1 1 0 0 0,1-1 0 0 0,-1-1 0 0 0,0 0 0 0 0,1 1 0 0 0,-1-1 0 0 0,1 0 0 0 0,0 1 0 0 0,-1-1 0 0 0,1 0 0 0 0,1 3 0 0 0,15 19 0 0 0,18 27 0 0 0,-14-31 75 0 0,-19-18-63 0 0,1 0 4 0 0,4 8 9 0 0,9 11-25 0 0,-11-14-1 0 0,7 3 13 0 0,14 11 137 0 0,-26-20-150 0 0,0 1 1 0 0,1-1-1 0 0,-1 0 0 0 0,0 0 1 0 0,1 1-1 0 0,-1-1 0 0 0,0 0 0 0 0,1 1 1 0 0,-1-1-1 0 0,0 1 0 0 0,0-1 0 0 0,1 0 1 0 0,-1 1-1 0 0,0-1 0 0 0,0 1 1 0 0,0-1-1 0 0,0 1 0 0 0,0-1 0 0 0,0 1 1 0 0,0-1-1 0 0,1 1 0 0 0,0 1-63 0 0,6 1 64 0 0,0-1 36 0 0,-4-1-5 0 0,7 8-18 0 0,-7-6 8 0 0,0-1 1 0 0,1 1-1 0 0,-1-1 0 0 0,1 0 0 0 0,6 2 1 0 0,-4 0-6 0 0,-5-4-16 0 0,-1 0 0 0 0,1 0 0 0 0,-1 1 0 0 0,1-1 0 0 0,-1 0 0 0 0,1 1 0 0 0,-1-1 0 0 0,0 0 0 0 0,1 1 0 0 0,-1-1 0 0 0,0 1 0 0 0,1-1 0 0 0,-1 0 0 0 0,0 1 0 0 0,1-1 0 0 0,-1 1 0 0 0,0-1 0 0 0,0 1 0 0 0,0-1 0 0 0,1 2 0 0 0,-1-2 0 0 0,0 1 0 0 0,0-1 0 0 0,0 1 0 0 0,0-1 0 0 0,1 1 0 0 0,-1-1 0 0 0,0 1 0 0 0,1-1 0 0 0,-1 1 0 0 0,0-1 0 0 0,1 1 0 0 0,-1-1 0 0 0,0 1 0 0 0,1-1 0 0 0,-1 0 0 0 0,2 1 0 0 0,15 9 0 0 0,-14-9 1 0 0,-2-1 3 0 0,0 1-1 0 0,0-1 1 0 0,0 1-1 0 0,0-1 1 0 0,0 1-1 0 0,0-1 1 0 0,0 1-1 0 0,0-1 1 0 0,-1 1-1 0 0,1 0 1 0 0,0 0-1 0 0,0-1 1 0 0,-1 1-1 0 0,1 1 0 0 0,1 0 7 0 0,-1 0-10 0 0,11 4 84 0 0,-3 1 1 0 0,-8-6-78 0 0,0 0 1 0 0,1 0-1 0 0,-1 0 0 0 0,1 0 0 0 0,-1 0 0 0 0,1 0 1 0 0,0 0-1 0 0,-1 0 0 0 0,3 0 0 0 0,15 6-7 0 0,10 3 64 0 0,-18-6-53 0 0,16 8 42 0 0,-19-9-53 0 0,-1 0 0 0 0,1 0 0 0 0,0-1 0 0 0,0 0 0 0 0,0-1 0 0 0,11 1 0 0 0,40 4 0 0 0,-42-4 0 0 0,6 2 0 0 0,-18-4 0 0 0,11 4 0 0 0,6 4 0 0 0,-19-7 0 0 0,-2-1 0 0 0,1 0 0 0 0,-1 1 0 0 0,0-1 0 0 0,0 0 0 0 0,0 1 0 0 0,0-1 0 0 0,0 1 0 0 0,0-1 0 0 0,0 1 0 0 0,0 0 0 0 0,0-1 0 0 0,1 2 0 0 0,21 9 0 0 0,-7-3 0 0 0,-14-7 1 0 0,8 4 48 0 0,3-1-35 0 0,-10-3-16 0 0,13 3 15 0 0,-12-3 10 0 0,16 4 7 0 0,-1 2-30 0 0,-2 2 0 0 0,2 0 0 0 0,-11-7 0 0 0,-6-1 0 0 0,1 0 0 0 0,-1 0 0 0 0,0 0 0 0 0,1 0 0 0 0,-1 0 0 0 0,3 2 0 0 0,-1 0 0 0 0,-2-1 0 0 0,0-1 0 0 0,1 1 0 0 0,-1-1 0 0 0,0 0 0 0 0,1 0 0 0 0,-1 0 0 0 0,1 0 0 0 0,3 1 0 0 0,7 1 48 0 0,-10-2-27 0 0,0 0 1 0 0,0-1-1 0 0,0 2 0 0 0,0-1 1 0 0,3 1-1 0 0,-3 0-9 0 0,0-1-12 0 0,-1 0 1 0 0,0 0 0 0 0,0 0-1 0 0,1 0 1 0 0,-1-1-1 0 0,4 1 1 0 0,-5-1-1 0 0,51 8 0 0 0,-45-8 0 0 0,-5 0 0 0 0,0 0 0 0 0,1 0 0 0 0,-1 1 0 0 0,0-1 0 0 0,1 0 0 0 0,2 2 0 0 0,23 4 0 0 0,-13-3 0 0 0,-11-1 0 0 0,-2-1 0 0 0,-1-1 0 0 0,0 1 0 0 0,0-1 0 0 0,0 1 0 0 0,1-1 0 0 0,-1 0 0 0 0,0 1 0 0 0,0-1 0 0 0,1 0 0 0 0,-1 0 0 0 0,2 0 0 0 0,14-1 0 0 0,-12 1 0 0 0,-4 0 0 0 0,0 0 0 0 0,0-1 0 0 0,0 1 0 0 0,0 0 0 0 0,0 1 0 0 0,0-1 0 0 0,0 0 0 0 0,1 0 0 0 0,-1 0 0 0 0,0 1 0 0 0,0-1 0 0 0,0 0 0 0 0,0 1 0 0 0,0-1 0 0 0,0 1 0 0 0,1 0 0 0 0,4 3 0 0 0,12 4 0 0 0,0-2 0 0 0,24 4 138 0 0,-8-3-84 0 0,-22-6-54 0 0,-10-1 0 0 0,0 1 0 0 0,0-1 0 0 0,0 0 0 0 0,0 0 0 0 0,0 0 0 0 0,0 0 0 0 0,0-1 0 0 0,3 0 0 0 0,-3 0 0 0 0,1 1 0 0 0,-1-1 0 0 0,0 1 0 0 0,0 0 0 0 0,0 0 0 0 0,0 0 0 0 0,4 0 0 0 0,0 0 0 0 0,17 2 0 0 0,-15-1 0 0 0,17 4 0 0 0,-8-2 0 0 0,0 0 0 0 0,19-1 0 0 0,-15 0 0 0 0,-18-2 0 0 0,0 0 0 0 0,1 0 0 0 0,-1 0 0 0 0,0-1 0 0 0,5 0 0 0 0,-4 0 0 0 0,0 0 0 0 0,1 1 0 0 0,-1-1 0 0 0,0 1 0 0 0,1 0 0 0 0,-1 0 0 0 0,6 2 0 0 0,5 0 0 0 0,9 2 0 0 0,-22-3 0 0 0,11 0 0 0 0,22 2 0 0 0,-14-2 0 0 0,-15-1 0 0 0,16 3 0 0 0,3 1 0 0 0,0-2 0 0 0,-8 1 0 0 0,-10-2 0 0 0,19 2 0 0 0,-17-2 0 0 0,16 0 0 0 0,25-1 64 0 0,24 4-64 0 0,-63-4 9 0 0,1 0 0 0 0,10-1 1 0 0,-13 0-3 0 0,0 1 0 0 0,-1 0 1 0 0,1 0-1 0 0,9 2 0 0 0,-15-1-7 0 0,10-1 0 0 0,51-3 144 0 0,-60 2-69 0 0,-2 1-69 0 0,12 3-7 0 0,-7-1 2 0 0,17 0 9 0 0,0 1 43 0 0,2-2-53 0 0,-4-1 0 0 0,1 0 0 0 0,-16 0 0 0 0,15-1 0 0 0,-17 0 0 0 0,-4 0 0 0 0,1 1 0 0 0,0 0 0 0 0,0 0 0 0 0,-1 0 0 0 0,1 0 0 0 0,0 1 0 0 0,-1-1 0 0 0,1 0 0 0 0,0 1 0 0 0,1 0 0 0 0,3 0 0 0 0,17 2 0 0 0,6-3 0 0 0,73 2 0 0 0,-36-3 0 0 0,-49 2 0 0 0,6 0 0 0 0,-17 0 0 0 0,-5-1 0 0 0,1 1 0 0 0,-1-1 0 0 0,1 0 0 0 0,-1 0 0 0 0,1 0 0 0 0,-1 0 0 0 0,1 0 0 0 0,-1 0 0 0 0,2 0 0 0 0,16-3 0 0 0,3 0 0 0 0,8 0 0 0 0,0 0 0 0 0,16-1 64 0 0,17 2 0 0 0,-46 1-64 0 0,20-3 0 0 0,-19 1 0 0 0,20 0 0 0 0,-10 1 0 0 0,-25 2 10 0 0,0 1 0 0 0,0-1 0 0 0,-1 0 0 0 0,1 0-1 0 0,0-1 1 0 0,0 1 0 0 0,-1-1 0 0 0,1 1 0 0 0,3-2 0 0 0,-1 0 5 0 0,0 1 0 0 0,1 0 1 0 0,5-1-1 0 0,7 0-15 0 0,6-5 0 0 0,-2 4 0 0 0,4-1 0 0 0,-19 2 0 0 0,-5 1 0 0 0,0 1 0 0 0,0 0 0 0 0,1-1 0 0 0,-1 1 0 0 0,0 0 0 0 0,1 0 0 0 0,-1 0 0 0 0,4 1 0 0 0,19 0-16 0 0,-7-1-48 0 0,-11 0 85 0 0,10-2 36 0 0,-8 0-55 0 0,21-2 62 0 0,48-8-132 0 0,40-6 120 0 0,-76 6 1 0 0,-16 7-42 0 0,-8-3-11 0 0,-12 7 0 0 0,11-3 0 0 0,-4-1 0 0 0,31-13 11 0 0,-34 14 1 0 0,-4 2-5 0 0,0 0 0 0 0,0-1 0 0 0,-1 1-1 0 0,1-1 1 0 0,9-7 0 0 0,-5 1-1 0 0,-4 5 20 0 0,12-3-5 0 0,-15 5-19 0 0,-1 1-1 0 0,1 0 1 0 0,0 1-1 0 0,0-1 1 0 0,0 0-1 0 0,0 1 1 0 0,5-1 0 0 0,12-1-4 0 0,-17 2 2 0 0,13-2 0 0 0,12-5 0 0 0,-6 3 0 0 0,20-8 0 0 0,-3-2-72 0 0,-11 8 72 0 0,-26 5 0 0 0,9-3 47 0 0,-1-2-22 0 0,-4 3-25 0 0,-3 2 0 0 0,0-1 0 0 0,0 1 0 0 0,0-1 0 0 0,0 0 0 0 0,0 0 0 0 0,-1 0 0 0 0,6-5 0 0 0,-6 4 0 0 0,11-6 0 0 0,-9 6 0 0 0,12-8 0 0 0,8-9-141 0 0,11-1 258 0 0,-20 14-117 0 0,7-5 0 0 0,-15 8 0 0 0,-5 4 0 0 0,-1-1 0 0 0,1 0 0 0 0,-1 0 0 0 0,1 0 0 0 0,-1 0 0 0 0,0 0 0 0 0,1-1 0 0 0,-1 1 0 0 0,2-3 0 0 0,-1 3 0 0 0,0-1 0 0 0,9-4 0 0 0,-1 1 0 0 0,-8 3 0 0 0,1 0 0 0 0,0 1 0 0 0,-1 0 0 0 0,1-1 0 0 0,0 1 0 0 0,5-1 0 0 0,-4 2 0 0 0,-1-1 0 0 0,0 0 0 0 0,0 0 0 0 0,1 0 0 0 0,-1 0 0 0 0,5-2 0 0 0,0-1 0 0 0,5-1 0 0 0,23-17 0 0 0,-6 6 0 0 0,-28 16 0 0 0,-1-1 0 0 0,0 1 0 0 0,0-1 0 0 0,0 1 0 0 0,0-1 0 0 0,0 0 0 0 0,0 0 0 0 0,0 1 0 0 0,0-1 0 0 0,1-1 0 0 0,10-8 0 0 0,5-3 0 0 0,-14 11 0 0 0,-1-1 0 0 0,1 1 0 0 0,-1 0 0 0 0,3-4 0 0 0,8-10 0 0 0,-2 2 0 0 0,24-23 0 0 0,-34 36 1 0 0,0-1 1 0 0,1 1-1 0 0,-1-1 1 0 0,0 0-1 0 0,0 1 0 0 0,0-1 1 0 0,0 0-1 0 0,1-3 0 0 0,-1 2 3 0 0,0 0-1 0 0,0 0 0 0 0,1 0 0 0 0,0 0 0 0 0,0 0 0 0 0,-1 1 1 0 0,1-1-1 0 0,1 1 0 0 0,-1-1 0 0 0,0 1 0 0 0,1 0 0 0 0,3-3 0 0 0,14-20 8 0 0,-18 22-11 0 0,1 0 0 0 0,-1-1 0 0 0,1 1 0 0 0,-1-1 0 0 0,3-7 0 0 0,-4 10 0 0 0,-1-1 0 0 0,1 1 0 0 0,-1 0 0 0 0,1 0 0 0 0,0 0 0 0 0,0 0 0 0 0,0-1 0 0 0,0 1 0 0 0,0 0 0 0 0,0 0 0 0 0,0 1 0 0 0,0-1 0 0 0,0 0 0 0 0,0 0 0 0 0,0 0 0 0 0,0 1 0 0 0,2-2 0 0 0,-2 2 0 0 0,10-9 0 0 0,-11 9 0 0 0,1 0 0 0 0,-1 0 0 0 0,1 0 0 0 0,0-1 0 0 0,-1 1 0 0 0,1 0 0 0 0,-1-1 0 0 0,1 1 0 0 0,-1-1 0 0 0,1 1 0 0 0,-1-1 0 0 0,1 1 0 0 0,-1-1 0 0 0,0 1 0 0 0,1-1 0 0 0,-1 1 0 0 0,0-1 0 0 0,1 1 0 0 0,-1-1 0 0 0,0 1 0 0 0,0-1 0 0 0,1 0 0 0 0,0-3 0 0 0,9-12 0 0 0,-2 8 0 0 0,5-9 0 0 0,-11 15 0 0 0,-1 0 0 0 0,1 0 0 0 0,0 0 0 0 0,-1 1 0 0 0,4-3 0 0 0,-5 3 0 0 0,0 1 0 0 0,1-1 0 0 0,-1 1 0 0 0,1-1 0 0 0,-1 1 0 0 0,0-1 0 0 0,1 1 0 0 0,-1-1 0 0 0,0 1 0 0 0,1-1 0 0 0,-1 1 0 0 0,0-2 0 0 0,0 1 0 0 0,0 1 0 0 0,1-1 0 0 0,-1 1 0 0 0,0-1 0 0 0,0 1 0 0 0,1-1 0 0 0,-1 1 0 0 0,0-1 0 0 0,1 1 0 0 0,-1-1 0 0 0,0 1 0 0 0,1-1 0 0 0,0 0 0 0 0,1 0 0 0 0,-2 0 0 0 0,1 1 0 0 0,-1 0 0 0 0,1 0 0 0 0,-1-1 0 0 0,1 1 0 0 0,-1-1 0 0 0,0 1 0 0 0,1 0 0 0 0,-1-1 0 0 0,0 1 0 0 0,1-1 0 0 0,-1 1 0 0 0,0-1 0 0 0,0 1 0 0 0,1 0 0 0 0,-1-1 0 0 0,0 1 0 0 0,0-1 0 0 0,0 0 0 0 0,0 1 0 0 0,1-1 0 0 0,-1 1 0 0 0,0-1 0 0 0,0 1 0 0 0,0-2 0 0 0,0 2 0 0 0,0-1 0 0 0,0 0 0 0 0,0 0 0 0 0,0 0 0 0 0,1 0 0 0 0,-1 1 0 0 0,0-1 0 0 0,1 0 0 0 0,-1 0 0 0 0,1 1 0 0 0,0-2 0 0 0,-1 1 0 0 0,1 0 0 0 0,0 0 0 0 0,-1 0 0 0 0,1 0 0 0 0,-1 0 0 0 0,0 0 0 0 0,1 0 0 0 0,-1 0 0 0 0,1-1 0 0 0,0-14 0 0 0,-1 15 0 0 0,0 1 0 0 0,0-1 0 0 0,1 0 0 0 0,-1 1 0 0 0,0-1 0 0 0,0 0 0 0 0,1 1 0 0 0,-1-1 0 0 0,0 0 0 0 0,1 1 0 0 0,-1-1 0 0 0,2-1 0 0 0,2-5 0 0 0,-4 6 0 0 0,0 0 0 0 0,1 1 0 0 0,-1-1 0 0 0,0 0 0 0 0,1 1 0 0 0,-1-1 0 0 0,1 0 0 0 0,-1 1 0 0 0,1-1 0 0 0,-1 1 0 0 0,1-1 0 0 0,0 0 0 0 0,0 1 0 0 0,-1-1 0 0 0,1 1 0 0 0,-1-1 0 0 0,1 0 0 0 0,-1 1 0 0 0,1-1 0 0 0,-1 1 0 0 0,1-1 0 0 0,-1 0 0 0 0,0 0 0 0 0,1 1 0 0 0,-1-1 0 0 0,0-1 0 0 0,5-6 0 0 0,-4 7 0 0 0,-1 0 0 0 0,0 1 0 0 0,1-1 0 0 0,-1 0 0 0 0,1 1 0 0 0,-1-1 0 0 0,0 0 0 0 0,1 0 0 0 0,-1 1 0 0 0,0-1 0 0 0,0 0 0 0 0,0 0 0 0 0,1-1 0 0 0,-1 2 0 0 0,0-1 0 0 0,0 1 0 0 0,0 0 0 0 0,0-1 0 0 0,0 1 0 0 0,0-1 0 0 0,0 1 0 0 0,1-1 0 0 0,-1 1 0 0 0,0 0 0 0 0,0-1 0 0 0,0 1 0 0 0,1-1 0 0 0,-1 1 0 0 0,0 0 0 0 0,1-1 0 0 0,-1 1 0 0 0,1-1 0 0 0,-1 1 0 0 0,0 0 0 0 0,0-1 0 0 0,1 1 0 0 0,-1 0 0 0 0,0-1 0 0 0,0 1 0 0 0,1 0 0 0 0,-1-1 0 0 0,0 1 0 0 0,0-1 0 0 0,0 1 0 0 0,0-1 0 0 0,0 1 0 0 0,0-1 0 0 0,0-3 0 0 0,0 3 0 0 0,0 0 0 0 0,0 1 0 0 0,0-1 0 0 0,0 0 0 0 0,0 0 0 0 0,0 1 0 0 0,0-1 0 0 0,0 0 0 0 0,1 1 0 0 0,-1-1 0 0 0,0 1 0 0 0,0-1 0 0 0,0 0 0 0 0,1 1 0 0 0,-1-1 0 0 0,0 0 0 0 0,1 1 0 0 0,-1-1 0 0 0,1 0 0 0 0,0-1 0 0 0,-1 1 0 0 0,0 1 0 0 0,0-1 0 0 0,0 1 0 0 0,0 0 0 0 0,0-1 0 0 0,0 1 0 0 0,0-1 0 0 0,0 1 0 0 0,0-1 0 0 0,0 1 0 0 0,0-1 0 0 0,1 1 0 0 0,-1 0 0 0 0,0-1 0 0 0,0 1 0 0 0,0-1 0 0 0,0 1 0 0 0,1 0 0 0 0,-1-1 0 0 0,5-6 0 0 0,-4 6 0 0 0,-1 0 0 0 0,1 0 0 0 0,0 0 0 0 0,-1 0 0 0 0,1 0 0 0 0,-1 0 0 0 0,1 0 0 0 0,-1 0 0 0 0,1-2 0 0 0,3-7 0 0 0,0-2 0 0 0,3-13 11 0 0,2 0 42 0 0,-6 16-53 0 0,-2 8 0 0 0,-1 0 0 0 0,1 0 0 0 0,-1 0 0 0 0,0 0 0 0 0,1 0 0 0 0,-1 0 0 0 0,0-1 0 0 0,0-1 0 0 0,0 3 0 0 0,0-1 0 0 0,0 0 0 0 0,1 1 0 0 0,-1-1 0 0 0,0 0 0 0 0,0 1 0 0 0,1-1 0 0 0,-1 0 0 0 0,0 1 0 0 0,0-1 0 0 0,2 0 0 0 0,1-8 0 0 0,-3 6 0 0 0,0 1 0 0 0,1 0 0 0 0,-1 0 0 0 0,0 0 0 0 0,0 0 0 0 0,1 1 0 0 0,0-1 0 0 0,-1 0 0 0 0,2-2 0 0 0,-2 3 0 0 0,1 0 0 0 0,-1 0 0 0 0,0 0 0 0 0,0 1 0 0 0,0-1 0 0 0,1 0 0 0 0,-1 0 0 0 0,0 0 0 0 0,0 0 0 0 0,0 1 0 0 0,-1-2 0 0 0,1 1 0 0 0,0 0 0 0 0,0 0 0 0 0,0 0 0 0 0,0 1 0 0 0,0-1 0 0 0,1 0 0 0 0,-1 0 0 0 0,0 0 0 0 0,0 0 0 0 0,0 1 0 0 0,1-2 0 0 0,0 0 1 0 0,0 1 0 0 0,-1 0-1 0 0,1-1 1 0 0,-1 0 0 0 0,1 1 0 0 0,-1-1-1 0 0,0 1 1 0 0,1-1 0 0 0,-1 1 0 0 0,0-1-1 0 0,0 0 1 0 0,0 1 0 0 0,0-4 0 0 0,1-11 52 0 0,-1 14-53 0 0,1-1 0 0 0,-1 1 0 0 0,0 0 0 0 0,0 0 0 0 0,0-4 0 0 0,0 4 0 0 0,0 1 0 0 0,0-1 0 0 0,0 0 0 0 0,0 1 0 0 0,0-1 0 0 0,1 0 0 0 0,0-2 0 0 0,1-8 0 0 0,5-13 0 0 0,-5-1 0 0 0,-1 15 0 0 0,0 10 0 0 0,-1 0 0 0 0,0-1 0 0 0,0 1 0 0 0,0 0 0 0 0,0 0 0 0 0,0-1 0 0 0,0 1 0 0 0,0 0 0 0 0,0-2 0 0 0,1-22 0 0 0,-1 25 0 0 0,0-1 0 0 0,0 1 0 0 0,0-1 0 0 0,0 1 0 0 0,0-1 0 0 0,0 1 0 0 0,0-1 0 0 0,0 1 0 0 0,0-1 0 0 0,0 1 0 0 0,1-1 0 0 0,-1 1 0 0 0,0-1 0 0 0,0 1 0 0 0,0-1 0 0 0,1 0 0 0 0,-1 1 0 0 0,1 0 0 0 0,-1-1 0 0 0,0 1 0 0 0,0-1 0 0 0,1 1 0 0 0,-1 0 0 0 0,0-1 0 0 0,0 1 0 0 0,0-1 0 0 0,0 1 0 0 0,0-1 0 0 0,0 1 0 0 0,0-1 0 0 0,0 1 0 0 0,0-1 0 0 0,0 0 0 0 0,0 0 0 0 0,0 0 0 0 0,0 0 0 0 0,-1 1 0 0 0,1-1 0 0 0,0 0 0 0 0,0 0 0 0 0,0 0 0 0 0,0 0 0 0 0,0 0 0 0 0,0 0 0 0 0,1 0 0 0 0,-1 0 0 0 0,0 0 0 0 0,0 0 0 0 0,1 1 0 0 0,-1-1 0 0 0,1-1 0 0 0,0 0 0 0 0,-1 0 0 0 0,-1-5 0 0 0,3-10 0 0 0,-4-2 0 0 0,2 18 0 0 0,-1 1 0 0 0,1-1 0 0 0,0 1 0 0 0,0-1 0 0 0,0 1 0 0 0,0 0 0 0 0,0-1 0 0 0,0 1 0 0 0,1-1 0 0 0,-1 1 0 0 0,0-1 0 0 0,0 1 0 0 0,0 0 0 0 0,0-1 0 0 0,0 1 0 0 0,1-1 0 0 0,-1 0 0 0 0,2-6 0 0 0,-1-2 0 0 0,-1-4 0 0 0,0 12 0 0 0,0 1 0 0 0,-1-1 0 0 0,1 1 0 0 0,0 0 0 0 0,0-1 0 0 0,0 1 0 0 0,0-1 0 0 0,0 1 0 0 0,-1-1 0 0 0,1 1 0 0 0,0 0 0 0 0,0-1 0 0 0,0 1 0 0 0,0-1 0 0 0,0 1 0 0 0,0-1 0 0 0,0 1 0 0 0,1-1 0 0 0,-1 1 0 0 0,0 0 0 0 0,0-1 0 0 0,0 1 0 0 0,0-1 0 0 0,0 1 0 0 0,1-1 0 0 0,-1 1 0 0 0,1-5 0 0 0,-2 2 0 0 0,1 2 0 0 0,0 0 0 0 0,0 0 0 0 0,-1 0 0 0 0,1 0 0 0 0,0 0 0 0 0,0 0 0 0 0,0 0 0 0 0,0 0 0 0 0,0 0 0 0 0,0 0 0 0 0,1 0 0 0 0,-1-1 0 0 0,0 1 0 0 0,0 1 0 0 0,0-1 0 0 0,0 1 0 0 0,0-1 0 0 0,0 1 0 0 0,0 0 0 0 0,0-1 0 0 0,0 1 0 0 0,0-1 0 0 0,0 1 0 0 0,0-1 0 0 0,0 1 0 0 0,0 0 0 0 0,0-1 0 0 0,-1 1 0 0 0,1-1 0 0 0,0 1 0 0 0,0 0 0 0 0,-1-1 0 0 0,1 0 0 0 0,0 1 0 0 0,-1 0 0 0 0,1-1 0 0 0,0 1 0 0 0,0-1 0 0 0,-1 1 0 0 0,1-1 0 0 0,0 1 0 0 0,0 0 0 0 0,0-1 0 0 0,0 1 0 0 0,0-1 0 0 0,0 1 0 0 0,0-1 0 0 0,0 1 0 0 0,0-1 0 0 0,1-3 0 0 0,-1 3 0 0 0,0 0 0 0 0,0 0 0 0 0,0 1 0 0 0,1-1 0 0 0,-1 0 0 0 0,0 1 0 0 0,0-1 0 0 0,0 0 0 0 0,0 0 0 0 0,-1 1 0 0 0,1-1 0 0 0,0 0 0 0 0,0 0 0 0 0,0 1 0 0 0,0-1 0 0 0,-1-1 0 0 0,1 2 0 0 0,-1-1 0 0 0,1 0 0 0 0,0 0 0 0 0,0 1 0 0 0,0-1 0 0 0,0 0 0 0 0,0 0 0 0 0,0 0 0 0 0,0 1 0 0 0,0-1 0 0 0,1-1 0 0 0,-2-8 0 0 0,0 7 1 0 0,1 2 0 0 0,0 0 0 0 0,-1 0 0 0 0,1 0 0 0 0,0 1 0 0 0,0-1 0 0 0,-1 0 0 0 0,1 0 0 0 0,0 0 0 0 0,0 0 0 0 0,0 0 0 0 0,0 1 0 0 0,0-1 0 0 0,1-1 0 0 0,-2-1 14 0 0,1 0 0 0 0,-1 0 1 0 0,0 0-1 0 0,0 1 1 0 0,0-1-1 0 0,-1-4 0 0 0,1 7-33 0 0,-5-28 2 0 0,5 19 16 0 0,1 9 0 0 0,0-1 0 0 0,1 0 0 0 0,-1 1 0 0 0,0-1 0 0 0,0 0 0 0 0,0 1 0 0 0,0-1 0 0 0,-1 0 0 0 0,1 1 0 0 0,0-1 0 0 0,0 0 0 0 0,0 1 0 0 0,-1-2 0 0 0,-1-1-4 0 0,2 2 10 0 0,-1 0 0 0 0,1 1 1 0 0,-1-1-1 0 0,1 0 0 0 0,-1 0 0 0 0,1 0 1 0 0,0 0-1 0 0,0 0 0 0 0,-1 1 0 0 0,1-1 1 0 0,0 0-1 0 0,0 0 0 0 0,0 0 1 0 0,0 0-1 0 0,0-1 0 0 0,0 2-6 0 0,0 0 0 0 0,0-1 0 0 0,0 1 0 0 0,0 0 0 0 0,0-1 0 0 0,0 1 0 0 0,0 0 0 0 0,0 0 0 0 0,0-1 0 0 0,0 1 0 0 0,0 0 0 0 0,0-1 0 0 0,0 1 0 0 0,0 0 0 0 0,0 0 0 0 0,0-1 0 0 0,0 1 0 0 0,-1 0 0 0 0,1 0 0 0 0,0-1 0 0 0,0 1 0 0 0,0 0 0 0 0,-1-1 0 0 0,1 1 0 0 0,-1-1 0 0 0,0 0 0 0 0,1 0 0 0 0,-1 0 0 0 0,1 0 0 0 0,-1 0 0 0 0,1 0 0 0 0,0 0 0 0 0,-1 0 0 0 0,1 0 0 0 0,0 0 0 0 0,0 0 0 0 0,0-1 0 0 0,-5-8 0 0 0,5 9 0 0 0,0 1 0 0 0,-1-1 0 0 0,1 1 0 0 0,0-1 0 0 0,0 1 0 0 0,-1-1 0 0 0,1 1 0 0 0,0-1 0 0 0,0 1 0 0 0,0-1 0 0 0,0 1 0 0 0,0-1 0 0 0,0 1 0 0 0,-1-1 0 0 0,1 1 0 0 0,0-1 0 0 0,1 1 0 0 0,-1-1 0 0 0,0 1 0 0 0,0-1 0 0 0,0 0 0 0 0,0 1 0 0 0,0-1 0 0 0,0 1 0 0 0,1-1 0 0 0,-1 0 0 0 0,0 0 0 0 0,1 0 0 0 0,-1 0 0 0 0,0 1 0 0 0,0-1 0 0 0,0 0 0 0 0,0 0 0 0 0,0 0 0 0 0,0 1 0 0 0,0-1 0 0 0,-1 0 0 0 0,1 0 0 0 0,0 0 0 0 0,0 1 0 0 0,-1-2 0 0 0,-1-10 0 0 0,2 11-5 0 0,0 0 0 0 0,0 0-1 0 0,-1 0 1 0 0,1 0 0 0 0,0 0 0 0 0,0 0 0 0 0,-1 0-1 0 0,1 1 1 0 0,0-1 0 0 0,-2-2 0 0 0,2 2 2 0 0,-1 0-1 0 0,1 0 1 0 0,-1 0 0 0 0,1 0 0 0 0,0 0-1 0 0,0 0 1 0 0,-1 0 0 0 0,1 0 0 0 0,0 0 0 0 0,0 0-1 0 0,0-1 1 0 0,0 1 5 0 0,0 0-1 0 0,0 0 1 0 0,0 0-1 0 0,0 1 1 0 0,-1-1-1 0 0,1 0 1 0 0,0 0-1 0 0,0 0 1 0 0,-1 1-1 0 0,1-1 1 0 0,0 0-1 0 0,-1 1 1 0 0,1-1-1 0 0,-1-1 1 0 0,0 2 2 0 0,1-1 1 0 0,0 0-1 0 0,-1 1 0 0 0,1-1 1 0 0,-1 0-1 0 0,1 1 0 0 0,0-1 0 0 0,0 0 1 0 0,-1 0-1 0 0,1 1 0 0 0,0-1 1 0 0,0 0-1 0 0,0 0 0 0 0,0 0 1 0 0,0 1-1 0 0,0-2 0 0 0,0 1-4 0 0,0 0 0 0 0,0 0 0 0 0,0 1 0 0 0,0-1 0 0 0,0 0 0 0 0,0 1 0 0 0,0-1 0 0 0,0 0 0 0 0,-1 1 0 0 0,1-1 0 0 0,0 0 0 0 0,0 1 0 0 0,-1-2 0 0 0,0 1 0 0 0,1 0 0 0 0,0 1 0 0 0,-1-1 0 0 0,1 0 0 0 0,0 1 0 0 0,0-1 0 0 0,0 0 0 0 0,-1 0 0 0 0,1 1 0 0 0,0-1 0 0 0,0-1 0 0 0,0 1-4 0 0,0 0 0 0 0,0 0 0 0 0,0 0-1 0 0,0 1 1 0 0,0-1 0 0 0,0 0 0 0 0,0 0 0 0 0,-1 1 0 0 0,1-1-1 0 0,0 0 1 0 0,-1 0 0 0 0,1 1 0 0 0,0-1 0 0 0,-2-1 0 0 0,2 2 2 0 0,-1-1 0 0 0,1 0 0 0 0,0 1 0 0 0,-1-1 0 0 0,1 0 0 0 0,0 0 1 0 0,-1 1-1 0 0,1-1 0 0 0,0 0 0 0 0,0 0 0 0 0,-1 0 0 0 0,1 1 0 0 0,0-1 1 0 0,0 0-1 0 0,0 0 0 0 0,0 0 0 0 0,1 0 0 0 0,-1 0 2 0 0,0 1 0 0 0,0-1 0 0 0,0 0 0 0 0,0 1 0 0 0,0-1 0 0 0,-1 1 0 0 0,1-1 0 0 0,0 1 0 0 0,0-1 0 0 0,0 1 0 0 0,0-1 0 0 0,0 1 0 0 0,-1-1 0 0 0,1 1 0 0 0,0-1 0 0 0,-1 1 0 0 0,1-1 0 0 0,-1 0 0 0 0,1 1 0 0 0,0 0 0 0 0,-1-1 0 0 0,1 1 0 0 0,0 0 0 0 0,-1-1 0 0 0,1 1 0 0 0,0-1 0 0 0,0 1 0 0 0,0-1 0 0 0,0 1 0 0 0,-1-1 0 0 0,1 1 0 0 0,0 0 0 0 0,0-1 0 0 0,0 1 0 0 0,0-1 0 0 0,0 1 0 0 0,0-1 0 0 0,1-4 0 0 0,-1 5 0 0 0,0-1 0 0 0,1 1 0 0 0,-1-1 0 0 0,0 1 0 0 0,0-1 0 0 0,0 1 0 0 0,0 0 0 0 0,0-1 0 0 0,0 1 0 0 0,0-1 0 0 0,0 1 0 0 0,0-1 0 0 0,0 1 0 0 0,-1-1 0 0 0,1 1 0 0 0,0-1 0 0 0,0 1 0 0 0,0 0 0 0 0,0-1 0 0 0,-1 1 0 0 0,1-1 0 0 0,0 1 0 0 0,0 0 0 0 0,-1-1 0 0 0,0 0 0 0 0,1 1 0 0 0,0-1 0 0 0,0 1 0 0 0,-1-1 0 0 0,1 1 0 0 0,0-1 0 0 0,0 1 0 0 0,0-1 0 0 0,-1 0 0 0 0,1 1 0 0 0,0-1 0 0 0,0 1 0 0 0,0-1 0 0 0,0 0 0 0 0,0 1 0 0 0,0-2 0 0 0,1 2 0 0 0,-1-1 0 0 0,0 0 0 0 0,0 0 0 0 0,0 1 0 0 0,-1-1 0 0 0,1 0 0 0 0,0 0 0 0 0,0 1 0 0 0,0-1 0 0 0,0 0 0 0 0,-1 0 0 0 0,0-1 0 0 0,1 1 0 0 0,-1 1 0 0 0,1-1 0 0 0,0 0 0 0 0,-1 1 0 0 0,1-1 0 0 0,0 0 0 0 0,-1 1 0 0 0,1-1 0 0 0,0 0 0 0 0,0 0 0 0 0,0 1 0 0 0,0-1 0 0 0,0 0 0 0 0,0 0 0 0 0,0 1 0 0 0,0-1 0 0 0,0 0 0 0 0,0 0 0 0 0,0 0 0 0 0,0 1 0 0 0,0-1 0 0 0,1 0 0 0 0,0-1 0 0 0,-1 2 0 0 0,0 0 0 0 0,0 0 0 0 0,0 0 0 0 0,0 0 0 0 0,0 0 0 0 0,0-1 0 0 0,0 1 0 0 0,0 0 0 0 0,0 0 0 0 0,1 0 0 0 0,-1 0 0 0 0,0-1 0 0 0,0 1 0 0 0,0 0 0 0 0,0 0 0 0 0,0 0 0 0 0,0 0 0 0 0,0-1 0 0 0,0 1 0 0 0,0 0 0 0 0,0 0 0 0 0,0 0 0 0 0,0 0 0 0 0,0 0 0 0 0,0-1 0 0 0,0 1 0 0 0,-1 0 0 0 0,1 0 0 0 0,0 0 0 0 0,0 0 0 0 0,0-1 0 0 0,0 1 0 0 0,0 0 0 0 0,0 0 0 0 0,0 0 0 0 0,0 0 0 0 0,0 0 0 0 0,-1 0 0 0 0,1-1 0 0 0,0 1 0 0 0,0 0 0 0 0,0 0 0 0 0,0 0 0 0 0,-1 0 0 0 0,1 0 0 0 0,-1-1 0 0 0,1 1 0 0 0,-1-1 0 0 0,0 1 0 0 0,1-1 0 0 0,-1 1 0 0 0,1-1 0 0 0,-1 0 0 0 0,1 1 0 0 0,0-1 0 0 0,-1 0 0 0 0,1 1 0 0 0,0-1 0 0 0,-1 0 0 0 0,1-1 0 0 0,-1 2 0 0 0,0-5 0 0 0,-1 1 0 0 0,1-1 0 0 0,-1-8 0 0 0,2 12 0 0 0,0 1 0 0 0,-1-1 0 0 0,1 1 0 0 0,0-1 0 0 0,0 1 0 0 0,0-1 0 0 0,0 1 0 0 0,-1-1 0 0 0,1 1 0 0 0,0-1 0 0 0,-1 1 0 0 0,1 0 0 0 0,0-1 0 0 0,-1 1 0 0 0,1 0 0 0 0,0-1 0 0 0,-1 1 0 0 0,0-1 0 0 0,1 1 3 0 0,0 0 1 0 0,-1 0-1 0 0,1 0 0 0 0,0-1 1 0 0,0 1-1 0 0,-1 0 0 0 0,1 0 1 0 0,0-1-1 0 0,0 1 0 0 0,-1 0 1 0 0,1 0-1 0 0,0-1 0 0 0,0 1 1 0 0,0 0-1 0 0,0-1 0 0 0,-1 1 1 0 0,1 0-1 0 0,0-1 0 0 0,0 1 1 0 0,0 0-1 0 0,0-1 0 0 0,0 1 1 0 0,0-1-1 0 0,0 0 2 0 0,0 0-5 0 0,0 0 1 0 0,1 1-1 0 0,-1-1 0 0 0,0 0 1 0 0,0 1-1 0 0,0-1 1 0 0,0 0-1 0 0,0 0 1 0 0,0 1-1 0 0,-1-1 1 0 0,1 0-1 0 0,0 1 1 0 0,0-1-1 0 0,0 0 1 0 0,0 1-1 0 0,-1-1 0 0 0,1 1 1 0 0,0-1-1 0 0,-1 0 1 0 0,1 1-1 0 0,-1-1 1 0 0,1 1-1 0 0,0-1 1 0 0,-2 0-1 0 0,2 1 0 0 0,0-1 0 0 0,-1 1 0 0 0,1 0 0 0 0,0 0 0 0 0,0-1 1 0 0,-1 1-1 0 0,1 0 0 0 0,0-1 0 0 0,0 1 0 0 0,0 0 0 0 0,-1-1 0 0 0,1 1 0 0 0,0 0 0 0 0,0-1 0 0 0,0 1 0 0 0,0 0 0 0 0,0-1 0 0 0,0 1 0 0 0,0-1 0 0 0,0 1 1 0 0,0 0-1 0 0,0-1 0 0 0,0 1 0 0 0,0-1 0 0 0,0 1 0 0 0,0 0 0 0 0,0-1 0 0 0,0 1 0 0 0,1 0 0 0 0,-1-1 0 0 0,1-1-6 0 0,-1 1 1 0 0,0-1-1 0 0,1 1 0 0 0,-1-1 0 0 0,0 1 1 0 0,0-1-1 0 0,0 0 0 0 0,0 1 0 0 0,0-1 1 0 0,0 1-1 0 0,0-1 0 0 0,-1 1 0 0 0,1-1 0 0 0,0 1 1 0 0,-1-1-1 0 0,0-2 0 0 0,-2-3 6 0 0,2 6 0 0 0,0-1 0 0 0,1 1 0 0 0,-1-1 0 0 0,1 1 0 0 0,0-1 0 0 0,-1 0 0 0 0,1 1 0 0 0,0-3 0 0 0,-2-4 0 0 0,1 6 0 0 0,0 0 0 0 0,1 0 0 0 0,-1 0 0 0 0,0 0 0 0 0,1 0 0 0 0,-1 0 0 0 0,1-4 0 0 0,-3-5 0 0 0,3 9 0 0 0,-1 0 0 0 0,1 0 0 0 0,0 0 0 0 0,0 1 0 0 0,-1-1 0 0 0,1 0 0 0 0,0 0 0 0 0,1 0 0 0 0,-1 0 0 0 0,0-2 0 0 0,1 2 0 0 0,-1 1 0 0 0,-5-8 0 0 0,-2-3 0 0 0,3 7 0 0 0,1 1 0 0 0,1-4 0 0 0,-3-23 0 0 0,4 29 0 0 0,1 1 0 0 0,-1 0 0 0 0,1 0 0 0 0,-1 0 0 0 0,1-1 0 0 0,0 1 0 0 0,0 0 0 0 0,0-1 0 0 0,0 1 0 0 0,0 0 0 0 0,0-1 0 0 0,0 1 0 0 0,0-2 0 0 0,0 2 0 0 0,0 0 0 0 0,0 0 0 0 0,0 0 0 0 0,0 0 0 0 0,0 0 0 0 0,0 1 0 0 0,0-1 0 0 0,0 0 0 0 0,0 0 0 0 0,-1-1 0 0 0,1 1 0 0 0,0 0 0 0 0,-1 0 0 0 0,1 0 0 0 0,0 1 0 0 0,0-1 0 0 0,0 0 0 0 0,0 0 0 0 0,0 0 0 0 0,0-2 0 0 0,0 1 0 0 0,-1 0 0 0 0,1 0 0 0 0,0 0 0 0 0,-1 1 0 0 0,0-1 0 0 0,1 0 0 0 0,-1 0 0 0 0,-2-2 0 0 0,3 3 0 0 0,-1 0 0 0 0,1 0 0 0 0,-1 0 0 0 0,0 1 0 0 0,1-1 0 0 0,-1 0 0 0 0,1 0 0 0 0,0 0 0 0 0,-1 0 0 0 0,1 0 0 0 0,0 0 0 0 0,-1-1 0 0 0,0-4 0 0 0,-1 3 0 0 0,1 0 0 0 0,0 0 0 0 0,0 0 0 0 0,1 0 0 0 0,-1 0 0 0 0,1 0 0 0 0,-1-5 0 0 0,1-11 0 0 0,-1 13 0 0 0,2 5 0 0 0,-1 1 0 0 0,0-1 0 0 0,0 0 0 0 0,0 1 0 0 0,-1-1 0 0 0,1 0 0 0 0,0 1 0 0 0,0-1 0 0 0,0 0 0 0 0,0 1 0 0 0,-1-1 0 0 0,1 0 0 0 0,0 1 0 0 0,0-1 0 0 0,-1 0 0 0 0,-1-1 0 0 0,1-10 0 0 0,0 9 0 0 0,1 0 0 0 0,-1 1 0 0 0,1-1 0 0 0,0 0 0 0 0,0-4 0 0 0,0 6 0 0 0,1-1 0 0 0,-1 1 0 0 0,0-1 0 0 0,-1 1 0 0 0,1 0 0 0 0,0-1 0 0 0,0 1 0 0 0,-1-3 0 0 0,1 3 0 0 0,-1 0 0 0 0,1-1 0 0 0,0 1 0 0 0,0-1 0 0 0,0 1 0 0 0,0 0 0 0 0,0-1 0 0 0,1-2 0 0 0,0-7 0 0 0,-1 9 0 0 0,1-6 0 0 0,-2 2 0 0 0,1 6 0 0 0,0-1 0 0 0,-1 0 0 0 0,1 1 0 0 0,0-1 0 0 0,0 0 0 0 0,0 1 0 0 0,0-1 0 0 0,0 0 0 0 0,0 1 0 0 0,0-1 0 0 0,0 0 0 0 0,0 1 0 0 0,0-1 0 0 0,1 1 0 0 0,-1-1 0 0 0,0 0 0 0 0,1 0 0 0 0,0-1-1 0 0,-1 2 3 0 0,-1-10-15 0 0,5-4-47 0 0,0-13 60 0 0,-4 25 0 0 0,0 1 0 0 0,1 0 0 0 0,-1 0 0 0 0,0-1 0 0 0,1 1 0 0 0,-1 0 0 0 0,0 0 0 0 0,2-2 0 0 0,1-9 0 0 0,-3 2 0 0 0,1 1 0 0 0,0 8 0 0 0,0-1 0 0 0,6-21 0 0 0,-4 14 0 0 0,-1-2 0 0 0,-2 10 0 0 0,0 0 0 0 0,0 0 0 0 0,0-1 0 0 0,0 1 0 0 0,0 0 0 0 0,0 0 0 0 0,0 0 0 0 0,1-1 0 0 0,-1 1 0 0 0,0 0 0 0 0,1 0 0 0 0,-1 0 0 0 0,1 0 0 0 0,1-2 0 0 0,0-17 0 0 0,-1 19 0 0 0,-1-1 0 0 0,1 1 0 0 0,-1-1 0 0 0,1 1 0 0 0,-1-1 0 0 0,1 1 0 0 0,-1-1 0 0 0,0 1 0 0 0,0-1 0 0 0,1 1 0 0 0,-1-1 0 0 0,-1-2 0 0 0,1 4 0 0 0,0-1 0 0 0,0 1 0 0 0,1-1 0 0 0,-1 1 0 0 0,0-1 0 0 0,0 0 0 0 0,0 1 0 0 0,0-1 0 0 0,0 1 0 0 0,1-1 0 0 0,-1 1 0 0 0,0-1 0 0 0,1 1 0 0 0,-1-1 0 0 0,0 1 0 0 0,1-2 0 0 0,0 2 0 0 0,-1 0 0 0 0,0-1 0 0 0,1 1 0 0 0,-1-1 0 0 0,0 1 0 0 0,1-1 0 0 0,-1 1 0 0 0,0-1 0 0 0,0 1 0 0 0,1-1 0 0 0,-1 0 0 0 0,0 1 0 0 0,0-1 0 0 0,0 0 0 0 0,0-2 0 0 0,0 2 0 0 0,0 0 0 0 0,0 0 0 0 0,0 0 0 0 0,0 0 0 0 0,0 1 0 0 0,0-1 0 0 0,1 0 0 0 0,-1 0 0 0 0,0 0 0 0 0,1 0 0 0 0,-1 0 0 0 0,0 0 0 0 0,1 0 0 0 0,0-1 0 0 0,-1 2 0 0 0,0 0 0 0 0,1 0 0 0 0,-1-1 0 0 0,0 1 0 0 0,0 0 0 0 0,0 0 0 0 0,0-1 0 0 0,0 1 0 0 0,0 0 0 0 0,0-1 0 0 0,1 1 0 0 0,-1 0 0 0 0,0-1 0 0 0,0 1 0 0 0,0 0 0 0 0,0-1 0 0 0,0 1 0 0 0,0 0 0 0 0,-1-1 0 0 0,1 1 0 0 0,0 0 0 0 0,0-1 0 0 0,0 1 0 0 0,0-1 0 0 0,0 0 0 0 0,0 0 0 0 0,0 1 0 0 0,-1-1 0 0 0,1 0 0 0 0,1 0 0 0 0,-1 1 0 0 0,0-1 0 0 0,0 0 0 0 0,0 1 0 0 0,0-1 0 0 0,0 0 0 0 0,1 1 0 0 0,-1-1 0 0 0,0 0 0 0 0,1 1 0 0 0,0-2 0 0 0,-1-3 0 0 0,2-1 0 0 0,1 3 0 0 0,-3 2 0 0 0,0 1 0 0 0,0 0 0 0 0,1 0 0 0 0,-1-1 0 0 0,0 1 0 0 0,0 0 0 0 0,1-1 0 0 0,-1 1 0 0 0,0 0 0 0 0,0-1 0 0 0,0 1 0 0 0,0 0 0 0 0,0-1 0 0 0,1 1 0 0 0,-1 0 0 0 0,0-1 0 0 0,0 1 0 0 0,0 0 0 0 0,0-1 0 0 0,0 1 0 0 0,0-1 0 0 0,0 1 0 0 0,0 0 0 0 0,0-1 0 0 0,0 1 0 0 0,-1 0 0 0 0,1-1 0 0 0,0 1 0 0 0,0-1 0 0 0,0 1 0 0 0,-1-1 0 0 0,1 1 0 0 0,0 0 0 0 0,0 0 0 0 0,0-1 0 0 0,0 1 0 0 0,0 0 1 0 0,0 0-1 0 0,0 0 0 0 0,0 0 0 0 0,0-1 0 0 0,0 1 0 0 0,0 0 0 0 0,0 0 0 0 0,0 0 0 0 0,0-1 0 0 0,0 1 0 0 0,0 0 0 0 0,0 0 0 0 0,0 0 0 0 0,0-1 0 0 0,0 1 0 0 0,0 0 1 0 0,0 0-1 0 0,1 0 0 0 0,-1-1 0 0 0,0 1 0 0 0,0 0 0 0 0,0 0 0 0 0,0 0 0 0 0,0 0 0 0 0,0 0 0 0 0,1-1 0 0 0,-1 1 0 0 0,0 0 0 0 0,0 0 0 0 0,0 0 0 0 0,0 0 1 0 0,1 0-1 0 0,-1 0 0 0 0,0 0 0 0 0,1-1-1 0 0,-1 1 1 0 0,1 0-1 0 0,-1 0 1 0 0,0-1-1 0 0,1 1 1 0 0,-1 0-1 0 0,1-1 1 0 0,-1 1-1 0 0,0 0 1 0 0,0-1 0 0 0,1 1-1 0 0,-1-1 1 0 0,0 1-1 0 0,1-1 1 0 0,-1 1-1 0 0,0 0 1 0 0,0-1-1 0 0,0 1 1 0 0,0-1-1 0 0,1 1 1 0 0,-1-1-1 0 0,0 1 1 0 0,0-1-1 0 0,0 1 1 0 0,0-1-1 0 0,0 1 1 0 0,0-1-1 0 0,-1-7-22 0 0,1 8 22 0 0,0 0 1 0 0,0-1-1 0 0,0 1 0 0 0,0 0 0 0 0,0-1 0 0 0,0 1 0 0 0,0 0 1 0 0,0 0-1 0 0,0-1 0 0 0,0 1 0 0 0,0 0 0 0 0,0-1 0 0 0,0 1 1 0 0,0 0-1 0 0,0 0 0 0 0,0-1 0 0 0,0 1 0 0 0,1 0 0 0 0,-1 0 1 0 0,0-1-1 0 0,0 1 0 0 0,0 0 0 0 0,0 0 0 0 0,1-1 0 0 0,-1 1 1 0 0,0 0-1 0 0,0 0 0 0 0,1 0 0 0 0,-1-1 0 0 0,0 1 0 0 0,0 0 0 0 0,1 0 1 0 0,-1 0-1 0 0,0 0 0 0 0,1 0 0 0 0,0-1 1 0 0,-1 0 0 0 0,3-7 0 0 0,13-11 0 0 0,-11 10 0 0 0,-4 7 0 0 0,1 0 0 0 0,-1 1 0 0 0,1-1 0 0 0,-1 1 0 0 0,1-1 0 0 0,3-1 0 0 0,-3 1 0 0 0,0 1 0 0 0,-1 0 0 0 0,1 0 0 0 0,-1-1 0 0 0,1 1 0 0 0,-1-1 0 0 0,1 1 0 0 0,0-3 0 0 0,3 0-29 0 0,-4 4 25 0 0,0-1 0 0 0,0 0 0 0 0,1 1 0 0 0,-1-1 1 0 0,0 0-1 0 0,0 0 0 0 0,0 1 0 0 0,1-3 0 0 0,8-4 4 0 0,-7 5 0 0 0,-1 0 0 0 0,1 0 0 0 0,-1 0 0 0 0,1 0 0 0 0,0 0 0 0 0,-1 1 0 0 0,1-1 0 0 0,0 1 0 0 0,5-1 0 0 0,16-7 0 0 0,-23 9 0 0 0,0 0 0 0 0,-1 0 0 0 0,1-1 0 0 0,-1 1 0 0 0,1 0 0 0 0,-1-1 0 0 0,1 1 0 0 0,-1 0 0 0 0,1-1 0 0 0,-1 1 0 0 0,1 0 0 0 0,-1-1 0 0 0,1 0 0 0 0,-1 0 0 0 0,1 1 0 0 0,-1-1 0 0 0,1 1 0 0 0,-1 0 0 0 0,0-1 0 0 0,1 1 0 0 0,-1-1 0 0 0,1 1 0 0 0,-1 0 0 0 0,1-1 0 0 0,-1 1 0 0 0,1 0 0 0 0,0 0 0 0 0,3-1 0 0 0,-3 0 0 0 0,0 1 0 0 0,0 0 0 0 0,0 0 0 0 0,0-1 0 0 0,0 1 0 0 0,0 0 0 0 0,0-1 0 0 0,0 1 0 0 0,0-1 0 0 0,0 1 0 0 0,-1-1 0 0 0,3-1 0 0 0,-1 0 0 0 0,1 0 0 0 0,-1 0 0 0 0,1 1 0 0 0,-1-1 0 0 0,7-2 0 0 0,-7 3 0 0 0,1 0 0 0 0,0 0 0 0 0,-1-1 0 0 0,1 1 0 0 0,-1-1 0 0 0,0 0 0 0 0,3-2 0 0 0,-4 3 0 0 0,4-3 0 0 0,8 1 0 0 0,5-1 0 0 0,-5 2 0 0 0,42 3 0 0 0,-54-1 0 0 0,-1 0 0 0 0,0 0 0 0 0,0 0 0 0 0,0 0 0 0 0,0 0 0 0 0,0 0 0 0 0,1 0 0 0 0,-1 0 0 0 0,0 0 0 0 0,0 0 0 0 0,0 0 0 0 0,0 0 0 0 0,0 0 0 0 0,1 0 0 0 0,-1 0 0 0 0,0 0 0 0 0,0 0 0 0 0,0 0 0 0 0,0 0 0 0 0,0 0 0 0 0,1 0 0 0 0,-1 0 0 0 0,0 0 0 0 0,0 0 0 0 0,0 0 0 0 0,0 0 0 0 0,0-1 0 0 0,1 1 0 0 0,-1 0 0 0 0,0 0 0 0 0,0 0 0 0 0,0 0 0 0 0,0 0 0 0 0,0 0 0 0 0,0-1 0 0 0,1 1 0 0 0,-1-1 0 0 0,0 1 0 0 0,1-1 0 0 0,-1 1 0 0 0,1-1 0 0 0,-1 1 0 0 0,1 0 0 0 0,-1-1 0 0 0,1 1 0 0 0,-1-1 0 0 0,1 1 0 0 0,-1 0 0 0 0,1 0 0 0 0,-1-1 0 0 0,1 1 0 0 0,-1 0 0 0 0,2 0 0 0 0,4-2 0 0 0,-6 2 0 0 0,13-3 0 0 0,-5 6 0 0 0,4 2 0 0 0,22 9 0 0 0,-16-7 0 0 0,-9-4 0 0 0,7 2 12 0 0,-8-3 27 0 0,6-2-26 0 0,-12 0-6 0 0,-1 0-2 0 0,-1 0-1 0 0,1 0 0 0 0,-1 0 1 0 0,1 0-1 0 0,0 0 0 0 0,-1 0 1 0 0,1 0-1 0 0,-1 0 0 0 0,1 0 1 0 0,-1 1-1 0 0,1-1 0 0 0,-1 0 1 0 0,1 0-1 0 0,-1 1 0 0 0,1-1 1 0 0,-1 0-1 0 0,1 1 0 0 0,0-1 0 0 0,1 1 86 0 0,9 0-46 0 0,-10-1-27 0 0,12 6-9 0 0,-9-5-8 0 0,13 8 0 0 0,7 4 0 0 0,-21-11 0 0 0,9 3 0 0 0,8 2 0 0 0,12 7 0 0 0,-17-6 0 0 0,-2 2 0 0 0,-11-8 0 0 0,8 2 0 0 0,-5-2 0 0 0,-1-1 0 0 0,-3 0 0 0 0,1 0 0 0 0,0-1 0 0 0,-1 1 0 0 0,0 0 0 0 0,1 0 0 0 0,-1 0 0 0 0,1 0 0 0 0,0 2 0 0 0,14 10 0 0 0,5 7 0 0 0,-11-9 0 0 0,0 0 0 0 0,1 0 0 0 0,-1 1 0 0 0,-8-11 9 0 0,4 10 42 0 0,4 14 33 0 0,-9-23-84 0 0,-1-1 0 0 0,6 8 0 0 0,-5-7 0 0 0,5 7 0 0 0,4 4 0 0 0,-9-13 0 0 0,0 1 0 0 0,-1 0 0 0 0,1 0 0 0 0,0 0 0 0 0,0 0 0 0 0,-1 0 0 0 0,1 0 0 0 0,-1 0 0 0 0,1 1 0 0 0,-1 0 0 0 0,2 2 0 0 0,1 2 0 0 0,-3-1 0 0 0,1 2 0 0 0,-1-3 0 0 0,0 0 0 0 0,0 0 0 0 0,0 0 0 0 0,0 0 0 0 0,-1 5 0 0 0,0 1 0 0 0,1-1-3 0 0,-1 1 17 0 0,2-5 16 0 0,-1-5-29 0 0,0 0 0 0 0,1 1 0 0 0,-1-1 0 0 0,0 1 0 0 0,1-1 0 0 0,-1 0 0 0 0,0 1 0 0 0,0-1 0 0 0,0 1 0 0 0,0-1 0 0 0,0 1 1 0 0,1-1-1 0 0,-1 1 0 0 0,0-1 0 0 0,0 1 0 0 0,0-1 0 0 0,0 1 0 0 0,0-1 0 0 0,0 1 0 0 0,0-1 0 0 0,-1 2 0 0 0,2 4-1 0 0,-1-4 0 0 0,0 1 0 0 0,0-1 0 0 0,0 0 0 0 0,0 0 0 0 0,-1 0 0 0 0,1 0 0 0 0,-1 1 0 0 0,1-1 0 0 0,-2 3 0 0 0,1-3 0 0 0,1 2 0 0 0,-1 20 0 0 0,-5 8 11 0 0,-1-3 42 0 0,4-11-53 0 0,4-17 0 0 0,-1 0 0 0 0,0-1 0 0 0,0 0 0 0 0,0 1 0 0 0,0-1 0 0 0,0 1 0 0 0,0-1 0 0 0,0 1 0 0 0,1-1 0 0 0,-1 1 0 0 0,0-1 0 0 0,-1 0 0 0 0,1 1 0 0 0,0-1 0 0 0,0 1 0 0 0,0-1 0 0 0,0 1 0 0 0,0-1 0 0 0,0 0 0 0 0,0 1 0 0 0,-1-1 0 0 0,1 1 0 0 0,0-1 0 0 0,0 0 0 0 0,-1 1 0 0 0,-7 26 96 0 0,-11-6-16 0 0,19-19-80 0 0,-13 11 11 0 0,11-10 14 0 0,2-2-23 0 0,-1 0 0 0 0,0 0 1 0 0,1 0-1 0 0,-1-1 0 0 0,0 1 1 0 0,1 0-1 0 0,-1-1 1 0 0,0 1-1 0 0,0 0 0 0 0,0-1 1 0 0,-1 1-1 0 0,-15 10-2 0 0,16-11 0 0 0,0 1 0 0 0,1-1 0 0 0,-1 1 0 0 0,1-1 0 0 0,-1 0 0 0 0,0 1 0 0 0,1-1 0 0 0,-1 1 0 0 0,0-1 0 0 0,1 0 0 0 0,-1 0 0 0 0,0 1 0 0 0,0-1 0 0 0,1 0 0 0 0,-1 0 0 0 0,-1 0 0 0 0,-9 2 0 0 0,3 1 0 0 0,0 1 0 0 0,0 0 0 0 0,0 0 0 0 0,-12 9 0 0 0,18-11 0 0 0,2-1 0 0 0,0-1 0 0 0,0 0 0 0 0,-1 0 0 0 0,1 1 0 0 0,0-1 0 0 0,0 0 0 0 0,-1 0 0 0 0,1 0 0 0 0,0 0 0 0 0,-1 1 0 0 0,1-1 0 0 0,0 0 0 0 0,-1 0 0 0 0,1 0 0 0 0,0 0 0 0 0,-1 0 0 0 0,1 0 0 0 0,0 0 0 0 0,-1 0 0 0 0,-5 1 0 0 0,-17 9 0 0 0,-10 2 0 0 0,18-8 0 0 0,9-3 0 0 0,4-1 0 0 0,1 1 0 0 0,-1-1 0 0 0,1 0 0 0 0,-1 0 0 0 0,1 0 0 0 0,-1 0 0 0 0,1 0 0 0 0,-1 0 0 0 0,1 0 0 0 0,-1 0 0 0 0,0 0 0 0 0,1-1 0 0 0,-3 0 0 0 0,4 1 0 0 0,-1-1 0 0 0,1 1 0 0 0,-1 0 0 0 0,1 0 0 0 0,-1 0 0 0 0,1 0 0 0 0,-1 0 0 0 0,1 0 0 0 0,0-1 0 0 0,-1 1 0 0 0,1 0 0 0 0,-1 0 0 0 0,1 0 0 0 0,-1 1 0 0 0,1-1 0 0 0,-1 0 0 0 0,-16 2 0 0 0,-37-3 64 0 0,53 1-62 0 0,0 0 0 0 0,0 0 0 0 0,0 0 0 0 0,0-1 0 0 0,0 1 0 0 0,-1 0-1 0 0,1 0 1 0 0,0-1 0 0 0,0 1 0 0 0,0-1 0 0 0,0 1 0 0 0,-1-2 0 0 0,-5 0 26 0 0,4 2-19 0 0,2 0-9 0 0,0-1 0 0 0,0 1 0 0 0,0 0 1 0 0,1 0-1 0 0,-1-1 0 0 0,0 1 0 0 0,0-1 0 0 0,0 1 0 0 0,0-1 0 0 0,0 1 0 0 0,0-1 1 0 0,1 1-1 0 0,-1-1 0 0 0,0 0 0 0 0,0 0 0 0 0,-27-18 0 0 0,27 17 0 0 0,0 1 0 0 0,-7-4 0 0 0,6 5 0 0 0,0 0 0 0 0,-6-6 0 0 0,5 4 0 0 0,-8-8 0 0 0,-2-5 0 0 0,8 9 0 0 0,-8-6 0 0 0,3 1-21 0 0,5 4 1 0 0,-4-4-10 0 0,-7-19 21 0 0,16 29 9 0 0,-1 1 0 0 0,1-1 0 0 0,0 0 0 0 0,-1 1 0 0 0,1-1 0 0 0,0 0 0 0 0,-1 0 0 0 0,1 1 0 0 0,0-1 0 0 0,0 0 0 0 0,0 0 0 0 0,-1 0 0 0 0,1 1 0 0 0,0-1 0 0 0,0 0 0 0 0,0 0 0 0 0,1-1 0 0 0,-1-2 0 0 0,-2 1 0 0 0,2 2 0 0 0,0 1 0 0 0,-1-1 0 0 0,1 0 0 0 0,0 0 0 0 0,0 1 0 0 0,0-1 0 0 0,0 0 0 0 0,-1 0 0 0 0,1 0 0 0 0,0 1 0 0 0,0-1 0 0 0,0 0 0 0 0,0 0 0 0 0,1-1 0 0 0,-2-9 0 0 0,-2-2 0 0 0,2 10 0 0 0,1 1 0 0 0,0 1 0 0 0,0 0 0 0 0,0 0 0 0 0,0 0 0 0 0,0-1 0 0 0,0 1 0 0 0,0 0 0 0 0,0 0 0 0 0,1 0 0 0 0,0-2 0 0 0,-1-4 0 0 0,-1 7 0 0 0,1 0 0 0 0,0 0 0 0 0,0 0 0 0 0,0 0 0 0 0,0-1 0 0 0,0 1 0 0 0,0 0 0 0 0,0 0 0 0 0,0 0 0 0 0,0-1 0 0 0,0 1 0 0 0,0 0 0 0 0,0 0 0 0 0,0 0 0 0 0,0-1 0 0 0,0 1 0 0 0,0 0 0 0 0,0 0 0 0 0,0 0 0 0 0,0-1 0 0 0,0 1 0 0 0,1 0 0 0 0,-1 0 0 0 0,0 0 0 0 0,0 0 0 0 0,0-1 0 0 0,0 1 0 0 0,0 0 0 0 0,0 0 0 0 0,0 0 0 0 0,1 0 0 0 0,-1 0 0 0 0,0-1 0 0 0,0 1 0 0 0,0 0 0 0 0,0 0 0 0 0,1 0 0 0 0,-1 0 0 0 0,0 0 0 0 0,0 0 0 0 0,0 0 0 0 0,1 0 0 0 0,-1 0 0 0 0,0 0 0 0 0,0 0 0 0 0,0 0 0 0 0,1 0 0 0 0,-1 0 0 0 0,0 0 0 0 0,0 0 0 0 0,1 0 0 0 0,-1-1 0 0 0,1 0 0 0 0,0 0 0 0 0,-1 1 0 0 0,1-1 0 0 0,-1 0 0 0 0,0 0 0 0 0,1 0 0 0 0,-1 0 0 0 0,1 0 0 0 0,-1 0 0 0 0,0 0 0 0 0,0 0 0 0 0,0 0 0 0 0,1-1 0 0 0,2-11 0 0 0,1 1 0 0 0,-3 10 0 0 0,-1 0 0 0 0,1 0 0 0 0,-1 0 0 0 0,1 0 0 0 0,0 0 0 0 0,-1 1 0 0 0,1-1 0 0 0,0 0 0 0 0,0 1 0 0 0,0-1 0 0 0,1 0 0 0 0,1-2 0 0 0,-1 3 0 0 0,2-10 0 0 0,0 5 0 0 0,-4 5 0 0 0,0 1 0 0 0,0 0 0 0 0,0 0 0 0 0,0-1 0 0 0,0 1 0 0 0,1 0 0 0 0,-1-1 0 0 0,0 1 0 0 0,0 0 0 0 0,0 0 0 0 0,1 0 0 0 0,-1-1 0 0 0,0 1 0 0 0,0 0 0 0 0,1 0 0 0 0,-1 0 0 0 0,0-1 0 0 0,1 1 0 0 0,-1 0 0 0 0,0 0 0 0 0,0 0 0 0 0,1 0 0 0 0,-1 0 0 0 0,0 0 0 0 0,1 0 0 0 0,-1 0 0 0 0,0 0 0 0 0,1 0 0 0 0,-1 0 0 0 0,0 0 0 0 0,1 0 0 0 0,-1 0 0 0 0,0 0 0 0 0,1 0 0 0 0,0 0 0 0 0,-1 0 0 0 0,12 1-40 0 0,-9-4-35 0 0,5-4 33 0 0,-8 7 45 0 0,1-1 1 0 0,-1 1 0 0 0,1 0 0 0 0,0-1-1 0 0,-1 1 1 0 0,1 0 0 0 0,-1 0-1 0 0,1 0 1 0 0,0-1 0 0 0,-1 1 0 0 0,1 0-1 0 0,0 0 1 0 0,-1 0 0 0 0,2 0-1 0 0,13-1-5 0 0,2 0 2 0 0,-8 0 0 0 0,1 3 0 0 0,-1-1 0 0 0,-2-3 0 0 0,1 2 0 0 0,-5 0 0 0 0,0 1 0 0 0,8 5 0 0 0,-8-5 1 0 0,2 3 16 0 0,1 2 18 0 0,-5-5-34 0 0,-1-1 0 0 0,1 1 0 0 0,0-1-1 0 0,-1 1 1 0 0,1-1 0 0 0,0 1 0 0 0,0-1 0 0 0,0 1-1 0 0,-1-1 1 0 0,1 1 0 0 0,0-1 0 0 0,0 0-1 0 0,1 1 1 0 0,-1-1-1 0 0,-1 0 0 0 0,1 0 0 0 0,-1 0 0 0 0,1 0 0 0 0,0 0 0 0 0,-1 0 0 0 0,1 0 0 0 0,-1 1 0 0 0,1-1 0 0 0,-1 0 0 0 0,1 0 0 0 0,-1 1 0 0 0,1-1 0 0 0,-1 0 0 0 0,1 1 0 0 0,-1-1 0 0 0,0 1 0 0 0,1-1 0 0 0,-1 0 0 0 0,1 1 0 0 0,-1-1 0 0 0,0 1 0 0 0,0-1 0 0 0,1 1 0 0 0,-1-1 0 0 0,0 1 0 0 0,0-1 0 0 0,1 1 0 0 0,-1-1 0 0 0,0 1 0 0 0,0 0 0 0 0,0 0 0 0 0,1 2 0 0 0,0-2 0 0 0,-1 0 0 0 0,1 0 0 0 0,0 0 0 0 0,-1 0 0 0 0,1 0 0 0 0,-1 0 0 0 0,0 0 0 0 0,1 0 0 0 0,-1 0 0 0 0,0 0 0 0 0,1 1 0 0 0,-1 1 0 0 0,1-1 0 0 0,6 8 0 0 0,-6-9 0 0 0,6 12 0 0 0,-7-13 0 0 0,1 2 0 0 0,1 11 0 0 0,0-7 0 0 0,-2-5 0 0 0,0-1 0 0 0,1 1 0 0 0,-1 0 0 0 0,0 0 0 0 0,0 0 0 0 0,0 0 0 0 0,1 0 0 0 0,-1 0 0 0 0,0 0 0 0 0,-1-1 0 0 0,1 1 0 0 0,0 0 0 0 0,0 0 0 0 0,0 0 0 0 0,-1 1 0 0 0,1-2 0 0 0,0 1 0 0 0,-1-1 0 0 0,1 0 0 0 0,0 1 0 0 0,0-1 0 0 0,-1 0 0 0 0,1 1 0 0 0,0-1 0 0 0,0 1 0 0 0,0-1 0 0 0,0 0 0 0 0,0 1 0 0 0,-1-1 0 0 0,1 1 0 0 0,0-1 0 0 0,0 1 0 0 0,0-1 0 0 0,0 0 0 0 0,0 1 0 0 0,0-1 0 0 0,0 1 0 0 0,0-1 0 0 0,1 1 0 0 0,-1-1 0 0 0,0 0 0 0 0,0 1 0 0 0,0-1 0 0 0,0 1 0 0 0,0-1 0 0 0,1 1 0 0 0,-1-1 0 0 0,0 0 0 0 0,1 1 0 0 0,-1-1 0 0 0,0 0 0 0 0,0 1 0 0 0,0-1 0 0 0,0 0 0 0 0,0 1 0 0 0,0-1 0 0 0,0 0 0 0 0,0 1 0 0 0,0-1 0 0 0,0 0 0 0 0,0 0 0 0 0,0 1 0 0 0,0-1 0 0 0,0 0 0 0 0,0 1 0 0 0,0-1 0 0 0,0 0 0 0 0,0 1 0 0 0,0-1 0 0 0,0 0 0 0 0,0 1 0 0 0,0-1 0 0 0,-1 0 0 0 0,1 1 0 0 0,0-1 0 0 0,0 0 0 0 0,0 0 0 0 0,-1 1 0 0 0,1-1 0 0 0,0 0 0 0 0,-1 1 0 0 0,-2 4 11 0 0,5 0 11 0 0,-2-5-21 0 0,0 1 1 0 0,0 0-1 0 0,1-1 0 0 0,-1 1 0 0 0,0-1 1 0 0,0 1-1 0 0,0 0 0 0 0,0-1 0 0 0,0 1 1 0 0,0 0-1 0 0,0-1 0 0 0,0 1 0 0 0,0 0 0 0 0,0-1 1 0 0,0 1-1 0 0,-1 0 0 0 0,1-1 0 0 0,0 1 1 0 0,0-1-1 0 0,-1 1 0 0 0,1-1 0 0 0,0 1 1 0 0,0 0-1 0 0,-1 0 0 0 0,0 0-1 0 0,0 2 0 0 0,-1 1 0 0 0,0-1 0 0 0,0 1 0 0 0,-3 3 0 0 0,1-5 11 0 0,4-2-9 0 0,-1 0 1 0 0,1 0 0 0 0,-1 1-1 0 0,1-1 1 0 0,0 0-1 0 0,-1 0 1 0 0,1 0 0 0 0,0 0-1 0 0,-1 1 1 0 0,1-1-1 0 0,0 0 1 0 0,-1 0 0 0 0,1 1-1 0 0,0-1 1 0 0,0 0-1 0 0,-1 1 1 0 0,-6 11 140 0 0,7-11-109 0 0,-1 2-31 0 0,-2 0-50 0 0,-8 2 11 0 0,5-4 52 0 0,1-2 29 0 0,5 1-86 0 0,0 0 0 0 0,-1-1 0 0 0,1 1 0 0 0,0 0 0 0 0,0-1 0 0 0,-1 1 0 0 0,1 0 0 0 0,0 0 0 0 0,0-1 0 0 0,0 1 0 0 0,-1 0 0 0 0,1-1 0 0 0,0 1 0 0 0,0-1 0 0 0,0 1 0 0 0,0 0 0 0 0,0-1 0 0 0,0 1 0 0 0,0 0-1 0 0,0-1 1 0 0,0 1 0 0 0,0-1 0 0 0,0 1 0 0 0,0-1 0 0 0,0 0-9 0 0,-2-5-348 0 0,0-5-1378 0 0,0-14-4309 0 0,2 22 4454 0 0,-1 0 0 0 0,1 0 0 0 0,-1 0 0 0 0,1 0 0 0 0,-3-6-1 0 0,-8-15-3045 0 0,9 20 4385 0 0,-2-6-758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4117 196 5327 0 0,'0'0'2870'0'0,"6"-10"-1714"0"0,-5 9-1035 0 0,0 1-1 0 0,-1-1 1 0 0,1 0 0 0 0,-1 1 0 0 0,1-1 0 0 0,0 0-1 0 0,-1 0 1 0 0,0 1 0 0 0,1-1 0 0 0,-1 0 0 0 0,1 0 0 0 0,-1 0-1 0 0,0 0 1 0 0,0 0 0 0 0,1-1 0 0 0,0-2 175 0 0,-1 3-101 0 0,13-19 435 0 0,-13 19-478 0 0,1-1-55 0 0,0 1 0 0 0,0 0-1 0 0,-1 0 1 0 0,1-1 0 0 0,-1 1 0 0 0,1-1-1 0 0,-1 1 1 0 0,1 0 0 0 0,-1-1 0 0 0,0-2-1 0 0,1 4-55 0 0,-1-1 1 0 0,0 0-1 0 0,1 0 0 0 0,-1 0 0 0 0,1 0 0 0 0,-1 1 0 0 0,1-1 0 0 0,0 0 0 0 0,-1 0 1 0 0,1 1-1 0 0,-1-1 0 0 0,1 0 0 0 0,0 1 0 0 0,1-1 0 0 0,-1 0-30 0 0,0 0-1 0 0,0 0 0 0 0,-1 1 1 0 0,1-1-1 0 0,0 0 1 0 0,0 0-1 0 0,0 0 0 0 0,-1 0 1 0 0,1 0-1 0 0,0 0 1 0 0,-1 0-1 0 0,1 0 1 0 0,0-2-1 0 0,-1 2 22 0 0,1 0 0 0 0,-1-1 0 0 0,1 1-1 0 0,0 0 1 0 0,0 0 0 0 0,-1-1 0 0 0,1 1 0 0 0,0 0 0 0 0,0 0-1 0 0,0 0 1 0 0,0 0 0 0 0,1 0 0 0 0,-1 0 0 0 0,0 0 0 0 0,0 1 0 0 0,0-1-1 0 0,3-1 1 0 0,-4 2-28 0 0,0 0 1 0 0,0 0-1 0 0,0 0 0 0 0,0 0 0 0 0,1 0 0 0 0,-1 0 0 0 0,0 0 0 0 0,0 0 1 0 0,0 0-1 0 0,0 0 0 0 0,0 0 0 0 0,0 0 0 0 0,0 0 0 0 0,0 0 0 0 0,0-1 1 0 0,0 1-1 0 0,0 0 0 0 0,1 0 0 0 0,-1 0 0 0 0,0 0 0 0 0,0 0 0 0 0,0 0 1 0 0,0 0-1 0 0,0 0 0 0 0,0 0 0 0 0,0-1 0 0 0,0 1 0 0 0,0 0 1 0 0,0 0-1 0 0,0 0 0 0 0,0 0 0 0 0,0 0 0 0 0,0 0 0 0 0,0 0 0 0 0,0 0 1 0 0,0-1-1 0 0,0 1 0 0 0,0 0 0 0 0,0 0 0 0 0,0 0 0 0 0,0 0 0 0 0,0 0 0 0 0,0 0 0 0 0,0 0 0 0 0,0-1 0 0 0,0 1 0 0 0,0 0-1 0 0,0 0 1 0 0,0 0 0 0 0,0 0 0 0 0,0 0 0 0 0,0 0 0 0 0,0 0 0 0 0,0 0 0 0 0,0-1-1 0 0,0 1 1 0 0,0 0 0 0 0,0 0 0 0 0,0 0 0 0 0,0 0 0 0 0,0 0 0 0 0,0 0 0 0 0,0 0-1 0 0,0 0 1 0 0,0 0 0 0 0,0-1 0 0 0,0 1 0 0 0,0 0 0 0 0,0 0 0 0 0,0 0 0 0 0,0 0-1 0 0,1 0 1 0 0,-1 0 0 0 0,0 0 0 0 0,0 0 0 0 0,0 0 0 0 0,0 0 0 0 0,0 0 0 0 0,10-7 153 0 0,-4-4 256 0 0,-3 11-287 0 0,-2 0-123 0 0,-1 0 0 0 0,0 0-1 0 0,0 0 1 0 0,0 0 0 0 0,0 0 0 0 0,0 0 0 0 0,1 0-1 0 0,-1 0 1 0 0,0 0 0 0 0,0 0 0 0 0,0 0 0 0 0,0 0-1 0 0,1 0 1 0 0,-1 0 0 0 0,0 0 0 0 0,0 0 0 0 0,0 0-1 0 0,0 0 1 0 0,1 0 0 0 0,-1 0 0 0 0,0 0 0 0 0,0 0 0 0 0,0 0-1 0 0,0 0 1 0 0,0 0 0 0 0,1 0 0 0 0,-1 0 0 0 0,0-1-1 0 0,0 1 1 0 0,0 0 0 0 0,0 0 0 0 0,0 0 0 0 0,0 0-1 0 0,1 0 1 0 0,-1-1 2 0 0,0 0 0 0 0,0 1 0 0 0,0-1 0 0 0,0 1 0 0 0,0-1 0 0 0,0 1 0 0 0,0-1 0 0 0,1 1 0 0 0,-1-1 0 0 0,0 1 0 0 0,0-1 0 0 0,1 1 0 0 0,-1-1 0 0 0,0 1 0 0 0,1 0 0 0 0,-1-1 0 0 0,0 1 0 0 0,1-1 0 0 0,-1 1 0 0 0,1 0 0 0 0,-1-1-1 0 0,1 1 1 0 0,-1 0 0 0 0,1 0 0 0 0,-1-1 0 0 0,1 1 0 0 0,-1 0 0 0 0,2-1 0 0 0,4-7 166 0 0,-4 7-158 0 0,-1 1-6 0 0,-1 0-1 0 0,0 0 1 0 0,0 0-1 0 0,1-1 1 0 0,-1 1-1 0 0,0 0 1 0 0,1 0 0 0 0,-1 0-1 0 0,0 0 1 0 0,0 0-1 0 0,1-1 1 0 0,-1 1 0 0 0,0 0-1 0 0,0 0 1 0 0,0 0-1 0 0,1 0 1 0 0,-1-1-1 0 0,0 1 1 0 0,0 0 0 0 0,0 0-1 0 0,0-1 1 0 0,1 1-1 0 0,-1 0 1 0 0,0 0 0 0 0,0-1-1 0 0,0 1 1 0 0,0-1-1 0 0,1 0 48 0 0,4-1-44 0 0,-1-2-10 0 0,0 1 0 0 0,-5 0 0 0 0,6 2 0 0 0,5-4 118 0 0,-8 6-111 0 0,2 0-5 0 0,7-2 10 0 0,-10 1-8 0 0,-1 0 1 0 0,0 0 0 0 0,1 0-1 0 0,-1 0 1 0 0,0 0-1 0 0,0 0 1 0 0,1 0-1 0 0,-1 0 1 0 0,0-1 0 0 0,0 1-1 0 0,1 0 1 0 0,-1 0-1 0 0,0 0 1 0 0,0 0-1 0 0,0 0 1 0 0,1-1 0 0 0,-1 1-1 0 0,0 0 1 0 0,0 0-1 0 0,0 0 1 0 0,0 0-1 0 0,1-1 1 0 0,-1 1 0 0 0,0 0-1 0 0,0 0 1 0 0,0-1-1 0 0,0 1 1 0 0,0 0-1 0 0,0 0 1 0 0,0-1 0 0 0,1 1-1 0 0,-1 0 1 0 0,0 0-1 0 0,0-1 1 0 0,0 1-1 0 0,0 0 1 0 0,0 0 0 0 0,0-1-1 0 0,0 1 1 0 0,0-1-7 0 0,0 1 3 0 0,0 0 0 0 0,0 0 0 0 0,0 0-1 0 0,0 0 1 0 0,0 0 0 0 0,0 0 0 0 0,-1 0 0 0 0,1 0-1 0 0,0 0 1 0 0,0 0 0 0 0,1 0 0 0 0,-1 0-1 0 0,0 0 1 0 0,0 0 0 0 0,0 0 0 0 0,0 0 0 0 0,0 0-1 0 0,0 0 1 0 0,0 0 0 0 0,0 0 0 0 0,0 0 0 0 0,0-1-1 0 0,0 1 1 0 0,0 0 0 0 0,0 0 0 0 0,0 0-1 0 0,0 0 1 0 0,0 0 0 0 0,0 0 0 0 0,0 0 0 0 0,0 0-1 0 0,0 0 1 0 0,0 0 0 0 0,0 0 0 0 0,0 0 0 0 0,0 0-1 0 0,0 0 1 0 0,0 0 0 0 0,0 0 0 0 0,0 0-1 0 0,0 0 1 0 0,0 0 0 0 0,0 0 0 0 0,0 0 0 0 0,0 0-1 0 0,0 0 1 0 0,0 0 0 0 0,0 0 0 0 0,1 0 0 0 0,-1 0-1 0 0,0 0 1 0 0,0 0 0 0 0,0 0 0 0 0,0 0-1 0 0,0 0 1 0 0,0 0 0 0 0,0 0 0 0 0,0 0 0 0 0,0 0-1 0 0,0 0 1 0 0,0 0 0 0 0,0 0 0 0 0,0 0-1 0 0,0 0 1 0 0,0 0 0 0 0,0 0 0 0 0,0 1 0 0 0,6-1 9 0 0,-4-2-10 0 0,3 2 0 0 0,10 1 16 0 0,-14-1 64 0 0,1 0 0 0 0,4 1-53 0 0,-3 0 16 0 0,6 0-33 0 0,-7-4-7 0 0,1 1-4 0 0,8 5-1 0 0,4 2-1 0 0,-4-1 20 0 0,-8-4 4 0 0,8 8 318 0 0,1 1-282 0 0,-6-3-38 0 0,5 12-21 0 0,-10-17 11 0 0,-1 0 0 0 0,1-1-1 0 0,-1 1 1 0 0,0-1 0 0 0,1 1 0 0 0,-1 0-1 0 0,0 0 1 0 0,0-1 0 0 0,1 1-1 0 0,-1 0 1 0 0,0-1 0 0 0,0 1 0 0 0,0 0-1 0 0,0 0 1 0 0,0-1 0 0 0,0 1 0 0 0,0 0-1 0 0,0 0 1 0 0,0-1 0 0 0,0 1-1 0 0,0 0 1 0 0,0 0 0 0 0,-1-1 0 0 0,1 2-1 0 0,-2 3 20 0 0,3-3-20 0 0,0 1-9 0 0,-2 7 58 0 0,0-4-32 0 0,0-3-5 0 0,-2 7 9 0 0,0 1 35 0 0,-4-1-10 0 0,5-7-52 0 0,1-1 0 0 0,-1 0 0 0 0,1 0 0 0 0,-4 4 0 0 0,4-6-2 0 0,0 1 0 0 0,0-1 0 0 0,1 0 0 0 0,-1 1 0 0 0,0 0 0 0 0,0-1 0 0 0,1 1 0 0 0,-1-1 0 0 0,0 1 0 0 0,1 0 0 0 0,-2 1 0 0 0,-6 8 0 0 0,7-9 0 0 0,-1 0 0 0 0,0 1 0 0 0,0-1 0 0 0,0 1 0 0 0,1 0 0 0 0,-1 0 0 0 0,1 0 0 0 0,-1 0 0 0 0,1 0 0 0 0,-2 3 0 0 0,3-5 0 0 0,0 1 0 0 0,0-1 0 0 0,0 0 0 0 0,0 0 0 0 0,0 1 0 0 0,0-1 0 0 0,0 0 0 0 0,0 0 0 0 0,0 0 0 0 0,-1 1 0 0 0,1-1 0 0 0,0 0 0 0 0,0 0 0 0 0,0 0 0 0 0,0 0 0 0 0,0 0 0 0 0,-1 1 0 0 0,1-1 0 0 0,0 0 0 0 0,0 0 0 0 0,0 0-1 0 0,0 0 1 0 0,-1 0 0 0 0,1 0 0 0 0,0 0 0 0 0,0 1 0 0 0,0-1 0 0 0,-1 0 0 0 0,0 0 1 0 0,1 0 0 0 0,-1 0 0 0 0,0 1 0 0 0,1-1 0 0 0,-1 0 0 0 0,0 1 0 0 0,1-1-1 0 0,-1 1 1 0 0,1-1 0 0 0,-1 1 0 0 0,0-1 0 0 0,1 1 0 0 0,-1-1 0 0 0,1 1 0 0 0,0-1 0 0 0,-1 1-1 0 0,1 0 1 0 0,-1 0 0 0 0,-6 8 84 0 0,6-8-72 0 0,-1 1 0 0 0,1-1 0 0 0,0 1 0 0 0,0-1 0 0 0,0 1 0 0 0,-2 3 0 0 0,3-5-13 0 0,0 1 0 0 0,0-1 0 0 0,-1 1 0 0 0,1-1 0 0 0,0 0 0 0 0,-1 1 0 0 0,1-1 0 0 0,0 0 0 0 0,-1 1 0 0 0,1-1 0 0 0,-1 0 0 0 0,1 1 0 0 0,-1-1 0 0 0,1 0 0 0 0,-1 0 0 0 0,1 1 0 0 0,-1-1 0 0 0,1 0 0 0 0,-1 0 0 0 0,0 0 0 0 0,-1 1 0 0 0,-6 3 0 0 0,6-1 0 0 0,1-1 0 0 0,-5 2 11 0 0,1 0 13 0 0,-5 7-188 0 0,6-7 103 0 0,3-3 113 0 0,0-1-42 0 0,1 0 0 0 0,-1 1 0 0 0,1-1 0 0 0,-1 0 0 0 0,0 1 1 0 0,1-1-1 0 0,-1 0 0 0 0,1 1 0 0 0,-1-1 0 0 0,1 1 1 0 0,-1-1-1 0 0,1 1 0 0 0,0-1 0 0 0,-1 1 0 0 0,1-1 1 0 0,0 1-1 0 0,-1 1 0 0 0,-5 9 129 0 0,5-9-139 0 0,-4 6 0 0 0,4-3 0 0 0,-2 1 0 0 0,-9 3 0 0 0,12-9 0 0 0,-1 0 0 0 0,1 0 0 0 0,0 0 0 0 0,-1 1 0 0 0,1-1 0 0 0,0 0 0 0 0,-1 1 0 0 0,1-1 0 0 0,0 0 0 0 0,-1 1 0 0 0,1-1 0 0 0,0 0 0 0 0,0 1 0 0 0,-1-1 0 0 0,1 0 0 0 0,0 1 0 0 0,0-1 0 0 0,0 1 0 0 0,0-1 0 0 0,0 1 0 0 0,-1-1 0 0 0,1 0 0 0 0,0 1 0 0 0,0-1 0 0 0,0 1 0 0 0,0-1 0 0 0,0 1 0 0 0,0 0 0 0 0,0 3 0 0 0,-8 5 0 0 0,8-8 0 0 0,0 0 0 0 0,0-1 0 0 0,-1 1 0 0 0,1-1 0 0 0,0 1 0 0 0,0 0 0 0 0,-1-1 0 0 0,1 1 0 0 0,0-1 0 0 0,-1 1 0 0 0,1-1 0 0 0,-1 1 0 0 0,1-1 0 0 0,-1 1 0 0 0,1-1 0 0 0,-1 1 0 0 0,1-1 0 0 0,-1 0 0 0 0,0 1 0 0 0,-3 3 0 0 0,4-3 0 0 0,-1-1 0 0 0,1 1 0 0 0,0 0 0 0 0,-1-1 0 0 0,1 1 0 0 0,0-1 0 0 0,-1 1 0 0 0,1 0 0 0 0,0-1 0 0 0,-1 1 0 0 0,1-1 0 0 0,-1 1 0 0 0,1-1 0 0 0,-1 0 0 0 0,1 1 0 0 0,-1-1 0 0 0,0 1 0 0 0,0-1 0 0 0,-3 4 0 0 0,-5 14 75 0 0,9-16-61 0 0,-1 0 0 0 0,0 0 0 0 0,1-1 0 0 0,-1 1 0 0 0,0 0 1 0 0,0 0-1 0 0,0-1 0 0 0,0 1 0 0 0,0-1 0 0 0,0 1 0 0 0,-1-1 0 0 0,1 1 0 0 0,-1-1 0 0 0,1 0 0 0 0,-1 0 0 0 0,1 1 0 0 0,-4 0 0 0 0,4-1-8 0 0,0 0 0 0 0,0-1 0 0 0,0 1 0 0 0,0 0 0 0 0,0 0 1 0 0,0 0-1 0 0,0 0 0 0 0,0 0 0 0 0,1 0 0 0 0,-2 2 0 0 0,-5 5 51 0 0,4-4-45 0 0,3-3-12 0 0,0 0 0 0 0,-1-1 0 0 0,1 1 0 0 0,0-1 0 0 0,0 1 0 0 0,0-1 0 0 0,-1 1 0 0 0,1-1 0 0 0,0 1 0 0 0,0-1 0 0 0,-1 1 0 0 0,1-1 0 0 0,0 1 0 0 0,-1-1 0 0 0,1 1 0 0 0,-1-1 0 0 0,1 1 0 0 0,-1-1 0 0 0,1 0 0 0 0,-2 1 0 0 0,-2 4 0 0 0,2 1 2 0 0,1-4 5 0 0,1-1 0 0 0,-1 1 0 0 0,0 0 0 0 0,0-1 0 0 0,1 1 0 0 0,-1-1-1 0 0,0 1 1 0 0,-3 2 0 0 0,-3 5-7 0 0,-4 3 0 0 0,11-12 0 0 0,-1 1 0 0 0,0 0 0 0 0,1 0 0 0 0,-1-1 0 0 0,1 1 0 0 0,-1 0 0 0 0,1 0 0 0 0,-1 0 0 0 0,1 0 0 0 0,-1-1 0 0 0,1 1 0 0 0,0 0 0 0 0,-1 2 0 0 0,1-2 0 0 0,0 0 0 0 0,-1 0 0 0 0,1 0 0 0 0,0 0 0 0 0,-1 0 0 0 0,1 0 0 0 0,-1 0 0 0 0,1 0 0 0 0,-1 0 0 0 0,1 0 0 0 0,-1-1 0 0 0,0 1 0 0 0,1 0 0 0 0,-1 0 0 0 0,-1 0 0 0 0,1 1 5 0 0,-1-1-1 0 0,0 1 0 0 0,1 0 1 0 0,-1 0-1 0 0,1 0 1 0 0,-2 2-1 0 0,-5 7 29 0 0,-8 16 127 0 0,10-15-37 0 0,5-10-111 0 0,0-1-1 0 0,0 1 1 0 0,1-1 0 0 0,-1 1 0 0 0,0-1 0 0 0,0 1 0 0 0,-2 0 0 0 0,-4 10 65 0 0,0 0 36 0 0,-8 9-113 0 0,0 2-80 0 0,8-13 80 0 0,-2 2 80 0 0,-8 11 0 0 0,-6-2-16 0 0,7-1 0 0 0,13-18-64 0 0,1 0 0 0 0,-1 0 0 0 0,1 1 0 0 0,0-1 0 0 0,0 1 0 0 0,-3 3 0 0 0,4-4 0 0 0,0-1 0 0 0,-1 1 0 0 0,1 0 0 0 0,0-1 0 0 0,-1 0 0 0 0,-1 2 0 0 0,-9 8 0 0 0,-13 16 0 0 0,0-3 0 0 0,24-23 0 0 0,0 0 0 0 0,0 0 0 0 0,0 0 0 0 0,0-1 0 0 0,0 1 0 0 0,0 0 0 0 0,0 0 0 0 0,-2 0 0 0 0,2-1 0 0 0,0 1 0 0 0,0-1 0 0 0,1 0 0 0 0,-1 1 0 0 0,0-1 0 0 0,0 1 0 0 0,1 0 0 0 0,-1-1 0 0 0,0 1 0 0 0,1-1 0 0 0,-1 1 0 0 0,1 0 0 0 0,-1 0 0 0 0,1-1 0 0 0,-1 2 0 0 0,-7 9 0 0 0,7-10 0 0 0,1 0 0 0 0,-1 0 0 0 0,0 0 0 0 0,0 0 0 0 0,0 0 0 0 0,1 0 0 0 0,-1 1 0 0 0,1-1 0 0 0,-1 0 0 0 0,0 3 0 0 0,0-1 0 0 0,-1 0 0 0 0,1 1 0 0 0,-1-1 0 0 0,0 0 0 0 0,0 0 0 0 0,0 0 0 0 0,0 0 0 0 0,-1-1 0 0 0,1 1 0 0 0,-1 0 0 0 0,-4 3 0 0 0,6-5 0 0 0,0 0 0 0 0,0 0 0 0 0,0 0 0 0 0,1 0 0 0 0,-1 0 0 0 0,0 0 0 0 0,1 0 0 0 0,-1 1 0 0 0,0-1 0 0 0,1 2 0 0 0,-6 8 0 0 0,2-7 0 0 0,3-3 0 0 0,0 1 0 0 0,-1-1 0 0 0,1 1 0 0 0,0 0 0 0 0,0 0 0 0 0,0-1 0 0 0,0 1 0 0 0,-1 3 0 0 0,-5 6 0 0 0,0 0 0 0 0,6-9 0 0 0,0 0 0 0 0,0 0 0 0 0,0 0 0 0 0,0 0 0 0 0,0 0 0 0 0,-1 0 0 0 0,1 0 0 0 0,-4 3 0 0 0,4-4 0 0 0,0 1 0 0 0,-1-1 0 0 0,1 1 0 0 0,0 0 0 0 0,0-1 0 0 0,0 3 0 0 0,-7 9 0 0 0,-8 11 0 0 0,10-15 0 0 0,5-7 0 0 0,0-1 0 0 0,0 0 0 0 0,1 1 0 0 0,-2-1 0 0 0,1 0 0 0 0,0 1 0 0 0,0-1 0 0 0,-2 1 0 0 0,2-1 0 0 0,1-1 0 0 0,-1 1 0 0 0,1 0 0 0 0,-1-1 0 0 0,0 1 0 0 0,1 0 0 0 0,-1 0 0 0 0,1-1 0 0 0,0 1 0 0 0,-1 0 0 0 0,1 0 0 0 0,0 0 0 0 0,-1 0 0 0 0,-5 10 0 0 0,3-4 0 0 0,3-6 0 0 0,0 0 0 0 0,0-1 0 0 0,-1 1 0 0 0,1-1 0 0 0,0 1 0 0 0,0 0 0 0 0,-1-1 0 0 0,1 1 0 0 0,0-1 0 0 0,-1 1 0 0 0,1-1 0 0 0,-1 2 0 0 0,0-2 0 0 0,0 1 0 0 0,0 0 0 0 0,0 0 0 0 0,1 0 0 0 0,-1 0 0 0 0,0 0 0 0 0,1 0 0 0 0,-1 0 0 0 0,0 1 0 0 0,1-1 0 0 0,-1 0 0 0 0,1 0 0 0 0,-1 2 0 0 0,0 0 0 0 0,0-1 0 0 0,0 1 0 0 0,0-1 0 0 0,0 0 0 0 0,0 0 0 0 0,-1 0 0 0 0,1 0 0 0 0,-3 3 0 0 0,-7 11 0 0 0,6-7 0 0 0,-1 6 0 0 0,5-14 0 0 0,1 0 0 0 0,-1 0 0 0 0,1 0 0 0 0,-1 0 0 0 0,1 0 0 0 0,-1 0 0 0 0,0 0 0 0 0,0 0 0 0 0,1 0 0 0 0,-2 0 0 0 0,-5 8 0 0 0,2-2 0 0 0,-1 2 0 0 0,5-4 0 0 0,1-4 0 0 0,0 0 0 0 0,0 0 0 0 0,0 0 0 0 0,-1-1 0 0 0,1 1 0 0 0,0 0 0 0 0,0 0 0 0 0,-1-1 0 0 0,1 1 0 0 0,-1 0 0 0 0,1 0 0 0 0,-1-1 0 0 0,1 1 0 0 0,-1 0 0 0 0,1-1 0 0 0,-1 1 0 0 0,0 0 0 0 0,0 0 0 0 0,0 0 0 0 0,0 0 0 0 0,0 0 0 0 0,0 0 0 0 0,0 0 0 0 0,1 0 0 0 0,-2 3 0 0 0,-6 7 0 0 0,8-11 0 0 0,-1 1 0 0 0,1-1 0 0 0,-1 1 0 0 0,1-1 0 0 0,0 1 0 0 0,-1 0 0 0 0,1-1 0 0 0,0 1 0 0 0,-1 0 0 0 0,1-1 0 0 0,0 2 0 0 0,-5 6 0 0 0,4-7 0 0 0,0 0 0 0 0,0 0 0 0 0,0 0 0 0 0,0 0 0 0 0,0 1 0 0 0,0-1 0 0 0,0 0 0 0 0,0 1 0 0 0,-1 1 0 0 0,-3 4 0 0 0,-1 3 0 0 0,5-8 0 0 0,-1 1 0 0 0,1-1 0 0 0,-1 1 0 0 0,1-1 0 0 0,-1 5 0 0 0,1-6 0 0 0,1 0 0 0 0,0-1 0 0 0,-1 1 0 0 0,1 0 0 0 0,-1-1 0 0 0,1 1 0 0 0,0 0 0 0 0,-1-1 0 0 0,0 1 0 0 0,1-1 0 0 0,-1 1 0 0 0,0 0 0 0 0,0 0 0 0 0,0-1 0 0 0,1 1 0 0 0,-1-1 0 0 0,0 1 0 0 0,1-1 0 0 0,-1 1 0 0 0,1 0 0 0 0,-1-1 0 0 0,1 1 0 0 0,-1 1 0 0 0,0-1 0 0 0,0 2 0 0 0,0-1 0 0 0,0 0 0 0 0,0 0 0 0 0,0 0 0 0 0,0 0 0 0 0,-1 0 0 0 0,-1 2 0 0 0,-12 18 0 0 0,14-20 0 0 0,-2 8 0 0 0,-1-4 0 0 0,4-5 0 0 0,-1 0 0 0 0,0 0 0 0 0,1 0 0 0 0,-1 0 0 0 0,1 1 0 0 0,-1-1 0 0 0,0 3 0 0 0,1-3 0 0 0,0 0 0 0 0,-1-1 0 0 0,1 1 0 0 0,0 0 0 0 0,-1 0 0 0 0,1 0 0 0 0,-1-1 0 0 0,1 1 0 0 0,-1 0 0 0 0,1-1 0 0 0,-1 1 0 0 0,-1 1 0 0 0,2-2 0 0 0,-1 1 0 0 0,0 0 0 0 0,1 0 0 0 0,-1 0 0 0 0,0 0 0 0 0,1-1 0 0 0,-1 1 0 0 0,1 0 0 0 0,-1 2 0 0 0,-5 7 28 0 0,5-9-25 0 0,1 0 1 0 0,-1 0 0 0 0,0 0-1 0 0,1 0 1 0 0,-1 0 0 0 0,1 0-1 0 0,-1 0 1 0 0,1 0 0 0 0,-1 3-1 0 0,1-4-3 0 0,0 1 0 0 0,-1 0 0 0 0,1-1 0 0 0,0 1 0 0 0,0-1 0 0 0,-1 1 0 0 0,1 0 0 0 0,0-1 0 0 0,-1 1 0 0 0,1-1 0 0 0,-1 1 0 0 0,1-1 0 0 0,-1 1 0 0 0,0 0 0 0 0,0-1 0 0 0,1 1 0 0 0,-1-1 0 0 0,1 0 0 0 0,-1 1 0 0 0,1-1 0 0 0,0 1 0 0 0,-1-1 0 0 0,1 1 0 0 0,0-1 0 0 0,-1 1 0 0 0,1-1 0 0 0,0 1 0 0 0,0-1 0 0 0,-1 1 0 0 0,1-1 0 0 0,0 2 0 0 0,0-1 0 0 0,0 0 0 0 0,0-1 0 0 0,0 1 0 0 0,0 0 0 0 0,0 0 0 0 0,-1-1 0 0 0,1 1 0 0 0,0 0 0 0 0,0 0 0 0 0,-1-1 0 0 0,1 1 0 0 0,0 0 0 0 0,-1-1 0 0 0,1 1 0 0 0,0 0 0 0 0,-1-1 0 0 0,1 1 0 0 0,-1 0 0 0 0,1-1 0 0 0,-1 1 0 0 0,1-1 0 0 0,-1 1 0 0 0,0-1 0 0 0,-1 1 0 0 0,0 2-2 0 0,2-2 3 0 0,0-1-1 0 0,0 1 1 0 0,0 0 0 0 0,0-1 0 0 0,0 1 0 0 0,0-1-1 0 0,-1 1 1 0 0,1 0 0 0 0,0-1 0 0 0,-1 1 0 0 0,1-1 0 0 0,0 1-1 0 0,-1 0 1 0 0,1-1 0 0 0,-1 1 0 0 0,-4 5 34 0 0,5-6-34 0 0,-1 1 0 0 0,1-1 0 0 0,-1 1 0 0 0,1-1 0 0 0,-1 1 0 0 0,1-1 0 0 0,0 1 0 0 0,-1 0 0 0 0,1-1 0 0 0,0 1 0 0 0,-1-1 0 0 0,1 1 0 0 0,0 0-1 0 0,0-1 1 0 0,0 1 0 0 0,0 0 0 0 0,-1 0 0 0 0,1 1 0 0 0,0-2-1 0 0,0 0 0 0 0,0 1 0 0 0,0-1 0 0 0,0 1 0 0 0,0-1 0 0 0,0 1 0 0 0,0-1 0 0 0,-1 1 0 0 0,1-1 0 0 0,0 0 0 0 0,0 1 0 0 0,0-1 0 0 0,-1 1 0 0 0,1-1 0 0 0,0 0 0 0 0,-1 1 0 0 0,1-1 0 0 0,0 0 0 0 0,-1 1 0 0 0,-1 1 0 0 0,-1 4 0 0 0,0 4 0 0 0,2-9 0 0 0,0 0 0 0 0,1 1 0 0 0,-1-1 0 0 0,1 0 0 0 0,0 0 0 0 0,0 1 0 0 0,-1-1 0 0 0,1 3 0 0 0,0-4 0 0 0,0 0 0 0 0,0 0 0 0 0,0 0 0 0 0,0 1 0 0 0,0-1 0 0 0,0 0 0 0 0,0 0 0 0 0,0 1 0 0 0,0-1 0 0 0,0 0 0 0 0,0 0 0 0 0,0 0 0 0 0,0 1 0 0 0,0-1 0 0 0,0 0 0 0 0,0 0 0 0 0,0 0 0 0 0,0 1 0 0 0,0-1 0 0 0,-1 0 0 0 0,1 0 0 0 0,0 0 0 0 0,0 1 0 0 0,0-1 0 0 0,0 0 0 0 0,0 0 0 0 0,-1 0 0 0 0,-8 12 0 0 0,0-2 0 0 0,8-9 0 0 0,0-1 0 0 0,0 1 0 0 0,0 0 0 0 0,0 1 0 0 0,0-1 0 0 0,0 0 0 0 0,1 0 0 0 0,-1 0 0 0 0,0 0 0 0 0,1 1 0 0 0,-1 1 0 0 0,0-2 0 0 0,1-1 0 0 0,0 1 0 0 0,-1 0 0 0 0,1 0 0 0 0,-1 0 0 0 0,1-1 0 0 0,-1 1 0 0 0,1 0 0 0 0,-1-1 0 0 0,0 1 0 0 0,1-1 0 0 0,-1 1 0 0 0,0 0 0 0 0,-1 0 0 0 0,2-1 0 0 0,-1 1 0 0 0,1-1 0 0 0,-1 0 0 0 0,0 1 0 0 0,1-1 0 0 0,-1 1 0 0 0,1-1 0 0 0,-1 1 0 0 0,1-1 0 0 0,0 1 0 0 0,-1-1 0 0 0,1 1 0 0 0,-1-1 0 0 0,1 1 0 0 0,0 0 0 0 0,0-1 0 0 0,-1 1 0 0 0,1 0 0 0 0,0-1 0 0 0,0 1 0 0 0,0 0 0 0 0,0 1 0 0 0,-1-1 0 0 0,1 0 0 0 0,0 0 0 0 0,0 0 0 0 0,-1 0 0 0 0,1 0 0 0 0,0 0 0 0 0,-1 0 0 0 0,1 0 0 0 0,-1-1 0 0 0,1 1 0 0 0,-2 1 0 0 0,1-1 0 0 0,1 1 0 0 0,-1-1 0 0 0,0 0 0 0 0,1 0 0 0 0,-1 0 0 0 0,1 1 0 0 0,-1-1 0 0 0,1 2 0 0 0,-7 23 0 0 0,4-22-2 0 0,3-4 6 0 0,-1 1 0 0 0,0 0-1 0 0,1 0 1 0 0,0-1 0 0 0,-1 1-1 0 0,1 0 1 0 0,0 0 0 0 0,-1 0-1 0 0,1 0 1 0 0,0 0 0 0 0,0-1-1 0 0,0 1 1 0 0,-1 0 0 0 0,1 2 0 0 0,0-2 0 0 0,0-1 1 0 0,0 1 0 0 0,0 0-1 0 0,0 0 1 0 0,0-1 0 0 0,-1 1-1 0 0,1 0 1 0 0,0-1 0 0 0,0 1 0 0 0,-1 0-1 0 0,1-1 1 0 0,-1 1 0 0 0,1 0-1 0 0,-1 0 1 0 0,-4 8 31 0 0,5-7-36 0 0,-1 0 0 0 0,1 0 0 0 0,-1 0 0 0 0,0 0 0 0 0,1 0 0 0 0,-1 0 0 0 0,0 0 0 0 0,-2 2 0 0 0,1 5 0 0 0,2-8 0 0 0,0-1 0 0 0,0 1 0 0 0,-1 0 0 0 0,1-1 0 0 0,0 1 0 0 0,0 0 0 0 0,0-1 0 0 0,0 1 0 0 0,-1 0 0 0 0,1-1 0 0 0,0 1 0 0 0,0-1 0 0 0,-1 1 0 0 0,0 0 0 0 0,1 0 0 0 0,-1 0 0 0 0,0 0 0 0 0,0-1 0 0 0,1 1 0 0 0,-1 0 0 0 0,0 0 0 0 0,1 0 0 0 0,-1 0 0 0 0,1 0 0 0 0,-1 0 0 0 0,1 0 0 0 0,0 0 0 0 0,-1 0 0 0 0,1 0 0 0 0,0 1 0 0 0,0 0 0 0 0,0 0 0 0 0,-1 0 0 0 0,1 0 0 0 0,-1 0 0 0 0,0-1 0 0 0,1 1 0 0 0,-2 3 0 0 0,-3 8 0 0 0,0 0-21 0 0,1 2-54 0 0,4-13 82 0 0,0-1 0 0 0,-1 0 0 0 0,1 0 0 0 0,0 0-1 0 0,-1 1 1 0 0,1-1 0 0 0,-1 0 0 0 0,0 0 0 0 0,0 1 0 0 0,0 0 1 0 0,0-1 0 0 0,1 0 0 0 0,-1 0 0 0 0,0 0 0 0 0,1 1 0 0 0,0-1 0 0 0,-1 0 0 0 0,1 1 0 0 0,-1 1 1 0 0,1-2-8 0 0,0 0 0 0 0,-1 1 0 0 0,1-1 1 0 0,-1 1-1 0 0,1-1 0 0 0,-1 1 1 0 0,1-1-1 0 0,-2 1 0 0 0,-3 12-2 0 0,0-1 1 0 0,4-12 0 0 0,0 0 0 0 0,1 0 0 0 0,-1 0 0 0 0,1 0 0 0 0,-1 0 0 0 0,1 0 0 0 0,0 1 0 0 0,-1-1 0 0 0,1 0 0 0 0,0 0 0 0 0,0 0 0 0 0,0 2 0 0 0,-3 15 0 0 0,1-6 0 0 0,-6 16 0 0 0,0 3 0 0 0,0-5 0 0 0,8-24 3 0 0,0-1-1 0 0,0 1 1 0 0,0-1 0 0 0,-1 1-1 0 0,1-1 1 0 0,0 1 0 0 0,-1-1-1 0 0,-1 3 1 0 0,1 1 27 0 0,-11 20 34 0 0,4-3-54 0 0,3-11-10 0 0,0 4 0 0 0,1-6 0 0 0,0 0 0 0 0,2 2 0 0 0,-3 16 0 0 0,2-18 0 0 0,1 1 0 0 0,-1 11 0 0 0,-4 13 0 0 0,7-29 0 0 0,-1-1 0 0 0,0 0 0 0 0,0 1 0 0 0,-4 7 0 0 0,-2 12 0 0 0,-5 12 0 0 0,4-6 0 0 0,0-4 0 0 0,7-21 0 0 0,0-5 0 0 0,1 1 0 0 0,-1 0 0 0 0,1 0 0 0 0,-1 0 0 0 0,1 0 0 0 0,0 0 0 0 0,-1 0 0 0 0,1 0 0 0 0,0 0 0 0 0,0 0 0 0 0,0 2 0 0 0,-9 26 0 0 0,1 2 0 0 0,-3-3 0 0 0,10-24 0 0 0,0 1 0 0 0,-1-1 0 0 0,0 0 0 0 0,-4 8 0 0 0,4-8 0 0 0,0-1 0 0 0,0 1 0 0 0,1 0 0 0 0,-1 0 0 0 0,-1 6 0 0 0,3-9 0 0 0,0 0 0 0 0,-1-1 0 0 0,1 1 0 0 0,0 0 0 0 0,-1 0 0 0 0,1-1 0 0 0,-1 1 0 0 0,1 0 0 0 0,-1 0 0 0 0,1-1 0 0 0,-1 1 0 0 0,0 0 0 0 0,-5 7 0 0 0,-4 17 0 0 0,9-24 0 0 0,0 1 0 0 0,1 0 0 0 0,-1 0 0 0 0,1-1 0 0 0,-1 1 0 0 0,1 0 0 0 0,0 0 0 0 0,-1 3 0 0 0,-2 12 0 0 0,-1-6 0 0 0,-6 11 0 0 0,1 3 0 0 0,8-23 0 0 0,0-1 0 0 0,0 1 0 0 0,0 0 0 0 0,0 0 0 0 0,0 0 0 0 0,0 0 0 0 0,1 0 0 0 0,-1 0 0 0 0,1 0 0 0 0,0 1 0 0 0,-1 2 0 0 0,1-4 0 0 0,0 0 0 0 0,0 0 0 0 0,0 0 0 0 0,-1-1 0 0 0,1 1 0 0 0,0 0 0 0 0,-1 0 0 0 0,1 0 0 0 0,-1 0 0 0 0,1 0 0 0 0,-2 0 0 0 0,2 0 0 0 0,-1 0 0 0 0,1 0 0 0 0,-1 0 0 0 0,1 0 0 0 0,-1 0 0 0 0,1-1 0 0 0,-1 1 0 0 0,1 0 0 0 0,0 0 0 0 0,-1 1 0 0 0,1 1 0 0 0,0-1 5 0 0,0 0 0 0 0,0 0 0 0 0,-1 0-1 0 0,1 0 1 0 0,-1 0 0 0 0,0 0 0 0 0,1 0 0 0 0,-1 0 0 0 0,0 0 0 0 0,-2 3 0 0 0,2-4-4 0 0,1 1 0 0 0,-1-1 1 0 0,0 1-1 0 0,1 0 1 0 0,-1 0-1 0 0,1-1 1 0 0,0 1-1 0 0,-1 3 1 0 0,1-3-3 0 0,0 0 1 0 0,0 0 0 0 0,-1 0-1 0 0,1 0 1 0 0,-1 0 0 0 0,-1 4-1 0 0,-3 10 1 0 0,4-13 0 0 0,1-1 0 0 0,-1 0 0 0 0,0 1 0 0 0,1-1 0 0 0,-3 4 0 0 0,2-5 0 0 0,1 0 0 0 0,-1 0 0 0 0,1 0 0 0 0,0 0 0 0 0,0 0 0 0 0,-1 0 0 0 0,1 1 0 0 0,0 1 0 0 0,0-2 0 0 0,0 0 0 0 0,0 0 0 0 0,0 0 0 0 0,0 0 0 0 0,-1 0 0 0 0,1 0 0 0 0,0 0 0 0 0,-1 0 0 0 0,1 0 0 0 0,-1 2 0 0 0,-3 2 0 0 0,3-4 0 0 0,0 0 0 0 0,0 0 0 0 0,0 0 0 0 0,1 0 0 0 0,-1 0 0 0 0,0 0 0 0 0,1 1 0 0 0,-1-1 0 0 0,1 0 0 0 0,0 0 0 0 0,-1 1 0 0 0,1 0 0 0 0,-1 0 0 0 0,1-1 0 0 0,0 0 0 0 0,-1 0 0 0 0,1 0 0 0 0,-1 0 0 0 0,1 0 0 0 0,-1 0 0 0 0,1 0 0 0 0,-1 0 0 0 0,-1 2 0 0 0,-5 9 0 0 0,5-7 0 0 0,2-2 0 0 0,-1 0 0 0 0,0 0 0 0 0,0-1 0 0 0,-3 7 0 0 0,3-8 0 0 0,1 0 0 0 0,-1 0 0 0 0,1 0 0 0 0,-1 0 0 0 0,1 0 0 0 0,0 0 0 0 0,0 0 0 0 0,0 0 0 0 0,0 2 0 0 0,0-2 0 0 0,0 0 0 0 0,0 0 0 0 0,-1 0 0 0 0,1 0 0 0 0,0 0 0 0 0,0 0 0 0 0,0 0 0 0 0,-1 0 0 0 0,1-1 0 0 0,0 1 0 0 0,-1 0 0 0 0,1 0 0 0 0,-1 1 0 0 0,-4 4 0 0 0,4-6 0 0 0,0 1 0 0 0,0-1 0 0 0,1 1 0 0 0,-1 0 0 0 0,1-1 0 0 0,-1 1 0 0 0,1 0 0 0 0,-1 0 0 0 0,1 0 0 0 0,-1-1 0 0 0,1 1 0 0 0,0 0 0 0 0,-1 0 0 0 0,1 0 0 0 0,0 0 0 0 0,0 0 0 0 0,0 0 0 0 0,-1-1 0 0 0,1 1 0 0 0,0 2 0 0 0,0-3 0 0 0,0 1 0 0 0,0 0 0 0 0,0 0 0 0 0,0-1 0 0 0,0 1 0 0 0,-1 0 0 0 0,1 0 0 0 0,0-1 0 0 0,-1 1 0 0 0,1 0 0 0 0,0-1 0 0 0,-1 1 0 0 0,1 0 0 0 0,-2 0 0 0 0,2 0 0 0 0,-1-1 0 0 0,1 1 0 0 0,-1 0 0 0 0,1-1 0 0 0,0 1 0 0 0,-1 0 0 0 0,1-1 0 0 0,0 1 0 0 0,-1 0 0 0 0,1 0 0 0 0,0-1 0 0 0,-1 2 0 0 0,1 4 0 0 0,0-6 0 0 0,0 1 0 0 0,0 0 0 0 0,0 0 0 0 0,0 0 0 0 0,0-1 0 0 0,0 1 0 0 0,0 0 0 0 0,-1 0 0 0 0,1 0 0 0 0,0-1 0 0 0,-1 1 0 0 0,1 0 0 0 0,0-1 0 0 0,-1 1 0 0 0,1 0 0 0 0,-1-1 0 0 0,1 1 0 0 0,-1 0 0 0 0,0 0 0 0 0,0 0 0 0 0,0 1 0 0 0,0-1 0 0 0,1 1 0 0 0,-1-1 0 0 0,0 1 0 0 0,1-1 0 0 0,-1 1 0 0 0,1-1 0 0 0,-1 1 0 0 0,1 2 0 0 0,-4 10 0 0 0,4-13 0 0 0,-1 0 0 0 0,1 0 0 0 0,0 0 0 0 0,0 0 0 0 0,0 0 0 0 0,-1 0 0 0 0,1 0 0 0 0,0 0 0 0 0,0 0 0 0 0,1 0 0 0 0,-1 2 0 0 0,0-2 0 0 0,0 0 0 0 0,1 0 0 0 0,-1 0 0 0 0,0 0 0 0 0,0 0 0 0 0,0 0 0 0 0,0 0 0 0 0,-1 0 0 0 0,1 0 0 0 0,0 2 0 0 0,-3 3 0 0 0,1-1 0 0 0,1 0 0 0 0,-1 0 0 0 0,0 5 0 0 0,1-9 0 0 0,1 0 0 0 0,0 1 0 0 0,-1-1 0 0 0,1 0 0 0 0,-1 0 0 0 0,1 0 0 0 0,-1 0 0 0 0,0 0 0 0 0,1 0 0 0 0,-2 1 0 0 0,-4 8 0 0 0,5-6 0 0 0,0 0 0 0 0,-1 0 0 0 0,1-1 0 0 0,-3 4 0 0 0,-4 10 0 0 0,-8 18 0 0 0,3 0 0 0 0,12-32 0 0 0,-1 1 0 0 0,1-1 0 0 0,-4 7 0 0 0,-2 8 0 0 0,-7 15 0 0 0,8-17 0 0 0,4-14 0 0 0,1 0 0 0 0,0 0 0 0 0,0 0 0 0 0,1 1 0 0 0,-1-1 0 0 0,0 0 0 0 0,0 3 0 0 0,1-2 0 0 0,-1 0 0 0 0,0-1 0 0 0,0 1 0 0 0,0 0 0 0 0,-1 3 0 0 0,0-4 0 0 0,1 1 0 0 0,0 0 0 0 0,0 0 0 0 0,0 0 0 0 0,0 3 0 0 0,0-5 0 0 0,1 0 0 0 0,0 0 0 0 0,0 0 0 0 0,-1 0 0 0 0,1 0 0 0 0,-1 0 0 0 0,1 0 0 0 0,-1 0 0 0 0,1 0 0 0 0,-1 0 0 0 0,-1 1 0 0 0,-4 9 0 0 0,4-2 0 0 0,-6 13 0 0 0,-3 14 0 0 0,6-24 0 0 0,4-9 0 0 0,0 0 0 0 0,0-1 0 0 0,0 1 0 0 0,0-1 0 0 0,-2 3 0 0 0,2-3 0 0 0,0 0 0 0 0,0 0 0 0 0,0 1 0 0 0,0-1 0 0 0,0 0 0 0 0,1 0 0 0 0,-1 0 0 0 0,1 4 0 0 0,-4 9 0 0 0,0 3 0 0 0,3-15 0 0 0,1 0 0 0 0,-1 0 0 0 0,0 0 0 0 0,0 0 0 0 0,-2 4 0 0 0,-11 32 0 0 0,13-36 0 0 0,0 0 0 0 0,-1 1 0 0 0,1-1 0 0 0,-1 7 0 0 0,-1 4 0 0 0,-1 6 0 0 0,3-14 0 0 0,0-1 0 0 0,0 0 0 0 0,-2 6 0 0 0,-5 11 0 0 0,4-10 0 0 0,-1-1 0 0 0,-9 19 0 0 0,-3 2 0 0 0,-28 40 160 0 0,37-61-160 0 0,2 1 0 0 0,0-1 0 0 0,-9 23 0 0 0,-6 5 0 0 0,20-37 0 0 0,1 0 0 0 0,-1-1 0 0 0,0 1 0 0 0,0-1 0 0 0,0 1 0 0 0,-1-1 0 0 0,-1 3 0 0 0,-5 7 0 0 0,6-8 0 0 0,0-1 0 0 0,1 1 0 0 0,-1 0 0 0 0,0-1 0 0 0,0 1 0 0 0,0-1 0 0 0,-5 4 0 0 0,7-5 0 0 0,-1 0 0 0 0,0 0 0 0 0,0 0 0 0 0,1 0 0 0 0,-1 0 0 0 0,0 0 0 0 0,1 0 0 0 0,-1 0 0 0 0,1 0 0 0 0,-1 0 0 0 0,1 0 0 0 0,0 0 0 0 0,-1 2 0 0 0,-3 9 0 0 0,0-6 0 0 0,3-5 0 0 0,-1 1 0 0 0,1 0 0 0 0,0 0 0 0 0,0 0 0 0 0,0 0 0 0 0,0 0 0 0 0,-1 4 0 0 0,2-4 0 0 0,-1 1 0 0 0,0-1 0 0 0,0 0 0 0 0,-1 0 0 0 0,1 1 0 0 0,-3 2 0 0 0,-5 11 0 0 0,3 2 0 0 0,4-12 0 0 0,0 0 0 0 0,0 0 0 0 0,-6 9 0 0 0,3-2 26 0 0,4-11-20 0 0,0 0 1 0 0,0 0-1 0 0,1 0 0 0 0,-2 0 1 0 0,-1 4-1 0 0,-4 3 30 0 0,0 0 0 0 0,0 1 0 0 0,-9 21 0 0 0,11-23-36 0 0,0 1 0 0 0,-11 15 0 0 0,-21 32 0 0 0,15-21 0 0 0,1-2 54 0 0,13-21-53 0 0,1-4 68 0 0,1 1 1 0 0,1-1 0 0 0,-9 17 0 0 0,-4 8 76 0 0,2-15-146 0 0,15-16 0 0 0,1-1 0 0 0,-1 1 0 0 0,0 0 0 0 0,0-1 0 0 0,-1 1 0 0 0,1-1 0 0 0,0 1 0 0 0,-1-1 0 0 0,1 0 0 0 0,-2 2 0 0 0,-6 5 102 0 0,9-7-84 0 0,-1 0-1 0 0,0 0 1 0 0,0 0 0 0 0,0 0-1 0 0,0 0 1 0 0,0 0 0 0 0,0 0-1 0 0,0-1 1 0 0,0 1 0 0 0,-1 0-1 0 0,0 0-16 0 0,1 0 0 0 0,-1 1 0 0 0,0-1 0 0 0,1 0 0 0 0,-1 1-1 0 0,-2 3 1 0 0,-3 2-117 0 0,-2 3 35 0 0,8-9 80 0 0,-1 0-1 0 0,1 1 1 0 0,0-1-1 0 0,-1 0 1 0 0,1 0-1 0 0,-1 1 1 0 0,-2 0 0 0 0,-11 10-55 0 0,4-3 58 0 0,3-2 24 0 0,7-6-18 0 0,0 0 0 0 0,0 0-1 0 0,-1 0 1 0 0,1 0 0 0 0,0 0 0 0 0,0 0-1 0 0,-2 0 1 0 0,1 0 7 0 0,-1 0 0 0 0,1 0 0 0 0,0 0-1 0 0,0 1 1 0 0,0-1 0 0 0,0 1 0 0 0,0-1 0 0 0,-2 3 0 0 0,3-3-14 0 0,0 0 0 0 0,0-1 0 0 0,0 1 0 0 0,-1 0 0 0 0,1 0 1 0 0,0-1-1 0 0,-3 2 0 0 0,3-2 4 0 0,0 1 0 0 0,0-1 0 0 0,-1 1 0 0 0,1-1 0 0 0,0 1 0 0 0,0 0 0 0 0,0 0 0 0 0,0-1 0 0 0,0 1 0 0 0,-2 2 0 0 0,2-2-4 0 0,0 0 0 0 0,0 0 0 0 0,-1 0 0 0 0,1 0 0 0 0,0 0 0 0 0,-1 0 0 0 0,1 0 0 0 0,-4 1 1 0 0,-2 2 9 0 0,-5 9 42 0 0,5-5-53 0 0,7-7 0 0 0,-1 0 0 0 0,0 0 0 0 0,0 0 0 0 0,0 0 0 0 0,0 0 0 0 0,-1 0 0 0 0,1 0 0 0 0,-1 1 0 0 0,-7 2 0 0 0,1 1 0 0 0,7-3 0 0 0,0 0 0 0 0,-1-1 0 0 0,1-1 0 0 0,1 0 0 0 0,-1 0 0 0 0,0 0 0 0 0,1 1 0 0 0,-1-1 0 0 0,1 0 0 0 0,-1 0 0 0 0,1 1 0 0 0,-1-1 0 0 0,0 1 0 0 0,1-1 0 0 0,0 0 0 0 0,-1 1 0 0 0,1-1 0 0 0,-1 1 0 0 0,1-1 0 0 0,-1 1 0 0 0,1 0 0 0 0,-4 3 0 0 0,2-2 0 0 0,0 0 0 0 0,0 0 0 0 0,0 0 0 0 0,0 1 0 0 0,-2 2 0 0 0,3-3 0 0 0,0-1 0 0 0,0 0 0 0 0,0 1 0 0 0,0-1 0 0 0,0 0 0 0 0,-3 2 0 0 0,-6 7 0 0 0,9-9 6 0 0,0 0 0 0 0,0 1 0 0 0,0-1 0 0 0,0 0 0 0 0,0 0 0 0 0,0 0 0 0 0,-1 0 0 0 0,1 0 0 0 0,0-1 0 0 0,-1 1 0 0 0,1 0 0 0 0,-1 0 0 0 0,-1 0 0 0 0,-14 7 1 0 0,12-6 35 0 0,3-1-33 0 0,0 0 1 0 0,0 0 0 0 0,0 0 0 0 0,0 0 0 0 0,1 0-1 0 0,-1 1 1 0 0,-2 1 0 0 0,-12 6 99 0 0,5-2-109 0 0,9-5 0 0 0,-9 4 0 0 0,9-6 0 0 0,-9 6 0 0 0,8-4 0 0 0,0-1 0 0 0,1 1 0 0 0,-1 0 0 0 0,1-1 0 0 0,0 1 0 0 0,0 0 0 0 0,-3 4 0 0 0,3-4 6 0 0,1-1 0 0 0,-1 1 0 0 0,1-1 0 0 0,-1 1 0 0 0,1-1 0 0 0,-1 1 0 0 0,0-1 0 0 0,0 0 0 0 0,0 0 0 0 0,0 0 0 0 0,-2 1 1 0 0,-4 2 37 0 0,-7 3-5 0 0,12-6-35 0 0,0 0 1 0 0,0 1-1 0 0,0-1 1 0 0,0 1 0 0 0,0 0-1 0 0,1-1 1 0 0,-4 4-1 0 0,2-2 4 0 0,1-1 0 0 0,-1 1 0 0 0,1-1 0 0 0,-1 0 0 0 0,0 0 0 0 0,0 0 0 0 0,-7 2 0 0 0,-13 6 56 0 0,22-9-45 0 0,-1-1 0 0 0,1 1-1 0 0,0 0 1 0 0,0 0 0 0 0,-1 0 0 0 0,1 0-1 0 0,-4 3 1 0 0,-1 0-9 0 0,6-3-8 0 0,0-1 0 0 0,0 1 0 0 0,0-1 0 0 0,-1 1-1 0 0,1-1 1 0 0,0 0 0 0 0,0 0 0 0 0,0 1 0 0 0,-2-1 0 0 0,2 0 1 0 0,0 0 1 0 0,0 0-1 0 0,-1 0 1 0 0,1 0-1 0 0,0 1 1 0 0,0-1-1 0 0,0 0 0 0 0,0 1 1 0 0,-2 0-1 0 0,2 0 2 0 0,0-1-1 0 0,0 1 0 0 0,0-1 1 0 0,0 1-1 0 0,0-1 0 0 0,0 0 1 0 0,0 0-1 0 0,0 1 0 0 0,-1-1 1 0 0,1 0-2 0 0,-1 0 0 0 0,1 0 0 0 0,0 1 0 0 0,0-1 0 0 0,0 0 1 0 0,0 1-1 0 0,-1-1 0 0 0,1 1 0 0 0,-2 0 0 0 0,2 0-3 0 0,-1 0 0 0 0,0 0 0 0 0,0 0 0 0 0,1-1 0 0 0,-1 1 0 0 0,0-1 0 0 0,-3 1 0 0 0,-5-1 0 0 0,2 2 0 0 0,7-2 0 0 0,0 1 0 0 0,0 0-1 0 0,-1-1 1 0 0,1 1 0 0 0,0-1 0 0 0,-1 0-1 0 0,-2 1 1 0 0,-3 1 13 0 0,2 0 45 0 0,4-1-58 0 0,0 0-1 0 0,0-1 1 0 0,1 0-1 0 0,-1 1 1 0 0,0-1 0 0 0,0 1-1 0 0,0-1 1 0 0,0 0-1 0 0,0 0 1 0 0,0 0 0 0 0,-1 1-1 0 0,-3-1 17 0 0,-7 1 123 0 0,-5 2-102 0 0,-36 4 102 0 0,50-6-97 0 0,1 0-40 0 0,0 0 0 0 0,-1-1 0 0 0,1 1 0 0 0,0 0 0 0 0,-1-1 0 0 0,-3 1 0 0 0,-5 1-5 0 0,10-1 3 0 0,-1 0 0 0 0,-8 0 0 0 0,-8 1 68 0 0,-25 0 167 0 0,29-2-180 0 0,3 1 14 0 0,-15-3 0 0 0,25 2-66 0 0,0 0 0 0 0,0 0 0 0 0,0 0 0 0 0,0 0 0 0 0,0 0 1 0 0,0 0-1 0 0,1 0 0 0 0,-1 1 0 0 0,0-1 0 0 0,0 0 0 0 0,0 0 0 0 0,0 1 0 0 0,-1 0 0 0 0,1 0 3 0 0,-1-1-1 0 0,1 1 1 0 0,-1 0-1 0 0,0-1 1 0 0,1 0-1 0 0,-1 1 0 0 0,1-1 1 0 0,-1 0-1 0 0,0 0 1 0 0,1 0-1 0 0,-1 0 1 0 0,0 0-1 0 0,1 0 1 0 0,-3-1-1 0 0,-7 0 3 0 0,5-1 39 0 0,-1 2 1 0 0,1-1-1 0 0,-1 1 0 0 0,0-1 0 0 0,-6 2 0 0 0,10 0-48 0 0,-1-1-1 0 0,1 0 1 0 0,-1 0 0 0 0,1 0-1 0 0,0 0 1 0 0,-1 0 0 0 0,1-1-1 0 0,-1 1 1 0 0,-4-3 0 0 0,6 3-32 0 0,1-1 1 0 0,0 1-1 0 0,0 0 1 0 0,0-1-1 0 0,-1 1 1 0 0,1 0-1 0 0,0 0 1 0 0,-1 0-1 0 0,-1 0 1 0 0,1 0 45 0 0,1 0 1 0 0,-1 0-1 0 0,1 0 1 0 0,-1 0 0 0 0,1 0-1 0 0,-1 0 1 0 0,1-1 0 0 0,-3 0-1 0 0,1-1 30 0 0,-12-2 155 0 0,7 4-173 0 0,-6 1-27 0 0,-1 1 2 0 0,4-1 0 0 0,8-3 0 0 0,1 1 0 0 0,-52-14 64 0 0,51 14-46 0 0,-14-7 156 0 0,15 6-190 0 0,1 1 13 0 0,1 1 0 0 0,-1-1 0 0 0,1 1 1 0 0,-1-1-1 0 0,1 1 0 0 0,-1-1 0 0 0,0 1 0 0 0,1-1 1 0 0,-1 1-1 0 0,0 0 0 0 0,1-1 0 0 0,-1 1 0 0 0,0 0 1 0 0,0 0-1 0 0,1-1 0 0 0,-3 1 0 0 0,-6-1 47 0 0,7 1-33 0 0,-1 0-1 0 0,1 0 1 0 0,0-1-1 0 0,-1 1 1 0 0,1-1-1 0 0,0 1 1 0 0,-4-2-1 0 0,3 0-10 0 0,-18-3 0 0 0,5 2 0 0 0,0-2 0 0 0,2 2 0 0 0,-21-9 64 0 0,33 10-64 0 0,-11-2 0 0 0,-13-5 0 0 0,-1-1 0 0 0,5 1 27 0 0,19 7-20 0 0,-1 1 1 0 0,0-1-1 0 0,1 1 1 0 0,-7-5-1 0 0,-5-2-7 0 0,-23-8 0 0 0,36 16 0 0 0,1 0 0 0 0,0-1 0 0 0,0 1 0 0 0,0 0 0 0 0,0-1 0 0 0,-1 0 0 0 0,1 1 0 0 0,0-1 0 0 0,0 1 0 0 0,-1-2 0 0 0,1 1 0 0 0,0 1 0 0 0,0-1 0 0 0,0 1 0 0 0,0-1 0 0 0,0 1 0 0 0,0-1 0 0 0,0 1 0 0 0,0 0 0 0 0,0-1 0 0 0,0 1 0 0 0,-2 0 0 0 0,-2-1 0 0 0,-6-4 0 0 0,-1 0 0 0 0,-2-1 0 0 0,11 5 0 0 0,-9-6 0 0 0,10 6 0 0 0,2 1 0 0 0,-1-1 0 0 0,0 1 0 0 0,1 0 0 0 0,-1 0 0 0 0,1 0 0 0 0,0-1 0 0 0,-1 1 0 0 0,1 0 0 0 0,-1-1 0 0 0,1 1 0 0 0,-1-1 0 0 0,1 1 0 0 0,0 0 0 0 0,-1-1 0 0 0,1 1 0 0 0,0-1 0 0 0,0 1 0 0 0,-1-1 0 0 0,1 1 0 0 0,-1-2 0 0 0,1 2 0 0 0,0 0 0 0 0,0-1 0 0 0,0 1 0 0 0,0 0 0 0 0,-1-1 0 0 0,1 1 0 0 0,0 0 0 0 0,0-1 0 0 0,-1 1 0 0 0,1 0 0 0 0,0-1 0 0 0,-1 1 0 0 0,1 0 0 0 0,0 0 0 0 0,-1-1 0 0 0,0 1 0 0 0,-11-7 0 0 0,-2-4 0 0 0,7 5 0 0 0,2-1 0 0 0,5 5 0 0 0,-1 0 0 0 0,-1 0 0 0 0,2 2 0 0 0,-1 0 0 0 0,1-1 0 0 0,-1 1 0 0 0,1 0 0 0 0,-1 0 0 0 0,1-1 0 0 0,0 1 0 0 0,-1-1 0 0 0,1 1 0 0 0,0 0 0 0 0,-1-1 0 0 0,1 1 0 0 0,0-1 0 0 0,0 1 0 0 0,-1 0 0 0 0,1-1 0 0 0,0 1 0 0 0,0-1 0 0 0,0 1 0 0 0,-1-1 0 0 0,1 0 0 0 0,0 1 0 0 0,-3-6 0 0 0,-7-5 0 0 0,-8-10 0 0 0,16 18 0 0 0,1 2 0 0 0,0 0 0 0 0,0-1 0 0 0,0 1 0 0 0,1 0 0 0 0,-1 0 0 0 0,0-1 0 0 0,1 1 0 0 0,-1 0 0 0 0,1-2 0 0 0,0 2 0 0 0,0 1 0 0 0,0 0 0 0 0,-1-1 0 0 0,1 1 0 0 0,0 0 0 0 0,0-1 0 0 0,0 1 0 0 0,0 0 0 0 0,0 0 0 0 0,0-1 0 0 0,0 1 0 0 0,-1 0 0 0 0,1 0 0 0 0,0-1 0 0 0,0 1 0 0 0,0 0 0 0 0,-1 0 0 0 0,1-1 0 0 0,0 1 0 0 0,0 0 0 0 0,-1 0 0 0 0,0-1 0 0 0,1 1 0 0 0,-1-1 0 0 0,0 0 0 0 0,1 1 0 0 0,-1-1 0 0 0,0 0 0 0 0,1 0 0 0 0,-1 0 0 0 0,1 1 0 0 0,0-1 0 0 0,-1 0 0 0 0,1 0 0 0 0,-1 0 0 0 0,1-1 0 0 0,-6-9 0 0 0,4 7 0 0 0,1 3 0 0 0,1-1 0 0 0,-1 0 0 0 0,0 0 0 0 0,0 1 0 0 0,1-1 0 0 0,-1 0 0 0 0,1 0 0 0 0,-1 0 0 0 0,1-2 0 0 0,0 2 0 0 0,0 1 0 0 0,-4-7 0 0 0,3 4 0 0 0,-4-8 0 0 0,-12-12 0 0 0,5 4 0 0 0,9 14 0 0 0,-1-1 0 0 0,-2-9 0 0 0,4 11 0 0 0,-4-7 0 0 0,0 3 0 0 0,-12-28 0 0 0,7 21 0 0 0,-4-8 0 0 0,11 19 0 0 0,0-1 0 0 0,0 0 0 0 0,0 0 0 0 0,-4-10 0 0 0,-7-8 0 0 0,0-4 0 0 0,14 27 0 0 0,1 1 0 0 0,-1 0 0 0 0,1 0 0 0 0,0-1 0 0 0,0 1 0 0 0,-1 0 0 0 0,1-1 0 0 0,0 1 0 0 0,-1-1 0 0 0,1 1 0 0 0,0 0 0 0 0,0-1 0 0 0,0 1 0 0 0,0 0 0 0 0,-1-1 0 0 0,1 1 0 0 0,0-1 0 0 0,0 1 0 0 0,0-1 0 0 0,0 0 0 0 0,0-1 0 0 0,-9-16 0 0 0,3 7 0 0 0,5 10 0 0 0,0 0 0 0 0,0 0 0 0 0,1-1 0 0 0,-1 1 0 0 0,0 0 0 0 0,1-1 0 0 0,-1 1 0 0 0,0-2 0 0 0,1 2 0 0 0,0-1 0 0 0,-1 1 0 0 0,1 0 0 0 0,-1-1 0 0 0,0 1 0 0 0,1 0 0 0 0,-3-2 0 0 0,-3-9 0 0 0,0-1 0 0 0,5 12 0 0 0,0-1 0 0 0,0 1 0 0 0,0-1 0 0 0,1 1 0 0 0,-1-1 0 0 0,0 0 0 0 0,0-1 0 0 0,1 0 0 0 0,-1 0 0 0 0,0 0 0 0 0,-1 0 0 0 0,1 0 0 0 0,0 1 0 0 0,-1-1 0 0 0,-3-4 0 0 0,-8-16 0 0 0,11 19 0 0 0,1 4 0 0 0,1-1 0 0 0,-1 0 0 0 0,1 1 0 0 0,0-1 0 0 0,0 0 0 0 0,-1 1 0 0 0,1-1 0 0 0,0 0 0 0 0,0 1 0 0 0,0-1 0 0 0,0 0 0 0 0,-1 1 0 0 0,1-2 0 0 0,-1-2 0 0 0,0 0 0 0 0,-1 0 0 0 0,0 0 0 0 0,-3-5 0 0 0,5 8 0 0 0,-8-24 0 0 0,6 19 0 0 0,2 5 0 0 0,0 0 0 0 0,0 0 0 0 0,-1 0 0 0 0,1 0 0 0 0,0 0 0 0 0,0 0 0 0 0,-1-1 0 0 0,1 1 0 0 0,-1 1 0 0 0,1-1 0 0 0,-2-2 0 0 0,1 2 0 0 0,0-1 0 0 0,0 0 0 0 0,0 0 0 0 0,0 0 0 0 0,1 0 0 0 0,-1 0 0 0 0,0 0 0 0 0,1 0 0 0 0,0 0 0 0 0,-1 0 0 0 0,1-3 0 0 0,0 4 0 0 0,0 1 0 0 0,0-1 0 0 0,0 1 0 0 0,0-1 0 0 0,0 1 0 0 0,0-1 0 0 0,-1 1 0 0 0,1-1 0 0 0,0 1 0 0 0,0-1 0 0 0,0 1 0 0 0,-1-1 0 0 0,1 1 0 0 0,-1-2 0 0 0,-6-13 0 0 0,5 13 0 0 0,2 2 0 0 0,0 0 0 0 0,-1-1 0 0 0,1 1 0 0 0,0-1 0 0 0,-1 1 0 0 0,1 0 0 0 0,0-1 0 0 0,0 1 0 0 0,0-1 0 0 0,-1 1 0 0 0,1-1 0 0 0,0 1 0 0 0,0-1 0 0 0,0 1 0 0 0,0-1 0 0 0,0 1 0 0 0,0-1 0 0 0,0 1 0 0 0,0-1 0 0 0,0 1 0 0 0,0-1 0 0 0,0 1 0 0 0,0-1 0 0 0,0 0 0 0 0,0 0 0 0 0,0 0 0 0 0,0 0 0 0 0,0-1 0 0 0,-1 1 0 0 0,1 0 0 0 0,0 0 0 0 0,-1 1 0 0 0,0-3 0 0 0,1 2 0 0 0,-1-5 0 0 0,4-16 0 0 0,-3 20 0 0 0,0 2 0 0 0,0-1 0 0 0,-1 1 0 0 0,1 0 0 0 0,0-1 0 0 0,-1 1 0 0 0,1 0 0 0 0,0-1 0 0 0,0 1 0 0 0,-1 0 0 0 0,1-1 0 0 0,0 1 0 0 0,0 0 0 0 0,-1-1 0 0 0,1 1 0 0 0,0-1 0 0 0,0 1 0 0 0,0-1 0 0 0,0 1 0 0 0,-1-1 0 0 0,1 1 0 0 0,0 0 0 0 0,0-1 0 0 0,1-5 0 0 0,-1 0 0 0 0,3 1 0 0 0,1 1 0 0 0,-3-1 0 0 0,-2-1 0 0 0,0 4 0 0 0,-2-4 0 0 0,0 1 0 0 0,3 5-1 0 0,0 0 0 0 0,0 0 0 0 0,0 0 0 0 0,0-1 0 0 0,-1 1 0 0 0,1 0 0 0 0,0 0 0 0 0,0 0 0 0 0,0-1 0 0 0,0 1-1 0 0,0 0 1 0 0,0 0 0 0 0,0 0 0 0 0,0 0 0 0 0,0-1 0 0 0,0 1 0 0 0,0 0 0 0 0,0 0 0 0 0,0 0 0 0 0,0-1 0 0 0,0 1 0 0 0,0 0 0 0 0,0 0 0 0 0,0 0 0 0 0,0 0 0 0 0,0-1 0 0 0,1 1-1 0 0,-1 0 1 0 0,0 0 0 0 0,0 0 0 0 0,0 0 0 0 0,0-1 0 0 0,0 1 0 0 0,1 1-24 0 0,-4 2 14 0 0,0 2 11 0 0,3-3 0 0 0,0-2 0 0 0,5 10 0 0 0,-4-4 0 0 0,-4-3 0 0 0,-1 2 0 0 0,-1-1 0 0 0,1 0 0 0 0,4 0 0 0 0,-1-1 0 0 0,4 0 0 0 0,-3-3-4 0 0,0 1 0 0 0,0-1 1 0 0,1 0-1 0 0,-1 1 0 0 0,0-1 0 0 0,0 0 0 0 0,0 1 0 0 0,0-1 1 0 0,0 0-1 0 0,0 1 0 0 0,0-1 0 0 0,0 0 0 0 0,0 1 0 0 0,1-1 1 0 0,-2 0-1 0 0,1 1 0 0 0,0 0 0 0 0,1 16-227 0 0,-1-17 73 0 0,0 0 0 0 0,0 1 1 0 0,0-1-1 0 0,0 1 0 0 0,0-1 0 0 0,1 0 0 0 0,-1 1 0 0 0,-1-1 0 0 0,1 1 1 0 0,0-1-1 0 0,0 0 0 0 0,0 1 0 0 0,0-1 0 0 0,0 1 0 0 0,0-1 0 0 0,0 0 1 0 0,0 1-1 0 0,-1-1 0 0 0,1 0 0 0 0,0 1 0 0 0,0-1 0 0 0,-1 0 0 0 0,1 1 0 0 0,0-1 1 0 0,0 0-1 0 0,-1 0 0 0 0,1 1 0 0 0,0-1 0 0 0,-1 1 0 0 0,0-1-46 0 0,1 0 0 0 0,-1 0-1 0 0,1 0 1 0 0,-1 0 0 0 0,1 0-1 0 0,0 0 1 0 0,-1 0 0 0 0,1 0-1 0 0,-1-1 1 0 0,1 1 0 0 0,-1 0-1 0 0,1 0 1 0 0,-1 0 0 0 0,1 0-1 0 0,-1-1 1 0 0,1 1 0 0 0,0 0 0 0 0,-1 0-1 0 0,1-1 1 0 0,-1 1 0 0 0,1 0-1 0 0,0-1 1 0 0,-1 1 0 0 0,0-1-1 0 0,-1-7-5307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5383 0 0,'8'3'582'0'0,"-5"0"-384"0"0,-1-2 254 0 0,-1-1-246 0 0,2 5-109 0 0,-5 1 229 0 0,4-6-197 0 0,-2 1 699 0 0,1-1-657 0 0,-1 0 1 0 0,1 0-1 0 0,-1 1 1 0 0,0-1-1 0 0,1 0 1 0 0,-1 0-1 0 0,0 0 1 0 0,1 0-1 0 0,-1 1 1 0 0,0-1-1 0 0,0 0 0 0 0,1 0 1 0 0,-1 1-1 0 0,0-1 1 0 0,1 0-1 0 0,-1 1 1 0 0,0-1-1 0 0,0 0-152 0 0,0 1 1 0 0,0-1-1 0 0,0 0 0 0 0,-1 0 0 0 0,1 0 0 0 0,0 0 0 0 0,0 0 0 0 0,0 0 0 0 0,0 0 0 0 0,0 1 0 0 0,-1-1 1 0 0,1 0-1 0 0,0 0 0 0 0,0 0 0 0 0,0 0 0 0 0,0 1 0 0 0,0-1 0 0 0,0 0 0 0 0,0 0 0 0 0,0 0 0 0 0,0 1 1 0 0,0-1-1 0 0,0 0 0 0 0,-1 0 0 0 0,1 0 0 0 0,0 0 0 0 0,0 1 0 0 0,0-1 0 0 0,0 0 0 0 0,1 0 1 0 0,-1 0-1 0 0,0 1 0 0 0,0-1 0 0 0,0 0 0 0 0,0 0 0 0 0,0 0 0 0 0,0 1 0 0 0,0-1 0 0 0,0 0 0 0 0,0 0 1 0 0,0 0-1 0 0,0 0 0 0 0,1 1 0 0 0,-1-1 0 0 0,0 0 0 0 0,0 0 0 0 0,0 0 0 0 0,0 0 0 0 0,0 0 0 0 0,1 0 1 0 0,-1 0-1 0 0,0 1 0 0 0,0-1 0 0 0,0 0 0 0 0,1 0 0 0 0,-1 0 0 0 0,0 0 0 0 0,1 1 561 0 0,1 0-320 0 0,11 10-38 0 0,-2-2 173 0 0,11 12 0 0 0,-19-18-311 0 0,1 0-1 0 0,-1-1 0 0 0,1 1 1 0 0,0-1-1 0 0,0 0 0 0 0,0 0 0 0 0,1 0 1 0 0,-1 0-1 0 0,0-1 0 0 0,7 2 1 0 0,17 7 303 0 0,-17-5-188 0 0,1 0-1 0 0,-1 0 0 0 0,1-1 1 0 0,18 4-1 0 0,-2-6 154 0 0,-21-2-285 0 0,0 0-1 0 0,11 3 1 0 0,-17-3-65 0 0,1 0-1 0 0,-1 0 1 0 0,1 0-1 0 0,-1 0 1 0 0,1 0-1 0 0,-1 0 1 0 0,0 0-1 0 0,2 0 1 0 0,0-1 4 0 0,1 1 0 0 0,-1 0 1 0 0,0 0-1 0 0,0 0 0 0 0,0 0 1 0 0,0 0-1 0 0,5 2 0 0 0,5 1 21 0 0,-6-2 64 0 0,-1 1 0 0 0,1-1-1 0 0,-1 0 1 0 0,12-1-1 0 0,-5 1 97 0 0,-1 0-1 0 0,24 6 0 0 0,1 0 55 0 0,27 6 278 0 0,-45-10-433 0 0,-14-1-61 0 0,0-1 1 0 0,0 0 0 0 0,-1-1-1 0 0,1 1 1 0 0,0-1 0 0 0,9-1-1 0 0,-8 1 12 0 0,0 0 0 0 0,1 1 0 0 0,-1-1-1 0 0,0 1 1 0 0,0 0 0 0 0,9 3 0 0 0,4 0 44 0 0,13 3 140 0 0,-23-4-187 0 0,0-1 0 0 0,1 0 0 0 0,-1-1 0 0 0,1 0 0 0 0,-1 0 0 0 0,1-1 0 0 0,12-1 0 0 0,4-2 338 0 0,-5 1-344 0 0,6 3 16 0 0,-20-1 53 0 0,1 1 1 0 0,13-3-1 0 0,18 2-17 0 0,-28 0-58 0 0,1 0-1 0 0,13 1 0 0 0,-20 0 10 0 0,1 0 0 0 0,-1-1-1 0 0,11 1 1 0 0,-9-1 37 0 0,13-1 26 0 0,0-1-1 0 0,23-5 1 0 0,-37 6-59 0 0,9-4 91 0 0,-13 4-114 0 0,1 0 0 0 0,-1 0 0 0 0,0 1 0 0 0,1-1-1 0 0,3 0 1 0 0,26 2 50 0 0,-25 0-43 0 0,1-1 0 0 0,-1 0 1 0 0,14-2-1 0 0,-9 1 7 0 0,-10 1-23 0 0,0 0 1 0 0,-1 0-1 0 0,1 0 0 0 0,0-1 1 0 0,0 1-1 0 0,0-1 1 0 0,3 0-1 0 0,22-8 72 0 0,-20 7-40 0 0,9 0 79 0 0,10-3 46 0 0,-17 4-108 0 0,-7 1-51 0 0,0 0 0 0 0,0 0 0 0 0,-1 0 0 0 0,1-1-1 0 0,0 1 1 0 0,-1 0 0 0 0,1-1 0 0 0,0 0 0 0 0,-1 1 0 0 0,1-1 0 0 0,-1 0-1 0 0,1 0 1 0 0,2-1 0 0 0,-4 1-1 0 0,0 1 0 0 0,1-1 0 0 0,-1 1 0 0 0,1 0 0 0 0,-1-1 0 0 0,1 1 0 0 0,-1 0 0 0 0,1 0 0 0 0,-1-1 0 0 0,1 1-1 0 0,-1 0 1 0 0,1 0 0 0 0,-1 0 0 0 0,1 0 0 0 0,0-1 0 0 0,19-3 12 0 0,1-2 41 0 0,-20 6-53 0 0,-1 0 0 0 0,1 0 0 0 0,-1 0 0 0 0,0 0 0 0 0,1 0 0 0 0,-1 0 0 0 0,0-1 0 0 0,1 1 0 0 0,-1 0 0 0 0,0 0 0 0 0,1-1 0 0 0,-1 1 0 0 0,0 0 0 0 0,1 0 0 0 0,-1-1 0 0 0,1 1 0 0 0,1-5 0 0 0,-2 5 0 0 0,0 0 0 0 0,0 0 0 0 0,0-1 0 0 0,0 1 0 0 0,0 0 0 0 0,0 0 0 0 0,0 0 0 0 0,0 0 0 0 0,0-1 0 0 0,0 1 0 0 0,0 0 0 0 0,0 0 0 0 0,0 0 0 0 0,0 0 0 0 0,1 0 0 0 0,-1-1 0 0 0,0 1 0 0 0,0 0 0 0 0,0 0 0 0 0,0 0 0 0 0,0 0 0 0 0,0 0 0 0 0,1 0 0 0 0,-1 0 0 0 0,0-1 0 0 0,0 1 0 0 0,0 0 0 0 0,0 0 0 0 0,1 0 0 0 0,-1 0 0 0 0,0 0 0 0 0,0 0 0 0 0,0 0 0 0 0,0 0 0 0 0,1 0 0 0 0,-1 0 0 0 0,0 0 0 0 0,0 0 0 0 0,0 0 0 0 0,1 0 0 0 0,13-1 0 0 0,-7-1 1 0 0,-4 1 0 0 0,0 1 1 0 0,1-1 0 0 0,-1 1-1 0 0,0 0 1 0 0,5 0 0 0 0,23-4 51 0 0,-29 4-50 0 0,5-1 36 0 0,0 0 0 0 0,0-1 1 0 0,8-2-1 0 0,21 0 61 0 0,-32 3-90 0 0,0 0-1 0 0,0 1 0 0 0,0-1 1 0 0,0 1-1 0 0,0 0 0 0 0,5 1 1 0 0,-4 0-11 0 0,-1-1 0 0 0,0 0 1 0 0,0 0-1 0 0,0 0 0 0 0,1-1 1 0 0,-1 1-1 0 0,4-2 0 0 0,9-2 0 0 0,-15 4 6 0 0,0 0 0 0 0,0 0 0 0 0,0-1 0 0 0,0 1 0 0 0,0-1 0 0 0,0 0 0 0 0,0 0 0 0 0,0 0 0 0 0,0 1 0 0 0,0-2 0 0 0,0 1 0 0 0,1-1 0 0 0,-1 1 7 0 0,-1 0-1 0 0,1 0 1 0 0,-1 1-1 0 0,1-1 1 0 0,-1 1-1 0 0,1-1 1 0 0,-1 1-1 0 0,1 0 1 0 0,0 0-1 0 0,-1 0 1 0 0,1 0-1 0 0,-1 0 1 0 0,1 0-1 0 0,0 0 1 0 0,-1 0 0 0 0,1 1-1 0 0,-1-1 1 0 0,1 0-1 0 0,1 2 1 0 0,3-1 24 0 0,-5-1-33 0 0,-1 0-1 0 0,1 0 1 0 0,0 0 0 0 0,-1 0-1 0 0,1 0 1 0 0,0 0 0 0 0,-1 0 0 0 0,1 0-1 0 0,0 0 1 0 0,-1 0 0 0 0,1 0-1 0 0,-1 0 1 0 0,1-1 0 0 0,0 1-1 0 0,13-4 11 0 0,-9 3-13 0 0,-3 1 0 0 0,0 0 0 0 0,-1-1 0 0 0,1 1 0 0 0,-1-1 0 0 0,1 1 0 0 0,0-1 0 0 0,-1 1 0 0 0,3-2 0 0 0,-2 0 0 0 0,10-1 0 0 0,-6 2 0 0 0,13-3 0 0 0,4-4 0 0 0,-20 7 7 0 0,0 0-1 0 0,0 0 1 0 0,-1 1 0 0 0,1-1-1 0 0,0 1 1 0 0,0 0 0 0 0,0-1-1 0 0,3 2 1 0 0,0-1-3 0 0,-6 0-4 0 0,0 0 0 0 0,0 0 0 0 0,1 0 0 0 0,-1 0 0 0 0,0 0 0 0 0,1 0 0 0 0,-1 0 0 0 0,0 0 0 0 0,0 0 0 0 0,1 0 0 0 0,-1 0 0 0 0,0 0 0 0 0,0 0 0 0 0,1 0 0 0 0,-1 0 0 0 0,0 0 0 0 0,0 0 0 0 0,1-1 0 0 0,-1 1 0 0 0,0 0 0 0 0,0 0 0 0 0,1 0 0 0 0,-1 0 0 0 0,0 0 0 0 0,0-1 0 0 0,0 1 0 0 0,1 0 0 0 0,-1 0 0 0 0,0-1 0 0 0,1 0 0 0 0,-1 1 0 0 0,1-1 0 0 0,0 0 0 0 0,0 0 0 0 0,0 0 0 0 0,-1 1 0 0 0,1-1 0 0 0,0 1 0 0 0,0-1 0 0 0,0 0 0 0 0,0 1 0 0 0,0 0 0 0 0,0-1 0 0 0,1 0 0 0 0,10-1 0 0 0,-11 2 0 0 0,-1 0 0 0 0,1 0 0 0 0,0-1 0 0 0,0 1 0 0 0,0 0 0 0 0,-1 0 0 0 0,1 0 0 0 0,0-1 0 0 0,0 1 0 0 0,-1 0 0 0 0,1-1 0 0 0,0 1 0 0 0,-1-1 0 0 0,1 1 0 0 0,0-1 0 0 0,-1 1 0 0 0,1-1 0 0 0,0 0 0 0 0,0 0 0 0 0,-1 0 0 0 0,1 1 0 0 0,0-1 0 0 0,-1 1 0 0 0,1-1 0 0 0,-1 1 0 0 0,1-1 0 0 0,0 1 0 0 0,-1 0 0 0 0,1-1 0 0 0,0 1 0 0 0,0 0 0 0 0,-1 0 0 0 0,2-1 0 0 0,-1 1 0 0 0,0 0 0 0 0,-1 0 0 0 0,1-1 0 0 0,0 1 0 0 0,0 0 0 0 0,-1-1 0 0 0,1 1 0 0 0,0 0 0 0 0,-1-1 0 0 0,1 1 0 0 0,-1-1 0 0 0,1 1 0 0 0,0-1 0 0 0,-1 1 0 0 0,1-1 0 0 0,-1 1 0 0 0,1-2 0 0 0,-1 1 0 0 0,1 1 0 0 0,-1-1 0 0 0,0 1 0 0 0,1-1 0 0 0,-1 1 0 0 0,0-1 0 0 0,1 1 0 0 0,-1 0 0 0 0,1-1 0 0 0,-1 1 0 0 0,1 0 0 0 0,-1-1 0 0 0,0 1 0 0 0,1 0 0 0 0,-1-1 0 0 0,1 1 0 0 0,-1 0 0 0 0,1 0 0 0 0,0 0 0 0 0,-1 0 0 0 0,1-1 0 0 0,9-3 0 0 0,-3 2 0 0 0,0 0 0 0 0,9-2 0 0 0,-7 4 0 0 0,1-2 0 0 0,-7 0 0 0 0,-2 1 0 0 0,2 0 0 0 0,-2 1 0 0 0,0 0 0 0 0,0-1 0 0 0,0 1 0 0 0,0 0 0 0 0,-1 0 0 0 0,1-1 0 0 0,0 1 0 0 0,0-1 0 0 0,0 1 0 0 0,0-1 0 0 0,-1 1 0 0 0,2-2 0 0 0,17-9 0 0 0,-17 11 0 0 0,-1 0 0 0 0,-1 0 0 0 0,1 0 0 0 0,0-1 0 0 0,-1 1 0 0 0,1 0 0 0 0,-1 0 0 0 0,1-1 0 0 0,-1 1 0 0 0,1 0 0 0 0,-1-1 0 0 0,1 1 0 0 0,-1 0 0 0 0,1-1 0 0 0,-1 1 0 0 0,0-1 0 0 0,1 1 0 0 0,-1 0 0 0 0,1-2 0 0 0,6-4 30 0 0,-5 5-17 0 0,-1 0-1 0 0,0 0 1 0 0,1-1-1 0 0,-1 1 0 0 0,0 0 1 0 0,2-3-1 0 0,-3 3-5 0 0,1 0 0 0 0,7-3-10 0 0,0-3 3 0 0,-4 4 0 0 0,-2-2 13 0 0,-2 2 84 0 0,2-1-59 0 0,2-1 43 0 0,-3 4-73 0 0,2-7 5 0 0,-3 8-12 0 0,1-3 26 0 0,0 0-9 0 0,-3-7 43 0 0,2 9-52 0 0,1-1-4 0 0,-6-5-8 0 0,4 6 3 0 0,-8-5 0 0 0,-4-1 0 0 0,-1-1 0 0 0,9 5 21 0 0,0-1 1 0 0,-8-7-1 0 0,12 10-21 0 0,-1 0 0 0 0,0 0 0 0 0,1 0 0 0 0,-1 0 0 0 0,0 1 0 0 0,0-1 0 0 0,1 1 0 0 0,-1-1 0 0 0,0 1 0 0 0,0 0 0 0 0,0-1 0 0 0,0 1 0 0 0,-3 0 0 0 0,-6 0 0 0 0,-4-2 0 0 0,13 2 0 0 0,1 0 0 0 0,0 0 0 0 0,0 0 0 0 0,0 0 0 0 0,-1 0 0 0 0,1-1 0 0 0,0 1 0 0 0,0-1 0 0 0,0 1 0 0 0,0-1 0 0 0,0 1 0 0 0,-2-2 0 0 0,-4-1 0 0 0,5 2 0 0 0,0-1 0 0 0,-1 1 0 0 0,1 1 0 0 0,-1-1 0 0 0,0 0 0 0 0,1 0 0 0 0,-5 0 0 0 0,-14-3 53 0 0,19 3-51 0 0,-1 1 0 0 0,1-1 0 0 0,-1 1 0 0 0,1 0 0 0 0,-1 0-1 0 0,-4 0 1 0 0,1 0-4 0 0,-14-2 2 0 0,5 2 0 0 0,7 0 66 0 0,0-1 1 0 0,-14-4-1 0 0,20 5-57 0 0,0-1-2 0 0,0 1 0 0 0,1 0 0 0 0,-1-1 0 0 0,1 1 0 0 0,-1-1 0 0 0,0 1 0 0 0,1-1 0 0 0,0 0 0 0 0,-3-1 0 0 0,3 1-8 0 0,-1 0 0 0 0,0 0 1 0 0,0 0-1 0 0,0 0 1 0 0,0 0-1 0 0,0 1 0 0 0,0-1 1 0 0,-2 0-1 0 0,2 0 1 0 0,-10-2 0 0 0,-29-6 341 0 0,32 7-329 0 0,7 1-12 0 0,0 0 0 0 0,0 1 0 0 0,0-1 0 0 0,-1 1 0 0 0,1-1-1 0 0,0 1 1 0 0,-4 0 0 0 0,4 0 4 0 0,0 0 0 0 0,0 0 1 0 0,0 0-1 0 0,0 0 0 0 0,0-1 0 0 0,0 1 0 0 0,-3-2 0 0 0,0 1 4 0 0,0 0 0 0 0,0 0-1 0 0,-5-1 1 0 0,-14-4-8 0 0,5 5 0 0 0,16 1 0 0 0,-1-1 0 0 0,1 1 0 0 0,-1 0 0 0 0,1-1 0 0 0,-7-1 0 0 0,7 1 7 0 0,0 0 0 0 0,0 0 0 0 0,0 1-1 0 0,0-1 1 0 0,-4 1 0 0 0,-5-1 27 0 0,-10 0 7 0 0,9 1-29 0 0,-28-3-12 0 0,-15-5 0 0 0,33 7 0 0 0,12 1 0 0 0,9 1 0 0 0,-1 0 0 0 0,-40-2 0 0 0,35 1 0 0 0,4 1 0 0 0,2 1 0 0 0,-1-1 0 0 0,0 0 0 0 0,0-1 0 0 0,0 1 0 0 0,-1-1 0 0 0,1 1 0 0 0,0-1 0 0 0,0 0 0 0 0,0 0 0 0 0,0 0 0 0 0,-4-1 0 0 0,5 1 0 0 0,1 0 0 0 0,-1-1 0 0 0,0 1 0 0 0,0 0 0 0 0,0 1 0 0 0,-3-1 0 0 0,-7 1 0 0 0,10-1 0 0 0,1 0 0 0 0,0-1 0 0 0,0 1 0 0 0,-1 0 0 0 0,1 0 0 0 0,0 0 0 0 0,0 0 0 0 0,-1 1 0 0 0,1-1 0 0 0,0 0 0 0 0,0 0 0 0 0,-1 1 0 0 0,0 0 0 0 0,0-1 0 0 0,1 1 0 0 0,-1 0 0 0 0,1-1 0 0 0,-1 0 0 0 0,0 1 0 0 0,1-1 0 0 0,-1 0 0 0 0,1 0 0 0 0,-3 0 0 0 0,-67 4 11 0 0,62-5 35 0 0,-12-1-39 0 0,13 1-7 0 0,4 0 0 0 0,0 1 0 0 0,1 0 0 0 0,-1 0 0 0 0,-6 1 0 0 0,-57 7 64 0 0,58-7-64 0 0,-15-2 0 0 0,1-4 0 0 0,9 3 0 0 0,11 3 0 0 0,0-1 0 0 0,-1 0 0 0 0,3-1 0 0 0,-1 1 0 0 0,1 0 0 0 0,0 0 0 0 0,0 0 0 0 0,0 0 0 0 0,-1 0 0 0 0,1 0 0 0 0,0 0 0 0 0,0 0 0 0 0,-1 0 0 0 0,1 0 0 0 0,-2 1 0 0 0,-16 0 0 0 0,10 1 0 0 0,-15 6 0 0 0,20-6 18 0 0,1-1 0 0 0,-1 0-1 0 0,0 0 1 0 0,1-1 0 0 0,-1 1 0 0 0,0-1 0 0 0,0 0-1 0 0,-3 0 1 0 0,5 0-16 0 0,0-1-1 0 0,0 1 1 0 0,0 0-1 0 0,0 0 1 0 0,1 0-1 0 0,-1 1 1 0 0,0-1-1 0 0,0 0 1 0 0,-2 1-1 0 0,-1 0-16 0 0,4-1 9 0 0,-1 1 1 0 0,0-1-1 0 0,1 0 0 0 0,-1 1 0 0 0,1-1 1 0 0,-1 1-1 0 0,-1 0 0 0 0,0 1 2 0 0,0-1 0 0 0,0 0-1 0 0,1 0 1 0 0,-1-1 0 0 0,0 1 0 0 0,0 0-1 0 0,-4-1 1 0 0,3 1 4 0 0,1 0 0 0 0,-1 0 0 0 0,0 0 0 0 0,1 0 0 0 0,-4 2 0 0 0,4-1 0 0 0,0-1 0 0 0,0 0 0 0 0,0 0 0 0 0,0 0 0 0 0,0-1 0 0 0,0 1 0 0 0,0 0 0 0 0,-4-1 0 0 0,-1 0 0 0 0,0 1 0 0 0,0 0 0 0 0,0 0 0 0 0,-10 3 0 0 0,9-1 0 0 0,-1-2 0 0 0,0 1 0 0 0,1-1 0 0 0,-18-1 0 0 0,22 0 0 0 0,0 1 0 0 0,0-1 0 0 0,-6 2 0 0 0,4 0 0 0 0,-17 3 0 0 0,17-2 0 0 0,-14 2 0 0 0,15-2 0 0 0,-37 5 0 0 0,40-7 0 0 0,-11 2 0 0 0,3-1 0 0 0,-8-1 0 0 0,2 3 0 0 0,2-2 0 0 0,12-2 0 0 0,-9 5 0 0 0,10-4 0 0 0,-9 7 0 0 0,8-5 0 0 0,2-2 0 0 0,0 0 0 0 0,-1 0 0 0 0,1 0 0 0 0,-1 0 0 0 0,1 0 0 0 0,-1 0 0 0 0,1 0 0 0 0,-1-1 0 0 0,-1 1 0 0 0,1 0 0 0 0,-9 5 0 0 0,8-4 0 0 0,-11 6 0 0 0,11-7 0 0 0,1 0 0 0 0,-10 9 0 0 0,9-7 0 0 0,2-2 0 0 0,0 0 0 0 0,0 0 0 0 0,0 0 0 0 0,0 0 0 0 0,0-1 0 0 0,0 1 0 0 0,0 0 0 0 0,-1 0 0 0 0,-1 0 0 0 0,0 1 0 0 0,1-1 0 0 0,0 0 0 0 0,0 0 0 0 0,0 0 0 0 0,0-1 0 0 0,0 1 0 0 0,-4 0 0 0 0,4-1 0 0 0,2 0 0 0 0,-1 0 0 0 0,1 0 0 0 0,-1 0 0 0 0,1 0 0 0 0,-1 0 0 0 0,1 0 0 0 0,-1 0 0 0 0,0 0 0 0 0,1 1 0 0 0,0-1 0 0 0,-1 0 0 0 0,1 0 0 0 0,-1 0 0 0 0,1 1 0 0 0,-1-1 0 0 0,1 0 0 0 0,-1 1 0 0 0,1-1 0 0 0,-1 1 0 0 0,-31 20-72 0 0,14-10 72 0 0,4-2 0 0 0,13-8-2 0 0,1-1 0 0 0,-1 0 0 0 0,1 0 0 0 0,-1 1 1 0 0,1-1-1 0 0,0 0 0 0 0,-1 0 0 0 0,1 1 0 0 0,-1-1 0 0 0,1 1 0 0 0,-1-1 0 0 0,1 0 0 0 0,0 1 0 0 0,-1-1 1 0 0,1 1-1 0 0,0-1 0 0 0,0 1 0 0 0,-1-1 0 0 0,1 1 0 0 0,0-1 0 0 0,0 2 0 0 0,-4 9-20 0 0,0-7 22 0 0,1 1 0 0 0,1 1 0 0 0,2-6 0 0 0,0 1 0 0 0,0-1 0 0 0,-1 1 0 0 0,1-1 0 0 0,0 1 0 0 0,0-1 0 0 0,-1 1 0 0 0,1-1 0 0 0,0 1 0 0 0,-1-1 0 0 0,1 1 0 0 0,0-1 0 0 0,-1 1 0 0 0,1-1 0 0 0,-1 1 0 0 0,1-1 0 0 0,-1 0 0 0 0,1 1 0 0 0,0-1 0 0 0,0 0 0 0 0,0 1 0 0 0,-1-1 0 0 0,1 0 0 0 0,0 1 0 0 0,0-1 0 0 0,0 0 0 0 0,0 1 0 0 0,0-1 0 0 0,0 1 0 0 0,0-1 0 0 0,-1 0 0 0 0,1 1 0 0 0,0-1 0 0 0,0 1 0 0 0,1-1 0 0 0,-1 0 0 0 0,0 1 0 0 0,1 5-11 0 0,-1 0-31 0 0,0-5 41 0 0,1 1 0 0 0,-1 0 0 0 0,0-1 1 0 0,1 1-1 0 0,-1 0 0 0 0,1-1 0 0 0,0 1 1 0 0,-1 0-1 0 0,1-1 0 0 0,0 1 0 0 0,0-1 0 0 0,0 1 1 0 0,2 1-1 0 0,-3-3 1 0 0,4 7 0 0 0,13 18-1805 0 0,-17-25 1621 0 0,0 0 1 0 0,1 0-1 0 0,-1 1 1 0 0,0-1 0 0 0,1 0-1 0 0,-1 0 1 0 0,0 0-1 0 0,1 0 1 0 0,-1 0-1 0 0,0 0 1 0 0,0 0-1 0 0,1 0 1 0 0,-1 0 0 0 0,0 0-1 0 0,1 0 1 0 0,-1 0-1 0 0,0 0 1 0 0,1 0-1 0 0,-1 0 1 0 0,0 0-1 0 0,1 0 1 0 0,-1 0-1 0 0,0 0 1 0 0,1-1 0 0 0,-1 1-201 0 0,1-1 1 0 0,-1 1 0 0 0,1 0-1 0 0,-1-1 1 0 0,0 1 0 0 0,1-1 0 0 0,-1 1-1 0 0,0-1 1 0 0,1 1 0 0 0,-1-1-1 0 0,0 1 1 0 0,0-1 0 0 0,0 1 0 0 0,1-1-1 0 0,-1 1 1 0 0,0-1 0 0 0,0 1 0 0 0,0-1-1 0 0,0 0 1 0 0,0-3-2834 0 0,2-4-2007 0 0,3 2 3706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2730 415 5695 0 0,'17'2'3416'0'0,"-17"0"-2842"0"0,0-2-541 0 0,0 0 0 0 0,0 1 0 0 0,0-1 1 0 0,0 0-1 0 0,0 1 0 0 0,0-1 1 0 0,0 0-1 0 0,0 0 0 0 0,0 1 0 0 0,0-1 1 0 0,0 0-1 0 0,0 1 0 0 0,0-1 0 0 0,0 0 1 0 0,0 1-1 0 0,0-1 0 0 0,0 0 1 0 0,-1 1-1 0 0,1-1 0 0 0,0 0 0 0 0,-12 4 3829 0 0,6-4-892 0 0,7-2-2932 0 0,0 1 0 0 0,0-1 0 0 0,0 1 1 0 0,0-1-1 0 0,-1 1 0 0 0,1-1 0 0 0,0-2 0 0 0,4-8 53 0 0,-5 12-87 0 0,0-1-1 0 0,0 1 0 0 0,1-1 0 0 0,-1 1 1 0 0,0-1-1 0 0,0 1 0 0 0,0-1 0 0 0,0 1 1 0 0,0-1-1 0 0,0 1 0 0 0,0-1 1 0 0,0 1-1 0 0,0-1 0 0 0,0 1 0 0 0,0-1 1 0 0,0 1-1 0 0,0-1 0 0 0,-1 0 0 0 0,1 0 2 0 0,0 1 0 0 0,0-1 0 0 0,-1 1 0 0 0,1-1 0 0 0,0 1 0 0 0,0-1 0 0 0,0 0 0 0 0,0 1-1 0 0,0-1 1 0 0,0 1 0 0 0,0-1 0 0 0,0 1 0 0 0,1-2 0 0 0,0-2 39 0 0,-1 4-30 0 0,1-1-1 0 0,-1 1 0 0 0,0-1 0 0 0,0 1 0 0 0,1-1 0 0 0,-1 0 1 0 0,0 1-1 0 0,0-1 0 0 0,0 1 0 0 0,0-1 0 0 0,0 0 1 0 0,0 1-1 0 0,0-1 0 0 0,0 0 0 0 0,0 1 0 0 0,0-1 1 0 0,0 1-1 0 0,0-1 0 0 0,0 0 0 0 0,-1 0 0 0 0,1 0 1 0 0,0 1 0 0 0,1-1 0 0 0,-1 1 0 0 0,0 0 0 0 0,0-1-1 0 0,1 1 1 0 0,-1-1 0 0 0,0 1 0 0 0,1 0 0 0 0,-1-1 0 0 0,1 1 0 0 0,-1 0-1 0 0,0 0 1 0 0,1-1 0 0 0,0 1-8 0 0,-1-1-1 0 0,0 1 1 0 0,0 0 0 0 0,1 0-1 0 0,-1-1 1 0 0,0 1-1 0 0,0 0 1 0 0,0-1 0 0 0,0 1-1 0 0,1 0 1 0 0,-1-1 0 0 0,0 1-1 0 0,0 0 1 0 0,0-1-1 0 0,0 1 1 0 0,0-1 0 0 0,0 1-1 0 0,0 0 1 0 0,0-1-1 0 0,0 1 1 0 0,0 0 0 0 0,0-1-1 0 0,0 1 1 0 0,0-1-1 0 0,0 1 1 0 0,-1 0 0 0 0,1-1-1 0 0,0 0 2 0 0,0 1 1 0 0,-1 0-1 0 0,1-1 0 0 0,0 1 0 0 0,0-1 0 0 0,0 1 0 0 0,0-1 0 0 0,0 1 0 0 0,0-1 0 0 0,0 1 0 0 0,0 0 1 0 0,0-1-1 0 0,0 1 0 0 0,0-1 0 0 0,0 1 0 0 0,0-1 0 0 0,1 1 0 0 0,-1-1 0 0 0,2-3 65 0 0,-1 3-61 0 0,-1 1 0 0 0,0 0 0 0 0,1-1 0 0 0,-1 1 0 0 0,0-1 0 0 0,0 1 0 0 0,1-1-1 0 0,-1 1 1 0 0,0-1 0 0 0,0 1 0 0 0,0-1 0 0 0,0 1 0 0 0,0-1 0 0 0,0 1 0 0 0,0-1 0 0 0,0 1 0 0 0,0-1 0 0 0,0 1 0 0 0,0-1 0 0 0,0 1 0 0 0,0-1-1 0 0,0 1 1 0 0,0-1 0 0 0,-1 1 0 0 0,1-1 0 0 0,-2-19 445 0 0,-1-4-280 0 0,3 23-167 0 0,0 1-1 0 0,0-1 0 0 0,0 0 1 0 0,0 0-1 0 0,0 0 1 0 0,0 0-1 0 0,0 0 1 0 0,0 0-1 0 0,0 0 0 0 0,0-1 1 0 0,1 2 2 0 0,-1-1-1 0 0,0 1 1 0 0,0-1 0 0 0,0 1 0 0 0,0-1 0 0 0,0 0 0 0 0,0 1-1 0 0,0-1 1 0 0,0 1 0 0 0,0-1 0 0 0,0 1 0 0 0,0-1 0 0 0,0 1-1 0 0,-1-1 1 0 0,1 0 0 0 0,0 1 0 0 0,0-1 0 0 0,0 1 0 0 0,-1-1-1 0 0,1 0 1 0 0,-2-6 106 0 0,1 0-84 0 0,-2 2-20 0 0,2 5-7 0 0,1-1 0 0 0,0 1 1 0 0,-1-1-1 0 0,1 1 0 0 0,-1-1 0 0 0,1 0 1 0 0,0 1-1 0 0,-1-1 0 0 0,1 0 0 0 0,0 1 0 0 0,0-1 1 0 0,-1 0-1 0 0,1 0 0 0 0,0 1 0 0 0,0-1 0 0 0,0 0 1 0 0,0 1-1 0 0,0-1 0 0 0,0 0 0 0 0,0-1 1 0 0,0 2 2 0 0,0-1 0 0 0,0 1 1 0 0,0 0-1 0 0,0-1 0 0 0,0 1 1 0 0,0-1-1 0 0,0 1 1 0 0,0 0-1 0 0,0-1 0 0 0,0 1 1 0 0,0-1-1 0 0,0 1 1 0 0,-1 0-1 0 0,1-1 0 0 0,0 1 1 0 0,0 0-1 0 0,0-1 0 0 0,-1 1 1 0 0,1 0-1 0 0,0-1 1 0 0,0 1-1 0 0,-1 0 0 0 0,1 0 1 0 0,-1-1-1 0 0,0 0 95 0 0,-10-9 48 0 0,-1-2 4 0 0,9 9-107 0 0,0 0 0 0 0,0 0 0 0 0,-4-6 0 0 0,-2-2 103 0 0,7 10-138 0 0,1-1 0 0 0,0 1 0 0 0,-1 0-1 0 0,1-1 1 0 0,0 0 0 0 0,0 1 0 0 0,0-1 0 0 0,-1-2-1 0 0,-3-4 58 0 0,0 3-29 0 0,2 3-26 0 0,1 0 1 0 0,0 0-1 0 0,-1 0 1 0 0,1 0-1 0 0,0-1 1 0 0,-1-2-1 0 0,-4-5 100 0 0,3 4-67 0 0,1 1 1 0 0,-1 0-1 0 0,0 1 1 0 0,0-1 0 0 0,0 1-1 0 0,-1-1 1 0 0,-9-5-1 0 0,8 5 6 0 0,-1 1 1 0 0,0 1-1 0 0,0-1 0 0 0,-1 1 1 0 0,-10-3-1 0 0,1 0 109 0 0,9 2-15 0 0,-18-5 1 0 0,22 8-90 0 0,3 0-51 0 0,0 0 0 0 0,0 1 0 0 0,0 0 0 0 0,0-1 0 0 0,0 1 0 0 0,0 0 0 0 0,0-1 0 0 0,0 1 0 0 0,0 0 0 0 0,0 0 0 0 0,0 0 0 0 0,-1 0 0 0 0,-1 0 0 0 0,-3 0 2 0 0,-12 0 53 0 0,-12-1 52 0 0,-1 0-93 0 0,29 2-11 0 0,0-1 0 0 0,0-1 0 0 0,0 1 0 0 0,0 0 0 0 0,0 0 1 0 0,0-1-1 0 0,-3 0 0 0 0,0 0 32 0 0,1-1 0 0 0,0 2 1 0 0,-1-1-1 0 0,1 0 0 0 0,-7 1 0 0 0,-13-2 20 0 0,16 1-34 0 0,-12 2 15 0 0,5 0-45 0 0,-31-1 64 0 0,44 0-58 0 0,0 0 0 0 0,0 0-1 0 0,0 0 1 0 0,0 0 0 0 0,0 0-1 0 0,0 1 1 0 0,-3 0 0 0 0,0 0 12 0 0,1 0-16 0 0,0 0 0 0 0,0 0 0 0 0,1 0 0 0 0,-1 0 0 0 0,0 0 0 0 0,-6 5-1 0 0,-1 0 121 0 0,9-5-117 0 0,0 0 0 0 0,1 0 0 0 0,-1 0 0 0 0,0 0 1 0 0,1 0-1 0 0,0 0 0 0 0,-3 2 0 0 0,-6 6-5 0 0,7-6 0 0 0,3-2 0 0 0,-1-1 0 0 0,0 1 0 0 0,0 0 0 0 0,1-1 0 0 0,-1 1 0 0 0,0 0 0 0 0,0-1 0 0 0,0 1 0 0 0,1-1 0 0 0,-1 0 0 0 0,0 1 0 0 0,0-1 0 0 0,0 0 0 0 0,0 1 0 0 0,0-1 0 0 0,-1 0 0 0 0,-17 7 11 0 0,13-5 27 0 0,2-1-35 0 0,1 0-1 0 0,-1 0 1 0 0,1 1-1 0 0,-1-1 1 0 0,-4 4-1 0 0,-2-1-2 0 0,9-4 0 0 0,0 0 0 0 0,0 1 0 0 0,0-1 0 0 0,0 0 0 0 0,0 1 0 0 0,0-1 0 0 0,0 1 0 0 0,0-1 0 0 0,-1 2 0 0 0,-9 4 0 0 0,-7 4 0 0 0,-2 1 0 0 0,6 0 0 0 0,11-10 0 0 0,-6 5 0 0 0,-18 13 0 0 0,11-7 0 0 0,1-1 0 0 0,15-11 0 0 0,-1 0 0 0 0,1 0 0 0 0,-1 0 0 0 0,1 1 0 0 0,-1-1 0 0 0,1 0 0 0 0,0 0 0 0 0,-1 0 0 0 0,1 1 0 0 0,0-1 0 0 0,-1 0 0 0 0,1 0 0 0 0,0 1 0 0 0,-1-1 0 0 0,1 0 0 0 0,0 1 0 0 0,-1-1 0 0 0,1 0 0 0 0,0 1 0 0 0,0-1 0 0 0,-1 1 0 0 0,1 0 0 0 0,-1 1 0 0 0,-4 1 0 0 0,4-2 0 0 0,1 0 0 0 0,-1-1 0 0 0,0 1 0 0 0,0 0 0 0 0,0 0 0 0 0,1-1 0 0 0,-1 1 0 0 0,0 0 0 0 0,1 0 0 0 0,-1 0 0 0 0,1 0 0 0 0,-2 2 0 0 0,2-2 0 0 0,0-1 0 0 0,-1 1 0 0 0,1 0 0 0 0,-1 0 0 0 0,1 0 0 0 0,-1 0 0 0 0,0-1 0 0 0,1 1 0 0 0,-1 0 0 0 0,0-1 0 0 0,0 2 0 0 0,0-2 0 0 0,1 1 0 0 0,-1-1 0 0 0,1 0 0 0 0,-1 1 0 0 0,1 0 0 0 0,-1-1 0 0 0,1 1 0 0 0,-1-1 0 0 0,1 1 0 0 0,-1 0 0 0 0,1-1 0 0 0,0 1 0 0 0,0 0 0 0 0,-1-1 0 0 0,1 1 0 0 0,0 0 0 0 0,0-1 0 0 0,0 2 0 0 0,-1-1 0 0 0,1-1 0 0 0,0 1 0 0 0,0-1 0 0 0,0 1 0 0 0,0-1 0 0 0,0 1 0 0 0,-1-1 0 0 0,1 1 0 0 0,0-1 0 0 0,0 0 0 0 0,-1 1 0 0 0,1-1 0 0 0,0 0 0 0 0,-1 1 0 0 0,1-1 0 0 0,0 0 0 0 0,-1 1 0 0 0,1-1 0 0 0,-1 1 0 0 0,0-1 0 0 0,1 0 0 0 0,-1 1 0 0 0,1-1 0 0 0,0 0 0 0 0,-1 1 0 0 0,1-1 0 0 0,-1 1 0 0 0,1-1 0 0 0,0 0 0 0 0,-1 1 0 0 0,1-1 0 0 0,0 1 0 0 0,0-1 0 0 0,-1 2 0 0 0,1-2 0 0 0,0 1 0 0 0,0 0 0 0 0,-1 0 0 0 0,1 0 0 0 0,0 0 0 0 0,-1 0 0 0 0,1 0 0 0 0,-1-1 0 0 0,1 1 0 0 0,0 0 0 0 0,-1 0 0 0 0,0-1 0 0 0,0 2 0 0 0,-1 2 0 0 0,2-3 0 0 0,1 0 0 0 0,-1-1 0 0 0,0 1 0 0 0,0-1 0 0 0,0 1 0 0 0,0 0 0 0 0,0-1 0 0 0,-1 1 0 0 0,1-1 0 0 0,0 1 0 0 0,0-1 0 0 0,0 1 0 0 0,0 0 0 0 0,-1-1 0 0 0,1 1 0 0 0,0-1 0 0 0,0 1 0 0 0,-1-1 0 0 0,1 1 0 0 0,0-1 0 0 0,-1 1 0 0 0,1-1 0 0 0,-1 0 0 0 0,1 1 0 0 0,-1-1 0 0 0,1 0 0 0 0,-1 1 0 0 0,0-1 0 0 0,0 1 0 0 0,1 0 0 0 0,0 0 0 0 0,0-1 0 0 0,0 0 0 0 0,0 1 0 0 0,0-1 0 0 0,0 1 0 0 0,0-1 0 0 0,0 1 0 0 0,0-1 0 0 0,0 1 0 0 0,0-1 0 0 0,0 0 0 0 0,0 1 0 0 0,0-1 0 0 0,-1 1 0 0 0,1-1 0 0 0,0 1 0 0 0,0-1 0 0 0,-1 1 0 0 0,-1 2 0 0 0,2-3 0 0 0,-1 1 0 0 0,1-1 0 0 0,0 0 0 0 0,-1 0 0 0 0,1 1 0 0 0,0-1 0 0 0,0 0 0 0 0,-1 1 0 0 0,1-1 0 0 0,0 0 0 0 0,0 1 0 0 0,0-1 0 0 0,0 0 0 0 0,0 1 0 0 0,-1-1 0 0 0,1 0 0 0 0,0 1 0 0 0,0 3 0 0 0,0-3 0 0 0,0-1 0 0 0,1 1 0 0 0,-1-1 0 0 0,0 1 0 0 0,0 0 0 0 0,0-1 0 0 0,-1 1 0 0 0,1-1 0 0 0,0 1 0 0 0,0-1 0 0 0,0 1 0 0 0,0 0 0 0 0,-1-1 0 0 0,1 2 0 0 0,-1-2 0 0 0,1 0 0 0 0,0 0 0 0 0,-1 1 0 0 0,1-1 0 0 0,0 0 0 0 0,-1 1 0 0 0,1-1 0 0 0,0 1 0 0 0,0-1 0 0 0,-1 0 0 0 0,1 1 0 0 0,0-1 0 0 0,0 1 0 0 0,0-1 0 0 0,-1 0 0 0 0,1 1 0 0 0,0-1 0 0 0,0 1 0 0 0,0-1 0 0 0,0 1 0 0 0,0-1 0 0 0,0 1 0 0 0,0-1 0 0 0,0 0 0 0 0,0 1 0 0 0,0-1 0 0 0,0 1 0 0 0,0-1 0 0 0,1 1 0 0 0,-1 4 0 0 0,-1 1 0 0 0,2 4 0 0 0,-1-8 0 0 0,0 0 0 0 0,0-1 0 0 0,0 1 0 0 0,0-1 0 0 0,1 1 0 0 0,-1 0 0 0 0,1-1 0 0 0,-1 1 0 0 0,1-1 0 0 0,0 3 0 0 0,0-2 0 0 0,0 1 0 0 0,-1 7 0 0 0,2-5 0 0 0,-1 0 0 0 0,-1-1-1 0 0,8 5 13 0 0,-3-2 46 0 0,4 7-63 0 0,3-2 5 0 0,3 4 0 0 0,-11-12 0 0 0,1 1 0 0 0,1-1 0 0 0,0 1 0 0 0,9 4 0 0 0,2 1 17 0 0,-6-3 7 0 0,12 9-1 0 0,-12-8-20 0 0,0-2-17 0 0,4 5-39 0 0,-14-10 65 0 0,0 0 0 0 0,0 0 0 0 0,0 0 0 0 0,0 0 0 0 0,1 0-1 0 0,-1-1 1 0 0,0 1 0 0 0,0-1 0 0 0,1 1 0 0 0,-1-1 0 0 0,3 1 0 0 0,2 1 181 0 0,-6-2-192 0 0,0 0 0 0 0,0 0 0 0 0,0 0 0 0 0,0 0 0 0 0,0 0 0 0 0,0 1-1 0 0,0-1 1 0 0,0 0 0 0 0,0 0 0 0 0,0 0 0 0 0,0 0 0 0 0,0 0 0 0 0,0 0 0 0 0,0 0 0 0 0,0 1 0 0 0,0-1 0 0 0,0 0-1 0 0,0 0 1 0 0,0 0 0 0 0,0 0 0 0 0,0 0 0 0 0,-1 0 0 0 0,1 0 0 0 0,0 0 0 0 0,0 0 0 0 0,0 0 0 0 0,0 0 0 0 0,0 1-1 0 0,0-1 1 0 0,0 0 0 0 0,0 0 0 0 0,0 0 0 0 0,-1 0 0 0 0,1 0 0 0 0,0 0 0 0 0,0 0 0 0 0,0 0 0 0 0,0 0 0 0 0,0 0-1 0 0,0 0 1 0 0,-1 0 0 0 0,1 0 0 0 0,-9 4 20 0 0,5-2-17 0 0,2-1 0 0 0,0-1 0 0 0,-1 1-1 0 0,1 0 1 0 0,0-1 0 0 0,0 0 0 0 0,0 1 0 0 0,-1-1-1 0 0,1 0 1 0 0,-3 0 0 0 0,2 0 1 0 0,0 0 0 0 0,0 0 1 0 0,0 0-1 0 0,-5 2 0 0 0,4-1-5 0 0,-1-1 0 0 0,1 1 0 0 0,0-1 0 0 0,-1 1 0 0 0,1-1 0 0 0,-1-1 0 0 0,1 1 0 0 0,-6-1 0 0 0,-30-2 0 0 0,32 2 0 0 0,-17 1 0 0 0,20 0 0 0 0,-16 0 0 0 0,14-1 0 0 0,-60-1 272 0 0,47 3-289 0 0,-6 2 18 0 0,-5 0 95 0 0,2-1-96 0 0,22-1 16 0 0,-15 2 32 0 0,0-1-67 0 0,8-1-146 0 0,-2 2 84 0 0,3-1 204 0 0,12-2-113 0 0,-1 0-1 0 0,1 0 1 0 0,-1 0 0 0 0,1 0 0 0 0,-1 0 0 0 0,1 1-1 0 0,-3 0 1 0 0,-10 2 19 0 0,-2 0 6 0 0,14-2-35 0 0,0 0 0 0 0,0 0 0 0 0,0-1 0 0 0,-1 1 0 0 0,-3-1 0 0 0,-8 2 0 0 0,9-1 13 0 0,-1 0 0 0 0,0 0 0 0 0,-8 0 0 0 0,-12 0 7 0 0,15-1 0 0 0,7 0-12 0 0,0 0-1 0 0,1 0 0 0 0,-1 0 1 0 0,0 0-1 0 0,-5 2 0 0 0,-4 0-7 0 0,2 0 0 0 0,9-1 0 0 0,0 1 0 0 0,-1-2 9 0 0,2 0-6 0 0,0 0 0 0 0,0 0 0 0 0,0 0-1 0 0,0 0 1 0 0,1 0 0 0 0,-1 0 0 0 0,0 0-1 0 0,0 0 1 0 0,0 1 0 0 0,0-1 0 0 0,1 0-1 0 0,-1 1 1 0 0,0-1 0 0 0,0 0 0 0 0,0 2-1 0 0,-25 6 62 0 0,19-6-51 0 0,6-2-13 0 0,0 0 0 0 0,0 0 0 0 0,0 0 0 0 0,-1 0 0 0 0,1 0-1 0 0,0 1 1 0 0,0-1 0 0 0,0 0 0 0 0,0 1 0 0 0,0-1-1 0 0,0 1 1 0 0,-1 0 0 0 0,-5 2-4 0 0,-6 0 23 0 0,-10 2 134 0 0,14-4-136 0 0,-6 0-18 0 0,12-1 2 0 0,-4 0 9 0 0,1 1 1 0 0,-1 0-1 0 0,0 0 1 0 0,1 0 0 0 0,-12 5-1 0 0,13-5-10 0 0,1 1 0 0 0,-1-1 0 0 0,0-1 0 0 0,0 1 0 0 0,0 0 0 0 0,-9-1 0 0 0,-9 1 0 0 0,-5 1 0 0 0,18-2 0 0 0,0 1 0 0 0,-18 4 0 0 0,-11 0 0 0 0,23-1 0 0 0,11-4 0 0 0,1 1 0 0 0,-1 0 0 0 0,-6 3 0 0 0,3-2 0 0 0,1 0 0 0 0,0 0 0 0 0,-1 0 0 0 0,-13 0 0 0 0,-5 1 0 0 0,4-1 0 0 0,6-1 0 0 0,13 0 0 0 0,0 0 0 0 0,-21 1 0 0 0,6-1 0 0 0,-3 0 0 0 0,-18 3 0 0 0,27-3 15 0 0,9-1-9 0 0,1 0-1 0 0,-1 1 1 0 0,1-1-1 0 0,0 1 0 0 0,-1-1 1 0 0,1 1-1 0 0,0 0 1 0 0,-4 2-1 0 0,-3 1-5 0 0,1 0 0 0 0,-17 4 0 0 0,-8 4 0 0 0,-3-1 0 0 0,17-7 0 0 0,0-1 0 0 0,-17 6 0 0 0,20-6 0 0 0,14-3 0 0 0,0 0 0 0 0,0 0 0 0 0,0 0 0 0 0,0 1 0 0 0,0-1 0 0 0,-4 2 0 0 0,6-2 0 0 0,-1 1 0 0 0,0-1 0 0 0,1 0 0 0 0,-1 0 0 0 0,0 1 0 0 0,0-1 0 0 0,1 0 0 0 0,-1 0 0 0 0,0 0 0 0 0,0 0 0 0 0,-1 0 0 0 0,-1 0 0 0 0,0 0 0 0 0,0 0 0 0 0,1 0 0 0 0,-1 1 0 0 0,0-1 0 0 0,-4 2 0 0 0,-4 0 0 0 0,10-2 0 0 0,-1 0 0 0 0,1 1 0 0 0,0-1 0 0 0,-1 0 0 0 0,1 0 0 0 0,0 1 0 0 0,-1-1 0 0 0,1 1 0 0 0,0-1 0 0 0,0 1 0 0 0,0 0 0 0 0,-1-1 0 0 0,1 1 0 0 0,0 0 0 0 0,0 0 0 0 0,0 0 0 0 0,0 0 0 0 0,-1 1 0 0 0,1-1 0 0 0,1-1 0 0 0,-1 1 0 0 0,1-1 0 0 0,-1 1 0 0 0,0-1 0 0 0,1 1 0 0 0,-1-1 0 0 0,0 1 0 0 0,1-1 0 0 0,-1 0 0 0 0,0 0 0 0 0,0 1 0 0 0,1-1 0 0 0,-1 0 0 0 0,0 0 0 0 0,0 0 0 0 0,-1 0 0 0 0,1 1 0 0 0,0-1 0 0 0,1 0 0 0 0,-1 0 0 0 0,0 0 0 0 0,0 0 0 0 0,0 1 0 0 0,0-1 0 0 0,0 0 0 0 0,0 1 0 0 0,1-1 0 0 0,-1 1 0 0 0,0-1 0 0 0,0 1 0 0 0,1-1 0 0 0,-1 1 0 0 0,0-1 0 0 0,0 2 0 0 0,0-2 0 0 0,1 1 0 0 0,0-1 0 0 0,-1 0 0 0 0,1 0 0 0 0,-1 1 0 0 0,1-1 0 0 0,0 0 0 0 0,-1 0 0 0 0,1 1 0 0 0,-1-1 0 0 0,1 0 0 0 0,-1 0 0 0 0,1 0 0 0 0,-1 0 0 0 0,1 0 0 0 0,-1 0 0 0 0,1 0 0 0 0,-1 0 0 0 0,1 0 0 0 0,-1 0 0 0 0,1 0 0 0 0,-1 0 0 0 0,-2 0 0 0 0,-4 1 0 0 0,0 3 0 0 0,6-4 0 0 0,0 0 0 0 0,0 1 0 0 0,0-1 0 0 0,0 1 0 0 0,-1-1 0 0 0,1 1 0 0 0,0 0 0 0 0,0 0 0 0 0,1-1 0 0 0,-1 1 0 0 0,0 0 0 0 0,0 0 0 0 0,0 0 0 0 0,0 0 0 0 0,1 0 0 0 0,-1 0 0 0 0,0 0 0 0 0,1 0 0 0 0,-2 2 0 0 0,2-1 0 0 0,0-2 0 0 0,0 1 0 0 0,0-1 0 0 0,0 0 0 0 0,0 1 0 0 0,0-1 0 0 0,0 1 0 0 0,-1-1 0 0 0,1 0 0 0 0,0 1 0 0 0,0-1 0 0 0,0 0 0 0 0,-1 1 0 0 0,1-1 0 0 0,0 0 0 0 0,0 0 0 0 0,-1 1 0 0 0,1-1 0 0 0,0 0 0 0 0,-1 1 0 0 0,1-1 0 0 0,0 0 0 0 0,-1 0 0 0 0,1 0 0 0 0,-1 1 0 0 0,-8 5 0 0 0,7-3 0 0 0,-1-1 0 0 0,1 0 0 0 0,-1 0 0 0 0,0 0 0 0 0,0 0 0 0 0,0-1 0 0 0,0 1 0 0 0,-5 1 0 0 0,6-3 0 0 0,2 0 0 0 0,-1 0 0 0 0,1 0 0 0 0,-1 1 0 0 0,1-1 0 0 0,-1 0 0 0 0,1 0 0 0 0,-1 0 0 0 0,1 1 0 0 0,-1-1 0 0 0,1 0 0 0 0,0 1 0 0 0,-1-1 0 0 0,1 0 0 0 0,-1 1 0 0 0,1-1 0 0 0,-8 7 0 0 0,-26 26 0 0 0,7-13 0 0 0,-26 18 0 0 0,41-32 0 0 0,-7 4 0 0 0,12-6 0 0 0,0 0 0 0 0,-15 5 0 0 0,9-3 0 0 0,8-3 0 0 0,3-2 0 0 0,1-1 1 0 0,0 1-1 0 0,-1-1 0 0 0,1 1 0 0 0,0 0 0 0 0,-1-1 1 0 0,1 1-1 0 0,0 0 0 0 0,-2 1 0 0 0,-1 1-14 0 0,-6 4-49 0 0,8-3 67 0 0,1-1-5 0 0,-21 23 1 0 0,20-25 0 0 0,1 2 0 0 0,0 7 0 0 0,1-7 0 0 0,0-3 0 0 0,0 1 0 0 0,0 0 0 0 0,0-1 0 0 0,0 1 0 0 0,0-1 0 0 0,0 1 0 0 0,1 0 0 0 0,-1-1 0 0 0,0 1 0 0 0,0-1 0 0 0,1 1 0 0 0,-1-1 0 0 0,0 1 0 0 0,1-1 0 0 0,-1 1 0 0 0,1-1 0 0 0,0 1 0 0 0,1 3 0 0 0,3 4-27 0 0,1 0-99 0 0,13 7 108 0 0,-4-6-35 0 0,-11-7 44 0 0,0 0-1 0 0,1 0 0 0 0,-1-1 1 0 0,9 2-1 0 0,1 0-6 0 0,16-1 16 0 0,-3 4-80 0 0,-25-6 80 0 0,0 0 0 0 0,0 1 0 0 0,0-1 0 0 0,0 0 0 0 0,0 0 0 0 0,0-1 0 0 0,2 1 0 0 0,5-1 0 0 0,-8 1 0 0 0,0 0 0 0 0,-1 0 0 0 0,1-1 0 0 0,0 1 0 0 0,-1 0 0 0 0,1 0 0 0 0,0 0 0 0 0,-1-1 0 0 0,1 1 0 0 0,-1 0 0 0 0,2-1 0 0 0,-1 0 0 0 0,-1 1 0 0 0,1 0 0 0 0,-1-1 0 0 0,1 1 0 0 0,-1 0 0 0 0,1 0 0 0 0,-1 0 0 0 0,1-1 0 0 0,-1 1 0 0 0,1 0 0 0 0,0 0 0 0 0,-1 0 0 0 0,2 0 0 0 0,13 1 0 0 0,-8 0 0 0 0,0 0 0 0 0,0-1 0 0 0,0 1 0 0 0,0-2 0 0 0,0 1 0 0 0,10-3 0 0 0,-14 2 0 0 0,1 0 0 0 0,11 3 0 0 0,-3-1 0 0 0,-9-1 0 0 0,1 1 0 0 0,0-1 0 0 0,-1 1 0 0 0,1-1 0 0 0,6 4 0 0 0,7 1 0 0 0,-11-3 0 0 0,-5-1 0 0 0,1 0 0 0 0,-1 0 0 0 0,1-1 0 0 0,0 1 0 0 0,-1-1 0 0 0,1 1 0 0 0,0-1 0 0 0,-1 0 0 0 0,1 0 0 0 0,2 0 0 0 0,10 1 0 0 0,9-1 0 0 0,30 2-60 0 0,-4 1 48 0 0,-46-3 12 0 0,1 0 0 0 0,0 1 0 0 0,6 1 0 0 0,-6-1 0 0 0,0 0 0 0 0,0 0 0 0 0,7 0 0 0 0,-8-1 0 0 0,1 0 0 0 0,-1 0 0 0 0,0 1 0 0 0,5 1 0 0 0,-2-1 0 0 0,0 0 0 0 0,0 0 0 0 0,1 0 0 0 0,8-1 0 0 0,-4 1 0 0 0,-1 0 0 0 0,12 3 0 0 0,11 1 0 0 0,-10-1 0 0 0,7 3 0 0 0,0 1 0 0 0,2-2 0 0 0,-22-4 0 0 0,17 2 0 0 0,-24-3 0 0 0,2 0 0 0 0,10-3 0 0 0,-9 1 0 0 0,-4 1 0 0 0,-1-1 0 0 0,1 1 0 0 0,-1 0 0 0 0,1 0 0 0 0,0 0 0 0 0,-1 0 0 0 0,1 1 0 0 0,1-1 0 0 0,8 1 0 0 0,91 1 0 0 0,-57-3 0 0 0,-22-1 0 0 0,-17 1 0 0 0,-1 1 0 0 0,1 0 0 0 0,6 0 0 0 0,26 0 0 0 0,-35 0 0 0 0,-1 0 0 0 0,0 0 0 0 0,1-1 0 0 0,-1 1 0 0 0,1-1 0 0 0,2 0 0 0 0,10-2 0 0 0,-5 2 0 0 0,0-1 0 0 0,1-1 0 0 0,13-4 0 0 0,-8 2 0 0 0,-6-1 0 0 0,-9 5 0 0 0,0 0 0 0 0,0 0 0 0 0,0 1 0 0 0,0-1 0 0 0,0 1 0 0 0,0-1 0 0 0,0 1 0 0 0,0-1 0 0 0,0 1 0 0 0,2-1 0 0 0,6 0 0 0 0,-7 1 0 0 0,1 0 0 0 0,-1 0 0 0 0,0-1 0 0 0,1 1 0 0 0,-1-1 0 0 0,0 1 0 0 0,3-2 0 0 0,2 0 0 0 0,-5 2 0 0 0,-1 0 0 0 0,1 0 0 0 0,-1 0 0 0 0,1-1 0 0 0,0 1 0 0 0,-1-1 0 0 0,1 1 0 0 0,-1-1 0 0 0,3-1 0 0 0,1 0 14 0 0,0 1 0 0 0,0-1 1 0 0,1 1-1 0 0,-1 0 0 0 0,1 1 0 0 0,7-1 0 0 0,-6 1-11 0 0,0-1 1 0 0,0 0-1 0 0,10-2 0 0 0,-12 1-28 0 0,-1 1 0 0 0,1 1-1 0 0,5-1 1 0 0,11-2-2 0 0,22-2 27 0 0,-4 3 0 0 0,-4 2 0 0 0,-7-3 0 0 0,-4 2 0 0 0,1 1 0 0 0,2 0 0 0 0,-20 1 0 0 0,-5 0 0 0 0,0-1 0 0 0,0 0 0 0 0,0 0 0 0 0,0 0 0 0 0,0 0 0 0 0,0 0 0 0 0,0 0 0 0 0,3-1 0 0 0,-2 1 2 0 0,7-1 41 0 0,8 1-24 0 0,-14 1-19 0 0,-2-1 0 0 0,0 0 0 0 0,0 0 0 0 0,0 0 0 0 0,-1 0 0 0 0,1 0 0 0 0,0 0 0 0 0,0 0 0 0 0,-1-1 0 0 0,4 0 0 0 0,22-3 0 0 0,69-5 64 0 0,-75 9-53 0 0,-13 0 3 0 0,-1 0 0 0 0,15-3 0 0 0,18 1-3 0 0,-3 1-11 0 0,-5 2 144 0 0,-21-2-98 0 0,-9 1-42 0 0,0 0 0 0 0,0 0 0 0 0,-1 0-1 0 0,1-1 1 0 0,0 1 0 0 0,0-1 0 0 0,0 1-1 0 0,1-1 1 0 0,0 0-4 0 0,0 0 0 0 0,0 0 0 0 0,0 0 0 0 0,-1 0 0 0 0,1 1 0 0 0,0-1 0 0 0,4 1 0 0 0,17-3 0 0 0,1 1 0 0 0,-1 1 0 0 0,2 1 0 0 0,-20 0 0 0 0,18 2 0 0 0,-19-1 0 0 0,16 4 0 0 0,-16-3 0 0 0,19 3 0 0 0,-9-3 0 0 0,0-1 0 0 0,0 0 0 0 0,16-2 0 0 0,-9-1 0 0 0,-7 1 0 0 0,19 1 0 0 0,-13 0 0 0 0,-8 1 0 0 0,21 2 0 0 0,-30-2 0 0 0,-1 0 0 0 0,1-1 0 0 0,-1 0 0 0 0,1 1 0 0 0,-1-1 0 0 0,1-1 0 0 0,0 1 0 0 0,-1 0 0 0 0,7-3 0 0 0,3 2 28 0 0,-11 1-23 0 0,0 0 0 0 0,-1 0 0 0 0,1-1 1 0 0,0 1-1 0 0,0 0 0 0 0,2-2 0 0 0,-2 2-1 0 0,-1-1 0 0 0,0 1-1 0 0,1 0 1 0 0,-1 0 0 0 0,0 0-1 0 0,1-1 1 0 0,-1 1 0 0 0,2 1 0 0 0,11-2 26 0 0,8-2-30 0 0,4-1 0 0 0,-19 3 0 0 0,12-2 0 0 0,8 0 0 0 0,-7 0 0 0 0,-8 2 0 0 0,-10-1 0 0 0,1 0 0 0 0,1 1 0 0 0,-3 1 0 0 0,0 0 0 0 0,0-1 0 0 0,0 1 0 0 0,0-1 0 0 0,1 1 0 0 0,-1-1 0 0 0,0 1 0 0 0,0-1 0 0 0,1-1 0 0 0,-2 2 0 0 0,0 0 0 0 0,1-1 0 0 0,-1 1 0 0 0,0 0 0 0 0,1-1 0 0 0,-1 1 0 0 0,1 0 0 0 0,-1 0 0 0 0,0 0 0 0 0,1-1 0 0 0,-1 1 0 0 0,1 0 0 0 0,-1 0 0 0 0,1 0 0 0 0,-1 0 0 0 0,1 0 0 0 0,17-4 0 0 0,-9 2 0 0 0,0 1 0 0 0,10-1 0 0 0,-11 1 0 0 0,0 0 0 0 0,-1 0 0 0 0,12-3 0 0 0,20-3 0 0 0,-33 6 0 0 0,-1 0 0 0 0,1 1 0 0 0,0 0 0 0 0,0 0 0 0 0,-1 0 0 0 0,1 0 0 0 0,6 2 0 0 0,-6-1 0 0 0,0 0 0 0 0,0-1 0 0 0,0 1 0 0 0,0-2 0 0 0,0 1 0 0 0,10-2 0 0 0,38-6 0 0 0,-46 6 48 0 0,1 1 0 0 0,0 0 0 0 0,-1 0 0 0 0,11 1 0 0 0,-4 1-63 0 0,-11-1 10 0 0,-1 1 0 0 0,0-1 0 0 0,0 0 0 0 0,1 0 0 0 0,-1 0 0 0 0,0-1 0 0 0,0 1 0 0 0,1-1 0 0 0,-1 0 0 0 0,0 0 0 0 0,0 0 0 0 0,5-2 0 0 0,-6 2 12 0 0,0 0 0 0 0,-1 0 0 0 0,1 1 0 0 0,0-1 0 0 0,0 1 0 0 0,-1-1 1 0 0,4 1-1 0 0,10-4 16 0 0,-9 2-25 0 0,10-4 15 0 0,-10 4-29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2669 178 4175 0 0,'0'0'3258'0'0,"-6"-16"3115"0"0,2 12-6268 0 0,3 3 119 0 0,0 0-104 0 0,-7-8 122 0 0,8 8-114 0 0,-4-4 916 0 0,-2 0-860 0 0,3 2 10 0 0,0 1 1 0 0,0-1 0 0 0,0 1-1 0 0,-3-5 1 0 0,5 6-120 0 0,0-1-9 0 0,-9-9 65 0 0,6 7-36 0 0,0-1 0 0 0,-8-6 0 0 0,12 11-15 0 0,-13-10 176 0 0,10 9-219 0 0,1-1 0 0 0,-1 1 0 0 0,0-1 0 0 0,0 0 0 0 0,-3-4 1 0 0,-11-7 129 0 0,-4 0 211 0 0,20 13-295 0 0,-13-3 296 0 0,11 2-322 0 0,2 0-46 0 0,0 1 1 0 0,-1 0-1 0 0,1-1 1 0 0,0 1-1 0 0,-1 0 0 0 0,1 0 1 0 0,0 0-1 0 0,-3 0 1 0 0,-1-2 54 0 0,-4-3 4 0 0,7 5-28 0 0,-1-1 1 0 0,1 1 0 0 0,-1 0 0 0 0,1 0-1 0 0,-3 0 1 0 0,-4 0 42 0 0,-3-2 102 0 0,-21-6-1 0 0,29 7-147 0 0,1 0 0 0 0,-1 0-1 0 0,0 1 1 0 0,0-1 0 0 0,-5 1-1 0 0,7 0 1 0 0,-1-2-11 0 0,-10 0 105 0 0,-47 0 230 0 0,59 2-358 0 0,0 0 1 0 0,-1 0-1 0 0,1 0 0 0 0,0 0 1 0 0,0 0-1 0 0,-1 0 0 0 0,1 1 1 0 0,-2 0-1 0 0,-17 3 54 0 0,8-3-48 0 0,2 1-13 0 0,5-1 3 0 0,-19 2 90 0 0,23-3 40 0 0,-9 1 279 0 0,6-1-386 0 0,2 0-25 0 0,1 0 0 0 0,0 0 0 0 0,-1 0 0 0 0,1 0 0 0 0,0 0 0 0 0,-1 0 0 0 0,1 0 0 0 0,0 1 0 0 0,-1-1 0 0 0,1 0 0 0 0,-2 2 0 0 0,-22 2-176 0 0,23-3 169 0 0,1 0 8 0 0,0-1 0 0 0,0 1 0 0 0,1-1-1 0 0,-1 0 1 0 0,0 0 0 0 0,0 1 0 0 0,0-1 0 0 0,0 0-1 0 0,0 0 1 0 0,1 0 0 0 0,-1 0 0 0 0,0 0-1 0 0,-2 0 1 0 0,1 0 0 0 0,-10 0 11 0 0,12 0-9 0 0,0 1 0 0 0,0-1-1 0 0,-1 0 1 0 0,1 0 0 0 0,0 0 0 0 0,0 0 0 0 0,0 0 0 0 0,0 0-1 0 0,-1 0 1 0 0,1 0 0 0 0,0 0 0 0 0,0 0 0 0 0,0 0 0 0 0,-1 0 0 0 0,1 0-1 0 0,0 0 1 0 0,0 0 0 0 0,0 0 0 0 0,0 0 0 0 0,-1 0 0 0 0,1-1-1 0 0,0 1 1 0 0,0 0 0 0 0,0 0 0 0 0,0 0 0 0 0,-1 0 0 0 0,1 0 0 0 0,0 0-1 0 0,0-1 1 0 0,-3 0-6 0 0,-6 2 6 0 0,0 0 19 0 0,-17-2 22 0 0,-3 7-43 0 0,17 4 104 0 0,6-4-20 0 0,2-2-104 0 0,2-3-1 0 0,-8 4-38 0 0,0 0 146 0 0,9-5-76 0 0,0 0-1 0 0,0 1 1 0 0,0-1-1 0 0,-1 1 1 0 0,1 0-1 0 0,0-1 1 0 0,0 1-1 0 0,0 0 1 0 0,0-1-1 0 0,0 1 1 0 0,-1 2 0 0 0,1-3-10 0 0,1 1 1 0 0,-1-1 0 0 0,1 1-1 0 0,-1-1 1 0 0,1 1 0 0 0,-1-1 0 0 0,1 1-1 0 0,-1-1 1 0 0,0 1 0 0 0,1-1-1 0 0,-1 1 1 0 0,1-1 0 0 0,-1 0 0 0 0,0 0-1 0 0,0 1 1 0 0,1-1 0 0 0,-2 0-1 0 0,-2 2 33 0 0,1 0-24 0 0,-2 0-9 0 0,-2 0-2 0 0,-9 7 1 0 0,10-6 0 0 0,4-2 0 0 0,0 0 0 0 0,1 0 0 0 0,-1 0 0 0 0,0 0 0 0 0,0-1 0 0 0,0 1 0 0 0,-4 0 0 0 0,3-1 9 0 0,3 0-6 0 0,-1 0-1 0 0,0 0 1 0 0,0 0 0 0 0,0 0 0 0 0,1 0 0 0 0,-1 0-1 0 0,0 0 1 0 0,0 1 0 0 0,1-1 0 0 0,-1 0 0 0 0,0 1-1 0 0,0-1 1 0 0,1 0 0 0 0,-1 1 0 0 0,0 0-1 0 0,-2 0 3 0 0,2-1-5 0 0,-1 1 1 0 0,1 0-1 0 0,-1-1 1 0 0,0 1-1 0 0,1 0 1 0 0,-1 0-1 0 0,1 0 1 0 0,0 0-1 0 0,-1 1 1 0 0,1-1-1 0 0,0 0 1 0 0,-3 3-1 0 0,-17 11-12 0 0,19-14-15 0 0,-8 4-6 0 0,8-4 33 0 0,2 0 0 0 0,-1-1 0 0 0,1 0 0 0 0,-1 1 0 0 0,1-1 0 0 0,-1 0 0 0 0,0 1 0 0 0,1-1 0 0 0,0 1 0 0 0,-1-1 0 0 0,1 1 0 0 0,-1-1 0 0 0,1 1 0 0 0,-1-1 0 0 0,1 1 0 0 0,0 0 0 0 0,0-1 0 0 0,-1 1 0 0 0,1 0 0 0 0,-3 5 0 0 0,2-6 0 0 0,1 0 0 0 0,0 1 0 0 0,-1-1 0 0 0,1 1-1 0 0,0-1 1 0 0,-1 1 0 0 0,1-1 0 0 0,0 1 0 0 0,0-1 0 0 0,-1 1 0 0 0,1-1-1 0 0,0 1 1 0 0,0-1 0 0 0,0 1 0 0 0,0-1 0 0 0,0 1 0 0 0,0-1 0 0 0,0 2 0 0 0,0-2 0 0 0,0 0 0 0 0,0 1 1 0 0,0-1-1 0 0,0 0 1 0 0,0 0-1 0 0,0 0 1 0 0,0 1-1 0 0,0-1 0 0 0,0 0 1 0 0,-1 0-1 0 0,1 0 1 0 0,0 1-1 0 0,0-1 1 0 0,0 0-1 0 0,0 0 0 0 0,0 0 1 0 0,0 1-1 0 0,0-1 1 0 0,-1 0-1 0 0,1 0 1 0 0,0 0-1 0 0,0 0 0 0 0,0 1 1 0 0,0-1-1 0 0,0 0 1 0 0,-1 0-1 0 0,1 0 1 0 0,0 0-1 0 0,0 0 0 0 0,-1 0 1 0 0,-7 3 42 0 0,8-3-43 0 0,-1 0 0 0 0,1 0 1 0 0,0 0-1 0 0,-1 0 1 0 0,1 0-1 0 0,0 1 0 0 0,-1-1 1 0 0,1 0-1 0 0,0 0 1 0 0,-1 0-1 0 0,1 0 0 0 0,0 0 1 0 0,-1 0-1 0 0,1 1 1 0 0,0-1-1 0 0,0 0 0 0 0,-1 0 1 0 0,1 1-1 0 0,0-1 1 0 0,0 0-1 0 0,-1 0 1 0 0,1 1-1 0 0,0-1 0 0 0,0 0 1 0 0,0 0-1 0 0,0 1 1 0 0,-1-1-1 0 0,1 0 0 0 0,0 1 1 0 0,-1 1-3 0 0,-10 5 2 0 0,10-6 0 0 0,1-1 0 0 0,-1 0 0 0 0,1 0 0 0 0,0 1 0 0 0,-1-1 0 0 0,1 1 0 0 0,0-1 0 0 0,-1 0 0 0 0,1 1 0 0 0,0-1 0 0 0,-1 1 0 0 0,1-1 0 0 0,0 0 0 0 0,0 1 0 0 0,0-1 0 0 0,-1 1 0 0 0,2 3 0 0 0,0-4 0 0 0,-1 1 0 0 0,0-1 0 0 0,0 1 0 0 0,0-1 0 0 0,0 1 0 0 0,0-1 0 0 0,-1 1 0 0 0,1-1 0 0 0,0 1 0 0 0,0-1 0 0 0,0 0 0 0 0,0 1 0 0 0,-1-1 0 0 0,1 1 0 0 0,0-1 0 0 0,0 0 0 0 0,-1 1 0 0 0,1-1 0 0 0,0 0 0 0 0,-1 1 0 0 0,-3 7 0 0 0,3-2 0 0 0,1-5 0 0 0,0-1 0 0 0,0 1 0 0 0,0 0 0 0 0,0 0 0 0 0,0 0 0 0 0,0-1 0 0 0,-1 1 0 0 0,1 0 0 0 0,0 0 0 0 0,-1 0 0 0 0,1-1 0 0 0,0 1 0 0 0,-1 0 0 0 0,1-1 0 0 0,-1 2 0 0 0,-3 3 0 0 0,1 0 0 0 0,0-1 0 0 0,1-2 0 0 0,2 0 0 0 0,-3 3 0 0 0,3 2 0 0 0,0-6-3 0 0,1 1 0 0 0,-1-1 0 0 0,0 0-1 0 0,-1 1 1 0 0,1-1 0 0 0,0 0 0 0 0,0 1 0 0 0,0-1 0 0 0,-1 0-1 0 0,1 0 1 0 0,-1 2 0 0 0,-3 10-23 0 0,3-6 26 0 0,4 1 0 0 0,-3-2 0 0 0,5 1 0 0 0,-3-6 6 0 0,-1 0 1 0 0,0 1-1 0 0,1-1 0 0 0,-1 0 1 0 0,0 1-1 0 0,0 0 0 0 0,0-1 1 0 0,0 1-1 0 0,1 2 0 0 0,0-1 37 0 0,-1-2 114 0 0,6 4-39 0 0,-3-4-110 0 0,14 10 48 0 0,-13-7-31 0 0,-1-2-17 0 0,-1 0-1 0 0,0 0 0 0 0,1 0 0 0 0,-1 0 0 0 0,1-1 0 0 0,6 2 0 0 0,17 7-7 0 0,-8-3 0 0 0,-12-6 0 0 0,-5-1 0 0 0,0 1 0 0 0,0-1 0 0 0,0 0 0 0 0,0 1 0 0 0,-1 0 0 0 0,1-1 0 0 0,2 2 0 0 0,2 0 0 0 0,-3 0 0 0 0,0-1 0 0 0,0 1 0 0 0,0-1 0 0 0,6 5 0 0 0,11 6 64 0 0,-8-5-51 0 0,4-1 222 0 0,-15-6-214 0 0,6 6 41 0 0,-7-5 74 0 0,0-1-48 0 0,-4 4-30 0 0,-1-2-34 0 0,3-1 40 0 0,-4 1-8 0 0,-5 0-44 0 0,11-2-12 0 0,-23 9 10 0 0,-3-5 350 0 0,25-4-314 0 0,-17 2 49 0 0,14-1-95 0 0,-1-1 0 0 0,1 1 0 0 0,-9-1 0 0 0,-2 0 0 0 0,-12 1 64 0 0,18 1-64 0 0,-1 0 0 0 0,-18 0 133 0 0,-10-9 118 0 0,17 5-251 0 0,15 2 0 0 0,-1-1 11 0 0,5 0 31 0 0,-13 1-31 0 0,11 0-11 0 0,-3 0 0 0 0,7 1 0 0 0,0-1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0,-1 0 0 0 0,1 0 0 0 0,0 0 0 0 0,0 0 0 0 0,0 0 0 0 0,0 0 0 0 0,0 0 0 0 0,0 0 0 0 0,0 0 0 0 0,0 0 0 0 0,0-1 0 0 0,-17 1 0 0 0,11-1 0 0 0,-16 1 0 0 0,5 1 115 0 0,14-2-38 0 0,-16 7 19 0 0,13-4-92 0 0,4-2 2 0 0,0 1 0 0 0,0 0 0 0 0,1-1 0 0 0,-1 1 0 0 0,0-1 0 0 0,0 0-1 0 0,0 1 1 0 0,0-1 0 0 0,0 0 0 0 0,0 0 0 0 0,-3-1 0 0 0,4 1-3 0 0,0 0-1 0 0,0 0 1 0 0,0-1 0 0 0,0 1 0 0 0,0 0 0 0 0,0 0 0 0 0,0 0-1 0 0,0 0 1 0 0,0 0 0 0 0,0 0 0 0 0,0 0 0 0 0,-2 1 0 0 0,1 0-5 0 0,0-1 0 0 0,0 0 1 0 0,0 0-1 0 0,0 1 0 0 0,0-1 1 0 0,0 0-1 0 0,0-1 0 0 0,0 1 1 0 0,0 0-1 0 0,-3-1 0 0 0,4 0 14 0 0,0 0-12 0 0,1 1 0 0 0,-1 0 0 0 0,0 0 0 0 0,1-1 0 0 0,-1 1 0 0 0,0 0-1 0 0,1 0 1 0 0,-1 0 0 0 0,0 0 0 0 0,1 0 0 0 0,-1 0 0 0 0,0 0 0 0 0,1 0 0 0 0,-1 0 0 0 0,0 0 0 0 0,1 0 0 0 0,-1 0 0 0 0,0 1 0 0 0,-4-1 0 0 0,4 0 0 0 0,0 0 0 0 0,-1 0 0 0 0,1 0 0 0 0,0 0 0 0 0,-1 0 0 0 0,1 0 0 0 0,0 1 0 0 0,-1-1 0 0 0,1 0 0 0 0,0 1 0 0 0,-2 0 0 0 0,-3 1 9 0 0,0 0 0 0 0,0-1 1 0 0,0 0-1 0 0,-1 0 0 0 0,1-1 0 0 0,-12 0 0 0 0,1 1-9 0 0,13-1 0 0 0,-16 3 0 0 0,19-4 0 0 0,0 1 0 0 0,0 0 0 0 0,0 0 0 0 0,0 0 0 0 0,0 0 0 0 0,0 0 0 0 0,0 0 0 0 0,0 0 0 0 0,-1 0 0 0 0,1 0 0 0 0,0 0 0 0 0,0 1 0 0 0,0-1 0 0 0,0 0 0 0 0,-1 1 0 0 0,-10 4 0 0 0,9-5 0 0 0,2 0 0 0 0,1 0 0 0 0,-1 0 0 0 0,0 0 0 0 0,0 0 0 0 0,0 0 0 0 0,1 1 0 0 0,-1-1 0 0 0,0 0 0 0 0,0 0 0 0 0,0 1 0 0 0,1-1 0 0 0,-1 1 0 0 0,-1 0 0 0 0,-7 1 0 0 0,-5-1 0 0 0,7-2 0 0 0,5 1 0 0 0,0 1 0 0 0,1-1 0 0 0,-1 0 0 0 0,0 1 0 0 0,0-1 0 0 0,1 0 0 0 0,-3 2 0 0 0,-2 1 0 0 0,4-2 0 0 0,-1 0 0 0 0,0 1 0 0 0,0-1 0 0 0,1-1 0 0 0,-1 1 0 0 0,0 0 0 0 0,-6 0 0 0 0,-26 3 0 0 0,33-4 0 0 0,-1-1 0 0 0,-6 3 0 0 0,4-1 0 0 0,0 1 0 0 0,0 0 0 0 0,0-1 0 0 0,-6 2 0 0 0,-4-2-1 0 0,9 0 17 0 0,0-1 0 0 0,0 1 1 0 0,-11 3-1 0 0,7-2-16 0 0,9-2 0 0 0,1-1 0 0 0,-1 1 0 0 0,0 0 0 0 0,1 0 0 0 0,-1 0 0 0 0,0 0 0 0 0,1 0 0 0 0,-1 0 0 0 0,0 0 0 0 0,0 0 0 0 0,1 0 0 0 0,-1 1 0 0 0,0-1 0 0 0,1 0 0 0 0,-1 0 0 0 0,0 1 0 0 0,-5-1 0 0 0,-11 3 0 0 0,15-2 0 0 0,-10 1 11 0 0,10-2 4 0 0,-18 4 25 0 0,15-3-42 0 0,-7 1 2 0 0,10-2 2 0 0,0 0 0 0 0,0 0-1 0 0,0 1 1 0 0,-1-1 0 0 0,1 1 0 0 0,0-1 0 0 0,-3 3 0 0 0,-14 2 167 0 0,17-3-169 0 0,-5-2 0 0 0,3 0 0 0 0,-15 1 0 0 0,15 0 2 0 0,0-1 0 0 0,0 0-1 0 0,0 0 1 0 0,0 0 0 0 0,-5-1 0 0 0,7 0 2 0 0,1 1 1 0 0,-1 0-1 0 0,1-1 1 0 0,-1 1-1 0 0,0 0 0 0 0,1 0 1 0 0,-1 0-1 0 0,1 0 1 0 0,-3 0-1 0 0,-1 1 5 0 0,-11 2-9 0 0,7-1 0 0 0,-2 1 0 0 0,10-2 0 0 0,-1-1 0 0 0,1 1 0 0 0,0-1 0 0 0,-1 0 0 0 0,1 1 0 0 0,-1-1 0 0 0,1 0 0 0 0,-3 0 0 0 0,-24 2-15 0 0,20-2-66 0 0,7 0 83 0 0,-1 0 0 0 0,1 0-1 0 0,0 1 1 0 0,0-1 0 0 0,-1 0-1 0 0,1 0 1 0 0,0 0 0 0 0,0 0-1 0 0,0 0 1 0 0,-3-1 0 0 0,2 1 4 0 0,1-1-3 0 0,0 1 0 0 0,-1 0 0 0 0,1 0 0 0 0,0 0 0 0 0,-1 0 0 0 0,1 0 0 0 0,0 0 0 0 0,0 0 0 0 0,-1 0 0 0 0,1 0 0 0 0,0 1-1 0 0,-1-1 1 0 0,1 0 0 0 0,0 1 0 0 0,-2 0 0 0 0,-22 7 57 0 0,10-7-48 0 0,12 0-12 0 0,-11 3 0 0 0,12-3 0 0 0,-10 3 0 0 0,8 1 0 0 0,-7-1 0 0 0,6-1 0 0 0,4-3 0 0 0,0 1 0 0 0,0-1 0 0 0,0 1 0 0 0,0-1 0 0 0,0 0 0 0 0,0 0 0 0 0,0 1 0 0 0,-1-1 0 0 0,1 0 0 0 0,0 0 0 0 0,0 0 0 0 0,0 0 0 0 0,0 0 0 0 0,-2-1 0 0 0,3 1 0 0 0,0 0 0 0 0,0 0 0 0 0,-1 0 0 0 0,1 0 0 0 0,0 0 0 0 0,-1 0 0 0 0,1 0 0 0 0,0 0 0 0 0,-1 0 0 0 0,1 0 0 0 0,0 0 0 0 0,0 0 0 0 0,-1 0 0 0 0,1 0 0 0 0,0 0 0 0 0,-1 0 0 0 0,1 0 0 0 0,0 0 0 0 0,0 1 0 0 0,-1-1 0 0 0,1 0 0 0 0,0 0 0 0 0,0 0 0 0 0,-1 0 0 0 0,1 1 0 0 0,-5 3 0 0 0,3-5 0 0 0,2 1 0 0 0,-1 0 0 0 0,1 0 0 0 0,0-1 0 0 0,-1 1 0 0 0,1 0 0 0 0,-1 0 0 0 0,1 0 0 0 0,-1 0 0 0 0,1 0 0 0 0,-1 0 0 0 0,1-1 0 0 0,-1 1 0 0 0,1 0 0 0 0,-1 0 0 0 0,1 0 0 0 0,-1 1 0 0 0,1-1 0 0 0,-1 0 0 0 0,1 0 0 0 0,-1 0 0 0 0,0 0 0 0 0,-5 1 0 0 0,5-1 0 0 0,0 0 0 0 0,0 0 0 0 0,0 1 0 0 0,0-1 0 0 0,0 0 0 0 0,0 0 0 0 0,0 1 0 0 0,0-1 0 0 0,1 0 0 0 0,-1 1 0 0 0,0-1 0 0 0,0 1 0 0 0,0-1 0 0 0,0 1 0 0 0,1-1 0 0 0,-1 1 0 0 0,0 0 0 0 0,0-1 0 0 0,0 2 0 0 0,1-2 0 0 0,-1 1 0 0 0,1-1 0 0 0,-1 1 0 0 0,1-1 0 0 0,-1 1 0 0 0,1-1 0 0 0,-1 0 0 0 0,0 1 0 0 0,1-1 0 0 0,-1 0 0 0 0,0 0 0 0 0,1 1 0 0 0,-2-1 0 0 0,-5 4 0 0 0,6-4 0 0 0,1 1 0 0 0,0-1 0 0 0,-1 0 0 0 0,1 1 0 0 0,-1-1 0 0 0,1 1 0 0 0,0-1 0 0 0,-1 0 0 0 0,1 0 0 0 0,-1 1 0 0 0,1-1 0 0 0,-1 0 0 0 0,1 0 0 0 0,-1 1 0 0 0,1-1 0 0 0,-1 0 0 0 0,0 0 0 0 0,1 0 0 0 0,-1 0 0 0 0,1 0 0 0 0,-1 0 0 0 0,1 0 0 0 0,-2 0 0 0 0,-3 0 0 0 0,1 2 2 0 0,2-1 3 0 0,-1 0 0 0 0,0 0 1 0 0,1 0-1 0 0,-1 0 0 0 0,0 0 0 0 0,1-1 0 0 0,-1 1 0 0 0,0-1 1 0 0,0 1-1 0 0,0-1 0 0 0,-3-1 0 0 0,-18 3-5 0 0,21-3 0 0 0,-1 1 0 0 0,0 0 0 0 0,0 0 0 0 0,1 1 0 0 0,-1-1 0 0 0,0 1 0 0 0,1 0 0 0 0,-1 0 0 0 0,-4 2 0 0 0,-4 1 0 0 0,4 1 0 0 0,7-4 0 0 0,1-1 0 0 0,-1 1 0 0 0,0-1 0 0 0,1 1 0 0 0,-1-1 0 0 0,0 0 0 0 0,1 1 0 0 0,-1-1 0 0 0,0 0 0 0 0,1 1 0 0 0,-3-1 0 0 0,2 1 0 0 0,-1-1 0 0 0,1 0 0 0 0,0 0 0 0 0,-1 1 0 0 0,1-1 0 0 0,-1 1 0 0 0,1-1 0 0 0,0 1 0 0 0,-1 0 0 0 0,1-1 0 0 0,0 1 0 0 0,-2 1 0 0 0,1 0 0 0 0,-1-1 0 0 0,1 0 0 0 0,-1 0 0 0 0,1 0 0 0 0,-5 1 0 0 0,-2 2 0 0 0,9-4 0 0 0,-1 0 0 0 0,1 0 0 0 0,0 0 0 0 0,-1 0 0 0 0,1 0 0 0 0,-1 0 0 0 0,1 1 0 0 0,0-1 0 0 0,-1 0 0 0 0,1 0 0 0 0,0 0 0 0 0,-1 0 0 0 0,1 0 0 0 0,-1 0 0 0 0,1 0 0 0 0,0-1 0 0 0,-1 1 0 0 0,1 0 0 0 0,0 0 0 0 0,-1 0 0 0 0,0-1 0 0 0,0 1 0 0 0,0 0 0 0 0,0 0 0 0 0,0 0 0 0 0,0-1 0 0 0,1 1 0 0 0,-1 0 0 0 0,0 0 0 0 0,0 0 0 0 0,0 0 0 0 0,0 1 0 0 0,0-1 0 0 0,0 0 0 0 0,0 0 0 0 0,1 0 0 0 0,-3 1 0 0 0,-7 1 0 0 0,9-2 0 0 0,-1 0 0 0 0,1 0 0 0 0,0 0 0 0 0,0 0 0 0 0,0 1 0 0 0,0-1 0 0 0,0 0 0 0 0,0 1 0 0 0,0-1 0 0 0,0 0 0 0 0,0 1 0 0 0,-1 1 0 0 0,1-1 0 0 0,-5 0 0 0 0,0 1 0 0 0,-3 0 0 0 0,0 1 0 0 0,8 0 0 0 0,0-2 0 0 0,-13 9 0 0 0,8-7 0 0 0,-8 1 0 0 0,11-4 0 0 0,3 0 0 0 0,-1 0 0 0 0,0 0 0 0 0,0 1 0 0 0,0-1 0 0 0,0 0 0 0 0,1 0 0 0 0,-1 1 0 0 0,0-1 0 0 0,0 0 0 0 0,1 1 0 0 0,-1-1 0 0 0,0 1 0 0 0,1-1 0 0 0,-1 1 0 0 0,-1 1 0 0 0,-9 4 0 0 0,4-4-10 0 0,6-2 6 0 0,0 0 1 0 0,1 1-1 0 0,-1-1 1 0 0,0 0-1 0 0,0 0 1 0 0,0 1-1 0 0,0-1 1 0 0,1 1-1 0 0,-1-1 0 0 0,0 1 1 0 0,0-1-1 0 0,1 1 1 0 0,-2 1-1 0 0,2-2 5 0 0,0 0-1 0 0,0 0 1 0 0,-1 1 0 0 0,1-1-1 0 0,0 0 1 0 0,0 1 0 0 0,0-1-1 0 0,0 0 1 0 0,0 1-1 0 0,-1-1 1 0 0,1 0 0 0 0,0 0-1 0 0,0 1 1 0 0,-1-1 0 0 0,1 0-1 0 0,0 0 1 0 0,0 0 0 0 0,-1 1-1 0 0,1-1 1 0 0,0 0-1 0 0,-1 0 1 0 0,1 0 0 0 0,0 0-1 0 0,0 0 1 0 0,-1 1 0 0 0,1-1-1 0 0,0 0 1 0 0,-1 0 0 0 0,1 0-1 0 0,0 0 1 0 0,-1 0-1 0 0,0 0 1 0 0,1 0 1 0 0,-1 0 0 0 0,0 0 0 0 0,0 0 0 0 0,0 0 0 0 0,1 0 1 0 0,-1 0-1 0 0,0 0 0 0 0,0 1 0 0 0,1-1 0 0 0,-1 0 0 0 0,0 1 0 0 0,1-1 0 0 0,-1 0 0 0 0,0 1 0 0 0,-5 3-2 0 0,4-3 0 0 0,0 1 0 0 0,0 0 0 0 0,0 0 0 0 0,0 0 0 0 0,0 0 0 0 0,-3 3 0 0 0,5-4 0 0 0,-6 9 0 0 0,3-7 0 0 0,-7 1 0 0 0,-1 1 0 0 0,10-5 0 0 0,1 0 0 0 0,0 0 0 0 0,-1 0 0 0 0,1 0 0 0 0,0 0 0 0 0,-1 0 0 0 0,1 0 0 0 0,0 0 0 0 0,0 0 0 0 0,-1 0 0 0 0,1 1 0 0 0,0-1 0 0 0,-1 0 0 0 0,1 0 0 0 0,0 0 0 0 0,0 0 0 0 0,-1 1 0 0 0,1-1 0 0 0,0 0 0 0 0,0 0 0 0 0,0 1 0 0 0,-1-1 0 0 0,1 0 0 0 0,0 0 0 0 0,0 1 0 0 0,0-1 0 0 0,0 0 0 0 0,0 1 0 0 0,-1-1 0 0 0,1 1 0 0 0,0 0 0 0 0,-5 2 0 0 0,2 2 0 0 0,-2-2 0 0 0,2 2 0 0 0,-3 0 0 0 0,2-1 0 0 0,-1-1 0 0 0,4-2 0 0 0,0 0 0 0 0,0-1 0 0 0,1 1 0 0 0,-1 0 0 0 0,0-1 0 0 0,0 1 0 0 0,1 0 0 0 0,-1 0 0 0 0,0 0 0 0 0,0 1 0 0 0,1-1 0 0 0,-1 0 0 0 0,0 0 0 0 0,1 0 0 0 0,-1 0 0 0 0,0 0 0 0 0,1 0 0 0 0,-1 0 0 0 0,0 0 0 0 0,0-1 0 0 0,-1 2 0 0 0,-18 10-53 0 0,19-12 57 0 0,0 1 0 0 0,0-1 0 0 0,0 1 0 0 0,1-1 0 0 0,-1 1 0 0 0,0 0 0 0 0,0-1 0 0 0,0 1 1 0 0,0 0-1 0 0,1 0 0 0 0,-1-1 0 0 0,-1 2 0 0 0,0 1-15 0 0,-10 7-42 0 0,12-10 53 0 0,-1 0 0 0 0,1 0 0 0 0,-1 0 0 0 0,1 1 0 0 0,-1-1 0 0 0,1 0 0 0 0,0 0 0 0 0,-1 1 0 0 0,1-1 0 0 0,-1 0 0 0 0,1 1 0 0 0,0-1 0 0 0,-1 1 0 0 0,1-1 0 0 0,0 0 0 0 0,0 1 0 0 0,-1-1 0 0 0,1 1 0 0 0,0-1 0 0 0,-1 1 0 0 0,0 1 0 0 0,-3 2 0 0 0,2 1 0 0 0,-4 2 0 0 0,1 1 0 0 0,-4 7 0 0 0,2-6 0 0 0,4-4-7 0 0,-2 1-12 0 0,0 1 0 0 0,-5 9 0 0 0,6-12 19 0 0,1 1 0 0 0,1 1 0 0 0,2-4 0 0 0,-1-1 0 0 0,1 1 0 0 0,-1-1 0 0 0,1 1 0 0 0,0 0 0 0 0,-1-1 0 0 0,1 1 0 0 0,0 0 0 0 0,0 0 0 0 0,0-1 0 0 0,0 1 0 0 0,0 0 0 0 0,1-1 0 0 0,0 4 0 0 0,0-1 0 0 0,-1-2 0 0 0,3 9 0 0 0,-2-9 0 0 0,6 8 0 0 0,-6-9 0 0 0,0 0 0 0 0,0 0 0 0 0,0 0 0 0 0,0 0 1 0 0,0 0-1 0 0,0 0 0 0 0,0 0 0 0 0,0 0 0 0 0,0 0 0 0 0,0-1 0 0 0,0 1 0 0 0,1 0 0 0 0,1 0 0 0 0,1 1-17 0 0,1 1-25 0 0,-4-2 32 0 0,0 0 0 0 0,0 0-1 0 0,1 0 1 0 0,-1-1 0 0 0,0 1-1 0 0,1 0 1 0 0,-1-1 0 0 0,1 1-1 0 0,-1-1 1 0 0,1 0 0 0 0,-1 1-1 0 0,3-1 1 0 0,5 2 10 0 0,-7-1 0 0 0,-1-1 0 0 0,0 1 0 0 0,0-1 0 0 0,0 0 0 0 0,1 0 0 0 0,-1 1 0 0 0,0-1 0 0 0,1 0 0 0 0,-1 0 0 0 0,0 0 0 0 0,0 0 0 0 0,1-1 0 0 0,-1 1 0 0 0,0 0 0 0 0,2-1 0 0 0,2 0 0 0 0,10 3 0 0 0,-13-1 0 0 0,-1-1 0 0 0,-1 0 0 0 0,1 0 0 0 0,0 1 0 0 0,-1-1 0 0 0,1 0 0 0 0,-1 0 0 0 0,1 0 0 0 0,0 0 0 0 0,-1 1 0 0 0,1-1 0 0 0,-1 0 0 0 0,1 0 0 0 0,0 0 0 0 0,-1 0 0 0 0,1 0 0 0 0,1-1 0 0 0,19 0 0 0 0,-6 2-6 0 0,-2-1 80 0 0,-11 0-36 0 0,-1 1-36 0 0,0-1 1 0 0,0 0 0 0 0,0 0-1 0 0,-1 0 1 0 0,1 0-1 0 0,0 0 1 0 0,0-1-1 0 0,0 1 1 0 0,0 0 0 0 0,-1 0-1 0 0,1 0 1 0 0,0-1-1 0 0,0 1 1 0 0,0 0-1 0 0,-1-1 1 0 0,1 1 0 0 0,1-1-1 0 0,-1 0-2 0 0,1-2 0 0 0,9 4 0 0 0,-9 0 0 0 0,-1-1 0 0 0,0 0 0 0 0,0 1 0 0 0,-1-1 0 0 0,1 0 0 0 0,0 0 0 0 0,0 0 0 0 0,0 0 0 0 0,-1 0 0 0 0,1 0 0 0 0,0 0 0 0 0,0 0 0 0 0,0 0 0 0 0,0 0 0 0 0,1-1 0 0 0,9 2 0 0 0,4 2 0 0 0,-12-2 0 0 0,-2 0 0 0 0,0-1 0 0 0,1 1 0 0 0,-1-1 0 0 0,0 0 0 0 0,0 0 0 0 0,0 0 0 0 0,0 0 0 0 0,0 1 0 0 0,0-1 0 0 0,1-1 0 0 0,1 1 0 0 0,3 0-7 0 0,-4 0 2 0 0,0 0 0 0 0,-1 0 0 0 0,1 0-1 0 0,0 0 1 0 0,-1 0 0 0 0,1-1 0 0 0,0 1-1 0 0,0 0 1 0 0,-1-1 0 0 0,1 0 0 0 0,-1 1 0 0 0,1-1-1 0 0,2-2 1 0 0,4-1-10 0 0,-6 3 21 0 0,-2-1 3 0 0,0 2-4 0 0,1-1 0 0 0,-1 1 1 0 0,1 0-1 0 0,0 0 0 0 0,-1 0 0 0 0,1 0 0 0 0,-1 0 1 0 0,1 0-1 0 0,-1 0 0 0 0,1 0 0 0 0,0 0 0 0 0,-1 0 1 0 0,1 0-1 0 0,0 0 0 0 0,-1 0-3 0 0,25 0 62 0 0,-1-1-64 0 0,4 2 0 0 0,-2 2 0 0 0,5-1 0 0 0,-1-1 0 0 0,-3 1 72 0 0,-26-2-72 0 0,0 1 0 0 0,1-1 0 0 0,-1 0 0 0 0,0 0 0 0 0,0 0 0 0 0,0 0 0 0 0,1 0 0 0 0,-1 0 0 0 0,2-1 0 0 0,9 0 0 0 0,0 2 26 0 0,-11-1-22 0 0,0 0 0 0 0,0 0 0 0 0,1 0 1 0 0,-1 0-1 0 0,0 1 0 0 0,1-1 1 0 0,-1 0-1 0 0,2 1 0 0 0,-2 0-4 0 0,-1-1 0 0 0,0 0 0 0 0,1 0 0 0 0,-1 1 0 0 0,0-1 0 0 0,1 0 0 0 0,-1 0 0 0 0,1 0 0 0 0,-1 0 0 0 0,0 1 0 0 0,1-1 0 0 0,-1 0 0 0 0,1 0 0 0 0,-1 0 0 0 0,1 0 0 0 0,-1 0 0 0 0,0 0 0 0 0,1 0 0 0 0,-1 0 0 0 0,1 0 0 0 0,-1 0 0 0 0,1 0 0 0 0,-1 0 0 0 0,0-1 0 0 0,1 1 0 0 0,1-1 0 0 0,26 5 64 0 0,-14-1-66 0 0,-2-1 8 0 0,19 3 1 0 0,-21-4 62 0 0,-10 0-66 0 0,0-1-1 0 0,0 0 1 0 0,1 0-1 0 0,-1 0 1 0 0,0 0-1 0 0,1 0 1 0 0,-1 0-1 0 0,0 1 1 0 0,1-1-1 0 0,-1 0 1 0 0,0 0-1 0 0,1 0 1 0 0,-1 0-1 0 0,0 0 1 0 0,1 0-1 0 0,-1 0 1 0 0,0 0-1 0 0,1-1 1 0 0,-1 1-1 0 0,0 0 1 0 0,1 0-1 0 0,-1 0 1 0 0,0 0-1 0 0,0 0 1 0 0,1 0-1 0 0,-1-1 1 0 0,0 1 0 0 0,1 0-1 0 0,-1 0 1 0 0,0 0-1 0 0,0-1 1 0 0,1 1-1 0 0,-1 0 1 0 0,0-1-1 0 0,2 1 62 0 0,11 3-48 0 0,-1-2-5 0 0,-10-1 31 0 0,8-3-30 0 0,-10 3-12 0 0,0 0 0 0 0,1 0 0 0 0,-1 0 0 0 0,1 0 0 0 0,-1 0 0 0 0,1 0 0 0 0,-1 0 0 0 0,1 0 0 0 0,-1 0 0 0 0,1 0 0 0 0,-1 0 0 0 0,1 0 0 0 0,-1 0 0 0 0,0 0 0 0 0,1 0 0 0 0,-1 1 0 0 0,1-1 0 0 0,11 3-1 0 0,15 4 1 0 0,-2 0 0 0 0,-9-7 0 0 0,1 4 0 0 0,-13-4 0 0 0,16 1 0 0 0,-15-2 0 0 0,-3 1 0 0 0,-1 0 0 0 0,1 0 0 0 0,0 0 0 0 0,0 1 0 0 0,-1-1 0 0 0,1 0 0 0 0,0 1 0 0 0,2 0 0 0 0,10 3 0 0 0,8 1 0 0 0,-21-5 0 0 0,0 0 0 0 0,0 0 0 0 0,0 1 0 0 0,1-1 0 0 0,-1 0 0 0 0,0-1 0 0 0,0 1 0 0 0,1 0 0 0 0,-1 0 0 0 0,0 0 0 0 0,1-1 0 0 0,4 0 0 0 0,-3 1 0 0 0,-2 0 0 0 0,1 0 0 0 0,0 0 0 0 0,0 0 0 0 0,0-1 0 0 0,0 1 0 0 0,-1 0 0 0 0,1-1 0 0 0,0 1 0 0 0,2-2 0 0 0,-3 1 0 0 0,0 1 0 0 0,10 1 0 0 0,13 1 0 0 0,-10-2 0 0 0,1 1 0 0 0,-13-1 0 0 0,0 0 0 0 0,-1 0 0 0 0,1 0 0 0 0,0 0 0 0 0,0 0 0 0 0,-1 0 0 0 0,1 0 0 0 0,0-1 0 0 0,-1 1 0 0 0,1-1 0 0 0,-1 1 0 0 0,1-1 0 0 0,0 0 0 0 0,1 0 0 0 0,-2 0 0 0 0,1 0 0 0 0,0 0 0 0 0,-1 1 0 0 0,1-1 0 0 0,-1 0 0 0 0,1 1 0 0 0,0 0 0 0 0,-1-1 0 0 0,1 1 0 0 0,0 0 0 0 0,2 0 0 0 0,-3 0 0 0 0,4 1 0 0 0,1 0 0 0 0,-1-1 0 0 0,9 0 0 0 0,-2 3 0 0 0,-11-3 0 0 0,0 1 0 0 0,1-1 0 0 0,-1 0 0 0 0,0 1 0 0 0,0-1 0 0 0,1 0 0 0 0,-1 0 0 0 0,2 0 0 0 0,23 2 0 0 0,-23-1 0 0 0,9-1 0 0 0,2 1 0 0 0,7-3 0 0 0,-9 3 0 0 0,-9-1 0 0 0,6-2 0 0 0,22 0 0 0 0,-24 2 0 0 0,-6 0 0 0 0,1 0 0 0 0,0 0 0 0 0,-1 0 0 0 0,1 0 0 0 0,0 0 0 0 0,0 0 0 0 0,-1 0 0 0 0,1-1 0 0 0,2 0 0 0 0,-3 1 0 0 0,0-1 0 0 0,1 1 0 0 0,-1-1 0 0 0,0 1 0 0 0,1 0 0 0 0,-1 0 0 0 0,1-1 0 0 0,-1 1 0 0 0,1 0 0 0 0,-1 0 0 0 0,3 1 0 0 0,15 1 0 0 0,-13-1 0 0 0,-4-1 0 0 0,1 0 0 0 0,-1 1 0 0 0,0-1 0 0 0,0 0 0 0 0,0-1 0 0 0,0 1 0 0 0,0 0 0 0 0,1 0 0 0 0,-1-1 0 0 0,0 0 0 0 0,0 1 0 0 0,3-2 0 0 0,-4 1 0 0 0,0 1 0 0 0,0-1 0 0 0,0 1 0 0 0,0 0 0 0 0,0 0 0 0 0,0 0 0 0 0,1-1 0 0 0,-1 1 0 0 0,0 0 0 0 0,0 0 0 0 0,0 1 0 0 0,0-1 0 0 0,2 0 0 0 0,-2 1 0 0 0,0-1 0 0 0,0 0 0 0 0,1 0 0 0 0,-1 0 0 0 0,0 0 0 0 0,0 0 0 0 0,1 0 0 0 0,-1 0 0 0 0,0 0 0 0 0,0-1 0 0 0,3 0 0 0 0,-3 1 0 0 0,1-1 0 0 0,-1 1 0 0 0,0 0 0 0 0,1 0 0 0 0,-1 0 0 0 0,1-1 0 0 0,-1 1 0 0 0,1 1 0 0 0,1-1 0 0 0,9 0 0 0 0,2 0 0 0 0,-13 0 0 0 0,1 0 0 0 0,0 0 0 0 0,-1 0 0 0 0,1 0 0 0 0,0 0 0 0 0,-1 0 0 0 0,1-1 0 0 0,2 0 0 0 0,25-8 11 0 0,-17 5 19 0 0,-11 4-28 0 0,0 0 0 0 0,1 0 0 0 0,-1 0 0 0 0,0-1 0 0 0,0 1-1 0 0,1-1 1 0 0,-1 1 0 0 0,0-1 0 0 0,0 1 0 0 0,0-1 0 0 0,2-1 0 0 0,-1 1 26 0 0,0 0-1 0 0,1-1 0 0 0,-1 1 1 0 0,0 0-1 0 0,1 0 1 0 0,-1 0-1 0 0,1 1 1 0 0,0-1-1 0 0,-1 0 0 0 0,1 1 1 0 0,-1 0-1 0 0,1 0 1 0 0,4 0-1 0 0,-6 0-47 0 0,0 0 1 0 0,0 0-1 0 0,0 0 1 0 0,0 0-1 0 0,0-1 0 0 0,0 1 1 0 0,0 0-1 0 0,0 0 0 0 0,0-1 1 0 0,0 1-1 0 0,0-1 1 0 0,2 0 8 0 0,-1 0 1 0 0,0 0 0 0 0,0 1 0 0 0,1-1 0 0 0,-1 1 0 0 0,1-1 0 0 0,-1 1 0 0 0,0 0 0 0 0,3 0 0 0 0,9-1 10 0 0,4 3 0 0 0,-7-2 0 0 0,-8-1 0 0 0,-1 0 0 0 0,-1 1 0 0 0,1 0 0 0 0,0 0 0 0 0,0-1 0 0 0,-1 1 0 0 0,1 0 0 0 0,0-1 0 0 0,-1 1 0 0 0,1-1 0 0 0,-1 0 0 0 0,1 1 0 0 0,2-3 0 0 0,-4 3 0 0 0,1 0 0 0 0,0-1 0 0 0,0 1 0 0 0,-1 0 0 0 0,1-1 0 0 0,0 1 0 0 0,0 0 0 0 0,0 0 0 0 0,-1 0 0 0 0,1 0 0 0 0,0 0 0 0 0,1 0 0 0 0,-2 0 0 0 0,1 0 0 0 0,0 0 0 0 0,-1 0 0 0 0,1 0 0 0 0,0 0 0 0 0,-1 0 0 0 0,1 0 0 0 0,0-1 0 0 0,-1 1 0 0 0,1 0 0 0 0,-1 0 0 0 0,1-1 0 0 0,0 1 0 0 0,3-3 0 0 0,0 1 0 0 0,8 2 0 0 0,13-5 0 0 0,-18 5 0 0 0,-5 0 0 0 0,0 0 0 0 0,0 0 0 0 0,0 0 0 0 0,0 0 0 0 0,0 0 0 0 0,0-1 0 0 0,3 0 0 0 0,10-2 0 0 0,-7 2 0 0 0,-7 1 0 0 0,0 0 0 0 0,1-1 0 0 0,-1 1 0 0 0,0 0 0 0 0,1 0 0 0 0,-1-1 0 0 0,0 1 0 0 0,0-1 0 0 0,2 0 0 0 0,-2 0 12 0 0,0 0 0 0 0,1 1 0 0 0,-1 0 0 0 0,0-1 0 0 0,0 1-1 0 0,0-1 1 0 0,0 1 0 0 0,1 0 0 0 0,-1 0 0 0 0,0 0 0 0 0,0 0 0 0 0,0 0 0 0 0,1 0 0 0 0,-1 0 0 0 0,0 0-1 0 0,0 0 1 0 0,3 1 0 0 0,1 0 35 0 0,24-2-34 0 0,0-1-15 0 0,38-1 2 0 0,-51 0-2 0 0,-12 2 4 0 0,1 0-1 0 0,-1 1 1 0 0,1-1 0 0 0,0 1-1 0 0,-1 0 1 0 0,1 0-1 0 0,7 1 1 0 0,-12-1 0 0 0,0 0 0 0 0,1 1 0 0 0,-1-1 1 0 0,0 0-1 0 0,0 0 0 0 0,1 0 0 0 0,-1 0 1 0 0,0 0-1 0 0,0 0 0 0 0,1 0 0 0 0,-1 0 0 0 0,0-1 1 0 0,0 1-1 0 0,1 0 0 0 0,-1 0 0 0 0,0 0 1 0 0,0 0-1 0 0,0 0 0 0 0,1 0 0 0 0,-1 0 0 0 0,0 0 1 0 0,0-1-1 0 0,0 1 0 0 0,1 0 0 0 0,-1 0 1 0 0,0-1-4 0 0,1 1 1 0 0,-1 0 0 0 0,1-1 0 0 0,0 1 0 0 0,-1 0-1 0 0,1-1 1 0 0,-1 1 0 0 0,1 0 0 0 0,0 0 0 0 0,-1-1-1 0 0,1 1 1 0 0,0 0 0 0 0,-1 0 0 0 0,1 0 0 0 0,0 0-1 0 0,-1 0 1 0 0,1 0 0 0 0,0 0 0 0 0,-1 0 0 0 0,1 0-1 0 0,0 1 1 0 0,3-1 0 0 0,11 0 0 0 0,-5-1 0 0 0,-8 1 0 0 0,-1 0 0 0 0,1 0 0 0 0,0 0 0 0 0,-1 0 0 0 0,1 0 0 0 0,-1 0 0 0 0,1-1 0 0 0,-1 1 0 0 0,1-1 0 0 0,-1 1 0 0 0,3-2 0 0 0,-1 1 0 0 0,0 0 0 0 0,0 1 0 0 0,0 0 0 0 0,0-1 0 0 0,0 1 0 0 0,0 0 0 0 0,0 0 0 0 0,5 2 0 0 0,5 2 0 0 0,-12-4 0 0 0,0 1 0 0 0,0-1 0 0 0,0 1 0 0 0,1-1 0 0 0,-1 0 0 0 0,0 1 0 0 0,0-1 0 0 0,1 0 0 0 0,-1 0 0 0 0,0 0 0 0 0,2 0 0 0 0,0 0 0 0 0,-1 0 0 0 0,-1 0 0 0 0,1 0 0 0 0,-1 0 0 0 0,0 0 0 0 0,1 0 0 0 0,-1 0 0 0 0,0 0 0 0 0,1 1 0 0 0,-1-1 0 0 0,0 1 0 0 0,1-1 0 0 0,0 2 0 0 0,-1-2 0 0 0,7 1 0 0 0,5-1 0 0 0,10-1 0 0 0,-21 1 0 0 0,6 0 0 0 0,6 2 0 0 0,-9-2 0 0 0,-3 0 0 0 0,0 1 0 0 0,0-1 0 0 0,0-1 0 0 0,0 1 0 0 0,0 0 0 0 0,4-1 0 0 0,31-4 64 0 0,-19 4-11 0 0,-16 1-48 0 0,1 0-4 0 0,0 0-1 0 0,0-1 1 0 0,0 1 0 0 0,0-1 0 0 0,0 1 0 0 0,3-2 0 0 0,-6 2-1 0 0,0-1 0 0 0,1 1 0 0 0,-1 0 0 0 0,0 0 0 0 0,1 0 0 0 0,-1 0 0 0 0,1 0 0 0 0,-1-1 0 0 0,0 1 0 0 0,1 0 0 0 0,-1 0 0 0 0,1 0 0 0 0,-1 0 0 0 0,0 0 0 0 0,1 0 0 0 0,-1 0 0 0 0,1 1 0 0 0,12 0 0 0 0,-8 0 0 0 0,-3 0 0 0 0,-1-1 0 0 0,1 0 0 0 0,-1 1 0 0 0,1-1 0 0 0,-1 0 0 0 0,1 0 0 0 0,-1 0 0 0 0,1-1 0 0 0,0 1 0 0 0,2-1 0 0 0,18-3 0 0 0,-15 3 0 0 0,0-1 0 0 0,0 1 0 0 0,0 1 0 0 0,12-1 0 0 0,3 2 0 0 0,32 1 0 0 0,-52-2 0 0 0,-1 0 0 0 0,0 1 0 0 0,0-1 0 0 0,0 0 0 0 0,0 0 0 0 0,1 0 0 0 0,-1-1 0 0 0,0 1 0 0 0,0 0 0 0 0,2-1 0 0 0,1-1 0 0 0,-4 2 0 0 0,0 0 0 0 0,0 0 0 0 0,0 0 0 0 0,0 0 0 0 0,0 0 0 0 0,1-1 0 0 0,-1 1 0 0 0,0 0 0 0 0,0 0 0 0 0,0 0 0 0 0,0 0 0 0 0,1 0 0 0 0,-1 0 0 0 0,0 0 0 0 0,0 0 0 0 0,0 0 0 0 0,0 0 0 0 0,1 0 0 0 0,-1 0 0 0 0,0 0 0 0 0,0 0 0 0 0,0 0 0 0 0,1 0 0 0 0,-1 0 0 0 0,0 0 0 0 0,0 0 0 0 0,1 0 0 0 0,10 3 0 0 0,26 1 0 0 0,-34-3 0 0 0,0-1 0 0 0,0 1 0 0 0,0-1 0 0 0,0 0 0 0 0,0 0 0 0 0,-1 0 0 0 0,1 0 0 0 0,5-1 0 0 0,7 0 0 0 0,-7 1-1 0 0,-6 0 9 0 0,-1 0-1 0 0,1 0 1 0 0,-1 0-1 0 0,1 0 1 0 0,-1 0-1 0 0,0 1 1 0 0,1-1-1 0 0,2 1 1 0 0,-3 0 0 0 0,0-1 0 0 0,0 0 0 0 0,0 1-1 0 0,0-1 1 0 0,0 0 0 0 0,0 1 0 0 0,0-1 0 0 0,1 0 0 0 0,-1 0 0 0 0,0 0 0 0 0,2 0 0 0 0,7-1 6 0 0,-6 2-12 0 0,16-5-20 0 0,3 1-46 0 0,-21 3 139 0 0,7-6-6 0 0,2 3-69 0 0,-3 1 0 0 0,-3 1 0 0 0,0 0 0 0 0,6 4 0 0 0,-2-2-17 0 0,0 0 0 0 0,0-1 1 0 0,0 0-1 0 0,10-1 0 0 0,-14 0 75 0 0,11-2 16 0 0,-14 2-74 0 0,-2 0 0 0 0,0 1 0 0 0,1 0 0 0 0,-1-1 0 0 0,1 1 0 0 0,-1 0 0 0 0,1 0 0 0 0,-1 0 0 0 0,1-1 0 0 0,-1 1 0 0 0,1 0 0 0 0,-1 0 0 0 0,1 0 0 0 0,-1 0 0 0 0,1 0 0 0 0,0 0 0 0 0,-1 0 0 0 0,1 0 0 0 0,-1 0 0 0 0,2 0 0 0 0,0 0 0 0 0,7-1 0 0 0,0 1 0 0 0,0 0 0 0 0,10 1 0 0 0,-12 0 0 0 0,-2 0 0 0 0,4-3 0 0 0,8 0 0 0 0,-15 2 0 0 0,-2 0 0 0 0,1-1 0 0 0,-1 1 0 0 0,1 0 0 0 0,-1 0 0 0 0,1 0 0 0 0,-1 0 0 0 0,1 0 0 0 0,-1 0 0 0 0,1 0 0 0 0,-1 0 0 0 0,1 0 0 0 0,-1 0 0 0 0,1 0 0 0 0,-1 0 0 0 0,1 0 0 0 0,-1 0 0 0 0,1 0 0 0 0,-1 0 0 0 0,2 1 0 0 0,25 6 0 0 0,-26-7 0 0 0,-1 1 0 0 0,1-1 0 0 0,0 0 0 0 0,0 1 0 0 0,-1-1 0 0 0,1 0 0 0 0,0 1 0 0 0,0-1 0 0 0,0 0 0 0 0,0 0 0 0 0,0 0 0 0 0,-1 0 0 0 0,1 0 0 0 0,0 0 0 0 0,0 0 0 0 0,0 0 0 0 0,1 0 0 0 0,2-1 0 0 0,-2 1-15 0 0,0 0 1 0 0,0 0-1 0 0,0 0 0 0 0,0 0 1 0 0,0 0-1 0 0,-1 0 0 0 0,1-1 1 0 0,0 1-1 0 0,0 0 0 0 0,0-1 0 0 0,1-1 1 0 0,-2 2 2 0 0,0 0 0 0 0,0-1 0 0 0,0 1 0 0 0,0 0 0 0 0,0-1 0 0 0,0 1 0 0 0,0 0 0 0 0,0 0 0 0 0,0 0 0 0 0,0 0 0 0 0,2 0 0 0 0,23 0 324 0 0,-10 3-312 0 0,-14-2 0 0 0,9 0 0 0 0,-8-1 0 0 0,0 0 0 0 0,0 0 0 0 0,0 0 0 0 0,1-1 0 0 0,-1 1 0 0 0,0-1 0 0 0,4-2 0 0 0,-5 2 0 0 0,11 0 0 0 0,0 2 0 0 0,-4-2 0 0 0,0 1 0 0 0,0-1 0 0 0,12-3 0 0 0,-2 2 0 0 0,-16 1 0 0 0,10 2 0 0 0,-4 2 0 0 0,-7-3 0 0 0,0 1 0 0 0,0 0 0 0 0,0-1 0 0 0,0 1 0 0 0,0-1 0 0 0,0 0 0 0 0,3 1 0 0 0,18 1 0 0 0,-19-2 0 0 0,0 0 0 0 0,1 0 0 0 0,-1 0 0 0 0,0 0 0 0 0,1-1 0 0 0,-1 0 0 0 0,0 0 0 0 0,7-3 0 0 0,8 1 144 0 0,-18 3-147 0 0,0-1 0 0 0,0 1-1 0 0,0 0 1 0 0,0 0 0 0 0,0-1 0 0 0,1 1-1 0 0,-1 0 1 0 0,0 0 0 0 0,0 0 0 0 0,2 1-1 0 0,20-1-48 0 0,-3-3 52 0 0,13 3 67 0 0,-33 0-61 0 0,3 2 2 0 0,8-3-24 0 0,13-3-57 0 0,-23 4 73 0 0,0 0 0 0 0,0 0 0 0 0,0 0 0 0 0,0 0 0 0 0,0 0 0 0 0,0 0 0 0 0,-1 0 0 0 0,1 0 0 0 0,0-1 0 0 0,0 1 0 0 0,0 0 0 0 0,0 0 0 0 0,0-1 0 0 0,0 0 0 0 0,4 0 0 0 0,1 1 0 0 0,12-4 0 0 0,-1 2 0 0 0,17-1 0 0 0,-30 4 0 0 0,0-2 0 0 0,0 1 0 0 0,0 0 0 0 0,-1-1 0 0 0,1 0 0 0 0,7-2 0 0 0,-9 3 0 0 0,4-4 0 0 0,-5 4 0 0 0,0-1 0 0 0,0 0 0 0 0,0 1 0 0 0,0-1 0 0 0,0 1 0 0 0,0 0 0 0 0,0-1 0 0 0,1 1 0 0 0,-1 0 0 0 0,0-1 0 0 0,0 1 0 0 0,0 0 0 0 0,0 0 0 0 0,2 0 0 0 0,18-3 0 0 0,-6 2 0 0 0,0 0 0 0 0,-2-2 0 0 0,-6 3 0 0 0,-6 0 0 0 0,1 1 0 0 0,-1-1 0 0 0,1 0 0 0 0,-1 0 0 0 0,0 0 0 0 0,1 0 0 0 0,-1 0 0 0 0,1 0 0 0 0,1 0 0 0 0,11-1 0 0 0,-5 1 1 0 0,-5 0-8 0 0,-1 0 0 0 0,0 0 0 0 0,0 0 0 0 0,1 0 0 0 0,-1 0 0 0 0,0-1 0 0 0,0 0 0 0 0,0 0 0 0 0,0 0 0 0 0,4-1 0 0 0,-5 0-36 0 0,-2 2 33 0 0,1 0 0 0 0,-1-1-1 0 0,1 1 1 0 0,-1 0 0 0 0,1-1 0 0 0,-1 1-1 0 0,1 0 1 0 0,0-1 0 0 0,-1 1 0 0 0,1 0-1 0 0,0 0 1 0 0,-1 0 0 0 0,1 0 0 0 0,-1 0-1 0 0,1 0 1 0 0,0 0 0 0 0,18-4-9 0 0,7 1 250 0 0,-9 0-134 0 0,0 1-50 0 0,-7-1-30 0 0,-4 1-17 0 0,14-5 0 0 0,-16 6 0 0 0,-1 1 0 0 0,1-1 0 0 0,-1 0 0 0 0,1 0 0 0 0,-1 0 0 0 0,6-3 0 0 0,8-7 0 0 0,-15 9 0 0 0,8-3 0 0 0,0 1 3 0 0,-9 3-5 0 0,1 0-1 0 0,0 1 1 0 0,0-1 0 0 0,-1 0-1 0 0,1 1 1 0 0,3-1 0 0 0,-3 0-21 0 0,0 1 0 0 0,1-1 0 0 0,-1 0 1 0 0,-1 0-1 0 0,1 0 0 0 0,0-1 0 0 0,0 1 1 0 0,0 0-1 0 0,0-1 0 0 0,-1 1 0 0 0,3-3 0 0 0,9-7-267 0 0,-8 7 39 0 0,-1 0 1 0 0,1 0-1 0 0,-1 0 1 0 0,0 0 0 0 0,6-10-1 0 0,-5 8-142 0 0,-1 1 0 0 0,0 0 0 0 0,1 0 0 0 0,6-5 0 0 0,-6 7-391 0 0,-1-1 0 0 0,1 0 0 0 0,0 0 0 0 0,-1 0 0 0 0,0-1 0 0 0,0 0 0 0 0,0 1 0 0 0,-1-1 0 0 0,1-1 0 0 0,2-5 0 0 0,16-35-11080 0 0,-11 25 10461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438 337 5327 0 0,'0'0'832'0'0,"1"1"-728"0"0,3 3 67 0 0,-3-3 234 0 0,6 2 1018 0 0,1 4 2798 0 0,7 1-3213 0 0,-12-6-916 0 0,-2-2 156 0 0,0 1-177 0 0,1-1-1 0 0,-1 1 1 0 0,0 0-1 0 0,1 0 1 0 0,-1-1-1 0 0,0 1 1 0 0,0 0 0 0 0,2 2-1 0 0,-1-2-33 0 0,2 3 33 0 0,-3-3 15 0 0,2 2-24 0 0,6 4 86 0 0,-9-7-145 0 0,4 3 113 0 0,-1 0 1 0 0,1 0 0 0 0,-1 0 0 0 0,6 8 0 0 0,-2 4 60 0 0,-6-14-148 0 0,0 1-1 0 0,0-1 1 0 0,-1 1 0 0 0,1-1-1 0 0,-1 1 1 0 0,1-1-1 0 0,-1 1 1 0 0,0 0-1 0 0,1-1 1 0 0,-1 1 0 0 0,0-1-1 0 0,0 1 1 0 0,0 0-1 0 0,-1 1 1 0 0,1 8 134 0 0,3 2-87 0 0,-2-11-63 0 0,0 9 29 0 0,-2-5-30 0 0,1-5 45 0 0,-1 1 21 0 0,0 4-3 0 0,1-5-60 0 0,-1 1-1 0 0,1-1 1 0 0,0 1 0 0 0,-1-1 0 0 0,1 1 0 0 0,0-1-1 0 0,0 1 1 0 0,0-1 0 0 0,0 1 0 0 0,1 2 0 0 0,-1-4-24 0 0,0 1 0 0 0,0-1 1 0 0,0 0-1 0 0,0 1 0 0 0,0-1 1 0 0,0 1-1 0 0,0-1 1 0 0,0 1-1 0 0,0-1 0 0 0,0 1 1 0 0,0-1-1 0 0,0 1 0 0 0,0-1 1 0 0,-1 1-1 0 0,1 6-36 0 0,3-1 54 0 0,-2-5 81 0 0,-2 0 2 0 0,1 6-1 0 0,-1 3 141 0 0,0 2-76 0 0,-1-6-122 0 0,-2 8-13 0 0,-1 5 55 0 0,4-14 65 0 0,1-5-135 0 0,0 1 0 0 0,0-1-1 0 0,0 0 1 0 0,0 0 0 0 0,0 0-1 0 0,0 0 1 0 0,0 1-1 0 0,0-1 1 0 0,0 0 0 0 0,0 0-1 0 0,0 0 1 0 0,0 1 0 0 0,0-1-1 0 0,0 0 1 0 0,0 0 0 0 0,0 0-1 0 0,0 0 1 0 0,0 1-1 0 0,-1-1 1 0 0,1 0 0 0 0,0 0-1 0 0,0 0 1 0 0,0 0 0 0 0,0 0-1 0 0,0 0 1 0 0,0 1-1 0 0,-1-1 1 0 0,1 0 0 0 0,0 0-1 0 0,0 0 1 0 0,0 0 0 0 0,-1 0-1 0 0,0 2 63 0 0,-1 3-54 0 0,2-4-13 0 0,0-1 0 0 0,0 1 0 0 0,0-1 0 0 0,0 1 0 0 0,-1-1 0 0 0,1 1 0 0 0,0-1 0 0 0,0 1 0 0 0,-1-1 0 0 0,1 0 0 0 0,0 1 0 0 0,-1-1 0 0 0,1 1 0 0 0,-1-1 0 0 0,1 0 0 0 0,0 1 0 0 0,-1-1 0 0 0,1 0 0 0 0,-1 1 0 0 0,-1-1 0 0 0,2 1 3 0 0,-1-1 0 0 0,1 1-1 0 0,0-1 1 0 0,-1 0 0 0 0,1 1-1 0 0,-1-1 1 0 0,1 0 0 0 0,-1 0-1 0 0,1 1 1 0 0,-1-1 0 0 0,1 0-1 0 0,-1 0 1 0 0,1 0 0 0 0,-1 0-1 0 0,1 0 1 0 0,-2 1 0 0 0,-7 2 207 0 0,3-1-121 0 0,5-2-78 0 0,0 0-1 0 0,1 0 1 0 0,-1 0 0 0 0,0 0 0 0 0,1 1 0 0 0,-1-1-1 0 0,0 0 1 0 0,1 0 0 0 0,-1 1 0 0 0,0-1-1 0 0,1 0 1 0 0,-1 0 0 0 0,1 1 0 0 0,-1-1 0 0 0,1 1-1 0 0,-2 0 1 0 0,-16 13 283 0 0,13-12-170 0 0,0 0 0 0 0,-1 0 0 0 0,1 0 0 0 0,-1 0 0 0 0,-5 0 0 0 0,-1 7 70 0 0,-13 4-39 0 0,19-8 33 0 0,5-5-173 0 0,0 1 1 0 0,0 0-1 0 0,0-1 0 0 0,0 1 1 0 0,0 0-1 0 0,0-1 1 0 0,0 0-1 0 0,0 1 1 0 0,-1-1-1 0 0,1 1 0 0 0,0-1 1 0 0,0 0-1 0 0,0 0 1 0 0,-1 0-1 0 0,0 0 1 0 0,-14 1 104 0 0,10-1-17 0 0,0 0 1 0 0,-10 1-1 0 0,8 1-66 0 0,7 0-23 0 0,-1-1 1 0 0,-1 0 23 0 0,0-1 0 0 0,0 1 0 0 0,0-1 0 0 0,-1 0 0 0 0,-3 0 0 0 0,-33 1 142 0 0,34 0-97 0 0,5-1-56 0 0,0 0-1 0 0,-1 1 1 0 0,1-1-1 0 0,-1 0 1 0 0,1 0 0 0 0,0 0-1 0 0,-1-1 1 0 0,1 1-1 0 0,-2-1 1 0 0,-19-4 110 0 0,15 4-125 0 0,-1-1-12 0 0,0 3 0 0 0,1-1 16 0 0,5 0 63 0 0,-6-3 90 0 0,4 1-91 0 0,2-1-34 0 0,2 3-43 0 0,-1-1 0 0 0,1 1 0 0 0,0 0 0 0 0,0 0 0 0 0,0 0 0 0 0,0-1 0 0 0,-1 1 0 0 0,1 0 0 0 0,0 0 0 0 0,0 0 0 0 0,0 0 0 0 0,0-1 0 0 0,-1 1 0 0 0,1 0 0 0 0,0 0-1 0 0,0 0 1 0 0,-1 0 0 0 0,1 0 0 0 0,0 0 0 0 0,0 0 0 0 0,-1 0 0 0 0,1 0 0 0 0,-3-1-3 0 0,-9-3 15 0 0,11 3 30 0 0,0-1-22 0 0,1 1-8 0 0,-1 1 1 0 0,1-1 0 0 0,0 0-1 0 0,-1 1 1 0 0,1-1-1 0 0,-1 1 1 0 0,1-1-1 0 0,-1 0 1 0 0,1 1 0 0 0,-1-1-1 0 0,1 1 1 0 0,-1-1-1 0 0,1 1 1 0 0,-1-1-1 0 0,0 1 1 0 0,0-1 0 0 0,0 1 0 0 0,-3-8 103 0 0,-12-12-42 0 0,-12-18-11 0 0,22 29-9 0 0,-2-2 130 0 0,6 8-169 0 0,1 1 0 0 0,0-1 0 0 0,0 1 0 0 0,-2-6 0 0 0,2 6-16 0 0,-4-7 0 0 0,-2-2 16 0 0,1 0 0 0 0,0 0 0 0 0,-7-19 0 0 0,7-16 80 0 0,6 42-21 0 0,-4-10-6 0 0,3 14-69 0 0,1-1 0 0 0,0 0 0 0 0,-1 1 0 0 0,1-1 0 0 0,0 0 0 0 0,0 0 0 0 0,0 1 0 0 0,0-1 0 0 0,0 0 0 0 0,0 0 0 0 0,0 1 0 0 0,0-1 0 0 0,0-1 0 0 0,0 2 0 0 0,0-1 0 0 0,0 0 0 0 0,0 0 0 0 0,0 0 0 0 0,0 0 0 0 0,0 1 0 0 0,0-1 0 0 0,0 0 0 0 0,0 0 0 0 0,0 0 0 0 0,-1 1 0 0 0,1-1 0 0 0,0-1 0 0 0,-2-6 0 0 0,1-2 0 0 0,0 8 0 0 0,0-7 0 0 0,1 8 0 0 0,0 1 0 0 0,-1 0 0 0 0,1-1 0 0 0,0 1 0 0 0,0 0 0 0 0,0-1 0 0 0,0 1 0 0 0,0 0 0 0 0,0-1 0 0 0,0 1 0 0 0,0 0 0 0 0,0-1 0 0 0,0 1 0 0 0,1 0 0 0 0,-1-1 0 0 0,0 1 0 0 0,0 0 0 0 0,0-1 0 0 0,0 1 0 0 0,0 0 0 0 0,1-1 0 0 0,-1 1 0 0 0,0 0 0 0 0,0-1 0 0 0,0 1 0 0 0,1 0 0 0 0,0-2 0 0 0,-1-7 0 0 0,0 7 0 0 0,-1 0 0 0 0,1-1 0 0 0,0 1 0 0 0,0 0 0 0 0,0-1 0 0 0,0 1 0 0 0,0 0 0 0 0,1-4 0 0 0,0 2 0 0 0,0 3 0 0 0,-1 0 0 0 0,1 0 0 0 0,-1 0 0 0 0,0 0 0 0 0,0 0 0 0 0,0 0 0 0 0,1 0 0 0 0,-1 0 0 0 0,0 0 0 0 0,0 0 0 0 0,0 0 0 0 0,0 0 0 0 0,-1 0 0 0 0,1 0 0 0 0,0-1 0 0 0,-1-1 0 0 0,1-1 0 0 0,0 1 0 0 0,1-7 0 0 0,0 10-13 0 0,-1-1 1 0 0,1 0-1 0 0,-1-1 0 0 0,0 1 0 0 0,1 0 0 0 0,-1 0 0 0 0,0 0 1 0 0,0 0-1 0 0,1 0 0 0 0,-1 0 0 0 0,0 0 0 0 0,-1-2 0 0 0,1 2 12 0 0,0 0 0 0 0,0 0-1 0 0,0 0 1 0 0,0 1-1 0 0,1-1 1 0 0,-1 0-1 0 0,0 0 1 0 0,0 1-1 0 0,0-1 1 0 0,1 0-1 0 0,-1-1 1 0 0,2-5 105 0 0,1 0-50 0 0,-1 3-44 0 0,-1-1-10 0 0,-1 3 0 0 0,0 0 0 0 0,1 0 0 0 0,0 0 0 0 0,-1 0 0 0 0,1 0 0 0 0,1-3 0 0 0,1-3-6 0 0,-4 6-11 0 0,1-2-11 0 0,6-10-1 0 0,3 2 13 0 0,-6 7 16 0 0,-2 4 0 0 0,-1 1 0 0 0,1-1 0 0 0,-1 0 0 0 0,1 0 0 0 0,-1 1 0 0 0,1-1 0 0 0,0 0 0 0 0,-1 1 0 0 0,1-1 0 0 0,0 0 0 0 0,-1 1 0 0 0,2-1 0 0 0,-2 0 0 0 0,1 1-1 0 0,0-1 0 0 0,-1 1 1 0 0,0-1-1 0 0,1 0 0 0 0,-1 1 1 0 0,1-1-1 0 0,-1 0 1 0 0,0 1-1 0 0,1-1 0 0 0,-1-1 1 0 0,5-6 87 0 0,-3 7-82 0 0,4-2 6 0 0,1-5 0 0 0,-5 5 12 0 0,-1 2-21 0 0,-1 0-1 0 0,1 1 1 0 0,-1-1-1 0 0,0 1 1 0 0,1-1-1 0 0,-1 1 1 0 0,1-1-1 0 0,-1 1 1 0 0,1-1-1 0 0,-1 1 1 0 0,1-1-1 0 0,0 1 1 0 0,-1 0-1 0 0,1-1 1 0 0,-1 1-1 0 0,1 0 1 0 0,0 0-1 0 0,-1-1 1 0 0,2 1-1 0 0,-1 0-1 0 0,-1-1 0 0 0,1 1 0 0 0,-1-1 0 0 0,1 1 0 0 0,0 0 0 0 0,0 0 0 0 0,-1-1 0 0 0,1 1 0 0 0,0 0 0 0 0,-1 0 0 0 0,1 0 0 0 0,0 0 0 0 0,0 0 0 0 0,-1 0 0 0 0,1 0 0 0 0,0 0 0 0 0,1 0 0 0 0,0 0 0 0 0,6-4 0 0 0,-3 0 11 0 0,2 0 44 0 0,-7 4-55 0 0,0 0 0 0 0,1 0 1 0 0,-1 0-1 0 0,0 0 0 0 0,1 0 0 0 0,-1 0 1 0 0,0 0-1 0 0,0 0 0 0 0,1 0 0 0 0,-1-1 0 0 0,0 1 1 0 0,0 0-1 0 0,0 0 0 0 0,1 0 0 0 0,-1 0 0 0 0,0-1 1 0 0,0 1-1 0 0,0 0 0 0 0,1 0 0 0 0,-1 0 0 0 0,0-1 1 0 0,0 1-1 0 0,0 0 0 0 0,0 0 0 0 0,1-1 0 0 0,-1 1 1 0 0,0 0-1 0 0,0 0 0 0 0,0-1 0 0 0,0 1 1 0 0,0 0-1 0 0,0 0 0 0 0,0-1 0 0 0,0 1 0 0 0,0 0 1 0 0,0 0-1 0 0,0-1 0 0 0,0 1 0 0 0,0 0 0 0 0,0-1 1 0 0,0 1-1 0 0,1-2 42 0 0,0 2-35 0 0,0-1-6 0 0,1 1-1 0 0,-1-1 0 0 0,0 1 1 0 0,0-1-1 0 0,0 0 1 0 0,0 1-1 0 0,0-1 0 0 0,1 0 1 0 0,0-1-1 0 0,-1-2 0 0 0,5 1 0 0 0,-1 0 0 0 0,-5 2 0 0 0,13-4 0 0 0,4-2 0 0 0,-1 0 0 0 0,0 0 0 0 0,1 0 0 0 0,-14 6 0 0 0,-3 1 0 0 0,24-7 0 0 0,-18 5 0 0 0,14-1 0 0 0,-18 3 0 0 0,1 0 0 0 0,11-2 0 0 0,7-2 0 0 0,-3 2 0 0 0,-15 3 0 0 0,9-3 0 0 0,-9 1 0 0 0,0 0 1 0 0,1 0 0 0 0,-1 1 0 0 0,0-1 0 0 0,0 1 0 0 0,0 0 0 0 0,4 0 0 0 0,-1 0 5 0 0,28 0 284 0 0,-31 1-405 0 0,7-2-25 0 0,-3-1 140 0 0,-6 1 0 0 0,0 1 0 0 0,0-1 0 0 0,0 1 0 0 0,0 0 0 0 0,1 0 0 0 0,-1 0 0 0 0,0 0 0 0 0,0 0 0 0 0,0 0 0 0 0,1 0 0 0 0,-1 0 0 0 0,2 1 0 0 0,28 0 0 0 0,-14-1 0 0 0,-15 0 0 0 0,0 0 0 0 0,1 0 0 0 0,-1 0 0 0 0,0 0 0 0 0,0-1 0 0 0,0 1 0 0 0,1-1 0 0 0,2-1 0 0 0,-4 2 0 0 0,14-1 0 0 0,1 2 0 0 0,-2 1 0 0 0,-11-1 0 0 0,23 6 0 0 0,3 3 64 0 0,-25-8-64 0 0,15 6 0 0 0,-11-4 0 0 0,-5-1 0 0 0,8 6 0 0 0,-9-7 0 0 0,4 4 0 0 0,-4-3 0 0 0,14 16 80 0 0,-16-19-77 0 0,0 0-1 0 0,0 0 1 0 0,0 1 0 0 0,0-1-1 0 0,0 0 1 0 0,0 0 0 0 0,0 0-1 0 0,0 1 1 0 0,0-1-1 0 0,0 0 1 0 0,0 0 0 0 0,0 0-1 0 0,1 0 1 0 0,-1 1 0 0 0,0-1-1 0 0,0 0 1 0 0,0 0-1 0 0,0 0 1 0 0,0 0 0 0 0,1 0-1 0 0,-1 1 1 0 0,0-1 0 0 0,0 0-1 0 0,0 0 1 0 0,0 0-1 0 0,1 0 1 0 0,-1 0 0 0 0,0 0-1 0 0,0 0 1 0 0,0 0 0 0 0,1 0-1 0 0,2 1-9 0 0,6 9-6 0 0,-5-4-51 0 0,2-1 64 0 0,0 4 83 0 0,-5-8-90 0 0,1 1 11 0 0,3 3-4 0 0,-5 2 25 0 0,0 0 15 0 0,0-6-34 0 0,1 1 0 0 0,0-1 0 0 0,-1 0-1 0 0,1 0 1 0 0,0 0 0 0 0,0 0 0 0 0,0 1 0 0 0,1 0-1 0 0,9 8 8 0 0,-10-8-13 0 0,4 9-2 0 0,2 5 2 0 0,-6-15 0 0 0,-1 0 0 0 0,1 0 0 0 0,-1 0 0 0 0,1 0 0 0 0,-1 0 0 0 0,1 0 0 0 0,-1 0 0 0 0,1 0 0 0 0,-1 0 0 0 0,0 1 0 0 0,0-1 0 0 0,0 0 0 0 0,0 0 0 0 0,0 0 0 0 0,0 0 0 0 0,0 2 0 0 0,-1 0 6 0 0,2-1 17 0 0,0 7 1 0 0,2 4-13 0 0,0 6-11 0 0,-2-9 0 0 0,-3-6 0 0 0,2-4 0 0 0,-1 0 0 0 0,1 0 0 0 0,0 0 0 0 0,0 1 0 0 0,0-1 0 0 0,0 0 0 0 0,0 0 0 0 0,0 0 0 0 0,0 0 0 0 0,0 0 0 0 0,0 0 0 0 0,0 1 0 0 0,-1-1 0 0 0,1 0 0 0 0,0 0 0 0 0,0 0 0 0 0,0 0 0 0 0,0 0 0 0 0,0 1 0 0 0,0-1 0 0 0,0 0 0 0 0,0 0 0 0 0,0 0 0 0 0,0 0 0 0 0,0 1 0 0 0,0-1 0 0 0,0 0 0 0 0,1 0 0 0 0,-1 0 0 0 0,0 0 0 0 0,8 19 0 0 0,-7-17 0 0 0,2 10 0 0 0,-4 4 0 0 0,1-7 0 0 0,1-7 0 0 0,-1-2 0 0 0,1 1 0 0 0,-1 0 0 0 0,1 0 0 0 0,-1-1 0 0 0,1 1 0 0 0,-1 0 0 0 0,1 0 0 0 0,-1 0 0 0 0,0 0 0 0 0,0-1 0 0 0,1 3 0 0 0,1 4 19 0 0,4 14 145 0 0,-6-20-157 0 0,0 0 0 0 0,1 0 0 0 0,-1 0 0 0 0,0-1-1 0 0,0 1 1 0 0,0 0 0 0 0,0 0 0 0 0,0 0 0 0 0,-1 0 0 0 0,1 0 0 0 0,0 0-1 0 0,0-1 1 0 0,0 1 0 0 0,-1 0 0 0 0,1 0 0 0 0,-1 0 0 0 0,1-1-1 0 0,0 1 1 0 0,-2 1 0 0 0,2 0 57 0 0,1 3-48 0 0,-2 0-16 0 0,-1 6 0 0 0,3-2 0 0 0,-1-4 0 0 0,0-3 0 0 0,0-1 0 0 0,0-1 0 0 0,0 1 0 0 0,0-1 0 0 0,0 1 0 0 0,-1-1 0 0 0,1 1 0 0 0,1 0 0 0 0,-1-1 0 0 0,0 1 0 0 0,0-1 0 0 0,0 1 0 0 0,0-1 0 0 0,0 1 0 0 0,0-1 0 0 0,1 1 0 0 0,-1-1 0 0 0,0 1 0 0 0,0-1 0 0 0,1 2 0 0 0,0 0 0 0 0,0-1 0 0 0,-1 0 0 0 0,1 0 0 0 0,-1-1 0 0 0,0 1 0 0 0,0 0 0 0 0,1 0 0 0 0,-1 0 0 0 0,0 0 0 0 0,0-1 0 0 0,0 1 0 0 0,0 0 0 0 0,0 0 0 0 0,0 0 0 0 0,0 0 0 0 0,0 0 0 0 0,0 0 0 0 0,-1-1 0 0 0,1 1 0 0 0,-1 1 0 0 0,1 0 1 0 0,0-2-2 0 0,0 11 12 0 0,0-4 31 0 0,-1 0-31 0 0,0-3-11 0 0,-2 4 22 0 0,-3 2 20 0 0,6-9-42 0 0,-1 1 0 0 0,0 0 0 0 0,0 0 0 0 0,0 0 0 0 0,0 0 0 0 0,0 0 0 0 0,1 0 0 0 0,-1 1 0 0 0,1-1 0 0 0,0 3 0 0 0,-2 13 0 0 0,1-13 13 0 0,-2 10 150 0 0,0 6-110 0 0,2-17-40 0 0,-1 4-15 0 0,2-8 2 0 0,1 1 0 0 0,-1 0 0 0 0,0-1 0 0 0,0 1 0 0 0,0 0 0 0 0,0 0 0 0 0,0-1 0 0 0,0 1-1 0 0,0 0 1 0 0,0 0 0 0 0,0-1 0 0 0,0 1 0 0 0,0 0 0 0 0,0-1 0 0 0,0 1 0 0 0,-1 0 0 0 0,1-1 0 0 0,0 1 0 0 0,-1 0 0 0 0,0 0 0 0 0,-1 4 12 0 0,1 2 30 0 0,-2-1-31 0 0,2-4-11 0 0,1 0 0 0 0,-1 0 0 0 0,0 1 0 0 0,1-1 0 0 0,0 0 0 0 0,-1 5 0 0 0,1-6 0 0 0,0 0 0 0 0,0 0 0 0 0,0-1 0 0 0,0 1 0 0 0,0 0 0 0 0,0 0 0 0 0,0-1 0 0 0,-1 1 0 0 0,1 0 0 0 0,0-1 0 0 0,0 1 0 0 0,-1 1 0 0 0,0-2 0 0 0,1 1 0 0 0,0-1 0 0 0,0 0 0 0 0,0 1 0 0 0,0-1 0 0 0,-1 0 0 0 0,1 1 0 0 0,0-1 0 0 0,0 0 0 0 0,0 1 0 0 0,0-1 0 0 0,0 0 0 0 0,0 1 0 0 0,0-1 0 0 0,0 0 0 0 0,0 1 0 0 0,0-1 0 0 0,0 1 0 0 0,0-1 0 0 0,0 0 0 0 0,0 1 0 0 0,1-1 0 0 0,-1 0 0 0 0,0 1 0 0 0,0-1 0 0 0,0 0 0 0 0,0 0 0 0 0,1 1 0 0 0,-1-1 0 0 0,0 0 0 0 0,1 1 0 0 0,1 4 0 0 0,-5 0-2 0 0,3-4 3 0 0,-1 0-1 0 0,1 0 1 0 0,0-1-1 0 0,-1 1 1 0 0,1 0 0 0 0,-1 0-1 0 0,1 0 1 0 0,0-1-1 0 0,0 1 1 0 0,-1 0-1 0 0,1 0 1 0 0,0 0-1 0 0,0 0 1 0 0,0 0-1 0 0,0 0 1 0 0,0-1-1 0 0,0 1 1 0 0,0 0-1 0 0,1 0 1 0 0,-1 0-1 0 0,0 0 1 0 0,0 0-1 0 0,1 1 1 0 0,2 5 41 0 0,-2-1-31 0 0,-2-4-11 0 0,-1-1 0 0 0,-1 7 0 0 0,1-2 0 0 0,1-5 0 0 0,1 0 0 0 0,-1 0 0 0 0,1 0 0 0 0,-1 0 0 0 0,1 0 0 0 0,0 0 0 0 0,0 0 0 0 0,-1 0 0 0 0,1 0 0 0 0,0 1 0 0 0,0 0 0 0 0,0-1 0 0 0,1-1 0 0 0,-1 1 0 0 0,0-1 0 0 0,0 1 0 0 0,0-1 0 0 0,0 1 0 0 0,0-1 0 0 0,1 1 0 0 0,-1 0 0 0 0,0-1 0 0 0,0 1 0 0 0,-1-1 0 0 0,1 1 0 0 0,0-1 0 0 0,0 1 0 0 0,0-1 0 0 0,0 1 0 0 0,0 0 0 0 0,-1-1 0 0 0,1 1 0 0 0,0-1 0 0 0,0 1 0 0 0,-1 0 0 0 0,1-1 0 0 0,0 0 0 0 0,0 0 0 0 0,-1 0 0 0 0,1 0 0 0 0,0 0 0 0 0,0 1 0 0 0,0-1 0 0 0,0 0 0 0 0,0 0 0 0 0,0 0 0 0 0,0 0 0 0 0,0 0 0 0 0,0 1 0 0 0,0-1 0 0 0,0 0 0 0 0,0 0 0 0 0,0 0 0 0 0,0 1 0 0 0,0-1 0 0 0,0 0 0 0 0,0 0 0 0 0,0 0 0 0 0,0 0 0 0 0,0 1 0 0 0,0-1 0 0 0,0 0 0 0 0,0 0 0 0 0,1 5 0 0 0,-1-5 0 0 0,0 1 0 0 0,0-1 0 0 0,0 1 0 0 0,0 0 0 0 0,0-1 0 0 0,0 1 0 0 0,0 0 0 0 0,0-1 0 0 0,0 1 0 0 0,0-1 0 0 0,0 1 0 0 0,0 0 0 0 0,0-1 0 0 0,-1 1 0 0 0,1-1 0 0 0,0 1 0 0 0,0 0 0 0 0,-1-1 0 0 0,1 1 0 0 0,-5 9 0 0 0,5-9 0 0 0,0-1 0 0 0,-1 1 0 0 0,1 0 0 0 0,0 0 0 0 0,-1-1 0 0 0,1 1 0 0 0,0 0 0 0 0,0 0 0 0 0,0 0 0 0 0,0-1 0 0 0,0 1 0 0 0,0 0 0 0 0,0 0 0 0 0,0 0 0 0 0,0 1 0 0 0,0-1 0 0 0,1-1 0 0 0,-1 0 0 0 0,0 1 0 0 0,0-1 0 0 0,0 1 0 0 0,1 0 0 0 0,-1-1 0 0 0,0 1 0 0 0,0-1 0 0 0,0 1 0 0 0,0-1 0 0 0,0 1 0 0 0,0-1 0 0 0,0 1 0 0 0,0-1 0 0 0,0 1 0 0 0,0-1 0 0 0,0 1 0 0 0,0 0 0 0 0,0-1 0 0 0,-1 1 0 0 0,1-1 0 0 0,0 1 0 0 0,0-1 0 0 0,-1 1 0 0 0,1-1 0 0 0,0 0 0 0 0,0 1 0 0 0,0-1 0 0 0,-1 0 0 0 0,1 0 0 0 0,0 0 0 0 0,0 1 0 0 0,0-1 0 0 0,0 0 0 0 0,0 0 0 0 0,0 1 0 0 0,0-1 0 0 0,0 0 0 0 0,0 0 0 0 0,0 0 0 0 0,0 1 0 0 0,0-1 0 0 0,0 0 0 0 0,0 0 0 0 0,0 1 0 0 0,0-1 0 0 0,0 0 0 0 0,0 1 0 0 0,1 3 0 0 0,-1-3 0 0 0,1-1 0 0 0,-1 1 0 0 0,0-1 0 0 0,0 1 0 0 0,0-1 0 0 0,0 1 0 0 0,0-1 0 0 0,0 1 0 0 0,0 0 0 0 0,0-1 0 0 0,0 1 0 0 0,0-1 0 0 0,0 1 0 0 0,0-1 0 0 0,0 1 0 0 0,0 0 0 0 0,0-1 0 0 0,-1 1 0 0 0,1-1 0 0 0,0 1 0 0 0,0-1 0 0 0,-1 1 0 0 0,1-1 0 0 0,0 1 0 0 0,-1-1 0 0 0,1 1 0 0 0,-1-1 0 0 0,1 1 0 0 0,0-1 0 0 0,0 0 0 0 0,-1 1 0 0 0,1-1 0 0 0,0 1 0 0 0,0-1 0 0 0,0 1 0 0 0,0-1 0 0 0,0 0 0 0 0,0 1 0 0 0,0-1 0 0 0,0 1 0 0 0,0-1 0 0 0,0 1 0 0 0,0-1 0 0 0,0 1 0 0 0,0-1 0 0 0,0 0 0 0 0,0 1 0 0 0,0-1 0 0 0,0 1 0 0 0,1-1 0 0 0,-1 1 0 0 0,0 0 0 0 0,1-1 0 0 0,-1 1 0 0 0,0-1 0 0 0,0 1 0 0 0,0 0 0 0 0,0-1 0 0 0,0 1 0 0 0,1-1 0 0 0,-1 1 0 0 0,0 0 0 0 0,0-1 0 0 0,-1 2 0 0 0,0 2 0 0 0,0-4 0 0 0,1 0 0 0 0,0 1 0 0 0,0-1 0 0 0,-1 1 0 0 0,1-1 0 0 0,0 0 0 0 0,0 1 0 0 0,0-1 0 0 0,0 1 0 0 0,0-1 0 0 0,-1 0 0 0 0,1 1 0 0 0,0-1 0 0 0,0 1 0 0 0,0-1 0 0 0,0 1 0 0 0,0 0 0 0 0,3 5 0 0 0,-5-1 0 0 0,-1 9 0 0 0,3-8 0 0 0,0-5 0 0 0,0-1 0 0 0,1 1 0 0 0,-1-1 0 0 0,0 1 0 0 0,0-1 0 0 0,0 1 0 0 0,0 0 0 0 0,0-1 0 0 0,0 1 0 0 0,0-1 0 0 0,0 1 0 0 0,0-1 0 0 0,0 1 0 0 0,0-1 0 0 0,-1 1 0 0 0,1-1 0 0 0,0 1 0 0 0,0-1 0 0 0,0 1 0 0 0,-1-1 0 0 0,1 0 0 0 0,0 1 0 0 0,0-1 0 0 0,-1 1 0 0 0,1-1 0 0 0,0 1 0 0 0,-1-1 0 0 0,0 1 0 0 0,1-1 0 0 0,0 0 0 0 0,0 0 0 0 0,-1 0 0 0 0,1 0 0 0 0,0 1 0 0 0,0-1 0 0 0,0 0 0 0 0,0 0 0 0 0,-1 1 0 0 0,1-1 0 0 0,0 0 0 0 0,0 0 0 0 0,0 1 0 0 0,0-1 0 0 0,0 0 0 0 0,0 0 0 0 0,0 1 0 0 0,0-1 0 0 0,0 0 0 0 0,0 1 0 0 0,0 0 0 0 0,0 0 0 0 0,0 0 0 0 0,0 0 0 0 0,0 0 0 0 0,0 0 0 0 0,0 0 0 0 0,-1-1 0 0 0,1 1 0 0 0,0 0 0 0 0,0 0 0 0 0,-1 0 0 0 0,1 0 0 0 0,0 0 0 0 0,-1 1 0 0 0,0-2 0 0 0,1 0 0 0 0,0 0 0 0 0,0 0 0 0 0,0 1 0 0 0,0-1 0 0 0,0 0 0 0 0,0 0 0 0 0,0 0 0 0 0,0 1 0 0 0,0-1 0 0 0,-1 0 0 0 0,1 0 0 0 0,0 1 0 0 0,0-1 0 0 0,0 0 0 0 0,0 0 0 0 0,0 1 0 0 0,0-1 0 0 0,1 0 0 0 0,-1 0 0 0 0,0 0 0 0 0,0 1 0 0 0,0-1 0 0 0,1 4 0 0 0,0-4 0 0 0,-1 1 0 0 0,0-1 0 0 0,0 1 0 0 0,1-1 0 0 0,-1 1 0 0 0,0-1 0 0 0,0 0 0 0 0,0 1 0 0 0,0-1 0 0 0,0 1 0 0 0,0-1 0 0 0,0 1 0 0 0,0-1 0 0 0,0 1 0 0 0,0-1 0 0 0,0 1 0 0 0,0-1 0 0 0,0 0 0 0 0,0 2 0 0 0,-3 3 0 0 0,-1 6 0 0 0,4-11 0 0 0,0 0 0 0 0,0 0 0 0 0,0 0 0 0 0,0 1 0 0 0,0-1 0 0 0,-1 0 0 0 0,1 0 0 0 0,0 1 0 0 0,0-1 0 0 0,0 0 0 0 0,0 1 0 0 0,0-1 0 0 0,0 0 0 0 0,0 0 0 0 0,0 1 0 0 0,0-1 0 0 0,0 0 0 0 0,0 0 0 0 0,0 1 0 0 0,0-1 0 0 0,0 0 0 0 0,1 1 0 0 0,1 5 0 0 0,-4 2 0 0 0,2-6 0 0 0,1 0 0 0 0,0 0 0 0 0,-1-1 0 0 0,-3 8 0 0 0,3-4 0 0 0,0-5 0 0 0,0 1 0 0 0,0-1 0 0 0,0 1 0 0 0,0-1 0 0 0,0 1 0 0 0,0-1 0 0 0,0 0 0 0 0,0 1 0 0 0,0-1 0 0 0,0 1 0 0 0,0-1 0 0 0,0 1 0 0 0,0-1 0 0 0,0 1 0 0 0,-1-1 0 0 0,1 1 0 0 0,0-1 0 0 0,0 0 0 0 0,-1 0 0 0 0,1 1 0 0 0,0-1 0 0 0,0 0 0 0 0,0 1 0 0 0,-1-1 0 0 0,1 0 0 0 0,0 1 0 0 0,0-1 0 0 0,0 0 0 0 0,0 1 0 0 0,0-1 0 0 0,0 0 0 0 0,-1 1 0 0 0,1-1 0 0 0,0 0 0 0 0,0 1 0 0 0,0-1 0 0 0,0 0 0 0 0,0 1 0 0 0,1-1 0 0 0,-1 1 0 0 0,0-1 0 0 0,0 0 0 0 0,0 1 0 0 0,0-1 0 0 0,0 0 0 0 0,0 1 0 0 0,0-1 0 0 0,1 0 0 0 0,-1 1 0 0 0,0-1 0 0 0,0 0 0 0 0,0 0 0 0 0,1 0 0 0 0,-1 1 0 0 0,0-1 0 0 0,0 0 0 0 0,0 0 0 0 0,0 0 0 0 0,0 0 0 0 0,0 0 0 0 0,0 1 0 0 0,0-1 0 0 0,0 0 0 0 0,0 0 0 0 0,0 0 0 0 0,1 0 0 0 0,-1 1 0 0 0,0-1 0 0 0,0 0 0 0 0,0 0 0 0 0,0 0 0 0 0,0 0 0 0 0,0 0 0 0 0,0 1 0 0 0,-1-1 0 0 0,1 0 0 0 0,0 0 0 0 0,0 0 0 0 0,0 0 0 0 0,0 1 0 0 0,0-1 0 0 0,0 0 0 0 0,0 0 0 0 0,0 0 0 0 0,0 0 0 0 0,0 0 0 0 0,0 0 0 0 0,-1 1 0 0 0,-1 2 0 0 0,-1-1 0 0 0,3 8 0 0 0,-1-4 0 0 0,1-5 0 0 0,0 0 0 0 0,0-1 0 0 0,0 1 0 0 0,0 0 0 0 0,0 0 0 0 0,0 0 0 0 0,1 0 0 0 0,-1 0 0 0 0,0 0 0 0 0,0 0 0 0 0,1 2 0 0 0,0-2 0 0 0,-1 0 0 0 0,-2 8 0 0 0,2-5 0 0 0,1-3 0 0 0,-1-1 0 0 0,0 1 0 0 0,0-1 0 0 0,0 1 0 0 0,0-1 0 0 0,0 1 0 0 0,0-1 0 0 0,0 1 0 0 0,0 0 0 0 0,0-1 0 0 0,0 1 0 0 0,0-1 0 0 0,0 1 0 0 0,0-1 0 0 0,0 1 0 0 0,0-1 0 0 0,-1 1 0 0 0,1 0 0 0 0,-3 2 0 0 0,3-3 0 0 0,0 1 0 0 0,-1-1 0 0 0,1 1 0 0 0,-1-1 0 0 0,1 1 0 0 0,0-1 0 0 0,-1 1 0 0 0,1 0 0 0 0,0-1 0 0 0,0 1 0 0 0,-1-1 0 0 0,1 1 0 0 0,0 0 0 0 0,0-1 0 0 0,0 1 0 0 0,0 0 0 0 0,0-1 0 0 0,0 1 0 0 0,0-1 0 0 0,0 1 0 0 0,0 0 0 0 0,0-1 0 0 0,0 1 0 0 0,0 0 0 0 0,0-1 0 0 0,1 1 0 0 0,-1 1 0 0 0,0-2 0 0 0,1 0 0 0 0,-1 1 0 0 0,0-1 0 0 0,0 0 0 0 0,0 1 0 0 0,0-1 0 0 0,0 0 0 0 0,0 1 0 0 0,0-1 0 0 0,0 0 0 0 0,0 1 0 0 0,-1-1 0 0 0,1 0 0 0 0,0 0 0 0 0,0 1 0 0 0,0-1 0 0 0,0 0 0 0 0,0 1 0 0 0,0-1 0 0 0,-1 0 0 0 0,1 1 0 0 0,0-1 0 0 0,0 0 0 0 0,0 0 0 0 0,-1 1 0 0 0,1-1 0 0 0,0 0 0 0 0,0 0 0 0 0,-1 0 0 0 0,1 1 0 0 0,-1-1 0 0 0,1 0 0 0 0,0 0 0 0 0,-1 0 0 0 0,1 1 0 0 0,0-1 0 0 0,0 0 0 0 0,-1 0 0 0 0,1 0 0 0 0,0 1 0 0 0,0-1 0 0 0,0 0 0 0 0,-1 0 0 0 0,1 0 0 0 0,0 1 0 0 0,0-1 0 0 0,0 0 0 0 0,0 1 0 0 0,-1-1 0 0 0,1 0 0 0 0,0 0 0 0 0,0 1 0 0 0,0-1 0 0 0,0 0 0 0 0,0 1 0 0 0,0-1 0 0 0,0 0 0 0 0,0 1 0 0 0,0-1 0 0 0,0 0 0 0 0,0 1 0 0 0,3 5 0 0 0,-3-6 0 0 0,0 1 0 0 0,1-1 0 0 0,-1 1 0 0 0,0-1 0 0 0,0 1 0 0 0,0-1 0 0 0,0 0 0 0 0,0 1 0 0 0,1-1 0 0 0,-1 1 0 0 0,0-1 0 0 0,0 1 0 0 0,0-1 0 0 0,0 1 0 0 0,0-1 0 0 0,0 1 0 0 0,0-1 0 0 0,0 1 0 0 0,-1-1 0 0 0,1 0 0 0 0,0 1 0 0 0,0-1 0 0 0,0 1 0 0 0,0-1 0 0 0,-1 1 0 0 0,1-1 0 0 0,0 1 0 0 0,-1 0 0 0 0,1-1 0 0 0,0 1 0 0 0,0-1 0 0 0,0 1 0 0 0,0 0 0 0 0,0-1 0 0 0,0 1 0 0 0,0 0 0 0 0,0-1 0 0 0,0 1 0 0 0,0-1 0 0 0,0 1 0 0 0,0 0 0 0 0,1-1 0 0 0,-1 1 0 0 0,0-1 0 0 0,1 2 0 0 0,-1-2 0 0 0,0 1 0 0 0,0 0 0 0 0,1 0 0 0 0,-1-1 0 0 0,0 1 0 0 0,0 0 0 0 0,0 0 0 0 0,0-1 0 0 0,0 1 0 0 0,0 0 0 0 0,0 0 0 0 0,0 1 0 0 0,0-1 0 0 0,-1 0 0 0 0,1 0 0 0 0,0 0 0 0 0,0 0 0 0 0,0 0 0 0 0,0 0 0 0 0,0 1 0 0 0,0-1 0 0 0,0 0 0 0 0,0 0 0 0 0,0 0 0 0 0,0 0 0 0 0,0 0 0 0 0,1 0 0 0 0,-1 1 0 0 0,1 0 0 0 0,-1-1 0 0 0,1-1 0 0 0,-1 1 0 0 0,0 0 0 0 0,0-1 0 0 0,0 1 0 0 0,0 0 0 0 0,0-1 0 0 0,0 1 0 0 0,0 0 0 0 0,0 0 0 0 0,0-1 0 0 0,0 1 0 0 0,0-1 0 0 0,-1 1 0 0 0,1 1 0 0 0,-1-1 0 0 0,1-1 0 0 0,0 1 0 0 0,0 0 0 0 0,-1-1 0 0 0,1 1 0 0 0,0 0 0 0 0,0-1 0 0 0,0 1 0 0 0,0 0 0 0 0,0 0 0 0 0,0-1 0 0 0,0 2 0 0 0,1-1 0 0 0,-1 0 0 0 0,0-1 0 0 0,0 1 0 0 0,1 0 0 0 0,-1 0 0 0 0,0 0 0 0 0,0-1 0 0 0,0 1 0 0 0,0 0 0 0 0,0 0 0 0 0,0 0 0 0 0,0 0 0 0 0,0-1 0 0 0,0 1 0 0 0,-1 0 0 0 0,1 0 0 0 0,0 0 0 0 0,0-1 0 0 0,-1 2 0 0 0,-1 4 0 0 0,2-3 0 0 0,0-1 0 0 0,-1-1 0 0 0,1 1 0 0 0,0 0 0 0 0,0 0 0 0 0,-1 0 0 0 0,1 0 0 0 0,-1 0 0 0 0,1-1 0 0 0,-1 1 0 0 0,-1 2 0 0 0,2-4 0 0 0,0 1 0 0 0,0-1 0 0 0,0 1 0 0 0,-1-1 0 0 0,1 1 0 0 0,0-1 0 0 0,0 1 0 0 0,0-1 0 0 0,0 0 0 0 0,0 1 0 0 0,0-1 0 0 0,0 1 0 0 0,0-1 0 0 0,0 1 0 0 0,0-1 0 0 0,1 1 0 0 0,-1-1 0 0 0,0 1 0 0 0,0-1 0 0 0,0 0 0 0 0,0 1 0 0 0,1 0 0 0 0,-1-1 0 0 0,1 1 0 0 0,-1-1 0 0 0,0 1 0 0 0,0-1 0 0 0,1 1 0 0 0,-1-1 0 0 0,0 1 0 0 0,0-1 0 0 0,0 1 0 0 0,0-1 0 0 0,0 1 0 0 0,0 0 0 0 0,0-1 0 0 0,0 1 0 0 0,0 0 0 0 0,-1 2 0 0 0,1-2 0 0 0,-1 0 0 0 0,1 0 0 0 0,0 0 0 0 0,0 0 0 0 0,0 0 0 0 0,-1 0 0 0 0,1 0 0 0 0,0 0 0 0 0,0 0 0 0 0,0 0 0 0 0,1 0 0 0 0,-1 0 0 0 0,0 0 0 0 0,0 0 0 0 0,0 0 0 0 0,1 2 0 0 0,-1-3 0 0 0,1 0 0 0 0,-1 0 0 0 0,0 1 0 0 0,0-1 0 0 0,0 0 0 0 0,0 1 0 0 0,0-1 0 0 0,0 0 0 0 0,0 1 0 0 0,0-1 0 0 0,0 0 0 0 0,0 1 0 0 0,0-1 0 0 0,0 0 0 0 0,0 1 0 0 0,0-1 0 0 0,0 0 0 0 0,0 1 0 0 0,-1-1 0 0 0,1 0 0 0 0,0 1 0 0 0,0-1 0 0 0,0 0 0 0 0,0 0 0 0 0,-1 1 0 0 0,1-1 0 0 0,0 0 0 0 0,0 0 0 0 0,0 1 0 0 0,-1-1 0 0 0,1 0 0 0 0,-1 1 0 0 0,1-1 0 0 0,0 0 0 0 0,-1 0 0 0 0,1 1 0 0 0,0-1 0 0 0,0 0 0 0 0,-1 0 0 0 0,1 1 0 0 0,0-1 0 0 0,0 0 0 0 0,0 1 0 0 0,0-1 0 0 0,-1 0 0 0 0,1 1 0 0 0,0-1 0 0 0,0 0 0 0 0,0 1 0 0 0,0-1 0 0 0,0 1 0 0 0,0-1 0 0 0,0 0 0 0 0,0 1 0 0 0,0 1 0 0 0,0-2 0 0 0,0 1 0 0 0,0 0 0 0 0,1 0 0 0 0,-1-1 0 0 0,0 1 0 0 0,0 0 0 0 0,0 0 0 0 0,-1-1 0 0 0,1 1 0 0 0,0 0 0 0 0,0-1 0 0 0,0 1 0 0 0,0 0 0 0 0,-1-1 0 0 0,1 1 0 0 0,0 0 0 0 0,-1-1 0 0 0,1 1 0 0 0,0 0 0 0 0,-1-1 0 0 0,1 1 0 0 0,-2 0 0 0 0,2 0 0 0 0,0-1 0 0 0,0 0 0 0 0,0 0 0 0 0,0 1 0 0 0,-1-1 0 0 0,1 0 0 0 0,0 1 0 0 0,0-1 0 0 0,0 0 0 0 0,0 1 0 0 0,0-1 0 0 0,0 0 0 0 0,0 1 0 0 0,0-1 0 0 0,0 0 0 0 0,0 1 0 0 0,0-1 0 0 0,0 0 0 0 0,0 1 0 0 0,0-1 0 0 0,0 0 0 0 0,1 0 0 0 0,-1 1 0 0 0,0-1 0 0 0,0 0 0 0 0,0 1 0 0 0,0-1 0 0 0,0 0 0 0 0,1 0 0 0 0,-1 1 0 0 0,1-1 0 0 0,-1 1 0 0 0,0-1 0 0 0,0 0 0 0 0,1 0 0 0 0,-1 1 0 0 0,0-1 0 0 0,0 0 0 0 0,0 1 0 0 0,0-1 0 0 0,1 0 0 0 0,-1 1 0 0 0,0-1 0 0 0,0 0 0 0 0,0 1 0 0 0,0-1 0 0 0,0 0 0 0 0,0 1 0 0 0,0-1 0 0 0,0 0 0 0 0,0 1 0 0 0,0-1 0 0 0,0 1 0 0 0,0-1 0 0 0,0 0 0 0 0,0 1 0 0 0,-4 4 0 0 0,4-5 0 0 0,0 0 0 0 0,0 0 0 0 0,-1 1 0 0 0,1-1 0 0 0,0 0 0 0 0,0 1 0 0 0,0-1 0 0 0,0 1 0 0 0,-1-1 0 0 0,1 0 0 0 0,0 1 0 0 0,0-1 0 0 0,0 1 0 0 0,0-1 0 0 0,0 0 0 0 0,0 1 0 0 0,0-1 0 0 0,0 1 0 0 0,0-1 0 0 0,0 1 0 0 0,0-1 0 0 0,0 0 0 0 0,0 1 0 0 0,1-1 0 0 0,-1 1 0 0 0,0-1 0 0 0,0 0 0 0 0,0 1 0 0 0,1 0 0 0 0,-1-1 0 0 0,0 1 0 0 0,0-1 0 0 0,0 1 0 0 0,1-1 0 0 0,-1 1 0 0 0,0 0 0 0 0,0-1 0 0 0,0 1 0 0 0,0-1 0 0 0,0 1 0 0 0,-1 0 0 0 0,1-1 0 0 0,0 1 0 0 0,0 0 0 0 0,0-1 0 0 0,-1 1 0 0 0,1-1 0 0 0,0 1 0 0 0,0-1 0 0 0,0 1 0 0 0,0-1 0 0 0,0 1 0 0 0,0-1 0 0 0,0 1 0 0 0,0-1 0 0 0,0 1 0 0 0,0 0 0 0 0,0-1 0 0 0,0 1 0 0 0,0-1 0 0 0,1 1 0 0 0,-1-1 0 0 0,0 1 0 0 0,3 2 0 0 0,-1 1 0 0 0,-3 7 0 0 0,3-6 0 0 0,-2-5 0 0 0,0 1 0 0 0,0-1 0 0 0,0 0 0 0 0,0 1 0 0 0,1-1 0 0 0,-1 1 0 0 0,0-1 0 0 0,0 0 0 0 0,0 1 0 0 0,0-1 0 0 0,0 1 0 0 0,0-1 0 0 0,0 0 0 0 0,0 1 0 0 0,0-1 0 0 0,0 1 0 0 0,0-1 0 0 0,0 0 0 0 0,-1 1 0 0 0,1 0 0 0 0,0-1 0 0 0,-1 0 0 0 0,1 1 0 0 0,0-1 0 0 0,0 1 0 0 0,-1-1 0 0 0,1 0 0 0 0,0 1 0 0 0,0-1 0 0 0,-1 1 0 0 0,1-1 0 0 0,0 1 0 0 0,0-1 0 0 0,0 1 0 0 0,0-1 0 0 0,0 1 0 0 0,0-1 0 0 0,0 1 0 0 0,0-1 0 0 0,0 1 0 0 0,0-1 0 0 0,0 1 0 0 0,0-1 0 0 0,0 1 0 0 0,0-1 0 0 0,0 1 0 0 0,0-1 0 0 0,1 1 0 0 0,-1-1 0 0 0,0 1 0 0 0,0-1 0 0 0,1 0 0 0 0,-1 1 0 0 0,0-1 0 0 0,0 0 0 0 0,0 0 0 0 0,0 1 0 0 0,0-1 0 0 0,0 0 0 0 0,0 0 0 0 0,0 0 0 0 0,0 1 0 0 0,1-1 0 0 0,-1 0 0 0 0,0 0 0 0 0,0 1 0 0 0,0-1 0 0 0,0 0 0 0 0,0 0 0 0 0,-1 1 0 0 0,1-1 0 0 0,0 0 0 0 0,0 0 0 0 0,0 1 0 0 0,0-1 0 0 0,0 1 0 0 0,0-1 0 0 0,-1 0 0 0 0,1 1 0 0 0,0-1 0 0 0,0 1 0 0 0,0-1 0 0 0,0 1 0 0 0,-1-1 0 0 0,1 1 0 0 0,0-1 0 0 0,0 0 0 0 0,0 1 0 0 0,0-1 0 0 0,0 1 0 0 0,0-1 0 0 0,0 1 0 0 0,1-1 0 0 0,-1 1 0 0 0,0-1 0 0 0,0 1 0 0 0,0-1 0 0 0,0 1 0 0 0,1-1 0 0 0,-1 0 0 0 0,0 1 0 0 0,0-1 0 0 0,1 1 0 0 0,-1-1 0 0 0,0 0 0 0 0,0 0 0 0 0,0 1 0 0 0,1-1 0 0 0,-1 0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0,-1 0 0 0 0,1 0 0 0 0,0 0 0 0 0,0 0 0 0 0,0 0 0 0 0,-3 3 0 0 0,3-3 0 0 0,0 0 0 0 0,-1 0 0 0 0,1 0 0 0 0,-1 1 0 0 0,1-1 0 0 0,0 0 0 0 0,-1 1 0 0 0,1-1 0 0 0,0 0 0 0 0,0 1 0 0 0,-1-1 0 0 0,1 0 0 0 0,0 1 0 0 0,0-1 0 0 0,-1 0 0 0 0,1 1 0 0 0,0-1 0 0 0,0 1 0 0 0,0-1 0 0 0,0 0 0 0 0,0 1 0 0 0,0-1 0 0 0,-1 1 0 0 0,1-1 0 0 0,0 1 0 0 0,1-1 0 0 0,-1 1 0 0 0,0-1 0 0 0,0 0 0 0 0,1 1 0 0 0,-1-1 0 0 0,0 0 0 0 0,0 1 0 0 0,0-1 0 0 0,0 0 0 0 0,1 1 0 0 0,-1-1 0 0 0,0 1 0 0 0,0-1 0 0 0,0 0 0 0 0,0 1 0 0 0,0-1 0 0 0,0 1 0 0 0,0-1 0 0 0,0 0 0 0 0,0 1 0 0 0,0-1 0 0 0,-1 1 0 0 0,1-1 0 0 0,0 0 0 0 0,0 1 0 0 0,0-1 0 0 0,0 0 0 0 0,0 1 0 0 0,-1-1 0 0 0,1 1 0 0 0,0-1 0 0 0,0 0 0 0 0,-1 0 0 0 0,1 0 0 0 0,0 1 0 0 0,0-1 0 0 0,0 0 0 0 0,0 0 0 0 0,0 0 0 0 0,0 0 0 0 0,0 0 0 0 0,0 1 0 0 0,0-1 0 0 0,-1 0 0 0 0,1 0 0 0 0,0 0 0 0 0,0 1 0 0 0,0-1 0 0 0,0 0 0 0 0,0 0 0 0 0,0 0 0 0 0,0 0 0 0 0,0 1 0 0 0,0-1 0 0 0,0 0 0 0 0,1 0 0 0 0,-1 0 0 0 0,0 0 0 0 0,0 1 0 0 0,0-1 0 0 0,0 0 0 0 0,0 0 0 0 0,2 4 0 0 0,-2-4 0 0 0,1 0 0 0 0,-1 1 0 0 0,0-1 0 0 0,1 1 0 0 0,-1-1 0 0 0,0 0 0 0 0,0 1 0 0 0,1-1 0 0 0,-1 1 0 0 0,0-1 0 0 0,0 1 0 0 0,0-1 0 0 0,0 1 0 0 0,0-1 0 0 0,1 1 0 0 0,-1-1 0 0 0,0 1 0 0 0,-1 0 0 0 0,1-1 0 0 0,0 1 0 0 0,0-1 0 0 0,0 1 0 0 0,-1-1 0 0 0,1 1 0 0 0,0-1 0 0 0,0 1 0 0 0,0-1 0 0 0,0 1 0 0 0,0-1 0 0 0,0 1 0 0 0,0-1 0 0 0,0 1 0 0 0,0-1 0 0 0,0 1 0 0 0,0 0 0 0 0,1-1 0 0 0,-1 1 0 0 0,0-1 0 0 0,0 0 0 0 0,1 1 0 0 0,-1 0 0 0 0,0-1 0 0 0,0 0 0 0 0,0 0 0 0 0,0 0 0 0 0,0 1 0 0 0,1-1 0 0 0,-1 0 0 0 0,0 0 0 0 0,0 1 0 0 0,0-1 0 0 0,0 0 0 0 0,0 0 0 0 0,0 0 0 0 0,0 1 0 0 0,0-1 0 0 0,0 0 0 0 0,0 0 0 0 0,0 1 0 0 0,0-1 0 0 0,0 0 0 0 0,0 0 0 0 0,-1 1 0 0 0,1-1 0 0 0,0 0 0 0 0,0 0 0 0 0,0 1 0 0 0,0-1 0 0 0,-1 0 0 0 0,1 1 0 0 0,0 0 0 0 0,-1 0 0 0 0,1-1 0 0 0,0 1 0 0 0,-1 0 0 0 0,1 0 0 0 0,0-1 0 0 0,0 1 0 0 0,-1 0 0 0 0,1 0 0 0 0,0 0 0 0 0,0-1 0 0 0,0 1 0 0 0,0 0 0 0 0,0 0 0 0 0,0 0 0 0 0,1-1 0 0 0,-1 1 0 0 0,0 0 0 0 0,0 0 0 0 0,1 0 0 0 0,-1-1 0 0 0,1 2 0 0 0,-1-2 0 0 0,0 1 0 0 0,0-1 0 0 0,0 0 0 0 0,0 1 0 0 0,0-1 0 0 0,0 0 0 0 0,0 1 0 0 0,0-1 0 0 0,0 0 0 0 0,0 1 0 0 0,0-1 0 0 0,0 0 0 0 0,0 1 0 0 0,0-1 0 0 0,0 0 0 0 0,0 1 0 0 0,0-1 0 0 0,0 0 0 0 0,0 1 0 0 0,0-1 0 0 0,-1 0 0 0 0,1 0 0 0 0,0 1 0 0 0,0-1 0 0 0,0 0 0 0 0,-1 0 0 0 0,1 1 0 0 0,0-1 0 0 0,0 0 0 0 0,-1 0 0 0 0,1 1 0 0 0,0-1 0 0 0,0 0 0 0 0,-1 0 0 0 0,1 0 0 0 0,-1 0 0 0 0,1 1 0 0 0,0-1 0 0 0,-1 0 0 0 0,1 0 0 0 0,-1 1 0 0 0,1-1 0 0 0,0 0 0 0 0,-1 0 0 0 0,1 1 0 0 0,0-1 0 0 0,0 0 0 0 0,-1 1 0 0 0,1-1 0 0 0,0 0 0 0 0,0 1 0 0 0,-1-1 0 0 0,1 1 0 0 0,0-1 0 0 0,0 0 0 0 0,0 1 0 0 0,0-1 0 0 0,0 1 0 0 0,-1 0 0 0 0,1 1 0 0 0,1-1 0 0 0,4 10 0 0 0,-1-4 0 0 0,0 2 0 0 0,-4-7 0 0 0,0-1 0 0 0,0-1 0 0 0,0 1 0 0 0,-1-1 0 0 0,1 1 0 0 0,0-1 0 0 0,0 0 0 0 0,0 1 0 0 0,0-1 0 0 0,0 1 0 0 0,0-1 0 0 0,0 1 0 0 0,0-1 0 0 0,0 1 0 0 0,0-1 0 0 0,0 1 0 0 0,1-1 0 0 0,-1 0 0 0 0,0 1 0 0 0,0-1 0 0 0,0 1 0 0 0,1-1 0 0 0,-1 1 0 0 0,1 4 0 0 0,1 0 0 0 0,-2-1 0 0 0,1 1 0 0 0,0 6 0 0 0,-1-7 0 0 0,1 2 0 0 0,-1-5 0 0 0,1 0 0 0 0,-1 0 0 0 0,0 0 0 0 0,0 0 0 0 0,0 1 0 0 0,0-1 0 0 0,0 0 0 0 0,0 0 0 0 0,0 0 0 0 0,-1 1 0 0 0,1-1 0 0 0,-1 1 0 0 0,1-1 0 0 0,0 0 0 0 0,-1 0 0 0 0,1 1 0 0 0,0-1 0 0 0,0 0 0 0 0,0 0 0 0 0,0 1 0 0 0,0-1 0 0 0,1 2 0 0 0,-1 2 0 0 0,2 6 0 0 0,-2-10 0 0 0,0 0 0 0 0,0 1 0 0 0,1-1 0 0 0,-1 0 0 0 0,0 0 0 0 0,0 0 0 0 0,0 1 0 0 0,0-1 0 0 0,0 0 0 0 0,-1 0 0 0 0,1 0 0 0 0,-1 3 0 0 0,0-3 0 0 0,1 0 0 0 0,2 10 0 0 0,-2-9 0 0 0,0 0 0 0 0,0 0 0 0 0,-1 0 0 0 0,1 0 0 0 0,0 0 0 0 0,-1 0 0 0 0,0 0 0 0 0,1 0 0 0 0,-1-1 0 0 0,0 1 0 0 0,0 0 0 0 0,0 0 0 0 0,0-1 0 0 0,-3 4 0 0 0,4-5 0 0 0,-1 1 0 0 0,1-1 0 0 0,0 1 0 0 0,0-1 0 0 0,0 1 0 0 0,-1-1 0 0 0,1 1 0 0 0,0-1 0 0 0,0 1 0 0 0,0-1 0 0 0,0 1 0 0 0,0-1 0 0 0,0 1 0 0 0,0-1 0 0 0,0 1 0 0 0,0 0 0 0 0,0-1 0 0 0,0 1 0 0 0,0-1 0 0 0,1 1 0 0 0,-1 0 0 0 0,1 7 0 0 0,-2-2 0 0 0,1-4 0 0 0,0 1 0 0 0,0-1 0 0 0,1 0 0 0 0,-1 1 0 0 0,1-1 0 0 0,0 0 0 0 0,0 0 0 0 0,1 3 0 0 0,0-2 0 0 0,-1 3 0 0 0,-1-6 0 0 0,0 0 0 0 0,-1 1 0 0 0,1-1 0 0 0,0 1 0 0 0,0-1 0 0 0,0 0 0 0 0,0 1 0 0 0,0-1 0 0 0,0 1 0 0 0,0-1 0 0 0,0 0 0 0 0,0 1 0 0 0,0-1 0 0 0,1 1 0 0 0,-1-1 0 0 0,0 0 0 0 0,0 1 0 0 0,0-1 0 0 0,0 1 0 0 0,1-1 0 0 0,-1 0 0 0 0,0 1 0 0 0,0-1 0 0 0,0 0 0 0 0,1 1 0 0 0,-1-1 0 0 0,0 0 0 0 0,1 1 0 0 0,-1-1 0 0 0,0 0 0 0 0,1 0 0 0 0,-1 0 0 0 0,0 0 0 0 0,0 1 0 0 0,0-1 0 0 0,0 0 0 0 0,1 0 0 0 0,-1 0 0 0 0,0 0 0 0 0,0 1 0 0 0,0-1 0 0 0,0 0 0 0 0,0 0 0 0 0,0 0 0 0 0,0 1 0 0 0,1-1 0 0 0,-1 0 0 0 0,0 0 0 0 0,0 1 0 0 0,0-1 0 0 0,0 0 0 0 0,0 0 0 0 0,0 0 0 0 0,0 1 0 0 0,0-1 0 0 0,0 0 0 0 0,0 0 0 0 0,0 1 0 0 0,-1-1 0 0 0,1 0 0 0 0,0 0 0 0 0,0 0 0 0 0,0 1 0 0 0,-3 3 0 0 0,1-1 0 0 0,2 8 0 0 0,4 4 0 0 0,-4-14 0 0 0,0 0 0 0 0,0 0 0 0 0,1 0 0 0 0,-1 0 0 0 0,0 0 0 0 0,0 0 0 0 0,0 0 0 0 0,0 0 0 0 0,0 2 0 0 0,0-3 0 0 0,0 0 0 0 0,0 1 0 0 0,0-1 0 0 0,0 1 0 0 0,0-1 0 0 0,0 0 0 0 0,0 1 0 0 0,0-1 0 0 0,0 0 0 0 0,0 1 0 0 0,1-1 0 0 0,-1 1 0 0 0,0-1 0 0 0,0 0 0 0 0,0 1 0 0 0,0-1 0 0 0,1 0 0 0 0,-1 1 0 0 0,0-1 0 0 0,0 0 0 0 0,1 0 0 0 0,-1 1 0 0 0,0-1 0 0 0,1 1 0 0 0,0-1 0 0 0,0 1 0 0 0,-1-1 0 0 0,1 1 0 0 0,-1-1 0 0 0,1 1 0 0 0,-1 0 0 0 0,1-1 0 0 0,-1 1 0 0 0,1 0 0 0 0,-1 0 0 0 0,0-1 0 0 0,1 1 0 0 0,-1 0 0 0 0,0 0 0 0 0,1-1 0 0 0,-1 1 0 0 0,0 0 0 0 0,0 0 0 0 0,0 1 0 0 0,7 11 77 0 0,-6-12-68 0 0,0 1-1 0 0,0-1 0 0 0,-1 1 0 0 0,1-1 0 0 0,0 0 0 0 0,0 1 0 0 0,2 0 0 0 0,-1 0-6 0 0,-2-1-2 0 0,0-1 0 0 0,1 0 0 0 0,-1 0 0 0 0,0 0 0 0 0,0 1 0 0 0,0-1 0 0 0,1 0 0 0 0,-1 0 0 0 0,0 1 0 0 0,0-1 0 0 0,0 0 0 0 0,0 1 0 0 0,0-1 0 0 0,1 0 0 0 0,-1 1 0 0 0,0-1 0 0 0,0 0 0 0 0,0 1 0 0 0,0-1 0 0 0,0 1-1 0 0,-1-1-1 0 0,1 1 1 0 0,0-1 0 0 0,0 1-1 0 0,0-1 1 0 0,0 1 0 0 0,0 0-1 0 0,0-1 1 0 0,0 1 0 0 0,0-1-1 0 0,0 1 1 0 0,0-1-1 0 0,0 1 1 0 0,0-1 0 0 0,1 1-1 0 0,-1-1 1 0 0,0 1 0 0 0,0-1-1 0 0,0 1 1 0 0,1-1 0 0 0,-1 1-1 0 0,0-1 1 0 0,1 1-1 0 0,-1-1 1 0 0,0 1 0 0 0,1-1-1 0 0,-1 0 1 0 0,1 1 0 0 0,0 0-2 0 0,0 0 1 0 0,0 0-1 0 0,0 0 1 0 0,0 0-1 0 0,0 0 1 0 0,0 0-1 0 0,-1 1 1 0 0,1-1-1 0 0,0 0 1 0 0,-1 0-1 0 0,1 1 1 0 0,0 1-1 0 0,1 3 3 0 0,-2-6 1 0 0,0 1 1 0 0,1-1-1 0 0,-1 0 0 0 0,0 1 0 0 0,0-1 1 0 0,1 0-1 0 0,-1 1 0 0 0,0-1 0 0 0,0 0 1 0 0,0 1-1 0 0,1-1 0 0 0,-1 1 1 0 0,0-1-1 0 0,0 0 0 0 0,0 1 0 0 0,0-1 1 0 0,0 1-1 0 0,0-1 0 0 0,0 1 0 0 0,0-1 1 0 0,0 0-1 0 0,0 1 0 0 0,0-1 0 0 0,0 1 1 0 0,0-1-1 0 0,0 0 0 0 0,-1 1 0 0 0,1-1 1 0 0,0 1-1 0 0,0-1 0 0 0,0 0-1 0 0,0 1 1 0 0,-1-1 0 0 0,1 0 0 0 0,0 0-1 0 0,0 0 1 0 0,0 0 0 0 0,0 1 0 0 0,0-1-1 0 0,0 0 1 0 0,0 0 0 0 0,0 0 0 0 0,0 0-1 0 0,0 1 1 0 0,0-1 0 0 0,0 0 0 0 0,0 0-1 0 0,0 0 1 0 0,0 1 0 0 0,0-1 0 0 0,0 0-1 0 0,0 0 1 0 0,0 0 0 0 0,0 0 0 0 0,0 1-1 0 0,1-1 1 0 0,-1 0 0 0 0,0 0 0 0 0,0 0-1 0 0,0 0 1 0 0,0 1 0 0 0,0-1 0 0 0,0 0-1 0 0,1 0 1 0 0,1 2-1 0 0,1 0 0 0 0,3 8 0 0 0,13 34 0 0 0,-1-15 0 0 0,-10-16 0 0 0,-4-6 0 0 0,-2-4 8 0 0,1 1-1 0 0,0-1 1 0 0,0 0-1 0 0,6 6 1 0 0,3 3 18 0 0,-3-1-26 0 0,-6-8 0 0 0,-1 0 0 0 0,1 0 0 0 0,-1-1 0 0 0,2 5 0 0 0,16 16 0 0 0,-19-22 0 0 0,0 0 0 0 0,0 1 0 0 0,-1-1 0 0 0,1 1 0 0 0,0-1 0 0 0,-1 1 0 0 0,2 1 0 0 0,-1 0 0 0 0,0 0 0 0 0,0-1 0 0 0,0 1 0 0 0,0-1 0 0 0,1 1 0 0 0,-1-1 0 0 0,1 0 0 0 0,3 5 0 0 0,-3-6 0 0 0,-1-1 0 0 0,-1 0 0 0 0,1 1 0 0 0,-1-1 0 0 0,1 0 0 0 0,-1 1 0 0 0,1-1 0 0 0,-1 1 0 0 0,1-1 0 0 0,-1 1 0 0 0,0-1 0 0 0,1 1 0 0 0,-1-1 0 0 0,0 1 0 0 0,1-1 0 0 0,-1 1 0 0 0,0-1 0 0 0,1 2 0 0 0,2 2 0 0 0,-2-3 0 0 0,1 0 0 0 0,-1 0 0 0 0,0 0 0 0 0,-1 0 0 0 0,1 0 0 0 0,0 0 0 0 0,0 1 0 0 0,0-1 0 0 0,0 2 0 0 0,8 10 0 0 0,6 7 0 0 0,-10-16 0 0 0,-4-3 0 0 0,0 0 0 0 0,0 0 0 0 0,1 0 0 0 0,-1 1 0 0 0,-1-1 0 0 0,1 0 0 0 0,0 0 0 0 0,0 0 0 0 0,1 3 0 0 0,12 14 128 0 0,-1-2-51 0 0,-5-4-63 0 0,2-2-17 0 0,3 2 3 0 0,-11-9-2 0 0,10 6 16 0 0,3 0 58 0 0,-12-7-29 0 0,-1 0-27 0 0,7 9 49 0 0,-7-9-46 0 0,10 6-47 0 0,10 6 13 0 0,-5-4 15 0 0,-10-6 11 0 0,-4-2 31 0 0,14 9-28 0 0,1-1-17 0 0,-15-8 3 0 0,12 4 0 0 0,14 2 0 0 0,11 7-144 0 0,-34-14 140 0 0,1 1 54 0 0,0 1 0 0 0,9 4 1 0 0,-4 1 2 0 0,-10-6-45 0 0,13 3 26 0 0,-10-3 20 0 0,-2-1-22 0 0,8 2 32 0 0,20 7-64 0 0,-17-5 21 0 0,0 0 1 0 0,15 7-1 0 0,-25-10-21 0 0,9 3 0 0 0,-10-4 0 0 0,-2-1 0 0 0,0 1 0 0 0,0-1 0 0 0,0 1 0 0 0,0 0 0 0 0,0-1 0 0 0,0 1 0 0 0,0 0 0 0 0,-1 0 0 0 0,1 0 0 0 0,0-1 0 0 0,0 3 0 0 0,0-2 0 0 0,1 1 0 0 0,7 3 0 0 0,22 3 0 0 0,-16-2 0 0 0,0-1 0 0 0,3 0 0 0 0,-5-2 0 0 0,-12-3 0 0 0,23 2 0 0 0,-11 0 0 0 0,-8-1 0 0 0,9 5 0 0 0,2 0 0 0 0,-1-1 11 0 0,-12-4-3 0 0,0 0 20 0 0,10-1-11 0 0,-8 0-17 0 0,37 6 0 0 0,-37-6 0 0 0,14 6 0 0 0,-13-4 0 0 0,14 6 0 0 0,-14-5 0 0 0,-4-2 0 0 0,0 0 0 0 0,0 0 0 0 0,0 0 0 0 0,1 0 0 0 0,-1-1 0 0 0,0 1 0 0 0,0-1 0 0 0,0 0 0 0 0,3 1 0 0 0,22 4 144 0 0,-21-5-187 0 0,1 1 1 0 0,0-1-1 0 0,6 0 1 0 0,2 0 311 0 0,-14-1-268 0 0,0 1 0 0 0,0 0 0 0 0,0 0 0 0 0,0 0 0 0 0,0 0 0 0 0,0 0 1 0 0,0 1-1 0 0,0-1 0 0 0,0 0 0 0 0,0 0 0 0 0,0 1 0 0 0,0-1 0 0 0,1 1 0 0 0,2 1-3 0 0,49 13 2 0 0,-41-12-2 0 0,-6-2 3 0 0,12-2 11 0 0,0 2 41 0 0,23 2-53 0 0,-26-3 0 0 0,-1 3 0 0 0,6-1 0 0 0,20 2 0 0 0,-11-4 0 0 0,-26 0 0 0 0,13-1 0 0 0,-10 0 0 0 0,-3 0 0 0 0,-1 1 0 0 0,1 0 0 0 0,-1 0 0 0 0,1 0 0 0 0,5 1 0 0 0,16 0 0 0 0,-9 1 0 0 0,19 2 0 0 0,36 2 0 0 0,-56-4 0 0 0,3 1 0 0 0,-4-1 0 0 0,1-1 0 0 0,7 3 0 0 0,-5-2 0 0 0,0 0 0 0 0,0 2 0 0 0,11 2 0 0 0,-22-4 5 0 0,6-2 38 0 0,14-2-27 0 0,1 2-16 0 0,1-1 0 0 0,0 1 0 0 0,-12-1 0 0 0,8 2 0 0 0,12-2 0 0 0,-7 0 0 0 0,-24 1 0 0 0,13 2 0 0 0,15 1 0 0 0,-14-3 0 0 0,38 5-96 0 0,-55-5 1 0 0,13 2 242 0 0,-2 0-135 0 0,-2 0-12 0 0,1 1 0 0 0,-8-2 0 0 0,12 0 0 0 0,3-2 11 0 0,-1 0 42 0 0,8 4-53 0 0,-22-3 0 0 0,13 1 0 0 0,5-4 0 0 0,-1 2 0 0 0,10 1 0 0 0,-9 0 0 0 0,5 0 0 0 0,-1-1 0 0 0,-3-2 0 0 0,0 2 0 0 0,46 1 48 0 0,-38 1-60 0 0,-24-1-17 0 0,9 1-2 0 0,17 0 31 0 0,-1 3 0 0 0,-23-2 0 0 0,-6-2 0 0 0,0 0 0 0 0,0 1 0 0 0,0-1 0 0 0,0 1 0 0 0,1-1 0 0 0,1 2 0 0 0,-2-1 0 0 0,-1-1 0 0 0,0 0 0 0 0,0 1 0 0 0,1-1 0 0 0,-1 0 0 0 0,0 0 0 0 0,1 0 0 0 0,-1 1 0 0 0,0-2 0 0 0,3 1 0 0 0,11 1 0 0 0,22 1 0 0 0,-18-1 0 0 0,8-1 64 0 0,-12 1-64 0 0,-13-2 0 0 0,10-1 0 0 0,12 1 0 0 0,8-3 0 0 0,6 5 0 0 0,-15-4 53 0 0,-16 4-41 0 0,-6-1-12 0 0,0 0 0 0 0,1 0 0 0 0,-1 0 0 0 0,0 0-1 0 0,1 0 1 0 0,-1 0 0 0 0,1 0 0 0 0,-1 0 0 0 0,3-1 0 0 0,29-4 0 0 0,-15 2 0 0 0,2 3 0 0 0,8-1 0 0 0,-26 0 0 0 0,14 2-11 0 0,-10 0 27 0 0,0-1 0 0 0,-1 0 0 0 0,11 0-1 0 0,-1-1-43 0 0,-4 1 28 0 0,10-3 0 0 0,-6 0 0 0 0,1 1 0 0 0,-2-3 0 0 0,3 2 0 0 0,14-6 607 0 0,-30 9-719 0 0,13-5-143 0 0,-14 5 255 0 0,3-1-22 0 0,0 0-1 0 0,0 0 1 0 0,1 0-1 0 0,-1 0 1 0 0,0 1-1 0 0,1-1 1 0 0,5 1 0 0 0,3-1 9 0 0,6 1 13 0 0,-4 0 0 0 0,38-1 0 0 0,-46 2 7 0 0,-4-1-3 0 0,-1 0 1 0 0,1 0 0 0 0,0 0-1 0 0,-1 0 1 0 0,1-1 0 0 0,0 1-1 0 0,-1 0 1 0 0,1-1 0 0 0,2 0-1 0 0,-1 0 6 0 0,11-1-21 0 0,-13 1 6 0 0,0 1-1 0 0,0 0 1 0 0,0 0 0 0 0,1 0-1 0 0,-1 0 1 0 0,0 0 0 0 0,0 0-1 0 0,0 0 1 0 0,0 0-1 0 0,0 0 1 0 0,2 1 0 0 0,11 1 9 0 0,4-2-4 0 0,1-1 0 0 0,-18 2 6 0 0,0-1-1 0 0,0 0 1 0 0,0 0-1 0 0,0 0 1 0 0,0 0-1 0 0,0-1 1 0 0,0 1-1 0 0,0 0 1 0 0,0 0-1 0 0,0-1 1 0 0,0 1 0 0 0,0 0-1 0 0,0-1 1 0 0,0 1-1 0 0,1-2 1 0 0,-1 2 1 0 0,1-1 0 0 0,-1 0 0 0 0,0 0 0 0 0,0 1 0 0 0,1-1 0 0 0,-1 1 0 0 0,1-1 0 0 0,1 1 0 0 0,37-10-7 0 0,-37 10-4 0 0,0 0-7 0 0,0 0-1 0 0,0 0 1 0 0,0 0-1 0 0,0-1 1 0 0,0 0-1 0 0,-1 1 1 0 0,6-3-1 0 0,2 0 30 0 0,-9 2 20 0 0,8-3 2 0 0,5-4-40 0 0,-13 8-5 0 0,-1-1 0 0 0,1 1 1 0 0,0-1-1 0 0,0 1 0 0 0,0-1 0 0 0,0 1 0 0 0,0 0 1 0 0,0 0-1 0 0,0-1 0 0 0,0 1 0 0 0,0 0 0 0 0,0 0 1 0 0,0 0-1 0 0,2 0 0 0 0,2 0-19 0 0,52-19-24 0 0,-44 16 48 0 0,1-2 16 0 0,4 1-16 0 0,-2 0-16 0 0,-14 3 16 0 0,12 1 0 0 0,-13 0 0 0 0,25 0-71 0 0,4-6 165 0 0,-9 2-21 0 0,-20 4-70 0 0,0 0-1 0 0,1-1 0 0 0,-1 1 1 0 0,0 0-1 0 0,0 0 1 0 0,1-1-1 0 0,-1 1 0 0 0,0-1 1 0 0,0 1-1 0 0,0-1 1 0 0,2-1-1 0 0,2 0 22 0 0,-2 1-20 0 0,9-4 5 0 0,-3-1-11 0 0,-7 5 2 0 0,0-1 0 0 0,0 0 0 0 0,0 1 0 0 0,-1-1 0 0 0,1 0 0 0 0,1-2 0 0 0,7-7 0 0 0,-5 6 0 0 0,7-5 0 0 0,-8 5 0 0 0,-3 5 0 0 0,-1-1 0 0 0,1 0 0 0 0,-1 1 0 0 0,1-1 0 0 0,0 0 0 0 0,-1 1 0 0 0,1-1 0 0 0,0 1 0 0 0,-1-1 0 0 0,1 1 0 0 0,0-1 0 0 0,0 1 0 0 0,0-1 0 0 0,-1 1 0 0 0,1 0 0 0 0,0-1 0 0 0,1 1 0 0 0,12-5 0 0 0,-10 4 0 0 0,-2 1 0 0 0,-1 0 0 0 0,0 0 0 0 0,0-1 0 0 0,1 1 0 0 0,-1 0 0 0 0,0-1 0 0 0,0 1 0 0 0,0-1 0 0 0,3-1 0 0 0,-2 2 0 0 0,7-5 0 0 0,-6 2 0 0 0,-3 2 0 0 0,1 0 0 0 0,0 1 0 0 0,-1-1 0 0 0,1 1 0 0 0,-1-1 0 0 0,1 0 0 0 0,0 1 0 0 0,-1-1 0 0 0,1 1 0 0 0,0 0 0 0 0,0-1 0 0 0,0 1 0 0 0,-1-1 0 0 0,1 1 0 0 0,0 0 0 0 0,1-1 0 0 0,28-10-164 0 0,-14 9 368 0 0,3-4-204 0 0,12-2 0 0 0,-16 6 0 0 0,-11 1 0 0 0,-3 1 0 0 0,1-1 0 0 0,-1 1 0 0 0,1 0 0 0 0,-1-1 0 0 0,1 1 0 0 0,-1-1 0 0 0,0 0 0 0 0,1 1 0 0 0,-1-1 0 0 0,0 0 0 0 0,2-1 0 0 0,12-13 0 0 0,21-12 0 0 0,-33 23 0 0 0,0-3 0 0 0,1 1 0 0 0,-1 3 0 0 0,-1 2 0 0 0,-2 1 0 0 0,1 0 0 0 0,-1-1 0 0 0,1 1 0 0 0,-1 0 0 0 0,1-1 0 0 0,-1 1 0 0 0,1 0 0 0 0,-1-1 0 0 0,1 1 0 0 0,-1-1 0 0 0,0 1 0 0 0,1-1 0 0 0,-1 1 0 0 0,0-1 0 0 0,1 1 0 0 0,-1-2 0 0 0,3-1 0 0 0,0-1 0 0 0,1 1 0 0 0,6-5 0 0 0,20-10 0 0 0,-16 9 0 0 0,-7 4 0 0 0,8-6 0 0 0,-11 9 0 0 0,-3 2 0 0 0,0 0 0 0 0,-1-1 0 0 0,1 1 0 0 0,0 0 0 0 0,-1 0 0 0 0,1-1 0 0 0,-1 1 0 0 0,1-1 0 0 0,0 1 0 0 0,-1 0 0 0 0,1-1 0 0 0,-1 1 0 0 0,1-1 0 0 0,-1 1 0 0 0,1-1 0 0 0,-1 1 0 0 0,0-1 0 0 0,1-1 0 0 0,1 0 0 0 0,4-3 0 0 0,-4 3 0 0 0,8-5 0 0 0,-9 7 2 0 0,0 0 1 0 0,-1 0-1 0 0,1-1 0 0 0,0 1 0 0 0,-1 0 1 0 0,1-1-1 0 0,-1 1 0 0 0,1-1 1 0 0,0 1-1 0 0,-1-1 0 0 0,1 1 0 0 0,-1-1 1 0 0,1 1-1 0 0,-1-1 0 0 0,1 1 1 0 0,-1-1-1 0 0,0 1 0 0 0,1-2 0 0 0,2-1 19 0 0,17-10-21 0 0,1 0 0 0 0,9-14 0 0 0,-23 18 0 0 0,-7 8 0 0 0,1 0 0 0 0,0 0 0 0 0,-1 0 0 0 0,1 0 0 0 0,0 0 0 0 0,0 0 0 0 0,-1 0 0 0 0,3-1 0 0 0,-2 2 0 0 0,1-1 0 0 0,-1 0 0 0 0,1 0 0 0 0,-1 0 0 0 0,0-1 0 0 0,0 1 0 0 0,1 0 0 0 0,-1 0 0 0 0,0-1 0 0 0,1-1 0 0 0,9-11 0 0 0,-4 4-34 0 0,2-1-12 0 0,-2 2 71 0 0,-7 9-22 0 0,1-1 0 0 0,-1 0 1 0 0,0 1-1 0 0,1-1 0 0 0,-1 0 1 0 0,1 1-1 0 0,-1-1 0 0 0,1 1 1 0 0,-1-1-1 0 0,1 1 0 0 0,0-1 1 0 0,-1 1-1 0 0,1-1 0 0 0,0 1 1 0 0,0-1-1 0 0,-1 1 1 0 0,1-1-1 0 0,0 1 1 0 0,-1-1 0 0 0,1 0-1 0 0,-1 1 1 0 0,1-1-1 0 0,-1 0 1 0 0,0 1-1 0 0,1-1 1 0 0,0-1 0 0 0,1-2 6 0 0,2 0 2 0 0,0 0 0 0 0,0 0 0 0 0,0-1 0 0 0,-1 1 0 0 0,5-8 0 0 0,15-21 324 0 0,-22 29-336 0 0,0 3 0 0 0,14-19 0 0 0,-11 15 0 0 0,6-8 0 0 0,-10 13 0 0 0,0-1 0 0 0,0 1 0 0 0,0-1 0 0 0,0 1 0 0 0,1-1 0 0 0,-1 0 0 0 0,0 1 0 0 0,0 0 0 0 0,1-1 0 0 0,-1 1 0 0 0,0-1 0 0 0,1 1 0 0 0,-1-1 0 0 0,0 1 0 0 0,1 0 0 0 0,-1-1 0 0 0,1 1 0 0 0,-1 0 0 0 0,1-1 0 0 0,-1 1 0 0 0,1 0 0 0 0,-1-1 0 0 0,1 1 0 0 0,0 0 0 0 0,3-2 0 0 0,7-11 0 0 0,6-9 0 0 0,-17 21 12 0 0,1 0 1 0 0,0 1-1 0 0,-1-1 0 0 0,1 0 1 0 0,-1 1-1 0 0,1-1 0 0 0,0 0 1 0 0,-1 0-1 0 0,1 1 0 0 0,-1-1 0 0 0,0 0 1 0 0,1 0-1 0 0,-1 0 0 0 0,0 0 1 0 0,0 0-1 0 0,1 0 0 0 0,-1 0 1 0 0,0 1-1 0 0,0-1 0 0 0,0 0 1 0 0,0 0-1 0 0,0 0 0 0 0,0 0 0 0 0,0 0 1 0 0,-1-1-1 0 0,13-7-147 0 0,-11 8 127 0 0,0 0 0 0 0,0 0 0 0 0,0 0 0 0 0,0-1 0 0 0,-1 1 0 0 0,1 0 0 0 0,0-1 0 0 0,0 1 0 0 0,-1-1-1 0 0,1 1 1 0 0,-1 0 0 0 0,1-3 0 0 0,5-7 8 0 0,-1 1 0 0 0,-5 10 0 0 0,1 0 0 0 0,-1 0 0 0 0,0-1 0 0 0,1 1 0 0 0,-1 0 0 0 0,0 0 0 0 0,0 0 0 0 0,0-1 0 0 0,1 1 0 0 0,-1 0 0 0 0,0-1 0 0 0,0 1 0 0 0,0 0 0 0 0,1 0 0 0 0,-1-1 0 0 0,0 1 0 0 0,0 0 0 0 0,0-1 0 0 0,0 1 0 0 0,0 0 0 0 0,0-1 0 0 0,0 1 0 0 0,0 0 0 0 0,0-1 0 0 0,0 1 0 0 0,0 0 0 0 0,0-1 0 0 0,0 1 0 0 0,0 0 0 0 0,0-1 0 0 0,0 1 0 0 0,0 0 0 0 0,0 0 0 0 0,0-1 0 0 0,-1 1 0 0 0,1 0 0 0 0,0-1 0 0 0,0 1 0 0 0,-1-4 0 0 0,10-21 0 0 0,-9 25 0 0 0,0-1 0 0 0,0 1 0 0 0,0 0 0 0 0,0-1 0 0 0,0 1 0 0 0,0 0 0 0 0,0-1 0 0 0,0 1 0 0 0,0 0 0 0 0,0-1 0 0 0,0 1 0 0 0,0 0 0 0 0,0-1 0 0 0,0 1 0 0 0,1 0 0 0 0,-1-1 0 0 0,0 1 0 0 0,0 0 0 0 0,0-1 0 0 0,1 1 0 0 0,-1 0 0 0 0,0 0 0 0 0,1-1 0 0 0,-1 1 0 0 0,1 0 0 0 0,-1 0 0 0 0,0-1 0 0 0,1 1 0 0 0,-1 0 0 0 0,0 0 0 0 0,0-1 0 0 0,1 1 0 0 0,-1 0 0 0 0,0-1 0 0 0,1 1 0 0 0,-1 0 0 0 0,0-1 0 0 0,0 1 0 0 0,0 0 0 0 0,1-1 0 0 0,-1 1 0 0 0,0 0 0 0 0,0-2 0 0 0,4-4 69 0 0,0-2 75 0 0,-3 7-143 0 0,-1 0 0 0 0,0 1 0 0 0,0-1 0 0 0,0 0 0 0 0,1 1 0 0 0,-1-1 0 0 0,0 1 0 0 0,0-1 0 0 0,1 1 0 0 0,-1-1 0 0 0,1 1 0 0 0,-1-1 0 0 0,1 0 0 0 0,9-13-4 0 0,-1-3 3 0 0,-8 15 0 0 0,-1 1 0 0 0,7-7 0 0 0,-4 3 0 0 0,0 0 0 0 0,1 0 0 0 0,2-7 0 0 0,-5 9 0 0 0,7-10 0 0 0,-5 7 0 0 0,-2 4 0 0 0,0 0 0 0 0,1-1 0 0 0,-1 1 0 0 0,0-1 0 0 0,1-4 0 0 0,2-2 30 0 0,-4 9-27 0 0,1-1 0 0 0,-1 1 0 0 0,0-1 0 0 0,1 1-1 0 0,-1-1 1 0 0,0 0 0 0 0,1 1 0 0 0,-1-1 0 0 0,0 0-1 0 0,0 1 1 0 0,1-2 0 0 0,-2 0-3 0 0,1 1 0 0 0,0 1 0 0 0,0 0 0 0 0,0-1 0 0 0,0 1 0 0 0,0-1 0 0 0,0 1 0 0 0,0-1 0 0 0,0 1 0 0 0,0-1 0 0 0,0 1 0 0 0,0-1 0 0 0,0 1 0 0 0,0-1 0 0 0,0 1 0 0 0,0 0 0 0 0,0-1 0 0 0,1 1 0 0 0,-1-1 0 0 0,0 1 0 0 0,0-1 0 0 0,0 1 0 0 0,1 0 0 0 0,-1-1 0 0 0,1 1 0 0 0,3-12 0 0 0,2-3 0 0 0,-2 1 0 0 0,1 1 0 0 0,-4 10 0 0 0,1 0 0 0 0,-1 0 0 0 0,0 0 0 0 0,1 0 0 0 0,-2 0 0 0 0,2-6 0 0 0,3-7 0 0 0,2-8 0 0 0,9-23 0 0 0,-12 32 0 0 0,-2 4 0 0 0,-1-1 0 0 0,5-23 0 0 0,4-6 0 0 0,-10 37 0 0 0,0 0 0 0 0,0-1 0 0 0,0 1 0 0 0,1 0 0 0 0,0-5 0 0 0,0 8 0 0 0,-1 0 0 0 0,0 0 0 0 0,0 1 0 0 0,0-1 0 0 0,0 0 0 0 0,0 0 0 0 0,1 1 0 0 0,-2-1 0 0 0,1 0 0 0 0,0 0 0 0 0,0 0 0 0 0,0 1 0 0 0,0-1 0 0 0,-1-1 0 0 0,0-3 0 0 0,1 3 0 0 0,-3-15 0 0 0,1 9 0 0 0,2 1 0 0 0,-3-4 0 0 0,3 10 0 0 0,-1 0 0 0 0,0 0 0 0 0,1-1 0 0 0,-1 1 0 0 0,1 0 0 0 0,0-1 0 0 0,-1 1 0 0 0,1 0 0 0 0,0-3 0 0 0,-1 0 0 0 0,0-4 0 0 0,1 7 0 0 0,0-1 0 0 0,0 1 0 0 0,0 0 0 0 0,-1-1 0 0 0,1 1 0 0 0,0 0 0 0 0,-1-1 0 0 0,1 1 0 0 0,-1 0 0 0 0,1 0 0 0 0,-1 0 0 0 0,0-1 0 0 0,-1-1 0 0 0,1 1 0 0 0,0 0 0 0 0,0 0 0 0 0,0 0 0 0 0,0 0 0 0 0,0-1 0 0 0,1 1 0 0 0,-1 0 0 0 0,1 0 0 0 0,0-1 0 0 0,0 1 0 0 0,-1-3 0 0 0,1 3 0 0 0,-1 0 0 0 0,0 0 0 0 0,0 0 0 0 0,0 0 0 0 0,-1 0 0 0 0,1 0 0 0 0,-2-2 0 0 0,-2-3 0 0 0,3-2 0 0 0,1 0 0 0 0,0 6 0 0 0,-1-1 0 0 0,0 0 0 0 0,1-1 0 0 0,-2-7 0 0 0,3 11 0 0 0,-1-1 0 0 0,1 1 0 0 0,-1-1 0 0 0,1 1 0 0 0,-1 0 0 0 0,0-1 0 0 0,-1-1 0 0 0,-3-10 0 0 0,4 12 0 0 0,0-1 0 0 0,1 1 0 0 0,-1 0 0 0 0,0-1 0 0 0,0 1 0 0 0,0 0 0 0 0,0-1 0 0 0,0 1 0 0 0,0 0 0 0 0,-2-1 0 0 0,2 1 0 0 0,1 1 0 0 0,-1-1 0 0 0,0 0 0 0 0,0 0 0 0 0,1 0 0 0 0,-1 0 0 0 0,0 1 0 0 0,1-1 0 0 0,-1 0 0 0 0,1 0 0 0 0,-1 0 0 0 0,0-1 0 0 0,1 1 0 0 0,0 1 0 0 0,0-1 0 0 0,0 0 0 0 0,0 1 0 0 0,0-1 0 0 0,0 1 0 0 0,0-1 0 0 0,0 1 0 0 0,0-1 0 0 0,0 1 0 0 0,0-1 0 0 0,0 1 0 0 0,0-1 0 0 0,-1 1 0 0 0,1 0 0 0 0,0-1 0 0 0,0 1 0 0 0,-1-1 0 0 0,1 1 0 0 0,0-1 0 0 0,-1 1 0 0 0,1-1 0 0 0,-1 1 0 0 0,1 0 0 0 0,0 0 0 0 0,0 0 0 0 0,0 0 0 0 0,0-1 0 0 0,-1 1 0 0 0,1 0 0 0 0,0 0 0 0 0,0 0 0 0 0,0-1 0 0 0,0 1 0 0 0,0 0 0 0 0,0 0 0 0 0,0-1 0 0 0,0 1 0 0 0,0 0 0 0 0,0 0 0 0 0,0-1 0 0 0,0 1 0 0 0,0 0 0 0 0,0-1 0 0 0,0-2 0 0 0,0 3 0 0 0,0-1 0 0 0,0 0 0 0 0,0 0 0 0 0,0 0 0 0 0,0 1 0 0 0,0-1 0 0 0,0 0 0 0 0,-1 0 0 0 0,1 0 0 0 0,0 1 0 0 0,0-1 0 0 0,-1 0 0 0 0,1 0 0 0 0,0 1 0 0 0,-1-1 0 0 0,1 0 0 0 0,-1 1 0 0 0,1-1 0 0 0,0 0 0 0 0,-1 1 0 0 0,0-2 0 0 0,0 1 0 0 0,0 0 0 0 0,0 0 0 0 0,0-1 0 0 0,0 1 0 0 0,1-1 0 0 0,-1 1 0 0 0,0-3 0 0 0,-2-3 0 0 0,2 6 0 0 0,1 1 0 0 0,0 0 0 0 0,0-1 0 0 0,0 1 0 0 0,0-1 0 0 0,0 1 0 0 0,0-1 0 0 0,-1 1 0 0 0,1-1 0 0 0,0 1 0 0 0,0-1 0 0 0,1 1 0 0 0,-1-1 0 0 0,0 1 0 0 0,0 0 0 0 0,0-1 0 0 0,0 0 0 0 0,0 1 0 0 0,0-1 0 0 0,0 1 0 0 0,1 0 0 0 0,-1-1 0 0 0,0 1 0 0 0,0 0 0 0 0,0-1 0 0 0,0 1 0 0 0,0-1 0 0 0,0 1 0 0 0,-1 0 0 0 0,1-1 0 0 0,0 1 0 0 0,0 0 0 0 0,0-1 0 0 0,0 1 0 0 0,0-1 0 0 0,0 1 0 0 0,-1 0 0 0 0,1-1 0 0 0,-16-13 0 0 0,16 14 0 0 0,0-1 0 0 0,-1 1 0 0 0,1 0 0 0 0,0-1 0 0 0,0 1 0 0 0,0 0 0 0 0,0-1 0 0 0,0 1 0 0 0,-1 0 0 0 0,1-1 0 0 0,0 1 0 0 0,0-1 0 0 0,0 1 0 0 0,0 0 0 0 0,0-1 0 0 0,0 1 0 0 0,0-1 0 0 0,0 0 0 0 0,0 1 0 0 0,0 0 0 0 0,0-1 0 0 0,0 1 0 0 0,0 0 0 0 0,0-1 0 0 0,0 1 0 0 0,0-1 0 0 0,0 1 0 0 0,0 0 0 0 0,0-1 0 0 0,0 1 0 0 0,0-1 0 0 0,0 1 0 0 0,0 0 0 0 0,-1-1 0 0 0,1 1 0 0 0,0-1 0 0 0,-3-1 0 0 0,2 1 0 0 0,1 0 0 0 0,-1 1 0 0 0,1-1 0 0 0,-1 1 0 0 0,1-1 0 0 0,-1 0 0 0 0,1 0 0 0 0,0 1 0 0 0,-1-1 0 0 0,1 0 0 0 0,0 1 0 0 0,-1-1 0 0 0,1 0 0 0 0,0 0 0 0 0,0 0 0 0 0,0 1 0 0 0,0-3 0 0 0,-1-7 0 0 0,1 6 0 0 0,-7-3 0 0 0,5 6 0 0 0,1 0 0 0 0,0 0 0 0 0,-1 0 0 0 0,1 0 0 0 0,0 0 0 0 0,0-1 0 0 0,0 1 0 0 0,0 0 0 0 0,0 0 0 0 0,0-1 0 0 0,0 1 0 0 0,-1-3 0 0 0,2 0 0 0 0,-1-2 0 0 0,-3 1 0 0 0,5 2 0 0 0,-1 3 0 0 0,0-1 0 0 0,0 1 0 0 0,1 0 0 0 0,-1-1 0 0 0,0 1 0 0 0,0-1 0 0 0,0 1 0 0 0,0-1 0 0 0,0 1 0 0 0,0-1 0 0 0,0 0 0 0 0,0 1 0 0 0,0-1 0 0 0,0 1 0 0 0,0-1 0 0 0,0 1 0 0 0,0-1 0 0 0,0 1 0 0 0,-1-1 0 0 0,1 1 0 0 0,0 0 0 0 0,0-1 0 0 0,0 1 0 0 0,-1-1 0 0 0,1 1 0 0 0,-1-1 0 0 0,-8-18 64 0 0,8 18-64 0 0,1 0 0 0 0,-1-1 0 0 0,0 1 0 0 0,1-1 0 0 0,-1 1 0 0 0,1-1 0 0 0,0 1 0 0 0,-1-1 0 0 0,1-1 0 0 0,-1-1 0 0 0,1 3 0 0 0,0 1 0 0 0,0-1 0 0 0,0 0 0 0 0,0 0 0 0 0,0 1 0 0 0,0-1 0 0 0,0 0 0 0 0,1 0 0 0 0,-1 0 0 0 0,0 1 0 0 0,0-1 0 0 0,1 0 0 0 0,-1 1 0 0 0,1-2 0 0 0,-1 1 0 0 0,0 1 0 0 0,1-1 0 0 0,-1 0 0 0 0,0 1 0 0 0,0-1 0 0 0,1 0 0 0 0,-1 0 0 0 0,0 1 0 0 0,0-1 0 0 0,0 0 0 0 0,0 0 0 0 0,0 0 0 0 0,0-1 0 0 0,-3-15 0 0 0,3 13 0 0 0,-1 3 0 0 0,1 0 0 0 0,0 0 0 0 0,0 0 0 0 0,0 0 0 0 0,0 0 0 0 0,-1 0 0 0 0,1 0 0 0 0,0 0 0 0 0,-1 1 0 0 0,1-1 0 0 0,-1 0 0 0 0,0-1 0 0 0,-1-2 0 0 0,2 4 0 0 0,-1-1 0 0 0,1 1 0 0 0,0-1 0 0 0,0 0 0 0 0,-1 1 0 0 0,1-1 0 0 0,0 1 0 0 0,0-1 0 0 0,0 0 0 0 0,-1 1 0 0 0,1-1 0 0 0,0 0 0 0 0,0 0 0 0 0,0 1 0 0 0,1-2 0 0 0,-2-4 0 0 0,0 6 0 0 0,1 0 0 0 0,0-1 0 0 0,0 1 0 0 0,-1-1 0 0 0,1 1 0 0 0,0 0 0 0 0,0-1 0 0 0,0 1 0 0 0,0-1 0 0 0,0 1 0 0 0,-1-1 0 0 0,1 1 0 0 0,0-1 0 0 0,0 1 0 0 0,0-1 0 0 0,0 1 0 0 0,1-1 0 0 0,-1 1 0 0 0,0-1 0 0 0,0 1 0 0 0,0 0 0 0 0,0-1 0 0 0,1 0 0 0 0,-1-4 0 0 0,1 3 0 0 0,-11-15 0 0 0,9 16 0 0 0,-2-17 0 0 0,1 13 0 0 0,1 5 0 0 0,1-1 0 0 0,0 0 0 0 0,-1 0 0 0 0,1 1 0 0 0,0-1 0 0 0,-1 0 0 0 0,1 0 0 0 0,0 0 0 0 0,0 0 0 0 0,0 1 0 0 0,0-3 0 0 0,1-4 0 0 0,-3 2 0 0 0,-3-17 0 0 0,0 11 50 0 0,4 9-48 0 0,1 1-1 0 0,-1-1 1 0 0,0 0-1 0 0,1 1 1 0 0,-1-1-1 0 0,1 0 1 0 0,0 1 0 0 0,-1-3-1 0 0,-1-12-1 0 0,2 13 0 0 0,-3-10 0 0 0,0-4 0 0 0,2 4-13 0 0,-6-7-54 0 0,6 18 67 0 0,-1-10 0 0 0,-1 0 0 0 0,3 11 0 0 0,-1 0 0 0 0,1-1 0 0 0,0 1 0 0 0,-1 0 0 0 0,1-1 0 0 0,0 1 0 0 0,0 0 0 0 0,0-1 0 0 0,0 1 0 0 0,1-3 0 0 0,-1 3 0 0 0,0 1 0 0 0,-3-9 0 0 0,1-3 0 0 0,1 11 0 0 0,1 0 0 0 0,-1 0 0 0 0,1 0 0 0 0,0 1 0 0 0,0-1 0 0 0,-1 0 0 0 0,1 0 0 0 0,0 0 0 0 0,0 0 0 0 0,0 0 0 0 0,0 0 0 0 0,0-1 0 0 0,0-1 0 0 0,3-23 0 0 0,-3 25 0 0 0,0-1 0 0 0,0 1 0 0 0,-1-1 0 0 0,1 0 0 0 0,0 1 0 0 0,0-1 0 0 0,-1 1 0 0 0,1-1 0 0 0,-2-2 0 0 0,2 3 0 0 0,-1 0 0 0 0,1 0 0 0 0,-1 0 0 0 0,1 0 0 0 0,0 0 0 0 0,0 0 0 0 0,-1 0 0 0 0,1 0 0 0 0,0 0 0 0 0,0-1 0 0 0,0 1 0 0 0,0 0 0 0 0,0 0 0 0 0,0 0 0 0 0,0 0 0 0 0,1 0 0 0 0,-1 0 0 0 0,0-1 0 0 0,1 1 0 0 0,0-2 0 0 0,1-6 0 0 0,1-9 0 0 0,-2 11 0 0 0,0-10 0 0 0,0 11 0 0 0,-1-1 0 0 0,3-11 0 0 0,-1 16 0 0 0,-2 1 0 0 0,0 1 0 0 0,1-1 0 0 0,-1 1 0 0 0,0-1 0 0 0,1 0 0 0 0,-1 1 0 0 0,0-1 0 0 0,0 1 0 0 0,0-1 0 0 0,1 0 0 0 0,-1 1 0 0 0,0-1 0 0 0,0 0 0 0 0,0 1 0 0 0,0-1 0 0 0,0 0 0 0 0,0 1 0 0 0,0-1 0 0 0,-1-1 0 0 0,1 0 0 0 0,1 0 0 0 0,-1 0 0 0 0,0 0 0 0 0,1 0 0 0 0,0 1 0 0 0,0-4 0 0 0,0 3 0 0 0,0 1 0 0 0,-1-1 0 0 0,1 1 0 0 0,-1-1 0 0 0,0 1 0 0 0,1-1 0 0 0,-1 1 0 0 0,0-1 0 0 0,0 1 0 0 0,0-4 0 0 0,0 5 0 0 0,0 0 0 0 0,-1-1 0 0 0,1 1 0 0 0,0 0 0 0 0,0-1 0 0 0,0 1 0 0 0,0-1 0 0 0,0 1 0 0 0,0 0 0 0 0,0-1 0 0 0,0 1 0 0 0,0-1 0 0 0,0 1 0 0 0,0 0 0 0 0,0-1 0 0 0,0 1 0 0 0,0-1 0 0 0,0 1 0 0 0,0 0 0 0 0,1-1 0 0 0,-1 1 0 0 0,0 0 0 0 0,0-1 0 0 0,0 1 0 0 0,1 0 0 0 0,-1-1 0 0 0,1 1 0 0 0,0-2 0 0 0,11-29 0 0 0,-12 26 0 0 0,0 4 0 0 0,0 0 0 0 0,0 0 0 0 0,0 0 0 0 0,0-1 0 0 0,0 1 0 0 0,0 0 0 0 0,0 0 0 0 0,1 0 0 0 0,-1 0 0 0 0,0 0 0 0 0,0 0 0 0 0,1 0 0 0 0,0-2 0 0 0,2-7 0 0 0,9-3 0 0 0,-10 7 0 0 0,-2 6 0 0 0,0-1 0 0 0,0 1 0 0 0,0-1 0 0 0,0 0 0 0 0,1 1 0 0 0,-1-1 0 0 0,0 1 0 0 0,0-1 0 0 0,0 1 0 0 0,0-1 0 0 0,1 0 0 0 0,-1 1 0 0 0,0-1 0 0 0,0 1 0 0 0,1-1 0 0 0,-1 1 0 0 0,0-1 0 0 0,1 1 0 0 0,-1-1 0 0 0,1 1 0 0 0,-1 0 0 0 0,1-1 0 0 0,0 0 0 0 0,2-2 0 0 0,-2 2 0 0 0,-1 0 0 0 0,0 0 0 0 0,1 1 0 0 0,-1-1 0 0 0,0 0 0 0 0,1 1 0 0 0,-1-1 0 0 0,1 0 0 0 0,-1 1 0 0 0,1-1 0 0 0,-1 1 0 0 0,2-2 0 0 0,0-1 0 0 0,-2-6 0 0 0,0 5 0 0 0,0 1 0 0 0,1-1 0 0 0,-1 1 0 0 0,1-1 0 0 0,0 1 0 0 0,0-1 0 0 0,1 1 0 0 0,-1 0 0 0 0,1-1 0 0 0,-1 1 0 0 0,5-5 0 0 0,-2 4 0 0 0,-1-1 0 0 0,0 2 0 0 0,4-5 0 0 0,2 1 0 0 0,2-4 0 0 0,-7 7 0 0 0,0 1 0 0 0,0 0 0 0 0,-1-1 0 0 0,0 1 0 0 0,1-1 0 0 0,-1 0 0 0 0,3-5 0 0 0,-3 5 0 0 0,-3 3 0 0 0,0 1 0 0 0,1-1 0 0 0,-1 0 0 0 0,0 1 0 0 0,1-1 0 0 0,-1 1 0 0 0,1-1 0 0 0,-1 1 0 0 0,1-1 0 0 0,0 1 0 0 0,-1-1 0 0 0,1 1 0 0 0,1-1 0 0 0,-1 0 0 0 0,0 0 0 0 0,4-5 0 0 0,-3 4 0 0 0,-1 0 0 0 0,1 0 0 0 0,0 0 0 0 0,0 1 0 0 0,0-1 0 0 0,0 0 0 0 0,0 1 0 0 0,0 0 0 0 0,4-2 0 0 0,1 0-4 0 0,-6 1 13 0 0,-1 2-13 0 0,0-1 0 0 0,1 1 0 0 0,-1 0 0 0 0,0-1 1 0 0,0 1-1 0 0,0 0 0 0 0,0-1 0 0 0,1 1 0 0 0,-1 0 0 0 0,0 0 0 0 0,0-1 1 0 0,1 1-1 0 0,-1 0 0 0 0,0 0 0 0 0,0-1 0 0 0,1 1 0 0 0,-1 0 0 0 0,0 0 1 0 0,1 0-1 0 0,-1 0 0 0 0,0 0 0 0 0,1-1 0 0 0,15-9-148 0 0,-15 9 211 0 0,6-2-3 0 0,2-4-47 0 0,9-5-9 0 0,-7 5-67 0 0,-10 7 60 0 0,8-3 13 0 0,-7 2 53 0 0,2-2-18 0 0,4 1-122 0 0,0-1 2 0 0,-4 0 110 0 0,-3 2-24 0 0,0 1-1 0 0,0-1 1 0 0,0 0 0 0 0,0 1 0 0 0,0-1 0 0 0,0 1 0 0 0,0-1 0 0 0,0 1 0 0 0,0-1 0 0 0,0 1 0 0 0,0 0 0 0 0,1 0 0 0 0,1-1 0 0 0,-1 1-7 0 0,3-1 0 0 0,-4-1 0 0 0,10-3 0 0 0,-9 5 14 0 0,11-8 47 0 0,-3 4-8 0 0,0-2 0 0 0,-6 2-42 0 0,2 3-11 0 0,0 1 0 0 0,22-2 0 0 0,-14 3 0 0 0,-11-1 0 0 0,17 3 0 0 0,2 0 0 0 0,-18-3 1 0 0,-2 0 13 0 0,0 0-1 0 0,-1 1 0 0 0,1-1 0 0 0,-1 0 0 0 0,1 1 0 0 0,-1-1 0 0 0,1 1 0 0 0,-1-1 0 0 0,3 2 0 0 0,18 5 191 0 0,-19-7-204 0 0,10 6 0 0 0,-1 1 0 0 0,-10-5 0 0 0,10 3 0 0 0,4 1 0 0 0,9-1 0 0 0,15 8 72 0 0,-39-13-72 0 0,0 0 0 0 0,1 1 0 0 0,-1-1 0 0 0,0 0 0 0 0,1 1 0 0 0,-1-1 0 0 0,0 1 0 0 0,1 0 0 0 0,-1-1 0 0 0,0 1 0 0 0,2 1 0 0 0,1 1 0 0 0,11 3 0 0 0,-1 1 0 0 0,-1-1 0 0 0,-10-4 0 0 0,0 0 0 0 0,0 0 0 0 0,0 1 0 0 0,5 4 0 0 0,-3-2 0 0 0,0 0 0 0 0,0-1 0 0 0,0 0 0 0 0,10 6 0 0 0,-14-9 0 0 0,7 5 0 0 0,0 0 0 0 0,7 10 0 0 0,-4-3 0 0 0,-2-2 0 0 0,2 2 0 0 0,-8-11 0 0 0,8 11 0 0 0,-2 0 0 0 0,31 36 72 0 0,-38-47-72 0 0,5 9 0 0 0,-1 1 0 0 0,-1 3 0 0 0,3 8 0 0 0,-5-10 0 0 0,-1 4 176 0 0,0-1-160 0 0,0-2 37 0 0,-2-12-41 0 0,-1 10-13 0 0,-1 1 1 0 0,0-2 0 0 0,-1-9 0 0 0,2-1 0 0 0,0 0 0 0 0,1 0 0 0 0,-1 0 0 0 0,1 0 0 0 0,0 0 0 0 0,-1 0 0 0 0,1 1 0 0 0,0-1 0 0 0,0 0 0 0 0,0 0 0 0 0,0 0 0 0 0,0 1 0 0 0,0-1 0 0 0,0 6 0 0 0,-2-5 0 0 0,2-2 0 0 0,0 1 0 0 0,-1-1 0 0 0,1 0 0 0 0,0 0 0 0 0,-1 1 0 0 0,1-1 0 0 0,0 0 0 0 0,-1 1 0 0 0,1-1 0 0 0,0 0 0 0 0,0 1 0 0 0,-1-1 0 0 0,1 0 0 0 0,0 1 0 0 0,0-1 0 0 0,0 1 0 0 0,-1-1 0 0 0,1 1 0 0 0,0-1 0 0 0,0 1 0 0 0,-2 3 0 0 0,1-3 0 0 0,1 1 0 0 0,-1-1 0 0 0,0 1 0 0 0,1-1 0 0 0,-1 1 0 0 0,1-1 0 0 0,0 1 0 0 0,-1 2 0 0 0,0 3 0 0 0,-3 1 0 0 0,4-8 0 0 0,-11 12 0 0 0,3-2 64 0 0,1 0-64 0 0,5-8-11 0 0,1 0 0 0 0,-1 0 1 0 0,0-1-1 0 0,1 1 0 0 0,-1-1 0 0 0,0 1 0 0 0,0-1 1 0 0,0 0-1 0 0,0 0 0 0 0,-3 2 0 0 0,3-2-22 0 0,-14 15 152 0 0,14-14-66 0 0,1 0-32 0 0,-6 2-14 0 0,-5 0 29 0 0,-22 6 0 0 0,12-7-36 0 0,9-1 0 0 0,3 1 0 0 0,8-3 0 0 0,2-1 0 0 0,-1 1 0 0 0,1 0 0 0 0,-1 0 0 0 0,0 0 0 0 0,1 0 0 0 0,-1 0 0 0 0,1 0 0 0 0,-1 1 0 0 0,1-1 0 0 0,-1 0 0 0 0,1 0 0 0 0,0 0 0 0 0,-1 0 0 0 0,1 1 0 0 0,-1-1 0 0 0,1 0 0 0 0,-1 0 0 0 0,1 1 0 0 0,-1-1 0 0 0,1 0 0 0 0,0 1 0 0 0,-1 0 0 0 0,-1 0 0 0 0,1 0 0 0 0,-1 0 0 0 0,0 0 0 0 0,1 0 0 0 0,-1 0 0 0 0,0 0 0 0 0,0 0 0 0 0,0 0 0 0 0,0-1 0 0 0,0 1 0 0 0,0-1 0 0 0,0 1 0 0 0,0-1 0 0 0,0 0 0 0 0,0 1 0 0 0,0-1 0 0 0,-2-1 0 0 0,1 1 0 0 0,-1-1 0 0 0,1 1 0 0 0,0-1 0 0 0,-1 1 0 0 0,-5 1 0 0 0,7 1 0 0 0,2-2 0 0 0,-1 1 0 0 0,1-1 0 0 0,-1 0 0 0 0,1 1 0 0 0,-1-1 0 0 0,0 0 0 0 0,1 1 0 0 0,-1-1 0 0 0,1 0 0 0 0,-1 0 0 0 0,1 0 0 0 0,-1 0 0 0 0,0 0 0 0 0,1 1 0 0 0,-1-1 0 0 0,0 0 0 0 0,1 0 0 0 0,-1 0 0 0 0,0-1 0 0 0,-13 2 0 0 0,9-1 0 0 0,-12-2 0 0 0,2-2 0 0 0,14 4 0 0 0,1 0 0 0 0,-1 0 0 0 0,1 0 0 0 0,-1-1 0 0 0,1 1 0 0 0,-1 0 0 0 0,1 0 0 0 0,-1 0 0 0 0,1 0 0 0 0,-1 0 0 0 0,1 0 0 0 0,-1 0 0 0 0,1 0 0 0 0,-1 0 0 0 0,1 0 0 0 0,-1 0 0 0 0,1 0 0 0 0,-1 0 0 0 0,1 1 0 0 0,-1-1 0 0 0,0 0 0 0 0,0 1 0 0 0,1-1 0 0 0,-1 0 0 0 0,0 1 0 0 0,1-1 0 0 0,-1 0 0 0 0,0 0 0 0 0,0 1 0 0 0,1-1 0 0 0,-1 0 0 0 0,0 0 0 0 0,0 0 0 0 0,0 0 0 0 0,-10 0 0 0 0,10 0 0 0 0,-1 0 0 0 0,1 0 0 0 0,0 0 0 0 0,0 0 0 0 0,0 0 0 0 0,0 0 0 0 0,0 0 0 0 0,0-1 0 0 0,0 1 0 0 0,0 0 0 0 0,0-1 0 0 0,0 1 0 0 0,0-1 0 0 0,-1 0 0 0 0,-8-5 0 0 0,6 5 0 0 0,-9 3 0 0 0,11-1 0 0 0,-9-1 0 0 0,8 0 0 0 0,-17-4 0 0 0,1-2 0 0 0,-6-3 0 0 0,18 8 0 0 0,-1 0 0 0 0,6 1 0 0 0,-4-5 0 0 0,4 5 0 0 0,-11-12 0 0 0,12 11 0 0 0,0 1 0 0 0,0-1 0 0 0,1 1 0 0 0,-1-1 0 0 0,1 1 0 0 0,-1-1 0 0 0,1 1 0 0 0,0-1 0 0 0,-1 1 0 0 0,1-1 0 0 0,-1 0 0 0 0,1 1 0 0 0,0-1 0 0 0,0 1 0 0 0,-1-1 0 0 0,1 0 0 0 0,0 0 0 0 0,-8-17-13 0 0,8 18-62 0 0,-1-1-48 0 0,-1-3 159 0 0,0 0 1 0 0,0 0-1 0 0,1 0 0 0 0,-1 0 0 0 0,0-6 0 0 0,2 8-34 0 0,-1 2-2 0 0,1-1 0 0 0,0 1 0 0 0,0 0 0 0 0,0-1 0 0 0,0 1 0 0 0,-1 0 0 0 0,1-1 0 0 0,0 1 0 0 0,0 0 0 0 0,0-1 0 0 0,0 1 0 0 0,0-1 0 0 0,0 1 0 0 0,0 0 0 0 0,0-1 0 0 0,0 1 0 0 0,0-1 0 0 0,0 1 0 0 0,0 0 0 0 0,0-1 0 0 0,1 1 0 0 0,-1-1 0 0 0,0 1 0 0 0,1-2 0 0 0,-3-17 0 0 0,2 18 0 0 0,0 0 0 0 0,0 0 0 0 0,0 0 0 0 0,0-1 0 0 0,0 1 0 0 0,0 0 0 0 0,0 0 0 0 0,0 0 0 0 0,0 0 0 0 0,1 0 0 0 0,-1-2 0 0 0,1-1 0 0 0,1-6 0 0 0,0 2 0 0 0,3-29 0 0 0,-5 36-2 0 0,0 0 1 0 0,0 0-1 0 0,1 1 0 0 0,-1-1 0 0 0,0 0 1 0 0,0 0-1 0 0,0 1 0 0 0,1-1 0 0 0,-1 0 1 0 0,0 1-1 0 0,1-1 0 0 0,-1 0 0 0 0,1 1 1 0 0,-1-1-1 0 0,1 0 0 0 0,-1 1 0 0 0,1-1 1 0 0,2-3-28 0 0,6-20 17 0 0,-9 23 11 0 0,0 1-1 0 0,0-1 1 0 0,0 1 0 0 0,0-1-1 0 0,0 1 1 0 0,0-1 0 0 0,0 1-1 0 0,0 0 1 0 0,0-1 0 0 0,0 1-1 0 0,0-1 1 0 0,1 1 0 0 0,-1-1-1 0 0,0 1 1 0 0,0 0 0 0 0,1-1-1 0 0,-1 1 1 0 0,0 0 0 0 0,0-1-1 0 0,1 1 1 0 0,-1 0 0 0 0,1-1-1 0 0,1-1-20 0 0,1-5 15 0 0,-3 6-26 0 0,1 0 0 0 0,-1 1 0 0 0,1-1 0 0 0,-1 0 0 0 0,1 0-1 0 0,-1 0 1 0 0,1 0 0 0 0,-1 1 0 0 0,1-1 0 0 0,0 0 0 0 0,-1 0-1 0 0,1 1 1 0 0,0-1 0 0 0,0 1 0 0 0,-1-1 0 0 0,1 0 0 0 0,0 1-1 0 0,0 0 1 0 0,0-1 0 0 0,0 1 0 0 0,1-1 0 0 0,3-1-398 0 0,-4 1 328 0 0,0 1 0 0 0,0-1 1 0 0,0 1-1 0 0,0-1 0 0 0,0 1 0 0 0,0-1 0 0 0,1 1 0 0 0,-1 0 0 0 0,0 0 0 0 0,0-1 0 0 0,0 1 0 0 0,0 0 0 0 0,0 0 0 0 0,0 0 0 0 0,0 0 0 0 0,1 1 0 0 0,-1-1 0 0 0,0 0 0 0 0,0 0 0 0 0,0 1 1 0 0,0-1-1 0 0,0 0 0 0 0,0 1 0 0 0,2 0 0 0 0,10 11-2645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19 128 5871 0 0,'0'0'451'0'0,"1"1"-232"0"0,4 5 975 0 0,-5 5 1241 0 0,0-11-2339 0 0,0 1 119 0 0,0 0 0 0 0,0 0 0 0 0,0-1 0 0 0,-1 1 0 0 0,1 0 0 0 0,0-1-1 0 0,0 1 1 0 0,-1 0 0 0 0,1-1 0 0 0,-1 1 0 0 0,1-1 0 0 0,0 1 0 0 0,-1-1 0 0 0,1 1 0 0 0,-1-1 0 0 0,0 1 0 0 0,0 0-131 0 0,1-1-1 0 0,0 0 1 0 0,-1 0 0 0 0,1 0 0 0 0,-1 0-1 0 0,1 0 1 0 0,0 0 0 0 0,-1 0-1 0 0,1 0 1 0 0,0 0 0 0 0,-1-1 0 0 0,1 1-1 0 0,0 0 1 0 0,-1 0 0 0 0,1 0 0 0 0,0 0-1 0 0,-1-1 1 0 0,-10-8 880 0 0,20 0-420 0 0,-5 0-413 0 0,-4 8-117 0 0,0 0 0 0 0,1 1 0 0 0,-1-1 0 0 0,0 0 0 0 0,1 0 1 0 0,-1 0-1 0 0,1 0 0 0 0,-1 0 0 0 0,2-1 0 0 0,10-13 73 0 0,-11 15-76 0 0,2-3 51 0 0,-1 1 0 0 0,1-1 0 0 0,-1 1 0 0 0,3-5 0 0 0,4-2 105 0 0,-9 9-158 0 0,1 0 0 0 0,-1-1 0 0 0,1 1-1 0 0,-1-1 1 0 0,1 1 0 0 0,-1 0 0 0 0,1-1 0 0 0,-1 1-1 0 0,0-1 1 0 0,1 1 0 0 0,-1-1 0 0 0,0 1-1 0 0,1-1 1 0 0,-1 1 0 0 0,0-1 0 0 0,0 0-1 0 0,1 1 1 0 0,-1-1 0 0 0,0 1 0 0 0,0-1-1 0 0,0 0 1 0 0,0 0-6 0 0,0 1-1 0 0,0 0 1 0 0,0 0-1 0 0,0 0 1 0 0,0 0-1 0 0,0 0 0 0 0,1-1 1 0 0,-1 1-1 0 0,0 0 1 0 0,0 0-1 0 0,0 0 1 0 0,0 0-1 0 0,0 0 1 0 0,0-1-1 0 0,0 1 1 0 0,0 0-1 0 0,0 0 0 0 0,1 0 1 0 0,-1 0-1 0 0,0 0 1 0 0,0 0-1 0 0,0 0 1 0 0,0 0-1 0 0,0-1 1 0 0,0 1-1 0 0,1 0 1 0 0,-1 0-1 0 0,0 0 0 0 0,0 0 1 0 0,0 0-1 0 0,0 0 1 0 0,1 0-1 0 0,7-4 8 0 0,-4 2 43 0 0,5-3 11 0 0,-8 5-29 0 0,1-2-15 0 0,10 0 165 0 0,-11 2-181 0 0,0 0 0 0 0,0 0 0 0 0,-1 0 0 0 0,1-1 0 0 0,0 1 0 0 0,-1 0 0 0 0,1 0 0 0 0,0-1 0 0 0,-1 1 0 0 0,1 0 0 0 0,0-1 0 0 0,-1 1-1 0 0,1-1 1 0 0,-1 1 0 0 0,1-1 0 0 0,-1 1 0 0 0,1-1 0 0 0,-1 1 0 0 0,1-1 0 0 0,-1 0 0 0 0,1 1 0 0 0,0-2 0 0 0,-1 2-1 0 0,0-1 1 0 0,1 1 0 0 0,-1 0-1 0 0,1 0 1 0 0,-1 0-1 0 0,1-1 1 0 0,-1 1-1 0 0,0 0 1 0 0,1 0-1 0 0,-1 0 1 0 0,1 0-1 0 0,-1 0 1 0 0,1 0 0 0 0,-1 0-1 0 0,1 0 1 0 0,0 0 3 0 0,2-1 39 0 0,0 0 0 0 0,0-1 1 0 0,0 1-1 0 0,0-1 0 0 0,4-2 0 0 0,-6 3 34 0 0,0 2-31 0 0,-1-2-43 0 0,1 1-1 0 0,0 0 1 0 0,0 0 0 0 0,0 0-1 0 0,-1-1 1 0 0,1 1-1 0 0,0 0 1 0 0,-1-1 0 0 0,1 1-1 0 0,0 0 1 0 0,-1-1-1 0 0,1 1 1 0 0,0-1-1 0 0,-1 1 1 0 0,1-1 0 0 0,0-1-1 0 0,20-10 59 0 0,-12 7-82 0 0,-6 6 271 0 0,1 3-194 0 0,0 0-40 0 0,-2-1-36 0 0,0 6 169 0 0,5 18 288 0 0,-7-27-440 0 0,1 1 0 0 0,-1-1 0 0 0,0 0 0 0 0,0 1 0 0 0,0-1 0 0 0,0 0 0 0 0,0 1 0 0 0,0-1 0 0 0,0 0 0 0 0,0 1 0 0 0,0-1 0 0 0,0 0 0 0 0,0 1 0 0 0,0-1 0 0 0,0 0 0 0 0,0 1 0 0 0,0-1 0 0 0,0 0 0 0 0,0 1 0 0 0,0-1 0 0 0,0 0 0 0 0,0 0 0 0 0,-1 1 0 0 0,1-1 0 0 0,0 0 0 0 0,0 1 0 0 0,0-1 0 0 0,-1 0 0 0 0,1 0 0 0 0,0 1 0 0 0,0-1 0 0 0,-1 0 0 0 0,0 1 0 0 0,1-1 7 0 0,0 1-1 0 0,0 0 0 0 0,-1-1 1 0 0,1 1-1 0 0,0 0 0 0 0,0-1 1 0 0,0 1-1 0 0,0 0 0 0 0,0-1 1 0 0,0 1-1 0 0,0 0 0 0 0,0-1 1 0 0,0 1-1 0 0,0 0 0 0 0,0-1 1 0 0,1 2-1 0 0,-8 9 313 0 0,3-4-280 0 0,4-6-35 0 0,-1 0 0 0 0,1 0 0 0 0,0 0 0 0 0,-1 0 0 0 0,1 0-1 0 0,-1 0 1 0 0,1-1 0 0 0,-1 1 0 0 0,0 0 0 0 0,1 0 0 0 0,-1-1 0 0 0,0 1-1 0 0,0 0 1 0 0,-5 7 54 0 0,5-7-53 0 0,1-1 1 0 0,0 1-1 0 0,0-1 0 0 0,-1 0 1 0 0,1 1-1 0 0,0-1 1 0 0,0 1-1 0 0,-1-1 0 0 0,1 1 1 0 0,-1-1-1 0 0,1 0 0 0 0,0 1 1 0 0,-1-1-1 0 0,1 0 0 0 0,-1 0 1 0 0,1 1-1 0 0,-1-1 1 0 0,1 0-1 0 0,0 0 0 0 0,-1 0 1 0 0,1 1-1 0 0,-1-1 0 0 0,1 0 1 0 0,-2 0-1 0 0,0 0 12 0 0,0 1 3 0 0,-5 9 7 0 0,7-8-26 0 0,-1-2 3 0 0,1 1 1 0 0,-1 0 0 0 0,1 0 0 0 0,-1 0 0 0 0,0 0 0 0 0,1-1 0 0 0,-1 1 0 0 0,0 0 0 0 0,0 0 0 0 0,1-1 0 0 0,-1 1 0 0 0,0-1 0 0 0,0 1 0 0 0,-2 0 0 0 0,3-1-3 0 0,0 1 0 0 0,-1-1 0 0 0,1 0 1 0 0,-1 0-1 0 0,1 0 0 0 0,0 1 0 0 0,-1-1 0 0 0,1 0 1 0 0,0 1-1 0 0,-1-1 0 0 0,1 0 0 0 0,0 1 0 0 0,-1-1 1 0 0,1 1-1 0 0,0-1 0 0 0,0 0 0 0 0,-1 1 1 0 0,1-1-1 0 0,0 1 0 0 0,0-1 0 0 0,0 1 0 0 0,0-1 1 0 0,-1 1-1 0 0,-1 7-2 0 0,-17 24 102 0 0,19-31-92 0 0,-1-1 0 0 0,1 1 0 0 0,0 0 0 0 0,-1-1 0 0 0,1 1 1 0 0,-1 0-1 0 0,0-1 0 0 0,1 1 0 0 0,-1-1 0 0 0,1 1 0 0 0,-1-1 1 0 0,0 0-1 0 0,0 1 0 0 0,0 0-3 0 0,1-1-1 0 0,-1 0 1 0 0,0 1 0 0 0,1-1 0 0 0,-1 1-1 0 0,1-1 1 0 0,-1 1 0 0 0,0-1 0 0 0,1 1 0 0 0,0-1-1 0 0,-1 1 1 0 0,1-1 0 0 0,-1 1 0 0 0,1 0-1 0 0,-1 1 1 0 0,1-2-2 0 0,-1 1-1 0 0,1 0 1 0 0,-1 0 0 0 0,1-1-1 0 0,-1 1 1 0 0,1 0 0 0 0,-1-1-1 0 0,1 1 1 0 0,-1 0 0 0 0,0-1-1 0 0,-1 2 1 0 0,2-2 1 0 0,-1 0 0 0 0,0 1 1 0 0,1-1-1 0 0,-1 1 0 0 0,1-1 1 0 0,-1 1-1 0 0,1-1 0 0 0,-1 1 0 0 0,1-1 1 0 0,0 1-1 0 0,-1 0 0 0 0,1-1 0 0 0,0 1 1 0 0,-1-1-1 0 0,1 2 0 0 0,0-2-3 0 0,0 0-1 0 0,0 0 0 0 0,0 0 1 0 0,0 0-1 0 0,0 1 0 0 0,-1-1 1 0 0,1 0-1 0 0,0 0 0 0 0,0 0 1 0 0,0 0-1 0 0,0 0 0 0 0,0 0 1 0 0,0 0-1 0 0,0 0 0 0 0,0 0 1 0 0,0 0-1 0 0,0 0 0 0 0,0 0 1 0 0,0 0-1 0 0,0 0 0 0 0,0 0 1 0 0,-1 0-1 0 0,1 0 1 0 0,0 0-1 0 0,0 0 0 0 0,0 0 1 0 0,0 0-1 0 0,0 0 0 0 0,0 0 1 0 0,0 0-1 0 0,0 0 0 0 0,0 0 1 0 0,0 0-1 0 0,0 0 0 0 0,-1 0 1 0 0,1 0-1 0 0,0 0 0 0 0,0 0 1 0 0,0 0-1 0 0,0 0 0 0 0,0 0 1 0 0,0 0-1 0 0,0 0 0 0 0,0 0 1 0 0,0 0-1 0 0,0 0 0 0 0,-1 0 0 0 0,1 0 0 0 0,0 0 1 0 0,0 0-1 0 0,0 0 0 0 0,0 0 0 0 0,0 0 1 0 0,0 0-1 0 0,0 0 0 0 0,0 0 0 0 0,-1 0 0 0 0,1 0 1 0 0,0 0-1 0 0,0 0 0 0 0,0 0 0 0 0,0 0 1 0 0,0 0-1 0 0,0 0 0 0 0,0 0 0 0 0,0 0 0 0 0,-1 0 1 0 0,1 0-1 0 0,0 0 0 0 0,0 0 0 0 0,0 0 1 0 0,0 0-1 0 0,0 0 0 0 0,0 1 0 0 0,0-1 0 0 0,0 0 1 0 0,0 0-1 0 0,0 0 0 0 0,0 0 0 0 0,-1 0 1 0 0,1 1-3 0 0,0-1 1 0 0,0 1 0 0 0,0-1-1 0 0,0 1 1 0 0,0-1 0 0 0,-1 1 0 0 0,1-1-1 0 0,0 1 1 0 0,0-1 0 0 0,-1 1 0 0 0,1-1-1 0 0,0 0 1 0 0,-1 1 0 0 0,1-1 0 0 0,-1 0-1 0 0,1 1 1 0 0,0-1 0 0 0,-1 0-1 0 0,1 1 1 0 0,-1-1 0 0 0,1 0 0 0 0,-1 0-1 0 0,1 1 1 0 0,-1-1 0 0 0,1 0 0 0 0,-1 0-1 0 0,1 0 1 0 0,-2 0 0 0 0,2 1 2 0 0,0-1 0 0 0,0 0 0 0 0,-1 1 0 0 0,1-1 0 0 0,0 0-1 0 0,0 1 1 0 0,-1-1 0 0 0,1 1 0 0 0,0-1 0 0 0,0 0 0 0 0,0 1 0 0 0,0-1 0 0 0,-1 1 0 0 0,1-1 0 0 0,0 0 0 0 0,0 1 0 0 0,0 0 0 0 0,0-1-3 0 0,-2 15 0 0 0,-4 2 0 0 0,5-16 1 0 0,1 0 2 0 0,-1 1 0 0 0,1-1 0 0 0,-1 1 0 0 0,0-1 0 0 0,0 0 0 0 0,0 0 0 0 0,0 0 0 0 0,0 1 0 0 0,0-1 0 0 0,0 0 0 0 0,0 0 0 0 0,-1 0 0 0 0,1 0 0 0 0,0-1 0 0 0,-1 1 0 0 0,1 0 0 0 0,0 0 0 0 0,-1-1 0 0 0,1 1 0 0 0,-4 0 0 0 0,5-1-1 0 0,0 0-1 0 0,0 0 1 0 0,0 0-1 0 0,0 0 1 0 0,0 0-1 0 0,0 0 1 0 0,0 0 0 0 0,-1-1-1 0 0,1 1 1 0 0,0 0-1 0 0,0 0 1 0 0,0 0-1 0 0,0 0 1 0 0,0 0-1 0 0,0 0 1 0 0,0 0-1 0 0,0 0 1 0 0,0 0-1 0 0,0 0 1 0 0,0-1 0 0 0,0 1-1 0 0,-1 0 1 0 0,1 0-1 0 0,0 0 1 0 0,0 0-1 0 0,0 0 1 0 0,0 0-1 0 0,0 0 1 0 0,0 0-1 0 0,0-1 1 0 0,0 1-1 0 0,0 0 1 0 0,0 0 0 0 0,0 0-1 0 0,0 0 1 0 0,0 0-1 0 0,0 0 1 0 0,0 0-1 0 0,0-1 1 0 0,1 1-1 0 0,-1 0 1 0 0,0 0-1 0 0,-1-7-49 0 0,4-5-643 0 0,-2 9 548 0 0,0 3 115 0 0,-1-1-1 0 0,0 1 0 0 0,0-1 1 0 0,1 0-1 0 0,-1 1 0 0 0,0-1 1 0 0,1 1-1 0 0,-1 0 1 0 0,1-1-1 0 0,-1 1 0 0 0,0-1 1 0 0,1 1-1 0 0,0-1 1 0 0,0 1-4 0 0,-1-1 1 0 0,1 1-1 0 0,-1-1 1 0 0,1 1-1 0 0,-1 0 1 0 0,0-1 0 0 0,1 1-1 0 0,-1-1 1 0 0,0 1-1 0 0,1-1 1 0 0,-1 1-1 0 0,0-1 1 0 0,0 1 0 0 0,1-2-1 0 0,-1 1-52 0 0,1 0 0 0 0,-1-1-1 0 0,1 1 1 0 0,-1 0 0 0 0,1-1-1 0 0,0 1 1 0 0,-1 0 0 0 0,1 0 0 0 0,0-1-1 0 0,0 1 1 0 0,0 0 0 0 0,0 0-1 0 0,1-1 1 0 0,-1 1-20 0 0,0 0-1 0 0,-1 0 0 0 0,1 0 1 0 0,0 1-1 0 0,-1-1 1 0 0,1 0-1 0 0,-1 0 1 0 0,0 0-1 0 0,1 0 1 0 0,-1-1-1 0 0,1 1 16 0 0,-1 0-1 0 0,0 1 1 0 0,0-1 0 0 0,1 0 0 0 0,-1 1-1 0 0,0-1 1 0 0,1 0 0 0 0,-1 1-1 0 0,0-1 1 0 0,1 0 0 0 0,-1 1 0 0 0,1-1-1 0 0,0 1 1 0 0,-1-1 0 0 0,1 1-1 0 0,-1-1 1 0 0,1 1 0 0 0,1-1 0 0 0,-1 0-217 0 0,1-1 1 0 0,-1 1 0 0 0,1-1 0 0 0,-1 1-1 0 0,0-1 1 0 0,1 1 0 0 0,-1-1 0 0 0,0 0-1 0 0,0 0 1 0 0,0 1 0 0 0,0-1 0 0 0,0 0-1 0 0,-1 0 1 0 0,1 0 0 0 0,-1 0 0 0 0,1-3-1 0 0,0 3 209 0 0,-1 1 0 0 0,1 0 0 0 0,-1-1 1 0 0,1 1-1 0 0,-1 0 0 0 0,1 0 0 0 0,0-1 0 0 0,1 0 0 0 0,3-7-127 0 0,0 2 405 0 0,-5 7-157 0 0,1-1 1 0 0,-1 1 0 0 0,1 0-1 0 0,-1-1 1 0 0,0 1 0 0 0,1-1-1 0 0,-1 1 1 0 0,0-1 0 0 0,1 1 0 0 0,-1-1-1 0 0,0 1 1 0 0,0-1 0 0 0,1 1-1 0 0,-1-1 1 0 0,0 1 0 0 0,0-2-1 0 0,0-2 138 0 0,0 3-139 0 0,0 1 1 0 0,0-1-1 0 0,0 1 1 0 0,0-1-1 0 0,0 1 1 0 0,0-1-1 0 0,0 1 1 0 0,0-1-1 0 0,1 1 1 0 0,-1-1-1 0 0,0 1 1 0 0,0-1-1 0 0,0 1 1 0 0,0-1-1 0 0,1 1 1 0 0,-1-1-1 0 0,0 1 1 0 0,1-1-1 0 0,-1 1 1 0 0,0 0-1 0 0,1-1 1 0 0,-1 1-1 0 0,0-1 1 0 0,1 1-1 0 0,-1 0 1 0 0,1-1-1 0 0,-1 1-20 0 0,1 0 0 0 0,-1 0 0 0 0,0 0-1 0 0,0 0 1 0 0,0 0 0 0 0,0 0 0 0 0,0 0-1 0 0,0 0 1 0 0,0 0 0 0 0,0 0 0 0 0,0 0-1 0 0,0 0 1 0 0,0 0 0 0 0,0 0 0 0 0,0 0 0 0 0,0-1-1 0 0,0 1 1 0 0,0 0 0 0 0,0 0 0 0 0,0 0-1 0 0,0 0 1 0 0,0 0 0 0 0,0 0 0 0 0,0 0-1 0 0,0 0 1 0 0,0 0 0 0 0,0 0 0 0 0,0 0-1 0 0,0 0 1 0 0,0 0 0 0 0,0 0 0 0 0,0 0-1 0 0,0 0 1 0 0,0 0 0 0 0,0-1 0 0 0,0 1 0 0 0,0 0-1 0 0,0 0 1 0 0,0 0 0 0 0,0 0 0 0 0,0 0-1 0 0,0 0 1 0 0,0 0 0 0 0,0 0 0 0 0,0 0-1 0 0,0 0 1 0 0,0 0 0 0 0,0 0 0 0 0,0 0-1 0 0,0 0 1 0 0,0 0 0 0 0,0 0 0 0 0,0 0-1 0 0,0 0 1 0 0,0 0 0 0 0,-1-2-28 0 0,0 2-4 0 0,1-1 1 0 0,0 0-1 0 0,-1 1 1 0 0,1-1-1 0 0,0 0 0 0 0,-1 1 1 0 0,1-1-1 0 0,0 0 1 0 0,0 1-1 0 0,0-1 0 0 0,-1 0 1 0 0,1 0-1 0 0,0 1 1 0 0,0-1-1 0 0,0 0 0 0 0,0 0 1 0 0,0 1-1 0 0,1-1 0 0 0,-1 0 1 0 0,0 0-1 0 0,0 1 1 0 0,0-1-1 0 0,1 0 0 0 0,-1 1 1 0 0,0-1-1 0 0,1 0 1 0 0,-1 0-114 0 0,1 0-1 0 0,-1 1 1 0 0,1-1 0 0 0,-1 0 0 0 0,0 1 0 0 0,0-1 0 0 0,1 0 0 0 0,-1 0 0 0 0,0 1 0 0 0,0-1 0 0 0,0 0-1 0 0,0 1 1 0 0,0-2 0 0 0,0 1 3 0 0,0 1 0 0 0,0-1 0 0 0,0 0 0 0 0,0 0 0 0 0,1 1-1 0 0,-1-1 1 0 0,0 0 0 0 0,0 1 0 0 0,0-1 0 0 0,1 0 0 0 0,-1 1 0 0 0,0-1 0 0 0,1-1-1 0 0,0 1-196 0 0,0 0 0 0 0,0 0 0 0 0,0 0 0 0 0,0 0 0 0 0,0-1 0 0 0,-1 1 0 0 0,1 0 0 0 0,-1-1 0 0 0,1 1 0 0 0,-1 0 0 0 0,1-1 0 0 0,-1-2 0 0 0,3-2-938 0 0,3 3 788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4385 11 6359 0 0,'9'-10'9435'0'0,"-44"11"-7678"0"0,28 1-1483 0 0,1 1-156 0 0,-28 3 514 0 0,33-6-612 0 0,0 0 0 0 0,0 0-1 0 0,0 0 1 0 0,-1 1 0 0 0,1-1-1 0 0,0 1 1 0 0,0-1 0 0 0,-1 2-1 0 0,-9 2 180 0 0,-15 2 529 0 0,24 1-505 0 0,2-6-219 0 0,0 0 1 0 0,0-1 0 0 0,0 1-1 0 0,-1 0 1 0 0,1-1-1 0 0,-1 1 1 0 0,1-1-1 0 0,0 1 1 0 0,-1 0 0 0 0,1-1-1 0 0,-1 1 1 0 0,1-1-1 0 0,-1 1 1 0 0,1-1-1 0 0,-1 0 1 0 0,1 1 0 0 0,-1-1-1 0 0,-1 1 1 0 0,-7 7 293 0 0,7-4-198 0 0,1-3-84 0 0,1 0 1 0 0,-1 1-1 0 0,0-1 0 0 0,0 0 0 0 0,1 0 0 0 0,-1 0 0 0 0,0 0 0 0 0,0 0 0 0 0,0 0 0 0 0,-2 2 1 0 0,-2-3 8 0 0,-9 10 144 0 0,10-8-169 0 0,1 3 0 0 0,-4 1 82 0 0,7-5-65 0 0,0 0 16 0 0,0-1-28 0 0,0 0-1 0 0,0 1 1 0 0,0-1 0 0 0,0 0-1 0 0,0 0 1 0 0,0 0-1 0 0,0 0 1 0 0,0 0 0 0 0,-1 0-1 0 0,1 0 1 0 0,0 0-1 0 0,0 1 1 0 0,0-1 0 0 0,0 0-1 0 0,0 0 1 0 0,0 0-1 0 0,0 0 1 0 0,0 0 0 0 0,-1 0-1 0 0,1 0 1 0 0,0 0-1 0 0,0 0 1 0 0,0 0 0 0 0,0 0-1 0 0,0 0 1 0 0,0 0-1 0 0,-1 0 1 0 0,1 0 0 0 0,0 0-1 0 0,0 0 1 0 0,0 0-1 0 0,0 0 1 0 0,0 0 0 0 0,-1 0-1 0 0,1 0 1 0 0,0 0-1 0 0,0 0 0 0 0,0 0 0 0 0,0 0 0 0 0,0 0-1 0 0,-1 0 1 0 0,1 0 0 0 0,0 0-1 0 0,0 0 1 0 0,0 0 0 0 0,0 0-1 0 0,0 0 1 0 0,-1 0 0 0 0,1 0-1 0 0,0 0 1 0 0,0 0 0 0 0,0 0-1 0 0,0 0 1 0 0,0 0 0 0 0,0 0 0 0 0,-1 0-1 0 0,1 0 1 0 0,0 0 0 0 0,0 0-1 0 0,0 0 1 0 0,0 0 0 0 0,0 0-1 0 0,0 0 1 0 0,0 0 0 0 0,0 1-1 0 0,-1-1 1 0 0,1 0 0 0 0,0 0-1 0 0,0 0 1 0 0,0 0 0 0 0,0 0 0 0 0,0 0-1 0 0,0 1 1 0 0,0-1-1 0 0,0 0 0 0 0,0 0 0 0 0,0 1 0 0 0,0-1 0 0 0,0 0 0 0 0,0 1-1 0 0,-1-1 1 0 0,1 0 0 0 0,0 0 0 0 0,0 1 0 0 0,0-1 0 0 0,0 0 0 0 0,0 0 0 0 0,-1 1 0 0 0,1-1 0 0 0,0 0 0 0 0,0 0 0 0 0,0 1 0 0 0,-1-1 0 0 0,1 0 0 0 0,0 0 0 0 0,0 0 0 0 0,-1 0-1 0 0,1 1 1 0 0,0-1 0 0 0,0 0 0 0 0,-1 0 0 0 0,1 0 0 0 0,0 0 0 0 0,0 0 0 0 0,-1 0 0 0 0,1 0 0 0 0,-1 0 0 0 0,0 2 40 0 0,-1 5-31 0 0,0-7-15 0 0,1 0 4 0 0,1 0 0 0 0,0 0 0 0 0,0 0 0 0 0,0 0 1 0 0,0 0-1 0 0,0 0 0 0 0,0 0 0 0 0,0 0 0 0 0,0 0 0 0 0,0 0 0 0 0,0 0 1 0 0,0 0-1 0 0,-1 0 0 0 0,1 0 0 0 0,0 0 0 0 0,0 0 0 0 0,0 0 0 0 0,0 0 0 0 0,0 0 1 0 0,0 0-1 0 0,0 0 0 0 0,0 0 0 0 0,0 0 0 0 0,0 0 0 0 0,0 0 0 0 0,-1 0 1 0 0,1 0-1 0 0,0 0 0 0 0,0 0 0 0 0,0 0 0 0 0,0 1 0 0 0,0-1 0 0 0,0 0 1 0 0,0 0-1 0 0,0 0 0 0 0,0 0 0 0 0,0 0 0 0 0,0 0 0 0 0,0 0 0 0 0,0 0 1 0 0,0 0-1 0 0,0 0 0 0 0,0 0 0 0 0,0 0 0 0 0,0 1 0 0 0,0-1 0 0 0,0 0 1 0 0,-3 5 8 0 0,-3-1-10 0 0,4 1 0 0 0,-3 7 20 0 0,5-11 75 0 0,0-1-90 0 0,0 0 0 0 0,0 0 1 0 0,-1 0-1 0 0,1 0 0 0 0,0 0 0 0 0,0 0 0 0 0,0 0 1 0 0,-1 1-1 0 0,1-1 0 0 0,0 0 0 0 0,0 0 1 0 0,0 0-1 0 0,0 0 0 0 0,-1 0 0 0 0,1 1 0 0 0,0-1 1 0 0,0 0-1 0 0,0 0 0 0 0,0 0 0 0 0,0 0 1 0 0,-1 1-1 0 0,1-1 0 0 0,0 0 0 0 0,0 0 0 0 0,0 0 1 0 0,0 1-1 0 0,0-1 0 0 0,0 0 0 0 0,0 0 1 0 0,0 0-1 0 0,0 1 0 0 0,0-1-2 0 0,0 1 1 0 0,0-1-1 0 0,0 0 0 0 0,-1 1 1 0 0,1-1-1 0 0,0 0 0 0 0,0 1 0 0 0,0-1 1 0 0,0 0-1 0 0,-1 1 0 0 0,1-1 1 0 0,0 0-1 0 0,0 1 0 0 0,0-1 1 0 0,-1 0-1 0 0,1 0 0 0 0,-1 1 0 0 0,0-1 22 0 0,-1 1 9 0 0,-6 11-18 0 0,1-2 15 0 0,2-3 47 0 0,2-4-70 0 0,2-2-3 0 0,0 0-1 0 0,1 0 1 0 0,-1 0-1 0 0,0 0 1 0 0,1-1-1 0 0,-1 1 0 0 0,1 0 1 0 0,-1 0-1 0 0,1 1 1 0 0,-1-1-1 0 0,1 0 0 0 0,-1 1 1 0 0,1-1-2 0 0,0-1 0 0 0,0 1 1 0 0,0-1-1 0 0,0 0 0 0 0,0 1 0 0 0,0-1 1 0 0,0 0-1 0 0,0 1 0 0 0,-1-1 1 0 0,1 0-1 0 0,0 1 0 0 0,0-1 0 0 0,0 0 1 0 0,-1 1-1 0 0,1-1 0 0 0,0 0 0 0 0,-1 1 1 0 0,1-1-1 0 0,-1 0 0 0 0,0 2 10 0 0,0-1 1 0 0,0 0-1 0 0,-1 1 0 0 0,1-1 0 0 0,0 1 1 0 0,0-1-1 0 0,0 1 0 0 0,1-1 0 0 0,-1 1 1 0 0,0 0-1 0 0,1 0 0 0 0,-1-1 0 0 0,0 4 0 0 0,1-4-121 0 0,0 1-81 0 0,0-2 200 0 0,-1 1 0 0 0,1 0-1 0 0,0 0 1 0 0,0 0 0 0 0,-1 0 0 0 0,1 0-1 0 0,-1 0 1 0 0,1 0 0 0 0,-1-1 0 0 0,1 1-1 0 0,-1 0 1 0 0,1 0 0 0 0,-1-1-1 0 0,0 1 1 0 0,1 0 0 0 0,-1-1 0 0 0,0 1-1 0 0,0-1 1 0 0,-1 2 0 0 0,2-2-5 0 0,-1 1 0 0 0,0-1 0 0 0,1 1 1 0 0,-1-1-1 0 0,1 1 0 0 0,0 0 0 0 0,-1-1 1 0 0,1 1-1 0 0,-1 0 0 0 0,1-1 0 0 0,0 1 0 0 0,0 0 1 0 0,-1 0-1 0 0,1-1 0 0 0,0 2 0 0 0,0 0-1 0 0,-1-1 0 0 0,1 0 1 0 0,0 0-1 0 0,-1 0 0 0 0,1 0 0 0 0,-1 0 0 0 0,1 0 0 0 0,-1 0 0 0 0,-1 1 0 0 0,-4 10 6 0 0,3-7-11 0 0,0 0 0 0 0,0 1 0 0 0,0 0 0 0 0,-4 11 0 0 0,7-17 0 0 0,0 1 0 0 0,0-1 0 0 0,-1 1 0 0 0,1-1 0 0 0,0 0 0 0 0,0 1 0 0 0,0-1 0 0 0,-1 1 0 0 0,1-1 0 0 0,0 0 0 0 0,-1 1 0 0 0,1-1 0 0 0,0 0 0 0 0,-1 1 0 0 0,0-1 0 0 0,0 1 0 0 0,0 0 0 0 0,0 0 0 0 0,0 0 0 0 0,1 0 0 0 0,-1 0 0 0 0,0 0 0 0 0,0 0 0 0 0,0 1 0 0 0,1-1 0 0 0,-2 2 0 0 0,-6 14 0 0 0,5-13 5 0 0,-2 9 62 0 0,4-10-67 0 0,-1 0 0 0 0,1 0 0 0 0,-1 0 0 0 0,-2 3 0 0 0,2-4 0 0 0,1 0 0 0 0,0 0 0 0 0,-1 0 0 0 0,1 1 0 0 0,0-1 0 0 0,0 0 0 0 0,0 3 0 0 0,0-3 0 0 0,0 0 0 0 0,-4 4 0 0 0,-7 10 0 0 0,11-15 0 0 0,0-1 0 0 0,-3 10 0 0 0,0-3-26 0 0,3-6 21 0 0,0 0 1 0 0,0 0-1 0 0,1 1 1 0 0,-1-1-1 0 0,0 0 1 0 0,1 0-1 0 0,-1 0 1 0 0,0 2-1 0 0,-8 13 296 0 0,9-16-291 0 0,0 1 0 0 0,0 0 0 0 0,-1-1 0 0 0,1 1 0 0 0,0-1 0 0 0,0 1 0 0 0,-1-1 0 0 0,1 1 0 0 0,-1-1 0 0 0,1 1 0 0 0,0-1 0 0 0,-1 1 0 0 0,0 0 0 0 0,-4 5 0 0 0,4-5 0 0 0,1-1 0 0 0,0 1 0 0 0,0-1 0 0 0,-1 1 0 0 0,1 0 0 0 0,0-1 0 0 0,-1 1 0 0 0,1-1 0 0 0,0 1 0 0 0,-1-1 0 0 0,1 1 0 0 0,-1-1 0 0 0,1 1 0 0 0,-1-1 0 0 0,1 1 0 0 0,-1-1 0 0 0,1 0 0 0 0,-2 1 0 0 0,-2 3 0 0 0,4-3 0 0 0,-1 0 1 0 0,1 0-1 0 0,-1 0 1 0 0,1 0 0 0 0,-1 0 0 0 0,1 0-1 0 0,-1-1 1 0 0,1 1 0 0 0,-1 0-1 0 0,0 0 1 0 0,1-1 0 0 0,-1 1 0 0 0,0 0-1 0 0,0-1 1 0 0,-1 2 0 0 0,2-2 1 0 0,0 0 0 0 0,0 0 0 0 0,-1 0 1 0 0,1 0-1 0 0,0 1 0 0 0,0-1 0 0 0,0 0 0 0 0,-1 0 1 0 0,1 0-1 0 0,0 1 0 0 0,0-1 0 0 0,0 0 0 0 0,0 0 1 0 0,0 1-1 0 0,-1-1 0 0 0,1 0 0 0 0,0 0 0 0 0,0 1 0 0 0,0-1 1 0 0,-1 2 6 0 0,-3 3 6 0 0,3-4-10 0 0,0-1 0 0 0,0 1-1 0 0,1 0 1 0 0,-1 0 0 0 0,0 0 0 0 0,0 0 0 0 0,1 0 0 0 0,-1 0 0 0 0,0 1 0 0 0,-7 6-5 0 0,7-4 0 0 0,1-3 0 0 0,0-1 0 0 0,-1 0 0 0 0,1 1 0 0 0,0-1 0 0 0,0 1 0 0 0,0-1 0 0 0,0 0 0 0 0,-1 1 0 0 0,1-1 0 0 0,0 1 0 0 0,0-1 0 0 0,-1 0 0 0 0,1 1 0 0 0,0-1 0 0 0,-1 1 0 0 0,-2 1 0 0 0,2-2 0 0 0,1 0 0 0 0,-1 0 0 0 0,1 1 0 0 0,-1-1 0 0 0,1 0 0 0 0,0 1 0 0 0,-1-1 0 0 0,1 0 0 0 0,-1 1 0 0 0,1-1 0 0 0,0 1 0 0 0,-1-1 0 0 0,1 1 0 0 0,0-1 0 0 0,-1 1 0 0 0,1-1 0 0 0,0 1 0 0 0,0-1 0 0 0,0 1 0 0 0,-1-1 0 0 0,1 1 0 0 0,0-1 0 0 0,0 1 0 0 0,0-1 0 0 0,0 1 0 0 0,0 0 0 0 0,0 0 0 0 0,0-1 0 0 0,0 1 0 0 0,0-1 0 0 0,-1 1 0 0 0,1-1 0 0 0,0 1 0 0 0,0-1 0 0 0,0 1 0 0 0,-1-1 0 0 0,1 0 0 0 0,0 1 0 0 0,-1-1 0 0 0,1 1 0 0 0,0-1 0 0 0,-1 0 0 0 0,1 1 0 0 0,0-1 0 0 0,-1 0 0 0 0,1 0 0 0 0,-1 1 0 0 0,0-1 0 0 0,1 1 0 0 0,-1-1 0 0 0,0 0 0 0 0,1 1 0 0 0,-1-1 0 0 0,1 0 0 0 0,0 1 0 0 0,-1-1 0 0 0,1 1 0 0 0,-1-1 0 0 0,1 0 0 0 0,0 1 0 0 0,-1-1 0 0 0,1 2 0 0 0,-1-1 0 0 0,1 0 0 0 0,0 0 0 0 0,-1 0 0 0 0,1 0 0 0 0,-1 0 0 0 0,1 0 0 0 0,-1-1 0 0 0,0 1 0 0 0,1 0 0 0 0,-1 0 0 0 0,0 0 0 0 0,0 0 0 0 0,1-1 0 0 0,-1 1 0 0 0,0 0 0 0 0,-1 0 0 0 0,2-1 0 0 0,-1 1 0 0 0,1-1 0 0 0,-1 1 0 0 0,1-1 0 0 0,-1 1 0 0 0,1-1 0 0 0,0 1 0 0 0,-1-1 0 0 0,1 1 0 0 0,0-1 0 0 0,0 1 0 0 0,0-1 0 0 0,-1 1 0 0 0,1 0 0 0 0,0 0 0 0 0,0-1 0 0 0,0 1 0 0 0,0-1 0 0 0,-1 1 0 0 0,1-1 0 0 0,0 1 0 0 0,0-1 0 0 0,0 1 0 0 0,-1-1 0 0 0,1 1 0 0 0,0-1 0 0 0,-1 1 0 0 0,1-1 0 0 0,0 0 0 0 0,-1 1 0 0 0,1-1 0 0 0,-1 1 0 0 0,-3 1-5 0 0,4-2 2 0 0,-1 0 0 0 0,1 0 0 0 0,-1 0 0 0 0,1 1 0 0 0,-1-1 0 0 0,1 0 0 0 0,0 1 0 0 0,-1-1 0 0 0,1 0 0 0 0,-1 1 0 0 0,1-1 0 0 0,-1 1 1 0 0,1-1-1 0 0,0 0 0 0 0,-1 1 0 0 0,1-1 0 0 0,0 1 0 0 0,0-1 0 0 0,-1 1 0 0 0,1-1 0 0 0,0 1 0 0 0,0-1 0 0 0,0 1 0 0 0,0 0 0 0 0,0-1 0 0 0,-1 1 0 0 0,1 0 0 0 0,0-1 4 0 0,0 1 0 0 0,0-1 1 0 0,0 0-1 0 0,0 1 0 0 0,0-1 0 0 0,0 0 0 0 0,0 1 0 0 0,-1-1 1 0 0,1 0-1 0 0,0 0 0 0 0,0 1 0 0 0,0-1 0 0 0,-1 0 0 0 0,1 1 0 0 0,0-1 1 0 0,0 0-1 0 0,-1 0 0 0 0,1 0 0 0 0,0 1 0 0 0,-1-1 0 0 0,1 0 1 0 0,0 0-1 0 0,0 0 0 0 0,-1 0 0 0 0,1 1 0 0 0,0-1 0 0 0,-1 0 0 0 0,1 0 1 0 0,-1 0-1 0 0,1 0 0 0 0,-1 0 0 0 0,1 0 0 0 0,0 0 0 0 0,-1 0 1 0 0,1 0-1 0 0,0 0 0 0 0,-1 1 0 0 0,1-1 0 0 0,0 0 1 0 0,-1 0-1 0 0,1 0 0 0 0,0 1 0 0 0,-1-1 0 0 0,1 0 0 0 0,0 0 1 0 0,0 0-1 0 0,-1 1 0 0 0,1-1 0 0 0,0 0 0 0 0,0 1 0 0 0,0-1 1 0 0,-1 0-1 0 0,1 0 0 0 0,0 1 0 0 0,-1 5-1 0 0,1-6 0 0 0,0 1 0 0 0,-1-1 0 0 0,1 1 0 0 0,0-1 0 0 0,0 1 0 0 0,0-1 0 0 0,0 1 0 0 0,-1-1 0 0 0,1 1 0 0 0,0-1 0 0 0,0 1 0 0 0,-1-1 0 0 0,1 0 0 0 0,0 1 0 0 0,-1-1 0 0 0,1 1 0 0 0,0-1 0 0 0,-1 0 0 0 0,1 1 0 0 0,-1-1 0 0 0,1 0 0 0 0,-1 0 0 0 0,0 1 0 0 0,1-1 1 0 0,0 0-1 0 0,-1 1 0 0 0,1-1 1 0 0,0 0-1 0 0,-1 0 0 0 0,1 1 1 0 0,0-1-1 0 0,0 0 0 0 0,0 1 1 0 0,-1-1-1 0 0,1 0 1 0 0,0 1-1 0 0,0-1 0 0 0,0 0 1 0 0,-1 1-1 0 0,1-1 0 0 0,0 0 1 0 0,0 1-1 0 0,0-1 0 0 0,0 0 1 0 0,0 1-1 0 0,0-1 1 0 0,0 1-1 0 0,0-1 0 0 0,0 0 1 0 0,0 1-1 0 0,0-1 0 0 0,0 1 1 0 0,0 0 41 0 0,-1-1-41 0 0,1 0-1 0 0,0 0 0 0 0,-1 1 1 0 0,1-1-1 0 0,0 0 0 0 0,0 0 0 0 0,-1 0 1 0 0,1 0-1 0 0,0 1 0 0 0,0-1 0 0 0,0 0 1 0 0,-1 0-1 0 0,1 1 0 0 0,0-1 1 0 0,0 0-1 0 0,0 0 0 0 0,0 0 0 0 0,-1 1 1 0 0,1-1-1 0 0,0 0 0 0 0,0 1 1 0 0,0-1-1 0 0,0 0 0 0 0,0 0 0 0 0,0 1 1 0 0,0-1-1 0 0,0 0 0 0 0,0 1 0 0 0,0-1 1 0 0,0 0-1 0 0,0 1 0 0 0,0-1 1 0 0,0 0-1 0 0,0 0 0 0 0,0 1 0 0 0,0-1 1 0 0,0 0-1 0 0,1 1 0 0 0,-1-1 0 0 0,0 1 0 0 0,0-1 0 0 0,0 0 0 0 0,-1 1 0 0 0,1-1 0 0 0,0 0 0 0 0,0 1 0 0 0,0-1 0 0 0,0 1 0 0 0,0-1 0 0 0,0 0 0 0 0,-1 1 0 0 0,1-1-1 0 0,0 0 1 0 0,0 1 0 0 0,0-1 0 0 0,-1 0 0 0 0,1 0 0 0 0,0 1 0 0 0,-1-1 0 0 0,1 0 0 0 0,0 0 0 0 0,-1 1 0 0 0,1-1 1 0 0,-1 0-1 0 0,1 1 1 0 0,0-1 0 0 0,-1 0 0 0 0,1 0-1 0 0,0 1 1 0 0,0-1 0 0 0,-1 0 0 0 0,1 1-1 0 0,0-1 1 0 0,0 0 0 0 0,-1 1 0 0 0,1-1-1 0 0,0 1 1 0 0,0-1 0 0 0,0 0-1 0 0,-1 2 1 0 0,1 2 24 0 0,0-3-21 0 0,0-1 0 0 0,0 1 1 0 0,0 0-1 0 0,0-1 1 0 0,-1 1-1 0 0,1-1 1 0 0,0 1-1 0 0,0-1 1 0 0,0 1-1 0 0,-1 0 0 0 0,1-1 1 0 0,0 1-1 0 0,0-1 1 0 0,-1 1-1 0 0,1-1 1 0 0,-1 1-1 0 0,1-1 1 0 0,0 1-1 0 0,-1-1 0 0 0,1 0 1 0 0,-1 1-1 0 0,1-1 1 0 0,-1 0-1 0 0,1 1 1 0 0,-2-1-1 0 0,2 1-3 0 0,0-1-1 0 0,-1 0 1 0 0,1 0-1 0 0,0 1 1 0 0,0-1-1 0 0,-1 0 1 0 0,1 0 0 0 0,0 1-1 0 0,0-1 1 0 0,0 0-1 0 0,0 1 1 0 0,-1-1-1 0 0,1 0 1 0 0,0 1-1 0 0,0-1 1 0 0,0 0 0 0 0,0 1-1 0 0,0-1 1 0 0,0 0-1 0 0,0 1 1 0 0,0-1-1 0 0,0 0 1 0 0,0 1-1 0 0,0-1 1 0 0,0 1-1 0 0,0-1 1 0 0,0 0 0 0 0,0 1-1 0 0,0-1 1 0 0,0 1-1 0 0,1-1 0 0 0,-1 1 0 0 0,0-1 0 0 0,0 1 0 0 0,0-1 0 0 0,0 0 0 0 0,0 1 0 0 0,0-1 0 0 0,0 1 0 0 0,0-1 0 0 0,0 1 0 0 0,0-1 0 0 0,0 1-1 0 0,0-1 1 0 0,-1 1 0 0 0,1-1 0 0 0,0 1 0 0 0,0-1 0 0 0,-1 1 0 0 0,-1 2-2 0 0,1-2 9 0 0,0 0 1 0 0,0 0-1 0 0,1 0 1 0 0,-1 0-1 0 0,0 0 1 0 0,1 1-1 0 0,-1-1 1 0 0,1 0-1 0 0,-1 0 1 0 0,1 2-1 0 0,-1-2-2 0 0,1 0 0 0 0,0-1 0 0 0,-1 1 0 0 0,1 0 1 0 0,-1-1-1 0 0,1 1 0 0 0,-1-1 0 0 0,1 1 0 0 0,-1 0 0 0 0,1-1 0 0 0,-1 1 0 0 0,1-1 0 0 0,-2 1 0 0 0,1 0-1 0 0,0-1 0 0 0,0 1 0 0 0,1 0 1 0 0,-1-1-1 0 0,0 1 0 0 0,1 0 0 0 0,-1 0 0 0 0,0-1 0 0 0,0 3 0 0 0,-5 3-4 0 0,6-5 0 0 0,-1-1 0 0 0,1 1 0 0 0,-1-1 0 0 0,1 1 0 0 0,-1 0 0 0 0,1-1 0 0 0,-1 1 0 0 0,1-1 0 0 0,-1 1 0 0 0,1 0 0 0 0,0-1 0 0 0,-1 2 0 0 0,1 0 0 0 0,-1-1 0 0 0,1 0 0 0 0,0 1 0 0 0,-1-1 0 0 0,1 0 0 0 0,-1 1 0 0 0,1-1 0 0 0,-1 0 0 0 0,1 0 0 0 0,-1 0 0 0 0,0 0 0 0 0,-1 2 0 0 0,1-2 0 0 0,0 0 0 0 0,-2 10 0 0 0,-7 5 0 0 0,6-10 0 0 0,3-5 0 0 0,0 0 0 0 0,1 1 0 0 0,-1-1 0 0 0,0 0 0 0 0,0 0 0 0 0,1 1 0 0 0,-1-1 0 0 0,0 2 0 0 0,1-2 0 0 0,0 0 0 0 0,-1 0 0 0 0,1 1 0 0 0,-1-1 0 0 0,1 0 0 0 0,-1 0 0 0 0,0 0 0 0 0,-1 1 0 0 0,-4 9 0 0 0,-5 12 0 0 0,5-13 0 0 0,5-9 0 0 0,1 0 0 0 0,-1-1 0 0 0,1 1 0 0 0,-1 0 0 0 0,1 0 0 0 0,-1 0 0 0 0,1-1 0 0 0,0 1 0 0 0,-1 0 0 0 0,1 0 0 0 0,0 0 0 0 0,0 0 0 0 0,0 0 0 0 0,-1 1 0 0 0,1-1 0 0 0,1 0 0 0 0,-1 0 0 0 0,-1 0 0 0 0,1 0 0 0 0,0 0 0 0 0,0 1 0 0 0,0-1 0 0 0,0 0 0 0 0,-1 0 0 0 0,1 0 0 0 0,-1 0 0 0 0,0 1 0 0 0,0 2 0 0 0,-12 19 0 0 0,9-16 0 0 0,0 2 0 0 0,4-8 0 0 0,0-1 0 0 0,0 1 0 0 0,0 0 0 0 0,0-1 0 0 0,0 1 0 0 0,0 0 0 0 0,0-1 0 0 0,-1 1 0 0 0,1 0 0 0 0,0-1 0 0 0,0 1 0 0 0,-1-1 0 0 0,1 1 0 0 0,0 0 0 0 0,-1-1 0 0 0,1 1 0 0 0,-1-1 0 0 0,1 1 0 0 0,-1-1 0 0 0,0 1 0 0 0,-2 2 0 0 0,3 0 0 0 0,0-2 0 0 0,0 0 0 0 0,0-1 0 0 0,0 1 0 0 0,-1 0 0 0 0,1 0 0 0 0,0-1 0 0 0,0 1 0 0 0,-1 0 0 0 0,1 0 0 0 0,0-1 0 0 0,-1 1 0 0 0,1 0 0 0 0,-2 1 0 0 0,-9 18 0 0 0,9-15 0 0 0,-5 10 0 0 0,4-6 0 0 0,2-8 0 0 0,1 1 0 0 0,-1-1 0 0 0,1 1 0 0 0,-1-1 0 0 0,0 1 0 0 0,0-1 0 0 0,1 0 0 0 0,-1 1 0 0 0,-2 1 0 0 0,0 1 0 0 0,0 0 0 0 0,1 0 0 0 0,-1 0 0 0 0,-2 8 0 0 0,-6 4 11 0 0,9-13-2 0 0,1 0-1 0 0,0-1-1 0 0,0 1 0 0 0,-1-1 1 0 0,1 1-1 0 0,-3 2 0 0 0,2-1-7 0 0,-1 0 0 0 0,1 0 0 0 0,-3 8 0 0 0,4-9 0 0 0,-1 0 0 0 0,1 0 0 0 0,0 0 0 0 0,-1 0 0 0 0,0 0 0 0 0,0 0 0 0 0,0 0 0 0 0,-4 3 0 0 0,-8 15 0 0 0,-1 1 0 0 0,-1 1 64 0 0,5-2-64 0 0,0-1 0 0 0,3-5 0 0 0,2-4 0 0 0,6-9 0 0 0,-1-1 0 0 0,0 1 0 0 0,0-1 0 0 0,1 1 0 0 0,-1-1 0 0 0,0 1 0 0 0,0-1 0 0 0,-2 2 0 0 0,2-2 8 0 0,0 0-1 0 0,0 0 1 0 0,0 0-1 0 0,1 0 1 0 0,-1 0 0 0 0,0 0-1 0 0,1 1 1 0 0,-1-1-1 0 0,0 2 1 0 0,1-2 2 0 0,-1 0 0 0 0,1 0 0 0 0,-1 1 0 0 0,1-1 0 0 0,-1 0 0 0 0,0 0 0 0 0,1 0 0 0 0,-1 0 0 0 0,-1 1 0 0 0,1-1-8 0 0,0 0 1 0 0,0 1-1 0 0,0-1 1 0 0,0 0-1 0 0,0 0 0 0 0,1 1 1 0 0,-2 1-1 0 0,-5 9-21 0 0,2-4-53 0 0,5-7 72 0 0,0 0 1 0 0,-1 0 0 0 0,1-1-1 0 0,0 1 1 0 0,-1 0 0 0 0,1-1-1 0 0,-1 1 1 0 0,1 0 0 0 0,-1-1-1 0 0,1 1 1 0 0,-1-1-1 0 0,0 2 1 0 0,-4 1 39 0 0,4-3-38 0 0,0 0 1 0 0,0 1-1 0 0,1 0 1 0 0,-1-1 0 0 0,0 1-1 0 0,0-1 1 0 0,0 1-1 0 0,1 0 1 0 0,-1 0-1 0 0,0-1 1 0 0,1 1-1 0 0,-1 0 1 0 0,1 0-1 0 0,-1 0 1 0 0,0 1-1 0 0,1-1-2 0 0,-1 0 0 0 0,1 0 0 0 0,-1 0 0 0 0,0-1 0 0 0,1 1 0 0 0,-1 0 0 0 0,0 0 0 0 0,1-1 0 0 0,-1 1 0 0 0,-1 1 0 0 0,-1 0 0 0 0,3-2 0 0 0,-1 0 0 0 0,1 0 0 0 0,-1 1-1 0 0,1-1 1 0 0,-1 0 0 0 0,1 1 0 0 0,-1-1 0 0 0,1 0-1 0 0,0 1 1 0 0,-1-1 0 0 0,1 1 0 0 0,0-1 0 0 0,-1 1-1 0 0,1-1 1 0 0,0 1 0 0 0,-1-1 0 0 0,1 1 0 0 0,0-1-1 0 0,0 1 1 0 0,-1-1 0 0 0,1 2 0 0 0,-1 1-12 0 0,-4 1-20 0 0,5-3 26 0 0,-1 0-1 0 0,0-1 1 0 0,1 1 0 0 0,-1 0-1 0 0,0-1 1 0 0,1 1 0 0 0,-1 0 0 0 0,1 0-1 0 0,-1-1 1 0 0,1 1 0 0 0,-1 0-1 0 0,1 0 1 0 0,0 0 0 0 0,-1 0-1 0 0,1 0 1 0 0,0 0 0 0 0,0 0-1 0 0,0 1 1 0 0,0-1 6 0 0,0-1 0 0 0,-1 1 0 0 0,1 0 0 0 0,0-1-1 0 0,0 1 1 0 0,0-1 0 0 0,-1 1 0 0 0,1-1 0 0 0,0 1 0 0 0,-1 0 0 0 0,1-1-1 0 0,0 1 1 0 0,-1-1 0 0 0,1 0 0 0 0,-1 1 0 0 0,1-1 0 0 0,-1 1 0 0 0,1-1-1 0 0,-1 1 1 0 0,-6 6 15 0 0,5 0 21 0 0,2-6-30 0 0,0-1 0 0 0,0 1 0 0 0,-1 0-1 0 0,1 0 1 0 0,0-1 0 0 0,0 1 0 0 0,-1 0-1 0 0,1 0 1 0 0,-1-1 0 0 0,1 1 0 0 0,-1 0 0 0 0,1-1-1 0 0,-1 1 1 0 0,1-1 0 0 0,-1 1 0 0 0,0-1-1 0 0,0 1 1 0 0,0 0-5 0 0,1-1 0 0 0,0 0 0 0 0,-1 1 0 0 0,1-1-1 0 0,0 1 1 0 0,-1-1 0 0 0,1 1 0 0 0,0-1 0 0 0,-1 0 0 0 0,1 1 0 0 0,0-1-1 0 0,0 1 1 0 0,0-1 0 0 0,0 1 0 0 0,-1 0 0 0 0,1-1 0 0 0,0 1 0 0 0,0-1-1 0 0,0 2 1 0 0,0-2-1 0 0,0 1 0 0 0,0-1 0 0 0,0 1 0 0 0,0 0 0 0 0,0-1 0 0 0,0 1 0 0 0,0-1 0 0 0,-1 1 0 0 0,1-1 0 0 0,0 1 0 0 0,0-1-1 0 0,-1 1 1 0 0,1-1 0 0 0,0 1 0 0 0,-1 0 0 0 0,1-1 0 0 0,-1 0-2 0 0,1 1 0 0 0,-1-1-1 0 0,1 0 1 0 0,0 0 0 0 0,-1 1 0 0 0,1-1-1 0 0,-1 1 1 0 0,1-1 0 0 0,0 0-1 0 0,-1 1 1 0 0,1-1 0 0 0,0 1-1 0 0,-1-1 1 0 0,1 1 0 0 0,0-1-1 0 0,0 1 1 0 0,0-1 0 0 0,-1 1-1 0 0,1-1 1 0 0,0 1 0 0 0,0-1-1 0 0,0 1 1 0 0,0-1 0 0 0,0 1-1 0 0,0-1 1 0 0,0 1 0 0 0,0-1-1 0 0,0 1 1 0 0,0-1 0 0 0,0 1-1 0 0,0-1 1 0 0,1 1 0 0 0,-1 0-1 0 0,0 0 17 0 0,0-1-1 0 0,0 1 0 0 0,0-1 0 0 0,0 1 0 0 0,0-1 0 0 0,0 1 0 0 0,0-1 0 0 0,-1 1 0 0 0,1-1 1 0 0,0 1-1 0 0,0-1 0 0 0,0 0 0 0 0,-1 1 0 0 0,1 0 0 0 0,-2 3 32 0 0,2-3-50 0 0,-1 1 0 0 0,1-1 1 0 0,0 0-1 0 0,0 0 0 0 0,-1 1 0 0 0,1-1 0 0 0,0 0 1 0 0,-1 0-1 0 0,1 0 0 0 0,-1 0 0 0 0,0 1 1 0 0,1-1-1 0 0,-2 1 0 0 0,1-1 4 0 0,1-1 0 0 0,0 1 0 0 0,0 0 0 0 0,0-1 0 0 0,-1 1 0 0 0,1-1 0 0 0,0 1 0 0 0,0 0 0 0 0,0-1 0 0 0,0 1 0 0 0,0-1 0 0 0,0 1 0 0 0,0 0 0 0 0,0-1 0 0 0,0 1 0 0 0,0 1 0 0 0,1-2 1 0 0,-1 1 0 0 0,0-1 0 0 0,0 1 0 0 0,0-1 0 0 0,0 1 0 0 0,0-1 0 0 0,0 1 0 0 0,0-1 0 0 0,0 1 0 0 0,0 0 1 0 0,0-1-1 0 0,0 1 0 0 0,0-1 0 0 0,-1 1 0 0 0,1-1 0 0 0,0 1 0 0 0,0-1 0 0 0,-1 1 0 0 0,-3 4 0 0 0,3-5 0 0 0,1 1 0 0 0,-1 0 0 0 0,1-1 0 0 0,-1 1 0 0 0,1-1 0 0 0,0 1 0 0 0,-1-1 0 0 0,1 1 0 0 0,0 0 0 0 0,-1-1 0 0 0,1 1 0 0 0,0 0 0 0 0,0-1 0 0 0,0 1 0 0 0,-1 0 0 0 0,1 0 0 0 0,0 0 0 0 0,0 0 0 0 0,0-1 0 0 0,0 0 0 0 0,0 1 0 0 0,0-1 0 0 0,0 0 0 0 0,0 0 0 0 0,0 1 0 0 0,0-1 0 0 0,0 0 0 0 0,-1 1 0 0 0,1-1 0 0 0,0 0 0 0 0,0 0 0 0 0,0 1 0 0 0,0-1 0 0 0,-1 0 0 0 0,1 0 0 0 0,0 0 0 0 0,0 1 0 0 0,0-1 0 0 0,-1 0 0 0 0,1 0 0 0 0,0 0 0 0 0,0 0 0 0 0,-1 0 0 0 0,1 1 0 0 0,0-1 0 0 0,0 0 0 0 0,-1 0 0 0 0,1 0 0 0 0,0 0 0 0 0,-1 0 0 0 0,1 0 0 0 0,0 0 0 0 0,-1 0 0 0 0,1 0 0 0 0,-1 0 0 0 0,1 0 0 0 0,0 0 0 0 0,-1 0 0 0 0,1 0 0 0 0,0 0 0 0 0,-1 0 0 0 0,1 0 0 0 0,0 1 0 0 0,0-1 0 0 0,-1 0 0 0 0,1 0 0 0 0,0 0 0 0 0,-1 0 0 0 0,1 1 0 0 0,0-1 0 0 0,0 0 0 0 0,-1 0 0 0 0,1 0 0 0 0,0 1 0 0 0,0-1 0 0 0,0 0 0 0 0,-1 0 0 0 0,1 1 0 0 0,0-1 0 0 0,0 1 0 0 0,0-1 0 0 0,0 1 0 0 0,0-1 0 0 0,0 0 0 0 0,-1 1 0 0 0,1-1 0 0 0,0 1 0 0 0,0-1 0 0 0,0 0 0 0 0,0 1 0 0 0,-1-1 0 0 0,1 1 0 0 0,0-1 0 0 0,0 0 0 0 0,-1 1 0 0 0,1-1 0 0 0,0 0 0 0 0,-1 0 0 0 0,1 1 0 0 0,0-1 0 0 0,-1 0 0 0 0,1 0 0 0 0,-1 1 0 0 0,1-1 0 0 0,-1 0 0 0 0,1 0 0 0 0,0 0 0 0 0,0 0 0 0 0,0 0 0 0 0,0 0 0 0 0,-1 1 0 0 0,1-1 0 0 0,0 0 0 0 0,0 0 0 0 0,0 0 0 0 0,0 0 0 0 0,0 0 0 0 0,-1 0 0 0 0,1 1 0 0 0,0-1 0 0 0,0 0 0 0 0,0 0 0 0 0,0 0 0 0 0,0 0 0 0 0,0 0 0 0 0,0 1 0 0 0,0-1 0 0 0,0 0 0 0 0,0 0 0 0 0,0 0 0 0 0,0 0 0 0 0,0 1 0 0 0,0-1 0 0 0,0 0 0 0 0,0 0 0 0 0,-1 8 0 0 0,-4 5 0 0 0,4-13 0 0 0,1 1 0 0 0,0-1 0 0 0,0 1 0 0 0,0-1 0 0 0,0 1 0 0 0,-1-1 0 0 0,1 1 0 0 0,0-1 0 0 0,-1 1 0 0 0,1-1 0 0 0,0 1 0 0 0,-1-1 0 0 0,1 1 0 0 0,-1-1 0 0 0,1 0 0 0 0,0 1 0 0 0,-1-1 0 0 0,0 0 0 0 0,1 0 0 0 0,0 1 0 0 0,0-1 0 0 0,0 0 0 0 0,0 0 0 0 0,-1 0 0 0 0,1 0 0 0 0,0 0 0 0 0,0 0 0 0 0,0 0 0 0 0,0 0 0 0 0,-1 1 0 0 0,1-1 0 0 0,0 0 0 0 0,0 0 0 0 0,0 0 0 0 0,0 0 0 0 0,0 0 0 0 0,0 1 0 0 0,0-1 0 0 0,0 0 0 0 0,-1 0 0 0 0,1 0 0 0 0,0 0 0 0 0,0 1 0 0 0,0-1 0 0 0,0 0 0 0 0,0 0 0 0 0,0 0 0 0 0,0 1 0 0 0,0-1 0 0 0,0 0 0 0 0,0 0 0 0 0,0 12 0 0 0,-2-6 0 0 0,2 0 0 0 0,-5-2 0 0 0,4 2 0 0 0,-3-3 11 0 0,3-2 31 0 0,-4 0-31 0 0,0-1 0 0 0,4-1 42 0 0,1 1-51 0 0,1 0-1 0 0,-1 0 1 0 0,0 0-1 0 0,0 0 1 0 0,1 0-1 0 0,-1 0 1 0 0,0-1 0 0 0,0 1-1 0 0,0 0 1 0 0,1 0-1 0 0,-1 0 1 0 0,0-1-1 0 0,0 1 1 0 0,0 0-1 0 0,1 0 1 0 0,-1-1 0 0 0,0 1-1 0 0,0 0 1 0 0,0 0-1 0 0,0-1 1 0 0,0 1-1 0 0,0 0 1 0 0,0-1-1 0 0,0 1 1 0 0,0 0 0 0 0,0 0-1 0 0,0-1 1 0 0,1-9 17 0 0,-1 9-18 0 0,0 0-1 0 0,0 0 0 0 0,1 1 0 0 0,-1-1 0 0 0,0 1 0 0 0,0-1 0 0 0,0 1 0 0 0,1-1 0 0 0,-1 1 0 0 0,0-1 0 0 0,1 1 0 0 0,-1-1 0 0 0,0 1 0 0 0,1-1 0 0 0,0 0 0 0 0,-1 1 0 0 0,0 0 0 0 0,1-1 0 0 0,-1 1 0 0 0,0 0 0 0 0,1-1 0 0 0,-1 1 0 0 0,0-1 0 0 0,0 1 0 0 0,1 0 0 0 0,-1-1 0 0 0,0 1 0 0 0,0-1 0 0 0,0 1 0 0 0,0-1 0 0 0,1 1 0 0 0,-1-1 0 0 0,0 1 0 0 0,0-1 0 0 0,0 1 0 0 0,0-2 0 0 0,-1-3 0 0 0,1 4 0 0 0,-1 1 0 0 0,1-1 0 0 0,0 1 0 0 0,0-1 0 0 0,0 1 0 0 0,0-1 0 0 0,0 1 0 0 0,0-1 0 0 0,0 0 0 0 0,0 1 0 0 0,0-1 0 0 0,0 1 0 0 0,0-1 0 0 0,0 1 0 0 0,0-1 0 0 0,1 1 0 0 0,-1-1 0 0 0,0 1 0 0 0,0-1 0 0 0,1 1 0 0 0,-1-1 0 0 0,0 1 0 0 0,1-1 0 0 0,-1 1 0 0 0,0-1 0 0 0,1 1 0 0 0,-1-1 0 0 0,1 1 0 0 0,-1 0 0 0 0,0-1 0 0 0,1 1 0 0 0,-1 0 0 0 0,2-1 0 0 0,-2 1 0 0 0,1-1 0 0 0,-1 1 0 0 0,0 0 0 0 0,1 0 0 0 0,-1-1 0 0 0,0 1 0 0 0,0 0 0 0 0,1-1 0 0 0,-1 1 0 0 0,0-1 0 0 0,0 1 0 0 0,1 0 0 0 0,-1-1 0 0 0,0 1 0 0 0,0-1 0 0 0,0 1 0 0 0,0-1 0 0 0,0 1 0 0 0,0-1 0 0 0,0 1 0 0 0,0 0 0 0 0,0-1 0 0 0,0 1 0 0 0,0-1 0 0 0,0 1 0 0 0,0-1 0 0 0,0 0 0 0 0,0 1 0 0 0,0-1 0 0 0,0 1 0 0 0,0-1 0 0 0,0 0 0 0 0,0 1 0 0 0,0-1 0 0 0,0 1 0 0 0,0-1 0 0 0,0 1 0 0 0,0-1 0 0 0,1 1 0 0 0,-1-1 0 0 0,0 1 0 0 0,0-1 0 0 0,0 1 0 0 0,1-1 0 0 0,-1 1 0 0 0,0-1 0 0 0,1 1 0 0 0,0-1 0 0 0,4-4 0 0 0,-4 4 0 0 0,0 1 0 0 0,0-1 0 0 0,0 0 0 0 0,0 0 0 0 0,0 0 0 0 0,0 0 0 0 0,0-1 0 0 0,0 1 0 0 0,-1 0 0 0 0,1 0 0 0 0,0 0 0 0 0,-1-1 0 0 0,1 1 0 0 0,-1 0 0 0 0,1-2 0 0 0,0 1 0 0 0,-1 1 0 0 0,1-1 0 0 0,0 1 0 0 0,0-1 0 0 0,0 1 0 0 0,0-1 0 0 0,1 0 0 0 0,-1 1 0 0 0,-1-1 0 0 0,1 1 0 0 0,0 0 0 0 0,0 0 0 0 0,-1 0 0 0 0,1 0 0 0 0,0-1 0 0 0,-1 1 0 0 0,1 0 0 0 0,0-3 0 0 0,-1 0 0 0 0,0 2 0 0 0,0 1 0 0 0,0-1 0 0 0,0 1 0 0 0,0-1 0 0 0,1 1 0 0 0,-1-1 0 0 0,0 1 0 0 0,1-1 0 0 0,-1 1 0 0 0,1 0 0 0 0,0-1 0 0 0,-1 1 0 0 0,1 0 0 0 0,0 0 0 0 0,0-1 0 0 0,0 1 0 0 0,0 0 0 0 0,0 0 0 0 0,0 0 0 0 0,1-1 0 0 0,7-7 0 0 0,-1 0 0 0 0,8-13 0 0 0,-13 19 0 0 0,-1 0 0 0 0,0 0 0 0 0,-1 0 0 0 0,1 0 0 0 0,-1 0 0 0 0,2-5 0 0 0,-2 6 0 0 0,-1-1 0 0 0,1 0 0 0 0,0 1 0 0 0,1 0 0 0 0,-1-1 0 0 0,0 1 0 0 0,1 0 0 0 0,-1 0 0 0 0,4-4 0 0 0,6-5 15 0 0,-1 0 0 0 0,0-1 0 0 0,-1 0 0 0 0,14-24 0 0 0,-4 7 63 0 0,-12 20-34 0 0,7-13-1 0 0,-9 14-2 0 0,11-14-1 0 0,0 1-41 0 0,18-20-79 0 0,-23 24 61 0 0,-7 12 20 0 0,-1 0 0 0 0,1 0-1 0 0,2-7 1 0 0,-3 6-2 0 0,1 0 1 0 0,5-8-1 0 0,-2 3 19 0 0,4-4 62 0 0,4-7-80 0 0,9-17 0 0 0,-1 4 0 0 0,-2 5 0 0 0,-18 25 1 0 0,-1 0 2 0 0,1 0 1 0 0,4-10-1 0 0,2-1 51 0 0,0 2-55 0 0,-9 12 1 0 0,1 1 0 0 0,0-1 0 0 0,0 1 0 0 0,0 0 0 0 0,0-1 0 0 0,0 1 0 0 0,0 0 0 0 0,2-1 0 0 0,5-9 0 0 0,6-16 0 0 0,-7 12 0 0 0,-6 13 0 0 0,0 0 0 0 0,0 0 0 0 0,1-1 0 0 0,-1 1 0 0 0,0 0 0 0 0,3-3 0 0 0,14-23-15 0 0,-17 27 1 0 0,-1 0-1 0 0,1-1 0 0 0,0 1 0 0 0,-1 0 0 0 0,0 0 1 0 0,1 0-1 0 0,-1 0 0 0 0,1-3 0 0 0,-1 3 11 0 0,0 0 0 0 0,0 0 0 0 0,0 0 0 0 0,1 0 0 0 0,-1 0 0 0 0,1 0-1 0 0,-1 0 1 0 0,1 0 0 0 0,-1 0 0 0 0,1 0 0 0 0,-1 0 0 0 0,2-1 0 0 0,-1 1 15 0 0,-1 0 1 0 0,1 0-1 0 0,-1 0 1 0 0,1 0-1 0 0,0 0 1 0 0,-1 0-1 0 0,0 0 1 0 0,1-2-1 0 0,0 2-3 0 0,-1 0 0 0 0,0 0 0 0 0,1-1 0 0 0,-1 1 0 0 0,1 0 0 0 0,-1 0 0 0 0,1 0 0 0 0,-1 0 0 0 0,1 1 0 0 0,1-2-1 0 0,-1 1-6 0 0,0 0 0 0 0,0 0 0 0 0,0 0 0 0 0,0-1-1 0 0,0 1 1 0 0,0 0 0 0 0,-1 0 0 0 0,1-1-1 0 0,0 1 1 0 0,-1-1 0 0 0,1 1 0 0 0,-1 0-1 0 0,1-2 1 0 0,0 2-1 0 0,-1 0 0 0 0,0 1 0 0 0,0-1 0 0 0,1 0 0 0 0,-1 1 0 0 0,1-1 0 0 0,-1 1 0 0 0,0-1 0 0 0,1 0 0 0 0,-1 1 0 0 0,1-1 0 0 0,-1 1 0 0 0,2-1 0 0 0,4-6 0 0 0,-5 4 0 0 0,0 1 0 0 0,0 0 0 0 0,1-1 0 0 0,-1 1 0 0 0,1 0 0 0 0,2-3 0 0 0,-4 5 0 0 0,1-1 0 0 0,-1 0 0 0 0,1 0 0 0 0,-1 0 0 0 0,0 0 0 0 0,1 0 0 0 0,-1 1 0 0 0,0-1 0 0 0,1 0 0 0 0,-1-2 0 0 0,0 2 0 0 0,0 0 0 0 0,0 0 0 0 0,0 0 0 0 0,1 1 0 0 0,-1-1 0 0 0,0 0 0 0 0,0 0 0 0 0,1 0 0 0 0,-1 1 0 0 0,0-1 0 0 0,1 0 0 0 0,-1 1 0 0 0,1-1 0 0 0,-1 0 0 0 0,2 0 0 0 0,2-2 0 0 0,-4 2 0 0 0,1 1 0 0 0,0-1 0 0 0,0 1 0 0 0,-1-1 0 0 0,1 1 0 0 0,-1-1 0 0 0,1 0 0 0 0,0 1 0 0 0,-1-1 0 0 0,0 0 0 0 0,1 0 0 0 0,-1 1 0 0 0,1-1 0 0 0,-1 0 0 0 0,0 0 0 0 0,1 0 0 0 0,-1 0 0 0 0,1 0 0 0 0,-1 1 0 0 0,0-1 0 0 0,1 0 0 0 0,-1 1 0 0 0,1-1 0 0 0,-1 0 0 0 0,1 1 0 0 0,-1-1 0 0 0,1 1 0 0 0,0-1 0 0 0,-1 1 0 0 0,1-1 0 0 0,0 1 0 0 0,0-1 0 0 0,7-5 0 0 0,8-14 0 0 0,-8 8 0 0 0,-7 10 0 0 0,-1 1 0 0 0,1-1 0 0 0,0 1 0 0 0,0-1 0 0 0,0 1 0 0 0,2-3 0 0 0,30-31 0 0 0,-24 24 0 0 0,-8 9 0 0 0,0 1 0 0 0,0-1 0 0 0,0 1 0 0 0,0-1 0 0 0,0 1 0 0 0,3-3 0 0 0,-2 3 0 0 0,-1 0 0 0 0,1 0 0 0 0,-1-1 0 0 0,0 1 0 0 0,1 0 0 0 0,-1-1 0 0 0,0 1 0 0 0,0-1 0 0 0,0 0 0 0 0,0 1 0 0 0,1-3 0 0 0,-1 2 0 0 0,0 1 0 0 0,0 0 0 0 0,0-1 0 0 0,0 1 0 0 0,0 0 0 0 0,0 0 0 0 0,0 0 0 0 0,2-2 0 0 0,8-7 0 0 0,4-9-56 0 0,-12 16 42 0 0,0 0 0 0 0,0 0 0 0 0,-1 0 0 0 0,1-1 0 0 0,-1 1 0 0 0,0-1 0 0 0,2-4 0 0 0,6-8 38 0 0,-3 6 5 0 0,13-16-18 0 0,-12 18-11 0 0,-7 7 0 0 0,0 0 0 0 0,-1 1 0 0 0,1-1 0 0 0,0 0 0 0 0,0 0 0 0 0,-1 0 0 0 0,1 0 0 0 0,0 0 0 0 0,0-1 0 0 0,1-4 0 0 0,-1 4 0 0 0,-1 1 0 0 0,1-1 0 0 0,-1 1 0 0 0,1-1 0 0 0,0 1 0 0 0,0-1 0 0 0,0 1 0 0 0,0-1 0 0 0,2-1 0 0 0,4-7 0 0 0,-6 8 0 0 0,-1 1 0 0 0,1 0 0 0 0,0-1 0 0 0,0 1 0 0 0,0 0 0 0 0,0 0 0 0 0,3-3 0 0 0,-3 4 0 0 0,-1-1 0 0 0,1 0 0 0 0,0 0 0 0 0,0 0 0 0 0,-1 0 0 0 0,1 0 0 0 0,0 0 0 0 0,0-2 0 0 0,6-7 0 0 0,-6 9 0 0 0,-1 0 0 0 0,1 1 0 0 0,-1-1 0 0 0,0 1 0 0 0,1-1 0 0 0,-1 0 0 0 0,0 1 0 0 0,1-1 0 0 0,-1 0 0 0 0,0 1 0 0 0,0-1 0 0 0,1-1 0 0 0,0-1 0 0 0,2-3 0 0 0,3-1 0 0 0,-6 6 0 0 0,1 0 0 0 0,-1 0 0 0 0,1 0 0 0 0,0 0 0 0 0,0 0 0 0 0,-1 0 0 0 0,1 0 0 0 0,0 0 0 0 0,0 0 0 0 0,0 0 0 0 0,0 0 0 0 0,2-1 0 0 0,-3 2 0 0 0,0 0 0 0 0,0 0 0 0 0,1 0 0 0 0,-1-1 0 0 0,0 1 0 0 0,0 0 0 0 0,1 0 0 0 0,-1-1 0 0 0,0 1 0 0 0,0 0 0 0 0,0 0 0 0 0,1-1 0 0 0,-1 1 0 0 0,0 0 0 0 0,0 0 0 0 0,0-1 0 0 0,0 1 0 0 0,0 0 0 0 0,0-1 0 0 0,1 1 0 0 0,-1 0 0 0 0,0-1 0 0 0,0 1 0 0 0,0-1 0 0 0,0-3 0 0 0,0 3 0 0 0,0-1 0 0 0,0 1 0 0 0,0-1 0 0 0,0 1 0 0 0,0 0 0 0 0,1-1 0 0 0,-1 1 0 0 0,0-1 0 0 0,1 1 0 0 0,1-3 0 0 0,-2 3 0 0 0,0 1 0 0 0,0-1 0 0 0,0 0 0 0 0,0 0 0 0 0,1 1 0 0 0,-1-1 0 0 0,0 0 0 0 0,1 1 0 0 0,-1-1 0 0 0,0 0 0 0 0,1 1 0 0 0,-1-1 0 0 0,1 0 0 0 0,-1 1 0 0 0,1-1 0 0 0,-1 1 0 0 0,1-1 0 0 0,-1 1 0 0 0,1-1 0 0 0,-1 1 0 0 0,1 0 0 0 0,0-1 0 0 0,-1 1 0 0 0,1 0 0 0 0,0-1 0 0 0,-1 1 0 0 0,1 0 0 0 0,0 0 0 0 0,0-1 0 0 0,0 1 0 0 0,0 0 0 0 0,-1 0 0 0 0,0 0 0 0 0,0 0 0 0 0,1 0 0 0 0,-1-1 0 0 0,0 1 0 0 0,1 0 0 0 0,-1 0 0 0 0,0 0 0 0 0,1-1 0 0 0,-1 1 0 0 0,0 0 0 0 0,0 0 0 0 0,0-1 0 0 0,1 1 0 0 0,-1 0 0 0 0,0 0 0 0 0,0-1 0 0 0,0 1 0 0 0,1 0 0 0 0,-1-1 0 0 0,0 1 0 0 0,0 0 0 0 0,0-1 0 0 0,0 1 0 0 0,0 0 0 0 0,0-1 0 0 0,0 1 0 0 0,0 0 0 0 0,0-1 0 0 0,0 0 0 0 0,0 1 0 0 0,0 0 0 0 0,0-1 0 0 0,0 1 0 0 0,0-1 0 0 0,0 1 0 0 0,0-1 0 0 0,1 1 0 0 0,-1 0 0 0 0,0-1 0 0 0,0 1 0 0 0,0-1 0 0 0,0 1 0 0 0,1 0 0 0 0,-1-1 0 0 0,0 1 0 0 0,0 0 0 0 0,1-1 0 0 0,-1 1 0 0 0,0 0 0 0 0,1-1 0 0 0,-1 1 0 0 0,1 0 0 0 0,5-3-11 0 0,-2-1-31 0 0,-4 4 44 0 0,1-1 1 0 0,0 1-1 0 0,-1-1 0 0 0,1 1 1 0 0,-1 0-1 0 0,1-1 0 0 0,-1 1 1 0 0,1-1-1 0 0,-1 1 1 0 0,0-1-1 0 0,1 1 0 0 0,-1-1 1 0 0,0 0-1 0 0,1 1 0 0 0,-1-1 1 0 0,0 1-1 0 0,1-2 0 0 0,2-3 20 0 0,1 1 20 0 0,-4 3-41 0 0,0 1-1 0 0,0-1 1 0 0,1 1-1 0 0,-1-1 1 0 0,0 1 0 0 0,0-1-1 0 0,1 1 1 0 0,-1-1-1 0 0,0 1 1 0 0,0-1-1 0 0,1 1 1 0 0,-1-1-1 0 0,1 1 1 0 0,-1 0-1 0 0,0-1 1 0 0,1 1-1 0 0,-1-1 1 0 0,1 1-1 0 0,-1 0 1 0 0,1 0-1 0 0,0-1 1 0 0,3-3-2 0 0,-4 4 2 0 0,0-1 1 0 0,0 1-1 0 0,1-1 0 0 0,-1 1 1 0 0,0-1-1 0 0,1 0 0 0 0,-1 1 1 0 0,1-1-1 0 0,-1 1 0 0 0,0-1 0 0 0,1 1 1 0 0,-1 0-1 0 0,1-1 0 0 0,-1 1 1 0 0,1-1-1 0 0,-1 1 0 0 0,1 0 1 0 0,0-1-1 0 0,-1 1 0 0 0,2 0 0 0 0,-2 0 1 0 0,0 0 0 0 0,0-1-1 0 0,1 1 1 0 0,-1 0 0 0 0,0 0-1 0 0,0 0 1 0 0,1 0 0 0 0,-1 0-1 0 0,0 0 1 0 0,0 0 0 0 0,0-1-1 0 0,1 1 1 0 0,-1 0-1 0 0,0 0 1 0 0,0 0 0 0 0,0 0-1 0 0,0-1 1 0 0,0 1 0 0 0,1 0-1 0 0,-1 0 1 0 0,0 0 0 0 0,0-1-1 0 0,0 1 1 0 0,0 0-1 0 0,0 0 1 0 0,0-1 0 0 0,0 1-1 0 0,0 0 1 0 0,0 0 0 0 0,0 0-1 0 0,0-1 1 0 0,0 1 0 0 0,0 0-1 0 0,0 0 1 0 0,0-1 0 0 0,0 1-1 0 0,1-3 83 0 0,0 3-85 0 0,-1 0 0 0 0,0-1 1 0 0,1 1-1 0 0,-1 0 0 0 0,0 0 1 0 0,1 0-1 0 0,-1-1 0 0 0,0 1 1 0 0,1 0-1 0 0,-1 0 0 0 0,0-1 1 0 0,0 1-1 0 0,0 0 0 0 0,1-1 1 0 0,-1 1-1 0 0,0 0 0 0 0,0-1 1 0 0,0 1-1 0 0,0 0 0 0 0,1-1 1 0 0,-1 1-1 0 0,0 0 0 0 0,0-1 1 0 0,0 1-1 0 0,0 0 0 0 0,0-1 0 0 0,3-6-64 0 0,1-2 57 0 0,-3 4 8 0 0,3 1 11 0 0,-2-2 31 0 0,2 2-31 0 0,-3-1-11 0 0,-1 4 0 0 0,0 1 0 0 0,0 0 0 0 0,0 0 0 0 0,0-1 0 0 0,0 1 0 0 0,0 0 0 0 0,0-1 0 0 0,0 1 0 0 0,0 0 0 0 0,0 0 0 0 0,1-1 0 0 0,-1 1 0 0 0,0 0 0 0 0,0-1 0 0 0,0 1 0 0 0,0 0 0 0 0,0 0 0 0 0,0-1 0 0 0,1 1 0 0 0,-1 0 0 0 0,0 0 0 0 0,0 0 0 0 0,0-1 0 0 0,1 1 0 0 0,-1 0 0 0 0,0 0 0 0 0,0 0 0 0 0,1-1 0 0 0,-1 1 0 0 0,0 0 0 0 0,0 0 0 0 0,1 0 0 0 0,-1 0 0 0 0,0 0 0 0 0,1 0 0 0 0,-1 0 0 0 0,0 0 0 0 0,0 0 0 0 0,1 0 0 0 0,-1 0 0 0 0,1 0 0 0 0,-1 0 0 0 0,1-1 0 0 0,0 1 1 0 0,-1-1-1 0 0,1 1 0 0 0,0-1 0 0 0,0 1 1 0 0,0-1-1 0 0,0 1 0 0 0,-1-1 0 0 0,2-1 1 0 0,-1-3-7 0 0,-1 4-2 0 0,1 1 6 0 0,-1 0-1 0 0,1-1 0 0 0,-1 1 0 0 0,0 0 0 0 0,1-1 0 0 0,-1 1 0 0 0,1 0 0 0 0,-1 0 0 0 0,1 0 0 0 0,-1-1 0 0 0,1 1 0 0 0,-1 0 0 0 0,1 0 0 0 0,-1 0 0 0 0,1 0 1 0 0,0 0-1 0 0,-1 0-1 0 0,9-2-21 0 0,-6 0 8 0 0,3-3-5 0 0,-4 2 22 0 0,0 0 0 0 0,15-3 0 0 0,-11 4 0 0 0,0-2 0 0 0,-1 0 0 0 0,4-3 0 0 0,-7 6 0 0 0,-1 0 0 0 0,0 1 0 0 0,0-1 0 0 0,0 0 0 0 0,0 0 0 0 0,0 0 0 0 0,0 0 0 0 0,0 0 0 0 0,0 0 0 0 0,-1 0 0 0 0,1 0 0 0 0,0 0 0 0 0,-1 0 0 0 0,1-1 0 0 0,0 1 0 0 0,0-1 0 0 0,3-6 0 0 0,-2 7 0 0 0,0 0 0 0 0,1-3 0 0 0,3 0 0 0 0,-4 0 0 0 0,-3-1 0 0 0,1 5 0 0 0,0-1 0 0 0,0 1 0 0 0,-1 0 0 0 0,1 0 0 0 0,0 0 0 0 0,0-1 0 0 0,-1 1 0 0 0,1 0 0 0 0,0 0 0 0 0,0 0 0 0 0,-1 0 0 0 0,1 0 0 0 0,0 0 0 0 0,-1-1 0 0 0,1 1 0 0 0,0 0 0 0 0,-1 0 0 0 0,1 0 0 0 0,0 0 0 0 0,0 0 0 0 0,-1 0 0 0 0,1 0 0 0 0,0 0 0 0 0,-1 1 0 0 0,1-1 0 0 0,0 0 0 0 0,-1 0 0 0 0,1 0 0 0 0,0 0 0 0 0,0 0 0 0 0,-1 0 0 0 0,1 1 0 0 0,0-1 0 0 0,-2 0 0 0 0,-15 2 0 0 0,13-2 0 0 0,-2 3 0 0 0,-7 4 0 0 0,12-7 0 0 0,1 0 0 0 0,-1 1 0 0 0,1-1 0 0 0,-1 0 0 0 0,1 0 0 0 0,-1 0 0 0 0,1 0 0 0 0,-1 1 0 0 0,1-1 0 0 0,-1 0 0 0 0,1 0 0 0 0,-1 1 0 0 0,1-1 0 0 0,-1 0 0 0 0,1 1 0 0 0,0-1 0 0 0,-1 1 0 0 0,1-1 0 0 0,-1 1 0 0 0,-1 1 0 0 0,0-1 0 0 0,0 0 0 0 0,1 0 0 0 0,-1 1 0 0 0,0-1 0 0 0,0 0 0 0 0,1 1 0 0 0,-1-1 0 0 0,0 1 0 0 0,-1 2 0 0 0,3-3 0 0 0,-1-1-1 0 0,0 1 1 0 0,1 0 0 0 0,-1-1-1 0 0,0 1 1 0 0,0 0 0 0 0,0-1 0 0 0,0 1-1 0 0,0-1 1 0 0,-1 1 0 0 0,1-1-5 0 0,0 1 0 0 0,0-1 1 0 0,0 1-1 0 0,0-1 1 0 0,0 1-1 0 0,1-1 1 0 0,-1 1-1 0 0,0 0 1 0 0,0-1-1 0 0,0 2 1 0 0,-1 0 1 0 0,1 0 1 0 0,-1 0 0 0 0,0 0-1 0 0,1 0 1 0 0,-1-1 0 0 0,0 1-1 0 0,0-1 1 0 0,-3 3-1 0 0,-4 1-19 0 0,8-2 1 0 0,0-1 11 0 0,0-1 10 0 0,0-1 0 0 0,0 1-1 0 0,0-1 1 0 0,1 1-1 0 0,-1 0 1 0 0,0-1-1 0 0,0 1 1 0 0,1 0-1 0 0,-1 0 1 0 0,0-1-1 0 0,1 1 1 0 0,-1 0-1 0 0,1 0 1 0 0,0 0-1 0 0,-1 0 1 0 0,1 0-1 0 0,-1 0 1 0 0,1 0-1 0 0,0 0 0 0 0,0 0 1 0 0,-1 1-1 0 0,1-2-1 0 0,0 1-1 0 0,0-1 0 0 0,0 1 0 0 0,-1-1 0 0 0,1 1 0 0 0,0-1 0 0 0,0 1 0 0 0,-1-1 0 0 0,1 1 0 0 0,0-1 1 0 0,-1 1-1 0 0,1-1 0 0 0,-1 0 0 0 0,1 1 0 0 0,0-1 0 0 0,-1 0 0 0 0,1 1 0 0 0,-1-1 0 0 0,1 0 1 0 0,-1 0-1 0 0,1 1 0 0 0,-1-1 0 0 0,0 0 0 0 0,0 0 1 0 0,1 1-1 0 0,-1-1 1 0 0,0 0-1 0 0,1 1 1 0 0,-1-1-1 0 0,1 0 1 0 0,-1 1-1 0 0,1-1 0 0 0,-1 1 1 0 0,1-1-1 0 0,-1 1 1 0 0,1-1-1 0 0,0 1 1 0 0,-1-1-1 0 0,1 1 1 0 0,-1 0-1 0 0,1-1 1 0 0,0 2-1 0 0,0-2 3 0 0,-1 0 0 0 0,1 1 0 0 0,0-1 0 0 0,0 1 0 0 0,0-1 0 0 0,-1 0 0 0 0,1 1 0 0 0,0-1 0 0 0,0 0 0 0 0,-1 1 0 0 0,1-1 0 0 0,0 0 0 0 0,-1 1 0 0 0,1-1 0 0 0,0 0 0 0 0,-1 0 0 0 0,1 1 0 0 0,0-1 0 0 0,-1 0 0 0 0,1 0 0 0 0,-1 0 0 0 0,1 1 0 0 0,-1-1 0 0 0,1 0 0 0 0,-1 0 0 0 0,1 1 0 0 0,-1-1 0 0 0,1 0 0 0 0,-1 1 0 0 0,1-1 0 0 0,0 0 0 0 0,-1 1 0 0 0,1-1 0 0 0,0 0 0 0 0,-1 2 0 0 0,1-2 0 0 0,-1 1 0 0 0,1-1 0 0 0,0 1 0 0 0,0-1 0 0 0,-1 1 0 0 0,1-1 0 0 0,0 1 0 0 0,-1-1 0 0 0,1 0 0 0 0,0 1 0 0 0,-1-1 0 0 0,1 1 0 0 0,-1-1 0 0 0,1 0 0 0 0,-1 1 0 0 0,1-1 0 0 0,-1 0 0 0 0,1 0 0 0 0,-1 1 0 0 0,1-1 0 0 0,-1 0 0 0 0,1 0 0 0 0,-1 0 0 0 0,0 0 0 0 0,1 0 0 0 0,0 1 0 0 0,-1-1 0 0 0,1 0 0 0 0,0 0 0 0 0,0 0 0 0 0,-1 0 0 0 0,1 0 0 0 0,0 0 0 0 0,-1 0 0 0 0,1 1 0 0 0,0-1 0 0 0,0 0 0 0 0,0 0 0 0 0,-1 0 0 0 0,1 0 0 0 0,0 1 0 0 0,0-1 0 0 0,0 0 0 0 0,-1 0 0 0 0,1 1 0 0 0,0-1 0 0 0,-3 5 0 0 0,3-5 0 0 0,0 1 0 0 0,0-1 0 0 0,-1 1 0 0 0,1-1 0 0 0,0 1 0 0 0,0-1 0 0 0,-1 1 0 0 0,1-1 0 0 0,-1 1 0 0 0,1-1 0 0 0,0 1 0 0 0,-1-1 0 0 0,1 0 0 0 0,-1 1 0 0 0,1-1 0 0 0,-1 0 0 0 0,1 1 0 0 0,-1-1 0 0 0,1 0 0 0 0,-1 0 0 0 0,0 0 0 0 0,1 1 0 0 0,-1-1 0 0 0,1 0 0 0 0,-2 0 0 0 0,1 0 4 0 0,1 1 0 0 0,-1-1 0 0 0,1 0 0 0 0,-1 0-1 0 0,1 1 1 0 0,-1-1 0 0 0,1 1 0 0 0,0-1 0 0 0,-1 0 0 0 0,1 1-1 0 0,-1-1 1 0 0,1 1 0 0 0,0-1 0 0 0,-1 1 0 0 0,1-1 0 0 0,0 1 0 0 0,0-1-1 0 0,-1 1 1 0 0,1 0 0 0 0,0-1 0 0 0,0 1 0 0 0,-1 0 3 0 0,1 0 0 0 0,0-1 0 0 0,0 1 0 0 0,-1 0 0 0 0,1-1 1 0 0,0 1-1 0 0,-1 0 0 0 0,1-1 0 0 0,0 1 0 0 0,-1-1 0 0 0,1 1 0 0 0,-1-1 0 0 0,1 1 1 0 0,-1-1-1 0 0,-1 2 0 0 0,2-2-3 0 0,0 0 1 0 0,0 1-1 0 0,-1-1 0 0 0,1 1 1 0 0,0-1-1 0 0,0 1 0 0 0,0-1 1 0 0,-1 1-1 0 0,1-1 0 0 0,0 1 1 0 0,0-1-1 0 0,0 1 0 0 0,0-1 1 0 0,0 2-1 0 0,0-1-11 0 0,-1 0-11 0 0,1 0 0 0 0,-1 0 0 0 0,0 1 0 0 0,1-1 0 0 0,-1 0 0 0 0,0 0 0 0 0,0 0 0 0 0,-1 1 0 0 0,1-1 4 0 0,0 0 0 0 0,0 0 1 0 0,0 0-1 0 0,0 0 0 0 0,1 0 1 0 0,-1 0-1 0 0,0 0 0 0 0,1 0 1 0 0,-1 1-1 0 0,0 1 0 0 0,-5 6-53 0 0,4-3 53 0 0,2-5 14 0 0,-1-1 0 0 0,1 1 0 0 0,0 0 0 0 0,-1 0 0 0 0,1-1 0 0 0,0 1 0 0 0,-1 0 1 0 0,1 0-1 0 0,-1-1 0 0 0,1 1 0 0 0,-1-1 0 0 0,1 1 0 0 0,-1 0 0 0 0,0-1 0 0 0,-1 2 0 0 0,2-2 0 0 0,-1 1 0 0 0,1-1 0 0 0,-1 1 0 0 0,1-1 0 0 0,-1 1 0 0 0,1 0 0 0 0,-1-1 0 0 0,1 1 0 0 0,-1 0 0 0 0,1-1 0 0 0,0 1 0 0 0,-1 0 0 0 0,1-1 0 0 0,0 3 0 0 0,-1-2 0 0 0,1-1 0 0 0,0 1 0 0 0,0 0 0 0 0,-1 0 0 0 0,1 0 0 0 0,-1 0 0 0 0,1 0 0 0 0,-1-1 0 0 0,1 1 0 0 0,-1 0 0 0 0,1 0 0 0 0,-1-1 0 0 0,0 2 0 0 0,0-2 0 0 0,1 1 0 0 0,-1-1 0 0 0,1 1 0 0 0,-1-1 0 0 0,1 1 0 0 0,0 0 0 0 0,-1-1 0 0 0,1 1 0 0 0,0 0 0 0 0,0 0 0 0 0,-1 1 0 0 0,1-2 0 0 0,0 1 0 0 0,0-1 0 0 0,0 1 0 0 0,-1-1 0 0 0,1 1 0 0 0,0-1 0 0 0,0 1 0 0 0,-1-1 0 0 0,1 1 0 0 0,0-1 0 0 0,-1 1 0 0 0,1-1 0 0 0,0 1 0 0 0,-1-1 0 0 0,1 0 0 0 0,-1 1 0 0 0,0 0 11 0 0,0-1-1 0 0,1 1 1 0 0,-1-1 0 0 0,0 1-1 0 0,0-1 1 0 0,0 1 0 0 0,1 0-1 0 0,-1-1 1 0 0,1 1 0 0 0,-1 0-1 0 0,0 0 1 0 0,1 0 0 0 0,-1-1-1 0 0,1 1 1 0 0,-1 2-1 0 0,-3 4 92 0 0,2-5-132 0 0,1 0 1 0 0,0 1-1 0 0,0-1 0 0 0,0 1 0 0 0,0-1 1 0 0,1 1-1 0 0,-1-1 0 0 0,0 5 1 0 0,0-3 8 0 0,0 4 21 0 0,1-7 0 0 0,0 0 0 0 0,-1 1 0 0 0,1-1 0 0 0,0 0 0 0 0,0 1 0 0 0,-1-1 0 0 0,1 0 0 0 0,-1 1 0 0 0,1-1 0 0 0,-1 0 0 0 0,0 0 0 0 0,1 1 0 0 0,-1-1 0 0 0,0 0 0 0 0,0 0 0 0 0,-1 1 0 0 0,1-1 0 0 0,-1 2 0 0 0,1-1 0 0 0,0 0 0 0 0,-1 0 0 0 0,1 1 0 0 0,-1 2 0 0 0,-5 8 0 0 0,2-2 0 0 0,4-8 0 0 0,0-1 0 0 0,0 0 0 0 0,0 0 0 0 0,0 0 0 0 0,0-1 0 0 0,0 1 0 0 0,-3 2 0 0 0,3-2 0 0 0,0-1 0 0 0,0 0 0 0 0,0 1 0 0 0,0-1 0 0 0,0 1 0 0 0,1-1 0 0 0,-2 3 0 0 0,1-2 0 0 0,1 0 0 0 0,-1-1 0 0 0,0 1 0 0 0,0 0 0 0 0,0-1 0 0 0,-2 3 0 0 0,3-3 0 0 0,-1 0 0 0 0,0 0 0 0 0,0 0 0 0 0,1 0 0 0 0,-1 0 0 0 0,1 0 0 0 0,-1 1 0 0 0,1 0 0 0 0,-1-1 0 0 0,1 1 0 0 0,-1-1 0 0 0,1 0 0 0 0,0 0 0 0 0,-1 0 0 0 0,0 0 0 0 0,1 0 0 0 0,-1 0 0 0 0,0 0 0 0 0,1 0 0 0 0,-2 1 0 0 0,1-1 0 0 0,0 0 0 0 0,0 0 0 0 0,0 0 0 0 0,1 0 0 0 0,-1 0 0 0 0,0 0 0 0 0,1 0 0 0 0,-1 0 0 0 0,0 2 0 0 0,1-1 0 0 0,-1-1 0 0 0,1 0 0 0 0,-1 1 0 0 0,0-1 0 0 0,1 0 0 0 0,-1 0 0 0 0,-2 3 0 0 0,2-3 0 0 0,0 0 0 0 0,1 0 0 0 0,-1 0 0 0 0,1 0 0 0 0,-1 0 0 0 0,0 0 0 0 0,1 0 0 0 0,0 1 0 0 0,-1 1 0 0 0,0-2 0 0 0,1 1 0 0 0,0-1 0 0 0,-1 0 0 0 0,0 1 0 0 0,1-1 0 0 0,-1 0 0 0 0,0 0 0 0 0,0 2 0 0 0,-4 6 0 0 0,1 0 0 0 0,2-8 0 0 0,0 1 0 0 0,1 0 0 0 0,-1 0 0 0 0,1-1 0 0 0,0 1 0 0 0,-1 0 0 0 0,1 0 0 0 0,-1 3 0 0 0,2-5 0 0 0,0 1 0 0 0,0-1 0 0 0,-1 1 0 0 0,1-1 0 0 0,0 1 0 0 0,-1-1 0 0 0,1 1 0 0 0,-1-1 0 0 0,1 0 0 0 0,0 1 0 0 0,-1-1 0 0 0,1 0 0 0 0,-1 1 0 0 0,1-1 0 0 0,-1 0 0 0 0,1 0 0 0 0,-2 1 0 0 0,-5 4 0 0 0,4 0 0 0 0,0 0 0 0 0,1 0 0 0 0,-1 0 0 0 0,-1 7 0 0 0,1-4 0 0 0,3-7 0 0 0,-1 0 0 0 0,1 0 0 0 0,-1-1 0 0 0,1 1 0 0 0,-1 0 0 0 0,1-1 0 0 0,-1 1 0 0 0,0 0 0 0 0,1-1 0 0 0,-1 1 0 0 0,0-1 0 0 0,1 1 0 0 0,-2 0 0 0 0,-6 6 0 0 0,6-5 0 0 0,1 0 0 0 0,0 0 0 0 0,0 0 0 0 0,-1-1 0 0 0,1 1 0 0 0,0-1 0 0 0,-1 1 0 0 0,1-1 0 0 0,-4 3 0 0 0,3-3 0 0 0,1 0 0 0 0,0 0 0 0 0,0 0 0 0 0,0 0 0 0 0,0 0 0 0 0,0 1 0 0 0,-1 1 0 0 0,-6 6 0 0 0,7-8 0 0 0,0 0 0 0 0,-1 0 0 0 0,1 0 0 0 0,0 0 0 0 0,0 0 0 0 0,0 0 0 0 0,0 1 0 0 0,0-1 0 0 0,1 0 0 0 0,-1 1 0 0 0,0-1 0 0 0,0 0 0 0 0,1 1 0 0 0,-1 1 0 0 0,0-2 0 0 0,1 0 0 0 0,0 0 0 0 0,-1-1 0 0 0,1 1 0 0 0,-1 0 0 0 0,1 0 0 0 0,-1-1 0 0 0,0 1 0 0 0,1-1 0 0 0,-1 1 0 0 0,1-1 0 0 0,-1 1 0 0 0,0-1 0 0 0,0 1 0 0 0,1-1 0 0 0,-3 1 0 0 0,3-1 0 0 0,-1 1 0 0 0,0-1 0 0 0,1 0 0 0 0,-1 1 0 0 0,0-1 0 0 0,0 1 0 0 0,1-1 0 0 0,-1 1 0 0 0,1-1 0 0 0,-1 1 0 0 0,1 0 0 0 0,-1-1 0 0 0,1 1 0 0 0,-1-1 0 0 0,1 1 0 0 0,-1 0 0 0 0,1 0 0 0 0,0-1 0 0 0,-1 1 0 0 0,1 0 0 0 0,-1 1 0 0 0,1-1 0 0 0,-1 1 0 0 0,1-1 0 0 0,-1 1 0 0 0,0-1 0 0 0,1 0 0 0 0,-1 1 0 0 0,0-1 0 0 0,-2 2 0 0 0,-5 7 0 0 0,0 1 0 0 0,6-9 0 0 0,1-1 0 0 0,0 0 0 0 0,0 0 0 0 0,0 0 0 0 0,0 1 0 0 0,0-1 0 0 0,-1 2 0 0 0,2-2 0 0 0,0 0 0 0 0,-1-1 0 0 0,1 1 0 0 0,-1 0 0 0 0,1-1 0 0 0,-1 1 0 0 0,1-1 0 0 0,-1 1 0 0 0,1-1 0 0 0,-1 1 0 0 0,0-1 0 0 0,1 1 0 0 0,-2 0 0 0 0,0 0 0 0 0,-3 4 0 0 0,0 3 0 0 0,4-7 0 0 0,0 1 0 0 0,0-1 0 0 0,0 0 0 0 0,0 1 0 0 0,0-1 0 0 0,1 1 0 0 0,-1 0 0 0 0,1-1 0 0 0,-1 1 0 0 0,1 0 0 0 0,-1 3 0 0 0,1-4 0 0 0,0 0 0 0 0,0 1 0 0 0,0-1 0 0 0,0 0 0 0 0,0 0 0 0 0,0 1 0 0 0,-1-1 0 0 0,1 0 0 0 0,0 0 0 0 0,-1 1 0 0 0,1-1 0 0 0,-1 0 0 0 0,1 0 0 0 0,-1 0 0 0 0,0 0 0 0 0,1 0 0 0 0,-1 0 0 0 0,0 0 0 0 0,0 0 0 0 0,0 0 0 0 0,1 0 0 0 0,-3 1 0 0 0,2-1 0 0 0,0 0 0 0 0,0-1 0 0 0,0 1 0 0 0,1 0 0 0 0,-1 0 0 0 0,0-1 0 0 0,1 1 0 0 0,-1 0 0 0 0,1 0 0 0 0,-1 0 0 0 0,1 0 0 0 0,-1 1 0 0 0,0 0 0 0 0,0 0 0 0 0,0-1 0 0 0,0 1 0 0 0,0 0 0 0 0,0-1 0 0 0,0 1 0 0 0,-3 2 0 0 0,3-3 0 0 0,0 0 0 0 0,-1 1 0 0 0,1 0 0 0 0,0-1 0 0 0,0 1 0 0 0,0 0 0 0 0,0-1 0 0 0,-1 3 0 0 0,2-3 0 0 0,0 0 0 0 0,-1 0 0 0 0,1 0 0 0 0,-1 0 0 0 0,1-1 0 0 0,-1 1 0 0 0,1 0 0 0 0,-1-1 0 0 0,-1 2 0 0 0,1-1 0 0 0,1-1 0 0 0,-1 1 0 0 0,1 0 0 0 0,-1-1 0 0 0,1 1 0 0 0,-1 0 0 0 0,1-1 0 0 0,-1 1 0 0 0,1 0 0 0 0,0 0 0 0 0,-1-1 0 0 0,1 2 0 0 0,0-1 0 0 0,-1 0 0 0 0,1 0 0 0 0,0 0 0 0 0,0 0 0 0 0,0 0 0 0 0,-1 0 0 0 0,1 0 0 0 0,-1 0 0 0 0,1 0 0 0 0,-1 0 0 0 0,1 0 0 0 0,-1 0 0 0 0,1 0 0 0 0,-1 0 0 0 0,0-1 0 0 0,1 1 0 0 0,-1 0 0 0 0,0 0 0 0 0,0-1 0 0 0,-1 2 0 0 0,2-2 0 0 0,-1 0 0 0 0,1 1 0 0 0,-1-1 0 0 0,1 1 0 0 0,0-1 0 0 0,-1 1 0 0 0,1-1 0 0 0,0 1 0 0 0,-1 0 0 0 0,1-1 0 0 0,0 1 0 0 0,0-1 0 0 0,-1 1 0 0 0,1 1 0 0 0,-4 6 0 0 0,3-7 0 0 0,0-1 0 0 0,1 1 0 0 0,-1 0 0 0 0,0 0 0 0 0,1-1 0 0 0,-1 1 0 0 0,1 0 0 0 0,-1 0 0 0 0,1 0 0 0 0,-1 0 0 0 0,1 0 0 0 0,-1 0 0 0 0,1 0 0 0 0,0 0 0 0 0,0 0 0 0 0,-1 1 0 0 0,1-1 0 0 0,-1 1 0 0 0,1-1 0 0 0,-1 0 0 0 0,1 0 0 0 0,-1 0 0 0 0,0 0 0 0 0,1 0 0 0 0,-2 2 0 0 0,-4 5 0 0 0,-9 13 0 0 0,13-16 0 0 0,-1-1 0 0 0,0 0 0 0 0,-4 5 0 0 0,4-5 0 0 0,0 0 0 0 0,1 0 0 0 0,-5 8 0 0 0,5-8 0 0 0,2-3 0 0 0,0 0 0 0 0,-1 0 0 0 0,1 0 0 0 0,-1 0 0 0 0,1 0 0 0 0,-1-1 0 0 0,1 1 0 0 0,-1 0 0 0 0,0 0 0 0 0,1 0 0 0 0,-1 0 0 0 0,0-1 0 0 0,0 1 0 0 0,-1 0 0 0 0,1 0 0 0 0,0 0 0 0 0,0 0 0 0 0,1 0 0 0 0,-1 0 0 0 0,0 0 0 0 0,0 1 0 0 0,1-1 0 0 0,-1 0 0 0 0,1 0 0 0 0,-1 0 0 0 0,0 3 0 0 0,-4 8 0 0 0,0-1 0 0 0,4-10 0 0 0,1 1 0 0 0,-1 0 0 0 0,0-1 0 0 0,1 1 0 0 0,-1-1 0 0 0,0 1 0 0 0,0-1 0 0 0,0 0 0 0 0,-1 2 0 0 0,-8 11 0 0 0,4-3 0 0 0,0 2 0 0 0,6-11 0 0 0,0-1 0 0 0,-1 0 0 0 0,1 1 0 0 0,-1-1 0 0 0,1 0 0 0 0,-1 0 0 0 0,0 1 0 0 0,1-1 0 0 0,-1 0 0 0 0,0 0 0 0 0,0 0 0 0 0,-1 1 0 0 0,0 0 0 0 0,1 0 0 0 0,-1 0 0 0 0,1 0 0 0 0,0 0 0 0 0,-3 4 0 0 0,-5 8 0 0 0,7-11-5 0 0,0 0-1 0 0,0-1 1 0 0,0 1-1 0 0,-2 6 1 0 0,-6 8-35 0 0,1-1 24 0 0,8-13 31 0 0,-1 0-1 0 0,0 0 1 0 0,1 0 0 0 0,-5 5 0 0 0,-3 6 51 0 0,8-12-67 0 0,-1 0-1 0 0,1 0 0 0 0,0 0 1 0 0,-1 0-1 0 0,1 0 0 0 0,-3 2 0 0 0,-5 9-52 0 0,8-11 55 0 0,0 0 1 0 0,0-1 0 0 0,-1 1 0 0 0,1 0-1 0 0,0 0 1 0 0,-2 1 0 0 0,2-2 2 0 0,0 0 0 0 0,0 1 0 0 0,0-1 0 0 0,0 0 0 0 0,0 1-1 0 0,0-1 1 0 0,0 1 0 0 0,0 1 0 0 0,0-2-1 0 0,1 1-1 0 0,-1 0 1 0 0,0-1 0 0 0,0 1-1 0 0,0-1 1 0 0,-2 3-1 0 0,-6 10-2 0 0,1-1 0 0 0,-14 15-11 0 0,21-27 7 0 0,0 1 0 0 0,0-1 0 0 0,0 1-1 0 0,0-1 1 0 0,0 1 0 0 0,0-1-1 0 0,0 4 1 0 0,0-3 2 0 0,0-1-1 0 0,1 1 1 0 0,-1 0 0 0 0,0-1-1 0 0,0 1 1 0 0,0-1-1 0 0,-2 3 1 0 0,2-2 2 0 0,-1-1 0 0 0,1 1 0 0 0,0 0 0 0 0,0-1 0 0 0,0 1 0 0 0,-1 3 0 0 0,-6 9 0 0 0,1-3 0 0 0,6-10 0 0 0,0 1 0 0 0,0-1 0 0 0,1 0 0 0 0,-1 0 0 0 0,0 1 0 0 0,0-1 0 0 0,0 0 0 0 0,-3 2 0 0 0,0 2 0 0 0,-13 20 64 0 0,-1-4 51 0 0,13-16 23 0 0,5-4-127 0 0,-1-1-1 0 0,1 0 1 0 0,-1 1 0 0 0,1-1 0 0 0,0 1 0 0 0,-1-1 0 0 0,1 0-1 0 0,-1 1 1 0 0,1-1 0 0 0,0 1 0 0 0,0-1 0 0 0,-1 1 0 0 0,1-1 0 0 0,0 1-1 0 0,0-1 1 0 0,-1 1 0 0 0,1 0 0 0 0,0 0 0 0 0,0 2-20 0 0,0-2-3 0 0,0 0 0 0 0,0-1-1 0 0,0 1 1 0 0,0-1 0 0 0,0 1-1 0 0,0 0 1 0 0,0-1-1 0 0,0 1 1 0 0,0-1 0 0 0,0 1-1 0 0,0 0 1 0 0,-1-1 0 0 0,1 1-1 0 0,0-1 1 0 0,0 1 0 0 0,-1-1-1 0 0,1 1 1 0 0,0-1-1 0 0,-1 1 1 0 0,1-1 0 0 0,0 1-1 0 0,-1-1 1 0 0,1 0 0 0 0,-1 1-1 0 0,1-1 1 0 0,-1 1-1 0 0,0-1 1 0 0,1 1 6 0 0,0-1 0 0 0,-1 0 0 0 0,1 0 0 0 0,0 1 0 0 0,-1-1 0 0 0,1 1 0 0 0,0-1 0 0 0,0 0 0 0 0,0 1 0 0 0,-1-1 0 0 0,1 1-1 0 0,0-1 1 0 0,0 0 0 0 0,0 1 0 0 0,0-1 0 0 0,0 1 0 0 0,0-1 0 0 0,0 1 0 0 0,0-1 0 0 0,0 0 0 0 0,0 1 0 0 0,0-1 0 0 0,0 1 0 0 0,0-1 0 0 0,0 1 0 0 0,0 0 2 0 0,1-1 0 0 0,-1 1-1 0 0,0 0 1 0 0,0-1 0 0 0,0 1 0 0 0,0-1 0 0 0,0 1 0 0 0,0 0 0 0 0,0-1 0 0 0,0 1 0 0 0,-1-1 0 0 0,1 1 0 0 0,0 0 0 0 0,-1 0-1 0 0,0 2-3 0 0,0-1 0 0 0,0-1-1 0 0,0 1 0 0 0,0 0 1 0 0,0 0-1 0 0,0 0 0 0 0,1-1 1 0 0,-1 3-1 0 0,0-3 12 0 0,1 0-1 0 0,0 0 0 0 0,-1-1 1 0 0,1 1-1 0 0,0 0 1 0 0,-1-1-1 0 0,1 1 1 0 0,-1 0-1 0 0,1-1 1 0 0,-1 1-1 0 0,1-1 0 0 0,-1 1 1 0 0,1-1-1 0 0,-2 1 1 0 0,-4 7 24 0 0,3-2-27 0 0,3-4 0 0 0,-1-1 0 0 0,1 0 0 0 0,-1 1 0 0 0,0-1 0 0 0,1 0 0 0 0,-1 0 0 0 0,0 1 0 0 0,-2 1 0 0 0,3-3 0 0 0,0 1 0 0 0,-1-1 0 0 0,1 1 0 0 0,0-1 0 0 0,-1 1 0 0 0,1-1 0 0 0,0 1 0 0 0,0-1 0 0 0,0 1 0 0 0,-1-1 0 0 0,1 1 0 0 0,0 0 0 0 0,0-1 0 0 0,0 1 0 0 0,0 0 0 0 0,0 0 0 0 0,0-1 0 0 0,0 1 0 0 0,0 0 0 0 0,0-1 0 0 0,0 1 0 0 0,0-1 0 0 0,0 1 0 0 0,0-1 0 0 0,-1 1 0 0 0,1-1 0 0 0,0 1 0 0 0,0-1 0 0 0,0 1 0 0 0,-1-1 0 0 0,1 1 0 0 0,0-1 0 0 0,-1 1 0 0 0,-16 17 72 0 0,16-18-72 0 0,1 1 0 0 0,-1-1 0 0 0,1 0 0 0 0,0 1 0 0 0,-1-1 0 0 0,1 0 0 0 0,0 1 0 0 0,0-1 0 0 0,-1 1 0 0 0,1-1 0 0 0,0 1 0 0 0,0-1 0 0 0,0 0 0 0 0,-1 1 0 0 0,1-1 0 0 0,0 1 0 0 0,0-1 0 0 0,0 2 0 0 0,0-2 0 0 0,0 1 0 0 0,0-1 0 0 0,0 1 0 0 0,-1-1 0 0 0,1 1 0 0 0,0-1 0 0 0,0 1 0 0 0,0 0 0 0 0,-1-1 0 0 0,1 1 0 0 0,0-1 0 0 0,-1 0 0 0 0,1 1 0 0 0,-3 2 0 0 0,3-3 0 0 0,-1 1 0 0 0,1-1 0 0 0,-1 1 0 0 0,1-1 0 0 0,-1 1 0 0 0,1-1 0 0 0,-1 1 0 0 0,1-1 0 0 0,0 1 0 0 0,-1-1 0 0 0,1 1 0 0 0,0-1 0 0 0,0 1 0 0 0,-1 0 0 0 0,1-1 0 0 0,0 1 0 0 0,0 0 0 0 0,0-1 0 0 0,0 1 0 0 0,0 0 0 0 0,0-1 0 0 0,0 2 0 0 0,0-2 0 0 0,0 1 0 0 0,0-1 0 0 0,0 1 0 0 0,-1-1 0 0 0,1 1 0 0 0,0-1 0 0 0,0 1 0 0 0,0-1 0 0 0,-1 1 0 0 0,1-1 0 0 0,0 0 0 0 0,0 1 0 0 0,-1-1 0 0 0,1 1 0 0 0,0-1 0 0 0,-1 0 0 0 0,0 1 0 0 0,1 0 0 0 0,-1-1 0 0 0,1 1 0 0 0,0-1 0 0 0,-1 0 0 0 0,1 1 0 0 0,0-1 0 0 0,-1 1 0 0 0,1 0 0 0 0,0-1 0 0 0,-1 1 0 0 0,1-1 0 0 0,0 1 0 0 0,0 0 0 0 0,-1 5 0 0 0,1-5 0 0 0,0 0 0 0 0,0 0 0 0 0,0 0 0 0 0,-1 0 0 0 0,1 0 0 0 0,0 0 0 0 0,0 0 0 0 0,-1 0 0 0 0,1 0 0 0 0,-1 0 0 0 0,0 1 0 0 0,-5 15 288 0 0,5-16-281 0 0,1 1 1 0 0,-1-1-1 0 0,1 0 0 0 0,-1 0 1 0 0,1 0-1 0 0,0 0 0 0 0,-1 1 0 0 0,1 1 1 0 0,0-2-25 0 0,0 0 0 0 0,-1 0 0 0 0,1 0 1 0 0,0 0-1 0 0,-1 1 0 0 0,1-1 0 0 0,0 0 1 0 0,-1 0-1 0 0,0 0 0 0 0,0 2 0 0 0,-8 19-64 0 0,1-8 81 0 0,7-13 0 0 0,-3 14 0 0 0,2-8-24 0 0,2-6 19 0 0,0 0 0 0 0,0-1-1 0 0,-1 1 1 0 0,1 0 0 0 0,0 0-1 0 0,0-1 1 0 0,0 1 0 0 0,-1 0-1 0 0,1-1 1 0 0,0 1-1 0 0,-1-1 1 0 0,0 2 0 0 0,0 0-49 0 0,1-1 57 0 0,0-1-1 0 0,0 1 0 0 0,0 0 0 0 0,-1-1 0 0 0,1 1 0 0 0,0 0 0 0 0,0-1 0 0 0,-1 1 0 0 0,1 0 0 0 0,0-1 0 0 0,-1 1 0 0 0,1-1 1 0 0,0 1-1 0 0,-1-1 0 0 0,0 1 0 0 0,-1 4 31 0 0,-5 20-33 0 0,2-8 0 0 0,1 1 0 0 0,1-10 0 0 0,0 17 0 0 0,3-24 0 0 0,0 0 0 0 0,0-1 0 0 0,0 1 0 0 0,0-1 0 0 0,0 1 0 0 0,0 0-1 0 0,0-1 1 0 0,0 1 0 0 0,0 0 0 0 0,-1-1 0 0 0,1 1 0 0 0,0-1 0 0 0,0 1 0 0 0,0-1 0 0 0,-1 1 0 0 0,1 0-1 0 0,0-1 1 0 0,-1 1 0 0 0,1-1 0 0 0,-1 1 0 0 0,0 0 0 0 0,-1 3 13 0 0,2-1 11 0 0,-2 9 5 0 0,3-10-29 0 0,-2 0 0 0 0,-5 10 0 0 0,1 8 0 0 0,2-6 0 0 0,2-8 0 0 0,-4 10 0 0 0,3-3 0 0 0,2-12 0 0 0,0-1 0 0 0,0 1 0 0 0,0 0 0 0 0,0-1 0 0 0,0 1 0 0 0,-1 0 0 0 0,1-1 0 0 0,0 1 0 0 0,0-1 0 0 0,0 1 0 0 0,-1 0 0 0 0,1-1 0 0 0,0 1 0 0 0,0-1 0 0 0,-1 1 0 0 0,1-1 0 0 0,-1 1 0 0 0,1-1 0 0 0,-1 2 0 0 0,-2 2 0 0 0,3-1 0 0 0,0-2 0 0 0,0-1 0 0 0,0 1 0 0 0,0 0 0 0 0,0 0 0 0 0,0 0 0 0 0,0 0 0 0 0,0-1 0 0 0,-1 1 0 0 0,1 0 0 0 0,0 0 0 0 0,0 0 0 0 0,-1-1 0 0 0,0 2 0 0 0,-2 11 0 0 0,-3 7 0 0 0,1-2 0 0 0,3-4-9 0 0,1-10 8 0 0,0 1 0 0 0,0-1 1 0 0,-1 1-1 0 0,1-1 0 0 0,-3 5 1 0 0,4-9 1 0 0,-1 1 0 0 0,1-1 0 0 0,0 1 0 0 0,0-1-1 0 0,0 0 1 0 0,0 1 0 0 0,0-1 0 0 0,0 0 0 0 0,-1 1 0 0 0,1-1 0 0 0,0 1 0 0 0,0-1 0 0 0,0 0 0 0 0,0 1 0 0 0,0-1 0 0 0,0 1 0 0 0,1-1-1 0 0,-1 16-3 0 0,0-8 13 0 0,-1 1 24 0 0,-8 13-14 0 0,6-5-20 0 0,-2-1 0 0 0,5-16 0 0 0,0 1 0 0 0,-1 0 0 0 0,1-1 0 0 0,0 1 0 0 0,0 0 0 0 0,0 0 0 0 0,-1 0 0 0 0,1-1 0 0 0,0 1 0 0 0,0 0 0 0 0,0 0 0 0 0,1 1 0 0 0,-2 4 0 0 0,-4 6 0 0 0,5-8 0 0 0,-8 12 0 0 0,7-14 0 0 0,0 0 0 0 0,0 0 0 0 0,1 1 0 0 0,-1-1 0 0 0,1 0 0 0 0,-1 3 0 0 0,1-3 0 0 0,0 0 0 0 0,-1 0 0 0 0,1 0 0 0 0,-1 0 0 0 0,0 0 0 0 0,-1 2 0 0 0,-3 12 15 0 0,3-9 41 0 0,2-6-47 0 0,0 0-1 0 0,0 0 1 0 0,0 0 0 0 0,-1 0 0 0 0,1 0 0 0 0,0 0 0 0 0,-1 0 0 0 0,1 0-1 0 0,-1 0 1 0 0,0 1 0 0 0,0-2-8 0 0,1 1 0 0 0,0-1-1 0 0,-1 0 1 0 0,1 1 0 0 0,0-1-1 0 0,-1 0 1 0 0,1 1 0 0 0,0-1 0 0 0,-1 1-1 0 0,1-1 1 0 0,0 0 0 0 0,0 1-1 0 0,0-1 1 0 0,-1 1 0 0 0,1-1 0 0 0,0 1-1 0 0,0-1 1 0 0,0 1 0 0 0,0-1-1 0 0,0 1 1 0 0,0 0 0 0 0,0 1-1 0 0,-7 17 0 0 0,1-7 0 0 0,5-10 0 0 0,1 0 0 0 0,-1-1 0 0 0,1 1 0 0 0,-1 0 0 0 0,1-1 0 0 0,-1 1 0 0 0,-2 2 0 0 0,3-4 0 0 0,0 1 0 0 0,0-1 0 0 0,0 1 0 0 0,-1-1 0 0 0,1 0 0 0 0,0 1 0 0 0,0-1 0 0 0,0 1 0 0 0,0-1 0 0 0,0 1 0 0 0,-1-1 0 0 0,1 0 0 0 0,0 1 0 0 0,0-1 0 0 0,0 1 0 0 0,0 0 0 0 0,0 5 0 0 0,-1-1 0 0 0,0 1 0 0 0,-1-1 0 0 0,1 1 0 0 0,-1-1 0 0 0,0 0 0 0 0,-6 10 0 0 0,3-9 0 0 0,5-5 0 0 0,-1-1 0 0 0,1 1 0 0 0,-1-1 0 0 0,1 1 0 0 0,0-1 0 0 0,-1 1 0 0 0,1-1 0 0 0,-1 1 0 0 0,1 0 0 0 0,0-1 0 0 0,0 1 0 0 0,-1 0 0 0 0,1-1 0 0 0,0 1 0 0 0,0-1 0 0 0,0 2 0 0 0,-1 2 0 0 0,1-2 0 0 0,0 0 0 0 0,0 0 0 0 0,-1-1 0 0 0,1 1 0 0 0,-1 0 0 0 0,1 0 0 0 0,-1-1 0 0 0,0 1 0 0 0,0-1 0 0 0,-2 4 0 0 0,3-5 0 0 0,-1 2 0 0 0,-2 4 0 0 0,0 0 0 0 0,-3 12 0 0 0,-9 8 0 0 0,11-16 0 0 0,3-9 0 0 0,0 1 0 0 0,0 0 0 0 0,1 0 0 0 0,-1 0 0 0 0,1-1 0 0 0,-1 1 0 0 0,0 2 0 0 0,1-1 0 0 0,-1 0 0 0 0,1-1 0 0 0,-1 1 0 0 0,0-1 0 0 0,-2 4 0 0 0,0 2 0 0 0,3-7 0 0 0,-1 0 0 0 0,1-1 0 0 0,-1 1 0 0 0,1 0 0 0 0,-1 0 0 0 0,1 0 0 0 0,-1-1 0 0 0,0 1 0 0 0,1 0 0 0 0,-1 0 0 0 0,-1 0 0 0 0,2-1 0 0 0,-1 1 0 0 0,1-1 0 0 0,-1 1 0 0 0,1-1 0 0 0,-1 1 0 0 0,1-1 0 0 0,-1 1 0 0 0,1-1 0 0 0,0 1 0 0 0,-1-1 0 0 0,1 1 0 0 0,0 0 0 0 0,-1-1 0 0 0,1 1 0 0 0,0 0 0 0 0,0-1 0 0 0,0 1 0 0 0,-1 0 0 0 0,1-1 0 0 0,0 1 0 0 0,0 1 0 0 0,0-1 0 0 0,0-1 0 0 0,0 1 0 0 0,0-1 0 0 0,0 1 0 0 0,0-1 0 0 0,-1 1 0 0 0,1-1 0 0 0,0 1 0 0 0,0-1 0 0 0,0 1 0 0 0,-1-1 0 0 0,1 1 0 0 0,0-1 0 0 0,-1 1 0 0 0,1-1 0 0 0,-1 1 0 0 0,0 0 0 0 0,1-1 0 0 0,-1 0 0 0 0,1 1 0 0 0,-1-1 0 0 0,1 1 0 0 0,0-1 0 0 0,-1 1 0 0 0,1-1 0 0 0,0 1 0 0 0,-1-1 0 0 0,1 1 0 0 0,0-1 0 0 0,0 1 0 0 0,0 0 0 0 0,-1-1 0 0 0,1 2 0 0 0,0-1 0 0 0,0 1 0 0 0,0 0 0 0 0,-1 0 0 0 0,1 0 0 0 0,-1 0 0 0 0,1 0 0 0 0,-1 0 0 0 0,1-1 0 0 0,-3 4 0 0 0,0 6 0 0 0,-2 1 0 0 0,4-10 0 0 0,0-1 0 0 0,1 0 0 0 0,-1 0 0 0 0,0 1 0 0 0,1-1 0 0 0,-1 1 0 0 0,1-1 0 0 0,-1 0 0 0 0,1 1 0 0 0,0-1 0 0 0,0 1 0 0 0,-1-1 0 0 0,1 1 0 0 0,0-1 0 0 0,1 2 0 0 0,-2-2 0 0 0,1 0 0 0 0,0 0 0 0 0,0 0 0 0 0,0-1 0 0 0,0 1 0 0 0,-1 0 0 0 0,1 0 0 0 0,0-1 0 0 0,-1 1 0 0 0,1 0 0 0 0,-1 0 0 0 0,1-1 0 0 0,0 1 0 0 0,-1 0 0 0 0,0-1 0 0 0,0 2 0 0 0,-5 6 0 0 0,6-7 0 0 0,-1 2 0 0 0,0-1 0 0 0,0 1 0 0 0,0 0 0 0 0,0-1 0 0 0,0 1 0 0 0,-1-1 0 0 0,-1 3 0 0 0,2-3 0 0 0,0-1 0 0 0,1 0 0 0 0,-1 0 0 0 0,1 1 0 0 0,0-1 0 0 0,-1 0 0 0 0,1 1 0 0 0,0-1 0 0 0,0 0 0 0 0,0 1 0 0 0,0 1 0 0 0,-2 10 0 0 0,1-12 0 0 0,1 0 0 0 0,0 0 1 0 0,-1 1-1 0 0,1-1 0 0 0,0 0 0 0 0,0 1 0 0 0,0-1 0 0 0,0 3 1 0 0,0-3-7 0 0,1-1 0 0 0,-1 1 0 0 0,0 0 0 0 0,0 0 0 0 0,-1 0 1 0 0,1 0-1 0 0,0 0 0 0 0,0 0 0 0 0,0 0 0 0 0,0 0 0 0 0,-1 0 1 0 0,1 0-1 0 0,-1 0 0 0 0,1 0 0 0 0,-1 0 0 0 0,0 1 4 0 0,0 0 0 0 0,1 0 1 0 0,-1 0-1 0 0,0 0 0 0 0,1 0 0 0 0,0 0 0 0 0,-1 0 0 0 0,1 3 1 0 0,-2 9 93 0 0,0-7-47 0 0,1-2-41 0 0,0-1 0 0 0,0 0-1 0 0,-1-1 1 0 0,-2 7 0 0 0,3-8-4 0 0,0-1 0 0 0,1 1 0 0 0,-1 0 0 0 0,1-1 0 0 0,-1 1 0 0 0,1 3 0 0 0,0-4 0 0 0,-1 1 0 0 0,1-1 0 0 0,0 1 0 0 0,-1-1 0 0 0,1 1 0 0 0,-1-1 0 0 0,1 0 0 0 0,-1 1 0 0 0,0 1 0 0 0,-1-1 1 0 0,1-1 0 0 0,0 1-1 0 0,0-1 1 0 0,0 0 0 0 0,0 1 0 0 0,1-1-1 0 0,-1 1 1 0 0,0-1 0 0 0,1 1 0 0 0,-1-1 0 0 0,1 1-1 0 0,-1 0 1 0 0,1 2 0 0 0,-5 11 51 0 0,4-14-44 0 0,0 1-1 0 0,1 0 1 0 0,-1 0 0 0 0,1-1 0 0 0,-1 1 0 0 0,0 3-1 0 0,1-2-3 0 0,0-1-4 0 0,0-1-1 0 0,0 1 1 0 0,0-1-1 0 0,0 1 1 0 0,0-1-1 0 0,-1 1 0 0 0,1 0 1 0 0,-1-1-1 0 0,1 1 1 0 0,-1-1-1 0 0,0 0 1 0 0,1 1-1 0 0,-2 1 0 0 0,1-2-3 0 0,1 0-1 0 0,-1-1 1 0 0,1 1-1 0 0,0 0 1 0 0,0 0-1 0 0,-1 0 0 0 0,1-1 1 0 0,0 1-1 0 0,0 0 1 0 0,0 0-1 0 0,0 0 0 0 0,0-1 1 0 0,0 1-1 0 0,0 1 1 0 0,0-1 3 0 0,0-1 1 0 0,0 1 0 0 0,0 0-1 0 0,0 0 1 0 0,0-1 0 0 0,0 1 0 0 0,0 0-1 0 0,0 0 1 0 0,0-1 0 0 0,-1 1-1 0 0,1 0 1 0 0,0 0 0 0 0,-1-1-1 0 0,1 2 1 0 0,-4 2 0 0 0,3-3 0 0 0,1 0 0 0 0,-1 0 0 0 0,0 0 0 0 0,0 1 0 0 0,1-1 0 0 0,-1 0 0 0 0,1 0 0 0 0,-1 0 0 0 0,1 1 0 0 0,-1 0 0 0 0,-4 12 0 0 0,4-11 0 0 0,0-1 0 0 0,1 0 0 0 0,-1 0 0 0 0,0 0 0 0 0,1 1 0 0 0,-1-1 0 0 0,1 3 0 0 0,0 1 0 0 0,-1 0 0 0 0,0 0 0 0 0,0-1 0 0 0,-4 12 0 0 0,-2 11 0 0 0,6-23 0 0 0,-1-1 0 0 0,1 1 0 0 0,-1 0 0 0 0,-2 4 0 0 0,-5 16 0 0 0,-3 14 0 0 0,8-25 0 0 0,-1-1 0 0 0,-10 21 0 0 0,12-27 0 0 0,0 1 0 0 0,-2 13 0 0 0,-6 21 0 0 0,6-27 0 0 0,3-11 0 0 0,1 0 0 0 0,-1 0 0 0 0,0 7 0 0 0,-4 12 0 0 0,1-5 0 0 0,-4 15 0 0 0,7-26 0 0 0,1-1 0 0 0,-1 1 0 0 0,0-1 0 0 0,-4 6 0 0 0,-3 13 0 0 0,-5 3 0 0 0,2 2 0 0 0,3-15 0 0 0,1-1 0 0 0,-8 22 0 0 0,-1-4 0 0 0,0 0 0 0 0,16-31 0 0 0,1 0 0 0 0,-1 0 0 0 0,1 0 0 0 0,-1 0 0 0 0,1 0 0 0 0,-1 0 0 0 0,0 0 0 0 0,0-1 0 0 0,0 2 0 0 0,0-1 0 0 0,0 0 0 0 0,0-1 0 0 0,1 1 0 0 0,-1 0 0 0 0,0 0 0 0 0,1 0 0 0 0,-1-1 0 0 0,1 1 0 0 0,-1 1 0 0 0,0 1 0 0 0,0 0 0 0 0,0-1 0 0 0,0 0 0 0 0,-1 1 0 0 0,1-1 0 0 0,-1 0 0 0 0,1 1 0 0 0,-4 2 0 0 0,3-3 0 0 0,0 1 0 0 0,1-1 0 0 0,-1 1 0 0 0,1-1 0 0 0,0 1 0 0 0,-1 3 0 0 0,-5 8 0 0 0,-12 18 0 0 0,15-20 0 0 0,3-10 0 0 0,1 0 0 0 0,-1 0 0 0 0,1-1 0 0 0,-1 1 0 0 0,0 0 0 0 0,0-1 0 0 0,-1 3 0 0 0,1-3 0 0 0,-1 1 0 0 0,1 0 0 0 0,0 0 0 0 0,0-1 0 0 0,0 1 0 0 0,0 0 0 0 0,0 0 0 0 0,0 0 0 0 0,1 1 0 0 0,-1-1 0 0 0,0 3 0 0 0,1-5 0 0 0,0 1 0 0 0,-1 0 0 0 0,1 0 0 0 0,-1 0 0 0 0,1 0 0 0 0,-1 0 0 0 0,1 0 0 0 0,-1 0 0 0 0,1-1 0 0 0,-1 1 0 0 0,0 0 0 0 0,0-1 0 0 0,0 2 0 0 0,0-2 0 0 0,0 1 0 0 0,0 0 0 0 0,1 0 0 0 0,-1-1 0 0 0,0 1 0 0 0,1 0 0 0 0,-1 0 0 0 0,0 0 0 0 0,1 0 0 0 0,-1-1 0 0 0,1 1 0 0 0,-1 2 0 0 0,0 6-1 0 0,1-8 8 0 0,-1 1 0 0 0,1 0 0 0 0,0-1-1 0 0,-1 1 1 0 0,1 0 0 0 0,-1-1 0 0 0,1 1-1 0 0,-1 0 1 0 0,-1 1 0 0 0,-7 10 71 0 0,7-11-62 0 0,0 1 0 0 0,1 0 0 0 0,-1-1 0 0 0,0 1 0 0 0,1 0 0 0 0,-1 0 0 0 0,1 0-1 0 0,0 0 1 0 0,0 0 0 0 0,-1 6 0 0 0,2-8-31 0 0,-1 0-1 0 0,1 0 1 0 0,0 1 0 0 0,-1-1-1 0 0,1 0 1 0 0,-1 0 0 0 0,1 0-1 0 0,-1 1 1 0 0,1-1 0 0 0,-2 1-1 0 0,-4 8-39 0 0,-8 14 54 0 0,-2 4 338 0 0,15-26-332 0 0,-1 1 1 0 0,1-1-1 0 0,0 0 0 0 0,-1-1 0 0 0,1 1 0 0 0,-3 2 1 0 0,-7 10 21 0 0,1-2-60 0 0,8-10 27 0 0,1-1 0 0 0,-1 0 0 0 0,1 1 0 0 0,0 0 1 0 0,0-1-1 0 0,-1 1 0 0 0,0 3 0 0 0,0 0 8 0 0,0-1 0 0 0,1 0 1 0 0,-1 1-1 0 0,0 7 0 0 0,2-10 4 0 0,-1 1 0 0 0,0-1 1 0 0,0 1-1 0 0,0-1 0 0 0,-1 3 0 0 0,-4 10 10 0 0,5-13-12 0 0,0-1 0 0 0,1 1 0 0 0,-1 0-1 0 0,0-1 1 0 0,0 1 0 0 0,0 0 0 0 0,0-1 0 0 0,-2 2-1 0 0,2-1 2 0 0,-1 0 0 0 0,1 0 0 0 0,0 0 0 0 0,-1 0 0 0 0,-1 4 0 0 0,-4 9-5 0 0,5-12 0 0 0,1 0 0 0 0,-1 1 0 0 0,1-1 0 0 0,-2 4 0 0 0,3-5 0 0 0,-1 0 0 0 0,0 0 1 0 0,0 0-1 0 0,0 0 0 0 0,-3 3 0 0 0,-3 8-12 0 0,-6 8-94 0 0,11-18 101 0 0,2 0 6 0 0,-1-1-1 0 0,0 0 1 0 0,0 0-1 0 0,0 0 1 0 0,0 0-1 0 0,0 0 0 0 0,0 0 1 0 0,0-1-1 0 0,-3 4 1 0 0,-15 22 63 0 0,-1 2 0 0 0,11-17-13 0 0,-6 6-38 0 0,5-6 60 0 0,9-10-59 0 0,0 0 0 0 0,-1 0 0 0 0,1 0 0 0 0,-1 0 0 0 0,-3 3 0 0 0,-20 20 77 0 0,15-16-61 0 0,-3 2-7 0 0,-13 9-23 0 0,18-12 0 0 0,0 2 0 0 0,3-8 0 0 0,4-1 0 0 0,0-1 0 0 0,0 1 0 0 0,0 0 0 0 0,0-1 0 0 0,0 1 0 0 0,0 0 0 0 0,0 0 0 0 0,0 0 0 0 0,0 0 0 0 0,1 0 0 0 0,-1 0 0 0 0,0 0 0 0 0,0 2 0 0 0,0-3 0 0 0,1 1 0 0 0,0-1 0 0 0,0 0 0 0 0,-1 1 0 0 0,1-1 0 0 0,0 1 0 0 0,0-1 0 0 0,-1 1 0 0 0,1-1 0 0 0,0 0 0 0 0,-1 1 0 0 0,1-1 0 0 0,-1 0 0 0 0,1 1 0 0 0,-1-1 0 0 0,-12 11 0 0 0,4-6 0 0 0,-9 5 0 0 0,10-7 0 0 0,6-3 0 0 0,0 1 0 0 0,0-1 0 0 0,-1 1 0 0 0,1 0 0 0 0,0 0 0 0 0,1 0 0 0 0,-4 1 0 0 0,-15 5 0 0 0,19-6 0 0 0,-9 3 12 0 0,-11 16 48 0 0,14-16-47 0 0,0 0 0 0 0,0 1 0 0 0,1 0-1 0 0,-9 9 1 0 0,11-11-2 0 0,0 1 0 0 0,0-1 0 0 0,-7 3 0 0 0,-2 2 20 0 0,10-5-19 0 0,-1-1 0 0 0,1 0 1 0 0,0-1-1 0 0,-1 1 0 0 0,-5 1 1 0 0,-2 2 70 0 0,6-2-62 0 0,0 0-1 0 0,0 0 1 0 0,0 1-1 0 0,0-1 1 0 0,1 1 0 0 0,-8 8-1 0 0,8-7-13 0 0,-1-1-1 0 0,1 0 1 0 0,-7 3 0 0 0,-1 3 19 0 0,-7 6 49 0 0,18-15-73 0 0,0 0 0 0 0,1 0-1 0 0,-1-1 1 0 0,0 1 0 0 0,0 0 0 0 0,0-1 0 0 0,0 1-1 0 0,0 0 1 0 0,0-1 0 0 0,0 1 0 0 0,0-1-1 0 0,-1 0 1 0 0,1 1 0 0 0,0-1 0 0 0,0 0 0 0 0,0 0-1 0 0,-3 0 1 0 0,3 0 2 0 0,0 0 0 0 0,-1 1-1 0 0,1-1 1 0 0,-1 0 0 0 0,1 0-1 0 0,0 1 1 0 0,-1-1 0 0 0,1 0-1 0 0,0 1 1 0 0,-1 0 0 0 0,1-1-1 0 0,-2 2 1 0 0,-2 1 33 0 0,0-1 0 0 0,-1 1 0 0 0,0-1-1 0 0,-8 2 1 0 0,9-3-30 0 0,-1 2 0 0 0,1-1 0 0 0,0 0 1 0 0,0 1-1 0 0,0 0 0 0 0,1 0 0 0 0,-1 1 0 0 0,-6 5 0 0 0,7-6-7 0 0,-10 2 0 0 0,11-2 0 0 0,-10 0 0 0 0,-32 9 0 0 0,23-6 0 0 0,9-3 0 0 0,-10 0 0 0 0,17-3 0 0 0,-18 5 0 0 0,17-3 0 0 0,-21 4 0 0 0,-3 0 64 0 0,13-5-11 0 0,18-1-52 0 0,-9 1 10 0 0,7 2-12 0 0,-11 3 1 0 0,-2-2 0 0 0,0-1 0 0 0,13-3 0 0 0,-10 2 0 0 0,8 0 0 0 0,0 1 0 0 0,-9-4 0 0 0,7 0 0 0 0,-1 0 0 0 0,1-1 0 0 0,-10-4 0 0 0,14 6 9 0 0,1 0 0 0 0,-1-1 0 0 0,0 1-1 0 0,1 0 1 0 0,-1 0 0 0 0,0 0 0 0 0,1 0 0 0 0,-1 0-1 0 0,0 0 1 0 0,1 0 0 0 0,-3 1 0 0 0,-13 1 53 0 0,-44-10-62 0 0,51 8 0 0 0,5 0 0 0 0,0-1 0 0 0,0 1 0 0 0,0-1 0 0 0,-9-3 0 0 0,-2 0 0 0 0,5 2 5 0 0,6 0 3 0 0,0 1-1 0 0,0 0 0 0 0,0 1 1 0 0,0-1-1 0 0,0 1 0 0 0,0 0 1 0 0,-10 1-1 0 0,14-1-7 0 0,0 1 0 0 0,0-1 0 0 0,0 0 0 0 0,0 0 0 0 0,0 0 0 0 0,0 0 0 0 0,0 0 0 0 0,-1 0 0 0 0,1 0 0 0 0,0-1 0 0 0,0 1 0 0 0,-1-1 0 0 0,-1 0 0 0 0,0 1 0 0 0,0-1 0 0 0,0 0 0 0 0,0 1 0 0 0,0 0 0 0 0,-5 0 0 0 0,4-1 0 0 0,-12 3 0 0 0,12-2 16 0 0,1 1-1 0 0,-1-1 1 0 0,1 0 0 0 0,-1 0 0 0 0,1-1-1 0 0,-1 1 1 0 0,1-1 0 0 0,-4 0-1 0 0,4 0-12 0 0,-12-3-63 0 0,-10-14 48 0 0,9 10 12 0 0,11 4 0 0 0,0 1 0 0 0,-6 2 0 0 0,9 1 0 0 0,-11-5 0 0 0,12 5 0 0 0,0-1 0 0 0,-1 0 0 0 0,1 0 0 0 0,0 0 0 0 0,0 0 0 0 0,0 0 0 0 0,0 0 0 0 0,-1 0 0 0 0,2 0 0 0 0,-1 0 0 0 0,0 0 0 0 0,0 0 0 0 0,0-1 0 0 0,0 1 0 0 0,1 0 0 0 0,-2-3 0 0 0,1 2 0 0 0,0-1 0 0 0,0 1 0 0 0,0 0 0 0 0,0 0 0 0 0,-1 0 0 0 0,1 0 0 0 0,-1 0 0 0 0,1 0 0 0 0,-1 1 0 0 0,0-1 0 0 0,0 1 0 0 0,0-1 0 0 0,0 1 0 0 0,0-1 0 0 0,-2 0 0 0 0,3 1 0 0 0,-1 1 0 0 0,1-1 0 0 0,0 1 0 0 0,0-1 0 0 0,-1 0 0 0 0,1 0 0 0 0,0 0 0 0 0,0 0 0 0 0,0 1 0 0 0,-1-3 0 0 0,-1-1 0 0 0,3 4 0 0 0,-1-1 0 0 0,1 1 0 0 0,-1-1 0 0 0,1 1 0 0 0,0 0 0 0 0,-1-1 0 0 0,1 1 0 0 0,-1-1 0 0 0,1 1 0 0 0,-1 0 0 0 0,1-1 0 0 0,-1 1 0 0 0,0 0 0 0 0,1 0 0 0 0,-1-1 0 0 0,1 1 0 0 0,-1 0 0 0 0,1 0 0 0 0,-1 0 0 0 0,0 0 0 0 0,1 0 0 0 0,-1 0 0 0 0,0 0 0 0 0,-3 0 0 0 0,-4-3 0 0 0,5 1 0 0 0,-1 1 0 0 0,1 0 0 0 0,-1 0 0 0 0,-5 0 0 0 0,6 1 0 0 0,-11-4 0 0 0,-13-7 0 0 0,22 8 0 0 0,-15-2 0 0 0,14 3 0 0 0,1 0 0 0 0,-1 0 0 0 0,-7-4 0 0 0,-2-1 0 0 0,-8-3 0 0 0,23 10 0 0 0,-1 0 0 0 0,1 0 0 0 0,-1 0 0 0 0,1 0 0 0 0,-1 0 0 0 0,1 0 0 0 0,-1 0 0 0 0,1 0 0 0 0,0 0 0 0 0,-1 0 0 0 0,1-1 0 0 0,-1 1 0 0 0,1 0 0 0 0,-1 0 0 0 0,1-1 0 0 0,0 1 0 0 0,-1 0 0 0 0,1-1 0 0 0,-1 0 0 0 0,-1 0 0 0 0,-12-6 0 0 0,-2 0 0 0 0,13 6 0 0 0,-13-6 0 0 0,7 2 0 0 0,1-1 0 0 0,8 4 0 0 0,-1 0 0 0 0,-2 1 0 0 0,3 0 0 0 0,-1 1 0 0 0,0-1 0 0 0,0 1 0 0 0,1 0 0 0 0,-1-1 0 0 0,0 0 0 0 0,1 1 0 0 0,-1-1 0 0 0,0 1 0 0 0,1-1 0 0 0,-1 0 0 0 0,1 1 0 0 0,-1-2 0 0 0,-6-3 0 0 0,-7-4 0 0 0,12 8 0 0 0,2 1 0 0 0,-1-1 0 0 0,1 1 0 0 0,-1 0 0 0 0,1-1 0 0 0,-1 1 0 0 0,1 0 0 0 0,-1-1 0 0 0,1 1 0 0 0,-1-1 0 0 0,1 1 0 0 0,0-1 0 0 0,-1 1 0 0 0,1-1 0 0 0,-1 1 0 0 0,1-1 0 0 0,0 1 0 0 0,0-1 0 0 0,-1 1 0 0 0,1-2 0 0 0,0 0 0 0 0,0 2 0 0 0,0 0 0 0 0,0-1 0 0 0,1 1 0 0 0,-1 0 0 0 0,0 0 0 0 0,0-1 0 0 0,0 1 0 0 0,0 0 0 0 0,0 0 0 0 0,0-1 0 0 0,0 1 0 0 0,0 0 0 0 0,0 0 0 0 0,0 0 0 0 0,-1-1 0 0 0,1 1 0 0 0,0 0 0 0 0,0 0 0 0 0,0-1 0 0 0,0 1 0 0 0,0 0 0 0 0,0 0 0 0 0,0 0 0 0 0,-1-1 0 0 0,1 1 0 0 0,0 0 0 0 0,0 0 0 0 0,0 0 0 0 0,0-1 0 0 0,-1 1 0 0 0,1 0 0 0 0,0 0 0 0 0,0 0 0 0 0,0 0 0 0 0,-1 0 0 0 0,1 0 0 0 0,0 0 0 0 0,0-1 0 0 0,-1 1 0 0 0,1 0 0 0 0,-1 0 0 0 0,-5-3 0 0 0,-2-1 0 0 0,3-1 0 0 0,2-3 0 0 0,3 8 0 0 0,0-1 0 0 0,-1 0 0 0 0,1 0 0 0 0,0 0 0 0 0,-1 1 0 0 0,1-1 0 0 0,0 0 0 0 0,-1 0 0 0 0,1 1 0 0 0,-1-1 0 0 0,1 0 0 0 0,-1 1 0 0 0,-1-2 0 0 0,-4-2 0 0 0,5-1 0 0 0,1 2 0 0 0,-1 1 0 0 0,0-1 0 0 0,0 0 0 0 0,0 1 0 0 0,-1-1 0 0 0,1 1 0 0 0,-1-1 0 0 0,1 1 0 0 0,-4-4 0 0 0,-1-2 0 0 0,0-3 0 0 0,-1 0 0 0 0,0-4 0 0 0,-1 0 0 0 0,-5-11 0 0 0,12 25 0 0 0,1 0 0 0 0,-1 1 0 0 0,1-1 0 0 0,-1 0 0 0 0,1 0 0 0 0,-1 0 0 0 0,1 1 0 0 0,0-1 0 0 0,-1 0 0 0 0,1 0 0 0 0,0 0 0 0 0,-1 0 0 0 0,1 0 0 0 0,0-2 0 0 0,-1-2 0 0 0,-4-9 0 0 0,-6-19 0 0 0,5 13 0 0 0,5 19 0 0 0,-3-14 0 0 0,-8-20 0 0 0,3 18 0 0 0,8 13 0 0 0,-13-27 0 0 0,5 13 0 0 0,4 10 0 0 0,3 6 0 0 0,-3-3 0 0 0,-8-11 0 0 0,11 14 0 0 0,-2-1 0 0 0,1 1 0 0 0,-1-1 0 0 0,1 0 0 0 0,0 0 0 0 0,0-1 0 0 0,-4-4 0 0 0,-2-12 0 0 0,5 12 0 0 0,1 3 0 0 0,-5-6 0 0 0,-16-10 0 0 0,24 20 0 0 0,-2 0 0 0 0,1 1 0 0 0,0-1 0 0 0,0 0 0 0 0,0 0 0 0 0,0 0 0 0 0,0-1 0 0 0,0 1 0 0 0,0 0 0 0 0,0 0 0 0 0,0 0 0 0 0,1-1 0 0 0,-2-1 0 0 0,-5-9 0 0 0,7 12 0 0 0,0 0 0 0 0,0 0 0 0 0,-1 0 0 0 0,1 0 0 0 0,0-1 0 0 0,0 1 0 0 0,0 0 0 0 0,-1 0 0 0 0,1 0 0 0 0,0-1 0 0 0,0 1 0 0 0,0 0 0 0 0,0 0 0 0 0,0-1 0 0 0,-1 1 0 0 0,1 0 0 0 0,0 0 0 0 0,0-1 0 0 0,0 1 0 0 0,0 0 0 0 0,0 0 0 0 0,0-1 0 0 0,0 1 0 0 0,0 0 0 0 0,0 0 0 0 0,0-1 0 0 0,0 1 0 0 0,0 0 0 0 0,0-1 0 0 0,0 1 0 0 0,1-2 0 0 0,-10-13 0 0 0,-4-6 0 0 0,9 10 0 0 0,3 7 0 0 0,1 4 0 0 0,-1-1 0 0 0,1 1 0 0 0,0-1 0 0 0,0 1 0 0 0,0-1 0 0 0,0 1 0 0 0,0 0 0 0 0,0-1 0 0 0,0 1 0 0 0,0-1 0 0 0,0 1 0 0 0,0-1 0 0 0,0 1 0 0 0,0 0 0 0 0,0-1 0 0 0,0 1 0 0 0,1-1 0 0 0,-1 0 0 0 0,0 1 0 0 0,0-1 0 0 0,1 1 0 0 0,-1 0 0 0 0,0-1 0 0 0,0 1 0 0 0,0-1 0 0 0,0 1 0 0 0,0-1 0 0 0,0 1 0 0 0,0-1 0 0 0,0 1 0 0 0,0-1 0 0 0,0 1 0 0 0,0 0 0 0 0,0-1 0 0 0,0 0 0 0 0,-4-6 0 0 0,3 7 0 0 0,1 0 0 0 0,0 0 0 0 0,0-1 0 0 0,-1 1 0 0 0,1 0 0 0 0,0 0 0 0 0,0-1 0 0 0,0 1 0 0 0,0 0 0 0 0,-1-1 0 0 0,1 1 0 0 0,0 0 0 0 0,0 0 0 0 0,0-1 0 0 0,0 1 0 0 0,0 0 0 0 0,0-1 0 0 0,0 1 0 0 0,0 0 0 0 0,0-1 0 0 0,0 1 0 0 0,0 0 0 0 0,0-1 0 0 0,0 1 0 0 0,0 0 0 0 0,0-1 0 0 0,0 1 0 0 0,0 0 0 0 0,1-1 0 0 0,-1-1 0 0 0,-7-16 0 0 0,5 13 0 0 0,0 0-21 0 0,1 4-82 0 0,1 1 97 0 0,0 0 0 0 0,0 0 0 0 0,0 0 0 0 0,-1 0 0 0 0,1-1 1 0 0,0 1-1 0 0,0 0 0 0 0,0 0 0 0 0,0 0 0 0 0,0 0 0 0 0,0-1 0 0 0,-1 1 0 0 0,1 0 0 0 0,0 0 0 0 0,0 0 0 0 0,0-1 0 0 0,0 1 0 0 0,0 0 0 0 0,0 0 1 0 0,0 0-1 0 0,0-1 0 0 0,0 1 0 0 0,0 0 0 0 0,0 0 0 0 0,0-1 0 0 0,0 1 0 0 0,0 0 0 0 0,0 0 0 0 0,0 0 0 0 0,0-1 0 0 0,0 1 0 0 0,0 0 0 0 0,0 0 0 0 0,1 0 1 0 0,-1-1-1 0 0,0 1 0 0 0,0 0 0 0 0,0 0 0 0 0,0 0 0 0 0,0 0 0 0 0,0 0 0 0 0,1-1 0 0 0,-1 1 0 0 0,0 0 0 0 0,0 0 0 0 0,1 0 0 0 0,-5-8 216 0 0,4 3-129 0 0,1 2-69 0 0,-1 2-12 0 0,0 1 0 0 0,0 0 0 0 0,0 0 0 0 0,1 0 0 0 0,-1 0 0 0 0,0-1 1 0 0,0 1-1 0 0,0 0 0 0 0,0 0 0 0 0,0 0 0 0 0,0 0 0 0 0,0-1 0 0 0,0 1 0 0 0,0 0 1 0 0,0 0-1 0 0,0 0 0 0 0,0-1 0 0 0,0 1 0 0 0,0 0 0 0 0,0 0 0 0 0,0 0 0 0 0,0-1 0 0 0,0 1 1 0 0,0 0-1 0 0,0 0 0 0 0,0 0 0 0 0,-1-1 0 0 0,1 1 0 0 0,0 0 0 0 0,0 0 0 0 0,0 0 1 0 0,0-1-1 0 0,-4-4 11 0 0,0-1 31 0 0,4 6-41 0 0,0 0-1 0 0,-1 0 0 0 0,1 0 0 0 0,0-1 1 0 0,0 1-1 0 0,-1 0 0 0 0,1 0 0 0 0,0 0 0 0 0,0-1 1 0 0,0 1-1 0 0,0 0 0 0 0,0 0 0 0 0,-1-1 0 0 0,1 1 1 0 0,0 0-1 0 0,0 0 0 0 0,0-1 0 0 0,0 1 1 0 0,0 0-1 0 0,0 0 0 0 0,0-1 0 0 0,0 1 0 0 0,0 0 1 0 0,0 0-1 0 0,0-1 0 0 0,0 1 0 0 0,0 0 1 0 0,0-1-1 0 0,0 1 0 0 0,0 0 0 0 0,0 0 0 0 0,0-1 1 0 0,0 1-1 0 0,0 0 0 0 0,0 0 0 0 0,1-1 0 0 0,-1 1 1 0 0,0 0-1 0 0,0 0 0 0 0,0 0 0 0 0,0-1 1 0 0,1 1-1 0 0,-1 0 0 0 0,0 0 0 0 0,0 0 0 0 0,0-1 1 0 0,1 1-1 0 0,-1 0 0 0 0,0 0 0 0 0,1 0 0 0 0,-1-1 0 0 0,2-1 0 0 0,-2 1 0 0 0,0 0 0 0 0,0 1 0 0 0,0-1 0 0 0,0 0 0 0 0,0 1 0 0 0,-1-1 0 0 0,1 1 0 0 0,0-1 0 0 0,0 0 0 0 0,0 1 0 0 0,-1-1 0 0 0,1 1 0 0 0,-1-2 0 0 0,-4-4 0 0 0,3 1 0 0 0,6 4-32 0 0,-4 1 17 0 0,0 0-1 0 0,0 0 1 0 0,0 1 0 0 0,0-1-1 0 0,0 0 1 0 0,0 0 0 0 0,0 1-1 0 0,0-1 1 0 0,-1 0-1 0 0,1 0 1 0 0,0 1 0 0 0,0-1-1 0 0,0 0 1 0 0,0 0 0 0 0,0 1-1 0 0,0-1 1 0 0,0 0 0 0 0,-1 0-1 0 0,1 0 1 0 0,0 0-1 0 0,0 1 1 0 0,0-1 0 0 0,-1 0-4 0 0,1 0 0 0 0,0 0 1 0 0,0 0-1 0 0,-1 0 0 0 0,1 1 0 0 0,0-1 1 0 0,0 0-1 0 0,-1 0 0 0 0,1 0 1 0 0,0 0-1 0 0,0 1 0 0 0,0-1 0 0 0,-1 0 1 0 0,1 0-1 0 0,0 0 0 0 0,0 1 0 0 0,0-1 1 0 0,0 0-1 0 0,0 0 0 0 0,-1 1 1 0 0,1-1-1 0 0,0 0 0 0 0,0 0 0 0 0,0 1 1 0 0,0-1-1 0 0,0 0 0 0 0,0 0 1 0 0,0 1-1 0 0,0-1 0 0 0,0 0 0 0 0,0 0 1 0 0,0 1-1 0 0,0-1 0 0 0,0 0 1 0 0,0 0-1 0 0,0 1 0 0 0,0-1 0 0 0,0 0 1 0 0,0 0-1 0 0,1 1 0 0 0,-1-1 0 0 0,0 0 1 0 0,0 1-1 0 0,1 2-77 0 0,0-3 70 0 0,-1 0 0 0 0,0 0 0 0 0,0 0 1 0 0,0 1-1 0 0,0-1 0 0 0,0 0 0 0 0,0 0 0 0 0,0 0 0 0 0,1 1 1 0 0,-1-1-1 0 0,0 0 0 0 0,0 0 0 0 0,0 1 0 0 0,0-1 1 0 0,0 0-1 0 0,0 0 0 0 0,0 1 0 0 0,0-1 0 0 0,0 0 0 0 0,0 0 1 0 0,0 1-1 0 0,-1-1 0 0 0,1 0 0 0 0,0 0 0 0 0,0 1 1 0 0,0-1-1 0 0,0 0 0 0 0,0 0 0 0 0,0 0 0 0 0,-1 1 0 0 0,1-1 1 0 0,0 0-1 0 0,0 0 0 0 0,0 0 0 0 0,0 1 0 0 0,-1-1 1 0 0,1 0-1 0 0,0 0 0 0 0,0 0 0 0 0,0 0 0 0 0,-1 0 0 0 0,1 0 1 0 0,0 1-1 0 0,18-35-17089 0 0,-17 27 15955 0 0,4-18-3084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8231 0 0,'0'0'638'0'0,"7"9"1910"0"0,-6-9-2301 0 0,-1 1 0 0 0,1 0 0 0 0,0-1 0 0 0,-1 1 0 0 0,1-1 0 0 0,-1 1 0 0 0,1-1 0 0 0,0 1 0 0 0,0-1 0 0 0,-1 0 0 0 0,1 1 0 0 0,0-1 0 0 0,0 0 0 0 0,-1 0 0 0 0,2 1 0 0 0,-1-1-156 0 0,1 0 0 0 0,-1 1 0 0 0,0-1 0 0 0,0 0-1 0 0,0 1 1 0 0,0-1 0 0 0,0 1 0 0 0,0 0 0 0 0,0-1-1 0 0,0 1 1 0 0,-1 0 0 0 0,3 1 0 0 0,7 9 181 0 0,-1-2 115 0 0,6 4 38 0 0,-13-11-383 0 0,0-1 1 0 0,0 0 0 0 0,-1 1-1 0 0,1-1 1 0 0,0 1 0 0 0,-1-1 0 0 0,2 3-1 0 0,18 19 406 0 0,-16-14-99 0 0,12 11 0 0 0,-10-11-241 0 0,-5-7-82 0 0,0 0 1 0 0,-1 1 0 0 0,1-1-1 0 0,-1 0 1 0 0,1 1 0 0 0,-1 0-1 0 0,0-1 1 0 0,0 1 0 0 0,2 4-1 0 0,4 21-26 0 0,-1-7 86 0 0,-4-16-36 0 0,-1 1-1 0 0,1-1 0 0 0,-1 1 0 0 0,0 0 0 0 0,0-1 1 0 0,0 1-1 0 0,-1 11 0 0 0,-11 68 449 0 0,-2-3-228 0 0,12-69-209 0 0,2 22 1 0 0,-1-9-17 0 0,1-15-45 0 0,0-9 1 0 0,-1 1 0 0 0,0-1 1 0 0,0 0-1 0 0,0 0 0 0 0,0 0 0 0 0,0 0 0 0 0,-1 0 0 0 0,1 1 0 0 0,-1 1 0 0 0,0-2 10 0 0,1 1 0 0 0,-1 0 0 0 0,1-1 0 0 0,0 1 0 0 0,0 0 0 0 0,0 0 0 0 0,0 2 0 0 0,1 11 314 0 0,-2 0-212 0 0,1-12-115 0 0,0 0 1 0 0,0 0-1 0 0,-1 0 0 0 0,-1 6 0 0 0,0-2 113 0 0,1-1 0 0 0,-1 1 0 0 0,1-1 0 0 0,0 1-1 0 0,1 0 1 0 0,0 12 0 0 0,0-16-103 0 0,0 0-1 0 0,0 0 0 0 0,-1 8 1 0 0,0 5 90 0 0,-5 33-86 0 0,4-7 276 0 0,1-33-266 0 0,-5 16-1 0 0,3-17-10 0 0,1 0 0 0 0,-2 16 0 0 0,1-6 81 0 0,0 3 96 0 0,1-6-365 0 0,-1 8 98 0 0,1-6 271 0 0,1-12-181 0 0,-1-1-1 0 0,1 0 0 0 0,0 9 1 0 0,0-7 172 0 0,1-3-175 0 0,-1 8 28 0 0,-6 21-1 0 0,7-31-35 0 0,0 0 0 0 0,-1 0 0 0 0,1 0 0 0 0,0 0 0 0 0,1 4 0 0 0,-2 10 0 0 0,-4 17 0 0 0,4-18 0 0 0,-2 2 0 0 0,-5 13 0 0 0,6-19 0 0 0,1 1 0 0 0,0-1 0 0 0,0 20 0 0 0,1 6 0 0 0,0-27 0 0 0,0-1 0 0 0,0 1 0 0 0,0 0 0 0 0,-4 13 0 0 0,4-18 0 0 0,-1-1 0 0 0,1 0 0 0 0,0 1 0 0 0,1 7 0 0 0,-1 12 0 0 0,-1 14 0 0 0,2 16 0 0 0,-2-36 0 0 0,0-5 0 0 0,0 0 0 0 0,1 0 0 0 0,1 0 0 0 0,0 0 0 0 0,5 23 0 0 0,-5-30 14 0 0,0 0 1 0 0,0 0-1 0 0,0 9 0 0 0,-1-7-7 0 0,3 32 73 0 0,-1-24-80 0 0,-2-11 0 0 0,0 1 0 0 0,1-1 0 0 0,1 8 0 0 0,5 21-21 0 0,-5-24 12 0 0,-1-1 0 0 0,5 13 0 0 0,-3-1-87 0 0,-2-13 171 0 0,1 0 0 0 0,1-1 0 0 0,3 10 0 0 0,2 4 41 0 0,-4-7-123 0 0,-2-8-1 0 0,0 0-1 0 0,5 11 1 0 0,2 13 8 0 0,2-3 0 0 0,-9-21 0 0 0,0-1 0 0 0,0 1 0 0 0,0-1 0 0 0,7 9 0 0 0,10 19 128 0 0,16 15 256 0 0,-22-31-384 0 0,-9-13 0 0 0,0 1 0 0 0,5 8 0 0 0,8 7 64 0 0,-12-14 36 0 0,-4-6-91 0 0,-1 0 0 0 0,1 1-1 0 0,-1-1 1 0 0,1 1 0 0 0,-1-1 0 0 0,1 0-1 0 0,-1 1 1 0 0,1-1 0 0 0,-1 1 0 0 0,0-1-1 0 0,1 1 1 0 0,-1-1 0 0 0,0 1 0 0 0,1 0-1 0 0,-1 0 1 0 0,1 0 12 0 0,-1 1-1 0 0,1-1 1 0 0,0 0-1 0 0,0 1 1 0 0,0-1 0 0 0,0 0-1 0 0,0 0 1 0 0,2 3-1 0 0,-2-3 11 0 0,1 0 0 0 0,-1 1-1 0 0,0-1 1 0 0,0 1 0 0 0,0-1-1 0 0,1 3 1 0 0,0-2-48 0 0,-1 0-1 0 0,0 0 1 0 0,1-1-1 0 0,-1 1 1 0 0,1 0-1 0 0,-1-1 1 0 0,1 1-1 0 0,2 1 1 0 0,10 9-130 0 0,-6 0 143 0 0,1-1 0 0 0,13 11 0 0 0,6 11-32 0 0,-21-25 36 0 0,-5-6 0 0 0,-1-1 0 0 0,1 1 0 0 0,-1 0 0 0 0,1-1 0 0 0,0 1 0 0 0,-1-1 0 0 0,1 0 0 0 0,0 1 0 0 0,3 0 0 0 0,12 11 213 0 0,-8-9-282 0 0,-8-3 70 0 0,-1-1 0 0 0,1 0 0 0 0,0 0 0 0 0,-1 1 0 0 0,1-1-1 0 0,-1 0 1 0 0,1 1 0 0 0,-1-1 0 0 0,1 1 0 0 0,-1-1-1 0 0,1 0 1 0 0,-1 1 0 0 0,0-1 0 0 0,1 1 0 0 0,0 1-1 0 0,0-2 0 0 0,-1 1 0 0 0,1 0 0 0 0,0 0 0 0 0,0-1 0 0 0,0 1 0 0 0,0 0 0 0 0,0-1 0 0 0,0 1 0 0 0,0-1 0 0 0,0 0 0 0 0,2 1 0 0 0,7 4-13 0 0,7 7 13 0 0,-15-11-7 0 0,-1 0 1 0 0,1 0-1 0 0,0 0 0 0 0,0 0 1 0 0,4 2-1 0 0,4 2-17 0 0,11 7 24 0 0,-14-8 0 0 0,-1 0 0 0 0,0 0 0 0 0,7 6 0 0 0,-10-8 0 0 0,0 0 0 0 0,0 0 0 0 0,0 0 0 0 0,0-1 0 0 0,6 3 0 0 0,4 2 0 0 0,-1-1 24 0 0,-8-3-14 0 0,1-1 0 0 0,-2 1 0 0 0,7 3 0 0 0,-6-3-5 0 0,-1 0 0 0 0,1-1 0 0 0,0 1 0 0 0,0-1 0 0 0,5 1 0 0 0,-6-1 0 0 0,1-1 0 0 0,-1 1 0 0 0,1 1 0 0 0,-1-1-1 0 0,1 0 1 0 0,5 4 0 0 0,20 9-58 0 0,-14-5 42 0 0,-13-8 41 0 0,1 1 1 0 0,-1-1-1 0 0,0 1 0 0 0,0-1 0 0 0,3 1 0 0 0,4 2 60 0 0,6 3-152 0 0,10 6-147 0 0,-7-5-784 0 0,-12-5 634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46 444 7855 0 0,'1'-10'840'0'0,"-1"1"-655"0"0,0 6 134 0 0,0 0-1 0 0,0 0 1 0 0,0 0 0 0 0,0 0 0 0 0,0 0 0 0 0,-2-3-1 0 0,-8-40 1617 0 0,-1-10-510 0 0,4-4-257 0 0,6 41-806 0 0,0 15-247 0 0,1-1-1 0 0,0 1 1 0 0,-1 0 0 0 0,-2-9 0 0 0,0-5 45 0 0,3 16-153 0 0,0 0 0 0 0,0 0 0 0 0,0 0 0 0 0,-1 0 1 0 0,1 0-1 0 0,0 0 0 0 0,-1 0 0 0 0,-1-1 0 0 0,1-1 1 0 0,0 0 1 0 0,1 0-1 0 0,-1 0 0 0 0,1 0 0 0 0,-1 0 0 0 0,1 1 1 0 0,1-1-1 0 0,-1-6 0 0 0,1-2-6 0 0,-1 10-11 0 0,1 0 0 0 0,-1 0-1 0 0,0 0 1 0 0,1 0 0 0 0,0 0-1 0 0,0 0 1 0 0,1-3 0 0 0,4-13-199 0 0,-6 15 185 0 0,1 0 1 0 0,0 0 0 0 0,0-1 0 0 0,0 1 0 0 0,1 0 0 0 0,-1 0-1 0 0,1 0 1 0 0,3-4 0 0 0,-3 4-489 0 0,0 0 0 0 0,-1-1 0 0 0,1 1 0 0 0,0 0 0 0 0,1-8 0 0 0,2 8-584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0 7855 0 0,'0'0'610'0'0,"-9"5"311"0"0,-45 12 4730 0 0,44-14-5295 0 0,5-1-307 0 0,-1 0 0 0 0,1 0-1 0 0,0 0 1 0 0,0 1 0 0 0,0-1 0 0 0,0 1 0 0 0,-7 7-1 0 0,3-1-50 0 0,6-7-92 0 0,0 1 1 0 0,0 0 0 0 0,1 0 0 0 0,-1 0 0 0 0,-2 4 0 0 0,-19 27-4620 0 0,8-17-4199 0 0,14-12 7850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 8951 0 0,'-4'4'451'0'0,"-1"0"0"0"0,0 0 0 0 0,0 0 0 0 0,0-1 0 0 0,-9 5 0 0 0,7-4 545 0 0,-14 10 1 0 0,13-7-721 0 0,0-1 18 0 0,-1 1 0 0 0,-7 10-1 0 0,4-4-257 0 0,6-7-28 0 0,0 2-1 0 0,-9 12 1 0 0,3-3-145 0 0,7-10-67 0 0,1 0 0 0 0,-7 14 0 0 0,4-7-361 0 0,-5 17-1802 0 0,7-19 429 0 0,4-10 1316 0 0,0 0 1 0 0,0 0-1 0 0,1 0 0 0 0,-1 0 1 0 0,0 0-1 0 0,0 4 0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5639 0 0,'-1'3'150'0'0,"0"0"-1"0"0,-1-1 0 0 0,2 1 0 0 0,-2-1 0 0 0,0 0 0 0 0,0 1 1 0 0,0-1-1 0 0,0 0 0 0 0,-2 2 0 0 0,1-1 171 0 0,0-1 0 0 0,1 1 0 0 0,-1 0 0 0 0,1-1 0 0 0,-4 7 0 0 0,5-5-150 0 0,-3 2 162 0 0,1 1 0 0 0,0 0 0 0 0,-3 10 0 0 0,4-7-135 0 0,0 0 1 0 0,-2 15-1 0 0,4-21-94 0 0,0-1 1 0 0,0 1-1 0 0,1-1 0 0 0,-1 1 1 0 0,1-1-1 0 0,0 1 1 0 0,0-1-1 0 0,0 1 0 0 0,0-1 1 0 0,4 6-1 0 0,-2-3-155 0 0,0 0-1 0 0,1-1 1 0 0,-1 0-1 0 0,1 0 1 0 0,1 0-1 0 0,-1 0 1 0 0,1-1-1 0 0,0 0 1 0 0,6 5-1 0 0,10 3-3154 0 0,4-5-3884 0 0,-14-5 6155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4175 0 0,'5'1'368'0'0,"-1"1"-296"0"0,1 1-72 0 0,3 0 304 0 0,-1 0 48 0 0,-2-2 0 0 0,1 2 8 0 0,2 0-472 0 0,-1 0-96 0 0,-1-1-16 0 0,1 1-8 0 0,0 1-768 0 0,-1-1-152 0 0,-2-2-32 0 0,2 2-8 0 0,0 0 952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 6623 0 0,'-2'1'308'0'0,"-1"1"1"0"0,0 0-1 0 0,0-1 0 0 0,-6 3 0 0 0,6-3 58 0 0,0 0 0 0 0,0 0 0 0 0,0 1 0 0 0,0-1 1 0 0,-2 3-1 0 0,-76 68 3424 0 0,65-57-3418 0 0,11-11-280 0 0,1 0 0 0 0,-1 0-1 0 0,-3 5 1 0 0,-2 3-55 0 0,8-10-25 0 0,-1 1 0 0 0,1 1 0 0 0,0-1 0 0 0,-1 0 0 0 0,-2 7 0 0 0,-1 2-75 0 0,4-10 9 0 0,1 0 0 0 0,0 0 0 0 0,0 0 0 0 0,0 1-1 0 0,0-1 1 0 0,1 0 0 0 0,-2 4 0 0 0,1-1-636 0 0,1 7-584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8231 0 0,'-1'3'105'0'0,"-1"-1"-1"0"0,1 0 0 0 0,-1 0 1 0 0,1 0-1 0 0,-1-1 0 0 0,0 1 0 0 0,1 0 1 0 0,-4 1-1 0 0,-4 6 576 0 0,-3 3 546 0 0,8-10-842 0 0,1 1-1 0 0,0 0 0 0 0,0 0 0 0 0,-4 7 1 0 0,-3 5 476 0 0,-6 10 188 0 0,7-9-714 0 0,7-13-322 0 0,0 0 0 0 0,0-1-1 0 0,1 1 1 0 0,-1 0 0 0 0,1 0 0 0 0,0 0-1 0 0,0 0 1 0 0,0 1 0 0 0,0-1-1 0 0,1 0 1 0 0,-1 0 0 0 0,1 5-1 0 0,0-2-233 0 0,1 0-1 0 0,0-1 0 0 0,3 9 0 0 0,-1-3-570 0 0,1-3-897 0 0,23-3-9754 0 0,-21-7 11282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6967 0 0,'0'1'46'0'0,"0"-1"0"0"0,0 1-1 0 0,-1-1 1 0 0,1 0 0 0 0,0 1-1 0 0,0-1 1 0 0,-1 0 0 0 0,1 1-1 0 0,0-1 1 0 0,-1 0 0 0 0,1 0-1 0 0,0 1 1 0 0,-1-1 0 0 0,1 0-1 0 0,0 0 1 0 0,-1 1 0 0 0,0-1-26 0 0,1 0-1 0 0,-1 0 1 0 0,1 1 0 0 0,0-1 0 0 0,-1 0 0 0 0,1 1-1 0 0,-1-1 1 0 0,1 0 0 0 0,0 1 0 0 0,-1-1 0 0 0,1 0 0 0 0,0 1-1 0 0,0-1 1 0 0,-1 1 0 0 0,1-1 0 0 0,0 1 0 0 0,-11 18 1882 0 0,7-7-916 0 0,-2 2 42 0 0,1 1 1 0 0,-5 24-1 0 0,9-34-1017 0 0,0 0-1 0 0,1 0 1 0 0,0 0 0 0 0,0-1-1 0 0,0 1 1 0 0,0 0 0 0 0,1 0-1 0 0,0 0 1 0 0,0 0 0 0 0,0-1-1 0 0,1 1 1 0 0,3 7 0 0 0,-4-10-219 0 0,0-1 0 0 0,0 0 0 0 0,0 1 1 0 0,0-1-1 0 0,0 0 0 0 0,0 0 0 0 0,2 2 1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7687 0 0,'0'2'64'0'0,"0"-1"0"0"0,0 0 0 0 0,0 0 0 0 0,0 1 0 0 0,-1-1 0 0 0,1 0 0 0 0,0 0 0 0 0,-1 0 0 0 0,1 0 0 0 0,-1 1 0 0 0,1-1 0 0 0,-2 1 0 0 0,-3 9 710 0 0,0 2 887 0 0,-1 4-249 0 0,2-4-984 0 0,3-10-358 0 0,1-1 0 0 0,-1 1-1 0 0,1-1 1 0 0,-1 1 0 0 0,1 2 0 0 0,0 3 18 0 0,-1-5-49 0 0,1 0 0 0 0,0 1 0 0 0,1-1 0 0 0,-1 0 0 0 0,1 3 0 0 0,0 2-3 0 0,-1-7-42 0 0,0 1 0 0 0,0-1 0 0 0,0 0 0 0 0,0 0 0 0 0,0 0 0 0 0,1 0 0 0 0,-1 1 1 0 0,0-1-1 0 0,1 0 0 0 0,-1 0 0 0 0,1 0 0 0 0,-1 0 0 0 0,1 0 0 0 0,-1 0 0 0 0,1 0 0 0 0,0 0 1 0 0,0 0-1 0 0,-1 0 0 0 0,1 0 0 0 0,0-1 0 0 0,0 1 0 0 0,2 1 0 0 0,-1 0-1565 0 0,-1-2 1178 0 0,-1 1 0 0 0,1-1 1 0 0,0 0-1 0 0,0 0 0 0 0,-1 1 0 0 0,1-1 0 0 0,0 0 0 0 0,0 0 1 0 0,0 0-1 0 0,-1 0 0 0 0,2 0 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3 223 7167 0 0,'-1'2'3454'0'0,"1"-2"-3175"0"0,-1-1 1 0 0,1 0-1 0 0,0 0 1 0 0,0 0-1 0 0,-1 1 1 0 0,1-1 0 0 0,0 0-1 0 0,0 0 1 0 0,0 0-1 0 0,0 0 1 0 0,0 1-1 0 0,0-1 1 0 0,0 0-1 0 0,1-1 1 0 0,18-49 1281 0 0,-12 35-1382 0 0,4-5 26 0 0,-3 4-205 0 0,-6 13 0 0 0,-1 1 0 0 0,1-1 0 0 0,0 1 0 0 0,0 0 0 0 0,4-5 0 0 0,-2 3-3 0 0,10-11-311 0 0,31-26-1 0 0,-20 23-4863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0 213 11287 0 0,'0'0'64'0'0,"1"0"-1"0"0,-1-1 1 0 0,1 1-1 0 0,-1 0 1 0 0,0 0-1 0 0,1 0 1 0 0,-1 0-1 0 0,0 0 1 0 0,1-1-1 0 0,-1 1 1 0 0,0 0-1 0 0,1 0 1 0 0,-1-1-1 0 0,0 1 1 0 0,1 0-1 0 0,-1 0 1 0 0,0-1-1 0 0,0 1 1 0 0,1 0-1 0 0,-1-1 1 0 0,0 1-1 0 0,7-12 870 0 0,-1 2 48 0 0,5-2-915 0 0,2 0 1 0 0,0 0-1 0 0,23-15 0 0 0,-10 7 9 0 0,14-10-22 0 0,-36 27-187 0 0,0 1 0 0 0,0-1-1 0 0,0 1 1 0 0,0 0 0 0 0,0 0 0 0 0,0 0-1 0 0,0 0 1 0 0,1 1 0 0 0,-1-1-1 0 0,6 0 1 0 0,-6 2-411 0 0,-1-1 0 0 0,1 1 0 0 0,-1 0 0 0 0,1 0 0 0 0,-1 0 0 0 0,5 1 0 0 0,-6 0-55 0 0,0-1-1 0 0,0 1 0 0 0,0 0 1 0 0,0-1-1 0 0,0 1 0 0 0,0 0 1 0 0,0 0-1 0 0,-1 0 0 0 0,1 0 1 0 0,0 1-1 0 0,1 1 0 0 0,1 1-1151 0 0,-2-2 1436 0 0</inkml:trace>
  <inkml:trace contextRef="#ctx0" brushRef="#br0" timeOffset="1">189 78 7511 0 0,'0'0'582'0'0,"8"-8"394"0"0,-1 1 695 0 0,4-2-322 0 0,89-34 761 0 0,-89 40-2303 0 0,1 0 0 0 0,-1 1 0 0 0,0 1 0 0 0,1 0 1 0 0,-1 0-1 0 0,14 2 0 0 0,-20-1-1682 0 0,0 1 0 0 0,0-1 1 0 0,0 1-1 0 0,0 0 0 0 0,7 3 1 0 0,-4 0 808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1134 8719 0 0,'0'0'674'0'0,"0"0"-608"0"0,1 0 0 0 0,-1-1 0 0 0,0 1 0 0 0,1 0 0 0 0,-1-1 1 0 0,0 1-1 0 0,1-1 0 0 0,-1 1 0 0 0,0 0 0 0 0,0-1 0 0 0,0 1 0 0 0,1-1 1 0 0,-1 1-1 0 0,0-1 0 0 0,0 1 0 0 0,0 0 0 0 0,0-1 0 0 0,0 1 0 0 0,0-1 0 0 0,0 1 1 0 0,0-1-1 0 0,0 1 0 0 0,0-1 0 0 0,-2-14 1175 0 0,1 11-743 0 0,-12-64 403 0 0,8 48-103 0 0,-4-37 1 0 0,6 23 44 0 0,0 11-207 0 0,2-40 1 0 0,0 35-406 0 0,0-6 2 0 0,3 12-122 0 0,-1-22 1 0 0,0-11-13 0 0,2-3-99 0 0,1 19 14 0 0,-3 24 196 0 0,1 0 0 0 0,4-19 0 0 0,3-11 352 0 0,-2 0-1064 0 0,-5 2 636 0 0,-2 39-139 0 0,0 0 0 0 0,0 0 0 0 0,0 0 0 0 0,-1 1 0 0 0,1-1 0 0 0,-1 0 0 0 0,0 0 0 0 0,0 1 0 0 0,0-1 0 0 0,-1 1 0 0 0,1-1 0 0 0,-1 1 0 0 0,-3-5 0 0 0,5 7-171 0 0,-1-2 172 0 0,0 0-1 0 0,0 0 0 0 0,0 0 0 0 0,-1-1 1 0 0,1 1-1 0 0,-1 1 0 0 0,0-1 1 0 0,0 0-1 0 0,0 0 0 0 0,0 1 1 0 0,-3-3-1 0 0,-5-9-3 0 0,0 0-86 0 0,-11-26 0 0 0,18 34 73 0 0,1 1 0 0 0,0 0 1 0 0,1-1-1 0 0,0 0 0 0 0,-1 1 0 0 0,2-1 0 0 0,-1 0 0 0 0,1-11 0 0 0,0-4-38 0 0,0 15 29 0 0,0 0 0 0 0,0 0 0 0 0,0 0-1 0 0,1 0 1 0 0,2-9 0 0 0,-1 2 53 0 0,3-4 29 0 0,-2 7-2 0 0,3-5-47 0 0,-1 0-27 0 0,-5 15-92 0 0,3-2-411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6159 0 0,'2'6'208'0'0,"-1"-2"-9"0"0,0 1 0 0 0,0-1 0 0 0,0 0 0 0 0,0 0 0 0 0,1 0 0 0 0,0 0 0 0 0,0-1 0 0 0,0 1-1 0 0,0 0 1 0 0,0-1 0 0 0,6 6 0 0 0,-3-3 107 0 0,11 9-2203 0 0,-2-7-4048 0 0,-8-6 5214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0 8175 0 0,'0'1'43'0'0,"0"-1"0"0"0,-1 1 0 0 0,1 0 0 0 0,-1-1 1 0 0,1 1-1 0 0,0-1 0 0 0,-1 1 0 0 0,1-1 0 0 0,-1 1 0 0 0,1-1 0 0 0,-1 1 0 0 0,1-1 0 0 0,-1 0 0 0 0,0 1 0 0 0,1-1 0 0 0,-1 0 0 0 0,1 1 0 0 0,-1-1 0 0 0,0 0 0 0 0,1 0 0 0 0,-2 1 0 0 0,-17 1 832 0 0,1 0 523 0 0,2 4-254 0 0,1-1-148 0 0,1 0 0 0 0,-18 4 0 0 0,27-8-791 0 0,1 1-1 0 0,-1 0 0 0 0,0 0 0 0 0,-6 3 0 0 0,-3 2 103 0 0,3-2-65 0 0,1 1-1 0 0,-19 13 1 0 0,0 0-113 0 0,0 4-389 0 0,11-5-854 0 0,15-12 1124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0 10535 0 0,'-1'2'78'0'0,"0"0"0"0"0,0 0-1 0 0,0-1 1 0 0,0 1 0 0 0,-1 0 0 0 0,1-1-1 0 0,-1 1 1 0 0,1-1 0 0 0,-1 0 0 0 0,0 1-1 0 0,1-1 1 0 0,-1 0 0 0 0,0 0-1 0 0,-4 1 1 0 0,-5 6 399 0 0,5-4 74 0 0,-1-1 1 0 0,-10 6-1 0 0,2-1 54 0 0,-39 17 1220 0 0,33-15-1515 0 0,15-8-226 0 0,0 1 1 0 0,0 0-1 0 0,-7 6 1 0 0,-2 1 21 0 0,10-7-77 0 0,1 0-1 0 0,0 0 1 0 0,0 0 0 0 0,-7 8-1 0 0,1 0-9 0 0,7-8-10 0 0,0 0 0 0 0,0 0 0 0 0,1 0 0 0 0,-3 4 0 0 0,1 0-103 0 0,-5 11-822 0 0,8-17 860 0 0,1 0 0 0 0,0 0 0 0 0,0 0-1 0 0,-1 0 1 0 0,1 1 0 0 0,0-1 0 0 0,0 0 0 0 0,0 0-1 0 0,0 0 1 0 0,0 0 0 0 0,0 0 0 0 0,1 0 0 0 0,-1 0-1 0 0,0 0 1 0 0,1 2 0 0 0,0-2-515 0 0,3 3-658 0 0,-1-1-560 0 0,11-4-7014 0 0,-11 0 7705 0 0,6-3 0 0 0,-3 2 795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0 8463 0 0,'-1'1'44'0'0,"1"0"0"0"0,-1 0 0 0 0,1 0-1 0 0,-1 0 1 0 0,1 0 0 0 0,-1-1-1 0 0,1 1 1 0 0,-1 0 0 0 0,1 0 0 0 0,-1-1-1 0 0,0 1 1 0 0,0 0 0 0 0,1-1-1 0 0,-1 1 1 0 0,0 0 0 0 0,0-1 0 0 0,0 1-1 0 0,0-1 1 0 0,0 0 0 0 0,-1 1 0 0 0,-8 6 713 0 0,9-6-619 0 0,0-1 0 0 0,0 1-1 0 0,0 0 1 0 0,-1-1-1 0 0,1 1 1 0 0,0-1 0 0 0,0 1-1 0 0,-1-1 1 0 0,0 1 0 0 0,0-1-14 0 0,1 0 0 0 0,0 1 0 0 0,-1-1 1 0 0,1 1-1 0 0,0-1 0 0 0,0 1 0 0 0,0-1 0 0 0,-1 1 1 0 0,0 1-1 0 0,-22 20 1941 0 0,21-19-1884 0 0,0 0 1 0 0,0 0-1 0 0,0 0 0 0 0,0 0 0 0 0,1 1 0 0 0,-5 6 1 0 0,-2 4 117 0 0,-29 33 349 0 0,33-41-536 0 0,1 0 0 0 0,-1 1 0 0 0,-4 11 0 0 0,8-17-97 0 0,0 1-1 0 0,1 0 0 0 0,-1-1 1 0 0,1 1-1 0 0,0 0 0 0 0,0-1 1 0 0,-1 4-1 0 0,-1 9-17 0 0,2-13-33 0 0,0 0 0 0 0,0 0 0 0 0,0 1 0 0 0,0-1 0 0 0,0 0 0 0 0,0 0-1 0 0,0 0 1 0 0,0 1 0 0 0,0-1 0 0 0,0 0 0 0 0,1 0 0 0 0,-1 0 0 0 0,1 0 0 0 0,-1 0-1 0 0,1 2 1 0 0,0-2-74 0 0,-1-1-1 0 0,1 1 1 0 0,-1 0-1 0 0,1 0 0 0 0,-1-1 1 0 0,1 1-1 0 0,-1 0 1 0 0,1-1-1 0 0,-1 1 1 0 0,1-1-1 0 0,0 1 0 0 0,0-1 1 0 0,-1 1-1 0 0,1-1 1 0 0,0 1-1 0 0,0-1 0 0 0,-1 1 1 0 0,1-1-1 0 0,0 0 1 0 0,0 0-1 0 0,0 0 1 0 0,1 1-1 0 0,3-1-1557 0 0,-4 0 1359 0 0,-1 1 0 0 0,1-1 0 0 0,0 0 0 0 0,-1 0 0 0 0,1 0 0 0 0,0 0 0 0 0,-1 0-1 0 0,1 0 1 0 0,0 0 0 0 0,-1 0 0 0 0,1 0 0 0 0,0 0 0 0 0,-1-1 0 0 0,1 1 0 0 0,0 0-1 0 0,-1 0 1 0 0,1-1 0 0 0,0 1 0 0 0,-1 0 0 0 0,1-1 0 0 0,-1 1 0 0 0,1 0 0 0 0,-1-1 0 0 0,1 1-1 0 0,0-2-617 0 0,0 2 618 0 0,0-2 0 0 0,4-8-2314 0 0,-1 5 2156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63 252 7631 0 0,'0'0'583'0'0,"-10"8"212"0"0,8-7-624 0 0,1 0 1 0 0,-1 0 0 0 0,0 0-1 0 0,1 0 1 0 0,-1 0 0 0 0,1 1-1 0 0,-1-1 1 0 0,1 0-1 0 0,0 1 1 0 0,-1-1 0 0 0,1 1-1 0 0,0-1 1 0 0,0 1 0 0 0,-1 2-1 0 0,-8 12 1232 0 0,8-11-1115 0 0,2-4-258 0 0,-1 0 0 0 0,1 0 0 0 0,-1 0 1 0 0,1 0-1 0 0,0 0 0 0 0,0 0 0 0 0,0 0 0 0 0,-1-1 0 0 0,1 3 0 0 0,-1 4-31 0 0,1-7 5 0 0,0 0 0 0 0,0 1 0 0 0,0-1 0 0 0,0 1 0 0 0,0-1-1 0 0,-1 0 1 0 0,1 1 0 0 0,0-1 0 0 0,0 0 0 0 0,0 1 0 0 0,0-1-1 0 0,1 1 1 0 0,-1-1 0 0 0,0 0 0 0 0,0 1 0 0 0,0-1 0 0 0,0 1 0 0 0,0-1-1 0 0,1 1 1 0 0,-1 0 90 0 0,2 5-27 0 0,0 0 1 0 0,-1 0 0 0 0,2 7-1 0 0,-8-4 174 0 0,4-9-232 0 0,1 0-1 0 0,0 1 0 0 0,-1-1 1 0 0,1 1-1 0 0,0-1 0 0 0,-1 0 1 0 0,1 0-1 0 0,-1 1 0 0 0,1-1 1 0 0,0 0-1 0 0,-1 0 1 0 0,1 1-1 0 0,-1-1 0 0 0,1 0 1 0 0,-1 0-1 0 0,1 0 0 0 0,-1 0 1 0 0,1 0-1 0 0,-1 1 0 0 0,1-1 1 0 0,-1 0-1 0 0,1 0 0 0 0,-1 0 1 0 0,1-1-1 0 0,-1 1 0 0 0,1 0 1 0 0,-1 0-1 0 0,1 0 1 0 0,-1 0-1 0 0,0-1 0 0 0,1 1 11 0 0,0 0 0 0 0,-1 0-1 0 0,1-1 1 0 0,0 1 0 0 0,-1 0-1 0 0,1-1 1 0 0,0 1 0 0 0,0 0-1 0 0,-1-1 1 0 0,1 1 0 0 0,0-1 0 0 0,0 1-1 0 0,0 0 1 0 0,0-1 0 0 0,-1 1-1 0 0,1-1 1 0 0,0 1 0 0 0,0 0-1 0 0,0-1 1 0 0,0 1 0 0 0,0-1-1 0 0,0 0 1 0 0,1-11 534 0 0,-1 9-444 0 0,1 0-36 0 0,-1-1-1 0 0,1 1 0 0 0,0 0 1 0 0,0 0-1 0 0,1-1 0 0 0,-1 1 1 0 0,1 0-1 0 0,-1 0 0 0 0,4-3 1 0 0,2-8 83 0 0,-2 6 1 0 0,0 1-1 0 0,9-12 1 0 0,-8 12-66 0 0,0-1 0 0 0,6-11 0 0 0,-6 7-46 0 0,0 0 85 0 0,0 0-1 0 0,2 1 0 0 0,10-15 1 0 0,-9 14 34 0 0,-5 7-110 0 0,0 0 1 0 0,1 0 0 0 0,6-5-1 0 0,1-5-54 0 0,0 1 0 0 0,34-19 62 0 0,-16 13-60 0 0,-8 9-2 0 0,-5 2 0 0 0,19-5-190 0 0,-35 13 160 0 0,1 0 1 0 0,-1 1-1 0 0,1-1 1 0 0,-1 1-1 0 0,1 0 1 0 0,-1 0-1 0 0,1-1 1 0 0,-1 1-1 0 0,3 0 1 0 0,9-1-574 0 0,-12 1 453 0 0,1-1 1 0 0,0 1-1 0 0,0 0 0 0 0,0 0 0 0 0,0 0 0 0 0,-1 0 0 0 0,1 1 0 0 0,0-1 0 0 0,0 0 1 0 0,0 1-1 0 0,-1-1 0 0 0,1 1 0 0 0,0 0 0 0 0,2 1 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6735 0 0,'0'1'44'0'0,"0"0"0"0"0,0 0-1 0 0,0 0 1 0 0,0 0-1 0 0,-1 0 1 0 0,1 0-1 0 0,0 0 1 0 0,-1 0-1 0 0,1 0 1 0 0,-1-1 0 0 0,1 1-1 0 0,-1 0 1 0 0,1 0-1 0 0,-1 0 1 0 0,1-1-1 0 0,-1 1 1 0 0,0 0-1 0 0,0 0 1 0 0,-8 11 0 0 0,8-11-44 0 0,1 1 0 0 0,-1-1 0 0 0,0 1 0 0 0,0-1 0 0 0,0 1 0 0 0,0-1 0 0 0,0 0 0 0 0,0 1 0 0 0,-2 0 0 0 0,-3 5 0 0 0,-3 0 107 0 0,8-6 267 0 0,0-1 1 0 0,0 1-1 0 0,1-1 1 0 0,-1 1-1 0 0,0-1 0 0 0,0 1 1 0 0,1-1-1 0 0,-1 1 1 0 0,0-1-1 0 0,0 0 0 0 0,0 1 1 0 0,-2-1-1 0 0,2 1-653 0 0,0-1 0 0 0,0 0 0 0 0,0 1 0 0 0,0-1 0 0 0,0 1-1 0 0,0-1 1 0 0,0 1 0 0 0,0 0 0 0 0,-2 1 0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1 486 6911 0 0,'0'0'39'0'0,"0"0"-1"0"0,0 0 1 0 0,1 1-1 0 0,-1-1 1 0 0,0 0-1 0 0,1 0 0 0 0,-1 0 1 0 0,0 0-1 0 0,0 0 1 0 0,1 0-1 0 0,-1 0 1 0 0,0 0-1 0 0,1 0 1 0 0,-1 0-1 0 0,0 0 0 0 0,0 0 1 0 0,1 0-1 0 0,-1 0 1 0 0,0 0-1 0 0,1 0 1 0 0,-1 0-1 0 0,0 0 1 0 0,0 0-1 0 0,1-1 0 0 0,-1 1 1 0 0,0 0-1 0 0,0 0 1 0 0,1 0-1 0 0,-1-1 1 0 0,6-7 1572 0 0,0 0 20 0 0,4-6 347 0 0,-8 13-1849 0 0,-1 0 0 0 0,1-1 0 0 0,-1 1 0 0 0,1-1 0 0 0,-1 1 0 0 0,0-1 0 0 0,0 1 0 0 0,2-4 0 0 0,-2 3-46 0 0,0 1 0 0 0,0 0 1 0 0,0 0-1 0 0,0 0 0 0 0,0 0 0 0 0,0 0 1 0 0,2-2-1 0 0,5-4 428 0 0,12-12 441 0 0,1-6-448 0 0,1-3-8 0 0,-14 18-304 0 0,1-1-40 0 0,-8 10-148 0 0,-1 0 11 0 0,1-1 1 0 0,0 0-1 0 0,0 1 0 0 0,-1-1 1 0 0,1 1-1 0 0,1-1 1 0 0,-1 1-1 0 0,0 0 1 0 0,0-1-1 0 0,0 1 0 0 0,1 0 1 0 0,1-2-1 0 0,-2 2-9 0 0,0 1 0 0 0,0-1 0 0 0,0 0 0 0 0,-1 0 0 0 0,1 0 0 0 0,0 1 0 0 0,-1-1 0 0 0,1 0 0 0 0,0 0 0 0 0,-1 0 0 0 0,1-2 0 0 0,-1 2-2 0 0,1 0 0 0 0,-1 0 0 0 0,1 1 0 0 0,-1-1 0 0 0,1 0 0 0 0,-1 0 0 0 0,1 0 0 0 0,-1 1 0 0 0,1-1 0 0 0,0 0 0 0 0,-1 1 0 0 0,1-1 0 0 0,0 0 0 0 0,0 1 0 0 0,0-1 0 0 0,1 0 0 0 0,22-17 172 0 0,-19 16-150 0 0,-1 0 1 0 0,0-1-1 0 0,7-4 0 0 0,9-7 61 0 0,-1 1-87 0 0,1-3 0 0 0,-1 4 0 0 0,-15 9 0 0 0,0 0 0 0 0,1 0 0 0 0,6-3 0 0 0,11-8 24 0 0,-14 8 205 0 0,-7 5-212 0 0,-1 1 0 0 0,1-1 0 0 0,0 0 0 0 0,0 1 0 0 0,-1-1 0 0 0,1 1 0 0 0,0-1 0 0 0,0 1 0 0 0,0-1 0 0 0,1 0 0 0 0,39-16 295 0 0,7-4-200 0 0,-39 18 24 0 0,-1-1 0 0 0,9-5 0 0 0,13 0-136 0 0,1 1 136 0 0,-28 6-125 0 0,0 1 0 0 0,0 0 0 0 0,0 0 0 0 0,0 0-1 0 0,5 0 1 0 0,5-2-12 0 0,5 1 1 0 0,-4-1 0 0 0,0 0 0 0 0,1 1 0 0 0,-14 2 0 0 0,-1 0 0 0 0,1-1 0 0 0,0 1 0 0 0,0 0-1 0 0,0 0 1 0 0,1 0 0 0 0,-1 0 0 0 0,0 0 0 0 0,0 0 0 0 0,0 0-1 0 0,1 1 1 0 0,-1-1 11 0 0,0 0 0 0 0,0 1 0 0 0,0-1 0 0 0,0 0 0 0 0,1 0 0 0 0,-1 0 0 0 0,0 0 0 0 0,0 0 0 0 0,0-1 0 0 0,0 1 0 0 0,0 0 1 0 0,2-1-1 0 0,2-1 22 0 0,0 0 0 0 0,0 1 1 0 0,0-1-1 0 0,0 1 0 0 0,0 0 1 0 0,1 0-1 0 0,4 1 0 0 0,0-3-33 0 0,9 0 0 0 0,1 1 0 0 0,1-1 16 0 0,-2 1 186 0 0,0-1-404 0 0,-15 3 210 0 0,0 0 0 0 0,-1-1 1 0 0,1 1-1 0 0,5-2 0 0 0,12 0 23 0 0,1-3-95 0 0,-2 0 142 0 0,-1 1 122 0 0,-16 3-183 0 0,0 0 1 0 0,0 0-1 0 0,0 0 1 0 0,1 1-1 0 0,-1-1 1 0 0,3 1-1 0 0,12-2-17 0 0,1 1 0 0 0,-16 1 0 0 0,1 0 0 0 0,-1 0 0 0 0,1 0 0 0 0,-1 0 0 0 0,1-1 0 0 0,-1 1 0 0 0,0-1 0 0 0,6-2 0 0 0,-8 3 0 0 0,-5-1-88 0 0,3 1 59 0 0,-1-1 1 0 0,1 1 0 0 0,0 0-1 0 0,-1 0 1 0 0,1 0-1 0 0,0 0 1 0 0,-1-1 0 0 0,-1 2-1 0 0,-1-1 22 0 0,0 1-1 0 0,0-1 1 0 0,0 0 0 0 0,-6 0-1 0 0,-12 0-19 0 0,-22 3 27 0 0,-25 8-32 0 0,2-1 0 0 0,41-6 109 0 0,-39 10-1 0 0,39-7-4 0 0,-35 4-1 0 0,28-6-7 0 0,19-2-64 0 0,3 0 0 0 0,-16 6 0 0 0,0-1 0 0 0,16-5 0 0 0,10-2 0 0 0,0-1 0 0 0,0 1 0 0 0,0-1 0 0 0,-1 1 0 0 0,1-1 0 0 0,0 0 0 0 0,0 0 0 0 0,0 0 0 0 0,-3 0 0 0 0,3 0 0 0 0,0 1 0 0 0,1-1 0 0 0,-1 0 0 0 0,0 0 0 0 0,1 0 0 0 0,-1 1 0 0 0,0-1 0 0 0,1 0 0 0 0,-1 1 0 0 0,0-1 0 0 0,1 1 0 0 0,-1-1 0 0 0,1 0 0 0 0,-1 1 0 0 0,0 0 0 0 0,-5 4 0 0 0,-14 5 54 0 0,18-9-45 0 0,1 0 0 0 0,0 0 0 0 0,-1-1 1 0 0,1 1-1 0 0,-1-1 0 0 0,1 0 0 0 0,-3 1 1 0 0,2-1 6 0 0,1 1 0 0 0,-1-1 1 0 0,1 1-1 0 0,-1-1 1 0 0,1 1-1 0 0,-1-1 0 0 0,-1 2 1 0 0,-10 4 103 0 0,12-6-108 0 0,-1 1 0 0 0,0-1 0 0 0,0 1 0 0 0,1 0 0 0 0,-1 0 0 0 0,1 0 0 0 0,-3 1 0 0 0,-16 9 105 0 0,-1 2-117 0 0,-1-1 0 0 0,7-1 102 0 0,13-9-75 0 0,0 1 1 0 0,-1-1 0 0 0,0 0 0 0 0,-5 3 0 0 0,-6 6-197 0 0,-4 1 122 0 0,15-10 44 0 0,0 0-1 0 0,0 0 1 0 0,0 0 0 0 0,-4 4-1 0 0,6-5 4 0 0,1-1 0 0 0,-1 1 0 0 0,1-1 0 0 0,-1 0 0 0 0,1 1 0 0 0,-1-1 0 0 0,0 0 0 0 0,1 1 0 0 0,-1-1 0 0 0,0 0 0 0 0,1 0 0 0 0,-2 1 0 0 0,1-1 0 0 0,1 0 0 0 0,-1 0 0 0 0,1 0 0 0 0,-1 0 0 0 0,0 0 0 0 0,1 1 0 0 0,-1-1 0 0 0,1 0 0 0 0,-1 1 0 0 0,1-1 0 0 0,-1 0 0 0 0,1 1 0 0 0,-1-1 0 0 0,1 0 0 0 0,-1 1 0 0 0,1-1 0 0 0,-1 1 0 0 0,-6 4 0 0 0,6-5 0 0 0,0 1 0 0 0,1-1 0 0 0,-1 0 0 0 0,1 1 0 0 0,-1-1 0 0 0,1 0 0 0 0,-1 1 0 0 0,0-1 0 0 0,1 1 0 0 0,0-1 0 0 0,-1 1 0 0 0,1-1 0 0 0,-1 1 0 0 0,1-1 0 0 0,-1 2 0 0 0,1-2 0 0 0,0 0 0 0 0,0 1 0 0 0,-1-1 0 0 0,1 0 0 0 0,0 1 0 0 0,0-1 0 0 0,-1 0 0 0 0,1 0 0 0 0,0 1 0 0 0,-1-1 0 0 0,1 0 0 0 0,0 0 0 0 0,-1 0 0 0 0,1 1 0 0 0,-1-1-1 0 0,1 0 1 0 0,0 0 0 0 0,-1 0 0 0 0,0 0 4 0 0,1 0 0 0 0,0 1-1 0 0,-1-1 1 0 0,1 0 0 0 0,-1 0-1 0 0,1 0 1 0 0,0 0 0 0 0,-1 1 0 0 0,1-1-1 0 0,0 0 1 0 0,-1 0 0 0 0,1 1-1 0 0,0-1 1 0 0,-1 0 0 0 0,1 1-1 0 0,0-1 1 0 0,0 0 0 0 0,-1 1-1 0 0,1-1 1 0 0,0 0 0 0 0,0 1-1 0 0,-1 0 1 0 0,-10 13 192 0 0,-1-1-196 0 0,11-13 0 0 0,1 1 0 0 0,0-1 0 0 0,0 1 0 0 0,-1-1 0 0 0,1 0 0 0 0,0 1 0 0 0,-1-1 0 0 0,1 0 0 0 0,0 0 0 0 0,-1 1 0 0 0,1-1 0 0 0,-1 0 0 0 0,1 0 0 0 0,0 1 0 0 0,-1-1 0 0 0,0 0 0 0 0,1 0 0 0 0,0 0 0 0 0,-1 1 0 0 0,1-1 0 0 0,-1 0 0 0 0,1 0 0 0 0,0 0 0 0 0,-1 1 0 0 0,1-1 0 0 0,0 0 0 0 0,-1 1 0 0 0,1-1 0 0 0,0 0 0 0 0,0 1 0 0 0,-1-1 0 0 0,1 0 0 0 0,0 1 0 0 0,0-1 0 0 0,0 0 0 0 0,-1 1 0 0 0,1 0 0 0 0,-1 2 0 0 0,-1 0 0 0 0,1 0 0 0 0,-1 0 0 0 0,0 0 0 0 0,0 0 0 0 0,-5 5 0 0 0,-5 8 0 0 0,-5 10 54 0 0,1 3 20 0 0,12-23-74 0 0,2-4 0 0 0,1 0 0 0 0,0 0 0 0 0,-1 0 0 0 0,1 0 0 0 0,0 0 0 0 0,0 0 0 0 0,0 1 0 0 0,1-1 0 0 0,-2 3 0 0 0,2-2 0 0 0,5 27 0 0 0,-4-26 0 0 0,0-3 0 0 0,0 0 0 0 0,-1 0 0 0 0,1 0 0 0 0,0 0 0 0 0,0-1 0 0 0,0 1 0 0 0,0 0 0 0 0,0-1 0 0 0,0 1 0 0 0,0-1 0 0 0,0 1 0 0 0,1 0 0 0 0,2 1 0 0 0,0 1 0 0 0,0-1 0 0 0,0 0 0 0 0,1 0 0 0 0,7 1 0 0 0,-11-2 3 0 0,-1-1 1 0 0,1 0-1 0 0,0 0 0 0 0,0 0 0 0 0,0 1 0 0 0,0-1 1 0 0,-1 0-1 0 0,1 0 0 0 0,0 0 0 0 0,0-1 0 0 0,0 1 1 0 0,0 0-1 0 0,0 0 0 0 0,4-1 16 0 0,16 1 125 0 0,-20-1-133 0 0,1-1 20 0 0,7 4 39 0 0,-8-2-65 0 0,0 0 0 0 0,1 0 1 0 0,-1 0-1 0 0,0 0 0 0 0,1 0 0 0 0,-1 0 0 0 0,0 0 0 0 0,1 0 1 0 0,-1-1-1 0 0,2 0 0 0 0,2 0 2 0 0,-1 2-7 0 0,-4-1 0 0 0,0 0 0 0 0,0 0 0 0 0,1 0 0 0 0,-1 1 0 0 0,0-1 0 0 0,1 0 0 0 0,-1 0 0 0 0,0 0 0 0 0,1 0 0 0 0,-1 0 0 0 0,0 0 0 0 0,1 0 0 0 0,-1 0 0 0 0,0 0 0 0 0,1 0 0 0 0,-1 0 0 0 0,0 0 0 0 0,1 0 0 0 0,-1 0 0 0 0,0-1 0 0 0,1 1 0 0 0,8-2 0 0 0,12-5 128 0 0,-18 6-91 0 0,5 0-1873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4343 0 0,'0'0'334'0'0,"-1"0"-217"0"0,20-21 9992 0 0,-18 21-9789 0 0,0 0 0 0 0,3 2-123 0 0,0 0-1 0 0,0 0 0 0 0,0-1 0 0 0,1 1 1 0 0,-1-1-1 0 0,0 0 0 0 0,1 0 0 0 0,-1 0 1 0 0,1-1-1 0 0,-1 0 0 0 0,0 1 0 0 0,1-2 1 0 0,-1 1-1 0 0,6-1 0 0 0,-9 1-150 0 0,0 0-1 0 0,1 0 1 0 0,-1 0-1 0 0,0 0 1 0 0,1 0 0 0 0,-1 1-1 0 0,0-1 1 0 0,2 1-1 0 0,9 1 409 0 0,-6-2-301 0 0,-5 1-131 0 0,-1-1 0 0 0,1 0 0 0 0,-1 0 1 0 0,1 0-1 0 0,0 0 0 0 0,-1 0 0 0 0,1 0 1 0 0,-1-1-1 0 0,1 1 0 0 0,0 0 0 0 0,-1 0 1 0 0,1 0-1 0 0,0-1 0 0 0,2 1 56 0 0,-1 0 0 0 0,1 0-1 0 0,-1 0 1 0 0,1 0 0 0 0,-1 1 0 0 0,1-1-1 0 0,-1 1 1 0 0,3 0 0 0 0,-3 0-84 0 0,3 0 69 0 0,0 0 0 0 0,-1-1 1 0 0,1 1-1 0 0,-1-1 0 0 0,9-1 1 0 0,2 1-18 0 0,2 0 145 0 0,-15 0-170 0 0,0 0 0 0 0,0 0-1 0 0,0 0 1 0 0,0 0 0 0 0,0 0-1 0 0,0 1 1 0 0,0-1 0 0 0,0 1-1 0 0,-1-1 1 0 0,3 2 0 0 0,-2-2 22 0 0,7 1 124 0 0,0-1 0 0 0,10 0 0 0 0,5-1 140 0 0,8 1 26 0 0,0-1-477 0 0,-10 4 439 0 0,-19-2-265 0 0,0 0 1 0 0,0-1-1 0 0,0 1 0 0 0,0-1 1 0 0,4 0-1 0 0,-5 0-27 0 0,0 0 0 0 0,0 0 0 0 0,1 0 0 0 0,-1 0 0 0 0,0 1 0 0 0,0-1-1 0 0,4 2 1 0 0,7 1-34 0 0,-8-2 31 0 0,-5-1 0 0 0,1 0 0 0 0,-1 0 0 0 0,1 0 0 0 0,0 0 0 0 0,-1 0 0 0 0,1 0 0 0 0,-1 0 0 0 0,1 0 0 0 0,0 0 0 0 0,-1 0 0 0 0,1 0 0 0 0,-1 0 0 0 0,1 0 0 0 0,-1 0 0 0 0,1-1 0 0 0,0 1 0 0 0,-1 0 0 0 0,1-1 0 0 0,0 1 0 0 0,0-1 7 0 0,0 1 1 0 0,0 0-1 0 0,1 0 0 0 0,-1 0 0 0 0,0 0 0 0 0,0 0 1 0 0,1 1-1 0 0,-1-1 0 0 0,0 0 0 0 0,0 0 1 0 0,0 1-1 0 0,2 0 0 0 0,9 2 104 0 0,43 1-39 0 0,-36-2-39 0 0,25 0 1 0 0,-33-4-34 0 0,-10 2 0 0 0,1-1 0 0 0,0 1 0 0 0,0 0 0 0 0,0 0 0 0 0,0 0 0 0 0,2 0 0 0 0,6 1 0 0 0,-1 0 0 0 0,10-1 0 0 0,-12-1 0 0 0,-1 1 0 0 0,0 0 0 0 0,1 1 0 0 0,-1 0 0 0 0,0 0 0 0 0,10 3 0 0 0,-11-3 18 0 0,0 0 0 0 0,-1 0 0 0 0,1 0 0 0 0,8 0 0 0 0,8 1 11 0 0,6-3 16 0 0,-19 1 20 0 0,-7 0-57 0 0,-1 0-1 0 0,1 0 1 0 0,-1 0-1 0 0,1 0 0 0 0,-1 0 1 0 0,1 0-1 0 0,-1 0 1 0 0,1 0-1 0 0,0 0 0 0 0,-1 0 1 0 0,1 0-1 0 0,-1 0 1 0 0,1 0-1 0 0,-1 0 1 0 0,1 0-1 0 0,-1 1 0 0 0,1-1 1 0 0,8 1 85 0 0,-2 0-53 0 0,-1 0-53 0 0,-1 0-1 0 0,1 0 1 0 0,0-1 0 0 0,9 0-1 0 0,3 1 1 0 0,-16-1 13 0 0,0 0 0 0 0,0 0 0 0 0,0 0 0 0 0,0 1 0 0 0,0-1 0 0 0,4 2 0 0 0,9 0 0 0 0,17-4 0 0 0,-23 1 41 0 0,-9 1-37 0 0,1 0 1 0 0,0 0 0 0 0,0 0-1 0 0,-1-1 1 0 0,1 1-1 0 0,0 0 1 0 0,0 0 0 0 0,0 0-1 0 0,-1 0 1 0 0,1 1 0 0 0,1-1-1 0 0,6-1-42 0 0,-7 1 35 0 0,0 0 0 0 0,-1 0 0 0 0,1-1 0 0 0,-1 1-1 0 0,1 0 1 0 0,0 0 0 0 0,-1 0 0 0 0,1 0 0 0 0,0 0 0 0 0,-1 0 0 0 0,1 0 0 0 0,0 0 0 0 0,-1 1-1 0 0,1-1 1 0 0,0 0 0 0 0,2 1 10 0 0,1 0-1 0 0,-1 0 1 0 0,0-1 0 0 0,1 1-1 0 0,-1-1 1 0 0,4 0-1 0 0,7 1 12 0 0,-5-2-18 0 0,3 2 0 0 0,11 1 0 0 0,-3 0 0 0 0,-18-2 0 0 0,0 1 0 0 0,0-1 0 0 0,0 0 0 0 0,-1 0 0 0 0,1 0 0 0 0,0 0 0 0 0,0-1 0 0 0,0 1 0 0 0,-1 0 0 0 0,3-2 0 0 0,12 0 0 0 0,-14 2 0 0 0,2 1 7 0 0,-1-1-1 0 0,1 0 1 0 0,-1 0-1 0 0,1 0 0 0 0,-1 0 1 0 0,1-1-1 0 0,-1 1 0 0 0,1-1 1 0 0,3-1-1 0 0,14-1 5 0 0,-12 2 18 0 0,3-1-5 0 0,-10 1-24 0 0,1 1 0 0 0,-1-1 0 0 0,1 1 0 0 0,-1-1 0 0 0,1 1 0 0 0,-1 0 0 0 0,5 1 0 0 0,10-2 0 0 0,-10 1-2 0 0,7-3 15 0 0,-3 1 60 0 0,0 1-18 0 0,10-1-55 0 0,-15 0-13 0 0,0 1 1 0 0,1 0-1 0 0,-1 1 1 0 0,0 0 0 0 0,9 0-1 0 0,4-3 13 0 0,-17 3 28 0 0,1 0 0 0 0,-1 0-1 0 0,1-1 1 0 0,-1 1 0 0 0,4-2 0 0 0,12-2 154 0 0,34-2-371 0 0,-31 3 98 0 0,-17 2 66 0 0,0 1 0 0 0,0-1-1 0 0,7 0 1 0 0,-7 1 25 0 0,0 0 0 0 0,0 0 0 0 0,6-3 0 0 0,12 0 0 0 0,-18 3 24 0 0,0 0 1 0 0,0-1-1 0 0,0 0 0 0 0,5-2 0 0 0,8-1 71 0 0,2-2 97 0 0,57-2-288 0 0,-61 6 96 0 0,-13 1 0 0 0,1 0 0 0 0,-1 1 0 0 0,0 0 0 0 0,0 0 0 0 0,1-1 0 0 0,-1 1 0 0 0,3 1 0 0 0,2-2 0 0 0,1 1 0 0 0,-6 0 6 0 0,0 1 0 0 0,-1-1 1 0 0,1 0-1 0 0,0 0 0 0 0,0 0 0 0 0,-1 0 0 0 0,1 0 0 0 0,0-1 0 0 0,3 0 1 0 0,9-1 27 0 0,6 1-34 0 0,-14 0-61 0 0,1 1 1 0 0,-1-1-1 0 0,10-2 0 0 0,-5 1-8 0 0,0 2-73 0 0,-10 0 162 0 0,1 0 0 0 0,-1 0 0 0 0,1 0 0 0 0,0 0 0 0 0,-1-1 0 0 0,1 1 1 0 0,-1 0-1 0 0,3-2 0 0 0,16-2 72 0 0,-11 4-37 0 0,-1 1-57 0 0,9-1 66 0 0,0-1-11 0 0,4 0-42 0 0,0 0-11 0 0,-3 1 0 0 0,-10 0 0 0 0,3-1 0 0 0,-9 1 0 0 0,1-1 0 0 0,-1 1 0 0 0,0-1 0 0 0,1 1 0 0 0,-1 0 0 0 0,1 0 0 0 0,-1 1 0 0 0,0-1 0 0 0,1 0 0 0 0,-1 1 0 0 0,4 0 0 0 0,9 2 0 0 0,-7-4 0 0 0,1 1 0 0 0,-6 0 0 0 0,-1 0 0 0 0,0 1 0 0 0,0-1 0 0 0,0 0 0 0 0,0 0 0 0 0,3-1 0 0 0,11 1 0 0 0,-9-1 0 0 0,2 1 0 0 0,-8 0 0 0 0,1 0 0 0 0,-1 1 0 0 0,1-1 0 0 0,-1 0 0 0 0,1 0 0 0 0,-1-1 0 0 0,1 1 0 0 0,-1 0 0 0 0,1 0 0 0 0,1-1 0 0 0,-2 0 0 0 0,1 1 0 0 0,0-1 0 0 0,-1 1 0 0 0,1 0 0 0 0,0 0 0 0 0,3 0 0 0 0,2-1-3 0 0,1 0 19 0 0,-7 2-6 0 0,1-1-1 0 0,-1 0 1 0 0,1 0-1 0 0,-1 0 1 0 0,1 0-1 0 0,-1 0 1 0 0,1 0-1 0 0,1 0 1 0 0,9-1 35 0 0,-5 1-45 0 0,2 1 0 0 0,-8-1 0 0 0,0 1 0 0 0,0-1 0 0 0,0 0 0 0 0,0 1 0 0 0,0-1 0 0 0,-1 0 0 0 0,1 0 0 0 0,0 0 0 0 0,0 0 0 0 0,0 0 0 0 0,0 0 0 0 0,0 0 0 0 0,0 0 0 0 0,0 0 0 0 0,0-1 0 0 0,0 1 0 0 0,0 0 0 0 0,0 0 0 0 0,1-1 0 0 0,-2 0 0 0 0,1 1 0 0 0,0 0 0 0 0,-1-1 0 0 0,1 1 0 0 0,-1 0 0 0 0,1 0 0 0 0,0 0 0 0 0,-1 0 0 0 0,1 0 0 0 0,0 0 0 0 0,-1 0 0 0 0,1 0 0 0 0,1 0 0 0 0,5-1 0 0 0,-7 0 0 0 0,1 1 0 0 0,-1 0 0 0 0,1 0 0 0 0,-1 0 0 0 0,0 0 0 0 0,1-1 0 0 0,-1 1 0 0 0,1 0 0 0 0,-1 0 0 0 0,1 0 0 0 0,-1 0 0 0 0,1 0 0 0 0,-1 0 0 0 0,0 0 0 0 0,1 0 0 0 0,0 1 0 0 0,15-1 11 0 0,0 0 102 0 0,-14 0-103 0 0,0 0 0 0 0,1 0-1 0 0,-1 0 1 0 0,0 0 0 0 0,4-1-1 0 0,7 0 17 0 0,-3 2-72 0 0,-8 0 14 0 0,1-1-1 0 0,0 0 1 0 0,0 0 0 0 0,0 0 0 0 0,0 0-1 0 0,3-1 1 0 0,10 0-40 0 0,-5 1 72 0 0,-2 1 0 0 0,18-2 23 0 0,-22 2-15 0 0,1-1 1 0 0,0 0-1 0 0,11-2 0 0 0,14 0-8 0 0,-22 1 0 0 0,-7 1 0 0 0,1-1 0 0 0,-1 1 0 0 0,1 0 0 0 0,0 0 0 0 0,-1 0 0 0 0,4 1 0 0 0,19-1 0 0 0,-22 0 2 0 0,0 1-1 0 0,0-1 0 0 0,0 0 1 0 0,0 1-1 0 0,0-2 1 0 0,0 1-1 0 0,0 0 1 0 0,0-1-1 0 0,0 1 1 0 0,3-2-1 0 0,-5 2 0 0 0,1 0-1 0 0,0-1 0 0 0,0 1 1 0 0,-1 0-1 0 0,1 0 1 0 0,0 0-1 0 0,0 0 0 0 0,0 1 1 0 0,2-1-1 0 0,-2 1-2 0 0,0-1 0 0 0,0 0 0 0 0,-1 1 0 0 0,1-1 0 0 0,0 0 0 0 0,0 0 0 0 0,0-1 0 0 0,0 1 0 0 0,2-1 0 0 0,-4 1 2 0 0,1 0 0 0 0,0-1 0 0 0,0 1 0 0 0,0 0 0 0 0,0 0 0 0 0,0-1 0 0 0,0 1 0 0 0,0 0 0 0 0,0 0 0 0 0,0 0 0 0 0,0 0 0 0 0,0 0 0 0 0,0 0 0 0 0,2 1 0 0 0,7-2 0 0 0,-9 0 0 0 0,-1 1 0 0 0,1 0 0 0 0,0 0 0 0 0,0 0 0 0 0,-1-1 0 0 0,1 1 0 0 0,0 0 0 0 0,0 0 0 0 0,0 0 0 0 0,-1 0 0 0 0,1 1 0 0 0,0-1 0 0 0,1 0 0 0 0,0 1 9 0 0,0-1 1 0 0,0 0-1 0 0,0 0 0 0 0,0 1 1 0 0,0-1-1 0 0,0 0 0 0 0,0-1 0 0 0,0 1 1 0 0,4-1-1 0 0,-3 0 0 0 0,-1 1 1 0 0,0 0-1 0 0,0 0 1 0 0,0-1-1 0 0,1 1 0 0 0,-1 0 1 0 0,3 1-1 0 0,19-1-9 0 0,-24 0 0 0 0,1 0 0 0 0,-1 0 0 0 0,1 0 0 0 0,-1 0 0 0 0,1 0 0 0 0,-1 0 0 0 0,1 0 0 0 0,-1 0 0 0 0,1 0 0 0 0,-1-1 0 0 0,1 1 0 0 0,-1 0 0 0 0,0 0 0 0 0,1 0 0 0 0,-1-1 0 0 0,1 1 0 0 0,0 0 0 0 0,-1-1 0 0 0,0 1 0 0 0,1 0 0 0 0,-1-1 0 0 0,1 1 0 0 0,-1 0 0 0 0,0 0 0 0 0,1 0 0 0 0,-1 0 0 0 0,1-1 0 0 0,-1 1 0 0 0,1 0 0 0 0,-1 0 0 0 0,1 0 0 0 0,-1 0 0 0 0,1 0 0 0 0,-1 0 0 0 0,1 0 0 0 0,-1 0 0 0 0,0 0 0 0 0,1 0 0 0 0,-1 1 0 0 0,1-1 0 0 0,-1 0 0 0 0,1 0 0 0 0,2 1-9 0 0,0 0-1 0 0,0 0 1 0 0,0 0-1 0 0,0-1 1 0 0,0 0-1 0 0,0 1 1 0 0,0-1-1 0 0,1 0 1 0 0,-1-1-1 0 0,4 0 1 0 0,-3 1-3 0 0,0-1 0 0 0,1 1 0 0 0,-1 0 0 0 0,0 0 0 0 0,5 1 0 0 0,3-1 43 0 0,-11-1-28 0 0,0 1 0 0 0,0 0 1 0 0,0 0-1 0 0,0 0 0 0 0,0 0 1 0 0,0 0-1 0 0,0 0 0 0 0,0 0 1 0 0,2 0-1 0 0,-1 1-3 0 0,1-1 0 0 0,0 0 0 0 0,0 1 0 0 0,-1-1 0 0 0,1 0 0 0 0,5-1 0 0 0,9 0 0 0 0,-7 1-27 0 0,2-1-10 0 0,-8 2 37 0 0,0-1 0 0 0,0 0 0 0 0,0-1 0 0 0,5 0 0 0 0,0 0 0 0 0,9-2 64 0 0,-2 1-36 0 0,-14 2-16 0 0,0-1-1 0 0,0 1 0 0 0,0 0 0 0 0,0 0 0 0 0,0 0 0 0 0,1 0 0 0 0,2 0 0 0 0,-2 1-10 0 0,1-1 0 0 0,0 0 0 0 0,0 0 0 0 0,0-1 0 0 0,0 1 0 0 0,4-2 1 0 0,9 0-7 0 0,0-2 5 0 0,-9 1 0 0 0,-7 3 0 0 0,-1-1 0 0 0,1 1 0 0 0,0 0 0 0 0,-1 0 0 0 0,1-1 0 0 0,0 1 0 0 0,-1 0 0 0 0,1 0 0 0 0,0 0 0 0 0,-1 0 0 0 0,1 0 0 0 0,0 0 0 0 0,1 0 0 0 0,17-2 0 0 0,-15 2 0 0 0,0 1 0 0 0,1-2 0 0 0,-1 1 0 0 0,0 0 0 0 0,1-1 0 0 0,-1 0 0 0 0,0 0 0 0 0,0 0 0 0 0,7-3 0 0 0,8 2 0 0 0,-6 1 0 0 0,-12 1 0 0 0,0 0 0 0 0,0 0 0 0 0,0 0 0 0 0,0 0 0 0 0,0 0 0 0 0,0 0 0 0 0,0 0 0 0 0,0 0 0 0 0,0 0 0 0 0,0-1 0 0 0,0 1 0 0 0,0 0 0 0 0,0-1 0 0 0,1 0 0 0 0,-1 1 0 0 0,0-1 0 0 0,0 1 0 0 0,0 0 0 0 0,0-1 0 0 0,0 1 0 0 0,0 0 0 0 0,0 0 0 0 0,0 0 0 0 0,0 0 0 0 0,0 0 0 0 0,2 0 0 0 0,-2 0 0 0 0,0 0 0 0 0,0 0 0 0 0,1 0 0 0 0,-1 0 0 0 0,0 0 0 0 0,0 0 0 0 0,1-1 0 0 0,1 0 0 0 0,-2 1 0 0 0,1-1 0 0 0,0 1 0 0 0,0 0 0 0 0,-1 0 0 0 0,1-1 0 0 0,0 1 0 0 0,3 1 0 0 0,5-1 0 0 0,-8-1 0 0 0,-1 1 0 0 0,0 0 0 0 0,0 0 0 0 0,0 0 0 0 0,-1 0 0 0 0,1 0 0 0 0,0-1 0 0 0,0 1 0 0 0,0 0 0 0 0,0-1 0 0 0,0 1 0 0 0,0-1 0 0 0,-1 1 0 0 0,1-1 0 0 0,1 0 0 0 0,26-1 0 0 0,7-3-48 0 0,-2 0 144 0 0,-11 1-649 0 0,-5 2 25 0 0,1-2-896 0 0,-11 2-210 0 0,1 1-1 0 0,0-1 1 0 0,8-4 0 0 0,2-2-1622 0 0,13-4-1686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11 5151 0 0,'0'0'396'0'0,"0"2"-188"0"0,-4 7 2461 0 0,0-15-1831 0 0,2 1-208 0 0,2 5-525 0 0,0-1 1 0 0,0 1 0 0 0,0-1 0 0 0,0 1-1 0 0,0-1 1 0 0,-1 1 0 0 0,1-1-1 0 0,0 1 1 0 0,0-1 0 0 0,-1 1-1 0 0,1 0 1 0 0,0-1 0 0 0,-1 1 0 0 0,1-1-1 0 0,0 1 1 0 0,-1 0 0 0 0,1-1-1 0 0,0 1 1 0 0,-1 0 0 0 0,1-1-1 0 0,-1 1 1 0 0,1 0 0 0 0,-1 0 0 0 0,1 0-1 0 0,-1-1 1 0 0,1 1 0 0 0,0 0-1 0 0,-1 0 1 0 0,1 0 0 0 0,-1 0-1 0 0,1 0 1 0 0,-1 0 0 0 0,0 0 0 0 0,-1 0 711 0 0,0 2-515 0 0,0-1-1 0 0,0 1 0 0 0,0-1 1 0 0,0 0-1 0 0,-4 2 0 0 0,5-3-69 0 0,-3 4 144 0 0,-9 1 365 0 0,9-4-690 0 0,3-1 237 0 0,-11 1 140 0 0,-16 2 432 0 0,17 2-416 0 0,6-2-208 0 0,-7 1 35 0 0,8-2-179 0 0,1-1-1 0 0,-1 1 1 0 0,1-1 0 0 0,-1-1-1 0 0,1 1 1 0 0,-6 0-1 0 0,9-1 101 0 0,-8 3 27 0 0,1-2 44 0 0,3 1-175 0 0,0 0 1 0 0,0 0 0 0 0,1 0-1 0 0,-1 0 1 0 0,-5 5 0 0 0,8-6-63 0 0,0 0 0 0 0,0 0 0 0 0,0 0 0 0 0,0 0 0 0 0,0 0 0 0 0,0 1 0 0 0,1-1 0 0 0,-2 3 0 0 0,1-4 54 0 0,0 1-13 0 0,-10 7 10 0 0,8-6-37 0 0,1-2-5 0 0,1 1 0 0 0,-1 0 0 0 0,1 0 0 0 0,-1 0 1 0 0,1 0-1 0 0,-1 0 0 0 0,1 1 0 0 0,0-1 0 0 0,0 0 1 0 0,-2 3-1 0 0,2-3 343 0 0,1 8-38 0 0,-1-8-362 0 0,1 0 0 0 0,-1 0 0 0 0,1 0 0 0 0,-1 0-1 0 0,0 0 1 0 0,0 0 0 0 0,0 0 0 0 0,-1 1-1 0 0,2-2 22 0 0,0 0 0 0 0,0 0 0 0 0,0 0 0 0 0,0 0-1 0 0,0 0 1 0 0,0 0 0 0 0,0 0 0 0 0,0 0-1 0 0,0 0 1 0 0,0 0 0 0 0,0 0 0 0 0,0 0-1 0 0,0 0 1 0 0,0 0 0 0 0,0 0 0 0 0,0 0 0 0 0,0 0-1 0 0,0 0 1 0 0,0 0 0 0 0,0 0 0 0 0,0 0-1 0 0,0 0 1 0 0,0 0 0 0 0,0 0 0 0 0,0 1-1 0 0,0-1 1 0 0,0 0 0 0 0,0 0 0 0 0,0 0 0 0 0,-1 0-1 0 0,1 0 1 0 0,0 0 0 0 0,0 0 0 0 0,0 0-1 0 0,0 0 1 0 0,0 0 0 0 0,0 0 0 0 0,0 0-1 0 0,0 0 1 0 0,0 0 0 0 0,1 0 0 0 0,-1 0-1 0 0,0 0 1 0 0,0 0 0 0 0,0 0 0 0 0,0 0 0 0 0,0 0-1 0 0,0 0 1 0 0,0 0 0 0 0,0 0 0 0 0,0 0-1 0 0,0 0 1 0 0,0 1 0 0 0,0-1 0 0 0,0 0-1 0 0,0 0 1 0 0,0 0 0 0 0,0 0 0 0 0,0 0 0 0 0,0 0-1 0 0,0 0 1 0 0,0 0 0 0 0,0 0 0 0 0,0 0-1 0 0,0 0 1 0 0,4 3-27 0 0,23 25 117 0 0,-26-27 18 0 0,13 7 241 0 0,4 4-643 0 0,-17-12 359 0 0,0 1 3 0 0,2 4-14 0 0,-3-4-48 0 0,1 0 0 0 0,-1 0 0 0 0,1 0-1 0 0,0 0 1 0 0,-1 0 0 0 0,1-1 0 0 0,0 1-1 0 0,0 0 1 0 0,-1 0 0 0 0,1-1 0 0 0,0 1-1 0 0,0-1 1 0 0,0 1 0 0 0,0-1 0 0 0,0 1-1 0 0,2 0 1 0 0,2 1 0 0 0,14 7 59 0 0,-11-4-42 0 0,8 5 9 0 0,-15-9-19 0 0,0-1-1 0 0,0 1 1 0 0,1 0 0 0 0,-1-1-1 0 0,0 1 1 0 0,0-1 0 0 0,3 1-1 0 0,7 4 88 0 0,-5-3-78 0 0,-1 0-1 0 0,1 0 1 0 0,0 0-1 0 0,0-1 1 0 0,0 0 0 0 0,9 1-1 0 0,-5-1 54 0 0,-5 0-41 0 0,-1-1 0 0 0,0 1 0 0 0,0-1 0 0 0,1 0 0 0 0,4-1 0 0 0,-2 1-62 0 0,-5 1 18 0 0,1-1 0 0 0,0 0 0 0 0,0 0 0 0 0,0-1-1 0 0,4 0 1 0 0,-4 0 9 0 0,-3 1 3 0 0,1 0 0 0 0,0-1 0 0 0,0 1 0 0 0,0 0-1 0 0,0-1 1 0 0,0 1 0 0 0,0 0 0 0 0,0 0 0 0 0,0 0 0 0 0,0 0-1 0 0,0 0 1 0 0,0 0 0 0 0,0 0 0 0 0,1 1 0 0 0,9 1 92 0 0,-9-1-76 0 0,1 0 0 0 0,0-1 1 0 0,1 1-1 0 0,-1 0 0 0 0,0-1 0 0 0,4 0 0 0 0,15 4 9 0 0,-15-2-16 0 0,-1 0-1 0 0,1-1 1 0 0,11 1-1 0 0,2-1-9 0 0,0-4 0 0 0,-13 2 0 0 0,0 0 0 0 0,0 0 0 0 0,11 1 0 0 0,4 0 0 0 0,31-6-96 0 0,-48 6 101 0 0,1 0 1 0 0,-1 0-1 0 0,1 0 0 0 0,-1 1 0 0 0,0 0 1 0 0,7 2-1 0 0,-8-2 3 0 0,0-1 1 0 0,-1 1-1 0 0,1 0 0 0 0,5-1 1 0 0,28 5 64 0 0,-13-5-73 0 0,-15 0 0 0 0,-8-1 0 0 0,2-1 0 0 0,7 2 0 0 0,10 1 0 0 0,-10-1 15 0 0,14 0 34 0 0,-8 3-49 0 0,-1 0 0 0 0,-1 1 0 0 0,0-2 0 0 0,16 1 0 0 0,-14-1 0 0 0,7-1 168 0 0,-8-3-152 0 0,-2 0-58 0 0,1 2 0 0 0,16 0-1 0 0,-22 1-21 0 0,27-1 303 0 0,-20-1-239 0 0,2 0 13 0 0,8-2 131 0 0,-18 2-92 0 0,-3 1-36 0 0,0-1 0 0 0,0 0-1 0 0,0 1 1 0 0,4-3 0 0 0,-6 2-16 0 0,-1 0 0 0 0,0 1 0 0 0,-1 0 0 0 0,1 0 0 0 0,-1 0 0 0 0,1-1 0 0 0,0 1 0 0 0,-1 0 0 0 0,1 0 0 0 0,0 0 0 0 0,-1 0 0 0 0,1 0 0 0 0,0 0 0 0 0,-1 0 0 0 0,1 0 0 0 0,0 0 0 0 0,-1 0 0 0 0,2 1 0 0 0,33 1-99 0 0,-32-2 95 0 0,-1 0 0 0 0,0 1 0 0 0,1-1 0 0 0,-1 0 0 0 0,0 1 0 0 0,0 0 0 0 0,0 0 0 0 0,1-1 0 0 0,2 3 0 0 0,19 7-9 0 0,-20-9 13 0 0,-1 0 0 0 0,1-1 0 0 0,0 1 0 0 0,0-1 0 0 0,5 0 0 0 0,8 0 0 0 0,-17 0 0 0 0,1 0 0 0 0,-1 1 0 0 0,1-1 0 0 0,-1 0 0 0 0,1 0 0 0 0,0 0 0 0 0,-1 0 0 0 0,1-1 0 0 0,-1 1 0 0 0,1 0 0 0 0,0 0 0 0 0,-1 0 0 0 0,1 0 0 0 0,-1-1 0 0 0,1 1 0 0 0,-1 0 0 0 0,1 0 0 0 0,0-1 0 0 0,12-6 0 0 0,10 2 0 0 0,3 4 0 0 0,-13 0 0 0 0,-8 0 0 0 0,11 0 0 0 0,-7 1-9 0 0,-5 0-1 0 0,-1 1 0 0 0,0-2 0 0 0,0 1 0 0 0,0 0-1 0 0,0 0 1 0 0,4-2 0 0 0,2-1-81 0 0,-1 0 1 0 0,0-1-1 0 0,0 0 0 0 0,11-8 1 0 0,-17 11-9 0 0,-1 0-312 0 0,4-1 59 0 0,0 0 0 0 0,0 0 0 0 0,0 1 0 0 0,0 0 0 0 0,0 0 0 0 0,0 0-1 0 0,1 1 1 0 0,8-1 0 0 0,-3 2-2036 0 0,24 5-15588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17 391 6215 0 0,'5'2'973'0'0,"-9"1"350"0"0,-1 1-537 0 0,-8 5 4848 0 0,14-9-5598 0 0,-1-1 172 0 0,1-1-99 0 0,0 0 0 0 0,-1 0 0 0 0,1 0 1 0 0,1 0-1 0 0,-1 1 0 0 0,0-1 0 0 0,0 0 0 0 0,1 1 0 0 0,-1-1 0 0 0,3-1 0 0 0,0-1-46 0 0,-3 3-18 0 0,1-1 1 0 0,-1 0-1 0 0,0 1 1 0 0,0-1-1 0 0,1 0 0 0 0,-1 0 1 0 0,0 1-1 0 0,0-1 1 0 0,-1 0-1 0 0,1 0 1 0 0,0 0-1 0 0,-1 0 0 0 0,1 0 1 0 0,0-4-1 0 0,-1 5-10 0 0,0-1-1 0 0,0 1 0 0 0,0-1 0 0 0,1 1 1 0 0,-1 0-1 0 0,1 0 0 0 0,-1-1 0 0 0,1 1 1 0 0,0 0-1 0 0,-1 0 0 0 0,1 0 1 0 0,0-1-1 0 0,1-1 0 0 0,0 2-19 0 0,-1-1-1 0 0,0 1 1 0 0,0-1 0 0 0,0 0 0 0 0,0 1-1 0 0,0-1 1 0 0,1-4 0 0 0,-3 4-3 0 0,3 0-14 0 0,6-5 140 0 0,-4 3-33 0 0,0 1 1 0 0,0 0-1 0 0,9-5 1 0 0,-8 5-40 0 0,0 0 0 0 0,-1 0 0 0 0,9-7 0 0 0,15-11 110 0 0,-10 3 114 0 0,-15 14-261 0 0,1 0 0 0 0,-1 1 0 0 0,1-1 0 0 0,5-3 0 0 0,24-12 283 0 0,-32 19-243 0 0,3-2 15 0 0,1 0 11 0 0,-4 1 78 0 0,1 1-106 0 0,20-4 113 0 0,-21 4-92 0 0,14-1 137 0 0,-1-2-161 0 0,-10 2-64 0 0,-2 1 0 0 0,0 0 0 0 0,-1 0 0 0 0,1-1 0 0 0,-1 1 0 0 0,1-1 0 0 0,-1 1 0 0 0,1-1 0 0 0,1 0 0 0 0,0 0 0 0 0,10-4 0 0 0,-8 2 0 0 0,-2 1 0 0 0,0 1 0 0 0,0 0 0 0 0,0 0 0 0 0,-1 0 0 0 0,1 1 0 0 0,4-1 0 0 0,-2-1 16 0 0,-3 2 59 0 0,12-4 56 0 0,-12 4-118 0 0,2-2 43 0 0,-2 2-26 0 0,12-2 12 0 0,-5 1-5 0 0,-6 1-36 0 0,-1 0-1 0 0,1 0 1 0 0,-1-1 0 0 0,0 1-1 0 0,1-1 1 0 0,-1 1-1 0 0,1-1 1 0 0,2-2 0 0 0,-2 2-44 0 0,6-4 55 0 0,-8 4-2 0 0,13-4 21 0 0,2 0-31 0 0,-6 0-1 0 0,-5 3 25 0 0,0 0 1 0 0,0 0 0 0 0,0 0-1 0 0,0 1 1 0 0,7-2 0 0 0,6 0 146 0 0,-3 3-77 0 0,-13 0-85 0 0,0 0 0 0 0,0 0 0 0 0,0 0 0 0 0,0 0 0 0 0,-1 0 0 0 0,1 0 0 0 0,0 0 0 0 0,0-1 0 0 0,3 0 0 0 0,15-9 1 0 0,-10 7 1 0 0,-8 2 106 0 0,-1 1-63 0 0,18 0 10 0 0,-18 1-53 0 0,7-2-12 0 0,28-7 1 0 0,-30 7 0 0 0,-2 0 0 0 0,5-3 0 0 0,0 0-76 0 0,14 2-5 0 0,-21 1 124 0 0,5-1-33 0 0,12-5-10 0 0,-18 6 0 0 0,16-2-10 0 0,22-3 31 0 0,-36 6-10 0 0,7-5 26 0 0,-7 4-32 0 0,4-2-5 0 0,5-1 5 0 0,-13 4-18 0 0,32-2 111 0 0,-28 2-20 0 0,9-1-58 0 0,0 0-24 0 0,-1 0 4 0 0,-5 0 0 0 0,6-3 0 0 0,-3 2 0 0 0,5 1 0 0 0,-13 1 0 0 0,0 1 0 0 0,0-1 0 0 0,0 1 0 0 0,0-1 0 0 0,0 0 0 0 0,0 0 0 0 0,0 1 0 0 0,0-1 0 0 0,0 0 0 0 0,0 0 0 0 0,0 0 0 0 0,2 0 0 0 0,-1 0 0 0 0,12-1 0 0 0,-6 0 0 0 0,24 2 0 0 0,-29-1 0 0 0,10-3 0 0 0,-12 1 0 0 0,1 1 0 0 0,8-3 0 0 0,1 2 0 0 0,-8 2 0 0 0,6 0 0 0 0,-7 1 0 0 0,-2-1 0 0 0,1 0 0 0 0,-1 1 0 0 0,1-1 0 0 0,-1 0 0 0 0,1 1 0 0 0,-1-1 0 0 0,1 0 0 0 0,-1 0 0 0 0,1 0 0 0 0,-1 0 0 0 0,1 1 0 0 0,0-1 0 0 0,-1 0 0 0 0,1 0 0 0 0,-1 0 0 0 0,1 0 0 0 0,1-1 0 0 0,-2 2 0 0 0,3-1 0 0 0,0 1 0 0 0,-1-1 0 0 0,1 1 0 0 0,0-1 0 0 0,0 0 0 0 0,4-1 0 0 0,-2 0 0 0 0,-2-2 0 0 0,13 1 0 0 0,7-3 0 0 0,-17 4 0 0 0,-4 2 0 0 0,-2-1 0 0 0,0 1 0 0 0,1-1 0 0 0,-1 0 0 0 0,0 0 0 0 0,1 1 0 0 0,-1-1 0 0 0,0 0 0 0 0,1 0 0 0 0,-1 0 0 0 0,0 0 0 0 0,1 1 0 0 0,-1-1 0 0 0,0 0 0 0 0,1 0 0 0 0,-1 0 0 0 0,0 0 0 0 0,1 0 0 0 0,-1 0 0 0 0,0 0 0 0 0,1 0 0 0 0,-1 0 0 0 0,1 0 0 0 0,-1 0 0 0 0,0 0 0 0 0,1 0 0 0 0,-1-1 0 0 0,16 1 0 0 0,4 1 0 0 0,-4 1 0 0 0,-9-2 0 0 0,-2 1 0 0 0,-1-1 0 0 0,1 0 0 0 0,-1-1 0 0 0,1 1 0 0 0,5-2 0 0 0,-8 2 0 0 0,8-3 0 0 0,-10 3 0 0 0,1 0 0 0 0,-1 0 0 0 0,0 0 0 0 0,0 0 0 0 0,0 0 0 0 0,0 0 0 0 0,1 0 0 0 0,-1 0 0 0 0,0 0 0 0 0,0 0 0 0 0,0 0 0 0 0,1 0 0 0 0,-1 0 0 0 0,0 0 0 0 0,0 0 0 0 0,0 0 0 0 0,1 0 0 0 0,-1 0 0 0 0,0 0 0 0 0,0 0 0 0 0,0 0 0 0 0,0 0 0 0 0,1 0 0 0 0,-1 1 0 0 0,0-1 0 0 0,0 0 0 0 0,7 3 0 0 0,0-2 0 0 0,0 0 0 0 0,0 1 0 0 0,-4-1 0 0 0,0-1 0 0 0,-1 1 0 0 0,1-1 0 0 0,0 0 0 0 0,0 0 0 0 0,0 0 0 0 0,-1 0 0 0 0,5-1 0 0 0,-6 1 0 0 0,7 0 0 0 0,2 0 0 0 0,-9 0 0 0 0,22 4 0 0 0,-9 0 0 0 0,-11-4 0 0 0,-1 0 0 0 0,-1 0 0 0 0,0 0 0 0 0,1 0 0 0 0,-1 0 0 0 0,1 1 0 0 0,-1-1 0 0 0,0 0 0 0 0,0 0 0 0 0,1 1 0 0 0,-1-1 0 0 0,2 1 0 0 0,23 8 0 0 0,-19-7 0 0 0,-2-2 0 0 0,7-3 0 0 0,-12 3 0 0 0,2 0 0 0 0,1 0 0 0 0,-1-1 0 0 0,1 1 0 0 0,-1 0 0 0 0,1 0 0 0 0,-1 1 0 0 0,0-1 0 0 0,4 1 0 0 0,0 0 0 0 0,-3-1 0 0 0,8 4 0 0 0,-10-4 0 0 0,8 2-36 0 0,3-1 12 0 0,-2 1-87 0 0,-1-1-1 0 0,10 4 1 0 0,7 2-166 0 0,-4-6-170 0 0,-18-1 334 0 0,0 0 1 0 0,0 1 0 0 0,0-1 0 0 0,5 2-1 0 0,2 1-481 0 0,-9-3 354 0 0,0 0-1 0 0,-1 1 1 0 0,1-1 0 0 0,-1 0-1 0 0,1 1 1 0 0,-1-1-1 0 0,1 1 1 0 0,-1 0 0 0 0,0-1-1 0 0,1 1 1 0 0,-1 0 0 0 0,0 0-1 0 0,0 0 1 0 0,1 0 0 0 0,-1 0-1 0 0,0 0 1 0 0,0 0 0 0 0,0 1-1 0 0,1 1 1 0 0,9 8-2980 0 0,-3-4-1818 0 0,7 3-927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1788 8407 0 0,'7'5'1198'0'0,"-1"-1"0"0"0,1 0 0 0 0,9 4-1 0 0,6 4-596 0 0,-17-10-325 0 0,-1 0 0 0 0,1 0-1 0 0,0 0 1 0 0,0-1 0 0 0,-1 0-1 0 0,1 0 1 0 0,9 0 0 0 0,-12 0 433 0 0,0-2-689 0 0,-1 1 0 0 0,0-1 0 0 0,0 1 0 0 0,1 0 0 0 0,-1-1 0 0 0,0 1-1 0 0,1 0 1 0 0,-1 0 0 0 0,0 0 0 0 0,1 0 0 0 0,-1 0 0 0 0,0 0 0 0 0,2 1 0 0 0,3 0 18 0 0,-1-1 1 0 0,1 0-1 0 0,0 0 0 0 0,0 0 1 0 0,6-2-1 0 0,-11 2-31 0 0,0 0 0 0 0,0 0 0 0 0,0 0 0 0 0,0 0-1 0 0,0-1 1 0 0,0 1 0 0 0,0 0 0 0 0,0-1 0 0 0,0 1 0 0 0,0-1-1 0 0,0 1 1 0 0,-1-1 0 0 0,1 1 0 0 0,0-1 0 0 0,0 0 0 0 0,-1 1-1 0 0,1-1 1 0 0,0 0 0 0 0,-1 0 0 0 0,1 0 0 0 0,-1 1 0 0 0,1-1-1 0 0,-1 0 1 0 0,1-1 0 0 0,0-1 35 0 0,0 0-1 0 0,-1 0 1 0 0,1 0-1 0 0,-1 0 1 0 0,0-1-1 0 0,0-3 1 0 0,1-10 54 0 0,1-17-39 0 0,-2 26-39 0 0,0 1-1 0 0,1-1 1 0 0,0 0-1 0 0,1 0 1 0 0,3-13-1 0 0,9-29-17 0 0,-1 1 0 0 0,-1 0 0 0 0,-7 25 3 0 0,-3 4-18 0 0,1-22-141 0 0,-2 36 156 0 0,-1 0 0 0 0,0 1 0 0 0,0-1 0 0 0,0 0 0 0 0,-2-6 0 0 0,1 8-27 0 0,1-6-32 0 0,0-4-167 0 0,0 13 215 0 0,0 1 1 0 0,1 0-1 0 0,-1 0 0 0 0,0 0 0 0 0,0 0 0 0 0,1-1 0 0 0,-1 1 0 0 0,0 0 0 0 0,1 0 1 0 0,-1 0-1 0 0,0 0 0 0 0,1 0 0 0 0,-1 0 0 0 0,0 0 0 0 0,1 0 0 0 0,-1 0 1 0 0,0 0-1 0 0,1 0 0 0 0,-1 0 0 0 0,0 0 0 0 0,1 0 0 0 0,-1 0 0 0 0,0 1 1 0 0,1-1-1 0 0,7 0 106 0 0,13-9 127 0 0,-16 7-171 0 0,0 0 1 0 0,0 0 0 0 0,-1-1 0 0 0,1 1 0 0 0,-1-1 0 0 0,0 0 0 0 0,1 0 0 0 0,-1 0 0 0 0,-1-1 0 0 0,1 0-1 0 0,0 1 1 0 0,2-6 0 0 0,18-15 204 0 0,-14 12-192 0 0,-8 10-62 0 0,0 0-1 0 0,0 0 1 0 0,-1-1-1 0 0,1 1 1 0 0,0-1-1 0 0,1-4 1 0 0,10-14 51 0 0,-2 5-42 0 0,16-21 42 0 0,-12 20-53 0 0,-13 15 0 0 0,0 0 0 0 0,0 0 0 0 0,0-1 0 0 0,0 1 0 0 0,-1 0 0 0 0,1-1 0 0 0,2-4 0 0 0,-2 3 0 0 0,1-1-1 0 0,-1 1 1 0 0,1 0-1 0 0,4-5 1 0 0,6-8 13 0 0,5-4 26 0 0,-3 6-25 0 0,-4 4-14 0 0,-9 10 0 0 0,-1-1 0 0 0,0 1 0 0 0,1 0 0 0 0,-1-1 0 0 0,0 1 0 0 0,1-1 0 0 0,-1 1 0 0 0,0-1 0 0 0,0 1 0 0 0,1-4 0 0 0,19-27 11 0 0,-1 2 306 0 0,-4 3-154 0 0,-12 15-125 0 0,1 1-1 0 0,0 0 1 0 0,0 0 0 0 0,2 0 0 0 0,12-17 0 0 0,-17 25-56 0 0,-1 0 1 0 0,1 0 0 0 0,-1 0-1 0 0,1 0 1 0 0,0-6 0 0 0,4-7 203 0 0,-4 10-186 0 0,0 0 0 0 0,0 0 0 0 0,0-10 0 0 0,2-1 0 0 0,-1-6 0 0 0,4-9 0 0 0,-6 27 2 0 0,0 0 1 0 0,-1 0-1 0 0,1 0 0 0 0,-1 0 0 0 0,0-1 1 0 0,0 1-1 0 0,-1 0 0 0 0,0 0 0 0 0,1 0 1 0 0,-2 0-1 0 0,-1-6 0 0 0,-3-24 147 0 0,4 13-27 0 0,1 13-130 0 0,0 1 0 0 0,0-1-1 0 0,1 1 1 0 0,2-14-1 0 0,-1 2 9 0 0,2-4 0 0 0,-2 20-6 0 0,0 0-1 0 0,-1 0 1 0 0,1 0-1 0 0,-1 0 0 0 0,0-1 1 0 0,0 1-1 0 0,0 0 1 0 0,0 0-1 0 0,-1 0 1 0 0,-1-7-1 0 0,0 5 7 0 0,-1 3-13 0 0,-6 1-107 0 0,5 2 120 0 0,-1-1 9 0 0,0 0 0 0 0,1-1 0 0 0,-1 1-1 0 0,1-1 1 0 0,-9-5 0 0 0,11 6-9 0 0,1 1 0 0 0,-1-1 0 0 0,1 0 0 0 0,-1 0 0 0 0,1 1 0 0 0,-1-1 0 0 0,1 1 0 0 0,-1-1 0 0 0,0 1 0 0 0,1 0 0 0 0,-1 0 0 0 0,0 0 0 0 0,0 0 0 0 0,1 0 0 0 0,-1 0 0 0 0,0 0 0 0 0,1 0 0 0 0,-1 1 0 0 0,-2 0 0 0 0,-6 1 0 0 0,10-3 0 0 0,-1 1 0 0 0,0 0 0 0 0,1 0 0 0 0,-1 0 0 0 0,1 0 0 0 0,-1 1 0 0 0,1-1 0 0 0,-1 0 0 0 0,1 0 0 0 0,-1 0 0 0 0,0 0 0 0 0,1 0 0 0 0,-1 1 0 0 0,1-1 0 0 0,-1 0 0 0 0,1 1 0 0 0,0-1 0 0 0,-1 0 0 0 0,0 1 0 0 0,1 0 0 0 0,-9 2-10 0 0,7-4-33 0 0,-1 0 18 0 0,3 0-51 0 0,-10-12 151 0 0,1 3-14 0 0,5 5-52 0 0,3 4-9 0 0,1 0 0 0 0,-1 0 0 0 0,0 0 0 0 0,0 0 0 0 0,1 0 0 0 0,-1 0 0 0 0,1 0 0 0 0,-1 0 0 0 0,1 0 1 0 0,0-1-1 0 0,-1 1 0 0 0,1 0 0 0 0,0 0 0 0 0,0 0 0 0 0,-1-2 0 0 0,-1-9 2 0 0,1 11-7 0 0,1 0 0 0 0,0 0 1 0 0,-1 0-1 0 0,1 0 0 0 0,0 0 0 0 0,0 0 1 0 0,-1 0-1 0 0,1 0 0 0 0,0-1 0 0 0,0 1 1 0 0,0 0-1 0 0,1-1 0 0 0,-1 0 4 0 0,0 0 0 0 0,0 1 0 0 0,0-1 0 0 0,0 0 0 0 0,-1 1 0 0 0,1-1 0 0 0,0 0 0 0 0,-1 1 0 0 0,1-1 0 0 0,-2-1 0 0 0,-2-15-80 0 0,-7-29-31 0 0,9 28 112 0 0,1 14 0 0 0,0-1 0 0 0,0 0 0 0 0,1-10 0 0 0,0 10 10 0 0,0 0 0 0 0,-1 0 0 0 0,0 0 1 0 0,0 0-1 0 0,-4-8 0 0 0,3 7-7 0 0,0-2-3 0 0,1 4 0 0 0,0 1 0 0 0,0 0 0 0 0,0 0 0 0 0,-1 0 0 0 0,-3-7 0 0 0,4 10 3 0 0,-1 0 0 0 0,1-1 1 0 0,-1 1-1 0 0,1 0 0 0 0,-1-1 0 0 0,1 1 0 0 0,-1 0 0 0 0,0 0 0 0 0,1 0 0 0 0,-4 0 1 0 0,4 0-4 0 0,0 1 1 0 0,0-1-1 0 0,0 1 1 0 0,0-1 0 0 0,0 1-1 0 0,0 0 1 0 0,-1-1-1 0 0,1 1 1 0 0,0 0 0 0 0,0 0-1 0 0,0 0 1 0 0,0 0 0 0 0,-1 0-1 0 0,1 0 1 0 0,0 1-1 0 0,0-1 1 0 0,0 0 0 0 0,0 0-1 0 0,-2 1 1 0 0,-8 6-125 0 0,9-7 115 0 0,0 1 0 0 0,1 0 0 0 0,-1 0 0 0 0,0-1 0 0 0,1 1 0 0 0,-1 0 0 0 0,1 1 0 0 0,0-1 0 0 0,-1 0 0 0 0,1 0 0 0 0,0 1 0 0 0,-2 1 0 0 0,-10 18-69 0 0,-13 43-39 0 0,19-43 112 0 0,-7 33-1 0 0,14-52 11 0 0,-1 0 1 0 0,1-1-1 0 0,0 1 0 0 0,-1 0 0 0 0,1 0 0 0 0,-1-1 0 0 0,0 1 1 0 0,0 0-1 0 0,1-1 0 0 0,-1 1 0 0 0,0-1 0 0 0,0 1 0 0 0,0-1 1 0 0,-1 1-1 0 0,1-1 0 0 0,-2 2 0 0 0,0-2 13 0 0,1-1 0 0 0,0 0 0 0 0,0 0 0 0 0,0 0-1 0 0,-1 0 1 0 0,1 0 0 0 0,0-1 0 0 0,0 1 0 0 0,0-1 0 0 0,-1 1 0 0 0,1-1-1 0 0,0 0 1 0 0,0 0 0 0 0,0 0 0 0 0,0 0 0 0 0,0 0 0 0 0,1 0 0 0 0,-5-3-1 0 0,-9-6 44 0 0,11 8-61 0 0,0 0 0 0 0,1 1 0 0 0,-1-1 0 0 0,0 1 0 0 0,0-1 0 0 0,0 1 0 0 0,0 0 0 0 0,0 1 0 0 0,-1-1 0 0 0,-4 1 0 0 0,-7 0 0 0 0,-15 3 0 0 0,30-3 10 0 0,0 0 1 0 0,0 0-1 0 0,0 1 0 0 0,0-1 1 0 0,0 0-1 0 0,0 0 0 0 0,-1 0 0 0 0,1 0 1 0 0,0 0-1 0 0,0-1 0 0 0,0 1 0 0 0,0 0 1 0 0,0 0-1 0 0,0-1 0 0 0,0 1 0 0 0,0-1 1 0 0,0 1-1 0 0,0-1 0 0 0,0 1 1 0 0,0-1-1 0 0,0 0 0 0 0,0 1 0 0 0,0-1 1 0 0,0 0-1 0 0,1 0 0 0 0,-1 0 0 0 0,0 1 1 0 0,0-1-1 0 0,1 0 0 0 0,-1 0 0 0 0,1 0 1 0 0,-1 0-1 0 0,1 0 0 0 0,-1 0 0 0 0,1 0 1 0 0,0 0-1 0 0,-1-1 0 0 0,1 1 1 0 0,0 0-1 0 0,0 0 0 0 0,0-1 0 0 0,-2-5 43 0 0,-7-31 23 0 0,8 27-76 0 0,1 10 0 0 0,1-1 0 0 0,-1 1 0 0 0,0 0 0 0 0,-1-1 0 0 0,1 1 0 0 0,0 0 0 0 0,0-1 0 0 0,0 1 0 0 0,-1 0 0 0 0,1-1 0 0 0,-1 1 0 0 0,1 0 0 0 0,-1 0 0 0 0,0-2 0 0 0,-13-19 0 0 0,14 22 0 0 0,0-1 0 0 0,-1 1 0 0 0,1-1 0 0 0,0 1 0 0 0,0 0 0 0 0,-1-1 0 0 0,1 1 0 0 0,0-1 0 0 0,0 1 0 0 0,0 0 0 0 0,0-1 0 0 0,-1 1 0 0 0,1-1 0 0 0,0 1 0 0 0,0-1 0 0 0,0 1 0 0 0,0-1 0 0 0,0 1 0 0 0,0-1 0 0 0,0 1 0 0 0,0-1 0 0 0,0 1 0 0 0,1-1 0 0 0,-1 1 0 0 0,0 0 0 0 0,0-1 0 0 0,1 0 0 0 0,-1-4 0 0 0,-2-2 0 0 0,0 1 0 0 0,0-1 0 0 0,1 0 0 0 0,-1 0 0 0 0,1-13 0 0 0,-3 2-1 0 0,0 2 13 0 0,0 4 41 0 0,3 11-53 0 0,1 0 0 0 0,-1 0 0 0 0,1 0 0 0 0,-1 0 0 0 0,1-1 0 0 0,0 1 0 0 0,-1 0 0 0 0,1 0 0 0 0,0 0 0 0 0,-1-2 0 0 0,1-1 0 0 0,-1 1 0 0 0,0-1 0 0 0,-1 0 0 0 0,1 1 0 0 0,-3-5 0 0 0,2 5-12 0 0,0 1-36 0 0,7 3-1177 0 0,4 7-851 0 0,-7-5 315 0 0,0 1 0 0 0,0-1 1 0 0,-1 1-1 0 0,3 7 0 0 0,3 8-2456 0 0,1 12 1251 0 0,-3-20 2642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5471 0 0,'0'0'416'0'0,"26"-10"4663"0"0,-15 8-4265 0 0,-1 1 0 0 0,17-1 0 0 0,11-2-327 0 0,-27 2-419 0 0,-1 1-68 0 0,0-1 0 0 0,0-1-1 0 0,0 1 1 0 0,0-1 0 0 0,10-6 0 0 0,24-10-579 0 0,-42 18 395 0 0,1 1-1 0 0,0-1 0 0 0,-1 0 1 0 0,1 1-1 0 0,0 0 1 0 0,4 0-1 0 0,-4 0-186 0 0,-1 0 1 0 0,1 0-1 0 0,-1-1 0 0 0,1 1 0 0 0,-1-1 1 0 0,0 1-1 0 0,1-1 0 0 0,-1 0 0 0 0,1 1 0 0 0,2-3 1 0 0,37-26-6558 0 0,-30 22 6314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6391 0 0,'0'0'492'0'0,"8"-7"1640"0"0,-6 5-1891 0 0,0 1-1 0 0,1-1 1 0 0,-1 1-1 0 0,1 0 0 0 0,-1-1 1 0 0,1 1-1 0 0,-1 1 1 0 0,1-1-1 0 0,0 0 0 0 0,-1 0 1 0 0,1 1-1 0 0,0 0 1 0 0,-1 0-1 0 0,1-1 0 0 0,0 1 1 0 0,0 1-1 0 0,-1-1 1 0 0,1 0-1 0 0,0 1 0 0 0,-1-1 1 0 0,6 3-1 0 0,2 1-1127 0 0,0 1 0 0 0,0 0-1 0 0,0 1 1 0 0,10 7 0 0 0,13 8-7659 0 0,-25-17 7815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7631 0 0,'4'1'227'0'0,"0"-1"-1"0"0,0 0 1 0 0,0 1-1 0 0,0 0 1 0 0,0 0-1 0 0,0 0 1 0 0,4 2-1 0 0,25 13 1050 0 0,-25-11-1195 0 0,0 0-1 0 0,-1 1 1 0 0,0-1-1 0 0,0 2 1 0 0,0-1-1 0 0,-1 1 1 0 0,0 0-1 0 0,6 8 1 0 0,-3 0-2711 0 0,0-1 0 0 0,-2 2 1 0 0,10 22-1 0 0,-14-30 2152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7687 0 0,'2'7'771'0'0,"-1"-1"-1"0"0,-1 1 0 0 0,0 0 0 0 0,0-1 0 0 0,-1 13 0 0 0,0 5 88 0 0,7 105 2079 0 0,-5-114-2818 0 0,-1 0 1 0 0,-1 0-1 0 0,-3 22 0 0 0,-2 17 180 0 0,2-8 282 0 0,0 8-114 0 0,3-43-351 0 0,-2 17 1 0 0,-1 6 412 0 0,-3 23 110 0 0,2-26-152 0 0,-4 58 79 0 0,-3 86 820 0 0,4-115-1114 0 0,4-23 7 0 0,2-25-151 0 0,0 0 1 0 0,1 15-1 0 0,0 18-61 0 0,-1-10 18 0 0,1 14 267 0 0,-1-27-363 0 0,0 3-2 0 0,3 36 37 0 0,-1-47 41 0 0,-1 22-1 0 0,0-5 31 0 0,4 14 73 0 0,0-13-176 0 0,-2-12 89 0 0,2-1 0 0 0,0 0 0 0 0,7 26 0 0 0,-7-33 5 0 0,2 18 0 0 0,-2-14 32 0 0,5 17 0 0 0,1 6 46 0 0,5 12-164 0 0,-4-14 0 0 0,8 11 0 0 0,-16-43 0 0 0,0 1 0 0 0,1 0 0 0 0,0-1 0 0 0,4 8 0 0 0,-4-7 0 0 0,0 0 0 0 0,0 0 0 0 0,3 7 0 0 0,-3-5 36 0 0,1 1 0 0 0,7 12 0 0 0,0-2-12 0 0,-9-16-27 0 0,0 0 0 0 0,0 0 0 0 0,0 0 0 0 0,4 3 0 0 0,4 6 6 0 0,24 30-3 0 0,-22-27 0 0 0,9 10 0 0 0,-19-21 0 0 0,1 0 0 0 0,0 0 0 0 0,1 0 0 0 0,-1 0 0 0 0,1-1 0 0 0,0 0 0 0 0,5 5 0 0 0,9 7 0 0 0,-2-2 0 0 0,-2-1 26 0 0,-11-10-19 0 0,0 1 1 0 0,0-1 0 0 0,0 0-1 0 0,4 3 1 0 0,10 6-8 0 0,-2 0-36 0 0,-13-9 29 0 0,0 0-1 0 0,1 0 1 0 0,-1-1 0 0 0,1 1-1 0 0,2 1 1 0 0,0-1 7 0 0,0 1 0 0 0,-1 0 0 0 0,7 4 0 0 0,-3-1 0 0 0,7 3 0 0 0,1-1 0 0 0,28 12 0 0 0,-11-1 0 0 0,7-4 11 0 0,-26-10 47 0 0,-12-5-58 0 0,0 1-1 0 0,0 0 0 0 0,0-1 0 0 0,0 1 1 0 0,0 0-1 0 0,3 2 0 0 0,-3-2 1 0 0,0 1 0 0 0,0-1 0 0 0,0 0-1 0 0,0 0 1 0 0,4 0 0 0 0,8 6 12 0 0,2-1 41 0 0,-11-3-53 0 0,-1-1 0 0 0,0 0 0 0 0,1 0 0 0 0,-1 0 0 0 0,10 2 0 0 0,-8-1 13 0 0,3 0 38 0 0,6 4-36 0 0,-11-7 15 0 0,-1 1 0 0 0,1 0 0 0 0,-1 0 1 0 0,0 0-1 0 0,1 0 0 0 0,3 3 0 0 0,9 3-23 0 0,-11-4-112 0 0,-4-3 98 0 0,-1 1 1 0 0,1-1 0 0 0,-1 0 0 0 0,1 1-1 0 0,-1-1 1 0 0,1 0 0 0 0,-1 0 0 0 0,1 1 0 0 0,0-1-1 0 0,-1 0 1 0 0,1 0 0 0 0,0 1 0 0 0,1-1 22 0 0,-1 0 0 0 0,1 0 0 0 0,-1 1 0 0 0,0-1 0 0 0,1 1 1 0 0,-1 0-1 0 0,0-1 0 0 0,2 2 0 0 0,-1-1-34 0 0,-1 0 0 0 0,0-1 1 0 0,0 1-1 0 0,1-1 0 0 0,-1 1 0 0 0,0-1 1 0 0,1 1-1 0 0,2 0 0 0 0,14 4-35 0 0,10 1-726 0 0,-28-6 567 0 0,3-1 725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8495 0 0,'0'0'652'0'0,"7"0"541"0"0,-1 1-1 0 0,0 0 1 0 0,1 0-1 0 0,6 2 1 0 0,1 0-664 0 0,16 5-42 0 0,-17-4-116 0 0,0-1 0 0 0,23 2 0 0 0,-18-4-965 0 0,3-1-2430 0 0,0 2 0 0 0,26 5 0 0 0,-12 0-3774 0 0,-28-6 6454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7567 0 0,'0'0'583'0'0,"8"3"2556"0"0,-7-2-2615 0 0,1 0 0 0 0,-1 0 0 0 0,1-1 1 0 0,-1 1-1 0 0,1-1 0 0 0,-1 1 1 0 0,3-1-1 0 0,20 2 829 0 0,-10-2-1086 0 0,59 0-91 0 0,-8 0-7712 0 0,-17 0 1576 0 0,-38 0 3603 0 0,1-1 1450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1 196 7919 0 0,'0'0'918'0'0,"12"5"-1185"0"0,-4-5 291 0 0,0 2 2924 0 0,-4 0-2781 0 0,1-1 1 0 0,-1 1-1 0 0,1-1 0 0 0,0 0 0 0 0,0 0 1 0 0,0 0-1 0 0,0-1 0 0 0,-1 1 1 0 0,10-2-1 0 0,-8 1 80 0 0,1 0 1 0 0,0 0 0 0 0,-1 1-1 0 0,8 1 1 0 0,4 0 37 0 0,0-1-168 0 0,-16-1-111 0 0,0 1-1 0 0,1-1 0 0 0,-1 0 1 0 0,0 0-1 0 0,0 0 0 0 0,0 0 0 0 0,4-1 1 0 0,-3 1 35 0 0,0-1 0 0 0,-1 1 0 0 0,1 0-1 0 0,-1 0 1 0 0,4 1 0 0 0,0-1 28 0 0,0 1-1 0 0,0-1 1 0 0,8 0 0 0 0,12 0 251 0 0,0 4-152 0 0,-17-2-170 0 0,0-1-1 0 0,0 0 0 0 0,11 0 0 0 0,-14-1 35 0 0,0-1 0 0 0,1 1 0 0 0,-1 1 0 0 0,1-1 0 0 0,7 2 0 0 0,4 0-70 0 0,-5-1-4 0 0,-13-1 42 0 0,10 2 20 0 0,0-1 0 0 0,0 0 0 0 0,13-2 0 0 0,-7 1-20 0 0,-12 0 0 0 0,0 1 0 0 0,0-2 0 0 0,7 0 0 0 0,11-1 0 0 0,-1 2 64 0 0,-17-1-65 0 0,0 1-1 0 0,0 0 0 0 0,1 1 1 0 0,-1-1-1 0 0,0 1 1 0 0,0 0-1 0 0,0 0 0 0 0,0 0 1 0 0,5 2-1 0 0,-7-2-4 0 0,1 0 1 0 0,-1 0-1 0 0,0-1 0 0 0,0 1 0 0 0,0-1 0 0 0,1 0 1 0 0,-1 0-1 0 0,0 0 0 0 0,1 0 0 0 0,2 0 0 0 0,-5 0 6 0 0,1 0-1 0 0,0 0 1 0 0,0 1-1 0 0,0-1 1 0 0,0 0-1 0 0,0 1 0 0 0,0-1 1 0 0,0 0-1 0 0,-1 1 1 0 0,1-1-1 0 0,1 2 1 0 0,7 3-26 0 0,-3-4 40 0 0,1 0 0 0 0,-1-1-1 0 0,1 1 1 0 0,-1-1 0 0 0,0 0 0 0 0,14-3-1 0 0,-18 3-13 0 0,1 0 0 0 0,0 0 0 0 0,-1 0 0 0 0,1 1 0 0 0,0-1 0 0 0,5 2 0 0 0,3 1 0 0 0,5 4 11 0 0,-9-4 42 0 0,2 0-42 0 0,1-1 43 0 0,-9-2-53 0 0,0 0 0 0 0,0 1 0 0 0,0-1 0 0 0,0 0 1 0 0,0 0-1 0 0,1 1 0 0 0,-1-1 0 0 0,2-1 0 0 0,21 4 52 0 0,-15-3-53 0 0,9-1 0 0 0,9-3 0 0 0,-24 4 0 0 0,0-1 0 0 0,0 1 0 0 0,0 0 0 0 0,-1 0 0 0 0,1 0 0 0 0,0 0 0 0 0,0 1 0 0 0,4 0 0 0 0,9 2 0 0 0,0-2 0 0 0,-10 0 0 0 0,-1 0 0 0 0,0-1 0 0 0,9 0 0 0 0,-2 0 0 0 0,-10 1 1 0 0,0-1 1 0 0,0 0-1 0 0,0 0 1 0 0,0 0 0 0 0,-1 0-1 0 0,4-1 1 0 0,13 1 53 0 0,-5 0-57 0 0,-12 0 2 0 0,12-1 0 0 0,20-4 0 0 0,-28 5 70 0 0,-1-1-1 0 0,1 1 1 0 0,0 0 0 0 0,8 2-1 0 0,5-1-22 0 0,-8 0 5 0 0,4-1-51 0 0,13-2-1 0 0,17 1 216 0 0,-35 0-184 0 0,0 1 0 0 0,1 0 0 0 0,-1 0 0 0 0,18 3 0 0 0,-24-3-32 0 0,0 1 0 0 0,0-1 0 0 0,0 0 0 0 0,0 0 0 0 0,0 0 0 0 0,0-1 0 0 0,0 1 0 0 0,0-1 0 0 0,5-1 0 0 0,-6 1 1 0 0,1 1-1 0 0,-1 0 1 0 0,1-1-1 0 0,-1 1 1 0 0,0 0 0 0 0,1 1-1 0 0,-1-1 1 0 0,4 1-1 0 0,-3-1-8 0 0,0 1 0 0 0,0-1-1 0 0,-1 0 1 0 0,1 0 0 0 0,0 0-1 0 0,5 0 1 0 0,-5-1 9 0 0,0 1 1 0 0,-1 0-1 0 0,1 1 0 0 0,0-1 1 0 0,0 0-1 0 0,0 1 0 0 0,5 1 1 0 0,9 2 59 0 0,20 0 30 0 0,35 4-99 0 0,-50-8-48 0 0,25 1 48 0 0,-36-2-36 0 0,-2 1 41 0 0,0-1-1 0 0,16 3 1 0 0,-6-3 55 0 0,-3 0-40 0 0,51 4-76 0 0,-57-3 64 0 0,-5 0 0 0 0,-1 1 0 0 0,0-1 0 0 0,1 0 0 0 0,3 2 0 0 0,-5-1 0 0 0,0-1 0 0 0,-1 0 0 0 0,1 0 0 0 0,0 0 0 0 0,3 0 0 0 0,8 0 0 0 0,19 1 0 0 0,-30-1 0 0 0,-1 0 0 0 0,0 0 0 0 0,1 0 0 0 0,-1 0-1 0 0,5-1 1 0 0,8-2 12 0 0,20 0 41 0 0,-3 1-53 0 0,0 3 0 0 0,-1-4 0 0 0,-20 3 0 0 0,-8 0 0 0 0,-1-1 0 0 0,0 1 0 0 0,0 0 0 0 0,0 0 0 0 0,4 1 0 0 0,9-1 0 0 0,-1 0 0 0 0,15 0 0 0 0,0 0 0 0 0,2-1 0 0 0,-2-3 0 0 0,-2 1 0 0 0,-2-1 0 0 0,4-1 0 0 0,-21 5 12 0 0,-1-1-1 0 0,9-1 1 0 0,12-1 17 0 0,-23 3-23 0 0,1-1 0 0 0,-1 1 0 0 0,8-3 0 0 0,11-2 30 0 0,-19 4-7 0 0,0 0-1 0 0,0 0 0 0 0,6-2 1 0 0,-7 2-31 0 0,0-1 1 0 0,1 1 0 0 0,-1 0 0 0 0,6 0 0 0 0,18-3 1 0 0,-16 1 0 0 0,-11 3 0 0 0,1-1 0 0 0,-1 1 0 0 0,1-1 0 0 0,0 1 0 0 0,-1 0 0 0 0,1 0 0 0 0,2 0 0 0 0,34-3-96 0 0,-32 2 93 0 0,0 1 0 0 0,-1-1 0 0 0,12-4 0 0 0,9 1 95 0 0,-22 2-74 0 0,1 1-1 0 0,0 0 0 0 0,8-1 0 0 0,-8 2-18 0 0,0-1 0 0 0,0 0 0 0 0,5-2-1 0 0,-5 2 9 0 0,0 0-1 0 0,-1 0 0 0 0,1 0 1 0 0,5 0-1 0 0,15-3 26 0 0,4 0-32 0 0,28-14 118 0 0,-42 13-113 0 0,23-11 0 0 0,-15 6-5 0 0,-13 5 0 0 0,5-2 0 0 0,9-5 0 0 0,-15 7 0 0 0,-8 5 0 0 0,0-1 0 0 0,0 1 0 0 0,0-1 0 0 0,0 1 0 0 0,0-1 0 0 0,0 1 0 0 0,0-1 0 0 0,0 1 0 0 0,0 0 0 0 0,0 0 0 0 0,1-1 0 0 0,13-4 0 0 0,-5 1 0 0 0,-6 3 0 0 0,3-1 0 0 0,0 0 0 0 0,13-1 0 0 0,3-4 0 0 0,-13 3 3 0 0,-9 4-11 0 0,0-1 0 0 0,-1 1 0 0 0,1-1 0 0 0,0 1 0 0 0,0-1 0 0 0,0 1 0 0 0,0 0 0 0 0,0-1 0 0 0,2 1 0 0 0,22-7-293 0 0,1-1 607 0 0,-17 4-318 0 0,-8 4 7 0 0,0 0 0 0 0,0-1 0 0 0,-1 1 0 0 0,1 0 1 0 0,0-1-1 0 0,-1 1 0 0 0,1 0 0 0 0,0 0 0 0 0,0-1 1 0 0,0 1-1 0 0,-1 0 0 0 0,1 0 0 0 0,1 0 0 0 0,16-3 5 0 0,-17 3-26 0 0,0 0-1 0 0,1-1 1 0 0,-1 1-1 0 0,1 0 0 0 0,-1-1 1 0 0,0 1-1 0 0,1-1 1 0 0,-1 1-1 0 0,0-1 1 0 0,1 1-1 0 0,-1-1 1 0 0,2-2-1 0 0,8-2-308 0 0,-8 3 343 0 0,1 0-1 0 0,0-1 0 0 0,5-3 1 0 0,-1 0-1111 0 0,2 0-1084 0 0,14-15-10897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6159 0 0,'6'-1'193'0'0,"1"0"0"0"0,-1-1 0 0 0,0 0 0 0 0,0 0 0 0 0,0 0 0 0 0,0-1 0 0 0,10-6 0 0 0,-1 1-34 0 0,22-9-242 0 0,34-19 681 0 0,-38 14-2586 0 0,-23 14-654 0 0,11-10 1 0 0,-9 6 2006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7 6911 0 0,'0'0'715'0'0,"-1"-2"-86"0"0,-1 3 46 0 0,0-1 0 0 0,0 0-1 0 0,0 0 1 0 0,0 0 0 0 0,0-1-1 0 0,0 1 1 0 0,-3-1 0 0 0,3 0-543 0 0,0 0 0 0 0,0 1 0 0 0,0-1 1 0 0,0 1-1 0 0,0 0 0 0 0,-1-1 0 0 0,1 1 1 0 0,0 0-1 0 0,0 0 0 0 0,0 1 1 0 0,0-1-1 0 0,0 0 0 0 0,-1 1 0 0 0,1-1 1 0 0,0 1-1 0 0,0 0 0 0 0,0 0 0 0 0,0-1 1 0 0,-3 4-1 0 0,-5 3-68 0 0,8-7-60 0 0,1 1-1 0 0,0 0 1 0 0,0 0-1 0 0,0 0 1 0 0,-1 0-1 0 0,1 0 1 0 0,0 0-1 0 0,0 0 0 0 0,0 0 1 0 0,0 0-1 0 0,1 1 1 0 0,-2 0-1 0 0,-14 24-2 0 0,12-21-9 0 0,1 0 1 0 0,0 0-1 0 0,0 1 0 0 0,0-1 1 0 0,0 1-1 0 0,1-1 1 0 0,-2 7-1 0 0,3-7-142 0 0,1 0 0 0 0,-1-1 1 0 0,1 1-1 0 0,0 0 0 0 0,0 0 0 0 0,0-1 0 0 0,1 1 0 0 0,-1 0 0 0 0,4 8 0 0 0,3 4-3311 0 0,4 0-3584 0 0,-5-12 4300 0 0,2 1 1683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1 5327 0 0,'0'0'5348'0'0,"-12"8"-2148"0"0,12-8-3171 0 0,-1 0-1 0 0,1 1 0 0 0,0-1 1 0 0,0 0-1 0 0,0 0 1 0 0,0 1-1 0 0,-1-1 0 0 0,1 0 1 0 0,0 0-1 0 0,0 0 1 0 0,-1 1-1 0 0,1-1 0 0 0,0 0 1 0 0,0 0-1 0 0,-1 0 1 0 0,1 0-1 0 0,0 0 0 0 0,-1 1 1 0 0,1-1-1 0 0,0 0 1 0 0,0 0-1 0 0,-1 0 0 0 0,1 0 1 0 0,0 0-1 0 0,-1 0 1 0 0,1 0-1 0 0,0 0 0 0 0,-1 0 1 0 0,1 0-1 0 0,-5 8 788 0 0,-6 4 76 0 0,10-10-863 0 0,1-1 0 0 0,-1 0 0 0 0,0 1 1 0 0,0-1-1 0 0,0 0 0 0 0,0 0 1 0 0,-1 0-1 0 0,1 0 0 0 0,0 0 0 0 0,0 0 1 0 0,-3 2-1 0 0,3-3-6 0 0,0 1 1 0 0,0-1-1 0 0,0 1 1 0 0,0 0-1 0 0,1 0 1 0 0,-1 0-1 0 0,0-1 0 0 0,1 1 1 0 0,-1 0-1 0 0,0 0 1 0 0,1 0-1 0 0,-1 0 1 0 0,1 0-1 0 0,-1 2 0 0 0,-4 7-1 0 0,3-8 5 0 0,0 1 0 0 0,1-1-1 0 0,-1 1 1 0 0,1 0 0 0 0,-2 3 0 0 0,-3 6 164 0 0,-42 76 545 0 0,38-72-736 0 0,-1 0 30 0 0,9-14 3 0 0,0 1-1 0 0,1-1 0 0 0,-1 1 1 0 0,-2 4-1 0 0,-1 1-89 0 0,5-7 45 0 0,-1-1 1 0 0,1 1 0 0 0,-1 0 0 0 0,0 0 0 0 0,1 0 0 0 0,-1 0-1 0 0,1 0 1 0 0,0 0 0 0 0,-1 1 0 0 0,-5 19-49 0 0,-1-2 345 0 0,0-1-285 0 0,1 0 64 0 0,0-1 0 0 0,4-11-64 0 0,1-5 0 0 0,1 0 0 0 0,0-1 0 0 0,0 1 0 0 0,0-1 0 0 0,-1 1 0 0 0,1-1 0 0 0,0 1 0 0 0,0-1 0 0 0,0 1 0 0 0,0-1 0 0 0,0 1 0 0 0,0 0 0 0 0,0-1 0 0 0,0 1 0 0 0,0-1 0 0 0,1 2 0 0 0,-1 0 11 0 0,1 0 0 0 0,-1 1 0 0 0,0-1 0 0 0,0 0-1 0 0,0 0 1 0 0,0 3 0 0 0,0 13 100 0 0,2-12-33 0 0,-1 1 0 0 0,0 9 1 0 0,1 10 9 0 0,-2-24-61 0 0,1 1 0 0 0,-1 0 0 0 0,0-1 0 0 0,-1 1 0 0 0,1 0 0 0 0,-1 2 0 0 0,0 12 348 0 0,0-9-205 0 0,1-7-157 0 0,0-1-1 0 0,-1 1 1 0 0,1 0 0 0 0,0-1-1 0 0,0 1 1 0 0,0 0-1 0 0,0-1 1 0 0,0 1 0 0 0,0 0-1 0 0,0-1 1 0 0,0 1 0 0 0,1 0-1 0 0,1 13-12 0 0,1-8 66 0 0,-1-1 0 0 0,0 2 0 0 0,0-1 0 0 0,1 9 1 0 0,6 16 206 0 0,-5-13 19 0 0,29 56 470 0 0,-30-68-763 0 0,-1 0 1 0 0,2 10 0 0 0,3 5 15 0 0,1-2 4 0 0,0 0 36 0 0,6 23-1 0 0,17 85 10 0 0,-5-36-64 0 0,-22-81 29 0 0,-2-3 21 0 0,0-1 1 0 0,0 0-1 0 0,0 0 0 0 0,-1 1 1 0 0,2 11-1 0 0,-3-14-27 0 0,1 0 0 0 0,0 0 0 0 0,-1-1 0 0 0,4 7 0 0 0,0 5-21 0 0,-1-5-2 0 0,-2-8 0 0 0,-1 0 0 0 0,1 0 0 0 0,-1 1 0 0 0,1-1 0 0 0,-1 0 0 0 0,0 3 0 0 0,1-2 0 0 0,0 0 0 0 0,0-1 0 0 0,0 1 0 0 0,3 5 0 0 0,2 7 0 0 0,-3-4 129 0 0,-1-5-80 0 0,0 1 0 0 0,0-1-1 0 0,0 10 1 0 0,7 43 12 0 0,-3-26-62 0 0,-5-22 1 0 0,0-1 0 0 0,0 1 0 0 0,-1-1 0 0 0,0 0 0 0 0,-1 1 0 0 0,0-1 0 0 0,-5 20 0 0 0,4-23-8 0 0,1 1 0 0 0,-2 12 0 0 0,3-12 115 0 0,-1 0-1 0 0,-3 12 1 0 0,-6 21-323 0 0,7-33 252 0 0,1-1 0 0 0,-1 1 0 0 0,-7 12 0 0 0,5-3-36 0 0,4-15-10 0 0,0 1 0 0 0,0-1 0 0 0,0 1 0 0 0,1 0 0 0 0,-1-1 0 0 0,1 1 0 0 0,0 4 0 0 0,-2 7 10 0 0,-1-6 36 0 0,0 1 0 0 0,0-1-1 0 0,-9 17 1 0 0,7-16 4 0 0,1 0 1 0 0,-6 18-1 0 0,7-18-40 0 0,-1 1 0 0 0,0-1 0 0 0,-6 10 0 0 0,-8 16 0 0 0,4-3 21 0 0,-1-2 0 0 0,-27 40 0 0 0,34-57-20 0 0,1-1-548 0 0,-1-1 0 0 0,0 1 0 0 0,-1-2 0 0 0,0 1 0 0 0,-15 12 0 0 0,20-20-1735 0 0,1-1 1 0 0,-1 0 0 0 0,0 0 0 0 0,-1 0 0 0 0,1-1 0 0 0,-8 3 0 0 0,4-2 638 0 0,2 0 104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5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1761 5327 0 0,'0'0'1376'0'0,"5"-17"3031"0"0,-1-2-1808 0 0,-4 19-2109 0 0,1-19 2110 0 0,-5-59-1985 0 0,11-21 7 0 0,-4 81-476 0 0,0 1 1 0 0,1 0 0 0 0,10-27 0 0 0,41-112-57 0 0,-49 138-389 0 0,1 1 1 0 0,0-1 0 0 0,16-25-1 0 0,-12 17-175 0 0,-10 23 438 0 0,1-1-1 0 0,-1 1 0 0 0,0 0 0 0 0,1-1 0 0 0,0 1 0 0 0,0 0 0 0 0,0 0 1 0 0,0 0-1 0 0,1 0 0 0 0,-1 1 0 0 0,3-3 0 0 0,-2 2-11 0 0,-2 2 32 0 0,1 0 0 0 0,-1 0 0 0 0,0 1-1 0 0,0-1 1 0 0,1 0 0 0 0,-1 1-1 0 0,0-1 1 0 0,1 0 0 0 0,-1 1 0 0 0,0 0-1 0 0,1-1 1 0 0,-1 1 0 0 0,1 0 0 0 0,1 0-1 0 0,3-1 17 0 0,-3 1 14 0 0,-2 0 50 0 0,3 4 994 0 0,-16-13-823 0 0,10-2 34 0 0,0 9-212 0 0,0 0 0 0 0,1-1-1 0 0,-1 1 1 0 0,1-1 0 0 0,-1 1 0 0 0,1-1-1 0 0,0 1 1 0 0,0-1 0 0 0,0 0-1 0 0,0 0 1 0 0,0 1 0 0 0,0-7 0 0 0,1 9-44 0 0,0-1 1 0 0,0 1-1 0 0,0-1 0 0 0,0 1 1 0 0,-1-1-1 0 0,1 1 1 0 0,0-1-1 0 0,0 1 1 0 0,0-1-1 0 0,-1 1 1 0 0,1-1-1 0 0,0 1 1 0 0,0-1-1 0 0,-1 1 1 0 0,1 0-1 0 0,-1-1 1 0 0,1 1-1 0 0,-1-1 1 0 0,1 1-7 0 0,-1 0 1 0 0,1-1-1 0 0,0 1 0 0 0,-1 0 1 0 0,1-1-1 0 0,0 1 1 0 0,-1-1-1 0 0,1 1 1 0 0,0 0-1 0 0,-1-1 1 0 0,1 1-1 0 0,0-1 1 0 0,0 1-1 0 0,0-1 0 0 0,0 1 1 0 0,-1-1-1 0 0,1 1 1 0 0,0-1-1 0 0,0 1 1 0 0,0-1-1 0 0,0 0 1 0 0,-4-22 176 0 0,-1-9 2 0 0,1-9-10 0 0,-2 1-96 0 0,6 33-45 0 0,-1-1 0 0 0,0 1 0 0 0,0 0 0 0 0,-1 0 0 0 0,0 0 0 0 0,0 0 0 0 0,-6-12 0 0 0,4 10-37 0 0,0-1 0 0 0,1 0-1 0 0,-3-12 1 0 0,-10-46 411 0 0,12 42-409 0 0,2 19 3 0 0,0-1 1 0 0,0-14 0 0 0,2 17 4 0 0,-1 0 0 0 0,0 1 1 0 0,0-1-1 0 0,0 0 0 0 0,-1 0 0 0 0,-3-7 1 0 0,2 3-10 0 0,0 0-1 0 0,0 0 1 0 0,-2-13 0 0 0,5 21 1 0 0,0 0 0 0 0,-1 0 0 0 0,1 1 0 0 0,0-1 0 0 0,0 0 0 0 0,0 0 0 0 0,1 1 0 0 0,-1-1 0 0 0,0 0 0 0 0,0 0 0 0 0,0 1 0 0 0,1-1 0 0 0,-1 0 0 0 0,0 1 0 0 0,0-1 0 0 0,1 0 0 0 0,-1 1 0 0 0,1-2 0 0 0,2-2 0 0 0,-2-6 0 0 0,-1 7 0 0 0,0 1 0 0 0,0-1 0 0 0,0 1 0 0 0,1-1 0 0 0,0 1 0 0 0,-1-1 0 0 0,1 1 0 0 0,2-5 0 0 0,-3 7-8 0 0,0 0 0 0 0,1-1 0 0 0,-1 1 0 0 0,0 0 0 0 0,0 0 0 0 0,1 0-1 0 0,-1 0 1 0 0,0-1 0 0 0,0 1 0 0 0,1 0 0 0 0,-1 0 0 0 0,0 0 0 0 0,0 0 0 0 0,1 0 0 0 0,-1 0-1 0 0,0 0 1 0 0,0-1 0 0 0,1 1 0 0 0,-1 0 0 0 0,0 0 0 0 0,1 0 0 0 0,-1 0 0 0 0,0 0 0 0 0,1 0-1 0 0,-1 1 1 0 0,0-1 0 0 0,0 0 0 0 0,1 0 0 0 0,-1 0 0 0 0,0 0 0 0 0,0 0 0 0 0,1 0 0 0 0,-1 0-1 0 0,0 1 1 0 0,0-1 0 0 0,1 0 0 0 0,-1 0 0 0 0,0 0 0 0 0,0 0 0 0 0,1 1 0 0 0,-1-1 0 0 0,0 1-1 0 0,9 7-93 0 0,-9-8 103 0 0,5 8-16 0 0,20 22 16 0 0,-16-22-1 0 0,-6-5 0 0 0,2 5 0 0 0,-1 1 12 0 0,-3-9-7 0 0,-1 0-1 0 0,0 0 0 0 0,0 0 1 0 0,0 1-1 0 0,0-1 0 0 0,0 0 1 0 0,0 0-1 0 0,0 0 1 0 0,0 0-1 0 0,1 0 0 0 0,-1 0 1 0 0,0 0-1 0 0,0 0 0 0 0,0 0 1 0 0,0 0-1 0 0,0 0 1 0 0,0 0-1 0 0,1 0 0 0 0,-1 0 1 0 0,0 0-1 0 0,0 0 0 0 0,0 0 1 0 0,0 0-1 0 0,0 0 1 0 0,0 0-1 0 0,1 0 0 0 0,-1 0 1 0 0,0 0-1 0 0,0 0 0 0 0,0 0 1 0 0,0 0-1 0 0,0 0 1 0 0,0 0-1 0 0,0 0 0 0 0,1 0 1 0 0,-1 0-1 0 0,0-1 0 0 0,0 1 1 0 0,0 0-1 0 0,0 0 1 0 0,0 0-1 0 0,0 0 0 0 0,0 0 1 0 0,0 0-1 0 0,0 0 0 0 0,0-1 1 0 0,0 1-1 0 0,1 0 1 0 0,-1 0-1 0 0,0 0 0 0 0,0 0 1 0 0,0 0-1 0 0,0 0 0 0 0,0-1 1 0 0,0 1-1 0 0,0 0 1 0 0,0 0-1 0 0,0 0 0 0 0,0 0 1 0 0,3-8 144 0 0,4-7-36 0 0,-6 14-114 0 0,0-1 0 0 0,0 1 1 0 0,0-1-1 0 0,-1 0 0 0 0,1 1 1 0 0,0-1-1 0 0,-1 0 0 0 0,1 1 1 0 0,-1-1-1 0 0,0 0 0 0 0,0 0 1 0 0,1-2-1 0 0,-2 3 1 0 0,1-1 0 0 0,0 1 0 0 0,0-1 0 0 0,0 0 0 0 0,0 1 0 0 0,0-1 0 0 0,0 0 0 0 0,0 1 0 0 0,1-1 0 0 0,-1 0 0 0 0,1 1 0 0 0,-1-1 0 0 0,1 1 0 0 0,0-1 0 0 0,0-1 0 0 0,11-36 0 0 0,3-4 0 0 0,-1 5 0 0 0,-9 28 0 0 0,-5 9 0 0 0,1-1 0 0 0,-1 1 0 0 0,1-1 0 0 0,0 1 0 0 0,0-1 0 0 0,0 1 0 0 0,0-1 0 0 0,2-1 0 0 0,-3 2 0 0 0,1 0 0 0 0,-1 0 0 0 0,1 0 0 0 0,-1 0 0 0 0,1 0 0 0 0,-1 0 0 0 0,1 0 0 0 0,-1 0 0 0 0,0 0 0 0 0,0 0 0 0 0,0 0 0 0 0,1 0 0 0 0,-1-1 0 0 0,2-10 0 0 0,15-38 0 0 0,-16 47-13 0 0,1 8-51 0 0,-1 0 58 0 0,0 0 1 0 0,0 0 0 0 0,0 0-1 0 0,1 0 1 0 0,-1 0-1 0 0,1 0 1 0 0,1-1 0 0 0,-1 1-1 0 0,1-1 1 0 0,-1 0-1 0 0,1 1 1 0 0,0-1-1 0 0,1 0 1 0 0,-1-1 0 0 0,5 5-1 0 0,-2-3 90 0 0,-5-5-73 0 0,-1 1 0 0 0,1 0 0 0 0,-1-1 0 0 0,1 1 1 0 0,-1-1-1 0 0,1 1 0 0 0,0 0 0 0 0,-1-1 0 0 0,1 0 0 0 0,0 1 0 0 0,0-1 0 0 0,-1 1 0 0 0,1-1 0 0 0,0 0 0 0 0,0 0 0 0 0,0 1 1 0 0,-1-1-1 0 0,1 0 0 0 0,0 0 0 0 0,0 0 0 0 0,0 0 0 0 0,0 0 0 0 0,0 0 0 0 0,-1 0 0 0 0,1 0 0 0 0,0 0 0 0 0,0 0 0 0 0,0-1 1 0 0,-1 1-1 0 0,1 0 0 0 0,1-1 0 0 0,0 0 2 0 0,-1 2 2 0 0,14-7 10 0 0,-13 5-22 0 0,0-1 0 0 0,1 0 0 0 0,-1 1 0 0 0,-1-1 0 0 0,1 0 0 0 0,0 0 1 0 0,0 0-1 0 0,-1 0 0 0 0,1 0 0 0 0,-1 0 0 0 0,0 0 0 0 0,1-1 0 0 0,-1 1 0 0 0,0 0 0 0 0,0-1 0 0 0,0-3 0 0 0,3-9 19 0 0,4-24 0 0 0,-6 27 18 0 0,1-10-65 0 0,-2-1 0 0 0,0 1-1 0 0,-1-1 1 0 0,-1 1 0 0 0,-5-28-1 0 0,3 29-3 0 0,1 1 0 0 0,2-28-1 0 0,0 47-47 0 0,8 10-86 0 0,-5-5 163 0 0,-1 1 0 0 0,1-1 0 0 0,-1 1 0 0 0,0-1 0 0 0,0 1 0 0 0,0 0 0 0 0,1 9 0 0 0,4 37 0 0 0,-5-31 0 0 0,5 30 0 0 0,5 54 0 0 0,-4-36 0 0 0,0 0 0 0 0,-7-61 0 0 0,2 10 35 0 0,-1 1 0 0 0,-1 0 0 0 0,0 0 0 0 0,-2 0 0 0 0,0 0 0 0 0,-1 0 0 0 0,-7 31 0 0 0,7-40-36 0 0,0 1 0 0 0,0 13-1 0 0,1-15 18 0 0,0 0 0 0 0,0 0-1 0 0,-1 1 1 0 0,-3 8 0 0 0,0-3 29 0 0,1-2-42 0 0,-1-1-1 0 0,-10 19 1 0 0,11-22-3 0 0,0 0 0 0 0,1 0 0 0 0,-4 11 0 0 0,-6 15 0 0 0,6-18-20 0 0,2-1 0 0 0,-1 1 1 0 0,-3 21-1 0 0,-7 22 11 0 0,13-51 20 0 0,0 1 0 0 0,-1 0-1 0 0,0-1 1 0 0,0 1 0 0 0,-10 12-1 0 0,-11 14-10 0 0,2-5 0 0 0,0-2 0 0 0,13-11 0 0 0,3-3 0 0 0,5-11 0 0 0,0 1 0 0 0,0 0 0 0 0,1 0 0 0 0,-1-1 0 0 0,1 1 0 0 0,0 0 0 0 0,0 1 0 0 0,-1 7 0 0 0,-5 16-80 0 0,-2 3 155 0 0,8-30-32 0 0,-3-1-45 0 0,3 1-64 0 0,-2-24-4773 0 0,-10-11-6075 0 0,9 25 7703 0 0,0-3 1877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13 6911 0 0,'-11'-3'827'0'0,"4"1"-160"0"0,0 0-1 0 0,0 0 1 0 0,0 1-1 0 0,-1 0 1 0 0,1 0-1 0 0,-1 0 1 0 0,1 1-1 0 0,0 1 1 0 0,-1-1-1 0 0,-9 3 1 0 0,-49 9 796 0 0,51-9-1346 0 0,-11 2-22 0 0,-31 11-1 0 0,-51 32-1424 0 0,97-41 395 0 0,-2 0-3785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0 7687 0 0,'-10'1'816'0'0,"-1"0"883"0"0,-18 5 0 0 0,7-1-385 0 0,11-2-814 0 0,0 0-1 0 0,0 1 0 0 0,1 0 0 0 0,-1 1 1 0 0,-10 6-1 0 0,-17 8 9 0 0,-11 6-248 0 0,14-7-272 0 0,27-13-47 0 0,0 0 0 0 0,-15 11 0 0 0,2 0-908 0 0,16-12-66 0 0,-4 3-1462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0 8431 0 0,'-3'1'233'0'0,"1"1"-1"0"0,-1-1 0 0 0,1 0 0 0 0,-1 0 1 0 0,1 0-1 0 0,-1 0 0 0 0,0 0 0 0 0,1-1 1 0 0,-6 1-1 0 0,2 0 36 0 0,0 0-1 0 0,0 0 1 0 0,0 1 0 0 0,1 0-1 0 0,-1 0 1 0 0,0 0-1 0 0,1 1 1 0 0,-1 0 0 0 0,-6 4-1 0 0,-5 5 1300 0 0,-21 21 1 0 0,23-20-1334 0 0,12-10-234 0 0,0 1 0 0 0,0 0 0 0 0,0 0 0 0 0,0 0 0 0 0,0 0 0 0 0,1 0 0 0 0,0 0 0 0 0,0 1 0 0 0,0-1 0 0 0,-1 6 0 0 0,-2 2-57 0 0,4-11 23 0 0,0 1 1 0 0,0-1 0 0 0,0 1 0 0 0,1 0 0 0 0,-1-1 0 0 0,1 1 0 0 0,-1 3 0 0 0,-1 1-322 0 0,2-5 242 0 0,0 0-1 0 0,0 0 1 0 0,0-1 0 0 0,0 1 0 0 0,-1 0-1 0 0,1 0 1 0 0,0 0 0 0 0,0 0 0 0 0,1 0-1 0 0,-1-1 1 0 0,0 1 0 0 0,0 0 0 0 0,0 0 0 0 0,1 1-1 0 0,1 4-1649 0 0,-2-5 1525 0 0,0-1 1 0 0,0 0-1 0 0,0 1 0 0 0,0-1 1 0 0,0 1-1 0 0,0-1 0 0 0,0 1 1 0 0,0-1-1 0 0,1 0 0 0 0,-1 1 1 0 0,0-1-1 0 0,2 2-950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8431 0 0,'-17'19'1452'0'0,"7"-9"-351"0"0,8-9-988 0 0,1 0 0 0 0,-1 0-1 0 0,1 0 1 0 0,0 0-1 0 0,0 1 1 0 0,0-1-1 0 0,0 0 1 0 0,0 1-1 0 0,-1 1 1 0 0,-2 5 237 0 0,1-2-207 0 0,0 0-1 0 0,0 0 0 0 0,1 0 1 0 0,0 0-1 0 0,0 0 1 0 0,0 1-1 0 0,0 8 0 0 0,1-8-168 0 0,1-6 2 0 0,0 0 0 0 0,0 1 0 0 0,0-1-1 0 0,0 0 1 0 0,0 0 0 0 0,0 0-1 0 0,0 1 1 0 0,0-1 0 0 0,0 0 0 0 0,1 0-1 0 0,0 2 1 0 0,-1-2 348 0 0,8 11-3797 0 0,-6-10 2237 0 0,-2-2 989 0 0,0 0 0 0 0,1 1 0 0 0,-1-1-1 0 0,1 0 1 0 0,-1 0 0 0 0,1 0 0 0 0,-1 0 0 0 0,1 0-1 0 0,-1 0 1 0 0,1 1 0 0 0,-1-1 0 0 0,1 0-1 0 0,-1 0 1 0 0,1-1 0 0 0,-1 1 0 0 0,1 0 0 0 0,-1 0-1 0 0,1 0 1 0 0,-1 0 0 0 0,1 0 0 0 0,-1 0 0 0 0,1-1-1 0 0,5-1-2101 0 0,-2 1 1926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50 257 7631 0 0,'8'-13'1747'0'0,"-7"11"-1467"0"0,0 0 0 0 0,0 0 0 0 0,0 0 0 0 0,0 0 1 0 0,0 0-1 0 0,1 0 0 0 0,-1 0 0 0 0,4-3 0 0 0,3-5 796 0 0,-6 7-875 0 0,0 1 1 0 0,0 1-1 0 0,0-1 0 0 0,0 0 0 0 0,4-2 0 0 0,4-4 248 0 0,0-1-15 0 0,-7 7-320 0 0,0 0 0 0 0,-1 0 0 0 0,1 0 0 0 0,-1-1 0 0 0,1 1 0 0 0,1-5 0 0 0,-2 4-91 0 0,0 1 0 0 0,1-1-1 0 0,-1 1 1 0 0,1-1 0 0 0,4-3 0 0 0,-4 4 19 0 0,0 0 0 0 0,-1-1 0 0 0,1 0 0 0 0,2-3 0 0 0,0 1 20 0 0,1-1 4 0 0,-5 5-33 0 0,0-1-1 0 0,0 1 1 0 0,0 0-1 0 0,0 0 1 0 0,0 0 0 0 0,0 1-1 0 0,0-1 1 0 0,0 0 0 0 0,2-1-1 0 0,8-8 90 0 0,-9 9-115 0 0,-1-1 0 0 0,1 1 0 0 0,-1 0 0 0 0,1-1 0 0 0,0 1 0 0 0,-1 0 0 0 0,3-1 0 0 0,8-6-10 0 0,5-4 3 0 0,-7 6 0 0 0,-4 2 0 0 0,-5 4 0 0 0,0 0 0 0 0,0-1 0 0 0,0 1 0 0 0,0-1 0 0 0,0 1 0 0 0,0-1 0 0 0,0 0 0 0 0,0 1 0 0 0,0-1 0 0 0,1-1 0 0 0,-2 2 13 0 0,1-1 1 0 0,0 1-1 0 0,-1 0 0 0 0,1-1 0 0 0,-1 1 0 0 0,1 0 0 0 0,0 0 0 0 0,-1 0 0 0 0,1-1 1 0 0,-1 1-1 0 0,1 0 0 0 0,0 0 0 0 0,0 0 0 0 0,9-3 70 0 0,-7 1-74 0 0,1 0 0 0 0,0-1 0 0 0,-1 1-1 0 0,1 0 1 0 0,7-2 0 0 0,0-2 135 0 0,-9 5-113 0 0,-1 1 0 0 0,1-1-1 0 0,0 1 1 0 0,-1-1 0 0 0,1 0-1 0 0,-1 1 1 0 0,3-3 0 0 0,5-2 27 0 0,0-1 6 0 0,-8 5-63 0 0,0 0-3 0 0,7 2 339 0 0,-14 0-97 0 0,-12 7 236 0 0,15-7-338 0 0,-1 1 1 0 0,1-1-1 0 0,0 1 1 0 0,-6 0-1 0 0,4 0-26 0 0,0-1-1 0 0,0 1 1 0 0,-8 4-1 0 0,-8 3-69 0 0,-10 3 149 0 0,8-2-22 0 0,14-6-115 0 0,0 1 0 0 0,1-1-1 0 0,0 1 1 0 0,-15 12 0 0 0,19-14-51 0 0,-49 40-3 0 0,37-32 0 0 0,9-6 0 0 0,0 2 0 0 0,6-6 0 0 0,-1 0 0 0 0,1 0 0 0 0,0 1 0 0 0,0-1 0 0 0,-1 0 0 0 0,1 0 0 0 0,-1 0 0 0 0,-1 0 0 0 0,2 0 0 0 0,0 0 0 0 0,-1-1 0 0 0,1 1 0 0 0,0 0 0 0 0,0 0 0 0 0,0 0 0 0 0,0 0 0 0 0,0 0 0 0 0,0 0 0 0 0,-2 2 0 0 0,-2 1 0 0 0,5-4 0 0 0,0 0 0 0 0,-1 0 0 0 0,1 1 0 0 0,0-1 0 0 0,0 0 0 0 0,-1 0 0 0 0,1 0 0 0 0,0 0 0 0 0,0 0 0 0 0,0 1 0 0 0,-1-1 0 0 0,1 0 0 0 0,0 0 0 0 0,0 0 0 0 0,0 1 0 0 0,-1-1 0 0 0,1 0 0 0 0,0 0 0 0 0,0 1 0 0 0,0-1 0 0 0,0 0 0 0 0,0 0 0 0 0,0 1 0 0 0,0-1 0 0 0,0 0 0 0 0,-1 0 0 0 0,1 1 0 0 0,-1 1 0 0 0,0 0 0 0 0,0-1 0 0 0,0 1 0 0 0,0 0 0 0 0,-1-1 0 0 0,1 1 0 0 0,0-1 0 0 0,-1 1 0 0 0,-2 1 0 0 0,3-3 0 0 0,1 0 0 0 0,-1 1 0 0 0,1-1 0 0 0,-1 0 0 0 0,1 1 0 0 0,0-1 0 0 0,-1 1 0 0 0,1-1 0 0 0,-1 0 0 0 0,1 1 0 0 0,0-1 0 0 0,-1 1 0 0 0,1-1 0 0 0,0 1 0 0 0,0-1 0 0 0,-1 1 0 0 0,1-1 0 0 0,0 1 0 0 0,0-1 0 0 0,0 1 0 0 0,0 0 0 0 0,-1 0 0 0 0,-1 5 0 0 0,1-5 0 0 0,1-1 0 0 0,0 0 0 0 0,-1 1 0 0 0,1-1 0 0 0,0 1 0 0 0,0-1 0 0 0,-1 1 0 0 0,1-1 0 0 0,0 1 0 0 0,0-1 0 0 0,0 1 0 0 0,0-1 0 0 0,0 1 0 0 0,-1-1 0 0 0,1 2 0 0 0,-4 14 0 0 0,4-13 0 0 0,-1-1 0 0 0,1 0 0 0 0,-5 7 0 0 0,5-8 0 0 0,-1 0 0 0 0,1-1 0 0 0,-1 1 0 0 0,1 0 0 0 0,0 0 0 0 0,-1 0 0 0 0,1 0 0 0 0,0 0 0 0 0,0 0 0 0 0,-1 0 0 0 0,1 0 0 0 0,0 0 0 0 0,0 1 0 0 0,0 2 0 0 0,-1-3 0 0 0,1 1 0 0 0,-1-1 0 0 0,1 0 0 0 0,-1 0 0 0 0,1 1 0 0 0,-1-1 0 0 0,1 0 0 0 0,0 1 0 0 0,0-1 0 0 0,0 2 0 0 0,0-2 0 0 0,0 0 0 0 0,-1 0 0 0 0,1 0 0 0 0,0 0 0 0 0,1 0 0 0 0,-1 0 0 0 0,0 0 0 0 0,0 0 0 0 0,0 0 0 0 0,1 0 0 0 0,-1 0 0 0 0,0 0 0 0 0,2 2 0 0 0,0 4 0 0 0,0-3 0 0 0,-2-3 0 0 0,0 0 0 0 0,1-1 0 0 0,-1 1 0 0 0,0 0 0 0 0,0 0 0 0 0,0-1 0 0 0,1 1 0 0 0,-1 0 0 0 0,0 0 0 0 0,0-1 0 0 0,0 1 0 0 0,0 0 0 0 0,0 0 0 0 0,0-1 0 0 0,-1 2 0 0 0,1 2 32 0 0,1 0-1 0 0,-1 0 1 0 0,1 0-1 0 0,0 0 1 0 0,0 0-1 0 0,0-1 0 0 0,0 1 1 0 0,1 0-1 0 0,1 3 1 0 0,4 10 21 0 0,-4-5-53 0 0,4 4 0 0 0,-5-13 54 0 0,0 0-1 0 0,-1 0 0 0 0,1 1 1 0 0,-1-1-1 0 0,2 7 0 0 0,1 2 11 0 0,3 11-53 0 0,-5-12 59 0 0,-1-10-66 0 0,-1 0 1 0 0,0 0 0 0 0,1 1 0 0 0,-1-1-1 0 0,0 0 1 0 0,0 0 0 0 0,0 0 0 0 0,0 1-1 0 0,0 0 1 0 0,5 19 155 0 0,-5-19-151 0 0,1 0-1 0 0,-1-1 1 0 0,1 1 0 0 0,-1 0-1 0 0,1 0 1 0 0,-1-1-1 0 0,1 1 1 0 0,2 2 0 0 0,0 2 4 0 0,-2-4 13 0 0,0 1 0 0 0,1 0 0 0 0,0-1 0 0 0,2 4 1 0 0,-4-5 2 0 0,1-2-449 0 0,-1 0 1 0 0,0 0 0 0 0,0 0-1 0 0,0 0 1 0 0,0 0-1 0 0,0 0 1 0 0,0-1 0 0 0,0 1-1 0 0,0 0 1 0 0,0 0-1 0 0,0 0 1 0 0,-1 0 0 0 0,1 0-1 0 0,0 0 1 0 0,-1 0-1 0 0,1 1 1 0 0,-1-1 0 0 0,1 0-1 0 0,-1 0 1 0 0,1 0-1 0 0,-1 0 1 0 0,0 0-1 0 0,1 1 1 0 0,-2-2 0 0 0,0 0-428 0 0,1 0-1 0 0,0 1 1 0 0,0-1 0 0 0,0 0 0 0 0,0 0 0 0 0,-2-3 0 0 0,-1-5-1795 0 0,0 3 983 0 0,3-2 1020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13 587 7167 0 0,'0'0'2022'0'0,"-5"18"1212"0"0,4-14-2884 0 0,-1 0-1 0 0,1 0 1 0 0,0 0-1 0 0,0 1 1 0 0,0-1 0 0 0,1 0-1 0 0,-1 1 1 0 0,1 7-1 0 0,1-1-96 0 0,1-1 0 0 0,3 17-1 0 0,-2-9 3 0 0,-2-12-139 0 0,0 0-1 0 0,1 0 0 0 0,-1 0 1 0 0,4 8-1 0 0,7 23-51 0 0,-2-1 128 0 0,-9-33-159 0 0,0 0 0 0 0,0 1 0 0 0,0-1 1 0 0,0 1-1 0 0,-1-1 0 0 0,1 7 0 0 0,-1-7-7 0 0,0 0 0 0 0,1 0 0 0 0,-1 0 0 0 0,2 6 0 0 0,3 12 444 0 0,-2-11-474 0 0,-3-9 11 0 0,0 0 0 0 0,0 0 0 0 0,0 0-1 0 0,0 0 1 0 0,1 1 0 0 0,-1-1 0 0 0,0 0 0 0 0,1 0-1 0 0,0 1 1 0 0,1 1 50 0 0,-1 0-1 0 0,1 0 0 0 0,-1 0 1 0 0,0 0-1 0 0,1 0 1 0 0,0 5-1 0 0,-2-7-52 0 0,0 0 0 0 0,0-1 0 0 0,0 1 0 0 0,1 0 1 0 0,-1 0-1 0 0,0-1 0 0 0,1 1 0 0 0,-1 0 0 0 0,1-1 0 0 0,-1 1 0 0 0,1 0 1 0 0,0 0-1 0 0,-1-1 2 0 0,1 1 0 0 0,-1-1-1 0 0,1 1 1 0 0,-1-1 0 0 0,0 1 0 0 0,1-1 0 0 0,-1 1 0 0 0,1 0 0 0 0,-1-1-1 0 0,0 1 1 0 0,0 0 0 0 0,1-1 0 0 0,-1 1 0 0 0,0-1 0 0 0,0 1 0 0 0,0 0-1 0 0,0-1 1 0 0,0 2 0 0 0,0-1-2 0 0,0 0 1 0 0,0 0-1 0 0,0 0 0 0 0,0-1 0 0 0,0 1 1 0 0,0 0-1 0 0,1 0 0 0 0,-1 0 0 0 0,0 0 1 0 0,0-1-1 0 0,1 1 0 0 0,-1 0 0 0 0,0 0 1 0 0,1 0-1 0 0,-1-1 0 0 0,1 1 0 0 0,0 1 1 0 0,4 7 52 0 0,11 16 81 0 0,-13-20-63 0 0,1 0-1 0 0,4 10 1 0 0,-1 0 9 0 0,-5-11-62 0 0,1-1 0 0 0,-2 1-1 0 0,4 8 1 0 0,-1-1 134 0 0,0-1 1 0 0,1 0-1 0 0,11 18 1 0 0,-12-23-75 0 0,27 49 74 0 0,-21-39-99 0 0,-6-9-55 0 0,-1-1-1 0 0,0 0 1 0 0,4 10 0 0 0,7 3 51 0 0,-11-14-51 0 0,0 0 0 0 0,0 1-1 0 0,1-1 1 0 0,-1 0 0 0 0,1-1-1 0 0,0 1 1 0 0,6 4 0 0 0,5 1 199 0 0,-6-3-155 0 0,1-1 0 0 0,11 6-1 0 0,-13-8-46 0 0,0 0 0 0 0,0 0 0 0 0,0 0 0 0 0,-1 1 0 0 0,0 1 0 0 0,0-1 0 0 0,11 10 0 0 0,-15-12 8 0 0,-1 0 0 0 0,1 0 0 0 0,0 0 0 0 0,0 0 0 0 0,0-1 0 0 0,-1 1-1 0 0,5 1 1 0 0,-5-3-5 0 0,-1 1-1 0 0,1 0 0 0 0,0 0 0 0 0,0 0 1 0 0,-1 0-1 0 0,3 1 0 0 0,1 2 2 0 0,-1-2 0 0 0,1 1-1 0 0,0 0 1 0 0,0-1 0 0 0,0 0 0 0 0,0 0-1 0 0,7 1 1 0 0,-5-1 26 0 0,0 0 0 0 0,0 1 0 0 0,8 4 0 0 0,-6-3 32 0 0,-1-1 0 0 0,0 0 0 0 0,1 0 0 0 0,15 3 1 0 0,13 3-146 0 0,-31-8 106 0 0,0 0 0 0 0,0 0 1 0 0,0-1-1 0 0,8 0 0 0 0,-2 0 11 0 0,-4 1 91 0 0,1 0 0 0 0,0 1 0 0 0,0 0 0 0 0,-1 0 0 0 0,11 5 0 0 0,0 0-20 0 0,-2-4-15 0 0,-13-2-68 0 0,0-1 1 0 0,0 1-1 0 0,0 0 1 0 0,4 2-1 0 0,-1 0 44 0 0,1 0-1 0 0,-1 0 1 0 0,1-1 0 0 0,0 1-1 0 0,15 0 1 0 0,10 1 215 0 0,8 7-280 0 0,-35-10 9 0 0,0 0 0 0 0,0 0 0 0 0,11 0 0 0 0,11 1 19 0 0,-22 0 39 0 0,1-1 0 0 0,0 1 0 0 0,0-1 0 0 0,0-1 0 0 0,0 0 0 0 0,-1 0 0 0 0,14-1 0 0 0,-2-1 40 0 0,20 3 0 0 0,13-2 71 0 0,-2 0-167 0 0,-8 4 42 0 0,36-7 27 0 0,-71 3-61 0 0,1 1 1 0 0,-1-1-1 0 0,0 0 0 0 0,1-1 1 0 0,-1 0-1 0 0,0 0 0 0 0,0 0 1 0 0,0 0-1 0 0,5-4 0 0 0,-7 4-22 0 0,0-1-1 0 0,1 1 0 0 0,6-2 0 0 0,-6 3 5 0 0,-1-1 1 0 0,0 1 0 0 0,9-6-1 0 0,-12 6-1 0 0,1 1 0 0 0,0-1 0 0 0,0 0 0 0 0,0 1 0 0 0,0-1 0 0 0,3 0 0 0 0,9-2 0 0 0,-7 0 0 0 0,0-1 0 0 0,0 1 0 0 0,7-7 0 0 0,12-10 64 0 0,-18 17-64 0 0,-8 3 0 0 0,1 0 0 0 0,-1 0 0 0 0,1 0 0 0 0,-1 0 0 0 0,1 0 0 0 0,-1 0 0 0 0,1-1 0 0 0,-1 1 0 0 0,0 0 0 0 0,1 0 0 0 0,-1-1 0 0 0,1 1 0 0 0,-1 0 0 0 0,1 0 0 0 0,-1-1 0 0 0,0 1 0 0 0,1 0 0 0 0,-1-1 0 0 0,0 1 0 0 0,1-1 0 0 0,-1 1 0 0 0,0 0 0 0 0,0-1 0 0 0,0 1 0 0 0,1-1 0 0 0,-1 1 0 0 0,0-1 0 0 0,0 1 0 0 0,0-1 0 0 0,0 1 0 0 0,1-1 0 0 0,-1 0 0 0 0,0 0 0 0 0,0 1 0 0 0,0-1 0 0 0,0 0 0 0 0,1 1 0 0 0,-1-1 0 0 0,0 1 0 0 0,1-1 0 0 0,-1 0 0 0 0,1 1 0 0 0,-1-1 0 0 0,0 1 0 0 0,1-1 0 0 0,-1 1 0 0 0,1-1 0 0 0,0 0 0 0 0,12-8 0 0 0,-2 1 0 0 0,-9 6 1 0 0,0 0 0 0 0,0 1 0 0 0,1-1-1 0 0,-1 1 1 0 0,1 0 0 0 0,3-2 0 0 0,4-2 1 0 0,36-20-2 0 0,-43 24 0 0 0,3 0 0 0 0,0-1 0 0 0,0 0 0 0 0,-1 0 0 0 0,1-1 0 0 0,0 1 0 0 0,-1-1 0 0 0,0-1 0 0 0,10-6 0 0 0,-10 6 19 0 0,0 0-1 0 0,1 1 1 0 0,0-1-1 0 0,-1 1 1 0 0,8-2-1 0 0,-4 1 8 0 0,13-8 0 0 0,-15 8-40 0 0,-1-1 1 0 0,1 0 0 0 0,-1-1-1 0 0,9-9 1 0 0,-9 7 13 0 0,-2 3 0 0 0,0 0 0 0 0,1 1 0 0 0,6-6 0 0 0,17-14 0 0 0,-13 12 56 0 0,17-10 117 0 0,-18 14-224 0 0,-1-1 0 0 0,0-1-1 0 0,13-12 1 0 0,-20 16 51 0 0,-1 0 0 0 0,1 0 0 0 0,6-12 0 0 0,-2 4 0 0 0,26-29-24 0 0,-4 6 48 0 0,4-3 91 0 0,-34 37-102 0 0,2-2 26 0 0,0 0 1 0 0,0-1-1 0 0,-1 1 0 0 0,6-12 0 0 0,1-2-51 0 0,4-6 27 0 0,-3 8 9 0 0,9-21 1 0 0,23-45-33 0 0,-37 74 2 0 0,-4 6-2 0 0,0 0 0 0 0,0-1 1 0 0,0 1-1 0 0,-1-1 0 0 0,2-4 0 0 0,0 2-19 0 0,-1 0-1 0 0,1 0 1 0 0,0 0 0 0 0,1 0 0 0 0,-1 0-1 0 0,6-5 1 0 0,6-10 140 0 0,-3 5-136 0 0,-9 14-58 0 0,-1-1 0 0 0,0 0 0 0 0,0 0 0 0 0,1 0 1 0 0,-2 0-1 0 0,3-4 0 0 0,-1 0 100 0 0,9-15 0 0 0,3-5-196 0 0,12-27-208 0 0,-1 0 79 0 0,-9 21-32 0 0,2-2-246 0 0,-14 24 611 0 0,0 0 0 0 0,12-17 0 0 0,4-8 44 0 0,-10 11-418 0 0,12-40 0 0 0,-19 52 289 0 0,16-40-1631 0 0,-3 5-5263 0 0,-12 32 852 0 0,4-17 0 0 0,-8 24 5461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 7687 0 0,'-3'-6'5422'0'0,"5"5"-5286"0"0,0 0 0 0 0,1 0 0 0 0,-1 0-1 0 0,1 1 1 0 0,-1-1 0 0 0,1 1 0 0 0,-1-1 0 0 0,1 1 0 0 0,-1 0 0 0 0,1 0 0 0 0,0 0 0 0 0,-1 0 0 0 0,1 0 0 0 0,-1 0 0 0 0,4 2 0 0 0,8 1-169 0 0,18 6 0 0 0,-12-2-185 0 0,-1 1 1 0 0,20 12-1 0 0,-7-2-3245 0 0,-31-17 3248 0 0,8 4-2257 0 0,0 0 0 0 0,1 0 0 0 0,14 4 0 0 0,-16-6 1936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5639 0 0,'4'2'504'0'0,"1"0"-408"0"0,1-1-96 0 0,0 1 0 0 0,2 0 0 0 0,0 0 0 0 0,-2-2 64 0 0,1 1-64 0 0,1 0-1168 0 0,0 0-256 0 0,-2 0-48 0 0,1 0-16 0 0,0 0 1192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5407 0 0,'4'0'391'0'0,"0"-1"-1"0"0,0 1 0 0 0,0-1 1 0 0,0 0-1 0 0,0 0 0 0 0,-1 0 1 0 0,8-3-1 0 0,3-1 1249 0 0,7-1-1077 0 0,74-19 2714 0 0,-13 7-7501 0 0,-56 9-4046 0 0,-18 7 7287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7687 0 0,'11'-2'880'0'0,"9"-9"662"0"0,-7 3-740 0 0,10-3-78 0 0,6-2-2733 0 0,-25 11 365 0 0,1-1 1 0 0,-1 0-1 0 0,0 1 0 0 0,4-6 0 0 0,-3 4 772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0.201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77 81 7023 0 0,'0'0'542'0'0,"-12"-14"-332"0"0,4 4 40 0 0,-1-1 0 0 0,0 1 0 0 0,-13-11 0 0 0,16 14 240 0 0,-4-1 2324 0 0,12 19-1935 0 0,0-4-767 0 0,-1-1 1 0 0,1 0-1 0 0,0 1 0 0 0,4 6 0 0 0,2 8-66 0 0,29 62 364 0 0,-29-64-284 0 0,1-1-1 0 0,1 0 1 0 0,0 0 0 0 0,1 0-1 0 0,1-2 1 0 0,1 1-1 0 0,0-2 1 0 0,1 0 0 0 0,23 19-1 0 0,-35-32-142 0 0,1 0 0 0 0,0 0 0 0 0,0-1 0 0 0,0 1 0 0 0,0-1-1 0 0,6 3 1 0 0,-9-4 20 0 0,1 0-1 0 0,-1 0 1 0 0,0 0-1 0 0,0 0 1 0 0,1 0-1 0 0,-1 0 1 0 0,0-1-1 0 0,1 1 1 0 0,-1 0-1 0 0,0 0 1 0 0,0 0-1 0 0,1 0 1 0 0,-1 0-1 0 0,0 0 1 0 0,0 0-1 0 0,1-1 1 0 0,-1 1-1 0 0,0 0 1 0 0,0 0-1 0 0,0 0 1 0 0,1-1-1 0 0,-1 1 1 0 0,0 0-1 0 0,0 0 1 0 0,0 0-1 0 0,0-1 1 0 0,1 1-1 0 0,-1 0 1 0 0,0 0-1 0 0,0-1 1 0 0,0 1-1 0 0,0 0 1 0 0,0-1-1 0 0,0 1 1 0 0,0 0-1 0 0,0 0 1 0 0,0-1-1 0 0,0 1 1 0 0,0-1-1 0 0,1-11 41 0 0,-1 11-47 0 0,0-1 8 0 0,0-1 0 0 0,-1 1 1 0 0,1 0-1 0 0,-1 0 0 0 0,0-1 1 0 0,1 1-1 0 0,-1 0 0 0 0,0 0 0 0 0,0 0 1 0 0,-1 0-1 0 0,1 0 0 0 0,0 0 1 0 0,-1 0-1 0 0,1 1 0 0 0,-1-1 0 0 0,1 0 1 0 0,-1 1-1 0 0,0-1 0 0 0,0 1 0 0 0,0 0 1 0 0,0-1-1 0 0,0 1 0 0 0,-2-1 1 0 0,-42-21-343 0 0,-7-4 749 0 0,53 27-286 0 0,-3-5 159 0 0,3 4-286 0 0,0 1-1 0 0,0 0 1 0 0,0 0-1 0 0,-1 0 0 0 0,1-1 1 0 0,0 1-1 0 0,0 0 0 0 0,0 0 1 0 0,0-1-1 0 0,0 1 0 0 0,0 0 1 0 0,0 0-1 0 0,0 0 1 0 0,-1-1-1 0 0,1 1 0 0 0,0 0 1 0 0,0 0-1 0 0,0-1 0 0 0,0 1 1 0 0,0 0-1 0 0,0-1 0 0 0,0 1 1 0 0,0 0-1 0 0,0 0 0 0 0,1-1 1 0 0,-1 1-1 0 0,0 0 1 0 0,0 0-1 0 0,0-1 0 0 0,0 1 1 0 0,0 0-1 0 0,0 0 0 0 0,0 0 1 0 0,1-1-1 0 0,-1 1 0 0 0,0 0 1 0 0,0 0-1 0 0,0 0 1 0 0,1-1-1 0 0,-1 1 0 0 0,0 0 1 0 0,1-1-90 0 0,15-2-59 0 0,-8 3 194 0 0,-1 1 0 0 0,1 0 0 0 0,-1 0 0 0 0,1 1 1 0 0,-1 0-1 0 0,1 0 0 0 0,-1 0 0 0 0,0 1 0 0 0,0 1 0 0 0,8 4 0 0 0,-3-2 39 0 0,25 9-1 0 0,103 18 63 0 0,-130-29-144 0 0,0 1 0 0 0,0-1 0 0 0,0 1 0 0 0,-1 1 0 0 0,11 8 0 0 0,14 7 0 0 0,-17-5-1 0 0,-6-5 13 0 0,-4-6 18 0 0,-5-2-17 0 0,1-1-1 0 0,0 0 1 0 0,0 0-1 0 0,0 0 0 0 0,0 0 1 0 0,6 2-1 0 0,32 14-12 0 0,-38-17-22 0 0,-1-1-1 0 0,0 0 0 0 0,0 0 0 0 0,1 0 1 0 0,-1 0-1 0 0,0-1 0 0 0,1 1 0 0 0,-1 0 1 0 0,0-1-1 0 0,0 0 0 0 0,0 1 1 0 0,1-1-1 0 0,-1 0 0 0 0,0 0 0 0 0,0 0 1 0 0,0-1-1 0 0,3-1 0 0 0,-2 1-729 0 0,0 0 0 0 0,0 0 0 0 0,0 1 0 0 0,0-1 0 0 0,0 1 0 0 0,7-2 0 0 0,-5 3-1280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5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234 454 7687 0 0,'0'0'590'0'0,"15"2"3299"0"0,-14-2-3803 0 0,-1-1 0 0 0,1 1 0 0 0,0-1 0 0 0,-1 1 1 0 0,1-1-1 0 0,0 0 0 0 0,-1 1 0 0 0,1-1 0 0 0,-1 0 0 0 0,1 1 0 0 0,-1-1 0 0 0,1 0 0 0 0,-1 0 1 0 0,0 1-1 0 0,1-1 0 0 0,-1 0 0 0 0,0 0 0 0 0,0 0 0 0 0,1 0 0 0 0,-1 1 0 0 0,0-1 1 0 0,0 0-1 0 0,0 0 0 0 0,0-1 0 0 0,-4-22 1262 0 0,3 18-1170 0 0,-4-11 390 0 0,-7-22 0 0 0,-1 1-147 0 0,-8-23 267 0 0,-4-14-108 0 0,4 15-243 0 0,-11-43-273 0 0,31 100-77 0 0,-1-6 50 0 0,2 9-38 0 0,0 0 0 0 0,0 0 0 0 0,0 0 1 0 0,0 0-1 0 0,0 0 0 0 0,0 0 1 0 0,0-1-1 0 0,1 1 0 0 0,-1 0 0 0 0,0 0 1 0 0,0 0-1 0 0,0 0 0 0 0,0 0 1 0 0,0 0-1 0 0,0 0 0 0 0,0 0 0 0 0,0 0 1 0 0,0 0-1 0 0,1 0 0 0 0,-1 0 1 0 0,0 0-1 0 0,0-1 0 0 0,0 1 0 0 0,0 0 1 0 0,0 0-1 0 0,0 0 0 0 0,1 0 1 0 0,-1 0-1 0 0,0 0 0 0 0,0 0 0 0 0,0 0 1 0 0,0 0-1 0 0,0 0 0 0 0,0 0 1 0 0,0 1-1 0 0,1-1 0 0 0,-1 0 0 0 0,0 0 1 0 0,0 0-1 0 0,0 0 0 0 0,0 0 1 0 0,0 0-1 0 0,0 0 0 0 0,0 0 0 0 0,0 0 1 0 0,1 0-1 0 0,-1 0 0 0 0,0 0 1 0 0,0 0-1 0 0,0 1 0 0 0,0-1 0 0 0,0 0 1 0 0,0 0-1 0 0,0 0 0 0 0,0 0 1 0 0,0 0-1 0 0,5 4-51 0 0,-1 0 0 0 0,0 1 0 0 0,0-1 0 0 0,0 1 0 0 0,0 0 0 0 0,-1 0 0 0 0,0 0 0 0 0,3 7-1 0 0,4 5 11 0 0,-4-6 47 0 0,0 0-1 0 0,0 0 1 0 0,-1 1 0 0 0,6 23-1 0 0,6 51 31 0 0,-10-46-29 0 0,-1-10 53 0 0,-1-1-1 0 0,-2 1 0 0 0,-1 0 0 0 0,-1 0 1 0 0,-1 0-1 0 0,-6 34 0 0 0,5-61-36 0 0,1 0 0 0 0,-1 0 0 0 0,0 0 0 0 0,0 0 0 0 0,-1 0 0 0 0,1-1 0 0 0,-1 1-1 0 0,1 0 1 0 0,-1-1 0 0 0,0 1 0 0 0,0-1 0 0 0,0 0 0 0 0,0 0 0 0 0,-3 2 0 0 0,0 1 27 0 0,-1-1 1 0 0,0 0-1 0 0,0-1 1 0 0,-13 6-1 0 0,-2 7-49 0 0,19-15-4 0 0,0 0-1 0 0,0 1 0 0 0,1-1 1 0 0,-1 0-1 0 0,0 1 1 0 0,1-1-1 0 0,-1 1 1 0 0,1 0-1 0 0,-1-1 0 0 0,1 1 1 0 0,-2 3-1 0 0,-1 0 1 0 0,1 0 0 0 0,-1-1-1 0 0,-6 7 1 0 0,10-11 6 0 0,-1 1 0 0 0,0 0-1 0 0,0 0 1 0 0,1-1 0 0 0,-1 1 0 0 0,0 0-1 0 0,0-1 1 0 0,0 1 0 0 0,1-1 0 0 0,-1 1 0 0 0,0-1-1 0 0,0 1 1 0 0,0-1 0 0 0,0 1 0 0 0,0-1-1 0 0,0 0 1 0 0,0 0 0 0 0,0 0 0 0 0,0 0-1 0 0,0 1 1 0 0,0-1 0 0 0,0 0 0 0 0,0-1-1 0 0,0 1 1 0 0,0 0 0 0 0,0 0 0 0 0,0 0-1 0 0,0-1 1 0 0,0 1 0 0 0,0 0 0 0 0,0-1-1 0 0,0 1 1 0 0,0-1 0 0 0,0 1 0 0 0,0-1-1 0 0,0 1 1 0 0,0-1 0 0 0,1 0 0 0 0,-1 0-1 0 0,-1 0 1 0 0,-2-3 54 0 0,4 4-58 0 0,0 0 1 0 0,0 0-1 0 0,0 0 1 0 0,0 0-1 0 0,1 0 1 0 0,-1 0-1 0 0,0 0 1 0 0,0 1 0 0 0,0-1-1 0 0,0 0 1 0 0,0 0-1 0 0,0 0 1 0 0,-1 0-1 0 0,1 0 1 0 0,0 0-1 0 0,0 0 1 0 0,0 0-1 0 0,0 0 1 0 0,0 1-1 0 0,0-1 1 0 0,0 0 0 0 0,0 0-1 0 0,0 0 1 0 0,0 0-1 0 0,0 0 1 0 0,0 0-1 0 0,0 0 1 0 0,0 0-1 0 0,0 0 1 0 0,0 0-1 0 0,0 0 1 0 0,-1 0-1 0 0,1 1 1 0 0,0-1-1 0 0,0 0 1 0 0,0 0 0 0 0,0 0-1 0 0,0 0 1 0 0,0 0-1 0 0,0 0 1 0 0,0 0-1 0 0,0 0 1 0 0,-1 0-1 0 0,1 0 1 0 0,0 0-1 0 0,0 0 1 0 0,0 0-1 0 0,0 0 1 0 0,0 0-1 0 0,0 0 1 0 0,0 0 0 0 0,0 0-1 0 0,-1 0 1 0 0,1 0-1 0 0,0 0 1 0 0,0 0-1 0 0,0-1 1 0 0,0 1-1 0 0,0 0 1 0 0,0 0-1 0 0,0 0 1 0 0,0 0-1 0 0,0 0 1 0 0,0 0 0 0 0,0 0-1 0 0,-1 0 1 0 0,1 5-2 0 0,-1 0 1 0 0,0 0-1 0 0,0 0 1 0 0,-3 6-1 0 0,2-4 2 0 0,2-6 5 0 0,-1 0 1 0 0,1 0-1 0 0,-1 1 0 0 0,1-1 0 0 0,-1 0 1 0 0,0 0-1 0 0,1 0 0 0 0,-1 0 0 0 0,0 0 1 0 0,0 0-1 0 0,0 0 0 0 0,0 0 0 0 0,0 0 1 0 0,0 0-1 0 0,0 0 0 0 0,0 0 0 0 0,-2 0 1 0 0,-7 8 46 0 0,6-2-51 0 0,-3 7 0 0 0,3-4 0 0 0,3-9 0 0 0,0 0 0 0 0,1 0 0 0 0,-1 0 0 0 0,1 0 0 0 0,0 0 0 0 0,-1 1 0 0 0,1-1 0 0 0,0 0 0 0 0,0 0 0 0 0,0 0 0 0 0,0 2 0 0 0,0-2-3 0 0,-2 8-79 0 0,2-8-355 0 0,0-1 235 0 0,-1 0 1 0 0,1 0-1 0 0,0 0 1 0 0,-1 0 0 0 0,1 0-1 0 0,0 0 1 0 0,-1 0-1 0 0,1 0 1 0 0,0 0 0 0 0,-1-1-1 0 0,1 1 1 0 0,0 0-1 0 0,-1 0 1 0 0,1 0 0 0 0,0 0-1 0 0,-1-1 1 0 0,1 1-1 0 0,0 0 1 0 0,0 0 0 0 0,-1-1-1 0 0,-1-21-5679 0 0,2 16 4098 0 0,-1 1 0 0 0,1-1 1 0 0,1-9-1 0 0,-1 9 883 0 0,1-2 364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6215 0 0,'0'2'86'0'0,"-1"-1"-1"0"0,0 1 0 0 0,0-1 1 0 0,1 1-1 0 0,-1-1 1 0 0,0 1-1 0 0,-2 1 0 0 0,-3 6 240 0 0,-3 4 545 0 0,7-10-688 0 0,1-1 0 0 0,-1 1 0 0 0,1-1 1 0 0,-1 1-1 0 0,1 0 0 0 0,0-1 1 0 0,0 1-1 0 0,0 0 0 0 0,-1 3 0 0 0,2-3-121 0 0,0-1 0 0 0,0 0 0 0 0,0 1-1 0 0,0-1 1 0 0,0 0 0 0 0,0 1-1 0 0,0-1 1 0 0,1 0 0 0 0,-1 1 0 0 0,2 2-1 0 0,-2-4-201 0 0,1 0 0 0 0,-1 0 0 0 0,1-1 0 0 0,-1 1 0 0 0,1 0-1 0 0,-1-1 1 0 0,1 1 0 0 0,0-1 0 0 0,-1 1 0 0 0,1 0 0 0 0,-1-1 0 0 0,1 1 0 0 0,1 0-1 0 0,-1-1-295 0 0,0 1 0 0 0,0-1 0 0 0,0 0 0 0 0,1 0 0 0 0,-1 1 0 0 0,0-1 0 0 0,0 0-1 0 0,0 0 1 0 0,0 0 0 0 0,1 0 0 0 0,-1 0 0 0 0,1-1 0 0 0,3 1-1329 0 0,0-1 1086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6159 0 0,'0'26'806'0'0,"0"-21"-691"0"0,0 1 0 0 0,0-1 0 0 0,0 0 1 0 0,1 6-1 0 0,1 0 302 0 0,-2-8-296 0 0,0-1 0 0 0,1 1 0 0 0,-1 0 0 0 0,1 0 0 0 0,1 2-1 0 0,-2-4-214 0 0,3 6 518 0 0,0 0 1 0 0,7 10-1 0 0,1-5-1860 0 0,5-3-5756 0 0,-13-9 6445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7975 0 0,'0'0'611'0'0,"5"9"-323"0"0,1 5 591 0 0,8 21-1 0 0,1 5-734 0 0,1 6 122 0 0,1 5-5666 0 0,-17-39 761 0 0,0-9 4100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5407 0 0,'2'5'135'0'0,"0"-1"0"0"0,0 0 0 0 0,0 1-1 0 0,-1 0 1 0 0,1-1 0 0 0,-1 1 0 0 0,0 0-1 0 0,0 0 1 0 0,-1 0 0 0 0,1 6 0 0 0,2 20 870 0 0,0-20-962 0 0,-2-3-199 0 0,1 0 1 0 0,0-1-1 0 0,1 1 0 0 0,-1-1 0 0 0,1 1 0 0 0,6 9 0 0 0,-4-6-5532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 0 7631 0 0,'1'8'349'0'0,"-1"-1"-1"0"0,1 1 1 0 0,-2 0-1 0 0,1-1 1 0 0,-2 10-1 0 0,-1 11 999 0 0,2 19 461 0 0,7 65 1 0 0,3-35-1256 0 0,35 145-1 0 0,-37-185-514 0 0,-5-26-26 0 0,0 0 0 0 0,5 15 1 0 0,1-4 5 0 0,17 41 17 0 0,48 113-219 0 0,-45-87-2792 0 0,-7-14-3792 0 0,-10-35 1815 0 0,-6-30 4378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3855 0 0,'0'1'298'0'0,"1"1"-41"0"0,0 0-1 0 0,0 0 1 0 0,0 0 0 0 0,-1 0-1 0 0,1 0 1 0 0,-1 0 0 0 0,0 0 0 0 0,1 0-1 0 0,-1 0 1 0 0,0 4 0 0 0,0 1-141 0 0,0 11 2084 0 0,-2 25-1 0 0,0-18-1676 0 0,1-7-204 0 0,0-7 75 0 0,0 0 0 0 0,2 19 1 0 0,4 45 111 0 0,2-33-416 0 0,2 27 172 0 0,-6-51 84 0 0,0 0 0 0 0,7 20 0 0 0,-3-10-120 0 0,-5-16-84 0 0,2 20 0 0 0,0 3 26 0 0,5 38-105 0 0,-8-53 41 0 0,-1-16-70 0 0,0 0-1 0 0,1 0 1 0 0,-1 0 0 0 0,1 0 0 0 0,1 5 0 0 0,-1-6-7 0 0,0 1 1 0 0,0-1 0 0 0,-1 1-1 0 0,1 4 1 0 0,-1-5-12 0 0,0 0 0 0 0,0 0 0 0 0,1 0 0 0 0,-1 0 0 0 0,1 0 0 0 0,2 5 0 0 0,4 16-16 0 0,-2-1 0 0 0,-4-13 0 0 0,-1-9 0 0 0,0 1 0 0 0,0-1 0 0 0,0 0 0 0 0,0 0 0 0 0,1 0 0 0 0,-1 0 0 0 0,0 0 0 0 0,0 0 0 0 0,2 2 0 0 0,1 5 13 0 0,1 1 0 0 0,-1 0 0 0 0,-1-1-1 0 0,3 14 1 0 0,-3-11 55 0 0,1-1 1 0 0,0 1-1 0 0,1-1 0 0 0,0 0 0 0 0,5 10 0 0 0,2-1 146 0 0,20 26-1 0 0,-15-22-102 0 0,-12-16-62 0 0,1 1 1 0 0,0-1 0 0 0,0-1-1 0 0,1 1 1 0 0,-1-1 0 0 0,2 0 0 0 0,8 7-1 0 0,8 5 15 0 0,47 13-23 0 0,-5-2-18 0 0,-39-17 54 0 0,1-1 0 0 0,1-1 0 0 0,0-2-1 0 0,51 9 1 0 0,-26-5-1900 0 0,-1 3-1 0 0,57 25 0 0 0,-97-36 1646 0 0,61 24-11387 0 0,-60-23 10659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5151 0 0,'19'16'1992'0'0,"-17"0"-1512"0"0,-2-15-400 0 0,1 4 263 0 0,2-1-161 0 0,-1 0 0 0 0,1 0 0 0 0,0 0-1 0 0,0 0 1 0 0,0 0 0 0 0,0-1 0 0 0,6 4 0 0 0,28 20 2006 0 0,-23-18-1918 0 0,2 2-23 0 0,-7-6-190 0 0,14 12-1 0 0,2-2 187 0 0,-10-5-482 0 0,34 26 722 0 0,-16-10-206 0 0,57 34-1 0 0,-68-47-244 0 0,-14-8-32 0 0,-2-1 0 0 0,0-1 0 0 0,-1 1 0 0 0,7 6 0 0 0,-3-2 0 0 0,0 0 0 0 0,1-1 0 0 0,11 6 0 0 0,6 5 0 0 0,-9-6 15 0 0,1-1 1 0 0,20 9-1 0 0,4 2 3 0 0,-19-8-77 0 0,1-2-1 0 0,1-1 0 0 0,32 10 1 0 0,-27-9 30 0 0,-3 1 210 0 0,3-5-58 0 0,51 8 1 0 0,-5-2-234 0 0,10 2-337 0 0,3-1 267 0 0,2-1-467 0 0,-80-12 472 0 0,87 2-2912 0 0,-70-4 1547 0 0,56-5-3550 0 0,-61 2 3971 0 0,17 0 385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8431 0 0,'18'22'752'0'0,"-11"-11"-600"0"0,1 2-152 0 0,1 2 0 0 0,1 0 136 0 0,0 0 0 0 0,1-1 0 0 0,1-1 0 0 0,2-1-40 0 0,-2-1-16 0 0,-2 0 0 0 0,1-3 0 0 0,2-1-2032 0 0,-3-3-416 0 0,-2 0-72 0 0,9-4-536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5095 0 0,'2'11'602'0'0,"2"-2"58"0"0,0 1 0 0 0,0-1 1 0 0,0 0-1 0 0,10 14 0 0 0,27 31 1429 0 0,-8-18-1248 0 0,-3-6-450 0 0,-13-11-432 0 0,0-2 0 0 0,1 0-1 0 0,0-1 1 0 0,1-1 0 0 0,1-1-1 0 0,31 17 1 0 0,-31-20-465 0 0,-3-1-4411 0 0,36 15 0 0 0,-35-19 3946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8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0 649 6447 0 0,'2'-7'688'0'0,"2"-20"864"0"0,0-31 0 0 0,2-10-277 0 0,2-23-455 0 0,-2 13-667 0 0,6-34-1841 0 0,-6 72-1108 0 0,5-31-1572 0 0,2-4 1487 0 0,-8 53 2558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5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106 796 5927 0 0,'2'0'-60'0'0,"13"1"1639"0"0,-15-1-1548 0 0,0 0 0 0 0,0 0 0 0 0,1 0 0 0 0,-1 0 0 0 0,0 0 0 0 0,0 0 0 0 0,0 0 0 0 0,1 0 0 0 0,-1 0 0 0 0,0 0 0 0 0,0 0 0 0 0,0 0 0 0 0,1 0 0 0 0,-1 0 0 0 0,0 0 0 0 0,0 0 0 0 0,0 0 0 0 0,1 0 0 0 0,-1 0 0 0 0,0-1 0 0 0,0 1 0 0 0,0 0-1 0 0,0 0 1 0 0,1 0 0 0 0,-1 0 0 0 0,0 0 0 0 0,0 0 0 0 0,0-1 0 0 0,0 1 0 0 0,0 0 0 0 0,1 0 0 0 0,-1 0 0 0 0,0 0 0 0 0,0-1 0 0 0,0 1 0 0 0,0 0 0 0 0,0 0 0 0 0,0 0 0 0 0,0-1 0 0 0,0 1 0 0 0,0 0 0 0 0,0 0 0 0 0,0 0 0 0 0,0-1 0 0 0,0 1 0 0 0,0 0 0 0 0,0 0 0 0 0,0 0 0 0 0,0-1-1 0 0,0 1 1 0 0,0 0 0 0 0,0-1 0 0 0,-1 1 184 0 0,-2-17 1017 0 0,3 14-905 0 0,0-1 0 0 0,-1 0 0 0 0,0 0 0 0 0,0 1 0 0 0,0-1 0 0 0,0 1 0 0 0,-3-7 0 0 0,0 1 174 0 0,0 0 1 0 0,1-1-1 0 0,-3-12 0 0 0,3 11-198 0 0,0 0 0 0 0,-6-12-1 0 0,8 20-225 0 0,0-1 0 0 0,0 1 0 0 0,1 0 0 0 0,-1 0 1 0 0,1-1-1 0 0,-1-5 0 0 0,-1-10 279 0 0,-1 6-155 0 0,1 4-125 0 0,0 1 0 0 0,-1-1-1 0 0,-3-7 1 0 0,2 7 51 0 0,1 0 0 0 0,1 0 0 0 0,-3-12 0 0 0,-3-13 237 0 0,3 18-127 0 0,0 0-1 0 0,-3-23 1 0 0,8-12-160 0 0,-1 40 16 0 0,2 0-1 0 0,2-19 1 0 0,-1 18-45 0 0,0-23-1 0 0,-2 30-44 0 0,0-5 4 0 0,0-1 0 0 0,-1 0 1 0 0,-1 0-1 0 0,1 0 0 0 0,-2 0 0 0 0,-4-14 1 0 0,5 21-2 0 0,0-1 0 0 0,0 0 0 0 0,0 0 1 0 0,1 1-1 0 0,0-1 0 0 0,0 0 0 0 0,0 0 1 0 0,0-1-1 0 0,1-6 0 0 0,2-4-70 0 0,-1 11 44 0 0,0-1 1 0 0,0 0-1 0 0,0 1 0 0 0,4-9 1 0 0,2-8-507 0 0,-4 16 328 0 0,-3 6 75 0 0,0 0-1 0 0,0-1 0 0 0,0 1 1 0 0,1 0-1 0 0,-1 0 0 0 0,0-1 0 0 0,0 1 1 0 0,0 0-1 0 0,0 0 0 0 0,0-1 1 0 0,1 1-1 0 0,-1 0 0 0 0,0 0 0 0 0,0 0 1 0 0,0-1-1 0 0,1 1 0 0 0,-1 0 0 0 0,0 0 1 0 0,0 0-1 0 0,0 0 0 0 0,1-1 1 0 0,-1 1-1 0 0,0 0 0 0 0,0 0 0 0 0,1 0 1 0 0,-1 0-1 0 0,0 0 0 0 0,1 0 1 0 0,-1 0-1 0 0,0 0 0 0 0,0 0 0 0 0,1 0 1 0 0,-1 0-1 0 0,0 0 0 0 0,0 0 1 0 0,1 0-1 0 0,-1 0 0 0 0,0 0 0 0 0,1 0 1 0 0,3 16-13191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9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35 1 5695 0 0,'7'-1'5614'0'0,"-11"3"-4498"0"0,4-2-1094 0 0,0 0 0 0 0,0 0 0 0 0,0 0 0 0 0,0 0 0 0 0,-1 0 1 0 0,1 0-1 0 0,0 0 0 0 0,0 0 0 0 0,0 0 0 0 0,0 0 0 0 0,0 0 1 0 0,-1 0-1 0 0,1 0 0 0 0,0 0 0 0 0,0 0 0 0 0,0 0 0 0 0,0 0 0 0 0,0 1 1 0 0,0-1-1 0 0,0 0 0 0 0,-1 0 0 0 0,1 0 0 0 0,0 0 0 0 0,0 0 1 0 0,0 0-1 0 0,0 0 0 0 0,0 0 0 0 0,0 1 0 0 0,0-1 0 0 0,0 0 1 0 0,0 0-1 0 0,0 0 0 0 0,0 0 0 0 0,-1 0 0 0 0,1 1 0 0 0,0-1 0 0 0,-4 6 665 0 0,3-4-621 0 0,0 0-56 0 0,-1 3 239 0 0,2-4-233 0 0,0-1 0 0 0,0 0-1 0 0,0 0 1 0 0,0 1 0 0 0,0-1-1 0 0,0 0 1 0 0,0 0-1 0 0,0 1 1 0 0,0-1 0 0 0,0 0-1 0 0,0 0 1 0 0,0 0 0 0 0,0 1-1 0 0,0-1 1 0 0,0 0-1 0 0,-1 0 1 0 0,1 1 0 0 0,0-1-1 0 0,0 0 1 0 0,0 0 0 0 0,0 0-1 0 0,0 0 1 0 0,-1 1-1 0 0,1-1 1 0 0,0 0 0 0 0,0 0-1 0 0,0 0 1 0 0,0 0 0 0 0,-1 0-1 0 0,1 1 1 0 0,0-1 0 0 0,0 0-1 0 0,-1 0 1 0 0,1 0-1 0 0,0 0 1 0 0,0 0 0 0 0,0 0-1 0 0,-1 0 1 0 0,-7 13 249 0 0,7-13-227 0 0,1 1 0 0 0,-1-1 0 0 0,1 1 0 0 0,-1-1 0 0 0,0 1 0 0 0,1-1 0 0 0,-1 1 0 0 0,1-1-1 0 0,-1 1 1 0 0,1 0 0 0 0,0-1 0 0 0,-1 1 0 0 0,1 0 0 0 0,-1-1 0 0 0,1 1 0 0 0,0 0 0 0 0,0 0 0 0 0,-1-1 0 0 0,1 1 0 0 0,0 0-1 0 0,0 0 1 0 0,0 1 0 0 0,0-1 32 0 0,-2 0-72 0 0,2 1-62 0 0,-1 1 64 0 0,0-1 81 0 0,2 3-4 0 0,-1-4-21 0 0,3 3-46 0 0,2 3-10 0 0,-4-6 0 0 0,5 2 0 0 0,-5-2 14 0 0,-1-1 0 0 0,1 1 0 0 0,-1-1 1 0 0,1 0-1 0 0,0 1 0 0 0,-1-1 0 0 0,1 0 0 0 0,0 1 0 0 0,-1-1 0 0 0,1 0 0 0 0,0 0 0 0 0,-1 0 0 0 0,1 1 0 0 0,0-1 0 0 0,0 0 1 0 0,-1 0-1 0 0,1 0 0 0 0,0 0 0 0 0,-1 0 0 0 0,1 0 0 0 0,0-1 0 0 0,0 1 0 0 0,-1 0 0 0 0,2-1 0 0 0,-2 1-13 0 0,0 0 0 0 0,0 0 0 0 0,0 0 0 0 0,0 0 0 0 0,0 0 0 0 0,1 0-1 0 0,-1 0 1 0 0,0 0 0 0 0,0 0 0 0 0,0 0 0 0 0,0 0 0 0 0,0 0 0 0 0,0 0 0 0 0,0 0-1 0 0,0 0 1 0 0,0 1 0 0 0,0-1 0 0 0,1 0 0 0 0,-1 0 0 0 0,0 0 0 0 0,0 0 0 0 0,0 0-1 0 0,0 0 1 0 0,0 0 0 0 0,0 0 0 0 0,0 0 0 0 0,0 0 0 0 0,0 0 0 0 0,0 0-1 0 0,0 0 1 0 0,0 0 0 0 0,0 0 0 0 0,0 1 0 0 0,1-1 0 0 0,-1 0 0 0 0,0 0 0 0 0,0 0-1 0 0,0 0 1 0 0,0 0 0 0 0,0 0 0 0 0,0 0 0 0 0,0 0 0 0 0,0 1 0 0 0,0-1 0 0 0,1 1 0 0 0,-1-1 0 0 0,0 1 0 0 0,1-1 0 0 0,-1 1 0 0 0,0-1 0 0 0,1 0 0 0 0,-1 1 0 0 0,1-1 0 0 0,-1 0 0 0 0,1 1 0 0 0,-1-1 0 0 0,1 0 0 0 0,-1 1 0 0 0,1-1 0 0 0,-1 0 0 0 0,1 0 0 0 0,-1 0 0 0 0,1 0 0 0 0,0 0 0 0 0,-1 0 0 0 0,1 1 0 0 0,-1-1 0 0 0,2-1 0 0 0,2 0-1 0 0,3 1 0 0 0,-7 1 0 0 0,0-1 0 0 0,0 0 0 0 0,0 0 0 0 0,0 0 0 0 0,0 0 0 0 0,1 0 0 0 0,-1 0 0 0 0,0 0 0 0 0,0 0 0 0 0,0 0 0 0 0,0 0 0 0 0,0 0 0 0 0,0 0 0 0 0,0 0 0 0 0,0 0 0 0 0,1 0 0 0 0,-1 0 0 0 0,0 0 0 0 0,0 0 0 0 0,0 0 0 0 0,0 0 0 0 0,0 0 0 0 0,0 0 0 0 0,0 0 0 0 0,1 0 0 0 0,-1 0 0 0 0,0-1 0 0 0,0 1 0 0 0,0 0 0 0 0,0 0 0 0 0,0 0 0 0 0,0 0 0 0 0,0 0 0 0 0,0 0 0 0 0,0 0 0 0 0,0 0 0 0 0,0 0 0 0 0,1 0 0 0 0,-1-1 0 0 0,0 1 0 0 0,0 0 0 0 0,0 0 0 0 0,0 0 0 0 0,0 0 0 0 0,0 0 0 0 0,0 0 0 0 0,1-3 0 0 0,6 4 0 0 0,3 4 22 0 0,1-1 44 0 0,-11-4-64 0 0,0 0 0 0 0,1 0-1 0 0,-1 0 1 0 0,0 0 0 0 0,0 0 0 0 0,1 0-1 0 0,-1 0 1 0 0,0 0 0 0 0,0 0 0 0 0,0 0-1 0 0,1 0 1 0 0,-1 0 0 0 0,0 0 0 0 0,0 0-1 0 0,1 0 1 0 0,-1 0 0 0 0,0 0 0 0 0,0-1-1 0 0,1 1 1 0 0,-1 0 0 0 0,0 0 0 0 0,0 0-1 0 0,0 0 1 0 0,0 0 0 0 0,1-1 0 0 0,-1 1-1 0 0,0 0 1 0 0,0-1 0 0 0,7 5 274 0 0,0-3-179 0 0,-3 1-97 0 0,-4-2 2 0 0,0 0-1 0 0,0 1 0 0 0,0-1 1 0 0,0 0-1 0 0,1 0 0 0 0,-1 0 1 0 0,0 0-1 0 0,0 0 0 0 0,0 1 1 0 0,1-1-1 0 0,-1 0 1 0 0,0 0-1 0 0,0 0 0 0 0,0 0 1 0 0,1 0-1 0 0,-1 0 0 0 0,0 0 1 0 0,0 0-1 0 0,1 0 0 0 0,-1 0 1 0 0,0 0-1 0 0,0 0 1 0 0,1 0-1 0 0,-1 0 0 0 0,0 0 1 0 0,0 0-1 0 0,0 0 0 0 0,1 0 1 0 0,-1 0-1 0 0,0 0 0 0 0,1 0 1 0 0,-1-1 8 0 0,4 0 0 0 0,-2-1-10 0 0,1 3 0 0 0,-1-3 0 0 0,1 3 0 0 0,1 0 0 0 0,11 6-2 0 0,-15-6 3 0 0,1-1 0 0 0,0 0-1 0 0,0 1 1 0 0,0-1 0 0 0,0 0 0 0 0,0 1 0 0 0,0-1-1 0 0,0 0 1 0 0,-1 0 0 0 0,1 0 0 0 0,0 0 0 0 0,0 0-1 0 0,0 0 1 0 0,0 0 0 0 0,2 0 0 0 0,8 3 78 0 0,-10-3-75 0 0,-1 0 1 0 0,0 1-1 0 0,1-1 0 0 0,-1 0 1 0 0,1 0-1 0 0,-1 1 0 0 0,0-1 0 0 0,1 0 1 0 0,-1 0-1 0 0,1 0 0 0 0,-1 0 1 0 0,1 0-1 0 0,-1 0 0 0 0,1 0 0 0 0,-1 0 1 0 0,0 0-1 0 0,1 0 0 0 0,-1 0 1 0 0,1 0-1 0 0,-1 0 0 0 0,1 0 0 0 0,-1 0 1 0 0,1 0-1 0 0,-1 0 0 0 0,0 0 1 0 0,1-1-1 0 0,-1 1 0 0 0,1 0 0 0 0,-1 0 1 0 0,0-1-1 0 0,1 1 0 0 0,-1 0 1 0 0,0-1-1 0 0,1 1 0 0 0,11 5 76 0 0,9 5-80 0 0,-19-9 1 0 0,-1-1 0 0 0,0 1-1 0 0,-1-1 1 0 0,1 0 0 0 0,0 1-1 0 0,0-1 1 0 0,-1 0 0 0 0,1 0-1 0 0,0 0 1 0 0,0 1 0 0 0,0-1-1 0 0,-1 0 1 0 0,1 0 0 0 0,0 0-1 0 0,1-1 1 0 0,0 1 15 0 0,-1 1 0 0 0,0-1 0 0 0,0 0 0 0 0,1 0 0 0 0,-1 0 0 0 0,0 1 0 0 0,0-1 0 0 0,2 1 0 0 0,10 2 21 0 0,-9-2-37 0 0,0-1 0 0 0,0 1 0 0 0,0 0 0 0 0,0 0 0 0 0,-1 0 0 0 0,1 1 0 0 0,-1-1 0 0 0,7 5 0 0 0,-9-6 0 0 0,15 5 0 0 0,9 1-12 0 0,-22-5 54 0 0,0 0 0 0 0,0-1 0 0 0,0 1 0 0 0,1 0 0 0 0,5-1 0 0 0,5 3 32 0 0,-13-2-102 0 0,1-1 1 0 0,0 1-1 0 0,0-1 0 0 0,-1 1 1 0 0,1-1-1 0 0,3 0 0 0 0,-3 1 35 0 0,0-1 1 0 0,0 0-1 0 0,-1 1 0 0 0,1 0 1 0 0,0-1-1 0 0,-1 1 0 0 0,4 2 0 0 0,5 1-73 0 0,-3-2 71 0 0,1-1 1 0 0,13 5-1 0 0,-16-4 10 0 0,1 0-1 0 0,-1-1 1 0 0,8 2 0 0 0,2 1 35 0 0,-13-3-47 0 0,-1-1-1 0 0,1 1 0 0 0,0-1 1 0 0,0 1-1 0 0,0-1 1 0 0,0 1-1 0 0,3-1 0 0 0,14 4-2 0 0,4 1 0 0 0,-20-4-2 0 0,1-1 1 0 0,0 1-1 0 0,-1 0 0 0 0,1 0 0 0 0,-1 0 0 0 0,1 0 0 0 0,4 3 1 0 0,-6-3-27 0 0,1 0 0 0 0,0 0 1 0 0,-1 0-1 0 0,1-1 1 0 0,0 1-1 0 0,-1-1 0 0 0,1 1 1 0 0,0-1-1 0 0,4 0 1 0 0,3 2-93 0 0,-9-2 107 0 0,-1 1 0 0 0,1-1-1 0 0,0 0 1 0 0,0 0-1 0 0,-1 1 1 0 0,1-1 0 0 0,0 0-1 0 0,0 0 1 0 0,0 0-1 0 0,-1 0 1 0 0,1 0 0 0 0,1 0-1 0 0,-1 0 9 0 0,0 0-1 0 0,0 0 0 0 0,0 0 1 0 0,-1 0-1 0 0,1 0 0 0 0,0 0 1 0 0,0 0-1 0 0,0 1 0 0 0,0-1 1 0 0,1 1-1 0 0,8 1-12 0 0,1 1 18 0 0,-11-2 0 0 0,1-1 0 0 0,0 0 0 0 0,0 1 0 0 0,0-1 0 0 0,0 0 0 0 0,0 0 0 0 0,1 1 0 0 0,-1-1 0 0 0,0 0 0 0 0,1 0 0 0 0,22 2 0 0 0,-23-2 0 0 0,0 0 0 0 0,0 0 0 0 0,0 0 0 0 0,0 0 0 0 0,1 0 0 0 0,-1 1 0 0 0,0-1 0 0 0,0 0 0 0 0,2 1 0 0 0,-2 0 0 0 0,0-1 0 0 0,0 1 0 0 0,0-1 0 0 0,0 1 0 0 0,1-1 0 0 0,-1 0 0 0 0,0 0 0 0 0,0 0 0 0 0,3 0 0 0 0,-2 0-5 0 0,1 0 1 0 0,0 1-1 0 0,-1-1 0 0 0,1 1 0 0 0,-1-1 1 0 0,6 2-1 0 0,-6-1 2 0 0,1 0 1 0 0,0 0-1 0 0,-1-1 1 0 0,1 1-1 0 0,-1-1 1 0 0,1 0-1 0 0,4 1 1 0 0,1-2-42 0 0,1 1 0 0 0,-1 0 1 0 0,0 1-1 0 0,10 1 0 0 0,-4-2-55 0 0,-12-1 85 0 0,1 1-1 0 0,-1 0 0 0 0,0 0 1 0 0,0 0-1 0 0,4 1 1 0 0,30 3-184 0 0,-19-4 48 0 0,4 2 60 0 0,-19-2 90 0 0,0 0-1 0 0,0 1 0 0 0,0-1 1 0 0,0 0-1 0 0,-1-1 0 0 0,4 1 1 0 0,9 0-49 0 0,-9 0 47 0 0,-1 1 1 0 0,0-1-1 0 0,0 1 1 0 0,0-1-1 0 0,1-1 1 0 0,5 0-1 0 0,-5 1-20 0 0,0 0-1 0 0,-1 0 1 0 0,1 0 0 0 0,6 1-1 0 0,14 1-153 0 0,-17-2 156 0 0,0 1 0 0 0,0 0 0 0 0,1 0 0 0 0,-1 1 0 0 0,9 3 0 0 0,-5-2 0 0 0,17 3 0 0 0,-3-3-54 0 0,0 2-1 0 0,31 10 0 0 0,10 0-417 0 0,-53-12 191 0 0,22 1-1 0 0,-7 0 7 0 0,62 4-480 0 0,-30-3 436 0 0,-15-3-190 0 0,34 2-794 0 0,-33-3 698 0 0,99-1-1431 0 0,-72 0 351 0 0,17 1 365 0 0,-14-2 1036 0 0,-15 0 121 0 0,46 1-1517 0 0,154-21 0 0 0,-203 15 765 0 0,2 2 575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9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6103 0 0,'0'0'223'0'0,"1"0"-1"0"0,-1 0 1 0 0,1 1-1 0 0,-1-1 0 0 0,1 0 1 0 0,-1 0-1 0 0,1 0 1 0 0,-1 1-1 0 0,0-1 0 0 0,1 0 1 0 0,-1 1-1 0 0,1-1 1 0 0,-1 0-1 0 0,1 1 343 0 0,7 10 1508 0 0,-2-3-1637 0 0,-2 0 0 0 0,1 1-1 0 0,-1-1 1 0 0,0 1-1 0 0,4 14 1 0 0,-1-6-59 0 0,35 81 912 0 0,-39-90-1257 0 0,1 0 0 0 0,6 9 0 0 0,-5-10 122 0 0,-1 1 1 0 0,5 10 0 0 0,-7-13-146 0 0,1-1 0 0 0,-1 0 1 0 0,1 0-1 0 0,0 0 0 0 0,1-1 0 0 0,-1 1 0 0 0,0-1 0 0 0,9 6 0 0 0,-6-3 16 0 0,79 56 361 0 0,-73-55-232 0 0,11 7-60 0 0,1-2 1 0 0,0-1-1 0 0,43 14 0 0 0,-61-23-92 0 0,15 4 9 0 0,1 0 0 0 0,43 4 1 0 0,-29-6-32 0 0,53 5 386 0 0,45-7-9208 0 0,-46-1 545 0 0,-69-1 7790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198 1 6335 0 0,'0'0'1166'0'0,"-15"-1"3108"0"0,8 1-3683 0 0,0 1 0 0 0,-1 0-1 0 0,1 0 1 0 0,0 0 0 0 0,-9 4-1 0 0,-35 16-758 0 0,46-19 149 0 0,0 1 0 0 0,0 0 0 0 0,0 0 0 0 0,1 0 0 0 0,-1 1 0 0 0,1-1 1 0 0,0 1-1 0 0,-6 6 0 0 0,0 1-33 0 0,8-10 46 0 0,1 0-1 0 0,-1 1 1 0 0,1-1 0 0 0,0 0 0 0 0,-1 1 0 0 0,1 0 0 0 0,0-1 0 0 0,-1 3 0 0 0,2-3-2 0 0,-2 2-3 0 0,1 0-1 0 0,-1 0 1 0 0,1 0-1 0 0,0 1 1 0 0,0-1-1 0 0,-1 6 0 0 0,2-8-5 0 0,0 0-1 0 0,0-1 0 0 0,0 1 0 0 0,1 0 0 0 0,-1 0 0 0 0,0 0 0 0 0,0-1 0 0 0,0 1 0 0 0,1 0 0 0 0,-1 0 0 0 0,0-1 0 0 0,1 1 0 0 0,-1 0 0 0 0,1 0 0 0 0,-1-1 0 0 0,1 1 0 0 0,-1 0 0 0 0,1-1 0 0 0,-1 1 1 0 0,1-1-1 0 0,0 1 0 0 0,-1-1 0 0 0,1 1 0 0 0,0-1 0 0 0,-1 1 0 0 0,1-1 0 0 0,0 0 0 0 0,0 1 0 0 0,-1-1 0 0 0,1 0 0 0 0,0 0 0 0 0,0 0 0 0 0,1 1 0 0 0,8 0-65 0 0,0 0 0 0 0,1 0-1 0 0,-1-1 1 0 0,0-1-1 0 0,0 1 1 0 0,20-5 0 0 0,4 0-219 0 0,-13 3-737 0 0,0 1 0 0 0,29 1 0 0 0,-38 2-248 0 0,0-1 1 0 0,0 2 0 0 0,0 0 0 0 0,0 0 0 0 0,17 8-1 0 0,-13-4-154 0 0,1 0 890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9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401 2 6391 0 0,'-3'1'160'0'0,"0"-1"0"0"0,0 1 0 0 0,0-1 0 0 0,0 0 0 0 0,0 0 0 0 0,0 0 0 0 0,0 0 0 0 0,-5-2 0 0 0,1 1 320 0 0,-4 1 354 0 0,0-1 0 0 0,-1 1 0 0 0,1 1 0 0 0,-23 4-1 0 0,20-2-621 0 0,0 2-1 0 0,0-1 0 0 0,1 2 0 0 0,0-1 1 0 0,0 2-1 0 0,-13 8 0 0 0,-3 2-224 0 0,12-7 164 0 0,0 0 0 0 0,1 2 1 0 0,-28 23-1 0 0,32-25-31 0 0,8-6-72 0 0,0 0 0 0 0,0 0 0 0 0,0 0 0 0 0,-5 10 0 0 0,4-7-45 0 0,4-5 14 0 0,-1 1 0 0 0,1-1 1 0 0,-1 1-1 0 0,1 0 0 0 0,-2 5 0 0 0,3-7-9 0 0,0-1-1 0 0,0 1 1 0 0,0 0-1 0 0,0 0 1 0 0,0 0 0 0 0,0-1-1 0 0,0 1 1 0 0,0 0-1 0 0,0 0 1 0 0,0 0-1 0 0,0-1 1 0 0,1 1-1 0 0,-1 0 1 0 0,0 0-1 0 0,1-1 1 0 0,-1 1 0 0 0,0 0-1 0 0,1-1 1 0 0,-1 1-1 0 0,1 0 1 0 0,-1-1-1 0 0,1 1 1 0 0,-1 0-1 0 0,1-1 1 0 0,0 1 0 0 0,-1-1-1 0 0,2 1 1 0 0,0 0-29 0 0,1 1 1 0 0,-1-1-1 0 0,1 0 1 0 0,0 1 0 0 0,0-2-1 0 0,0 1 1 0 0,0 0-1 0 0,0 0 1 0 0,5 0 0 0 0,30-1-58 0 0,-27-1 101 0 0,100-6 223 0 0,-61 3-399 0 0,65 2 0 0 0,-1 13-3298 0 0,-93-7 949 0 0,1 1-1 0 0,-1 0 1 0 0,26 12 0 0 0,-25-7 1595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1833 5407 0 0,'0'0'416'0'0,"7"-5"1818"0"0,-6 4-1977 0 0,1 0 1 0 0,-1 0 0 0 0,1 0-1 0 0,-1 0 1 0 0,0 0 0 0 0,1 0-1 0 0,0-1 1 0 0,-2 1-49 0 0,6-9 1439 0 0,6-7 168 0 0,-12 16-1526 0 0,7-6 205 0 0,-1-1 1 0 0,1 0 0 0 0,5-12-1 0 0,-4 7-228 0 0,10-15 258 0 0,-8 8-285 0 0,-3 8-152 0 0,7-10 448 0 0,-7 13-428 0 0,-1-1 0 0 0,0 0-1 0 0,-1 0 1 0 0,6-15 0 0 0,-6 11 178 0 0,14-21 1 0 0,2-5 369 0 0,-17 34-651 0 0,-1-1 0 0 0,5-11 0 0 0,3-8 44 0 0,3-3 280 0 0,-8 17-169 0 0,11-18-1 0 0,-15 26-120 0 0,0 0-1 0 0,0 1 1 0 0,-1-1-1 0 0,3-8 1 0 0,3-6 14 0 0,4-8-4 0 0,-9 19-40 0 0,1 0-1 0 0,5-9 0 0 0,-6 12-8 0 0,0-1 0 0 0,0 1 0 0 0,2-7 0 0 0,-3 7 0 0 0,1 0 0 0 0,-1 0 0 0 0,1 0 0 0 0,3-6 0 0 0,0 2 0 0 0,0-1 0 0 0,4-10 0 0 0,0-1 0 0 0,-6 13 24 0 0,0 0 0 0 0,3-14 1 0 0,1-5 142 0 0,3-8 2 0 0,-7 24-165 0 0,6-19-1 0 0,-4 14-3 0 0,7-31 0 0 0,-4 14 0 0 0,4-33 0 0 0,0 9 154 0 0,-9 35-55 0 0,8-23 0 0 0,-10 38-88 0 0,0 1 0 0 0,0 0-1 0 0,-1-8 1 0 0,2-6 10 0 0,0 8-63 0 0,-1 4 131 0 0,0 0 0 0 0,0-13-1 0 0,2-50 113 0 0,0 31-146 0 0,-2 21-55 0 0,0 12 0 0 0,0-1 0 0 0,-2-11 0 0 0,1-4-2 0 0,1 18 5 0 0,-1 0 0 0 0,0-1 1 0 0,-1-7-1 0 0,0 8 7 0 0,1 0 1 0 0,0 0-1 0 0,0 1 1 0 0,0-1-1 0 0,2-8 1 0 0,-1 8 3 0 0,-1 0 0 0 0,1-1 0 0 0,-1 1 0 0 0,0-7 0 0 0,-12-107 226 0 0,11 110-239 0 0,-2-16 9 0 0,-7-21 107 0 0,5 29-117 0 0,-6-14 75 0 0,4 12-17 0 0,6 14-59 0 0,-1 0 0 0 0,1 1 1 0 0,-1-1-1 0 0,0 0 0 0 0,-2-3 0 0 0,-4-3 96 0 0,-1 0 0 0 0,-13-11 1 0 0,5 4-126 0 0,15 15 30 0 0,-1 0 0 0 0,1 1 0 0 0,-1-1 0 0 0,-4-2 0 0 0,-2-1 0 0 0,3 1-12 0 0,-1 1-1 0 0,1 0 1 0 0,-1 0 0 0 0,1 1-1 0 0,-1 0 1 0 0,-8-2-1 0 0,-42-4 100 0 0,-11 3-87 0 0,64 5-12 0 0,1-1 0 0 0,0 1-1 0 0,-1 0 1 0 0,1 0 0 0 0,0 1 0 0 0,0-1 0 0 0,-4 2-1 0 0,0-1-65 0 0,-31 9 78 0 0,36-10 12 0 0,0 1-1 0 0,0 0 1 0 0,0-1-1 0 0,0 1 1 0 0,0 0-1 0 0,0 0 1 0 0,0 0 0 0 0,-3 3-1 0 0,-10 4 37 0 0,8-5-48 0 0,1-1 0 0 0,0 1 0 0 0,-11 7 0 0 0,8-6 3 0 0,8-4-4 0 0,0 0 0 0 0,0 1-1 0 0,0-1 1 0 0,1 0 0 0 0,-1 1 0 0 0,0-1 0 0 0,0 1 0 0 0,0-1 0 0 0,0 1 0 0 0,0 0 0 0 0,0 0-1 0 0,-19 14-179 0 0,13-10 156 0 0,7-4 24 0 0,-1-1-1 0 0,0 1 1 0 0,1-1-1 0 0,-1 0 1 0 0,1 1-1 0 0,-1-1 1 0 0,1 1 0 0 0,-1-1-1 0 0,1 1 1 0 0,-1 0-1 0 0,1-1 1 0 0,-1 1-1 0 0,1-1 1 0 0,0 1 0 0 0,-1 1-1 0 0,0-1 17 0 0,0 1-1 0 0,0 0 1 0 0,0-1 0 0 0,-1 1-1 0 0,1 0 1 0 0,0-1 0 0 0,-1 1-1 0 0,1-1 1 0 0,-3 2 0 0 0,1-1 2 0 0,1 0 0 0 0,0-1 0 0 0,0 1 0 0 0,-3 5 0 0 0,-1-1-17 0 0,6-5 0 0 0,-1 0 0 0 0,0 0 0 0 0,1-1 0 0 0,-1 1 0 0 0,0 0 0 0 0,1 0 0 0 0,-1 0 0 0 0,1 0 0 0 0,-1 0 0 0 0,0 1 0 0 0,-10 14 0 0 0,1-1 19 0 0,8-14-10 0 0,1 1-1 0 0,0 0 1 0 0,-1-1 0 0 0,1 1-1 0 0,0 0 1 0 0,0 0 0 0 0,0-1-1 0 0,1 1 1 0 0,-2 3-1 0 0,-4 12 275 0 0,5-14-327 0 0,-1 0 0 0 0,1 0 0 0 0,0 0 0 0 0,0 5 0 0 0,-6 13 44 0 0,3 1 0 0 0,2-16 0 0 0,1 1 0 0 0,0-1 0 0 0,-1 9 0 0 0,0 17 172 0 0,-1-4 153 0 0,-1-2 58 0 0,3-17-383 0 0,0-7 0 0 0,1-1 0 0 0,0 0 0 0 0,0 0 0 0 0,0 1 0 0 0,0-1 0 0 0,0 0 0 0 0,0 1 0 0 0,0 1 0 0 0,2 15 0 0 0,1-7-16 0 0,-2-7 6 0 0,0-1 1 0 0,0 0 0 0 0,0 1 0 0 0,1-1-1 0 0,1 3 1 0 0,6 11 9 0 0,-7-13 0 0 0,0 0 0 0 0,1-1 0 0 0,-1 1 0 0 0,6 5 0 0 0,2 3-60 0 0,10 5 101 0 0,-19-16-40 0 0,0-1 0 0 0,-1 1 0 0 0,1 0 0 0 0,0 0 0 0 0,0-1 0 0 0,0 1 0 0 0,0-1-1 0 0,0 1 1 0 0,0-1 0 0 0,0 1 0 0 0,0-1 0 0 0,0 1 0 0 0,0-1 0 0 0,1 0 0 0 0,13 5-4 0 0,-10-3 3 0 0,12 3 0 0 0,-14-4 0 0 0,-2-1 0 0 0,0 0 0 0 0,0 0 0 0 0,0 1 0 0 0,0-1 0 0 0,0 0 0 0 0,1 0 0 0 0,-1 0 0 0 0,0 0 0 0 0,0 0 0 0 0,0 0 0 0 0,0-1 0 0 0,1 1 0 0 0,-1 0 0 0 0,0-1 0 0 0,2 0 0 0 0,1 0 0 0 0,7-1-2 0 0,-8 1 4 0 0,-1 1-1 0 0,0 0 0 0 0,0-1 0 0 0,1 1 1 0 0,-1-1-1 0 0,0 0 0 0 0,0 1 0 0 0,0-1 1 0 0,3-2-1 0 0,10-3 52 0 0,-9 5-53 0 0,-5 1 0 0 0,0-1 0 0 0,0 1 0 0 0,-1 0 0 0 0,1 0 0 0 0,0 0 0 0 0,0 0 0 0 0,-1-1 0 0 0,1 1 0 0 0,0 0 0 0 0,0 0 0 0 0,-1-1 0 0 0,1 1 0 0 0,0-1 0 0 0,-1 1 0 0 0,2-1 0 0 0,21-12 0 0 0,-21 11 0 0 0,1 0-1 0 0,-1 1 1 0 0,0-1-1 0 0,0 0 1 0 0,4-5 0 0 0,6-5 13 0 0,6-8 40 0 0,-16 17-53 0 0,0 1 0 0 0,-1 0 0 0 0,1 0 0 0 0,0-1 0 0 0,1-4 0 0 0,2-1 0 0 0,-4 7 16 0 0,-1-1-1 0 0,1 1 1 0 0,-1 0-1 0 0,1-1 1 0 0,-1 1-1 0 0,1 0 1 0 0,-1-1-1 0 0,0-1 1 0 0,1 1-2 0 0,-1 1 0 0 0,0 0 0 0 0,0-1 0 0 0,1 1 0 0 0,-1 0 0 0 0,1 0 0 0 0,-1-1 0 0 0,1 1 0 0 0,0-1 0 0 0,0 0-14 0 0,0 1 0 0 0,-1 0 0 0 0,1-1 0 0 0,-1 1 0 0 0,1-1 0 0 0,-1 1 0 0 0,1-1-1 0 0,-1-2 1 0 0,3-7 65 0 0,-2 8-34 0 0,-1 1 0 0 0,1 0-1 0 0,-1 0 1 0 0,0 0 0 0 0,1 0-1 0 0,-1 0 1 0 0,0 0 0 0 0,-1 0 0 0 0,1-3-1 0 0,-1-9-332 0 0,2 11 300 0 0,-1-1 0 0 0,0 0 0 0 0,0 0 0 0 0,-1 0 0 0 0,1 0 0 0 0,-1 0 0 0 0,0 0-1 0 0,0 0 1 0 0,-2-4 0 0 0,1 4 2 0 0,0 2 11 0 0,-10-11 42 0 0,7 9 11 0 0,-4-1-63 0 0,3 3-13 0 0,3 2 14 0 0,1 0 0 0 0,0 0 0 0 0,-1 0 0 0 0,1 0 0 0 0,0 0 0 0 0,-1 0 0 0 0,1 1 0 0 0,0-1 0 0 0,0 1 0 0 0,0 0-1 0 0,-1 0 1 0 0,1-1 0 0 0,-3 3 0 0 0,-11 13-2 0 0,7-4 0 0 0,7-8 0 0 0,2-3-55 0 0,-1 0 1 0 0,1 0-1 0 0,0 0 0 0 0,0 0 0 0 0,0 0 0 0 0,-1 0 1 0 0,1 0-1 0 0,0 0 0 0 0,1 0 0 0 0,-1 0 0 0 0,0 0 1 0 0,0 0-1 0 0,0 0 0 0 0,0 0 0 0 0,1 0 1 0 0,-1 0-1 0 0,1 0 0 0 0,-1 0 0 0 0,1 0 0 0 0,-1 0 1 0 0,1 0-1 0 0,-1 0 0 0 0,2 1 0 0 0,1 1-437 0 0,0-1 0 0 0,0 1 0 0 0,0 0 0 0 0,6 2 0 0 0,1 2-551 0 0,-8-4-511 0 0,1 0 0 0 0,0 0 0 0 0,-1 0 0 0 0,0 1 1 0 0,0-1-1 0 0,2 4 0 0 0,8 11-5387 0 0,-6-11 5857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51:4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1429 8231 0 0,'0'0'3472'0'0,"-6"-14"1415"0"0,6 13-4792 0 0,-1 0 0 0 0,1 0 0 0 0,0 0 0 0 0,0 0-1 0 0,0 0 1 0 0,0-1 0 0 0,0 1 0 0 0,0 0 0 0 0,0 0 0 0 0,0-1 0 0 0,0-5 214 0 0,1-10 211 0 0,3 4-102 0 0,-4 10-335 0 0,0 2-51 0 0,0 0 0 0 0,0 1 1 0 0,0-1-1 0 0,0 0 0 0 0,0 0 1 0 0,0 0-1 0 0,0 1 0 0 0,0-1 1 0 0,0 0-1 0 0,1 0 0 0 0,-1 1 1 0 0,0-1-1 0 0,1-1 1 0 0,-1 1 19 0 0,1 0 0 0 0,-1-1 1 0 0,0 1-1 0 0,1 0 1 0 0,-1-1-1 0 0,0 1 1 0 0,0 0-1 0 0,0-2 1 0 0,1-8 272 0 0,1-17 234 0 0,-1-1-313 0 0,1 13 8 0 0,-3 14-215 0 0,1-1 0 0 0,0 1 1 0 0,1 0-1 0 0,-1-1 0 0 0,1-3 1 0 0,4-27 260 0 0,0 4 46 0 0,-4 21-279 0 0,1 0 1 0 0,-1 0-1 0 0,0-11 0 0 0,-1 9 2 0 0,1 1 0 0 0,2-11 0 0 0,4-27 75 0 0,1 3 96 0 0,-3 9-160 0 0,1-4 96 0 0,-4 22-136 0 0,3-6 64 0 0,-1-7 123 0 0,-3 27-226 0 0,0 1 0 0 0,-1 0 0 0 0,1-1 0 0 0,-1 1 0 0 0,0-1 0 0 0,1 1 0 0 0,-1 0 0 0 0,0-1 0 0 0,-1 1 0 0 0,1-1 0 0 0,0 1 0 0 0,-2-5 0 0 0,2 5 2 0 0,0 0 0 0 0,0-1 0 0 0,0 1 0 0 0,1 0-1 0 0,-1-1 1 0 0,0 1 0 0 0,1 0 0 0 0,0-1 0 0 0,-1 1 0 0 0,3-4 0 0 0,2-10 25 0 0,11-32-16 0 0,-5 12-12 0 0,0-16 64 0 0,-10 47-64 0 0,1-1 0 0 0,3-9 0 0 0,1-9 0 0 0,-4 20 0 0 0,-1-1 0 0 0,1 0 0 0 0,2-4 0 0 0,3-10 0 0 0,13-39 0 0 0,-4 13 0 0 0,-11 32-17 0 0,8-15 0 0 0,-7 16-2 0 0,7-20 0 0 0,10-25 19 0 0,-18 47-11 0 0,0 1 0 0 0,0 0-1 0 0,1 0 1 0 0,6-8 0 0 0,4-5-5 0 0,-9 12 16 0 0,1 1 0 0 0,13-13 0 0 0,2-2 0 0 0,-17 18-6 0 0,1 0 1 0 0,-1 1-1 0 0,1 0 0 0 0,11-7 0 0 0,6-4-18 0 0,11-6 5 0 0,-6 4 100 0 0,-21 13-80 0 0,-1 1 0 0 0,1-1-1 0 0,12-3 1 0 0,8-8-45 0 0,26-2 135 0 0,-41 14-107 0 0,0 1 0 0 0,16-2 0 0 0,-19 3-22 0 0,-6 2 29 0 0,0-1 0 0 0,0 1 0 0 0,0 1-1 0 0,0-1 1 0 0,7 2 0 0 0,11 0 11 0 0,-20-1 4 0 0,1-1 1 0 0,-1 0-1 0 0,1 1 1 0 0,-1 0-1 0 0,1-1 0 0 0,-1 1 1 0 0,0 0-1 0 0,1 0 0 0 0,3 3 1 0 0,18 14 145 0 0,-24-18-149 0 0,3 2 15 0 0,0 0 0 0 0,-1 0 0 0 0,1 1 1 0 0,-1-1-1 0 0,0 1 0 0 0,0-1 0 0 0,0 1 0 0 0,0 0 1 0 0,0 0-1 0 0,-1 0 0 0 0,1 0 0 0 0,-1 0 1 0 0,0 0-1 0 0,0 0 0 0 0,1 5 0 0 0,-1-1-18 0 0,-1 0 1 0 0,1 1-1 0 0,-2-1 0 0 0,1 0 0 0 0,-2 9 0 0 0,0-3 9 0 0,1-2 70 0 0,-1 1 0 0 0,0-1 0 0 0,-1 0 1 0 0,0 0-1 0 0,-9 20 0 0 0,4-7-15 0 0,1-7-40 0 0,-16 26 1 0 0,16-31-21 0 0,-1-4-4 0 0,5-3 9 0 0,-18 17 46 0 0,8-9-55 0 0,10-10 0 0 0,1-1 0 0 0,0 1 0 0 0,-1-1 0 0 0,0 0 0 0 0,-4 3 0 0 0,6-4 0 0 0,0 0 0 0 0,0 0 0 0 0,0-1 0 0 0,0 1 0 0 0,0 0 0 0 0,0 0 0 0 0,0 0 0 0 0,-1 2 0 0 0,-5 5 0 0 0,2-3 0 0 0,3-4 0 0 0,1-1 0 0 0,0 1 0 0 0,0 0 0 0 0,0 0 0 0 0,-1 0 0 0 0,1-1 0 0 0,-3 2 0 0 0,-2 2 0 0 0,-2 0 0 0 0,8-4 0 0 0,0 0 4 0 0,-1 0 0 0 0,0 0-1 0 0,1 0 1 0 0,-1 0 0 0 0,0 0 0 0 0,1 0 0 0 0,-1 1-1 0 0,1-1 1 0 0,-1 0 0 0 0,0 0 0 0 0,1 1-1 0 0,-1-1 1 0 0,1 0 0 0 0,-1 0 0 0 0,1 1 0 0 0,-1-1-1 0 0,1 1 1 0 0,-1-1 0 0 0,1 1 0 0 0,0-1-1 0 0,-1 1 1 0 0,1-1 0 0 0,-1 2 0 0 0,1-2 2 0 0,-1 0-1 0 0,1 1 1 0 0,0-1 0 0 0,0 0 0 0 0,-1 0 0 0 0,1 1-1 0 0,0-1 1 0 0,-1 0 0 0 0,1 0 0 0 0,0 0 0 0 0,-1 1-1 0 0,1-1 1 0 0,0 0 0 0 0,-1 0 0 0 0,1 0 0 0 0,-1 0-1 0 0,1 0 1 0 0,0 0 0 0 0,-1 1 0 0 0,-7 2 64 0 0,5 1-62 0 0,2-3-8 0 0,-1 1 1 0 0,0 0-1 0 0,0-1 0 0 0,0 1 0 0 0,0-1 1 0 0,0 0-1 0 0,0 0 0 0 0,0 1 1 0 0,0-1-1 0 0,-3 0 0 0 0,-8 6 0 0 0,-15 4 0 0 0,-3-2 0 0 0,9-7 0 0 0,19-2 0 0 0,-5 0 0 0 0,0-1 0 0 0,5 1 0 0 0,-6-5 0 0 0,7 3 0 0 0,1 1 0 0 0,-1-1 0 0 0,1 1 0 0 0,-1-1 0 0 0,1 0 0 0 0,-1 0 0 0 0,1 0 0 0 0,0 0 0 0 0,0 0 0 0 0,0 0 0 0 0,0 0 0 0 0,0 0 0 0 0,0 0 0 0 0,1 0 0 0 0,-1-1 0 0 0,1 1 0 0 0,-1 0 0 0 0,1-4 0 0 0,-1 0 0 0 0,1 5 0 0 0,0-1 0 0 0,0 1 0 0 0,0-1 0 0 0,1 1 0 0 0,-1-1 0 0 0,0 0 0 0 0,1 1 0 0 0,-1-1 0 0 0,1 1 0 0 0,0-2 0 0 0,2-9 0 0 0,-2 11 0 0 0,-1 0 0 0 0,0 0 0 0 0,0-1 0 0 0,0 1 0 0 0,1 0 0 0 0,-1 0 0 0 0,1-1 0 0 0,-1 1 0 0 0,2-1 0 0 0,0-5 0 0 0,-2 5 0 0 0,1 0 0 0 0,0 0 0 0 0,0 0 0 0 0,-1 0 0 0 0,1 0 0 0 0,2-2 0 0 0,2-6 0 0 0,-4 9-12 0 0,0-1 0 0 0,0 0 0 0 0,0 1 0 0 0,0-1 0 0 0,0 1 0 0 0,0-1 0 0 0,1 1 0 0 0,-1-1 1 0 0,2 0-1 0 0,8-9-85 0 0,6-5 33 0 0,-14 14 64 0 0,1 1-11 0 0,3 2-138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3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1258 4 5327 0 0,'0'0'1536'0'0,"-11"-1"-424"0"0,10 1-890 0 0,0-1-106 0 0,-4-1 1 0 0,2 2 52 0 0,0 0 1 0 0,0 1-1 0 0,1-1 0 0 0,-1 0 1 0 0,0 1-1 0 0,0 0 0 0 0,0 0 1 0 0,-3 1-1 0 0,-6 1 151 0 0,-7 2-23 0 0,15-3-252 0 0,0 0 0 0 0,0 0 0 0 0,-1-1-1 0 0,-5 1 1 0 0,-3 1 65 0 0,-5-1 55 0 0,16-2-144 0 0,-1 0-1 0 0,1 0 1 0 0,0 1 0 0 0,0-1-1 0 0,0 0 1 0 0,0 1-1 0 0,-1-1 1 0 0,-3 3-1 0 0,0 0 10 0 0,0 0 0 0 0,0-1-1 0 0,-1 1 1 0 0,1-1 0 0 0,-1 0 0 0 0,-7 1-1 0 0,-16 6 39 0 0,3 0-5 0 0,10-5-32 0 0,1 0 0 0 0,-17 6 0 0 0,27-8-31 0 0,0 0 0 0 0,0-1 0 0 0,-12 1 0 0 0,11-1 0 0 0,1-1 0 0 0,-1 2 0 0 0,-11 2 0 0 0,1 3 13 0 0,9-3 10 0 0,0-1-1 0 0,-14 3 0 0 0,-5 0 34 0 0,-42 14 0 0 0,20-7-54 0 0,35-10 15 0 0,1 0 1 0 0,-17 7-1 0 0,25-8-14 0 0,-20 8 0 0 0,-46 14 1 0 0,57-20-4 0 0,-21 9 0 0 0,24-8 0 0 0,-1-1 0 0 0,-18 5 0 0 0,10-5 0 0 0,10-3 0 0 0,1 1 0 0 0,-1 0 0 0 0,-13 6 0 0 0,3 1 0 0 0,12-5 0 0 0,-1 0 0 0 0,1-1 0 0 0,-11 3 0 0 0,12-4 0 0 0,-8 1 0 0 0,0 1 0 0 0,0 1 0 0 0,-23 10 0 0 0,-22 10 0 0 0,28-13 0 0 0,5-6 0 0 0,22-6 0 0 0,1 1 0 0 0,-1 0 0 0 0,1 0 0 0 0,-7 3 0 0 0,10-3 1 0 0,0-1 0 0 0,1 0-1 0 0,-1 1 1 0 0,0-1 0 0 0,1 0-1 0 0,-1 0 1 0 0,1 0 0 0 0,-1 0-1 0 0,0 0 1 0 0,1 0 0 0 0,-1 0-1 0 0,1 0 1 0 0,-1 0 0 0 0,0 0-1 0 0,1 0 1 0 0,-1 0 0 0 0,1 0-1 0 0,-1 0 1 0 0,-1-1 0 0 0,1 1 65 0 0,3 1-46 0 0,-1-1-1 0 0,0 0 1 0 0,1 1-1 0 0,-1-1 0 0 0,0 0 1 0 0,1 0-1 0 0,-1 0 1 0 0,0 0-1 0 0,1 0 1 0 0,-1 0-1 0 0,1 0 0 0 0,-1-1 1 0 0,2 0-1 0 0,2 0 45 0 0,1-1 0 0 0,-1 1 0 0 0,12-1-1 0 0,16-4 90 0 0,-30 5-140 0 0,1 0-1 0 0,0 0 1 0 0,0 1 0 0 0,-1 0-1 0 0,8 0 1 0 0,14-3 37 0 0,-17 1-38 0 0,-1 1 1 0 0,1-1-1 0 0,0 1 0 0 0,-1 0 1 0 0,15 1-1 0 0,9 1-12 0 0,-18-1 0 0 0,23 2 0 0 0,28 3 0 0 0,-46-3-2 0 0,23 0 0 0 0,13 1 77 0 0,-38-1 20 0 0,0-2-1 0 0,18-1 1 0 0,4 0-31 0 0,-3 0-36 0 0,-24 0-19 0 0,-1 0-1 0 0,20 2 0 0 0,-15 1-8 0 0,1-1 0 0 0,-1 0 0 0 0,22-2 0 0 0,-27 0 0 0 0,-1 1 0 0 0,1 1 0 0 0,12 2 0 0 0,12 0 0 0 0,-5 2 0 0 0,3 0 0 0 0,-15-2 36 0 0,-15-2-25 0 0,1 0 0 0 0,-1-1 1 0 0,1 1-1 0 0,-1-1 0 0 0,1 0 1 0 0,0 0-1 0 0,-1 0 0 0 0,1 0 1 0 0,-1 0-1 0 0,4-1 0 0 0,1 3-92 0 0,-7-2 83 0 0,0 0 0 0 0,0 0 1 0 0,-1 0-1 0 0,1 0 1 0 0,0 0-1 0 0,0 0 1 0 0,0 0-1 0 0,0 0 1 0 0,0 0-1 0 0,0 0 1 0 0,0 0-1 0 0,0 0 1 0 0,0 1-1 0 0,0-1 1 0 0,0 0-1 0 0,0 0 0 0 0,0 0 1 0 0,0 0-1 0 0,-1 0 1 0 0,1 0-1 0 0,0 0 1 0 0,0 0-1 0 0,0 0 1 0 0,0 0-1 0 0,0 0 1 0 0,0 0-1 0 0,0 0 1 0 0,0 0-1 0 0,0 0 0 0 0,0 1 1 0 0,0-1-1 0 0,0 0 1 0 0,0 0-1 0 0,0 0 1 0 0,0 0-1 0 0,0 0 1 0 0,0 0-1 0 0,0 0 1 0 0,0 0-1 0 0,0 0 1 0 0,0 0-1 0 0,0 0 1 0 0,0 0-1 0 0,0 1 0 0 0,0-1 1 0 0,0 0-1 0 0,0 0 1 0 0,0 0-1 0 0,0 0 1 0 0,1 0-1 0 0,-2 0-1 0 0,0 0 1 0 0,1 0-1 0 0,-1 0 0 0 0,0 0 0 0 0,1 1 1 0 0,-1-1-1 0 0,1 0 0 0 0,-1 0 0 0 0,1 1 0 0 0,-1-1 1 0 0,0 0-1 0 0,1 0 0 0 0,-1 1 0 0 0,1-1 0 0 0,-1 1 1 0 0,1-1-1 0 0,-1 1 0 0 0,1-1-1 0 0,-1 1 0 0 0,1-1 0 0 0,-1 1 0 0 0,1-1-1 0 0,0 0 1 0 0,-1 1 0 0 0,1-1 0 0 0,-1 0 0 0 0,1 0 0 0 0,-1 1 0 0 0,1-1 0 0 0,-1 0 0 0 0,0 0 0 0 0,1 0-1 0 0,-1 0 1 0 0,0 1 0 0 0,-9-1 0 0 0,1 0 0 0 0,0 1 0 0 0,0 0 0 0 0,-10 2 0 0 0,-20 2 0 0 0,-9 4 0 0 0,-17 8-64 0 0,39-12 64 0 0,22-5 0 0 0,0 0 0 0 0,0 1 0 0 0,0 0 0 0 0,-7 2 0 0 0,-42 17 0 0 0,44-17-8 0 0,0 1-1 0 0,1 0 0 0 0,0 0 1 0 0,-14 11-1 0 0,-12 5-12 0 0,-64 23 21 0 0,6-5 0 0 0,27-6 59 0 0,-37 20 32 0 0,20-9-286 0 0,49-20 334 0 0,33-23-141 0 0,-1 0 1 0 0,1 0 0 0 0,-1 0 0 0 0,0 0 0 0 0,1 0 0 0 0,-1 1-1 0 0,1-1 1 0 0,-1 0 0 0 0,1 0 0 0 0,-1 1 0 0 0,1-1 0 0 0,-1 0-1 0 0,1 0 1 0 0,-1 1 0 0 0,1-1 0 0 0,0 1 0 0 0,-1-1 0 0 0,1 0-1 0 0,0 1 1 0 0,-1-1 0 0 0,1 1 0 0 0,0-1 0 0 0,-1 1 0 0 0,-2 6-149 0 0,3-6 342 0 0,7 3-358 0 0,0 0 187 0 0,-5-2 22 0 0,6 1-33 0 0,16 0-10 0 0,-12-3 0 0 0,-6 0 1 0 0,-1 0 0 0 0,1 0 0 0 0,0 0 1 0 0,-1-1-1 0 0,1 1 0 0 0,-1-2 0 0 0,1 1 1 0 0,6-3-1 0 0,-10 4 5 0 0,0-1-1 0 0,-1 1 1 0 0,1-1 0 0 0,0 1 0 0 0,0 0 0 0 0,0 0-1 0 0,0 0 1 0 0,2 0 0 0 0,14-3-5 0 0,-14 2 15 0 0,0-1 1 0 0,0 1-1 0 0,0 0 0 0 0,0 0 0 0 0,1 0 0 0 0,-1 1 0 0 0,0-1 0 0 0,9 1 1 0 0,11-3 121 0 0,-2-1-28 0 0,-17 4-105 0 0,11 1 0 0 0,24-3-1 0 0,-33 2-4 0 0,1-1 0 0 0,-1 2 0 0 0,10 0 0 0 0,-9 0 0 0 0,0 0 0 0 0,15-1 0 0 0,-13-1 10 0 0,0 1-1 0 0,12 2 1 0 0,14-1 55 0 0,59-2 569 0 0,-49 1-447 0 0,18-1-406 0 0,40-1 233 0 0,-8 2-4 0 0,-54 1-28 0 0,13-1-30 0 0,-39-1 41 0 0,21 2 0 0 0,2 0 7 0 0,49 1 0 0 0,-56-2-2 0 0,17-1 111 0 0,-22-1-27 0 0,-18 1-78 0 0,1 0-1 0 0,0 0 1 0 0,9-3-1 0 0,-13 3 8 0 0,1 0 0 0 0,0 0-1 0 0,-1 0 1 0 0,12 1 0 0 0,12 0-12 0 0,12 0 1 0 0,-6 1 0 0 0,-7-1 0 0 0,12-1 0 0 0,8 0 0 0 0,-37 2 0 0 0,0-1 0 0 0,21-3 0 0 0,-17 1 0 0 0,-10 1 0 0 0,0 0 0 0 0,1 0 0 0 0,-1-1 0 0 0,9-3 0 0 0,-6 2 0 0 0,-1 1 0 0 0,1-1 0 0 0,17-1 0 0 0,-17 3 0 0 0,-1-1 0 0 0,1 1 0 0 0,15-7 0 0 0,-21 7 0 0 0,1 0 0 0 0,-1 0 0 0 0,0 1 0 0 0,0-1-1 0 0,7 1 1 0 0,11-3 12 0 0,-14 1 3 0 0,0 1-1 0 0,0 0 1 0 0,8 0-1 0 0,-9 0-15 0 0,0 1 0 0 0,0-1 0 0 0,0 0 0 0 0,7-3 0 0 0,20-1 1 0 0,-33 5 0 0 0,1 0 0 0 0,-1-1 0 0 0,1 1 0 0 0,0 0 0 0 0,-1 0 0 0 0,1 0 0 0 0,-1 0 0 0 0,1 0 0 0 0,-1 0 0 0 0,1 1 0 0 0,0-1 0 0 0,-1 0 0 0 0,1 0 0 0 0,-1 0 0 0 0,1 0 0 0 0,-1 1 0 0 0,1-1 0 0 0,0 1 0 0 0,0-1 0 0 0,0 1 0 0 0,1-1 1 0 0,-1 1-1 0 0,0-1 0 0 0,1 1 0 0 0,-1-1 1 0 0,0 0-1 0 0,1 0 0 0 0,-1 0 1 0 0,2 0-1 0 0,0 0-6 0 0,0 0 1 0 0,0-1-1 0 0,0 0 0 0 0,0 0 1 0 0,0 0-1 0 0,0 0 1 0 0,0 0-1 0 0,5-4 0 0 0,-7 5-244 0 0,4 0-1918 0 0,-5 0 2016 0 0,0 0 0 0 0,1 0 0 0 0,-1 0 0 0 0,1 0 0 0 0,-1 0 1 0 0,0-1-1 0 0,1 1 0 0 0,0 0 0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2:11.22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3443 350 8207 0 0,'0'0'631'0'0,"0"-1"-414"0"0,-2-5-179 0 0,1 5 26 0 0,-2-6 120 0 0,2 7-181 0 0,0 0 1 0 0,0 0 0 0 0,0 0-1 0 0,0 0 1 0 0,0 1 0 0 0,0-1-1 0 0,1 0 1 0 0,-1 0 0 0 0,0 1-1 0 0,0-1 1 0 0,-2 2 0 0 0,2-2-2 0 0,0 1 1 0 0,0-1-1 0 0,0 1 1 0 0,0-1 0 0 0,0 1-1 0 0,0-1 1 0 0,0 0-1 0 0,0 0 1 0 0,0 1-1 0 0,-1-1 1 0 0,0 0-1 0 0,-3-1-2 0 0,3 1 0 0 0,1 0 0 0 0,0 0 0 0 0,-1-1 0 0 0,1 1 0 0 0,0 0 0 0 0,-1 0 0 0 0,1 1 0 0 0,0-1 0 0 0,-1 0 0 0 0,1 0 0 0 0,0 1 0 0 0,0-1 0 0 0,-1 0 0 0 0,1 1 0 0 0,0 0 0 0 0,0-1 0 0 0,-1 1 0 0 0,-1 1 0 0 0,-3 2 25 0 0,0-1 1 0 0,-1 0-1 0 0,1 0 0 0 0,-1-1 0 0 0,0 0 0 0 0,0 0 0 0 0,0 0 0 0 0,0-1 0 0 0,0 0 0 0 0,-12 0 0 0 0,-18 4 67 0 0,-17 3-72 0 0,-29 8-101 0 0,-54 12-242 0 0,127-27 323 0 0,1 1 0 0 0,-1-1 0 0 0,-11-1 0 0 0,12 0 0 0 0,-1 0 0 0 0,1 1 0 0 0,-14 3 0 0 0,5 1 9 0 0,12-3 5 0 0,-1 0-1 0 0,1 0 1 0 0,-1-1 0 0 0,-8 1 0 0 0,12-2-7 0 0,-2 0 18 0 0,0 0 0 0 0,0 0 0 0 0,-1 0 0 0 0,1 1 1 0 0,0 0-1 0 0,0 0 0 0 0,0 1 0 0 0,-1-1 0 0 0,2 1 0 0 0,-10 4 1 0 0,-7 2 164 0 0,18-8-162 0 0,1 1 1 0 0,0-1-1 0 0,-1 1 1 0 0,1 0-1 0 0,0 0 0 0 0,0 0 1 0 0,-1 0-1 0 0,1 0 0 0 0,0 0 1 0 0,0 1-1 0 0,0-1 0 0 0,0 1 1 0 0,1-1-1 0 0,-1 1 0 0 0,-2 3 1 0 0,3-4-23 0 0,1 0 0 0 0,0-1 0 0 0,0 1 1 0 0,0 0-1 0 0,0 0 0 0 0,0 0 1 0 0,0-1-1 0 0,0 1 0 0 0,1 0 0 0 0,-1 0 1 0 0,0-1-1 0 0,0 1 0 0 0,1 0 0 0 0,-1 0 1 0 0,0-1-1 0 0,1 1 0 0 0,-1 0 1 0 0,0-1-1 0 0,1 1 0 0 0,-1 0 0 0 0,1-1 1 0 0,-1 1-1 0 0,1-1 0 0 0,0 1 0 0 0,-1-1 1 0 0,2 1-1 0 0,23 6 67 0 0,-9-3-73 0 0,0 0 0 0 0,0 0 0 0 0,1-1 0 0 0,-1-2 0 0 0,20 1 0 0 0,8 1 0 0 0,36 0-5 0 0,2 0-70 0 0,86 8 139 0 0,-77-4-46 0 0,4 1-20 0 0,-59-8 2 0 0,-11 0 0 0 0,28 3 0 0 0,104 17 0 0 0,-88-12 5 0 0,25 2 68 0 0,-60-6-40 0 0,-24-3-24 0 0,0 0-1 0 0,0 0 0 0 0,14-1 0 0 0,-22 0-1 0 0,0 0 1 0 0,0 0-1 0 0,0 0 0 0 0,0 0 0 0 0,0 0 0 0 0,0 1 0 0 0,0-1 0 0 0,3 2 0 0 0,-4-2 199 0 0,-9-3 84 0 0,0 1-173 0 0,1-1 0 0 0,-1 2 0 0 0,-13-3 0 0 0,-13-2 95 0 0,-162-25 242 0 0,141 24-409 0 0,-57 0-31 0 0,11 2-15 0 0,51-1 0 0 0,-139-12 158 0 0,56 6 67 0 0,-54-2 134 0 0,51 5-43 0 0,-19 0 39 0 0,-84 0 69 0 0,180 2-371 0 0,42 5-35 0 0,0-1 0 0 0,0 2 0 0 0,-26 1 0 0 0,5 4-7 0 0,14-1-10 0 0,-30 0 0 0 0,43-2 0 0 0,0 0 0 0 0,-21 4 0 0 0,-3 1 0 0 0,34-6 0 0 0,0 0 0 0 0,0 0 0 0 0,0 1 0 0 0,0-1 0 0 0,0 0 0 0 0,0 0 0 0 0,1 1 0 0 0,-1-1 0 0 0,0 0 0 0 0,0 1 0 0 0,0-1 0 0 0,0 1 0 0 0,0 0 0 0 0,1-1 0 0 0,-1 1 0 0 0,0 0 0 0 0,0-1 0 0 0,1 1 0 0 0,-1 0 0 0 0,0 0 0 0 0,1 0-1 0 0,-1-1-1 0 0,1 0 0 0 0,0 0 0 0 0,0 0 0 0 0,-1 1 1 0 0,1-1-1 0 0,0 0 0 0 0,0 0 0 0 0,0 1 1 0 0,-1-1-1 0 0,1 0 0 0 0,0 0 0 0 0,0 1 1 0 0,0-1-1 0 0,0 0 0 0 0,0 1 0 0 0,0-1 0 0 0,0 0 1 0 0,0 1-1 0 0,-1-1 0 0 0,1 0 0 0 0,0 1 1 0 0,0-1-1 0 0,0 0 0 0 0,1 1 0 0 0,-1-1 1 0 0,0 0-1 0 0,0 0 0 0 0,0 1 0 0 0,0-1 0 0 0,0 0 1 0 0,0 1-1 0 0,0-1 0 0 0,0 0 0 0 0,1 1 1 0 0,-1-1-1 0 0,0 0 0 0 0,0 0 0 0 0,0 1 1 0 0,1-1-1 0 0,-1 0 0 0 0,0 0 0 0 0,0 0 0 0 0,1 1 1 0 0,-1-1-1 0 0,1 1-18 0 0,2 1-18 0 0,-1 0 0 0 0,1 0-1 0 0,0 0 1 0 0,0 0 0 0 0,0-1 0 0 0,0 1 0 0 0,0-1-1 0 0,0 1 1 0 0,0-1 0 0 0,1 0 0 0 0,-1 0 0 0 0,0-1 0 0 0,1 1-1 0 0,-1-1 1 0 0,7 0 0 0 0,9 3-90 0 0,28 5-210 0 0,53 10-31 0 0,103 4 0 0 0,140 3 309 0 0,-170-16 60 0 0,125 5 0 0 0,-230-12 30 0 0,98 0 372 0 0,-85-3-197 0 0,27-1-26 0 0,-89 1-140 0 0,23 2 0 0 0,-27 0-16 0 0,0-1 0 0 0,26-3 0 0 0,-13 3 45 0 0,-25 1-46 0 0,1-1 0 0 0,-1 0 1 0 0,1 0-1 0 0,-1 0 1 0 0,1 0-1 0 0,-1-1 0 0 0,1 1 1 0 0,3-2-1 0 0,-5 1 54 0 0,-13-5 32 0 0,7 5-77 0 0,-1 0-1 0 0,0 0 0 0 0,0 1 1 0 0,0-1-1 0 0,-9 2 1 0 0,-12-2 66 0 0,-96-6 117 0 0,17 1-233 0 0,-57-2-144 0 0,36 3 43 0 0,-215-19 48 0 0,11-2 62 0 0,206 17-23 0 0,-12-1 12 0 0,94 8 180 0 0,-1 1 0 0 0,-84 10-1 0 0,113-7-151 0 0,-1-1 0 0 0,-19-1-1 0 0,22 2-6 0 0,12-2 0 0 0,0 0-1 0 0,-1 0 1 0 0,1 0-1 0 0,0 0 0 0 0,-1 0 1 0 0,1 1-1 0 0,0-1 1 0 0,-1 0-1 0 0,1 0 1 0 0,0 1-1 0 0,0-1 0 0 0,-1 0 1 0 0,1 0-1 0 0,0 1 1 0 0,0-1-1 0 0,-1 0 1 0 0,1 1-1 0 0,0-1 0 0 0,0 0 1 0 0,-1 1-1 0 0,1 0-2 0 0,0-1 0 0 0,0 0-1 0 0,0 1 1 0 0,1-1-1 0 0,-1 0 1 0 0,0 1 0 0 0,0-1-1 0 0,0 1 1 0 0,0-1-1 0 0,0 0 1 0 0,0 1 0 0 0,0-1-1 0 0,1 0 1 0 0,-1 1 0 0 0,0-1-1 0 0,0 0 1 0 0,1 0-1 0 0,-1 1 1 0 0,0-1 0 0 0,0 0-1 0 0,1 0 1 0 0,-1 1 0 0 0,0-1-1 0 0,1 0 1 0 0,-1 0-1 0 0,0 0 1 0 0,1 1 0 0 0,-1-1-1 0 0,0 0 1 0 0,1 0 0 0 0,-1 0-1 0 0,0 0 1 0 0,1 0-1 0 0,-1 0 1 0 0,0 0 0 0 0,1 0-1 0 0,0 0 1 0 0,17 0-134 0 0,-15 0 110 0 0,42 3-192 0 0,-5-1 78 0 0,106 4-185 0 0,-34-2 188 0 0,44 5 27 0 0,-25-2 38 0 0,52 7 110 0 0,-52-2 158 0 0,-34-2-112 0 0,23 0-46 0 0,86 5-106 0 0,-95-11 140 0 0,5 0 53 0 0,-56 2-71 0 0,30 3 75 0 0,-82-8-107 0 0,1 1 4 0 0,-1-1 1 0 0,0 0-1 0 0,0 0 0 0 0,1-1 0 0 0,-1 0 0 0 0,10-2 0 0 0,-20 2 5 0 0,-1 0-1 0 0,1 0 0 0 0,-1-1 1 0 0,1 0-1 0 0,-1 1 0 0 0,1-1 1 0 0,0 0-1 0 0,-5-2 0 0 0,-7-3 27 0 0,4 4-35 0 0,-1 0-1 0 0,1 1 0 0 0,-13 0 1 0 0,-20-2-23 0 0,5-2 34 0 0,-72-1 0 0 0,13 0-32 0 0,7 0 0 0 0,33 5-30 0 0,-68-10 0 0 0,-13 2-81 0 0,45 5 2 0 0,13 4 51 0 0,7 1 106 0 0,39-3 6 0 0,-64 4 1 0 0,34 1 5 0 0,-15 2-3 0 0,46-2-57 0 0,25-3-16 0 0,0 0 1 0 0,0 1 0 0 0,1 1-1 0 0,-16 3 1 0 0,21-4 23 0 0,0 0-1 0 0,0-1 1 0 0,0 1-1 0 0,0-1 1 0 0,0 0-1 0 0,0 1 1 0 0,0-1-1 0 0,-2 0 1 0 0,2 1 51 0 0,2-1-59 0 0,0 0 0 0 0,-1 0 0 0 0,1 1 0 0 0,0-1 0 0 0,0 0 0 0 0,0 0 0 0 0,0 1 0 0 0,0-1 0 0 0,0 0 0 0 0,0 0 0 0 0,0 1 0 0 0,0-1 0 0 0,0 0 0 0 0,0 0 0 0 0,0 0 0 0 0,0 1 0 0 0,0-1 1 0 0,0 0-1 0 0,0 0 0 0 0,0 1 0 0 0,0-1 0 0 0,0 0 0 0 0,0 0 0 0 0,0 1 0 0 0,0-1 0 0 0,0 0 0 0 0,0 0 0 0 0,1 0 0 0 0,-1 1 0 0 0,0-1 0 0 0,0 0 0 0 0,0 0 0 0 0,0 0 0 0 0,1 0 0 0 0,-1 1 0 0 0,0-1 1 0 0,0 0-1 0 0,0 0 0 0 0,1 0 0 0 0,-1 0 0 0 0,0 0 0 0 0,0 0 0 0 0,0 1 0 0 0,1-1 0 0 0,-1 0 0 0 0,0 0 0 0 0,0 0 0 0 0,1 0 0 0 0,-1 0 0 0 0,0 0 0 0 0,0 0 0 0 0,1 0 0 0 0,-1 0 0 0 0,0 0 0 0 0,0 0 1 0 0,1 0-1 0 0,0 0-5 0 0,12 3-110 0 0,0-1-1 0 0,0 0 0 0 0,22 0 1 0 0,-4 0 9 0 0,84 1-151 0 0,25 1 232 0 0,19 0-29 0 0,11-2-10 0 0,-143-2 78 0 0,33-3 0 0 0,-32 1 14 0 0,30 1 0 0 0,-18 4 32 0 0,37 1 84 0 0,-32-6-34 0 0,65 6-1 0 0,-13 0-72 0 0,-13-1-21 0 0,-28-3 12 0 0,-42-1 4 0 0,1 1-1 0 0,21 2 1 0 0,38 2 413 0 0,-72-4-373 0 0,-24-6 64 0 0,17 5-140 0 0,-14-3 27 0 0,0 0 0 0 0,-39-2-1 0 0,7 5-22 0 0,-89 1-102 0 0,-117 2-172 0 0,-21 2 210 0 0,6-2 64 0 0,184-2 0 0 0,-34 1 0 0 0,108 0 0 0 0,-22-3 0 0 0,25 1 0 0 0,1 1 0 0 0,-1 0 0 0 0,-18 2 0 0 0,8 3 0 0 0,10-3 0 0 0,1 0 0 0 0,0-1 0 0 0,-12 1 0 0 0,20-2 1 0 0,0 0-1 0 0,0 1 0 0 0,-1-1 1 0 0,1 1-1 0 0,0 0 0 0 0,0-1 1 0 0,0 1-1 0 0,-2 2 0 0 0,3-3 10 0 0,0 1-1 0 0,0-1 0 0 0,0 1 0 0 0,0-1 0 0 0,1 1 0 0 0,-1-1 0 0 0,0 0 1 0 0,0 1-1 0 0,0-1 0 0 0,0 0 0 0 0,0 0 0 0 0,0 0 0 0 0,0 1 0 0 0,0-1 1 0 0,0 0-1 0 0,0 0 0 0 0,0 0 0 0 0,0-1 0 0 0,0 1 0 0 0,0 0 0 0 0,0 0 1 0 0,0 0-1 0 0,-1-2 0 0 0,0 3 66 0 0,3-1-75 0 0,-1 1 0 0 0,0 0 0 0 0,0-1 0 0 0,1 1 0 0 0,-1-1 1 0 0,0 0-1 0 0,1 1 0 0 0,-1-1 0 0 0,0 1 0 0 0,1-1 0 0 0,-1 1 1 0 0,1-1-1 0 0,-1 0 0 0 0,0 1 0 0 0,1-1 0 0 0,-1 0 0 0 0,1 0 1 0 0,-1 1-1 0 0,1-1 0 0 0,-1 0 0 0 0,1 0 0 0 0,0 0 0 0 0,-1 1 1 0 0,1-1-1 0 0,-1 0 0 0 0,1 0 0 0 0,-1 0 0 0 0,1 0 0 0 0,-1 0 1 0 0,1 0-1 0 0,0 0 0 0 0,0-1 0 0 0,2 2-17 0 0,5 0-54 0 0,-1 1 1 0 0,1-1-1 0 0,0-1 1 0 0,0 1-1 0 0,14-2 1 0 0,15 0-83 0 0,94-1-30 0 0,-90 1 148 0 0,63 6 0 0 0,-30-1 24 0 0,191 1 36 0 0,-117-1 28 0 0,-30 1-33 0 0,-23-2-20 0 0,51 0 0 0 0,-72-1-3 0 0,-52 0 11 0 0,40-2-1 0 0,-37-3 20 0 0,-15 2-15 0 0,1 0 1 0 0,-1 0-1 0 0,19 2 0 0 0,-6 2 31 0 0,-16-1-18 0 0,0-1 0 0 0,0 0-1 0 0,1 0 1 0 0,11-1 0 0 0,0-4 25 0 0,-14 3-36 0 0,-1 0 0 0 0,1 1 0 0 0,0-1 0 0 0,-1 1 0 0 0,1 0 0 0 0,7 1 0 0 0,4 2-1 0 0,-13-2-12 0 0,0 0 0 0 0,0 0-1 0 0,0-1 1 0 0,0 1 0 0 0,1-1 0 0 0,-1 0 0 0 0,0 0 0 0 0,0 0 0 0 0,0 0 0 0 0,0 0 0 0 0,6-2 0 0 0,-8 1 6 0 0,0 1 0 0 0,1 0 1 0 0,-1 0-1 0 0,0 0 0 0 0,1 0 0 0 0,-1 0 0 0 0,0 0 1 0 0,0 0-1 0 0,1 0 0 0 0,-1 1 0 0 0,0-1 0 0 0,0 0 1 0 0,1 1-1 0 0,-1-1 0 0 0,0 1 0 0 0,0-1 0 0 0,0 1 1 0 0,2 1-1 0 0,-3-2-3 0 0,1 0 3 0 0,-1 1 0 0 0,0-1 0 0 0,1 0 0 0 0,-1 0 0 0 0,1 0 0 0 0,-1 1 0 0 0,0-1 0 0 0,1 0 0 0 0,-1 0 0 0 0,0 0 0 0 0,1 0 0 0 0,-1 0 0 0 0,1 0 0 0 0,-1 0 0 0 0,0 0 0 0 0,1 0 0 0 0,-1 0 0 0 0,1 0 0 0 0,-1 0 0 0 0,1 0 0 0 0,-1 0-4 0 0,0-1 0 0 0,0 1 0 0 0,0 0 0 0 0,0 0 0 0 0,0 0 1 0 0,0-1-1 0 0,0 1 0 0 0,0 0 0 0 0,0 0 0 0 0,0 0 1 0 0,0-1-1 0 0,0 1 0 0 0,0 0 0 0 0,-1 0 0 0 0,1 0 0 0 0,0-1 1 0 0,0 1-1 0 0,0 0 0 0 0,0 0 0 0 0,0 0 0 0 0,-1 0 1 0 0,1-1-1 0 0,0 1 0 0 0,0 0 0 0 0,0 0 0 0 0,0 0 0 0 0,-1 0 1 0 0,1 0-1 0 0,0 0 0 0 0,0 0 0 0 0,0 0 0 0 0,-1 0 1 0 0,1 0-1 0 0,0 0 0 0 0,0-1 0 0 0,-1 1 0 0 0,-1-1 2 0 0,0 1-1 0 0,0-1 1 0 0,0 0 0 0 0,-1 0-1 0 0,1 1 1 0 0,0 0-1 0 0,-1-1 1 0 0,1 1 0 0 0,0 0-1 0 0,-1 0 1 0 0,1 0-1 0 0,0 0 1 0 0,-1 0 0 0 0,1 1-1 0 0,-4 1 1 0 0,-2-1-4 0 0,2-1 7 0 0,0 1-1 0 0,0-1 1 0 0,0 0 0 0 0,0-1 0 0 0,0 0-1 0 0,1 0 1 0 0,-7-1 0 0 0,4 0 1 0 0,1 0 0 0 0,-1 1 0 0 0,0 0 0 0 0,-9 1 0 0 0,-17 3 1 0 0,15-1-10 0 0,-28-1 0 0 0,4-4-6 0 0,-42-1-61 0 0,39 6 51 0 0,-60-1 17 0 0,-146-5-1 0 0,114 1 0 0 0,20 0 0 0 0,117 3 0 0 0,-232-3 0 0 0,43 2 191 0 0,107 2-94 0 0,0 2 58 0 0,-29-1 50 0 0,94-2-165 0 0,-36 4 0 0 0,-3 1-29 0 0,52-5-2 0 0,0 1 0 0 0,0-1 1 0 0,0 1-1 0 0,-5 2 0 0 0,7-2-1 0 0,0 0-1 0 0,0 0 1 0 0,0-1 0 0 0,-1 1-1 0 0,-5 0 1 0 0,29 2-114 0 0,-12-2 27 0 0,0 0 0 0 0,0 0 0 0 0,15 0-1 0 0,4-3-90 0 0,-1 2-1 0 0,35 4 0 0 0,-35-3 64 0 0,36-2-1 0 0,15 0-39 0 0,-1 6 45 0 0,57 3-50 0 0,-24-4 106 0 0,89 1 12 0 0,113 0 34 0 0,-147 1 75 0 0,-41-1 2 0 0,-71-4-38 0 0,142 0 61 0 0,-101 0 36 0 0,-4 1 85 0 0,-39-1-84 0 0,-31 0-29 0 0,35-4-1 0 0,-36 3-47 0 0,-16 0-55 0 0,0 0 1 0 0,0 1-1 0 0,0-1 0 0 0,0 0 0 0 0,-1 0 1 0 0,1 0-1 0 0,0-1 0 0 0,0 1 1 0 0,0 0-1 0 0,0-1 0 0 0,-1 1 0 0 0,1-1 1 0 0,0 0-1 0 0,0 0 0 0 0,-1 1 0 0 0,1-1 1 0 0,2-2-1 0 0,-3 1 144 0 0,-3 0-53 0 0,0 0-87 0 0,0 0 1 0 0,0 1-1 0 0,0-1 0 0 0,0 1 0 0 0,0-1 1 0 0,0 1-1 0 0,-1 0 0 0 0,1 0 0 0 0,0 0 0 0 0,-1 0 1 0 0,1 0-1 0 0,-1 0 0 0 0,1 1 0 0 0,-1-1 0 0 0,1 1 1 0 0,-1 0-1 0 0,0 0 0 0 0,1 0 0 0 0,-1 0 0 0 0,1 0 1 0 0,-5 1-1 0 0,-2-1 4 0 0,0 0-1 0 0,0-1 1 0 0,0 0-1 0 0,-15-4 1 0 0,-23-3 31 0 0,12 6-41 0 0,-87-8-148 0 0,-36-3-5 0 0,39 5 44 0 0,13 1 60 0 0,-11 0 28 0 0,52 0 28 0 0,-78 2-1 0 0,-118 8 252 0 0,194-5-261 0 0,46 1 18 0 0,0 0 0 0 0,-28 3 0 0 0,1 5-7 0 0,-36 4-1 0 0,-37 4 54 0 0,118-14-59 0 0,0-1 0 0 0,1 0-1 0 0,-1 1 1 0 0,0 0 0 0 0,0 0 0 0 0,1 0 0 0 0,-1 0 0 0 0,1 0 0 0 0,-1 0-1 0 0,-3 3 1 0 0,6-4-5 0 0,-1 0 0 0 0,1 1 0 0 0,-1-1 0 0 0,1 0 0 0 0,-1 0 0 0 0,1 1 0 0 0,0-1 0 0 0,-1 0 0 0 0,1 0 0 0 0,0 1 0 0 0,-1-1 0 0 0,1 1-1 0 0,0-1 1 0 0,-1 0 0 0 0,1 1 0 0 0,0-1 0 0 0,0 1 0 0 0,-1-1 0 0 0,1 1 0 0 0,0-1 0 0 0,0 0 0 0 0,0 1 0 0 0,0-1 0 0 0,-1 1 0 0 0,1-1 0 0 0,0 1 0 0 0,0-1 0 0 0,0 2 0 0 0,4 2-12 0 0,-4-4 11 0 0,2 1-9 0 0,0 0-1 0 0,-1 0 1 0 0,1 0 0 0 0,0 0 0 0 0,0 0 0 0 0,0 0 0 0 0,0-1 0 0 0,0 1 0 0 0,0-1 0 0 0,0 1 0 0 0,0-1 0 0 0,0 0 0 0 0,0 0 0 0 0,2 0 0 0 0,15 3-54 0 0,0 2-49 0 0,0-1 1 0 0,0-1-1 0 0,38 1 0 0 0,25 6-120 0 0,-56-6 134 0 0,40 3-1 0 0,-22-8 17 0 0,59 5-83 0 0,-59 2 148 0 0,-8-1 58 0 0,41 0 1 0 0,-26-6 7 0 0,59 3 49 0 0,-36 6-38 0 0,91 8 75 0 0,-67-9-45 0 0,25 2 46 0 0,-85-10-91 0 0,-9 0 8 0 0,34 3-1 0 0,-35 1-42 0 0,113 9 70 0 0,-60-7-19 0 0,-47-2-7 0 0,38-1-1 0 0,-30 1 24 0 0,-35-2-61 0 0,-1 0-1 0 0,0 0 1 0 0,1-1-1 0 0,-1 0 1 0 0,1 0-1 0 0,-1-1 1 0 0,8-1-1 0 0,-1 1 50 0 0,-8 1-48 0 0,-5-2-3 0 0,-9-4 44 0 0,-7 4 37 0 0,1 0 0 0 0,-24-7 0 0 0,26 6-78 0 0,-1 1-1 0 0,0 0 0 0 0,0 1 0 0 0,-17 2 1 0 0,-22-3-105 0 0,31 0 55 0 0,-215-26-376 0 0,217 25 374 0 0,-19-5-86 0 0,-57-3 0 0 0,34 9 41 0 0,-39-1-22 0 0,54-2 59 0 0,-73-4-58 0 0,-106-1 78 0 0,121 6-11 0 0,4 1 16 0 0,67-1 19 0 0,12 1 0 0 0,-36 1 0 0 0,23 4 0 0 0,19 0 0 0 0,-26-2 0 0 0,21-1 4 0 0,9-1 12 0 0,1 2 0 0 0,-1-1 0 0 0,0 1 0 0 0,-19 4 0 0 0,26-4 1 0 0,1 1-1 0 0,0-1 0 0 0,0 0 1 0 0,-1 0-1 0 0,1-1 1 0 0,-7 0-1 0 0,7 0 1 0 0,-8 2 37 0 0,43 10-277 0 0,-25-10 148 0 0,0 0 0 0 0,0-1 1 0 0,0 1-1 0 0,0-1 0 0 0,0-1 0 0 0,7 0 0 0 0,26-1-236 0 0,-16 5 190 0 0,-6-1 9 0 0,28-1-1 0 0,-18-3 35 0 0,-7 1 15 0 0,0 0 1 0 0,21 3-1 0 0,2 3 46 0 0,35 3 96 0 0,-69-7-67 0 0,180 9 261 0 0,100 15 266 0 0,-188-21-433 0 0,8 2-6 0 0,-61 1-88 0 0,92 9-12 0 0,-13 1 60 0 0,-46-3-8 0 0,-23-6 19 0 0,36 4-62 0 0,-65-6 16 0 0,-23-5 19 0 0,1 1 0 0 0,-1-1 0 0 0,0-1 1 0 0,0 1-1 0 0,1-1 0 0 0,-1 0 1 0 0,7-1-1 0 0,-13 1-41 0 0,0 0 0 0 0,0-1 0 0 0,0 1 0 0 0,0 0 0 0 0,0 0 0 0 0,0-1 0 0 0,0 1 0 0 0,0 0 0 0 0,0 0 0 0 0,0-1 0 0 0,-1 1-1 0 0,1 0 1 0 0,0 0 0 0 0,0 0 0 0 0,0-1 0 0 0,0 1 0 0 0,0 0 0 0 0,-1 0 0 0 0,1 0 0 0 0,0-1 0 0 0,0 1 0 0 0,0 0 0 0 0,0 0 0 0 0,-1 0 0 0 0,1 0 0 0 0,0-1 0 0 0,-1 1 2 0 0,0 0 0 0 0,0 0 0 0 0,0 0 0 0 0,0 0 1 0 0,0 0-1 0 0,0 0 0 0 0,0 0 0 0 0,0 0 0 0 0,-1 0 0 0 0,2 1 0 0 0,-1-1 1 0 0,0 0-1 0 0,0 1 0 0 0,0-1 0 0 0,0 0 0 0 0,-1 2 0 0 0,-7 1 25 0 0,3-2-13 0 0,0 0-1 0 0,0-1 1 0 0,0 1 0 0 0,0-1-1 0 0,0 0 1 0 0,0-1-1 0 0,-9-1 1 0 0,-22-1 32 0 0,-244 1-401 0 0,162-4 78 0 0,24-1 81 0 0,-150-5-98 0 0,116 15 255 0 0,16 0 178 0 0,55-6-54 0 0,-36-1 42 0 0,-115 2-56 0 0,98 6-65 0 0,20-1 46 0 0,72-2-20 0 0,0 1 1 0 0,-1 1-1 0 0,-28 7 0 0 0,46-9-28 0 0,-10 3 7 0 0,6 2-30 0 0,7-4-8 0 0,0-1 0 0 0,0 1-1 0 0,0-1 1 0 0,0 0 0 0 0,1 0 0 0 0,-1 0-1 0 0,0 0 1 0 0,1 0 0 0 0,-1 0-1 0 0,1 0 1 0 0,0 0 0 0 0,-1 0 0 0 0,3 0-1 0 0,3 1-70 0 0,0 0 0 0 0,0 0 0 0 0,0 0-1 0 0,0-1 1 0 0,8 0 0 0 0,17 4-163 0 0,3 1 47 0 0,64 4-1 0 0,144 10 106 0 0,14-4 388 0 0,-171-11-211 0 0,69 2 42 0 0,42-2-33 0 0,-148-4 5 0 0,-28 0 4 0 0,0-1 0 0 0,21-3 0 0 0,-17 4 51 0 0,-22-1-117 0 0,-1 1 0 0 0,1-1 0 0 0,-1 0 0 0 0,0 0 0 0 0,1 0 0 0 0,-1 0 0 0 0,1 0-1 0 0,-1 0 1 0 0,0-1 0 0 0,4 0 0 0 0,-5 0 67 0 0,-13-6 20 0 0,7 5-88 0 0,0 0 0 0 0,0 1-1 0 0,-1-1 1 0 0,1 1 0 0 0,-1 1 0 0 0,-6-1-1 0 0,-18-3 35 0 0,-11-3-30 0 0,-65-4-1 0 0,0-3-198 0 0,9 1 25 0 0,71 11 113 0 0,-192-18-244 0 0,-22-1 174 0 0,106 11 106 0 0,-244-18-1 0 0,201 19 186 0 0,24 1 172 0 0,11 4-117 0 0,34 1-146 0 0,34 2-75 0 0,-14-1-24 0 0,55 3 101 0 0,27 0-69 0 0,1 0-1 0 0,0-1 0 0 0,0 0 1 0 0,-1 0-1 0 0,1 0 0 0 0,-6-2 0 0 0,4-2 47 0 0,8-1-61 0 0,8 0-20 0 0,40-6-231 0 0,-44 10 214 0 0,1 1 0 0 0,-1-1 0 0 0,1 1 1 0 0,-1 0-1 0 0,1 0 0 0 0,-1 1 0 0 0,6 1 0 0 0,-3-1-8 0 0,-1 0-1 0 0,1 0 0 0 0,9-1 0 0 0,3-2-27 0 0,-9 1 19 0 0,0 0 0 0 0,1 0-1 0 0,13 2 1 0 0,7 4-45 0 0,-15-2 10 0 0,27 1-1 0 0,-6-4-9 0 0,36 1-48 0 0,-25 4 115 0 0,91 6 18 0 0,29 3 166 0 0,-73-5-10 0 0,-1 4-53 0 0,-55-7-101 0 0,49 2 0 0 0,-59-6 10 0 0,31 6-1 0 0,5 0 52 0 0,-37-4-1 0 0,-19-3-3 0 0,0 0 0 0 0,0 0 0 0 0,17-1 0 0 0,-17 0 9 0 0,-7 2-49 0 0,-7-1 2 0 0,-7 0 35 0 0,-21-7 83 0 0,-4 0-49 0 0,-41 1-75 0 0,-89 0-99 0 0,50 2-26 0 0,16 0 37 0 0,-138 4 63 0 0,148 0 22 0 0,-61-4 32 0 0,114 0-38 0 0,-21-3 41 0 0,-73 2 1 0 0,-97 16-135 0 0,160-14 88 0 0,54 0 0 0 0,0 1 0 0 0,0 1 0 0 0,0 0 0 0 0,-1 1 0 0 0,1 1 0 0 0,-16 3 0 0 0,30-5 0 0 0,0 0 0 0 0,0 0-1 0 0,-1 0 1 0 0,1 0 0 0 0,0 0 0 0 0,0 1-1 0 0,-1-1 1 0 0,1 0 0 0 0,0 0-1 0 0,0 0 1 0 0,-1 0 0 0 0,1 0-1 0 0,0 0 1 0 0,0 0 0 0 0,-1 0 0 0 0,1 1-1 0 0,0-1 1 0 0,0 0 0 0 0,0 0-1 0 0,-1 0 1 0 0,1 0 0 0 0,0 1 0 0 0,0-1-1 0 0,0 0 1 0 0,0 0 0 0 0,-1 1-1 0 0,1-1 1 0 0,0 0 0 0 0,0 0-1 0 0,0 1 1 0 0,0-1 0 0 0,0 0 0 0 0,0 0-1 0 0,0 1 1 0 0,0-1 0 0 0,0 0-1 0 0,0 0 1 0 0,0 1 0 0 0,0-1 0 0 0,0 0-1 0 0,0 0 1 0 0,0 1 0 0 0,0-1-1 0 0,0 0 1 0 0,0 0 0 0 0,0 1-1 0 0,0-1 1 0 0,0 0 0 0 0,0 0 0 0 0,1 1-1 0 0,-1-1 1 0 0,0 0 0 0 0,0 0-1 0 0,0 1 1 0 0,0-1 0 0 0,1 0 0 0 0,-1 0-1 0 0,0 0 1 0 0,0 0 0 0 0,0 1-1 0 0,1-1 1 0 0,-1 0 0 0 0,0 0-1 0 0,0 0 1 0 0,1 0 0 0 0,-1 0 0 0 0,0 0-1 0 0,5 3-32 0 0,-1 0 0 0 0,0-1 0 0 0,1 0 0 0 0,-1 0 0 0 0,1 0 0 0 0,-1 0-1 0 0,1-1 1 0 0,0 0 0 0 0,0 0 0 0 0,0 0 0 0 0,9 0 0 0 0,9 2-50 0 0,50 7-209 0 0,129-1 0 0 0,-64-5 88 0 0,36-2 187 0 0,-60-3 32 0 0,74 1 179 0 0,-164-1-179 0 0,38-6-1 0 0,-11 0 21 0 0,-15 1-33 0 0,-28 4 51 0 0,1 1 0 0 0,17-2 1 0 0,-8-3 251 0 0,-30-2-217 0 0,9 6-74 0 0,0 1 1 0 0,0 0-1 0 0,0 1 0 0 0,0-1 1 0 0,-1 0-1 0 0,1 1 1 0 0,0 0-1 0 0,0 0 0 0 0,-4 0 1 0 0,-12-1 54 0 0,-3-2 5 0 0,-24 2 0 0 0,-20-3-170 0 0,-78-9-86 0 0,75 6 133 0 0,43 4 20 0 0,-45-1 0 0 0,28 7 16 0 0,-27 0 15 0 0,19-5-34 0 0,-66 7 0 0 0,57-2 32 0 0,37-2 0 0 0,-29 3 0 0 0,34 0 0 0 0,-1-2 0 0 0,0 0 0 0 0,-32-2 0 0 0,40 0 10 0 0,0 0 0 0 0,0 1 0 0 0,-14 2 0 0 0,-17 2 14 0 0,40-5-24 0 0,0 0 0 0 0,0 1 0 0 0,1-1 0 0 0,-1 1 0 0 0,0-1 0 0 0,0 1 0 0 0,0 0 0 0 0,0-1 0 0 0,-2 2 0 0 0,-12 5 0 0 0,7-6 0 0 0,9-1 0 0 0,0 0 0 0 0,-1 0 0 0 0,1 1 0 0 0,0-1 0 0 0,0 0 0 0 0,0 0 0 0 0,0 0 0 0 0,-1 1 0 0 0,1-1 0 0 0,0 0 0 0 0,0 0 0 0 0,0 1 0 0 0,0-1 0 0 0,0 0 0 0 0,0 0 0 0 0,0 1 0 0 0,0-1 0 0 0,0 0 0 0 0,0 0 0 0 0,0 1 0 0 0,0-1 0 0 0,0 0 0 0 0,0 0 0 0 0,0 1 0 0 0,0-1 0 0 0,0 0 0 0 0,0 1 0 0 0,0-1 0 0 0,0 0 0 0 0,0 1 0 0 0,0-1 0 0 0,1 1 0 0 0,-1-1 0 0 0,0 0 0 0 0,0 1 0 0 0,0-1 0 0 0,1 0 0 0 0,-1 1 0 0 0,0-1 0 0 0,0 0 0 0 0,1 1 0 0 0,-1-1 0 0 0,0 0 0 0 0,0 0 0 0 0,1 1 0 0 0,-1-1 0 0 0,0 0 0 0 0,1 0 0 0 0,-1 0 0 0 0,0 1 0 0 0,1-1 0 0 0,-1 0 0 0 0,1 0 0 0 0,-1 0 0 0 0,0 0 0 0 0,1 0 0 0 0,12-2 0 0 0,0 0 0 0 0,-8 2-1 0 0,0 0 0 0 0,0 0 0 0 0,0-1 0 0 0,0 1-1 0 0,0-1 1 0 0,0 0 0 0 0,0 0 0 0 0,5-3 0 0 0,-5 3-8 0 0,-1 0 1 0 0,0 1 0 0 0,0-1 0 0 0,1 1 0 0 0,-1 0-1 0 0,6 0 1 0 0,-5 1-2 0 0,1-1 0 0 0,-1 0 1 0 0,0-1-1 0 0,6 0 0 0 0,5-3-1 0 0,-2 1-16 0 0,0 0 0 0 0,19-1 0 0 0,-26 3-2 0 0,1 0-1 0 0,-1-1 1 0 0,13-4 0 0 0,-12 4 21 0 0,-1 0-1 0 0,0 0 1 0 0,12-1-1 0 0,-8 2 9 0 0,1 1 0 0 0,1-2 0 0 0,21-4 0 0 0,-31 6 0 0 0,0 0 0 0 0,0-1 0 0 0,-1 1 0 0 0,1 0-1 0 0,0 0 1 0 0,0 0 0 0 0,0 1 0 0 0,4 0 0 0 0,-4 0 2 0 0,0 0 1 0 0,0-1 0 0 0,-1 0 0 0 0,1 0 0 0 0,0 0 0 0 0,6 0 0 0 0,-2-3 42 0 0,-6 3-38 0 0,0 0 0 0 0,-1-1-1 0 0,1 1 1 0 0,0 0 0 0 0,0-1 0 0 0,0 1-1 0 0,0 0 1 0 0,0 0 0 0 0,-1 0 0 0 0,1 0-1 0 0,0 0 1 0 0,0 0 0 0 0,0 0 0 0 0,0 0-1 0 0,0 0 1 0 0,0 1 0 0 0,7 3 6 0 0,-8-4-13 0 0,0 0 0 0 0,1 0 0 0 0,-1 0 0 0 0,0 0 0 0 0,0 0 0 0 0,0 0 0 0 0,0 0 0 0 0,0 0 0 0 0,0 0 0 0 0,0 0 0 0 0,1 0 0 0 0,-1 0 0 0 0,0 0 0 0 0,0 0 0 0 0,0 0 0 0 0,0 1 0 0 0,0-1 0 0 0,0 0 0 0 0,0 0 0 0 0,0 0 0 0 0,0 0 0 0 0,0 0 0 0 0,0 0 0 0 0,1 0 0 0 0,-1 0 0 0 0,0 1 0 0 0,0-1 0 0 0,0 0 0 0 0,0 0 0 0 0,0 0 0 0 0,0 0 0 0 0,0 0 0 0 0,0 0 0 0 0,0 0 0 0 0,0 1 0 0 0,0-1 0 0 0,0 0 0 0 0,0 0 0 0 0,0 0 0 0 0,0 0 0 0 0,0 0 0 0 0,0 0 0 0 0,0 1 0 0 0,0-1 0 0 0,-1 0 0 0 0,1 0 0 0 0,0 0 0 0 0,0 0 0 0 0,0 0 0 0 0,0 0 0 0 0,0 0 0 0 0,0 1 0 0 0,-7 3 0 0 0,-38 6 64 0 0,38-8-64 0 0,0-1 0 0 0,1-1 0 0 0,-1 1 0 0 0,-7-1 0 0 0,-22 2 0 0 0,3 4 0 0 0,-35 1 0 0 0,5 2 0 0 0,1-1 0 0 0,33-6 0 0 0,-1 1 0 0 0,-44 11 0 0 0,57-11 2 0 0,-24 3-1 0 0,24-4 24 0 0,-23 5 1 0 0,31-5-22 0 0,-17 5-1 0 0,-36 4 0 0 0,6 0-4 0 0,39-7 7 0 0,-22 2 0 0 0,32-5 7 0 0,0 1 0 0 0,0 0-1 0 0,-10 3 1 0 0,-15 4 0 0 0,21-7 31 0 0,10-2-33 0 0,0 1 0 0 0,0-1 1 0 0,0 1-1 0 0,0-1 0 0 0,-1 0 0 0 0,1 0 0 0 0,0 0 0 0 0,0 0 1 0 0,0 0-1 0 0,0 0 0 0 0,-1 0 0 0 0,1 0 0 0 0,0 0 1 0 0,0 0-1 0 0,0-1 0 0 0,0 1 0 0 0,-2-1 0 0 0,3 1-7 0 0,1-1 0 0 0,-1 1 0 0 0,0-1-1 0 0,0 1 1 0 0,0-1 0 0 0,0 1 0 0 0,1-1-1 0 0,-1 1 1 0 0,0-1 0 0 0,0 1 0 0 0,1 0 0 0 0,-1-1-1 0 0,0 1 1 0 0,1-1 0 0 0,-1 1 0 0 0,0 0-1 0 0,1-1 1 0 0,-1 1 3 0 0,1 0-5 0 0,0-1 0 0 0,0 1 0 0 0,0-1 1 0 0,-1 1-1 0 0,1 0 0 0 0,0 0 0 0 0,0-1 0 0 0,0 1 0 0 0,0 0 1 0 0,0 0-1 0 0,0 0 0 0 0,0 0 0 0 0,0 0 0 0 0,-1 0 0 0 0,1 0 0 0 0,0 1 1 0 0,0-1-1 0 0,1 0 0 0 0,10 1 10 0 0,5-4-12 0 0,6 0 0 0 0,29-9 0 0 0,-16 5-16 0 0,-29 6 7 0 0,1-1 1 0 0,-1 1-1 0 0,1-1 0 0 0,8-4 0 0 0,61-18 9 0 0,-4-1 71 0 0,-68 23-64 0 0,-1 1 0 0 0,1-1 0 0 0,0 1 1 0 0,-1 0-1 0 0,7 0 0 0 0,8-2 3 0 0,-12 3-10 0 0,-7 0 0 0 0,1 0 0 0 0,-1 0 0 0 0,0 0 0 0 0,1 1 0 0 0,-1-1 0 0 0,0 0 0 0 0,0 0 0 0 0,1 0 0 0 0,-1 0 0 0 0,0 0 0 0 0,0 0 0 0 0,0 0 0 0 0,1 0 0 0 0,-1 0 0 0 0,0 1 0 0 0,0-1 0 0 0,1 0 0 0 0,-1 0 0 0 0,0 0 0 0 0,0 1 0 0 0,0-1 0 0 0,0 0 0 0 0,1 0 0 0 0,-1 0 0 0 0,0 1 0 0 0,0-1 0 0 0,0 0 0 0 0,0 0 0 0 0,0 1 0 0 0,0-1 0 0 0,0 0 0 0 0,0 0 0 0 0,0 1 0 0 0,0-1 0 0 0,0 0 0 0 0,1 0 0 0 0,-2 1 0 0 0,1-1 0 0 0,0 1 0 0 0,-2 2 0 0 0,2-2 0 0 0,-1-1 0 0 0,0 1 0 0 0,1-1 0 0 0,-1 1 0 0 0,1-1 0 0 0,-1 1 0 0 0,0-1 0 0 0,1 0 0 0 0,-1 1 0 0 0,0-1 0 0 0,0 0 0 0 0,1 0 0 0 0,-1 0 0 0 0,0 1 0 0 0,0-1 0 0 0,1 0 0 0 0,-2 0 0 0 0,-11 4 0 0 0,10-3-1 0 0,0 2-13 0 0,-1-1 0 0 0,1 0 0 0 0,-1 0 0 0 0,0 0 0 0 0,1-1 1 0 0,-8 3-1 0 0,-31 13-40 0 0,40-16 54 0 0,0-1 0 0 0,-1 1 0 0 0,1 0 0 0 0,0 0 0 0 0,0 0 0 0 0,-4 3 0 0 0,4-3 0 0 0,0 1 0 0 0,0-1 0 0 0,0 0 0 0 0,0 0 0 0 0,0 0 0 0 0,-1 0 0 0 0,-2 0 0 0 0,2 0 0 0 0,0 0 0 0 0,1 0 0 0 0,-1 0 0 0 0,0 1 0 0 0,0-1 0 0 0,-2 2 0 0 0,-14 7 0 0 0,-20 11 0 0 0,38-21-3 0 0,0 1 0 0 0,-1-1 0 0 0,1 1 0 0 0,0 0-1 0 0,0-1 1 0 0,0 1 0 0 0,0 0 0 0 0,0 0 0 0 0,0 0 0 0 0,0 1-1 0 0,0-2 2 0 0,1 1-1 0 0,0-1 0 0 0,-1 1 0 0 0,1-1 0 0 0,-1 1 0 0 0,1-1 0 0 0,-1 1 0 0 0,1-1 0 0 0,-1 1 0 0 0,1-1 0 0 0,-1 0 0 0 0,1 1 0 0 0,-1-1 0 0 0,0 0 0 0 0,1 0 0 0 0,-1 1 0 0 0,1-1 0 0 0,-1 0 0 0 0,0 0 0 0 0,1 0 0 0 0,-1 0 0 0 0,0 0 0 0 0,1 0 0 0 0,-1 0 0 0 0,0 0 0 0 0,-1 2-61 0 0,1 14 105 0 0,5-11 65 0 0,2-1-53 0 0,-5-4-52 0 0,-1 0 0 0 0,0 1 0 0 0,0-1-1 0 0,1 0 1 0 0,-1 0 0 0 0,0 1-1 0 0,0-1 1 0 0,1 0 0 0 0,-1 0 0 0 0,0 1-1 0 0,0-1 1 0 0,1 0 0 0 0,-1 0 0 0 0,0 0-1 0 0,1 0 1 0 0,-1 0 0 0 0,0 0 0 0 0,1 1-1 0 0,-1-1 1 0 0,0 0 0 0 0,1 0 0 0 0,-1 0-1 0 0,0 0 1 0 0,1 0 0 0 0,-1 0 0 0 0,0 0-1 0 0,1 0 1 0 0,0-1 0 0 0,8 3 31 0 0,-8-1-31 0 0,1 0 0 0 0,0 0 0 0 0,-1-1 0 0 0,1 1 0 0 0,-1 0 0 0 0,1-1 0 0 0,0 1 1 0 0,-1-1-1 0 0,1 1 0 0 0,0-1 0 0 0,0 0 0 0 0,0 0 0 0 0,-1 1 0 0 0,1-2 0 0 0,0 1 1 0 0,0 0-1 0 0,-1 0 0 0 0,4-1 0 0 0,-1 0 4 0 0,-1 1 0 0 0,1 0 0 0 0,-1 0 1 0 0,1 0-1 0 0,-1 0 0 0 0,5 2 0 0 0,18-1 12 0 0,-13-2-17 0 0,0 0 0 0 0,1 1 0 0 0,-1 0 0 0 0,17 3 0 0 0,-20-2 0 0 0,0-1 0 0 0,0 0 0 0 0,12-2 0 0 0,-11 1 0 0 0,0 1 0 0 0,14 0 0 0 0,-3 3 0 0 0,1-2 0 0 0,35-2 0 0 0,-51 0 0 0 0,1 1 0 0 0,-1 1 0 0 0,13 1 0 0 0,-14-1 0 0 0,1 0 0 0 0,0 0 0 0 0,13-2 0 0 0,-13 0 1 0 0,1 0 10 0 0,-1 1-1 0 0,0-1 1 0 0,0 1-1 0 0,1 0 1 0 0,9 2-1 0 0,-16-2-7 0 0,-1 0 0 0 0,1 0 0 0 0,0 0 0 0 0,-1 0 0 0 0,1 1 0 0 0,0-1 1 0 0,-1 0-1 0 0,1 0 0 0 0,0 0 0 0 0,-1-1 0 0 0,1 1 0 0 0,0 0 0 0 0,-1 0 0 0 0,1 0 0 0 0,-1 0 0 0 0,1-1 0 0 0,0 1 0 0 0,-1 0 0 0 0,2-1 0 0 0,14-5 128 0 0,-16 5-92 0 0,0 1-35 0 0,-1 0-1 0 0,1 0 1 0 0,0-1 0 0 0,-1 1-1 0 0,1 0 1 0 0,-1 0-1 0 0,1 0 1 0 0,-1-1-1 0 0,1 1 1 0 0,0 0-1 0 0,-1 0 1 0 0,1 0 0 0 0,-1 0-1 0 0,1 0 1 0 0,-1 0-1 0 0,1 0 1 0 0,-1 0-1 0 0,1 0 1 0 0,-1 0-1 0 0,1 0 1 0 0,-1 1 0 0 0,-3 0-4 0 0,1 0 1 0 0,-1 0 0 0 0,1 0 0 0 0,-1 0 0 0 0,1-1 0 0 0,-1 0-1 0 0,0 1 1 0 0,1-1 0 0 0,-1 0 0 0 0,1-1 0 0 0,-1 1-1 0 0,-5-2 1 0 0,1 2-1 0 0,1 0 0 0 0,-1 0 0 0 0,1 0 0 0 0,-14 3 0 0 0,12-1 0 0 0,-1-1 0 0 0,-17 0 0 0 0,7-2 0 0 0,6 0-28 0 0,0 0 0 0 0,-25 3 0 0 0,10 3-15 0 0,15-2 13 0 0,0-1 1 0 0,-21 1-1 0 0,8-4-6 0 0,15 0 15 0 0,0 1 1 0 0,-1 0 0 0 0,-16 3 0 0 0,0 3 12 0 0,17-3 21 0 0,0 0-1 0 0,0-2 1 0 0,-15 2 0 0 0,1-4-2 0 0,16 1 3 0 0,0-1 1 0 0,0 2 0 0 0,0-1-1 0 0,-13 4 1 0 0,-8 6-1 0 0,23-7-14 0 0,0-1 0 0 0,-1 1 0 0 0,-10 1 0 0 0,-5-3 5 0 0,17-1 7 0 0,0 1 0 0 0,0-1 0 0 0,-12 4 1 0 0,2 2-3 0 0,11-4-10 0 0,1 0 0 0 0,-1-1 0 0 0,0 1 0 0 0,-8 0 0 0 0,1-2 0 0 0,10 0 0 0 0,1 0 0 0 0,-1 0 0 0 0,0 0 0 0 0,0 0 0 0 0,0 1 0 0 0,1-1 0 0 0,-1 1 0 0 0,0 0 0 0 0,-2 1 0 0 0,-3 2 5 0 0,5-3-17 0 0,0 0 0 0 0,1 1 0 0 0,-1-1-1 0 0,0 0 1 0 0,1 0 0 0 0,-1 0 0 0 0,0-1 0 0 0,0 1 0 0 0,0-1 0 0 0,0 1 0 0 0,0-1 0 0 0,-4 0 0 0 0,6 0 10 0 0,0 0-1 0 0,0 0 0 0 0,0 0 1 0 0,0 0-1 0 0,0 0 1 0 0,0 0-1 0 0,0 1 0 0 0,0-1 1 0 0,0 1-1 0 0,0-1 0 0 0,0 0 1 0 0,0 1-1 0 0,0 0 1 0 0,0-1-1 0 0,1 1 0 0 0,-1-1 1 0 0,0 1-1 0 0,-1 1 0 0 0,1-1 2 0 0,1 0 1 0 0,-1-1-1 0 0,0 1 0 0 0,0 0 0 0 0,0-1 0 0 0,0 1 0 0 0,0 0 0 0 0,1-1 0 0 0,-1 1 1 0 0,0-1-1 0 0,0 0 0 0 0,0 1 0 0 0,0-1 0 0 0,-1 0 0 0 0,0 1 0 0 0,-4-1 2 0 0,5 0-1 0 0,1-1-1 0 0,-1 1 1 0 0,0 0 0 0 0,1 0-1 0 0,-1 0 1 0 0,1 0-1 0 0,-1 0 1 0 0,0 0 0 0 0,1 1-1 0 0,-1-1 1 0 0,1 0-1 0 0,-1 0 1 0 0,1 0 0 0 0,-1 0-1 0 0,1 1 1 0 0,-1-1-1 0 0,1 0 1 0 0,-1 1 0 0 0,1-1-1 0 0,-1 0 1 0 0,1 1-1 0 0,-1-1 1 0 0,1 1 0 0 0,-1-1-1 0 0,1 0 1 0 0,0 1-1 0 0,-1-1 1 0 0,1 2 0 0 0,0-2-1 0 0,-1 0 0 0 0,1 0 0 0 0,0 0 0 0 0,0 0 1 0 0,0 0-1 0 0,0 0 0 0 0,0 0 0 0 0,0-1 0 0 0,0 1 1 0 0,0 0-1 0 0,0 0 0 0 0,0 0 0 0 0,0 0 0 0 0,0 0 1 0 0,0 0-1 0 0,0 0 0 0 0,0 0 0 0 0,0 0 0 0 0,0 0 1 0 0,0 0-1 0 0,0 0 0 0 0,0 0 0 0 0,0 0 0 0 0,-1 0 1 0 0,1 0-1 0 0,0 0 0 0 0,0 0 0 0 0,0 0 0 0 0,0 0 1 0 0,0 0-1 0 0,0 0 0 0 0,0 0 0 0 0,0 0 0 0 0,0 0 1 0 0,0 0-1 0 0,0 0 0 0 0,0 0 0 0 0,0 0 0 0 0,0 0 1 0 0,0 0-1 0 0,0 0 0 0 0,0 0 0 0 0,0 0 0 0 0,-1 0 1 0 0,1 0-1 0 0,0 1 0 0 0,0-1 0 0 0,0 0 0 0 0,0 0 1 0 0,0 0-1 0 0,0 0 0 0 0,0 0 0 0 0,0 0 0 0 0,0 0 1 0 0,0 0-1 0 0,0 0 0 0 0,0 0 0 0 0,0 0 0 0 0,0 0 1 0 0,0 0-1 0 0,0 0 0 0 0,0 0 0 0 0,0 0 0 0 0,0 0 1 0 0,0 1-1 0 0,0-1 0 0 0,-1-1-43 0 0,-3 6 24 0 0,6-4 7 0 0,-1-1-1 0 0,1 0 1 0 0,0-1-1 0 0,-1 1 1 0 0,1 0-1 0 0,0 0 1 0 0,-1-1-1 0 0,1 1 0 0 0,-1-1 1 0 0,1 1-1 0 0,-1-1 1 0 0,4-1-1 0 0,-5 1 11 0 0,1 1-1 0 0,-1 0 1 0 0,1 0 0 0 0,0 0-1 0 0,-1-1 1 0 0,1 1-1 0 0,-1 0 1 0 0,1 0 0 0 0,0 0-1 0 0,-1 0 1 0 0,1 0-1 0 0,0 0 1 0 0,-1 0 0 0 0,1 0-1 0 0,0 0 1 0 0,-1 0-1 0 0,1 1 1 0 0,-1-1 0 0 0,1 0-1 0 0,0 0 1 0 0,-1 1-1 0 0,1-1 1 0 0,0 1 0 0 0,0-1 0 0 0,-1 0 1 0 0,1 1 0 0 0,-1-1 0 0 0,1 0 0 0 0,0 0 0 0 0,-1 1 0 0 0,1-1-1 0 0,0 0 1 0 0,-1 0 0 0 0,1 0 0 0 0,-1 0 0 0 0,1 0 0 0 0,0 0-1 0 0,-1 0 1 0 0,1 0 0 0 0,0 0 0 0 0,-1 0 0 0 0,1 0 0 0 0,0 0 0 0 0,-1 0-1 0 0,1-1 1 0 0,0 1 0 0 0,0-1 0 0 0,7-4-17 0 0,-7 4 16 0 0,1 0-1 0 0,-1 1 1 0 0,1-1-1 0 0,-1 0 1 0 0,0 0-1 0 0,1 1 1 0 0,-1-1-1 0 0,1 1 1 0 0,0-1-1 0 0,-1 1 1 0 0,1 0-1 0 0,-1-1 1 0 0,1 1-1 0 0,0 0 1 0 0,2 0-1 0 0,-3 0 3 0 0,0 0 0 0 0,0 0 0 0 0,1 0-1 0 0,-1-1 1 0 0,0 1 0 0 0,0 0 0 0 0,0-1 0 0 0,0 1-1 0 0,1-1 1 0 0,-1 1 0 0 0,0-1 0 0 0,0 0-1 0 0,0 1 1 0 0,0-1 0 0 0,1-1 0 0 0,-1 1-2 0 0,0 0 1 0 0,0 0 0 0 0,0 0-1 0 0,0 1 1 0 0,0-1-1 0 0,0 0 1 0 0,1 1-1 0 0,-1-1 1 0 0,0 1 0 0 0,0-1-1 0 0,1 1 1 0 0,-1 0-1 0 0,2-1 1 0 0,7 1-7 0 0,-5 0 9 0 0,0 0-1 0 0,-1-1 1 0 0,1 1 0 0 0,-1-1 0 0 0,8-2-1 0 0,16-2 1 0 0,-23 5 0 0 0,0 0 0 0 0,0-1 0 0 0,-1 0 0 0 0,1 0 0 0 0,8-4 0 0 0,-8 4 0 0 0,0-1 0 0 0,0 1 0 0 0,0 0 0 0 0,0 0 0 0 0,10 0 0 0 0,13-3 0 0 0,-4 1 0 0 0,-19 2 0 0 0,0 1 0 0 0,-1-1 0 0 0,1 0 0 0 0,-1 0 0 0 0,7-2 0 0 0,-10 2 0 0 0,1 1 0 0 0,-1 0 0 0 0,0 0 0 0 0,1-1 0 0 0,-1 1 0 0 0,0 0 0 0 0,1 0 0 0 0,-1 0 0 0 0,3 1 0 0 0,11-2 0 0 0,-8-2 0 0 0,-2 5 0 0 0,-7 0 0 0 0,-1-1 0 0 0,0 0 0 0 0,0 0 0 0 0,0 0 0 0 0,0-1 0 0 0,-5 1 0 0 0,-81 6 64 0 0,56-1-2 0 0,1 0 28 0 0,32-6-89 0 0,-11 0 31 0 0,0 1 0 0 0,0 0-1 0 0,-19 5 1 0 0,-26 6 32 0 0,55-12-64 0 0,0 1 0 0 0,0-1 0 0 0,0 0 0 0 0,0 0 0 0 0,0 0-1 0 0,0 0 1 0 0,0 0 0 0 0,0 0 0 0 0,0 0 0 0 0,0 0 0 0 0,1 0-1 0 0,-1-1 1 0 0,0 1 0 0 0,0 0 0 0 0,0-1 0 0 0,-1 0 0 0 0,1 1 0 0 0,1 0 0 0 0,0-1 1 0 0,-1 1-1 0 0,1 0 0 0 0,0 0 0 0 0,-1 0 1 0 0,1-1-1 0 0,0 1 0 0 0,-1 0 1 0 0,1 0-1 0 0,0 0 0 0 0,-1 0 0 0 0,1 0 1 0 0,-1 0-1 0 0,1 0 0 0 0,0 0 1 0 0,-1 0-1 0 0,1 0 0 0 0,-1 0 0 0 0,1 0 1 0 0,0 0-1 0 0,-1 0 0 0 0,1 0 0 0 0,-1 0 1 0 0,1 1-1 0 0,0-1 0 0 0,-1 0 1 0 0,1 0-1 0 0,0 0 0 0 0,-1 0 0 0 0,1 1 1 0 0,0-1-1 0 0,-1 0 0 0 0,1 1 1 0 0,0-1-1 0 0,0 0 0 0 0,-1 0 0 0 0,1 1 1 0 0,0-1-1 0 0,0 0 0 0 0,0 1 1 0 0,-1-1-1 0 0,1 0 0 0 0,0 1 0 0 0,0-1 1 0 0,0 1-1 0 0,-1 1 53 0 0,6-1-46 0 0,0 1-1 0 0,0-1 0 0 0,0-1 1 0 0,0 1-1 0 0,1-1 1 0 0,-1 0-1 0 0,0 0 0 0 0,0 0 1 0 0,10-3-1 0 0,-7 2-6 0 0,0-1 0 0 0,-1 2 0 0 0,9-1 0 0 0,17-2 0 0 0,-10 4 0 0 0,-21-1 0 0 0,1 1 0 0 0,-1-1 0 0 0,0 0 0 0 0,1 0 0 0 0,-1 0 0 0 0,1 0 0 0 0,-1 0 0 0 0,0-1 0 0 0,5 0 0 0 0,-5 0 0 0 0,0 0 0 0 0,0 0 0 0 0,0 0 0 0 0,0 1 0 0 0,0-1 0 0 0,0 0 0 0 0,0 1 0 0 0,0 0 0 0 0,1-1 0 0 0,-1 1 0 0 0,0 0 0 0 0,0 0 0 0 0,0 0 0 0 0,1 0 0 0 0,-1 1 0 0 0,0-1 0 0 0,0 0 0 0 0,3 2 0 0 0,-2-1 0 0 0,0-1 0 0 0,11-3 0 0 0,-7 3 0 0 0,-4-5 14 0 0,-4 5 0 0 0,0 0 0 0 0,0 1 0 0 0,-1-1 0 0 0,1 0 0 0 0,0 1 0 0 0,0-1 1 0 0,0 0-1 0 0,0 0 0 0 0,0 0 0 0 0,-1 0 0 0 0,1 0 0 0 0,0 0 0 0 0,-2-1 1 0 0,0 1 13 0 0,0 0-14 0 0,0 0-1 0 0,0 0 0 0 0,0 1 0 0 0,0 0 1 0 0,-5 1-1 0 0,5-1-13 0 0,0 0 0 0 0,0 0 0 0 0,0-1 0 0 0,0 1 0 0 0,0-1 0 0 0,-5 0 0 0 0,-8-1 0 0 0,0 1 0 0 0,1 1 0 0 0,-25 3 0 0 0,25-2 0 0 0,-24 0 0 0 0,-12 1 0 0 0,18 1-30 0 0,-59-1 0 0 0,77-2 26 0 0,0 0 0 0 0,-28 7 0 0 0,-10 1 4 0 0,17-6 0 0 0,-46 11 0 0 0,62-11 1 0 0,0 0 0 0 0,-1-2 0 0 0,-21 0 0 0 0,20-1 11 0 0,-10-2 94 0 0,27 1-88 0 0,0 0 0 0 0,0 0-1 0 0,0 1 1 0 0,0 0 0 0 0,0 0 0 0 0,0 1-1 0 0,-7 0 1 0 0,11 0-16 0 0,-4 0-5 0 0,-5-9 20 0 0,7 3 66 0 0,6 3-22 0 0,7 4-31 0 0,-9-2-46 0 0,2 0 1 0 0,-1 0 0 0 0,0 1 1 0 0,0-1-1 0 0,0-1 1 0 0,0 1-1 0 0,0 0 1 0 0,0 0-1 0 0,0-1 1 0 0,4-1-1 0 0,-4 1 4 0 0,0 1 1 0 0,1-1-1 0 0,-1 1 0 0 0,0-1 0 0 0,0 1 0 0 0,1 0 1 0 0,-1 0-1 0 0,0 0 0 0 0,0 0 0 0 0,3 0 1 0 0,8 3-39 0 0,-9-1 29 0 0,1-1 0 0 0,-1 0 0 0 0,0-1 0 0 0,0 1 0 0 0,1-1-1 0 0,6 0 1 0 0,5-2-38 0 0,-12 1 42 0 0,1 0-1 0 0,-1 1 0 0 0,1-1 0 0 0,-1 1 0 0 0,1 0 0 0 0,5 1 0 0 0,9 3-2 0 0,-14-2 9 0 0,1-1 0 0 0,0 0 0 0 0,0 0 0 0 0,9 0 0 0 0,7-3-5 0 0,-14 1 2 0 0,-1 1 1 0 0,1-1 0 0 0,8 2 0 0 0,-12-1 9 0 0,11 3-1 0 0,1-2-1 0 0,0 0 0 0 0,25-3 1 0 0,-2 3-46 0 0,-31-1 52 0 0,0 1 0 0 0,-1-1-1 0 0,13-2 1 0 0,-13 1 6 0 0,0 0 0 0 0,-1 0 0 0 0,1 0 0 0 0,0 1 0 0 0,0 0 0 0 0,0 0 0 0 0,10 3 0 0 0,-15-3-5 0 0,-1 0-1 0 0,1 0 1 0 0,-1 0 0 0 0,1 0-1 0 0,-1 0 1 0 0,0 0 0 0 0,1-1-1 0 0,-1 1 1 0 0,1 0 0 0 0,-1-1-1 0 0,1 1 1 0 0,1-2-1 0 0,-2 2 0 0 0,0-1-1 0 0,0 1 0 0 0,0-1 0 0 0,0 1 0 0 0,0 0 1 0 0,0-1-1 0 0,0 1 0 0 0,0 0 0 0 0,0 0 0 0 0,1 0 0 0 0,-1 0 1 0 0,0 0-1 0 0,0 0 0 0 0,0 0 0 0 0,2 1 0 0 0,4 5-1 0 0,-7-6 0 0 0,0 1 0 0 0,0-1 0 0 0,1 0 0 0 0,-1 0 0 0 0,0 1 0 0 0,0-1 0 0 0,0 0 0 0 0,0 1 0 0 0,0-1 0 0 0,0 0 0 0 0,0 1 0 0 0,0-1 0 0 0,0 0 0 0 0,0 0 0 0 0,0 1 0 0 0,0-1 0 0 0,0 0 0 0 0,0 1 0 0 0,0-1 0 0 0,0 0 0 0 0,0 0 0 0 0,-1 1 0 0 0,1-1 0 0 0,0 1 0 0 0,-20 1 0 0 0,-7 8 0 0 0,-1-1 0 0 0,1-2 0 0 0,-46 7 0 0 0,53-10 0 0 0,-37 11 0 0 0,13-3 0 0 0,17-5 0 0 0,0 0 0 0 0,-33 5 0 0 0,23-7 0 0 0,-29 3 0 0 0,-6 3 0 0 0,26 1 0 0 0,43-13 28 0 0,-17 10 96 0 0,62-21-204 0 0,-34 9 96 0 0,-3-2 62 0 0,-4 4 2 0 0,-17-8-7 0 0,15 8-74 0 0,0 1 1 0 0,0-1 0 0 0,0 0-1 0 0,1 1 1 0 0,-1-1 0 0 0,0 1-1 0 0,-1-1 1 0 0,1 1 0 0 0,0-1-1 0 0,0 1 1 0 0,0 0 0 0 0,0-1-1 0 0,0 1 1 0 0,0 0 0 0 0,0 0 0 0 0,0 0-1 0 0,-1 0 1 0 0,1 0 0 0 0,-2 0-1 0 0,-13 0 1 0 0,13 0 0 0 0,1 0 0 0 0,0 0 0 0 0,-1 0 0 0 0,1 0 0 0 0,0 0 0 0 0,0 1 0 0 0,-5 0 0 0 0,-26 3-80 0 0,18-3-2 0 0,-1 1 52 0 0,-5 1 30 0 0,16-2 0 0 0,-2 2 3 0 0,1-4 23 0 0,1-2 41 0 0,1 1-83 0 0,3 1-60 0 0,2 2 12 0 0,6 2 52 0 0,0-1 12 0 0,1 1 0 0 0,1-4 0 0 0,-1 6 0 0 0,-1-2 0 0 0,-4-4 0 0 0,0 1 0 0 0,0 0 0 0 0,-1-1 0 0 0,1 1 0 0 0,0-1 0 0 0,-1 0 0 0 0,1 0 0 0 0,3-2 0 0 0,-5 2 0 0 0,1 1 0 0 0,-1-1 0 0 0,0 0 0 0 0,1 1 0 0 0,-1 0 0 0 0,1-1 0 0 0,-1 1 0 0 0,1 0 0 0 0,-1-1 0 0 0,1 1 0 0 0,2 0 0 0 0,-2 0 0 0 0,1 0 0 0 0,0 0 0 0 0,0-1 0 0 0,-1 1 0 0 0,1-1 0 0 0,0 0 0 0 0,3-1 0 0 0,12-4 0 0 0,32-7 3 0 0,-38 8-7 0 0,0 2 0 0 0,1 0 0 0 0,15-2 0 0 0,7 2-56 0 0,51-12 0 0 0,-26 6 47 0 0,-41 7 14 0 0,27-7 0 0 0,-13 0-1 0 0,58-7 0 0 0,-5-1 42 0 0,-28 5-20 0 0,-52 10-22 0 0,1 1-1 0 0,-1-2 1 0 0,1 1 0 0 0,-1-1-1 0 0,8-4 1 0 0,-8 3 3 0 0,1 1 0 0 0,0 0 1 0 0,11-3-1 0 0,-3 3 26 0 0,-12 3-18 0 0,0-1 0 0 0,1 0 0 0 0,-1 0 0 0 0,1 0 0 0 0,-1 0 0 0 0,0 0 0 0 0,5-3 0 0 0,4-4 26 0 0,-9 5-27 0 0,0 1 1 0 0,0 0-1 0 0,0 0 1 0 0,1 1 0 0 0,-1-1-1 0 0,0 1 1 0 0,1-1 0 0 0,-1 1-1 0 0,7-1 1 0 0,-10 2-8 0 0,1 0 1 0 0,0 0 0 0 0,0 0-1 0 0,-1-1 1 0 0,1 1-1 0 0,0 0 1 0 0,-1 0-1 0 0,1-1 1 0 0,0 1-1 0 0,-1 0 1 0 0,1-1-1 0 0,0 1 1 0 0,-1-1 0 0 0,1 1-1 0 0,0-1 1 0 0,0-1 5 0 0,0 0 1 0 0,0 1 0 0 0,0-1-1 0 0,0 0 1 0 0,-1 1 0 0 0,1-1-1 0 0,-1 0 1 0 0,1 0 0 0 0,0-4-1 0 0,-1 6-7 0 0,0-1 0 0 0,1 0-1 0 0,-1 0 1 0 0,0 1 0 0 0,0-1-1 0 0,0 0 1 0 0,0 0 0 0 0,0 0-1 0 0,0 1 1 0 0,0-1 0 0 0,0 0-1 0 0,0 0 1 0 0,0 1 0 0 0,0-1-1 0 0,-1 0 1 0 0,1 0 0 0 0,0 1-1 0 0,0-1 1 0 0,-1 0 0 0 0,1 0-1 0 0,-1 1 1 0 0,1-1 0 0 0,0 0-1 0 0,-1 1 1 0 0,1-1 0 0 0,-1 1-1 0 0,0-1 1 0 0,1 1 0 0 0,-1-1-1 0 0,1 1 1 0 0,-1-1 0 0 0,0 1-1 0 0,1-1 1 0 0,-1 1 0 0 0,0 0-1 0 0,0-1 1 0 0,1 1 0 0 0,-1 0 0 0 0,0 0-1 0 0,0 0 1 0 0,1-1 0 0 0,-1 1-1 0 0,0 0 1 0 0,0 0 0 0 0,-1 0-1 0 0,-14-5 2 0 0,14 4-3 0 0,0 0 0 0 0,0 0 0 0 0,0-1 0 0 0,-1 1 0 0 0,1 1 0 0 0,0-1 0 0 0,-1 0 0 0 0,1 0 0 0 0,0 1 0 0 0,-1 0 0 0 0,1-1 0 0 0,-1 1 0 0 0,1 0 0 0 0,-1 0 0 0 0,1 0 0 0 0,-1 1 0 0 0,1-1 0 0 0,-1 0 0 0 0,1 1 0 0 0,-3 1 0 0 0,1-2 0 0 0,1 1 0 0 0,-1-1 1 0 0,1 0-1 0 0,-1 0 0 0 0,0 0 0 0 0,1 0 0 0 0,-6-2 0 0 0,6 2-1 0 0,-1-1-1 0 0,1 1 1 0 0,-1-1-1 0 0,1 1 1 0 0,-1 0 0 0 0,1 0-1 0 0,-1 1 1 0 0,-4 0-1 0 0,-7 5-29 0 0,11-5 25 0 0,0 1 1 0 0,0-1-1 0 0,0 0 1 0 0,0 0-1 0 0,0 0 0 0 0,-1 0 1 0 0,-3-1-1 0 0,-11-1-36 0 0,14 0 34 0 0,-1 1 1 0 0,1-1-1 0 0,0 1 0 0 0,0 1 1 0 0,0-1-1 0 0,-6 2 0 0 0,-12 4-42 0 0,15-3 31 0 0,1-1 1 0 0,-1 0 0 0 0,0-1 0 0 0,0 1-1 0 0,-11-1 1 0 0,14-1 15 0 0,0 1 0 0 0,-1 0-1 0 0,1 0 1 0 0,0 0 0 0 0,-6 2-1 0 0,6-1 5 0 0,0 0 0 0 0,0-1-1 0 0,0 0 1 0 0,0 0 0 0 0,-8 0-1 0 0,-1-2 0 0 0,8 1 0 0 0,0 0 0 0 0,1 0 0 0 0,-1 0 0 0 0,0 1 0 0 0,0 0 0 0 0,-10 2 0 0 0,10-1 0 0 0,1-1 0 0 0,0-1 0 0 0,-1 1 0 0 0,-8 0 0 0 0,-13 1 0 0 0,26-2 3 0 0,0 0 0 0 0,0 0 0 0 0,0 0 1 0 0,0 0-1 0 0,0 0 0 0 0,0 0 0 0 0,0 0 0 0 0,0 0 0 0 0,0 0 0 0 0,0 0 0 0 0,0 0 0 0 0,0-1 0 0 0,-1 0 0 0 0,0 1 3 0 0,0-1 1 0 0,0 1-1 0 0,0-1 0 0 0,0 1 0 0 0,0 0 0 0 0,1 0 1 0 0,-1-1-1 0 0,0 1 0 0 0,0 1 0 0 0,0-1 0 0 0,-3 0 1 0 0,-1-2 14 0 0,5-1 22 0 0,1 3-43 0 0,0 0 0 0 0,0 0 0 0 0,0-1 0 0 0,0 1 1 0 0,0 0-1 0 0,1-1 0 0 0,-1 1 0 0 0,0 0 0 0 0,0 0 1 0 0,0-1-1 0 0,0 1 0 0 0,1 0 0 0 0,-1 0 1 0 0,0-1-1 0 0,0 1 0 0 0,1 0 0 0 0,-1 0 0 0 0,0-1 1 0 0,0 1-1 0 0,1 0 0 0 0,-1 0 0 0 0,0 0 0 0 0,0 0 1 0 0,1 0-1 0 0,-1-1 0 0 0,0 1 0 0 0,1 0 0 0 0,-1 0 1 0 0,0 0-1 0 0,1 0 0 0 0,-1 0 0 0 0,0 0 0 0 0,0 0 1 0 0,1 0-1 0 0,-1 0 0 0 0,0 0 0 0 0,1 0 0 0 0,-1 0 1 0 0,0 0-1 0 0,1 1 0 0 0,-1-1 0 0 0,0 0 1 0 0,1 0-1 0 0,-1 0 0 0 0,0 0 0 0 0,1 1 0 0 0,-1-1 1 0 0,2 0-1 0 0,-1 0 0 0 0,0-1 0 0 0,1 1 0 0 0,-1 0 1 0 0,0-1-1 0 0,1 1 0 0 0,-1-1 0 0 0,0 1 0 0 0,0-1 0 0 0,0 1 0 0 0,1-1 0 0 0,-1 0 0 0 0,0 0 0 0 0,0 0 0 0 0,0 0 0 0 0,0 1 0 0 0,1-3 0 0 0,-1 2-1 0 0,0-1 0 0 0,1 1 0 0 0,-1 0 0 0 0,1 0 0 0 0,-1 0 0 0 0,1 0 0 0 0,0 0 0 0 0,-1 0 0 0 0,1 0 0 0 0,2 0 0 0 0,35-6-133 0 0,-26 3 94 0 0,0 0 0 0 0,1 1 0 0 0,21-3 0 0 0,16-4 40 0 0,-6 1 0 0 0,59-9-10 0 0,8-3-44 0 0,-97 17 57 0 0,-6 2 6 0 0,0 0-1 0 0,-1 0 0 0 0,0-1 1 0 0,1 0-1 0 0,9-6 1 0 0,-9 5 2 0 0,-8 3-11 0 0,1 0 0 0 0,-1 1 0 0 0,0-1 0 0 0,1 1 0 0 0,-1-1 0 0 0,0 0 0 0 0,0 0 0 0 0,0 0 0 0 0,1 0 0 0 0,-1 0-1 0 0,0 0 1 0 0,1-2 0 0 0,-2 3 1 0 0,1-1 0 0 0,-1 1 0 0 0,0 0 0 0 0,0-1 0 0 0,0 1 1 0 0,1-1-1 0 0,-1 1 0 0 0,0-1 0 0 0,0 1 0 0 0,0-1 0 0 0,0 1 0 0 0,0-1 0 0 0,0 1 0 0 0,0-1 0 0 0,0 1 0 0 0,0-1 0 0 0,0 1 0 0 0,0-1 0 0 0,0 1 0 0 0,0-1 0 0 0,0 0 0 0 0,-3-1 60 0 0,0-1-44 0 0,-1 1 0 0 0,1-1-1 0 0,-1 1 1 0 0,1-1 0 0 0,-1 1-1 0 0,0 0 1 0 0,0 0 0 0 0,0 1-1 0 0,0-1 1 0 0,0 1 0 0 0,-5-1-1 0 0,-7-1-30 0 0,-25-2-1 0 0,-11-3-281 0 0,35 5 236 0 0,1 1-1 0 0,0 0 1 0 0,-19 1 0 0 0,-20 0 197 0 0,36 0-56 0 0,-34 3-1 0 0,3 1-80 0 0,29-2 0 0 0,-21 3 0 0 0,14-3 14 0 0,24-2-6 0 0,0 1 0 0 0,-1 0 0 0 0,1 0 1 0 0,0 1-1 0 0,0-1 0 0 0,-7 3 0 0 0,-1-2 97 0 0,12-2-102 0 0,0 1 0 0 0,0 0 0 0 0,-1 0 0 0 0,1 0 0 0 0,0 0 0 0 0,0 0 0 0 0,0 0 0 0 0,-1-1 0 0 0,1 1 0 0 0,0 0 0 0 0,0 0 0 0 0,0 0 0 0 0,0 0 0 0 0,-1-1 0 0 0,1 1 0 0 0,0 0 0 0 0,0 0 0 0 0,0 0 0 0 0,0-1 0 0 0,0 1 0 0 0,0 0 0 0 0,-1 0 0 0 0,1-1 0 0 0,0 1 0 0 0,0 0 0 0 0,0 0 0 0 0,0-1 0 0 0,0 1 0 0 0,0 0 0 0 0,0 0 0 0 0,0-1 0 0 0,0 1 0 0 0,12 0 50 0 0,-9 0-55 0 0,0-1 1 0 0,0 1-1 0 0,0-1 0 0 0,1 0 0 0 0,-2 0 0 0 0,1 0 0 0 0,3-1 0 0 0,14-5-56 0 0,34-8-34 0 0,-37 10 54 0 0,0 0-1 0 0,24-3 1 0 0,3 1 38 0 0,25-2 0 0 0,-26 2 0 0 0,-34 5 0 0 0,0 0 0 0 0,1 1 0 0 0,10-1 0 0 0,-18 2-2 0 0,1 0 0 0 0,-1-1-1 0 0,0 1 1 0 0,1-1 0 0 0,-1 1 0 0 0,0-1-1 0 0,4-2 1 0 0,-4 2-1 0 0,-1 1-1 0 0,1-1 1 0 0,0 0-1 0 0,0 1 1 0 0,0-1-1 0 0,-1 1 1 0 0,1-1-1 0 0,0 1 0 0 0,3 0 1 0 0,-1 1-4 0 0,-4 0 7 0 0,1-1 1 0 0,-1 0-1 0 0,1 0 0 0 0,-1 1 1 0 0,1-1-1 0 0,0 0 0 0 0,-1 0 1 0 0,1 0-1 0 0,-1 0 0 0 0,1 0 1 0 0,0 0-1 0 0,-1 0 0 0 0,1 0 1 0 0,-1 0-1 0 0,1 0 0 0 0,0 0 1 0 0,-1 0-1 0 0,1 0 0 0 0,-1 0 0 0 0,1 0 1 0 0,-1-1-1 0 0,1 1 0 0 0,0 0 1 0 0,-1 0-1 0 0,1-1 0 0 0,-1 1 1 0 0,1 0-1 0 0,-1-1 0 0 0,1 1 1 0 0,-1-1-1 0 0,0 1 0 0 0,1-1 1 0 0,-1 1-1 0 0,1 0 0 0 0,-1-1 1 0 0,0 0-1 0 0,1 0 0 0 0,0 0 79 0 0,-1-2-27 0 0,-1-7 94 0 0,1 10-144 0 0,-1 0 0 0 0,1 0 0 0 0,0 0 0 0 0,0 0 0 0 0,0-1 0 0 0,-1 1 0 0 0,1 0 0 0 0,0 0 0 0 0,0 0 0 0 0,-1 0-1 0 0,1 0 1 0 0,0 0 0 0 0,0 0 0 0 0,-1 0 0 0 0,1 0 0 0 0,0 0 0 0 0,0 0 0 0 0,-1 0 0 0 0,1 0 0 0 0,0 0 0 0 0,-1 0 0 0 0,1 0 0 0 0,0 0 0 0 0,0 0-1 0 0,-1 0 1 0 0,1 0 0 0 0,0 0 0 0 0,0 0 0 0 0,0 0 0 0 0,-1 1 0 0 0,1-1 0 0 0,-1 0 1 0 0,0 0 1 0 0,0 0-1 0 0,0 1 0 0 0,0-1 1 0 0,0 0-1 0 0,0 0 0 0 0,0 0 1 0 0,1-1-1 0 0,-1 1 0 0 0,0 0 1 0 0,0 0-1 0 0,0 0 0 0 0,0-1 1 0 0,0 1-1 0 0,0 0 0 0 0,1-1 1 0 0,-2 0-1 0 0,1 0 0 0 0,0 1 0 0 0,-1-1 0 0 0,1 1 0 0 0,0-1 1 0 0,0 1-1 0 0,0 0 0 0 0,0-1 0 0 0,-1 1 0 0 0,1 0 0 0 0,0 0 0 0 0,0 0 0 0 0,-1 0 0 0 0,1 0 0 0 0,-2 0 1 0 0,-9 4 6 0 0,8-3-13 0 0,0 0 1 0 0,1 0-1 0 0,-1 0 1 0 0,0 0-1 0 0,-5-1 0 0 0,-8 0-59 0 0,-1 1 1 0 0,-33 6-1 0 0,3-2-46 0 0,34-4 64 0 0,-27 5 0 0 0,12 1 39 0 0,-53 5-1 0 0,69-10 6 0 0,0 0 0 0 0,-21 7 0 0 0,-16 2 0 0 0,40-9 0 0 0,-9 0 0 0 0,-1 2 0 0 0,-36 10 0 0 0,11-2-2 0 0,33-9 6 0 0,0 0 1 0 0,-17 7-1 0 0,10-7 37 0 0,17-3-33 0 0,0 0 0 0 0,1 0-1 0 0,-1 0 1 0 0,0 1 0 0 0,1-1 0 0 0,-1 0 0 0 0,0 1-1 0 0,1-1 1 0 0,-1 1 0 0 0,-1 1 0 0 0,2-2-8 0 0,1 0 1 0 0,0 0 0 0 0,-1 0-1 0 0,1 1 1 0 0,0-1-1 0 0,0 0 1 0 0,-1 0 0 0 0,1 1-1 0 0,0-1 1 0 0,0 0 0 0 0,0 0-1 0 0,0 1 1 0 0,-1-1 0 0 0,1 0-1 0 0,0 1 1 0 0,0-1-1 0 0,0 0 1 0 0,0 1 0 0 0,0-1-1 0 0,0 0 1 0 0,0 1 0 0 0,0-1-1 0 0,0 1 0 0 0,0-1 0 0 0,0 1 0 0 0,0-1 0 0 0,1 0-1 0 0,-1 1 1 0 0,0-1 0 0 0,1 0 0 0 0,-1 1 0 0 0,0-1-1 0 0,0 0 1 0 0,1 1 0 0 0,-1-1 0 0 0,1 0 0 0 0,-1 0-1 0 0,0 0 1 0 0,1 1 0 0 0,-1-1 0 0 0,1 0 0 0 0,-1 0 0 0 0,0 0-1 0 0,1 0 1 0 0,-1 0 0 0 0,1 1 0 0 0,-1-1 0 0 0,1 0-1 0 0,-1 0 1 0 0,0 0 0 0 0,1 0 0 0 0,-1 0 0 0 0,1-1-1 0 0,-1 1 1 0 0,1 0 0 0 0,18-4-50 0 0,-15 3 26 0 0,2 0 2 0 0,0 0 0 0 0,-1 0 0 0 0,1 1-1 0 0,10 0 1 0 0,-10 1-14 0 0,1-1 0 0 0,0 0 0 0 0,9-2 1 0 0,1-2-18 0 0,-9 2 28 0 0,0 0 0 0 0,0 1 0 0 0,1 0 0 0 0,10 0 0 0 0,7 2 9 0 0,2 0-25 0 0,45-3 0 0 0,-17-2 12 0 0,25-3 4 0 0,51-8 25 0 0,-32 0 0 0 0,-60 8 0 0 0,-23 3-20 0 0,24-9 0 0 0,0 1-4 0 0,-19 2 23 0 0,-19 9 3 0 0,-1-1 0 0 0,1 1 0 0 0,0-1 0 0 0,0 1 0 0 0,5-1 0 0 0,0 0 51 0 0,-5-3 15 0 0,-20 1 144 0 0,13 4-204 0 0,1 0-1 0 0,-1 0 0 0 0,1 0 0 0 0,0 0 1 0 0,-1 0-1 0 0,-3 1 0 0 0,-17 1 6 0 0,13-2-29 0 0,1 0 1 0 0,-1 1-1 0 0,0 0 0 0 0,0 0 0 0 0,-11 4 1 0 0,12-4-23 0 0,1 0 1 0 0,-1 0-1 0 0,-18-1 1 0 0,-19 0-49 0 0,34 2 78 0 0,-87 7 2 0 0,27 0 9 0 0,19-1-16 0 0,29-4-30 0 0,21-2 43 0 0,-1-1 0 0 0,1-1 0 0 0,-1 1 0 0 0,0 0 0 0 0,-5-1 0 0 0,0-2 57 0 0,9 1 23 0 0,25 8 106 0 0,-12-6-196 0 0,-1 0 1 0 0,1 0-1 0 0,0-2 1 0 0,18-1 0 0 0,24-1-30 0 0,89 1 55 0 0,21-2 144 0 0,16 1-32 0 0,-52 0-4 0 0,-47 0-61 0 0,-26 0-14 0 0,-33 2-23 0 0,0 0 1 0 0,27 3-1 0 0,-23-3 14 0 0,-21 1-31 0 0,-1 0 1 0 0,0 0-1 0 0,0 0 1 0 0,0 0-1 0 0,0 1 1 0 0,8 1 0 0 0,-12-2-9 0 0,0 0 0 0 0,1 0 1 0 0,-1 0-1 0 0,1 0 1 0 0,-1 0-1 0 0,1 0 0 0 0,-1 0 1 0 0,1 0-1 0 0,-1 0 1 0 0,1 1-1 0 0,-1-1 0 0 0,0 0 1 0 0,1 0-1 0 0,-1 0 0 0 0,1 1 1 0 0,-1-1-1 0 0,0 0 1 0 0,1 1-1 0 0,-1-1 0 0 0,0 0 1 0 0,1 1-1 0 0,-1-1 1 0 0,0 0-1 0 0,0 1 0 0 0,1-1 1 0 0,-1 0-1 0 0,0 1 1 0 0,0-1-1 0 0,0 1 0 0 0,1-1 1 0 0,-1 1-1 0 0,-3 2 19 0 0,-1 0-19 0 0,1-1-1 0 0,-1 1 1 0 0,1-1 0 0 0,-1 0 0 0 0,1 0 0 0 0,-1 0 0 0 0,0 0 0 0 0,0 0 0 0 0,0-1 0 0 0,-7 2 0 0 0,-11 4-13 0 0,-54 22-98 0 0,-133 32 0 0 0,21-14-130 0 0,173-42 219 0 0,0-1 0 0 0,-15 8 0 0 0,15-6-6 0 0,-25 7 0 0 0,19-8-3 0 0,-1 1-1 0 0,-30 13 1 0 0,46-16 12 0 0,0-1-1 0 0,0 0 0 0 0,-10 1 0 0 0,13-3 17 0 0,0 1 0 0 0,0 0 0 0 0,0-1 0 0 0,-1 1-1 0 0,1 0 1 0 0,0 0 0 0 0,0 1 0 0 0,0-1-1 0 0,1 1 1 0 0,-1-1 0 0 0,0 1 0 0 0,0 0 0 0 0,1 0-1 0 0,-3 3 1 0 0,-4 3 67 0 0,8-7-58 0 0,0 0 0 0 0,0 0 0 0 0,0 0 0 0 0,0 0 0 0 0,0 0 0 0 0,0 0 0 0 0,0 0 0 0 0,1 0 0 0 0,-1 1 0 0 0,0-1 0 0 0,1 0 0 0 0,-1 0 1 0 0,1 1-1 0 0,-1-1 0 0 0,1 0 0 0 0,-1 1 0 0 0,1-1 0 0 0,0 2 0 0 0,20 0-311 0 0,-15-1 293 0 0,0-1-1 0 0,1 0 1 0 0,-1 0 0 0 0,0 0 0 0 0,0 0-1 0 0,1-1 1 0 0,-1 0 0 0 0,9-1 0 0 0,-3 1-8 0 0,-1 0 1 0 0,20 3-1 0 0,-17-1 20 0 0,-1-1 0 0 0,13-1-1 0 0,6-1 0 0 0,-1-2 0 0 0,32-7 0 0 0,-44 7 0 0 0,28-1 0 0 0,12-3 0 0 0,37-9 0 0 0,-71 13 27 0 0,-21 3-14 0 0,1 0 0 0 0,-1 0 0 0 0,1-1 0 0 0,-1 1 0 0 0,0-1 0 0 0,4-1 0 0 0,-6 1 3 0 0,3-1-34 0 0,4 9 182 0 0,-7-6-240 0 0,-1 1 12 0 0,2 6 52 0 0,-3 4-7 0 0,-1-9-23 0 0,1 4-14 0 0,3 10 44 0 0,1-13 14 0 0,-1-1-3 0 0,-2-3 1 0 0,1 1 0 0 0,-1 0 0 0 0,0 0 0 0 0,1 0 0 0 0,-1-1 0 0 0,1 1 0 0 0,-1 0 0 0 0,1 0 0 0 0,-1-1 0 0 0,1 1 0 0 0,-1 0 0 0 0,1-1 0 0 0,0 1 0 0 0,-1-1 0 0 0,1 1 0 0 0,0-1 0 0 0,0 1 0 0 0,1 0 0 0 0,1 1 0 0 0,4 9 0 0 0,1-2 0 0 0,-5-8 0 0 0,0 0 0 0 0,-3-1 4 0 0,2 2 1 0 0,-1-1-1 0 0,1 1 1 0 0,-1 0-1 0 0,0 0 1 0 0,1-1-1 0 0,-1 1 1 0 0,0 0-1 0 0,0 0 1 0 0,0 0-1 0 0,1 4 1 0 0,-13 32 69 0 0,10-36-68 0 0,-1 1 18 0 0,3 15 22 0 0,0-17-37 0 0,0 0 1 0 0,0 0-1 0 0,0 0 0 0 0,0 0 0 0 0,0-1 0 0 0,0 1 1 0 0,0 0-1 0 0,0-1 0 0 0,0 1 0 0 0,0-1 0 0 0,1 1 0 0 0,-1-1 1 0 0,0 1-1 0 0,0-1 0 0 0,0 0 0 0 0,2 0 0 0 0,1 0-9 0 0,-3 0 0 0 0,1-1 0 0 0,0 1 0 0 0,-1 0 0 0 0,1 0 0 0 0,-1 0 0 0 0,1 0 0 0 0,-1 0 0 0 0,1 1 0 0 0,0-1 0 0 0,-1 0 0 0 0,2 1 0 0 0,-2-1 0 0 0,-1 1 0 0 0,1-1 0 0 0,-1 0 0 0 0,0 0 0 0 0,1 0 0 0 0,-1 0 0 0 0,1 0 0 0 0,-1 0 0 0 0,0 0 0 0 0,1 0 0 0 0,-1 0 0 0 0,1 0 0 0 0,-1 0 0 0 0,0 0 0 0 0,1 0 0 0 0,-1 0 0 0 0,1 0 0 0 0,-1 0 0 0 0,0-1 0 0 0,1 1 0 0 0,-1 0 0 0 0,1 0 0 0 0,0-1 0 0 0,0 1 0 0 0,0-1 0 0 0,0 1 0 0 0,0 0 0 0 0,0-1 0 0 0,1 1 0 0 0,-1 0 0 0 0,0 0 0 0 0,0 0 0 0 0,0 0 0 0 0,0 0 0 0 0,1 0 0 0 0,-1 0 0 0 0,0 0 0 0 0,1 1 0 0 0,-1-1 6 0 0,-1 0-3 0 0,1 0-1 0 0,-1 0 1 0 0,0 0 0 0 0,0 0 0 0 0,1 0-1 0 0,-1 0 1 0 0,0 0 0 0 0,0 0 0 0 0,1 0-1 0 0,-1 0 1 0 0,0 0 0 0 0,1 0 0 0 0,-1 0-1 0 0,0 0 1 0 0,0-1 0 0 0,1 1 0 0 0,-1 0 0 0 0,0 0-1 0 0,0 0 1 0 0,1 0 0 0 0,-1 0 0 0 0,0-1-1 0 0,0 1 1 0 0,0 0 0 0 0,1-1 0 0 0,-1 1-3 0 0,0 0 1 0 0,0 0 0 0 0,1 0 0 0 0,-1 0-1 0 0,0 0 1 0 0,0 0 0 0 0,0 0 0 0 0,0 0 0 0 0,0 0-1 0 0,1 0 1 0 0,-1 0 0 0 0,0 0 0 0 0,0-1-1 0 0,0 1 1 0 0,0 0 0 0 0,0 0 0 0 0,0 0-1 0 0,0 0 1 0 0,0 0 0 0 0,1-1 0 0 0,-1 1-1 0 0,0 0 1 0 0,0 0 0 0 0,0 0 0 0 0,0 0 0 0 0,0 0-1 0 0,0-1 1 0 0,0 1 0 0 0,0 0 0 0 0,0 0-1 0 0,0 0 1 0 0,0 0 0 0 0,0-1 0 0 0,0 1-1 0 0,0 0 1 0 0,0 0 0 0 0,0 0 0 0 0,0 0-1 0 0,0 0 1 0 0,0-1 0 0 0,0 1 0 0 0,-1 0 0 0 0,1 0-1 0 0,0 0 1 0 0,0 0 0 0 0,0 0 0 0 0,0-1-1 0 0,0 1 1 0 0,0 0 0 0 0,0 0 0 0 0,0 0-1 0 0,-1 0 1 0 0,1 0 0 0 0,0 0 0 0 0,0 0 0 0 0,0 0-1 0 0,0-1 1 0 0,0 1 0 0 0,-1 0 0 0 0,1 0-1 0 0,0 0 1 0 0,0 0 0 0 0,0 0 0 0 0,0 0-1 0 0,-1 0 1 0 0,1 0 0 0 0,-8 1 14 0 0,-5-1-15 0 0,10 0 0 0 0,1 0 0 0 0,0 0 0 0 0,0 0 0 0 0,0 0 0 0 0,0 1 0 0 0,0-1 0 0 0,0 1 0 0 0,-4 1 0 0 0,-28 6-60 0 0,34-8 59 0 0,-1 0 1 0 0,1 0-1 0 0,-1 0 0 0 0,0 1 0 0 0,1-1 1 0 0,-1 0-1 0 0,0 0 0 0 0,1 0 0 0 0,-1 0 0 0 0,0 0 1 0 0,1 0-1 0 0,-1-1 0 0 0,0 1 0 0 0,1 0 0 0 0,-1 0 1 0 0,1 0-1 0 0,-1 0 0 0 0,0-1 0 0 0,0 1 1 0 0,1-1 1 0 0,-1 1-1 0 0,1 0 0 0 0,-1 0 0 0 0,0 0 0 0 0,1 0 0 0 0,-1-1 0 0 0,1 1 1 0 0,-1 0-1 0 0,0 0 0 0 0,1 0 0 0 0,-1 0 0 0 0,1 0 0 0 0,-1 0 1 0 0,0 1-1 0 0,1-1 0 0 0,-1 0 0 0 0,1 0 0 0 0,-2 1 0 0 0,-4 2 0 0 0,-10 3 0 0 0,9-3 0 0 0,7-3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0,6 0 0 0 0,9-3 0 0 0,-7-1 0 0 0,1 1 0 0 0,0 0 0 0 0,0 0 0 0 0,0 1 0 0 0,1 0 0 0 0,11 0 0 0 0,-7 0 0 0 0,28-7 0 0 0,76-24 64 0 0,-115 33-64 0 0,-2-1 0 0 0,0 1 0 0 0,0 0 0 0 0,-1 0 0 0 0,1-1 0 0 0,0 1 0 0 0,0 0 0 0 0,0-1 0 0 0,-1 1 0 0 0,1-1 0 0 0,0 1 0 0 0,0-1 0 0 0,-1 1 0 0 0,1-1 0 0 0,-1 1 0 0 0,1-1 0 0 0,0 0 0 0 0,-1 1 0 0 0,1-1 0 0 0,0-1 0 0 0,-1 2 2 0 0,0 0 0 0 0,1-1 0 0 0,-1 1 0 0 0,0-1 0 0 0,1 1 0 0 0,-1-1 1 0 0,0 1-1 0 0,0 0 0 0 0,1-1 0 0 0,-1 1 0 0 0,0-1 0 0 0,0 1 0 0 0,0-1 0 0 0,0 1 0 0 0,0-1 0 0 0,0 1 0 0 0,0-1 0 0 0,0 1 0 0 0,0-1 0 0 0,0 0 0 0 0,0 1 0 0 0,0-1 0 0 0,0 1 0 0 0,0-1 0 0 0,0 1 0 0 0,0-1 0 0 0,-1 1 0 0 0,1-1 0 0 0,0 1 0 0 0,0 0 0 0 0,0-1 1 0 0,-1 1-1 0 0,1-1 0 0 0,0 1 0 0 0,-1-1 0 0 0,1 1 0 0 0,0 0 0 0 0,-1-1 0 0 0,1 1 0 0 0,-1 0 0 0 0,1-1 0 0 0,-1 1 0 0 0,1 0 0 0 0,-1 0 0 0 0,1-1 0 0 0,0 1 0 0 0,-2 0 0 0 0,-26-12 125 0 0,23 11-120 0 0,-2-2-21 0 0,-1 2-1 0 0,-16-3 1 0 0,-2 1-95 0 0,-31-1 45 0 0,39 4 67 0 0,17 1-4 0 0,-1-1-1 0 0,1 0 1 0 0,-1 0 0 0 0,0 0 0 0 0,1 0 0 0 0,-1 0-1 0 0,0 0 1 0 0,1-1 0 0 0,-1 1 0 0 0,-2-1 0 0 0,2 0-42 0 0,-3 2 32 0 0,1-5 22 0 0,4 2 32 0 0,1-5-43 0 0,5 4-43 0 0,6 2 32 0 0,-11 1 4 0 0,1 0 0 0 0,-1 0 1 0 0,1-1-1 0 0,-1 1 0 0 0,1 0 1 0 0,-1 0-1 0 0,1 0 1 0 0,-1 1-1 0 0,1-1 0 0 0,-1 0 1 0 0,4 1-1 0 0,-5 0 4 0 0,0-1-1 0 0,0 0 0 0 0,1 0 0 0 0,-1 0 0 0 0,0-1 1 0 0,1 1-1 0 0,-1 0 0 0 0,0 0 0 0 0,0 0 1 0 0,1 0-1 0 0,-1 0 0 0 0,0 0 0 0 0,0 0 1 0 0,1 0-1 0 0,-1 0 0 0 0,0-1 0 0 0,0 1 1 0 0,0 0-1 0 0,1 0 0 0 0,-1 0 0 0 0,0 0 1 0 0,0-1-1 0 0,0 1 0 0 0,1 0 0 0 0,-1-1 2 0 0,0 1-1 0 0,0 0 1 0 0,1-1 0 0 0,-1 1-1 0 0,0 0 1 0 0,1 0-1 0 0,-1-1 1 0 0,0 1-1 0 0,0 0 1 0 0,1 0-1 0 0,-1 0 1 0 0,0-1 0 0 0,1 1-1 0 0,-1 0 1 0 0,0 0-1 0 0,1 0 1 0 0,-1 0-1 0 0,0 0 1 0 0,1 0-1 0 0,-1 0 1 0 0,1 0 0 0 0,-1 0-1 0 0,0 0 1 0 0,1 0-1 0 0,-1 0 1 0 0,1 0-1 0 0,-1 0 3 0 0,1 1-1 0 0,-1-1 1 0 0,1 0-1 0 0,-1 0 0 0 0,1 1 1 0 0,-1-1-1 0 0,1 0 1 0 0,-1 0-1 0 0,1 0 0 0 0,-1 0 1 0 0,1 0-1 0 0,-1 0 1 0 0,1 0-1 0 0,0 1 0 0 0,-1-2 1 0 0,1 1-1 0 0,-1 0 1 0 0,1 0-1 0 0,-1 0 0 0 0,1 0 1 0 0,-1 0-1 0 0,1 0 1 0 0,0-1-1 0 0,-1 1 1 0 0,1 0-1 0 0,-1 0 0 0 0,1-1 1 0 0,6-1 0 0 0,-6 2 0 0 0,0 1 0 0 0,0-1 0 0 0,0 0 0 0 0,0 0 0 0 0,0 0 0 0 0,0 0 0 0 0,0 0 0 0 0,0 0 0 0 0,1 0 0 0 0,-1 0 0 0 0,0 0 0 0 0,0 0 0 0 0,1-1 0 0 0,5 1 0 0 0,-6 0 4 0 0,0 1-1 0 0,1-1 1 0 0,-1 1 0 0 0,0-1-1 0 0,0 0 1 0 0,0 0-1 0 0,1 0 1 0 0,-1 1-1 0 0,0-1 1 0 0,0 0 0 0 0,1-1-1 0 0,-1 1 1 0 0,0 0-1 0 0,0 0 1 0 0,1 0-1 0 0,-1-1 1 0 0,0 1 0 0 0,0 0-1 0 0,0-1 1 0 0,0 0-1 0 0,2 0 1 0 0,0 0 24 0 0,16 2 17 0 0,-14 3-45 0 0,-4-4 0 0 0,-1 1 0 0 0,0-1-1 0 0,0 0 1 0 0,0 1 0 0 0,0-1-1 0 0,0 0 1 0 0,0 1 0 0 0,0-1 0 0 0,0 0-1 0 0,0 1 1 0 0,0-1 0 0 0,0 0-1 0 0,0 1 1 0 0,0-1 0 0 0,0 0 0 0 0,0 1-1 0 0,0-1 1 0 0,-1 0 0 0 0,1 0-1 0 0,0 1 1 0 0,0-1 0 0 0,0 0-1 0 0,0 1 1 0 0,-1-1 0 0 0,1 0 0 0 0,0 0-1 0 0,0 1 1 0 0,0-1 0 0 0,-1 0-1 0 0,1 0 1 0 0,0 0 0 0 0,0 1 0 0 0,-1-1-1 0 0,1 0 1 0 0,-1 0 0 0 0,-13 4-67 0 0,3-1 36 0 0,6-1 24 0 0,0 0-1 0 0,0-1 1 0 0,0 1-1 0 0,-1-1 1 0 0,1 0-1 0 0,0 0 1 0 0,-9 0-1 0 0,8 0 0 0 0,1 0-1 0 0,-1 0 1 0 0,1 0-1 0 0,0 1 1 0 0,-10 4 0 0 0,9-3-2 0 0,-1 0 0 0 0,1-1 0 0 0,-10 2 0 0 0,-79 17-44 0 0,77-17 54 0 0,-24 4 0 0 0,-9 1 0 0 0,-53 13 0 0 0,54-10 0 0 0,35-8 0 0 0,-27 4 0 0 0,16-1-3 0 0,-3-1 66 0 0,148-37 317 0 0,-57 17-416 0 0,37-6-53 0 0,-79 16 48 0 0,27-8-1 0 0,13-3 18 0 0,-43 11 24 0 0,25-8 0 0 0,-26 6 0 0 0,24-4 0 0 0,-6 1 30 0 0,-25 6-1 0 0,1 0 0 0 0,17-2 1 0 0,-25 5-30 0 0,-1 0 1 0 0,1 0 0 0 0,-1-1 0 0 0,0 1-1 0 0,1-1 1 0 0,-1 1 0 0 0,1-1-1 0 0,-1 0 1 0 0,0 1 0 0 0,0-1 0 0 0,1 0-1 0 0,-1 0 1 0 0,1-1 0 0 0,-1 1 0 0 0,1 0 0 0 0,-1 0 0 0 0,0 0 1 0 0,1 0-1 0 0,-1 1 0 0 0,1-1 1 0 0,-1 0-1 0 0,1 1 0 0 0,1-2 0 0 0,4 1 58 0 0,-7 0-57 0 0,0 1 0 0 0,1 0 1 0 0,-1 0-1 0 0,0-1 0 0 0,0 1 1 0 0,0 0-1 0 0,0 0 0 0 0,0-1 0 0 0,1 1 1 0 0,-1 0-1 0 0,0-1 0 0 0,0 1 1 0 0,0 0-1 0 0,0 0 0 0 0,0-1 0 0 0,0 1 1 0 0,0 0-1 0 0,0-1 0 0 0,0 1 0 0 0,0 0 1 0 0,0-1-1 0 0,0 1 0 0 0,0-1 1 0 0,-3-1-3 0 0,1 0 1 0 0,0 1 0 0 0,0-1 0 0 0,-1 0 0 0 0,1 1 0 0 0,-1-1 0 0 0,1 1 0 0 0,-1 0 0 0 0,0 0-1 0 0,0 0 1 0 0,-2-1 0 0 0,-15-2-4 0 0,6 1-14 0 0,0 0-1 0 0,-1 1 1 0 0,-17-1-1 0 0,22 3-27 0 0,-1-1 1 0 0,1-1-1 0 0,-13-3 1 0 0,-19-3-17 0 0,-8-2 61 0 0,15 3 0 0 0,30 6 0 0 0,1-1 0 0 0,-1 1-1 0 0,1-1 1 0 0,-1 0 0 0 0,-4-3 0 0 0,4 3 4 0 0,0-1 0 0 0,0 1 0 0 0,1 0 0 0 0,-7-1 0 0 0,10 3 5 0 0,0 0 0 0 0,0-1 0 0 0,0 1 0 0 0,0 0 0 0 0,-1-1 0 0 0,1 1 0 0 0,1 0 0 0 0,-1-1 0 0 0,0 1 0 0 0,0-1 0 0 0,0 0 0 0 0,0 1 0 0 0,0-1 0 0 0,0 0 0 0 0,0 1 0 0 0,1-1 0 0 0,-1 0 0 0 0,0 0 0 0 0,1 0 0 0 0,-1 0 0 0 0,1 0 0 0 0,-1 0 0 0 0,1 1 0 0 0,-1-1 0 0 0,1 0 0 0 0,-1-1 0 0 0,1 1 0 0 0,0 0 0 0 0,0 0 0 0 0,0 0 0 0 0,-1 0 0 0 0,1 0 0 0 0,0 0 0 0 0,0 0 0 0 0,0 0 0 0 0,1 0 0 0 0,-1 0 0 0 0,0 0 0 0 0,1-2 0 0 0,0-1 4 0 0,0 1 1 0 0,0-1-1 0 0,1 1 0 0 0,0 0 0 0 0,-1 0 0 0 0,1 0 0 0 0,0 0 0 0 0,0 0 0 0 0,1 0 0 0 0,-1 0 0 0 0,4-2 0 0 0,6-6-16 0 0,1 2-1 0 0,0-1 0 0 0,21-11 1 0 0,75-42-199 0 0,-73 42 202 0 0,-23 13 0 0 0,0 1 0 0 0,17-7 0 0 0,73-27 0 0 0,-67 30 0 0 0,-30 10 0 0 0,1-1 0 0 0,-1 1 0 0 0,0-1 0 0 0,0-1 0 0 0,8-3 0 0 0,-3-2 0 0 0,-9 7 0 0 0,0-1 0 0 0,0 1 0 0 0,0 0 0 0 0,0 0 0 0 0,0-1 0 0 0,0 1 0 0 0,0 1 0 0 0,0-1 0 0 0,0 0 0 0 0,0 0 0 0 0,0 1 0 0 0,1 0 0 0 0,-1-1 0 0 0,3 1 0 0 0,-4 0-1 0 0,3 0-1 0 0,4-11 20 0 0,-8 11-15 0 0,0 0 1 0 0,0 0-1 0 0,0 0 1 0 0,0-1-1 0 0,0 1 1 0 0,0 0-1 0 0,0 0 0 0 0,0 0 1 0 0,0-1-1 0 0,0 1 1 0 0,0 0-1 0 0,0 0 1 0 0,0 0-1 0 0,0-1 1 0 0,0 1-1 0 0,0 0 0 0 0,-1 0 1 0 0,1 0-1 0 0,0-1 1 0 0,0 1-1 0 0,0 0 1 0 0,0 0-1 0 0,0 0 0 0 0,-1 0 1 0 0,1 0-1 0 0,0 0 1 0 0,0-1-1 0 0,0 1 1 0 0,-1 0-1 0 0,1 0 1 0 0,0 0-1 0 0,0 0 0 0 0,0 0 1 0 0,-1 0-1 0 0,1 0 1 0 0,0 0-1 0 0,0 0 1 0 0,0 0-1 0 0,-1 0 1 0 0,1 0-1 0 0,0 0 0 0 0,-1 0 1 0 0,-8-1 39 0 0,-114 12-259 0 0,69-8 164 0 0,-5 2-19 0 0,-145 26-308 0 0,156-26 379 0 0,33-4 0 0 0,1 0 0 0 0,-27 7 0 0 0,38-8 0 0 0,0 1-1 0 0,0-1 0 0 0,0 0 0 0 0,0 0 1 0 0,0 0-1 0 0,-3 0 0 0 0,4-1 8 0 0,0 1-1 0 0,1 0 1 0 0,-1 0 0 0 0,0 0-1 0 0,1 0 1 0 0,-1 0 0 0 0,0 0-1 0 0,1 0 1 0 0,-1 1 0 0 0,1-1-1 0 0,-1 1 1 0 0,0-1 0 0 0,1 1-1 0 0,-2 0 1 0 0,4-3 133 0 0,-1 2-138 0 0,0 0 0 0 0,0-1 0 0 0,0 1 1 0 0,0 0-1 0 0,0 0 0 0 0,0 0 0 0 0,1-1 0 0 0,-1 1 1 0 0,0 0-1 0 0,0 0 0 0 0,0 0 0 0 0,0 0 0 0 0,0-1 0 0 0,1 1 1 0 0,-1 0-1 0 0,0 0 0 0 0,0 0 0 0 0,0 0 0 0 0,0 0 1 0 0,1-1-1 0 0,-1 1 0 0 0,0 0 0 0 0,0 0 0 0 0,0 0 0 0 0,1 0 1 0 0,-1 0-1 0 0,0 0 0 0 0,0 0 0 0 0,0 0 0 0 0,1 0 1 0 0,-1 0-1 0 0,0 0 0 0 0,0 0 0 0 0,1 0 0 0 0,-1 0 0 0 0,0 0 1 0 0,0 0-1 0 0,0 0 0 0 0,1 0 0 0 0,-1 0 0 0 0,0 0 1 0 0,0 0-1 0 0,1 1 0 0 0,9 0-32 0 0,-1 1 1 0 0,1-2-1 0 0,0 1 1 0 0,18-3-1 0 0,5 1-14 0 0,6 0 39 0 0,53-8-1 0 0,-27 4 30 0 0,-46 5-2 0 0,1-1-1 0 0,30-7 0 0 0,-16-1 20 0 0,-17 4-23 0 0,0 1-1 0 0,24-4 1 0 0,-6 6 17 0 0,-21 2-24 0 0,0-1-1 0 0,-1 0 1 0 0,16-4-1 0 0,3-5 12 0 0,-19 6-14 0 0,1 0 0 0 0,0 0 0 0 0,14 0-1 0 0,11 2 7 0 0,-23 2 6 0 0,21-3 0 0 0,-18 0-11 0 0,66-7 108 0 0,-82 10-99 0 0,1-1-1 0 0,-1 0 1 0 0,1 1-1 0 0,-1-1 0 0 0,0 0 1 0 0,1-1-1 0 0,-1 1 1 0 0,5-3-1 0 0,12-5 102 0 0,-19 9-117 0 0,-1 0-1 0 0,1 0 1 0 0,-1 0 0 0 0,1 0-1 0 0,-1 0 1 0 0,0 0-1 0 0,1 0 1 0 0,-1-1 0 0 0,1 1-1 0 0,-1 0 1 0 0,0 0-1 0 0,1 0 1 0 0,-1-1-1 0 0,1 1 1 0 0,-1 0 0 0 0,0 0-1 0 0,1-1 1 0 0,-1 1-1 0 0,0 0 1 0 0,1-1 0 0 0,-1 1-1 0 0,0 0 1 0 0,0-1-1 0 0,1 1 1 0 0,-1-1-1 0 0,0 1 1 0 0,0-1 0 0 0,0 1-1 0 0,0 0 1 0 0,0-1-1 0 0,1 1 1 0 0,-1-1 0 0 0,0 1-1 0 0,0-1 1 0 0,0 1-1 0 0,0-1 1 0 0,0 1 0 0 0,0 0-1 0 0,0-1 1 0 0,0 1-1 0 0,-1-1 1 0 0,1 1-1 0 0,0-1 1 0 0,0 1 0 0 0,0 0-1 0 0,0-1 1 0 0,-1 1-1 0 0,1-1 1 0 0,0 1 0 0 0,0 0-1 0 0,-1-1 1 0 0,1 1-1 0 0,0 0 1 0 0,-1-1-1 0 0,1 1 1 0 0,0 0 0 0 0,-1-1-1 0 0,-24-1 123 0 0,16 0-109 0 0,0 0 0 0 0,-1 0 0 0 0,1 1 0 0 0,-1 0 0 0 0,0 0 1 0 0,-17 2-1 0 0,8 0-98 0 0,-23-3 0 0 0,24 0 9 0 0,-33 3 0 0 0,15 3 4 0 0,-30 2-52 0 0,-94 1-70 0 0,80-4 192 0 0,-18 2 0 0 0,86-3 0 0 0,-1-2 0 0 0,-19-1 0 0 0,-17 0 0 0 0,46 2 0 0 0,1-1 0 0 0,-1-1 0 0 0,1 1 0 0 0,0 0 0 0 0,-1 0 0 0 0,1-1 0 0 0,0 0 0 0 0,-1 1 0 0 0,1-1 0 0 0,0 0 0 0 0,-4-2 0 0 0,5 2 2 0 0,1 1-1 0 0,-1 0 1 0 0,1-1 0 0 0,0 1 0 0 0,-1 0-1 0 0,1 0 1 0 0,0 0 0 0 0,-1-1 0 0 0,1 1-1 0 0,0 0 1 0 0,-1 0 0 0 0,1 0-1 0 0,-1 0 1 0 0,1 0 0 0 0,0 0 0 0 0,-1 0-1 0 0,1 0 1 0 0,0 0 0 0 0,-1 0 0 0 0,1 0-1 0 0,-1 0 1 0 0,1 0 0 0 0,0 0 0 0 0,-1 0-1 0 0,1 0 1 0 0,0 0 0 0 0,-1 0 0 0 0,1 1-1 0 0,-1-1 1 0 0,1 0 0 0 0,0 0 0 0 0,-1 0-1 0 0,1 1 1 0 0,0-1 0 0 0,0 0 0 0 0,-1 0-1 0 0,1 1 1 0 0,0-1 0 0 0,-1 1 0 0 0,12 3 88 0 0,-8-4-90 0 0,-1-1 0 0 0,1 1 0 0 0,0 0 0 0 0,-1-1 0 0 0,1 1 0 0 0,0-1 0 0 0,-1 0 0 0 0,5-2 0 0 0,-4 2 0 0 0,0 0 0 0 0,0 0 0 0 0,0 0 0 0 0,0 0 0 0 0,0 0 0 0 0,0 1 0 0 0,5-1 0 0 0,12 2 0 0 0,-12 0-4 0 0,-1 0 0 0 0,0-1 0 0 0,10-1 0 0 0,9-4-52 0 0,19-2-28 0 0,-23 7 74 0 0,86-7-66 0 0,-48 3 27 0 0,18-2 55 0 0,60-9 58 0 0,21 3 49 0 0,-147 10-90 0 0,0 0-1 0 0,0 0 0 0 0,11-4 0 0 0,10-3 77 0 0,-30 9-85 0 0,-2 0-10 0 0,0 0 0 0 0,0 0 0 0 0,0 0 0 0 0,-1 0 0 0 0,1 0-1 0 0,0-1 1 0 0,0 1 0 0 0,-1 0 0 0 0,1 0 0 0 0,0-1 0 0 0,-1 1 0 0 0,1-1-1 0 0,0 1 1 0 0,-1 0 0 0 0,1-1 0 0 0,-1 1 0 0 0,1-1 0 0 0,0 0 0 0 0,-1 1-1 0 0,1-1 1 0 0,-1 1 0 0 0,0-1 0 0 0,1-1 0 0 0,-1 2-1 0 0,0-1-1 0 0,0 1 1 0 0,0 0 0 0 0,0-1-1 0 0,0 1 1 0 0,0-1 0 0 0,0 1-1 0 0,0 0 1 0 0,0-1 0 0 0,0 1 0 0 0,0 0-1 0 0,0-1 1 0 0,-1 1 0 0 0,1 0-1 0 0,0-1 1 0 0,0 1 0 0 0,0 0-1 0 0,-1 0 1 0 0,1-1 0 0 0,0 1-1 0 0,0 0 1 0 0,-1 0 0 0 0,1-1-1 0 0,0 1 1 0 0,-1 0 0 0 0,1 0 0 0 0,-1-1-1 0 0,-7-5-8 0 0,4 5 6 0 0,1 0 0 0 0,-1 0 0 0 0,1 0 0 0 0,-1 1 0 0 0,0-1 0 0 0,1 1 0 0 0,-1 0 0 0 0,-5 0 0 0 0,-13-1 0 0 0,-26-2-62 0 0,-74 3 0 0 0,75 1-54 0 0,-23 3 13 0 0,-30 0 94 0 0,61-6-15 0 0,-1 3 0 0 0,-59 7 0 0 0,-31 6 24 0 0,70-9 0 0 0,18-2 0 0 0,22-2 0 0 0,-36 6 0 0 0,36-5 0 0 0,11-2 0 0 0,20 2 0 0 0,8 1-2 0 0,1-2 0 0 0,-1 0-1 0 0,26-3 1 0 0,58-11-19 0 0,-1 0-2 0 0,-81 11 15 0 0,122-12-5 0 0,-85 6-31 0 0,44-7 45 0 0,-71 7 48 0 0,1 1 1 0 0,52-4-1 0 0,-1 2 131 0 0,-30 1-100 0 0,-49 8-72 0 0,-1-1 0 0 0,1 1 0 0 0,0-1 0 0 0,-1 0 0 0 0,0-1 0 0 0,1 1 0 0 0,5-4 0 0 0,0-3 42 0 0,-12 3-30 0 0,-7 0 17 0 0,-52-6-27 0 0,50 9-13 0 0,1 0-1 0 0,-2 1 1 0 0,-18 1-1 0 0,-14-1-66 0 0,8-2-4 0 0,-69 5 0 0 0,-13 1-45 0 0,35-2 62 0 0,38 0 43 0 0,22-1-3 0 0,1 1 1 0 0,-33 5-1 0 0,50-5 17 0 0,0 0 0 0 0,0-1 0 0 0,-10 0 0 0 0,12-1 0 0 0,1 1 0 0 0,0 0 0 0 0,0 0 0 0 0,-1 0 0 0 0,1 0 0 0 0,0 0 0 0 0,-1 1 0 0 0,1 0 0 0 0,0-1 0 0 0,0 1 0 0 0,0 1 0 0 0,0-1 0 0 0,-4 2 0 0 0,-5 3 0 0 0,11-5 0 0 0,-1-1 0 0 0,0 1 0 0 0,1 0 0 0 0,-1 0 0 0 0,0 0 0 0 0,1 0 0 0 0,-1 0 0 0 0,1 0 0 0 0,0 1 0 0 0,-2 1 0 0 0,3-3 0 0 0,-1 0 0 0 0,1 0 0 0 0,0 1 0 0 0,0-1 0 0 0,-1 0 0 0 0,1 0 0 0 0,0 1 0 0 0,0-1 0 0 0,0 0 0 0 0,0 1 0 0 0,0-1 0 0 0,-1 0 0 0 0,1 1 0 0 0,0-1 0 0 0,0 0 0 0 0,0 1 0 0 0,0-1 0 0 0,0 0 0 0 0,0 1 0 0 0,0-1 0 0 0,0 0 0 0 0,0 1 0 0 0,0-1 0 0 0,0 0 0 0 0,0 1 0 0 0,0-1 0 0 0,1 0 0 0 0,-1 1 0 0 0,0-1 0 0 0,0 0 0 0 0,0 1 0 0 0,0-1 0 0 0,1 0 0 0 0,-1 1 0 0 0,0-1 0 0 0,0 0 0 0 0,0 0 0 0 0,1 1 0 0 0,-1-1 0 0 0,0 0 0 0 0,1 0 0 0 0,-1 0 0 0 0,0 1 0 0 0,0-1 0 0 0,1 0 0 0 0,-1 0 0 0 0,1 0 0 0 0,2 3-7 0 0,0-1-1 0 0,1 0 0 0 0,0 1 1 0 0,-1-2-1 0 0,1 1 0 0 0,0 0 1 0 0,0-1-1 0 0,0 0 1 0 0,0 1-1 0 0,0-2 0 0 0,5 2 1 0 0,14 3-46 0 0,-17-4 25 0 0,0 0 0 0 0,0 0 0 0 0,0 0 0 0 0,11-1 1 0 0,15 2-60 0 0,-8 2 75 0 0,30 1 0 0 0,-14-1-16 0 0,-29-2 21 0 0,1-1 1 0 0,-1 0 0 0 0,15-1-1 0 0,-22 0 10 0 0,1 0 0 0 0,-1 0 0 0 0,0 0 1 0 0,7 2-1 0 0,-8-1 0 0 0,0 0 1 0 0,0-1 0 0 0,0 1 0 0 0,0-1 0 0 0,0 0-1 0 0,0 0 1 0 0,0 0 0 0 0,0 0 0 0 0,4-2 0 0 0,-1 2 38 0 0,-6 2 52 0 0,-1-1-92 0 0,1-1 1 0 0,-1 1 0 0 0,1-1-1 0 0,-1 1 1 0 0,1-1 0 0 0,-1 0-1 0 0,0 1 1 0 0,1-1 0 0 0,-1 0-1 0 0,0 1 1 0 0,1-1 0 0 0,-1 0-1 0 0,0 0 1 0 0,1 0 0 0 0,-2 0-1 0 0,-88 8-94 0 0,82-8 72 0 0,0 1 0 0 0,0 1-1 0 0,-9 1 1 0 0,-17 4-28 0 0,15-5 23 0 0,1 0 0 0 0,-32 10 0 0 0,43-11 25 0 0,1 1 0 0 0,-1-1 0 0 0,0-1 0 0 0,-8 1 0 0 0,7-1 0 0 0,1 0 0 0 0,-1 1 0 0 0,-8 2 0 0 0,12-2 0 0 0,-7 1 0 0 0,0 1 0 0 0,1-1 0 0 0,-1 0 0 0 0,-17-1 0 0 0,24-1 5 0 0,-1 1 0 0 0,1-1 0 0 0,-1 1 0 0 0,1 0 0 0 0,-6 2-1 0 0,6-2 4 0 0,0 0 0 0 0,0 0-1 0 0,-1 0 1 0 0,1 0-1 0 0,-6-1 1 0 0,-2 0 21 0 0,6 0-7 0 0,-1-1-1 0 0,1 1 1 0 0,0 1 0 0 0,-9 1-1 0 0,14-2-10 0 0,0 0-1 0 0,-1 0 0 0 0,1 0 0 0 0,-1 0 1 0 0,1 0-1 0 0,0-1 0 0 0,-1 1 1 0 0,1 0-1 0 0,0-1 0 0 0,-3 0 1 0 0,5 1-9 0 0,-1 0-1 0 0,0 0 1 0 0,0 0 0 0 0,1 0 0 0 0,-1 0 0 0 0,0 0 0 0 0,0 0 0 0 0,0 0 0 0 0,1 0 0 0 0,-1 0 0 0 0,0 0 0 0 0,0 0 0 0 0,0 0 0 0 0,1-1 0 0 0,-1 1 0 0 0,0 0 0 0 0,0 0 0 0 0,0 0-1 0 0,0 0 1 0 0,0 0 0 0 0,1-1 0 0 0,-1 1 0 0 0,0 0 0 0 0,0 0 0 0 0,0 0 0 0 0,0 0 0 0 0,0-1 0 0 0,0 1 0 0 0,1 0 0 0 0,-1 0 0 0 0,0 0 0 0 0,0-1 0 0 0,0 1 0 0 0,0 0 0 0 0,0 0 0 0 0,0 0-1 0 0,0-1 1 0 0,0 1 0 0 0,0 0 0 0 0,0 0 0 0 0,0 0 0 0 0,0-1 0 0 0,0 1 0 0 0,0 0 0 0 0,0 0 0 0 0,0 0 0 0 0,0-1 0 0 0,-1 1 0 0 0,1 0 0 0 0,0 0 0 0 0,0 0 0 0 0,0 0 0 0 0,0-1 0 0 0,0 1-1 0 0,0 0 1 0 0,-1 0 0 0 0,1 0 0 0 0,0 0 0 0 0,0-1 0 0 0,0 1 0 0 0,0 0 0 0 0,-1 0 0 0 0,1 0 0 0 0,0 0 0 0 0,0 0 0 0 0,0 0 0 0 0,0 0 0 0 0,-1 0 0 0 0,1 0 0 0 0,30-15 10 0 0,21-7-32 0 0,-21 10-64 0 0,0-2 0 0 0,-1-1 0 0 0,32-21 0 0 0,-20 13 53 0 0,-25 14 20 0 0,19-13-1 0 0,-33 21 12 0 0,1-1 0 0 0,0 1 0 0 0,-1-1 0 0 0,1 1 0 0 0,0 0 0 0 0,3-1 0 0 0,12-5 0 0 0,-17 6 0 0 0,0 0 0 0 0,0 1 0 0 0,0-1 0 0 0,-1 1 0 0 0,1-1 0 0 0,0 0 0 0 0,0 0 0 0 0,-1 0 0 0 0,1 1 0 0 0,0-1 0 0 0,-1 0 0 0 0,1-2 0 0 0,0 3 0 0 0,-1 0 0 0 0,0-1 0 0 0,0 1 0 0 0,0 0 0 0 0,0-1 0 0 0,0 1 0 0 0,0 0 0 0 0,0-1 0 0 0,0 1 0 0 0,0 0 0 0 0,0-1 0 0 0,0 1 0 0 0,0-1 0 0 0,-1 1 0 0 0,1 0 0 0 0,0-1 0 0 0,0 1 0 0 0,0 0 0 0 0,0 0 0 0 0,-1-1 0 0 0,1 1 0 0 0,0-1 0 0 0,-1 1 0 0 0,0-1 0 0 0,0 0 0 0 0,1 0 0 0 0,-1 1 0 0 0,0-1 0 0 0,0 1 0 0 0,0-1 0 0 0,0 1 0 0 0,0-1 0 0 0,0 1 0 0 0,-1-1 0 0 0,-23-3-10 0 0,19 3-5 0 0,-1 0 1 0 0,1 0-1 0 0,0 0 1 0 0,-1 1-1 0 0,-9 0 1 0 0,-76 6-297 0 0,79-5 311 0 0,-26-1 0 0 0,9 0 0 0 0,9-1-1 0 0,16 0-11 0 0,0 1 1 0 0,0 0-1 0 0,0 0 0 0 0,1 1 0 0 0,-7 0 0 0 0,10 0 14 0 0,0-1-2 0 0,1 0 1 0 0,-1 0-1 0 0,1 0 1 0 0,0 1-1 0 0,-1-1 1 0 0,1 0-1 0 0,-1 0 1 0 0,1 0-1 0 0,-1 0 1 0 0,1 0-1 0 0,-1 0 1 0 0,1 0-1 0 0,-1-1 1 0 0,1 1-1 0 0,0 0 1 0 0,-1 0-1 0 0,1 0 1 0 0,-1 0-1 0 0,1-1 1 0 0,-1 1-1 0 0,1 0 1 0 0,0 0-1 0 0,-1-1 1 0 0,1 1-1 0 0,0 0 1 0 0,-1 0-1 0 0,1-1 1 0 0,-1 0-1 0 0,0 0 78 0 0,3 1 3 0 0,14 1-12 0 0,-11 0-57 0 0,0-1-1 0 0,0 0 1 0 0,1 0-1 0 0,7-1 1 0 0,7-3 29 0 0,107-24-230 0 0,-117 25 167 0 0,1 1 0 0 0,-1 1-1 0 0,18-1 1 0 0,18-3 21 0 0,-19 0 1 0 0,46-4 0 0 0,-63 8 0 0 0,-1-1 0 0 0,0 1-1 0 0,14-6 1 0 0,-14 4 6 0 0,1 1-1 0 0,15-3 1 0 0,-2-4 290 0 0,-26 9-286 0 0,0 0-1 0 0,1-1 1 0 0,-1 0-1 0 0,0 1 1 0 0,1-1-1 0 0,-4-2 1 0 0,-9-2-13 0 0,8 4-18 0 0,1 0-1 0 0,0 1 0 0 0,-1 0 1 0 0,-10 1-1 0 0,-9 0-68 0 0,-66 4-176 0 0,21-1 66 0 0,13 1 135 0 0,35-2 50 0 0,-29-1-1 0 0,12-1 57 0 0,31 0-13 0 0,-1 0 0 0 0,0-1 0 0 0,-19-2-1 0 0,27 2-19 0 0,0 0-1 0 0,0 0 1 0 0,0 0-1 0 0,-1 0 1 0 0,1 0-1 0 0,0 1 1 0 0,-3 0-1 0 0,4 0-2 0 0,0-1 0 0 0,0 1-1 0 0,0-1 1 0 0,0 0-1 0 0,0 0 1 0 0,0 1 0 0 0,0-1-1 0 0,0 0 1 0 0,0 0 0 0 0,0 0-1 0 0,0 0 1 0 0,0 0-1 0 0,0 0 1 0 0,0-1 0 0 0,0 1-1 0 0,-2-1 1 0 0,12-5 48 0 0,-7 5-54 0 0,0 0 0 0 0,0 1 0 0 0,1-1 0 0 0,-1 1-1 0 0,0 0 1 0 0,0 0 0 0 0,4 0 0 0 0,-3 0-17 0 0,-1 0 1 0 0,1-1 0 0 0,-1 1 0 0 0,1 0-1 0 0,-1-1 1 0 0,5-1 0 0 0,-1 0-15 0 0,1-1 1 0 0,0 1-1 0 0,0 0 1 0 0,-1 1-1 0 0,1-1 1 0 0,9 1 0 0 0,-9 0 8 0 0,0 0 1 0 0,0-1 0 0 0,13-3 0 0 0,-13 3 6 0 0,1 0-1 0 0,-1 0 1 0 0,11-1 0 0 0,-4 1 16 0 0,0 0 0 0 0,0-1 0 0 0,13-5 0 0 0,-15 4 0 0 0,16-7 18 0 0,-24 8-7 0 0,0 1-1 0 0,0 0 1 0 0,1 1 0 0 0,-1-1-1 0 0,1 1 1 0 0,6-2-1 0 0,-8 3 8 0 0,0-1 0 0 0,0 0-1 0 0,0 0 1 0 0,-1 0 0 0 0,1 0-1 0 0,4-2 1 0 0,-5 1-7 0 0,-1 1-1 0 0,1 0 1 0 0,0 1 0 0 0,0-1-1 0 0,0 0 1 0 0,0 0 0 0 0,1 1 0 0 0,-1-1-1 0 0,2 1 1 0 0,-4 0-9 0 0,1 0 1 0 0,-1 0-1 0 0,0 0 0 0 0,0 0 0 0 0,0 0 1 0 0,1 0-1 0 0,-1 0 0 0 0,0 0 1 0 0,0-1-1 0 0,0 1 0 0 0,1 0 0 0 0,-1 0 1 0 0,0 0-1 0 0,0 0 0 0 0,0 0 1 0 0,0 0-1 0 0,1 0 0 0 0,-1-1 0 0 0,0 1 1 0 0,0 0-1 0 0,0 0 0 0 0,0 0 1 0 0,0 0-1 0 0,0-1 0 0 0,1 1 0 0 0,-1 0 1 0 0,0 0-1 0 0,0 0 0 0 0,0 0 1 0 0,0-1-1 0 0,0 1 0 0 0,0 0 0 0 0,0 0 1 0 0,0 0-1 0 0,0-1 0 0 0,0 1 1 0 0,0 0-1 0 0,0 0 0 0 0,0-1 1 0 0,0 1-1 0 0,0 0 0 0 0,0 0 0 0 0,0-1 1 0 0,-4-7 189 0 0,0 6-177 0 0,1-1-1 0 0,-1 1 0 0 0,1 1 0 0 0,-1-1 1 0 0,0 1-1 0 0,0-1 0 0 0,0 1 1 0 0,0 0-1 0 0,0 0 0 0 0,-8 0 1 0 0,-6-2 3 0 0,14 3-24 0 0,-1-1 1 0 0,1 1-1 0 0,-1 0 0 0 0,1 0 0 0 0,0 1 0 0 0,-6 0 0 0 0,-21 1-50 0 0,14-4 6 0 0,12 1 32 0 0,0 0 0 0 0,0 1 0 0 0,-1-1 0 0 0,-6 1 0 0 0,1 2 1 0 0,-1-2 0 0 0,0 1 0 0 0,0-2 0 0 0,-13-1 0 0 0,-15 1-16 0 0,33 1 28 0 0,-1 0-1 0 0,0 0 1 0 0,-11-3 0 0 0,4 3 5 0 0,14 0 0 0 0,-1 1 0 0 0,1-1 0 0 0,0 0 0 0 0,-1 0 0 0 0,1 0 0 0 0,0 0 0 0 0,-1-1 0 0 0,1 1 0 0 0,0 0 0 0 0,-1 0 0 0 0,1-1 0 0 0,-2 0 0 0 0,-1-4 11 0 0,15 4 56 0 0,2 1-8 0 0,0-1 1 0 0,24-5 0 0 0,2 0-29 0 0,-20 3-117 0 0,25-7 0 0 0,7-2 34 0 0,3 0 52 0 0,3-1 0 0 0,30-3 0 0 0,-83 17 6 0 0,1-2-22 0 0,15-9 176 0 0,-37 3-59 0 0,6 5-104 0 0,1 1 0 0 0,-1 0 0 0 0,1 0 0 0 0,-16 1 0 0 0,-3 0-97 0 0,-86 4 18 0 0,95-4 55 0 0,-25 4 0 0 0,-8 0 17 0 0,-52 5-44 0 0,78-5 73 0 0,22-3-9 0 0,1 0-1 0 0,-1 0 1 0 0,0-1-1 0 0,-8 1 1 0 0,4-1 3 0 0,85-12-333 0 0,-44 9 246 0 0,-25 4 67 0 0,0-2-1 0 0,-1 1 1 0 0,13-3-1 0 0,-7 0 8 0 0,0 0 0 0 0,-1 0 0 0 0,23-2 0 0 0,4-2-29 0 0,-31 5 20 0 0,0 1 1 0 0,1 0-1 0 0,-1 0 1 0 0,12 0-1 0 0,4 1 18 0 0,22 2 62 0 0,-45-2-65 0 0,1 0-1 0 0,-1 0 1 0 0,0 0-1 0 0,0 0 1 0 0,1 0-1 0 0,-1 0 1 0 0,0 0 0 0 0,0 0-1 0 0,1-1 1 0 0,-1 1-1 0 0,0 0 1 0 0,0 0-1 0 0,0 0 1 0 0,1 0-1 0 0,-1 0 1 0 0,0-1-1 0 0,0 1 1 0 0,0 0-1 0 0,1 0 1 0 0,-1 0 0 0 0,0-1-1 0 0,0 1 1 0 0,0 0-1 0 0,0 0 1 0 0,0 0-1 0 0,0-1 1 0 0,1 1-1 0 0,-1 0 1 0 0,0 0-1 0 0,0-1 1 0 0,0 1-1 0 0,0 0 1 0 0,0 0 0 0 0,0-1-1 0 0,0 1 1 0 0,0 0-1 0 0,0 0 1 0 0,0-1-1 0 0,0 1 1 0 0,0 0-1 0 0,-1-8 48 0 0,-1 7-47 0 0,0 0 0 0 0,0 0 0 0 0,0 0 0 0 0,0 1 0 0 0,0-1 0 0 0,-1 1-1 0 0,1-1 1 0 0,0 1 0 0 0,0 0 0 0 0,0 0 0 0 0,0 0 0 0 0,-3 1 0 0 0,-5-2-3 0 0,6 1-3 0 0,0 0 0 0 0,1 0 0 0 0,-1 0 0 0 0,0 1 0 0 0,-3 0 0 0 0,4 0 0 0 0,-1 0 0 0 0,1-1 0 0 0,-1 0 0 0 0,1 1 0 0 0,0-1 0 0 0,-7-1 0 0 0,-2-2 0 0 0,9 2 0 0 0,0 0 0 0 0,-1 0 0 0 0,1 1 0 0 0,0-1 0 0 0,0 1 0 0 0,-1 0 0 0 0,1 0 0 0 0,-4 0 0 0 0,-8 3 2 0 0,5-1-18 0 0,-1 0 1 0 0,1-1 0 0 0,-14 0-1 0 0,-67 4 4 0 0,63-3 26 0 0,24-1-8 0 0,0 0-1 0 0,-1-1 1 0 0,1 1 0 0 0,0-1-1 0 0,0 0 1 0 0,-8-2 0 0 0,11 2-5 0 0,0 0-1 0 0,0 0 1 0 0,0 0 0 0 0,-1 0 0 0 0,1 0 0 0 0,0 1 0 0 0,0-1 0 0 0,0 0 0 0 0,0 1 0 0 0,0-1 0 0 0,-1 1-1 0 0,1-1 1 0 0,0 0 0 0 0,1 1-1 0 0,-1-1 1 0 0,0 0-1 0 0,1 1 1 0 0,-1-1-1 0 0,0 0 1 0 0,0 0-1 0 0,1 0 1 0 0,-1 0 0 0 0,0 0-1 0 0,0 0 1 0 0,1 0-1 0 0,-1 0 1 0 0,0 0-1 0 0,0 0 1 0 0,1-1-1 0 0,-2 1 1 0 0,-3-5 52 0 0,4 4 11 0 0,1 1-60 0 0,0 0 0 0 0,0-1 0 0 0,0 1-1 0 0,0 0 1 0 0,0 0 0 0 0,0 0 0 0 0,-1 0 0 0 0,1 0-1 0 0,0-1 1 0 0,0 1 0 0 0,0 0 0 0 0,0 0 0 0 0,0 0-1 0 0,0 0 1 0 0,0-1 0 0 0,0 1 0 0 0,0 0-1 0 0,0 0 1 0 0,0 0 0 0 0,0 0 0 0 0,0-1 0 0 0,0 1-1 0 0,0 0 1 0 0,0 0 0 0 0,0 0 0 0 0,1 0 0 0 0,-1 0-1 0 0,0-1 1 0 0,0 1 0 0 0,0 0 0 0 0,0 0 0 0 0,0 0-1 0 0,0 0 1 0 0,0 0 0 0 0,0-1 0 0 0,1 1-1 0 0,-1 0 1 0 0,0 1-5 0 0,1-1 0 0 0,-1 0-1 0 0,1 1 1 0 0,-1-1-1 0 0,1 0 1 0 0,0 0 0 0 0,-1 0-1 0 0,1 1 1 0 0,-1-1 0 0 0,1 0-1 0 0,0 0 1 0 0,-1 0-1 0 0,1 0 1 0 0,0 0 0 0 0,-1 0-1 0 0,1 0 1 0 0,-1 0-1 0 0,1 0 1 0 0,0 0 0 0 0,-1 0-1 0 0,1-1 1 0 0,-1 1 0 0 0,1 0-1 0 0,0 0 1 0 0,-1 0-1 0 0,1-1 1 0 0,-1 1 0 0 0,1 0-1 0 0,-1-1 1 0 0,2 0 0 0 0,-1 0-8 0 0,0 0 1 0 0,0 1-1 0 0,0-1 1 0 0,0 0 0 0 0,0 1-1 0 0,1-1 1 0 0,-1 1 0 0 0,0 0-1 0 0,0-1 1 0 0,3 1 0 0 0,1-1 5 0 0,-1 1 1 0 0,1-1 0 0 0,0 0 0 0 0,-1 0 0 0 0,0 0 0 0 0,1-1-1 0 0,6-2 1 0 0,-10 3 2 0 0,1 1 0 0 0,-1-1 0 0 0,0 1 0 0 0,1 0 0 0 0,-1 0 0 0 0,1-1 0 0 0,-1 1 0 0 0,1 0 0 0 0,-1 0 0 0 0,1 1 0 0 0,-1-1 0 0 0,3 1 0 0 0,-3-1 0 0 0,0 0 0 0 0,1 0 0 0 0,-1 1 0 0 0,0-1 0 0 0,0 0 0 0 0,0 0 0 0 0,1 0 0 0 0,-1 0 0 0 0,0 0 0 0 0,0-1 0 0 0,0 1 0 0 0,1 0 0 0 0,-1 0 0 0 0,0-1 0 0 0,0 1 0 0 0,1-1 0 0 0,5-4 3 0 0,-6 4-6 0 0,0 0 1 0 0,-1 1 0 0 0,1-1-1 0 0,-1 1 1 0 0,1 0 0 0 0,0-1-1 0 0,-1 1 1 0 0,1-1 0 0 0,0 1 0 0 0,-1 0-1 0 0,1 0 1 0 0,0-1 0 0 0,0 1-1 0 0,-1 0 1 0 0,1 0 0 0 0,0 0-1 0 0,0 0 1 0 0,0 0 0 0 0,-1 0-1 0 0,1 0 1 0 0,0 0 0 0 0,0 0-1 0 0,-1 0 1 0 0,1 0 0 0 0,0 0-1 0 0,0 1 1 0 0,-1-1 0 0 0,1 0-1 0 0,0 1 1 0 0,-1-1 0 0 0,2 1-1 0 0,0 1 3 0 0,1-1 0 0 0,16-5 0 0 0,-13-3 0 0 0,-6 7 0 0 0,0 0 0 0 0,0-1 0 0 0,0 1 0 0 0,0 0 0 0 0,0 0 0 0 0,0-1 0 0 0,0 1 0 0 0,0 0 0 0 0,0 0 0 0 0,0 0 0 0 0,0-1 0 0 0,0 1 0 0 0,-1 0 0 0 0,1 0 0 0 0,0-1 0 0 0,0 1 0 0 0,0 0 0 0 0,0 0 0 0 0,0 0 0 0 0,0-1 0 0 0,-1 1 0 0 0,1 0 0 0 0,0 0 0 0 0,0 0 0 0 0,0 0 0 0 0,-1-1 0 0 0,1 1 0 0 0,0 0 0 0 0,0 0 0 0 0,0 0 0 0 0,-1 0 0 0 0,1 0 0 0 0,0 0 0 0 0,0 0 0 0 0,-1-1 0 0 0,-8-1 0 0 0,9 2 0 0 0,-1 0 0 0 0,0-1 0 0 0,-1 1 0 0 0,1 0 0 0 0,0 0 0 0 0,0 0 0 0 0,0 0 0 0 0,0 0 0 0 0,0 0 0 0 0,0 0 0 0 0,0 0 0 0 0,-2 1 0 0 0,-11-1 0 0 0,11-1 0 0 0,2 1 0 0 0,0-1 0 0 0,-1 1 0 0 0,1-1 0 0 0,-1 1 0 0 0,0 0 0 0 0,1-1 0 0 0,-1 1 0 0 0,1 0 0 0 0,-1 0 0 0 0,1 0 0 0 0,-1 0 0 0 0,0 1 0 0 0,1-1 0 0 0,-1 0 0 0 0,1 1 0 0 0,-2 0 0 0 0,2-1 0 0 0,0 0 0 0 0,0 0 0 0 0,-1 0 0 0 0,1 0 0 0 0,0 0 0 0 0,0 0 0 0 0,0 0 0 0 0,0 0 0 0 0,0 0 0 0 0,0 0 0 0 0,0 0 0 0 0,0-1 0 0 0,0 1 0 0 0,-1-1 0 0 0,2 1 0 0 0,-1-1 0 0 0,0 1 0 0 0,0 0 0 0 0,0 0 0 0 0,0-1 0 0 0,0 1 0 0 0,0 0 0 0 0,0 0 0 0 0,0 0 0 0 0,0 0 0 0 0,0 0 0 0 0,0 0 0 0 0,1 0 0 0 0,-1 0 0 0 0,-2 1 0 0 0,-3 2 0 0 0,5-3 0 0 0,-1 1 0 0 0,1 0 0 0 0,-1-1 0 0 0,1 1 0 0 0,-1-1 0 0 0,1 0 0 0 0,-1 1 0 0 0,0-1 0 0 0,1 0 0 0 0,-1 0 0 0 0,-1 0 0 0 0,2 0 0 0 0,0 0 0 0 0,-1 0 0 0 0,1 0 0 0 0,0 0 0 0 0,0 1 0 0 0,0-1 0 0 0,0 0 0 0 0,0 1 0 0 0,0-1 0 0 0,0 1 0 0 0,-2 0 0 0 0,2 0 0 0 0,1-1 0 0 0,-1 0 0 0 0,0 1 0 0 0,0-1 0 0 0,0 1 0 0 0,0-1 0 0 0,0 0 0 0 0,0 0 0 0 0,0 1 0 0 0,0-1 0 0 0,0 0 0 0 0,0 0 0 0 0,0 0 0 0 0,0 0 0 0 0,0 0 0 0 0,-1-1 0 0 0,1 1 0 0 0,1 0 0 0 0,-1 0 0 0 0,0 0 0 0 0,1 0 0 0 0,-1 0 0 0 0,1 0 0 0 0,-1 0 0 0 0,0 1 0 0 0,1-1 0 0 0,-1 0 0 0 0,1 0 0 0 0,-1 0 0 0 0,0 1 0 0 0,1-1 0 0 0,-1 0 0 0 0,1 1 0 0 0,-1-1 0 0 0,1 0 0 0 0,-1 1 0 0 0,0 0 0 0 0,1-1 0 0 0,0 0 0 0 0,-1 1 0 0 0,1-1 0 0 0,-1 0 0 0 0,1 0 0 0 0,0 1 0 0 0,-1-1 0 0 0,1 0 0 0 0,-1 0 0 0 0,1 0 0 0 0,-1 1 0 0 0,1-1 0 0 0,-1 0 0 0 0,1 0 0 0 0,-1 0 0 0 0,1 0 0 0 0,-1 0 0 0 0,1 0 0 0 0,-1 0 0 0 0,0 0 0 0 0,-2-2 0 0 0,3 2 0 0 0,-1-1 0 0 0,1 1 0 0 0,0 0 0 0 0,0 0 0 0 0,-1-1 0 0 0,1 1 0 0 0,0 0 0 0 0,0 0 0 0 0,-1 0 0 0 0,1 0 0 0 0,0 0 0 0 0,-1-1 0 0 0,1 1 0 0 0,0 0 0 0 0,-1 0 0 0 0,1 0 0 0 0,0 0 0 0 0,-1 0 0 0 0,1 0 0 0 0,0 0 0 0 0,-1 0 0 0 0,1 0 0 0 0,0 0 0 0 0,0 0 0 0 0,-1 0 0 0 0,1 0 0 0 0,0 0 0 0 0,-1 1 0 0 0,0-1 0 0 0,-4 4 0 0 0,2-5 0 0 0,2 3 0 0 0,1-2 0 0 0,0 0 0 0 0,1-1 0 0 0,-1 1 0 0 0,0 0 0 0 0,0 0 0 0 0,0 0 0 0 0,1-1 0 0 0,-1 1 0 0 0,0 0 0 0 0,0 0 0 0 0,1 0 0 0 0,-1 0 0 0 0,0 0 0 0 0,1-1 0 0 0,-1 1 0 0 0,0 0 0 0 0,0 0 0 0 0,1 0 0 0 0,-1 0 0 0 0,0 0 0 0 0,1 0 0 0 0,-1 0 0 0 0,0 0 0 0 0,1 0 0 0 0,-1 0 0 0 0,0 0 0 0 0,0 0 0 0 0,1 0 0 0 0,-1 1 0 0 0,0-1 0 0 0,1 0 0 0 0,-1 0 0 0 0,1 0 0 0 0,-1 0 0 0 0,0 0 0 0 0,0 0 0 0 0,1 1 0 0 0,-1-1 0 0 0,0 0 0 0 0,0 0 0 0 0,1 0 0 0 0,-1 0 0 0 0,0 0 0 0 0,1 0 0 0 0,-1 0 0 0 0,0 0 0 0 0,0 0 0 0 0,1 0 0 0 0,-1-1 0 0 0,0 1 0 0 0,0 0 0 0 0,1 0 0 0 0,-1 0 0 0 0,0 0 0 0 0,0 0 0 0 0,1 0 0 0 0,-1 0 0 0 0,0-1 0 0 0,0 1 0 0 0,1 0 0 0 0,4-5 0 0 0,-5 5 0 0 0,1-1 0 0 0,-1 0 0 0 0,1 1 0 0 0,-1-1 0 0 0,1 1 0 0 0,-1-1 0 0 0,1 1 0 0 0,-1 0 0 0 0,1-1 0 0 0,0 1 0 0 0,-1 0 0 0 0,1-1 0 0 0,0 1 0 0 0,-1 0 0 0 0,1 0 0 0 0,0-1 0 0 0,-1 1 0 0 0,1 0 0 0 0,0 0 0 0 0,0 0 0 0 0,-1 0 0 0 0,1 0 0 0 0,0 0 0 0 0,-1 0 0 0 0,1 0 0 0 0,0 0 0 0 0,0 1 0 0 0,0-1 0 0 0,-1 0 0 0 0,1 0 0 0 0,-1 0 0 0 0,1 0 0 0 0,-1 0 0 0 0,1 0 0 0 0,-1 0 0 0 0,0 0 0 0 0,1 0 0 0 0,-1 0 0 0 0,0 0 0 0 0,1 0 0 0 0,-1 0 0 0 0,1 0 0 0 0,-1-1 0 0 0,0 1 0 0 0,1 0 0 0 0,-1 0 0 0 0,0 0 0 0 0,1-1 0 0 0,-1 1 0 0 0,0 0 0 0 0,1 0 0 0 0,-1-1 0 0 0,0 1 0 0 0,0 0 0 0 0,1-1 0 0 0,-1 1 0 0 0,0 0 0 0 0,0-1 0 0 0,1 1 0 0 0,-1-1 0 0 0,0 1 0 0 0,0 0 0 0 0,1-1 0 0 0,-1 1 0 0 0,0 0 0 0 0,0-1 0 0 0,1 1 0 0 0,-1 0 0 0 0,0-1 0 0 0,0 1 0 0 0,1 0 0 0 0,-1 0 0 0 0,0-1 0 0 0,1 1 0 0 0,-1 0 0 0 0,1 0 0 0 0,-1 0 0 0 0,0 0 0 0 0,1-1 0 0 0,-1 1 0 0 0,1 0 0 0 0,-1 0 0 0 0,0 0 0 0 0,1 0 0 0 0,-1 0 0 0 0,1 0 0 0 0,3 1 0 0 0,-3-1 0 0 0,0 0 0 0 0,0 0 0 0 0,0 0 0 0 0,0 0 0 0 0,0 1 0 0 0,0-2 0 0 0,0 1 0 0 0,0 0 0 0 0,0 0 0 0 0,0 0 0 0 0,0 0 0 0 0,0-1 0 0 0,0 1 0 0 0,0 0 0 0 0,0-1 0 0 0,0 1 0 0 0,1-1 0 0 0,6-1 0 0 0,-1 4 0 0 0,-3-6 0 0 0,0 10 0 0 0,-4-6 0 0 0,0 0 0 0 0,0 0 0 0 0,0 0 0 0 0,0 1 0 0 0,0-1 0 0 0,0 0 0 0 0,-1 0 0 0 0,1 0 0 0 0,0 0 0 0 0,0 0 0 0 0,0 0 0 0 0,0 0 0 0 0,-1 0 0 0 0,1 1 0 0 0,0-1 0 0 0,0 0 0 0 0,0 0 0 0 0,0 0 0 0 0,-1 0 0 0 0,1 0 0 0 0,0 0 0 0 0,0 0 0 0 0,0 0 0 0 0,0 0 0 0 0,-1 0 0 0 0,1 0 0 0 0,0 0 0 0 0,0 0 0 0 0,0 0 0 0 0,0 0 0 0 0,-1-1 0 0 0,1 1 0 0 0,0 0 0 0 0,0 0 0 0 0,0 0 0 0 0,0 0 0 0 0,-1 0 0 0 0,1 0 0 0 0,0 0 0 0 0,0 0 0 0 0,0-1 0 0 0,0 1 0 0 0,0 0 0 0 0,0 0 0 0 0,-1 0 0 0 0,-6-2 0 0 0,3 5 0 0 0,4-3 0 0 0,-1 1 0 0 0,0-1 0 0 0,1 0 0 0 0,-1 1 0 0 0,0-1 0 0 0,0 0 0 0 0,1 1 0 0 0,-1-1 0 0 0,0 0 0 0 0,0 0 0 0 0,0 0 0 0 0,1 1 0 0 0,-1-1 0 0 0,0 0 0 0 0,0 0 0 0 0,0 0 0 0 0,1 0 0 0 0,-1-1 0 0 0,-1 1 0 0 0,2 0 0 0 0,-1 0 0 0 0,1 0 0 0 0,-1 0 0 0 0,1 0 0 0 0,-1 0 0 0 0,1 0 0 0 0,-1 0 0 0 0,1 0 0 0 0,-1 0 0 0 0,1 0 0 0 0,0 0 0 0 0,-1 1 0 0 0,1-1 0 0 0,-1 0 0 0 0,1 0 0 0 0,-1 0 0 0 0,1 1 0 0 0,-1-1 0 0 0,1 0 0 0 0,0 1 0 0 0,-1-1 0 0 0,0 1 0 0 0,5-4 0 0 0,9-1 0 0 0,63 17-53 0 0,45-10-31 0 0,20-1-100 0 0,-39-3 196 0 0,122 0 449 0 0,-196 1-429 0 0,147 2 146 0 0,-41 1-100 0 0,-78-6-78 0 0,21 1 0 0 0,184 8 75 0 0,-241-6-75 0 0,32 1 51 0 0,23 0-49 0 0,4 2 78 0 0,-34 0 32 0 0,-37-4-94 0 0,-2 1 12 0 0,-10 2-14 0 0,-18 3-25 0 0,-1 0 0 0 0,1-2 0 0 0,-1 0 0 0 0,0-2 0 0 0,-28-1 0 0 0,6 0-21 0 0,3 2-46 0 0,5 0 48 0 0,-59-6 0 0 0,61 0 7 0 0,1 2 0 0 0,-58 3-1 0 0,-43 3 22 0 0,48-3 0 0 0,11-4 0 0 0,48 1 0 0 0,-30 2 0 0 0,22 2 0 0 0,-59-3 0 0 0,84 0 0 0 0,0 2 0 0 0,0-1 0 0 0,-16 4 0 0 0,14-2 0 0 0,-23 0 0 0 0,34-2 4 0 0,-1 0 0 0 0,1 1 0 0 0,0-1 0 0 0,-1 1 0 0 0,1 0 0 0 0,-5 1 1 0 0,6-1 0 0 0,-1-1-1 0 0,1 1 1 0 0,-1 0 0 0 0,1-1 0 0 0,-1 0 0 0 0,0 1 0 0 0,1-1 0 0 0,-1 0 0 0 0,0 0 0 0 0,1 0 0 0 0,-4 0 0 0 0,-2-4 70 0 0,17 0-6 0 0,-6 4-70 0 0,0 0 0 0 0,0 0 0 0 0,0 0 0 0 0,0 1 0 0 0,6 1 0 0 0,-6-1-10 0 0,0-1 0 0 0,1 1 0 0 0,-1-1-1 0 0,0 1 1 0 0,9-2 0 0 0,4-1-33 0 0,-8 0 19 0 0,1 1-1 0 0,0 0 1 0 0,12 1 0 0 0,0 2 12 0 0,-8-1-5 0 0,0 0 0 0 0,27-2 0 0 0,-15-2 9 0 0,-7 0-10 0 0,-1 1 1 0 0,32 1 0 0 0,-15 3 8 0 0,-12 1 10 0 0,-1-2 0 0 0,24-2-1 0 0,-1-3 1 0 0,-15 0 6 0 0,37 1-1 0 0,-3 6 31 0 0,25 1-8 0 0,158-3 120 0 0,-124-4-26 0 0,17 0 5 0 0,-66 9-60 0 0,31 2 26 0 0,70-8 54 0 0,-131 2-135 0 0,79 1 69 0 0,-78-5-64 0 0,64 0 62 0 0,-56 7-63 0 0,35 1-16 0 0,-47-7 0 0 0,44 2 0 0 0,-48 2 4 0 0,0-2-1 0 0,43-4 1 0 0,-69 3 9 0 0,-1 0 0 0 0,1 0 0 0 0,14 3 0 0 0,-14-2 14 0 0,-1 1 0 0 0,21-2 0 0 0,-13-2-12 0 0,-13 1-3 0 0,0 1 0 0 0,0-1 0 0 0,0 1 0 0 0,1 0 1 0 0,-1 1-1 0 0,0-1 0 0 0,8 3 0 0 0,0-3-12 0 0,-8-2 0 0 0,-7 1 0 0 0,-6 1 0 0 0,1 1-9 0 0,0 1 0 0 0,0-2 1 0 0,-1 1-1 0 0,1-1 0 0 0,0 0 0 0 0,0 0 0 0 0,-1-1 0 0 0,-6-1 0 0 0,3 1-10 0 0,0 0 0 0 0,0 1 0 0 0,-15 2 0 0 0,13-1-7 0 0,-26-1 0 0 0,-120-6-127 0 0,65 1 107 0 0,62 1 22 0 0,-35 2-1 0 0,15 5-30 0 0,-33 1-34 0 0,40-6 47 0 0,-49 1-33 0 0,48 5 63 0 0,-46 1 13 0 0,49-7-1 0 0,-51 2 0 0 0,84 1 0 0 0,-169 4 0 0 0,81-4 65 0 0,3 0 22 0 0,82-1-62 0 0,-23 3 0 0 0,27-2-8 0 0,1 0-1 0 0,-1-1 1 0 0,0 0-1 0 0,0 0 1 0 0,-9-2 0 0 0,4 3-7 0 0,14-1-11 0 0,-1 0 0 0 0,1 0 0 0 0,-1 0 0 0 0,1 0 0 0 0,-1 1 0 0 0,1-1 0 0 0,-1 0 0 0 0,1 0 0 0 0,-1 1 0 0 0,1-1 0 0 0,0 0 0 0 0,-1 1 0 0 0,1-1 0 0 0,0 0 0 0 0,-1 1 0 0 0,1-1 0 0 0,-1 1 0 0 0,1 0-2 0 0,0-1 0 0 0,0 0 0 0 0,0 0 1 0 0,0 0-1 0 0,1 1 0 0 0,-1-1 1 0 0,0 0-1 0 0,0 0 0 0 0,0 1 0 0 0,0-1 1 0 0,0 0-1 0 0,0 0 0 0 0,1 0 1 0 0,-1 1-1 0 0,0-1 0 0 0,0 0 0 0 0,0 0 1 0 0,1 0-1 0 0,-1 0 0 0 0,0 0 1 0 0,0 1-1 0 0,0-1 0 0 0,1 0 0 0 0,-1 0 1 0 0,0 0-1 0 0,0 0 0 0 0,1 0 1 0 0,-1 0-1 0 0,0 0 0 0 0,0 0 0 0 0,1 0 1 0 0,-1 0-1 0 0,0 0 0 0 0,0 0 1 0 0,1 0-1 0 0,-1 0 0 0 0,13-1-60 0 0,-1-1 39 0 0,-1 0 1 0 0,1 1 0 0 0,0 0-1 0 0,0 1 1 0 0,12 1 0 0 0,-3-1-7 0 0,31-3 1 0 0,15 0-30 0 0,-36 4 23 0 0,52-1-56 0 0,-46-3 54 0 0,56-3-41 0 0,-47 8 74 0 0,45-2 107 0 0,-44-4-36 0 0,39-1 27 0 0,119 2-5 0 0,-111 2-55 0 0,11 0-13 0 0,-72-2-20 0 0,-4 1 0 0 0,34 0 0 0 0,-22 5 9 0 0,29-1 46 0 0,-42-3-18 0 0,-10 0 3 0 0,30 1 1 0 0,-20 3-34 0 0,-1-2 0 0 0,34-1 0 0 0,-50-1 10 0 0,-1 1 0 0 0,20 3-1 0 0,-21-1-12 0 0,0-1-1 0 0,0-1 1 0 0,18-1-1 0 0,-25 1 2 0 0,0 0 0 0 0,0 0-1 0 0,0 0 1 0 0,0 0 0 0 0,0 0 0 0 0,-1 1 0 0 0,1-1-1 0 0,0 1 1 0 0,0-1 0 0 0,0 1 0 0 0,0 0 0 0 0,3 1-1 0 0,-4-1-2 0 0,-1-1 0 0 0,0 0-1 0 0,1 0 1 0 0,-1 1 0 0 0,0-1-1 0 0,1 0 1 0 0,-1 0 0 0 0,1 0-1 0 0,-1 0 1 0 0,0 0 0 0 0,1 1-1 0 0,-1-1 1 0 0,0 0 0 0 0,1 0 0 0 0,-1 0-1 0 0,1 0 1 0 0,-1 0 0 0 0,0 0-1 0 0,1 0 1 0 0,-1-1 0 0 0,0 1-1 0 0,1 0 1 0 0,-1 0 0 0 0,1 0-1 0 0,-1 0 1 0 0,0 0 0 0 0,1 0-1 0 0,-1-1 1 0 0,0 1 0 0 0,1 0-1 0 0,-1 0 1 0 0,0-1 0 0 0,0 1 0 0 0,1 0-1 0 0,-1 0 1 0 0,0-1 0 0 0,0 1-1 0 0,1-1 1 0 0,-2 1 2 0 0,1-1 0 0 0,-1 0-1 0 0,0 1 1 0 0,1-1 0 0 0,-1 1 0 0 0,0-1 0 0 0,1 1-1 0 0,-1-1 1 0 0,0 1 0 0 0,0 0 0 0 0,0-1 0 0 0,1 1-1 0 0,-2 0 1 0 0,-1-1-4 0 0,1 1 0 0 0,-1-1 0 0 0,1 1 0 0 0,-1 0 0 0 0,0 0 0 0 0,1 0 0 0 0,-5 1 0 0 0,4 0 0 0 0,0-1 0 0 0,0 1 0 0 0,0-1 0 0 0,0 0 0 0 0,0 0 0 0 0,-5-1 0 0 0,-8-2-6 0 0,1 0 1 0 0,-1 2-1 0 0,-18-1 0 0 0,7 2-55 0 0,-220-16-145 0 0,199 12 156 0 0,29 2 28 0 0,1 1-1 0 0,-19 1 0 0 0,8 1 4 0 0,18-1 4 0 0,0 1 0 0 0,-14 2 0 0 0,10-3 15 0 0,13 0 0 0 0,1 0 0 0 0,-1-1 0 0 0,1 1 0 0 0,-1 0 0 0 0,1 0 0 0 0,-1 1 0 0 0,1-1 0 0 0,-1 0 0 0 0,-2 1 0 0 0,63-14 0 0 0,-53 12 0 0 0,-1 1 0 0 0,0-1 0 0 0,1 1 0 0 0,10 1 0 0 0,-10 0 0 0 0,0-1 0 0 0,0 0 0 0 0,0 0 0 0 0,9-2 0 0 0,0-2 0 0 0,-7 2 0 0 0,-1 0 0 0 0,1 1 0 0 0,0 0 0 0 0,11 0 0 0 0,5 2-7 0 0,-11 0-9 0 0,1-1 1 0 0,15-1 0 0 0,-3-3 3 0 0,-12 1-5 0 0,1 2-1 0 0,16-1 1 0 0,-3 3 4 0 0,-13 0-13 0 0,0 0 0 0 0,20-3 0 0 0,-10-2 11 0 0,-13 2-5 0 0,1 0-1 0 0,-1 1 1 0 0,20 0 0 0 0,1 5 8 0 0,-20-2 29 0 0,0 0-1 0 0,21-1 1 0 0,-6-4-4 0 0,-18 2 5 0 0,-1 0-1 0 0,1 0 1 0 0,18 2 0 0 0,-3 3-4 0 0,-17-2-14 0 0,1 0 0 0 0,0-1 0 0 0,16 0 0 0 0,-1-4 0 0 0,-16 2 0 0 0,-1 0 0 0 0,1 0 0 0 0,12 1 0 0 0,-2 2 1 0 0,-9 0 1 0 0,1-1 0 0 0,0-1 0 0 0,0 1 0 0 0,11-2 0 0 0,-16 0 3 0 0,-1 1 0 0 0,0 0-1 0 0,0 1 1 0 0,1-1 0 0 0,-1 1 0 0 0,6 1 0 0 0,-6-1-3 0 0,0 0 1 0 0,-1 0-1 0 0,1 0 1 0 0,0-1-1 0 0,0 0 0 0 0,0 0 1 0 0,6 0-1 0 0,-9 0-2 0 0,0-1 0 0 0,-1 1 0 0 0,1 0 0 0 0,0 0 0 0 0,0 0 0 0 0,-1 0 0 0 0,1 0 0 0 0,0 0 0 0 0,0 0 0 0 0,-1 0 0 0 0,1 0-1 0 0,0 1 1 0 0,0-1 0 0 0,-1 0 0 0 0,1 0 0 0 0,0 1 0 0 0,-1-1 0 0 0,1 0 0 0 0,0 1 0 0 0,12 5 12 0 0,-12-4 31 0 0,0-2-43 0 0,-1 1 0 0 0,0-1 1 0 0,0 0-1 0 0,0 0 0 0 0,0 1 1 0 0,0-1-1 0 0,0 0 0 0 0,0 1 1 0 0,0-1-1 0 0,0 0 1 0 0,0 1-1 0 0,0-1 0 0 0,0 0 1 0 0,0 0-1 0 0,0 1 0 0 0,0-1 1 0 0,0 0-1 0 0,0 1 0 0 0,0-1 1 0 0,0 0-1 0 0,0 1 0 0 0,0-1 1 0 0,0 0-1 0 0,-1 0 1 0 0,1 1-1 0 0,0-1 0 0 0,0 0 1 0 0,0 0-1 0 0,-1 1 0 0 0,1-1 1 0 0,0 0-1 0 0,0 0 0 0 0,-1 0 1 0 0,1 1-1 0 0,0-1 1 0 0,-1 0-1 0 0,-8 4-2 0 0,8-4 1 0 0,0 0 1 0 0,0 0 0 0 0,-1 1 0 0 0,1-1 0 0 0,0 0 0 0 0,-1 0 0 0 0,1 0 0 0 0,-1 0 0 0 0,1 0 0 0 0,0 0 0 0 0,-3-1 0 0 0,-12 1 0 0 0,13 1 0 0 0,0 0 0 0 0,1 0 0 0 0,-1-1 0 0 0,0 1 0 0 0,1-1 0 0 0,-1 1 0 0 0,0-1 0 0 0,0 0 0 0 0,1 0 0 0 0,-1-1 0 0 0,0 1 0 0 0,-4-2 0 0 0,5 2 0 0 0,1 0 0 0 0,-1 0 0 0 0,1 0 0 0 0,-1 0 0 0 0,1 0 0 0 0,-1 0 0 0 0,1 0 0 0 0,0 1 0 0 0,-1-1 0 0 0,1 0 0 0 0,-1 1 0 0 0,1-1 0 0 0,-2 2 0 0 0,2-2 0 0 0,-1 1 0 0 0,1-1 0 0 0,-1 1 0 0 0,1-1 0 0 0,-1 1 0 0 0,1-1 0 0 0,0 0 0 0 0,-1 0 0 0 0,1 0 0 0 0,-1 0 0 0 0,1 0 0 0 0,-2 0 0 0 0,-2-1 0 0 0,2 0 0 0 0,0 1 0 0 0,1-1 0 0 0,-1 1 0 0 0,1 0 0 0 0,-1-1 0 0 0,1 1 0 0 0,-1 0 0 0 0,0 1 0 0 0,1-1 0 0 0,-1 0 0 0 0,1 1 0 0 0,-5 1 0 0 0,6-2-2 0 0,0 0 0 0 0,0 0 0 0 0,-1 1-1 0 0,1-1 1 0 0,0 0 0 0 0,0 0-1 0 0,0 0 1 0 0,0 0 0 0 0,0-1 0 0 0,0 1-1 0 0,0 0 1 0 0,0 0 0 0 0,0-1 0 0 0,0 1-1 0 0,-2-1 1 0 0,2 0 0 0 0,1 1 0 0 0,-1 0 0 0 0,0-1 0 0 0,0 1 0 0 0,0 0 0 0 0,0 0 0 0 0,0 0 0 0 0,0-1 0 0 0,1 1 0 0 0,-1 0 0 0 0,0 0 0 0 0,0 0 0 0 0,0 0 0 0 0,0 0 0 0 0,0 1 0 0 0,0-1 0 0 0,-1 0 0 0 0,-2 3 2 0 0,3-2 0 0 0,1-1 0 0 0,-1 1 0 0 0,1-1 0 0 0,-1 0 0 0 0,1 1 0 0 0,-1-1 0 0 0,1 0 0 0 0,-1 1 0 0 0,1-1 0 0 0,-1 0 0 0 0,1 0 0 0 0,-1 0 0 0 0,0 1 0 0 0,1-1 0 0 0,-1 0 0 0 0,1 0 0 0 0,-1 0 0 0 0,0 0 0 0 0,1 0 0 0 0,-2 0 0 0 0,-4-4 0 0 0,0 7 0 0 0,4-6 0 0 0,3 6 0 0 0,3-4 3 0 0,-4 1 0 0 0,1-1 0 0 0,-1 1-1 0 0,1 0 1 0 0,-1 0 0 0 0,1-1 0 0 0,-1 1-1 0 0,1 0 1 0 0,-1 0 0 0 0,1 0-1 0 0,0 0 1 0 0,-1 0 0 0 0,1-1 0 0 0,-1 1-1 0 0,1 0 1 0 0,0 0 0 0 0,-1 1-1 0 0,1-1 1 0 0,-1 0 0 0 0,1 0 0 0 0,0 0-1 0 0,2 2-1 0 0,0-1 0 0 0,0 0 0 0 0,1 0 0 0 0,-1 0 0 0 0,0-1 0 0 0,0 1 0 0 0,1-1 0 0 0,-1 1 0 0 0,0-1 0 0 0,0 0 0 0 0,6-1 0 0 0,-5 1-1 0 0,0 0 0 0 0,0 0 0 0 0,0 0 0 0 0,0 1 0 0 0,5 1 0 0 0,-5-1 0 0 0,0 0 0 0 0,0 0 0 0 0,0-1 0 0 0,0 0 0 0 0,6 0 0 0 0,0-1 0 0 0,2 0 0 0 0,0 0 0 0 0,0 0 0 0 0,16 2 0 0 0,-21 0 0 0 0,0-1 0 0 0,1 0 0 0 0,8-2 0 0 0,-9 1 0 0 0,0 0 0 0 0,1 1 0 0 0,8 0 0 0 0,-4 1-12 0 0,-1 0 0 0 0,0-1 0 0 0,1 0 0 0 0,16-3 0 0 0,-24 3 6 0 0,0 0 1 0 0,0 0-1 0 0,0 0 0 0 0,0 0 0 0 0,0 1 1 0 0,4 0-1 0 0,-4 0-2 0 0,0 0 1 0 0,-1 0 0 0 0,1-1-1 0 0,0 0 1 0 0,0 0 0 0 0,4 0-1 0 0,1-2-27 0 0,-7 1 33 0 0,0 1-1 0 0,-1 0 1 0 0,1-1-1 0 0,-1 1 1 0 0,1 0-1 0 0,0 0 1 0 0,-1 0-1 0 0,1 0 1 0 0,0 0-1 0 0,-1 0 1 0 0,1 1-1 0 0,0-1 1 0 0,-1 0-1 0 0,1 1 1 0 0,-1-1-1 0 0,1 1 1 0 0,2 1-1 0 0,-3-1 8 0 0,-1-1-3 0 0,0 0-1 0 0,1 1 1 0 0,-1-1-1 0 0,0 0 1 0 0,1 0 0 0 0,-1 1-1 0 0,1-1 1 0 0,-1 0-1 0 0,0 0 1 0 0,1 0 0 0 0,-1 0-1 0 0,1 0 1 0 0,-1 0-1 0 0,0 0 1 0 0,1 0 0 0 0,-1 0-1 0 0,1 0 1 0 0,-1 0-1 0 0,0 0 1 0 0,1 0 0 0 0,-1 0-1 0 0,1 0 1 0 0,-1 0-1 0 0,0 0 1 0 0,1 0 0 0 0,-1 0-1 0 0,0 0 1 0 0,1-1-1 0 0,-1 1 1 0 0,1 0 0 0 0,-1 0-1 0 0,0-1 1 0 0,0 1-1 0 0,1 0 1 0 0,-1 0 0 0 0,1-1-1 0 0,-1 0 2 0 0,0 1-1 0 0,0 0 1 0 0,-1 0 0 0 0,1-1-1 0 0,0 1 1 0 0,0 0-1 0 0,0 0 1 0 0,0-1-1 0 0,0 1 1 0 0,-1 0-1 0 0,1 0 1 0 0,0-1 0 0 0,0 1-1 0 0,0 0 1 0 0,-1 0-1 0 0,1-1 1 0 0,0 1-1 0 0,0 0 1 0 0,-1 0-1 0 0,1 0 1 0 0,0 0 0 0 0,0 0-1 0 0,-1-1 1 0 0,1 1-1 0 0,-2 0 1 0 0,0 0 0 0 0,0 0-1 0 0,1-1 1 0 0,-1 1-1 0 0,0 0 1 0 0,0 1 0 0 0,1-1-1 0 0,-1 0 1 0 0,0 0 0 0 0,0 1-1 0 0,1-1 1 0 0,-3 2 0 0 0,2-1 0 0 0,-1-1 1 0 0,1 1 0 0 0,-1-1-1 0 0,1 1 1 0 0,-1-1 0 0 0,1 0 0 0 0,-5 0-1 0 0,-9-2-4 0 0,9 0 4 0 0,0 1 0 0 0,-1 0 0 0 0,-12 1 0 0 0,-8 2 21 0 0,-27 2 5 0 0,-117-2 79 0 0,-60 7 131 0 0,-256 26-34 0 0,322-29-107 0 0,5-1-14 0 0,-161 14-74 0 0,165-8-10 0 0,12-1 0 0 0,138-10 0 0 0,-245 15 0 0 0,111-6 0 0 0,33-2 0 0 0,56-5 0 0 0,37-2 3 0 0,0 0-1 0 0,-1 1 1 0 0,-20 5 0 0 0,24-4 27 0 0,0 1-11 0 0,11-3 22 0 0,6 0 40 0 0,7 0-46 0 0,112-8-332 0 0,-42 5 169 0 0,-8 1 128 0 0,137-7-72 0 0,-78 1 68 0 0,-11 1-45 0 0,-59 7 38 0 0,53-1 22 0 0,160-5 126 0 0,-144 6-42 0 0,14-1-4 0 0,-95 3-82 0 0,147 4 104 0 0,-33 0-32 0 0,-58 0-82 0 0,-31 0 1 0 0,-44-3 5 0 0,43 0 1 0 0,-28-2 98 0 0,-29 1-30 0 0,-15-1-46 0 0,-6-1-9 0 0,-127 5-399 0 0,99-6 310 0 0,-63 1-106 0 0,57 2 132 0 0,-85 3-58 0 0,64-7 59 0 0,-71 0-31 0 0,42 6 63 0 0,-47 2 11 0 0,109-6 0 0 0,-310 6 0 0 0,164-3 27 0 0,-35 1 10 0 0,148-1-37 0 0,-255 11 0 0 0,107-4 0 0 0,-26 0 0 0 0,70-1 0 0 0,-8 0 0 0 0,59-2 15 0 0,7 1 34 0 0,94-8-47 0 0,1 1 1 0 0,0 0-1 0 0,-1 1 0 0 0,-11 3 0 0 0,4-2 41 0 0,10-3-33 0 0,8 2-9 0 0,10 0-2 0 0,-3-6 1 0 0,-4 3 0 0 0,-1 0 0 0 0,1-1 0 0 0,-1 1 0 0 0,1 0 0 0 0,0 1 0 0 0,0-1 0 0 0,-1 1 0 0 0,8-1 0 0 0,19 4-12 0 0,-14-1-52 0 0,27-1 0 0 0,-23-2 18 0 0,163-4-144 0 0,-40 0 190 0 0,-20 0 0 0 0,180-2 231 0 0,-124 4-128 0 0,-35 2-49 0 0,172-1 118 0 0,-176-1-30 0 0,-3 1-12 0 0,-130 2-127 0 0,219 1 10 0 0,-103 2-13 0 0,-32 0 0 0 0,-49 0 0 0 0,-35-1 1 0 0,0-1 1 0 0,0-1 0 0 0,0 1-1 0 0,0-1 1 0 0,0 0-1 0 0,11-2 1 0 0,-18 1-1 0 0,0 1 0 0 0,0 0 1 0 0,1 0-1 0 0,-1 0 0 0 0,0 0 0 0 0,0 0 0 0 0,0 0 1 0 0,1 0-1 0 0,-1 0 0 0 0,0 0 0 0 0,0 0 0 0 0,1 0 1 0 0,-1-1-1 0 0,0 1 0 0 0,0 1 0 0 0,1-1 1 0 0,-1 0-1 0 0,0 0 0 0 0,0 0 0 0 0,1 0 0 0 0,-1 0 1 0 0,0 0-1 0 0,0 0 0 0 0,1 0 0 0 0,-1 0 0 0 0,0 0 1 0 0,0 0-1 0 0,0 1 0 0 0,1-1 0 0 0,-1 0 0 0 0,0 0 1 0 0,0 0-1 0 0,0 0 0 0 0,1 1 0 0 0,-1-1 1 0 0,0 0-1 0 0,0 0 0 0 0,0 0 0 0 0,0 1 0 0 0,1-1 1 0 0,-2 1-2 0 0,1-1 0 0 0,0 0 0 0 0,0 1 0 0 0,0-1 0 0 0,-1 0 0 0 0,1 0 0 0 0,0 1 1 0 0,0-1-1 0 0,0 0 0 0 0,-1 0 0 0 0,1 1 0 0 0,0-1 0 0 0,-1 0 0 0 0,1 0 0 0 0,0 0 1 0 0,-1 1-1 0 0,1-1 0 0 0,0 0 0 0 0,0 0 0 0 0,-1 0 0 0 0,1 0 0 0 0,-1 0 0 0 0,1 0 0 0 0,0 0 1 0 0,-1 0-1 0 0,1 0 0 0 0,0 0 0 0 0,-1 0 0 0 0,0 0 0 0 0,-51 3-2 0 0,30-1-39 0 0,-27 0 0 0 0,-147-6-212 0 0,65-2 52 0 0,0-1 41 0 0,-183 17 26 0 0,-134-11 68 0 0,217 5 135 0 0,49 0-152 0 0,-52 8 68 0 0,125-5 14 0 0,-153 15 1 0 0,200-14 0 0 0,45-5 0 0 0,1-1 0 0 0,-1 0 0 0 0,-25-2 0 0 0,38 0 0 0 0,0 0 0 0 0,0 0 0 0 0,0 1 0 0 0,-8 1 0 0 0,6-1 0 0 0,6-1 0 0 0,1 0 0 0 0,-1 0 0 0 0,0 0 0 0 0,0-1 0 0 0,1 1 0 0 0,-1 0 0 0 0,0 0 0 0 0,0 0 0 0 0,0 0 0 0 0,0-1 0 0 0,1 1 0 0 0,-1 0 0 0 0,0 0 0 0 0,0-1 0 0 0,0 1 0 0 0,0 0 0 0 0,0 0 0 0 0,0 0 0 0 0,1-1 0 0 0,-1 1 0 0 0,0 0 0 0 0,0-1 0 0 0,0 1 0 0 0,0 0 0 0 0,0 0 0 0 0,0-1 0 0 0,0 1 0 0 0,0 0 0 0 0,0 0 0 0 0,0-1 0 0 0,0 1 0 0 0,0 0 0 0 0,-1 0 0 0 0,1-1 0 0 0,0 1 0 0 0,0 0 0 0 0,0 0 0 0 0,0-1 0 0 0,0 1 0 0 0,0 0 0 0 0,-1 0 0 0 0,1 0 0 0 0,0-1 0 0 0,0 1 0 0 0,0 0 0 0 0,0 0 0 0 0,-1 0 0 0 0,1-1 0 0 0,0 1 0 0 0,0 0 0 0 0,-1 0 0 0 0,1 0 0 0 0,0 0 0 0 0,0 0 0 0 0,-1 0 0 0 0,1 0 0 0 0,0 0 0 0 0,0 0 0 0 0,-1-1 0 0 0,1 1 0 0 0,0 0 0 0 0,13 0-34 0 0,0-2-1 0 0,22-4 0 0 0,-10 2-65 0 0,34-3-1 0 0,-3 1-26 0 0,191-19 28 0 0,-95 10 358 0 0,30 3-22 0 0,-59 5-138 0 0,241-12 109 0 0,-203 12-144 0 0,-26 2 10 0 0,89-5-68 0 0,-137 4-6 0 0,74-9 0 0 0,-109 11 17 0 0,-40 4 12 0 0,-1-1 0 0 0,0 0 1 0 0,0 0-1 0 0,0-1 0 0 0,22-7 0 0 0,-17 4 25 0 0,-12 4-106 0 0,-9 0 27 0 0,-12-2-13 0 0,-120 2-457 0 0,26 0 2 0 0,-29-3-240 0 0,6 1 186 0 0,-199 0 404 0 0,146 8 143 0 0,21-1 0 0 0,132-4 0 0 0,-263 4 0 0 0,125-1-44 0 0,-17 0-8 0 0,-47 5 52 0 0,227-8 7 0 0,1 0 0 0 0,-1-1-1 0 0,-9-1 1 0 0,13 1 7 0 0,-1 0 0 0 0,0 0 0 0 0,1 1 0 0 0,-1 0 0 0 0,1 0 1 0 0,-11 1-1 0 0,20-6 204 0 0,-1 4-201 0 0,-1 0 0 0 0,1 1 0 0 0,-1-1 0 0 0,0 1 0 0 0,1 0 0 0 0,-1 0 0 0 0,1 0 0 0 0,4 0 0 0 0,6 0 29 0 0,6-1 33 0 0,30-7 0 0 0,16-1 14 0 0,135-10-4 0 0,-68 10 56 0 0,-20 2 51 0 0,-58 0-100 0 0,65-5 87 0 0,-76 10-162 0 0,87-7-17 0 0,-52 0 23 0 0,87 2 0 0 0,-36 4 40 0 0,14 1 52 0 0,-76-1-66 0 0,-50 1-38 0 0,0 1-1 0 0,0 1 1 0 0,31 4 0 0 0,-45-4-15 0 0,1 0 0 0 0,0 1 0 0 0,-1-1 0 0 0,1 0 0 0 0,0-1 0 0 0,0 1 0 0 0,-1-1 0 0 0,1 0 0 0 0,4-1 0 0 0,-8 2 2 0 0,0 0 1 0 0,1 0-1 0 0,-1-1 0 0 0,0 1 0 0 0,0 0 0 0 0,1 0 0 0 0,-1 0 0 0 0,0 0 1 0 0,1 0-1 0 0,-1 0 0 0 0,0 0 0 0 0,1 0 0 0 0,-1 0 0 0 0,1 0 0 0 0,-1 0 1 0 0,0 0-1 0 0,1 0 0 0 0,-1 0 0 0 0,0 0 0 0 0,1 0 0 0 0,-1 0 0 0 0,0 0 1 0 0,0 1-1 0 0,1-1 0 0 0,-1 0 0 0 0,0 0 0 0 0,1 0 0 0 0,-1 0 0 0 0,0 1 1 0 0,0-1-1 0 0,1 0 0 0 0,-1 0 0 0 0,0 1 0 0 0,0-1 0 0 0,1 0 0 0 0,-1 0 1 0 0,0 1-1 0 0,0-1 0 0 0,0 0 0 0 0,0 1 0 0 0,1-1 0 0 0,-1 0 0 0 0,0 1 1 0 0,0-1-1 0 0,0 1 0 0 0,-11-1 139 0 0,3 0-130 0 0,1 1-1 0 0,0-1 1 0 0,-12 4-1 0 0,-13 1-118 0 0,-110 14-194 0 0,34-8 138 0 0,18-4 39 0 0,-140 21-186 0 0,108-12 207 0 0,5 0 44 0 0,-120 14-16 0 0,104-12 106 0 0,-13 2 4 0 0,68-8-34 0 0,-31 7 0 0 0,58-10-1 0 0,37-8 7 0 0,1 2 0 0 0,-22 5-1 0 0,16-6 78 0 0,18-2-77 0 0,0-1 0 0 0,0 1-1 0 0,0 0 1 0 0,0 0 0 0 0,0 0 0 0 0,0 0-1 0 0,0 0 1 0 0,0 0 0 0 0,0 1-1 0 0,0-1 1 0 0,-1 0 0 0 0,1 0-1 0 0,1 1 1 0 0,-1-1 0 0 0,0 1 0 0 0,0-1-1 0 0,0 1 1 0 0,0-1 0 0 0,0 1-1 0 0,0-1 1 0 0,0 1 0 0 0,1 0 0 0 0,-2 1-1 0 0,1-1-70 0 0,34-4-56 0 0,-26 2 106 0 0,-1 0 0 0 0,1 0 0 0 0,13 1 0 0 0,-16 0 5 0 0,0 0 1 0 0,1 0-1 0 0,-1 0 1 0 0,0-1-1 0 0,8-2 1 0 0,15-1-53 0 0,-12 3-10 0 0,-1 0 1 0 0,19-3-1 0 0,30-3-10 0 0,-62 7 84 0 0,1 0 0 0 0,-1 0 1 0 0,0 0-1 0 0,0 0 0 0 0,0 0 1 0 0,1 0-1 0 0,-1 0 0 0 0,0 0 0 0 0,0 1 1 0 0,0-1-1 0 0,1 0 0 0 0,-1 1 1 0 0,2 0-1 0 0,4 2 136 0 0,-5-3 82 0 0,-16-1-206 0 0,-23 9-136 0 0,29-6 78 0 0,0 0 0 0 0,0 0 0 0 0,-12 1 0 0 0,6 0 44 0 0,12-3 0 0 0,1 1 0 0 0,-1-1 0 0 0,1 1 0 0 0,-1-1 0 0 0,1 0 0 0 0,-1 0 0 0 0,0 1 0 0 0,1-1 0 0 0,-1-1 0 0 0,-3 1 0 0 0,4-1 1 0 0,-1 1-1 0 0,1-1 1 0 0,-1 1-1 0 0,1 0 1 0 0,-1 0-1 0 0,0-1 1 0 0,1 1 0 0 0,-1 0-1 0 0,1 0 1 0 0,-1 1-1 0 0,0-1 1 0 0,1 0-1 0 0,-1 0 1 0 0,1 1-1 0 0,-1-1 1 0 0,1 1-1 0 0,-1-1 1 0 0,1 1-1 0 0,-3 1 1 0 0,2-1 7 0 0,1-1 1 0 0,-1 1-1 0 0,0-1 1 0 0,1 1-1 0 0,-1-1 1 0 0,0 0-1 0 0,0 1 1 0 0,1-1-1 0 0,-4 0 1 0 0,-13 2 47 0 0,10-1-58 0 0,7-1 3 0 0,0 0 0 0 0,0-1 0 0 0,-1 1 0 0 0,1 0 0 0 0,0 0 0 0 0,0 1 0 0 0,0-1 1 0 0,-1 0-1 0 0,1 0 0 0 0,0 1 0 0 0,-2-1 0 0 0,-2 3 52 0 0,3-2 1 0 0,-5 2-45 0 0,5-4-7 0 0,-1-1-3 0 0,-12 3 1 0 0,13 0 0 0 0,-10-2 0 0 0,4 2 0 0 0,7-1 0 0 0,0 1 0 0 0,0-1 0 0 0,0 0 0 0 0,1 0 0 0 0,-1 0 0 0 0,0 0 0 0 0,0 0 0 0 0,0 0 0 0 0,0 0 0 0 0,0 0 0 0 0,0 0 0 0 0,0 0 0 0 0,0 0 0 0 0,0 0 0 0 0,0-1 0 0 0,0 1 0 0 0,1 0 0 0 0,-3-2 0 0 0,3 2-1 0 0,0 0 0 0 0,-1 0-1 0 0,1 0 1 0 0,0 0 0 0 0,0 0-1 0 0,-1 0 1 0 0,1 0 0 0 0,0 0-1 0 0,0 0 1 0 0,-1 0 0 0 0,1 0-1 0 0,0 0 1 0 0,-1 0 0 0 0,1 0-1 0 0,0 0 1 0 0,0 0 0 0 0,-1 0-1 0 0,1 0 1 0 0,0 0 0 0 0,0 0-1 0 0,-1 0 1 0 0,1 0 0 0 0,0 1-1 0 0,0-1 1 0 0,-1 0 0 0 0,1 0-1 0 0,0 0 1 0 0,0 0 0 0 0,0 1-1 0 0,-1-1 1 0 0,1 0 0 0 0,0 0-1 0 0,0 0 1 0 0,0 1 0 0 0,-1 3-37 0 0,0-3-30 0 0,-4 5-49 0 0,1 2 106 0 0,0-3 11 0 0,2-7 0 0 0,3 6-12 0 0,5 0-16 0 0,0 2-54 0 0,6 10 60 0 0,-12-15 22 0 0,0 0 0 0 0,1 0 0 0 0,-1-1 0 0 0,1 1 0 0 0,-1 0 0 0 0,1 0 0 0 0,0-1 0 0 0,-1 1 0 0 0,1 0 0 0 0,0-1 0 0 0,-1 1 0 0 0,1-1 0 0 0,0 1 0 0 0,0-1 0 0 0,0 1 0 0 0,-1-1 0 0 0,3 1 0 0 0,-1 1 0 0 0,3 12 0 0 0,-2-1 0 0 0,-1-2-13 0 0,-3-9-40 0 0,-5 0 50 0 0,3 4 29 0 0,3-6-23 0 0,0 0-1 0 0,-1 1 0 0 0,1-1 0 0 0,0 0 0 0 0,0 1 0 0 0,0-1 0 0 0,0 0 0 0 0,0 1 1 0 0,-1-1-1 0 0,1 0 0 0 0,0 1 0 0 0,0-1 0 0 0,-1 0 0 0 0,1 0 0 0 0,0 1 0 0 0,0-1 1 0 0,-1 0-1 0 0,1 0 0 0 0,0 0 0 0 0,-1 1 0 0 0,1-1 0 0 0,0 0 0 0 0,-1 0 0 0 0,1 0 1 0 0,-1 0-1 0 0,1 0 0 0 0,0 0 0 0 0,-1 1 0 0 0,1-1 0 0 0,0 0 0 0 0,-1 0 0 0 0,1 0 1 0 0,0 0-1 0 0,-1-1 0 0 0,1 1 0 0 0,-1 0 0 0 0,1 0 0 0 0,0 0 0 0 0,-1 0 0 0 0,1 0 1 0 0,0 0-1 0 0,-1 0 0 0 0,1-1 0 0 0,-1 1-1 0 0,0 0 0 0 0,1 0 0 0 0,-1 0 0 0 0,0 0 0 0 0,1 0-1 0 0,-1 0 1 0 0,0 0 0 0 0,1 1 0 0 0,-1-1 0 0 0,1 0 0 0 0,-1 0 0 0 0,0 0 0 0 0,1 1 0 0 0,-1-1 0 0 0,1 0 0 0 0,-1 1 0 0 0,0 0 0 0 0,-10 3-5 0 0,10-4 4 0 0,1 0 0 0 0,-1 0 0 0 0,1 0 0 0 0,-1 1 0 0 0,1-1 0 0 0,0 0 0 0 0,-1 0 0 0 0,1 0 0 0 0,-1 1 0 0 0,1-1 0 0 0,-1 0 0 0 0,1 0 0 0 0,0 1 0 0 0,-1-1 0 0 0,1 0 0 0 0,0 1 0 0 0,-1-1 0 0 0,1 1 0 0 0,-1 0 0 0 0,1-1 0 0 0,0 0 0 0 0,0 1 0 0 0,0-1 0 0 0,-1 0 0 0 0,1 1 0 0 0,0-1 0 0 0,-1 0 0 0 0,1 1 0 0 0,0-1 0 0 0,0 0 0 0 0,-1 0 0 0 0,1 1 0 0 0,-1-1 0 0 0,1 0 0 0 0,0 0 0 0 0,-1 0 0 0 0,1 0 0 0 0,0 0 0 0 0,-1 1 0 0 0,1-1 0 0 0,-1 0 0 0 0,1 0 0 0 0,-1 0 0 0 0,-3-2 0 0 0,-7 6 0 0 0,6-2 0 0 0,-9 1 0 0 0,14-3 0 0 0,0 0 0 0 0,-1 1 0 0 0,1-1 0 0 0,-1 1 0 0 0,1-1 0 0 0,-1 0 0 0 0,1 0 0 0 0,0 1 0 0 0,-1-1 0 0 0,1 0 0 0 0,-1 0 0 0 0,1 1 0 0 0,-1-1 0 0 0,0 0 0 0 0,1 0 0 0 0,-1 0 0 0 0,1 0 0 0 0,-1 0 0 0 0,1 0 0 0 0,-1 0 0 0 0,1 0 0 0 0,-1 0 0 0 0,0 0 0 0 0,0 0 0 0 0,-4 1 0 0 0,3 1 0 0 0,2-1 0 0 0,-1-1 0 0 0,1 1 0 0 0,-1-1 0 0 0,1 0 0 0 0,-1 1 0 0 0,0-1 0 0 0,1 1 0 0 0,-1-1 0 0 0,1 0 0 0 0,-1 0 0 0 0,0 1 0 0 0,1-1 0 0 0,-1 0 0 0 0,0 0 0 0 0,1 0 0 0 0,-1 0 0 0 0,0 1 0 0 0,0-1 0 0 0,1 0 0 0 0,-1 0 0 0 0,0-1 0 0 0,1 1 0 0 0,-1 0 0 0 0,-1 0 0 0 0,1 0 5 0 0,1 0 0 0 0,-1 0 0 0 0,0 0-1 0 0,1 1 1 0 0,-1-1 0 0 0,0 0 0 0 0,1 0-1 0 0,-1 1 1 0 0,1-1 0 0 0,-1 0 0 0 0,0 1-1 0 0,1-1 1 0 0,-1 1 0 0 0,0 0 0 0 0,-7 4 90 0 0,5-9-26 0 0,2 4-62 0 0,1-1 1 0 0,-1 0-1 0 0,0 1 1 0 0,1-1 0 0 0,-1 0-1 0 0,0 1 1 0 0,1-1-1 0 0,-1 1 1 0 0,0-1 0 0 0,1 1-1 0 0,-1 0 1 0 0,0-1-1 0 0,0 1 1 0 0,-1-1 0 0 0,1 2-3 0 0,0-1-4 0 0,1 0-1 0 0,0 0 0 0 0,0 0 0 0 0,-1 0 1 0 0,1 0-1 0 0,0 0 0 0 0,-1 1 1 0 0,1-1-1 0 0,0 0 0 0 0,0 0 0 0 0,-1 0 1 0 0,1 0-1 0 0,0 0 0 0 0,-1 0 0 0 0,1 0 1 0 0,0 0-1 0 0,-1 0 0 0 0,1 0 1 0 0,0 0-1 0 0,0-1 0 0 0,-1 1 0 0 0,1 0 1 0 0,0 0-1 0 0,-1 0 0 0 0,1 0 1 0 0,0 0-1 0 0,-1-1 0 0 0,-5-3 61 0 0,0-2-61 0 0,1-1 0 0 0,3-3 0 0 0,1 0 0 0 0,1 7 14 0 0,0 0 0 0 0,1 1-1 0 0,-1-1 1 0 0,0 0 0 0 0,1 0-1 0 0,0 1 1 0 0,0-1 0 0 0,0 0-1 0 0,0 1 1 0 0,0-1 0 0 0,0 1-1 0 0,3-5 1 0 0,1-2 32 0 0,-5 8-42 0 0,0 0 0 0 0,1 0 0 0 0,-1 1 0 0 0,0-1 0 0 0,0 0 0 0 0,1 0 0 0 0,-1 0 0 0 0,1 1 0 0 0,-1-1 1 0 0,1 0-1 0 0,-1 0 0 0 0,1 1 0 0 0,-1-1 0 0 0,1 0 0 0 0,-1 1 0 0 0,1-1 0 0 0,0 1 0 0 0,0-1 0 0 0,-1 1 0 0 0,1-1 0 0 0,1 0 0 0 0,-1 1-3 0 0,0-1 1 0 0,0 1 0 0 0,-1-1-1 0 0,1 1 1 0 0,0-1 0 0 0,-1 1-1 0 0,1-1 1 0 0,0 0 0 0 0,-1 1-1 0 0,1-1 1 0 0,-1 0 0 0 0,1 1-1 0 0,-1-1 1 0 0,1 0-1 0 0,-1 0 1 0 0,0 1 0 0 0,1-1-1 0 0,-1 0 1 0 0,0 0 0 0 0,1 0-1 0 0,-1 0 1 0 0,0 1 0 0 0,0-2-1 0 0,5-22 63 0 0,-2 16-64 0 0,-1-23 0 0 0,-2 18 0 0 0,-2 10 0 0 0,0-1 0 0 0,2-18 0 0 0,2 14 0 0 0,3-6 0 0 0,-4 3 0 0 0,-1 8 0 0 0,0 0 0 0 0,1-22 0 0 0,2-6 0 0 0,-3 21 0 0 0,-2-1 0 0 0,2 10 0 0 0,0 0 0 0 0,0 0 0 0 0,0 0 0 0 0,-1 1 0 0 0,1-1 0 0 0,0 0 0 0 0,0 0 0 0 0,-1 0 0 0 0,1 0 0 0 0,0 1 0 0 0,-1-1 0 0 0,1 0 0 0 0,-1 0 0 0 0,1 1 0 0 0,-1-1 0 0 0,1 0 0 0 0,-1 1 0 0 0,1-1 0 0 0,-1 1 0 0 0,0-1 0 0 0,1 1 0 0 0,-1-1 0 0 0,0 1 0 0 0,0-1 0 0 0,1 1 0 0 0,-1 0 0 0 0,0-1 0 0 0,0 1 0 0 0,0 0 0 0 0,1-1 0 0 0,-1 1 0 0 0,0 0 0 0 0,0 0 0 0 0,0 0 0 0 0,-1 0 0 0 0,-2-3 0 0 0,-1 1-12 0 0,5 2 4 0 0,-1 0-1 0 0,1 0 0 0 0,-1 0 1 0 0,1-1-1 0 0,0 1 0 0 0,-1 0 1 0 0,1 0-1 0 0,-1 0 0 0 0,1 0 1 0 0,0 0-1 0 0,-1 0 0 0 0,1 0 1 0 0,-1 0-1 0 0,1 0 0 0 0,-1 0 1 0 0,1 0-1 0 0,0 0 0 0 0,-1 1 1 0 0,1-1-1 0 0,-1 0 0 0 0,1 0 1 0 0,0 0-1 0 0,-1 0 0 0 0,1 1 1 0 0,0-1-1 0 0,-1 0 0 0 0,1 0 1 0 0,0 1-1 0 0,-1-1 0 0 0,1 0 1 0 0,0 1-1 0 0,0-1 0 0 0,-1 0 1 0 0,1 1-1 0 0,0-1 0 0 0,0 0 1 0 0,-1 1-1 0 0,1-1 0 0 0,0 0 1 0 0,0 1-1 0 0,0 0 0 0 0,-6 4 9 0 0,1-7 0 0 0,3-3 12 0 0,1 4 47 0 0,2 0-4 0 0,4-2-29 0 0,-2 2 51 0 0,-1-1-74 0 0,2-9 77 0 0,-1 0-64 0 0,0 1-16 0 0,0 2-18 0 0,-2 6-74 0 0,0 47-656 0 0,-1-20 670 0 0,0-18 44 0 0,1 0 0 0 0,0 1 0 0 0,1-1 0 0 0,-1 0 0 0 0,1 0 0 0 0,1 0 0 0 0,-1 0 0 0 0,1 0 0 0 0,0-1 0 0 0,1 1 0 0 0,7 11 0 0 0,5 1 17 0 0,-13-14 20 0 0,1-1 0 0 0,0 0 0 0 0,-1 1-1 0 0,2-1 1 0 0,6 5 0 0 0,7 3 12 0 0,1-2 0 0 0,38 16-1 0 0,-11-6-44 0 0,97 43 374 0 0,-109-50-202 0 0,0-1 0 0 0,70 14 0 0 0,-49-11 20 0 0,-36-9-91 0 0,24 4 0 0 0,295 41 233 0 0,-133-25-293 0 0,-33 3 186 0 0,-134-24-105 0 0,-24-3-43 0 0,0 0 1 0 0,24 8-1 0 0,-10-3-49 0 0,-28-7 1 0 0,0 0 0 0 0,0 0 0 0 0,-1 0-1 0 0,1 0 1 0 0,0 0 0 0 0,0 0 0 0 0,0 0-1 0 0,-1 0 1 0 0,1 0 0 0 0,0 1 0 0 0,0-1-1 0 0,0 0 1 0 0,-1 0 0 0 0,1 0 0 0 0,0 0-1 0 0,0 0 1 0 0,0 0 0 0 0,0 1 0 0 0,0-1-1 0 0,-1 0 1 0 0,1 0 0 0 0,0 0 0 0 0,0 0 0 0 0,0 1-1 0 0,0-1 1 0 0,0 0 0 0 0,0 0 0 0 0,0 0-1 0 0,0 1 1 0 0,0-1 0 0 0,0 0 0 0 0,0 0-1 0 0,0 0 1 0 0,0 1 0 0 0,0-1 0 0 0,0 0-1 0 0,0 0 1 0 0,0 1 0 0 0,0-1 0 0 0,0 0-1 0 0,0 0 1 0 0,0 0 0 0 0,0 1 0 0 0,0-1 0 0 0,0 0-1 0 0,0 0 1 0 0,0 0 0 0 0,0 0 0 0 0,1 1-1 0 0,-1-1 1 0 0,0 0 0 0 0,0 0 0 0 0,0 0-1 0 0,0 0 1 0 0,0 1 0 0 0,1-1 0 0 0,-1 0-1 0 0,0 0 1 0 0,0 0 0 0 0,0 0 0 0 0,0 0-1 0 0,1 0 1 0 0,-1 0 0 0 0,0 0 0 0 0,0 0 0 0 0,0 0-1 0 0,1 1 1 0 0,-1-1 0 0 0,0 0 0 0 0,-2 2 0 0 0,-1-1 0 0 0,0 1 1 0 0,0 0-1 0 0,0-1 1 0 0,0 0-1 0 0,-1 0 0 0 0,1 0 1 0 0,0 0-1 0 0,-4 1 0 0 0,-34 2-47 0 0,25-3-20 0 0,3-1 12 0 0,0 0 0 0 0,-16-3-1 0 0,15 2 18 0 0,0 0 0 0 0,-15 1-1 0 0,-128 7 10 0 0,-36 3-112 0 0,-18 0-44 0 0,88-4 52 0 0,-9 1 48 0 0,64-1 84 0 0,-23 4 0 0 0,69-9 0 0 0,21-1 5 0 0,-1-1 0 0 0,0 1-1 0 0,1 0 1 0 0,-1 0-1 0 0,0 0 1 0 0,0 0 0 0 0,1 1-1 0 0,-1-1 1 0 0,0 0-1 0 0,1 1 1 0 0,-1-1 0 0 0,0 1-1 0 0,1-1 1 0 0,-1 1-1 0 0,1 0 1 0 0,-1 0 0 0 0,1-1-1 0 0,-1 1 1 0 0,-1 2-1 0 0,23-2 204 0 0,-9 1-205 0 0,0-1-1 0 0,1 0 1 0 0,-1-1-1 0 0,0 0 0 0 0,14-2 1 0 0,23-1-6 0 0,7 2 3 0 0,64-9 0 0 0,1 4 70 0 0,-14 1 46 0 0,-53 0-36 0 0,65-6 92 0 0,-61 11-98 0 0,68-5 78 0 0,-68-1-85 0 0,78-5 82 0 0,57 9-62 0 0,-150-1-59 0 0,103-1 35 0 0,-116 5-39 0 0,206 2 174 0 0,-109-1-124 0 0,21-1-9 0 0,-48 1-13 0 0,-4-1-51 0 0,-62 1-2 0 0,-30-1 7 0 0,1 0-1 0 0,-1-1 1 0 0,1 1-1 0 0,-1-1 0 0 0,1 0 1 0 0,-1 0-1 0 0,1-1 1 0 0,-1 1-1 0 0,1-1 0 0 0,-1 1 1 0 0,1-1-1 0 0,-1 0 1 0 0,6-3-1 0 0,-9 4-4 0 0,0 1 0 0 0,0-1 0 0 0,0 0 0 0 0,0 0 0 0 0,-1 0 0 0 0,1 1-1 0 0,0-1 1 0 0,0 0 0 0 0,0 0 0 0 0,0 1 0 0 0,0-1 0 0 0,0 0 0 0 0,0 0 0 0 0,0 1 0 0 0,0-1 0 0 0,0 0 0 0 0,0 0 0 0 0,0 1 0 0 0,0-1 0 0 0,0 0 0 0 0,0 0-1 0 0,0 1 1 0 0,0-1 0 0 0,0 0 0 0 0,0 0 0 0 0,1 1 0 0 0,-1-1 0 0 0,0 0 0 0 0,0 0 0 0 0,0 0 0 0 0,0 1 0 0 0,0-1 0 0 0,1 0 0 0 0,-1 0 0 0 0,0 0 0 0 0,0 0 0 0 0,0 1-1 0 0,1-1 1 0 0,-1 0 0 0 0,0 0 0 0 0,0 0 0 0 0,0 0 0 0 0,1 0 0 0 0,-1 0 0 0 0,0 1 0 0 0,0-1 0 0 0,1 0 0 0 0,-1 0 0 0 0,0 0 0 0 0,0 0 0 0 0,1 0 0 0 0,-1 0 0 0 0,0 0-1 0 0,0 0 1 0 0,1 0 0 0 0,-1-1 0 0 0,-53 6-61 0 0,36-3 31 0 0,-1 0-1 0 0,-26-2 1 0 0,-7 0-12 0 0,-140 4-266 0 0,-57-2 211 0 0,-27-4 96 0 0,142 0 0 0 0,-1-1 0 0 0,-101 2 54 0 0,130-1-45 0 0,-20-1 46 0 0,107 2-50 0 0,-29 3 1 0 0,-8 0-7 0 0,39-1 72 0 0,26-4 2 0 0,-3 2-60 0 0,0 1 1 0 0,0-1-1 0 0,0 1 0 0 0,13 1 0 0 0,17 0-15 0 0,257-32-150 0 0,-191 21 109 0 0,32-5 22 0 0,139-24 116 0 0,-139 17 25 0 0,26-2-4 0 0,133-6 9 0 0,-79 13 58 0 0,-64 5-46 0 0,-2 4-76 0 0,-4 0-42 0 0,-73 6 35 0 0,-47 3-1 0 0,31-4 0 0 0,-45 1-35 0 0,6 0 21 0 0,1 0-1 0 0,0 1 0 0 0,24 1 0 0 0,-39 0-33 0 0,0 1 1 0 0,0-2-1 0 0,0 1 0 0 0,-1 0 1 0 0,1 0-1 0 0,0-1 0 0 0,0 0 1 0 0,0 0-1 0 0,0 1 0 0 0,-1-2 1 0 0,5-1-1 0 0,5 2-1 0 0,-22-2-193 0 0,6 2 177 0 0,0 1 1 0 0,0-1 0 0 0,0 1 0 0 0,0 0 0 0 0,0 0 0 0 0,0 0 0 0 0,0 0 0 0 0,-5 2 0 0 0,-21 0 13 0 0,-117-6-315 0 0,44 2-38 0 0,-21 7 137 0 0,25 1 167 0 0,-142 0-17 0 0,-35 5-64 0 0,212-8 99 0 0,29-2 6 0 0,-58 8 0 0 0,53-6 18 0 0,32-3 22 0 0,1 0 1 0 0,-1 0-1 0 0,-9 3 0 0 0,56-7 47 0 0,33-7-88 0 0,-47 9-44 0 0,34-9 0 0 0,-41 6 37 0 0,1-1-2 0 0,0 1-1 0 0,0 2 1 0 0,23-3 0 0 0,15 5 67 0 0,31-2 82 0 0,-39-3-48 0 0,64-5 97 0 0,-54 10-54 0 0,57-3 135 0 0,-61-1-126 0 0,64-4 112 0 0,-68 9-202 0 0,62-4-41 0 0,-64-2-22 0 0,58-3-1 0 0,-52 10 34 0 0,31-1 11 0 0,96-7 42 0 0,-162 6-44 0 0,30-5 0 0 0,-35 3 1 0 0,1 1 1 0 0,-1 1 0 0 0,24 1-1 0 0,-16-1 14 0 0,6-3 39 0 0,-50 5-125 0 0,-35-4-1 0 0,5-1-68 0 0,-47 2-107 0 0,-107-2-47 0 0,93 6 201 0 0,-67 1-8 0 0,57-2 92 0 0,-15 1 0 0 0,61-2-6 0 0,-16 2-60 0 0,86-1 74 0 0,1-1 0 0 0,0 0 0 0 0,-1-1 0 0 0,-7-1 0 0 0,-2 0 27 0 0,16 2-29 0 0,-1-1 0 0 0,1 1 0 0 0,-1-1-1 0 0,0 1 1 0 0,1 0 0 0 0,-1-1 0 0 0,1 1 0 0 0,-1 0 0 0 0,1-1 0 0 0,0 1-1 0 0,-1 0 1 0 0,1 0 0 0 0,-1-1 0 0 0,1 1 0 0 0,-1 0 0 0 0,1 0 0 0 0,0 0 0 0 0,-1 0-1 0 0,2 0 1 0 0,8 0-6 0 0,1 0 0 0 0,0 0 0 0 0,0-1 0 0 0,11-2 0 0 0,20-2 0 0 0,459-33 28 0 0,-371 19 160 0 0,-28 4-124 0 0,-15 1-54 0 0,18-2 44 0 0,-41 5-41 0 0,-6 0 38 0 0,-55 11-51 0 0,1-1 0 0 0,-1 1 0 0 0,0-1 0 0 0,0 0 0 0 0,0 0 0 0 0,4-1 0 0 0,12-6 11 0 0,-21 8-6 0 0,1 1 1 0 0,-1-1-1 0 0,0 0 0 0 0,0-1 1 0 0,1 1-1 0 0,-1 0 0 0 0,0 0 1 0 0,0-1-1 0 0,1 1 0 0 0,-3-2 1 0 0,-16-2-33 0 0,8 4-83 0 0,0 0-1 0 0,-16-3 1 0 0,22 3 91 0 0,0 0 0 0 0,-1 0 0 0 0,1 0 1 0 0,0 1-1 0 0,-7 1 0 0 0,-18 2 8 0 0,23-4-11 0 0,-1 2 1 0 0,1-1-1 0 0,-9 3 0 0 0,-11 2-25 0 0,-20 10-199 0 0,37-11 239 0 0,10-3 126 0 0,7-1-68 0 0,7-1-3 0 0,-8 0-18 0 0,1 0-1 0 0,0 0 0 0 0,10-2 0 0 0,32 1 51 0 0,81-9-80 0 0,-110 10 0 0 0,-8-1 0 0 0,0-1 0 0 0,11-2 0 0 0,-11 1 0 0 0,-1 1 0 0 0,17 0 0 0 0,3-2 0 0 0,-25 2 0 0 0,0 1 0 0 0,0 1 0 0 0,1-1 0 0 0,-1 1 0 0 0,9 0 0 0 0,-4 0 0 0 0,-23-1 1 0 0,-12 2-14 0 0,19 1-10 0 0,-1-1 0 0 0,0 1-1 0 0,0-2 1 0 0,1 1 0 0 0,-10-1-1 0 0,-8 2-60 0 0,20-1 55 0 0,0 0 1 0 0,0-1-1 0 0,0 0 0 0 0,0 0 1 0 0,-5 0-1 0 0,9 0 26 0 0,-1 0 0 0 0,1 0 0 0 0,-1-1-1 0 0,0 1 1 0 0,1 0 0 0 0,-1 0 0 0 0,1 0 0 0 0,-1 1-1 0 0,1-1 1 0 0,-1 0 0 0 0,0 0 0 0 0,1 0 0 0 0,-1 0-1 0 0,1 0 1 0 0,-1 1 0 0 0,1-1 0 0 0,-1 0 0 0 0,0 1-1 0 0,-11 5 12 0 0,11-6 49 0 0,9 0 107 0 0,-5 0-150 0 0,0-1 0 0 0,0 1 0 0 0,0-1 0 0 0,0 1 0 0 0,0 0 0 0 0,0 0 0 0 0,4 1 0 0 0,-5-1-13 0 0,-1 0 0 0 0,0 0 0 0 0,1 0 0 0 0,-1 0 0 0 0,0-1 0 0 0,0 1 0 0 0,1 0 0 0 0,-1-1 0 0 0,0 1 0 0 0,0 0 0 0 0,0-1 0 0 0,0 0 0 0 0,2 0 0 0 0,-2 0 3 0 0,0 0-1 0 0,1 1 1 0 0,-1-1 0 0 0,0 1 0 0 0,1-1 0 0 0,-1 1 0 0 0,0-1 0 0 0,1 1 0 0 0,-1 0 0 0 0,1 0-1 0 0,-1 0 1 0 0,3 0 0 0 0,-2 0-2 0 0,-1-1 0 0 0,1 1 0 0 0,0 0 0 0 0,0 0 0 0 0,0-1 0 0 0,-1 1 0 0 0,1-1 0 0 0,0 0 0 0 0,0 1 0 0 0,1-2 0 0 0,12-3 40 0 0,-14 4-42 0 0,0 1 0 0 0,0 0 0 0 0,0 0 0 0 0,0 0 0 0 0,-1-1 0 0 0,1 1 0 0 0,0 0 0 0 0,0-1 0 0 0,0 1 0 0 0,-1-1 0 0 0,1 1 0 0 0,0-1 0 0 0,1-1 0 0 0,13-10 0 0 0,-11 10 0 0 0,-1-1 0 0 0,1 0 0 0 0,-1 0 0 0 0,0 0 0 0 0,0 0 0 0 0,0-1 0 0 0,4-5 0 0 0,-7 9 0 0 0,4-7 0 0 0,-4 7 0 0 0,0 0 0 0 0,0 0 0 0 0,0-1 0 0 0,0 1 0 0 0,0 0 0 0 0,0 0 0 0 0,0-1 0 0 0,0 1 0 0 0,0 0 0 0 0,0 0 0 0 0,0-1 0 0 0,0 1 0 0 0,0 0 0 0 0,-1 0 0 0 0,1-1 0 0 0,0 1 0 0 0,0 0 0 0 0,0 0 0 0 0,0 0 0 0 0,0-1 0 0 0,0 1 0 0 0,-1 0 0 0 0,1 0 0 0 0,0 0 0 0 0,0-1 0 0 0,0 1 0 0 0,0 0 0 0 0,-1 0 0 0 0,1 0 0 0 0,0 0 0 0 0,0 0 0 0 0,-1-1 0 0 0,1 1 0 0 0,0 0 0 0 0,0 0 0 0 0,0 0 0 0 0,-1 0 0 0 0,1 0 0 0 0,0 0 0 0 0,0 0-1 0 0,-1 0 1 0 0,1 0 0 0 0,0 0 0 0 0,0 0 0 0 0,-1 0 0 0 0,1 0 0 0 0,0 0 0 0 0,0 0 0 0 0,-1 0 0 0 0,1 0 0 0 0,0 0 0 0 0,0 0 0 0 0,-1 1 0 0 0,-2-1-11 0 0,2-1 8 0 0,1 1-1 0 0,0 0 1 0 0,-1-1-1 0 0,1 1 0 0 0,-1 0 1 0 0,1-1-1 0 0,-1 1 1 0 0,1 0-1 0 0,-1 0 0 0 0,1 0 1 0 0,-1 0-1 0 0,1 0 1 0 0,-1-1-1 0 0,1 1 1 0 0,-1 0-1 0 0,1 0 0 0 0,-1 0 1 0 0,0 0-1 0 0,1 1 1 0 0,-1-1-1 0 0,1 0 1 0 0,-1 0-1 0 0,1 0 0 0 0,-1 0 1 0 0,1 0-1 0 0,-1 1 1 0 0,0-1-1 0 0,1 1 3 0 0,0-1 0 0 0,-1 0-1 0 0,1 0 1 0 0,0 0 0 0 0,0 0 0 0 0,0 0-1 0 0,-1 0 1 0 0,1 0 0 0 0,0 1 0 0 0,0-1 0 0 0,-1 0-1 0 0,1 0 1 0 0,0 0 0 0 0,0 0 0 0 0,-1 0-1 0 0,1 0 1 0 0,0 0 0 0 0,0 0 0 0 0,-1 0-1 0 0,1 0 1 0 0,0 0 0 0 0,0 0 0 0 0,-1-1 0 0 0,1 1-1 0 0,0 0 1 0 0,0 0 0 0 0,0 0 0 0 0,-1 0-1 0 0,1 0 1 0 0,0 0 0 0 0,0 0 0 0 0,-1-1-1 0 0,1 1 1 0 0,0 0 0 0 0,0 0 0 0 0,0 0 0 0 0,0-1-1 0 0,0 1 1 0 0,-1 0 0 0 0,1 0 0 0 0,-2 0-42 0 0,-5 6 32 0 0,0-2 11 0 0,7-4 0 0 0,0 0 0 0 0,0 0 0 0 0,0-1 0 0 0,0 1 0 0 0,0 0 0 0 0,0 0 0 0 0,0 0 0 0 0,0 0 0 0 0,-1 0 0 0 0,1 0 0 0 0,0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0,0-1 0 0 0,7-2 0 0 0,0 5-1 0 0,-6-2 4 0 0,-1 1-1 0 0,1-1 0 0 0,-1 0 1 0 0,1 0-1 0 0,-1 0 0 0 0,1 0 1 0 0,0 0-1 0 0,-1 0 1 0 0,1 0-1 0 0,-1 0 0 0 0,1 0 1 0 0,0 0-1 0 0,-1 0 0 0 0,1 0 1 0 0,-1 0-1 0 0,1 0 0 0 0,0-1 1 0 0,-1 1-1 0 0,1 0 1 0 0,-1 0-1 0 0,1-1 0 0 0,0 0 1 0 0,5-1 18 0 0,-4 1 22 0 0,9-1-32 0 0,-11 2-11 0 0,0 0 0 0 0,1 0 0 0 0,-1 0 0 0 0,1 0 0 0 0,-1 0 0 0 0,0 0 0 0 0,1-1 0 0 0,-1 1 0 0 0,0 0 0 0 0,1 0 0 0 0,-1 0 0 0 0,0-1 0 0 0,1 1-1 0 0,-1 0 1 0 0,0-1 0 0 0,0 1 0 0 0,1 0 0 0 0,-1 0 0 0 0,0-1 0 0 0,0 1 0 0 0,1 0 0 0 0,-1-1 0 0 0,0 1 0 0 0,0-1 0 0 0,1-1 0 0 0,4-3 0 0 0,0-1 0 0 0,2 4 0 0 0,-5 1 0 0 0,12 2 0 0 0,-7 1 0 0 0,0-8 0 0 0,-3 0 0 0 0,-2 11 0 0 0,-3 2-10 0 0,2-6 5 0 0,0 0 1 0 0,1-1 0 0 0,-1 1-1 0 0,0 0 1 0 0,0 0-1 0 0,1-1 1 0 0,-1 1 0 0 0,0-1-1 0 0,1 1 1 0 0,-1-1 0 0 0,2 1-1 0 0,1 0 4 0 0,2-1 1 0 0,-5 0 0 0 0,0 0 0 0 0,0 0 0 0 0,0 0 0 0 0,-1 0 0 0 0,1 0 0 0 0,0 0 0 0 0,0 1 0 0 0,0-1 0 0 0,0 0 0 0 0,-1 0 0 0 0,1 1 0 0 0,0-1 0 0 0,0 0 0 0 0,-1 1 0 0 0,1-1 0 0 0,1 2 0 0 0,10 0 0 0 0,-8 0 0 0 0,19 7 11 0 0,-16-10 32 0 0,-2-3-22 0 0,-4 2 22 0 0,-1 1-43 0 0,0 1 0 0 0,0 0 0 0 0,0 0 1 0 0,1-1-1 0 0,-1 1 0 0 0,0 0 0 0 0,0 0 1 0 0,0-1-1 0 0,0 1 0 0 0,1 0 0 0 0,-1 0 1 0 0,0 0-1 0 0,0 0 0 0 0,0-1 0 0 0,1 1 1 0 0,-1 0-1 0 0,0 0 0 0 0,0 0 0 0 0,0 0 1 0 0,1 0-1 0 0,-1 0 0 0 0,0-1 0 0 0,0 1 1 0 0,1 0-1 0 0,-1 0 0 0 0,0 0 0 0 0,0 0 1 0 0,1 0-1 0 0,-1 0 0 0 0,0 0 0 0 0,1 0 1 0 0,-1 0-1 0 0,0 0 0 0 0,0 0 0 0 0,1 0 1 0 0,-1 1-1 0 0,0-1 0 0 0,0 0 0 0 0,1 0 1 0 0,-1 0-1 0 0,0 0 0 0 0,0 0 0 0 0,1 1 0 0 0,-1-1 0 0 0,7 0 0 0 0,-6 0 0 0 0,-1 0 0 0 0,1 0 0 0 0,-1 0 0 0 0,1 0 0 0 0,0 0 0 0 0,-1 1 0 0 0,1-1 0 0 0,-1 0 0 0 0,1 0 0 0 0,-1 1 0 0 0,1-1 0 0 0,-1 0 0 0 0,1 1 0 0 0,-1-1 0 0 0,0 1 0 0 0,1-1 0 0 0,0 1 0 0 0,-1-1 0 0 0,0 1 0 0 0,0-1 0 0 0,1 0 0 0 0,-1 0 0 0 0,0 0 0 0 0,1 0 0 0 0,-1 1 0 0 0,0-1 0 0 0,1 0 0 0 0,-1 0 0 0 0,0 0 0 0 0,1 0 0 0 0,-1 0 0 0 0,0 0 0 0 0,1 0 0 0 0,-1 0 0 0 0,0 0 0 0 0,1 0 0 0 0,-1 0 0 0 0,0 0 0 0 0,1 0 0 0 0,-1 0 0 0 0,0 0 0 0 0,1 0 0 0 0,-1 0 0 0 0,0-1 0 0 0,1 1 0 0 0,-1 0 0 0 0,0 0 0 0 0,0 0 0 0 0,1-1 0 0 0,5 0 0 0 0,-1 4 0 0 0,-4-5 0 0 0,-22 6-26 0 0,20-3 23 0 0,0-1 0 0 0,0 1 0 0 0,0-1 0 0 0,0 0 0 0 0,0 0 0 0 0,0 0 0 0 0,0 1 0 0 0,0-1 0 0 0,0 0 0 0 0,0 0 0 0 0,0 0 0 0 0,0 0 0 0 0,0-1 0 0 0,0 1 0 0 0,-1 0 0 0 0,0 0-40 0 0,-4 7 12 0 0,3-7 16 0 0,3 0 15 0 0,0 0-1 0 0,-1 0 0 0 0,1 0 1 0 0,0 0-1 0 0,-1 0 0 0 0,1 0 1 0 0,-1 0-1 0 0,1 0 0 0 0,0 0 1 0 0,-1 0-1 0 0,1 0 0 0 0,0 0 0 0 0,-1 0 1 0 0,1 1-1 0 0,0-1 0 0 0,-1 0 1 0 0,1 0-1 0 0,0 0 0 0 0,-1 0 1 0 0,1 1-1 0 0,0-1 0 0 0,0 0 1 0 0,-1 0-1 0 0,1 1 0 0 0,0-1 1 0 0,-1 1-1 0 0,13-3 118 0 0,-11 2-117 0 0,-1-1 0 0 0,1 1 0 0 0,-1 0 0 0 0,0 0 0 0 0,1 0 0 0 0,-1-1 0 0 0,1 1 0 0 0,-1 0 0 0 0,1 0 0 0 0,-1 0 0 0 0,0 0 0 0 0,1 0 0 0 0,-1 0 0 0 0,1 0 0 0 0,-1 0 0 0 0,1 0 0 0 0,-1 0 0 0 0,1 0 0 0 0,-1 0 0 0 0,1 0 0 0 0,-1 0 0 0 0,1 0 0 0 0,0 1 0 0 0,2-1 0 0 0,0-2 0 0 0,3-2 0 0 0,11 7 0 0 0,-12 3 0 0 0,0 2 0 0 0,-3 0-10 0 0,-2-8 4 0 0,0 1 1 0 0,0-1-1 0 0,0 1 1 0 0,0 0 0 0 0,0-1-1 0 0,0 1 1 0 0,0-1 0 0 0,-1 1-1 0 0,1-1 1 0 0,0 1-1 0 0,0-1 1 0 0,-1 1 0 0 0,1-1-1 0 0,0 1 1 0 0,-1-1 0 0 0,1 1-1 0 0,0-1 1 0 0,-1 1-1 0 0,1-1 1 0 0,-1 1 0 0 0,0-1-1 0 0,-11 10-73 0 0,8-7 79 0 0,1-1-27 0 0,-1 1 0 0 0,0-1-1 0 0,0 0 1 0 0,-7 2 0 0 0,-2 2-13 0 0,-6-1 24 0 0,16-4 10 0 0,1-1 1 0 0,-1 1 0 0 0,0 0 0 0 0,1 0-1 0 0,-1 0 1 0 0,-3 1 0 0 0,-2 3-4 0 0,3-1 7 0 0,0-2 0 0 0,0 1 0 0 0,0-1 0 0 0,0 0 0 0 0,-10 3 0 0 0,-74 25-52 0 0,56-18 54 0 0,25-9 0 0 0,0 0 0 0 0,0-1 0 0 0,0 1 0 0 0,-12 1 0 0 0,1-3-9 0 0,12-1-2 0 0,0 0 0 0 0,1 1 0 0 0,-11 2 0 0 0,1 1 8 0 0,0 0 1 0 0,0-1-1 0 0,-18 1 0 0 0,25-3 17 0 0,0 1-1 0 0,1-1 0 0 0,-12 5 1 0 0,11-3 7 0 0,-1-1 0 0 0,-14 2 1 0 0,21-3-21 0 0,-1-1 1 0 0,1 1 0 0 0,0 0 0 0 0,-1 0 0 0 0,1 0 0 0 0,-5 3 0 0 0,6-3-2 0 0,-1 1-1 0 0,0-1 1 0 0,0 0 0 0 0,1 0-1 0 0,-1 0 1 0 0,0-1 0 0 0,0 1 0 0 0,-5 0-1 0 0,7-1 7 0 0,1 0 1 0 0,-1 0-1 0 0,0 0 0 0 0,0 0 0 0 0,0 1 0 0 0,1-1 0 0 0,-1 0 1 0 0,0 1-1 0 0,0-1 0 0 0,1 0 0 0 0,-1 1 0 0 0,0-1 0 0 0,1 1 1 0 0,-1-1-1 0 0,0 2 0 0 0,0-2 1 0 0,1 1 1 0 0,-1-1-1 0 0,1 1 0 0 0,-1-1 1 0 0,1 1-1 0 0,-1-1 0 0 0,0 0 1 0 0,1 1-1 0 0,-1-1 0 0 0,0 0 1 0 0,1 0-1 0 0,-1 1 0 0 0,0-1 1 0 0,1 0-1 0 0,-2 0 0 0 0,22 4 68 0 0,0 0-25 0 0,-18-3-50 0 0,1 0 1 0 0,-1 0-1 0 0,0-1 0 0 0,0 1 1 0 0,0-1-1 0 0,0 1 0 0 0,1-1 1 0 0,-1 0-1 0 0,3 0 0 0 0,6-2 0 0 0,-9 1 0 0 0,1 1 0 0 0,0-1 0 0 0,0 1 0 0 0,0 0 0 0 0,0 0 0 0 0,0 0 0 0 0,0 0 0 0 0,3 1 0 0 0,-5-1 0 0 0,8 3 0 0 0,0-1 0 0 0,1-1 0 0 0,0 1 0 0 0,-1-2 0 0 0,13 1 0 0 0,-17-1 0 0 0,1 0 0 0 0,-1 0 0 0 0,0 1 0 0 0,8 2 0 0 0,-8-2 0 0 0,0 0 0 0 0,0 0 0 0 0,0 0 0 0 0,0-1 0 0 0,6 0 0 0 0,-4-1 1 0 0,-1 1 0 0 0,0-1 1 0 0,0 1-1 0 0,-1 0 0 0 0,1 0 0 0 0,0 1 0 0 0,0-1 1 0 0,7 3-1 0 0,-9-2 8 0 0,0-1 0 0 0,0 1 1 0 0,0-1-1 0 0,0 0 0 0 0,0 0 1 0 0,0-1-1 0 0,6 0 0 0 0,18-1 34 0 0,-9-1-43 0 0,-17 2 0 0 0,0 1 0 0 0,0-1 0 0 0,-1 1 0 0 0,1 0 0 0 0,0-1 0 0 0,0 1 0 0 0,0 0 0 0 0,0 0 0 0 0,-1 0 0 0 0,1 0 0 0 0,4 1 0 0 0,1 1 0 0 0,-52 5-60 0 0,-24 1-128 0 0,49-8 135 0 0,1 1 0 0 0,-33 6-1 0 0,40-5 54 0 0,-1-1 0 0 0,-19-1 0 0 0,-18 2 0 0 0,15 2-5 0 0,-43 1 0 0 0,64-4-8 0 0,1 0 0 0 0,-24 6 0 0 0,-13 1-2 0 0,45-8 15 0 0,-99 12-64 0 0,66-5 64 0 0,20-4 0 0 0,-27 7 0 0 0,29-5 10 0 0,11-4 7 0 0,1 0 0 0 0,-1 1 0 0 0,1-1 0 0 0,-9 5 0 0 0,12-5-12 0 0,1-1 0 0 0,0 0 0 0 0,0 0 0 0 0,0 0-1 0 0,0 0 1 0 0,-1 0 0 0 0,1 0 0 0 0,0 1 0 0 0,0-1 0 0 0,0 0 0 0 0,0 0 0 0 0,0 0 0 0 0,-1 0 0 0 0,1 1-1 0 0,0-1 1 0 0,0 0 0 0 0,0 0 0 0 0,0 0 0 0 0,0 1 0 0 0,0-1 0 0 0,0 0 0 0 0,0 0 0 0 0,0 1 0 0 0,0-1-1 0 0,0 0 1 0 0,0 0 0 0 0,0 0 0 0 0,0 1 0 0 0,0-1 0 0 0,0 0 0 0 0,0 0 0 0 0,0 1 0 0 0,0-1 0 0 0,0 0 0 0 0,0 0-1 0 0,0 0 1 0 0,0 1 0 0 0,0-1 0 0 0,1 0 0 0 0,-1 0 0 0 0,0 0 0 0 0,0 0 0 0 0,0 1 0 0 0,0-1 0 0 0,1 0-1 0 0,6 5 20 0 0,0-3-16 0 0,0 0 1 0 0,0-1-1 0 0,0 0 0 0 0,0 0 0 0 0,0 0 0 0 0,13-2 0 0 0,-1 2-1 0 0,234-3-23 0 0,-114 3-1 0 0,-79 1 18 0 0,95-9-1 0 0,-99 2 32 0 0,1 3 0 0 0,75 6 0 0 0,-115-4-32 0 0,25-2 0 0 0,-28 1 0 0 0,5 3 0 0 0,-18-2 1 0 0,0 0-1 0 0,0 1 1 0 0,1-1-1 0 0,-1 0 1 0 0,0 0-1 0 0,0 1 1 0 0,1-1 0 0 0,-1 0-1 0 0,0 0 1 0 0,1-1-1 0 0,-1 1 1 0 0,0 0-1 0 0,1 0 1 0 0,-1-1 0 0 0,0 1-1 0 0,0 0 1 0 0,0-1-1 0 0,2 0 1 0 0,-4 1 5 0 0,-1 1-1 0 0,0-1 1 0 0,1 0-1 0 0,-1 0 1 0 0,0 0 0 0 0,1 1-1 0 0,-1-1 1 0 0,0-1 0 0 0,-2 1-1 0 0,-12 0-20 0 0,3 1-41 0 0,-1 1 0 0 0,0-2-1 0 0,-14-1 1 0 0,-27 2-88 0 0,10 3 110 0 0,-50 4-33 0 0,23-1-13 0 0,-9 0-22 0 0,-70 1-26 0 0,88-4 128 0 0,35-3 5 0 0,-38 6 1 0 0,22-2 52 0 0,35-5-34 0 0,-1 1-1 0 0,0 0 1 0 0,-13 4-1 0 0,4-5 35 0 0,11 0-17 0 0,14 3-23 0 0,5 0-18 0 0,-1-1 0 0 0,1-1 0 0 0,0 0 0 0 0,15 0 0 0 0,6 0 0 0 0,-21-1 7 0 0,-1 0 0 0 0,16-3 0 0 0,15 0 26 0 0,-18 4-28 0 0,41-5 0 0 0,-48 3-5 0 0,-1 0 0 0 0,27 4 0 0 0,-2-1 0 0 0,-2 1 0 0 0,-26-2 0 0 0,0 0 0 0 0,20-1 0 0 0,38 2 0 0 0,-19 2 0 0 0,-50-4 0 0 0,0 0 0 0 0,0 0 0 0 0,0 0 0 0 0,0 1 0 0 0,0-1 0 0 0,0 0 0 0 0,-1 0 0 0 0,1 1 0 0 0,0-1 0 0 0,0 1 0 0 0,0-1 0 0 0,-1 1 0 0 0,1-1 0 0 0,0 1 0 0 0,0 0 0 0 0,11 5 0 0 0,-12-6-8 0 0,1 0 1 0 0,0 0-1 0 0,0 1 0 0 0,0-1 0 0 0,0 0 0 0 0,0 1 1 0 0,0-1-1 0 0,-1 1 0 0 0,1-1 0 0 0,0 1 0 0 0,0 0 0 0 0,-1-1 1 0 0,1 1-1 0 0,-1 0 0 0 0,1-1 0 0 0,0 1 0 0 0,-1 0 1 0 0,1 0-1 0 0,-1-1 0 0 0,1 1 0 0 0,-1 0 0 0 0,0 0 0 0 0,1 0 1 0 0,-1 0-1 0 0,0 0 0 0 0,0 0 0 0 0,0 0 0 0 0,1-1 1 0 0,-1 1-1 0 0,0 0 0 0 0,0 0 0 0 0,0 0 0 0 0,0 0 0 0 0,-1 0 1 0 0,1 0-1 0 0,0 0 0 0 0,0 0 0 0 0,-1 0 0 0 0,1 0 1 0 0,0-1-1 0 0,-1 1 0 0 0,1 0 0 0 0,-1 1 0 0 0,0-1 0 0 0,0 1 4 0 0,0-1 0 0 0,0 1 1 0 0,0-1-1 0 0,0 0 0 0 0,0 1 1 0 0,0-1-1 0 0,-1 0 0 0 0,1 0 1 0 0,0 0-1 0 0,-1 0 0 0 0,1 0 1 0 0,-1 0-1 0 0,1 0 0 0 0,-1 0 1 0 0,0 0-1 0 0,1-1 0 0 0,-3 1 1 0 0,-15 7-28 0 0,17-7 29 0 0,-1 0-1 0 0,1 1 0 0 0,-1-1 0 0 0,0 0 0 0 0,1-1 0 0 0,-1 1 0 0 0,-5 0 0 0 0,-52 12 3 0 0,32-8 0 0 0,21-4 0 0 0,1 1 0 0 0,0-1 0 0 0,-1-1 0 0 0,-11 1 0 0 0,-72 1 0 0 0,-21 0 0 0 0,-17-1 0 0 0,19 0 0 0 0,102 0 7 0 0,-1-1-1 0 0,-14 5 0 0 0,-14 0 29 0 0,27-3-25 0 0,4 4-10 0 0,5-6 0 0 0,0 1-1 0 0,0-1 0 0 0,0 0 1 0 0,0 1-1 0 0,0-1 0 0 0,0 1 1 0 0,0-1-1 0 0,0 0 0 0 0,0 1 1 0 0,0-1-1 0 0,0 0 0 0 0,1 1 1 0 0,-1-1-1 0 0,0 1 1 0 0,0-1-1 0 0,0 0 0 0 0,1 1 1 0 0,-1-1-1 0 0,0 0 0 0 0,0 0 1 0 0,1 1-1 0 0,-1-1 0 0 0,0 0 1 0 0,1 0-1 0 0,-1 1 0 0 0,0-1 1 0 0,1 0-1 0 0,-1 0 0 0 0,1 0 1 0 0,-1 0-1 0 0,0 1 1 0 0,1-1-1 0 0,-1 0 0 0 0,1 0 1 0 0,20 3-44 0 0,-9-2 20 0 0,12 4-3 0 0,31 1 0 0 0,0 1-71 0 0,86 4-104 0 0,7 2 198 0 0,-69-5 4 0 0,-6-1 0 0 0,-15-2-3 0 0,-37-4 11 0 0,29 5-1 0 0,-46-6 10 0 0,1 1 1 0 0,-1-1-1 0 0,1 0 0 0 0,-1 0 0 0 0,9-2 0 0 0,-9 1-5 0 0,-1 1 1 0 0,1 0-1 0 0,0-1 1 0 0,0 1-1 0 0,-1 0 1 0 0,1 1-1 0 0,0-1 1 0 0,4 2-1 0 0,3-2 33 0 0,-11 0-43 0 0,0 0-1 0 0,0 0 0 0 0,0 0 0 0 0,0 0 1 0 0,0 0-1 0 0,0 0 0 0 0,0 1 0 0 0,0-1 1 0 0,-1 0-1 0 0,1 0 0 0 0,0 0 0 0 0,0 0 1 0 0,0 0-1 0 0,0 1 0 0 0,0-1 0 0 0,0 0 0 0 0,0 0 1 0 0,0 0-1 0 0,0 0 0 0 0,1 1 0 0 0,-1-1 1 0 0,0 0-1 0 0,0 0 0 0 0,0 0 0 0 0,0 0 1 0 0,0 0-1 0 0,0 1 0 0 0,0-1 0 0 0,0 0 1 0 0,0 0-1 0 0,0 0 0 0 0,0 0 0 0 0,1 0 1 0 0,-1 0-1 0 0,0 0 0 0 0,0 1 0 0 0,0-1 0 0 0,0 0 1 0 0,0 0-1 0 0,0 0 0 0 0,1 0 0 0 0,-1 0 1 0 0,0 0-1 0 0,0 0 0 0 0,0 0 0 0 0,0 0 1 0 0,0 0-1 0 0,1 0 0 0 0,-1 0 0 0 0,0 0 1 0 0,0 0-1 0 0,0 0 0 0 0,0 0 0 0 0,1 0 1 0 0,-1 0-1 0 0,0 0 0 0 0,0 0 0 0 0,-1 1-1 0 0,1 0 0 0 0,-1 0 0 0 0,0 0 0 0 0,0 0 0 0 0,0-1 0 0 0,0 1 0 0 0,0 0 0 0 0,0-1 0 0 0,-1 1 0 0 0,1 0 0 0 0,0-1 0 0 0,0 1 0 0 0,0-1-1 0 0,-1 0 1 0 0,1 1 0 0 0,-2-1 0 0 0,-24 3-60 0 0,25-3 44 0 0,-80-3-288 0 0,52 4 244 0 0,-53-5 0 0 0,68 3 21 0 0,1 1 0 0 0,-26 2 1 0 0,-14 1-57 0 0,33-3 70 0 0,-88-1-94 0 0,-48 7 55 0 0,114-6 64 0 0,31-1 0 0 0,1 1 0 0 0,0 0 0 0 0,-14 2 0 0 0,23-2 5 0 0,0 1 0 0 0,0-1 0 0 0,0 0 0 0 0,1 0 0 0 0,-1 0 0 0 0,0-1 0 0 0,0 1 0 0 0,0 0 0 0 0,1-1 0 0 0,-3 0 0 0 0,-7-2 39 0 0,10 3 136 0 0,2 0-167 0 0,1 0 0 0 0,-1 0 0 0 0,0 1 1 0 0,1-1-1 0 0,-1 0 0 0 0,0 0 0 0 0,1 1 0 0 0,-1-1 1 0 0,0 1-1 0 0,1-1 0 0 0,0 2 0 0 0,5 0-10 0 0,-2-1-3 0 0,1 0 0 0 0,-1-1 0 0 0,1 1 0 0 0,9-2 0 0 0,19 2 0 0 0,-16 1 3 0 0,0 0 0 0 0,1-1-1 0 0,28-3 1 0 0,-34 2 14 0 0,0 0 0 0 0,20 4 0 0 0,-19-2-16 0 0,-1-1-1 0 0,19-1 1 0 0,-2-3-1 0 0,-15 1 0 0 0,28 1 0 0 0,-16 3 0 0 0,-11-1 0 0 0,-1 0 0 0 0,18-1 0 0 0,-10-3 0 0 0,-10 1 0 0 0,0 1 0 0 0,0 1 0 0 0,17 0 0 0 0,-3 4 0 0 0,-15-2 0 0 0,0 0 0 0 0,0-1 0 0 0,16-1 0 0 0,0-3 0 0 0,-17 1 0 0 0,0 1 0 0 0,0 1 0 0 0,14 0 0 0 0,3 4 0 0 0,-19-2 0 0 0,0-1 0 0 0,0 0 0 0 0,12 0 0 0 0,-6-2 2 0 0,-7 0 10 0 0,1 1 1 0 0,-1 0-1 0 0,0 0 0 0 0,1 0 1 0 0,-1 1-1 0 0,12 3 0 0 0,-17-3 3 0 0,0-1 0 0 0,0 1-1 0 0,0-1 1 0 0,0 0 0 0 0,0 0-1 0 0,0 0 1 0 0,0 0-1 0 0,0-1 1 0 0,0 1 0 0 0,3-2-1 0 0,-3 2 1 0 0,-2 0-11 0 0,-1-1-1 0 0,1 1 1 0 0,0 0-1 0 0,0 0 1 0 0,-1 0-1 0 0,1 0 1 0 0,0 0-1 0 0,0 0 1 0 0,-1 0 0 0 0,1 0-1 0 0,0 0 1 0 0,0 1-1 0 0,-1-1 1 0 0,1 0-1 0 0,0 0 1 0 0,0 1-1 0 0,-1-1 1 0 0,1 0-1 0 0,0 1 1 0 0,-1-1-1 0 0,1 1 1 0 0,-1-1-1 0 0,1 1 1 0 0,-1-1-1 0 0,1 1 1 0 0,-1-1-1 0 0,1 1 1 0 0,4 0 103 0 0,-6 0-108 0 0,0 0 1 0 0,0 0 0 0 0,0 0 0 0 0,0 0 0 0 0,0 0 0 0 0,0-1 0 0 0,0 1 0 0 0,0 0 0 0 0,-1-1-1 0 0,1 1 1 0 0,0-1 0 0 0,-1 1 0 0 0,1-1 0 0 0,0 0 0 0 0,-1 1 0 0 0,1-1 0 0 0,0 0 0 0 0,-1 0-1 0 0,1 0 1 0 0,0 0 0 0 0,-1 0 0 0 0,1 0 0 0 0,-2-1 0 0 0,-21 3-75 0 0,8 2 22 0 0,9-2 23 0 0,0 0-1 0 0,-1 0 0 0 0,-12 0 0 0 0,-105 3-145 0 0,48-5 173 0 0,-2-1-47 0 0,55 3 42 0 0,4 0 7 0 0,0 0 0 0 0,-26-3 0 0 0,11-3-2 0 0,16 1-22 0 0,-36 0 0 0 0,20 5 13 0 0,13 0 12 0 0,-29-2 1 0 0,23-3-8 0 0,12 1-8 0 0,0 1-1 0 0,-19 1 1 0 0,6 3 3 0 0,16-1 12 0 0,-1-1 1 0 0,-15 0-1 0 0,10-3-1 0 0,4 1 4 0 0,0 0 0 0 0,1 1 0 0 0,-26 4 0 0 0,11-2 23 0 0,24-3-23 0 0,1 2 0 0 0,0-1 0 0 0,0 0 0 0 0,0 1 0 0 0,0-1 0 0 0,0 1 0 0 0,0 0 0 0 0,-7 3 0 0 0,6 1 6 0 0,10-3 12 0 0,9-1 13 0 0,-13-1-34 0 0,6 0 0 0 0,0 1 0 0 0,-1 0 0 0 0,11 2 0 0 0,17 4 0 0 0,-18-7 0 0 0,169 4 0 0 0,-106-3 0 0 0,-7 1 0 0 0,-42-4 1 0 0,-5 0 5 0 0,30 2 1 0 0,-17 4 36 0 0,36 1 94 0 0,-41-5-71 0 0,105 2 118 0 0,-63 1-123 0 0,34 4 2 0 0,-45-4-64 0 0,6 1 18 0 0,-46-4 43 0 0,-20 0-45 0 0,0 0-1 0 0,-1 0 0 0 0,1 0 0 0 0,0 0 1 0 0,0 1-1 0 0,5 0 0 0 0,-1 4 13 0 0,-17 0 4 0 0,5-4-67 0 0,0 0 0 0 0,0-1 0 0 0,0 1 0 0 0,0-1 0 0 0,-6 0 0 0 0,-13 1-63 0 0,-143 8-332 0 0,104-13 353 0 0,44 2 31 0 0,-37 0-1 0 0,-95 14-179 0 0,82-7 183 0 0,-40 2 16 0 0,-39 1 39 0 0,42-1 234 0 0,90-6-198 0 0,14-1-43 0 0,0 1-1 0 0,0-1 1 0 0,0 0-1 0 0,0 1 1 0 0,0-1-1 0 0,0 0 1 0 0,0 0-1 0 0,0 0 1 0 0,0 0-1 0 0,0 0 1 0 0,-1 0-1 0 0,1 0 1 0 0,0 0-1 0 0,0-1 1 0 0,0 1 0 0 0,0 0-1 0 0,0-1 1 0 0,0 1-1 0 0,0-1 1 0 0,0 1-1 0 0,0-1 1 0 0,0 1-1 0 0,0-1 1 0 0,1 0-1 0 0,-2 0 1 0 0,12-1 140 0 0,-3 1-123 0 0,-1-1 0 0 0,1 1 0 0 0,0 0 1 0 0,-1 1-1 0 0,1 0 0 0 0,9 0 0 0 0,82 1 119 0 0,23 2-423 0 0,12 1 163 0 0,6-5 120 0 0,-72-3 0 0 0,-48 1 0 0 0,0 2 0 0 0,37 2 0 0 0,-38 0-2 0 0,20-1-1 0 0,14 1 94 0 0,-26-3 12 0 0,-23 2-93 0 0,0-1 1 0 0,0 1-1 0 0,0-1 1 0 0,0 1-1 0 0,0 0 1 0 0,0 0-1 0 0,0 1 1 0 0,0-1-1 0 0,0 1 1 0 0,4 0-1 0 0,5 1 14 0 0,-8-2 3 0 0,-10 4-14 0 0,-1-1-49 0 0,0 1 0 0 0,-1-1 0 0 0,0-1 0 0 0,1 1 0 0 0,-1-2 0 0 0,0 1 0 0 0,-12 1 0 0 0,-27 5-113 0 0,34-5 80 0 0,-23 3-1 0 0,-96 4-150 0 0,59-8 161 0 0,0-1 5 0 0,28 4 49 0 0,-52-2-1 0 0,79-3 7 0 0,-23 4 0 0 0,25-2 25 0 0,-29-1 0 0 0,28-2-24 0 0,1 1 1 0 0,0 0 0 0 0,-26 4-1 0 0,39-4-2 0 0,-1 1 0 0 0,0-1 0 0 0,1 0 0 0 0,-1 0 0 0 0,0-1 0 0 0,1 1 0 0 0,-1-1 0 0 0,0 1 0 0 0,-4-3 0 0 0,7 3 7 0 0,0 0 0 0 0,-1-1-1 0 0,1 1 1 0 0,0 0 0 0 0,0 0 0 0 0,0 0-1 0 0,0 0 1 0 0,0 0 0 0 0,-1 0 0 0 0,1 0-1 0 0,0 1 1 0 0,0-1 0 0 0,0 0 0 0 0,0 1-1 0 0,0-1 1 0 0,0 1 0 0 0,0-1 0 0 0,-2 2-1 0 0,3-2 1 0 0,0 0 0 0 0,0 0 0 0 0,0 0-1 0 0,0 0 1 0 0,0-1 0 0 0,0 1 0 0 0,-1 0-1 0 0,1 0 1 0 0,0 0 0 0 0,0 0 0 0 0,0 0-1 0 0,0 0 1 0 0,0 0 0 0 0,0 0 0 0 0,0 0 0 0 0,-1 0-1 0 0,1 0 1 0 0,0 0 0 0 0,0 0 0 0 0,0 0-1 0 0,0 0 1 0 0,0-1 0 0 0,0 1 0 0 0,0 0-1 0 0,0 0 1 0 0,0 0 0 0 0,0 0 0 0 0,0 0-1 0 0,0 0 1 0 0,-1 0 0 0 0,1 0 0 0 0,0-1 0 0 0,0 1-1 0 0,0 0 1 0 0,0 0 0 0 0,0 0 0 0 0,0 0-1 0 0,0 0 1 0 0,0 0 0 0 0,0-1 0 0 0,0 1-1 0 0,0 0 1 0 0,0 0 0 0 0,0 0 0 0 0,0 0-1 0 0,1 0 1 0 0,-1 0 0 0 0,0 0 0 0 0,0-1 0 0 0,0 1-1 0 0,0 0 1 0 0,0 0 0 0 0,0 0 0 0 0,6-1 59 0 0,0-1 1 0 0,-1 1 0 0 0,10-5 0 0 0,-10 4-45 0 0,1 0 0 0 0,-1 0 1 0 0,0 1-1 0 0,1 0 1 0 0,5-1-1 0 0,84-6-18 0 0,-39 4-66 0 0,9-1 57 0 0,-59 4 5 0 0,130-19 0 0 0,-66 12 0 0 0,45-2 11 0 0,-38 3 40 0 0,-13 1 5 0 0,-16-1-14 0 0,-36 4-31 0 0,0 1-1 0 0,19 0 1 0 0,-27 2-11 0 0,-1-1 1 0 0,1 1-1 0 0,-1-1 0 0 0,0 0 0 0 0,1 1 0 0 0,5-4 0 0 0,-1 1 11 0 0,-8 3-5 0 0,0 0-1 0 0,0-1 1 0 0,0 1 0 0 0,0 0-1 0 0,0-1 1 0 0,0 1-1 0 0,0-1 1 0 0,0 1 0 0 0,0 0-1 0 0,0-1 1 0 0,0 1-1 0 0,0 0 1 0 0,0-1 0 0 0,-1 1-1 0 0,1 0 1 0 0,0 0-1 0 0,0-1 1 0 0,0 1 0 0 0,-1 0-1 0 0,1-1 1 0 0,0 1-1 0 0,0 0 1 0 0,-1 0 0 0 0,1-1-1 0 0,-2 1-6 0 0,-1-1-1 0 0,1 0 1 0 0,0 1-1 0 0,-1-1 0 0 0,1 1 1 0 0,-1 0-1 0 0,1 0 1 0 0,0 0-1 0 0,-1 0 1 0 0,1 0-1 0 0,-1 0 0 0 0,1 1 1 0 0,0-1-1 0 0,-4 2 1 0 0,-7 0-56 0 0,-6 0-18 0 0,0-1 0 0 0,0-1 0 0 0,0-1-1 0 0,-32-4 1 0 0,19-1-15 0 0,-1 2-1 0 0,-37 1 0 0 0,-68-5-160 0 0,71 2 225 0 0,39 3 63 0 0,-30-7-1 0 0,-22-3 43 0 0,60 10-43 0 0,-21-5-1 0 0,0 0 109 0 0,38 7-127 0 0,1 1 1 0 0,0-1 0 0 0,0 1 0 0 0,0-1 0 0 0,0 0 0 0 0,0 0 0 0 0,0 0 0 0 0,0 0-1 0 0,-3-3 1 0 0,-4-2 108 0 0,8 3-52 0 0,2 2-68 0 0,-1 0-1 0 0,0 1 0 0 0,0-1 1 0 0,0 0-1 0 0,0 0 0 0 0,1 0 1 0 0,-1 1-1 0 0,0-1 1 0 0,1 0-1 0 0,-1 0 0 0 0,0 0 1 0 0,1 1-1 0 0,-1-1 0 0 0,1 0 1 0 0,-1 1-1 0 0,1-1 1 0 0,0 1-1 0 0,-1-1 0 0 0,1 0 1 0 0,-1 1-1 0 0,1-1 0 0 0,0 1 1 0 0,0 0-1 0 0,-1-1 0 0 0,1 1 1 0 0,0 0-1 0 0,0-1 1 0 0,0 1-1 0 0,-1 0 0 0 0,1 0 1 0 0,0-1-1 0 0,0 1 0 0 0,0 0 1 0 0,0 0-1 0 0,-1 0 1 0 0,2 0-1 0 0,2 0 18 0 0,-1 0 0 0 0,1-1 0 0 0,-1 0-1 0 0,1 1 1 0 0,-1-2 0 0 0,7-1 0 0 0,-6 1-7 0 0,0 1 0 0 0,0-1 0 0 0,0 1 0 0 0,7-1 0 0 0,12 0-109 0 0,42-11 1 0 0,-50 10 54 0 0,29-2 1 0 0,3-1 84 0 0,64-9 51 0 0,-102 13-97 0 0,-1 1-1 0 0,1-2 0 0 0,-1 1 1 0 0,10-5-1 0 0,-11 4 11 0 0,0 0-1 0 0,1 1 0 0 0,0 0 0 0 0,15-3 1 0 0,17 6 0 0 0,-29 0-8 0 0,-1-1 0 0 0,17-1 1 0 0,61-10 49 0 0,-64 8-55 0 0,7-2 15 0 0,-36 6-55 0 0,-1 0 0 0 0,1 0 1 0 0,-1-1-1 0 0,1 0 0 0 0,-8 0 0 0 0,8-1 23 0 0,0 1-1 0 0,0 0 0 0 0,-1 0 0 0 0,-6 2 1 0 0,-18-1 9 0 0,5 0-22 0 0,22 0 30 0 0,0-1-1 0 0,0 0 1 0 0,0 1-1 0 0,0-1 1 0 0,0-1-1 0 0,0 1 0 0 0,0 0 1 0 0,1-1-1 0 0,-1 1 1 0 0,-4-2-1 0 0,7 2 3 0 0,-1 0 0 0 0,0-1 0 0 0,1 1 0 0 0,-1 0 0 0 0,0 0 0 0 0,1 0 0 0 0,-1 0 0 0 0,0 0 0 0 0,1 0 0 0 0,-1 0 0 0 0,0 0 0 0 0,1 0 0 0 0,-1 0 0 0 0,-1 1 0 0 0,1-1 0 0 0,0 0 0 0 0,1 1 0 0 0,-1-1 0 0 0,0 0 0 0 0,0 0 0 0 0,0 0 0 0 0,1 0 0 0 0,-1 0 0 0 0,0 0 0 0 0,0 0 0 0 0,1-1 0 0 0,-1 1 0 0 0,0 0 0 0 0,0 0 0 0 0,1-1 0 0 0,-1 1 0 0 0,0 0 0 0 0,0-1 0 0 0,1 1 0 0 0,-1-1 0 0 0,1 1 0 0 0,-1 0 0 0 0,0-1 0 0 0,1 0 0 0 0,-1 1 0 0 0,1-1 0 0 0,-1 1 0 0 0,1-1 0 0 0,-1-1 0 0 0,-2 4 11 0 0,3 0 137 0 0,7-5-65 0 0,1-1-1 0 0,11-6 1 0 0,-19 10-82 0 0,1-1-1 0 0,0 0 0 0 0,0 1 0 0 0,0-1 0 0 0,0 0 0 0 0,0 1 0 0 0,0-1-1 0 0,0 1 1 0 0,0 0 0 0 0,0-1 0 0 0,0 1 0 0 0,0 0 0 0 0,0-1 0 0 0,0 1 0 0 0,0 0-1 0 0,2 0 1 0 0,2-1 13 0 0,0 1 43 0 0,0 0-63 0 0,3-10 91 0 0,-6 8-71 0 0,2-14 72 0 0,-4 16-86 0 0,-1-7-101 0 0,-8 4 6 0 0,7 2 93 0 0,-4-1 3 0 0,4 1 0 0 0,1 1 0 0 0,-1-1 0 0 0,1 1 0 0 0,-1-1 0 0 0,1 1 0 0 0,-1 0 0 0 0,0 0 0 0 0,1 0 0 0 0,-4 0 0 0 0,4 0-2 0 0,1 0 1 0 0,-1 0-1 0 0,1 0 0 0 0,-1 0 0 0 0,0 0 0 0 0,1 0 0 0 0,-1 0 1 0 0,1 0-1 0 0,-1 0 0 0 0,0-1 0 0 0,1 1 0 0 0,-1 0 0 0 0,1 0 1 0 0,-1-1-1 0 0,1 1 0 0 0,-1 0 0 0 0,1 0 0 0 0,-1-1 0 0 0,1 1 0 0 0,-1-1 1 0 0,1 1-1 0 0,-1 0 0 0 0,1-1 0 0 0,-1 1 0 0 0,1-1 0 0 0,0 1 1 0 0,-1-1-1 0 0,1 0 0 0 0,0 0 3 0 0,0 1 0 0 0,-1 0 0 0 0,1 0-1 0 0,0-1 1 0 0,0 1 0 0 0,0 0 0 0 0,0 0 0 0 0,0-1 0 0 0,0 1 0 0 0,1 0 0 0 0,-1-1-1 0 0,0 1 1 0 0,0 0 0 0 0,0 0 0 0 0,0-1 0 0 0,0 1 0 0 0,0 0 0 0 0,0 0 0 0 0,0-1 0 0 0,1 1-1 0 0,-1 0 1 0 0,0 0 0 0 0,0 0 0 0 0,0-1 0 0 0,1 1 0 0 0,-1 0 0 0 0,0 0 0 0 0,0 0-1 0 0,0 0 1 0 0,1-1 0 0 0,-1 1 0 0 0,0 0 0 0 0,0 0 0 0 0,1 0 0 0 0,-1 0 0 0 0,0 0-1 0 0,0 0 1 0 0,1 0 0 0 0,-1 0 0 0 0,1 0 0 0 0,0-1 6 0 0,1 0-7 0 0,0 0 1 0 0,0 0 0 0 0,0 1-1 0 0,0-1 1 0 0,0 0 0 0 0,1 1 0 0 0,-1-1-1 0 0,0 1 1 0 0,0 0 0 0 0,1-1-1 0 0,-1 1 1 0 0,0 0 0 0 0,0 0 0 0 0,3 1-1 0 0,-3-1 0 0 0,0 0 0 0 0,0 0 0 0 0,-1 0 0 0 0,1-1 0 0 0,0 1 0 0 0,0 0 0 0 0,-1-1 0 0 0,1 1 0 0 0,0-1 0 0 0,-1 0 0 0 0,3-1 0 0 0,-2 1 0 0 0,-1 1 0 0 0,1-1 0 0 0,0 0 0 0 0,-1 0 0 0 0,1 1 0 0 0,0-1 0 0 0,0 1 0 0 0,0 0 0 0 0,0 0 0 0 0,2-1 0 0 0,7 4 0 0 0,-10-3 0 0 0,1 1 0 0 0,-1-1 0 0 0,1 0 0 0 0,0 1 0 0 0,-1-1 0 0 0,1 0 0 0 0,-1 0 0 0 0,1 0 0 0 0,2 0 0 0 0,8-4 0 0 0,-9 3 0 0 0,0 0 0 0 0,0 1 0 0 0,0-1 0 0 0,0 1 0 0 0,0-1 0 0 0,0 1 0 0 0,5 0 0 0 0,-6 0 0 0 0,8 0 0 0 0,10-9 0 0 0,-13 3 12 0 0,-7 6-8 0 0,0 0-1 0 0,0 0 1 0 0,0 0-1 0 0,0-1 1 0 0,0 1-1 0 0,1 0 1 0 0,-1 0-1 0 0,0 0 1 0 0,0-1-1 0 0,0 1 1 0 0,0 0-1 0 0,0 0 1 0 0,0-1-1 0 0,0 1 1 0 0,0 0-1 0 0,0 0 1 0 0,0 0-1 0 0,0-1 1 0 0,0 1-1 0 0,0 0 1 0 0,0 0-1 0 0,0-1 1 0 0,-1 1-1 0 0,1 0 1 0 0,0 0-1 0 0,0 0 1 0 0,0-1-1 0 0,0 1 1 0 0,0 0-1 0 0,0 0 1 0 0,0 0-1 0 0,-1 0 1 0 0,1-1-1 0 0,0 1 1 0 0,0 0-1 0 0,0 0 1 0 0,0 0-1 0 0,-1 0 1 0 0,1-1-1 0 0,-8-3 13 0 0,6 4-17 0 0,-1 0 0 0 0,1 0-1 0 0,0-1 1 0 0,-1 1 0 0 0,1 0-1 0 0,-1-1 1 0 0,1 0 0 0 0,0 0-1 0 0,0 1 1 0 0,-1-1 0 0 0,-1-2-1 0 0,3 3-5 0 0,-1-1 1 0 0,1 1-1 0 0,0-1 0 0 0,-1 1 0 0 0,1-1 0 0 0,-1 1 0 0 0,1 0 0 0 0,0 0 1 0 0,-1 0-1 0 0,-1 0 0 0 0,1 0 6 0 0,1 0 1 0 0,-1 0 0 0 0,1 0-1 0 0,0 0 1 0 0,-1-1-1 0 0,1 1 1 0 0,-1 0 0 0 0,1-1-1 0 0,0 1 1 0 0,-2-1-1 0 0,-5-4 1 0 0,7 4 0 0 0,0 0 0 0 0,-1 0 0 0 0,1 1 0 0 0,0-1 0 0 0,-1 0 0 0 0,1 1 0 0 0,0-1 0 0 0,-1 1 0 0 0,1-1 0 0 0,-1 1 0 0 0,1 0 0 0 0,-1-1 0 0 0,1 1 0 0 0,-3 0 0 0 0,-10-4 0 0 0,3 1 0 0 0,4 2 0 0 0,0-3 0 0 0,0 3 0 0 0,4-7 0 0 0,-1 2 0 0 0,-1 7 0 0 0,4-2 1 0 0,1 1-1 0 0,-1 0 0 0 0,1 0 1 0 0,-1 0-1 0 0,1 0 0 0 0,0 0 1 0 0,-1 0-1 0 0,1 0 0 0 0,-1-1 1 0 0,1 1-1 0 0,0 0 0 0 0,-1 0 1 0 0,1-1-1 0 0,-1 1 0 0 0,1 0 1 0 0,0 0-1 0 0,0-1 0 0 0,-1 1 1 0 0,1 0-1 0 0,0-1 1 0 0,-1 1-1 0 0,1-1 0 0 0,0 1 1 0 0,0 0-1 0 0,0-1 0 0 0,-1 1 1 0 0,1-1-1 0 0,0 1 0 0 0,0-1 1 0 0,0 1 2 0 0,-2-1 50 0 0,1 1-57 0 0,0 0 0 0 0,0 1-1 0 0,0-1 1 0 0,1 0 0 0 0,-1 0 0 0 0,0 0 0 0 0,0 0-1 0 0,0 0 1 0 0,0 0 0 0 0,0 0 0 0 0,0 0 0 0 0,0 0-1 0 0,0 0 1 0 0,0 0 0 0 0,0 0 0 0 0,0-1 0 0 0,-1 1-1 0 0,1-1 9 0 0,0-1 0 0 0,0 1 0 0 0,0 0 0 0 0,0 0 0 0 0,0 0 0 0 0,0 0 0 0 0,0-1 0 0 0,1 1 0 0 0,-1 0 0 0 0,0-1 0 0 0,1 1 0 0 0,-1-3 0 0 0,-1-5-57 0 0,3-2 70 0 0,2 8 4 0 0,-2 3-13 0 0,5-6 20 0 0,0 0-1 0 0,0 0 1 0 0,9-6-1 0 0,-2 2-29 0 0,-1-2 4 0 0,4-7-20 0 0,-14 17 1 0 0,7-12-46 0 0,-7 3 63 0 0,-2 11 0 0 0,0-1 0 0 0,0 1 0 0 0,0-1 0 0 0,0 0 0 0 0,0 1 0 0 0,0-1 0 0 0,0 0 0 0 0,0 1 0 0 0,-1-1 0 0 0,1 1 0 0 0,0-1 0 0 0,0 0 0 0 0,-1 1 0 0 0,1-1 0 0 0,0 1 0 0 0,-1-1 0 0 0,1 1 0 0 0,0-1 0 0 0,-1 1 0 0 0,1-1 0 0 0,-1 1 0 0 0,1-1 0 0 0,-1 1 0 0 0,1 0 0 0 0,-1-1 0 0 0,1 1 0 0 0,-1 0 0 0 0,1-1 0 0 0,-1 1 0 0 0,1 0 0 0 0,-1 0 0 0 0,0-1 0 0 0,1 1 0 0 0,-1 0 0 0 0,0 0 0 0 0,1 0 0 0 0,-1 0 0 0 0,1 0 0 0 0,-2 0 0 0 0,-11-3 0 0 0,2 1-35 0 0,10 2 30 0 0,0 0 0 0 0,0 0 0 0 0,0 0 0 0 0,0 0 0 0 0,0 0 0 0 0,0-1 1 0 0,1 1-1 0 0,-1 0 0 0 0,0 0 0 0 0,0-1 0 0 0,0 1 0 0 0,-1-1 1 0 0,1 0 1 0 0,0 0 1 0 0,0 1 0 0 0,0-1-1 0 0,0 0 1 0 0,0 1 0 0 0,0-1-1 0 0,0 1 1 0 0,0-1 0 0 0,0 1-1 0 0,0 0 1 0 0,0-1 0 0 0,0 1-1 0 0,0 0 1 0 0,-1 0 0 0 0,1 0-1 0 0,0 0 1 0 0,0 0 0 0 0,0 0 0 0 0,0 0-1 0 0,0 0 1 0 0,0 0 0 0 0,-2 1-1 0 0,2-1 3 0 0,1 0 0 0 0,-1 0 0 0 0,0 0 0 0 0,1 0 0 0 0,-1 0 0 0 0,1 0 0 0 0,-1 0 0 0 0,0 0 0 0 0,1 0 0 0 0,-1 0 0 0 0,1-1 0 0 0,-1 1 0 0 0,1 0 0 0 0,-1 0 0 0 0,0-1 0 0 0,1 1 0 0 0,-1 0 0 0 0,1-1 0 0 0,-1 1 0 0 0,1 0 0 0 0,-1-2 0 0 0,0 2 0 0 0,1-1 0 0 0,0 1 0 0 0,-1 0 0 0 0,1-1 0 0 0,-1 1 0 0 0,1 0 0 0 0,-1-1 0 0 0,0 1 0 0 0,1 0 0 0 0,-1-1 0 0 0,1 1 0 0 0,-1 0 0 0 0,0 0 0 0 0,1 0 0 0 0,-1 0 0 0 0,1 0 0 0 0,-1 0 0 0 0,0 0 0 0 0,0 0 0 0 0,-3 0 0 0 0,-17 0 0 0 0,0 3 0 0 0,21-3 1 0 0,0 0-1 0 0,0 0 0 0 0,-1 0 1 0 0,1 0-1 0 0,0 0 1 0 0,0 0-1 0 0,0 0 0 0 0,0 0 1 0 0,0 0-1 0 0,-1 0 0 0 0,1 0 1 0 0,0 0-1 0 0,0 0 1 0 0,0 0-1 0 0,0 0 0 0 0,0 0 1 0 0,-1 0-1 0 0,1 0 1 0 0,0 0-1 0 0,0 0 0 0 0,0 0 1 0 0,0 0-1 0 0,0 0 0 0 0,0 0 1 0 0,-1 0-1 0 0,1 0 1 0 0,0 0-1 0 0,0 0 0 0 0,0-1 1 0 0,0 1-1 0 0,0 0 0 0 0,0 0 1 0 0,0 0-1 0 0,0 0 1 0 0,-1 0-1 0 0,1 0 0 0 0,0-1 1 0 0,0 1-1 0 0,0 0 1 0 0,0 0-1 0 0,0 0 0 0 0,0 0 1 0 0,0 0-1 0 0,0 0 0 0 0,0-1 1 0 0,0 1-1 0 0,0 0 1 0 0,0 0-1 0 0,7-6 35 0 0,-5 5-35 0 0,0 0 1 0 0,0 0 0 0 0,0 0 0 0 0,0 0 0 0 0,0 1 0 0 0,0-1 0 0 0,0 1 0 0 0,1 0 0 0 0,-1 0-1 0 0,0-1 1 0 0,4 2 0 0 0,-5-1-1 0 0,1-1 0 0 0,-1 1 0 0 0,1 0 0 0 0,-1 0 0 0 0,1-1 0 0 0,-1 1 0 0 0,1 0 0 0 0,-1-1 0 0 0,2 0 0 0 0,-2 0 0 0 0,0 0 0 0 0,1 1 0 0 0,-1-1 0 0 0,0 1 0 0 0,1 0 0 0 0,-1-1 0 0 0,0 1 0 0 0,0 0 0 0 0,1 0 0 0 0,-1 0 0 0 0,0 0 0 0 0,3 0 0 0 0,3 1 0 0 0,0 0 0 0 0,0 0 0 0 0,-1-1 0 0 0,13 0 0 0 0,-17 0-7 0 0,0 0-1 0 0,0 0 0 0 0,0 0 1 0 0,0 1-1 0 0,1-1 0 0 0,-1 1 1 0 0,0 0-1 0 0,0-1 1 0 0,0 1-1 0 0,3 2 0 0 0,-3-2-5 0 0,0 0 0 0 0,1 0-1 0 0,-1 0 1 0 0,1-1 0 0 0,-1 1-1 0 0,1 0 1 0 0,2-1 0 0 0,-4 1 6 0 0,5-1-12 0 0,-1 0-1 0 0,0 0 1 0 0,1 1 0 0 0,-1 0-1 0 0,0 0 1 0 0,0 1 0 0 0,5 1-1 0 0,18 5 20 0 0,-23-7 0 0 0,0 0 0 0 0,0 0 0 0 0,0 1 0 0 0,6 2 0 0 0,4-1 0 0 0,-13-3 0 0 0,-1 0 0 0 0,0 0 0 0 0,0 1 0 0 0,1-1 0 0 0,-1 0 0 0 0,0 0 0 0 0,0 1 0 0 0,0-1 0 0 0,0 0 0 0 0,1 1 0 0 0,-1-1 0 0 0,0 1 0 0 0,1 0 0 0 0,-2 0 0 0 0,1-1 0 0 0,-1 1 0 0 0,0-1 0 0 0,1 1 0 0 0,-1-1 0 0 0,1 0 0 0 0,-1 1-1 0 0,1-1 1 0 0,-1 0 0 0 0,1 1 0 0 0,-1-1 0 0 0,1 0 0 0 0,-1 0 0 0 0,1 1 0 0 0,-1-1 0 0 0,1 0-1 0 0,-1 0 1 0 0,1 0 0 0 0,-1 0 0 0 0,1 0 0 0 0,-1 0 0 0 0,1 0 0 0 0,0 0 0 0 0,0 1-51 0 0,-3 12 40 0 0,-3-1 1 0 0,0-7-5 0 0,0-1 0 0 0,1 1 0 0 0,-2-1-1 0 0,1 0 1 0 0,0 0 0 0 0,-1-1 0 0 0,0 0 0 0 0,0 0 0 0 0,0 0 0 0 0,-12 4 0 0 0,6-2-14 0 0,0 1 0 0 0,-12 7 0 0 0,12-6-16 0 0,-25 11 0 0 0,-102 34-99 0 0,39-21 83 0 0,34-11 43 0 0,-116 27 18 0 0,97-25 0 0 0,-14 3 0 0 0,97-25 0 0 0,-50 9-14 0 0,-57 18 0 0 0,49-11-141 0 0,37-10 117 0 0,1 0 0 0 0,-28 13 0 0 0,26-10 115 0 0,19-7-50 0 0,-1 1 0 0 0,0-1 0 0 0,1 1 0 0 0,-1 0-1 0 0,1 0 1 0 0,0 0 0 0 0,0 1 0 0 0,0 0-1 0 0,-6 6 1 0 0,3 3-27 0 0,7-13 0 0 0,1 1 0 0 0,0-1 0 0 0,0 1 0 0 0,0 0 0 0 0,-1-1 0 0 0,1 1 0 0 0,0-1 0 0 0,0 1 0 0 0,0 0 0 0 0,0-1 0 0 0,0 1 0 0 0,0 0 0 0 0,0-1 0 0 0,0 1 0 0 0,1 0 0 0 0,-1-1 0 0 0,0 1 0 0 0,0-1 0 0 0,0 1 0 0 0,1 0 0 0 0,-1-1 0 0 0,0 1 0 0 0,1-1 0 0 0,-1 1 0 0 0,0-1 0 0 0,1 1 0 0 0,-1-1 0 0 0,1 1 0 0 0,-1-1 0 0 0,2 1 0 0 0,0 0 0 0 0,0 0 0 0 0,0 0 0 0 0,1 0 0 0 0,-1-1 0 0 0,0 1 0 0 0,5 0 0 0 0,9 2 0 0 0,-7-1 0 0 0,0 1 0 0 0,1-1 0 0 0,0-1 0 0 0,-1 0 0 0 0,20 0 0 0 0,-15-1 12 0 0,-1 1 1 0 0,13 3-1 0 0,-13-2 15 0 0,0 0 0 0 0,19 0 0 0 0,0-5-10 0 0,23 1 68 0 0,-18 4 17 0 0,65-6 0 0 0,-83 3-47 0 0,28 2 0 0 0,-28 0 18 0 0,25-3 0 0 0,-19 0 13 0 0,1 0-1 0 0,36 3 0 0 0,-47-1-38 0 0,0 0 0 0 0,26-4-1 0 0,9 0 17 0 0,-43 3-48 0 0,1 0 0 0 0,-1 0 1 0 0,9-3-1 0 0,-9 2-1 0 0,0 1 0 0 0,0-1 0 0 0,11 1 0 0 0,-3-3-16 0 0,-11 3 15 0 0,-9 2 40 0 0,-16 8-117 0 0,17-7 35 0 0,0-1-1 0 0,0 1 1 0 0,0 0 0 0 0,-1-1 0 0 0,-4 1-1 0 0,-18 2-138 0 0,-31 9 0 0 0,46-10 114 0 0,0-1 1 0 0,-1-1-1 0 0,-16 1 0 0 0,-11 1-48 0 0,-29 5 37 0 0,-48 6-25 0 0,15-6 90 0 0,98-7 19 0 0,-1-1-1 0 0,0 1 1 0 0,0-1-1 0 0,-6-1 1 0 0,8 0 20 0 0,4 0 0 0 0,16-2 28 0 0,26-3 120 0 0,-23 3-142 0 0,31-1 0 0 0,77 8-197 0 0,34-1 357 0 0,158-8-93 0 0,-289 4-56 0 0,33-7-1 0 0,18-1 10 0 0,60-2-65 0 0,-112 7 1 0 0,-26 3 10 0 0,1 0-1 0 0,0 0 1 0 0,0 0-1 0 0,0 1 1 0 0,0 0-1 0 0,9 1 1 0 0,-7 0 42 0 0,-32-2-127 0 0,15 0 19 0 0,1 1 0 0 0,-1 0 1 0 0,0 0-1 0 0,-11 3 0 0 0,-56 7-85 0 0,61-7 90 0 0,7-1 32 0 0,1 0 0 0 0,0-1 0 0 0,-1 0 0 0 0,1-1 0 0 0,-1 1 0 0 0,-10-2 0 0 0,13 0 29 0 0,5 1 46 0 0,17 4 102 0 0,27 7-106 0 0,-30-9-53 0 0,1-1 0 0 0,22 7 0 0 0,-27-6 7 0 0,-1-1 0 0 0,15 1 0 0 0,13 3 26 0 0,-29-4-32 0 0,0 1 0 0 0,0-1 1 0 0,1 0-1 0 0,-1-1 0 0 0,1 0 1 0 0,-1 0-1 0 0,14-2 0 0 0,10 1-1 0 0,-25 2 0 0 0,0-1 0 0 0,1 0 0 0 0,8-2 0 0 0,-5 0 0 0 0,-4 0 0 0 0,0 1 0 0 0,1 0 0 0 0,-1 0 0 0 0,0 1 0 0 0,11 0 0 0 0,1-3 0 0 0,-17 3 0 0 0,0-1 0 0 0,1 1 0 0 0,-1-1 0 0 0,1 1 0 0 0,-1 0 0 0 0,1 0 0 0 0,-1 0 0 0 0,1 0 0 0 0,-1 0 0 0 0,1 0 0 0 0,-1 0 0 0 0,2 1 0 0 0,4 2 0 0 0,0-4 0 0 0,-5 6-12 0 0,-2-1-36 0 0,-1 5 36 0 0,-3 0 12 0 0,3-6 0 0 0,-9 6 0 0 0,8-7 0 0 0,-3 1 11 0 0,6-6 32 0 0,0 3-43 0 0,0 0 1 0 0,0-1-1 0 0,0 1 1 0 0,0 0 0 0 0,0 0-1 0 0,0 0 1 0 0,0 0-1 0 0,0 0 1 0 0,0 0 0 0 0,0 0-1 0 0,0 0 1 0 0,0 0-1 0 0,0 0 1 0 0,0 1 0 0 0,0-1-1 0 0,0 0 1 0 0,-1 1-1 0 0,1-1 1 0 0,0 1 0 0 0,0-1-1 0 0,1 2 1 0 0,15 3-4 0 0,-8-5 3 0 0,0 0 0 0 0,0 1 0 0 0,16 3 0 0 0,35 2 0 0 0,-52-4 0 0 0,1 0 0 0 0,0 0 0 0 0,0-1 0 0 0,12 0 0 0 0,-17-1 0 0 0,1 0 0 0 0,-1 1 0 0 0,0 0 0 0 0,1 0 0 0 0,4 2 0 0 0,17 3 0 0 0,-14-2 0 0 0,-11-3 0 0 0,0-1 0 0 0,0 1 0 0 0,0-1 0 0 0,0 0 0 0 0,0 1 0 0 0,0-1 0 0 0,0 0 0 0 0,0 0 0 0 0,0 0 0 0 0,0 0 0 0 0,0 1 0 0 0,1-2 0 0 0,-10 4 0 0 0,-10-2 0 0 0,15-1 1 0 0,0 0-1 0 0,0 1 0 0 0,0-1 1 0 0,0 0-1 0 0,0 1 0 0 0,-5 1 1 0 0,-13 2-14 0 0,14-5-7 0 0,-46 4-91 0 0,-11-5-73 0 0,59 3 177 0 0,-6 1 26 0 0,-1-1 0 0 0,1-1-1 0 0,-18 0 1 0 0,-63-2-26 0 0,83 2-15 0 0,-1 0-1 0 0,-14 1 1 0 0,14 0 15 0 0,0 0 0 0 0,-13-1 0 0 0,-13-1 7 0 0,26 2 0 0 0,-1-1 0 0 0,-12-2 0 0 0,20 2 0 0 0,-1 0 0 0 0,1 0 0 0 0,-1 0 0 0 0,1 1 0 0 0,-1-1 0 0 0,1 1 0 0 0,-7 1 0 0 0,-17 3 0 0 0,25-5 1 0 0,1 0 0 0 0,0 0 0 0 0,0 1 0 0 0,-1-1 0 0 0,1 0 0 0 0,0 0 0 0 0,0 1 0 0 0,0-1 0 0 0,0 0 0 0 0,-1 1-1 0 0,1 0 1 0 0,-2 0 0 0 0,-5 3 63 0 0,8-4-62 0 0,1 1 0 0 0,-1-1 0 0 0,0 0-1 0 0,0 0 1 0 0,0 0 0 0 0,0 0 0 0 0,0 0 0 0 0,0 0-1 0 0,1 0 1 0 0,-1 0 0 0 0,0 0 0 0 0,0 0 0 0 0,0 0-1 0 0,0 0 1 0 0,0 0 0 0 0,0 0 0 0 0,0 1 0 0 0,0-1-1 0 0,1 0 1 0 0,-1 0 0 0 0,0 0 0 0 0,0 0 0 0 0,0 0-1 0 0,0 0 1 0 0,0 0 0 0 0,0 1 0 0 0,0-1 0 0 0,0 0-1 0 0,0 0 1 0 0,0 0 0 0 0,0 0 0 0 0,0 0 0 0 0,0 0-1 0 0,0 1 1 0 0,0-1 0 0 0,0 0 0 0 0,0 0 0 0 0,0 0-1 0 0,0 0 1 0 0,0 0 0 0 0,0 1 0 0 0,0-1 0 0 0,0 0-1 0 0,0 0 1 0 0,0 0 0 0 0,0 0 0 0 0,0 0 0 0 0,-1 0-1 0 0,1 0 1 0 0,0 1 0 0 0,0-1 0 0 0,0 0 0 0 0,0 0-1 0 0,0 0 1 0 0,0 0 0 0 0,0 0 0 0 0,0 0 0 0 0,-1 0-1 0 0,1 0 1 0 0,0 0 0 0 0,0 0 0 0 0,0 0 0 0 0,0 0-1 0 0,0 0 1 0 0,12 3 97 0 0,-10-2-95 0 0,19-2-4 0 0,-1-1 0 0 0,-15 3 0 0 0,-1-1 0 0 0,1 0 0 0 0,-1 0 0 0 0,1 0 0 0 0,-1-1 0 0 0,1 1 0 0 0,7-3 0 0 0,-9 2 0 0 0,1 1 0 0 0,-1 0 0 0 0,0 0 0 0 0,0 0 0 0 0,0 0 0 0 0,0 1 0 0 0,0-1 0 0 0,5 2 0 0 0,17 2 0 0 0,-15-3 0 0 0,-9-1 0 0 0,1 1 0 0 0,0-1 0 0 0,-1 0 0 0 0,1 1 0 0 0,0-1 0 0 0,-1 0 0 0 0,1 0 0 0 0,0 0 0 0 0,-1-1 0 0 0,1 1 0 0 0,0 0 0 0 0,-1-1 0 0 0,1 1 0 0 0,-1-1 0 0 0,1 1 0 0 0,2-3 0 0 0,0 2 0 0 0,-5 3 0 0 0,-7 3 0 0 0,-10 1-25 0 0,-8 2-80 0 0,-19-1-68 0 0,-62 6 58 0 0,-45 8 51 0 0,140-19 47 0 0,0 0 0 0 0,-14 4 0 0 0,14-3 16 0 0,1 0 0 0 0,-17 1 0 0 0,13-3 1 0 0,5 0 0 0 0,0-1 0 0 0,0 2 0 0 0,0-1 0 0 0,0 1 0 0 0,-14 5 0 0 0,-13 4-2 0 0,29-10 16 0 0,0 1 0 0 0,1 1 0 0 0,-13 5 0 0 0,12-5 5 0 0,7-3-10 0 0,-1 0 0 0 0,1 1 0 0 0,0-1 0 0 0,0 0 0 0 0,0 1 0 0 0,0-1 0 0 0,0 1 0 0 0,0 0 0 0 0,0-1 0 0 0,0 1 0 0 0,0 0 0 0 0,0 0 0 0 0,0-1 0 0 0,0 1 0 0 0,0 0 0 0 0,0 0 0 0 0,0 0 0 0 0,1 0 0 0 0,-1 0 0 0 0,0 0 0 0 0,1 0 0 0 0,-1 2 0 0 0,11 2 109 0 0,-3-1-101 0 0,0-1 0 0 0,0 0 0 0 0,0-1 0 0 0,0 1 0 0 0,0-1 1 0 0,11 1-1 0 0,3 2 1 0 0,-16-5-15 0 0,0 1 1 0 0,0-1-1 0 0,0 1 0 0 0,0-1 0 0 0,9-2 0 0 0,18 2 42 0 0,-31 0-42 0 0,9 2 29 0 0,-1-1-1 0 0,0 0 1 0 0,0-1-1 0 0,0 0 1 0 0,12-2-1 0 0,7 3 29 0 0,-24 0-59 0 0,1-1-1 0 0,-1 0 1 0 0,0 1 0 0 0,0-2 0 0 0,7 0-1 0 0,-3 0 15 0 0,0-1 0 0 0,0 1 0 0 0,0 0 0 0 0,15 1 0 0 0,-22 1-12 0 0,0-2-1 0 0,0 1 1 0 0,0 0-1 0 0,0 0 1 0 0,0 0 0 0 0,0 0-1 0 0,0-1 1 0 0,0 1 0 0 0,0 0-1 0 0,0-1 1 0 0,0 1-1 0 0,0-1 1 0 0,0 1 0 0 0,-1-1-1 0 0,1 1 1 0 0,1-2 0 0 0,-1 1-1 0 0,0 0 1 0 0,0 1 0 0 0,0-1 0 0 0,0 0 0 0 0,0 1 0 0 0,0-1 0 0 0,0 1 0 0 0,0-1 0 0 0,0 1 0 0 0,0 0 0 0 0,0-1-1 0 0,0 1 1 0 0,1 0 0 0 0,-1 0 0 0 0,0 0 0 0 0,0 0 0 0 0,0 0 0 0 0,0 0 0 0 0,0 0 0 0 0,1 0 0 0 0,-1 0 0 0 0,0 1-1 0 0,0-1 1 0 0,1 1 0 0 0,-2-1-3 0 0,0 0-1 0 0,0 0 1 0 0,0 1-1 0 0,0-1 1 0 0,0 0-1 0 0,0 0 1 0 0,0 1-1 0 0,0-1 1 0 0,0 0-1 0 0,0 0 1 0 0,0 1-1 0 0,0-1 1 0 0,0 0-1 0 0,-1 0 1 0 0,1 0-1 0 0,0 1 1 0 0,0-1-1 0 0,0 0 1 0 0,0 0-1 0 0,0 0 1 0 0,-1 1-1 0 0,1-1 1 0 0,0 0-1 0 0,0 0 1 0 0,0 0-1 0 0,-1 0 1 0 0,1 0-1 0 0,0 1 1 0 0,0-1-1 0 0,-1 0 1 0 0,1 0-1 0 0,0 0 1 0 0,0 0-1 0 0,-1 0 1 0 0,1 0-1 0 0,-1 0 1 0 0,-14 6-134 0 0,14-6 127 0 0,0 0 0 0 0,0 1 0 0 0,0-1-1 0 0,0 0 1 0 0,0 1 0 0 0,0-1 0 0 0,0 1 0 0 0,0-1-1 0 0,0 1 1 0 0,0-1 0 0 0,0 1 0 0 0,0 0 0 0 0,1 0-1 0 0,-2 1 1 0 0,1-1 0 0 0,0 0-1 0 0,0-1 0 0 0,0 1 1 0 0,0 0-1 0 0,0 0 0 0 0,0 0 1 0 0,0-1-1 0 0,-1 1 1 0 0,1-1-1 0 0,-2 1 0 0 0,0 0-2 0 0,1-1-2 0 0,-1 1 1 0 0,1 0-1 0 0,-1-1 0 0 0,1 1 0 0 0,-1 0 0 0 0,1 0 1 0 0,-1 0-1 0 0,1 1 0 0 0,-4 2 0 0 0,-7 0 12 0 0,12-4 0 0 0,1 1 0 0 0,-1-1 0 0 0,0 0 0 0 0,0 0 0 0 0,0 0 0 0 0,1 1 0 0 0,-1-1 0 0 0,0 0 0 0 0,0 0 0 0 0,1 1 0 0 0,-1-1 0 0 0,0 1 0 0 0,1-1 0 0 0,-1 1 0 0 0,-1 0 0 0 0,0 2 0 0 0,-9 13 0 0 0,10-15 0 0 0,0 0 0 0 0,0-1 0 0 0,1 1 0 0 0,0-1 0 0 0,-1 1 0 0 0,1 0 0 0 0,-1-1 0 0 0,1 1 0 0 0,0 0 0 0 0,-1-1 0 0 0,1 1 0 0 0,0 0 0 0 0,-1 0 0 0 0,1-1 0 0 0,0 1 0 0 0,0 0 0 0 0,0 0 0 0 0,0-1 0 0 0,0 1 0 0 0,0 0 0 0 0,0 0 0 0 0,0 1 0 0 0,0-2 0 0 0,0 0 0 0 0,0 1 0 0 0,0-1 0 0 0,0 0 0 0 0,0 1 0 0 0,0-1 0 0 0,0 0 0 0 0,0 0 0 0 0,0 1 0 0 0,0-1 0 0 0,0 0 0 0 0,0 1 0 0 0,0-1 0 0 0,0 0 0 0 0,1 0 0 0 0,-1 1 0 0 0,0-1 0 0 0,0 0 0 0 0,0 0 0 0 0,0 1 0 0 0,1-1 0 0 0,-1 0 0 0 0,0 0 0 0 0,0 1 0 0 0,0-1 0 0 0,1 0 0 0 0,-1 0 0 0 0,0 0 0 0 0,0 0 0 0 0,1 1 0 0 0,-1-1 0 0 0,0 0 0 0 0,0 0 0 0 0,1 0 0 0 0,-1 0 0 0 0,0 0 0 0 0,0 0 0 0 0,1 0 0 0 0,-1 0 0 0 0,0 0 0 0 0,1 0 0 0 0,-1 0 0 0 0,0 0 0 0 0,1 0 0 0 0,-1 0 0 0 0,0 0 0 0 0,0 0 0 0 0,1 0 0 0 0,-1 0 0 0 0,1 0 0 0 0,0 0 5 0 0,0 0 0 0 0,0 0 0 0 0,1 1 0 0 0,-1-1-1 0 0,0 1 1 0 0,0-1 0 0 0,0 1 0 0 0,0-1 0 0 0,0 1 0 0 0,2 1-1 0 0,-2-1 2 0 0,0-1-1 0 0,0 1 1 0 0,-1-1-1 0 0,1 1 1 0 0,0-1-1 0 0,0 1 1 0 0,0-1-1 0 0,0 1 1 0 0,0-1-1 0 0,0 0 1 0 0,0 0-1 0 0,0 1 1 0 0,0-1-1 0 0,0 0 1 0 0,0 0-1 0 0,0 0 1 0 0,2 0-1 0 0,-2 0 1 0 0,0 0-1 0 0,1 0 0 0 0,-1 0 1 0 0,0 0-1 0 0,1 0 1 0 0,-1 1-1 0 0,0-1 0 0 0,0 1 1 0 0,3 0-1 0 0,11 3 21 0 0,-8-5-26 0 0,-5 1 0 0 0,0 0 0 0 0,0 0 0 0 0,1 0 0 0 0,-1 0 0 0 0,0 0 0 0 0,0 1 0 0 0,0-1 0 0 0,1 1 0 0 0,1 0 0 0 0,13 1 0 0 0,-15-2 0 0 0,-1 0 0 0 0,1 0 0 0 0,0 0 0 0 0,-1 0 0 0 0,1 0 0 0 0,0 1 0 0 0,-1-1 0 0 0,3 1 0 0 0,-2 0 1 0 0,-1-1-2 0 0,11-2 12 0 0,-5 4 32 0 0,-1 0-33 0 0,-8 0-10 0 0,-39 2-16 0 0,11-3-107 0 0,2-1 41 0 0,21 1 76 0 0,-4 1 5 0 0,0 0 0 0 0,-1-2 0 0 0,-13 1-1 0 0,-13-1-24 0 0,-6 1-22 0 0,16-1 18 0 0,24 1 27 0 0,-1-1-1 0 0,1 0 1 0 0,0 0-1 0 0,-1 0 1 0 0,1-1 0 0 0,-6 0-1 0 0,-4 0 110 0 0,3 1 51 0 0,16-3-65 0 0,-3 3-87 0 0,0 0 0 0 0,0 0 0 0 0,0 0 0 0 0,0 0 0 0 0,1 0 0 0 0,-1 1-1 0 0,0-1 1 0 0,0 0 0 0 0,0 1 0 0 0,3 1 0 0 0,15 3-6 0 0,9-3 1 0 0,66 2 0 0 0,-40-5 0 0 0,15 0 0 0 0,-48 0 0 0 0,32 3 0 0 0,1 0 0 0 0,-19-1 0 0 0,-21 0 0 0 0,0-1 0 0 0,18-2 0 0 0,-8 1 0 0 0,-21 1 0 0 0,0 0 0 0 0,-1 0 0 0 0,1 0 0 0 0,0-1 0 0 0,-1 1 0 0 0,1-1 0 0 0,6-2 0 0 0,-1 0 11 0 0,-3 3 42 0 0,-1-4 38 0 0,-5 2-69 0 0,-4 4-21 0 0,-15 0-205 0 0,18-1 198 0 0,-1 0-15 0 0,0 0 0 0 0,-1 0 0 0 0,1-1 0 0 0,-1 1 0 0 0,1 0-1 0 0,0-1 1 0 0,-1 1 0 0 0,1-1 0 0 0,-1 0 0 0 0,-3 0 0 0 0,4 0 16 0 0,0 0-1 0 0,1 1 1 0 0,-1-1-1 0 0,1 0 1 0 0,-1 1-1 0 0,0-1 0 0 0,1 1 1 0 0,-1-1-1 0 0,-1 2 1 0 0,2-2 3 0 0,0 1 1 0 0,-1-1-1 0 0,1 1 1 0 0,0-1-1 0 0,0 0 1 0 0,-1 1-1 0 0,1-1 1 0 0,0 0-1 0 0,-1 0 0 0 0,1 0 1 0 0,0 0-1 0 0,-1 0 1 0 0,1 0-1 0 0,0 0 1 0 0,-2-1-1 0 0,2 1 2 0 0,1 0 0 0 0,0 0 0 0 0,0 0 0 0 0,-1 0 0 0 0,1 0 0 0 0,0 0 0 0 0,-1 0 0 0 0,1-1 0 0 0,0 1 0 0 0,0 0 0 0 0,-1 0 0 0 0,1 0 0 0 0,0 0 0 0 0,-1 0 0 0 0,1 0 0 0 0,0 0 0 0 0,-1 0 0 0 0,1 1 0 0 0,0-1 0 0 0,-1 0 0 0 0,1 0 0 0 0,0 0 0 0 0,0 0 0 0 0,-1 0 0 0 0,1 0 0 0 0,0 1 0 0 0,0-1 0 0 0,-1 0 0 0 0,0 1 0 0 0,0 0 0 0 0,0 0 0 0 0,0-1 0 0 0,-1 1 0 0 0,1-1 0 0 0,0 1 0 0 0,0-1 0 0 0,-1 1 0 0 0,1-1 0 0 0,0 0 0 0 0,-2 1 0 0 0,10-2 32 0 0,1 1 0 0 0,0 0 1 0 0,8 1-1 0 0,-4 0 22 0 0,0 0 0 0 0,16-2 0 0 0,-16 0-28 0 0,24 1 1 0 0,3 1-27 0 0,-15-3 22 0 0,1 2-1 0 0,26 3 0 0 0,64 6-21 0 0,-77-8 0 0 0,-31-2 0 0 0,0 1 0 0 0,0 0 0 0 0,0 1 0 0 0,9 1 0 0 0,-1-1-1 0 0,3-2 13 0 0,-23 2 43 0 0,-8-3-57 0 0,12 2 2 0 0,-1 0-1 0 0,1-1 0 0 0,-1 1 0 0 0,1 0 1 0 0,-1 0-1 0 0,1 0 0 0 0,-1 0 1 0 0,1 0-1 0 0,-1 1 0 0 0,1-1 1 0 0,-2 1-1 0 0,-15 0-75 0 0,13-2 52 0 0,0 0-1 0 0,0 0 1 0 0,0 1-1 0 0,0-1 1 0 0,-1 1-1 0 0,1 0 1 0 0,-6 1-1 0 0,-21 1-78 0 0,-4 1 14 0 0,5-1 89 0 0,-1 0 0 0 0,5 0-3 0 0,4-1 21 0 0,5-2 105 0 0,16 1-116 0 0,1-1 0 0 0,-1 1 1 0 0,0 0-1 0 0,1 0 0 0 0,-1 0 0 0 0,0 0 0 0 0,1 0 0 0 0,-1 0 0 0 0,1 0 0 0 0,-3 1 0 0 0,4-1-5 0 0,-1 1-1 0 0,1-1 1 0 0,-1 0-1 0 0,1 0 0 0 0,0 1 1 0 0,-1-1-1 0 0,1 0 1 0 0,-1 0-1 0 0,1 0 0 0 0,0 0 1 0 0,-1 1-1 0 0,1-1 1 0 0,-1 0-1 0 0,1 0 1 0 0,-1 0-1 0 0,1 0 0 0 0,-1 0 1 0 0,1 0-1 0 0,-1 0 1 0 0,1-1-1 0 0,0 1 0 0 0,-1 0 1 0 0,1 0-1 0 0,-1 0 1 0 0,1 0-1 0 0,-1 0 1 0 0,1-1-1 0 0,0 1 0 0 0,-1 0 1 0 0,-1-1 9 0 0,2 1-10 0 0,-1 0 1 0 0,0-1 0 0 0,1 1 0 0 0,-1 0 0 0 0,1 0 0 0 0,-1 0 0 0 0,0 0-1 0 0,1-1 1 0 0,-1 1 0 0 0,1 0 0 0 0,-1 0 0 0 0,1-1 0 0 0,-1 1 0 0 0,0 0 0 0 0,1-1-1 0 0,0 1 1 0 0,-1-1 0 0 0,1 1 0 0 0,-1-1 0 0 0,1 1 0 0 0,-1-1 0 0 0,1 1-1 0 0,0-1 1 0 0,-1 0 0 0 0,1 1 0 0 0,0-1 0 0 0,0 1 0 0 0,0 0 0 0 0,-1 0-1 0 0,1-1 1 0 0,0 1 0 0 0,0 0 0 0 0,0 0 0 0 0,-1-1 0 0 0,1 1-1 0 0,0 0 1 0 0,0 0 0 0 0,-1-1 0 0 0,1 1 0 0 0,0 0 0 0 0,0 0-1 0 0,-1 0 1 0 0,1 0 0 0 0,0-1 0 0 0,-1 1 0 0 0,1 0 0 0 0,0 0-1 0 0,-1 0 1 0 0,-2-7 93 0 0,2 4-83 0 0,-1 0-1 0 0,1 0 1 0 0,0 1-1 0 0,-1-1 1 0 0,0 0 0 0 0,-2-3-1 0 0,-4-8-11 0 0,7 12-1 0 0,1 2 1 0 0,-1 0 0 0 0,1-1 0 0 0,0 1 0 0 0,0 0 0 0 0,0 0 0 0 0,0-1 0 0 0,-1 1 0 0 0,1 0 0 0 0,0 0 0 0 0,0-1 0 0 0,-1 1 0 0 0,1 0 0 0 0,0 0 0 0 0,0 0 0 0 0,-1 0 0 0 0,1-1 0 0 0,0 1 0 0 0,0 0 0 0 0,-1 0 0 0 0,1 0 0 0 0,0 0 0 0 0,-1 0 0 0 0,1 0 0 0 0,0 0 0 0 0,-1 0 0 0 0,1 0 0 0 0,0 0 0 0 0,0 0 0 0 0,-1 0 0 0 0,1 0 0 0 0,0 0 0 0 0,-1 0 0 0 0,1 0 0 0 0,-10 0-11 0 0,5-2-23 0 0,-3 1 8 0 0,0 2 16 0 0,1-5-33 0 0,-1 4 22 0 0,3-5-35 0 0,4 4-19 0 0,1 1-81 0 0,0 0 159 0 0,0 0-1 0 0,0-1 1 0 0,0 1-1 0 0,0 0 1 0 0,0 0-1 0 0,0 0 1 0 0,0 0-1 0 0,0 0 0 0 0,0 0 1 0 0,0 0-1 0 0,0 0 1 0 0,0-1-1 0 0,0 1 1 0 0,0 0-1 0 0,0 0 1 0 0,1 0-1 0 0,-1 0 1 0 0,0 0-1 0 0,0 0 0 0 0,0 0 1 0 0,0 0-1 0 0,0 0 1 0 0,0 0-1 0 0,0 0 1 0 0,0 0-1 0 0,0 0 1 0 0,1 0-1 0 0,-1 0 1 0 0,0 0-1 0 0,0 0 0 0 0,0 0 1 0 0,0 0-1 0 0,0 0 1 0 0,0 0-1 0 0,0 0 1 0 0,0 0-1 0 0,1 0 1 0 0,-1 0-1 0 0,0 0 0 0 0,0 0 1 0 0,0 0-1 0 0,0 0 1 0 0,0 0-1 0 0,0 0 1 0 0,0 0-1 0 0,0 0 1 0 0,1 0-1 0 0,9-1 121 0 0,-3-2-112 0 0,-7 3-7 0 0,1-1 1 0 0,-1 1-1 0 0,1 0 0 0 0,-1 0 1 0 0,0-1-1 0 0,1 1 0 0 0,-1 0 1 0 0,0-1-1 0 0,1 1 1 0 0,-1 0-1 0 0,0-1 0 0 0,1 1 1 0 0,-1-1-1 0 0,0 1 0 0 0,0-1 1 0 0,0 1-1 0 0,1 0 0 0 0,-1-1 1 0 0,0 1-1 0 0,0-1 1 0 0,0 1-1 0 0,0-1 0 0 0,0 1 1 0 0,0-1-1 0 0,0 1 0 0 0,0-1 1 0 0,0 1-1 0 0,0-1 0 0 0,0 1 1 0 0,0-1-1 0 0,0 1 1 0 0,0 0-1 0 0,0-1 0 0 0,-1 1 1 0 0,1-1-1 0 0,0 0 0 0 0,-14-11 20 0 0,8 8-28 0 0,5 3 4 0 0,0 0 0 0 0,-1 0 0 0 0,1 1 1 0 0,-1-1-1 0 0,1 1 0 0 0,0-1 0 0 0,-1 1 0 0 0,1-1 0 0 0,-1 1 0 0 0,1 0 0 0 0,-1 0 0 0 0,-2 0 0 0 0,-14-4-13 0 0,18 4 13 0 0,-5-2-8 0 0,0-1 1 0 0,-1 1-1 0 0,1 0 1 0 0,0 0 0 0 0,-1 1-1 0 0,0-1 1 0 0,-10 0-1 0 0,-41-7-49 0 0,15 2 50 0 0,-58-13 7 0 0,77 17 0 0 0,0-1 0 0 0,-38-11 0 0 0,51 12 0 0 0,0 1 0 0 0,-20-2-1 0 0,21 3 4 0 0,-1 0 0 0 0,1-1 0 0 0,-14-3 0 0 0,13 1 14 0 0,4 1-12 0 0,-1 1-1 0 0,1 0 1 0 0,-1 0-1 0 0,0 1 1 0 0,1-1-1 0 0,-1 1 1 0 0,-13 0-1 0 0,14 1 3 0 0,0 0 1 0 0,0-1-1 0 0,0 0 0 0 0,-9-2 0 0 0,-17-3 21 0 0,30 6-28 0 0,1 0 0 0 0,-1-1 0 0 0,1 1 0 0 0,-1 0 0 0 0,1-1 0 0 0,-1 1 0 0 0,1-1 0 0 0,-1 1 0 0 0,1-1 0 0 0,0 0 0 0 0,-3-1 0 0 0,-9-5 0 0 0,12 7 1 0 0,1 0 0 0 0,0 0 0 0 0,0 0 0 0 0,0 0 0 0 0,0 0-1 0 0,0 0 1 0 0,-1 0 0 0 0,1 0 0 0 0,0 0 0 0 0,0 0 0 0 0,0 0 0 0 0,0 0-1 0 0,-1 0 1 0 0,1 0 0 0 0,0 0 0 0 0,0 0 0 0 0,0 0 0 0 0,0 0 0 0 0,0 0-1 0 0,0 0 1 0 0,-1 0 0 0 0,1 0 0 0 0,0 0 0 0 0,0 0 0 0 0,0-1 0 0 0,0 1 0 0 0,0 0-1 0 0,0 0 1 0 0,0 0 0 0 0,-1 0 0 0 0,1 0 0 0 0,0 0 0 0 0,0-1 0 0 0,0 1-1 0 0,0 0 1 0 0,0 0 0 0 0,0 0 0 0 0,0 0 0 0 0,0 0 0 0 0,0-1 0 0 0,0 1-1 0 0,0 0 1 0 0,0 0 0 0 0,0 0 0 0 0,0 0 0 0 0,0 0 0 0 0,0-1 0 0 0,0 1-1 0 0,0 0 1 0 0,0 0 0 0 0,0 0 0 0 0,0 0 0 0 0,0-1 0 0 0,0 1 0 0 0,0 0-1 0 0,0 0 1 0 0,1 0 0 0 0,-1 0 0 0 0,0 0 0 0 0,0 0 0 0 0,0-1 0 0 0,0 1 0 0 0,8-4 96 0 0,-7 3-81 0 0,7-2 7 0 0,0 0-1 0 0,0 1 1 0 0,0 0-1 0 0,1 0 1 0 0,-1 1 0 0 0,11-1-1 0 0,0 0-34 0 0,95-8-254 0 0,-55 4 222 0 0,11-3 24 0 0,59-8 20 0 0,-86 10 0 0 0,-25 4 0 0 0,25-6 0 0 0,-31 6 12 0 0,-9 3-5 0 0,0-1 1 0 0,0 1 0 0 0,-1-1-1 0 0,1 0 1 0 0,0 0 0 0 0,0 0-1 0 0,-1-1 1 0 0,1 1 0 0 0,2-2-1 0 0,1-5 57 0 0,-6 6-63 0 0,0 1 0 0 0,-1 0 0 0 0,1 0 0 0 0,0 0 0 0 0,0 0 0 0 0,-1 0 0 0 0,1 1 0 0 0,0-1 0 0 0,-1 0 0 0 0,1 0 0 0 0,-1 0 0 0 0,1 0 0 0 0,-1 0 0 0 0,1 0 0 0 0,-1 1 0 0 0,0-1 0 0 0,1 0 0 0 0,-1 0 0 0 0,-1 0 0 0 0,-16-11-5 0 0,-2 5 3 0 0,-26-6 0 0 0,30 9-13 0 0,-3 0-33 0 0,-1 1 0 0 0,-22-1 0 0 0,-14-1-28 0 0,-149-18-150 0 0,102 13 130 0 0,-40 3 48 0 0,17 1 109 0 0,-14 3 12 0 0,61 3-64 0 0,3 4 42 0 0,-1 0-40 0 0,70-4 1 0 0,0 1 0 0 0,0 0 0 0 0,0 0 1 0 0,-11 3-1 0 0,-18 3 49 0 0,24-4-19 0 0,6 1-33 0 0,8 0-9 0 0,5-2-2 0 0,-3-1 3 0 0,0-1-1 0 0,1 1 0 0 0,-1-1 1 0 0,1 0-1 0 0,5-1 0 0 0,21 1 45 0 0,3 6-27 0 0,107 13-116 0 0,147-6 108 0 0,-223-14 46 0 0,-36 0-1 0 0,-2-3 1 0 0,-18 1 3 0 0,-14 3 49 0 0,-51-2-99 0 0,-51 1-10 0 0,27-1-73 0 0,-132 2-91 0 0,-19-4 153 0 0,-41-3 11 0 0,255 8 0 0 0,-24 4 0 0 0,-9 0 0 0 0,45-5 0 0 0,0 1 0 0 0,1 0 0 0 0,-1 0 0 0 0,-7 2 0 0 0,7 0 0 0 0,5-1 0 0 0,7 1 0 0 0,-7-3 0 0 0,25 6 0 0 0,0-2 0 0 0,0-1 0 0 0,1-1 0 0 0,44-1 0 0 0,-31-1 0 0 0,96-9 0 0 0,-62 3 0 0 0,59-9-1 0 0,-30 3 14 0 0,72-13 127 0 0,-128 20-94 0 0,69-17-1 0 0,-85 16-2 0 0,1 2-1 0 0,40-2 1 0 0,-43 5 60 0 0,1-2 0 0 0,53-11 0 0 0,-70 13-28 0 0,-7 1-38 0 0,-9-1-21 0 0,-19-4-29 0 0,19 4 0 0 0,0 0 0 0 0,-1 0 0 0 0,1 0 0 0 0,-1 1 0 0 0,-8-1 1 0 0,-8 2-97 0 0,0-1 1 0 0,-39-6-1 0 0,40 4 34 0 0,-27 1 0 0 0,27 1 26 0 0,-28-4 0 0 0,19-1 11 0 0,7 1-1 0 0,-27-2-1 0 0,25 6 30 0 0,7 0 10 0 0,1-1-1 0 0,-31-5 1 0 0,18-2 0 0 0,16 4 0 0 0,1 1 0 0 0,-1 1 0 0 0,-15-2 0 0 0,-1 4 0 0 0,19 0 0 0 0,-1 0 0 0 0,0-1 0 0 0,-13-2 0 0 0,0-4-10 0 0,16 5-1 0 0,0-1 0 0 0,0 2 1 0 0,-11-2-1 0 0,13 2 3 0 0,2 2 18 0 0,0-1 0 0 0,0-1 0 0 0,0 1 0 0 0,0 0 0 0 0,0-1 0 0 0,0 0 0 0 0,0 0 0 0 0,0 0 0 0 0,0-1 0 0 0,0 1 0 0 0,0-1-1 0 0,1 0 1 0 0,-1 0 0 0 0,-3-3 0 0 0,6 4-7 0 0,1 1 0 0 0,-1-1 0 0 0,1 1 1 0 0,-1-1-1 0 0,0 0 0 0 0,1 1 0 0 0,-1 0 0 0 0,0-1 0 0 0,0 1 0 0 0,1-1 0 0 0,-1 1 0 0 0,0 0 0 0 0,0 0 0 0 0,1-1 0 0 0,-1 1 0 0 0,0 0 1 0 0,0 0-1 0 0,0 0 0 0 0,1 0 0 0 0,-1 0 0 0 0,0 0 0 0 0,0 0 0 0 0,0 0 0 0 0,1 0 0 0 0,-2 1 0 0 0,2-4 72 0 0,0 3-72 0 0,0 0-1 0 0,0 0 1 0 0,-1-1-1 0 0,1 1 0 0 0,0 0 1 0 0,0-1-1 0 0,0 1 1 0 0,0 0-1 0 0,0-1 0 0 0,0 1 1 0 0,0 0-1 0 0,0-1 0 0 0,1 1 1 0 0,-1 0-1 0 0,0-1 1 0 0,0 1-1 0 0,0 0 0 0 0,0-1 1 0 0,0 1-1 0 0,0 0 1 0 0,1 0-1 0 0,-1-1 0 0 0,0 1 1 0 0,0 0-1 0 0,0 0 1 0 0,1-1-1 0 0,-1 1 0 0 0,0 0 1 0 0,0 0-1 0 0,1 0 1 0 0,-1-1-1 0 0,0 1 0 0 0,0 0 1 0 0,1 0-1 0 0,-1 0 1 0 0,0 0-1 0 0,1 0 0 0 0,-1 0 1 0 0,0-1-1 0 0,1 1 1 0 0,7 0 49 0 0,-6 0-38 0 0,1 0 0 0 0,0-1-1 0 0,-1 1 1 0 0,1 0 0 0 0,-1-1 0 0 0,1 0-1 0 0,4-1 1 0 0,1-2 2 0 0,1 0-1 0 0,-1 1 0 0 0,1 1 0 0 0,0 0 1 0 0,0 0-1 0 0,0 0 0 0 0,0 1 0 0 0,18 0 1 0 0,-1 0-121 0 0,36-5 0 0 0,-8-1 17 0 0,112-16 72 0 0,-41 6 16 0 0,-17 3 0 0 0,-21 3-2 0 0,31-6 84 0 0,-68 8-27 0 0,-34 7-5 0 0,0-1 1 0 0,0 0-1 0 0,20-8 0 0 0,-25 7-27 0 0,14-7 8 0 0,-24 11-30 0 0,0-1-1 0 0,0 0 1 0 0,1 1-1 0 0,-1-1 1 0 0,0 0 0 0 0,0 0-1 0 0,0 0 1 0 0,-1 0 0 0 0,1 0-1 0 0,0 0 1 0 0,0 0 0 0 0,0 0-1 0 0,-1 0 1 0 0,1-1 0 0 0,0-1-1 0 0,-1 3 0 0 0,0-1 0 0 0,0 0 0 0 0,0 1 0 0 0,0-1 0 0 0,0 0 0 0 0,-1 1 0 0 0,1-1 0 0 0,0 1 0 0 0,0-1 0 0 0,-1 0 0 0 0,1 1 0 0 0,0-1 0 0 0,-1 1 0 0 0,1-1 0 0 0,-1 1 0 0 0,1-1 0 0 0,0 1 0 0 0,-1-1 0 0 0,1 1 0 0 0,-1-1 0 0 0,0 1 0 0 0,1 0 0 0 0,-1-1 0 0 0,1 1 0 0 0,-1 0 0 0 0,1 0 0 0 0,-1-1 0 0 0,0 1 0 0 0,1 0 0 0 0,-1 0 0 0 0,-1 0 0 0 0,-6-4 0 0 0,0-1-1 0 0,-1 1 1 0 0,0 0-1 0 0,0 0 0 0 0,0 1 0 0 0,0 0 1 0 0,-12-2-1 0 0,-14-4-38 0 0,-4 0-51 0 0,-59-8 1 0 0,11 3 16 0 0,55 7 60 0 0,-80-12-70 0 0,59 15 64 0 0,-51-6-31 0 0,61 3 40 0 0,5 0-17 0 0,-42-2 0 0 0,25 7 16 0 0,-41-2 11 0 0,78 1 0 0 0,-150-12 0 0 0,150 14 13 0 0,-27-6 0 0 0,29 4 0 0 0,0 1 0 0 0,-17 0-1 0 0,27 2-12 0 0,-5 0 0 0 0,0 0 0 0 0,0-1 0 0 0,0 0 0 0 0,1 0 0 0 0,-16-5 0 0 0,24 6 6 0 0,-1-1 1 0 0,1 1-1 0 0,0-1 0 0 0,-1 1 0 0 0,1 0 0 0 0,0 0 1 0 0,-1 0-1 0 0,1 0 0 0 0,0 1 0 0 0,-1-1 0 0 0,1 1 0 0 0,0-1 1 0 0,-1 1-1 0 0,1 0 0 0 0,0 0 0 0 0,-2 1 0 0 0,2-1 7 0 0,15-7-26 0 0,-10 4 5 0 0,0 0-1 0 0,0 1 1 0 0,1-1-1 0 0,-1 1 1 0 0,1 0-1 0 0,-1 0 0 0 0,1 0 1 0 0,4 0-1 0 0,106-3-325 0 0,-16-6 304 0 0,-11 1-18 0 0,44-5-16 0 0,-99 10 72 0 0,-24 3-62 0 0,0 0 0 0 0,-1 0 0 0 0,1 1 0 0 0,11 1 0 0 0,-27-1-592 0 0,-1 0 1 0 0,1-1 0 0 0,0 0 0 0 0,-1 0 0 0 0,1 0-1 0 0,0-1 1 0 0,0-1 0 0 0,-11-4 0 0 0,-18-4-1402 0 0,23 8 1325 0 0,-122-27-4985 0 0,81 24 4956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2:16.6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177 98 4031 0 0,'2'3'180'0'0,"-2"-2"-115"0"0,1 0-1 0 0,0 0 1 0 0,-1 0-1 0 0,1 1 1 0 0,-1-1-1 0 0,1 0 1 0 0,-1 0-1 0 0,0 0 1 0 0,1 0-1 0 0,-1 1 1 0 0,0-1-1 0 0,0 0 1 0 0,0 0-1 0 0,0 1 1 0 0,0 0-1 0 0,0 1 12 0 0,-1-1-74 0 0,0-1-1 0 0,1 0 0 0 0,-1 0 1 0 0,0 0-1 0 0,0 0 0 0 0,0 0 0 0 0,0 0 1 0 0,0 0-1 0 0,0 0 0 0 0,0 0 1 0 0,0 0-1 0 0,0 0 0 0 0,0-1 0 0 0,0 1 1 0 0,-1 0-1 0 0,-1 0 0 0 0,-16 5-179 0 0,0-10-260 0 0,17 3 436 0 0,1 1 1 0 0,-1-1-1 0 0,0 1 0 0 0,0-1 0 0 0,0 1 0 0 0,1 0 1 0 0,-1-1-1 0 0,0 1 0 0 0,0 0 0 0 0,0 0 0 0 0,-2 1 0 0 0,-32 2 168 0 0,30-3 65 0 0,0 0 1 0 0,1 0-1 0 0,-1 1 1 0 0,0-1-1 0 0,1 1 1 0 0,-1 1-1 0 0,-8 3 1 0 0,2-3 46 0 0,11 1-209 0 0,6 0-5 0 0,6 1 135 0 0,-6-4-79 0 0,0 0-1 0 0,0 0 0 0 0,0 0 0 0 0,0-1 1 0 0,0 1-1 0 0,8-3 0 0 0,7-1 94 0 0,117-18 463 0 0,-110 17-554 0 0,43-1 1 0 0,-42 4 42 0 0,40-7 1 0 0,44-6 441 0 0,-57 10-182 0 0,-41 4-257 0 0,26 1-1 0 0,-25 1-87 0 0,22-2 0 0 0,-1-2 9 0 0,37 0-1 0 0,22 1-87 0 0,-28 0 70 0 0,87-4 145 0 0,-86 2-216 0 0,19-1 0 0 0,-42 5 1 0 0,51 2-82 0 0,30 1-31 0 0,-3-1 304 0 0,-76-1-184 0 0,11 1-294 0 0,-47-1 109 0 0,0-1 1 0 0,-1 0-1 0 0,13-2 0 0 0,7 0-918 0 0,-27 2 830 0 0,0 0-1 0 0,1-1 1 0 0,-1 1-1 0 0,0-1 1 0 0,0 1 0 0 0,0-1-1 0 0,1 0 1 0 0,-1 0-1 0 0,0-1 1 0 0,0 1-1 0 0,-1 0 1 0 0,1-1-1 0 0,0 0 1 0 0,0 0-1 0 0,-1 0 1 0 0,1 0-1 0 0,-1 0 1 0 0,0 0-1 0 0,1-1 1 0 0,-1 1-1 0 0,0-1 1 0 0,0 1-1 0 0,-1-1 1 0 0,1 0 0 0 0,-1 0-1 0 0,1 0 1 0 0,0-4-1 0 0,2-5-933 0 0,1 3 735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2:17.47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 6 3679 0 0,'-15'-2'408'0'0,"13"4"-391"0"0,1-2-3 0 0,1 1-1 0 0,-1-1 0 0 0,1 0 0 0 0,-1 0 0 0 0,1 0 0 0 0,-1 1 1 0 0,1-1-1 0 0,0 0 0 0 0,-1 0 0 0 0,1 0 0 0 0,-1 0 0 0 0,1 0 0 0 0,-1 0 1 0 0,1 0-1 0 0,-1 0 0 0 0,1 0 0 0 0,-1 0 0 0 0,1 0 0 0 0,-1-1 1 0 0,1 1-1 0 0,-1 0 0 0 0,1 0 0 0 0,-1 0 0 0 0,1-1 0 0 0,0 1 0 0 0,-3-1 918 0 0,4 1-856 0 0,1 0 0 0 0,-1 0 0 0 0,0 0 0 0 0,1 1 0 0 0,-1-1 0 0 0,0 0 0 0 0,1 1 0 0 0,-1-1 0 0 0,0 1 0 0 0,1 0 0 0 0,-1 0-46 0 0,0-1 0 0 0,0 1 0 0 0,0-1 0 0 0,0 1-1 0 0,0-1 1 0 0,0 0 0 0 0,1 1 0 0 0,-1-1 0 0 0,0 0-1 0 0,0 0 1 0 0,0 0 0 0 0,0 0 0 0 0,0 0 0 0 0,0 0 0 0 0,2 0-1 0 0,3-2 102 0 0,1 1 0 0 0,-1 0 0 0 0,1 1 0 0 0,-1 0 0 0 0,1 0 0 0 0,10 1 0 0 0,-13-1-79 0 0,0 0 0 0 0,1 0 0 0 0,-1 0 0 0 0,0-1 0 0 0,0 0-1 0 0,6-1 1 0 0,-5 0-6 0 0,-1 1-1 0 0,1 0 0 0 0,-1 1 1 0 0,1-1-1 0 0,7 1 0 0 0,76 9-8 0 0,-34-3-212 0 0,-35-3 15 0 0,24 1 1 0 0,-13-3-203 0 0,-20 0-319 0 0,0 0 0 0 0,0-1 0 0 0,1-1 0 0 0,-1 0 0 0 0,0 0 0 0 0,19-5 0 0 0,1-3-854 0 0,4 3 946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1226 6391 0 0,'3'5'373'0'0,"1"1"0"0"0,-1 0 0 0 0,-1 0-1 0 0,1 0 1 0 0,-1 0 0 0 0,0 0-1 0 0,0 1 1 0 0,1 10 0 0 0,1 1 3600 0 0,-4-17-3903 0 0,3 2 956 0 0,-9-19-459 0 0,5 14-518 0 0,0 0-1 0 0,0 0 1 0 0,0 0-1 0 0,1-1 1 0 0,-1 1 0 0 0,1 0-1 0 0,-1-1 1 0 0,0-3-1 0 0,-3-22 92 0 0,3 22-104 0 0,0 1 1 0 0,0 0-1 0 0,0 0 0 0 0,0 0 0 0 0,-1 0 0 0 0,-2-5 0 0 0,0 0 5 0 0,-24-99 647 0 0,26 101-566 0 0,2 4-103 0 0,-1 0-1 0 0,1-1 0 0 0,0 1 1 0 0,0 0-1 0 0,1-5 1 0 0,0-16 30 0 0,-1 23-42 0 0,0 0 0 0 0,0 0 0 0 0,0 0 0 0 0,0 0 0 0 0,1 0 0 0 0,-1 0 0 0 0,2-4 0 0 0,-2 5 1 0 0,1 0 0 0 0,-1-1 0 0 0,1 1 0 0 0,-1-1 0 0 0,0 1 0 0 0,0-1 0 0 0,0 1 0 0 0,0-1 0 0 0,0 1 0 0 0,0-1 0 0 0,0 1 0 0 0,0-1 0 0 0,0 1 0 0 0,-1-2 0 0 0,2-16 54 0 0,1-4-95 0 0,0-1 1 0 0,2 2 0 0 0,8-31 0 0 0,-6 30 283 0 0,0-16-548 0 0,1-4 210 0 0,-2 18 151 0 0,-4 20-73 0 0,1 1-1 0 0,-1 0 1 0 0,0 0 0 0 0,1-8-1 0 0,-2 8 8 0 0,0 0 0 0 0,1 0 0 0 0,0 1 0 0 0,0-1 0 0 0,0 0-1 0 0,0 1 1 0 0,3-5 0 0 0,-2 5 2 0 0,0-1 0 0 0,0 1 0 0 0,-1-1 0 0 0,1 0 0 0 0,-1 0 0 0 0,0 1 0 0 0,1-9 0 0 0,-2 11 0 0 0,0 0 0 0 0,0 0 0 0 0,0 1 0 0 0,0-1 0 0 0,1 0 0 0 0,-1 0 0 0 0,0 0 0 0 0,0 0 0 0 0,1 0 0 0 0,-1 0 0 0 0,0 1 0 0 0,1-1 0 0 0,-1 0 0 0 0,1 0 0 0 0,-1 1 0 0 0,1-1 0 0 0,-1 0 0 0 0,2 0 0 0 0,2-7 0 0 0,-4 8 0 0 0,0-1 0 0 0,0 1 0 0 0,0-1 0 0 0,1 1 0 0 0,-1-1 0 0 0,0 1 0 0 0,0-1 0 0 0,0 1 0 0 0,0-1 0 0 0,1 1 0 0 0,-1-1 0 0 0,0 1 0 0 0,1-1 0 0 0,-1 1 0 0 0,0-1 0 0 0,1 1 0 0 0,0-1 0 0 0,-1 1 0 0 0,0 0 0 0 0,1-1 0 0 0,-1 1 0 0 0,0 0 0 0 0,0 0 0 0 0,1-1 0 0 0,-1 1 0 0 0,0 0 0 0 0,0 0 0 0 0,0-1 0 0 0,0 1 0 0 0,1 0 0 0 0,-1-1 0 0 0,0 1 0 0 0,0 0 0 0 0,0-1 0 0 0,0 1 0 0 0,0 0 0 0 0,0-1 0 0 0,0 1 0 0 0,0 0 0 0 0,0-1 0 0 0,5-11 0 0 0,-1 2 0 0 0,7-8 0 0 0,-2 3 0 0 0,1-3 0 0 0,2-4 0 0 0,-11 20 0 0 0,0 0 0 0 0,0-1 0 0 0,0 1 0 0 0,0 0 0 0 0,1 0 0 0 0,-1 0 0 0 0,3-2 0 0 0,7-13 0 0 0,7-8 0 0 0,-17 24 0 0 0,0-1 0 0 0,0 1 0 0 0,-1 0 0 0 0,1 0 0 0 0,1 0 0 0 0,-1-1 0 0 0,0 1 0 0 0,0 0 0 0 0,0 0 0 0 0,2 0 0 0 0,9-11 0 0 0,-8 8 0 0 0,-1 0 0 0 0,1 1 0 0 0,0-1 0 0 0,0 1 0 0 0,4-3 0 0 0,5-4 0 0 0,36-30 0 0 0,12-19 0 0 0,-51 50 0 0 0,-9 8 0 0 0,1 0 0 0 0,-1-1 0 0 0,1 1 0 0 0,-1 0 0 0 0,1-1 0 0 0,-1 1 0 0 0,0 0 0 0 0,1-3 0 0 0,0 2 0 0 0,0-1 0 0 0,0 1 0 0 0,0 0 0 0 0,0 0 0 0 0,0 0 0 0 0,0 1 0 0 0,1-1 0 0 0,-1 0 0 0 0,4-1 0 0 0,12-10 0 0 0,6 2 216 0 0,1-3-304 0 0,-13 7 23 0 0,2-2 66 0 0,-13 8-1 0 0,0 0 0 0 0,0 0 1 0 0,0 0-1 0 0,0 0 0 0 0,1 0 0 0 0,-1 1 0 0 0,0-1 0 0 0,1 0 0 0 0,2 0 0 0 0,-3 1-1 0 0,1-1 0 0 0,-1 0-1 0 0,1 1 1 0 0,-1-1 0 0 0,1 0-1 0 0,-1 0 1 0 0,1 0 0 0 0,1-2 0 0 0,1 1-5 0 0,-1-1 0 0 0,1 1 0 0 0,0 0 0 0 0,-1 0 0 0 0,1 0 0 0 0,0 0 0 0 0,0 0 0 0 0,8-1 0 0 0,14-10 6 0 0,3 3 0 0 0,-25 10 17 0 0,0-1-1 0 0,1 1 1 0 0,-1-1 0 0 0,0 0-1 0 0,1 0 1 0 0,-1 0-1 0 0,0-1 1 0 0,0 1-1 0 0,0-1 1 0 0,0 0 0 0 0,0 0-1 0 0,0-1 1 0 0,-1 1-1 0 0,1-1 1 0 0,4-4 0 0 0,-6 5-12 0 0,0 1 0 0 0,0-1 1 0 0,0 1-1 0 0,1-1 1 0 0,-1 1-1 0 0,1 0 1 0 0,-1 0-1 0 0,4-1 1 0 0,-4 1 12 0 0,1 1 1 0 0,-1-1 0 0 0,1-1-1 0 0,-1 1 1 0 0,0 0 0 0 0,1 0 0 0 0,-1-1-1 0 0,2-1 1 0 0,-3 2-14 0 0,1 0 0 0 0,-1 0 0 0 0,0 0-1 0 0,1 0 1 0 0,-1 1 0 0 0,1-1 0 0 0,-1 1 0 0 0,1-1 0 0 0,-1 1 0 0 0,1 0 0 0 0,1-1-1 0 0,-2 1 25 0 0,1 0-1 0 0,-1-1 1 0 0,1 1 0 0 0,-1-1-1 0 0,1 1 1 0 0,-1-1-1 0 0,1 1 1 0 0,-1-1-1 0 0,1 0 1 0 0,-1 0-1 0 0,0 0 1 0 0,3-2-1 0 0,3-2 83 0 0,-6 5-120 0 0,-1 0 0 0 0,1 0 0 0 0,-1-1 0 0 0,1 1 0 0 0,-1 0-1 0 0,1-1 1 0 0,-1 1 0 0 0,1-1 0 0 0,-1 1 0 0 0,1 0 0 0 0,-1-1 0 0 0,0 1-1 0 0,1-1 1 0 0,-1 1 0 0 0,0-1 0 0 0,1 1 0 0 0,-1-1 0 0 0,1 0 0 0 0,-1 0 7 0 0,0 0 0 0 0,1 1 0 0 0,-1-1 0 0 0,1 0 0 0 0,0 1 0 0 0,-1-1 0 0 0,1 1 0 0 0,-1-1 0 0 0,1 1 0 0 0,0-1 0 0 0,0 1 0 0 0,-1-1 0 0 0,1 1 0 0 0,0 0 0 0 0,0 0 0 0 0,-1-1 0 0 0,1 1 0 0 0,0 0 0 0 0,0 0 0 0 0,0 0 0 0 0,-1-1 0 0 0,1 1 0 0 0,0 0 0 0 0,0 0 0 0 0,0 1 0 0 0,0-1 0 0 0,1 0 0 0 0,30 8 158 0 0,-29-7-155 0 0,0 0 5 0 0,0 0 0 0 0,0 0-1 0 0,0 0 1 0 0,0 0-1 0 0,0-1 1 0 0,0 1 0 0 0,0-1-1 0 0,0 0 1 0 0,0 0-1 0 0,0 0 1 0 0,0 0 0 0 0,4-1-1 0 0,-2-1-5 0 0,1-1 0 0 0,-1 2 0 0 0,1-1 0 0 0,0 0 0 0 0,0 1 0 0 0,0 0 0 0 0,-1 1 0 0 0,1-1 0 0 0,9 2 0 0 0,-6 0 0 0 0,-6 0 0 0 0,0 0 0 0 0,0-1 0 0 0,0 1 0 0 0,0-1 0 0 0,0 0 0 0 0,1 0 0 0 0,-1 0 0 0 0,4-1 0 0 0,31-2 0 0 0,-30 3 21 0 0,1 0 0 0 0,-1 1 0 0 0,0 0 0 0 0,1 0 0 0 0,-1 1 0 0 0,0 0 0 0 0,8 4 0 0 0,28 7 54 0 0,-26-4-34 0 0,2 4-203 0 0,-12-7 218 0 0,1 0-1 0 0,-1-1 1 0 0,15 7-1 0 0,-15-9-55 0 0,19 10 0 0 0,-8 1 54 0 0,7 8-44 0 0,-19-14-10 0 0,-6-7 0 0 0,-1 0 0 0 0,1-1 0 0 0,-1 1 0 0 0,1 0 0 0 0,-1-1 0 0 0,1 1 0 0 0,-1-1 0 0 0,1 1 0 0 0,0 0 0 0 0,-1-1 0 0 0,1 0 0 0 0,0 1 0 0 0,-1-1 0 0 0,1 1 0 0 0,0-1 0 0 0,-1 0 0 0 0,1 0 0 0 0,0 1 0 0 0,1-1 0 0 0,5 3 0 0 0,0-1 0 0 0,0 1 0 0 0,-1 1 0 0 0,1-1 0 0 0,-1 1 0 0 0,11 9 0 0 0,-16-12 0 0 0,0 0 0 0 0,21 15 0 0 0,24 24 0 0 0,-18-20 0 0 0,-14-5 0 0 0,-8-9 0 0 0,-1 0 0 0 0,1-1 0 0 0,-1 1 0 0 0,14 7 0 0 0,14 14 0 0 0,-31-26 4 0 0,-1 0 1 0 0,1 0-1 0 0,-1 1 0 0 0,0-1 1 0 0,1 1-1 0 0,-1-1 0 0 0,0 1 0 0 0,1 2 1 0 0,8 10 20 0 0,8 14 39 0 0,-2-6-64 0 0,-1-9 0 0 0,-8-6 0 0 0,-2-2 0 0 0,-3-4 0 0 0,0 1 0 0 0,1 0 0 0 0,-1 0 0 0 0,0 0 0 0 0,-1 0 0 0 0,1 0 0 0 0,0 0 0 0 0,1 4 0 0 0,11 17 64 0 0,4 3 128 0 0,-12-18-192 0 0,1 1 0 0 0,0 0 0 0 0,13 13 0 0 0,7 9 0 0 0,-6 6 0 0 0,-10-26 0 0 0,-4 0 0 0 0,-3-6 2 0 0,-1 0-1 0 0,1 0 1 0 0,-1 1-1 0 0,0-1 1 0 0,0 1-1 0 0,1 6 1 0 0,20 37 69 0 0,-23-48 13 0 0,1 2-50 0 0,-1-1 0 0 0,1 1 0 0 0,-1 0 0 0 0,0-1 0 0 0,0 1-1 0 0,1 4 1 0 0,-1-4-21 0 0,14 42 41 0 0,20 40 20 0 0,-17-52 198 0 0,-5-13-192 0 0,4 16-16 0 0,15 17-64 0 0,-11-15 64 0 0,-1-3-64 0 0,-6-11 0 0 0,-10-16 0 0 0,-3-7 0 0 0,0 1 0 0 0,0 0 0 0 0,-1 0 0 0 0,1 0 0 0 0,-1 0 0 0 0,1 0 0 0 0,-1 0 0 0 0,1 4 0 0 0,-1-4 0 0 0,0 0 0 0 0,0 0 0 0 0,0 0 0 0 0,0-1 0 0 0,1 1 0 0 0,-1 0 0 0 0,1 0 0 0 0,1 3 0 0 0,2 10 0 0 0,24 40 0 0 0,-14-33 0 0 0,-11-16 0 0 0,1-1 0 0 0,-1 1 0 0 0,5 10 0 0 0,32 89 0 0 0,-18-56 0 0 0,-15-34 0 0 0,0 0 0 0 0,5 18 0 0 0,2 13 0 0 0,27 65 0 0 0,8-11 64 0 0,-40-76-64 0 0,-8-22 0 0 0,0 1 0 0 0,0-1 0 0 0,-1 0 0 0 0,2 1 0 0 0,-1-1 0 0 0,2 4 0 0 0,0-1 0 0 0,0 1 0 0 0,0 0 0 0 0,0 0 0 0 0,-1 1 0 0 0,0-1 0 0 0,1 8 0 0 0,9 22 0 0 0,0-9-1249 0 0,-12-26 744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2:19.30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162 44 3679 0 0,'0'0'284'0'0,"-13"9"-176"0"0,11-8-114 0 0,0 0 0 0 0,0 0-1 0 0,0 0 1 0 0,0-1-1 0 0,0 1 1 0 0,0-1 0 0 0,0 1-1 0 0,0-1 1 0 0,0 0-1 0 0,-3 0 1 0 0,-11 2-12 0 0,14-2 3 0 0,0 0 0 0 0,0 0 0 0 0,0 0 0 0 0,0 0 0 0 0,0 0-1 0 0,0-1 1 0 0,-4 0 0 0 0,-4-1 14 0 0,-8 4 1077 0 0,10-3-466 0 0,-3-1 210 0 0,-7 17-44 0 0,0-14-382 0 0,13-3 293 0 0,12 0 632 0 0,25 2-1111 0 0,-30 0-163 0 0,0-1-1 0 0,1 1 1 0 0,-1 0 0 0 0,0-1-1 0 0,0 1 1 0 0,1-1-1 0 0,-1 0 1 0 0,0 0-1 0 0,0 1 1 0 0,0-2 0 0 0,0 1-1 0 0,0 0 1 0 0,3-2-1 0 0,-3 1-6 0 0,-1 2-4 0 0,11 1 126 0 0,17-2-4 0 0,-28 1-147 0 0,0 0 0 0 0,0 0 0 0 0,1 0-1 0 0,-1 0 1 0 0,0 0 0 0 0,0 0 0 0 0,0-1 0 0 0,0 1-1 0 0,1 0 1 0 0,-1-1 0 0 0,0 1 0 0 0,1-1-1 0 0,-1 0 1 0 0,0 0-1 0 0,0 1 0 0 0,0 0 1 0 0,0-1-1 0 0,1 1 1 0 0,-1 0-1 0 0,0-1 0 0 0,0 1 1 0 0,0 0-1 0 0,0 0 0 0 0,0 0 1 0 0,3 0-1 0 0,-2 1 8 0 0,0-1 1 0 0,0 0-1 0 0,0 1 0 0 0,0-1 1 0 0,0 0-1 0 0,0 0 0 0 0,0 0 1 0 0,1 0-1 0 0,-1-1 0 0 0,0 1 1 0 0,0 0-1 0 0,0-1 0 0 0,0 0 1 0 0,0 1-1 0 0,3-3 0 0 0,-3 3-9 0 0,-1-1 0 0 0,1 1 0 0 0,-1-1 0 0 0,1 1 0 0 0,-1 0 0 0 0,1 0 0 0 0,-1-1 0 0 0,1 1 0 0 0,0 0 0 0 0,-1 1 0 0 0,1-1 0 0 0,-1 0 0 0 0,2 1 0 0 0,16-1 63 0 0,-15-1-59 0 0,0 0-1 0 0,-1 1 0 0 0,1-1 0 0 0,0 1 0 0 0,0-1 0 0 0,0 1 1 0 0,-1 1-1 0 0,1-1 0 0 0,0 0 0 0 0,4 2 0 0 0,-4-2-10 0 0,-1 1 0 0 0,1-1 0 0 0,0 0 0 0 0,0 0 0 0 0,4-1 0 0 0,15 1 0 0 0,-18 1 0 0 0,0 0 0 0 0,1-1 0 0 0,-1 0 0 0 0,1 0 0 0 0,-1-1 0 0 0,0 1 0 0 0,10-4 0 0 0,-12 4 0 0 0,0 0 0 0 0,0-1-1 0 0,0 1 1 0 0,0 0-1 0 0,0 0 1 0 0,0 1 0 0 0,6 0-1 0 0,-5 0 4 0 0,-1 0-1 0 0,1-1 1 0 0,-1 0-1 0 0,1 1 1 0 0,5-2-1 0 0,0 0 39 0 0,0 0-1 0 0,0 0 1 0 0,0 1-1 0 0,14 1 1 0 0,-19-1-4 0 0,0 0-1 0 0,1 0 1 0 0,-1-1 0 0 0,0 1-1 0 0,6-2 1 0 0,17-1 146 0 0,-19 4-131 0 0,0-1 1 0 0,1-1-1 0 0,-1 1 1 0 0,16-4-1 0 0,-21 4-32 0 0,0-1 0 0 0,1 1 1 0 0,-1 0-1 0 0,0 0 0 0 0,0 0 0 0 0,6 2 0 0 0,-6-2 3 0 0,1 1 1 0 0,-1-1-1 0 0,0 0 1 0 0,0 0-1 0 0,0 0 0 0 0,0 0 1 0 0,5-1-1 0 0,-4 0-7 0 0,2-1 14 0 0,0 0 0 0 0,0 1 0 0 0,0 0 0 0 0,0 0 0 0 0,1 1 0 0 0,-1 0 0 0 0,8 0 0 0 0,70 2 34 0 0,-79-2-64 0 0,0 0 0 0 0,0-1 0 0 0,0 0 0 0 0,8-1 0 0 0,-8 0 0 0 0,0 1 0 0 0,-1 1 0 0 0,1-1 0 0 0,0 1 0 0 0,5 0 0 0 0,-2 0 9 0 0,0 1 0 0 0,0-1 0 0 0,0 0 0 0 0,0 0 0 0 0,16-4 0 0 0,-21 4-8 0 0,1-1 0 0 0,-1 1 1 0 0,1 0-1 0 0,-1 0 1 0 0,1 0-1 0 0,0 1 1 0 0,3 0-1 0 0,-3 0-1 0 0,0 0 0 0 0,0-1 0 0 0,0 0 0 0 0,0 0-1 0 0,4 0 1 0 0,-2-1 1 0 0,3 0 2 0 0,0-1 0 0 0,0 2 0 0 0,17 0-1 0 0,-21 0 8 0 0,-1 0 0 0 0,0 0 1 0 0,0-1-1 0 0,0 1 0 0 0,6-2 0 0 0,-6 0 0 0 0,0 2 1 0 0,0-1 0 0 0,1 0-1 0 0,7 1 1 0 0,-2 1-5 0 0,1 0-9 0 0,-1-1-1 0 0,18-1 1 0 0,0 1-64 0 0,-23 1 65 0 0,1-1 1 0 0,-1 0 0 0 0,1-1 0 0 0,5 0-1 0 0,-6 0-4 0 0,0 0-1 0 0,0 0 1 0 0,0 0 0 0 0,0 1-1 0 0,0 0 1 0 0,0 0-1 0 0,0 0 1 0 0,0 0 0 0 0,7 2-1 0 0,-9-1 13 0 0,1-1-1 0 0,-1 0 0 0 0,0 0 0 0 0,1 0 1 0 0,-1 0-1 0 0,6-1 0 0 0,15 0 22 0 0,-15 2-27 0 0,0 0 0 0 0,0-1 0 0 0,0 0 0 0 0,11-1 0 0 0,-14 1 0 0 0,0-1 0 0 0,0 2 0 0 0,1-1 0 0 0,8 2 0 0 0,-8 0 0 0 0,0-2 0 0 0,0 1 0 0 0,9-1 0 0 0,14 0 0 0 0,-22 0 0 0 0,0 1 0 0 0,1-2 0 0 0,13-1 0 0 0,-17 1 0 0 0,0 0 0 0 0,0 1 0 0 0,1 0 0 0 0,8 1 0 0 0,13 0 0 0 0,73-4 54 0 0,-76 5-42 0 0,-20-2-14 0 0,0 1-1 0 0,-1-1 1 0 0,1 0-1 0 0,0 0 0 0 0,7 0 1 0 0,-6-2-6 0 0,1 1-1 0 0,-1 1 1 0 0,1-1 0 0 0,0 1-1 0 0,-1 0 1 0 0,1 0 0 0 0,7 1-1 0 0,-9 0 9 0 0,0-1 0 0 0,0 0 0 0 0,0 0 0 0 0,8-2 0 0 0,15 1 0 0 0,-19 2 0 0 0,1 0 0 0 0,-1-1 0 0 0,0 0 0 0 0,16-2 0 0 0,-20 2 0 0 0,0 0 0 0 0,1 0 0 0 0,-1 0 0 0 0,0 1 0 0 0,0-1 0 0 0,5 2 0 0 0,18 2 0 0 0,10-4 0 0 0,22-1 0 0 0,11 0 88 0 0,-51-1-71 0 0,1 1-1 0 0,-1 0 0 0 0,28 4 1 0 0,21-1-155 0 0,2 2 138 0 0,-42-5 0 0 0,-23 1 0 0 0,0-1 0 0 0,-1 1 0 0 0,1 0 0 0 0,9 2 0 0 0,9-2 0 0 0,-21 0 0 0 0,1 0 0 0 0,-1-1 0 0 0,1 1 0 0 0,-1 0 0 0 0,0 1 0 0 0,1-1 0 0 0,-1 0 0 0 0,1 1 0 0 0,4 1 0 0 0,1 0 13 0 0,0 0 0 0 0,0 0 0 0 0,1-1 0 0 0,-1 0 0 0 0,0 0 0 0 0,10-1 0 0 0,19 2 24 0 0,-10-3-72 0 0,-23 0 29 0 0,-1 1-1 0 0,1 0 1 0 0,0 0-1 0 0,0 0 1 0 0,-1 0 0 0 0,6 1-1 0 0,44 5 7 0 0,-51-6 0 0 0,0 0 1 0 0,0 1-1 0 0,0-1 0 0 0,1 0 0 0 0,-1 0 0 0 0,0 0 0 0 0,4-1 0 0 0,13 0-11 0 0,-14 2 3 0 0,0 0 0 0 0,0-1 1 0 0,-1 1-1 0 0,1-1 1 0 0,0 0-1 0 0,8-1 0 0 0,-10 0 8 0 0,1 1 0 0 0,0 0 0 0 0,-1 0 0 0 0,1 1 0 0 0,-1-1 0 0 0,6 2 0 0 0,14 1 0 0 0,-19-3 0 0 0,1 0 0 0 0,-1 1 0 0 0,0 0 0 0 0,0-1 0 0 0,5 3 0 0 0,16 3 0 0 0,28 1 0 0 0,-50-7 0 0 0,0 1 0 0 0,0-1 0 0 0,0 1 0 0 0,0 0 0 0 0,5 1 0 0 0,-6-1 0 0 0,1 0 0 0 0,0 0 0 0 0,-1-1 0 0 0,1 1 0 0 0,0-1 0 0 0,-1 1 0 0 0,4-1 0 0 0,1-1 0 0 0,-1 1 0 0 0,1 0 0 0 0,0 0 0 0 0,-1 1 0 0 0,7 1 0 0 0,-11-2 6 0 0,0 0 0 0 0,0 0-1 0 0,0 0 1 0 0,0 0 0 0 0,0 0 0 0 0,0 0-1 0 0,0 0 1 0 0,3-2 0 0 0,-3 2 5 0 0,0-1 1 0 0,0 1 0 0 0,0-1-1 0 0,0 1 1 0 0,0 0-1 0 0,0 0 1 0 0,0 0 0 0 0,3 0-1 0 0,-2 1-7 0 0,1 0 3 0 0,-1 0 0 0 0,1-1-1 0 0,0 1 1 0 0,0-1 0 0 0,0 0 0 0 0,-1 0 0 0 0,1 0 0 0 0,0-1-1 0 0,5 0 1 0 0,-6 0 0 0 0,0 1-1 0 0,-1 0 1 0 0,1-1-1 0 0,-1 1 1 0 0,1 1-1 0 0,4 0 1 0 0,-4-1-1 0 0,0 0-1 0 0,-1 1 1 0 0,1-1 0 0 0,0 0 0 0 0,-1-1 0 0 0,4 1 0 0 0,-3-1-2 0 0,-1 0 0 0 0,1 1 1 0 0,0-1-1 0 0,0 1 0 0 0,-1-1 1 0 0,1 1-1 0 0,0 0 0 0 0,0 0 0 0 0,-1 1 1 0 0,1-1-1 0 0,0 0 0 0 0,-1 1 0 0 0,1 0 1 0 0,2 0-1 0 0,-1 0 3 0 0,-1 0 0 0 0,1-1-1 0 0,-1 1 1 0 0,1-1 0 0 0,-1 0 0 0 0,1 0 0 0 0,5-1 0 0 0,18 1-9 0 0,6 2-51 0 0,-26-2 32 0 0,1 0-1 0 0,-1 1 0 0 0,8 1 0 0 0,-12-2 20 0 0,1 1-1 0 0,0-1 0 0 0,-1 0 1 0 0,1 0-1 0 0,5-1 0 0 0,-5 0-5 0 0,-1 1 0 0 0,1-1 0 0 0,0 1 0 0 0,-1 0 0 0 0,1 1 0 0 0,3 0 0 0 0,-2 0 3 0 0,-1 0 4 0 0,-1 0 0 0 0,1-1 1 0 0,-1 1-1 0 0,0-1 1 0 0,1 1-1 0 0,-1-1 1 0 0,1 0-1 0 0,-1 0 0 0 0,1-1 1 0 0,6 0-1 0 0,-8 0 1 0 0,0 1 0 0 0,0 0 0 0 0,0 0 0 0 0,0 0 0 0 0,0 0 0 0 0,-1 0 0 0 0,1 1 0 0 0,0-1 0 0 0,0 1 0 0 0,0-1 0 0 0,0 1 0 0 0,3 1 0 0 0,-3-1 0 0 0,0 0 0 0 0,0-1 0 0 0,1 1 0 0 0,-1 0 0 0 0,0-1 0 0 0,1 1 0 0 0,2-1 0 0 0,0 0 2 0 0,0 0 7 0 0,0-1 0 0 0,-1 1 0 0 0,1 1 0 0 0,0-1 0 0 0,-1 1 1 0 0,1 0-1 0 0,5 1 0 0 0,-7-1 0 0 0,0 0 1 0 0,0-1-1 0 0,0 1 0 0 0,-1-1 0 0 0,1 0 1 0 0,6 0-1 0 0,-7 0-4 0 0,1-1-1 0 0,-1 1 1 0 0,1 0 0 0 0,-1 1 0 0 0,1-1 0 0 0,-1 0-1 0 0,0 1 1 0 0,1-1 0 0 0,-1 1 0 0 0,3 1-1 0 0,-3-2-4 0 0,-1 1 0 0 0,1-1 0 0 0,-1 1 0 0 0,1-1 0 0 0,0 0 0 0 0,-1 0 0 0 0,1 0 0 0 0,-1 0 0 0 0,1 0 0 0 0,0 0 0 0 0,-1 0 0 0 0,2-1 0 0 0,16 0 0 0 0,-4 2 0 0 0,3 0 0 0 0,-9 0 3 0 0,-9-1-4 0 0,1 0-1 0 0,-1 0 1 0 0,1 0-1 0 0,-1 0 1 0 0,1 1-1 0 0,-1-1 1 0 0,0 0-1 0 0,1 0 1 0 0,-1 0-1 0 0,1 0 1 0 0,-1 0-1 0 0,1 1 1 0 0,-1-1-1 0 0,0 0 1 0 0,1 0-1 0 0,-1 1 1 0 0,0-1-1 0 0,1 0 1 0 0,-1 0-1 0 0,0 1 1 0 0,1-1-1 0 0,-1 0 1 0 0,0 1-1 0 0,0-1 1 0 0,1 1-1 0 0,-1-1 1 0 0,0 1-91 0 0,0-1 0 0 0,0 0-1 0 0,1 1 1 0 0,-1-1 0 0 0,0 0 0 0 0,0 1 0 0 0,0-1-1 0 0,0 0 1 0 0,1 0 0 0 0,-1 0 0 0 0,0 1 0 0 0,0-1-1 0 0,1 0 1 0 0,-1 0 0 0 0,0 0 0 0 0,1 1 0 0 0,-1-1 0 0 0,0 0-1 0 0,0 0 1 0 0,1 0 0 0 0,-1 0 0 0 0,0 0 0 0 0,1 0-1 0 0,-1 0 1 0 0,0 1 0 0 0,1-1 0 0 0,-1 0 0 0 0,0 0-1 0 0,1 0 1 0 0,-1-1 0 0 0,1 1 0 0 0,4-9-2101 0 0,-1-21-1818 0 0,-4 27 3188 0 0,3-27-1800 0 0,-3 20 2156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2:20.16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5327 0 0,'0'1'48'0'0,"1"0"1"0"0,-1 0-1 0 0,0 0 0 0 0,0-1 0 0 0,1 1 0 0 0,-1 0 0 0 0,1 0 0 0 0,-1 0 0 0 0,0 0 0 0 0,1 0 0 0 0,0 0 0 0 0,-1-1 0 0 0,1 1 0 0 0,-1 0 0 0 0,1-1 0 0 0,0 1 0 0 0,0 0 0 0 0,-1-1 0 0 0,3 2 0 0 0,16 3 783 0 0,-4-2-395 0 0,17-1 160 0 0,-29-1-572 0 0,0 0 0 0 0,0-1 0 0 0,0 1 0 0 0,0-1 0 0 0,0 0 0 0 0,0 1 0 0 0,0-1 0 0 0,0-1 0 0 0,0 1 0 0 0,0 0 0 0 0,3-2 0 0 0,0 1-3 0 0,-1 1 1 0 0,1-1-1 0 0,10 1 0 0 0,11-1-40 0 0,17 0 222 0 0,-12 1 138 0 0,-19 0-203 0 0,1 1 0 0 0,23 4 1 0 0,-1-1-20 0 0,-17-2-65 0 0,15 1-37 0 0,34-2 0 0 0,-31 0-17 0 0,-26 0 0 0 0,1-1 0 0 0,20-2 0 0 0,-16-1 2 0 0,0 1 1 0 0,-1 1-1 0 0,1 0 0 0 0,17 3 0 0 0,29-2 65 0 0,-40-1-6 0 0,24 3 0 0 0,79 5 155 0 0,-85-4-242 0 0,35 6-44 0 0,40 12-319 0 0,-108-20 199 0 0,1 0 1 0 0,0 0-1 0 0,-1-1 0 0 0,1 1 0 0 0,-1-2 1 0 0,1 1-1 0 0,8-2 0 0 0,-9 0-468 0 0,0 0 1 0 0,0 0-1 0 0,0 0 1 0 0,0-1-1 0 0,0 0 1 0 0,0 0-1 0 0,7-5 0 0 0,2-2-1034 0 0,-1 4 1040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2:20.76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4863 0 0,'0'0'375'0'0,"8"2"-108"0"0,19-4 129 0 0,-10 5 68 0 0,24 0 1 0 0,-13-1-176 0 0,75 10 407 0 0,-77-8-593 0 0,-21-3-102 0 0,0 0 0 0 0,1 0 0 0 0,-1-1-1 0 0,0 0 1 0 0,1 0 0 0 0,9-1-1 0 0,-9-1-163 0 0,1 1-1 0 0,-1 0 0 0 0,1 0 0 0 0,-1 1 0 0 0,0 0 0 0 0,1 0 0 0 0,-1 0 0 0 0,1 1 1 0 0,10 2-1 0 0,-11-2-429 0 0,0 0 1 0 0,1 0-1 0 0,-1-1 0 0 0,0 0 1 0 0,11-1-1 0 0,7 0-1049 0 0,-2 1 1026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5:39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486 772 6911 0 0,'0'0'5424'0'0,"-8"-24"-2176"0"0,8 24-3098 0 0,-2-5 119 0 0,0 0-1 0 0,0 0 1 0 0,-5-9 0 0 0,-5-10 85 0 0,10 20-304 0 0,0 1 1 0 0,0-1-1 0 0,0 1 1 0 0,-1 0-1 0 0,-3-4 1 0 0,-5-7 158 0 0,-3-14 318 0 0,12 24-466 0 0,0-1 0 0 0,-1 1 0 0 0,1 0 0 0 0,0 0 0 0 0,-5-6 0 0 0,1 2 96 0 0,1-1 0 0 0,0 0 0 0 0,0 0-1 0 0,-4-13 1 0 0,6 16-131 0 0,0 0-1 0 0,-1 0 1 0 0,1 0 0 0 0,-1 1-1 0 0,0-1 1 0 0,-7-6 0 0 0,-6-8 133 0 0,-7 2 14 0 0,20 14-149 0 0,1 0 0 0 0,-1 0 0 0 0,0 0 0 0 0,1 0 0 0 0,-4-7 0 0 0,4 2-26 0 0,2 9 3 0 0,1-1 0 0 0,0 0 0 0 0,0 0 0 0 0,-1 1 0 0 0,1-1-1 0 0,0 0 1 0 0,-1 0 0 0 0,1 1 0 0 0,-1-1 0 0 0,1 0 0 0 0,-1 1 0 0 0,1-1 0 0 0,-2 0 0 0 0,0-4 53 0 0,2 5-54 0 0,0-1 1 0 0,0 1-1 0 0,0 0 0 0 0,0 0 1 0 0,0 0-1 0 0,0-1 0 0 0,0 1 1 0 0,0 0-1 0 0,0 0 0 0 0,0-1 1 0 0,0 1-1 0 0,0 0 0 0 0,0 0 1 0 0,-1 0-1 0 0,1-1 0 0 0,0 1 1 0 0,0 0-1 0 0,0 0 0 0 0,0 0 1 0 0,0-1-1 0 0,-1 1 0 0 0,1 0 1 0 0,0 0-1 0 0,0 0 0 0 0,0 0 1 0 0,-1 0-1 0 0,1 0 0 0 0,0-1 1 0 0,0 1-1 0 0,-3-1 28 0 0,1-1 0 0 0,0 1 0 0 0,0-1 0 0 0,0 0 0 0 0,0 0 0 0 0,1 0 0 0 0,-1 0 0 0 0,1 0 0 0 0,-1 0 0 0 0,1-1 0 0 0,-3-4 0 0 0,2 3-33 0 0,0-1 1 0 0,0 1-1 0 0,1-1 1 0 0,0 0 0 0 0,-2-7-1 0 0,-3 0 52 0 0,5 11-39 0 0,1 0-1 0 0,-1-1 0 0 0,0 1 1 0 0,1 0-1 0 0,-1 0 0 0 0,1 0 1 0 0,-1-1-1 0 0,1 1 0 0 0,-1 0 1 0 0,1-3-1 0 0,-1 3 33 0 0,1-1 0 0 0,-1 0 0 0 0,1 1 0 0 0,-1-1-1 0 0,0 1 1 0 0,0-1 0 0 0,0 1 0 0 0,-1-3 0 0 0,-6-9-297 0 0,7 9 249 0 0,0 1 1 0 0,-1-1 0 0 0,0 1 0 0 0,0 0 0 0 0,0 0 0 0 0,0 0-1 0 0,0 0 1 0 0,-4-3 0 0 0,4 4 4 0 0,1 0 0 0 0,-1 0 0 0 0,0 0 1 0 0,1-1-1 0 0,-1 1 0 0 0,1 0 0 0 0,0-1 0 0 0,0 1 0 0 0,-2-4 0 0 0,3 4 3 0 0,-1 0 0 0 0,0 0 0 0 0,0 1 0 0 0,0-1 0 0 0,0 0 0 0 0,0 1 0 0 0,0-1 0 0 0,-1 1 0 0 0,-2-3 0 0 0,-6-10 0 0 0,-16-18 0 0 0,18 22 0 0 0,7 9 0 0 0,0 1 0 0 0,0-1 0 0 0,0 1 0 0 0,0-1 0 0 0,1 0 0 0 0,-1 0 0 0 0,0 0 0 0 0,1 1 0 0 0,-1-1 0 0 0,1 0 0 0 0,-1 0 0 0 0,1 0 0 0 0,-1 0 0 0 0,0-1 0 0 0,1 0 0 0 0,-1 1 0 0 0,1 0 0 0 0,-1 0 0 0 0,0 0 0 0 0,0 0 0 0 0,0 0 0 0 0,0 0 0 0 0,0 0 0 0 0,-2-1 0 0 0,2 1 0 0 0,0 0 0 0 0,0 0 0 0 0,0 0 0 0 0,0 0 0 0 0,0-1 0 0 0,0 1 0 0 0,0 0 0 0 0,-2-3 0 0 0,3 2 1 0 0,-1 1 0 0 0,0-1 0 0 0,0 1-1 0 0,0-1 1 0 0,0 1 0 0 0,0-1 0 0 0,0 1 0 0 0,0 0-1 0 0,0 0 1 0 0,0-1 0 0 0,-1 1 0 0 0,1 0 0 0 0,-1 0-1 0 0,-2-1 1 0 0,3 1 8 0 0,0 0 0 0 0,1 1-1 0 0,-1-1 1 0 0,0 0 0 0 0,1 0-1 0 0,-1 1 1 0 0,0-1 0 0 0,1 0-1 0 0,-1 0 1 0 0,1 0 0 0 0,-1 0-1 0 0,1 0 1 0 0,-1 0 0 0 0,1 0-1 0 0,0 0 1 0 0,0 0 0 0 0,-1-1-1 0 0,1 1-9 0 0,0 1-1 0 0,0 0 1 0 0,0-1 0 0 0,0 1-1 0 0,0 0 1 0 0,0-1 0 0 0,0 1-1 0 0,-1 0 1 0 0,1-1 0 0 0,0 1-1 0 0,0 0 1 0 0,0 0 0 0 0,-1-1-1 0 0,1 1 1 0 0,0 0 0 0 0,0 0-1 0 0,-1 0 1 0 0,1-1 0 0 0,0 1-1 0 0,0 0 1 0 0,-1 0-1 0 0,1 0 1 0 0,-1-1 0 0 0,1 1-1 0 0,-1 0-1 0 0,0-1 1 0 0,1 1 0 0 0,-1-1-1 0 0,1 1 1 0 0,-1-1 0 0 0,1 1 0 0 0,-1-1-1 0 0,1 1 1 0 0,-1-1 0 0 0,1 1 0 0 0,0-1-1 0 0,-1 1 1 0 0,1-1 0 0 0,0 0-1 0 0,-1 1 1 0 0,1-1 0 0 0,0 0 0 0 0,0 1-1 0 0,0-1 1 0 0,0 0 0 0 0,-1 0 0 0 0,1 1-1 0 0,0-1 1 0 0,0 0 0 0 0,0 1-1 0 0,1-2 1 0 0,-3-1 22 0 0,1 1 0 0 0,0 0 0 0 0,-1 0 0 0 0,1 0 0 0 0,-1 0 0 0 0,0 0 0 0 0,-3-3 0 0 0,3 1-25 0 0,7-9 74 0 0,-5 13-68 0 0,0-1-1 0 0,0 1 0 0 0,0 0 1 0 0,0 0-1 0 0,0 0 0 0 0,0 0 1 0 0,0-1-1 0 0,0 1 0 0 0,0 0 1 0 0,0 0-1 0 0,0 0 0 0 0,0 0 1 0 0,0-1-1 0 0,-1 1 0 0 0,1 0 1 0 0,0 0-1 0 0,0 0 0 0 0,0 0 1 0 0,0 0-1 0 0,0 0 0 0 0,0-1 1 0 0,0 1-1 0 0,-1 0 0 0 0,1 0 1 0 0,0 0-1 0 0,0 0 0 0 0,0 0 1 0 0,0 0-1 0 0,0 0 0 0 0,-1 0 1 0 0,1 0-1 0 0,0 0 0 0 0,0 0 1 0 0,0-1-1 0 0,0 1 0 0 0,-1 0 1 0 0,1 0-1 0 0,0 0 0 0 0,0 0 1 0 0,0 0-1 0 0,0 0 0 0 0,-1 0 1 0 0,1 1-1 0 0,0-1 0 0 0,0 0 1 0 0,0 0-1 0 0,0 0 1 0 0,-1 0-1 0 0,1 0 0 0 0,0 0 1 0 0,-1 0 181 0 0,16 3 74 0 0,2-2-241 0 0,-9-1 13 0 0,0 1 1 0 0,0-1-1 0 0,13-2 0 0 0,-19 2 0 0 0,0 0-1 0 0,0 0 0 0 0,0-1 1 0 0,1 2-1 0 0,-1-1 1 0 0,0 0-1 0 0,0 0 0 0 0,4 2 1 0 0,3 0 32 0 0,12-1 100 0 0,-8-1-139 0 0,49 2 438 0 0,-52-2-387 0 0,-1 2 0 0 0,14 2-1 0 0,7 1 63 0 0,48 0-134 0 0,-30-2 0 0 0,-36-1 11 0 0,-3-1 2 0 0,0 0 0 0 0,0 0 1 0 0,14-1-1 0 0,19 3-13 0 0,-38-4 11 0 0,-2 1 31 0 0,0-1-42 0 0,20-3-42 0 0,-21 4 176 0 0,0 0-120 0 0,0 1 1 0 0,1 0-1 0 0,-1-1 0 0 0,1 1 0 0 0,-1-1 0 0 0,1 0 0 0 0,-1 1 0 0 0,1-1 0 0 0,-1 0 0 0 0,1 0 0 0 0,2 0 0 0 0,-1 0 0 0 0,-1 0-14 0 0,2 1 0 0 0,-1-1 0 0 0,1 1 0 0 0,0-1 0 0 0,-1 0 0 0 0,1-1 0 0 0,-1 1 0 0 0,1 0 0 0 0,-1-1 0 0 0,6-2 0 0 0,-3 2 0 0 0,-4 0 0 0 0,0 1 0 0 0,0-1 0 0 0,0 1 0 0 0,1 0 0 0 0,-1-1 0 0 0,0 1 0 0 0,0 0 0 0 0,0 0 0 0 0,0 0 0 0 0,0 1 0 0 0,0-1 0 0 0,0 0 0 0 0,3 2 0 0 0,18-1 0 0 0,-11-1 0 0 0,1 0-2 0 0,-10-1 4 0 0,0 1 0 0 0,0 0-1 0 0,0 0 1 0 0,-1 0 0 0 0,1 1-1 0 0,0-1 1 0 0,0 1 0 0 0,2 0-1 0 0,55 0-30 0 0,-50-1 54 0 0,13 3 14 0 0,9-1-39 0 0,-20 2 0 0 0,-11-3 3 0 0,0-1-1 0 0,0 1 1 0 0,0 0 0 0 0,-1 0-1 0 0,1 0 1 0 0,-1-1 0 0 0,1 1-1 0 0,0 0 1 0 0,-1 0 0 0 0,1 0-1 0 0,-1 0 1 0 0,0 0 0 0 0,1 0-1 0 0,-1 0 1 0 0,0 0 0 0 0,0 0-1 0 0,0 1 1 0 0,0-1 0 0 0,0 0-1 0 0,0 0 1 0 0,0 0 0 0 0,0 0-1 0 0,0 2 1 0 0,-2 0 0 0 0,1-1 0 0 0,-1 1 0 0 0,0-1 0 0 0,0 1 0 0 0,0-1 0 0 0,0 0 1 0 0,0 0-1 0 0,0 0 0 0 0,0 0 0 0 0,-1 0 0 0 0,1 0 0 0 0,-1 0 0 0 0,-5 2 0 0 0,5-3 0 0 0,0 1 1 0 0,0 0 0 0 0,0 1-1 0 0,0-1 1 0 0,-3 4-1 0 0,-35 40-3 0 0,9-11 0 0 0,1 2 0 0 0,2 1 0 0 0,-24 41 0 0 0,48-69 0 0 0,0 0 0 0 0,0 0 0 0 0,1 0 0 0 0,0 1 0 0 0,1 0 0 0 0,-3 18 0 0 0,4-23-49 0 0,1 0-1 0 0,-1-1 1 0 0,-3 9-1 0 0,4-11-74 0 0,6-11 22 0 0,0-2 70 0 0,87-170-471 0 0,-65 126 230 0 0,31-66-1823 0 0,-83 165 2602 0 0,5-13-212 0 0,-34 76 791 0 0,-19 36 86 0 0,58-113-1048 0 0,10-20-73 0 0,-1-1 0 0 0,-11 18-1 0 0,15-25-64 0 0,1-2-54 0 0,5-22-434 0 0,23-76-282 0 0,-24 79 648 0 0,0 1 0 0 0,0-1-1 0 0,-1-29 1 0 0,-2 45 134 0 0,-1 0 0 0 0,1 1 0 0 0,0-1 0 0 0,0 0 0 0 0,-1 0 0 0 0,1 1 0 0 0,0-1 0 0 0,-1 0 0 0 0,0 1 0 0 0,1-1 0 0 0,-1 1 0 0 0,0-1 0 0 0,0 1 0 0 0,0-1 0 0 0,0 1 0 0 0,0-1 0 0 0,0 1 0 0 0,-1 0 0 0 0,1 0 0 0 0,0 0 0 0 0,-1 0 0 0 0,1 0 0 0 0,0 0 0 0 0,-1 0 0 0 0,1 0 0 0 0,-1 0 0 0 0,0 0 0 0 0,1 1 0 0 0,-1-1 0 0 0,0 1 0 0 0,1-1 0 0 0,-1 1 0 0 0,0 0 1 0 0,0 0-1 0 0,1 0 0 0 0,-1 0 0 0 0,0 0 0 0 0,0 0 0 0 0,1 0 0 0 0,-1 0 0 0 0,0 1 0 0 0,1-1 0 0 0,-1 1 0 0 0,0-1 0 0 0,1 1 0 0 0,-1-1 0 0 0,1 1 0 0 0,-1 0 0 0 0,1 0 0 0 0,-3 1 0 0 0,-1 2 40 0 0,1 0-1 0 0,-1-1 1 0 0,1 1 0 0 0,0 1-1 0 0,0-1 1 0 0,0 1 0 0 0,0 0-1 0 0,1 0 1 0 0,0 0 0 0 0,0 0-1 0 0,0 0 1 0 0,1 1 0 0 0,-1-1 0 0 0,-1 10-1 0 0,1-5-35 0 0,1 0 1 0 0,0 0-1 0 0,1 0 0 0 0,0 1 0 0 0,0-1 0 0 0,1 0 1 0 0,3 18-1 0 0,-3-27-5 0 0,0 0 0 0 0,0 0-1 0 0,0-1 1 0 0,0 1 0 0 0,0 0 0 0 0,1 0 0 0 0,-1 0 0 0 0,0 0-1 0 0,1 0 1 0 0,-1-1 0 0 0,0 1 0 0 0,1 0 0 0 0,-1 0 0 0 0,1-1 0 0 0,-1 1-1 0 0,1 0 1 0 0,0 0 0 0 0,-1-1 0 0 0,1 1 0 0 0,0-1 0 0 0,-1 1 0 0 0,1-1-1 0 0,0 1 1 0 0,0-1 0 0 0,0 1 0 0 0,-1-1 0 0 0,1 0 0 0 0,0 1-1 0 0,0-1 1 0 0,0 0 0 0 0,0 0 0 0 0,0 0 0 0 0,-1 1 0 0 0,1-1 0 0 0,0 0-1 0 0,0 0 1 0 0,2-1 0 0 0,-2 1-20 0 0,0 0 0 0 0,1-1 0 0 0,-1 1 0 0 0,0-1 0 0 0,0 1 0 0 0,1-1-1 0 0,-1 1 1 0 0,0-1 0 0 0,0 0 0 0 0,0 0 0 0 0,0 1 0 0 0,0-1 0 0 0,0 0 0 0 0,0 0 0 0 0,0 0 0 0 0,0 0 0 0 0,0 0-1 0 0,-1-1 1 0 0,1 1 0 0 0,0 0 0 0 0,-1 0 0 0 0,1 0 0 0 0,-1-1 0 0 0,2-2 0 0 0,1-13-34 0 0,-1-1 0 0 0,-1 0 0 0 0,0 0-1 0 0,-1 0 1 0 0,-1 1 0 0 0,-3-20 0 0 0,3 33 68 0 0,0-1 0 0 0,0 0 0 0 0,-1 1 0 0 0,0-1-1 0 0,0 1 1 0 0,0 0 0 0 0,0 0 0 0 0,0 0 0 0 0,-1 0 0 0 0,0 0-1 0 0,0 0 1 0 0,-5-5 0 0 0,3 5 3 0 0,1 0 0 0 0,-1 0 0 0 0,0 0-1 0 0,0 0 1 0 0,0 1 0 0 0,-1 0 0 0 0,1 0 0 0 0,-1 0-1 0 0,-6-1 1 0 0,10 3-7 0 0,0 1 0 0 0,1 0 0 0 0,-1-1 0 0 0,1 1 0 0 0,-1 0 0 0 0,0 0 0 0 0,1 0 0 0 0,-1 0 0 0 0,0 1-1 0 0,1-1 1 0 0,-1 0 0 0 0,1 1 0 0 0,-1-1 0 0 0,1 1 0 0 0,-1-1 0 0 0,1 1 0 0 0,-1 0 0 0 0,1 0 0 0 0,-1 0 0 0 0,1-1 0 0 0,0 1 0 0 0,-1 1-1 0 0,1-1 1 0 0,0 0 0 0 0,0 0 0 0 0,0 0 0 0 0,0 1 0 0 0,0-1 0 0 0,0 0 0 0 0,0 1 0 0 0,1-1 0 0 0,-2 2 0 0 0,0 2 25 0 0,0-1-1 0 0,0 1 1 0 0,1 0 0 0 0,-1 0 0 0 0,1 0 0 0 0,0 0 0 0 0,0-1-1 0 0,1 1 1 0 0,0 7 0 0 0,0-3-66 0 0,0 1 96 0 0,1 0-1 0 0,3 20 0 0 0,-3-28-60 0 0,-1 0-1 0 0,1 0 1 0 0,0 1-1 0 0,0-1 1 0 0,-1 0-1 0 0,1 0 1 0 0,0 0-1 0 0,1-1 1 0 0,-1 1-1 0 0,0 0 1 0 0,1 0-1 0 0,-1-1 1 0 0,1 1-1 0 0,-1 0 1 0 0,1-1-1 0 0,0 0 1 0 0,-1 1-1 0 0,1-1 1 0 0,3 2-1 0 0,-4-3-7 0 0,0 1-1 0 0,0-1 1 0 0,0 0 0 0 0,0 0-1 0 0,0 0 1 0 0,0 0-1 0 0,0 0 1 0 0,0 0 0 0 0,0 0-1 0 0,0 0 1 0 0,0 0 0 0 0,0 0-1 0 0,0 0 1 0 0,0-1-1 0 0,0 1 1 0 0,0 0 0 0 0,0-1-1 0 0,-1 1 1 0 0,1-1-1 0 0,0 1 1 0 0,0-1 0 0 0,0 1-1 0 0,-1-1 1 0 0,1 0-1 0 0,0 1 1 0 0,0-1 0 0 0,-1 0-1 0 0,1 1 1 0 0,-1-1 0 0 0,1 0-1 0 0,0 0 1 0 0,-1 0-1 0 0,0 0 1 0 0,1 0 0 0 0,-1 1-1 0 0,0-1 1 0 0,1 0-1 0 0,-1-2 1 0 0,2-1-14 0 0,-1 0 0 0 0,0-1 1 0 0,0 0-1 0 0,0 1 0 0 0,0-1 0 0 0,-1-8 0 0 0,-1 3 20 0 0,0 0 1 0 0,0-1-1 0 0,-1 1 0 0 0,-1 0 0 0 0,0 1 1 0 0,0-1-1 0 0,-6-11 0 0 0,7 16 13 0 0,-1 0 0 0 0,0 0 0 0 0,0 1 0 0 0,0-1 0 0 0,0 1-1 0 0,-1 0 1 0 0,0 0 0 0 0,0 0 0 0 0,0 1 0 0 0,0-1 0 0 0,0 1 0 0 0,-1 0 0 0 0,0 0-1 0 0,1 0 1 0 0,-8-2 0 0 0,0 0 69 0 0,10 3-72 0 0,-1 1 0 0 0,0-1-1 0 0,0 1 1 0 0,0 0 0 0 0,-1 0-1 0 0,1 0 1 0 0,-4 0 0 0 0,7 1-7 0 0,-1 0 0 0 0,1 0 0 0 0,-1 0 0 0 0,1 0 0 0 0,-1 1 0 0 0,1-1 0 0 0,-1 0 0 0 0,0 0 0 0 0,1 0 0 0 0,-1 0 0 0 0,1 1 0 0 0,-1-1 0 0 0,1 0 0 0 0,-1 0 0 0 0,1 1 0 0 0,0-1 0 0 0,-1 0 0 0 0,1 1 0 0 0,-1 0 0 0 0,0 0 3 0 0,1 0-1 0 0,-1 0 1 0 0,1 0-1 0 0,-1 0 1 0 0,1 0-1 0 0,-1 0 1 0 0,1 0-1 0 0,0 0 1 0 0,0 1 0 0 0,-1-1-1 0 0,1 0 1 0 0,0 2-1 0 0,1 4-3 0 0,0-1 0 0 0,1 1 0 0 0,0 0 0 0 0,0-1 0 0 0,0 0 0 0 0,1 1 0 0 0,0-1 0 0 0,0 0 0 0 0,6 9 0 0 0,-4-7-16 0 0,1-1 0 0 0,-1 1 0 0 0,10 7 0 0 0,-13-12-7 0 0,1-1 0 0 0,-1 1 1 0 0,1-1-1 0 0,0 0 1 0 0,0 0-1 0 0,0 0 0 0 0,0 0 1 0 0,0-1-1 0 0,0 1 0 0 0,1-1 1 0 0,5 2-1 0 0,-9-3 18 0 0,1 0 1 0 0,0 0-1 0 0,0 0 0 0 0,0 0 0 0 0,0 0 1 0 0,0 0-1 0 0,0 0 0 0 0,0 0 0 0 0,0 0 1 0 0,0 0-1 0 0,0 0 0 0 0,-1-1 0 0 0,1 1 1 0 0,0 0-1 0 0,0-1 0 0 0,0 1 0 0 0,0-1 1 0 0,-1 1-1 0 0,1-1 0 0 0,0 1 0 0 0,0-1 1 0 0,1-1-1 0 0,-2 1 4 0 0,1-1 1 0 0,0 1-1 0 0,0-1 1 0 0,-1 1-1 0 0,1-1 1 0 0,0 1-1 0 0,-1-1 1 0 0,0 1-1 0 0,1-1 1 0 0,-1 0-1 0 0,0 1 1 0 0,0-3-1 0 0,0 0-6 0 0,0-1 0 0 0,0 1 0 0 0,-1-1 0 0 0,1 1 0 0 0,-1 0 0 0 0,0-1 0 0 0,-1 1 0 0 0,-2-8 1 0 0,0 6 9 0 0,-1 1 0 0 0,1-1 0 0 0,-1 1 0 0 0,-1 0 0 0 0,1 0 1 0 0,-1 0-1 0 0,1 0 0 0 0,-1 1 0 0 0,0 0 0 0 0,-1 1 0 0 0,1-1 1 0 0,-1 1-1 0 0,0 1 0 0 0,1-1 0 0 0,-15-2 0 0 0,20 4-3 0 0,0 1-1 0 0,1 0 1 0 0,-1 0-1 0 0,0-1 0 0 0,0 1 1 0 0,0 0-1 0 0,0 0 1 0 0,0 0-1 0 0,0 0 1 0 0,0 0-1 0 0,0 0 1 0 0,0 1-1 0 0,1-1 1 0 0,-1 0-1 0 0,0 0 1 0 0,0 1-1 0 0,0-1 1 0 0,0 0-1 0 0,0 1 0 0 0,-1 0 1 0 0,2 0-2 0 0,-1-1 0 0 0,1 1 1 0 0,0-1-1 0 0,-1 1 0 0 0,1 0 1 0 0,0-1-1 0 0,0 1 0 0 0,0 0 1 0 0,0-1-1 0 0,-1 1 0 0 0,1 0 0 0 0,0-1 1 0 0,0 1-1 0 0,0 0 0 0 0,0-1 1 0 0,1 1-1 0 0,-1 0 0 0 0,0 0 1 0 0,0-1-1 0 0,1 2 0 0 0,0 2 0 0 0,1 1-1 0 0,0-1 1 0 0,0 0-1 0 0,0 0 1 0 0,1 0 0 0 0,4 5-1 0 0,23 23 3 0 0,-24-26 0 0 0,1 0 0 0 0,-1-1 0 0 0,1 0 0 0 0,1 0 0 0 0,12 6 0 0 0,-20-11 0 0 0,0 0 0 0 0,1 1 0 0 0,-1-1 0 0 0,0 0 0 0 0,0 0 0 0 0,1 0 0 0 0,-1 0 0 0 0,0 1 0 0 0,0-1 0 0 0,1 0 0 0 0,-1 0 0 0 0,0 0 0 0 0,0 0 0 0 0,1 0 0 0 0,-1 0 0 0 0,0 0 0 0 0,0 0 0 0 0,1 0 0 0 0,-1 0 0 0 0,0 0 0 0 0,1 0 0 0 0,-1 0 0 0 0,0 0 0 0 0,0 0 0 0 0,1 0 0 0 0,-1 0 0 0 0,0 0 0 0 0,0 0 0 0 0,1 0 0 0 0,-1 0 0 0 0,0 0 0 0 0,0-1 0 0 0,1 1 0 0 0,-1 0 0 0 0,0 0 0 0 0,0 0 0 0 0,1 0 0 0 0,-1-1 0 0 0,0 1 0 0 0,0 0 0 0 0,0 0 0 0 0,0 0 0 0 0,1-1 0 0 0,-1 1 0 0 0,0 0 0 0 0,0 0 0 0 0,0-1 0 0 0,0 1 0 0 0,0 0 0 0 0,0 0 0 0 0,0-1 0 0 0,0 1 0 0 0,1 0 0 0 0,-1-1 0 0 0,0 1 0 0 0,0 0 0 0 0,0 0 0 0 0,0-1 0 0 0,-1 1 0 0 0,-3-16 0 0 0,4 15 0 0 0,-2-2 1 0 0,1-1 1 0 0,-1 1-1 0 0,0-1 0 0 0,0 1 0 0 0,0 0 1 0 0,-1 0-1 0 0,1 0 0 0 0,-1 0 0 0 0,0 0 0 0 0,-4-3 1 0 0,-4-2 21 0 0,-21-12 1 0 0,-8-5-21 0 0,38 23-3 0 0,-26-18 1 0 0,25 19-2 0 0,1 0 1 0 0,0 0-1 0 0,0 0 0 0 0,-1 0 0 0 0,1 0 0 0 0,0 1 0 0 0,-1-1 1 0 0,1 1-1 0 0,-1-1 0 0 0,1 1 0 0 0,-1 0 0 0 0,1 0 0 0 0,-3 0 1 0 0,4 1 2 0 0,1 0 1 0 0,0 0 0 0 0,-1 0-1 0 0,1 0 1 0 0,0 0 0 0 0,0 0 0 0 0,0 0-1 0 0,0 0 1 0 0,0 0 0 0 0,0 0 0 0 0,0 0-1 0 0,0 0 1 0 0,0 0 0 0 0,0 0 0 0 0,1 0-1 0 0,-1 0 1 0 0,1 1 0 0 0,3 4 34 0 0,0-1 0 0 0,0 0 0 0 0,1 0 1 0 0,0 0-1 0 0,0 0 0 0 0,0-1 0 0 0,0 0 0 0 0,1 0 1 0 0,0-1-1 0 0,0 1 0 0 0,0-1 0 0 0,9 3 0 0 0,-6-3-56 0 0,0 1 0 0 0,1-2 0 0 0,-1 0-1 0 0,1 0 1 0 0,0 0 0 0 0,-1-1-1 0 0,21-1 1 0 0,-29 0 12 0 0,1 0 0 0 0,-1 0 0 0 0,1 0 0 0 0,-1 0 0 0 0,0-1 0 0 0,1 1 0 0 0,-1 0 0 0 0,1-1 0 0 0,-1 1 0 0 0,1-1 0 0 0,-1 0 0 0 0,0 1 0 0 0,1-1 0 0 0,-1 0 0 0 0,0 0 0 0 0,0 0 0 0 0,0 0 0 0 0,0 0 0 0 0,0 0 0 0 0,0 0 0 0 0,0 0 0 0 0,0 0 0 0 0,0-1 0 0 0,0 1 0 0 0,0 0 0 0 0,-1 0 0 0 0,1-1 0 0 0,-1 1 0 0 0,1-1 0 0 0,-1 1 0 0 0,1-1 0 0 0,-1 1 0 0 0,0 0 0 0 0,0-1 0 0 0,1 1 0 0 0,-1-1 0 0 0,0 1 0 0 0,-1-3 0 0 0,1 1-1 0 0,-1-1 0 0 0,1 1 0 0 0,-1-1 0 0 0,0 1 0 0 0,0 0 0 0 0,0 0 1 0 0,-1-1-1 0 0,1 1 0 0 0,-1 0 0 0 0,0 0 0 0 0,0 0 0 0 0,0 0 0 0 0,0 1 0 0 0,0-1 0 0 0,-5-4 0 0 0,1 3 48 0 0,-28-22-41 0 0,31 24 2 0 0,1 1 0 0 0,-1-1 0 0 0,0 1 1 0 0,0 0-1 0 0,1 0 0 0 0,-1 0 0 0 0,0 0 1 0 0,0 0-1 0 0,0 1 0 0 0,0-1 0 0 0,-5 1 1 0 0,8 0-4 0 0,-1 0 0 0 0,1 0 0 0 0,-1 0 1 0 0,1 0-1 0 0,-1 0 0 0 0,1 0 0 0 0,-1 0 1 0 0,1 0-1 0 0,-1 0 0 0 0,1 1 1 0 0,0-1-1 0 0,-1 0 0 0 0,1 0 0 0 0,-1 0 1 0 0,1 1-1 0 0,-1-1 0 0 0,1 0 0 0 0,0 0 1 0 0,-1 1-1 0 0,1-1 0 0 0,0 0 1 0 0,-1 1-1 0 0,1-1 0 0 0,0 1 0 0 0,-1-1 1 0 0,1 0-1 0 0,0 2 0 0 0,0-2 2 0 0,-1 1-1 0 0,1 0 0 0 0,0 0 0 0 0,1 0 1 0 0,-1 0-1 0 0,0 0 0 0 0,0 0 1 0 0,0-1-1 0 0,0 1 0 0 0,1 0 1 0 0,-1 0-1 0 0,0 0 0 0 0,1-1 1 0 0,0 2-1 0 0,18 24 10 0 0,-17-24-13 0 0,7 9 13 0 0,54 56 290 0 0,-56-61-272 0 0,-1 0 0 0 0,2-1 0 0 0,-1 0 0 0 0,1 0 0 0 0,-1 0 1 0 0,1-1-1 0 0,0-1 0 0 0,10 4 0 0 0,-13-5-27 0 0,1-1 0 0 0,0 0 0 0 0,0 0 0 0 0,1-1 0 0 0,-1 1 0 0 0,0-1 0 0 0,0-1 0 0 0,0 1 0 0 0,0-1 0 0 0,0 0 0 0 0,0 0 0 0 0,0-1 0 0 0,0 0 0 0 0,-1 0 0 0 0,1 0 0 0 0,0-1 0 0 0,-1 0 0 0 0,0 0 0 0 0,0 0 0 0 0,0 0 0 0 0,0-1 0 0 0,0 0 0 0 0,-1 0 0 0 0,1-1 0 0 0,-1 1 0 0 0,0-1 0 0 0,0 0 0 0 0,-1 0 0 0 0,0 0 0 0 0,0 0 0 0 0,4-9 0 0 0,-4 6-56 0 0,-1-1 0 0 0,0 0 0 0 0,0-1 0 0 0,-1 1 0 0 0,0 0 0 0 0,-1 0 0 0 0,0-1 0 0 0,-2-17 0 0 0,-1 19 61 0 0,1 5 9 0 0,-2 25 314 0 0,5-13-282 0 0,-1-1 0 0 0,2 1 0 0 0,-1-1 0 0 0,5 14 0 0 0,-5-18-32 0 0,1-1 0 0 0,-1 1 0 0 0,1-1 1 0 0,0 1-1 0 0,-1-1 0 0 0,2 0 0 0 0,-1 1 0 0 0,0-1 1 0 0,1 0-1 0 0,-1-1 0 0 0,1 1 0 0 0,4 3 0 0 0,-6-5-25 0 0,-1-1-1 0 0,1 1 0 0 0,-1-1 0 0 0,1 0 0 0 0,-1 1 0 0 0,1-1 0 0 0,0 0 0 0 0,-1 0 0 0 0,1 1 0 0 0,-1-1 0 0 0,1 0 0 0 0,0 0 0 0 0,-1 0 0 0 0,1 0 0 0 0,1 0 0 0 0,-2 0 9 0 0,1 0 0 0 0,-1-1 0 0 0,1 1 0 0 0,-1 0 0 0 0,0-1 0 0 0,1 1 0 0 0,-1-1-1 0 0,0 1 1 0 0,1 0 0 0 0,-1-1 0 0 0,0 1 0 0 0,0-1 0 0 0,1 1 0 0 0,-1-1 0 0 0,0 1 0 0 0,0-1 0 0 0,0 1 0 0 0,0-1 0 0 0,0 0-1 0 0,0 1 1 0 0,1-1 0 0 0,-1 1 0 0 0,-1-2 0 0 0,1 0-6 0 0,0 0 0 0 0,0 0 0 0 0,0 0 0 0 0,-1 0 0 0 0,1-1 0 0 0,-1 1 0 0 0,0 0 0 0 0,1 0 0 0 0,-1 0 0 0 0,0 0-1 0 0,0 0 1 0 0,0 1 0 0 0,-1-1 0 0 0,1 0 0 0 0,0 0 0 0 0,-1 1 0 0 0,-1-3 0 0 0,-31-25-245 0 0,32 27 255 0 0,-6-3-8 0 0,1 0-1 0 0,-1 1 1 0 0,0-1-1 0 0,0 2 1 0 0,0-1-1 0 0,-1 1 1 0 0,1 0-1 0 0,-1 1 1 0 0,-17-3-1 0 0,21 5 16 0 0,1-1 0 0 0,-1 1 0 0 0,0 0 0 0 0,1 1 0 0 0,-1-1 0 0 0,0 1 0 0 0,1 0 0 0 0,-1 0 0 0 0,-5 3 0 0 0,7-3 37 0 0,1 0-1 0 0,-1 1 1 0 0,0-1-1 0 0,0 1 0 0 0,1 0 1 0 0,-1 0-1 0 0,1 0 1 0 0,0 0-1 0 0,-1 1 1 0 0,1-1-1 0 0,0 1 1 0 0,0-1-1 0 0,1 1 1 0 0,-3 4-1 0 0,3-4-26 0 0,0 0-1 0 0,0 0 1 0 0,0 0-1 0 0,1 0 1 0 0,0 0-1 0 0,-1 0 1 0 0,1 0-1 0 0,0 0 1 0 0,0 0-1 0 0,1 0 0 0 0,-1-1 1 0 0,1 1-1 0 0,-1 0 1 0 0,1 0-1 0 0,0 0 1 0 0,0 0-1 0 0,0-1 1 0 0,0 1-1 0 0,1 0 1 0 0,-1-1-1 0 0,1 1 1 0 0,0-1-1 0 0,0 1 1 0 0,-1-1-1 0 0,2 0 1 0 0,2 3-1 0 0,3 2-43 0 0,-7-6 14 0 0,0 1 0 0 0,1-1 0 0 0,-1 0 0 0 0,1 0 0 0 0,-1 1 0 0 0,1-1 0 0 0,0 0 0 0 0,-1-1 1 0 0,1 1-1 0 0,0 0 0 0 0,2 0 0 0 0,1 1 4 0 0,0-1 0 0 0,0 0 0 0 0,0 0 0 0 0,1-1 0 0 0,-1 1 0 0 0,0-1 0 0 0,0 0 0 0 0,1-1 1 0 0,-1 1-1 0 0,0-1 0 0 0,0 0 0 0 0,0 0 0 0 0,0-1 0 0 0,0 0 0 0 0,0 1 0 0 0,0-2 0 0 0,6-2 0 0 0,-4 1 8 0 0,-6 4 0 0 0,1-1 0 0 0,-1 1 0 0 0,0 0 0 0 0,0-1 0 0 0,0 0 0 0 0,0 1 0 0 0,1-1 0 0 0,-1 0 0 0 0,0 1 0 0 0,0-1 0 0 0,-1 0 0 0 0,1 0 0 0 0,0 0 0 0 0,0 0 0 0 0,0 0 0 0 0,0 0 0 0 0,-1 0 0 0 0,1 0 0 0 0,0 0 0 0 0,-1 0 0 0 0,1-1 0 0 0,-1 1 0 0 0,0 0 0 0 0,1-2 0 0 0,-1 1 5 0 0,0 1 0 0 0,0 0-1 0 0,0 0 1 0 0,0 0 0 0 0,0 0-1 0 0,0 0 1 0 0,0-1 0 0 0,0 1-1 0 0,-1 0 1 0 0,1 0 0 0 0,-1 0-1 0 0,1 0 1 0 0,0 0 0 0 0,-1 0-1 0 0,0 0 1 0 0,1 0 0 0 0,-1 0-1 0 0,0 0 1 0 0,1 0 0 0 0,-1 0-1 0 0,0 0 1 0 0,-1 0 0 0 0,-23-15 158 0 0,18 13-138 0 0,5 2-18 0 0,0 0-1 0 0,-1 0 1 0 0,1 0-1 0 0,-1 0 1 0 0,0 0-1 0 0,1 1 1 0 0,-1-1 0 0 0,1 1-1 0 0,-1 0 1 0 0,0 0-1 0 0,1 0 1 0 0,-1 0-1 0 0,0 0 1 0 0,1 1-1 0 0,-1-1 1 0 0,0 1-1 0 0,1-1 1 0 0,-1 1 0 0 0,1 0-1 0 0,-1 0 1 0 0,-2 2-1 0 0,5-2-3 0 0,-1-1-1 0 0,1 1 0 0 0,0-1 1 0 0,0 1-1 0 0,0-1 0 0 0,0 1 1 0 0,0 0-1 0 0,0-1 0 0 0,0 1 1 0 0,0-1-1 0 0,0 1 0 0 0,0-1 1 0 0,0 1-1 0 0,0 0 0 0 0,0-1 1 0 0,0 1-1 0 0,1-1 0 0 0,-1 1 1 0 0,0-1-1 0 0,0 1 0 0 0,1-1 1 0 0,-1 1-1 0 0,0-1 0 0 0,1 1 1 0 0,0 0-1 0 0,10 13 65 0 0,-4-7-79 0 0,0 1 1 0 0,1-1-1 0 0,11 7 1 0 0,-17-12 7 0 0,-1-1 0 0 0,1 0 0 0 0,0 0 1 0 0,0 0-1 0 0,0 0 0 0 0,-1 0 1 0 0,1 0-1 0 0,0 0 0 0 0,0-1 1 0 0,0 1-1 0 0,0-1 0 0 0,0 1 1 0 0,1-1-1 0 0,-1 0 0 0 0,0 0 1 0 0,0 0-1 0 0,0 0 0 0 0,0 0 1 0 0,0-1-1 0 0,0 1 0 0 0,0 0 1 0 0,0-1-1 0 0,0 0 0 0 0,3-1 0 0 0,-3 1 4 0 0,0 0-1 0 0,-1-1 0 0 0,1 1 0 0 0,-1-1 0 0 0,1 0 0 0 0,-1 1 1 0 0,0-1-1 0 0,0 0 0 0 0,1 0 0 0 0,-1 0 0 0 0,-1 0 0 0 0,1 0 1 0 0,0 0-1 0 0,0 0 0 0 0,-1 0 0 0 0,1 0 0 0 0,-1 0 0 0 0,1 0 1 0 0,-1-1-1 0 0,0 1 0 0 0,0 0 0 0 0,0 0 0 0 0,-1-3 0 0 0,1 0 9 0 0,-1 0 0 0 0,0 0 0 0 0,0 0 0 0 0,0 0 0 0 0,-1 0 0 0 0,0 1-1 0 0,0-1 1 0 0,-4-8 0 0 0,5 13-6 0 0,1-1 1 0 0,0 1-1 0 0,0-1 0 0 0,-1 1 1 0 0,1-1-1 0 0,0 1 0 0 0,-1-1 0 0 0,1 1 1 0 0,0 0-1 0 0,-1-1 0 0 0,1 1 1 0 0,0 0-1 0 0,-1-1 0 0 0,1 1 0 0 0,-1 0 1 0 0,1-1-1 0 0,-1 1 0 0 0,1 0 1 0 0,-1 0-1 0 0,1 0 0 0 0,-1-1 0 0 0,1 1 1 0 0,-1 0-1 0 0,1 0 0 0 0,-1 0 1 0 0,1 0-1 0 0,-1 0 0 0 0,1 0 0 0 0,-1 0 1 0 0,0 0-1 0 0,1 0 0 0 0,-1 0 1 0 0,1 1-1 0 0,-1-1 0 0 0,1 0 1 0 0,-1 0-1 0 0,1 0 0 0 0,-1 1 0 0 0,1-1 1 0 0,0 0-1 0 0,-1 0 0 0 0,1 1 1 0 0,-1-1-1 0 0,1 0 0 0 0,-1 1 0 0 0,1-1 1 0 0,0 1-1 0 0,-1-1 0 0 0,1 0 1 0 0,0 1-1 0 0,0-1 0 0 0,-1 1 0 0 0,1 0 1 0 0,-2 2 32 0 0,0 0 1 0 0,1 0-1 0 0,-1-1 1 0 0,1 1-1 0 0,0 0 1 0 0,0 0 0 0 0,-1 6-1 0 0,1 2-12 0 0,1 0 0 0 0,0 0-1 0 0,1 0 1 0 0,0-1 0 0 0,1 1-1 0 0,0 0 1 0 0,1 0 0 0 0,5 13 0 0 0,38 80 188 0 0,-45-102-211 0 0,2 4-29 0 0,1 0 1 0 0,-1 0-1 0 0,1-1 0 0 0,0 1 1 0 0,7 6-1 0 0,-9-10 18 0 0,0 0-1 0 0,1 0 1 0 0,-1 0-1 0 0,0 0 1 0 0,1-1-1 0 0,-1 1 1 0 0,1-1-1 0 0,-1 0 1 0 0,1 0-1 0 0,0 0 1 0 0,0 0 0 0 0,-1 0-1 0 0,1 0 1 0 0,5 0-1 0 0,-7-1 10 0 0,-1 0 0 0 0,1 0-1 0 0,0 0 1 0 0,-1 0 0 0 0,1 0 0 0 0,-1 0-1 0 0,1 0 1 0 0,-1 0 0 0 0,1-1-1 0 0,-1 1 1 0 0,1 0 0 0 0,0 0 0 0 0,-1-1-1 0 0,1 1 1 0 0,-1 0 0 0 0,0 0 0 0 0,1-1-1 0 0,-1 1 1 0 0,1-1 0 0 0,-1 1-1 0 0,1 0 1 0 0,-1-1 0 0 0,0 1 0 0 0,1-1-1 0 0,-1 1 1 0 0,0-1 0 0 0,0 1 0 0 0,1-1-1 0 0,-1 0 1 0 0,3-15-21 0 0,-3 12-34 0 0,0-1 27 0 0,0 0-1 0 0,0 0 1 0 0,-1 0-1 0 0,1 0 1 0 0,-1 1-1 0 0,0-1 1 0 0,-1 0-1 0 0,1 0 1 0 0,-1 1 0 0 0,0-1-1 0 0,0 1 1 0 0,-4-7-1 0 0,3 8 37 0 0,1-1 0 0 0,-1 1 0 0 0,1 0 1 0 0,-1 1-1 0 0,-5-6 0 0 0,-3-1 32 0 0,10 9 4 0 0,1 0-40 0 0,0 0-1 0 0,-1 0 0 0 0,1 0 1 0 0,0 0-1 0 0,-1 0 0 0 0,1 1 0 0 0,0-1 1 0 0,-1 0-1 0 0,1 0 0 0 0,0 0 0 0 0,0 0 1 0 0,-1 1-1 0 0,1-1 0 0 0,0 0 0 0 0,0 0 1 0 0,-1 0-1 0 0,1 1 0 0 0,0-1 0 0 0,0 0 1 0 0,0 1-1 0 0,-1-1 0 0 0,1 0 1 0 0,0 0-1 0 0,0 1 0 0 0,0-1 0 0 0,0 0 1 0 0,0 1-1 0 0,-1-1 0 0 0,1 0 0 0 0,0 1 1 0 0,0-1-1 0 0,0 0 0 0 0,0 1 0 0 0,0-1 1 0 0,0 0-1 0 0,0 1 0 0 0,0-1 0 0 0,1 1 1 0 0,3 12 33 0 0,-3-10-45 0 0,0 0 10 0 0,1 0 0 0 0,-1 0 0 0 0,1 0 0 0 0,0-1 0 0 0,0 1 0 0 0,0-1 0 0 0,0 1 0 0 0,0-1 0 0 0,0 0 0 0 0,1 0 0 0 0,4 4 0 0 0,12 12 0 0 0,-12-11-1 0 0,0 0-1 0 0,0 0 1 0 0,15 9 0 0 0,6 6 77 0 0,-11-5-46 0 0,74 62 133 0 0,-87-76-166 0 0,0 1 0 0 0,1-1 0 0 0,-1-1 0 0 0,6 4 0 0 0,-28-25-250 0 0,6 11 216 0 0,-71-51-50 0 0,82 59 87 0 0,5 5 0 0 0,7 6 0 0 0,35 28 48 0 0,-10-8 21 0 0,-28-24-26 0 0,1-1-1 0 0,-1 1 1 0 0,-1 1-1 0 0,1-1 1 0 0,10 16-1 0 0,-14-18-39 0 0,0 0 0 0 0,0-1 0 0 0,0 1 0 0 0,6 4 0 0 0,4 6-6 0 0,-16-17-42 0 0,1 1 3 0 0,-1 0 0 0 0,1-1 0 0 0,0 1-1 0 0,-1 0 1 0 0,1-1 0 0 0,0 1-1 0 0,0-1 1 0 0,-2-2 0 0 0,1 1-8 0 0,-1-1-1 0 0,1 0 1 0 0,-1 1 0 0 0,0 0 0 0 0,0 0-1 0 0,-6-5 1 0 0,-1-1-13 0 0,-4-5-8 0 0,4 3 53 0 0,0 1-1 0 0,0 0 0 0 0,-2 0 0 0 0,1 1 0 0 0,-23-13 0 0 0,11 10 94 0 0,42 30-22 0 0,-5-8-4 0 0,-1 1-1 0 0,0 0 0 0 0,-1 1 1 0 0,13 15-1 0 0,-8-8 142 0 0,9 9-70 0 0,20 21-80 0 0,-43-46-36 0 0,2 1 26 0 0,0 0 0 0 0,-1 1 0 0 0,0-1 0 0 0,0 1 0 0 0,7 10 0 0 0,-12-12-51 0 0,-3-4-35 0 0,-4-3-111 0 0,-19-13-35 0 0,1-3-1 0 0,1 0 1 0 0,1-1 0 0 0,-24-27-1 0 0,34 34 203 0 0,0 1 0 0 0,-1 0 0 0 0,-1 1 0 0 0,-25-16 0 0 0,33 23 60 0 0,20 14 130 0 0,20 19 0 0 0,88 85 114 0 0,-110-104-234 0 0,-8-8-53 0 0,0 1-1 0 0,0-1 1 0 0,0 1 0 0 0,0 0-1 0 0,0 0 1 0 0,-1-1-1 0 0,1 1 1 0 0,0 0 0 0 0,-1 0-1 0 0,0 1 1 0 0,1-1 0 0 0,-1 0-1 0 0,0 0 1 0 0,0 1 0 0 0,1 4-1 0 0,-2-6 21 0 0,-6-11-253 0 0,0 2 86 0 0,0 0-1 0 0,-1 1 1 0 0,0-1-1 0 0,0 2 0 0 0,-11-9 1 0 0,-4-3-49 0 0,-89-73-16 0 0,96 80 195 0 0,12 9 0 0 0,0 0 0 0 0,0-1 0 0 0,0 1 0 0 0,0-1 0 0 0,-4-5 0 0 0,-4-2-28 0 0,2 2 235 0 0,18 11 30 0 0,18 11-7 0 0,-1 2-1 0 0,28 21 0 0 0,18 12-61 0 0,-9-3-32 0 0,-61-44-128 0 0,25 22 196 0 0,6 5-259 0 0,-13-16 62 0 0,-13-9 8 0 0,-1 1-1 0 0,1-1 1 0 0,-1 1-1 0 0,0 0 1 0 0,0 0-1 0 0,-1 0 1 0 0,9 12-1 0 0,22 26-14 0 0,-26-32 0 0 0,2 2 0 0 0,9 11 0 0 0,-19-21 0 0 0,-1-2 0 0 0,0 0 0 0 0,-1 0 0 0 0,1 0 0 0 0,0 0 0 0 0,0 0 0 0 0,0 0 0 0 0,0 0 0 0 0,0 0 0 0 0,0 0 0 0 0,0-1 0 0 0,0 1 0 0 0,2 0 0 0 0,-1 1 0 0 0,0-1 0 0 0,0 1 0 0 0,0-1 0 0 0,-1 1 0 0 0,1 0 0 0 0,0 0 0 0 0,-1 0 0 0 0,2 2 0 0 0,7 7 0 0 0,13 5 32 0 0,27 27 0 0 0,-45-38-30 0 0,0 1-1 0 0,-1-1 1 0 0,0 1-1 0 0,4 8 0 0 0,-5-10 8 0 0,29 40 71 0 0,-21-27-80 0 0,10 22 0 0 0,-13-14 40 0 0,-7-21-32 0 0,0-1 0 0 0,-1 1 0 0 0,2-1 0 0 0,-1 1 0 0 0,0-1 0 0 0,3 5 0 0 0,10 25-8 0 0,-10-22 0 0 0,-1-4 50 0 0,-1 0-1 0 0,0-1 1 0 0,0 1 0 0 0,1 13-1 0 0,-2-16-91 0 0,0 1-1 0 0,0 0 0 0 0,0-1 1 0 0,2 6-1 0 0,-1-4 7 0 0,0-1 1 0 0,-1 0-1 0 0,1 1 0 0 0,0 8 0 0 0,4 16 36 0 0,-1-6 0 0 0,-5-19-16 0 0,1 0 0 0 0,0 0 0 0 0,0-1 0 0 0,2 7 0 0 0,-2-8 16 0 0,0 1 0 0 0,0-1-1 0 0,0 0 1 0 0,0 0 0 0 0,-1 0-1 0 0,0 0 1 0 0,0 6-1 0 0,1 8 12 0 0,7 13 42 0 0,0 7-91 0 0,-6-29 36 0 0,-2 0 0 0 0,1 0 1 0 0,-1 13-1 0 0,0-13-23 0 0,1-6 19 0 0,-1 0 0 0 0,0 1 0 0 0,1-1 1 0 0,-1 1-1 0 0,0-1 0 0 0,0 0 0 0 0,-1 4 0 0 0,0 48-282 0 0,-3-30 288 0 0,4-20-62 0 0,0 0 0 0 0,0 0-1 0 0,-1 0 1 0 0,1 1 0 0 0,-1-1-1 0 0,0 0 1 0 0,-3 8 0 0 0,2-6 48 0 0,-10 65-580 0 0,3-47-2737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5:4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5327 0 0,'4'-19'13783'0'0,"-2"19"-13895"0"0,1 1 0 0 0,-1 0 0 0 0,0 0 0 0 0,0 0 1 0 0,0 0-1 0 0,0 0 0 0 0,0 0 0 0 0,3 3 0 0 0,22 17 1912 0 0,-25-19-1662 0 0,1 0-1 0 0,0 1 0 0 0,-1-2 1 0 0,1 1-1 0 0,5 3 0 0 0,0 4-47 0 0,-7-7-42 0 0,-1-1 1 0 0,1 0-1 0 0,0 1 0 0 0,0-1 0 0 0,1 0 1 0 0,-1 0-1 0 0,0 0 0 0 0,0 0 0 0 0,0 0 1 0 0,1 0-1 0 0,-1 0 0 0 0,1 0 0 0 0,2 1 1 0 0,19 19 429 0 0,-5-9-138 0 0,-16-10-340 0 0,25 19 284 0 0,-24-18-255 0 0,0-1 0 0 0,0 0-1 0 0,0 0 1 0 0,7 3 0 0 0,-8-4-30 0 0,-1-1 0 0 0,1 1 0 0 0,-1 0 0 0 0,0 0 0 0 0,1 0-1 0 0,-1 0 1 0 0,0 0 0 0 0,0 0 0 0 0,1 0 0 0 0,0 1 0 0 0,16 14 468 0 0,13 20-478 0 0,-20-22 84 0 0,-10-12-61 0 0,1-1 0 0 0,-1 1 0 0 0,0 0 0 0 0,1 0 0 0 0,-1-1-1 0 0,1 1 1 0 0,2 2 0 0 0,-3-4 8 0 0,0 1 0 0 0,0 0 0 0 0,0 0 0 0 0,0 0 0 0 0,0 0 0 0 0,0 0 0 0 0,0 0 0 0 0,0 0 0 0 0,-1 0 0 0 0,1 0 0 0 0,1 2 0 0 0,13 10 38 0 0,-12-11-44 0 0,1 1 0 0 0,-1 0 0 0 0,1-1 0 0 0,5 7 0 0 0,-8-7-15 0 0,1 0 0 0 0,0 0 0 0 0,0 0 0 0 0,1 0 0 0 0,-1-1 0 0 0,3 3 0 0 0,-3-3 1 0 0,1 0-1 0 0,-1 1 0 0 0,0-1 0 0 0,0 1 0 0 0,0 0 0 0 0,0 0 0 0 0,0 0 0 0 0,-1 0 0 0 0,3 3 0 0 0,22 28 129 0 0,-2-3 176 0 0,-22-26-298 0 0,1 0 0 0 0,-1 0 1 0 0,1-1-1 0 0,0 1 0 0 0,0 0 0 0 0,0-1 0 0 0,5 4 0 0 0,-1-1-61 0 0,0 0 0 0 0,0 0 0 0 0,7 10 0 0 0,-13-16-46 0 0,19 23 381 0 0,-1 0-280 0 0,-7-7 0 0 0,-9-11 0 0 0,-1-3 0 0 0,-1 0 0 0 0,1 1 0 0 0,-1-1 0 0 0,1 0 0 0 0,0 0 0 0 0,2 2 0 0 0,0-1 2 0 0,-1 1 0 0 0,0-1 0 0 0,0 1 0 0 0,4 6 0 0 0,-3-4-1 0 0,0-2-12 0 0,-3-3 11 0 0,-1-1 0 0 0,1 1 0 0 0,0 0 0 0 0,-1 0 0 0 0,1-1 0 0 0,0 1 0 0 0,-1 0 0 0 0,1 0 0 0 0,-1 0 0 0 0,1-1 0 0 0,-1 1 0 0 0,1 1 0 0 0,-1 0 2 0 0,0-1 1 0 0,0 0-1 0 0,1 1 0 0 0,-1-1 0 0 0,1 0 0 0 0,-1 0 0 0 0,1 1 1 0 0,0-1-1 0 0,0 0 0 0 0,-1 0 0 0 0,1 0 0 0 0,0 0 1 0 0,0 0-1 0 0,0 0 0 0 0,2 1 0 0 0,-2 0-5 0 0,1 0 0 0 0,0-1 0 0 0,-1 1 0 0 0,1 0 0 0 0,-1 0 0 0 0,0 0 0 0 0,2 2 0 0 0,22 34 64 0 0,-20-31-61 0 0,0 1 0 0 0,-1-1 0 0 0,0 1 0 0 0,0 0 0 0 0,2 11-1 0 0,3 3 13 0 0,12 46 41 0 0,-19-63-53 0 0,0 0 0 0 0,-1 0 0 0 0,0 0 0 0 0,0 0 0 0 0,0 8 0 0 0,0-9 0 0 0,-1 1 0 0 0,1-1 0 0 0,0 0 0 0 0,0 1 0 0 0,2 4 0 0 0,-2-4 0 0 0,0 1 0 0 0,0-1 0 0 0,0 1 0 0 0,0 0 0 0 0,-1 10 0 0 0,0-10 0 0 0,1 0 0 0 0,0 0 0 0 0,0 0 0 0 0,1-1 0 0 0,3 9 0 0 0,-4-10 9 0 0,0-1-1 0 0,0 1 1 0 0,0-1-1 0 0,0 1 1 0 0,-1 0 0 0 0,1-1-1 0 0,-1 1 1 0 0,0 0-1 0 0,0 4 1 0 0,-1-4 1 0 0,1 1-1 0 0,1-1 1 0 0,-1 0 0 0 0,1 1-1 0 0,0 4 1 0 0,2 8 9 0 0,-3-13-18 0 0,0 0 1 0 0,1-1-1 0 0,-1 1 0 0 0,1-1 0 0 0,0 1 0 0 0,1 3 0 0 0,4 22-156 0 0,-4-15 186 0 0,-2-12-14 0 0,0 0-1 0 0,0 0 0 0 0,0 0 0 0 0,1 0 0 0 0,-1 0 0 0 0,1 0 0 0 0,0 4 0 0 0,0-4-25 0 0,0 1-1 0 0,-1-1 1 0 0,1 0 0 0 0,-1 1-1 0 0,0-1 1 0 0,0 1 0 0 0,0-1-1 0 0,0 0 1 0 0,-1 3 0 0 0,2 17-39 0 0,7 45 93 0 0,-5-57 22 0 0,-2-7-53 0 0,0 0-1 0 0,0-1 0 0 0,-1 1 0 0 0,1 0 1 0 0,-1 0-1 0 0,1 3 0 0 0,-1 7-61 0 0,1-5-22 0 0,-1 0 0 0 0,-2 16-1 0 0,0 3-336 0 0,2-21 207 0 0,0-1 1 0 0,-1 1-1 0 0,0-1 0 0 0,0 1 0 0 0,0-1 1 0 0,0 1-1 0 0,-3 5 0 0 0,2 2-295 0 0,2-12 287 0 0,0 0 0 0 0,1 0 0 0 0,-1 0 0 0 0,0 0 0 0 0,0-1 0 0 0,0 1 0 0 0,-1 0 0 0 0,1 0 0 0 0,0 0 0 0 0,0 0 0 0 0,0-1-1 0 0,-1 1 1 0 0,1 0 0 0 0,0 0 0 0 0,-1-1 0 0 0,1 1 0 0 0,0 0 0 0 0,-1-1 0 0 0,1 1 0 0 0,-1 0 0 0 0,1-1 0 0 0,-1 1 0 0 0,0 0 0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5:54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1020 6911 0 0,'0'0'866'0'0,"-18"17"3778"0"0,17-15-4418 0 0,0 0 1 0 0,-1 1-1 0 0,0-1 1 0 0,0 0-1 0 0,0 0 0 0 0,-3 3 386 0 0,0 1 1630 0 0,5-6-2240 0 0,0 0 1 0 0,0 1 0 0 0,0-1-1 0 0,0 0 1 0 0,0 0 0 0 0,0 0-1 0 0,0 0 1 0 0,0 0 0 0 0,0 0 0 0 0,0 0-1 0 0,0 0 1 0 0,0 0 0 0 0,0 1-1 0 0,0-1 1 0 0,0 0 0 0 0,0 0-1 0 0,0 0 1 0 0,0 0 0 0 0,0 0-1 0 0,0 0 1 0 0,0 0 0 0 0,0 0 0 0 0,0 0-1 0 0,1 0 1 0 0,-1 1 0 0 0,0-1-1 0 0,0 0 1 0 0,0 0 0 0 0,0 0-1 0 0,0 0 1 0 0,0 0 0 0 0,0 0 0 0 0,0 0-1 0 0,0 0 1 0 0,0 0 0 0 0,0 0-1 0 0,0 0 1 0 0,1 0 0 0 0,-1 0-1 0 0,0 0 1 0 0,0 0 0 0 0,0 0-1 0 0,0 0 1 0 0,0 0 0 0 0,0 0 0 0 0,0 0-1 0 0,0 0 1 0 0,0 0 0 0 0,1 0-1 0 0,-1 0 1 0 0,0 0 0 0 0,0 0-1 0 0,0 0 1 0 0,0 0 0 0 0,0 0 0 0 0,0 0-1 0 0,0 0 1 0 0,0 0 0 0 0,0 0-1 0 0,0 0 1 0 0,1 0 0 0 0,-1 0-1 0 0,0 0 1 0 0,5-8 354 0 0,3-11 287 0 0,7-28-237 0 0,-8 24 34 0 0,17-39 0 0 0,-12 34-441 0 0,-9 19 0 0 0,1 1 0 0 0,-1 0 0 0 0,8-12 0 0 0,50-77 400 0 0,-10 2-424 0 0,-40 75 51 0 0,-10 16-22 0 0,1 0 0 0 0,0 0 0 0 0,0 0 0 0 0,1 1-1 0 0,3-6 1 0 0,23-33 62 0 0,-20 28 155 0 0,-5 8-158 0 0,0-1 0 0 0,0 1-1 0 0,7-6 1 0 0,-7 8-64 0 0,-1-1 0 0 0,0 1 0 0 0,5-9 0 0 0,9-11 0 0 0,0-6 0 0 0,4 1-268 0 0,-13 17 348 0 0,1 0-1 0 0,15-14 1 0 0,4-7-19 0 0,21-33-61 0 0,-47 62-10 0 0,1 0-1 0 0,-1 1 1 0 0,1-1 0 0 0,0 0-1 0 0,0 1 1 0 0,0 0-1 0 0,1-1 1 0 0,-1 1 0 0 0,7-4-1 0 0,-1 2-37 0 0,-2 1 0 0 0,1-1 0 0 0,0-1 0 0 0,-1 0 0 0 0,0 0 0 0 0,-1 0 0 0 0,1-1 0 0 0,5-8 0 0 0,21-20-368 0 0,-25 28 416 0 0,-7 7 0 0 0,-1 0 0 0 0,1-1 0 0 0,0 1 0 0 0,-1-1 0 0 0,1 1 0 0 0,-1 0 0 0 0,1-1 0 0 0,-1 1 0 0 0,1-1 0 0 0,-1 1 0 0 0,1-1 0 0 0,-1 0 0 0 0,1 1 0 0 0,-1-1 0 0 0,0 1 0 0 0,1-1 0 0 0,-1-1 0 0 0,24-13-53 0 0,-23 14 31 0 0,1-1 1 0 0,-1 0-1 0 0,1 1 0 0 0,0-1 1 0 0,-1 1-1 0 0,1-1 1 0 0,0 1-1 0 0,0 0 0 0 0,3-2 1 0 0,17-12-126 0 0,2 2 147 0 0,-23 11-136 0 0,1 1-1 0 0,0 0 1 0 0,-1-1-1 0 0,1 1 1 0 0,0 0-1 0 0,-1 0 0 0 0,4-1 1 0 0,11-9-924 0 0,-7 5 511 0 0,0-2-2894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6:04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7687 0 0,'12'7'5851'0'0,"-10"-7"-5695"0"0,-1 0 1 0 0,1 0-1 0 0,-1 0 0 0 0,1 1 0 0 0,-1-1 1 0 0,1 0-1 0 0,-1 1 0 0 0,1-1 1 0 0,-1 1-1 0 0,1-1 0 0 0,-1 1 0 0 0,1 0 1 0 0,-1-1-1 0 0,0 1 0 0 0,1 0 1 0 0,1 1-1 0 0,20 22 1174 0 0,-3-4-252 0 0,-6-7-856 0 0,-11-10-188 0 0,0-1 0 0 0,0 1-1 0 0,1 0 1 0 0,-1-1 0 0 0,7 4-1 0 0,2 0 110 0 0,-6-2 9 0 0,0-1 1 0 0,1 0-1 0 0,-1-1 0 0 0,10 3 0 0 0,23 7 376 0 0,-3-1-244 0 0,27-5 308 0 0,-25 2-160 0 0,-29-5-226 0 0,-1 0-144 0 0,1 0 0 0 0,0-1 0 0 0,0 0 0 0 0,1-1 0 0 0,-1 1 0 0 0,16-1 0 0 0,-7-1 153 0 0,-14 1-194 0 0,0-1 0 0 0,0 0 0 0 0,0 0 0 0 0,7-2 0 0 0,2 1 71 0 0,0-1-1 0 0,14 1 1 0 0,10 6 33 0 0,-8-7-125 0 0,19 3-672 0 0,-48-1 555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6:1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0 286 6215 0 0,'0'0'479'0'0,"20"8"750"0"0,15-5 1414 0 0,-28-3-2087 0 0,-1 1-1 0 0,0-1 0 0 0,1 1 1 0 0,11 3-1 0 0,10 1 633 0 0,-25-5-1055 0 0,1 0 0 0 0,-1 0 1 0 0,0 1-1 0 0,0-1 0 0 0,1 1 0 0 0,-1 0 1 0 0,0 0-1 0 0,0 0 0 0 0,6 3 0 0 0,2 2 159 0 0,2 0-1 0 0,-1 0 1 0 0,1-1-1 0 0,14 4 1 0 0,2 1 506 0 0,-20-9-666 0 0,-8-1-117 0 0,1 0-1 0 0,-1 0 1 0 0,0 0-1 0 0,0 1 1 0 0,0-1-1 0 0,0 0 0 0 0,0 0 1 0 0,0 1-1 0 0,0-1 1 0 0,0 1-1 0 0,0-1 1 0 0,1 1-1 0 0,0 0 29 0 0,-1 0-1 0 0,1 0 1 0 0,-1 0-1 0 0,1-1 1 0 0,0 1-1 0 0,-1-1 1 0 0,1 1-1 0 0,0-1 1 0 0,0 0-1 0 0,-1 1 1 0 0,1-1-1 0 0,0 0 1 0 0,3-1-1 0 0,-3 1-23 0 0,0 0-1 0 0,0 0 1 0 0,0 0-1 0 0,0 1 1 0 0,0-1-1 0 0,0 0 1 0 0,0 1-1 0 0,0-1 1 0 0,0 1-1 0 0,0 0 1 0 0,2 1 0 0 0,-2-2-8 0 0,-1 1 1 0 0,1-1-1 0 0,-1 1 1 0 0,0-1-1 0 0,1 1 1 0 0,-1-1-1 0 0,1 0 1 0 0,-1 0-1 0 0,1 0 1 0 0,1 0-1 0 0,-1 0 34 0 0,-1 0 0 0 0,1 0 0 0 0,-1 0 0 0 0,1 1 1 0 0,-1-1-1 0 0,0 0 0 0 0,1 0 0 0 0,-1 1 0 0 0,1-1 0 0 0,2 2 0 0 0,-2-1-1 0 0,0 0 0 0 0,0 0 0 0 0,0-1 0 0 0,0 1-1 0 0,0-1 1 0 0,0 1 0 0 0,0-1 0 0 0,0 0 0 0 0,0 1 0 0 0,0-1-1 0 0,0-1 1 0 0,3 1 0 0 0,-3 0-32 0 0,0-1 0 0 0,0 1 0 0 0,0 0 0 0 0,0 0 0 0 0,0 1 0 0 0,0-1 1 0 0,0 0-1 0 0,0 1 0 0 0,-1-1 0 0 0,1 1 0 0 0,0-1 0 0 0,3 2 0 0 0,0 0 52 0 0,0 0-1 0 0,0-1 1 0 0,0 0 0 0 0,7 0 0 0 0,1-1-53 0 0,-11 0-11 0 0,0 0 0 0 0,0 0 0 0 0,0 0 0 0 0,0 0 0 0 0,-1 0-1 0 0,1 0 1 0 0,0 0 0 0 0,2 2 0 0 0,-1-2 82 0 0,-1 1-1 0 0,0-1 1 0 0,0 1-1 0 0,1-1 1 0 0,-1 0-1 0 0,0 0 1 0 0,5 0-1 0 0,-5-1-120 0 0,0 1-1 0 0,0 0 1 0 0,0 0-1 0 0,0 0 0 0 0,0 0 1 0 0,0 1-1 0 0,0-1 0 0 0,0 0 1 0 0,4 2-1 0 0,16 0 11 0 0,-12-2 320 0 0,59 1 54 0 0,-11 0 32 0 0,-48-1-338 0 0,-1-1 0 0 0,15-1 0 0 0,-16 0-35 0 0,0 2 0 0 0,0-1 0 0 0,-1 1-1 0 0,17 1 1 0 0,19 8 46 0 0,-26-4 93 0 0,0-2 0 0 0,23 3 0 0 0,106-6 210 0 0,-101-3-355 0 0,-2 0-5 0 0,45-8 0 0 0,-12 2 283 0 0,-57 7-323 0 0,-1-1 0 0 0,0-1 0 0 0,18-5 0 0 0,-9 0 159 0 0,20-4 123 0 0,2-4-542 0 0,18 2 235 0 0,-26 14 472 0 0,-37 2-400 0 0,-3-1 3 0 0,-1 0 0 0 0,1 0 0 0 0,-1 0 0 0 0,1 1 0 0 0,0-1 0 0 0,-1 0 0 0 0,1 0 0 0 0,0 0 0 0 0,-1 0 1 0 0,1 0-1 0 0,-1 0 0 0 0,1-1 0 0 0,0 1 0 0 0,-1 0 0 0 0,1 0 0 0 0,-1 0 0 0 0,1-1 0 0 0,-1 1 0 0 0,1 0 0 0 0,0-1 0 0 0,-2 0 4 0 0,0 0 0 0 0,-1 0 0 0 0,1 0 1 0 0,-1 1-1 0 0,0-1 0 0 0,1 0 0 0 0,-1 1 0 0 0,-3-1 0 0 0,-15-1 9 0 0,0 1 0 0 0,0 2-1 0 0,1 0 1 0 0,-23 4 0 0 0,31-4-15 0 0,-3 0 7 0 0,-24-1 1 0 0,30-1-5 0 0,-1 1 1 0 0,0 0-1 0 0,0 0 1 0 0,1 1-1 0 0,-1 0 1 0 0,-15 5-1 0 0,-4 5 68 0 0,19-7-35 0 0,0 0 1 0 0,-15 3-1 0 0,-55 3-251 0 0,67-8 204 0 0,3-2 5 0 0,1-1 0 0 0,-1 1 1 0 0,0-1-1 0 0,1-1 0 0 0,0 1 0 0 0,-1-2 0 0 0,-8-2 0 0 0,9 2 0 0 0,0 0 0 0 0,0 1 0 0 0,0 0 0 0 0,0 1 0 0 0,0 0-1 0 0,0 0 1 0 0,-17 1 0 0 0,10 5-11 0 0,15-5-63 0 0,21-4-362 0 0,69-8 279 0 0,21-5-60 0 0,-67 9 232 0 0,0 2 0 0 0,79 0 0 0 0,-88 6 48 0 0,17 1 30 0 0,-37 1-91 0 0,0-2 1 0 0,31-2-1 0 0,-26-1 3 0 0,0 0 0 0 0,0-2 0 0 0,-1 0 0 0 0,29-12 0 0 0,-48 17 2 0 0,1 0-1 0 0,-1 0 0 0 0,1 0 1 0 0,-1 0-1 0 0,0-1 0 0 0,1 1 1 0 0,-1 0-1 0 0,1 0 0 0 0,-1-1 1 0 0,0 1-1 0 0,1 0 1 0 0,-1-1-1 0 0,1 1 0 0 0,-1 0 1 0 0,0-1-1 0 0,0 1 0 0 0,1-1 1 0 0,-1 1-1 0 0,0-1 0 0 0,0 1 1 0 0,1 0-1 0 0,-1-1 1 0 0,0 1-1 0 0,0-1 0 0 0,0 1 1 0 0,0-1-1 0 0,0 1 0 0 0,0-1 1 0 0,0 1-1 0 0,0-1 0 0 0,0 1 1 0 0,0-1-1 0 0,0 1 1 0 0,0-1-1 0 0,0 1 0 0 0,0-1 1 0 0,0 1-1 0 0,-1-1 0 0 0,1 0 1 0 0,-14-18 99 0 0,12 17-94 0 0,0 0 1 0 0,1 1-1 0 0,-1-1 1 0 0,1 0-1 0 0,0 0 1 0 0,-3-4-1 0 0,-3-11-123 0 0,6 14 92 0 0,-1 1 0 0 0,1 0 0 0 0,0-1 1 0 0,0 1-1 0 0,0-1 0 0 0,1 0 0 0 0,-1 1 0 0 0,0-3 0 0 0,1-3-71 0 0,1 0-1 0 0,-1 1 0 0 0,4-12 0 0 0,-3 14 68 0 0,0-1 0 0 0,0 0 0 0 0,0 0 0 0 0,-1 1 0 0 0,0-1 1 0 0,-1-12-1 0 0,0 14 37 0 0,0 0 0 0 0,0 1-1 0 0,0-1 1 0 0,-1 0 0 0 0,-3-6 0 0 0,5 10-9 0 0,0 0 0 0 0,0 0 0 0 0,-1 0 0 0 0,1 0 0 0 0,0 0 0 0 0,0 0 0 0 0,0 0 0 0 0,-1 0 0 0 0,1 0 0 0 0,0 0 0 0 0,0 0 0 0 0,0 0 0 0 0,0 0 0 0 0,-1 0 0 0 0,1 0 0 0 0,0 0 0 0 0,0 0 0 0 0,0 0 0 0 0,0 0 0 0 0,-1 0 0 0 0,1 0 0 0 0,0 0 0 0 0,0 1 0 0 0,0-1 0 0 0,0 0 0 0 0,0 0 0 0 0,-1 0 0 0 0,1 0 0 0 0,0 0 0 0 0,0 1 0 0 0,0-1 0 0 0,0 0 0 0 0,0 0 0 0 0,0 0 0 0 0,0 0 0 0 0,0 1 0 0 0,0-1 0 0 0,0 0 0 0 0,0 0 0 0 0,-1 0 0 0 0,1 1 0 0 0,-4 6 0 0 0,2 1 0 0 0,-1 1 0 0 0,1 0 0 0 0,0-1 0 0 0,1 1 0 0 0,0 0 0 0 0,0 0 0 0 0,1-1 0 0 0,2 16 0 0 0,14 72 0 0 0,-12-76 0 0 0,4 9 7 0 0,-5-17-95 0 0,0 0 1 0 0,2 12-1 0 0,-6-33-368 0 0,-9-165-296 0 0,14 161 740 0 0,-4 12-36 0 0,2 4 54 0 0,-1-1 0 0 0,0 1 0 0 0,0 0 0 0 0,0-1 0 0 0,0 1 0 0 0,1 4 0 0 0,25 251 764 0 0,-25-234-655 0 0,1 17-70 0 0,-1-17-325 0 0,2-84-256 0 0,-2 37 536 0 0,-2 18 0 0 0,0 1 0 0 0,0-1 0 0 0,1 0 0 0 0,1-5 0 0 0,-2-1-35 0 0,0 9-23 0 0,1 7 79 0 0,-1 0 30 0 0,-1 1 1 0 0,1-1-1 0 0,-1 0 0 0 0,-2 8 0 0 0,2-11-27 0 0,-1 12 41 0 0,0 0 0 0 0,1 24 0 0 0,0-1-68 0 0,1-34-9 0 0,0 0 1 0 0,0 0-1 0 0,0-1 0 0 0,0 1 0 0 0,1 0 0 0 0,-1 0 0 0 0,2 4 1 0 0,-1-7-77 0 0,2-16 292 0 0,39-94-780 0 0,-14 41 346 0 0,-22 52 258 0 0,-5 13-11 0 0,0-1-1 0 0,0 1 1 0 0,1-1-1 0 0,0 1 1 0 0,0 0-1 0 0,0-1 1 0 0,4-4-1 0 0,-5 11 55 0 0,0 0 0 0 0,-1-1 0 0 0,1 1-1 0 0,-1 0 1 0 0,1 0 0 0 0,-1 0 0 0 0,0 0 0 0 0,1 3 0 0 0,-1 15 157 0 0,-1 0 0 0 0,-4 28 0 0 0,-1 24-138 0 0,13-94-714 0 0,-3 11 559 0 0,3-7 34 0 0,1 0 0 0 0,1 1 0 0 0,0 0 0 0 0,13-18 0 0 0,-20 31 48 0 0,4-6 41 0 0,-6 10 105 0 0,-2 22 523 0 0,2-19-674 0 0,0-1 1 0 0,-1 1-1 0 0,1-1 0 0 0,-1 1 0 0 0,1-1 1 0 0,-1 1-1 0 0,0-1 0 0 0,0 1 0 0 0,-3 3 1 0 0,2-3-13 0 0,1 1 0 0 0,-1 0 0 0 0,0 0 1 0 0,1 0-1 0 0,0 1 0 0 0,-1 3 0 0 0,2-8 0 0 0,0 0 0 0 0,0 0 0 0 0,0 1 0 0 0,0-1 0 0 0,0 0 0 0 0,0 0 0 0 0,0 0 0 0 0,0 0 0 0 0,0 0 0 0 0,0 1 0 0 0,0-1 0 0 0,0 0 0 0 0,0 0 0 0 0,0 0 0 0 0,0 0 0 0 0,0 0 0 0 0,0 0 0 0 0,0 1 0 0 0,1-1 0 0 0,-1 0 0 0 0,0 0 0 0 0,0 0 0 0 0,0 0 0 0 0,0 0 0 0 0,0 0 0 0 0,0 0 0 0 0,0 0 0 0 0,1 1 0 0 0,-1-1 0 0 0,0 0 0 0 0,0 0 0 0 0,0 0 0 0 0,0 0 0 0 0,0 0 0 0 0,0 0 0 0 0,1 0 0 0 0,-1 0-1 0 0,0 0 1 0 0,0 0 0 0 0,0 0 0 0 0,0 0 0 0 0,0 0 0 0 0,1 0 0 0 0,-1 0 0 0 0,0 0 0 0 0,0 0 0 0 0,0 0 0 0 0,1 0 0 0 0,6-2-36 0 0,-6 1 0 0 0,7-5-33 0 0,0-1-1 0 0,0 0 1 0 0,-1-1 0 0 0,0 0 0 0 0,0 0-1 0 0,10-17 1 0 0,-12 16 79 0 0,1 1-1 0 0,0 0 0 0 0,0 0 1 0 0,1 1-1 0 0,0-1 1 0 0,0 1-1 0 0,16-10 1 0 0,-3 2 17 0 0,-15 11 7 0 0,-1 1 0 0 0,1 0 0 0 0,0 0 0 0 0,0 0 0 0 0,0 0 0 0 0,0 1 0 0 0,1-1 0 0 0,6-1 0 0 0,-1 1 83 0 0,1 0 0 0 0,-1-1 0 0 0,20-10 0 0 0,-6 3-225 0 0,-22 10 121 0 0,0-1 0 0 0,0 1 1 0 0,-1-1-1 0 0,1 1 0 0 0,0-1 1 0 0,0 0-1 0 0,-1 0 0 0 0,1 0 1 0 0,-1 0-1 0 0,0-1 0 0 0,0 1 1 0 0,3-3-1 0 0,11-14 304 0 0,-21 19-249 0 0,4 0-67 0 0,-13 4 50 0 0,12-4-45 0 0,-1 1 0 0 0,1-2 0 0 0,-1 1-1 0 0,0 0 1 0 0,1 0 0 0 0,-1-1-1 0 0,1 1 1 0 0,-5-3 0 0 0,-15-1 17 0 0,13 3-15 0 0,1 0-1 0 0,0 0 1 0 0,0-1-1 0 0,-10-3 1 0 0,-21-3 18 0 0,-35-3-26 0 0,51 10-14 0 0,-1-1-1 0 0,1-1 1 0 0,0-1 0 0 0,-29-9-1 0 0,51 12 15 0 0,-23-6-253 0 0,-29-7-1 0 0,47 13 223 0 0,0 0 0 0 0,0-1 0 0 0,0 0 0 0 0,1 0 0 0 0,-1-1-1 0 0,1 0 1 0 0,-1 0 0 0 0,1 0 0 0 0,0 0 0 0 0,0-1 0 0 0,1 0-1 0 0,-6-5 1 0 0,9 8 6 0 0,0 0 1 0 0,-1-1-1 0 0,1 1 0 0 0,-1 0 0 0 0,1 0 1 0 0,-1 0-1 0 0,1 1 0 0 0,-1-1 0 0 0,1 0 0 0 0,-1 0 1 0 0,0 1-1 0 0,-2-1 0 0 0,-12-7-165 0 0,-10-4 126 0 0,26 12 62 0 0,0 0-3 0 0,0 0-1 0 0,0 0 1 0 0,0 0 0 0 0,-1 0-1 0 0,1 0 1 0 0,0 0 0 0 0,0 0-1 0 0,0-1 1 0 0,0 1 0 0 0,-1 0-1 0 0,1 0 1 0 0,0 0 0 0 0,0 0-1 0 0,0 0 1 0 0,0 0 0 0 0,0-1 0 0 0,-1 1-1 0 0,1 0 1 0 0,0 0 0 0 0,0 0-1 0 0,0 0 1 0 0,0-1 0 0 0,0 1-1 0 0,0 0 1 0 0,0 0 0 0 0,0 0-1 0 0,0-1 1 0 0,0 1 0 0 0,0 0-1 0 0,0 0 1 0 0,0 0 0 0 0,0-1 0 0 0,0 1-1 0 0,0 0 1 0 0,0 0 0 0 0,0 0-1 0 0,0-1 1 0 0,0 1 0 0 0,0 0-1 0 0,0 0 1 0 0,0 0 0 0 0,0 0-1 0 0,0-1 1 0 0,0 1 0 0 0,0 0-1 0 0,1 0 1 0 0,-1 0 0 0 0,0 0 0 0 0,0-1-1 0 0,1 1 3 0 0,0 0 0 0 0,-1 0-1 0 0,1 0 1 0 0,0 0 0 0 0,0 0 0 0 0,-1 0-1 0 0,1 0 1 0 0,0 0 0 0 0,0 0-1 0 0,-1 0 1 0 0,1 0 0 0 0,0 0 0 0 0,-1 0-1 0 0,1 1 1 0 0,0-1 0 0 0,-1 0 0 0 0,1 1-1 0 0,0-1 1 0 0,0 1 0 0 0,16 10 13 0 0,-11-7-15 0 0,-2-1 5 0 0,-1 0 0 0 0,1 1 0 0 0,-1-1 0 0 0,1 1 0 0 0,-1 0 0 0 0,0 0 0 0 0,3 5 0 0 0,4 5 0 0 0,-2-1 78 0 0,0 1 0 0 0,0-1 0 0 0,9 26 0 0 0,4 6 50 0 0,28 47-128 0 0,-48-90-2 0 0,-1 1-6 0 0,1-1-1 0 0,0 0 1 0 0,0 0 0 0 0,0 0-1 0 0,1-1 1 0 0,-1 1 0 0 0,0 0-1 0 0,4 3 1 0 0,-5-5-61 0 0,2 0-11 0 0,-2-2 61 0 0,0 1 0 0 0,0-1 1 0 0,0 0-1 0 0,0 0 0 0 0,0 1 1 0 0,0-1-1 0 0,0 0 1 0 0,0 0-1 0 0,-1-2 0 0 0,0 2-37 0 0,-13-142-451 0 0,10 115 747 0 0,4 46 296 0 0,3 2-475 0 0,5 28 0 0 0,1 4-15 0 0,-8-43-46 0 0,1 0 0 0 0,0 0 0 0 0,0-1 0 0 0,1 1 0 0 0,0-1 0 0 0,6 14 0 0 0,-8-21-4 0 0,-1 0 0 0 0,0 1 0 0 0,0-1 0 0 0,0 1 0 0 0,1-1 0 0 0,-1 1 0 0 0,0-1 0 0 0,1 0 0 0 0,-1 1-1 0 0,0-1 1 0 0,1 0 0 0 0,-1 1 0 0 0,0-1 0 0 0,1 0 0 0 0,-1 1 0 0 0,1-1 0 0 0,-1 0 0 0 0,0 0 0 0 0,1 0 0 0 0,-1 1 0 0 0,1-1 0 0 0,-1 0 0 0 0,1 0-1 0 0,-1 0 1 0 0,1 0 0 0 0,-1 0 0 0 0,1 0 0 0 0,-1 0 0 0 0,1 0 0 0 0,0 0 0 0 0,0 0-17 0 0,0-1-1 0 0,0 1 1 0 0,0-1-1 0 0,0 1 1 0 0,-1-1 0 0 0,1 0-1 0 0,0 0 1 0 0,0 1 0 0 0,0-1-1 0 0,-1 0 1 0 0,1 0 0 0 0,1-1-1 0 0,1-3-59 0 0,-1 1 1 0 0,1-1-1 0 0,-1 0 0 0 0,2-7 0 0 0,2-20 25 0 0,-5 26 73 0 0,-1 0-1 0 0,1 0 1 0 0,0-1-1 0 0,1 1 1 0 0,0 1-1 0 0,0-1 1 0 0,0 0-1 0 0,1 0 1 0 0,6-10 312 0 0,1 31 193 0 0,-7 1-327 0 0,-1-7-159 0 0,0-1-1 0 0,0 1 1 0 0,1-1-1 0 0,-1 0 1 0 0,2 0 0 0 0,4 8-1 0 0,-8-16-35 0 0,0 1 0 0 0,0-1 1 0 0,0 0-1 0 0,1 1 0 0 0,-1-1 0 0 0,0 0 0 0 0,0 1 0 0 0,1-1 1 0 0,-1 0-1 0 0,0 0 0 0 0,0 1 0 0 0,1-1 0 0 0,-1 0 0 0 0,0 0 1 0 0,1 0-1 0 0,-1 1 0 0 0,0-1 0 0 0,1 0 0 0 0,-1 0 1 0 0,0 0-1 0 0,1 0 0 0 0,-1 0 0 0 0,0 0 0 0 0,1 0 0 0 0,-1 1 1 0 0,1-1-1 0 0,-1 0 0 0 0,0 0 0 0 0,1-1 0 0 0,0 1 0 0 0,-1 0-7 0 0,1-1-1 0 0,0 1 1 0 0,0-1 0 0 0,-1 1-1 0 0,1-1 1 0 0,0 1-1 0 0,-1-1 1 0 0,1 0-1 0 0,-1 1 1 0 0,1-1-1 0 0,-1 0 1 0 0,2-1-1 0 0,8-22-176 0 0,-6 1 114 0 0,6-20 57 0 0,-9 40 14 0 0,0 0 1 0 0,1 0 0 0 0,-1 0 0 0 0,0 0-1 0 0,1 1 1 0 0,-1-1 0 0 0,1 0 0 0 0,0 1 0 0 0,0-1-1 0 0,4-3 1 0 0,-6 6 5 0 0,1 0 0 0 0,-1 0 1 0 0,0 0-1 0 0,0 0 0 0 0,0 0 0 0 0,1 0 0 0 0,-1 0 0 0 0,0 0 1 0 0,0 0-1 0 0,1 0 0 0 0,-1 0 0 0 0,0 0 0 0 0,0 0 0 0 0,1 0 0 0 0,-1 0 1 0 0,0 0-1 0 0,0 0 0 0 0,0 0 0 0 0,1 0 0 0 0,-1 0 0 0 0,0 0 1 0 0,0 1-1 0 0,1-1 0 0 0,-1 0 0 0 0,0 0 0 0 0,0 0 0 0 0,0 0 0 0 0,0 0 1 0 0,1 1-1 0 0,-1-1 0 0 0,0 0 0 0 0,0 0 0 0 0,0 0 0 0 0,0 1 1 0 0,0-1-1 0 0,0 0 0 0 0,0 0 0 0 0,0 1 0 0 0,1-1 0 0 0,-1 0 0 0 0,0 0 1 0 0,0 1-1 0 0,0-1 0 0 0,0 0 0 0 0,0 0 0 0 0,0 1 0 0 0,0-1 1 0 0,0 0-1 0 0,-1 1 0 0 0,4 15 209 0 0,-3-14-159 0 0,8 74 339 0 0,-8-76-401 0 0,0 0-1 0 0,0 0 1 0 0,0 0 0 0 0,0 0-1 0 0,0 1 1 0 0,0-1 0 0 0,0 0 0 0 0,0 0-1 0 0,-1 0 1 0 0,1 0 0 0 0,0 0-1 0 0,1 1 1 0 0,-1-1 0 0 0,0 0-1 0 0,0 0 1 0 0,0 0 0 0 0,0 0 0 0 0,0 0-1 0 0,0 1 1 0 0,0-1 0 0 0,0 0-1 0 0,0 0 1 0 0,0 0 0 0 0,0 0 0 0 0,0 0-1 0 0,0 1 1 0 0,0-1 0 0 0,1 0-1 0 0,-1 0 1 0 0,0 0 0 0 0,0 0 0 0 0,0 0-1 0 0,0 0 1 0 0,0 0 0 0 0,0 0-1 0 0,1 0 1 0 0,-1 1 0 0 0,0-1 0 0 0,0 0-1 0 0,0 0 1 0 0,0 0 0 0 0,0 0-1 0 0,1 0 1 0 0,-1 0 0 0 0,0 0 0 0 0,4-8-91 0 0,2-12 27 0 0,-3 7 59 0 0,-3 8 10 0 0,1 0 0 0 0,0 1 0 0 0,0-1 0 0 0,1 1 0 0 0,-1-1-1 0 0,1 1 1 0 0,0-1 0 0 0,0 1 0 0 0,3-4 0 0 0,-3 6 11 0 0,0 1 42 0 0,-1 1-36 0 0,0 0 0 0 0,0 1 1 0 0,0-1-1 0 0,0 0 0 0 0,0 1 0 0 0,0-1 0 0 0,0 1 0 0 0,0-1 0 0 0,-1 1 0 0 0,1 0 1 0 0,0-1-1 0 0,0 1 0 0 0,-1 0 0 0 0,1-1 0 0 0,0 1 0 0 0,-1 0 0 0 0,1 0 1 0 0,0 1-1 0 0,6 6-268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28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6103 0 0,'2'-1'446'0'0,"-1"1"0"0"0,1 0-1 0 0,0-1 1 0 0,0 1-1 0 0,-1 0 1 0 0,1 0 0 0 0,0 0-1 0 0,0 0 1 0 0,-1 1 0 0 0,1-1-1 0 0,0 0 1 0 0,-1 1-1 0 0,1-1 1 0 0,0 1 0 0 0,-1-1-1 0 0,1 1 1 0 0,1 1 0 0 0,6 6 324 0 0,10 16 390 0 0,-16-20-1059 0 0,1-1-1 0 0,-1 0 1 0 0,1 0 0 0 0,0-1-1 0 0,0 1 1 0 0,5 1-1 0 0,-6-1-81 0 0,0-1 0 0 0,1 1 0 0 0,-1-1-1 0 0,0 1 1 0 0,0 0 0 0 0,0 0 0 0 0,-1 1 0 0 0,1-1-1 0 0,2 4 1 0 0,-2-2 27 0 0,-1-1-1 0 0,2 0 0 0 0,-1 0 1 0 0,0-1-1 0 0,1 1 0 0 0,4 3 1 0 0,25 21 420 0 0,-11-8-270 0 0,-18-16-170 0 0,0 0 0 0 0,0 1 0 0 0,0 0 0 0 0,-1 0 0 0 0,1 0 0 0 0,-1 0 0 0 0,0 0 1 0 0,3 9-1 0 0,-4-8-9 0 0,1 0-1 0 0,1 1 1 0 0,-1-1 0 0 0,1-1 0 0 0,5 7 0 0 0,-6-8 22 0 0,0 0-1 0 0,-1 0 0 0 0,1 0 1 0 0,-1 0-1 0 0,2 5 0 0 0,-3-6-84 0 0,1 1 0 0 0,0 0 0 0 0,0 0 0 0 0,0-1 0 0 0,5 6 0 0 0,-4-5 85 0 0,0-1 1 0 0,0 0-1 0 0,0 1 1 0 0,-1 0 0 0 0,0 0-1 0 0,3 5 1 0 0,-4-7-25 0 0,0 0 0 0 0,0 0 1 0 0,1 0-1 0 0,-1 0 0 0 0,0-1 0 0 0,1 1 1 0 0,-1-1-1 0 0,4 3 0 0 0,-6 1-15 0 0,1-4 0 0 0,0 0 0 0 0,0-1 0 0 0,0 1 0 0 0,-1 0 0 0 0,1 0 0 0 0,0-1 0 0 0,0 1 0 0 0,0 0 0 0 0,0 0 0 0 0,0-1 0 0 0,0 1 0 0 0,1 0 0 0 0,-1 0 0 0 0,0-1 0 0 0,0 1 0 0 0,1 0 0 0 0,-1 0 0 0 0,0-1 0 0 0,0 1 0 0 0,1 0 0 0 0,0 0 0 0 0,22 25 64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47.36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1 690 7167 0 0,'3'1'498'0'0,"1"0"-1"0"0,-1 0 0 0 0,1-1 0 0 0,0 0 0 0 0,-1 0 0 0 0,1 0 0 0 0,5-1 1 0 0,6 0 1492 0 0,-13 1-1877 0 0,1 0 0 0 0,0 0 0 0 0,-1-1 0 0 0,1 1 0 0 0,-1-1-1 0 0,1 0 1 0 0,-1 0 0 0 0,1 0 0 0 0,-1 0 0 0 0,1 0 0 0 0,3-3 0 0 0,23-21 310 0 0,-4 2-417 0 0,6-4 218 0 0,-15 13 160 0 0,2-2 0 0 0,-10 10-141 0 0,0 1 0 0 0,-1-1 0 0 0,0 0 0 0 0,0-1-1 0 0,6-7 1 0 0,20-19-134 0 0,-4 7-88 0 0,-21 17 58 0 0,1 1 0 0 0,11-8 0 0 0,1-5-73 0 0,-18 18 46 0 0,0-1 0 0 0,0 1 1 0 0,1 0-1 0 0,4-4 0 0 0,-5 5-35 0 0,-1 0 0 0 0,0 0 0 0 0,0 0 0 0 0,0 0 0 0 0,-1 0 1 0 0,3-3-1 0 0,5-6 44 0 0,1-2 3 0 0,3-1-65 0 0,-11 12 3 0 0,-1 0 0 0 0,0 1 0 0 0,1-1 1 0 0,-1 0-1 0 0,1 1 0 0 0,-1 0 0 0 0,4-3 0 0 0,-1 1 29 0 0,-1 1-1 0 0,1-1 1 0 0,-1 0 0 0 0,0 0-1 0 0,0-1 1 0 0,6-6 0 0 0,8-10 58 0 0,-13 16-83 0 0,0 0 0 0 0,-1 0 0 0 0,0 0 0 0 0,3-5 0 0 0,-4 5 0 0 0,1 0-1 0 0,-1 1 1 0 0,1-1 0 0 0,0 1 0 0 0,5-5-1 0 0,-4 4-5 0 0,1-1 0 0 0,-1 0 0 0 0,6-8 0 0 0,-2 0 0 0 0,-6 11 0 0 0,-1-1 0 0 0,1 1 0 0 0,0-1 0 0 0,-1 1 0 0 0,0-1 0 0 0,0 0 0 0 0,2-4 0 0 0,-3 6 0 0 0,1-1 0 0 0,0 0 0 0 0,-1 0 0 0 0,1 1 0 0 0,0-1 0 0 0,0 0 0 0 0,0 1 0 0 0,2-3 0 0 0,-1 2 0 0 0,-1 1 0 0 0,0-1 0 0 0,1 0 0 0 0,-1 0 0 0 0,0 0 0 0 0,0 0 0 0 0,-1 0 0 0 0,2-2 0 0 0,4-10 0 0 0,0-3 0 0 0,3 5 0 0 0,-9 10 3 0 0,1 0 0 0 0,0 0 0 0 0,0 0 0 0 0,0 0 0 0 0,0 1 0 0 0,0-1-1 0 0,3-2 1 0 0,5-10 28 0 0,-6 7-40 0 0,1 0 0 0 0,0 1 0 0 0,0-1 0 0 0,6-6 0 0 0,3 0-3240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5151 0 0,'0'0'4871'0'0,"13"3"-3399"0"0,0 2-1050 0 0,1-1-1 0 0,-1 2 1 0 0,0 0-1 0 0,0 0 1 0 0,-1 1 0 0 0,1 1-1 0 0,-2 0 1 0 0,12 10 0 0 0,81 83 335 0 0,-100-97-732 0 0,46 51 288 0 0,66 97 0 0 0,-106-135-380 0 0,14 32 1 0 0,-14-28 263 0 0,-1 0 66 0 0,-7-14-322 0 0,1-1 1 0 0,0 0 0 0 0,0 0 0 0 0,6 8 0 0 0,-8-13-100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49.1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0 127 6967 0 0,'17'0'3673'0'0,"-5"-1"-2015"0"0,-3 2-1231 0 0,1 0-1 0 0,-1 0 1 0 0,0-1 0 0 0,1 0-1 0 0,-1-1 1 0 0,0 0 0 0 0,11-3-1 0 0,-13 3-324 0 0,-1 0-1 0 0,1 1 0 0 0,-1 0 0 0 0,13 1 1 0 0,10 0 311 0 0,-17-2-267 0 0,-1-1-1 0 0,15-3 1 0 0,-16 2-123 0 0,0 1 0 0 0,1 0-1 0 0,12 0 1 0 0,-13 2 76 0 0,1-1 0 0 0,0 0-1 0 0,-1-1 1 0 0,19-6 0 0 0,15-2-17 0 0,5-5 126 0 0,-45 14-192 0 0,-1 0 1 0 0,0-1-1 0 0,1 0 0 0 0,-1 1 1 0 0,0-1-1 0 0,4-3 0 0 0,14-8-31 0 0,3-3-48 0 0,-8-6-2093 0 0,-13 18 1107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50.33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1 635 7399 0 0,'1'9'5533'0'0,"1"-15"-4986"0"0,24-41 1069 0 0,5-20 475 0 0,-26 47-1771 0 0,0-2 0 0 0,-1 1 1 0 0,2-34-1 0 0,0-1 52 0 0,-3 33-271 0 0,-2-40 1 0 0,-2 40-20 0 0,5-41 1 0 0,-1 38-83 0 0,-3 17 0 0 0,1 0 0 0 0,4-17 0 0 0,1-2-246 0 0,-6 22 114 0 0,2 0 1 0 0,-1 0-1 0 0,0 0 0 0 0,1 0 1 0 0,3-7-1 0 0,4-12-2357 0 0,-5 14 826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56.66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0 272 6103 0 0,'0'0'471'0'0,"12"-19"3770"0"0,-11 14-3952 0 0,0 1 0 0 0,0 0 0 0 0,0 0 0 0 0,0 0 0 0 0,1 0 0 0 0,-1 0 0 0 0,4-6 0 0 0,-4 8-258 0 0,-1 1 0 0 0,1-1 0 0 0,-1 1 0 0 0,0-1 0 0 0,0 1 0 0 0,0-1 0 0 0,0 1 0 0 0,0-1-1 0 0,0 1 1 0 0,0-1 0 0 0,0 0 0 0 0,0 1 0 0 0,-1-1 0 0 0,1 1 0 0 0,-2-3 0 0 0,0-13 292 0 0,1 4-22 0 0,1 13-289 0 0,0-1 0 0 0,-1 1-1 0 0,1 0 1 0 0,0-1 0 0 0,0 1 0 0 0,0-1-1 0 0,0 1 1 0 0,0 0 0 0 0,0-1-1 0 0,0 1 1 0 0,0 0 0 0 0,0-1 0 0 0,0 1-1 0 0,0-1 1 0 0,0 1 0 0 0,0 0 0 0 0,1-1-1 0 0,-1 1 1 0 0,0 0 0 0 0,0-1 0 0 0,0 1-1 0 0,0 0 1 0 0,1-1 0 0 0,-1 1 0 0 0,1-1-1 0 0,-1 1 6 0 0,1-1-1 0 0,-1 1 1 0 0,0-1-1 0 0,1 1 0 0 0,-1-1 1 0 0,0 0-1 0 0,1 1 1 0 0,-1-1-1 0 0,0 0 1 0 0,1 1-1 0 0,-1-1 0 0 0,0 1 1 0 0,0-1-1 0 0,0 0 1 0 0,0 0-1 0 0,0 1 1 0 0,0-1-1 0 0,0 0 0 0 0,0 1 1 0 0,0-1-1 0 0,0 0 1 0 0,0 1-1 0 0,0-1 1 0 0,0 0-1 0 0,0 1 1 0 0,-1-1-1 0 0,1 0 0 0 0,0 1 1 0 0,-1-1-1 0 0,1 0 1 0 0,0 1-1 0 0,-1-1 1 0 0,1 1-1 0 0,-1-1 0 0 0,1 1 1 0 0,-1-1-1 0 0,0-1-8 0 0,1 1 0 0 0,-1 0 0 0 0,1 0 0 0 0,0 0 0 0 0,0-1 0 0 0,0 1 1 0 0,-1 0-1 0 0,1 0 0 0 0,0 0 0 0 0,1-1 0 0 0,-1 1 0 0 0,0-2 0 0 0,0-11 31 0 0,0 14-39 0 0,0-1 0 0 0,-1 0 0 0 0,1 1 0 0 0,0-1 0 0 0,0 0 0 0 0,0 1 0 0 0,0-1 0 0 0,0 0 0 0 0,0 1 0 0 0,0-1 0 0 0,1 0 0 0 0,-1 1 0 0 0,0-1 0 0 0,0 0 0 0 0,1 0 0 0 0,-1 0 0 0 0,0 1 0 0 0,1-1 0 0 0,-1 0 0 0 0,0 1 0 0 0,0-1 0 0 0,0 1 0 0 0,0-1 0 0 0,0 0 0 0 0,0 1 0 0 0,0-1 0 0 0,0 1 0 0 0,0-1 0 0 0,0 0 0 0 0,0 1 0 0 0,0-1 0 0 0,-1 0 0 0 0,1-7 0 0 0,2-7 0 0 0,0 6 0 0 0,-2 8 0 0 0,0-1 0 0 0,0 1 0 0 0,0 0 0 0 0,1-1 0 0 0,-1 1 0 0 0,0 0 0 0 0,0 0 0 0 0,-1-1 0 0 0,1 1 0 0 0,0-2 0 0 0,-1-2 0 0 0,4-9 0 0 0,-1 12 11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59.18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756 1075 6911 0 0,'0'0'972'0'0,"7"-17"152"0"0,-5 10-818 0 0,-1 0-1 0 0,0-1 0 0 0,0 1 0 0 0,0 0 1 0 0,-1 0-1 0 0,0 0 0 0 0,-1-1 0 0 0,1 1 1 0 0,-1 0-1 0 0,-1 0 0 0 0,-2-7 0 0 0,0-6 376 0 0,2 0 66 0 0,-2-37 0 0 0,4 51-735 0 0,1 2 31 0 0,-1-1 0 0 0,0 0 1 0 0,-1 0-1 0 0,1 0 1 0 0,-1 1-1 0 0,0-1 0 0 0,0 0 1 0 0,-3-7-1 0 0,3 10 61 0 0,0-1-1 0 0,1 0 1 0 0,-1 0-1 0 0,0 0 0 0 0,1-5 1 0 0,-3-9 217 0 0,-7-36-183 0 0,9 51-139 0 0,1 0-1 0 0,-1 0 1 0 0,1 0 0 0 0,0 0-1 0 0,0 0 1 0 0,0-1-1 0 0,0 1 1 0 0,0-2-1 0 0,-1-15 155 0 0,1 19-30 0 0,0-2-91 0 0,0 0 0 0 0,-1 0 0 0 0,1 0 0 0 0,-1 0 1 0 0,0 0-1 0 0,0 0 0 0 0,1 0 0 0 0,-1 0 0 0 0,0 1 0 0 0,-2-3 0 0 0,-7-15 174 0 0,2 5-176 0 0,7 12-26 0 0,-1 0-1 0 0,1-1 1 0 0,0 1 0 0 0,0 0-1 0 0,0-1 1 0 0,0 1 0 0 0,0-1-1 0 0,0 1 1 0 0,1-1 0 0 0,-1 0 0 0 0,1-3-1 0 0,-1 5 24 0 0,1-1-1 0 0,0 1 0 0 0,0-1 1 0 0,-1 1-1 0 0,1-1 1 0 0,-1 1-1 0 0,1-1 0 0 0,-1 1 1 0 0,0-1-1 0 0,1 1 1 0 0,-1-1-1 0 0,0 1 0 0 0,-1-2 1 0 0,-4-7 195 0 0,-2-3 91 0 0,7 12-289 0 0,0-1 0 0 0,0 1 0 0 0,0 0 0 0 0,0-1 0 0 0,0 1 0 0 0,0 0-1 0 0,1-1 1 0 0,-2-2 0 0 0,-1-3 50 0 0,0 0 1 0 0,0 0-1 0 0,-1 1 0 0 0,0-1 0 0 0,-1 1 1 0 0,1 0-1 0 0,-1 0 0 0 0,-9-8 0 0 0,7 6 66 0 0,0 1 0 0 0,-7-12 0 0 0,-11 2-110 0 0,7 4 181 0 0,15 11-153 0 0,0-1 1 0 0,0 1 0 0 0,0-1-1 0 0,0 0 1 0 0,-3-3-1 0 0,0-4-41 0 0,6 10-17 0 0,-1-1 0 0 0,1 0 0 0 0,-1 0 0 0 0,0 0 0 0 0,1 0-1 0 0,-1 0 1 0 0,0 0 0 0 0,1 1 0 0 0,-1-1 0 0 0,0 0 0 0 0,0 0 0 0 0,0 1 0 0 0,1-1 0 0 0,-1 1 0 0 0,0-1 0 0 0,0 1 0 0 0,-2-1 0 0 0,-10-12 237 0 0,1 2-111 0 0,-2-3-13 0 0,12 13-111 0 0,0 0 0 0 0,0-1 0 0 0,0 0 0 0 0,0 1-1 0 0,1-1 1 0 0,-1 0 0 0 0,-2-3 0 0 0,-8-8-5 0 0,10 11 3 0 0,0 0 0 0 0,1 0 0 0 0,-1 1 0 0 0,1-2 0 0 0,-1 1 0 0 0,1 0 0 0 0,-1-3 0 0 0,0 3 0 0 0,1 0 0 0 0,0-1 0 0 0,-1 1 0 0 0,1 0 0 0 0,-1 0 0 0 0,-2-3 0 0 0,-10-8 108 0 0,12 10-74 0 0,0 1-1 0 0,-1-1 0 0 0,1 1 1 0 0,-1 0-1 0 0,0 0 0 0 0,1 0 1 0 0,-1 0-1 0 0,-5-2 0 0 0,4 2 12 0 0,1 0-1 0 0,-1 1 1 0 0,1-2-1 0 0,0 1 1 0 0,-4-3-1 0 0,4 2-67 0 0,0 1 0 0 0,0 0 0 0 0,-1 0 0 0 0,-5-4 0 0 0,4 4-9 0 0,1 0-1 0 0,-1-1 1 0 0,1 0-1 0 0,0 0 1 0 0,-7-6-1 0 0,-13-10 44 0 0,-2 2-11 0 0,21 13 0 0 0,0 0 0 0 0,-1 0 0 0 0,0 1 0 0 0,-10-5 0 0 0,11 6 6 0 0,0 0 0 0 0,0 1 0 0 0,1-2-1 0 0,-1 1 1 0 0,1 0 0 0 0,-1-1 0 0 0,1 0 0 0 0,0 0 0 0 0,0 0-1 0 0,-3-5 1 0 0,-28-26-6 0 0,30 29 0 0 0,-40-30-454 0 0,36 33-2196 0 0,-28 32-13628 0 0,31-25 15444 0 0,3 1 514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8:01.4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17 446 6271 0 0,'0'0'2528'0'0,"21"8"1544"0"0,10 6-3275 0 0,-25-10-627 0 0,1-1 0 0 0,1 1 0 0 0,-1-1 0 0 0,0-1 1 0 0,1 0-1 0 0,0 0 0 0 0,-1 0 0 0 0,11 0 0 0 0,-13-1-97 0 0,0 1-1 0 0,0-1 1 0 0,-1 1 0 0 0,1 0-1 0 0,7 4 1 0 0,-9-4 83 0 0,5 4-88 0 0,0-3-44 0 0,-7-3 35 0 0,-8 4 326 0 0,3-5-385 0 0,-1-1 0 0 0,-8-2 0 0 0,-6-2 0 0 0,4-1 14 0 0,14 6-13 0 0,0 0 1 0 0,0 1 0 0 0,0-1 0 0 0,-1 1 0 0 0,1-1 0 0 0,0 0-1 0 0,-1 1 1 0 0,1 0 0 0 0,0-1 0 0 0,-1 1 0 0 0,1 0-1 0 0,-1 0 1 0 0,1 0 0 0 0,-1 0 0 0 0,1 0 0 0 0,0 0-1 0 0,-1 0 1 0 0,1 0 0 0 0,-1 1 0 0 0,1-1 0 0 0,0 1-1 0 0,-1-1 1 0 0,1 1 0 0 0,0-1 0 0 0,0 1 0 0 0,-1-1-1 0 0,0 2 1 0 0,-3 1 56 0 0,0 0-1 0 0,0 0 0 0 0,1 1 1 0 0,-1-1-1 0 0,1 1 1 0 0,-5 5-1 0 0,-14 14-11 0 0,19-19-46 0 0,-7 9 0 0 0,3 4 0 0 0,7-13 0 0 0,-1 0 0 0 0,0 0 0 0 0,0 0 0 0 0,0 0 0 0 0,-3 4 0 0 0,3-5 0 0 0,4-8 0 0 0,1-10 0 0 0,-1 10 41 0 0,0 0 0 0 0,1 1-1 0 0,-1-1 1 0 0,1 0 0 0 0,5-6-1 0 0,5-10 100 0 0,20-27-140 0 0,-19 29 0 0 0,-11 16 0 0 0,-1 1 0 0 0,0-1 0 0 0,0 0 0 0 0,0 0 0 0 0,0 0 0 0 0,0 0 0 0 0,1-5 0 0 0,-1 5 0 0 0,-1 0 0 0 0,1 0 0 0 0,0 0 0 0 0,0 0 0 0 0,0 0 0 0 0,0 1 0 0 0,3-4 0 0 0,9-11 0 0 0,-5 7 0 0 0,-9 9 0 0 0,1 1 0 0 0,0-1 0 0 0,0 0 0 0 0,-1 1 0 0 0,1-1 0 0 0,0 0 0 0 0,-1 0 0 0 0,1 1 0 0 0,-1-1 0 0 0,1 0 0 0 0,-1 0 0 0 0,1 0 0 0 0,-1 0 0 0 0,0 0 0 0 0,1 0 0 0 0,-1 0 0 0 0,0 0 0 0 0,0 0 0 0 0,0-1 0 0 0,5-13-2 0 0,0 4 15 0 0,-5 9 23 0 0,1 0 0 0 0,0 0-1 0 0,0 0 1 0 0,1 0 0 0 0,-1 0 0 0 0,0 1 0 0 0,0-1-1 0 0,1 0 1 0 0,-1 1 0 0 0,1-1 0 0 0,0 1 0 0 0,-1-1-1 0 0,5-1 1 0 0,-4 0-36 0 0,-1 0 0 0 0,1 1 0 0 0,0-1 0 0 0,-1 0 0 0 0,1 0 0 0 0,-1 0 0 0 0,1-3 0 0 0,7-12 0 0 0,14-7 246 0 0,-16 15-162 0 0,-1 0 0 0 0,10-18 0 0 0,0-3 133 0 0,4-7-46 0 0,-5 5-150 0 0,-12 28-4 0 0,0 0 0 0 0,-1-1 0 0 0,0 1 0 0 0,0-1 0 0 0,0 1 0 0 0,1-7-1 0 0,3-12-17 0 0,-6 24-46 0 0,0-5 98 0 0,2-8 191 0 0,-4 11-155 0 0,-2 8-92 0 0,4-5 5 0 0,0-1 0 0 0,0 0 0 0 0,0 1 0 0 0,0-1 0 0 0,0 0 0 0 0,0 1 0 0 0,0-1 0 0 0,0 0 0 0 0,0 1 0 0 0,0-1 0 0 0,0 0 0 0 0,0 1 0 0 0,0-1 0 0 0,-1 0 0 0 0,1 1 0 0 0,0-1 0 0 0,0 0 0 0 0,0 0 0 0 0,0 1 0 0 0,-1-1 0 0 0,1 0 0 0 0,0 0 0 0 0,0 1 0 0 0,-1-1 0 0 0,1 0 0 0 0,-1-1 0 0 0,-1-6 0 0 0,4-2 0 0 0,0-1 0 0 0,-1 7-25 0 0,-1 3-112 0 0,-1 1-159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8:03.99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580 1 6735 0 0,'0'0'520'0'0,"3"15"1342"0"0,-3-14-1743 0 0,0-1 1 0 0,0 1-1 0 0,0 0 1 0 0,0-1-1 0 0,0 1 1 0 0,0 0-1 0 0,0-1 1 0 0,0 1-1 0 0,-1 0 1 0 0,1-1-1 0 0,0 1 1 0 0,0-1-1 0 0,-1 1 1 0 0,1 0-1 0 0,-1-1 1 0 0,1 1-1 0 0,0-1 1 0 0,-1 1-1 0 0,1-1 1 0 0,-1 1-1 0 0,1-1 1 0 0,-1 0-1 0 0,1 1 1 0 0,-1-1-1 0 0,0 1 1 0 0,-1-1 357 0 0,-9 18 1196 0 0,10-16-1533 0 0,0 0 0 0 0,-1 0-1 0 0,1-1 1 0 0,0 1 0 0 0,-1 0 0 0 0,1 0-1 0 0,-1-1 1 0 0,0 1 0 0 0,-3 2 0 0 0,-10 13 767 0 0,12-12-850 0 0,-1 0 1 0 0,1 0-1 0 0,-1 0 0 0 0,0 0 0 0 0,0-1 0 0 0,-9 8 0 0 0,10-9 32 0 0,0-1 0 0 0,0 1-1 0 0,0 1 1 0 0,-4 5 0 0 0,-8 8 219 0 0,-9 12 17 0 0,10-10-287 0 0,-2 6 17 0 0,14-21-41 0 0,0 0 0 0 0,0 0 0 0 0,-1-1-1 0 0,1 1 1 0 0,-1-1 0 0 0,0 1-1 0 0,-6 4 1 0 0,-14 19 141 0 0,5-4-91 0 0,10-10-30 0 0,8-12-32 0 0,0 1 0 0 0,-1-1-1 0 0,1 0 1 0 0,-1 0 0 0 0,1 0 0 0 0,-1 1-1 0 0,0-1 1 0 0,1 0 0 0 0,-1 0-1 0 0,-1 1 1 0 0,-13 20 238 0 0,7-4-93 0 0,3-14-134 0 0,4-4-8 0 0,1 1 0 0 0,-1 0 0 0 0,0-1 0 0 0,0 1 0 0 0,0 0 0 0 0,1 0 0 0 0,-1-1 0 0 0,1 1 0 0 0,-1 0 0 0 0,0 0 0 0 0,1 0 0 0 0,-1 0 0 0 0,1 0 0 0 0,0 0 0 0 0,-1 1 0 0 0,-13 24-5 0 0,13-22-1 0 0,0-1 0 0 0,0 0 0 0 0,-1 0 0 0 0,1 0 0 0 0,-5 6 0 0 0,-5 13 135 0 0,-1-1 58 0 0,7-15-170 0 0,4-5-20 0 0,1-1 1 0 0,-1 0-1 0 0,1 1 1 0 0,0-1-1 0 0,-1 0 1 0 0,1 1-1 0 0,-1-1 1 0 0,1 1-1 0 0,0-1 1 0 0,0 0-1 0 0,-1 1 1 0 0,1-1-1 0 0,0 1 1 0 0,0-1-1 0 0,-1 1 1 0 0,1-1-1 0 0,0 1 1 0 0,-12 25 186 0 0,5-15-124 0 0,6-10-61 0 0,1-1 1 0 0,-1 1-1 0 0,0 0 0 0 0,1 0 1 0 0,-1 0-1 0 0,0 0 0 0 0,1 0 0 0 0,-1 0 1 0 0,1 0-1 0 0,-1 2 0 0 0,-1 7 15 0 0,-1 0 0 0 0,-1 0-1 0 0,1 0 1 0 0,-2 0 0 0 0,1 0-1 0 0,-11 15 1 0 0,9-15-63 0 0,1-1-1 0 0,1 1 1 0 0,-1 0 0 0 0,-3 17 0 0 0,-25 49-75 0 0,25-58 519 0 0,6-14-393 0 0,0-1 0 0 0,1 1-1 0 0,-1 0 1 0 0,-1 7-1 0 0,2-8-6 0 0,1-1 0 0 0,-1 1 0 0 0,0-1 0 0 0,0 1 0 0 0,-1-1 0 0 0,-1 4 0 0 0,1-4 0 0 0,1 0 0 0 0,0 0 0 0 0,0 0 0 0 0,0 0 0 0 0,0 1 0 0 0,0-1 0 0 0,0 3 0 0 0,-12 25 0 0 0,13-28 0 0 0,0 0 0 0 0,-1 0 0 0 0,1 0 0 0 0,-1 0 0 0 0,1-1 0 0 0,-1 1 0 0 0,0 0 0 0 0,-1 2 0 0 0,-4 12 0 0 0,3-9 0 0 0,2-6 0 0 0,1-1 0 0 0,0 1 0 0 0,-1-1 0 0 0,1 1 0 0 0,0-1 0 0 0,-1 1 0 0 0,1-1 0 0 0,0 1 0 0 0,0-1 0 0 0,0 1 0 0 0,-1-1 0 0 0,1 1 0 0 0,0-1 0 0 0,0 1 0 0 0,0-1 0 0 0,0 1 0 0 0,0 0 0 0 0,-4 15 0 0 0,-4 7 0 0 0,5-22 11 0 0,2 0 32 0 0,0-1-41 0 0,0 1 1 0 0,1 0 0 0 0,-1-1 0 0 0,1 1 0 0 0,-1 0-1 0 0,1-1 1 0 0,-1 1 0 0 0,1 0 0 0 0,-1-1 0 0 0,1 1 0 0 0,0 0-1 0 0,-1 0 1 0 0,1 0 0 0 0,0 0 0 0 0,-1-1 0 0 0,1 1-1 0 0,0 0 1 0 0,0 0 0 0 0,0 0 0 0 0,0 0 0 0 0,0 1 0 0 0,0-1 12 0 0,0 0 1 0 0,0 0 0 0 0,0-1 0 0 0,0 1-1 0 0,0 0 1 0 0,0 0 0 0 0,0-1 0 0 0,-1 1 0 0 0,1 0-1 0 0,0 0 1 0 0,0-1 0 0 0,-1 1 0 0 0,1 0-1 0 0,-1 0 1 0 0,0 4 41 0 0,1-5-63 0 0,1 0 0 0 0,-1 0-1 0 0,0 0 1 0 0,0 1 0 0 0,0-1-1 0 0,0 0 1 0 0,0 0-1 0 0,0 0 1 0 0,0 1 0 0 0,0-1-1 0 0,0 0 1 0 0,0 0 0 0 0,0 0-1 0 0,0 0 1 0 0,0 1-1 0 0,0-1 1 0 0,0 0 0 0 0,0 0-1 0 0,-1 0 1 0 0,1 0 0 0 0,0 1-1 0 0,0-1 1 0 0,0 0-1 0 0,0 0 1 0 0,0 0 0 0 0,0 0-1 0 0,0 0 1 0 0,0 1 0 0 0,-1-1-1 0 0,1 0 1 0 0,0 0 0 0 0,-5 4 559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8:05.86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380 0 5927 0 0,'12'10'7704'0'0,"-2"-4"-7051"0"0,0 0-1 0 0,0-1 0 0 0,1 0 0 0 0,16 5 1 0 0,-21-8-582 0 0,-1 0-79 0 0,1 0 1 0 0,-1 0-1 0 0,1-1 0 0 0,0 0 1 0 0,-1 0-1 0 0,1-1 0 0 0,0 0 1 0 0,9 0-1 0 0,-14 0-58 0 0,1 2 52 0 0,-2 1 14 0 0,0 0 0 0 0,-1 1 0 0 0,1 1 0 0 0,-1-2 18 0 0,1-3 75 0 0,0 0-88 0 0,0 0 1 0 0,0 0-1 0 0,0 0 0 0 0,0 0 1 0 0,-1 0-1 0 0,1 0 0 0 0,0 0 1 0 0,0 0-1 0 0,0 0 0 0 0,0 0 1 0 0,0 0-1 0 0,0 0 0 0 0,0 0 1 0 0,0 0-1 0 0,0 0 0 0 0,0 0 1 0 0,-1 0-1 0 0,1 0 0 0 0,0 0 1 0 0,0 0-1 0 0,0 0 0 0 0,0 0 1 0 0,0 0-1 0 0,0 0 0 0 0,0 1 1 0 0,0-1-1 0 0,0 0 0 0 0,0 0 1 0 0,0 0-1 0 0,0 0 0 0 0,0 0 1 0 0,0 0-1 0 0,-1 0 0 0 0,1 0 1 0 0,0 0-1 0 0,0 0 0 0 0,0 0 1 0 0,0 0-1 0 0,0 1 0 0 0,0-1 1 0 0,0 0-1 0 0,0 0 1 0 0,0 0-1 0 0,0 0 0 0 0,0 0 1 0 0,0 0-1 0 0,0 0 0 0 0,0 0 1 0 0,0 0-1 0 0,0 0 0 0 0,0 1 1 0 0,0-1-1 0 0,0 0 0 0 0,0 0 1 0 0,0 0-1 0 0,1 0 0 0 0,-1 0 1 0 0,0 0-1 0 0,0 0 0 0 0,0 0 1 0 0,0 0-1 0 0,0 0 0 0 0,0 0 1 0 0,0 1-18 0 0,0-1 0 0 0,0 1 1 0 0,1-1-1 0 0,-1 1 0 0 0,0-1 1 0 0,0 1-1 0 0,0-1 1 0 0,0 1-1 0 0,0-1 0 0 0,0 0 1 0 0,0 1-1 0 0,0-1 0 0 0,0 1 1 0 0,0-1-1 0 0,0 1 0 0 0,-1-1 1 0 0,1 1-1 0 0,0-1 0 0 0,0 1 1 0 0,0-1-1 0 0,-1 0 1 0 0,1 1-1 0 0,0-1 0 0 0,0 1 1 0 0,-1-1-1 0 0,1 0 0 0 0,0 1 1 0 0,-1-1-1 0 0,1 0 0 0 0,0 0 1 0 0,-1 1-1 0 0,1-1 0 0 0,-1 0 1 0 0,1 0-1 0 0,-1 1 1 0 0,-1 1 56 0 0,1-1 1 0 0,0 1 0 0 0,-1 0 0 0 0,1 0 0 0 0,0 0 0 0 0,0-1-1 0 0,0 1 1 0 0,-1 3 0 0 0,-3 4 204 0 0,0 6-87 0 0,-2-2 161 0 0,0-2-433 0 0,-4 1-2 0 0,8-8 252 0 0,-1 0 1 0 0,0-1 0 0 0,1 1-1 0 0,0 1 1 0 0,-4 6-1 0 0,4-6-67 0 0,0-1 0 0 0,0 1 0 0 0,-1-1 0 0 0,1 0 0 0 0,-8 7 0 0 0,-5 7 206 0 0,-3-4-140 0 0,-17 8 276 0 0,12-10-261 0 0,2 3 121 0 0,19-13-257 0 0,1-1 0 0 0,0 1 0 0 0,0-1 1 0 0,0 1-1 0 0,0 0 0 0 0,-4 4 0 0 0,2-2 24 0 0,2-3-34 0 0,1 0 0 0 0,-1 0 0 0 0,1 0-1 0 0,-1 0 1 0 0,1 1 0 0 0,-1-1 0 0 0,-1 3 0 0 0,-5 3 148 0 0,6-6-138 0 0,1 0 0 0 0,-1 0 0 0 0,1 0 0 0 0,-1 0 0 0 0,1 1 0 0 0,-1-1 0 0 0,1 0 0 0 0,-2 3 0 0 0,-4 4 2 0 0,-41 29-45 0 0,41-30 35 0 0,-1-1 1 0 0,-16 10-1 0 0,18-13-8 0 0,0 0 1 0 0,1 1-1 0 0,-1 0 0 0 0,1 0 1 0 0,0 1-1 0 0,0-1 0 0 0,0 1 1 0 0,-4 7-1 0 0,8-10-3 0 0,-1-1 0 0 0,1 0 0 0 0,0 1 0 0 0,-1-1 0 0 0,1 0 0 0 0,0 0 0 0 0,-1 0 0 0 0,1 0 0 0 0,-3 1 0 0 0,-10 9 0 0 0,2 1 0 0 0,4-8 0 0 0,5-2 0 0 0,0 0 0 0 0,0-1 0 0 0,1 1 0 0 0,-1 0 0 0 0,1 0 0 0 0,0 0 0 0 0,-3 3 0 0 0,2-2 0 0 0,-6 9 0 0 0,5-9 0 0 0,-1-1 0 0 0,2 0-10 0 0,3-1-33 0 0,6 1 32 0 0,-1 0 11 0 0,-2-1 0 0 0,-3 0 0 0 0,3-1 0 0 0,-1-1 0 0 0,0 0 0 0 0,1 0 0 0 0,-1 0 0 0 0,0 0 0 0 0,0 0 0 0 0,0 0 0 0 0,0-1 0 0 0,0 1 0 0 0,0-1 0 0 0,0 1 0 0 0,2-3 0 0 0,5-3 0 0 0,-1 4 0 0 0,0 0 0 0 0,0-1 0 0 0,-1 0 0 0 0,1 0 0 0 0,-1 0 0 0 0,0-1 0 0 0,9-8 0 0 0,9-9 75 0 0,-3 3-24 0 0,-19 16-27 0 0,1 0 1 0 0,-1 0-1 0 0,1 0 0 0 0,-1 0 1 0 0,0-1-1 0 0,3-3 0 0 0,13-18 67 0 0,-9 15-39 0 0,-9 9-51 0 0,-1 1-1 0 0,1-1 1 0 0,0 1 0 0 0,-1-1-1 0 0,1 1 1 0 0,0-1 0 0 0,-1 0-1 0 0,1 1 1 0 0,-1-1 0 0 0,1 0-1 0 0,-1 0 1 0 0,1 1 0 0 0,-1-1-1 0 0,0 0 1 0 0,1 0 0 0 0,-1 0-1 0 0,0 0 1 0 0,1-1 2 0 0,0 0 1 0 0,1 0 0 0 0,-1 1-1 0 0,0-1 1 0 0,0 1 0 0 0,1-1-1 0 0,-1 1 1 0 0,1-1 0 0 0,-1 1-1 0 0,1 0 1 0 0,0 0 0 0 0,-1 0-1 0 0,1 0 1 0 0,2-1 0 0 0,12-10-6 0 0,-1 1 2 0 0,-13 10 0 0 0,0 0 0 0 0,0 0 0 0 0,-1-1 0 0 0,1 1 0 0 0,0 0 0 0 0,-1-1 0 0 0,1 1 0 0 0,2-4 0 0 0,21-22 0 0 0,-22 22 0 0 0,1 1 0 0 0,-1 0 0 0 0,1 0 0 0 0,0 1 0 0 0,7-7 0 0 0,-6 6 0 0 0,0 0 0 0 0,0 0 0 0 0,5-7 0 0 0,-7 8 0 0 0,1-1 0 0 0,-1 1 0 0 0,1 0 0 0 0,6-4 0 0 0,13-13 0 0 0,-9 6 107 0 0,9-14 26 0 0,-5 7-246 0 0,-16 18 42 0 0,0 0 1 0 0,0 0-1 0 0,1 0 0 0 0,-1 1 1 0 0,1-1-1 0 0,5-3 0 0 0,10-12-313 0 0,-10 12 42 0 0,-7 6 276 0 0,-1 0 0 0 0,1 0 0 0 0,-1-1 0 0 0,1 1 0 0 0,-1 0 0 0 0,1 0 0 0 0,-1-1 0 0 0,1 1 0 0 0,-1 0 0 0 0,1-1 0 0 0,-1 1-1 0 0,1-1 1 0 0,-1 1 0 0 0,0-1 0 0 0,1 1 0 0 0,-1 0 0 0 0,0-1 0 0 0,0 1 0 0 0,1-1 0 0 0,-1 0 0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8:08.42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12 308 5695 0 0,'0'0'746'0'0,"-11"-22"7116"0"0,12 27-6430 0 0,2 0-1290 0 0,-2-4-114 0 0,-1 0-1 0 0,1 0 1 0 0,-1 0-1 0 0,1 0 1 0 0,-1 0-1 0 0,0 0 1 0 0,0 0-1 0 0,1 0 1 0 0,-1 0-1 0 0,0 0 1 0 0,0 1-1 0 0,4 7 88 0 0,-4-9-112 0 0,1 1 0 0 0,-1-1 0 0 0,1 1 0 0 0,-1-1-1 0 0,0 1 1 0 0,0-1 0 0 0,1 1 0 0 0,-1-1-1 0 0,0 1 1 0 0,0-1 0 0 0,1 1 0 0 0,-1 0 0 0 0,0-1-1 0 0,0 1 1 0 0,0-1 0 0 0,0 1 0 0 0,0 0 0 0 0,0 2 37 0 0,0 0 0 0 0,1 0 0 0 0,-1-1 0 0 0,1 1 0 0 0,0 0 0 0 0,0-1 0 0 0,0 1 0 0 0,1 3 0 0 0,6 14 461 0 0,-8-19-468 0 0,0 0 1 0 0,1-1-1 0 0,-1 1 0 0 0,1-1 1 0 0,-1 1-1 0 0,1 0 1 0 0,-1-1-1 0 0,1 1 0 0 0,-1-1 1 0 0,1 1-1 0 0,0-1 0 0 0,-1 1 1 0 0,1-1-1 0 0,-1 0 1 0 0,1 1-1 0 0,0-1 0 0 0,-1 0 1 0 0,3 1-1 0 0,-1 0-3 0 0,0 0 0 0 0,0 0 0 0 0,0 0 0 0 0,0 0 0 0 0,0 0 0 0 0,-1 1 0 0 0,3 1 1 0 0,-1 2-21 0 0,-3-5 10 0 0,1 1 0 0 0,-1 0 0 0 0,0-1 0 0 0,1 1 0 0 0,-1-1 0 0 0,0 1 0 0 0,1 0 0 0 0,-1-1 0 0 0,1 1 0 0 0,-1-1-1 0 0,1 1 1 0 0,-1-1 0 0 0,1 0 0 0 0,0 1 0 0 0,-1-1 0 0 0,1 1 0 0 0,-1-1 0 0 0,1 0 0 0 0,0 0 0 0 0,-1 1 0 0 0,1-1 0 0 0,0 0 0 0 0,0 0 0 0 0,-1 0 0 0 0,1 0 0 0 0,0 0 0 0 0,-1 0 0 0 0,2 0 0 0 0,21 7 539 0 0,-22-6-536 0 0,1-1-1 0 0,-1 1 0 0 0,1 0 0 0 0,0-1 1 0 0,-1 1-1 0 0,1-1 0 0 0,0 0 0 0 0,-1 0 1 0 0,1 1-1 0 0,0-1 0 0 0,-1 0 0 0 0,1 0 1 0 0,0-1-1 0 0,3 1 0 0 0,30-4 362 0 0,-21 0-315 0 0,-5 2 53 0 0,0 0 0 0 0,-1-1 0 0 0,16-7 1 0 0,-8 0 91 0 0,-14 8-207 0 0,0 1 0 0 0,0-1 0 0 0,0 1 0 0 0,0 0 0 0 0,0 0 0 0 0,1 0 0 0 0,-1 0-1 0 0,1 0 1 0 0,-1 0 0 0 0,4 0 0 0 0,0-1 30 0 0,0 0-1 0 0,-1-1 1 0 0,1 0-1 0 0,-1 0 0 0 0,0 0 1 0 0,9-7-1 0 0,-13 10-21 0 0,8-9 160 0 0,6-3-102 0 0,-7 9-63 0 0,-6 2-9 0 0,0 0 0 0 0,0 0 0 0 0,0 0 0 0 0,-1 0 1 0 0,1 0-1 0 0,0 0 0 0 0,0-1 0 0 0,0 1 0 0 0,2-3 0 0 0,0 0 8 0 0,1 0 0 0 0,0 0 0 0 0,0 0-1 0 0,0 1 1 0 0,9-5 0 0 0,13-8-11 0 0,-19 10 46 0 0,0 1 1 0 0,1 1 0 0 0,9-5-1 0 0,-14 7-26 0 0,0 0 0 0 0,-1 0-1 0 0,1 0 1 0 0,0-1 0 0 0,-1 1 0 0 0,1-1-1 0 0,-1 0 1 0 0,3-3 0 0 0,4-4-34 0 0,-7 7 17 0 0,7-6 20 0 0,0 0 0 0 0,9-11 0 0 0,-15 15-11 0 0,0 0 0 0 0,1 1 1 0 0,0-1-1 0 0,0 1 0 0 0,6-3 0 0 0,-3 1-7 0 0,-3 3 22 0 0,-5 3-19 0 0,1 0 1 0 0,0 0 0 0 0,0-1-1 0 0,0 1 1 0 0,-1 0 0 0 0,1-1-1 0 0,0 1 1 0 0,-1-1 0 0 0,1 1-1 0 0,0-1 1 0 0,-1 1-1 0 0,1-1 1 0 0,0 1 0 0 0,-1-1-1 0 0,1 0 1 0 0,-1 1 0 0 0,1-1-1 0 0,-1 0 1 0 0,1 1 0 0 0,-1-1-1 0 0,0 0 1 0 0,1 0 0 0 0,-1 1-1 0 0,0-1 1 0 0,0 0 0 0 0,0 0-1 0 0,1 0 1 0 0,-1 0 0 0 0,0-1-1 0 0,3-1-4 0 0,-1-1 1 0 0,2 1-1 0 0,-1 0 0 0 0,0 0 1 0 0,1 0-1 0 0,6-4 0 0 0,7-1-4 0 0,-16 8 6 0 0,0-1 1 0 0,0 1 0 0 0,0-1-1 0 0,0 1 1 0 0,0-1 0 0 0,0 0-1 0 0,0 1 1 0 0,0-1 0 0 0,0 0-1 0 0,-1 0 1 0 0,2-1 0 0 0,17-21 5 0 0,-18 21-11 0 0,3-1 12 0 0,7-4 32 0 0,-1 0-32 0 0,-9 5-11 0 0,1 1 0 0 0,0 0 0 0 0,0 0 0 0 0,0 0 0 0 0,0 0 0 0 0,0 0 0 0 0,0 0 0 0 0,0 0 0 0 0,0 0 0 0 0,0 1 0 0 0,5-1 0 0 0,-6 2 0 0 0,14-10 0 0 0,-12 7 0 0 0,-1 0-19 0 0,-2 2-78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8:10.5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27 6591 0 0,'0'0'3391'0'0,"10"-11"970"0"0,-9 9-4241 0 0,1 1 0 0 0,0-1 0 0 0,0 1 0 0 0,0 0 0 0 0,-1-1 0 0 0,1 1 0 0 0,1 0 0 0 0,-1 0 0 0 0,0 0 0 0 0,0 1 0 0 0,0-1 0 0 0,0 0 0 0 0,1 1 0 0 0,-1 0 0 0 0,0-1 0 0 0,1 1 0 0 0,-1 0 0 0 0,0 0 0 0 0,0 0 0 0 0,5 1 1 0 0,4 1 54 0 0,1 0 1 0 0,18 6 0 0 0,55 21 936 0 0,16 14-418 0 0,-92-40-577 0 0,1 1 0 0 0,0-1 1 0 0,-1-1-1 0 0,1 0 0 0 0,19 2 1 0 0,-21-3-101 0 0,0 0 0 0 0,-1 0 1 0 0,1 1-1 0 0,0 0 0 0 0,-1 1 1 0 0,1-1-1 0 0,10 7 0 0 0,65 24 47 0 0,-26-12-45 0 0,-40-15-126 0 0,0 0-1 0 0,20 10 0 0 0,-29-12-801 0 0,0 0 1 0 0,17 5-1 0 0,2-3-7707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9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7079 0 0,'1'0'54'0'0,"-1"1"0"0"0,1-1 0 0 0,-1 0 0 0 0,1 1 0 0 0,-1-1 0 0 0,1 1 0 0 0,0-1 0 0 0,-1 0 0 0 0,1 0 0 0 0,0 0 0 0 0,-1 1 0 0 0,1-1 0 0 0,0 0 0 0 0,0 0 0 0 0,-1 0 0 0 0,1 0 0 0 0,0 0 0 0 0,-1 0 0 0 0,1 0 0 0 0,0 0 0 0 0,0 0 0 0 0,-1 0 0 0 0,1-1 0 0 0,0 1 0 0 0,-1 0 0 0 0,1 0 0 0 0,1-1 0 0 0,9-2 729 0 0,-6 2-572 0 0,-4 2-172 0 0,0-1 1 0 0,0 0-1 0 0,0 0 1 0 0,0 0 0 0 0,0 0-1 0 0,0-1 1 0 0,0 1-1 0 0,0 0 1 0 0,0 0-1 0 0,-1 0 1 0 0,1-1-1 0 0,0 1 1 0 0,0 0-1 0 0,0-1 1 0 0,0 1 0 0 0,-1-1-1 0 0,1 1 1 0 0,0-1-1 0 0,0 0 1 0 0,1 0-1 0 0,2 1 558 0 0,6-3-34 0 0,-8 3-482 0 0,0 0 1 0 0,-1-1-1 0 0,1 1 0 0 0,0 0 0 0 0,0 0 0 0 0,0 0 0 0 0,0 0 0 0 0,0 0 0 0 0,0 0 1 0 0,2 1-1 0 0,12 1 154 0 0,0-5-148 0 0,-12 2-60 0 0,0 0 0 0 0,0 1 1 0 0,0-1-1 0 0,1 1 0 0 0,-1 0 1 0 0,0 0-1 0 0,0 0 1 0 0,0 1-1 0 0,4 0 0 0 0,42 6-136 0 0,-23-4 66 0 0,-19-2 98 0 0,0-1-1 0 0,0 0 0 0 0,10-2 1 0 0,-11 1-1 0 0,0 1 0 0 0,0 0 0 0 0,0 0 0 0 0,13 2 0 0 0,-13-1-54 0 0,1-1 0 0 0,-1 1 0 0 0,14-2 0 0 0,8 1 0 0 0,7 0 0 0 0,-4-2 54 0 0,-28 2-32 0 0,1 1 0 0 0,-1-1 0 0 0,1 0 0 0 0,6-1 0 0 0,-7 0-23 0 0,0 1 0 0 0,0 0 1 0 0,1 0-1 0 0,7 1 0 0 0,-8-1 1 0 0,0 1 0 0 0,-1-1 0 0 0,1 0 0 0 0,0 0 0 0 0,4-1 0 0 0,-5 0 0 0 0,0 1 0 0 0,1 0 0 0 0,-1 0 0 0 0,0 0 0 0 0,0 0 0 0 0,0 0 0 0 0,5 1 0 0 0,20 1 0 0 0,-17 0 0 0 0,-1 0 0 0 0,19 0 0 0 0,15 2 0 0 0,-15-4 0 0 0,-27 1 0 0 0,1-1 0 0 0,0 0 0 0 0,-1 0 0 0 0,1 0 0 0 0,-1 0 0 0 0,1 0 0 0 0,0 0 0 0 0,-1 0 0 0 0,1-1 0 0 0,-1 0 0 0 0,1 1 0 0 0,-1-1 0 0 0,4-2 0 0 0,-5 3 0 0 0,0-1 0 0 0,0 1 0 0 0,0 0 0 0 0,0-1 0 0 0,1 1 0 0 0,-1 0 0 0 0,0 0 0 0 0,0 0 0 0 0,0 0 0 0 0,0 0 0 0 0,1 0 0 0 0,0 0 0 0 0,12-1 0 0 0,3-1 0 0 0,-2 1 0 0 0,-13 0 0 0 0,0 1 0 0 0,1 0 0 0 0,-1 0 0 0 0,0 0 0 0 0,0 0 0 0 0,1 0 0 0 0,1 1 0 0 0,14-1 0 0 0,22 1 0 0 0,-36-2 0 0 0,1 1 0 0 0,-1 0 0 0 0,1 1 0 0 0,-1-1 0 0 0,7 2 0 0 0,-7-1 0 0 0,0 0 0 0 0,0 0 0 0 0,0-1 0 0 0,0 0 0 0 0,0 0 0 0 0,0 0 0 0 0,6-1 0 0 0,-4 1 0 0 0,0-1 0 0 0,0 1 0 0 0,11 0 0 0 0,15 0 0 0 0,-18-2 0 0 0,0 0 0 0 0,0 2 0 0 0,25 1 0 0 0,-6-1 0 0 0,-28 0 24 0 0,0 1-1 0 0,0-1 0 0 0,0 0 1 0 0,0 0-1 0 0,0-1 1 0 0,6-1-1 0 0,12-1 149 0 0,-9 1-163 0 0,-13 1-4 0 0,1 1 1 0 0,-1-1-1 0 0,1 1 1 0 0,0 0-1 0 0,-1-1 1 0 0,1 1 0 0 0,0 0-1 0 0,-1 0 1 0 0,4 1-1 0 0,28-1-5 0 0,-17-1 0 0 0,-15 1 0 0 0,0-1 0 0 0,1 1 0 0 0,-1 0 0 0 0,0 0 0 0 0,1 0 0 0 0,-1 0 0 0 0,1 0 0 0 0,-1 0 0 0 0,0 0 0 0 0,3 1 0 0 0,3 0 7 0 0,0 0-1 0 0,0 0 1 0 0,0 0-1 0 0,0-1 1 0 0,0 0-1 0 0,12-2 1 0 0,15 1 11 0 0,-19-1-18 0 0,-14 1 0 0 0,1 1 0 0 0,-1-1 0 0 0,1 1 0 0 0,-1 0 0 0 0,1-1 0 0 0,0 1 0 0 0,-1 0 0 0 0,4 0 0 0 0,0 1 35 0 0,0-1 0 0 0,0 0 0 0 0,0 0 0 0 0,0-1 0 0 0,0 0 0 0 0,8-2 0 0 0,15-1 138 0 0,-10 4-69 0 0,-11 0-42 0 0,0 0-1 0 0,0-1 1 0 0,12-1-1 0 0,-14 1-61 0 0,0 1 0 0 0,0-1 0 0 0,0 1 0 0 0,0 1 0 0 0,0-1 0 0 0,8 2 0 0 0,15 1 0 0 0,-1-3 7 0 0,2 1 22 0 0,45-6-1 0 0,-44 5-28 0 0,-25 0 1 0 0,0 1 1 0 0,1-1 0 0 0,-1-1 0 0 0,0 1 0 0 0,6-2 0 0 0,26 0 51 0 0,0-2-53 0 0,-32 3 0 0 0,1 1 0 0 0,0-1 0 0 0,-1 1 0 0 0,9 1 0 0 0,18-2 0 0 0,-3 1 0 0 0,4-2 328 0 0,-14 1-211 0 0,-4 1-68 0 0,30-3-39 0 0,-28 2 4 0 0,-2 1 26 0 0,1 0 1 0 0,-1-2-1 0 0,0 0 1 0 0,19-5-1 0 0,-5 4-40 0 0,-1-1 0 0 0,-15 1 0 0 0,-1 0 0 0 0,1 0 0 0 0,17-1 0 0 0,56 3 0 0 0,-65-1 0 0 0,-18 1 0 0 0,1 1 0 0 0,0-1 0 0 0,-1 1 0 0 0,1 0 0 0 0,4 0 0 0 0,47 0 0 0 0,-33-1 0 0 0,-18 1 0 0 0,0-1 0 0 0,0 1 0 0 0,0 0 0 0 0,0 0 0 0 0,7 2 0 0 0,-5-1 0 0 0,1 0 0 0 0,0-1 0 0 0,12 0 0 0 0,-6 0 0 0 0,14-3 0 0 0,-16 4 0 0 0,1 0 0 0 0,19-2 0 0 0,-7 1 0 0 0,-1-4 0 0 0,-19 3 0 0 0,0 0 0 0 0,0 1 0 0 0,0-1 0 0 0,8 1 0 0 0,11-1 0 0 0,5 2 0 0 0,23 1 0 0 0,0-2 38 0 0,-38-1-32 0 0,0 1 1 0 0,0 1 0 0 0,14 1-1 0 0,-3-1-6 0 0,-21-2 0 0 0,1 1 0 0 0,-1 0 0 0 0,1 0 0 0 0,-1 1 0 0 0,7 0 0 0 0,-6 0 10 0 0,0-1 0 0 0,1 1 0 0 0,-1-1 0 0 0,0 0 0 0 0,8-1 0 0 0,15 1 106 0 0,-26 0-112 0 0,3 1 5 0 0,0-1 0 0 0,0 1-1 0 0,0-1 1 0 0,0 0-1 0 0,0 0 1 0 0,7-1-1 0 0,17 3-8 0 0,-3-4 0 0 0,42 1 0 0 0,-52 2 0 0 0,-6-1 0 0 0,0 0 0 0 0,0 1 0 0 0,9 2 0 0 0,9-2 0 0 0,-6 0 0 0 0,-9-1 0 0 0,4 1 0 0 0,-12 0 0 0 0,-1 0 0 0 0,1-1 0 0 0,-1 0 0 0 0,1 1 0 0 0,-1-1 0 0 0,5-1 0 0 0,19 2 0 0 0,-4 1 0 0 0,0-2 0 0 0,32 7 0 0 0,-24-7 16 0 0,-12 2 71 0 0,0 0 1 0 0,24-2-1 0 0,-27 0 9 0 0,-4 0-38 0 0,-2 0-53 0 0,0 0 1 0 0,17-3-1 0 0,-23 3-5 0 0,-1 0 0 0 0,1 0 0 0 0,-1 0 0 0 0,1 0 0 0 0,-1 1 0 0 0,4 0 0 0 0,17 1 0 0 0,7-4 0 0 0,-24 1 0 0 0,1 1 0 0 0,-1-1 0 0 0,0 1 0 0 0,13 2 0 0 0,15-2 0 0 0,-23 0 0 0 0,0 0 0 0 0,11 2 0 0 0,-15-1 0 0 0,1-1 0 0 0,-1 1 0 0 0,1-2 0 0 0,-1 1 0 0 0,13-3 0 0 0,-16 2 0 0 0,0 1 0 0 0,0 0 0 0 0,0-1 0 0 0,7 2 0 0 0,12-1 0 0 0,1 0 18 0 0,-22 1 2 0 0,0-1 0 0 0,0 1-1 0 0,1-1 1 0 0,-1 0 0 0 0,0 0 0 0 0,0-1-1 0 0,4 0 1 0 0,2 0 25 0 0,-1 0-1 0 0,17 0 1 0 0,19 0-35 0 0,-7-2 12 0 0,-24 3-8 0 0,-1-1 0 0 0,21-3 0 0 0,-2 2 22 0 0,-22 3-18 0 0,19-3-7 0 0,-18 1-11 0 0,-1 1 0 0 0,17 1-1 0 0,3-3 1 0 0,-4 0 0 0 0,-21 1 0 0 0,0 1 0 0 0,0-1 0 0 0,0 1 0 0 0,0 0 0 0 0,6 1 0 0 0,-5 0 28 0 0,0-1-1 0 0,0 0 1 0 0,0 0 0 0 0,6-1-1 0 0,17 0 197 0 0,4 0-538 0 0,3 0 314 0 0,5-1-18 0 0,-31 1 20 0 0,1 0-1 0 0,-1 1 1 0 0,10 1-1 0 0,-14-1 27 0 0,-1 0-1 0 0,1 0 1 0 0,-1 0-1 0 0,0-1 1 0 0,7-1-1 0 0,14-2-20 0 0,8 3-7 0 0,5 1 0 0 0,-6-1 0 0 0,32 3 54 0 0,65 1-41 0 0,-85-3 48 0 0,-12 1-61 0 0,-26-1 0 0 0,-1 0 0 0 0,1 0 0 0 0,10 1 0 0 0,15 0 0 0 0,-28-1 0 0 0,0 0 0 0 0,1 0 0 0 0,-1 1 0 0 0,0-1 0 0 0,6 2 0 0 0,15 1 0 0 0,-3-4 0 0 0,23 2 0 0 0,-19 2 0 0 0,0-2 0 0 0,37-3 0 0 0,-4 1 0 0 0,-34 1 0 0 0,-20 1 0 0 0,1-1 0 0 0,-1 0 0 0 0,0 0 0 0 0,7-1 0 0 0,-4 0 0 0 0,1 1 0 0 0,0-1 0 0 0,0 2 0 0 0,-1-1 0 0 0,14 3 0 0 0,18 1 0 0 0,-22-4 0 0 0,-7 1 0 0 0,0-1 0 0 0,0-1 0 0 0,10-1 0 0 0,-10 1 0 0 0,0 0 0 0 0,-1 1 0 0 0,13 0 0 0 0,-12 1 0 0 0,9 0 0 0 0,-6 0 0 0 0,0-1 0 0 0,15-1 0 0 0,3 1 0 0 0,-25 0 0 0 0,0 0 0 0 0,0 0 0 0 0,12-1 0 0 0,20-1 134 0 0,-33 1-95 0 0,0 1 1 0 0,-1 0-1 0 0,1 0 1 0 0,-1 0 0 0 0,1 1-1 0 0,5 1 1 0 0,-5-1-21 0 0,0 0 0 0 0,1-1 0 0 0,-1 0 1 0 0,7 0-1 0 0,27-3 34 0 0,63 0-341 0 0,-89 3 384 0 0,24 2 0 0 0,-7 0-8 0 0,29-4-80 0 0,-37 1 64 0 0,33 2 0 0 0,-16-1-136 0 0,-29-1 53 0 0,0 1 1 0 0,13 1-1 0 0,-11 0 11 0 0,0-1 0 0 0,19-2 0 0 0,2 1 0 0 0,11 1 1 0 0,95-3 14 0 0,-73-4-23 0 0,68 3 0 0 0,-81 1 8 0 0,-35 2 0 0 0,25 0 0 0 0,82 1 0 0 0,-11 1 0 0 0,-47-1 0 0 0,43 3 0 0 0,-90-2 0 0 0,-1 0 0 0 0,0-2 0 0 0,30-5 0 0 0,-35 5 58 0 0,23-1 0 0 0,7 0 34 0 0,-13 1-92 0 0,-26 2 0 0 0,1-1 0 0 0,0 0 0 0 0,0 0 0 0 0,10-3 0 0 0,10 3 0 0 0,-18-2 0 0 0,-1 1 0 0 0,1 1 0 0 0,0-1 0 0 0,11 2 0 0 0,13-1 0 0 0,35 1 0 0 0,-59-1 0 0 0,0 1 0 0 0,0 0 0 0 0,14 2 0 0 0,10 2 0 0 0,44 5-66 0 0,-29-5-2420 0 0,-47-5 2403 0 0,0 0-1 0 0,0 0 1 0 0,0 0 0 0 0,1 0-1 0 0,-1 0 1 0 0,0 0-1 0 0,0 0 1 0 0,0 0-1 0 0,0 0 1 0 0,0 0 0 0 0,1 0-1 0 0,-1 0 1 0 0,0 0-1 0 0,0 0 1 0 0,0 0 0 0 0,0 0-1 0 0,0 0 1 0 0,1 0-1 0 0,-1 0 1 0 0,0 0-1 0 0,0 0 1 0 0,0 0 0 0 0,0-1-1 0 0,0 1 1 0 0,0 0-1 0 0,1 0 1 0 0,-1 0 0 0 0,0 0-1 0 0,0 0 1 0 0,0 0-1 0 0,0-1 1 0 0,0 1-1 0 0,0 0 1 0 0,0 0 0 0 0,0 0-1 0 0,0 0 1 0 0,0 0-1 0 0,0-1 1 0 0,0 1-1 0 0,0 0 1 0 0,0 0 0 0 0,0 0-1 0 0,0 0 1 0 0,0-1-1 0 0,0 1 1 0 0,0 0 0 0 0,0 0-1 0 0,0 0 1 0 0,0 0-1 0 0,0 0 1 0 0,0-1-1 0 0,0 1 1 0 0,0 0 0 0 0,0 0-1 0 0,0 0 1 0 0,0 0-1 0 0,0 0 1 0 0,-1-1 0 0 0,1 1-1 0 0,0 0 1 0 0,0 0-1 0 0,0 0 1 0 0,0 0-1 0 0,0 0 1 0 0,0 0 0 0 0,0 0-1 0 0,-1 0 1 0 0,-7-8-5494 0 0,2 5 2937 0 0,-1 1 1625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5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4631 0 0,'0'0'360'0'0,"7"0"4140"0"0,-3 0-4173 0 0,1 0 0 0 0,-1 1-1 0 0,0-1 1 0 0,1 1 0 0 0,-1 0-1 0 0,0 1 1 0 0,0-1 0 0 0,0 1-1 0 0,0 0 1 0 0,0-1 0 0 0,4 4-1 0 0,3 3-67 0 0,0 0 0 0 0,12 13 0 0 0,1 0 72 0 0,-8-7-437 0 0,-1 1 0 0 0,20 28 1 0 0,-26-32-567 0 0,-7-10 346 0 0,-1 1-1 0 0,0 1 1 0 0,0-1-1 0 0,0 0 1 0 0,0 0 0 0 0,0 0-1 0 0,0 1 1 0 0,0-1-1 0 0,-1 0 1 0 0,0 1 0 0 0,1 2-1 0 0,-1-3-125 0 0,0-1 0 0 0,0 0 0 0 0,0 1 0 0 0,0-1 0 0 0,0 0 1 0 0,0 1-1 0 0,-1-1 0 0 0,1 0 0 0 0,0 0 0 0 0,-1 1 0 0 0,1-1 0 0 0,-1 0 0 0 0,-1 2 0 0 0,0 2-1564 0 0,1 0 1241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9:4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4575 0 0,'7'6'8616'0'0,"-7"-5"-8518"0"0,1 0 1 0 0,-1 0-1 0 0,1 0 0 0 0,-1 1 0 0 0,0-1 0 0 0,1 0 0 0 0,-1 0 0 0 0,0 0 0 0 0,0 0 1 0 0,0 1-1 0 0,0-1 0 0 0,0 0 0 0 0,0 0 0 0 0,0 0 0 0 0,-1 0 0 0 0,1 2 0 0 0,-1 11 636 0 0,1-12-639 0 0,0 0-54 0 0,1 0 0 0 0,-1-1 1 0 0,0 1-1 0 0,0 0 0 0 0,0-1 0 0 0,0 1 0 0 0,0 0 0 0 0,0-1 0 0 0,0 1 0 0 0,0 0 0 0 0,-1-1 0 0 0,1 1 0 0 0,-2 1 0 0 0,2-2-33 0 0,0 0-1 0 0,0-1 1 0 0,0 1-1 0 0,0-1 1 0 0,0 1-1 0 0,0-1 1 0 0,0 1-1 0 0,0 0 1 0 0,0-1-1 0 0,0 1 1 0 0,0-1-1 0 0,0 1 1 0 0,0 0-1 0 0,0-1 1 0 0,0 1-1 0 0,1-1 1 0 0,-1 1-1 0 0,0-1 1 0 0,0 1-1 0 0,1 0 1 0 0,0 0 0 0 0,-1-1 1 0 0,0 1-1 0 0,1 0 1 0 0,-1-1-1 0 0,0 1 1 0 0,0-1 0 0 0,1 1-1 0 0,-1 0 1 0 0,0-1-1 0 0,0 1 1 0 0,0 0-1 0 0,0-1 1 0 0,0 1-1 0 0,0 0 1 0 0,0 0 0 0 0,0-1-1 0 0,0 1 1 0 0,-1 1-1 0 0,0 5 59 0 0,-2 1 16 0 0,3-7-75 0 0,-1-1 0 0 0,1 1 0 0 0,0-1 1 0 0,0 1-1 0 0,0 0 0 0 0,0-1 1 0 0,0 1-1 0 0,0 0 0 0 0,0-1 1 0 0,0 1-1 0 0,0-1 0 0 0,0 1 1 0 0,0 0-1 0 0,0-1 0 0 0,0 1 0 0 0,1 0 1 0 0,-1 10 132 0 0,-1 10 14 0 0,0 2 186 0 0,0-12-227 0 0,1 0-57 0 0,-1 0 27 0 0,0-1-3 0 0,1-8-68 0 0,-1-1 0 0 0,1 1 0 0 0,0-1 0 0 0,0 0-1 0 0,0 1 1 0 0,0-1 0 0 0,0 1 0 0 0,1-1 0 0 0,-1 1-1 0 0,0-1 1 0 0,1 1 0 0 0,0 1 0 0 0,2 15 103 0 0,-3-8-63 0 0,0 2-42 0 0,0-10-5 0 0,-1 0 1 0 0,1 1-1 0 0,0-1 1 0 0,0 1-1 0 0,0-1 0 0 0,0 1 1 0 0,0-1-1 0 0,1 5 1 0 0,0-4-8 0 0,-1-1 1 0 0,0 1-1 0 0,1-1 0 0 0,-1 1 1 0 0,0 0-1 0 0,-1-1 1 0 0,0 6-1 0 0,2 13 241 0 0,-1-19-232 0 0,-1 0 0 0 0,1-1-1 0 0,1 1 1 0 0,-1 0 0 0 0,0 0-1 0 0,0 0 1 0 0,1-1 0 0 0,-1 1-1 0 0,0 0 1 0 0,2 1 0 0 0,2 15-13 0 0,-4-9 21 0 0,-1 9 32 0 0,2-8-50 0 0,-1-10 2 0 0,0 1 1 0 0,0-1 0 0 0,1 1 0 0 0,-1 0 0 0 0,0-1 0 0 0,0 1-1 0 0,0 0 1 0 0,0-1 0 0 0,0 1 0 0 0,0 0 0 0 0,0-1 0 0 0,0 1-1 0 0,0 0 1 0 0,-1-1 0 0 0,1 2 0 0 0,0-1 6 0 0,-1 1 0 0 0,1-1 0 0 0,0 1 1 0 0,0-1-1 0 0,0 1 0 0 0,0-1 0 0 0,0 1 1 0 0,0 0-1 0 0,0-1 0 0 0,1 1 0 0 0,0 1 0 0 0,1 15 24 0 0,-2 2-31 0 0,-1-11 0 0 0,-2 1 0 0 0,3-10 0 0 0,0 1 0 0 0,0-1 0 0 0,0 0 0 0 0,0 1 0 0 0,0-1 0 0 0,0 0 0 0 0,0 1 0 0 0,0-1 0 0 0,0 0 0 0 0,0 1 0 0 0,0-1 0 0 0,0 0 0 0 0,0 1 0 0 0,0-1 0 0 0,0 0 0 0 0,0 1 0 0 0,0-1 0 0 0,0 0 0 0 0,1 1 0 0 0,-1-1 0 0 0,0 0 0 0 0,0 1 0 0 0,1-1 0 0 0,-1 1 0 0 0,0-1 0 0 0,0 1 0 0 0,1-1 0 0 0,-1 0 0 0 0,0 1 0 0 0,0-1 0 0 0,0 1 0 0 0,1-1 0 0 0,-1 1 0 0 0,0-1 0 0 0,0 1 0 0 0,0 0 0 0 0,0-1 0 0 0,0 1 0 0 0,0-1 0 0 0,0 1 0 0 0,0-1 0 0 0,-1 1 0 0 0,1 1 7 0 0,0-1-1 0 0,0 0 1 0 0,0 0-1 0 0,0 0 0 0 0,0 0 1 0 0,0 0-1 0 0,0 0 1 0 0,0 0-1 0 0,0 0 1 0 0,1 1-1 0 0,-1-1 1 0 0,0 0-1 0 0,1 0 0 0 0,-1 0 1 0 0,1 1-1 0 0,0-1-2 0 0,-1 0 1 0 0,1 0-1 0 0,-1-1 0 0 0,0 1 0 0 0,1 0 1 0 0,-1 0-1 0 0,0 0 0 0 0,0 0 0 0 0,0-1 1 0 0,1 1-1 0 0,-1 0 0 0 0,0 0 0 0 0,0 0 1 0 0,0 0-1 0 0,-1 0 0 0 0,1 0 0 0 0,0 0 1 0 0,0-1-1 0 0,0 1 0 0 0,-1 1 0 0 0,1 0 2 0 0,-1 0 0 0 0,1 0 0 0 0,0 0-1 0 0,0 0 1 0 0,0 0 0 0 0,0 0 0 0 0,0 0 0 0 0,0 1 0 0 0,1-1-1 0 0,0 2 1 0 0,5 8 689 0 0,-7-8-2528 0 0,1-4 1634 0 0,-1 0-1 0 0,1 0 1 0 0,0 0 0 0 0,-1 0 0 0 0,1 0 0 0 0,0 0 0 0 0,0-1-1 0 0,-1 1 1 0 0,1 0 0 0 0,0 0 0 0 0,0 0 0 0 0,-1 0-1 0 0,1-1 1 0 0,0 1 0 0 0,0 0 0 0 0,-1 0 0 0 0,1-1 0 0 0,0 1-1 0 0,0 0 1 0 0,0 0 0 0 0,0-1 0 0 0,-1 1 0 0 0,1 0-1 0 0,0-1 1 0 0,0 1 0 0 0,0 0 0 0 0,0-1 0 0 0,0 1 0 0 0,0 0-1 0 0,0-1 1 0 0,0 1 0 0 0,0 0 0 0 0,0-1 0 0 0,0 1-1 0 0,0 0 1 0 0,0-1 0 0 0,0 1 0 0 0,0-1 0 0 0,0-11-5745 0 0,0 5 2914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9:4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6103 0 0,'5'3'5882'0'0,"-8"3"-4613"0"0,3-6-1086 0 0,-3 2 374 0 0,2 3-116 0 0,3 8-119 0 0,-1-9-40 0 0,-2 11 218 0 0,0 2-72 0 0,0-9-245 0 0,1-8-174 0 0,-1 1 1 0 0,1-1 0 0 0,0 0 0 0 0,0 1-1 0 0,0-1 1 0 0,0 0 0 0 0,0 1-1 0 0,0-1 1 0 0,-1 1 0 0 0,1-1 0 0 0,0 0-1 0 0,0 1 1 0 0,0-1 0 0 0,0 1 0 0 0,0-1-1 0 0,0 0 1 0 0,1 1 0 0 0,-1-1 0 0 0,0 0-1 0 0,0 1 1 0 0,0-1 0 0 0,0 1 0 0 0,1 0-1 0 0,-1 0 26 0 0,0 1 0 0 0,1 0 0 0 0,-1-1 0 0 0,0 1-1 0 0,0 0 1 0 0,0-1 0 0 0,0 1 0 0 0,0 0 0 0 0,-1 0 0 0 0,0 2 0 0 0,0 9-19 0 0,-1 18 363 0 0,2-20-229 0 0,0 0 0 0 0,-1-1 1 0 0,0 1-1 0 0,0-1 0 0 0,-5 17 0 0 0,4-7 130 0 0,2-17-256 0 0,0 1 1 0 0,-1-1-1 0 0,1 0 0 0 0,-1 1 1 0 0,1-1-1 0 0,-3 6 1 0 0,2-6 0 0 0,0 0 0 0 0,0 0 1 0 0,0 0-1 0 0,1 0 0 0 0,-1 0 0 0 0,1 4 1 0 0,-3 13 218 0 0,2-17-224 0 0,1-1 0 0 0,-1 1 0 0 0,1-1 0 0 0,0 1-1 0 0,0-1 1 0 0,0 1 0 0 0,1 3 0 0 0,-2 13 237 0 0,0 8-83 0 0,1-23-161 0 0,-1 1 0 0 0,1 0 0 0 0,0-1 0 0 0,1 8 0 0 0,0-3-1 0 0,-2 14 185 0 0,2 9 33 0 0,-3-13 54 0 0,1-17-268 0 0,0 0 0 0 0,1 0-1 0 0,0 0 1 0 0,-1 0 0 0 0,1 0 0 0 0,0 0 0 0 0,0-1-1 0 0,1 5 1 0 0,-4 12 48 0 0,3-17-64 0 0,0 1 0 0 0,0-1 0 0 0,0 1 0 0 0,0-1 0 0 0,0 1 0 0 0,0-1 0 0 0,-1 1 0 0 0,1-1 0 0 0,-1 1 0 0 0,0 0 0 0 0,1 0 0 0 0,-1-1 0 0 0,1 0 0 0 0,-1 0 0 0 0,1 0 0 0 0,0 0 0 0 0,0 0 0 0 0,-1 1 0 0 0,1-1 0 0 0,0 0 0 0 0,0 0 0 0 0,0 0 0 0 0,0 0 0 0 0,1 2 0 0 0,-1 1 28 0 0,0 0 0 0 0,0 0 0 0 0,0 0 0 0 0,0 0 0 0 0,-1 1 0 0 0,1-1 0 0 0,-3 7 0 0 0,1-3-6 0 0,0 1-1 0 0,0-1 0 0 0,1 1 1 0 0,1-1-1 0 0,0 10 0 0 0,1-2-21 0 0,-1-13 0 0 0,1 0 0 0 0,-1 0 0 0 0,0 1 0 0 0,0-1 0 0 0,0 0 0 0 0,0 0 0 0 0,-1 0 0 0 0,1 0 0 0 0,-2 3 0 0 0,0 1 5 0 0,1 0 0 0 0,-1 0 0 0 0,2 0-1 0 0,-1 8 1 0 0,0-10 25 0 0,1 4-21 0 0,0 23-8 0 0,-2-14-1 0 0,1-14 0 0 0,0 18 0 0 0,0-20 0 0 0,1 1 0 0 0,-1-1 0 0 0,1 0 0 0 0,0 0 0 0 0,0 0 0 0 0,0 0 0 0 0,1 3 0 0 0,-1-3 0 0 0,-2-1-53 0 0,2 0-215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9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6559 0 0,'0'0'153'0'0,"0"1"-1"0"0,1 0 1 0 0,-1-1-1 0 0,1 1 0 0 0,-1 0 1 0 0,0-1-1 0 0,1 1 0 0 0,-1 0 1 0 0,1-1-1 0 0,-1 1 1 0 0,1-1-1 0 0,0 1 0 0 0,-1-1 1 0 0,1 1-1 0 0,0-1 1 0 0,-1 1-1 0 0,1-1 0 0 0,0 0 1 0 0,-1 1-1 0 0,1-1 1 0 0,0 0-1 0 0,0 0 0 0 0,-1 0 1 0 0,2 1-1 0 0,1-1 213 0 0,-2 0-76 0 0,17 2 1390 0 0,-15-1-1564 0 0,1 0-1 0 0,-1-1 1 0 0,1 1-1 0 0,-1-1 1 0 0,1 0-1 0 0,-1 0 1 0 0,1 0-1 0 0,-1 0 1 0 0,5-1-1 0 0,8 8 168 0 0,-9-6-126 0 0,1 0 1 0 0,-1 0-1 0 0,8-1 1 0 0,-8 0-25 0 0,-1 0 0 0 0,1 0 0 0 0,-1 1 0 0 0,8 2 0 0 0,20 5 108 0 0,2-4 107 0 0,-26-1-175 0 0,-8-2-173 0 0,0 0 1 0 0,-1-1-1 0 0,1 1 1 0 0,0-1-1 0 0,0 1 0 0 0,-1-1 1 0 0,1 0-1 0 0,0 0 0 0 0,0 0 1 0 0,1 0-1 0 0,20 6 97 0 0,-20-6-96 0 0,0-1-1 0 0,0 1 0 0 0,0 0 1 0 0,0 0-1 0 0,0 0 0 0 0,0 0 1 0 0,5 1-1 0 0,13 1 60 0 0,-20-2-40 0 0,1 0 0 0 0,0 0 0 0 0,0 0 0 0 0,-1 1 0 0 0,1-1 0 0 0,0 0 0 0 0,0 1 0 0 0,-1-1 0 0 0,3 2 1 0 0,-3-2-6 0 0,0 1 1 0 0,0-1-1 0 0,0 1 1 0 0,0-1-1 0 0,1 0 1 0 0,-1 1-1 0 0,0-1 1 0 0,0 0 0 0 0,1 0-1 0 0,-1 0 1 0 0,0 0-1 0 0,0 0 1 0 0,3 0-1 0 0,0-1-9 0 0,0 0 0 0 0,0 1-1 0 0,0 0 1 0 0,0-1 0 0 0,0 2-1 0 0,8 0 1 0 0,-7 0-1 0 0,-1-1 1 0 0,0 0-1 0 0,0 0 1 0 0,1 0-1 0 0,-1 0 1 0 0,6-2-1 0 0,11 3-4 0 0,-19-1 0 0 0,1 1 0 0 0,-1-1 0 0 0,0 0 0 0 0,1 0 0 0 0,-1 0 0 0 0,1 0 0 0 0,1-1 0 0 0,-2 1-2 0 0,-1 0-1 0 0,1 0 1 0 0,-1 0-1 0 0,1 0 1 0 0,-1 0-1 0 0,1 0 1 0 0,-1 0-1 0 0,1 1 1 0 0,-1-1-1 0 0,0 1 1 0 0,3 0-1 0 0,7 2-27 0 0,8 1 16 0 0,-16-3 14 0 0,0-1 0 0 0,0 1 1 0 0,0 0-1 0 0,0-1 0 0 0,0 0 1 0 0,0 1-1 0 0,5-1 0 0 0,-4 0 7 0 0,0 0-1 0 0,1 0 0 0 0,-1 1 0 0 0,0 0 1 0 0,0 0-1 0 0,0 0 0 0 0,4 2 1 0 0,5 1 6 0 0,7-6-77 0 0,17 3 114 0 0,-21-1-36 0 0,-10 0-14 0 0,-1 1 0 0 0,0-1 0 0 0,0 1 0 0 0,1 0 0 0 0,8 4 0 0 0,11-4 0 0 0,-10-2 0 0 0,-13 2 0 0 0,0-1 0 0 0,0 1 0 0 0,0-1 0 0 0,0 1 0 0 0,0-1 0 0 0,1 0 0 0 0,-1 0 0 0 0,3 0 0 0 0,13 1 0 0 0,-14 0 0 0 0,-1 0 0 0 0,1-1 0 0 0,0 1 0 0 0,-1-1 0 0 0,6 0 0 0 0,13 1 0 0 0,-1 1 0 0 0,3 1 0 0 0,-1-3-64 0 0,-18 1 64 0 0,0 0 0 0 0,0-1 0 0 0,0 0 0 0 0,6-1 0 0 0,8 1 0 0 0,-9-2 25 0 0,-9 2-22 0 0,0 0 0 0 0,0-1 0 0 0,0 1 0 0 0,-1 0 0 0 0,1 0 0 0 0,0 0 0 0 0,0 0 0 0 0,0 0 0 0 0,0 0 0 0 0,0 0 0 0 0,0 0 0 0 0,1 1 0 0 0,6 0-3 0 0,-1 1 0 0 0,15 0 0 0 0,2 0 0 0 0,27 2-64 0 0,-47-4 71 0 0,0 0 0 0 0,0 0-1 0 0,0 0 1 0 0,0-1 0 0 0,0 0-1 0 0,0 0 1 0 0,7-2 0 0 0,2 2 6 0 0,-1 1-16 0 0,-8-1 3 0 0,0 0 0 0 0,0 1 0 0 0,0 0 0 0 0,0 0 0 0 0,0 0 0 0 0,0 0 0 0 0,0 0 0 0 0,4 2 0 0 0,-1-1 0 0 0,21 1 142 0 0,31 0 0 0 0,-47-2-114 0 0,6 2 46 0 0,-15-2-65 0 0,0 1 0 0 0,0-1-1 0 0,-1 1 1 0 0,1-1 0 0 0,0 0 0 0 0,0 0-1 0 0,4-1 1 0 0,-4 1-9 0 0,0 0 0 0 0,0-1 0 0 0,0 1 0 0 0,1 1 0 0 0,-1-1 0 0 0,0 0 0 0 0,4 2 0 0 0,15 1 0 0 0,4 0 0 0 0,-20-3 0 0 0,1 0 0 0 0,-1 1 0 0 0,0-1 0 0 0,0 1 0 0 0,0 1 0 0 0,6 1 0 0 0,-6-1 0 0 0,-1-1 0 0 0,1 0 0 0 0,-1 0 0 0 0,1 0 0 0 0,-1 0 0 0 0,1-1 0 0 0,0 0 0 0 0,6-1 0 0 0,19 0 0 0 0,2 2 0 0 0,-26-1 0 0 0,0 0 0 0 0,1 0 0 0 0,6 2 0 0 0,-7-2 0 0 0,0 1 0 0 0,0-1 0 0 0,9 0 0 0 0,23 2 0 0 0,-31-2 0 0 0,-4 0 0 0 0,1 0 0 0 0,0 0 0 0 0,-1 1 0 0 0,1-1 0 0 0,4 2 0 0 0,-2 0 0 0 0,-1-2 0 0 0,1 1 0 0 0,-1-1 0 0 0,1 0 0 0 0,12-1 0 0 0,12-1 0 0 0,2 1 64 0 0,-23 2-64 0 0,0 0 0 0 0,18-2 0 0 0,15 2 0 0 0,-18-1 0 0 0,-23 0 21 0 0,0 0 0 0 0,1 0 1 0 0,-1 0-1 0 0,0 0 0 0 0,1 0 0 0 0,-1 0 0 0 0,0 0 0 0 0,4-2 0 0 0,-4 2-1 0 0,1-1-1 0 0,-1 1 0 0 0,0-1 1 0 0,0 1-1 0 0,0 0 1 0 0,1 0-1 0 0,-1 0 0 0 0,0 0 1 0 0,3 1-1 0 0,1 0-19 0 0,0 0 0 0 0,0 0 0 0 0,0-1 0 0 0,0 0 0 0 0,9-1 0 0 0,5 0 0 0 0,14-2 80 0 0,-3 3 96 0 0,1-1-176 0 0,-23 2 0 0 0,0 0 0 0 0,16-1 0 0 0,-10-1 0 0 0,7-1 0 0 0,-18 1 1 0 0,0 1 1 0 0,-1-1-1 0 0,1 1 0 0 0,0 0 1 0 0,0 0-1 0 0,-1 0 1 0 0,7 1-1 0 0,-1 1 32 0 0,1-1 0 0 0,0 0 0 0 0,0 0 0 0 0,14-2 1 0 0,6 1-19 0 0,-27 0-15 0 0,92 0 64 0 0,-71 1-64 0 0,-20-1 0 0 0,0 1 0 0 0,0-1 0 0 0,0 0 0 0 0,0 0 0 0 0,0 0 0 0 0,5-1 0 0 0,-4 0 0 0 0,-1 1 0 0 0,1 0 0 0 0,-1 0 0 0 0,1 0 0 0 0,0 0 0 0 0,4 2 0 0 0,10 0 0 0 0,65 2-8 0 0,-50-5 42 0 0,14-1 202 0 0,-16 0-226 0 0,-19 2-10 0 0,7 2 0 0 0,-15 0 0 0 0,1-1 0 0 0,-1-1 0 0 0,1 1 0 0 0,-1-1 0 0 0,8 0 0 0 0,8 1 0 0 0,6-2 0 0 0,-21 0 0 0 0,0 1 0 0 0,0 0 0 0 0,9 1 0 0 0,-8 0 4 0 0,0-1-1 0 0,-1 0 1 0 0,1 0-1 0 0,0-1 1 0 0,8-1 0 0 0,-7 0 6 0 0,-1 1 1 0 0,1 1 0 0 0,13 0-1 0 0,13-2-10 0 0,24 4 0 0 0,-21-2 0 0 0,-31 0 0 0 0,0 1 0 0 0,1-1 0 0 0,-1 0 0 0 0,0-1 0 0 0,0 0 0 0 0,8-1 0 0 0,16 1 0 0 0,-24 0 16 0 0,0 1-1 0 0,0 0 0 0 0,-1 0 1 0 0,9 1-1 0 0,13 0 36 0 0,-14-1-29 0 0,-11 1-17 0 0,0-1-1 0 0,0 0 1 0 0,0 0 0 0 0,0 0-1 0 0,0 0 1 0 0,0 0 0 0 0,0-1-1 0 0,2 0 1 0 0,-1 1 11 0 0,1-1 0 0 0,-1 1 0 0 0,0 0 0 0 0,1-1 0 0 0,-1 2-1 0 0,1-1 1 0 0,-1 0 0 0 0,1 1 0 0 0,4 1 0 0 0,20 1 81 0 0,-15-3-112 0 0,0 0-1 0 0,13 3 0 0 0,-8-1-209 0 0,35-2 594 0 0,-38-1-346 0 0,-1 1-1 0 0,18 2 0 0 0,42 0 284 0 0,-38-1-296 0 0,-30 0-10 0 0,0-1 0 0 0,1 0 0 0 0,9-1 0 0 0,-10 1 0 0 0,65-1 0 0 0,45 0 155 0 0,-91 1-98 0 0,-17 0-54 0 0,1 0 0 0 0,-1 0 0 0 0,11 2 0 0 0,-15-2 16 0 0,0 1-1 0 0,0-1 0 0 0,0 0 0 0 0,1 0 1 0 0,5-2-1 0 0,16 1 48 0 0,8 0-109 0 0,-26 1 25 0 0,0-1 1 0 0,15 3-1 0 0,36 0-54 0 0,-48-2 72 0 0,3 0 0 0 0,-11 1 11 0 0,-1 0 0 0 0,1-1 0 0 0,-1 0 0 0 0,1 1 0 0 0,0-1 0 0 0,-1 0 0 0 0,1 0-1 0 0,3-1 1 0 0,15 1 59 0 0,-18 0-66 0 0,1 0-1 0 0,-1 0 1 0 0,0 0-1 0 0,1 0 1 0 0,-1-1 0 0 0,1 1-1 0 0,-1-1 1 0 0,7-2-1 0 0,-7 2 1 0 0,0 0-1 0 0,1 0 1 0 0,-1 0-1 0 0,1 1 1 0 0,0-1 0 0 0,-1 1-1 0 0,1 0 1 0 0,5 0-1 0 0,-3 1-21 0 0,0-1-1 0 0,0 0 1 0 0,0 0-1 0 0,9-2 1 0 0,18 1-58 0 0,-23 3 76 0 0,-6-2 0 0 0,0 1 0 0 0,0-1 0 0 0,0 1 0 0 0,0-1 0 0 0,5-1 0 0 0,12 2-4 0 0,-18 0 12 0 0,-1-1 1 0 0,1 0-1 0 0,0 1 0 0 0,0-1 0 0 0,0 0 0 0 0,4-1 1 0 0,17-1 1 0 0,-22 2-10 0 0,0 0 0 0 0,0 0 0 0 0,0 0 0 0 0,1 1 0 0 0,-1-1 0 0 0,0 0 0 0 0,0 1 0 0 0,-1-1 0 0 0,4 2 0 0 0,16 2 0 0 0,-3-3-4 0 0,-14-1 3 0 0,0 1 0 0 0,0-1 0 0 0,0 0 0 0 0,0-1 0 0 0,0 1 0 0 0,6-2 1 0 0,-7 1 1 0 0,0 1 0 0 0,1-1 1 0 0,-1 1-1 0 0,0 0 1 0 0,0 0-1 0 0,0 0 1 0 0,4 1-1 0 0,-4-1-1 0 0,0 0 0 0 0,0 1 0 0 0,0-1 0 0 0,1 0 0 0 0,-1-1-1 0 0,0 1 1 0 0,4-2 0 0 0,-3 2 0 0 0,-1-1 0 0 0,0 0 0 0 0,0 1 0 0 0,0 0 0 0 0,0 0 0 0 0,0 0 0 0 0,4 0 0 0 0,16 0 0 0 0,1-1 0 0 0,21-4 64 0 0,-41 4-64 0 0,-1 0 0 0 0,0 1 0 0 0,1 0 0 0 0,-1 0 0 0 0,0 0 0 0 0,6 0 0 0 0,14 0 0 0 0,-13 0 0 0 0,1-1 0 0 0,-1 1 0 0 0,1 0 0 0 0,16 4 0 0 0,3-6 0 0 0,-26 1 0 0 0,20 0 0 0 0,-19 1 0 0 0,1 0 0 0 0,0-1 0 0 0,10-2 0 0 0,-13 3-5 0 0,0 0 0 0 0,-1-1 0 0 0,1 1 0 0 0,0 0 0 0 0,-1 1 0 0 0,1-1 0 0 0,4 1 0 0 0,15 1-51 0 0,-10-2-26 0 0,4-1 84 0 0,-14 0 6 0 0,0 1 0 0 0,0 0 0 0 0,0-1-1 0 0,1 1 1 0 0,-1 0 0 0 0,0 1 0 0 0,0-1-1 0 0,0 0 1 0 0,3 1 0 0 0,-2 0 1 0 0,-1-1 1 0 0,1 1-1 0 0,0-1 0 0 0,-1 0 0 0 0,1 0 1 0 0,-1 0-1 0 0,5-1 0 0 0,1 0 5 0 0,0-1-1 0 0,-1 1 0 0 0,16 1 1 0 0,-11 0-4 0 0,-8 1-10 0 0,-1-1 0 0 0,1 1 0 0 0,-1-1 0 0 0,1-1 0 0 0,0 1 0 0 0,-1 0 0 0 0,7-2 0 0 0,37-6 0 0 0,-44 7 0 0 0,0 1 0 0 0,-1-1 0 0 0,1 1 0 0 0,0-1 0 0 0,-1 1 0 0 0,6 1 0 0 0,14-3 0 0 0,4 1 0 0 0,2 1 0 0 0,2 1 0 0 0,-24-2 0 0 0,1 0 0 0 0,0 0 0 0 0,0 1 0 0 0,10 1 0 0 0,1 0 0 0 0,3-1 0 0 0,-1-1 0 0 0,30-5 0 0 0,-24 9 0 0 0,1-3 0 0 0,2 3 0 0 0,16-4 0 0 0,-34 1 0 0 0,0 0 0 0 0,17-2 0 0 0,-19 1 0 0 0,-4 0 0 0 0,-1 0 0 0 0,0 0 0 0 0,0 1 0 0 0,0 0 0 0 0,0 0 0 0 0,1 0 0 0 0,3 1 0 0 0,-3-1 0 0 0,-1 1 0 0 0,1-1 0 0 0,-1 0 0 0 0,7-2 0 0 0,15 2 0 0 0,2 1 0 0 0,2-2 0 0 0,-1 1 0 0 0,-24 0 5 0 0,0 1 0 0 0,0-1 0 0 0,0 0-1 0 0,0-1 1 0 0,0 1 0 0 0,8-3 0 0 0,-8 2 0 0 0,0 0 0 0 0,0 1 0 0 0,0-1 0 0 0,0 1 0 0 0,9 1 0 0 0,8-3-5 0 0,-19 3 0 0 0,0-1 0 0 0,1 0 0 0 0,-1 0 0 0 0,0 0 0 0 0,7-1 0 0 0,-7 0 0 0 0,0 1 0 0 0,0-1 0 0 0,0 1 0 0 0,0 0 0 0 0,0 0 0 0 0,5 1 0 0 0,18 0 34 0 0,-23-2-29 0 0,1 1 1 0 0,-1 0-1 0 0,0 0 1 0 0,1 0-1 0 0,-1 1 1 0 0,5 0-1 0 0,-5 0-5 0 0,1-1 0 0 0,-1 1 0 0 0,1-1 0 0 0,0 0 0 0 0,5 0 0 0 0,10 0 0 0 0,10-1 0 0 0,-24 0 0 0 0,0 1 0 0 0,0-1 0 0 0,0 1 0 0 0,5 0 0 0 0,2-1 0 0 0,1 1 0 0 0,13 3-36 0 0,-4-2 8 0 0,42 2 28 0 0,-51-1 0 0 0,0-1 0 0 0,23 0 0 0 0,14 0 0 0 0,-22-1 11 0 0,-3 0 53 0 0,-21 1-54 0 0,1 0 0 0 0,0-1 0 0 0,-1 0 0 0 0,9-1 0 0 0,16 2 77 0 0,5-2 109 0 0,-24 2-140 0 0,0 0 0 0 0,0 0 0 0 0,0-2 0 0 0,1 1 0 0 0,-1-1 0 0 0,13-3 0 0 0,7 5-166 0 0,-25-2 94 0 0,0 0 0 0 0,0 1 0 0 0,10 1 0 0 0,13-2-2 0 0,2 1 18 0 0,6 3 0 0 0,2-3 0 0 0,-32 0 0 0 0,1 0 0 0 0,-1 0 0 0 0,11 1 0 0 0,13 0 0 0 0,22-2-10 0 0,-39 1-8 0 0,0 0 0 0 0,19 3 0 0 0,29 3 18 0 0,-53-5 0 0 0,-2 0 0 0 0,1 0 0 0 0,-1 0 0 0 0,0-1 0 0 0,0 0 0 0 0,11-1 0 0 0,-8 0 0 0 0,-1 1 0 0 0,1 0 0 0 0,-1 0 0 0 0,10 2 0 0 0,-12-1 0 0 0,67 12 0 0 0,-48-13 0 0 0,-22 0 0 0 0,0 0 0 0 0,1 0 0 0 0,-1 0 0 0 0,0 0 0 0 0,6-1 0 0 0,-6 0 0 0 0,0 1 0 0 0,0-1 0 0 0,0 1 0 0 0,1 0 0 0 0,-1 0 0 0 0,5 1 0 0 0,20-1 0 0 0,-15-1 0 0 0,1 0 0 0 0,-12 2 0 0 0,1-1 0 0 0,-1 0 0 0 0,0 0 0 0 0,1 0 0 0 0,-1 0 0 0 0,0 0 0 0 0,5-1 0 0 0,-5 0 0 0 0,0 1 0 0 0,0-1 0 0 0,0 1 0 0 0,0 0 0 0 0,0 0 0 0 0,0 0 0 0 0,0 0 0 0 0,0 0 0 0 0,3 1 0 0 0,16 0 0 0 0,-19 0 0 0 0,0-1 0 0 0,0 1 0 0 0,0-1 0 0 0,0 0 0 0 0,0 1 0 0 0,0-1 0 0 0,0 0 0 0 0,0 0 0 0 0,2-1 0 0 0,10 1 0 0 0,6-2 0 0 0,26 5 0 0 0,11 2 0 0 0,-37-4 0 0 0,-2 0 0 0 0,-16 0 0 0 0,1 0 0 0 0,0 0 0 0 0,0 0 0 0 0,0-1 0 0 0,-1 1 0 0 0,1-1 0 0 0,0 0 0 0 0,6 0 0 0 0,-5 0 0 0 0,9 1 0 0 0,-12 0 0 0 0,1-1 0 0 0,0 0 0 0 0,0 1 0 0 0,-1-1 0 0 0,1 0 0 0 0,0 0 0 0 0,0 0 0 0 0,-1 0 0 0 0,1-1 0 0 0,2 0 0 0 0,-3 1 0 0 0,0 0 0 0 0,0 0 0 0 0,0 0 0 0 0,0 0 0 0 0,0 0 0 0 0,0 0 0 0 0,0 1 0 0 0,0-1 0 0 0,0 0 0 0 0,0 0 0 0 0,0 1 0 0 0,2 0 0 0 0,7 1 0 0 0,24 1 0 0 0,-27-3 0 0 0,22 1 0 0 0,12-4 0 0 0,-40 3 0 0 0,9 0 0 0 0,6 0 0 0 0,-12 0 0 0 0,-3 3 0 0 0,2-2 0 0 0,0 1 0 0 0,0-1 0 0 0,4-2 0 0 0,-3 4 0 0 0,-1 2 0 0 0,-2-5-113 0 0,-1 1 0 0 0,0-1 0 0 0,0 0 0 0 0,1 1 0 0 0,-1-1 0 0 0,0 1 0 0 0,0-1 0 0 0,1 0 0 0 0,-1 1 0 0 0,1-1 0 0 0,-1 0 0 0 0,0 0 0 0 0,1 1 0 0 0,-1-1 0 0 0,0 0 0 0 0,1 0 0 0 0,-1 0 0 0 0,1 1 0 0 0,-1-1 0 0 0,1 0 0 0 0,-1 0 0 0 0,1 0 0 0 0,-1 0 0 0 0,1 0 0 0 0,-1 0 0 0 0,0 0 0 0 0,1 0 0 0 0,-1 0-1 0 0,1 0 1 0 0,-1 0 0 0 0,1 0 0 0 0,-1 0 0 0 0,1 0 0 0 0,-1 0 0 0 0,1-1 0 0 0,-1 1 0 0 0,0 0 0 0 0,1-1 0 0 0,2-10-5299 0 0,-3-9-4012 0 0,1 13 8636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0:0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4975 0 0,'1'1'213'0'0,"0"0"-1"0"0,-1-1 0 0 0,1 1 0 0 0,0 0 0 0 0,-1 0 0 0 0,1 0 0 0 0,-1 0 1 0 0,1 0-1 0 0,-1 0 0 0 0,1 0 0 0 0,-1 0 0 0 0,0 0 0 0 0,0 1 0 0 0,1-1 1 0 0,-1 0-1 0 0,0 0 0 0 0,0 0 0 0 0,0 0 0 0 0,0 0 0 0 0,0 0 0 0 0,-1 2 1 0 0,0 6-5 0 0,1 1 742 0 0,-3 21 740 0 0,-5 38-334 0 0,4-37-1082 0 0,3 3-5 0 0,0-25-223 0 0,1 0 0 0 0,0 0 0 0 0,2 13 0 0 0,-3 12 235 0 0,3 8 7 0 0,0-24-164 0 0,0 31 0 0 0,-2-25-84 0 0,10 91 902 0 0,-9-109-924 0 0,2 5 73 0 0,-3-10-73 0 0,1 0 1 0 0,-1 0-1 0 0,0 0 0 0 0,1-1 1 0 0,-1 1-1 0 0,0 0 0 0 0,0 0 1 0 0,-1 3-1 0 0,1-3-6 0 0,0 0 0 0 0,1 0-1 0 0,-1 0 1 0 0,0 0-1 0 0,1-1 1 0 0,-1 1 0 0 0,1 0-1 0 0,-1 0 1 0 0,1 0 0 0 0,0-1-1 0 0,0 1 1 0 0,0 0 0 0 0,1 1-1 0 0,7 17 18 0 0,-7-15 19 0 0,0 0-1 0 0,0 1 0 0 0,0-1 0 0 0,1 0 1 0 0,5 7-1 0 0,-4-5-35 0 0,-1-1-1 0 0,1 1 1 0 0,2 8 0 0 0,15 67 41 0 0,-21-82-83 0 0,0 0 0 0 0,0 0 0 0 0,0 0 0 0 0,0 0 0 0 0,0 0-1 0 0,0 0 1 0 0,0 0 0 0 0,0 1 0 0 0,0-1 0 0 0,0 0 0 0 0,0 0 0 0 0,0 0-1 0 0,1 0 1 0 0,-1 0 0 0 0,0 0 0 0 0,0 0 0 0 0,0 0 0 0 0,0 0 0 0 0,0 0 0 0 0,0 0-1 0 0,0 0 1 0 0,0 1 0 0 0,0-1 0 0 0,1 0 0 0 0,-1 0 0 0 0,0 0 0 0 0,0 0-1 0 0,0 0 1 0 0,0 0 0 0 0,0 0 0 0 0,0 0 0 0 0,0 0 0 0 0,0 0 0 0 0,1 0-1 0 0,-1 0 1 0 0,0 0 0 0 0,0 0 0 0 0,0 0 0 0 0,0 0 0 0 0,0 0 0 0 0,0 0 0 0 0,0-1-1 0 0,0 1 1 0 0,1 0 0 0 0,5-4-3095 0 0,3-9-2779 0 0,-5-1 545 0 0,0 8 4399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0:0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5151 0 0,'6'5'4430'0'0,"8"-7"-3259"0"0,-6 1 480 0 0,-2-1-867 0 0,33 11-556 0 0,-36-8-114 0 0,0 1-1 0 0,1-1 0 0 0,-1 0 0 0 0,1 0 1 0 0,-1-1-1 0 0,5 1 0 0 0,1 1 84 0 0,-1-1-170 0 0,1-1 1 0 0,14 1 0 0 0,-14-2 94 0 0,-1 1 1 0 0,17 3-1 0 0,-18-2-87 0 0,0-1-1 0 0,-1 0 1 0 0,12 0 0 0 0,12-1 210 0 0,24 0-245 0 0,-36 1 0 0 0,-14 0 0 0 0,1-1 0 0 0,-1 1 0 0 0,0 1 0 0 0,1-1 0 0 0,-1 1 0 0 0,6 0 0 0 0,-6 0-16 0 0,1 0 0 0 0,-1 0 0 0 0,1-1-1 0 0,0 0 1 0 0,5 0 0 0 0,9 0 17 0 0,10 2 287 0 0,1-2 0 0 0,31-4 0 0 0,-13 2-126 0 0,-29 1-152 0 0,0 0 0 0 0,32-7 0 0 0,-37 6-10 0 0,0 0 0 0 0,27-1-1 0 0,-3 2 13 0 0,93-7 105 0 0,-109 6-117 0 0,7 1 0 0 0,13 2-35 0 0,-32-2-35 0 0,1 1 0 0 0,-1 0 0 0 0,11 3 1 0 0,3-4 291 0 0,-3 0-138 0 0,23-3-84 0 0,2 2 64 0 0,-28 1-64 0 0,-14 1 0 0 0,0 0 0 0 0,-1-1 0 0 0,1 1 0 0 0,-1 1 0 0 0,6 0 0 0 0,0 0 0 0 0,1 0 0 0 0,18 0 0 0 0,1 0 0 0 0,8-2 71 0 0,2 1 133 0 0,3 5-87 0 0,-1-1-205 0 0,-1-1 88 0 0,-37-3 0 0 0,0 1-1 0 0,0-1 1 0 0,0 0 0 0 0,0-1-1 0 0,6 0 1 0 0,9-1 13 0 0,14 0 14 0 0,-25 2-23 0 0,0-1 1 0 0,0 1-1 0 0,1 0 0 0 0,-1 0 1 0 0,7 2-1 0 0,-4 0-4 0 0,-1-1 0 0 0,15 0 0 0 0,12 1 0 0 0,-27-1 0 0 0,1 0-1 0 0,-1-1 1 0 0,13-2-1 0 0,8 1 14 0 0,10-1 40 0 0,-19 0-53 0 0,-16 1 0 0 0,-1 1 0 0 0,0 0 0 0 0,0 0 0 0 0,7 0 0 0 0,0 1 11 0 0,1 0 0 0 0,-1-1-1 0 0,14-2 1 0 0,5 0 41 0 0,16-3 208 0 0,-1 0-37 0 0,2 5 111 0 0,-3 1-334 0 0,-2-4 0 0 0,-34 4 0 0 0,0-1 0 0 0,0 0 0 0 0,-1 0 0 0 0,12-3 0 0 0,21 0 0 0 0,13 0 0 0 0,-35 2-2 0 0,-14 0 18 0 0,0 1 1 0 0,-1-1-1 0 0,1 1 0 0 0,0 0 1 0 0,5 1-1 0 0,31-3 272 0 0,-31 3-275 0 0,0-1-1 0 0,16-1 0 0 0,10 1 15 0 0,0 0-22 0 0,13 3 54 0 0,-10-4-59 0 0,-3-1 0 0 0,29 2 0 0 0,-38-2 0 0 0,5 4 0 0 0,0-2 0 0 0,1 3 0 0 0,-25-2-1 0 0,-1 1 0 0 0,1-1 0 0 0,0-1 0 0 0,0 1 0 0 0,0-1-1 0 0,10-1 1 0 0,20 1 96 0 0,-26 0-39 0 0,0 1 1 0 0,12-3-1 0 0,-12 1-10 0 0,0 1-1 0 0,14 1 0 0 0,8 1-45 0 0,0-1 0 0 0,-25 1 0 0 0,1-1 0 0 0,-1 0 0 0 0,0 0 0 0 0,14-2 0 0 0,-11 1 0 0 0,-1 0 0 0 0,15 2 0 0 0,13-1 0 0 0,-29-1 0 0 0,1 1 0 0 0,14 1 0 0 0,-19-1 0 0 0,1-1 0 0 0,-1 1 0 0 0,1-1 0 0 0,7-2 0 0 0,-8 2 0 0 0,1 0 0 0 0,-1-1 0 0 0,0 2 0 0 0,10 0 0 0 0,26 1 11 0 0,2 3 100 0 0,2 0-105 0 0,-1 1-6 0 0,-3-3 0 0 0,4 0-88 0 0,-7-4 212 0 0,-24 2-69 0 0,0-1 0 0 0,18-2 0 0 0,21 0 6 0 0,-15-2-51 0 0,-1 2-10 0 0,-28 3 0 0 0,1-1 0 0 0,14-1 0 0 0,13 0 0 0 0,-24 1 0 0 0,1-1 0 0 0,16-2 0 0 0,19-2 0 0 0,-23 5 0 0 0,31-6 0 0 0,-46 5 0 0 0,0 0 0 0 0,-1 0 0 0 0,1 1 0 0 0,13 2 0 0 0,-9-3 0 0 0,3 2 0 0 0,15-1 74 0 0,7 0 112 0 0,-3 2 14 0 0,-30-2-199 0 0,1 0 0 0 0,-1 0 0 0 0,12 3 0 0 0,-14-2-1 0 0,1 0 0 0 0,0 0 0 0 0,-1-1 0 0 0,1 1 0 0 0,-1-1 0 0 0,1 0 0 0 0,9-2 0 0 0,-11 1 0 0 0,-1 1 0 0 0,1 0 0 0 0,-1 0 0 0 0,1 0 0 0 0,0 0 0 0 0,6 2 0 0 0,-6-1 0 0 0,1-1 0 0 0,-1 1 0 0 0,0-1 0 0 0,1 0 0 0 0,4 0 0 0 0,73-10 272 0 0,-44 8-192 0 0,-2 1-80 0 0,0 0-80 0 0,12 0 144 0 0,-22-1-33 0 0,-6 0-7 0 0,24 2 1 0 0,-6-3-25 0 0,-28 3 13 0 0,0 0-1 0 0,0 0 1 0 0,19-5 0 0 0,-4 2 0 0 0,0 0-4 0 0,-14 1 4 0 0,0 0 0 0 0,0 1 0 0 0,0 1 1 0 0,19 1-1 0 0,-22 0 1 0 0,0-1 0 0 0,0 0 0 0 0,12-1-1 0 0,9 0-15 0 0,8-3 2 0 0,37 3 0 0 0,-56 0-2 0 0,-15 1 12 0 0,-1 0 0 0 0,1-1 0 0 0,0 1 0 0 0,0 0-1 0 0,-1 1 1 0 0,5-1 0 0 0,32 3 99 0 0,-5 0-109 0 0,-32-3 0 0 0,0 1 0 0 0,0-1 0 0 0,1 0 0 0 0,-1 0 0 0 0,0 0 0 0 0,0 0 0 0 0,3-1 0 0 0,8 0 0 0 0,4-1-2 0 0,-15 1 12 0 0,0 1 1 0 0,0 0-1 0 0,0-1 0 0 0,0 1 1 0 0,1 0-1 0 0,-1 0 0 0 0,0 0 1 0 0,4 1-1 0 0,1 0 11 0 0,0 0 0 0 0,1-1 1 0 0,-1 0-1 0 0,13-1 0 0 0,8 0 6 0 0,10 0-27 0 0,-22-1 0 0 0,-15 2 0 0 0,1 0 0 0 0,-1 0 0 0 0,0-1 0 0 0,1 1 0 0 0,-1 0 0 0 0,0 0 0 0 0,1 0 0 0 0,-1 0 0 0 0,0 0 0 0 0,1 1 0 0 0,-1-1 0 0 0,1 0 0 0 0,1 1 0 0 0,0 0 0 0 0,1 0 0 0 0,0-1 0 0 0,0 1 0 0 0,0-1 0 0 0,0 0 0 0 0,0 0 0 0 0,0-1 0 0 0,0 1 0 0 0,6-2 0 0 0,13-1 0 0 0,66-5 0 0 0,-74 5 0 0 0,7 1 0 0 0,-17 2 0 0 0,1 0 0 0 0,0 0 0 0 0,9-2 0 0 0,-10 1 0 0 0,-1 0 0 0 0,0 1 0 0 0,0-1 0 0 0,1 1 0 0 0,-1 0 0 0 0,0 0 0 0 0,7 2 0 0 0,11-1 0 0 0,-6-1 0 0 0,-9 0 0 0 0,-1 0 0 0 0,0 0 0 0 0,12-3 0 0 0,-11 2 0 0 0,0 1 0 0 0,-1-1 0 0 0,10 1 0 0 0,19-3 0 0 0,-32 3 0 0 0,1 0 0 0 0,0 0 0 0 0,0 0 0 0 0,0-1 0 0 0,-1 0 0 0 0,6-1 0 0 0,-6 1 0 0 0,0 0 0 0 0,0 0 0 0 0,1 1 0 0 0,-1-1 0 0 0,0 1 0 0 0,1 0 0 0 0,-1-1 0 0 0,6 2 0 0 0,1 1 18 0 0,-1-1 0 0 0,0-1 0 0 0,1 1 0 0 0,-1-2 0 0 0,0 1 0 0 0,1-1 0 0 0,13-3 0 0 0,-16 3-18 0 0,1 0 0 0 0,0 1 0 0 0,12 0 0 0 0,15 0 0 0 0,5-1 0 0 0,8 0-72 0 0,42-4 72 0 0,-45 0 0 0 0,-42 4 0 0 0,-1 1 0 0 0,1 0 0 0 0,-1 0 0 0 0,1 0 0 0 0,-1 0 0 0 0,1 0 0 0 0,3 1 0 0 0,15 0 0 0 0,6 0 0 0 0,-3 0 0 0 0,29-2 0 0 0,0 1 0 0 0,-38-1 0 0 0,24 0 0 0 0,13-2 0 0 0,-37 2 0 0 0,27 1 0 0 0,-28 0 0 0 0,1 0 0 0 0,16-3 0 0 0,23 1 0 0 0,3 0 0 0 0,-1-1 0 0 0,-5 4 0 0 0,-4 0 88 0 0,2-3-8 0 0,-22 2-80 0 0,-2 1 0 0 0,24-4 0 0 0,-43 3 0 0 0,0 0 0 0 0,0 0 0 0 0,0 0 0 0 0,8 2 0 0 0,4 1 0 0 0,50-3 0 0 0,-44-1 0 0 0,27 2 0 0 0,-32-3 0 0 0,2 1 0 0 0,16 2 0 0 0,-23-3 0 0 0,-12 1 0 0 0,-1 1 0 0 0,1-1 0 0 0,-1 1 0 0 0,1 0 0 0 0,-1 0 0 0 0,1 0 0 0 0,0 0 0 0 0,-1 0 0 0 0,4 0 0 0 0,10-1 0 0 0,-13 1 0 0 0,-1-1 0 0 0,1 1 0 0 0,-1 0 0 0 0,0-1 0 0 0,1 1 0 0 0,-1 0 0 0 0,1 0 0 0 0,-1 0 0 0 0,0 1 0 0 0,1-1 0 0 0,-1 0 0 0 0,2 1 0 0 0,4 0 0 0 0,-1 1 0 0 0,1-1 0 0 0,0 0 0 0 0,11-1 0 0 0,15 3 0 0 0,3-3-96 0 0,-29 1 112 0 0,0-1 0 0 0,0 1 0 0 0,0-1 0 0 0,0-1 0 0 0,10-1 0 0 0,-14 2-16 0 0,-1 0 0 0 0,1 0 0 0 0,-1 1 0 0 0,1-1 0 0 0,-1 0 0 0 0,1 1 0 0 0,4 1 0 0 0,16 3 0 0 0,115-5 0 0 0,-59 0-80 0 0,-40 4 155 0 0,-29-5-27 0 0,-3 0-45 0 0,0 1 1 0 0,1 0 0 0 0,-1 0-1 0 0,0 1 1 0 0,10 1-1 0 0,-12-1 4 0 0,0 0 0 0 0,-1 0 0 0 0,1-1 0 0 0,0 0 0 0 0,-1 0 0 0 0,1 0 0 0 0,6-2-1 0 0,-6 1-4 0 0,1 1 0 0 0,-1-1 0 0 0,1 1-1 0 0,9 1 1 0 0,-7 1-2 0 0,1-2 0 0 0,15 0 0 0 0,-16 0 0 0 0,1 0 0 0 0,15 2 0 0 0,25-2-88 0 0,-30 1 124 0 0,-16-2-32 0 0,0 1 0 0 0,1 0 0 0 0,-1 0 0 0 0,0 1 0 0 0,0-1 0 0 0,4 2 0 0 0,34 1-4 0 0,-24-3 0 0 0,-16-1 0 0 0,1 1 0 0 0,-1 0 0 0 0,1 0 0 0 0,0 0 0 0 0,-1-1 0 0 0,1 2 0 0 0,-1-1 0 0 0,1 0 0 0 0,0 0 0 0 0,-1 0 0 0 0,3 2 0 0 0,3 0 0 0 0,0 0 0 0 0,1-1 0 0 0,-1 0 0 0 0,0 0 0 0 0,14 0 0 0 0,13 1 0 0 0,10 3 0 0 0,-1-4 0 0 0,-25 0 0 0 0,5 2 11 0 0,-17-2-2 0 0,0 0 1 0 0,0 0 0 0 0,0 0-1 0 0,0-1 1 0 0,12-1-1 0 0,-12 0-9 0 0,1 1-1 0 0,0 0 0 0 0,-1 1 0 0 0,12 1 0 0 0,5-1 1 0 0,-20-1 0 0 0,1 0 0 0 0,-1 0 0 0 0,0 0 0 0 0,1 1 0 0 0,3 0 0 0 0,17 0 0 0 0,-6-1 0 0 0,20 2 0 0 0,6-1 0 0 0,4-2 0 0 0,-5 1 0 0 0,-3 2 0 0 0,-3 0 0 0 0,-1 0-80 0 0,5-2 144 0 0,-4 1-64 0 0,-30-1 0 0 0,-1 0 0 0 0,1 0 0 0 0,0 1 0 0 0,10 2 0 0 0,19 4 0 0 0,-5-5 0 0 0,-24-1 0 0 0,1 0 0 0 0,-1 0 0 0 0,1 0 0 0 0,12-2 0 0 0,-5 1 0 0 0,3-1 0 0 0,-14 0 0 0 0,0 1 0 0 0,0-1 0 0 0,1 1 0 0 0,-1 0 0 0 0,0 1 0 0 0,6 0 0 0 0,-7 0 0 0 0,-1-1 0 0 0,1 0 0 0 0,-1 0 0 0 0,1 0 0 0 0,-1 0 0 0 0,1 0 0 0 0,2-1 0 0 0,-3 1 0 0 0,1 0 0 0 0,-1 0 0 0 0,1-1 0 0 0,-1 1 0 0 0,1 1 0 0 0,-1-1 0 0 0,0 0 0 0 0,4 1 0 0 0,-5 0 0 0 0,0-1 0 0 0,0 0 0 0 0,0 0 0 0 0,0 1 0 0 0,0-1 0 0 0,0 0 0 0 0,-1 0 0 0 0,1 0 0 0 0,0 0 0 0 0,0 0 0 0 0,0 0 0 0 0,1-1 0 0 0,1 1 0 0 0,0 0 0 0 0,0 0 0 0 0,0 0 0 0 0,0 0 0 0 0,0 0 0 0 0,0 0 0 0 0,5 2 0 0 0,9 0 0 0 0,-2-1 0 0 0,-12 1 0 0 0,1-1 0 0 0,-2 2-10 0 0,1 0-33 0 0,0-1 16 0 0,-1 1-53 0 0,13 24-9 0 0,-13-24 80 0 0,-1 0-1 0 0,1-1 1 0 0,0 1 0 0 0,-1 0 0 0 0,0 0 0 0 0,0 0 0 0 0,0 0 0 0 0,0 0 0 0 0,0 0 0 0 0,-1 0-1 0 0,1 0 1 0 0,-1 6 0 0 0,0 38-65 0 0,-1-43 79 0 0,2 0 0 0 0,-1 1 1 0 0,0-1-1 0 0,1 1 1 0 0,0-1-1 0 0,2 8 1 0 0,-1-5 5 0 0,0 0 0 0 0,-1 0 0 0 0,2 11 0 0 0,0 27-11 0 0,-2-29 0 0 0,0-12 0 0 0,-1 0 0 0 0,0-1 0 0 0,0 1 0 0 0,0 0 0 0 0,-1 5 0 0 0,0-9 0 0 0,1 1 0 0 0,0 0 0 0 0,0-1 0 0 0,0 1 0 0 0,0-1 0 0 0,0 1 0 0 0,0 0 0 0 0,-1-1 0 0 0,1 1 0 0 0,1 0 0 0 0,-1-1 0 0 0,0 1 0 0 0,0-1 0 0 0,0 1 0 0 0,0 0 0 0 0,1 0 0 0 0,1 11 0 0 0,-2-3 0 0 0,-1 0 0 0 0,0-1 0 0 0,-2 12 0 0 0,-3 19 0 0 0,2 28 0 0 0,4-44 0 0 0,2 4 0 0 0,-1-11 0 0 0,-4 17 0 0 0,-2-6 0 0 0,1-11 0 0 0,-1 8 0 0 0,-9 62 0 0 0,10-67 85 0 0,2-14-51 0 0,0 1 0 0 0,1 0 0 0 0,0 0 0 0 0,0 0-1 0 0,0 7 1 0 0,1-7 20 0 0,0-1-44 0 0,0 0-10 0 0,-1 0 0 0 0,-3-3 0 0 0,0-4 0 0 0,-8-1 0 0 0,11 3 0 0 0,-1-1 0 0 0,1 1 0 0 0,0 0 0 0 0,-1 1 0 0 0,1-1 0 0 0,0 0 0 0 0,-1 0 0 0 0,1 0 0 0 0,0 1 0 0 0,0-1 0 0 0,-1 1 0 0 0,1-1 0 0 0,-2 2 0 0 0,2-2 0 0 0,0 1 0 0 0,1-1 0 0 0,-1 1 0 0 0,0-1 0 0 0,0 1 0 0 0,0-1 0 0 0,0 0 0 0 0,0 0 0 0 0,0 0 0 0 0,0 1 0 0 0,0-1 0 0 0,0 0 0 0 0,0 0 0 0 0,1 0 0 0 0,-1 0 0 0 0,-2-1 0 0 0,1 1 0 0 0,1-1 0 0 0,-1 1 0 0 0,0 0 0 0 0,0 0 0 0 0,1 0 0 0 0,-1 0 0 0 0,0 0 0 0 0,1 0 0 0 0,-1 0 0 0 0,0 1 0 0 0,-2 0 0 0 0,-11 0 0 0 0,12-1 0 0 0,1 0 0 0 0,-1 1 0 0 0,1-1 0 0 0,-1 1 0 0 0,1-1 0 0 0,-1 1 0 0 0,-3 2 0 0 0,-4 1 0 0 0,1-3 0 0 0,7 0 0 0 0,0-1 0 0 0,0 1 0 0 0,0-1 0 0 0,0 0 0 0 0,0 0 0 0 0,0 0 0 0 0,0 0 0 0 0,0 0 0 0 0,-2-1 0 0 0,3 1 0 0 0,0 0 0 0 0,0 0 0 0 0,1 0 0 0 0,-1 0 0 0 0,0 0 0 0 0,0 0 0 0 0,0 0 0 0 0,0 0 0 0 0,1 0 0 0 0,-1 0 0 0 0,0 1 0 0 0,0-1 0 0 0,0 0 0 0 0,0 1 0 0 0,0-1 0 0 0,0 0 0 0 0,0 1 0 0 0,0-1 0 0 0,0 0 0 0 0,1 0 0 0 0,-1 0 0 0 0,0 1 0 0 0,0-1 0 0 0,0 0 0 0 0,0-1 0 0 0,-1 1 0 0 0,0 0 0 0 0,0 0 0 0 0,0 0 0 0 0,0 0 0 0 0,0 0 0 0 0,0 1 0 0 0,0-1 0 0 0,0 1 0 0 0,1-1 0 0 0,-1 1 0 0 0,0-1 0 0 0,-2 2 0 0 0,2-1 0 0 0,0 0 0 0 0,-1 0 0 0 0,1 0 0 0 0,0-1 0 0 0,0 1 0 0 0,-1-1 0 0 0,-2 1 0 0 0,-14 1 0 0 0,16-1 0 0 0,1-1 0 0 0,0 1 0 0 0,0-1 0 0 0,-1 0 0 0 0,1 1 0 0 0,-1-1 0 0 0,1-1 0 0 0,-4 1 0 0 0,-21 0 0 0 0,-2 2 0 0 0,3 2 0 0 0,23-5 0 0 0,0 1 0 0 0,-1 0 0 0 0,1 0 0 0 0,0 1 0 0 0,-5 0 0 0 0,-16 1 0 0 0,22-2 0 0 0,0 0 0 0 0,-1 1 0 0 0,1-1 0 0 0,-1 0 0 0 0,1 1 0 0 0,0 0 0 0 0,0 0 0 0 0,-4 1 0 0 0,-15 4 0 0 0,-9-4 0 0 0,10 0 0 0 0,-23-2 0 0 0,-33 1 0 0 0,10 0 0 0 0,53 1 0 0 0,11-1 0 0 0,1-1 0 0 0,-1 1 0 0 0,0-1 0 0 0,1 0 0 0 0,-1 0 0 0 0,0 0 0 0 0,1 0 0 0 0,-4 0 0 0 0,-2-1 0 0 0,-1 1 0 0 0,1 0 0 0 0,-11 1 0 0 0,-14-1 0 0 0,-60 2 0 0 0,78-3 0 0 0,-4 1 0 0 0,-13 1 0 0 0,-4-2 0 0 0,-32 6 0 0 0,31-3 0 0 0,5 1 0 0 0,-1-1 0 0 0,27-1 0 0 0,1-1 0 0 0,-1 0 0 0 0,0 0 0 0 0,1 0 0 0 0,-7-2 0 0 0,7 2 0 0 0,-1-1 0 0 0,1 1 0 0 0,-1 0 0 0 0,-7 1 0 0 0,-21 0 0 0 0,27-1 0 0 0,-1 0 0 0 0,1 0 0 0 0,0 1 0 0 0,-8 1 0 0 0,2 1 0 0 0,0-1 0 0 0,0-1 0 0 0,-18 0 0 0 0,-9 1 0 0 0,0-1 0 0 0,-75 9 0 0 0,84-8-34 0 0,-31 0 1 0 0,35-2-45 0 0,0 1 0 0 0,-30 5 0 0 0,23-3 67 0 0,24-1 11 0 0,0-1 0 0 0,0-1 0 0 0,0 0 0 0 0,-13-1 0 0 0,10 1 0 0 0,-32 0 0 0 0,-44 5 0 0 0,28-2-89 0 0,-9 1-22 0 0,31-4 211 0 0,7-1-104 0 0,20 2 4 0 0,-4 0 0 0 0,-23 0 0 0 0,-54-2 0 0 0,45 2 0 0 0,8-1 0 0 0,7 0 6 0 0,-18-2-204 0 0,7 3 333 0 0,2-1-68 0 0,28 1-57 0 0,0-1 0 0 0,-14-2 0 0 0,5 2-10 0 0,-4-1 0 0 0,20 0 0 0 0,0 1 0 0 0,0-1 0 0 0,0 1 0 0 0,-10 2 0 0 0,-1-1 0 0 0,-125-3 144 0 0,91 1-145 0 0,-4-1-86 0 0,-62-1 15 0 0,61 2 72 0 0,3 2 0 0 0,7-3 0 0 0,-11 0 0 0 0,11 1 0 0 0,-9-2 0 0 0,18 0 7 0 0,8 0 12 0 0,0 1 0 0 0,-59 5 0 0 0,76-2-19 0 0,0-1 0 0 0,-20-2 0 0 0,-2 0 0 0 0,-16 1 0 0 0,0 4 0 0 0,4-1 0 0 0,-17-1-64 0 0,34 0 64 0 0,15-1 0 0 0,0 0 0 0 0,-25 5 0 0 0,-12 0 0 0 0,-4 0 0 0 0,11-1 0 0 0,27-3 0 0 0,-28 0 0 0 0,30-1 0 0 0,-1 0 0 0 0,-18 3 0 0 0,13-1 0 0 0,-1-1 0 0 0,-21-1 0 0 0,-42 4 0 0 0,47-3-10 0 0,2 2-44 0 0,-1 0 44 0 0,-6-1-156 0 0,5 1 79 0 0,31-2 89 0 0,-1 0 0 0 0,0-1-1 0 0,-8 0 1 0 0,-25 4-76 0 0,3-2-73 0 0,-4-3-32 0 0,23 3 99 0 0,17-1 80 0 0,-1-1 0 0 0,1 1 0 0 0,0-1 0 0 0,0 1 0 0 0,-1-1 0 0 0,-3 0 0 0 0,-1-1 0 0 0,0 2 0 0 0,1-1 0 0 0,-13 3 0 0 0,10-2 0 0 0,-12 0 0 0 0,-6 2 11 0 0,-11 0 116 0 0,-4 1-342 0 0,-5-1 68 0 0,0 1 147 0 0,-2-2 0 0 0,39 0 0 0 0,-1 0 0 0 0,0-2 0 0 0,-13 1 0 0 0,-15 0 0 0 0,-10 1 0 0 0,0-2 0 0 0,4 0 0 0 0,-4 2 0 0 0,-6 0 0 0 0,-2 1 0 0 0,1-4 0 0 0,-8 2-1 0 0,10-1 66 0 0,-2-2-65 0 0,43 3 0 0 0,1-1 0 0 0,-12-2 0 0 0,12 1 0 0 0,1 1 0 0 0,-19 1 0 0 0,7 0 0 0 0,-39-1 0 0 0,-1-1 0 0 0,25 1 0 0 0,25-1 0 0 0,-23 2 0 0 0,-8 1 0 0 0,1 0 0 0 0,36-1 0 0 0,1-1 0 0 0,-1 1 0 0 0,0-1 0 0 0,0-1 0 0 0,0 1 0 0 0,-10-3 0 0 0,-2 3-1 0 0,3 1 13 0 0,-19 1 41 0 0,29-3-53 0 0,1 1 0 0 0,0 0 0 0 0,-1 1 0 0 0,1-1 0 0 0,-6 3 0 0 0,6-2 0 0 0,0-1 0 0 0,0 1 0 0 0,0 0 0 0 0,0-1 0 0 0,0 0 0 0 0,-6-1 0 0 0,-32 3 0 0 0,0-4 0 0 0,39 1 0 0 0,-1 1 0 0 0,1 0 0 0 0,0 0 0 0 0,-1 1 0 0 0,1-1 0 0 0,-7 3 0 0 0,7-2 0 0 0,-1-1 0 0 0,0 1 0 0 0,1 0 0 0 0,-1-1 0 0 0,0 0 0 0 0,-6-1 0 0 0,-10-1-2 0 0,-40-1 0 0 0,39 3 3 0 0,-37-4 0 0 0,7 3 9 0 0,-70-2-10 0 0,34 3 0 0 0,-3-3 0 0 0,49 3 0 0 0,6-1 0 0 0,2 0 0 0 0,13 1 0 0 0,4 2 0 0 0,-21-2 0 0 0,4 0 0 0 0,28-1 0 0 0,0 0 0 0 0,0 1 0 0 0,0 0 0 0 0,-7 1 0 0 0,7 0 0 0 0,0-1 0 0 0,0 0 0 0 0,1 0 0 0 0,-12-2 0 0 0,-22 2-16 0 0,-5-1 16 0 0,23 1 18 0 0,17 1-18 0 0,0-1-1 0 0,0 0 1 0 0,0 0 0 0 0,1-1-1 0 0,-5 0 1 0 0,4 1 14 0 0,0-1 0 0 0,1 1 0 0 0,-1 0 0 0 0,0 0 0 0 0,-5 1 0 0 0,-12 0 78 0 0,-25 1-76 0 0,-4-5-32 0 0,-6 2-64 0 0,4 0 80 0 0,6-1-6 0 0,34 3 35 0 0,0-1-1 0 0,-15-3 1 0 0,-19-1-13 0 0,-2 1 48 0 0,1 0-64 0 0,2 4 0 0 0,5-4 0 0 0,-1-1 67 0 0,1 3-54 0 0,35 0-13 0 0,0 1 0 0 0,1 0 0 0 0,-1 0 0 0 0,0 0 0 0 0,0 0 0 0 0,-5 1 0 0 0,4 0 0 0 0,0 0 0 0 0,1-1 0 0 0,-1 0 0 0 0,-6 0 0 0 0,1-1 1 0 0,-1 0-1 0 0,-22 3 1 0 0,11-1-21 0 0,8-3-124 0 0,13 2 138 0 0,1-1 0 0 0,-1 1 0 0 0,0 0 0 0 0,1 0 1 0 0,-1-1-1 0 0,1 1 0 0 0,-1 0 0 0 0,1 0 0 0 0,-1 1 0 0 0,1-1 0 0 0,-4 1 0 0 0,0 0 27 0 0,0 0 1 0 0,0 0 0 0 0,0-1-1 0 0,0 1 1 0 0,0-1-1 0 0,-8-1 1 0 0,-10 1 28 0 0,-38 1 3 0 0,-62-8-1 0 0,56 3-29 0 0,44 1-23 0 0,-27-5 0 0 0,28 4 0 0 0,-30-3 0 0 0,6 0 35 0 0,35 5 16 0 0,0 0 0 0 0,-1 0 1 0 0,-13 1-1 0 0,-32-5-51 0 0,20 2 6 0 0,30 3 54 0 0,-1 0 0 0 0,0 0 0 0 0,-15 1 0 0 0,14 1-58 0 0,-1-1 1 0 0,0 0 0 0 0,-19-2-1 0 0,9 2-2 0 0,17 1 0 0 0,0-1 0 0 0,1 0 0 0 0,-1 0 0 0 0,0 0 0 0 0,1 0 0 0 0,-5-2 0 0 0,-9-1 38 0 0,13 3-22 0 0,0-1-1 0 0,1 1 0 0 0,-1-1 0 0 0,0 0 0 0 0,0 0 0 0 0,-4-2 0 0 0,-26-8 65 0 0,29 10-82 0 0,1-1 1 0 0,-1 1-1 0 0,-1 0 0 0 0,1 0 0 0 0,0 0 0 0 0,-4 0 1 0 0,2 0-12 0 0,1 0 0 0 0,-1 0 0 0 0,1 0 0 0 0,-1-1 1 0 0,-5-2-1 0 0,-5-6 91 0 0,15 9-75 0 0,0 1 1 0 0,0-1-1 0 0,0 1 1 0 0,0-1-1 0 0,0 1 1 0 0,0-1-1 0 0,0 1 1 0 0,0-1-1 0 0,0 1 1 0 0,0 0-1 0 0,0 0 1 0 0,0-1-1 0 0,0 1 1 0 0,0 0-1 0 0,0 0 1 0 0,-2 0-1 0 0,-4 0 3 0 0,6 0-23 0 0,-1 1 1 0 0,1-1 0 0 0,-1 0-1 0 0,1 0 1 0 0,-1-1-1 0 0,0 1 1 0 0,1 0 0 0 0,-1 0-1 0 0,1-1 1 0 0,-3 0 0 0 0,3 0 32 0 0,-1 1 1 0 0,1-1 0 0 0,0 1 0 0 0,-1-1-1 0 0,1 1 1 0 0,-1 0 0 0 0,1-1 0 0 0,-1 1 0 0 0,1 0-1 0 0,-1 0 1 0 0,-2 0 0 0 0,-1-3 38 0 0,5 3-55 0 0,-1-1-1 0 0,1 1 1 0 0,-1-1 0 0 0,1 0 0 0 0,-1 1 0 0 0,0-1 0 0 0,1 1 0 0 0,-1 0 0 0 0,0-1 0 0 0,0 1 0 0 0,1 0 0 0 0,-1-1 0 0 0,0 1 0 0 0,0 0 0 0 0,1 0 0 0 0,-1 0-1 0 0,0-1 1 0 0,0 1 0 0 0,0 0 0 0 0,-1 0 0 0 0,-1 1 0 0 0,0-2 0 0 0,1 0 0 0 0,-1-1 0 0 0,0-1 0 0 0,0 3 0 0 0,0-2 0 0 0,1 3 0 0 0,-2-4 0 0 0,1 3 0 0 0,0-1 0 0 0,0-1 0 0 0,0 4 0 0 0,2-2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0,0-1 0 0 0,-1 1 0 0 0,1 0 0 0 0,0 0 0 0 0,0 0 0 0 0,0 0 0 0 0,0 0 0 0 0,0 0 0 0 0,0 0 0 0 0,0 0 0 0 0,0-1 0 0 0,0 1 0 0 0,0 0 0 0 0,0 0 0 0 0,-1 0 0 0 0,1 0 0 0 0,0-1 0 0 0,0 1 0 0 0,0 0 0 0 0,0 0 0 0 0,0 0 0 0 0,0 0 0 0 0,0 0 0 0 0,0 0 0 0 0,0 0 0 0 0,0-1 0 0 0,0 1 0 0 0,-1 0 0 0 0,1 0 0 0 0,0 0 0 0 0,0 0 0 0 0,0 0 0 0 0,0 0 0 0 0,0 0 0 0 0,0 0 0 0 0,0 0 0 0 0,-1 0 0 0 0,1 0 0 0 0,0 0 0 0 0,0 0 0 0 0,0 0 0 0 0,0 0 0 0 0,0 0 0 0 0,0 0 0 0 0,-1 0 0 0 0,1 0 0 0 0,0 0 0 0 0,0 0 0 0 0,0 0 0 0 0,0 0 0 0 0,0 0 0 0 0,-1 0 0 0 0,-5 4-13 0 0,6-4 9 0 0,0 0 0 0 0,0 0 1 0 0,-1 0-1 0 0,1 0 0 0 0,0 0 0 0 0,0 1 0 0 0,0-1 0 0 0,0 0 0 0 0,0 0 0 0 0,-1 0 0 0 0,1 0 0 0 0,0 0 0 0 0,0 0 0 0 0,0 0 0 0 0,0 0 0 0 0,-1 1 0 0 0,1-1 0 0 0,0 0 0 0 0,0 0 0 0 0,0 0 1 0 0,0 0-1 0 0,-1 0 0 0 0,1 0 0 0 0,0 0 0 0 0,0 0 0 0 0,0 0 0 0 0,-1 0 0 0 0,1 0 0 0 0,0 0 0 0 0,0 0 0 0 0,0-1 0 0 0,0 1 0 0 0,-1 0 0 0 0,1 0 0 0 0,0 0 0 0 0,0 0 0 0 0,0 0 0 0 0,-1 0 1 0 0,1-1-393 0 0,0 0 1 0 0,-1 1 0 0 0,1-1 0 0 0,0 0 0 0 0,-1 1 0 0 0,1-1 0 0 0,0 0 0 0 0,0 0-1 0 0,0 1 1 0 0,0-1 0 0 0,0 0 0 0 0,0 0 0 0 0,0 1 0 0 0,0-1 0 0 0,0 0 0 0 0,0 0 0 0 0,0 1-1 0 0,0-1 1 0 0,0 0 0 0 0,1 0 0 0 0,6-21-6863 0 0,-5 15 3776 0 0,1-1 2350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0:38.70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801 534 6735 0 0,'-2'9'620'0'0,"2"-9"-594"0"0,-1 0 0 0 0,1 1 0 0 0,0-1 0 0 0,0 0 0 0 0,0 1 0 0 0,0-1 1 0 0,0 0-1 0 0,-1 0 0 0 0,1 1 0 0 0,0-1 0 0 0,0 1 0 0 0,0-1 0 0 0,0 0 0 0 0,0 1 0 0 0,0-1 0 0 0,0 0 0 0 0,0 1 0 0 0,0-1 0 0 0,0 0 0 0 0,1 1 1 0 0,-1-1-1 0 0,0 0 0 0 0,0 1 0 0 0,0-1 0 0 0,0 0 0 0 0,0 0 0 0 0,1 1 0 0 0,-1-1 0 0 0,0 0 0 0 0,0 1 0 0 0,0-1 0 0 0,1 0 0 0 0,-1 0 0 0 0,0 1 0 0 0,0-1 1 0 0,1 0-1 0 0,-1 0 0 0 0,0 0 0 0 0,1 1 0 0 0,-1-1 0 0 0,0 0 0 0 0,1 0 0 0 0,-1 0 0 0 0,0 0 0 0 0,1 0 0 0 0,-1 0 0 0 0,0 0 0 0 0,1 0 0 0 0,-1 0 0 0 0,0 0 1 0 0,1 0-1 0 0,-1 0 0 0 0,10 2 310 0 0,0 0 0 0 0,0-2 0 0 0,0 1 0 0 0,20-2 1 0 0,11 1 410 0 0,-19 0-555 0 0,21-2 0 0 0,-22 1-62 0 0,24 1 0 0 0,39-2 191 0 0,-22 0-140 0 0,114-5 289 0 0,116 1 156 0 0,63 0 78 0 0,-32 11-456 0 0,-119 2-157 0 0,-57-2-33 0 0,53-1-63 0 0,-143-4 36 0 0,-34 1 31 0 0,28-2 0 0 0,-39 0-27 0 0,0 1 0 0 0,21 2 1 0 0,-25 0-24 0 0,1-1 1 0 0,-1-1 0 0 0,0 0 0 0 0,1 0 0 0 0,-1-1-1 0 0,0 0 1 0 0,12-2 0 0 0,-13-1 37 0 0,-8 0-42 0 0,-8 0-13 0 0,-43-7 85 0 0,17 6-80 0 0,-25-2 0 0 0,-87-4-60 0 0,12-1-16 0 0,-212 5 590 0 0,-32 2 272 0 0,96 2-358 0 0,-29 2 20 0 0,24 5-253 0 0,68-1-138 0 0,-4 0-50 0 0,40-7 62 0 0,160 0 9 0 0,-1 1 31 0 0,25 3-107 0 0,0 0 0 0 0,-1-1 0 0 0,1 1 0 0 0,0 0 0 0 0,0 0 0 0 0,0 0 0 0 0,0 0 0 0 0,0 0 0 0 0,0-1 0 0 0,0 1 0 0 0,0 0 1 0 0,0 0-1 0 0,0 0 0 0 0,0 0 0 0 0,0 0 0 0 0,0-1 0 0 0,0 1 0 0 0,0 0 0 0 0,0 0 0 0 0,0 0 0 0 0,0 0 0 0 0,0-1 0 0 0,0 1 0 0 0,0 0 0 0 0,0 0 0 0 0,0 0 0 0 0,0 0 0 0 0,0-1 0 0 0,0 1 0 0 0,0 0 0 0 0,0 0 1 0 0,0 0-1 0 0,0 0 0 0 0,0 0 0 0 0,0-1 0 0 0,1 1 0 0 0,-1 0 0 0 0,0 0 0 0 0,0 0 0 0 0,0 0 0 0 0,0 0 0 0 0,0 0 0 0 0,1 0 0 0 0,-1 0 0 0 0,0-1 0 0 0,0 1 0 0 0,0 0 0 0 0,0 0 0 0 0,0 0 0 0 0,1 0 0 0 0,-1 0 1 0 0,42-12-72 0 0,81-12 0 0 0,48 7 181 0 0,-51 6-200 0 0,163-15 7 0 0,-119 11 54 0 0,73 1-20 0 0,-116 8 30 0 0,102 0-23 0 0,-67 3 16 0 0,70 2-18 0 0,-81 1 20 0 0,50 5 22 0 0,-46 1 0 0 0,16 1 0 0 0,-27 0 0 0 0,119 12 0 0 0,-71-3 0 0 0,-138-11 0 0 0,-29-2 0 0 0,27 0 0 0 0,-20 1 100 0 0,-22-3-22 0 0,-17-3-24 0 0,-168-28-227 0 0,62 13-54 0 0,67 9 131 0 0,-89-2 0 0 0,-189-6 5 0 0,89 1-7 0 0,-40 5 135 0 0,-464-21 379 0 0,545 26-382 0 0,80 3 15 0 0,18 1-21 0 0,-52-3-3 0 0,18-1 107 0 0,-55-4 75 0 0,177 5-207 0 0,13 4 59 0 0,6-4 143 0 0,-1 3-177 0 0,-1-1 0 0 0,1 1 1 0 0,0 0-1 0 0,-1 0 0 0 0,1 0 0 0 0,0 0 0 0 0,0 0 0 0 0,7 1 0 0 0,9-2-16 0 0,254-23 487 0 0,-134 16-571 0 0,29 3-94 0 0,-53 3 34 0 0,523-17 55 0 0,-288 20 81 0 0,-164 1-12 0 0,-109 1-40 0 0,31-1 48 0 0,8 2 57 0 0,-100-1-45 0 0,-15-2-1 0 0,0 1 0 0 0,1-1 0 0 0,-1 0-1 0 0,1 0 1 0 0,-1 0 0 0 0,5 0 0 0 0,-36-11 2 0 0,10 8-99 0 0,-38-2 0 0 0,12 2-85 0 0,-86-5-190 0 0,58 5 200 0 0,-186-3 26 0 0,19 1 148 0 0,7-2-10 0 0,58 3 0 0 0,-14 5 0 0 0,59 1 0 0 0,-35 2 106 0 0,46-1 36 0 0,-126 8-142 0 0,137-2-18 0 0,21-1 36 0 0,31-2 57 0 0,-12 1-59 0 0,41-5 33 0 0,20-1-29 0 0,0 0-1 0 0,1-1 1 0 0,-14-1 0 0 0,11 0 97 0 0,13 0 121 0 0,12-3-108 0 0,-7 1-103 0 0,-1 1 1 0 0,17-2-1 0 0,1 0-29 0 0,-7 1 2 0 0,34-1 0 0 0,-13 2 0 0 0,93-5 0 0 0,-11 1-60 0 0,-82 5 47 0 0,-31 1 13 0 0,0 0 1 0 0,0 0-1 0 0,16-3 0 0 0,-1 0-1 0 0,-21 3 6 0 0,0 0 1 0 0,0 0-1 0 0,0 0 1 0 0,0-1-1 0 0,0 0 1 0 0,0 1-1 0 0,0-1 1 0 0,0 0-1 0 0,4-2 1 0 0,12-1 4 0 0,-18 0 5 0 0,-15-8 218 0 0,12 12-227 0 0,1-1 1 0 0,-1 0-1 0 0,0 1 0 0 0,1-1 1 0 0,-1 1-1 0 0,0 0 0 0 0,0-1 0 0 0,1 1 1 0 0,-1 0-1 0 0,0 0 0 0 0,0 0 0 0 0,-1 1 1 0 0,-16-2-9 0 0,12-1 10 0 0,0 1 0 0 0,0 0 0 0 0,0 0 0 0 0,1 0 0 0 0,-1 1 0 0 0,0 0 0 0 0,-11 2 0 0 0,10-2-20 0 0,-1 0 0 0 0,1 0 0 0 0,-13-2 0 0 0,-20 0-54 0 0,16 3-49 0 0,-45-2 0 0 0,57 0 94 0 0,-1 1 0 0 0,-14 2 0 0 0,-18 0 20 0 0,27-3 1 0 0,1 1 0 0 0,-35 4 0 0 0,46-3 0 0 0,1-1 0 0 0,-1 0 0 0 0,0 0 0 0 0,-8-2 0 0 0,-20 1 0 0 0,20 2 0 0 0,4 1 0 0 0,0-1 0 0 0,0-1 0 0 0,-10-1 0 0 0,-10 3 0 0 0,27-1 0 0 0,0-1 0 0 0,0 1 0 0 0,-1-1 0 0 0,1 0 0 0 0,-8-1 0 0 0,-3 2 0 0 0,14-1 0 0 0,0 1 0 0 0,0-1 0 0 0,0 0 0 0 0,0 0 0 0 0,0 0 0 0 0,0 0 0 0 0,-1 0 0 0 0,1 0 0 0 0,0 0 0 0 0,0 0 0 0 0,0 0 0 0 0,0 0 0 0 0,0-1 0 0 0,0 1 0 0 0,-1-1 0 0 0,-3 3 0 0 0,5-2 0 0 0,2-3 0 0 0,1 3 0 0 0,1-1 0 0 0,-1 1 0 0 0,0 0 0 0 0,1 1 0 0 0,-1-1 0 0 0,6 2 0 0 0,-1-1 0 0 0,-7-1 0 0 0,1 0 0 0 0,-1 0 0 0 0,0 0 0 0 0,0 0 0 0 0,0 0 0 0 0,0-1 0 0 0,0 1 0 0 0,0 0 0 0 0,1-1 0 0 0,-1 1 0 0 0,1-1 0 0 0,-1 0 0 0 0,0 1 0 0 0,0-1 0 0 0,0 1 0 0 0,0-1 0 0 0,0 1 0 0 0,0 0 0 0 0,0 0 0 0 0,1-1 0 0 0,-1 1 0 0 0,0 0 0 0 0,0 0 0 0 0,2 0 0 0 0,-2 0 0 0 0,-1 0 0 0 0,0 1 0 0 0,1-1 0 0 0,-1 0 0 0 0,1-1 0 0 0,-1 1 0 0 0,1 0 0 0 0,-1 0 0 0 0,0 0 0 0 0,1 0 0 0 0,-1 0 0 0 0,1 0 0 0 0,-1 0-1 0 0,0-1 1 0 0,1 1 0 0 0,-1 0 0 0 0,1 0 0 0 0,-1-1 0 0 0,0 1 0 0 0,1 0 0 0 0,-1 0 0 0 0,0-1 0 0 0,1 0 0 0 0,-1 1 1 0 0,0 0-1 0 0,0 0 1 0 0,1-1-1 0 0,-1 1 1 0 0,0 0 0 0 0,1 0-1 0 0,-1-1 1 0 0,0 1-1 0 0,1 0 1 0 0,-1 0 0 0 0,0-1-1 0 0,1 1 1 0 0,-1 0 0 0 0,0 0-1 0 0,1 0 1 0 0,-1 0-1 0 0,1 0 1 0 0,-1 0 0 0 0,0 0-1 0 0,1 0 1 0 0,-1 0 0 0 0,1 0-1 0 0,-1 0 1 0 0,0 0-1 0 0,1 0 1 0 0,-1 0 0 0 0,1 0-1 0 0,15-2 175 0 0,-12 7-332 0 0,-22-1 389 0 0,17-3-231 0 0,-1 0 1 0 0,0-1 0 0 0,1 1-1 0 0,-1-1 1 0 0,0 0 0 0 0,1 1-1 0 0,-1-1 1 0 0,0 0 0 0 0,-3 0-1 0 0,-10 1-63 0 0,14-1 59 0 0,1 0-1 0 0,-1 1 1 0 0,0-1-1 0 0,0 0 1 0 0,1 0-1 0 0,-1 0 1 0 0,0-1 0 0 0,1 1-1 0 0,-1 0 1 0 0,0 0-1 0 0,1 0 1 0 0,-1 0-1 0 0,0-1 1 0 0,1 1-1 0 0,-1 0 1 0 0,1-1-1 0 0,-2 1 1 0 0,2-1 0 0 0,-1 1 1 0 0,0 0 0 0 0,1-1-1 0 0,-1 1 1 0 0,1 0-1 0 0,-1-1 1 0 0,0 1 0 0 0,1 0-1 0 0,-1 0 1 0 0,0 0-1 0 0,1 0 1 0 0,-1 0 0 0 0,0 0-1 0 0,1 0 1 0 0,-1 0-1 0 0,0 0 1 0 0,1 0 0 0 0,-2 0-1 0 0,-4 2 2 0 0,5-1 11 0 0,-1-1 1 0 0,1 1-1 0 0,0-1 0 0 0,0 0 0 0 0,-1 1 0 0 0,1-1 1 0 0,0 0-1 0 0,-1 0 0 0 0,1 0 0 0 0,0 0 0 0 0,-1 0 1 0 0,1 0-1 0 0,0 0 0 0 0,-3-1 0 0 0,4 1-6 0 0,-1 0 0 0 0,0 0 0 0 0,0 0 0 0 0,1 0 0 0 0,-1 0-1 0 0,0 0 1 0 0,0 0 0 0 0,1 0 0 0 0,-1 0 0 0 0,0 0 0 0 0,0 1 0 0 0,1-1-1 0 0,-1 0 1 0 0,0 0 0 0 0,1 1 0 0 0,-1-1 0 0 0,0 1 0 0 0,0 0 0 0 0,0-1-13 0 0,1 1 0 0 0,-1-1 0 0 0,0 1 0 0 0,0-1 0 0 0,1 0 0 0 0,-1 1 1 0 0,0-1-1 0 0,0 0 0 0 0,0 0 0 0 0,0 1 0 0 0,1-1 0 0 0,-1 0 0 0 0,-2 0 1 0 0,-3-1-56 0 0,5 1 54 0 0,0 0 1 0 0,-1 0-1 0 0,1-1 1 0 0,0 1 0 0 0,0 0-1 0 0,-1 1 1 0 0,1-1-1 0 0,0 0 1 0 0,0 0-1 0 0,0 0 1 0 0,-1 1 0 0 0,1-1-1 0 0,0 1 1 0 0,-2 0-1 0 0,2-1 10 0 0,1 1 0 0 0,-1-1 0 0 0,0 0 0 0 0,0 0 0 0 0,1 0 0 0 0,-1 0 0 0 0,0 0 0 0 0,0 1 0 0 0,0-1 0 0 0,1 0 0 0 0,-1-1 0 0 0,0 1 0 0 0,0 0 0 0 0,1 0 0 0 0,-2 0 0 0 0,1-1 0 0 0,0 1 0 0 0,0 0 0 0 0,1 0 0 0 0,-1 0 0 0 0,0 0 0 0 0,0-1 0 0 0,0 1 0 0 0,0 1 0 0 0,1-1 0 0 0,-1 0 0 0 0,0 0 0 0 0,-1 0 0 0 0,-1 2 0 0 0,1-2 0 0 0,1 1 0 0 0,-1 0 0 0 0,1-1 0 0 0,-1 0 0 0 0,1 1 0 0 0,-1-1 0 0 0,1 0 0 0 0,-1 1 0 0 0,1-1 0 0 0,-1 0 0 0 0,1 0 0 0 0,-1 0 0 0 0,-2-1 0 0 0,-24 3 0 0 0,27-2 0 0 0,1 0 0 0 0,0 0 0 0 0,-1 0 0 0 0,1 0 0 0 0,0 0 0 0 0,-1 0 0 0 0,1 0 0 0 0,0 0 0 0 0,-1 1 0 0 0,1-1 0 0 0,0 0 0 0 0,-1 0 0 0 0,1 0 0 0 0,0 0 0 0 0,-1 0 0 0 0,1 1 0 0 0,0-1 0 0 0,-1 0 0 0 0,1 0 0 0 0,0 0 0 0 0,-1 1 0 0 0,1-1 0 0 0,0 1 0 0 0,0-1 0 0 0,0 0 0 0 0,0 0 0 0 0,-1 0 0 0 0,1 0 0 0 0,0 1 0 0 0,0-1 0 0 0,0 0 0 0 0,-1 0 0 0 0,1 0 0 0 0,0 0 0 0 0,0 0 0 0 0,-1 0 0 0 0,1 1 0 0 0,0-1 0 0 0,0 0 0 0 0,-1 0 0 0 0,1 0 0 0 0,0 0 0 0 0,0 0 0 0 0,-1 0 0 0 0,1 0 0 0 0,0 0 0 0 0,0 0 0 0 0,-1 0 0 0 0,1 0 0 0 0,0 0 0 0 0,0-1 0 0 0,-1 1 0 0 0,-3-2-1 0 0,4 1 2 0 0,0 1 0 0 0,0 0 1 0 0,-1 0-1 0 0,1 0 0 0 0,0-1 1 0 0,0 1-1 0 0,-1 0 0 0 0,1 0 1 0 0,0 0-1 0 0,0 0 0 0 0,-1 0 1 0 0,1 0-1 0 0,0 0 0 0 0,-1-1 1 0 0,1 1-1 0 0,0 0 0 0 0,0 0 1 0 0,-1 0-1 0 0,1 0 0 0 0,0 0 1 0 0,-1 0-1 0 0,1 0 0 0 0,0 1 1 0 0,-1-1-1 0 0,1 0 0 0 0,0 0 1 0 0,0 0-1 0 0,-1 0 0 0 0,1 0 1 0 0,0 0-1 0 0,0 0 0 0 0,-1 1 1 0 0,1-1-1 0 0,0 0 0 0 0,0 0 1 0 0,-1 0-1 0 0,1 1 0 0 0,0-1 1 0 0,0 0-1 0 0,-1 1 1 0 0,1-1 0 0 0,0 0 1 0 0,0 0 0 0 0,0 0-1 0 0,-1 0 1 0 0,1 0 0 0 0,0 0-1 0 0,0 0 1 0 0,-1 0-1 0 0,1 1 1 0 0,0-1 0 0 0,0 0-1 0 0,0 0 1 0 0,-1 0 0 0 0,1 0-1 0 0,0 0 1 0 0,0 0 0 0 0,-1 0-1 0 0,1-1 1 0 0,0 1 0 0 0,0 0-1 0 0,0 0 1 0 0,-1 0 0 0 0,1 0-1 0 0,0 0 1 0 0,0 0 0 0 0,0 0-1 0 0,-1 0 1 0 0,1 0 0 0 0,0-1-1 0 0,-1 1 1 0 0,1 0-1 0 0,0 0 1 0 0,0-1-1 0 0,-1 1 1 0 0,1 0-1 0 0,0 0 1 0 0,-1 0-1 0 0,1 0 1 0 0,0 0-1 0 0,-1-1 1 0 0,1 1-1 0 0,0 0 1 0 0,-1 0-1 0 0,1 0 1 0 0,0 0-1 0 0,-1 0 1 0 0,1 0-1 0 0,0 0 1 0 0,-1 0-1 0 0,1 0 1 0 0,0 1-1 0 0,0-1 1 0 0,-1 0-1 0 0,1 0 1 0 0,0 0 0 0 0,-1 0-1 0 0,1 0 1 0 0,0 0-1 0 0,-1 1 1 0 0,1-1-1 0 0,0 0 1 0 0,-2 1 1 0 0,1-1 0 0 0,0 1 0 0 0,0-1 0 0 0,-1 1 0 0 0,1-1 0 0 0,0 0 1 0 0,0 0-1 0 0,-1 1 0 0 0,1-1 0 0 0,0 0 0 0 0,-1 0 0 0 0,1 0 0 0 0,0-1 1 0 0,-1 1-1 0 0,1 0 0 0 0,0 0 0 0 0,-3-2 0 0 0,-11 0 108 0 0,7-8 262 0 0,8 9-380 0 0,0 0 1 0 0,0 0-1 0 0,-1 1 1 0 0,1-1-1 0 0,0 0 1 0 0,-1 1 0 0 0,1-1-1 0 0,-1 1 1 0 0,1-1-1 0 0,-1 0 1 0 0,1 1-1 0 0,-1-1 1 0 0,0 1 0 0 0,1-1-1 0 0,-1 1 1 0 0,1 0-1 0 0,-1-1 1 0 0,0 1 0 0 0,0 0-1 0 0,1-1 1 0 0,-1 1-1 0 0,0 0 1 0 0,1 0-1 0 0,-1-1 1 0 0,0 1 0 0 0,0 0-1 0 0,0 0 1 0 0,1 0-1 0 0,-2 0 1 0 0,0 1-92 0 0,-5 5-201 0 0,7-4 313 0 0,-12 3 59 0 0,11-4-72 0 0,-3 2 35 0 0,4-3-37 0 0,-1 0 0 0 0,1 0 1 0 0,0 0-1 0 0,0 0 0 0 0,0 1 1 0 0,0-1-1 0 0,0 0 0 0 0,0 0 1 0 0,0 0-1 0 0,-1 0 0 0 0,1 0 1 0 0,0 0-1 0 0,0 0 0 0 0,0 0 1 0 0,0 1-1 0 0,-1-1 0 0 0,1 0 1 0 0,0 0-1 0 0,0 0 0 0 0,0 0 1 0 0,0 0-1 0 0,-1 0 0 0 0,1 0 1 0 0,0 0-1 0 0,0 0 0 0 0,0 0 1 0 0,0 0-1 0 0,-1 0 0 0 0,1 0 1 0 0,0 0-1 0 0,0 0 0 0 0,0 0 1 0 0,0-1-1 0 0,-1 1 1 0 0,1 0-1 0 0,0 0 0 0 0,0 0 1 0 0,0 0-1 0 0,0 0 0 0 0,0 0 1 0 0,-1 0-1 0 0,1 0 0 0 0,0-1 1 0 0,0 1-1 0 0,0 0 0 0 0,0 0 1 0 0,0 0-1 0 0,0 0 0 0 0,0-2-4 0 0,-13 6-65 0 0,10-1 73 0 0,3-3 84 0 0,-5-1 237 0 0,4 0-242 0 0,1 1-60 0 0,-1-1-1 0 0,1 1 1 0 0,-1-1 0 0 0,0 1 0 0 0,1-1-1 0 0,-1 0 1 0 0,1 1 0 0 0,0-1-1 0 0,-1 0 1 0 0,1 1 0 0 0,-1-1 0 0 0,1 0-1 0 0,0 0 1 0 0,0 1 0 0 0,-1-1 0 0 0,1-1-1 0 0,-1 1-345 0 0,0 3 305 0 0,-2-5 18 0 0,1 3 0 0 0,1-3 0 0 0,0 0 0 0 0,0 3 1 0 0,1-1-1 0 0,-1 1 1 0 0,1 0-1 0 0,0-1 1 0 0,-1 1-1 0 0,1 0 1 0 0,-1-1 0 0 0,1 1-1 0 0,0 0 1 0 0,-1-1-1 0 0,1 1 1 0 0,0-1-1 0 0,0 1 1 0 0,0-1-1 0 0,-1 1 1 0 0,1-2-1 0 0,0 3-2 0 0,0-1-1 0 0,0 0 1 0 0,0 0-1 0 0,0 0 1 0 0,0 0-1 0 0,0 0 1 0 0,-1 0-1 0 0,1 0 1 0 0,0 0-1 0 0,0 0 1 0 0,0 0-1 0 0,0 0 1 0 0,0 0-1 0 0,0 0 1 0 0,0 0-1 0 0,0 0 1 0 0,0 0-1 0 0,0 0 1 0 0,0 0-1 0 0,0 0 1 0 0,0 0-1 0 0,0 0 1 0 0,0 0-1 0 0,0 0 1 0 0,0 0-1 0 0,0 0 1 0 0,-1 0-1 0 0,1 0 1 0 0,0 0-1 0 0,0 0 1 0 0,0 0-1 0 0,0-1 1 0 0,0 1-1 0 0,0 0 1 0 0,0 0-1 0 0,0 0 1 0 0,0 0-1 0 0,0 0 1 0 0,0 0-1 0 0,0 0 1 0 0,0 0-1 0 0,-1 4 3 0 0,0-7 0 0 0,0 5 0 0 0,2-2-6 0 0,-1 1-1 0 0,0-1 1 0 0,0 1-1 0 0,0-1 0 0 0,0 0 1 0 0,1 1-1 0 0,-1-1 1 0 0,0 1-1 0 0,0-1 1 0 0,1 1-1 0 0,-1-1 1 0 0,0 0-1 0 0,1 1 0 0 0,-1-1 1 0 0,1 0-1 0 0,-1 1 1 0 0,0-1-1 0 0,1 0 1 0 0,-1 1-1 0 0,1-1 1 0 0,-1 0-1 0 0,1 0 0 0 0,-1 0 1 0 0,1 0-1 0 0,-1 1 1 0 0,1-1-1 0 0,0 0 1 0 0,15 3 35 0 0,-13-3-43 0 0,9-1 14 0 0,3 2 0 0 0,57 11 0 0 0,-71-11 0 0 0,0-1 0 0 0,0 0 0 0 0,0 0 0 0 0,0 0 0 0 0,0 0 0 0 0,0 0 0 0 0,0 0 0 0 0,1 0 0 0 0,-1 0 0 0 0,0 0 0 0 0,2-1 0 0 0,12-1 0 0 0,-4 5 0 0 0,15 1-10 0 0,32 0-44 0 0,-55-4 60 0 0,0 0-1 0 0,0 0 1 0 0,1 1-1 0 0,-1-1 1 0 0,5 3-1 0 0,15 0 50 0 0,-15-3-28 0 0,-1 0 0 0 0,1 0-1 0 0,0 1 1 0 0,13 3 0 0 0,-12-3-24 0 0,0 0 1 0 0,15 1 0 0 0,8 0-5 0 0,0 0 1 0 0,-26-3 0 0 0,0 2 0 0 0,0-1 0 0 0,0 0 0 0 0,0 1 0 0 0,7 2 0 0 0,-5-1 0 0 0,0-1 0 0 0,0 1 0 0 0,12-1 0 0 0,8 1 0 0 0,46 5 0 0 0,-43-3-1 0 0,-21-3 19 0 0,-1 0 0 0 0,14 4 1 0 0,-14-3-15 0 0,0 0 1 0 0,15 0 0 0 0,0 0 51 0 0,41 5 92 0 0,3-1 44 0 0,-9-3-128 0 0,-2-4-64 0 0,-10 3 0 0 0,-33-3 0 0 0,0 2 0 0 0,16 1 0 0 0,15 0 0 0 0,-20-4-1 0 0,-7 0 13 0 0,25-6 41 0 0,-35 8-42 0 0,0 0 0 0 0,0-1-1 0 0,1 0 1 0 0,-1 0 0 0 0,14-5-1 0 0,19-1-10 0 0,-20 4 0 0 0,-3 0 0 0 0,15-6 160 0 0,-20 7-140 0 0,-12 2-20 0 0,0 0-1 0 0,0 0 1 0 0,0 0 0 0 0,0 0-1 0 0,0-1 1 0 0,1 1 0 0 0,-1 0-1 0 0,0 0 1 0 0,0-1 0 0 0,2 0-1 0 0,3 1 21 0 0,-6 0-18 0 0,0 0 0 0 0,1 0 0 0 0,-1 0 1 0 0,1 0-1 0 0,-1 0 0 0 0,1 0 0 0 0,-1 0 1 0 0,1 0-1 0 0,-1 0 0 0 0,1 0 0 0 0,-1 0 0 0 0,1 0 1 0 0,-1 0-1 0 0,1-1 0 0 0,-1 1 0 0 0,0 0 1 0 0,1 0-1 0 0,-1 0 0 0 0,1-1 0 0 0,-1 1 0 0 0,0 0 1 0 0,1-1-1 0 0,-1 1 0 0 0,0 0 0 0 0,1-1 1 0 0,0 0 61 0 0,-2 0-58 0 0,0 0 0 0 0,0 0 0 0 0,-1 0 0 0 0,1 1 0 0 0,0-1 0 0 0,-1 0 0 0 0,1 1 0 0 0,-1-1 0 0 0,1 1 0 0 0,-2-1 0 0 0,-20 1-6 0 0,10 1 0 0 0,0-1 0 0 0,-19-3 0 0 0,-35 1-296 0 0,-9-1 206 0 0,0 4 36 0 0,-1-1 44 0 0,0 0-44 0 0,57-2 54 0 0,13 2 0 0 0,0 0 0 0 0,0-1 0 0 0,0 0 0 0 0,-10-4 0 0 0,15 5 2 0 0,1 0 0 0 0,-1-1 0 0 0,0 1 0 0 0,1 0 0 0 0,-1 0 0 0 0,0 0 0 0 0,1 0-1 0 0,-1 0 1 0 0,-2 1 0 0 0,2-1 2 0 0,1 0-1 0 0,-1 0 1 0 0,1 0-1 0 0,-1 0 0 0 0,0 0 1 0 0,1 0-1 0 0,-1 0 1 0 0,1 0-1 0 0,-3-1 1 0 0,-2-1 5 0 0,5 1-9 0 0,0 1 1 0 0,0-1-1 0 0,0 1 1 0 0,0-1-1 0 0,1 1 1 0 0,-1 0-1 0 0,0 0 1 0 0,0 0-1 0 0,0-1 1 0 0,0 1 0 0 0,0 0-1 0 0,0 0 1 0 0,0 0-1 0 0,0 0 1 0 0,0 0-1 0 0,0 1 1 0 0,0-1-1 0 0,0 0 1 0 0,0 0-1 0 0,0 1 1 0 0,1-1-1 0 0,-3 1 1 0 0,2-1 9 0 0,-1 0 0 0 0,0 0 1 0 0,1 0-1 0 0,-1 0 0 0 0,0 0 0 0 0,1 0 1 0 0,-1 0-1 0 0,0-1 0 0 0,1 1 1 0 0,-1-1-1 0 0,1 1 0 0 0,-1-1 0 0 0,1 0 1 0 0,-1 0-1 0 0,1 1 0 0 0,-1-1 0 0 0,1 0 1 0 0,0 0-1 0 0,-2-2 0 0 0,3 3-8 0 0,0 0 1 0 0,0 0-1 0 0,0 0 0 0 0,0-1 0 0 0,-1 1 0 0 0,1 0 0 0 0,0 0 1 0 0,0 0-1 0 0,0 0 0 0 0,0-1 0 0 0,0 1 0 0 0,0 0 0 0 0,0 0 1 0 0,0 0-1 0 0,0-1 0 0 0,0 1 0 0 0,0 0 0 0 0,0 0 0 0 0,0 0 1 0 0,0 0-1 0 0,0-1 0 0 0,0 1 0 0 0,0 0 0 0 0,0 0 0 0 0,0 0 1 0 0,0-1-1 0 0,1 1 0 0 0,-1 0 0 0 0,0 0 0 0 0,0 0 0 0 0,0 0 1 0 0,0 0-1 0 0,0-1 0 0 0,0 1 0 0 0,0 0 0 0 0,1 0 0 0 0,-1 0 1 0 0,0 0-1 0 0,9-3-8 0 0,-1 1 7 0 0,-8 1-1 0 0,1 1 0 0 0,-1 0 0 0 0,1 0 0 0 0,-1-1 0 0 0,1 1 0 0 0,-1 0 0 0 0,1 0 0 0 0,-1 0 0 0 0,1 0 0 0 0,-1 0 0 0 0,1 0 0 0 0,-1 0 0 0 0,1 0 0 0 0,-1 0 0 0 0,1 0 0 0 0,-1 0 0 0 0,1 1 0 0 0,0-1 0 0 0,-1 0 0 0 0,1 0 0 0 0,-1 0 0 0 0,1 0 0 0 0,-1 0 0 0 0,1 0 0 0 0,-1 0 0 0 0,1 0 0 0 0,0 0 0 0 0,-1 0 0 0 0,1 0 0 0 0,-1 0 0 0 0,1 0 0 0 0,-1 0 0 0 0,1-1 0 0 0,-1 1 0 0 0,1 0 0 0 0,-1 0 0 0 0,1-1 0 0 0,2-1 0 0 0,-3 1 0 0 0,1 1 0 0 0,-1-1 0 0 0,1 1 0 0 0,0-1 0 0 0,-1 1 0 0 0,1 0 0 0 0,-1-1 0 0 0,1 1 0 0 0,0 0 0 0 0,-1-1 0 0 0,1 1 0 0 0,0 0 0 0 0,-1 0 0 0 0,1 0 0 0 0,0-1 0 0 0,-1 1 0 0 0,1 0 0 0 0,0 0 0 0 0,0 0 0 0 0,-1 0 0 0 0,1 0 0 0 0,0 0 0 0 0,-1 1 0 0 0,1-1 0 0 0,0 0 0 0 0,0 0 0 0 0,-1 0 0 0 0,1 1 0 0 0,-1-1 0 0 0,2 1 0 0 0,-1-1 0 0 0,0 0 0 0 0,0 0 0 0 0,0 1 0 0 0,0-1 0 0 0,-1 0 0 0 0,1 0 0 0 0,0 0 0 0 0,0 0 0 0 0,0 0 0 0 0,0 0 0 0 0,0-1 0 0 0,0 1 0 0 0,0 0 0 0 0,0 0 0 0 0,0-1 0 0 0,0 0 0 0 0,13-1 0 0 0,-6 3-5 0 0,17 0-78 0 0,27-3 3 0 0,-27 1 80 0 0,-20 2 0 0 0,0-1 0 0 0,0-1 0 0 0,0 1 0 0 0,5-2 0 0 0,30 2 0 0 0,-36-1 0 0 0,-2 0 0 0 0,1 1 0 0 0,-1-1 0 0 0,1 1 0 0 0,-1-1 0 0 0,1 1 0 0 0,-1 0 0 0 0,1 0 0 0 0,-1 0 0 0 0,1 0 0 0 0,0 1 0 0 0,-1-1 0 0 0,3 1 0 0 0,-2 0 0 0 0,-1-1 0 0 0,1 1 0 0 0,-1-1 0 0 0,1 0 0 0 0,-1 0 0 0 0,1 0 0 0 0,3-1 0 0 0,16 1 0 0 0,-19 1 0 0 0,1-1 0 0 0,0 1 0 0 0,-1-1 0 0 0,1 0 0 0 0,3-1 0 0 0,14 1 0 0 0,-3-1-8 0 0,-16 1 2 0 0,0-1 1 0 0,0 1-1 0 0,0 0 1 0 0,0 0-1 0 0,0 0 1 0 0,0 0-1 0 0,1 0 0 0 0,-1 1 1 0 0,2 0-1 0 0,18 0 6 0 0,-9-1 0 0 0,-12 0 0 0 0,0 0 0 0 0,0 0 0 0 0,0 0 0 0 0,-1 0 0 0 0,1 0 0 0 0,0 0 0 0 0,0-1 0 0 0,0 1-1 0 0,0 0 1 0 0,-1 0 0 0 0,1-1 0 0 0,0 1 0 0 0,0-1 0 0 0,1 0 0 0 0,-2 1 2 0 0,1-1 1 0 0,-1 1-1 0 0,1 0 0 0 0,-1-1 0 0 0,1 1 1 0 0,-1 0-1 0 0,1 0 0 0 0,-1-1 0 0 0,1 1 1 0 0,0 0-1 0 0,-1 0 0 0 0,1 0 0 0 0,0 0 1 0 0,-1 0-1 0 0,1 0 0 0 0,-1 0 1 0 0,1 0-1 0 0,0 0 0 0 0,-1 0 0 0 0,1 0 1 0 0,-1 0-1 0 0,1 0 0 0 0,0 0 0 0 0,-1 1 1 0 0,1-1-1 0 0,0 1 0 0 0,1-1 6 0 0,-1 0 1 0 0,1 1-1 0 0,0-1 0 0 0,-1 0 0 0 0,1 0 0 0 0,0 0 1 0 0,-1 0-1 0 0,1 0 0 0 0,0 0 0 0 0,-1 0 0 0 0,1-1 0 0 0,0 1 1 0 0,-1-1-1 0 0,1 1 0 0 0,-1-1 0 0 0,1 0 0 0 0,-1 1 1 0 0,1-1-1 0 0,-1 0 0 0 0,3-2 0 0 0,-4 3-8 0 0,1-1 0 0 0,-1 1 0 0 0,1 0 0 0 0,-1 0 0 0 0,0 0 0 0 0,1 0 0 0 0,-1 0 0 0 0,1-1 0 0 0,-1 1 0 0 0,0 0 0 0 0,1 0 0 0 0,-1 0 0 0 0,1 0 0 0 0,-1 0 0 0 0,1 0 0 0 0,-1 0 0 0 0,0 1 0 0 0,1-1 0 0 0,-1 0 0 0 0,1 0 0 0 0,-1 0 0 0 0,0 0 0 0 0,1 0 0 0 0,-1 1 0 0 0,1-1 0 0 0,-1 0 0 0 0,1 1 0 0 0,0-1 0 0 0,-1 0 0 0 0,1 1 0 0 0,0-1 0 0 0,-1 0 0 0 0,1 0 0 0 0,0 1 0 0 0,-1-1 0 0 0,1 0 0 0 0,0 0 0 0 0,-1 0 0 0 0,1 0 0 0 0,0 0 0 0 0,-1 0 0 0 0,1 0 0 0 0,1-1 0 0 0,10 2 0 0 0,-11-1 0 0 0,0 0 0 0 0,-1 1 0 0 0,1-1 0 0 0,0 0 0 0 0,0 0 0 0 0,0 0 0 0 0,0 0 0 0 0,0 0 0 0 0,0 0 0 0 0,0 0 0 0 0,0 0 0 0 0,1-1 0 0 0,-1 1 0 0 0,-1 0 0 0 0,1 0 0 0 0,0 0 0 0 0,-1 0 0 0 0,1 0 0 0 0,-1 0 0 0 0,1 0 0 0 0,0 0 0 0 0,-1 0 0 0 0,1 0 0 0 0,-1 0 0 0 0,1 0 0 0 0,-1 0 0 0 0,1 1 0 0 0,0-1 0 0 0,0 1 0 0 0,9 1 0 0 0,-4-4 0 0 0,-5 2 0 0 0,0-1 0 0 0,0 1 0 0 0,0 0 0 0 0,0 0 0 0 0,1-1 0 0 0,-1 1 0 0 0,0 0 0 0 0,0 0 0 0 0,0 0 0 0 0,0 0 0 0 0,0 1 0 0 0,0-1 0 0 0,0 0 0 0 0,2 1 0 0 0,-2-1 0 0 0,0 0 0 0 0,0 0 0 0 0,0 0 0 0 0,0 0 0 0 0,0 0 0 0 0,0 0 0 0 0,0 0 0 0 0,0 0 0 0 0,-1 0 0 0 0,1 0 0 0 0,0 0 0 0 0,0-1 0 0 0,1 1 0 0 0,-1-1 0 0 0,0 1 0 0 0,0 0 0 0 0,0 0 0 0 0,-1-1 0 0 0,1 1 0 0 0,0 0 0 0 0,0 0 0 0 0,0 0 0 0 0,0 0 0 0 0,0 0 0 0 0,0 0 0 0 0,-1 0 0 0 0,1 0 0 0 0,0 1 0 0 0,1-1 0 0 0,-1 0 0 0 0,-1 0 0 0 0,1 0 0 0 0,-1 0 0 0 0,1 1 0 0 0,-1-1 0 0 0,1 0 0 0 0,0 0 0 0 0,-1-1 0 0 0,1 1 0 0 0,-1 0 0 0 0,1 0 0 0 0,0 0 0 0 0,-1 0 0 0 0,1 0 0 0 0,-1-1 0 0 0,1 1 0 0 0,-1 0 0 0 0,1-1 0 0 0,0 1 0 0 0,-1-1 0 0 0,1 1 0 0 0,0 0 0 0 0,-1 0 0 0 0,1-1 0 0 0,0 1 0 0 0,-1 0 0 0 0,1 0 0 0 0,0 0 0 0 0,0 0 0 0 0,-1 0 0 0 0,1 0 0 0 0,0 0 0 0 0,0 0 0 0 0,6 2 0 0 0,-6-2 0 0 0,0 0 0 0 0,1 1 0 0 0,-1-1 0 0 0,0 0 0 0 0,0 0 0 0 0,1 0 0 0 0,-1 1 0 0 0,0-1 0 0 0,0-1 0 0 0,1 1 0 0 0,1 0 0 0 0,-2 0 0 0 0,0 0 0 0 0,0-1 0 0 0,1 1 0 0 0,-1 1 0 0 0,0-1 0 0 0,0 0 0 0 0,0 0 0 0 0,0 0 0 0 0,0 0 0 0 0,0 1 0 0 0,1 0 0 0 0,-1-1 0 0 0,1 1 0 0 0,-1-1 0 0 0,0 0 0 0 0,0 1 0 0 0,0-1 0 0 0,0 0 0 0 0,1 0 0 0 0,-1 0 0 0 0,0 0 0 0 0,3 0 0 0 0,-2 0 1 0 0,0 0-1 0 0,1 0 1 0 0,-1 0-1 0 0,0 0 1 0 0,1 1-1 0 0,-1-1 1 0 0,1 1-1 0 0,-1 0 1 0 0,0 0-1 0 0,3 1 1 0 0,-3-1-9 0 0,1 0-1 0 0,-1 0 1 0 0,1 0 0 0 0,-1-1 0 0 0,1 1 0 0 0,0-1-1 0 0,3 1 1 0 0,43 2-100 0 0,-31-2 112 0 0,-15-1 6 0 0,0 0-1 0 0,0 0 0 0 0,0 0 1 0 0,0 0-1 0 0,-1 0 0 0 0,1 0 1 0 0,4-2-1 0 0,-6 2-5 0 0,1 0 0 0 0,-1 0 0 0 0,0 0 0 0 0,1-1 0 0 0,-1 2 0 0 0,0-1-1 0 0,0 0 1 0 0,1 0 0 0 0,-1 0 0 0 0,0 1 0 0 0,3 0 0 0 0,-3-1-2 0 0,0 1 1 0 0,1-1-1 0 0,-1 0 0 0 0,0 0 0 0 0,1 1 0 0 0,-1-1 0 0 0,0 0 1 0 0,1 0-1 0 0,-1 0 0 0 0,0 0 0 0 0,3-1 0 0 0,0 0-2 0 0,-2 0 0 0 0,0 0 0 0 0,0 1 0 0 0,0-1 0 0 0,-1 1 0 0 0,1 0 0 0 0,0-1 0 0 0,0 1 0 0 0,0 0 0 0 0,0 0 0 0 0,0 0 0 0 0,0 0 0 0 0,0 1 0 0 0,0-1 0 0 0,0 0 0 0 0,3 2 0 0 0,-4-2 2 0 0,0 1-1 0 0,0-1 0 0 0,1 0 1 0 0,-1 0-1 0 0,0 0 0 0 0,0 0 1 0 0,1 0-1 0 0,-1 0 1 0 0,0 0-1 0 0,0-1 0 0 0,0 1 1 0 0,0 0-1 0 0,3-1 0 0 0,-3 0 2 0 0,0 1-1 0 0,0-1 1 0 0,0 1-1 0 0,1 0 1 0 0,-1-1-1 0 0,0 1 0 0 0,0 0 1 0 0,1 0-1 0 0,-1 0 1 0 0,0 0-1 0 0,0 0 1 0 0,0 0-1 0 0,2 1 1 0 0,2 0 3 0 0,-3 0-5 0 0,0 0-1 0 0,0-1 0 0 0,0 1 1 0 0,0-1-1 0 0,0 1 0 0 0,0-1 0 0 0,0 0 1 0 0,0 0-1 0 0,0 0 0 0 0,0 0 1 0 0,0 0-1 0 0,4-1 0 0 0,-3 0 0 0 0,0 1 0 0 0,0 0 0 0 0,0 0 0 0 0,0 0 0 0 0,0 0 0 0 0,5 2 0 0 0,15-1 0 0 0,-21-1 0 0 0,1 1 0 0 0,0-1 0 0 0,-1 0 0 0 0,1 1 0 0 0,0-1 0 0 0,-1 1 0 0 0,5 1 0 0 0,-4-1 0 0 0,0 0 0 0 0,0 0 0 0 0,0 0 0 0 0,0-1 0 0 0,0 0 0 0 0,4 1 0 0 0,13 1 36 0 0,-17-2-26 0 0,0 1 0 0 0,1-1 1 0 0,-1 0-1 0 0,0 0 0 0 0,0 0 0 0 0,0 0 0 0 0,4-1 1 0 0,-3 0-10 0 0,-1 1 1 0 0,0 0 0 0 0,0 0 0 0 0,1 0 0 0 0,4 1 0 0 0,16-1-3 0 0,26 1 65 0 0,-28-3-64 0 0,-18 2 0 0 0,0 0 0 0 0,1-1 0 0 0,-1 1 0 0 0,6-2 0 0 0,-8 1 0 0 0,-1 1 0 0 0,1 0 0 0 0,-1 0 0 0 0,0 0 0 0 0,1 0 0 0 0,-1 0 0 0 0,1 0 0 0 0,-1 0 0 0 0,0 0 0 0 0,3 1 0 0 0,12 0 0 0 0,-9-2-1 0 0,-5 0 8 0 0,1 0 0 0 0,-1 1 0 0 0,1-1-1 0 0,-1 1 1 0 0,1 0 0 0 0,-1 0 0 0 0,1 0-1 0 0,-1 0 1 0 0,4 1 0 0 0,-3-1 5 0 0,1 0 1 0 0,0 0-1 0 0,0 0 0 0 0,0 0 1 0 0,-1-1-1 0 0,1 1 1 0 0,0-1-1 0 0,0 0 0 0 0,-1 0 1 0 0,1-1-1 0 0,-1 1 0 0 0,1-1 1 0 0,4-3-1 0 0,-7 5-9 0 0,0 0 1 0 0,0-1-1 0 0,0 1 0 0 0,0 0 0 0 0,0-1 0 0 0,0 1 1 0 0,1 0-1 0 0,-1 0 0 0 0,0 0 0 0 0,0 0 0 0 0,0 0 1 0 0,0 0-1 0 0,0 0 0 0 0,0 0 0 0 0,2 1 0 0 0,12-1 10 0 0,1 0-13 0 0,-15 0 0 0 0,0 0 0 0 0,0 1 0 0 0,1-1 0 0 0,-1 0 0 0 0,0 0 0 0 0,0 0 0 0 0,0 0 0 0 0,1 0 0 0 0,-1-1 0 0 0,0 1 0 0 0,0 0 0 0 0,0 0 0 0 0,2-1 0 0 0,-2 0 0 0 0,0 1 0 0 0,1 0 0 0 0,-1-1 0 0 0,0 1 0 0 0,1 0 0 0 0,-1 0 0 0 0,0 0 0 0 0,1 0 0 0 0,-1 0 0 0 0,0 0 0 0 0,3 1 0 0 0,11-1 0 0 0,0 0 0 0 0,-14 0 0 0 0,1 0 0 0 0,-1 0 0 0 0,1 0 0 0 0,-1 0 0 0 0,1 0 0 0 0,-1 0 0 0 0,1 0 0 0 0,-1-1 0 0 0,0 1 0 0 0,3-1 0 0 0,29-4 64 0 0,-32 5-64 0 0,1-1 0 0 0,0 1 0 0 0,-1 0 0 0 0,1 0 0 0 0,0 0 0 0 0,0 0 0 0 0,-1 0 0 0 0,1 0 0 0 0,1 1 0 0 0,11 0 0 0 0,19 0 28 0 0,-26-1-19 0 0,0 1 0 0 0,0-1 0 0 0,11-1 0 0 0,22-1 45 0 0,-5 4-56 0 0,-29-3-84 0 0,1 1-1 0 0,-1 0 0 0 0,11 2 1 0 0,-11-2 120 0 0,0 1 0 0 0,1-1 0 0 0,11-1 0 0 0,17 0 122 0 0,3 2-146 0 0,-15 1-10 0 0,-3 1 0 0 0,18-1 0 0 0,4-1 0 0 0,-8 0 0 0 0,-27 0 55 0 0,0 0-1 0 0,0-1 0 0 0,0 0 1 0 0,9-1-1 0 0,24 2-32 0 0,-3 3-36 0 0,-2-3 14 0 0,-17-2 0 0 0,-15 1 0 0 0,0 0 0 0 0,0 0 0 0 0,0 0 0 0 0,0-1 0 0 0,5-1 0 0 0,6 1 0 0 0,-13 2 0 0 0,1-1 0 0 0,-1 0 0 0 0,0 0 0 0 0,0 0 0 0 0,0 0 0 0 0,0 0 0 0 0,1 0 0 0 0,-1-1 0 0 0,0 1 0 0 0,0 0 0 0 0,2-1 0 0 0,2-2 0 0 0,-5 3 0 0 0,1-1 0 0 0,0 1 0 0 0,0-1 0 0 0,0 1 0 0 0,-1-1 0 0 0,1 1 0 0 0,0 0 0 0 0,0 0 0 0 0,0-1 0 0 0,0 1 0 0 0,0 0 0 0 0,0 0 0 0 0,0 0 0 0 0,0 0 0 0 0,0 0 0 0 0,0 0 0 0 0,-1 0 0 0 0,1 0 0 0 0,0 0 0 0 0,0 0 0 0 0,0 1 0 0 0,0-1 0 0 0,0 0 0 0 0,0 1 0 0 0,0-1 0 0 0,1 1 0 0 0,2 1 0 0 0,1 0 0 0 0,-1-1 0 0 0,1 0 0 0 0,0 0 0 0 0,-1-1 0 0 0,1 1 0 0 0,0-1 0 0 0,-1 0 0 0 0,1 0 0 0 0,7-1 0 0 0,13 0 0 0 0,60-1 80 0 0,-45 0-80 0 0,1 0 64 0 0,6 0-64 0 0,-45 2-3 0 0,0 0-1 0 0,-1 0 1 0 0,1-1 0 0 0,-1 1-1 0 0,1 0 1 0 0,0-1-1 0 0,-1 0 1 0 0,1 1 0 0 0,1-2-1 0 0,-2 1 1 0 0,1 0 0 0 0,-1 1 0 0 0,0-1 1 0 0,0 1-1 0 0,1-1 0 0 0,-1 1 0 0 0,0 0 0 0 0,1-1 0 0 0,-1 1 0 0 0,1 0 0 0 0,-1 0 0 0 0,3 0 0 0 0,5 2 4 0 0,-6-2 1 0 0,1 1-1 0 0,-1-1 1 0 0,1 1-1 0 0,-1-1 1 0 0,1 0 0 0 0,5-1-1 0 0,13 0 59 0 0,3 0-60 0 0,-21 1 0 0 0,-1 0 0 0 0,0-1 0 0 0,1 1 0 0 0,-1 1 0 0 0,0-1 0 0 0,4 1 0 0 0,12 0 0 0 0,4 1 0 0 0,-20-1 0 0 0,1-1 0 0 0,0 1 0 0 0,0-1 0 0 0,8-1 0 0 0,35-2 0 0 0,-46 3 1 0 0,1 0-1 0 0,0 0 0 0 0,0 0 0 0 0,-1 0 1 0 0,1 0-1 0 0,0 0 0 0 0,0 0 1 0 0,2 1-1 0 0,-3 0 6 0 0,1-1-1 0 0,0 0 1 0 0,0 1-1 0 0,-1-1 1 0 0,1 0 0 0 0,0 0-1 0 0,0 0 1 0 0,1-1 0 0 0,4 0 0 0 0,-5 0 1 0 0,1 0 0 0 0,-1 1-1 0 0,1-1 1 0 0,-1 1 0 0 0,1 0 0 0 0,-1 0 0 0 0,1 0 0 0 0,0 0-1 0 0,2 1 1 0 0,-3-1-7 0 0,-1 0 0 0 0,1 0 0 0 0,-1 0 0 0 0,1 0 0 0 0,-1 0 0 0 0,1 0 0 0 0,-1-1 0 0 0,1 1 0 0 0,-1 0 0 0 0,3-2 0 0 0,-2 1 0 0 0,-1 1 0 0 0,1-1 0 0 0,0 1 0 0 0,-1-1 0 0 0,1 1 0 0 0,-1 0 0 0 0,1 0 0 0 0,2 0 0 0 0,0 0 0 0 0,1 1 0 0 0,0-1 0 0 0,-1 1 0 0 0,1-1 0 0 0,-1 0 0 0 0,1-1 0 0 0,4 0 0 0 0,12 2 3 0 0,-19-1 10 0 0,1 0 0 0 0,-1 1 0 0 0,1-1 0 0 0,-1 0 0 0 0,1 0 0 0 0,3-1 0 0 0,-3 0 0 0 0,0 0 1 0 0,0 1-1 0 0,0-1 1 0 0,1 1-1 0 0,-1-1 1 0 0,0 1-1 0 0,0 0 1 0 0,0 0 0 0 0,0 1-1 0 0,0-1 1 0 0,4 2-1 0 0,-5-2-13 0 0,-1 0 0 0 0,1 0 0 0 0,0 0 0 0 0,-1 0 0 0 0,1 0 0 0 0,0 0 0 0 0,-1 0 0 0 0,1-1 0 0 0,0 1 0 0 0,2-2 0 0 0,-2 2 0 0 0,0-1 0 0 0,-1 1 0 0 0,1-1 0 0 0,0 1 0 0 0,0 0 0 0 0,0 0 0 0 0,-1-1 0 0 0,5 2 0 0 0,-2-1 0 0 0,-2 1 0 0 0,0-1 0 0 0,0 1 0 0 0,0-1 0 0 0,0 0 0 0 0,1 0 0 0 0,-1 0 0 0 0,0 0 0 0 0,0 0 0 0 0,0 0 0 0 0,0-1 0 0 0,0 1 0 0 0,4-2 0 0 0,-5 2 0 0 0,0-1 0 0 0,0 1 0 0 0,-1 0 0 0 0,1 0 0 0 0,0 0 0 0 0,0 0 0 0 0,0 0 0 0 0,-1 0 0 0 0,1 0 0 0 0,0 0 0 0 0,0 0 0 0 0,0 0 0 0 0,-1 1 0 0 0,1-1 0 0 0,0 0 0 0 0,0 1 0 0 0,-1-1 0 0 0,1 0 0 0 0,0 1 0 0 0,0 0 0 0 0,0-1 0 0 0,0 1 0 0 0,-1-1 0 0 0,1 1 0 0 0,0-1 0 0 0,0 0 0 0 0,0 1 0 0 0,-1-1 0 0 0,1 0 0 0 0,0 0 0 0 0,0 0 0 0 0,0 1 0 0 0,0-1 0 0 0,0 0 0 0 0,-1 0 0 0 0,2 0 0 0 0,6-2 0 0 0,-6 1 0 0 0,-1 1 0 0 0,1 0 0 0 0,-1 0 0 0 0,1-1 0 0 0,0 1 0 0 0,-1 0 0 0 0,1 0 0 0 0,0 0 0 0 0,-1 0 0 0 0,1 1 0 0 0,-1-1 0 0 0,1 0 0 0 0,2 2 0 0 0,-2-2 0 0 0,1 1 0 0 0,-1-1 0 0 0,1 0 0 0 0,0 1 0 0 0,-1-1 0 0 0,1 0 0 0 0,4-1 0 0 0,-4 1 0 0 0,0-1 0 0 0,0 1 0 0 0,0 0 0 0 0,0 0 0 0 0,5 1 0 0 0,-6 0 0 0 0,-1-1 0 0 0,1 0 0 0 0,0 0 0 0 0,0 0 0 0 0,-1 0 0 0 0,1 0 0 0 0,0 0 0 0 0,0-1 0 0 0,2 0 0 0 0,13-1 0 0 0,-14 2 8 0 0,1 1 1 0 0,-1-1-1 0 0,1 0 0 0 0,-1 0 1 0 0,1-1-1 0 0,-1 1 0 0 0,1-1 1 0 0,5-1-1 0 0,-8 1-4 0 0,0 1 0 0 0,1 0 0 0 0,-1 0 0 0 0,0 0 0 0 0,0 0 1 0 0,1 0-1 0 0,-1 0 0 0 0,0 0 0 0 0,0 0 0 0 0,1 1 0 0 0,1 0 0 0 0,-2-1-3 0 0,0 0-1 0 0,0 1 0 0 0,0-1 0 0 0,0 0 1 0 0,0 0-1 0 0,0 0 0 0 0,0 0 0 0 0,1 0 1 0 0,-1 0-1 0 0,0 0 0 0 0,0 0 0 0 0,0 0 1 0 0,0 0-1 0 0,2-1 0 0 0,3-2 0 0 0,-5 2 0 0 0,0 0 0 0 0,0 1 0 0 0,0-1 0 0 0,0 1 0 0 0,0-1 0 0 0,0 1 0 0 0,1 0 0 0 0,-1 0 0 0 0,0-1 0 0 0,0 1 0 0 0,0 0 0 0 0,0 0 0 0 0,1 0 0 0 0,-1 0 0 0 0,0 0 0 0 0,0 0 0 0 0,0 0 0 0 0,0 1 0 0 0,0-1 0 0 0,1 0 0 0 0,-1 1 0 0 0,2 0 0 0 0,-2-1 0 0 0,0 0 0 0 0,0 1 0 0 0,0-1 0 0 0,1 0 0 0 0,-1 0 0 0 0,0 0 0 0 0,0 0 0 0 0,0 0 0 0 0,1 0 0 0 0,-1 0 0 0 0,0-1 0 0 0,0 1 0 0 0,0 0 0 0 0,2-1 0 0 0,-2 0 0 0 0,0 1 0 0 0,1 0 0 0 0,-1-1 0 0 0,0 1 0 0 0,1 0 0 0 0,-1 0 0 0 0,1 0 0 0 0,-1 0 0 0 0,0 0 0 0 0,3 0 0 0 0,33 10 0 0 0,-22-8 0 0 0,10 0 0 0 0,17-2 0 0 0,-3-2 0 0 0,-1 1 0 0 0,2-2 0 0 0,-36 3 0 0 0,0-1 0 0 0,0 1 0 0 0,-1 0 0 0 0,1 0 0 0 0,0 1 0 0 0,-1-1 0 0 0,7 2 0 0 0,-6-1 0 0 0,0 0 0 0 0,0 0 0 0 0,0-1 0 0 0,1 1 0 0 0,-1-1 0 0 0,7-1 0 0 0,-1 0 0 0 0,1-1 0 0 0,-1 2 0 0 0,16 0 0 0 0,-12 1 0 0 0,26-1 0 0 0,8-3 0 0 0,-9 3 0 0 0,-22 0 0 0 0,-15 0 0 0 0,0 1 0 0 0,0-1 0 0 0,-1 0 0 0 0,1 0 0 0 0,0 0 0 0 0,0 0 0 0 0,0-1 0 0 0,0 1 0 0 0,2-1 0 0 0,-3 1 0 0 0,1-1 0 0 0,-1 1 0 0 0,1 0 0 0 0,-1 0 0 0 0,1 0 0 0 0,-1 0 0 0 0,1 0 0 0 0,-1 1 0 0 0,1-1 0 0 0,-1 0 0 0 0,3 1 0 0 0,12 2 0 0 0,-13-3 0 0 0,0 0 0 0 0,1-1 0 0 0,-1 1 0 0 0,0-1 0 0 0,0 1 0 0 0,0-1 0 0 0,0 0 0 0 0,0 0 0 0 0,5-3 0 0 0,-6 3 0 0 0,0 1 1 0 0,-1-1-1 0 0,1 1 0 0 0,0 0 1 0 0,-1 0-1 0 0,1 0 0 0 0,0 0 0 0 0,0 0 1 0 0,-1 0-1 0 0,1 0 0 0 0,3 1 0 0 0,11 0 88 0 0,3-2-16 0 0,4 0-15 0 0,17 3 171 0 0,-26-1-170 0 0,1 0-112 0 0,-10-2 50 0 0,-3 0-4 0 0,-1 1 0 0 0,1-1 0 0 0,-1 1 0 0 0,1 0 0 0 0,0 0 0 0 0,-1-1 0 0 0,1 1 0 0 0,0 0 0 0 0,-1 1 0 0 0,1-1 0 0 0,0 0 0 0 0,-1 0 0 0 0,3 1 0 0 0,0 0 8 0 0,1 0 0 0 0,0 0 0 0 0,-1-1 0 0 0,1 0 0 0 0,4 0 0 0 0,19 2 0 0 0,-25-1 0 0 0,-1-1 0 0 0,1 0 0 0 0,-1 0 0 0 0,1 0-1 0 0,0 0 1 0 0,4-1 0 0 0,-5 1 2 0 0,1-1 0 0 0,-1 1 0 0 0,1 0 0 0 0,-1 0 0 0 0,1 0 0 0 0,4 1 0 0 0,-1 0 14 0 0,1 0 0 0 0,-1-1 0 0 0,1 0 0 0 0,-1 0 0 0 0,11-2 0 0 0,13 1 19 0 0,21-1-131 0 0,-17 2 96 0 0,-18 0 0 0 0,0-1 0 0 0,17-3 0 0 0,-29 4 0 0 0,0 0 0 0 0,0 0 0 0 0,0 0 0 0 0,0 0 0 0 0,5 1 0 0 0,11 1 0 0 0,-8-2 0 0 0,-7 0 0 0 0,0 0 0 0 0,0 0 0 0 0,0-1 0 0 0,9-1 0 0 0,-12 1 0 0 0,1 1 0 0 0,-1 0 0 0 0,1-1 0 0 0,-1 2 0 0 0,1-1 0 0 0,-1 0 0 0 0,5 1 0 0 0,11 0 0 0 0,1 0 0 0 0,-16 0 0 0 0,0-1 0 0 0,0 0 0 0 0,0 1 0 0 0,0-2 0 0 0,5 1 0 0 0,25 0 0 0 0,-29-1 0 0 0,-2 1 0 0 0,0-1 0 0 0,0 1 0 0 0,0-1 0 0 0,-1 1 0 0 0,1 0 0 0 0,0-1 0 0 0,0 1 0 0 0,0 0 0 0 0,0 0 0 0 0,-1 1 0 0 0,1-1 0 0 0,0 0 0 0 0,0 1 0 0 0,3 0 0 0 0,0 1 1 0 0,0-1-1 0 0,0 0 1 0 0,0-1 0 0 0,0 1-1 0 0,0-1 1 0 0,0 0 0 0 0,7 0-1 0 0,21 0 3 0 0,-31 0-3 0 0,1 0 0 0 0,-1 0 0 0 0,1 0 0 0 0,-1 0 0 0 0,1-1 0 0 0,3 0 0 0 0,13-2 0 0 0,-4 2 0 0 0,5 0 0 0 0,-2 0 0 0 0,1-1 0 0 0,24 0 11 0 0,-1 0 42 0 0,-25-1-53 0 0,-15 3 0 0 0,0-1 0 0 0,-1 1 0 0 0,1 0 0 0 0,0-1 0 0 0,0 1 0 0 0,0 0 0 0 0,0 0 0 0 0,0 0 0 0 0,1 1 0 0 0,15-3 0 0 0,-1 1 0 0 0,18-3 0 0 0,-17 0 18 0 0,-16 3-13 0 0,0 0 0 0 0,1 1 1 0 0,-1-1-1 0 0,0 1 0 0 0,1-1 1 0 0,-1 1-1 0 0,4 0 0 0 0,1 0 27 0 0,1 0-1 0 0,-1 0 0 0 0,0-1 1 0 0,9-2-1 0 0,21-2-16 0 0,-20 3-15 0 0,5 1 0 0 0,16-2 53 0 0,5-1-42 0 0,17 0-11 0 0,-38 2 0 0 0,41 2 0 0 0,-25-3 0 0 0,1 0 0 0 0,51 4 0 0 0,-84-1 0 0 0,2-1 0 0 0,0 1 0 0 0,0 0 0 0 0,0 1 0 0 0,11 2 0 0 0,-14-3 0 0 0,-1 1 0 0 0,1-1 0 0 0,-1 1 0 0 0,1-1 0 0 0,0-1 0 0 0,5 0 0 0 0,15 0 0 0 0,67 1 0 0 0,-55 2 0 0 0,-25-1 0 0 0,1 0 0 0 0,13-1 0 0 0,0 3 0 0 0,6-5 0 0 0,-10 2 0 0 0,-6 1 0 0 0,20 1 0 0 0,-1-1 0 0 0,-30-1 0 0 0,0 0 0 0 0,0 0 0 0 0,0 0 0 0 0,7 2 0 0 0,-8-2 0 0 0,1 1 0 0 0,-1-1 0 0 0,0 1 0 0 0,1-1 0 0 0,7-1 0 0 0,22 0 0 0 0,-23 0 0 0 0,1 0 0 0 0,13 1 0 0 0,15-1 0 0 0,-31 1 0 0 0,-1 0 0 0 0,16 1 0 0 0,14 0 0 0 0,0-1 0 0 0,3-1 0 0 0,-23-1 0 0 0,23 1 0 0 0,-8 0 0 0 0,-1 3 0 0 0,-25-1 0 0 0,0 0 0 0 0,0-1 0 0 0,10-1 0 0 0,15 3 0 0 0,6-1-192 0 0,5-1 327 0 0,32-2 15 0 0,-6 4-139 0 0,-33 1-11 0 0,1 2 0 0 0,-1-3 0 0 0,-1 0 0 0 0,3 0 0 0 0,-1-3 0 0 0,-15 3 0 0 0,-4 0 0 0 0,24-1 0 0 0,0 2 0 0 0,-29-2 0 0 0,6-1 0 0 0,-3 1 0 0 0,-2 1 0 0 0,0-2 0 0 0,2 1 0 0 0,0 0 0 0 0,-2 0 0 0 0,20 1 0 0 0,6-2 0 0 0,-23 2 4 0 0,-2 0 45 0 0,1 0-36 0 0,3 0-28 0 0,14-1-52 0 0,28-2 67 0 0,-22 1 0 0 0,-38 0 0 0 0,0 0 0 0 0,1 0 0 0 0,-1 1 0 0 0,0-1 0 0 0,0 0 0 0 0,0 0 0 0 0,0 0 0 0 0,1 1 0 0 0,-1-1 0 0 0,1 1 0 0 0,11 2 0 0 0,-3-3 0 0 0,-8 0 0 0 0,1-1 0 0 0,0 1 0 0 0,-1 1 0 0 0,1-1 0 0 0,0 0 0 0 0,4 1 0 0 0,8 0 0 0 0,-13-1 0 0 0,-1 0 0 0 0,1 0 0 0 0,-1 0 0 0 0,1 0 0 0 0,0 1 0 0 0,-1-1 0 0 0,1 0 0 0 0,0 1 0 0 0,1 0 0 0 0,25 2 0 0 0,-26-2 0 0 0,0-1 0 0 0,1 1 0 0 0,-1-1 0 0 0,0 0 0 0 0,0 0 0 0 0,1 0 0 0 0,-1 0 0 0 0,0 0 0 0 0,0-1 0 0 0,0 1 0 0 0,1-1 0 0 0,-1 1 0 0 0,0-1 0 0 0,0 0 0 0 0,4-1 0 0 0,-5 1 0 0 0,0 1 0 0 0,0 0 0 0 0,0 0 0 0 0,1 0 0 0 0,-1 0 0 0 0,0 0 0 0 0,0 0 0 0 0,1 0 0 0 0,-1 0 0 0 0,0 0 0 0 0,0 1 0 0 0,0-1 0 0 0,1 1 0 0 0,-1-1 0 0 0,1 1 0 0 0,11 2 0 0 0,26 1 0 0 0,-14 2 0 0 0,-19-7 1 0 0,-5 0 2 0 0,-1 1-1 0 0,1 0 1 0 0,0 0 0 0 0,0 0-1 0 0,0 0 1 0 0,0 0 0 0 0,-1 0-1 0 0,1 0 1 0 0,0 0-1 0 0,0 0 1 0 0,0 0 0 0 0,0 0-1 0 0,-1 0 1 0 0,1 1-1 0 0,0-1 1 0 0,0 0 0 0 0,-1 1-1 0 0,1-1 1 0 0,1 1-1 0 0,-1 0 2 0 0,0-1 0 0 0,0 0 0 0 0,-1 1 0 0 0,1-1 0 0 0,0 0 0 0 0,0 0 0 0 0,0 1 0 0 0,-1-1-1 0 0,1 0 1 0 0,0 0 0 0 0,0 0 0 0 0,0 0 0 0 0,1 0 0 0 0,12 1 32 0 0,9 4-36 0 0,-12-4-38 0 0,1 0-4 0 0,-11-1 42 0 0,-1 1 0 0 0,1-1 0 0 0,-1 0 0 0 0,1 0 0 0 0,-1 0 0 0 0,1 0 0 0 0,0 1 0 0 0,-1-1 0 0 0,1 0 0 0 0,-1 0 0 0 0,1 0 0 0 0,-1-1 0 0 0,1 1 0 0 0,0 0 0 0 0,-1 0 0 0 0,2 0 0 0 0,-2-1 0 0 0,1 1 0 0 0,0 0 0 0 0,-1 0 0 0 0,1 0 0 0 0,-1 0 0 0 0,1 0 0 0 0,0 0 0 0 0,-1 0 0 0 0,1 0 0 0 0,-1 0 0 0 0,1 0 0 0 0,0 0 0 0 0,-1 0 0 0 0,1 0 0 0 0,-1 0 0 0 0,1 0 0 0 0,-1 1 0 0 0,1-1 0 0 0,-1 0 0 0 0,2 1 0 0 0,-2-1 0 0 0,1 1 0 0 0,0-1 0 0 0,-1 0 0 0 0,1 0 0 0 0,0 0 0 0 0,-1 1 0 0 0,1-1 0 0 0,0 0 0 0 0,-1 0 0 0 0,1 0 0 0 0,0 0 0 0 0,-1 0 0 0 0,1 0 0 0 0,0 0 0 0 0,0-1 0 0 0,11 2 0 0 0,12 1 0 0 0,-12-2-45 0 0,1 1 18 0 0,-13-1 27 0 0,1 0 0 0 0,-1 0 0 0 0,1 0 0 0 0,-1 1 0 0 0,1-1 0 0 0,0 0 0 0 0,-1 0 0 0 0,1 0 0 0 0,-1 0 0 0 0,1-1 0 0 0,-1 1 0 0 0,1 0 0 0 0,-1 0 0 0 0,1 0 0 0 0,-1 0 0 0 0,1 0 0 0 0,0-1 0 0 0,0 1 0 0 0,-1-1 0 0 0,0 1 0 0 0,1 0 0 0 0,-1 0 0 0 0,1 0 0 0 0,-1 0 0 0 0,0-1 0 0 0,1 1 0 0 0,-1 0 0 0 0,1 0 0 0 0,-1 0 0 0 0,1 0 0 0 0,-1 0 0 0 0,0 0 0 0 0,1 0 0 0 0,-1 0 0 0 0,1 0 0 0 0,-1 0 0 0 0,1 1 0 0 0,-1-1 0 0 0,0 0 0 0 0,1 0 0 0 0,-1 0 0 0 0,0 0 0 0 0,1 1 0 0 0,-1-1 0 0 0,1 0 0 0 0,7 1 0 0 0,-8-1 0 0 0,0-1 0 0 0,0 1 0 0 0,1 0 0 0 0,-1 0 0 0 0,0 0 0 0 0,1 0 0 0 0,-1 0 0 0 0,0 0 0 0 0,0 0 0 0 0,1 0 0 0 0,-1 0 0 0 0,0 0 0 0 0,0 0 0 0 0,1 0 0 0 0,-1 0 0 0 0,0 0 0 0 0,0 0 0 0 0,1 0 0 0 0,-1 0 0 0 0,0 1 0 0 0,0-1 0 0 0,1 0 0 0 0,-1 0 0 0 0,0 0 0 0 0,0 0 0 0 0,1 1 0 0 0,-1-1 0 0 0,0 0 0 0 0,0 0 0 0 0,0 1 0 0 0,1-1 0 0 0,-1 0 0 0 0,0 0 0 0 0,0 0 0 0 0,1 1 0 0 0,-1-1 0 0 0,0 0 0 0 0,0 0 0 0 0,1 0 0 0 0,-1 0 0 0 0,0 0 0 0 0,0 1 0 0 0,1-1 0 0 0,-1 0 0 0 0,0 0 0 0 0,1 0 0 0 0,-1 0 0 0 0,0 0 0 0 0,1 0 0 0 0,-1 0 0 0 0,0 0 0 0 0,0 0 0 0 0,1 0 0 0 0,-1 0 0 0 0,0 0 0 0 0,1 0 0 0 0,-1 0 0 0 0,0 0 0 0 0,0-1 0 0 0,1 1-1 0 0,-1 0 1 0 0,0 0 2 0 0,1 0 0 0 0,-1 0-1 0 0,0 0 1 0 0,0 0-1 0 0,0 0 1 0 0,0 0-1 0 0,0-1 1 0 0,1 1 0 0 0,-1 0-1 0 0,0 0 1 0 0,0 0-1 0 0,0 0 1 0 0,0 0-1 0 0,0 0 1 0 0,1 0 0 0 0,-1 0-1 0 0,0 0 1 0 0,0 0-1 0 0,0 0 1 0 0,0 0-1 0 0,0 0 1 0 0,1 0-1 0 0,-1 1 1 0 0,0-1 0 0 0,0 0-1 0 0,0 0 1 0 0,0 0-1 0 0,0 0 1 0 0,1 0-1 0 0,-1 0 1 0 0,0 0 0 0 0,0 0-1 0 0,0 0 1 0 0,0 0-1 0 0,0 1 1 0 0,0-1-1 0 0,0 0 1 0 0,0 0 0 0 0,1 0-1 0 0,-1 0 1 0 0,0 0-1 0 0,0 0 1 0 0,0 1-1 0 0,0-1 1 0 0,0 0 0 0 0,0 0-1 0 0,0 0 1 0 0,0 0-1 0 0,0 0 1 0 0,0 1-1 0 0,0-1 1 0 0,0 0-1 0 0,0 0 1 0 0,0 0 0 0 0,0 0-1 0 0,0 1 1 0 0,0-1-1 0 0,0 0 1 0 0,0 0-1 0 0,0 0 5 0 0,-1 1-1 0 0,1-1 0 0 0,0 0 0 0 0,0 0 0 0 0,0 1 0 0 0,0-1 0 0 0,0 0 0 0 0,0 0 0 0 0,0 1 0 0 0,0-1 0 0 0,1 0 0 0 0,-1 1 0 0 0,0-1 0 0 0,0 0 0 0 0,0 0 1 0 0,0 1-1 0 0,0-1 0 0 0,0 0 0 0 0,0 0 0 0 0,1 0 0 0 0,-1 1 0 0 0,0-1 0 0 0,0 0 0 0 0,0 0 0 0 0,0 0 0 0 0,1 1 0 0 0,-1-1 0 0 0,0 0 0 0 0,0 0 0 0 0,0 0 1 0 0,1 0-1 0 0,-1 0 0 0 0,0 1 0 0 0,0-1 0 0 0,1 0 0 0 0,-1 0 0 0 0,0 0 0 0 0,0 0 0 0 0,1 0 0 0 0,8-6-96 0 0,-3 2-23 0 0,-6 4 114 0 0,0 0-1 0 0,0 0 1 0 0,0 0-1 0 0,1 0 1 0 0,-1 0 0 0 0,0 0-1 0 0,0 0 1 0 0,0 0 0 0 0,0 0-1 0 0,0 0 1 0 0,0 0-1 0 0,0 0 1 0 0,1 0 0 0 0,-1 0-1 0 0,0 0 1 0 0,0 0-1 0 0,0 0 1 0 0,0 0 0 0 0,0 0-1 0 0,0 0 1 0 0,0 0 0 0 0,0 0-1 0 0,1 0 1 0 0,-1 0-1 0 0,0 0 1 0 0,0 1 0 0 0,0-1-1 0 0,0 0 1 0 0,0 0-1 0 0,0 0 1 0 0,0 0 0 0 0,0 0-1 0 0,0 0 1 0 0,0 0 0 0 0,0 0-1 0 0,0 1 1 0 0,0-1-1 0 0,0 0 1 0 0,0 0 0 0 0,0 0-1 0 0,0 0 1 0 0,0 0-1 0 0,0 0 1 0 0,0 0 0 0 0,0 1-1 0 0,0-1 1 0 0,0 0 0 0 0,0 0-1 0 0,0 0 3 0 0,0 1 0 0 0,0-1 0 0 0,0 0 0 0 0,0 0-1 0 0,0 1 1 0 0,0-1 0 0 0,0 0 0 0 0,0 1 0 0 0,0-1 0 0 0,0 0 0 0 0,0 0-1 0 0,0 1 1 0 0,0-1 0 0 0,0 0 0 0 0,0 0 0 0 0,0 1 0 0 0,1-1 0 0 0,-1 0-1 0 0,0 1 1 0 0,0-1 0 0 0,0 0 0 0 0,0 0 0 0 0,1 0 0 0 0,-1 1 0 0 0,0-1-1 0 0,0 0 1 0 0,0 0 0 0 0,1 0 0 0 0,-1 1 0 0 0,0-1 0 0 0,0 0 0 0 0,0 0 0 0 0,1 0-1 0 0,-1 0 1 0 0,0 0 0 0 0,1 0 0 0 0,-1 1 0 0 0,0-1 0 0 0,0 0 0 0 0,1 0-1 0 0,-1 0 1 0 0,0 0 0 0 0,0 0 0 0 0,1 0 0 0 0,15 3-86 0 0,-14-3 84 0 0,10 3 0 0 0,-9-1 0 0 0,13 1 0 0 0,-14-2 0 0 0,7 1 0 0 0,-7-1 0 0 0,0-1 0 0 0,0 1 0 0 0,0-1 0 0 0,0 1 0 0 0,0-1 0 0 0,0 0 0 0 0,0 1 0 0 0,0-1 0 0 0,1-1 0 0 0,-1 1 0 0 0,4-1 0 0 0,24 9 0 0 0,-23-6 0 0 0,-6-2 0 0 0,0 1 0 0 0,1-1 0 0 0,-1 1 0 0 0,1-1 0 0 0,0 0 0 0 0,-1 0 0 0 0,1 1 0 0 0,-1-1 0 0 0,1 0 0 0 0,-1 0 0 0 0,1-1 0 0 0,-1 1 0 0 0,1 0 0 0 0,-1 0 0 0 0,1-1 0 0 0,2 0 0 0 0,-1 0-8 0 0,0 0 0 0 0,0 0 0 0 0,1 0 0 0 0,-1 0 0 0 0,1 1 0 0 0,-1 0 0 0 0,6-1 0 0 0,-7 4 8 0 0,3-5 0 0 0,-2 1 0 0 0,-4 2 0 0 0,3-4 400 0 0,-1 2-772 0 0,3-3 352 0 0,-5 5 20 0 0,3-3 0 0 0,-1 0 0 0 0,-2 4 0 0 0,3-5 0 0 0,0-2 0 0 0,-3-1 0 0 0,0 1 0 0 0,-3 6 0 0 0,3-1 0 0 0,1 0 0 0 0,0 1 0 0 0,0-1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0,0 0 0 0 0,-1-1 0 0 0,1 1 0 0 0,0 0 0 0 0,0 0 0 0 0,0 0 0 0 0,0 0 0 0 0,0 0 0 0 0,0 0 0 0 0,0 0 0 0 0,0 0 0 0 0,0-1 0 0 0,0 1 0 0 0,0 0 0 0 0,0 0 0 0 0,0 0 0 0 0,-1 0 0 0 0,1 0 0 0 0,0 0 0 0 0,0-1 0 0 0,0 1 0 0 0,0 0 0 0 0,0 0 0 0 0,0 0 0 0 0,0 0 0 0 0,0 0 0 0 0,1-1 0 0 0,-2-10 0 0 0,2 10 0 0 0,-1 0 0 0 0,0 1 0 0 0,1-1 0 0 0,-1 0 0 0 0,1 0 0 0 0,0 0 0 0 0,-1 1 0 0 0,1-1 0 0 0,0 0 0 0 0,-1 1 0 0 0,1-1 0 0 0,0 0 0 0 0,0 1 0 0 0,-1-1 0 0 0,1 1 0 0 0,0-1 0 0 0,0 1 0 0 0,0 0 0 0 0,0-1 0 0 0,0 1 0 0 0,1-1 0 0 0,5-3 0 0 0,-2 2 0 0 0,-1 2 0 0 0,-5 2-27 0 0,-1-1-1 0 0,1 0 1 0 0,-1 1 0 0 0,1-1-1 0 0,-1 0 1 0 0,0 0 0 0 0,1 0-1 0 0,-1 0 1 0 0,0 0 0 0 0,0-1-1 0 0,-3 2 1 0 0,2-2 19 0 0,1 0 0 0 0,-1 1 0 0 0,0-1 0 0 0,1 0 0 0 0,-1 1 0 0 0,1 0 0 0 0,-4 1 0 0 0,-16 3-2 0 0,-34 1-44 0 0,32-3 54 0 0,17-2 0 0 0,0 0 0 0 0,0-1 0 0 0,-12 0 0 0 0,-51 2 0 0 0,55-4 0 0 0,0 1 0 0 0,1 1 0 0 0,-24 2 0 0 0,29-1-5 0 0,1-1 0 0 0,0 0 0 0 0,-11-2 0 0 0,-21 1-28 0 0,8 3 28 0 0,-44-3-1 0 0,62 1 6 0 0,1 0 0 0 0,-16 2 0 0 0,-16 1 0 0 0,-68 0-64 0 0,94-3 63 0 0,-20-2-1 0 0,22 1-23 0 0,-29 1 0 0 0,21 2 15 0 0,-84 5-103 0 0,-84-7 33 0 0,-27 2 70 0 0,94 0-45 0 0,10 0 56 0 0,-125 3-1 0 0,144-1 0 0 0,-268-2 0 0 0,250-1 0 0 0,-80 4 0 0 0,-121 6 0 0 0,171-4 0 0 0,-47 2 0 0 0,-141 8 0 0 0,-543 36 0 0 0,508-31 0 0 0,-1 0 216 0 0,11 4-141 0 0,218-9-30 0 0,20-3-145 0 0,105-12 83 0 0,-218 22-138 0 0,-71 15 155 0 0,41-6-64 0 0,166-23 64 0 0,-21 3 0 0 0,-4-1 0 0 0,93-10 0 0 0,-9-2 1 0 0,28-1-5 0 0,0 1 0 0 0,-14 1 1 0 0,22-1-3 0 0,1 1 1 0 0,-1-1 0 0 0,1 0-1 0 0,-1 0 1 0 0,1 0 0 0 0,-1 0-1 0 0,0 0 1 0 0,1 0 0 0 0,-3-1-1 0 0,4 1 6 0 0,0 0 0 0 0,0 0 0 0 0,-1 0 0 0 0,1 0 0 0 0,0-1 0 0 0,0 1 0 0 0,0 0 0 0 0,0 0 0 0 0,0 0 0 0 0,0 0 0 0 0,0 0 0 0 0,-1 0 0 0 0,1 0 0 0 0,0 0-1 0 0,0-1 1 0 0,0 1 0 0 0,0 0 0 0 0,0 0 0 0 0,0 0 0 0 0,0 0 0 0 0,0 0 0 0 0,0 0 0 0 0,0-1 0 0 0,0 1 0 0 0,0 0 0 0 0,0 0 0 0 0,0 0 0 0 0,0 0 0 0 0,0 0 0 0 0,0-1 0 0 0,0 1 0 0 0,0 0 0 0 0,0 0 0 0 0,0 0 0 0 0,0 0-1 0 0,0 0 1 0 0,0-1 0 0 0,0 1 0 0 0,0 0 0 0 0,0 0 0 0 0,0 0 0 0 0,0 0 0 0 0,1 0 0 0 0,-1 0 0 0 0,0 0 0 0 0,0-1 0 0 0,0 1 0 0 0,0 0 0 0 0,0 0 0 0 0,0 0 0 0 0,0 0 0 0 0,0 0 0 0 0,1 0 0 0 0,-1 0 0 0 0,0 0 0 0 0,0 0 0 0 0,0 0 0 0 0,7-5 11 0 0,-7 5-9 0 0,18-9 10 0 0,0 1 0 0 0,1 0 1 0 0,31-8-1 0 0,62-8-136 0 0,-96 21 98 0 0,229-37-234 0 0,-106 18 258 0 0,24 1 3 0 0,-44 6-12 0 0,86-4-43 0 0,-92 10 54 0 0,415-20 0 0 0,-421 24 0 0 0,408 12 0 0 0,-323 0 0 0 0,-167-6 1 0 0,189 9 9 0 0,-171-9 43 0 0,-74 1-117 0 0,-434-20-356 0 0,177 6 350 0 0,-36 2 16 0 0,178 7 115 0 0,-64-1 53 0 0,99 4-45 0 0,-472 4 95 0 0,467-3-164 0 0,-78 3 0 0 0,-372 22 0 0 0,419-21 33 0 0,-190 12 153 0 0,295-17-65 0 0,28 0-43 0 0,-26 2 0 0 0,30-3-24 0 0,9 1-46 0 0,-1-1 0 0 0,1 1-1 0 0,0 0 1 0 0,-1 0-1 0 0,1 0 1 0 0,-1 0-1 0 0,1 0 1 0 0,0 0-1 0 0,-1 1 1 0 0,1-1 0 0 0,-1 0-1 0 0,1 1 1 0 0,-2 0-1 0 0,7-2-23 0 0,-1 1 0 0 0,1 0 0 0 0,-1 0 0 0 0,1 0 0 0 0,-1 1 0 0 0,7 1 0 0 0,-1-1-82 0 0,32 3-160 0 0,-17-2 236 0 0,37 8 0 0 0,-41-7 22 0 0,-16-2 0 0 0,0-1 0 0 0,-1 1 0 0 0,1 0 0 0 0,0 0 0 0 0,0 0 0 0 0,3 2 0 0 0,6 0 0 0 0,-12-3 0 0 0,0 0 0 0 0,0 0 0 0 0,0 0 0 0 0,0 0 0 0 0,0 0 0 0 0,-1 0 0 0 0,1 0 0 0 0,0 1 0 0 0,0-1 0 0 0,0 0 0 0 0,0 1 0 0 0,-1-1 0 0 0,1 1 0 0 0,0-1 0 0 0,0 1 0 0 0,1 0 0 0 0,2 6 0 0 0,-6-3 0 0 0,-9-4 0 0 0,7 0 0 0 0,-37 5-51 0 0,6-1 38 0 0,25-3 13 0 0,0 0 0 0 0,-15-1 0 0 0,-12 1 0 0 0,5 3 0 0 0,-38-2 0 0 0,-23 2-34 0 0,28 0-4 0 0,-3-1 38 0 0,-32 0 0 0 0,40-2 0 0 0,-38-2 0 0 0,-25 1 0 0 0,83 1 0 0 0,-53-4 0 0 0,50-1-9 0 0,15 2 46 0 0,-53-11-1 0 0,55 7-36 0 0,19 5 2 0 0,0 0 0 0 0,0-1 0 0 0,0 1-1 0 0,1-2 1 0 0,-13-5 0 0 0,-5-2 51 0 0,14 4-56 0 0,9 5 25 0 0,0 0 0 0 0,0 1 0 0 0,-1-1 0 0 0,1 0 0 0 0,0 0-1 0 0,0 0 1 0 0,0 0 0 0 0,0 0 0 0 0,-1-2 0 0 0,1 2-25 0 0,0 0-1 0 0,-1 0 0 0 0,1 0 0 0 0,0 0 1 0 0,-1 0-1 0 0,1 0 0 0 0,0 0 1 0 0,-1 1-1 0 0,1-1 0 0 0,-1 0 1 0 0,1 1-1 0 0,-3-1 0 0 0,3 1 36 0 0,-3-2-42 0 0,1 0 0 0 0,-1 0-1 0 0,0 1 1 0 0,0 0 0 0 0,0-1-1 0 0,-1 2 1 0 0,-7-2 0 0 0,-33 0-76 0 0,9 2 18 0 0,25-1 69 0 0,-1 1 0 0 0,1 0-1 0 0,0 1 1 0 0,-12 2 0 0 0,10-4-1 0 0,13 1 0 0 0,-1 0 0 0 0,0 0 0 0 0,0 0 0 0 0,0-1 0 0 0,0 1 0 0 0,1 0 0 0 0,-1 0 0 0 0,0 0 0 0 0,0 0 0 0 0,0 1 0 0 0,0-1 0 0 0,0 0 0 0 0,1 0 0 0 0,-1 0 0 0 0,0 1 0 0 0,-1 0 0 0 0,-23 4 0 0 0,23-4 0 0 0,-1-1 0 0 0,1 1 0 0 0,0-1 0 0 0,-1 0 0 0 0,1 1 0 0 0,0-1 0 0 0,-1 0 0 0 0,-4-1 0 0 0,5 1 0 0 0,-1-1 0 0 0,1 1 0 0 0,-1 0 0 0 0,1 0 0 0 0,-1 1 0 0 0,1-1 0 0 0,-5 1 0 0 0,-12 1 0 0 0,14-3 0 0 0,5 1 0 0 0,-1 0 0 0 0,1 0 0 0 0,0 0 0 0 0,-1 0 0 0 0,1 0 0 0 0,0 0 0 0 0,-1 0 0 0 0,1 0 0 0 0,0 0 0 0 0,-1 0 0 0 0,1 0 0 0 0,-1 0 0 0 0,1 0 0 0 0,0 0 0 0 0,-1 0 0 0 0,1 0 0 0 0,0 0 0 0 0,-1 0 0 0 0,1 0 0 0 0,0 1 0 0 0,-1-1 0 0 0,1 0 0 0 0,0 0 0 0 0,-1 0 0 0 0,1 1 0 0 0,0-1 0 0 0,-1 0 0 0 0,-2 2 0 0 0,1-5 0 0 0,2 0 0 0 0,1 3 0 0 0,0-1 0 0 0,-1 1 0 0 0,1 0 0 0 0,-1-1 0 0 0,1 1 0 0 0,0 0 0 0 0,-1 0 0 0 0,1 0 0 0 0,0-1 0 0 0,-1 1 0 0 0,1 0 0 0 0,0 0 0 0 0,-1 0 0 0 0,1 0 0 0 0,0 0 0 0 0,-1 0 0 0 0,1 1 0 0 0,0-1 0 0 0,0 0 0 0 0,0 0 0 0 0,-1 0 0 0 0,1 1 0 0 0,-1-1 0 0 0,1 0 0 0 0,-1 0 0 0 0,1 0 0 0 0,-1 0 0 0 0,1 0 0 0 0,0 0 0 0 0,-1 0 0 0 0,1 0 0 0 0,-1 0 0 0 0,1-1 0 0 0,-1 1 0 0 0,1 0 0 0 0,-1 0 0 0 0,1 0 0 0 0,0-1 0 0 0,16-2 0 0 0,-15 4-1 0 0,-2-1 1 0 0,1 0 0 0 0,-1 0-1 0 0,1 0 1 0 0,-1 0-1 0 0,1 0 1 0 0,-1 0-1 0 0,0 0 1 0 0,1 0 0 0 0,-1 0-1 0 0,1 0 1 0 0,-1 0-1 0 0,1 0 1 0 0,-1 0 0 0 0,1 0-1 0 0,-1 0 1 0 0,0 0-1 0 0,1 0 1 0 0,-1-1 0 0 0,1 1-1 0 0,-1 0 1 0 0,0 0-1 0 0,1-1 1 0 0,-1 1 0 0 0,1 0-6 0 0,-1-1 5 0 0,0 1 0 0 0,0 0 0 0 0,0 0 0 0 0,0 0 0 0 0,0 0 0 0 0,0 0 0 0 0,0 0 0 0 0,1 0 0 0 0,-1 0 0 0 0,0 0 0 0 0,0 0 0 0 0,0 0 0 0 0,0-1 0 0 0,0 1 0 0 0,0 0 0 0 0,1 0 0 0 0,-1 0 0 0 0,0 0 0 0 0,0 0 0 0 0,0 0 0 0 0,0 0 0 0 0,0 0 0 0 0,0 0 0 0 0,1 0 0 0 0,-1 0 0 0 0,0 0 0 0 0,0 0 0 0 0,0 1 0 0 0,0-1 0 0 0,0 0 0 0 0,0 0 0 0 0,1 0 0 0 0,-1 0 0 0 0,0 0 0 0 0,0 0 0 0 0,0 0 0 0 0,0 0 0 0 0,0 0 0 0 0,0 0 0 0 0,0 0 0 0 0,0 1 0 0 0,1-1 0 0 0,-1 0 0 0 0,0 0 0 0 0,0 0 0 0 0,0 0 0 0 0,0 0 0 0 0,0 0 1 0 0,0 1 0 0 0,0-1 0 0 0,1 0 0 0 0,-1 0 0 0 0,0 0 0 0 0,0 0 0 0 0,1 0 0 0 0,-1 0 0 0 0,0 0 0 0 0,0 0 0 0 0,0 0 0 0 0,1 0 0 0 0,-1 0 0 0 0,0-1 0 0 0,0 1 0 0 0,0 0 0 0 0,1 0 0 0 0,-1 0 0 0 0,0 0 0 0 0,0 0 0 0 0,0 0 0 0 0,0 0 0 0 0,1 0 0 0 0,-1-1 0 0 0,0 1 0 0 0,0 0 0 0 0,0 0 0 0 0,0 0 0 0 0,1 0 0 0 0,-1-1 0 0 0,0 1 0 0 0,0 0 0 0 0,0 0 0 0 0,0 0 0 0 0,0 0 0 0 0,0-1 0 0 0,0 1 0 0 0,0 0 0 0 0,0 0 0 0 0,0 0 0 0 0,0-1 0 0 0,0 1 0 0 0,0 0 0 0 0,0 0 0 0 0,0-1 0 0 0,0-1 0 0 0,-2 1 5 0 0,1 1-1 0 0,0-1 0 0 0,-1 1 1 0 0,1-1-1 0 0,-1 1 1 0 0,1 0-1 0 0,-1-1 0 0 0,1 1 1 0 0,-1 0-1 0 0,0 0 1 0 0,1 0-1 0 0,-1 0 1 0 0,1 0-1 0 0,-3 1 0 0 0,-14-1-6 0 0,16 0 2 0 0,0 0 0 0 0,0 0 0 0 0,1 0 0 0 0,-1 0 0 0 0,0 1 0 0 0,0-1 0 0 0,0 1 0 0 0,1-1 0 0 0,-1 1 0 0 0,0-1 0 0 0,0 1 0 0 0,-2 2 0 0 0,2-2 0 0 0,0 0 0 0 0,0-1 0 0 0,0 1 0 0 0,0 0 0 0 0,0-1 0 0 0,0 1 0 0 0,-3 0 0 0 0,-14 9 0 0 0,16-7 5 0 0,-2 7-74 0 0,5-10 71 0 0,0 0-1 0 0,0 1 0 0 0,0-1 1 0 0,0 0-1 0 0,0 1 1 0 0,0-1-1 0 0,0 0 1 0 0,0 0-1 0 0,0 1 0 0 0,0-1 1 0 0,0 0-1 0 0,0 1 1 0 0,0-1-1 0 0,0 0 0 0 0,0 0 1 0 0,0 1-1 0 0,0-1 1 0 0,1 0-1 0 0,-1 0 1 0 0,0 1-1 0 0,0-1 0 0 0,0 0 1 0 0,0 0-1 0 0,1 0 1 0 0,-1 1-1 0 0,0-1 0 0 0,0 0 1 0 0,1 0-1 0 0,-1 0 1 0 0,0 0-1 0 0,0 1 1 0 0,1-1-1 0 0,-1 0 0 0 0,0 0 1 0 0,0 0-1 0 0,1 0 1 0 0,-1 0-1 0 0,0 0 0 0 0,0 0 1 0 0,1 0-1 0 0,-1 0 1 0 0,0 0-1 0 0,1 0 1 0 0,-1 0-1 0 0,0 0 0 0 0,0 0 1 0 0,1 0-1 0 0,-1 0 1 0 0,0 0-1 0 0,0 0 0 0 0,1 0 1 0 0,-1-1-1 0 0,3 1-12 0 0,-2 1 8 0 0,1 0 0 0 0,-1-1 0 0 0,1 1 0 0 0,-1-1 0 0 0,1 0 0 0 0,0 1 0 0 0,-1-1 0 0 0,1 0 0 0 0,-1 0 0 0 0,1 0 0 0 0,0 0 0 0 0,-1 0 0 0 0,1-1 0 0 0,0 1-1 0 0,-1 0 1 0 0,1-1 0 0 0,-1 1 0 0 0,1-1 0 0 0,-1 1 0 0 0,3-2 0 0 0,-4 2 3 0 0,4-2 0 0 0,0 6 0 0 0,15-1 0 0 0,-17-6 0 0 0,0 0 11 0 0,-2 4-9 0 0,-1 0 0 0 0,0 0 1 0 0,0 0-1 0 0,0 0 0 0 0,0 0 1 0 0,0-1-1 0 0,0 1 0 0 0,0 0 1 0 0,0-1-1 0 0,0 1 0 0 0,0 0 1 0 0,0-1-1 0 0,0 0 0 0 0,0 1 1 0 0,-1-1-1 0 0,1 0 0 0 0,0 1 0 0 0,0-1 1 0 0,-1 0-1 0 0,1 0 0 0 0,0 0 1 0 0,0 0-1 0 0,0 0 0 0 0,-1 0 1 0 0,1 0-1 0 0,0-1 0 0 0,0 1 1 0 0,0 0-1 0 0,-2-1 0 0 0,3 1 1 0 0,-1 0 0 0 0,1 0 0 0 0,-1 0 1 0 0,1 0-1 0 0,0 0 0 0 0,-1 0 0 0 0,1 0 0 0 0,-1 0 0 0 0,1 0 0 0 0,0 0 0 0 0,-1 0 0 0 0,1 0 0 0 0,-1 1 1 0 0,1-1-1 0 0,0 0 0 0 0,-1 0 0 0 0,1 0 0 0 0,0 1 0 0 0,-1-1 0 0 0,1 0 0 0 0,-1 1 0 0 0,1 0 11 0 0,-1-1-1 0 0,1 0 1 0 0,-1 1-1 0 0,1-1 0 0 0,-1 1 1 0 0,0-1-1 0 0,1 0 1 0 0,-1 0-1 0 0,1 1 0 0 0,-1-1 1 0 0,0 0-1 0 0,1 0 1 0 0,-1 0-1 0 0,0 1 0 0 0,1-1 1 0 0,-2 0-1 0 0,2 0-10 0 0,-1 0-1 0 0,1 0 1 0 0,0 0-1 0 0,-1 0 0 0 0,1 0 1 0 0,-1 0-1 0 0,1 0 1 0 0,0 0-1 0 0,-1 0 1 0 0,1 0-1 0 0,-1 0 1 0 0,1 0-1 0 0,0 1 1 0 0,-1-1-1 0 0,1 0 1 0 0,0 0-1 0 0,-1 0 0 0 0,1 1 1 0 0,0-1-1 0 0,-1 0 1 0 0,1 1-1 0 0,0-1 1 0 0,-1 0-14 0 0,1 1 1 0 0,0-1-1 0 0,-1 0 1 0 0,1 1-1 0 0,0-1 1 0 0,-1 0 0 0 0,1 0-1 0 0,0 1 1 0 0,-1-1-1 0 0,1 0 1 0 0,0 0-1 0 0,-1 0 1 0 0,1 0-1 0 0,-1 1 1 0 0,1-1-1 0 0,0 0 1 0 0,-1 0-1 0 0,1 0 1 0 0,-1 0 0 0 0,1 0-1 0 0,-1 0 1 0 0,0 0-1 0 0,1 0 5 0 0,-1 0 0 0 0,1 0 0 0 0,-1 1 0 0 0,1-1 1 0 0,-1 0-1 0 0,1 0 0 0 0,0 1 0 0 0,-1-1 0 0 0,1 0 0 0 0,-1 1 0 0 0,1-1 0 0 0,0 0 0 0 0,-1 1 0 0 0,1-1 0 0 0,0 1 0 0 0,-1-1 0 0 0,1 1 0 0 0,0-1 0 0 0,0 0 0 0 0,-1 1 1 0 0,1-1-1 0 0,0 1 0 0 0,0-1 0 0 0,0 1 0 0 0,0 0 0 0 0,0-1 0 0 0,0 1 0 0 0,0-1 0 0 0,0 1 0 0 0,0 0 0 0 0,-1 3 7 0 0,1 1-1 0 0,-1-1 0 0 0,1 1 1 0 0,1-1-1 0 0,-1 1 0 0 0,2 7 1 0 0,-2-10 1 0 0,0-1 0 0 0,1 1 0 0 0,-1 0 0 0 0,1-1 0 0 0,-1 1 1 0 0,1-1-1 0 0,0 1 0 0 0,-1-1 0 0 0,1 1 0 0 0,0-1 0 0 0,0 1 0 0 0,0-1 1 0 0,0 0-1 0 0,0 1 0 0 0,0-1 0 0 0,1 0 0 0 0,-1 0 0 0 0,0 0 0 0 0,0 0 0 0 0,1 0 1 0 0,-1 0-1 0 0,4 1 0 0 0,2 2 2 0 0,17 2-68 0 0,-19-5 64 0 0,0 1 0 0 0,0-1 0 0 0,0 0 0 0 0,9 0 0 0 0,12 3 0 0 0,51 13 64 0 0,-71-17-64 0 0,-5 0 0 0 0,0 0 0 0 0,-1 0 0 0 0,1 0 0 0 0,0 0 0 0 0,-1 0 0 0 0,1 0 0 0 0,0 0 0 0 0,-1 0 0 0 0,1 0 0 0 0,0 1 0 0 0,-1-1 0 0 0,1 0 0 0 0,0 0 0 0 0,-1 1 0 0 0,1-1 0 0 0,-1 0 0 0 0,1 1 0 0 0,0-1 0 0 0,-1 0 0 0 0,1 1 0 0 0,-1-1 0 0 0,1 1 0 0 0,-1-1 0 0 0,1 1 0 0 0,-1-1 0 0 0,0 1 0 0 0,1-1 0 0 0,-1 1 0 0 0,1 0 0 0 0,-1 0 0 0 0,1 1 11 0 0,-1-2-9 0 0,0 1 0 0 0,0-1 0 0 0,0 0 0 0 0,-1 0 0 0 0,1 1-1 0 0,0-1 1 0 0,0 0 0 0 0,0 0 0 0 0,-1 1 0 0 0,1-1 0 0 0,0 0 0 0 0,0 0 0 0 0,-1 0 0 0 0,1 0 0 0 0,0 1 0 0 0,-1-1 0 0 0,1 0 0 0 0,0 0 0 0 0,-1 0 0 0 0,1 0-1 0 0,0 0 1 0 0,0 0 0 0 0,-1 0 0 0 0,1 0 0 0 0,0 0 0 0 0,-1 0 0 0 0,1 0 0 0 0,0 0 0 0 0,-1 0 0 0 0,-10 1-7 0 0,7-1 5 0 0,0 0 0 0 0,0 1 0 0 0,0-1 0 0 0,0 1 0 0 0,-5 2 0 0 0,5-2 0 0 0,-1 0 0 0 0,1 0 0 0 0,0 0 0 0 0,-7 0 0 0 0,-20 7 0 0 0,7-1 0 0 0,22-6 0 0 0,-1 0 0 0 0,0 0 0 0 0,0 0 0 0 0,0 0 0 0 0,0-1 0 0 0,-5 1 0 0 0,8-1-1 0 0,-1 0 1 0 0,1 0-1 0 0,-1 0 0 0 0,1 1 1 0 0,-1-1-1 0 0,1 0 0 0 0,-1 0 0 0 0,1 0 1 0 0,-1 1-1 0 0,1-1 0 0 0,0 0 1 0 0,-1 0-1 0 0,1 1 0 0 0,-1-1 0 0 0,1 0 1 0 0,0 1-1 0 0,-1-1 0 0 0,1 0 1 0 0,0 1-1 0 0,-1-1 0 0 0,1 1 0 0 0,0-1 1 0 0,0 1-1 0 0,-1-1 0 0 0,1 1 1 0 0,0-1-1 0 0,0 1 0 0 0,0 0 0 0 0,2 4-33 0 0,6-7 25 0 0,-6 2 9 0 0,-1 0 0 0 0,0 0 0 0 0,0 0 0 0 0,0 0 0 0 0,0 0 0 0 0,0 0 0 0 0,0 0 0 0 0,1 0 0 0 0,-1 0 0 0 0,0 0 0 0 0,2 1 0 0 0,12 1 0 0 0,-4-2 0 0 0,1-1 0 0 0,19 3 0 0 0,-18-1 0 0 0,25-2 0 0 0,-15 0 0 0 0,-16 1 0 0 0,1 0 0 0 0,-1-1 0 0 0,13-3 0 0 0,-14 3 0 0 0,-1 0 0 0 0,1 0 0 0 0,-1 1 0 0 0,9 0 0 0 0,11-1 0 0 0,-9-1 0 0 0,14-2 0 0 0,-13 1 5 0 0,-16 3 32 0 0,1 0 0 0 0,0 0 0 0 0,0 0 0 0 0,0 0-1 0 0,0-1 1 0 0,0 1 0 0 0,-1-1 0 0 0,1 1 0 0 0,2-2-1 0 0,-8 4-44 0 0,1-1-1 0 0,-1-1 0 0 0,1 1 1 0 0,-1 0-1 0 0,1-1 0 0 0,-1 0 1 0 0,-3 0-1 0 0,-18 3-84 0 0,-31 7-54 0 0,0 5 75 0 0,31-10 72 0 0,20-5 0 0 0,1 1 0 0 0,0 0 0 0 0,0 0 0 0 0,0 0 0 0 0,-4 1 0 0 0,-6 2 0 0 0,13-4 0 0 0,0 0 0 0 0,0 0 0 0 0,0 0 0 0 0,0 0 0 0 0,0 1 0 0 0,0-1 0 0 0,0 0 0 0 0,0 1 0 0 0,-1-1 0 0 0,2 1 0 0 0,-1-1 0 0 0,0 1 0 0 0,0-1 0 0 0,-2 2 0 0 0,-2 1 0 0 0,4-3 0 0 0,1 1 0 0 0,-1-1 0 0 0,0 0 0 0 0,1 0 0 0 0,-1 1 0 0 0,1-1 0 0 0,-1 0 0 0 0,1 1 0 0 0,-1-1 0 0 0,1 0 0 0 0,-1 1 0 0 0,1-1 0 0 0,0 1 0 0 0,-1-1 0 0 0,1 1 0 0 0,-1-1 0 0 0,1 1 0 0 0,0-1 0 0 0,-1 1 0 0 0,1 0 0 0 0,0-1 0 0 0,0 0 0 0 0,0 1 0 0 0,0-1 0 0 0,0 0 0 0 0,0 0 0 0 0,1 1 0 0 0,-1-1 0 0 0,0 0 0 0 0,0 1 0 0 0,0-1 0 0 0,0 0 0 0 0,0 0 0 0 0,0 1 0 0 0,1-1 0 0 0,-1 0 0 0 0,0 0 0 0 0,0 0 0 0 0,0 1 0 0 0,1-1 0 0 0,-1 0 0 0 0,0 0 0 0 0,0 0 0 0 0,1 1 0 0 0,-1-1 0 0 0,0 0 0 0 0,0 0 0 0 0,1 0 0 0 0,-1 0 0 0 0,0 0 0 0 0,1 0 0 0 0,-1 0 0 0 0,1 0 0 0 0,13 5 0 0 0,-11-4 0 0 0,-1 0 0 0 0,0-1 0 0 0,-1 0 0 0 0,1 0 0 0 0,0 0 0 0 0,-1 1 0 0 0,1-2 0 0 0,0 1 0 0 0,2 0 0 0 0,10-1 0 0 0,-10 2 0 0 0,0-1 0 0 0,0 0 0 0 0,0 0 0 0 0,0 0 0 0 0,0 0 0 0 0,0-1 0 0 0,0 1 0 0 0,0-1 0 0 0,0 0 0 0 0,5-2 0 0 0,-3 1 0 0 0,1 1 0 0 0,0 0 0 0 0,0 0 0 0 0,0 1 0 0 0,0 0 0 0 0,0 0 0 0 0,13 2 0 0 0,-11-1 0 0 0,0 0 0 0 0,1 0 0 0 0,17-3 0 0 0,-15 0 0 0 0,4 0 0 0 0,1-2 0 0 0,17-5 0 0 0,-12 5 0 0 0,-19 4 0 0 0,0 0 0 0 0,1-1 0 0 0,-1 0 0 0 0,0 0 0 0 0,5-1 0 0 0,2-2 1 0 0,6-5 126 0 0,-15 9 65 0 0,-17 0-140 0 0,-7 3-265 0 0,-14 3 38 0 0,-4 2 175 0 0,11-4 0 0 0,-1 1 0 0 0,22-5 0 0 0,0 2 0 0 0,-17 3 0 0 0,-6 2 1 0 0,25-6-5 0 0,-1 1-1 0 0,-13 4 1 0 0,-45 17-56 0 0,65-23 60 0 0,0 1 0 0 0,0-1 0 0 0,0 0 0 0 0,1 1 0 0 0,-1-1 0 0 0,0 0 0 0 0,1 1 0 0 0,-1-1 0 0 0,0 1 0 0 0,1-1 0 0 0,-1 1 0 0 0,1-1 0 0 0,-1 1 0 0 0,1-1 0 0 0,-1 1 0 0 0,1 0 0 0 0,-1-1 0 0 0,1 1 0 0 0,0 0 0 0 0,-1-1 0 0 0,1 1 0 0 0,0 1 0 0 0,-1 1 11 0 0,2-2-8 0 0,0 0 1 0 0,1 1 0 0 0,-1-1-1 0 0,1 0 1 0 0,-1 0-1 0 0,1-1 1 0 0,-1 1-1 0 0,1 0 1 0 0,0 0-1 0 0,-1-1 1 0 0,1 1 0 0 0,0-1-1 0 0,-1 1 1 0 0,3-1-1 0 0,21 1 3 0 0,-22 0 1 0 0,1-1 0 0 0,0 0 1 0 0,0 1-1 0 0,-1-2 0 0 0,1 1 1 0 0,0 0-1 0 0,6-2 0 0 0,-1 1-7 0 0,-9 1 0 0 0,1 0 0 0 0,0 0 0 0 0,0 0 0 0 0,0 0 0 0 0,-1 0 0 0 0,1 0 0 0 0,0-1 0 0 0,0 1 0 0 0,-1 0 0 0 0,1 0 0 0 0,0-1 0 0 0,0 1 0 0 0,-1 0 0 0 0,1-1 0 0 0,0 1 0 0 0,-1 0 0 0 0,1-1 0 0 0,-1 1 0 0 0,1-1 0 0 0,0 1 0 0 0,-1-1 0 0 0,1 0 0 0 0,-1 1 0 0 0,1-1 0 0 0,-1 0 0 0 0,0 1 0 0 0,1-1 0 0 0,-1-1 0 0 0,1 2 8 0 0,-1 0-1 0 0,0 0 0 0 0,0-1 1 0 0,0 1-1 0 0,1 0 1 0 0,-1-1-1 0 0,0 1 1 0 0,0-1-1 0 0,0 1 0 0 0,0 0 1 0 0,0-1-1 0 0,0 1 1 0 0,0-1-1 0 0,0 1 0 0 0,1 0 1 0 0,-2-1-1 0 0,1 1 1 0 0,0 0-1 0 0,0-1 1 0 0,0 1-1 0 0,0-1 0 0 0,0 1 1 0 0,0 0-1 0 0,0-1 1 0 0,0 1-1 0 0,-1 0 0 0 0,1-1 1 0 0,0 1-1 0 0,0 0 1 0 0,0-1-1 0 0,-1 1 1 0 0,1 0-1 0 0,0-1 0 0 0,0 1 1 0 0,-1 0-1 0 0,1 0 1 0 0,0-1-1 0 0,-1 1 0 0 0,1 0 1 0 0,0 0-1 0 0,-1-1 1 0 0,-17-3-26 0 0,14 3-40 0 0,1 1 40 0 0,1-1-1 0 0,-1 1 0 0 0,1-1 1 0 0,-1 1-1 0 0,1 0 0 0 0,-1 0 1 0 0,1 0-1 0 0,-1 0 0 0 0,1 1 1 0 0,-4 0-1 0 0,4 0 16 0 0,-1-1-1 0 0,1 1 1 0 0,-1-1-1 0 0,1 0 1 0 0,-1 0-1 0 0,1 0 1 0 0,-1 0-1 0 0,1 0 1 0 0,0-1-1 0 0,-1 1 1 0 0,-2-1 0 0 0,3 0 2 0 0,0 0 1 0 0,0 1 0 0 0,0 0 0 0 0,0-1 0 0 0,0 1 0 0 0,0 0 0 0 0,0 0 0 0 0,0 0 0 0 0,0 0 0 0 0,0 1 0 0 0,0-1 0 0 0,0 1 0 0 0,0-1-1 0 0,-2 1 1 0 0,-17 3-52 0 0,3-8 95 0 0,15 5-75 0 0,-3 6 20 0 0,-1-2 13 0 0,5-7-1 0 0,2 2 0 0 0,0-1 0 0 0,0 1 0 0 0,0-1 0 0 0,0 1 0 0 0,0-1 0 0 0,-1 1 0 0 0,1-1 0 0 0,0 1 0 0 0,0 0 0 0 0,0-1 0 0 0,-1 1 0 0 0,1-1 0 0 0,0 1 0 0 0,0 0 0 0 0,-1-1 0 0 0,1 1 0 0 0,0 0 0 0 0,-1-1 0 0 0,1 1 0 0 0,0 0 0 0 0,-1-1 0 0 0,1 1 0 0 0,-1 0 0 0 0,1 0 0 0 0,0-1 0 0 0,-1 1 0 0 0,1 0 0 0 0,-1 0 0 0 0,1 0 0 0 0,-1 0 0 0 0,1 0 0 0 0,-1 0 0 0 0,1 0 0 0 0,-1 0 0 0 0,1 0 0 0 0,0 0 0 0 0,-1 0 0 0 0,1 0 0 0 0,-1 0 0 0 0,1 0 0 0 0,-1 0 0 0 0,1 0 0 0 0,-1 0 0 0 0,1 1 0 0 0,-1-1 0 0 0,-12 4 0 0 0,12-4 3 0 0,1 0 0 0 0,-1 0 0 0 0,0 0 0 0 0,0 1 0 0 0,1-1 0 0 0,-1 0 1 0 0,0 0-1 0 0,0 1 0 0 0,1-1 0 0 0,-1 0 0 0 0,0 1 0 0 0,1-1 0 0 0,-1 1 0 0 0,0-1 0 0 0,1 1 0 0 0,-1-1 0 0 0,1 1 0 0 0,-1-1 0 0 0,1 1 0 0 0,-1 1 0 0 0,-2 0-3 0 0,-1-1 0 0 0,2 1 0 0 0,2 1 0 0 0,5-2 0 0 0,5-1 0 0 0,16 4 0 0 0,2 0 0 0 0,-23-4-5 0 0,-1 1 0 0 0,1-1 0 0 0,0 1 0 0 0,-1-1 1 0 0,1 2-1 0 0,-1-1 0 0 0,1 0 0 0 0,-1 1 0 0 0,1 0 0 0 0,-1 0 0 0 0,0 0 0 0 0,6 4 0 0 0,-5-3 5 0 0,-1 0 0 0 0,0-1 0 0 0,1 0 0 0 0,-1 0 0 0 0,1 0 0 0 0,0 0 0 0 0,-1-1 0 0 0,8 2 0 0 0,8 2 0 0 0,12-2 0 0 0,6 4 0 0 0,3 0 64 0 0,-1-3-128 0 0,3 4 64 0 0,0-2 0 0 0,-41-6 0 0 0,0 1 0 0 0,1-1 0 0 0,-1 0 0 0 0,0 0 0 0 0,0 0 0 0 0,5 0 0 0 0,13 1 0 0 0,-4-1 0 0 0,-1-1 0 0 0,-10 2 9 0 0,0 0 0 0 0,0 0 1 0 0,-1-1-1 0 0,1 1 0 0 0,0-1 0 0 0,6-1 0 0 0,31 4-9 0 0,-37-4 14 0 0,1 1 0 0 0,-1-1 0 0 0,1 1 0 0 0,-1 0 0 0 0,11 1 0 0 0,-14-1-4 0 0,-1 0-1 0 0,1 0 1 0 0,0 0-1 0 0,-1 0 1 0 0,1 0-1 0 0,0 0 1 0 0,-1-1-1 0 0,1 1 1 0 0,0-1-1 0 0,2-1 1 0 0,-2 1-3 0 0,-1 1 0 0 0,1-1 1 0 0,-1 1-1 0 0,1-1 0 0 0,0 1 1 0 0,-1 0-1 0 0,1-1 0 0 0,0 1 1 0 0,-1 0-1 0 0,3 0 1 0 0,8 2 2 0 0,-9-1-8 0 0,0 0-1 0 0,0-1 0 0 0,0 0 0 0 0,0 1 0 0 0,0-1 0 0 0,-1 0 1 0 0,1-1-1 0 0,4 1 0 0 0,-3-1 10 0 0,0 1-1 0 0,0-1 1 0 0,0 1 0 0 0,7 1-1 0 0,16 0 1 0 0,-5-3 40 0 0,-18 2-48 0 0,0 0-1 0 0,0 0 0 0 0,0-1 0 0 0,0 1 0 0 0,7-3 0 0 0,-7 2 9 0 0,0 0 0 0 0,0 1 0 0 0,0-1-1 0 0,8 1 1 0 0,11-2-12 0 0,-8-1 1 0 0,-12 3 0 0 0,0 0 0 0 0,0-1 0 0 0,-1 1 0 0 0,1-1 0 0 0,5-2 0 0 0,5 1 43 0 0,-12 2-34 0 0,0 0 0 0 0,0 0 0 0 0,0 0 0 0 0,0-1 0 0 0,0 1 0 0 0,0 0 0 0 0,0 0 0 0 0,0-1 0 0 0,0 1 0 0 0,0 0 0 0 0,0-1 0 0 0,2 0 0 0 0,7-10 115 0 0,-10 10-121 0 0,0 1 0 0 0,1 0 1 0 0,-1-1-1 0 0,0 1 0 0 0,0 0 0 0 0,0-1 0 0 0,0 1 0 0 0,0-1 0 0 0,0 1 0 0 0,0 0 1 0 0,0-1-1 0 0,0 1 0 0 0,0 0 0 0 0,0-1 0 0 0,0 1 0 0 0,0-1 0 0 0,-1 1 0 0 0,1 0 1 0 0,0-1-1 0 0,0 1 0 0 0,0 0 0 0 0,0-1 0 0 0,-1 1 0 0 0,1 0 0 0 0,0-1 0 0 0,0 1 1 0 0,-1 0-1 0 0,1 0 0 0 0,0-1 0 0 0,-1 1 0 0 0,1 0 0 0 0,-5-4-7 0 0,0 2-1 0 0,0-1 0 0 0,0 1 1 0 0,0-1-1 0 0,-1 1 1 0 0,1 1-1 0 0,-8-2 0 0 0,-8-3-18 0 0,-50-11-165 0 0,48 12 184 0 0,0 2 0 0 0,-44-2-1 0 0,4 2-51 0 0,34 0 37 0 0,1 2 1 0 0,-1 1-1 0 0,-47 7 0 0 0,44-5-6 0 0,22-2 12 0 0,0 1 0 0 0,-13 2 0 0 0,5 1-5 0 0,-1-1 1 0 0,-21 1-1 0 0,38-4 13 0 0,1 0 5 0 0,0 0-1 0 0,1 0 1 0 0,-1 0 0 0 0,0 0-1 0 0,0 0 1 0 0,0 0 0 0 0,0 1 0 0 0,1-1-1 0 0,-1 0 1 0 0,0 1 0 0 0,0-1-1 0 0,0 1 1 0 0,1-1 0 0 0,-1 1 0 0 0,0-1-1 0 0,1 1 1 0 0,-1-1 0 0 0,1 1-1 0 0,-2 1 1 0 0,2-2-1 0 0,0 0 1 0 0,-1 0-1 0 0,1 0 0 0 0,0 1 1 0 0,0-1-1 0 0,0 0 0 0 0,0 0 0 0 0,-1 0 1 0 0,1 0-1 0 0,0 1 0 0 0,0-1 1 0 0,0 0-1 0 0,0 0 0 0 0,0 1 0 0 0,0-1 1 0 0,0 0-1 0 0,0 0 0 0 0,0 1 1 0 0,0-1-1 0 0,0 0 0 0 0,0 0 0 0 0,0 1 1 0 0,0-1-1 0 0,0 0 0 0 0,0 0 0 0 0,0 1 1 0 0,0-1-1 0 0,0 0 0 0 0,0 0 1 0 0,0 1-1 0 0,0-1 0 0 0,0 0 0 0 0,0 0 1 0 0,0 0-1 0 0,0 1 0 0 0,1-1 1 0 0,-1 0-1 0 0,0 0 0 0 0,0 0 0 0 0,0 1 1 0 0,0-1-1 0 0,1 0 0 0 0,-1 0 1 0 0,0 0-1 0 0,1 1 0 0 0,7 3-44 0 0,-8-4 43 0 0,55 8 10 0 0,-35-5 12 0 0,25 5 0 0 0,5 0-20 0 0,-6-2 0 0 0,-4 1 0 0 0,-11-4 54 0 0,-22-4-45 0 0,-6 1-7 0 0,-1 0-1 0 0,0 0 1 0 0,0 0-1 0 0,0 0 0 0 0,1 0 1 0 0,-1 0-1 0 0,0 0 0 0 0,0-1 1 0 0,0 1-1 0 0,1 0 1 0 0,-1 0-1 0 0,0 0 0 0 0,0 0 1 0 0,1 0-1 0 0,-1 0 1 0 0,0 0-1 0 0,0 0 0 0 0,0 0 1 0 0,1 0-1 0 0,-1 1 1 0 0,0-1-1 0 0,0 0 0 0 0,0 0 1 0 0,1 0-1 0 0,-1 0 0 0 0,0 0 1 0 0,0 0-1 0 0,0 0 1 0 0,1 0-1 0 0,-1 1 0 0 0,0-1 1 0 0,0 0-1 0 0,0 0 1 0 0,0 0-1 0 0,1 0 0 0 0,-1 1 1 0 0,0-1-1 0 0,0 0 1 0 0,0 1-2 0 0,0-1 0 0 0,0 0 0 0 0,0 0 1 0 0,0 1-1 0 0,1-1 0 0 0,-1 0 1 0 0,0 0-1 0 0,0 1 0 0 0,0-1 1 0 0,0 0-1 0 0,0 0 0 0 0,0 1 1 0 0,-1-1-1 0 0,1 0 0 0 0,0 1 1 0 0,0-1-1 0 0,0 0 0 0 0,0 0 1 0 0,0 1-1 0 0,0-1 0 0 0,0 0 0 0 0,0 0 1 0 0,-1 0-1 0 0,1 1 0 0 0,0-1 1 0 0,0 0-1 0 0,0 0 0 0 0,-1 0 1 0 0,1 1-1 0 0,0-1 0 0 0,0 0 1 0 0,0 0-1 0 0,-1 0 0 0 0,1 0 1 0 0,0 0-1 0 0,-1 1 0 0 0,-9 2-2 0 0,9-3 3 0 0,-6 3-1 0 0,-1-1 0 0 0,1-1 0 0 0,-1 1 0 0 0,-13 0 0 0 0,-16 3 0 0 0,-4 1 0 0 0,3 0 0 0 0,30-4 0 0 0,1-1 0 0 0,-1 1 0 0 0,1-1 0 0 0,-9-1 0 0 0,15 0 5 0 0,-6 9-63 0 0,8-10 57 0 0,0 1 1 0 0,0-1-1 0 0,1 1 0 0 0,-1 0 1 0 0,0 0-1 0 0,1 0 0 0 0,-1 0 1 0 0,0-1-1 0 0,1 2 0 0 0,-1-1 1 0 0,0 0-1 0 0,1 0 0 0 0,-1 0 1 0 0,0 1-1 0 0,0-1 0 0 0,1 0 1 0 0,-1 1-1 0 0,0-1 0 0 0,2 2 1 0 0,0-1 0 0 0,0 0 0 0 0,-1 0 1 0 0,1 0-1 0 0,0-1 0 0 0,0 1 1 0 0,0-1-1 0 0,5 1 0 0 0,5-3 0 0 0,-1 2 0 0 0,26 2 0 0 0,-25-1 0 0 0,1-1 0 0 0,23-1 0 0 0,5 0 0 0 0,-4 1 0 0 0,-4-2 0 0 0,15-1 0 0 0,-43 2 0 0 0,0 0 0 0 0,0 1 0 0 0,-1 0 0 0 0,9 1 0 0 0,16 0 0 0 0,-4-3 0 0 0,68-9 0 0 0,-87 10 0 0 0,1 0 0 0 0,-1 0 0 0 0,10 2 0 0 0,19-3 0 0 0,-33 2 0 0 0,8-2 3 0 0,0 0-1 0 0,0 1 0 0 0,0 1 1 0 0,16 0-1 0 0,-5 2 61 0 0,23-3-1 0 0,-19 1-31 0 0,-20-1-31 0 0,-1 1 0 0 0,1-1 0 0 0,9-3 0 0 0,-10 3 0 0 0,-1-1 0 0 0,1 1 0 0 0,-1 1 0 0 0,1-1 0 0 0,0 1 0 0 0,5 0 0 0 0,3 1-1 0 0,-2 0-2 0 0,0 0-1 0 0,-1-1 1 0 0,15-1 0 0 0,-16 1-22 0 0,1-1 0 0 0,13 3 1 0 0,18-2 24 0 0,-32 0 0 0 0,-1 0 0 0 0,1 0 0 0 0,8 2 0 0 0,-9-1 18 0 0,1 0 0 0 0,16-1 0 0 0,10 0-7 0 0,-29 1-11 0 0,1-1 0 0 0,0 0 0 0 0,0 0-1 0 0,7-1 1 0 0,52-3 0 0 0,-39 3 0 0 0,-22 1 0 0 0,-1 0 0 0 0,1 0 0 0 0,-1 0 0 0 0,8-2 0 0 0,-10 2 0 0 0,1-1 0 0 0,-1 1 0 0 0,0 0 0 0 0,0 0 0 0 0,0 0 0 0 0,1 0 0 0 0,1 1 0 0 0,-2-1 0 0 0,0 1 0 0 0,0-1 0 0 0,0 0 0 0 0,0 0 0 0 0,0 0 0 0 0,0 0 0 0 0,0 0 0 0 0,3-2 0 0 0,6 1 0 0 0,-11 1 0 0 0,1 0 1 0 0,0 0-1 0 0,-1 0 1 0 0,1 0-1 0 0,-1 0 0 0 0,1 0 1 0 0,0 0-1 0 0,-1 0 1 0 0,1-1-1 0 0,-1 1 1 0 0,1 0-1 0 0,-1 0 0 0 0,1 0 1 0 0,-1-1-1 0 0,1 1 1 0 0,-1 0-1 0 0,1-1 1 0 0,-1 1-1 0 0,0-1 0 0 0,1 1 1 0 0,-1 0-1 0 0,1-1 1 0 0,-1 1-1 0 0,0-1 0 0 0,1 0 1 0 0,-1 1 52 0 0,-3-2 100 0 0,2 2-151 0 0,1 0-1 0 0,0 0 0 0 0,0 0 0 0 0,0 0 1 0 0,-1 0-1 0 0,1-1 0 0 0,0 1 0 0 0,0 0 1 0 0,0 0-1 0 0,-1 0 0 0 0,1 0 0 0 0,0 0 1 0 0,0 0-1 0 0,0 0 0 0 0,-1 0 0 0 0,1 0 1 0 0,0 0-1 0 0,0 0 0 0 0,-1 0 0 0 0,1 0 1 0 0,0 0-1 0 0,0 0 0 0 0,0 0 0 0 0,-1 0 1 0 0,1 0-1 0 0,0 1 0 0 0,0-1 0 0 0,-1 0 1 0 0,1 0-1 0 0,0 0 0 0 0,-1 0-1 0 0,0 1 0 0 0,0-1 0 0 0,1 0 0 0 0,-1 0 0 0 0,0 0 0 0 0,0 0 0 0 0,1 0 0 0 0,-1 0 0 0 0,0-1 0 0 0,0 1 0 0 0,1 0 0 0 0,-1 0 0 0 0,0 0 0 0 0,0-1 0 0 0,0 0 0 0 0,-11-2 0 0 0,-65 0-224 0 0,-15-2 160 0 0,-30 3 64 0 0,-6 6-10 0 0,5 3-44 0 0,5 2 54 0 0,72-6 0 0 0,34-3 0 0 0,0 1 0 0 0,-16 2 0 0 0,24-2 0 0 0,1-1 0 0 0,-1 0 0 0 0,0 1 0 0 0,1-2 0 0 0,-7 0 0 0 0,7 1 0 0 0,0-1 0 0 0,0 1 0 0 0,0 0 0 0 0,0 0 0 0 0,0 0 0 0 0,0 0 0 0 0,-5 2 0 0 0,-4 2-11 0 0,9-3 4 0 0,0 0 1 0 0,0 0-1 0 0,-1 0 0 0 0,1 0 1 0 0,-1-1-1 0 0,1 0 1 0 0,-4 1-1 0 0,-8 1-32 0 0,14-1 35 0 0,0-1-1 0 0,0 0 0 0 0,0 1 0 0 0,0-1 0 0 0,0 0 0 0 0,0 0 0 0 0,0 0 0 0 0,0 0 0 0 0,0 0 0 0 0,0 0 0 0 0,0 0 1 0 0,0 0-1 0 0,0 0 0 0 0,0 0 0 0 0,-1-1 0 0 0,1 1 6 0 0,1 0 0 0 0,0 0 0 0 0,0 0 0 0 0,-1 0-1 0 0,1 0 1 0 0,0 0 0 0 0,0 0 0 0 0,0 0 0 0 0,-1 0 0 0 0,1 0 0 0 0,0 0 0 0 0,0 0 0 0 0,0 0 0 0 0,-1 0 0 0 0,1 0 0 0 0,0 0-1 0 0,0 1 1 0 0,0-1 0 0 0,0 0 0 0 0,-1 0 0 0 0,1 0 0 0 0,0 0 0 0 0,0 0 0 0 0,0 1 0 0 0,0-1 0 0 0,0 0 0 0 0,-1 0 0 0 0,1 1-1 0 0,-1-1 92 0 0,1-3-13 0 0,0 3-76 0 0,0 0-1 0 0,0 1 1 0 0,0-1-1 0 0,0 0 1 0 0,0 0-1 0 0,0 0 0 0 0,0 1 1 0 0,0-1-1 0 0,0 0 1 0 0,0 0-1 0 0,0 0 1 0 0,0 1-1 0 0,0-1 1 0 0,1 0-1 0 0,-1 0 1 0 0,0 0-1 0 0,0 0 1 0 0,0 0-1 0 0,0 1 1 0 0,0-1-1 0 0,0 0 1 0 0,0 0-1 0 0,1 0 1 0 0,-1 0-1 0 0,0 0 1 0 0,0 0-1 0 0,0 1 0 0 0,0-1 1 0 0,1 0-1 0 0,-1 0 1 0 0,0 0-1 0 0,0 0 1 0 0,0 0-1 0 0,1 0 1 0 0,-1 0-1 0 0,0 0 1 0 0,0 0-1 0 0,0 0 1 0 0,0 0-1 0 0,1 0 1 0 0,10-1-10 0 0,-2 0 8 0 0,-9 1-1 0 0,3 1 0 0 0,0 0 0 0 0,1-1 0 0 0,-1 1 0 0 0,0-1 0 0 0,1 1 0 0 0,-1-1 0 0 0,7-1 0 0 0,-7 1 0 0 0,0 0 0 0 0,0 0 0 0 0,0 0 0 0 0,0 1 0 0 0,5 1 0 0 0,-5-2 0 0 0,0 1 0 0 0,-1-1 0 0 0,1 1 0 0 0,0-1 0 0 0,6 0 0 0 0,-2-1 0 0 0,0 1 0 0 0,-1-1 0 0 0,1 1 0 0 0,0 1 0 0 0,10 1 0 0 0,-13-2 0 0 0,-1 0 0 0 0,1 0 0 0 0,-1 0 0 0 0,1 0 0 0 0,-1 0 0 0 0,7-3 0 0 0,-6 3 0 0 0,0-1 0 0 0,-1 0 0 0 0,1 1 0 0 0,0 0 0 0 0,6 0 0 0 0,-1 1 0 0 0,0 0 0 0 0,0-1 0 0 0,0 1 0 0 0,18-4 0 0 0,-20 3 0 0 0,0-1 0 0 0,0 1 0 0 0,0 1 0 0 0,8 0 0 0 0,-7 0 0 0 0,-1 0 0 0 0,1-1 0 0 0,8 0 0 0 0,-10-1 0 0 0,1 1 0 0 0,-1 1 0 0 0,0-1 0 0 0,11 3 0 0 0,16 1 0 0 0,-12-1 0 0 0,-19-2 0 0 0,1 0 0 0 0,0-1 0 0 0,-1 1 0 0 0,1-1 0 0 0,0 0 0 0 0,-1 0 0 0 0,1 0 0 0 0,4 0 0 0 0,-4-1 0 0 0,-2 1 0 0 0,0-1 0 0 0,1 1 0 0 0,-1-1 0 0 0,0 1 0 0 0,1 0 0 0 0,-1 0 0 0 0,1 0 0 0 0,-1 0 0 0 0,0 0 0 0 0,1 0 0 0 0,-1 0 0 0 0,1 0 0 0 0,-1 0 0 0 0,0 1 0 0 0,1-1 0 0 0,-1 0 0 0 0,0 1 0 0 0,1-1 0 0 0,-1 1 0 0 0,0 0 0 0 0,0-1 0 0 0,0 1 0 0 0,2 1 0 0 0,12 4 0 0 0,-14-5 0 0 0,1-1 0 0 0,-1 1 0 0 0,0-1 0 0 0,1 1 0 0 0,-1-1 0 0 0,0 1 0 0 0,1 0 0 0 0,-1 0 0 0 0,1 1 0 0 0,5-2 0 0 0,-7 4 0 0 0,0-3 0 0 0,-1 0 0 0 0,1-1 0 0 0,0 1 0 0 0,-1 0 0 0 0,1-1 0 0 0,-1 1 0 0 0,1-1 0 0 0,-1 1 0 0 0,1-1 0 0 0,-1 1 0 0 0,0-1 0 0 0,1 1 0 0 0,-1-1 0 0 0,0 0 0 0 0,1 1 0 0 0,-1-1 0 0 0,0 0 0 0 0,1 0 0 0 0,-1 1 0 0 0,0-1 0 0 0,0 0 0 0 0,1 0 0 0 0,-1 0 0 0 0,0 0 0 0 0,0 0 0 0 0,1 0 0 0 0,-1 0 0 0 0,0 0 0 0 0,0 0 0 0 0,1 0 0 0 0,-1-1 0 0 0,0 1 0 0 0,-1-1 0 0 0,-13 1 0 0 0,13 0 0 0 0,-2 1 0 0 0,1 0 0 0 0,-1 0 0 0 0,0 0 0 0 0,0-1 0 0 0,0 0 0 0 0,1 0 0 0 0,-1 0 0 0 0,-7-1 0 0 0,5 1 0 0 0,-1 0 1 0 0,1 0-1 0 0,-11 1 0 0 0,10 0-18 0 0,0-1 0 0 0,-15-1 0 0 0,-16 2 5 0 0,1-1 15 0 0,-7 1-2 0 0,9 0 0 0 0,-34 4 0 0 0,17-2-256 0 0,39-2 184 0 0,11-1 81 0 0,1 0 1 0 0,0 0-1 0 0,0 1 1 0 0,0-1 0 0 0,-1 0-1 0 0,1 0 1 0 0,0 0 0 0 0,0 0-1 0 0,0-1 1 0 0,-1 1 0 0 0,1 0-1 0 0,0 0 1 0 0,0-1 0 0 0,-2 0-1 0 0,-1 0 55 0 0,5 1-48 0 0,4 1-2 0 0,-1 0 0 0 0,0 0 0 0 0,0 0 0 0 0,0-1 0 0 0,1 1 0 0 0,-1-1 0 0 0,8-1 0 0 0,50-7-14 0 0,-52 7 0 0 0,0 0 0 0 0,16 1 0 0 0,10 0 0 0 0,58-7 0 0 0,-86 7 0 0 0,0-1 0 0 0,15 2 0 0 0,16 0 0 0 0,-38-1 0 0 0,20-3 0 0 0,41 1 0 0 0,22-4 0 0 0,-67 6 0 0 0,0 0 0 0 0,-1-1 0 0 0,22-3 0 0 0,-32 3 0 0 0,0 1 0 0 0,0 0 0 0 0,0 0 0 0 0,11 1 0 0 0,-10 0 0 0 0,-1 0 0 0 0,1-1 0 0 0,8 0 0 0 0,-4-2 0 0 0,1 1 0 0 0,-1 1 0 0 0,1 0 0 0 0,16 3 0 0 0,-22-3 0 0 0,0 1 0 0 0,0-1 0 0 0,0-1 0 0 0,10-1 0 0 0,17 0 0 0 0,-21 2 0 0 0,0 1 0 0 0,0-2 0 0 0,20-2 0 0 0,-28 3 0 0 0,-1-1 0 0 0,1 1 0 0 0,-1 0 0 0 0,1 1 0 0 0,-1-1 0 0 0,4 1 0 0 0,-3 0 0 0 0,-1-1 0 0 0,0 1 0 0 0,1-1 0 0 0,-1 0 0 0 0,0 0 0 0 0,0 0 0 0 0,4-1 0 0 0,-4 1 0 0 0,2-2 0 0 0,1 1 0 0 0,-1 0 0 0 0,1 0 0 0 0,-1 0 0 0 0,1 1 0 0 0,0 0 0 0 0,-1 0 0 0 0,8 2 0 0 0,-9-2 0 0 0,-1 0 0 0 0,1 0 0 0 0,0 0 0 0 0,-1 0 0 0 0,1 0 0 0 0,5-2 0 0 0,-5 1 0 0 0,0 0 0 0 0,0 1 0 0 0,0-1 0 0 0,0 1 0 0 0,4 0 0 0 0,-5 1 0 0 0,3 0 0 0 0,1-1 0 0 0,0 1 0 0 0,0-1 0 0 0,-1 0 0 0 0,14-3 0 0 0,-17 3 0 0 0,0 0 0 0 0,1 0 0 0 0,-1 0 0 0 0,1 0 0 0 0,-1 0 0 0 0,6 2 0 0 0,16-1 0 0 0,-19-1 0 0 0,4-1 0 0 0,-1 0 0 0 0,1 1 0 0 0,12 1 0 0 0,12-2 0 0 0,-27 0 0 0 0,-1 1 0 0 0,1 0 0 0 0,11 1 0 0 0,-15-1 0 0 0,0 0 0 0 0,1 0 0 0 0,-1 0 0 0 0,0 0 0 0 0,0 0 0 0 0,5-2 0 0 0,16 0 0 0 0,-18 2 0 0 0,0 1 0 0 0,0-1 0 0 0,1 0 0 0 0,-1-1 0 0 0,0 0 0 0 0,7-1 0 0 0,-10 1 0 0 0,1 1 0 0 0,0 0 0 0 0,-1 0 0 0 0,1 0 0 0 0,-1 0 0 0 0,5 2 0 0 0,18-1 0 0 0,-20-2 0 0 0,0 0 0 0 0,1 0 0 0 0,-1 1 0 0 0,0 0 0 0 0,0 0 0 0 0,10 2 0 0 0,-11-1 0 0 0,-1-1 0 0 0,0 0 0 0 0,1 0 0 0 0,-1 0 0 0 0,7-2 0 0 0,-6 2 0 0 0,-1-1 0 0 0,1 1 0 0 0,0 0 0 0 0,8 1 0 0 0,-10-1 0 0 0,1 0 0 0 0,-1 0 0 0 0,1 0 0 0 0,-1 0 0 0 0,0-1 0 0 0,5 0 0 0 0,-5 0 0 0 0,1 0 0 0 0,-1 1 0 0 0,1-1 0 0 0,0 1 0 0 0,-1 0 0 0 0,5 1 0 0 0,-5-1-1 0 0,0 0 0 0 0,1 0 0 0 0,-1 0 1 0 0,0 0-1 0 0,6-2 0 0 0,13 1 97 0 0,-10-3-11 0 0,-12 4-78 0 0,1-1-1 0 0,0 1 0 0 0,-1 0 1 0 0,1-1-1 0 0,0 1 0 0 0,-1 0 1 0 0,1 0-1 0 0,0 0 0 0 0,-1 0 1 0 0,1-1-1 0 0,0 1 0 0 0,0 0 1 0 0,-1 0-1 0 0,1 0 0 0 0,1 1 0 0 0,6-2 76 0 0,-8 1-81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0,0-1 0 0 0,-1 1 0 0 0,1 0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0,1 0 0 0 0,-1 0 0 0 0,0-1 0 0 0,-22-4-17 0 0,17 4-4 0 0,-1-1 0 0 0,1 1 0 0 0,-1 0 0 0 0,-10 0 0 0 0,11 1-14 0 0,0-1 0 0 0,0 1-1 0 0,0-1 1 0 0,-7-3 0 0 0,-15-1-71 0 0,-115-5-19 0 0,77 4-42 0 0,40 3 118 0 0,-28 0 0 0 0,-114-1-70 0 0,110 3 118 0 0,-49 1-10 0 0,-52 4-44 0 0,102-4 54 0 0,30 0 0 0 0,-27 3 0 0 0,10-1 9 0 0,29-2 18 0 0,-25 4 1 0 0,18-2-28 0 0,18-2 0 0 0,-1 0 0 0 0,1 0 0 0 0,0 0 0 0 0,-1 1 0 0 0,1 0 0 0 0,0-1 0 0 0,-4 3 0 0 0,1-4-43 0 0,9 3 22 0 0,-1-2 21 0 0,-1 0 0 0 0,1 1 0 0 0,-1-1 0 0 0,1 0 0 0 0,-1 0 0 0 0,1 0 0 0 0,0 0 0 0 0,-1 0 0 0 0,1 0 0 0 0,2-1 0 0 0,10 0 0 0 0,46 0 0 0 0,-3 1 0 0 0,-43 0 0 0 0,0-1 0 0 0,15-2 0 0 0,21-1 0 0 0,-41 4 0 0 0,112-3 0 0 0,85-4 0 0 0,32-5 0 0 0,27-2 0 0 0,64 0 85 0 0,-89 6 110 0 0,42-2-131 0 0,-152 7-34 0 0,-4 0 15 0 0,112-6 68 0 0,-35 0-101 0 0,-142 6-8 0 0,37-5 144 0 0,-41 4-84 0 0,-36 3-59 0 0,20-4 1 0 0,-17 2 17 0 0,-21 3-20 0 0,1 0 0 0 0,0 0 0 0 0,0-1 0 0 0,0 0 0 0 0,0 1 0 0 0,-1-1 0 0 0,1-1 0 0 0,0 1 0 0 0,5-3 0 0 0,1-1-56 0 0,-9 5 46 0 0,0 0 0 0 0,-1 0 0 0 0,1 0 0 0 0,-1-1 0 0 0,1 1 0 0 0,0 0 0 0 0,-1 0 0 0 0,1-1 0 0 0,-1 1 0 0 0,1 0 0 0 0,-1 0 0 0 0,1-1 0 0 0,-1 1 0 0 0,1-1 0 0 0,-1 1 0 0 0,0 0 0 0 0,1-1 0 0 0,-1 1 0 0 0,1-1 0 0 0,-1 1 0 0 0,0-1 0 0 0,1 1-1 0 0,-1-1 1 0 0,0 0 0 0 0,0 1 0 0 0,0-1 0 0 0,1 1 0 0 0,-1-1 0 0 0,0-1 0 0 0,-3 1-65 0 0,-1-1 0 0 0,1 1 0 0 0,-1-1 0 0 0,0 1-1 0 0,1 0 1 0 0,-1 1 0 0 0,-6-2 0 0 0,-42-2-115 0 0,-22-1-50 0 0,57 4 134 0 0,-23-3 0 0 0,-15-2-52 0 0,-309 3 133 0 0,172 9-60 0 0,-13-1-38 0 0,75 2 45 0 0,-25 3-26 0 0,-133 14 13 0 0,189-15 38 0 0,-80 11 46 0 0,-32 10 4 0 0,-37 7 0 0 0,94-14 64 0 0,120-18-64 0 0,25-4 34 0 0,-1 0 1 0 0,1 1-1 0 0,-18 6 1 0 0,14-5 30 0 0,-1 2 49 0 0,13-2-72 0 0,8 3-25 0 0,-4-6-17 0 0,-1 1 0 0 0,0 0 0 0 0,0-1 0 0 0,0 0 0 0 0,1 1 0 0 0,-1-1 0 0 0,0 0 0 0 0,1 0 0 0 0,3 0 0 0 0,11 0 0 0 0,6 2 20 0 0,43-2-1 0 0,1 0 6 0 0,1-1-25 0 0,0 0 0 0 0,-17 2 32 0 0,52-4 0 0 0,-74 2-32 0 0,35 4 0 0 0,12 0 0 0 0,-70-3 0 0 0,169 1 67 0 0,-80 0-3 0 0,-3 0-19 0 0,91 5-45 0 0,-61 0 0 0 0,-18-1 0 0 0,-5 1 44 0 0,-2 1-24 0 0,-46-3 7 0 0,-36-2-6 0 0,1-1 1 0 0,19 0-1 0 0,-25-2-14 0 0,1 0 1 0 0,0 1 0 0 0,0 1-1 0 0,0-1 1 0 0,0 2 0 0 0,14 3-1 0 0,-19-4-7 0 0,0 0 0 0 0,0 0 0 0 0,11 0 0 0 0,-13-1 0 0 0,0 0 0 0 0,1 0 0 0 0,-1 1 0 0 0,1-1 0 0 0,-1 1 0 0 0,0 0 0 0 0,5 2 0 0 0,1 1 15 0 0,-10-4-14 0 0,0 0 1 0 0,0 1-1 0 0,0-1 0 0 0,0 0 1 0 0,0 0-1 0 0,0 0 1 0 0,0 0-1 0 0,0 0 1 0 0,0 0-1 0 0,0 0 0 0 0,0 0 1 0 0,0 0-1 0 0,0 0 1 0 0,0 0-1 0 0,0 0 1 0 0,0 0-1 0 0,0 0 0 0 0,0 0 1 0 0,0 0-1 0 0,0 0 1 0 0,0 0-1 0 0,0 0 1 0 0,0 0-1 0 0,-13 3 4 0 0,0-2-78 0 0,0 1 0 0 0,-1-1 0 0 0,-14-2 0 0 0,-16 2-71 0 0,-40 0-32 0 0,17 0 70 0 0,-131 1-86 0 0,-22 5 182 0 0,-9-4-108 0 0,6 1 101 0 0,26-1-134 0 0,125-2 201 0 0,-19 2 36 0 0,-32 3-75 0 0,88-6 43 0 0,25 0-12 0 0,1 0 1 0 0,-15 2-1 0 0,-9 0 240 0 0,45 3-188 0 0,174 7-94 0 0,-52-5 0 0 0,-65-5 11 0 0,26 1 42 0 0,80-4-53 0 0,54-1 20 0 0,-136 2 80 0 0,128-4 188 0 0,-160 2-288 0 0,44-3 0 0 0,-41 0 54 0 0,26-3 60 0 0,50-13 36 0 0,-99 16-139 0 0,-29 4 7 0 0,0 0-1 0 0,22-6 1 0 0,-22 3-17 0 0,1 1 1 0 0,-1 0 0 0 0,1 1 0 0 0,-1 0-1 0 0,19 1 1 0 0,-17 0 0 0 0,1 0 0 0 0,16-4-1 0 0,17-2-108 0 0,-42 7 75 0 0,-1-1 0 0 0,1 0 1 0 0,-1-1-1 0 0,8-2 0 0 0,-9 2 18 0 0,1 1 1 0 0,-1 0-1 0 0,1-1 0 0 0,0 1 0 0 0,0 1 1 0 0,6-1-1 0 0,-8 1 38 0 0,-1-1-1 0 0,1 1 1 0 0,0 0 0 0 0,0-1 0 0 0,-1 0-1 0 0,4-1 1 0 0,12-2 82 0 0,-9-4-43 0 0,-7 5-39 0 0,-5 3 6 0 0,3 1-31 0 0,-1-1 1 0 0,1 0-1 0 0,-1 0 0 0 0,1 0 1 0 0,0 0-1 0 0,-1 0 0 0 0,1 0 1 0 0,-1 0-1 0 0,1 0 0 0 0,-1 0 1 0 0,1 0-1 0 0,-1-1 0 0 0,1 1 0 0 0,-1 0 1 0 0,1 0-1 0 0,0 0 0 0 0,-1 0 1 0 0,1-1-1 0 0,-1 1 0 0 0,-8-3-74 0 0,-74 1-436 0 0,1-2 202 0 0,48 5 184 0 0,-35-4-1 0 0,53 2 87 0 0,-31 3-1 0 0,-8 0 39 0 0,17-3-31 0 0,-49 3 0 0 0,15 1 32 0 0,-13 1 0 0 0,67-3 0 0 0,-23 0 0 0 0,25-2 0 0 0,1 2 0 0 0,-20 2 0 0 0,-1-1 0 0 0,30-3 0 0 0,-1 1 0 0 0,1 1 0 0 0,0-1 0 0 0,0 1 0 0 0,-9 2 0 0 0,3-1-1 0 0,11-2 5 0 0,1 0 0 0 0,-1 0 0 0 0,0 0 0 0 0,0 0 0 0 0,0 0-1 0 0,1 0 1 0 0,-1 0 0 0 0,0 1 0 0 0,0-1 0 0 0,1 0 0 0 0,-1 0 0 0 0,0 1-1 0 0,1-1 1 0 0,-1 0 0 0 0,0 1 0 0 0,1-1 0 0 0,-1 1 0 0 0,0-1 0 0 0,1 1-1 0 0,-1-1 1 0 0,0 2 0 0 0,2-3 9 0 0,1 1 0 0 0,-1-1 0 0 0,1 1 0 0 0,-1 0 0 0 0,0 0-1 0 0,1 0 1 0 0,-1 0 0 0 0,1 0 0 0 0,-1 0 0 0 0,1 0 0 0 0,-1 1 0 0 0,0-1 0 0 0,1 0-1 0 0,1 2 1 0 0,4-1 4 0 0,-2 0-5 0 0,1-1 1 0 0,-1-1 0 0 0,0 1 0 0 0,1-1 0 0 0,6-2-1 0 0,-5 2 3 0 0,0 0-1 0 0,-1 0 0 0 0,9 0 0 0 0,19 1-2 0 0,44-5 0 0 0,4 2 51 0 0,-16 1 7 0 0,113-7 42 0 0,-69 0-107 0 0,-12 1 44 0 0,-92 8-48 0 0,212-12 8 0 0,-46 4 11 0 0,-14 0 35 0 0,250-13 383 0 0,-168 11-87 0 0,-72 7-115 0 0,-57 2-104 0 0,115 0 23 0 0,-126 5-126 0 0,-65-2-17 0 0,66-3 0 0 0,-84 0-36 0 0,-174-2-1080 0 0,-28-1 976 0 0,53 3 84 0 0,27 1-2 0 0,-200 5-212 0 0,41 0 206 0 0,-46 2 147 0 0,59 0-27 0 0,57 0-3 0 0,-35-1 47 0 0,77-1-100 0 0,149-4-13 0 0,3-1 1 0 0,-1 0 1 0 0,0 0 0 0 0,1 0 0 0 0,-1 0-1 0 0,1 0 1 0 0,-1 0 0 0 0,0 0 0 0 0,1 0 0 0 0,-1 0-1 0 0,1 0 1 0 0,-1 0 0 0 0,0-1 0 0 0,1 1 0 0 0,-1 0-1 0 0,1 0 1 0 0,-1-1 0 0 0,1 1 0 0 0,-2-1 0 0 0,20-3 241 0 0,0 0-198 0 0,26 0 0 0 0,-11 1-44 0 0,141-9-14 0 0,-44 4-105 0 0,-34 2 52 0 0,109-3 37 0 0,-85 4 118 0 0,257-5 57 0 0,-356 9-148 0 0,326 2 67 0 0,-95 23-64 0 0,-246-24 0 0 0,0 1 0 0 0,-1 0 0 0 0,1 0 0 0 0,0 1 0 0 0,-1 0 0 0 0,1 0 0 0 0,-1 0 0 0 0,6 3 0 0 0,-11-5 0 0 0,0 1 0 0 0,0-1 0 0 0,1 0 0 0 0,-1 0 0 0 0,0 0 0 0 0,0 1 0 0 0,0-1 0 0 0,0 0 0 0 0,1 0 0 0 0,-1 1 0 0 0,0-1 0 0 0,0 0 0 0 0,0 1-1 0 0,0-1 1 0 0,0 0 0 0 0,0 1 0 0 0,0-1 0 0 0,0 0 0 0 0,0 0 0 0 0,1 1 0 0 0,-2-1 0 0 0,1 0 0 0 0,0 1 0 0 0,0-1 0 0 0,0 0 0 0 0,0 1 0 0 0,0-1 0 0 0,0 0 0 0 0,0 1 0 0 0,0-1 0 0 0,0 0 0 0 0,0 0 0 0 0,-1 1-1 0 0,1-1 1 0 0,0 0 0 0 0,0 0 0 0 0,0 1 0 0 0,-1-1 0 0 0,1 0 0 0 0,0 0 0 0 0,0 0 0 0 0,0 1 0 0 0,-1-1 0 0 0,1 0 0 0 0,0 0 0 0 0,-1 0 0 0 0,1 0 0 0 0,0 1 0 0 0,0-1 0 0 0,-1 0 0 0 0,-16 7-51 0 0,4-3 2 0 0,0 0-151 0 0,1 0-1 0 0,-1-2 1 0 0,-24 3-1 0 0,-124 12-241 0 0,87-10 379 0 0,-12 0-54 0 0,-97 4-29 0 0,-8 0-14 0 0,1 3 144 0 0,57 1 16 0 0,27-2 0 0 0,-59 11 101 0 0,112-15-60 0 0,9-1 44 0 0,-60 7 392 0 0,216-32 51 0 0,17 2-400 0 0,-75 5-64 0 0,-33 6-24 0 0,25-2 0 0 0,90-5 59 0 0,-70 8-64 0 0,-2 1-17 0 0,-25-3 14 0 0,49 2 0 0 0,-20 1 11 0 0,10 0-3 0 0,-64 2-15 0 0,22-2 1 0 0,-25 1-23 0 0,-1 0 0 0 0,1 0 1 0 0,21 3-1 0 0,-27-1 6 0 0,0-1 0 0 0,0 0 0 0 0,0 0 0 0 0,6-1 0 0 0,-8 0 1 0 0,1 1-1 0 0,-1-1 0 0 0,0 1 0 0 0,1 0 0 0 0,-1 0 0 0 0,1 1 1 0 0,-1-1-1 0 0,0 1 0 0 0,6 1 0 0 0,-8-2 0 0 0,0 0-1 0 0,0 0 1 0 0,0 0-1 0 0,1 0 0 0 0,-1 0 1 0 0,0 0-1 0 0,0-1 1 0 0,0 1-1 0 0,0 0 1 0 0,0-1-1 0 0,2 0 1 0 0,3 0 75 0 0,-8 0-90 0 0,0 1 1 0 0,-1 1 0 0 0,1-1 0 0 0,-1 0-1 0 0,1 0 1 0 0,0 1 0 0 0,-4 1 0 0 0,0-1-45 0 0,3-1 29 0 0,0 0 0 0 0,0 0 0 0 0,0 0 1 0 0,0 0-1 0 0,0-1 0 0 0,0 1 1 0 0,-5-2-1 0 0,-18-2-87 0 0,8 4 20 0 0,-1 0 0 0 0,-32-6 0 0 0,36 4 42 0 0,-28 1 1 0 0,27 1 20 0 0,-22-3 0 0 0,35 3 25 0 0,-124-13-75 0 0,53 6 75 0 0,10 0 0 0 0,-79-8-10 0 0,64 6-43 0 0,-8-1 52 0 0,51 5 19 0 0,22 3 7 0 0,1 0 0 0 0,0-1 0 0 0,-20-6 0 0 0,32 8-21 0 0,-4-1-6 0 0,0 0 1 0 0,0 0 0 0 0,0-1 0 0 0,0 1 0 0 0,-9-7-1 0 0,14 8 4 0 0,-1 1 0 0 0,1-1-1 0 0,-1 0 1 0 0,1 1-1 0 0,-1-1 1 0 0,1 1 0 0 0,-1-1-1 0 0,1 0 1 0 0,0 1-1 0 0,-1-1 1 0 0,1 0 0 0 0,0 1-1 0 0,-1-1 1 0 0,1 0-1 0 0,0 0 1 0 0,0 1 0 0 0,0-1-1 0 0,0 0 1 0 0,0 1-1 0 0,0-1 1 0 0,0-1 0 0 0,0 1 9 0 0,1 0 1 0 0,-1-1 0 0 0,1 1-1 0 0,0 0 1 0 0,-1 0 0 0 0,1-1-1 0 0,0 1 1 0 0,0 0 0 0 0,0 0-1 0 0,0 0 1 0 0,0 0 0 0 0,0 0-1 0 0,0 0 1 0 0,0 0 0 0 0,2-1-1 0 0,12-5 25 0 0,-1-1-1 0 0,1 2 0 0 0,0 0 1 0 0,1 1-1 0 0,23-5 0 0 0,-22 5-36 0 0,111-20-177 0 0,-53 12 97 0 0,93-13 17 0 0,-77 14 54 0 0,214-33 204 0 0,8 4-38 0 0,-104 16 95 0 0,-132 18-114 0 0,9-1-1 0 0,69-9-14 0 0,-127 14-121 0 0,1 1 1 0 0,55 4-1 0 0,-51 0 92 0 0,50-3 0 0 0,-79 0-49 0 0,9 0-153 0 0,-12-1-10 0 0,-8 0 14 0 0,-23-2-241 0 0,1 1-1 0 0,-41 1 1 0 0,-8-1 82 0 0,-83 1-68 0 0,88 3 224 0 0,-219 3-89 0 0,93 0 128 0 0,58 1 82 0 0,-197 22 269 0 0,257-18-212 0 0,-325 29 138 0 0,392-37-206 0 0,-195 28 409 0 0,355-38-339 0 0,154-18-72 0 0,-62 10 0 0 0,27-3 74 0 0,-125 10 43 0 0,7-1 7 0 0,-84 9-66 0 0,174-8 169 0 0,211 0 41 0 0,-387 10-216 0 0,68 0-13 0 0,583 6 306 0 0,-476 8-405 0 0,-221-14 70 0 0,1 1-1 0 0,-1 1 0 0 0,21 5 1 0 0,-50-3-252 0 0,-283 7-1215 0 0,156-9 1266 0 0,12 0 23 0 0,-56 1 63 0 0,-524 47 658 0 0,112 28-201 0 0,516-69-352 0 0,42-5 0 0 0,-43 10 0 0 0,38-6 0 0 0,33-7 0 0 0,0 1 0 0 0,0 0 0 0 0,0 1 0 0 0,0 0 0 0 0,-11 6 0 0 0,13-6 0 0 0,-8 3 0 0 0,17-6 0 0 0,0 0 0 0 0,0 1 0 0 0,-1-1 0 0 0,1 0 0 0 0,0 0 0 0 0,0 0 0 0 0,-1 0 0 0 0,1 0 0 0 0,0 0 0 0 0,0 0 0 0 0,0 0 0 0 0,-1 1 0 0 0,1-1 0 0 0,0 0 0 0 0,0 0 0 0 0,0 0 0 0 0,0 0 0 0 0,0 1 0 0 0,-1-1 0 0 0,1 0 0 0 0,0 0 0 0 0,0 0 0 0 0,0 1 0 0 0,0-1 0 0 0,0 0 0 0 0,0 0 0 0 0,0 1 0 0 0,0-1 0 0 0,0 0 0 0 0,0 0 0 0 0,0 0 0 0 0,0 1 0 0 0,0-1 0 0 0,0 0 0 0 0,0 0 0 0 0,0 1 0 0 0,0-1 0 0 0,0 0 0 0 0,0 0 0 0 0,0 1 0 0 0,0-1 0 0 0,0 0 0 0 0,0 0 0 0 0,0 0 0 0 0,1 1 0 0 0,0 0 0 0 0,1 0 0 0 0,0-1 0 0 0,0 1 0 0 0,-1-1 0 0 0,1 1 0 0 0,0-1 0 0 0,0 0 0 0 0,0 1 0 0 0,0-1 0 0 0,-1 0 0 0 0,1 0 0 0 0,0 0 0 0 0,2-1 0 0 0,10 1 0 0 0,20 3 0 0 0,65-2 0 0 0,-33-2 0 0 0,32-5 0 0 0,-2 1 0 0 0,-63 5 5 0 0,155-4 102 0 0,147-10 85 0 0,-147 6-2 0 0,-47 3-36 0 0,31 4-83 0 0,-38 1-54 0 0,30 2 16 0 0,-76 0-6 0 0,-22 1-13 0 0,-29-1 17 0 0,43-3 0 0 0,-64 1-31 0 0,0 0 0 0 0,26 4 0 0 0,-2 0 0 0 0,-25-1-8 0 0,-14-2-23 0 0,1-1 0 0 0,-1 1 0 0 0,0-1 0 0 0,1 1 0 0 0,-1-1 0 0 0,0 0 0 0 0,1 0 0 0 0,-1 0 0 0 0,1 0 0 0 0,-1 0 0 0 0,0 0 0 0 0,1 0 0 0 0,-1 0 0 0 0,2-1 0 0 0,-5 2-10 0 0,0 1 1 0 0,0-1 0 0 0,0 0-1 0 0,0 0 1 0 0,-1-1-1 0 0,1 1 1 0 0,0 0-1 0 0,-1-1 1 0 0,1 1-1 0 0,0-1 1 0 0,-1 0 0 0 0,1 0-1 0 0,0 0 1 0 0,-4 0-1 0 0,-16 1-164 0 0,-102 11-660 0 0,52-7 618 0 0,-171 10-100 0 0,78-3 366 0 0,37-4 32 0 0,-327 32 527 0 0,184-10-380 0 0,68-7 156 0 0,129-11-275 0 0,21-2-62 0 0,48-9-29 0 0,0 0 0 0 0,0 0 0 0 0,1 0 0 0 0,-7 4 0 0 0,10-5 7 0 0,1 0 3 0 0,0 0 0 0 0,0 1-1 0 0,-1-1 1 0 0,1 0 0 0 0,0 0 0 0 0,0 0 0 0 0,0 0 0 0 0,0 0 0 0 0,-1 0-1 0 0,1 0 1 0 0,0 0 0 0 0,0 0 0 0 0,0 0 0 0 0,-1 1 0 0 0,1-1 0 0 0,0 0-1 0 0,0 0 1 0 0,0 0 0 0 0,-1 0 0 0 0,1 0 0 0 0,0 0 0 0 0,0-1 0 0 0,-1 1-1 0 0,1 0 1 0 0,0 0 0 0 0,0 0 0 0 0,0 0 0 0 0,0 0 0 0 0,-1 0 0 0 0,1 0-1 0 0,0 0 1 0 0,0 0 0 0 0,0 0 0 0 0,-1-1 0 0 0,1 1 0 0 0,0 0 0 0 0,0 0 0 0 0,0 0-1 0 0,0 0 1 0 0,0-1 0 0 0,-1 1 0 0 0,1 0 0 0 0,0 0 0 0 0,0 0-1 0 0,0 0 1 0 0,0-1 0 0 0,0 1 0 0 0,0 0 0 0 0,0 0 0 0 0,0 0-1 0 0,0 0 1 0 0,0 0 0 0 0,0 0 0 0 0,0 0 0 0 0,0 0 0 0 0,1-1-1 0 0,-1 1 1 0 0,0 0 0 0 0,0 0 0 0 0,0 0 0 0 0,0 0 0 0 0,0 0-1 0 0,0 0 1 0 0,0 0 0 0 0,0 0 0 0 0,0 0 0 0 0,0 0 0 0 0,0-1-1 0 0,0 1 1 0 0,0 0 0 0 0,1 0 0 0 0,-1 0 0 0 0,0 0 0 0 0,0 0-1 0 0,0 0 1 0 0,0 0 0 0 0,0 0 0 0 0,0 0 0 0 0,0 0 0 0 0,0 0-1 0 0,1 0 1 0 0,-1 0 0 0 0,0 0 0 0 0,0 0 0 0 0,0 0 0 0 0,0 0-1 0 0,0 0 1 0 0,0 0 0 0 0,0 0 0 0 0,1 0 0 0 0,-1 0 0 0 0,0 0-1 0 0,0 0 1 0 0,3 2 0 0 0,0-1 0 0 0,0 0 0 0 0,1-1 0 0 0,-1 1 0 0 0,0 0 0 0 0,1-1 0 0 0,-1 0 0 0 0,0 0 0 0 0,1 0 1 0 0,-1 0-1 0 0,5-1 0 0 0,20 0-40 0 0,-11 2 79 0 0,0-1 1 0 0,0 0 0 0 0,0-1-1 0 0,21-5 1 0 0,-19 4 4 0 0,1 1 0 0 0,28 1 0 0 0,16 0-7 0 0,-21-3 19 0 0,100-4 167 0 0,7-2 84 0 0,-12 1-127 0 0,-11 1-127 0 0,49 0 47 0 0,115-5 103 0 0,-186 8-62 0 0,40 0-26 0 0,39-1-49 0 0,-137 4-64 0 0,18 2 0 0 0,-50-2 0 0 0,-13 1-1 0 0,0-1 0 0 0,0 1 0 0 0,0 0 0 0 0,0 0 0 0 0,0 0 0 0 0,1 0 0 0 0,-1 1 0 0 0,0-1 0 0 0,0 0 0 0 0,0 1 0 0 0,3 1 0 0 0,-24 3-417 0 0,7-3 108 0 0,0-1 1 0 0,-23 1-1 0 0,1-1 81 0 0,-135 8-364 0 0,-46 2 460 0 0,131-10 88 0 0,-8 1 12 0 0,84-1 34 0 0,-159 9 9 0 0,67-2 41 0 0,-9-1 5 0 0,93-6-38 0 0,0 1 0 0 0,-16 4 0 0 0,16-3 36 0 0,-28 2 0 0 0,41-5-48 0 0,-8-1 16 0 0,0 2 1 0 0,0 0 0 0 0,0 0-1 0 0,0 1 1 0 0,-16 4 0 0 0,24-5-15 0 0,0 0 0 0 0,1 0 0 0 0,-1-1 0 0 0,0 1 0 0 0,0-1 0 0 0,0 0 0 0 0,1 0 0 0 0,-1 0 0 0 0,-3 0 0 0 0,5 0-1 0 0,1-1 0 0 0,-1 1 0 0 0,1 1 1 0 0,-1-1-1 0 0,1 0 0 0 0,-1 0 1 0 0,0 0-1 0 0,1 0 0 0 0,-1 0 1 0 0,1 0-1 0 0,-1 1 0 0 0,1-1 0 0 0,-1 0 1 0 0,1 0-1 0 0,-1 1 0 0 0,0 0 1 0 0,1 1 75 0 0,8-3-32 0 0,-6 0-43 0 0,1 1-1 0 0,-1 0 1 0 0,1 0-1 0 0,0 0 0 0 0,-1 0 1 0 0,1 0-1 0 0,-1 1 1 0 0,4 0-1 0 0,-2 0-10 0 0,-1 0 1 0 0,0-1-1 0 0,0 1 0 0 0,1-1 1 0 0,-1 0-1 0 0,5 0 0 0 0,12-3-17 0 0,-1 1 0 0 0,1 1 0 0 0,21 2 0 0 0,-18-1 20 0 0,36-3 0 0 0,6-1 0 0 0,-32 5 0 0 0,52-3 0 0 0,114-9 150 0 0,-83 5-80 0 0,-15 1 38 0 0,130-5 236 0 0,-67 4-125 0 0,-40 2-94 0 0,148-5 363 0 0,-152 9-341 0 0,-12 0-150 0 0,51 1 3 0 0,-64 6 0 0 0,-82-6 6 0 0,-12 0-31 0 0,0-1-1 0 0,0 0 1 0 0,0 0 0 0 0,0 0-1 0 0,0 0 1 0 0,0 0-1 0 0,0 0 1 0 0,0 0 0 0 0,0 0-1 0 0,0 0 1 0 0,0 0 0 0 0,0 0-1 0 0,0 0 1 0 0,0-1 0 0 0,2 0-1 0 0,-5 2-26 0 0,0 0 0 0 0,1 0 0 0 0,-1-1 0 0 0,0 1 0 0 0,0 0 0 0 0,1-1 0 0 0,-1 0 0 0 0,0 1 0 0 0,0-1 1 0 0,0 0-1 0 0,0 0 0 0 0,-3 0 0 0 0,-11 1-181 0 0,-1 0 31 0 0,1 0 0 0 0,-22-1 0 0 0,19-1 53 0 0,-29 2 0 0 0,30 1 118 0 0,-27-3-1 0 0,-6 1-13 0 0,-80 2-171 0 0,40-2 165 0 0,-4 1 117 0 0,20 0 23 0 0,49 1-41 0 0,-37-3 0 0 0,16 1 27 0 0,36 0-74 0 0,0 1 0 0 0,0-2 1 0 0,-17-2-1 0 0,25 3 12 0 0,-1-1-1 0 0,0 1 1 0 0,1 0-1 0 0,-1 0 1 0 0,-6 1-1 0 0,6 0 23 0 0,4-1-28 0 0,-1 0 0 0 0,0 0 0 0 0,1 0 0 0 0,-1 0 0 0 0,0-1 1 0 0,1 1-1 0 0,-1 0 0 0 0,1 0 0 0 0,-1 0 0 0 0,0-1 0 0 0,1 1 1 0 0,-1 0-1 0 0,1-1 0 0 0,-1 1 0 0 0,1-1 0 0 0,-1 1 0 0 0,1 0 1 0 0,-1-2-1 0 0,-2-1 79 0 0,4 4 72 0 0,0-1-141 0 0,0 0 1 0 0,0 0-1 0 0,0 0 1 0 0,0 0 0 0 0,0 0-1 0 0,0 0 1 0 0,1 0 0 0 0,-1 0-1 0 0,0 0 1 0 0,0 0 0 0 0,0-1-1 0 0,2 0 1 0 0,10-1 69 0 0,-4 3-76 0 0,-1-1 0 0 0,1 0 0 0 0,-1-1 0 0 0,1 1 1 0 0,14-5-1 0 0,-21 5-6 0 0,9-1-2 0 0,-1 0 0 0 0,0 0 0 0 0,20 3 1 0 0,-16-1-6 0 0,22-1 1 0 0,113-7 1 0 0,-15 5 0 0 0,-38-1 0 0 0,154-7 108 0 0,3 0 382 0 0,-16 2-248 0 0,-37-1-242 0 0,-94 3 16 0 0,40 2 96 0 0,-122 3-133 0 0,-20 0-61 0 0,-12 2-77 0 0,-27 2-323 0 0,-47-3 0 0 0,5-1 144 0 0,-76 3 118 0 0,4 0 156 0 0,81-1 63 0 0,26-1 182 0 0,-47 7-1 0 0,87-6-97 0 0,3-1-62 0 0,0 0 1 0 0,0 0-1 0 0,0 0 1 0 0,0 0-1 0 0,0 1 1 0 0,0-1-1 0 0,0-1 1 0 0,0 1-1 0 0,0 0 1 0 0,0 0-1 0 0,2-1 1 0 0,-2 1 5 0 0,68-1 129 0 0,111-5 115 0 0,-34 3-175 0 0,28-4-9 0 0,83-5 255 0 0,-59 4 66 0 0,-39 7-305 0 0,-83 2-102 0 0,-50 1 42 0 0,-19 0-102 0 0,-18-1-199 0 0,-125-7-1336 0 0,-21 0 1270 0 0,-11 5 324 0 0,16 2-64 0 0,104 1 41 0 0,20-2 118 0 0,-1 2 0 0 0,1 0-1 0 0,-45 12 1 0 0,68-12 65 0 0,8 1-25 0 0,9-1 12 0 0,-10-2-145 0 0,11 2 37 0 0,0-1-1 0 0,0 0 0 0 0,13-2 1 0 0,10 1-9 0 0,101 0 50 0 0,-52-2 42 0 0,-19-1-68 0 0,85-7-59 0 0,-39 1 88 0 0,-57 1 25 0 0,-34 4-54 0 0,14-9 122 0 0,-33 11-173 0 0,-5-1 0 0 0,-7 0-30 0 0,-31-9-284 0 0,-13 0-136 0 0,39 8 301 0 0,1 1 1 0 0,-22-2-1 0 0,-90-8-262 0 0,98 10 318 0 0,-30 1 0 0 0,-14-2-18 0 0,-109-8-52 0 0,-129 6 237 0 0,79 0 6 0 0,-32 4 149 0 0,170 2-149 0 0,-50 2 106 0 0,-56 1 99 0 0,52-4-272 0 0,130 0 79 0 0,-24-5 0 0 0,25 4-225 0 0,34-2 189 0 0,0 0 0 0 0,0 1 0 0 0,27 0 0 0 0,-9 1-19 0 0,136-7-100 0 0,30 0 102 0 0,-28 4 324 0 0,-97 3-163 0 0,-14 2-75 0 0,-26 0-76 0 0,0-1-1 0 0,0-1 1 0 0,45-10 0 0 0,-81 12-51 0 0,0 0 0 0 0,-1 0 0 0 0,1 0 1 0 0,0 0-1 0 0,0 0 0 0 0,-1-1 0 0 0,1 1 1 0 0,0 0-1 0 0,0 0 0 0 0,-1-1 0 0 0,1 1 1 0 0,0 0-1 0 0,-1-1 0 0 0,1 1 1 0 0,-1-1-1 0 0,1 1 0 0 0,-1-1 0 0 0,1 1 1 0 0,0-1-1 0 0,0 0 0 0 0,-2 0 1 0 0,1 1-1 0 0,0-1 1 0 0,0 1 0 0 0,0-1-1 0 0,-1 1 1 0 0,1 0 0 0 0,0-1-1 0 0,0 1 1 0 0,-1 0-1 0 0,1-1 1 0 0,0 1 0 0 0,-1 0-1 0 0,1-1 1 0 0,-1 1-1 0 0,1 0 1 0 0,0-1 0 0 0,-1 1-1 0 0,1 0 1 0 0,-1 0 0 0 0,1 0-1 0 0,-1 0 1 0 0,0-1-1 0 0,-34-8-14 0 0,-10 0-201 0 0,17 4 54 0 0,-32-3 0 0 0,23 5 39 0 0,-100-7-296 0 0,-95-4 16 0 0,171 11 330 0 0,-122 1-19 0 0,30 1 82 0 0,-171 8-43 0 0,267-5 48 0 0,38-1-1 0 0,-329 28 288 0 0,336-27-284 0 0,6-1 0 0 0,7 1 0 0 0,6 1 0 0 0,123-2 0 0 0,-54-2 0 0 0,147-6 290 0 0,47 1 495 0 0,22 0-548 0 0,-173 3-228 0 0,42 2 60 0 0,-35-1 14 0 0,-8-1 44 0 0,50 3 65 0 0,-136 0-192 0 0,-22-1 0 0 0,0 1 0 0 0,0 0 0 0 0,0 1 0 0 0,13 3 0 0 0,-15-3 1 0 0,-1-1-25 0 0,-10 4-58 0 0,1-2 29 0 0,0-1 0 0 0,-1 0 0 0 0,1 0 1 0 0,0 0-1 0 0,-1-1 0 0 0,1 1 0 0 0,-1 0 0 0 0,1-1 0 0 0,-3 1 1 0 0,-7 1-107 0 0,-19 3-430 0 0,-1 0-1 0 0,-41 0 0 0 0,28-3 393 0 0,-164 11-232 0 0,-94 6 199 0 0,204-11 387 0 0,-91 8 142 0 0,98-6-184 0 0,-57 7 27 0 0,93-8-76 0 0,23-5 21 0 0,-48 14 0 0 0,42-10-4 0 0,31-7-61 0 0,-1 1-1 0 0,0 0 1 0 0,1 1 0 0 0,-15 6 0 0 0,18-7-20 0 0,-10 4 67 0 0,30-1 50 0 0,8-1-68 0 0,-18-3-33 0 0,0 0 1 0 0,1 0-1 0 0,-1 0 1 0 0,9-1 0 0 0,91-4 225 0 0,32-6 184 0 0,-89 8-235 0 0,72-12 0 0 0,-85 10-97 0 0,39 0 0 0 0,-1 0-16 0 0,-35 1-40 0 0,108-8 59 0 0,272-31 180 0 0,-409 40-270 0 0,38-4 52 0 0,-2-3 1 0 0,1-1-1 0 0,69-27 0 0 0,-112 36-68 0 0,0-1-1 0 0,1 1 0 0 0,-1-1 1 0 0,0 0-1 0 0,0 0 0 0 0,5-4 1 0 0,-8 5-12 0 0,1 0 0 0 0,0 1 0 0 0,0-1 0 0 0,-1 0 0 0 0,1 0 0 0 0,-1 1 0 0 0,1-1 0 0 0,-1 0 1 0 0,1 0-1 0 0,-1 0 0 0 0,0 0 0 0 0,1 0 0 0 0,-1 1 0 0 0,0-1 0 0 0,1 0 0 0 0,-1 0 0 0 0,0 0 0 0 0,0 0 0 0 0,0 0 0 0 0,0 0 0 0 0,0 0 1 0 0,0 0-1 0 0,0 0 0 0 0,0 0 0 0 0,-1 0 0 0 0,1 0 0 0 0,0 0 0 0 0,-1 0 0 0 0,1 1 0 0 0,-1-2 0 0 0,0 1-22 0 0,0-1-1 0 0,0 1 1 0 0,-1 0 0 0 0,1 1-1 0 0,-1-1 1 0 0,1 0 0 0 0,0 0-1 0 0,-1 0 1 0 0,1 1 0 0 0,-1-1-1 0 0,0 1 1 0 0,1-1-1 0 0,-1 1 1 0 0,1 0 0 0 0,-1-1-1 0 0,-2 1 1 0 0,-10-3-240 0 0,1-1-30 0 0,-2 1-1 0 0,1 0 0 0 0,-26-2 1 0 0,28 3 105 0 0,0 0 1 0 0,-15-5 0 0 0,16 4 27 0 0,0 0 1 0 0,-23-3 0 0 0,-51 3 40 0 0,34 2 139 0 0,-91-14-1 0 0,135 14 1 0 0,-1 0-1 0 0,1 1 1 0 0,-1 0-1 0 0,1 0 1 0 0,-9 2 0 0 0,8-1 41 0 0,0 0-1 0 0,0-1 1 0 0,1 0 0 0 0,-10-1 0 0 0,17 1-36 0 0,-1 0 0 0 0,1 0 1 0 0,0 0-1 0 0,0 0 0 0 0,0 0 0 0 0,0 0 0 0 0,0 0 0 0 0,-1 0 0 0 0,1 0 0 0 0,0 0 1 0 0,0 0-1 0 0,0 0 0 0 0,0 0 0 0 0,0 0 0 0 0,0 0 0 0 0,-1 0 0 0 0,1 0 0 0 0,0 0 0 0 0,0-1 1 0 0,0 1-1 0 0,0 0 0 0 0,0 0 0 0 0,0 0 0 0 0,0 0 0 0 0,0 0 0 0 0,-1 0 0 0 0,1 0 1 0 0,0-1-1 0 0,0 1 0 0 0,0 0 0 0 0,0 0 0 0 0,0 0 0 0 0,0 0 0 0 0,0 0 0 0 0,0-1 0 0 0,0 1 1 0 0,0 0-1 0 0,0 0 0 0 0,0 0 0 0 0,0 0 0 0 0,0 0 0 0 0,0-1 0 0 0,0 1 0 0 0,0 0 0 0 0,0 0 1 0 0,0 0-1 0 0,1-1 3 0 0,-1 1 1 0 0,0 0-1 0 0,0 0 1 0 0,0 0-1 0 0,1-1 1 0 0,-1 1-1 0 0,0 0 1 0 0,0 0 0 0 0,1 0-1 0 0,-1 0 1 0 0,0-1-1 0 0,0 1 1 0 0,1 0-1 0 0,-1 0 1 0 0,0 0-1 0 0,1 0 1 0 0,-1 0-1 0 0,0 0 1 0 0,0 0-1 0 0,1 0 1 0 0,-1 0 0 0 0,0 0-1 0 0,1 0 1 0 0,-1 0-1 0 0,0 0 1 0 0,1 0-1 0 0,-1 0 1 0 0,1 0-1 0 0,1 1 26 0 0,0-1 1 0 0,0 0-1 0 0,0 0 0 0 0,0 0 0 0 0,0 0 0 0 0,0 0 0 0 0,1-1 1 0 0,2 0-1 0 0,14-2 110 0 0,249-4 332 0 0,-185 3-350 0 0,337-20 812 0 0,-240 11-408 0 0,-121 8-432 0 0,63-13 0 0 0,-113 16-106 0 0,8-4 6 0 0,-18 5-25 0 0,-1 0 0 0 0,0 0 0 0 0,0 0 0 0 0,0 1 0 0 0,0-1 0 0 0,0 1 0 0 0,0-1 0 0 0,0 1 0 0 0,-3 0 0 0 0,-88-4-1401 0 0,-29 7 768 0 0,41 1 455 0 0,41-2 180 0 0,-63 10-1 0 0,89-10 24 0 0,9-1 0 0 0,-1 0 0 0 0,1 0 0 0 0,0 0 0 0 0,0 1 0 0 0,0-1 0 0 0,0 1 0 0 0,0 0 0 0 0,0 1 0 0 0,-7 4 0 0 0,12-7 0 0 0,0 0 0 0 0,-1 0 0 0 0,1 0 0 0 0,0 1 0 0 0,0-1 0 0 0,-1 0 0 0 0,1 0 0 0 0,0 0 0 0 0,0 1 0 0 0,-1-1 0 0 0,1 0 0 0 0,0 0 0 0 0,0 0 0 0 0,0 1 0 0 0,0-1 0 0 0,-1 0 0 0 0,1 0 0 0 0,0 1 0 0 0,0-1 0 0 0,0 0 0 0 0,0 1 0 0 0,0-1 0 0 0,0 0 0 0 0,0 0 0 0 0,0 1 0 0 0,0-1 0 0 0,0 0 0 0 0,0 1 0 0 0,0-1 0 0 0,0 0-1 0 0,0 1 1 0 0,0-1 0 0 0,0 0 0 0 0,0 0 0 0 0,0 1 0 0 0,0-1 0 0 0,0 0 0 0 0,1 0 0 0 0,-1 1 0 0 0,0-1 0 0 0,0 0 0 0 0,0 0 0 0 0,0 1 0 0 0,1-1 0 0 0,-1 0 0 0 0,14 8 39 0 0,-9-5 7 0 0,-1-2-31 0 0,-1 0 0 0 0,0 0 0 0 0,0 0 0 0 0,1 0 0 0 0,-1-1 0 0 0,1 1 0 0 0,-1-1 0 0 0,4 0 0 0 0,14 2 46 0 0,23 6 113 0 0,1-2-1 0 0,88 1 0 0 0,-58-2 94 0 0,-7-1 122 0 0,0 1-66 0 0,3-1-62 0 0,-33-1-142 0 0,-30-2-99 0 0,1 0 1 0 0,0-1-1 0 0,-1 0 1 0 0,12-1 0 0 0,-16 1-15 0 0,-1-1 1 0 0,1 1 0 0 0,0 1 0 0 0,0-1 0 0 0,-1 0 0 0 0,5 2 0 0 0,15 1 11 0 0,-22-3-18 0 0,1 0 0 0 0,7 7 0 0 0,-10-6-18 0 0,0-1 0 0 0,0 1 0 0 0,0 0 0 0 0,0-1 0 0 0,-1 1 0 0 0,1-1 0 0 0,0 1 0 0 0,0-1 0 0 0,0 0 0 0 0,-3 1 0 0 0,1-1-18 0 0,0 0 1 0 0,-1 0 0 0 0,1 0 0 0 0,0 1 0 0 0,-1-1 0 0 0,1 1 0 0 0,0 0 0 0 0,-6 2 0 0 0,6-2-2 0 0,0-1 1 0 0,-1 1 0 0 0,1-1 0 0 0,0 1 0 0 0,0-1 0 0 0,0 0 0 0 0,-6-1-1 0 0,-13 1-116 0 0,-29 4 14 0 0,28-2 51 0 0,-35 6 0 0 0,15-4 58 0 0,33-4 18 0 0,0 1 1 0 0,-15 3 0 0 0,9 0 26 0 0,-75 21 193 0 0,89-24-215 0 0,-1 1-1 0 0,1-1 1 0 0,0 0 0 0 0,1 0 0 0 0,-1 1 0 0 0,0-1-1 0 0,0 1 1 0 0,0-1 0 0 0,-1 4 0 0 0,2-4-96 0 0,12 10-241 0 0,2-6 368 0 0,0-1 0 0 0,0-1-1 0 0,0 0 1 0 0,0-1 0 0 0,0 0 0 0 0,20 0-1 0 0,-20-2-37 0 0,4 1 17 0 0,28-4 0 0 0,-4 0 51 0 0,66-7 154 0 0,-97 9-132 0 0,80-17 652 0 0,-57 10-456 0 0,-10 3-65 0 0,-15 4-184 0 0,1 0 0 0 0,-1-1 0 0 0,1-1 0 0 0,-1 1 0 0 0,0-1 0 0 0,12-7 0 0 0,-14 1-23 0 0,-6 9 0 0 0,0 0 0 0 0,0 0 0 0 0,0 0 0 0 0,0-1 0 0 0,0 1 0 0 0,1 0 0 0 0,-1 0 0 0 0,0 0 0 0 0,0 0 0 0 0,0-1 0 0 0,0 1 0 0 0,0 0 0 0 0,0 0 0 0 0,0 0 0 0 0,0 0 0 0 0,0-1 0 0 0,-1 1 0 0 0,1 0 0 0 0,0 0 0 0 0,0 0 0 0 0,0 0 0 0 0,0 0 0 0 0,0-1 0 0 0,0 1 0 0 0,0 0 0 0 0,0 0 0 0 0,0 0 0 0 0,0 0 0 0 0,0 0 0 0 0,-1 0 0 0 0,1-1 0 0 0,0 1 0 0 0,0 0 0 0 0,0 0 0 0 0,0 0 0 0 0,0 0 0 0 0,-1 0 0 0 0,1 0 0 0 0,0 0 0 0 0,0 0 0 0 0,0 0 0 0 0,0 0 0 0 0,0 0 0 0 0,-1 0 0 0 0,1 0 0 0 0,0 0 0 0 0,0 0 0 0 0,0 0 0 0 0,0 0 0 0 0,-1 0 0 0 0,1 0 0 0 0,-4 0-27 0 0,-1 0 0 0 0,1-1 1 0 0,-1 1-1 0 0,1-1 0 0 0,-7-2 0 0 0,1 1-125 0 0,-6 0-104 0 0,0 0-1 0 0,-20 1 1 0 0,4 1-11 0 0,20-4 221 0 0,12 3 44 0 0,-1 1 0 0 0,1 0 0 0 0,-1-1 0 0 0,1 1 0 0 0,-1 0 0 0 0,1 0 0 0 0,-1-1 0 0 0,1 1 0 0 0,-1 0 0 0 0,1 0 0 0 0,-1 0 0 0 0,1 0 0 0 0,-1 0 0 0 0,1 0 1 0 0,-1 0-1 0 0,1 0 0 0 0,-1 0 0 0 0,0 0 0 0 0,1 0 0 0 0,-1 0 0 0 0,1 0 0 0 0,-1 0 0 0 0,1 0 0 0 0,-1 1 0 0 0,1-1 0 0 0,-1 0 0 0 0,1 0 0 0 0,-1 1 0 0 0,1-1 0 0 0,-1 1 0 0 0,-11 5 80 0 0,34-3 191 0 0,-14-2-215 0 0,-1 0-1 0 0,0-1 1 0 0,1 0 0 0 0,6-1 0 0 0,-3 1-30 0 0,89-7 139 0 0,-95 7-133 0 0,-1-1-1 0 0,1 0 1 0 0,0-1 0 0 0,6-1 0 0 0,10-3 72 0 0,-15 4-76 0 0,0 0 1 0 0,0 0 0 0 0,7-5-1 0 0,13-3 38 0 0,-21 9-36 0 0,0-1-1 0 0,1 0 1 0 0,-1 0-1 0 0,0 0 1 0 0,0 0 0 0 0,0-1-1 0 0,0 1 1 0 0,-1-1-1 0 0,1-1 1 0 0,-1 1-1 0 0,6-6 1 0 0,-8 6 2 0 0,-1 3-29 0 0,-1-1 0 0 0,0 1 0 0 0,0 0 0 0 0,0 0 0 0 0,1 0 0 0 0,-1-1 0 0 0,0 1 0 0 0,0 0 0 0 0,0-1 0 0 0,0 1 0 0 0,0 0 0 0 0,0 0 0 0 0,1-1 0 0 0,-1 1 0 0 0,0 0 0 0 0,0-1 0 0 0,0 1 0 0 0,0 0 0 0 0,0-1 0 0 0,0 1 0 0 0,0 0-1 0 0,0 0 1 0 0,0-1 0 0 0,-1 1 0 0 0,0-21-2 0 0,0 5 11 0 0,0 11-115 0 0,-1 5-268 0 0,2 2 349 0 0,4 0-40 0 0,3 4 68 0 0,-6-5 4 0 0,0-1 0 0 0,0 1 0 0 0,0-1 0 0 0,1 1 0 0 0,-1-1 0 0 0,0 0 1 0 0,0 1-1 0 0,0-1 0 0 0,1 0 0 0 0,-1 0 0 0 0,0 0 0 0 0,2 0 0 0 0,-2 0 5 0 0,1 0-13 0 0,-1-1 1 0 0,1 1 0 0 0,-1 0 0 0 0,1-1-1 0 0,-1 1 1 0 0,1-1 0 0 0,-1 0 0 0 0,1 0-1 0 0,-1 1 1 0 0,1-1 0 0 0,-1 0 0 0 0,0 0-1 0 0,3-2 1 0 0,-1 0 13 0 0,1 0 0 0 0,0 0 1 0 0,-1 0-1 0 0,0 0 0 0 0,1 0 0 0 0,-1-1 0 0 0,0 0 0 0 0,-1 1 1 0 0,1-1-1 0 0,-1 0 0 0 0,0 0 0 0 0,3-6 0 0 0,0-6-98 0 0,-5 13 26 0 0,-3 6 32 0 0,-1 4-15 0 0,1 0-1 0 0,0 0 1 0 0,0 1-1 0 0,1-1 0 0 0,0 0 1 0 0,0 1-1 0 0,1 0 1 0 0,-1 14-1 0 0,0-6-36 0 0,0 1 0 0 0,-7 20 0 0 0,-27 88 78 0 0,29-85 0 0 0,2-5 0 0 0,4-32 6 0 0,0 0 1 0 0,0 1-1 0 0,1-1 0 0 0,-1 0 0 0 0,1 1 1 0 0,0-1-1 0 0,0 1 0 0 0,0-1 0 0 0,1 6 1 0 0,0-6-6 0 0,0 5-1 0 0,1 0 0 0 0,-2 0 0 0 0,1 0 0 0 0,-2 9 0 0 0,2-15 10 0 0,-1-1 0 0 0,0 1 0 0 0,0 0 0 0 0,1-1 0 0 0,-1 1 0 0 0,1-1 0 0 0,-1 1 0 0 0,1-1 0 0 0,0 1 0 0 0,1 2 0 0 0,2 4 23 0 0,-3-1 187 0 0,-1-9-45 0 0,0 0-169 0 0,0-7 40 0 0,0 0-1 0 0,1 0 0 0 0,0-1 1 0 0,0 1-1 0 0,1 0 0 0 0,1 0 1 0 0,-1 0-1 0 0,5-9 0 0 0,-4 12-58 0 0,0-1 1 0 0,0 1-1 0 0,0 0 0 0 0,9-11 0 0 0,17-24-1 0 0,-29 40-56 0 0,-3 7-139 0 0,-2 3 173 0 0,1 1 1 0 0,0 0-1 0 0,1 0 1 0 0,0 0 0 0 0,0 0-1 0 0,1 0 1 0 0,1 1-1 0 0,0-1 1 0 0,0 13-1 0 0,1-22 148 0 0,-4 23-69 0 0,3-23 13 0 0,1-1 19 0 0,0 1-3 0 0,0-2-14 0 0,-3-11-36 0 0,1 7 1 0 0,1 0 0 0 0,0-1 1 0 0,0 1-1 0 0,0 0 1 0 0,1 0-1 0 0,0-1 0 0 0,0 1 1 0 0,1-10-1 0 0,-1 13-22 0 0,1-1 0 0 0,0 0 0 0 0,0 1-1 0 0,0-1 1 0 0,0 0 0 0 0,0 1 0 0 0,1-1 0 0 0,-1 1 0 0 0,1 0-1 0 0,0-1 1 0 0,-1 1 0 0 0,5-3 0 0 0,-6 5-10 0 0,0 0-1 0 0,1 0 1 0 0,-1 0 0 0 0,1 0 0 0 0,-1 0 0 0 0,1 0 0 0 0,-1 0-1 0 0,0 1 1 0 0,1-1 0 0 0,-1 0 0 0 0,1 0 0 0 0,-1 0-1 0 0,0 1 1 0 0,1-1 0 0 0,-1 0 0 0 0,0 0 0 0 0,1 1 0 0 0,-1-1-1 0 0,0 0 1 0 0,1 1 0 0 0,-1-1 0 0 0,0 0 0 0 0,0 1-1 0 0,0-1 1 0 0,1 0 0 0 0,-1 1 0 0 0,0-1 0 0 0,0 1-1 0 0,0-1 1 0 0,0 0 0 0 0,1 1 0 0 0,-1 0 0 0 0,2 2-635 0 0,-2-3 630 0 0,0 0-1 0 0,0 0 1 0 0,0 0-1 0 0,0-1 0 0 0,0 1 1 0 0,1 0-1 0 0,-1 0 1 0 0,0 0-1 0 0,0 0 1 0 0,0 0-1 0 0,0 0 0 0 0,0 0 1 0 0,0 0-1 0 0,1 0 1 0 0,-1 0-1 0 0,0 0 1 0 0,0 0-1 0 0,0 0 1 0 0,0 0-1 0 0,0 0 0 0 0,0 0 1 0 0,1 0-1 0 0,-1 0 1 0 0,0 0-1 0 0,0 0 1 0 0,0 0-1 0 0,0 0 1 0 0,0 0-1 0 0,0 0 0 0 0,1 0 1 0 0,-1 0-1 0 0,0 1 1 0 0,0-1-1 0 0,0 0 1 0 0,0 0-1 0 0,0 0 0 0 0,0 0 1 0 0,0 0-1 0 0,0 0 1 0 0,0 0-1 0 0,1 0 1 0 0,-1 0-1 0 0,0 1 1 0 0,0-1-1 0 0,0 0 0 0 0,0 0 1 0 0,0 0-1 0 0,0 0 1 0 0,0 0-1 0 0,0 0 1 0 0,0 1-1 0 0,0-1 1 0 0,0 0-1 0 0,0 0 0 0 0,0 0 1 0 0,0 0-1 0 0,0 0 1 0 0,-1 12-1013 0 0,-1-4-1208 0 0,7-39-6635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1:03.122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4058 283 11343 0 0,'13'1'422'0'0,"0"0"0"0"0,14-2 0 0 0,18 1-480 0 0,3 1 58 0 0,-32-2 0 0 0,24 3 0 0 0,29 1 0 0 0,-8-1 0 0 0,-19 2 0 0 0,59 8-65 0 0,57 3-150 0 0,-87-8 215 0 0,-41-4 0 0 0,33 6 0 0 0,42 5 0 0 0,-37-6 0 0 0,243 33 0 0 0,-236-31 0 0 0,112 21 0 0 0,-165-24-10 0 0,-46 0 40 0 0,8-5 3 0 0,0-1 0 0 0,1 0-1 0 0,-1-1 1 0 0,0-1 0 0 0,-23-3-1 0 0,-165-25 28 0 0,7 7 328 0 0,109 15-189 0 0,7 1-14 0 0,-108-7 87 0 0,73 4-272 0 0,23 0 0 0 0,-49 4-2 0 0,-161-10 195 0 0,-115-10 661 0 0,133 9-603 0 0,-2-3-187 0 0,30 2-64 0 0,167 12 23 0 0,-40-4 18 0 0,-63-5 183 0 0,37 6-149 0 0,103 8 107 0 0,13 1 105 0 0,38 0-265 0 0,0-1-1 0 0,-1 0 0 0 0,1 0 1 0 0,0 1-1 0 0,0-1 0 0 0,0 1 1 0 0,0 0-1 0 0,0-1 0 0 0,0 1 1 0 0,0 0-1 0 0,0 0 0 0 0,0 0 1 0 0,1 1-1 0 0,-3 0 0 0 0,3-1 59 0 0,1 0-83 0 0,0 0 0 0 0,1 0 0 0 0,-1 0 0 0 0,0 0 0 0 0,1 0 0 0 0,-1 0-1 0 0,1 0 1 0 0,-1 0 0 0 0,1 0 0 0 0,-1 0 0 0 0,1 0 0 0 0,0 0 0 0 0,-1-1 0 0 0,1 1 0 0 0,0 0-1 0 0,0 0 1 0 0,-1-1 0 0 0,1 1 0 0 0,0 0 0 0 0,0-1 0 0 0,0 1 0 0 0,0-1 0 0 0,2 1 0 0 0,29 10-171 0 0,-19-6 142 0 0,8 0-16 0 0,-1 0 0 0 0,1-1 0 0 0,-1-1-1 0 0,31 0 1 0 0,-19-1 33 0 0,395 15-171 0 0,-117-16-52 0 0,205 0 92 0 0,49 0 62 0 0,-204 1 50 0 0,-82 3 232 0 0,-121 0-60 0 0,51 6 114 0 0,-32 0-40 0 0,251 17-36 0 0,-243-12-105 0 0,-179-15-49 0 0,-4-1-16 0 0,0 1 0 0 0,0-1 0 0 0,0 0 0 0 0,0 1 0 0 0,0-1 0 0 0,1 0 0 0 0,-1 0 0 0 0,0 0 0 0 0,0 0 0 0 0,0 0 0 0 0,0-1 0 0 0,0 1 0 0 0,0 0 0 0 0,1 0 1 0 0,0-1-1 0 0,-2 0-6 0 0,0 1 1 0 0,-1-1 0 0 0,1 0-1 0 0,0 1 1 0 0,-1-1 0 0 0,1 1-1 0 0,-1-1 1 0 0,1 1 0 0 0,-1 0-1 0 0,1-1 1 0 0,-1 1 0 0 0,1-1-1 0 0,-1 1 1 0 0,1 0 0 0 0,-1-1-1 0 0,-11-3-22 0 0,0 0 0 0 0,0 0 0 0 0,0 1 0 0 0,-18-2 0 0 0,4 1-20 0 0,-374-50-172 0 0,231 35 162 0 0,-269-16 155 0 0,323 28-54 0 0,-47-3-42 0 0,-309-17 140 0 0,296 16-37 0 0,-34 0 7 0 0,-166 4-104 0 0,209 6-13 0 0,-15 0 0 0 0,-477-2 0 0 0,636 3 0 0 0,-97-1 0 0 0,-29 0 0 0 0,77 1 1 0 0,-20 1-20 0 0,78 0-105 0 0,-24-1 0 0 0,37 0 123 0 0,0 0 1 0 0,0 0 0 0 0,0 1 0 0 0,0-1-1 0 0,-1 0 1 0 0,1 0 0 0 0,0 0 0 0 0,0 0-1 0 0,0 0 1 0 0,0 0 0 0 0,0 0 0 0 0,0 0-1 0 0,0 0 1 0 0,-1 0 0 0 0,1 0 0 0 0,0 0-1 0 0,0 0 1 0 0,0 0 0 0 0,0 0 0 0 0,0 0-1 0 0,0 0 1 0 0,0 0 0 0 0,-1 0 0 0 0,1-1-1 0 0,0 1 1 0 0,0 0 0 0 0,0 0 0 0 0,0 0-1 0 0,0 0 1 0 0,0 0 0 0 0,0 0 0 0 0,0 0-1 0 0,0 0 1 0 0,-1 0 0 0 0,1 0 0 0 0,0 0-1 0 0,0-1 1 0 0,0 1 0 0 0,0 0 0 0 0,0 0-1 0 0,0 0 1 0 0,0 0 0 0 0,0 0 0 0 0,0 0-1 0 0,0 0 1 0 0,0 0 0 0 0,0-1-1 0 0,0 1 1 0 0,0 0 0 0 0,0 0 0 0 0,0 0-1 0 0,0 0 1 0 0,0 0 0 0 0,0 0 0 0 0,0 0-1 0 0,0-1 1 0 0,0 1 0 0 0,0 0 0 0 0,0 0-1 0 0,0 0 1 0 0,0 0 0 0 0,0 0 0 0 0,0 0-1 0 0,0 0 1 0 0,1-1 0 0 0,3-3 3 0 0,-4 4-3 0 0,4-1-11 0 0,-1-1 0 0 0,0 1-1 0 0,1-1 1 0 0,-1 1-1 0 0,1 0 1 0 0,0 0 0 0 0,-1 1-1 0 0,6-1 1 0 0,8-2-47 0 0,141-19-217 0 0,-93 15 198 0 0,128-4 118 0 0,-118 9 53 0 0,44 2-11 0 0,4 0-5 0 0,134-4 34 0 0,-147 5-111 0 0,48 2 52 0 0,-113 0-44 0 0,99 3 72 0 0,-96-6-67 0 0,95 2 68 0 0,-90 2-67 0 0,70 3-14 0 0,-96-7-1 0 0,195 5 0 0 0,-35 3 0 0 0,-66-5 0 0 0,-26-5 0 0 0,8 1 0 0 0,-81 2 4 0 0,120 4-160 0 0,-89-4 100 0 0,-37 0 26 0 0,0-1 0 0 0,0 0 0 0 0,29-5 0 0 0,-34 3-10 0 0,14-3-79 0 0,-24 5 111 0 0,-1 0 0 0 0,1 0 0 0 0,0 0 0 0 0,-1-1 0 0 0,1 1 0 0 0,0 0 0 0 0,-1 0 0 0 0,1-1 0 0 0,0 1 0 0 0,-1 0 0 0 0,1-1 0 0 0,-1 1 0 0 0,1-1 0 0 0,-1 1 0 0 0,1-1 0 0 0,-1 1 0 0 0,1-1 0 0 0,-1 1 0 0 0,0-1 0 0 0,1 0-1 0 0,-1 1 1 0 0,0-1 0 0 0,1 0 0 0 0,-1 1 0 0 0,0-2 0 0 0,0 1 5 0 0,0 0-1 0 0,-1 1 1 0 0,1-1-1 0 0,0 0 1 0 0,-1 0-1 0 0,1 1 1 0 0,-1-1 0 0 0,1 0-1 0 0,-1 1 1 0 0,0-1-1 0 0,1 1 1 0 0,-1-1-1 0 0,0 1 1 0 0,1-1-1 0 0,-1 1 1 0 0,0-1-1 0 0,1 1 1 0 0,-1-1 0 0 0,0 1-1 0 0,0 0 1 0 0,0 0-1 0 0,0-1 1 0 0,1 1-1 0 0,-1 0 1 0 0,-1 0-1 0 0,-6-3-2 0 0,-21-8 6 0 0,0 1 0 0 0,-1 1 0 0 0,-37-5 0 0 0,61 13 0 0 0,-27-5 14 0 0,-40 0 0 0 0,10 1 12 0 0,-197-16 121 0 0,135 13-20 0 0,-87 3 132 0 0,72 3-62 0 0,-18 4 6 0 0,28 0-54 0 0,80-3-94 0 0,-98 3 96 0 0,81 3-130 0 0,-56 2-24 0 0,76-7 3 0 0,-93 5 0 0 0,80 3 0 0 0,-55 4 0 0 0,-120-7 0 0 0,133-3 0 0 0,-49 4 0 0 0,81-2 25 0 0,44-4-5 0 0,-41 6-1 0 0,62-5-13 0 0,0-1 0 0 0,0 1 0 0 0,0-1 0 0 0,0 0 0 0 0,0-1 0 0 0,-8-1 0 0 0,-15-1 16 0 0,23 4-22 0 0,7 1 0 0 0,7 1 0 0 0,17-1-39 0 0,0 0-1 0 0,0-2 1 0 0,29-3-1 0 0,-41 2 22 0 0,99 0-133 0 0,-15 1 142 0 0,69-2-32 0 0,23-1 217 0 0,31 1-103 0 0,-110 4-65 0 0,10 2-8 0 0,21-1 0 0 0,-84-4 0 0 0,145 0 0 0 0,-98-1 0 0 0,32 2 0 0 0,-92 3 0 0 0,62 1 0 0 0,-70-5 0 0 0,-6-1 0 0 0,42 4 0 0 0,-19 4 0 0 0,86 5 0 0 0,-43-11 11 0 0,66 2 32 0 0,-138 0-36 0 0,0-2 0 0 0,41-5 0 0 0,-6 2 47 0 0,-24 1-55 0 0,-22 3 1 0 0,-19-4-23 0 0,1 0-1 0 0,-1 1 1 0 0,1 0-1 0 0,-1-1 0 0 0,-8-1 1 0 0,-21-2-45 0 0,0 2 1 0 0,-49-1-1 0 0,21 0 64 0 0,-2-1-45 0 0,-92 2 28 0 0,16 2 16 0 0,37 1 155 0 0,9 0-66 0 0,-61-4-12 0 0,52 4-35 0 0,15 2-21 0 0,-283 5 224 0 0,87 8-224 0 0,73-12-112 0 0,143 4 100 0 0,35-3 45 0 0,0 0-1 0 0,-63-5 1 0 0,94 2-49 0 0,-12-3 12 0 0,-1 2 0 0 0,1 0 0 0 0,0 0 0 0 0,-1 2 1 0 0,1 0-1 0 0,-19 3 0 0 0,-17 6 52 0 0,-94 5 0 0 0,131-13-26 0 0,-22 4 0 0 0,-12 2 51 0 0,23-6-32 0 0,-3 1-49 0 0,0-2-1 0 0,-50-4 1 0 0,72 3 48 0 0,0 0-1 0 0,0 0 0 0 0,-1 0 1 0 0,1 0-1 0 0,0 1 0 0 0,-10 3 1 0 0,9-3 215 0 0,-1 1 1 0 0,0-1-1 0 0,-9 0 1 0 0,-49-1-979 0 0,46 2 215 0 0,17-1 480 0 0,-1 0 0 0 0,1-1-1 0 0,-1 0 1 0 0,1 0-1 0 0,-1 0 1 0 0,0 0 0 0 0,-3 0-1 0 0,2-1 13 0 0,1 0 0 0 0,-1 0 0 0 0,1 1 0 0 0,0-1 0 0 0,0 1 0 0 0,0 0 0 0 0,-1 0 0 0 0,1 0 0 0 0,0 0 0 0 0,-6 1 0 0 0,4 0 0 0 0,-1 0 0 0 0,0-1 0 0 0,0 0 0 0 0,-6 0 0 0 0,-8-1 0 0 0,-36-4 0 0 0,32 2 0 0 0,18 2 0 0 0,1 0 0 0 0,-1 1 0 0 0,1 0 0 0 0,-9 0 0 0 0,8 0 0 0 0,1 0 0 0 0,-1 0 0 0 0,1-1 0 0 0,-8-1 0 0 0,-11-1 0 0 0,5 2 0 0 0,-21 1 0 0 0,30 0 0 0 0,0 0 0 0 0,-15-2 0 0 0,16 1 0 0 0,-1 1 0 0 0,1 0 0 0 0,-16 1 0 0 0,-36 1 0 0 0,59-2 0 0 0,0 1 0 0 0,0-2 0 0 0,0 1 0 0 0,0 0 0 0 0,0 0 0 0 0,0-1 0 0 0,0 1 0 0 0,-2-1 0 0 0,2 0 4 0 0,1 0 1 0 0,-1 1 0 0 0,0 0 0 0 0,0-1 0 0 0,0 1 0 0 0,1 0 0 0 0,-1 0 0 0 0,0 0 0 0 0,0 0 0 0 0,-3 1 0 0 0,-17-1 82 0 0,4 0-14 0 0,-22 1-63 0 0,29-2-10 0 0,10 1 0 0 0,0-1 0 0 0,0 1 0 0 0,1 0 0 0 0,-1 0 0 0 0,0 0 0 0 0,0 0 0 0 0,0 0 0 0 0,0 0 0 0 0,0 0 0 0 0,0 0 0 0 0,0 0 0 0 0,0 0 0 0 0,0 0 0 0 0,-2 1 0 0 0,-3 3 0 0 0,4-3 0 0 0,1-1 0 0 0,-1 1 0 0 0,1 0 0 0 0,-1-1 0 0 0,1 1 0 0 0,-1-1 0 0 0,1 1 0 0 0,-1-1 0 0 0,0 0 0 0 0,1 1 0 0 0,-1-1 0 0 0,-2 0 0 0 0,1 1 0 0 0,3-1 0 0 0,-1 0 0 0 0,1 1 0 0 0,0-1 0 0 0,-1 0 0 0 0,1 1 0 0 0,-1-1 0 0 0,1 0 0 0 0,0 0 0 0 0,-1 1 0 0 0,1-1 0 0 0,-1 0 0 0 0,1 0 0 0 0,-1 0 0 0 0,1 0 0 0 0,0 0 0 0 0,-1 0 0 0 0,1 0 0 0 0,-1 0 0 0 0,1 0 0 0 0,-1 0 0 0 0,1 0 0 0 0,-1 0 0 0 0,1 0 0 0 0,-1 0 0 0 0,1 0 0 0 0,-10-1 0 0 0,9 1 0 0 0,0 0 0 0 0,-1 0 0 0 0,1 0 0 0 0,0 0 0 0 0,0 0 0 0 0,0 0 0 0 0,0 0 0 0 0,0 0 0 0 0,0 1 0 0 0,-1-1 0 0 0,1 0 0 0 0,0 0 0 0 0,0 1 0 0 0,-2 0 0 0 0,-3 2 0 0 0,0 0 0 0 0,-1-1 0 0 0,1 0 0 0 0,-13 2 0 0 0,-16 6 0 0 0,22-9 0 0 0,0-1 0 0 0,5 4 0 0 0,7-3 0 0 0,0 0 0 0 0,-1-1 0 0 0,1 1 0 0 0,0 0 0 0 0,-1-1 0 0 0,1 1 0 0 0,-1-1 0 0 0,1 0 0 0 0,-1 1 0 0 0,1-1 0 0 0,-2 0 0 0 0,-4 1 0 0 0,6 0 0 0 0,1-1 0 0 0,-1 0 0 0 0,0 1 0 0 0,1-1 0 0 0,-1 0 0 0 0,1 1 0 0 0,-1-1 0 0 0,0 0 0 0 0,1 0-1 0 0,-1 0 1 0 0,0 0 0 0 0,1 0 0 0 0,-1 0 0 0 0,0 0 0 0 0,1 0 0 0 0,-1 0 0 0 0,0 0 0 0 0,1 0 0 0 0,-1 0 0 0 0,0 0 0 0 0,1 0-1 0 0,-1-1 1 0 0,1 1 0 0 0,-1 0 0 0 0,0-1 0 0 0,-6 0 13 0 0,-1 2-6 0 0,7 0-5 0 0,-1-1 1 0 0,0 1-1 0 0,0-1 1 0 0,1 1-1 0 0,-1-1 1 0 0,0 0-1 0 0,0 1 1 0 0,0-1-1 0 0,1 0 0 0 0,-1 0 1 0 0,0-1-1 0 0,0 1 1 0 0,0 0-1 0 0,1-1 1 0 0,-1 1-1 0 0,0-1 0 0 0,1 1 1 0 0,-4-2-1 0 0,3 0-2 0 0,1 2 0 0 0,-8 4 0 0 0,0-3 0 0 0,-6 1 0 0 0,10 0 0 0 0,3 0 0 0 0,-1-1 0 0 0,0 0 0 0 0,1 0 0 0 0,-1 0 0 0 0,0 0 0 0 0,1 0 0 0 0,-1-1 0 0 0,0 1 0 0 0,0-1 0 0 0,0 1 0 0 0,0-1 0 0 0,1 0 0 0 0,-1 0 0 0 0,-4-1 0 0 0,6 1 0 0 0,-1-1 0 0 0,0 1 0 0 0,1 0 0 0 0,-1 0 0 0 0,0 0 0 0 0,0 1 0 0 0,1-1 0 0 0,-1 0 0 0 0,-3 1 0 0 0,-11 2 0 0 0,-1-3 21 0 0,16 0-18 0 0,-1 0 1 0 0,0 1 0 0 0,0-1-1 0 0,0-1 1 0 0,0 1-1 0 0,0 0 1 0 0,0 0 0 0 0,0-1-1 0 0,1 1 1 0 0,-1-1 0 0 0,-3 0-1 0 0,4 0-3 0 0,0 1 0 0 0,0 0 0 0 0,-1-1 0 0 0,1 1 0 0 0,0 0 0 0 0,0 0 0 0 0,-1 0 0 0 0,1 0 0 0 0,0 0 0 0 0,-1 0 0 0 0,1 0 0 0 0,-2 1 0 0 0,1-1 0 0 0,1 0 0 0 0,0 1 0 0 0,0-1 0 0 0,-1 0 0 0 0,1 0 0 0 0,0 0 0 0 0,-1 0 0 0 0,1 0 0 0 0,0-1 0 0 0,-1 1 0 0 0,1 0 0 0 0,0 0 0 0 0,-2-1 0 0 0,-13-1 0 0 0,2 1 0 0 0,-1 1 0 0 0,0 1 0 0 0,-1 0 0 0 0,0 2 0 0 0,15-4 0 0 0,0 1 0 0 0,-1 0 0 0 0,1 0 0 0 0,0 1 0 0 0,0-1 0 0 0,-1 0 0 0 0,1 0 0 0 0,0 1 0 0 0,0-1 0 0 0,0 0 0 0 0,-1 1 0 0 0,0 0 0 0 0,0 0 0 0 0,-1 0 0 0 0,1 0 0 0 0,-1 0 0 0 0,1-1 0 0 0,-1 1 0 0 0,1-1 0 0 0,-1 1 0 0 0,-4-1 0 0 0,6 0 0 0 0,0 0 4 0 0,0 0 0 0 0,-1 0-1 0 0,1 0 1 0 0,0 0 0 0 0,0 0 0 0 0,-1 0 0 0 0,1 0 0 0 0,0 1-1 0 0,0-1 1 0 0,-1 1 0 0 0,1-1 0 0 0,0 1 0 0 0,-2 0 0 0 0,2 1 2 0 0,-1-1-2 0 0,-15-3-4 0 0,10 0 0 0 0,0 1 0 0 0,0-2 0 0 0,0 1 0 0 0,0-2 0 0 0,1 5 0 0 0,-5 1 54 0 0,3-2-44 0 0,7-1-9 0 0,1 1-1 0 0,-1-1 0 0 0,1 1 0 0 0,0 0 0 0 0,0-1 0 0 0,0 1 0 0 0,-1 0 0 0 0,1 0 0 0 0,0-1 0 0 0,-1 1 0 0 0,1 0 0 0 0,0 0 0 0 0,0-1 0 0 0,-1 1 0 0 0,1 0 0 0 0,0 0 0 0 0,-1 0 0 0 0,1 0 0 0 0,-1 0 0 0 0,1-1 0 0 0,0 1 0 0 0,-1 0 0 0 0,1 0 0 0 0,0 0-1 0 0,-1 0 1 0 0,1 0 0 0 0,0 0 0 0 0,-1 0 0 0 0,1 0 0 0 0,-1 0 0 0 0,1 0 0 0 0,-1 1 0 0 0,-3 0 0 0 0,3-1 0 0 0,0 0 0 0 0,1 0 0 0 0,-1 1 0 0 0,0-1 0 0 0,1 0 0 0 0,-1 0 0 0 0,0 0 0 0 0,1 0 0 0 0,-1 0 0 0 0,0 0 0 0 0,0 0 0 0 0,1 0 0 0 0,-1 0 0 0 0,0-1 0 0 0,1 1 0 0 0,-1 0 0 0 0,0 0 0 0 0,1-1 0 0 0,-1 1 0 0 0,-1-1 0 0 0,1 0 0 0 0,-4 1 0 0 0,-8 0 0 0 0,10-1 0 0 0,-1 1 0 0 0,1-1 0 0 0,0 0 0 0 0,-1 0 0 0 0,1 0 0 0 0,-5-3 0 0 0,8 3 0 0 0,0 1 0 0 0,0 0 0 0 0,-1-1 0 0 0,1 1 0 0 0,0 0 0 0 0,0 0 0 0 0,-1-1 0 0 0,1 1 0 0 0,0 0 0 0 0,-1 0 0 0 0,1 0 0 0 0,0-1 0 0 0,-1 1 0 0 0,1 0 0 0 0,-1 0 0 0 0,1 0 0 0 0,0 0 0 0 0,-1 0 0 0 0,1 0 0 0 0,0 0 0 0 0,-1 0 0 0 0,1 0 0 0 0,-1 0 0 0 0,1 0 0 0 0,0 0 0 0 0,-1 0 0 0 0,0 0 0 0 0,0 0 0 0 0,-14-1 0 0 0,1 3 0 0 0,8-2 0 0 0,-11-2 0 0 0,17 2 0 0 0,-1 0 0 0 0,1-1 0 0 0,-1 1 0 0 0,0 0 0 0 0,1-1 0 0 0,-1 1 0 0 0,0 0 0 0 0,1 0 0 0 0,-1 0 0 0 0,1 0 0 0 0,-1 0 0 0 0,0 0 0 0 0,1 0 0 0 0,-1 0 0 0 0,0 0 0 0 0,1 0 0 0 0,-1 0 0 0 0,0 0 0 0 0,1 0 0 0 0,-1 0 0 0 0,-1 1 0 0 0,-1 0 0 0 0,0-1 0 0 0,0-1 0 0 0,-1 1 0 0 0,1-1 0 0 0,0 0 0 0 0,-5-2 0 0 0,7 3 0 0 0,0-1 0 0 0,0 1 0 0 0,0-1 0 0 0,1 1 0 0 0,-1 0 0 0 0,0-1 0 0 0,0 1 0 0 0,0 0 0 0 0,0 0 0 0 0,0 0 0 0 0,0-1 0 0 0,0 1 0 0 0,1 0 0 0 0,-1 0 0 0 0,0 0 0 0 0,-2 1 0 0 0,2-1 0 0 0,0 0 0 0 0,0 0 0 0 0,0 0 0 0 0,0 0 0 0 0,0 0 0 0 0,0 0 0 0 0,0 0 0 0 0,0 0 0 0 0,0 0 0 0 0,0-1 0 0 0,0 1 0 0 0,0 0 0 0 0,0-1 0 0 0,1 1 0 0 0,-2-1 0 0 0,-2-2 0 0 0,1 2 0 0 0,-20-3 0 0 0,-1 1 80 0 0,22 2-68 0 0,1 0-7 0 0,-14 1 90 0 0,14 1-100 0 0,0-1 1 0 0,0 0-1 0 0,-1 0 0 0 0,1 0 0 0 0,0 0 1 0 0,-1-1-1 0 0,1 1 0 0 0,0 0 0 0 0,0 0 1 0 0,-1-1-1 0 0,1 1 0 0 0,0-1 1 0 0,0 1-1 0 0,-2-2 0 0 0,-5-1 130 0 0,2 1-79 0 0,5 2-45 0 0,1-1 1 0 0,0 1-1 0 0,-1 0 0 0 0,1 0 1 0 0,-1 0-1 0 0,1-1 0 0 0,0 1 1 0 0,-1 0-1 0 0,1 0 1 0 0,0-1-1 0 0,-1 1 0 0 0,1 0 1 0 0,0-1-1 0 0,-1 1 1 0 0,1 0-1 0 0,0-1 0 0 0,0 1 1 0 0,-1 0-1 0 0,1-1 1 0 0,0 1-1 0 0,0-1 0 0 0,0 1 1 0 0,0 0-1 0 0,0-1 0 0 0,0 1 1 0 0,-1-1-1 0 0,1 1 1 0 0,0 0-1 0 0,0-1 0 0 0,0 1 1 0 0,0-2-1 0 0,0 1 79 0 0,1 2 0 0 0,-1 0-79 0 0,1-1 0 0 0,-1 0 0 0 0,0 1 0 0 0,1-1-1 0 0,-1 0 1 0 0,0 1 0 0 0,1-1 0 0 0,-1 0 0 0 0,0 1 0 0 0,1-1-1 0 0,-1 0 1 0 0,1 0 0 0 0,-1 1 0 0 0,1-1 0 0 0,-1 0 0 0 0,0 0-1 0 0,1 0 1 0 0,-1 0 0 0 0,1 1 0 0 0,-1-1 0 0 0,1 0 0 0 0,-1 0-1 0 0,1 0 1 0 0,-1 0 0 0 0,1 0 0 0 0,0 0 0 0 0,0-1 8 0 0,1 1 71 0 0,-1 0 0 0 0,5-3-64 0 0,0 7-32 0 0,-5-2-60 0 0,-2-2 12 0 0,-29 5 112 0 0,30-5-46 0 0,0 0 0 0 0,-1 0 0 0 0,1 0 0 0 0,0 0 0 0 0,-1 0 0 0 0,1 0 1 0 0,0 0-1 0 0,-1 0 0 0 0,1 0 0 0 0,0 0 0 0 0,-1 0 0 0 0,1 0 0 0 0,0 0 0 0 0,0 0 0 0 0,-1-1 0 0 0,1 1 0 0 0,0 0 0 0 0,-1 0 0 0 0,1 0 0 0 0,0 0 0 0 0,0-1 0 0 0,-1 1 0 0 0,1 0 0 0 0,0 0 0 0 0,0 0 0 0 0,-1-1 0 0 0,1 1 1 0 0,0 0-1 0 0,0 0 0 0 0,0-1 0 0 0,-1 1 0 0 0,1-1-1 0 0,0 1 1 0 0,0 0 0 0 0,0 0-1 0 0,0-1 1 0 0,-1 1 0 0 0,1 0-1 0 0,0 0 1 0 0,0-1-1 0 0,-1 1 1 0 0,1 0 0 0 0,0 0-1 0 0,-1-1 1 0 0,1 1 0 0 0,0 0-1 0 0,-1 0 1 0 0,1 0 0 0 0,0 0-1 0 0,-1 0 1 0 0,1 0-1 0 0,0 0 1 0 0,-1-1 0 0 0,1 1-1 0 0,0 0 1 0 0,-1 0 0 0 0,1 0-1 0 0,-1 1-1 0 0,1-1 0 0 0,0 0 0 0 0,-1 0 0 0 0,1 0-1 0 0,0 0 1 0 0,-1 0 0 0 0,1 0 0 0 0,0 1 0 0 0,-1-1-1 0 0,1 0 1 0 0,0 0 0 0 0,-1 0 0 0 0,1 0 0 0 0,-1 0 0 0 0,1 0-1 0 0,0-1 1 0 0,-1 1 0 0 0,1 0 0 0 0,0 0 0 0 0,-1 0 0 0 0,1 0-1 0 0,0 0 1 0 0,-1 0 0 0 0,1-1 0 0 0,0 1 0 0 0,0 0 0 0 0,-1 0-1 0 0,1-1 1 0 0,-1 1 4 0 0,0-1 0 0 0,0 0 0 0 0,1 1 0 0 0,-1-1-1 0 0,0 1 1 0 0,0-1 0 0 0,0 1 0 0 0,0 0 0 0 0,1-1 0 0 0,-1 1-1 0 0,0 0 1 0 0,0 0 0 0 0,0 0 0 0 0,0-1 0 0 0,0 1 0 0 0,0 0-1 0 0,-1 0 1 0 0,1 0-4 0 0,1 0 0 0 0,-1 0 0 0 0,1 0 0 0 0,0 0 0 0 0,-1 0 0 0 0,1 0 0 0 0,-1 0 0 0 0,1 0 0 0 0,0 0 0 0 0,-1 0 0 0 0,1 0 0 0 0,-1 0 0 0 0,1 0 0 0 0,0 1 0 0 0,-1-1 0 0 0,1 0 0 0 0,-1 0 0 0 0,1 0 0 0 0,0 0 0 0 0,-1 1 0 0 0,1-1 0 0 0,0 0 0 0 0,-1 1 0 0 0,1-1 0 0 0,0 0 0 0 0,-1 0 0 0 0,1 1 0 0 0,0-1 0 0 0,-4 3-12 0 0,0-4-47 0 0,4 1 56 0 0,0 0 1 0 0,0 0 0 0 0,-1 0-1 0 0,1-1 1 0 0,0 1 0 0 0,0 0-1 0 0,0 0 1 0 0,0 0-1 0 0,0 0 1 0 0,0 0 0 0 0,-1 0-1 0 0,1 0 1 0 0,0 0 0 0 0,0 0-1 0 0,0 0 1 0 0,0 0 0 0 0,0-1-1 0 0,-1 1 1 0 0,1 0-1 0 0,0 0 1 0 0,0 0 0 0 0,0 0-1 0 0,0 0 1 0 0,-1 0 0 0 0,1 0-1 0 0,0 0 1 0 0,0 1-1 0 0,0-1 1 0 0,0 0 0 0 0,0 0-1 0 0,-1 0 1 0 0,1 0 0 0 0,0 0-1 0 0,-6 2-13 0 0,2-5 16 0 0,6 2-2 0 0,-1 1 0 0 0,0-1 0 0 0,0 0 0 0 0,0 1 0 0 0,0-1 0 0 0,0 1 0 0 0,0 0 0 0 0,0-1 0 0 0,1 1 0 0 0,-1 0 0 0 0,0 0 0 0 0,0-1 0 0 0,1 1 0 0 0,-1 0 0 0 0,2 1 0 0 0,21 2-30 0 0,-21-3 29 0 0,0 1 0 0 0,0-1 0 0 0,0 0 0 0 0,0 0 0 0 0,-1 0 0 0 0,1 0 0 0 0,5-2 0 0 0,12 1-26 0 0,121 2 8 0 0,-120-1 3 0 0,0-1 0 0 0,41-7 0 0 0,-47 7 18 0 0,0 0 0 0 0,17 0 0 0 0,14 0 0 0 0,-35 1 0 0 0,0 0 0 0 0,11 1 0 0 0,-11 0 0 0 0,0 0 0 0 0,13-1 0 0 0,-17-1 0 0 0,11-1 0 0 0,0 1 0 0 0,33 1 0 0 0,-30 2 0 0 0,25-3 0 0 0,-25 0 0 0 0,24 2 0 0 0,51 1 0 0 0,-66-3 0 0 0,12-3 0 0 0,-28 2 0 0 0,24 0 0 0 0,-19 3 0 0 0,0-2 0 0 0,34-4 0 0 0,-39 4 17 0 0,0 0 1 0 0,-1 1-1 0 0,1 1 0 0 0,0 0 0 0 0,17 4 1 0 0,-14-2 21 0 0,0-1-1 0 0,32 0 1 0 0,61-1 181 0 0,-92 0-208 0 0,25-4 0 0 0,7 1 28 0 0,-12 1-40 0 0,-24 1 0 0 0,0 0 0 0 0,26 2 0 0 0,-20 0 0 0 0,-1-1 0 0 0,1-1 0 0 0,0 0 0 0 0,20-4 0 0 0,-28 2 0 0 0,15 3 0 0 0,-22 0 0 0 0,-1-1 0 0 0,1 0 0 0 0,0 0 0 0 0,0 0 0 0 0,5-2 0 0 0,-3 1 0 0 0,3-2 0 0 0,1 1 0 0 0,-1 1 0 0 0,16-1 0 0 0,54-3 64 0 0,-48 2-64 0 0,5 1 0 0 0,-28 2 0 0 0,1 1 0 0 0,-1-2 0 0 0,1 1 0 0 0,0-1 0 0 0,10-2 0 0 0,-14 2 0 0 0,-1 0 0 0 0,1 1 0 0 0,0-1 0 0 0,6 2 0 0 0,19-2 0 0 0,-24 0 0 0 0,0-1 0 0 0,1 2 0 0 0,-1-1 0 0 0,0 1 0 0 0,0 0 0 0 0,0 1 0 0 0,11 1 0 0 0,-12-1 0 0 0,1-1 0 0 0,0 1 0 0 0,0-1 0 0 0,7-1 0 0 0,19 1 0 0 0,-23 1 0 0 0,5 0 0 0 0,1 0 0 0 0,16-1 0 0 0,-1 0 0 0 0,-20 0 0 0 0,0 0 0 0 0,15-2 0 0 0,-12 0 20 0 0,0 0 0 0 0,1 1 0 0 0,21 1 0 0 0,-30 0 3 0 0,-1 0-1 0 0,1-1 0 0 0,0 0 1 0 0,-1 0-1 0 0,8-2 0 0 0,20-3 71 0 0,-16 6-85 0 0,-10 0-28 0 0,0 0 1 0 0,0 0-1 0 0,7-2 0 0 0,-1-1-2 0 0,-1 1 0 0 0,1 1 0 0 0,-1 0 0 0 0,1 1 0 0 0,13 1 0 0 0,-20-1 22 0 0,1 0 0 0 0,-1-1 0 0 0,1 1 0 0 0,9-4 0 0 0,-9 3 0 0 0,-1 0 0 0 0,1 0 0 0 0,0 0 0 0 0,8 1 0 0 0,5 2 9 0 0,-13-1 2 0 0,0 0 0 0 0,0 0 0 0 0,12-2 1 0 0,0-2 0 0 0,-14 2 0 0 0,1 0 0 0 0,-1 0 0 0 0,1 1 0 0 0,0 0 0 0 0,5 0 0 0 0,12 3 3 0 0,-10-1-15 0 0,0-1 0 0 0,17 0-1 0 0,78-1 1 0 0,4-1 0 0 0,-50 0-2 0 0,-9 1 15 0 0,-46 0-1 0 0,1 0 0 0 0,-1 1 0 0 0,9 1 0 0 0,-9 0-11 0 0,-1-1 0 0 0,1-1 0 0 0,0 1 0 0 0,10-1 0 0 0,0-3-1 0 0,-11 2 0 0 0,-1 0 0 0 0,1 0 0 0 0,0 1 0 0 0,9 0 0 0 0,5 3 0 0 0,-14-2 0 0 0,1 0 0 0 0,0 0 0 0 0,0 0 0 0 0,8-2 0 0 0,4-2 0 0 0,-13 2 0 0 0,0 0 0 0 0,0 1 0 0 0,0-1 0 0 0,10 1 0 0 0,-3 2 0 0 0,0-1 0 0 0,1 0 0 0 0,-1-1 0 0 0,20-3 0 0 0,54-1 0 0 0,-78 3-2 0 0,1 0-1 0 0,-1 0 0 0 0,0 1 1 0 0,1 0-1 0 0,-1 0 0 0 0,13 3 1 0 0,-13-2-49 0 0,1 0 1 0 0,-1 0 0 0 0,19-3 0 0 0,-16 1 29 0 0,23 2 0 0 0,41 0 249 0 0,-40-2-195 0 0,-28 1-33 0 0,1-1 0 0 0,-1 0 0 0 0,11-4 0 0 0,-11 3 0 0 0,1 1 0 0 0,-1-1 0 0 0,11 1 0 0 0,68 3 0 0 0,-34 1 0 0 0,-35-2 0 0 0,25 0 0 0 0,-28-1 0 0 0,24 3 0 0 0,15-1 0 0 0,103-3 0 0 0,-151 1 0 0 0,0-1 0 0 0,1 1 0 0 0,8-3 0 0 0,-11 2 0 0 0,1 0 0 0 0,0 0 0 0 0,0 1 0 0 0,0-1 0 0 0,0 1 0 0 0,5 1 0 0 0,5 1 0 0 0,-1 0 0 0 0,0 0 0 0 0,18 0 0 0 0,-25-2 0 0 0,0 0 0 0 0,0 1 0 0 0,11 3 0 0 0,16 1 0 0 0,41 2 0 0 0,-37-7 0 0 0,-31 0 0 0 0,0 0 0 0 0,0 0 0 0 0,0 0 0 0 0,0 1 0 0 0,12 2 0 0 0,66 15 0 0 0,-80-17 0 0 0,0-1 0 0 0,0 1 0 0 0,0-1 0 0 0,0 0 0 0 0,0-1 0 0 0,10-1 0 0 0,20 0 0 0 0,-18 3 0 0 0,4 0 0 0 0,24 6 0 0 0,-34-6 0 0 0,0 0 0 0 0,1 0 0 0 0,11-1 0 0 0,4 0 0 0 0,7-2 0 0 0,-27 1 0 0 0,0 0 0 0 0,0 1 0 0 0,0 0 0 0 0,0 0 0 0 0,9 2 0 0 0,-8-1 0 0 0,1 0 0 0 0,15-1 0 0 0,-16 0 0 0 0,0 0 0 0 0,0 0 0 0 0,10 3 0 0 0,-14-3 0 0 0,0 1 0 0 0,0-1 0 0 0,0 0 0 0 0,0 0 0 0 0,5-1 0 0 0,-6 0 0 0 0,1 1 0 0 0,-1 0 0 0 0,0-1 0 0 0,0 2 0 0 0,1-1 0 0 0,-1 0 0 0 0,6 2 0 0 0,2 1 0 0 0,-7-1 0 0 0,1 0 0 0 0,-1-1 0 0 0,1 0 0 0 0,-1 0 0 0 0,1 0 0 0 0,-1-1 0 0 0,1 0 0 0 0,6 0 0 0 0,-6 0 0 0 0,0 0 0 0 0,1 1 0 0 0,-1-1 0 0 0,7 3 0 0 0,17 0 0 0 0,-10-4 0 0 0,24 2 0 0 0,-1-1-1 0 0,-8-1 72 0 0,-6-2 64 0 0,-24 2-109 0 0,1 0 1 0 0,-1 0-1 0 0,1 1 0 0 0,7 0 0 0 0,-3 0-62 0 0,0 1-1 0 0,1-1 1 0 0,-1 0-1 0 0,11-3 1 0 0,-16 3 22 0 0,0 0 1 0 0,0 0 0 0 0,0 0-1 0 0,-1 0 1 0 0,8 2 0 0 0,-7-1 12 0 0,0-1 1 0 0,0 1 0 0 0,0-1-1 0 0,8 0 1 0 0,-2-2 0 0 0,-3 1 19 0 0,1 0 0 0 0,0 1 0 0 0,0-1 0 0 0,8 2 0 0 0,-8 0 19 0 0,0-1-1 0 0,0-1 1 0 0,8 0 0 0 0,24-1 60 0 0,34 1-34 0 0,-67 1-64 0 0,0 0 0 0 0,0-1 0 0 0,8-2 0 0 0,-8 2 0 0 0,0-1 0 0 0,0 2 0 0 0,9-1 0 0 0,18-2 28 0 0,-28 1-20 0 0,1 1-1 0 0,-1 1 0 0 0,1-1 0 0 0,7 2 0 0 0,6-1-7 0 0,-1 0 0 0 0,28-4 0 0 0,159-12 0 0 0,-179 14 0 0 0,-20 1 0 0 0,0 0 0 0 0,0 1 0 0 0,0 0 0 0 0,0 0 0 0 0,7 1 0 0 0,0 2 0 0 0,-1-1 0 0 0,1-1 0 0 0,0 0 0 0 0,0-1 0 0 0,16-2 0 0 0,-25 2 0 0 0,0 0 0 0 0,0 0 0 0 0,0 0 0 0 0,0 1 0 0 0,6 1 0 0 0,16 1 0 0 0,15-2 0 0 0,-18 0 0 0 0,40-4 0 0 0,-57 3-9 0 0,-1 0 1 0 0,1 0-1 0 0,10 2 0 0 0,16 0-20 0 0,-10-4 43 0 0,30-1 36 0 0,-31 1-50 0 0,-20 1 0 0 0,0 0 0 0 0,0 1 0 0 0,0 0 0 0 0,0-1 0 0 0,0 1 0 0 0,0 0 0 0 0,1 0 0 0 0,-1 0 0 0 0,0 1 0 0 0,0-1 0 0 0,0 0 0 0 0,0 1 0 0 0,0-1 0 0 0,0 1 0 0 0,2 1 0 0 0,0-1 0 0 0,0 0 0 0 0,0 1 0 0 0,0-1 0 0 0,0-1 0 0 0,0 1 0 0 0,0-1 0 0 0,0 1 0 0 0,0-1 0 0 0,0 0 0 0 0,0-1 0 0 0,0 1 0 0 0,0-1 0 0 0,0 0 0 0 0,0 1 0 0 0,4-3 0 0 0,3 0 0 0 0,-7 3 0 0 0,0-1 0 0 0,0 1 0 0 0,-1 0 0 0 0,1 0 0 0 0,7 2 0 0 0,12-1 0 0 0,6 2 0 0 0,-9 0 0 0 0,-5 1 0 0 0,-13-4 0 0 0,-1 1 0 0 0,1-1 0 0 0,0 1 0 0 0,-1-1 0 0 0,1 0 0 0 0,-1 0 0 0 0,1 1 0 0 0,0-1 0 0 0,-1 0 0 0 0,4-1 0 0 0,5-2 0 0 0,-8 2 0 0 0,0 1 0 0 0,0-1 0 0 0,1 1 0 0 0,-1-1 0 0 0,0 1 0 0 0,0 0 0 0 0,0-1 0 0 0,1 1 0 0 0,1 1 0 0 0,9 0 0 0 0,12 3 0 0 0,-22-4 0 0 0,-1 0 0 0 0,0 1 0 0 0,0-1 0 0 0,0 0 0 0 0,0 0 0 0 0,0 0 0 0 0,1 0 0 0 0,-1 0 0 0 0,3-1 0 0 0,-2 0 0 0 0,-1 1 0 0 0,1-1 0 0 0,0 1 0 0 0,-1 0 0 0 0,1 0 0 0 0,0 0 0 0 0,3 1 0 0 0,9 1 0 0 0,-12-2 0 0 0,-1 0 0 0 0,1 1 0 0 0,-1-1 0 0 0,1 1 0 0 0,-1-1 0 0 0,1 1 0 0 0,-1 0 0 0 0,5 2 0 0 0,-3-1 0 0 0,-1-1 0 0 0,1 0 0 0 0,-1 0 0 0 0,1 0 0 0 0,5 1 0 0 0,2 0 0 0 0,-10-2 0 0 0,0 0 0 0 0,0 0 0 0 0,0 0 0 0 0,0 0 0 0 0,0 0 0 0 0,0 0 0 0 0,0 0 0 0 0,-1-1 0 0 0,1 1 0 0 0,0 0 0 0 0,0 0 0 0 0,0-1 0 0 0,1 0 0 0 0,-2 1 0 0 0,1 0 0 0 0,-1-1 0 0 0,1 1 0 0 0,0 0 0 0 0,-1 0 0 0 0,1-1 0 0 0,-1 1 0 0 0,1 0 0 0 0,0 0 0 0 0,-1 0 0 0 0,1 0 0 0 0,0 0 0 0 0,-1 0 0 0 0,1 0 0 0 0,0 0 0 0 0,-1 0 0 0 0,1 0 0 0 0,0 0 0 0 0,-1 0 0 0 0,2 1 0 0 0,4 3 0 0 0,-6-4 0 0 0,1 1 0 0 0,-1-1 0 0 0,1 0 0 0 0,0 1 0 0 0,-1-1 0 0 0,1 0 0 0 0,-1 1 0 0 0,1-1 0 0 0,0 0 0 0 0,-1 0 0 0 0,1 0 0 0 0,0 0 0 0 0,-1 0 0 0 0,1 1 0 0 0,0-1 0 0 0,-1 0 0 0 0,1 0 0 0 0,0-1 0 0 0,-1 1 0 0 0,1 0 0 0 0,0 0 0 0 0,-1 0 0 0 0,2-1 0 0 0,-1 1 0 0 0,-1 0 0 0 0,1 0 0 0 0,0 0 0 0 0,0 0 0 0 0,-1 0 0 0 0,1 0 0 0 0,0 0 0 0 0,0 0 0 0 0,-1 0 0 0 0,1 0 0 0 0,0 1 0 0 0,-1-1 0 0 0,1 0 0 0 0,0 0 0 0 0,0 1 0 0 0,0-1 0 0 0,-1 1 0 0 0,1-1 0 0 0,0 0 0 0 0,-1 0 0 0 0,1 1 0 0 0,-1-1 0 0 0,1 0 0 0 0,0 0 0 0 0,-1 0 0 0 0,1 0 0 0 0,-1 0 0 0 0,1 0 0 0 0,0 0 0 0 0,-1 0 0 0 0,1 0 0 0 0,0 0 0 0 0,-1 0 0 0 0,1 0 0 0 0,-1 0 0 0 0,1-1 0 0 0,-1 1 0 0 0,2-1 0 0 0,-1 0 0 0 0,1 2 0 0 0,-1 0 0 0 0,0-1 0 0 0,0 1 0 0 0,0-1 0 0 0,1 1 0 0 0,-1-1 0 0 0,0 1 0 0 0,1-1 0 0 0,-1 0 0 0 0,0 0 0 0 0,1 0 0 0 0,1 0 0 0 0,25 1 64 0 0,-27-1-64 0 0,0 0 0 0 0,0 0 0 0 0,0 0 0 0 0,0 0 0 0 0,0 0 0 0 0,0 0 0 0 0,0 0 0 0 0,-1-1 0 0 0,1 1 0 0 0,0 0 0 0 0,0 0 0 0 0,0-1 0 0 0,0 1 0 0 0,-1-1 0 0 0,1 1 0 0 0,1-1 0 0 0,-2 0 0 0 0,0 1 0 0 0,1 0 0 0 0,-1 0 0 0 0,0 0 0 0 0,0 0 0 0 0,0 0 0 0 0,0 0 0 0 0,1-1 0 0 0,-1 1 0 0 0,0 0 0 0 0,0 0 0 0 0,1 0 0 0 0,-1 0 0 0 0,0 0 0 0 0,0 0 0 0 0,1 0 0 0 0,-1 0 0 0 0,0 0 0 0 0,0 0 0 0 0,0 0 0 0 0,1 0 0 0 0,-1 0 0 0 0,0 0 0 0 0,0 0 0 0 0,1 0 0 0 0,-1 0 0 0 0,0 0 0 0 0,0 0 0 0 0,1 1 0 0 0,5 1 0 0 0,2-4 0 0 0,-5 2 0 0 0,-2 0 0 0 0,0 0 0 0 0,0-1 0 0 0,1 1 0 0 0,-1 0 0 0 0,0 0 0 0 0,0 0 0 0 0,1 0 0 0 0,-1 0 0 0 0,0 0 0 0 0,0 1 0 0 0,0-1 0 0 0,1 0 0 0 0,-1 1 0 0 0,2 0 0 0 0,3 3 0 0 0,2-6 0 0 0,-4 1 0 0 0,-1 0 0 0 0,0 0 0 0 0,0 1 0 0 0,0-1 0 0 0,5 1 0 0 0,-7 0 0 0 0,-1 0 0 0 0,1 0 0 0 0,-1 1 0 0 0,0-1 0 0 0,1 0 0 0 0,-1 0 0 0 0,1 0 0 0 0,-1 1 0 0 0,0-1 0 0 0,1 0 0 0 0,-1 0 0 0 0,1 0 0 0 0,-1 0 0 0 0,1 0 0 0 0,-1 0 0 0 0,1 0 0 0 0,-1 0 0 0 0,1 0 0 0 0,-1 0 0 0 0,0 0 0 0 0,1 0 0 0 0,-1-1 0 0 0,1 1 0 0 0,-1 0 0 0 0,1 0 0 0 0,-1 0 0 0 0,0-1 0 0 0,1 1 0 0 0,-1 0 0 0 0,1 0 0 0 0,-1-1 0 0 0,0 1 0 0 0,1 0 0 0 0,-1-1 0 0 0,10-6 0 0 0,1 1 0 0 0,-7 7 0 0 0,-2 0 0 0 0,0-2 0 0 0,-2 1 0 0 0,1-1 0 0 0,-1 1 0 0 0,1 0 0 0 0,-1 0 0 0 0,1 0 0 0 0,-1 0 0 0 0,1-1 0 0 0,-1 1 0 0 0,1 0 0 0 0,-1 0 0 0 0,1 0 0 0 0,-1 0 0 0 0,1 0 0 0 0,-1 0 0 0 0,1 0 0 0 0,-1 1 0 0 0,1-1 0 0 0,-1 0 0 0 0,1 0 0 0 0,-1 0 0 0 0,1 0 0 0 0,-1 1 0 0 0,1-1 0 0 0,-1 0 0 0 0,1 1 0 0 0,6 2 0 0 0,0-1 0 0 0,0-7 0 0 0,-7 5 0 0 0,1 0 0 0 0,-1-1 0 0 0,0 1 1 0 0,0 0-1 0 0,0 0 0 0 0,0-1 0 0 0,0 1 0 0 0,1 0 0 0 0,-1 0 0 0 0,0 0 0 0 0,0-1 0 0 0,0 1 0 0 0,1 0 0 0 0,-1 0 1 0 0,0 0-1 0 0,0 0 0 0 0,1 0 0 0 0,-1-1 0 0 0,0 1 0 0 0,0 0 0 0 0,1 0 0 0 0,-1 0 0 0 0,0 0 0 0 0,0 0 0 0 0,1 0 1 0 0,-1 0-1 0 0,0 0 0 0 0,0 0 0 0 0,1 0 0 0 0,-1 0 0 0 0,0 0 0 0 0,1 0 0 0 0,-1 0 0 0 0,0 0 0 0 0,0 0 0 0 0,1 1 1 0 0,-1-1-1 0 0,0 0 0 0 0,0 0 0 0 0,1 0 0 0 0,-1 0 0 0 0,0 0 0 0 0,0 0 0 0 0,0 1 0 0 0,1-1 0 0 0,-1 0 0 0 0,0 0 1 0 0,0 0-1 0 0,0 1 0 0 0,0-1 0 0 0,1 0 0 0 0,-1 0 0 0 0,0 1 0 0 0,0-1 0 0 0,0 0 3 0 0,0 1-1 0 0,0-1 1 0 0,0 0-1 0 0,0 0 1 0 0,1 0-1 0 0,-1 1 1 0 0,0-1-1 0 0,0 0 1 0 0,0 0-1 0 0,0 0 1 0 0,0 1 0 0 0,1-1-1 0 0,-1 0 1 0 0,0 0-1 0 0,0 0 1 0 0,0 0-1 0 0,1 0 1 0 0,-1 0-1 0 0,0 1 1 0 0,0-1-1 0 0,0 0 1 0 0,1 0-1 0 0,-1 0 1 0 0,0 0 0 0 0,0 0-1 0 0,1 0 1 0 0,-1 0-1 0 0,0 0 1 0 0,0 0-1 0 0,0 0 1 0 0,1 0-1 0 0,-1 0 1 0 0,0 0-1 0 0,0 0 1 0 0,1 0-1 0 0,-1 0 1 0 0,0-1 0 0 0,3 1 79 0 0,-3 0-87 0 0,1 0 1 0 0,-1-1 0 0 0,0 1 0 0 0,1 0 0 0 0,-1 0 0 0 0,1 0 0 0 0,-1-1 0 0 0,1 1 0 0 0,-1 0 0 0 0,0 0 0 0 0,1-1 0 0 0,-1 1 0 0 0,0 0 0 0 0,1-1 0 0 0,-1 1 0 0 0,0 0 0 0 0,1-1 0 0 0,-1 1 0 0 0,0-1 0 0 0,0 1 0 0 0,0 0 0 0 0,1-1 0 0 0,-1 1 0 0 0,0-2 0 0 0,1 1 61 0 0,-3-6 81 0 0,2 3-130 0 0,-9-19 58 0 0,3 13-66 0 0,2 10 0 0 0,-4 4 0 0 0,0-4 0 0 0,1-4 0 0 0,-16-6 0 0 0,12 3 0 0 0,9 5 0 0 0,0 1 0 0 0,0 0 0 0 0,1-1 0 0 0,-1 1 0 0 0,0 0 0 0 0,0 0 0 0 0,-1 1 0 0 0,-3-3 0 0 0,-6-4 0 0 0,12 7 0 0 0,-1-1 0 0 0,0 1 0 0 0,1-1 0 0 0,-1 0 0 0 0,1 1 0 0 0,-1 0 0 0 0,0-1 0 0 0,1 1 0 0 0,-1-1 0 0 0,0 1 0 0 0,0 0 0 0 0,1 0 0 0 0,-1-1 0 0 0,0 1 0 0 0,0 0 0 0 0,0 0 0 0 0,1 0 0 0 0,-3 0 0 0 0,-2 0 2 0 0,2 1-10 0 0,0-1 0 0 0,1 0 1 0 0,-1 0-1 0 0,0 0 0 0 0,0 0 1 0 0,0 0-1 0 0,-5-2 0 0 0,4 1 7 0 0,1 1-1 0 0,-1 0 0 0 0,1 0 1 0 0,-1 0-1 0 0,1 0 1 0 0,-1 1-1 0 0,-3 0 1 0 0,-15 1 1 0 0,-40-4-190 0 0,58 2 176 0 0,1 0 0 0 0,-1 0 1 0 0,0 0-1 0 0,0 1 1 0 0,-6 1-1 0 0,-14 1 14 0 0,13-4 0 0 0,0 2 0 0 0,0-1 0 0 0,-16 4 0 0 0,21-3 0 0 0,0-1 0 0 0,1 1 0 0 0,-12-2 0 0 0,-9 1 0 0 0,14 1-2 0 0,-1 0-1 0 0,1-2 0 0 0,-22-1 1 0 0,25 1-12 0 0,0 0 0 0 0,-1 1 1 0 0,-17 3-1 0 0,-16-1 15 0 0,6 2-1 0 0,2-1 0 0 0,18-2 0 0 0,0 0 0 0 0,0 1 0 0 0,-20 4 0 0 0,17-2 0 0 0,-16 1-13 0 0,0-2 0 0 0,-37-1 0 0 0,-34 2-12 0 0,47-3 25 0 0,38-1 0 0 0,-26 3 0 0 0,-108 8 11 0 0,73-2 40 0 0,0 0-59 0 0,74-9-2 0 0,-153 8-44 0 0,79-5 6 0 0,-9 1 24 0 0,66 0-14 0 0,-125 10-202 0 0,-166 14-232 0 0,248-21 464 0 0,-21 4-48 0 0,49-6 56 0 0,29-4 0 0 0,1 0 0 0 0,-1 1 0 0 0,-21 7 0 0 0,20-5 0 0 0,10-3 0 0 0,0 0 0 0 0,0 0 0 0 0,0-1 0 0 0,0 1 0 0 0,1 1 0 0 0,-1-1 0 0 0,0 0 0 0 0,1 1 0 0 0,-1-1 0 0 0,1 1 0 0 0,0 0 0 0 0,-1 0 0 0 0,1 0 0 0 0,-2 2 0 0 0,2 4 0 0 0,3-7 0 0 0,-1 1 0 0 0,1-1 0 0 0,0 0 0 0 0,0 0 0 0 0,-1 1 0 0 0,1-1 0 0 0,0 0 0 0 0,0 0 0 0 0,0 0 0 0 0,0 0 0 0 0,0 0 0 0 0,0 0 0 0 0,1-1 0 0 0,-1 1 0 0 0,0 0 0 0 0,0 0 0 0 0,2 0 0 0 0,27 8 0 0 0,-18-5 0 0 0,17 3-1 0 0,1 0 0 0 0,-1-2 1 0 0,41 2-1 0 0,92-4 21 0 0,-83-3 58 0 0,104-6 156 0 0,-98 3-121 0 0,142-11 188 0 0,-147 9-213 0 0,62-9 40 0 0,29-1 125 0 0,108-4 307 0 0,-207 13-509 0 0,81 0 12 0 0,-90 3-52 0 0,-43 2-11 0 0,0 0 0 0 0,29 3-1 0 0,-12 0 2 0 0,-24-2-7 0 0,1 0 1 0 0,21 5-1 0 0,-33-5-84 0 0,-3 1-236 0 0,-3 2 252 0 0,0-1-1 0 0,-1 0 1 0 0,1 0-1 0 0,0 0 1 0 0,-1 0-1 0 0,1-1 1 0 0,-1 1-1 0 0,-7 0 1 0 0,-41 2-298 0 0,27-3 264 0 0,-77-1-128 0 0,-36 3 222 0 0,31 2 14 0 0,6 0 0 0 0,-50 3 0 0 0,79-3 0 0 0,-14 3 0 0 0,-29 1 0 0 0,-7 0 0 0 0,83-5 0 0 0,-9 5 1 0 0,35-6-7 0 0,-26 3 1 0 0,38-6 1 0 0,-1 0 1 0 0,1 1 0 0 0,0-1 0 0 0,0 1 0 0 0,-1-1 0 0 0,1 1 0 0 0,0 0 0 0 0,0 0 0 0 0,0 0 0 0 0,0 0 0 0 0,0 0 0 0 0,0 0 0 0 0,-2 3 0 0 0,16 3 56 0 0,7-3-9 0 0,0-1-1 0 0,0-1 0 0 0,0-1 1 0 0,0 0-1 0 0,21-3 0 0 0,10 2 28 0 0,386-5 430 0 0,-150-4-63 0 0,1 1-316 0 0,-85 6-5 0 0,-183 2-96 0 0,43 3 24 0 0,20 0-12 0 0,-21 3-121 0 0,-71 0-67 0 0,7-3 112 0 0,-3-1-28 0 0,1 1 0 0 0,-1-1 0 0 0,0 0 0 0 0,0-1 0 0 0,0 1 0 0 0,0-1 0 0 0,0 0 0 0 0,0-1 0 0 0,-9 1 0 0 0,-20 2-173 0 0,-101 12-372 0 0,7-4 416 0 0,29-2 136 0 0,11 2 64 0 0,-9 0 0 0 0,73-10 0 0 0,1 0 0 0 0,-43 6 0 0 0,27 2 0 0 0,-80 13 0 0 0,63-13 25 0 0,-63 20-1 0 0,39-8-9 0 0,72-19-13 0 0,-3 0 21 0 0,1 1-1 0 0,0 0 1 0 0,0 0 0 0 0,0 2-1 0 0,-14 6 1 0 0,18-7 2 0 0,7-3-16 0 0,-1-1 0 0 0,0 0 0 0 0,1 0 1 0 0,-1 1-1 0 0,1-1 0 0 0,-1 0 1 0 0,1 1-1 0 0,-1-1 0 0 0,1 1 0 0 0,-1-1 1 0 0,1 1-1 0 0,-1-1 0 0 0,1 1 0 0 0,-1-1 1 0 0,1 1-1 0 0,-1 0 0 0 0,1 0-5 0 0,1 0-1 0 0,-1-1 1 0 0,0 1-1 0 0,1 0 1 0 0,-1 0-1 0 0,1-1 1 0 0,-1 1-1 0 0,1 0 1 0 0,-1 0-1 0 0,1-1 1 0 0,-1 1-1 0 0,1-1 1 0 0,0 1-1 0 0,-1 0 1 0 0,2 0-1 0 0,0 0 2 0 0,0 0-1 0 0,0 0 0 0 0,0 0 1 0 0,0 0-1 0 0,0 0 0 0 0,0 0 1 0 0,0 0-1 0 0,0-1 0 0 0,0 1 1 0 0,0-1-1 0 0,0 1 0 0 0,0-1 1 0 0,0 0-1 0 0,0 0 0 0 0,1 0 1 0 0,-1 0-1 0 0,0-1 0 0 0,3 0 1 0 0,18 1 68 0 0,23 1 72 0 0,1-2 0 0 0,-1-1 0 0 0,58-12 0 0 0,-76 11-69 0 0,32 2 1 0 0,9-2 21 0 0,96-16 275 0 0,-138 17-321 0 0,45 1 0 0 0,-27 1-52 0 0,-37 1 0 0 0,-1-1 0 0 0,1 1 0 0 0,10 3 0 0 0,-12-3 0 0 0,1 1 0 0 0,-1-1 0 0 0,0 0 0 0 0,13-1 0 0 0,-4-1 0 0 0,-8 0 0 0 0,-1 0 0 0 0,1 1 0 0 0,-1 0 0 0 0,0 0 0 0 0,1 0 0 0 0,11 3 0 0 0,17 2 0 0 0,-29-5 0 0 0,1 1 0 0 0,-1-1 0 0 0,0 2 0 0 0,1-1 0 0 0,6 3 0 0 0,4 1 7 0 0,6 4-45 0 0,-22-8 30 0 0,0 0-1 0 0,0 0 1 0 0,0 0-1 0 0,0-1 1 0 0,0 1-1 0 0,0 1 1 0 0,0-1-1 0 0,0 0 1 0 0,0 0-1 0 0,-1 0 0 0 0,1 0 1 0 0,-1 0-1 0 0,1 1 1 0 0,-1-1-1 0 0,1 0 1 0 0,0 3-1 0 0,-1-3-88 0 0,-5 10-227 0 0,1-5 262 0 0,0 0 0 0 0,0-1 0 0 0,0 1 0 0 0,-1-1-1 0 0,0 0 1 0 0,0 0 0 0 0,0-1 0 0 0,-1 0 0 0 0,-8 6 0 0 0,-13 10-80 0 0,-7 3 142 0 0,32-22 0 0 0,-1 1 0 0 0,-5 12 0 0 0,7-5 0 0 0,2-8 4 0 0,-1 1 1 0 0,1-1-1 0 0,0 1 0 0 0,-1-1 0 0 0,1 0 0 0 0,0 1 0 0 0,0-1 1 0 0,0 0-1 0 0,0 0 0 0 0,0 0 0 0 0,0 0 0 0 0,1 0 1 0 0,-1 0-1 0 0,0 0 0 0 0,0 0 0 0 0,1 0 0 0 0,-1 0 0 0 0,1-1 1 0 0,-1 1-1 0 0,0-1 0 0 0,1 1 0 0 0,-1-1 0 0 0,1 1 1 0 0,2-1-1 0 0,4 1 38 0 0,1 0 1 0 0,0-1 0 0 0,12-1-1 0 0,4 1 3 0 0,-20 0-40 0 0,0 0 1 0 0,0-1-1 0 0,0 1 0 0 0,0-1 0 0 0,7-2 0 0 0,5-1 18 0 0,44-13 111 0 0,-48 15-91 0 0,0-1 0 0 0,0-1 0 0 0,20-8 0 0 0,-22 9-21 0 0,-9 3-18 0 0,0 0 0 0 0,1 0 0 0 0,-1-1-1 0 0,0 1 1 0 0,0-1 0 0 0,0 1 0 0 0,0-1 0 0 0,0 0 0 0 0,0 0-1 0 0,3-2 1 0 0,19-5-20 0 0,-23 8-5 0 0,0 0 10 0 0,-1-1 0 0 0,1 1-1 0 0,0 0 1 0 0,-1 0 0 0 0,1 0-1 0 0,-1-1 1 0 0,1 1-1 0 0,-1 0 1 0 0,1-1 0 0 0,0 1-1 0 0,-1 0 1 0 0,1-1-1 0 0,-1 1 1 0 0,0-1 0 0 0,1 1-1 0 0,-1-1 1 0 0,1 1-1 0 0,-1-1 1 0 0,0 1 0 0 0,1-1-1 0 0,-1 1 1 0 0,0-1-1 0 0,0 0 1 0 0,1 1 0 0 0,-1-1-1 0 0,0 1 1 0 0,0-1 0 0 0,0 0-1 0 0,0 1 1 0 0,0-1-1 0 0,0 0 1 0 0,0 1 0 0 0,0-2-1 0 0,0-4 23 0 0,-2 1 42 0 0,2 2-26 0 0,0 0-1 0 0,0 0 0 0 0,1 0 1 0 0,-1 0-1 0 0,1 0 1 0 0,0 0-1 0 0,0 0 0 0 0,0 1 1 0 0,3-6-1 0 0,21-53 209 0 0,3-8 240 0 0,-17 39-465 0 0,12-44-10 0 0,-17 54 0 0 0,-3 7 0 0 0,-3 7 0 0 0,0 6 0 0 0,0-3 0 0 0,1 0 0 0 0,-1 1 0 0 0,-1-1 0 0 0,1 0 0 0 0,0 1 0 0 0,-1-1 0 0 0,0-3 0 0 0,-2 1 0 0 0,-4-5-6 0 0,10 17-10 0 0,10 19-28 0 0,-12-25 37 0 0,15 27-127 0 0,-11-20 76 0 0,0 1 0 0 0,7 16 0 0 0,-6-12 47 0 0,-4-11 11 0 0,-1 1 0 0 0,1 0 0 0 0,-1 0 0 0 0,0-1 0 0 0,-1 1 0 0 0,1 0 0 0 0,0 0 0 0 0,-1 0 0 0 0,1 0 0 0 0,-1 0 0 0 0,0 0 0 0 0,0 5 0 0 0,-1-4 0 0 0,0 13 0 0 0,2-13 0 0 0,-3 15 0 0 0,-3 3 0 0 0,0 22 222 0 0,5-44-211 0 0,0 0-6 0 0,0 1 0 0 0,0-1 0 0 0,0 0 0 0 0,0 1-1 0 0,0-1 1 0 0,0 1 0 0 0,0-1 0 0 0,0 1 0 0 0,0-1 0 0 0,0 0 0 0 0,0 1-1 0 0,0-1 1 0 0,0 1 0 0 0,0-1 0 0 0,0 0 0 0 0,-1 1 0 0 0,1-1-1 0 0,0 1 1 0 0,0-1 0 0 0,0 0 0 0 0,-1 1 0 0 0,1-1 0 0 0,-1 1 0 0 0,1-1-5 0 0,0 1 0 0 0,-1-1 1 0 0,1 1-1 0 0,-1-1 0 0 0,1 1 1 0 0,-1-1-1 0 0,1 1 0 0 0,-1-1 1 0 0,1 1-1 0 0,-1-1 0 0 0,1 0 1 0 0,-1 1-1 0 0,0-1 1 0 0,1 0-1 0 0,-1 0 0 0 0,0 1 1 0 0,1-1-1 0 0,-1 0 0 0 0,0 0 1 0 0,1 0-1 0 0,-1 0 0 0 0,0 0 1 0 0,1 0-1 0 0,-1 0 0 0 0,0 0 1 0 0,1 0-1 0 0,-1 0 1 0 0,-1 0-1 0 0,-2-1 0 0 0,-3 4 0 0 0,0-3 0 0 0,7 0 0 0 0,-1 0 0 0 0,1 0 0 0 0,-1 0 0 0 0,0 0 0 0 0,1 0 0 0 0,-1 0 0 0 0,1 0 0 0 0,-1 0 0 0 0,1 0 0 0 0,-1 0 0 0 0,0 1 0 0 0,1-1 0 0 0,-1 0 0 0 0,1 1 0 0 0,-1-1 0 0 0,1 0 0 0 0,-1 1 0 0 0,1-1 0 0 0,-1 0 0 0 0,1 1 0 0 0,0-1 0 0 0,-1 1 0 0 0,1-1 0 0 0,-1 1 0 0 0,0 0 0 0 0,-6 5 0 0 0,3-1 0 0 0,-3 5 0 0 0,4-7 0 0 0,3-2 0 0 0,-1-1 0 0 0,1 1 0 0 0,-1-1 0 0 0,1 1 0 0 0,-1-1 0 0 0,1 1 0 0 0,-1-1 0 0 0,1 1 0 0 0,0 0 0 0 0,-1-1 0 0 0,1 1 0 0 0,0-1 0 0 0,-1 1 0 0 0,1 0 0 0 0,0-1 0 0 0,0 1 0 0 0,0 0 0 0 0,0 0 0 0 0,-1 10 0 0 0,1-5 0 0 0,2 0 0 0 0,2 2 0 0 0,-4-8 0 0 0,0 1 0 0 0,1-1 0 0 0,-1 1 0 0 0,0 0 0 0 0,1-1 0 0 0,-1 1 0 0 0,0-1 0 0 0,1 1 0 0 0,-1-1 0 0 0,1 1 0 0 0,-1-1 0 0 0,1 1 0 0 0,-1-1 0 0 0,1 0 0 0 0,-1 1 0 0 0,1-1 0 0 0,-1 1 0 0 0,1-1 0 0 0,-1 0 0 0 0,1 0 0 0 0,1 1 0 0 0,1 0 0 0 0,-2 1 0 0 0,-1-2 0 0 0,0 1 0 0 0,0-1 0 0 0,1 1 0 0 0,-1-1 0 0 0,0 0 0 0 0,1 1 0 0 0,-1-1 0 0 0,0 1 0 0 0,1-1 0 0 0,-1 0 0 0 0,1 1 0 0 0,-1-1 0 0 0,1 0 0 0 0,-1 1 0 0 0,1-1 0 0 0,-1 0 0 0 0,1 0 0 0 0,-1 0 0 0 0,1 1 0 0 0,-1-1 0 0 0,1 0 0 0 0,-1 0 0 0 0,1 0 0 0 0,-1 0 0 0 0,2 0 0 0 0,10 6 0 0 0,-11-6 0 0 0,-1 0 0 0 0,1 1 0 0 0,-1-1 0 0 0,1 0 0 0 0,-1 1 0 0 0,1-1 0 0 0,-1 0 0 0 0,1 0 0 0 0,-1 0 0 0 0,1 1 0 0 0,-1-1 0 0 0,1 0 0 0 0,-1 0 0 0 0,1 0 0 0 0,-1 0 0 0 0,1 0 0 0 0,-1 0 0 0 0,1 0 0 0 0,-1 0 0 0 0,1 0 0 0 0,-1 0 0 0 0,1 0 0 0 0,-1-1 0 0 0,1 1 0 0 0,-1 0 0 0 0,2-1 0 0 0,-1 1 0 0 0,4-1 0 0 0,-4 0 0 0 0,0 1 0 0 0,1 0 0 0 0,-1 0 0 0 0,1-1 0 0 0,-1 1 0 0 0,1 0 0 0 0,-1 0 0 0 0,1 1 0 0 0,-1-1 0 0 0,3 1 0 0 0,-2-1 0 0 0,11-2 0 0 0,-9 0 0 0 0,0 1 0 0 0,14-2 0 0 0,-11 2 0 0 0,-3-4 0 0 0,-7-1 0 0 0,0 4 0 0 0,-2-1 0 0 0,1 1 0 0 0,0 0 0 0 0,0 1 0 0 0,-1-1 0 0 0,-4 0 0 0 0,1 2 0 0 0,4 0 0 0 0,0 0 0 0 0,0 0 0 0 0,0 0 0 0 0,1-1 0 0 0,-7-1 0 0 0,-36-1 0 0 0,39 2 0 0 0,0 0 0 0 0,0 0 0 0 0,0 1 0 0 0,-1-1 0 0 0,-9 3 0 0 0,13-2 0 0 0,0-1 0 0 0,0 1 0 0 0,0 0 0 0 0,0-1 0 0 0,1 0 0 0 0,-7-2 0 0 0,6 2 0 0 0,-1 0 0 0 0,1-1 0 0 0,-1 2 0 0 0,-7-2 0 0 0,-2 3 0 0 0,10-1 0 0 0,-1 0 0 0 0,1 1 0 0 0,0-2 0 0 0,0 1 0 0 0,-1-1 0 0 0,-4-1 0 0 0,-2-1 0 0 0,-1-1 0 0 0,-1 1 0 0 0,0 0 0 0 0,-18-2 0 0 0,-6-1 0 0 0,28 4 0 0 0,-1 0 0 0 0,1 1 0 0 0,-12 0 0 0 0,3 1 0 0 0,-1-1 0 0 0,1 0 0 0 0,-21-5 0 0 0,27 5 0 0 0,-25-2 0 0 0,-7 0 0 0 0,-110-20-60 0 0,142 22 56 0 0,-1 0 0 0 0,-12 1-1 0 0,-22-2 6 0 0,27-1-1 0 0,1 0 0 0 0,-39 2 0 0 0,51 1 0 0 0,0-1 0 0 0,0 0 0 0 0,0 0 0 0 0,-11-2 0 0 0,10 1 0 0 0,0 0 0 0 0,-15-1 0 0 0,20 3 0 0 0,-14 0 0 0 0,0-1 0 0 0,-24-4 0 0 0,35 4 0 0 0,0 1 0 0 0,0-1 0 0 0,1 1 0 0 0,-12 1 0 0 0,11 0 0 0 0,0 0 0 0 0,0-1 0 0 0,0 0 0 0 0,-7-1 0 0 0,0-3 0 0 0,9 3 0 0 0,1 1 0 0 0,0-1 0 0 0,-1 0 0 0 0,1 1 0 0 0,0 0 0 0 0,-1 0 0 0 0,-4 0 0 0 0,-3 2 0 0 0,8-1 0 0 0,0-1 0 0 0,0 1 0 0 0,0-1 0 0 0,0 1 0 0 0,0-1 0 0 0,0 0 0 0 0,0-1 0 0 0,-5 0 0 0 0,0 0 0 0 0,4-1 0 0 0,-1 1 0 0 0,0 0 0 0 0,0 0 0 0 0,0 0 0 0 0,0 1 0 0 0,0 0 0 0 0,0 0 0 0 0,-8 1 0 0 0,6 0 0 0 0,0-1 0 0 0,0 0 0 0 0,-9-1 0 0 0,-19 2 0 0 0,31-1 0 0 0,-1 0 0 0 0,1 0 0 0 0,0 0 0 0 0,0-1 0 0 0,-8-1 0 0 0,-16-1 0 0 0,9 1 0 0 0,16 1 0 0 0,1 1 0 0 0,-1-1 0 0 0,0 1 0 0 0,1 0 0 0 0,-1 0 0 0 0,0 0 0 0 0,-4 0 0 0 0,-3 3 0 0 0,6-2 0 0 0,0 0 0 0 0,1 0 0 0 0,-1-1 0 0 0,0 1 0 0 0,0-1 0 0 0,0 0 0 0 0,-6 0 0 0 0,2-1 0 0 0,1 1 0 0 0,-15 1 0 0 0,-9 0 0 0 0,11 2 0 0 0,18-3 0 0 0,0 1 0 0 0,0-1 0 0 0,0 1 0 0 0,-1-1 0 0 0,1 0 0 0 0,0 0 0 0 0,0 0 0 0 0,-4 0 0 0 0,2-1 0 0 0,-1 0 0 0 0,1 0 0 0 0,-1 1 0 0 0,1 0 0 0 0,-1 0 0 0 0,0 0 0 0 0,1 0 0 0 0,-8 2 0 0 0,-25 1 0 0 0,8-2 0 0 0,26-1 0 0 0,1 0 0 0 0,0 0 0 0 0,-1 0 0 0 0,1 0 0 0 0,0-1 0 0 0,-1 1 0 0 0,1-1 0 0 0,-4-1 0 0 0,4 2 0 0 0,0-1 0 0 0,-1 0 0 0 0,1 1 0 0 0,-1-1 0 0 0,1 1 0 0 0,0 0 0 0 0,-5 0 0 0 0,-7 1 0 0 0,8 0 0 0 0,-1 0 0 0 0,0-1 0 0 0,-8 0 0 0 0,8 0 0 0 0,1 0 0 0 0,0 1 0 0 0,-1 0 0 0 0,-11 2 0 0 0,-9 2 0 0 0,-1 0 0 0 0,18-4 0 0 0,1 1 0 0 0,-1-1 0 0 0,-12 0 0 0 0,-42 2 0 0 0,-61-5 0 0 0,118 2 0 0 0,-1 0 0 0 0,1 0 0 0 0,-10 3 0 0 0,-19 0 0 0 0,16-4 0 0 0,-36 4 0 0 0,41-2 0 0 0,-1-1 0 0 0,-16-1 0 0 0,-17-1 0 0 0,-32-2-55 0 0,45 1 30 0 0,0-3 45 0 0,28 5-11 0 0,0-1 0 0 0,0 1-1 0 0,0 0 1 0 0,-13 1 0 0 0,6 1-9 0 0,-1 1 0 0 0,0-1 0 0 0,-28-2 0 0 0,-1 0 0 0 0,28 1 0 0 0,-21-3 0 0 0,14 1 0 0 0,0 0 0 0 0,-28 3 0 0 0,50-1 0 0 0,-8-1 0 0 0,0 1 0 0 0,-1-2 0 0 0,-13-2 0 0 0,14 2 0 0 0,0 0 0 0 0,-1 0 0 0 0,-13 1 0 0 0,-4 3 0 0 0,17 0 0 0 0,0-2 0 0 0,-11 0 0 0 0,-87-7 0 0 0,97 7 0 0 0,-1-2 0 0 0,-12-2 0 0 0,13 1 0 0 0,1 2 0 0 0,-23-2 0 0 0,10 4-1 0 0,-68-1-174 0 0,43 0 103 0 0,37 0 97 0 0,-1 1 0 0 0,0-2 0 0 0,-14-1 0 0 0,6-2 26 0 0,10 1-24 0 0,0 1 0 0 0,0 1 0 0 0,-14-1 0 0 0,-5 3-14 0 0,15 1-13 0 0,-24-3 0 0 0,5-2 0 0 0,-49 2 0 0 0,70 1 0 0 0,0-1 0 0 0,-16-2 0 0 0,18 1 0 0 0,-1 1 0 0 0,0 0 0 0 0,-14 2 0 0 0,-3 2 0 0 0,17 0 0 0 0,-25-1 0 0 0,-81-5 0 0 0,65-1 0 0 0,34 2 0 0 0,-27 0 0 0 0,16 3 0 0 0,-51-4 0 0 0,-21-1-108 0 0,79 2 57 0 0,0 1 0 0 0,-36 2 0 0 0,50-1 87 0 0,0 0 0 0 0,0-1 0 0 0,-16-2 0 0 0,15 1-2 0 0,0 1 1 0 0,-15 0 0 0 0,8 1-24 0 0,6 1-8 0 0,-1-1-1 0 0,1 0 1 0 0,0-1-1 0 0,-14-2 1 0 0,14 1 10 0 0,1 1 1 0 0,-1 0-1 0 0,-10 1 1 0 0,9 1-15 0 0,-25-4 1 0 0,-4 1 0 0 0,1 0 0 0 0,32 1 0 0 0,-59-6 0 0 0,33 2 0 0 0,27 3 0 0 0,1 1 0 0 0,-1 0 0 0 0,-8 0 0 0 0,4 1 0 0 0,0-1 0 0 0,0 1 0 0 0,1-2 0 0 0,-18-3 0 0 0,22 4 0 0 0,0 0 0 0 0,0 0 0 0 0,0 1 0 0 0,0 0 0 0 0,0 0 0 0 0,-8 1 0 0 0,-24 0 0 0 0,-53-13 0 0 0,80 10 0 0 0,1 1 0 0 0,0 1 0 0 0,-12 0 0 0 0,-15 0 0 0 0,-51-1-296 0 0,0-1 450 0 0,82 1-134 0 0,0 1 1 0 0,0 0 0 0 0,0 1 0 0 0,-11 2 0 0 0,10-2-8 0 0,0 0 0 0 0,1 0 0 0 0,-14-1 0 0 0,-73-4-3 0 0,82 4-10 0 0,0 0 0 0 0,-17 3 0 0 0,-19-1 0 0 0,9-2 0 0 0,-41 6 0 0 0,-6 0 0 0 0,45-3 0 0 0,25-1 0 0 0,-23-1 0 0 0,-47 0 0 0 0,51 1 0 0 0,-39-4 0 0 0,-13-2 0 0 0,58 2 0 0 0,13 1 0 0 0,-22-4 0 0 0,29 4 0 0 0,0 0 0 0 0,0 0 0 0 0,-11 1 0 0 0,-18-1 0 0 0,3-2 0 0 0,21 2 0 0 0,-23-4 0 0 0,22 3 0 0 0,1 0 0 0 0,-1 1 0 0 0,-13 0 0 0 0,-9 0 0 0 0,-2-5 0 0 0,26 4 0 0 0,0 1 0 0 0,0-1 0 0 0,-13 2 0 0 0,-44-2 0 0 0,15-2 0 0 0,49 5 0 0 0,0-1 0 0 0,1 1 0 0 0,-1-1 0 0 0,0-1 0 0 0,0 1 0 0 0,0 0 0 0 0,1-1 0 0 0,-1 0 0 0 0,-7-2 0 0 0,9 2 0 0 0,1 0 0 0 0,-1 1 0 0 0,0 0 0 0 0,0-1 0 0 0,0 1 0 0 0,0 0 0 0 0,0 1 0 0 0,0-1 0 0 0,-4 1 0 0 0,-17 1 0 0 0,7-4 0 0 0,-14-1 0 0 0,-24-2 0 0 0,29 3 0 0 0,22 1 0 0 0,0 0 0 0 0,1 1 0 0 0,-1 0 0 0 0,0-1 0 0 0,0 2 0 0 0,-5-1 0 0 0,-1 2 0 0 0,0-1 0 0 0,0 0 0 0 0,0 0 0 0 0,0-1 0 0 0,-17-2 0 0 0,7 3 0 0 0,18 0 0 0 0,0-1 0 0 0,0 1 0 0 0,0-1 0 0 0,0 0 0 0 0,0 0 0 0 0,-1 0 0 0 0,1 0 0 0 0,-3-1 0 0 0,-10 2 0 0 0,14-1 0 0 0,0 0 0 0 0,0 1 0 0 0,0-1 0 0 0,0 0 0 0 0,0 0 0 0 0,0 0 0 0 0,0 0 0 0 0,0 0 0 0 0,-1 0 0 0 0,1 0 0 0 0,0-1 0 0 0,-1 1 0 0 0,1-1 0 0 0,0 1 0 0 0,-1-1 0 0 0,1 1 0 0 0,0-1 0 0 0,-1 1 0 0 0,1-1 0 0 0,0 1 0 0 0,-1 0 0 0 0,1 0 0 0 0,0-1 0 0 0,-1 1 0 0 0,1 0 0 0 0,-1 0 0 0 0,1 1 0 0 0,0-1 0 0 0,-1 0 0 0 0,1 0 0 0 0,-2 1 0 0 0,-25 0 0 0 0,27-1 0 0 0,-1 0 0 0 0,1 0 0 0 0,-1 0 0 0 0,1-1 0 0 0,-1 1 0 0 0,1 0 0 0 0,0-1 0 0 0,-1 1 0 0 0,1-1 0 0 0,-2-1 0 0 0,1 1 0 0 0,0 0 0 0 0,1 0 0 0 0,-1 1 0 0 0,1-1 0 0 0,-1 0 0 0 0,0 1 0 0 0,0-1 0 0 0,1 1 0 0 0,-1 0 0 0 0,0-1 0 0 0,0 1 0 0 0,1 0 0 0 0,-1 0 0 0 0,0 0 0 0 0,-2 1 0 0 0,3-1 0 0 0,1 0 0 0 0,-1 0 0 0 0,1 0 0 0 0,-1 0 0 0 0,0 1 0 0 0,1-1 0 0 0,-1 0 0 0 0,1 0 0 0 0,-1 0 0 0 0,1 0 0 0 0,-1 0 0 0 0,1-1 0 0 0,-1 1 0 0 0,1 0 0 0 0,-1 0 0 0 0,1 0 0 0 0,-1 0 0 0 0,1 0 0 0 0,-1-1 0 0 0,0 1 0 0 0,1-1 0 0 0,-1 1 0 0 0,1 0 0 0 0,-1 0 0 0 0,0 0 0 0 0,1 0 0 0 0,-1-1 0 0 0,1 1 0 0 0,-1 0 0 0 0,0 0 0 0 0,1 0 0 0 0,-1 0 0 0 0,1 0 0 0 0,-1 0 0 0 0,0 0 0 0 0,1 1 0 0 0,-1-1 0 0 0,1 0 0 0 0,-1 0 0 0 0,0 1 0 0 0,-7 0 0 0 0,6-1 0 0 0,0 0 0 0 0,0-1 0 0 0,1 1 0 0 0,-1 0 0 0 0,0 0 0 0 0,0 0 0 0 0,0 0 0 0 0,0 0 0 0 0,0 0 0 0 0,0 1 0 0 0,0-1 0 0 0,-3 1 0 0 0,-25 5 0 0 0,16-3 0 0 0,13-3 0 0 0,0 1 0 0 0,0-1 0 0 0,0 1 0 0 0,0-1 0 0 0,1 0 0 0 0,-1 0 0 0 0,0 0 0 0 0,0 1 0 0 0,0-1 0 0 0,0 0 0 0 0,0 0 0 0 0,0 0 0 0 0,0 0 0 0 0,0 0 0 0 0,0-1 0 0 0,1 1 0 0 0,-1 0 0 0 0,0 0 0 0 0,-1-1 0 0 0,0 0 0 0 0,1 1 0 0 0,-8 3 0 0 0,1-2 0 0 0,7-1 0 0 0,0 0 0 0 0,0 0 0 0 0,0 0 0 0 0,0 0 0 0 0,0 0 0 0 0,0 1 0 0 0,0-1 0 0 0,1 0 0 0 0,-1 1 0 0 0,0-1 0 0 0,0 0 0 0 0,0 1 0 0 0,0-1 0 0 0,1 1 0 0 0,-3 0 0 0 0,-23 10 0 0 0,25-11 0 0 0,1 1 0 0 0,0-1 0 0 0,-1 0 0 0 0,1 0 0 0 0,0 0 0 0 0,-1 0 0 0 0,1 0 0 0 0,0 0 0 0 0,-1 0 0 0 0,1 0 0 0 0,0 0 0 0 0,-1 0 0 0 0,1 0 0 0 0,0 0 0 0 0,-1 0 0 0 0,1 0 0 0 0,0 0 0 0 0,-1 0 0 0 0,1 0 0 0 0,0 0 0 0 0,-1 0 0 0 0,1-1 0 0 0,0 1 0 0 0,-1 0 0 0 0,1 0 0 0 0,0 0 0 0 0,0-1 0 0 0,-1 1 0 0 0,1 0 0 0 0,0-1 0 0 0,-1 1 0 0 0,1 0 0 0 0,0 0 0 0 0,0 0 0 0 0,-1-1 0 0 0,1 1 0 0 0,0 0 0 0 0,0 0 0 0 0,-1 0 0 0 0,1 0 0 0 0,0 0 0 0 0,0-1 0 0 0,-1 1 0 0 0,1 0 0 0 0,0 0 0 0 0,-1 0 0 0 0,1 0 0 0 0,0 0 0 0 0,-1 0 0 0 0,1 0 0 0 0,0 0 0 0 0,0 0 0 0 0,-1 0 0 0 0,1 0 0 0 0,0 0 0 0 0,-1 1 0 0 0,-4 1 0 0 0,5-1 0 0 0,-1-1 0 0 0,1 0 0 0 0,0 1 0 0 0,-1-1 0 0 0,1 0 0 0 0,-1 0 0 0 0,1 0 0 0 0,-1 0 0 0 0,1 1 0 0 0,-1-1 0 0 0,1 0 0 0 0,0 0 0 0 0,-1 0 0 0 0,1 0 0 0 0,-1 0 0 0 0,1 0 0 0 0,-1 0 0 0 0,1 0 0 0 0,-1 0 0 0 0,1 0 0 0 0,-1 0 0 0 0,1-1 0 0 0,-1 1 0 0 0,1 0 0 0 0,-1 0 0 0 0,1 0 0 0 0,-1-1 0 0 0,-1 0 0 0 0,-13 6 0 0 0,10 0 0 0 0,-1 0 0 0 0,0-3 0 0 0,1 3 0 0 0,0-1 0 0 0,0 0 0 0 0,0-1 0 0 0,0-3 0 0 0,1 2 0 0 0,2-7 0 0 0,9 4 0 0 0,1 0 0 0 0,-7 1 0 0 0,0 0 0 0 0,-1 0 0 0 0,1 0 0 0 0,-1 0 0 0 0,1-1 0 0 0,-1 1 0 0 0,1 0 0 0 0,-1-1 0 0 0,1 1 0 0 0,-1 0 0 0 0,1-1 0 0 0,-1 1 0 0 0,1 0 0 0 0,-1-1 0 0 0,1 1 0 0 0,-1-1 0 0 0,0 1 0 0 0,1-1 0 0 0,-1 1 0 0 0,0-1 0 0 0,1 1 0 0 0,-1-1 0 0 0,0 1 0 0 0,0-1 0 0 0,0 0 0 0 0,1 1 0 0 0,-1-1 0 0 0,0 1 0 0 0,0-1 0 0 0,0 0 0 0 0,0 0 0 0 0,0 0 0 0 0,3-11 0 0 0,1 6 0 0 0,3 2 0 0 0,-1 2 0 0 0,1 7 0 0 0,-3 5 0 0 0,-3-8 0 0 0,-2 7 0 0 0,-1 5 0 0 0,0-3 0 0 0,2 3-4 0 0,1-11 12 0 0,0 1-13 0 0,-6 18-47 0 0,4-17 45 0 0,-5 13 3 0 0,2-11 4 0 0,-1-7 0 0 0,3 4 0 0 0,1-5 0 0 0,5 5 11 0 0,1-5 32 0 0,14 3-33 0 0,-1 0-10 0 0,-16-1 0 0 0,-1-1 0 0 0,1 1 0 0 0,0-1 0 0 0,0 1 0 0 0,0-1 0 0 0,-1 0 0 0 0,1 0 0 0 0,0 0 0 0 0,2 0 0 0 0,10 0 0 0 0,-12 1 0 0 0,-1-1 0 0 0,0 0 0 0 0,1 0 0 0 0,-1 1 0 0 0,1-1 0 0 0,-1 0 0 0 0,1-1 0 0 0,-1 1 0 0 0,1 0 0 0 0,1-1 0 0 0,-1 0 0 0 0,-1 1 0 0 0,0-1 0 0 0,1 1 0 0 0,-1-1 0 0 0,1 1 0 0 0,-1 0 0 0 0,1-1 0 0 0,-1 1 0 0 0,1 0 0 0 0,-1 0 0 0 0,1 0 0 0 0,-1 0 0 0 0,1 0 0 0 0,-1 0 0 0 0,1 1 0 0 0,-1-1 0 0 0,1 0 0 0 0,-1 1 0 0 0,0-1 0 0 0,1 1 0 0 0,1 0 0 0 0,-2 0 0 0 0,0-1 0 0 0,0 0 0 0 0,0 0 0 0 0,-1 0 0 0 0,1 1 0 0 0,0-1 0 0 0,0 0 0 0 0,0 0 0 0 0,0-1 0 0 0,0 1 0 0 0,0 0 0 0 0,0 0 0 0 0,0 0 0 0 0,2-1 0 0 0,-2 1 0 0 0,0-1 0 0 0,0 1 0 0 0,-1 0 0 0 0,1 0 0 0 0,0-1 0 0 0,0 1 0 0 0,0 0 0 0 0,0 0 0 0 0,0 0 0 0 0,0 0 0 0 0,0 1 0 0 0,0-1 0 0 0,1 0 0 0 0,6 4 0 0 0,-6-4 0 0 0,-1 1 0 0 0,1 0 0 0 0,0-1 0 0 0,-1 1 0 0 0,1-1 0 0 0,0 1 0 0 0,-1-1 0 0 0,1 0 0 0 0,0 0 0 0 0,3 1 0 0 0,33 5 0 0 0,-22-3 0 0 0,-14-3 0 0 0,0 1 0 0 0,0-1 0 0 0,0 0 0 0 0,0 1 0 0 0,0-1 0 0 0,0 0 0 0 0,0 0 0 0 0,0 0 0 0 0,0-1 0 0 0,3 1 0 0 0,-3-1 0 0 0,0 1 0 0 0,-1 0 0 0 0,1 1 0 0 0,0-1 0 0 0,-1 0 0 0 0,1 0 0 0 0,0 1 0 0 0,0-1 0 0 0,-1 1 0 0 0,1-1 0 0 0,-1 1 0 0 0,1 0 0 0 0,2 1 0 0 0,10 4 0 0 0,72 13 0 0 0,-67-12 0 0 0,-17-6 0 0 0,0 0 0 0 0,1 0 0 0 0,-1 0 0 0 0,0-1 0 0 0,1 1 0 0 0,-1-1 0 0 0,1 1 0 0 0,-1-1 0 0 0,4 0 0 0 0,15 1 0 0 0,41 5 0 0 0,-5 0 0 0 0,-54-6 0 0 0,1 1 0 0 0,-1-1 0 0 0,0 1 0 0 0,1 0 0 0 0,-1 1 0 0 0,4 1 0 0 0,18 5 0 0 0,25 3 0 0 0,1-4 0 0 0,-2-3 138 0 0,-28-2-120 0 0,-17-2-19 0 0,-1 1 1 0 0,0-1-1 0 0,1 0 1 0 0,-1 0-1 0 0,1 0 1 0 0,4-1-1 0 0,41-5-15 0 0,-46 6 13 0 0,-1 0-1 0 0,0 0 0 0 0,1 0 0 0 0,-1 0 1 0 0,0 0-1 0 0,0 0 0 0 0,3 1 1 0 0,13 1 183 0 0,-2-4-174 0 0,0 2-1 0 0,23 0 1 0 0,9-2-6 0 0,8 0 0 0 0,-33 3 0 0 0,41-3 0 0 0,-54 1 0 0 0,14 1 0 0 0,-17 0 0 0 0,0 0 0 0 0,0-1 0 0 0,0 1 0 0 0,9-3 0 0 0,-4 0 0 0 0,0 2 0 0 0,0-1 0 0 0,1 2 0 0 0,19 0 0 0 0,22 0 0 0 0,-26-2 0 0 0,47 5 0 0 0,-12-1 0 0 0,-24 1 0 0 0,-29-2 0 0 0,-1 0 0 0 0,0 0 0 0 0,1-1 0 0 0,12-2 0 0 0,-8 1 0 0 0,0 0 0 0 0,0 1 0 0 0,20 2 0 0 0,9 0 0 0 0,77-3 0 0 0,-29 6 0 0 0,-55-3 0 0 0,-27 0 0 0 0,0-2 0 0 0,14 1 0 0 0,-19-2 0 0 0,0 2 0 0 0,0-1 0 0 0,0 0 0 0 0,8 3 0 0 0,14 0 0 0 0,-12-4 0 0 0,28 2 0 0 0,-37-1 0 0 0,-1 0 0 0 0,1 0 0 0 0,0 0 0 0 0,8-3 0 0 0,16 1 0 0 0,-20 2 0 0 0,-2 1 0 0 0,0-1 0 0 0,0 1 0 0 0,0-2 0 0 0,13-1 0 0 0,-14 1 0 0 0,0 1 0 0 0,0 0 0 0 0,10 0 0 0 0,12 0 0 0 0,-21 0 0 0 0,1-1 0 0 0,-1 1 0 0 0,1 0 0 0 0,-1 1 0 0 0,1-1 0 0 0,12 4 0 0 0,-4 0 0 0 0,1-2 0 0 0,25 1 0 0 0,-35-3 0 0 0,40-1 0 0 0,-15-2 0 0 0,52-3 0 0 0,-1-1 0 0 0,4 6 0 0 0,-4 1 0 0 0,-1-2 0 0 0,-9 0 0 0 0,-49 1 0 0 0,40 2 0 0 0,62 6 0 0 0,-34-9 0 0 0,3-2 0 0 0,4 5 0 0 0,-25-5 0 0 0,-55 5 27 0 0,37-2 0 0 0,-45 0-24 0 0,0 1 1 0 0,13 1 0 0 0,-13 0-4 0 0,-1-1-1 0 0,15-1 1 0 0,16-1 0 0 0,12-2 0 0 0,-4 1 0 0 0,-6 0 0 0 0,25 4 0 0 0,-59-2 0 0 0,0 0 0 0 0,1 1 0 0 0,-1 0 0 0 0,0 0 0 0 0,13 3 0 0 0,27 2 0 0 0,-19-2 0 0 0,25-5 0 0 0,-49 2 0 0 0,-1 1 0 0 0,1-1 0 0 0,-1 0 0 0 0,1 0 0 0 0,-1-1 0 0 0,0 0 0 0 0,11-2 0 0 0,-9 1 0 0 0,0 1 0 0 0,-1 1 0 0 0,1-1 0 0 0,10 1 0 0 0,12-1 0 0 0,-3 0 0 0 0,11-3 0 0 0,32-5 0 0 0,-63 8 0 0 0,-1 1 0 0 0,1-1 0 0 0,0 1 0 0 0,0 0 0 0 0,8 2 0 0 0,12-1 0 0 0,40-4 0 0 0,3 1 0 0 0,5-2 0 0 0,-12 3-10 0 0,-36 2-44 0 0,-2 0 65 0 0,-16-1-2 0 0,0-1 0 0 0,0 1 0 0 0,0 0-1 0 0,0 1 1 0 0,9 1 0 0 0,53 4-9 0 0,-67-6 0 0 0,1 1 0 0 0,-1-1 0 0 0,0 0 0 0 0,1 0 0 0 0,5-1 0 0 0,15 0 0 0 0,-20 2 0 0 0,1 0 0 0 0,0-1 0 0 0,0 0 0 0 0,0 0 0 0 0,0 0 0 0 0,0 0 0 0 0,9-3 0 0 0,-11 3 0 0 0,0 0 0 0 0,0-1 0 0 0,0 1 0 0 0,0 0 0 0 0,0 1 0 0 0,1-1 0 0 0,3 2 0 0 0,16 0 0 0 0,-6-4 0 0 0,28 0 0 0 0,9-1 0 0 0,-41 4 0 0 0,0-1 0 0 0,23-2 0 0 0,-28 1 0 0 0,1 1 0 0 0,-1 0 0 0 0,12 2 0 0 0,-11-1 0 0 0,0 0 0 0 0,16-1 0 0 0,58-4 0 0 0,-33 1 0 0 0,-12 1 0 0 0,-5 1 0 0 0,-17 0 0 0 0,23-3 0 0 0,-23 2 0 0 0,-1 0 0 0 0,24 2 0 0 0,-18 0 0 0 0,5 2 0 0 0,-20-1 0 0 0,0 0 0 0 0,1-1 0 0 0,-1 0 0 0 0,9-1 0 0 0,0-1 0 0 0,0 1 0 0 0,21-1 0 0 0,-5-1 0 0 0,-25 2 0 0 0,0 0 0 0 0,0 0 0 0 0,-1 1 0 0 0,9 0 0 0 0,-2 1 0 0 0,0 0 0 0 0,1-1 0 0 0,21-2 0 0 0,61-3 0 0 0,-3 1 0 0 0,-83 4 0 0 0,-1 0 0 0 0,1 0 0 0 0,14 4 0 0 0,14 0 0 0 0,-12-1 0 0 0,-19-2 0 0 0,1 0 0 0 0,-1-1 0 0 0,11 0 0 0 0,-8-1 0 0 0,0 1 0 0 0,0 0 0 0 0,0 0 0 0 0,-1 0 0 0 0,12 3 0 0 0,-10-1 0 0 0,1-1 0 0 0,-1-1 0 0 0,16 0 0 0 0,5-1 0 0 0,35-7 0 0 0,-52 9 0 0 0,1-2 0 0 0,22-2 0 0 0,-27 2 0 0 0,1 0 0 0 0,18 1 0 0 0,3 1 0 0 0,-5 0 0 0 0,-21 0 0 0 0,0 0 0 0 0,0-1 0 0 0,10 0 0 0 0,-5-2 0 0 0,0 1 0 0 0,0 1 0 0 0,17 1 0 0 0,10-2 0 0 0,-31 0 0 0 0,0 0 0 0 0,0 1 0 0 0,0 0 0 0 0,9 2 0 0 0,-12-2 0 0 0,0 0 0 0 0,0 0 0 0 0,0 0 0 0 0,1 0 0 0 0,3-1 0 0 0,-4 0 0 0 0,0 1 0 0 0,0-1 0 0 0,0 1 0 0 0,0 0 0 0 0,7 1 0 0 0,15 2 0 0 0,8 2 0 0 0,-30-4 0 0 0,0 0 0 0 0,1-1 0 0 0,-1 1 0 0 0,0-1 0 0 0,6 0 0 0 0,12 0 0 0 0,1-1 15 0 0,-20 1-6 0 0,0-1-1 0 0,0 1 0 0 0,1 0 0 0 0,-1 0 0 0 0,6 0 0 0 0,10 2-8 0 0,-16-3 0 0 0,0 1 0 0 0,0 1 0 0 0,0-1 0 0 0,0 0 0 0 0,-1 1 0 0 0,1-1 0 0 0,4 2 0 0 0,-6-1 0 0 0,1-1 0 0 0,0 0 0 0 0,0 1 0 0 0,0-1 0 0 0,0 0 0 0 0,0 0 0 0 0,0 0 0 0 0,0 0 0 0 0,3-1 0 0 0,15 0 0 0 0,-4 3 0 0 0,-14-3 0 0 0,0 1 0 0 0,-1 0 0 0 0,1 1 0 0 0,-1-1 0 0 0,1 0 0 0 0,0 0 0 0 0,-1 1 0 0 0,1-1 0 0 0,-1 0 0 0 0,1 1 0 0 0,0 0 0 0 0,1 0 0 0 0,12 3 0 0 0,-14-4 0 0 0,0 0 0 0 0,1 0 0 0 0,-1 1 0 0 0,0-1 0 0 0,0 0 0 0 0,1 1 0 0 0,-1-1 0 0 0,0 0 0 0 0,0 1 0 0 0,0-1 0 0 0,2 2 0 0 0,-2-1 1 0 0,0 0-4 0 0,-1-1-1 0 0,1 1 1 0 0,0 0-1 0 0,0-1 1 0 0,0 1-1 0 0,0-1 1 0 0,0 1-1 0 0,0-1 1 0 0,0 1-1 0 0,0-1 1 0 0,0 1-1 0 0,0-1 0 0 0,0 0 1 0 0,0 0-1 0 0,2 0 1 0 0,18 4-6 0 0,-7-2 9 0 0,-11-2 0 0 0,0 1 0 0 0,0-1 0 0 0,0 1 0 0 0,0 0 0 0 0,0 0 0 0 0,0 0 0 0 0,-1 0 0 0 0,1 0 0 0 0,3 2 0 0 0,-4-1 0 0 0,1 0 0 0 0,-1-1 0 0 0,0 0 0 0 0,1 0 0 0 0,-1 1 0 0 0,1-1 0 0 0,-1-1 0 0 0,1 1 0 0 0,-1 0 0 0 0,1 0 0 0 0,3-1 0 0 0,9 5 0 0 0,-9-2 0 0 0,0-4 0 0 0,-1 7 0 0 0,-4-5 0 0 0,-1 0 0 0 0,0 1 0 0 0,0 0 0 0 0,1-1 0 0 0,-1 1 0 0 0,0-1 0 0 0,0 1 0 0 0,0-1 0 0 0,-1 1 0 0 0,1-1 0 0 0,0 1 0 0 0,-1-1 0 0 0,0 3 0 0 0,0-2 0 0 0,1-1-1 0 0,0 0 1 0 0,-1 0-1 0 0,1-1 1 0 0,-1 1-1 0 0,1 0 0 0 0,-1-1 1 0 0,1 1-1 0 0,-1 0 1 0 0,1-1-1 0 0,-1 1 1 0 0,0-1-1 0 0,1 1 1 0 0,-1-1-1 0 0,0 1 1 0 0,1-1-1 0 0,-1 0 1 0 0,0 1-1 0 0,-1 0 1 0 0,-9 5 0 0 0,1 0 0 0 0,-1 0 0 0 0,-1-1 0 0 0,1 0 0 0 0,-23 6 0 0 0,17-7-44 0 0,9-1 40 0 0,-1-1 0 0 0,1 0 0 0 0,0-1 0 0 0,-10 1 0 0 0,-13 2-63 0 0,26-2 50 0 0,-1-1 1 0 0,1 0 0 0 0,-1-1-1 0 0,1 1 1 0 0,-9-2-1 0 0,7 1 6 0 0,0 1-1 0 0,0-1 1 0 0,0 1-1 0 0,-7 1 0 0 0,-20 3-10 0 0,-6-1 22 0 0,-4 1 0 0 0,4-2 0 0 0,27-2 0 0 0,1 0 0 0 0,-17-1 0 0 0,-78-2 0 0 0,61 1 0 0 0,33 2 0 0 0,0-1 0 0 0,-16-3 0 0 0,21 3 0 0 0,0-1 0 0 0,-14 2 0 0 0,14 0 0 0 0,-1-1 0 0 0,-13-1 0 0 0,-1-3 0 0 0,-41 0 0 0 0,-8 1 0 0 0,28 0 0 0 0,-1-2 34 0 0,33 3-16 0 0,0 1 0 0 0,-25-1 0 0 0,21 2-44 0 0,-31-3 0 0 0,5-1-2 0 0,-73-2 16 0 0,75 1-24 0 0,28 3 24 0 0,-22-1 0 0 0,7 3 12 0 0,-36-5 0 0 0,42 3 0 0 0,-31 1 0 0 0,7 0 0 0 0,-78 1 0 0 0,44 1-2 0 0,31-1 15 0 0,6 4 34 0 0,32-2-63 0 0,-1-1 0 0 0,-16 0 1 0 0,24-1 15 0 0,-81-2-107 0 0,63 3 107 0 0,-25-4 0 0 0,-7-1 0 0 0,1 1 0 0 0,36 1 0 0 0,-33 1 0 0 0,25 2 0 0 0,-23-3 0 0 0,6 0 0 0 0,-4-2 0 0 0,30 2 3 0 0,1 1 1 0 0,-17 1 0 0 0,9 0 15 0 0,-1-1-1 0 0,-40-7 1 0 0,-19-2-22 0 0,-5 1 43 0 0,24 1-16 0 0,-56-11-24 0 0,63 9 0 0 0,-12-1 0 0 0,-30-5 0 0 0,0 1 0 0 0,86 13 0 0 0,0 1 0 0 0,-21 0 0 0 0,-13-1 0 0 0,42 1 0 0 0,-28-3 0 0 0,-42 0 0 0 0,14 3 0 0 0,-26 1 0 0 0,5 0-36 0 0,14-1 8 0 0,-86 7 28 0 0,138-7 0 0 0,-27-4 0 0 0,29 3 0 0 0,-1 1 0 0 0,-21 0 0 0 0,21 1 0 0 0,-84 2 0 0 0,-4-3 0 0 0,50 2 0 0 0,-11 3 0 0 0,44-1 0 0 0,0-2 0 0 0,-25-1 0 0 0,23-1 0 0 0,-23 3 0 0 0,-18-1 0 0 0,11-3 0 0 0,-20-1 11 0 0,64 3-4 0 0,0 0 0 0 0,1 0 0 0 0,-1 0 0 0 0,-11 3 0 0 0,12-2-4 0 0,-1 0 1 0 0,0 0 0 0 0,0 0-1 0 0,-10-2 1 0 0,3-1-4 0 0,9 1 0 0 0,1 1 0 0 0,-1-1 0 0 0,0 1 0 0 0,1 0 0 0 0,-1 0 0 0 0,-7 1 0 0 0,-1 2 0 0 0,5-1 0 0 0,0-1 0 0 0,1 0 0 0 0,-1 0 0 0 0,0 0 0 0 0,-15-2 0 0 0,13 1 0 0 0,0 0 0 0 0,-18 2 0 0 0,-12 0 0 0 0,10 0 0 0 0,24-1 0 0 0,1 0 0 0 0,0 0 0 0 0,-1-1 0 0 0,-8 0 0 0 0,2-2 0 0 0,4 1 0 0 0,1 0 0 0 0,-1 1 0 0 0,0-1 0 0 0,-14 3 0 0 0,-52 1 0 0 0,6 3 0 0 0,46-9 0 0 0,19 2 0 0 0,1 1 0 0 0,-1-1 0 0 0,0 1 0 0 0,0 0 0 0 0,1 0 0 0 0,-7 0 0 0 0,6 0 0 0 0,-5 2 0 0 0,1-1 0 0 0,-1 0 0 0 0,-8-1 0 0 0,13 0 0 0 0,1 0 0 0 0,0 1 0 0 0,-1-1 0 0 0,1 1 0 0 0,0-1 0 0 0,-5 2 0 0 0,6-1 0 0 0,-1 0 0 0 0,0 0 0 0 0,0-1 0 0 0,0 1 0 0 0,0-1 0 0 0,0 0 0 0 0,0 0 0 0 0,0 1 0 0 0,0-1 0 0 0,-3-1 0 0 0,-3 0 1 0 0,5 0-2 0 0,0 0 0 0 0,0 1 0 0 0,0-1-1 0 0,0 1 1 0 0,0 0 0 0 0,0 0 0 0 0,0 0 0 0 0,0 1 0 0 0,-5 0 0 0 0,2 0-15 0 0,1-1 0 0 0,-1 0 0 0 0,0 0 1 0 0,1 0-1 0 0,-1 0 0 0 0,-7-3 1 0 0,-5 1-73 0 0,2 0 16 0 0,6 1 16 0 0,-1 0 0 0 0,-15 1 0 0 0,-35 5-8 0 0,56-5 64 0 0,1 1 0 0 0,-1-1 0 0 0,0-1 0 0 0,0 1 0 0 0,-5-2 0 0 0,-14 0 0 0 0,-33 3 0 0 0,35-3-24 0 0,19 1 19 0 0,-1 1 0 0 0,1 0 0 0 0,0-1 0 0 0,0 1 0 0 0,0 0 0 0 0,-1 1 0 0 0,-3 0 0 0 0,-3 0 5 0 0,0 0 0 0 0,1-1 0 0 0,-1 0 0 0 0,0-1 0 0 0,1 0 0 0 0,-11-2 0 0 0,11 2 0 0 0,4 0 0 0 0,0 1 0 0 0,0 0 0 0 0,0 1 0 0 0,-9 1 0 0 0,-8 0 0 0 0,5-1 0 0 0,9-2 0 0 0,0 2 0 0 0,0-1 0 0 0,0 1 0 0 0,-13 3 0 0 0,-11-1 0 0 0,5 1 64 0 0,27-4-64 0 0,0 0 0 0 0,0 1 0 0 0,-1-1 0 0 0,1 0 0 0 0,0 0 0 0 0,0 0 0 0 0,-1 0 0 0 0,1 0 0 0 0,0 1 0 0 0,0-1 0 0 0,0 0 0 0 0,-1 0 0 0 0,1 0 0 0 0,0 1 0 0 0,0-1 0 0 0,0 0 0 0 0,0 0 0 0 0,0 0 0 0 0,-1 1 0 0 0,1-1 0 0 0,0 0 0 0 0,0 0 0 0 0,0 1 0 0 0,0-1 0 0 0,0 0 0 0 0,0 0 0 0 0,0 1 0 0 0,0-1 0 0 0,0 0 0 0 0,0 1 0 0 0,0-1 0 0 0,0 0 0 0 0,0 0 0 0 0,0 1 0 0 0,0-1 0 0 0,0 0 0 0 0,0 0 0 0 0,0 1 0 0 0,0-1 0 0 0,1 0 0 0 0,-1 0 0 0 0,0 1 0 0 0,0-1 0 0 0,1 1-1 0 0,-1 0 0 0 0,1 0 0 0 0,0 0 0 0 0,-1 0 0 0 0,1 0 0 0 0,0 0 0 0 0,0 0 0 0 0,-1 0-1 0 0,1-1 1 0 0,0 1 0 0 0,0 0 0 0 0,0 0 0 0 0,0-1 0 0 0,0 1 0 0 0,0-1 0 0 0,0 1 0 0 0,2 0 0 0 0,24 7-33 0 0,-10-3 23 0 0,-13-3 11 0 0,1-1 0 0 0,0 0 0 0 0,-1-1 0 0 0,1 1 0 0 0,6-1 0 0 0,10 2 0 0 0,41 6 0 0 0,-43-5 0 0 0,9 3 0 0 0,-19-3-16 0 0,0-1 0 0 0,0 0 1 0 0,11 1-1 0 0,21 6-75 0 0,-31-7 40 0 0,-1 0 0 0 0,18 1 0 0 0,10 2 21 0 0,52 10 231 0 0,-78-14-191 0 0,1 0 0 0 0,12-1 0 0 0,-12 0 2 0 0,-1 0-1 0 0,19 3 0 0 0,-15-1 4 0 0,0-1 0 0 0,19-1-1 0 0,4 1 6 0 0,6-1-20 0 0,-26 0 0 0 0,25 2 0 0 0,19 2 0 0 0,-10-2 0 0 0,-17-1 0 0 0,-24-1 0 0 0,0 0 0 0 0,14 2 0 0 0,-14 0 0 0 0,0 0 0 0 0,1-1 0 0 0,-1-1 0 0 0,22-1 0 0 0,-25 0 0 0 0,0 1 0 0 0,1 1 0 0 0,10 1 0 0 0,16 1 0 0 0,-17-3 0 0 0,1 0 0 0 0,25 5 0 0 0,-31-3 0 0 0,0-1 0 0 0,21-2 0 0 0,17 2 0 0 0,-31 0 23 0 0,29-1-1 0 0,2-1-25 0 0,63-1-295 0 0,-24-6 510 0 0,-63 8-199 0 0,46 0-14 0 0,58-4 1 0 0,-12 0 0 0 0,-82 2 14 0 0,72 6-1 0 0,-4 1 20 0 0,11-5-21 0 0,-37-3-15 0 0,69-5 21 0 0,-27-2 62 0 0,6 0-87 0 0,-14 1 7 0 0,-34 8 0 0 0,-66-1 0 0 0,1 1 0 0 0,-1 1 0 0 0,0 0 0 0 0,17 3 0 0 0,-7-1 0 0 0,29 0 0 0 0,-25-2 0 0 0,7 0 0 0 0,-18-1 0 0 0,0 2 0 0 0,17 1 0 0 0,-23-1 0 0 0,0 0 0 0 0,1-1 0 0 0,13-2 0 0 0,19 0 0 0 0,56-1 0 0 0,-3 0 0 0 0,-6 3 92 0 0,-81 0-29 0 0,-1 0-1 0 0,15-2 1 0 0,11 0 65 0 0,117 5-520 0 0,-72 0 392 0 0,-68-3 0 0 0,1 0 0 0 0,16-2 0 0 0,15-1 0 0 0,-26 2 0 0 0,33-4 0 0 0,-12 0 0 0 0,139-14 0 0 0,-134 18 36 0 0,-34 2 0 0 0,1-1 0 0 0,19-3 0 0 0,-15 1-7 0 0,9-3 26 0 0,31-1 0 0 0,-15 3-8 0 0,47 0 23 0 0,-71 2-70 0 0,0 0 0 0 0,17-4 0 0 0,20-1 0 0 0,-9 2 0 0 0,-27 3 0 0 0,0-1 0 0 0,22 2 0 0 0,-16 1 0 0 0,0-2 0 0 0,0-1 0 0 0,1-1 0 0 0,27-7 0 0 0,-20 4 0 0 0,-16 4 0 0 0,1 1 0 0 0,19 1 0 0 0,15-2 0 0 0,63-6 0 0 0,-19-7 0 0 0,-88 14 0 0 0,0 0 0 0 0,0 1 0 0 0,0 0 0 0 0,0 0 0 0 0,0 0 0 0 0,5 2 0 0 0,22 0 0 0 0,42-7 0 0 0,-45 3 0 0 0,-22 1 0 0 0,0 1 0 0 0,0 0 0 0 0,0 0 0 0 0,0 0 0 0 0,13 3 0 0 0,-3 0 0 0 0,0-1 0 0 0,29 1 0 0 0,-16-5 0 0 0,-25 1 0 0 0,1 0 0 0 0,0 1 0 0 0,0 0 0 0 0,-1 0 0 0 0,9 1 0 0 0,49 10 0 0 0,-59-11 0 0 0,-1 1 0 0 0,0-1 0 0 0,1 0 0 0 0,-1-1 0 0 0,0 1 0 0 0,5-1 0 0 0,17-2 0 0 0,19 2 0 0 0,-42 1 0 0 0,0 0 0 0 0,1 0 0 0 0,-1 0 0 0 0,0 0 0 0 0,1-1 0 0 0,-1 1 0 0 0,3-1 0 0 0,-3 0 0 0 0,1 0 0 0 0,0 1 0 0 0,0 0 0 0 0,0-1 0 0 0,0 1 0 0 0,2 0 0 0 0,39-2 0 0 0,-28 4 0 0 0,-14-1 0 0 0,0-1 0 0 0,0 0 0 0 0,0 1 0 0 0,0-1 0 0 0,0 0 0 0 0,0 0 0 0 0,0 0 0 0 0,0-1 0 0 0,0 1 0 0 0,0 0 0 0 0,0-1 0 0 0,3 0 0 0 0,5 0 0 0 0,0 4 0 0 0,-8-2 0 0 0,0 0 0 0 0,1 0 0 0 0,-1 0 0 0 0,1-1 0 0 0,-1 1 0 0 0,0-1 0 0 0,1 0 0 0 0,-1 1 0 0 0,1-1 0 0 0,-1 0 0 0 0,1 0 0 0 0,-1-1 0 0 0,1 1 0 0 0,-1 0 0 0 0,0-1 0 0 0,1 1 0 0 0,-1-1 0 0 0,4-2 0 0 0,0 2 0 0 0,-5 1 0 0 0,1 0 0 0 0,-1 0 0 0 0,0-1 0 0 0,0 1 0 0 0,1 0 0 0 0,-1-1 0 0 0,0 1 0 0 0,0-1 0 0 0,0 1 0 0 0,0-1 0 0 0,1 0 0 0 0,0 0 0 0 0,-1 0 15 0 0,1 0-1 0 0,-1 1 1 0 0,0-1-1 0 0,1 1 0 0 0,-1-1 1 0 0,1 1-1 0 0,-1 0 1 0 0,1 0-1 0 0,2-1 1 0 0,-1 1 31 0 0,-1 0-30 0 0,-2 0-12 0 0,1 0 0 0 0,-1 0 0 0 0,1 0 0 0 0,-1 0-1 0 0,0-1 1 0 0,1 1 0 0 0,-1 0 0 0 0,0 0 0 0 0,1 0 0 0 0,-1 0 0 0 0,0 1 0 0 0,1-1 0 0 0,-1 0 0 0 0,0 0 0 0 0,1 0 0 0 0,-1 0 0 0 0,0 0 0 0 0,1 0 0 0 0,-1 0 0 0 0,0 1 0 0 0,1-1 0 0 0,-1 0 0 0 0,0 0 0 0 0,1 1 0 0 0,-1-1 0 0 0,0 0 0 0 0,0 0 0 0 0,1 1 0 0 0,-1-1 0 0 0,0 0 0 0 0,1 1 0 0 0,9-7-184 0 0,-3 4 112 0 0,-7 3 67 0 0,0-1 1 0 0,0 0-1 0 0,1 0 1 0 0,-1 0-1 0 0,0 1 1 0 0,1-1-1 0 0,-1 0 1 0 0,0 0-1 0 0,1 0 1 0 0,-1 0-1 0 0,0 0 1 0 0,1 0-1 0 0,-1 0 1 0 0,0 0-1 0 0,1 0 1 0 0,-1 0-1 0 0,0 0 1 0 0,1 0-1 0 0,-1 0 1 0 0,1 0-1 0 0,-1 0 1 0 0,0 0-1 0 0,1 0 1 0 0,-1 0-1 0 0,0 0 1 0 0,0-1-1 0 0,1 1 1 0 0,-1 0-1 0 0,0 0 1 0 0,1 0-1 0 0,-1-1 1 0 0,0 1-1 0 0,1-1 1 0 0,-1 1 0 0 0,1 0 0 0 0,-1-1 0 0 0,0 1 0 0 0,1 0 0 0 0,-1-1 1 0 0,1 1-1 0 0,-1 0 0 0 0,0 0 0 0 0,1 0 0 0 0,-1-1 0 0 0,1 1 0 0 0,-1 0 0 0 0,1 0 0 0 0,-1 0 1 0 0,1 0-1 0 0,-1 0 0 0 0,1 0 0 0 0,-1 0 0 0 0,1 0 0 0 0,-1 0 0 0 0,1 0 0 0 0,-1 0 0 0 0,1 0 1 0 0,-1 0-1 0 0,1 0 0 0 0,-1 0 0 0 0,1 0 0 0 0,-1 1 0 0 0,1-1 0 0 0,0 1 0 0 0,0-1 0 0 0,1 0 0 0 0,-1 1 0 0 0,0-1-1 0 0,0 0 1 0 0,0 0 0 0 0,0 0 0 0 0,1 0 0 0 0,-1 0 0 0 0,0 0 0 0 0,0 0-1 0 0,0 0 1 0 0,0-1 0 0 0,0 1 0 0 0,1 0 0 0 0,-1-1 0 0 0,0 1-1 0 0,0-1 1 0 0,0 1 0 0 0,0-1 0 0 0,0 1 0 0 0,0-1 0 0 0,1-1 0 0 0,0 1-7 0 0,2 0-21 0 0,-1 2 10 0 0,7-8 10 0 0,-2 3 8 0 0,9-10 0 0 0,-10 8 0 0 0,6-3 0 0 0,-3-1 0 0 0,-5 4 0 0 0,-2 0 0 0 0,-2 8 0 0 0,5-7 0 0 0,-4 4-2 0 0,8-9 15 0 0,-9 8 44 0 0,0 3-57 0 0,-1-1-1 0 0,1 0 1 0 0,-1 0-1 0 0,1 0 1 0 0,-1 0-1 0 0,1 0 1 0 0,-1 0-1 0 0,1 0 0 0 0,0-1 1 0 0,-1 1-1 0 0,1 0 1 0 0,-1 0-1 0 0,1 0 1 0 0,-1 0-1 0 0,1-1 1 0 0,-1 1-1 0 0,1 0 1 0 0,-1 0-1 0 0,0-1 1 0 0,2 0-1 0 0,9-5-48 0 0,-5 1 49 0 0,3-7-3 0 0,0 6 12 0 0,-3 2-1 0 0,-4 3 6 0 0,3-1 20 0 0,-1-1-1 0 0,1 0 0 0 0,-1 0 1 0 0,0-1-1 0 0,0 1 0 0 0,4-5 1 0 0,6-8 30 0 0,-7 9-33 0 0,-6 6-28 0 0,0 0-1 0 0,-1 0 1 0 0,1 0-1 0 0,0 0 0 0 0,-1 0 1 0 0,1-1-1 0 0,-1 1 0 0 0,1 0 1 0 0,-1 0-1 0 0,0 0 1 0 0,1-1-1 0 0,-1 1 0 0 0,0 0 1 0 0,0 0-1 0 0,0 0 0 0 0,0-1 1 0 0,0 0-1 0 0,-4-11-37 0 0,1 10 22 0 0,-3-13 1 0 0,6 14 60 0 0,3-4-48 0 0,-1 3-48 0 0,2-1 26 0 0,-5 5-140 0 0,0-1 0 0 0,0 1 0 0 0,0 0 0 0 0,0 0 0 0 0,-1 0 0 0 0,1-1 1 0 0,0 1-1 0 0,0 0 0 0 0,0-1 0 0 0,-1 1 0 0 0,1-1 0 0 0,0 0 0 0 0,0 1 1 0 0,-1-1-1 0 0,1 0 0 0 0,0 0 0 0 0,-1 0 0 0 0,1 0 0 0 0,0 0 0 0 0,-1 0 1 0 0,1 0-1 0 0,0 0 0 0 0,-1 0 0 0 0,1-1 0 0 0,0 1 0 0 0,-1-1 0 0 0,0 0 1 0 0,-1 0-190 0 0,-1 0 0 0 0,2-1 0 0 0,-1 0 0 0 0,0 1 1 0 0,0-1-1 0 0,0 0 0 0 0,1 0 0 0 0,-1-1 1 0 0,1 1-1 0 0,-3-3 0 0 0,-42-67-10758 0 0,36 59 10259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16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6271 0 0,'1'0'45'0'0,"0"1"-1"0"0,0-1 1 0 0,0 0-1 0 0,-1 0 1 0 0,1 0-1 0 0,0 0 0 0 0,0 0 1 0 0,0 0-1 0 0,-1 0 1 0 0,1 0-1 0 0,0 0 1 0 0,0 0-1 0 0,0-1 0 0 0,0 1 1 0 0,11-2 8 0 0,-9 2 28 0 0,-1 0-1 0 0,1 1 0 0 0,0-2 0 0 0,-1 1 0 0 0,1 0 0 0 0,-1 0 0 0 0,1-1 0 0 0,-1 1 0 0 0,1-1 1 0 0,2-1-1 0 0,-3 2-33 0 0,0-1 0 0 0,0 1 1 0 0,0 0-1 0 0,0-1 0 0 0,0 1 1 0 0,1 0-1 0 0,-1 0 0 0 0,4 1 1 0 0,11 0 43 0 0,17-4-29 0 0,-23 3-40 0 0,0-1 1 0 0,21-4-1 0 0,-25 4-1 0 0,0 0 0 0 0,0 1 0 0 0,0 0 0 0 0,0 0 0 0 0,0 0 0 0 0,11 3 0 0 0,15 0 72 0 0,78-2 179 0 0,-47 2-160 0 0,0 0-5 0 0,76 2 338 0 0,-51-2-100 0 0,-18 0-26 0 0,14 4 41 0 0,-9 0-56 0 0,93 2-26 0 0,-99-4-228 0 0,24 0 62 0 0,74 1 59 0 0,-89-6-56 0 0,33 0 215 0 0,-15 0 12 0 0,-10 2 20 0 0,13 0-79 0 0,-10 0-158 0 0,7 3-57 0 0,-15-1-86 0 0,107 3 192 0 0,-136-3-88 0 0,-27-2-89 0 0,31-1 0 0 0,-14-2-37 0 0,50 5 0 0 0,-73-3 40 0 0,23-3 0 0 0,-25 1 0 0 0,31 2 0 0 0,-27 1-1 0 0,77 5 13 0 0,65-2 41 0 0,-73-1-53 0 0,-20 1 0 0 0,381 2 0 0 0,-433-7 0 0 0,93-3 0 0 0,-96 2-1 0 0,29 3 0 0 0,9-1 14 0 0,36 1 51 0 0,-14-6-11 0 0,-69 4-59 0 0,0 0 0 0 0,0 0 0 0 0,8 1 0 0 0,15 0-144 0 0,3 5-1309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17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6735 0 0,'1'1'42'0'0,"0"0"-1"0"0,0 0 1 0 0,1 0-1 0 0,-1 0 1 0 0,1-1-1 0 0,-1 1 1 0 0,1 0-1 0 0,-1-1 1 0 0,1 1-1 0 0,-1-1 1 0 0,1 1-1 0 0,-1-1 1 0 0,1 0-1 0 0,0 0 1 0 0,-1 0-1 0 0,1 0 0 0 0,2 0 1 0 0,14 2 234 0 0,-14-2-173 0 0,0 1 0 0 0,0-1 1 0 0,0 0-1 0 0,0 0 0 0 0,5-1 0 0 0,13 1 257 0 0,-11 1-293 0 0,0-1 0 0 0,0 0 0 0 0,20-3 0 0 0,-23 2-47 0 0,1 1 0 0 0,-1 0 1 0 0,10 1-1 0 0,20 0 84 0 0,-18-2-61 0 0,0 1 0 0 0,31 2 0 0 0,-40-1-52 0 0,0-1-1 0 0,17-2 1 0 0,15 0-36 0 0,-18 3 40 0 0,-1-1 0 0 0,26-3 0 0 0,-37 2 5 0 0,0 1 0 0 0,23 2 0 0 0,14 1 0 0 0,61-4 159 0 0,-94 1-44 0 0,25-3 1 0 0,-25 1-8 0 0,30 1 1 0 0,-38 2-85 0 0,116 2 241 0 0,-41-1-72 0 0,8 0 54 0 0,5-2 20 0 0,-12 0-30 0 0,-8 0-22 0 0,21-2 58 0 0,1 3 9 0 0,-22 1-44 0 0,94 3 130 0 0,-5-4-56 0 0,-72 2-180 0 0,-17 1-29 0 0,75-2-34 0 0,6-2-69 0 0,-84 1-2 0 0,-5 2 15 0 0,-20-2 39 0 0,-29 1-12 0 0,19-2 1 0 0,143-6 165 0 0,-135 8-166 0 0,-34-1-31 0 0,0 0 0 0 0,14-1-1 0 0,-26 0-8 0 0,22-2 0 0 0,-1 0 0 0 0,31 3 0 0 0,49 3 102 0 0,-72-2 43 0 0,44-2 0 0 0,-52 0-85 0 0,25 4 0 0 0,6 0 2 0 0,58 3 116 0 0,-71-6-102 0 0,24 1-61 0 0,-18 0 39 0 0,-33 0-54 0 0,25-1-1 0 0,27 1 1 0 0,-13-3 47 0 0,13-2-30 0 0,-57 2-17 0 0,0 1 0 0 0,0 0-1 0 0,13 3 1 0 0,14-1 12 0 0,0 2 41 0 0,1 0-53 0 0,-20-1 0 0 0,-14-3 0 0 0,0 1 0 0 0,0-1 0 0 0,-1 1 0 0 0,1-1 0 0 0,0 0 0 0 0,0 0 0 0 0,0 0 0 0 0,0 0 0 0 0,3 0 0 0 0,0-2 2 0 0,-4 2-14 0 0,0-1 0 0 0,-1 1-1 0 0,1 0 1 0 0,0 0 0 0 0,0-1 0 0 0,0 1 0 0 0,0 0-1 0 0,0 0 1 0 0,0 0 0 0 0,0 0 0 0 0,0 0-1 0 0,0 0 1 0 0,0 0 0 0 0,0 1 0 0 0,-1-1 0 0 0,1 0-1 0 0,0 0 1 0 0,0 1 0 0 0,0-1 0 0 0,0 0-1 0 0,0 1 1 0 0,-1-1 0 0 0,1 1 0 0 0,0-1 0 0 0,1 2-1 0 0,12 3-627 0 0,-13-5 569 0 0,1 0-1 0 0,-1 0 1 0 0,0 1-1 0 0,0-1 1 0 0,0 0-1 0 0,0 1 1 0 0,0-1-1 0 0,0 1 1 0 0,0-1-1 0 0,0 1 1 0 0,0 0-1 0 0,2 0 1 0 0,-3 0-107 0 0,1 0 0 0 0,-1-1 0 0 0,1 0 0 0 0,-1 1 0 0 0,1-1 0 0 0,-1 1 0 0 0,1-1 0 0 0,0 0 0 0 0,-1 1 0 0 0,1-1 0 0 0,0 0 0 0 0,-1 1 0 0 0,1-1 0 0 0,0 0 0 0 0,-1 0 0 0 0,1 0 0 0 0,0 0 0 0 0,-1 0 0 0 0,1 0 0 0 0,0 0 0 0 0,-1 0 0 0 0,1 0 0 0 0,0 0 0 0 0,-1 0 0 0 0,1 0 0 0 0,0 0 0 0 0,0 0 0 0 0,-1-1 0 0 0,2 1 0 0 0,0-2-646 0 0,0 1 0 0 0,9-11-3297 0 0,-10 10 3981 0 0,4-4-718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19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6447 0 0,'0'0'2871'0'0,"-3"17"-1803"0"0,-3 7-9 0 0,6 6-337 0 0,-1-23-606 0 0,1 0-1 0 0,0 0 1 0 0,0 0 0 0 0,3 11 0 0 0,-1-2 151 0 0,0 0 0 0 0,-1 0-1 0 0,-1 21 1 0 0,2 21 423 0 0,3 15 102 0 0,-2-30-338 0 0,9 48 0 0 0,0-28-330 0 0,-1 11-124 0 0,-8-49 5 0 0,-2-20 4 0 0,-1 0-1 0 0,1 0 1 0 0,0 0-1 0 0,0-1 0 0 0,0 1 1 0 0,4 6-1 0 0,-3-5-8 0 0,0-1 0 0 0,-1 1 0 0 0,3 9 0 0 0,2 9 0 0 0,7 33 0 0 0,-3 1 64 0 0,-3-13-50 0 0,2-20 65 0 0,12 33 148 0 0,-13-30-268 0 0,-7-23 31 0 0,0-1 1 0 0,0 1 0 0 0,1-1-1 0 0,2 7 1 0 0,11 31 63 0 0,-9-27-12 0 0,0 1-10 0 0,-5-13-101 0 0,1-1 0 0 0,-1 0 1 0 0,0 0-1 0 0,0 1 0 0 0,0-1 0 0 0,0 0 0 0 0,0 1 0 0 0,0 4 0 0 0,4 0-2435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8783 0 0,'0'0'674'0'0,"7"4"695"0"0,1 0-903 0 0,1-1-1 0 0,0 0 1 0 0,12 2 0 0 0,11 1-3352 0 0,-14-2-6390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20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5039 0 0,'1'1'45'0'0,"0"-1"0"0"0,0 1 0 0 0,-1 0 0 0 0,1-1 0 0 0,0 1 0 0 0,0 0 0 0 0,-1-1 0 0 0,1 1-1 0 0,-1 0 1 0 0,1 0 0 0 0,-1 0 0 0 0,1 0 0 0 0,-1-1 0 0 0,1 1 0 0 0,-1 0 0 0 0,0 0 0 0 0,0 0-1 0 0,1 0 1 0 0,-1 0 0 0 0,0 0 0 0 0,0 0 0 0 0,0 0 0 0 0,0 0 0 0 0,0 0 0 0 0,0 0 0 0 0,0 0-1 0 0,-1 2 1 0 0,1-2 51 0 0,0 0-1 0 0,0 0 1 0 0,0 0-1 0 0,0 0 1 0 0,0 0-1 0 0,0 1 1 0 0,0-1-1 0 0,0 0 1 0 0,0 0-1 0 0,0 0 1 0 0,1 0-1 0 0,-1 0 0 0 0,1 0 1 0 0,-1 0-1 0 0,1 0 1 0 0,0 1-1 0 0,-1-1 184 0 0,6 13 670 0 0,1 13 691 0 0,3 11-500 0 0,3 7-128 0 0,1 11-512 0 0,-1 3-104 0 0,-2 8-144 0 0,-1 4 275 0 0,-1 1-70 0 0,2 7-82 0 0,-3-8-123 0 0,-6-57-203 0 0,-1 26 0 0 0,-1-29-32 0 0,0-1 0 0 0,0 1-1 0 0,1-1 1 0 0,5 19-1 0 0,-2-3-16 0 0,2 4 0 0 0,1-2 14 0 0,2 5 36 0 0,11 26-50 0 0,-10-28 0 0 0,-1 6-464 0 0,-9-36 224 0 0,3 28-2426 0 0,-6 0-3929 0 0,-4-15 1080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2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489 4 3743 0 0,'0'0'4904'0'0,"1"-3"-3984"0"0,-2 5-818 0 0,0 0-1 0 0,0 0 1 0 0,-1 0-1 0 0,1 0 1 0 0,-1 0-1 0 0,1 0 1 0 0,-1 0 0 0 0,1 0-1 0 0,-1 0 1 0 0,0-1-1 0 0,0 1 1 0 0,0-1-1 0 0,0 1 1 0 0,-3 1-1 0 0,-5 1 373 0 0,1 0-1 0 0,-14 4 1 0 0,15-5-213 0 0,-1 0 1 0 0,1 0-1 0 0,-10 6 1 0 0,-137 72 1294 0 0,54-31-1171 0 0,69-36-174 0 0,23-10-168 0 0,0 0-1 0 0,0 0 1 0 0,-10 7-1 0 0,17-9-91 0 0,-1-1 0 0 0,1 1 0 0 0,0-1-1 0 0,-1 0 1 0 0,0 0 0 0 0,1 0 0 0 0,-1 0-1 0 0,0-1 1 0 0,1 1 0 0 0,-1-1 0 0 0,0 1-1 0 0,-3-1 1 0 0,0 7-2663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2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7223 0 0,'0'0'555'0'0,"-6"17"4581"0"0,5-3-4307 0 0,1 0 1 0 0,3 30-1 0 0,-1-10-328 0 0,0-11-541 0 0,0 1-1 0 0,10 37 1 0 0,-12-60-339 0 0,2 4-1342 0 0,0 0 412 0 0,0 0 1 0 0,0-1-1 0 0,1 1 1 0 0,0-1 0 0 0,4 5-1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27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0 6335 0 0,'0'0'486'0'0,"17"4"1752"0"0,10 6-334 0 0,-27-10-1669 0 0,2 1-10 0 0,49 11 997 0 0,33 6-60 0 0,102 21 148 0 0,-123-23-1076 0 0,-20-10-206 0 0,-32-6-19 0 0,-1 1 0 0 0,0 1 0 0 0,12 3 0 0 0,5 4-9 0 0,47 12 0 0 0,72 17 208 0 0,-43-10-101 0 0,-66-16-75 0 0,4 1 17 0 0,-23-6-47 0 0,29 6 0 0 0,62 12-98 0 0,-91-20 96 0 0,33 12 0 0 0,-49-16 1 0 0,10 0 9 0 0,-12 0 33 0 0,0 0-43 0 0,-1 0 0 0 0,0 1 1 0 0,1-2-1 0 0,-1 1 1 0 0,0 0-1 0 0,0 0 1 0 0,0 0-1 0 0,0 0 0 0 0,0 0 1 0 0,0-1-1 0 0,0 1 1 0 0,0 0-1 0 0,0-1 1 0 0,0 1-1 0 0,0-1 0 0 0,0 1 1 0 0,-1-1-1 0 0,1 0 1 0 0,0 1-1 0 0,0-1 1 0 0,0 0-1 0 0,-2 0 0 0 0,-2 1 1 0 0,-6 2-1 0 0,0-1-1 0 0,0-1 1 0 0,-1 0 0 0 0,1 0-1 0 0,-1-1 1 0 0,-16-2-1 0 0,-20 0 58 0 0,-231 8 209 0 0,148 2-170 0 0,-6 7-79 0 0,14-1 142 0 0,25-2-79 0 0,91-12-63 0 0,0 1-1 0 0,0 0 0 0 0,-8 3 1 0 0,-11 2 109 0 0,11-4-64 0 0,-5 1 58 0 0,25-2-124 0 0,3 0 46 0 0,1-1 0 0 0,13 0 0 0 0,-19 0-30 0 0,0 1 0 0 0,-1-1 0 0 0,1 0-1 0 0,-1 1 1 0 0,1-1 0 0 0,3 2 0 0 0,15 2-95 0 0,17 5 67 0 0,-33-9 9 0 0,-1 0-1 0 0,1 0 1 0 0,-1 0-1 0 0,1 1 1 0 0,-1 0-1 0 0,1 0 1 0 0,7 3-1 0 0,-9-3 6 0 0,1 0 0 0 0,-1-1 0 0 0,1 1 0 0 0,0-1 0 0 0,4 1-1 0 0,15 2 4 0 0,-15 0-1 0 0,0-1 0 0 0,0 0 0 0 0,1-1 0 0 0,9 1 0 0 0,9 4 0 0 0,-1 0 0 0 0,-20-5 0 0 0,-1-1 0 0 0,1 1 0 0 0,-1 0 0 0 0,1 0 0 0 0,-1 0 0 0 0,0 1 0 0 0,0 0 0 0 0,5 2 0 0 0,60 24 0 0 0,-10-7 0 0 0,-46-14 0 0 0,2-1 0 0 0,20 6 0 0 0,-26-8 0 0 0,1 0 0 0 0,15 9 0 0 0,11 5 0 0 0,-25-13 0 0 0,19 13 0 0 0,5 1 0 0 0,-26-14 0 0 0,0 0 0 0 0,-1 1 0 0 0,0 0 0 0 0,0 0 0 0 0,-1 1 0 0 0,14 13 0 0 0,-11-11 0 0 0,-9-7 0 0 0,1 0 0 0 0,-1-1 0 0 0,0 1 0 0 0,0 0 0 0 0,0 0 0 0 0,0 0 0 0 0,0 0 0 0 0,-1 0 0 0 0,1 0 0 0 0,-1 0 0 0 0,1 1 0 0 0,-1-1 0 0 0,0 1 0 0 0,0-1 0 0 0,0 1 0 0 0,0-1 0 0 0,0 4 0 0 0,-1 1 0 0 0,0-6 0 0 0,0-1 0 0 0,0 1 0 0 0,0-1 0 0 0,0 1 0 0 0,0-1 0 0 0,0 1 0 0 0,0-1 0 0 0,0 1 0 0 0,-1-1 0 0 0,1 0 0 0 0,0 1 0 0 0,0-1 0 0 0,0 1 0 0 0,-1-1 0 0 0,1 1 0 0 0,0-1 0 0 0,-1 0 0 0 0,1 1 0 0 0,0-1 0 0 0,-1 0 0 0 0,1 1 0 0 0,0-1 0 0 0,-1 0 0 0 0,1 0 0 0 0,-1 1 0 0 0,1-1 0 0 0,0 0 0 0 0,-1 0 0 0 0,1 0 0 0 0,-1 1 0 0 0,0-1 0 0 0,0 0 0 0 0,0 1 0 0 0,0 0 0 0 0,-1 0 0 0 0,1 0 0 0 0,-1 0 0 0 0,0-1 0 0 0,1 1 0 0 0,-1 0 0 0 0,0-1 0 0 0,1 0 0 0 0,-1 1 0 0 0,0-1 0 0 0,0 0 0 0 0,1 0 0 0 0,-1 1 0 0 0,0-1 0 0 0,0-1 0 0 0,1 1 0 0 0,-1 0 0 0 0,-2-1 0 0 0,2 1 0 0 0,-35 2 0 0 0,-11 2 0 0 0,9-3 0 0 0,-72-4 0 0 0,27 3 0 0 0,7-1 0 0 0,-319-12 0 0 0,282 11 0 0 0,-39 0 0 0 0,51 4-6 0 0,-14-1 100 0 0,78-4-32 0 0,-43-2-1409 0 0,104 10-125 0 0,-4 0 531 0 0,-8-3 646 0 0,-7-1-610 0 0,0-1 0 0 0,1 1 1 0 0,-1-1-1 0 0,0 1 0 0 0,1-1 0 0 0,-1-1 0 0 0,0 1 1 0 0,1-1-1 0 0,5-1 0 0 0,3 0-1542 0 0,1 1 1503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23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4575 0 0,'0'0'1579'0'0,"-1"0"-1482"0"0,-3 1-67 0 0,-3 0-467 0 0,-3 2 2814 0 0,21 3-215 0 0,-8-5-1917 0 0,0-1 0 0 0,1 1-1 0 0,-1-1 1 0 0,0 1 0 0 0,7-1-1 0 0,11 2 374 0 0,-8 0-68 0 0,23 1 1 0 0,11 2 257 0 0,-16 1-468 0 0,-15-4-132 0 0,22 7 0 0 0,-17-3-95 0 0,-9-2-30 0 0,0 0-1 0 0,17 7 0 0 0,-5 2-14 0 0,1-2 0 0 0,36 12 0 0 0,-33-13-18 0 0,-21-7-47 0 0,1 0 1 0 0,-1 0-1 0 0,15 2 1 0 0,2 1 51 0 0,-19-5-41 0 0,1 0 1 0 0,-1 1 0 0 0,1-2-1 0 0,7 2 1 0 0,8 2 38 0 0,-18-3-53 0 0,-1 0 0 0 0,0 0 0 0 0,1-1 0 0 0,-1 1 0 0 0,1-1 0 0 0,-1 0 0 0 0,4 1 0 0 0,16 1-776 0 0,-21-2 372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1:2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7167 0 0,'0'0'1456'0'0,"1"1"-1170"0"0,3 21 1287 0 0,0 0 0 0 0,1 34 0 0 0,-5-39-1421 0 0,1-1 1 0 0,1 1-1 0 0,1-1 1 0 0,0 0-1 0 0,1 0 1 0 0,7 18-1 0 0,-11-33-197 0 0,1-1 0 0 0,0 1 0 0 0,-1 0 0 0 0,1 0 0 0 0,0-1 0 0 0,0 1 0 0 0,0 0-1 0 0,-1-1 1 0 0,1 1 0 0 0,0-1 0 0 0,0 1 0 0 0,0-1 0 0 0,0 0 0 0 0,2 1 0 0 0,1 1-468 0 0,-3-1 102 0 0,1-1-1 0 0,-1 1 1 0 0,0 0 0 0 0,0-1 0 0 0,0 1-1 0 0,0-1 1 0 0,1 0 0 0 0,-1 0-1 0 0,0 1 1 0 0,1-1 0 0 0,-1 0 0 0 0,0 0-1 0 0,0 0 1 0 0,1 0 0 0 0,-1 0 0 0 0,0 0-1 0 0,1-1 1 0 0,-1 1 0 0 0,0 0-1 0 0,0-1 1 0 0,2 0 0 0 0,8-2-2376 0 0,0 2 1667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4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886 1206 5759 0 0,'10'-9'1714'0'0,"-5"-5"368"0"0,-6 5-1592 0 0,2 2 250 0 0,-1 7-721 0 0,0-1 0 0 0,0 1 0 0 0,0 0-1 0 0,0 0 1 0 0,0-1 0 0 0,0 1 0 0 0,1 0 0 0 0,-1 0 0 0 0,0-1 0 0 0,0 1 0 0 0,0 0 0 0 0,0 0 0 0 0,0-1 0 0 0,0 1 0 0 0,-1 0 0 0 0,1 0 0 0 0,0-1 0 0 0,0 1 0 0 0,0 0 0 0 0,0 0 0 0 0,0-1 0 0 0,0 1 0 0 0,0 0-1 0 0,0 0 1 0 0,-1-1 0 0 0,1 1 0 0 0,0 0 0 0 0,0 0-8 0 0,0-1 0 0 0,-1 1 0 0 0,1 0 0 0 0,0 0 0 0 0,0 0 0 0 0,0-1 0 0 0,0 1 0 0 0,0 0 0 0 0,0 0 0 0 0,-1-1 0 0 0,1 1 0 0 0,0 0 0 0 0,0 0 0 0 0,0-1 0 0 0,0 1 0 0 0,0 0 0 0 0,0 0 0 0 0,0-1 0 0 0,0 1 0 0 0,0 0 0 0 0,0 0 0 0 0,0-1 0 0 0,0 1 0 0 0,0 0 0 0 0,1 0 0 0 0,-1-1 0 0 0,0 1 0 0 0,0 0 0 0 0,0 0 0 0 0,0-1 0 0 0,0 1 0 0 0,0 0 0 0 0,1 0 0 0 0,-1 0 0 0 0,0-1 0 0 0,0 1 0 0 0,1 0 0 0 0,-1-14 485 0 0,0 12-481 0 0,0 1 0 0 0,0-1 0 0 0,0 0 0 0 0,0 1 0 0 0,0-1 0 0 0,0 1 0 0 0,0-1-1 0 0,0 1 1 0 0,-1-1 0 0 0,1 1 0 0 0,-1-1 0 0 0,1 1 0 0 0,-1 0 0 0 0,0-1 0 0 0,1 1 0 0 0,-3-3 0 0 0,3 4-10 0 0,0 0-1 0 0,0 0 1 0 0,0 0-1 0 0,0-1 1 0 0,-1 1-1 0 0,1 0 1 0 0,0 0-1 0 0,0-1 1 0 0,0 1-1 0 0,0 0 1 0 0,0 0-1 0 0,0-1 1 0 0,0 1-1 0 0,0 0 1 0 0,0 0-1 0 0,0-1 1 0 0,0 1-1 0 0,0 0 1 0 0,0 0-1 0 0,0-1 0 0 0,0 1 1 0 0,0 0-1 0 0,0 0 1 0 0,0-1-1 0 0,0 1 1 0 0,0 0-1 0 0,1 0 1 0 0,-1 0-1 0 0,0-1 1 0 0,0 1-1 0 0,0 0 4 0 0,0-1 0 0 0,1 1 0 0 0,-1 0 0 0 0,0 0-1 0 0,0 0 1 0 0,0 0 0 0 0,0-1 0 0 0,0 1 0 0 0,0 0-1 0 0,0 0 1 0 0,0 0 0 0 0,0-1 0 0 0,0 1 0 0 0,0 0-1 0 0,0 0 1 0 0,0-1 0 0 0,0 1 0 0 0,0 0 0 0 0,0 0 0 0 0,0 0-1 0 0,0-1 1 0 0,0 1 0 0 0,0 0 0 0 0,0 0 0 0 0,0 0-1 0 0,0-1 1 0 0,0 1 0 0 0,0 0 0 0 0,0 0 0 0 0,0 0-1 0 0,-1-1 1 0 0,1 1 0 0 0,0 0 0 0 0,0 0 0 0 0,0 0-1 0 0,-1 0 1 0 0,-1-17 563 0 0,-1 3-121 0 0,3 14-427 0 0,0-1-1 0 0,0 0 0 0 0,0 0 1 0 0,-1 0-1 0 0,1 0 1 0 0,0 0-1 0 0,0 1 0 0 0,-1-1 1 0 0,1 0-1 0 0,-1 0 0 0 0,1 0 1 0 0,-2-1-1 0 0,11-22 198 0 0,-14 11 27 0 0,4 12-208 0 0,1 0 0 0 0,-1 0 0 0 0,1-1 0 0 0,-1 1 0 0 0,1 0 0 0 0,-1 0 0 0 0,1-1 0 0 0,-1 1 0 0 0,1-1 0 0 0,0-1 0 0 0,-2-7 166 0 0,2 10-195 0 0,-1-1 0 0 0,1 0 0 0 0,0 1 0 0 0,0-1 0 0 0,0 0 0 0 0,-1 0 0 0 0,1 0 0 0 0,0 1 0 0 0,0-1 0 0 0,0 0 0 0 0,0 0 0 0 0,0 1 0 0 0,1-1 0 0 0,-1-1 0 0 0,-9-9 443 0 0,11 2-453 0 0,-2 9 0 0 0,0-1 0 0 0,0 1 0 0 0,0-1 0 0 0,0 1 0 0 0,0 0 0 0 0,1-1 0 0 0,-1 1 0 0 0,0-1 0 0 0,0 1 0 0 0,0 0 0 0 0,0-1 0 0 0,0 1 0 0 0,0-1 0 0 0,0 1 0 0 0,0 0 0 0 0,0-1 0 0 0,-1 1 0 0 0,1-1 0 0 0,0 1 0 0 0,0 0 0 0 0,0-1 0 0 0,0 1 0 0 0,0 0 0 0 0,-1-1 0 0 0,1 1 0 0 0,0 0 0 0 0,0-1 0 0 0,-1 1 0 0 0,1-1 0 0 0,-8-15 174 0 0,9 13-146 0 0,-5-6 77 0 0,3 6-70 0 0,0 1 0 0 0,0 0 0 0 0,0-1 0 0 0,0 1 0 0 0,0-1 0 0 0,0 0-1 0 0,1 1 1 0 0,-1-1 0 0 0,1-4 0 0 0,0 4-12 0 0,0-1-1 0 0,-1 1 0 0 0,1 0 1 0 0,0 0-1 0 0,-1 0 0 0 0,0 0 0 0 0,0 0 1 0 0,0 0-1 0 0,0 0 0 0 0,0 0 1 0 0,-1 0-1 0 0,1 0 0 0 0,-1 1 1 0 0,0-1-1 0 0,1 1 0 0 0,-1-1 1 0 0,-1 1-1 0 0,-3-4 0 0 0,-6-10 122 0 0,-17-36-80 0 0,22 37-64 0 0,-12-20 0 0 0,12 25 0 0 0,5 8 0 0 0,0 0 0 0 0,1-1 0 0 0,-1 1 0 0 0,0-1 0 0 0,1 1 0 0 0,-1-1 0 0 0,1 1 0 0 0,0-1 0 0 0,0 0 0 0 0,-1-3 0 0 0,2 5 0 0 0,0-1 0 0 0,-1 0 0 0 0,1 1 0 0 0,-1-1 0 0 0,1 1 0 0 0,-1-1 0 0 0,0 1 0 0 0,0-1 0 0 0,0 1 0 0 0,0-1 0 0 0,0 1 0 0 0,0 0 0 0 0,-1-2 0 0 0,-10-14 0 0 0,12 16 3 0 0,-1-1 0 0 0,0 1 0 0 0,0 0 0 0 0,0-1 0 0 0,1 1 0 0 0,-1 0 0 0 0,-1-1 0 0 0,1 1-1 0 0,0 0 1 0 0,0 0 0 0 0,0 0 0 0 0,-2-1 0 0 0,2 1-1 0 0,0 1 0 0 0,0-1 1 0 0,1 1-1 0 0,-1-1 0 0 0,0 0 0 0 0,0 1 0 0 0,1-1 1 0 0,-1 0-1 0 0,1 0 0 0 0,-1 1 0 0 0,0-3 0 0 0,-12-10 141 0 0,-13-6 74 0 0,18 13-205 0 0,-4-3 248 0 0,8 7-228 0 0,1 0-1 0 0,0-1 0 0 0,0 1 1 0 0,-1-1-1 0 0,2 0 1 0 0,-1 0-1 0 0,0 0 0 0 0,-4-6 1 0 0,-17-15 133 0 0,19 19-48 0 0,5 4-111 0 0,-1 1 1 0 0,1 0-1 0 0,0 0 0 0 0,0 0 0 0 0,-1-1 0 0 0,1 1 1 0 0,0 0-1 0 0,0 0 0 0 0,-1-1 0 0 0,1 1 0 0 0,0 0 1 0 0,0-1-1 0 0,0 1 0 0 0,0 0 0 0 0,-1-1 0 0 0,1 1 1 0 0,0 0-1 0 0,0-1 0 0 0,0 1 0 0 0,0 0 0 0 0,0-1 1 0 0,0 1-1 0 0,0 0 0 0 0,0-1 0 0 0,0 0-6 0 0,0 0 0 0 0,-1 0 0 0 0,1 0 0 0 0,0 0 0 0 0,-1 0 0 0 0,1 0 0 0 0,-1 1 0 0 0,1-1 0 0 0,-1 0 0 0 0,1 0 0 0 0,-1 0 0 0 0,1 0 0 0 0,-2-1 0 0 0,1 2 0 0 0,1 0 0 0 0,0 0 0 0 0,-1-1 0 0 0,1 1 0 0 0,-1 0 0 0 0,1-1 0 0 0,0 1 0 0 0,0 0 0 0 0,-1-1 0 0 0,1 1 0 0 0,0-1 0 0 0,0 1 0 0 0,-1 0 0 0 0,1-1 0 0 0,0 1 0 0 0,0-1 0 0 0,0 1 0 0 0,0-1 0 0 0,0 1 0 0 0,0-1 0 0 0,0 1 0 0 0,0 0 0 0 0,0-1 0 0 0,0 1 0 0 0,0-1 0 0 0,0 1 0 0 0,0-1 0 0 0,0 1 0 0 0,0-1 0 0 0,1 0 3 0 0,-1 1-1 0 0,0-1 0 0 0,1 1 1 0 0,-1-1-1 0 0,0 1 1 0 0,0-1-1 0 0,1 1 0 0 0,-1-1 1 0 0,0 1-1 0 0,0-1 1 0 0,0 1-1 0 0,0-1 0 0 0,0 1 1 0 0,0-1-1 0 0,0 0 1 0 0,0 1-1 0 0,0-1 0 0 0,0 1 1 0 0,0-1-1 0 0,0 1 1 0 0,0-1-1 0 0,0 0 0 0 0,0 1 1 0 0,-1-1-1 0 0,1 1 1 0 0,0-1-1 0 0,0 1 0 0 0,-1-1 1 0 0,1 1-1 0 0,0-1 1 0 0,-1 1-1 0 0,1 0 0 0 0,-1-1 1 0 0,1 1-1 0 0,0-1 1 0 0,-1 1-1 0 0,1 0 0 0 0,-1-1 1 0 0,-3-2 31 0 0,4 3 30 0 0,0-1-56 0 0,-1 1 0 0 0,1 0 0 0 0,-1 0 0 0 0,1 0 1 0 0,0 0-1 0 0,-1-1 0 0 0,1 1 0 0 0,-1 0 0 0 0,1 0 0 0 0,0-1 0 0 0,-1 1 0 0 0,1 0 0 0 0,0-1 0 0 0,0 1 0 0 0,-1 0 0 0 0,1-1 0 0 0,0 1 0 0 0,0 0 0 0 0,-1-1 0 0 0,1 1 0 0 0,0-1 1 0 0,0 0-1 0 0,-1 0 0 0 0,0 0 1 0 0,0-1 0 0 0,1 1 0 0 0,-1 0-1 0 0,0-1 1 0 0,0 1 0 0 0,-1 0-1 0 0,-1-2 1 0 0,1 2-8 0 0,0-1 0 0 0,0 1-1 0 0,0-1 1 0 0,0 1 0 0 0,0-1-1 0 0,1 0 1 0 0,-1 0 0 0 0,0 0-1 0 0,1 0 1 0 0,0 0 0 0 0,-1 0-1 0 0,1 0 1 0 0,0 0 0 0 0,0-1-1 0 0,-1-2 1 0 0,-2-2 53 0 0,0 0-44 0 0,-10-6 195 0 0,-8 2-66 0 0,3-6 213 0 0,3 2-224 0 0,11 11-79 0 0,4 3-49 0 0,0 0 1 0 0,0 0-1 0 0,0 0 1 0 0,0 0-1 0 0,-1 0 0 0 0,1 0 1 0 0,0 0-1 0 0,-1 0 0 0 0,1 1 1 0 0,-3-2-1 0 0,-25-13 64 0 0,19 6-64 0 0,9 7 0 0 0,0 1 0 0 0,-1-1 0 0 0,1 1 0 0 0,-1 0 0 0 0,1 0 0 0 0,-1 0 0 0 0,1 0 0 0 0,-1 0 0 0 0,0 0 0 0 0,-3-1 0 0 0,-8-5 90 0 0,11 5-79 0 0,0 1 0 0 0,0 0-1 0 0,0 0 1 0 0,1 0 0 0 0,-1 0 0 0 0,0 1-1 0 0,-4-2 1 0 0,5 2-9 0 0,0 0 0 0 0,0 0 0 0 0,0 0 1 0 0,0 0-1 0 0,0-1 0 0 0,0 1 0 0 0,0 0 0 0 0,0-1 0 0 0,0 1 0 0 0,0 0 0 0 0,0-1 0 0 0,0 0 0 0 0,0 1 0 0 0,0-1 1 0 0,0 1-1 0 0,0-1 0 0 0,1 0 0 0 0,-2-1 0 0 0,1 1 0 0 0,0 0-1 0 0,0 0 1 0 0,0 0-1 0 0,0 1 1 0 0,0-1 0 0 0,0 0-1 0 0,0 0 1 0 0,0 1-1 0 0,0-1 1 0 0,0 1 0 0 0,-1-1-1 0 0,1 1 1 0 0,0 0 0 0 0,-2-1-1 0 0,0 0-1 0 0,0 0 0 0 0,0-1 0 0 0,0 1 0 0 0,1 0 0 0 0,-1-1 0 0 0,0 0 0 0 0,1 1 0 0 0,-3-4 0 0 0,-5-1 0 0 0,9 6 0 0 0,0-1 0 0 0,0 1 0 0 0,0-1 0 0 0,0 1 0 0 0,0-1 0 0 0,0 1 0 0 0,0-1 0 0 0,0 1 0 0 0,0-1 0 0 0,0 0 0 0 0,0 0 0 0 0,1 1 0 0 0,-1-1 0 0 0,0 0 0 0 0,0 0 0 0 0,1 0 0 0 0,-1 0 0 0 0,0-1 0 0 0,-6-6 0 0 0,6 8 0 0 0,1-1 0 0 0,0 1 0 0 0,-1 0 0 0 0,1 0 0 0 0,0-1 0 0 0,0 1 0 0 0,-1 0 0 0 0,1 0 0 0 0,0-1 0 0 0,0 1 0 0 0,-1 0 0 0 0,1-1 0 0 0,0 1 0 0 0,0 0 0 0 0,0-1 0 0 0,0 1 0 0 0,0-1 0 0 0,-1 1 0 0 0,1 0 0 0 0,0-1 0 0 0,0 1 0 0 0,0-1 0 0 0,0 1 0 0 0,0-1 0 0 0,0 1 0 0 0,0 0 0 0 0,0-1 0 0 0,0 1 0 0 0,-1 0 0 0 0,1-1 0 0 0,0 1 0 0 0,0 0 0 0 0,0 0 0 0 0,0-1 0 0 0,-1 1 0 0 0,1 0 0 0 0,0 0 0 0 0,0-1 0 0 0,-1 1 0 0 0,1 0 0 0 0,0 0 0 0 0,-1-1 0 0 0,1 1 0 0 0,0 0 0 0 0,-1 0 0 0 0,1 0 0 0 0,0 0 0 0 0,-1 0 0 0 0,0-1 0 0 0,1 1 0 0 0,-1 0 0 0 0,0 0 0 0 0,1 0 0 0 0,-1-1 0 0 0,0 1 0 0 0,1 0 0 0 0,-1 0 0 0 0,1-1 0 0 0,-1 1 0 0 0,1-1 0 0 0,-1 1 0 0 0,1-1 0 0 0,-1 1 0 0 0,1-1 0 0 0,-1 1 0 0 0,1-1 0 0 0,-1 1 0 0 0,1-1 0 0 0,0 1 0 0 0,-1-1 0 0 0,1 0 0 0 0,0 1 0 0 0,-1-1 0 0 0,1 1 0 0 0,0-1 0 0 0,0-1 0 0 0,0 2 0 0 0,0-1 0 0 0,0 1 0 0 0,-1-1 0 0 0,1 1 0 0 0,0 0 0 0 0,0-1 0 0 0,0 1 0 0 0,0 0 0 0 0,0-1 0 0 0,0 1 0 0 0,-1 0 0 0 0,1-1 0 0 0,0 1 0 0 0,0 0 0 0 0,-1-1 0 0 0,1 1 0 0 0,0 0 0 0 0,0 0 0 0 0,-1-1 0 0 0,1 1 0 0 0,0 0 0 0 0,-1 0 0 0 0,1-1 0 0 0,-7-8 134 0 0,-3-3-79 0 0,5 6-36 0 0,0 2-19 0 0,-5-7 0 0 0,-4-7 0 0 0,-2 4 0 0 0,13 9 0 0 0,3 5 0 0 0,0-1 0 0 0,0 1 0 0 0,-1-1 0 0 0,1 1 0 0 0,-1-1 0 0 0,1 1 0 0 0,0-1 0 0 0,-1 1 0 0 0,1-1 0 0 0,-1 1 0 0 0,1-1 0 0 0,-1 1 0 0 0,1 0 0 0 0,-1-1 0 0 0,0 1 0 0 0,1 0 0 0 0,-1 0 0 0 0,1-1 0 0 0,-2 1 0 0 0,-1-3 0 0 0,2 2 12 0 0,0 0 0 0 0,0 0 0 0 0,0-1 0 0 0,0 1 0 0 0,0 0 0 0 0,0 0 0 0 0,0 0 0 0 0,-1 0 0 0 0,1 0 0 0 0,0 0 0 0 0,-1 1 0 0 0,1-1 0 0 0,0 0 0 0 0,-1 1 0 0 0,-1-1 0 0 0,-3-1 7 0 0,4 1-11 0 0,0 1-1 0 0,1 0 1 0 0,-1-1-1 0 0,1 1 0 0 0,-1-1 1 0 0,1 0-1 0 0,-1 0 0 0 0,1 1 1 0 0,0-1-1 0 0,-1 0 1 0 0,1 0-1 0 0,0 0 0 0 0,0-1 1 0 0,-1 1-1 0 0,1 0 0 0 0,0 0 1 0 0,-1-3-1 0 0,-1 1-7 0 0,1 0 0 0 0,-1 1 0 0 0,-1-1 0 0 0,-4-5-20 0 0,7 8-74 0 0,-5-2-16 0 0,5 2 78 0 0,0-1 1 0 0,-1 1-1 0 0,0-1 0 0 0,1 1 0 0 0,-1 0 1 0 0,1-1-1 0 0,-1 1 0 0 0,1 0 0 0 0,-1 0 1 0 0,-2 0-1 0 0,3 0-209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42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848 1320 5407 0 0,'9'-4'2050'0'0,"-9"4"-1994"0"0,1 0-1 0 0,-1 0 1 0 0,0 0-1 0 0,0 0 1 0 0,0 0-1 0 0,0-1 0 0 0,0 1 1 0 0,1 0-1 0 0,-1 0 1 0 0,0 0-1 0 0,0 0 1 0 0,0 0-1 0 0,0-1 0 0 0,0 1 1 0 0,0 0-1 0 0,0 0 1 0 0,1 0-1 0 0,-1-1 1 0 0,0 1-1 0 0,0 0 1 0 0,0 0-1 0 0,0 0 0 0 0,0 0 1 0 0,0-1-1 0 0,0 1 1 0 0,0 0-1 0 0,0 0 1 0 0,0 0-1 0 0,0-1 0 0 0,0 1 1 0 0,0 0-1 0 0,0 0 1 0 0,-1 0-1 0 0,1-1 1 0 0,0 1-1 0 0,0 0 0 0 0,0 0 1 0 0,0 0-1 0 0,0 0 1 0 0,0-1-1 0 0,0 1 1 0 0,0 0-1 0 0,-1 0 0 0 0,1 0 1 0 0,0-1-1 0 0,1-6 1337 0 0,-2 7-1325 0 0,1-1 0 0 0,-1 0 0 0 0,1 0 0 0 0,-1 0 0 0 0,1 1 0 0 0,0-1 1 0 0,-1 0-1 0 0,1 0 0 0 0,0 0 0 0 0,-1 0 0 0 0,1 0 0 0 0,0 0 0 0 0,0 0 0 0 0,0 0 0 0 0,0 0 0 0 0,0 0 0 0 0,0 0 0 0 0,0 0 0 0 0,0 1 0 0 0,0-1 0 0 0,1 0 0 0 0,-1-2 0 0 0,1 1 15 0 0,-1 1 0 0 0,0-1 0 0 0,0 0 0 0 0,0 0 0 0 0,0 0 0 0 0,0 1 0 0 0,0-1 0 0 0,-1-3 0 0 0,1 4-61 0 0,0 0 0 0 0,0 1 0 0 0,0-1 0 0 0,0 1 0 0 0,0-1 0 0 0,0 1-1 0 0,0-1 1 0 0,0 0 0 0 0,0 1 0 0 0,1-1 0 0 0,-1 1 0 0 0,0-1 0 0 0,0 1 0 0 0,1-1 0 0 0,-1 0-1 0 0,1 0 1 0 0,1-10 280 0 0,0 2-47 0 0,-2 8-237 0 0,0 1-1 0 0,1-1 1 0 0,-1 1 0 0 0,0-1-1 0 0,0 0 1 0 0,0 1 0 0 0,0-1-1 0 0,0 0 1 0 0,0 1-1 0 0,0-1 1 0 0,0 0 0 0 0,0 1-1 0 0,0-1 1 0 0,0 0 0 0 0,0 0-1 0 0,-1-10 180 0 0,0-1 16 0 0,1 2-43 0 0,0 10-160 0 0,0-1-1 0 0,0 1 0 0 0,0-1 1 0 0,1 1-1 0 0,-1-1 0 0 0,0 1 1 0 0,0-1-1 0 0,0 1 0 0 0,0-1 1 0 0,0 1-1 0 0,0-1 0 0 0,-1 1 1 0 0,1-1-1 0 0,0 1 0 0 0,0-1 1 0 0,0 1-1 0 0,0-1 0 0 0,-1 1 1 0 0,1-1-1 0 0,-1 0 0 0 0,1-1 15 0 0,-1 1-1 0 0,1-1 0 0 0,0 0 1 0 0,-1 1-1 0 0,1-1 0 0 0,0 0 0 0 0,0 0 1 0 0,0 1-1 0 0,1-5 0 0 0,-1-7 27 0 0,2 0-50 0 0,-2 12 2 0 0,0 1 0 0 0,1-1 0 0 0,-1 0 0 0 0,0 0 0 0 0,0 0 0 0 0,0 0 0 0 0,1 0-1 0 0,-1 0 1 0 0,0 0 0 0 0,0 0 0 0 0,-1 0 0 0 0,1-1 0 0 0,0-7 66 0 0,-2-2 31 0 0,1 2-7 0 0,1 8-87 0 0,0 0 0 0 0,0 0 0 0 0,0 1 0 0 0,-1-1 0 0 0,1 0 0 0 0,0 1 0 0 0,0-1 0 0 0,0 0 0 0 0,0 1 0 0 0,-1-1 0 0 0,1 0 0 0 0,0 1 0 0 0,-1-1 0 0 0,1 1 0 0 0,-1-2 0 0 0,0 1 16 0 0,0-1 0 0 0,1 0 0 0 0,-1 0 0 0 0,1 0 0 0 0,-1 0 1 0 0,1 0-1 0 0,-1 1 0 0 0,1-1 0 0 0,0 0 0 0 0,0 0 0 0 0,0 0 0 0 0,0-3 0 0 0,-2-17 231 0 0,-3-2-134 0 0,0 14-118 0 0,5 10 4 0 0,0-1 0 0 0,-1 1-1 0 0,1-1 1 0 0,0 1 0 0 0,0 0-1 0 0,-1-1 1 0 0,1 1 0 0 0,0-1 0 0 0,0 1-1 0 0,0-1 1 0 0,-1 1 0 0 0,1-1-1 0 0,0 1 1 0 0,0-1 0 0 0,0 1 0 0 0,0-1-1 0 0,0 1 1 0 0,0-1 0 0 0,0 1-1 0 0,0-1 1 0 0,0 1 0 0 0,0-1 0 0 0,1 0-1 0 0,-1 0 6 0 0,0 1 0 0 0,0-1 0 0 0,0 0 0 0 0,0 1 0 0 0,0-1 0 0 0,0 0 0 0 0,0 1 0 0 0,-1-1 0 0 0,1 1 0 0 0,0-1 0 0 0,0 0 0 0 0,0 1 0 0 0,-1-1 0 0 0,1 1 0 0 0,0-1 0 0 0,-1 0 1 0 0,-3-9 46 0 0,4 6-43 0 0,-1 0 0 0 0,1 0-1 0 0,-1 0 1 0 0,0 0 0 0 0,-2-5 0 0 0,-4-14 56 0 0,4 10 69 0 0,2 7-91 0 0,0 0-1 0 0,-1 0 1 0 0,-3-9 0 0 0,3 6 7 0 0,2 9-53 0 0,0-1 1 0 0,0 0-1 0 0,-1 1 1 0 0,1-1 0 0 0,0 1-1 0 0,0-1 1 0 0,0 0 0 0 0,0 1-1 0 0,0-1 1 0 0,-1 1-1 0 0,1-1 1 0 0,0 1 0 0 0,0-1-1 0 0,-1 1 1 0 0,1-1 0 0 0,-1 1-1 0 0,1-1 1 0 0,-9-15 52 0 0,7 8-55 0 0,1 5 24 0 0,1-1 1 0 0,-1 1-1 0 0,0-1 0 0 0,-1 1 0 0 0,1 0 1 0 0,-1 0-1 0 0,-3-6 0 0 0,4 7-11 0 0,0 1 0 0 0,0-1 0 0 0,0 0 0 0 0,1 1 1 0 0,-1-1-1 0 0,1 0 0 0 0,-1 1 0 0 0,0-4 0 0 0,1 4 2 0 0,0-1 0 0 0,-1 1 0 0 0,1 0 0 0 0,0-1 0 0 0,-1 1 0 0 0,1 0 0 0 0,-1-1 0 0 0,0 1 0 0 0,1 0 0 0 0,-1 0 0 0 0,-2-3 0 0 0,-9-9 118 0 0,11 11-108 0 0,0 0 1 0 0,0 1-1 0 0,-1-1 0 0 0,1 1 1 0 0,-1-1-1 0 0,1 1 0 0 0,-1-1 1 0 0,0 1-1 0 0,0 0 0 0 0,1 0 1 0 0,-4-2-1 0 0,3 2 10 0 0,0-1-1 0 0,0 1 1 0 0,0-1 0 0 0,0 0-1 0 0,0 0 1 0 0,0 0 0 0 0,-1-2-1 0 0,-13-11 144 0 0,11 9-171 0 0,1 2 21 0 0,0 0 0 0 0,0-1 0 0 0,1 0 0 0 0,0 1-1 0 0,-5-9 1 0 0,3 6-11 0 0,-1-1 34 0 0,5 6-34 0 0,0 1 0 0 0,0-1 0 0 0,0 0 0 0 0,0 1 0 0 0,0-1 0 0 0,0 0 0 0 0,-2-2 0 0 0,2 3-2 0 0,-1 0 1 0 0,1 0 0 0 0,0-1-1 0 0,0 1 1 0 0,0-1 0 0 0,0 1-1 0 0,1-1 1 0 0,-1 1 0 0 0,-1-4-1 0 0,2 3-9 0 0,-1 1 0 0 0,0-1-1 0 0,0 1 1 0 0,0-1 0 0 0,0 1 0 0 0,-1-1 0 0 0,1 1-1 0 0,0-1 1 0 0,-2 0 0 0 0,-6-9 22 0 0,4 4-31 0 0,-1-2 112 0 0,5 7-75 0 0,0-1 1 0 0,-1 1 0 0 0,1 0 0 0 0,-1 0 0 0 0,0 0-1 0 0,0 0 1 0 0,1 0 0 0 0,-4-2 0 0 0,-3-3 50 0 0,2 0-57 0 0,-3-3 12 0 0,8 8-38 0 0,0 1 0 0 0,0-1 0 0 0,0 1 0 0 0,-1 0 0 0 0,1-1 0 0 0,0 1 0 0 0,-4-2 0 0 0,-7-10 0 0 0,12 12 0 0 0,-1 0 0 0 0,1 0 0 0 0,-1 0 0 0 0,1 0 0 0 0,0 0 0 0 0,0 0 0 0 0,0 0 0 0 0,-1 0 0 0 0,1 0 0 0 0,0 0 0 0 0,0 0 0 0 0,0 0 0 0 0,0 0 0 0 0,1 0 0 0 0,-1 0 0 0 0,0 1 0 0 0,0 0 0 0 0,0-1 0 0 0,0 1 0 0 0,0 0 0 0 0,0-1 0 0 0,0 1 0 0 0,0 0 0 0 0,0-1 0 0 0,0 1 0 0 0,0 0 0 0 0,0 0 0 0 0,0-1 0 0 0,0 1 0 0 0,0 0 0 0 0,-1-1 0 0 0,1 1 0 0 0,0 0 0 0 0,0 0 0 0 0,0-1 0 0 0,0 1 0 0 0,-1 0 0 0 0,1 0 0 0 0,0-1 0 0 0,0 1 0 0 0,0 0 0 0 0,-1 0 0 0 0,1 0 0 0 0,0-1 0 0 0,0 1 0 0 0,-1 0 0 0 0,-4-6 0 0 0,-2 0 0 0 0,-6-9 0 0 0,-11-12 0 0 0,11 14 46 0 0,12 12-44 0 0,0-1-1 0 0,-1 1 1 0 0,1 0-1 0 0,0-1 1 0 0,0 1-1 0 0,-1 0 1 0 0,1 0-1 0 0,-1 0 1 0 0,1 0-1 0 0,-1 0 1 0 0,-1 0-1 0 0,2 0-2 0 0,1 1 0 0 0,-1 0 1 0 0,0 0-1 0 0,1-1 0 0 0,-1 1 0 0 0,0 0 0 0 0,1-1 0 0 0,-1 1 0 0 0,0-1 0 0 0,1 1 0 0 0,-1-1 0 0 0,1 1 1 0 0,-1-1-1 0 0,1 0 0 0 0,-1 1 0 0 0,0-2 0 0 0,-20-20 192 0 0,10 13-200 0 0,5 5 27 0 0,0-1 1 0 0,1 0-1 0 0,-6-5 0 0 0,10 8-18 0 0,-1 0 0 0 0,0 1 0 0 0,0 0 0 0 0,1-1 0 0 0,-1 1 0 0 0,-4-2 0 0 0,-5-3 0 0 0,-8-6 60 0 0,6 6-56 0 0,9 3-4 0 0,-1 0 0 0 0,1 1 0 0 0,0-1 0 0 0,0 0 0 0 0,0 0 0 0 0,-4-6 0 0 0,-1 4 0 0 0,-1-2 0 0 0,9 5 0 0 0,-1 0 0 0 0,0 0 0 0 0,0 0 0 0 0,-1 0 0 0 0,1 0 0 0 0,0 1 0 0 0,-4-3 0 0 0,-9-6 0 0 0,5 5 68 0 0,10 5-68 0 0,-1 0-1 0 0,0 0 1 0 0,0-1 0 0 0,1 1 0 0 0,-1 0-1 0 0,0-1 1 0 0,0 1 0 0 0,1-1 0 0 0,-1 1 0 0 0,0-1-1 0 0,1 1 1 0 0,-1-1 0 0 0,1 0 0 0 0,-1 1 0 0 0,1-1-1 0 0,-2-1 1 0 0,1 1 0 0 0,0-1 1 0 0,0 1-1 0 0,0-1 0 0 0,0 1 1 0 0,-1 0-1 0 0,1-1 0 0 0,-1 1 1 0 0,1 0-1 0 0,-4-2 0 0 0,4 3-5 0 0,0-1-1 0 0,0 0 1 0 0,0 1-1 0 0,0-1 1 0 0,0 0-1 0 0,0 0 1 0 0,0 0-1 0 0,0 0 1 0 0,0 0-1 0 0,0 0 1 0 0,0 0-1 0 0,0 0 1 0 0,0 0-1 0 0,1-1 1 0 0,-1 1-1 0 0,1 0 1 0 0,-2-2-1 0 0,2 1 13 0 0,-1 1 0 0 0,0 0 0 0 0,0 0 0 0 0,0 0 0 0 0,0 0-1 0 0,0 0 1 0 0,0 0 0 0 0,0 0 0 0 0,0 0 0 0 0,0 0 0 0 0,-1 1 0 0 0,-1-2 0 0 0,-11-7-1 0 0,7 5-6 0 0,7 4 0 0 0,-1 0 0 0 0,1 0 0 0 0,-1-1 0 0 0,1 1 0 0 0,0 0 0 0 0,-1 0 0 0 0,1-1 0 0 0,-1 1 0 0 0,1 0 0 0 0,0 0 0 0 0,-1-1 0 0 0,1 1 0 0 0,0 0 0 0 0,-1-1 0 0 0,1 1 0 0 0,0-1 0 0 0,0 1 0 0 0,-1 0 0 0 0,1-1 0 0 0,0 1 0 0 0,0-1 0 0 0,-1 0 0 0 0,1 1 0 0 0,0-1 0 0 0,-1 1 0 0 0,1 0 0 0 0,0-1 0 0 0,0 1 0 0 0,-1 0 0 0 0,1-1 0 0 0,-1 1 0 0 0,1 0 0 0 0,0-1 0 0 0,-1 1 0 0 0,1 0 0 0 0,-1 0 0 0 0,1 0 0 0 0,-1-1 0 0 0,0 1 0 0 0,-8-6 0 0 0,2-1-2 0 0,7 7 5 0 0,-1 0 1 0 0,0-1 0 0 0,1 1 0 0 0,-1 0-1 0 0,1-1 1 0 0,-1 1 0 0 0,1-1-1 0 0,-1 1 1 0 0,1-1 0 0 0,-1 1 0 0 0,1-1-1 0 0,0 1 1 0 0,-1-1 0 0 0,0-1 0 0 0,-18-21 6 0 0,18 22-6 0 0,0-1 0 0 0,-1 0-1 0 0,1 1 1 0 0,-1-1 0 0 0,0 1-1 0 0,1 0 1 0 0,-1-1 0 0 0,-3-1-1 0 0,-8-7 20 0 0,-16-30-23 0 0,9 25 1705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4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850 1444 4919 0 0,'0'0'2046'0'0,"-6"-8"-580"0"0,7 7-1310 0 0,0 0-109 0 0,-1 1 0 0 0,0 0 0 0 0,1 0 0 0 0,-1 0 0 0 0,0-1 0 0 0,1 1-1 0 0,-1 0 1 0 0,0 0 0 0 0,1-1 0 0 0,-1 1 0 0 0,0 0 0 0 0,0 0 0 0 0,0-1 0 0 0,1 1 0 0 0,-1 0 0 0 0,0-1 0 0 0,0 1 0 0 0,0 0-1 0 0,0-1 1 0 0,0 1 0 0 0,1-1 0 0 0,-1 1 0 0 0,0 0 0 0 0,0-1 0 0 0,0 1 0 0 0,0 0 0 0 0,0-1 0 0 0,0 1 0 0 0,0-1 0 0 0,0 1-1 0 0,-1 0 1 0 0,1-1 0 0 0,1-4 666 0 0,-1 5-686 0 0,1-1 1 0 0,-1 1-1 0 0,0 0 1 0 0,0-1-1 0 0,0 1 1 0 0,0-1-1 0 0,1 1 1 0 0,-1 0-1 0 0,0-1 1 0 0,0 1-1 0 0,0-1 1 0 0,0 1-1 0 0,0 0 1 0 0,0-1-1 0 0,0 1 1 0 0,0-1-1 0 0,0 1 1 0 0,0 0-1 0 0,0-1 1 0 0,0 1-1 0 0,-1-1 1 0 0,1 1-1 0 0,0 0 1 0 0,0-1-1 0 0,-4-8 519 0 0,-1 0-92 0 0,10-5-71 0 0,-6 10-342 0 0,0 4-35 0 0,1-1-1 0 0,0 0 1 0 0,0 1-1 0 0,0-1 1 0 0,0 1-1 0 0,0-1 1 0 0,0 1-1 0 0,0-1 1 0 0,0 0-1 0 0,0 1 1 0 0,0-1-1 0 0,0 1 0 0 0,0-1 1 0 0,0 1-1 0 0,0-1 1 0 0,0 1-1 0 0,0-1 1 0 0,1 0-1 0 0,2-22 59 0 0,-3 22-54 0 0,0 0 0 0 0,1 0 0 0 0,-1 1 0 0 0,0-1-1 0 0,0 0 1 0 0,0 0 0 0 0,0 0 0 0 0,0 0 0 0 0,-1 0 0 0 0,1 1-1 0 0,0-1 1 0 0,0 0 0 0 0,-1-1 0 0 0,1 1 3 0 0,-1 0 1 0 0,1 0-1 0 0,0 0 1 0 0,0 1-1 0 0,-1-1 1 0 0,1 0-1 0 0,0 0 1 0 0,0 0 0 0 0,0 0-1 0 0,0 0 1 0 0,0 0-1 0 0,1-1 1 0 0,-1-26 488 0 0,2-2-88 0 0,-2 29-409 0 0,1 0 0 0 0,-1 0 0 0 0,0 0 1 0 0,0 0-1 0 0,0 0 0 0 0,0 0 0 0 0,0 0 0 0 0,0 1 1 0 0,-1-1-1 0 0,1 0 0 0 0,0 0 0 0 0,-1-2 1 0 0,1 3 3 0 0,-1-1 0 0 0,1 0 0 0 0,0 0 0 0 0,0 0 0 0 0,0 1 0 0 0,-1-1 0 0 0,1 0 0 0 0,0 0 0 0 0,0 0 0 0 0,0 0 0 0 0,0 0 0 0 0,0 1 0 0 0,1-1 0 0 0,-1 0 0 0 0,0 0 0 0 0,1-1 0 0 0,1-26 279 0 0,1 3-91 0 0,-3 0 43 0 0,0 24-239 0 0,0 1 0 0 0,1-1 1 0 0,-1 1-1 0 0,0-1 0 0 0,0 1 0 0 0,0-1 0 0 0,0 1 0 0 0,0-1 0 0 0,-1 0 0 0 0,1 1 0 0 0,0 0 0 0 0,0-1 0 0 0,0 1 0 0 0,0-1 0 0 0,0 1 1 0 0,-1-1-1 0 0,1 1 0 0 0,-1-2 0 0 0,-1-6 32 0 0,3 2-23 0 0,-1 5-10 0 0,1 1 1 0 0,-1-1-1 0 0,0 0 1 0 0,0 1 0 0 0,0-1-1 0 0,0 0 1 0 0,0 0-1 0 0,0 1 1 0 0,0-1-1 0 0,0 0 1 0 0,0 1-1 0 0,0-1 1 0 0,0 0 0 0 0,0 1-1 0 0,-1-1 1 0 0,1 0-1 0 0,0 0 1 0 0,-1 1-1 0 0,1-2 1 0 0,-1 1 28 0 0,1-1 0 0 0,-1 1 0 0 0,1-1 0 0 0,0 0 0 0 0,-1 1 0 0 0,1-1 0 0 0,0 0 0 0 0,0 1 0 0 0,0-1 0 0 0,1 1 0 0 0,-1-1 0 0 0,0 0 0 0 0,1 1 0 0 0,-1-1 0 0 0,2-2 0 0 0,-2 3 0 0 0,1-1-1 0 0,-1 0 1 0 0,1 0-1 0 0,-1 1 0 0 0,0-1 1 0 0,0 0-1 0 0,1 0 1 0 0,-1 0-1 0 0,0 1 0 0 0,-1-1 1 0 0,1-2-1 0 0,-1-10 55 0 0,1 13-82 0 0,1 0-1 0 0,-1 0 1 0 0,0 0-1 0 0,0 0 0 0 0,0 0 1 0 0,0 0-1 0 0,0 0 1 0 0,-1 0-1 0 0,1 1 1 0 0,0-1-1 0 0,0 0 1 0 0,0 0-1 0 0,-1 0 1 0 0,1 0-1 0 0,-1 0 0 0 0,0-1 1 0 0,1 1 4 0 0,-1-1 1 0 0,1 1-1 0 0,-1-1 1 0 0,1 1-1 0 0,0-1 0 0 0,0 1 1 0 0,-1-1-1 0 0,1 0 1 0 0,0 1-1 0 0,0-1 0 0 0,1 1 1 0 0,-1-1-1 0 0,1-3 1 0 0,-1 4-4 0 0,1-1 1 0 0,-1 1-1 0 0,0-1 1 0 0,0 1 0 0 0,0-1-1 0 0,0 0 1 0 0,0 1-1 0 0,0-1 1 0 0,0 1 0 0 0,0-1-1 0 0,-1 1 1 0 0,1-1-1 0 0,-1 1 1 0 0,1-1 0 0 0,-2-1-1 0 0,2 2-2 0 0,0 0 0 0 0,0 1 0 0 0,-1-1 0 0 0,1 1 0 0 0,0-1 0 0 0,0 1 0 0 0,0-1 0 0 0,0 0 0 0 0,0 1 0 0 0,0-1 0 0 0,0 1 0 0 0,0-1 0 0 0,0 0 0 0 0,0 1-1 0 0,0-1 1 0 0,0 0 0 0 0,0 0 1 0 0,0 0 0 0 0,1 1 0 0 0,-1-1-1 0 0,0 0 1 0 0,0 0 0 0 0,0 1 0 0 0,0-1 0 0 0,0 0-1 0 0,-1 0 1 0 0,1 1 0 0 0,0-1 0 0 0,0 0-1 0 0,0 1 1 0 0,-1-2 0 0 0,-4-22 244 0 0,1 2-106 0 0,1 12-33 0 0,3 9-89 0 0,0 0 0 0 0,-1 0 0 0 0,1 1-1 0 0,0-1 1 0 0,0 0 0 0 0,-1 0 0 0 0,1 0 0 0 0,-1 1-1 0 0,1-1 1 0 0,0 0 0 0 0,-1 0 0 0 0,1 1-1 0 0,-2-2 1 0 0,-4-11 60 0 0,2 2-58 0 0,-1 0-19 0 0,5 11 0 0 0,0-1 0 0 0,0 0 0 0 0,0 0 0 0 0,-1 0 0 0 0,1 0 0 0 0,-1 0 0 0 0,1 0 0 0 0,-1 0 0 0 0,1 0 0 0 0,-1 1 0 0 0,0-2 0 0 0,-7-15 0 0 0,0 2 67 0 0,7 13-27 0 0,0 0 1 0 0,0 1-1 0 0,0-1 0 0 0,0 0 1 0 0,0 0-1 0 0,1 0 1 0 0,-1 0-1 0 0,0-2 0 0 0,-4-9-22 0 0,2 5-18 0 0,3 7 0 0 0,0 1 1 0 0,0-1-1 0 0,0 1 1 0 0,0 0-1 0 0,-1-1 1 0 0,1 1-1 0 0,0-1 1 0 0,0 1 0 0 0,0-1-1 0 0,-1 1 1 0 0,1-1-1 0 0,0 1 1 0 0,0 0-1 0 0,-1-1 1 0 0,1 1-1 0 0,0 0 1 0 0,-1-1-1 0 0,1 1 1 0 0,0 0-1 0 0,-2-1 1 0 0,1 0 7 0 0,0-1 0 0 0,0 0 1 0 0,-1 1-1 0 0,1-1 0 0 0,0 1 0 0 0,0-1 1 0 0,1 0-1 0 0,-3-3 0 0 0,-3-8 259 0 0,3 8-200 0 0,0-1-1 0 0,-1 0 1 0 0,2 0-1 0 0,-1 0 1 0 0,1 0 0 0 0,-2-7-1 0 0,2 6-27 0 0,0 0 0 0 0,0 1 0 0 0,-1-1 0 0 0,-6-10 1 0 0,3 9 24 0 0,4 6-64 0 0,1 1 0 0 0,0-1 0 0 0,-1 1 0 0 0,1-1 0 0 0,0 0 0 0 0,0 1 0 0 0,-1-4 0 0 0,-6-7 322 0 0,-11-9-232 0 0,18 18-65 0 0,0 1 1 0 0,-1-1 0 0 0,0 1 0 0 0,1 0-1 0 0,-1 0 1 0 0,0 0 0 0 0,0 0-1 0 0,0 0 1 0 0,0 0 0 0 0,-1 0 0 0 0,1 1-1 0 0,-3-2 1 0 0,-9-10-26 0 0,-13-11 64 0 0,-5 1 235 0 0,26 17-245 0 0,-1-2-44 0 0,4 6 2 0 0,0 1-1 0 0,0-1 1 0 0,0 0 0 0 0,0-1 0 0 0,1 1-1 0 0,-1-1 1 0 0,1 1 0 0 0,0-1-1 0 0,-4-5 1 0 0,1 5-12 0 0,5 3 0 0 0,-1 0 0 0 0,1 0 0 0 0,0 0 0 0 0,-1 0 0 0 0,1 0 0 0 0,0-1 0 0 0,0 1 0 0 0,-1 0 0 0 0,1 0 0 0 0,0 0 0 0 0,0 0 0 0 0,-1 0 0 0 0,1-1 0 0 0,0 1 0 0 0,0 0 0 0 0,0 0 0 0 0,-1 0 0 0 0,1-1 0 0 0,0 1 0 0 0,0 0 0 0 0,0 0 0 0 0,0-1 0 0 0,-1 1 0 0 0,1 0 0 0 0,0 0 0 0 0,0-1 0 0 0,0 1 0 0 0,0 0 0 0 0,0 0 0 0 0,0-1 0 0 0,0 1 0 0 0,0 0 0 0 0,0-1 0 0 0,0 1 0 0 0,0 0 0 0 0,0 0 0 0 0,0-1 0 0 0,0 1 0 0 0,0-1 0 0 0,0 0 0 0 0,0 0 0 0 0,0 0 0 0 0,-1 0 0 0 0,1 0 0 0 0,-1 0 0 0 0,1 0 0 0 0,-1 0 0 0 0,1 0 0 0 0,-1 0 0 0 0,1 0-1 0 0,-1 0 1 0 0,0 0 0 0 0,1 1 0 0 0,-1-1 0 0 0,-1-1 0 0 0,-6-10 12 0 0,7 11-8 0 0,0-1 1 0 0,-1 0-1 0 0,1 0 1 0 0,0 0 0 0 0,-1 1-1 0 0,1-1 1 0 0,-1 0-1 0 0,1 1 1 0 0,-4-2-1 0 0,3 1 15 0 0,0 0 0 0 0,0 0 0 0 0,0 0 0 0 0,0 0-1 0 0,0 0 1 0 0,-1-3 0 0 0,-10-12 259 0 0,11 14-300 0 0,0 0 1 0 0,-1 0-1 0 0,1 0 0 0 0,1 0 1 0 0,-3-5-1 0 0,3 7 22 0 0,0-1 0 0 0,0 1 0 0 0,0-1 0 0 0,0 1 0 0 0,0 0 0 0 0,0-1 0 0 0,0 1 0 0 0,0 0 0 0 0,-2-2 0 0 0,2 2 0 0 0,0 0 0 0 0,0 0 0 0 0,0 0 0 0 0,0 0 0 0 0,0 0 0 0 0,0 0 0 0 0,0 0 0 0 0,0-1 0 0 0,0 1 0 0 0,1 0 0 0 0,-1-2 0 0 0,-12-13 0 0 0,11 12 10 0 0,0-1 0 0 0,0 1 0 0 0,-1 0-1 0 0,0 0 1 0 0,0 0 0 0 0,0 0 0 0 0,0 0-1 0 0,0 1 1 0 0,-1-1 0 0 0,0 1 0 0 0,-4-4 0 0 0,-19-21 0 0 0,-2-3-10 0 0,5 14 0 0 0,20 14 0 0 0,1 0 0 0 0,-1 0 0 0 0,0 1 0 0 0,-8-4 0 0 0,-4-3 0 0 0,12 7 0 0 0,1 0 0 0 0,-1 0 0 0 0,1 0 0 0 0,-1 1 0 0 0,0 0 0 0 0,-5-2 0 0 0,6 2 0 0 0,0 1 0 0 0,-1-1 0 0 0,1-1 0 0 0,0 1 0 0 0,0 0 0 0 0,1-1 0 0 0,-1 1 0 0 0,0-1 0 0 0,0 0 0 0 0,1 0 0 0 0,-1 0 0 0 0,-3-5 0 0 0,-7-4 0 0 0,8 8 49 0 0,-1 0-1 0 0,1 0 1 0 0,-1 1-1 0 0,-10-4 1 0 0,11 5-36 0 0,4 0-13 0 0,-1 1 0 0 0,0-1 0 0 0,1 0 0 0 0,-1 0 0 0 0,0 0 0 0 0,1 0 0 0 0,-1-1 0 0 0,1 1 0 0 0,0 0 0 0 0,-3-3 0 0 0,0-1 0 0 0,1 2 0 0 0,1-1 1 0 0,0 0 1 0 0,0 0-1 0 0,0 1 0 0 0,-1-1 0 0 0,0 1 0 0 0,1-1 0 0 0,-1 1 1 0 0,-5-4-1 0 0,7 6 42 0 0,-3 0-33 0 0,0-1-10 0 0,0 1 11 0 0,1 0 26 0 0,2 1-23 0 0,1 1-12 0 0,-19-1-2 0 0,13 0 0 0 0,2 0 0 0 0,2-3 0 0 0,-2 2 0 0 0,0 0-21 0 0,4 1-79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47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1 487 5695 0 0,'0'0'3112'0'0,"6"-12"-584"0"0,0 2-1928 0 0,0-1 0 0 0,1 1 0 0 0,7-9 0 0 0,-11 16-549 0 0,26-48 1086 0 0,11-10-629 0 0,-27 40-428 0 0,-6 12 4 0 0,-1-1-1 0 0,5-11 1 0 0,5-6 44 0 0,-3 3 70 0 0,-10 20-153 0 0,-1-1-1 0 0,1 0 1 0 0,-1 0 0 0 0,3-8-1 0 0,3 0 96 0 0,-7 12-125 0 0,0 0 0 0 0,1-1 0 0 0,-1 1 0 0 0,0-1 0 0 0,0 0 1 0 0,-1 1-1 0 0,1-1 0 0 0,0 0 0 0 0,0 1 0 0 0,-1-1 0 0 0,1 0 0 0 0,0-3 0 0 0,0 1 24 0 0,0 0 0 0 0,1 0 0 0 0,0 0-1 0 0,-1 0 1 0 0,4-5 0 0 0,-3 6-4 0 0,0 0 0 0 0,-1 0 0 0 0,1-1 0 0 0,-1 1 0 0 0,1-1-1 0 0,-1 1 1 0 0,1-6 0 0 0,2 0-36 0 0,-4 9 2 0 0,1-1 0 0 0,-1 0 0 0 0,0 1-1 0 0,1-1 1 0 0,-1 1 0 0 0,0-1 0 0 0,1 0 0 0 0,-1 1-1 0 0,0-1 1 0 0,0 0 0 0 0,0 1 0 0 0,1-1-1 0 0,-1 0 1 0 0,0 0 0 0 0,21-34 52 0 0,-17 25 79 0 0,-3 6 36 0 0,-5 4-73 0 0,3 0-90 0 0,-2 8-1509 0 0,3-7 1430 0 0,0-1 0 0 0,0 1 0 0 0,0-1 0 0 0,0 1 0 0 0,0-1-1 0 0,0 1 1 0 0,0-1 0 0 0,0 0 0 0 0,0 1 0 0 0,0-1 0 0 0,0 1 0 0 0,-1-1 0 0 0,1 0 0 0 0,0 1 0 0 0,0-1 0 0 0,0 1-1 0 0,-1-1 1 0 0,0 1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9151 0 0,'0'0'976'0'0,"21"2"-336"0"0,3 2-3334 0 0,19 6-4282 0 0,-33-7 6350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4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6103 0 0,'1'-1'251'0'0,"1"0"-1"0"0,0 1 0 0 0,-1-1 1 0 0,1 1-1 0 0,0 0 0 0 0,0-1 1 0 0,-1 1-1 0 0,1 0 0 0 0,0 0 1 0 0,0 0-1 0 0,0 0 0 0 0,0 0 1 0 0,-1 1-1 0 0,1-1 0 0 0,0 0 1 0 0,0 1-1 0 0,-1 0 0 0 0,1-1 1 0 0,2 2-1 0 0,5 3 616 0 0,-1-1 1 0 0,13 10-1 0 0,-9-5-512 0 0,26 18 558 0 0,3-2 94 0 0,-36-22-966 0 0,0 0 0 0 0,-1 0 0 0 0,1 0 0 0 0,-1 1 0 0 0,8 7 0 0 0,11 6 34 0 0,2 4 44 0 0,-16-15-62 0 0,-8-6-47 0 0,-1 0 0 0 0,1 1 0 0 0,0-1 0 0 0,-1 0 0 0 0,1 0 0 0 0,-1 1 1 0 0,1-1-1 0 0,-1 0 0 0 0,1 1 0 0 0,-1-1 0 0 0,0 1 0 0 0,1-1 0 0 0,-1 0 0 0 0,1 1 0 0 0,-1-1 0 0 0,0 1 0 0 0,1-1 0 0 0,-1 1 0 0 0,0-1 0 0 0,0 1 0 0 0,1-1 0 0 0,-1 1 0 0 0,0 0 0 0 0,0 0 0 0 0,1 1-4 0 0,-1-1-1 0 0,0 0 0 0 0,1 0 1 0 0,-1 0-1 0 0,1 0 1 0 0,-1 0-1 0 0,1 0 0 0 0,-1 0 1 0 0,1 0-1 0 0,0 0 1 0 0,0 0-1 0 0,-1 0 0 0 0,1 0 1 0 0,0 0-1 0 0,0 0 1 0 0,0-1-1 0 0,0 1 0 0 0,2 1 1 0 0,-2-2-5 0 0,0 1 1 0 0,0 0 0 0 0,0 0-1 0 0,0 0 1 0 0,0 0-1 0 0,0 0 1 0 0,0 0 0 0 0,0 0-1 0 0,-1 0 1 0 0,1 0-1 0 0,1 1 1 0 0,-2-1 5 0 0,0-1 0 0 0,1 1 1 0 0,-1-1-1 0 0,0 1 0 0 0,1-1 0 0 0,-1 1 1 0 0,0-1-1 0 0,1 0 0 0 0,-1 1 0 0 0,1-1 1 0 0,-1 0-1 0 0,0 1 0 0 0,1-1 0 0 0,-1 0 0 0 0,1 0 1 0 0,-1 1-1 0 0,1-1 0 0 0,-1 0 0 0 0,2 0 1 0 0,-2 0 3 0 0,1 0 0 0 0,-1 1-1 0 0,1-1 1 0 0,0 0 0 0 0,-1 0 0 0 0,1 1 0 0 0,-1-1 0 0 0,1 0 0 0 0,-1 1 0 0 0,1-1 0 0 0,0 1 0 0 0,-1-1 0 0 0,0 1-1 0 0,1-1 1 0 0,-1 1 0 0 0,1 0 0 0 0,4 2 60 0 0,-3-2-65 0 0,-1-1-1 0 0,0 1 1 0 0,0-1 0 0 0,1 1-1 0 0,-1 0 1 0 0,0-1-1 0 0,0 1 1 0 0,0 0 0 0 0,0 0-1 0 0,0 0 1 0 0,0 0 0 0 0,0 0-1 0 0,0 0 1 0 0,0 0 0 0 0,0 1-1 0 0,3 1-4 0 0,-5 1 0 0 0,-2-1 0 0 0,1 2 6 0 0,2-5-5 0 0,0 0 0 0 0,0 0 1 0 0,0 0-1 0 0,0 0 0 0 0,0 1 1 0 0,-1-1-1 0 0,1 0 0 0 0,0 0 0 0 0,0 0 1 0 0,0 0-1 0 0,0 0 0 0 0,0 1 1 0 0,0-1-1 0 0,0 0 0 0 0,0 0 0 0 0,0 0 1 0 0,-1 0-1 0 0,1 0 0 0 0,0 0 1 0 0,0 0-1 0 0,0 0 0 0 0,0 0 0 0 0,0 1 1 0 0,0-1-1 0 0,-1 0 0 0 0,1 0 1 0 0,0 0-1 0 0,0 0 0 0 0,0 0 1 0 0,0 0-1 0 0,-1 0 0 0 0,1 0 0 0 0,0 0 1 0 0,0 0-1 0 0,0 0 0 0 0,0 0 1 0 0,-1 0-2 0 0,1 0 0 0 0,0 0 1 0 0,-1 0-1 0 0,1 0 1 0 0,0-1-1 0 0,-1 1 1 0 0,1 0-1 0 0,0 0 1 0 0,-1 0-1 0 0,1 0 1 0 0,0 0-1 0 0,-1 0 1 0 0,1-1-1 0 0,0 1 0 0 0,0 0 1 0 0,-1 0-1 0 0,1 0 1 0 0,0-1-1 0 0,0 1 1 0 0,-1 0-1 0 0,1-1 1 0 0,0 1-1 0 0,0 0 1 0 0,0 0-1 0 0,-1-1 1 0 0,1 1-1 0 0,0-1 0 0 0,-2-2-2 0 0,-23-12 13 0 0,12 8 2 0 0,12 5-54 0 0,-1 1-1 0 0,0-1 0 0 0,0 1 0 0 0,0 0 0 0 0,0-1 0 0 0,-1 1 0 0 0,1 0 0 0 0,0 0 0 0 0,-3 0 1 0 0,3 0 30 0 0,2 0 7 0 0,-1 1 0 0 0,1 0 1 0 0,-1-1-1 0 0,1 1 0 0 0,-1 0 1 0 0,0-1-1 0 0,1 1 1 0 0,-1 0-1 0 0,1 0 0 0 0,-1 0 1 0 0,0 0-1 0 0,1 0 0 0 0,-1 0 1 0 0,1 0-1 0 0,-1 0 1 0 0,0 0-1 0 0,1 0 0 0 0,-1 0 1 0 0,0 0-1 0 0,1 0 1 0 0,-2 0-1 0 0,1 0-63 0 0,-4 0 267 0 0,-1-1-1813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5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244 337 6911 0 0,'0'0'5547'0'0,"19"12"-3390"0"0,-12-6-1840 0 0,-6-5-278 0 0,1 0 1 0 0,-1 0-1 0 0,0 0 1 0 0,1 1-1 0 0,-1-1 1 0 0,0 0-1 0 0,0 1 1 0 0,1 1-1 0 0,16 20 433 0 0,3 2-72 0 0,-2-4 32 0 0,-1 3-237 0 0,-1-1 98 0 0,-15-20-284 0 0,0 0 0 0 0,1 1 0 0 0,-1-1 0 0 0,0-1 0 0 0,1 1 0 0 0,0 0-1 0 0,-1-1 1 0 0,6 4 0 0 0,-1 4-9 0 0,-7-9 0 0 0,0 0 0 0 0,1 0 0 0 0,-1 0 0 0 0,1 0 0 0 0,-1 0 0 0 0,0-1 0 0 0,1 1 0 0 0,0 0 0 0 0,-1-1 0 0 0,1 1 0 0 0,-1 0 0 0 0,2 0 0 0 0,7 14 0 0 0,-5-13-3 0 0,-4-2 5 0 0,0 1 1 0 0,1-1 0 0 0,-1 0-1 0 0,0 0 1 0 0,0 0 0 0 0,1 0-1 0 0,-1 0 1 0 0,0 0 0 0 0,0 0-1 0 0,1 1 1 0 0,-1-1 0 0 0,0 0 0 0 0,0 0-1 0 0,0 0 1 0 0,0 0 0 0 0,1 1-1 0 0,-1-1 1 0 0,0 0 0 0 0,0 0-1 0 0,0 0 1 0 0,0 1 0 0 0,0-1-1 0 0,1 0 1 0 0,-1 0 0 0 0,0 1-1 0 0,0-1 1 0 0,0 0 0 0 0,0 0 0 0 0,0 1-1 0 0,0-1 1 0 0,0 0 0 0 0,0 1-1 0 0,0-1 1 0 0,0 0 0 0 0,0 0-1 0 0,0 1 1 0 0,0-1 0 0 0,0 0-1 0 0,0 0 1 0 0,0 1 0 0 0,-1-1 0 0 0,1 0-1 0 0,8 26 385 0 0,12-6-294 0 0,-20-20-13 0 0,1 0 0 0 0,2 2-53 0 0,-3-2-25 0 0,0 1 0 0 0,1-1 0 0 0,-1 0 0 0 0,0 0-1 0 0,0 1 1 0 0,1-1 0 0 0,-1 0 0 0 0,0 0 0 0 0,0 1 0 0 0,0-1 0 0 0,0 0 0 0 0,1 1 0 0 0,-1-1 0 0 0,0 0-1 0 0,0 1 1 0 0,0-1 0 0 0,0 0 0 0 0,0 0 0 0 0,0 1 0 0 0,0-1 0 0 0,0 0 0 0 0,0 1 0 0 0,0-1 0 0 0,0 0 0 0 0,0 1-1 0 0,0-1 1 0 0,0 1 0 0 0,0-1-1 0 0,0 0-1 0 0,0 0 0 0 0,0 1 0 0 0,0-1 1 0 0,0 0-1 0 0,0 0 0 0 0,0 0 0 0 0,0 0 1 0 0,-1 0-1 0 0,1 0 0 0 0,0 0 0 0 0,0 0 1 0 0,0 1-1 0 0,0-1 0 0 0,0 0 1 0 0,0 0-1 0 0,0 0 0 0 0,0 0 0 0 0,0 0 1 0 0,0 0-1 0 0,0 0 0 0 0,0 0 0 0 0,0 0 1 0 0,0 0-1 0 0,-1 1 0 0 0,1-1 1 0 0,0 0-1 0 0,0 0 0 0 0,0 0 0 0 0,0 0 1 0 0,0 0-1 0 0,0 0 0 0 0,0 0 0 0 0,0 0 1 0 0,-1 0-1 0 0,1 0 0 0 0,0 0 1 0 0,0 0-1 0 0,0 0 0 0 0,0 0 0 0 0,0 0 1 0 0,0 0-1 0 0,0 0 0 0 0,0 0 0 0 0,-1 0 1 0 0,1 0-1 0 0,0 0 0 0 0,0 0 1 0 0,0 0-1 0 0,0 0 0 0 0,0 0 0 0 0,0-1 1 0 0,0 1-1 0 0,0 0 0 0 0,-1 0 0 0 0,1 0 1 0 0,0 0-1 0 0,0 0 0 0 0,0 0 1 0 0,0 0-1 0 0,0 0 0 0 0,0 0 0 0 0,0 0 1 0 0,0 0-1 0 0,0-1 0 0 0,0 1 0 0 0,0 0 1 0 0,0 0-1 0 0,-3-5 35 0 0,3 4-34 0 0,0 0 0 0 0,0 1 0 0 0,0-1 0 0 0,0 1 0 0 0,0-1 0 0 0,0 0 1 0 0,0 1-1 0 0,0-1 0 0 0,0 1 0 0 0,0-1 0 0 0,-1 1 0 0 0,1-1 1 0 0,0 1-1 0 0,0-1 0 0 0,-1 1 0 0 0,1-1 0 0 0,0 1 0 0 0,-1-1 0 0 0,1 1 1 0 0,-1-1-1 0 0,1 1 0 0 0,-1 0 0 0 0,0-1 0 0 0,1 0 3 0 0,-1 1-1 0 0,0-1 1 0 0,1 0 0 0 0,-1 1-1 0 0,0-1 1 0 0,1 0 0 0 0,-1 0-1 0 0,1 0 1 0 0,-1 1-1 0 0,1-1 1 0 0,0 0 0 0 0,-1-2-1 0 0,-15-23 61 0 0,14 23-59 0 0,1 0-1 0 0,-1 0 0 0 0,1 1 1 0 0,-1-1-1 0 0,0 0 1 0 0,0 1-1 0 0,0-1 0 0 0,0 1 1 0 0,-1 0-1 0 0,1 0 1 0 0,-1 0-1 0 0,1 0 0 0 0,-4-2 1 0 0,3 2-5 0 0,-1-1 1 0 0,1 0-1 0 0,0 0 0 0 0,0 0 1 0 0,-6-6-1 0 0,-14-22 0 0 0,20 26 0 0 0,0 1 0 0 0,-1 0 0 0 0,0 0 0 0 0,0 1 0 0 0,-5-5 0 0 0,-14-14 0 0 0,-40-43 0 0 0,7 8 0 0 0,40 44 0 0 0,14 12 0 0 0,0 0 0 0 0,1-1 0 0 0,-1 1 0 0 0,0 0 0 0 0,0-1 0 0 0,1 0 0 0 0,-1 1 0 0 0,1-1 0 0 0,-1 0 0 0 0,1 0 0 0 0,-2-3 0 0 0,3 5 0 0 0,-1-1 0 0 0,1 0 0 0 0,0 1 0 0 0,-1-1 0 0 0,1 1 0 0 0,-1-1 0 0 0,1 0 0 0 0,-1 1 0 0 0,1-1 0 0 0,-1 1 0 0 0,1 0 0 0 0,-1-1 0 0 0,0 1 0 0 0,0-1 0 0 0,0 1 0 0 0,1 0 0 0 0,-1-1 0 0 0,1 1 0 0 0,-1 0 0 0 0,1-1 0 0 0,0 1 0 0 0,-1 0 0 0 0,1-1 0 0 0,-1 1 0 0 0,1 0 0 0 0,0-1 0 0 0,-1 1 0 0 0,1-1 0 0 0,0 1 0 0 0,0-1 0 0 0,-1 1 0 0 0,1-1 0 0 0,0 1 0 0 0,0-1 0 0 0,0 1 0 0 0,-1-1 0 0 0,1 1 0 0 0,0-1 0 0 0,0 1 0 0 0,0-2 0 0 0,-1 0 0 0 0,0 0-1 0 0,0 0 1 0 0,0 0-1 0 0,-1 0 0 0 0,1 1 1 0 0,-1-1-1 0 0,1 0 1 0 0,-1 0-1 0 0,0 1 1 0 0,-1-2-1 0 0,1 2 8 0 0,1 0 0 0 0,-1-1 0 0 0,1 1 0 0 0,-1 0 0 0 0,1-1 0 0 0,0 1 0 0 0,0-1 0 0 0,0 1 0 0 0,-1-4 0 0 0,-5 0 83 0 0,7 4-85 0 0,-1 1 1 0 0,0 0 0 0 0,1-1-1 0 0,-1 1 1 0 0,0-1 0 0 0,1 1 0 0 0,-1-1-1 0 0,0 1 1 0 0,1-1 0 0 0,-1 1-1 0 0,1-1 1 0 0,-1 0 0 0 0,1 1-1 0 0,0-1 1 0 0,-1 0 0 0 0,1 0 0 0 0,-1-1-1 0 0,-5-14 49 0 0,7 16-58 0 0,-1-1 1 0 0,1 0 0 0 0,-1 0-1 0 0,0 1 1 0 0,0-1 0 0 0,1 0 0 0 0,-1 0-1 0 0,0 0 1 0 0,0 1 0 0 0,0-1 0 0 0,0 0-1 0 0,0 0 1 0 0,0 0 0 0 0,0 1 0 0 0,0-1-1 0 0,0 0 1 0 0,0 0 0 0 0,-1 0-1 0 0,1 1 1 0 0,0-1 0 0 0,0 0 0 0 0,-1 0-1 0 0,1 1 1 0 0,0-1 0 0 0,-2-1 0 0 0,-4-12 17 0 0,5 4 66 0 0,1 9-80 0 0,0-1 0 0 0,0 0 1 0 0,-1 1-1 0 0,1-1 0 0 0,0 1 0 0 0,-1-1 0 0 0,1 1 0 0 0,-1-1 0 0 0,1 0 0 0 0,-1 1 0 0 0,-1-3 0 0 0,-1 2 0 0 0,-9-13 0 0 0,-1-6 64 0 0,9 12-64 0 0,-5-8 0 0 0,0 4 0 0 0,0-2 0 0 0,8 11 0 0 0,2 0 0 0 0,-2 0 0 0 0,5 2 0 0 0,2 1 42 0 0,-1 1 0 0 0,1 0-1 0 0,-1 0 1 0 0,0 0 0 0 0,1 1-1 0 0,-1 0 1 0 0,11 3 0 0 0,-6-2 8 0 0,77 9 430 0 0,-74-10-372 0 0,-1 0 0 0 0,20-2-1 0 0,41 1 114 0 0,-33-1 3 0 0,41 10-90 0 0,-58-6-124 0 0,58 6 65 0 0,-62-7-57 0 0,0 0-1 0 0,33-1 1 0 0,-1 0 142 0 0,-46-1-143 0 0,0 0 1 0 0,0 0-1 0 0,0 1 0 0 0,5 0 0 0 0,7 2 25 0 0,-12-3-42 0 0,-1 0 0 0 0,5 3 0 0 0,-3-1-2 0 0,1 0 6 0 0,-1 2-32 0 0,-6-4-115 0 0,-36-6-15889 0 0,27 5 12641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5:28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0 715 6967 0 0,'0'0'1055'0'0,"11"-13"1888"0"0,0 3-2419 0 0,-1 0 0 0 0,0-1 1 0 0,-1-1-1 0 0,-1 0 0 0 0,0 0 1 0 0,0 0-1 0 0,9-21 0 0 0,-12 24-343 0 0,0 0 0 0 0,10-13-1 0 0,5-9-18 0 0,25-47 1080 0 0,-34 60-1197 0 0,-5 7-60 0 0,1 1 0 0 0,13-18 1 0 0,-12 12 104 0 0,-5 8-63 0 0,1-6-27 0 0,-4 12 0 0 0,1 0 0 0 0,-1 1 0 0 0,1-1 0 0 0,-1 0 0 0 0,1 1 0 0 0,-1-1 0 0 0,1 0 0 0 0,0 1 0 0 0,1-3 0 0 0,3-2 10 0 0,-1 0 14 0 0,0 1-1 0 0,0-1 1 0 0,-1 0 0 0 0,5-8-1 0 0,10-23 423 0 0,-9 19-658 0 0,-6 13 213 0 0,-1 0 0 0 0,1 0 1 0 0,1 0-1 0 0,5-8 0 0 0,-5 9-12 0 0,-2 2 23 0 0,0 1-1 0 0,-1-1 1 0 0,1 0-1 0 0,0 0 1 0 0,-1 0 0 0 0,1 0-1 0 0,-1 0 1 0 0,0-1-1 0 0,0 1 1 0 0,0 0 0 0 0,1-4-1 0 0,2-2 34 0 0,-1 0 0 0 0,1-1 0 0 0,7-8 0 0 0,-11 16-47 0 0,1 0 83 0 0,8-24 28 0 0,19-25-29 0 0,-21 40 0 0 0,4-14-109 0 0,-11 24-126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5:31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 5095 0 0,'-8'-8'9192'0'0,"17"14"-8792"0"0,-8-5-364 0 0,-1-1 0 0 0,1 1 1 0 0,0-1-1 0 0,0 1 0 0 0,0-1 0 0 0,-1 1 1 0 0,1 0-1 0 0,0-1 0 0 0,0 1 1 0 0,-1 0-1 0 0,1-1 0 0 0,-1 1 1 0 0,1 0-1 0 0,0 1 0 0 0,0 0 19 0 0,0-1 0 0 0,0 1-1 0 0,0-1 1 0 0,0 1 0 0 0,0-1-1 0 0,1 1 1 0 0,-1-1-1 0 0,0 0 1 0 0,1 0 0 0 0,1 1-1 0 0,9 10 337 0 0,15 14 108 0 0,-16-12-404 0 0,-5-7 94 0 0,0-1 0 0 0,11 11-1 0 0,-12-12-103 0 0,0 0 0 0 0,-1 0-1 0 0,1 0 1 0 0,-1 0 0 0 0,-1 0-1 0 0,4 7 1 0 0,9 12 506 0 0,-8-11-529 0 0,-7-11-44 0 0,0 0 0 0 0,1 0 0 0 0,-1 0 0 0 0,0 0 0 0 0,1 0 0 0 0,-1 0-1 0 0,1 0 1 0 0,-1-1 0 0 0,1 1 0 0 0,2 1 0 0 0,-1-1 50 0 0,-1 0 0 0 0,0 0 0 0 0,0 0 0 0 0,0 0 1 0 0,0 1-1 0 0,-1-1 0 0 0,3 3 0 0 0,8 10-344 0 0,0 3 276 0 0,-8-15 54 0 0,-1 1 0 0 0,-1 0 0 0 0,1 0 0 0 0,0 0 0 0 0,-1 0 0 0 0,0 0 0 0 0,2 7 0 0 0,-2-6-18 0 0,0 0 0 0 0,0 0 0 0 0,0 0 0 0 0,1 0 0 0 0,-1 0 0 0 0,1-1 0 0 0,1 1 0 0 0,-1-1 0 0 0,0 0 0 0 0,7 7 0 0 0,8 9 48 0 0,-14-16-80 0 0,3 5 37 0 0,0 0 1 0 0,13 11-1 0 0,14 18 343 0 0,-28-32-384 0 0,-1 0 0 0 0,0 1 0 0 0,-1-1 0 0 0,0 1 0 0 0,0 0 0 0 0,0 1 0 0 0,3 11 0 0 0,7 11 0 0 0,12 22 320 0 0,-25-49-320 0 0,1 0 0 0 0,-1-1 0 0 0,1 1 0 0 0,-1 0 0 0 0,0 1 0 0 0,0-1 0 0 0,0 0 0 0 0,1 5 0 0 0,-2-5 11 0 0,3-1 32 0 0,-2 1-33 0 0,22 32-10 0 0,-18-20 0 0 0,-3-13-21 0 0,-2-2-79 0 0,0 0-95 0 0,-3 0 178 0 0,3 0-126 0 0,-3 1-157 0 0,0-1 288 0 0,2 0-113 0 0,1 0 0 0 0,-1 0 0 0 0,1 1 0 0 0,-1-1 0 0 0,1 0 0 0 0,-1 0 0 0 0,1 1 0 0 0,0-1 0 0 0,-1 0 0 0 0,1 1 0 0 0,-1-1 0 0 0,1 0 0 0 0,0 1 0 0 0,-1-1 0 0 0,1 1 0 0 0,0-1 0 0 0,0 0 0 0 0,-1 1 0 0 0,1-1 0 0 0,0 1 0 0 0,0-1 0 0 0,0 1 0 0 0,-1-1 0 0 0,1 1 0 0 0,0-1 0 0 0,0 1 0 0 0,0-1-1 0 0,0 2 1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19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867 1 4231 0 0,'-6'1'4279'0'0,"-20"12"-2522"0"0,25-13-1658 0 0,1 1-68 0 0,0-1 0 0 0,0 1 1 0 0,-1-1-1 0 0,1 1 0 0 0,-1-1 0 0 0,1 0 0 0 0,0 1 1 0 0,-1-1-1 0 0,1 0 0 0 0,-1 1 0 0 0,1-1 0 0 0,-1 0 1 0 0,1 0-1 0 0,-1 1 0 0 0,1-1 0 0 0,-1 0 0 0 0,0 0 1 0 0,-5 3 406 0 0,-21 12 775 0 0,26-14-1145 0 0,0-1-48 0 0,1 0 1 0 0,-1 0-1 0 0,0 0 0 0 0,1 0 0 0 0,-1 0 0 0 0,1 1 0 0 0,-1-1 1 0 0,0 0-1 0 0,1 0 0 0 0,-1 1 0 0 0,1-1 0 0 0,-1 1 0 0 0,0-1 1 0 0,1 0-1 0 0,-1 1 0 0 0,1-1 0 0 0,0 1 0 0 0,-1-1 1 0 0,1 1-1 0 0,-1-1 0 0 0,0 2 0 0 0,-9 12 423 0 0,9-13-442 0 0,0 0 20 0 0,0 0 0 0 0,0 0 0 0 0,0 0-1 0 0,0 1 1 0 0,0-1 0 0 0,0 0 0 0 0,-1 0 0 0 0,1-1-1 0 0,0 1 1 0 0,-1 0 0 0 0,-2 1 0 0 0,-13 8 160 0 0,-4 11 223 0 0,15-15-296 0 0,1 0 0 0 0,-1-1 0 0 0,-12 9 0 0 0,17-13 9 0 0,-18 16 203 0 0,13-12-303 0 0,-18 16 41 0 0,12-10 6 0 0,12-10-62 0 0,0-1 1 0 0,-1 0-1 0 0,1 0 1 0 0,0 0-1 0 0,-1 0 0 0 0,1 0 1 0 0,0 0-1 0 0,-1 1 1 0 0,1-1-1 0 0,0 0 0 0 0,0 0 1 0 0,-1 0-1 0 0,1 1 1 0 0,0-1-1 0 0,0 0 0 0 0,-1 0 1 0 0,1 1-1 0 0,0-1 1 0 0,0 0-1 0 0,0 1 0 0 0,-1-1 1 0 0,1 0-1 0 0,0 1 1 0 0,-1 0-3 0 0,1 0 0 0 0,-1 0 1 0 0,1 0-1 0 0,-1-1 0 0 0,0 1 0 0 0,1 0 1 0 0,-1 0-1 0 0,0-1 0 0 0,0 1 1 0 0,0 0-1 0 0,1-1 0 0 0,-1 1 1 0 0,0-1-1 0 0,0 1 0 0 0,0-1 0 0 0,0 1 1 0 0,0-1-1 0 0,0 0 0 0 0,0 1 1 0 0,-2-1-1 0 0,2 0 53 0 0,-6 5 75 0 0,-2 1-3 0 0,2 2-93 0 0,7-8-30 0 0,-2 2-94 0 0,0 3 17 0 0,0 0 313 0 0,1-3-233 0 0,0-1 1 0 0,0 1 0 0 0,0-1 0 0 0,0 1 0 0 0,0-1 0 0 0,-1 0 0 0 0,1 0 0 0 0,0 0-1 0 0,-1 1 1 0 0,1-1 0 0 0,0 0 0 0 0,-3 0 0 0 0,-5 6 0 0 0,3-3 11 0 0,1 0 1 0 0,0 0-1 0 0,0 0 0 0 0,0 1 0 0 0,0-1 0 0 0,1 1 0 0 0,-5 6 1 0 0,-5 11-4 0 0,14-18-14 0 0,-3-1 0 0 0,2 4 0 0 0,-1-5 0 0 0,-5 2 0 0 0,3 0 0 0 0,3 0 0 0 0,-2-2 11 0 0,1-1 32 0 0,-4 9-30 0 0,6-10-13 0 0,0 1 0 0 0,0-1 0 0 0,0 0 0 0 0,0 0-1 0 0,0 1 1 0 0,0-1 0 0 0,0 0 0 0 0,-1 1 0 0 0,1-1 0 0 0,0 0 0 0 0,0 0 0 0 0,0 0 0 0 0,0 1-1 0 0,-1-1 1 0 0,1 0 0 0 0,0 0 0 0 0,0 0 0 0 0,-1 1 0 0 0,1-1 0 0 0,0 0 0 0 0,0 0 0 0 0,0 0 0 0 0,-1 0-1 0 0,1 0 1 0 0,-1 1 0 0 0,0-1 24 0 0,-7 6 70 0 0,-3 20-20 0 0,10-26-74 0 0,0 0 0 0 0,1 0 0 0 0,0 0 0 0 0,-1 1 0 0 0,1-1 0 0 0,0 0 0 0 0,0 0 0 0 0,-1 0 0 0 0,1 0 0 0 0,0 1 0 0 0,0-1 0 0 0,-1 0 0 0 0,1 0 0 0 0,0 1 0 0 0,0-1 0 0 0,-1 0 0 0 0,1 0 0 0 0,0 1 0 0 0,0-1 0 0 0,0 0 0 0 0,0 1 0 0 0,-1-1 0 0 0,1 0 0 0 0,0 0 0 0 0,0 1 0 0 0,0-1 0 0 0,0 1 0 0 0,0 1 16 0 0,-1 0 0 0 0,0 0 0 0 0,1-1 0 0 0,-1 1 0 0 0,0 0 0 0 0,0 0 0 0 0,0 0 0 0 0,0-1 0 0 0,0 1 0 0 0,-2 1 0 0 0,-32 39 192 0 0,32-38-199 0 0,-9 7 49 0 0,10-9-57 0 0,-1-1 0 0 0,1 1 0 0 0,0-1 0 0 0,0 1 0 0 0,0 0 0 0 0,0 0 0 0 0,0 0 0 0 0,1 0 0 0 0,-1 0 0 0 0,1 0 0 0 0,-1 0 0 0 0,1 0 0 0 0,-2 4 0 0 0,2-4-1 0 0,0 0 0 0 0,0 0 0 0 0,0-1 0 0 0,0 1 0 0 0,0 0 0 0 0,0 0 0 0 0,-1-1 0 0 0,1 1-1 0 0,0-1 1 0 0,-1 1 0 0 0,-2 1 0 0 0,2-1 1 0 0,0-1 1 0 0,0 1-1 0 0,1 0 0 0 0,-1-1 0 0 0,1 1 0 0 0,-1 0 1 0 0,-1 4-1 0 0,3-5 3 0 0,-1 0 9 0 0,0 1 1 0 0,-1 0 0 0 0,1-1-1 0 0,0 1 1 0 0,0-1 0 0 0,-1 1-1 0 0,1-1 1 0 0,-1 0 0 0 0,1 0 0 0 0,-1 0-1 0 0,1 0 1 0 0,-1 0 0 0 0,0 0-1 0 0,-2 1 1 0 0,-6 3 18 0 0,-9 11 85 0 0,18-15-117 0 0,0 1 0 0 0,0-1 0 0 0,0 0 0 0 0,-1 1 0 0 0,1-1 0 0 0,1 1 0 0 0,-1-1 0 0 0,0 1 0 0 0,-1 2 0 0 0,2-3 0 0 0,-1 0 0 0 0,1 0 0 0 0,-1 0 0 0 0,1 0 0 0 0,-1 0 0 0 0,1 0 0 0 0,-1 0 0 0 0,0 0 0 0 0,0 0 0 0 0,1 0 0 0 0,-1-1 0 0 0,0 1 0 0 0,0 0 0 0 0,0-1 0 0 0,0 1 0 0 0,-1 0 0 0 0,1 0 0 0 0,1-1 0 0 0,-1 0 0 0 0,1 1 0 0 0,0-1 0 0 0,-1 0 0 0 0,1 1 0 0 0,-1-1 0 0 0,1 1 0 0 0,0-1 0 0 0,-1 1 0 0 0,1-1 0 0 0,0 1 0 0 0,0-1 0 0 0,-1 1 0 0 0,1-1 0 0 0,0 1 0 0 0,0-1 0 0 0,0 1 0 0 0,0-1 0 0 0,0 1 0 0 0,0-1 0 0 0,0 2 0 0 0,0-2 0 0 0,-1 1 0 0 0,1-1 0 0 0,0 1 0 0 0,0-1 0 0 0,0 1 0 0 0,0 0 0 0 0,0-1 0 0 0,0 1 0 0 0,-1-1 0 0 0,1 1 0 0 0,0-1 0 0 0,0 1 0 0 0,-1-1 0 0 0,1 1 0 0 0,0-1 0 0 0,-1 0 0 0 0,1 1 0 0 0,-1 0 0 0 0,-1 5 0 0 0,2-6 0 0 0,0 0 0 0 0,0 0 0 0 0,0 1 0 0 0,0-1 0 0 0,0 0 0 0 0,0 0 0 0 0,0 0 0 0 0,0 1 0 0 0,0-1 0 0 0,0 0 0 0 0,0 0 0 0 0,0 1 0 0 0,0-1 0 0 0,0 0 0 0 0,0 0 0 0 0,0 0 0 0 0,0 0 0 0 0,-1 1 0 0 0,1-1 0 0 0,0 0 0 0 0,0 0 0 0 0,0 0 0 0 0,0 1 0 0 0,0-1 0 0 0,-1 0 0 0 0,1 0 0 0 0,0 0 0 0 0,0 0 0 0 0,0 0 0 0 0,0 0 0 0 0,-1 0 0 0 0,1 1 0 0 0,0-1 0 0 0,-3 0 0 0 0,2 0 0 0 0,1 0 0 0 0,0 0 0 0 0,-1 0 0 0 0,1 0 0 0 0,0 0 0 0 0,-1 0 0 0 0,1 0 0 0 0,0 0 0 0 0,-1 1 0 0 0,1-1 0 0 0,0 0 0 0 0,-1 0 0 0 0,1 0 0 0 0,0 0 0 0 0,-1 1 0 0 0,1-1 0 0 0,0 0 0 0 0,-1 0 0 0 0,1 1 0 0 0,0-1 0 0 0,0 0 0 0 0,-1 0 0 0 0,1 1 0 0 0,0-1 0 0 0,0 0 0 0 0,0 1 0 0 0,0-1 0 0 0,-1 0 0 0 0,1 1 0 0 0,0-1 0 0 0,0 0 0 0 0,0 1 0 0 0,0-1 0 0 0,0 1 0 0 0,-17 13 0 0 0,14-10 0 0 0,5 1 0 0 0,-4-1 0 0 0,2-3 0 0 0,-1 0 0 0 0,1 1 0 0 0,-1-1 0 0 0,0 0 0 0 0,1 0 0 0 0,-1 0 0 0 0,0 0 0 0 0,0 0 0 0 0,-1 2 0 0 0,1-3 0 0 0,0 1 0 0 0,1-1 0 0 0,-1 1 0 0 0,1-1 0 0 0,-1 1 0 0 0,1 0 0 0 0,-1-1 0 0 0,1 1 0 0 0,0 0 0 0 0,-1-1 0 0 0,1 1 0 0 0,0 0 0 0 0,-1 0 0 0 0,1 1 0 0 0,1 1 0 0 0,-6 0 0 0 0,0 3 0 0 0,-3 6 0 0 0,5-8 0 0 0,-4 13 0 0 0,6-15 0 0 0,1 0 0 0 0,-1 1 0 0 0,-1-1 0 0 0,1 0 0 0 0,0 0 0 0 0,0 0 0 0 0,-3 2 0 0 0,3-3 0 0 0,-4 2 0 0 0,2 0 0 0 0,1 2 0 0 0,0 0 0 0 0,3-2 0 0 0,-3 2 0 0 0,2-1 0 0 0,0-3 0 0 0,-1 1 0 0 0,1-1 0 0 0,-1 0 0 0 0,1 0 0 0 0,-1 0 0 0 0,1 0 0 0 0,-1 0 0 0 0,1 0 0 0 0,-1 0 0 0 0,0 0 0 0 0,0 0 0 0 0,-1 1 0 0 0,-9 12 0 0 0,8-9 0 0 0,3-4 0 0 0,-2 11 0 0 0,3-12 0 0 0,-1 1 0 0 0,0-1 0 0 0,0 0 0 0 0,0 1 0 0 0,0-1 0 0 0,0 0 0 0 0,0 0 0 0 0,0 1 0 0 0,0-1 0 0 0,0 0 0 0 0,0 1 0 0 0,-1-1 0 0 0,1 0 0 0 0,0 0 0 0 0,0 1 0 0 0,0-1 0 0 0,0 0 0 0 0,0 1 0 0 0,0-1 0 0 0,-1 0 0 0 0,1 0 0 0 0,0 0 0 0 0,0 1 0 0 0,0-1 0 0 0,-1 0 0 0 0,1 0 0 0 0,0 0 0 0 0,0 1 0 0 0,-1-1 0 0 0,1 0 0 0 0,0 0 0 0 0,-1 0 0 0 0,1 0 0 0 0,0 1 0 0 0,0-1 0 0 0,-1 0 0 0 0,1 0 0 0 0,0 0 0 0 0,0 1 0 0 0,0-1 0 0 0,-1 0 0 0 0,1 0 0 0 0,0 0 0 0 0,0 1 0 0 0,0-1 0 0 0,0 0 0 0 0,0 0 0 0 0,-1 1 0 0 0,1-1 0 0 0,0 0 0 0 0,0 1 0 0 0,0-1 0 0 0,0 0 0 0 0,0 0 0 0 0,0 1 0 0 0,0-1 0 0 0,0 1 0 0 0,0 0 0 0 0,-4 7 0 0 0,4-8 0 0 0,0 0 0 0 0,0 0 0 0 0,-1 0 0 0 0,1 1 0 0 0,0-1 0 0 0,0 0 0 0 0,0 0 0 0 0,0 1 0 0 0,-1-1 0 0 0,1 0 0 0 0,0 0 0 0 0,0 1 0 0 0,0-1 0 0 0,0 0 0 0 0,0 0 0 0 0,0 1 0 0 0,-1-1 0 0 0,1 0 0 0 0,0 0 0 0 0,0 1 0 0 0,0-1 0 0 0,0 0 0 0 0,0 1 0 0 0,0-1 0 0 0,0 0 0 0 0,0 0 0 0 0,0 1 0 0 0,1-1 0 0 0,-1 0 0 0 0,0 0 0 0 0,0 1 0 0 0,0-1 0 0 0,0 1 0 0 0,0-1 0 0 0,1 0 0 0 0,-1 0 0 0 0,0 1 0 0 0,0-1 0 0 0,0 0 0 0 0,0 1 0 0 0,0-1 0 0 0,0 0 0 0 0,0 0 0 0 0,0 1 0 0 0,0-1 0 0 0,0 0 0 0 0,0 0 0 0 0,0 1 0 0 0,0-1 0 0 0,0 0 0 0 0,0 1 0 0 0,0-1 0 0 0,0 0 0 0 0,-1 0 0 0 0,1 1 0 0 0,0-1 0 0 0,0 0 0 0 0,0 0 0 0 0,0 1 0 0 0,0-1 0 0 0,-1 0 0 0 0,1 0 0 0 0,0 0 0 0 0,0 1 0 0 0,-1-1 0 0 0,1 1 0 0 0,-1-1 0 0 0,1 1 0 0 0,-1 0 0 0 0,1 0 0 0 0,-1 0 0 0 0,1 0 0 0 0,-1-1 0 0 0,1 1 0 0 0,0 0 0 0 0,-1 0 0 0 0,1 0 0 0 0,0 0 0 0 0,0 0 0 0 0,0 1 0 0 0,-4 19 0 0 0,-1-11 0 0 0,2-5 0 0 0,0 0 0 0 0,0 0 0 0 0,-2 10 0 0 0,3-8 0 0 0,-7 15 0 0 0,7-19 0 0 0,-2 1 7 0 0,3-2-2 0 0,-1-1-1 0 0,1 1 0 0 0,0-1 1 0 0,0 1-1 0 0,0-1 1 0 0,0 1-1 0 0,0 0 0 0 0,0 0 1 0 0,0-1-1 0 0,1 1 0 0 0,-1 0 1 0 0,0 2-1 0 0,-3 13-892 0 0,4-16 828 0 0,0-1 1 0 0,0 1-1 0 0,0-1 1 0 0,0 1-1 0 0,0-1 1 0 0,0 1-1 0 0,0 0 0 0 0,0-1 1 0 0,0 1-1 0 0,0-1 1 0 0,0 1-1 0 0,0-1 1 0 0,0 1-1 0 0,1-1 1 0 0,-1 1-1 0 0,0-1 0 0 0,0 1 1 0 0,1-1-1 0 0,-1 1 1 0 0,0-1-1 0 0,1 1 1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2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1 4607 0 0,'0'0'2654'0'0,"-7"10"-1692"0"0,1-7-520 0 0,1 1-1 0 0,0 0 1 0 0,0 1-1 0 0,0-1 1 0 0,1 1-1 0 0,-8 8 0 0 0,7-5-142 0 0,-2-1 0 0 0,-9 9 0 0 0,-38 34 778 0 0,39-33-672 0 0,14-14-329 0 0,-1-1 0 0 0,0 0 0 0 0,0 1-1 0 0,-1-1 1 0 0,1 0 0 0 0,-5 4 0 0 0,-16 8 200 0 0,22-13-254 0 0,0 1 0 0 0,0-1 0 0 0,0 0 0 0 0,0 1 0 0 0,0-1 0 0 0,0 1 0 0 0,0-1 0 0 0,-1 3 0 0 0,-4 6 72 0 0,-5 3-19 0 0,7-8 5 0 0,0-1-1 0 0,0 1 0 0 0,-1-1 1 0 0,-6 6-1 0 0,-6 8 73 0 0,14-15-140 0 0,0-1 0 0 0,1 1-1 0 0,-1 1 1 0 0,0-1 0 0 0,1 0-1 0 0,0 0 1 0 0,-3 6 0 0 0,-4 0 140 0 0,9-8-144 0 0,-1-1 1 0 0,0 1-1 0 0,0 0 1 0 0,0-1-1 0 0,1 1 0 0 0,-1 0 1 0 0,0 0-1 0 0,1-1 1 0 0,-1 1-1 0 0,0 0 1 0 0,0 2-1 0 0,-6 5 53 0 0,6-7-59 0 0,1-1 1 0 0,0 0-1 0 0,-1 1 1 0 0,1-1-1 0 0,-1 0 0 0 0,1 1 1 0 0,-1-1-1 0 0,1 1 1 0 0,0-1-1 0 0,-1 1 1 0 0,1-1-1 0 0,0 1 1 0 0,0-1-1 0 0,-1 1 1 0 0,1-1-1 0 0,0 1 1 0 0,0-1-1 0 0,0 1 0 0 0,0 0 1 0 0,0-1-1 0 0,-1 1 1 0 0,1 0-1 0 0,0 0-2 0 0,0 0 0 0 0,0-1 0 0 0,-1 1-1 0 0,1 0 1 0 0,0 0 0 0 0,-1 0 0 0 0,1-1-1 0 0,-1 1 1 0 0,1 0 0 0 0,-1-1 0 0 0,1 1-1 0 0,-1 0 1 0 0,1-1 0 0 0,-1 1 0 0 0,-1 0-1 0 0,1 0 6 0 0,0 0 0 0 0,0 0 0 0 0,0 0 0 0 0,0 0 0 0 0,0 0-1 0 0,0 0 1 0 0,1 0 0 0 0,-1 0 0 0 0,0 1 0 0 0,1-1 0 0 0,-1 0 0 0 0,0 1-1 0 0,0 1 1 0 0,1-2 0 0 0,0 0 0 0 0,0 0 0 0 0,-1 1 0 0 0,1-1 0 0 0,0 0-1 0 0,-1 0 1 0 0,1 0 0 0 0,-1 0 0 0 0,1 0 0 0 0,-1 0 0 0 0,0 0 0 0 0,1 0 0 0 0,-1 0-1 0 0,0 0 1 0 0,0 0 0 0 0,0 0 0 0 0,0-1 0 0 0,0 1 0 0 0,0 0 0 0 0,0 0 0 0 0,0-1-1 0 0,-2 2 1 0 0,3-2-2 0 0,0 0 0 0 0,-1 0-1 0 0,1 0 1 0 0,-1 0 0 0 0,1 1-1 0 0,0-1 1 0 0,-1 0 0 0 0,1 0-1 0 0,-1 1 1 0 0,1-1 0 0 0,0 0-1 0 0,-1 1 1 0 0,1-1 0 0 0,0 0 0 0 0,0 1-1 0 0,-1-1 1 0 0,1 0 0 0 0,0 1-1 0 0,0-1 1 0 0,-1 1 0 0 0,1-1-1 0 0,0 1 1 0 0,0-1 0 0 0,0 0-1 0 0,0 1 1 0 0,0-1 0 0 0,0 2-1 0 0,-1-1 3 0 0,-3 6 69 0 0,0-1-1 0 0,0-1 1 0 0,-7 7-1 0 0,-1 3 49 0 0,1 2-183 0 0,1 0 0 0 0,-8 20-1 0 0,3-11 62 0 0,11-17 0 0 0,0 4 0 0 0,-4 9 0 0 0,1-4 9 0 0,6-17-3 0 0,0 1-1 0 0,0-1 1 0 0,0 1-1 0 0,1-1 1 0 0,-1 1-1 0 0,0 0 1 0 0,1-1-1 0 0,-1 1 1 0 0,1 3-1 0 0,-1-2-5 0 0,0 0 0 0 0,0-1 0 0 0,0 1 0 0 0,0 0 0 0 0,-1-1 0 0 0,1 1 0 0 0,-1-1 0 0 0,0 1 0 0 0,1-1 0 0 0,-4 3 0 0 0,-14 19 216 0 0,18-23-216 0 0,0 1 0 0 0,0-1 1 0 0,0 0-1 0 0,0 1 0 0 0,1-1 0 0 0,-1 1 0 0 0,0-1 0 0 0,1 1 0 0 0,-1 1 0 0 0,-1 2-17 0 0,-8 14-63 0 0,8-16 80 0 0,1 9 9 0 0,-4 3 33 0 0,2 1 64 0 0,3-15-120 0 0,-1 1 1 0 0,1-1 0 0 0,0 0-1 0 0,0 1 1 0 0,-1-1 0 0 0,1 0 0 0 0,0 0-1 0 0,-1 1 1 0 0,1-1 0 0 0,-1 0 0 0 0,0 0-1 0 0,1 0 1 0 0,-1 0 0 0 0,0 1 0 0 0,-2 0-1 0 0,-2 9 52 0 0,1-5 3 0 0,-4 4-61 0 0,-7 5 33 0 0,17-6 67 0 0,-10 2-119 0 0,7-11 34 0 0,1 1-1 0 0,-1 0 1 0 0,0 0 0 0 0,0-1-1 0 0,1 1 1 0 0,-1 0-1 0 0,1 0 1 0 0,-1 0 0 0 0,1 0-1 0 0,-1 0 1 0 0,1 0 0 0 0,-1 0-1 0 0,1 0 1 0 0,0 0-1 0 0,-1 0 1 0 0,1 0 0 0 0,0 0-1 0 0,0 0 1 0 0,0 0 0 0 0,0 2-1 0 0,0-2 11 0 0,1 0-1 0 0,-1 1 1 0 0,0-1-1 0 0,0 0 0 0 0,0 0 1 0 0,0 1-1 0 0,0-1 1 0 0,0 0-1 0 0,0 0 1 0 0,-1 1-1 0 0,1-1 1 0 0,0 0-1 0 0,-1 0 0 0 0,1 1 1 0 0,-1-1-1 0 0,1 0 1 0 0,-1 0-1 0 0,1 0 1 0 0,-1 0-1 0 0,-1 2 1 0 0,-5 9 21 0 0,5-8-74 0 0,2-2 38 0 0,0 0 1 0 0,-1 0-1 0 0,1 0 0 0 0,0-1 0 0 0,-1 1 0 0 0,1 0 1 0 0,-1-1-1 0 0,0 1 0 0 0,0 0 0 0 0,-1 2 0 0 0,2-4 16 0 0,-1 1-1 0 0,0-1 0 0 0,1 1 1 0 0,-1 0-1 0 0,1 0 0 0 0,-1-1 1 0 0,1 1-1 0 0,0 0 0 0 0,-1 0 1 0 0,1 0-1 0 0,0-1 0 0 0,0 1 1 0 0,-1 0-1 0 0,1 0 0 0 0,0 1 1 0 0,-3 5 64 0 0,1-6-66 0 0,2-2 8 0 0,1 3-7 0 0,-1 0-1 0 0,0 0 0 0 0,0 0 1 0 0,0 0-1 0 0,0-1 0 0 0,0 1 1 0 0,-1 0-1 0 0,1 0 1 0 0,-1 0-1 0 0,0 1 0 0 0,-1 2 50 0 0,3-1-44 0 0,-3-2-10 0 0,4 2 0 0 0,-2-4 0 0 0,0 1 0 0 0,0-1 0 0 0,-1 0 0 0 0,1 0 0 0 0,0 0 0 0 0,0 1 0 0 0,0-1 0 0 0,0 0 0 0 0,0 0 0 0 0,1 1 0 0 0,-1-1 0 0 0,0 0 0 0 0,0 0 0 0 0,0 0 0 0 0,0 0 0 0 0,0 1 0 0 0,0-1 0 0 0,0 0 0 0 0,0 0 0 0 0,0 0 0 0 0,0 1 0 0 0,1-1 0 0 0,-1 0 0 0 0,0 0 0 0 0,0 0 0 0 0,0 0 0 0 0,0 0 0 0 0,0 1 0 0 0,1-1 0 0 0,-1 0 0 0 0,0 0 0 0 0,0 0 0 0 0,0 0 0 0 0,1 0 0 0 0,1 2 0 0 0,-3 11 0 0 0,2-7 0 0 0,-1-5 0 0 0,1-1 0 0 0,-1 1 0 0 0,0-1 0 0 0,1 1 0 0 0,-1 0 0 0 0,0-1 0 0 0,0 1 0 0 0,0-1 0 0 0,0 1 0 0 0,0-1 0 0 0,1 1 0 0 0,-1-1 0 0 0,0 1 0 0 0,0 0 0 0 0,0-1 0 0 0,-1 1 0 0 0,1-1 0 0 0,0 1 0 0 0,0-1 0 0 0,0 1 0 0 0,-1 0 0 0 0,2 4 0 0 0,-6 6-421 0 0,5-11 410 0 0,0 0 0 0 0,0 1 1 0 0,0-1-1 0 0,0 0 1 0 0,0 0-1 0 0,0 0 0 0 0,0 0 1 0 0,0 0-1 0 0,-1 0 0 0 0,1 0 1 0 0,0 0-1 0 0,0 1 0 0 0,0-1 1 0 0,0 0-1 0 0,0 0 0 0 0,0 0 1 0 0,0 0-1 0 0,0 0 0 0 0,0 0 1 0 0,0 0-1 0 0,0 1 0 0 0,0-1 1 0 0,0 0-1 0 0,0 0 0 0 0,0 0 1 0 0,0 0-1 0 0,0 0 0 0 0,0 0 1 0 0,0 1-1 0 0,0-1 0 0 0,0 0 1 0 0,0 0-1 0 0,0 0 0 0 0,1 0 1 0 0,-1 0-1 0 0,0 0 0 0 0,0 0 1 0 0,0 0-1 0 0,0 1 0 0 0,0-1 1 0 0,0 0-1 0 0,0 0-47 0 0,0 1-1 0 0,0-1 1 0 0,0 0 0 0 0,-1 1-1 0 0,1-1 1 0 0,0 0 0 0 0,0 1-1 0 0,-1-1 1 0 0,1 0 0 0 0,0 1 0 0 0,0-1-1 0 0,-1 0 1 0 0,1 0 0 0 0,0 1-1 0 0,-1-1 1 0 0,1 0 0 0 0,0 0-1 0 0,-1 0 1 0 0,1 0 0 0 0,-1 1 0 0 0,1-1-1 0 0,0 0 1 0 0,-1 0 0 0 0,0 0-1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23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4087 0 0,'6'4'3958'0'0,"6"7"-2698"0"0,-8-8-1011 0 0,-1 1 0 0 0,1 0 0 0 0,-1 0-1 0 0,0 0 1 0 0,1 0 0 0 0,2 6 0 0 0,-5-8-155 0 0,1 0 0 0 0,-1 0 0 0 0,1 0 0 0 0,0 0 0 0 0,-1 0 0 0 0,1-1 0 0 0,3 3 0 0 0,-4-3 26 0 0,4 3 116 0 0,14 12 208 0 0,-19-14-325 0 0,0 1 1 0 0,21 9 230 0 0,-13-7-211 0 0,1 0 0 0 0,-1 0 0 0 0,1-1 0 0 0,14 5 0 0 0,-1-3 66 0 0,-1 2 0 0 0,1 0 0 0 0,30 17 0 0 0,-37-16 81 0 0,-11-6-181 0 0,1 0 0 0 0,0 0 1 0 0,-1-1-1 0 0,1 1 0 0 0,1-1 1 0 0,-1-1-1 0 0,0 1 0 0 0,0-1 1 0 0,0 0-1 0 0,1 0 0 0 0,5 0 1 0 0,-11-1-106 0 0,12 2 151 0 0,0-1-1 0 0,0 0 1 0 0,22-2-1 0 0,-33 1-70 0 0,0 0 0 0 0,4 0-53 0 0,1 0-9 0 0,-1 1 0 0 0,1-1 0 0 0,-1 1 0 0 0,0 0 1 0 0,0 1-1 0 0,1-1 0 0 0,-1 1 0 0 0,0 0 0 0 0,4 3 0 0 0,41 12-7 0 0,-49-16 42 0 0,26 7 107 0 0,-2-2-64 0 0,11 5 32 0 0,-24-5 17 0 0,-11-6-153 0 0,-1 0 0 0 0,1 0-1 0 0,-1 1 1 0 0,1-1 0 0 0,-1 0 0 0 0,1 0 0 0 0,-1 1 0 0 0,1-1 0 0 0,-1 0 0 0 0,0 1 0 0 0,1-1 0 0 0,-1 0 0 0 0,0 1 0 0 0,1-1 0 0 0,-1 1 0 0 0,0-1-1 0 0,1 1 1 0 0,-1-1 0 0 0,0 1 0 0 0,0-1 0 0 0,1 1 0 0 0,-1-1 0 0 0,0 1 0 0 0,0 0 0 0 0,0 1 58 0 0,-3 3-2408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25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4863 0 0,'0'0'56'0'0,"0"0"0"0"0,0 0 0 0 0,1 0 0 0 0,-1 0 0 0 0,0 0 0 0 0,1 0 0 0 0,-1 0 0 0 0,0 0 0 0 0,1 0 0 0 0,-1 0 0 0 0,0 0 0 0 0,0 0 0 0 0,1 0 0 0 0,-1 0 0 0 0,0 0 0 0 0,1 0-1 0 0,-1 0 1 0 0,4 3 1689 0 0,-1 0-985 0 0,-3-3-751 0 0,0 0-1 0 0,0 0 0 0 0,0 0 0 0 0,0 0 0 0 0,-1 0 0 0 0,1 0 0 0 0,0 1 0 0 0,0-1 1 0 0,0 0-1 0 0,0 0 0 0 0,0 0 0 0 0,0 0 0 0 0,0 0 0 0 0,-1 1 0 0 0,1-1 1 0 0,0 0-1 0 0,0 0 0 0 0,0 0 0 0 0,0 0 0 0 0,0 0 0 0 0,0 1 0 0 0,0-1 1 0 0,0 0-1 0 0,0 0 0 0 0,0 0 0 0 0,0 0 0 0 0,0 1 0 0 0,0-1 0 0 0,0 0 1 0 0,0 0-1 0 0,0 0 0 0 0,0 1 0 0 0,0 5 123 0 0,-3-4-119 0 0,2-1 192 0 0,4 3-10 0 0,-3-4-191 0 0,0 0 0 0 0,1 1 1 0 0,-1-1-1 0 0,0 0 0 0 0,0 0 0 0 0,0 0 0 0 0,0 0 1 0 0,0 0-1 0 0,0 0 0 0 0,0 0 0 0 0,1 0 0 0 0,-1 0 1 0 0,0 1-1 0 0,0-1 0 0 0,0 0 0 0 0,0 0 0 0 0,0 0 1 0 0,0 0-1 0 0,0 0 0 0 0,0 0 0 0 0,0 1 1 0 0,0-1-1 0 0,0 0 0 0 0,0 0 0 0 0,0 0 0 0 0,0 0 1 0 0,0 0-1 0 0,0 1 0 0 0,0-1 0 0 0,0 0 0 0 0,0 0 1 0 0,0 0-1 0 0,0 0 0 0 0,0 0 0 0 0,0 1 1 0 0,0-1-1 0 0,0 0 0 0 0,0 0 0 0 0,0 0 0 0 0,0 0 1 0 0,0 0-1 0 0,0 0 0 0 0,-1 0 0 0 0,1 1 0 0 0,0-1 1 0 0,0 0-1 0 0,0 0 0 0 0,0 0 0 0 0,0 0 0 0 0,0 0 1 0 0,-1 1 216 0 0,0 2 97 0 0,1-3-311 0 0,-1 0 1 0 0,1 0-1 0 0,0 0 0 0 0,0 0 0 0 0,0 0 0 0 0,0 1 0 0 0,0-1 0 0 0,0 0 1 0 0,0 0-1 0 0,0 0 0 0 0,0 0 0 0 0,0 0 0 0 0,0 0 0 0 0,0 0 0 0 0,0 0 1 0 0,0 0-1 0 0,0 1 0 0 0,0-1 0 0 0,0 0 0 0 0,0 0 0 0 0,0 0 1 0 0,0 0-1 0 0,0 0 0 0 0,0 0 0 0 0,0 0 0 0 0,0 0 0 0 0,0 1 0 0 0,0-1 1 0 0,0 0-1 0 0,0 0 0 0 0,0 0 0 0 0,0 0 0 0 0,0 0 0 0 0,1 0 0 0 0,-1 0 1 0 0,0 0-1 0 0,0 0 0 0 0,0 0 0 0 0,0 0 0 0 0,0 0 0 0 0,0 1 1 0 0,0-1-1 0 0,0 0 0 0 0,0 0 0 0 0,0 0 0 0 0,0 0 0 0 0,1 0 0 0 0,-1 0 1 0 0,0 0-1 0 0,0 0 0 0 0,0 0 0 0 0,1 0 267 0 0,-1 1-149 0 0,3 2-46 0 0,-2-3-67 0 0,-1 0 0 0 0,0 1 1 0 0,1-1-1 0 0,-1 0 1 0 0,0 1-1 0 0,0-1 0 0 0,1 0 1 0 0,-1 0-1 0 0,0 1 1 0 0,0-1-1 0 0,0 1 0 0 0,0-1 1 0 0,1 0-1 0 0,-1 1 0 0 0,0-1 1 0 0,0 0-1 0 0,0 1 1 0 0,0-1-1 0 0,0 1 0 0 0,0-1 1 0 0,0 0-1 0 0,0 1 1 0 0,0-1-1 0 0,0 1 0 0 0,0-1 1 0 0,0 0-1 0 0,0 1 1 0 0,-1 11 466 0 0,-2-2-303 0 0,3-3-181 0 0,0-6 6 0 0,1-1 1 0 0,-1 1-1 0 0,0-1 0 0 0,0 1 0 0 0,1-1 0 0 0,-1 1 0 0 0,0 0 1 0 0,0-1-1 0 0,0 1 0 0 0,0-1 0 0 0,0 1 0 0 0,0 0 0 0 0,0-1 0 0 0,0 1 1 0 0,0-1-1 0 0,0 1 0 0 0,0 0 0 0 0,0-1 0 0 0,0 1 0 0 0,0-1 0 0 0,-1 1 1 0 0,1 0-1 0 0,0-1 0 0 0,0 1 0 0 0,-1-1 0 0 0,1 1 0 0 0,-1 0 1 0 0,0 1 29 0 0,5 3 43 0 0,-3-4-52 0 0,-1 0-1 0 0,1 0 1 0 0,-1 0-1 0 0,0 0 0 0 0,1 0 1 0 0,-1 0-1 0 0,0 0 1 0 0,0 0-1 0 0,0 0 1 0 0,0 0-1 0 0,0 0 0 0 0,0 0 1 0 0,0 0-1 0 0,0 0 1 0 0,0 0-1 0 0,0 0 1 0 0,0 0-1 0 0,-1 0 0 0 0,1 0 1 0 0,0 0-1 0 0,-1 1 1 0 0,1-2-18 0 0,0 1 1 0 0,0-1-1 0 0,0 0 0 0 0,0 0 1 0 0,0 1-1 0 0,0-1 1 0 0,0 0-1 0 0,0 1 1 0 0,0-1-1 0 0,0 0 0 0 0,0 0 1 0 0,0 1-1 0 0,0-1 1 0 0,1 0-1 0 0,-1 0 1 0 0,0 1-1 0 0,0-1 0 0 0,0 0 1 0 0,0 0-1 0 0,1 0 1 0 0,-1 1-1 0 0,0-1 1 0 0,0 0-1 0 0,1 0 0 0 0,-1 0 1 0 0,0 0-1 0 0,0 0 1 0 0,1 1-1 0 0,0 0 6 0 0,0-1 0 0 0,0 1 0 0 0,0 0 0 0 0,0 0 0 0 0,0 0 0 0 0,0 0 0 0 0,0 0 0 0 0,0 1 0 0 0,-1-1 0 0 0,1 0 0 0 0,0 0 0 0 0,-1 0 0 0 0,1 1 0 0 0,0 1 0 0 0,9 32 338 0 0,-9-33-332 0 0,0-2-12 0 0,-1 0 0 0 0,0 0 1 0 0,0 0-1 0 0,0 0 0 0 0,1 0 1 0 0,-1 1-1 0 0,0-1 1 0 0,0 0-1 0 0,0 0 0 0 0,1 0 1 0 0,-1 1-1 0 0,0-1 0 0 0,0 0 1 0 0,0 0-1 0 0,0 0 1 0 0,0 1-1 0 0,0-1 0 0 0,1 0 1 0 0,-1 0-1 0 0,0 1 0 0 0,0-1 1 0 0,0 0-1 0 0,0 0 1 0 0,0 1-1 0 0,0-1 0 0 0,0 0 1 0 0,0 0-1 0 0,0 1 1 0 0,0-1-1 0 0,0 0 0 0 0,0 1 1 0 0,0 5 58 0 0,3 5 30 0 0,2 10-12 0 0,-2-12 80 0 0,-3-8-154 0 0,0-1-1 0 0,1 1 1 0 0,-1-1-1 0 0,0 1 1 0 0,0 0-1 0 0,1-1 1 0 0,-1 1-1 0 0,0 0 0 0 0,0-1 1 0 0,0 1-1 0 0,0 0 1 0 0,0-1-1 0 0,0 1 1 0 0,0 0-1 0 0,0 0 1 0 0,0-1-6 0 0,0 1 1 0 0,-1-1-1 0 0,1 0 0 0 0,0 1 1 0 0,0-1-1 0 0,0 0 1 0 0,0 1-1 0 0,0-1 0 0 0,1 0 1 0 0,-1 0-1 0 0,0 1 1 0 0,0-1-1 0 0,0 0 1 0 0,0 1-1 0 0,0-1 0 0 0,0 0 1 0 0,0 0-1 0 0,0 1 1 0 0,1-1-1 0 0,-1 0 0 0 0,0 0 1 0 0,0 1-1 0 0,0-1 1 0 0,1 0-1 0 0,-1 0 1 0 0,0 1-1 0 0,1-1 3 0 0,-1 0 0 0 0,1 1 0 0 0,-1-1 0 0 0,1 1 0 0 0,-1-1 0 0 0,0 1 0 0 0,1-1 0 0 0,-1 1 0 0 0,0-1 0 0 0,1 1 0 0 0,-1-1 0 0 0,0 1 0 0 0,0 0 0 0 0,1-1 0 0 0,-1 1 1 0 0,0 0-1 0 0,0-1 0 0 0,0 1 0 0 0,0-1 0 0 0,0 1 0 0 0,0 0 0 0 0,0-1 0 0 0,0 1 0 0 0,0 0 0 0 0,0-1 0 0 0,-1 1 0 0 0,2 8 32 0 0,1-6-39 0 0,-1-3 1 0 0,-1 1 0 0 0,0-1 0 0 0,1 1 1 0 0,-1-1-1 0 0,0 0 0 0 0,0 1 0 0 0,1-1 0 0 0,-1 1 0 0 0,0-1 0 0 0,0 0 0 0 0,0 1 0 0 0,0-1 1 0 0,0 1-1 0 0,1-1 0 0 0,-1 1 0 0 0,0-1 0 0 0,0 1 0 0 0,0-1 0 0 0,0 1 0 0 0,0-1 1 0 0,0 0-1 0 0,-1 1 0 0 0,1-1 0 0 0,0 1 0 0 0,0-1 0 0 0,0 1 0 0 0,0-1 0 0 0,0 1 1 0 0,-1-1-1 0 0,1 1 0 0 0,0-1 1 0 0,0 0 0 0 0,0 1 0 0 0,-1-1 0 0 0,1 0-1 0 0,0 1 1 0 0,0-1 0 0 0,0 0 0 0 0,0 1 0 0 0,0-1-1 0 0,0 0 1 0 0,0 1 0 0 0,0-1 0 0 0,0 0-1 0 0,1 0 1 0 0,-1 1 0 0 0,0-1 0 0 0,0 0 0 0 0,0 1-1 0 0,0-1 1 0 0,0 0 0 0 0,0 0 0 0 0,1 1 0 0 0,-1-1-1 0 0,0 0 1 0 0,0 0 0 0 0,0 1 0 0 0,1-1 0 0 0,-1 0-1 0 0,1 1 1 0 0,-1-1 5 0 0,0 0 0 0 0,0 0-1 0 0,1 1 1 0 0,-1-1 0 0 0,0 0-1 0 0,0 0 1 0 0,1 1 0 0 0,-1-1-1 0 0,0 0 1 0 0,0 1 0 0 0,0-1-1 0 0,0 0 1 0 0,1 1 0 0 0,-1-1-1 0 0,0 0 1 0 0,0 1 0 0 0,0-1-1 0 0,0 0 1 0 0,0 1 0 0 0,0-1 0 0 0,0 0-1 0 0,0 1 1 0 0,0-1 0 0 0,0 0-1 0 0,0 1 1 0 0,-1 3 29 0 0,0-4-30 0 0,1 1 0 0 0,0-1 1 0 0,0 0-1 0 0,0 1 0 0 0,0-1 0 0 0,0 0 0 0 0,0 1 1 0 0,0-1-1 0 0,0 0 0 0 0,0 1 0 0 0,0-1 1 0 0,0 0-1 0 0,0 1 0 0 0,0-1 0 0 0,0 0 0 0 0,0 1 1 0 0,0-1-1 0 0,0 0 0 0 0,0 1 0 0 0,0-1 1 0 0,0 0-1 0 0,0 1 0 0 0,1-1 0 0 0,-1 0 0 0 0,0 0 1 0 0,0 1-1 0 0,0-1 0 0 0,1 0 0 0 0,-1 0 1 0 0,0 1-1 0 0,0-1 0 0 0,1 0 0 0 0,-1 0 0 0 0,0 1 1 0 0,0-1-1 0 0,1 0 0 0 0,-1 0 0 0 0,1 0 1 0 0,-1 0-3 0 0,0 1 0 0 0,0-1 0 0 0,0 0 0 0 0,0 0 1 0 0,1 0-1 0 0,-1 0 0 0 0,0 0 0 0 0,0 0 0 0 0,0 1 1 0 0,0-1-1 0 0,0 0 0 0 0,0 0 0 0 0,0 0 0 0 0,1 0 1 0 0,-1 0-1 0 0,0 1 0 0 0,0-1 0 0 0,0 0 0 0 0,0 0 1 0 0,0 0-1 0 0,0 1 0 0 0,0-1 0 0 0,0 0 0 0 0,0 0 1 0 0,0 0-1 0 0,0 0 0 0 0,0 1 0 0 0,0-1 0 0 0,0 0 1 0 0,0 0-1 0 0,0 0 0 0 0,0 0 0 0 0,0 1 0 0 0,0-1 1 0 0,-1 0-1 0 0,1 0 0 0 0,0 0 0 0 0,0 0 0 0 0,0 1 1 0 0,0-1-1 0 0,0 0 0 0 0,0 0 0 0 0,0 0 0 0 0,-1 0 1 0 0,1 0-1 0 0,0 0 0 0 0,0 1 0 0 0,0-1 0 0 0,-1 0 1 0 0,1 0-1 0 0,0 0 1 0 0,0 0-1 0 0,0 0 1 0 0,-1 1-1 0 0,1-1 1 0 0,0 0-1 0 0,0 0 1 0 0,0 0-1 0 0,0 0 1 0 0,-1 1-1 0 0,1-1 1 0 0,0 0 0 0 0,0 0-1 0 0,0 1 1 0 0,0-1-1 0 0,0 0 1 0 0,0 0-1 0 0,0 0 1 0 0,0 1-1 0 0,0-1 1 0 0,0 0-1 0 0,0 0 1 0 0,0 1 0 0 0,0-1-1 0 0,0 0 1 0 0,0 0-1 0 0,0 1 1 0 0,0-1-1 0 0,0 0 1 0 0,0 1-1 0 0,9 8 198 0 0,-9-9-198 0 0,0 1 0 0 0,0-1 1 0 0,0 0-1 0 0,0 0 0 0 0,0 1 1 0 0,0-1-1 0 0,1 0 0 0 0,-1 0 0 0 0,0 1 1 0 0,0-1-1 0 0,0 0 0 0 0,0 0 1 0 0,0 1-1 0 0,0-1 0 0 0,0 0 1 0 0,0 1-1 0 0,0-1 0 0 0,0 0 1 0 0,0 0-1 0 0,0 1 0 0 0,0-1 1 0 0,-1 0-1 0 0,1 0 0 0 0,0 1 1 0 0,0-1-1 0 0,0 0 0 0 0,0 0 1 0 0,0 1-1 0 0,0-1 0 0 0,-1 0 1 0 0,1 0-1 0 0,0 0 0 0 0,0 1 0 0 0,0-1 1 0 0,-1 0-1 0 0,1 0 0 0 0,0 0 1 0 0,0 0-1 0 0,0 0 0 0 0,-1 1 1 0 0,-2 4-4 0 0,8 3 63 0 0,-3-7-47 0 0,-1 0 0 0 0,0 0 0 0 0,0 0 0 0 0,-1 1 0 0 0,1-1 0 0 0,0 0-1 0 0,0 1 1 0 0,0 2 0 0 0,3 3 5 0 0,-3-6-19 0 0,-1 0-1 0 0,1 0 1 0 0,-1 0-1 0 0,1 0 1 0 0,-1 1-1 0 0,1-1 1 0 0,-1 0-1 0 0,0 0 1 0 0,1 0-1 0 0,-1 0 1 0 0,0 1-1 0 0,1 6-76 0 0,-1-7 80 0 0,0-1 0 0 0,0 0 1 0 0,0 1-1 0 0,0-1 0 0 0,0 0 0 0 0,0 1 0 0 0,0-1 0 0 0,0 0 1 0 0,0 1-1 0 0,0-1 0 0 0,0 0 0 0 0,0 1 0 0 0,-1-1 0 0 0,1 0 1 0 0,0 1-1 0 0,0-1 0 0 0,0 0 0 0 0,0 1 0 0 0,0-1 0 0 0,-1 0 1 0 0,1 1-1 0 0,0-1 0 0 0,0 0 0 0 0,-1 0 0 0 0,1 1 1 0 0,0-1-1 0 0,0 0 0 0 0,-1 0 0 0 0,1 0 0 0 0,0 1 0 0 0,-1-1 1 0 0,1 0-1 0 0,0 0 0 0 0,-1 0 0 0 0,1 0 0 0 0,-1 0-1 0 0,1 0-1 0 0,0 0 0 0 0,0 1 1 0 0,0-1-1 0 0,0 0 1 0 0,-1 0-1 0 0,1 0 0 0 0,0 0 1 0 0,0 0-1 0 0,0 0 0 0 0,0 0 1 0 0,0 1-1 0 0,0-1 1 0 0,-1 0-1 0 0,1 0 0 0 0,0 0 1 0 0,0 0-1 0 0,0 0 1 0 0,0 1-1 0 0,0-1 0 0 0,0 0 1 0 0,0 0-1 0 0,0 0 0 0 0,0 0 1 0 0,0 1-1 0 0,0-1 1 0 0,0 0-1 0 0,0 0 0 0 0,0 0 1 0 0,0 1-1 0 0,0-1 1 0 0,0 0-1 0 0,0 0 0 0 0,0 0 1 0 0,0 0-1 0 0,0 1 0 0 0,0-1 1 0 0,0 0-1 0 0,0 0 1 0 0,0 0-1 0 0,0 0 0 0 0,1 0 1 0 0,-1 1-1 0 0,0-1 0 0 0,0 0 0 0 0,0 0 0 0 0,0 0 0 0 0,0 0 0 0 0,1 1 0 0 0,-1-1 0 0 0,0 0 0 0 0,0 0 0 0 0,0 0 0 0 0,0 0 0 0 0,0 0 0 0 0,0 1 0 0 0,0-1 0 0 0,0 0 0 0 0,0 0 0 0 0,0 0 0 0 0,0 0 0 0 0,0 1 0 0 0,0-1 0 0 0,0 0 0 0 0,0 0 0 0 0,0 0 0 0 0,0 1 0 0 0,0-1 0 0 0,0 0 0 0 0,0 0 0 0 0,0 0 0 0 0,0 0 0 0 0,0 0 0 0 0,0 1 0 0 0,0-1 0 0 0,-1 0-1 0 0,1 0 1 0 0,0 0 0 0 0,0 0 0 0 0,0 0 0 0 0,0 1 0 0 0,0-1 0 0 0,-1 0 0 0 0,-1 1 0 0 0,-2 2 0 0 0,4 9 0 0 0,3-8 0 0 0,-3-3 0 0 0,1 0 0 0 0,0 0 0 0 0,-1 0 0 0 0,1 0 0 0 0,-1 0 0 0 0,1 0 0 0 0,-1 0 0 0 0,0 0 0 0 0,1 0 0 0 0,-1 0 0 0 0,0 0 0 0 0,0 1 0 0 0,0-1 0 0 0,0 0 0 0 0,0 0 0 0 0,0 0 0 0 0,0 2 0 0 0,0-2 15 0 0,0 1-1 0 0,0-1 0 0 0,0 1 1 0 0,0-1-1 0 0,1 1 1 0 0,-1 0-1 0 0,0-1 0 0 0,1 1 1 0 0,0 1-1 0 0,0 0-14 0 0,-2 4 0 0 0,3-2 28 0 0,-2-4-24 0 0,0-1 0 0 0,0 1 0 0 0,0-1 1 0 0,0 1-1 0 0,0-1 0 0 0,1 0 0 0 0,-1 1 1 0 0,0-1-1 0 0,0 1 0 0 0,0-1 0 0 0,0 1 0 0 0,0-1 1 0 0,0 1-1 0 0,0-1 0 0 0,0 0 0 0 0,-1 1 1 0 0,1-1-1 0 0,0 1 0 0 0,0 0 0 0 0,14 24 76 0 0,-10-16-82 0 0,-4-8 3 0 0,0 0 0 0 0,1-1-1 0 0,-1 1 1 0 0,1 0 0 0 0,-1 0 0 0 0,0-1-1 0 0,0 1 1 0 0,1 0 0 0 0,-1 0 0 0 0,0 0-1 0 0,0 0 1 0 0,0-1 0 0 0,0 1 0 0 0,0 0-1 0 0,0 0 1 0 0,0 1 0 0 0,4 12 52 0 0,-4-13-53 0 0,1-1 0 0 0,-1 1 0 0 0,0-1 0 0 0,0 0 0 0 0,0 0 0 0 0,0 0 0 0 0,0 0 0 0 0,1 0 0 0 0,-1 0 0 0 0,0 1 0 0 0,0-1 0 0 0,0 0 0 0 0,0 0 0 0 0,0 0 0 0 0,0 0 0 0 0,0 1 0 0 0,0-1 0 0 0,0 0 0 0 0,1 0 0 0 0,-1 0 0 0 0,0 0 0 0 0,0 1 0 0 0,0-1 0 0 0,0 0 0 0 0,0 0 0 0 0,0 0 0 0 0,0 1 0 0 0,0-1 0 0 0,0 0 0 0 0,0 0 0 0 0,-1 0 0 0 0,1 1 0 0 0,0-1 0 0 0,0 0 0 0 0,0 0 0 0 0,0 0 0 0 0,-1 7 1 0 0,-1 12 62 0 0,0-16-63 0 0,2-1 0 0 0,1-1 0 0 0,-1 0 0 0 0,1 1 0 0 0,-1-1 0 0 0,1 1 0 0 0,-1-1 0 0 0,1 0 0 0 0,0 1 0 0 0,-1-1 0 0 0,1 0 0 0 0,0 0 0 0 0,0 1 0 0 0,2 0 0 0 0,-4 3 0 0 0,5 13 0 0 0,-4-18 0 0 0,0 1 0 0 0,1 0 0 0 0,-1 0 0 0 0,0 0 0 0 0,0 0 0 0 0,0 0 0 0 0,0 0 0 0 0,0 0 0 0 0,0 0 0 0 0,0 0 0 0 0,0 0 0 0 0,0 0 0 0 0,0 0 0 0 0,0-1 0 0 0,-1 3 0 0 0,0-1 0 0 0,1-1 0 0 0,2 11 0 0 0,-4 1 9 0 0,1-11-5 0 0,1-1 0 0 0,-1 0 0 0 0,1 0 0 0 0,0 1 0 0 0,-1-1 0 0 0,1 0-1 0 0,0 1 1 0 0,0-1 0 0 0,0 0 0 0 0,0 1 0 0 0,0-1 0 0 0,0 0 0 0 0,1 3 0 0 0,-2 0-4 0 0,0 0 0 0 0,4-1 0 0 0,-3 1 0 0 0,2 0 0 0 0,-4-1 0 0 0,4 1 0 0 0,-3-2 0 0 0,3 0 0 0 0,-3 0 11 0 0,0-2 180 0 0,2 0-327 0 0,0-2 125 0 0,1 1 0 0 0,-1-1 0 0 0,0 1 0 0 0,0-1 0 0 0,0 0 0 0 0,0 0 0 0 0,0 1 0 0 0,0-4 0 0 0,-1 5 20 0 0,3-2-9 0 0,3-3 0 0 0,-1 1 0 0 0,10-11 0 0 0,-9 9 8 0 0,-1 0-1 0 0,1 1 0 0 0,1 0 1 0 0,9-7-1 0 0,-12 9 29 0 0,1 0-1 0 0,-1 0 1 0 0,0 0 0 0 0,0-1-1 0 0,0 1 1 0 0,4-6 0 0 0,-2 3-5 0 0,0 1-1 0 0,1-1 1 0 0,-1 1 0 0 0,8-4-1 0 0,6-7 317 0 0,29-30 0 0 0,-36 35-262 0 0,31-27 32 0 0,-45 37-115 0 0,1-1-4 0 0,8-7 66 0 0,16-7-64 0 0,-21 12 0 0 0,-2 2 0 0 0,0 0 0 0 0,0 1 0 0 0,0-1 0 0 0,0 0 0 0 0,0 0 0 0 0,1 1 0 0 0,-1-1 0 0 0,1 1 0 0 0,2-3 0 0 0,4-6 0 0 0,-6 8 8 0 0,0 0-1 0 0,-1 0 1 0 0,1 0-1 0 0,0 0 0 0 0,0 0 1 0 0,4-2-1 0 0,7-7 5 0 0,-12 9-12 0 0,0 0 0 0 0,1 0 0 0 0,-1 1 0 0 0,1-1 0 0 0,0 0 0 0 0,-1 1 0 0 0,1 0 0 0 0,0-1 0 0 0,0 1 0 0 0,0 0 0 0 0,0 0 0 0 0,2-1 0 0 0,9-5 0 0 0,-6 2 0 0 0,0 1 0 0 0,12-11 0 0 0,-6 3 0 0 0,-9 9 0 0 0,29-22 0 0 0,-27 20 0 0 0,0 0 0 0 0,-1 0 0 0 0,7-10 0 0 0,-8 10 0 0 0,-3 4 0 0 0,6-7 11 0 0,-6 7 42 0 0,-1 0 127 0 0,17-6-1118 0 0,-34 10-5966 0 0,-10-4 1469 0 0,19-1 3412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5:58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6159 0 0,'2'9'8334'0'0,"-2"-9"-8196"0"0,7 11 590 0 0,4 6-264 0 0,-8-12-274 0 0,1 0 1 0 0,-1 0-1 0 0,0 1 1 0 0,2 5-1 0 0,-2-2 66 0 0,1 1 0 0 0,1-1 0 0 0,0 0 0 0 0,9 13 0 0 0,-12-17-198 0 0,1-1 0 0 0,-1 1 0 0 0,0 0-1 0 0,0 0 1 0 0,0 0 0 0 0,-1 0 0 0 0,1 5-1 0 0,5 14 153 0 0,19 64 309 0 0,-23-77-369 0 0,-1 0 1 0 0,1 0-1 0 0,0 13 0 0 0,-3-7-115 0 0,1-8 1 0 0,-1-1 1 0 0,1 0 0 0 0,2 8 0 0 0,-1-7 5 0 0,0 0 1 0 0,-1 0 0 0 0,0 16-1 0 0,0-11 50 0 0,0 0 0 0 0,0 0 0 0 0,7 26 0 0 0,-5-24-3 0 0,0 0-1 0 0,-1 0 0 0 0,1 17 1 0 0,-1-17-99 0 0,-2-14 11 0 0,1-2 0 0 0,-1 1-1 0 0,0 0 1 0 0,0 0-1 0 0,1-1 1 0 0,-1 1-1 0 0,0 0 1 0 0,0 0-1 0 0,0 0 1 0 0,0-1-1 0 0,0 1 1 0 0,0 0-1 0 0,0 0 1 0 0,0 0-1 0 0,-1-1 1 0 0,1 1-1 0 0,0 0 1 0 0,0 0-1 0 0,-2 1 246 0 0,2-2-241 0 0,1 0-1 0 0,-1 1 1 0 0,0-1-1 0 0,0 0 1 0 0,0 0-1 0 0,0 1 1 0 0,0-1-1 0 0,0 0 1 0 0,0 0-1 0 0,0 1 1 0 0,0-1-1 0 0,0 0 0 0 0,0 0 1 0 0,0 1-1 0 0,0-1 1 0 0,-1 0-1 0 0,1 0 1 0 0,0 1-1 0 0,0-1 1 0 0,0 0-1 0 0,0 0 1 0 0,0 0-1 0 0,0 1 1 0 0,-1-1-1 0 0,1 0 1 0 0,0 0-1 0 0,0 0 1 0 0,0 1-1 0 0,-1-1 1 0 0,1 0-1 0 0,0 0 1 0 0,0 0-1 0 0,0 0 1 0 0,-1 0-1 0 0,1 1 1 0 0,0-1-4 0 0,-1 0 1 0 0,1 0 0 0 0,0 0 0 0 0,0 0 0 0 0,0 0-1 0 0,0 0 1 0 0,0 0 0 0 0,-1 0 0 0 0,1 0 0 0 0,0 0-1 0 0,0 0 1 0 0,0 0 0 0 0,0-1 0 0 0,-1 1-1 0 0,1 0 1 0 0,0 0 0 0 0,0 0 0 0 0,0 0 0 0 0,0 0-1 0 0,0 0 1 0 0,0 0 0 0 0,-1 0 0 0 0,1 0-1 0 0,0 0 1 0 0,0-1 0 0 0,0 1 0 0 0,0 0 0 0 0,0 0-1 0 0,0 0 1 0 0,0 0 0 0 0,0 0 0 0 0,0-1 0 0 0,0 1-1 0 0,0 0 1 0 0,0 0 0 0 0,-1 0 0 0 0,1 0-1 0 0,0 0 1 0 0,0-1 0 0 0,0 1 0 0 0,0 0 0 0 0,0 0-1 0 0,0 0 1 0 0,0 0 0 0 0,0 0 0 0 0,1-1-1 0 0,-1 1 1 0 0,0 0 0 0 0,0 0 0 0 0,0 0 0 0 0,0 0-1 0 0,0-1 1 0 0,-5-24-2 0 0,5-19-18 0 0,2 21 185 0 0,-2 0-1 0 0,-1 0 1 0 0,-5-32-1 0 0,-18-73 71 0 0,19 70-194 0 0,4 52-88 0 0,0 0 0 0 0,1-1 0 0 0,1-10 0 0 0,-1 11 20 0 0,0 0 0 0 0,0 0 1 0 0,0 0-1 0 0,-2-10 0 0 0,-1 2-43 0 0,1 0-1 0 0,-1-29 1 0 0,18 209-1599 0 0,-6-107 1634 0 0,-4-28-4 0 0,0 0 0 0 0,11 35 0 0 0,-12-53 48 0 0,1 1 87 0 0,12 27-1 0 0,-15-37-80 0 0,0 1-1 0 0,1-1 1 0 0,0 0-1 0 0,0 0 1 0 0,0 0-1 0 0,1 0 1 0 0,-1 0-1 0 0,1-1 0 0 0,8 6 1 0 0,-9-9 80 0 0,-1-6 31 0 0,-3-10 73 0 0,1 13-190 0 0,-5-40-11 0 0,3 30 0 0 0,1-1 0 0 0,0-16 0 0 0,12-101-220 0 0,-7 97 192 0 0,0 67-924 0 0,-9 203 1144 0 0,5-214-18 0 0,1-14-74 0 0,-1 0-1 0 0,-1 1 1 0 0,1-1 0 0 0,-4 15-1 0 0,3-22-79 0 0,1 0 75 0 0,1-21 169 0 0,1 3-209 0 0,0-1 1 0 0,1 1 0 0 0,2 0-1 0 0,-1 0 1 0 0,2 1 0 0 0,9-21-1 0 0,-11 29-43 0 0,1 0 0 0 0,0 0 0 0 0,1 0 0 0 0,-1 1 0 0 0,2 0 0 0 0,-1 0 0 0 0,1 0 0 0 0,0 1 0 0 0,0 0 0 0 0,0 0 0 0 0,14-7 0 0 0,-21 13-12 0 0,1-1 0 0 0,0 1 0 0 0,-1-1 0 0 0,1 1 0 0 0,0-1 0 0 0,0 1 0 0 0,0 0 0 0 0,0-1 0 0 0,0 1 0 0 0,-1 0 0 0 0,1 0 0 0 0,0-1 0 0 0,0 1 0 0 0,0 0 0 0 0,0 0 0 0 0,0 0 0 0 0,0 0 0 0 0,0 0 0 0 0,0 1 0 0 0,0-1 0 0 0,-1 0 0 0 0,1 0 0 0 0,0 0 0 0 0,0 1 0 0 0,0-1 0 0 0,0 1 0 0 0,0-1 0 0 0,-1 0 0 0 0,2 2 0 0 0,-1-2 4 0 0,-1 1 1 0 0,1 0-1 0 0,-1 0 0 0 0,1 0 1 0 0,-1 0-1 0 0,1 0 0 0 0,-1 0 1 0 0,0 0-1 0 0,1 0 0 0 0,-1 0 0 0 0,0 0 1 0 0,0 0-1 0 0,0 0 0 0 0,0 0 1 0 0,0 0-1 0 0,0 0 0 0 0,0 0 1 0 0,0 0-1 0 0,0 0 0 0 0,-1 0 0 0 0,1 0 1 0 0,0 0-1 0 0,-1 0 0 0 0,1 0 1 0 0,0 0-1 0 0,-2 1 0 0 0,-15 28 155 0 0,13-23-146 0 0,-2 1-5 0 0,0-1-1 0 0,-1 1 0 0 0,1-1 1 0 0,-9 7-1 0 0,6-6 2 0 0,0 0 0 0 0,-7 11 0 0 0,13-14-17 0 0,3-4-40 0 0,1-2-48 0 0,5-5 44 0 0,-1 0 0 0 0,13-9 0 0 0,11-12 16 0 0,6-11 168 0 0,72-60 0 0 0,-101 93-84 0 0,3 1-29 0 0,-8 4-17 0 0,0 0 1 0 0,0 0-1 0 0,0-1 0 0 0,0 1 1 0 0,0 0-1 0 0,0-1 1 0 0,0 1-1 0 0,-1-1 0 0 0,1 1 1 0 0,0-1-1 0 0,0 1 0 0 0,0-1 1 0 0,0 0-1 0 0,-1 1 1 0 0,1-1-1 0 0,0 0 0 0 0,-1 0 1 0 0,1 0-1 0 0,0-1-2 0 0,0 1 0 0 0,0 0 0 0 0,-1 0 0 0 0,1 0 0 0 0,0 0 0 0 0,0 0 0 0 0,0 0 0 0 0,0 0 0 0 0,0 1 0 0 0,2-3 0 0 0,3-2 0 0 0,9-9 102 0 0,-13 13-79 0 0,0-1 0 0 0,0 0 1 0 0,1 0-1 0 0,-2 0 0 0 0,1 0 1 0 0,0-1-1 0 0,2-2 0 0 0,-1 4-22 0 0,2-1 118 0 0,-5 2-110 0 0,0 0 0 0 0,0 0 0 0 0,0 0 0 0 0,0 0 0 0 0,0 0 0 0 0,0 0-1 0 0,0 0 1 0 0,0 0 0 0 0,0 0 0 0 0,0 0 0 0 0,0 0 0 0 0,0 0-1 0 0,0 0 1 0 0,0 0 0 0 0,0 0 0 0 0,0-1 0 0 0,0 1 0 0 0,0 0-1 0 0,0 0 1 0 0,0 0 0 0 0,0 0 0 0 0,0 0 0 0 0,0 0 0 0 0,0 0 0 0 0,0 0-1 0 0,0 0 1 0 0,0 0 0 0 0,0 0 0 0 0,0 0 0 0 0,0 0 0 0 0,0 0-1 0 0,0 0 1 0 0,0 0 0 0 0,0 0 0 0 0,0 0 0 0 0,-32 1 494 0 0,23 0-398 0 0,-1-1-1 0 0,0 0 1 0 0,-13-1-1 0 0,-6-6 5 0 0,-49-16 0 0 0,29 8-55 0 0,39 11-54 0 0,0 0 0 0 0,0-1 0 0 0,1 0 0 0 0,-1 0 0 0 0,-10-9 0 0 0,-12-7 0 0 0,30 20-15 0 0,1 0-1 0 0,-1 0 0 0 0,0 1 1 0 0,0-1-1 0 0,1 0 1 0 0,-1 1-1 0 0,0-1 1 0 0,0 1-1 0 0,0 0 1 0 0,0 0-1 0 0,0-1 0 0 0,0 1 1 0 0,0 1-1 0 0,0-1 1 0 0,0 0-1 0 0,0 0 1 0 0,0 1-1 0 0,1-1 1 0 0,-1 1-1 0 0,-4 1 0 0 0,7-1-5 0 0,-1 0 0 0 0,0 0 0 0 0,1 0 0 0 0,-1 0 0 0 0,1 0 0 0 0,-1 0 0 0 0,1 0-1 0 0,-1 0 1 0 0,1 0 0 0 0,0 0 0 0 0,-1 0 0 0 0,1 0 0 0 0,1 1 0 0 0,0 0-77 0 0,64 91-342 0 0,-60-84 418 0 0,0 0 0 0 0,1-1 0 0 0,0 1 0 0 0,1-1 0 0 0,-1-1 0 0 0,1 1 0 0 0,15 9 0 0 0,-30-36 22 0 0,-11-9-337 0 0,1 0 0 0 0,1-2-1 0 0,-18-46 1 0 0,34 76 336 0 0,0-1 0 0 0,0 1 0 0 0,0 0 0 0 0,0-1 0 0 0,-1 1 0 0 0,1 0 0 0 0,0-1 0 0 0,0 1 0 0 0,0 0 0 0 0,0-1 1 0 0,-1 1-1 0 0,1 0 0 0 0,0-1 0 0 0,0 1 0 0 0,-1 0 0 0 0,1 0 0 0 0,0-1 0 0 0,-1 1 0 0 0,1 0 0 0 0,0 0 0 0 0,0 0 0 0 0,-1-1 0 0 0,0 1 0 0 0,-4 4-184 0 0,4-2 141 0 0,0 0 0 0 0,0-1-1 0 0,1 1 1 0 0,-1 0 0 0 0,0-1 0 0 0,1 1 0 0 0,0 0 0 0 0,-1 2 0 0 0,1 5 10 0 0,1-1 1 0 0,0 0 0 0 0,1 0 0 0 0,0 1 0 0 0,0-1 0 0 0,0 0 0 0 0,1-1 0 0 0,1 1 0 0 0,-1 0 0 0 0,1-1 0 0 0,0 0 0 0 0,1 0 0 0 0,0 0 0 0 0,5 6 0 0 0,-5-7 67 0 0,0-1 1 0 0,0 0-1 0 0,0 0 1 0 0,1 0-1 0 0,0-1 1 0 0,0 0-1 0 0,0 0 1 0 0,0 0-1 0 0,1-1 1 0 0,0 0-1 0 0,-1 0 1 0 0,1-1-1 0 0,0 0 1 0 0,0 0-1 0 0,1 0 1 0 0,8 0-1 0 0,-15-2-18 0 0,1 0 0 0 0,-1 0 0 0 0,1 0 0 0 0,-1 0 0 0 0,1 0 0 0 0,-1 0-1 0 0,0 0 1 0 0,1-1 0 0 0,-1 1 0 0 0,1-1 0 0 0,-1 1 0 0 0,0-1 0 0 0,0 1 0 0 0,1-1 0 0 0,-1 0 0 0 0,0 0-1 0 0,0 1 1 0 0,0-1 0 0 0,1 0 0 0 0,-1 0 0 0 0,0 0 0 0 0,1-2 0 0 0,-1 1 14 0 0,0 0 1 0 0,0 0 0 0 0,0-1-1 0 0,0 1 1 0 0,0 0 0 0 0,-1 0-1 0 0,1-1 1 0 0,-1 1 0 0 0,1-1-1 0 0,-1 1 1 0 0,0-1 0 0 0,0-2-1 0 0,0 0-69 0 0,0 0-1 0 0,-1 0 1 0 0,0 0-1 0 0,0 0 1 0 0,0 0-1 0 0,-1 0 1 0 0,1 0-1 0 0,-1 1 1 0 0,0-1-1 0 0,0 0 1 0 0,-1 1-1 0 0,-4-6 1 0 0,7 9 31 0 0,0 1 0 0 0,-1 0 0 0 0,1-1 0 0 0,0 1 0 0 0,0 0 0 0 0,-1 0 0 0 0,1-1 0 0 0,0 1 0 0 0,-1 0 0 0 0,1 0 0 0 0,0-1 0 0 0,-1 1 0 0 0,1 0 0 0 0,0 0 0 0 0,-1 0 0 0 0,1 0 0 0 0,-1 0 0 0 0,1 0 0 0 0,0 0 0 0 0,-1 0 0 0 0,1-1 0 0 0,0 1 0 0 0,-1 1 0 0 0,1-1 0 0 0,-1 0 0 0 0,1 0 0 0 0,0 0 0 0 0,-1 0 0 0 0,1 0 0 0 0,0 0 0 0 0,-1 0 0 0 0,0 1 0 0 0,0-1-14 0 0,0 1-1 0 0,0 0 1 0 0,1 0 0 0 0,-1 0 0 0 0,0 0-1 0 0,0 0 1 0 0,0 0 0 0 0,1 0-1 0 0,-1 0 1 0 0,0 2 0 0 0,-1 1-3 0 0,0 0 0 0 0,1 0 0 0 0,0 0 0 0 0,-1 1 0 0 0,1 5 0 0 0,1 2 183 0 0,0 1 0 0 0,5 24 0 0 0,-1-9 52 0 0,-4-27-315 0 0,0-1 0 0 0,0 1 0 0 0,0-1 0 0 0,0 1 0 0 0,0-1 0 0 0,0 0 0 0 0,0 1 0 0 0,-1-1 0 0 0,1 1-1 0 0,0-1 1 0 0,0 0 0 0 0,0 1 0 0 0,0-1 0 0 0,-1 1 0 0 0,1-1 0 0 0,0 0 0 0 0,-1 1 0 0 0,1-1 0 0 0,0 0 0 0 0,-1 0 0 0 0,1 1 0 0 0,0-1 0 0 0,-1 0-1 0 0,1 0 1 0 0,0 1 0 0 0,-1-1 0 0 0,1 0 0 0 0,-1 0 0 0 0,1 0 0 0 0,0 0 0 0 0,-1 0 0 0 0,1 1 0 0 0,-1-1 0 0 0,1 0 0 0 0,-1 0 0 0 0,1 0 0 0 0,0 0-1 0 0,-2 0 1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6:0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146 754 7919 0 0,'5'11'6975'0'0,"-6"-14"-6818"0"0,0 0 0 0 0,1 1 0 0 0,0-1 1 0 0,-1 0-1 0 0,1 0 0 0 0,0 0 0 0 0,0 0 0 0 0,1-3 1 0 0,-1-19 756 0 0,0-2-390 0 0,1 23-406 0 0,-1-1-1 0 0,0 1 1 0 0,0 0 0 0 0,-1-7-1 0 0,2-2 414 0 0,-1 12-511 0 0,1 0 0 0 0,-1 0 0 0 0,0 0 0 0 0,0 0 0 0 0,0 0 0 0 0,0 0 0 0 0,0 0 1 0 0,0 0-1 0 0,0 0 0 0 0,0 0 0 0 0,0 0 0 0 0,-1-2 0 0 0,1 1 15 0 0,-1-1 1 0 0,1 1-1 0 0,-1-1 0 0 0,1 1 0 0 0,0-1 0 0 0,0 1 1 0 0,0-1-1 0 0,0 1 0 0 0,0-1 0 0 0,0 0 0 0 0,1 1 1 0 0,-1-1-1 0 0,1 1 0 0 0,1-4 0 0 0,-1 4 4 0 0,-1 0 0 0 0,0 0 0 0 0,0 0 0 0 0,1 0 1 0 0,-2 0-1 0 0,1-1 0 0 0,0-2 0 0 0,-1 2-21 0 0,1 1 0 0 0,0 0 0 0 0,0 0-1 0 0,0-1 1 0 0,0 1 0 0 0,0 0 0 0 0,1-3 0 0 0,-1 2 31 0 0,0-1 1 0 0,0 1-1 0 0,-1-1 0 0 0,1 1 0 0 0,-1-1 1 0 0,1 1-1 0 0,-1-1 0 0 0,-3-5 0 0 0,2 2-84 0 0,-10-41 215 0 0,-3-2-32 0 0,12 42-91 0 0,1-1 0 0 0,-1 1 0 0 0,1-1 0 0 0,0 0 0 0 0,1 1 0 0 0,0-1-1 0 0,1 0 1 0 0,0-9 0 0 0,0 11-51 0 0,0 1 0 0 0,-1-1 0 0 0,1 1 0 0 0,-1-1 0 0 0,-1 1 0 0 0,-1-7 0 0 0,-5-21 16 0 0,8 27-22 0 0,-1 1 0 0 0,-1-1 0 0 0,1 1 0 0 0,-1 0 0 0 0,0-1 0 0 0,-1 1 0 0 0,1 0 0 0 0,-1 0 0 0 0,-4-6 0 0 0,-4-14-19 0 0,3 6 270 0 0,-3-20-240 0 0,4 18 65 0 0,7 20-72 0 0,0 1 1 0 0,0-1 0 0 0,-1 1-1 0 0,1-1 1 0 0,-1 1-1 0 0,1-1 1 0 0,-1 1 0 0 0,-1-3-1 0 0,-8-17-4 0 0,9 20 0 0 0,2 1 0 0 0,-1 0 0 0 0,0 0 0 0 0,1 0 0 0 0,-1 0 0 0 0,0-1 0 0 0,0 1 0 0 0,0 0 0 0 0,0 0 0 0 0,0-1 0 0 0,1 1 0 0 0,-1 0 0 0 0,0 0 0 0 0,0 0 0 0 0,0-1 0 0 0,0 1 0 0 0,0 0 0 0 0,0 0 0 0 0,0-1 0 0 0,0 1 0 0 0,0 0 0 0 0,0-1 0 0 0,0 1 0 0 0,0 0 0 0 0,0 0 0 0 0,0-1 0 0 0,0 1 0 0 0,0 0 0 0 0,0 0 0 0 0,-1 0 0 0 0,1-1 0 0 0,0 1 0 0 0,0 0 0 0 0,0 0 0 0 0,0-1 0 0 0,-1 1 0 0 0,1 0-2 0 0,1 0-1 0 0,-1-1 0 0 0,0 1 1 0 0,0 0-1 0 0,0 0 1 0 0,0-1-1 0 0,0 1 1 0 0,0 0-1 0 0,0 0 1 0 0,0-1-1 0 0,0 1 0 0 0,0 0 1 0 0,0 0-1 0 0,-1-1 1 0 0,1 1-1 0 0,0 0 1 0 0,0 0-1 0 0,0-1 0 0 0,0 1 1 0 0,0 0-1 0 0,0 0 1 0 0,-1 0-1 0 0,1-1 1 0 0,0 1-1 0 0,0 0 0 0 0,0 0 1 0 0,0 0-1 0 0,-1-1 1 0 0,1 1-1 0 0,0 0 1 0 0,0 0-1 0 0,0 0 0 0 0,-1 0 1 0 0,1 0-1 0 0,0 0 1 0 0,0 0-1 0 0,-1-1 1 0 0,1 1-1 0 0,0 0 1 0 0,0 0-1 0 0,-1 0 0 0 0,-3 7-1405 0 0,1-2-428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5095 0 0,'0'0'3914'0'0,"8"0"-309"0"0,-1 1-2940 0 0,0 0 1 0 0,0 0-1 0 0,0 1 1 0 0,11 3-1 0 0,-7-1-4310 0 0,-1-1-4661 0 0,-8-8 4843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29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3855 0 0,'0'0'3376'0'0,"15"1"-957"0"0,-11 1-2282 0 0,-1-1-1 0 0,0 1 0 0 0,0-1 1 0 0,0 1-1 0 0,0 0 1 0 0,0 0-1 0 0,0 1 1 0 0,0-1-1 0 0,-1 0 1 0 0,4 4-1 0 0,-5-5-62 0 0,1 1-1 0 0,-1-1 1 0 0,0 0 0 0 0,1-1-1 0 0,-1 1 1 0 0,1 0-1 0 0,0 0 1 0 0,-1-1-1 0 0,1 1 1 0 0,-1-1-1 0 0,1 1 1 0 0,0-1 0 0 0,0 0-1 0 0,-1 1 1 0 0,1-1-1 0 0,2 0 1 0 0,12 3 459 0 0,75 23 989 0 0,7 6-908 0 0,-76-24-412 0 0,-3 0 136 0 0,37 10 0 0 0,38-5 334 0 0,-56-9-518 0 0,26 2-26 0 0,24 10 192 0 0,-72-16-320 0 0,4 1 0 0 0,-13 0-34 0 0,0 0-1 0 0,1 0 1 0 0,13-1-1 0 0,7 1-67 0 0,-2 0 144 0 0,-19-1 11 0 0,0 0-1 0 0,0 0 0 0 0,13 3 0 0 0,6 0 14 0 0,-21-3-44 0 0,0 0 0 0 0,0 1 1 0 0,1 0-1 0 0,5 1 0 0 0,43 6-186 0 0,-45-6 264 0 0,0-1-1 0 0,1 0 0 0 0,-1 0 0 0 0,1-1 1 0 0,14-2-1 0 0,-10 1-31 0 0,7 1-61 0 0,-12 0 3 0 0,1 0-1 0 0,-1-1 1 0 0,1 0 0 0 0,-1 0-1 0 0,1-1 1 0 0,16-6 0 0 0,-21 7-44 0 0,0 0 1 0 0,0-1-1 0 0,-1 2 0 0 0,9-2 1 0 0,7-1 298 0 0,171-35-283 0 0,-120 30 172 0 0,2 6 41 0 0,-14-5-92 0 0,-44 5-118 0 0,-10 0 24 0 0,0 1 0 0 0,1 0 0 0 0,-1 0 0 0 0,1 1 0 0 0,9 0 1 0 0,28-5 64 0 0,-35 4-74 0 0,0-1 0 0 0,0 0 0 0 0,0-1 0 0 0,9-3 0 0 0,6-2 0 0 0,52-9 0 0 0,-71 16 5 0 0,0 0 7 0 0,1 0 0 0 0,0 1 0 0 0,0-1-1 0 0,9 1 1 0 0,-13 1-9 0 0,0-1 0 0 0,1 0-1 0 0,-1 0 1 0 0,0 0 0 0 0,0-1-1 0 0,1 1 1 0 0,-1 0 0 0 0,0 0-1 0 0,1-1 1 0 0,-1 1 0 0 0,0 0-1 0 0,0-1 1 0 0,0 0 0 0 0,2 0-1 0 0,7-2 22 0 0,19-6 190 0 0,-3 2-265 0 0,9-15-610 0 0,-34 22 421 0 0,-27-15-10778 0 0,23 15 9888 0 0,0 0 1 0 0,-6 1-1 0 0,-1 1-1461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31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4343 0 0,'0'0'3266'0'0,"16"5"-1445"0"0,3 5-1526 0 0,39 13 1291 0 0,-35-11-986 0 0,-16-8-448 0 0,1 0 0 0 0,-1-1 0 0 0,14 5 0 0 0,-18-7-127 0 0,0 0 1 0 0,1 1-1 0 0,-1 0 0 0 0,0-1 0 0 0,4 4 0 0 0,-2-2 72 0 0,-1 0 0 0 0,1 0 0 0 0,-1-1-1 0 0,1 1 1 0 0,0-1 0 0 0,0-1 0 0 0,6 3 0 0 0,11-1 215 0 0,-15-2-277 0 0,0 0 1 0 0,0 1-1 0 0,0-1 1 0 0,-1 1-1 0 0,9 4 1 0 0,9 0 65 0 0,-21-5-71 0 0,1-1 1 0 0,0 1-1 0 0,-1 0 1 0 0,1 0-1 0 0,-1 0 0 0 0,0 0 1 0 0,1 1-1 0 0,-1-1 1 0 0,5 4-1 0 0,0-1-30 0 0,-7-4 1 0 0,0 0-1 0 0,0 1 1 0 0,0-1 0 0 0,-1 1 0 0 0,1-1 0 0 0,0 1-1 0 0,0-1 1 0 0,-1 1 0 0 0,1-1 0 0 0,0 1 0 0 0,-1-1-1 0 0,1 1 1 0 0,0 0 0 0 0,2 1 40 0 0,-1 0 0 0 0,1 0-1 0 0,-1-1 1 0 0,1 1 0 0 0,0-1 0 0 0,0 0 0 0 0,-1 1 0 0 0,1-2 0 0 0,5 2-1 0 0,3 2 21 0 0,-4-1-48 0 0,1 0 0 0 0,0-1 0 0 0,0 0-1 0 0,9 1 1 0 0,-4 0-14 0 0,0-2 13 0 0,-6-1 55 0 0,-6 0-55 0 0,0-1 1 0 0,0 1 0 0 0,0 0 0 0 0,0 0 0 0 0,0 1 0 0 0,0-1 0 0 0,-1 0 0 0 0,1 0-1 0 0,0 0 1 0 0,0 0 0 0 0,0 1 0 0 0,0-1 0 0 0,0 1 0 0 0,-1-1 0 0 0,1 0-1 0 0,0 1 1 0 0,0-1 0 0 0,-1 1 0 0 0,1 0 0 0 0,0-1 0 0 0,-1 1 0 0 0,2 1 0 0 0,-2-2-9 0 0,1 0 0 0 0,0 1 0 0 0,-1-1 0 0 0,1 0 0 0 0,0 1 1 0 0,0-1-1 0 0,-1 0 0 0 0,1 0 0 0 0,0 0 0 0 0,-1 1 0 0 0,1-1 1 0 0,0 0-1 0 0,0 0 0 0 0,1 0 0 0 0,-2 0-3 0 0,1 0 0 0 0,-1-1 0 0 0,1 1 0 0 0,-1 0-1 0 0,1 1 1 0 0,0-1 0 0 0,-1 0 0 0 0,1 0 0 0 0,-1 0 0 0 0,1 0-1 0 0,-1 0 1 0 0,1 0 0 0 0,-1 1 0 0 0,1-1 0 0 0,-1 0 0 0 0,1 0-1 0 0,-1 1 1 0 0,1-1 0 0 0,-1 0 0 0 0,0 1 0 0 0,1-1 0 0 0,-1 1 0 0 0,1-1-1 0 0,-1 0 1 0 0,0 1 0 0 0,1 0 0 0 0,0 0 16 0 0,1 0 1 0 0,-1-1-1 0 0,1 1 0 0 0,-1-1 0 0 0,1 1 1 0 0,0-1-1 0 0,-1 1 0 0 0,1-1 1 0 0,0 0-1 0 0,-1 0 0 0 0,1 1 1 0 0,0-1-1 0 0,-1-1 0 0 0,1 1 1 0 0,3 0-1 0 0,9 0 15 0 0,-12 0-20 0 0,2 1 0 0 0,0 0-1 0 0,0 0 1 0 0,0 0-1 0 0,-1-1 1 0 0,1 0-1 0 0,0 0 1 0 0,0 0-1 0 0,0 0 1 0 0,0 0-1 0 0,5-2 1 0 0,-6 1 2 0 0,0 1-1 0 0,0-1 1 0 0,0 1-1 0 0,0 0 1 0 0,0 0-1 0 0,0 0 1 0 0,3 0 0 0 0,-3 0-13 0 0,0 0 0 0 0,0 1 0 0 0,0-2 0 0 0,0 1 0 0 0,0 0 0 0 0,0-1 0 0 0,3 0 0 0 0,-3 0-1 0 0,0 0-1 0 0,0 1 0 0 0,0-1 0 0 0,0 1 1 0 0,1 0-1 0 0,-1 0 0 0 0,0 0 1 0 0,0 0-1 0 0,0 0 0 0 0,6 2 1 0 0,16 1 210 0 0,-6 3-100 0 0,-12-3-92 0 0,5 3 39 0 0,-9-4-47 0 0,0 0 0 0 0,0-1 1 0 0,0 1-1 0 0,0-1 0 0 0,0 1 0 0 0,1-1 1 0 0,-1 0-1 0 0,7 0 0 0 0,26 3-58 0 0,-23 1 2 0 0,-12-5 50 0 0,1 1-1 0 0,-1 0 1 0 0,1-1-1 0 0,-1 1 1 0 0,1-1-1 0 0,-1 1 0 0 0,1-1 1 0 0,-1 1-1 0 0,1-1 1 0 0,1 0-1 0 0,52-6 61 0 0,-52 6-64 0 0,-1 0 0 0 0,0 0 0 0 0,0 0 0 0 0,0 0 0 0 0,0 0 0 0 0,0 1 0 0 0,0-1 0 0 0,3 1 0 0 0,-4 0 0 0 0,1-1 0 0 0,0 1 0 0 0,-1-1 0 0 0,1 0 0 0 0,0 0 0 0 0,-1 0 0 0 0,1 0 0 0 0,0 0 0 0 0,-1 0 0 0 0,1 0 0 0 0,2-1 0 0 0,3 1 43 0 0,0-1 1 0 0,0 1-1 0 0,1 0 0 0 0,7 2 0 0 0,-5-1-33 0 0,-1-1 0 0 0,0 0 0 0 0,15-2 0 0 0,-1 0-10 0 0,21 0 11 0 0,-28 1 171 0 0,3 1-31 0 0,50-6 1619 0 0,-45 6-3341 0 0,17-1 1535 0 0,-32 3-129 0 0,-9-2 157 0 0,1 0 0 0 0,0 0 0 0 0,0 0-1 0 0,0 1 1 0 0,-1-1 0 0 0,1 0-1 0 0,0 0 1 0 0,0 0 0 0 0,0 0-1 0 0,-1 0 1 0 0,1 0 0 0 0,0-1-1 0 0,0 1 1 0 0,1 0 0 0 0,19-2 262 0 0,-2 2-254 0 0,-10 0 0 0 0,-9 1 0 0 0,1-1 0 0 0,-1 0 0 0 0,1 0 0 0 0,-1 0 0 0 0,1 0 0 0 0,-1 0 0 0 0,1 0 0 0 0,-1 0 0 0 0,1 0 0 0 0,-1 0 0 0 0,1 0 0 0 0,-1 0 0 0 0,1 0 0 0 0,-1 0 0 0 0,1 0 0 0 0,-1-1 0 0 0,2 1 0 0 0,0-1 4 0 0,1 1 0 0 0,0-1 1 0 0,-1 1-1 0 0,1 0 0 0 0,0 0 0 0 0,-1 0 0 0 0,1 0 0 0 0,-1 0 0 0 0,1 0 0 0 0,5 2 0 0 0,7 0 15 0 0,0-2-19 0 0,-14 0 0 0 0,0 1 0 0 0,0-1 0 0 0,0 0 0 0 0,0 0 0 0 0,0 0 0 0 0,0 0 0 0 0,0 0 0 0 0,0 0 0 0 0,0-1 0 0 0,0 1 0 0 0,0 0 0 0 0,0 0 0 0 0,0-1 0 0 0,0 1 0 0 0,1-1 0 0 0,21 0 0 0 0,-6 2 0 0 0,-9 1 0 0 0,32-6 135 0 0,-37 4-13 0 0,-3 0-76 0 0,1 0-1 0 0,-1 0 1 0 0,1-1 0 0 0,-1 1 0 0 0,1 0 0 0 0,-1 0 0 0 0,1 0 0 0 0,-1 0 0 0 0,0 0 0 0 0,1 0 0 0 0,-1 0 0 0 0,1 1-1 0 0,-1-1 1 0 0,1 0 0 0 0,-1 0 0 0 0,1 0 0 0 0,-1 0 0 0 0,1 1 0 0 0,-1-1 0 0 0,0 0 0 0 0,1 0 0 0 0,-1 1 0 0 0,1-1-1 0 0,-1 0 1 0 0,0 1 0 0 0,1-1 0 0 0,19-2-1203 0 0,-6-2 1071 0 0,-9 2 76 0 0,-1 1 1 0 0,1 0-1 0 0,-1 0 0 0 0,1 0 1 0 0,-1 1-1 0 0,1 0 1 0 0,9 0-1 0 0,-9 0 9 0 0,0-1 0 0 0,0 0 0 0 0,0 0 0 0 0,0 0 0 0 0,9-4 0 0 0,1-1-1 0 0,-14 6 1 0 0,0 0-1 0 0,0-1 0 0 0,0 1 1 0 0,0 0-1 0 0,0 0 1 0 0,0-1-1 0 0,0 1 0 0 0,0 0 1 0 0,0 0-1 0 0,0 0 1 0 0,0 0-1 0 0,0 1 1 0 0,0-1-1 0 0,0 0 0 0 0,0 0 1 0 0,0 0-1 0 0,0 1 1 0 0,0-1-1 0 0,1 1 0 0 0,-1 0 1 0 0,0-1-1 0 0,0 0 1 0 0,0 1-1 0 0,0-1 0 0 0,0 0 1 0 0,0 0-1 0 0,0 1 1 0 0,0-1-1 0 0,0 0 0 0 0,0 0 1 0 0,0 0-1 0 0,0 0 0 0 0,0 0 1 0 0,0 0-1 0 0,-1-1 1 0 0,1 1-1 0 0,0 0 0 0 0,0 0 1 0 0,2-1-1 0 0,1-1 10 0 0,0 0-1 0 0,0 1 0 0 0,0 0 0 0 0,0 0 1 0 0,0 0-1 0 0,0 1 0 0 0,1-1 0 0 0,-1 1 1 0 0,0 0-1 0 0,0 0 0 0 0,1 0 1 0 0,5 2-1 0 0,5 0-951 0 0,-15-3 630 0 0,0 0 0 0 0,0 0 0 0 0,0 0 0 0 0,0 0 0 0 0,0 0 0 0 0,0 0 0 0 0,0 0 0 0 0,0 0 0 0 0,0 0 0 0 0,-1 0 0 0 0,1 0 0 0 0,0 0 0 0 0,-1 0 0 0 0,1 0 0 0 0,-1-1 0 0 0,-5-6-2353 0 0,-7-7-2914 0 0,6 9 3318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35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29 242 5383 0 0,'8'-7'3535'0'0,"3"-2"-366"0"0,-12 9-3161 0 0,1-11 374 0 0,-5 0-308 0 0,4 9 93 0 0,0-1-1 0 0,1 1 1 0 0,-1 0-1 0 0,1-1 0 0 0,0 1 1 0 0,-1 0-1 0 0,1-1 0 0 0,0 1 1 0 0,0-4-1 0 0,1 5-70 0 0,0-8 487 0 0,-2 6-566 0 0,-2 2-17 0 0,3-2 0 0 0,-2 0 12 0 0,-1-9 375 0 0,3 10-387 0 0,0 0 0 0 0,0 0 1 0 0,0 0-1 0 0,-1 0 1 0 0,1 0-1 0 0,-1 0 0 0 0,1 0 1 0 0,-1 0-1 0 0,0 0 1 0 0,-1-2-1 0 0,1 3 5 0 0,0-1-1 0 0,0 1 1 0 0,0-1 0 0 0,1 1-1 0 0,-1-1 1 0 0,0 1 0 0 0,1-1 0 0 0,-1-2-1 0 0,-2-5 7 0 0,1 6 3 0 0,1 0-1 0 0,0 1 0 0 0,0-1 1 0 0,1 0-1 0 0,-1 0 0 0 0,1 0 1 0 0,-1 0-1 0 0,1 0 0 0 0,0 0 1 0 0,0 0-1 0 0,1-4 0 0 0,-1 6 83 0 0,-1-1-129 0 0,0 1 25 0 0,1 1 0 0 0,0-1 0 0 0,0 1 0 0 0,-1 0 0 0 0,1-1 1 0 0,0 1-1 0 0,0-1 0 0 0,0 1 0 0 0,0 0 0 0 0,0-1 0 0 0,0 1 0 0 0,0-1 0 0 0,0 1 0 0 0,0-1 0 0 0,0 1 0 0 0,0 0 0 0 0,0-1 0 0 0,0 1 0 0 0,0-1 0 0 0,0 1 0 0 0,0-1 0 0 0,0-4 8 0 0,-2 2 11 0 0,2-1 48 0 0,0 3 15 0 0,-2-8-99 0 0,2 8 48 0 0,-1-1-1 0 0,1 1 1 0 0,0-1-1 0 0,-1 0 0 0 0,1 1 1 0 0,0-1-1 0 0,0 1 1 0 0,0-1-1 0 0,0 1 1 0 0,0-1-1 0 0,1 1 0 0 0,-1-3 1 0 0,0 5 36 0 0,0 1-59 0 0,1 0 1 0 0,-1-1 0 0 0,0 1 0 0 0,1 0 0 0 0,-1-1-1 0 0,1 1 1 0 0,0-1 0 0 0,-1 1 0 0 0,1-1 0 0 0,0 1 0 0 0,2 2-1 0 0,-2-3 1 0 0,-1 0-1 0 0,0-1 0 0 0,0 1 0 0 0,0 0 0 0 0,1-1 0 0 0,-1 1 0 0 0,0-1 0 0 0,0 1 0 0 0,0 0 0 0 0,0-1 0 0 0,0 1 0 0 0,0 0 0 0 0,-1-1 0 0 0,1 1 0 0 0,0-1 0 0 0,0 2 0 0 0,-1-2 0 0 0,1 1 0 0 0,0-1 0 0 0,0 1 0 0 0,0-1 0 0 0,0 1 0 0 0,0-1 0 0 0,0 1 0 0 0,-1-1 0 0 0,1 1 0 0 0,0 0 0 0 0,1-1 0 0 0,-1 1 0 0 0,0-1 0 0 0,0 1 0 0 0,0-1 0 0 0,0 1 0 0 0,0-1 0 0 0,0 1 0 0 0,1-1 0 0 0,-1 1 0 0 0,0-1 0 0 0,1 1 0 0 0,3 24 0 0 0,2 4 0 0 0,-5-26 0 0 0,0 0 0 0 0,0 0 0 0 0,0 0 0 0 0,-1 0 0 0 0,1 0 0 0 0,-1 0 0 0 0,0 5 0 0 0,2 10 0 0 0,5 15 176 0 0,-7-31-162 0 0,0 0 1 0 0,0 1-1 0 0,0-1 0 0 0,0 0 0 0 0,1 1 1 0 0,-1-1-1 0 0,1 0 0 0 0,-1 1 0 0 0,1-1 0 0 0,0 0 1 0 0,1 3-1 0 0,0 13 39 0 0,-4 16-53 0 0,3-31 0 0 0,0 1 0 0 0,0-1 0 0 0,0 0 0 0 0,0 0 0 0 0,0 7 0 0 0,2 1 0 0 0,0 8 0 0 0,0-1 0 0 0,-2 16 118 0 0,-1-33-113 0 0,0 1 11 0 0,-1 1 1 0 0,1-1 0 0 0,0 0 0 0 0,0 0 0 0 0,0 0-1 0 0,1 0 1 0 0,-1 0 0 0 0,0 0 0 0 0,1 0-1 0 0,0 1 1 0 0,-1-1 0 0 0,1 0 0 0 0,1 2 0 0 0,-1 8-8 0 0,-1-10-4 0 0,0 0 0 0 0,0-1 0 0 0,0 1 0 0 0,0 0 0 0 0,0 0 0 0 0,0 0 0 0 0,1 0 0 0 0,-1 0 0 0 0,1 0 0 0 0,1 3 0 0 0,-2-2 0 0 0,1 0 1 0 0,-1-1 0 0 0,0 1 0 0 0,0 0 0 0 0,0 0 0 0 0,-1 5 0 0 0,-1 19 33 0 0,2-26-39 0 0,0 0 1 0 0,1 0-1 0 0,-1 0 1 0 0,0 1 0 0 0,0-1-1 0 0,1 0 1 0 0,-1 0 0 0 0,0 0-1 0 0,1 0 1 0 0,-1 1-1 0 0,1-1 1 0 0,-1 0 0 0 0,1 0-1 0 0,0 0 1 0 0,0 0 0 0 0,1 1-1 0 0,-1 0 16 0 0,1 0 0 0 0,-1 0 0 0 0,0 0 0 0 0,0 1 0 0 0,0-1 0 0 0,0 0 0 0 0,0 0 0 0 0,0 1 0 0 0,-1-1 0 0 0,1 1 0 0 0,-1-1 0 0 0,1 0 0 0 0,-1 1 0 0 0,0 3 0 0 0,0 3-16 0 0,2-5 0 0 0,0-2 0 0 0,0 2 0 0 0,-4 5 0 0 0,9 4 0 0 0,-5-10 0 0 0,2 1 0 0 0,-5 1 0 0 0,1 0 0 0 0,2-2 0 0 0,-1 5 0 0 0,-2-8 0 0 0,0 2 0 0 0,9 18 0 0 0,-8-15 0 0 0,6 13 0 0 0,-3-15 0 0 0,0 0-16 0 0,-2-3-60 0 0,0 0 12 0 0,2 2 52 0 0,-3-2 12 0 0,1 0-1 0 0,-1 0 0 0 0,0 0 1 0 0,0 0-1 0 0,0 0 1 0 0,1 1-1 0 0,-1-1 0 0 0,0 0 1 0 0,0 0-1 0 0,1 0 0 0 0,-1 0 1 0 0,0 1-1 0 0,0-1 1 0 0,0 0-1 0 0,0 0 0 0 0,1 0 1 0 0,-1 1-1 0 0,0-1 1 0 0,0 0-1 0 0,0 0 0 0 0,0 1 1 0 0,0-1-1 0 0,0 0 1 0 0,0 0-1 0 0,0 1 0 0 0,0-1 1 0 0,0 0-1 0 0,1 1 0 0 0,-1-1 1 0 0,0 0-1 0 0,-1 0 1 0 0,1 1-1 0 0,0-1 0 0 0,0 0 1 0 0,0 0-1 0 0,0 1 1 0 0,0-1-1 0 0,0 0 0 0 0,0 1 1 0 0,0-1-1 0 0,0 0 1 0 0,0 0-1 0 0,0 0 1 0 0,0 0 0 0 0,-1 0-1 0 0,1 0 1 0 0,0 0-1 0 0,0 0 1 0 0,0 0 0 0 0,0 0-1 0 0,0 0 1 0 0,0 0-1 0 0,0 0 1 0 0,0 0-1 0 0,0 1 1 0 0,0-1 0 0 0,0 0-1 0 0,0 0 1 0 0,0 0-1 0 0,0 0 1 0 0,0 0-1 0 0,0 0 1 0 0,0 0 0 0 0,0 0-1 0 0,0 0 1 0 0,0 0-1 0 0,0 0 1 0 0,0 0 0 0 0,0 0-1 0 0,0 0 1 0 0,0 1-1 0 0,0-1 1 0 0,0 0-1 0 0,0 0 1 0 0,0 0 0 0 0,1 0-1 0 0,-1 0 1 0 0,0 0-1 0 0,0 0 1 0 0,0 0-1 0 0,0 0 1 0 0,0 0 0 0 0,0 0-1 0 0,0 0 1 0 0,0 0-1 0 0,0 0 1 0 0,0 0 0 0 0,0 0-1 0 0,0 0 1 0 0,0 0-1 0 0,0 0 1 0 0,0 0-1 0 0,0 0 1 0 0,1 0 0 0 0,-1 0-1 0 0,0 0 1 0 0,0 0-1 0 0,0 0 1 0 0,0 0-1 0 0,0 0 1 0 0,0 0 0 0 0,0 0-1 0 0,18-3-12 0 0,-10 0-1 0 0,0-1 0 0 0,14-8 0 0 0,0 1-8 0 0,-18 9 28 0 0,0 0 0 0 0,0 0 0 0 0,-1 0 0 0 0,1-1 1 0 0,-1 0-1 0 0,1 1 0 0 0,-1-1 0 0 0,0 0 0 0 0,0-1 0 0 0,4-4 0 0 0,-5 5 1 0 0,-1 1-20 0 0,2 0 0 0 0,-1 0 0 0 0,0-1 0 0 0,0 1 0 0 0,1 1 0 0 0,4-4 0 0 0,4-3-34 0 0,28-16 165 0 0,-17 9-108 0 0,-20 13-10 0 0,0 1 0 0 0,0 0 0 0 0,0-1 0 0 0,0 0 0 0 0,0 1 0 0 0,-1-1 0 0 0,1 0 0 0 0,0 0 0 0 0,1-3 0 0 0,-2 3 0 0 0,0 1 0 0 0,-1 0 0 0 0,1 0 0 0 0,0 0 0 0 0,0 0 0 0 0,0 0 0 0 0,0 0 0 0 0,0 0 0 0 0,0 1 0 0 0,0-1 0 0 0,0 0 0 0 0,1 0 0 0 0,0 0 0 0 0,21-14 0 0 0,-6 1 0 0 0,8-4 0 0 0,-17 13 0 0 0,1 0 0 0 0,-1 0 0 0 0,0-1 0 0 0,0 0 0 0 0,12-13 0 0 0,-17 16 21 0 0,0 0-1 0 0,0-1 1 0 0,1 1-1 0 0,-1 0 1 0 0,1 0-1 0 0,5-2 1 0 0,5-4 3 0 0,31-27-24 0 0,-38 31-11 0 0,1-1 36 0 0,1-1 0 0 0,8-8 0 0 0,5 0 29 0 0,-5 3-49 0 0,19-10 0 0 0,0 8 349 0 0,-35 13-424 0 0,15-8-126 0 0,-5 2 159 0 0,-10 6-162 0 0,-6-13-5233 0 0,3 12 4647 0 0,-1 1 1 0 0,1-1-1 0 0,-1 1 0 0 0,0 0 0 0 0,1 0 0 0 0,-1 0 0 0 0,0 0 0 0 0,0 1 0 0 0,1-1 1 0 0,-1 1-1 0 0,-5-1 0 0 0,-1 0-601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4:36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4287 0 0,'0'0'5632'0'0,"18"3"-3085"0"0,-1-2-1765 0 0,27 5 0 0 0,-39-5-667 0 0,8 1 296 0 0,1 1 0 0 0,22 9 0 0 0,6-5-142 0 0,-33-6-135 0 0,-8-1-128 0 0,-1-1 0 0 0,1 1 0 0 0,0 0-1 0 0,-1 0 1 0 0,1 0 0 0 0,-1 0 0 0 0,1 0 0 0 0,0 1 0 0 0,-1-1 0 0 0,1 0-1 0 0,-1 0 1 0 0,1 0 0 0 0,0 0 0 0 0,-1 1 0 0 0,1-1 0 0 0,0 1 0 0 0,8 2-2 0 0,-1 0 1 0 0,14 2 0 0 0,4 4-5 0 0,-5-1 0 0 0,-12-4 0 0 0,-7-3 0 0 0,-1 0 0 0 0,1 0 0 0 0,-1 0 0 0 0,1-1 0 0 0,0 1 0 0 0,-1-1 0 0 0,1 1 0 0 0,-1-1 0 0 0,1 1 0 0 0,0-1 0 0 0,-1 0 0 0 0,3 0 0 0 0,60 6 0 0 0,-61-6 7 0 0,-2 0-3 0 0,-1 0-1 0 0,1 0 0 0 0,0 0 1 0 0,0 0-1 0 0,0 0 1 0 0,-1 0-1 0 0,1 0 1 0 0,0 0-1 0 0,0 1 1 0 0,0-1-1 0 0,-1 0 0 0 0,1 1 1 0 0,0-1-1 0 0,-1 0 1 0 0,1 1-1 0 0,0-1 1 0 0,-1 1-1 0 0,1-1 1 0 0,0 1-1 0 0,-1-1 0 0 0,1 1 1 0 0,2 1 11 0 0,0-1 0 0 0,1 0 0 0 0,-1 0 0 0 0,0 0 0 0 0,0 0 1 0 0,1-1-1 0 0,-1 0 0 0 0,0 1 0 0 0,6-1 0 0 0,-2 0 2 0 0,-3 0 6 0 0,-3 0-17 0 0,0 0 0 0 0,0 0 0 0 0,0 0 1 0 0,0 0-1 0 0,0 1 0 0 0,0-1 0 0 0,0 0 0 0 0,0 0 1 0 0,0 1-1 0 0,0-1 0 0 0,0 0 0 0 0,0 1 0 0 0,0-1 0 0 0,0 1 1 0 0,-1 0-1 0 0,2 0 0 0 0,2 1 31 0 0,0 1 1 0 0,-1-1-1 0 0,1 0 1 0 0,0 0-1 0 0,8 1 0 0 0,3 3 166 0 0,-8-3-185 0 0,-4-2-8 0 0,0 1-1 0 0,0-1 0 0 0,0 1 1 0 0,0-1-1 0 0,6 5 0 0 0,0-3-9 0 0,-8-3 0 0 0,0 0 0 0 0,0 0 0 0 0,0 0 0 0 0,0 0 0 0 0,0 0 0 0 0,-1 1 0 0 0,1-1 0 0 0,0 0 0 0 0,0 1 0 0 0,0-1 0 0 0,0 0 0 0 0,-1 1 0 0 0,2 0 0 0 0,0 0 1 0 0,1 0-1 0 0,-1-1 0 0 0,0 1 1 0 0,0-1-1 0 0,0 1 0 0 0,1-1 1 0 0,-1 0-1 0 0,0 0 0 0 0,1 0 1 0 0,1 0-1 0 0,0 0 7 0 0,-1-1-3 0 0,0 1 0 0 0,0 0 0 0 0,0 1 0 0 0,0-1 0 0 0,-1 0 1 0 0,1 1-1 0 0,0 0 0 0 0,0 0 0 0 0,-1 0 0 0 0,1 0 0 0 0,3 2 0 0 0,5 2 0 0 0,1 1 12 0 0,-11-5 3 0 0,0 0 0 0 0,0-1-1 0 0,0 1 1 0 0,0-1 0 0 0,0 1-1 0 0,0-1 1 0 0,1 0 0 0 0,-1 0-1 0 0,0 1 1 0 0,0-1 0 0 0,0 0-1 0 0,1 0 1 0 0,-1 0 0 0 0,1 0-1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16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1 784 4863 0 0,'4'5'5368'0'0,"-3"-5"-5202"0"0,1 1 0 0 0,0-1 0 0 0,0 1 0 0 0,0-1 0 0 0,0 0 0 0 0,0 0 0 0 0,0 0 0 0 0,0 0 0 0 0,0 0 0 0 0,0 0 0 0 0,0 0 0 0 0,0-1 0 0 0,0 1 0 0 0,3-2 0 0 0,1-1 55 0 0,-1 1 1 0 0,0-1-1 0 0,8-6 0 0 0,-8 5-110 0 0,0 0-1 0 0,0 1 0 0 0,10-4 0 0 0,-4-1 34 0 0,2-1-24 0 0,13-7-109 0 0,0-2 220 0 0,-12 7 10 0 0,-13 10-227 0 0,1-1 1 0 0,0 1 0 0 0,0-1-1 0 0,0 1 1 0 0,-1 0 0 0 0,1 0 0 0 0,3-1-1 0 0,-1 0-9 0 0,1 0 0 0 0,-1 0 0 0 0,1 0 0 0 0,-1-1 0 0 0,0 0-1 0 0,0 1 1 0 0,0-1 0 0 0,-1-1 0 0 0,1 1 0 0 0,3-5 0 0 0,24-18 5 0 0,31-34 726 0 0,-33 32-586 0 0,-6 6-139 0 0,-19 19-11 0 0,0-1 0 0 0,0 1 0 0 0,-1-1-1 0 0,5-5 1 0 0,15-16 0 0 0,-13 14 0 0 0,-8 9 0 0 0,-1 1 0 0 0,1-1 0 0 0,-1 1 0 0 0,1-1 0 0 0,-1 0 0 0 0,0 0 0 0 0,2-2 0 0 0,19-22 54 0 0,-17 18-72 0 0,0 1 0 0 0,13-12 0 0 0,6-8-8 0 0,-19 19-23 0 0,-2 4 48 0 0,-1 1 0 0 0,1-1 1 0 0,-1 1-1 0 0,1 0 0 0 0,4-4 0 0 0,12-15 1 0 0,1-1 0 0 0,-18 21 0 0 0,1-1 0 0 0,-1 1 0 0 0,1-1 0 0 0,-1 0 0 0 0,0 0 0 0 0,0 1 0 0 0,0-1 0 0 0,3-7 0 0 0,9-11-66 0 0,-13 19 46 0 0,0-1 1 0 0,0 1-1 0 0,1-1 0 0 0,-1 1 1 0 0,0 0-1 0 0,5-4 1 0 0,-5 4 6 0 0,1 0-1 0 0,-1 0 1 0 0,0 1 0 0 0,1-1 0 0 0,-1 0-1 0 0,0 0 1 0 0,0-1 0 0 0,0 1 0 0 0,0-2-1 0 0,0 3 14 0 0,-1-1 0 0 0,1 1 0 0 0,-1 0 0 0 0,1 0 0 0 0,0 0 0 0 0,0 0 0 0 0,0 0 0 0 0,-1 0 0 0 0,1 0 0 0 0,0 0 0 0 0,0 0 0 0 0,2-1 0 0 0,-1 1 0 0 0,-1 0 0 0 0,0 0 0 0 0,0 0 0 0 0,0-1 0 0 0,0 1 0 0 0,1 0 0 0 0,-2 0 0 0 0,1 0 0 0 0,0-1 0 0 0,0 1 0 0 0,0-2 0 0 0,0 0-18 0 0,0 1-1 0 0,0 0 1 0 0,0 0-1 0 0,0 0 0 0 0,0 0 1 0 0,1 0-1 0 0,1-3 1 0 0,-2 4 4 0 0,0 0-1 0 0,-1 0 1 0 0,1 0 0 0 0,0 0 0 0 0,-1 1-1 0 0,1-1 1 0 0,-1 0 0 0 0,1 0 0 0 0,-1 0 0 0 0,0 0-1 0 0,1 0 1 0 0,-1 0 0 0 0,0 0 0 0 0,0-1-1 0 0,0 0 1 0 0,1 0-26 0 0,-1 1 0 0 0,0 0 0 0 0,1-1 0 0 0,-1 1 0 0 0,0 0 0 0 0,1 0 0 0 0,0 0 0 0 0,-1-1 0 0 0,1 1 0 0 0,0 0 0 0 0,0 0 0 0 0,1-1 0 0 0,4-7-256 0 0,-3 2 218 0 0,-3 5 64 0 0,1 0-1 0 0,0 0 0 0 0,-1 0 0 0 0,1 0 0 0 0,0 0 0 0 0,0 0 0 0 0,1 1 1 0 0,-1-1-1 0 0,0 0 0 0 0,0 1 0 0 0,3-3 0 0 0,18-41-2013 0 0,-22 45 1921 0 0,0-1-1 0 0,0 1 0 0 0,0 0 0 0 0,0-1 1 0 0,1 1-1 0 0,-1 0 0 0 0,0-1 0 0 0,0 1 1 0 0,0 0-1 0 0,0 0 0 0 0,1-1 0 0 0,-1 1 1 0 0,2-2-1079 0 0,-1 2 1079 0 0,-1 0-1 0 0,0 0 0 0 0,1-1 0 0 0,-1 1 1 0 0,0 0-1 0 0,1 0 0 0 0,-1 0 0 0 0,0 0 1 0 0,1 0-1 0 0,-1 0 0 0 0,0 0 0 0 0,1 0 1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17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4687 0 0,'0'0'1064'0'0,"13"10"2087"0"0,9 3-1060 0 0,-21-12-1357 0 0,2 1-384 0 0,5 3-81 0 0,-6-3-40 0 0,9 7 418 0 0,8 10 96 0 0,-14-13-439 0 0,0-1 1 0 0,1 1 0 0 0,8 5-1 0 0,2 2 52 0 0,-13-10-283 0 0,0 0 1 0 0,0 0-1 0 0,0 0 1 0 0,0-1-1 0 0,1 0 1 0 0,-1 0 0 0 0,6 3-1 0 0,-4-3-15 0 0,0 0-1 0 0,-1 1 0 0 0,1 0 0 0 0,0 0 1 0 0,-1 0-1 0 0,6 7 0 0 0,16 9 126 0 0,10 11-183 0 0,-32-28 7 0 0,-1 1-1 0 0,1 0 0 0 0,-1 0 1 0 0,0 0-1 0 0,0 0 1 0 0,3 5-1 0 0,0-2 3 0 0,2 5 4 0 0,2-2-16 0 0,18 9 67 0 0,16 8 223 0 0,-37-21-744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1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38 5095 0 0,'0'0'2436'0'0,"-12"-20"1344"0"0,-24 7-1513 0 0,35 13-1854 0 0,-1 0-310 0 0,-1 1-1 0 0,1 0 0 0 0,-1-1 0 0 0,1 0 0 0 0,-1 0 1 0 0,1 0-1 0 0,0 0 0 0 0,-5-1 0 0 0,-4 0-98 0 0,10 1 4 0 0,-11-4 683 0 0,6 3-2870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20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6215 0 0,'0'0'479'0'0,"13"8"5274"0"0,1-1-5466 0 0,0 0 0 0 0,0 1-1 0 0,-1 1 1 0 0,19 16 0 0 0,-11-8 97 0 0,1-1 0 0 0,0-1 0 0 0,42 20 0 0 0,-62-35-355 0 0,11 6 107 0 0,6 4-20 0 0,-14-6-92 0 0,2 1 13 0 0,0 1-1 0 0,0 1 1 0 0,10 12 0 0 0,-11-12-440 0 0,18 24 1302 0 0,-15-14-2203 0 0,-6 3-3679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21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0 621 3335 0 0,'7'12'6028'0'0,"-1"-15"-4723"0"0,13-3 160 0 0,-3 0-561 0 0,-14 6-846 0 0,0-1-1 0 0,0 1 1 0 0,0-1 0 0 0,0 1 0 0 0,0-1 0 0 0,0 0 0 0 0,0 1 0 0 0,0-1 0 0 0,0 0 0 0 0,0-1 0 0 0,-1 1-1 0 0,1 0 1 0 0,2-2 0 0 0,38-11 608 0 0,-38 14-621 0 0,-1-1 0 0 0,1 0 0 0 0,-1-1 0 0 0,1 1 1 0 0,-1-1-1 0 0,0 1 0 0 0,1-1 0 0 0,-1 0 0 0 0,6-5 1 0 0,3 2 29 0 0,-12 5-64 0 0,1-1 1 0 0,0 1 0 0 0,0 0 0 0 0,0-1-1 0 0,-1 1 1 0 0,1 0 0 0 0,0-1 0 0 0,0 1 0 0 0,-1-1-1 0 0,1 1 1 0 0,0-1 0 0 0,-1 1 0 0 0,1-1-1 0 0,0 1 1 0 0,-1-1 0 0 0,1 0 0 0 0,-1 1-1 0 0,1-2 1 0 0,1 0-3 0 0,-1 1 0 0 0,0 0 0 0 0,0 0 0 0 0,0 0 0 0 0,1 0-1 0 0,-1 0 1 0 0,1 0 0 0 0,-1 0 0 0 0,0 0 0 0 0,4-1 0 0 0,7-4 43 0 0,1-2-39 0 0,-11 7-14 0 0,0 0 1 0 0,0 0 0 0 0,0 0-1 0 0,0-1 1 0 0,0 1 0 0 0,0-1 0 0 0,1-1-1 0 0,12-8 1 0 0,2-1 0 0 0,-13 8 0 0 0,0 0 0 0 0,1 1 0 0 0,-1-1 0 0 0,10-5 0 0 0,12-9 0 0 0,1 0 0 0 0,-3 1 0 0 0,19-28 0 0 0,-26 26 0 0 0,-15 16 0 0 0,-1 1 0 0 0,1 0 0 0 0,0-1 0 0 0,0 1 0 0 0,0 0 0 0 0,0 0 0 0 0,4-2 0 0 0,-4 2 0 0 0,1 0 0 0 0,-1 0 0 0 0,0 0 0 0 0,1-1 0 0 0,-1 1 0 0 0,2-4 0 0 0,14-19 0 0 0,6 2 0 0 0,1 0 0 0 0,-15 12 0 0 0,-8 10 0 0 0,-1-1 0 0 0,1 1 0 0 0,-1-1 0 0 0,0 0 0 0 0,1 0 0 0 0,-1 1 0 0 0,0-1 0 0 0,1-3 0 0 0,11-12 0 0 0,-2 3 0 0 0,-10 12 0 0 0,-1 1 0 0 0,1 0 0 0 0,0 0 0 0 0,0-1 0 0 0,1 1 0 0 0,-1 0 0 0 0,0 0 0 0 0,0 0 0 0 0,0 0 0 0 0,2 0 0 0 0,-1 0 0 0 0,-1 0 0 0 0,0 0 0 0 0,1 0 0 0 0,-1 0 0 0 0,0 0 0 0 0,0 0 0 0 0,0 0 0 0 0,0-1 0 0 0,0 1 0 0 0,1-3 0 0 0,-1 3 0 0 0,0-1 0 0 0,1 1 0 0 0,-1-1 0 0 0,0 1 0 0 0,0 0 0 0 0,1-1 0 0 0,2-1 0 0 0,8-9 0 0 0,7-6 0 0 0,-10 10 0 0 0,-8 8 0 0 0,0-1 0 0 0,0 1 0 0 0,0-1 0 0 0,0 1 0 0 0,-1-1 0 0 0,1 1 0 0 0,0-1 0 0 0,0 0 0 0 0,-1 0 0 0 0,1 1 0 0 0,0-1 0 0 0,0-1 0 0 0,17-15 0 0 0,-13 10 0 0 0,-5 6 0 0 0,1 0 0 0 0,0 0 0 0 0,-1 1 0 0 0,1-1 0 0 0,-1 0 0 0 0,1 0 0 0 0,-1 0 0 0 0,1 0 0 0 0,-1 0 0 0 0,0 0 0 0 0,1-2 0 0 0,-1 3-9 0 0,0-1-1 0 0,0 0 0 0 0,0 0 0 0 0,0 0 1 0 0,0 1-1 0 0,1-1 0 0 0,-1 0 1 0 0,0 0-1 0 0,1 0 0 0 0,-1 1 1 0 0,0-1-1 0 0,1 0 0 0 0,0-1 0 0 0,1-1-84 0 0,4-20-1404 0 0,-6 22 1376 0 0,1 0 55 0 0,-1 0 1 0 0,1 0 0 0 0,0 0 0 0 0,-1 0-1 0 0,1 0 1 0 0,-1 0 0 0 0,1 0 0 0 0,-1 0-1 0 0,1 0 1 0 0,-1 0 0 0 0,0 0 0 0 0,1 0-1 0 0,-1-2 1 0 0,1 0-372 0 0,0 2 264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22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5871 0 0,'0'0'5728'0'0,"5"6"-4382"0"0,49 82 1204 0 0,-15-21-1899 0 0,23 39 42 0 0,-38-50-437 0 0,-12-30-181 0 0,-4-9 921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0,'0'0'1370'0'0,"13"12"2100"0"0,2-3-5835 0 0,-15-9 2195 0 0,1 0 0 0 0,-1 0 0 0 0,0 0 0 0 0,1 0-1 0 0,-1 0 1 0 0,0 0 0 0 0,1 0 0 0 0,-1 0 0 0 0,0 0 0 0 0,1 0 0 0 0,-1 0 0 0 0,0 0-1 0 0,1 0 1 0 0,-1 0 0 0 0,0 0 0 0 0,1 0 0 0 0,-1 0 0 0 0,0-1 0 0 0,1 1 0 0 0,-1 0 0 0 0,0 0-1 0 0,0 0 1 0 0,1-1 0 0 0,-1 1 0 0 0,0 0 0 0 0,0 0 0 0 0,1-1 0 0 0,-1 1 0 0 0,0 0-1 0 0,0 0 1 0 0,0-1 0 0 0,0 1 0 0 0,1 0 0 0 0,-1-1 0 0 0,0 1 0 0 0,0 0 0 0 0,0-1-1 0 0,0 1 1 0 0,0 0 0 0 0,0-1 0 0 0,0 1 0 0 0,0 0 0 0 0,0-1 0 0 0,0 1 0 0 0,0 0 0 0 0,0-1-1 0 0,0 1 1 0 0,0-1 0 0 0,-1-6-417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2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 6559 0 0,'0'0'507'0'0,"5"18"1841"0"0,-6-15-2193 0 0,1 0 0 0 0,-1-1-1 0 0,0 1 1 0 0,0-1 0 0 0,0 1 0 0 0,-1-1-1 0 0,1 1 1 0 0,0-1 0 0 0,-1 1 0 0 0,0-1-1 0 0,1 0 1 0 0,-1 0 0 0 0,0 0 0 0 0,-3 2-1 0 0,4-3-82 0 0,0 1 0 0 0,-1-1-1 0 0,1 1 1 0 0,0 0 0 0 0,0 0-1 0 0,0-1 1 0 0,0 1-1 0 0,-1 4 1 0 0,-6 10 299 0 0,0-8-164 0 0,-7 8 186 0 0,9-5-266 0 0,0-1-80 0 0,-7 16 187 0 0,-1-3-151 0 0,12-21-70 0 0,0 0 0 0 0,1 0-1 0 0,0 1 1 0 0,-1-1 0 0 0,1 0 0 0 0,0 1 0 0 0,0-1-1 0 0,-1 4 1 0 0,2-4-5 0 0,-1 1 0 0 0,0-1 0 0 0,0 1-1 0 0,0-1 1 0 0,-1 1 0 0 0,1-1 0 0 0,0 0 0 0 0,-1 0-1 0 0,-2 3 1 0 0,1-1 34 0 0,-1 0-1 0 0,1 0 0 0 0,0 0 0 0 0,0 0 1 0 0,1 0-1 0 0,-1 1 0 0 0,-1 5 0 0 0,-9 14 361 0 0,1 8-175 0 0,4-10-93 0 0,7-18-109 0 0,0-1 0 0 0,0 0 0 0 0,0 1 0 0 0,-1-1 0 0 0,1 0 0 0 0,-4 5 0 0 0,-22 40 103 0 0,18-36-112 0 0,5-6 0 0 0,0 0 0 0 0,-1-1 0 0 0,-10 9 0 0 0,9-6-18 0 0,5-7 3 0 0,0 1 0 0 0,-1-1 0 0 0,1 1 0 0 0,0-1 1 0 0,-1 1-1 0 0,1-1 0 0 0,-1 0 0 0 0,0 1 0 0 0,0-1 0 0 0,1 0 0 0 0,-5 1 0 0 0,2 1 42 0 0,-8 9-600 0 0,8-6-146 0 0,1-3-449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24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5759 0 0,'5'14'3207'0'0,"16"-2"312"0"0,-16-10-3300 0 0,0-1 1 0 0,0 0-1 0 0,0 0 0 0 0,1 0 1 0 0,-1-1-1 0 0,0 0 1 0 0,0 0-1 0 0,1 0 1 0 0,6-2-1 0 0,2 3-51 0 0,-13-1-155 0 0,1 1 1 0 0,-1-1 0 0 0,1 0-1 0 0,-1 0 1 0 0,0 0 0 0 0,1 0-1 0 0,-1 0 1 0 0,1 0 0 0 0,1-1-1 0 0,33-2 291 0 0,-21 3-159 0 0,-13 0-117 0 0,0 0 0 0 0,0 0 0 0 0,0 0 0 0 0,0 0 0 0 0,0 0-1 0 0,0-1 1 0 0,3 0 0 0 0,31-6 79 0 0,-33 6-99 0 0,-1 0 0 0 0,1 1 0 0 0,0-1-1 0 0,-1 1 1 0 0,1 0 0 0 0,4 0 0 0 0,13-2-10 0 0,20-2 2 0 0,-23 4 0 0 0,2 0 0 0 0,-13-2-10 0 0,0 1 19 0 0,0-1 0 0 0,0 1 1 0 0,-1-1-1 0 0,1-1 0 0 0,-1 1 1 0 0,1-1-1 0 0,9-6 0 0 0,10-11 183 0 0,0 1-216 0 0,-19 15 16 0 0,2-3 26 0 0,-6 5-11 0 0,1 0-1 0 0,-1 0 0 0 0,0 0 1 0 0,1 0-1 0 0,0 0 0 0 0,-1 1 1 0 0,1-1-1 0 0,0 1 0 0 0,4-2 1 0 0,-6 3-77 0 0,0 1-51 0 0,18-1-50 0 0,-18 0 75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34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 7023 0 0,'0'0'1200'0'0,"-1"0"-939"0"0,0 0 1 0 0,0 1-1 0 0,1-1 0 0 0,-1 0 0 0 0,0 1 0 0 0,1-1 0 0 0,-5 4 1567 0 0,5-4-1567 0 0,-1 1 0 0 0,1 0 0 0 0,0-1 0 0 0,-1 1 1 0 0,1 0-1 0 0,-1-1 0 0 0,1 2 0 0 0,-3 3 106 0 0,2-4-221 0 0,-8 19 924 0 0,-10 7 157 0 0,18-27-1150 0 0,-6 20 323 0 0,-6-2-146 0 0,-1 0 60 0 0,-3 4 110 0 0,15-20-409 0 0,1 0-1 0 0,0 0 1 0 0,0-1 0 0 0,0 1-1 0 0,1 0 1 0 0,-1 0-1 0 0,-1 4 1 0 0,2-5-3 0 0,-1 1 1 0 0,1 0 0 0 0,-1 0-1 0 0,0-1 1 0 0,1 1 0 0 0,-1 0 0 0 0,0-1-1 0 0,0 1 1 0 0,0-1 0 0 0,-2 3-1 0 0,2-3 0 0 0,-1 1-1 0 0,1-1 0 0 0,0 1 0 0 0,0-1 1 0 0,0 1-1 0 0,0 0 0 0 0,1-1 1 0 0,-1 1-1 0 0,-1 3 0 0 0,1-1 4 0 0,-12 19 89 0 0,9-16-67 0 0,-1 1 1 0 0,1-1-1 0 0,-4 13 1 0 0,4-10-38 0 0,-1 0 0 0 0,-11 17 0 0 0,0-4 69 0 0,-16 31 0 0 0,0-3-79 0 0,28-43 45 0 0,4-6-30 0 0,-1-1 1 0 0,1 1-1 0 0,-1-1 0 0 0,0 1 0 0 0,0-1 0 0 0,0 0 0 0 0,1 1 0 0 0,-1-1 0 0 0,-1 0 0 0 0,1 0 0 0 0,0 0 0 0 0,0 0 0 0 0,0 1 0 0 0,-3 0 1 0 0,4-2-12 0 0,-1 0 1 0 0,1 0 0 0 0,0 1-1 0 0,0-1 1 0 0,-1 0 0 0 0,1 0-1 0 0,0 0 1 0 0,0 0 0 0 0,-1 1-1 0 0,1-1 1 0 0,0 0 0 0 0,0 0-1 0 0,0 1 1 0 0,0-1 0 0 0,-1 0-1 0 0,1 0 1 0 0,0 1 0 0 0,0-1-1 0 0,0 0 1 0 0,0 0 0 0 0,0 1-1 0 0,0-1 1 0 0,0 0 0 0 0,0 1-1 0 0,0-1 1 0 0,-1 0 0 0 0,1 0-1 0 0,0 1 1 0 0,1-1 0 0 0,-1 0-1 0 0,0 1 1 0 0,0-1 0 0 0,0 0-1 0 0,0 0 1 0 0,0 1 0 0 0,0-1-1 0 0,0 0 1 0 0,0 0 0 0 0,0 1-1 0 0,1-1 1 0 0,-1 0 0 0 0,0 0-1 0 0,0 1 1 0 0,1-1 0 0 0,11 7 831 0 0,-12-7-730 0 0,19-1 104 0 0,4 1 298 0 0,-16 0-428 0 0,0-1 1 0 0,0 2 0 0 0,0-1-1 0 0,12 3 1 0 0,-17-2-38 0 0,-1-1 0 0 0,0 0 0 0 0,1 1 0 0 0,-1-1 0 0 0,1 0 1 0 0,-1 0-1 0 0,0 0 0 0 0,1 0 0 0 0,-1-1 0 0 0,1 1 0 0 0,-1 0 0 0 0,0 0 0 0 0,1-1 1 0 0,2 0-1 0 0,4-2-287 0 0,-2 3 320 0 0,0-1 0 0 0,0 1 0 0 0,-1 1 0 0 0,10 1 0 0 0,-15-2 9 0 0,21-10-144 0 0,-16 8 72 0 0,1 0 1 0 0,-1 0 0 0 0,1 0 0 0 0,-1 0 0 0 0,1 1 0 0 0,0 0 0 0 0,10 0 0 0 0,16-4 119 0 0,-8-6-85 0 0,-19 8-22 0 0,0 0 0 0 0,1 1 0 0 0,-1 0 0 0 0,7-2 0 0 0,7 3 27 0 0,-14 1-38 0 0,-1 0 0 0 0,0 0 1 0 0,0-1-1 0 0,0 1 0 0 0,4-2 0 0 0,81-25-5 0 0,-73 19 0 0 0,-13 6 0 0 0,0 0 0 0 0,0 0 0 0 0,1 1 0 0 0,-1-1 0 0 0,1 1 0 0 0,-1-1 0 0 0,1 1 0 0 0,3 0 0 0 0,-6 0 5 0 0,0 1 0 0 0,0 0 0 0 0,0-1 0 0 0,-1 1-1 0 0,1 0 1 0 0,0 0 0 0 0,0 0 0 0 0,0 0 0 0 0,0 0 0 0 0,0 0-1 0 0,0 0 1 0 0,0 0 0 0 0,-1 0 0 0 0,1 0 0 0 0,0 1 0 0 0,0-1-1 0 0,1 1 1 0 0,11 3 36 0 0,-7-3 24 0 0,-6-1-58 0 0,0 0 0 0 0,1 0 1 0 0,-1 0-1 0 0,1 0 0 0 0,-1 0 1 0 0,0 0-1 0 0,1 0 0 0 0,-1 0 1 0 0,0 0-1 0 0,1 0 0 0 0,-1 0 1 0 0,1 0-1 0 0,-1 0 0 0 0,0 0 1 0 0,1 0-1 0 0,-1 1 0 0 0,0-1 1 0 0,1 0-1 0 0,-1 0 0 0 0,0 0 1 0 0,1 1-1 0 0,-1-1 0 0 0,0 0 1 0 0,0 0-1 0 0,1 1 0 0 0,-1-1 1 0 0,0 0-1 0 0,0 0 0 0 0,0 1 1 0 0,1-1-1 0 0,-1 0 0 0 0,0 1 1 0 0,0-1-1 0 0,0 0 0 0 0,0 1 1 0 0,1 0-1 0 0,-2 2-7 0 0,0-2 0 0 0,0 0 0 0 0,0 0 0 0 0,0 0 0 0 0,0-1 0 0 0,0 1 0 0 0,0 0 0 0 0,0 0 0 0 0,0-1 0 0 0,0 1 0 0 0,0 0 0 0 0,-1-1 0 0 0,1 0 0 0 0,-2 1 1 0 0,-3 2 9 0 0,-23 12 46 0 0,20-9-25 0 0,0-2 1 0 0,-1 1-1 0 0,-15 4 0 0 0,-4 2 62 0 0,21-7-52 0 0,0-1 0 0 0,0 0-1 0 0,-11 2 1 0 0,14-5-35 0 0,-1 1 0 0 0,1-1-1 0 0,-1 0 1 0 0,1-1 0 0 0,-11-1 0 0 0,11 1-2 0 0,0 0 1 0 0,1 1 0 0 0,-1 0 0 0 0,0 0 0 0 0,-7 0 0 0 0,-64 6-5 0 0,66-6 0 0 0,1 0 0 0 0,0 0 0 0 0,-13-2 0 0 0,11-1-19 0 0,5 2 6 0 0,1 0-1 0 0,-1 0 1 0 0,-10-1 0 0 0,-5-1 13 0 0,14 3 0 0 0,1 1 0 0 0,-1-1 0 0 0,-11 4 0 0 0,-6 3-149 0 0,21-7 174 0 0,2 1-22 0 0,1-1 0 0 0,-1 0 0 0 0,0 0 0 0 0,1 0 0 0 0,-1 1 0 0 0,0-1 0 0 0,1 0 0 0 0,-1 1 0 0 0,1-1 0 0 0,-1 0 0 0 0,1 1 0 0 0,-1-1 0 0 0,0 1 0 0 0,1-1 0 0 0,-1 1-1 0 0,1-1 1 0 0,0 1 0 0 0,-1-1 0 0 0,1 1 0 0 0,-1 0 0 0 0,1-1 0 0 0,0 2 0 0 0,-1-1-94 0 0,0-1 21 0 0,2 0 11 0 0,1 2 47 0 0,0-1 1 0 0,6 1 0 0 0,0 0 0 0 0,0 0 0 0 0,1 0 0 0 0,11-1-1 0 0,23 5 15 0 0,-33-5-5 0 0,0-1-1 0 0,14-1 0 0 0,-8-1 3 0 0,0-2 0 0 0,0 1 0 0 0,0-2 0 0 0,16-7 0 0 0,-3 5 0 0 0,-10 4 0 0 0,12-6-8 0 0,-4 5 8 0 0,9 0 0 0 0,-32 4 0 0 0,-1 0 0 0 0,1 0 0 0 0,-1 0 0 0 0,0-1 0 0 0,1 0 0 0 0,-1 1 0 0 0,0-1 0 0 0,1 0 0 0 0,-1-1 0 0 0,0 1 0 0 0,4-3 0 0 0,25-10 0 0 0,3-3 64 0 0,-32 16-53 0 0,18-11 226 0 0,-17 10-253 0 0,12-3 43 0 0,-8-3 26 0 0,-6 7-53 0 0,-1 0 0 0 0,2 1 0 0 0,-3 0 1 0 0,1 0-1 0 0,-1 0 1 0 0,0 0 0 0 0,0 0-1 0 0,1 0 1 0 0,-1 0-1 0 0,0 0 1 0 0,0-1-1 0 0,0 1 1 0 0,1 0 0 0 0,-1 0-1 0 0,0 0 1 0 0,0 0-1 0 0,1 0 1 0 0,-1 0 0 0 0,0 0-1 0 0,0 0 1 0 0,0-1-1 0 0,1 1 1 0 0,-1 0 0 0 0,0 0-1 0 0,0 0 1 0 0,0 0-1 0 0,0-1 1 0 0,0 1-1 0 0,1 0 1 0 0,-1 0 0 0 0,0 0-1 0 0,0-1 1 0 0,0 1-1 0 0,0 0 1 0 0,0 0 0 0 0,0 0-1 0 0,0-1 1 0 0,0 1-1 0 0,0 0 1 0 0,0 0 0 0 0,0-1-1 0 0,0 1 1 0 0,0 0-1 0 0,0 0 1 0 0,0-1 0 0 0,0 1-1 0 0,0 0 1 0 0,0 0-1 0 0,0 0 1 0 0,0-1-1 0 0,0 1 1 0 0,0 0 0 0 0,0 0-1 0 0,0 0 1 0 0,-1-1-1 0 0,-5-5 33 0 0,6 6-33 0 0,-5-5 7 0 0,0 1 0 0 0,0 0 0 0 0,0 0-1 0 0,-1 0 1 0 0,1 0 0 0 0,-11-4 0 0 0,-8-5 9 0 0,-66-53-28 0 0,85 62-15 0 0,0-1 1 0 0,1 1-1 0 0,0-1 0 0 0,-1 0 0 0 0,2 0 0 0 0,-1-1 1 0 0,-4-8-1 0 0,4 7-27 0 0,2 4 52 0 0,1 0-1 0 0,0 0 1 0 0,0 0-1 0 0,1 0 1 0 0,-1-1-1 0 0,1 1 1 0 0,-1-5-1 0 0,-3-16 7 0 0,-8-23-68 0 0,11 22-53 0 0,1 25 114 0 0,0 0 0 0 0,0 1 1 0 0,0-1-1 0 0,0 0 0 0 0,0 0 1 0 0,1 0-1 0 0,-1 0 0 0 0,0 0 1 0 0,0 0-1 0 0,0 0 0 0 0,0 1 1 0 0,0-1-1 0 0,0 0 0 0 0,0 0 0 0 0,0 0 1 0 0,0 0-1 0 0,0 0 0 0 0,1 0 1 0 0,-1 0-1 0 0,0 0 0 0 0,0 0 1 0 0,0 0-1 0 0,0 0 0 0 0,0 0 1 0 0,0 0-1 0 0,0 0 0 0 0,1 0 0 0 0,-1 0 1 0 0,0 0-1 0 0,0 0 0 0 0,0 0 1 0 0,0 0-1 0 0,0 0 0 0 0,0 0 1 0 0,1 0-1 0 0,-1 0 0 0 0,0 0 1 0 0,0 0-1 0 0,0 0 0 0 0,0 0 0 0 0,0 0 1 0 0,0 0-1 0 0,0 0 0 0 0,0 0 1 0 0,1 0-1 0 0,-1 0 0 0 0,0 0 1 0 0,0-1-1 0 0,0 1 0 0 0,0 0 1 0 0,0 0-1 0 0,0 0 0 0 0,0 0 0 0 0,0 0 1 0 0,0 0-1 0 0,0 0 0 0 0,0 0 1 0 0,0-1-1 0 0,0 1 0 0 0,1 0 1 0 0,-1 0-1 0 0,0 0 0 0 0,0 0 1 0 0,0 0-1 0 0,5 8-41 0 0,-2 7 28 0 0,0-1 1 0 0,0 1-1 0 0,2-1 0 0 0,10 24 1 0 0,1 4 24 0 0,24 56-20 0 0,-37-93-21 0 0,-3-10-40 0 0,-3-10-32 0 0,-12-16 80 0 0,11 20 7 0 0,-1 0 0 0 0,0 0-1 0 0,-1 1 1 0 0,0 0 0 0 0,-14-16-1 0 0,11 14 35 0 0,-11-11 52 0 0,19 22-67 0 0,0 1 0 0 0,0-1 0 0 0,0 0 0 0 0,0 0 0 0 0,0 1 0 0 0,0-1 0 0 0,0 0 1 0 0,-1 1-1 0 0,1-1 0 0 0,0 1 0 0 0,0 0 0 0 0,0-1 0 0 0,-1 1 0 0 0,1 0 1 0 0,0 0-1 0 0,0 0 0 0 0,0 0 0 0 0,-1 0 0 0 0,-1 0 0 0 0,3 0-2 0 0,-1 1 0 0 0,0-1 0 0 0,1 1 0 0 0,-1-1 0 0 0,1 1 0 0 0,-1-1 0 0 0,1 1 0 0 0,-1 0 0 0 0,1-1 0 0 0,-1 1 0 0 0,1 0 0 0 0,0-1 0 0 0,0 1 0 0 0,-1 0 0 0 0,1-1 0 0 0,0 1 0 0 0,0 0 0 0 0,-1 0 0 0 0,1-1 0 0 0,0 1 0 0 0,0 1 0 0 0,0 0 0 0 0,-2 9 0 0 0,0 0 0 0 0,1 1 0 0 0,0-1 0 0 0,1 1 0 0 0,2 13 0 0 0,-1 13 0 0 0,-1-24 13 0 0,2 1 0 0 0,0 0 0 0 0,0 0-1 0 0,6 15 1 0 0,-3-20-34 0 0,-1-26-411 0 0,-4-7 414 0 0,-1-1 0 0 0,-1 1-1 0 0,-1 0 1 0 0,-7-25 0 0 0,10 45 19 0 0,-6-21 34 0 0,5 22-33 0 0,1 1 0 0 0,-1-1 0 0 0,0 1 0 0 0,1 0 0 0 0,-1-1 0 0 0,0 1 0 0 0,0 0 0 0 0,1 0 0 0 0,-1 0 0 0 0,0-1 0 0 0,0 1 0 0 0,0 0 0 0 0,-2-1 0 0 0,2 2 4 0 0,1 0 1 0 0,-1 0-1 0 0,1 0 0 0 0,-1 0 0 0 0,1 0 0 0 0,0 0 1 0 0,-1 0-1 0 0,1 0 0 0 0,-1 0 0 0 0,1 0 1 0 0,0 0-1 0 0,-1 1 0 0 0,1-1 0 0 0,-1 0 0 0 0,1 0 1 0 0,0 0-1 0 0,-1 1 0 0 0,1-1 0 0 0,0 0 0 0 0,-1 1 1 0 0,1-1-1 0 0,0 0 0 0 0,-1 0 0 0 0,1 1 0 0 0,0-1 1 0 0,0 1-1 0 0,-1-1 0 0 0,-5 10 86 0 0,6-9-89 0 0,-6 10 61 0 0,2 1-1 0 0,-1 0 0 0 0,2 0 0 0 0,-1 0 0 0 0,2 0 1 0 0,0 1-1 0 0,0-1 0 0 0,1 1 0 0 0,1 13 0 0 0,1-14-70 0 0,0-12 1 0 0,-1 0-1 0 0,0 0 1 0 0,0 0-1 0 0,0 0 1 0 0,0 1 0 0 0,0-1-1 0 0,0 0 1 0 0,0 0-1 0 0,0 0 1 0 0,0 0 0 0 0,0 0-1 0 0,0 0 1 0 0,1 0 0 0 0,-1 0-1 0 0,0 0 1 0 0,0 0-1 0 0,0 0 1 0 0,0 1 0 0 0,0-1-1 0 0,0 0 1 0 0,0 0-1 0 0,1 0 1 0 0,-1 0 0 0 0,0 0-1 0 0,0 0 1 0 0,0 0-1 0 0,0 0 1 0 0,0 0 0 0 0,0 0-1 0 0,1 0 1 0 0,-1 0-1 0 0,0 0 1 0 0,0 0 0 0 0,0 0-1 0 0,0 0 1 0 0,0 0-1 0 0,0-1 1 0 0,1 1 0 0 0,-1 0-1 0 0,0 0 1 0 0,1-1-10 0 0,0 0 0 0 0,-1 0 1 0 0,1 0-1 0 0,0 0 0 0 0,-1 0 0 0 0,1 0 1 0 0,-1 0-1 0 0,1 0 0 0 0,-1 0 1 0 0,1 0-1 0 0,-1 0 0 0 0,0 0 0 0 0,1-1 1 0 0,-1 1-1 0 0,0-1 0 0 0,2-15-60 0 0,-1 1 0 0 0,-1 0 0 0 0,0-1 0 0 0,-4-22 0 0 0,4 39 76 0 0,0-1 0 0 0,0 1 0 0 0,0 0 0 0 0,0 0 0 0 0,0 0 0 0 0,0-1 0 0 0,0 1-1 0 0,0 0 1 0 0,0 0 0 0 0,0-1 0 0 0,-1 1 0 0 0,1 0 0 0 0,0 0 0 0 0,0 0 0 0 0,0-1 0 0 0,0 1 0 0 0,0 0 0 0 0,0 0-1 0 0,0 0 1 0 0,0-1 0 0 0,-1 1 0 0 0,1 0 0 0 0,0 0 0 0 0,0 0 0 0 0,0 0 0 0 0,0-1 0 0 0,-1 1 0 0 0,1 0 0 0 0,0 0-1 0 0,0 0 1 0 0,0 0 0 0 0,-1 0 0 0 0,1 0 0 0 0,0 0 0 0 0,0 0 0 0 0,-1-1 0 0 0,1 1 0 0 0,0 0 0 0 0,0 0 0 0 0,-1 0-1 0 0,1 0 1 0 0,0 0 0 0 0,0 0 0 0 0,0 0 0 0 0,-1 0 0 0 0,1 1 0 0 0,0-1 0 0 0,0 0 0 0 0,-1 0 0 0 0,1 0-1 0 0,0 0 1 0 0,0 0 0 0 0,0 0 0 0 0,-1 0 0 0 0,1 0 0 0 0,0 1 0 0 0,0-1 0 0 0,0 0 0 0 0,0 0 0 0 0,-1 0 0 0 0,1 1 0 0 0,-8 8 100 0 0,0 6 1 0 0,1 0 0 0 0,0 1 0 0 0,2 0 0 0 0,-6 21 0 0 0,7-11 129 0 0,3-25-235 0 0,1-1-1 0 0,0 1 1 0 0,0 0-1 0 0,0 0 1 0 0,0 0 0 0 0,0-1-1 0 0,0 1 1 0 0,0 0-1 0 0,0 0 1 0 0,0 0-1 0 0,1-1 1 0 0,-1 1-1 0 0,0 0 1 0 0,0 0 0 0 0,1-1-1 0 0,-1 1 1 0 0,0 0-1 0 0,1-1 1 0 0,-1 1-1 0 0,1 0 1 0 0,-1-1-1 0 0,1 1 1 0 0,-1 0-1 0 0,1-1 1 0 0,-1 1 0 0 0,1-1-1 0 0,0 1 1 0 0,0 0-1 0 0,0-1-90 0 0,12-9-96 0 0,-11 7 179 0 0,-1-1 0 0 0,1 0-1 0 0,-1 0 1 0 0,1 0 0 0 0,-1 0 0 0 0,0 0 0 0 0,0 0-1 0 0,0 0 1 0 0,-1 0 0 0 0,1 0 0 0 0,-1 0-1 0 0,0-1 1 0 0,1 1 0 0 0,-1 0 0 0 0,-1 0 0 0 0,1-1-1 0 0,0 1 1 0 0,-1 0 0 0 0,0 0 0 0 0,0 0-1 0 0,0 0 1 0 0,0 0 0 0 0,0 0 0 0 0,-2-3 0 0 0,2 5 11 0 0,1 1 1 0 0,-1 0 0 0 0,1-1 0 0 0,-1 1 0 0 0,1 0-1 0 0,-1-1 1 0 0,0 1 0 0 0,1 0 0 0 0,-1-1 0 0 0,1 1-1 0 0,-1 0 1 0 0,0 0 0 0 0,1 0 0 0 0,-1 0 0 0 0,0 0-1 0 0,1 0 1 0 0,-1 0 0 0 0,0 0 0 0 0,1 0 0 0 0,-1 0 0 0 0,0 0-1 0 0,1 0 1 0 0,-1 0 0 0 0,0 0 0 0 0,1 1 0 0 0,-1-1-1 0 0,0 0 1 0 0,1 1 0 0 0,-1-1 0 0 0,1 0 0 0 0,-1 1-1 0 0,1-1 1 0 0,-1 1 0 0 0,0-1 0 0 0,0 1 0 0 0,-18 17 254 0 0,15-12-199 0 0,0 1 0 0 0,0 0 0 0 0,0 0 0 0 0,1 0 0 0 0,0 0 0 0 0,0 0 0 0 0,0 1 0 0 0,1-1 0 0 0,1 1 0 0 0,-1 0 0 0 0,0 8 0 0 0,2-15-55 0 0,0 0-1 0 0,0 0 0 0 0,0 0 1 0 0,-1 0-1 0 0,1 0 1 0 0,0-1-1 0 0,0 1 1 0 0,0 0-1 0 0,1 0 0 0 0,-1 0 1 0 0,0 0-1 0 0,0 0 1 0 0,0 0-1 0 0,1-1 1 0 0,-1 1-1 0 0,0 0 0 0 0,1 0 1 0 0,-1 0-1 0 0,1-1 1 0 0,-1 1-1 0 0,1 0 0 0 0,-1 0 1 0 0,1-1-1 0 0,-1 1 1 0 0,1-1-1 0 0,0 1 1 0 0,-1 0-1 0 0,1-1 0 0 0,0 1 1 0 0,0-1-1 0 0,-1 0 1 0 0,1 1-1 0 0,0-1 1 0 0,0 1-1 0 0,0-1 0 0 0,0 0 1 0 0,-1 0-1 0 0,1 0 1 0 0,0 1-1 0 0,0-1 1 0 0,0 0-1 0 0,0 0 0 0 0,0 0 1 0 0,0 0-1 0 0,1-1 1 0 0,2 1-29 0 0,-1-1 0 0 0,0 0 0 0 0,0 0 0 0 0,0 0 0 0 0,0 0 0 0 0,0-1 0 0 0,0 1 0 0 0,0-1 0 0 0,0 1 0 0 0,0-1 0 0 0,3-3 0 0 0,0-1-4 0 0,-1 0 0 0 0,1-1 1 0 0,-1 0-1 0 0,0 0 0 0 0,0 0 0 0 0,-1-1 0 0 0,0 1 0 0 0,0-1 0 0 0,-1 0 0 0 0,0 0 0 0 0,0-1 1 0 0,-1 1-1 0 0,0 0 0 0 0,-1-1 0 0 0,0 1 0 0 0,1-17 0 0 0,-2 24 27 0 0,0 1 0 0 0,0-1-1 0 0,0 0 1 0 0,0 1 0 0 0,0-1 0 0 0,-1 0 0 0 0,1 1-1 0 0,0-1 1 0 0,0 0 0 0 0,0 1 0 0 0,-1-1-1 0 0,1 0 1 0 0,0 1 0 0 0,-1-1 0 0 0,1 1-1 0 0,0-1 1 0 0,-1 1 0 0 0,1-1 0 0 0,-1 1-1 0 0,1-1 1 0 0,-1 1 0 0 0,1-1 0 0 0,-1 1 0 0 0,1-1-1 0 0,-1 1 1 0 0,1 0 0 0 0,-2-1 0 0 0,1 1 22 0 0,0 0 0 0 0,0 0 0 0 0,0 0 0 0 0,0 0-1 0 0,-1 0 1 0 0,1 0 0 0 0,0 0 0 0 0,0 0 0 0 0,0 1 0 0 0,0-1 0 0 0,-1 0 0 0 0,1 1 0 0 0,-2 0 0 0 0,-2 2 45 0 0,0 0-1 0 0,0 0 1 0 0,1 0-1 0 0,-1 0 1 0 0,-3 5-1 0 0,0-1 37 0 0,2 0-1 0 0,-1 1 1 0 0,1 0-1 0 0,0 0 1 0 0,0 0-1 0 0,1 1 1 0 0,-8 17-1 0 0,7-3-94 0 0,28-30-578 0 0,-17 5 511 0 0,6-1-1845 0 0,0-1 0 0 0,0 0-1 0 0,10-7 1 0 0,-18 9 1235 0 0,1 0 0 0 0,-1-1 0 0 0,0 1 0 0 0,0-1 0 0 0,0 0 0 0 0,0 0 0 0 0,-1 0 0 0 0,1 0 0 0 0,-1 0 1 0 0,1 0-1 0 0,-1-1 0 0 0,2-5 0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36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0 750 6103 0 0,'9'2'5848'0'0,"-6"-4"-5570"0"0,1 0 0 0 0,0 0 0 0 0,0 0 1 0 0,-1 0-1 0 0,1-1 0 0 0,-1 0 0 0 0,0 1 0 0 0,0-1 0 0 0,0-1 0 0 0,0 1 0 0 0,4-6 0 0 0,-3 4-177 0 0,0 0 0 0 0,0 1 1 0 0,1-1-1 0 0,-1 1 0 0 0,6-4 0 0 0,12-8 163 0 0,0-1-1 0 0,-2-1 1 0 0,0-1-1 0 0,22-27 1 0 0,-17 16 65 0 0,-15 17-307 0 0,1 1 0 0 0,17-16-1 0 0,-10 13 107 0 0,-1-1 0 0 0,-1 0 0 0 0,-1-1 0 0 0,19-25 0 0 0,15-18-126 0 0,-30 37 172 0 0,21-27-30 0 0,-16 20-151 0 0,-16 19 63 0 0,0 1 0 0 0,11-12-1 0 0,8-12 297 0 0,18-32 56 0 0,-37 53-412 0 0,1-3 68 0 0,-8 13-33 0 0,-1 2-26 0 0,0 1-1 0 0,0 0 1 0 0,0 0-1 0 0,0-1 1 0 0,0 1-1 0 0,0 0 1 0 0,0-1 0 0 0,0 1-1 0 0,0 0 1 0 0,0 0-1 0 0,0-1 1 0 0,0 1-1 0 0,0 0 1 0 0,1 0 0 0 0,-1-1-1 0 0,0 1 1 0 0,0 0-1 0 0,0 0 1 0 0,0-1-1 0 0,1 1 1 0 0,-1 0-1 0 0,0 0 1 0 0,0 0 0 0 0,0-1-1 0 0,1 1 1 0 0,-1 0-1 0 0,0 0 1 0 0,4-9 303 0 0,-4 8-304 0 0,0 0 1 0 0,0 0-1 0 0,0 0 1 0 0,1 0-1 0 0,-1 0 0 0 0,0 0 1 0 0,1 0-1 0 0,-1 1 1 0 0,0-1-1 0 0,1 0 0 0 0,-1 0 1 0 0,2-1-1 0 0,3-5 192 0 0,-3 3-4 0 0,-1 4-100 0 0,-1 2-72 0 0,-1 0-1 0 0,0 0 1 0 0,0 0-1 0 0,1 0 1 0 0,-1 0-1 0 0,-1-1 1 0 0,1 1-1 0 0,0 0 1 0 0,0-1-1 0 0,-1 1 1 0 0,-1 1-1 0 0,-2 2 54 0 0,-7 14 99 0 0,10-17-138 0 0,0 0 0 0 0,0 0 1 0 0,1 1-1 0 0,-1-1 0 0 0,1 1 1 0 0,0-1-1 0 0,0 1 0 0 0,0 0 1 0 0,0-1-1 0 0,-1 6 0 0 0,-12 25-34 0 0,1-2 0 0 0,10-23 0 0 0,0 0 0 0 0,-1 0 0 0 0,0 0 0 0 0,0-1 0 0 0,-6 9 0 0 0,0-6 81 0 0,1-1 0 0 0,-21 15 0 0 0,8-7-12 0 0,-7 9-39 0 0,-28 34-1 0 0,-3 2-24 0 0,59-61 0 0 0,-1 1-107 0 0,1-1 0 0 0,0 1-1 0 0,-1-1 1 0 0,1 0 0 0 0,-1 1 0 0 0,1-1-1 0 0,-1 0 1 0 0,0 0 0 0 0,1 0 0 0 0,-1 0-1 0 0,0-1 1 0 0,0 1 0 0 0,-3 0 0 0 0,4-24-7324 0 0,4-1-582 0 0,0 12 4372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38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0 299 7631 0 0,'1'0'108'0'0,"-1"-1"-1"0"0,0 1 1 0 0,1-1-1 0 0,-1 0 1 0 0,1 1-1 0 0,6-13 5489 0 0,-7 13-5517 0 0,1 1 10 0 0,-1-1 0 0 0,1 0 0 0 0,-1 1 0 0 0,1-1-1 0 0,-1 0 1 0 0,1 1 0 0 0,-1-1 0 0 0,1 0 0 0 0,-1 0-1 0 0,1 0 1 0 0,-1 1 0 0 0,1-1 0 0 0,0 0 0 0 0,-1 0-1 0 0,1 0 1 0 0,-1 0 0 0 0,1 0 0 0 0,-1 0 0 0 0,1 0-1 0 0,0 0 1 0 0,-1 0 0 0 0,1 0 0 0 0,-1-1 0 0 0,2 1-1 0 0,15-5 461 0 0,-13 4-390 0 0,26-8 420 0 0,0-2 0 0 0,34-17 0 0 0,-28 11-420 0 0,4-3 55 0 0,-27 13-145 0 0,0 0 0 0 0,0 1 0 0 0,17-5 0 0 0,-18 8 194 0 0,3-1-8 0 0,1-1 0 0 0,25-11 1 0 0,21-16 257 0 0,-25 14-376 0 0,-23 12-35 0 0,-1-1-1 0 0,1 0 1 0 0,12-10 0 0 0,15-17-38 0 0,-41 33-46 0 0,1 0 1 0 0,0 0 1 0 0,1 0-1 0 0,-1-1 1 0 0,0 1-1 0 0,0 1 0 0 0,0-1 1 0 0,1 0-1 0 0,-1 0 0 0 0,1 0 1 0 0,-1 1-1 0 0,0-1 1 0 0,1 0-1 0 0,-1 1 0 0 0,1 0 1 0 0,2-1-1 0 0,-4 1 35 0 0,0 2-44 0 0,1 0 1 0 0,0 0 14 0 0,-1 0 0 0 0,1-1 0 0 0,-1 1 0 0 0,1 0 0 0 0,-1 0 0 0 0,0 0 0 0 0,0-1 0 0 0,0 1 0 0 0,0 0 0 0 0,0 0 0 0 0,0 0 0 0 0,-1-1 0 0 0,1 1 1 0 0,0 0-1 0 0,-2 1 0 0 0,1 4 3 0 0,-6 23 127 0 0,5-22-78 0 0,0 0-1 0 0,-2 16 0 0 0,3-13-55 0 0,-1 1 1 0 0,-7 22-1 0 0,-2-2 150 0 0,2 1-1 0 0,-10 64 1 0 0,17-88-171 0 0,0 0 0 0 0,0 0 0 0 0,-1-1 0 0 0,-3 9 0 0 0,3-9 0 0 0,0 1 0 0 0,0-1 0 0 0,1 1 0 0 0,-2 9 0 0 0,-2 9 0 0 0,5-23 0 0 0,-1 0 0 0 0,1-1 0 0 0,1 1 0 0 0,-1 0 0 0 0,0 0 0 0 0,1 0 0 0 0,0 0 0 0 0,0 0 0 0 0,0 4 0 0 0,0-5 4 0 0,0-1-1 0 0,0 1 1 0 0,0 0-1 0 0,0 0 1 0 0,0 0-1 0 0,-1 0 1 0 0,0-1-1 0 0,1 1 1 0 0,-1 0-1 0 0,-1 2 1 0 0,0-1 0 0 0,1-1 0 0 0,0 0 0 0 0,0 0 1 0 0,1 1-1 0 0,-1 4 0 0 0,1-6-4 0 0,-1-1 0 0 0,1 1 0 0 0,-1 0 0 0 0,1-1 0 0 0,-1 1 0 0 0,0 0 0 0 0,0-1 0 0 0,1 1 0 0 0,-2 1 0 0 0,1-2 0 0 0,0 0 0 0 0,0 1 0 0 0,0-1 0 0 0,1 1 0 0 0,-1-1 0 0 0,0 1 0 0 0,1-1 0 0 0,-1 1 0 0 0,1-1 0 0 0,-1 3 0 0 0,1-2 0 0 0,0 0 1 0 0,0-1-1 0 0,-1 1 0 0 0,1-1 1 0 0,-1 1-1 0 0,0-1 0 0 0,1 1 0 0 0,-1-1 1 0 0,-1 3-1 0 0,-6 11-15 0 0,8-15-65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4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71 181 8783 0 0,'0'0'674'0'0,"-16"-11"2243"0"0,11 8-2030 0 0,0 0-1 0 0,0 0 1 0 0,0 1 0 0 0,-11-4-1 0 0,16 6-860 0 0,0 0 0 0 0,-1 0 0 0 0,1 0 0 0 0,0 0 0 0 0,0 0-1 0 0,0 0 1 0 0,-1 0 0 0 0,1 0 0 0 0,0 0 0 0 0,0 0 0 0 0,-1 0 0 0 0,1 0-1 0 0,0 0 1 0 0,0 0 0 0 0,-1 0 0 0 0,1 0 0 0 0,0 0 0 0 0,0 0 0 0 0,0 0-1 0 0,-1 0 1 0 0,1 1 0 0 0,0-1 0 0 0,0 0 0 0 0,0 0 0 0 0,-1 0 0 0 0,1 0 0 0 0,0 0-1 0 0,0 1 1 0 0,-2 0 514 0 0,-2-6-262 0 0,4 5-214 0 0,0 0-10 0 0,1-2-33 0 0,-1 2 138 0 0,-8-7 763 0 0,17 25-486 0 0,-6-11-412 0 0,1-1 1 0 0,0-1-1 0 0,1 1 0 0 0,-1-1 0 0 0,1 0 0 0 0,0 0 1 0 0,0 0-1 0 0,1 0 0 0 0,9 5 0 0 0,6 3 186 0 0,32 13 0 0 0,4 2-56 0 0,-52-24-140 0 0,0 0-1 0 0,0 1 1 0 0,0-1-1 0 0,-1 1 1 0 0,1 0-1 0 0,-1 0 0 0 0,4 7 1 0 0,7 8 85 0 0,-14-20-97 0 0,-1 1 0 0 0,1-1 0 0 0,-1 0 1 0 0,0 0-1 0 0,1 1 0 0 0,-1-1 0 0 0,0 0 0 0 0,1 1 1 0 0,-1-1-1 0 0,0 0 0 0 0,1 1 0 0 0,-1-1 0 0 0,0 1 1 0 0,0-1-1 0 0,0 1 0 0 0,1-1 0 0 0,-1 0 1 0 0,0 1-1 0 0,0-1 0 0 0,0 1 0 0 0,0-1 0 0 0,0 1 1 0 0,0-1-1 0 0,0 1 0 0 0,0-1 0 0 0,0 1 0 0 0,0-1 1 0 0,0 1-1 0 0,0-1 0 0 0,0 1 0 0 0,0-1 0 0 0,-1 1 1 0 0,0-1-16 0 0,0 1 1 0 0,1-1 0 0 0,-1 0 0 0 0,0 1-1 0 0,0-1 1 0 0,0 0 0 0 0,0 0 0 0 0,0 0 0 0 0,0 0-1 0 0,0 0 1 0 0,1 0 0 0 0,-1 0 0 0 0,0 0 0 0 0,0 0-1 0 0,-1-1 1 0 0,-3 0 6 0 0,0-1-1 0 0,0 0 0 0 0,1 0 1 0 0,-1-1-1 0 0,0 1 1 0 0,1-1-1 0 0,0 0 1 0 0,-7-7-1 0 0,-10-5 6 0 0,9 6-2 0 0,0-1-1 0 0,1 0 1 0 0,-19-21 0 0 0,17 17-44 0 0,8 9 17 0 0,1-1 0 0 0,-1 1 0 0 0,1-1-1 0 0,-5-8 1 0 0,8 11 21 0 0,0 1-1 0 0,0-1 1 0 0,0 0-1 0 0,0 1 1 0 0,0-1-1 0 0,0 0 1 0 0,1 0-1 0 0,-1 1 1 0 0,1-1-1 0 0,0 0 1 0 0,-1 0-1 0 0,1 0 1 0 0,1-5-1 0 0,-1 8 10 0 0,0 0-1 0 0,0-1 1 0 0,1 1 0 0 0,-1 0-1 0 0,0-1 1 0 0,0 1 0 0 0,0 0-1 0 0,0-1 1 0 0,0 1 0 0 0,1 0-1 0 0,-1-1 1 0 0,0 1 0 0 0,0 0-1 0 0,0-1 1 0 0,1 1 0 0 0,-1 0-1 0 0,0 0 1 0 0,0 0-1 0 0,1-1 1 0 0,-1 1 0 0 0,0 0-1 0 0,1 0 1 0 0,-1 0 0 0 0,0-1-1 0 0,1 1 1 0 0,-1 0 0 0 0,0 0-1 0 0,1 0 1 0 0,-1 0 0 0 0,0 0-1 0 0,1 0 1 0 0,13 4-23 0 0,8 14 4 0 0,12 18 217 0 0,-11-11 177 0 0,24 31 0 0 0,38 68 45 0 0,-69-106-379 0 0,-16-18-105 0 0,1-11-150 0 0,-3 2 82 0 0,0-1 0 0 0,0 1 0 0 0,-6-17 0 0 0,1 6-8 0 0,-12-35-2 0 0,9 30 8 0 0,-10-45 0 0 0,19 68 130 0 0,1-1-1 0 0,-1 1 0 0 0,1-1 1 0 0,0 1-1 0 0,0-1 0 0 0,0 1 1 0 0,0-1-1 0 0,0 0 1 0 0,1 1-1 0 0,-1-1 0 0 0,1 1 1 0 0,-1-1-1 0 0,1 1 0 0 0,2-4 1 0 0,-3 6-1 0 0,0 0-1 0 0,0 0 1 0 0,0-1 0 0 0,0 1-1 0 0,0 0 1 0 0,0 0 0 0 0,0 0 0 0 0,0 0-1 0 0,0 0 1 0 0,1 0 0 0 0,-1 0-1 0 0,0 0 1 0 0,0 0 0 0 0,0-1 0 0 0,0 1-1 0 0,0 0 1 0 0,0 0 0 0 0,0 0 0 0 0,1 0-1 0 0,-1 0 1 0 0,0 0 0 0 0,0 0-1 0 0,0 0 1 0 0,0 0 0 0 0,0 0 0 0 0,0 0-1 0 0,1 0 1 0 0,-1 0 0 0 0,0 0-1 0 0,0 0 1 0 0,0 0 0 0 0,0 0 0 0 0,0 0-1 0 0,0 0 1 0 0,1 0 0 0 0,-1 0-1 0 0,0 0 1 0 0,0 0 0 0 0,0 0 0 0 0,0 0-1 0 0,0 0 1 0 0,0 1 0 0 0,1-1-1 0 0,-1 0 1 0 0,0 0 0 0 0,0 0 0 0 0,0 0-1 0 0,0 0 1 0 0,6 9 32 0 0,1 12 128 0 0,-5-1-115 0 0,0 24 0 0 0,-2-24-7 0 0,4 25 0 0 0,-4-45-33 0 0,0 1 0 0 0,0-1 0 0 0,0 0 0 0 0,0 1 0 0 0,0-1 0 0 0,0 1 0 0 0,0-1 0 0 0,0 0 0 0 0,0 1 0 0 0,0-1 0 0 0,0 0 0 0 0,0 1 0 0 0,1-1-1 0 0,-1 0 1 0 0,0 1 0 0 0,0-1 0 0 0,0 0 0 0 0,1 1 0 0 0,-1-1 0 0 0,0 0 0 0 0,1 0 0 0 0,-1 1 0 0 0,0-1 0 0 0,0 0 0 0 0,1 0 0 0 0,6-3-1 0 0,2-11 14 0 0,-4 0-55 0 0,0 0 0 0 0,-1-1-1 0 0,0 1 1 0 0,-1-1 0 0 0,1-17 0 0 0,-2 11-33 0 0,10-36 0 0 0,-6 40 40 0 0,1-8 49 0 0,2 1 0 0 0,13-29 0 0 0,-50 114 707 0 0,11-20-313 0 0,-22 71 0 0 0,38-107-369 0 0,4-6-235 0 0,3-9-96 0 0,11-52-141 0 0,-13 49 378 0 0,2-1 1 0 0,0 1-1 0 0,11-18 1 0 0,-10 20 83 0 0,-1 0 0 0 0,0-1 0 0 0,-1 0 0 0 0,0 0 1 0 0,5-19-1 0 0,-28 39 476 0 0,5 3-417 0 0,0 1 0 0 0,1 1 0 0 0,0 0 0 0 0,1 0 0 0 0,-16 26-1 0 0,-4 4 54 0 0,25-35-78 0 0,-4 5 22 0 0,0 0-1 0 0,-2-1 1 0 0,-15 14-1 0 0,33-51-666 0 0,68-133-253 0 0,-66 138 862 0 0,-8 20-22 0 0,0-1-1 0 0,0 1 1 0 0,0 0 0 0 0,0 0 0 0 0,0 0 0 0 0,0 0 0 0 0,1 0 0 0 0,-1 0 0 0 0,0 0 0 0 0,0-1 0 0 0,0 1-1 0 0,0 0 1 0 0,-1 0 0 0 0,1 0 0 0 0,0 0 0 0 0,0 0 0 0 0,0 0 0 0 0,0 0 0 0 0,0-1 0 0 0,0 1 0 0 0,0 0 0 0 0,0 0-1 0 0,0 0 1 0 0,0 0 0 0 0,0 0 0 0 0,0 0 0 0 0,0 0 0 0 0,0 0 0 0 0,0 0 0 0 0,0-1 0 0 0,-1 1 0 0 0,1 0-1 0 0,0 0 1 0 0,0 0 0 0 0,0 0 0 0 0,0 0 0 0 0,0 0 0 0 0,0 0 0 0 0,0 0 0 0 0,0 0 0 0 0,-1 0 0 0 0,1 0-1 0 0,-9 5 319 0 0,-5 6-200 0 0,0 0 0 0 0,-16 20 0 0 0,7-8-89 0 0,-33 30 635 0 0,56-53-669 0 0,0 0 0 0 0,-1 0 0 0 0,1 0 0 0 0,0 0 0 0 0,0 0 0 0 0,0 0 0 0 0,0 0 0 0 0,-1 0 0 0 0,1 0 0 0 0,0 0 0 0 0,0 0 0 0 0,0 0 0 0 0,0 0 0 0 0,-1 0 0 0 0,1 0 0 0 0,0 0 0 0 0,0 0 0 0 0,0 0 0 0 0,-1 0 0 0 0,1 0 0 0 0,0 0 0 0 0,0 0 0 0 0,0 0 0 0 0,0 0 0 0 0,0 0-1 0 0,-1 0 1 0 0,1 0 0 0 0,0 0 0 0 0,0-1 0 0 0,0 1 0 0 0,0 0 0 0 0,0 0 0 0 0,-1 0 0 0 0,1 0 0 0 0,0 0 0 0 0,0-1 0 0 0,0 1 0 0 0,0 0 0 0 0,0 0 0 0 0,0 0 0 0 0,0 0 0 0 0,0-1 0 0 0,0 1 0 0 0,0 0 0 0 0,0 0 0 0 0,0 0 0 0 0,0 0 0 0 0,0-1 0 0 0,0 1 0 0 0,0 0 0 0 0,0 0 0 0 0,0 0 0 0 0,-2-9-173 0 0,2 9 172 0 0,0-4-32 0 0,1 1 0 0 0,-1 0-1 0 0,0-1 1 0 0,1 1-1 0 0,0-1 1 0 0,0 1 0 0 0,0 0-1 0 0,0-1 1 0 0,2-2-1 0 0,5-19-129 0 0,-8 25 166 0 0,0 0 0 0 0,0 0-1 0 0,0-1 1 0 0,0 1 0 0 0,0 0-1 0 0,0 0 1 0 0,0 0 0 0 0,0-1 0 0 0,0 1-1 0 0,0 0 1 0 0,0 0 0 0 0,0 0-1 0 0,0-1 1 0 0,0 1 0 0 0,0 0 0 0 0,0 0-1 0 0,0 0 1 0 0,0-1 0 0 0,-1 1 0 0 0,1 0-1 0 0,0 0 1 0 0,0 0 0 0 0,0 0-1 0 0,0-1 1 0 0,0 1 0 0 0,0 0 0 0 0,-1 0-1 0 0,1 0 1 0 0,0 0 0 0 0,0 0-1 0 0,0-1 1 0 0,0 1 0 0 0,-1 0 0 0 0,1 0-1 0 0,0 0 1 0 0,0 0 0 0 0,0 0-1 0 0,0 0 1 0 0,-1 0 0 0 0,1 0 0 0 0,0 0-1 0 0,-11 2 251 0 0,-10 10 129 0 0,-28 26-68 0 0,48-38-441 0 0,2-1-12 0 0,0-1 118 0 0,0 1 1 0 0,0-1-1 0 0,0 1 1 0 0,0-1-1 0 0,0 1 1 0 0,1-1-1 0 0,-1 1 1 0 0,1 0-1 0 0,-1 0 1 0 0,1 0-1 0 0,-1 0 1 0 0,1 0-1 0 0,-1 0 1 0 0,1 0-1 0 0,0 0 1 0 0,2 0-1 0 0,-1 0 32 0 0,-7 6-161 0 0,-6 5-1664 0 0,-7-2-3929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07:43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14 217 8463 0 0,'0'0'652'0'0,"19"1"4112"0"0,-15-1-4495 0 0,1 1 0 0 0,-1 0 0 0 0,0 0 1 0 0,0 1-1 0 0,0-1 0 0 0,0 1 0 0 0,0 0 0 0 0,0 0 0 0 0,6 5 0 0 0,2 1 160 0 0,16 17-1 0 0,-16-13-176 0 0,-9-9-134 0 0,1 1 0 0 0,-1-1 0 0 0,1 0 0 0 0,-1 0 0 0 0,1 0 0 0 0,0 0 0 0 0,7 3 0 0 0,12 9 209 0 0,-20-12-264 0 0,0-1 0 0 0,0 0 0 0 0,0 0 0 0 0,0 0-1 0 0,7 3 1 0 0,-7-3-29 0 0,1 0-1 0 0,-1 0 1 0 0,0-1-1 0 0,0 2 1 0 0,-1-1 0 0 0,1 0-1 0 0,0 1 1 0 0,-1-1-1 0 0,5 6 1 0 0,-5-5 3 0 0,1 1 0 0 0,0-1 0 0 0,0-1 0 0 0,0 1 0 0 0,0 0 0 0 0,4 2 0 0 0,-4-3-14 0 0,0 0 0 0 0,-1 0 0 0 0,1 0 0 0 0,-1 0-1 0 0,0 1 1 0 0,1-1 0 0 0,-1 1 0 0 0,2 3 0 0 0,11 12 315 0 0,0-1-205 0 0,-13-16-116 0 0,0 1 0 0 0,0 0 0 0 0,0 0 0 0 0,0 1 1 0 0,-1-1-1 0 0,1 0 0 0 0,-1 0 0 0 0,1 1 0 0 0,-1-1 0 0 0,2 5 0 0 0,2 5 19 0 0,-4-9-30 0 0,2 8-19 0 0,-2-10 20 0 0,0 0-1 0 0,0 0 1 0 0,1 0 0 0 0,-1 0-1 0 0,0 0 1 0 0,1 0 0 0 0,-1-1 0 0 0,1 1-1 0 0,-1 0 1 0 0,1-1 0 0 0,-1 1-1 0 0,3 0 1 0 0,-3-1-7 0 0,0 1 0 0 0,0-1 0 0 0,-1 1 0 0 0,1 0 0 0 0,0 0 0 0 0,0-1 0 0 0,-1 1 0 0 0,1 0 0 0 0,0 0 0 0 0,-1 0 0 0 0,1 0 0 0 0,-1 0 0 0 0,1 0 0 0 0,0 2 0 0 0,-1-3 0 0 0,1 2 0 0 0,-1 0 0 0 0,0 0 0 0 0,1-1 0 0 0,-1 1 0 0 0,1 0 0 0 0,-1-1 0 0 0,1 1 0 0 0,0 0 0 0 0,0-1 0 0 0,1 2 0 0 0,1 5 0 0 0,-4-7 0 0 0,9 4 0 0 0,-6-4 0 0 0,-1 0 0 0 0,0-1 0 0 0,1 1 0 0 0,-1 0 0 0 0,0 0 0 0 0,0 0 0 0 0,0 1 0 0 0,0-1 0 0 0,0 0 0 0 0,0 0 0 0 0,1 3 0 0 0,2 1 0 0 0,-4-4 0 0 0,1-1 0 0 0,0 1 0 0 0,-1 0 0 0 0,1 0 0 0 0,-1 0 0 0 0,1 0 0 0 0,-1 0 0 0 0,1-1 0 0 0,-1 1 0 0 0,0 0 0 0 0,1 0 0 0 0,-1 2 0 0 0,1-1 0 0 0,1-1 0 0 0,1 0 0 0 0,-2-1 0 0 0,-2-3 0 0 0,-1-4 0 0 0,1 5 0 0 0,1 1 0 0 0,-1 0 0 0 0,1-1 0 0 0,-1 1 0 0 0,1 0 0 0 0,0-1 0 0 0,0 1 0 0 0,-1 0 0 0 0,1-3 0 0 0,-1-8 0 0 0,-1 7 0 0 0,1 0 0 0 0,0-1 0 0 0,1 1 0 0 0,-1 0 0 0 0,1-1 0 0 0,1-4 0 0 0,4-41 0 0 0,-1 23-166 0 0,-2 14 232 0 0,0 1 0 0 0,7-23 0 0 0,32-105-66 0 0,-41 140 1 0 0,16-48 25 0 0,14-66 1 0 0,-26 100 57 0 0,-2 11-56 0 0,-1 0 0 0 0,0 0 0 0 0,0 0 1 0 0,-1 0-1 0 0,1 0 0 0 0,-1 0 0 0 0,0 0 1 0 0,0 0-1 0 0,0 0 0 0 0,-1-8 0 0 0,0 10-17 0 0,1 2-4 0 0,0 0 0 0 0,-1-1-1 0 0,1 1 1 0 0,0 0 0 0 0,-1 0 0 0 0,1 0 0 0 0,0-1 0 0 0,-1 1 0 0 0,1 0 0 0 0,0 0-1 0 0,-1 0 1 0 0,1 0 0 0 0,0 0 0 0 0,-1 0 0 0 0,1 0 0 0 0,0 0 0 0 0,-1 0 0 0 0,1 0-1 0 0,0 0 1 0 0,-1 0 0 0 0,1 0 0 0 0,-1 0 0 0 0,1 0 0 0 0,0 0 0 0 0,-1 0-1 0 0,1 0 1 0 0,0 0 0 0 0,-1 1 0 0 0,1-1 0 0 0,0 0 0 0 0,-1 0 0 0 0,1 0 0 0 0,0 1-1 0 0,0-1 1 0 0,-1 0 0 0 0,1 0 0 0 0,0 1 0 0 0,0-1 0 0 0,-1 1 0 0 0,-13 11 95 0 0,13-10-106 0 0,-21 17 36 0 0,0 0-1 0 0,-2-2 0 0 0,-26 16 1 0 0,-16 11 487 0 0,35-18-509 0 0,24-19 14 0 0,0-1 1 0 0,-1 0-1 0 0,1 0 0 0 0,-1-1 0 0 0,-14 7 0 0 0,5-5 69 0 0,0-1 0 0 0,0-1 0 0 0,-1-1-1 0 0,-21 3 1 0 0,38-7-107 0 0,-1 0-1 0 0,1 0 1 0 0,-1-1-1 0 0,1 1 1 0 0,-1 0-1 0 0,1-1 1 0 0,-1 1-1 0 0,1-1 1 0 0,-1 1-1 0 0,1-1 1 0 0,0 1-1 0 0,-1-1 1 0 0,1 0-1 0 0,0 0 1 0 0,-1 0 0 0 0,1 0-1 0 0,0 0 1 0 0,0 0-1 0 0,-2-2 1 0 0,-5-4-57 0 0,4 5 89 0 0,-1 0 0 0 0,0 1-1 0 0,1 0 1 0 0,-1 0 0 0 0,-7-1 0 0 0,4 1 2 0 0,8 1-64 0 0,-13-8-255 0 0,11 7 289 0 0,1 1-1 0 0,0-1 1 0 0,0 0-1 0 0,0 1 1 0 0,0-1-1 0 0,0 0 1 0 0,0 0-1 0 0,0 0 1 0 0,0 0 0 0 0,0 0-1 0 0,0 0 1 0 0,-1-1-1 0 0,2 1 11 0 0,-1 1 0 0 0,0 0 0 0 0,1 0 0 0 0,-1 0 0 0 0,0 0 0 0 0,0 0 0 0 0,1 0 0 0 0,-1 0 0 0 0,0 0 0 0 0,1 0 0 0 0,-1 0 0 0 0,0 0 0 0 0,0 0 0 0 0,1 1 0 0 0,-1-1 0 0 0,0 0 0 0 0,1 0 0 0 0,-1 1 0 0 0,1-1 0 0 0,-2 1 0 0 0,-5 2 0 0 0,6-3-20 0 0,1 0-76 0 0,18 1-225 0 0,-9 3 310 0 0,0 0 0 0 0,0 1 0 0 0,-1 0 0 0 0,1 1 0 0 0,9 8 0 0 0,-8-6 8 0 0,0 0 0 0 0,20 9 0 0 0,-19-12 3 0 0,-1 1 0 0 0,0 0 0 0 0,0 0 0 0 0,-1 1 0 0 0,0 0 0 0 0,0 1 0 0 0,8 8 0 0 0,-11-10 0 0 0,0 0 0 0 0,1-1 0 0 0,-1 0 0 0 0,1 0 0 0 0,0 0 0 0 0,8 3 0 0 0,-11-6 0 0 0,6 5 14 0 0,-1 0 0 0 0,-1 1 1 0 0,1 0-1 0 0,-1 0 0 0 0,0 0 0 0 0,-1 1 0 0 0,11 17 0 0 0,0-1 1 0 0,-3-6-1304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1:3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5695 0 0,'1'0'174'0'0,"-1"1"0"0"0,1-1-1 0 0,-1 1 1 0 0,1-1 0 0 0,-1 0-1 0 0,1 1 1 0 0,-1-1 0 0 0,1 1-1 0 0,0-1 1 0 0,-1 0 0 0 0,1 0-1 0 0,0 0 1 0 0,-1 1 0 0 0,1-1-1 0 0,0 0 1 0 0,-1 0 0 0 0,1 0-1 0 0,0 0 1 0 0,-1 0 0 0 0,2 0-1 0 0,19-2 1193 0 0,-10 1-53 0 0,51 4-71 0 0,-39 0-947 0 0,-18-1-316 0 0,0-2 1 0 0,-1 1-1 0 0,1-1 0 0 0,0 1 0 0 0,-1-1 0 0 0,1 0 0 0 0,0-1 0 0 0,7-1 0 0 0,-9 2 29 0 0,0-1 0 0 0,1 1 0 0 0,-1 0 0 0 0,1 0 0 0 0,-1 0 0 0 0,6 1 0 0 0,12 0 64 0 0,-10-1 14 0 0,0 0 0 0 0,-1 1 0 0 0,17 3 0 0 0,-17-2-73 0 0,1-1 1 0 0,-1 0-1 0 0,20-1 0 0 0,-20 1-13 0 0,4-2 11 0 0,-2-1 43 0 0,3-2-55 0 0,-13 4 1 0 0,0-1-1 0 0,0 1 1 0 0,0 0-1 0 0,0 0 1 0 0,0 0-1 0 0,0 0 1 0 0,0 1-1 0 0,0-1 1 0 0,0 1-1 0 0,0-1 1 0 0,3 2-1 0 0,13 1 74 0 0,73-5 678 0 0,-77 0-660 0 0,-9 1-83 0 0,-1 0 1 0 0,1 1 0 0 0,-1 0-1 0 0,0 0 1 0 0,9 0-1 0 0,14 1 32 0 0,-8-1-16 0 0,-6 1-5 0 0,23-3-1 0 0,3 0 9 0 0,-7-1-27 0 0,-27 2 0 0 0,1 0 0 0 0,-1 0 0 0 0,1 1 0 0 0,-1 0 0 0 0,8 0 0 0 0,39 1 0 0 0,-38 0 97 0 0,0 0-1 0 0,28-3 0 0 0,6 0-1 0 0,-29 0 79 0 0,-15 2-171 0 0,-1-1 0 0 0,1 1 0 0 0,-1 0 0 0 0,1 0 0 0 0,6 1 0 0 0,37-2-3 0 0,-37 2 17 0 0,1-1-1 0 0,17-2 0 0 0,9 0 53 0 0,22 2-55 0 0,-28 0 48 0 0,34 3 0 0 0,-20-1-65 0 0,-15-3 70 0 0,-5 2-67 0 0,-18 0 0 0 0,-1-1 0 0 0,1 0 0 0 0,0 0 0 0 0,12-3 0 0 0,-12 2 52 0 0,-1 0 0 0 0,1 1 0 0 0,10 0-1 0 0,-6 1-66 0 0,38-3 139 0 0,-25 1-90 0 0,39 2 0 0 0,-28-1-23 0 0,-27-1 28 0 0,0 1 0 0 0,16 2 0 0 0,43 0 235 0 0,-52-1-239 0 0,0 0-1 0 0,0-1 1 0 0,0-1 0 0 0,18-3 0 0 0,33-2 168 0 0,-40 4-156 0 0,-19 2-29 0 0,0 0-1 0 0,0-1 1 0 0,14-3-1 0 0,-16 3-17 0 0,0 1 0 0 0,1-1 0 0 0,-1 1 0 0 0,8 0 0 0 0,6 0 0 0 0,67-10 0 0 0,-68 8 0 0 0,-14 1 0 0 0,-1 0 0 0 0,0 1 0 0 0,0-1 0 0 0,0 1 0 0 0,0 0 0 0 0,6 1 0 0 0,0-1 68 0 0,1 0-1 0 0,-1 0 1 0 0,18-3-1 0 0,-9 1-17 0 0,37-2-50 0 0,-47 3 357 0 0,-6 1-1775 0 0,0 0 0 0 0,-1 0 0 0 0,1-1 0 0 0,11-3-8507 0 0,-10 3 8593 0 0,-1 2 816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1:3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6623 0 0,'0'0'284'0'0,"1"0"0"0"0,-1 0 0 0 0,0 0-1 0 0,1 0 1 0 0,-1 0 0 0 0,1 0-1 0 0,-1 0 1 0 0,1 1 0 0 0,-1-1 0 0 0,0 0-1 0 0,1 0 1 0 0,-1 0 0 0 0,1 1-1 0 0,-1-1 1 0 0,1 1 851 0 0,0 0-851 0 0,-1-1-1 0 0,0 0 1 0 0,1 1 0 0 0,3 12 1448 0 0,-4 16-1733 0 0,0-26 696 0 0,0 21-31 0 0,5 43 0 0 0,-4-52-440 0 0,-1-13-210 0 0,0 1 1 0 0,0 0-1 0 0,0-1 1 0 0,0 1 0 0 0,1-1-1 0 0,-1 0 1 0 0,2 5-1 0 0,-1-3 31 0 0,0-1 0 0 0,0 0 0 0 0,-1 1-1 0 0,0-1 1 0 0,0 1 0 0 0,0-1 0 0 0,0 6-1 0 0,0 13 18 0 0,-1 4 204 0 0,0-23-226 0 0,1 0 0 0 0,-1 1 0 0 0,1-1-1 0 0,0 0 1 0 0,0 1 0 0 0,1-1-1 0 0,0 4 1 0 0,-1-4-20 0 0,1 0 0 0 0,-1 0 0 0 0,0-1 0 0 0,0 1 0 0 0,0 0 0 0 0,0-1 0 0 0,-1 4 0 0 0,0 16 12 0 0,0 3 43 0 0,2-19-37 0 0,-1 0 0 0 0,0 0-1 0 0,0-1 1 0 0,0 1 0 0 0,-2 7 0 0 0,0 8-4 0 0,-7 19 206 0 0,7-29-192 0 0,-1 3-42 0 0,1 0 0 0 0,0 0 0 0 0,1 18 0 0 0,-4 36 498 0 0,-1 18-56 0 0,7-18-448 0 0,0-51 0 0 0,0-8 0 0 0,0-1 0 0 0,-1 0 0 0 0,0 1 0 0 0,-3 14 0 0 0,1 3-14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1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3279 0 0,'4'10'10090'0'0,"-4"-4"-9848"0"0,7 56 2089 0 0,-6 25-1562 0 0,-1-79-687 0 0,1 0 0 0 0,-1-1 0 0 0,1 1 0 0 0,4 12 0 0 0,-1-3 12 0 0,-1 7-49 0 0,-1 0 0 0 0,-2 31 0 0 0,0-45 18 0 0,-1 1 0 0 0,-4 16 0 0 0,1-3-5 0 0,-3 20-2 0 0,-9 110 282 0 0,11-70-274 0 0,13-18 384 0 0,1-8-256 0 0,-6-42-151 0 0,0-4 29 0 0,-1 0 0 0 0,-1 0-1 0 0,0 21 1 0 0,-1-29-26 0 0,0 0-1 0 0,0 0 1 0 0,0 0 0 0 0,1 0-1 0 0,0 0 1 0 0,0 0 0 0 0,0 0-1 0 0,0 0 1 0 0,0 0 0 0 0,3 4-1 0 0,-2-7-43 0 0,3 0 11 0 0,0 0 0 0 0,0-1-1 0 0,1 0 1 0 0,-1 0 0 0 0,8-2-1 0 0,23-8 44 0 0,-34 10-53 0 0,-1 0 0 0 0,0 0 1 0 0,0-1-1 0 0,0 1 0 0 0,0 0 1 0 0,1 0-1 0 0,-1 0 1 0 0,0 0-1 0 0,0 1 0 0 0,0-1 1 0 0,0 0-1 0 0,2 1 1 0 0,-2-1-10 0 0,1 0 1 0 0,-1 1 0 0 0,0-1-1 0 0,1 0 1 0 0,-1 0 0 0 0,1 0-1 0 0,-1 0 1 0 0,1 0 0 0 0,-1 0-1 0 0,3-1 1 0 0,36-7-8 0 0,-37 6 22 0 0,0 1 0 0 0,0 0 1 0 0,1 0-1 0 0,-1 0 0 0 0,1 1 0 0 0,-1-1 0 0 0,1 1 0 0 0,5 0 0 0 0,18-4-71 0 0,-9 4 64 0 0,12-1 0 0 0,-25 0 1 0 0,0 1-1 0 0,-1-1 0 0 0,1 1 1 0 0,0 0-1 0 0,-1 0 0 0 0,7 2 1 0 0,5-1 139 0 0,8-3 154 0 0,-20 2-810 0 0,0-1-1 0 0,0 1 1 0 0,-1-1 0 0 0,1 1-1 0 0,7 1 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5695 0 0,'0'0'443'0'0,"5"5"1470"0"0,2 1-637 0 0,-4-3-876 0 0,0 0-1 0 0,0 0 0 0 0,1-1 0 0 0,0 1 0 0 0,6 3 0 0 0,3-1-584 0 0,-5-5-5993 0 0,-13-7 1306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1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5639 0 0,'25'3'6367'0'0,"-16"-4"-5909"0"0,1 0 1 0 0,-1 1-1 0 0,12 1 1 0 0,-16-1-186 0 0,11 0 550 0 0,30-4 0 0 0,-34 5-708 0 0,1 0-118 0 0,-9-2 35 0 0,-1 0 1 0 0,1 1-1 0 0,-1 0 0 0 0,1 0 0 0 0,3 0 0 0 0,-3 1-20 0 0,-1-1 0 0 0,0 0 0 0 0,1 0 0 0 0,-1 0-1 0 0,6-2 1 0 0,1 1 11 0 0,-1-1 0 0 0,1 2-1 0 0,0-1 1 0 0,-1 2 0 0 0,17 1 0 0 0,-23-2-32 0 0,1 0 16 0 0,-1 0 0 0 0,0 0 1 0 0,1 0-1 0 0,-1-1 0 0 0,0 1 0 0 0,5-3 0 0 0,-4 2 6 0 0,-1 0 0 0 0,1 1 0 0 0,-1-1 0 0 0,1 1 0 0 0,4-1 0 0 0,3 0-14 0 0,3-1 66 0 0,-9 3-16 0 0,0 0 0 0 0,0-1 0 0 0,0 0 0 0 0,1 0 0 0 0,-1-1 0 0 0,9-1 0 0 0,15-2 200 0 0,1 0-73 0 0,1 5-143 0 0,-18 0 7 0 0,0-1-1 0 0,0 0 1 0 0,20-3 0 0 0,-26 2 6 0 0,1 0-1 0 0,-1 1 1 0 0,0 0-1 0 0,7 1 1 0 0,-8-1 1 0 0,1 1 1 0 0,-1-1-1 0 0,0 0 0 0 0,1-1 1 0 0,11-2-1 0 0,-12 2-37 0 0,1 0 1 0 0,-1 1-1 0 0,0 0 0 0 0,0 0 0 0 0,11 1 1 0 0,2 0 45 0 0,116-1 530 0 0,-42 0-432 0 0,1 0 4 0 0,-73 1-94 0 0,40-5 0 0 0,6 0 232 0 0,-50 2-237 0 0,26 1 0 0 0,-25 1-87 0 0,-12-1 6 0 0,-1 1 1 0 0,0 0-1 0 0,0 1 0 0 0,0-1 1 0 0,9 3-1 0 0,-6-2 54 0 0,-1 0 0 0 0,1-1 0 0 0,12 0 0 0 0,2 1-5 0 0,-18 0-15 0 0,0-1-1 0 0,1 0 0 0 0,-1 0 1 0 0,1 0-1 0 0,-1 0 0 0 0,0-1 0 0 0,7-1 1 0 0,-9 2-26 0 0,-1 0 1 0 0,1 0 0 0 0,-1-1-1 0 0,1 1 1 0 0,-1 0 0 0 0,1 1-1 0 0,-1-1 1 0 0,1 0 0 0 0,-1 0-1 0 0,1 1 1 0 0,-1-1 0 0 0,0 0-1 0 0,3 2 1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1:11:50.4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421 383 13271 0 0,'9'-7'1416'0'0,"-5"3"-1469"0"0,0 1-1 0 0,0 1 1 0 0,1-1 0 0 0,0 1-1 0 0,-1-1 1 0 0,1 1-1 0 0,0 1 1 0 0,5-2-1 0 0,43-8-648 0 0,-43 9 629 0 0,179-22-1597 0 0,-58 10 2212 0 0,-29 4 658 0 0,-24 4-172 0 0,-49 4-305 0 0,41-7 0 0 0,-69 9-712 0 0,0 0 1 0 0,1-1 0 0 0,-1 1 0 0 0,0 0 0 0 0,0-1 0 0 0,0 1 0 0 0,1-1 0 0 0,-1 1 0 0 0,0-1 0 0 0,0 1 0 0 0,0-1-1 0 0,0 0 1 0 0,0 0 0 0 0,2-1 0 0 0,-3 2-8 0 0,0 0 0 0 0,0-1 0 0 0,0 1 1 0 0,0 0-1 0 0,0 0 0 0 0,0 0 0 0 0,0-1 0 0 0,0 1 0 0 0,0 0 0 0 0,0 0 0 0 0,0 0 0 0 0,0-1 0 0 0,0 1 1 0 0,0 0-1 0 0,0 0 0 0 0,0 0 0 0 0,0 0 0 0 0,0-1 0 0 0,0 1 0 0 0,0 0 0 0 0,-1 0 0 0 0,1 0 1 0 0,0-1-1 0 0,0 1 0 0 0,0 0 0 0 0,0 0 0 0 0,0 0 0 0 0,0 0 0 0 0,-1 0 0 0 0,1 0 0 0 0,0-1 0 0 0,-13-4 113 0 0,6 3-51 0 0,-5-1 5 0 0,0 0 0 0 0,-20-2 0 0 0,-16 0-272 0 0,28 2 142 0 0,-23 0 0 0 0,-101-4-129 0 0,-15 2 11 0 0,94 5 287 0 0,-28 0 128 0 0,-111 6 544 0 0,164-6-695 0 0,31 0-78 0 0,3 1 21 0 0,0-1 0 0 0,0 0 0 0 0,0 0 0 0 0,0-1 0 0 0,0 1-1 0 0,0-1 1 0 0,-7-3 0 0 0,21-2 162 0 0,-3 4-217 0 0,0 1 0 0 0,-1-1 0 0 0,1 1 0 0 0,7 0 0 0 0,9-2-146 0 0,112-17 40 0 0,-107 17 118 0 0,81-9 38 0 0,88-10 421 0 0,-43 7-83 0 0,-19 4 2 0 0,-38 4-620 0 0,-39 3 255 0 0,-45 2 11 0 0,-8 1 18 0 0,-8 0-5 0 0,-86 0-280 0 0,-28 1-32 0 0,-33 1 0 0 0,103 1 270 0 0,-58 3-9 0 0,-77 6 560 0 0,138-8-379 0 0,-95 3 436 0 0,135-6-591 0 0,3 0 3 0 0,1 0-1 0 0,-1 0 1 0 0,1 0 0 0 0,-1 0 0 0 0,1-1 0 0 0,-1 1-1 0 0,1-1 1 0 0,-4 0 0 0 0,6 0 4 0 0,0 1 0 0 0,0 0-1 0 0,0 0 1 0 0,-1 0 0 0 0,1 0 0 0 0,0-1 0 0 0,0 1-1 0 0,0 0 1 0 0,0 0 0 0 0,0 0 0 0 0,0-1 0 0 0,0 1-1 0 0,0 0 1 0 0,0 0 0 0 0,0-1 0 0 0,0 1 0 0 0,0 0 0 0 0,0 0-1 0 0,0 0 1 0 0,0-1 0 0 0,0 1 0 0 0,0 0 0 0 0,0 0-1 0 0,0-1 1 0 0,0 1 0 0 0,0 0 0 0 0,0 0 0 0 0,0 0-1 0 0,0-1 1 0 0,0 1 0 0 0,0 0 0 0 0,1 0 0 0 0,-1 0 0 0 0,0-1-1 0 0,0 1 1 0 0,0 0 0 0 0,0 0 0 0 0,0 0 0 0 0,1 0-1 0 0,-1 0 1 0 0,0-1 0 0 0,0 1 0 0 0,7-5 57 0 0,18-5-156 0 0,-11 6-38 0 0,-7 2 103 0 0,0 0-1 0 0,0 0 1 0 0,8 0-1 0 0,11-3 19 0 0,46-6-50 0 0,-49 8 60 0 0,32-1 0 0 0,-1 1 0 0 0,-2 1 64 0 0,-48 2-64 0 0,-7-2 0 0 0,-6-1 0 0 0,-35 4-111 0 0,26-1 1 0 0,-29 3 1 0 0,-22 0-9 0 0,5-2 118 0 0,6-1 0 0 0,39-1 0 0 0,-5 1 0 0 0,-7-1 11 0 0,29 1-7 0 0,0 0 0 0 0,0 0 0 0 0,0 0 0 0 0,0 0 0 0 0,0 0 1 0 0,0-1-1 0 0,0 1 0 0 0,0-1 0 0 0,0 0 0 0 0,0 1 0 0 0,0-1 0 0 0,-2-2 0 0 0,-1 3-8 0 0,5 0 6 0 0,-1 0 0 0 0,1 0 0 0 0,0 0 0 0 0,0 0 0 0 0,0 0 0 0 0,-1 0 0 0 0,1 0 1 0 0,0 0-1 0 0,0 0 0 0 0,0 0 0 0 0,-1 0 0 0 0,1 0 0 0 0,0 0 0 0 0,0 0 0 0 0,0 0 1 0 0,-1 0-1 0 0,1 0 0 0 0,0 0 0 0 0,0 0 0 0 0,0 0 0 0 0,-1 0 0 0 0,1 0 0 0 0,0 0 0 0 0,0 0 1 0 0,0-1-1 0 0,-1 1 0 0 0,1 0 0 0 0,0 0 0 0 0,0 0 0 0 0,0 0 0 0 0,0 0 0 0 0,0-1 1 0 0,-1 1-1 0 0,1 0 0 0 0,0 0 0 0 0,0 0 0 0 0,0-1 0 0 0,0 1-3 0 0,0 0-1 0 0,0-1 1 0 0,-1 1 0 0 0,1 0-1 0 0,0 0 1 0 0,0-1-1 0 0,0 1 1 0 0,0 0 0 0 0,-1 0-1 0 0,1-1 1 0 0,0 1 0 0 0,0 0-1 0 0,0 0 1 0 0,-1 0-1 0 0,1 0 1 0 0,0-1 0 0 0,0 1-1 0 0,-1 0 1 0 0,1 0-1 0 0,0 0 1 0 0,0 0 0 0 0,-1 0-1 0 0,1 0 1 0 0,0 0-1 0 0,-1 0 1 0 0,1 0 0 0 0,0 0-1 0 0,0 0 1 0 0,-1 0 0 0 0,1 0-1 0 0,0 0 1 0 0,-1 0-1 0 0,1 0 1 0 0,0 0 0 0 0,0 0-1 0 0,-1 0 1 0 0,1 0-1 0 0,0 0 1 0 0,0 0 0 0 0,-1 0-1 0 0,1 1 1 0 0,0-1-1 0 0,0 0 1 0 0,-1 0 0 0 0,1 1-1 0 0,-16-1-10 0 0,-1 1 12 0 0,15 0 0 0 0,0-1 0 0 0,0 0 0 0 0,0 1 0 0 0,0-1 0 0 0,0 0 0 0 0,0 0 0 0 0,0 0 0 0 0,-2-1 0 0 0,2 1 0 0 0,1 0 0 0 0,0 0 0 0 0,0 0 0 0 0,-1 0 0 0 0,1 0 0 0 0,0 0 0 0 0,0 1 0 0 0,-1-1 0 0 0,1 1 0 0 0,0-1 0 0 0,-1 1 0 0 0,0 0 0 0 0,1-1 0 0 0,-1 1 0 0 0,1-1 0 0 0,-1 1 0 0 0,1-1 0 0 0,-1 0 0 0 0,1 0 0 0 0,-1 1 0 0 0,-2-1 0 0 0,-12 1 0 0 0,14-1 0 0 0,0 1 0 0 0,1-1 0 0 0,-1 0 0 0 0,0 0 0 0 0,1 0 0 0 0,-1 0 0 0 0,0 0 0 0 0,-2 0 0 0 0,-10 0 0 0 0,13 0 0 0 0,1 0 0 0 0,-1 1 0 0 0,0-1 0 0 0,0 0 0 0 0,0 0 0 0 0,0 0 0 0 0,0 0 0 0 0,0 0 0 0 0,0 0 0 0 0,0 0 0 0 0,0 0 0 0 0,1-1 0 0 0,-1 1 0 0 0,0 0 0 0 0,0-1 0 0 0,-1 0 0 0 0,0 1 49 0 0,4 0 162 0 0,3 0-225 0 0,14-3 144 0 0,8 0-106 0 0,-26 3-12 0 0,-1 0 0 0 0,0 0 0 0 0,1 0 0 0 0,-1 0 0 0 0,1-1 0 0 0,-1 1 0 0 0,0 0 0 0 0,1 0 0 0 0,-1 0 0 0 0,0 0 0 0 0,1 0 0 0 0,-1-1 0 0 0,0 1 0 0 0,1 0 0 0 0,-1 0 0 0 0,0-1 0 0 0,1 1 0 0 0,-1 0 0 0 0,0 0 0 0 0,0-1 0 0 0,1 1 0 0 0,-1 0 0 0 0,0-1 0 0 0,0 1 0 0 0,1 0 0 0 0,-1-1 0 0 0,0 1 0 0 0,0 0 0 0 0,0-1 0 0 0,0 1 0 0 0,0-1 0 0 0,0 1 0 0 0,0-1 0 0 0,0 1-12 0 0,0-1-1 0 0,-1 1 0 0 0,1 0 1 0 0,-1-1-1 0 0,1 1 1 0 0,0 0-1 0 0,-1-1 1 0 0,1 1-1 0 0,-1 0 0 0 0,1 0 1 0 0,-1 0-1 0 0,1-1 1 0 0,-1 1-1 0 0,0 0 0 0 0,1 0 1 0 0,-1 0-1 0 0,1 0 1 0 0,-1 0-1 0 0,1 0 0 0 0,-1 0 1 0 0,1 0-1 0 0,-1 0 1 0 0,1 0-1 0 0,-2 1 1 0 0,0 0-75 0 0,2-1-4 0 0,0 0 63 0 0,1 1 16 0 0,-1-1 9 0 0,1 1-1 0 0,0-1 0 0 0,0 0 1 0 0,0 0-1 0 0,0 0 1 0 0,-1 0-1 0 0,1 0 0 0 0,0 0 1 0 0,0 0-1 0 0,0 0 1 0 0,0 0-1 0 0,0 0 0 0 0,-1 0 1 0 0,1 0-1 0 0,0-1 1 0 0,0 1-1 0 0,0 0 0 0 0,-1-1 1 0 0,2 0-1 0 0,1 1-9 0 0,0 0 0 0 0,0-1 0 0 0,0 1 0 0 0,0 0 0 0 0,0 1 0 0 0,4 0 0 0 0,1-1-76 0 0,70-4 179 0 0,54 2 82 0 0,-58-1 184 0 0,10-1 34 0 0,-41 0-344 0 0,49 4 0 0 0,8 0-58 0 0,-44-1 0 0 0,108 7 416 0 0,-145-6-416 0 0,29-3 0 0 0,-4 0 0 0 0,61-4 288 0 0,-15 5-203 0 0,-17 2-90 0 0,-24 1 5 0 0,-32 0 0 0 0,26-3 0 0 0,-24 1 0 0 0,25 2 0 0 0,9-1 0 0 0,83-1 28 0 0,-63 3 88 0 0,-18-1-116 0 0,32 0 0 0 0,-74-1 86 0 0,25 2 0 0 0,-26 0-66 0 0,20-1 34 0 0,-25-1-40 0 0,0-1 1 0 0,1-1 0 0 0,-1 1 0 0 0,8-3 0 0 0,-12 3-15 0 0,1 0 0 0 0,-1 0 0 0 0,1 1 0 0 0,0 0 0 0 0,0-1 0 0 0,0 1 0 0 0,4 1 0 0 0,12-1 0 0 0,-13-1-1 0 0,-4 1 0 0 0,-1-1-1 0 0,1 1 1 0 0,-1-1-1 0 0,1 0 1 0 0,-1 0-1 0 0,1 0 1 0 0,-1 0-1 0 0,3-1 1 0 0,-1 1 7 0 0,0-1 0 0 0,-1 2 0 0 0,1-1 0 0 0,0 0 0 0 0,0 1 0 0 0,0 0 0 0 0,0 0 0 0 0,6 0 0 0 0,15 0 5 0 0,-20 0 37 0 0,-4 0-48 0 0,0 0 0 0 0,-1 0 1 0 0,1 0-1 0 0,0 0 0 0 0,0 0 1 0 0,-1 0-1 0 0,1 0 0 0 0,0 0 1 0 0,0 0-1 0 0,-1-1 0 0 0,1 1 1 0 0,0 0-1 0 0,-1 0 0 0 0,1-1 1 0 0,1 0-1 0 0,-23 10-46 0 0,-1-1-1 0 0,1-1 1 0 0,-1 0-1 0 0,0-2 1 0 0,-24 3-1 0 0,-7 2-58 0 0,-165 23-11 0 0,37-8 104 0 0,81-6 12 0 0,-330 56 0 0 0,260-52-64 0 0,19-2 64 0 0,-96 17 212 0 0,157-24-16 0 0,-25 6-132 0 0,100-18-64 0 0,11-1 0 0 0,0-1 0 0 0,0 1 0 0 0,1 0 0 0 0,-1 0 0 0 0,1 0 0 0 0,-1 1 0 0 0,-4 1 0 0 0,8-3-2 0 0,0 0 1 0 0,0 0-1 0 0,1 0 0 0 0,-1 0 0 0 0,0 0 0 0 0,0 0 1 0 0,0 0-1 0 0,0 0 0 0 0,0 0 0 0 0,0 0 0 0 0,0 0 1 0 0,0 0-1 0 0,0 0 0 0 0,0 1 0 0 0,0-1 0 0 0,0 0 1 0 0,1 0-1 0 0,-1 0 0 0 0,0 0 0 0 0,0 0 1 0 0,0 0-1 0 0,0 0 0 0 0,0 0 0 0 0,0 0 0 0 0,0 0 1 0 0,0 0-1 0 0,0 0 0 0 0,0 0 0 0 0,0 0 0 0 0,0 1 1 0 0,0-1-1 0 0,0 0 0 0 0,0 0 0 0 0,0 0 0 0 0,0 0 1 0 0,0 0-1 0 0,0 0 0 0 0,0 0 0 0 0,0 0 0 0 0,0 0 1 0 0,0 0-1 0 0,0 0 0 0 0,0 1 0 0 0,0-1 0 0 0,0 0 1 0 0,0 0-1 0 0,0 0 0 0 0,0 0 0 0 0,0 0 1 0 0,0 0-1 0 0,0 0 0 0 0,0 0 0 0 0,-1 0 0 0 0,1 0 1 0 0,0 0-1 0 0,0 0 0 0 0,0 0 0 0 0,0 0 0 0 0,0 0 1 0 0,0 0-1 0 0,0 1 0 0 0,0-1 0 0 0,0 0 0 0 0,0 0 1 0 0,0 0-1 0 0,0 0 0 0 0,4 0-86 0 0,2-1 49 0 0,0 1 0 0 0,1 0 0 0 0,-1 0-1 0 0,10 1 1 0 0,8 0-17 0 0,109-5-75 0 0,79 1-102 0 0,58 9 233 0 0,-187-5 0 0 0,37 2 0 0 0,31 6 0 0 0,-20 0 0 0 0,-86-6 0 0 0,-29-3 0 0 0,31 6 0 0 0,-16-3 0 0 0,-25-3 0 0 0,0 1 0 0 0,0 0 0 0 0,0 0 0 0 0,0 0 0 0 0,9 4 0 0 0,1-1 18 0 0,-14-4-13 0 0,0 1 0 0 0,-1-1 0 0 0,1 1 0 0 0,0-1 0 0 0,-1 1 0 0 0,1-1 0 0 0,-1 1 0 0 0,1 0 0 0 0,-1 0 0 0 0,1 0 0 0 0,-1 0 0 0 0,0 0 0 0 0,3 2 0 0 0,-4-2-1 0 0,-1-1-1 0 0,1 1 1 0 0,-1 0-1 0 0,1-1 1 0 0,-1 1 0 0 0,0-1-1 0 0,1 1 1 0 0,-1-1-1 0 0,0 1 1 0 0,1-1-1 0 0,-1 1 1 0 0,0-1-1 0 0,1 0 1 0 0,-1 1 0 0 0,0-1-1 0 0,0 0 1 0 0,0 1-1 0 0,-35 5-191 0 0,0-1 0 0 0,-57-1 0 0 0,7 0 72 0 0,-163 14-96 0 0,-124 12 30 0 0,301-24 190 0 0,-35 4 117 0 0,-34 8 168 0 0,50-6-239 0 0,75-10-44 0 0,13-2 13 0 0,1 1-1 0 0,0-1 1 0 0,-1 0-1 0 0,1 1 0 0 0,0-1 1 0 0,-1 1-1 0 0,1 0 0 0 0,0 0 1 0 0,-4 2-1 0 0,5-3 74 0 0,22 2 0 0 0,15 0-96 0 0,-5 1 0 0 0,88 0 0 0 0,-37 1 0 0 0,184 12 225 0 0,-123-5-138 0 0,-65 0-20 0 0,-40-4-70 0 0,-66-1-349 0 0,-96-2-332 0 0,-196 11 328 0 0,275-12 356 0 0,-82 4 0 0 0,114-7 45 0 0,0 0 0 0 0,-1 2 0 0 0,-21 4 0 0 0,27-7 128 0 0,5 1-89 0 0,7 0-49 0 0,33-1 19 0 0,12 1 64 0 0,5-1 145 0 0,-29 1-201 0 0,-22-1-55 0 0,1 1 0 0 0,-1 0 0 0 0,1 0 0 0 0,-1 0 0 0 0,1 0-1 0 0,-1 1 1 0 0,5 0 0 0 0,36 4 57 0 0,-37-5-64 0 0,-7-1 0 0 0,1 1 0 0 0,-1 0 0 0 0,1 0 0 0 0,0-1 0 0 0,-1 1 0 0 0,1 0 0 0 0,-1 0 0 0 0,1 0 0 0 0,-1 0 0 0 0,1 0 0 0 0,0 0 0 0 0,-1 0 0 0 0,1 0 0 0 0,-1 0 0 0 0,1 0 0 0 0,0 0 0 0 0,-1 1 0 0 0,1-1 0 0 0,-1 0 0 0 0,1 0 0 0 0,-1 0 0 0 0,1 1 0 0 0,-1-1 0 0 0,1 0 0 0 0,-1 1 0 0 0,1-1 0 0 0,-1 0 0 0 0,1 1 0 0 0,-1-1 0 0 0,1 1 0 0 0,-1-1 0 0 0,0 1 0 0 0,1-1 0 0 0,-1 2 0 0 0,-3-1-12 0 0,0 0 0 0 0,0 1 1 0 0,-1-1-1 0 0,1 0 0 0 0,0-1 0 0 0,-1 1 0 0 0,1-1 0 0 0,-4 1 1 0 0,-41 2-311 0 0,17 0 268 0 0,-50 6 0 0 0,46-5 54 0 0,26-2 0 0 0,0-1 0 0 0,-18 0 0 0 0,15-1 0 0 0,0 1 0 0 0,-23 4 0 0 0,12-1 0 0 0,-25 2-64 0 0,42-7 108 0 0,2-2-13 0 0,22-1 230 0 0,29-2-82 0 0,-44 5-191 0 0,1 0 1 0 0,0 1 0 0 0,-1-1-1 0 0,1 1 1 0 0,5 0 0 0 0,11-1 12 0 0,22 1 66 0 0,3 2-54 0 0,-39-6-5 0 0,-6 4-10 0 0,-1 0 1 0 0,1 0 0 0 0,0 0-1 0 0,0 0 1 0 0,0 0 0 0 0,-1 0 0 0 0,1 0-1 0 0,0 0 1 0 0,0-1 0 0 0,0 1-1 0 0,-1 0 1 0 0,1 0 0 0 0,0 0 0 0 0,0 0-1 0 0,-1 0 1 0 0,1 0 0 0 0,0 0 0 0 0,0 1-1 0 0,-1-1 1 0 0,1 0 0 0 0,0 0-1 0 0,0 0 1 0 0,0 0 0 0 0,-1 0 0 0 0,1 0-1 0 0,0 0 1 0 0,0 0 0 0 0,0 1-1 0 0,-1-1 1 0 0,1 0 0 0 0,0 0 0 0 0,0 0-1 0 0,0 0 1 0 0,-1 1 0 0 0,0-1-25 0 0,-1 1 0 0 0,0-1 0 0 0,1 1-1 0 0,-1-1 1 0 0,0 0 0 0 0,0 0 0 0 0,1 0 0 0 0,-4 0 0 0 0,-11 1-30 0 0,-6 4-63 0 0,-42 4 0 0 0,-3-1-120 0 0,65-7 244 0 0,-6 1 22 0 0,1-1 0 0 0,0 0 1 0 0,0 0-1 0 0,-13-1 0 0 0,18 0-9 0 0,0 0-1 0 0,1 0 1 0 0,-1 0 0 0 0,0 0-1 0 0,1 1 1 0 0,-1-1-1 0 0,0 0 1 0 0,1 1 0 0 0,-3 0-1 0 0,4-1 2 0 0,0 0-10 0 0,1 0 1 0 0,-1 0 0 0 0,0 0-1 0 0,1 0 1 0 0,-1 0-1 0 0,1-1 1 0 0,-1 1-1 0 0,0 0 1 0 0,0 0-1 0 0,1 0 1 0 0,-1-1-1 0 0,0 1 1 0 0,1 0-1 0 0,-1 0 1 0 0,0-1-1 0 0,0 1 1 0 0,1 0 0 0 0,-1-1-1 0 0,0 1 1 0 0,0 0-1 0 0,0-1 1 0 0,0 1-1 0 0,1 0 1 0 0,-1-1-1 0 0,0 1 1 0 0,0 0-1 0 0,0-1 1 0 0,0 1-1 0 0,0 0 1 0 0,0-1-1 0 0,0 1 1 0 0,0-1 0 0 0,0 0-8 0 0,0 1 0 0 0,-1-1 1 0 0,1 1-1 0 0,0-1 1 0 0,-1 1-1 0 0,1-1 1 0 0,-1 1-1 0 0,1 0 1 0 0,0-1-1 0 0,-1 1 1 0 0,1-1-1 0 0,-1 1 1 0 0,1 0-1 0 0,-1-1 1 0 0,1 1-1 0 0,-1 0 1 0 0,1 0-1 0 0,-1-1 1 0 0,0 1-1 0 0,1 0 1 0 0,-1 0-1 0 0,1 0 0 0 0,-1 0 1 0 0,0 0-1 0 0,-2-1 3 0 0,1 0-4 0 0,1 1-1 0 0,-1-1 1 0 0,1 1 0 0 0,-1 0-1 0 0,0 0 1 0 0,1-1-1 0 0,-1 1 1 0 0,0 0 0 0 0,1 1-1 0 0,-1-1 1 0 0,1 0-1 0 0,-1 0 1 0 0,-1 1 0 0 0,-13 1-115 0 0,9-3 90 0 0,1 0 0 0 0,-1 1 1 0 0,0 0-1 0 0,1 1 0 0 0,-8 1 0 0 0,-9-3 24 0 0,21 1 9 0 0,-1-1 0 0 0,1 1-1 0 0,-1 0 1 0 0,1-1 0 0 0,0 1 0 0 0,-1-1-1 0 0,1 0 1 0 0,-4-1 0 0 0,3 1 90 0 0,-1-2 109 0 0,7-5-104 0 0,-3 8-152 0 0,-1-10 228 0 0,-5 10-170 0 0,6-1-11 0 0,-1 1 1 0 0,1 0 0 0 0,0 0 0 0 0,-1 0-1 0 0,1 0 1 0 0,-1 0 0 0 0,1-1-1 0 0,0 1 1 0 0,-1 0 0 0 0,1 0 0 0 0,0 0-1 0 0,-1 0 1 0 0,1 0 0 0 0,-1 0-1 0 0,1 0 1 0 0,0 1 0 0 0,-1-1 0 0 0,1 0-1 0 0,0 0 1 0 0,-1 0 0 0 0,1 0-1 0 0,-1 0 1 0 0,1 0 0 0 0,0 1-1 0 0,-1-1 1 0 0,1 0 0 0 0,-1 1 0 0 0,1-1 0 0 0,0 0 0 0 0,-1 0 0 0 0,1 0 0 0 0,0 0 0 0 0,0 0 0 0 0,-1 0 0 0 0,1 0 0 0 0,0 0 0 0 0,-1 0 0 0 0,1 0 0 0 0,0 0 0 0 0,-1 0 0 0 0,1 0 0 0 0,0 0 0 0 0,-1 0 0 0 0,1 0 0 0 0,0 0 0 0 0,-1 0 0 0 0,1 0 0 0 0,0-1 0 0 0,0 1 0 0 0,-1 0 0 0 0,1 0 0 0 0,0 0 0 0 0,-1 0 0 0 0,1-1 0 0 0,0 1 0 0 0,0 0 0 0 0,0 0 0 0 0,-1-1 0 0 0,1 1 0 0 0,0 0 2 0 0,0 0-1 0 0,0 0 0 0 0,0 0 1 0 0,0 0-1 0 0,0 0 1 0 0,0 0-1 0 0,0 0 0 0 0,0 0 1 0 0,0 0-1 0 0,-1 0 0 0 0,1 0 1 0 0,0 1-1 0 0,0-1 1 0 0,0 0-1 0 0,0 0 0 0 0,0 0 1 0 0,0 0-1 0 0,0 0 1 0 0,0 0-1 0 0,0 0 0 0 0,0 0 1 0 0,0 0-1 0 0,0 0 0 0 0,0 0 1 0 0,-1 0-1 0 0,1 0 1 0 0,0 0-1 0 0,0 0 0 0 0,0 0 1 0 0,0 0-1 0 0,0 0 1 0 0,0 0-1 0 0,0 0 0 0 0,0 0 1 0 0,0 0-1 0 0,0 0 0 0 0,-1 0 1 0 0,1 0-1 0 0,0 0 1 0 0,0 0-1 0 0,0 0 0 0 0,0 0 1 0 0,0 0-1 0 0,0 0 1 0 0,0 0-1 0 0,0 0 0 0 0,0 0 1 0 0,0 0-1 0 0,0-1 1 0 0,0 1-1 0 0,0 0 0 0 0,0 0 1 0 0,-1 0-1 0 0,1 0 0 0 0,0-7 170 0 0,0 6-146 0 0,0 0 1 0 0,0-1-1 0 0,0 1 0 0 0,0 0 0 0 0,1 0 0 0 0,-1-1 0 0 0,0 1 1 0 0,1 0-1 0 0,-1 0 0 0 0,2-2 0 0 0,5-5 36 0 0,0 1-1 0 0,-1-1 1 0 0,0-1 0 0 0,-1 1-1 0 0,0-1 1 0 0,0 0 0 0 0,-1 0-1 0 0,6-18 1 0 0,18-80 212 0 0,-28 104-264 0 0,4-19-9 0 0,-2 13 0 0 0,-1 0 0 0 0,1 1 0 0 0,0-1 0 0 0,1 1 0 0 0,0-1 0 0 0,0 1 0 0 0,8-12 0 0 0,-6 10 16 0 0,0 0 1 0 0,0 0-1 0 0,4-19 0 0 0,3-3-17 0 0,0-4 1 0 0,-10 32-1 0 0,0 0-1 0 0,-1 0 1 0 0,0-1-1 0 0,0 1 1 0 0,0-1-1 0 0,0 1 1 0 0,0-1 0 0 0,-1 0-1 0 0,0 1 1 0 0,-1-10-1 0 0,1 14-77 0 0,-4 5-204 0 0,0 1 169 0 0,0 0 0 0 0,1 0 0 0 0,-1 0 0 0 0,1 0 0 0 0,-3 11 0 0 0,-5 9 296 0 0,8-19-278 0 0,0 0-1 0 0,1 1 1 0 0,-3 14 0 0 0,-5 16 53 0 0,9-35 71 0 0,1-1 0 0 0,-1 0-1 0 0,0 1 1 0 0,-1-1 0 0 0,1 0 0 0 0,0 0-1 0 0,-1 0 1 0 0,1 0 0 0 0,-1 0 0 0 0,1 0-1 0 0,-1 0 1 0 0,0-1 0 0 0,0 1 0 0 0,0-1-1 0 0,-3 3 1 0 0,5-4-21 0 0,-1 0-1 0 0,1 0 1 0 0,0 0 0 0 0,0 1-1 0 0,-1-1 1 0 0,1 0-1 0 0,0 0 1 0 0,-1 0 0 0 0,1 0-1 0 0,-1 0 1 0 0,1 0-1 0 0,0 0 1 0 0,-1 0 0 0 0,1 0-1 0 0,0 0 1 0 0,-1 0-1 0 0,1 0 1 0 0,0 0 0 0 0,-1 0-1 0 0,1-1 1 0 0,0 1-1 0 0,-1 0 1 0 0,1 0 0 0 0,0 0-1 0 0,0 0 1 0 0,-1-1-1 0 0,1 1 1 0 0,0 0 0 0 0,-1 0-1 0 0,1 0 1 0 0,0-1-1 0 0,-6-12 191 0 0,5-15 54 0 0,3 8-179 0 0,5-28 0 0 0,1 6-355 0 0,-8 41 214 0 0,-3 5-207 0 0,0-1 188 0 0,0 1-1 0 0,0 0 0 0 0,0 0 0 0 0,0 0 1 0 0,1 0-1 0 0,0 0 0 0 0,-2 7 0 0 0,4-11 88 0 0,-20 40-90 0 0,-10 27-58 0 0,29-64 157 0 0,0 0-1 0 0,0 0 1 0 0,1 0 0 0 0,-1 0-1 0 0,1 1 1 0 0,0-1 0 0 0,0 0-1 0 0,0 0 1 0 0,0 0 0 0 0,1 0-1 0 0,-1 1 1 0 0,1-1-1 0 0,0 0 1 0 0,0 0 0 0 0,0 0-1 0 0,0 0 1 0 0,0 0 0 0 0,1-1-1 0 0,0 1 1 0 0,-1 0 0 0 0,5 4-1 0 0,-6-7-3 0 0,0 0 0 0 0,0 1-1 0 0,1-1 1 0 0,-1 0 0 0 0,0 0 0 0 0,0 0 0 0 0,1 0-1 0 0,-1 1 1 0 0,0-1 0 0 0,0 0 0 0 0,1 0-1 0 0,-1 0 1 0 0,0 0 0 0 0,0 0 0 0 0,1 0-1 0 0,-1 0 1 0 0,0 0 0 0 0,1 0 0 0 0,-1 0-1 0 0,0 0 1 0 0,0 0 0 0 0,1 0 0 0 0,-1 0-1 0 0,0 0 1 0 0,1 0 0 0 0,-1 0 0 0 0,0 0 0 0 0,0 0-1 0 0,1-1 1 0 0,-1 1 0 0 0,9-9 269 0 0,3-18 284 0 0,-10 22-493 0 0,0 1-62 0 0,2-4 11 0 0,-1 1-1 0 0,0-1 1 0 0,-1 1 0 0 0,2-12-1 0 0,-21 35-561 0 0,11-10 405 0 0,0 1 1 0 0,1 0-1 0 0,-6 9 0 0 0,6-7 121 0 0,0 0-1 0 0,0 0 0 0 0,1 0 1 0 0,1 0-1 0 0,-1 0 0 0 0,2 1 1 0 0,-1-1-1 0 0,-2 20 1 0 0,5-25 20 0 0,0 1 1 0 0,0-1 0 0 0,0 0 0 0 0,1 1-1 0 0,-1-1 1 0 0,1 0 0 0 0,0 0 0 0 0,0 0-1 0 0,1 1 1 0 0,-1-1 0 0 0,1 0 0 0 0,0-1 0 0 0,0 1-1 0 0,0 0 1 0 0,0 0 0 0 0,1-1 0 0 0,-1 0-1 0 0,1 1 1 0 0,0-1 0 0 0,0 0 0 0 0,0 0-1 0 0,7 4 1 0 0,-4-3 19 0 0,0-1 0 0 0,0 0 1 0 0,0 0-1 0 0,0 0 0 0 0,1-1 0 0 0,-1 0 0 0 0,1 0 0 0 0,0-1 0 0 0,8 1 1 0 0,7 0 134 0 0,33-2 1 0 0,-37-1-92 0 0,13-1 131 0 0,0-2 1 0 0,51-13 0 0 0,-20 4 83 0 0,29-12 120 0 0,-23 2-272 0 0,-31 9-124 0 0,-31 11 38 0 0,-8 0-11 0 0,-12-2-20 0 0,-21 5-154 0 0,0 1 0 0 0,0 2 0 0 0,0 2-1 0 0,-47 11 1 0 0,53-11 52 0 0,20-4 71 0 0,1 1-1 0 0,0-1 1 0 0,-15 6 0 0 0,-1 3 24 0 0,8-4 0 0 0,-20 11 0 0 0,35-17 0 0 0,0 1-1 0 0,0-1 0 0 0,1 1 1 0 0,-1-1-1 0 0,0 1 0 0 0,0-1 1 0 0,1 1-1 0 0,-1-1 1 0 0,0 1-1 0 0,1 0 0 0 0,-1-1 1 0 0,1 1-1 0 0,-1 0 0 0 0,1-1 1 0 0,-1 1-1 0 0,1 0 1 0 0,-1 1-1 0 0,1-1-1 0 0,0-1 1 0 0,0 1-1 0 0,0-1 1 0 0,0 1-1 0 0,0-1 1 0 0,0 1-1 0 0,0-1 1 0 0,0 0-1 0 0,1 1 1 0 0,-1-1 0 0 0,0 1-1 0 0,0-1 1 0 0,0 1-1 0 0,1-1 1 0 0,-1 0-1 0 0,0 1 1 0 0,1-1-1 0 0,-1 0 1 0 0,0 1-1 0 0,1-1 1 0 0,-1 0-1 0 0,0 1 1 0 0,1-1-1 0 0,2 2 0 0 0,0-1 0 0 0,0 1 0 0 0,0-1 0 0 0,1 0 0 0 0,-1 0-1 0 0,0 0 1 0 0,6 1 0 0 0,24 1 2 0 0,62-1 0 0 0,35-10 0 0 0,-97 5 0 0 0,34-2 44 0 0,136-14 192 0 0,-102 13-164 0 0,-18 2-16 0 0,-48 5 37 0 0,-35-1-92 0 0,0 0-1 0 0,0 0 1 0 0,0 0-1 0 0,0 0 0 0 0,0 0 1 0 0,0 0-1 0 0,0 0 0 0 0,-1 0 1 0 0,1 0-1 0 0,0 0 1 0 0,0 1-1 0 0,0-1 0 0 0,0 0 1 0 0,0 0-1 0 0,0 0 0 0 0,0 0 1 0 0,0 0-1 0 0,0 0 0 0 0,0 0 1 0 0,0 0-1 0 0,0 0 1 0 0,-1 0-1 0 0,1 1 0 0 0,0-1 1 0 0,0 0-1 0 0,0 0 0 0 0,0 0 1 0 0,0 0-1 0 0,0 0 0 0 0,0 0 1 0 0,0 0-1 0 0,0 0 1 0 0,0 1-1 0 0,0-1 0 0 0,0 0 1 0 0,0 0-1 0 0,0 0 0 0 0,0 0 1 0 0,0 0-1 0 0,0 0 0 0 0,1 0 1 0 0,-1 0-1 0 0,0 1 1 0 0,0-1-1 0 0,0 0 0 0 0,0 0 1 0 0,0 0-1 0 0,0 0 0 0 0,0 0 1 0 0,0 0-1 0 0,0 0 0 0 0,0 0 1 0 0,0 0-1 0 0,0 0 1 0 0,0 0-1 0 0,1 0 0 0 0,-1 1 1 0 0,0-1-1 0 0,0 0 0 0 0,0 0 1 0 0,0 0-1 0 0,0 0 1 0 0,0 0-1 0 0,0 0 0 0 0,0 0 1 0 0,1 0-1 0 0,-7 6-62 0 0,6-6 65 0 0,-13 7-87 0 0,0-1 0 0 0,-1 0 1 0 0,0 0-1 0 0,0-2 0 0 0,0 1 1 0 0,-17 1-1 0 0,-2 3-37 0 0,-59 13-119 0 0,56-16 240 0 0,26-5 2 0 0,1 1 1 0 0,0 0 0 0 0,-9 3 0 0 0,-6 0 53 0 0,20-4-42 0 0,0 0 0 0 0,0 0-1 0 0,0 0 1 0 0,0 0 0 0 0,0 0-1 0 0,-4 3 1 0 0,1 0 21 0 0,-3 0 17 0 0,10-4-49 0 0,0 0 0 0 0,0 0 1 0 0,0 0-1 0 0,1 0 1 0 0,-1 0-1 0 0,0 0 0 0 0,0 0 1 0 0,0 0-1 0 0,0 0 1 0 0,0 0-1 0 0,0 0 0 0 0,0 0 1 0 0,0 1-1 0 0,0-1 1 0 0,0 0-1 0 0,0 0 0 0 0,0 0 1 0 0,0 0-1 0 0,0 0 1 0 0,0 0-1 0 0,0 0 0 0 0,0 0 1 0 0,0 0-1 0 0,0 0 0 0 0,0 0 1 0 0,0 0-1 0 0,0 0 1 0 0,0 0-1 0 0,0 0 0 0 0,0 0 1 0 0,24 1 61 0 0,0-5-44 0 0,0 1 1 0 0,29-1-1 0 0,27-2-25 0 0,191-24 629 0 0,-130 18-340 0 0,-46 5-162 0 0,-93 7-136 0 0,4 1-58 0 0,-19 4-174 0 0,-60 3-275 0 0,18-1 401 0 0,16-2 60 0 0,-73 8-53 0 0,-14-1-54 0 0,19 2 86 0 0,66-7 96 0 0,8-1 47 0 0,12 1 24 0 0,7-2-26 0 0,15-5-60 0 0,-1 0 0 0 0,0 0 0 0 0,0 0 0 0 0,0 0 1 0 0,0 1-1 0 0,0-1 0 0 0,0 0 0 0 0,0 0 0 0 0,0 0 0 0 0,0 0 0 0 0,0 0 1 0 0,0 0-1 0 0,1 0 0 0 0,-1 0 0 0 0,0 1 0 0 0,0-1 0 0 0,0 0 0 0 0,0 0 0 0 0,0 0 1 0 0,0 0-1 0 0,0 0 0 0 0,0 0 0 0 0,0 1 0 0 0,0-1 0 0 0,0 0 0 0 0,0 0 1 0 0,0 0-1 0 0,0 0 0 0 0,0 0 0 0 0,0 0 0 0 0,0 1 0 0 0,0-1 0 0 0,-1 0 1 0 0,1 0-1 0 0,0 0 0 0 0,0 0 0 0 0,0 0 0 0 0,0 0 0 0 0,0 0 0 0 0,0 0 1 0 0,0 1-1 0 0,0-1 0 0 0,0 0 0 0 0,0 0 0 0 0,-1 0 0 0 0,1 0 0 0 0,0 0 1 0 0,0 0-1 0 0,0 0 0 0 0,0 0 0 0 0,0 0 0 0 0,0 0 0 0 0,0 0 0 0 0,-1 0 0 0 0,1 0 1 0 0,0 0-1 0 0,0 0 0 0 0,0 0 0 0 0,0 0 0 0 0,7 3 38 0 0,0-1-37 0 0,0-1 0 0 0,0 0 0 0 0,0-1 0 0 0,10 1 0 0 0,6 0-2 0 0,-9-1 0 0 0,24-2 0 0 0,3 0 0 0 0,108-6-6 0 0,-54 0 79 0 0,31-1 116 0 0,-9 1-23 0 0,-77 4-158 0 0,-29 2 29 0 0,1 1 1 0 0,-1 0 0 0 0,16 1-1 0 0,32 1 294 0 0,-8-1-290 0 0,-40 1-41 0 0,-10-2 0 0 0,-4 0 1 0 0,-3-1-22 0 0,-145 2-887 0 0,116 0 908 0 0,21 0 0 0 0,-23 2 0 0 0,-38 4 0 0 0,29-2 0 0 0,46-4 0 0 0,-1 0 0 0 0,1 1 0 0 0,0-1 0 0 0,0 0 0 0 0,-1 0 0 0 0,1 0 0 0 0,0 0 0 0 0,0 0 0 0 0,-1 0 0 0 0,1 0 0 0 0,0 0 0 0 0,-1 0 0 0 0,1 0 0 0 0,0 0 0 0 0,0 0 0 0 0,-1 0 0 0 0,1 0 0 0 0,0 0 0 0 0,-1 0 0 0 0,1 0 0 0 0,0 0 0 0 0,0 0 0 0 0,-1-1 0 0 0,1 1 0 0 0,0 0 0 0 0,0 0 0 0 0,-1 0 0 0 0,1-1 0 0 0,0 1 0 0 0,0 0 0 0 0,1 0 0 0 0,-1-1 0 0 0,0 1 0 0 0,0 0 0 0 0,1 0 0 0 0,-1 0 0 0 0,0-1 0 0 0,1 1 0 0 0,-1 0 0 0 0,0 0 0 0 0,1 0 0 0 0,-1 0 0 0 0,0 0 0 0 0,1 0 0 0 0,-1 0 0 0 0,0-1 0 0 0,1 1 0 0 0,-1 0 0 0 0,0 0 0 0 0,1 0 0 0 0,-1 0 0 0 0,1 1 0 0 0,81-5 0 0 0,-17 2 4 0 0,-25-1 63 0 0,90-4 137 0 0,8 2-87 0 0,-85-2-117 0 0,-41 5 0 0 0,1 0 0 0 0,-1 1 0 0 0,25 1 0 0 0,-21 1 0 0 0,22-3 0 0 0,10 1 0 0 0,-35 2 51 0 0,0 0 1 0 0,0-2-1 0 0,0 0 0 0 0,18-3 0 0 0,-22 0-39 0 0,-8 3-77 0 0,-5 3 6 0 0,-15-1-64 0 0,5-1-20 0 0,-38 2-343 0 0,-11 4 150 0 0,39-5 336 0 0,-7 3 0 0 0,-17 4 0 0 0,51-8 84 0 0,11 2 72 0 0,-9-3-124 0 0,0 1 0 0 0,0-1 0 0 0,0 1 0 0 0,1 0 0 0 0,6 1 0 0 0,12-1 11 0 0,48-3 10 0 0,2-2-53 0 0,-13-1 160 0 0,-21 4-10 0 0,-30 1-108 0 0,-8 1-19 0 0,-8-1-14 0 0,-17 3-263 0 0,21-2 243 0 0,0 0 1 0 0,0 0-1 0 0,1 0 1 0 0,-1 0-1 0 0,0 1 1 0 0,1-1-1 0 0,-1 0 1 0 0,-2 2 0 0 0,-9 1-10 0 0,1-1 70 0 0,10-2-35 0 0,0 1 0 0 0,1-1 0 0 0,-1 1 0 0 0,0-1 0 0 0,1 0-1 0 0,-1 0 1 0 0,0 0 0 0 0,-2 0 0 0 0,3 0-30 0 0,0 0 1 0 0,0 0-1 0 0,0 0 0 0 0,0 0 0 0 0,0 0 1 0 0,0 0-1 0 0,0 1 0 0 0,0-1 1 0 0,0 0-1 0 0,1 1 0 0 0,-1-1 0 0 0,0 1 1 0 0,0-1-1 0 0,0 1 0 0 0,0-1 0 0 0,0 1 1 0 0,1-1-1 0 0,-2 2 0 0 0,2-2 15 0 0,0 1 0 0 0,0-1 0 0 0,1 0-1 0 0,-1 0 1 0 0,0 1 0 0 0,0-1 0 0 0,0 0-1 0 0,0 0 1 0 0,1 0 0 0 0,-1 1 0 0 0,0-1 0 0 0,0 0-1 0 0,0 0 1 0 0,1 0 0 0 0,-1 0 0 0 0,0 1 0 0 0,0-1-1 0 0,1 0 1 0 0,-1 0 0 0 0,0 0 0 0 0,0 0-1 0 0,1 0 1 0 0,-1 0 0 0 0,0 0 0 0 0,0 0 0 0 0,1 0-1 0 0,-1 0 1 0 0,0 0 0 0 0,1 0 0 0 0,-1 0 0 0 0,0 0-1 0 0,0 0 1 0 0,1 0 0 0 0,-1 0 0 0 0,1 0 0 0 0,11-1 14 0 0,17-2 214 0 0,5-2-47 0 0,0 2-101 0 0,-23 1-80 0 0,4-1 0 0 0,-7 2-2 0 0,-7 1 2 0 0,-1 0 1 0 0,1 0 0 0 0,-1 0-1 0 0,1 0 1 0 0,0-1-1 0 0,-1 1 1 0 0,1 0 0 0 0,-1 0-1 0 0,1 0 1 0 0,-1 0 0 0 0,1 0-1 0 0,0-1 1 0 0,-1 1-1 0 0,1 0 1 0 0,-1-1 0 0 0,1 1-1 0 0,-1 0 1 0 0,1-1 0 0 0,-1 1-1 0 0,1-1 1 0 0,-1 0 42 0 0,-1-1-33 0 0,-1 1-22 0 0,-15-3-48 0 0,16 3 60 0 0,1 1 0 0 0,3 1 0 0 0,-1 0 0 0 0,1 0 0 0 0,0-1 0 0 0,-1 0 0 0 0,1 1 0 0 0,0-1 0 0 0,0 0 0 0 0,3-1 0 0 0,-3 0 0 0 0,-3 1 1 0 0,1 0 0 0 0,-1-1 0 0 0,0 1 0 0 0,0 0 0 0 0,0 0 0 0 0,0 0 0 0 0,0 0 0 0 0,0-1 0 0 0,1 1 0 0 0,-1 0-1 0 0,0 0 1 0 0,0 0 0 0 0,0-1 0 0 0,0 1 0 0 0,0 0 0 0 0,0 0 0 0 0,0-1 0 0 0,0 1 0 0 0,0 0 0 0 0,0 0 0 0 0,0 0 0 0 0,0-1 0 0 0,0 1 0 0 0,0 0 0 0 0,0 0-1 0 0,0-1 1 0 0,0 1 0 0 0,0 0 0 0 0,-1 0 0 0 0,1 0 0 0 0,0-1 0 0 0,0 1 0 0 0,0 0 0 0 0,0 0 0 0 0,0 0 0 0 0,0 0 0 0 0,-1-1 0 0 0,1 1 0 0 0,0 0 0 0 0,0 0 0 0 0,0 0-1 0 0,0 0 1 0 0,-1 0 0 0 0,1-1 0 0 0,-10-5 65 0 0,10 6-56 0 0,-16-10 0 0 0,0 1 1 0 0,-1 1 0 0 0,0 1 0 0 0,-30-10 0 0 0,13 5-111 0 0,21 8 84 0 0,0 1 0 0 0,0 1 0 0 0,0 0 0 0 0,-21 0 0 0 0,-13-2 16 0 0,-62-5-57 0 0,109 9 63 0 0,-1 0 0 0 0,0 0 0 0 0,0 0 1 0 0,1 0-1 0 0,-1 0 0 0 0,0-1 0 0 0,0 1 0 0 0,1 0 1 0 0,-1 0-1 0 0,0 0 0 0 0,1-1 0 0 0,-1 1 1 0 0,0 0-1 0 0,1-1 0 0 0,-1 1 0 0 0,0-1 0 0 0,0 0 1 0 0,2-2 55 0 0,9 1-35 0 0,37-5-27 0 0,30-3-88 0 0,52-10 88 0 0,-85 12 0 0 0,-31 6 42 0 0,-1 0 0 0 0,0-1-1 0 0,0-1 1 0 0,-1 0 0 0 0,1 0-1 0 0,-1-1 1 0 0,19-12-1 0 0,-30 17-39 0 0,1 0 0 0 0,-1 0 0 0 0,0-1 0 0 0,1 1-1 0 0,-1 0 1 0 0,0 0 0 0 0,0 0 0 0 0,1-1-1 0 0,-1 1 1 0 0,0 0 0 0 0,0-1 0 0 0,1 1 0 0 0,-1 0-1 0 0,0 0 1 0 0,0-1 0 0 0,0 1 0 0 0,0 0-1 0 0,0-1 1 0 0,0 1 0 0 0,1-1 0 0 0,-1 1 0 0 0,0 0-1 0 0,0-1 1 0 0,0 1 0 0 0,0 0 0 0 0,0-1-1 0 0,0 1 1 0 0,0 0 0 0 0,-1-1 0 0 0,1 1-1 0 0,0 0 1 0 0,0-1 0 0 0,0 1 0 0 0,0 0 0 0 0,0-1-1 0 0,0 1 1 0 0,-1 0 0 0 0,1-1 0 0 0,0 1-1 0 0,0 0 1 0 0,0 0 0 0 0,-1-1 0 0 0,1 1 0 0 0,0 0-1 0 0,0 0 1 0 0,-1-1 0 0 0,1 1 0 0 0,0 0-1 0 0,-1 0 1 0 0,1 0 0 0 0,0-1 0 0 0,-1 1-1 0 0,0 0 1 0 0,-1-1 4 0 0,0 0 1 0 0,0 0-1 0 0,0 0 0 0 0,0 0 0 0 0,-1 1 0 0 0,-3-2 0 0 0,-35-6-95 0 0,-32 5-226 0 0,-56 2 39 0 0,56 0 111 0 0,35-1 322 0 0,38 2-155 0 0,0 0 0 0 0,0 0 0 0 0,0 0-1 0 0,1 0 1 0 0,-1 0 0 0 0,0 0 0 0 0,0-1-1 0 0,0 1 1 0 0,0 0 0 0 0,0 0 0 0 0,0 0 0 0 0,0 0-1 0 0,0 0 1 0 0,0-1 0 0 0,0 1 0 0 0,0 0 0 0 0,0 0-1 0 0,0 0 1 0 0,0 0 0 0 0,0 0 0 0 0,0-1-1 0 0,0 1 1 0 0,0 0 0 0 0,0 0 0 0 0,0 0 0 0 0,0 0-1 0 0,0 0 1 0 0,0 0 0 0 0,0-1 0 0 0,-1 1 0 0 0,1 0-1 0 0,0 0 1 0 0,0 0 0 0 0,0 0 0 0 0,0 0-1 0 0,0 0 1 0 0,0 0 0 0 0,0-1 0 0 0,0 1 0 0 0,-1 0-1 0 0,1 0 1 0 0,0 0 0 0 0,0 0 0 0 0,0 0 0 0 0,0 0-1 0 0,0 0 1 0 0,-1 0 0 0 0,1 0 0 0 0,0 0-1 0 0,0 0 1 0 0,0 0 0 0 0,0 0 0 0 0,0 0 0 0 0,-1 0-1 0 0,1 0 1 0 0,12-7 74 0 0,52-3-21 0 0,12-2 18 0 0,-52 10-34 0 0,0-1-1 0 0,0-1 0 0 0,0-2 1 0 0,30-10-1 0 0,-50 15 27 0 0,0-1 1 0 0,-1 1-1 0 0,1-1 0 0 0,0 0 1 0 0,-1-1-1 0 0,0 1 0 0 0,4-4 1 0 0,-6 6-55 0 0,-1-1 0 0 0,1 1 0 0 0,-1-1 0 0 0,0 1 0 0 0,1-1 0 0 0,-1 1 0 0 0,0-1 0 0 0,1 1 0 0 0,-1-1 0 0 0,0 0 0 0 0,0 1 0 0 0,1-1 0 0 0,-1 0 0 0 0,0 1 0 0 0,0-1 0 0 0,0 0 0 0 0,0 1 0 0 0,0-1 0 0 0,0 0 1 0 0,0 0-1 0 0,0 0-23 0 0,-1 0 0 0 0,1 0 1 0 0,-1 0-1 0 0,1 0 0 0 0,-1 0 0 0 0,1 0 1 0 0,-1 1-1 0 0,0-1 0 0 0,1 0 1 0 0,-1 0-1 0 0,0 1 0 0 0,0-1 1 0 0,0 0-1 0 0,0 1 0 0 0,1-1 1 0 0,-1 1-1 0 0,-1-1 0 0 0,-4-3-8 0 0,3 2 3 0 0,-1 0-1 0 0,1 0 0 0 0,0 1 0 0 0,-1-1 0 0 0,0 1 0 0 0,1 0 1 0 0,-1 0-1 0 0,0 0 0 0 0,1 0 0 0 0,-7 0 0 0 0,-26-5-6 0 0,26 4-10 0 0,0 1 0 0 0,-18-1-1 0 0,-73-1-322 0 0,59 1 297 0 0,30 1 39 0 0,0 1 0 0 0,-18 1-1 0 0,-48 1 22 0 0,59-2-2 0 0,-3 0 15 0 0,35-1 7 0 0,0 0-1 0 0,17 0 1 0 0,-7 1-28 0 0,27-3 0 0 0,-1 0-31 0 0,-10 1 24 0 0,48-2 15 0 0,-5-3 72 0 0,-19 2 83 0 0,-23 1 5 0 0,-39 3-110 0 0,-4-1-42 0 0,-4 0-13 0 0,-31 1-142 0 0,14 1-85 0 0,18 0 200 0 0,1 0 0 0 0,0 0-1 0 0,-10 1 1 0 0,-42 6-108 0 0,41-5 60 0 0,14-2 70 0 0,-1 0-1 0 0,1 0 0 0 0,0 0 1 0 0,-1 1-1 0 0,1-1 0 0 0,0 1 1 0 0,0-1-1 0 0,-3 2 0 0 0,-2 0 11 0 0,6-2 0 0 0,0 0 0 0 0,0 0 0 0 0,0 0 0 0 0,0 0 0 0 0,0 0 0 0 0,0 0 0 0 0,0 1 0 0 0,0-1 0 0 0,0 0 0 0 0,1 1 0 0 0,-1-1 0 0 0,0 1 0 0 0,0-1 0 0 0,0 1 0 0 0,0-1 0 0 0,1 1 0 0 0,-1-1 0 0 0,0 1 0 0 0,1 0 0 0 0,-2 1 0 0 0,6-1-1 0 0,0-1 0 0 0,-1 1-1 0 0,1 0 1 0 0,0-1 0 0 0,0 0-1 0 0,0 0 1 0 0,6-1 0 0 0,26 2-53 0 0,-31-2 66 0 0,0 0 0 0 0,-1 1 0 0 0,1-1 0 0 0,0 1 0 0 0,0 0 0 0 0,10 2 0 0 0,-10-2 19 0 0,0 1-1 0 0,0-1 0 0 0,1 0 1 0 0,4-1-1 0 0,13 0-4 0 0,-3-1-186 0 0,4 1 136 0 0,-10 0 183 0 0,-13 0-146 0 0,0 1 1 0 0,0 0 0 0 0,1 0-1 0 0,-1 0 1 0 0,0 0 0 0 0,0 0-1 0 0,1 0 1 0 0,-1 0-1 0 0,0 0 1 0 0,0 0 0 0 0,2 1-1 0 0,6-1 16 0 0,2 1 6 0 0,-7-1-35 0 0,4 0 0 0 0,-8 0 0 0 0,0 0 0 0 0,0 1 0 0 0,0-1 0 0 0,1 0 0 0 0,-1 0 0 0 0,0 1 0 0 0,0-1 0 0 0,0 0 0 0 0,0 1 0 0 0,0-1 0 0 0,0 0 0 0 0,0 1 0 0 0,0-1 0 0 0,0 0 0 0 0,0 0 0 0 0,0 1 0 0 0,0-1 0 0 0,0 0 0 0 0,0 1 0 0 0,0-1 0 0 0,0 0 0 0 0,0 1 0 0 0,0-1 0 0 0,0 0 0 0 0,0 0 0 0 0,-1 1 0 0 0,1-1 0 0 0,0 0 0 0 0,0 1 0 0 0,0-1 0 0 0,0 0 0 0 0,-1 0 0 0 0,1 1 0 0 0,-1 0-19 0 0,1 0 0 0 0,-1 0 0 0 0,0 0 0 0 0,0 0-1 0 0,0 0 1 0 0,0 0 0 0 0,0 0 0 0 0,0-1 0 0 0,0 1 0 0 0,0 0-1 0 0,0 0 1 0 0,0-1 0 0 0,0 1 0 0 0,0-1 0 0 0,-2 1 0 0 0,-2 2-62 0 0,-3 0 67 0 0,-7 4 15 0 0,15-7-1 0 0,-1 0 0 0 0,1 1 0 0 0,0-1 1 0 0,0 0-1 0 0,0 0 0 0 0,0 1 0 0 0,0-1 0 0 0,0 0 0 0 0,0 0 0 0 0,0 0 0 0 0,0 1 0 0 0,0-1 0 0 0,0 0 0 0 0,0 0 0 0 0,0 1 1 0 0,0-1-1 0 0,0 0 0 0 0,0 0 0 0 0,0 1 0 0 0,0-1 0 0 0,0 0 0 0 0,0 0 0 0 0,0 0 0 0 0,0 1 0 0 0,0-1 0 0 0,0 0 1 0 0,1 0-1 0 0,-1 1 0 0 0,0-1 0 0 0,0 0 0 0 0,0 0 0 0 0,0 0 0 0 0,1 0 0 0 0,-1 1 0 0 0,0-1 0 0 0,0 0 0 0 0,0 0 1 0 0,1 0-1 0 0,-1 0 0 0 0,0 0 0 0 0,0 0 0 0 0,1 1 0 0 0,7 4-116 0 0,-8-5-10 0 0,1 0 9 0 0,-1 0 1 0 0,1 0-1 0 0,-1 0 0 0 0,1 1 1 0 0,-1-1-1 0 0,1 0 0 0 0,-1 0 0 0 0,1 0 1 0 0,-1 0-1 0 0,1 0 0 0 0,-1-1 1 0 0,1 1-1 0 0,-1 0 0 0 0,1 0 1 0 0,-1 0-1 0 0,1 0 0 0 0,-1 0 0 0 0,1-1 1 0 0,-1 1-1 0 0,0 0 0 0 0,1 0 1 0 0,-1-1-1 0 0,1 1 0 0 0,-1 0 1 0 0,0-1-1 0 0,1 1 0 0 0,-1 0 0 0 0,0-1 1 0 0,1 1-1 0 0,-1-1 0 0 0,0 1 1 0 0,1-1-1 0 0,7-19-5863 0 0,-3 9 3759 0 0,2 0-246 0 0,0 0 16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2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1 4975 0 0,'1'4'139'0'0,"-2"10"277"0"0,1-12 443 0 0,-7 0-522 0 0,6-2-328 0 0,0 0 37 0 0,-1 0 1 0 0,1 1-1 0 0,0-1 1 0 0,0 0-1 0 0,0 0 1 0 0,0 0-1 0 0,0 1 1 0 0,0-1-1 0 0,0 0 1 0 0,-1 1-1 0 0,0 0 1 0 0,2-1-36 0 0,0 0 0 0 0,-1 1 0 0 0,1-1 0 0 0,0 0 0 0 0,0 0 0 0 0,0 0 0 0 0,0 0 0 0 0,0 0 0 0 0,-1 0 0 0 0,1 0 0 0 0,0 0 0 0 0,0 0 0 0 0,0 0 0 0 0,-1 0 0 0 0,1 0 0 0 0,0 0 0 0 0,0 0 0 0 0,0 0 0 0 0,0 0 0 0 0,-1 0 0 0 0,1 0 0 0 0,0 0 0 0 0,0 0 0 0 0,0 0 0 0 0,0 0 1 0 0,-1 0-1 0 0,1 0 0 0 0,0 0 0 0 0,0 0 0 0 0,0 0 0 0 0,0 0 0 0 0,-1 0 0 0 0,1-1 0 0 0,0 1 0 0 0,0 0 0 0 0,0 0 0 0 0,0 0 0 0 0,0 0 0 0 0,-1-1 2 0 0,1 1 0 0 0,0 0 1 0 0,0 0-1 0 0,0 0 0 0 0,0 0 0 0 0,-1-1 1 0 0,1 1-1 0 0,0 0 0 0 0,0 0 0 0 0,0 0 1 0 0,-1 0-1 0 0,1 0 0 0 0,0 0 1 0 0,0 0-1 0 0,0 0 0 0 0,-1 0 0 0 0,1 0 1 0 0,0 0-1 0 0,0 0 0 0 0,-1 0 0 0 0,1 0 1 0 0,0 0-1 0 0,0 0 0 0 0,-1 0 0 0 0,1 0 1 0 0,0 0-1 0 0,0 0 0 0 0,0 0 0 0 0,-1 0 1 0 0,0 0-3 0 0,0 1 1 0 0,0-1 0 0 0,0 0 0 0 0,0 0 0 0 0,0 0-1 0 0,0 1 1 0 0,0-1 0 0 0,0 0 0 0 0,-1-1-1 0 0,1 1 1 0 0,0 0 0 0 0,0 0 0 0 0,0 0-1 0 0,0-1 1 0 0,0 1 0 0 0,0 0 0 0 0,0-1 0 0 0,0 1-1 0 0,0-1 1 0 0,0 1 0 0 0,1-1 0 0 0,-2 0-1 0 0,1 1-8 0 0,1 0 1 0 0,-1 0-1 0 0,1 0 0 0 0,-1 0 0 0 0,1 0 0 0 0,-1 0 0 0 0,1 0 0 0 0,0 0 0 0 0,-1 1 0 0 0,1-1 0 0 0,-1 0 0 0 0,1 0 0 0 0,-1 0 0 0 0,1 1 0 0 0,0-1 1 0 0,-1 0-1 0 0,1 1 0 0 0,0-1 0 0 0,-1 1 0 0 0,1-1-1 0 0,-1 0-1 0 0,0 0-1 0 0,1 0 0 0 0,-1 1 1 0 0,0-1-1 0 0,0 0 0 0 0,1 0 0 0 0,-1 0 1 0 0,0 0-1 0 0,1 0 0 0 0,-1 0 1 0 0,0 0-1 0 0,0-1 0 0 0,1 1 0 0 0,-1 0 1 0 0,0 0-1 0 0,1 0 0 0 0,-1-1 1 0 0,0 1-1 0 0,1 0 0 0 0,-1-1 0 0 0,0 0 1 0 0,0 1 3 0 0,-1-1 113 0 0,0 0-53 0 0,2 0-59 0 0,0 1-1 0 0,0 0 0 0 0,-1 0 0 0 0,1 0 0 0 0,0 0 0 0 0,0-1 0 0 0,-1 1 0 0 0,1 0 1 0 0,0 0-1 0 0,0 0 0 0 0,-1 0 0 0 0,1 0 0 0 0,0 0 0 0 0,-1 0 0 0 0,1 0 0 0 0,0 0 1 0 0,-1 0-1 0 0,1 0 0 0 0,0 0 0 0 0,0 0 0 0 0,-1 0 0 0 0,1 0 0 0 0,0 0 1 0 0,-1 0-1 0 0,1 0 0 0 0,0 0 0 0 0,0 0 0 0 0,-1 0 0 0 0,1 1 0 0 0,0-1 0 0 0,0 0 1 0 0,-1 0-1 0 0,1 0 0 0 0,0 0 0 0 0,0 1 0 0 0,-1-1 0 0 0,1 0 0 0 0,0 0 0 0 0,0 1 1 0 0,0-1-1 0 0,0 0 0 0 0,-1 0 0 0 0,1 1 0 0 0,0-1 0 0 0,0 0 0 0 0,0 0 1 0 0,0 1-1 0 0,-1 0 10 0 0,0 0 1 0 0,1 1-1 0 0,-1-1 1 0 0,0 0 0 0 0,0 0-1 0 0,0 0 1 0 0,0 0-1 0 0,0-1 1 0 0,-2 2-1 0 0,1 0 8 0 0,-1-1 0 0 0,0 1 0 0 0,1-1 0 0 0,-1 0-1 0 0,0 0 1 0 0,0 0 0 0 0,0-1 0 0 0,0 1 0 0 0,0-1-1 0 0,1 1 1 0 0,-1-1 0 0 0,0 0 0 0 0,0 0 0 0 0,0-1-1 0 0,0 1 1 0 0,-5-1 0 0 0,-10 1 159 0 0,16-1-164 0 0,0 0-1 0 0,-1 0 1 0 0,1 1 0 0 0,-1-1-1 0 0,1 1 1 0 0,-1 0-1 0 0,-2 0 1 0 0,-11-1-22 0 0,15 0 6 0 0,1 1-1 0 0,-1 0 0 0 0,0-1 0 0 0,1 1 0 0 0,-1 0 1 0 0,0 0-1 0 0,1 0 0 0 0,-1 0 0 0 0,0 0 0 0 0,1-1 1 0 0,-1 1-1 0 0,0 0 0 0 0,1 1 0 0 0,-1-1 0 0 0,0 0 1 0 0,1 0-1 0 0,-1 0 0 0 0,0 0 0 0 0,1 0 0 0 0,-1 1 1 0 0,0-1-1 0 0,-3 1 11 0 0,-2-1 36 0 0,5-1-35 0 0,0 1-1 0 0,0 0 1 0 0,0 0-1 0 0,0 0 1 0 0,0 0-1 0 0,0 0 1 0 0,0 0-1 0 0,0 0 1 0 0,0 1-1 0 0,0-1 1 0 0,0 0-1 0 0,0 0 1 0 0,-1 1-1 0 0,1-1-3 0 0,0 1-1 0 0,0-1 1 0 0,0 0-1 0 0,0 0 1 0 0,0 0 0 0 0,1 1-1 0 0,-1-1 1 0 0,0 0-1 0 0,0 0 1 0 0,0-1-1 0 0,0 1 1 0 0,0 0-1 0 0,1 0 1 0 0,-1 0-1 0 0,0-1 1 0 0,-1 1-1 0 0,1 0-3 0 0,1 0-1 0 0,-1 0 1 0 0,1 0-1 0 0,-1 0 0 0 0,1 0 1 0 0,-1 0-1 0 0,1 0 1 0 0,-1 0-1 0 0,0 1 0 0 0,1-1 1 0 0,-1 0-1 0 0,1 0 1 0 0,-1 1-1 0 0,1-1 0 0 0,-1 0 1 0 0,1 1-1 0 0,-1 0 0 0 0,0-1 0 0 0,0 1-3 0 0,0-1 0 0 0,0 0 0 0 0,1 0 0 0 0,-1 0 0 0 0,0 0-1 0 0,0 0 1 0 0,0 0 0 0 0,1 0 0 0 0,-1 0 0 0 0,0 0 0 0 0,0 0 0 0 0,0-1-1 0 0,1 1 1 0 0,-1 0 0 0 0,0 0 0 0 0,0-1 0 0 0,0 0 0 0 0,0 1 0 0 0,1 0 1 0 0,-1-1-1 0 0,1 1 0 0 0,-1 0 1 0 0,1 0-1 0 0,-1 0 1 0 0,1-1-1 0 0,-1 1 0 0 0,1 0 1 0 0,-1 0-1 0 0,0 0 1 0 0,1 0-1 0 0,-1 0 1 0 0,1 0-1 0 0,-1 0 0 0 0,1 0 1 0 0,-1 0-1 0 0,1 0 1 0 0,-1 0-1 0 0,0 0 0 0 0,1 1 1 0 0,-1-1-1 0 0,1 0 1 0 0,-1 0-1 0 0,1 0 1 0 0,-1 1-1 0 0,1-1 0 0 0,-1 0 1 0 0,1 1-1 0 0,-1-1 1 0 0,0 1-1 0 0,0 1 6 0 0,-1-1 0 0 0,0 1 0 0 0,1-1-1 0 0,-1 0 1 0 0,0 1 0 0 0,0-1 0 0 0,0 0 0 0 0,0 0 0 0 0,-1 0 0 0 0,1-1 0 0 0,0 1-1 0 0,0 0 1 0 0,0-1 0 0 0,-1 1 0 0 0,1-1 0 0 0,0 0 0 0 0,-1 0 0 0 0,1 0-1 0 0,-4 0 1 0 0,-26 1 210 0 0,32-2-212 0 0,-1 1 0 0 0,0 1 0 0 0,1-1-1 0 0,-1 0 1 0 0,0 0 0 0 0,1 0-1 0 0,-1 0 1 0 0,0 0 0 0 0,1 0 0 0 0,-1 1-1 0 0,1-1 1 0 0,-1 0 0 0 0,0 1 0 0 0,0 0-1 0 0,-8 2 13 0 0,3-4-4 0 0,4 1 1 0 0,0 0 0 0 0,0 0 1 0 0,-1 0-1 0 0,1 0 0 0 0,0 0 0 0 0,0 0 0 0 0,-4 1 1 0 0,-8 1 59 0 0,13-2-63 0 0,-1 0 0 0 0,1 0-1 0 0,-1 1 1 0 0,1-1 0 0 0,-1 0 0 0 0,1 0-1 0 0,-1 1 1 0 0,1-1 0 0 0,-4 2-1 0 0,3-1-9 0 0,0 0 0 0 0,-1-1 0 0 0,1 1 0 0 0,-1-1 0 0 0,1 0 0 0 0,-1 0 0 0 0,1 0 0 0 0,0 0 0 0 0,-4-1 0 0 0,4 1 0 0 0,0-1 0 0 0,0 1 0 0 0,0 0 0 0 0,0 0 0 0 0,0 0 0 0 0,0 0 0 0 0,0 0 0 0 0,0 1 0 0 0,0-1 0 0 0,-2 1 0 0 0,-1 3 6 0 0,4-4-4 0 0,1 1 1 0 0,-1-1 0 0 0,1 1-1 0 0,-1-1 1 0 0,0 1 0 0 0,1-1-1 0 0,-1 0 1 0 0,0 1 0 0 0,1-1-1 0 0,-1 0 1 0 0,0 0 0 0 0,0 1-1 0 0,1-1 1 0 0,-1 0 0 0 0,0 0-1 0 0,0 0 1 0 0,1 0 0 0 0,-1 0-1 0 0,0 0 1 0 0,0 0 0 0 0,1 0-1 0 0,-1 0 1 0 0,0-1 0 0 0,0 1-1 0 0,-1 0 1 0 0,0-1-5 0 0,0 1 0 0 0,0 0 0 0 0,0 1-1 0 0,0-1 1 0 0,0 0 0 0 0,-1 1 0 0 0,1-1 0 0 0,0 1 0 0 0,0 0 0 0 0,0-1 0 0 0,0 1-1 0 0,0 0 1 0 0,0 0 0 0 0,1 1 0 0 0,-1-1 0 0 0,0 0 0 0 0,0 1 0 0 0,1-1-1 0 0,-2 2 1 0 0,2-2 2 0 0,1-1 0 0 0,0 0 0 0 0,-1 1 0 0 0,1-1 0 0 0,0 0 0 0 0,-1 0 0 0 0,1 1 0 0 0,-1-1 0 0 0,1 0 0 0 0,-1 0 0 0 0,1 0 0 0 0,0 1 0 0 0,-1-1 0 0 0,1 0 0 0 0,-1 0 0 0 0,1 0 0 0 0,-1 0 0 0 0,1 0 0 0 0,-1 0 0 0 0,1 0 0 0 0,-1 0 0 0 0,1 0 0 0 0,0 0 0 0 0,-1 0 0 0 0,1 0 0 0 0,-1 0 0 0 0,1-1 0 0 0,-1 1 0 0 0,0 0 0 0 0,1-1 0 0 0,-1 1 0 0 0,1 0 0 0 0,-1 0 0 0 0,1 0 0 0 0,-1 0 0 0 0,1 0 0 0 0,-1-1 0 0 0,1 1 0 0 0,-1 0 0 0 0,1 0 0 0 0,-1 0 0 0 0,1 0 0 0 0,-1 0 0 0 0,1 1 0 0 0,-1-1 0 0 0,1 0 0 0 0,-1 0 0 0 0,1 0 0 0 0,-1 0 0 0 0,1 1 0 0 0,-1-1 0 0 0,0 0 0 0 0,1 1 0 0 0,-1-1 0 0 0,1 1 0 0 0,-1-1 0 0 0,0 1 0 0 0,1-1 0 0 0,-1 1 0 0 0,0-1 0 0 0,1 0 0 0 0,-1 0 0 0 0,0 1 0 0 0,0-1 0 0 0,1 0 0 0 0,-1 0 0 0 0,0 0 0 0 0,0 0 0 0 0,1 0 0 0 0,-1 0 0 0 0,0 0 0 0 0,0 0 0 0 0,0 0 0 0 0,1 0 0 0 0,-1 0 0 0 0,0 0 0 0 0,-1-1 0 0 0,1 1 0 0 0,0 0 0 0 0,0 0 0 0 0,-1 0 0 0 0,1 0 0 0 0,0 0 0 0 0,0 0 0 0 0,0 1 0 0 0,0-1 0 0 0,0 0 0 0 0,0 1 0 0 0,0-1 0 0 0,0 1 0 0 0,0-1 0 0 0,0 1 0 0 0,0-1 0 0 0,0 1 0 0 0,-1 0 0 0 0,-12 6 0 0 0,-11 6 160 0 0,-9 9-42 0 0,16-17-108 0 0,17-5-5 0 0,-1 0-1 0 0,1 0 0 0 0,-1 1 1 0 0,0-1-1 0 0,1 0 1 0 0,-1 1-1 0 0,1-1 0 0 0,-1 1 1 0 0,0-1-1 0 0,1 1 0 0 0,-1 0 1 0 0,1-1-1 0 0,-3 3 1 0 0,0 0 5 0 0,-7 2 1 0 0,10-4-9 0 0,0 0 0 0 0,0 0 1 0 0,0-1-1 0 0,0 1 0 0 0,0 0 1 0 0,0-1-1 0 0,-1 1 0 0 0,1-1 1 0 0,0 1-1 0 0,0-1 0 0 0,-1 0 1 0 0,1 1-1 0 0,0-1 0 0 0,0 0 1 0 0,-1 0-1 0 0,1 0 0 0 0,0 0 1 0 0,-1 0-1 0 0,1 0 0 0 0,0-1 1 0 0,0 1-1 0 0,-3-1 0 0 0,4 1-2 0 0,0 0 0 0 0,0 0 0 0 0,0 0 0 0 0,0-1 0 0 0,0 1 0 0 0,-1 0 0 0 0,1 0 0 0 0,0 0 0 0 0,0 0 0 0 0,0 0 0 0 0,0 0 0 0 0,0 0 0 0 0,0 0 0 0 0,0 0 0 0 0,-1 0 0 0 0,1 0 0 0 0,0 0 0 0 0,0 0 0 0 0,0 0 0 0 0,0-1 0 0 0,0 1 0 0 0,-1 0 0 0 0,1 0 0 0 0,0 0 0 0 0,0 0 0 0 0,0 0 0 0 0,0 1 0 0 0,0-1 0 0 0,0 0 0 0 0,-1 0 0 0 0,1 0 0 0 0,0 0 0 0 0,0 0 0 0 0,0 0 0 0 0,0 0 0 0 0,0 0 0 0 0,0 0 0 0 0,-1 0 0 0 0,1 0 0 0 0,0 0 0 0 0,0 0 0 0 0,0 0 0 0 0,0 1 0 0 0,0-1 0 0 0,0 0 0 0 0,0 0 0 0 0,0 0 0 0 0,0 0 0 0 0,0 0 0 0 0,-1 0 0 0 0,1 1 0 0 0,-11 10 0 0 0,4-5 0 0 0,6-5 0 0 0,1-1 0 0 0,-1 1 0 0 0,1-1 0 0 0,-1 1 0 0 0,0-1 0 0 0,1 1 0 0 0,-1-1 0 0 0,0 1 0 0 0,1-1 0 0 0,-1 1 0 0 0,0-1 0 0 0,0 0 0 0 0,1 0 0 0 0,-1 1 0 0 0,-1-1 0 0 0,1 0 0 0 0,1 0 0 0 0,-1 0 0 0 0,1 0 0 0 0,-1 0 0 0 0,1 0 0 0 0,-1 0 0 0 0,0 0 0 0 0,1 0 0 0 0,-1 0 0 0 0,1 1 0 0 0,-1-1 0 0 0,1 0 0 0 0,-1 0 0 0 0,1 0 0 0 0,-1 1 0 0 0,1-1 0 0 0,-1 0 0 0 0,1 1 0 0 0,-1-1 0 0 0,1 0 0 0 0,0 1 0 0 0,-1-1 0 0 0,1 1 0 0 0,-1-1 0 0 0,1 1 0 0 0,-1 0 0 0 0,-4 3 0 0 0,-4-3 0 0 0,7 0 0 0 0,-6 7 0 0 0,-14 15 0 0 0,7-9 0 0 0,-15 17 18 0 0,29-30 163 0 0,0 0-92 0 0,-20 18-1 0 0,6-3-63 0 0,13-12 14 0 0,1-3 25 0 0,-5 5 64 0 0,4-2-97 0 0,0-1 0 0 0,1 0 0 0 0,-1 1 0 0 0,1-1 0 0 0,0 1 0 0 0,-1 4 0 0 0,-7 15 232 0 0,9-21-250 0 0,-1-1 0 0 0,1 0 0 0 0,-1 1 0 0 0,1-1 0 0 0,0 0 0 0 0,0 1 0 0 0,-1-1 0 0 0,1 0 0 0 0,0 1 0 0 0,0-1 0 0 0,0 0 0 0 0,0 1 0 0 0,1 1 0 0 0,0 15 125 0 0,-1-15-84 0 0,8 29-113 0 0,-8-30 114 0 0,9 17 87 0 0,-2-5-115 0 0,-4-9-4 0 0,-1 0 0 0 0,1 0 0 0 0,0 0 0 0 0,0-1 0 0 0,1 1 0 0 0,-1-1 0 0 0,1 0 0 0 0,0 0-1 0 0,7 6 1 0 0,-1-3-23 0 0,1-2 0 0 0,7 2 53 0 0,-16-6-40 0 0,-1 0 0 0 0,1-1 0 0 0,-1 1-1 0 0,1-1 1 0 0,-1 1 0 0 0,1-1 0 0 0,0 0-1 0 0,-1 0 1 0 0,1 1 0 0 0,2-1 0 0 0,8 1 45 0 0,0 5-46 0 0,2-3-12 0 0,-13-2 0 0 0,15 7 0 0 0,5 1 11 0 0,-20-9-9 0 0,-1 0 1 0 0,1 0-1 0 0,-1 1 0 0 0,1-1 1 0 0,-1 0-1 0 0,1 0 1 0 0,-1 0-1 0 0,1 0 0 0 0,-1 0 1 0 0,1 0-1 0 0,0 0 0 0 0,-1 0 1 0 0,1 0-1 0 0,-1-1 0 0 0,1 1 1 0 0,-1 0-1 0 0,0 0 1 0 0,1 0-1 0 0,0-1 0 0 0,2 0 4 0 0,8 3-6 0 0,-1 2 0 0 0,4-4 0 0 0,-9 1 0 0 0,-1 1 0 0 0,6 0 0 0 0,-9-2 1 0 0,0 0 0 0 0,0-1 0 0 0,-1 1 0 0 0,1 0 0 0 0,0 0 0 0 0,0-1 1 0 0,0 1-1 0 0,0 0 0 0 0,0 0 0 0 0,0 0 0 0 0,0 0 0 0 0,0 0 0 0 0,0 1 0 0 0,0-1 0 0 0,0 0 0 0 0,0 0 0 0 0,0 0 0 0 0,-1 1 0 0 0,1-1 0 0 0,0 1 0 0 0,0-1 0 0 0,1 1 0 0 0,-2-1 0 0 0,0 1 0 0 0,1-1 1 0 0,-1 0-1 0 0,0 0 0 0 0,1 1 0 0 0,-1-1 0 0 0,0 0 0 0 0,1 0 1 0 0,-1 0-1 0 0,1 0 0 0 0,-1 0 0 0 0,0 0 0 0 0,1 1 1 0 0,-1-1-1 0 0,1 0 0 0 0,-1 0 0 0 0,0 0 0 0 0,1 0 1 0 0,-1 0-1 0 0,1-1 0 0 0,-1 1 0 0 0,1 0 0 0 0,-1 0 0 0 0,1 0 1 0 0,0-1-1 0 0,9-2 9 0 0,-7 4-8 0 0,-3 0-2 0 0,1 0 0 0 0,0 0-1 0 0,0 0 1 0 0,0 0 0 0 0,-1-1 0 0 0,1 1 0 0 0,0 0 0 0 0,0-1 0 0 0,0 1-1 0 0,0-1 1 0 0,0 1 0 0 0,1-1 0 0 0,-1 0 0 0 0,0 1 0 0 0,0-1-1 0 0,2 0 1 0 0,20 10 0 0 0,-10-3 0 0 0,-9-7 0 0 0,0 0 0 0 0,-3 0 3 0 0,0 1 0 0 0,0-1 0 0 0,1 1 0 0 0,-1-1 0 0 0,0 1 0 0 0,1-1 0 0 0,-1 0 0 0 0,0 0-1 0 0,1 0 1 0 0,-1 0 0 0 0,0 0 0 0 0,1 0 0 0 0,-1 0 0 0 0,0 0 0 0 0,1 0 0 0 0,-1-1 0 0 0,0 1 0 0 0,1 0 0 0 0,-1-1-1 0 0,0 1 1 0 0,3-2 0 0 0,-3 1-3 0 0,-1 1 0 0 0,1 0 0 0 0,0 0 1 0 0,0 0-1 0 0,-1-1 0 0 0,1 1 0 0 0,0 0 0 0 0,0 0 0 0 0,-1 0 0 0 0,1 0 0 0 0,0 0 0 0 0,0 1 0 0 0,-1-1 0 0 0,1 0 0 0 0,0 0 0 0 0,0 0 0 0 0,-1 1 0 0 0,1-1 0 0 0,0 0 0 0 0,-1 1 0 0 0,2 0 1 0 0,-1-1-2 0 0,-1 1 0 0 0,1-1 0 0 0,0 0 0 0 0,0 1 0 0 0,0-1 0 0 0,0 0 1 0 0,-1 0-1 0 0,1 1 0 0 0,0-1 0 0 0,0 0 0 0 0,0 0 0 0 0,0 0 0 0 0,0 0 1 0 0,-1 0-1 0 0,1 0 0 0 0,2 0 0 0 0,-2-1-3 0 0,1 0 0 0 0,0 0-1 0 0,0 1 1 0 0,0-1 0 0 0,0 1 0 0 0,1 0 0 0 0,-1-1 0 0 0,0 1-1 0 0,0 0 1 0 0,0 0 0 0 0,0 1 0 0 0,0-1 0 0 0,0 0 0 0 0,0 1-1 0 0,2 0 1 0 0,-2-1 4 0 0,-1 0 0 0 0,0 0 0 0 0,1 0 0 0 0,-1 1 0 0 0,0-1 0 0 0,1-1 0 0 0,-1 1 0 0 0,1 0 0 0 0,-1 0 0 0 0,2-1 0 0 0,-1 0 0 0 0,-1 1 0 0 0,0 0 0 0 0,1 0 0 0 0,-1-1 0 0 0,0 1 0 0 0,1 0 0 0 0,-1 0 0 0 0,0 0 0 0 0,1 0 0 0 0,1 1 0 0 0,3 1 0 0 0,-3-2 0 0 0,-1 1 0 0 0,1 0 0 0 0,0-1 0 0 0,0 1 0 0 0,0-1 0 0 0,0 0 0 0 0,5 0 0 0 0,8 2 0 0 0,-15-1 0 0 0,0-1 0 0 0,1 1 0 0 0,-1-1 0 0 0,0 0 0 0 0,1 0 0 0 0,-1 1 0 0 0,0-1 0 0 0,0 0 0 0 0,1 0 0 0 0,-1 0 0 0 0,0 0 0 0 0,2-1 0 0 0,1 0 0 0 0,-3 0 0 0 0,0 1 0 0 0,0 0 0 0 0,0-1 0 0 0,-1 1 0 0 0,1 0 0 0 0,0 0 0 0 0,0 0 0 0 0,0 0 0 0 0,0 0 0 0 0,0 0 0 0 0,0 0 0 0 0,0 0 0 0 0,0 0 0 0 0,0 0 0 0 0,0 0 0 0 0,0 0 0 0 0,0 1 0 0 0,0-1 0 0 0,0 0 0 0 0,0 1 0 0 0,0-1 0 0 0,-1 1 0 0 0,2 0 0 0 0,2 1 14 0 0,1 0-1 0 0,-1 0 0 0 0,0-1 1 0 0,8 3-1 0 0,-11-4-8 0 0,1 0 1 0 0,0 1-1 0 0,0-1 1 0 0,-1 0 0 0 0,1 0-1 0 0,0 0 1 0 0,0 0-1 0 0,0 0 1 0 0,-1 0-1 0 0,1-1 1 0 0,0 1-1 0 0,-1 0 1 0 0,1-1-1 0 0,3-1 1 0 0,4-5 20 0 0,2 4 38 0 0,34-4 16 0 0,-27 4-80 0 0,-16 2 0 0 0,0 1 0 0 0,0-1 0 0 0,0 1 0 0 0,0-1 0 0 0,0 1 0 0 0,0 0 0 0 0,0 0 0 0 0,1 0 0 0 0,-1 0 0 0 0,3 1 0 0 0,-4-1 0 0 0,0 0 0 0 0,1 0 0 0 0,-1 0 0 0 0,0 0 0 0 0,0 0 0 0 0,0 0 0 0 0,0 0 0 0 0,0 0 0 0 0,1 0 0 0 0,-1-1 0 0 0,0 1 0 0 0,1-1 0 0 0,0 0 0 0 0,-1 1 0 0 0,0-1 0 0 0,0 1 0 0 0,1 0 0 0 0,-1-1 0 0 0,0 1 0 0 0,1 0 0 0 0,-1 0 0 0 0,0 0 0 0 0,2 0 0 0 0,-1 1 0 0 0,1-1 0 0 0,-1 0 0 0 0,0 0 0 0 0,0 1 0 0 0,1-2 0 0 0,-1 1 0 0 0,0 0 0 0 0,0 0 0 0 0,1-1 0 0 0,-1 1 0 0 0,0-1 0 0 0,0 1 0 0 0,0-1 0 0 0,3-2 0 0 0,-4 3 0 0 0,0 0 0 0 0,-1-1 0 0 0,1 1 0 0 0,-1 0 0 0 0,1 0 0 0 0,0 0 0 0 0,-1 0 0 0 0,1-1 0 0 0,0 1 0 0 0,0 0 0 0 0,-1 0 0 0 0,1 0 0 0 0,0 0 0 0 0,-1 0 0 0 0,1 1 0 0 0,0-1 0 0 0,-1 0 0 0 0,1 0 0 0 0,0 0 0 0 0,0 1 0 0 0,1 0 0 0 0,-1-1 0 0 0,1 0 0 0 0,0 1 0 0 0,-1-1 0 0 0,1 0 0 0 0,0 0 0 0 0,-1 0 0 0 0,1 0 0 0 0,0 0 0 0 0,0 0 0 0 0,-1 0 0 0 0,1 0 0 0 0,-1-1 0 0 0,1 1 0 0 0,0-1 0 0 0,-1 1 0 0 0,4-3 0 0 0,-1 2 0 0 0,1 0 0 0 0,0 0 0 0 0,0 1 0 0 0,0-1 0 0 0,-1 1 0 0 0,1 0 0 0 0,0 0 0 0 0,7 1 0 0 0,-10-1 0 0 0,-1 0 0 0 0,1 0 0 0 0,-1 0 0 0 0,1 0 0 0 0,-1 0 0 0 0,1 0 0 0 0,-1-1 0 0 0,1 1 0 0 0,-1-1 0 0 0,0 1 0 0 0,3-2 0 0 0,-3 1 0 0 0,1 0 0 0 0,-1 1 0 0 0,0-1 0 0 0,0 1 0 0 0,1-1 0 0 0,-1 1 0 0 0,0 0 0 0 0,1 0 0 0 0,-1-1 0 0 0,1 1 0 0 0,-1 0 0 0 0,0 0 0 0 0,2 0 0 0 0,5 2 0 0 0,-6-1 0 0 0,0-1 0 0 0,0 0 0 0 0,0 1 0 0 0,-1-1 0 0 0,1 0 0 0 0,0 0 0 0 0,0 0 0 0 0,0 0 0 0 0,0 0 0 0 0,0-1 0 0 0,0 1 0 0 0,-1 0 0 0 0,4-2 0 0 0,-4 2 0 0 0,0 0 0 0 0,0-1 0 0 0,0 1 0 0 0,0 0 1 0 0,0 0-1 0 0,0 0 0 0 0,0 0 0 0 0,0 0 0 0 0,0 0 0 0 0,0 0 0 0 0,0 0 0 0 0,0 0 0 0 0,1 1 0 0 0,-1-1 0 0 0,0 0 0 0 0,0 1 0 0 0,0-1 0 0 0,0 0 0 0 0,0 1 0 0 0,1 0 0 0 0,2 1-2 0 0,0 0 0 0 0,0 0 0 0 0,0-1 1 0 0,0 1-1 0 0,9 0 0 0 0,-8-1-13 0 0,0 0 1 0 0,1 0 0 0 0,-1-1-1 0 0,0 1 1 0 0,1-1 0 0 0,-1-1 0 0 0,1 1-1 0 0,-1-1 1 0 0,0 0 0 0 0,6-1-1 0 0,-8 0 15 0 0,14 3 0 0 0,1 1 13 0 0,-10 0 1 0 0,-1-1 1 0 0,1 0-1 0 0,0-1 1 0 0,0 0-1 0 0,0 0 0 0 0,0-1 1 0 0,9-1-1 0 0,-6 0-18 0 0,0 0-1 0 0,0 1 1 0 0,0 0-1 0 0,0 1 1 0 0,12 1 0 0 0,21 0 21 0 0,-41-1-3 0 0,2 0-3 0 0,0 0-1 0 0,0 0 0 0 0,0 0 0 0 0,10 3 1 0 0,-12-2-12 0 0,-1-1 1 0 0,-1 0 0 0 0,1 1 0 0 0,0-1 0 0 0,-1 0 0 0 0,1 0 0 0 0,0 0 0 0 0,0 0 0 0 0,-1-1 0 0 0,1 1 0 0 0,0 0 0 0 0,-1-1 0 0 0,4 0 0 0 0,-3 0 0 0 0,1 0 0 0 0,-1 1 0 0 0,1 0 0 0 0,-1-1 0 0 0,1 1 0 0 0,5 1 0 0 0,11-2 0 0 0,-16 0 0 0 0,0 1 0 0 0,1 0 0 0 0,-1 0 0 0 0,0 0 0 0 0,1 0 0 0 0,2 1 0 0 0,-2 0 0 0 0,-1-1 0 0 0,1 1 0 0 0,-1-1 0 0 0,1 0 0 0 0,5-1 0 0 0,-3 0 0 0 0,0 1 0 0 0,0 0 0 0 0,-1 0 0 0 0,1 1 0 0 0,0-1 0 0 0,8 3 0 0 0,-8-2 0 0 0,0 0 0 0 0,0 0 0 0 0,1 0 0 0 0,-1-1 0 0 0,10-1 0 0 0,-12 1 0 0 0,1 0 0 0 0,-1 0 0 0 0,0 0 0 0 0,0 1 0 0 0,0-1 0 0 0,0 1 0 0 0,7 2 0 0 0,-8-2 0 0 0,0 0 0 0 0,1 0 0 0 0,-1 0 0 0 0,0-1 0 0 0,1 1 0 0 0,-1-1 0 0 0,1 0 0 0 0,-1 0 0 0 0,1 0 0 0 0,-1 0 0 0 0,6-2 0 0 0,-6 0 0 0 0,15-3 0 0 0,-6 1 0 0 0,-11 4 0 0 0,1-1 0 0 0,-1 1 0 0 0,0-1 0 0 0,0 1 0 0 0,1-1 0 0 0,-1 1 0 0 0,1 0 0 0 0,-1-1 0 0 0,0 1 0 0 0,1 0 0 0 0,-1 0 0 0 0,1 0 0 0 0,-1 0 0 0 0,3 1 0 0 0,7 5 0 0 0,-1-3 0 0 0,3-3 2 0 0,-10 1-14 0 0,1-1 0 0 0,-1 0-1 0 0,0 0 1 0 0,0 0-1 0 0,0-1 1 0 0,0 1-1 0 0,6-2 1 0 0,-8 1 6 0 0,0 1-1 0 0,1 0 1 0 0,-1 0 0 0 0,1 0 0 0 0,-1 0-1 0 0,1 0 1 0 0,-1 0 0 0 0,1 0 0 0 0,-1 0-1 0 0,1 0 1 0 0,2 2 0 0 0,-2-2 15 0 0,-1 1 1 0 0,1-1 0 0 0,-1 0-1 0 0,1 0 1 0 0,0 1-1 0 0,0-1 1 0 0,-1 0 0 0 0,1 0-1 0 0,0-1 1 0 0,2 1 0 0 0,6-1 0 0 0,-10 1-10 0 0,1 0 0 0 0,-1 1 0 0 0,1-1 0 0 0,0 0 0 0 0,-1 0 0 0 0,1 0 0 0 0,0 0 0 0 0,-1 0 0 0 0,1 0 0 0 0,0 0 0 0 0,-1 0 0 0 0,1 0 0 0 0,0 0 0 0 0,-1 0 0 0 0,1 0 0 0 0,0-1 0 0 0,-1 1 0 0 0,1 0 0 0 0,0 0 0 0 0,-1-1 0 0 0,1 1 0 0 0,-1 0 0 0 0,1-1 0 0 0,-1 1 0 0 0,1-1 0 0 0,-1 1 0 0 0,1 0 0 0 0,-1-1 0 0 0,1 1 0 0 0,0-2 0 0 0,-1 2 0 0 0,0 0 0 0 0,0-1 0 0 0,0 1 0 0 0,0 0 0 0 0,1 0 0 0 0,-1-1 0 0 0,0 1 0 0 0,0 0 0 0 0,0 0 0 0 0,1 0 0 0 0,-1-1 0 0 0,0 1 0 0 0,0 0 0 0 0,1 0 0 0 0,-1 0 0 0 0,0 0 0 0 0,0 0 0 0 0,1-1 0 0 0,-1 1 0 0 0,0 0 0 0 0,1 0 0 0 0,-1 0 0 0 0,0 0 0 0 0,0 0 0 0 0,1 0 0 0 0,-1 0 0 0 0,0 0 0 0 0,1 0 0 0 0,-1 0 0 0 0,0 0 0 0 0,1 0 0 0 0,-1 0 0 0 0,7 2 0 0 0,-5-2 0 0 0,0 1 0 0 0,0-1 0 0 0,0 0 0 0 0,-1 0 0 0 0,1 0 0 0 0,0 0 0 0 0,0 0 0 0 0,0 0 0 0 0,3-1 0 0 0,-3 1 0 0 0,0 0 0 0 0,1-1 0 0 0,-1 1 0 0 0,0 0 0 0 0,1 1 0 0 0,-1-1 0 0 0,4 1 0 0 0,15 0 0 0 0,-15-1 6 0 0,0 0-1 0 0,-1 0 1 0 0,1 0-1 0 0,9 2 1 0 0,-10-1-1 0 0,0-1 0 0 0,0 1 1 0 0,0-1-1 0 0,0 0 0 0 0,0 0 0 0 0,10-2 0 0 0,-6-1-5 0 0,0 1 0 0 0,0 0 0 0 0,0 1 0 0 0,0 0 0 0 0,0 0 0 0 0,12 1 0 0 0,-3-1 0 0 0,-16 1 0 0 0,1-1 0 0 0,-1 1 0 0 0,0 0 0 0 0,0 0 0 0 0,1 0 0 0 0,-1 0 0 0 0,4 1 0 0 0,1 0 0 0 0,1 0 0 0 0,-1 0 0 0 0,1 0 0 0 0,7-2 0 0 0,22 3 0 0 0,4-2 0 0 0,5-1 0 0 0,-7 5 0 0 0,-26-4 0 0 0,25 6 0 0 0,5-4-14 0 0,-20-1-82 0 0,-18-1 81 0 0,-1 0 1 0 0,0 1 0 0 0,0-1 0 0 0,8 2 0 0 0,-8-1 27 0 0,0 0-1 0 0,0-1 1 0 0,1 1-1 0 0,-1-1 1 0 0,6 0-1 0 0,15 1 30 0 0,29-2-42 0 0,-52 2 3 0 0,1-1-1 0 0,-1 0 1 0 0,0 0-1 0 0,1 0 0 0 0,-1-1 1 0 0,4 0-1 0 0,-3 0 2 0 0,-1 1-1 0 0,0 0 1 0 0,0-1 0 0 0,0 1-1 0 0,0 0 1 0 0,0 0 0 0 0,0 0-1 0 0,0 0 1 0 0,3 1 0 0 0,-3 0-3 0 0,0-1 1 0 0,0 0-1 0 0,0 0 0 0 0,0 0 1 0 0,0 0-1 0 0,0 0 1 0 0,3-1-1 0 0,-4 1-1 0 0,1-1 0 0 0,0 1 0 0 0,0 0 0 0 0,0 0 0 0 0,-1 0 0 0 0,1 0 0 0 0,0 0-1 0 0,0 0 1 0 0,2 1 0 0 0,-2 0 0 0 0,0-1 0 0 0,-1 0 0 0 0,1 1 0 0 0,0-1 0 0 0,0 0 0 0 0,-1 0 0 0 0,1-1 0 0 0,3 1 0 0 0,12-1 0 0 0,-16 1 0 0 0,0 0 0 0 0,1 0 0 0 0,-1 0 0 0 0,0 0 0 0 0,0 0 0 0 0,0 0 0 0 0,0 0 0 0 0,0 0 0 0 0,0-1 0 0 0,0 1 0 0 0,0 0 0 0 0,0-1 0 0 0,0 1 0 0 0,1-1 0 0 0,-1 0 0 0 0,0 1 0 0 0,0-1 0 0 0,0 1 0 0 0,0-1 0 0 0,0 1 0 0 0,0 0 0 0 0,0-1 0 0 0,0 1 0 0 0,0 0 0 0 0,0 0 0 0 0,0 0 0 0 0,0 0 0 0 0,0 0 0 0 0,0 0 0 0 0,0 0 0 0 0,0 0 0 0 0,0 0 0 0 0,0 1 0 0 0,1-1 0 0 0,7 3 15 0 0,0-1 0 0 0,0 0-1 0 0,0 0 1 0 0,0-1 0 0 0,0-1-1 0 0,0 1 1 0 0,0-1 0 0 0,1-1-1 0 0,-1 0 1 0 0,17-4 0 0 0,-15 3-42 0 0,-1 1 1 0 0,20-1-1 0 0,-19 1 29 0 0,0 1 0 0 0,16-4 0 0 0,9 0-2 0 0,-13 3 0 0 0,37-6 0 0 0,-5 4 0 0 0,-33 1 0 0 0,-19 2 0 0 0,0 0 0 0 0,0 0 0 0 0,0 0 0 0 0,0 0 0 0 0,0-1 0 0 0,0 0 0 0 0,3 0 0 0 0,-3 0 0 0 0,0 0 0 0 0,0 0 0 0 0,0 1 0 0 0,0 0 0 0 0,0-1 0 0 0,5 2 0 0 0,15-3 0 0 0,-21 1 0 0 0,0 1 0 0 0,0 0 0 0 0,0 0 0 0 0,0 0 0 0 0,0 0 0 0 0,0 0 0 0 0,0 0 0 0 0,0 0 0 0 0,0 1 0 0 0,3 0 0 0 0,-3 0 0 0 0,0-1 0 0 0,1 1 0 0 0,-1-1 0 0 0,1 0 0 0 0,-1 1 0 0 0,1-1 0 0 0,2-1 0 0 0,49 0 0 0 0,-30 2 0 0 0,-21 0 0 0 0,0-1 0 0 0,0 1 0 0 0,-1-1 0 0 0,1 0 0 0 0,0 0 0 0 0,0 0 0 0 0,0 0 0 0 0,3-2 0 0 0,-3 2 0 0 0,-1 0 0 0 0,0-1 0 0 0,1 1 0 0 0,-1 0 0 0 0,0 0 0 0 0,1 0 0 0 0,3 1 0 0 0,-4-1 0 0 0,0 1 0 0 0,0-1 0 0 0,0 0 0 0 0,-1 0 0 0 0,1 0 0 0 0,0 0 0 0 0,0 0 0 0 0,0-1 0 0 0,0 1 0 0 0,0 0 0 0 0,-1-1 0 0 0,1 1 0 0 0,3-2 0 0 0,-4 1 0 0 0,1 1 0 0 0,0-1 0 0 0,0 1 0 0 0,0-1 0 0 0,0 1 0 0 0,0 0 0 0 0,-1 0 0 0 0,1 0 0 0 0,0 0 0 0 0,0 0 0 0 0,0 1 0 0 0,0-1 0 0 0,2 1 0 0 0,-1 0 0 0 0,0-1 0 0 0,-1 1 0 0 0,1-1 0 0 0,0 0 0 0 0,0 0 0 0 0,5 0 0 0 0,-4-1 0 0 0,1 1 0 0 0,-1 0 0 0 0,0 0 0 0 0,1 0 0 0 0,3 1 0 0 0,20 0 0 0 0,-23-1 7 0 0,-1 0-1 0 0,1 0 0 0 0,-1 0 1 0 0,1 1-1 0 0,5 1 0 0 0,16 1 20 0 0,-11-3-26 0 0,45 2 0 0 0,-37-5 0 0 0,-20 3 0 0 0,-1-1 0 0 0,1 0 0 0 0,0 1 0 0 0,0 0 0 0 0,0 0 0 0 0,4 0 0 0 0,16-2-3 0 0,0-1 18 0 0,26 0 125 0 0,-46 3-132 0 0,-1 0 1 0 0,0 0-1 0 0,0-1 0 0 0,0 1 0 0 0,0-1 0 0 0,0 1 1 0 0,3-2-1 0 0,-3 1-2 0 0,0 0-1 0 0,0 1 1 0 0,0-1 0 0 0,0 1 0 0 0,0-1 0 0 0,1 1-1 0 0,1 0 1 0 0,4 0-5 0 0,-5 1-14 0 0,0-1 1 0 0,0 0-1 0 0,0 0 0 0 0,0 0 1 0 0,1-1-1 0 0,-1 1 0 0 0,0-1 1 0 0,5-1-1 0 0,9 1-67 0 0,-16 1 93 0 0,1 0 0 0 0,0 0 0 0 0,-1 0 0 0 0,1 0 0 0 0,-1 0-1 0 0,1-1 1 0 0,0 1 0 0 0,2-1 0 0 0,-4 1-9 0 0,2-1 9 0 0,0 0 0 0 0,1 0 0 0 0,-1 0 1 0 0,0 0-1 0 0,1 1 0 0 0,-1-1 0 0 0,1 1 1 0 0,-1 0-1 0 0,1-1 0 0 0,-1 1 1 0 0,0 0-1 0 0,1 1 0 0 0,4 0 0 0 0,9 1 3 0 0,0 0 0 0 0,0-1 0 0 0,26-2 0 0 0,-21 3-16 0 0,-17-1 0 0 0,0-1 0 0 0,-1 0 0 0 0,1 1 0 0 0,-1-1 0 0 0,1-1 0 0 0,4 1 0 0 0,-3-1 0 0 0,-1 1 0 0 0,1 0 0 0 0,0 0 0 0 0,0 0 0 0 0,-1 1 0 0 0,1 0 0 0 0,7 2 0 0 0,-6-2 0 0 0,0 0 0 0 0,0 0 0 0 0,0 0 0 0 0,8 0 0 0 0,9-1 0 0 0,10-1 0 0 0,16-2 0 0 0,-41 2 0 0 0,0 1 0 0 0,0 0 0 0 0,0 0-1 0 0,11 3 1 0 0,21 0 13 0 0,-36-3-1 0 0,21-1 12 0 0,38 2 0 0 0,-38-3-24 0 0,-21 1 0 0 0,0 1 0 0 0,0-1 0 0 0,0 1 0 0 0,8 0 0 0 0,44 3 0 0 0,-46-3 0 0 0,0 1 0 0 0,-1-1 0 0 0,18-3 0 0 0,19 0 0 0 0,3 4 0 0 0,-47-1 0 0 0,0 0 0 0 0,0 0 0 0 0,0 0 0 0 0,1 0 0 0 0,-1-1 0 0 0,0 1 0 0 0,4-2 0 0 0,-4 2 0 0 0,0-1 0 0 0,0 1 0 0 0,0-1 0 0 0,0 1 0 0 0,0 0 0 0 0,0 0 0 0 0,0 0 0 0 0,-1 0 0 0 0,1 0 0 0 0,4 1 0 0 0,-4-1 0 0 0,-1 0 0 0 0,1 1 0 0 0,0-1 0 0 0,-1 0 0 0 0,1 0 0 0 0,0-1 0 0 0,0 1 0 0 0,-1 0 0 0 0,4-1 0 0 0,13-1 0 0 0,-9 3 0 0 0,-4 0 0 0 0,-1-1 0 0 0,1 1 0 0 0,-1-1 0 0 0,1 0 0 0 0,5 0 0 0 0,12-2 0 0 0,-17 2 0 0 0,0 0 0 0 0,-1-1 0 0 0,1 1 0 0 0,-1-1 0 0 0,9-2 0 0 0,-10 2 0 0 0,-1 1 0 0 0,1-1 0 0 0,0 1 0 0 0,0 0 0 0 0,0 0 0 0 0,0 0 0 0 0,0 0 0 0 0,6 1 0 0 0,14 1 0 0 0,1 0 0 0 0,-21-1 0 0 0,-1 0 0 0 0,0-1 0 0 0,1 0 0 0 0,-1 1 0 0 0,1-1 0 0 0,-1 0 0 0 0,0 0 0 0 0,1-1 0 0 0,-1 1 0 0 0,1 0 0 0 0,3-2 0 0 0,-5 2 0 0 0,1 0 0 0 0,-1-1 0 0 0,0 1 0 0 0,1 0 0 0 0,-1 0 0 0 0,1 0 0 0 0,-1 0 0 0 0,1 0 0 0 0,-1 0 0 0 0,1 0 0 0 0,-1 1 0 0 0,0-1 0 0 0,3 1 0 0 0,-3 0 0 0 0,1-1 0 0 0,0 1 0 0 0,-1-1 0 0 0,1 0 0 0 0,0 1 0 0 0,0-1 0 0 0,0 0 0 0 0,1 0 0 0 0,5-2 0 0 0,-5 2 0 0 0,0-1 0 0 0,0 1 0 0 0,1 0 0 0 0,-1-1 0 0 0,0 1 0 0 0,0 1 0 0 0,5 0 0 0 0,20 0 0 0 0,-11-1 0 0 0,0-1 0 0 0,-15 1 0 0 0,1-1 0 0 0,-1 1 0 0 0,1 0 0 0 0,-1 0 0 0 0,1 0 0 0 0,-1 0 0 0 0,1 1 0 0 0,2 0 0 0 0,-3-1 0 0 0,0 0 0 0 0,0 1 0 0 0,1-1 0 0 0,-1 0 0 0 0,0 0 0 0 0,0 0 0 0 0,1-1 0 0 0,1 0 0 0 0,-1 1 0 0 0,-1-1 0 0 0,1 1 0 0 0,-1 0 0 0 0,1 0 0 0 0,-1 0 0 0 0,1 0 0 0 0,2 1 0 0 0,16-1 0 0 0,-18 0 0 0 0,-1 0 0 0 0,1 0 0 0 0,0 0 0 0 0,0 0 0 0 0,-1 1 0 0 0,6 0 0 0 0,-6-1 0 0 0,1 1 0 0 0,-1-1 0 0 0,1 0 0 0 0,-1 0 0 0 0,1 0 0 0 0,3 0 0 0 0,16 0 0 0 0,-19 1 0 0 0,-1-1 0 0 0,1 0 0 0 0,-1 0 0 0 0,1 0 0 0 0,-1 0 0 0 0,0 0 0 0 0,5-2 0 0 0,-4 2 0 0 0,0-1 0 0 0,-1 1 0 0 0,1 0 0 0 0,0 0 0 0 0,0 0 0 0 0,3 0 0 0 0,43 2 0 0 0,2 2 16 0 0,-49-3 6 0 0,1-1-1 0 0,0 0 0 0 0,0 0 0 0 0,-1 0 1 0 0,1 0-1 0 0,4-1 0 0 0,-5 0-12 0 0,1 1-1 0 0,0-1 0 0 0,0 1 1 0 0,0 0-1 0 0,0 0 1 0 0,3 1-1 0 0,-2-1-8 0 0,1 1 0 0 0,-1-1 0 0 0,0 0 0 0 0,8-1 0 0 0,9 0 0 0 0,-1 0 0 0 0,-16 1 0 0 0,1-1 0 0 0,-1 1 0 0 0,0 0 0 0 0,8 2 0 0 0,38-1-13 0 0,-30-2-68 0 0,-18 1 71 0 0,0-1 0 0 0,1 1 0 0 0,-1 0 0 0 0,0 0 0 0 0,1 0 0 0 0,-1 0 0 0 0,0 1 0 0 0,4 0 0 0 0,-4-1 10 0 0,-1 0 0 0 0,1 1 0 0 0,0-1 0 0 0,0 0 0 0 0,-1 0 0 0 0,1 0 0 0 0,0-1 0 0 0,-1 1 0 0 0,3-1 0 0 0,-2 1 0 0 0,-1 0 0 0 0,1-1 0 0 0,0 1 0 0 0,-1 0 0 0 0,1 0 0 0 0,0 0 0 0 0,-1 0 0 0 0,1 0 0 0 0,0 1 0 0 0,-1-1 0 0 0,3 1 0 0 0,-1 0 0 0 0,1 0 0 0 0,-1-1 0 0 0,0 1 0 0 0,1-1 0 0 0,4 0 0 0 0,8 2 0 0 0,27 0 0 0 0,-32 0 0 0 0,-1-1 0 0 0,1 0 0 0 0,14-1 0 0 0,14 0 0 0 0,-5-3 0 0 0,-33 3 0 0 0,1 1 0 0 0,1 0 0 0 0,0-1 0 0 0,0 0 0 0 0,0 0 0 0 0,0 0 0 0 0,-1 0 0 0 0,1 0 0 0 0,0-1 0 0 0,0 1 0 0 0,4-2 0 0 0,-3 1 0 0 0,-1 1 0 0 0,0-1 0 0 0,1 1 0 0 0,-1 0 0 0 0,1 0 0 0 0,-1 0 0 0 0,6 2 0 0 0,10-1 0 0 0,4 2 13 0 0,-19-3 21 0 0,0 1-1 0 0,0-1 1 0 0,0 1 0 0 0,0-1-1 0 0,7-1 1 0 0,-8 1-19 0 0,1 0 1 0 0,-1 0-1 0 0,0 0 0 0 0,1 0 1 0 0,4 1-1 0 0,-5 0-15 0 0,-1 0-1 0 0,1-1 1 0 0,0 0 0 0 0,-1 0 0 0 0,1 0-1 0 0,0 0 1 0 0,0 0 0 0 0,-1-1 0 0 0,5 0-1 0 0,-5 1 4 0 0,1-1-1 0 0,0 1 1 0 0,-1 0-1 0 0,1 0 0 0 0,0 0 1 0 0,0 0-1 0 0,5 1 1 0 0,-5-1 6 0 0,0 1 0 0 0,0-1 0 0 0,1 0 1 0 0,-1 0-1 0 0,6-1 0 0 0,17 1 44 0 0,-3 0-42 0 0,-4-1 40 0 0,-16 2-51 0 0,1-1 1 0 0,-1-1-1 0 0,1 1 0 0 0,0 0 0 0 0,-1-1 1 0 0,1 0-1 0 0,5-2 0 0 0,-6 2 0 0 0,-1 1 0 0 0,1-1 0 0 0,0 1 0 0 0,-1 0 0 0 0,1 0 0 0 0,0-1 0 0 0,-1 2 0 0 0,1-1 0 0 0,0 0 0 0 0,3 1 0 0 0,17 1 0 0 0,2-2 0 0 0,-20 1 0 0 0,1-1 0 0 0,-1 0 0 0 0,1 0 0 0 0,5-2 0 0 0,-8 2 0 0 0,0 0 0 0 0,-1-1 0 0 0,1 1 0 0 0,0 1 0 0 0,-1-1 0 0 0,5 1 0 0 0,-4-1 0 0 0,-1 1 0 0 0,1-1 0 0 0,0 0 0 0 0,-1 0 0 0 0,1 0 0 0 0,3 0 0 0 0,6-3 0 0 0,-10 2 0 0 0,1 1 0 0 0,0-1 0 0 0,0 0 0 0 0,0 1 0 0 0,-1 0 0 0 0,1 0 0 0 0,0 0 0 0 0,0 0 0 0 0,4 1 0 0 0,-5-1 0 0 0,1 0 0 0 0,-1 0 0 0 0,0 0 0 0 0,1 0 0 0 0,-1 0 0 0 0,5-2 0 0 0,-5 2 0 0 0,0-1 0 0 0,0 1 0 0 0,0 0 0 0 0,1 0 0 0 0,-1 0 0 0 0,0 0 0 0 0,0 0 0 0 0,3 1 0 0 0,4 1 0 0 0,-6-1 14 0 0,1 0 0 0 0,0 0 0 0 0,-1-1 0 0 0,1 1 0 0 0,0-1 0 0 0,0 0 0 0 0,6 0 0 0 0,16 0 64 0 0,-22 0-76 0 0,0 1 0 0 0,0-1-1 0 0,1 0 1 0 0,-1-1 0 0 0,0 1 0 0 0,6-2 0 0 0,-6 1 5 0 0,-1 1-1 0 0,1-1 1 0 0,-1 1 0 0 0,1 0-1 0 0,0 0 1 0 0,-1 0 0 0 0,6 1-1 0 0,16 1 5 0 0,32-3 53 0 0,3-1-11 0 0,4-2-53 0 0,-57 3 0 0 0,-1 0 0 0 0,1 1 0 0 0,0 0 0 0 0,7 1 0 0 0,9 1 0 0 0,-4-2 0 0 0,19 0 0 0 0,26-3 0 0 0,-2 5 192 0 0,-37-1-128 0 0,-20 0-62 0 0,0 0 0 0 0,-1-1 0 0 0,1 0-1 0 0,0 0 1 0 0,6-1 0 0 0,46-4 62 0 0,-42 4-35 0 0,26 1 0 0 0,-27 1-30 0 0,-1-1-1 0 0,22-2 0 0 0,1 0 2 0 0,-14 2 0 0 0,-3 0 0 0 0,-14 1 0 0 0,0-1 0 0 0,-1 0 0 0 0,1-1 0 0 0,-1 1 0 0 0,1-1 0 0 0,5-1 0 0 0,-7 1 0 0 0,-1 1 0 0 0,1 0 0 0 0,-1-1 0 0 0,1 1 0 0 0,-1 0 0 0 0,1 0 0 0 0,0 1 0 0 0,-1-1 0 0 0,3 1 0 0 0,15 1 0 0 0,36 1 0 0 0,-32-4 0 0 0,9-1 0 0 0,22 0 0 0 0,-52 1 0 0 0,0 1 0 0 0,1 0 0 0 0,-1 0 0 0 0,1 0 0 0 0,6 1 0 0 0,11 1 0 0 0,0-1 0 0 0,7-1 11 0 0,-4-1 43 0 0,4 0-55 0 0,27-4 12 0 0,-34 5 38 0 0,-18 1-48 0 0,0-1-1 0 0,0 0 1 0 0,0 0 0 0 0,-1 0-1 0 0,1 0 1 0 0,5-1-1 0 0,2-2 0 0 0,-8 2 0 0 0,-1 0 0 0 0,1 0 0 0 0,0 1 0 0 0,0-1 0 0 0,0 1 0 0 0,0 0 0 0 0,0 0 0 0 0,0-1 0 0 0,0 1 0 0 0,0 1 0 0 0,0-1 0 0 0,0 0 0 0 0,0 0 0 0 0,0 1 0 0 0,3 0 0 0 0,1 1 0 0 0,0-1 0 0 0,0 0 0 0 0,11 1 0 0 0,-3 0 0 0 0,-11-2 0 0 0,-1 0 0 0 0,1 0 0 0 0,-1-1 0 0 0,1 1 0 0 0,-1 0 0 0 0,5-2 0 0 0,13 0 0 0 0,-18 2 0 0 0,2 1 0 0 0,-1-1 0 0 0,1 1 0 0 0,0-1 0 0 0,-1 0 0 0 0,1 0 0 0 0,-1 0 0 0 0,1-1 0 0 0,0 1 0 0 0,-1-1 0 0 0,7-2 0 0 0,-6 3 0 0 0,0-1 0 0 0,0 0 0 0 0,-1 1 0 0 0,1 0 0 0 0,0-1 0 0 0,7 2 0 0 0,15-1 0 0 0,-23-1 0 0 0,0 1 0 0 0,0 0 0 0 0,0 0 0 0 0,0 0 0 0 0,0 1 0 0 0,-1-1 0 0 0,5 2 0 0 0,-5-2 0 0 0,1 1 0 0 0,0 0 0 0 0,-1-1 0 0 0,1 0 0 0 0,-1 0 0 0 0,1 0 0 0 0,0 0 0 0 0,4-1 0 0 0,-4 1 0 0 0,0-1 0 0 0,0 1 0 0 0,0 0 0 0 0,0 0 0 0 0,0 0 0 0 0,0 1 0 0 0,4 0 0 0 0,15 1 0 0 0,3-2 0 0 0,-20 0 0 0 0,0 1 0 0 0,0-1 0 0 0,0 0 0 0 0,5-1 0 0 0,17 0 0 0 0,-22 2 0 0 0,-1-1 0 0 0,1 0 0 0 0,-1 0 0 0 0,7-1 0 0 0,19 0 0 0 0,-4 0 0 0 0,-24 1 1 0 0,0 0-1 0 0,0 0 0 0 0,0 0 0 0 0,0 1 1 0 0,0-1-1 0 0,0 0 0 0 0,0 1 1 0 0,3 0-1 0 0,14 2 61 0 0,-16-3-47 0 0,1-1 1 0 0,-1 1-1 0 0,1 0 0 0 0,0 0 0 0 0,-1 1 1 0 0,1-1-1 0 0,-1 1 0 0 0,6 1 0 0 0,-4-1-14 0 0,-1 0 0 0 0,1 0 0 0 0,0-1 0 0 0,7 1 0 0 0,11 0 0 0 0,-22-1 0 0 0,1 0 0 0 0,0 1 0 0 0,0-2 0 0 0,0 1 0 0 0,0 0 0 0 0,-1 0 0 0 0,1-1 0 0 0,0 1 0 0 0,3-2 0 0 0,-3 2 0 0 0,-1-1 0 0 0,1 1 0 0 0,0-1 0 0 0,0 1 0 0 0,0-1 0 0 0,-1 1 0 0 0,1 0 0 0 0,0 0 0 0 0,3 0 0 0 0,1 2 0 0 0,-2-2 0 0 0,-1 1 0 0 0,0-1 0 0 0,0 1 0 0 0,0-1 0 0 0,0 0 0 0 0,1 0 0 0 0,-1 0 0 0 0,6-2 0 0 0,-6 2 4 0 0,1 0 0 0 0,-1-1-1 0 0,1 1 1 0 0,-1 1 0 0 0,0-1 0 0 0,1 0-1 0 0,3 2 1 0 0,14 1 41 0 0,25-4 8 0 0,-30 4-53 0 0,-15-2 0 0 0,1-1 0 0 0,-1 1 0 0 0,0-1 0 0 0,1 0 0 0 0,-1 1 0 0 0,1-1 0 0 0,-1 0 0 0 0,1 0 0 0 0,2 0 0 0 0,3-2 0 0 0,-5 2 0 0 0,0-1 0 0 0,0 1 0 0 0,0 0 0 0 0,1 0 0 0 0,-1 0 0 0 0,0 0 0 0 0,0 0 0 0 0,0 0 0 0 0,4 1 0 0 0,35 1 0 0 0,4 0 0 0 0,0-2 0 0 0,1 3 0 0 0,-45-3 0 0 0,0 0 1 0 0,0 0-1 0 0,1 0 0 0 0,-1 0 0 0 0,0 0 0 0 0,0 0 1 0 0,1 0-1 0 0,-1-1 0 0 0,0 1 0 0 0,0 0 0 0 0,0-1 1 0 0,0 1-1 0 0,2-1 0 0 0,-2 0 4 0 0,0 1-1 0 0,0-1 1 0 0,0 1-1 0 0,0 0 1 0 0,0-1 0 0 0,0 1-1 0 0,0 0 1 0 0,0 0 0 0 0,0 0-1 0 0,0-1 1 0 0,1 1-1 0 0,-1 0 1 0 0,1 1 0 0 0,9 2 7 0 0,-9-2-11 0 0,-1 0 0 0 0,1-1 0 0 0,0 1 0 0 0,-1-1 0 0 0,1 1-1 0 0,0-1 1 0 0,0 0 0 0 0,0 0 0 0 0,-1 0 0 0 0,4 0 0 0 0,19 0 0 0 0,-19 1 0 0 0,-1-1 0 0 0,1 0 0 0 0,-1 0 0 0 0,1 0 0 0 0,5-2 0 0 0,-7 2 0 0 0,-1-1 0 0 0,1 1 0 0 0,0 0 0 0 0,0 0 0 0 0,0 0 0 0 0,5 1 0 0 0,-6 0 0 0 0,1-1 0 0 0,0 0 0 0 0,0 0 0 0 0,0 0 0 0 0,-1 0 0 0 0,1 0 0 0 0,3-1 0 0 0,0 0 0 0 0,1 0 0 0 0,-1 1 0 0 0,1 0 0 0 0,-1 0 0 0 0,1 0 0 0 0,6 2 0 0 0,23 0 0 0 0,-20-1 0 0 0,-15-1 0 0 0,1 0 0 0 0,0 1 0 0 0,-1-1 0 0 0,1 0 0 0 0,0 0 0 0 0,0-1 0 0 0,-1 1 0 0 0,1 0 0 0 0,0 0 0 0 0,-1-1 0 0 0,1 1 0 0 0,2-2 0 0 0,-2 1 0 0 0,0 1 0 0 0,0-1 0 0 0,0 1 0 0 0,0-1 0 0 0,1 1 0 0 0,-1 0 0 0 0,3 0 0 0 0,12-2 0 0 0,-14 2 0 0 0,-1-1 0 0 0,0 1 0 0 0,1 0 0 0 0,-1 0 0 0 0,1 0 0 0 0,-1 0 0 0 0,4 1 0 0 0,12-1 0 0 0,11 3 0 0 0,-26-4 0 0 0,0 1 0 0 0,0-1 0 0 0,0 1 0 0 0,-1 0 0 0 0,1 0 0 0 0,0 0 0 0 0,0 0 0 0 0,0 1 0 0 0,-1-1 0 0 0,6 2 0 0 0,-1 0 0 0 0,1-1 0 0 0,-1 1 0 0 0,1-2 0 0 0,0 1 0 0 0,8-1 0 0 0,20 2 0 0 0,-17-4 0 0 0,-17 2 0 0 0,0-1 0 0 0,0 1 0 0 0,0 0 0 0 0,0 0 0 0 0,0 0 0 0 0,0 0 0 0 0,3 0 0 0 0,-3 1 0 0 0,-1-1 0 0 0,1 1 0 0 0,0-1 0 0 0,0 0 0 0 0,0 0 0 0 0,-1 1 0 0 0,1-1 0 0 0,0-1 0 0 0,0 1 0 0 0,0 0 0 0 0,0 0 0 0 0,-1-1 0 0 0,1 1 0 0 0,0-1 0 0 0,0 1 0 0 0,-1-1 0 0 0,3-1 0 0 0,-1 2 0 0 0,-1-1 0 0 0,1 0 0 0 0,-1 1 0 0 0,1 0 0 0 0,-1-1 0 0 0,1 1 0 0 0,0 0 0 0 0,-1 0 0 0 0,4 1 0 0 0,14-1 0 0 0,-17 0 0 0 0,0 0 0 0 0,-1 0 0 0 0,1 0 0 0 0,0 0 0 0 0,-1 0 0 0 0,6 2 0 0 0,13 1 0 0 0,-4-4 0 0 0,-13 1 0 0 0,-1 0 0 0 0,1 0 0 0 0,0-1 0 0 0,-1 1 0 0 0,1-1 0 0 0,3-1 0 0 0,-5 2 0 0 0,0-1 0 0 0,-1 1 0 0 0,1 0 0 0 0,0-1 0 0 0,0 1 0 0 0,-1 0 0 0 0,1 0 0 0 0,3 1 0 0 0,-4-1 0 0 0,1 0 0 0 0,-1 0 0 0 0,1 0 0 0 0,-1 0 0 0 0,1 0 0 0 0,-1 0 0 0 0,1 0 0 0 0,-1 0 0 0 0,1-1 0 0 0,-1 1 0 0 0,0 0 0 0 0,3-2 0 0 0,-3 1 0 0 0,1 1 0 0 0,-1-1 0 0 0,1 1 0 0 0,-1 0 0 0 0,1 0 0 0 0,-1-1 0 0 0,1 1 0 0 0,0 0 0 0 0,-1 0 0 0 0,1 0 0 0 0,1 1 0 0 0,13-2 0 0 0,-1 2 0 0 0,-14 0 0 0 0,0-1 0 0 0,0 0 0 0 0,0 0 0 0 0,0 0 0 0 0,0 0 0 0 0,1 0 0 0 0,-1 0 0 0 0,0 0 0 0 0,0 0 0 0 0,0 0 0 0 0,2-1 0 0 0,2-1 0 0 0,-4 2 0 0 0,0-1 0 0 0,0 1 0 0 0,0 0 0 0 0,0-1 0 0 0,0 1 0 0 0,0 0 0 0 0,0-1 0 0 0,0 1 0 0 0,0 0 0 0 0,0 0 0 0 0,0 0 0 0 0,0 0 0 0 0,0 0 0 0 0,0 0 0 0 0,0 0 0 0 0,0 1 0 0 0,0-1 0 0 0,0 0 0 0 0,0 0 0 0 0,0 1 0 0 0,0-1 0 0 0,1 1 0 0 0,-1 0 0 0 0,1-1 0 0 0,-1 1 0 0 0,0-1 0 0 0,1 0 0 0 0,-1 0 0 0 0,0 0 0 0 0,1 0 0 0 0,-1 0 0 0 0,1 0 0 0 0,-1 0 0 0 0,3 0 0 0 0,-3-1 0 0 0,1 1 0 0 0,0 0 0 0 0,-1 0 0 0 0,1 0 0 0 0,-1 0 0 0 0,1 0 0 0 0,0 0 0 0 0,-1 0 0 0 0,3 1 0 0 0,3 1 0 0 0,0-1 0 0 0,-1-1 0 0 0,1 1 0 0 0,0-1 0 0 0,0 0 0 0 0,0 0 0 0 0,-1-1 0 0 0,9-1 0 0 0,1 0 0 0 0,-4 0 0 0 0,-8 1 0 0 0,0 1 0 0 0,0-1 0 0 0,0 1 0 0 0,0 0 0 0 0,-1 0 0 0 0,6 1 0 0 0,24 0 0 0 0,-12-2 0 0 0,-18 1 0 0 0,-1-1 0 0 0,1 1 0 0 0,0 0 0 0 0,0-1 0 0 0,-1 2 0 0 0,6-1 0 0 0,35 1 0 0 0,8 2 0 0 0,-6-1 0 0 0,0 1 0 0 0,-39-2 0 0 0,1-1 0 0 0,-1 1 0 0 0,0-1 0 0 0,11-1 0 0 0,-11 0 0 0 0,-1 1 0 0 0,1 0 0 0 0,-1 0 0 0 0,1 1 0 0 0,0-1 0 0 0,6 3 0 0 0,-7-2-8 0 0,1 0 0 0 0,-1 0 0 0 0,1 0 0 0 0,-1-1 0 0 0,1 0 0 0 0,-1 0 0 0 0,1 0 0 0 0,10-3 0 0 0,2 3 8 0 0,-16 0 0 0 0,0 0 0 0 0,0 0 0 0 0,0 0 0 0 0,0 0 0 0 0,0 0 0 0 0,0 0 0 0 0,0-1 0 0 0,0 1 0 0 0,1-1 0 0 0,0 0 0 0 0,0 1 0 0 0,0-1 0 0 0,0 1 0 0 0,0 0 0 0 0,0 0 0 0 0,0 0 0 0 0,0 0 0 0 0,3 1 0 0 0,8 0 0 0 0,17 2 0 0 0,-28-2 0 0 0,-1-1 0 0 0,0 0 0 0 0,1 1 0 0 0,-1-1 0 0 0,0 0 0 0 0,1 0 0 0 0,-1 0 0 0 0,1-1 0 0 0,-1 1 0 0 0,4-2 0 0 0,-4 2 0 0 0,0 0 0 0 0,0-1 0 0 0,0 1 0 0 0,0 0 0 0 0,0 0 0 0 0,0 0 0 0 0,3 1 0 0 0,10-1 11 0 0,-10-1 4 0 0,2 0-5 0 0,1 0-1 0 0,0 0 1 0 0,9 1-1 0 0,-15 0-9 0 0,1 0 0 0 0,-1-1 0 0 0,1 1 0 0 0,-1-1 0 0 0,1 1 0 0 0,-1-1 0 0 0,4-1 0 0 0,-4 1 0 0 0,0 1 0 0 0,0-1 0 0 0,0 0 0 0 0,0 1 0 0 0,0 0 0 0 0,0-1 0 0 0,0 1 0 0 0,0 0 0 0 0,0 0 0 0 0,0 0 0 0 0,0 0 0 0 0,4 1 0 0 0,-4 0 0 0 0,0-1 0 0 0,0 0 0 0 0,0 0 0 0 0,0 0 0 0 0,0 0 0 0 0,1 0 0 0 0,-1 0 0 0 0,0-1 0 0 0,2 0 0 0 0,-2 1 0 0 0,0-1 0 0 0,0 1 0 0 0,-1 0 0 0 0,1-1 0 0 0,0 1 0 0 0,0 0 0 0 0,-1 0 0 0 0,1 0 0 0 0,0 0 0 0 0,0 1 0 0 0,0-1 0 0 0,2 1 0 0 0,-2 0 0 0 0,-1-1 0 0 0,1 1 0 0 0,0-1 0 0 0,0 0 0 0 0,0 0 0 0 0,0 0 0 0 0,0 0 0 0 0,3 0 0 0 0,14 1 0 0 0,-2-1 0 0 0,-16 0 0 0 0,1 0 0 0 0,-1-1 0 0 0,1 1 0 0 0,-1 0 0 0 0,1 0 0 0 0,0 0 0 0 0,-1 1 0 0 0,1-1 0 0 0,2 1 0 0 0,0 0 0 0 0,0 0 0 0 0,1 0 0 0 0,-1 0 0 0 0,0-1 0 0 0,0 1 0 0 0,1-1 0 0 0,-1 0 0 0 0,0-1 0 0 0,0 1 0 0 0,7-2 0 0 0,7 2 0 0 0,-4 1 0 0 0,2-1 0 0 0,-13 1 0 0 0,1-1 0 0 0,-1-1 0 0 0,0 1 0 0 0,1 0 0 0 0,5-2 0 0 0,-5 1 0 0 0,-1 1 0 0 0,0 0 0 0 0,0 0 0 0 0,0 0 0 0 0,1 0 0 0 0,5 1 0 0 0,12 0 0 0 0,2 1 0 0 0,-20-2 0 0 0,0 1 0 0 0,-1-1 0 0 0,1 0 0 0 0,-1 0 0 0 0,1 0 0 0 0,0 0 0 0 0,-1 0 0 0 0,1 0 0 0 0,2-1 0 0 0,-4 0 0 0 0,0 1 0 0 0,1 0 0 0 0,-1 0 0 0 0,0 0 0 0 0,0 0 0 0 0,1 0 0 0 0,-1 0 0 0 0,0 0 0 0 0,0 0 0 0 0,1 1 0 0 0,-1-1 0 0 0,0 0 0 0 0,1 1 0 0 0,0 0 0 0 0,-1-1 0 0 0,0 1 0 0 0,1-1 0 0 0,-1 0 0 0 0,0 1 0 0 0,1-1 0 0 0,-1 0 0 0 0,0 0 0 0 0,1 0 0 0 0,1 0 0 0 0,4-2 0 0 0,-4 2 0 0 0,1-1 0 0 0,-1 0 0 0 0,0 1 0 0 0,1 0 0 0 0,-1 0 0 0 0,0 0 0 0 0,6 1 0 0 0,-6-1 0 0 0,1 0 0 0 0,-1 0 0 0 0,0 0 0 0 0,1 0 0 0 0,4-1 0 0 0,-5 0 0 0 0,0 0 0 0 0,0 1 0 0 0,-1 0 0 0 0,1 0 0 0 0,0 0 0 0 0,0 0 0 0 0,0 0 0 0 0,4 2 0 0 0,39 4 0 0 0,-3-4 0 0 0,-42-2 0 0 0,1 0 0 0 0,-1 0 0 0 0,0 0 0 0 0,1 0 0 0 0,-1 0 0 0 0,1-1 0 0 0,-1 1 0 0 0,0 0 0 0 0,0-1 0 0 0,1 1 0 0 0,1-2 0 0 0,-2 1 0 0 0,1 1 0 0 0,-1-1 0 0 0,0 1 0 0 0,1-1 0 0 0,-1 1 0 0 0,1-1 0 0 0,-1 1 0 0 0,0 0 0 0 0,1 0 0 0 0,-1 0 0 0 0,1 0 0 0 0,2 0 0 0 0,34 2 0 0 0,-36-2 0 0 0,-1 0 0 0 0,1 0 0 0 0,-1 0 0 0 0,1 0 0 0 0,-1 0 0 0 0,1 0 0 0 0,-1-1 0 0 0,1 1 0 0 0,-1 0 0 0 0,3-2 0 0 0,-2 2 0 0 0,0-1 0 0 0,0 0 0 0 0,0 1 0 0 0,0 0 0 0 0,0-1 0 0 0,0 1 0 0 0,0 0 0 0 0,2 0 0 0 0,42-3 0 0 0,-23 2 0 0 0,-20 1 0 0 0,1-1 0 0 0,-1 1 0 0 0,0 0 0 0 0,1 0 0 0 0,-1 0 0 0 0,5 1 0 0 0,-5-1 0 0 0,0 0 0 0 0,0 0 0 0 0,0 0 0 0 0,0 0 0 0 0,0 0 0 0 0,0-1 0 0 0,0 1 0 0 0,3-2 0 0 0,-2 1 0 0 0,0 0 0 0 0,0 0 0 0 0,0 1 0 0 0,7-1 0 0 0,89 3 0 0 0,-79-4 0 0 0,-19 1 0 0 0,1 0 0 0 0,-1 1 0 0 0,1-1 0 0 0,-1 1 0 0 0,1 0 0 0 0,-1 0 0 0 0,5 0 0 0 0,12 0 0 0 0,-16 0 0 0 0,-1-1 0 0 0,0 1 0 0 0,1 0 0 0 0,-1 0 0 0 0,0 0 0 0 0,1 0 0 0 0,1 1 0 0 0,16-1 0 0 0,-1 0 0 0 0,-3 0 0 0 0,-14-1 0 0 0,-1 1 0 0 0,1 0 0 0 0,0 0 0 0 0,0 0 0 0 0,-1 0 0 0 0,1 0 0 0 0,0 0 0 0 0,-1 0 0 0 0,3 1 0 0 0,8-1 0 0 0,2 0 0 0 0,-13 1 0 0 0,1-1 0 0 0,0 1 0 0 0,-1-1 0 0 0,1 1 0 0 0,0-1 0 0 0,0 0 0 0 0,-1 0 0 0 0,1 1 0 0 0,0-1 0 0 0,-1 0 0 0 0,1-1 0 0 0,0 1 0 0 0,0 0 0 0 0,-1 0 0 0 0,4-2 0 0 0,36 1 0 0 0,3-3 0 0 0,3 7 0 0 0,-9-2 0 0 0,-14 0 0 0 0,8-7 0 0 0,14 4 0 0 0,-21 0 0 0 0,-22 1 0 0 0,1 1 0 0 0,-1-1 0 0 0,1 1 0 0 0,-1 0 0 0 0,8 0 0 0 0,-1 1 0 0 0,0 0 0 0 0,18-2 0 0 0,-18 0 0 0 0,0 1 0 0 0,18 1 0 0 0,-23 0 0 0 0,-1 0 0 0 0,1-1 0 0 0,-1 0 0 0 0,1 0 0 0 0,0 0 0 0 0,-1 0 0 0 0,1-1 0 0 0,-1 0 0 0 0,1 0 0 0 0,6-2 0 0 0,-8 2 0 0 0,0 0 0 0 0,-1 1 0 0 0,1 0 0 0 0,0-1 0 0 0,0 1 0 0 0,5 0 0 0 0,11-1 0 0 0,25 0 0 0 0,3-2 0 0 0,-44 2 0 0 0,1 1 0 0 0,-1-1 0 0 0,0 1 0 0 0,1 0 0 0 0,-1 1 0 0 0,5-1 0 0 0,-5 1 0 0 0,0-1 0 0 0,1 1 0 0 0,-1-1 0 0 0,1 0 0 0 0,4-1 0 0 0,-4 0 0 0 0,0 1 0 0 0,-1 0 0 0 0,1 0 0 0 0,0 0 0 0 0,-1 0 0 0 0,6 1 0 0 0,16 1 0 0 0,2 0 0 0 0,-23-1 0 0 0,0 0 0 0 0,0-1 0 0 0,0 1 0 0 0,0-1 0 0 0,5 0 0 0 0,41-2 0 0 0,-10 0 0 0 0,-21 0 0 0 0,-16 2 0 0 0,0 0 0 0 0,1 0 0 0 0,-1-1 0 0 0,0 1 0 0 0,6-3 0 0 0,-7 3 0 0 0,1-1 0 0 0,0 1 0 0 0,0 0 0 0 0,-1-1 0 0 0,1 2 0 0 0,0-1 0 0 0,0 0 0 0 0,-1 0 0 0 0,1 1 0 0 0,0-1 0 0 0,5 3 0 0 0,-5-2 0 0 0,1 0 0 0 0,0 0 0 0 0,0 0 0 0 0,-1-1 0 0 0,1 1 0 0 0,5-1 0 0 0,14-4 0 0 0,-16 3 0 0 0,0 0 0 0 0,0 0 0 0 0,1 0 0 0 0,13 1 0 0 0,-2-2 0 0 0,-16 2 0 0 0,-1-1 0 0 0,0 1 0 0 0,1 0 0 0 0,-1-1 0 0 0,0 1 0 0 0,1 0 0 0 0,3 1 0 0 0,36 0 0 0 0,-30 1 0 0 0,-1-1 0 0 0,0 0 0 0 0,14-1 0 0 0,8 0 0 0 0,17-4 0 0 0,39 7 0 0 0,-55 0 0 0 0,-13-1 0 0 0,-1-2 0 0 0,30-1 0 0 0,-33 0 0 0 0,-1 1 0 0 0,29 3 0 0 0,8 0 0 0 0,1-6 0 0 0,-4-5 0 0 0,-30 6 0 0 0,-17 2 0 0 0,1-1 0 0 0,-1 1 0 0 0,0 0 0 0 0,1 0 0 0 0,-1 0 0 0 0,7 1 0 0 0,-4 0 0 0 0,0-1 0 0 0,-1 1 0 0 0,11-2 0 0 0,14 2 0 0 0,-3 0 0 0 0,-22-1 0 0 0,1 0 0 0 0,-1 0 0 0 0,10 2 0 0 0,37 1 0 0 0,-50-3 0 0 0,0 0 0 0 0,0 0 0 0 0,0 0 0 0 0,1 0 0 0 0,-1 0 0 0 0,0-1 0 0 0,3 0 0 0 0,-3 0 0 0 0,-1 1 0 0 0,1-1 0 0 0,-1 1 0 0 0,1-1 0 0 0,-1 1 0 0 0,1 0 0 0 0,0 0 0 0 0,-1 0 0 0 0,1 0 0 0 0,0 0 0 0 0,-1 0 0 0 0,1 1 0 0 0,2 0 0 0 0,-3-1 0 0 0,1 0 0 0 0,-1 1 0 0 0,1-1 0 0 0,-1 0 0 0 0,1 0 0 0 0,-1 0 0 0 0,0 0 0 0 0,1 0 0 0 0,-1-1 0 0 0,1 1 0 0 0,1-1 0 0 0,-2 1 0 0 0,1 0 0 0 0,-1-1 0 0 0,1 1 0 0 0,-1 0 0 0 0,1 0 0 0 0,-1 0 0 0 0,1 0 0 0 0,-1 0 0 0 0,1 0 0 0 0,-1 0 0 0 0,4 1 0 0 0,-4 0 0 0 0,0-1 0 0 0,0 0 0 0 0,0 0 0 0 0,0 0 0 0 0,0 0 0 0 0,0 0 0 0 0,0 0 0 0 0,0 0 0 0 0,0 0 0 0 0,0 0 0 0 0,0 0 0 0 0,0 0 0 0 0,0-1 0 0 0,0 1 0 0 0,1-1 0 0 0,-1 1 0 0 0,0-1 0 0 0,0 1 0 0 0,0 0 0 0 0,0 0 0 0 0,0-1 0 0 0,0 1 0 0 0,0 0 0 0 0,0 0 0 0 0,0 0 0 0 0,0 0 0 0 0,0 0 0 0 0,0 0 0 0 0,0 0 0 0 0,-1 0 0 0 0,1 1 0 0 0,0-1 0 0 0,0 0 0 0 0,2 1 0 0 0,-1 0 0 0 0,-1-1 0 0 0,1 1 0 0 0,0-1 0 0 0,0 1 0 0 0,0-1 0 0 0,0 0 0 0 0,0 0 0 0 0,2 0 0 0 0,11 1 0 0 0,2 0 0 0 0,-14-1 0 0 0,-1 0 0 0 0,1 0 0 0 0,-1 0 0 0 0,1 0 0 0 0,-1 0 0 0 0,5 2 0 0 0,-1-1 0 0 0,0 0 0 0 0,0 0 0 0 0,0 0 0 0 0,0-1 0 0 0,0 0 0 0 0,1 0 0 0 0,8-2 0 0 0,18 1 0 0 0,-16-1 0 0 0,5 0 0 0 0,-16 3 0 0 0,1 0 0 0 0,-1 0 0 0 0,0-1 0 0 0,0 0 0 0 0,1 0 0 0 0,8-2 0 0 0,-11 2 0 0 0,0-1 0 0 0,0 1 0 0 0,1 0 0 0 0,-1 0 0 0 0,5 2 0 0 0,19-2 0 0 0,-25 0 0 0 0,0 0 0 0 0,0 0 0 0 0,0 0 0 0 0,1 0 0 0 0,-1 1 0 0 0,4 1 0 0 0,-4-2 0 0 0,0 1 0 0 0,0-1 0 0 0,-1 1 0 0 0,1-1 0 0 0,0 0 0 0 0,0 0 0 0 0,5-1 0 0 0,10 2 0 0 0,-17 0 0 0 0,1-1 0 0 0,-1 1 0 0 0,1-1 0 0 0,0 0 0 0 0,-1 0 0 0 0,1 0 0 0 0,0 0 0 0 0,-1 0 0 0 0,3-1 0 0 0,-1 0 0 0 0,0 0 0 0 0,0 1 0 0 0,0-1 0 0 0,0 1 0 0 0,0-1 0 0 0,0 1 0 0 0,0 0 0 0 0,0 0 0 0 0,4 1 0 0 0,-6-1 0 0 0,0 0 0 0 0,0 0 0 0 0,0 0 0 0 0,0 0 0 0 0,0-1 0 0 0,0 1 0 0 0,0 0 0 0 0,0 0 0 0 0,0-1 0 0 0,0 1 0 0 0,0-1 0 0 0,0 1 0 0 0,0 0 0 0 0,0-1 0 0 0,0 0 0 0 0,1 0 0 0 0,-1 0 0 0 0,0 1 0 0 0,-1-1 0 0 0,1 1 0 0 0,0-1 0 0 0,0 1 0 0 0,0-1 0 0 0,-1 1 0 0 0,1 0 0 0 0,0-1 0 0 0,0 1 0 0 0,0 0 0 0 0,0 0 0 0 0,0 0 0 0 0,0-1 0 0 0,0 1 0 0 0,0 0 0 0 0,0 0 0 0 0,0 0 0 0 0,0 1 0 0 0,0-1 0 0 0,-1 0 0 0 0,1 0 0 0 0,2 1 0 0 0,13 4 0 0 0,0-2 0 0 0,1 1 0 0 0,-1-2 0 0 0,1 0 0 0 0,18-1 0 0 0,-25-1 0 0 0,17-2 0 0 0,-23 1 0 0 0,1 1 0 0 0,0-1 0 0 0,0 1 0 0 0,9 1 0 0 0,-4-1 0 0 0,0 1 0 0 0,13-2 0 0 0,2 0 0 0 0,21 1 0 0 0,-4 1 0 0 0,44-5 0 0 0,-46 5 54 0 0,-4-6-44 0 0,1 4-10 0 0,-19 0 0 0 0,3 0 0 0 0,19 0 0 0 0,-18 1 0 0 0,-1 0 0 0 0,-14-1 0 0 0,1 1 0 0 0,-1 0 0 0 0,0 0 0 0 0,14 2 0 0 0,18 1 0 0 0,-20-3 0 0 0,-15 1 0 0 0,-1-1 0 0 0,1 0 0 0 0,-1 0 0 0 0,1 0 0 0 0,-1 0 0 0 0,1-1 0 0 0,3 0 0 0 0,-6 0 0 0 0,1 1 0 0 0,-1 0 0 0 0,0 0 0 0 0,1 0 0 0 0,-1 0 0 0 0,1 0 0 0 0,-1 0 0 0 0,1 0 0 0 0,-1 0 0 0 0,2 1 0 0 0,14 0 0 0 0,-11-3 0 0 0,-4 2 0 0 0,0-1 0 0 0,1 1 0 0 0,-1-1 0 0 0,0 1 0 0 0,1 0 0 0 0,-1 0 0 0 0,0 0 0 0 0,0 0 0 0 0,5 1 0 0 0,12 0 0 0 0,-17-1 0 0 0,1 0 0 0 0,0 0 0 0 0,-1 0 0 0 0,1 0 0 0 0,-1 1 0 0 0,5 0 0 0 0,-5 0 0 0 0,0-1 0 0 0,0 0 0 0 0,0 0 0 0 0,0 0 0 0 0,0 0 0 0 0,0 0 0 0 0,-1 0 0 0 0,5-1 0 0 0,12 0 0 0 0,-2 0 0 0 0,-14 0 0 0 0,-1 1 0 0 0,1-1 0 0 0,0 1 0 0 0,-1 0 0 0 0,1 0 0 0 0,0 0 0 0 0,0 0 0 0 0,2 0 0 0 0,-3 1 0 0 0,0-1 0 0 0,0 0 0 0 0,0 0 0 0 0,0 0 0 0 0,0 0 0 0 0,0-1 0 0 0,0 1 0 0 0,0 0 0 0 0,0 0 0 0 0,-1 0 0 0 0,1-1 0 0 0,0 1 0 0 0,0 0 0 0 0,0-1 0 0 0,1 0 0 0 0,-1 0 0 0 0,-1 1 0 0 0,1 0 0 0 0,0-1 0 0 0,0 1 0 0 0,-1-1 0 0 0,1 1 0 0 0,0 0 0 0 0,0 0 0 0 0,0 0 0 0 0,-1-1 0 0 0,1 1 0 0 0,0 0 0 0 0,0 0 0 0 0,0 0 0 0 0,0 0 0 0 0,0 0 0 0 0,-1 0 0 0 0,1 0 0 0 0,0 1 0 0 0,0-1 0 0 0,0 0 0 0 0,0 1 0 0 0,5 0 0 0 0,0 1 0 0 0,0-1 0 0 0,1-1 0 0 0,-1 1 0 0 0,0-1 0 0 0,0 0 0 0 0,1-1 0 0 0,-1 1 0 0 0,9-3 0 0 0,7 0 0 0 0,7-1 64 0 0,2 0-64 0 0,-1 2 0 0 0,21-2 0 0 0,-38 7 0 0 0,-7-2 0 0 0,-1 0 0 0 0,0 0 0 0 0,0-1 0 0 0,0 1 0 0 0,1-1 0 0 0,9-1 0 0 0,-13 1-1 0 0,1 0 0 0 0,0 0 0 0 0,-1 0 0 0 0,1 0 0 0 0,0 0-1 0 0,4 2 1 0 0,15 0-727 0 0,-21-2 459 0 0,-1 0 383 0 0,6-1 1101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1474 4031 0 0,'0'0'927'0'0,"-12"2"2462"0"0,7 2-3325 0 0,-2 0-52 0 0,0-1 26 0 0,6-2 148 0 0,0-1-92 0 0,1 0 0 0 0,-1 1 0 0 0,1-1 0 0 0,0 0 0 0 0,-1 0 0 0 0,1 0 0 0 0,-1 0 0 0 0,1 0 0 0 0,-1 0 0 0 0,1 0 0 0 0,-1 0 0 0 0,1 0 0 0 0,-1 0 0 0 0,1 0 0 0 0,0 0 0 0 0,-1 0 0 0 0,1 0 0 0 0,-1 0 0 0 0,1 0 0 0 0,-1 0 0 0 0,1 0 0 0 0,-1-1 0 0 0,1 1 0 0 0,0 0 0 0 0,-1-1 0 0 0,-1 1 59 0 0,1-1 0 0 0,0 1 0 0 0,0 0 1 0 0,0-1-1 0 0,0 0 0 0 0,0 1 1 0 0,0-1-1 0 0,0 0 0 0 0,0 1 0 0 0,-2-3 1 0 0,3 2-118 0 0,0 0 0 0 0,-1 0 1 0 0,1 0-1 0 0,0 0 1 0 0,0 0-1 0 0,-1-1 0 0 0,1 1 1 0 0,0 0-1 0 0,0 0 1 0 0,1 0-1 0 0,-1-1 0 0 0,0 1 1 0 0,0 0-1 0 0,0 0 0 0 0,1 0 1 0 0,-1 0-1 0 0,1-1 1 0 0,-1 1-1 0 0,1 0 0 0 0,-1 0 1 0 0,1 0-1 0 0,1-2 1 0 0,-1 2 17 0 0,0-1 1 0 0,0 0 0 0 0,0 0-1 0 0,0 0 1 0 0,0 0 0 0 0,0 0-1 0 0,-1 0 1 0 0,1 0 0 0 0,0-3 0 0 0,-3-7 360 0 0,2 11-398 0 0,-1 0 0 0 0,1 0 0 0 0,0 0 0 0 0,0 0 0 0 0,-1 0 0 0 0,1 0 0 0 0,0 0 0 0 0,0 0 0 0 0,0 0 0 0 0,0 0 0 0 0,0 0-1 0 0,1 0 1 0 0,-1 0 0 0 0,0 0 0 0 0,1-2 0 0 0,4-35-97 0 0,-4 37 83 0 0,-1 0-1 0 0,0 0 0 0 0,0-1 1 0 0,0 1-1 0 0,0 0 0 0 0,0 0 1 0 0,-1 0-1 0 0,1 0 0 0 0,0 0 0 0 0,0 0 1 0 0,-1-2-1 0 0,0 2 2 0 0,1 0-1 0 0,0 0 0 0 0,-1 0 1 0 0,1 0-1 0 0,0 0 1 0 0,0 0-1 0 0,0 0 1 0 0,-1 0-1 0 0,1 0 1 0 0,1 0-1 0 0,-1 0 0 0 0,0 0 1 0 0,0-2-1 0 0,2-3 27 0 0,-1 4-22 0 0,0 1 1 0 0,-1-1-1 0 0,1 0 1 0 0,-1 1-1 0 0,1-1 1 0 0,-1 0-1 0 0,0 0 1 0 0,0 0-1 0 0,0 0 1 0 0,0 1-1 0 0,0-1 1 0 0,0-2-1 0 0,0-8 56 0 0,0 10-49 0 0,1 1 0 0 0,-1 0 1 0 0,0 0-1 0 0,0 0 0 0 0,0-1 0 0 0,0 1 1 0 0,0 0-1 0 0,0 0 0 0 0,0 0 0 0 0,-1-1 1 0 0,1 0-1 0 0,-1 1-1 0 0,1-1 1 0 0,-1 1-1 0 0,0 0 1 0 0,1-1-1 0 0,0 1 1 0 0,-1 0-1 0 0,1-1 1 0 0,0 1-1 0 0,0-1 1 0 0,0 1-1 0 0,0 0 1 0 0,0-1-1 0 0,0 1 0 0 0,0-1 1 0 0,0 1-1 0 0,0-1 1 0 0,1 1-1 0 0,-1 0 1 0 0,2-3-1 0 0,-2 3-3 0 0,0 0-1 0 0,0 0 0 0 0,1-1 1 0 0,-1 1-1 0 0,0 0 1 0 0,0 0-1 0 0,0 0 0 0 0,-1 0 1 0 0,1-1-1 0 0,0 1 1 0 0,0 0-1 0 0,0 0 0 0 0,-1-2 1 0 0,0 2-2 0 0,1 0 0 0 0,0 0 0 0 0,-1 0 0 0 0,1 0 0 0 0,0 0 0 0 0,0 0 0 0 0,0 0 0 0 0,0-1 0 0 0,0 1 0 0 0,0 0 0 0 0,0 0 0 0 0,0 0 0 0 0,1-2 0 0 0,0 1-4 0 0,0 0 1 0 0,-1 1-1 0 0,1-1 1 0 0,0 1-1 0 0,-1-1 1 0 0,1 0-1 0 0,-1 1 1 0 0,0-1-1 0 0,1 0 1 0 0,-1 1-1 0 0,0-1 1 0 0,0 0-1 0 0,0 0 1 0 0,0 1-1 0 0,-1-1 1 0 0,1 0-1 0 0,-1-1 1 0 0,1 0 4 0 0,0 1 0 0 0,0-1-1 0 0,0 1 1 0 0,0-1 0 0 0,0 1 0 0 0,1-1-1 0 0,-1 1 1 0 0,1 0 0 0 0,0-3 0 0 0,3-12 57 0 0,-4 16-60 0 0,0-1 0 0 0,1 1 0 0 0,-1 0 0 0 0,0 0 0 0 0,1-1 0 0 0,-1 1 0 0 0,1 0 0 0 0,0 0 0 0 0,-1 0-1 0 0,2-2 1 0 0,-1 2-6 0 0,0 0-1 0 0,-1 0 0 0 0,1 0 1 0 0,0-1-1 0 0,-1 1 0 0 0,1 0 1 0 0,-1 0-1 0 0,1-1 0 0 0,-1 1 1 0 0,0 0-1 0 0,1-2 0 0 0,-1-2-4 0 0,0 4 9 0 0,0-1-1 0 0,0 0 1 0 0,0 0-1 0 0,0 0 1 0 0,1 0-1 0 0,-1 0 1 0 0,1 0-1 0 0,-1 0 1 0 0,1 1 0 0 0,0-1-1 0 0,-1 0 1 0 0,1 0-1 0 0,0 1 1 0 0,2-3-1 0 0,-2 2-1 0 0,0 0-1 0 0,0 0 1 0 0,0 0-1 0 0,0 0 1 0 0,-1 0-1 0 0,1 0 1 0 0,-1-1-1 0 0,1 1 1 0 0,-1-3-1 0 0,4-14 37 0 0,-1 1-39 0 0,-3 17 0 0 0,0-1 0 0 0,0 1 0 0 0,0-1 0 0 0,1 1 0 0 0,-1 0 0 0 0,0-1 0 0 0,0 1 0 0 0,1-1 0 0 0,-1 1 0 0 0,1 0 0 0 0,-1-1 0 0 0,1 1 0 0 0,0 0 0 0 0,1-2 0 0 0,6-15 17 0 0,-8 16-11 0 0,1 0 0 0 0,0 1 0 0 0,-1-1 0 0 0,1 0-1 0 0,0 0 1 0 0,0 0 0 0 0,2-3 0 0 0,-1 3 0 0 0,0-1-1 0 0,-1 0 0 0 0,1 1 0 0 0,-1-1 1 0 0,2-5-1 0 0,3-7 27 0 0,7-24 32 0 0,0 3-48 0 0,-9 20 71 0 0,3-3 2 0 0,6-17-89 0 0,-6 18-2 0 0,2-3 15 0 0,12-14 104 0 0,-14 20-117 0 0,-6 13 0 0 0,-1 1 0 0 0,1-1 0 0 0,0 0 0 0 0,0 1 0 0 0,-1-1 0 0 0,1 1 0 0 0,0-1 0 0 0,1 1 0 0 0,0-3 0 0 0,8-11 0 0 0,0-2 0 0 0,10-15 0 0 0,-11 17 0 0 0,2-2 0 0 0,9-10 0 0 0,-17 21 0 0 0,1 1 0 0 0,-1-1 0 0 0,7-5 0 0 0,7-15-88 0 0,0 2 133 0 0,-13 19-16 0 0,-1 0-1 0 0,1 0 0 0 0,8-8 1 0 0,-3 2 127 0 0,-8 10-146 0 0,0-1 0 0 0,0 1 1 0 0,0-1-1 0 0,0 1 1 0 0,0 0-1 0 0,1 0 0 0 0,-1 0 1 0 0,3-2-1 0 0,-2 2-7 0 0,-1-1 0 0 0,1 1 0 0 0,-1 0-1 0 0,0 0 1 0 0,1-1 0 0 0,-1 1 0 0 0,0-1-1 0 0,1-2 1 0 0,10-9 36 0 0,2-4-39 0 0,-4 5 0 0 0,-10 11 0 0 0,0 1 0 0 0,1-1 0 0 0,-1 1 0 0 0,0-1 0 0 0,1 1 0 0 0,-1-1 0 0 0,0 1 0 0 0,0-1 0 0 0,1 1 0 0 0,-1-1 0 0 0,0 1 0 0 0,0-1 0 0 0,0 0 0 0 0,0 1 0 0 0,0-1 0 0 0,0-1 0 0 0,0 2 0 0 0,0-1 0 0 0,0 1 0 0 0,0-1 0 0 0,0 1 0 0 0,0-1 0 0 0,0 1 0 0 0,1-1 0 0 0,-1 1 0 0 0,0-1 0 0 0,0 1 0 0 0,0-1 0 0 0,0 1 0 0 0,1 0 0 0 0,-1-1 0 0 0,0 1 0 0 0,0-1 0 0 0,1 1 0 0 0,-1 0 0 0 0,0-1 0 0 0,1 1 0 0 0,0-1 0 0 0,3-2 0 0 0,-3 2 0 0 0,0 0 0 0 0,1 1 0 0 0,-1-1 0 0 0,0 0 0 0 0,0 0 0 0 0,0 0 0 0 0,-1 0 0 0 0,1 0 0 0 0,0 0 0 0 0,0 0 0 0 0,0 0 0 0 0,-1 0 0 0 0,2-3 0 0 0,-2 3 0 0 0,1 0 0 0 0,-1 1 0 0 0,1-1 0 0 0,-1 0 0 0 0,1 0 0 0 0,0 1 0 0 0,-1-1 0 0 0,1 0 0 0 0,0 1 0 0 0,0-1 0 0 0,-1 1 0 0 0,1-1 0 0 0,0 1 0 0 0,1-2 0 0 0,-1 2 0 0 0,0 0 0 0 0,0-1 0 0 0,0 1 0 0 0,0-1 0 0 0,-1 0 0 0 0,1 1 0 0 0,0-1 0 0 0,0 0 0 0 0,-1 1 0 0 0,1-1 0 0 0,0 0 0 0 0,-1 0 0 0 0,1 0 0 0 0,0-1 0 0 0,-1 1 0 0 0,1 1 0 0 0,-1-1 0 0 0,1 1 0 0 0,-1-1 0 0 0,0 1 0 0 0,1-1 0 0 0,-1 1 0 0 0,1-1 0 0 0,-1 1 0 0 0,1-1 0 0 0,-1 1 0 0 0,1 0 0 0 0,0-1 0 0 0,-1 1 0 0 0,1 0 0 0 0,0-1 0 0 0,0 1 0 0 0,-1 0 0 0 0,1 0 0 0 0,-1 0 0 0 0,1-1 0 0 0,-1 1 0 0 0,1 0 0 0 0,-1 0 0 0 0,0-1 0 0 0,1 1 0 0 0,-1 0 0 0 0,1-1 0 0 0,-1 1 0 0 0,0 0 0 0 0,1-1 0 0 0,-1 1 0 0 0,0 0 0 0 0,1-1 0 0 0,-1 0 0 0 0,0 0 0 0 0,0 1 0 0 0,1-1 0 0 0,-1 1 0 0 0,0 0 0 0 0,0-1 0 0 0,0 1 0 0 0,1-1 0 0 0,-1 1 0 0 0,0-1 0 0 0,0 1 0 0 0,1 0 0 0 0,-1-1 0 0 0,0 1 0 0 0,1 0 0 0 0,-1-1 0 0 0,1 1 0 0 0,-1 0 0 0 0,0 0 0 0 0,1-1 0 0 0,-1 1 0 0 0,1 0 0 0 0,-1 0 0 0 0,1 0 0 0 0,0-1 0 0 0,-1 1 0 0 0,0 0 0 0 0,1 0 0 0 0,-1 0 0 0 0,0 0 0 0 0,1 0 0 0 0,-1 0 0 0 0,0 0 0 0 0,0-1 0 0 0,1 1 0 0 0,-1 0 0 0 0,0 0 0 0 0,0 0 0 0 0,1 0 0 0 0,-1-1 0 0 0,0 1 0 0 0,0 0 0 0 0,0 0 0 0 0,1-1 0 0 0,-1 1 0 0 0,0 0 0 0 0,0 0 0 0 0,0-1 0 0 0,0 1 0 0 0,0 0 0 0 0,0 0 0 0 0,1-1 0 0 0,-1-6 0 0 0,0 7 0 0 0,0-1 0 0 0,0 1 0 0 0,0-1 0 0 0,0 1 0 0 0,0-1 0 0 0,0 1 0 0 0,0-1 0 0 0,1 1 0 0 0,-1 0 0 0 0,0-1 0 0 0,0 1 0 0 0,0-1 0 0 0,0 1 0 0 0,1-1 0 0 0,-1 1 0 0 0,0 0 0 0 0,1-1 0 0 0,-1 1 0 0 0,0-1 0 0 0,1 1 0 0 0,-1 0 0 0 0,0-1 0 0 0,1 1 0 0 0,0 0 0 0 0,-1-1 0 0 0,1 0 0 0 0,-1 1 0 0 0,1-1 0 0 0,-1 1 0 0 0,1-1 0 0 0,-1 0 0 0 0,1 0 0 0 0,-1 1 0 0 0,0-1 0 0 0,1 0 0 0 0,-1 0 0 0 0,0 1 0 0 0,1-3 0 0 0,-1 3 0 0 0,0-1 0 0 0,0 1 0 0 0,0-1 0 0 0,0 1 0 0 0,0-1 0 0 0,0 1 0 0 0,1-1 0 0 0,-1 1 0 0 0,0-1 0 0 0,0 1 0 0 0,1 0 0 0 0,-1-1 0 0 0,0 1 0 0 0,1-1 0 0 0,-1 1 0 0 0,0 0 0 0 0,1-1 0 0 0,-1 1 0 0 0,1 0 0 0 0,-1-1 0 0 0,0 1 0 0 0,1 0 0 0 0,-1-1 0 0 0,1 1 0 0 0,-1 0 0 0 0,1 0 0 0 0,-1 0 0 0 0,1 0 0 0 0,0-1 0 0 0,-1 1 0 0 0,1 0 0 0 0,-1 0 0 0 0,1 0 0 0 0,-1 0 0 0 0,0-1 0 0 0,1 1 0 0 0,-1 0 0 0 0,0 0 0 0 0,1-1 0 0 0,-1 1 0 0 0,0 0 0 0 0,1-1 0 0 0,-1 1 0 0 0,0 0 0 0 0,1-1 0 0 0,-1 1 0 0 0,0 0 0 0 0,0-1 0 0 0,1 1 0 0 0,-1-1 0 0 0,0 0 0 0 0,0 1 0 0 0,0 0 0 0 0,1-1 0 0 0,-1 1 0 0 0,0 0 0 0 0,0-1 0 0 0,1 1 0 0 0,-1 0 0 0 0,0-1 0 0 0,0 1 0 0 0,1 0 0 0 0,-1-1 0 0 0,0 1 0 0 0,1 0 0 0 0,-1 0 0 0 0,0-1 0 0 0,1 1 0 0 0,-1 0 0 0 0,1 0 0 0 0,0 0 0 0 0,-1-1 0 0 0,1 1 0 0 0,0 0 0 0 0,0 0 0 0 0,0 0 0 0 0,-1 0 0 0 0,1-1 0 0 0,0 1 0 0 0,0 0 0 0 0,0-1 0 0 0,-1 1 0 0 0,1-1 0 0 0,0 1 0 0 0,-1-1 0 0 0,1 1 0 0 0,0-1 0 0 0,0 0 0 0 0,4-3 0 0 0,-1 3 0 0 0,-3 1 0 0 0,0 0 0 0 0,0 0 0 0 0,-1 0 0 0 0,1 0 0 0 0,0-1 0 0 0,0 1 0 0 0,-1 0 0 0 0,1-1 0 0 0,0 1 0 0 0,0 0 0 0 0,-1-1 0 0 0,1 1 0 0 0,0-1 0 0 0,-1 1 0 0 0,1-1 0 0 0,-1 1 0 0 0,1-1 0 0 0,0 0 0 0 0,-1 1 0 0 0,1-1 0 0 0,-1 0 0 0 0,0 1 0 0 0,1-2 0 0 0,-1 1 0 0 0,1 1 0 0 0,-1 0 0 0 0,0-1 0 0 0,1 1 0 0 0,-1-1 0 0 0,0 1 0 0 0,1 0 0 0 0,-1-1 0 0 0,1 1 0 0 0,-1 0 0 0 0,0 0 0 0 0,1-1 0 0 0,-1 1 0 0 0,1 0 0 0 0,-1 0 0 0 0,1 0 0 0 0,-1-1 0 0 0,1 1 0 0 0,-1 0 0 0 0,1 0 0 0 0,-1 0 0 0 0,1 0 0 0 0,0 0 0 0 0,-1 0 0 0 0,1 0 0 0 0,-1 0 0 0 0,1 0 0 0 0,-1 0 0 0 0,1 0 0 0 0,-1 0 0 0 0,1 0 0 0 0,-1-1 0 0 0,1 1 0 0 0,-1 0 0 0 0,0 0 0 0 0,1 0 0 0 0,-1-1 0 0 0,1 1 0 0 0,-1 0 0 0 0,0 0 0 0 0,1-1 0 0 0,-1 1 0 0 0,0 0 0 0 0,1-1 0 0 0,-1 1 0 0 0,1-1 0 0 0,1-5 0 0 0,-1 5 0 0 0,-1 0 0 0 0,0 1 0 0 0,1-1 0 0 0,-1 0 0 0 0,0 0 0 0 0,1 1 0 0 0,-1-1 0 0 0,1 0 0 0 0,-1 1 0 0 0,1-1 0 0 0,-1 0 0 0 0,1 1 0 0 0,0-1 0 0 0,-1 1 0 0 0,1-1 0 0 0,0 1 0 0 0,-1 0 0 0 0,2-1 0 0 0,9-8 0 0 0,-10 8 0 0 0,-1 0 0 0 0,1 0 0 0 0,0 1 0 0 0,0-1 0 0 0,0 0 0 0 0,0 0 0 0 0,0 1 0 0 0,0-1 0 0 0,0 1 0 0 0,0-1 0 0 0,0 1 0 0 0,0-1 0 0 0,0 1 0 0 0,3-1 0 0 0,30-14 64 0 0,-4-1-64 0 0,-2 5 0 0 0,0-2 0 0 0,-17 7 0 0 0,-10 5 0 0 0,0 0 0 0 0,0 0 0 0 0,0 1 0 0 0,0-1 0 0 0,0 1 0 0 0,0-1 0 0 0,0 1 0 0 0,0-1 0 0 0,0 1 0 0 0,2-1 0 0 0,21-9 0 0 0,-20 8 0 0 0,-1 1 0 0 0,1-1 0 0 0,-1 1 0 0 0,8-2 0 0 0,0-3 0 0 0,14 3 0 0 0,-2-2 0 0 0,-5 3 0 0 0,-12 1 0 0 0,13-8 0 0 0,7 4 0 0 0,-14 2 0 0 0,-1 1 0 0 0,1 0 0 0 0,0 1 0 0 0,0 0 0 0 0,0 0 0 0 0,13 3 0 0 0,28-3 0 0 0,-10 1 0 0 0,3-2 0 0 0,-36 2 0 0 0,39 0 0 0 0,0 1 0 0 0,-18 1 0 0 0,-11-5 0 0 0,25 0 0 0 0,-31 3 32 0 0,-9-1-17 0 0,0 1-1 0 0,-1 0 0 0 0,1 0 0 0 0,-1 0 0 0 0,6 2 1 0 0,25 2 187 0 0,-1-2-127 0 0,-26-2-39 0 0,18 1 35 0 0,-24 0-61 0 0,-1-1-5 0 0,-1 0 0 0 0,1 0 0 0 0,0 0 0 0 0,-1 1-1 0 0,1-1 1 0 0,0 0 0 0 0,-1 0 0 0 0,1 0 0 0 0,0 0-1 0 0,-1-1 1 0 0,1 1 0 0 0,0 0 0 0 0,-1 0-1 0 0,1 0 1 0 0,0 0 0 0 0,-1-1 0 0 0,1 1 0 0 0,0 0-1 0 0,0-1 1 0 0,4-1 17 0 0,1 2 0 0 0,-1-1 0 0 0,0 0 0 0 0,0 1 0 0 0,6 0 0 0 0,-7 1-17 0 0,1-1 1 0 0,0 0-1 0 0,0-1 1 0 0,-1 1 0 0 0,1-1-1 0 0,5-1 1 0 0,-8 1-1 0 0,-1 1 1 0 0,1-1-1 0 0,-1 1 1 0 0,1 0-1 0 0,0 0 0 0 0,-1 0 1 0 0,1 0-1 0 0,-1 0 1 0 0,4 1-1 0 0,11 0 5 0 0,16-1 54 0 0,-16 1-11 0 0,-14-1-52 0 0,-1 1 0 0 0,0-1 0 0 0,1 0 0 0 0,-1 0 0 0 0,1 1 0 0 0,-1-1 0 0 0,1 0 0 0 0,-1-1 0 0 0,1 1 0 0 0,1 0 0 0 0,4-1 42 0 0,12 4-33 0 0,4 1 72 0 0,-18-3-51 0 0,-1 0 0 0 0,1 0-1 0 0,-1-1 1 0 0,0 1 0 0 0,7-1 0 0 0,-8-1-18 0 0,0 1 0 0 0,0 0 0 0 0,1 0 0 0 0,-1 1 1 0 0,0-1-1 0 0,0 1 0 0 0,6 1 0 0 0,-3-1-1 0 0,8 4-12 0 0,3-4 0 0 0,-8 0 0 0 0,0 0 0 0 0,16 5 0 0 0,4 3-2 0 0,-26-8 4 0 0,0 0-1 0 0,0-1 1 0 0,0 2 0 0 0,-1-1 0 0 0,1 0 0 0 0,4 3 0 0 0,-2 0 51 0 0,0 0 11 0 0,4 1-68 0 0,-2-1 8 0 0,24 13-4 0 0,4 7 192 0 0,5-3-181 0 0,-31-15 27 0 0,29 12-23 0 0,3 2-15 0 0,-30-16 28 0 0,13 7 8 0 0,2 6-36 0 0,-18-11 0 0 0,0-1 0 0 0,0 0 0 0 0,10 5 0 0 0,-8-4 0 0 0,-1 1 0 0 0,0 0 0 0 0,13 15 0 0 0,-16-16 0 0 0,1 1 0 0 0,-1 1 0 0 0,1-1 0 0 0,6 13 0 0 0,-10-16 0 0 0,-1 0 0 0 0,1-1 0 0 0,-1 0 0 0 0,7 6 0 0 0,15 18 0 0 0,-11-11 0 0 0,-4-2 5 0 0,-1-2 48 0 0,0-1 0 0 0,0 0 0 0 0,2 0 1 0 0,14 13-1 0 0,0-5 82 0 0,-9-5-124 0 0,-2 1-12 0 0,-12-13 1 0 0,13 9 0 0 0,-11-10 0 0 0,-2-1 0 0 0,0 1 0 0 0,0-1 0 0 0,0 1 0 0 0,0-1 0 0 0,0 1 0 0 0,0 0 0 0 0,0-1 0 0 0,0 1 0 0 0,0 0 0 0 0,0 0 0 0 0,-1 0 0 0 0,1 0 0 0 0,0-1 0 0 0,-1 1 0 0 0,1 0 0 0 0,-1 0 0 0 0,2 2 0 0 0,9 16 0 0 0,18 25 64 0 0,-14-25-64 0 0,-5 0 0 0 0,5 7 0 0 0,-6-8 0 0 0,26 67 25 0 0,-28-68 14 0 0,6 14-39 0 0,-5-9 0 0 0,3 1 117 0 0,0-2-58 0 0,-9-17-59 0 0,1 4 0 0 0,0 8 0 0 0,7 31 11 0 0,-7-26 42 0 0,-1 70 11 0 0,1-45-64 0 0,-3-39 0 0 0,0-3 0 0 0,0 0 0 0 0,1 0 0 0 0,-1 0 0 0 0,1 0 0 0 0,2 7 0 0 0,1 10 0 0 0,1 15 0 0 0,-3-12 64 0 0,-3 31-64 0 0,1-45 0 0 0,0-9 0 0 0,-4 14 0 0 0,2 4-170 0 0,2-18-46 0 0,0 0-22 0 0,-2 45-5855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4975 0 0,'9'31'5066'0'0,"-8"-30"-4084"0"0,9 16 445 0 0,-9-16-1389 0 0,0 0-1 0 0,1 0 1 0 0,-1 0 0 0 0,1 0-1 0 0,-1 0 1 0 0,1 0 0 0 0,-1 0-1 0 0,1 0 1 0 0,-1-1 0 0 0,1 1-1 0 0,0-1 1 0 0,0 1-1 0 0,-1-1 1 0 0,1 1 0 0 0,0-1-1 0 0,0 0 1 0 0,-1 0 0 0 0,1 0-1 0 0,0 0 1 0 0,0 0 0 0 0,-1-1-1 0 0,1 1 1 0 0,0 0 0 0 0,1-1-1 0 0,31-2 403 0 0,-16 2-220 0 0,-15 1-188 0 0,-1 0 1 0 0,0 0-1 0 0,1 0 1 0 0,-1 0 0 0 0,1-1-1 0 0,-1 1 1 0 0,3-1-1 0 0,-3 0-12 0 0,0 1 1 0 0,-1 0-1 0 0,1 0 0 0 0,0-1 0 0 0,0 1 1 0 0,-1 0-1 0 0,1 1 0 0 0,0-1 0 0 0,3 1 0 0 0,13 0 138 0 0,49-7 466 0 0,-11 3-248 0 0,-53 3-359 0 0,1 0-1 0 0,-1 0 0 0 0,1 0 0 0 0,-1 0 0 0 0,7 2 1 0 0,-7-1-6 0 0,1 0 1 0 0,0-1-1 0 0,0 0 0 0 0,7 0 1 0 0,42 3 52 0 0,-31-2 51 0 0,-18-1-85 0 0,0 1-1 0 0,0-1 1 0 0,0 0 0 0 0,0-1 0 0 0,4 0-1 0 0,38 0 126 0 0,-25 0-43 0 0,-18 2-90 0 0,0-1 0 0 0,0 0 1 0 0,0 0-1 0 0,0-1 0 0 0,6 0 0 0 0,13 0 43 0 0,-2 0-55 0 0,30 0 54 0 0,-41 0-50 0 0,0 1 0 0 0,-1 0 0 0 0,13 2 1 0 0,-12-1-13 0 0,0-1 0 0 0,15 0 1 0 0,12 2 50 0 0,-34-2-53 0 0,0 0 0 0 0,0 0 0 0 0,0 0 0 0 0,0 0 0 0 0,0 1 0 0 0,0-1 0 0 0,3 2 0 0 0,13 1 0 0 0,0 1 0 0 0,-15-4 0 0 0,-1 1 0 0 0,0-1 0 0 0,1 1 0 0 0,-1-1 0 0 0,0 0 0 0 0,1 1 0 0 0,3-2 0 0 0,14 4 0 0 0,-18-3 0 0 0,1 1 0 0 0,-1-1 0 0 0,0 1 0 0 0,1-1 0 0 0,-1 0 0 0 0,0 0 0 0 0,1 0 0 0 0,2-1 0 0 0,19 2 0 0 0,-3 1 0 0 0,-2-1 0 0 0,-17 0 0 0 0,1-1 0 0 0,-1 1 0 0 0,0-1 0 0 0,0 0 0 0 0,1 0 0 0 0,-1 0 0 0 0,3-1 0 0 0,14 2 0 0 0,-17 0 0 0 0,0-1 0 0 0,1 0 0 0 0,-1 0 0 0 0,0 0 0 0 0,0 0 0 0 0,0 0 0 0 0,4-1 0 0 0,37-1 0 0 0,5-3 0 0 0,3 0 0 0 0,-48 5 0 0 0,0-1 0 0 0,0 1 0 0 0,0 0 0 0 0,1 0 0 0 0,4 1 0 0 0,14 0 0 0 0,-2 0 0 0 0,-17 0 0 0 0,-1-1 0 0 0,1 0 0 0 0,0 0 0 0 0,0 0 0 0 0,-1 0 0 0 0,5 0 0 0 0,-4-1 0 0 0,-1 1 0 0 0,1 0 0 0 0,0 0 0 0 0,0 0 0 0 0,6 2 0 0 0,13-1 0 0 0,27 2 0 0 0,-31-1 0 0 0,-16-2 0 0 0,0 1 0 0 0,0-1 0 0 0,0 0 0 0 0,0 1 0 0 0,0-1 0 0 0,0 0 0 0 0,0 0 0 0 0,0 0 0 0 0,0-1 0 0 0,4 0 0 0 0,-5 1 0 0 0,1-1 0 0 0,0 1 0 0 0,0 0 0 0 0,0 0 0 0 0,0 0 0 0 0,0 0 0 0 0,0 0 0 0 0,0 1 0 0 0,2-1 0 0 0,-2 1 0 0 0,0-1 0 0 0,1 1 0 0 0,-1-1 0 0 0,0 0 0 0 0,1 0 0 0 0,-1 0 0 0 0,4-1 0 0 0,16 1 0 0 0,1 0 0 0 0,23-3 0 0 0,-44 2 0 0 0,1 1 0 0 0,0-1 0 0 0,0 1 0 0 0,0 0 0 0 0,0 0 0 0 0,-1 1 0 0 0,5 0 0 0 0,14 0 0 0 0,27 1 0 0 0,-29-2 0 0 0,-15 1 0 0 0,0-1 0 0 0,0 0 0 0 0,0 0 0 0 0,-1 0 0 0 0,8-2 0 0 0,13 1 0 0 0,0 0 0 0 0,-23 1 0 0 0,0 0 0 0 0,0-1 0 0 0,0 1 0 0 0,0 1 0 0 0,0-1 0 0 0,0 0 0 0 0,0 0 0 0 0,0 0 0 0 0,0 0 0 0 0,0 1 0 0 0,0-1 0 0 0,0 0 0 0 0,0 1 0 0 0,0-1 0 0 0,1 1 0 0 0,-1 0 0 0 0,1 0 0 0 0,-1-1 0 0 0,0 1 0 0 0,0-1 0 0 0,1 1 0 0 0,-1-1 0 0 0,0 0 0 0 0,1 1 0 0 0,-1-1 0 0 0,2 0 0 0 0,2 0 0 0 0,0-1 0 0 0,0 2 0 0 0,0-1 0 0 0,-1 0 0 0 0,9 3 0 0 0,-11-3 0 0 0,0 0 0 0 0,0 1 0 0 0,-1-1 0 0 0,1 0 0 0 0,0-1 0 0 0,0 1 0 0 0,0 0 0 0 0,-1 0 0 0 0,3-1 0 0 0,13-1 0 0 0,3 3 0 0 0,13 1 0 0 0,13 2 0 0 0,-27-3 0 0 0,-16-1 0 0 0,0-1 0 0 0,-1 1 0 0 0,1 1 0 0 0,-1-1 0 0 0,1 0 0 0 0,3 1 0 0 0,0 1 0 0 0,0-1 0 0 0,1 0 0 0 0,-1 0 0 0 0,1-1 0 0 0,9-1 0 0 0,16 2 0 0 0,-12-2 0 0 0,3 0 0 0 0,31 3 0 0 0,1-4 0 0 0,-9 2 0 0 0,-34-1 0 0 0,0 1 0 0 0,17 2 0 0 0,-24-2 0 0 0,0 0 0 0 0,0 0 0 0 0,0 0 0 0 0,5-1 0 0 0,17-1 0 0 0,-1 1 0 0 0,-21 1 0 0 0,0-1 0 0 0,0 1 0 0 0,-1 0 0 0 0,10 1 0 0 0,15-1 0 0 0,-5 0 0 0 0,-2-2 0 0 0,-19 1 0 0 0,-1 1 0 0 0,1-1 0 0 0,-1 1 0 0 0,1 0 0 0 0,-1 0 0 0 0,1 0 0 0 0,-1 0 0 0 0,5 1 0 0 0,-4-1 0 0 0,0 0 0 0 0,0 0 0 0 0,0 0 0 0 0,0 0 0 0 0,6-1 0 0 0,12 0 0 0 0,28-1 0 0 0,1-2 64 0 0,-5 2 139 0 0,-5-1-86 0 0,12 2-117 0 0,9 1 0 0 0,-34-1 0 0 0,-22 1 0 0 0,0-1 0 0 0,0 1 0 0 0,0 1 0 0 0,8 0 0 0 0,11 1 0 0 0,7 2 0 0 0,-27-3 0 0 0,-1-1 0 0 0,0 1 0 0 0,0-1 0 0 0,1 0 0 0 0,4 0 0 0 0,16 2 0 0 0,-22-2 0 0 0,0 0 0 0 0,1 0 0 0 0,-1 1 0 0 0,0-1 0 0 0,0-1 0 0 0,0 1 0 0 0,0 0 0 0 0,3-1 0 0 0,-3 1 0 0 0,1-1 0 0 0,-1 1 0 0 0,0 0 0 0 0,0 0 0 0 0,1 0 0 0 0,-1 0 0 0 0,5 1 0 0 0,-5-1 0 0 0,1 0 0 0 0,-1 0 0 0 0,1 1 0 0 0,-1-1 0 0 0,1-1 0 0 0,-1 1 0 0 0,4-1 0 0 0,13 0 0 0 0,-16 1 0 0 0,0 0 0 0 0,-1 0 0 0 0,1 0 0 0 0,-1 0 0 0 0,1-1 0 0 0,4-1 0 0 0,-4 1 0 0 0,0 1 0 0 0,0-1 0 0 0,0 1 0 0 0,0-1 0 0 0,0 1 0 0 0,4 0 0 0 0,48-3 0 0 0,1 3 0 0 0,-22 0 0 0 0,-27-1 0 0 0,0 1 0 0 0,0-1 0 0 0,11 2 0 0 0,11 0 0 0 0,-22-1 0 0 0,-1 0 0 0 0,0 1 0 0 0,12 1 0 0 0,-16-2 0 0 0,1 1 0 0 0,-1-1 0 0 0,1 0 0 0 0,-1 0 0 0 0,1 0 0 0 0,-1-1 0 0 0,4 0 0 0 0,-3 1 0 0 0,-1-1 0 0 0,0 1 0 0 0,1 0 0 0 0,-1 0 0 0 0,1 0 0 0 0,-1 0 0 0 0,0 0 0 0 0,4 1 0 0 0,34 4 0 0 0,5 0 0 0 0,-42-5 0 0 0,0 1 0 0 0,0-1 0 0 0,0 0 0 0 0,0 1 0 0 0,0-2 0 0 0,3 1 0 0 0,12 0 0 0 0,-15 0 0 0 0,1 0 0 0 0,-1 0 0 0 0,0 0 0 0 0,0-1 0 0 0,6 0 0 0 0,-6 0 0 0 0,0 0 0 0 0,1 1 0 0 0,-1-1 0 0 0,1 1 0 0 0,4 0 0 0 0,43-2 128 0 0,-1 0 80 0 0,-34 3-124 0 0,26-2 0 0 0,10 0-76 0 0,-12 1-9 0 0,12 2 18 0 0,-24-3 81 0 0,-24 1-85 0 0,0-1 0 0 0,0 1 0 0 0,0 0 0 0 0,0 0 0 0 0,7 1 0 0 0,11-1-13 0 0,-19 0 0 0 0,-1-1 0 0 0,1 1 0 0 0,0 0 0 0 0,0 0 0 0 0,-1 0 0 0 0,6 1 0 0 0,-6 0 3 0 0,1-1 1 0 0,-1 0-1 0 0,1 0 0 0 0,0 0 1 0 0,-1 0-1 0 0,5-1 0 0 0,10 0 49 0 0,-12 1-32 0 0,1 0 1 0 0,0-1-1 0 0,0 1 1 0 0,8-3-1 0 0,-9 1 4 0 0,0 1 0 0 0,1 0 0 0 0,-1 1 0 0 0,0-1-1 0 0,10 1 1 0 0,5-2 88 0 0,-1-1-42 0 0,94 7-60 0 0,-58 2-10 0 0,-34-4 0 0 0,7 0 0 0 0,-22-3 1 0 0,1 2-1 0 0,-1-1 1 0 0,0 1-1 0 0,0 0 1 0 0,8 2-1 0 0,-9-2 24 0 0,0 0 0 0 0,1 0-1 0 0,-1 0 1 0 0,1-1-1 0 0,-1 1 1 0 0,1-1 0 0 0,8-2-1 0 0,33 2-39 0 0,-44 0 13 0 0,0 0 1 0 0,0 0-1 0 0,0 0 0 0 0,0 0 0 0 0,0 0 0 0 0,2 1 0 0 0,16 0 7 0 0,-4-2-4 0 0,5 0 0 0 0,20-1 0 0 0,13-1 0 0 0,-13 7 0 0 0,-15-7 0 0 0,-1 1 0 0 0,1 2 0 0 0,32 3 0 0 0,-21-2 0 0 0,4 1 0 0 0,20 5 0 0 0,-59-7 0 0 0,1 1 0 0 0,-1-1 0 0 0,0 0 0 0 0,0 0 0 0 0,1-1 0 0 0,2 0 0 0 0,16 0 0 0 0,20-2 0 0 0,7 1 0 0 0,1 2 0 0 0,31-1 0 0 0,10 3 0 0 0,-61 0 0 0 0,-13-1 0 0 0,25-1 0 0 0,17 0 0 0 0,-35 0 0 0 0,7-1 0 0 0,21-2 0 0 0,-43 2 0 0 0,1 1 0 0 0,-1 0 0 0 0,1 0 0 0 0,9 1 0 0 0,26 1 0 0 0,37-5 0 0 0,-21 5 0 0 0,-4 2 0 0 0,-34-2 0 0 0,-19-1 0 0 0,1 0 0 0 0,-1-1 0 0 0,1 0 0 0 0,8 0 0 0 0,45-1 54 0 0,-39 0-16 0 0,-11 1 2 0 0,-1 0-1 0 0,0-1 0 0 0,0 0 0 0 0,8-2 0 0 0,-9 1-23 0 0,0 1 1 0 0,1 1-1 0 0,10-1 0 0 0,5-1-17 0 0,41 0 1 0 0,-8 3 0 0 0,-35 0 0 0 0,37-3 0 0 0,-49 2 0 0 0,0 0 0 0 0,0 0 0 0 0,0 0-1 0 0,13 3 1 0 0,-11-1 4 0 0,0-1 0 0 0,15 0 0 0 0,29 2 49 0 0,-8-5-53 0 0,3-1 0 0 0,-25 2 0 0 0,-20 1 0 0 0,1 0 0 0 0,-1 0 0 0 0,0-1 0 0 0,7-1 0 0 0,21-1 0 0 0,-11 1 0 0 0,29-1 0 0 0,9 0 0 0 0,-45 2 0 0 0,0 1 0 0 0,0 0 0 0 0,0 0 0 0 0,23 5 0 0 0,14-2 0 0 0,-5-2 64 0 0,-27 1-64 0 0,-16-2 0 0 0,0 0 0 0 0,-1 0 0 0 0,1 1 0 0 0,0-1 0 0 0,0 1 0 0 0,-1-1 0 0 0,4 2 0 0 0,-4-1 0 0 0,0-1 0 0 0,0 1 0 0 0,0-1 0 0 0,0 0 0 0 0,0 0 0 0 0,0 1 0 0 0,0-1 0 0 0,3-1 0 0 0,-2 1 0 0 0,-1 0 0 0 0,0 0 0 0 0,1 0 0 0 0,-1 0 0 0 0,1 0 0 0 0,-1 1 0 0 0,3 0 0 0 0,38 4 0 0 0,-1-2 0 0 0,2-1 0 0 0,-2-1 0 0 0,-26 0-77 0 0,-33-17-1422 0 0,-5 4-1322 0 0,2 1-2303 0 0,14 6 3388 0 0,3 3 1002 0 0,1 1 0 0 0,0-1 1 0 0,-1 0-1 0 0,1 1 1 0 0,-1-1-1 0 0,0 1 0 0 0,-4-2 1 0 0,-11 1-637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5407 0 0,'0'1'263'0'0,"0"0"0"0"0,0 0-1 0 0,0 0 1 0 0,0 0 0 0 0,1 0 0 0 0,-1 0-1 0 0,0 0 1 0 0,1 0 0 0 0,-1 0-1 0 0,1 0 1 0 0,-1 0 0 0 0,1 1-1 0 0,-1-2-221 0 0,1 0 0 0 0,-1 1-1 0 0,0-1 1 0 0,1 0 0 0 0,-1 0 0 0 0,0 0-1 0 0,0 0 1 0 0,1 0 0 0 0,-1 0-1 0 0,0 0 1 0 0,1 0 0 0 0,-1 0-1 0 0,0 1 1 0 0,0-1 0 0 0,1 0-1 0 0,-1-1 1 0 0,0 1 0 0 0,1 0 0 0 0,-1 0-1 0 0,0 0 1 0 0,1 0 0 0 0,-1 0-1 0 0,0 0 1 0 0,0 0 0 0 0,1 0-1 0 0,-1 0 1 0 0,0-1 0 0 0,1 1-1 0 0,-1 0 1 0 0,0 0 0 0 0,0 0 0 0 0,0 0-1 0 0,1-1 1 0 0,-1 1 0 0 0,0-1-1 0 0,1 1-30 0 0,-1 0-1 0 0,0 0 0 0 0,0 0 0 0 0,0 0 0 0 0,0 0 1 0 0,0 0-1 0 0,1 0 0 0 0,-1 0 0 0 0,0 0 1 0 0,0 0-1 0 0,0 0 0 0 0,0 0 0 0 0,0 0 0 0 0,1 0 1 0 0,-1 0-1 0 0,0 0 0 0 0,0 0 0 0 0,0 0 1 0 0,0 0-1 0 0,0 0 0 0 0,1 0 0 0 0,-1 0 0 0 0,0 0 1 0 0,0 0-1 0 0,0 0 0 0 0,0 1 0 0 0,0-1 1 0 0,0 0-1 0 0,1 0 0 0 0,-1 0 0 0 0,0 0 0 0 0,0 0 1 0 0,0 0-1 0 0,0 1 0 0 0,0-1 0 0 0,0 0-1 0 0,0 0 0 0 0,0 0 1 0 0,0 0-1 0 0,0 0 1 0 0,1 0-1 0 0,-1 0 1 0 0,0 0-1 0 0,0 1 1 0 0,0-1-1 0 0,0 0 0 0 0,0 0 1 0 0,0 0-1 0 0,0 0 1 0 0,0 0-1 0 0,0 0 1 0 0,0 0-1 0 0,0 0 1 0 0,0 0-1 0 0,1 0 0 0 0,-1 0 1 0 0,0 0-1 0 0,0 0 1 0 0,0 0-1 0 0,0 0 1 0 0,0 0-1 0 0,0 0 1 0 0,0 0-1 0 0,0 0 0 0 0,0 0 1 0 0,1 0-1 0 0,-1 0 1 0 0,0 0-1 0 0,0 0 1 0 0,0 0-1 0 0,0 0 0 0 0,0 0 1 0 0,0 0-1 0 0,0 0 1 0 0,0 0-1 0 0,0 0 1 0 0,1 0-1 0 0,-1 0 1 0 0,0 0-1 0 0,0 0 0 0 0,0 0 1 0 0,0 0-1 0 0,0-1 1 0 0,0 1-1 0 0,0 0 1 0 0,1-1-16 0 0,-1 1 23 0 0,0 0 1 0 0,0-1-1 0 0,0 1 0 0 0,0 0 1 0 0,0 0-1 0 0,0-1 0 0 0,0 1 1 0 0,0 0-1 0 0,0 0 0 0 0,1-1 1 0 0,-1 1-1 0 0,0 0 0 0 0,0 0 1 0 0,0 0-1 0 0,0-1 1 0 0,1 1-1 0 0,-1 0 0 0 0,0 0 1 0 0,0 0-1 0 0,0 0 0 0 0,1-1 1 0 0,-1 1-1 0 0,0 0 0 0 0,0 0 1 0 0,0 0-1 0 0,1 0 0 0 0,-1 0 1 0 0,0 0-1 0 0,0 0 0 0 0,1 0 1 0 0,-1 0-1 0 0,0 0 0 0 0,0 0 1 0 0,1 0-1 0 0,-1 0 0 0 0,0 0 1 0 0,0 0-1 0 0,1 0 1 0 0,-1 0-1 0 0,0 0 0 0 0,0 0 1 0 0,1 0-1 0 0,-1 0 0 0 0,0 0 1 0 0,0 0-1 0 0,1 0 0 0 0,-1 1 1 0 0,0-1-1 0 0,1 0 0 0 0,-1 0-8 0 0,0 0 0 0 0,0 0 0 0 0,0 0 0 0 0,0 0 0 0 0,0 0 0 0 0,1 0 0 0 0,-1 0 0 0 0,0 0 0 0 0,0 0 0 0 0,0 0 0 0 0,0 0 0 0 0,1 0 0 0 0,-1 0 0 0 0,0 0 0 0 0,0 0 0 0 0,0 0 0 0 0,0 0 0 0 0,0 0 0 0 0,1 0 0 0 0,-1 0 0 0 0,0 0 0 0 0,0 0 0 0 0,0 0 0 0 0,0 0 0 0 0,0 0 0 0 0,1 0 0 0 0,-1-1 1 0 0,0 1-1 0 0,0 0 0 0 0,0 0 0 0 0,0 0 0 0 0,0 0 0 0 0,0 0 0 0 0,0 0 0 0 0,0-1 0 0 0,0 1 0 0 0,1 0 0 0 0,-1 0-1 0 0,0 0 1 0 0,0-1 0 0 0,0 1 0 0 0,0 0-1 0 0,0 0 1 0 0,0 0 0 0 0,0 0 0 0 0,1 0 0 0 0,-1-1-1 0 0,0 1 1 0 0,0 0 0 0 0,0 0 0 0 0,0 0-1 0 0,0 0 1 0 0,1 0 0 0 0,-1 0 0 0 0,0 0 0 0 0,0-1-1 0 0,0 1 1 0 0,0 0 0 0 0,1 0 0 0 0,-1 0-1 0 0,0 0 1 0 0,0 0 0 0 0,0 0 0 0 0,1 0 0 0 0,-1 0-1 0 0,0 0 1 0 0,0 0 0 0 0,0 0 0 0 0,1 0-1 0 0,-1 0 1 0 0,0 0 0 0 0,0 0 0 0 0,0 0 0 0 0,1 1-1 0 0,0 0-61 0 0,5 3 476 0 0,-5-4-382 0 0,1 0-1 0 0,-1 0 0 0 0,0 0 1 0 0,0 0-1 0 0,1 0 0 0 0,-1 0 0 0 0,0-1 1 0 0,0 1-1 0 0,0 0 0 0 0,1-1 0 0 0,-1 1 1 0 0,1-1-1 0 0,0 0 84 0 0,-1 0-38 0 0,7-2-26 0 0,-1 0-49 0 0,0 6-10 0 0,3-1-3 0 0,-9-2 11 0 0,0 1 0 0 0,-1-1 0 0 0,1 0 1 0 0,0 0-1 0 0,0 0 0 0 0,-1 0 0 0 0,1 0 0 0 0,0 1 1 0 0,0-1-1 0 0,-1-1 0 0 0,1 1 0 0 0,0 0 0 0 0,0 0 1 0 0,-1 0-1 0 0,1 0 0 0 0,0 0 0 0 0,-1-1 0 0 0,1 1 1 0 0,0 0-1 0 0,-1 0 0 0 0,1-1 0 0 0,0 1 0 0 0,-1-1 1 0 0,2 0-1 0 0,-1 1-3 0 0,-1-1-1 0 0,1 1 0 0 0,-1 0 0 0 0,1 0-1 0 0,-1 0 1 0 0,1-1 0 0 0,0 1 0 0 0,-1 0 0 0 0,1 0 0 0 0,0 0-1 0 0,-1 0 1 0 0,1 0 0 0 0,0 0 0 0 0,-1 0 0 0 0,1 0 0 0 0,-1 0-1 0 0,1 0 1 0 0,0 1 0 0 0,-1-1 0 0 0,1 0 0 0 0,-1 0 0 0 0,1 1 0 0 0,0-1-1 0 0,-1 0 1 0 0,1 1 0 0 0,0 0 0 0 0,-1-1-3 0 0,0 0 1 0 0,1 0-1 0 0,-1 0 1 0 0,0 0-1 0 0,0 0 1 0 0,0 0-1 0 0,0 0 1 0 0,1 0-1 0 0,-1-1 0 0 0,0 1 1 0 0,0 0-1 0 0,0 0 1 0 0,0 0-1 0 0,0 0 1 0 0,1 0-1 0 0,-1 0 1 0 0,0 0-1 0 0,0 0 1 0 0,0 0-1 0 0,0 0 0 0 0,0-1 1 0 0,0 1-1 0 0,1 0 1 0 0,-1 0-1 0 0,0 0 1 0 0,0 0-1 0 0,0 0 1 0 0,0 0-1 0 0,0-1 0 0 0,0 1 1 0 0,0 0-1 0 0,0 0 1 0 0,0 0-1 0 0,0 0 1 0 0,0 0-1 0 0,0-1 1 0 0,0 1-1 0 0,0 0 0 0 0,0-1 1 0 0,0 1-1 0 0,1 0 1 0 0,-1 0-1 0 0,0 0 1 0 0,0 0-1 0 0,0-1 1 0 0,0 1-1 0 0,0 0 0 0 0,0 0 1 0 0,0 0-1 0 0,0-1 1 0 0,1 1-1 0 0,-1 0 1 0 0,0 0-1 0 0,0 0 0 0 0,0 0 1 0 0,0 0-1 0 0,0 0 1 0 0,1-1-1 0 0,-1 1 1 0 0,0 0-1 0 0,0 0 0 0 0,0 0 1 0 0,1 0-1 0 0,-1 0 1 0 0,0 0-1 0 0,0 0 1 0 0,0 0-1 0 0,1 0 0 0 0,-1 0 1 0 0,0 0-1 0 0,0 0 1 0 0,0 0-1 0 0,1 0 1 0 0,19 11 8 0 0,-16-9 30 0 0,0 0 0 0 0,0 0 0 0 0,0-1 1 0 0,0 1-1 0 0,9 0 0 0 0,-3 1 75 0 0,4-1-33 0 0,-5-1-50 0 0,-8-1-32 0 0,1 1 1 0 0,-1 0 0 0 0,1-1-1 0 0,-1 1 1 0 0,1-1 0 0 0,-1 0-1 0 0,1 1 1 0 0,-1-1 0 0 0,1 0-1 0 0,-1 0 1 0 0,1 0 0 0 0,-1 0-1 0 0,1 0 1 0 0,0 0 0 0 0,1-1-1 0 0,6 1 15 0 0,-6 0 0 0 0,-1 1 4 0 0,0-1 1 0 0,0 1-1 0 0,1-1 1 0 0,-1 1-1 0 0,0-1 1 0 0,0 0 0 0 0,0 0-1 0 0,0 0 1 0 0,0-1-1 0 0,1 1 1 0 0,3-1-1 0 0,10-1 63 0 0,-14 2-81 0 0,0 0 0 0 0,1 0-1 0 0,-1 0 1 0 0,0-1 0 0 0,1 1 0 0 0,-1-1-1 0 0,4-1 1 0 0,-4 1 8 0 0,0 0-1 0 0,0 0 1 0 0,0 0-1 0 0,0 0 1 0 0,0 1-1 0 0,0-1 1 0 0,1 1-1 0 0,-1-1 1 0 0,0 1-1 0 0,1 0 0 0 0,-1 0 1 0 0,0 0-1 0 0,0 0 1 0 0,1 0-1 0 0,-1 0 1 0 0,4 1-1 0 0,-4 0 12 0 0,1-1 0 0 0,-1 0 0 0 0,1 0 0 0 0,-1 0-1 0 0,1 0 1 0 0,4-1 0 0 0,11-1 68 0 0,-16 2-88 0 0,4 1 21 0 0,0-1 0 0 0,0 0 0 0 0,0 0 0 0 0,0 0-1 0 0,9-2 1 0 0,6 2 31 0 0,-18 0-48 0 0,-1 0 0 0 0,0 1 0 0 0,1-1 0 0 0,-1 0 0 0 0,0 0 0 0 0,5-1 0 0 0,-4 0-2 0 0,0 0 0 0 0,1 1 0 0 0,-1-1-1 0 0,1 1 1 0 0,-1 0 0 0 0,0 0 0 0 0,1 0-1 0 0,5 1 1 0 0,-7 0 6 0 0,-1-1 0 0 0,0 0 0 0 0,1 0 0 0 0,-1 0 0 0 0,1-1 0 0 0,-1 1 0 0 0,0 0 0 0 0,1 0 0 0 0,-1-1 0 0 0,2 0 0 0 0,-2 1-3 0 0,0-1 0 0 0,0 1 0 0 0,0 0 1 0 0,0-1-1 0 0,0 1 0 0 0,0 0 0 0 0,0 0 0 0 0,0 0 1 0 0,1 0-1 0 0,-1 0 0 0 0,0 0 0 0 0,0 0 0 0 0,0 0 1 0 0,0 0-1 0 0,0 0 0 0 0,2 1 0 0 0,36 7-5 0 0,-35-8 0 0 0,-4 0 0 0 0,1 0 0 0 0,-1-1 0 0 0,1 1 0 0 0,-1 0 0 0 0,1-1 0 0 0,-1 1 0 0 0,1 0 0 0 0,-1 0 0 0 0,1 0 0 0 0,-1-1 0 0 0,1 1 0 0 0,-1 0 0 0 0,1 0 0 0 0,0 0 0 0 0,-1 0 0 0 0,1 0 0 0 0,-1 0 0 0 0,1 0 0 0 0,0 0 0 0 0,-1 0 0 0 0,1 0 0 0 0,0 1 0 0 0,22-4 0 0 0,-22 3 0 0 0,-1-1 0 0 0,1 1 0 0 0,-1 0 0 0 0,1 0 0 0 0,0 0 0 0 0,-1 0 0 0 0,1 0 0 0 0,0 0 0 0 0,-1 0 0 0 0,1 0 0 0 0,0 0 0 0 0,-1 0 0 0 0,1 0 0 0 0,-1 1 0 0 0,1-1 0 0 0,0 0 0 0 0,-1 0 0 0 0,1 1 0 0 0,-1-1 0 0 0,1 0 0 0 0,-1 1 0 0 0,1-1 0 0 0,-1 0 0 0 0,1 1 0 0 0,-1-1 0 0 0,1 1 0 0 0,2 1 0 0 0,0-1 0 0 0,11 1 0 0 0,8 2 0 0 0,-18-3 8 0 0,1 0 0 0 0,-1 0 0 0 0,1 0 0 0 0,0-1 0 0 0,-1 1 0 0 0,1-1 0 0 0,6-1 0 0 0,-5 0-8 0 0,1 1 0 0 0,0-1 0 0 0,-1 1 0 0 0,13 1 0 0 0,6 1 0 0 0,-12-4 1 0 0,-12 1-2 0 0,0 1-1 0 0,0-1 1 0 0,0 1 0 0 0,0 0-1 0 0,1 0 1 0 0,-1-1-1 0 0,0 1 1 0 0,0 0 0 0 0,0 0-1 0 0,1 0 1 0 0,0 1-1 0 0,5 0-37 0 0,-5 0 26 0 0,-1-1 0 0 0,0 1 0 0 0,1-1 0 0 0,-1 0 0 0 0,1 0 0 0 0,-1 1 0 0 0,0-1 0 0 0,1 0 0 0 0,-1 0 0 0 0,1-1-1 0 0,-1 1 1 0 0,1 0 0 0 0,-1 0 0 0 0,0-1 0 0 0,2 0 0 0 0,26 0 181 0 0,-27 1-157 0 0,0 0-1 0 0,0 0 1 0 0,0 0 0 0 0,-1 0-1 0 0,1 0 1 0 0,0 1-1 0 0,0-1 1 0 0,2 1 0 0 0,-2 0-11 0 0,-1-1 0 0 0,0 0 0 0 0,0 1 0 0 0,1-1 0 0 0,-1 0 0 0 0,0 0 0 0 0,1 0 0 0 0,-1 0 0 0 0,0 0 0 0 0,0 0 0 0 0,1 0 0 0 0,-1 0 0 0 0,0-1 0 0 0,1 1 0 0 0,-1 0 0 0 0,1-1 0 0 0,-1 0 0 0 0,0 1 0 0 0,-1 0 0 0 0,1 0 0 0 0,0 0 0 0 0,-1 0 0 0 0,1 0 0 0 0,0 0 0 0 0,-1 0 0 0 0,1 0 0 0 0,0 0 0 0 0,-1 0 0 0 0,1 0 0 0 0,-1 0 0 0 0,1 0 0 0 0,0 0 0 0 0,-1 0 0 0 0,1 1 0 0 0,0-1 0 0 0,-1 0 0 0 0,1 1 0 0 0,0 0 0 0 0,0-1 0 0 0,-1 0 0 0 0,1 1 0 0 0,-1-1 0 0 0,1 0 0 0 0,-1 1 0 0 0,1-1 0 0 0,0 0 0 0 0,-1 0 0 0 0,1 0 0 0 0,-1 0 0 0 0,1 1 0 0 0,0-1 0 0 0,-1 0 0 0 0,1 0 0 0 0,-1 0 0 0 0,1 0 0 0 0,0 0 0 0 0,-1 0 0 0 0,1-1 0 0 0,0 1 0 0 0,-1 0 0 0 0,2 0 0 0 0,4-4 0 0 0,-5 4 0 0 0,-1-1 0 0 0,1 1 0 0 0,-1-1 0 0 0,1 1 0 0 0,-1 0 0 0 0,1 0 0 0 0,0-1 0 0 0,-1 1 0 0 0,1 0 0 0 0,0 0 0 0 0,-1 0 0 0 0,1 0 0 0 0,0 0 0 0 0,-1 0 0 0 0,1 0 0 0 0,0 0 0 0 0,0 0 0 0 0,-1 0 0 0 0,1 0 0 0 0,0 0 0 0 0,-1 0 0 0 0,1 0 0 0 0,0 1 0 0 0,-1-1 0 0 0,1 0 0 0 0,-1 0 0 0 0,2 1 0 0 0,1 0 0 0 0,0 0 0 0 0,-1-1 0 0 0,1 1 0 0 0,0-1 0 0 0,0 0 0 0 0,0 0 0 0 0,4 0 0 0 0,6-1 0 0 0,-12 1 0 0 0,0 0 0 0 0,-1 0 0 0 0,1 0 0 0 0,0 0 0 0 0,0 0 0 0 0,0-1 0 0 0,-1 1 0 0 0,1 0 0 0 0,0-1 0 0 0,0 1 0 0 0,-1 0 0 0 0,1-1 0 0 0,0 1 0 0 0,-1-1 0 0 0,1 1 0 0 0,0-2 0 0 0,0 2 0 0 0,-1-1 0 0 0,1 1 0 0 0,-1-1 0 0 0,1 1 0 0 0,-1 0 0 0 0,1-1 0 0 0,-1 1 0 0 0,1-1 0 0 0,0 1 0 0 0,-1 0 0 0 0,1 0 0 0 0,0-1 0 0 0,-1 1 0 0 0,1 0 0 0 0,0 0 0 0 0,-1 0 0 0 0,1 0 0 0 0,0 0 0 0 0,-1 0 0 0 0,1 0 0 0 0,0 0 0 0 0,0 0 1 0 0,1 1-1 0 0,-1-1 0 0 0,0 0 1 0 0,0 1-1 0 0,0-1 1 0 0,0 0-1 0 0,1 0 1 0 0,-1 0-1 0 0,0 0 0 0 0,0 0 1 0 0,0 0-1 0 0,0 0 1 0 0,1-1-1 0 0,-1 1 0 0 0,0 0 1 0 0,0-1-1 0 0,0 1 1 0 0,0-1-1 0 0,0 1 0 0 0,0-1 1 0 0,0 1-1 0 0,0-1 1 0 0,0 0-1 0 0,0 1 1 0 0,1-2-1 0 0,-1 2 2 0 0,-1-1 0 0 0,1 1-1 0 0,0 0 1 0 0,-1 0 0 0 0,1-1 0 0 0,-1 1 0 0 0,1 0 0 0 0,0 0 0 0 0,0 0-1 0 0,-1 0 1 0 0,1 0 0 0 0,0 0 0 0 0,-1 0 0 0 0,1 0 0 0 0,0 0 0 0 0,-1 0-1 0 0,1 0 1 0 0,0 1 0 0 0,-1-1 0 0 0,1 0 0 0 0,0 0 0 0 0,-1 1 0 0 0,1-1-1 0 0,-1 0 1 0 0,1 1 0 0 0,-1-1 0 0 0,1 1 0 0 0,0 0 0 0 0,11 5-3 0 0,-5-6 1 0 0,-1 0 0 0 0,0 0 0 0 0,0 0 0 0 0,0-1 0 0 0,1 0 0 0 0,11-3 0 0 0,-13 2 0 0 0,0 1 0 0 0,1 0 0 0 0,0 0 0 0 0,-1 0 0 0 0,1 1 0 0 0,0-1 0 0 0,-1 1 0 0 0,11 2 0 0 0,-14-1 0 0 0,-1-1 0 0 0,1 1 0 0 0,0-1 0 0 0,0 0 0 0 0,0 0 0 0 0,-1 1 0 0 0,1-1 0 0 0,0 0 0 0 0,0 0 0 0 0,0-1 0 0 0,-1 1 0 0 0,1 0 0 0 0,0-1 0 0 0,0 1 0 0 0,-1-1 0 0 0,4 0 0 0 0,15-2 0 0 0,-6 2 0 0 0,27 3-60 0 0,3-9 48 0 0,-41 7 12 0 0,0-1 0 0 0,0 1 0 0 0,0 0 0 0 0,0 0 0 0 0,0 1 0 0 0,4 0 0 0 0,16-1 0 0 0,-21 0 0 0 0,0 0 0 0 0,0 0 0 0 0,0 0 0 0 0,1 0 0 0 0,-1 0 0 0 0,0 1 0 0 0,0-1 0 0 0,0 1 0 0 0,2 0 0 0 0,-2 0 0 0 0,0 0 0 0 0,0-1 0 0 0,0 1 0 0 0,0-1 0 0 0,1 0 0 0 0,-1 0 0 0 0,0 1 0 0 0,0-1 0 0 0,4-1 0 0 0,15 1 0 0 0,-18 0 0 0 0,0 1 0 0 0,0-1 0 0 0,0 0 0 0 0,0 0 0 0 0,5-2 0 0 0,12 2 0 0 0,2-1 0 0 0,18-3 0 0 0,-21 4 0 0 0,-18 0 0 0 0,1 1 0 0 0,0-1 0 0 0,0 0 0 0 0,0 0 0 0 0,0 0 0 0 0,-1-1 0 0 0,1 1 0 0 0,0 0 0 0 0,0-1 0 0 0,2 0 0 0 0,-1 0 0 0 0,-1 0 0 0 0,0 1 0 0 0,1-1 0 0 0,-1 1 0 0 0,1 0 0 0 0,-1 0 0 0 0,4 0 0 0 0,11-2 0 0 0,-15 2 0 0 0,0-1 0 0 0,0 1 0 0 0,0 0 0 0 0,0 0 0 0 0,0 0 0 0 0,0 1 0 0 0,0-1 0 0 0,-1 0 0 0 0,4 1 0 0 0,15 1 0 0 0,-3-2 0 0 0,-14 1 0 0 0,-1-1 0 0 0,0 0 0 0 0,1 0 0 0 0,-1 0 0 0 0,0-1 0 0 0,1 1 0 0 0,-1 0 0 0 0,4-2 0 0 0,-5 2 0 0 0,1-1 0 0 0,0 1 0 0 0,-1 0 0 0 0,1-1 0 0 0,0 1 0 0 0,0 0 0 0 0,-1 0 0 0 0,4 1 0 0 0,-3-1 0 0 0,0 0 0 0 0,0 0 0 0 0,-1 1 0 0 0,1-2 0 0 0,0 1 0 0 0,0 0 0 0 0,0 0 0 0 0,0-1 0 0 0,2 0 0 0 0,-2 1 0 0 0,0-1 0 0 0,0 1 0 0 0,0 0 0 0 0,1-1 0 0 0,-1 1 0 0 0,0 0 0 0 0,0 0 0 0 0,0 1 0 0 0,4-1 0 0 0,17 1 0 0 0,0-2 0 0 0,-19 2 0 0 0,-1-1 0 0 0,1 0 0 0 0,-1-1 0 0 0,1 1 0 0 0,0 0 0 0 0,3-2 0 0 0,-4 1 0 0 0,-1 1 0 0 0,1 0 0 0 0,0-1 0 0 0,0 1 0 0 0,0 0 0 0 0,5 1 0 0 0,-5-1 0 0 0,-1 0 0 0 0,1 0 0 0 0,0 0 0 0 0,0 0 0 0 0,0 0 0 0 0,0 0 0 0 0,3-2 0 0 0,-2 1 4 0 0,0 1-1 0 0,0 0 1 0 0,0-1-1 0 0,0 2 1 0 0,0-1-1 0 0,0 0 1 0 0,0 1-1 0 0,7 1 1 0 0,21 2 40 0 0,-25-5-12 0 0,76 0 124 0 0,-42 0-156 0 0,-31 0 0 0 0,1 1 0 0 0,-1 0 0 0 0,13 1 0 0 0,-14 0 0 0 0,1 0 0 0 0,-1-1 0 0 0,20-3 0 0 0,6 1 0 0 0,-21 1 0 0 0,19 3 0 0 0,-2-2 0 0 0,-7 0 0 0 0,33-1 0 0 0,-53 2 0 0 0,0-1 0 0 0,0 0 0 0 0,0-1 0 0 0,-1 1 0 0 0,7-2 0 0 0,-6 1 0 0 0,0 0 0 0 0,0 1 0 0 0,0 0 0 0 0,0-1 0 0 0,5 2 0 0 0,38-4 0 0 0,-29 1 0 0 0,-15 2 0 0 0,-1 0 0 0 0,0-1 0 0 0,0 1 0 0 0,0 0 0 0 0,1 0 0 0 0,-1 0 0 0 0,4 0 0 0 0,-5 1 0 0 0,1-1 0 0 0,-1 0 0 0 0,1 0 0 0 0,-1 0 0 0 0,1-1 0 0 0,-1 1 0 0 0,1 0 0 0 0,-1 0 0 0 0,1-1 0 0 0,1 0 0 0 0,-1 0 0 0 0,-1 1 0 0 0,1-1 0 0 0,-1 1 0 0 0,1 0 0 0 0,-1-1 0 0 0,1 1 0 0 0,-1 0 0 0 0,1 0 0 0 0,-1 0 0 0 0,1 0 0 0 0,3 1 0 0 0,-4-1 0 0 0,0 0 0 0 0,0 0 0 0 0,0 0 0 0 0,0 0 0 0 0,0 0 0 0 0,0 0 0 0 0,0 0 0 0 0,0-1 0 0 0,0 1 0 0 0,0 0 0 0 0,2-1 0 0 0,-2 1 0 0 0,0-1 0 0 0,0 1 0 0 0,0 0 0 0 0,0-1 0 0 0,0 1 0 0 0,0 0 0 0 0,0 0 0 0 0,0 0 0 0 0,0 0 0 0 0,0 0 0 0 0,2 0 0 0 0,0 1 0 0 0,-2 0 0 0 0,1-1 0 0 0,-1 0 0 0 0,1 1 0 0 0,-1-1 0 0 0,1 0 0 0 0,-1 0 0 0 0,1 0 0 0 0,-1 0 0 0 0,1 0 0 0 0,-1 0 0 0 0,1 0 0 0 0,-1 0 0 0 0,1-1 0 0 0,-1 1 0 0 0,1 0 0 0 0,-1-1 0 0 0,2 0 0 0 0,0 0 0 0 0,-1 0 0 0 0,1 1 0 0 0,-1 0 0 0 0,1-1 0 0 0,-1 1 0 0 0,1 0 0 0 0,4 1 0 0 0,13-2 0 0 0,7 0 23 0 0,-22 1-5 0 0,-1 1 0 0 0,1-1-1 0 0,-1-1 1 0 0,8 0 0 0 0,36-1-18 0 0,-46 2-2 0 0,0 0 0 0 0,1 0 0 0 0,-1 0 0 0 0,0 0 0 0 0,0 0 0 0 0,1 0 0 0 0,-1 1 0 0 0,0-1 0 0 0,3 1 0 0 0,15 2 6 0 0,-9-3-4 0 0,-1 0 0 0 0,0 1 0 0 0,0 0 0 0 0,12 3 0 0 0,-4 0 0 0 0,14-4-24 0 0,-6 0-12 0 0,20 4 24 0 0,-42-3 12 0 0,-1-1 0 0 0,1 0 0 0 0,-1 1 0 0 0,1-2 0 0 0,3 1 0 0 0,11-1 0 0 0,1 0-1 0 0,5 0 14 0 0,20 5 143 0 0,-36-3-165 0 0,-1-1 0 0 0,0 1-1 0 0,0-1 1 0 0,1-1-1 0 0,10-1 1 0 0,-9 1-4 0 0,0 0 0 0 0,17 1-1 0 0,-3-1 14 0 0,3 0 0 0 0,23-1 0 0 0,-26 2 0 0 0,5 0 0 0 0,-1 1 0 0 0,-4-2 0 0 0,0 1-16 0 0,-19-1 7 0 0,0 1 0 0 0,1 0 1 0 0,-1 0-1 0 0,8 1 0 0 0,-9 0 7 0 0,1-1 1 0 0,-1 0-1 0 0,0 0 0 0 0,0 0 0 0 0,1 0 0 0 0,2-2 0 0 0,18 1 3 0 0,-3-1-1 0 0,-19 2 0 0 0,1 0 0 0 0,-1-1 0 0 0,0 1 0 0 0,0 0 0 0 0,0 0 0 0 0,0 0 0 0 0,1 0 0 0 0,-1 0 0 0 0,0 1 0 0 0,0-1 0 0 0,3 2 0 0 0,6 1 6 0 0,-1-1 0 0 0,1 0 0 0 0,-1 0 1 0 0,1-1-1 0 0,0 0 0 0 0,0-1 0 0 0,18-2 0 0 0,19 1 9 0 0,-25-1 13 0 0,5 1 8 0 0,24 3-36 0 0,6 2 60 0 0,-31-5-6 0 0,-22 0-50 0 0,0 1 1 0 0,0 0-1 0 0,0 0 1 0 0,6 1-1 0 0,41 1 63 0 0,-49-1-52 0 0,0-1 0 0 0,1 0 0 0 0,-1 0 1 0 0,0 0-1 0 0,7-1 0 0 0,11-1 102 0 0,-2 1-23 0 0,-16 1-78 0 0,0 0 0 0 0,0 0 0 0 0,1 0 0 0 0,-1 0-1 0 0,0 0 1 0 0,6 2 0 0 0,-8-2-14 0 0,0 0-1 0 0,1 0 0 0 0,-1 0 0 0 0,0 0 1 0 0,0 0-1 0 0,0 0 0 0 0,0 0 0 0 0,0 0 1 0 0,0 0-1 0 0,1 0 0 0 0,-1-1 1 0 0,0 1-1 0 0,0 0 0 0 0,2-2 0 0 0,-2 2 2 0 0,0-1-1 0 0,0 1 1 0 0,0-1-1 0 0,0 1 1 0 0,0 0-1 0 0,0-1 0 0 0,0 1 1 0 0,0 0-1 0 0,0 0 1 0 0,1 0-1 0 0,-1 0 1 0 0,0 0-1 0 0,2 0 1 0 0,7 3 7 0 0,-8-2-10 0 0,1 0 0 0 0,0 0 0 0 0,0-1 0 0 0,0 1 0 0 0,0-1 0 0 0,0 0 0 0 0,6 0 0 0 0,-6 0 0 0 0,1 0 0 0 0,-1 0 0 0 0,0 0 0 0 0,0 1 0 0 0,6 1 0 0 0,-6-1 0 0 0,1 0 0 0 0,-1-1 0 0 0,0 1 0 0 0,1-1 0 0 0,4 0 0 0 0,-4 0-2 0 0,2-1-10 0 0,-1 1 0 0 0,0 0-1 0 0,1 0 1 0 0,-1 0 0 0 0,0 1 0 0 0,7 1-1 0 0,24 1 13 0 0,-15-1 0 0 0,-1-2 0 0 0,-18-1 0 0 0,1 1 0 0 0,-1 0 0 0 0,0 0 0 0 0,1 0 0 0 0,-1 0 0 0 0,0 1 0 0 0,0-1 0 0 0,1 0 0 0 0,-1 1 0 0 0,0 0 0 0 0,0 0 0 0 0,4 1 0 0 0,0 0 6 0 0,1 1 0 0 0,0-1 0 0 0,0-1 0 0 0,0 0 1 0 0,0 0-1 0 0,0 0 0 0 0,1-1 0 0 0,-1 0 0 0 0,9-1 0 0 0,1 1 8 0 0,33-4 39 0 0,-39 4-53 0 0,0 0 0 0 0,17-4 0 0 0,-19 2 0 0 0,1 1 0 0 0,-1 1 0 0 0,17-1 0 0 0,32-1 110 0 0,-7 3 159 0 0,5-2-576 0 0,-33 0 277 0 0,-19 0 21 0 0,0 1 1 0 0,0 0 0 0 0,0 0-1 0 0,8 1 1 0 0,-9-1 11 0 0,-1 0 0 0 0,1 0-1 0 0,0 0 1 0 0,-1 0 0 0 0,1-1-1 0 0,3 0 1 0 0,-3 1 2 0 0,-1-1-1 0 0,1 1 1 0 0,-1 0-1 0 0,1-1 1 0 0,-1 1 0 0 0,1 0-1 0 0,-1 1 1 0 0,4-1-1 0 0,49 6 158 0 0,-30-6-152 0 0,-21 0-1 0 0,1 0 0 0 0,-1 0 0 0 0,0 0 0 0 0,0 0 0 0 0,5 2 0 0 0,-7-2-8 0 0,1 0 0 0 0,-1 0 0 0 0,0 0 1 0 0,1 0-1 0 0,-1 0 0 0 0,0 0 0 0 0,1-1 1 0 0,3 0-1 0 0,16-2-2 0 0,0 2 1 0 0,-19 0 0 0 0,-1 1 0 0 0,1-1 0 0 0,0 1 0 0 0,0 0 0 0 0,0 0 0 0 0,0 1 0 0 0,4 0 0 0 0,-5-1 0 0 0,1 1 0 0 0,0-1 0 0 0,-1 0 0 0 0,1 0 0 0 0,0 0 0 0 0,-1 0 0 0 0,4-1 0 0 0,16 0 54 0 0,-20 1-53 0 0,0 1 0 0 0,-1-2 0 0 0,1 1 1 0 0,0 0-1 0 0,0 0 0 0 0,-1 0 0 0 0,1-1 1 0 0,2 0-1 0 0,13-1-2 0 0,-13 2 1 0 0,1 1 0 0 0,-1-1 0 0 0,1 0 0 0 0,0 0 0 0 0,8-2 0 0 0,-9 2 0 0 0,0-1 0 0 0,0 1 0 0 0,0 0 0 0 0,7 1 0 0 0,12 0 0 0 0,0-1 0 0 0,-18 1 0 0 0,0-1 0 0 0,0 0 0 0 0,0 0 0 0 0,9-2 0 0 0,-10 1 0 0 0,0 1 0 0 0,0-1 0 0 0,1 1 0 0 0,5 1 0 0 0,10-1 0 0 0,0-1 0 0 0,10-1 0 0 0,-26 1 0 0 0,-1 1 0 0 0,0 0 0 0 0,0 0 0 0 0,0 0 0 0 0,6 1 0 0 0,16 0 0 0 0,-7 0 0 0 0,-16-1 0 0 0,0 1 0 0 0,0-1 0 0 0,0 0 0 0 0,0 0 0 0 0,0 0 0 0 0,0 0 0 0 0,3 0 0 0 0,-2-1 0 0 0,0 1 0 0 0,0-1 0 0 0,1 0 0 0 0,-1 1 0 0 0,0 0 0 0 0,1 0 0 0 0,-1 0 0 0 0,0 0 0 0 0,5 1 0 0 0,-3-1 0 0 0,0 1 0 0 0,0-1 0 0 0,0 0 0 0 0,5-1 0 0 0,10 1 0 0 0,-18 0 0 0 0,0 0 0 0 0,-1-1 0 0 0,1 1 0 0 0,0 0 0 0 0,0-1 0 0 0,0 1 0 0 0,-1-1 0 0 0,1 1 0 0 0,2-2 0 0 0,-2 1 0 0 0,-1 0 0 0 0,1 1 0 0 0,-1-1 0 0 0,0 1 0 0 0,1-1 0 0 0,0 1 0 0 0,-1 0 0 0 0,1 0 0 0 0,-1-1 0 0 0,1 1 0 0 0,-1 0 0 0 0,1 0 0 0 0,-1 1 0 0 0,3-1 0 0 0,18 0 0 0 0,1 0 0 0 0,3 1 0 0 0,-4-1 0 0 0,28-1 0 0 0,5 4 0 0 0,-33-5 0 0 0,-19 1 0 0 0,-1 1 0 0 0,1-1 0 0 0,0 1 0 0 0,0 0 0 0 0,0 0 0 0 0,-1 0 0 0 0,1 0 0 0 0,3 1 0 0 0,-1 0 0 0 0,1 0 0 0 0,-1-1 0 0 0,11 0 0 0 0,9 1 0 0 0,32-2 0 0 0,-34-2 0 0 0,-21 3 0 0 0,0-1 0 0 0,1 1 0 0 0,-1-1 0 0 0,0 1 0 0 0,1 0 0 0 0,-1 0 0 0 0,0 0 0 0 0,1 0 0 0 0,-1 0 0 0 0,0 1 0 0 0,4 0 0 0 0,20 2 0 0 0,-3-1 0 0 0,-19-2 0 0 0,-1 1 0 0 0,1-1 0 0 0,-1 0 0 0 0,0 0 0 0 0,7-1 0 0 0,13 1 0 0 0,-20 0 0 0 0,0 0 0 0 0,0 0 0 0 0,0 0 0 0 0,1 0 0 0 0,-1-1 0 0 0,4 0 0 0 0,-4 0 0 0 0,0 0 0 0 0,-1 1 0 0 0,1 0 0 0 0,0-1 0 0 0,0 1 0 0 0,0 0 0 0 0,0 0 0 0 0,3 1 0 0 0,53 4 0 0 0,4-1 0 0 0,-58-4-13 0 0,1 0 0 0 0,-1 0 0 0 0,10-2 0 0 0,14 0-7 0 0,-20 2 32 0 0,-1-1 0 0 0,1 0 0 0 0,14-3 0 0 0,-14 2-8 0 0,0 0 0 0 0,-1 1 0 0 0,16-1 0 0 0,43 4-4 0 0,-42-3 0 0 0,-21 0 0 0 0,0 0 0 0 0,0 1 0 0 0,1 0 0 0 0,6 1 0 0 0,37 2 64 0 0,2-4-64 0 0,2 3 0 0 0,-28-2 0 0 0,-19-1 0 0 0,0 1 0 0 0,-1 0 0 0 0,1 0 0 0 0,7 1 0 0 0,15 0 0 0 0,-23-2 0 0 0,0 1 0 0 0,0 0 0 0 0,0 0 0 0 0,0 0 0 0 0,4 1 0 0 0,-5 0 0 0 0,0-1 0 0 0,1 0 0 0 0,-1 0 0 0 0,0 0 0 0 0,1 0 0 0 0,4-2 0 0 0,-5 2 0 0 0,1-1 0 0 0,-1 1 0 0 0,0-1 0 0 0,1 1 0 0 0,-1 0 0 0 0,6 1 0 0 0,3 1 0 0 0,0 0 0 0 0,1-1 0 0 0,-1-1 0 0 0,0 0 0 0 0,18-3 0 0 0,21 6 0 0 0,-48-3 0 0 0,1 0 0 0 0,0 0 0 0 0,0 0 0 0 0,0 1 0 0 0,3 1 0 0 0,13 1 0 0 0,-5-2 0 0 0,-12 0 0 0 0,1-1 0 0 0,-1 0 0 0 0,1 0 0 0 0,-1 0 0 0 0,1 0 0 0 0,0 0 0 0 0,4-2 0 0 0,-4 2 0 0 0,0-1 0 0 0,1 1 0 0 0,-1 0 0 0 0,0 0 0 0 0,0 0 0 0 0,0 1 0 0 0,0 0 0 0 0,1 0 0 0 0,3 1 0 0 0,-3-1 0 0 0,-1 0 0 0 0,1 0 0 0 0,-1 0 0 0 0,1 0 0 0 0,0-1 0 0 0,0 0 0 0 0,5 0 0 0 0,-3-2 0 0 0,-4 2 0 0 0,0-1 0 0 0,1 0 0 0 0,-1 1 0 0 0,0 0 0 0 0,1 0 0 0 0,-1 0 0 0 0,0 0 0 0 0,6 1 0 0 0,-7 0 0 0 0,1-1 0 0 0,0 0 0 0 0,-1 0 0 0 0,1 0 0 0 0,-1 0 0 0 0,5-1 0 0 0,13 0 0 0 0,-16 2 0 0 0,1 0 0 0 0,-1 0 0 0 0,0-1 0 0 0,1 0 0 0 0,-1 0 0 0 0,1 0 0 0 0,-1 0 0 0 0,7-2 0 0 0,-7 1 0 0 0,0 1 0 0 0,1 0 0 0 0,-1-1 0 0 0,1 1 0 0 0,6 1 0 0 0,12 0 0 0 0,25 2 0 0 0,-39-4 0 0 0,-1 1 0 0 0,1 1 0 0 0,13 2 0 0 0,-12-1 0 0 0,0-1 0 0 0,16 0 0 0 0,-12-1 0 0 0,-10 0 0 0 0,0 0 0 0 0,0 0 0 0 0,0-1 0 0 0,0 1 0 0 0,6-2 0 0 0,-8 1 0 0 0,0 1 0 0 0,1-1 0 0 0,-1 1 0 0 0,1 0 0 0 0,-1 0 0 0 0,1 0 0 0 0,2 1 0 0 0,14 0 0 0 0,0-1-2 0 0,-17 0 3 0 0,1 0 1 0 0,-1 0-1 0 0,0 0 1 0 0,1 0-1 0 0,-1 0 0 0 0,1 0 1 0 0,-1-1-1 0 0,3 0 1 0 0,-2 1 2 0 0,-1-1 1 0 0,1 1-1 0 0,-1 0 0 0 0,1-1 1 0 0,-1 1-1 0 0,1 1 1 0 0,-1-1-1 0 0,5 1 0 0 0,14 0 10 0 0,-3-1-14 0 0,-15 0 0 0 0,0 1 0 0 0,0-1 0 0 0,-1-1 0 0 0,1 1 0 0 0,0 0 0 0 0,0-1 0 0 0,-1 1 0 0 0,1-1 0 0 0,4-1 0 0 0,-3 0 0 0 0,0 1 0 0 0,0 0 0 0 0,0 1 0 0 0,0-1 0 0 0,-1 1 0 0 0,7 0 0 0 0,6-2 0 0 0,9 3 0 0 0,-21 0 0 0 0,0-1 0 0 0,-1 0 0 0 0,1 0 0 0 0,0 0 0 0 0,6-1 0 0 0,-6 1 0 0 0,1-1 0 0 0,0 1 0 0 0,0 0 0 0 0,6 1 0 0 0,12-1 0 0 0,1 1 0 0 0,-20 0 0 0 0,0-1 0 0 0,0 1 0 0 0,0-1 0 0 0,0 0 0 0 0,6-1 0 0 0,-7 0 0 0 0,0 1 0 0 0,0 0 0 0 0,1 0 0 0 0,-1 0 0 0 0,0 0 0 0 0,4 2 0 0 0,16-1 0 0 0,-3 0 0 0 0,-16-1 0 0 0,-1 0 0 0 0,1 0 0 0 0,-1 0 0 0 0,1 0 0 0 0,4-1 0 0 0,-5 1 0 0 0,-1 0 0 0 0,1-1 0 0 0,-1 1 0 0 0,0 1 0 0 0,1-1 0 0 0,-1 0 0 0 0,1 0 0 0 0,2 2 0 0 0,16 0 0 0 0,25-1 0 0 0,-25-1 0 0 0,-18 1 0 0 0,-1-1 0 0 0,1 0 0 0 0,0 0 0 0 0,0 0 0 0 0,0-1 0 0 0,4 0 0 0 0,9 2 0 0 0,-15-1 0 0 0,0 0 0 0 0,1 0 0 0 0,-1 1 0 0 0,0-1 0 0 0,1 0 0 0 0,-1 0 0 0 0,1 0 0 0 0,-1 0 0 0 0,3-1 0 0 0,-1 0 1 0 0,-2 0 3 0 0,1 1 0 0 0,0-1 0 0 0,-1 1 0 0 0,1-1 0 0 0,0 1 0 0 0,0 0 0 0 0,0 0 0 0 0,-1 0 0 0 0,1 0 0 0 0,0 0 0 0 0,0 0 0 0 0,0 0-1 0 0,-1 0 1 0 0,1 1 0 0 0,2 0 0 0 0,-3-1-4 0 0,1 1 0 0 0,-1-1 0 0 0,1 0 0 0 0,-1 0 0 0 0,1 0 0 0 0,-1 0 0 0 0,1 0 0 0 0,-1 0 0 0 0,1 0 0 0 0,-1 0 0 0 0,2-1 0 0 0,14 0 0 0 0,-7 3 0 0 0,-7-1 0 0 0,0 0 0 0 0,1-1 0 0 0,-1 1 0 0 0,1-1 0 0 0,-1 0 0 0 0,6 0 0 0 0,-7 0 0 0 0,0 0 0 0 0,1 0 0 0 0,-1 0 0 0 0,0 1 0 0 0,1-1 0 0 0,-1 1 0 0 0,3 0 0 0 0,14 3 0 0 0,-10-4-1 0 0,-3 0 5 0 0,1 0 0 0 0,0 0 0 0 0,11 2 0 0 0,-15-1 8 0 0,-1-1 0 0 0,1 1 0 0 0,0-1 0 0 0,0 0 0 0 0,0-1 0 0 0,0 1 1 0 0,3-1-1 0 0,-3 0-2 0 0,0 1 0 0 0,1 0 1 0 0,-1-1-1 0 0,0 1 0 0 0,0 1 1 0 0,5-1-1 0 0,-5 1-10 0 0,0-1 0 0 0,0 0 0 0 0,1 0 0 0 0,-1 0 0 0 0,0 0 0 0 0,4-1 0 0 0,-4 0 0 0 0,0 1 0 0 0,0 0 0 0 0,1-1 0 0 0,-1 1 0 0 0,0 0 0 0 0,4 1 0 0 0,-4 0 3 0 0,0-1-1 0 0,0 0 0 0 0,0 0 0 0 0,0 0 1 0 0,-1 0-1 0 0,5-1 0 0 0,-4 0 5 0 0,-1 1 0 0 0,1-1 0 0 0,0 1 0 0 0,0 0 0 0 0,0 0-1 0 0,4 1 1 0 0,38-1-7 0 0,-2 0 64 0 0,-1 1-64 0 0,-23-3 0 0 0,-16 2 0 0 0,0-1 0 0 0,0 1 0 0 0,-1 0 0 0 0,1 0 0 0 0,0 0 0 0 0,4 1 0 0 0,37-3 0 0 0,-34 3 0 0 0,0-1 0 0 0,0 0 0 0 0,-1 0 0 0 0,1-1 0 0 0,16-4 0 0 0,-22 5 0 0 0,1-1 0 0 0,-1 1 0 0 0,0 0 0 0 0,0 0 0 0 0,6 1 0 0 0,16-1 0 0 0,27-6 11 0 0,-49 5 0 0 0,0 1 0 0 0,1-1 0 0 0,-1 1-1 0 0,8 1 1 0 0,8-1-12 0 0,-2-1 1 0 0,-13 1 0 0 0,-1 0 0 0 0,0 0 0 0 0,0 0 0 0 0,7-2 0 0 0,-7 1 0 0 0,0 1 0 0 0,0-1 0 0 0,-1 1 0 0 0,1 0 0 0 0,4 0 0 0 0,13 0 0 0 0,6 1 0 0 0,-8 1 0 0 0,-3-1 0 0 0,-13 0 0 0 0,-1-1 0 0 0,0 0 0 0 0,1 1 0 0 0,-1-1 0 0 0,1 0 0 0 0,-1-1 0 0 0,0 1 0 0 0,1 0 0 0 0,2-1 0 0 0,-3 0 0 0 0,-1 1 0 0 0,0 0 0 0 0,0 0 0 0 0,1 0 0 0 0,-1 0 0 0 0,0 0 0 0 0,0 0 0 0 0,1 0 0 0 0,-1 0 0 0 0,0 1 0 0 0,3 0 0 0 0,-3-1 0 0 0,0 1 0 0 0,1-1 0 0 0,-1 0 0 0 0,0 1 0 0 0,1-1 0 0 0,-1 0 0 0 0,1 0 0 0 0,-1 0 0 0 0,3 0 0 0 0,2-2 0 0 0,-4 2 0 0 0,1-1 0 0 0,-1 1 0 0 0,0-1 0 0 0,0 1 0 0 0,1 0 0 0 0,-1 0 0 0 0,0 0 0 0 0,1 0 0 0 0,-1 0 0 0 0,0 1 0 0 0,3 0 0 0 0,-2-1 0 0 0,0 1 0 0 0,1-1 0 0 0,-1 0 0 0 0,0 0 0 0 0,0 0 0 0 0,6-1 0 0 0,16 0 64 0 0,-2 2 44 0 0,-19-1-94 0 0,-1 0-1 0 0,1 0 1 0 0,-1 0-1 0 0,1 0 1 0 0,-1 1-1 0 0,5 1 1 0 0,-4-2-1 0 0,0 1 1 0 0,0 0 0 0 0,0-1-1 0 0,0 0 1 0 0,5 0-1 0 0,12 1 23 0 0,-18-1-36 0 0,1 0 0 0 0,-1 0 0 0 0,0 0 0 0 0,1 0 0 0 0,4-1 0 0 0,10-1 0 0 0,2-1 10 0 0,-16 2 1 0 0,0 1 0 0 0,0-1 0 0 0,0 1-1 0 0,7 0 1 0 0,12 0-11 0 0,-19-1 0 0 0,1 1 0 0 0,0 0 0 0 0,-1 1 0 0 0,7 0 0 0 0,-9-1 0 0 0,0 0 0 0 0,1 0 0 0 0,-1 0 0 0 0,0 0 0 0 0,0 0 0 0 0,0 0 0 0 0,0 0 0 0 0,3-2 0 0 0,-3 2 0 0 0,0-1 0 0 0,0 1 0 0 0,1 0 0 0 0,-1 0 0 0 0,0 0 0 0 0,0 0 0 0 0,1 0 0 0 0,2 0 0 0 0,14 0 0 0 0,-17 0 0 0 0,0 0 0 0 0,0-1 0 0 0,-1 1 0 0 0,1 0 0 0 0,0 0 0 0 0,0 0 0 0 0,0 0 0 0 0,-1 1 0 0 0,1-1 0 0 0,3 2 0 0 0,-2-2 0 0 0,0 1 0 0 0,0 0 0 0 0,0-1 0 0 0,0 1 0 0 0,0-1 0 0 0,4 0 0 0 0,7 0 0 0 0,4-1 0 0 0,-17 0 0 0 0,1 1 0 0 0,0-1 0 0 0,0 1 0 0 0,0 0 0 0 0,0 0 0 0 0,0 0 0 0 0,0 0 0 0 0,-1 0 0 0 0,4 1 0 0 0,-2-1 0 0 0,0 1 0 0 0,0-1 0 0 0,0 0 0 0 0,0 0 0 0 0,0 0 0 0 0,4-2 0 0 0,17 2 0 0 0,26 1 0 0 0,2 0 0 0 0,-50-1 0 0 0,0 0 0 0 0,1-1 0 0 0,-1 1 0 0 0,1 0 0 0 0,-1-1 0 0 0,1 1 0 0 0,2-2 0 0 0,17-2 0 0 0,10 6 10 0 0,-21 0 4 0 0,1-2-1 0 0,-1 1 1 0 0,17-2-1 0 0,32 0-13 0 0,-53-1 0 0 0,0 1 0 0 0,0 0 0 0 0,1 1 0 0 0,-1 0 0 0 0,0 0 0 0 0,0 0 0 0 0,12 3 0 0 0,21 1 0 0 0,-37-4 0 0 0,0 0 0 0 0,0 1 0 0 0,0-1 0 0 0,1 0 0 0 0,4-1 0 0 0,12 1 0 0 0,30-1 0 0 0,6 3 0 0 0,-51-2 0 0 0,0 1 0 0 0,0-1 0 0 0,0-1 0 0 0,8 0 0 0 0,15 0 0 0 0,26 3 0 0 0,-41-1 0 0 0,0-1 0 0 0,17-1 0 0 0,-18 0 0 0 0,0 0 0 0 0,20 3 0 0 0,-21-1 0 0 0,-1-1 0 0 0,13 0 0 0 0,-16-1 0 0 0,1 1 0 0 0,0 0 0 0 0,0 1 0 0 0,14 2 0 0 0,-16-2 0 0 0,1 0 0 0 0,0-1 0 0 0,0 1 0 0 0,0-1 0 0 0,7-1 0 0 0,22 0 0 0 0,-9-1 0 0 0,-24 2 0 0 0,0-1 0 0 0,1 1 0 0 0,-1-1 0 0 0,0 1 0 0 0,1 0 0 0 0,-1 0 0 0 0,4 1 0 0 0,41 1 0 0 0,-45-2 0 0 0,-1 0 0 0 0,1 0 0 0 0,0 0 0 0 0,0 0 0 0 0,-1-1 0 0 0,6 0 0 0 0,-5 0 0 0 0,0 0 0 0 0,-1 1 0 0 0,1 0 0 0 0,0-1 0 0 0,-1 1 0 0 0,1 0 0 0 0,5 1 0 0 0,45 1 0 0 0,-49-2 0 0 0,-1 0 0 0 0,0 1 0 0 0,0-2 0 0 0,1 1 0 0 0,5-1 0 0 0,-5 0 0 0 0,-1 1 0 0 0,0-1 0 0 0,0 1 0 0 0,1 0 0 0 0,-1 0 0 0 0,4 1 0 0 0,4 0 0 0 0,-1 0 0 0 0,19 0 0 0 0,8 0 0 0 0,-27-1 0 0 0,-1 1 0 0 0,17-3 0 0 0,-16 1 0 0 0,0 0 0 0 0,14 1 0 0 0,31 0 0 0 0,-1 0 0 0 0,-31-2 0 0 0,-19 1 0 0 0,0 1 0 0 0,0-1 0 0 0,1 1 0 0 0,-1 0 0 0 0,5 1 0 0 0,17-1 0 0 0,-21 0 0 0 0,0-1 0 0 0,0 2 0 0 0,0-1 0 0 0,9 2 0 0 0,-11-2 0 0 0,1 1 0 0 0,0-1 0 0 0,0 0 0 0 0,-1 0 0 0 0,1 0 0 0 0,6-1 0 0 0,-6 0 0 0 0,1 0 0 0 0,0 1 0 0 0,-1 0 0 0 0,9 1 0 0 0,-8-1 0 0 0,0 0 0 0 0,-1 0 0 0 0,1 0 0 0 0,7-1 0 0 0,-8 0 0 0 0,1 1 0 0 0,0-1 0 0 0,-1 1 0 0 0,10 1 0 0 0,39 2 0 0 0,-2-3 0 0 0,-27-2 0 0 0,-21 2 0 0 0,1-1 0 0 0,0 1 0 0 0,0-1 0 0 0,0 1 0 0 0,5 1 0 0 0,-7-1 0 0 0,-1 0 0 0 0,1 0 0 0 0,0 0 0 0 0,-1 0 0 0 0,1 0 0 0 0,0 0 0 0 0,0-1 0 0 0,2 0 0 0 0,-2 0 0 0 0,-1 1 0 0 0,1 0 0 0 0,0-1 0 0 0,-1 1 0 0 0,1 0 0 0 0,-1 0 0 0 0,1 0 0 0 0,0 0 0 0 0,-1 0 0 0 0,1 0 0 0 0,2 1 0 0 0,-3-1 0 0 0,1 0 0 0 0,-1 0 0 0 0,0 0 0 0 0,0 0 0 0 0,1 0 0 0 0,-1 0 0 0 0,0 0 0 0 0,1 0 0 0 0,-1-1 0 0 0,0 1 0 0 0,0 0 0 0 0,3-2 0 0 0,-3 2 0 0 0,0-1 0 0 0,1 1 0 0 0,-1-1 0 0 0,1 1 0 0 0,-1-1 0 0 0,0 1 0 0 0,1 0 0 0 0,-1 0 0 0 0,1 0 0 0 0,-1 0 0 0 0,1 0 0 0 0,2 1 0 0 0,35 0 0 0 0,-37-1 0 0 0,-1 0 0 0 0,0 0 0 0 0,1 1 0 0 0,-1-1 0 0 0,0 0 0 0 0,0-1 0 0 0,1 1 0 0 0,-1 0 0 0 0,0 0 0 0 0,1-1 0 0 0,1 0 0 0 0,12-1 0 0 0,6 4 38 0 0,0 0-1 0 0,39-4 0 0 0,-38 4 37 0 0,-19-1-73 0 0,0-1-1 0 0,-1 1 1 0 0,1-1 0 0 0,0 0 0 0 0,0 0 0 0 0,4 0 0 0 0,-2-1 1 0 0,-2 0 5 0 0,0 1-1 0 0,0-1 0 0 0,0 1 0 0 0,1 0 0 0 0,-1 0 0 0 0,0 0 1 0 0,0 0-1 0 0,0 0 0 0 0,4 2 0 0 0,-2-1 2 0 0,1-1 1 0 0,-1 0-1 0 0,0 0 0 0 0,0 0 1 0 0,0 0-1 0 0,6-2 0 0 0,-2 1-2 0 0,12 0-6 0 0,11-2 11 0 0,-29 2-6 0 0,-1 1 0 0 0,1 0-1 0 0,-1 0 1 0 0,1 0 0 0 0,0 0 0 0 0,-1 0 0 0 0,5 2 0 0 0,13 0 9 0 0,-8-2-14 0 0,-8 0 0 0 0,-1 0 0 0 0,0-1 0 0 0,1 1 0 0 0,-1 0 0 0 0,0-1 0 0 0,1 0 0 0 0,5-2 0 0 0,-7 3 0 0 0,0-1 0 0 0,1 1 0 0 0,-1-1 0 0 0,1 1 0 0 0,-1 0 0 0 0,0-1 0 0 0,1 2 0 0 0,4-1 0 0 0,11 0 0 0 0,26 0 0 0 0,32 4 0 0 0,-54-3 0 0 0,-14 0 0 0 0,0-1 0 0 0,0 0 0 0 0,0 0 0 0 0,-1-1 0 0 0,17-3 0 0 0,-19 3 0 0 0,-2 0 0 0 0,0 0 0 0 0,0 0 0 0 0,0 1 0 0 0,0-1 0 0 0,0 1 0 0 0,0 0 0 0 0,0 0 0 0 0,0 0 0 0 0,0 0 0 0 0,0 1 0 0 0,0-1 0 0 0,0 1 0 0 0,3 1 0 0 0,-3-2 0 0 0,0 1 0 0 0,0 0 0 0 0,0-1 0 0 0,0 0 0 0 0,0 0 0 0 0,0 0 0 0 0,5-1 0 0 0,16 1 0 0 0,23 3 0 0 0,-28-5 0 0 0,-17 1 0 0 0,-1 1 0 0 0,1-1 0 0 0,0 1 0 0 0,0 0 0 0 0,0-1 0 0 0,0 1 0 0 0,0 0 0 0 0,0 1 0 0 0,2-1 0 0 0,12-1 0 0 0,-14 1 0 0 0,-1-1 0 0 0,1 1 0 0 0,-1 0 0 0 0,1 0 0 0 0,-1 0 0 0 0,1 0 0 0 0,-1 0 0 0 0,0 0 0 0 0,1 0 0 0 0,-1 0 0 0 0,3 1 0 0 0,-1 0 0 0 0,0 0 0 0 0,1 0 0 0 0,-1-1 0 0 0,0 0 0 0 0,0 1 0 0 0,1-1 0 0 0,-1 0 0 0 0,0-1 0 0 0,0 1 0 0 0,1-1 0 0 0,-1 1 0 0 0,0-1 0 0 0,6-2 0 0 0,-7 3 0 0 0,1-1 0 0 0,-1 1 0 0 0,1 0 0 0 0,-1 0 0 0 0,1 0 0 0 0,-1 0 0 0 0,3 1 0 0 0,10 0 0 0 0,2 2-104 0 0,1-1-56 0 0,22 1 279 0 0,-5 0-38 0 0,-1-1-81 0 0,-27-3 0 0 0,-7 1 1 0 0,1 0-1 0 0,-1 0 0 0 0,1 0 1 0 0,-1-1-1 0 0,0 1 1 0 0,1 0-1 0 0,-1 0 1 0 0,1 0-1 0 0,-1 0 0 0 0,1 0 1 0 0,-1 0-1 0 0,1 0 1 0 0,-1 0-1 0 0,0 0 0 0 0,1 0 1 0 0,-1 1-1 0 0,1-1 1 0 0,-1 0-1 0 0,1 0 0 0 0,-1 0 1 0 0,0 0-1 0 0,1 1 1 0 0,-1-1-1 0 0,1 0 0 0 0,0 1 1 0 0,-1-1 7 0 0,1 1 0 0 0,0-1 1 0 0,-1 0-1 0 0,1 0 0 0 0,0 0 1 0 0,-1 1-1 0 0,1-1 0 0 0,0 0 1 0 0,-1 0-1 0 0,1 0 0 0 0,0 0 1 0 0,0 0-1 0 0,-1 0 0 0 0,2 0 0 0 0,8 0-148 0 0,-1 2-221 0 0,-9-7-1673 0 0,-11-11-4100 0 0,6 10 3322 0 0,-8-12-2859 0 0,4 10 4656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2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99 5695 0 0,'0'0'443'0'0,"2"-1"-294"0"0,-2 1-138 0 0,1-1 1 0 0,0 1-1 0 0,0-1 0 0 0,0 1 0 0 0,0-1 0 0 0,0 1 0 0 0,0 0 0 0 0,-1-1 0 0 0,1 1 0 0 0,0 0 0 0 0,0 0 1 0 0,0 0-1 0 0,0 0 0 0 0,0 0 0 0 0,0 0 0 0 0,0 0 0 0 0,0 0 0 0 0,0 0 0 0 0,0 0 0 0 0,0 1 0 0 0,0-1 0 0 0,0 0 1 0 0,0 1-1 0 0,0-1 0 0 0,0 0 0 0 0,-1 1 0 0 0,2 0 0 0 0,14-9 985 0 0,9-2 73 0 0,-25 10-1044 0 0,1 0-1 0 0,0-1 0 0 0,0 1 0 0 0,-1 0 0 0 0,1-1 1 0 0,0 1-1 0 0,0 0 0 0 0,0 0 0 0 0,-1 0 1 0 0,1 0-1 0 0,0 0 0 0 0,0 0 0 0 0,0 0 0 0 0,0 0 1 0 0,-1 0-1 0 0,1 0 0 0 0,0 0 0 0 0,1 1 0 0 0,-1-1-5 0 0,0 0 0 0 0,-1 1 0 0 0,1-1 0 0 0,0 0 0 0 0,0 0-1 0 0,0 0 1 0 0,0 0 0 0 0,-1 0 0 0 0,1 0 0 0 0,0 0-1 0 0,0 0 1 0 0,0 0 0 0 0,-1 0 0 0 0,1-1 0 0 0,0 1-1 0 0,0 0 1 0 0,0-1 0 0 0,5-2 65 0 0,-6 2-67 0 0,0 1 1 0 0,1-1 0 0 0,-1 1 0 0 0,1 0 0 0 0,-1-1 0 0 0,1 1 0 0 0,0-1-1 0 0,-1 1 1 0 0,1 0 0 0 0,-1 0 0 0 0,1-1 0 0 0,0 1 0 0 0,-1 0 0 0 0,1 0-1 0 0,-1 0 1 0 0,1 0 0 0 0,0 0 0 0 0,-1 0 0 0 0,1 0 0 0 0,0 0 0 0 0,-1 0-1 0 0,1 0 1 0 0,0 0 0 0 0,-1 0 0 0 0,1 0 0 0 0,-1 0 0 0 0,1 1 0 0 0,0-1-1 0 0,-1 0 1 0 0,1 0 0 0 0,-1 1 0 0 0,1-1 0 0 0,0 1 0 0 0,0-1 8 0 0,0 0 1 0 0,-1 1 0 0 0,1-1 0 0 0,0 0-1 0 0,-1 0 1 0 0,1 0 0 0 0,-1 0 0 0 0,1 0-1 0 0,0 0 1 0 0,-1-1 0 0 0,1 1 0 0 0,0 0-1 0 0,-1 0 1 0 0,1 0 0 0 0,-1 0 0 0 0,1-1-1 0 0,0 1 1 0 0,0-1 0 0 0,1 0 63 0 0,0 1-52 0 0,-1 0 0 0 0,1 0 0 0 0,0 1 0 0 0,0-1-1 0 0,0 0 1 0 0,-1 1 0 0 0,1-1 0 0 0,0 1 0 0 0,1 0-1 0 0,-1 0-11 0 0,0-1-1 0 0,-1 1 0 0 0,1-1 0 0 0,-1 0 1 0 0,1 1-1 0 0,0-1 0 0 0,-1 0 0 0 0,1 0 1 0 0,3 0-1 0 0,18-2 289 0 0,-18 2-231 0 0,0-1 0 0 0,0 1 1 0 0,0-1-1 0 0,-1 0 1 0 0,1 0-1 0 0,5-2 0 0 0,-9 2-63 0 0,0 1 0 0 0,0 0-1 0 0,1 0 1 0 0,-1-1-1 0 0,0 1 1 0 0,1 0 0 0 0,-1 0-1 0 0,0 0 1 0 0,1 0-1 0 0,-1 1 1 0 0,0-1-1 0 0,3 1 1 0 0,-3-1-10 0 0,0 0 0 0 0,0 1 0 0 0,0-1 0 0 0,0 0 0 0 0,0 0 0 0 0,0 0 0 0 0,0 0 0 0 0,0 0 0 0 0,0 0 0 0 0,0 0 0 0 0,0 0 0 0 0,0 0-1 0 0,0-1 1 0 0,0 1 0 0 0,0 0 0 0 0,1-1 0 0 0,3-2 36 0 0,-5 2-34 0 0,1 1 0 0 0,0-1 0 0 0,0 1 0 0 0,0-1 0 0 0,0 1 0 0 0,0-1 0 0 0,0 1-1 0 0,0-1 1 0 0,0 1 0 0 0,0 0 0 0 0,0 0 0 0 0,0 0 0 0 0,0-1 0 0 0,0 1 0 0 0,0 0 0 0 0,0 0 0 0 0,0 0 0 0 0,0 1 0 0 0,0-1 0 0 0,0 0-1 0 0,0 0 1 0 0,1 1 0 0 0,0-1 8 0 0,0 0 0 0 0,0 0 0 0 0,-1 0-1 0 0,1 0 1 0 0,0 0 0 0 0,0 0-1 0 0,0-1 1 0 0,-1 1 0 0 0,3-1 0 0 0,-2 0 0 0 0,0 0 1 0 0,0 1 0 0 0,0 0-1 0 0,0-1 1 0 0,0 1 0 0 0,0 0-1 0 0,3 0 1 0 0,1 1-4 0 0,0 0 1 0 0,0-1-1 0 0,0 0 0 0 0,-1 0 1 0 0,11-2-1 0 0,2 2 64 0 0,-16 0-68 0 0,0 0-1 0 0,-1 0 0 0 0,1 0 1 0 0,0 0-1 0 0,0 0 0 0 0,-1 0 0 0 0,1 0 1 0 0,0 0-1 0 0,-1-1 0 0 0,1 1 0 0 0,0-1 1 0 0,-1 1-1 0 0,3-2 0 0 0,-3 1-1 0 0,0 0-1 0 0,0 0 0 0 0,0 0 1 0 0,0 1-1 0 0,1-1 1 0 0,-1 0-1 0 0,0 1 0 0 0,0-1 1 0 0,0 1-1 0 0,1-1 1 0 0,-1 1-1 0 0,0 0 0 0 0,1-1 1 0 0,-1 1-1 0 0,0 0 1 0 0,1 0-1 0 0,-1 0 0 0 0,1 0 1 0 0,-1 0-1 0 0,0 0 1 0 0,1 1-1 0 0,-1-1 0 0 0,0 0 1 0 0,1 1-1 0 0,-1-1 1 0 0,0 0-1 0 0,0 1 0 0 0,1 0 1 0 0,0 0-1 0 0,-1-1-3 0 0,0 1 0 0 0,-1-1-1 0 0,1 0 1 0 0,0 0-1 0 0,0 1 1 0 0,0-1 0 0 0,0 0-1 0 0,-1 0 1 0 0,1 0 0 0 0,0 0-1 0 0,0 0 1 0 0,0 0-1 0 0,0 0 1 0 0,0 0 0 0 0,-1-1-1 0 0,1 1 1 0 0,0 0 0 0 0,0 0-1 0 0,0-1 1 0 0,0 1-1 0 0,-1 0 1 0 0,2-2 0 0 0,-1 2 2 0 0,0-1 1 0 0,0 1-1 0 0,0-1 1 0 0,0 1-1 0 0,0 0 1 0 0,0-1-1 0 0,0 1 1 0 0,0 0-1 0 0,0 0 1 0 0,0 0-1 0 0,0 0 0 0 0,0 0 1 0 0,0 0-1 0 0,2 0 1 0 0,8 2 19 0 0,-8-1-20 0 0,0 0 0 0 0,0-1-1 0 0,0 1 1 0 0,-1-1 0 0 0,1 0 0 0 0,0 0 0 0 0,5-1 0 0 0,-5 1 3 0 0,-1 0-1 0 0,0 0 1 0 0,1 1 0 0 0,-1-1-1 0 0,1 0 1 0 0,3 2 0 0 0,-4-1-2 0 0,0-1 1 0 0,0 1-1 0 0,0-1 1 0 0,0 0-1 0 0,0 0 1 0 0,0 1-1 0 0,0-1 1 0 0,1 0-1 0 0,-1-1 1 0 0,2 1-1 0 0,0-1 7 0 0,-2 0-7 0 0,0 0 0 0 0,0 1 0 0 0,0-1 1 0 0,0 1-1 0 0,0 0 0 0 0,0 0 0 0 0,0 0 1 0 0,1 0-1 0 0,-1 0 0 0 0,0 0 0 0 0,0 0 1 0 0,0 1-1 0 0,4 0 0 0 0,2 0 25 0 0,-1 0-1 0 0,1 0 0 0 0,0-1 0 0 0,0-1 1 0 0,-1 1-1 0 0,11-3 0 0 0,-16 3-25 0 0,0-1 1 0 0,0 0-1 0 0,0 1 0 0 0,0-1 0 0 0,0 0 0 0 0,0 0 0 0 0,0-1 0 0 0,0 1 1 0 0,3-2-1 0 0,-4 1-3 0 0,0 1 0 0 0,1 0 0 0 0,-1 0 0 0 0,1 0 0 0 0,-1 0 0 0 0,1 0 0 0 0,0 1 0 0 0,-1-1 0 0 0,1 0 0 0 0,0 1 0 0 0,-1-1 0 0 0,1 1 0 0 0,0 0 0 0 0,2-1 0 0 0,12 3 5 0 0,-15-1-16 0 0,1-1-1 0 0,0 0 1 0 0,0 1 0 0 0,-1-1-1 0 0,1 0 1 0 0,0 0-1 0 0,0 0 1 0 0,-1 0 0 0 0,1-1-1 0 0,0 1 1 0 0,0 0-1 0 0,-1-1 1 0 0,1 1 0 0 0,1-2-1 0 0,-1 2 5 0 0,0-1 0 0 0,0 1 0 0 0,0-1 0 0 0,1 1 0 0 0,-1 0 0 0 0,0 0 0 0 0,0 0-1 0 0,0 0 1 0 0,0 0 0 0 0,4 1 0 0 0,-3 0 10 0 0,-1-1 0 0 0,1 0 0 0 0,-1 0 0 0 0,1 0 0 0 0,0 0 0 0 0,3 0 0 0 0,-4-1-5 0 0,4 0 21 0 0,1-1 1 0 0,0 1-1 0 0,-1 0 1 0 0,1 1 0 0 0,11 0-1 0 0,-16 0-23 0 0,0 0 0 0 0,0 0 0 0 0,-1-1 0 0 0,1 1 0 0 0,0 0-1 0 0,0-1 1 0 0,0 0 0 0 0,0 1 0 0 0,3-2 0 0 0,-4 1 1 0 0,1 0 1 0 0,0 0-1 0 0,0 1 1 0 0,0-1-1 0 0,-1 1 1 0 0,1-1-1 0 0,0 1 1 0 0,0 0-1 0 0,4-1 1 0 0,-6 2-4 0 0,2-1 1 0 0,1 0-1 0 0,-1 1 1 0 0,0-1 0 0 0,1 0-1 0 0,-1 0 1 0 0,0 0 0 0 0,0-1-1 0 0,1 1 1 0 0,-1 0-1 0 0,0-1 1 0 0,1 0 0 0 0,-1 1-1 0 0,0-1 1 0 0,0 0 0 0 0,3-2-1 0 0,-4 3 0 0 0,-1 0 0 0 0,1 0 0 0 0,0-1 0 0 0,0 1 0 0 0,-1 0 0 0 0,1 0 0 0 0,0 0 0 0 0,0 0 0 0 0,0 0 0 0 0,0 0 0 0 0,-1 0 0 0 0,1 0 0 0 0,0 0 0 0 0,0 0 0 0 0,0 0 0 0 0,-1 1 0 0 0,1-1 0 0 0,0 0 0 0 0,0 1 0 0 0,-1-1 0 0 0,2 1 0 0 0,-1 0 0 0 0,0-1 0 0 0,0 1 0 0 0,0-1 0 0 0,0 0 0 0 0,0 1 0 0 0,0-1 0 0 0,0 0 0 0 0,0 0 0 0 0,-1 1 0 0 0,1-1 0 0 0,0 0 0 0 0,0 0 0 0 0,0 0 0 0 0,0 0 0 0 0,2-1 0 0 0,6-3 0 0 0,-8 4 0 0 0,0 0 0 0 0,-1-1 0 0 0,1 1 0 0 0,0 0 0 0 0,-1-1 0 0 0,1 1 0 0 0,0 0 0 0 0,-1 0 0 0 0,1 0 0 0 0,0-1 0 0 0,-1 1 0 0 0,1 0 0 0 0,0 0 0 0 0,0 0 0 0 0,-1 0 0 0 0,1 0 0 0 0,0 0 0 0 0,0 1 0 0 0,-1-1 0 0 0,1 0 0 0 0,0 0 0 0 0,-1 0 0 0 0,1 1 0 0 0,0-1 0 0 0,-1 0 0 0 0,1 1 0 0 0,0-1 0 0 0,-1 1 0 0 0,1-1 0 0 0,0 1 0 0 0,0 0 0 0 0,1-1 0 0 0,-1 1 0 0 0,0-1 0 0 0,0 1 0 0 0,1-1 0 0 0,-1 0 0 0 0,0 0 0 0 0,1 1 0 0 0,-1-1 0 0 0,0 0 0 0 0,1 0 0 0 0,-1 0 0 0 0,2-1 0 0 0,14 2 0 0 0,-1 1 0 0 0,-14-3 0 0 0,0 1 0 0 0,0 0 0 0 0,-1 0 0 0 0,1 1 0 0 0,0-1 0 0 0,0 0 0 0 0,0 1 0 0 0,0-1 0 0 0,2 1 0 0 0,1 2 0 0 0,-4-2 0 0 0,0-1 0 0 0,0 1 0 0 0,0-1 0 0 0,0 1 0 0 0,0-1 0 0 0,0 1 0 0 0,0-1 0 0 0,0 0 0 0 0,0 1 0 0 0,0-1 0 0 0,0 0 0 0 0,0 0 0 0 0,0 0 0 0 0,0 0 0 0 0,0 0 0 0 0,0 0 0 0 0,1 0 0 0 0,-1 0 0 0 0,0 0 0 0 0,0-1 0 0 0,0 1 0 0 0,0 0 0 0 0,0-1 0 0 0,0 1 0 0 0,0-1 0 0 0,1 0 0 0 0,-1 1 0 0 0,0 0 0 0 0,-1-1 0 0 0,1 1 0 0 0,0 0 0 0 0,-1 0 0 0 0,1 0 0 0 0,0 0 0 0 0,0 0 0 0 0,-1 0 0 0 0,1 0 0 0 0,0 0 0 0 0,-1 0 0 0 0,1 0 0 0 0,0 0 0 0 0,0 0 0 0 0,-1 0 0 0 0,1 1 0 0 0,0-1 0 0 0,-1 0 0 0 0,1 1 0 0 0,0-1 0 0 0,-1 0 0 0 0,2 1 0 0 0,-1 0 0 0 0,-1-1 0 0 0,1 1 0 0 0,0-1 0 0 0,0 1 0 0 0,0-1 0 0 0,-1 0 0 0 0,1 1 0 0 0,0-1 0 0 0,0 0 0 0 0,0 0 0 0 0,0 0 0 0 0,0 0 0 0 0,0 0 0 0 0,0 0 0 0 0,-1 0 0 0 0,3 0 0 0 0,3-3 0 0 0,-5 3 0 0 0,0 0 0 0 0,0-1 0 0 0,0 1 0 0 0,-1-1 0 0 0,1 1 0 0 0,0 0 0 0 0,0 0 0 0 0,0-1 0 0 0,0 1 0 0 0,0 0 0 0 0,0 0 0 0 0,-1 0 0 0 0,1 0 0 0 0,0 0 0 0 0,0 0 0 0 0,2 1 0 0 0,4 1 9 0 0,-7-2-5 0 0,1 1 0 0 0,0-1 1 0 0,-1 0-1 0 0,1 1 0 0 0,0-1 0 0 0,0 0 0 0 0,-1 0 0 0 0,1 0 0 0 0,0 0 0 0 0,0 0 0 0 0,0 0 1 0 0,-1 0-1 0 0,1 0 0 0 0,0 0 0 0 0,0 0 0 0 0,0 0 0 0 0,-1 0 0 0 0,1 0 0 0 0,0-1 0 0 0,0 1 0 0 0,-1 0 1 0 0,1-1-1 0 0,0 1 0 0 0,-1 0 0 0 0,1-1 0 0 0,0 1 0 0 0,-1-1 0 0 0,2 0 0 0 0,-2 1-2 0 0,0-1 0 0 0,0 1-1 0 0,1 0 1 0 0,-1 0 0 0 0,0-1 0 0 0,1 1-1 0 0,-1 0 1 0 0,0 0 0 0 0,1 0 0 0 0,-1 0-1 0 0,0-1 1 0 0,1 1 0 0 0,-1 0 0 0 0,1 0-1 0 0,-1 0 1 0 0,0 0 0 0 0,1 0 0 0 0,-1 0-1 0 0,0 0 1 0 0,1 0 0 0 0,-1 0-1 0 0,1 0 1 0 0,-1 0 0 0 0,0 0 0 0 0,1 0-1 0 0,-1 1 1 0 0,0-1 0 0 0,1 0 0 0 0,-1 0-1 0 0,0 0 1 0 0,1 0 0 0 0,-1 1 0 0 0,0-1-1 0 0,1 1 1 0 0,19 7 1 0 0,-20-8-3 0 0,1 1 1 0 0,0-1-1 0 0,0 1 1 0 0,0-1-1 0 0,0 0 1 0 0,0 0-1 0 0,0 1 0 0 0,0-1 1 0 0,0 0-1 0 0,0 0 1 0 0,0 0-1 0 0,0 0 1 0 0,0 0-1 0 0,0 0 1 0 0,0 0-1 0 0,0 0 0 0 0,0 0 1 0 0,0-1-1 0 0,0 1 1 0 0,0 0-1 0 0,0-1 1 0 0,0 1-1 0 0,0-1 0 0 0,1 0 1 0 0,-2 1 2 0 0,1 0 0 0 0,0-1 1 0 0,0 1-1 0 0,-1 0 0 0 0,1 0 0 0 0,0 0 1 0 0,0 0-1 0 0,-1 0 0 0 0,1 0 0 0 0,0 0 0 0 0,0 0 1 0 0,-1 0-1 0 0,1 0 0 0 0,0 0 0 0 0,0 1 1 0 0,-1-1-1 0 0,1 0 0 0 0,0 0 0 0 0,0 1 1 0 0,11 2 64 0 0,-10-4-60 0 0,0 1-1 0 0,-1 0 1 0 0,1 0-1 0 0,-1 0 0 0 0,1 0 1 0 0,-1 0-1 0 0,1 0 1 0 0,-1 1-1 0 0,1-1 1 0 0,0 0-1 0 0,-1 1 0 0 0,0-1 1 0 0,1 1-1 0 0,-1 0 1 0 0,2 0-1 0 0,0 1-14 0 0,-2-2 7 0 0,0 0 1 0 0,0 1-1 0 0,0-1 0 0 0,0 0 0 0 0,0 0 0 0 0,0 0 0 0 0,-1 0 0 0 0,1 0 1 0 0,0 0-1 0 0,0 0 0 0 0,0 0 0 0 0,0 0 0 0 0,0 0 0 0 0,0 0 1 0 0,0-1-1 0 0,1 1 0 0 0,-1-1 4 0 0,0 1-1 0 0,0 0 1 0 0,0 0-1 0 0,-1 0 1 0 0,1-1 0 0 0,0 1-1 0 0,0 0 1 0 0,0 0-1 0 0,0 0 1 0 0,0 0 0 0 0,0 1-1 0 0,0-1 1 0 0,2 0 0 0 0,6 5 7 0 0,-7-4-11 0 0,-1 0 0 0 0,1 0 0 0 0,0 0 0 0 0,-1-1-1 0 0,1 1 1 0 0,0-1 0 0 0,-1 1 0 0 0,1-1 0 0 0,2 1 0 0 0,15 3 50 0 0,-16-3-30 0 0,0-1 1 0 0,0 1-1 0 0,0 0 0 0 0,0-1 1 0 0,0 0-1 0 0,4 1 0 0 0,-6-1-14 0 0,1 0 0 0 0,-1 0 0 0 0,0 0 0 0 0,1 1 0 0 0,-1-1 0 0 0,0 0 0 0 0,0 1 0 0 0,1-1-1 0 0,1 2 1 0 0,-2-1-2 0 0,0-1 0 0 0,0 1 0 0 0,0-1 0 0 0,0 0 0 0 0,0 1 0 0 0,0-1 0 0 0,0 0-1 0 0,0 1 1 0 0,0-1 0 0 0,0 0 0 0 0,0 0 0 0 0,0 0 0 0 0,0 0 0 0 0,2 0 0 0 0,1-1-1 0 0,-2 0 0 0 0,-1 1 1 0 0,0-1 0 0 0,0 1 0 0 0,0 0 0 0 0,0 0-1 0 0,1 0 1 0 0,-1 0 0 0 0,0 0 0 0 0,0 0-1 0 0,1 0 1 0 0,-1 0 0 0 0,0 0 0 0 0,0 0-1 0 0,0 1 1 0 0,0-1 0 0 0,1 0 0 0 0,-1 1-1 0 0,2 0 1 0 0,-2 0-4 0 0,-1-1 0 0 0,1 0 0 0 0,0 0 0 0 0,0 0 0 0 0,-1 1 0 0 0,1-1 0 0 0,0 0 0 0 0,0 0 0 0 0,0 0 0 0 0,-1 0 0 0 0,1-1-1 0 0,0 1 1 0 0,0 0 0 0 0,0 0 0 0 0,0-1 0 0 0,0 1 1 0 0,0 0 0 0 0,-1 0 0 0 0,1 0-1 0 0,0-1 1 0 0,-1 1 0 0 0,1 0 0 0 0,0 0 0 0 0,0 0-1 0 0,-1 0 1 0 0,1 0 0 0 0,0 0 0 0 0,0 0 0 0 0,-1 1-1 0 0,1-1 1 0 0,0 0 0 0 0,-1 0 0 0 0,2 1 0 0 0,4 3 37 0 0,-4-3-17 0 0,0 0-1 0 0,-1 0 1 0 0,1 0 0 0 0,0 0 0 0 0,0-1 0 0 0,0 1 0 0 0,-1 0 0 0 0,5 0 0 0 0,-5-1-13 0 0,0 1-1 0 0,1-1 0 0 0,-1 0 1 0 0,0 1-1 0 0,0 0 1 0 0,0-1-1 0 0,0 1 1 0 0,0-1-1 0 0,0 1 0 0 0,2 2 1 0 0,-2-2-7 0 0,0-1-1 0 0,0 1 1 0 0,0 0 0 0 0,1 0 0 0 0,-1 0 0 0 0,0-1 0 0 0,0 1-1 0 0,0-1 1 0 0,1 1 0 0 0,1 0 0 0 0,9 4 52 0 0,-11-5-53 0 0,0 1 1 0 0,-1-1 0 0 0,1 1-1 0 0,0-1 1 0 0,0 1-1 0 0,0-1 1 0 0,0 0 0 0 0,-1 1-1 0 0,1-1 1 0 0,0 0 0 0 0,0 0-1 0 0,0 0 1 0 0,0 0-1 0 0,0 0 1 0 0,0 0 0 0 0,-1 0-1 0 0,3 0 1 0 0,-3 0 0 0 0,0 0-1 0 0,0 0 1 0 0,0-1 0 0 0,0 1 0 0 0,1 0-1 0 0,-1 0 1 0 0,0 0 0 0 0,0 0-1 0 0,0 0 1 0 0,0 0 0 0 0,1 0 0 0 0,-1 0-1 0 0,0 0 1 0 0,0 0 0 0 0,0 0-1 0 0,1 0 1 0 0,-1 0 0 0 0,0 0 0 0 0,0 0-1 0 0,0 0 1 0 0,1 0 0 0 0,-1 0 0 0 0,0 0-1 0 0,0 0 1 0 0,0 0 0 0 0,0 0-1 0 0,1 0 1 0 0,-1 0 0 0 0,0 1 0 0 0,0-1-1 0 0,0 0 1 0 0,0 0 0 0 0,0 0-1 0 0,1 0 1 0 0,-1 0 0 0 0,0 0 0 0 0,0 1-1 0 0,0-1 1 0 0,0 0 0 0 0,0 0 0 0 0,0 0-1 0 0,1 1 1 0 0,0 0 1 0 0,-1 0-1 0 0,1 0 0 0 0,0 0 0 0 0,0 0 1 0 0,0 0-1 0 0,-1 0 0 0 0,1-1 0 0 0,0 1 0 0 0,0 0 1 0 0,0-1-1 0 0,0 1 0 0 0,0-1 0 0 0,0 1 0 0 0,0-1 1 0 0,1 1-1 0 0,-1-1 0 0 0,2 1 0 0 0,7 4-1 0 0,-9-4 0 0 0,1 0 0 0 0,-1 0 0 0 0,0 0 0 0 0,1-1 0 0 0,-1 1 0 0 0,0 0 0 0 0,1-1 0 0 0,-1 1 0 0 0,1-1 0 0 0,-1 1 0 0 0,1-1 0 0 0,-1 0 0 0 0,1 0 0 0 0,1 0 0 0 0,-2 0-2 0 0,-1-1 0 0 0,1 1 0 0 0,0 0 0 0 0,0-1 0 0 0,-1 1 0 0 0,1 0 0 0 0,0 0-1 0 0,0-1 1 0 0,-1 1 0 0 0,1 0 0 0 0,0 0 0 0 0,0 0 0 0 0,0 0 0 0 0,-1 0 0 0 0,1 0 0 0 0,0 0 0 0 0,0 0 0 0 0,0 0-1 0 0,-1 0 1 0 0,1 1 0 0 0,0-1 0 0 0,0 0 0 0 0,-1 0 0 0 0,1 1 0 0 0,0-1 0 0 0,0 1 0 0 0,-1-1 0 0 0,1 0-1 0 0,0 1 1 0 0,-1-1 0 0 0,1 1 0 0 0,-1 0 0 0 0,1-1 0 0 0,-1 1 0 0 0,1-1 0 0 0,-1 1 0 0 0,1 0 0 0 0,-1-1 0 0 0,0 1-1 0 0,1 0 1 0 0,0 1 0 0 0,8 11 2 0 0,-5-11 0 0 0,-1 0 0 0 0,-2-1 1 0 0,0 0 3 0 0,0 0 0 0 0,0-1 0 0 0,-1 1-1 0 0,1 0 1 0 0,0-1 0 0 0,0 1-1 0 0,0 0 1 0 0,0-1 0 0 0,0 0-1 0 0,0 1 1 0 0,0-1 0 0 0,0 1-1 0 0,0-1 1 0 0,0 0 0 0 0,0 0 0 0 0,1 1-1 0 0,1-1-3 0 0,-1 1 0 0 0,10 10 0 0 0,6 3 95 0 0,-16-13-7 0 0,-1-1-54 0 0,1 1 52 0 0,-2 0-81 0 0,1 1-1 0 0,-1-1 0 0 0,1 0 1 0 0,0 0-1 0 0,0 0 0 0 0,-1 0 0 0 0,1 0 1 0 0,0 0-1 0 0,0 0 0 0 0,0 0 1 0 0,2 1-1 0 0,14 10 49 0 0,9 0 11 0 0,-21-10-58 0 0,1 0-1 0 0,-1 0 0 0 0,0 1 1 0 0,1-1-1 0 0,-1 1 0 0 0,-1 0 1 0 0,1 0-1 0 0,0 1 0 0 0,8 7 1 0 0,-9-7-22 0 0,0 1 1 0 0,-1-1-1 0 0,1 1 1 0 0,3 5-1 0 0,5 23 16 0 0,1 1 0 0 0,-10-28 0 0 0,2 5 0 0 0,-1 1 0 0 0,1 0 0 0 0,-2 0 0 0 0,0 0 0 0 0,4 22 0 0 0,-1 5 0 0 0,-4-9 0 0 0,-4 55 0 0 0,1-58 0 0 0,-1-16 4 0 0,-1 17 31 0 0,1 35 1 0 0,2 10 77 0 0,1-52-38 0 0,-1 1 0 0 0,-6 37 1 0 0,-1-23-41 0 0,2-13-22 0 0,1 1 0 0 0,-2 35 0 0 0,6-35-13 0 0,-2-14 0 0 0,-1 4 0 0 0,-2 13 181 0 0,1 6-106 0 0,3-25-56 0 0,0 0 0 0 0,-1 0 0 0 0,-4 13 0 0 0,4-18-8 0 0,1 0 1 0 0,1 0-1 0 0,-1 0 0 0 0,0 0 0 0 0,1 0 1 0 0,-1 6-1 0 0,1-6 20 0 0,-1 1-7 0 0,-6 11-26 0 0,-4 18 56 0 0,10-26-44 0 0,1-5-10 0 0,0 0 0 0 0,0-1 0 0 0,-1 1 0 0 0,1-1 0 0 0,0 1 0 0 0,-1 0 0 0 0,0-1 0 0 0,1 1 0 0 0,-1-1 0 0 0,0 1 0 0 0,0-1 0 0 0,-1 3 0 0 0,-8 25 0 0 0,9-27 0 0 0,0 1 0 0 0,-1-1 0 0 0,1 0 0 0 0,-1 0 0 0 0,1 1 0 0 0,-1-1 0 0 0,0 0 0 0 0,0-1 0 0 0,-2 3 0 0 0,1-2 0 0 0,3-2 0 0 0,-2 14 0 0 0,2-11 0 0 0,-1-2 0 0 0,1 0 0 0 0,0 0 0 0 0,-1 0 0 0 0,1 0 0 0 0,-1 0 0 0 0,1 0 0 0 0,-1 0 0 0 0,1 0 0 0 0,-1 0 0 0 0,0 0 0 0 0,1 0 0 0 0,-1 0 0 0 0,0-1 0 0 0,0 1 0 0 0,0 0 0 0 0,0-1 0 0 0,-1 2 0 0 0,-22 24 0 0 0,23-25 2 0 0,-1 2-5 0 0,-4 13 20 0 0,6-16-6 0 0,-1 1-1 0 0,1 0 0 0 0,0 0 1 0 0,-1 0-1 0 0,1-1 1 0 0,-1 1-1 0 0,1 0 0 0 0,-1 0 1 0 0,1-1-1 0 0,-1 1 1 0 0,1 0-1 0 0,-1-1 0 0 0,0 1 1 0 0,1-1-1 0 0,-1 1 1 0 0,0 0-1 0 0,0-1 0 0 0,1 0 1 0 0,-2 1-1 0 0,1-1-7 0 0,1 1-1 0 0,-1-1 0 0 0,1 0 0 0 0,-1 1 1 0 0,1-1-1 0 0,0 0 0 0 0,-1 1 1 0 0,1-1-1 0 0,-1 0 0 0 0,1 1 1 0 0,0-1-1 0 0,-1 1 0 0 0,1-1 1 0 0,0 1-1 0 0,0-1 0 0 0,-1 1 0 0 0,1-1 1 0 0,0 1-1 0 0,0-1 0 0 0,0 1 1 0 0,-1 0-3 0 0,1-1 1 0 0,0 1 0 0 0,0-1 0 0 0,0 1-1 0 0,0-1 1 0 0,-1 1 0 0 0,1-1 0 0 0,0 1-1 0 0,0-1 1 0 0,-1 0 0 0 0,1 1 0 0 0,0-1-1 0 0,-1 1 1 0 0,1-1 0 0 0,-1 0 0 0 0,1 1-1 0 0,0-1 1 0 0,-1 0 0 0 0,1 0-1 0 0,-1 1 1 0 0,-2-1 19 0 0,-9 5 24 0 0,5-2-44 0 0,-5 3 0 0 0,-1 3 6 0 0,8-9 16 0 0,-1 1 4 0 0,0 3-15 0 0,5-3-11 0 0,0 0 0 0 0,0-1 0 0 0,0 1 0 0 0,0 0 0 0 0,0-1 0 0 0,-1 1 0 0 0,1-1 0 0 0,0 1 0 0 0,-1-1 0 0 0,1 1-1 0 0,0-1 1 0 0,-1 0 0 0 0,-1 0 0 0 0,-5 4 0 0 0,7-3 0 0 0,0-1 0 0 0,1 1 0 0 0,-1-1 0 0 0,0 0 0 0 0,1 1 0 0 0,-1-1 0 0 0,0 0 0 0 0,0 0 0 0 0,1 1 0 0 0,-1-1 0 0 0,0 0 0 0 0,0 0 0 0 0,1 0 0 0 0,-1 0 0 0 0,0 0 0 0 0,-1 0 0 0 0,-18 5 0 0 0,19-5 0 0 0,-1 0 0 0 0,1 0-1 0 0,-1 1 1 0 0,1-1 0 0 0,0 0 0 0 0,-1 1-1 0 0,1-1 1 0 0,-1 1 0 0 0,-1 0 0 0 0,-10 4 13 0 0,1 0 41 0 0,12-4-53 0 0,-1-1-1 0 0,0 1 1 0 0,0-1-1 0 0,1 1 1 0 0,-1-1 0 0 0,0 1-1 0 0,1-1 1 0 0,-1 0-1 0 0,0 0 1 0 0,0 1-1 0 0,0-1 1 0 0,0 0 0 0 0,1 0-1 0 0,-1 0 1 0 0,0 0-1 0 0,-1 0 1 0 0,-11 1 65 0 0,11-1-57 0 0,1 0 0 0 0,-1 1 0 0 0,1-1 0 0 0,-1 0 0 0 0,0 0 0 0 0,1-1 0 0 0,-1 1 0 0 0,1 0 0 0 0,-1 0 0 0 0,-1-1 0 0 0,1 0 1 0 0,0 1 1 0 0,-1-1-1 0 0,1 1 0 0 0,-1 0 0 0 0,1 0 0 0 0,-1 0 1 0 0,-4 1-1 0 0,-9 0-1 0 0,14-1-3 0 0,0 0-1 0 0,1 0 1 0 0,-1 0 0 0 0,1 0 0 0 0,-1 0-1 0 0,1 1 1 0 0,-1-1 0 0 0,-2 2 0 0 0,-12 1-5 0 0,11-4-1 0 0,3 1 0 0 0,1-1 0 0 0,-1 1 0 0 0,0 0 0 0 0,0 0 0 0 0,0 0 0 0 0,0 0 0 0 0,0 1 0 0 0,0-1 0 0 0,0 0 0 0 0,0 1 0 0 0,-3 1 0 0 0,-41 11 0 0 0,30-12 0 0 0,15-1 0 0 0,0-1 0 0 0,-1 1 0 0 0,1 0 0 0 0,0 0 0 0 0,0 0 0 0 0,-1 1 0 0 0,1-1 0 0 0,0 0 0 0 0,0 0 0 0 0,-1 1 0 0 0,1-1 0 0 0,-1 1 0 0 0,1 0 2 0 0,0-1 0 0 0,0 1 1 0 0,0-1-1 0 0,0 1 0 0 0,0 0 0 0 0,0-1 0 0 0,0 0 0 0 0,0 1 0 0 0,0-1 1 0 0,0 0-1 0 0,0 1 0 0 0,0-1 0 0 0,0 0 0 0 0,0 0 0 0 0,0 0 0 0 0,0 0 1 0 0,0 0-1 0 0,-1 0 0 0 0,1 0 0 0 0,0 0 0 0 0,0-1 0 0 0,0 1 0 0 0,0 0 1 0 0,0-1-1 0 0,0 1 0 0 0,0-1 0 0 0,-1 0 0 0 0,-1-1 7 0 0,1 4-6 0 0,-14 3-3 0 0,11-3 0 0 0,3-1 0 0 0,0-1 0 0 0,1 1 0 0 0,-1-1 0 0 0,0 0 0 0 0,0 0 0 0 0,0 1 0 0 0,0-1 0 0 0,0 0 0 0 0,-2-1 0 0 0,-15 1 64 0 0,7-1-40 0 0,10 3-9 0 0,-1-2 0 0 0,-5-3-5 0 0,-1 3-10 0 0,0 2 0 0 0,9-2 0 0 0,-1 0 0 0 0,0-1 0 0 0,1 1 0 0 0,-1 0 0 0 0,1 0 0 0 0,-1 0 0 0 0,0 0 0 0 0,1 0 0 0 0,-1 0 0 0 0,1 0 0 0 0,-1 1 0 0 0,0-1 0 0 0,1 0 0 0 0,-1 0 0 0 0,1 0 0 0 0,-1 0 0 0 0,1 1 0 0 0,-1-1 0 0 0,1 0 0 0 0,-1 1 0 0 0,1-1 0 0 0,-1 0 0 0 0,1 1 0 0 0,-1-1 0 0 0,1 1 0 0 0,-1-1 0 0 0,1 1 0 0 0,0-1 0 0 0,-1 0 0 0 0,1 1 0 0 0,0-1 0 0 0,0 0 0 0 0,0 0 0 0 0,0 0 0 0 0,0 0 0 0 0,-1 1 0 0 0,1-1 0 0 0,0 0 0 0 0,0 0 0 0 0,0 0 0 0 0,0 0 0 0 0,-1 0 0 0 0,1 0 0 0 0,0 1 0 0 0,0-1 0 0 0,0 0 0 0 0,-1 0 0 0 0,1 0 0 0 0,0 0 0 0 0,0 0 0 0 0,0 0 0 0 0,-1 0 0 0 0,1 0 0 0 0,0 0 0 0 0,0 0 0 0 0,0 0 0 0 0,-1 0 0 0 0,1 0 0 0 0,0 0 0 0 0,0 0 0 0 0,-1 0 0 0 0,1 0 0 0 0,0-1 0 0 0,0 1 0 0 0,-1 0 0 0 0,1 0 0 0 0,-1-1 0 0 0,1 1 0 0 0,0 0 0 0 0,-1 0 0 0 0,1 0 0 0 0,-1-1 0 0 0,1 1 0 0 0,-1 0 0 0 0,1 0 0 0 0,-1 0 0 0 0,1 0 0 0 0,-1 0 0 0 0,1 0 0 0 0,-1 0 0 0 0,1 0 0 0 0,-1 0 0 0 0,1 0 0 0 0,0 0 0 0 0,-1 0 0 0 0,1 0 0 0 0,-1 0 0 0 0,1 1 0 0 0,-1-1 0 0 0,1 0-1 0 0,-1 0 1 0 0,1 0 0 0 0,0 1 0 0 0,-1-1 0 0 0,1 0 0 0 0,-1 1 0 0 0,1-1 0 0 0,0 0 0 0 0,-1 1 0 0 0,1 0 0 0 0,-5 2 2 0 0,-7-5 9 0 0,10 1-5 0 0,1 1 0 0 0,0 0 1 0 0,-1 0-1 0 0,1 0 0 0 0,0 0 0 0 0,0 0 0 0 0,-1 0 0 0 0,1 0 0 0 0,0 0 0 0 0,0 0 1 0 0,-1 1-1 0 0,1-1 0 0 0,0 1 0 0 0,0-1 0 0 0,-1 1 0 0 0,0 0 0 0 0,-13 3 46 0 0,0-4-31 0 0,12 0-13 0 0,1 0 0 0 0,-1 0-1 0 0,1 0 1 0 0,-1 0 0 0 0,1 0 0 0 0,-1-1 0 0 0,-2 0 0 0 0,4 1-4 0 0,1 0 0 0 0,-1 0 0 0 0,0-1 0 0 0,0 1 0 0 0,1 0-1 0 0,-1 0 1 0 0,0 1 0 0 0,1-1 0 0 0,-1 0 0 0 0,0 0 0 0 0,1 0 0 0 0,-1 0 0 0 0,0 0-1 0 0,1 1 1 0 0,-2 0 0 0 0,-10 1 5 0 0,-19-5 44 0 0,2 3-53 0 0,24 0-7 0 0,1 0 0 0 0,-1 0 1 0 0,1 1-1 0 0,-1 0 0 0 0,0 0 0 0 0,-4 1 0 0 0,-13 2 121 0 0,19-4-96 0 0,1 0-5 0 0,0 0 0 0 0,1 0 1 0 0,-1 0-1 0 0,0 0 0 0 0,0 0 0 0 0,0 0 1 0 0,0 0-1 0 0,1 1 0 0 0,-1-1 0 0 0,0 1 1 0 0,0-1-1 0 0,-2 3 0 0 0,3-3-11 0 0,0 0-1 0 0,0 1 0 0 0,0-1 1 0 0,0 0-1 0 0,0 0 0 0 0,1 0 1 0 0,-1 0-1 0 0,0 0 0 0 0,0 0 1 0 0,0 0-1 0 0,0 0 0 0 0,0 0 1 0 0,0 0-1 0 0,0 0 0 0 0,-1-1 1 0 0,-11 0 30 0 0,12 2-32 0 0,-1-1 1 0 0,0 1 0 0 0,0-1-1 0 0,1 0 1 0 0,-1 0 0 0 0,0 0 0 0 0,1 0-1 0 0,-1 0 1 0 0,0 0 0 0 0,1 0-1 0 0,-1-1 1 0 0,0 1 0 0 0,1-1 0 0 0,-3 0-1 0 0,2 1 0 0 0,2-1 2 0 0,-1 1-1 0 0,0 0 1 0 0,0 0-1 0 0,1 0 1 0 0,-1 0 0 0 0,0 0-1 0 0,0 0 1 0 0,1 0-1 0 0,-1 0 1 0 0,0 0-1 0 0,0 1 1 0 0,1-1-1 0 0,-1 0 1 0 0,0 0-1 0 0,1 1 1 0 0,-1-1 0 0 0,0 0-1 0 0,1 1 1 0 0,-1-1-1 0 0,-1 1 1 0 0,2 0 1 0 0,-1 0 1 0 0,0-1-1 0 0,1 1 0 0 0,-1-1 1 0 0,0 0-1 0 0,0 1 1 0 0,0-1-1 0 0,0 0 0 0 0,1 1 1 0 0,-1-1-1 0 0,0 0 0 0 0,0 0 1 0 0,-1 0-1 0 0,-25-2 109 0 0,20 1-112 0 0,6 0-1 0 0,1 1 1 0 0,-1 0-1 0 0,1 0 1 0 0,-1 0 0 0 0,1 0-1 0 0,-1-1 1 0 0,0 1-1 0 0,1 0 1 0 0,-1 0-1 0 0,1 0 1 0 0,-1 1-1 0 0,0-1 1 0 0,1 0 0 0 0,-1 0-1 0 0,1 0 1 0 0,-1 0-1 0 0,1 0 1 0 0,-1 1-1 0 0,0-1 1 0 0,1 0-1 0 0,-1 0 1 0 0,1 1 0 0 0,-1-1-1 0 0,1 0 1 0 0,-1 1-1 0 0,-8-6-59 0 0,9 5 60 0 0,-1 0 0 0 0,0-1 0 0 0,0 1 0 0 0,1 0 0 0 0,-1 0 0 0 0,0 0 0 0 0,0 0 0 0 0,1 0 0 0 0,-1 0 0 0 0,0 0 0 0 0,0 0 0 0 0,1 0 0 0 0,-1 0 0 0 0,0 1 0 0 0,1-1 0 0 0,-1 0 0 0 0,0 0 0 0 0,0 1 0 0 0,1-1 0 0 0,-2 1 0 0 0,1 0 0 0 0,0-1 0 0 0,0 1 0 0 0,0-1 0 0 0,0 1 0 0 0,0-1 0 0 0,0 0 0 0 0,0 0 0 0 0,0 1 0 0 0,0-1 0 0 0,0 0 0 0 0,0 0 0 0 0,0 0 0 0 0,-2 0 0 0 0,2 0 0 0 0,0 0 0 0 0,1 0 0 0 0,-1 0 0 0 0,0 0 0 0 0,0 0 0 0 0,0 0 0 0 0,1 0 0 0 0,-1 0 0 0 0,0 0 0 0 0,0 1 0 0 0,1-1 0 0 0,-1 0 0 0 0,-1 1 0 0 0,2-1 0 0 0,-1 1 0 0 0,1-1 0 0 0,-1 0 0 0 0,1 1 0 0 0,-1-1 0 0 0,1 0 0 0 0,-1 0 0 0 0,0 0 0 0 0,1 0 0 0 0,-1 0 0 0 0,1 0 0 0 0,-1 0 0 0 0,1 0 0 0 0,-1 0 0 0 0,0 0 0 0 0,1 0 0 0 0,-1 0 0 0 0,1 0 0 0 0,-1 0 0 0 0,1 0 0 0 0,-1 0 0 0 0,0-1 0 0 0,0 1 0 0 0,-2-2 0 0 0,2 1 0 0 0,1 1 0 0 0,-1-1 0 0 0,1 1 0 0 0,-1-1 0 0 0,0 1 0 0 0,1 0 0 0 0,-1-1 0 0 0,0 1 0 0 0,1 0 0 0 0,-1-1 0 0 0,0 1 0 0 0,1 0 0 0 0,-1 0 0 0 0,0 0 0 0 0,0 0 0 0 0,1 0 0 0 0,-1 0 0 0 0,0 0 0 0 0,0 0 0 0 0,1 0 0 0 0,-1 0 0 0 0,0 0 0 0 0,0 0 0 0 0,1 0 0 0 0,-1 1 0 0 0,0-1 0 0 0,1 0 0 0 0,-1 0 0 0 0,0 1 0 0 0,1-1 0 0 0,-2 1 0 0 0,1 0 0 0 0,1-1 0 0 0,0 0 0 0 0,-1 0 0 0 0,1 0 0 0 0,-1 0 0 0 0,1 0 0 0 0,-1 1 0 0 0,1-1 0 0 0,-1 0 0 0 0,1 0 0 0 0,-1 0 0 0 0,1 0 0 0 0,-1 0 0 0 0,1-1 0 0 0,-1 1 0 0 0,1 0 0 0 0,-1 0 0 0 0,1 0 0 0 0,-1 0 0 0 0,1 0 0 0 0,0-1 0 0 0,-1 1 0 0 0,1 0 0 0 0,-1 0 0 0 0,1-1 0 0 0,0 1 0 0 0,-1 0 0 0 0,1-1 0 0 0,0 1 0 0 0,-1-1 0 0 0,0 1 0 0 0,1-1 0 0 0,0 1 0 0 0,0 0 0 0 0,-1-1 0 0 0,1 1 0 0 0,-1 0 0 0 0,1-1 0 0 0,0 1 0 0 0,-1 0 0 0 0,1 0 0 0 0,-1-1 0 0 0,1 1 0 0 0,-1 0 0 0 0,1 0 0 0 0,0 0 0 0 0,-1 0 0 0 0,1 0 0 0 0,-1-1 0 0 0,1 1 0 0 0,-1 0 0 0 0,1 0 0 0 0,-1 0 0 0 0,1 0 0 0 0,-1 0 0 0 0,1 1 0 0 0,-1-1 0 0 0,1 0 0 0 0,-1 0 0 0 0,0 0 0 0 0,-6 5 0 0 0,6-5 0 0 0,1 1 0 0 0,-1-1 0 0 0,0 1 0 0 0,1-1 0 0 0,-1 0 0 0 0,0 1 0 0 0,1-1 0 0 0,-1 0 0 0 0,0 1 0 0 0,1-1 0 0 0,-1 0 0 0 0,0 0 0 0 0,0 0 0 0 0,0 0 0 0 0,1 0 0 0 0,-1 0 0 0 0,0 0 0 0 0,0 0 0 0 0,1 0 0 0 0,-1 0 0 0 0,0 0 0 0 0,0 0 0 0 0,1 0 0 0 0,-1-1 0 0 0,-1 1 0 0 0,2 0 0 0 0,-1 0 0 0 0,1-1 0 0 0,0 1 0 0 0,-1 0 0 0 0,1 0 0 0 0,-1 0 0 0 0,1 0 0 0 0,-1 0 0 0 0,1 0 0 0 0,-1 0 0 0 0,1 0 0 0 0,-1 0 0 0 0,1 0 0 0 0,0 1 0 0 0,-1-1 0 0 0,1 0 0 0 0,-1 0 0 0 0,1 0 0 0 0,-1 1 0 0 0,1-1 0 0 0,0 0 0 0 0,-1 0 0 0 0,0 1 0 0 0,1-1 0 0 0,0 1 0 0 0,0-1 0 0 0,-1 0 0 0 0,1 0 0 0 0,0 0 0 0 0,-1 1 0 0 0,1-1 0 0 0,0 0 0 0 0,-1 0 0 0 0,1 0 0 0 0,-1 0 0 0 0,1 0 0 0 0,0 1 0 0 0,-1-1 0 0 0,1 0 0 0 0,-1 0 0 0 0,1 0 0 0 0,0 0 0 0 0,-1 0 0 0 0,1 0 0 0 0,0 0 0 0 0,-1-1 0 0 0,0 1 0 0 0,-1-1 0 0 0,1 1 0 0 0,1-1 0 0 0,-1 1 0 0 0,0 0 0 0 0,0-1 0 0 0,0 1 0 0 0,0 0 0 0 0,0 0 0 0 0,0-1 0 0 0,0 1 0 0 0,1 0 0 0 0,-1 0 0 0 0,0 0 0 0 0,0 0 0 0 0,0 0 0 0 0,0 0 0 0 0,0 1 0 0 0,0-1 0 0 0,0 0 0 0 0,0 0 0 0 0,0 1 0 0 0,1-1 0 0 0,-1 0 0 0 0,-1 2 0 0 0,-2-1 0 0 0,0-1 0 0 0,0 1 0 0 0,0-1 0 0 0,0 1 0 0 0,0-1 0 0 0,-7-1 0 0 0,3-3 0 0 0,8 4 0 0 0,-1-1 0 0 0,0 1 0 0 0,1 0 0 0 0,-1-1 0 0 0,0 1 0 0 0,0 0 0 0 0,1-1 0 0 0,-1 1 0 0 0,0 0 0 0 0,0 0 0 0 0,0-1 0 0 0,1 1 0 0 0,-1 0 0 0 0,0 0 0 0 0,0 0 0 0 0,0 0 0 0 0,0 0 0 0 0,1 0 0 0 0,-1 1 0 0 0,0-1 0 0 0,0 0 0 0 0,0 0 0 0 0,1 1 0 0 0,-3 0 0 0 0,3-1 0 0 0,0 0 0 0 0,-1 0 0 0 0,1 0 0 0 0,-1 0 0 0 0,1 0 0 0 0,0 0 0 0 0,-1 0 0 0 0,1 0 0 0 0,-1 0 0 0 0,1 0 0 0 0,0 0 0 0 0,-1 0 0 0 0,1 0 0 0 0,-1 0 0 0 0,1 0 0 0 0,0 0 0 0 0,-1 0 0 0 0,1-1 0 0 0,0 1 0 0 0,-1 0 0 0 0,1 0 0 0 0,0 0 0 0 0,-1-1 0 0 0,1 1 0 0 0,0 0 0 0 0,-1 0 0 0 0,1-1 0 0 0,0 1 0 0 0,-1-1 0 0 0,1 1 0 0 0,0 0 0 0 0,-1-1 0 0 0,1 1 0 0 0,0 0 0 0 0,-1-1 0 0 0,1 1 0 0 0,0 0 0 0 0,-1-1 0 0 0,1 1 0 0 0,-1 0 0 0 0,1 0 0 0 0,0 0 0 0 0,-1-1 0 0 0,1 1 0 0 0,-1 0 0 0 0,1 0 0 0 0,-1 0 0 0 0,1 0 0 0 0,-1 0 0 0 0,1 0 0 0 0,-1 0 0 0 0,-7 1 0 0 0,6 0 0 0 0,0-1 0 0 0,1 1 0 0 0,-1-1 0 0 0,0 0 0 0 0,0 0 0 0 0,0 0 0 0 0,0 0 0 0 0,0 0 0 0 0,0-1 0 0 0,1 1 0 0 0,-3-1 0 0 0,3 1 0 0 0,0 0 0 0 0,0 0 0 0 0,0 0 0 0 0,1-1 0 0 0,-1 2 0 0 0,0-1 0 0 0,0 0 0 0 0,0 0 0 0 0,0 0 0 0 0,0 0 0 0 0,1 0 0 0 0,-1 1 0 0 0,0-1 0 0 0,0 0 0 0 0,0 1 0 0 0,1-1 0 0 0,-1 0 0 0 0,0 1 0 0 0,0 0 0 0 0,0 0 0 0 0,0-1 0 0 0,0 1 0 0 0,1-1 0 0 0,-1 1 0 0 0,0-1 0 0 0,0 0 0 0 0,0 1 0 0 0,0-1 0 0 0,0 0 0 0 0,0 0 0 0 0,0 1 0 0 0,0-1 0 0 0,0 0 0 0 0,0 0 0 0 0,-1 0 0 0 0,-7-2 0 0 0,6 2 0 0 0,1-1 0 0 0,-1 1 0 0 0,1-1 0 0 0,-1 1 0 0 0,1 0 0 0 0,-1 0 0 0 0,0 1 0 0 0,1-1 0 0 0,-5 1 0 0 0,6-1 0 0 0,-1 1 0 0 0,1-1 0 0 0,-1 0 0 0 0,0 0 0 0 0,1 0 0 0 0,-1 0 0 0 0,0-1 0 0 0,1 1 0 0 0,-3-1 0 0 0,3 1 0 0 0,0-1 0 0 0,-1 1 0 0 0,1 0 0 0 0,0 0 0 0 0,-1 0 0 0 0,1 0 0 0 0,0 0 0 0 0,-1 0 0 0 0,1 0 0 0 0,0 0 0 0 0,-1 0 0 0 0,1 0 0 0 0,0 1 0 0 0,-2 0 0 0 0,-4 2 0 0 0,6-2 0 0 0,-1 0 0 0 0,1 0 0 0 0,0-1 0 0 0,-1 1 0 0 0,1-1 0 0 0,-1 1 0 0 0,1-1 0 0 0,-1 1 0 0 0,0-1 0 0 0,1 0 0 0 0,-1 0 0 0 0,1 0 0 0 0,-1 0 0 0 0,0 0 0 0 0,1 0 0 0 0,-4 0 0 0 0,-8 1 0 0 0,13-1 0 0 0,-1 0 0 0 0,0 1 0 0 0,0-1 0 0 0,0 0 0 0 0,1 0 0 0 0,-1 0 0 0 0,0 0 0 0 0,0 0 0 0 0,1 0 0 0 0,-1 0 0 0 0,0 0 0 0 0,0 0 0 0 0,0 0 0 0 0,1 0 0 0 0,-3-1 0 0 0,3 0 0 0 0,-1 1 0 0 0,0-1 0 0 0,0 1 0 0 0,0-1 0 0 0,0 1 0 0 0,0 0 0 0 0,1-1 0 0 0,-1 1 0 0 0,0 0 0 0 0,0 0 0 0 0,0 0 0 0 0,0 0 0 0 0,0 0 0 0 0,0 0 0 0 0,0 0 0 0 0,0 0 0 0 0,0 0 0 0 0,0 0 0 0 0,0 0 0 0 0,0 1 0 0 0,0-1 0 0 0,0 0 0 0 0,-1 1 0 0 0,1 0 0 0 0,1-1 0 0 0,-1 0 0 0 0,0 0 0 0 0,1 0 0 0 0,-1 0 0 0 0,1 0 0 0 0,-1 0 0 0 0,0 0 0 0 0,1 0 0 0 0,-1 0 0 0 0,1 0 0 0 0,-1 0 0 0 0,0-1 0 0 0,1 1 0 0 0,-1 0 0 0 0,1 0 0 0 0,-1-1 0 0 0,1 1 0 0 0,-1 0 0 0 0,1 0 0 0 0,-1-1 0 0 0,1 1 0 0 0,-1-1 0 0 0,0 0 0 0 0,1 1 0 0 0,-1-1 0 0 0,1 1 0 0 0,-1 0 0 0 0,1-1 0 0 0,-1 1 0 0 0,1 0 0 0 0,-1 0 0 0 0,0-1 0 0 0,1 1 0 0 0,-1 0 0 0 0,1 0 0 0 0,-1 0 0 0 0,0 0 0 0 0,1-1 0 0 0,-1 1 0 0 0,0 0 0 0 0,1 0 0 0 0,-1 0 0 0 0,1 1 0 0 0,-1-1 0 0 0,0 0 0 0 0,-4 2 0 0 0,4-2 0 0 0,-1 1 0 0 0,1-1 0 0 0,0 0 0 0 0,-1 1 0 0 0,1-1 0 0 0,0 0 0 0 0,-1 0 0 0 0,1 0 0 0 0,-1 0 0 0 0,1 0 0 0 0,-3 0 0 0 0,-11 1 0 0 0,13 0 0 0 0,1-1 0 0 0,0 1 0 0 0,-1-1 0 0 0,1 0 0 0 0,-1 0 0 0 0,1 0 0 0 0,0 0 0 0 0,-1 0 0 0 0,1 0 0 0 0,0 0 0 0 0,-3-1 0 0 0,-35-4 0 0 0,22 4 0 0 0,15 1 0 0 0,-1 0 0 0 0,1 0 0 0 0,-1 0 0 0 0,1-1 0 0 0,-1 1 0 0 0,1-1 0 0 0,0 1 0 0 0,-5-3 0 0 0,6 3 0 0 0,1 0 0 0 0,-1 0 0 0 0,1-1 0 0 0,-1 1 0 0 0,1 0 0 0 0,-1 0 0 0 0,0 0 0 0 0,1 0 0 0 0,-1 0 0 0 0,1 0 0 0 0,-1 0 0 0 0,1 0 0 0 0,-1 0 0 0 0,0 0 0 0 0,1 0 0 0 0,-1 0 0 0 0,1 1 0 0 0,-1-1 0 0 0,1 0 0 0 0,-1 0 0 0 0,0 1 0 0 0,0-1 0 0 0,1 1 0 0 0,-1-1 0 0 0,0 0 0 0 0,1 1 0 0 0,-1-1 0 0 0,0 0 0 0 0,1 0 0 0 0,-1 0 0 0 0,0 1 0 0 0,1-1 0 0 0,-1 0 0 0 0,0 0 0 0 0,1 0 0 0 0,-1 0 0 0 0,0 0 0 0 0,1 0 0 0 0,-2-1 0 0 0,-4-1 0 0 0,5 2 0 0 0,1 0 0 0 0,-1 0 0 0 0,0-1 0 0 0,1 1 0 0 0,-1 0 0 0 0,0 0 0 0 0,1 0 0 0 0,-1 0 0 0 0,1 0 0 0 0,-1 0 0 0 0,0 0 0 0 0,1 0 0 0 0,-1 0 0 0 0,0 0 0 0 0,1 0 0 0 0,-1 0 0 0 0,0 0 0 0 0,1 1 0 0 0,-1-1 0 0 0,0 0 0 0 0,1 0 0 0 0,-1 1 0 0 0,1-1 0 0 0,-1 0 0 0 0,1 1 0 0 0,-2 0 0 0 0,2-1 0 0 0,-1 0 0 0 0,0 1 0 0 0,1-1 0 0 0,-1 0 0 0 0,0 0 0 0 0,1 0 0 0 0,-1 1 0 0 0,0-1 0 0 0,0 0 0 0 0,1 0 0 0 0,-1 0 0 0 0,0 0 0 0 0,1 0 0 0 0,-1-1 0 0 0,0 1 0 0 0,1 0 0 0 0,-1 0 0 0 0,0 0 0 0 0,1-1 0 0 0,-1 1 0 0 0,0 0 0 0 0,1 0 0 0 0,-2-1 0 0 0,-8-2 0 0 0,1 3 0 0 0,-14-2 0 0 0,23 2 0 0 0,-1 0 0 0 0,0 0 0 0 0,1 0 0 0 0,-1 0 0 0 0,0 0 0 0 0,1 0 0 0 0,-1 0 0 0 0,0 0 0 0 0,1 0 0 0 0,-1 0 0 0 0,0 0 0 0 0,1 0 0 0 0,-1 0 0 0 0,1 1 0 0 0,-1-1 0 0 0,0 0 0 0 0,0 1 0 0 0,1-1 0 0 0,-1 1 0 0 0,0-1 0 0 0,1 0 0 0 0,-1 1 0 0 0,0-1 0 0 0,1 0 0 0 0,-1 0 0 0 0,0 0 0 0 0,1 0 0 0 0,-1 0 0 0 0,0 0 0 0 0,1 0 0 0 0,-1 0 0 0 0,0 0 0 0 0,0 0 0 0 0,-8-2 0 0 0,8 1 0 0 0,0 1 0 0 0,0-1 0 0 0,0 1 0 0 0,0 0 0 0 0,0 0 0 0 0,0-1 0 0 0,0 1 0 0 0,0 0 0 0 0,0 0 0 0 0,-1 0 0 0 0,1 0 0 0 0,0 0 0 0 0,0 0 0 0 0,0 1 0 0 0,0-1 0 0 0,0 0 0 0 0,-2 1 0 0 0,2-1 0 0 0,-1 1 0 0 0,0-1 0 0 0,1 0 0 0 0,-1 0 0 0 0,0 0 0 0 0,1 0 0 0 0,-1 0 0 0 0,0 0 0 0 0,1-1 0 0 0,-3 0 0 0 0,-11 0 0 0 0,13 1 0 0 0,1 0 0 0 0,-14-7 0 0 0,12 6 0 0 0,0 0 0 0 0,0 1 0 0 0,0-1 0 0 0,1 1 0 0 0,-7-1 0 0 0,-8 0 0 0 0,-3-5 0 0 0,1-1 0 0 0,15 6-2 0 0,-10-5 15 0 0,9 3 39 0 0,-9-8 41 0 0,9 6-27 0 0,-14-10 78 0 0,-4 3 26 0 0,21 10-162 0 0,1 1-11 0 0,1 0 0 0 0,-1 0-1 0 0,0 1 1 0 0,0-1 0 0 0,1 1 0 0 0,-1-1-1 0 0,0 0 1 0 0,0 1 0 0 0,0 0-1 0 0,1-1 1 0 0,-1 1 0 0 0,0-1 0 0 0,0 1-1 0 0,0 0 1 0 0,0 0 0 0 0,0 0 0 0 0,0-1-1 0 0,0 1 1 0 0,-1 0 0 0 0,-1 1-6 0 0,0-1 4 0 0,-10-8 4 0 0,-14-13 1 0 0,26 20 4 0 0,-1 0 0 0 0,0 0 0 0 0,1-1 0 0 0,-1 1 0 0 0,1 0 0 0 0,-1-1 0 0 0,-1-2 0 0 0,-11-27 28 0 0,4 7-32 0 0,0 3 74 0 0,2 4 20 0 0,7 11-80 0 0,-1 1 0 0 0,1-1 0 0 0,0 1-1 0 0,0-1 1 0 0,1 1 0 0 0,-1-1 0 0 0,1 1-1 0 0,1-1 1 0 0,-1 0 0 0 0,2-7 0 0 0,0-8-22 0 0,1-31 8 0 0,0 45 0 0 0,-3 4 0 0 0,1 1 0 0 0,0-1 0 0 0,-1 1 0 0 0,0-1 0 0 0,1 0 0 0 0,-1 1 0 0 0,0-1 0 0 0,-1 0 0 0 0,1 1 0 0 0,0-1 0 0 0,-2-3 0 0 0,-2-30 94 0 0,3 30-94 0 0,1-1 0 0 0,0 1 0 0 0,0-1 0 0 0,1-9 0 0 0,0-12-14 0 0,-1 24 6 0 0,0 1 0 0 0,0-1 0 0 0,0 1 0 0 0,0 0 0 0 0,0-1 0 0 0,1-3 0 0 0,1-2-8 0 0,-2 3 16 0 0,1 2 0 0 0,-1 0 0 0 0,0 0 0 0 0,-1 0 0 0 0,1 0 0 0 0,-1 0 0 0 0,-1-6 0 0 0,1 8 0 0 0,0-1 0 0 0,1 1 0 0 0,-1-1 0 0 0,1 1 0 0 0,-1-1 0 0 0,1 0 0 0 0,0 1 0 0 0,0-1 0 0 0,0 0 0 0 0,0 1 0 0 0,1-1 0 0 0,0-3 0 0 0,5-67 0 0 0,-5 64 0 0 0,-1-8 11 0 0,0 15-6 0 0,0 1 0 0 0,1-1 0 0 0,-1 0 1 0 0,0 1-1 0 0,0-1 0 0 0,1 0 0 0 0,-1 1 0 0 0,1-1 0 0 0,0-2 1 0 0,1-2-5 0 0,2-6-1 0 0,0-9 0 0 0,-4 19 0 0 0,0 0 0 0 0,0 0 0 0 0,0 0 0 0 0,0 0 0 0 0,0 0 0 0 0,1 0 0 0 0,-1 0 0 0 0,1 1 0 0 0,0-3 0 0 0,3-19 0 0 0,0-19 0 0 0,1-17-64 0 0,-6 22 128 0 0,5 0-64 0 0,0-17 0 0 0,-1 29 0 0 0,-2 17-10 0 0,-2 2-46 0 0,1 6 56 0 0,-1-1 1 0 0,1 0-1 0 0,0 1 0 0 0,0-1 0 0 0,0 1 0 0 0,0-1 0 0 0,0 0 0 0 0,0 1 0 0 0,0-1 0 0 0,0 0 0 0 0,0 1 0 0 0,0-1 0 0 0,0 1 0 0 0,0-1 0 0 0,0 0 1 0 0,0 1-1 0 0,0-1 0 0 0,1 1 0 0 0,-1-1 0 0 0,0 0 0 0 0,0 1 0 0 0,1-1 0 0 0,0 0 0 0 0,6-35 64 0 0,-7 36-64 0 0,0-1 0 0 0,-1 1 0 0 0,1-1 0 0 0,0 1 0 0 0,0-1 0 0 0,0 0 0 0 0,0 1 0 0 0,0-1 0 0 0,0 1 0 0 0,0-1 0 0 0,1 1 0 0 0,-1-1 0 0 0,0 0 0 0 0,0 1 0 0 0,0-1 0 0 0,1 1 0 0 0,-1-1 0 0 0,0 1 0 0 0,0-1 0 0 0,1 1 0 0 0,-1-1 0 0 0,0 1 0 0 0,1-1 0 0 0,-1 1 0 0 0,1 0 0 0 0,0-1 0 0 0,1-1 0 0 0,1-4 0 0 0,-2 4 0 0 0,0 0 0 0 0,0 0 0 0 0,0 1 0 0 0,0-1 0 0 0,0 1 0 0 0,0-1 0 0 0,1 1 0 0 0,-1 0 0 0 0,2-2 0 0 0,-2 2 0 0 0,1-1 0 0 0,-1 1 0 0 0,0-1 0 0 0,0 1 0 0 0,0-1 0 0 0,0 1 0 0 0,2-4 0 0 0,4-8 0 0 0,-3 9 0 0 0,-1 1 0 0 0,0-1 0 0 0,0 0 0 0 0,0 0 0 0 0,0 0 0 0 0,-1 0 0 0 0,4-9 0 0 0,5-2 0 0 0,-10 14 0 0 0,1 0 0 0 0,-1-1 0 0 0,0 1 0 0 0,0-1 0 0 0,0 1 0 0 0,0-1 0 0 0,0 0 0 0 0,0 1 0 0 0,1-3 0 0 0,8-14 1 0 0,-2 6-12 0 0,8-14-43 0 0,-7 16 54 0 0,-9 9 0 0 0,1 1 0 0 0,0-1 0 0 0,-1 1 0 0 0,1-1 0 0 0,0 0 0 0 0,-1 1 0 0 0,1-1 0 0 0,-1 0 0 0 0,1 0 0 0 0,-1 1 0 0 0,1-1 0 0 0,-1 0 0 0 0,0 0 0 0 0,1 0 0 0 0,-1 0 0 0 0,0 0 0 0 0,0 0 0 0 0,0 1 0 0 0,0-1 0 0 0,0 1 0 0 0,0-1 0 0 0,0 1 0 0 0,0-1 0 0 0,0 1 0 0 0,1-1 0 0 0,-1 1 0 0 0,0-1 0 0 0,0 1 0 0 0,0 0 0 0 0,1-1 0 0 0,-1 1 0 0 0,0-1 0 0 0,0 1 0 0 0,1-1 0 0 0,-1 1 0 0 0,1 0 0 0 0,-1-1 0 0 0,0 1 0 0 0,1 0 0 0 0,-1-1 0 0 0,1 1 0 0 0,-1 0 0 0 0,1-1 0 0 0,1 0 0 0 0,0-2 0 0 0,-1 2 0 0 0,-1 1 0 0 0,0-1 0 0 0,1 0 0 0 0,-1 1 0 0 0,1-1 0 0 0,-1 0 0 0 0,1 1 0 0 0,0-1 0 0 0,-1 1 0 0 0,1-1 0 0 0,0 1 0 0 0,-1-1 0 0 0,1 1 0 0 0,0 0 0 0 0,-1-1 0 0 0,1 1 0 0 0,0 0 0 0 0,0-1 0 0 0,-1 1 0 0 0,1 0 0 0 0,2 0 0 0 0,-2-1 0 0 0,1 1 0 0 0,-1-1 0 0 0,0 1 0 0 0,1-1 0 0 0,-1 0 0 0 0,1 1 0 0 0,-1-1 0 0 0,0 0 0 0 0,2-2 0 0 0,13-6 0 0 0,19-7 64 0 0,-18 8-64 0 0,-15 6 0 0 0,0 1 0 0 0,0 0 0 0 0,0 0 0 0 0,0 0 0 0 0,-1 0 0 0 0,1 1 0 0 0,1-1 0 0 0,2 0 0 0 0,10-4 0 0 0,2 1 0 0 0,-15 4 0 0 0,-1 0 0 0 0,0-1 0 0 0,1 1 0 0 0,-1 0 0 0 0,0-1 0 0 0,0 1 0 0 0,1-1 0 0 0,-1 1 0 0 0,0-1 0 0 0,1 0 0 0 0,11-5 0 0 0,14-2 0 0 0,-26 8 0 0 0,0-1 1 0 0,0 1-1 0 0,0 0 0 0 0,0-1 0 0 0,-1 1 1 0 0,1 0-1 0 0,0-1 0 0 0,0 1 0 0 0,-1-1 1 0 0,1 1-1 0 0,0-1 0 0 0,-1 0 0 0 0,1 1 1 0 0,0-1-1 0 0,-1 1 0 0 0,2-2 0 0 0,-2 1-3 0 0,0 0 0 0 0,1 1-1 0 0,-1-1 1 0 0,1 1 0 0 0,-1-1-1 0 0,1 0 1 0 0,0 1 0 0 0,-1 0 0 0 0,1-1-1 0 0,0 1 1 0 0,-1-1 0 0 0,1 1-1 0 0,0 0 1 0 0,-1-1 0 0 0,1 1-1 0 0,0 0 1 0 0,0 0 0 0 0,1-1 0 0 0,6 4-220 0 0,-7-2 180 0 0,0-1 1 0 0,0 0-1 0 0,0 1 0 0 0,-1-1 1 0 0,1 0-1 0 0,0 1 0 0 0,0-1 1 0 0,0 0-1 0 0,0 0 0 0 0,0 0 1 0 0,2 0-1 0 0,0 0-79 0 0,-1 0 34 0 0,0-1-1 0 0,0 1 1 0 0,-1 0-1 0 0,1 0 0 0 0,0 0 1 0 0,0 0-1 0 0,0 0 0 0 0,0 0 1 0 0,-1 1-1 0 0,1-1 1 0 0,0 0-1 0 0,0 1 0 0 0,0 0 1 0 0,1 0-1 0 0,-2 0 40 0 0,0-1 0 0 0,-1 0 0 0 0,1 0 0 0 0,0 0 0 0 0,0 1 0 0 0,0-1 0 0 0,0 0 0 0 0,0 0 0 0 0,-1 0 0 0 0,1 0 0 0 0,0 0 0 0 0,0 0 0 0 0,0-1 0 0 0,0 1 0 0 0,0 0 0 0 0,1-1 0 0 0,-1 1-33 0 0,0 0-1 0 0,0-1 1 0 0,0 1 0 0 0,0 0 0 0 0,0 0 0 0 0,0 0 0 0 0,0 0 0 0 0,0-1-1 0 0,0 2 1 0 0,0-1 0 0 0,0 0 0 0 0,1 0 0 0 0,0 1-233 0 0,0-1 1 0 0,-1 1-1 0 0,1-1 0 0 0,0 0 1 0 0,-1 1-1 0 0,1-1 0 0 0,0 0 1 0 0,0 0-1 0 0,-1 0 0 0 0,1-1 1 0 0,0 1-1 0 0,-1 0 0 0 0,1 0 1 0 0,0-1-1 0 0,-1 1 0 0 0,1-1 1 0 0,1-1-1 0 0,-2 2 161 0 0,0 0-1 0 0,0 0 1 0 0,0 0-1 0 0,-1 0 1 0 0,1 0-1 0 0,0 0 1 0 0,0 0-1 0 0,-1 0 1 0 0,1 0-1 0 0,0 0 1 0 0,0 0-1 0 0,-1 0 1 0 0,1 1-1 0 0,0-1 1 0 0,0 0-1 0 0,-1 0 1 0 0,1 1-1 0 0,0-1 1 0 0,-1 1-1 0 0,1-1 1 0 0,0 1-1 0 0,0 0 1 0 0,0 0-20 0 0,0-1-1 0 0,0 1 1 0 0,-1 0 0 0 0,1-1 0 0 0,0 1-1 0 0,0-1 1 0 0,0 0 0 0 0,0 1 0 0 0,0-1 0 0 0,0 0-1 0 0,0 1 1 0 0,0-1 0 0 0,0 0 0 0 0,2 0-1 0 0,4-2-1025 0 0,-6 2 1014 0 0,0 0 0 0 0,0-1-1 0 0,0 1 1 0 0,0 0 0 0 0,1 0 0 0 0,-1 0-1 0 0,0 0 1 0 0,0 0 0 0 0,0 0 0 0 0,0 0-1 0 0,0 0 1 0 0,0 0 0 0 0,2 1-1 0 0,11 5-493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3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16 6559 0 0,'0'1'68'0'0,"-1"0"-1"0"0,1-1 0 0 0,0 1 0 0 0,0 0 1 0 0,-1 0-1 0 0,1-1 0 0 0,-1 1 0 0 0,1-1 0 0 0,-1 1 1 0 0,1 0-1 0 0,-1-1 0 0 0,1 1 0 0 0,-2 0 1 0 0,0 1 53 0 0,1 0 672 0 0,1-2-760 0 0,0 1 1 0 0,-1-1-1 0 0,1 1 0 0 0,0-1 0 0 0,0 0 0 0 0,-1 1 0 0 0,1-1 0 0 0,0 0 0 0 0,-1 1 1 0 0,1-1-1 0 0,-1 0 0 0 0,1 1 0 0 0,0-1 0 0 0,-1 0 0 0 0,1 0 0 0 0,-1 1 0 0 0,1-1 1 0 0,-1 0-1 0 0,1 0-34 0 0,0 0 6 0 0,0 0 0 0 0,-1 0 0 0 0,1-1 0 0 0,0 1 1 0 0,0 0-1 0 0,0 0 0 0 0,0 0 0 0 0,0 0 0 0 0,0 0 0 0 0,0-1 0 0 0,0 1 0 0 0,-1 0 0 0 0,1 0 0 0 0,0 0 0 0 0,0 0 0 0 0,0 0 0 0 0,0 0 0 0 0,-1 0 0 0 0,1-1 1 0 0,0 1-1 0 0,0 0 0 0 0,0 0 0 0 0,0 0 0 0 0,-1 0 0 0 0,1 0 0 0 0,0 0 0 0 0,0 0 0 0 0,0 0 0 0 0,-1 0 0 0 0,1 0 0 0 0,0 0 0 0 0,0 0 0 0 0,0 0 0 0 0,0 0 1 0 0,-1 0-1 0 0,1 0 0 0 0,0 0 0 0 0,0 0 0 0 0,0 1 0 0 0,0-1 0 0 0,-1 0 0 0 0,1 0 0 0 0,0 0 0 0 0,0 0 0 0 0,0 0 0 0 0,0 0 0 0 0,-1 0 0 0 0,1 1 0 0 0,0-1 0 0 0,0 0 1 0 0,0 0-1 0 0,0 0 0 0 0,0 0 0 0 0,0 0 0 0 0,0 1 0 0 0,0-1 0 0 0,-1 0 0 0 0,1 1 798 0 0,1-4-306 0 0,-1 3-478 0 0,0 0-1 0 0,0 0 1 0 0,0 0 0 0 0,0-1 0 0 0,0 1-1 0 0,0 0 1 0 0,0 0 0 0 0,0 0 0 0 0,1-1-1 0 0,-1 1 1 0 0,0 0 0 0 0,0 0 0 0 0,0 0-1 0 0,0-1 1 0 0,0 1 0 0 0,0 0 0 0 0,0 0 0 0 0,1 0-1 0 0,-1 0 1 0 0,0-1 0 0 0,0 1 0 0 0,0 0-1 0 0,1 0 1 0 0,-1 0 0 0 0,0 0 0 0 0,0 0-1 0 0,0 0 1 0 0,1-1 0 0 0,-1 2-5 0 0,1-1 1 0 0,-1 0-1 0 0,0 1 0 0 0,1-1 0 0 0,-1 0 1 0 0,0 0-1 0 0,1 0 0 0 0,-1 1 0 0 0,1-1 1 0 0,-1 0-1 0 0,1 0 0 0 0,-1 0 1 0 0,1 0-1 0 0,-1 0 0 0 0,0 0 0 0 0,1 0 1 0 0,-1 0-1 0 0,1 0 0 0 0,-1 0 1 0 0,1 0-1 0 0,-1 0 0 0 0,1 0 0 0 0,-1 0 1 0 0,1 0-1 0 0,-1 0 0 0 0,0-1 0 0 0,1 1 1 0 0,-1 0-1 0 0,1 0 0 0 0,-1-1 1 0 0,0 1-1 0 0,1 0 0 0 0,-1 0 0 0 0,0-1 1 0 0,1 1-1 0 0,-1 0 0 0 0,0-1 1 0 0,1 1-1 0 0,-1-1 0 0 0,1 0 6 0 0,-1 1-1 0 0,1-1 1 0 0,-1 1 0 0 0,1-1-1 0 0,-1 1 1 0 0,1-1-1 0 0,-1 1 1 0 0,1 0 0 0 0,0-1-1 0 0,-1 1 1 0 0,1 0 0 0 0,0-1-1 0 0,-1 1 1 0 0,1 0-1 0 0,0 0 1 0 0,-1 0 0 0 0,1-1-1 0 0,1 1 1 0 0,5 0 130 0 0,-6 1-124 0 0,0-1-1 0 0,0 0 1 0 0,0 0-1 0 0,0 0 0 0 0,0 0 1 0 0,0-1-1 0 0,0 1 1 0 0,0 0-1 0 0,0 0 1 0 0,0-1-1 0 0,0 1 0 0 0,0 0 1 0 0,0-1-1 0 0,-1 1 1 0 0,1-1-1 0 0,0 1 0 0 0,0-1 1 0 0,1-1-1 0 0,-1 2-6 0 0,0-1 0 0 0,0 1 0 0 0,0 0 0 0 0,0-1 0 0 0,0 1 0 0 0,0 0 0 0 0,1-1 0 0 0,-1 1 0 0 0,0 0 0 0 0,0 0 0 0 0,0 0 0 0 0,0 0 0 0 0,0 0 0 0 0,0 0 0 0 0,2 1 0 0 0,-1-1-7 0 0,-1 0-1 0 0,1 1 1 0 0,-1-1 0 0 0,1 0-1 0 0,-1 0 1 0 0,1 0 0 0 0,-1-1-1 0 0,1 1 1 0 0,-1 0 0 0 0,3-1-1 0 0,-3 0-2 0 0,0 1-1 0 0,1 0 1 0 0,-1-1-1 0 0,0 1 1 0 0,0 0 0 0 0,0 0-1 0 0,0 0 1 0 0,0 0-1 0 0,0 0 1 0 0,0 0-1 0 0,0 0 1 0 0,3 1-1 0 0,10-1 89 0 0,-13-1-83 0 0,1 1-1 0 0,-1-1 1 0 0,0 1-1 0 0,1 0 1 0 0,-1-1 0 0 0,1 1-1 0 0,-1 0 1 0 0,1 0-1 0 0,-1 0 1 0 0,1 0-1 0 0,-1 0 1 0 0,1 0-1 0 0,-1 0 1 0 0,1 1-1 0 0,-1-1 1 0 0,1 0 0 0 0,-1 1-1 0 0,3 1 1 0 0,-3-2 1 0 0,1 0 0 0 0,-1 0 0 0 0,0 1 0 0 0,0-1 0 0 0,0 0 0 0 0,1 0 0 0 0,-1 0 0 0 0,0 0 0 0 0,0 0 0 0 0,1 0 0 0 0,-1-1 0 0 0,0 1 0 0 0,2-1 0 0 0,12-1 133 0 0,-8 3-86 0 0,-2 0-3 0 0,-1-1 1 0 0,1 0 0 0 0,-1 0 0 0 0,8-1-1 0 0,13 2 150 0 0,-23-1-187 0 0,1 0 0 0 0,0 1 1 0 0,0-1-1 0 0,0 0 0 0 0,0 0 1 0 0,0-1-1 0 0,-1 1 1 0 0,1-1-1 0 0,3 0 0 0 0,-4 0-6 0 0,1 1 0 0 0,-1-1 1 0 0,0 1-1 0 0,0 0 0 0 0,0 0 0 0 0,1 0 0 0 0,-1 0 0 0 0,0 0 0 0 0,4 1 0 0 0,-4-1 4 0 0,0 1-1 0 0,1-1 0 0 0,-1 0 0 0 0,1 0 1 0 0,-1 0-1 0 0,5-1 0 0 0,-6 1-12 0 0,2-1 20 0 0,1 0 0 0 0,-1 0 0 0 0,1 1 1 0 0,-1-1-1 0 0,1 1 0 0 0,-1 0 0 0 0,1 0 0 0 0,0 0 1 0 0,5 1-1 0 0,-5 0 1 0 0,0-1 0 0 0,0 0 1 0 0,0 0-1 0 0,7-1 0 0 0,10 0 59 0 0,-11 2-81 0 0,0-1 0 0 0,0 0 0 0 0,12-2 0 0 0,-15 1 15 0 0,-1 1 0 0 0,1 0 0 0 0,7 0 0 0 0,18 1 60 0 0,-27-1-55 0 0,-1 0 1 0 0,1 0-1 0 0,-1 0 0 0 0,1 1 0 0 0,4 0 0 0 0,-5 1 7 0 0,1-2-1 0 0,0 1 1 0 0,0-1 0 0 0,6 0-1 0 0,13 0 48 0 0,-18 1-78 0 0,0-1 0 0 0,-1 0 0 0 0,1-1 1 0 0,6 0-1 0 0,-9 0 4 0 0,1 1 0 0 0,-1 0 0 0 0,1 0 0 0 0,-1 0 0 0 0,0 0 0 0 0,1 1 0 0 0,-1-1 0 0 0,5 3 0 0 0,19 1 4 0 0,38 4 118 0 0,-40-4-65 0 0,-21-4-48 0 0,0 1 0 0 0,0 0-1 0 0,0-1 1 0 0,0 0-1 0 0,0 0 1 0 0,5 0-1 0 0,8 2 62 0 0,-15-1-71 0 0,-1-1 0 0 0,0 0 0 0 0,1 1 1 0 0,-1-1-1 0 0,1 0 0 0 0,-1 0 0 0 0,1 0 1 0 0,-1 0-1 0 0,1 0 0 0 0,1 0 1 0 0,-1-1 3 0 0,-1 1 0 0 0,1-1 0 0 0,0 1 0 0 0,0 0 0 0 0,0 0 0 0 0,0-1 0 0 0,0 1 0 0 0,0 0 0 0 0,0 1 1 0 0,-1-1-1 0 0,1 0 0 0 0,0 0 0 0 0,0 1 0 0 0,0-1 0 0 0,0 1 0 0 0,2 1 0 0 0,-3-2 2 0 0,1 0-1 0 0,-1 1 0 0 0,1-1 1 0 0,-1 0-1 0 0,1 0 0 0 0,-1 0 0 0 0,0 0 1 0 0,1 0-1 0 0,-1 0 0 0 0,1 0 1 0 0,2-1-1 0 0,-2 0 1 0 0,-1 1 1 0 0,1 0-1 0 0,0 0 1 0 0,-1-1-1 0 0,1 1 1 0 0,0 0-1 0 0,0 0 0 0 0,2 1 1 0 0,3 1-2 0 0,-5-1-9 0 0,0-1 1 0 0,0 1-1 0 0,1-1 0 0 0,-1 0 0 0 0,0 1 0 0 0,0-1 0 0 0,1 0 0 0 0,-1 0 1 0 0,0 0-1 0 0,0-1 0 0 0,3 1 0 0 0,-3-1 4 0 0,0 1 0 0 0,-1 0 0 0 0,1 0 0 0 0,0 0 0 0 0,0 0 0 0 0,-1 0 0 0 0,1 1 0 0 0,0-1-1 0 0,0 0 1 0 0,2 2 0 0 0,-2-1-5 0 0,-1-1 0 0 0,1 1 0 0 0,0-1 0 0 0,0 0 0 0 0,0 1 0 0 0,0-1 0 0 0,-1 0 0 0 0,1 0-1 0 0,0 0 1 0 0,2-1 0 0 0,-2 1 0 0 0,-1 0 0 0 0,1 0 0 0 0,-1 0 0 0 0,1 0 0 0 0,-1 1 0 0 0,1-1 0 0 0,-1 0 0 0 0,1 1-1 0 0,-1-1 1 0 0,1 1 0 0 0,1 0 0 0 0,15 4 12 0 0,-2-1 21 0 0,-15-3-31 0 0,0 0 0 0 0,0-1 0 0 0,1 1-1 0 0,-1-1 1 0 0,0 1 0 0 0,1-1 0 0 0,-1 0 0 0 0,0 0 0 0 0,1 1-1 0 0,2-1 1 0 0,-3 0-2 0 0,0 0 0 0 0,0 0 0 0 0,0 0 0 0 0,0 0 0 0 0,0 0 0 0 0,0 1 0 0 0,0-1 0 0 0,0 0 0 0 0,0 1 0 0 0,0-1 0 0 0,0 1 0 0 0,0-1 0 0 0,1 2 0 0 0,-1-2 0 0 0,0 1 0 0 0,-1-1 0 0 0,1 1 0 0 0,0-1 0 0 0,0 1 0 0 0,0-1 0 0 0,0 1 0 0 0,0-1 0 0 0,1 0 0 0 0,-1 0 0 0 0,0 1 0 0 0,0-1 0 0 0,2 0 0 0 0,-2 0 0 0 0,0 0 0 0 0,0 0 0 0 0,0 0 0 0 0,1 1 0 0 0,-1-1 0 0 0,0 0 0 0 0,0 1 0 0 0,0-1 0 0 0,0 1 0 0 0,0-1 0 0 0,0 1 0 0 0,2 1 0 0 0,-2-1 0 0 0,0-1 0 0 0,0 1 0 0 0,1 0 0 0 0,-1-1 0 0 0,0 1 0 0 0,1 0 0 0 0,-1-1 0 0 0,0 0 0 0 0,3 1 0 0 0,25 18 0 0 0,1 2 0 0 0,-13-4 0 0 0,-16-15 0 0 0,0-1 0 0 0,0 0 0 0 0,0 0 0 0 0,0 0 0 0 0,0 0 0 0 0,0 0 0 0 0,1 0 0 0 0,-1-1 0 0 0,3 2 0 0 0,2 4 0 0 0,0-1 0 0 0,0 1 0 0 0,8 10 0 0 0,-10-11 11 0 0,1 0-1 0 0,0 0 0 0 0,8 6 1 0 0,-9-7 1 0 0,0-1 0 0 0,0 0 1 0 0,0 1-1 0 0,0 0 0 0 0,-1 0 1 0 0,4 6-1 0 0,6 9 132 0 0,-10-16-134 0 0,-1 1 1 0 0,1-1-1 0 0,-1 1 0 0 0,0 0 0 0 0,0 0 0 0 0,0 0 0 0 0,-1 0 1 0 0,1 0-1 0 0,-1 0 0 0 0,1 7 0 0 0,-1 2 17 0 0,-1 0-1 0 0,0-1 1 0 0,-4 21 0 0 0,1 2 10 0 0,3-28 33 0 0,0 0 0 0 0,1-1 0 0 0,0 1 0 0 0,0 0 0 0 0,1-1 0 0 0,0 1 0 0 0,4 9 0 0 0,-1-6 64 0 0,15 19-22 0 0,-9-12-91 0 0,-9-14-12 0 0,0 1 20 0 0,2 12-14 0 0,-1-4-15 0 0,-1-1 0 0 0,1 16 0 0 0,-3-25 0 0 0,2 20 0 0 0,-3-5 0 0 0,1 23 0 0 0,0-35 0 0 0,0 4 0 0 0,0 1 0 0 0,0-1 0 0 0,-1 0 0 0 0,-4 17 0 0 0,3-21 4 0 0,1 1-1 0 0,0-1 0 0 0,1 0 1 0 0,-1 8-1 0 0,-3 28 50 0 0,0 17 325 0 0,3-40-343 0 0,-3 27 125 0 0,-12 66 213 0 0,16-110-277 0 0,-1 15 0 0 0,-2 3-93 0 0,0 1 1 0 0,-10 31-1 0 0,10-43 9 0 0,-5 15 48 0 0,4-11-32 0 0,0-1 1 0 0,-3 15 0 0 0,5-18-23 0 0,0-1 2 0 0,1-1 1 0 0,-1 0-1 0 0,-1 0 1 0 0,-4 10-1 0 0,-22 53-13 0 0,-1-14 122 0 0,12-30-129 0 0,5-13-128 0 0,11-10 148 0 0,0 1 0 0 0,0-1 0 0 0,-1 0 0 0 0,1 1 0 0 0,-1-1 0 0 0,1 0 0 0 0,-1 0 0 0 0,0-1 0 0 0,-4 3 0 0 0,-28 20 7 0 0,32-22 18 0 0,2-1-23 0 0,0 0-1 0 0,0-1 0 0 0,0 1 0 0 0,0-1 1 0 0,1 1-1 0 0,-1-1 0 0 0,0 1 0 0 0,0-1 0 0 0,-1 1 1 0 0,1-1-1 0 0,0 0 0 0 0,-1 1 0 0 0,-20 10 7 0 0,11-8 19 0 0,10-2-33 0 0,0-1 0 0 0,0 1 0 0 0,0-1 0 0 0,1 0 0 0 0,-1 1 0 0 0,0-1 0 0 0,0 0 0 0 0,0 0 0 0 0,0 0 0 0 0,0 1 0 0 0,0-1-1 0 0,0 0 1 0 0,0-1 0 0 0,-2 1 0 0 0,2 0-2 0 0,0 0 0 0 0,0 0 0 0 0,0 0 0 0 0,-1 0 0 0 0,1 0 0 0 0,0 1 0 0 0,0-1 0 0 0,0 0 0 0 0,-1 1 0 0 0,1-1 0 0 0,-1 2 0 0 0,0-2 0 0 0,1 1 0 0 0,0-1 0 0 0,-1 1 0 0 0,1-1 0 0 0,0 0 0 0 0,-1 1 0 0 0,1-1 0 0 0,0 0 0 0 0,-1 0 0 0 0,1 0 0 0 0,-2 0 0 0 0,0 0 9 0 0,0 0 0 0 0,0 1 0 0 0,0-1-1 0 0,0 0 1 0 0,0 1 0 0 0,-3 1 0 0 0,-9 1-7 0 0,-4 2-2 0 0,16-4 0 0 0,0 0 0 0 0,-1-1 0 0 0,1 1 0 0 0,0 0 0 0 0,-5-1 0 0 0,-26 5 0 0 0,30-6 0 0 0,0 1 0 0 0,-1 1 0 0 0,1-1 0 0 0,-8 2 0 0 0,-15 1 0 0 0,10-1 0 0 0,15-2 0 0 0,-1 1 0 0 0,1-1 0 0 0,0 0 0 0 0,0 1 0 0 0,-1-1 0 0 0,1 0 0 0 0,-3-1 0 0 0,-11 2 0 0 0,14 0 0 0 0,1-1 0 0 0,0 0 0 0 0,0 1 0 0 0,0-1 0 0 0,0 0 0 0 0,0 0 0 0 0,0 0 0 0 0,-1 0 0 0 0,1 0 0 0 0,0 0 0 0 0,0 0 0 0 0,0 0 0 0 0,0-1 0 0 0,-2 0 0 0 0,-31-2 84 0 0,33 2-81 0 0,-1 1-1 0 0,1 0 1 0 0,-1 0-1 0 0,0 0 0 0 0,1 0 1 0 0,-1 1-1 0 0,1-1 1 0 0,-1 0-1 0 0,0 1 1 0 0,1-1-1 0 0,-1 1 1 0 0,1-1-1 0 0,-1 1 1 0 0,1 0-1 0 0,-2 1 1 0 0,1-1-2 0 0,0 0 1 0 0,0 0-1 0 0,0 0 1 0 0,0-1 0 0 0,1 1-1 0 0,-1 0 1 0 0,0-1-1 0 0,0 1 1 0 0,0-1-1 0 0,-1 0 1 0 0,1 0 0 0 0,-3 0-1 0 0,0-1-1 0 0,-1 0 0 0 0,1 0 0 0 0,-1 1 0 0 0,0-1 0 0 0,1 1 0 0 0,-1 1 0 0 0,-7 0 0 0 0,-20-1 136 0 0,29 1-143 0 0,-1-1 0 0 0,1 0 0 0 0,0 0 0 0 0,0-1 0 0 0,0 1 0 0 0,-1-1 0 0 0,1 0 0 0 0,-7-3-1 0 0,-12-1 64 0 0,-19-3-56 0 0,9 7-66 0 0,17 2 16 0 0,15-1 46 0 0,-1 0 1 0 0,1 0-1 0 0,-1 1 0 0 0,1-1 1 0 0,-1 0-1 0 0,1 0 1 0 0,-1 0-1 0 0,1-1 1 0 0,-3 1-1 0 0,3 0 4 0 0,0-1 0 0 0,-1 1 0 0 0,1 0 0 0 0,0 0 0 0 0,-1 0 0 0 0,1 0 0 0 0,0 1 0 0 0,0-1 0 0 0,-1 0 0 0 0,1 0 0 0 0,-2 1 0 0 0,-12 2 0 0 0,4-1 0 0 0,10-2 0 0 0,0 1 0 0 0,1-1 0 0 0,-1 0 0 0 0,0 1 0 0 0,0-1 0 0 0,1 0 0 0 0,-1 0 0 0 0,0 0 0 0 0,0 0 0 0 0,1 1 0 0 0,-1-1 0 0 0,0 0 0 0 0,-1-1 0 0 0,-4 0 0 0 0,5 1 0 0 0,0-1 0 0 0,0 1 0 0 0,0 0 0 0 0,0 0 0 0 0,0 0 0 0 0,0 0 0 0 0,0-1 0 0 0,0 1 0 0 0,0 1 0 0 0,0-1 0 0 0,0 0 0 0 0,0 0 0 0 0,0 0 0 0 0,0 0 0 0 0,0 1 0 0 0,0-1 0 0 0,0 0 0 0 0,-1 2 0 0 0,1-2 0 0 0,1 0 0 0 0,-1 0 0 0 0,0 1 0 0 0,0-1 0 0 0,0 0 0 0 0,0 0 0 0 0,0 0 0 0 0,0 0 0 0 0,1 0 0 0 0,-1 0 0 0 0,0 0 0 0 0,0 0 0 0 0,0-1 0 0 0,0 1 0 0 0,-1-1 0 0 0,1 1 0 0 0,0 0 0 0 0,0-1 0 0 0,0 1 0 0 0,0 0 0 0 0,0 0 0 0 0,0 0 0 0 0,-1 0 0 0 0,1 0 0 0 0,0 0 0 0 0,0 0 0 0 0,0 0 0 0 0,0 0 0 0 0,-1 1 0 0 0,-32 2-53 0 0,34-3 49 0 0,-1 1 0 0 0,0-1 0 0 0,0 0 0 0 0,0 0-1 0 0,0 0 1 0 0,0 0 0 0 0,0 0 0 0 0,0-1 0 0 0,0 1 0 0 0,0 0 0 0 0,0 0 0 0 0,-1-1 0 0 0,1 1 3 0 0,0-1 0 0 0,1 1 0 0 0,-1 0-1 0 0,0 0 1 0 0,0-1 0 0 0,1 1 0 0 0,-1 0 0 0 0,0 0 0 0 0,0 0 0 0 0,0 0 0 0 0,1 0 0 0 0,-1 0 0 0 0,0 0 0 0 0,0 1 0 0 0,0-1 0 0 0,1 0-1 0 0,-1 0 1 0 0,0 1 0 0 0,0-1 0 0 0,0 1 4 0 0,0-1-1 0 0,-1 0 1 0 0,1 1 0 0 0,0-1-1 0 0,0 0 1 0 0,0 0 0 0 0,0 0-1 0 0,0 0 1 0 0,0 0 0 0 0,0 0-1 0 0,-1 0 1 0 0,0-1 0 0 0,-13 1 26 0 0,0 1-44 0 0,14-1 10 0 0,0 0 0 0 0,0 0 0 0 0,0 0 0 0 0,0 0 0 0 0,0 0 0 0 0,0 0 1 0 0,0 0-1 0 0,-1 0 0 0 0,1 0 0 0 0,0 0 0 0 0,0 1 0 0 0,0-1 0 0 0,-2 1 0 0 0,1 1 3 0 0,0-1 0 0 0,0 0-1 0 0,0-1 1 0 0,0 1 0 0 0,0 0-1 0 0,0 0 1 0 0,0-1 0 0 0,0 1-1 0 0,0-1 1 0 0,0 0 0 0 0,0 0-1 0 0,-1 0 1 0 0,1 0 0 0 0,0 0-1 0 0,0 0 1 0 0,0 0 0 0 0,0-1 0 0 0,-3 0-1 0 0,-11 0 132 0 0,2 1-82 0 0,3 1-47 0 0,10 0 0 0 0,1-1 0 0 0,-1 0 0 0 0,0 0 0 0 0,1 1 0 0 0,-1-1 0 0 0,0 0 0 0 0,1 0 0 0 0,-1 0 0 0 0,0 0 0 0 0,1 0 0 0 0,-1 0 0 0 0,0 0 0 0 0,1 0 0 0 0,-1 0 0 0 0,0 0 0 0 0,1 0 0 0 0,-1 0 0 0 0,-1-1 0 0 0,-9 0 20 0 0,10 1-16 0 0,1 1-1 0 0,-1-1 0 0 0,1 0 1 0 0,-1 0-1 0 0,0 0 1 0 0,1 0-1 0 0,-1 0 1 0 0,0 0-1 0 0,1 0 0 0 0,-1 0 1 0 0,1 0-1 0 0,-1-1 1 0 0,0 1-1 0 0,1 0 1 0 0,-1 0-1 0 0,1-1 0 0 0,-1 1 1 0 0,1 0-1 0 0,-1 0 1 0 0,0-2-1 0 0,-9 3 20 0 0,8-1-25 0 0,0 0-1 0 0,0 0 0 0 0,0 0 0 0 0,0 0 1 0 0,0 0-1 0 0,-1 0 0 0 0,1 0 1 0 0,0 0-1 0 0,-3-2 0 0 0,-8-5 3 0 0,12 6 0 0 0,0 0 0 0 0,-1 0 0 0 0,1 0 0 0 0,0 0 0 0 0,-1 1 0 0 0,1-1 0 0 0,-1 0 0 0 0,1 1 0 0 0,0-1 0 0 0,-1 1 0 0 0,1 0 0 0 0,-1-1 0 0 0,1 1 0 0 0,-1 0 0 0 0,0 0 0 0 0,-2 0 0 0 0,-8-2 0 0 0,11 2 0 0 0,1 0 0 0 0,-1-1 0 0 0,0 1 0 0 0,0 0 0 0 0,0 0 0 0 0,0-1 0 0 0,0 1 0 0 0,0 0 0 0 0,0 0 0 0 0,0 0 0 0 0,-2 1 0 0 0,-9-4 0 0 0,8 4 0 0 0,2-1 0 0 0,1 0 0 0 0,0 0 0 0 0,0 0 0 0 0,0 0 0 0 0,0-1 0 0 0,0 1 0 0 0,0 0 0 0 0,0 0 0 0 0,0-1 0 0 0,0 1 0 0 0,0 0 0 0 0,0-1 0 0 0,-1 0 0 0 0,-24-6 64 0 0,23 5-67 0 0,-1 0 0 0 0,1 1-1 0 0,-1 0 1 0 0,1 0 0 0 0,-7-1 0 0 0,9 1 1 0 0,-1 1 0 0 0,0 0 0 0 0,1-1 0 0 0,-1 1 1 0 0,1-1-1 0 0,-1 1 0 0 0,1-1 0 0 0,-1 1 1 0 0,1-1-1 0 0,-1 0 0 0 0,1 0 0 0 0,0 0 0 0 0,0 0 1 0 0,-1 0-1 0 0,1 0 0 0 0,0 0 0 0 0,0-1 1 0 0,0 1-1 0 0,0 0 0 0 0,0 0 0 0 0,0-1 1 0 0,1 1-1 0 0,-1-1 0 0 0,-1-2 0 0 0,-1-3-10 0 0,-1-6-82 0 0,3-2 64 0 0,0 8 41 0 0,1 5-6 0 0,0 0 0 0 0,0 0 1 0 0,0 1-1 0 0,0-1 0 0 0,-1 0 0 0 0,1 0 0 0 0,0 0 1 0 0,-1 1-1 0 0,0-1 0 0 0,1 0 0 0 0,-2-1 1 0 0,-20-36 19 0 0,7 6 28 0 0,7 14-53 0 0,3 0 0 0 0,-1 6 0 0 0,2-1 0 0 0,0 0 0 0 0,-3-16 0 0 0,5 19 0 0 0,-1 0 0 0 0,-5-12 0 0 0,6 19-8 0 0,1 0-1 0 0,-1 0 1 0 0,0 0-1 0 0,0 1 0 0 0,-4-5 1 0 0,0-2-13 0 0,-6-12-31 0 0,8 16 51 0 0,1-1 0 0 0,-1 0 0 0 0,1 1 0 0 0,1-1 0 0 0,-1-1 0 0 0,1 1 1 0 0,1 0-1 0 0,-1 0 0 0 0,1-1 0 0 0,0 1 0 0 0,1-1 0 0 0,0-11 0 0 0,-3-11 1 0 0,1 10 0 0 0,1-10 0 0 0,3-5 0 0 0,-2 34-3 0 0,-1-1 0 0 0,1 1 0 0 0,0-1 0 0 0,0 1 0 0 0,1-1 0 0 0,-1 1 0 0 0,0-1 0 0 0,0 1 1 0 0,1 0-1 0 0,-1-1 0 0 0,1-1 0 0 0,4-9-42 0 0,1-30 45 0 0,3-14 0 0 0,-9 54 0 0 0,0 0 0 0 0,0 0 0 0 0,0 0 0 0 0,0 1 0 0 0,1-1 0 0 0,-1 0 0 0 0,0 0 0 0 0,1 0 0 0 0,0-2 0 0 0,1-1 0 0 0,-1-1 0 0 0,0 1 0 0 0,1-1 0 0 0,-1 1 0 0 0,4-6 0 0 0,-3 6 0 0 0,0 1 0 0 0,-1-1 0 0 0,1 1 0 0 0,-1-1 0 0 0,1-6 0 0 0,-2 9 0 0 0,0 1 0 0 0,0 0 0 0 0,0-1 0 0 0,0 1 0 0 0,1-1 0 0 0,-1 1 0 0 0,0 0 0 0 0,1-1 0 0 0,-1 1 0 0 0,1 0 0 0 0,0-1 0 0 0,-1 1 0 0 0,2-2 0 0 0,-1 3 0 0 0,-1-1 0 0 0,0 1 0 0 0,1-1 0 0 0,-1 1 0 0 0,0-1 0 0 0,1 1 0 0 0,-1-1 0 0 0,0 0 0 0 0,0 1 0 0 0,0-1 0 0 0,0 1 0 0 0,1-1 0 0 0,-1 0 0 0 0,0 1 0 0 0,0-2 0 0 0,2-30 0 0 0,0 7 0 0 0,-2 20 0 0 0,1 1 0 0 0,-1-1 0 0 0,0 0 0 0 0,0 1 0 0 0,-1-7 0 0 0,0 9 0 0 0,1 1 0 0 0,-1-1 0 0 0,1 0 0 0 0,0 1 0 0 0,-1-1 0 0 0,1 1 0 0 0,0-1 0 0 0,0 0 0 0 0,0 1 0 0 0,1-3 0 0 0,1-11 0 0 0,-2-2 0 0 0,6-9 0 0 0,-4 21 0 0 0,-1 2 0 0 0,0 1 0 0 0,0-1 0 0 0,-1 0 0 0 0,1 1 0 0 0,-1-1 0 0 0,0-5 0 0 0,0-1 0 0 0,2 2 15 0 0,1-14 23 0 0,-3 19-48 0 0,0 0-1 0 0,0 0 0 0 0,0 1 0 0 0,0-1 0 0 0,0 0 1 0 0,1 0-1 0 0,-1 0 0 0 0,1 0 0 0 0,0 1 1 0 0,0-4-1 0 0,6-25-100 0 0,-5 15 110 0 0,-2 13 3 0 0,1 1-1 0 0,-1-1 1 0 0,0 1-1 0 0,0-1 1 0 0,0 1-1 0 0,1-1 1 0 0,-1 1-1 0 0,1-1 1 0 0,-1 1-1 0 0,1-1 1 0 0,0 1-1 0 0,0-2 1 0 0,0 2 18 0 0,0-1 1 0 0,0 1-1 0 0,-1-1 1 0 0,1 0-1 0 0,-1 1 0 0 0,1-1 1 0 0,-1 0-1 0 0,0 0 1 0 0,1-3-1 0 0,2-12 67 0 0,1 2-153 0 0,-4 13 54 0 0,1-1 1 0 0,-1 1-1 0 0,1 0 1 0 0,-1 0-1 0 0,1 0 1 0 0,0 0 0 0 0,1-3-1 0 0,0 1 12 0 0,0 0 1 0 0,-1 1-1 0 0,0-1 0 0 0,1-1 0 0 0,-1 1 0 0 0,0-5 0 0 0,-1 5-1 0 0,1 1-1 0 0,0-1 0 0 0,0 0 0 0 0,0 1 1 0 0,0-1-1 0 0,0 1 0 0 0,1-1 1 0 0,-1 1-1 0 0,4-5 0 0 0,4-7-81 0 0,-9 13 74 0 0,1 0-1 0 0,0 0 1 0 0,0 0 0 0 0,0 0 0 0 0,0 1-1 0 0,1-1 1 0 0,-1 0 0 0 0,0 1-1 0 0,3-3 1 0 0,19-23 9 0 0,-22 25 0 0 0,-1 1 0 0 0,0 1 0 0 0,0-1 0 0 0,1 0 0 0 0,-1 1 0 0 0,0-1 0 0 0,1 1 0 0 0,-1-1 0 0 0,1 1 0 0 0,-1-1 0 0 0,0 1 0 0 0,1-1 0 0 0,-1 1 0 0 0,1-1 0 0 0,-1 1 0 0 0,1 0 0 0 0,0-1 0 0 0,-1 1 0 0 0,1 0 0 0 0,-1-1 0 0 0,1 1 0 0 0,0 0 0 0 0,10-11 0 0 0,-10 10 0 0 0,-1 0 0 0 0,1 0 0 0 0,0 0 0 0 0,0 0 0 0 0,0 0 0 0 0,0 1 0 0 0,0-1 0 0 0,0 0 0 0 0,0 0 0 0 0,0 1 0 0 0,0-1 0 0 0,0 1 0 0 0,0-1 0 0 0,2 0 0 0 0,14-8-22 0 0,-5 1-28 0 0,-3 0 50 0 0,-8 8 3 0 0,-1-1 0 0 0,1 0 0 0 0,-1 1 0 0 0,1-1 0 0 0,-1 1 0 0 0,1-1 0 0 0,0 0 0 0 0,-1 1 0 0 0,1-1 0 0 0,0 1 0 0 0,-1 0 0 0 0,1-1 0 0 0,0 1 0 0 0,0 0 0 0 0,-1-1 0 0 0,1 1 0 0 0,1 0 0 0 0,-1 0-3 0 0,0 0 0 0 0,0 0 1 0 0,-1 0-1 0 0,1 0 0 0 0,0 0 1 0 0,-1-1-1 0 0,1 1 1 0 0,0 0-1 0 0,-1 0 0 0 0,1 0 1 0 0,0-1-1 0 0,-1 1 1 0 0,1 0-1 0 0,0-1 0 0 0,-1 1 1 0 0,1 0-1 0 0,-1-1 1 0 0,1 1-1 0 0,0-1 0 0 0,-1 1 1 0 0,1-1-1 0 0,-1 1 1 0 0,0-1-1 0 0,1 1 0 0 0,-1-1 1 0 0,1 0-1 0 0,4-4 0 0 0,17-4 0 0 0,-21 8 0 0 0,1 0 0 0 0,-1 0 0 0 0,1 0 0 0 0,-1 0 0 0 0,1 0 0 0 0,0 1 0 0 0,-1-1 0 0 0,1 1 0 0 0,2-1 0 0 0,2 0 0 0 0,-6 1 0 0 0,1-1 0 0 0,0 1-1 0 0,-1 0 1 0 0,1 0 0 0 0,0 0-1 0 0,-1 0 1 0 0,1 0 0 0 0,-1 0-1 0 0,1 0 1 0 0,0 0 0 0 0,-1 0-1 0 0,1 0 1 0 0,0 0 0 0 0,-1 1-1 0 0,1-1 1 0 0,0 0 0 0 0,-1 0-1 0 0,1 1 1 0 0,10 1-47 0 0,-7-2 23 0 0,0 0 0 0 0,-1 0 0 0 0,1 0 0 0 0,0 1 0 0 0,-1-1-1 0 0,5 2 1 0 0,19 1-154 0 0,-6 0 36 0 0,2 0-84 0 0,-14-4 67 0 0,0 1 0 0 0,0 0 0 0 0,0 0-1 0 0,12 3 1 0 0,-19-3 88 0 0,-1 0 0 0 0,1 0 0 0 0,0 0 1 0 0,0 0-1 0 0,0 0 0 0 0,0-1 0 0 0,0 1 0 0 0,0-1 0 0 0,-1 1 0 0 0,4-2 0 0 0,-3 1-24 0 0,0 1 0 0 0,-1-1 0 0 0,1 1 1 0 0,0-1-1 0 0,0 1 0 0 0,0 0 0 0 0,0-1 0 0 0,0 1 0 0 0,2 0 0 0 0,5 2-256 0 0,-8-2 180 0 0,1 1-1 0 0,-1-1 1 0 0,1 0 0 0 0,-1 0 0 0 0,1 0 0 0 0,-1 0-1 0 0,1 0 1 0 0,-1 0 0 0 0,1 0 0 0 0,-1 0 0 0 0,1 0-1 0 0,-1-1 1 0 0,4 0 0 0 0,-4 0-76 0 0,0 1 0 0 0,0 0 1 0 0,1-1-1 0 0,-1 1 0 0 0,0 0 0 0 0,1 0 0 0 0,-1 0 0 0 0,0 0 1 0 0,1 0-1 0 0,-1 0 0 0 0,2 1 0 0 0,-2-1 12 0 0,0 1-1 0 0,1-1 1 0 0,-1 0-1 0 0,0 0 0 0 0,0 0 1 0 0,0 0-1 0 0,1 0 1 0 0,-1 0-1 0 0,0 0 1 0 0,0-1-1 0 0,0 1 1 0 0,0 0-1 0 0,1-1 0 0 0,-1 1 1 0 0,1-1-1 0 0,8-7-1821 0 0,5-4-1711 0 0,-4 8 2725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6271 0 0,'0'0'2420'0'0,"0"-1"-2373"0"0,1 1-1 0 0,0-1 1 0 0,-1 1-1 0 0,1-1 1 0 0,0 1-1 0 0,0 0 1 0 0,-1-1-1 0 0,1 1 1 0 0,0 0-1 0 0,0-1 1 0 0,0 1-1 0 0,-1 0 1 0 0,1 0-1 0 0,1 0 1 0 0,-1 0-10 0 0,-1 0 1 0 0,1 0-1 0 0,-1 1 1 0 0,1-1-1 0 0,0 0 1 0 0,-1 0 0 0 0,1 0-1 0 0,-1 0 1 0 0,1 0-1 0 0,-1 0 1 0 0,1 0-1 0 0,-1 0 1 0 0,1 0-1 0 0,-1 0 1 0 0,1 0-1 0 0,-1-1 1 0 0,1 1 0 0 0,0 0-1 0 0,9-2 508 0 0,-9 2-503 0 0,0 0 0 0 0,0 1 0 0 0,0-1-1 0 0,-1 0 1 0 0,1 0 0 0 0,0 0 0 0 0,0 0 0 0 0,0 0-1 0 0,-1 0 1 0 0,1-1 0 0 0,0 1 0 0 0,0 0-1 0 0,-1 0 1 0 0,1 0 0 0 0,0-1 0 0 0,0 1 0 0 0,-1-1-1 0 0,1 1 1 0 0,0 0 0 0 0,-1-1 0 0 0,1 1-1 0 0,0-1 1 0 0,-1 1 0 0 0,1-1 0 0 0,-1 1 0 0 0,2-2-1 0 0,-2 2-23 0 0,0-1 0 0 0,0 1 0 0 0,1 0 0 0 0,-1 0 0 0 0,0 0 0 0 0,1-1 0 0 0,-1 1-1 0 0,0 0 1 0 0,1 0 0 0 0,-1 0 0 0 0,0 0 0 0 0,1 0 0 0 0,-1 0 0 0 0,1 0 0 0 0,-1 0-1 0 0,0 0 1 0 0,1 0 0 0 0,-1 0 0 0 0,0 0 0 0 0,1 0 0 0 0,-1 0 0 0 0,1 0 0 0 0,-1 0 0 0 0,0 0-1 0 0,1 0 1 0 0,-1 0 0 0 0,0 0 0 0 0,1 1 0 0 0,-1-1 0 0 0,0 0 0 0 0,1 1 0 0 0,8 1 273 0 0,-4-4-171 0 0,-3 2-69 0 0,0-1-1 0 0,0 1 1 0 0,-1 0-1 0 0,1-1 0 0 0,0 1 1 0 0,0 0-1 0 0,0 0 0 0 0,3 0 1 0 0,-4 1-38 0 0,0-1 0 0 0,0 0 0 0 0,0-1 0 0 0,0 1 0 0 0,0 0 1 0 0,0 0-1 0 0,0 0 0 0 0,0-1 0 0 0,0 1 0 0 0,0 0 0 0 0,0-1 0 0 0,0 1 1 0 0,0-1-1 0 0,1 0 0 0 0,11-4 115 0 0,-6 4-39 0 0,0 0 1 0 0,0-1-1 0 0,10-2 0 0 0,-15 3-66 0 0,0 1-1 0 0,0 0 1 0 0,0-1-1 0 0,0 1 1 0 0,1 0-1 0 0,-1 0 1 0 0,0 0-1 0 0,4 1 1 0 0,14 0 134 0 0,-13-3-90 0 0,0 1 0 0 0,0 1 0 0 0,0-1 0 0 0,9 1 0 0 0,5-1 89 0 0,-19 1-145 0 0,0-1-1 0 0,0 1 1 0 0,0 0-1 0 0,1 0 0 0 0,-1 0 1 0 0,0 0-1 0 0,0 0 1 0 0,0 0-1 0 0,0 0 0 0 0,0 1 1 0 0,3 0-1 0 0,-2 0 8 0 0,1 0 0 0 0,-1 0 0 0 0,0-1 1 0 0,1 0-1 0 0,-1 1 0 0 0,5-2 0 0 0,15 3 127 0 0,-18-1-110 0 0,0 0 1 0 0,0-1-1 0 0,0 0 0 0 0,0 0 0 0 0,6-1 0 0 0,10 0 42 0 0,-18 1-77 0 0,-1 0 0 0 0,0 0 0 0 0,0-1 0 0 0,0 1 0 0 0,0-1 0 0 0,0 1 0 0 0,3-3 0 0 0,-3 3 0 0 0,0-1 0 0 0,-1 0 0 0 0,1 1 0 0 0,0-1 0 0 0,0 1 0 0 0,-1 0 0 0 0,1-1 0 0 0,0 1 0 0 0,0 0 0 0 0,3 0 0 0 0,7 3 15 0 0,-10-3-6 0 0,1 1 1 0 0,-1 0 0 0 0,1-1 0 0 0,0 0-1 0 0,-1 0 1 0 0,1 1 0 0 0,0-2 0 0 0,-1 1-1 0 0,6-1 1 0 0,-4 1 6 0 0,-1-1 0 0 0,0 1-1 0 0,1 0 1 0 0,-1 0-1 0 0,0 0 1 0 0,5 1 0 0 0,17 0 66 0 0,-4-1-4 0 0,-18 1-77 0 0,0-1 1 0 0,0 0 0 0 0,0 0-1 0 0,0 0 1 0 0,0-1 0 0 0,0 1-1 0 0,6-2 1 0 0,-7 1 5 0 0,1 1-1 0 0,-1-1 1 0 0,1 1 0 0 0,0-1-1 0 0,-1 1 1 0 0,1 0 0 0 0,3 1-1 0 0,-3-1-4 0 0,0 0-1 0 0,0 0 1 0 0,0 0-1 0 0,0 0 1 0 0,0-1-1 0 0,3 0 1 0 0,-3 1 3 0 0,-1-1 1 0 0,1 1-1 0 0,-1 0 1 0 0,1 0-1 0 0,0 0 1 0 0,-1 0-1 0 0,1 1 1 0 0,-1-1-1 0 0,3 1 0 0 0,15 2-6 0 0,-18-3 4 0 0,1 0 0 0 0,0 1 0 0 0,0-1 0 0 0,0 1-1 0 0,0 0 1 0 0,2 1 0 0 0,-2-1 10 0 0,0 0 0 0 0,0-1 1 0 0,0 1-1 0 0,0 0 0 0 0,0-1 0 0 0,3 1 0 0 0,6 0 55 0 0,-10 0-67 0 0,-1-1 0 0 0,1 1 0 0 0,0-1 1 0 0,-1 0-1 0 0,1 0 0 0 0,0 0 0 0 0,-1 0 1 0 0,1 0-1 0 0,3-1 0 0 0,-3 1 4 0 0,0-1-1 0 0,0 1 0 0 0,0-1 0 0 0,0 1 1 0 0,0 0-1 0 0,1 0 0 0 0,-1 0 0 0 0,0 0 1 0 0,0 0-1 0 0,0 0 0 0 0,0 1 0 0 0,1-1 1 0 0,-1 1-1 0 0,2 0 0 0 0,-2 0-1 0 0,0-1-1 0 0,0 0 1 0 0,0 0-1 0 0,0 1 0 0 0,0-2 1 0 0,0 1-1 0 0,0 0 1 0 0,3-1-1 0 0,-2 1 4 0 0,-1-1 0 0 0,0 1 0 0 0,0 0 0 0 0,1 0 0 0 0,-1 0 0 0 0,5 1 0 0 0,12 1-7 0 0,6 2 108 0 0,9 3 209 0 0,-32-6-311 0 0,-1-1 1 0 0,1 1-1 0 0,0 0 1 0 0,-1-1 0 0 0,1 1-1 0 0,0-1 1 0 0,-1 0 0 0 0,1 1-1 0 0,0-1 1 0 0,0 0-1 0 0,-1 0 1 0 0,1 0 0 0 0,0 0-1 0 0,0-1 1 0 0,-1 1 0 0 0,1 0-1 0 0,1-1 1 0 0,-2 1-3 0 0,0 0 0 0 0,0 0 0 0 0,0 0 0 0 0,0 0-1 0 0,0 0 1 0 0,0 0 0 0 0,0 0 0 0 0,0 0 0 0 0,0 1 0 0 0,-1-1 0 0 0,1 0 0 0 0,0 1 0 0 0,0-1 0 0 0,0 0 0 0 0,0 1-1 0 0,-1-1 1 0 0,1 1 0 0 0,1 0 0 0 0,-1 0-3 0 0,0 0 0 0 0,0 0 0 0 0,0-1-1 0 0,0 1 1 0 0,0 0 0 0 0,1-1 0 0 0,-1 1 0 0 0,0-1 0 0 0,0 0 0 0 0,1 1-1 0 0,1-1 1 0 0,-2 0 0 0 0,-1 0 0 0 0,1 0 0 0 0,0 1 0 0 0,0-1 0 0 0,-1 0 0 0 0,1 0 0 0 0,0 1 0 0 0,-1-1 0 0 0,1 0 0 0 0,0 1 0 0 0,-1-1 0 0 0,1 1 0 0 0,-1-1 0 0 0,1 0 0 0 0,-1 1 0 0 0,1 0 0 0 0,0 0 0 0 0,-1-1 0 0 0,1 1 0 0 0,-1-1 0 0 0,1 1 0 0 0,-1-1 0 0 0,1 1 0 0 0,-1-1 0 0 0,1 0 0 0 0,-1 1 0 0 0,1-1 0 0 0,-1 0 0 0 0,1 1 0 0 0,-1-1 0 0 0,1 0 0 0 0,0 0 0 0 0,-1 0 0 0 0,1 0 0 0 0,0 1 0 0 0,-1-1 0 0 0,2 0 0 0 0,4-1 0 0 0,-5 1 0 0 0,0 0 0 0 0,0-1 0 0 0,0 1 0 0 0,0 0 0 0 0,-1 0 0 0 0,1 0 0 0 0,0 0 0 0 0,0 0 0 0 0,0 1 0 0 0,0-1 0 0 0,0 0 0 0 0,0 0 0 0 0,0 1 0 0 0,-1-1 0 0 0,1 0 0 0 0,0 1 0 0 0,1 0 0 0 0,13 4 0 0 0,1 2 0 0 0,-15-6 0 0 0,0-1 0 0 0,0 1 0 0 0,-1-1 0 0 0,1 0 0 0 0,0 1 0 0 0,0-1 0 0 0,0 0 0 0 0,0 0 0 0 0,0 1 0 0 0,0-1 0 0 0,-1 0 0 0 0,2 0 0 0 0,10 3 0 0 0,-7 0 0 0 0,-4-2 0 0 0,0 0 0 0 0,0 0 0 0 0,0-1 0 0 0,1 1 0 0 0,-1 0 0 0 0,0-1 0 0 0,1 1 0 0 0,-1-1 0 0 0,1 1 0 0 0,-1-1 0 0 0,0 0 0 0 0,1 1 0 0 0,-1-1 0 0 0,3 0 0 0 0,-3 0 0 0 0,0 0 0 0 0,0 0 0 0 0,0 0 0 0 0,0 1 0 0 0,0-1 0 0 0,0 0 0 0 0,-1 1 0 0 0,1-1 0 0 0,0 0 0 0 0,0 1 0 0 0,0-1 0 0 0,-1 1 0 0 0,1 0 0 0 0,0-1 0 0 0,0 1 0 0 0,0 0 0 0 0,11 6 0 0 0,-10-6 0 0 0,0-1 0 0 0,1 0 0 0 0,-1 1 0 0 0,0 0 0 0 0,1-1 0 0 0,-1 1 0 0 0,0 0 0 0 0,1 0 0 0 0,-1 0 0 0 0,3 3 0 0 0,15 3 0 0 0,-5-2 0 0 0,-1 1 0 0 0,-12-6 0 0 0,0 1 0 0 0,0 0 0 0 0,0 0 0 0 0,1 0 0 0 0,-1 0 0 0 0,-1 0 0 0 0,1 0 0 0 0,3 2 0 0 0,2 2 0 0 0,-3-3 0 0 0,-1 0 0 0 0,1 0 0 0 0,-1 0 0 0 0,6 5 0 0 0,12 26 0 0 0,-17-27 0 0 0,0-1 0 0 0,0 1 0 0 0,1-1 0 0 0,6 6 0 0 0,6 6 0 0 0,10 6 0 0 0,-12-6 0 0 0,-10-12 0 0 0,0 0 0 0 0,-1 1 0 0 0,0-1 0 0 0,0 1 0 0 0,0 0 0 0 0,0 0 0 0 0,-1 0 0 0 0,4 9 0 0 0,-4-6 0 0 0,1 5 0 0 0,-3-1 0 0 0,3 17 188 0 0,11 38 0 0 0,-11-49-188 0 0,1 28 0 0 0,-4-24 0 0 0,2 13 0 0 0,0-4 71 0 0,2-2 90 0 0,-4 3-65 0 0,-11 108-22 0 0,7-110-84 0 0,1-18 11 0 0,-1 26 9 0 0,2 10 107 0 0,2-35-117 0 0,-2 0 0 0 0,-1 17 0 0 0,0-8 0 0 0,-1 2 0 0 0,-2 11 0 0 0,-11 23-98 0 0,9-13 290 0 0,5-33-42 0 0,1-5-121 0 0,0 0 0 0 0,-5 15 0 0 0,0 0 24 0 0,-7 9 11 0 0,-5 6 0 0 0,1-8-64 0 0,11-18 0 0 0,0-9 0 0 0,5-3 0 0 0,0 0 0 0 0,0 0 0 0 0,0 0 0 0 0,0 1 0 0 0,0-1 0 0 0,0 1 0 0 0,-1-1 0 0 0,1 0 0 0 0,1 1 0 0 0,-1 0 0 0 0,0-1 0 0 0,-1 2 0 0 0,-12 16 0 0 0,10-14 0 0 0,-1 1 0 0 0,0-1 0 0 0,0 0 0 0 0,-1 0 0 0 0,-11 6 0 0 0,-6 4 0 0 0,17-9 0 0 0,6-5 0 0 0,-1 1 0 0 0,0 0 0 0 0,0-1 0 0 0,0 1 0 0 0,1-1 0 0 0,-1 1 0 0 0,0-1 0 0 0,0 1 0 0 0,0-1 0 0 0,0 1 0 0 0,0-1 0 0 0,0 0 0 0 0,-1 1 0 0 0,-22 9 0 0 0,11-5 21 0 0,12-4-6 0 0,0 0 0 0 0,0-1 0 0 0,0 1 0 0 0,0-1 0 0 0,0 1 0 0 0,0-1 0 0 0,0 1 0 0 0,0-1 0 0 0,0 0 0 0 0,-1 1 0 0 0,1-1 0 0 0,-1 0 0 0 0,-11 2 84 0 0,12-1-100 0 0,0-1 0 0 0,0 0 0 0 0,0 1 0 0 0,0-1 0 0 0,0 0 0 0 0,0 0 0 0 0,0 0 0 0 0,0 0 0 0 0,0 0 0 0 0,0 0 0 0 0,0 0 0 0 0,0 0 0 0 0,0 0 0 0 0,0-1 0 0 0,-1 1 0 0 0,1 0-2 0 0,0 0-1 0 0,1-1 1 0 0,-1 1 0 0 0,0 0-1 0 0,1 0 1 0 0,-1 0 0 0 0,0 0-1 0 0,1 0 1 0 0,-1 1-1 0 0,0-1 1 0 0,1 0 0 0 0,-1 0-1 0 0,1 0 1 0 0,-1 1 0 0 0,0-1-1 0 0,1 0 1 0 0,-1 0 0 0 0,1 1-1 0 0,-2 0 1 0 0,-9 3 3 0 0,5-5 0 0 0,5 1 0 0 0,-1 0 0 0 0,1 0 0 0 0,-1 0 0 0 0,1 0 0 0 0,-1 0 0 0 0,1 0 0 0 0,-1 0 0 0 0,1 0 0 0 0,-1 1 0 0 0,1-1 0 0 0,-3 2 0 0 0,-13 1 0 0 0,-1 1 0 0 0,16-4 0 0 0,1 1 0 0 0,-1-1 0 0 0,0 1 0 0 0,1-1 0 0 0,-1 0 0 0 0,0 1 0 0 0,1-1 0 0 0,-5 0 0 0 0,-11 2 0 0 0,0 0 0 0 0,15-2 0 0 0,1 0 0 0 0,-1 0 0 0 0,1 0 0 0 0,-1 0 0 0 0,1 1 0 0 0,-1-1 0 0 0,0 0 0 0 0,1 1 0 0 0,-1-1 0 0 0,-1 2 0 0 0,1-2 0 0 0,1 1 0 0 0,0-1 0 0 0,0 1 0 0 0,0-1 0 0 0,-1 0 0 0 0,1 0 0 0 0,0 1 0 0 0,0-1 0 0 0,-1 0 0 0 0,1 0 0 0 0,0 0 0 0 0,-2-1 0 0 0,2 1 0 0 0,0 0 0 0 0,-1 0 0 0 0,1 0 0 0 0,0 0 0 0 0,0 0 0 0 0,-1 0 0 0 0,1 0 0 0 0,0 0 0 0 0,0 1 0 0 0,0-1 0 0 0,-1 0 0 0 0,1 1 0 0 0,-1 0 0 0 0,1-1 0 0 0,0 1 0 0 0,-1-1 0 0 0,1 0 0 0 0,0 1 0 0 0,0-1 0 0 0,0 0 0 0 0,0 0 0 0 0,0 0 0 0 0,0 0 0 0 0,-1 0 0 0 0,1 0 0 0 0,0 0 0 0 0,-2-1 0 0 0,-13 1 0 0 0,-24 4 0 0 0,22-3 0 0 0,16-2 0 0 0,-1 1 0 0 0,1 0 0 0 0,0 0 0 0 0,0 0 0 0 0,0 0 0 0 0,0 1 0 0 0,-4 0 0 0 0,-37 3 0 0 0,41-3 0 0 0,0-1 0 0 0,0 0 0 0 0,0 0 0 0 0,0 0 0 0 0,0 0 0 0 0,0 0 0 0 0,-3 0 0 0 0,3-1 0 0 0,0 1 0 0 0,0 0 0 0 0,0 0 0 0 0,0 0 0 0 0,0 0 0 0 0,0 0 0 0 0,-3 1 0 0 0,4 0 0 0 0,0-1 0 0 0,0 0 0 0 0,0 0 0 0 0,0 0 0 0 0,0 0 0 0 0,0 0 0 0 0,0 0 0 0 0,0 0 0 0 0,0 0 0 0 0,0 0 0 0 0,0-1 0 0 0,0 1 0 0 0,0 0 0 0 0,-1-1 0 0 0,1 0 0 0 0,0 1 0 0 0,1 0 0 0 0,-1-1 0 0 0,0 1 0 0 0,0 0 0 0 0,0 0 0 0 0,0 0 0 0 0,1-1 0 0 0,-1 1 0 0 0,0 0 0 0 0,0 0 0 0 0,0 0 0 0 0,0 0 0 0 0,0 1 0 0 0,0-1 0 0 0,-1 0 0 0 0,-4 3 0 0 0,5-2 0 0 0,-1-1 0 0 0,1 1 0 0 0,-1-1 0 0 0,0 1 0 0 0,1-1 0 0 0,-1 1 0 0 0,0-1 0 0 0,1 0 0 0 0,-1 0 0 0 0,0 0 0 0 0,0 0 0 0 0,-1 0 0 0 0,-30 5 0 0 0,0-3 0 0 0,28-2 0 0 0,1 0 0 0 0,0 0 0 0 0,-1 0 0 0 0,1 1 0 0 0,0 0 0 0 0,-6 1 0 0 0,-16 2 0 0 0,12-1 0 0 0,13-2 0 0 0,0-1 0 0 0,0 0 0 0 0,0 1 0 0 0,0-1 0 0 0,0 0 0 0 0,0 0 0 0 0,0 1 0 0 0,0-1 0 0 0,0 0 0 0 0,0 0 0 0 0,0 0 0 0 0,0 0 0 0 0,0 0 0 0 0,0-1 0 0 0,-2 1 0 0 0,-29 0 0 0 0,17 0-18 0 0,14 1 0 0 0,-1-1 1 0 0,1 0-1 0 0,-1 0 1 0 0,0 0-1 0 0,1 0 1 0 0,-1 0-1 0 0,0 0 1 0 0,-2-1-1 0 0,-29-2 186 0 0,24 4-79 0 0,8-1-89 0 0,1 1 1 0 0,-1-1-1 0 0,0 0 1 0 0,1 0-1 0 0,-1 0 0 0 0,1 0 1 0 0,-1 0-1 0 0,1 0 1 0 0,-1 0-1 0 0,1 0 0 0 0,-1 0 1 0 0,0 0-1 0 0,1 0 1 0 0,-1 0-1 0 0,1 0 0 0 0,-1 0 1 0 0,0-1-1 0 0,-5-2 12 0 0,6 2-9 0 0,-1 1-1 0 0,0-1 1 0 0,1 1 0 0 0,-1-1-1 0 0,0 1 1 0 0,0 0-1 0 0,1-1 1 0 0,-1 1 0 0 0,0 0-1 0 0,0-1 1 0 0,0 1-1 0 0,1 0 1 0 0,-1 0 0 0 0,0 0-1 0 0,0 0 1 0 0,0 0-1 0 0,1 0 1 0 0,-1 0 0 0 0,-1 0-1 0 0,-2 1-2 0 0,0-1 0 0 0,0 0 0 0 0,0 0 0 0 0,0-1 0 0 0,0 1 0 0 0,-5-2 0 0 0,-7 0 0 0 0,-13-4 0 0 0,28 6 0 0 0,0 0 0 0 0,1 0 0 0 0,-1 0 0 0 0,0 0 0 0 0,1 0 0 0 0,-1 0 0 0 0,0-1 0 0 0,1 1 0 0 0,-1 0 0 0 0,1-1 0 0 0,-1 1 0 0 0,0 0 0 0 0,1-1 0 0 0,-1 1 0 0 0,0-1 0 0 0,0 0 0 0 0,1 1 0 0 0,0-1 0 0 0,-1 1 0 0 0,1 0 0 0 0,-1-1 0 0 0,1 1 0 0 0,-1 0 0 0 0,1 0 0 0 0,-1-1 0 0 0,0 1 0 0 0,1 0 0 0 0,-1 0 0 0 0,1 0 0 0 0,-1 0 0 0 0,1-1 0 0 0,-1 1 0 0 0,0 0 0 0 0,1 0 0 0 0,-2 0 0 0 0,2 0 0 0 0,-1 0 0 0 0,0 0 0 0 0,1 0 0 0 0,-1 0 0 0 0,0 0 0 0 0,1 0 0 0 0,-1 0 0 0 0,0 0 0 0 0,1 0 0 0 0,-1-1 0 0 0,0 1 0 0 0,1 0 0 0 0,-1-1 0 0 0,1 1 0 0 0,-1 0 0 0 0,1-1 0 0 0,-2 0 0 0 0,2 1 0 0 0,-1-1 0 0 0,1 1 0 0 0,0 0 0 0 0,-1-1 0 0 0,1 1 0 0 0,-1 0 0 0 0,0-1 0 0 0,1 1 0 0 0,-1 0 0 0 0,1 0 0 0 0,-1-1 0 0 0,1 1 0 0 0,-1 0 0 0 0,1 0 0 0 0,-1 0 0 0 0,0 0 0 0 0,1 0 0 0 0,-1 0 0 0 0,1 0 0 0 0,-1 0 0 0 0,0 0 0 0 0,1 0 0 0 0,-1 0 0 0 0,1 0 0 0 0,-1 1 0 0 0,0-1 0 0 0,-1 0 0 0 0,1 1 0 0 0,-1-1 0 0 0,1 0 0 0 0,-1 0 0 0 0,1 0 0 0 0,-1 0 0 0 0,1 0 0 0 0,-1 0 0 0 0,-2-1 0 0 0,-8 0 0 0 0,11 1 0 0 0,1 0 0 0 0,-1 0 0 0 0,0 0 0 0 0,1-1 0 0 0,-1 1 0 0 0,0 0 0 0 0,1 0 0 0 0,-1 0 0 0 0,1 0 0 0 0,-1-1 0 0 0,0 1 0 0 0,1 0 0 0 0,-1-1 0 0 0,1 1 0 0 0,-1 0 0 0 0,0-1 0 0 0,-9-4 0 0 0,6 5 0 0 0,3 0 0 0 0,-1 0 0 0 0,1 0 0 0 0,0 0 0 0 0,0 0 0 0 0,-1 0 0 0 0,1 0 0 0 0,0 0 0 0 0,0 0 0 0 0,0-1 0 0 0,-1 1 0 0 0,1-1 0 0 0,0 1 0 0 0,0-1 0 0 0,0 1 0 0 0,-2-2 0 0 0,2 1 0 0 0,0 1 0 0 0,0-1 0 0 0,0 1 0 0 0,0-1 0 0 0,-1 1 0 0 0,1 0 0 0 0,0-1 0 0 0,0 1 0 0 0,0 0 0 0 0,-2 0 0 0 0,-9-2 0 0 0,-14-1 0 0 0,16 1-2 0 0,-3-2 15 0 0,1 0 41 0 0,11 4-54 0 0,0 0 1 0 0,0 0 0 0 0,1 0 0 0 0,-1 0 0 0 0,0-1-1 0 0,0 1 1 0 0,0 0 0 0 0,0-1 0 0 0,0 1 0 0 0,0-1-1 0 0,1 1 1 0 0,-3-2 0 0 0,3 2 10 0 0,-1-1 0 0 0,0 0 1 0 0,0 0-1 0 0,0 1 0 0 0,0-1 1 0 0,0 1-1 0 0,1-1 0 0 0,-1 1 1 0 0,0-1-1 0 0,0 1 0 0 0,0-1 0 0 0,-2 1 1 0 0,-1-2 6 0 0,-2 1 46 0 0,-3 1-49 0 0,7-2-8 0 0,-1-2 7 0 0,-12 4 30 0 0,12 0-44 0 0,1-1 0 0 0,-1 1 0 0 0,1-1-1 0 0,-1 1 1 0 0,1-1 0 0 0,-1 0 0 0 0,1 0-1 0 0,-1 0 1 0 0,1 0 0 0 0,0 0 0 0 0,-4-3 0 0 0,-11-5 66 0 0,6 2-50 0 0,-1 2 60 0 0,9 3-48 0 0,0 1 0 0 0,0-1 0 0 0,0 1 0 0 0,0-1 0 0 0,0 0 0 0 0,-3-2 0 0 0,6 3-28 0 0,-3-1 15 0 0,0 0-1 0 0,1 0 0 0 0,0 0 0 0 0,-1 0 0 0 0,1 0 1 0 0,0-1-1 0 0,0 1 0 0 0,0-1 0 0 0,1 0 0 0 0,-1 1 1 0 0,1-1-1 0 0,-1 0 0 0 0,1 0 0 0 0,0 0 1 0 0,0 0-1 0 0,0 0 0 0 0,-1-5 0 0 0,1 1-14 0 0,-1 0 0 0 0,-1 1 0 0 0,-4-9 0 0 0,3 7 0 0 0,1 1 0 0 0,0-1 0 0 0,1 1 0 0 0,-1-1 0 0 0,-1-15 0 0 0,2 8 0 0 0,2-1 0 0 0,0 1 0 0 0,2-19 0 0 0,-2 33 0 0 0,-1-13 0 0 0,-3-12 0 0 0,3 22 0 0 0,-1-16 0 0 0,2-35 0 0 0,0 53 0 0 0,-1 0 0 0 0,1 1 0 0 0,0-1 0 0 0,0 1 0 0 0,0-1 0 0 0,0 1 0 0 0,0-1 0 0 0,0 0 0 0 0,1 1 0 0 0,0-3 0 0 0,4-14 0 0 0,-4 12 0 0 0,-1 1 1 0 0,1-1-1 0 0,-1 0 0 0 0,-1-10 0 0 0,0 7-3 0 0,1 0 0 0 0,0-1-1 0 0,2-13 1 0 0,-3 16-59 0 0,1 6 62 0 0,0 0 0 0 0,-1 1 0 0 0,1-1 1 0 0,0 0-1 0 0,0 1 0 0 0,0-1 0 0 0,0 0 0 0 0,0 0 0 0 0,0 1 0 0 0,0-1 0 0 0,0 0 0 0 0,0 1 0 0 0,0-1 0 0 0,0 0 1 0 0,0 1-1 0 0,1-1 0 0 0,-1 0 0 0 0,0 1 0 0 0,0-1 0 0 0,1 0 0 0 0,0 0 0 0 0,4-34 0 0 0,-4-9-346 0 0,-1 30 293 0 0,2-1 52 0 0,0-20 1 0 0,-1 27 0 0 0,0 1 0 0 0,-1-1 0 0 0,0 0 0 0 0,0 1 0 0 0,-1-1 0 0 0,0 1 0 0 0,-3-12 0 0 0,-2-22 0 0 0,5 22 0 0 0,2 14 0 0 0,-2 3 0 0 0,1-1 0 0 0,0 1 0 0 0,0 0 0 0 0,0-1 0 0 0,0 1 0 0 0,0 0 0 0 0,1-1 0 0 0,0-2 0 0 0,0 0 0 0 0,3-31 0 0 0,-2 25 0 0 0,-1 0 0 0 0,0 1 0 0 0,-1-13 0 0 0,-1-16 0 0 0,1 33 0 0 0,-1 4 0 0 0,1 0 0 0 0,0-1 0 0 0,0 1 0 0 0,0 0 0 0 0,0 0 0 0 0,1 0 0 0 0,-1 0 0 0 0,0 0 0 0 0,2-2 0 0 0,1-25 0 0 0,3-9 0 0 0,-5 26 0 0 0,0 5 0 0 0,0 0 0 0 0,0-1 0 0 0,4-9 0 0 0,1-34-24 0 0,-5 45-42 0 0,1 0 0 0 0,0 0 0 0 0,0 0 0 0 0,4-9 0 0 0,5-12-108 0 0,4-3 121 0 0,-12 23 46 0 0,5-7 2 0 0,1 2 6 0 0,7-18-1 0 0,-5 11 0 0 0,-10 17-2 0 0,-1 1-1 0 0,1 0 1 0 0,0-1-1 0 0,-1 1 0 0 0,1 0 1 0 0,0-1-1 0 0,0 1 1 0 0,0 0-1 0 0,0 0 1 0 0,2-2-1 0 0,6 1-56 0 0,-8 2 56 0 0,0 0 0 0 0,-1 1 0 0 0,1-1-1 0 0,-1 0 1 0 0,1 0 0 0 0,-1-1 0 0 0,1 1 0 0 0,0 0 0 0 0,-1 0-1 0 0,1 0 1 0 0,-1 0 0 0 0,1 0 0 0 0,-1-1 0 0 0,1 1 0 0 0,-1 0 0 0 0,1 0-1 0 0,0-1 1 0 0,5-4-46 0 0,-6 4 48 0 0,1 0-1 0 0,-1 1 1 0 0,1-1-1 0 0,0 0 1 0 0,-1 1-1 0 0,1-1 1 0 0,0 1-1 0 0,0-1 0 0 0,-1 1 1 0 0,1 0-1 0 0,0-1 1 0 0,0 1-1 0 0,0 0 1 0 0,0-1-1 0 0,0 1 0 0 0,-1 0 1 0 0,1 0-1 0 0,0 0 1 0 0,2 0-1 0 0,13-5 2 0 0,-15 4 0 0 0,0 1 0 0 0,1-1 0 0 0,-1 1 0 0 0,0-1 0 0 0,1 1 0 0 0,-1-1 0 0 0,0 1 0 0 0,1 0 0 0 0,-1 0 0 0 0,3 0 0 0 0,-2 0 0 0 0,-1 0 1 0 0,1-1-1 0 0,-1 1 0 0 0,0 0 0 0 0,1-1 0 0 0,-1 1 1 0 0,0-1-1 0 0,1 1 0 0 0,-1-1 0 0 0,2-1 0 0 0,11-3-55 0 0,-13 4 54 0 0,0 1 0 0 0,0 0 0 0 0,0 0 1 0 0,-1-1-1 0 0,1 1 0 0 0,0-1 0 0 0,0 1 0 0 0,-1-1 0 0 0,1 1 1 0 0,0-1-1 0 0,-1 1 0 0 0,1-1 0 0 0,0-1 0 0 0,0 2 1 0 0,-1-1 0 0 0,0 1 0 0 0,1-1 0 0 0,-1 1 0 0 0,0-1 0 0 0,1 1 1 0 0,-1 0-1 0 0,1-1 0 0 0,-1 1 0 0 0,1 0 0 0 0,-1-1 0 0 0,1 1 0 0 0,-1 0 0 0 0,1 0 0 0 0,-1-1 0 0 0,1 1 0 0 0,0 0 0 0 0,-1 0 0 0 0,1 0 0 0 0,-1 0 0 0 0,1 0 0 0 0,0 0 0 0 0,7 2 0 0 0,-7-2 0 0 0,-1 0 0 0 0,1 0 0 0 0,-1 0 0 0 0,1 1 0 0 0,-1-1 0 0 0,1 0 0 0 0,0 0 0 0 0,-1 0 0 0 0,1 0 0 0 0,-1 0 0 0 0,1 0 0 0 0,-1 0 0 0 0,1 0 0 0 0,-1-1 0 0 0,1 1 0 0 0,0 0 0 0 0,-1 0 0 0 0,1 0 0 0 0,-1 0 0 0 0,1-1 0 0 0,-1 1 0 0 0,1 0 0 0 0,-1-1 0 0 0,1 1 0 0 0,-1 0 0 0 0,0-1 0 0 0,1 1 0 0 0,-1 0 0 0 0,1-1 0 0 0,0 0 0 0 0,0 0 0 0 0,1 1 0 0 0,-1-1 0 0 0,1 1 0 0 0,-1-1 0 0 0,0 1 0 0 0,1-1 0 0 0,-1 1 0 0 0,1 0 0 0 0,-1 0 0 0 0,2 0 0 0 0,14-3 0 0 0,-16 2 0 0 0,0 1 0 0 0,0-1 0 0 0,1 1 0 0 0,-1 0 0 0 0,0 0 0 0 0,1-1 0 0 0,-1 1 0 0 0,0 0 0 0 0,1 0 0 0 0,2 1 0 0 0,-3-1 0 0 0,0 0 0 0 0,0 0 0 0 0,0 0 0 0 0,0 0 0 0 0,0 0 0 0 0,0 0 0 0 0,0 0 0 0 0,0 0 0 0 0,0-1 0 0 0,0 1 0 0 0,0 0 0 0 0,0-1 0 0 0,0 1 0 0 0,0 0 0 0 0,0-1 0 0 0,0 0 0 0 0,0 1 0 0 0,1-2 0 0 0,-2 2 0 0 0,1 0 0 0 0,-1-1 0 0 0,1 1 0 0 0,0 0 0 0 0,-1 0 0 0 0,1-1 0 0 0,-1 1 0 0 0,1 0 0 0 0,-1 0 0 0 0,1 0 0 0 0,0 0 0 0 0,-1 0 0 0 0,1 0 0 0 0,-1 0 0 0 0,1 0 0 0 0,0 0 0 0 0,-1 0 0 0 0,1 0 0 0 0,-1 0 0 0 0,2 0 0 0 0,-1 0 0 0 0,-1 1 0 0 0,1-1 0 0 0,0 0 0 0 0,0 0 0 0 0,-1 0 0 0 0,1 0 0 0 0,0 0 0 0 0,0 0 0 0 0,-1 0 0 0 0,1 0 0 0 0,0 0 0 0 0,0-1 0 0 0,-1 1 0 0 0,1 0 0 0 0,1-1 0 0 0,-1 0 0 0 0,0 0 0 0 0,1 0 0 0 0,-1 1 0 0 0,0-1 0 0 0,1 0 0 0 0,-1 1 0 0 0,0-1 0 0 0,1 1 0 0 0,-1-1 0 0 0,1 1 0 0 0,-1 0 0 0 0,1-1 0 0 0,0 1 0 0 0,-1 0 0 0 0,1 0 0 0 0,-1 0 0 0 0,1 0 0 0 0,-1 0 0 0 0,1 1 0 0 0,-1-1 0 0 0,1 0 0 0 0,2 2 0 0 0,0-1 0 0 0,0-1 0 0 0,1 1 0 0 0,-1-1 0 0 0,9 0 0 0 0,5 0 0 0 0,1-1 0 0 0,-17 0 0 0 0,-1 1 0 0 0,1 0 0 0 0,-1 0 0 0 0,1-1 0 0 0,0 1 0 0 0,-1 0 0 0 0,1 0 0 0 0,-1 1 0 0 0,1-1 0 0 0,0 0 0 0 0,-1 0 0 0 0,1 1 0 0 0,2 0 0 0 0,-3 0 0 0 0,0-1 0 0 0,0 0 0 0 0,0 0 0 0 0,0 0 0 0 0,0 1 0 0 0,0-1 0 0 0,0 0 0 0 0,0 0 0 0 0,0 0 0 0 0,0 0 0 0 0,0-1 0 0 0,2 1 0 0 0,-2-1 0 0 0,0 1 0 0 0,0 0 0 0 0,0 0 0 0 0,0 0 0 0 0,0 0 0 0 0,0 0 0 0 0,0 0 0 0 0,0 0 0 0 0,0 0 0 0 0,0 0 0 0 0,0 0 0 0 0,2 1 0 0 0,6 4 0 0 0,-8-4 0 0 0,0-1 0 0 0,0 1 0 0 0,0 0 0 0 0,1-1 0 0 0,-1 1 0 0 0,0-1 0 0 0,1 1 0 0 0,-1-1 0 0 0,0 1 0 0 0,1-1 0 0 0,-1 0 0 0 0,1 0 0 0 0,2 0 0 0 0,9 3-1 0 0,-12-3-4 0 0,0 0 0 0 0,0 1 0 0 0,0-1 0 0 0,1 0 0 0 0,-1 0 0 0 0,0 1 0 0 0,0-1 0 0 0,0 0 0 0 0,0 0 0 0 0,1 0 0 0 0,-1-1 0 0 0,2 1 0 0 0,-1-1-3 0 0,0 0 0 0 0,0 1 0 0 0,0-1 0 0 0,0 1 1 0 0,0-1-1 0 0,0 1 0 0 0,0 0 0 0 0,0 0 0 0 0,0 0 0 0 0,0 0 1 0 0,1 0-1 0 0,-1 1 0 0 0,3 0 0 0 0,-4-1 7 0 0,1 0-1 0 0,-1 0 1 0 0,1 0 0 0 0,-1 0-1 0 0,0 0 1 0 0,1 0 0 0 0,-1-1-1 0 0,1 1 1 0 0,-1 0 0 0 0,0-1-1 0 0,1 1 1 0 0,1-2-1 0 0,-1 1-10 0 0,0 0 0 0 0,0 1 0 0 0,0-1-1 0 0,-1 1 1 0 0,1-1 0 0 0,0 1 0 0 0,0-1-1 0 0,3 1 1 0 0,14-3-105 0 0,-17 2 110 0 0,-1 0 1 0 0,1 1 0 0 0,0-1 0 0 0,0 1 0 0 0,-1 0-1 0 0,1 0 1 0 0,0-1 0 0 0,0 1 0 0 0,0 0 0 0 0,-1 1-1 0 0,4-1 1 0 0,12 1-5 0 0,-15-1-3 0 0,-1 0-1 0 0,1 0 1 0 0,0 0 0 0 0,-1 0-1 0 0,1 0 1 0 0,0 0-1 0 0,-1 0 1 0 0,1 1 0 0 0,-1-1-1 0 0,3 2 1 0 0,-2-2-6 0 0,-1 1 0 0 0,0-1 0 0 0,0 0 1 0 0,1 0-1 0 0,-1 1 0 0 0,0-1 0 0 0,1 0 0 0 0,-1 0 1 0 0,3 0-1 0 0,9 1-131 0 0,-11-1 145 0 0,-1 1-20 0 0,0-1 0 0 0,0 1 0 0 0,0-1-1 0 0,0 0 1 0 0,0 1 0 0 0,1-1 0 0 0,-1 0 0 0 0,0 0 0 0 0,0 1-1 0 0,0-1 1 0 0,1 0 0 0 0,-1 0 0 0 0,0-1 0 0 0,0 1 0 0 0,1 0 0 0 0,-1 0-1 0 0,0 0 1 0 0,0-1 0 0 0,0 1 0 0 0,0-1 0 0 0,1 1 0 0 0,-1-1-1 0 0,2 0 1 0 0,-2 0 0 0 0,0 1-1 0 0,0 0 0 0 0,0-1 1 0 0,0 1-1 0 0,1 0 1 0 0,-1 0-1 0 0,0 0 0 0 0,0 0 1 0 0,0 0-1 0 0,1 1 0 0 0,-1-1 1 0 0,0 0-1 0 0,0 0 1 0 0,0 1-1 0 0,0-1 0 0 0,0 1 1 0 0,0-1-1 0 0,2 2 1 0 0,12 2-405 0 0,23 5-793 0 0,-26-4 883 0 0,-12-5 306 0 0,1 1 0 0 0,0 0 1 0 0,0-1-1 0 0,0 1 0 0 0,0-1 0 0 0,0 0 0 0 0,0 1 0 0 0,0-1 1 0 0,0 0-1 0 0,0 1 0 0 0,0-1 0 0 0,0 0 0 0 0,1 0 1 0 0,-1 0-1 0 0,0 0 0 0 0,0 0 0 0 0,1-1 0 0 0,-1 1-27 0 0,-1-1-1 0 0,1 1 1 0 0,-1-1-1 0 0,1 1 1 0 0,-1 0-1 0 0,1-1 1 0 0,0 1-1 0 0,-1-1 1 0 0,1 1-1 0 0,0 0 1 0 0,-1-1-1 0 0,1 1 1 0 0,0 0-1 0 0,0 0 1 0 0,-1 0-1 0 0,1 0 1 0 0,0 0-1 0 0,0 0 1 0 0,-1 0-1 0 0,1 0 1 0 0,0 0 0 0 0,0 0-1 0 0,-1 0 1 0 0,1 0-1 0 0,0 0 1 0 0,-1 0-1 0 0,1 1 1 0 0,0-1-1 0 0,0 0 1 0 0,-1 1-1 0 0,1-1 1 0 0,-1 0-1 0 0,1 1 1 0 0,0-1-1 0 0,-1 1 1 0 0,1-1-1 0 0,0 1 1 0 0,-1-1-74 0 0,1 0 0 0 0,-1 0 0 0 0,1 1 0 0 0,-1-1 0 0 0,0 0 0 0 0,1 0 0 0 0,-1-1 0 0 0,1 1 0 0 0,-1 0 0 0 0,1 0 0 0 0,-1 0 0 0 0,0 0 0 0 0,1 0 0 0 0,-1 0 0 0 0,1 0 0 0 0,-1-1 0 0 0,0 1 0 0 0,1 0 0 0 0,-1 0 0 0 0,0-1 1 0 0,1 1-1 0 0,-1 0 0 0 0,0-1 0 0 0,1 1 0 0 0,-1-1 0 0 0,1 1-315 0 0,14-6-2009 0 0,-13 6 2269 0 0,-1-1-1 0 0,1 1 0 0 0,0-1 0 0 0,0 0 0 0 0,-1 1 0 0 0,1-1 0 0 0,0 0 1 0 0,-1 0-1 0 0,3-2 0 0 0,2-4-484 0 0,9-6-624 0 0,-1 7 950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54 5471 0 0,'0'0'1604'0'0,"-17"12"1144"0"0,16-11-2654 0 0,-1-1 1 0 0,1 1-1 0 0,0-1 0 0 0,-1 1 0 0 0,1 0 0 0 0,0 0 0 0 0,0-1 0 0 0,0 1 0 0 0,-1 0 0 0 0,1 0 1 0 0,0 0-1 0 0,0 0 0 0 0,1 0 0 0 0,-1 1 0 0 0,0-1 0 0 0,0 0 0 0 0,-1 3 0 0 0,1-2-58 0 0,-1 0 0 0 0,0 1 1 0 0,1-1-1 0 0,-1 0 0 0 0,0 0 0 0 0,0 0 0 0 0,-3 1 0 0 0,4-2-3 0 0,0 0 1 0 0,-1 0-1 0 0,1 0 1 0 0,0 0-1 0 0,0 0 0 0 0,0 0 1 0 0,0 1-1 0 0,0-1 1 0 0,-1 2-1 0 0,-8 8 498 0 0,7-7-432 0 0,-1 0-1 0 0,1 0 1 0 0,0 0-1 0 0,0 1 0 0 0,0 0 1 0 0,1-1-1 0 0,-1 1 1 0 0,-2 8-1 0 0,-1 2 56 0 0,-4 9 149 0 0,-12 46-1 0 0,0 1-35 0 0,11-29-100 0 0,8-31-129 0 0,0 0 1 0 0,-4 11 0 0 0,4-12 73 0 0,0 1-1 0 0,0-1 1 0 0,-1 14 0 0 0,-2 11 13 0 0,-2-6 155 0 0,3-11 9 0 0,-6 32 1 0 0,-1 47 312 0 0,-2 20-278 0 0,12-66-296 0 0,2-45 196 0 0,0 22-68 0 0,5 35-1 0 0,15 75 104 0 0,-17-116-238 0 0,1 7 32 0 0,5 59 75 0 0,-9-76-128 0 0,0-5 0 0 0,1 0 0 0 0,-1-1 0 0 0,1 1 0 0 0,3 8 0 0 0,5 45 176 0 0,-8-46-126 0 0,0 2-20 0 0,4 3-19 0 0,-5-18 0 0 0,2 5 32 0 0,4 5-33 0 0,-2-6 54 0 0,0-1-1 0 0,0 1 1 0 0,9 7 0 0 0,-9-8-10 0 0,3 2 71 0 0,6 0-111 0 0,-5-1 29 0 0,1 2-32 0 0,2-3-12 0 0,48 11 1 0 0,-56-14 0 0 0,-1-1 0 0 0,1 0 0 0 0,-1 0 0 0 0,0 0 0 0 0,1 0 0 0 0,-1 0 0 0 0,1 0 0 0 0,-1-1 0 0 0,1 1 0 0 0,3-2 0 0 0,-3 1 0 0 0,-1 0 0 0 0,1 1 0 0 0,-1-1 0 0 0,1 1 0 0 0,0-1 0 0 0,-1 1 0 0 0,1 0 0 0 0,3 0 0 0 0,42 9 0 0 0,-15-5 0 0 0,-31-3 0 0 0,0-1 0 0 0,0 1 0 0 0,-1-1 0 0 0,1 1 0 0 0,0-1 0 0 0,0 0 0 0 0,0 0 0 0 0,0 0 0 0 0,2 0 0 0 0,4 1 0 0 0,25 0 64 0 0,4-1-64 0 0,-33 1 0 0 0,-2-1 0 0 0,1 1 0 0 0,-1-1 0 0 0,0 0 0 0 0,1 0 0 0 0,-1 0 0 0 0,1 0 0 0 0,-1 0 0 0 0,0 0 0 0 0,1-1 0 0 0,-1 1 0 0 0,0-1 0 0 0,3 0 0 0 0,-3 0 0 0 0,0 1 0 0 0,0-1 0 0 0,0 1 0 0 0,0 0 0 0 0,0 0 0 0 0,1 0 0 0 0,-1 0 0 0 0,0 0 0 0 0,2 1 0 0 0,18-1 0 0 0,-5-1 0 0 0,-14 2 0 0 0,-1-1 0 0 0,1 0 0 0 0,0-1 0 0 0,-1 1 0 0 0,1 0 0 0 0,0-1 0 0 0,-1 1 0 0 0,4-2 0 0 0,-5 1 0 0 0,1 1 0 0 0,-1 0 0 0 0,1 0 0 0 0,0 0 0 0 0,-1-1 0 0 0,1 1 0 0 0,-1 1 0 0 0,1-1 0 0 0,-1 0 0 0 0,3 1 0 0 0,11 0 0 0 0,-2-1 0 0 0,5 0 0 0 0,-15-2-1 0 0,-1 2-5 0 0,-1 0 0 0 0,0-1 0 0 0,0 1 0 0 0,0 0 1 0 0,1-1-1 0 0,-1 1 0 0 0,0 0 0 0 0,0 0 0 0 0,1 0 0 0 0,-1 0 0 0 0,0 0 0 0 0,0 0 0 0 0,0 0 0 0 0,1 1 0 0 0,-1-1 1 0 0,0 0-1 0 0,0 1 0 0 0,2 0 0 0 0,-2-1-6 0 0,0 1 0 0 0,1-1 0 0 0,-1 0 0 0 0,0 0 0 0 0,1 0 0 0 0,-1 0 0 0 0,0 0 0 0 0,1 0 0 0 0,-1 0 1 0 0,0 0-1 0 0,3-1 0 0 0,13 0-140 0 0,0 0 17 0 0,-16 0 126 0 0,0 1-1 0 0,0 0 0 0 0,0 0 0 0 0,0-1 0 0 0,1 1 1 0 0,-1 0-1 0 0,0 0 0 0 0,0 0 0 0 0,0 1 0 0 0,0-1 1 0 0,0 0-1 0 0,1 0 0 0 0,0 1 0 0 0,-1-1-2 0 0,0 1 1 0 0,-1-1-1 0 0,1 0 0 0 0,0 0 0 0 0,-1 0 1 0 0,1 0-1 0 0,0 0 0 0 0,0 0 0 0 0,-1 0 0 0 0,1 0 1 0 0,0 0-1 0 0,-1 0 0 0 0,1 0 0 0 0,1 0 1 0 0,7 0-39 0 0,-2 4 37 0 0,-7-4 13 0 0,1 1 0 0 0,-1-1 0 0 0,1 1 0 0 0,-1-1 0 0 0,1 0 0 0 0,0 1 0 0 0,-1-1 0 0 0,1 0 0 0 0,0 0 0 0 0,-1 0 0 0 0,1 1 0 0 0,0-1 0 0 0,-1 0 0 0 0,1 0 0 0 0,0 0 0 0 0,-1 0 0 0 0,1 0 0 0 0,0 0-1 0 0,-1 0 1 0 0,1 0 0 0 0,0 0 0 0 0,-1-1 0 0 0,1 1 0 0 0,0 0 0 0 0,3-1 0 0 0,-1 1 0 0 0,0 0 0 0 0,0-1 0 0 0,0 1 0 0 0,0 1 0 0 0,0-1 0 0 0,1 0 0 0 0,3 2 0 0 0,-4-1 0 0 0,1-1 0 0 0,0 1 0 0 0,0-1 0 0 0,7 0 0 0 0,-7 0 0 0 0,0-1 0 0 0,0 1 0 0 0,0 0 0 0 0,0 0 0 0 0,1 0 0 0 0,4 1 0 0 0,-8-1 0 0 0,0 0 0 0 0,-1 0 0 0 0,1 0 0 0 0,-1 0 0 0 0,1 0 0 0 0,0 0 0 0 0,-1 0 0 0 0,1 0 0 0 0,-1 0 0 0 0,1 0 0 0 0,0-1 0 0 0,-1 1 0 0 0,1 0 0 0 0,-1 0 0 0 0,1-1 0 0 0,-1 1 0 0 0,1 0 0 0 0,-1-1 0 0 0,2 0 0 0 0,-2 1 0 0 0,0-1 0 0 0,1 1 0 0 0,-1 0 0 0 0,1-1 0 0 0,-1 1 0 0 0,1 0 0 0 0,-1-1 0 0 0,1 1 0 0 0,-1 0 0 0 0,1 0 0 0 0,-1 0 0 0 0,1 0 0 0 0,-1-1 0 0 0,1 1 0 0 0,-1 0 0 0 0,1 0 0 0 0,-1 0 0 0 0,1 0 0 0 0,0 0 0 0 0,-1 0 0 0 0,2 0 0 0 0,4 3 0 0 0,-5-3 0 0 0,1 1 0 0 0,-1-1 0 0 0,0 0 0 0 0,1 0 0 0 0,-1 0 0 0 0,1 1 0 0 0,-1-1 0 0 0,0 0 0 0 0,1-1 0 0 0,-1 1 0 0 0,0 0 0 0 0,1 0 0 0 0,2-1 0 0 0,5 1 0 0 0,8-1 0 0 0,16 0 0 0 0,-30 1 26 0 0,0 0 0 0 0,0 0 0 0 0,1 0 0 0 0,-1 0 0 0 0,0 0 0 0 0,0 1 0 0 0,0-1 0 0 0,0 1 0 0 0,4 1 0 0 0,18 4 5 0 0,-21-6-13 0 0,-1 0-13 0 0,1 1 0 0 0,-1-1 0 0 0,1 0 0 0 0,0-1 0 0 0,-1 1 0 0 0,6-2 0 0 0,-3 1 3 0 0,-1 0 0 0 0,1 1 0 0 0,-1 0 0 0 0,0 0 0 0 0,1 0 0 0 0,-1 0 0 0 0,7 2 0 0 0,1-5-8 0 0,36-2 0 0 0,-46 4 0 0 0,1 0 0 0 0,-1 1 0 0 0,0 0 0 0 0,1-1 0 0 0,-1 1 0 0 0,7 1 0 0 0,9 1 0 0 0,16-5 0 0 0,-35 3 1 0 0,0 0-1 0 0,1 0 1 0 0,-1 0-1 0 0,0 0 1 0 0,1 0-1 0 0,-1 0 1 0 0,0 0-1 0 0,1 0 1 0 0,-1 0 0 0 0,0 0-1 0 0,0 0 1 0 0,1 0-1 0 0,-1-1 1 0 0,0 1-1 0 0,1 0 1 0 0,-1 0-1 0 0,0 0 1 0 0,0 0-1 0 0,1 0 1 0 0,-1-1-1 0 0,0 1 1 0 0,0 0 0 0 0,1 0-1 0 0,-1 0 1 0 0,0-1-1 0 0,1 0 2 0 0,0 1 0 0 0,0-1 0 0 0,-1 0 0 0 0,1 1 1 0 0,0-1-1 0 0,0 1 0 0 0,0-1 0 0 0,0 1 0 0 0,0 0 0 0 0,0-1 0 0 0,0 1 0 0 0,0 0 0 0 0,0 0 0 0 0,0-1 0 0 0,0 1 0 0 0,0 0 0 0 0,0 0 0 0 0,1 0 1 0 0,29-6 7 0 0,-24 4-10 0 0,13 0 0 0 0,-13 1 17 0 0,10-4 20 0 0,17-6-27 0 0,-30 12-10 0 0,-1-2 0 0 0,16-8 0 0 0,-9 4 0 0 0,-3 2 0 0 0,1-1 0 0 0,-1 0 0 0 0,10-7 0 0 0,8-7 0 0 0,-20 13 16 0 0,4-5 160 0 0,0-2-162 0 0,4-16 132 0 0,-3 8-256 0 0,-5 11 80 0 0,0-2 0 0 0,5-13 0 0 0,-9 19 44 0 0,1 0 0 0 0,-1 0 0 0 0,0 0 1 0 0,1-8-1 0 0,1-13 99 0 0,8-28 159 0 0,2-29 208 0 0,-9 45-174 0 0,-1-7-276 0 0,-3 18 168 0 0,1-2-134 0 0,-1-1-54 0 0,2-51-10 0 0,4-1 0 0 0,0 5 0 0 0,-4 25 0 0 0,-1 30 0 0 0,0-1 0 0 0,-5-38 0 0 0,-12 9-60 0 0,13 41 50 0 0,-1 0 9 0 0,-3 1 0 0 0,-22-53-260 0 0,11 29 250 0 0,15 24 11 0 0,2 8 0 0 0,-5-7 0 0 0,1 0-1 0 0,1 0 0 0 0,0 0 0 0 0,1 0 0 0 0,0-1 0 0 0,0 1 0 0 0,-2-19 0 0 0,2 12-8 0 0,-6-20 9 0 0,4 22 0 0 0,-1 1 0 0 0,-1-1 0 0 0,-16-23 0 0 0,2 12 0 0 0,5 11 0 0 0,14 9 0 0 0,1 3 0 0 0,0-1 0 0 0,0 1 0 0 0,-1-1 0 0 0,1 1 0 0 0,0 0 0 0 0,-1-1 0 0 0,0 1 0 0 0,-1-2 0 0 0,-8-2 0 0 0,9 5 0 0 0,-1 0 0 0 0,1 0 0 0 0,0 0 0 0 0,-1 0 0 0 0,1 0 0 0 0,0 0 0 0 0,-1 0 0 0 0,-2 0 0 0 0,-7-3 0 0 0,12 4 0 0 0,-1-1 0 0 0,0 1 0 0 0,1-1 0 0 0,-1 1 0 0 0,0 0 0 0 0,1-1 0 0 0,-1 1 0 0 0,0 0 0 0 0,0 0 0 0 0,0 0 0 0 0,1-1 0 0 0,-1 1 0 0 0,0 0 0 0 0,0 0 0 0 0,0 0 0 0 0,1 0 0 0 0,-2 1 0 0 0,1-1 0 0 0,0 0 0 0 0,0 0 0 0 0,0 0 0 0 0,0 0 0 0 0,0 0 0 0 0,0-1 0 0 0,0 1 0 0 0,1 0 0 0 0,-1 0 0 0 0,0-1 0 0 0,-2 0 0 0 0,-9-2 0 0 0,11 3-2 0 0,0 0-1 0 0,0 0 1 0 0,1 0-1 0 0,-1 0 1 0 0,0 0-1 0 0,1 0 1 0 0,-1-1-1 0 0,0 1 1 0 0,1 0-1 0 0,-1-1 1 0 0,0 1-1 0 0,1 0 1 0 0,-1-1-1 0 0,0 0 0 0 0,0 1 1 0 0,1 0 0 0 0,-1-1 0 0 0,1 1 0 0 0,-1-1-1 0 0,1 1 1 0 0,-1 0 0 0 0,1 0 0 0 0,-1-1-1 0 0,1 1 1 0 0,-1 0 0 0 0,0 0 0 0 0,1 0 0 0 0,-1 0-1 0 0,1 0 1 0 0,-1 0 0 0 0,0 0 0 0 0,1 0-1 0 0,-2 0 1 0 0,0 0 2 0 0,2 0 0 0 0,-1 1 0 0 0,0-1 0 0 0,1 0 0 0 0,-1 0 0 0 0,1 0 0 0 0,-1 1 0 0 0,0-1 0 0 0,1 0 0 0 0,-1 0 0 0 0,1 0 0 0 0,-1 0 0 0 0,0 0 0 0 0,1 0 0 0 0,-1 0 0 0 0,1-1 0 0 0,-1 1 0 0 0,0 0 0 0 0,1 0 0 0 0,-1 0 0 0 0,1-1 0 0 0,-1 1 0 0 0,1 0 0 0 0,-1 0 0 0 0,1-1 0 0 0,-1 1 0 0 0,1-1 0 0 0,-1 1 0 0 0,1 0 0 0 0,-1-1 0 0 0,1 1 0 0 0,-1-1 0 0 0,1 1 0 0 0,-1-2 0 0 0,1 2 0 0 0,-1 0 0 0 0,1-1 0 0 0,0 1 0 0 0,-1 0 0 0 0,1-1 0 0 0,0 1 0 0 0,-1 0 0 0 0,1 0 0 0 0,-1 0 0 0 0,1-1 0 0 0,-1 1 0 0 0,1 0 0 0 0,-1 0 0 0 0,1 0 0 0 0,0 0 0 0 0,-1 0 0 0 0,1 0 0 0 0,-1 0 0 0 0,1 0 0 0 0,-1 0 0 0 0,1 0 0 0 0,-1 0 0 0 0,1 0 0 0 0,-1 0 0 0 0,0 1 0 0 0,1-1 0 0 0,-1 0 0 0 0,1 0 0 0 0,-1 0 0 0 0,0 0 0 0 0,1 0 0 0 0,-1 0 0 0 0,0 0 0 0 0,1 0 0 0 0,-1 0 0 0 0,1 0 0 0 0,-1 0 0 0 0,0 0 0 0 0,1 0 0 0 0,-1 0 0 0 0,0-1 0 0 0,-4-2 0 0 0,4 3 0 0 0,0-1 0 0 0,0 1 0 0 0,0-1 0 0 0,0 1 0 0 0,0-1 0 0 0,0 1 0 0 0,0 0 0 0 0,0-1 0 0 0,0 1 0 0 0,0 0 0 0 0,0 0 0 0 0,0 0 0 0 0,0 0 0 0 0,0 0 0 0 0,0 0 0 0 0,-1 0 0 0 0,-31 0 0 0 0,32 0 0 0 0,1 0 0 0 0,-1 0 0 0 0,0 0 0 0 0,1 0 0 0 0,-1 0 0 0 0,0 0 0 0 0,1 0 0 0 0,-1 0 0 0 0,0 0 0 0 0,1-1 0 0 0,-1 1 0 0 0,0 0 0 0 0,1 0 0 0 0,-1-1 0 0 0,0 1 0 0 0,0-1 0 0 0,0 1 0 0 0,1-1 0 0 0,-1 1 0 0 0,0-1 0 0 0,1 1 0 0 0,-1 0 0 0 0,0 0 0 0 0,0-1 0 0 0,1 1 0 0 0,-1 0 0 0 0,0 0 0 0 0,1 0 0 0 0,-1 0 0 0 0,0 0 0 0 0,-1 0 0 0 0,-4 1 1 0 0,5-1-2 0 0,0 0 1 0 0,-1 1-1 0 0,1-1 0 0 0,0 0 0 0 0,-1 0 0 0 0,1 0 0 0 0,0 0 1 0 0,-1 0-1 0 0,1 0 0 0 0,0-1 0 0 0,0 1 0 0 0,-1 0 0 0 0,-1-2 1 0 0,1 2-5 0 0,0-1 1 0 0,-1 1-1 0 0,1 0 1 0 0,0 0-1 0 0,0 0 1 0 0,0 0-1 0 0,-1 0 1 0 0,-3 1 0 0 0,-11-1-10 0 0,1 2-13 0 0,-3-1-62 0 0,13-2 47 0 0,0 0 0 0 0,1 0 0 0 0,-1 0 0 0 0,-12 2 0 0 0,-4-4-33 0 0,-1 1-4 0 0,18 2 55 0 0,-3 1-30 0 0,1 0 0 0 0,-1 0 0 0 0,-8-2 0 0 0,-45 3-26 0 0,32-1 10 0 0,24 0 38 0 0,1-1-1 0 0,-1 1 1 0 0,1-1 0 0 0,-1-1-1 0 0,-4 0 1 0 0,-45-1-168 0 0,8-3 120 0 0,32 6 80 0 0,13 0 0 0 0,0-1 0 0 0,0 0 0 0 0,0 0 0 0 0,1 1 0 0 0,-1-1 0 0 0,0 0 0 0 0,0 0 0 0 0,0 0 0 0 0,0 0 0 0 0,0 0 0 0 0,0 0 0 0 0,0 0 0 0 0,0 0 0 0 0,0-1 0 0 0,0 1 0 0 0,-6-4 0 0 0,6 4 0 0 0,1-1 0 0 0,-1 1 0 0 0,0 0 0 0 0,0-1 0 0 0,1 1 0 0 0,-1 0 0 0 0,0-1 0 0 0,0 1 0 0 0,0 0 0 0 0,0 0 0 0 0,0 0 0 0 0,1 0 0 0 0,-1-1 0 0 0,0 1 0 0 0,0 0 0 0 0,0 1 0 0 0,0-1 0 0 0,0 0 0 0 0,0 0 0 0 0,1 0 0 0 0,-1 0 0 0 0,0 1 0 0 0,-1 0 0 0 0,-1-1-6 0 0,0 1 0 0 0,0 0 0 0 0,0-1 0 0 0,0 0 0 0 0,-6 1 0 0 0,-10 0-22 0 0,3-1 28 0 0,15 0 0 0 0,-1-1 0 0 0,1 1 0 0 0,0 0 0 0 0,-1 0 0 0 0,1 0 0 0 0,-1 0 0 0 0,1 0 0 0 0,0 0 0 0 0,-3 1 0 0 0,-1 0 0 0 0,3 0 0 0 0,0 0 0 0 0,-1-1 0 0 0,1 1 0 0 0,0-1 0 0 0,0 0 0 0 0,-1 1 0 0 0,1-1 0 0 0,0 0 0 0 0,-1 0 0 0 0,-2-1 0 0 0,3 1 0 0 0,0 0 0 0 0,0 0 0 0 0,1 0 0 0 0,-1 0 0 0 0,0 0 0 0 0,0 1 0 0 0,1-1 0 0 0,-1 1 0 0 0,0-1 0 0 0,-2 2 0 0 0,2-1 0 0 0,0 0 0 0 0,0-1 0 0 0,0 1 0 0 0,0 0 0 0 0,0-1 0 0 0,0 0 0 0 0,0 1 0 0 0,0-1 0 0 0,-3 0 0 0 0,2 0 0 0 0,0 0 0 0 0,1 0 0 0 0,-1 0 0 0 0,0 0 0 0 0,1 1 0 0 0,-5 1 0 0 0,4-1 0 0 0,1-1 0 0 0,-1 1 0 0 0,0-1 0 0 0,1 1 0 0 0,-1-1 0 0 0,0 0 0 0 0,-2 0 0 0 0,-27 5-93 0 0,26-6 56 0 0,5 1 30 0 0,0-1 0 0 0,-1 1 0 0 0,1 0 0 0 0,0 0 0 0 0,-1 0 0 0 0,1 0 0 0 0,0 0 0 0 0,0 0 0 0 0,-1 1 0 0 0,1-1 0 0 0,0 0 0 0 0,-1 0 0 0 0,1 1 0 0 0,0-1 0 0 0,0 1 0 0 0,0-1 0 0 0,-2 2 0 0 0,2-2 7 0 0,0 1-1 0 0,0-1 1 0 0,0 0 0 0 0,0 1-1 0 0,0-1 1 0 0,0 0-1 0 0,0 0 1 0 0,0 1 0 0 0,0-1-1 0 0,0 0 1 0 0,0 0-1 0 0,0 0 1 0 0,-2-1-1 0 0,-11 3-46 0 0,9-1 40 0 0,1 1 4 0 0,-1 0 0 0 0,1-1 0 0 0,-1 1 0 0 0,-8 0 1 0 0,10-1-13 0 0,1-1 0 0 0,0 1 1 0 0,0-1-1 0 0,-1 1 1 0 0,1 0-1 0 0,0 0 0 0 0,0 0 1 0 0,-2 1-1 0 0,2 0-6 0 0,0-1 0 0 0,0 0 0 0 0,0 0 0 0 0,0 0 0 0 0,0-1 0 0 0,0 1 0 0 0,0-1 0 0 0,-1 1 0 0 0,-1 0 0 0 0,1-1-8 0 0,1 0 0 0 0,-1 1 0 0 0,1 0 0 0 0,-1-1 1 0 0,1 1-1 0 0,-5 2 0 0 0,-11 3-193 0 0,17-5 212 0 0,-1-1-1 0 0,1 0 1 0 0,0 1-1 0 0,0-1 0 0 0,0 1 1 0 0,0-1-1 0 0,0 1 1 0 0,0-1-1 0 0,0 1 0 0 0,0 0 1 0 0,-2 1-1 0 0,2-1 6 0 0,1-1 0 0 0,-1 1 0 0 0,0 0 0 0 0,0-1 0 0 0,1 1 0 0 0,-1-1 0 0 0,0 1-1 0 0,0-1 1 0 0,0 0 0 0 0,0 1 0 0 0,0-1 0 0 0,0 0 0 0 0,0 1 0 0 0,1-1 0 0 0,-1 0 0 0 0,0 0-1 0 0,0 0 1 0 0,-2 0 0 0 0,3 0-11 0 0,-1 0 1 0 0,0 0-1 0 0,0 0 0 0 0,0 0 0 0 0,0 1 1 0 0,0-1-1 0 0,0 0 0 0 0,0 0 0 0 0,1 1 0 0 0,-1-1 1 0 0,0 0-1 0 0,-1 2 0 0 0,1-2-9 0 0,0 1 0 0 0,0-1 1 0 0,1 1-1 0 0,-1-1 0 0 0,0 0 0 0 0,0 1 1 0 0,0-1-1 0 0,0 0 0 0 0,0 0 0 0 0,0 0 1 0 0,0 0-1 0 0,0 1 0 0 0,-1-2 0 0 0,2 2 5 0 0,-1-1 0 0 0,0 0 0 0 0,0 0 0 0 0,0 0 0 0 0,1 1 0 0 0,-1-1 0 0 0,0 0 0 0 0,1 1-1 0 0,-1-1 1 0 0,0 0 0 0 0,1 1 0 0 0,-1-1 0 0 0,0 1 0 0 0,1-1 0 0 0,-1 1 0 0 0,1 0 0 0 0,-1-1 0 0 0,1 1 0 0 0,-1 1-1 0 0,0-2-35 0 0,1 0-1 0 0,0 1 1 0 0,0-1-1 0 0,0 0 0 0 0,-1 1 1 0 0,1-1-1 0 0,0 0 0 0 0,0 1 1 0 0,-1-1-1 0 0,1 0 0 0 0,0 1 1 0 0,-1-1-1 0 0,1 0 0 0 0,0 0 1 0 0,-1 1-1 0 0,1-1 0 0 0,0 0 1 0 0,-1 0-1 0 0,1 0 0 0 0,0 1 1 0 0,-1-1-1 0 0,1 0 0 0 0,-1 0 1 0 0,1 0-1 0 0,0 0 0 0 0,-1 0 1 0 0,1 0-1 0 0,-1 0 1 0 0,1 0-1 0 0,-1 0 0 0 0,1 0 1 0 0,0 0-1 0 0,-1 0 0 0 0,1 0 1 0 0,-1-1-1 0 0,-3 5-1180 0 0,14-9-7106 0 0,-9 4 8139 0 0,0 0-1 0 0,0 0 0 0 0,0 0 1 0 0,0 1-1 0 0,0-1 0 0 0,0 0 1 0 0,0 1-1 0 0,0-1 1 0 0,0 0-1 0 0,0 1 0 0 0,0 0 1 0 0,0-1-1 0 0,0 1 0 0 0,1 0 1 0 0,-1-1-1 0 0,1 1 0 0 0,9 5-487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0.87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83 158 7511 0 0,'0'0'582'0'0,"3"6"1974"0"0,23 38 9 0 0,7 7-1788 0 0,55 75 317 0 0,-73-105-1045 0 0,3 5 8 0 0,-15-23-57 0 0,2 2 0 0 0,-1-1 0 0 0,0 1 0 0 0,0 0 0 0 0,0 1 0 0 0,6 9 0 0 0,-6-8 19 0 0,0 0-1 0 0,0-1 0 0 0,10 10 1 0 0,3 5 41 0 0,-8-10 40 0 0,1-1 1 0 0,0 0 0 0 0,19 14-1 0 0,19 12-13 0 0,-46-52-110 0 0,-3 14 23 0 0,0-1 0 0 0,0 1 0 0 0,1 0-1 0 0,-2 0 1 0 0,1 0 0 0 0,0 0 0 0 0,-3-3 0 0 0,-3-7-72 0 0,3 7 12 0 0,0-1 0 0 0,0 1 0 0 0,0 0 0 0 0,-1 0 0 0 0,0 1 0 0 0,0 0 0 0 0,-6-5 0 0 0,5 4 9 0 0,0 1 0 0 0,1-2 0 0 0,-1 1 0 0 0,-8-11 0 0 0,-58-76-1 0 0,20 29-48 0 0,31 36 83 0 0,10 15 2 0 0,2-1-1 0 0,-10-14 0 0 0,-28-45-37 0 0,28 46-51 0 0,-17-32 0 0 0,14 26-403 0 0,1 2-967 0 0,11 15 34 0 0,8 14 1115 0 0,1-1-1 0 0,-1 0 0 0 0,1 0 1 0 0,0 1-1 0 0,0-1 0 0 0,-1 0 1 0 0,2 0-1 0 0,-1 0 0 0 0,0 0 0 0 0,0 0 1 0 0,1-1-1 0 0,-2-2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10391 0 0,'0'0'804'0'0,"13"7"1711"0"0,31-6-5774 0 0,-57-6-6721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4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 0 5759 0 0,'0'1'66'0'0,"0"0"0"0"0,0-1 0 0 0,0 1 0 0 0,0 0 0 0 0,0 0 0 0 0,0-1 0 0 0,-1 1 0 0 0,1 0 0 0 0,0 0 0 0 0,-1-1 0 0 0,1 1 0 0 0,-1 0 0 0 0,1-1 0 0 0,0 1 0 0 0,-1-1 0 0 0,1 1 0 0 0,-1-1 0 0 0,0 1 0 0 0,1 0 0 0 0,-1-1 0 0 0,1 0 0 0 0,-1 1 0 0 0,0-1 0 0 0,1 1 0 0 0,-1-1 0 0 0,0 0 0 0 0,-1 1 0 0 0,0-1 282 0 0,0 0 0 0 0,0 0 1 0 0,0-1-1 0 0,0 1 1 0 0,0 0-1 0 0,0-1 0 0 0,0 0 1 0 0,-3 0-1 0 0,2-1-216 0 0,1 1 0 0 0,-1 1 0 0 0,0-1 0 0 0,0 0 0 0 0,0 1 0 0 0,0-1 0 0 0,-4 1 0 0 0,-39 1 1126 0 0,31-1-1085 0 0,1 1 0 0 0,-18 2 0 0 0,2-4 151 0 0,14 0-259 0 0,-3 1-6 0 0,9 1 29 0 0,-1 0 0 0 0,0-1 0 0 0,-18-1-1 0 0,22 1-62 0 0,-10 2 73 0 0,16-2-98 0 0,-1 1 0 0 0,1-1 0 0 0,-1 0 0 0 0,1 1-1 0 0,-1-1 1 0 0,0 0 0 0 0,1 0 0 0 0,-1 0 0 0 0,1 0 0 0 0,-1-1 0 0 0,1 1-1 0 0,-3-1 1 0 0,2 1 4 0 0,0-1-1 0 0,1 1 0 0 0,-1 0 0 0 0,0 0 1 0 0,0 0-1 0 0,1 0 0 0 0,-1 0 1 0 0,0 1-1 0 0,-1-1 0 0 0,-13 2 124 0 0,-9 3 25 0 0,24-5-151 0 0,-1 0 9 0 0,1 0 0 0 0,-1-1 0 0 0,0 1 0 0 0,0 0 1 0 0,0 0-1 0 0,0 0 0 0 0,0 0 0 0 0,1 1 0 0 0,-1-1 1 0 0,0 0-1 0 0,-3 2 0 0 0,4-2-6 0 0,0 0 0 0 0,0 1 0 0 0,0-1 0 0 0,0 0 1 0 0,0 0-1 0 0,0 0 0 0 0,1 0 0 0 0,-1 0 0 0 0,0 0 0 0 0,0 0 0 0 0,0-1 1 0 0,0 1-1 0 0,0 0 0 0 0,0 0 0 0 0,-1-1 0 0 0,2 1-1 0 0,-1-1 0 0 0,0 1 0 0 0,1 0 0 0 0,-1 0 0 0 0,0 0 0 0 0,0-1 0 0 0,1 1 1 0 0,-1 0-1 0 0,0 0 0 0 0,0 0 0 0 0,0 0 0 0 0,1 0 0 0 0,-1 0 0 0 0,0 1 0 0 0,0-1 0 0 0,1 0 0 0 0,-1 0 0 0 0,0 0 0 0 0,0 1 0 0 0,1-1 0 0 0,-2 1 0 0 0,2-1 0 0 0,0 0-1 0 0,-1 0 0 0 0,1 1 0 0 0,0-1 1 0 0,-1 0-1 0 0,1 0 0 0 0,0 0 1 0 0,-1 0-1 0 0,1 0 0 0 0,0 0 0 0 0,-1 0 1 0 0,1 0-1 0 0,0 0 0 0 0,-1 0 1 0 0,1 0-1 0 0,-1 0 0 0 0,1 0 1 0 0,0 0-1 0 0,-1 0 0 0 0,1 0 0 0 0,0 0 1 0 0,-1 0-1 0 0,1 0 0 0 0,0-1 1 0 0,-1 1-1 0 0,1 0 0 0 0,0 0 0 0 0,-1 0 1 0 0,1 0-1 0 0,0-1 0 0 0,0 1 1 0 0,-1 0-1 0 0,1-1 0 0 0,0 1 0 0 0,-1-1 1 0 0,1 1 0 0 0,0 0 0 0 0,0-1 0 0 0,-1 1 0 0 0,1 0 0 0 0,0-1 0 0 0,-1 1 0 0 0,1 0 0 0 0,0 0 0 0 0,-1-1 0 0 0,1 1 0 0 0,-1 0 0 0 0,1 0 0 0 0,0 0 0 0 0,-1-1-1 0 0,1 1 1 0 0,-1 0 0 0 0,1 0 0 0 0,-1 0 0 0 0,1 0 0 0 0,0 0 0 0 0,-1 0 0 0 0,1 0 0 0 0,-1 0 0 0 0,1 0 0 0 0,-1 0 0 0 0,-6 3 22 0 0,6-3-22 0 0,0 1 0 0 0,1-1 0 0 0,-1 0 0 0 0,1 0-1 0 0,-1 0 1 0 0,1 1 0 0 0,-1-1 0 0 0,0 0 0 0 0,1 0 0 0 0,-1 0 0 0 0,0 0-1 0 0,1 0 1 0 0,-1 0 0 0 0,0 0 0 0 0,1 0 0 0 0,-1 0 0 0 0,1 0 0 0 0,-1-1-1 0 0,0 1 1 0 0,1 0 0 0 0,-1 0 0 0 0,0-1 0 0 0,-17-1 242 0 0,18 2-242 0 0,-1 0 0 0 0,1-1 0 0 0,-1 1 0 0 0,1 0 0 0 0,-1 0 0 0 0,1 0 0 0 0,-1 0 0 0 0,1 0 0 0 0,-1 0 0 0 0,1 0-1 0 0,-1 0 1 0 0,1 1 0 0 0,-1-1 0 0 0,1 0 0 0 0,-1 0 0 0 0,1 0 0 0 0,0 0 0 0 0,-1 1 0 0 0,1-1 0 0 0,-1 0 0 0 0,1 1 0 0 0,-1-1-3 0 0,1 0 0 0 0,-1 1 0 0 0,1-1 0 0 0,-1 0 0 0 0,1 0 0 0 0,-1 1 0 0 0,1-1 0 0 0,0 0-1 0 0,-1 0 1 0 0,1 0 0 0 0,-1 0 0 0 0,1 0 0 0 0,-1 0 0 0 0,1 0 0 0 0,-1 0 0 0 0,1 0 0 0 0,-1 0 0 0 0,1 0 0 0 0,-1 0 0 0 0,0 0 0 0 0,-5-3-1 0 0,6 3 3 0 0,-1 0 1 0 0,1-1-1 0 0,-1 1 0 0 0,1 0 0 0 0,-1 0 0 0 0,0-1 0 0 0,1 1 0 0 0,-1 0 0 0 0,1 0 0 0 0,-1 0 0 0 0,1 0 0 0 0,-1 0 0 0 0,0 0 0 0 0,1 0 0 0 0,-1 0 0 0 0,1 0 0 0 0,-1 0 0 0 0,1 0 0 0 0,-1 0 0 0 0,0 0 0 0 0,1 1 0 0 0,-1-1 0 0 0,1 0 0 0 0,-1 0 0 0 0,1 1 0 0 0,-1-1 0 0 0,1 0 0 0 0,-1 1 0 0 0,1-1 0 0 0,-1 0 0 0 0,0 1 0 0 0,1 0-2 0 0,-1-1 0 0 0,0 1 0 0 0,0-1 0 0 0,1 0 0 0 0,-1 1 0 0 0,0-1 0 0 0,0 0 0 0 0,0 0 0 0 0,0 1 0 0 0,1-1 0 0 0,-1 0 0 0 0,0 0-1 0 0,0 0 1 0 0,-1 0 0 0 0,-9 2 12 0 0,9-1 0 0 0,1 0 0 0 0,-1-1 0 0 0,0 1 0 0 0,1 0 0 0 0,-1 0 0 0 0,1-1 1 0 0,-1 1-1 0 0,0-1 0 0 0,0 0 0 0 0,1 1 0 0 0,-1-1 0 0 0,0 0 0 0 0,0 0 0 0 0,-2 0 0 0 0,3 0-4 0 0,-6 1 38 0 0,-5 9-36 0 0,12-10-10 0 0,0 1 0 0 0,-1-1 0 0 0,1 0 0 0 0,0 1 0 0 0,0-1 0 0 0,-1 0 0 0 0,1 1 0 0 0,-1-1 0 0 0,1 0 0 0 0,0 1 0 0 0,-1-1 0 0 0,1 0 0 0 0,0 0 0 0 0,-1 0 0 0 0,1 1 0 0 0,-1-1 0 0 0,1 0 0 0 0,-1 0 0 0 0,1 0 0 0 0,-1 0 0 0 0,1 0 0 0 0,0 0 0 0 0,-1 0 0 0 0,1 0 0 0 0,-1 0 0 0 0,1 0 0 0 0,-1 0 0 0 0,1 0 0 0 0,-2 0 0 0 0,-4 0 0 0 0,2 4 2 0 0,4-4 1 0 0,0 1 0 0 0,-1-1 0 0 0,1 0 0 0 0,0 0 0 0 0,0 1-1 0 0,-1-1 1 0 0,1 0 0 0 0,0 1 0 0 0,-1-1 0 0 0,1 0 0 0 0,0 0 0 0 0,-1 0 0 0 0,1 1 0 0 0,0-1 0 0 0,-1 0-1 0 0,1 0 1 0 0,0 0 0 0 0,-1 0 0 0 0,1 0 0 0 0,0 0 0 0 0,-1 0 0 0 0,1 0 0 0 0,-1 0 0 0 0,1 0 0 0 0,0 0-1 0 0,-1 0 1 0 0,1 0 0 0 0,-1 0 0 0 0,1 0 0 0 0,0 0 0 0 0,-1 0 0 0 0,1 0 0 0 0,0-1 0 0 0,-1 1 0 0 0,1 0-1 0 0,0 0 1 0 0,-1-1 0 0 0,-10 12 77 0 0,10-11-83 0 0,0 0 0 0 0,0 1 0 0 0,0-1-1 0 0,0 0 1 0 0,0 1 0 0 0,0-1 0 0 0,0 1 0 0 0,0-1 0 0 0,0 1-1 0 0,0-1 1 0 0,0 1 0 0 0,1-1 0 0 0,-1 1 0 0 0,0 0-1 0 0,0 0 1 0 0,0 1 0 0 0,-7 4-95 0 0,2-2 137 0 0,1 0-1 0 0,-1 0 1 0 0,-6 7-1 0 0,11-11-40 0 0,1 0 2 0 0,0 1 0 0 0,-1-1 0 0 0,1 0 0 0 0,0 0 0 0 0,-1 0 0 0 0,1 1 0 0 0,-1-1 0 0 0,1 0 0 0 0,-1 0 0 0 0,1 0 0 0 0,0 0 0 0 0,-1 0 0 0 0,1 1 0 0 0,-1-1 0 0 0,1 0 0 0 0,-1 0 0 0 0,1 0 0 0 0,-1 0 0 0 0,1 0 0 0 0,0-1 0 0 0,-1 1 0 0 0,1 0 0 0 0,-1 0 0 0 0,0 0 0 0 0,1 0 0 0 0,-1 0 0 0 0,1-1 0 0 0,-1 1 0 0 0,1 0 0 0 0,-1 0 0 0 0,1 0 0 0 0,0 0 0 0 0,-1 0 0 0 0,1 0 0 0 0,-1 0 0 0 0,1 1 0 0 0,-1-1 0 0 0,1 0 0 0 0,-1 0 0 0 0,1 0 0 0 0,-1 0 0 0 0,1 0 0 0 0,0 1 0 0 0,-1-1 0 0 0,-4 5 2 0 0,4-5 2 0 0,0 1 0 0 0,1 0 0 0 0,-1-1 0 0 0,1 1 0 0 0,-1-1 0 0 0,0 1 0 0 0,0-1 0 0 0,1 1 0 0 0,-1-1 0 0 0,0 0 0 0 0,0 1 0 0 0,1-1 1 0 0,-1 0-1 0 0,0 0 0 0 0,0 1 0 0 0,0-1 0 0 0,0 0 0 0 0,0 0 0 0 0,0 0-1 0 0,0 1 1 0 0,0-1-1 0 0,1 0 1 0 0,-1 1 0 0 0,0-1-1 0 0,0 1 1 0 0,1-1-1 0 0,-1 1 1 0 0,0-1 0 0 0,1 1-1 0 0,-1-1 1 0 0,0 1-1 0 0,0 1 1 0 0,-10 6 6 0 0,10-8-5 0 0,1 1-1 0 0,-1-1 1 0 0,0 1-1 0 0,0-1 1 0 0,0 1 0 0 0,0-1-1 0 0,1 1 1 0 0,-1-1 0 0 0,0 1-1 0 0,0 0 1 0 0,0 1 0 0 0,0-1-6 0 0,1-1 1 0 0,-1 1 0 0 0,1-1 0 0 0,-1 1 0 0 0,1-1 0 0 0,-1 1 0 0 0,1-1 0 0 0,-1 0 0 0 0,1 1 0 0 0,-1-1-1 0 0,0 1 1 0 0,1-1 0 0 0,-1 0 0 0 0,1 0 0 0 0,-1 1 0 0 0,0-1 0 0 0,1 0 0 0 0,-1 0 0 0 0,0 0-1 0 0,0 0 1 0 0,-1 0 0 0 0,-1 2 9 0 0,0 0 0 0 0,0 0-1 0 0,0 1 1 0 0,1-1 0 0 0,-1 1-1 0 0,0-1 1 0 0,-3 6 0 0 0,4-6 18 0 0,2-1-10 0 0,-1 0 0 0 0,1 0 0 0 0,-1 0 0 0 0,0 0 0 0 0,0-1 0 0 0,1 1 0 0 0,-1 0 0 0 0,0-1 0 0 0,0 1 0 0 0,0 0 0 0 0,0-1 0 0 0,1 1 0 0 0,-1-1 0 0 0,-2 1 0 0 0,2 0-19 0 0,0 0 0 0 0,0 0-1 0 0,0 0 1 0 0,0 0-1 0 0,0 0 1 0 0,0 0 0 0 0,0 0-1 0 0,0 0 1 0 0,0 0 0 0 0,1 1-1 0 0,-1-1 1 0 0,0 0 0 0 0,1 1-1 0 0,-1-1 1 0 0,1 0 0 0 0,-1 1-1 0 0,1 1 1 0 0,-8 18-140 0 0,-2 6 78 0 0,-8 18 79 0 0,13-34 48 0 0,-8 23 139 0 0,10-21-195 0 0,1-1 0 0 0,0 1 0 0 0,1 0-1 0 0,1-1 1 0 0,1 21 0 0 0,-2 49 16 0 0,-1-54-23 0 0,-2 61-73 0 0,3-63 101 0 0,-2 0 1 0 0,0 1-1 0 0,-8 26 0 0 0,9-39 71 0 0,1-1 0 0 0,1 23 0 0 0,0-5 4 0 0,-6 55 129 0 0,6-21 408 0 0,0-59-557 0 0,-1-3-69 0 0,-3 14-4 0 0,2-10 12 0 0,-4 31 23 0 0,4-16 101 0 0,2-20-66 0 0,0 1-13 0 0,-1 2-58 0 0,1 19-5 0 0,2 4 7 0 0,-3-3 72 0 0,0-16-1 0 0,1 1-1 0 0,0-1 1 0 0,0 0-1 0 0,3 19 1 0 0,0-8-72 0 0,5 21-10 0 0,-8-37 0 0 0,0-2 0 0 0,0-1 0 0 0,0 0 0 0 0,0 1 0 0 0,0-1 0 0 0,0 0 0 0 0,0 1 0 0 0,1-1 0 0 0,-1 0 0 0 0,1 1 0 0 0,-1-1 0 0 0,1 0 0 0 0,-1 0 0 0 0,1 2 0 0 0,7 17 0 0 0,-7-17 0 0 0,5 7 0 0 0,-3-5 0 0 0,6 8 0 0 0,-9-12 0 0 0,1 0 0 0 0,-1 0 0 0 0,1 0 0 0 0,0 0 0 0 0,-1 0 0 0 0,1 0 0 0 0,0 0 0 0 0,0 0 0 0 0,0-1 0 0 0,-1 1 0 0 0,1 0 0 0 0,0-1 0 0 0,1 2 0 0 0,10 6 0 0 0,19 17 0 0 0,-15-16 0 0 0,-9-9 0 0 0,1 1 0 0 0,-5 0 0 0 0,-1 1 0 0 0,0 0 0 0 0,0-1 0 0 0,1 1 0 0 0,-1-1 0 0 0,0 0 0 0 0,1 0 0 0 0,-1 0 0 0 0,1 0 0 0 0,0 0 0 0 0,-1-1 0 0 0,1 1 0 0 0,3-1 0 0 0,-2 0 0 0 0,-1-1 0 0 0,11 5 0 0 0,18 7 0 0 0,-1-1 0 0 0,-22-6 0 0 0,1-6 0 0 0,-9 1 1 0 0,0 1-1 0 0,-1 0 1 0 0,1 0-1 0 0,0-1 1 0 0,0 1-1 0 0,-1 0 0 0 0,1 0 1 0 0,0 0-1 0 0,0 0 1 0 0,-1 0-1 0 0,1 0 0 0 0,0 0 1 0 0,0 0-1 0 0,0 0 1 0 0,-1 1-1 0 0,1-1 1 0 0,0 0-1 0 0,0 0 0 0 0,-1 1 1 0 0,1-1-1 0 0,0 1 1 0 0,-1-1-1 0 0,1 0 0 0 0,0 2 1 0 0,3-1 42 0 0,4 0-33 0 0,7 5-7 0 0,-12-3-8 0 0,0 0 14 0 0,12 1 38 0 0,-1-1-35 0 0,-11-2-12 0 0,-1-1 0 0 0,1 1-1 0 0,-1 0 1 0 0,1-1 0 0 0,-1 0 0 0 0,1 0 0 0 0,-1 0-1 0 0,4 0 1 0 0,-5 0 3 0 0,0 0-1 0 0,0 0 1 0 0,0 0-1 0 0,0 0 1 0 0,0 1-1 0 0,0-1 0 0 0,0 0 1 0 0,0 0-1 0 0,0 1 1 0 0,0-1-1 0 0,0 1 1 0 0,0-1-1 0 0,0 1 1 0 0,0-1-1 0 0,1 2 1 0 0,-1-2 1 0 0,0 1 1 0 0,0 0 0 0 0,0-1 0 0 0,0 1-1 0 0,0-1 1 0 0,0 1 0 0 0,0-1-1 0 0,0 1 1 0 0,0-1 0 0 0,1 0 0 0 0,1 1-1 0 0,4-1 16 0 0,-4-1-12 0 0,0 1 1 0 0,1 1 0 0 0,-1-1-1 0 0,0 0 1 0 0,0 1 0 0 0,5 1-1 0 0,-7-2-8 0 0,0 0 0 0 0,1 0 0 0 0,-1 1 0 0 0,1-1 0 0 0,-1 0 0 0 0,1 0 0 0 0,-1 0 0 0 0,1 0 0 0 0,-1-1 0 0 0,2 1 0 0 0,-1-1 0 0 0,-1 1 0 0 0,0 0 0 0 0,0 0 0 0 0,0 0 0 0 0,1 0 0 0 0,-1 0 0 0 0,0 0 0 0 0,0 0 0 0 0,1 0 0 0 0,-1 0 0 0 0,0 0 0 0 0,0 1 0 0 0,0-1 0 0 0,2 1 0 0 0,27 5 0 0 0,-30-6 0 0 0,1 1 0 0 0,-1-1 0 0 0,1 0 0 0 0,-1 0 0 0 0,0 0 0 0 0,1 0 0 0 0,-1 0 0 0 0,1 0 0 0 0,-1 0 0 0 0,1 1 0 0 0,-1-1 0 0 0,0-1 0 0 0,1 1 0 0 0,-1 0 0 0 0,1 0 0 0 0,-1 0 0 0 0,1 0 0 0 0,-1 0 0 0 0,1 0 0 0 0,1-1 0 0 0,-1 1 0 0 0,0-1 0 0 0,0 1 0 0 0,1 0 0 0 0,-1 0 0 0 0,0 0 0 0 0,1 0 0 0 0,-1 0 0 0 0,0 0 0 0 0,1 0 0 0 0,-1 0 0 0 0,2 1 0 0 0,20 3 54 0 0,-22-4-54 0 0,-1 0 1 0 0,1 1 0 0 0,0-1-1 0 0,-1 0 1 0 0,1 0 0 0 0,-1 0 0 0 0,1 0-1 0 0,0 0 1 0 0,-1 0 0 0 0,1 0-1 0 0,0 0 1 0 0,-1 0 0 0 0,1-1 0 0 0,0 1-1 0 0,0 0 1 0 0,0-1-1 0 0,0 1 0 0 0,-1 0 0 0 0,1 0 0 0 0,0 0 0 0 0,-1-1 0 0 0,1 1 0 0 0,0 0 0 0 0,-1 0 0 0 0,1 0-1 0 0,0 0 1 0 0,-1 0 0 0 0,1 1 0 0 0,0-1 0 0 0,1 0 0 0 0,3 3 0 0 0,-4-3 0 0 0,0 1 0 0 0,0-1 0 0 0,-1 0 0 0 0,1 1 0 0 0,0-1 0 0 0,0 0 0 0 0,0 0 0 0 0,0 1 0 0 0,-1-1 0 0 0,1 0 0 0 0,0 0 0 0 0,0 0 0 0 0,0 0 0 0 0,0 0 0 0 0,0 0 0 0 0,-1 0 0 0 0,1-1 0 0 0,0 1 0 0 0,2-1 0 0 0,10 0 0 0 0,5-2 0 0 0,-17 2 0 0 0,0 0 0 0 0,1 0 0 0 0,-1 1 0 0 0,0-1 0 0 0,0 1 0 0 0,1-1 0 0 0,-1 1 0 0 0,0 0 0 0 0,1-1 0 0 0,-1 1 0 0 0,0 0 0 0 0,1 0 0 0 0,-1 0 0 0 0,1 0 0 0 0,-1 0 0 0 0,0 0 0 0 0,1 1 0 0 0,-1-1 0 0 0,0 0 0 0 0,1 1 0 0 0,1 0 0 0 0,-2-1 0 0 0,0 0 0 0 0,0 0 0 0 0,0 0 0 0 0,0 0 0 0 0,0 0 0 0 0,0 0 0 0 0,0 0 0 0 0,0 0 0 0 0,0 0 0 0 0,0 0 0 0 0,0-1 0 0 0,0 1 0 0 0,0 0 0 0 0,0-1 0 0 0,2 0 0 0 0,8-3 0 0 0,-7 4-1 0 0,-1 0 8 0 0,0 0 0 0 0,0 0-1 0 0,-1-1 1 0 0,1 1 0 0 0,0-1 0 0 0,0 0 0 0 0,4-1 0 0 0,-4 1-6 0 0,-1 0 1 0 0,1 1-1 0 0,0-1 1 0 0,-1 1 0 0 0,1-1-1 0 0,4 1 1 0 0,14-3-3 0 0,-18 3 1 0 0,0-1 0 0 0,1 0 0 0 0,-1 1 0 0 0,1-1 0 0 0,5 1 0 0 0,-6 1 0 0 0,0-1 0 0 0,0-1 0 0 0,1 1 0 0 0,-1 0 0 0 0,0-1 0 0 0,3 0 0 0 0,16-2 0 0 0,-4 1 0 0 0,36-4 0 0 0,-52 6 0 0 0,0 0 0 0 0,-1 0 0 0 0,1 0 0 0 0,0 0 0 0 0,-1 0 0 0 0,1 0 0 0 0,0 0 0 0 0,0 1 0 0 0,-1-1 0 0 0,3 2 0 0 0,-2-2 0 0 0,0 1 0 0 0,-1-1 0 0 0,1 0 0 0 0,-1 1 0 0 0,1-1 0 0 0,0 0 0 0 0,-1 0 0 0 0,1 0 0 0 0,0 0 0 0 0,1 0 0 0 0,42-3 0 0 0,-27 1 0 0 0,-12 1 0 0 0,-1 1 0 0 0,1-1 0 0 0,-1 0 0 0 0,10-3 0 0 0,-13 3 0 0 0,-1 1 0 0 0,1 0 0 0 0,0-1 0 0 0,0 1 0 0 0,-1 0 0 0 0,1 0 0 0 0,0 0 0 0 0,2 0 0 0 0,-2 0 0 0 0,0 0 0 0 0,0 0 0 0 0,0 0 0 0 0,-1 0 0 0 0,1 0 0 0 0,0 0 0 0 0,0-1 0 0 0,3 0 0 0 0,-4 1 0 0 0,0-1 0 0 0,1 1 0 0 0,-1 0 0 0 0,0 0 0 0 0,1 0 0 0 0,-1 0 0 0 0,0 0 0 0 0,1 0 0 0 0,-1 0 0 0 0,2 0 0 0 0,-1 1 0 0 0,-1-1 0 0 0,1 0 0 0 0,-1 0 0 0 0,1 0 0 0 0,-1 0 0 0 0,0 0 0 0 0,1 0 0 0 0,-1 0 0 0 0,1-1 0 0 0,2 0 0 0 0,28-2 0 0 0,-8 1 13 0 0,-17 2 0 0 0,-1 0-1 0 0,1-1 1 0 0,12-2 0 0 0,14-5-13 0 0,-28 7 0 0 0,0 1 0 0 0,0-1 0 0 0,-1 1 0 0 0,1 0 0 0 0,0 0 0 0 0,5 1 0 0 0,27-6 0 0 0,16-2 0 0 0,-48 7 0 0 0,-1 0 0 0 0,1 0 0 0 0,0 0 0 0 0,0-1 0 0 0,-1 0 0 0 0,1 0 0 0 0,0 0 0 0 0,-1 0 0 0 0,6-3 0 0 0,4 0 1 0 0,2-1 52 0 0,-10 3-43 0 0,1 1-10 0 0,-5 1 3 0 0,-1 0 0 0 0,0 0 1 0 0,1 0-1 0 0,-1 0 0 0 0,0-1 0 0 0,1 1 0 0 0,-1 0 0 0 0,0-1 0 0 0,1 1 1 0 0,-1-1-1 0 0,0 1 0 0 0,0-1 0 0 0,0 1 0 0 0,0-1 0 0 0,1 0 1 0 0,-1 0-1 0 0,0 0 0 0 0,0 0 0 0 0,0 0 0 0 0,1-1 0 0 0,-1 0 6 0 0,0 1 0 0 0,1-1-1 0 0,-1 1 1 0 0,1 0 0 0 0,-1-1-1 0 0,1 1 1 0 0,-1 0 0 0 0,4-1-1 0 0,-1-2-6 0 0,0 0 1 0 0,-1 0-1 0 0,1 0 0 0 0,-1 0 1 0 0,0-1-1 0 0,4-6 0 0 0,-6 8 3 0 0,1 1 0 0 0,-1-1 0 0 0,0 1 0 0 0,-1-1-1 0 0,1 1 1 0 0,0-1 0 0 0,-1 0 0 0 0,1 1 0 0 0,-1-1 0 0 0,0 0 0 0 0,0 1-1 0 0,0-4 1 0 0,0 2-4 0 0,0-9-1 0 0,-1 1 0 0 0,-2-18 0 0 0,1 13 0 0 0,0 6 8 0 0,-1 0 1 0 0,-3-11-1 0 0,2 11 0 0 0,1 0 0 0 0,1 0 0 0 0,0 0-1 0 0,-1-12 1 0 0,3 9-8 0 0,2-1 0 0 0,0-74 0 0 0,-3 58 0 0 0,5-21 53 0 0,0 7-26 0 0,3-7 189 0 0,-5 23-109 0 0,6-40 1 0 0,2-17 5 0 0,-10 74-113 0 0,0 0 0 0 0,-2-18 0 0 0,0 14 0 0 0,1 0 0 0 0,1-20 0 0 0,-1-22 0 0 0,2 54 0 0 0,-1-14 0 0 0,-2-5 0 0 0,-4-1 0 0 0,-2-3 0 0 0,-1-15 0 0 0,0 9 0 0 0,0 3 0 0 0,5 20 0 0 0,1-1 0 0 0,-3-14 0 0 0,4 21-2 0 0,0 0 0 0 0,0 0 0 0 0,0 0 0 0 0,0 0 0 0 0,-5-4 0 0 0,2 1-20 0 0,-1 0 0 0 0,-11-8 0 0 0,12 11 23 0 0,0-1 0 0 0,1 1 0 0 0,-1-1 0 0 0,1 0 0 0 0,-6-9 0 0 0,6 8-1 0 0,-1 1 0 0 0,0 0 0 0 0,-8-7 0 0 0,-6-6 0 0 0,17 17-6 0 0,1-1 0 0 0,-1 1-1 0 0,0 0 1 0 0,1 0 0 0 0,-1 0 0 0 0,0 0-1 0 0,0 0 1 0 0,-2-1 0 0 0,-9-5-2 0 0,12 7 5 0 0,0-1-1 0 0,0 1 0 0 0,0-1 0 0 0,0 1 1 0 0,0 0-1 0 0,0-1 0 0 0,0 1 1 0 0,0 0-1 0 0,0-1 0 0 0,0 1 1 0 0,0 0-1 0 0,0 0 0 0 0,-1 0 0 0 0,-12-4-56 0 0,12 3 44 0 0,0 0 11 0 0,0-1 0 0 0,0 1 1 0 0,0 0-1 0 0,0 0 0 0 0,0 0 0 0 0,0 1 0 0 0,0-1 0 0 0,0 0 0 0 0,0 1 0 0 0,0-1 0 0 0,0 1 0 0 0,-3 0 0 0 0,3-1 5 0 0,1 1 0 0 0,-1 0 0 0 0,1-1 0 0 0,-1 1 0 0 0,1-1 0 0 0,-1 1 0 0 0,1-1 0 0 0,-1 0 0 0 0,1 1 0 0 0,0-1 0 0 0,-3-2 0 0 0,3 2 0 0 0,0 1 0 0 0,0-1 0 0 0,0 0 0 0 0,0 0 0 0 0,-1 1 0 0 0,1-1 0 0 0,0 1 0 0 0,0-1 0 0 0,-1 1 0 0 0,1-1 0 0 0,0 1 0 0 0,-1 0 0 0 0,1 0 0 0 0,-1 0 0 0 0,1-1 0 0 0,-3 2 0 0 0,3-1 0 0 0,-1 0 0 0 0,0 0 0 0 0,1-1 0 0 0,-1 1 0 0 0,0 0 0 0 0,1-1 0 0 0,-1 1 0 0 0,0 0 0 0 0,1-1 0 0 0,-3-1 0 0 0,3 2 0 0 0,-1-1 0 0 0,0 0 0 0 0,0 1 0 0 0,0-1 0 0 0,0 1 0 0 0,0-1 0 0 0,0 1 0 0 0,-4 0 0 0 0,-10-4 0 0 0,15 4 0 0 0,-1-1 0 0 0,1 1 0 0 0,0-1 0 0 0,0 1 0 0 0,-1 0 0 0 0,1-1 0 0 0,0 1 0 0 0,-1 0 0 0 0,1 0 0 0 0,0 0 0 0 0,-1 0 0 0 0,1 0 0 0 0,-2 0 0 0 0,2 1 5 0 0,-1-1-1 0 0,1 0 0 0 0,-1-1 1 0 0,1 1-1 0 0,-1 0 1 0 0,1 0-1 0 0,0-1 1 0 0,-1 1-1 0 0,1 0 0 0 0,-1-1 1 0 0,-1-1-1 0 0,-12-2 7 0 0,1 1-44 0 0,11 2 29 0 0,1 1 0 0 0,0 0 1 0 0,0-1-1 0 0,0 1 0 0 0,0 0 0 0 0,0 0 0 0 0,-4 0 0 0 0,-32-2 4 0 0,36 2 0 0 0,0 0 0 0 0,0 0 0 0 0,0-1 0 0 0,0 1 0 0 0,0 0 0 0 0,0-1 0 0 0,-3 0 0 0 0,3 0 0 0 0,0 1 0 0 0,0-1 0 0 0,0 1 0 0 0,0 0 0 0 0,-1-1 0 0 0,1 1 0 0 0,-4 1 0 0 0,3-1 0 0 0,0 0 0 0 0,0 0 0 0 0,0-1 0 0 0,0 1 0 0 0,-5-2 0 0 0,-12 0 0 0 0,17 1 0 0 0,0 1 0 0 0,0 0 0 0 0,0-1 0 0 0,0 0 0 0 0,-6-2 0 0 0,6 2 0 0 0,0 0 0 0 0,0 0 0 0 0,0 1 0 0 0,0-1 0 0 0,-7 0 0 0 0,-10-3 1 0 0,18 4-5 0 0,0-1-1 0 0,0 0 0 0 0,0 1 0 0 0,0 0 1 0 0,0-1-1 0 0,0 1 0 0 0,0 0 1 0 0,1 0-1 0 0,-1 0 0 0 0,0 0 1 0 0,0 0-1 0 0,-3 1 0 0 0,-39 3-79 0 0,41-3 90 0 0,0-1 0 0 0,0 0 0 0 0,0 0 0 0 0,0 0 0 0 0,-5 0 0 0 0,-13-1 22 0 0,-23 5-448 0 0,25-5-257 0 0,17 1 573 0 0,1-1 0 0 0,-1 1 0 0 0,0 0 0 0 0,1 0 0 0 0,-1 0 1 0 0,0 0-1 0 0,1 0 0 0 0,-1 0 0 0 0,0 0 0 0 0,1 1 0 0 0,-3 0 0 0 0,3-1-344 0 0,-12 0-2544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4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941 17 7079 0 0,'0'1'29'0'0,"0"-1"0"0"0,0 0 0 0 0,0 0-1 0 0,0 1 1 0 0,0-1 0 0 0,0 0 0 0 0,0 0 0 0 0,0 0-1 0 0,0 1 1 0 0,0-1 0 0 0,0 0 0 0 0,-1 0-1 0 0,1 1 1 0 0,0-1 0 0 0,0 0 0 0 0,0 0-1 0 0,0 0 1 0 0,0 0 0 0 0,-1 1 0 0 0,1-1 0 0 0,0 0-1 0 0,0 0 1 0 0,0 0 0 0 0,-1 0 0 0 0,1 0-1 0 0,0 0 1 0 0,0 1 0 0 0,0-1 0 0 0,-1 0-1 0 0,1 0 1 0 0,0 0 0 0 0,-5 2 220 0 0,5-2-227 0 0,0 0 0 0 0,0 1-1 0 0,0-1 1 0 0,-1 0 0 0 0,1 0 0 0 0,0 0 0 0 0,0 0 0 0 0,-1 0 0 0 0,1 0 0 0 0,0 0 0 0 0,0 0 0 0 0,-1 0-1 0 0,1 0 1 0 0,0 0 0 0 0,0 0 0 0 0,-1 0 0 0 0,1 0 0 0 0,0 0 0 0 0,-1 0 0 0 0,1 0 0 0 0,0 0 0 0 0,0 0 0 0 0,-1 0-1 0 0,1 0 1 0 0,0 0 0 0 0,0 0 0 0 0,0-1 0 0 0,-1 1 0 0 0,1 0 0 0 0,0 0 0 0 0,0 0 0 0 0,0 0 0 0 0,-1-1 0 0 0,1 1-1 0 0,0 0 1 0 0,0-1 0 0 0,-8-2 586 0 0,4 3-313 0 0,3 0-165 0 0,-1 1-1 0 0,1-1 1 0 0,-1 0 0 0 0,1 0-1 0 0,0 0 1 0 0,-1 0-1 0 0,1-1 1 0 0,0 1 0 0 0,-1 0-1 0 0,1-1 1 0 0,0 1 0 0 0,-2-1-1 0 0,-12-1 769 0 0,14 2-874 0 0,1 0 1 0 0,-1 0-1 0 0,0 0 0 0 0,0 0 0 0 0,0 0 1 0 0,1 0-1 0 0,-1-1 0 0 0,0 1 0 0 0,0 0 0 0 0,1 0 1 0 0,-1 0-1 0 0,0-1 0 0 0,0 1 0 0 0,1 0 0 0 0,-1-1 1 0 0,0 1-1 0 0,1-1 0 0 0,-1 1 0 0 0,1-1 1 0 0,-1 1-1 0 0,0-1 0 0 0,0 0 16 0 0,0 0 0 0 0,0 1 0 0 0,0-1 0 0 0,0 1 0 0 0,0 0 0 0 0,0-1 1 0 0,0 1-1 0 0,0 0 0 0 0,0-1 0 0 0,0 1 0 0 0,0 0 0 0 0,-2 0 0 0 0,-9-2 184 0 0,11 1-171 0 0,-1 1 0 0 0,0 0 0 0 0,0-1 0 0 0,0 1 0 0 0,1 0 0 0 0,-1 0 0 0 0,0 0 0 0 0,-2 0 0 0 0,-10 0 350 0 0,13-1-371 0 0,0 1-1 0 0,0 0 0 0 0,0 0 1 0 0,0 0-1 0 0,0 0 1 0 0,1 1-1 0 0,-1-1 0 0 0,0 0 1 0 0,0 0-1 0 0,0 0 0 0 0,-2 1 1 0 0,-9 1 279 0 0,8-3-215 0 0,3 1-71 0 0,0-1 0 0 0,0 1 0 0 0,0 0 0 0 0,0 0 0 0 0,0-1 0 0 0,0 1 0 0 0,-1 0 0 0 0,1 0 0 0 0,0 0 0 0 0,0 1 0 0 0,0-1 0 0 0,0 0 0 0 0,0 0 0 0 0,0 0 0 0 0,0 1 0 0 0,0-1 0 0 0,0 1 0 0 0,-1 0 0 0 0,2-1-17 0 0,-1 0 1 0 0,1 0-1 0 0,-1 0 1 0 0,0 1-1 0 0,1-1 1 0 0,-1 0-1 0 0,0 0 1 0 0,1 0-1 0 0,-1 0 1 0 0,1 0-1 0 0,-1 0 1 0 0,0 0-1 0 0,1 0 1 0 0,-1 0-1 0 0,0 0 0 0 0,1-1 1 0 0,-1 1-1 0 0,0-1 1 0 0,0 1-1 0 0,0 0-1 0 0,0 0 1 0 0,1-1 0 0 0,-1 1 0 0 0,0 0-1 0 0,0 0 1 0 0,1 0 0 0 0,-1 0 0 0 0,0 0-1 0 0,0 0 1 0 0,1 0 0 0 0,-1 0 0 0 0,0 0-1 0 0,-1 1 1 0 0,-18 8 31 0 0,16-7-6 0 0,-1 0 0 0 0,1 0 1 0 0,0 0-1 0 0,0-1 1 0 0,-1 1-1 0 0,-5 0 0 0 0,-41 8 218 0 0,38-7-159 0 0,-1 0 0 0 0,0-1 1 0 0,0 0-1 0 0,-19 0 0 0 0,-4 1-92 0 0,-2 0 0 0 0,26-2 0 0 0,11 0 0 0 0,0-1 0 0 0,0 0 0 0 0,1 0 0 0 0,-1 0 0 0 0,0 0 0 0 0,0 0 0 0 0,1 0 0 0 0,-1 0 0 0 0,0-1 0 0 0,-3 0 0 0 0,4 1 0 0 0,0 0 0 0 0,0-1 0 0 0,0 1 0 0 0,0 0 0 0 0,0 0 0 0 0,0 0 0 0 0,0 0 0 0 0,0 0 0 0 0,0 0 0 0 0,0 1 0 0 0,0-1 0 0 0,0 0 0 0 0,0 0 0 0 0,-2 1 0 0 0,2 0 0 0 0,0-1 0 0 0,0 1 0 0 0,0-1 0 0 0,0 0 0 0 0,0 0 0 0 0,0 1 0 0 0,0-1 0 0 0,0 0 0 0 0,0 0 0 0 0,-1 0 0 0 0,1 0 0 0 0,0 0 0 0 0,0-1 0 0 0,-2 1 0 0 0,3-1 0 0 0,-1 1 0 0 0,1 0 0 0 0,-1 0 0 0 0,1 0 0 0 0,-1-1 0 0 0,1 1 0 0 0,-1 0 0 0 0,1 0 0 0 0,-1 0 0 0 0,1 0 0 0 0,-1 0-1 0 0,0 0 1 0 0,1 0 0 0 0,-1 0 0 0 0,1 0 0 0 0,-1 1 0 0 0,1-1 0 0 0,-1 0 0 0 0,1 0 0 0 0,-1 0 0 0 0,1 0 0 0 0,-1 1 0 0 0,-12 4 12 0 0,2 0 164 0 0,10-4-161 0 0,0 0 0 0 0,0-1 0 0 0,0 1 0 0 0,0-1 0 0 0,0 1 0 0 0,0-1 0 0 0,0 0 0 0 0,0 1 0 0 0,0-1 0 0 0,-2 0 0 0 0,-1 1 2 0 0,0 0 1 0 0,0 0-1 0 0,0 0 0 0 0,0 0 0 0 0,-5 3 0 0 0,5-2-16 0 0,0 0 0 0 0,0-1-1 0 0,0 0 1 0 0,-7 2 0 0 0,3 2 51 0 0,8-5-52 0 0,0 0 0 0 0,-1 1 0 0 0,1-1 0 0 0,0 0 0 0 0,-1 0 1 0 0,1 1-1 0 0,0-1 0 0 0,0 0 0 0 0,-1 0 0 0 0,1 0 0 0 0,0 1 0 0 0,-1-1 0 0 0,1 0 0 0 0,0 0 0 0 0,-1 0 0 0 0,1 0 0 0 0,-1 0 0 0 0,1 0 0 0 0,0 0 0 0 0,-1 1 0 0 0,0-1 0 0 0,0 0 0 0 0,0 0 0 0 0,0 0 0 0 0,0 0 0 0 0,0 0 0 0 0,0 1 0 0 0,0-1 0 0 0,0 0 0 0 0,0 1 0 0 0,0-1 0 0 0,1 1 0 0 0,-1-1 0 0 0,0 1 0 0 0,0-1 0 0 0,0 1 0 0 0,0 0 0 0 0,-5 3 0 0 0,-1 3 0 0 0,2 2 0 0 0,-16 17 121 0 0,18-21-87 0 0,0-1 0 0 0,0 0 0 0 0,-8 8-1 0 0,7-8-33 0 0,0 1 0 0 0,1 0 0 0 0,0 0 0 0 0,0 0 0 0 0,0 0 0 0 0,-3 7 0 0 0,-3 7 0 0 0,-1 1 17 0 0,1 0 1 0 0,-10 36-1 0 0,6-18-5 0 0,-2 25 52 0 0,4-13 0 0 0,-35 102-261 0 0,39-124 397 0 0,0-2-179 0 0,1 0-1 0 0,-3 32 0 0 0,7-32-20 0 0,1-1 0 0 0,1 1 0 0 0,1-1 0 0 0,7 42 0 0 0,11 68 448 0 0,-16-114-448 0 0,-1 0 0 0 0,-1 0 0 0 0,-3 26 0 0 0,2-31 0 0 0,-15 180 203 0 0,12-128 42 0 0,3-66-245 0 0,0 0 0 0 0,0 0 0 0 0,0 0 0 0 0,0 0 0 0 0,0 0 0 0 0,0 1 0 0 0,1-1 0 0 0,-1 0 0 0 0,1 0 0 0 0,-1 0 0 0 0,1 0 0 0 0,0 0 0 0 0,0 0 0 0 0,1 2 0 0 0,3 5 11 0 0,-2-5 42 0 0,-2-4-49 0 0,0 0 0 0 0,-1 1 0 0 0,1-1 0 0 0,-1 0 1 0 0,1 1-1 0 0,0-1 0 0 0,-1 0 0 0 0,1 1 0 0 0,-1-1 0 0 0,1 1 0 0 0,-1-1 1 0 0,1 1-1 0 0,-1-1 0 0 0,0 1 0 0 0,1-1 0 0 0,-1 1 0 0 0,1-1 1 0 0,-1 1-1 0 0,1 1 0 0 0,3 2 35 0 0,0-1 0 0 0,1 1 0 0 0,0-1 0 0 0,10 6 0 0 0,17 3-347 0 0,-22-11 498 0 0,-4 0-139 0 0,-1 1-40 0 0,-4-2-10 0 0,0 1 0 0 0,0-1 0 0 0,0 0 0 0 0,0 1-1 0 0,0-1 1 0 0,0 0 0 0 0,0 1 0 0 0,0-1 0 0 0,0 0 0 0 0,0 0-1 0 0,0 0 1 0 0,0 0 0 0 0,1 0 0 0 0,0-1 0 0 0,0 1 3 0 0,-1 0 0 0 0,0-1 0 0 0,1 1 0 0 0,-1 0 1 0 0,1 0-1 0 0,-1 0 0 0 0,1 0 0 0 0,-1 0 0 0 0,0 0 0 0 0,1 0 0 0 0,-1 1 1 0 0,2-1-1 0 0,3 2-5 0 0,16 2 1 0 0,-13-3 0 0 0,10 4 0 0 0,-18-5 0 0 0,0 0 0 0 0,0 0 0 0 0,0 1 0 0 0,-1-1 0 0 0,1 0 0 0 0,0 0 0 0 0,0 0 0 0 0,0 0 0 0 0,0 0 0 0 0,0 0 0 0 0,0 0 0 0 0,1 0 0 0 0,9 0 0 0 0,-7 2 0 0 0,-3-1 0 0 0,0-1 0 0 0,0 1 0 0 0,0-1 0 0 0,0 1 0 0 0,0-1 0 0 0,0 0 0 0 0,0 1 0 0 0,0-1 0 0 0,0 0 0 0 0,0 0 0 0 0,0 0 0 0 0,0 0 0 0 0,0 0 0 0 0,0 0 0 0 0,1 0 0 0 0,-1 0 0 0 0,0 0 0 0 0,2-1 0 0 0,1 1 0 0 0,10 3 0 0 0,-3-4 0 0 0,-9 1 1 0 0,-1-1 0 0 0,1 1 0 0 0,-1 0 0 0 0,1 0 0 0 0,-1 0 0 0 0,1 0-1 0 0,-1 0 1 0 0,1 1 0 0 0,-1-1 0 0 0,1 0 0 0 0,2 2 0 0 0,-4-2 1 0 0,1 0 1 0 0,-1 0 0 0 0,1 0-1 0 0,-1-1 1 0 0,1 1 0 0 0,-1 0-1 0 0,1 0 1 0 0,-1 0-1 0 0,1 0 1 0 0,-1 0 0 0 0,1-1-1 0 0,-1 1 1 0 0,1 0 0 0 0,-1 0-1 0 0,1-1 1 0 0,-1 1-1 0 0,0 0 1 0 0,1-1 0 0 0,0 0 0 0 0,0 1-3 0 0,0 0 0 0 0,0-1 0 0 0,-1 1 0 0 0,1 0 0 0 0,0 0 0 0 0,0 0 0 0 0,0 0 0 0 0,-1 0 0 0 0,1 0 0 0 0,0 0 0 0 0,0 0 0 0 0,-1 1 0 0 0,1-1 0 0 0,0 0 0 0 0,0 0 0 0 0,-1 1 0 0 0,1-1 0 0 0,0 0 0 0 0,-1 1 0 0 0,1-1 0 0 0,1 1 0 0 0,0 1 0 0 0,8 1 0 0 0,-2-2 0 0 0,-5 0 0 0 0,0-1 0 0 0,0 1 0 0 0,0-1 0 0 0,1 0 0 0 0,-1 0 0 0 0,0 0 0 0 0,0-1 0 0 0,0 1 0 0 0,3-2 0 0 0,-4 2 0 0 0,0 0 0 0 0,1-1 0 0 0,-1 1 0 0 0,0 0 0 0 0,0 0 0 0 0,0 0 0 0 0,1 0 0 0 0,-1 1 0 0 0,2 0 0 0 0,19 0 0 0 0,-5-1 0 0 0,-15 0 0 0 0,0 0 0 0 0,1 0 0 0 0,-1 0 0 0 0,0-1 0 0 0,0 1 0 0 0,1-1 0 0 0,3-1 0 0 0,-6 2 1 0 0,0 0 0 0 0,0 0 0 0 0,0-1 0 0 0,0 1 0 0 0,0 0-1 0 0,0 0 1 0 0,0 0 0 0 0,0 0 0 0 0,0 0 0 0 0,0 1 0 0 0,0-1 0 0 0,0 0-1 0 0,0 0 1 0 0,0 1 0 0 0,0-1 0 0 0,1 1 0 0 0,-1-1 3 0 0,0 1 0 0 0,0-1 0 0 0,1 1 0 0 0,-1-1 0 0 0,0 0 1 0 0,1 1-1 0 0,-1-1 0 0 0,0 0 0 0 0,0 0 0 0 0,1 0 0 0 0,1 0 0 0 0,2-1 22 0 0,-1 1 0 0 0,0-1 0 0 0,0 1 0 0 0,9 2 0 0 0,-10-2-16 0 0,1 1 0 0 0,-1-1 0 0 0,0 0 0 0 0,1 0 0 0 0,-1 0 0 0 0,0-1 0 0 0,0 1 0 0 0,1-1 0 0 0,-1 1 0 0 0,5-3 0 0 0,-5 2-10 0 0,0 0 0 0 0,0 1 1 0 0,0-1-1 0 0,0 1 0 0 0,0 0 0 0 0,0 0 0 0 0,0 0 0 0 0,0 0 0 0 0,0 0 1 0 0,3 1-1 0 0,-3 0-2 0 0,0-1 0 0 0,0 1 0 0 0,0-1 1 0 0,0 0-1 0 0,0 0 0 0 0,0-1 0 0 0,0 1 1 0 0,0 0-1 0 0,3-2 0 0 0,0 0-21 0 0,-5 1 16 0 0,1 0 1 0 0,-1 1 0 0 0,0-1 0 0 0,0 1 0 0 0,0 0 0 0 0,1-1 0 0 0,-1 1 0 0 0,0 0 0 0 0,0 0 0 0 0,1-1 0 0 0,-1 1-1 0 0,0 0 1 0 0,1 0 0 0 0,-1 1 0 0 0,0-1 0 0 0,0 0 0 0 0,2 1 0 0 0,-1-1 22 0 0,-1 0 0 0 0,1 0 0 0 0,-1 0 1 0 0,1 0-1 0 0,-1 0 0 0 0,0 0 0 0 0,1 0 0 0 0,-1 0 1 0 0,1-1-1 0 0,1 0 0 0 0,10-1 54 0 0,3 3-63 0 0,24 4-1 0 0,-39-5-6 0 0,0 0 0 0 0,0 0 0 0 0,0 0 0 0 0,0 0 0 0 0,0 0 0 0 0,0 0 0 0 0,0 0 0 0 0,0 0 0 0 0,0 0 0 0 0,-1-1 0 0 0,1 1 0 0 0,0 0 0 0 0,0-1 0 0 0,0 1 0 0 0,0-1 0 0 0,0 1 0 0 0,-1-1 0 0 0,3 0 0 0 0,0-1 0 0 0,7-2 0 0 0,1 3 10 0 0,-8 0-3 0 0,0 0 0 0 0,-1 1 0 0 0,1 0 0 0 0,0 0 0 0 0,0 0 0 0 0,0 0 0 0 0,0 0 0 0 0,0 1 0 0 0,6 1 0 0 0,-8-2-7 0 0,1 0 0 0 0,0 0 0 0 0,0 1 0 0 0,0-1 0 0 0,0-1 0 0 0,-1 1 0 0 0,1 0 0 0 0,0 0 0 0 0,0-1 0 0 0,0 1 0 0 0,0-1 0 0 0,1 0 0 0 0,11-2 0 0 0,-7 2 0 0 0,-3 1 0 0 0,0 0 0 0 0,0-1 0 0 0,0 1 0 0 0,-1-1 0 0 0,6-2 0 0 0,-6 3 0 0 0,0-1 0 0 0,-1 1 0 0 0,1-1 0 0 0,0 1 0 0 0,0 0 0 0 0,3 0 0 0 0,12-1 0 0 0,-13 0 0 0 0,0 1 0 0 0,0 0 0 0 0,0 0 0 0 0,0 0 0 0 0,7 2 0 0 0,9 0 0 0 0,44-6 42 0 0,-24 0-20 0 0,-8 0-22 0 0,-26 3 0 0 0,0-1 0 0 0,0 2 0 0 0,0-1 0 0 0,0 1 0 0 0,11 0 0 0 0,-15 1 0 0 0,1-1 0 0 0,0 0 0 0 0,-1 0 0 0 0,1-1 0 0 0,-1 1 0 0 0,6-2 0 0 0,9-1 0 0 0,0 0 0 0 0,-16 2 0 0 0,0 0 0 0 0,1 1 0 0 0,-1 0 0 0 0,0-1 0 0 0,1 1 0 0 0,-1 0 0 0 0,4 0 0 0 0,2 0 0 0 0,12-3 0 0 0,-2 0 1 0 0,1 1-14 0 0,43 4-47 0 0,-44-7 60 0 0,-15 5 0 0 0,-2 0 0 0 0,-1 0 0 0 0,1 0 0 0 0,0-1 0 0 0,0 1 0 0 0,-1 0 0 0 0,1 0 0 0 0,0 0 0 0 0,-1-1 0 0 0,1 1 0 0 0,0 0 0 0 0,-1-1 0 0 0,1 1 0 0 0,0-1 0 0 0,-1 1 0 0 0,1-1 0 0 0,-1 1 0 0 0,1-1 0 0 0,-1 1 0 0 0,1-2 0 0 0,6 0-10 0 0,0 4-44 0 0,-4-1 1 0 0,3-4 42 0 0,1 0-2 0 0,-4 2-15 0 0,0 1 0 0 0,0-1 0 0 0,-1 0 0 0 0,1 0 0 0 0,0 0 1 0 0,-1-1-1 0 0,5-2 0 0 0,0 0-29 0 0,0 0 46 0 0,-1-1-11 0 0,-5 4-88 0 0,18-23-140 0 0,-14 18 200 0 0,-2 3 80 0 0,-1 0-1 0 0,0 0 1 0 0,0-1-1 0 0,0 1 1 0 0,0-1-1 0 0,-1 0 1 0 0,1 1-1 0 0,-1-1 1 0 0,2-7-1 0 0,3-12-12 0 0,3-10-17 0 0,5-35 0 0 0,-3 10 0 0 0,-2 25 0 0 0,-6 25 0 0 0,-1 0 0 0 0,0 0 0 0 0,-1 0 0 0 0,0 0 0 0 0,1-16 0 0 0,-8-93 279 0 0,3 64 50 0 0,-6-42-137 0 0,10 39-133 0 0,0 17-2 0 0,-1 0 1 0 0,-7-41 0 0 0,5 69-55 0 0,-2-21 52 0 0,0 1 0 0 0,2-45 0 0 0,-3 19 103 0 0,3 46-176 0 0,0-1-13 0 0,0-1 1 0 0,-6-17-1 0 0,4 14-6 0 0,-3 0-22 0 0,-4-17 59 0 0,6 7 0 0 0,-5 3 0 0 0,-6-4 0 0 0,2 5 0 0 0,14 22 0 0 0,0 0 0 0 0,0-1 0 0 0,0 1 0 0 0,0-1 0 0 0,0 1 0 0 0,-1 0 0 0 0,1-1 0 0 0,0 1 0 0 0,0 0 0 0 0,0-1 0 0 0,-1 1 0 0 0,1 0 0 0 0,0-1 0 0 0,0 1 0 0 0,-1 0 0 0 0,1 0 0 0 0,0-1 0 0 0,-1 1 0 0 0,1 0 0 0 0,0 0 0 0 0,-1 0 0 0 0,1-1 0 0 0,0 1 0 0 0,-1 0 0 0 0,1 0 0 0 0,-1 0 0 0 0,-1-1 0 0 0,-2-2-8 0 0,1 1 0 0 0,-1 0 0 0 0,0-1 0 0 0,0 1 0 0 0,0 1 0 0 0,0-1 0 0 0,0 0 0 0 0,-6 0 0 0 0,9 1 8 0 0,1 1 0 0 0,-1 0 0 0 0,0-1 0 0 0,1 1 0 0 0,-1 0 0 0 0,0-1 0 0 0,1 1 0 0 0,-1-1 0 0 0,0 0 0 0 0,1 1 0 0 0,-1-1 0 0 0,1 1 0 0 0,-1-1 0 0 0,1 0 0 0 0,-1 0 0 0 0,1 0 0 0 0,-1 0 0 0 0,1 0 0 0 0,-1 1 0 0 0,0-1 0 0 0,1 0 0 0 0,-1 0 0 0 0,0 1 0 0 0,1-1 0 0 0,-1 1 0 0 0,0-1 0 0 0,0 1 0 0 0,1-1 0 0 0,-1 1 0 0 0,0-1 0 0 0,-1 0 0 0 0,-8-3 0 0 0,-5-1 0 0 0,14 5 0 0 0,0 0 0 0 0,0 0 0 0 0,1-1 0 0 0,-1 1 0 0 0,0 0 0 0 0,0-1 0 0 0,1 1 0 0 0,-1 0 0 0 0,0-1 0 0 0,1 1 0 0 0,-1-1 0 0 0,0 1 0 0 0,1-1 0 0 0,-2-1 0 0 0,-9-5 0 0 0,6 6 0 0 0,3 1 0 0 0,0 0 0 0 0,0-1 0 0 0,-1 0 0 0 0,1 1 0 0 0,0-1 0 0 0,-4-2 0 0 0,-24-9 0 0 0,29 11 0 0 0,0 1 0 0 0,0-1 0 0 0,0 1 0 0 0,0 0 0 0 0,1-1 0 0 0,-1 1 0 0 0,0 0 0 0 0,0 0 0 0 0,0 0 0 0 0,0-1 0 0 0,0 1 0 0 0,0 0 0 0 0,0 0 0 0 0,0 1 0 0 0,0-1 0 0 0,-13-2 0 0 0,10 0 0 0 0,2 1 0 0 0,0 0 0 0 0,0 1 0 0 0,0-1 0 0 0,0 0 0 0 0,0 1 0 0 0,0-1 0 0 0,0 1 0 0 0,0-1 0 0 0,0 1 0 0 0,0 0 0 0 0,-1 0 0 0 0,-1 0 0 0 0,-19-1 0 0 0,20 0 0 0 0,-1 1 0 0 0,1-1 0 0 0,0 1 0 0 0,0 0 0 0 0,-6 1 0 0 0,8-1 0 0 0,0 0 0 0 0,0 0 0 0 0,0 0 0 0 0,0 0 0 0 0,-1 0 0 0 0,1-1 0 0 0,0 1 0 0 0,0 0 0 0 0,0-1 0 0 0,0 1 0 0 0,0 0 0 0 0,0-1 0 0 0,0 1 0 0 0,0-1 0 0 0,-2-1 0 0 0,-11-3 0 0 0,12 5 0 0 0,0 0 0 0 0,0-1 0 0 0,0 1 0 0 0,0 0 0 0 0,0-1 0 0 0,0 1 0 0 0,0-1 0 0 0,0 0 0 0 0,0 1 0 0 0,1-1 0 0 0,-1 0 0 0 0,0 0 0 0 0,1 0 0 0 0,-1 0 0 0 0,-3-3 0 0 0,5 3 0 0 0,-1 0 0 0 0,0 1 0 0 0,0-1 0 0 0,-1 0 0 0 0,1 1 0 0 0,0-1 0 0 0,0 1 0 0 0,0-1 0 0 0,0 1 0 0 0,-3-1 0 0 0,-9-5 0 0 0,9 2 0 0 0,3 3 0 0 0,0 0 0 0 0,0 1 0 0 0,0-1 0 0 0,1 0 0 0 0,-1 0 0 0 0,0 1 0 0 0,0-1 0 0 0,0 1 0 0 0,0-1 0 0 0,0 1 0 0 0,0-1 0 0 0,0 1 0 0 0,-1 0 0 0 0,1-1 0 0 0,0 1 0 0 0,0 0 0 0 0,0 0 0 0 0,0 0 0 0 0,0 0 0 0 0,-2 0 0 0 0,1 0 0 0 0,1 0 0 0 0,0 0 0 0 0,0 0 0 0 0,0-1 0 0 0,0 1 0 0 0,-1 0 0 0 0,1-1 0 0 0,0 1 0 0 0,0 0 0 0 0,0-1 0 0 0,0 1 0 0 0,0-1 0 0 0,-1-1 0 0 0,1 2 0 0 0,0-1 0 0 0,0 0 0 0 0,0 1 0 0 0,0-1 0 0 0,0 1 0 0 0,0-1 0 0 0,0 1 0 0 0,0 0 0 0 0,-1-1 0 0 0,1 1 0 0 0,0 0 0 0 0,0 0 0 0 0,0 0 0 0 0,0 0 0 0 0,-3 0 0 0 0,4 0 0 0 0,-1 0 0 0 0,0 0 0 0 0,1 0 0 0 0,-1 0 0 0 0,0 0 0 0 0,0 0 0 0 0,1 0 0 0 0,-1-1 0 0 0,0 1 0 0 0,1 0 0 0 0,-1 0 0 0 0,0-1 0 0 0,1 1 0 0 0,-1 0 0 0 0,0-1 0 0 0,1 1 0 0 0,-1-1 0 0 0,1 1 0 0 0,-1 0 0 0 0,1-1 0 0 0,-1 1 0 0 0,0-2 0 0 0,1 2 0 0 0,-1-1 0 0 0,1 1 0 0 0,-1-1 0 0 0,1 1 0 0 0,-1-1 0 0 0,0 1 0 0 0,1-1 0 0 0,-1 1 0 0 0,0-1 0 0 0,1 1 0 0 0,-1 0 0 0 0,0 0 0 0 0,0-1 0 0 0,1 1 0 0 0,-1 0 0 0 0,0 0 0 0 0,-1 0 0 0 0,-5 0 0 0 0,5 0 0 0 0,0 0 0 0 0,0 0 0 0 0,0 0 0 0 0,0 0 0 0 0,0-1 0 0 0,-1 1 0 0 0,1-1 0 0 0,-3 0 0 0 0,3 0 0 0 0,0 1 0 0 0,-1-1 0 0 0,1 1 0 0 0,0 0 0 0 0,0 0 0 0 0,-1 0 0 0 0,-3 1 0 0 0,-10 0 0 0 0,-3 2 0 0 0,1 0 0 0 0,5-2-110 0 0,-2-1-116 0 0,13-1 86 0 0,1 1 0 0 0,-1-1-1 0 0,0 1 1 0 0,0 0 0 0 0,0 0 0 0 0,1 0 0 0 0,-1 0-1 0 0,0 0 1 0 0,0 0 0 0 0,0 0 0 0 0,1 0-1 0 0,-1 1 1 0 0,0-1 0 0 0,0 1 0 0 0,1-1-1 0 0,-4 2 1 0 0,-8 2-1310 0 0,-1 2-1111 0 0,13-6 2321 0 0,0 0 0 0 0,0 1 0 0 0,0-1 1 0 0,0 0-1 0 0,0 1 0 0 0,1-1 0 0 0,-1 1 0 0 0,0-1 0 0 0,0 1 0 0 0,0-1 0 0 0,0 1 1 0 0,1 0-1 0 0,-1-1 0 0 0,-1 2 0 0 0,-11-7-9471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8927 0 0,'0'0'687'0'0,"-1"2"-326"0"0,0 2 23 0 0,-1 1 0 0 0,1-1 0 0 0,-1 0 0 0 0,0 0 0 0 0,-1 0 0 0 0,1 0 0 0 0,-1 0 0 0 0,1 0 0 0 0,-1-1 0 0 0,0 1-1 0 0,-4 2 1 0 0,-12 17 188 0 0,-22 22-127 0 0,38-41-428 0 0,-28 42 139 0 0,-43 48 1 0 0,62-79-382 0 0,10-12-270 0 0,-1 0 0 0 0,1 0 1 0 0,-1 0-1 0 0,1 0 0 0 0,-1 0 1 0 0,0-1-1 0 0,0 1 0 0 0,0-1 0 0 0,0 0 1 0 0,-7 3-1 0 0,9-4 156 0 0,0-1 0 0 0,0 1 1 0 0,0-1-1 0 0,0 0 0 0 0,0 1 0 0 0,0-1 0 0 0,-1 0 1 0 0,1 0-1 0 0,0 0 0 0 0,0 0 0 0 0,0 0 0 0 0,0 0 1 0 0,0 0-1 0 0,0 0 0 0 0,-2-1 0 0 0,3 1 225 0 0,-1-1 0 0 0,1 1 1 0 0,-1 0-1 0 0,1-1 0 0 0,0 1 0 0 0,-1-1 0 0 0,1 1 0 0 0,0-1 1 0 0,0 1-1 0 0,-1-1 0 0 0,1 1 0 0 0,0-1 0 0 0,0 1 1 0 0,0-1-1 0 0,0 1 0 0 0,-1-1 0 0 0,1 1 0 0 0,0-1 0 0 0,0 0 1 0 0,0 1-1 0 0,0-1 0 0 0,0 1 0 0 0,0-1 0 0 0,1 1 0 0 0,-1-1 1 0 0,0 1-1 0 0,0-1 0 0 0,0 1 0 0 0,0-1 0 0 0,1 1 0 0 0,-1-1 1 0 0,0 0-1 0 0,5-10-500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7:06.1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170 256 4919 0 0,'12'10'1823'0'0,"-17"-15"-431"0"0,4 5-1327 0 0,0-1 0 0 0,0 0 1 0 0,0 0-1 0 0,0 1 0 0 0,0-1 0 0 0,0 1 0 0 0,0-1 0 0 0,0 1 0 0 0,-1-1 1 0 0,1 1-1 0 0,0 0 0 0 0,0-1 0 0 0,0 1 0 0 0,-3 0 0 0 0,2 0 315 0 0,-11 6-120 0 0,12-5-180 0 0,1-1-1 0 0,-1 1 0 0 0,0 0 0 0 0,0 0 1 0 0,1 0-1 0 0,-1 0 0 0 0,0 0 0 0 0,1 0 0 0 0,-1 0 1 0 0,1 0-1 0 0,-1 0 0 0 0,1 0 0 0 0,0 0 1 0 0,-1 0-1 0 0,1 0 0 0 0,0 1 0 0 0,0-1 0 0 0,0 0 1 0 0,0 0-1 0 0,0 0 0 0 0,0 2 0 0 0,0-2-255 0 0,0 2 849 0 0,2-2-569 0 0,6 5 0 0 0,-6-4 104 0 0,0-1-81 0 0,9 3 94 0 0,-9-3 41 0 0,1-1 8 0 0,-1 0-225 0 0,1 0 0 0 0,-1 0 0 0 0,1 1 0 0 0,-1-1 0 0 0,1 1 0 0 0,0-1 0 0 0,-1 1-1 0 0,5 2 1 0 0,24 6 282 0 0,-19-5-190 0 0,0 1 0 0 0,0-2 0 0 0,1 0 0 0 0,18 3 0 0 0,13-2 295 0 0,4-6-16 0 0,-40-1-278 0 0,8 6-76 0 0,-6-1-16 0 0,0 0-25 0 0,-10-2-20 0 0,0 1 0 0 0,0-1 0 0 0,0 0 0 0 0,0 0 0 0 0,0 0 0 0 0,0 0 0 0 0,1 0 0 0 0,-1 0-1 0 0,0 0 1 0 0,0 0 0 0 0,0 0 0 0 0,0 0 0 0 0,0 0 0 0 0,0 0 0 0 0,0 0 0 0 0,0 0 0 0 0,0 0 0 0 0,0 0 0 0 0,1 0 0 0 0,-1 0 0 0 0,0 0 0 0 0,0 0 0 0 0,0 0 0 0 0,0 0 0 0 0,0 0 0 0 0,0 0 0 0 0,0 0 0 0 0,0 0 0 0 0,0 0-1 0 0,0 0 1 0 0,0 0 0 0 0,0 0 0 0 0,1-1 0 0 0,-1 1 0 0 0,0 0 0 0 0,0 0 0 0 0,0 0 0 0 0,0 0 0 0 0,0 0 0 0 0,0 0 0 0 0,0 0 0 0 0,0 0 0 0 0,0 0 0 0 0,0 0 0 0 0,0 0 0 0 0,0 0 0 0 0,0-1 0 0 0,0 1 0 0 0,0 0 0 0 0,0 0-1 0 0,0 0 1 0 0,0 0 0 0 0,0 0 0 0 0,0 0 0 0 0,0 0 0 0 0,2-9 67 0 0,-1 6 176 0 0,-4 2-177 0 0,-7-5-43 0 0,10 6-23 0 0,0 0 0 0 0,0 0 0 0 0,0 0 0 0 0,0 0 0 0 0,0 0 0 0 0,0 0 1 0 0,-1 0-1 0 0,1 0 0 0 0,0-1 0 0 0,0 1 0 0 0,0 0 0 0 0,0 0 0 0 0,0 0 0 0 0,0 0 0 0 0,-1 0 0 0 0,1 0 1 0 0,0 0-1 0 0,0 0 0 0 0,0 0 0 0 0,0 0 0 0 0,0 0 0 0 0,0 0 0 0 0,-1 0 0 0 0,1 0 0 0 0,0 0 0 0 0,0 0 0 0 0,0 0 1 0 0,0 0-1 0 0,0 0 0 0 0,0 0 0 0 0,-1 1 0 0 0,1-1 0 0 0,0 0 0 0 0,0 0 0 0 0,0 0 0 0 0,0 0 0 0 0,0 0 0 0 0,0 0 1 0 0,-1 1 1 0 0,0 0-2 0 0,-1 0-1 0 0,1 0 1 0 0,0-1-1 0 0,0 1 0 0 0,0 0 1 0 0,-1-1-1 0 0,1 1 1 0 0,0-1-1 0 0,-1 1 1 0 0,1-1-1 0 0,0 0 1 0 0,-1 1-1 0 0,1-1 1 0 0,-3 0-1 0 0,2-1 0 0 0,0 1 0 0 0,-1 0 0 0 0,1-1 0 0 0,0 1 0 0 0,0 0 0 0 0,-1 0 0 0 0,1 0 0 0 0,0 1 0 0 0,-4 0 0 0 0,0-1 0 0 0,-17-5 0 0 0,-2 2 0 0 0,7-2 0 0 0,14 6 0 0 0,-1 0 0 0 0,-8-2 0 0 0,1 4 0 0 0,-3-4 0 0 0,11 2 0 0 0,0 0 0 0 0,-14-5 0 0 0,6 1 0 0 0,2 0-14 0 0,8 2 162 0 0,15 9 22 0 0,0 0-143 0 0,-10-7 26 0 0,0 0 1 0 0,8 1-44 0 0,5-3 175 0 0,-10 3-52 0 0,-3-6-65 0 0,-3 3-66 0 0,0 1-1 0 0,0 0 0 0 0,1 0 1 0 0,-1-1-1 0 0,0 1 0 0 0,0 0 1 0 0,0 0-1 0 0,0-1 0 0 0,0 1 1 0 0,0 0-1 0 0,0 0 0 0 0,1 0 1 0 0,-1-1-1 0 0,0 1 0 0 0,0 0 1 0 0,0 0-1 0 0,0 0 1 0 0,1 0-1 0 0,-1-1 0 0 0,0 1 1 0 0,0 0-1 0 0,1 0 0 0 0,-1 0 1 0 0,0 0-1 0 0,0 0 0 0 0,0 0 1 0 0,1 0-1 0 0,-1 0 0 0 0,0 0 1 0 0,0-1-1 0 0,1 1 0 0 0,-1 0 1 0 0,0 0-1 0 0,1 0 1 0 0,-1 0-1 0 0,0 1 0 0 0,1-1 1 0 0,8 4 22 0 0,-7-3 469 0 0,-1-10-349 0 0,0 8-140 0 0,-1 1 1 0 0,0-1-1 0 0,0 1 1 0 0,0-1-1 0 0,0 1 1 0 0,0-1-1 0 0,0 1 1 0 0,0-1-1 0 0,0 1 1 0 0,0-1-1 0 0,0 1 1 0 0,0-1-1 0 0,0 1 1 0 0,-1-1-1 0 0,1 1 1 0 0,0-1-1 0 0,0 1 1 0 0,0-1-1 0 0,-1 1 1 0 0,1 0-1 0 0,0-1 1 0 0,0 1-1 0 0,-1-1 1 0 0,1 1-1 0 0,0 0 1 0 0,-1-1-1 0 0,1 1 1 0 0,-1 0-1 0 0,1-1 1 0 0,0 1-1 0 0,-1 0 1 0 0,1 0-1 0 0,-1-1 1 0 0,1 1-1 0 0,-1 0 1 0 0,1 0-1 0 0,-1 0 1 0 0,-32-13 74 0 0,18 7-84 0 0,0 3 5 0 0,12 3-7 0 0,-10 0 73 0 0,-1 0 1 0 0,-22-4-1 0 0,29 4 3 0 0,4 1-81 0 0,-13-4-61 0 0,5 1 57 0 0,11 2 16 0 0,-1 0 0 0 0,1 0 0 0 0,-1 0 0 0 0,1 0 0 0 0,-1 0 0 0 0,1-1 0 0 0,0 1 0 0 0,-1 0 0 0 0,1 0 0 0 0,-1 0 0 0 0,1-1 0 0 0,0 1 0 0 0,-1 0 0 0 0,1-1 0 0 0,-1 1 0 0 0,1 0 0 0 0,0-1 0 0 0,-1 0 0 0 0,2 1 0 0 0,0-1 0 0 0,0 1 0 0 0,0-1 0 0 0,0 1 1 0 0,0 0-1 0 0,0-1 0 0 0,0 1 0 0 0,-1 0 0 0 0,1 0 0 0 0,0-1 0 0 0,1 1 0 0 0,-1 0 0 0 0,0 0 0 0 0,0 0 0 0 0,0 0 0 0 0,1 1 0 0 0,1-1-1 0 0,-1 0 0 0 0,0 0-1 0 0,0 0 1 0 0,1 0-1 0 0,-1 0 1 0 0,0-1-1 0 0,0 1 1 0 0,0-1-1 0 0,0 0 1 0 0,3 0 0 0 0,5-8-58 0 0,4 11 44 0 0,-13-2 16 0 0,-1 0 0 0 0,1 0-1 0 0,0 0 1 0 0,-1 0 0 0 0,1 0-1 0 0,-1 0 1 0 0,1-1 0 0 0,-1 1-1 0 0,1 0 1 0 0,0 0 0 0 0,-1-1-1 0 0,1 1 1 0 0,-1 0 0 0 0,1-1-1 0 0,0 0 1 0 0,-1 1 0 0 0,0 0 0 0 0,0 0 0 0 0,0 0 0 0 0,0 0 0 0 0,0 0 0 0 0,1 0 1 0 0,-1 0-1 0 0,0 0 0 0 0,0 0 0 0 0,0 0 0 0 0,0-1 0 0 0,0 1 0 0 0,1 0 0 0 0,-1 0 0 0 0,0 0 0 0 0,0 0 0 0 0,0 0 1 0 0,0 0-1 0 0,0 0 0 0 0,1 0 0 0 0,-1 0 0 0 0,0 0 0 0 0,0 0 0 0 0,0 0 0 0 0,0 0 0 0 0,0 1 0 0 0,1-1 1 0 0,-1 0-1 0 0,0 0 0 0 0,0 0 0 0 0,0 0 0 0 0,0 0 0 0 0,0 0 0 0 0,0 0 0 0 0,0 0 0 0 0,1 0 0 0 0,-1 0 0 0 0,0 1 1 0 0,16 6 8 0 0,1-3-10 0 0,-11-4 0 0 0,0 1 0 0 0,0-1 0 0 0,0-1 0 0 0,0 1 0 0 0,0-1 0 0 0,0 0 0 0 0,0-1 0 0 0,0 1 0 0 0,0-1 0 0 0,0 0 0 0 0,8-5 0 0 0,-11 6 0 0 0,-1 0 0 0 0,1 1 0 0 0,0-1 0 0 0,0 0 0 0 0,-1 1 0 0 0,1-1 0 0 0,0 1 0 0 0,0 0 0 0 0,4 0 0 0 0,-3 1 0 0 0,-1-1 0 0 0,0 0 0 0 0,0-1 0 0 0,0 1 0 0 0,0 0 0 0 0,0-1 0 0 0,0 0 0 0 0,4-1 0 0 0,3-3 0 0 0,-8 4 0 0 0,0 0 0 0 0,0 0 0 0 0,0 0 0 0 0,0 0 0 0 0,0 0 0 0 0,0 0 0 0 0,0 1 0 0 0,0-1 0 0 0,0 1 0 0 0,1 0 0 0 0,-1-1 0 0 0,3 1 0 0 0,8 3 0 0 0,-11-3 0 0 0,1 1 0 0 0,0-1 0 0 0,-1 1 0 0 0,1-1 0 0 0,-1 0 0 0 0,1 0 0 0 0,0 0 0 0 0,-1 0 0 0 0,5-1 0 0 0,5-5 0 0 0,-10 5 0 0 0,-1 0 0 0 0,1 0 0 0 0,0 0 0 0 0,-1 0 0 0 0,1 1 0 0 0,0-1 0 0 0,0 1 0 0 0,-1-1 0 0 0,1 1 0 0 0,4-1 0 0 0,3 3 0 0 0,-8-2 0 0 0,0 1 0 0 0,0-1 0 0 0,0 0 0 0 0,0 0 0 0 0,0 1 0 0 0,0-1 0 0 0,1 0 0 0 0,-1 0 0 0 0,0 0 0 0 0,0 0 0 0 0,0-1 0 0 0,0 1 0 0 0,0 0 0 0 0,0 0 0 0 0,0-1 0 0 0,0 1 0 0 0,0 0 0 0 0,0-1 0 0 0,1 0 0 0 0,4-5 0 0 0,-6 5 0 0 0,1 0 0 0 0,-1 1 0 0 0,1-1 0 0 0,-1 0 0 0 0,1 1 0 0 0,0-1 0 0 0,-1 0 0 0 0,1 1 0 0 0,0-1 0 0 0,0 1 0 0 0,-1-1 0 0 0,1 1 0 0 0,0-1 0 0 0,0 1 0 0 0,0 0 0 0 0,0-1 0 0 0,-1 1 0 0 0,1 0 0 0 0,2-1 0 0 0,8 3 0 0 0,-5-9 15 0 0,-5 5 60 0 0,-5 0 66 0 0,4 2-137 0 0,-1 0-1 0 0,1-1 1 0 0,0 1 0 0 0,0 0 0 0 0,0 0 0 0 0,0 0 0 0 0,-1-1 0 0 0,1 1 0 0 0,0 0 0 0 0,0 0 0 0 0,-1 0 0 0 0,1 0 0 0 0,0 0 0 0 0,0 0 0 0 0,-1-1-1 0 0,1 1 1 0 0,0 0 0 0 0,0 0 0 0 0,-1 0 0 0 0,1 0 0 0 0,0 0 0 0 0,0 0 0 0 0,-1 0 0 0 0,1 0 0 0 0,0 0 0 0 0,0 0 0 0 0,-1 0 0 0 0,1 0-1 0 0,0 0 1 0 0,0 0 0 0 0,-1 1 0 0 0,1-1 0 0 0,-7 1 0 0 0,-1 0 0 0 0,1-1 0 0 0,0 1 0 0 0,-8-2 0 0 0,-24 2-8 0 0,34 0 4 0 0,1-1 0 0 0,0 0 0 0 0,-1 0 0 0 0,-6-2 0 0 0,8 2 0 0 0,-1-1 0 0 0,0 1 0 0 0,1 0 0 0 0,-1-1 0 0 0,1 2 0 0 0,-1-1 0 0 0,-5 1 0 0 0,-4 3 0 0 0,9-2 0 0 0,0-1 0 0 0,0 0 0 0 0,1 0 0 0 0,-1 0 0 0 0,0-1 0 0 0,-7 1 0 0 0,-2-2 0 0 0,7 1 0 0 0,-1 0 0 0 0,1 0 0 0 0,-1 0 0 0 0,1 0 0 0 0,-13 4 0 0 0,15-4 0 0 0,0 1 0 0 0,1 0 0 0 0,-1-1 0 0 0,0 0 0 0 0,-5 0 0 0 0,6-1 0 0 0,-1 1 0 0 0,1 0 0 0 0,0 0 0 0 0,0 1 0 0 0,-1-1 0 0 0,1 1 0 0 0,-5 1 0 0 0,-1 2 0 0 0,7-3 0 0 0,0 0 0 0 0,-1 0 0 0 0,1 0 0 0 0,0-1 0 0 0,0 1 0 0 0,0-1 0 0 0,-1 1 0 0 0,1-1 0 0 0,0 0 0 0 0,-4 1 0 0 0,-3-2 0 0 0,5 0 0 0 0,0 1 0 0 0,0 0 0 0 0,0 0 0 0 0,0 0 0 0 0,0 0 0 0 0,0 1 0 0 0,-5 0 0 0 0,-3-1 0 0 0,-2-4 0 0 0,5 10 0 0 0,-2-3 0 0 0,2 4 0 0 0,9-6 0 0 0,-1-1 0 0 0,0 0 0 0 0,1 0 0 0 0,-1 0 0 0 0,0 0 0 0 0,1 0 0 0 0,-1 0 0 0 0,0 0 0 0 0,1 0 0 0 0,-1 0 0 0 0,0-1 0 0 0,1 1 0 0 0,-1 0 0 0 0,-1-1 0 0 0,-2 1-23 0 0,-14-11-31 0 0,18 10 56 0 0,-1 1 0 0 0,1 0-1 0 0,0-1 1 0 0,0 1 0 0 0,0 0-1 0 0,-1 0 1 0 0,1 0 0 0 0,0-1 0 0 0,0 1-1 0 0,-1 0 1 0 0,1 0 0 0 0,0 0-1 0 0,-1 0 1 0 0,1 0 0 0 0,0 0-1 0 0,-1-1 1 0 0,1 1 0 0 0,0 0-1 0 0,-1 0 1 0 0,1 0 0 0 0,0 0-1 0 0,-1 0 1 0 0,1 0 0 0 0,-1 0 0 0 0,-4 9 8 0 0,-2-8-10 0 0,2 5 0 0 0,5-7 0 0 0,-1 1 0 0 0,1 0 0 0 0,-1 0 0 0 0,1 0 0 0 0,-1 0 0 0 0,1 0 0 0 0,-1-1 0 0 0,1 1 0 0 0,-1 0 0 0 0,1 0 0 0 0,-1-1 0 0 0,1 1 0 0 0,0 0 0 0 0,-1-1 0 0 0,1 1 0 0 0,0-1 0 0 0,-1 0 0 0 0,-5-7 0 0 0,-2-2 0 0 0,7 9 0 0 0,1 1 0 0 0,-1-1 0 0 0,1 1 0 0 0,-1-1 0 0 0,1 1 0 0 0,-1-1 0 0 0,1 1 0 0 0,-1-1 0 0 0,0 1 0 0 0,1 0 0 0 0,-1-1 0 0 0,0 1 0 0 0,1 0 0 0 0,-1 0 0 0 0,-1-1 0 0 0,2 2 0 0 0,-1-1-1 0 0,1 0 1 0 0,0 0-1 0 0,-1 1 1 0 0,1-1-1 0 0,0 0 1 0 0,0 1-1 0 0,-1-1 1 0 0,1 0-1 0 0,0 1 1 0 0,0-1-1 0 0,-1 0 1 0 0,1 1-1 0 0,0-1 1 0 0,0 0-1 0 0,0 1 1 0 0,0-1-1 0 0,0 1 1 0 0,0-1-1 0 0,0 1 1 0 0,-1 1-54 0 0,2-4 44 0 0,7-4 20 0 0,3 8 2 0 0,-10-2-6 0 0,-1 0 0 0 0,1 0 0 0 0,0 0 1 0 0,-1 0-1 0 0,1 0 0 0 0,0 0 0 0 0,-1 0 0 0 0,1 0 0 0 0,0 0 0 0 0,-1 0 0 0 0,1 0 0 0 0,0-1 0 0 0,-1 1 0 0 0,1 0 0 0 0,-1-1 0 0 0,1 1 1 0 0,0 0-1 0 0,-1-1 0 0 0,1 0 0 0 0,2 0 12 0 0,11 0-2 0 0,0 2-16 0 0,3-6 3 0 0,-13 7-5 0 0,1 1-11 0 0,9 0-35 0 0,0-6 36 0 0,-10 3 12 0 0,0 0 0 0 0,0-1 0 0 0,-1 0 0 0 0,1 0 0 0 0,7-3 0 0 0,-10 4 0 0 0,0 0 0 0 0,0-1 0 0 0,-1 1 0 0 0,1 0 0 0 0,0 0 0 0 0,0-1 0 0 0,0 1 0 0 0,-1 0 0 0 0,1 0 0 0 0,0 0 0 0 0,0 0 0 0 0,0 0 0 0 0,-1 0 0 0 0,1 1 0 0 0,1-1 0 0 0,8 2 0 0 0,-8-2 0 0 0,0 1 0 0 0,0-1 0 0 0,0 1 0 0 0,0-1 0 0 0,0 0 0 0 0,0 0 0 0 0,0 0 0 0 0,0 0 0 0 0,0-1 0 0 0,0 1 0 0 0,0 0 0 0 0,0-1 0 0 0,0 1 0 0 0,2-2 0 0 0,-3 2 1 0 0,0 0 0 0 0,0-1 0 0 0,0 1 0 0 0,0 0 0 0 0,0 0 0 0 0,0 0 0 0 0,0 0 0 0 0,0 0 0 0 0,1 0 0 0 0,-1 1 0 0 0,0-1 0 0 0,0 0 0 0 0,0 0 0 0 0,0 1 0 0 0,0-1-1 0 0,0 1 1 0 0,0-1 0 0 0,2 2 0 0 0,-3-2 1 0 0,1 1 0 0 0,0 0-1 0 0,0-1 1 0 0,0 0 0 0 0,0 1-1 0 0,0-1 1 0 0,0 1 0 0 0,0-1-1 0 0,0 0 1 0 0,0 0 0 0 0,0 0-1 0 0,0 1 1 0 0,0-1 0 0 0,0 0-1 0 0,0 0 1 0 0,0-1 0 0 0,0 1 0 0 0,0 0-1 0 0,0 0 1 0 0,2-1 0 0 0,4-4 12 0 0,-6 4-11 0 0,-1 1 1 0 0,1-1-1 0 0,0 1 0 0 0,-1-1 1 0 0,1 1-1 0 0,0-1 1 0 0,0 1-1 0 0,-1-1 1 0 0,1 1-1 0 0,0 0 1 0 0,0-1-1 0 0,0 1 0 0 0,0 0 1 0 0,-1 0-1 0 0,1 0 1 0 0,0 0-1 0 0,1-1 1 0 0,15 6 68 0 0,-12-4-42 0 0,0 1 0 0 0,0-1-1 0 0,0 0 1 0 0,0 0 0 0 0,0 0 0 0 0,0-1-1 0 0,9 0 1 0 0,-3-1-30 0 0,-9 0 0 0 0,-1 1 0 0 0,1 0 0 0 0,0-1 0 0 0,-1 1 0 0 0,1 0 0 0 0,0 0 0 0 0,-1 0 0 0 0,1 0 0 0 0,2 1 0 0 0,14 4 0 0 0,-14-7 0 0 0,-1-2 0 0 0,15 1 0 0 0,12 5 0 0 0,-20 1 3 0 0,-5-1 5 0 0,-5-2-6 0 0,1 0 1 0 0,0 0-1 0 0,-1 0 1 0 0,1 0-1 0 0,0 0 0 0 0,-1 0 1 0 0,1 0-1 0 0,0 0 1 0 0,-1 0-1 0 0,1 0 1 0 0,0 0-1 0 0,-1 0 0 0 0,1-1 1 0 0,-1 1-1 0 0,1 0 1 0 0,0 0-1 0 0,-1-1 1 0 0,1 1-1 0 0,-1 0 1 0 0,2-1-1 0 0,1-1 0 0 0,-2 2-2 0 0,1 0 0 0 0,-1 0 0 0 0,1 0 0 0 0,-1 0 0 0 0,1 0 0 0 0,-1 0 0 0 0,1 0 0 0 0,-1 1 0 0 0,1-1 0 0 0,-1 0 0 0 0,1 1 0 0 0,-1 0 0 0 0,0-1 0 0 0,3 2 0 0 0,-2-1 0 0 0,-1 0 0 0 0,1 0 0 0 0,-1-1 0 0 0,1 1 0 0 0,0 0 0 0 0,-1-1 0 0 0,1 0 0 0 0,0 1 0 0 0,0-1 0 0 0,2 0 0 0 0,37-3 0 0 0,-24 0 0 0 0,-1 3 11 0 0,57 3 42 0 0,-70-2-53 0 0,0-1-1 0 0,0 0 1 0 0,0-1 0 0 0,0 1-1 0 0,0 0 1 0 0,0-1-1 0 0,5-1 1 0 0,16-3 17 0 0,-17 5 7 0 0,0 0 0 0 0,0-1 1 0 0,1 0-1 0 0,-1-1 1 0 0,9-2-1 0 0,-13 3-22 0 0,-1 1-1 0 0,0 0 1 0 0,1-1-1 0 0,-1 1 1 0 0,0 0-1 0 0,1 0 1 0 0,-1 1-1 0 0,0-1 1 0 0,1 0 0 0 0,-1 1-1 0 0,0 0 1 0 0,4 1-1 0 0,-3-1-1 0 0,0 0-1 0 0,0 0 1 0 0,0-1-1 0 0,0 1 1 0 0,-1-1 0 0 0,1 1-1 0 0,0-1 1 0 0,5 0-1 0 0,-6 0 1 0 0,0 0 0 0 0,0 0 0 0 0,-1 0 0 0 0,1 0 0 0 0,0 0 0 0 0,-1 1 0 0 0,1-1 0 0 0,0 1 0 0 0,2 0 0 0 0,-3 0 0 0 0,1-1 0 0 0,-1 1 0 0 0,1-1 0 0 0,-1 1 0 0 0,0-1 0 0 0,1 0 0 0 0,-1 1 0 0 0,1-1 0 0 0,-1 0 0 0 0,1 0 0 0 0,-1 0 0 0 0,0 0 0 0 0,3-1 0 0 0,-2 0 0 0 0,0 1 0 0 0,0-1 0 0 0,0 0 0 0 0,-1 1 0 0 0,1-1 0 0 0,0 1 0 0 0,0 0 0 0 0,0 0 0 0 0,0 0 0 0 0,0 0 0 0 0,0 0 0 0 0,0 0 0 0 0,0 0 0 0 0,3 1 0 0 0,-5-1 0 0 0,1 1 0 0 0,-1-1 0 0 0,1 0 0 0 0,-1 0 0 0 0,1 0 0 0 0,0 0 0 0 0,-1 0 0 0 0,1 0 0 0 0,-1 0 0 0 0,1 0 0 0 0,-1 0 0 0 0,1 0 0 0 0,-1 0 0 0 0,1 0 0 0 0,0 0 0 0 0,-1-1 0 0 0,1 1 0 0 0,0 0 0 0 0,2-1 1 0 0,-2 0 1 0 0,1 0 1 0 0,0 0 0 0 0,-1 1 0 0 0,1-1-1 0 0,0 1 1 0 0,0-1 0 0 0,0 1 0 0 0,0 0 0 0 0,-1 0-1 0 0,1 0 1 0 0,0 0 0 0 0,0 0 0 0 0,0 0 0 0 0,0 0-1 0 0,-1 1 1 0 0,1-1 0 0 0,0 1 0 0 0,2 0 0 0 0,15 5 8 0 0,-13-7-8 0 0,-1 1 7 0 0,2 1 15 0 0,-5-1-20 0 0,0 1 0 0 0,0-1 1 0 0,0 0-1 0 0,0 0 0 0 0,0 0 0 0 0,0 0 0 0 0,0 0 0 0 0,0 0 1 0 0,3-1-1 0 0,-4 0-2 0 0,0 1-1 0 0,0-1 1 0 0,1 1 0 0 0,-1-1-1 0 0,0 1 1 0 0,1 0 0 0 0,-1-1 0 0 0,0 1-1 0 0,1 0 1 0 0,-1 0 0 0 0,0 0-1 0 0,1 0 1 0 0,-1 0 0 0 0,1 0 0 0 0,-1 0-1 0 0,0 0 1 0 0,1 1 0 0 0,-1-1-1 0 0,3 1 1 0 0,-4 0-2 0 0,1-1-1 0 0,0 0 1 0 0,-1 1-1 0 0,1-1 1 0 0,-1 0 0 0 0,1 0-1 0 0,0 0 1 0 0,-1 0-1 0 0,1 1 1 0 0,0-1-1 0 0,-1 0 1 0 0,1 0 0 0 0,0 0-1 0 0,0 0 1 0 0,-1-1-1 0 0,2 1 1 0 0,-1 0 2 0 0,0-1 0 0 0,1 1 0 0 0,-1-1 0 0 0,0 1 0 0 0,1 0-1 0 0,-1 0 1 0 0,1 0 0 0 0,-1 0 0 0 0,1 0 0 0 0,-1 0 0 0 0,1 0 0 0 0,-1 0 0 0 0,0 1 0 0 0,1-1 0 0 0,-1 1 0 0 0,1-1 0 0 0,-1 1 0 0 0,2 0 0 0 0,-2 0-4 0 0,-1-1 0 0 0,1 0 0 0 0,0 1 0 0 0,-1-1 0 0 0,1 0 0 0 0,0 0 0 0 0,-1 1 0 0 0,1-1 0 0 0,0 0 0 0 0,-1 0 0 0 0,1 0 1 0 0,0 0-1 0 0,-1 0 0 0 0,1 0 0 0 0,0 0 0 0 0,0 0 0 0 0,0 0-4 0 0,17-1-59 0 0,-16 3 54 0 0,2-2-38 0 0,6-4 36 0 0,3 4 12 0 0,-11 0 0 0 0,0-1 0 0 0,-1 1 0 0 0,1 0 0 0 0,0 0 0 0 0,0 0 0 0 0,-1 0 0 0 0,1 1 0 0 0,0-1 0 0 0,-1 0 0 0 0,1 1 0 0 0,0-1 0 0 0,-1 1 0 0 0,1-1 0 0 0,-1 1 0 0 0,3 1 0 0 0,-4-2 0 0 0,0 0 0 0 0,1 1 0 0 0,-1-1 0 0 0,1 0 0 0 0,-1 0 0 0 0,1 1 0 0 0,-1-1 0 0 0,1 0 0 0 0,-1 0 0 0 0,1 0 0 0 0,-1 0 0 0 0,1 0 0 0 0,-1 0 0 0 0,1 0 0 0 0,-1 0 0 0 0,1 0 0 0 0,-1 0 0 0 0,1 0 0 0 0,-1 0 0 0 0,1 0 0 0 0,-1 0 0 0 0,1 0 0 0 0,0-1 0 0 0,9-2 0 0 0,9 6 0 0 0,-16-3 0 0 0,1-1 0 0 0,-2 1 0 0 0,-1-1 0 0 0,0 1 0 0 0,0 1 0 0 0,0-1 0 0 0,0 0 0 0 0,1 0 0 0 0,-1 0 0 0 0,0 1 0 0 0,0-1 0 0 0,0 0 0 0 0,0 1 0 0 0,0-1 0 0 0,0 1 0 0 0,0-1 0 0 0,0 1 0 0 0,0 0 0 0 0,0-1 0 0 0,0 1 0 0 0,0 0 0 0 0,1 1 0 0 0,2 2 0 0 0,-3-4 0 0 0,-1 1 0 0 0,0-1 0 0 0,1 0 0 0 0,-1 0 0 0 0,1 1 0 0 0,-1-1 0 0 0,0 0 0 0 0,1 0 0 0 0,-1 1 0 0 0,1-1 0 0 0,-1 0 0 0 0,1 0 0 0 0,-1 0 0 0 0,1 0 0 0 0,-1 0 0 0 0,0 0 0 0 0,1 0 0 0 0,-1 0 0 0 0,1 0 0 0 0,-1 0 0 0 0,1 0 0 0 0,-1 0 0 0 0,1 0 0 0 0,9-6 0 0 0,1 4 0 0 0,-2 0 0 0 0,-6-3 0 0 0,-3 5 0 0 0,1-1 0 0 0,-1 1 0 0 0,1-1 0 0 0,0 1 0 0 0,-1 0 0 0 0,1-1 0 0 0,-1 1 0 0 0,1 0 0 0 0,0-1 0 0 0,-1 1 0 0 0,1 0 0 0 0,0 0 0 0 0,-1-1 0 0 0,1 1 0 0 0,1 0 0 0 0,10 0 0 0 0,0-5 0 0 0,0 9 0 0 0,2-3-1 0 0,-8 0 2 0 0,-2 2 10 0 0,9 2 32 0 0,13-2 62 0 0,-26-3-98 0 0,1 0 0 0 0,-1 0-1 0 0,1 0 1 0 0,-1 0 0 0 0,1 0 0 0 0,-1 0 0 0 0,1 0 0 0 0,0-1-1 0 0,-1 1 1 0 0,1 0 0 0 0,-1 0 0 0 0,0 0 0 0 0,1 0-1 0 0,-1-1 1 0 0,1 1 0 0 0,-1 0 0 0 0,1 0 0 0 0,-1-1 0 0 0,1 1-1 0 0,0-1 1 0 0,1-1 19 0 0,-1 2-22 0 0,0 0 0 0 0,0-1 0 0 0,1 1 0 0 0,-1 0-1 0 0,0 0 1 0 0,0 0 0 0 0,0 0 0 0 0,1 0 0 0 0,-1 0 0 0 0,0 0-1 0 0,0 1 1 0 0,0-1 0 0 0,1 0 0 0 0,0 1 0 0 0,-1 0-3 0 0,0-1 0 0 0,0 0 0 0 0,0 1 0 0 0,0-1 0 0 0,0 0 0 0 0,0 0 1 0 0,0 0-1 0 0,0 1 0 0 0,0-1 0 0 0,0 0 0 0 0,0 0 0 0 0,0-1 0 0 0,0 1 0 0 0,0 0 1 0 0,-1 0-1 0 0,1 0 0 0 0,0-1 0 0 0,0 1 0 0 0,2-1 0 0 0,3-4-1 0 0,-5 4 0 0 0,-1 0 0 0 0,1 1 0 0 0,0-1 0 0 0,-1 0 0 0 0,1 1 0 0 0,0-1 0 0 0,0 1 0 0 0,0-1 0 0 0,-1 1 0 0 0,1 0 0 0 0,0-1 0 0 0,0 1 0 0 0,0 0 0 0 0,0-1 0 0 0,0 1 0 0 0,0 0 0 0 0,0 0 0 0 0,0 0 0 0 0,-1 0 0 0 0,1 0 0 0 0,0 0 0 0 0,1 0 0 0 0,9 4 0 0 0,-10-3 0 0 0,0 0 0 0 0,0-1 0 0 0,1 1 0 0 0,-1-1 0 0 0,0 1 0 0 0,1-1 0 0 0,-1 0 0 0 0,1 1 0 0 0,-1-1 0 0 0,0 0 0 0 0,1 0 0 0 0,-1 0 0 0 0,3 0 0 0 0,5-4 12 0 0,-8 3-9 0 0,1 0 1 0 0,-1 1-1 0 0,0-1 0 0 0,0 1 0 0 0,0-1 0 0 0,0 1 0 0 0,0-1 1 0 0,1 1-1 0 0,-1 0 0 0 0,0-1 0 0 0,0 1 0 0 0,2 0 1 0 0,2 2 8 0 0,0 0-12 0 0,16-2-2 0 0,-17-1 2 0 0,23-2-2 0 0,-26 3 2 0 0,0 0 1 0 0,0-1 0 0 0,1 1 0 0 0,-1-1 0 0 0,0 1 0 0 0,0-1-1 0 0,0 0 1 0 0,0 1 0 0 0,0-1 0 0 0,0 0 0 0 0,0 0 0 0 0,0 0-1 0 0,0 0 1 0 0,0 0 0 0 0,1-2 0 0 0,-2 3 0 0 0,0 0 0 0 0,0 0 0 0 0,1 0 0 0 0,-1 0 0 0 0,0 0 0 0 0,0 0 0 0 0,0-1 0 0 0,0 1 0 0 0,0 0 0 0 0,0 0 0 0 0,0 0-1 0 0,0 0 1 0 0,0 0 0 0 0,0 0 0 0 0,1 0 0 0 0,-1 0 0 0 0,0 0 0 0 0,0 0 0 0 0,0-1 0 0 0,0 1 0 0 0,0 0 0 0 0,0 0 0 0 0,1 0 0 0 0,-1 0 0 0 0,0 0 0 0 0,0 0 0 0 0,0 0 0 0 0,0 0 0 0 0,0 0 0 0 0,0 0 0 0 0,1 0 0 0 0,-1 0 0 0 0,0 0 0 0 0,0 0 0 0 0,0 0 0 0 0,0 0 0 0 0,0 0 0 0 0,0 1 0 0 0,1-1 0 0 0,-1 0 0 0 0,0 0 0 0 0,0 0 0 0 0,0 0 0 0 0,2 1-1 0 0,1-1 1 0 0,-1 1-1 0 0,0-1 1 0 0,0 0-1 0 0,0 1 1 0 0,1-1 0 0 0,-1 0-1 0 0,0-1 1 0 0,1 1-1 0 0,-1 0 1 0 0,0 0 0 0 0,0-1-1 0 0,0 0 1 0 0,1 1-1 0 0,-1-1 1 0 0,0 0 0 0 0,3-2-1 0 0,-4 3 0 0 0,0-1 0 0 0,0 1 0 0 0,0 0 0 0 0,0-1 0 0 0,0 1 0 0 0,0 0 0 0 0,1 0 0 0 0,-1 0 0 0 0,0 0 0 0 0,0 0 0 0 0,0 0 0 0 0,0 0 0 0 0,0 0 0 0 0,0 0 0 0 0,0 0 0 0 0,0 1 0 0 0,0-1 0 0 0,0 0 0 0 0,0 1 0 0 0,0-1 0 0 0,0 1 0 0 0,1 0 0 0 0,-1 0 0 0 0,0-1 0 0 0,1 1 0 0 0,-1-1 0 0 0,0 1 0 0 0,1-1 0 0 0,-1 0 0 0 0,0 1 0 0 0,1-1 0 0 0,-1 0 0 0 0,1 0 0 0 0,-1 0 0 0 0,3 0 0 0 0,0-1-5 0 0,0 1 0 0 0,0-1-1 0 0,0 1 1 0 0,0-1 0 0 0,-1 1-1 0 0,1 1 1 0 0,0-1 0 0 0,0 0-1 0 0,6 2 1 0 0,-9-1 4 0 0,0-1 0 0 0,0 0 1 0 0,0 0-1 0 0,1 0 0 0 0,-1 0 0 0 0,0 0 0 0 0,0-1 1 0 0,1 1-1 0 0,-1 0 0 0 0,0-1 0 0 0,0 1 0 0 0,0 0 1 0 0,0-1-1 0 0,1 0 0 0 0,-1 1 0 0 0,2-2 1 0 0,-2 1 0 0 0,0 1 0 0 0,0-1 0 0 0,0 0 0 0 0,0 1 0 0 0,0-1 0 0 0,0 1 1 0 0,0-1-1 0 0,0 1 0 0 0,0 0 0 0 0,0 0 0 0 0,1-1 0 0 0,-1 1 0 0 0,0 0 1 0 0,0 0-1 0 0,0 0 0 0 0,0 0 0 0 0,2 1 0 0 0,7 1 5 0 0,-8-1 0 0 0,0-1 0 0 0,0 1 0 0 0,-1-1-1 0 0,1 1 1 0 0,0-1 0 0 0,0 0 0 0 0,-1 0-1 0 0,1 0 1 0 0,0 0 0 0 0,0 0 0 0 0,-1 0-1 0 0,1-1 1 0 0,0 1 0 0 0,0-1 0 0 0,-1 1-1 0 0,1-1 1 0 0,2-1 0 0 0,0 0 14 0 0,-1 2 3 0 0,17 0 6 0 0,21 2-28 0 0,-28-4 0 0 0,-11 2 0 0 0,-1-1 0 0 0,0 0 0 0 0,1 0 0 0 0,-1 1 0 0 0,0-1 0 0 0,1 1 0 0 0,-1-1 0 0 0,1 1 0 0 0,0 0 0 0 0,-1 0 0 0 0,1-1 0 0 0,-1 1 0 0 0,1 0 0 0 0,-1 0 0 0 0,1 1 0 0 0,2-1 0 0 0,6 0 0 0 0,1-3 0 0 0,0 7 0 0 0,1-6 0 0 0,1 9 0 0 0,-10-5 0 0 0,0-1 0 0 0,0 0 0 0 0,1 0 0 0 0,-1 0 0 0 0,0 0 0 0 0,1-1 0 0 0,-1 1 0 0 0,1-1 0 0 0,-1 0 0 0 0,6 0 0 0 0,3-5 0 0 0,9 6 0 0 0,-18-1 0 0 0,1-2 0 0 0,-3 2 0 0 0,0 0 0 0 0,0-1 0 0 0,0 1 0 0 0,0 0 0 0 0,0 0 0 0 0,0 0 0 0 0,0 0 0 0 0,0 1 0 0 0,0-1 0 0 0,0 0 0 0 0,0 0 0 0 0,0 1 0 0 0,0-1 0 0 0,0 0 0 0 0,0 1 0 0 0,0-1 0 0 0,0 1 0 0 0,0-1 0 0 0,0 1 0 0 0,-1-1 0 0 0,1 1 0 0 0,1 1 0 0 0,-1-2 0 0 0,-1 1 0 0 0,1 0 0 0 0,0-1 0 0 0,-1 1 0 0 0,1-1 0 0 0,0 1 0 0 0,-1-1 0 0 0,1 1 0 0 0,0-1 0 0 0,0 0 0 0 0,0 1 0 0 0,-1-1 0 0 0,1 0 0 0 0,0 0 0 0 0,0 0 0 0 0,0 1 0 0 0,0-1 0 0 0,0 0 0 0 0,0 0 0 0 0,-1 0 0 0 0,1 0 0 0 0,0-1 0 0 0,1 1 0 0 0,18-6 0 0 0,-16 6 0 0 0,1 3 0 0 0,11-2 0 0 0,-12-1 1 0 0,20-1 14 0 0,-23 1-6 0 0,1 0-1 0 0,-1 0 1 0 0,0 0 0 0 0,1 0-1 0 0,-1 0 1 0 0,1 0 0 0 0,-1 0-1 0 0,0-1 1 0 0,1 1-1 0 0,-1-1 1 0 0,0 1 0 0 0,2-2-1 0 0,10-1 40 0 0,-8 4-36 0 0,-3 0-12 0 0,-1-1 0 0 0,1 0 1 0 0,0 1-1 0 0,0-1 0 0 0,-1 0 1 0 0,1 0-1 0 0,0 0 0 0 0,-1 0 1 0 0,1 0-1 0 0,0-1 0 0 0,0 1 1 0 0,2-1-1 0 0,8 0 0 0 0,-10 2 2 0 0,-1-1-1 0 0,1 0 0 0 0,0 1 1 0 0,0-1-1 0 0,0 0 1 0 0,0 0-1 0 0,-1 0 0 0 0,1 0 1 0 0,0-1-1 0 0,0 1 1 0 0,0 0-1 0 0,-1-1 0 0 0,1 1 1 0 0,3-2-1 0 0,6-1 32 0 0,7 4-12 0 0,-3-2 32 0 0,-12 0-42 0 0,1 1-1 0 0,-1 0 0 0 0,1 0 1 0 0,0 0-1 0 0,5 1 1 0 0,-7-1-11 0 0,1 1 0 0 0,-1-1 0 0 0,1 0 0 0 0,-1 0 0 0 0,1 0 1 0 0,-1 0-1 0 0,1 0 0 0 0,0-1 0 0 0,-1 1 0 0 0,5-3 0 0 0,1 0 0 0 0,-7 2 0 0 0,0 0 0 0 0,0 0 0 0 0,1 1 0 0 0,-1-1 0 0 0,0 1 0 0 0,1-1 0 0 0,-1 1 0 0 0,1-1 0 0 0,-1 1 0 0 0,1 0 0 0 0,-1-1 0 0 0,0 1 0 0 0,1 0 0 0 0,-1 0 0 0 0,1 0 0 0 0,-1 0 0 0 0,1 1 0 0 0,-1-1 0 0 0,1 0 0 0 0,-1 1 0 0 0,1-1 0 0 0,-1 1 0 0 0,3 0 0 0 0,10 3 0 0 0,0-3 0 0 0,-5-1 0 0 0,-1 1 0 0 0,1-1 0 0 0,0 0 0 0 0,8-2 0 0 0,-15 1 0 0 0,0 1 0 0 0,0 0 0 0 0,-1 0 0 0 0,1 1 0 0 0,0-1 0 0 0,-1 0 0 0 0,1 1 0 0 0,0-1 0 0 0,-1 1 0 0 0,1-1 0 0 0,2 2 0 0 0,-3-2 0 0 0,0 1 0 0 0,1 0 0 0 0,-1-1 0 0 0,1 1 0 0 0,-1-1 0 0 0,1 0 0 0 0,-1 1 0 0 0,1-1 0 0 0,0 0 0 0 0,-1 0 0 0 0,1 0 0 0 0,1 0 0 0 0,-1-1 0 0 0,0 0 0 0 0,0 1 0 0 0,0 0 0 0 0,0-1 0 0 0,0 1 0 0 0,0 0 0 0 0,0 0 0 0 0,0 0 0 0 0,0 0 0 0 0,0 1 0 0 0,-1-1 0 0 0,1 0 0 0 0,4 2 0 0 0,-6-2 0 0 0,1 1 0 0 0,0-1 0 0 0,0 0 0 0 0,0 0 0 0 0,0 1 0 0 0,0-1 0 0 0,-1 0 0 0 0,1 0 0 0 0,0 0 0 0 0,0 0 0 0 0,0 0 0 0 0,0 0 0 0 0,1-1 0 0 0,10-1 0 0 0,0 6 0 0 0,1-6 0 0 0,3 9 0 0 0,-2-7 0 0 0,0 3 0 0 0,-1-4 0 0 0,1 4 0 0 0,-2-2 0 0 0,-9 0 0 0 0,4 0 0 0 0,2-11 14 0 0,-9 9-12 0 0,0 1 1 0 0,0 0 0 0 0,1 0 0 0 0,-1-1 0 0 0,0 1 0 0 0,1 0 0 0 0,-1 0-1 0 0,0-1 1 0 0,0 1 0 0 0,1 0 0 0 0,-1 0 0 0 0,0 0 0 0 0,1 0 0 0 0,-1 0 0 0 0,0 0-1 0 0,1 0 1 0 0,-1-1 0 0 0,0 1 0 0 0,1 0 0 0 0,-1 0 0 0 0,0 0 0 0 0,1 0-1 0 0,-1 0 1 0 0,1 1 0 0 0,4 0 8 0 0,-1 1 64 0 0,6 5-16 0 0,2-2-49 0 0,0-6-10 0 0,1 1 0 0 0,-2 3 0 0 0,-1-8 0 0 0,0 6 0 0 0,-1-8 0 0 0,3 7 0 0 0,-10-1 0 0 0,0 1 0 0 0,0 0 0 0 0,0 0 0 0 0,0 0 0 0 0,0 0 0 0 0,0 0 0 0 0,0 0 0 0 0,0 0 0 0 0,0 0 0 0 0,0 1 0 0 0,4 0 0 0 0,-6 0 0 0 0,1-1 0 0 0,-1 0 0 0 0,0 0 0 0 0,1 0 0 0 0,-1 0 0 0 0,1 0 0 0 0,-1 0 0 0 0,1 0 0 0 0,-1 0 0 0 0,1 0 0 0 0,-1 0 0 0 0,1 0 0 0 0,-1 0 0 0 0,0 0 0 0 0,1 0 0 0 0,-1 0 0 0 0,1 0 0 0 0,-1 0 0 0 0,1 0 0 0 0,-1-1 0 0 0,0 1 0 0 0,2 0 0 0 0,9-6 0 0 0,3 6 0 0 0,0-6 0 0 0,-1 4 0 0 0,-11 1 1 0 0,1 1 0 0 0,-1-1 0 0 0,1 1 0 0 0,0-1 0 0 0,-1 1 0 0 0,1 0 0 0 0,0 0 0 0 0,0 0 0 0 0,-1 0 0 0 0,1 1 0 0 0,0-1-1 0 0,-1 1 1 0 0,1-1 0 0 0,-1 1 0 0 0,1 0 0 0 0,2 1 0 0 0,-2 0 74 0 0,0-1-16 0 0,35-2-413 0 0,-36 1 353 0 0,0 0-1 0 0,0 1 0 0 0,0-1 1 0 0,1 0-1 0 0,-1-1 0 0 0,0 1 1 0 0,0 0-1 0 0,0 0 0 0 0,0-1 1 0 0,0 1-1 0 0,0-1 0 0 0,3-1 1 0 0,-4 2 1 0 0,-1-1 1 0 0,1 1 0 0 0,-1 0-1 0 0,1 0 1 0 0,0-1 0 0 0,-1 1-1 0 0,1 0 1 0 0,0 0 0 0 0,-1 0-1 0 0,1 0 1 0 0,0 0 0 0 0,-1 0-1 0 0,1 0 1 0 0,0 0 0 0 0,-1 0-1 0 0,1 0 1 0 0,1 1 0 0 0,5 1 24 0 0,-5-2-22 0 0,-1 1 1 0 0,0-1-1 0 0,0 1 0 0 0,0-1 0 0 0,0 0 0 0 0,1 0 0 0 0,-1 0 0 0 0,0 0 1 0 0,0 0-1 0 0,0 0 0 0 0,1 0 0 0 0,-1 0 0 0 0,2 0 0 0 0,0-2 11 0 0,-1 1 0 0 0,1 1 0 0 0,0-1 0 0 0,-1 0 0 0 0,1 1 1 0 0,0-1-1 0 0,0 1 0 0 0,-1 0 0 0 0,5 0 0 0 0,-6 0-14 0 0,-1 0 0 0 0,1 0 1 0 0,0 0-1 0 0,0 0 0 0 0,0 0 0 0 0,0 0 0 0 0,0 0 1 0 0,0-1-1 0 0,0 1 0 0 0,0 0 0 0 0,0 0 1 0 0,0-1-1 0 0,1 0 0 0 0,2-1-1 0 0,-3 1 4 0 0,0 0-1 0 0,1 0 1 0 0,-1 1 0 0 0,0-1-1 0 0,0 1 1 0 0,1-1-1 0 0,-1 1 1 0 0,1-1 0 0 0,-1 1-1 0 0,0-1 1 0 0,1 1-1 0 0,-1 0 1 0 0,1 0 0 0 0,-1 0-1 0 0,1 0 1 0 0,-1 0-1 0 0,1 0 1 0 0,-1 0 0 0 0,0 1-1 0 0,1-1 1 0 0,-1 0-1 0 0,1 1 1 0 0,-1-1 0 0 0,0 1-1 0 0,2 1 1 0 0,-3-2-2 0 0,1 0 0 0 0,-1 1 0 0 0,1-1 1 0 0,-1 0-1 0 0,1 0 0 0 0,0 1 0 0 0,-1-1 1 0 0,1 0-1 0 0,-1 0 0 0 0,1 0 0 0 0,-1 0 0 0 0,1 0 1 0 0,-1 0-1 0 0,1 0 0 0 0,0 0 0 0 0,-1 0 0 0 0,1 0 1 0 0,-1 0-1 0 0,1 0 0 0 0,0 0 0 0 0,-1 0 0 0 0,1 0 1 0 0,0-1-1 0 0,25-5 47 0 0,-23 6-48 0 0,0-1 0 0 0,0 0 0 0 0,0 0 0 0 0,0 0 0 0 0,0 0 0 0 0,5-4 0 0 0,-6 4 0 0 0,10-2 0 0 0,0 7-21 0 0,-10-3 37 0 0,-2-1-16 0 0,1 0 1 0 0,0 1-1 0 0,0-1 0 0 0,0 0 1 0 0,0 0-1 0 0,0 1 1 0 0,0-1-1 0 0,0 0 0 0 0,-1 0 1 0 0,1 0-1 0 0,0 0 1 0 0,0 0-1 0 0,0 0 0 0 0,0 0 1 0 0,0-1-1 0 0,0 1 1 0 0,0 0-1 0 0,0 0 0 0 0,0-1 1 0 0,0 1-1 0 0,-1 0 1 0 0,1-1-1 0 0,0 1 0 0 0,0-1 1 0 0,0 1-1 0 0,0-2 1 0 0,10-1 17 0 0,0 8-18 0 0,2-2 0 0 0,1 0 0 0 0,-2-7 0 0 0,2 3 0 0 0,5 1 0 0 0,-16 0 0 0 0,0-1 0 0 0,7-4 0 0 0,2 6 0 0 0,21 5 0 0 0,-30-5 0 0 0,-1-1 0 0 0,0 1 0 0 0,1-1 0 0 0,-1 0 0 0 0,1 0 0 0 0,4 0 0 0 0,-1-1 2 0 0,-2 1 29 0 0,0 0-1 0 0,1-1 1 0 0,-1 1-1 0 0,0-1 1 0 0,0 0 0 0 0,6-2-1 0 0,-9 2-25 0 0,0 1-1 0 0,0 0 1 0 0,1-1-1 0 0,-1 1 1 0 0,0 0-1 0 0,1 0 1 0 0,-1 0-1 0 0,0 0 1 0 0,1 0-1 0 0,-1 0 1 0 0,0 0 0 0 0,1 1-1 0 0,-1-1 1 0 0,0 0-1 0 0,0 1 1 0 0,1-1-1 0 0,1 2 1 0 0,-2-2-5 0 0,-1 1 0 0 0,1-1 1 0 0,0 1-1 0 0,0-1 0 0 0,-1 0 1 0 0,1 1-1 0 0,0-1 0 0 0,0 0 0 0 0,0 0 1 0 0,-1 0-1 0 0,1 0 0 0 0,0 1 1 0 0,0-1-1 0 0,0 0 0 0 0,0 0 1 0 0,-1-1-1 0 0,1 1 0 0 0,0 0 0 0 0,0 0 1 0 0,0 0-1 0 0,0-1 0 0 0,-1 1 1 0 0,1 0-1 0 0,0-1 0 0 0,0 1 1 0 0,-1 0-1 0 0,1-1 0 0 0,0 1 1 0 0,0-2-1 0 0,-1 2 1 0 0,1 0 0 0 0,-1 0 0 0 0,0 0 0 0 0,0 0 0 0 0,0 0 0 0 0,0 0 0 0 0,0 0 0 0 0,0 0 0 0 0,0 0 0 0 0,0 0 0 0 0,1-1-1 0 0,-1 1 1 0 0,0 0 0 0 0,0 0 0 0 0,0 0 0 0 0,0 0 0 0 0,0 0 0 0 0,0 0 0 0 0,0 0 0 0 0,1 0 0 0 0,-1 0 0 0 0,0 0 0 0 0,0 0 0 0 0,0 0 0 0 0,0 0 0 0 0,0 0 0 0 0,0 0 0 0 0,0 0 0 0 0,1 0 0 0 0,-1 0 0 0 0,0 1 0 0 0,0-1 0 0 0,0 0 0 0 0,0 0 0 0 0,0 0 0 0 0,0 0 0 0 0,0 0 0 0 0,0 0 0 0 0,1 0 0 0 0,-1 0 0 0 0,0 0 0 0 0,0 0 0 0 0,0 1 0 0 0,2 0-1 0 0,0 0 1 0 0,-1 0-1 0 0,1 0 1 0 0,0-1-1 0 0,0 1 1 0 0,0 0-1 0 0,0-1 1 0 0,0 1-1 0 0,0-1 1 0 0,0 0-1 0 0,0 0 1 0 0,0 1-1 0 0,0-1 1 0 0,1-1 0 0 0,-1 1-1 0 0,0 0 1 0 0,0 0-1 0 0,0-1 1 0 0,3-1-1 0 0,-4 2 0 0 0,0 0 0 0 0,0 0 0 0 0,0 0 0 0 0,0 0 0 0 0,0-1 0 0 0,0 1 0 0 0,-1 0 0 0 0,1 0 0 0 0,0 1 0 0 0,0-1 0 0 0,0 0 0 0 0,0 0 0 0 0,1 1 0 0 0,0 0 2 0 0,0 0 0 0 0,0 0 0 0 0,1-1 0 0 0,-1 1 0 0 0,0 0-1 0 0,1-1 1 0 0,-1 1 0 0 0,0-1 0 0 0,1 0 0 0 0,-1 0 0 0 0,0 0 0 0 0,4 0-1 0 0,-6-1 1 0 0,1 1 0 0 0,0 0 0 0 0,-1 0-1 0 0,1 0 1 0 0,0 0 0 0 0,-1 0-1 0 0,1 0 1 0 0,0 0 0 0 0,-1 0 0 0 0,1 1-1 0 0,-1-1 1 0 0,1 0 0 0 0,0 0-1 0 0,-1 0 1 0 0,1 1 0 0 0,1 0 0 0 0,2 1 2 0 0,-2-1-4 0 0,-1 0 1 0 0,1-1-1 0 0,0 1 0 0 0,0 0 1 0 0,0-1-1 0 0,0 1 0 0 0,-1-1 1 0 0,1 1-1 0 0,0-1 0 0 0,0 0 0 0 0,0 0 1 0 0,0 0-1 0 0,0 0 0 0 0,0 0 1 0 0,0 0-1 0 0,0 0 0 0 0,0-1 1 0 0,0 1-1 0 0,3-2 0 0 0,-4 1 0 0 0,1 1 0 0 0,-1 0 0 0 0,1 0 0 0 0,-1-1 0 0 0,1 1 0 0 0,-1 0 0 0 0,0 0 0 0 0,1 0 0 0 0,-1 0 0 0 0,1 1 0 0 0,-1-1 0 0 0,0 0 0 0 0,1 1 0 0 0,1 0 0 0 0,-2-1 0 0 0,1 1 0 0 0,-1-1 0 0 0,1 1 0 0 0,-1-1 0 0 0,0 0 0 0 0,1 0 0 0 0,0 0 0 0 0,-1 0 0 0 0,1 0 0 0 0,-1 0 0 0 0,3-1 0 0 0,-2 1 3 0 0,0-1 0 0 0,0 0 0 0 0,0 1 0 0 0,0-1 0 0 0,0 1 0 0 0,0-1 0 0 0,0 1-1 0 0,0 0 1 0 0,0 0 0 0 0,0 0 0 0 0,0 0 0 0 0,0 1 0 0 0,0-1 0 0 0,0 0 0 0 0,0 1 0 0 0,0-1 0 0 0,-1 1 0 0 0,1 0-1 0 0,0-1 1 0 0,0 1 0 0 0,2 2 0 0 0,-3-3-3 0 0,0 1 0 0 0,0-1 0 0 0,0 0 0 0 0,0 0 0 0 0,0 1 0 0 0,0-1 0 0 0,0 0 0 0 0,0 0 0 0 0,0 0 0 0 0,-1 0 0 0 0,1 0 0 0 0,0 0 0 0 0,0 0 0 0 0,0 0 0 0 0,0-1 0 0 0,0 1 0 0 0,0 0 0 0 0,0-1 0 0 0,0 1 0 0 0,1-1 0 0 0,-1 0 0 0 0,0 1 0 0 0,0-1 0 0 0,0 1 0 0 0,0 0 0 0 0,1-1 0 0 0,-1 1 0 0 0,0 0 0 0 0,0 0 0 0 0,0 0 0 0 0,0 0 0 0 0,0 0 0 0 0,0 0 0 0 0,0 0 0 0 0,1 0 0 0 0,0 0 0 0 0,7 4 0 0 0,-8-3 0 0 0,0-1 0 0 0,1 1 0 0 0,-1-1 0 0 0,1 1 0 0 0,-1-1 0 0 0,0 1 0 0 0,1-1 0 0 0,-1 0 0 0 0,1 1 0 0 0,-1-1 0 0 0,1 0 0 0 0,-1 0 0 0 0,3 0 0 0 0,4-4 0 0 0,-7 4 0 0 0,-1 0 0 0 0,1-1 0 0 0,0 1 0 0 0,0 0 0 0 0,-1-1 0 0 0,1 1 0 0 0,0 0 0 0 0,0 0 0 0 0,0 0 0 0 0,0-1 0 0 0,-1 1 0 0 0,1 0 0 0 0,0 0 0 0 0,0 0 0 0 0,0 0 0 0 0,0 1 0 0 0,0-1 0 0 0,-1 0 0 0 0,2 0 0 0 0,13 8 0 0 0,0-5 0 0 0,2 0 0 0 0,-16-2 0 0 0,1-1 0 0 0,0 1 0 0 0,-1-1 0 0 0,1 0 0 0 0,0 1 0 0 0,0-1 0 0 0,-1 0 0 0 0,1 0 0 0 0,0 0 0 0 0,0 0 0 0 0,-1 0 0 0 0,4-1 0 0 0,15-6 0 0 0,-11 9 0 0 0,-8-2 0 0 0,-1 0 0 0 0,1 0 0 0 0,0 1 0 0 0,-1-1 0 0 0,1 0 0 0 0,-1 0 0 0 0,1 0 0 0 0,-1 0 0 0 0,1 0 0 0 0,0 0 0 0 0,-1 0 0 0 0,1 0 0 0 0,-1 0 0 0 0,1 0 0 0 0,0 0 0 0 0,-1 0 0 0 0,1 0 0 0 0,0-1 0 0 0,0 0 0 0 0,0 1 0 0 0,0 0 0 0 0,0-1 0 0 0,0 1 0 0 0,0-1 0 0 0,0 1 0 0 0,0 0 0 0 0,0 0 0 0 0,0 0 0 0 0,0 0 0 0 0,0 0 0 0 0,0 0 0 0 0,0 0 0 0 0,0 0 0 0 0,0 0 0 0 0,1 0 0 0 0,-1 0 0 0 0,0 0 0 0 0,0 1 0 0 0,0-1 0 0 0,-1 1 0 0 0,1-1 0 0 0,0 0 0 0 0,0 1 0 0 0,0 0 0 0 0,1 0 0 0 0,-1 0 0 0 0,-1-1 0 0 0,1 1 0 0 0,-1-1 0 0 0,1 0 0 0 0,-1 1 0 0 0,1-1 0 0 0,-1 0 0 0 0,1 0 0 0 0,-1 1 0 0 0,1-1 0 0 0,-1 0 0 0 0,1 0 0 0 0,0 0 0 0 0,-1 0 0 0 0,1 0 0 0 0,-1 1 0 0 0,1-1 0 0 0,-1 0 0 0 0,1 0 0 0 0,0-1 0 0 0,0 1 0 0 0,1 0 0 0 0,-1-1 0 0 0,1 1 0 0 0,-1 0 0 0 0,1-1 0 0 0,-1 1 0 0 0,1 0 0 0 0,-1 0 0 0 0,1 0 0 0 0,-1 0 0 0 0,1 0 0 0 0,-1 1 0 0 0,1-1 0 0 0,-1 0 0 0 0,1 1 0 0 0,-1-1 0 0 0,1 1 0 0 0,1 0 0 0 0,-3 0 0 0 0,1-1 0 0 0,-1 0 0 0 0,1 1 0 0 0,0-1 0 0 0,-1 0 0 0 0,1 0 0 0 0,-1 0 0 0 0,1 0 0 0 0,0 1 0 0 0,-1-1 0 0 0,1 0 0 0 0,0 0 0 0 0,-1 0 0 0 0,1 0 0 0 0,-1 0 0 0 0,1 0 0 0 0,0-1 0 0 0,-1 1 0 0 0,1 0 0 0 0,0 0 0 0 0,0-1 0 0 0,9-3 0 0 0,-9 4 0 0 0,0-1 0 0 0,0 1 0 0 0,0-1 0 0 0,0 1 0 0 0,0 0 0 0 0,0-1 0 0 0,0 1 0 0 0,0 0 0 0 0,1 0 0 0 0,-1 0 0 0 0,0-1 0 0 0,0 1 0 0 0,0 0 0 0 0,0 1 0 0 0,0-1 0 0 0,0 0 0 0 0,0 0 0 0 0,0 0 0 0 0,1 1 0 0 0,-1-1 0 0 0,0 0 0 0 0,0 1 0 0 0,0-1 0 0 0,0 1 0 0 0,0 0 0 0 0,1 0 0 0 0,1 1 0 0 0,-2-1 0 0 0,18-6 0 0 0,-7 6 0 0 0,5 0 0 0 0,-14-2 0 0 0,0 1 0 0 0,0-1 0 0 0,0 1 0 0 0,0-1 0 0 0,0 1 0 0 0,0 0 0 0 0,0 0 0 0 0,0 0 0 0 0,0 1 0 0 0,0-1 0 0 0,5 2 0 0 0,5-2 0 0 0,-12-1 3 0 0,1 1 0 0 0,-1-1 0 0 0,0 1 0 0 0,0-1 0 0 0,0 1 0 0 0,0 0 0 0 0,0-1 0 0 0,0 1 0 0 0,1 0 0 0 0,-1 0 0 0 0,0 0 0 0 0,0 0 0 0 0,0 0 0 0 0,1 0 0 0 0,-1 0 1 0 0,0 0-1 0 0,0 1 0 0 0,0-1 0 0 0,1 0 0 0 0,-1 1 0 0 0,0-1 0 0 0,1 1 0 0 0,-1 0-2 0 0,-1-1 0 0 0,1 0 1 0 0,-1 1-1 0 0,1-1 1 0 0,-1 0-1 0 0,1 0 0 0 0,-1 0 1 0 0,1 1-1 0 0,0-1 1 0 0,-1 0-1 0 0,1 0 0 0 0,-1 0 1 0 0,1 0-1 0 0,0 0 1 0 0,-1 0-1 0 0,1 0 0 0 0,-1 0 1 0 0,2-1-1 0 0,0 1 4 0 0,0-1 0 0 0,0 1 0 0 0,0-1 0 0 0,0 1 0 0 0,0 0 0 0 0,1 0 0 0 0,-1 0 0 0 0,0 0 0 0 0,0 0 0 0 0,0 0 0 0 0,0 1 0 0 0,1-1 0 0 0,-1 1 0 0 0,0-1 0 0 0,4 2 0 0 0,-5-1-5 0 0,0-1 0 0 0,0 0 0 0 0,0 1 0 0 0,1-1 0 0 0,-1 0 0 0 0,0 0 0 0 0,0 0 0 0 0,1 0 0 0 0,-1 0 0 0 0,0-1 0 0 0,0 1 0 0 0,1 0 0 0 0,-1 0 0 0 0,0-1 0 0 0,2 0 0 0 0,-2 0 0 0 0,1 1 0 0 0,-1-1 0 0 0,0 1 0 0 0,1 0 0 0 0,-1-1 0 0 0,1 1 0 0 0,-1 0 0 0 0,1 0 0 0 0,-1 0 0 0 0,3 0 0 0 0,16 1-3 0 0,-13-5-23 0 0,-7 4 24 0 0,1-1 0 0 0,-1 1-1 0 0,0 0 1 0 0,1-1 0 0 0,-1 1-1 0 0,0 0 1 0 0,1 0 0 0 0,-1-1 0 0 0,1 1-1 0 0,-1 0 1 0 0,0 0 0 0 0,1 0-1 0 0,-1-1 1 0 0,1 1 0 0 0,-1 0-1 0 0,1 0 1 0 0,-1 0 0 0 0,1 0-1 0 0,-1 0 1 0 0,1 0 0 0 0,-1 0-1 0 0,10 1-11 0 0,-8-1 13 0 0,0 0 1 0 0,0 0 0 0 0,0 0 0 0 0,0 0 0 0 0,0 0 0 0 0,1 0 0 0 0,-1 0-1 0 0,0-1 1 0 0,3 0 0 0 0,2-3 0 0 0,-6 3 0 0 0,0 1 0 0 0,1-1 0 0 0,-1 0 0 0 0,0 1 0 0 0,0-1 0 0 0,0 1 0 0 0,0-1 0 0 0,1 1 0 0 0,-1-1 0 0 0,0 1 0 0 0,0 0 0 0 0,1 0 0 0 0,-1 0 0 0 0,0 0 0 0 0,1 0 0 0 0,-1 0 0 0 0,0 0 0 0 0,2 0 0 0 0,4 4 1 0 0,-7-3-1 0 0,1-1 1 0 0,0 1-1 0 0,-1-1 1 0 0,1 1 0 0 0,0-1-1 0 0,-1 0 1 0 0,1 1-1 0 0,0-1 1 0 0,0 0 0 0 0,-1 0-1 0 0,1 1 1 0 0,0-1-1 0 0,0 0 1 0 0,0 0 0 0 0,-1 0-1 0 0,1 0 1 0 0,0 0-1 0 0,0 0 1 0 0,0 0 0 0 0,-1 0-1 0 0,1 0 1 0 0,0 0-1 0 0,0-1 1 0 0,0 1 0 0 0,0-1-1 0 0,9-5 42 0 0,-9 5-41 0 0,0 1 1 0 0,0-1-1 0 0,0 0 0 0 0,0 1 1 0 0,0-1-1 0 0,0 0 0 0 0,0 1 1 0 0,0-1-1 0 0,0 1 0 0 0,0 0 1 0 0,1-1-1 0 0,-1 1 1 0 0,0 0-1 0 0,0 0 0 0 0,0 0 1 0 0,1 0-1 0 0,-1 0 0 0 0,0 0 1 0 0,0 0-1 0 0,0 0 1 0 0,1 0-1 0 0,-1 0 0 0 0,0 1 1 0 0,0-1-1 0 0,0 1 0 0 0,0-1 1 0 0,2 1-1 0 0,10 2-1 0 0,-11-4 0 0 0,0 1 0 0 0,0 0 0 0 0,-1-1 0 0 0,1 1 0 0 0,0 0 0 0 0,0 0 0 0 0,0 1 0 0 0,0-1 0 0 0,0 0 0 0 0,0 0 0 0 0,-1 1 0 0 0,1-1 0 0 0,0 1 0 0 0,3 1 0 0 0,-4-1 0 0 0,0-1 0 0 0,0 1 0 0 0,0-1 0 0 0,0 1 0 0 0,0-1 0 0 0,0 0 0 0 0,0 0 0 0 0,0 1 0 0 0,0-1 0 0 0,0 0 0 0 0,0 0 0 0 0,0 0 0 0 0,2 0 0 0 0,8-2 16 0 0,0 0 0 0 0,0-1 0 0 0,15-5 0 0 0,-23 7-12 0 0,-1 1-10 0 0,19 3 62 0 0,-11-4-46 0 0,-8 1-10 0 0,-1 0 0 0 0,0 0 0 0 0,1 0 0 0 0,-1-1 0 0 0,1 1 0 0 0,-1 0 0 0 0,0 1 0 0 0,1-1 0 0 0,-1 0 0 0 0,1 0 0 0 0,0 1 0 0 0,-1 0 0 0 0,1-1 0 0 0,-1 1 0 0 0,0 0 0 0 0,0-1 0 0 0,0 1 0 0 0,0-1 0 0 0,1 0 0 0 0,-1 1 0 0 0,0-1 0 0 0,0 0 0 0 0,1 0 0 0 0,-1 0 0 0 0,0 0 0 0 0,0 0 0 0 0,1 0 0 0 0,-1 0 0 0 0,0 0 0 0 0,0 0 0 0 0,1-1 0 0 0,-1 1 0 0 0,0 0 0 0 0,2-2 0 0 0,-3 2 0 0 0,1 0 0 0 0,-1-1 0 0 0,1 1 0 0 0,0 0 0 0 0,-1 0 0 0 0,1 0 0 0 0,-1-1 0 0 0,1 1 0 0 0,-1 0 0 0 0,1 0 0 0 0,0 0 0 0 0,-1 0 0 0 0,1 0 0 0 0,-1 0 0 0 0,1 0 0 0 0,0 0 0 0 0,-1 0 0 0 0,2 1 0 0 0,5 1 0 0 0,-6-1 0 0 0,0-1 0 0 0,0 1 0 0 0,0-1 0 0 0,0 1 0 0 0,0-1 0 0 0,0 0 0 0 0,0 0 0 0 0,0 1 0 0 0,0-1 0 0 0,0 0 0 0 0,0 0 0 0 0,0 0 0 0 0,0 0 0 0 0,0 0 0 0 0,0 0 0 0 0,0-1 0 0 0,2 1 0 0 0,4-5 0 0 0,0 3 0 0 0,17 5 0 0 0,8-3 0 0 0,-29 0 0 0 0,1 1 0 0 0,0-1 0 0 0,0 0 0 0 0,-1 0 0 0 0,1 0 0 0 0,0-1 0 0 0,0 1 0 0 0,-1-1 0 0 0,1 0 0 0 0,6-2 0 0 0,-8 2 0 0 0,0 1 0 0 0,0 0 0 0 0,1-1 0 0 0,-1 1 0 0 0,0 0 0 0 0,0 0 0 0 0,0 0 0 0 0,0 1 0 0 0,0-1 0 0 0,0 0 0 0 0,2 2 0 0 0,-2-2 0 0 0,0 1 0 0 0,1-1 0 0 0,-1 1 0 0 0,0-1 0 0 0,0 0 0 0 0,1 0 0 0 0,3 0 0 0 0,-1-1 0 0 0,-3 0 0 0 0,1 0 0 0 0,0 1 0 0 0,0-1 0 0 0,-1 1 0 0 0,1 0 0 0 0,0 0 0 0 0,0 0 0 0 0,-1 0 0 0 0,1 0 0 0 0,0 0 0 0 0,0 1 0 0 0,-1 0 0 0 0,5 1 0 0 0,-6-2 0 0 0,0 0 0 0 0,0 0 0 0 0,0 0 0 0 0,0 1 0 0 0,0-1 0 0 0,0 0 0 0 0,0 0 0 0 0,0 0 0 0 0,0-1 0 0 0,0 1 0 0 0,0 0 0 0 0,0 0 0 0 0,0 0 0 0 0,0-1 0 0 0,0 1 0 0 0,2-2 0 0 0,-3 2 0 0 0,1 0 0 0 0,0-1 0 0 0,0 1 0 0 0,0-1 0 0 0,0 1 0 0 0,0 0 0 0 0,0 0 0 0 0,0 0 0 0 0,0 0 0 0 0,0-1 0 0 0,0 1 0 0 0,0 0 0 0 0,0 0 0 0 0,0 1 0 0 0,0-1 0 0 0,-1 0 0 0 0,1 0 0 0 0,2 1 0 0 0,7 4 0 0 0,-8-4 0 0 0,-1 0 0 0 0,0-1 0 0 0,1 1 0 0 0,-1 0 0 0 0,1-1 0 0 0,-1 1 0 0 0,0-1 0 0 0,1 0 0 0 0,-1 1 0 0 0,1-1 0 0 0,-1 0 0 0 0,1 0 0 0 0,-1 0 0 0 0,1 0 0 0 0,-1 0 0 0 0,1 0 0 0 0,-1 0 0 0 0,1-1 0 0 0,-1 1 0 0 0,3-1 0 0 0,-3 1 4 0 0,1-1-1 0 0,0 1 0 0 0,0 0 1 0 0,0 0-1 0 0,0 0 0 0 0,-1 0 1 0 0,1 0-1 0 0,0 0 1 0 0,0 1-1 0 0,0-1 0 0 0,2 1 1 0 0,-3 0 0 0 0,1-1 1 0 0,0 1-1 0 0,0-1 1 0 0,0 0 0 0 0,0 1-1 0 0,0-1 1 0 0,0 0-1 0 0,0 0 1 0 0,0-1-1 0 0,3 0 1 0 0,6-3 17 0 0,-9 3-19 0 0,0 0 0 0 0,0 1 0 0 0,0-1 0 0 0,0 0 1 0 0,0 1-1 0 0,1-1 0 0 0,-1 1 0 0 0,0-1 0 0 0,4 1 0 0 0,8 2-1 0 0,-12-1-3 0 0,1 0-1 0 0,0-1 0 0 0,0 0 0 0 0,-1 1 1 0 0,1-1-1 0 0,0 0 0 0 0,5-1 0 0 0,2-2-24 0 0,-8 2 24 0 0,0 1-1 0 0,0-1 0 0 0,0 1 0 0 0,0-1 0 0 0,0 1 0 0 0,0 0 0 0 0,0 0 1 0 0,0 0-1 0 0,0 0 0 0 0,0 0 0 0 0,4 1 0 0 0,3 1 3 0 0,-5-1 0 0 0,-1 0 0 0 0,1 0 0 0 0,0 0 0 0 0,-1 0 0 0 0,1-1 0 0 0,0 0 0 0 0,-1 1 0 0 0,1-2 0 0 0,0 1 0 0 0,-1 0 0 0 0,5-1 0 0 0,-5 0 0 0 0,-1 1 0 0 0,1 0 0 0 0,-1 0 0 0 0,1 0 0 0 0,-1 0 0 0 0,1 0 0 0 0,-1 1 0 0 0,0-1 0 0 0,1 1 0 0 0,2 0 0 0 0,-2 0 0 0 0,-1 0 0 0 0,1 0 0 0 0,0-1 0 0 0,0 0 0 0 0,-1 1 0 0 0,1-1 0 0 0,5 0 0 0 0,3-2 0 0 0,-8 1 0 0 0,-1 0 0 0 0,1 1 0 0 0,-1-1 0 0 0,1 1 0 0 0,0 0 0 0 0,-1 0 0 0 0,1 0 0 0 0,4 1 0 0 0,0 0 0 0 0,-4 0 0 0 0,0 0 0 0 0,1 0 0 0 0,-1 0 0 0 0,0-1 0 0 0,1 0 0 0 0,-1 0 0 0 0,0 0 0 0 0,1 0 0 0 0,-1 0 0 0 0,0-1 0 0 0,5 0 0 0 0,-6 0 0 0 0,0 1 0 0 0,0 0 0 0 0,0 0 0 0 0,0 0 0 0 0,0 0 0 0 0,0 0 0 0 0,0 0 0 0 0,-1 1 0 0 0,1-1 0 0 0,0 1 0 0 0,2 0 0 0 0,-2 0 0 0 0,0-1 0 0 0,0 1 0 0 0,-1-1 0 0 0,1 0 0 0 0,0 1 0 0 0,0-1 0 0 0,0 0 0 0 0,0 0 0 0 0,-1 0 0 0 0,1 0 0 0 0,0 0 0 0 0,2-1 0 0 0,6-3 0 0 0,-9 3 0 0 0,1 1 0 0 0,0-1 0 0 0,0 0 0 0 0,-1 1 0 0 0,1-1 0 0 0,0 1 0 0 0,0-1 0 0 0,0 1 0 0 0,0 0 0 0 0,0 0 0 0 0,2 0 0 0 0,6 2 0 0 0,-8-1 0 0 0,0-1 0 0 0,0 1 0 0 0,0-1 0 0 0,0 1 0 0 0,0-1 0 0 0,0 0 0 0 0,0 0 0 0 0,0 0 0 0 0,0 0 0 0 0,2-1 0 0 0,6-2 0 0 0,-8 2-1 0 0,-1 0 0 0 0,1 1 0 0 0,0-1 0 0 0,0 1 0 0 0,0-1-1 0 0,-1 1 1 0 0,1 0 0 0 0,0 0 0 0 0,0 0 0 0 0,0 0 0 0 0,2 0 0 0 0,6 3-34 0 0,-9-3 26 0 0,0 1 1 0 0,0-1-1 0 0,1 1 1 0 0,-1-1-1 0 0,0 0 1 0 0,1 1-1 0 0,-1-1 1 0 0,1 0-1 0 0,-1 0 1 0 0,0 0-1 0 0,1 0 1 0 0,-1 0-1 0 0,1 0 1 0 0,2-1-1 0 0,5-3-40 0 0,-8 3 42 0 0,0 0-1 0 0,0 0 1 0 0,0 1-1 0 0,1-1 1 0 0,-1 1-1 0 0,0-1 1 0 0,1 1 0 0 0,-1 0-1 0 0,0-1 1 0 0,1 1-1 0 0,-1 0 1 0 0,1 0-1 0 0,-1 0 1 0 0,0 0-1 0 0,1 0 1 0 0,2 0-1 0 0,7 5-7 0 0,-10-4 15 0 0,1 0 0 0 0,0 0 0 0 0,0 0 0 0 0,0-1 0 0 0,-1 1 0 0 0,1 0-1 0 0,0-1 1 0 0,0 0 0 0 0,0 1 0 0 0,3-1 0 0 0,9-2 0 0 0,-10 2 4 0 0,0-1 0 0 0,0 1-1 0 0,0 0 1 0 0,6 0 0 0 0,-4 1 14 0 0,-2 0 6 0 0,-1 0 0 0 0,0-1 1 0 0,1 1-1 0 0,-1-1 0 0 0,1 0 1 0 0,-1 0-1 0 0,1-1 0 0 0,-1 1 1 0 0,1-1-1 0 0,3-1 0 0 0,-5 2-15 0 0,0 0-1 0 0,0 0 1 0 0,1-1 0 0 0,-1 1-1 0 0,0 1 1 0 0,0-1 0 0 0,1 0-1 0 0,-1 0 1 0 0,0 1 0 0 0,0-1-1 0 0,4 2 1 0 0,-4-1-5 0 0,0 0 1 0 0,0-1-1 0 0,0 1 0 0 0,1-1 1 0 0,-1 1-1 0 0,0-1 0 0 0,1 0 1 0 0,-1 0-1 0 0,0 0 0 0 0,1 0 1 0 0,2-1-1 0 0,6-3 9 0 0,-10 3-9 0 0,1 1 0 0 0,0-1 0 0 0,0 0 0 0 0,-1 1 0 0 0,1-1 0 0 0,0 1 0 0 0,0 0 0 0 0,0-1 0 0 0,-1 1 0 0 0,1 0 0 0 0,0 0 0 0 0,2 1 1 0 0,5 1 6 0 0,-8-1-12 0 0,0-1 1 0 0,0 1 0 0 0,1-1 0 0 0,-1 0 0 0 0,0 1 0 0 0,0-1 0 0 0,1 0 0 0 0,-1 0 0 0 0,0 0 0 0 0,1 0 0 0 0,-1 0 0 0 0,0 0 0 0 0,1 0 0 0 0,-1-1 0 0 0,0 1 0 0 0,1 0 0 0 0,1-2 0 0 0,7-3-8 0 0,-8 4 4 0 0,-1 0 1 0 0,1 0 0 0 0,-1 0 0 0 0,0 0 0 0 0,1 1-1 0 0,0-1 1 0 0,-1 0 0 0 0,1 1 0 0 0,-1-1 0 0 0,1 1 0 0 0,0 0-1 0 0,-1-1 1 0 0,1 1 0 0 0,0 0 0 0 0,-1 0 0 0 0,1 0 0 0 0,0 0-1 0 0,-1 1 1 0 0,1-1 0 0 0,0 0 0 0 0,-1 1 0 0 0,1-1 0 0 0,0 1-1 0 0,2 1 1 0 0,11 2 3 0 0,16 1 0 0 0,-11-1 0 0 0,-10-3 0 0 0,0 1 0 0 0,11 5 0 0 0,-19-7 3 0 0,-1 0 0 0 0,0 1 0 0 0,1-1 0 0 0,-1 0 0 0 0,1 0 0 0 0,-1 0 0 0 0,1 0 0 0 0,-1 0 0 0 0,1 0 0 0 0,-1 0 0 0 0,1-1 0 0 0,2 0 0 0 0,1 0 11 0 0,10 1-3 0 0,-11 0-11 0 0,0 0 0 0 0,1 1 0 0 0,-1-2 0 0 0,0 1 0 0 0,8-2 0 0 0,10-1 0 0 0,-16 4 0 0 0,0 0 0 0 0,0-1 0 0 0,1 0 0 0 0,-1 1 0 0 0,0 0 0 0 0,1 0 0 0 0,7 3 0 0 0,-13-4 0 0 0,0 0 0 0 0,0 0 0 0 0,-1 1 0 0 0,1-1 0 0 0,0 0 0 0 0,-1 0 0 0 0,1 0 0 0 0,0 0 0 0 0,0 0 0 0 0,-1 0 0 0 0,1 0 0 0 0,0 0 0 0 0,0 0 0 0 0,-1 0 0 0 0,2-1 0 0 0,2 1 0 0 0,0-1 0 0 0,1 0 0 0 0,-1 1 0 0 0,0-1 0 0 0,5 2 0 0 0,12-2-20 0 0,-12 0 5 0 0,-1 1 0 0 0,0 0 0 0 0,11 2 0 0 0,-17-2 18 0 0,0 0 1 0 0,0 0-1 0 0,0 0 0 0 0,1 0 0 0 0,-1 0 0 0 0,0-1 1 0 0,0 1-1 0 0,3-2 0 0 0,-3 2 0 0 0,0-1 0 0 0,-1 1 0 0 0,1-1 0 0 0,0 1 0 0 0,0 0 0 0 0,0 0 0 0 0,0-1-1 0 0,0 1 1 0 0,0 1 0 0 0,0-1 0 0 0,2 1 0 0 0,6 2-3 0 0,-9-2 0 0 0,1 0 0 0 0,0-1 0 0 0,-1 1 0 0 0,1 0 0 0 0,0-1 0 0 0,-1 0 0 0 0,1 1 0 0 0,0-1 0 0 0,0 0 0 0 0,-1 0 0 0 0,1 0 0 0 0,0 0 0 0 0,2 0 0 0 0,6-4 2 0 0,-8 3-3 0 0,-1 1 0 0 0,1-1 0 0 0,-1 0 0 0 0,0 1 1 0 0,1-1-1 0 0,-1 1 0 0 0,1 0 0 0 0,-1 0 0 0 0,1-1 0 0 0,-1 1 0 0 0,1 0 0 0 0,-1 0 0 0 0,4 1 1 0 0,6 3-26 0 0,-9-3 23 0 0,0 0 0 0 0,-1 0 1 0 0,1 0-1 0 0,0-1 0 0 0,0 1 0 0 0,0-1 0 0 0,0 0 1 0 0,0 1-1 0 0,2-1 0 0 0,9-1 3 0 0,-3 1 0 0 0,0-1 0 0 0,15 3 0 0 0,34-3 0 0 0,-51 2 10 0 0,0-1 0 0 0,0 0 0 0 0,1 0 0 0 0,-1-1 0 0 0,12-2 0 0 0,-17 3-8 0 0,0-1-1 0 0,0 1 1 0 0,0 1-1 0 0,0-1 1 0 0,0 0-1 0 0,0 1 1 0 0,0-1-1 0 0,-1 1 1 0 0,5 1-1 0 0,-4-1-1 0 0,1 1-1 0 0,0-2 1 0 0,0 1-1 0 0,-1 0 1 0 0,5-1-1 0 0,-5 0 1 0 0,7 0 0 0 0,0 1 0 0 0,0-1 0 0 0,14 4 0 0 0,-16-3-15 0 0,1 0-1 0 0,16 0 0 0 0,2 0-9 0 0,-25-1 25 0 0,0 0 0 0 0,0 0 0 0 0,0 0 0 0 0,-1-1 0 0 0,1 1 0 0 0,0 0 0 0 0,0-1 0 0 0,0 0 0 0 0,-1 1 0 0 0,3-2 0 0 0,-3 1 0 0 0,1 1 0 0 0,-1-1 0 0 0,1 1 0 0 0,-1-1 0 0 0,1 1 0 0 0,-1-1 0 0 0,1 1 0 0 0,-1 0 0 0 0,1 0 0 0 0,-1 0 0 0 0,1 0 0 0 0,3 0 0 0 0,4 2 0 0 0,-7-1 0 0 0,-1-1 0 0 0,1 1 0 0 0,0-1 0 0 0,-1 0 0 0 0,1 1 0 0 0,0-1 0 0 0,0 0 0 0 0,-1 0 0 0 0,1 0 0 0 0,0 0 0 0 0,0-1 0 0 0,-1 1 0 0 0,1 0 0 0 0,0-1 0 0 0,-1 1 0 0 0,1-1 0 0 0,0 1 0 0 0,2-3 0 0 0,-3 3 0 0 0,0-1 0 0 0,1 1 0 0 0,-1 0 0 0 0,0-1 0 0 0,0 1 0 0 0,1 0 0 0 0,-1 0 0 0 0,0 0 0 0 0,1 0 0 0 0,-1 0 0 0 0,0 0 0 0 0,1 0 0 0 0,-1 0 0 0 0,0 1 0 0 0,2 0 0 0 0,-1-1 0 0 0,-1 0 0 0 0,0 1 0 0 0,1-1 0 0 0,-1 0 0 0 0,0 0 0 0 0,1 0 0 0 0,-1 0 0 0 0,0 0 0 0 0,1 0 0 0 0,-1 0 0 0 0,1 0 0 0 0,-1 0 0 0 0,0-1 0 0 0,2 0 0 0 0,2-1 0 0 0,-4 1 0 0 0,1 0 0 0 0,-1 1 0 0 0,1-1 0 0 0,0 0 0 0 0,-1 1 0 0 0,1-1 0 0 0,0 1 0 0 0,-1-1 0 0 0,1 1 0 0 0,0 0 0 0 0,0-1 0 0 0,-1 1 0 0 0,1 0 0 0 0,0 0 0 0 0,0 1 0 0 0,-1-1 0 0 0,1 0 0 0 0,0 1 0 0 0,-1-1 0 0 0,1 1 0 0 0,0-1 0 0 0,2 2 0 0 0,-2-1 0 0 0,0-1 0 0 0,-1 1 0 0 0,1-1 0 0 0,0 1 0 0 0,0-1 0 0 0,0 0 0 0 0,-1 0 0 0 0,1 0 0 0 0,0 0 0 0 0,0 0 0 0 0,3-1 0 0 0,15 1 0 0 0,-14 1 0 0 0,1 0 0 0 0,-1 0 0 0 0,1-1 0 0 0,-1 0 0 0 0,13-1 0 0 0,-16 1 4 0 0,-1 0-1 0 0,1 0 1 0 0,0 0-1 0 0,-1 1 1 0 0,1-1-1 0 0,-1 1 1 0 0,5 1-1 0 0,-5-1 0 0 0,0 0 0 0 0,0-1 0 0 0,0 1 0 0 0,0-1 0 0 0,0 1 0 0 0,1-1 0 0 0,-1 0 0 0 0,0 0 0 0 0,0 0 0 0 0,0 0 0 0 0,4-1 0 0 0,0 0-3 0 0,-4 0 0 0 0,0 0 0 0 0,0 1 0 0 0,-1-1 0 0 0,1 1 0 0 0,0 0 0 0 0,0 0 0 0 0,0-1 0 0 0,0 1 0 0 0,0 1 0 0 0,0-1 0 0 0,0 0 0 0 0,0 0 0 0 0,0 1 0 0 0,0-1 0 0 0,0 1 0 0 0,3 0 0 0 0,-2 0 0 0 0,0 0 0 0 0,0 0 0 0 0,0-1 0 0 0,0 0 0 0 0,0 0 0 0 0,1 0 0 0 0,-1 0 0 0 0,4-1 0 0 0,14 1 0 0 0,-12 0 0 0 0,0 0 0 0 0,0 0 0 0 0,0-1 0 0 0,12-3 0 0 0,-20 4 0 0 0,2 0 0 0 0,-1 0 0 0 0,1 0 0 0 0,-1 0 0 0 0,1 0 0 0 0,-1 0 0 0 0,1 1 0 0 0,-1-1 0 0 0,1 1 0 0 0,3 1 0 0 0,-4-1 0 0 0,1-1 0 0 0,-1 1 0 0 0,1 0 0 0 0,-1-1 0 0 0,1 1 0 0 0,0-1 0 0 0,-1 0 0 0 0,4 0 0 0 0,6-3 0 0 0,-10 2 0 0 0,1 1 0 0 0,-1-1 0 0 0,0 1 0 0 0,1-1 0 0 0,-1 1 0 0 0,0 0 0 0 0,1 0 0 0 0,3 0 0 0 0,3 3 0 0 0,-7-2 0 0 0,-1-1 0 0 0,0 1 0 0 0,0-1 0 0 0,1 1 0 0 0,-1-1 0 0 0,0 0 0 0 0,1 0 0 0 0,-1 0 0 0 0,0 0 0 0 0,1 1 0 0 0,-1-2 0 0 0,0 1 0 0 0,1 0 0 0 0,1-1 0 0 0,13-6 0 0 0,-1 4 0 0 0,-14 3 0 0 0,4-1 0 0 0,0 1 0 0 0,-1 0 0 0 0,1 0 0 0 0,0 1 0 0 0,-1 0 0 0 0,1-1 0 0 0,0 1 0 0 0,-1 1 0 0 0,1-1 0 0 0,-1 1 0 0 0,5 2 0 0 0,-8-4 0 0 0,0 1 0 0 0,0-1 0 0 0,0 0 0 0 0,0 1 0 0 0,0-1 0 0 0,0 0 0 0 0,0 0 0 0 0,0 0 0 0 0,0 0 0 0 0,0 0 0 0 0,0 0 0 0 0,0 0 0 0 0,0 0 0 0 0,0 0 0 0 0,0 0 0 0 0,0 0 0 0 0,0-1 0 0 0,0 1 0 0 0,0 0 0 0 0,-1-1 0 0 0,3 0 0 0 0,-2 1 0 0 0,0-1 0 0 0,0 1 0 0 0,0-1 0 0 0,0 1 0 0 0,0-1 0 0 0,1 1 0 0 0,-1 0 0 0 0,0 0 0 0 0,0 0 0 0 0,0 0 0 0 0,1 0 0 0 0,-1 0 0 0 0,2 0 0 0 0,0 1 0 0 0,1 0 0 0 0,0 0 0 0 0,-1 0 0 0 0,1-1 0 0 0,0 0 0 0 0,4 0 0 0 0,5 2 0 0 0,-11-1-4 0 0,1 0 0 0 0,-1 0 0 0 0,1-1 0 0 0,-1 1 1 0 0,1-1-1 0 0,-1 1 0 0 0,1-1 0 0 0,-1 0 0 0 0,1 0 0 0 0,-1 0 0 0 0,1 0 0 0 0,-1-1 0 0 0,1 1 0 0 0,-1-1 0 0 0,1 1 0 0 0,3-3 1 0 0,-4 3 1 0 0,0 0 1 0 0,-1-1 0 0 0,1 1 0 0 0,0 0 0 0 0,0 0-1 0 0,-1 0 1 0 0,1 0 0 0 0,0 1 0 0 0,0-1 0 0 0,-1 0-1 0 0,1 1 1 0 0,0-1 0 0 0,2 2 0 0 0,-3-2 1 0 0,1 1 0 0 0,0 0 1 0 0,0-1-1 0 0,0 1 0 0 0,0-1 1 0 0,0 0-1 0 0,0 0 0 0 0,0 0 1 0 0,0 0-1 0 0,3 0 0 0 0,5-3 9 0 0,-8 2-5 0 0,-1 0 0 0 0,1 1-1 0 0,0-1 1 0 0,-1 1 0 0 0,1-1-1 0 0,0 1 1 0 0,-1 0 0 0 0,1 0-1 0 0,0 0 1 0 0,-1 0 0 0 0,4 0 0 0 0,7 3 8 0 0,-10-2-13 0 0,1 0 1 0 0,-1 0 0 0 0,1-1 0 0 0,0 1 0 0 0,0-1 0 0 0,-1 0-1 0 0,6 0 1 0 0,6-3 0 0 0,-12 3 0 0 0,1-1 0 0 0,0 0 0 0 0,-1 1 0 0 0,1 0 0 0 0,0 0 0 0 0,0-1 0 0 0,4 2 0 0 0,6 2 0 0 0,-10-2 0 0 0,-1 0 0 0 0,1-1 0 0 0,0 1 0 0 0,0-1 0 0 0,-1 1 0 0 0,1-1 0 0 0,0 0 0 0 0,4 0 0 0 0,4-3 0 0 0,-9 2 0 0 0,0 0 0 0 0,0 1 0 0 0,0 0 0 0 0,0-1 0 0 0,-1 1 0 0 0,1 0 0 0 0,0 0 0 0 0,0 0 0 0 0,0 0 0 0 0,0 0 0 0 0,0 0 0 0 0,2 1 0 0 0,9 3 0 0 0,-11-2 0 0 0,0-1 0 0 0,1 0 0 0 0,-1-1 0 0 0,0 1 0 0 0,1 0 0 0 0,-1-1 0 0 0,1 1 0 0 0,-1-1 0 0 0,1 0 0 0 0,4 0 0 0 0,9-4 0 0 0,-14 3 0 0 0,0 0 0 0 0,1 0 0 0 0,-1 0 0 0 0,0 1 0 0 0,1 0 0 0 0,-1-1 0 0 0,1 1 0 0 0,-1 0 0 0 0,1 0 0 0 0,3 0 0 0 0,10 6 0 0 0,-13-5 0 0 0,-1 0 0 0 0,1 0 0 0 0,0 0 0 0 0,-1 0 0 0 0,1-1 0 0 0,0 1 0 0 0,-1-1 0 0 0,1 0 0 0 0,5 1 0 0 0,8-5 0 0 0,-13 3 0 0 0,0 1 0 0 0,0-1 0 0 0,0 0 0 0 0,1 1 0 0 0,-1 0 0 0 0,0 0 0 0 0,5 0 0 0 0,3 2 0 0 0,-8-1 0 0 0,-1 0 0 0 0,1-1 0 0 0,-1 1 0 0 0,1-1 0 0 0,-1 0 0 0 0,1 0 0 0 0,0 0 0 0 0,-1 0 0 0 0,1 0 0 0 0,4-2 0 0 0,3-1 0 0 0,-6 2 0 0 0,-1 0 0 0 0,0 0 0 0 0,0 0 0 0 0,0 0 0 0 0,1 0 0 0 0,-1 1 0 0 0,0 0 0 0 0,1 0 0 0 0,-1-1 0 0 0,1 2 0 0 0,-1-1 0 0 0,0 0 0 0 0,6 2 0 0 0,-6-1 3 0 0,1-1 0 0 0,0 1-1 0 0,-1-1 1 0 0,1 0 0 0 0,0 0-1 0 0,-1 0 1 0 0,5-1 0 0 0,20 0 29 0 0,-21 2-23 0 0,-4 0-9 0 0,0-1 0 0 0,-1 0 0 0 0,1 1 0 0 0,-1-1 1 0 0,1 0-1 0 0,0 0 0 0 0,-1 0 0 0 0,1-1 0 0 0,3 0 0 0 0,3-2 0 0 0,-8 2 0 0 0,1 0 0 0 0,-1 1 0 0 0,1-1 0 0 0,0 0 0 0 0,-1 1 0 0 0,1 0 0 0 0,0-1 0 0 0,0 1 0 0 0,-1 0 0 0 0,1 0 0 0 0,0 0 0 0 0,0 0 0 0 0,0 0 0 0 0,3 1 0 0 0,6 4 0 0 0,-9-4 0 0 0,1 0 0 0 0,-1 0 0 0 0,0 0 0 0 0,0-1 0 0 0,0 1 0 0 0,1 0 0 0 0,-1-1 0 0 0,0 0 0 0 0,1 1 0 0 0,2-1 0 0 0,10-2 0 0 0,-12 1 0 0 0,0 0 0 0 0,0 1 0 0 0,1 0 0 0 0,-1-1 0 0 0,0 1 0 0 0,7 1 0 0 0,3 2 0 0 0,-10-2 0 0 0,0 0 0 0 0,1 0 0 0 0,-1 0 0 0 0,0-1 0 0 0,0 0 0 0 0,1 0 0 0 0,5 0 0 0 0,7-3 0 0 0,-12 2 0 0 0,0 0 0 0 0,0 0 0 0 0,0 1 0 0 0,0-1 0 0 0,9 1 0 0 0,1 2 0 0 0,-10-1 0 0 0,0 0 0 0 0,0-1 0 0 0,0 1 0 0 0,0-1 0 0 0,0 0 0 0 0,6-1 0 0 0,3-2 0 0 0,-10 2 0 0 0,1 0 0 0 0,-1 0 0 0 0,0 0 0 0 0,0 1 0 0 0,1 0 0 0 0,-1 0 0 0 0,4 0 0 0 0,4 2 0 0 0,-9-2 0 0 0,0 1 0 0 0,0-1 0 0 0,0 0 0 0 0,0 0 0 0 0,0 1 0 0 0,0-1 0 0 0,0 0 0 0 0,0-1 0 0 0,0 1 0 0 0,4-1 0 0 0,2-2 0 0 0,-6 2 0 0 0,1 0 0 0 0,-1 1 0 0 0,0-1 0 0 0,0 0 0 0 0,1 1 0 0 0,-1-1 0 0 0,0 1 0 0 0,1 0 0 0 0,-1 0 0 0 0,1 0 0 0 0,-1 0 0 0 0,4 1 0 0 0,7 3 0 0 0,-11-3 0 0 0,0 0 0 0 0,0 0 0 0 0,0 0 0 0 0,0-1 0 0 0,1 1 0 0 0,-1-1 0 0 0,0 1 0 0 0,1-1 0 0 0,-1 0 0 0 0,0 0 0 0 0,1 0 0 0 0,3-1 0 0 0,9-4 0 0 0,-13 4 0 0 0,0-1 0 0 0,0 2 0 0 0,0-1 0 0 0,1 0 0 0 0,-1 0 0 0 0,1 1 0 0 0,-1-1 0 0 0,0 1 0 0 0,1 0 0 0 0,3 0 0 0 0,11 4 0 0 0,-14-3 0 0 0,-1-1 0 0 0,1 1 0 0 0,0 0 0 0 0,0-1 0 0 0,0 0 0 0 0,-1 1 0 0 0,6-1 0 0 0,7-4 0 0 0,-12 4 0 0 0,0-1 0 0 0,0 0 0 0 0,0 1 0 0 0,1-1 0 0 0,-1 1 0 0 0,0 0 0 0 0,5 0 0 0 0,3 3 0 0 0,-9-2 0 0 0,0-1 0 0 0,0 1 0 0 0,0-1 0 0 0,0 1 0 0 0,0-1 0 0 0,0 0 0 0 0,0 0 0 0 0,0 0 0 0 0,0 0 0 0 0,0 0 0 0 0,3-1 0 0 0,6-2 0 0 0,-9 2 0 0 0,0 0 0 0 0,1 0 0 0 0,-1 0 0 0 0,0 1 0 0 0,1-1 0 0 0,-1 1 0 0 0,1 0 0 0 0,-1-1 0 0 0,5 1 0 0 0,3 3 0 0 0,-8-3 0 0 0,-1 1 0 0 0,1-1 0 0 0,0 1 0 0 0,0-1 0 0 0,-1 0 0 0 0,1 0 0 0 0,0 0 0 0 0,0 0 0 0 0,0 0 0 0 0,-1 0 0 0 0,4-1 0 0 0,4-3 0 0 0,-8 4 0 0 0,0-1 0 0 0,0 0 0 0 0,1 1 0 0 0,-1-1 0 0 0,0 1 0 0 0,0-1 0 0 0,1 1 0 0 0,-1 0 0 0 0,1 0 0 0 0,-1-1 0 0 0,0 1 0 0 0,1 0 0 0 0,-1 0 0 0 0,2 1 0 0 0,6 2 0 0 0,-8-3 0 0 0,0 1 0 0 0,0-1 0 0 0,0 0 0 0 0,0 1 0 0 0,0-1 0 0 0,0 0 0 0 0,0 1 0 0 0,0-1 0 0 0,0 0 0 0 0,1 0 0 0 0,-1 0 0 0 0,0 0 0 0 0,0 0 0 0 0,0 0 0 0 0,2-1 0 0 0,-2 1 0 0 0,1-1 0 0 0,1 0 0 0 0,-1 0 0 0 0,1 0 0 0 0,0 1 0 0 0,-1-1 0 0 0,1 1 0 0 0,0 0 0 0 0,-1-1 0 0 0,1 1 0 0 0,-1 0 0 0 0,1 1 0 0 0,0-1 0 0 0,-1 0 0 0 0,5 2 0 0 0,-6-2 0 0 0,0 1 0 0 0,0-1 0 0 0,0 0 0 0 0,1 0 0 0 0,-1 0 0 0 0,0 0 0 0 0,0 0 0 0 0,0 0 0 0 0,0 0 0 0 0,0-1 0 0 0,0 1 0 0 0,0 0 0 0 0,0-1 0 0 0,0 1 0 0 0,0-1 0 0 0,0 1 0 0 0,0-1 0 0 0,0 1 0 0 0,0-1 0 0 0,1-1 0 0 0,-1 2 0 0 0,0-1 0 0 0,0 0 0 0 0,0 1 0 0 0,0-1 0 0 0,0 0 0 0 0,0 1 0 0 0,0 0 0 0 0,0-1 0 0 0,0 1 0 0 0,0-1 0 0 0,0 1 0 0 0,0 0 0 0 0,0 0 0 0 0,0 0 0 0 0,0 0 0 0 0,1 0 0 0 0,-1 0 0 0 0,2 0 0 0 0,32 14 0 0 0,22-10 0 0 0,-54-4 0 0 0,0 0 0 0 0,0-1 0 0 0,0 1 0 0 0,0 0 0 0 0,-1-1 0 0 0,1 0 0 0 0,3-1 0 0 0,-3 1 0 0 0,0 1 0 0 0,-1-1 0 0 0,1 0 0 0 0,0 1 0 0 0,0-1 0 0 0,0 1 0 0 0,0 0 0 0 0,2 0 0 0 0,6 3 0 0 0,-8-3 0 0 0,-1 1 0 0 0,0-1 0 0 0,0 1 0 0 0,1-1 0 0 0,-1 0 0 0 0,0 0 0 0 0,0 0 0 0 0,1 0 0 0 0,-1 0 0 0 0,3-1 0 0 0,5-3 0 0 0,-9 3 0 0 0,1 1 0 0 0,-1-1 0 0 0,1 0 0 0 0,0 1 0 0 0,-1-1 0 0 0,1 1 0 0 0,-1 0 0 0 0,1-1 0 0 0,0 1 0 0 0,-1 0 0 0 0,1 0 0 0 0,2 0 0 0 0,6 2 0 0 0,-8-1 0 0 0,-1 0 0 0 0,1-1 0 0 0,0 0 0 0 0,0 1 0 0 0,0-1 0 0 0,0 0 0 0 0,0 0 0 0 0,0 0 0 0 0,0 0 0 0 0,0 0 0 0 0,2-1 0 0 0,6-3 0 0 0,-8 3 0 0 0,-1 0 0 0 0,1 0 0 0 0,0 1 0 0 0,-1-1 0 0 0,1 1 0 0 0,0-1 0 0 0,0 1 0 0 0,-1 0 0 0 0,1 0 0 0 0,0-1 0 0 0,0 1 0 0 0,0 1 0 0 0,3-1 0 0 0,-2 1 0 0 0,1 0 0 0 0,-1 0 0 0 0,1 0 0 0 0,-1-1 0 0 0,0 0 0 0 0,1 1 0 0 0,0-1 0 0 0,-1-1 0 0 0,1 1 0 0 0,-1 0 0 0 0,0-1 0 0 0,1 0 0 0 0,5-1 0 0 0,-6 1 3 0 0,-1 0 0 0 0,0 1 0 0 0,1 0 0 0 0,-1-1 0 0 0,1 1 0 0 0,-1 0 0 0 0,0 0 0 0 0,1 1 0 0 0,3 0 0 0 0,-3-1 3 0 0,0 1 0 0 0,0-1 1 0 0,0 0-1 0 0,-1 0 0 0 0,1 0 0 0 0,4-1 1 0 0,3-1 9 0 0,-7 1-6 0 0,-1 0 0 0 0,1 0-1 0 0,-1 1 1 0 0,1 0 0 0 0,-1-1 0 0 0,1 1-1 0 0,4 0 1 0 0,2 2 4 0 0,-7-1-15 0 0,0-1 0 0 0,0 1 0 0 0,-1-1 0 0 0,1 0 0 0 0,0 0 0 0 0,0 0-1 0 0,0 0 1 0 0,-1 0 0 0 0,1 0 0 0 0,0 0 0 0 0,0 0 0 0 0,1-1 0 0 0,1-1-5 0 0,-1 1 0 0 0,1-1 0 0 0,0 1 0 0 0,-1 0-1 0 0,1 1 1 0 0,0-1 0 0 0,-1 1 0 0 0,1-1 0 0 0,0 1 0 0 0,0 0-1 0 0,-1 1 1 0 0,8 0 0 0 0,-10-1 8 0 0,1 0 0 0 0,-1 0 0 0 0,1 0 0 0 0,0 0 0 0 0,-1 0 0 0 0,1 0 0 0 0,-1 0 0 0 0,1-1 0 0 0,-1 1 0 0 0,1-1 0 0 0,-1 1 0 0 0,1-1 0 0 0,-1 0-1 0 0,3-1 1 0 0,-2 1 2 0 0,-1 0 0 0 0,1 1-1 0 0,-1-1 1 0 0,1 0 0 0 0,-1 1-1 0 0,1-1 1 0 0,-1 1-1 0 0,1-1 1 0 0,0 1 0 0 0,-1 0-1 0 0,1 0 1 0 0,-1 0 0 0 0,4 0-1 0 0,28 9-22 0 0,-27-7 7 0 0,1 0 0 0 0,0 0 0 0 0,0 0-1 0 0,11 0 1 0 0,65-4 12 0 0,-73 2 0 0 0,0-1 0 0 0,-1 0 0 0 0,1 0 0 0 0,11-4 0 0 0,-6 2 0 0 0,-12 2 0 0 0,1 1 0 0 0,-1 0 0 0 0,0 0 0 0 0,1 0 0 0 0,-1 0 0 0 0,0 1 0 0 0,1-1 0 0 0,2 2 0 0 0,-3-1 0 0 0,0 0 0 0 0,0-1 0 0 0,-1 1 0 0 0,1-1 0 0 0,0 0 0 0 0,0 0 0 0 0,0 0 0 0 0,0 0 0 0 0,4-1 0 0 0,5-3 0 0 0,-10 3 0 0 0,0 0 0 0 0,0 0 0 0 0,0 1 0 0 0,0-1 0 0 0,1 1 0 0 0,-1-1 0 0 0,0 1 0 0 0,1 0 0 0 0,-1 0 0 0 0,3 0 0 0 0,7 1 0 0 0,0 0 0 0 0,0 0 0 0 0,1-1 0 0 0,12-2 0 0 0,10 2 0 0 0,-29 1 0 0 0,1-1 0 0 0,-1 0 0 0 0,1 0 0 0 0,6-1 0 0 0,-3-1 0 0 0,1 1 0 0 0,0 0 0 0 0,0 0 0 0 0,19 3 0 0 0,-23-2 0 0 0,0 0 0 0 0,0 0 0 0 0,0-1 0 0 0,9-1 0 0 0,-9 0 0 0 0,1 1 0 0 0,-1 0 0 0 0,14 1 0 0 0,41-4 0 0 0,-52 5 0 0 0,0-1 0 0 0,1 0 0 0 0,-1-1 0 0 0,11-2 0 0 0,-16 3 0 0 0,-1 0 0 0 0,1 0 0 0 0,-1 0 0 0 0,9 1 0 0 0,-9 0 0 0 0,1-1 0 0 0,-1 1 0 0 0,0-1 0 0 0,0 0 0 0 0,9-2 0 0 0,-1-1 9 0 0,-9 2 0 0 0,1 0-1 0 0,0 0 1 0 0,-1 1 0 0 0,1-1 0 0 0,0 1 0 0 0,0 0 0 0 0,5 0 0 0 0,4 2 3 0 0,-8-1-11 0 0,1 0-1 0 0,-1 0 1 0 0,1-1-1 0 0,-1 0 1 0 0,1 0-1 0 0,-1 0 1 0 0,10-2-1 0 0,-12 1 0 0 0,1 1 1 0 0,0 0-1 0 0,-1 0 0 0 0,1 0 0 0 0,0 0 0 0 0,6 2 0 0 0,-7-1-2 0 0,0 0 1 0 0,1-1-1 0 0,-1 0 0 0 0,0 1 0 0 0,0-1 0 0 0,1 0 0 0 0,-1-1 0 0 0,6 0 0 0 0,1-3-27 0 0,-9 3 26 0 0,0 0 0 0 0,1 1 1 0 0,-1-1-1 0 0,0 1 0 0 0,1-1 1 0 0,-1 1-1 0 0,0 0 0 0 0,1-1 1 0 0,-1 1-1 0 0,1 0 0 0 0,-1 0 1 0 0,0 0-1 0 0,1 0 0 0 0,-1 0 1 0 0,1 0-1 0 0,-1 0 0 0 0,1 1 1 0 0,1 0-1 0 0,8 5 3 0 0,-10-5 0 0 0,1 0 0 0 0,-1 0 0 0 0,1 0 0 0 0,0 0 0 0 0,-1-1 0 0 0,1 1 0 0 0,0 0 0 0 0,0-1 0 0 0,0 1 0 0 0,0-1 0 0 0,-1 0 0 0 0,1 1 0 0 0,0-1 0 0 0,2 0 0 0 0,12-4 0 0 0,-13 3 0 0 0,-1 0 0 0 0,1 1 0 0 0,0-1 0 0 0,-1 1 0 0 0,1-1 0 0 0,0 1 0 0 0,0 0 0 0 0,-1 0 0 0 0,4 0 0 0 0,10 5 0 0 0,-14-4 0 0 0,1 0 0 0 0,0 0 0 0 0,0 0 0 0 0,0-1 0 0 0,0 1 0 0 0,0-1 0 0 0,0 0 0 0 0,4 0 0 0 0,9-2 15 0 0,-12 1-7 0 0,0 0 0 0 0,0 1 0 0 0,0-1 1 0 0,0 1-1 0 0,0 0 0 0 0,1 0 0 0 0,-1 1 0 0 0,0-1 0 0 0,4 2 0 0 0,-1-1-2 0 0,-1 0 0 0 0,1 0-1 0 0,-1-1 1 0 0,11 0 0 0 0,12 1 29 0 0,-5-3-35 0 0,-21 1 0 0 0,0 0 0 0 0,0 1 0 0 0,1 0 0 0 0,-1-1 0 0 0,6 2 0 0 0,-6-1 0 0 0,-1 1 0 0 0,1-1 0 0 0,0 0 0 0 0,-1 0 0 0 0,1 0 0 0 0,0 0 0 0 0,-1-1 0 0 0,1 1 0 0 0,0-1 0 0 0,-1 1 0 0 0,1-1 0 0 0,-1 0 0 0 0,1 0 0 0 0,3-2 0 0 0,-1 1 0 0 0,-4 1 0 0 0,0 1 0 0 0,0 0 0 0 0,0-1 0 0 0,0 1 0 0 0,0 0 0 0 0,-1 0 0 0 0,1 0 0 0 0,0 0 0 0 0,0 0 0 0 0,0 0 0 0 0,0 0 0 0 0,0 0 0 0 0,0 0 0 0 0,0 0 0 0 0,0 1 0 0 0,0-1 0 0 0,0 0 0 0 0,0 1 0 0 0,0-1 0 0 0,-1 0 0 0 0,1 1 0 0 0,2 1 0 0 0,-2-2 0 0 0,0 1 0 0 0,0 0 0 0 0,0-1 0 0 0,0 1 0 0 0,0-1 0 0 0,0 1 0 0 0,1-1 0 0 0,-1 0 0 0 0,0 1 0 0 0,0-1 0 0 0,0 0 0 0 0,1 0 0 0 0,1 0 0 0 0,6-2 0 0 0,-7 1 0 0 0,-1 1 0 0 0,1-1 0 0 0,-1 1 0 0 0,1 0 0 0 0,-1 0 0 0 0,1 0 0 0 0,-1-1 0 0 0,1 1 0 0 0,-1 0 0 0 0,1 1 0 0 0,1-1 0 0 0,15 4 0 0 0,-12-6 0 0 0,-2 0 0 0 0,11 2 0 0 0,-12 0 0 0 0,1 1 0 0 0,0-1 0 0 0,0 1 0 0 0,0-1 0 0 0,5-1 0 0 0,11 0 0 0 0,-15 2 0 0 0,1 0 0 0 0,9-5 0 0 0,-1 4 0 0 0,-12 0 0 0 0,1 0 0 0 0,-1 0 0 0 0,0 0 0 0 0,0 0 0 0 0,0 0 0 0 0,0-1 0 0 0,0 1 0 0 0,0-1 0 0 0,0 1 0 0 0,3-2 0 0 0,-1 0 0 0 0,-3 2 0 0 0,0 0 0 0 0,-1-1 0 0 0,1 1 0 0 0,0 0 0 0 0,-1 0 0 0 0,1 0 0 0 0,-1 0 0 0 0,1 0 0 0 0,0 0 0 0 0,-1 0 0 0 0,1 0 0 0 0,0 0 0 0 0,-1 0 0 0 0,1 0 0 0 0,0 0 0 0 0,-1 1 0 0 0,1-1 0 0 0,1 1 0 0 0,16 7 0 0 0,-10-9 0 0 0,-7 1 0 0 0,-1 0 0 0 0,1 0 0 0 0,-1-1 0 0 0,1 1 0 0 0,-1 0 0 0 0,1 0 0 0 0,0 0 0 0 0,-1 0 0 0 0,1 0 0 0 0,-1 0 0 0 0,1 0 0 0 0,-1 0 0 0 0,1 0 0 0 0,-1 0 0 0 0,1 1 0 0 0,-1-1 0 0 0,1 0 0 0 0,0 1 0 0 0,6 2 0 0 0,-5-2 0 0 0,-1-1 0 0 0,1 1 0 0 0,-1 0 0 0 0,0-1 0 0 0,1 1 0 0 0,0-1 0 0 0,-1 0 0 0 0,1 1 0 0 0,-1-1 0 0 0,1 0 0 0 0,-1 0 0 0 0,1 0 0 0 0,-1 0 0 0 0,1 0 0 0 0,0 0 0 0 0,-1-1 0 0 0,1 1 0 0 0,1-1 0 0 0,12 0 0 0 0,-12 0 0 0 0,-1 1 0 0 0,1 0 0 0 0,0-1 0 0 0,0 0 0 0 0,0 0 0 0 0,4-1 0 0 0,-5 1 0 0 0,1 0 0 0 0,-1 0 0 0 0,1 0 0 0 0,-1 0 0 0 0,0 1 0 0 0,1-1 0 0 0,-1 1 0 0 0,1 0 0 0 0,2 0 0 0 0,5 2 5 0 0,-9-1 0 0 0,0-1 0 0 0,0 0 0 0 0,0 1 0 0 0,0-1 0 0 0,0 0 0 0 0,0 0 0 0 0,0 0 0 0 0,1 0 0 0 0,-1 0 0 0 0,0 0 0 0 0,0 0 0 0 0,0 0 0 0 0,0 0 0 0 0,2-1 0 0 0,0 0-3 0 0,-2 0 2 0 0,1 0 1 0 0,0 1 0 0 0,-1-1 0 0 0,1 0 0 0 0,0 1-1 0 0,-1 0 1 0 0,1-1 0 0 0,0 1 0 0 0,0 0 0 0 0,-1 0-1 0 0,1-1 1 0 0,0 2 0 0 0,0-1 0 0 0,-1 0 0 0 0,1 0 0 0 0,0 0-1 0 0,0 1 1 0 0,-1-1 0 0 0,1 1 0 0 0,0-1 0 0 0,-1 1-1 0 0,3 1 1 0 0,-3-2-8 0 0,0 1 1 0 0,0-1-1 0 0,0 0 0 0 0,0 1 1 0 0,0-1-1 0 0,0 0 0 0 0,0 0 0 0 0,0 0 1 0 0,0 0-1 0 0,0 0 0 0 0,0 0 1 0 0,0 0-1 0 0,0 0 0 0 0,0 0 0 0 0,0-1 1 0 0,0 1-1 0 0,0 0 0 0 0,0-1 1 0 0,0 1-1 0 0,1-1 0 0 0,-1 0 0 0 0,0 1 0 0 0,0-1 0 0 0,0 1 0 0 0,1 0 0 0 0,-1-1 0 0 0,0 1 0 0 0,0 0 0 0 0,1 0 0 0 0,-1 0 0 0 0,0 0 0 0 0,0 0 0 0 0,3 0 0 0 0,5 2 3 0 0,-7-2 7 0 0,0 1 1 0 0,1-1 0 0 0,-1 1-1 0 0,0-1 1 0 0,0 0-1 0 0,1 0 1 0 0,-1 0-1 0 0,0 0 1 0 0,1 0 0 0 0,-1 0-1 0 0,3-2 1 0 0,15 2 57 0 0,-18 0-73 0 0,0 1 0 0 0,0-1 0 0 0,0 0 0 0 0,0 0 0 0 0,0 0 0 0 0,0-1 0 0 0,0 1 0 0 0,0 0 0 0 0,4-2 0 0 0,-4 1 2 0 0,-1 0-1 0 0,1 0 0 0 0,0 1 1 0 0,0-1-1 0 0,0 0 1 0 0,0 1-1 0 0,0-1 0 0 0,0 1 1 0 0,1 0-1 0 0,-1 0 1 0 0,0-1-1 0 0,0 1 0 0 0,0 1 1 0 0,0-1-1 0 0,0 0 1 0 0,0 0-1 0 0,0 1 0 0 0,0-1 1 0 0,3 2-1 0 0,-4-2 7 0 0,1 0 0 0 0,-1 1 0 0 0,1-1 0 0 0,-1 0 0 0 0,1 0 0 0 0,-1 0 0 0 0,1-1 0 0 0,-1 1 0 0 0,1 0 0 0 0,-1 0 0 0 0,0-1 0 0 0,1 1 0 0 0,-1-1 0 0 0,2 0 0 0 0,-1 0 0 0 0,-1 0 0 0 0,1 1 0 0 0,-1-1 0 0 0,1 1 0 0 0,-1-1 0 0 0,1 1 0 0 0,-1 0 0 0 0,1 0 0 0 0,-1 0 0 0 0,1-1 0 0 0,0 1 0 0 0,2 1 0 0 0,5 2 0 0 0,-8-3 0 0 0,0 1 0 0 0,1-1 0 0 0,-1 1 0 0 0,1-1 0 0 0,-1 0 0 0 0,1 1 0 0 0,-1-1 0 0 0,1 0 0 0 0,-1 0 0 0 0,1 0 0 0 0,-1 0 0 0 0,1 0 0 0 0,2-1 0 0 0,7-3 0 0 0,-9 3 0 0 0,1 0 0 0 0,-1 1 0 0 0,0-1 0 0 0,1 0 0 0 0,-1 1 0 0 0,1-1 0 0 0,-1 1 0 0 0,0 0 0 0 0,1 0 0 0 0,-1 0 0 0 0,1 0 0 0 0,-1 0 0 0 0,1 1 0 0 0,2 0 0 0 0,-2 0 0 0 0,1-1 0 0 0,0 1 0 0 0,0-1 0 0 0,7-1 0 0 0,13 2 0 0 0,-20 0 0 0 0,1 0 0 0 0,-1-1 0 0 0,0 1 0 0 0,1-1 0 0 0,-1 0 0 0 0,0-1 0 0 0,0 1 0 0 0,1-1 0 0 0,-1 0 0 0 0,4-1 0 0 0,-6 2 3 0 0,0-1 0 0 0,0 1 0 0 0,0 0-1 0 0,0 0 1 0 0,0 0 0 0 0,-1 1 0 0 0,1-1 0 0 0,0 0-1 0 0,0 1 1 0 0,0-1 0 0 0,-1 1 0 0 0,3 0 0 0 0,-2 0 1 0 0,0 0 0 0 0,-1-1 1 0 0,1 1-1 0 0,0-1 0 0 0,0 1 0 0 0,0-1 1 0 0,0 0-1 0 0,-1 0 0 0 0,1 0 1 0 0,0 0-1 0 0,2 0 0 0 0,6-2 34 0 0,-8 1-35 0 0,0 1-1 0 0,0-1 0 0 0,-1 1 0 0 0,1-1 0 0 0,0 1 1 0 0,0 0-1 0 0,0 0 0 0 0,0 0 0 0 0,-1 0 0 0 0,1 0 1 0 0,0 1-1 0 0,0-1 0 0 0,0 0 0 0 0,0 1 0 0 0,-1-1 1 0 0,1 1-1 0 0,0 0 0 0 0,1 1 0 0 0,-2-2-2 0 0,1 1 0 0 0,-1-1 0 0 0,0 0 0 0 0,1 1 0 0 0,-1-1 0 0 0,0 0 0 0 0,1 0 0 0 0,-1 0 0 0 0,0 0 0 0 0,1 0 0 0 0,-1 0 0 0 0,0 0 0 0 0,1 0 0 0 0,-1-1 0 0 0,0 1 0 0 0,3-1 0 0 0,-3 1 0 0 0,1-1 0 0 0,-1 1 0 0 0,1-1 0 0 0,0 1 0 0 0,-1 0 0 0 0,1 0 0 0 0,0 0 0 0 0,-1 0 0 0 0,1 0 0 0 0,0 0 0 0 0,1 1 0 0 0,9 3 0 0 0,-10-3 0 0 0,0-1 0 0 0,0 1 0 0 0,1 0 0 0 0,-1-1 0 0 0,0 1 0 0 0,0-1 0 0 0,0 0 0 0 0,0 0 0 0 0,0 0 0 0 0,1 0 0 0 0,-1 0 0 0 0,3 0 0 0 0,-3-1 0 0 0,1 1 0 0 0,-2 1 0 0 0,1 0 0 0 0,-1 0 0 0 0,1-1 0 0 0,-1 1 0 0 0,1-1 0 0 0,0 1 0 0 0,-1-1 0 0 0,1 1 0 0 0,0-1 0 0 0,-1 0 0 0 0,3 0 0 0 0,26 0 0 0 0,-28 1 1 0 0,0-1-1 0 0,0 1 0 0 0,0 0 1 0 0,0-1-1 0 0,0 0 1 0 0,0 1-1 0 0,0-1 0 0 0,0 0 1 0 0,0 0-1 0 0,0 0 1 0 0,0-1-1 0 0,4 0 0 0 0,-5 1-4 0 0,0 0 0 0 0,0-1 0 0 0,0 1 0 0 0,0 0 0 0 0,0 0 0 0 0,0 0 0 0 0,0 0 0 0 0,0 0 0 0 0,0 0 0 0 0,0 0 0 0 0,0 0-1 0 0,0 1 1 0 0,0-1 0 0 0,-1 0 0 0 0,3 1 0 0 0,-2 0-1 0 0,1-1 1 0 0,0 0-1 0 0,0 0 0 0 0,-1 1 1 0 0,1-1-1 0 0,0 0 0 0 0,0-1 1 0 0,-1 1-1 0 0,1 0 1 0 0,0 0-1 0 0,0-1 0 0 0,-1 1 1 0 0,3-2-1 0 0,-3 2 4 0 0,0-1 0 0 0,0 1 1 0 0,0-1-1 0 0,1 1 0 0 0,-1-1 1 0 0,0 1-1 0 0,0 0 0 0 0,1-1 1 0 0,-1 1-1 0 0,0 0 0 0 0,0 0 1 0 0,1 0-1 0 0,-1 0 0 0 0,0 0 1 0 0,3 1-1 0 0,1-2 1 0 0,1-1 0 0 0,-5 1 5 0 0,1 0 0 0 0,0 0 0 0 0,-1 1 0 0 0,1-1 0 0 0,0 0-1 0 0,0 1 1 0 0,-1-1 0 0 0,1 1 0 0 0,0 0 0 0 0,3-1-1 0 0,10-1 7 0 0,4 1-11 0 0,-14 3 0 0 0,0-1 0 0 0,8-3 0 0 0,-2 7 0 0 0,0-5 0 0 0,-1 5 0 0 0,0-9 0 0 0,-3 5-2 0 0,2 0 53 0 0,14-11-28 0 0,-21 8-10 0 0,0 1-23 0 0,0 1-1 0 0,-1-1 1 0 0,1 0 0 0 0,0 0 0 0 0,-1 1 0 0 0,1-1 0 0 0,0 1 0 0 0,0 0-1 0 0,2-1 1 0 0,10-2 3 0 0,-1 3 7 0 0,0 0 0 0 0,-2 4 0 0 0,-1-9 0 0 0,2 5 0 0 0,0 2 11 0 0,-1-5 31 0 0,0 8-31 0 0,-1 1-23 0 0,-6-3-36 0 0,5 1 36 0 0,2-2 12 0 0,-2 6 0 0 0,0 3 0 0 0,2-4 0 0 0,0-7 11 0 0,0 5 42 0 0,1-7 0 0 0,-11 2-52 0 0,0 0 0 0 0,-1 0-1 0 0,1 0 1 0 0,0 0 0 0 0,-1 0-1 0 0,1 0 1 0 0,0 0 0 0 0,-1 0-1 0 0,1 0 1 0 0,0 0 0 0 0,-1 0-1 0 0,1 0 1 0 0,0 0 0 0 0,-1 1-1 0 0,2-1 1 0 0,7 10-1 0 0,-2-1-13 0 0,-4-6-41 0 0,7 3 41 0 0,2 1 24 0 0,-2-9 31 0 0,2 4-31 0 0,-1-6-11 0 0,-1 10 0 0 0,3 2 0 0 0,-12-8 0 0 0,0 1 0 0 0,-1-1 0 0 0,1 0 0 0 0,0 0 0 0 0,0 0 0 0 0,-1 0 0 0 0,1 1 0 0 0,0-1 0 0 0,0 0 0 0 0,0 0 0 0 0,-1 0 0 0 0,1-1 0 0 0,1 1 0 0 0,10-7 0 0 0,-3-5 0 0 0,1 2 0 0 0,-1 13 0 0 0,-8-3 0 0 0,0 0 0 0 0,0 0 0 0 0,0 0 0 0 0,0 0 0 0 0,-1 0 0 0 0,1 0 0 0 0,0 0 0 0 0,0 0 0 0 0,0 0 0 0 0,-1-1 0 0 0,1 1 0 0 0,0 0 0 0 0,1-1 0 0 0,9-7 0 0 0,0 2 0 0 0,1 9 0 0 0,1 3 0 0 0,-1 2 0 0 0,-5-4 0 0 0,-1-10 0 0 0,2-5 0 0 0,-7 10 0 0 0,-1 1 0 0 0,0 0 0 0 0,0-1 0 0 0,1 1 0 0 0,-1 0 0 0 0,0-1 0 0 0,1 1 0 0 0,-1 0 0 0 0,0 0 0 0 0,1-1 0 0 0,-1 1 0 0 0,0 0 0 0 0,1 0 0 0 0,-1 0 0 0 0,0-1 0 0 0,1 1 0 0 0,-1 0 0 0 0,1 0 0 0 0,-1 0 0 0 0,1 0 0 0 0,6 7 0 0 0,-7-7 0 0 0,0 0 0 0 0,0 1 0 0 0,0-1 0 0 0,1 0 0 0 0,-1 0 0 0 0,0 1 0 0 0,0-1 0 0 0,1 0 0 0 0,-1 0 0 0 0,0 0 0 0 0,0 0 0 0 0,1 1 0 0 0,-1-1 0 0 0,0 0 0 0 0,1 0 0 0 0,-1 0 0 0 0,0 0 0 0 0,1 0 0 0 0,-1 0 0 0 0,0 0 0 0 0,1 1 0 0 0,-1-1 0 0 0,0 0 0 0 0,0 0 0 0 0,1 0 0 0 0,0-1 0 0 0,2-9 0 0 0,1 3 0 0 0,-2 11 0 0 0,1-8 7 0 0,-1 9-11 0 0,-4 11-47 0 0,-2 10-950 0 0,-10-24 436 0 0,12-1 464 0 0,1 0 0 0 0,-1-1 0 0 0,0 1 0 0 0,1-1 0 0 0,-1 1 0 0 0,0-1 0 0 0,1 0 0 0 0,-1 0 0 0 0,0 0 0 0 0,0 0 0 0 0,1 0 0 0 0,-3-1 0 0 0,3 1 32 0 0,0-1-1 0 0,0 1 0 0 0,0-1 1 0 0,0 0-1 0 0,0 1 0 0 0,0-1 0 0 0,1 0 1 0 0,-1 0-1 0 0,0 0 0 0 0,0 0 0 0 0,1 0 1 0 0,-1 0-1 0 0,0 0 0 0 0,1 0 1 0 0,-1 0-1 0 0,1 0 0 0 0,0 0 0 0 0,-1 0 1 0 0,1-2-1 0 0,-2-4-684 0 0,1 0 0 0 0,-1 0 0 0 0,2 1 0 0 0,-1-1 0 0 0,1 0 0 0 0,0 0 0 0 0,0 0 0 0 0,1 0 0 0 0,0 0 0 0 0,2-7 0 0 0,0 2-818 0 0,1-1 0 0 0,1 1 0 0 0,-1 0 0 0 0,10-16-1 0 0,9-8 201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7:16.9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13185 35 6911 0 0,'0'0'2034'0'0,"-1"1"-1732"0"0,-22 21 1298 0 0,23-22-1590 0 0,0 1-1 0 0,-1-1 1 0 0,1 0-1 0 0,0 0 0 0 0,0 0 1 0 0,0 0-1 0 0,0 0 1 0 0,0 1-1 0 0,-1-1 0 0 0,1 0 1 0 0,0 0-1 0 0,0 0 1 0 0,0 0-1 0 0,0 0 1 0 0,-1 0-1 0 0,1 0 0 0 0,0 0 1 0 0,0 0-1 0 0,0 0 1 0 0,-1 0-1 0 0,1 0 0 0 0,0 0 1 0 0,0 0-1 0 0,0 0 1 0 0,-1 0-1 0 0,1 0 1 0 0,0 0-1 0 0,0 0 0 0 0,0 0 1 0 0,-1 0-1 0 0,1 0 1 0 0,0 0-1 0 0,0 0 0 0 0,0 0 1 0 0,0 0-1 0 0,-1-1 1 0 0,1 1-1 0 0,0 0 1 0 0,0 0-1 0 0,0 0 0 0 0,0 0 1 0 0,-1-1-1 0 0,1 1-1 0 0,0 0 1 0 0,0 0 0 0 0,0 0 0 0 0,0 0 0 0 0,0 0 0 0 0,-1 0-1 0 0,1-1 1 0 0,0 1 0 0 0,0 0 0 0 0,0 0 0 0 0,-1 0 0 0 0,1 0-1 0 0,0 0 1 0 0,0 0 0 0 0,0 0 0 0 0,-1 0 0 0 0,1 0 0 0 0,0 0-1 0 0,0 0 1 0 0,0 0 0 0 0,-1 0 0 0 0,1 0 0 0 0,0 0 0 0 0,0 0-1 0 0,0 0 1 0 0,-1 0 0 0 0,1 0 0 0 0,0 0 0 0 0,0 0 0 0 0,0 1-1 0 0,-1-1 1 0 0,1 0 0 0 0,0 0 0 0 0,0 0 0 0 0,0 0 0 0 0,0 0-1 0 0,0 0 1 0 0,-1 1 0 0 0,1-1 0 0 0,0 0 0 0 0,0 0 0 0 0,0 0-1 0 0,-7 11 214 0 0,7-11-214 0 0,0 0 0 0 0,0 0 1 0 0,-1 1-1 0 0,1-1 1 0 0,0 0-1 0 0,0 0 1 0 0,0 0-1 0 0,0 0 0 0 0,-1 1 1 0 0,1-1-1 0 0,0 0 1 0 0,0 0-1 0 0,0 0 1 0 0,-1 0-1 0 0,1 0 0 0 0,0 0 1 0 0,0 1-1 0 0,-1-1 1 0 0,1 0-1 0 0,0 0 0 0 0,0 0 1 0 0,-1 0-1 0 0,1 0 1 0 0,0 0-1 0 0,0 0 1 0 0,-1 0-1 0 0,1 0 0 0 0,0 0 1 0 0,0 0-1 0 0,-1 0 1 0 0,1 0-1 0 0,0 0 0 0 0,0-1 1 0 0,-1 1-1 0 0,1 0 1 0 0,0 0-3 0 0,0 0 0 0 0,-1 0 0 0 0,1 0 1 0 0,0 0-1 0 0,0 0 0 0 0,0-1 0 0 0,0 1 1 0 0,-1 0-1 0 0,1 0 0 0 0,0 0 0 0 0,0 0 0 0 0,0 0 1 0 0,-1 0-1 0 0,1 0 0 0 0,0 0 0 0 0,0 0 1 0 0,0 0-1 0 0,-1 0 0 0 0,1 0 0 0 0,0 1 1 0 0,0-1-1 0 0,0 0 0 0 0,0 0 0 0 0,-1 0 1 0 0,1 0-1 0 0,0 0 0 0 0,0 0 0 0 0,0 0 0 0 0,0 0 1 0 0,0 0-1 0 0,-1 1 0 0 0,1-1 0 0 0,0 0 1 0 0,0 0-1 0 0,0 0 0 0 0,0 0 0 0 0,0 1 1 0 0,0-1-1 0 0,0 0 0 0 0,-1 0 0 0 0,1 0 0 0 0,0 0 1 0 0,0 1-1 0 0,0-1 0 0 0,0 0 0 0 0,0 0 1 0 0,-4 13 157 0 0,3-13-143 0 0,1 0 0 0 0,-1 0 0 0 0,1 0 0 0 0,-1 0 0 0 0,1 0-1 0 0,-1 0 1 0 0,0 0 0 0 0,1 0 0 0 0,-1 0 0 0 0,1 0 0 0 0,-1 0 0 0 0,1 0 0 0 0,-1 0 0 0 0,1 0 0 0 0,-1 0 0 0 0,1-1 0 0 0,-1 1 0 0 0,1 0 0 0 0,-1 0 0 0 0,1-1 0 0 0,0 1 0 0 0,-1 0 0 0 0,1-1 0 0 0,-1 1 0 0 0,1-1 0 0 0,-1 1-4 0 0,1-1-1 0 0,0 1 1 0 0,-1 0-1 0 0,1-1 1 0 0,-1 1 0 0 0,1 0-1 0 0,0-1 1 0 0,-1 1 0 0 0,1 0-1 0 0,-1 0 1 0 0,1-1 0 0 0,-1 1-1 0 0,1 0 1 0 0,-1 0-1 0 0,1 0 1 0 0,-1 0 0 0 0,1-1-1 0 0,-2 1 1 0 0,2 5-72 0 0,-2-4 274 0 0,-1-8 1018 0 0,2 5-1126 0 0,0 0-19 0 0,-2-4 345 0 0,-5-14 749 0 0,7 12-1165 0 0,-1-3 57 0 0,3 16 13 0 0,-1-4-79 0 0,1 0 308 0 0,0-1-308 0 0,0 0 0 0 0,0 0 0 0 0,0 0 0 0 0,0 0 0 0 0,0-1 0 0 0,0 1 0 0 0,0 0 0 0 0,0-1 0 0 0,0 1 0 0 0,0-1 0 0 0,0 1 0 0 0,0-1 0 0 0,0 1 0 0 0,0-1 0 0 0,1-1 0 0 0,-1 1 52 0 0,1 0 6 0 0,5-4 20 0 0,-6 4-85 0 0,0 1 0 0 0,1-1 0 0 0,-1 0 1 0 0,0 0-1 0 0,0 0 0 0 0,0 0 0 0 0,0 0 0 0 0,0 0 0 0 0,0 0 0 0 0,0-1 0 0 0,0 1 0 0 0,-1 0 0 0 0,1-1 0 0 0,0 1 0 0 0,0-2 1 0 0,0 1-76 0 0,1 3 13 0 0,0 0 69 0 0,6 5 427 0 0,0 3-409 0 0,-6-3-12 0 0,1 12 19 0 0,0-5 12 0 0,-3-7-45 0 0,3 22-4 0 0,-2-21 1 0 0,0 0-5 0 0,-2 22 61 0 0,-2 6-47 0 0,1-5-10 0 0,-5 7 0 0 0,0 7 203 0 0,4-15-150 0 0,2-25-53 0 0,2 20 0 0 0,1 6 0 0 0,1-6 0 0 0,3 17 75 0 0,-5-34-32 0 0,8 55-33 0 0,-8-48-10 0 0,-2-5 11 0 0,1-7 298 0 0,-1 0-255 0 0,0 7-32 0 0,1-7 2 0 0,0-4 0 0 0,-2-8-12 0 0,-2-2-12 0 0,-3-2 0 0 0,-3 6 0 0 0,10 7 0 0 0,-1 1 0 0 0,1-1 0 0 0,-1 1 0 0 0,0 0 0 0 0,1 0 0 0 0,-1 0 0 0 0,0-1 0 0 0,0 1 0 0 0,1 0 0 0 0,-1 0 0 0 0,0 0 0 0 0,1 0 0 0 0,-1 0 0 0 0,-1 0 0 0 0,-9 4 0 0 0,-1-6 0 0 0,-1 0 0 0 0,5 2 0 0 0,7 0 0 0 0,1 1 0 0 0,-1-1 0 0 0,1 0 0 0 0,-1 0 0 0 0,1 0 0 0 0,-1 0 0 0 0,1 0 0 0 0,-1 0 0 0 0,1 0 0 0 0,-1 0 0 0 0,1 0 0 0 0,0 0 0 0 0,-1 0 0 0 0,1 0 0 0 0,-1 0 0 0 0,1 0 0 0 0,-1 0 0 0 0,1 0 0 0 0,-1-1 0 0 0,1 1 0 0 0,-1 0 0 0 0,0-1 0 0 0,0 0 0 0 0,-1 0 0 0 0,1 0 0 0 0,0 0 0 0 0,0 1 0 0 0,0-1 0 0 0,-1 0 0 0 0,1 1 0 0 0,0-1 0 0 0,-3 0 0 0 0,-10-3 0 0 0,-1 1 0 0 0,12 5 0 0 0,-1 0 0 0 0,-11-5 0 0 0,4 1 11 0 0,0 4 42 0 0,0-6 1 0 0,-1 2-44 0 0,1 5-10 0 0,2-6 12 0 0,5 1 52 0 0,-7 1 12 0 0,-2 6-60 0 0,1-6-32 0 0,10 1-3 0 0,0-1-1 0 0,0 1 1 0 0,0-1-1 0 0,0 1 0 0 0,0-1 1 0 0,0 0-1 0 0,0 0 1 0 0,-4-2-1 0 0,6 3 18 0 0,0 0-1 0 0,0 0 0 0 0,0 0 0 0 0,-1 0 1 0 0,1 0-1 0 0,0 0 0 0 0,0 0 1 0 0,0 0-1 0 0,-1 0 0 0 0,1 0 1 0 0,0 0-1 0 0,0 0 0 0 0,-1 0 1 0 0,1 0-1 0 0,0 0 0 0 0,0 0 1 0 0,0 0-1 0 0,-1 0 0 0 0,1 0 1 0 0,0 0-1 0 0,0 0 0 0 0,0 0 0 0 0,-1 0 1 0 0,1 0-1 0 0,0 1 0 0 0,0-1 1 0 0,0 0-1 0 0,0 0 0 0 0,-1 0 1 0 0,1 0-1 0 0,0 0 0 0 0,0 1 1 0 0,0-1-1 0 0,0 0 0 0 0,0 0 1 0 0,0 0-1 0 0,-1 0 0 0 0,1 1 1 0 0,0-1-1 0 0,0 0 6 0 0,0 1 1 0 0,0-1-1 0 0,0 0 0 0 0,0 0 1 0 0,0 0-1 0 0,0 1 1 0 0,-1-1-1 0 0,1 0 0 0 0,0 0 1 0 0,0 0-1 0 0,0 0 0 0 0,0 1 1 0 0,0-1-1 0 0,-1 0 1 0 0,1 0-1 0 0,0 0 0 0 0,0 0 1 0 0,0 0-1 0 0,0 0 1 0 0,-1 0-1 0 0,1 0 0 0 0,0 1 1 0 0,0-1-1 0 0,0 0 0 0 0,-1 0 1 0 0,1 0-1 0 0,0 0 1 0 0,0 0-1 0 0,-1 0 0 0 0,1 0 1 0 0,0 0-1 0 0,0 0 1 0 0,0 0-1 0 0,-1 0 0 0 0,1 0 1 0 0,0 0-1 0 0,0-1 0 0 0,0 1 1 0 0,-1 0-1 0 0,1 0 4 0 0,-1-1-1 0 0,1 1 1 0 0,-1 0 0 0 0,1-1-1 0 0,-1 1 1 0 0,1 0-1 0 0,-1-1 1 0 0,1 1-1 0 0,-1 0 1 0 0,1 0 0 0 0,-1 0-1 0 0,1 0 1 0 0,-1-1-1 0 0,0 1 1 0 0,1 0-1 0 0,-1 0 1 0 0,1 0 0 0 0,-1 0-1 0 0,1 0 1 0 0,-1 0-1 0 0,0 1 1 0 0,1-1 0 0 0,-1 0-1 0 0,1 0 1 0 0,-1 0-1 0 0,1 0 1 0 0,-1 1-1 0 0,1-1 1 0 0,-1 0 0 0 0,1 0-1 0 0,-1 1 1 0 0,1-1-1 0 0,-2 1 1 0 0,-1 1-27 0 0,-9 1 31 0 0,0-4 32 0 0,1 4-33 0 0,-7-2-10 0 0,16 0 0 0 0,-2 0 0 0 0,4 0 0 0 0,-1-1 0 0 0,0 0 0 0 0,1 0 0 0 0,-1 0 0 0 0,0 0 0 0 0,1 0 0 0 0,-1 0 0 0 0,0 0 0 0 0,1 0 0 0 0,-1 0 0 0 0,0 0 0 0 0,1 0 0 0 0,-1 0 0 0 0,0-1 0 0 0,1 1 0 0 0,-1 0 0 0 0,1 0 0 0 0,-1-1 0 0 0,0 1 0 0 0,1 0 0 0 0,-1-1 0 0 0,1 1 0 0 0,-1 0 0 0 0,1-1 0 0 0,-1 0 0 0 0,0 0 0 0 0,1 1 0 0 0,-1 0 0 0 0,1-1 0 0 0,-1 1 0 0 0,1-1 0 0 0,-1 1 0 0 0,1 0 0 0 0,-1-1 0 0 0,1 1 0 0 0,-1 0 0 0 0,1 0 0 0 0,-1 0 0 0 0,1-1 0 0 0,-1 1 0 0 0,0 0 0 0 0,1 0 0 0 0,-1 0 0 0 0,0 0 0 0 0,1 0 0 0 0,-1 0 0 0 0,1 0 0 0 0,-1 0 0 0 0,0 0 0 0 0,0 1 0 0 0,-9 2 0 0 0,8-3 4 0 0,1 0 0 0 0,-1 0 0 0 0,0 0-1 0 0,1 0 1 0 0,-1 0 0 0 0,0 0 0 0 0,1 1-1 0 0,-1-1 1 0 0,1 0 0 0 0,-1 1 0 0 0,1 0-1 0 0,-3 0 1 0 0,3 0-1 0 0,-1 0-1 0 0,0-1 1 0 0,1 1 0 0 0,-1-1-1 0 0,0 1 1 0 0,1-1-1 0 0,-1 0 1 0 0,0 0 0 0 0,1 0-1 0 0,-1 0 1 0 0,0 0-1 0 0,-2 0 1 0 0,1 0 17 0 0,1 0 0 0 0,-1-1 0 0 0,0 1 0 0 0,0 0 0 0 0,1-1 0 0 0,-1 0 1 0 0,0 0-1 0 0,1 0 0 0 0,-1 0 0 0 0,1 0 0 0 0,-1 0 0 0 0,-3-3 0 0 0,4 3-15 0 0,1 0 0 0 0,-1 1 0 0 0,0-1 0 0 0,1 1 0 0 0,-1 0 0 0 0,0-1 0 0 0,1 1 0 0 0,-1 0 0 0 0,0 0 0 0 0,1 0 0 0 0,-1 0 0 0 0,0 1 0 0 0,1-1 0 0 0,-1 0 0 0 0,-3 2 0 0 0,-11 0 6 0 0,8-2 7 0 0,3 0 3 0 0,0 0 0 0 0,0 0 0 0 0,0 0 0 0 0,0-1 0 0 0,0 0 0 0 0,-7-2 0 0 0,10 3-11 0 0,0-1 0 0 0,0 1 0 0 0,0 0 0 0 0,0 0-1 0 0,0-1 1 0 0,0 1 0 0 0,-5 1 0 0 0,-10-1-9 0 0,-57-14-15 0 0,71 13 7 0 0,1 1 0 0 0,-1 0 0 0 0,0 0 0 0 0,1-1 0 0 0,-1 2 0 0 0,-3-1 0 0 0,-16-1-18 0 0,-2-3 25 0 0,13 2 0 0 0,1 0 0 0 0,-22-7 0 0 0,-5-1 168 0 0,34 8-156 0 0,-1 0-1 0 0,1 1 0 0 0,-1 0 1 0 0,0-1-1 0 0,0 2 1 0 0,0-1-1 0 0,1 0 0 0 0,-1 1 1 0 0,0-1-1 0 0,-6 1 1 0 0,-51-8-260 0 0,-9 3 245 0 0,36 4 52 0 0,28 2-48 0 0,-1-1 0 0 0,1 0 0 0 0,-1 0-1 0 0,-7-2 1 0 0,0-1-1 0 0,8 1 0 0 0,0 0 0 0 0,-1 1 0 0 0,-11-1 0 0 0,2 2 0 0 0,0-1 0 0 0,0 0 0 0 0,-20-6 0 0 0,21 5 5 0 0,-22-2 0 0 0,-5-1 59 0 0,29 3-49 0 0,-157-29 91 0 0,60 15-52 0 0,52 9-55 0 0,-82-4 101 0 0,-122-14-33 0 0,236 23-96 0 0,-38 2 0 0 0,37 1 15 0 0,-31-3-1 0 0,36 0 15 0 0,-4-1 0 0 0,-47 1 0 0 0,49 3 5 0 0,-19 2 51 0 0,-65-4 1 0 0,9-1-44 0 0,15 2-16 0 0,26-3-33 0 0,-81 7 0 0 0,52 0 36 0 0,-19 3 0 0 0,-75 5 0 0 0,96-6-3 0 0,-5-1 20 0 0,46-6 13 0 0,-40 0 6 0 0,-83 12-36 0 0,78-3 0 0 0,-9 0 0 0 0,75-7 0 0 0,-29 6 0 0 0,-19 2 0 0 0,-90 3-73 0 0,98-5 29 0 0,37-4 19 0 0,-31 6-1 0 0,16-1 33 0 0,-59 4 0 0 0,87-10 6 0 0,-1 0 1 0 0,-17 6-1 0 0,20-4-6 0 0,0-2-1 0 0,-1 1 1 0 0,-19 0-1 0 0,3-3-6 0 0,18-1 0 0 0,1 1 0 0 0,-1 0 0 0 0,-9 1 0 0 0,-11 6 0 0 0,-16 1 0 0 0,29-7 0 0 0,-10 0 0 0 0,-38 8 0 0 0,51-7 0 0 0,0-1 0 0 0,-1 0 0 0 0,-16-1 0 0 0,-24 1 0 0 0,46-1 0 0 0,0 0 0 0 0,1-1 0 0 0,-15-2 0 0 0,-18 0 0 0 0,20 3 56 0 0,-36-2 0 0 0,22 1-11 0 0,29 2-39 0 0,0-1 0 0 0,0 0 0 0 0,0-1 0 0 0,0 1-1 0 0,-8-3 1 0 0,8 1-6 0 0,-1 1 0 0 0,1-1 0 0 0,-1 1 0 0 0,0 0 0 0 0,1 1 0 0 0,-1-1 0 0 0,0 1 0 0 0,-11 2 0 0 0,12-1 0 0 0,0-1 0 0 0,0 0 0 0 0,0 0 0 0 0,-7-2 0 0 0,-21 1 0 0 0,19 2 0 0 0,0 0 0 0 0,-1-1 0 0 0,-19-2 0 0 0,26 1 6 0 0,1 1 0 0 0,-1 0-1 0 0,-11 2 1 0 0,-17 0 25 0 0,34-2-31 0 0,-85 1 74 0 0,43-3-59 0 0,34 1 1 0 0,-1 1 1 0 0,-14 1-1 0 0,20-1-16 0 0,-1 0-1 0 0,1 0 0 0 0,-11-2 0 0 0,11 1-13 0 0,0 0 0 0 0,0 1 0 0 0,0 0 0 0 0,-9 1 0 0 0,12-1 10 0 0,-5 2 2 0 0,0-1 0 0 0,0 0 0 0 0,-1-1 1 0 0,1 0-1 0 0,-14-2 0 0 0,19 2 2 0 0,1 0 0 0 0,-1 0 0 0 0,0 0 0 0 0,0 0 0 0 0,0 1 0 0 0,0-1 0 0 0,1 1 0 0 0,-4 0 0 0 0,4 0 0 0 0,-1 0 0 0 0,1-1 0 0 0,-1 1 0 0 0,0-1 0 0 0,1 0 0 0 0,-1 0 0 0 0,1 0 0 0 0,-1 0 0 0 0,-3-1 0 0 0,-4-2 0 0 0,7 2 0 0 0,1 0 0 0 0,0 1 0 0 0,-1-1 0 0 0,1 1 0 0 0,-1-1 0 0 0,1 1 0 0 0,0 0 0 0 0,-1 0 0 0 0,-2 0 0 0 0,-3 2 0 0 0,6-2 0 0 0,1 1 0 0 0,-1-1 0 0 0,0 0 0 0 0,1 1 0 0 0,-1-1 0 0 0,1 0 0 0 0,-1 0 0 0 0,0 0 0 0 0,1 0 0 0 0,-1 0 0 0 0,0-1 0 0 0,-1 0 0 0 0,0 0 0 0 0,0 0 0 0 0,1 0 0 0 0,-1 1 0 0 0,0-1 0 0 0,0 0 0 0 0,0 1 0 0 0,0 0 0 0 0,0 0 0 0 0,0 0 0 0 0,0 0 0 0 0,0 0 0 0 0,0 0 0 0 0,0 1 0 0 0,-3 0 0 0 0,4 0 0 0 0,0-1 0 0 0,0 0 0 0 0,0 0 0 0 0,0 0 0 0 0,0 0 0 0 0,0 0 0 0 0,0 0 0 0 0,1 0 0 0 0,-1-1 0 0 0,0 1 0 0 0,0-1 0 0 0,-2 0 0 0 0,-15-3 0 0 0,13 4 2 0 0,1 0-1 0 0,-1-1 1 0 0,1 1-1 0 0,-1-1 1 0 0,1 0-1 0 0,-8-3 1 0 0,10 3 4 0 0,1 1 1 0 0,-1 0-1 0 0,1-1 0 0 0,-1 1 1 0 0,1 0-1 0 0,-1 0 1 0 0,-4 1-1 0 0,5-1-6 0 0,-1 0 1 0 0,0 0-1 0 0,0 0 0 0 0,1 0 1 0 0,-1 0-1 0 0,-4-1 0 0 0,-3-2 0 0 0,0 0 0 0 0,1 0 0 0 0,-18-1 0 0 0,11 2 0 0 0,-21-6 0 0 0,7 1 0 0 0,-62-14 0 0 0,84 19 1 0 0,1 0 1 0 0,-15-6-1 0 0,15 5 11 0 0,0 1 1 0 0,-1-1-1 0 0,-9-1 1 0 0,-67-11 8 0 0,74 13-3 0 0,-1 1-1 0 0,-15 0 1 0 0,16 1 7 0 0,0-1-1 0 0,-19-3 1 0 0,8 0 11 0 0,0 0 1 0 0,-41-1 0 0 0,48 4-37 0 0,0-1 0 0 0,-18-4 0 0 0,-18-3 0 0 0,-79-9 11 0 0,32 5 30 0 0,38 7-29 0 0,43 5-12 0 0,-25 0 0 0 0,28 1 0 0 0,1 0 0 0 0,-1 0 0 0 0,-15-4 0 0 0,5-2 0 0 0,16 4 0 0 0,0 0 0 0 0,0 1 0 0 0,0-1 0 0 0,-1 2 0 0 0,-12-1 0 0 0,-16 6 0 0 0,-8 1 0 0 0,-92-13-2 0 0,89 3 8 0 0,-66 2 1 0 0,25 2 69 0 0,11 0-35 0 0,29-3-42 0 0,37 2-17 0 0,0 1 0 0 0,0-1 0 0 0,-16 3 0 0 0,20-1 13 0 0,-9 1 3 0 0,1 0 0 0 0,-1 0 0 0 0,0-2 0 0 0,-16-1 0 0 0,19 0 2 0 0,-24 2 0 0 0,-7-1 0 0 0,-55-1 12 0 0,88 0 7 0 0,0 1 0 0 0,-16-5 0 0 0,16 4-18 0 0,1-1 0 0 0,-18 0 0 0 0,12 3-1 0 0,11 0 0 0 0,-1-1 0 0 0,1 0 0 0 0,-1 0 0 0 0,1 0 0 0 0,-10-2 0 0 0,0-3 0 0 0,12 3 0 0 0,0 1 0 0 0,0 0 0 0 0,-1 0 0 0 0,1 0 0 0 0,0 1 0 0 0,-1-1 0 0 0,1 1 0 0 0,-6 0 0 0 0,-10 3 0 0 0,15-2 0 0 0,-1 0 0 0 0,0 0 0 0 0,1-1 0 0 0,-1 1 0 0 0,-7-2 0 0 0,-6-2 0 0 0,13 2 0 0 0,1 0 0 0 0,-1 0 0 0 0,0 1 0 0 0,1-1 0 0 0,-8 1 0 0 0,-5 3 0 0 0,13-2 0 0 0,-1 0 0 0 0,1 0 0 0 0,0-1 0 0 0,-1 0 0 0 0,-4 0 0 0 0,-7-3 0 0 0,11 2 0 0 0,1 0 0 0 0,-1 1 0 0 0,1-1 0 0 0,-8 1 0 0 0,5 1 0 0 0,-1-1 0 0 0,0 0 0 0 0,1-1 0 0 0,-1 0 0 0 0,1 0 0 0 0,-11-3 0 0 0,15 4 10 0 0,-1-1 0 0 0,1 1 0 0 0,-1-1 0 0 0,0 1 0 0 0,-5 1 1 0 0,6-1 10 0 0,0 0 0 0 0,0 0 0 0 0,1 0 0 0 0,-1 0 0 0 0,0 0 1 0 0,0 0-1 0 0,0-1 0 0 0,0 0 0 0 0,-4-1 0 0 0,1-1 2 0 0,4 2-15 0 0,0 0 1 0 0,0 0-1 0 0,-1 0 1 0 0,1 0-1 0 0,-1 0 1 0 0,1 0-1 0 0,0 1 1 0 0,-1-1-1 0 0,0 1 1 0 0,1 0-1 0 0,-1-1 1 0 0,1 1-1 0 0,-1 1 1 0 0,1-1-1 0 0,-1 0 1 0 0,1 0-1 0 0,-1 1 1 0 0,-3 1-1 0 0,4-2-24 0 0,0 1 0 0 0,0-1-1 0 0,0 0 1 0 0,0 0 0 0 0,-1 0 0 0 0,1 0-1 0 0,0 0 1 0 0,0 0 0 0 0,0-1 0 0 0,0 1-1 0 0,-4-2 1 0 0,4 1 0 0 0,0 1-1 0 0,0-1 0 0 0,0 1 1 0 0,-1 0-1 0 0,1-1 0 0 0,0 1 1 0 0,-1 0-1 0 0,1 0 0 0 0,-3 1 1 0 0,-6 2-6 0 0,10-2 22 0 0,-1-1 0 0 0,1 1 0 0 0,-1-1 0 0 0,0 1 0 0 0,0-1 0 0 0,1 1 0 0 0,-1-1-1 0 0,0 0 1 0 0,1 0 0 0 0,-1 0 0 0 0,-2 0 0 0 0,-8-4 0 0 0,10 4 0 0 0,-1-1 0 0 0,0 0 0 0 0,1 0 0 0 0,-1 1 0 0 0,0 0 0 0 0,1-1 0 0 0,-1 1 0 0 0,-3 0 0 0 0,-1 2 0 0 0,0-2 0 0 0,0 1 0 0 0,-1-1 0 0 0,1 0 0 0 0,0-1 0 0 0,-11-1 0 0 0,15 2 0 0 0,-1-1 0 0 0,1 1 0 0 0,-1 0 0 0 0,1 0 0 0 0,0 1 0 0 0,-4 0 0 0 0,4 0 0 0 0,0-1 0 0 0,0 0 0 0 0,0 1 0 0 0,0-1 0 0 0,0 0 0 0 0,1 0 0 0 0,-1-1 0 0 0,-5 0 0 0 0,1-1 0 0 0,4 1 0 0 0,-1-1 0 0 0,0 1 0 0 0,0 1 0 0 0,0-1 0 0 0,-1 0 0 0 0,1 1 0 0 0,0 0 0 0 0,0 0 0 0 0,-5 0 0 0 0,6 0 0 0 0,0 0 0 0 0,0 0 0 0 0,0 0 0 0 0,-1 0 0 0 0,1-1 0 0 0,-3-1 0 0 0,4 2 0 0 0,-1-1 0 0 0,1 0 0 0 0,-1 1 0 0 0,0 0 0 0 0,1 0 0 0 0,-1-1 0 0 0,1 2 0 0 0,-6-1 0 0 0,3 1 0 0 0,0 0 0 0 0,0 0 0 0 0,0-1 0 0 0,0 0 0 0 0,-1 0 0 0 0,1 0 0 0 0,-5-1 0 0 0,10 1 0 0 0,-2 0 0 0 0,0 0 0 0 0,1 0 0 0 0,-1 0 0 0 0,0 0 0 0 0,0 1 0 0 0,1-1 0 0 0,-1 1 0 0 0,0-1 0 0 0,1 1 0 0 0,-1 0 0 0 0,1-1 0 0 0,-1 1 0 0 0,-2 2 0 0 0,2-2 0 0 0,1 0 0 0 0,-1 0 0 0 0,0 0 0 0 0,0 0 0 0 0,0 0 0 0 0,0-1 0 0 0,0 1 0 0 0,-2 0 0 0 0,-8-1 0 0 0,-7 1 0 0 0,17-1 0 0 0,0 1 0 0 0,0 0 0 0 0,-1-1 0 0 0,1 1 0 0 0,0-1 0 0 0,0 0 0 0 0,-1 0 0 0 0,1 0 0 0 0,0 0 0 0 0,0 0 0 0 0,-1 0 0 0 0,1-1 0 0 0,0 1 0 0 0,0-1 0 0 0,-1 0 0 0 0,-1 0 0 0 0,2 0 0 0 0,1 1 0 0 0,0 0 0 0 0,0 0 0 0 0,0 0 0 0 0,0 0 0 0 0,0 0 0 0 0,0 0 0 0 0,0 0 0 0 0,-1 0 0 0 0,1 0 0 0 0,0 1 0 0 0,0-1 0 0 0,0 0 0 0 0,0 1 0 0 0,0-1 0 0 0,-1 1 0 0 0,1 0 0 0 0,0-1 0 0 0,-1 1 0 0 0,1-1 0 0 0,0 1 0 0 0,0-1 0 0 0,-1 0 0 0 0,1 0 0 0 0,0 0 0 0 0,-1 1 0 0 0,1-1 0 0 0,-1 0 0 0 0,-3-1 0 0 0,4 0 0 0 0,0 1 0 0 0,-1 0 0 0 0,1 0 0 0 0,0 0 0 0 0,0 0 0 0 0,0 0 0 0 0,0 0 0 0 0,0 0 0 0 0,-1 0 0 0 0,1 0 0 0 0,0 0 0 0 0,0 0 0 0 0,0 1 0 0 0,0-1 0 0 0,0 0 0 0 0,0 1 0 0 0,0-1 0 0 0,0 1 0 0 0,0-1 0 0 0,0 1 0 0 0,0 0 0 0 0,-1 1 0 0 0,1-2 0 0 0,0 0 0 0 0,1 1 0 0 0,-1-1 0 0 0,0 0 0 0 0,1 1 0 0 0,-1-1 0 0 0,0 0 0 0 0,0 0 0 0 0,1 0 0 0 0,-1 0 0 0 0,0 0 0 0 0,0 0 0 0 0,1 0 0 0 0,-1 0 0 0 0,0 0 0 0 0,0 0 0 0 0,1 0 0 0 0,-1 0 0 0 0,0 0 0 0 0,1-1 0 0 0,-1 1 0 0 0,0 0 0 0 0,1 0 0 0 0,-1-1 0 0 0,0 0 0 0 0,0 1 0 0 0,0 0 0 0 0,0-1 0 0 0,0 1 0 0 0,0-1 0 0 0,1 1 0 0 0,-1 0 0 0 0,0 0 0 0 0,0 0 0 0 0,0-1 0 0 0,0 1 0 0 0,0 0 0 0 0,0 0 0 0 0,0 0 0 0 0,1 0 0 0 0,-1 0 0 0 0,0 1 0 0 0,0-1 0 0 0,-1 0 0 0 0,-8 6 0 0 0,9-6 0 0 0,0 1 0 0 0,0 0 0 0 0,0-1 0 0 0,0 1 0 0 0,0-1 0 0 0,0 0 0 0 0,0 1 0 0 0,0-1 0 0 0,0 0 0 0 0,0 1 0 0 0,0-1 0 0 0,-1 0 0 0 0,1 0 0 0 0,0 0 0 0 0,0 0 0 0 0,0 0 0 0 0,0 0 0 0 0,0-1 0 0 0,-2 1 0 0 0,-9-1 0 0 0,11 2 0 0 0,-1-1 0 0 0,1 1 0 0 0,-1-1 0 0 0,1 0 0 0 0,-1 0 0 0 0,0 0 0 0 0,1 0 0 0 0,-1 0 0 0 0,1 0 0 0 0,-1 0 0 0 0,1-1 0 0 0,-1 1 0 0 0,1-1 0 0 0,-1 1 0 0 0,-1-2 0 0 0,2 2 0 0 0,1 0 0 0 0,0 0 0 0 0,-1-1 0 0 0,1 1 0 0 0,-1 0 0 0 0,1 0 0 0 0,-1 0 0 0 0,1 0 0 0 0,-1 0 0 0 0,1 0 0 0 0,-1 0 0 0 0,1 0 0 0 0,-1 0 0 0 0,1 0 0 0 0,-1 0 0 0 0,1 0 0 0 0,-1 0 0 0 0,1 0 0 0 0,-1 0 0 0 0,1 0 0 0 0,-1 1 0 0 0,-1-1 0 0 0,0 1 0 0 0,0-1 0 0 0,0 1 0 0 0,0-1 0 0 0,0 1 0 0 0,0-1 0 0 0,0 0 0 0 0,0 0 0 0 0,0 0 0 0 0,0 0 0 0 0,0-1 0 0 0,0 1 0 0 0,0 0 0 0 0,0-1 0 0 0,0 0 0 0 0,0 1 0 0 0,-2-2 0 0 0,3 2 0 0 0,-1-1 0 0 0,1 1 0 0 0,0 0 0 0 0,-1 0 0 0 0,1-1 0 0 0,-1 1 0 0 0,1 0 0 0 0,-1 1 0 0 0,1-1 0 0 0,0 0 0 0 0,-1 0 0 0 0,1 1 0 0 0,-3 0 0 0 0,3-1 0 0 0,-1 1 0 0 0,1-1 0 0 0,-1 1 0 0 0,1-1 0 0 0,-1 0 0 0 0,0 0 0 0 0,1 0 0 0 0,-1 0 0 0 0,1 0 0 0 0,-1 0 0 0 0,-2-1 0 0 0,3 1 0 0 0,-1-1 0 0 0,0 0 0 0 0,0 1 0 0 0,0-1 0 0 0,-1 1 0 0 0,1-1 0 0 0,0 1 0 0 0,0 0 0 0 0,0 0 0 0 0,0 0 0 0 0,-1 0 0 0 0,1 0 0 0 0,0 0 0 0 0,0 1 0 0 0,0-1 0 0 0,0 1 0 0 0,0-1 0 0 0,-1 1 0 0 0,-1 1 0 0 0,3-1 0 0 0,-1-1 0 0 0,1 0 0 0 0,-1 1 0 0 0,1-1 0 0 0,0 0 0 0 0,-1 0 0 0 0,1 0 0 0 0,-1 0 0 0 0,1 0 0 0 0,-1 0 0 0 0,1 0 0 0 0,-2-1 0 0 0,1 1 0 0 0,1 0 0 0 0,-1-1 0 0 0,1 1 0 0 0,-1 0 0 0 0,1 0 0 0 0,-1 0 0 0 0,1 0 0 0 0,-1 0 0 0 0,1 1 0 0 0,0-1 0 0 0,-1 0 0 0 0,-1 1 0 0 0,0 1 0 0 0,-1 0 0 0 0,0 0 0 0 0,0-1 0 0 0,0 0 0 0 0,0 0 0 0 0,0 0 0 0 0,-1 0 0 0 0,1-1 0 0 0,0 1 0 0 0,-6-1 0 0 0,8 0 0 0 0,0 0 0 0 0,0 0 0 0 0,-1 0 0 0 0,1 1 0 0 0,0-1 0 0 0,0 1 0 0 0,0 0 0 0 0,0-1 0 0 0,-3 3 0 0 0,-15 3 0 0 0,-14-5 0 0 0,12-1 0 0 0,17 0 0 0 0,0 0 0 0 0,0 0 0 0 0,0 0 0 0 0,0 1 0 0 0,-9 2 0 0 0,11-3 0 0 0,1 1 0 0 0,-1-1 0 0 0,1 0 0 0 0,-1 0 0 0 0,1 0 0 0 0,-1 0 0 0 0,-4-1 0 0 0,5 1 0 0 0,-1-1 0 0 0,0 1 0 0 0,0 0 0 0 0,0 0 0 0 0,1 0 0 0 0,-5 1 0 0 0,3 0 0 0 0,-1 0 0 0 0,0 0 0 0 0,0 0 0 0 0,0-1 0 0 0,0 0 0 0 0,0 0 0 0 0,-8-1 0 0 0,10 1 0 0 0,1 0 0 0 0,-1 0 0 0 0,1 0 0 0 0,-1 0 0 0 0,1 1 0 0 0,-1-1 0 0 0,-3 2 0 0 0,4-2 0 0 0,-1 1 0 0 0,1 0 0 0 0,0-1 0 0 0,-1 0 0 0 0,1 0 0 0 0,0 1 0 0 0,-1-1 0 0 0,1 0 0 0 0,-3-1 0 0 0,1 0 0 0 0,0 0 0 0 0,-1 1 0 0 0,1-1 0 0 0,0 1 0 0 0,0 0 0 0 0,-1 0 0 0 0,1 0 0 0 0,0 1 0 0 0,-7 1 0 0 0,9-2 0 0 0,0 0 0 0 0,0 0 0 0 0,0 0 0 0 0,0 0 0 0 0,1 0 0 0 0,-1 0 0 0 0,0 0 0 0 0,0-1 0 0 0,0 1 0 0 0,-3-2 0 0 0,3 1 0 0 0,0 1 0 0 0,0-1 0 0 0,0 1 0 0 0,0-1 0 0 0,0 1 0 0 0,0 0 0 0 0,0 0 0 0 0,0 0 0 0 0,-2 0 0 0 0,-5 2 0 0 0,7-1 0 0 0,0-1 0 0 0,0 1 0 0 0,1-1 0 0 0,-1 0 0 0 0,0 1 0 0 0,0-1 0 0 0,1 0 0 0 0,-1 0 0 0 0,0 0 0 0 0,0 0 0 0 0,-1-1 0 0 0,-2 0 0 0 0,3 0 0 0 0,0 0 0 0 0,-1 0 0 0 0,1 1 0 0 0,0-1 0 0 0,0 1 0 0 0,-1 0 0 0 0,1 0 0 0 0,0 0 0 0 0,0 0 0 0 0,-1 0 0 0 0,1 0 0 0 0,0 0 0 0 0,0 1 0 0 0,0-1 0 0 0,-1 1 0 0 0,-1 1 0 0 0,2-2 0 0 0,1 0 0 0 0,-1 1 0 0 0,0-1 0 0 0,1 0 0 0 0,-1 0 0 0 0,0 0 0 0 0,1 0 0 0 0,-1 0 0 0 0,0 0 0 0 0,1-1 0 0 0,-1 1 0 0 0,0-1 0 0 0,-1 0 0 0 0,1 0 0 0 0,0 1 0 0 0,0-1 0 0 0,0 1 0 0 0,0-1 0 0 0,0 1 0 0 0,-1 0 0 0 0,1 0 0 0 0,-3 0 0 0 0,-8 3 0 0 0,7-2 0 0 0,0 0 0 0 0,1 0 0 0 0,-1-1 0 0 0,-11 0 0 0 0,-33 3 0 0 0,45-4 0 0 0,0 1 0 0 0,1 0 0 0 0,-1 0 0 0 0,0 0 0 0 0,0 1 0 0 0,1 0 0 0 0,-1 0 0 0 0,-8 3 0 0 0,10-4 0 0 0,1 1 0 0 0,-1-1 0 0 0,1 0 0 0 0,0 0 0 0 0,-1 0 0 0 0,1 0 0 0 0,-1 0 0 0 0,1 0 0 0 0,-1-1 0 0 0,1 1 0 0 0,-3-2 0 0 0,-1 1 0 0 0,-12-1 0 0 0,0 4 0 0 0,12-2 0 0 0,-1 0 0 0 0,1 1 0 0 0,0 0 0 0 0,0 0 0 0 0,0 1 0 0 0,-6 1 0 0 0,10-2 0 0 0,0 0 0 0 0,0-1 0 0 0,0 0 0 0 0,-1 1 0 0 0,1-1 0 0 0,0 0 0 0 0,0 0 0 0 0,0 0 0 0 0,0 0 0 0 0,-3-1 0 0 0,1 1 0 0 0,-10 0 12 0 0,-41 12 144 0 0,54-12-156 0 0,-1 0 0 0 0,0 0 0 0 0,0 0 0 0 0,0 0 0 0 0,1 0 0 0 0,-1-1 0 0 0,0 1 0 0 0,-2-1 0 0 0,2 0 0 0 0,1 1 0 0 0,-1 0 0 0 0,1-1 0 0 0,-1 1 0 0 0,1 0 0 0 0,0 0 0 0 0,-1 0 0 0 0,1 0 0 0 0,-1 0 0 0 0,1 0 0 0 0,-1 0 0 0 0,-2 1 0 0 0,3 0 0 0 0,0-1 0 0 0,-1 1 0 0 0,1-1 0 0 0,0 1 0 0 0,0-1 0 0 0,-1 1 0 0 0,1-1 0 0 0,0 0 0 0 0,-1 0 0 0 0,1 0 0 0 0,-1 1 0 0 0,1-1 0 0 0,0-1 0 0 0,-1 1 0 0 0,1 0 0 0 0,0 0 0 0 0,-1 0 0 0 0,1-1 0 0 0,-2 0 0 0 0,2 1 0 0 0,1 0 0 0 0,-1-1 0 0 0,1 1 0 0 0,-1 0 0 0 0,0 0 0 0 0,1 0 0 0 0,-1 0 0 0 0,0 0 0 0 0,1 0 0 0 0,-1-1 0 0 0,0 1 0 0 0,1 1 0 0 0,-1-1 0 0 0,0 0 0 0 0,1 0 0 0 0,-1 0 0 0 0,1 0 0 0 0,-2 1 0 0 0,-8 3 0 0 0,-6 3 0 0 0,15-7 0 0 0,-2 0 0 0 0,-1 0 0 0 0,1 1 0 0 0,-1-1 0 0 0,1 1 0 0 0,0 0 0 0 0,-1 0 0 0 0,1 0 0 0 0,0 0 0 0 0,0 1 0 0 0,-4 2 0 0 0,6-4 0 0 0,0 1 0 0 0,0-1 0 0 0,1 0 0 0 0,-1 1 0 0 0,0-1 0 0 0,0 0 0 0 0,0 0 0 0 0,0 0 0 0 0,0 0 0 0 0,0 0 0 0 0,0 0 0 0 0,0 0 0 0 0,0 0 0 0 0,0 0 0 0 0,0 0 0 0 0,0 0 0 0 0,0 0 0 0 0,-1-1 0 0 0,1 0 0 0 0,0 1 0 0 0,0 0 0 0 0,-1 0 0 0 0,1-1 0 0 0,0 1 0 0 0,0 0 0 0 0,0 0 0 0 0,0 0 0 0 0,0 0 0 0 0,0 0 0 0 0,0 1 0 0 0,-1-1 0 0 0,1 0 0 0 0,-1 1 0 0 0,-6 2 0 0 0,7-2 0 0 0,0 0 0 0 0,-1 0 0 0 0,1-1 0 0 0,-1 1 0 0 0,1-1 0 0 0,-1 1 0 0 0,1-1 0 0 0,-1 0 0 0 0,1 0 0 0 0,-1 1 0 0 0,1-1 0 0 0,-1 0 0 0 0,1 0 0 0 0,-1 0 0 0 0,0-1 0 0 0,-2 0 0 0 0,-35-2 192 0 0,38 3-187 0 0,0 0 0 0 0,0 0 0 0 0,-1 0 0 0 0,1 0 0 0 0,0 0 0 0 0,0 0 0 0 0,-1 0 0 0 0,1 1 0 0 0,0-1 0 0 0,0 0 0 0 0,-2 1 0 0 0,2 0-9 0 0,0-1 0 0 0,0 1 0 0 0,1-1 0 0 0,-1 0-1 0 0,0 0 1 0 0,0 1 0 0 0,0-1 0 0 0,0 0-1 0 0,0 0 1 0 0,0 0 0 0 0,0 0 0 0 0,0 0 0 0 0,0 0-1 0 0,0 0 1 0 0,0-1 0 0 0,0 1 0 0 0,0 0-1 0 0,0-1 1 0 0,-1 0-2 0 0,1 1 1 0 0,-1-1-1 0 0,1 0 0 0 0,-1 1 0 0 0,1-1 1 0 0,-1 1-1 0 0,0 0 0 0 0,1-1 1 0 0,-1 1-1 0 0,1 0 0 0 0,-1 0 0 0 0,0 0 1 0 0,1 0-1 0 0,-1 0 0 0 0,1 1 0 0 0,-1-1 1 0 0,0 0-1 0 0,1 1 0 0 0,-1-1 0 0 0,1 1 1 0 0,-1 0-1 0 0,-1 0 0 0 0,2 0 6 0 0,0-1 0 0 0,0 0 0 0 0,-1 0 0 0 0,1 0 0 0 0,0 1 0 0 0,-1-1 0 0 0,1 0 0 0 0,0-1 0 0 0,-1 1 0 0 0,1 0 0 0 0,0 0 0 0 0,-1-1 0 0 0,1 1 0 0 0,0 0 0 0 0,-2-1 0 0 0,2 0 0 0 0,-1 0 0 0 0,1 1 0 0 0,0 0 0 0 0,-1-1 0 0 0,1 1 0 0 0,-1 0 0 0 0,1 0 0 0 0,-1 0 0 0 0,1 0 0 0 0,-3 0 0 0 0,-5 3 0 0 0,8-3 0 0 0,0 1 0 0 0,-1-1 0 0 0,1 1 0 0 0,0-1 0 0 0,-1 0 0 0 0,1 0 0 0 0,0 1 0 0 0,-1-1 0 0 0,1 0 0 0 0,0 0 0 0 0,-2 0 0 0 0,-2-1 0 0 0,3 0 0 0 0,-1 1 0 0 0,0-1 0 0 0,1 1 0 0 0,-1 0 0 0 0,1 0 0 0 0,-1 0 0 0 0,0 0 0 0 0,1 0 0 0 0,-1 0 0 0 0,1 1 0 0 0,-1 0 0 0 0,-2 0 0 0 0,3 0 0 0 0,0-1 0 0 0,0 0 0 0 0,0 1 0 0 0,0-1 0 0 0,0 0 0 0 0,0 0 0 0 0,0 0 0 0 0,0-1 0 0 0,0 1 0 0 0,0 0 0 0 0,-3-2 0 0 0,-17-1 0 0 0,4 4 0 0 0,0 0 0 0 0,-18-3 0 0 0,9 0 0 0 0,-19 1 0 0 0,43 1 0 0 0,1 0 0 0 0,0 0 0 0 0,0 0 0 0 0,-1-1 0 0 0,1 1 0 0 0,0-1 0 0 0,-3-1 0 0 0,3 1 0 0 0,0 1 0 0 0,0-1 0 0 0,0 1 0 0 0,0-1 0 0 0,0 1 0 0 0,0-1 0 0 0,0 1 0 0 0,0 0 0 0 0,-3 0 0 0 0,-5 3 0 0 0,7-3 0 0 0,1 1 0 0 0,-1-1 0 0 0,1 1 0 0 0,-1-1 0 0 0,1 0 0 0 0,-1 0 0 0 0,1 0 0 0 0,-3 0 0 0 0,1-1 0 0 0,-2 0 0 0 0,1 0 0 0 0,-1 0 0 0 0,0 1 0 0 0,0 0 0 0 0,1 0 0 0 0,-1 0 0 0 0,0 1 0 0 0,-7 1 0 0 0,6-1 0 0 0,0 0 0 0 0,-1 0 0 0 0,-10-1 0 0 0,-13 1 0 0 0,7-2 0 0 0,20 1 0 0 0,1-1 0 0 0,-1 1 0 0 0,1 0 0 0 0,0 0 0 0 0,-1 0 0 0 0,-4 1 0 0 0,-2 2 0 0 0,7-2 0 0 0,1 0 0 0 0,-1 0 0 0 0,1-1 0 0 0,-1 1 0 0 0,1-1 0 0 0,-1 1 0 0 0,1-1 0 0 0,-5 0 0 0 0,3-1 0 0 0,1 0 0 0 0,-1 1 0 0 0,0-1 0 0 0,0 1 0 0 0,0 0 0 0 0,0 0 0 0 0,0 0 0 0 0,0 0 0 0 0,1 1 0 0 0,-1 0 0 0 0,-7 2 0 0 0,8-2 0 0 0,1-1 0 0 0,-1 1 0 0 0,1-1 0 0 0,-1 0 0 0 0,1 0 0 0 0,-1 0 0 0 0,1 0 0 0 0,-1 0 0 0 0,-4-1 0 0 0,-16 0 0 0 0,16 2 0 0 0,-1 0 0 0 0,1 0 0 0 0,-1-1 0 0 0,1 0 0 0 0,-13-2 0 0 0,16 2 0 0 0,0 0 0 0 0,0 0 0 0 0,0 0 0 0 0,0 0 0 0 0,-5 1 0 0 0,-18 0 0 0 0,17-2 0 0 0,-1-1 0 0 0,0 1 0 0 0,-15 1 0 0 0,-14-3 0 0 0,4 0 0 0 0,-36-5 0 0 0,45 6 0 0 0,16 1 0 0 0,0 0 0 0 0,-18 1 0 0 0,-1 1 0 0 0,24-2 0 0 0,0 1 0 0 0,0 0 0 0 0,0 1 0 0 0,1-1 0 0 0,-9 3 0 0 0,11-3 0 0 0,0 1 0 0 0,0-1 0 0 0,0 0 0 0 0,0 0 0 0 0,0 0 0 0 0,0 0 0 0 0,-4-1 0 0 0,4 1 0 0 0,0-1 0 0 0,0 1 0 0 0,0 0 0 0 0,1 0 0 0 0,-1 0 0 0 0,0 0 0 0 0,-4 1 0 0 0,-3 2 0 0 0,8-2 0 0 0,0 0 0 0 0,0-1 0 0 0,0 1 0 0 0,0-1 0 0 0,0 1 0 0 0,1-1 0 0 0,-1 0 0 0 0,0 0 0 0 0,0 0 0 0 0,0 0 0 0 0,0 0 0 0 0,0-1 0 0 0,0 1 0 0 0,-4-1 0 0 0,4 0 0 0 0,0 1 0 0 0,0-1 0 0 0,0 1 0 0 0,0 0 0 0 0,0 0 0 0 0,0 0 0 0 0,-4 1 0 0 0,4-1 0 0 0,0 0 0 0 0,0 0 0 0 0,0 1 0 0 0,0-2 0 0 0,0 1 0 0 0,0 0 0 0 0,-1 0 0 0 0,-2-2 0 0 0,-4-1 0 0 0,7 2 0 0 0,-1 0 0 0 0,1 0 0 0 0,-1 0 0 0 0,1 0 0 0 0,-1 1 0 0 0,0-1 0 0 0,1 1 0 0 0,-1 0 0 0 0,0 0 0 0 0,-3 0 0 0 0,4 0 0 0 0,1 0 0 0 0,-1-1 0 0 0,0 1 0 0 0,1 0 0 0 0,-1-1 0 0 0,1 1 0 0 0,-1-1 0 0 0,1 1 0 0 0,-1-1 0 0 0,1 0 0 0 0,-3-1 0 0 0,-2-1 0 0 0,-8-1 0 0 0,11 4 0 0 0,1 0 0 0 0,-1-1 0 0 0,0 1 0 0 0,0-1 0 0 0,1 0 0 0 0,-1 0 0 0 0,0 0 0 0 0,-3-2 0 0 0,-7-1 11 0 0,-14 0 42 0 0,19 5-53 0 0,0 0 0 0 0,-15-12 0 0 0,-4-8 0 0 0,15 13 0 0 0,8 5 0 0 0,-10-5 0 0 0,-4-5 0 0 0,14 8 0 0 0,3 1 0 0 0,0 1 0 0 0,-1 0 0 0 0,1 0 0 0 0,-1 0 0 0 0,1 1 0 0 0,-1-1 0 0 0,1 0 0 0 0,-1 0 0 0 0,1 1 0 0 0,-1-1 0 0 0,0 1 0 0 0,0 0 0 0 0,-1-1 0 0 0,-32-15 0 0 0,-4-5 12 0 0,25 16 45 0 0,12 4-50 0 0,-1 1 1 0 0,1-1 0 0 0,0 0-1 0 0,0 0 1 0 0,0 0 0 0 0,-1-1-1 0 0,1 1 1 0 0,0 0 0 0 0,1-1-1 0 0,-1 1 1 0 0,0-1 0 0 0,-2-2-1 0 0,-1-1-20 0 0,4 4 9 0 0,1 0 0 0 0,-1 1 1 0 0,0-1-1 0 0,1 0 1 0 0,-1 1-1 0 0,0-1 0 0 0,0 1 1 0 0,0-1-1 0 0,0 1 1 0 0,0-1-1 0 0,0 1 1 0 0,1 0-1 0 0,-1-1 0 0 0,0 1 1 0 0,0 0-1 0 0,0 0 1 0 0,0 0-1 0 0,0-1 1 0 0,0 1-1 0 0,0 0 0 0 0,0 0 1 0 0,-2 1-1 0 0,-7-5 4 0 0,5 4 0 0 0,1 0 0 0 0,-14-6 0 0 0,14 3-3 0 0,3 3-2 0 0,0 0-1 0 0,0-1 0 0 0,-1 1 1 0 0,1 0-1 0 0,0-1 0 0 0,0 1 0 0 0,0 0 1 0 0,-1 0-1 0 0,1 0 0 0 0,0 0 1 0 0,0 0-1 0 0,-1 0 0 0 0,0 1 1 0 0,-2-3-38 0 0,-4-3 32 0 0,-4-3 11 0 0,11 7 0 0 0,1 1 0 0 0,-1-1 0 0 0,0 1 0 0 0,1-1 0 0 0,-1 1 0 0 0,0-1 0 0 0,0 1 0 0 0,0-1 0 0 0,1 1 0 0 0,-1 0 0 0 0,0-1-1 0 0,0 1 1 0 0,0 0 0 0 0,-2-1 0 0 0,1 6 1 0 0,2-5-2 0 0,-1 0 0 0 0,1 0 0 0 0,0 0 0 0 0,0 0 0 0 0,0 0 0 0 0,0 0 0 0 0,0 0 0 0 0,0 0 0 0 0,0 0 0 0 0,0 0 0 0 0,0-1 0 0 0,0 1 0 0 0,0 0 0 0 0,0 0 1 0 0,0 0-1 0 0,0 0 0 0 0,0 0 0 0 0,0 0 0 0 0,0 0 0 0 0,0 0 0 0 0,-1 0 0 0 0,1 0 0 0 0,0 0 0 0 0,0 0 0 0 0,0 0 0 0 0,0 0 0 0 0,0 0 0 0 0,0 0 0 0 0,0 0 0 0 0,0 0 0 0 0,0 0 0 0 0,0 0 0 0 0,0 1 0 0 0,0-1 0 0 0,0 0 0 0 0,0 0 0 0 0,0 0 0 0 0,0 0 0 0 0,-1 0 0 0 0,1 0 0 0 0,0 0 0 0 0,0 0 0 0 0,0 0 0 0 0,0 0 0 0 0,0 0 0 0 0,0 0 1 0 0,0 0-1 0 0,0 0 0 0 0,0 0 0 0 0,0 0 0 0 0,0 0 0 0 0,0 0 0 0 0,0 0 0 0 0,0 0 0 0 0,0 1 0 0 0,0-1 0 0 0,0 0 0 0 0,0 0 0 0 0,0 0 0 0 0,0 0 0 0 0,0 0 0 0 0,0 0 0 0 0,0 0 0 0 0,0 0 0 0 0,0 0 0 0 0,0 0-2 0 0,0 0 0 0 0,0-1-1 0 0,0 1 1 0 0,-1 0 0 0 0,1 0 0 0 0,0-1-1 0 0,0 1 1 0 0,0 0 0 0 0,-1 0 0 0 0,1 0 0 0 0,0-1-1 0 0,0 1 1 0 0,0 0 0 0 0,-1 0 0 0 0,1 0-1 0 0,0 0 1 0 0,0 0 0 0 0,-1-1 0 0 0,1 1-1 0 0,0 0 1 0 0,-1 0 0 0 0,1 0 0 0 0,0 0-1 0 0,0 0 1 0 0,-1 0 0 0 0,1 0 0 0 0,0 0-1 0 0,-1 0 1 0 0,1 0 0 0 0,-1 0 0 0 0,-1 9-18 0 0,2-8 25 0 0,0 2 53 0 0,-1-1 13 0 0,-6 8-72 0 0,-4-7-62 0 0,7 5 48 0 0,-3-7 16 0 0,4 6 16 0 0,-7-24 139 0 0,7 12-147 0 0,1 1 34 0 0,2-1 4 0 0,-9-24-25 0 0,2 8-21 0 0,4 7 0 0 0,1 0-14 0 0,10 35-188 0 0,-7-19 138 0 0,0 1-53 0 0,14 54 106 0 0,-11-37 11 0 0,-1-11 0 0 0,-3-8 0 0 0,0 0 0 0 0,1 0 0 0 0,-1 1 0 0 0,1-1 0 0 0,-1 0 0 0 0,0 0 0 0 0,0 0 0 0 0,0 0 0 0 0,1 0 0 0 0,-1 1 0 0 0,0-1 0 0 0,-1 0 0 0 0,1 2 0 0 0,-1 0 0 0 0,0 0 0 0 0,0 0 0 0 0,1 0 0 0 0,-1-1 0 0 0,1 1 0 0 0,0 0 0 0 0,0 5 0 0 0,0 0 0 0 0,-3 30 0 0 0,-3 16 0 0 0,6-48 0 0 0,1-3 0 0 0,-1 0 0 0 0,-1 0 0 0 0,1-1 0 0 0,0 1 0 0 0,-1 0 0 0 0,0 0 0 0 0,1-1 0 0 0,-3 5 0 0 0,1-3 0 0 0,4 18 0 0 0,-1-17 0 0 0,-2 20 0 0 0,-1-17 0 0 0,1-6 0 0 0,1 0 0 0 0,-1 1 0 0 0,1-1 0 0 0,0 0 0 0 0,0 1 0 0 0,0-1 0 0 0,0 0 0 0 0,0 0 0 0 0,0 1 0 0 0,1 1 0 0 0,0 12 0 0 0,-1 2 0 0 0,0-2 0 0 0,1 1 0 0 0,0-1 0 0 0,-1-5 12 0 0,0-9 52 0 0,0 0 12 0 0,0 6-49 0 0,0-6 26 0 0,3-2 1 0 0,10-1-44 0 0,-2-6-10 0 0,2 8 0 0 0,7 1-92 0 0,23 4 0 0 0,-41-6 92 0 0,0 1 0 0 0,1-1 0 0 0,-1 1 0 0 0,1-1 0 0 0,-1 0 0 0 0,0 0 0 0 0,1 0 0 0 0,-1 0 0 0 0,1 0 0 0 0,-1 0 0 0 0,4-2 0 0 0,6 2-10 0 0,-7 1 3 0 0,0-1 0 0 0,0 1 1 0 0,0-1-1 0 0,1 0 0 0 0,-1 0 1 0 0,0 0-1 0 0,9-3 0 0 0,-11 3 7 0 0,1-1 0 0 0,0 1 0 0 0,-1 0 0 0 0,1 0 0 0 0,0 0 0 0 0,0 1 0 0 0,3 0 0 0 0,-3 0 0 0 0,1 0 0 0 0,-1-1 0 0 0,0 0 0 0 0,1 0 0 0 0,-1 0 0 0 0,5-1 0 0 0,-6 1 0 0 0,0 0 0 0 0,1 0 0 0 0,-1 0 0 0 0,0 0 0 0 0,0 1 0 0 0,4 0 0 0 0,-4 0 0 0 0,0-1 0 0 0,-1 1 0 0 0,1-1 0 0 0,0 0 0 0 0,0 0 0 0 0,0 0 0 0 0,-1 0 0 0 0,5-1 0 0 0,-7 1 0 0 0,3-1 0 0 0,1 0 0 0 0,-1 0 0 0 0,0 0 0 0 0,1 1 0 0 0,-1-1 0 0 0,1 1 0 0 0,-1 0 0 0 0,1 0 0 0 0,-1 0 0 0 0,1 0 0 0 0,-1 1 0 0 0,7 1 0 0 0,14 3 0 0 0,-18-5 0 0 0,1 0 0 0 0,3 3 0 0 0,-8-2 0 0 0,0 0 0 0 0,0-1 0 0 0,0 1 0 0 0,0-1 0 0 0,0 1 0 0 0,0-1 0 0 0,0 0 0 0 0,1 0 0 0 0,-1 0 0 0 0,0 0 0 0 0,0 0 0 0 0,0 0 0 0 0,0-1 0 0 0,0 1 0 0 0,0-1 0 0 0,4-1 0 0 0,-5 2 0 0 0,0-1 0 0 0,0 1 0 0 0,0 0 0 0 0,0 0 0 0 0,-1 0 0 0 0,1 0 0 0 0,0-1 0 0 0,0 1 0 0 0,0 0 0 0 0,0 0 0 0 0,0 1 0 0 0,1-1 0 0 0,0 1 0 0 0,0-1 0 0 0,-1 1 0 0 0,1-1 0 0 0,-1 1 0 0 0,1-1 0 0 0,0 0 0 0 0,-1 0 0 0 0,1 1 0 0 0,0-1 0 0 0,-1 0 0 0 0,1 0 0 0 0,0-1 0 0 0,0 1 0 0 0,-1 0 0 0 0,1-1 0 0 0,2 0 0 0 0,-3 1 0 0 0,-1-1 0 0 0,1 1 0 0 0,-1 0 0 0 0,1 0 0 0 0,0 0 0 0 0,-1-1 0 0 0,1 1 0 0 0,0 0 0 0 0,-1 0 0 0 0,1 0 0 0 0,-1 0 0 0 0,1 0 0 0 0,0 0 0 0 0,-1 0 0 0 0,1 0 0 0 0,0 0 0 0 0,0 1 0 0 0,8 2 0 0 0,-8-2 0 0 0,0-1 0 0 0,0 1 0 0 0,0-1 0 0 0,1 1 0 0 0,-1-1 0 0 0,0 0 0 0 0,0 1 0 0 0,1-1 0 0 0,-1 0 0 0 0,0 0 0 0 0,1 0 0 0 0,-1 0 0 0 0,2 0 0 0 0,-2-1 0 0 0,0 1 0 0 0,1-1 0 0 0,-1 1 0 0 0,0 0 0 0 0,0 0 0 0 0,0-1 0 0 0,0 1 0 0 0,0 0 0 0 0,0 0 0 0 0,0 0 0 0 0,1 0 0 0 0,-1 0 0 0 0,0 0 0 0 0,0 0 0 0 0,0 1 0 0 0,0-1 0 0 0,0 0 0 0 0,0 1 0 0 0,0-1 0 0 0,0 1 0 0 0,0-1 0 0 0,0 1 0 0 0,0-1 0 0 0,0 1 0 0 0,1 0 0 0 0,-1 0 0 0 0,-1-1 0 0 0,1 1 0 0 0,-1-1 0 0 0,1 1 0 0 0,-1-1 0 0 0,1 0 0 0 0,0 1 0 0 0,-1-1 0 0 0,1 0 0 0 0,0 0 0 0 0,-1 0 0 0 0,1 1 0 0 0,0-1 0 0 0,-1 0 0 0 0,1 0 0 0 0,0 0 0 0 0,1 0 0 0 0,30 0 0 0 0,-30 0 0 0 0,0 0 0 0 0,0 0 0 0 0,0 0 0 0 0,0 0 0 0 0,0 0 0 0 0,-1-1 0 0 0,1 1 0 0 0,0 0 0 0 0,0-1 0 0 0,0 0 0 0 0,0 1 0 0 0,3-3 0 0 0,-4 2 0 0 0,1 1 0 0 0,0-1 0 0 0,0 1 0 0 0,0 0 0 0 0,-1-1 0 0 0,1 1 0 0 0,0 0 0 0 0,0 0 0 0 0,0 0 0 0 0,0 0 0 0 0,2 1 0 0 0,-2-1 0 0 0,0 0 0 0 0,1 1 0 0 0,-1-1 0 0 0,0 0 0 0 0,0 0 0 0 0,0-1 0 0 0,0 1 0 0 0,0 0 0 0 0,2-1 0 0 0,6-3 0 0 0,-8 3 0 0 0,1 0 0 0 0,-1 0 0 0 0,1 0 0 0 0,0 0 0 0 0,0 1 0 0 0,-1-1 0 0 0,1 1 0 0 0,0 0 0 0 0,4 0 0 0 0,-4 0 0 0 0,-1 0 0 0 0,1-1 0 0 0,-1 1 0 0 0,0-1 0 0 0,1 1 0 0 0,-1-1 0 0 0,5-1 0 0 0,-5 1 0 0 0,0 0 0 0 0,0 0 0 0 0,0 1 0 0 0,0-1 0 0 0,0 1 0 0 0,0-1 0 0 0,0 1 0 0 0,0 0 0 0 0,0 0 0 0 0,3 0 0 0 0,5 3 0 0 0,-8-2 0 0 0,-1-1 0 0 0,1 1 0 0 0,-1-1 0 0 0,1 0 0 0 0,-1 1 0 0 0,1-1 0 0 0,-1 0 0 0 0,1 0 0 0 0,-1 0 0 0 0,3 0 0 0 0,-2-1 0 0 0,1 0 0 0 0,0 1 0 0 0,-1-1 0 0 0,1 1 0 0 0,0 0 0 0 0,-1 0 0 0 0,1 0 0 0 0,0 0 0 0 0,4 1 0 0 0,6 0 0 0 0,0-3 0 0 0,-11 3 0 0 0,0-1 0 0 0,0 0 0 0 0,1 0 0 0 0,-1 0 0 0 0,0 0 0 0 0,0 0 0 0 0,0 0 0 0 0,0-1 0 0 0,0 1 0 0 0,0-1 0 0 0,3 0 0 0 0,-4 0 0 0 0,-1 1 0 0 0,1 0 0 0 0,0 0 0 0 0,-1-1 0 0 0,1 1 0 0 0,0 0 0 0 0,-1 0 0 0 0,1 0 0 0 0,0 0 0 0 0,-1 0 0 0 0,1 0 0 0 0,0 0 0 0 0,-1 0 0 0 0,1 0 0 0 0,0 0 0 0 0,-1 0 0 0 0,1 1 0 0 0,0-1 0 0 0,16 6 0 0 0,-2-4 0 0 0,5 1 0 0 0,-18-2 0 0 0,0-1 0 0 0,1 1 0 0 0,-1-1 0 0 0,1 1 0 0 0,-1-1 0 0 0,1 0 0 0 0,-1 0 0 0 0,1 0 0 0 0,4-1 0 0 0,-5 0 0 0 0,0 0 0 0 0,0 0 0 0 0,0 0 0 0 0,0 1 0 0 0,0-1 0 0 0,1 1 0 0 0,-1-1 0 0 0,0 1 0 0 0,0 0 0 0 0,1 0 0 0 0,-1 0 0 0 0,0 0 0 0 0,0 1 0 0 0,1-1 0 0 0,-1 1 0 0 0,0-1 0 0 0,4 2 0 0 0,-5-1 0 0 0,1-1 0 0 0,-1 0 0 0 0,1 0 0 0 0,-1 0 0 0 0,1 0 0 0 0,0 0 0 0 0,-1 0 0 0 0,1 0 0 0 0,-1 0 0 0 0,1-1 0 0 0,-1 1 0 0 0,2-1 0 0 0,-1 1 0 0 0,-1-1 0 0 0,1 1 0 0 0,-1-1 0 0 0,1 1 0 0 0,-1 0 0 0 0,1 0 0 0 0,0 0 0 0 0,-1 0 0 0 0,1 0 0 0 0,-1 0 0 0 0,1 0 0 0 0,1 1 0 0 0,6 2 0 0 0,-7-2 0 0 0,0 0 0 0 0,0 0 0 0 0,1-1 0 0 0,-1 1 0 0 0,0-1 0 0 0,0 1 0 0 0,1-1 0 0 0,-1 0 0 0 0,0 0 0 0 0,0 0 0 0 0,1 0 0 0 0,-1 0 0 0 0,0-1 0 0 0,1 1 0 0 0,1-1 0 0 0,-3 1 0 0 0,0-1 0 0 0,1 1 0 0 0,-1 0 0 0 0,0 0 0 0 0,1 0 0 0 0,-1 0 0 0 0,0 0 0 0 0,0 0 0 0 0,1 0 0 0 0,-1 1 0 0 0,0-1 0 0 0,0 0 0 0 0,1 1 0 0 0,-1-1 0 0 0,0 1 0 0 0,2 0 0 0 0,-2 0 0 0 0,0 0 0 0 0,0-1 0 0 0,1 1 0 0 0,-1-1 0 0 0,0 0 0 0 0,1 1 0 0 0,-1-1 0 0 0,1 0 0 0 0,-1 0 0 0 0,0 1 0 0 0,3-1 0 0 0,10-5 0 0 0,0 4 0 0 0,1 0 0 0 0,-13 1 0 0 0,1-1 0 0 0,0 1 0 0 0,0 0 0 0 0,-1 0 0 0 0,1 0 0 0 0,0 1 0 0 0,-1-1 0 0 0,1 0 0 0 0,0 1 0 0 0,2 1 0 0 0,2 1 0 0 0,-6-2 0 0 0,0 0 0 0 0,0 0 0 0 0,1-1 0 0 0,-1 1 0 0 0,0-1 0 0 0,0 1 0 0 0,1-1 0 0 0,-1 1 0 0 0,1-1 0 0 0,-1 0 0 0 0,0 1 0 0 0,1-1 0 0 0,-1 0 0 0 0,1 0 0 0 0,-1 0 0 0 0,0 0 0 0 0,1 0 0 0 0,-1-1 0 0 0,1 1 0 0 0,-1 0 0 0 0,0-1 0 0 0,1 1 0 0 0,1-2 0 0 0,-2 2 0 0 0,1 0 0 0 0,-1-1 0 0 0,0 1 0 0 0,0 0 0 0 0,0 0 0 0 0,0 0 0 0 0,0 0 0 0 0,1 0 0 0 0,-1 0 0 0 0,0 0 0 0 0,0 1 0 0 0,0-1 0 0 0,0 0 0 0 0,0 1 0 0 0,1-1 0 0 0,-1 0 0 0 0,0 1 0 0 0,0-1 0 0 0,1 2 0 0 0,0-1 0 0 0,-1 0 0 0 0,0-1 0 0 0,0 1 0 0 0,1-1 0 0 0,-1 1 0 0 0,1-1 0 0 0,-1 1 0 0 0,0-1 0 0 0,1 0 0 0 0,-1 0 0 0 0,1 0 0 0 0,1 0 0 0 0,7-2 0 0 0,-8 2 0 0 0,-1-1 0 0 0,1 1 0 0 0,0-1 0 0 0,-1 1 0 0 0,1 0 0 0 0,0 0 0 0 0,-1 0 0 0 0,1 0 0 0 0,3 0 0 0 0,-3 1 0 0 0,3 0 0 0 0,0 0 0 0 0,0 0 0 0 0,0-1 0 0 0,0 1 0 0 0,1-1 0 0 0,-1 0 0 0 0,10-2 0 0 0,-11 2 0 0 0,0 0 0 0 0,1-1 0 0 0,-1 2 0 0 0,0-1 0 0 0,6 1 0 0 0,-6 0 0 0 0,0-1 0 0 0,1 1 0 0 0,-1-1 0 0 0,1 0 0 0 0,4-1 0 0 0,4-1 4 0 0,-1 0 0 0 0,27 1 0 0 0,-35 1 6 0 0,0 0-1 0 0,-1-1 0 0 0,1 1 1 0 0,0-1-1 0 0,4-1 1 0 0,-5 1 0 0 0,0 0 1 0 0,0 0-1 0 0,0 1 0 0 0,1-1 1 0 0,-1 1-1 0 0,0 0 1 0 0,4 0-1 0 0,3 1 1 0 0,-4 1-10 0 0,1-2-1 0 0,-1 1 1 0 0,0-1 0 0 0,1 0 0 0 0,-1 0-1 0 0,11-3 1 0 0,-13 3 6 0 0,0-1 0 0 0,0 1 0 0 0,1 0 0 0 0,-1 1-1 0 0,0-1 1 0 0,0 0 0 0 0,5 2 0 0 0,-4-1 19 0 0,0 0 1 0 0,1 0-1 0 0,9-1 0 0 0,-9 0-10 0 0,3-1-6 0 0,1 0 0 0 0,-1 1 0 0 0,1 1 1 0 0,9 1-1 0 0,-14-2-44 0 0,-1 0 1 0 0,0 1-1 0 0,1-2 1 0 0,6 0-1 0 0,-7 1 8 0 0,-1-1 0 0 0,1 1 0 0 0,0 0 0 0 0,0 0 0 0 0,0 0 0 0 0,5 2 1 0 0,-2 0 34 0 0,0-1 1 0 0,1 1 0 0 0,-1-1 0 0 0,0-1-1 0 0,14 0 1 0 0,-17 0-7 0 0,-1 1 0 0 0,1-1 0 0 0,0 1 0 0 0,-1-1 0 0 0,6 3 0 0 0,-7-2-3 0 0,1 0-1 0 0,0-1 1 0 0,-1 1 0 0 0,1-1 0 0 0,0 1 0 0 0,-1-1 0 0 0,1 0 0 0 0,0 0 0 0 0,0 0-1 0 0,-1 0 1 0 0,5-1 0 0 0,5-4 0 0 0,-10 4 0 0 0,0 0 0 0 0,0 0 0 0 0,0 0 0 0 0,1 0 0 0 0,-1 1 0 0 0,0-1 0 0 0,0 1 0 0 0,1 0 0 0 0,-1-1 0 0 0,5 1 0 0 0,6 4 0 0 0,-10-4 0 0 0,-1 1 0 0 0,1 0 0 0 0,-1-1 0 0 0,1 1 0 0 0,0-1 0 0 0,-1 0 0 0 0,6 0 0 0 0,3-1 0 0 0,0 0 0 0 0,1 1 0 0 0,20 3 0 0 0,-26-3 0 0 0,0 0 0 0 0,0 0 0 0 0,0-1 0 0 0,8-1 0 0 0,-8 0 0 0 0,0 1 0 0 0,0 1 0 0 0,0-1 0 0 0,7 1 0 0 0,7 3 0 0 0,-12-2 0 0 0,1 0 0 0 0,-1 0 0 0 0,0-1 0 0 0,11-1 0 0 0,-14 1 0 0 0,0 0 1 0 0,0 0-1 0 0,1 0 0 0 0,-1 1 0 0 0,0 0 0 0 0,6 1 1 0 0,-6 0-4 0 0,1-1 1 0 0,-1 0-1 0 0,0-1 1 0 0,0 1-1 0 0,0-1 1 0 0,10 0-1 0 0,-10-1-10 0 0,0 1 0 0 0,0 0-1 0 0,1 1 1 0 0,-1-1 0 0 0,6 3-1 0 0,-5-2 18 0 0,0 0 0 0 0,-1-1 0 0 0,12 1 0 0 0,-7-2 16 0 0,1 1 0 0 0,-1 0 0 0 0,21 3 0 0 0,-27-2-20 0 0,0-1 0 0 0,0 0 0 0 0,0 0 0 0 0,7-2-1 0 0,-7 2 3 0 0,0-1 0 0 0,-1 1-1 0 0,1 0 1 0 0,0 0 0 0 0,-1 0-1 0 0,5 1 1 0 0,2 1 18 0 0,-8-1-17 0 0,0 0 0 0 0,1 0-1 0 0,-1-1 1 0 0,0 1 0 0 0,1-1 0 0 0,-1 0-1 0 0,0 0 1 0 0,1 0 0 0 0,-1 0 0 0 0,0 0-1 0 0,5-1 1 0 0,3-3-3 0 0,-9 3 0 0 0,0 0 0 0 0,0 0 0 0 0,1 1 0 0 0,-1-1 0 0 0,1 1 0 0 0,-1-1 0 0 0,0 1 0 0 0,1 0 0 0 0,-1-1 0 0 0,1 1 0 0 0,-1 0 0 0 0,1 0 0 0 0,-1 0 0 0 0,0 0 0 0 0,3 0 0 0 0,7 5 0 0 0,-10-5 0 0 0,1 1 0 0 0,-1 0 0 0 0,1-1 0 0 0,-1 1 0 0 0,1-1 0 0 0,-1 1 0 0 0,1-1 0 0 0,0 1 0 0 0,-1-1 0 0 0,1 0 0 0 0,-1 0 0 0 0,4 0 0 0 0,6-5 0 0 0,-10 5 1 0 0,0-1 0 0 0,1 0-1 0 0,-1 1 1 0 0,0-1 0 0 0,1 1 0 0 0,-1-1 0 0 0,0 1 0 0 0,1 0-1 0 0,-1 0 1 0 0,1-1 0 0 0,-1 1 0 0 0,3 0 0 0 0,8 4 30 0 0,-10-3-28 0 0,0 0 0 0 0,0-1-1 0 0,0 1 1 0 0,0 0 0 0 0,0-1 0 0 0,0 0-1 0 0,4 1 1 0 0,4-2-3 0 0,-8 0 0 0 0,0 1 0 0 0,0 0 0 0 0,0 0 0 0 0,0 0 0 0 0,0 0 0 0 0,0 0 0 0 0,0 0 0 0 0,3 1 0 0 0,-3 0 0 0 0,1-1 0 0 0,-1 1 0 0 0,1 0 0 0 0,0-1 0 0 0,-1 0 0 0 0,1 0 0 0 0,-1 1 0 0 0,1-1 0 0 0,-1-1 0 0 0,1 1 0 0 0,0 0 0 0 0,-1-1 0 0 0,1 1 0 0 0,-1-1 0 0 0,1 0 0 0 0,2-1 0 0 0,-3 1 0 0 0,0 1 0 0 0,0 0 0 0 0,0-1 0 0 0,0 1 0 0 0,0 0 0 0 0,0 0 0 0 0,0 0 0 0 0,3 0 0 0 0,-3 0 0 0 0,0 1 0 0 0,0-1 0 0 0,0 0 0 0 0,0 0 0 0 0,0-1 0 0 0,0 1 0 0 0,0 0 0 0 0,0-1 0 0 0,2 0 0 0 0,-2 0 0 0 0,0 0 0 0 0,0 0 0 0 0,1 0 0 0 0,-1 0 0 0 0,0 1 0 0 0,1-1 0 0 0,-1 1 0 0 0,0-1 0 0 0,1 1 0 0 0,-1 0 0 0 0,1 0 0 0 0,-1 0 0 0 0,0 0 0 0 0,1 1 0 0 0,-1-1 0 0 0,4 1 0 0 0,-5-1 0 0 0,1 1 0 0 0,-1-1 0 0 0,0 0 0 0 0,1-1 0 0 0,-1 1 0 0 0,1 0 0 0 0,-1 0 0 0 0,0 0 0 0 0,1-1 0 0 0,-1 1 0 0 0,0-1 0 0 0,1 1 0 0 0,-1-1 0 0 0,0 0 0 0 0,2 0 0 0 0,-2 0 0 0 0,0 0 0 0 0,0 1 0 0 0,1-1 0 0 0,-1 1 0 0 0,0-1 0 0 0,0 1 0 0 0,1-1 0 0 0,-1 1 0 0 0,0 0 0 0 0,1-1 0 0 0,-1 1 0 0 0,0 0 0 0 0,1 0 0 0 0,-1 0 0 0 0,0 0 0 0 0,3 1 0 0 0,8 3 0 0 0,-11-4 0 0 0,0 1 0 0 0,1 0 0 0 0,-1-1 0 0 0,1 1 0 0 0,-1-1 0 0 0,1 0 0 0 0,-1 1 0 0 0,1-1 0 0 0,0 0 0 0 0,-1 0 0 0 0,1 0 0 0 0,-1 0 0 0 0,1 0 0 0 0,-1-1 0 0 0,1 1 0 0 0,-1 0 0 0 0,3-2 0 0 0,-2 2 3 0 0,-1 0 0 0 0,1 0 0 0 0,-1-1 0 0 0,1 1 0 0 0,0 0-1 0 0,-1 0 1 0 0,1 0 0 0 0,0 1 0 0 0,2 0 0 0 0,-2-1-1 0 0,-1 0 1 0 0,0 1-1 0 0,1-1 1 0 0,-1 0-1 0 0,0 0 1 0 0,1 0 0 0 0,-1 0-1 0 0,0 0 1 0 0,1 0-1 0 0,-1 0 1 0 0,0-1-1 0 0,1 1 1 0 0,1-1-1 0 0,-1 0 2 0 0,0-1 0 0 0,0 1 0 0 0,0 0 0 0 0,0 0 0 0 0,0 1 0 0 0,1-1 0 0 0,-1 0 0 0 0,0 1-1 0 0,0-1 1 0 0,1 1 0 0 0,-1 0 0 0 0,0 0 0 0 0,0 0 0 0 0,1 0 0 0 0,-1 0 0 0 0,4 1 0 0 0,-5-1-1 0 0,1 0 0 0 0,-1 0-1 0 0,0 0 1 0 0,0 0 0 0 0,0 0 0 0 0,0 0 0 0 0,0 0 0 0 0,0-1-1 0 0,1 1 1 0 0,-1 0 0 0 0,0-1 0 0 0,0 1 0 0 0,0-1 0 0 0,0 1-1 0 0,0-1 1 0 0,0 1 0 0 0,1-2 0 0 0,-1 1-1 0 0,0 0 0 0 0,1 0 0 0 0,-1 1-1 0 0,0-1 1 0 0,0 0 0 0 0,1 1 0 0 0,-1-1 0 0 0,0 1 0 0 0,0 0 0 0 0,1-1 0 0 0,-1 1-1 0 0,1 0 1 0 0,1 0 0 0 0,0 0-2 0 0,1 0 0 0 0,1 0 0 0 0,-1 0 0 0 0,1-1 0 0 0,-1 1 0 0 0,1-1 0 0 0,-1 0 0 0 0,0 0 0 0 0,6-3 0 0 0,-8 4-3 0 0,0 0-1 0 0,-1-1 0 0 0,1 1 1 0 0,0 0-1 0 0,-1 0 0 0 0,1-1 1 0 0,-1 1-1 0 0,1 1 0 0 0,0-1 1 0 0,2 0-1 0 0,-2 1-1 0 0,-1-1 0 0 0,1 0 0 0 0,-1 0 0 0 0,1 0 1 0 0,0 1-1 0 0,-1-2 0 0 0,1 1 0 0 0,-1 0 0 0 0,1 0 0 0 0,-1 0 0 0 0,3-2 0 0 0,4-2-6 0 0,-7 4 9 0 0,1-1 1 0 0,-1 0-1 0 0,0 1 0 0 0,0-1 0 0 0,1 1 0 0 0,-1-1 0 0 0,0 1 0 0 0,1-1 0 0 0,-1 1 0 0 0,1 0 0 0 0,-1 0 0 0 0,1 0 0 0 0,-1 0 1 0 0,0 0-1 0 0,1 0 0 0 0,-1 0 0 0 0,1 0 0 0 0,-1 0 0 0 0,0 1 0 0 0,1-1 0 0 0,1 1 0 0 0,-2 0 3 0 0,0-1-1 0 0,0 0 0 0 0,0 0 1 0 0,0 0-1 0 0,0 0 1 0 0,-1 0-1 0 0,1 0 1 0 0,0 0-1 0 0,0 0 0 0 0,0 0 1 0 0,0-1-1 0 0,0 1 1 0 0,0 0-1 0 0,0-1 1 0 0,0 1-1 0 0,-1 0 0 0 0,1-1 1 0 0,0 1-1 0 0,0-1 1 0 0,0 1-1 0 0,-1-1 1 0 0,1 0-1 0 0,0 1 0 0 0,0-2 1 0 0,-1 2 0 0 0,0 0 0 0 0,0 0 0 0 0,0 0 0 0 0,0 0 0 0 0,1 0 1 0 0,-1 0-1 0 0,0-1 0 0 0,0 1 0 0 0,0 0 0 0 0,0 0 0 0 0,0 0 0 0 0,0 0 0 0 0,0 0 1 0 0,0 0-1 0 0,1 0 0 0 0,-1 0 0 0 0,0 0 0 0 0,0 0 0 0 0,0 0 0 0 0,0 0 0 0 0,0 0 1 0 0,0 0-1 0 0,1 0 0 0 0,-1 0 0 0 0,0 0 0 0 0,0 0 0 0 0,0 0 0 0 0,0 0 0 0 0,0 0 1 0 0,0 0-1 0 0,1 0 0 0 0,-1 0 0 0 0,0 0 0 0 0,0 0 0 0 0,0 0 0 0 0,0 0 0 0 0,0 0 1 0 0,2 1-2 0 0,0 0 0 0 0,-1-1 1 0 0,1 0-1 0 0,0 1 1 0 0,-1-1-1 0 0,1 0 1 0 0,0 0-1 0 0,-1 0 1 0 0,1 0-1 0 0,0 0 1 0 0,-1 0-1 0 0,1 0 1 0 0,0-1-1 0 0,-1 1 1 0 0,1-1-1 0 0,0 1 1 0 0,-1-1-1 0 0,1 0 1 0 0,-1 1-1 0 0,1-1 1 0 0,1-2-1 0 0,9-2 0 0 0,-8 4 0 0 0,0-1 0 0 0,-1 1 0 0 0,1-1 0 0 0,0 0 0 0 0,4-3 0 0 0,-7 5 0 0 0,-1-1 0 0 0,1 1 0 0 0,-1 0 0 0 0,1 0 0 0 0,-1-1 0 0 0,1 1 0 0 0,-1 0 0 0 0,1 0 0 0 0,0-1 0 0 0,-1 1 0 0 0,1 0 0 0 0,-1 0 0 0 0,1 0 0 0 0,0 0 0 0 0,-1 0 0 0 0,1 0 0 0 0,0 0 0 0 0,0 1 0 0 0,0-1 0 0 0,0 0 0 0 0,-1 1 0 0 0,1-1 0 0 0,0 0 0 0 0,0 0 0 0 0,0 0 0 0 0,0 0 0 0 0,-1 0 0 0 0,1 0 0 0 0,0 0 0 0 0,0 0 0 0 0,0 0 0 0 0,0 0 0 0 0,0 0 0 0 0,-1 0 0 0 0,1-1 0 0 0,0 1 0 0 0,0 0 0 0 0,0-1 0 0 0,-1 1 0 0 0,1-1 0 0 0,0 1 0 0 0,0-1 0 0 0,-1 1 0 0 0,1-1 0 0 0,0 1 0 0 0,0-2 0 0 0,-1 2 0 0 0,0 0 0 0 0,1-1 0 0 0,-1 1 0 0 0,0 0 0 0 0,0 0 0 0 0,1-1 0 0 0,-1 1 0 0 0,0 0 0 0 0,1 0 0 0 0,-1-1 0 0 0,0 1 0 0 0,1 0 0 0 0,-1 0 0 0 0,0 0 0 0 0,1 0 0 0 0,-1 0 0 0 0,1-1 0 0 0,-1 1 0 0 0,0 0 0 0 0,1 0 0 0 0,-1 0 0 0 0,1 0 0 0 0,-1 0 0 0 0,0 0 0 0 0,1 0 0 0 0,-1 0 0 0 0,0 0 0 0 0,1 1 0 0 0,-1-1 0 0 0,1 0 0 0 0,9 5 0 0 0,2-7 0 0 0,0 3 0 0 0,-10 0 0 0 0,0-1 0 0 0,-1 0 0 0 0,1 0 0 0 0,-1 0 0 0 0,1 0 0 0 0,-1 0 0 0 0,1 0 0 0 0,0 0 0 0 0,-1 0 0 0 0,1-1 0 0 0,-1 1 0 0 0,1-1 0 0 0,-1 1 0 0 0,1-1 0 0 0,1-1 0 0 0,9-2 0 0 0,2 1 0 0 0,-10 2 0 0 0,0 0 0 0 0,-1 0 0 0 0,1 1 0 0 0,0-1 0 0 0,0 1 0 0 0,-1 0 0 0 0,1 0 0 0 0,0 0 0 0 0,5 1 0 0 0,-5 1 0 0 0,-1-3 0 0 0,14-4 0 0 0,-6 4 0 0 0,-10 1 0 0 0,1 0 0 0 0,0 0 0 0 0,0 0 0 0 0,-1 0 0 0 0,1 0 0 0 0,0-1 0 0 0,0 1 0 0 0,2-1 0 0 0,8-7 0 0 0,0 4 0 0 0,11-4 0 0 0,-18 7 0 0 0,11-6 0 0 0,-15 4 11 0 0,-1 3-10 0 0,0 0 0 0 0,0 0 0 0 0,0 0 0 0 0,0 0 0 0 0,0-1 0 0 0,0 1 0 0 0,0 0 0 0 0,0 0 0 0 0,0 0 0 0 0,0 0 0 0 0,0 0 0 0 0,0 0 0 0 0,0 0 0 0 0,1 0 0 0 0,-1 0 0 0 0,0 0 0 0 0,0 0 0 0 0,0 0 0 0 0,0-1 0 0 0,0 1 0 0 0,0 0 0 0 0,0 0 0 0 0,0 0 0 0 0,0 0 0 0 0,1 0 0 0 0,-1 0 0 0 0,0 0 0 0 0,0 0 0 0 0,0 0 0 0 0,0 0 0 0 0,0 0 0 0 0,0 0 0 0 0,0 0 0 0 0,1 0 0 0 0,-1 0 0 0 0,0 0 0 0 0,0 0 0 0 0,0 0 0 0 0,0 0 0 0 0,0 1 0 0 0,0-1 1 0 0,12 2 8 0 0,3-3-10 0 0,-4-4 0 0 0,4 8 0 0 0,1 0-10 0 0,2 1-14 0 0,-14-5 2 0 0,0-1 14 0 0,4 3 25 0 0,-4-3 17 0 0,29-7-13 0 0,-21 5-21 0 0,-5-6 17 0 0,-6 8 166 0 0,-1 0-103 0 0,-2-8-64 0 0,-4-3-16 0 0,5 10 0 0 0,-19-12 0 0 0,8 8 0 0 0,-6-2 0 0 0,14 9 0 0 0,0 0 0 0 0,-3-2 0 0 0,4 1 0 0 0,1 1 0 0 0,0-1 0 0 0,0 1 0 0 0,-1-1 0 0 0,1 1 0 0 0,-1 0 0 0 0,1 0 0 0 0,0 0 0 0 0,-1 0 0 0 0,1 0 0 0 0,0 1 0 0 0,-1-1 0 0 0,-1 1 0 0 0,-39 4-13 0 0,38-4-12 0 0,0 1 1 0 0,0-1 0 0 0,-1 0-1 0 0,1 0 1 0 0,-1 0 0 0 0,1-1-1 0 0,-9 0 1 0 0,-15 3-35 0 0,25-2 70 0 0,0 0 1 0 0,0 0-1 0 0,-1-1 0 0 0,1 1 1 0 0,0-1-1 0 0,-7-1 0 0 0,4 0 8 0 0,-1 0 0 0 0,1 0 0 0 0,-1 1 0 0 0,1 0-1 0 0,-1 1 1 0 0,-13 1 0 0 0,17-1-19 0 0,-1-1 0 0 0,1 0 0 0 0,-1 0 0 0 0,1 0 0 0 0,-1 0 0 0 0,1-1 0 0 0,-6-1 0 0 0,-19-2 0 0 0,15 4 0 0 0,6 1 0 0 0,0-2 0 0 0,0 1 0 0 0,-12-2 0 0 0,-9-3 22 0 0,1 1-1 0 0,-30 0 0 0 0,35 2-21 0 0,-30-7 0 0 0,-19-1 0 0 0,-97 2 11 0 0,142 7 14 0 0,-32 4 0 0 0,32 0-23 0 0,-31-3-1 0 0,19-3-1 0 0,16 1 0 0 0,-31 0 0 0 0,-116 12 0 0 0,143-9 1 0 0,-35 8-1 0 0,-8-1-13 0 0,48-6-10 0 0,7-2 11 0 0,-1 1 0 0 0,-22 5-1 0 0,15 1 13 0 0,13-4 0 0 0,-1 0 0 0 0,-22 2 0 0 0,7-4 0 0 0,14-1 0 0 0,1 1 0 0 0,-13 2 0 0 0,6 1 0 0 0,9-2 0 0 0,1-1 0 0 0,-1 1 0 0 0,-16 0 0 0 0,2-4 0 0 0,15 1 0 0 0,0 1 0 0 0,-1-1 0 0 0,-9 2 0 0 0,-5 3 0 0 0,15-2 0 0 0,-1 0 0 0 0,-15 0 0 0 0,8-2 0 0 0,-5-1 0 0 0,-25 4 0 0 0,-13 0 0 0 0,49-3-11 0 0,8-1-47 0 0,4 2-113 0 0,57 4 59 0 0,-44-2 112 0 0,0-1 0 0 0,-1 0 0 0 0,1-1 0 0 0,25-2 0 0 0,-27 1-13 0 0,1 1 0 0 0,20 4 0 0 0,-20-3-4 0 0,1 0 0 0 0,14-1-1 0 0,105 2-101 0 0,-49-4 46 0 0,-14 0 36 0 0,94-4 37 0 0,-140 4-15 0 0,27 3-1 0 0,22-2-17 0 0,-47-3 33 0 0,-14 2 0 0 0,0 0 0 0 0,16 0 0 0 0,-19 2 1 0 0,6 0 22 0 0,1 0 0 0 0,-1-1-1 0 0,29-4 1 0 0,-37 4-5 0 0,-1-1 0 0 0,1 1-1 0 0,8 1 1 0 0,-11-1-16 0 0,-1 1 0 0 0,1-1-1 0 0,-1 0 1 0 0,1 0 0 0 0,-1-1 0 0 0,1 1-1 0 0,0-1 1 0 0,5-2 0 0 0,-6 1 51 0 0,2-3 11 0 0,-4 4 3 0 0,-5 1-46 0 0,1-1 0 0 0,-1 1 0 0 0,1-1 1 0 0,0 0-1 0 0,0 0 0 0 0,-1 0 0 0 0,1 0 0 0 0,-4-3 1 0 0,-6-2 24 0 0,7 5-36 0 0,1 0 0 0 0,-1 0 0 0 0,0 0 0 0 0,0 0 1 0 0,0 1-1 0 0,0 0 0 0 0,-6 1 0 0 0,-24-3-11 0 0,17-2 2 0 0,10 2 10 0 0,0 1-1 0 0,-1-1 1 0 0,1 1-1 0 0,-11 1 0 0 0,-5 1 0 0 0,10 0-9 0 0,0 0-1 0 0,-22-2 0 0 0,33 0-1 0 0,-164-11 47 0 0,60 9-209 0 0,-30 0 80 0 0,110 3 134 0 0,-34-5 1 0 0,34 2-8 0 0,-39 0-1 0 0,28 5-33 0 0,-50 0-9 0 0,-85-7-1 0 0,106 1 0 0 0,47 2 0 0 0,-36 1 0 0 0,20 3 0 0 0,-45-3 0 0 0,31 1 0 0 0,37 1 0 0 0,1-1 0 0 0,0 0 0 0 0,-19-3 0 0 0,1 1 0 0 0,25 2 0 0 0,1 0 0 0 0,0 0 0 0 0,0 0 0 0 0,0 0 0 0 0,-1-1 0 0 0,1 0 0 0 0,0 0 0 0 0,-4-1 0 0 0,-2-3 0 0 0,6 3 0 0 0,1 0 0 0 0,-1 1 0 0 0,0-1 0 0 0,1 1 0 0 0,-1 0 0 0 0,0 0 0 0 0,0 0 0 0 0,0 1 0 0 0,0-1 0 0 0,-6 1 0 0 0,5 0 0 0 0,0 0 0 0 0,1-1 0 0 0,-1 0 0 0 0,1 1 0 0 0,-8-4 0 0 0,8 3 0 0 0,-1 0 0 0 0,0 0 0 0 0,0 0 0 0 0,-7-1 0 0 0,-1 2 0 0 0,0-1 0 0 0,1 0 0 0 0,-17-5 0 0 0,24 5 0 0 0,0 1 0 0 0,0 0 0 0 0,0-1 0 0 0,1 2 0 0 0,-1-1 0 0 0,-6 2 0 0 0,-21 0 0 0 0,28-2 0 0 0,-1-1 0 0 0,-1 0 0 0 0,0 1 0 0 0,1 0 0 0 0,-1 0 0 0 0,1 1 0 0 0,-1 0 0 0 0,1 0 0 0 0,-1 0 0 0 0,-5 2 0 0 0,8-2 0 0 0,-1 0 0 0 0,0 0 0 0 0,1 0 0 0 0,-1-1 0 0 0,0 0 0 0 0,0 0 0 0 0,1 0 0 0 0,-8-1 0 0 0,6 0 0 0 0,0 1 0 0 0,0-1 0 0 0,0 1 0 0 0,-7 1 0 0 0,-6 3 0 0 0,14-2 0 0 0,-1-1 0 0 0,-1 0 0 0 0,1 0 0 0 0,-6 0 0 0 0,4-1 0 0 0,0 0 0 0 0,0 0 0 0 0,0 1 0 0 0,1 0 0 0 0,-1 0 0 0 0,0 1 0 0 0,0 0 0 0 0,1 0 0 0 0,-9 4 0 0 0,12-5 0 0 0,0 0 0 0 0,0 0 0 0 0,0 0 1 0 0,0-1-1 0 0,0 1 0 0 0,0-1 0 0 0,0 0 0 0 0,0 0 0 0 0,-5 0 0 0 0,5-1-1 0 0,0 1-1 0 0,0 0 1 0 0,0 0-1 0 0,-1 0 1 0 0,1 1 0 0 0,0-1-1 0 0,0 1 1 0 0,-5 1-1 0 0,-4 5-29 0 0,9-6 26 0 0,1 0 1 0 0,-1 1-1 0 0,1-1 1 0 0,-1 0-1 0 0,1 0 1 0 0,-1 0-1 0 0,0-1 1 0 0,1 1 0 0 0,-5 0-1 0 0,-9-2-33 0 0,13 0 32 0 0,0 1 0 0 0,-1 0 0 0 0,1 0 0 0 0,0 0 0 0 0,-1 0 0 0 0,-4 2 0 0 0,1-1 13 0 0,1 1-1 0 0,0-1 1 0 0,-1 1 0 0 0,1-2-1 0 0,0 1 1 0 0,-1-1 0 0 0,-11-1-1 0 0,13 1-4 0 0,-1 0 0 0 0,1 0 0 0 0,0 1 0 0 0,0-1 0 0 0,-9 4 0 0 0,8-3-2 0 0,0 0 0 0 0,1 0-1 0 0,-1 0 1 0 0,-7 0 0 0 0,-19 1 0 0 0,27-1 0 0 0,-1 0 0 0 0,0-1 0 0 0,1 0 0 0 0,-12-1 0 0 0,-42 0 0 0 0,11-2-53 0 0,46 2 52 0 0,1 1 0 0 0,0 0 0 0 0,-1 0 0 0 0,1 1 0 0 0,-1-1 0 0 0,1 0 0 0 0,-1 0 0 0 0,1 1 0 0 0,0-1 0 0 0,-1 0 0 0 0,1 1 0 0 0,-2 0 0 0 0,1 0 1 0 0,1 0 0 0 0,0-1 0 0 0,-1 1 1 0 0,1-1-1 0 0,-1 1 0 0 0,1-1 0 0 0,-1 0 1 0 0,1 0-1 0 0,-4 1 0 0 0,-2-3-9 0 0,6 1 5 0 0,0 1 0 0 0,-1-1 0 0 0,1 1 0 0 0,-1 0 1 0 0,1 0-1 0 0,0-1 0 0 0,-1 1 0 0 0,1 0 0 0 0,-1 0 1 0 0,1 0-1 0 0,0 0 0 0 0,-1 1 0 0 0,1-1 0 0 0,-3 1 1 0 0,-6 2-21 0 0,-2-3-19 0 0,-7 6 33 0 0,17-5 16 0 0,-2-1-2 0 0,-8 3 39 0 0,0 4-33 0 0,-4-1-17 0 0,14-2-10 0 0,2-3 16 0 0,0-1 0 0 0,0 0 0 0 0,0 0 0 0 0,0 1 1 0 0,0-1-1 0 0,0 0 0 0 0,0 0 0 0 0,0 0 0 0 0,-1 1 1 0 0,1-1-1 0 0,0 0 0 0 0,0 0 0 0 0,0 0 0 0 0,0 1 1 0 0,0-1-1 0 0,-1 0 0 0 0,1 0 0 0 0,0 0 0 0 0,0 0 1 0 0,0 0-1 0 0,0 1 0 0 0,-1-1 0 0 0,1 0 0 0 0,0 0 1 0 0,0 0-1 0 0,0 0 0 0 0,-1 0 0 0 0,1 0 0 0 0,0 0 1 0 0,0 0-1 0 0,-1 0 0 0 0,1 0 0 0 0,0 0 0 0 0,0 0 1 0 0,-1 0-1 0 0,-6 5-10 0 0,3 7 11 0 0,1 8-32 0 0,1 0 0 0 0,2-20 32 0 0,0 1 0 0 0,0-1 0 0 0,0 0 0 0 0,0 0 0 0 0,0 1 0 0 0,0-1 0 0 0,0 0 0 0 0,0 0 0 0 0,0 1 0 0 0,0-1 0 0 0,0 0 0 0 0,0 0 0 0 0,0 1 0 0 0,0-1 0 0 0,0 0 0 0 0,0 0 0 0 0,-1 0 0 0 0,1 1 0 0 0,0-1 0 0 0,0 0 0 0 0,0 0 0 0 0,0 0 0 0 0,-1 1 0 0 0,1-1 0 0 0,0 0 0 0 0,0 0 0 0 0,0 0 0 0 0,-1 0 0 0 0,1 0 0 0 0,0 1 0 0 0,0-1 0 0 0,0 0 0 0 0,-1 0 0 0 0,-8-8 11 0 0,7 6 42 0 0,4-12 11 0 0,1 2-64 0 0,0 0 0 0 0,8-22 0 0 0,-10 31 0 0 0,-1 1 0 0 0,1 0 0 0 0,-1-1 0 0 0,0 1 0 0 0,0-1 0 0 0,0 1 0 0 0,0-1 0 0 0,0-3 0 0 0,-1 0 0 0 0,3-9 0 0 0,5-16 0 0 0,-3 16 0 0 0,0 0 0 0 0,1-14 0 0 0,-4 26 0 0 0,1-1 0 0 0,-4-13 0 0 0,-2 4 0 0 0,-2-1 0 0 0,0 5-10 0 0,5 7-44 0 0,-1 1 1 0 0,2 1 52 0 0,-1 0 1 0 0,1-1-1 0 0,-1 1 0 0 0,1 0 1 0 0,-1 0-1 0 0,0 0 0 0 0,1-1 1 0 0,-1 1-1 0 0,1 0 0 0 0,-1 0 1 0 0,0 0-1 0 0,1 0 0 0 0,-1 0 1 0 0,1 0-1 0 0,-1 0 0 0 0,0 0 1 0 0,1 0-1 0 0,-1 0 0 0 0,0 1 1 0 0,-3 3 2 0 0,4-3-2 0 0,-9 19-3 0 0,8-18-4 0 0,-2 1-36 0 0,3-3 42 0 0,0 0 1 0 0,-1 0-1 0 0,1 0 1 0 0,-1 0-1 0 0,1 0 1 0 0,0 0-1 0 0,-1 1 1 0 0,1-1-1 0 0,0 0 1 0 0,-1 0-1 0 0,1 0 1 0 0,0 1-1 0 0,-1-1 1 0 0,1 0-1 0 0,0 0 1 0 0,0 1-1 0 0,-1-1 1 0 0,1 0-1 0 0,0 1 1 0 0,-1-1-1 0 0,-17 61-63 0 0,16-55 55 0 0,0 1-1 0 0,0-1 1 0 0,1 1-1 0 0,-2 12 1 0 0,0 4-104 0 0,2 23 97 0 0,0-32 27 0 0,0-9 44 0 0,1 5 14 0 0,0-5-14 0 0,-1 1-31 0 0,-6-15 58 0 0,3 2-40 0 0,1-1-1 0 0,1 1 0 0 0,-1-1 1 0 0,1 1-1 0 0,0-1 0 0 0,0-12 1 0 0,-6-19 52 0 0,-12-38-30 0 0,10 39-76 0 0,5 21-47 0 0,4 12-11 0 0,-3-1-21 0 0,4 5-5 0 0,-1 4 16 0 0,-2 6 48 0 0,0-1 0 0 0,1 1 0 0 0,0 0 0 0 0,0 13 0 0 0,1-4-112 0 0,-1 26 72 0 0,6 46 0 0 0,2-1 72 0 0,-6-75 0 0 0,0-7 0 0 0,1 0 0 0 0,-1 0 0 0 0,1 0 0 0 0,3 8 0 0 0,2 17 11 0 0,-6-30 226 0 0,1-5-212 0 0,0 1-1 0 0,0-1 1 0 0,1 1-1 0 0,-1-1 0 0 0,1 1 1 0 0,-1 0-1 0 0,1 0 1 0 0,2-3-1 0 0,2-4-9 0 0,-5 6 38 0 0,0 1 11 0 0,1-6-26 0 0,0 0 1 0 0,-1 0-1 0 0,1-12 0 0 0,0-4 1 0 0,-2 7-39 0 0,-1-18 0 0 0,1 26 3 0 0,-4-46 43 0 0,3 48-31 0 0,-1-18-30 0 0,2 23-54 0 0,0 18-261 0 0,-1 24 84 0 0,-9 49 0 0 0,0-8 224 0 0,4-37 22 0 0,3-27 11 0 0,3-14 394 0 0,2-6-341 0 0,3-4-78 0 0,0 1-1 0 0,0 0 1 0 0,1 0 0 0 0,8-7-1 0 0,-13 12-18 0 0,1-1 0 0 0,-1 0 0 0 0,1 1 0 0 0,-1-1 1 0 0,0 0-1 0 0,0 0 0 0 0,0 0 0 0 0,0 0 0 0 0,1-3 0 0 0,-1 3 0 0 0,-1 0 0 0 0,1 0 0 0 0,0 1 1 0 0,0-1-1 0 0,0 0 0 0 0,0 1 0 0 0,0-1 0 0 0,0 0 0 0 0,1 1 1 0 0,-1-1-1 0 0,0 1 0 0 0,4-2 0 0 0,1-1-116 0 0,-3 2 52 0 0,0 0 1 0 0,0 0-1 0 0,0 0 0 0 0,0-1 0 0 0,-1 1 1 0 0,1-1-1 0 0,-1 1 0 0 0,3-4 0 0 0,9-7-472 0 0,-13 12 520 0 0,1 0 0 0 0,-1 0 1 0 0,0-1-1 0 0,1 1 0 0 0,-1 0 0 0 0,0 0 1 0 0,0-1-1 0 0,1-1 0 0 0,-2 2 45 0 0,0 1 1 0 0,0 0-1 0 0,0 0 0 0 0,0 0 0 0 0,0 0 0 0 0,0 0 0 0 0,0-1 0 0 0,1 1 1 0 0,-1 0-1 0 0,0 0 0 0 0,0 0 0 0 0,0 0 0 0 0,0 0 0 0 0,0 0 0 0 0,0-1 1 0 0,0 1-1 0 0,0 0 0 0 0,0 0 0 0 0,0 0 0 0 0,0 0 0 0 0,0 0 1 0 0,1 0-1 0 0,-1 0 0 0 0,0 0 0 0 0,0-1 0 0 0,0 1 0 0 0,0 0 0 0 0,0 0 1 0 0,0 0-1 0 0,1 0 0 0 0,-1 0 0 0 0,0 0 0 0 0,0 0 0 0 0,0 0 1 0 0,0 0-1 0 0,0 0 0 0 0,0 0 0 0 0,1 0 0 0 0,-1 0 0 0 0,0 0 0 0 0,0 0 1 0 0,0 0-1 0 0,0 0 0 0 0,0 0 0 0 0,1 0 0 0 0,-1 0 0 0 0,0 0 1 0 0,0 0-1 0 0,0 0 0 0 0,0 0 0 0 0,0 0 0 0 0,0 1 0 0 0,1-1 0 0 0,-1 0 1 0 0,0 0-1 0 0,0 0 0 0 0,5 0 16 0 0,1-15 54 0 0,-5 13 21 0 0,-1 0 0 0 0,0 0-1 0 0,0 0 1 0 0,0 0 0 0 0,0 0 0 0 0,0 0 0 0 0,0 0 0 0 0,0 0-1 0 0,-1 0 1 0 0,1 0 0 0 0,-1 0 0 0 0,0 0 0 0 0,1 0 0 0 0,-1 0-1 0 0,-2-3 1 0 0,3 5-80 0 0,0-1 1 0 0,1 1-1 0 0,-1-1 0 0 0,0 1 1 0 0,0-1-1 0 0,0 1 0 0 0,1-1 0 0 0,-1 1 1 0 0,0-1-1 0 0,0 1 0 0 0,1-1 1 0 0,-1 1-1 0 0,0 0 0 0 0,1-1 0 0 0,-1 1 1 0 0,1-1-1 0 0,-1 1 0 0 0,0 0 0 0 0,1 0 1 0 0,-1-1-1 0 0,1 1 0 0 0,-1 0 1 0 0,1 0-1 0 0,-1-1 0 0 0,2 1 0 0 0,-2 0 4 0 0,21-7-546 0 0,-19 7 393 0 0,0 0 0 0 0,0-1 0 0 0,0 1-1 0 0,-1-1 1 0 0,1 1 0 0 0,0-1 0 0 0,0 0 0 0 0,0 1-1 0 0,-1-1 1 0 0,1 0 0 0 0,0 0 0 0 0,-1-1 0 0 0,1 1-1 0 0,-1 0 1 0 0,1 0 0 0 0,-1-1 0 0 0,2-1 0 0 0,-1 0-80 0 0,0 0 62 0 0,0 0 0 0 0,0 1 0 0 0,0-1 0 0 0,1 1 0 0 0,-1 0 1 0 0,1 0-1 0 0,-1 0 0 0 0,1 0 0 0 0,0 0 0 0 0,0 0 0 0 0,3-1 1 0 0,15-6-1188 0 0,0 1 1 0 0,41-9 0 0 0,-32 11-1077 0 0,35-2-1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7:23.1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 1 4175 0 0,'0'0'319'0'0,"-2"1"-124"0"0,2 0-152 0 0,-1-1 0 0 0,1 1 0 0 0,0-1 0 0 0,-1 0 1 0 0,1 1-1 0 0,-1-1 0 0 0,1 0 0 0 0,-1 1 0 0 0,1-1 0 0 0,-1 0 0 0 0,1 1 1 0 0,-1-1-1 0 0,1 0 0 0 0,-1 0 0 0 0,0 0 0 0 0,1 0 0 0 0,-1 0 1 0 0,1 1-1 0 0,-1-1 0 0 0,1 0 0 0 0,-1 0 0 0 0,0 0 0 0 0,1 0 1 0 0,-1-1-1 0 0,1 1 0 0 0,-1 0 0 0 0,1 0 0 0 0,-1 0 0 0 0,1 0 0 0 0,-1-1 1 0 0,1 1-1 0 0,-1 0 0 0 0,1 0 0 0 0,-1-1 0 0 0,1 1 0 0 0,-1 0 1 0 0,0-1-1 0 0,-1-1 509 0 0,0 3-491 0 0,1 0 0 0 0,-1 0 1 0 0,0 0-1 0 0,1 0 0 0 0,-1 0 1 0 0,0 0-1 0 0,0-1 0 0 0,0 1 1 0 0,-3 0-1 0 0,4-1 87 0 0,0 0-91 0 0,1 1 0 0 0,-1-1 0 0 0,1 1 0 0 0,-1-1 0 0 0,0 1 0 0 0,1-1 1 0 0,-1 0-1 0 0,0 1 0 0 0,1-1 0 0 0,-1 0 0 0 0,0 1 0 0 0,1-1 0 0 0,-1 0 0 0 0,0 0 0 0 0,1 0 0 0 0,-12-7 5019 0 0,10 9-4805 0 0,1-1-228 0 0,0 0 1 0 0,0 0-1 0 0,0 0 0 0 0,0 0 0 0 0,-1-1 1 0 0,1 1-1 0 0,0 0 0 0 0,0-1 1 0 0,0 1-1 0 0,-1-1 0 0 0,1 1 0 0 0,0-1 1 0 0,0 0-1 0 0,-3 1 0 0 0,3-1-35 0 0,1 0 0 0 0,0 0 0 0 0,0 0 0 0 0,-1 0 0 0 0,1 0 0 0 0,0 0 0 0 0,0 0 0 0 0,-1 0 0 0 0,1 0 0 0 0,0 1 0 0 0,0-1 0 0 0,0 0 0 0 0,-1 0 0 0 0,1 0 0 0 0,0 0 0 0 0,0 0 0 0 0,-1 1 0 0 0,1-1 0 0 0,0 0-1 0 0,0 0 1 0 0,0 0 0 0 0,0 0 0 0 0,-1 1 0 0 0,1-1 0 0 0,0 0 0 0 0,0 0 0 0 0,0 1 0 0 0,0-1 0 0 0,0 0 0 0 0,0 0 0 0 0,0 1 0 0 0,0-1 0 0 0,0 0 0 0 0,0 0 0 0 0,-1 1 0 0 0,1-1 0 0 0,0 0-2 0 0,0 1 1 0 0,0-1-1 0 0,0 0 1 0 0,0 0-1 0 0,0 1 1 0 0,0-1-1 0 0,0 0 1 0 0,0 0 0 0 0,0 1-1 0 0,0-1 1 0 0,0 0-1 0 0,0 0 1 0 0,-1 0-1 0 0,1 1 1 0 0,0-1-1 0 0,0 0 1 0 0,0 0-1 0 0,0 0 1 0 0,-1 1-1 0 0,1-1 1 0 0,0 0-1 0 0,0 0 1 0 0,0 0-1 0 0,-1 0 1 0 0,1 0-1 0 0,0 1 1 0 0,0-1 0 0 0,-1 0-1 0 0,1 0 1 0 0,0 0-1 0 0,0 0 1 0 0,0 0-1 0 0,-1 0 1 0 0,1 0-1 0 0,0 0 1 0 0,-1 0-1 0 0,0 0 11 0 0,0 0-1 0 0,0 1 1 0 0,-1-1-1 0 0,1 0 1 0 0,0 1-1 0 0,0-1 1 0 0,0 1-1 0 0,0-1 1 0 0,0 1-1 0 0,0-1 1 0 0,0 1-1 0 0,0 0 1 0 0,0 0-1 0 0,0-1 1 0 0,0 1-1 0 0,0 0 1 0 0,0 0-1 0 0,1 0 1 0 0,-1 0-1 0 0,0 0 1 0 0,1 0-1 0 0,-1 0 1 0 0,1 0-1 0 0,-1 0 1 0 0,1 1-1 0 0,-1 0 1 0 0,0 1 209 0 0,0 0-120 0 0,-4 9-29 0 0,4-8 52 0 0,1-1-75 0 0,0 9-33 0 0,0-9 32 0 0,3-2-41 0 0,-1-1 0 0 0,0 1-1 0 0,1-1 1 0 0,-1 1 0 0 0,0 0 0 0 0,0 0-1 0 0,1 0 1 0 0,-1 0 0 0 0,0 0 0 0 0,2 2-1 0 0,-2-2 8 0 0,0 1 0 0 0,1-1 0 0 0,-1 0 0 0 0,1 1 0 0 0,-1-1 0 0 0,1 0-1 0 0,4 0 1 0 0,5 1 85 0 0,0 0-1 0 0,21 6 1 0 0,-28-7-83 0 0,0 0 1 0 0,0 0-1 0 0,1-1 0 0 0,-1 0 1 0 0,0 0-1 0 0,8-1 0 0 0,20 1 58 0 0,-11 2-35 0 0,45-3 0 0 0,-60 1-35 0 0,0 0-1 0 0,0 1 1 0 0,1 0 0 0 0,-1 0 0 0 0,12 4-1 0 0,-11-2-8 0 0,0-1 1 0 0,0 0-1 0 0,15 0 0 0 0,-15-1 1 0 0,13-1 4 0 0,-1 1 0 0 0,25 5 0 0 0,-36-5 20 0 0,-1 0-1 0 0,17 0 1 0 0,-16-1 8 0 0,0 0 0 0 0,15 2 1 0 0,-18 0-12 0 0,-1-1 0 0 0,1 0 0 0 0,0-1 0 0 0,0 1 0 0 0,0-1 0 0 0,0 0 0 0 0,-1-1 0 0 0,1 1 0 0 0,0-1 0 0 0,5-2 0 0 0,-8 3-16 0 0,2-1 22 0 0,23 3 18 0 0,-23-3-47 0 0,-3 0 7 0 0,-1 1 0 0 0,0-1 0 0 0,1 1 0 0 0,-1 0 0 0 0,1-1-1 0 0,-1 1 1 0 0,0 0 0 0 0,1 0 0 0 0,-1 0 0 0 0,1 0 0 0 0,1 0 0 0 0,-1 0 244 0 0,-3-1-186 0 0,0 0-53 0 0,1 1 0 0 0,-1-1-1 0 0,0 0 1 0 0,0 1-1 0 0,0-1 1 0 0,1 1 0 0 0,-1-1-1 0 0,0 1 1 0 0,0-1 0 0 0,0 1-1 0 0,0-1 1 0 0,0 1 0 0 0,0 0-1 0 0,0 0 1 0 0,0 0 0 0 0,0-1-1 0 0,0 1 1 0 0,0 0 0 0 0,0 0-1 0 0,-2 1 1 0 0,1-1 1 0 0,0 0 0 0 0,0-1 0 0 0,0 1 0 0 0,0 0 0 0 0,-1-1 0 0 0,1 1 0 0 0,-2-2 0 0 0,-7-2 35 0 0,8 2-29 0 0,-1 0 1 0 0,0 0-1 0 0,0 1 1 0 0,1 0-1 0 0,-1 0 1 0 0,-7-1-1 0 0,-5 0 12 0 0,0 0 1 0 0,-30-7-1 0 0,-44-8 23 0 0,76 14-53 0 0,-13-5 0 0 0,-40-5 0 0 0,34 9 9 0 0,16 1 2 0 0,0 1 0 0 0,-1 1 0 0 0,0 0 0 0 0,-19 3 0 0 0,29-2-11 0 0,0 0 0 0 0,-15-1 0 0 0,17 0 0 0 0,0 0 0 0 0,1 1 0 0 0,-1 0 0 0 0,0 0 0 0 0,-12 3 0 0 0,2 2 0 0 0,13-4 0 0 0,0 1 0 0 0,0-1 0 0 0,0 0 0 0 0,-1-1 0 0 0,1 1 0 0 0,-5 0 0 0 0,0-1 0 0 0,6 0 0 0 0,0-1 0 0 0,0 1 0 0 0,0 0 0 0 0,0 0 0 0 0,0 0 0 0 0,0 1 0 0 0,-1-1 0 0 0,1 0 0 0 0,0 1 0 0 0,0 0 0 0 0,0-1 0 0 0,1 1 0 0 0,-1 0 0 0 0,0 0 0 0 0,0 0 0 0 0,0 0 0 0 0,0 0 0 0 0,1 0 0 0 0,-3 2 0 0 0,2-1-3 0 0,2-2 0 0 0,-1 0 1 0 0,1 1-1 0 0,-1-1 1 0 0,1 0 0 0 0,-1 0-1 0 0,1 1 1 0 0,0-1-1 0 0,-1 0 1 0 0,1 1-1 0 0,0-1 1 0 0,-1 0-1 0 0,1 1 1 0 0,0-1-1 0 0,-1 1 1 0 0,1-1-1 0 0,0 0 1 0 0,0 1 0 0 0,0-1-1 0 0,-1 1 1 0 0,1-1-1 0 0,0 1 1 0 0,0 0-1 0 0,3 10-9 0 0,-1-9 10 0 0,0 1 0 0 0,0-1 0 0 0,0 1 1 0 0,0-1-1 0 0,0 1 0 0 0,1-1 0 0 0,-1 0 0 0 0,1 0 0 0 0,-1 0 0 0 0,1 0 0 0 0,3 1 0 0 0,35 13-33 0 0,-22-10 29 0 0,-14-4 6 0 0,1-1 0 0 0,0 0 0 0 0,0 0 0 0 0,0 0 0 0 0,10-1 0 0 0,18 3 0 0 0,62 9 90 0 0,-16-2 31 0 0,-66-8-54 0 0,26-1 0 0 0,-26-1-19 0 0,0 1 0 0 0,19 2 1 0 0,-19 0-17 0 0,13 3 95 0 0,43 2 0 0 0,-59-7-96 0 0,1 1 0 0 0,19 6 0 0 0,-21-6-27 0 0,1 1-1 0 0,0-1 1 0 0,14 1 0 0 0,6-4 37 0 0,10 0-3 0 0,-19 4 12 0 0,-12-2-4 0 0,0 0 1 0 0,20 0-1 0 0,76-4 146 0 0,-98 3-192 0 0,0-1 0 0 0,0 0 0 0 0,14-4 0 0 0,-14 4 0 0 0,-1-1 0 0 0,1 1 0 0 0,15-1 0 0 0,0 3 12 0 0,-5 0 14 0 0,29-2 0 0 0,-16 1 0 0 0,-27 1-20 0 0,1 0-1 0 0,-1-1 1 0 0,1 0-1 0 0,0 0 0 0 0,-1-1 1 0 0,7 0-1 0 0,-2-3-1 0 0,0 2-13 0 0,18 4 104 0 0,32 2 239 0 0,-45-3-254 0 0,-8-1-52 0 0,-1 0 0 0 0,1 0 0 0 0,-1-1 0 0 0,1 0 0 0 0,-1 0 0 0 0,8-3 0 0 0,-6 2 6 0 0,7-1-13 0 0,13-4 32 0 0,-14 7-53 0 0,4-1 0 0 0,-13 0 0 0 0,-1 0 0 0 0,0 0 0 0 0,0 0 0 0 0,1 0 0 0 0,-1 1 0 0 0,1-1 0 0 0,-1 1 0 0 0,0 0 0 0 0,1 0 0 0 0,-1 0 0 0 0,7 1 0 0 0,-8-1 0 0 0,1 1 0 0 0,0-2 0 0 0,0 1 0 0 0,0 0 0 0 0,-1 0 0 0 0,1-1 0 0 0,4-1 0 0 0,-4 1 0 0 0,0 0 0 0 0,0 1 0 0 0,0-1 0 0 0,1 1 0 0 0,-1 0 0 0 0,3 0 0 0 0,4 1 0 0 0,-5-1 0 0 0,0 1 0 0 0,0-1 0 0 0,0 0 0 0 0,0 0 0 0 0,0-1 0 0 0,1 1 0 0 0,7-3 0 0 0,-10 2 0 0 0,1 1 0 0 0,-1 0 0 0 0,1-1 0 0 0,-1 1 0 0 0,1 1 0 0 0,-1-1 0 0 0,6 1 0 0 0,-5 0 0 0 0,0 0 0 0 0,-1-1 0 0 0,1 0 0 0 0,0 0 0 0 0,-1 0 0 0 0,8-1 0 0 0,0-2 0 0 0,-6 2 0 0 0,-1 0 0 0 0,1 0 0 0 0,-1 0 0 0 0,1 0 0 0 0,-1 1 0 0 0,1 0 0 0 0,4 0 0 0 0,-5 0 0 0 0,1 0 0 0 0,-1 0 0 0 0,0-1 0 0 0,0 1 0 0 0,5-2 0 0 0,-5 1 0 0 0,0 0 0 0 0,0 0 0 0 0,0 1 0 0 0,0 0 0 0 0,7 0 0 0 0,-8 0 0 0 0,4 1 0 0 0,0 0 0 0 0,0-1 0 0 0,0 1 0 0 0,0-1 0 0 0,13-2 0 0 0,-15 1 0 0 0,-1 0 0 0 0,1 1 0 0 0,0 0 0 0 0,-1 0 0 0 0,7 2 0 0 0,-7-2 0 0 0,1 1 0 0 0,0-1 0 0 0,-1 0 0 0 0,1 0 0 0 0,5-1 0 0 0,-9 1 0 0 0,1 0 0 0 0,-1 0 0 0 0,1 0 0 0 0,0 0 0 0 0,-1 0 0 0 0,1 0 0 0 0,-1 0 0 0 0,1 1 0 0 0,-1-1 0 0 0,3 2 0 0 0,-2-1 0 0 0,-1-1 0 0 0,1 1 0 0 0,-1-1 0 0 0,1 0 0 0 0,-1 1 0 0 0,1-1 0 0 0,0 0 0 0 0,-1 0 0 0 0,1 0 0 0 0,2 0 0 0 0,0-1 6 0 0,-1 0 0 0 0,1 1 0 0 0,0 0-1 0 0,0-1 1 0 0,-1 1 0 0 0,1 0 0 0 0,0 1 0 0 0,0-1 0 0 0,0 1-1 0 0,4 1 1 0 0,-7-2-6 0 0,1 0 0 0 0,0 0 0 0 0,0 0 0 0 0,0 1 0 0 0,-1-2 0 0 0,1 1 0 0 0,0 0 0 0 0,0 0 0 0 0,0-1 0 0 0,-1 1 0 0 0,3-1 0 0 0,-2 0 0 0 0,0 0 0 0 0,0 1 0 0 0,0 0 0 0 0,0-1 0 0 0,0 1 0 0 0,0 0 0 0 0,0 0 0 0 0,3 0 0 0 0,4 2 0 0 0,-8-1 0 0 0,1-1 0 0 0,-1 1 0 0 0,0-1 0 0 0,1 0 0 0 0,-1 1 0 0 0,1-1 0 0 0,-1 0 0 0 0,1 0 0 0 0,-1 0 0 0 0,1 0 0 0 0,-1 0 0 0 0,0-1 0 0 0,3 1 0 0 0,-3-1-1 0 0,1 0 4 0 0,0 0 0 0 0,0 1 0 0 0,-1-1 0 0 0,1 0 0 0 0,0 1 0 0 0,0 0 0 0 0,0-1 1 0 0,0 1-1 0 0,0 0 0 0 0,0 0 0 0 0,0 0 0 0 0,0 0 0 0 0,0 0 0 0 0,0 0 0 0 0,0 1 1 0 0,-1-1-1 0 0,1 1 0 0 0,0-1 0 0 0,0 1 0 0 0,3 1 0 0 0,-4-1-3 0 0,1-1 0 0 0,-1 1 0 0 0,0-1 0 0 0,1 0 0 0 0,-1 0 0 0 0,0 0 0 0 0,1 1 0 0 0,-1-1 0 0 0,1 0 0 0 0,-1 0 0 0 0,0-1 0 0 0,1 1 0 0 0,-1 0 0 0 0,0 0 0 0 0,1-1 0 0 0,0 0 0 0 0,0 1 0 0 0,-1-1 0 0 0,1 1 0 0 0,0-1 0 0 0,-1 1 0 0 0,1 0 0 0 0,-1 0 0 0 0,1 0 0 0 0,-1 0 0 0 0,1 0 0 0 0,0 0 0 0 0,2 1 0 0 0,6 2 0 0 0,-8-3 0 0 0,0 1 0 0 0,-1 0 0 0 0,1-1 0 0 0,0 1 0 0 0,0-1 0 0 0,0 0 0 0 0,0 0 0 0 0,0 1 0 0 0,0-1 0 0 0,0-1 0 0 0,0 1 0 0 0,0 0 0 0 0,0 0 0 0 0,2-1 0 0 0,-2 0 0 0 0,-1 1 0 0 0,0 0 0 0 0,1 0 0 0 0,-1 0 0 0 0,0 0 0 0 0,1 0 0 0 0,-1 0 0 0 0,0 1 0 0 0,1-1 0 0 0,-1 0 0 0 0,0 1 0 0 0,1-1 0 0 0,-1 1 0 0 0,0-1 0 0 0,2 2 0 0 0,-1-1 0 0 0,-1 0 0 0 0,0-1 0 0 0,1 1 0 0 0,0-1 0 0 0,-1 1 0 0 0,1-1 0 0 0,-1 1 0 0 0,1-1 0 0 0,-1 0 0 0 0,1 0 0 0 0,2 0 0 0 0,6-1 0 0 0,-2 0 0 0 0,-1 0 0 0 0,0 1 0 0 0,11 0 0 0 0,-15 1 0 0 0,1-2 0 0 0,-1 1 0 0 0,1 0 0 0 0,-1-1 0 0 0,5 0 0 0 0,-5 0 0 0 0,0 0 0 0 0,1 1 0 0 0,-1-1 0 0 0,0 1 0 0 0,0 0 0 0 0,6 0 0 0 0,9 3 0 0 0,-2-3 0 0 0,53-10 0 0 0,-66 10 2 0 0,0 0-1 0 0,0-1 1 0 0,0 1-1 0 0,0 0 1 0 0,0 1-1 0 0,0-1 1 0 0,3 1-1 0 0,-3-1 8 0 0,-1 1 0 0 0,1-1 1 0 0,-1 0-1 0 0,1 1 0 0 0,-1-1 0 0 0,1-1 0 0 0,-1 1 0 0 0,1 0 0 0 0,0-1 0 0 0,3 0 0 0 0,-5 0-6 0 0,-1 1-1 0 0,1 0 0 0 0,-1-1 0 0 0,1 1 1 0 0,-1 0-1 0 0,1 0 0 0 0,0 0 1 0 0,-1 0-1 0 0,1-1 0 0 0,-1 1 1 0 0,1 0-1 0 0,0 0 0 0 0,-1 0 1 0 0,1 0-1 0 0,-1 0 0 0 0,1 0 1 0 0,0 1-1 0 0,-1-1 0 0 0,1 0 1 0 0,0 0-1 0 0,0 1 0 0 0,2 0 2 0 0,1 0 0 0 0,-1 0 1 0 0,1 0-1 0 0,0-1 0 0 0,-1 1 0 0 0,7-1 0 0 0,62 9-100 0 0,-33-8 192 0 0,-39-1-96 0 0,6-1 0 0 0,0 1 0 0 0,0 1 0 0 0,0-1 0 0 0,8 3 0 0 0,-13-3 0 0 0,0 0 0 0 0,0 0 0 0 0,0 1 0 0 0,0-1 0 0 0,0 0 1 0 0,0 0-1 0 0,0-1 0 0 0,0 1 0 0 0,0 0 0 0 0,0 0 0 0 0,0 0 0 0 0,0-1 0 0 0,0 1 0 0 0,0-1 0 0 0,0 1 0 0 0,0 0 0 0 0,1-2 0 0 0,3-1 10 0 0,10 0 33 0 0,0 2-33 0 0,-8 0-10 0 0,0 1 0 0 0,0 0 0 0 0,0 0 0 0 0,11 2 0 0 0,-17-2 0 0 0,0 0 0 0 0,0 0 0 0 0,0 0 0 0 0,0 0 0 0 0,0 0 0 0 0,0 0 0 0 0,0 0 0 0 0,1 0 0 0 0,-1 0 0 0 0,0-1 0 0 0,0 1 0 0 0,-1 0 0 0 0,1-1 0 0 0,0 1 0 0 0,0-1 0 0 0,0 1 0 0 0,0-1 0 0 0,1-1 0 0 0,2 0 0 0 0,9-2 0 0 0,0 2 0 0 0,-8 1 0 0 0,1 1 0 0 0,-1-1 0 0 0,1 1 0 0 0,-1 0 0 0 0,7 1 0 0 0,16 0 0 0 0,-5-3 0 0 0,-14 3 0 0 0,-8 0 0 0 0,0-1 0 0 0,0 0 0 0 0,1 0 0 0 0,-1 1 0 0 0,0-1 0 0 0,0 0 0 0 0,1 0 0 0 0,-1 0 0 0 0,0 0 0 0 0,2-1 0 0 0,10-3 0 0 0,13 2 0 0 0,-14 2 0 0 0,-2 3 11 0 0,-5-1 29 0 0,-5-1-39 0 0,1-1-1 0 0,-1 0 1 0 0,1 0-1 0 0,0 0 1 0 0,-1 1-1 0 0,1-1 1 0 0,-1 0-1 0 0,1 0 1 0 0,0 0-1 0 0,-1 0 1 0 0,1 0-1 0 0,0 0 1 0 0,-1 0-1 0 0,1 0 1 0 0,-1 0-1 0 0,1-1 1 0 0,0 1-1 0 0,0 0 1 0 0,11-2 2 0 0,-2 0 8 0 0,-6 1 32 0 0,7-5-33 0 0,1 5-10 0 0,-1-3 0 0 0,-1-5 0 0 0,2 3 0 0 0,1 5 0 0 0,-4-3 0 0 0,1 10 0 0 0,-6-4 0 0 0,10 16 0 0 0,-6-7 0 0 0,-1-2-12 0 0,-4-5-36 0 0,2 7 36 0 0,2-2 23 0 0,-6-9-9 0 0,-1 0 1 0 0,1 0-1 0 0,-1 1 1 0 0,1-1-1 0 0,-1 0 0 0 0,1 0 1 0 0,-1 0-1 0 0,1 0 1 0 0,-1 1-1 0 0,1-1 1 0 0,-1 0-1 0 0,1 0 0 0 0,-1 0 1 0 0,1 0-1 0 0,0 0 1 0 0,-1 0-1 0 0,1 0 1 0 0,-1-1-1 0 0,1 1 0 0 0,1 0 3 0 0,9 2-5 0 0,1-5 0 0 0,-2 3 0 0 0,-10 0 0 0 0,1 0 0 0 0,-1 0 0 0 0,1 0 0 0 0,-1-1 0 0 0,0 1 0 0 0,1 0 0 0 0,-1-1 0 0 0,1 1 0 0 0,-1 0 0 0 0,0-1 0 0 0,1 1 0 0 0,-1-1 0 0 0,0 1 0 0 0,1 0 0 0 0,-1-1 0 0 0,0 1 0 0 0,0-1 0 0 0,1 0 0 0 0,-1 0 0 0 0,0 1 0 0 0,0-1 0 0 0,0 1 0 0 0,0-1 0 0 0,0 0 0 0 0,0 1 0 0 0,0-1 0 0 0,0 1 0 0 0,0-1 0 0 0,0 1 0 0 0,0-1 0 0 0,0 1 0 0 0,0-1 0 0 0,0 1 0 0 0,-1-1 0 0 0,1 1 0 0 0,-1-2 0 0 0,1 1 4 0 0,-1 0 0 0 0,0 0 0 0 0,1 0 0 0 0,-1 0 0 0 0,0 0 0 0 0,0 0 0 0 0,0 1 0 0 0,0-1 0 0 0,0 0 1 0 0,0 0-1 0 0,0 1 0 0 0,0-1 0 0 0,0 0 0 0 0,0 1 0 0 0,0 0 0 0 0,-1-1 0 0 0,1 1 0 0 0,0-1 0 0 0,0 1 0 0 0,0 0 0 0 0,-1 0 0 0 0,1 0 0 0 0,0 0 0 0 0,-2 0 0 0 0,-16-4 62 0 0,15 3-52 0 0,0-1 1 0 0,0 1-1 0 0,0 0 0 0 0,-1 0 1 0 0,1 1-1 0 0,0-1 0 0 0,0 1 1 0 0,-7 0-1 0 0,-33-7-14 0 0,31 8 0 0 0,7 0 0 0 0,1-1 0 0 0,-1 0 0 0 0,-11-1 0 0 0,-1-1 0 0 0,0 1 0 0 0,-24 1 0 0 0,-18-1 0 0 0,20-2 0 0 0,-50 3 0 0 0,69 0 0 0 0,-42-5 0 0 0,-3 0 0 0 0,-110 2 0 0 0,153 3 0 0 0,-45 6 0 0 0,-5 1 0 0 0,37-8 0 0 0,14 1 0 0 0,-23 2 0 0 0,24 0 0 0 0,9 0 0 0 0,1-1 0 0 0,-1 0 0 0 0,-21-2 0 0 0,9-3 0 0 0,14 3 0 0 0,0-1 0 0 0,0 1 0 0 0,-18 1 0 0 0,-7 5 0 0 0,-12 0 0 0 0,-77-5 0 0 0,57-2 0 0 0,-17 1 0 0 0,61 2 2 0 0,-26-3 0 0 0,-18 0-20 0 0,57 2-15 0 0,0 0 0 0 0,-14-3 0 0 0,15 2 10 0 0,-1 0 0 0 0,1 1 0 0 0,-11 0 0 0 0,-1 2 70 0 0,-1-1 0 0 0,-23-2 0 0 0,-66-3 17 0 0,76 5-85 0 0,28 0 6 0 0,0-1-1 0 0,-1 0 0 0 0,-9 0 0 0 0,10-2-3 0 0,-1 1 0 0 0,0 1 1 0 0,0-1-1 0 0,0 1 0 0 0,0 1 0 0 0,-8 0 0 0 0,12 0 19 0 0,0-1 0 0 0,-1 0 0 0 0,1 0 0 0 0,-8-1 0 0 0,9 0 0 0 0,-1 1 0 0 0,0 0 0 0 0,0 0 0 0 0,1 0 0 0 0,-1 0 0 0 0,-5 1 0 0 0,-1 1 0 0 0,1-1 0 0 0,-1 0 0 0 0,-18 0 0 0 0,-8 0 0 0 0,-44-3 0 0 0,76 2 0 0 0,0 0 0 0 0,0 0 0 0 0,0-1 0 0 0,0 1 0 0 0,-7-3 0 0 0,7 2 0 0 0,0 0 0 0 0,0 1 0 0 0,0-1 0 0 0,0 1 0 0 0,-6 0 0 0 0,9 0 0 0 0,-1 0 0 0 0,1 0 0 0 0,0-1 0 0 0,0 1 0 0 0,0 0 0 0 0,0 0 0 0 0,0-1 0 0 0,0 1 0 0 0,0-1 0 0 0,0 1 0 0 0,0-1 0 0 0,0 1 0 0 0,0-1 0 0 0,-1-1 0 0 0,-1 0 0 0 0,-7-1 0 0 0,2 0 0 0 0,5 2 0 0 0,-1 0 0 0 0,1 0 0 0 0,-1 1 0 0 0,1-1 0 0 0,0 1 0 0 0,-4-1 0 0 0,-4-2 0 0 0,10 2 0 0 0,-1 0 0 0 0,0 0 0 0 0,-1 0 0 0 0,1 1 0 0 0,0-1 0 0 0,0 0 0 0 0,0 1 0 0 0,0-1 0 0 0,-3 1 0 0 0,-20-9 0 0 0,-1 3 0 0 0,5 4-10 0 0,18 3-33 0 0,-5 3 32 0 0,-3-5 11 0 0,11 1 0 0 0,0 0 0 0 0,-1-1 0 0 0,1 1 0 0 0,0 0 0 0 0,0 0 0 0 0,-1 0 0 0 0,1 0 0 0 0,0 0 0 0 0,-1 0 0 0 0,1 0 0 0 0,0 0 0 0 0,0 0 0 0 0,-1 0 0 0 0,1 0 0 0 0,0 0 0 0 0,0 0 0 0 0,-1 0 0 0 0,1 0 0 0 0,0 1 0 0 0,0-1 0 0 0,-1 0 0 0 0,1 0 0 0 0,0 0 0 0 0,0 0 0 0 0,-1 0 0 0 0,1 1 0 0 0,0-1 0 0 0,0 0 0 0 0,-1 1 0 0 0,2-1 0 0 0,-1 1 0 0 0,0 0 0 0 0,1 0 0 0 0,-1 0 0 0 0,1-1 0 0 0,-1 1 0 0 0,1 0 0 0 0,0-1 0 0 0,-1 1 0 0 0,1 0 0 0 0,0-1 0 0 0,0 1 0 0 0,0 0 0 0 0,5 4-13 0 0,0-1 0 0 0,1 0 0 0 0,-1 0 0 0 0,1 0 0 0 0,0-1 0 0 0,0 0 0 0 0,0 0 0 0 0,9 1 0 0 0,10 6-34 0 0,-22-8 35 0 0,0 0 0 0 0,1-1 0 0 0,-1 1 0 0 0,9 1 0 0 0,4-2-41 0 0,11 2 26 0 0,-17 1 28 0 0,-6-3 0 0 0,1 1 1 0 0,-1-1 0 0 0,0 0-1 0 0,1 0 1 0 0,9 0 0 0 0,3-2 26 0 0,-10 1-19 0 0,0-1 0 0 0,0 1 0 0 0,11 1 0 0 0,-3 2 4 0 0,-8-1-7 0 0,1-1 1 0 0,0 0 0 0 0,-1 0 0 0 0,1-1-1 0 0,16-1 1 0 0,-14 0-7 0 0,0 1 0 0 0,0 0 0 0 0,14 2 0 0 0,22 0 0 0 0,-25-3 17 0 0,1 1 0 0 0,0 1-1 0 0,26 5 1 0 0,-38-5-1 0 0,1 0 1 0 0,0-1-1 0 0,18-1 1 0 0,15 0 25 0 0,-8 2 35 0 0,40-4-1 0 0,-49 1-66 0 0,31 4-1 0 0,15-1-104 0 0,-49-1 56 0 0,26 4 0 0 0,-26-2 40 0 0,27-1 0 0 0,-27-1 22 0 0,28 3 0 0 0,-28 0 30 0 0,31-2 0 0 0,-39-1-20 0 0,25 3-1 0 0,-26-1-4 0 0,-1-1 0 0 0,21-2 1 0 0,-29 1-26 0 0,1 0 0 0 0,-1 1 1 0 0,12 1-1 0 0,-13 0 7 0 0,1-1 0 0 0,-1-1 0 0 0,0 1 0 0 0,12-2 1 0 0,0-2 1 0 0,-14 2-13 0 0,1 0 1 0 0,0 0 0 0 0,0 1 0 0 0,0-1-1 0 0,7 1 1 0 0,10 4 12 0 0,-15-2-2 0 0,-1-1 1 0 0,0 0-1 0 0,11 0 1 0 0,-8-1-5 0 0,5-1-5 0 0,0 1 0 0 0,0 1 0 0 0,14 2 0 0 0,-25-3-1 0 0,0 0 0 0 0,0 0 0 0 0,1 0 0 0 0,-1 0 0 0 0,0 0 0 0 0,0-1 0 0 0,5-1 0 0 0,-5 2 0 0 0,1-1 0 0 0,-1 0 0 0 0,1 1 0 0 0,-1 0 0 0 0,5 0 0 0 0,3 1 13 0 0,0-1 0 0 0,0 0 0 0 0,1 0-1 0 0,10-3 1 0 0,-19 3-13 0 0,0 0 0 0 0,0 0 0 0 0,0 0 0 0 0,0 0 0 0 0,0 0 0 0 0,0 1 0 0 0,0-1 0 0 0,4 3 0 0 0,-4-3 0 0 0,0 1 0 0 0,0 0 0 0 0,0 0 0 0 0,0-1 0 0 0,0 0 0 0 0,6 0 0 0 0,4-2-3 0 0,-11 1 6 0 0,0 0-1 0 0,0 1 0 0 0,1-1 1 0 0,-1 1-1 0 0,0 0 0 0 0,5 0 1 0 0,-2 0 13 0 0,-1 1-2 0 0,1-1 1 0 0,-1 0-1 0 0,0 1 1 0 0,1-2-1 0 0,-1 1 1 0 0,1 0-1 0 0,-1-1 1 0 0,5-1-1 0 0,-7 1-12 0 0,0 1-1 0 0,0 0 0 0 0,0 0 1 0 0,0 0-1 0 0,0 0 1 0 0,0 0-1 0 0,0 0 1 0 0,0 0-1 0 0,0 1 0 0 0,0-1 1 0 0,3 2-1 0 0,-3-2-1 0 0,0 1 0 0 0,0-1 0 0 0,0 1 0 0 0,1-1 0 0 0,-1 0-1 0 0,0 0 1 0 0,5 0 0 0 0,3-2 0 0 0,-8 1 0 0 0,-1 1 0 0 0,1-1 0 0 0,0 1 0 0 0,0 0 0 0 0,0 0 0 0 0,0-1 0 0 0,-1 1 0 0 0,1 0 0 0 0,3 1 0 0 0,-2 0 0 0 0,0 0 0 0 0,-1-1 0 0 0,1 1 0 0 0,0-1 0 0 0,0 0 0 0 0,-1 0 0 0 0,1 0 0 0 0,0 0 0 0 0,0 0 0 0 0,-1 0 0 0 0,1-1 0 0 0,0 1 0 0 0,-1-1 0 0 0,1 0 0 0 0,2-1 0 0 0,-3 1 0 0 0,0 1 0 0 0,0-1 1 0 0,0 1-1 0 0,0 0 0 0 0,0 0 0 0 0,0 0 0 0 0,0 0 0 0 0,0 0 0 0 0,0 0 0 0 0,3 1 1 0 0,-3-1-3 0 0,0 0 0 0 0,1 1 0 0 0,-1-1 0 0 0,0 0 0 0 0,0 0 0 0 0,0 0 0 0 0,0-1 0 0 0,3 0 0 0 0,-2 0-10 0 0,1 0-1 0 0,-1 0 1 0 0,0 1-1 0 0,0-1 1 0 0,1 1-1 0 0,-1 0 1 0 0,0-1-1 0 0,1 1 1 0 0,-1 1-1 0 0,4 0 1 0 0,-5-1 22 0 0,0 0 0 0 0,0-1 0 0 0,0 1-1 0 0,0 0 1 0 0,0 0 0 0 0,0-1 0 0 0,0 1 0 0 0,0-1 0 0 0,0 0 0 0 0,2-1 0 0 0,2 0 18 0 0,9-1 25 0 0,7 2-41 0 0,-18 0-12 0 0,1 0 0 0 0,-1 1 0 0 0,0 0 0 0 0,0 0-1 0 0,0 0 1 0 0,8 2 0 0 0,1-3 0 0 0,-11 1 0 0 0,0-1 0 0 0,0 0 0 0 0,0 0 0 0 0,0 1 0 0 0,0-1 0 0 0,0 1 0 0 0,0 0 0 0 0,0 0 0 0 0,0-1 0 0 0,0 1 0 0 0,0 0 0 0 0,0 1 0 0 0,3-1 0 0 0,-5 1 0 0 0,1-1 0 0 0,0 0 0 0 0,0 0 0 0 0,-1 0 0 0 0,1 0 0 0 0,0 0 0 0 0,0 0 0 0 0,-1 0 0 0 0,1 0 0 0 0,0 0 0 0 0,0 0 0 0 0,-1 0 0 0 0,1-1 0 0 0,1 1 0 0 0,3-2-3 0 0,-2 1 10 0 0,0-1-1 0 0,0 1 1 0 0,0 0 0 0 0,1 1-1 0 0,-1-1 1 0 0,0 1 0 0 0,1-1 0 0 0,-1 1-1 0 0,4 0 1 0 0,-5 0-6 0 0,0 0-1 0 0,-1 0 0 0 0,1 0 1 0 0,0-1-1 0 0,-1 1 0 0 0,1-1 1 0 0,0 1-1 0 0,-1-1 0 0 0,1 1 1 0 0,2-2-1 0 0,-3 1 5 0 0,1 0 1 0 0,-1 0-1 0 0,1 0 1 0 0,0 1-1 0 0,-1-1 1 0 0,1 1-1 0 0,0-1 1 0 0,3 1 0 0 0,-1 0-5 0 0,0 0 0 0 0,0 0 0 0 0,0-1 0 0 0,0 1 0 0 0,0-1 1 0 0,0 0-1 0 0,0 0 0 0 0,7-2 0 0 0,-7 1-1 0 0,-2 1 0 0 0,22 1 0 0 0,2-1 0 0 0,-17-1 0 0 0,-7 2 0 0 0,-1-1 0 0 0,1 1 0 0 0,-1 0 0 0 0,1 0 0 0 0,-1-1 0 0 0,0 1 0 0 0,1 0 0 0 0,-1 1 0 0 0,3-1 0 0 0,11 6 0 0 0,-9-3-5 0 0,29 8-50 0 0,-5-1 179 0 0,-17-9-124 0 0,1 1 0 0 0,-1-2 0 0 0,-4 3 11 0 0,-11-3-6 0 0,0 1 0 0 0,0-1 0 0 0,0 0 0 0 0,0 0 0 0 0,0 0 0 0 0,0 0 0 0 0,0 0 0 0 0,0 0 0 0 0,0 0 0 0 0,-4-2 0 0 0,-4 1 4 0 0,4 1 1 0 0,1 0 1 0 0,-1 1-1 0 0,0-1 1 0 0,-10 4-1 0 0,-17 1-9 0 0,23-5-1 0 0,-8 0 0 0 0,-33 3 0 0 0,41-2-2 0 0,1 0 1 0 0,-1-1-1 0 0,-13-1 0 0 0,13 0-15 0 0,0 1 1 0 0,0 0-1 0 0,-12 1 1 0 0,-5 4 2 0 0,11-2 13 0 0,-28 2 1 0 0,-107 4 0 0 0,51-5 0 0 0,9-1 0 0 0,50 1 0 0 0,-63 5 0 0 0,72-9 0 0 0,-4 1 0 0 0,-50 6 0 0 0,36 2 0 0 0,-46 6 0 0 0,51-13-2 0 0,-60 7-49 0 0,59-1 41 0 0,-59 7 9 0 0,58-12-2 0 0,-49 6-47 0 0,56-1 40 0 0,20-4 10 0 0,0 0-1 0 0,-31 1 1 0 0,16-6 0 0 0,23 0 0 0 0,0 1 0 0 0,0 0 0 0 0,0 1 0 0 0,-19 3 0 0 0,-4 7 0 0 0,23-7 0 0 0,0 0 0 0 0,0-1 0 0 0,-14 1 0 0 0,-5-2 0 0 0,19-2 0 0 0,1 1 0 0 0,-21 3 0 0 0,11 2 0 0 0,12-3 0 0 0,0-1 0 0 0,0 0 0 0 0,-18 1 0 0 0,7-3 0 0 0,12 0 0 0 0,-1 0 0 0 0,1 0 0 0 0,-1 1 0 0 0,1 0 0 0 0,-16 5 0 0 0,22-6 1 0 0,1 1-1 0 0,0-1 1 0 0,-1 1-1 0 0,1-1 1 0 0,-1 0 0 0 0,1 0-1 0 0,-1 0 1 0 0,1 0-1 0 0,-3 0 1 0 0,-22 1-76 0 0,26-1 71 0 0,-1 0 1 0 0,1 0 0 0 0,0 0-1 0 0,0 0 1 0 0,0 0-1 0 0,-1 0 1 0 0,1 0 0 0 0,0 0-1 0 0,0 0 1 0 0,0 0-1 0 0,0 0 1 0 0,-1 0-1 0 0,1 0 1 0 0,0-1 0 0 0,0 1-1 0 0,0 0 1 0 0,0 0-1 0 0,0 0 1 0 0,0 0 0 0 0,-1 0-1 0 0,1-1 1 0 0,0 1-1 0 0,0 0 1 0 0,0 0-1 0 0,0 0 1 0 0,0 0 0 0 0,0-1-1 0 0,0 1 1 0 0,0 0-1 0 0,0 0 1 0 0,0 0 0 0 0,0-1-1 0 0,0 1 1 0 0,0 0-1 0 0,0 0 1 0 0,0 0 0 0 0,0 0-1 0 0,0-1 1 0 0,0 1-1 0 0,0 0 1 0 0,0 0-1 0 0,0 0 1 0 0,0 0 0 0 0,0-1-1 0 0,0 1 1 0 0,0 0-1 0 0,0 0 1 0 0,1 0 0 0 0,-1-1-1 0 0,2 1 3 0 0,1 0 0 0 0,-1 0 0 0 0,0 0 0 0 0,1 0-1 0 0,-1 0 1 0 0,1 1 0 0 0,-1-1 0 0 0,0 1 0 0 0,1-1 0 0 0,-1 1-1 0 0,0 0 1 0 0,0 0 0 0 0,1 0 0 0 0,2 3 0 0 0,-2-3 1 0 0,0 1 0 0 0,0-1 0 0 0,0 0 0 0 0,0 1 0 0 0,0-1 1 0 0,0-1-1 0 0,0 1 0 0 0,0 0 0 0 0,0-1 0 0 0,5 1 0 0 0,15-4 0 0 0,-17 1 0 0 0,1 2 0 0 0,-1-1 0 0 0,0 0 0 0 0,8 2 0 0 0,11 2-4 0 0,-14-2-15 0 0,0 1 0 0 0,0-2 0 0 0,12 0 0 0 0,12-4-5 0 0,-19 2-12 0 0,26 0 0 0 0,-11 3 21 0 0,-9 0 15 0 0,28-3-1 0 0,-24 0 1 0 0,-1-1 0 0 0,31 1 0 0 0,-35 2 0 0 0,0 1 0 0 0,-1 0 0 0 0,25-4 0 0 0,-13-3 0 0 0,-16 3 4 0 0,1 1-1 0 0,25-1 1 0 0,-3 6 27 0 0,-24-2-20 0 0,0 0 0 0 0,20-2 0 0 0,-4-3 13 0 0,-20 2-17 0 0,-1 0 1 0 0,1 1-1 0 0,15 0 0 0 0,-7 3-7 0 0,-8-1 0 0 0,0 0 0 0 0,0-1 0 0 0,0 0 0 0 0,0-1 0 0 0,19-4 0 0 0,-24 5 17 0 0,-1-1 1 0 0,1 1-1 0 0,10 0 0 0 0,-10 1 14 0 0,0-1 0 0 0,1 0 0 0 0,-1 0 0 0 0,8-2 0 0 0,-13 2-27 0 0,0-1-1 0 0,0 1 1 0 0,0 0 0 0 0,0-1-1 0 0,0 1 1 0 0,0-1 0 0 0,0 1 0 0 0,0-1-1 0 0,0 1 1 0 0,0-1 0 0 0,0 0 0 0 0,0 1-1 0 0,0-1 1 0 0,0 0 0 0 0,0 0-1 0 0,-1 0 1 0 0,1 0 0 0 0,0 0 0 0 0,-1 0-1 0 0,1 0 1 0 0,0 0 0 0 0,-1 0 0 0 0,0 0-1 0 0,1 0 1 0 0,-1 0 0 0 0,0 0-1 0 0,1-2 1 0 0,-3 1 60 0 0,-2 0-61 0 0,0-1-1 0 0,0 1 1 0 0,0-1-1 0 0,0 1 1 0 0,0-1-1 0 0,-4-4 1 0 0,6 4-3 0 0,-1 0-1 0 0,0 1 1 0 0,1 0 0 0 0,-1-1 0 0 0,0 1 0 0 0,-1 0 0 0 0,1 0 0 0 0,0 1 0 0 0,-1-1 0 0 0,1 1-1 0 0,-1 0 1 0 0,-6-2 0 0 0,3 3 0 0 0,0 0 0 0 0,-1 0 0 0 0,-7 2 0 0 0,-21 1 0 0 0,-124-10 0 0 0,-93 0 0 0 0,168 6 0 0 0,-62 1 0 0 0,56 1 0 0 0,-23 3 0 0 0,68-2-17 0 0,-51 7-38 0 0,38-1 44 0 0,57-8-45 0 0,4-1-30 0 0,0 1 75 0 0,0 0 0 0 0,0 0-1 0 0,0-1 1 0 0,1 1-1 0 0,-1 1 1 0 0,0-1 0 0 0,0 0-1 0 0,0 0 1 0 0,0 1-1 0 0,0-1 1 0 0,0 1 0 0 0,0 0-1 0 0,0-1 1 0 0,0 1-1 0 0,-1 0 1 0 0,4 2-1 0 0,-5-3 10 0 0,1 1-1 0 0,0-1 0 0 0,-1 0 0 0 0,1 0 0 0 0,0 1 0 0 0,-1-1 0 0 0,1 0 0 0 0,0 0 0 0 0,0 0 0 0 0,-1 0 0 0 0,1 0 1 0 0,0 0-1 0 0,-1 0 0 0 0,1 0 0 0 0,0 0 0 0 0,-1 0 0 0 0,1 0 0 0 0,1-1 0 0 0,2 0-5 0 0,22 5-41 0 0,-23-3 55 0 0,0 0-1 0 0,1 0 0 0 0,-1-1 1 0 0,0 1-1 0 0,1-1 0 0 0,-1 0 1 0 0,0 0-1 0 0,7-1 1 0 0,1-3 10 0 0,-9 3-9 0 0,0 0 1 0 0,0 0-1 0 0,-1 1 1 0 0,1-1-1 0 0,0 1 1 0 0,0-1-1 0 0,0 1 1 0 0,3 0-1 0 0,12 2 8 0 0,-4-3-15 0 0,-12 1 0 0 0,-1-1 0 0 0,1 1 0 0 0,0 0 0 0 0,-1 0 0 0 0,1-1 0 0 0,-1 1 0 0 0,1 0 0 0 0,-1-1 0 0 0,1 1 0 0 0,-1 0 0 0 0,1-1 0 0 0,-1 1 0 0 0,0-1 0 0 0,1 1 0 0 0,-1-1 0 0 0,0 1 0 0 0,1-1 0 0 0,-1 0 0 0 0,1 0 0 0 0,-1 0 0 0 0,0 0 0 0 0,0 0 0 0 0,0 0 0 0 0,0 0 0 0 0,1 0 0 0 0,-1 0 0 0 0,0 0 0 0 0,-1 0 0 0 0,1 0 0 0 0,0 0 0 0 0,0 1 0 0 0,0-1 0 0 0,-1-2 0 0 0,0 1-1 0 0,0 1 0 0 0,0 0 0 0 0,0-1 1 0 0,0 1-1 0 0,-1 0 0 0 0,1-1 0 0 0,0 1 0 0 0,-1 0 0 0 0,1 0 0 0 0,0 0 0 0 0,-1 0 0 0 0,0 0 0 0 0,1 0 0 0 0,-4-1 1 0 0,-28-8-30 0 0,18 5 13 0 0,11 4 15 0 0,0 0 0 0 0,1 1 0 0 0,-1-1 0 0 0,0 1-1 0 0,0 0 1 0 0,-5 0 0 0 0,5 0 3 0 0,-1 0-1 0 0,1 0 1 0 0,-1-1 0 0 0,-5 0-1 0 0,7 0-3 0 0,1 1 0 0 0,-1-1 0 0 0,1 1 0 0 0,-1 0 0 0 0,1 0 0 0 0,-1 0-1 0 0,-3 2 1 0 0,3-2-3 0 0,0 0 0 0 0,0 1 0 0 0,0-1 0 0 0,0 0 0 0 0,0 0 0 0 0,-3-1 1 0 0,3 0-1 0 0,0 1 1 0 0,0-1 0 0 0,-1 1 0 0 0,1 0 0 0 0,0-1 0 0 0,0 2-1 0 0,0-1 1 0 0,-1 0 0 0 0,1 1 0 0 0,0-1 0 0 0,0 1 0 0 0,0 0-1 0 0,0 0 1 0 0,-4 2 0 0 0,4-3 5 0 0,1 1 0 0 0,-1 0 0 0 0,1-1 0 0 0,-1 1 0 0 0,0-1 0 0 0,1 0 0 0 0,-1 0 0 0 0,0 0 0 0 0,1 0 0 0 0,-4-1 0 0 0,-18 1 0 0 0,16 2 0 0 0,-1-1 0 0 0,1 0 0 0 0,-1 0 0 0 0,-14-2 0 0 0,0 4 0 0 0,21-2 0 0 0,0 0 0 0 0,0-1 0 0 0,0 1 0 0 0,0-1 0 0 0,0 0 0 0 0,-1 0 0 0 0,1 0 0 0 0,0 0 0 0 0,0 0 0 0 0,0 0 0 0 0,-3-1 0 0 0,2 0 0 0 0,2 0 0 0 0,-1 0 0 0 0,0 1 0 0 0,0-1 0 0 0,0 1 0 0 0,0-1 0 0 0,1 1 0 0 0,-1 0 0 0 0,0-1 0 0 0,0 1 0 0 0,0 0 0 0 0,0 0 0 0 0,0 0 0 0 0,0 1 0 0 0,0-1 0 0 0,0 0 0 0 0,1 1 0 0 0,-1-1 0 0 0,0 1 0 0 0,0 0 0 0 0,0 0 0 0 0,-1 1 0 0 0,2-2 0 0 0,0 0 0 0 0,0 1 0 0 0,0-1 0 0 0,-1 0 0 0 0,1 1 0 0 0,0-1 0 0 0,0 0 0 0 0,0 0 0 0 0,0 0 0 0 0,0 0 0 0 0,0 0 0 0 0,0 0 0 0 0,-1 0 0 0 0,1-1 0 0 0,0 1 0 0 0,0 0 0 0 0,-2-1 0 0 0,2 0 0 0 0,0 1 0 0 0,0-1 0 0 0,0 1 0 0 0,0 0 0 0 0,0 0 0 0 0,-1 0 0 0 0,1-1 0 0 0,0 1 0 0 0,0 0 0 0 0,0 0 0 0 0,0 1 0 0 0,0-1 0 0 0,-1 0 0 0 0,-1 1 0 0 0,-4 3 0 0 0,6-3 0 0 0,-1 0 0 0 0,0-1 0 0 0,0 1 0 0 0,0 0 0 0 0,0-1 0 0 0,0 1 0 0 0,0-1 0 0 0,-1 1 0 0 0,1-1 0 0 0,0 0 0 0 0,-3 0 0 0 0,-3 2 0 0 0,8-1 0 0 0,-1-1 0 0 0,0 1 0 0 0,0-1 0 0 0,0 0 0 0 0,0 0 0 0 0,0 0 0 0 0,1 1 0 0 0,-1-1 0 0 0,0 0 0 0 0,0 0 0 0 0,0 0 0 0 0,0 0 0 0 0,0 0 0 0 0,0 0 0 0 0,1-1 0 0 0,-1 1 0 0 0,-1 0 0 0 0,-9-5 0 0 0,1 10 0 0 0,0-1 0 0 0,7-4 0 0 0,0 1 0 0 0,0 0 0 0 0,0-1 0 0 0,0 1 0 0 0,0-1 0 0 0,0 0 0 0 0,0 0 0 0 0,0-1 0 0 0,-5 0 0 0 0,-24 3 0 0 0,25-3 0 0 0,-1 0 0 0 0,-14 0 0 0 0,19 0 0 0 0,0 1 0 0 0,0 0 0 0 0,0-1 0 0 0,0 0-1 0 0,-5-1 1 0 0,6 1 2 0 0,-1 0 0 0 0,1 0-1 0 0,-1 0 1 0 0,0 1-1 0 0,0-1 1 0 0,1 1 0 0 0,-4 0-1 0 0,-2 0 27 0 0,0 0 0 0 0,-1-1 0 0 0,1 1 0 0 0,-8-3 0 0 0,-16 1-8 0 0,27 3-21 0 0,0-1 1 0 0,0 0-1 0 0,0-1 0 0 0,-8-1 0 0 0,0 1 4 0 0,10 1-4 0 0,1 0-1 0 0,-1 0 1 0 0,1 0 0 0 0,-1 0 0 0 0,1-1-1 0 0,0 1 1 0 0,-1-1 0 0 0,1 0 0 0 0,0 1 0 0 0,-1-1-1 0 0,-2-2 1 0 0,3 2-57 0 0,6 2-184 0 0,-1 0 227 0 0,1-1-1 0 0,-1 1 0 0 0,1 0 1 0 0,-1 0-1 0 0,0 1 0 0 0,5 2 0 0 0,7 2 14 0 0,-4-3 2 0 0,0-1 0 0 0,16 2 0 0 0,8 1 0 0 0,-12-1 0 0 0,0-1 0 0 0,41 0 0 0 0,-46-2 0 0 0,31 5 0 0 0,-30-3 0 0 0,26 1 0 0 0,115 6 0 0 0,-69-7-6 0 0,-7 0-25 0 0,-54 0 55 0 0,64 4 158 0 0,-64-8-110 0 0,-6 0 23 0 0,37 4 1 0 0,-32 1-75 0 0,-9-1-20 0 0,41 0 1 0 0,-26-5-2 0 0,-20 1 0 0 0,1 0 0 0 0,19 2 0 0 0,6 5 0 0 0,-24-3 0 0 0,22 2 0 0 0,-8-6 0 0 0,-21 1 4 0 0,1 0 1 0 0,20 2 0 0 0,-10 4 29 0 0,-16-5-20 0 0,0 1-1 0 0,0-1 1 0 0,0 0 0 0 0,0-1 0 0 0,0 1-1 0 0,7-1 1 0 0,7-2 29 0 0,-15 1-37 0 0,-1 0 1 0 0,1 1 0 0 0,-1-1-1 0 0,1 1 1 0 0,0 0-1 0 0,-1 0 1 0 0,1 1-1 0 0,-1-1 1 0 0,1 1-1 0 0,-1-1 1 0 0,1 1 0 0 0,4 2-1 0 0,6 2 5 0 0,-10-2 31 0 0,-5-3-38 0 0,0 0 0 0 0,0 0-1 0 0,0 0 1 0 0,1 0-1 0 0,-1 0 1 0 0,0 0-1 0 0,0 1 1 0 0,0-1-1 0 0,0 0 1 0 0,1 1-1 0 0,-1-1 1 0 0,0 0-1 0 0,0 1 1 0 0,1-1-1 0 0,-1 1 1 0 0,-1 0-1 0 0,0 1 4 0 0,-1 0 0 0 0,1-1 0 0 0,-1 1 0 0 0,0-1-1 0 0,0 0 1 0 0,0 0 0 0 0,0 0 0 0 0,1 0 0 0 0,-6 0 0 0 0,-7-2 6 0 0,11 0-8 0 0,1 1 1 0 0,-1 0 0 0 0,0 0-1 0 0,1 0 1 0 0,-1 0 0 0 0,1 1-1 0 0,-1-1 1 0 0,-3 2-1 0 0,-9 3 4 0 0,8-2-8 0 0,0 0-1 0 0,0-1 0 0 0,0 0 1 0 0,-16 1-1 0 0,2-2-1 0 0,11-1-11 0 0,1 0 0 0 0,0 1-1 0 0,-1 0 1 0 0,-14 4-1 0 0,-16 9 45 0 0,-14 4 64 0 0,-95 18 18 0 0,77-24-253 0 0,48-9 57 0 0,-33 8-1 0 0,33-4 66 0 0,13-2 16 0 0,-1-2 1 0 0,-19 3-1 0 0,14-4 1 0 0,7-1 0 0 0,-1 0 0 0 0,1 1 0 0 0,-1 0 0 0 0,1 1 0 0 0,-12 4 0 0 0,-3-1 0 0 0,23-6 0 0 0,0 1 0 0 0,0-1 0 0 0,1 1 0 0 0,-1 0 0 0 0,0-1 0 0 0,0 1 0 0 0,0 0 0 0 0,-4 3 0 0 0,-2 6-15 0 0,9-9 6 0 0,0 0 0 0 0,-1-1 0 0 0,1 1 0 0 0,0 0 0 0 0,0 0 0 0 0,0-1 0 0 0,-1 1 0 0 0,1 0-1 0 0,0-1 1 0 0,0 1 0 0 0,0 0 0 0 0,0 0 0 0 0,0-1 0 0 0,0 1 0 0 0,1 0 0 0 0,-1-1 0 0 0,0 1-1 0 0,0 0 1 0 0,0-1 0 0 0,1 1 0 0 0,-1 0 0 0 0,0-1 0 0 0,1 1 0 0 0,0 1 0 0 0,0-1-1 0 0,0 1 1 0 0,1-1-1 0 0,-1 0 1 0 0,1 0-1 0 0,0 1 1 0 0,-1-1-1 0 0,1 0 1 0 0,2 1-1 0 0,-1-1 9 0 0,-1-1-1 0 0,1 1 0 0 0,-1 0 1 0 0,1-1-1 0 0,-1 0 0 0 0,1 1 1 0 0,-1-1-1 0 0,1 0 1 0 0,-1 0-1 0 0,6-1 0 0 0,11 0-33 0 0,-13 2 34 0 0,0-1 0 0 0,1 1 0 0 0,-1-1 0 0 0,0 0 0 0 0,0-1 0 0 0,0 1 0 0 0,0-1 0 0 0,0 0 0 0 0,0-1 0 0 0,7-2 0 0 0,-8 3 1 0 0,0-1 0 0 0,0 1 0 0 0,1 1 0 0 0,-1-1 0 0 0,0 1 0 0 0,7 0 0 0 0,-5 0 0 0 0,0 0 0 0 0,0-1 0 0 0,11-1 0 0 0,4-4-21 0 0,1 2 0 0 0,26-2-1 0 0,-43 5 27 0 0,0 0 1 0 0,0 0-1 0 0,-1-1 0 0 0,1 0 1 0 0,7-3-1 0 0,-7 2 0 0 0,-1 1 1 0 0,0 0-1 0 0,1 1 0 0 0,0-1 1 0 0,9-1-1 0 0,2 3-5 0 0,-13 1 0 0 0,0-1 0 0 0,0 0 0 0 0,0 0 0 0 0,0-1 0 0 0,0 1 0 0 0,7-3 0 0 0,1-2-6 0 0,-9 4 1 0 0,1-1 0 0 0,-1 1 0 0 0,0 0 1 0 0,1 0-1 0 0,-1 0 0 0 0,1 1 0 0 0,-1-1 0 0 0,1 1 1 0 0,-1 0-1 0 0,1-1 0 0 0,4 2 0 0 0,-7-1 5 0 0,0 0 0 0 0,0 0 0 0 0,0 0 0 0 0,0 0 0 0 0,0 0 0 0 0,0 0 0 0 0,0 0 0 0 0,0 0 0 0 0,0-1 0 0 0,0 1 0 0 0,-1 0 0 0 0,3-1 0 0 0,6-8 11 0 0,-6 4 31 0 0,-3 5-41 0 0,0-1 0 0 0,1 0 0 0 0,-1 0 0 0 0,0 1-1 0 0,0-1 1 0 0,1 0 0 0 0,-1 0 0 0 0,0 1-1 0 0,0-1 1 0 0,0 0 0 0 0,0 0 0 0 0,0 0-1 0 0,-1-1 1 0 0,-12 1-1 0 0,-4-1 0 0 0,14 1-1 0 0,0 0 0 0 0,-1 1 0 0 0,1-1 0 0 0,0 0 0 0 0,-1 1 0 0 0,1 0 0 0 0,0 0 0 0 0,-1 0 0 0 0,1 0 0 0 0,0 0 0 0 0,-1 1 0 0 0,1 0 0 0 0,0-1 0 0 0,0 1 0 0 0,-4 2 0 0 0,3-2-9 0 0,0 0 0 0 0,1-1 0 0 0,-1 1 0 0 0,1-1-1 0 0,-1 0 1 0 0,0 0 0 0 0,-5-1 0 0 0,5 1 1 0 0,0-1 0 0 0,1 1 1 0 0,-1 0-1 0 0,0 0 0 0 0,0 1 0 0 0,1-1 1 0 0,-1 1-1 0 0,-5 1 0 0 0,-9 6-6 0 0,13-6 15 0 0,-1 1 0 0 0,0-1 0 0 0,0 0 0 0 0,0 0-1 0 0,-8 1 1 0 0,-3-2 0 0 0,10-1 0 0 0,0 1 0 0 0,0 0 0 0 0,0 0 0 0 0,-12 4 0 0 0,8-1-4 0 0,1 0 17 0 0,0 0 1 0 0,0-1 0 0 0,0 0-1 0 0,-19 2 1 0 0,24-4-14 0 0,0 0 0 0 0,0 1 0 0 0,1 0 0 0 0,-1 0 0 0 0,0 0 0 0 0,1 0 0 0 0,0 1 0 0 0,-9 6 0 0 0,2-1 0 0 0,1 1 0 0 0,9-9 0 0 0,1 1 0 0 0,-1-1 0 0 0,1 1 0 0 0,0-1 0 0 0,-1 1 0 0 0,1-1 0 0 0,0 1 0 0 0,-1-1 0 0 0,1 1 0 0 0,0 0 0 0 0,0-1 0 0 0,0 1 0 0 0,-1-1 0 0 0,1 1 0 0 0,0-1 0 0 0,0 1 0 0 0,0 0 0 0 0,0 0 0 0 0,1 0 0 0 0,-1 0 0 0 0,1 0 0 0 0,-1 0 0 0 0,1 0 0 0 0,-1 0 0 0 0,1-1 0 0 0,-1 1 0 0 0,1 0 0 0 0,0 0 0 0 0,1 1 0 0 0,12 6-10 0 0,1-4 0 0 0,0 0 1 0 0,0-2 0 0 0,0 1 0 0 0,1-2 0 0 0,26-1 0 0 0,30 4 10 0 0,-51-2 30 0 0,0 0-1 0 0,-1-1 0 0 0,1-2 1 0 0,34-4-1 0 0,-35 3-33 0 0,41 1-1 0 0,3 0-158 0 0,83-7-103 0 0,-128 7 340 0 0,29-5 0 0 0,-30 3-9 0 0,29 0 0 0 0,-26 3-52 0 0,-8 0-10 0 0,0 0 1 0 0,19-2-1 0 0,-20-1 5 0 0,0 2 0 0 0,0-1 0 0 0,-1 2-1 0 0,1-1 1 0 0,13 2 0 0 0,-6-1-9 0 0,-10-1 0 0 0,-8 3 0 0 0,-9 4 0 0 0,7-6 0 0 0,-4 3 0 0 0,0-1 0 0 0,0 0 0 0 0,0 0 0 0 0,0-1 0 0 0,-1 0 0 0 0,1 0 0 0 0,0 0 0 0 0,-9 0 0 0 0,-21 4 0 0 0,-194 46 136 0 0,201-45-152 0 0,-41 3 1 0 0,-6 0-27 0 0,-90 15 80 0 0,7-5-26 0 0,132-16-13 0 0,-9 7 1 0 0,30-8 0 0 0,-1 0 0 0 0,0-1 0 0 0,0 1 0 0 0,0-1 0 0 0,1 0 0 0 0,-9 0 0 0 0,2-2-8 0 0,10 0 4 0 0,0 1-1 0 0,0-1 1 0 0,0 1 0 0 0,0 0 0 0 0,0 0 0 0 0,0 0 0 0 0,0 0 0 0 0,0 1 0 0 0,0-1 0 0 0,-2 1 0 0 0,-7 5-17 0 0,26-2-33 0 0,28-1 54 0 0,-22 0 27 0 0,35-2-1 0 0,85 0-15 0 0,-114 0-24 0 0,43-6 0 0 0,-8 1-14 0 0,113-5 16 0 0,-75 11 11 0 0,-26 0 0 0 0,-27-3 0 0 0,77 10 0 0 0,-104-7 0 0 0,27-1 0 0 0,-31-1 0 0 0,1 1 0 0 0,23 3 0 0 0,-10 2 0 0 0,-12-2 0 0 0,35 4 0 0 0,47 6 0 0 0,-94-13 1 0 0,-5-1 3 0 0,0 1 0 0 0,0-1 0 0 0,0 0 0 0 0,-1 0 0 0 0,1 0 0 0 0,0 1 0 0 0,0-1 0 0 0,0 0 0 0 0,0 0 0 0 0,0 0-1 0 0,0-1 1 0 0,0 1 0 0 0,0 0 0 0 0,-1 0 0 0 0,3-1 0 0 0,-13 7 116 0 0,8-5-108 0 0,0 0 0 0 0,-1 0 0 0 0,1 0 0 0 0,-1-1 0 0 0,1 1 0 0 0,-1-1 0 0 0,-4 1 0 0 0,-9-1 31 0 0,0 0 0 0 0,-26 4-1 0 0,34-4-42 0 0,1 1 0 0 0,-1-1 0 0 0,1-1 0 0 0,-12-1 0 0 0,10 0 0 0 0,0 2 0 0 0,-17-1 0 0 0,6 3 0 0 0,11-1 0 0 0,-1 0 0 0 0,1 0 0 0 0,-14-2 0 0 0,7-1 0 0 0,-7-1 0 0 0,-47 0 0 0 0,57 3 0 0 0,0 0 0 0 0,-18-4 0 0 0,20 2 0 0 0,0 1 0 0 0,0 0 0 0 0,-21 1 0 0 0,29 0 1 0 0,0 0 1 0 0,1 0-1 0 0,-1 0 1 0 0,0-1-1 0 0,0 1 0 0 0,1-1 1 0 0,-6-1-1 0 0,22-4 52 0 0,10-2-53 0 0,-16 4 0 0 0,1 1 0 0 0,0 0 0 0 0,0 1 0 0 0,14-2 0 0 0,10 2 0 0 0,21-2 0 0 0,-25-2 0 0 0,-10 3-7 0 0,25-3-1 0 0,-26 5-14 0 0,-1 1-17 0 0,1-2 1 0 0,22-4 0 0 0,10-6-31 0 0,52-4-1 0 0,-24 3 15 0 0,-7 0 4 0 0,-31 8 145 0 0,66-15 0 0 0,-95 17-70 0 0,0 1 1 0 0,17-1-1 0 0,-19 3-14 0 0,-1-1 1 0 0,1 0-1 0 0,-1 0 0 0 0,0-1 0 0 0,10-3 0 0 0,49-29 65 0 0,-65 33-75 0 0,-1 0 0 0 0,1 0 0 0 0,0-1 0 0 0,0 1 0 0 0,-1-1 0 0 0,1 1 0 0 0,-1-1 0 0 0,1 1 0 0 0,-1-1 0 0 0,0 0 0 0 0,0 0 0 0 0,0 0 0 0 0,2-3 0 0 0,-1 1 0 0 0,5-11 27 0 0,-9 11-10 0 0,0 2-8 0 0,1 0-5 0 0,0 0-1 0 0,0 1 0 0 0,-1-1 0 0 0,1 0 1 0 0,0 1-1 0 0,-1-1 0 0 0,1 1 0 0 0,-1-1 1 0 0,1 1-1 0 0,-1 0 0 0 0,0-1 0 0 0,1 1 1 0 0,-1 0-1 0 0,0 0 0 0 0,0 0 0 0 0,0 1 1 0 0,0-1-1 0 0,0 0 0 0 0,0 1 0 0 0,0-1 1 0 0,0 1-1 0 0,-3-1 0 0 0,-2 0-3 0 0,1-1 0 0 0,-1 0 0 0 0,1 0 0 0 0,-7-4 0 0 0,8 4 0 0 0,0-1 0 0 0,0 1 0 0 0,0 1 0 0 0,-1-1 0 0 0,1 1 0 0 0,0 0 0 0 0,-10-1 0 0 0,-12 2 0 0 0,17 1 0 0 0,0-1 0 0 0,0 0 0 0 0,0-1 0 0 0,-11-2 0 0 0,-4-3 0 0 0,14 2 0 0 0,-1 2 0 0 0,1-1 0 0 0,0 2 0 0 0,-1-1 0 0 0,-11 1 0 0 0,-21 6 0 0 0,27-3 0 0 0,-25 1 0 0 0,9-5 0 0 0,16 1 0 0 0,-29 2 0 0 0,24 2 0 0 0,14-2 0 0 0,0 0 0 0 0,0 0 0 0 0,0-1 0 0 0,-12-1 0 0 0,4-2 0 0 0,12 2 0 0 0,0 1 0 0 0,0-1 0 0 0,0 0 0 0 0,0 1 0 0 0,0 0 0 0 0,0 0 0 0 0,-1 0 0 0 0,-5 1 0 0 0,-6 6 0 0 0,13-6-1 0 0,1 1 0 0 0,-1-1-1 0 0,1 0 1 0 0,-1 0 0 0 0,0-1-1 0 0,1 1 1 0 0,-1-1 0 0 0,-3 1-1 0 0,-9-1-46 0 0,5 4 36 0 0,10-4 12 0 0,0 0 0 0 0,0 0 0 0 0,0 0 0 0 0,0 0 0 0 0,0 0 0 0 0,0 0 0 0 0,-1 0 0 0 0,1-1 0 0 0,0 1 0 0 0,0 0 0 0 0,0 0 0 0 0,0 0 0 0 0,0 0 0 0 0,0 0 0 0 0,0-1 0 0 0,0 1 0 0 0,0 0 0 0 0,0 0 0 0 0,0 0 0 0 0,0 0 0 0 0,0-1 0 0 0,-1 1 0 0 0,1 0 0 0 0,0 0 0 0 0,1 0 0 0 0,-1 0 0 0 0,0-1 0 0 0,0 1 0 0 0,0 0 0 0 0,0 0 0 0 0,0 0 0 0 0,0 0 0 0 0,0-1 0 0 0,0 1 0 0 0,3 1 0 0 0,-2 0 0 0 0,1 0 0 0 0,-1 0 0 0 0,1 0 0 0 0,-1-1 0 0 0,1 1 0 0 0,0-1 0 0 0,-1 1 0 0 0,1-1 0 0 0,0 0 0 0 0,1 1 0 0 0,13-5 0 0 0,-13 3 0 0 0,0 0 0 0 0,1 0 0 0 0,-1 1 0 0 0,0-1 0 0 0,1 1 0 0 0,4 0 0 0 0,12 2 0 0 0,-11-1 0 0 0,-1-1 0 0 0,1 1 0 0 0,11-2 0 0 0,2-2-1 0 0,-9 1-21 0 0,-1 1 0 0 0,26 0 1 0 0,-12 4 8 0 0,-15-2 13 0 0,0 0 0 0 0,1 0-1 0 0,19-2 1 0 0,-4-3 0 0 0,-16 2 0 0 0,1 0 0 0 0,0 1 0 0 0,19 0 0 0 0,2 4 3 0 0,-17-1 14 0 0,0-1 0 0 0,20 0-1 0 0,-4-5-5 0 0,-18 2-11 0 0,27 0 0 0 0,-20 4 0 0 0,-9-1 0 0 0,0-1 0 0 0,21-1 0 0 0,-10-3 4 0 0,0 2-1 0 0,29 1 1 0 0,-47 1 4 0 0,0-1 0 0 0,0 1 0 0 0,0-1 0 0 0,0 0-1 0 0,5-2 1 0 0,-6 2-7 0 0,0 0 0 0 0,0 0 0 0 0,0 0-1 0 0,0 0 1 0 0,0 1 0 0 0,0 0-1 0 0,6 0 1 0 0,0 1 0 0 0,-8 0 0 0 0,0-1-1 0 0,0 1 1 0 0,0-1-1 0 0,0 0 1 0 0,0 0 0 0 0,0 0-1 0 0,0 0 1 0 0,0 0 0 0 0,0 0-1 0 0,0 0 1 0 0,0-1-1 0 0,0 1 1 0 0,0-1 0 0 0,0 0-1 0 0,4-1 1 0 0,-4 1 56 0 0,-2 1-51 0 0,1 0-1 0 0,-1 0 1 0 0,0 0 0 0 0,0 0-1 0 0,1 0 1 0 0,-1 0-1 0 0,0 0 1 0 0,0-1 0 0 0,1 1-1 0 0,-1 0 1 0 0,0 0-1 0 0,0 0 1 0 0,1 0 0 0 0,-1 0-1 0 0,0 0 1 0 0,0 0-1 0 0,0-1 1 0 0,1 1 0 0 0,-1 0-1 0 0,0 0 1 0 0,0 0-1 0 0,0 0 1 0 0,1-1 0 0 0,-1 1-1 0 0,0 0 1 0 0,0 0-1 0 0,0-1 1 0 0,0 1 0 0 0,0 0-1 0 0,1 0 1 0 0,-1 0-1 0 0,0-1 1 0 0,0 1 0 0 0,0 0-1 0 0,0 0 1 0 0,0-1-1 0 0,0 1 1 0 0,0 0 0 0 0,0-1-1 0 0,0 1 1 0 0,0 0-1 0 0,0 0 1 0 0,0-1 0 0 0,0 1-1 0 0,0 0 1 0 0,0 0-1 0 0,-1-1 1 0 0,1 1 0 0 0,0 0-1 0 0,0 0 1 0 0,0 0-1 0 0,0-1 1 0 0,0 1 0 0 0,0 0-1 0 0,-1 0 1 0 0,1-1-1 0 0,0 1 1 0 0,-9-12 137 0 0,7 11-136 0 0,1 0 1 0 0,-1 0-1 0 0,0 0 0 0 0,0 1 0 0 0,0-1 1 0 0,0 0-1 0 0,0 1 0 0 0,0-1 1 0 0,0 1-1 0 0,0 0 0 0 0,0 0 0 0 0,0 0 1 0 0,0 0-1 0 0,-3 0 0 0 0,-17-2 33 0 0,14 0-31 0 0,1 0-1 0 0,-1 1 0 0 0,0-1 1 0 0,1 2-1 0 0,-1-1 0 0 0,0 1 1 0 0,0 1-1 0 0,-13 1 0 0 0,11-1-8 0 0,0-1 0 0 0,-19-1 0 0 0,20 0 0 0 0,0 0 0 0 0,0 1 0 0 0,0 0 0 0 0,-16 3 0 0 0,-3 4 2 0 0,18-4-5 0 0,0 0-1 0 0,0-1 1 0 0,-15 1-1 0 0,-2-4-23 0 0,20 1 20 0 0,0 0 1 0 0,-1 0-1 0 0,1 0 1 0 0,-14 3-1 0 0,3 3 7 0 0,15-5 0 0 0,-1 1 0 0 0,0-1 0 0 0,1 0 0 0 0,-1 0 0 0 0,0-1 0 0 0,0 1 0 0 0,1-1 0 0 0,-9 0 0 0 0,1-3 2 0 0,10 3-3 0 0,0-1 1 0 0,-1 1-1 0 0,1-1 0 0 0,0 1 1 0 0,-1-1-1 0 0,1 1 1 0 0,0 0-1 0 0,-1 0 0 0 0,1 0 1 0 0,-1-1-1 0 0,1 1 0 0 0,0 1 1 0 0,-1-1-1 0 0,1 0 1 0 0,-1 0-1 0 0,1 0 0 0 0,0 1 1 0 0,-1-1-1 0 0,-1 2 0 0 0,-8 9-57 0 0,-1-8-28 0 0,12-2 84 0 0,0-1-1 0 0,-1 1 1 0 0,1-1-1 0 0,0 1 1 0 0,0-1-1 0 0,0 1 0 0 0,-1-1 1 0 0,1 0-1 0 0,0 1 1 0 0,0-1-1 0 0,0 1 1 0 0,0 0-1 0 0,0-1 0 0 0,0 1 1 0 0,0-1-1 0 0,0 1 1 0 0,0-1-1 0 0,0 1 1 0 0,0-1-1 0 0,0 1 0 0 0,0-1 1 0 0,1 1-1 0 0,-1-1 1 0 0,0 0-1 0 0,0 1 1 0 0,1-1-1 0 0,-1 2 0 0 0,2-1-1 0 0,-1 1 0 0 0,1 0-1 0 0,0 0 1 0 0,0-1-1 0 0,0 1 1 0 0,0-1 0 0 0,0 1-1 0 0,0-1 1 0 0,0 0-1 0 0,0 0 1 0 0,0 0-1 0 0,0 0 1 0 0,1 0 0 0 0,3 1-1 0 0,42 5-55 0 0,-20-3 45 0 0,5 2 15 0 0,61 3 0 0 0,-54-6 0 0 0,-29-1 0 0 0,0-1 0 0 0,0-1 0 0 0,0 0 0 0 0,0 0 0 0 0,18-3 0 0 0,-6-4 0 0 0,-16 5 0 0 0,1 0 0 0 0,-1 0 0 0 0,1 0 0 0 0,0 1 0 0 0,9 0 0 0 0,11 3 0 0 0,-18-1 0 0 0,0 0 0 0 0,16-1 0 0 0,69-5 0 0 0,-91 4 0 0 0,0 1 0 0 0,0-1 0 0 0,0 1 0 0 0,1-1 0 0 0,-1-1 0 0 0,0 1 0 0 0,6-3 0 0 0,15-5 0 0 0,-13 5 0 0 0,-7-4 16 0 0,-5 6 3 0 0,0 0 1 0 0,0 0-1 0 0,0 1 1 0 0,-1-1-1 0 0,1 0 0 0 0,-1 0 1 0 0,1 1-1 0 0,-1-1 0 0 0,1 0 1 0 0,-1 1-1 0 0,0-1 0 0 0,0 1 1 0 0,0-1-1 0 0,-2-2 0 0 0,3 4-5 0 0,-1-1-9 0 0,0 0 1 0 0,0 0-1 0 0,0 0 0 0 0,0 0 0 0 0,0 1 0 0 0,0-1 1 0 0,0 0-1 0 0,0 0 0 0 0,0 1 0 0 0,0-1 0 0 0,-1 1 1 0 0,1-1-1 0 0,0 1 0 0 0,0 0 0 0 0,-1-1 0 0 0,1 1 1 0 0,-3 0-1 0 0,-14-5 13 0 0,15 2-18 0 0,-1 1 0 0 0,-1 0 0 0 0,1 0 0 0 0,0 0 0 0 0,0 1 0 0 0,-1-1 0 0 0,1 1 0 0 0,-1 0 0 0 0,1 1 0 0 0,-1-1 0 0 0,1 1 0 0 0,-6 0 0 0 0,6-1 5 0 0,0 1-1 0 0,0-1 1 0 0,0 0-1 0 0,0 0 1 0 0,-7-2 0 0 0,8 2-2 0 0,0 0 1 0 0,0 0 0 0 0,0 0-1 0 0,0 0 1 0 0,-1 1 0 0 0,1-1-1 0 0,0 1 1 0 0,0 0-1 0 0,-6 0 1 0 0,-4 3-4 0 0,11-3 0 0 0,-1 1 0 0 0,1 0 0 0 0,-1-1 0 0 0,0 0 0 0 0,1 0 0 0 0,-1 1 0 0 0,0-1 0 0 0,1-1 0 0 0,-1 1 0 0 0,1 0 0 0 0,-1-1 0 0 0,1 1 0 0 0,-1-1 0 0 0,-2-1 0 0 0,-9-1 0 0 0,3 5 0 0 0,11-2 0 0 0,0 0 0 0 0,-1-1 0 0 0,1 1 0 0 0,0 0 0 0 0,-1-1 0 0 0,1 1 0 0 0,0-1 0 0 0,-1 1 0 0 0,1 0 0 0 0,0-1 0 0 0,0 1 0 0 0,0-1 0 0 0,-1 1 0 0 0,1-1 0 0 0,0 1 0 0 0,0 0 0 0 0,0-1 0 0 0,0 1 0 0 0,0-1 0 0 0,0 1 0 0 0,0-1 0 0 0,0 1 0 0 0,0-2 0 0 0,0 2 0 0 0,0-1 0 0 0,0 0 0 0 0,0 0 0 0 0,0 1 0 0 0,1-1 0 0 0,-1 0 0 0 0,0 1 0 0 0,0-1 0 0 0,1 0 0 0 0,-1 1 0 0 0,0-1 0 0 0,1 0 0 0 0,-1 1 0 0 0,0-1 0 0 0,1 0 0 0 0,0 0 0 0 0,8 2 0 0 0,0-4 0 0 0,-8 2 0 0 0,0 0 0 0 0,1 1 0 0 0,-1-1 0 0 0,0 1 0 0 0,0-1 0 0 0,0 1 0 0 0,0-1 0 0 0,1 1 0 0 0,-1 0 0 0 0,0 0 0 0 0,0 0 0 0 0,2-1 0 0 0,6 4 0 0 0,-8-3 0 0 0,0 1 0 0 0,0-1 0 0 0,0 0 0 0 0,0 1 0 0 0,0-1 0 0 0,1 0 0 0 0,-1 0 0 0 0,0 0 0 0 0,0 0 0 0 0,0 0 0 0 0,0 0 0 0 0,0 0 0 0 0,2-1 0 0 0,-1 0 0 0 0,-1 1 0 0 0,1-1 0 0 0,-1 1 1 0 0,1-1-1 0 0,-1 1 0 0 0,1-1 0 0 0,-1 1 0 0 0,1 0 0 0 0,0 0 0 0 0,-1 0 0 0 0,1 0 1 0 0,-1 0-1 0 0,1 0 0 0 0,0 0 0 0 0,-1 0 0 0 0,1 1 0 0 0,-1-1 0 0 0,3 1 0 0 0,-3 0-1 0 0,0-1 1 0 0,-1 0-1 0 0,1 1 0 0 0,0-1 0 0 0,-1 0 0 0 0,1 0 1 0 0,0 0-1 0 0,0 0 0 0 0,-1 1 0 0 0,1-1 0 0 0,0 0 1 0 0,0 0-1 0 0,-1 0 0 0 0,1-1 0 0 0,0 1 0 0 0,1 0-1 0 0,0-1 0 0 0,0 1 0 0 0,-1 0 0 0 0,1-1 0 0 0,0 1 0 0 0,0 0 0 0 0,0 0-1 0 0,-1 0 1 0 0,1 0 0 0 0,0 1 0 0 0,0-1 0 0 0,-1 0 0 0 0,1 1 0 0 0,0-1-1 0 0,-1 1 1 0 0,1 0 0 0 0,0-1 0 0 0,-1 1 0 0 0,1 0 0 0 0,-1 0 0 0 0,1 0 0 0 0,-1 0-1 0 0,0 0 1 0 0,2 2 0 0 0,-1-2 2 0 0,0 0 0 0 0,-1 0 0 0 0,1 0 0 0 0,0 0 0 0 0,0 0 0 0 0,0 0 0 0 0,3 0 0 0 0,-4 0 0 0 0,1-1 0 0 0,-1 0 0 0 0,1 1 0 0 0,-1 0 0 0 0,0-1 0 0 0,1 1 0 0 0,-1 0 0 0 0,0-1 0 0 0,1 1 0 0 0,-1 0 0 0 0,0 0 0 0 0,0 0 0 0 0,0 0 0 0 0,2 2 0 0 0,1 2-25 0 0,0 1 0 0 0,0 0 0 0 0,-1-1 0 0 0,1 1 0 0 0,-1 1 0 0 0,-1-1 0 0 0,1 0 0 0 0,-1 1 0 0 0,0-1 0 0 0,0 1 0 0 0,-1 0 0 0 0,1 12 0 0 0,-2 11 14 0 0,-1-23 12 0 0,-1 0-1 0 0,0 0 1 0 0,0 0-1 0 0,0 0 1 0 0,0-1-1 0 0,-1 1 1 0 0,-6 9-1 0 0,3-4 13 0 0,4-10 73 0 0,1 0 10 0 0,-1 0-67 0 0,-9 14 91 0 0,10-14-148 0 0,1-2 31 0 0,0-1-1 0 0,1 0 1 0 0,-1 0-1 0 0,0 0 1 0 0,1 0 0 0 0,-1 0-1 0 0,1 0 1 0 0,-1 1-1 0 0,1-1 1 0 0,-1 0-1 0 0,1 0 1 0 0,1 0-1 0 0,0-2 5 0 0,18-29 1 0 0,-15 25 11 0 0,0-1-1 0 0,0 1 1 0 0,9-9 0 0 0,-9 9 20 0 0,1-1-1 0 0,-1 0 1 0 0,-1-1 0 0 0,1 1-1 0 0,4-16 1 0 0,-7 21-66 0 0,8-22 11 0 0,-6 20 16 0 0,0-1 0 0 0,9-31-60 0 0,-8 25 48 0 0,-4 12 12 0 0,-1-1-1 0 0,0 1 1 0 0,1-1-1 0 0,-1 1 0 0 0,0-1 1 0 0,1 1-1 0 0,-1-1 1 0 0,1 1-1 0 0,-1 0 1 0 0,1-1-1 0 0,-1 1 1 0 0,1-1-1 0 0,-1 1 1 0 0,1 0-1 0 0,-1 0 1 0 0,1-1-1 0 0,-1 1 1 0 0,1 0-1 0 0,0 0 0 0 0,12 2-41 0 0,-1-8 20 0 0,0 4-20 0 0,-4-6 31 0 0,-1-4 11 0 0,-5 1 0 0 0,-1 1 0 0 0,-1-4 0 0 0,-4-10 0 0 0,3 18 0 0 0,0 3 0 0 0,1 1 0 0 0,0-1 0 0 0,0 0 0 0 0,0 0 0 0 0,0 0 0 0 0,0 0 0 0 0,2-5 0 0 0,1-11-1 0 0,-1 16-1 0 0,0-1 5 0 0,1-19 9 0 0,-3 7 21 0 0,0 9-25 0 0,1 0-1 0 0,0 1 0 0 0,0-1 0 0 0,0 1 0 0 0,4-11 0 0 0,6-11-38 0 0,-6 19-27 0 0,1 11 32 0 0,-5-1 20 0 0,0 0 0 0 0,1 0 0 0 0,-1 0 0 0 0,0 0 0 0 0,0 0 0 0 0,0 0 0 0 0,0 0 0 0 0,0 0 0 0 0,-1 0 0 0 0,1 1 0 0 0,0-1 0 0 0,0 0 0 0 0,-1 0 0 0 0,1 1 0 0 0,-1-1 0 0 0,1 1 0 0 0,-1-1 0 0 0,0 0 0 0 0,1 1 0 0 0,-1 1 0 0 0,4 13 11 0 0,-4-13 303 0 0,4 10-636 0 0,-3-6 174 0 0,2-8 183 0 0,-3 1-27 0 0,0 0 1 0 0,0 0 0 0 0,0 0 0 0 0,0 0-1 0 0,1-1 1 0 0,-1 1 0 0 0,0 0 0 0 0,0 0 0 0 0,0 0-1 0 0,0 0 1 0 0,0 0 0 0 0,0 0 0 0 0,0 0-1 0 0,0 0 1 0 0,1 0 0 0 0,-1 0 0 0 0,0 0-1 0 0,0 0 1 0 0,0 0 0 0 0,0 0 0 0 0,0 0 0 0 0,0 0-1 0 0,1 0 1 0 0,-1 0 0 0 0,0 0 0 0 0,0 0-1 0 0,0 0 1 0 0,0 0 0 0 0,0 0 0 0 0,0 0-1 0 0,0 0 1 0 0,1 0 0 0 0,-1 0 0 0 0,0 0 0 0 0,0 0-1 0 0,0 0 1 0 0,0 0 0 0 0,0 0 0 0 0,0 0-1 0 0,0 0 1 0 0,1 1 0 0 0,-1-1 0 0 0,0 0-1 0 0,0 0 1 0 0,0 0 0 0 0,0 0 0 0 0,0 0-1 0 0,0 0 1 0 0,0 0 0 0 0,0 0 0 0 0,0 1 0 0 0,0-1-1 0 0,0 0 1 0 0,0 0 0 0 0,0-1-2 0 0,0 0 1 0 0,0 0-1 0 0,0 0 1 0 0,0 1-1 0 0,0-1 0 0 0,0 0 1 0 0,1 0-1 0 0,-1 0 1 0 0,0 0-1 0 0,0 0 1 0 0,1 0-1 0 0,-1 0 1 0 0,0 1-1 0 0,1-1 0 0 0,-1 0 1 0 0,1 0-1 0 0,-1 1 1 0 0,2-2-1 0 0,6-12 68 0 0,-4 2-56 0 0,4 0-13 0 0,1 5 0 0 0,-2 2-72 0 0,-6 4-307 0 0,5-6-2413 0 0,-4 4 2319 0 0,0 0-1 0 0,0-1 1 0 0,-1 1 0 0 0,1 0 0 0 0,-1-1 0 0 0,0 1 0 0 0,1-8 0 0 0,-1 6-118 0 0,1 0 1 0 0,-1 1 0 0 0,1-1 0 0 0,5-9-1 0 0,39-52-8350 0 0,-44 63 8491 0 0,0 0-1 0 0,1 0 1 0 0,0 0-1 0 0,0 1 1 0 0,4-4-1 0 0,13-4-589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7:27.4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193 335 4087 0 0,'3'1'29'0'0,"1"0"0"0"0,-1 0 0 0 0,0 0 0 0 0,1-1-1 0 0,-1 1 1 0 0,1-1 0 0 0,-1 0 0 0 0,1 0 0 0 0,-1 0-1 0 0,1 0 1 0 0,-1-1 0 0 0,0 0 0 0 0,1 1 0 0 0,4-3-1 0 0,-3 2-28 0 0,0 1 0 0 0,0-1 0 0 0,0 1 0 0 0,8 0 0 0 0,-8 1 0 0 0,-1-1 0 0 0,1 0 0 0 0,0-1 0 0 0,-1 1 0 0 0,9-3 0 0 0,-8 1 0 0 0,1 1 0 0 0,-1-1 0 0 0,0 1 0 0 0,0 0 0 0 0,0 0 0 0 0,1 0 0 0 0,-1 1 0 0 0,0 0 0 0 0,10 1 0 0 0,-13-1 5 0 0,4 0-15 0 0,15-6 79 0 0,-1-1 7307 0 0,-23 6-7258 0 0,0 1-1 0 0,-1 0 0 0 0,1 0 0 0 0,0 0 0 0 0,-1 1 1 0 0,1-1-1 0 0,0 1 0 0 0,0 0 0 0 0,-4 1 0 0 0,5-2-86 0 0,1 1 0 0 0,0-1 0 0 0,0 0 0 0 0,-1 0-1 0 0,1 0 1 0 0,0-1 0 0 0,-1 1 0 0 0,1 0 0 0 0,0 0 0 0 0,0-1-1 0 0,0 1 1 0 0,-1 0 0 0 0,1-1 0 0 0,0 1 0 0 0,0-1-1 0 0,-1 0 1 0 0,1 1-10 0 0,0 0 1 0 0,1-1-1 0 0,-1 1 0 0 0,0 1 0 0 0,1-1 1 0 0,-1 0-1 0 0,1 0 0 0 0,-1 0 0 0 0,0 0 0 0 0,1 0 1 0 0,-1 1-1 0 0,1-1 0 0 0,-1 0 0 0 0,0 0 0 0 0,1 1 1 0 0,-1-1-1 0 0,1 0 0 0 0,-1 1 0 0 0,0 0 0 0 0,0 0 42 0 0,-2 0 6 0 0,1-1 1 0 0,-1 1-1 0 0,0-1 1 0 0,0 1 0 0 0,1-1-1 0 0,-5 0 1 0 0,-7 2 315 0 0,13-2-369 0 0,1 0 0 0 0,-1 0 1 0 0,0 0-1 0 0,1 0 0 0 0,-1 0 0 0 0,0 0 0 0 0,1 0 1 0 0,-1 0-1 0 0,1 0 0 0 0,-1 0 0 0 0,0 0 0 0 0,1 0 1 0 0,-1 0-1 0 0,1-1 0 0 0,-1 1 0 0 0,0 0 0 0 0,1 0 1 0 0,-1-1-1 0 0,0 0 0 0 0,-2 0 45 0 0,2 1-39 0 0,-1 0 1 0 0,1 0-1 0 0,0 0 0 0 0,-1 0 0 0 0,1 0 1 0 0,0 0-1 0 0,-1 0 0 0 0,1 1 0 0 0,-1-1 0 0 0,1 1 1 0 0,0-1-1 0 0,0 1 0 0 0,-1-1 0 0 0,-1 2 1 0 0,3-2-12 0 0,-1 0-1 0 0,0 1 1 0 0,1-1 0 0 0,-1 0 0 0 0,1 0 0 0 0,-1 0 0 0 0,0 0 0 0 0,1 0 0 0 0,-1 0 0 0 0,1 0 0 0 0,-1 0 0 0 0,0 0 0 0 0,1 0 0 0 0,-1 0 0 0 0,1 0-1 0 0,-1-1 1 0 0,0 1 0 0 0,1 0 0 0 0,-1-1 0 0 0,-2 1 29 0 0,2 0-32 0 0,0 0 1 0 0,1 0-1 0 0,-1 0 0 0 0,0 0 0 0 0,0 0 0 0 0,0 0 1 0 0,1 1-1 0 0,-1-1 0 0 0,0 0 0 0 0,0 0 0 0 0,1 1 1 0 0,-1-1-1 0 0,0 1 0 0 0,1-1 0 0 0,-1 1 0 0 0,0 0 1 0 0,-9 3 235 0 0,10-4-208 0 0,-1 0-1 0 0,0 1 1 0 0,0-1-1 0 0,1 1 1 0 0,-1-1-1 0 0,0 0 1 0 0,0 1-1 0 0,1-1 0 0 0,-1 1 1 0 0,1-1-1 0 0,-1 1 1 0 0,0 0-1 0 0,1-1 1 0 0,-1 1-1 0 0,1 0 1 0 0,0-1-1 0 0,-1 1 1 0 0,1 0-1 0 0,-1 0 1 0 0,1 13-26 0 0,6-1 1 0 0,-2-8 32 0 0,13 7-32 0 0,-11-11-12 0 0,-1 0 1 0 0,42 13 206 0 0,-6-6 391 0 0,-40-7-584 0 0,1-1 0 0 0,-1 0 0 0 0,0 0 0 0 0,1 1 0 0 0,-1-1 0 0 0,0 0 0 0 0,0 0 0 0 0,1-1 0 0 0,-1 1 0 0 0,0 0 0 0 0,1 0 0 0 0,-1-1 0 0 0,0 1 0 0 0,0 0 0 0 0,0-1 0 0 0,3-1 0 0 0,0 1 41 0 0,7 0-44 0 0,-5-6 6 0 0,-5 5 64 0 0,-11-9 112 0 0,8 10-184 0 0,0 0-1 0 0,1 0 0 0 0,-1 0 1 0 0,0 0-1 0 0,0 1 1 0 0,0-1-1 0 0,0 1 1 0 0,0-1-1 0 0,0 1 0 0 0,-3-1 1 0 0,-11-2 6 0 0,9 1 4 0 0,1-1 0 0 0,-1 2 0 0 0,0-1 0 0 0,1 1 0 0 0,-1 0 0 0 0,0 0 0 0 0,-13 1 0 0 0,7 0 44 0 0,1 0 1 0 0,-14-3-1 0 0,-11 1-9 0 0,-2-2-55 0 0,29 2 21 0 0,0 1-1 0 0,-15 1 1 0 0,-2-3 25 0 0,24 2-40 0 0,0 0 0 0 0,-1 1 0 0 0,1 0 0 0 0,0-1 0 0 0,0 1 0 0 0,0 0 0 0 0,-1 1 1 0 0,1-1-1 0 0,-6 2 0 0 0,4-1 12 0 0,-15-2 35 0 0,8 5 18 0 0,2-4-8 0 0,8-1-95 0 0,5 3 82 0 0,2 1-16 0 0,0 0 0 0 0,1 0 1 0 0,-1-1-1 0 0,1 0 1 0 0,11 3-1 0 0,8 4 35 0 0,-21-7-77 0 0,0-1 0 0 0,-1 1-1 0 0,1-1 1 0 0,0 0-1 0 0,0 0 1 0 0,0 0 0 0 0,4 0-1 0 0,-5-1 9 0 0,0 1 0 0 0,0-1 0 0 0,0 1 0 0 0,0 0-1 0 0,0 0 1 0 0,0 0 0 0 0,3 2 0 0 0,-4-2 2 0 0,1 1 0 0 0,0-1 0 0 0,0 0 1 0 0,0 0-1 0 0,0 0 0 0 0,-1-1 0 0 0,5 1 0 0 0,3 0 0 0 0,0 0 0 0 0,1 1 0 0 0,14 4 0 0 0,-3-5 0 0 0,-19-1 0 0 0,-1 0 0 0 0,1 0 0 0 0,-1 0 0 0 0,1 1 0 0 0,-1-1 0 0 0,1 0 0 0 0,-1 1 0 0 0,0 0 0 0 0,5 1 0 0 0,5 6 11 0 0,-10-7 282 0 0,-18-4-213 0 0,14 3-78 0 0,-1 0 1 0 0,1 0-1 0 0,-1 0 0 0 0,1 0 0 0 0,-1 1 0 0 0,0-1 0 0 0,-2 1 0 0 0,3 0 2 0 0,-1 0 0 0 0,1-1-1 0 0,0 0 1 0 0,-1 1-1 0 0,1-1 1 0 0,0 0 0 0 0,0 0-1 0 0,-1 0 1 0 0,-2-1 0 0 0,-5-2 5 0 0,6 2-7 0 0,-1 0-1 0 0,1 0 1 0 0,-1 0 0 0 0,0 0-1 0 0,1 1 1 0 0,-6 0 0 0 0,8 0 3 0 0,0 0-1 0 0,0-1 1 0 0,0 1-1 0 0,1 0 1 0 0,-1-1 0 0 0,0 1-1 0 0,1-1 1 0 0,-1 1 0 0 0,0-1-1 0 0,-2-1 1 0 0,3 1-5 0 0,-1 0 0 0 0,1 1 1 0 0,-1-1-1 0 0,1 0 0 0 0,-1 1 0 0 0,1 0 0 0 0,-1-1 1 0 0,0 1-1 0 0,0 0 0 0 0,-2-1 0 0 0,-1 3 0 0 0,4-1 0 0 0,1-1 0 0 0,-1 0 0 0 0,1 0 0 0 0,-1 1 0 0 0,1-1 0 0 0,-1 0 0 0 0,1 0 0 0 0,-1 0 0 0 0,1 0 0 0 0,-1 0 0 0 0,0 0 0 0 0,1 0 0 0 0,-1 0 0 0 0,1 0 0 0 0,-1 0 0 0 0,1 0 0 0 0,-1 0 0 0 0,-1-1 0 0 0,0 0 0 0 0,0 0 0 0 0,0 0 0 0 0,1 0 0 0 0,-1 0 0 0 0,1-1 0 0 0,-1 1 0 0 0,1-1 0 0 0,-3-2 0 0 0,-4-3 16 0 0,6 5 192 0 0,26 1-74 0 0,-18 0-122 0 0,0 0 0 0 0,0 1 0 0 0,10 1 0 0 0,-1 2-3 0 0,-8-2-9 0 0,-1 0 1 0 0,1 0-1 0 0,-1-1 0 0 0,8 0 0 0 0,17-2 0 0 0,35 1 0 0 0,-51 1 0 0 0,21-2 0 0 0,-23 0 0 0 0,-1 1 0 0 0,24 2 0 0 0,-12 1 0 0 0,0 0 0 0 0,45-2 0 0 0,-59-1 1 0 0,1 1-1 0 0,14 2 1 0 0,-16-1 12 0 0,0 0 0 0 0,1-1 0 0 0,8 0 0 0 0,0-3-3 0 0,-14 2-8 0 0,1 0 1 0 0,0 0 0 0 0,0 1 0 0 0,0 0-1 0 0,8 0 1 0 0,-5 1 18 0 0,-2 0 6 0 0,1 0 0 0 0,0 0-1 0 0,0-1 1 0 0,0 0 0 0 0,0 0-1 0 0,12-3 1 0 0,-12 3-11 0 0,-1-1 0 0 0,0 1 0 0 0,12 0 0 0 0,-13 0-14 0 0,1 1 0 0 0,0-1 1 0 0,-1-1-1 0 0,11-1 0 0 0,-13 2 5 0 0,0-1 0 0 0,1 1 0 0 0,-1 0 0 0 0,0 0 0 0 0,0 0 1 0 0,3 1-1 0 0,-3-1-7 0 0,0 0 1 0 0,0 1-1 0 0,0-1 1 0 0,0 0-1 0 0,0-1 1 0 0,4 0-1 0 0,4-2 1 0 0,-8 2 0 0 0,0 0 0 0 0,0 0 0 0 0,-1 1 0 0 0,1-1 0 0 0,0 1 0 0 0,0-1 0 0 0,0 1 0 0 0,0 0 0 0 0,4 1 0 0 0,12 0 87 0 0,-14-3-64 0 0,0 1-3 0 0,9 1 59 0 0,-10 0-57 0 0,1-1 0 0 0,0 2 0 0 0,0-1 0 0 0,0 0 1 0 0,9 3-1 0 0,-11-2 30 0 0,-3-1-51 0 0,0 0 0 0 0,0 0 0 0 0,1 0 0 0 0,-1 0 0 0 0,0 0 0 0 0,0 0 0 0 0,0 0 0 0 0,1 0 0 0 0,-1 0 0 0 0,0 0 0 0 0,0 0 0 0 0,1 0-1 0 0,-1 0 1 0 0,0 0 0 0 0,0 0 0 0 0,1 0 0 0 0,-1 0 0 0 0,0 0 0 0 0,0 0 0 0 0,0 0 0 0 0,1 0 0 0 0,-1 1 0 0 0,0-1 0 0 0,0 0 0 0 0,0 0 0 0 0,1 0 0 0 0,-1 0 0 0 0,0 1 0 0 0,0-1 0 0 0,0 0 0 0 0,0 0-1 0 0,0 0 1 0 0,1 1 0 0 0,3 3-6 0 0,16 0 17 0 0,10 2 40 0 0,-12-3-53 0 0,-13-4 0 0 0,-1 0 0 0 0,42 4 0 0 0,-42-2 0 0 0,1 0 0 0 0,-1 0 0 0 0,0-1 0 0 0,0 1 0 0 0,1-1 0 0 0,-1 0 0 0 0,0 0 0 0 0,1-1 0 0 0,7-1 0 0 0,-9 1 1 0 0,-1 1-1 0 0,1 0 1 0 0,-1 0 0 0 0,0 0-1 0 0,1 1 1 0 0,-1-1 0 0 0,0 0-1 0 0,1 1 1 0 0,-1 0 0 0 0,4 1-1 0 0,-3-1 12 0 0,-1 0 0 0 0,1 0 0 0 0,0-1 0 0 0,0 1 0 0 0,-1-1 0 0 0,7 1 0 0 0,3-3 37 0 0,-10 2-40 0 0,0-1-1 0 0,0 1 0 0 0,0 0 0 0 0,1 0 0 0 0,-1 0 0 0 0,0 0 0 0 0,0 0 0 0 0,3 1 1 0 0,3 1 0 0 0,-6-1-9 0 0,-1 0 0 0 0,1-1 0 0 0,-1 1 0 0 0,1-1 0 0 0,-1 0 0 0 0,1 1 0 0 0,0-1 0 0 0,-1 0 1 0 0,1 0-1 0 0,-1 0 0 0 0,1 0 0 0 0,-1 0 0 0 0,1 0 0 0 0,2-1 0 0 0,6-3-1 0 0,-8 3 6 0 0,0 0-1 0 0,0 0 1 0 0,0 1-1 0 0,0-1 1 0 0,0 0-1 0 0,0 1 1 0 0,0 0-1 0 0,1-1 0 0 0,-1 1 1 0 0,0 0-1 0 0,0 0 1 0 0,0 0-1 0 0,0 1 1 0 0,0-1-1 0 0,0 0 0 0 0,3 1 1 0 0,-3 0 0 0 0,0-1 1 0 0,0 0 0 0 0,0 1-1 0 0,0-1 1 0 0,0 0-1 0 0,1-1 1 0 0,-1 1-1 0 0,0 0 1 0 0,3-2 0 0 0,-2 2 0 0 0,-1-1 0 0 0,0 1 1 0 0,0 0-1 0 0,1-1 0 0 0,-1 1 1 0 0,0 0-1 0 0,3 1 1 0 0,-1-1 0 0 0,-1 1 1 0 0,0 0 0 0 0,1-1 0 0 0,-1 0-1 0 0,0 0 1 0 0,1 0 0 0 0,-1 0 0 0 0,0 0-1 0 0,1-1 1 0 0,3-1 0 0 0,6 1 34 0 0,16-2-31 0 0,-16 5-11 0 0,1-4 0 0 0,11-4 16 0 0,-20 5 4 0 0,-2 0-6 0 0,0-1 0 0 0,1 2 0 0 0,-1-1 1 0 0,1 0-1 0 0,0 1 0 0 0,-1 0 0 0 0,1-1 1 0 0,-1 1-1 0 0,1 1 0 0 0,6 0 0 0 0,-9-1-13 0 0,1 1-1 0 0,-1-1 0 0 0,0 0 1 0 0,1 0-1 0 0,-1 0 0 0 0,1 0 1 0 0,-1 0-1 0 0,0-1 0 0 0,1 1 1 0 0,-1 0-1 0 0,1 0 0 0 0,-1-1 1 0 0,2 0-1 0 0,-2 0 5 0 0,1 1 1 0 0,0-1-1 0 0,-1 1 1 0 0,1-1-1 0 0,0 1 0 0 0,0 0 1 0 0,-1 0-1 0 0,4 0 0 0 0,0 1-3 0 0,-1-1-1 0 0,1 0 0 0 0,-1 1 0 0 0,0-1 0 0 0,1-1 1 0 0,-1 1-1 0 0,1-1 0 0 0,5-1 0 0 0,-8 2-1 0 0,0-1 0 0 0,0 1-1 0 0,0 0 1 0 0,0 0 0 0 0,0 0 0 0 0,0 0-1 0 0,0 0 1 0 0,0 1 0 0 0,0-1 0 0 0,2 1-1 0 0,-3 0-8 0 0,1-1 0 0 0,0 1 0 0 0,0-1 0 0 0,0 0 0 0 0,0 0 0 0 0,0 0 0 0 0,0 0 0 0 0,3 0 0 0 0,-3-1 0 0 0,1 0 0 0 0,0 1-1 0 0,0-1 1 0 0,0 1 0 0 0,0 0-1 0 0,0 0 1 0 0,0 0 0 0 0,-1 0-1 0 0,1 1 1 0 0,0-1 0 0 0,0 1-1 0 0,3 0 1 0 0,-4 0 14 0 0,0-1 0 0 0,0 0 0 0 0,0 0-1 0 0,0 0 1 0 0,0 0 0 0 0,0 0 0 0 0,0 0 0 0 0,0-1 0 0 0,0 1 0 0 0,0-1 0 0 0,3 0 0 0 0,-3 0 3 0 0,0 0 1 0 0,1 1-1 0 0,-1-1 1 0 0,1 1-1 0 0,-1 0 1 0 0,1-1-1 0 0,2 1 1 0 0,7 3 5 0 0,-9-2-14 0 0,-1-1 0 0 0,0 1 0 0 0,0-1 0 0 0,0 1 0 0 0,0-1 0 0 0,0 0 0 0 0,5 0 0 0 0,3-3 0 0 0,-9 3 0 0 0,1-1 0 0 0,0 1 0 0 0,0 0 0 0 0,0-1 0 0 0,-1 1 0 0 0,1 0 0 0 0,0 0 0 0 0,0 0 0 0 0,0 0 0 0 0,2 1 0 0 0,6 2 0 0 0,-7-2 0 0 0,-1 0 0 0 0,0-1 0 0 0,0 1 0 0 0,1-1 0 0 0,-1 1 0 0 0,0-1 0 0 0,1 0 0 0 0,-1 0 0 0 0,3 0 0 0 0,-1-1 6 0 0,0 1 0 0 0,0-1-1 0 0,-1 1 1 0 0,1 0 0 0 0,0 0 0 0 0,0 0-1 0 0,0 0 1 0 0,0 1 0 0 0,0 0 0 0 0,0-1-1 0 0,-1 1 1 0 0,6 2 0 0 0,-2 0 12 0 0,1-2 0 0 0,-1 1-1 0 0,1-1 1 0 0,0 0 0 0 0,8-1 0 0 0,-5 1-8 0 0,-9-1-10 0 0,1-1 0 0 0,0 1 0 0 0,-1 0 0 0 0,1-1 0 0 0,-1 0 0 0 0,1 1 0 0 0,-1-1 0 0 0,4-2 0 0 0,-4 2 0 0 0,0 0 0 0 0,1 0 0 0 0,-1 1 0 0 0,0-1 0 0 0,1 0 0 0 0,-1 1 0 0 0,1 0 0 0 0,2-1 0 0 0,7 3 0 0 0,-10-1 0 0 0,-1-1 0 0 0,1 1 0 0 0,-1-1 0 0 0,1 0 0 0 0,0 0 0 0 0,-1 0 0 0 0,1 0 0 0 0,0 0 0 0 0,-1 0 0 0 0,1 0 0 0 0,1-1 0 0 0,7-2 0 0 0,-7 2 0 0 0,0 0 0 0 0,-1 0 0 0 0,1 1 0 0 0,0-1 0 0 0,0 1 0 0 0,0-1 0 0 0,0 1 0 0 0,0 0 0 0 0,0 0 0 0 0,-1 0 0 0 0,1 0 0 0 0,0 1 0 0 0,0-1 0 0 0,3 2 0 0 0,7 1 0 0 0,0-1 0 0 0,0 0 0 0 0,0-1 0 0 0,0-1 0 0 0,15 0 0 0 0,30 1 0 0 0,55 5 0 0 0,-49-5 0 0 0,-57 0 0 0 0,3 1 17 0 0,1-1-1 0 0,0 0 1 0 0,16-1 0 0 0,-21 0-14 0 0,0 0 0 0 0,-1 1-1 0 0,1-1 1 0 0,6 3 0 0 0,21 0-4 0 0,9-1 1 0 0,-31 0 0 0 0,0-2 0 0 0,19 0 0 0 0,-16-1 0 0 0,1 0 0 0 0,29 4 0 0 0,-37-2 0 0 0,0-1 0 0 0,-1-1 0 0 0,1 1 0 0 0,8-3 0 0 0,21 0 0 0 0,-8 3 0 0 0,33-4 0 0 0,-48 4 11 0 0,0 0 0 0 0,14 1 0 0 0,21 0 36 0 0,-26-2-20 0 0,0 1-1 0 0,31 3 1 0 0,19-2-7 0 0,-5 0 13 0 0,58 2 31 0 0,-117-3-59 0 0,1 0-1 0 0,13-3 1 0 0,-15 2-6 0 0,0 0 1 0 0,1 0-1 0 0,-1 1 1 0 0,9 1-1 0 0,-10 0 1 0 0,6 1 0 0 0,1-1 0 0 0,-1 0 0 0 0,21-2 0 0 0,18 0 25 0 0,-34 1-12 0 0,-1 0 0 0 0,19-4 0 0 0,-26 3 0 0 0,0 1 0 0 0,16 0 0 0 0,15-2 39 0 0,-26 0-39 0 0,0 1 0 0 0,0 0 1 0 0,23 2-1 0 0,-31-1-13 0 0,1 0 0 0 0,0-1 0 0 0,10-1 0 0 0,-11 0 0 0 0,0 1 0 0 0,0 1 0 0 0,12-1 0 0 0,-10 2-3 0 0,3 0 73 0 0,1-1 1 0 0,22-1-1 0 0,-2 0 25 0 0,-23 1-119 0 0,0-1 0 0 0,14-1 0 0 0,-21 2 17 0 0,-1-1 1 0 0,1 1-1 0 0,-1 0 0 0 0,1 0 1 0 0,0 1-1 0 0,-1-1 0 0 0,1 0 1 0 0,0 0-1 0 0,-1 1 0 0 0,1-1 1 0 0,-1 1-1 0 0,4 1 1 0 0,-4-2-2 0 0,1 1 1 0 0,-1 0 0 0 0,1-1-1 0 0,-1 1 1 0 0,1-1 0 0 0,0 0-1 0 0,-1 1 1 0 0,1-1 0 0 0,0 0-1 0 0,2 0 1 0 0,-1-1-3 0 0,1 1 0 0 0,-1-1 0 0 0,0 1-1 0 0,0 0 1 0 0,0 0 0 0 0,1 0 0 0 0,-1 1 0 0 0,0-1 0 0 0,0 1-1 0 0,5 1 1 0 0,-7-2 15 0 0,1 1 0 0 0,0-1 0 0 0,0 0 1 0 0,0 0-1 0 0,0 0 0 0 0,0 0 0 0 0,0 0 0 0 0,-1 0 0 0 0,4-1 0 0 0,-3 0 0 0 0,0 1 0 0 0,-1 0 0 0 0,1 0 0 0 0,0 0 0 0 0,0 0 0 0 0,0 0 0 0 0,0 0 0 0 0,2 0 0 0 0,0 3-5 0 0,0-1 0 0 0,13-1 0 0 0,-5-1 0 0 0,-1 1 0 0 0,-1-2 0 0 0,14-1 0 0 0,-22 2 0 0 0,0-1 0 0 0,0 1 0 0 0,0-1 0 0 0,0 1 0 0 0,0 0 0 0 0,0-1 0 0 0,0 1 0 0 0,-1 0 0 0 0,1 1 0 0 0,4-1 0 0 0,0 0 0 0 0,-3-1 0 0 0,0 1 0 0 0,0-1 0 0 0,0 1 0 0 0,0-1 0 0 0,1 1 0 0 0,-1 0 0 0 0,0 0 0 0 0,0 0 0 0 0,0 1 0 0 0,0-1 0 0 0,6 2 0 0 0,-8-2 0 0 0,1 1 0 0 0,0-1 0 0 0,-1 0 0 0 0,1 0 0 0 0,-1 0 0 0 0,1 0 0 0 0,0-1 0 0 0,-1 1 0 0 0,1 0 0 0 0,2-2 0 0 0,-3 2 0 0 0,1-1 0 0 0,-1 1 0 0 0,1 0 0 0 0,-1-1 0 0 0,1 1 0 0 0,-1 0 0 0 0,1 0 0 0 0,-1 0 0 0 0,1 0 0 0 0,-1 0 0 0 0,1 0 0 0 0,-1 1 0 0 0,2-1 0 0 0,1 2 0 0 0,0-1 0 0 0,0 1 0 0 0,0-1 0 0 0,0 0 0 0 0,1 0 0 0 0,-1-1 0 0 0,0 1 0 0 0,1-1 0 0 0,6-1 0 0 0,-7 1 0 0 0,-1 0 0 0 0,1 1 0 0 0,-1-1 0 0 0,1 0 0 0 0,-1 1 0 0 0,6 2 0 0 0,15 1 0 0 0,-8-4 0 0 0,-7 0 0 0 0,-1 1 0 0 0,0-1 0 0 0,9 3 0 0 0,-10-2 0 0 0,0-1 0 0 0,-1 1 0 0 0,1-1 0 0 0,8-1 0 0 0,14 0 0 0 0,-14 2 0 0 0,0-1 0 0 0,0-1 0 0 0,18-3 0 0 0,-24 3 0 0 0,0 1 0 0 0,0 0 0 0 0,0 0 0 0 0,13 3 0 0 0,-12-2 0 0 0,1 0 0 0 0,16 0 0 0 0,3 0 0 0 0,-24-1 0 0 0,0 1 0 0 0,1-1 0 0 0,-1 0 0 0 0,11-2 0 0 0,-9 0 0 0 0,1 0 0 0 0,0 1 0 0 0,0 0 0 0 0,0 0 0 0 0,0 1 0 0 0,9 0 0 0 0,-12 1 0 0 0,0-1 0 0 0,-1-1 0 0 0,1 1 0 0 0,0-1 0 0 0,8-2 0 0 0,20-3 0 0 0,-12 5 0 0 0,36-5 0 0 0,-53 5 0 0 0,0 1 0 0 0,0 0 0 0 0,0 0 0 0 0,0 0 0 0 0,0 1 0 0 0,8 1 0 0 0,-8-1 0 0 0,1 0 0 0 0,-1 0 0 0 0,1-1 0 0 0,8 0 0 0 0,1-2 0 0 0,-11 1 3 0 0,0 0 0 0 0,0 1 0 0 0,0-1 0 0 0,0 1 0 0 0,7 1-1 0 0,6 1 54 0 0,-1-1 0 0 0,1 0-1 0 0,19-2 1 0 0,-23 1-61 0 0,0 0 0 0 0,0 1 0 0 0,14 2 0 0 0,-12 0-97 0 0,29-1 0 0 0,-16-2 24 0 0,-2 0 225 0 0,37-6 0 0 0,-57 6-123 0 0,0-1 0 0 0,-1 1-1 0 0,1 0 1 0 0,10 2 0 0 0,17 0-116 0 0,-17-3 42 0 0,-1 0-10 0 0,26 0-1 0 0,-35 2 61 0 0,1-2 0 0 0,-1 1 0 0 0,10-2 0 0 0,18-2 0 0 0,-27 5 11 0 0,1-1 1 0 0,-1-1-1 0 0,1 0 0 0 0,-1 0 0 0 0,0 0 1 0 0,10-3-1 0 0,-11 2-3 0 0,-1 1 1 0 0,1 1 0 0 0,-1-1 0 0 0,1 1-1 0 0,6 0 1 0 0,20-2 12 0 0,42-8-36 0 0,-69 10 6 0 0,-1 0 0 0 0,1 0 0 0 0,0 0-1 0 0,7 2 1 0 0,-8-1 4 0 0,1-1 1 0 0,0 1 0 0 0,-1-1-1 0 0,1 0 1 0 0,5-1-1 0 0,-3 0 5 0 0,1 0 0 0 0,0 0 0 0 0,-1 1 0 0 0,1-1 0 0 0,0 2 0 0 0,12 1 0 0 0,-15-2 0 0 0,-1 1 0 0 0,1-1 0 0 0,-1 0 0 0 0,1-1 0 0 0,7-1 0 0 0,-7 2 0 0 0,-1-1 0 0 0,1 0 0 0 0,-1 1 0 0 0,1 0 0 0 0,6 1 0 0 0,-2 0 0 0 0,0 0 0 0 0,0-1 0 0 0,0 0 0 0 0,1 0 0 0 0,11-3 0 0 0,-16 3 0 0 0,0 0 0 0 0,0 0 0 0 0,-1 0 0 0 0,1 0 0 0 0,5 2 0 0 0,-5-1 0 0 0,-1-1 0 0 0,1 1 0 0 0,-1-1 0 0 0,0 0 0 0 0,9-1 0 0 0,-3-1-3 0 0,1 0-13 0 0,0 1 1 0 0,0-1 0 0 0,16 1 0 0 0,-20 1 15 0 0,1 0 0 0 0,-1-1 0 0 0,9-2 0 0 0,-8 2 0 0 0,-1-1 0 0 0,0 2 0 0 0,9-1 0 0 0,-1 1 0 0 0,0 0 0 0 0,28-5 0 0 0,-37 4 0 0 0,0 1 0 0 0,-1 0 0 0 0,1 0 0 0 0,8 1 0 0 0,18 0 0 0 0,-20-2 0 0 0,-8 0 0 0 0,0 1 0 0 0,0-1 0 0 0,0 1 0 0 0,0 0 0 0 0,0 0 0 0 0,0 1 0 0 0,0-1 0 0 0,0 1 0 0 0,0 0 0 0 0,6 1 0 0 0,-7-1 0 0 0,0 0 0 0 0,0-1 0 0 0,0 1 0 0 0,0-1 0 0 0,0 0 0 0 0,6 0 0 0 0,16 2 0 0 0,-20-1 0 0 0,0 1 0 0 0,0-1 0 0 0,0-1 0 0 0,0 1 0 0 0,0-1 0 0 0,0 0 0 0 0,0 0 0 0 0,6-1 0 0 0,4 2 0 0 0,1 3 0 0 0,-13-5 0 0 0,1-3 0 0 0,11 4 0 0 0,-3 3 0 0 0,-6 0 9 0 0,2-1 25 0 0,15-7-13 0 0,-11 5-21 0 0,0 0 0 0 0,-3-2 0 0 0,1 7 0 0 0,0-3 0 0 0,-1-6 0 0 0,-8 3 0 0 0,1 1 0 0 0,-1-1 0 0 0,0 0 0 0 0,0 1 0 0 0,0-1 0 0 0,1 1 0 0 0,-1 0 0 0 0,0-1 0 0 0,1 1 0 0 0,-1 0 0 0 0,0 0 0 0 0,1 0 0 0 0,1 0 0 0 0,2-1 0 0 0,14-5 0 0 0,-14 6 0 0 0,-4 0 0 0 0,0-1 0 0 0,1 1 0 0 0,-1 0 0 0 0,0-1 0 0 0,0 1 0 0 0,1 0 0 0 0,-1 0 0 0 0,0 0 0 0 0,1 0 0 0 0,-1 0 0 0 0,0 0 0 0 0,1 0 0 0 0,-1 0 0 0 0,0 1 0 0 0,0-1 0 0 0,1 0 0 0 0,1 2 0 0 0,-3-2 0 0 0,1 0 0 0 0,-1 1 0 0 0,1-1 0 0 0,-1 0 0 0 0,0 0 0 0 0,1 0 0 0 0,-1 0 0 0 0,1 0 0 0 0,-1 1 0 0 0,1-1 0 0 0,-1 0 0 0 0,1 0 0 0 0,-1 0 0 0 0,1 0 0 0 0,-1 0 0 0 0,0 0 0 0 0,1-1 0 0 0,-1 1 0 0 0,2 0 0 0 0,11-4 0 0 0,-1 5 0 0 0,-7 0-1 0 0,1 0-1 0 0,-1-1 1 0 0,1 1 0 0 0,-1-1-1 0 0,1 0 1 0 0,-1 0 0 0 0,11-3-1 0 0,-3 3 13 0 0,14 3-11 0 0,-19 0 0 0 0,0 0 0 0 0,16-3 0 0 0,-20 1 0 0 0,0 1 0 0 0,11-6 0 0 0,3-2 18 0 0,1 3 40 0 0,-10 2 18 0 0,4 7-104 0 0,-11-8-7 0 0,15 0 18 0 0,8-1 17 0 0,-20 4 0 0 0,-1 0 0 0 0,13-6 0 0 0,-5 2 0 0 0,0-2 0 0 0,-3-8 0 0 0,1-7 0 0 0,-10 14 0 0 0,0 5 0 0 0,1-1 0 0 0,-1 0 0 0 0,0 1 0 0 0,1-1 0 0 0,-1 0 0 0 0,1 1 0 0 0,-1-1 0 0 0,1 1 0 0 0,0-1 0 0 0,0 1 0 0 0,0-1 0 0 0,1-1 0 0 0,0-3 0 0 0,14-17 0 0 0,-1 2 0 0 0,-9 13 0 0 0,-1-1 0 0 0,0 0 0 0 0,0 0 0 0 0,6-18 0 0 0,-11 26 0 0 0,1 0 0 0 0,-1 0 0 0 0,1-1 0 0 0,-1 1 0 0 0,0 0 0 0 0,0-1 0 0 0,0 1 0 0 0,0 0 0 0 0,0-3 0 0 0,-1 2 0 0 0,0-1 0 0 0,0 1 0 0 0,0 0 0 0 0,0 0 0 0 0,0 0 0 0 0,0 0 0 0 0,0 0 0 0 0,-1 1 0 0 0,1-1 0 0 0,-1 0 0 0 0,1 1 0 0 0,-1-1 0 0 0,0 0 0 0 0,1 1 0 0 0,-1 0 0 0 0,0 0 0 0 0,0-1 0 0 0,0 1 0 0 0,0 0 0 0 0,0 0 0 0 0,0 1 0 0 0,-1-1 0 0 0,1 0 0 0 0,0 1 0 0 0,0-1 0 0 0,-3 1 0 0 0,1-1 0 0 0,1 0 0 0 0,0 0 0 0 0,0 0 0 0 0,0 0 0 0 0,0 0 0 0 0,0-1 0 0 0,-3-2 0 0 0,3 3 0 0 0,0-1 0 0 0,1 0 0 0 0,-2 1 0 0 0,1 0 0 0 0,0-1 0 0 0,0 1 0 0 0,-6-1 0 0 0,-11 1 0 0 0,12 0 0 0 0,0 0 0 0 0,0 0 0 0 0,-9-3 0 0 0,2 0 0 0 0,7 1 0 0 0,0 0 0 0 0,-1 1 0 0 0,1 1 0 0 0,-1-1 0 0 0,-10 0 0 0 0,-7 3-10 0 0,16 0-2 0 0,0 0-1 0 0,0-2 1 0 0,-15-1-1 0 0,5-2 2 0 0,13 2 2 0 0,-1 1 0 0 0,1 0 0 0 0,-1 0 0 0 0,0 0 0 0 0,-12 1 0 0 0,-6 4-5 0 0,14-2-12 0 0,1 0 1 0 0,-25-1-1 0 0,19-2 15 0 0,4 0-6 0 0,0 0 0 0 0,1 1 0 0 0,-1 0 0 0 0,-13 3 0 0 0,-2 3 3 0 0,14-3 14 0 0,0 0-1 0 0,-1-1 1 0 0,-18 0-1 0 0,-7-4 1 0 0,20 1 0 0 0,-26 1 0 0 0,3 5 0 0 0,-31 1 0 0 0,41-7-2 0 0,12 0-23 0 0,-33 4-1 0 0,40-2 20 0 0,-28 5-2 0 0,-57-1 0 0 0,-51-3-38 0 0,88-1 39 0 0,45 0 7 0 0,-29 6 0 0 0,34-4 0 0 0,-1-1 0 0 0,1-1 0 0 0,-1 0 0 0 0,-13-1 0 0 0,-3-4-8 0 0,20 3-7 0 0,0-1 1 0 0,0 2 0 0 0,-13-1 0 0 0,1 3-28 0 0,8-1-1 0 0,0 0 0 0 0,1-1-1 0 0,-15-1 1 0 0,9 1-17 0 0,1 2 49 0 0,17-2 11 0 0,-1 0 0 0 0,1 0-1 0 0,0 0 1 0 0,0 0 0 0 0,0 0 0 0 0,0 0-1 0 0,0 0 1 0 0,0 0 0 0 0,0 0 0 0 0,0 0-1 0 0,0 0 1 0 0,0 0 0 0 0,0-1 0 0 0,0 1-1 0 0,0 0 1 0 0,-1 0 0 0 0,1 0 0 0 0,0 0-1 0 0,0 0 1 0 0,0 0 0 0 0,0 0 0 0 0,0 0-1 0 0,0 0 1 0 0,0 0 0 0 0,0 0 0 0 0,0-1-1 0 0,0 1 1 0 0,0 0 0 0 0,0 0 0 0 0,0 0-1 0 0,0 0 1 0 0,0 0 0 0 0,0 0 0 0 0,0 0-1 0 0,0 0 1 0 0,0 0 0 0 0,0-1 0 0 0,0 1-1 0 0,0 0 1 0 0,0 0 0 0 0,0 0 0 0 0,1 0-1 0 0,-1 0 1 0 0,0 0 0 0 0,0 0-1 0 0,0-2-148 0 0,3 3 129 0 0,0-1 0 0 0,1 1 0 0 0,-1-1 0 0 0,0 1 0 0 0,1-1 0 0 0,-1 0 0 0 0,0 0 0 0 0,6-1 0 0 0,-4 0 2 0 0,1 1 0 0 0,-1 0-1 0 0,1 0 1 0 0,6 1-1 0 0,10 3 1 0 0,-9-1 1 0 0,0 0 0 0 0,14 0 0 0 0,130 12-58 0 0,-35-2 67 0 0,-35-6-37 0 0,-18 0 34 0 0,98-3 1 0 0,-31 1-43 0 0,-33 0 52 0 0,-66-5 1 0 0,71 4 0 0 0,-67 0 0 0 0,77-1 0 0 0,-62-4 2 0 0,-32 2 19 0 0,-1-2-1 0 0,24-4 1 0 0,-5-1-10 0 0,-42 6-10 0 0,1 0 1 0 0,-1 0 0 0 0,0 0-1 0 0,1 0 1 0 0,-1 0 0 0 0,0 0-1 0 0,1 0 1 0 0,-1 0 0 0 0,0 0-1 0 0,1 0 1 0 0,-1 0 0 0 0,1 0-1 0 0,-1 0 1 0 0,0 0-1 0 0,1-1 1 0 0,-1 1 0 0 0,0 0-1 0 0,1 0 1 0 0,-1 0 0 0 0,0-1-1 0 0,0 1 1 0 0,1 0 0 0 0,-1 0-1 0 0,0-1 1 0 0,1 1 0 0 0,-1-1-2 0 0,-1 0 0 0 0,1 0 1 0 0,0 1-1 0 0,-1-1 0 0 0,1 0 1 0 0,-1 1-1 0 0,1-1 1 0 0,-1 0-1 0 0,1 1 0 0 0,-1-1 1 0 0,1 0-1 0 0,-1 1 0 0 0,0-1 1 0 0,1 1-1 0 0,-1 0 1 0 0,0-1-1 0 0,1 1 0 0 0,-1-1 1 0 0,0 1-1 0 0,0 0 0 0 0,1 0 1 0 0,-1-1-1 0 0,0 1 1 0 0,0 0-1 0 0,1 0 0 0 0,-1 0 1 0 0,0 0-1 0 0,0 0 0 0 0,0 0 1 0 0,-1 0-1 0 0,-32 2-2 0 0,26-1 3 0 0,-3 0-1 0 0,0-1 0 0 0,0-1 0 0 0,-19-2 0 0 0,16 1 0 0 0,-29-1 0 0 0,10 5 0 0 0,-60-1 0 0 0,41-5 0 0 0,-61-2 0 0 0,46 7 5 0 0,-158-4 69 0 0,-173-34-15 0 0,133 26-124 0 0,163 10 56 0 0,-95-1-298 0 0,-72-1-234 0 0,222 3 472 0 0,31 1 61 0 0,0-1 1 0 0,-22-3-1 0 0,-42-7-52 0 0,78 10 60 0 0,-4-1 0 0 0,-16-9 0 0 0,8 5-1 0 0,12 2-4 0 0,2 1-3 0 0,-1 0-40 0 0,2 1 76 0 0,-1 1-28 0 0,1-1 0 0 0,-1 1 1 0 0,0 0-1 0 0,1-1 0 0 0,-1 1 1 0 0,0 0-1 0 0,1-1 0 0 0,-1 1 1 0 0,0 0-1 0 0,0-1 1 0 0,1 1-1 0 0,-1-1 0 0 0,0 1 1 0 0,0 0-1 0 0,0-1 0 0 0,0 1 1 0 0,0-1-1 0 0,1 1 1 0 0,-1-1-1 0 0,0 1 0 0 0,0-1 1 0 0,0 1-1 0 0,0-1 0 0 0,0 1 1 0 0,0-1-1 0 0,-1 0 0 0 0,1-1 1 0 0,-3-8-1 0 0,0 8 1 0 0,-1 0-1 0 0,1 0 1 0 0,-1 1-1 0 0,1 0 1 0 0,-1 0-1 0 0,1 0 1 0 0,-8-1-1 0 0,6 1 7 0 0,0 0 1 0 0,0 0-1 0 0,0 1 1 0 0,0 0 0 0 0,0 0-1 0 0,0 1 1 0 0,-8 1 0 0 0,-21 0-9 0 0,-75 1 1 0 0,1 0 0 0 0,68-5 0 0 0,-186-6 0 0 0,110 6 1 0 0,-256-2 10 0 0,178-2 48 0 0,-1 0 20 0 0,146 6-54 0 0,-170-2 80 0 0,173-1-83 0 0,-160-4 74 0 0,127 11-86 0 0,-62-1-10 0 0,88-5 0 0 0,12 0 0 0 0,-66 5 0 0 0,38 8 0 0 0,-27 1 0 0 0,51-10 0 0 0,-47 4 0 0 0,66-1 0 0 0,9-2 18 0 0,0-1 0 0 0,-31 1 0 0 0,23-4-7 0 0,16 0-11 0 0,0 0-1 0 0,-1 1 1 0 0,1 0 0 0 0,-1 1 0 0 0,-9 2 0 0 0,-9 5 0 0 0,20-5 0 0 0,0-1 0 0 0,-1 1 0 0 0,-13 0 0 0 0,4-2 0 0 0,14-2 0 0 0,0 1 0 0 0,0 0 0 0 0,0 1 0 0 0,-1-1 0 0 0,1 1 0 0 0,0 0 0 0 0,-7 2 0 0 0,-11 9 0 0 0,30-8-23 0 0,1-1 0 0 0,0 0 0 0 0,0 0 0 0 0,0 0 0 0 0,0-1 0 0 0,0-1 0 0 0,10 1 0 0 0,10-7-47 0 0,-18 3 43 0 0,1 0 1 0 0,-1 1 0 0 0,13 0-1 0 0,11 3 17 0 0,-12 0 49 0 0,35-3 0 0 0,-22-2-3 0 0,81-4 50 0 0,-54 9-74 0 0,56 0-14 0 0,-63-4 4 0 0,72 0-16 0 0,-101 3-3 0 0,215 2-106 0 0,-93 1 106 0 0,-19 0 18 0 0,-88-5-1 0 0,-13 0 0 0 0,52 5 0 0 0,-39 3 5 0 0,-24-3 13 0 0,0-2 1 0 0,17 1-1 0 0,9-3 19 0 0,-17 0-2 0 0,38 4 1 0 0,-23-3-19 0 0,-33-2-8 0 0,0 1 0 0 0,0 0 0 0 0,11 3 1 0 0,-4 2 12 0 0,-13-4 42 0 0,-27-3 168 0 0,18 1-216 0 0,1 1 0 0 0,0-1-1 0 0,-1 1 1 0 0,1 0 0 0 0,-6 1 0 0 0,-8 2 1 0 0,-1-1 1 0 0,1-1 0 0 0,0-1-1 0 0,-27-3 1 0 0,12 1 0 0 0,-37 3 1 0 0,-20-1-3 0 0,44-4-16 0 0,-85-2 0 0 0,92 6 4 0 0,-126-5 46 0 0,107-1-40 0 0,-96-6 44 0 0,71 13-42 0 0,-63-2-14 0 0,70-5 4 0 0,-70-2-16 0 0,79 9-18 0 0,-66-2-12 0 0,77-4 6 0 0,-76-2-4 0 0,69 10 42 0 0,-44-1 0 0 0,58-6 0 0 0,25 1 0 0 0,-49 2 0 0 0,31 5 0 0 0,25-1 0 0 0,0-1 0 0 0,-1-2 0 0 0,-35-2 0 0 0,18 1 0 0 0,30 2 0 0 0,1-1 0 0 0,-1 0 0 0 0,0 0 0 0 0,0-1 0 0 0,-6-1 0 0 0,-2-1 0 0 0,14 3 0 0 0,0 0-1 0 0,-1 0 1 0 0,1 0 0 0 0,0 0-1 0 0,0 0 1 0 0,-1 0 0 0 0,1 0-1 0 0,0 0 1 0 0,0 0 0 0 0,-1 1-1 0 0,1-1 1 0 0,0 0-1 0 0,0 0 1 0 0,0 0 0 0 0,-1 0-1 0 0,1 0 1 0 0,0 1 0 0 0,0-1-1 0 0,0 0 1 0 0,0 0 0 0 0,-1 0-1 0 0,1 1 1 0 0,0-1 0 0 0,0 0-1 0 0,0 0 1 0 0,0 0-1 0 0,0 1 1 0 0,0-1 0 0 0,0 0-1 0 0,0 0 1 0 0,0 1 0 0 0,0-1-1 0 0,0 0 1 0 0,0 0 0 0 0,0 1-1 0 0,0-1 1 0 0,0 1-4 0 0,1-1 0 0 0,-1 1 0 0 0,1-1 0 0 0,-1 1 0 0 0,1-1 0 0 0,-1 1 0 0 0,1-1 0 0 0,-1 1 0 0 0,1-1 0 0 0,0 0 0 0 0,-1 0 0 0 0,1 1 0 0 0,0-1 0 0 0,-1 0 0 0 0,1 0 0 0 0,0 0 0 0 0,-1 1 0 0 0,1-1 0 0 0,0 0 0 0 0,0 0 0 0 0,-1 0 0 0 0,1 0 0 0 0,0 0 0 0 0,-1-1 0 0 0,2 1 0 0 0,25-5-96 0 0,-12 1 45 0 0,-4 4 36 0 0,1-1-1 0 0,0 2 0 0 0,0-1 1 0 0,17 4-1 0 0,-13-1 21 0 0,27 0 0 0 0,-13-4-1 0 0,5 0-5 0 0,36 4 0 0 0,28 9-40 0 0,75 6-17 0 0,33-10 49 0 0,113 10 15 0 0,-273-13 3 0 0,110 9 44 0 0,-76-15-32 0 0,28 2 40 0 0,-29 3 1 0 0,91 3 92 0 0,-22 3-78 0 0,-64-3-61 0 0,-75-6 19 0 0,-1 1 0 0 0,1-1-1 0 0,-1 2 1 0 0,12 3 0 0 0,-19-5-20 0 0,-1-1 0 0 0,0 1 0 0 0,1-1 1 0 0,-1 1-1 0 0,0-1 0 0 0,1 0 0 0 0,-1 0 0 0 0,1 0 0 0 0,-1 0 0 0 0,0 0 0 0 0,1 0 0 0 0,-1 0 1 0 0,1-1-1 0 0,-1 1 0 0 0,0 0 0 0 0,1-1 0 0 0,-1 1 0 0 0,2-2 0 0 0,-5 2 11 0 0,0 0 0 0 0,0 0 1 0 0,0 0-1 0 0,0-1 0 0 0,0 1 0 0 0,0-1 0 0 0,1 1 0 0 0,-4-2 1 0 0,-6-2-5 0 0,-11 0 30 0 0,-39-4 0 0 0,-3 0-8 0 0,51 6-36 0 0,-129-17 58 0 0,91 17-51 0 0,-91-7-9 0 0,90 2-1 0 0,-117-10 0 0 0,65 15 0 0 0,-46-1 0 0 0,73-3-2 0 0,-105-4-69 0 0,-199 6 56 0 0,186 14 15 0 0,46 0 0 0 0,-142-3-64 0 0,217-5 64 0 0,43-3 0 0 0,-1 2 0 0 0,-49 8 0 0 0,39 2 0 0 0,25-6 5 0 0,-25 3 1 0 0,27-6 11 0 0,8-2-15 0 0,0 1 1 0 0,1 0-1 0 0,-1 0 1 0 0,0 0 0 0 0,1 1-1 0 0,-1 0 1 0 0,1 0-1 0 0,-1 1 1 0 0,-8 5-1 0 0,15-8 2 0 0,-10 8-97 0 0,10-8 87 0 0,0 1 1 0 0,0-1 0 0 0,1 1 0 0 0,-1-1 0 0 0,0 0 0 0 0,0 0-1 0 0,1 1 1 0 0,-1-1 0 0 0,0 0 0 0 0,0 1 0 0 0,1-1-1 0 0,-1 0 1 0 0,0 0 0 0 0,1 1 0 0 0,-1-1 0 0 0,0 0 0 0 0,1 0-1 0 0,-1 0 1 0 0,1 0 0 0 0,-1 0 0 0 0,0 1 0 0 0,1-1-1 0 0,-1 0 1 0 0,1 0 0 0 0,-1 0 0 0 0,0 0 0 0 0,1 0 0 0 0,-1 0-1 0 0,1 0 1 0 0,6 0-14 0 0,0 1-1 0 0,0-1 1 0 0,0-1-1 0 0,0 1 1 0 0,-1-1-1 0 0,13-3 1 0 0,20-1-26 0 0,80-1-19 0 0,-107 5 61 0 0,22-3-17 0 0,1 2-1 0 0,35 2 1 0 0,-24 4 9 0 0,-6 0-15 0 0,48-2-1 0 0,-18-7 11 0 0,54-1-32 0 0,-62 8 35 0 0,84-3-65 0 0,158-1-34 0 0,-158 0 112 0 0,-31-1 0 0 0,105 0 79 0 0,-158 4-22 0 0,-42 1-34 0 0,1-2 0 0 0,24-3 1 0 0,-28 0-15 0 0,-14 2-3 0 0,1 0-1 0 0,-1 0 0 0 0,1 1 1 0 0,-1 0-1 0 0,1-1 1 0 0,-1 1-1 0 0,1 0 1 0 0,-1 1-1 0 0,6 0 1 0 0,6 7 15 0 0,-48-5 32 0 0,8-1-75 0 0,-1 0-1 0 0,-51-4 0 0 0,3 0-5 0 0,16 2 47 0 0,19-1 40 0 0,-45 5-1 0 0,46 2-84 0 0,9-2-46 0 0,-30 1 1 0 0,11-6-20 0 0,-33 3-37 0 0,48 0 112 0 0,-76 3-68 0 0,96-5 82 0 0,-36-2-101 0 0,-88 7 0 0 0,63 2-22 0 0,36-4 43 0 0,-49 10 1 0 0,44-8 81 0 0,37-5 0 0 0,-1 1 0 0 0,1-1 0 0 0,-1 1 0 0 0,1 0 0 0 0,0 1 0 0 0,0 0 0 0 0,-10 3 0 0 0,33-6 0 0 0,16-5 0 0 0,-20 2 0 0 0,1 0 0 0 0,0 1 0 0 0,0 0 0 0 0,26-1 0 0 0,-24 3 3 0 0,21-5-1 0 0,-26 3-26 0 0,1 1 0 0 0,0 0 0 0 0,22 1 1 0 0,1 5-334 0 0,17-1-406 0 0,-20-4 291 0 0,-14 0-91 0 0,22 1 0 0 0,-18 2-297 0 0,-12-1 19 0 0,-1 0 0 0 0,1 0 0 0 0,19-2 0 0 0,-9-3-617 0 0,-14 2 904 0 0,-1 1 0 0 0,1 0 0 0 0,-1 1 0 0 0,1-1 0 0 0,9 1 0 0 0,2 3-684 0 0,-13-2 871 0 0,0 0 1 0 0,-1 0 0 0 0,1-1 0 0 0,0 0-1 0 0,0 0 1 0 0,0 0 0 0 0,6-1 0 0 0,2-2-695 0 0,-11 2 892 0 0,1 0 1 0 0,-1 1-1 0 0,1-1 1 0 0,0 1-1 0 0,-1 0 1 0 0,1-1-1 0 0,-1 1 1 0 0,1 0-1 0 0,0 0 1 0 0,-1 0-1 0 0,1 0 1 0 0,0 0-1 0 0,-1 0 1 0 0,1 0-1 0 0,2 1 0 0 0,12 11-499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7:40.6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 25 6911 0 0,'1'5'182'0'0,"-1"1"-6"0"0,-8 11 186 0 0,7-16-365 0 0,1-1 0 0 0,0 1 0 0 0,-1-1-1 0 0,1 0 1 0 0,0 1 0 0 0,-1-1-1 0 0,1 0 1 0 0,-1 1 0 0 0,1-1 0 0 0,-1 0-1 0 0,1 0 1 0 0,-1 1 0 0 0,1-1 0 0 0,-1 0-1 0 0,1 0 1 0 0,-1 0 0 0 0,1 1 0 0 0,-1-1-1 0 0,0 0 1 0 0,-2 1 27 0 0,-1 1-44 0 0,3-1 95 0 0,0 0 0 0 0,0-1 1 0 0,0 1-1 0 0,0 0 0 0 0,-1-1 0 0 0,1 1 1 0 0,0-1-1 0 0,0 1 0 0 0,-1-1 0 0 0,1 0 0 0 0,-3 1 1 0 0,4-1-50 0 0,-1 0 1 0 0,1 1-1 0 0,-1-1 0 0 0,1 0 1 0 0,-1 1-1 0 0,0-1 0 0 0,1 0 1 0 0,-1 1-1 0 0,1-1 1 0 0,0 1-1 0 0,-1-1 0 0 0,1 1 1 0 0,-1-1-1 0 0,1 1 1 0 0,0-1-1 0 0,-1 1 0 0 0,1 0 1 0 0,0-1-1 0 0,-1 2 1 0 0,0 0 243 0 0,0 0-142 0 0,0-2-36 0 0,1 1-1 0 0,0-1 0 0 0,-1 1 1 0 0,1-1-1 0 0,0 1 0 0 0,-1-1 1 0 0,1 1-1 0 0,-1-1 0 0 0,1 1 1 0 0,-1-1-1 0 0,1 1 0 0 0,-1-1 1 0 0,0 0-1 0 0,1 1 0 0 0,-1-1 1 0 0,1 0-1 0 0,-1 1 0 0 0,0-1 1 0 0,1 0-1 0 0,-1 0 0 0 0,0 0 1 0 0,1 0-1 0 0,-1 1 0 0 0,0-1 1 0 0,0 0-1 0 0,1 0 0 0 0,-1 0 1 0 0,0-1-1 0 0,1 1 0 0 0,-1 0 1 0 0,0 0-1 0 0,1 0 0 0 0,-1 0 1 0 0,0-1-1 0 0,1 1 0 0 0,-1 0 1 0 0,1-1-1 0 0,-1 1 0 0 0,0 0 1 0 0,1-1-1 0 0,-1 1 0 0 0,1-1 1 0 0,-1 1-1 0 0,1-1 0 0 0,-1 1 1 0 0,1-1-1 0 0,-1 0 0 0 0,1 1-69 0 0,0 0-1 0 0,0-1 1 0 0,0 1-1 0 0,0 0 1 0 0,-1-1-1 0 0,1 1 0 0 0,0 0 1 0 0,0 0-1 0 0,0-1 1 0 0,-1 1-1 0 0,1 0 1 0 0,0 0-1 0 0,0 0 1 0 0,-1-1-1 0 0,1 1 0 0 0,0 0 1 0 0,0 0-1 0 0,-1 0 1 0 0,1 0-1 0 0,0-1 1 0 0,-1 1-1 0 0,1 0 1 0 0,0 0-1 0 0,0 0 0 0 0,-1 0 1 0 0,1 0-1 0 0,0 0 1 0 0,-1 0-1 0 0,1 0 1 0 0,0 0-1 0 0,-1 0 1 0 0,1 0-1 0 0,0 0 1 0 0,-1 0-1 0 0,1 0 0 0 0,0 0 1 0 0,-1 0-1 0 0,1 1 1 0 0,0-1-1 0 0,0 0 1 0 0,-1 0-1 0 0,1 0 1 0 0,0 0-1 0 0,-1 1 0 0 0,1-1 1 0 0,0 0-1 0 0,0 0 1 0 0,0 0-1 0 0,-1 1 1 0 0,1-1-1 0 0,0 0 1 0 0,0 0-1 0 0,0 1 0 0 0,-1-1 1 0 0,1 0-1 0 0,0 1 1 0 0,0-1-1 0 0,-1 2 239 0 0,-3 4-227 0 0,4-6 50 0 0,-1 1-1 0 0,1-1 1 0 0,0 0-1 0 0,0 1 1 0 0,0-1-1 0 0,0 0 1 0 0,0 0-1 0 0,0 1 1 0 0,0-1-1 0 0,0 0 1 0 0,-1 0-1 0 0,1 1 1 0 0,0-1 0 0 0,0 0-1 0 0,0 0 1 0 0,-1 1-1 0 0,1-1 1 0 0,0 0-1 0 0,0 0 1 0 0,-1 0-1 0 0,1 0 1 0 0,0 1-1 0 0,0-1 1 0 0,-1 0-1 0 0,3 0-70 0 0,-1 1-1 0 0,1-1 1 0 0,-1 1-1 0 0,1 0 1 0 0,-1-1 0 0 0,1 1-1 0 0,-1 0 1 0 0,0 0-1 0 0,1 0 1 0 0,-1 0-1 0 0,0 0 1 0 0,0 0-1 0 0,1 1 1 0 0,0 1 0 0 0,-2-3-10 0 0,0 0 0 0 0,0 0 0 0 0,1 0 0 0 0,-1 1 0 0 0,0-1 0 0 0,0 0-1 0 0,0 0 1 0 0,0 0 0 0 0,0 0 0 0 0,0 0 0 0 0,1 1 0 0 0,-1-1 0 0 0,0 0 0 0 0,0 0-1 0 0,0 0 1 0 0,0 0 0 0 0,1 0 0 0 0,-1 0 0 0 0,0 0 0 0 0,0 0 0 0 0,0 0 0 0 0,1 0-1 0 0,-1 1 1 0 0,0-1 0 0 0,0 0 0 0 0,0 0 0 0 0,1 0 0 0 0,-1 0 0 0 0,0 0 0 0 0,0-1-1 0 0,0 1 1 0 0,1 0 0 0 0,-1 0 0 0 0,0 0 0 0 0,0 0 0 0 0,0 0 0 0 0,1 0 0 0 0,-1 0-1 0 0,0 0 1 0 0,0 0 0 0 0,0 0 0 0 0,1-1 0 0 0,-1 1 1 0 0,0 0-1 0 0,0 0 1 0 0,0 0 0 0 0,1 0 0 0 0,-1-1-1 0 0,0 1 1 0 0,0 0 0 0 0,1 0-1 0 0,-1 0 1 0 0,0 0 0 0 0,0 0-1 0 0,1 0 1 0 0,-1 0 0 0 0,0 0 0 0 0,0 0-1 0 0,1 0 1 0 0,-1 0 0 0 0,0 0-1 0 0,0 0 1 0 0,1 0 0 0 0,-1 0-1 0 0,0 0 1 0 0,0 0 0 0 0,0 0 0 0 0,1 0-1 0 0,-1 0 1 0 0,0 1 0 0 0,0-1-1 0 0,1 0 1 0 0,-1 0 0 0 0,0 0-1 0 0,0 0 1 0 0,0 0 0 0 0,1 1 0 0 0,7 6 79 0 0,-8-7-75 0 0,1 0 0 0 0,0 0-1 0 0,-1 0 1 0 0,1 0-1 0 0,0 1 1 0 0,-1-1 0 0 0,1 0-1 0 0,0 0 1 0 0,-1 0 0 0 0,1-1-1 0 0,0 1 1 0 0,-1 0 0 0 0,1 0-1 0 0,0 0 1 0 0,-1 0 0 0 0,1-1-1 0 0,0 1 1 0 0,-1 0-1 0 0,1-1 1 0 0,0 1 0 0 0,0-1 13 0 0,12 1 58 0 0,11 3-1 0 0,-23-3-74 0 0,-1 0 0 0 0,0 0 0 0 0,1 0 0 0 0,-1 0 0 0 0,0 0 0 0 0,1 0 0 0 0,-1 0 0 0 0,1 0 0 0 0,-1 0 0 0 0,0 0 0 0 0,1 0 0 0 0,-1 0 0 0 0,0 0 0 0 0,1 0 0 0 0,-1 0 0 0 0,0 1 0 0 0,1-1 0 0 0,-1 0 0 0 0,0 0 0 0 0,0 0 0 0 0,1 1 0 0 0,-1-1 0 0 0,0 0 0 0 0,1 0 0 0 0,-1 1 0 0 0,0-1 0 0 0,0 1 0 0 0,1-1 0 0 0,-1 0-1 0 0,0 0 1 0 0,0 0 0 0 0,0 1 0 0 0,1-1 0 0 0,-1 0-1 0 0,0 0 1 0 0,0 0 0 0 0,0 1 0 0 0,1-1-1 0 0,-1 0 1 0 0,0 0 0 0 0,0 0 0 0 0,1 0 0 0 0,-1 0-1 0 0,0 0 1 0 0,1 1 0 0 0,-1-1 0 0 0,0 0 0 0 0,0 0-1 0 0,1 0 1 0 0,-1 0 0 0 0,0 0 0 0 0,1 0-1 0 0,-1 0 1 0 0,0 0 0 0 0,0 0 0 0 0,1 0 0 0 0,-1-1-1 0 0,0 1 1 0 0,1 0 0 0 0,-1 0 0 0 0,0 0-1 0 0,1 0 1 0 0,11-4 61 0 0,1 4 6 0 0,4 1 52 0 0,-13-2-103 0 0,4 1 122 0 0,-3 0-81 0 0,1-1 0 0 0,-1 1 0 0 0,0-1 0 0 0,11-2 0 0 0,-6-3-1 0 0,-4 3 4 0 0,-1 3-61 0 0,14-6 138 0 0,-9 1-48 0 0,-10 5-87 0 0,1 0-1 0 0,-1-1 0 0 0,0 1 1 0 0,1 0-1 0 0,-1 0 0 0 0,0 0 1 0 0,0 0-1 0 0,1 0 1 0 0,-1 0-1 0 0,0-1 0 0 0,1 1 1 0 0,-1 0-1 0 0,0 0 0 0 0,1 0 1 0 0,-1 0-1 0 0,0 0 1 0 0,1 0-1 0 0,-1 0 0 0 0,0 0 1 0 0,1 0-1 0 0,-1 1 0 0 0,0-1 1 0 0,1 0-1 0 0,-1 0 1 0 0,0 0-1 0 0,0 0 0 0 0,1 0 1 0 0,-1 0-1 0 0,1 1 0 0 0,-1-1 1 0 0,0 0-1 0 0,1 1 0 0 0,-1-1 0 0 0,1 0 0 0 0,-1 0 0 0 0,0 1 0 0 0,1-1 0 0 0,-1 0 0 0 0,1 0 0 0 0,-1 0 1 0 0,1 0-1 0 0,-1 0 0 0 0,0 0 0 0 0,1 0 0 0 0,-1 0 0 0 0,1 0 0 0 0,-1 0 0 0 0,1 0 0 0 0,0 0 1 0 0,14-3 255 0 0,-11 1-1 0 0,-12 2-240 0 0,7 0-19 0 0,0 0 0 0 0,0 0 0 0 0,0 0 0 0 0,0 0 0 0 0,0 0 0 0 0,-1 0 0 0 0,1 0 0 0 0,0 0 0 0 0,0 0 0 0 0,0 0 0 0 0,0 0 0 0 0,0-1-1 0 0,0 1 1 0 0,0-1 0 0 0,0 1 0 0 0,0 0 0 0 0,-2-2 0 0 0,1 1 1 0 0,1-1 1 0 0,-1 1-1 0 0,0 0 0 0 0,0 0 0 0 0,0 0 0 0 0,0 1 0 0 0,0-1 1 0 0,0 0-1 0 0,-3 0 0 0 0,-32-8 180 0 0,25 5-126 0 0,-12 0-46 0 0,15 3-33 0 0,0-1 0 0 0,0 1 0 0 0,0 1 0 0 0,0 0 0 0 0,0 0 0 0 0,-10 2 0 0 0,8 0 24 0 0,0-1 0 0 0,1 2 0 0 0,1 1 12 0 0,7-3 407 0 0,5 0-769 0 0,0 1 382 0 0,0-1 1 0 0,0 0-1 0 0,0 0 1 0 0,0 0-1 0 0,0-1 1 0 0,0 1-1 0 0,0-1 1 0 0,0 0 0 0 0,4 1-1 0 0,0-1 42 0 0,48 7 14 0 0,-46-6-66 0 0,0 0 1 0 0,1-1-1 0 0,-1-1 0 0 0,0 1 0 0 0,15-4 1 0 0,-23 4-16 0 0,1-1 0 0 0,0 1 0 0 0,0 1 0 0 0,0-1 0 0 0,0 0 0 0 0,-1 0 0 0 0,1 0 0 0 0,0 1 0 0 0,2 0 1 0 0,-2 0 6 0 0,0 0 0 0 0,0-1 1 0 0,-1 0-1 0 0,1 1 1 0 0,0-1-1 0 0,0 0 1 0 0,0 0-1 0 0,2 0 1 0 0,-1 0-2 0 0,0 0 0 0 0,0-1 1 0 0,0 1-1 0 0,0 1 0 0 0,0-1 0 0 0,0 0 0 0 0,0 1 1 0 0,0-1-1 0 0,0 1 0 0 0,-1 0 0 0 0,1 0 1 0 0,3 2-1 0 0,-3-3-7 0 0,-1 1 0 0 0,0 0 0 0 0,1-1 0 0 0,-1 0 0 0 0,1 1 0 0 0,-1-1 0 0 0,1 0 0 0 0,-1 0 0 0 0,5-1 0 0 0,13 0 41 0 0,-11 3-45 0 0,0-1 1 0 0,0 0 0 0 0,17-1-1 0 0,-22-1-2 0 0,0 2 0 0 0,-1-1 0 0 0,1 0 0 0 0,-1 1 0 0 0,7 1 0 0 0,-7-1 0 0 0,1 0 0 0 0,-1 0 0 0 0,0-1 0 0 0,1 1 0 0 0,-1-1 0 0 0,0 0 0 0 0,4 0 0 0 0,30-2 0 0 0,-28 2 0 0 0,0 0 0 0 0,0 0 0 0 0,9-3 0 0 0,-12 2 10 0 0,0 0 0 0 0,0 1 0 0 0,1-1 0 0 0,-1 1 1 0 0,0 0-1 0 0,0 1 0 0 0,1 0 0 0 0,6 1 0 0 0,-9-1 7 0 0,1-1 0 0 0,-1 0-1 0 0,0 0 1 0 0,1 0 0 0 0,4-1 0 0 0,-4 0 2 0 0,-1 0 0 0 0,0 1 1 0 0,1 0-1 0 0,7 1 0 0 0,0 2 19 0 0,-10-3-26 0 0,0 1-1 0 0,1 0 0 0 0,-1-1 0 0 0,1 1 1 0 0,-1-1-1 0 0,1 0 0 0 0,4 0 0 0 0,-3-1 2 0 0,1 0 0 0 0,-1 1 0 0 0,0 0-1 0 0,1 0 1 0 0,-1 0 0 0 0,1 0 0 0 0,-1 1 0 0 0,0 0-1 0 0,6 1 1 0 0,-8-2-13 0 0,0 1 0 0 0,0-1 0 0 0,0 0 0 0 0,0 0 0 0 0,1 0 0 0 0,-1 0 0 0 0,0 0 0 0 0,3-2 0 0 0,-3 2 0 0 0,0 0 0 0 0,0-1 0 0 0,0 1 0 0 0,0 0 0 0 0,0 0 0 0 0,0 0 0 0 0,0 0 0 0 0,3 1 0 0 0,3 1 3 0 0,-7-1-5 0 0,1-1 0 0 0,-1 1 1 0 0,1-1-1 0 0,-1 1 0 0 0,1-1 1 0 0,-1 0-1 0 0,1 1 0 0 0,-1-1 1 0 0,1 0-1 0 0,2 0 0 0 0,-2-1-1 0 0,0 0-1 0 0,-1 1 1 0 0,1 0-1 0 0,0-1 1 0 0,-1 1-1 0 0,1 0 0 0 0,0 0 1 0 0,0 0-1 0 0,-1 0 1 0 0,1 0-1 0 0,0 0 1 0 0,-1 1-1 0 0,1-1 1 0 0,0 1-1 0 0,-1-1 1 0 0,1 1-1 0 0,2 1 1 0 0,8 1-14 0 0,2-4 17 0 0,-12 1 0 0 0,1 0 0 0 0,0 0 0 0 0,0 0 0 0 0,-1 0 0 0 0,1 0 0 0 0,0 0 0 0 0,0 1 0 0 0,-1 0 0 0 0,4 0 0 0 0,-3 0 0 0 0,1 0 0 0 0,-1 0 0 0 0,1-1 0 0 0,-1 0 0 0 0,1 1 0 0 0,4-1 0 0 0,18 1 0 0 0,-7 3 0 0 0,-14-5 0 0 0,1 0 0 0 0,-5 1 0 0 0,4 1 0 0 0,-1-1 0 0 0,1 1 0 0 0,-1-1 0 0 0,1 0 0 0 0,0 0 0 0 0,-1-1 0 0 0,1 1 0 0 0,7-3 0 0 0,-10 2 0 0 0,0 1 0 0 0,1 0 0 0 0,-1-1 0 0 0,0 1 0 0 0,1 0 0 0 0,-1 0 0 0 0,0 1 0 0 0,4-1 0 0 0,-4 1 0 0 0,1-1 0 0 0,-1 1 0 0 0,1-1 0 0 0,0 0 0 0 0,-1 0 0 0 0,5-1 0 0 0,-5 0 0 0 0,5 0 0 0 0,1-1 0 0 0,-1 1 0 0 0,13 0 0 0 0,-6-1 0 0 0,28-10-2 0 0,-40 11 3 0 0,1 1 0 0 0,-1 0 1 0 0,0 0-1 0 0,0 0 1 0 0,1 1-1 0 0,-1-1 1 0 0,0 0-1 0 0,3 2 1 0 0,-4-2 0 0 0,0 0 1 0 0,0 0 0 0 0,0 0-1 0 0,-1 0 1 0 0,1 0 0 0 0,0 0-1 0 0,0 0 1 0 0,-1-1-1 0 0,1 1 1 0 0,0 0 0 0 0,0 0-1 0 0,-1 0 1 0 0,1-1-1 0 0,0 1 1 0 0,-1 0 0 0 0,1-1-1 0 0,1 0 1 0 0,1-1 3 0 0,2 0-6 0 0,6 2 0 0 0,2 1 0 0 0,74 1 176 0 0,-86-2-176 0 0,1 0-1 0 0,-1 0 1 0 0,1 0-1 0 0,-1-1 1 0 0,1 1-1 0 0,0 0 1 0 0,-1-1-1 0 0,1 1 1 0 0,-1 0-1 0 0,3-2 1 0 0,-3 1 6 0 0,1 0 1 0 0,0 1 0 0 0,0-1-1 0 0,0 1 1 0 0,0-1-1 0 0,0 1 1 0 0,0 0-1 0 0,0 0 1 0 0,0 0-1 0 0,2 0 1 0 0,12-2 25 0 0,-13 1-27 0 0,-1 0 0 0 0,1 1 0 0 0,-1-1 0 0 0,1 1 0 0 0,-1 0 0 0 0,1 0 0 0 0,-1 0 0 0 0,5 1 0 0 0,-6-1-6 0 0,1 1 5 0 0,0-1 0 0 0,0 1 0 0 0,0-1-1 0 0,0 1 1 0 0,0-1 0 0 0,0 1 0 0 0,0-1 0 0 0,0 0 0 0 0,0 0-1 0 0,1 0 1 0 0,-1-1 0 0 0,0 1 0 0 0,0 0 0 0 0,0-1 0 0 0,0 1-1 0 0,3-2 1 0 0,9 0-4 0 0,4 2 0 0 0,-12-4 0 0 0,-3 1 0 0 0,11-1 0 0 0,-1 4-15 0 0,-11 0 9 0 0,0-1 0 0 0,0 1-1 0 0,1 0 1 0 0,-1 0-1 0 0,0 0 1 0 0,0 0-1 0 0,0 0 1 0 0,0 0-1 0 0,0 1 1 0 0,0-1-1 0 0,4 2 1 0 0,-6-2 6 0 0,1 0 0 0 0,-1 0 1 0 0,1 0-1 0 0,0 1 0 0 0,-1-1 0 0 0,1 0 1 0 0,-1 0-1 0 0,1 0 0 0 0,0 0 0 0 0,-1 0 0 0 0,1 0 1 0 0,0 0-1 0 0,-1 0 0 0 0,1 0 0 0 0,-1 0 1 0 0,1-1-1 0 0,0 1 0 0 0,0 0 0 0 0,0-1 0 0 0,1 0 0 0 0,-1 1 0 0 0,1-1 0 0 0,-1 1 0 0 0,1-1 0 0 0,-1 1 0 0 0,1-1 0 0 0,-1 1 0 0 0,1 0 0 0 0,-1 0 0 0 0,1 0 0 0 0,0 0 0 0 0,-1 0 0 0 0,1 0 0 0 0,-1 1 0 0 0,1-1 0 0 0,2 1 0 0 0,-4-1 0 0 0,1 1 0 0 0,-1-1 0 0 0,1 0 0 0 0,0 0 0 0 0,-1 0 0 0 0,1 1 0 0 0,-1-1 0 0 0,1 0 0 0 0,0 0 0 0 0,-1 0 0 0 0,1 0 0 0 0,0 0 0 0 0,-1 0 0 0 0,1 0 0 0 0,-1-1 0 0 0,2 1 0 0 0,-1-1 0 0 0,1 1 0 0 0,0-1 0 0 0,0 1 0 0 0,0-1 0 0 0,0 1 0 0 0,0 0 0 0 0,-1 0 0 0 0,1 0 0 0 0,0 0 0 0 0,0 0 0 0 0,0 0 0 0 0,0 0 0 0 0,2 1 0 0 0,-3 0 0 0 0,-1-1 0 0 0,1 0 0 0 0,0 0 0 0 0,-1 0 0 0 0,1 0 0 0 0,0 0 0 0 0,-1 0 0 0 0,1 0 0 0 0,0 0 0 0 0,-1 0 0 0 0,1 0 0 0 0,0 0 0 0 0,-1 0 0 0 0,1 0 0 0 0,1-1 0 0 0,10-3 0 0 0,-8 3 0 0 0,0-1 0 0 0,0 1 0 0 0,0 0 0 0 0,0 0 0 0 0,0 1 0 0 0,6-1 0 0 0,21-2 11 0 0,-24 1 2 0 0,0 1 1 0 0,0 1-1 0 0,9-1 0 0 0,17 0-13 0 0,-26 0 0 0 0,0 0 0 0 0,0 1 0 0 0,13 1 0 0 0,-18-1 0 0 0,0 0 0 0 0,-1 0 0 0 0,1 0 0 0 0,0 0 0 0 0,0 0 0 0 0,0 0 0 0 0,-1-1 0 0 0,1 1 0 0 0,3-2 0 0 0,-3 1 0 0 0,-1 1 0 0 0,1-1 0 0 0,0 1 0 0 0,0-1 0 0 0,-1 1 0 0 0,1 0 0 0 0,0 0 0 0 0,3 0 0 0 0,0 0 8 0 0,-1 1-1 0 0,0-1 1 0 0,1 0-1 0 0,-1 0 0 0 0,1 0 1 0 0,-1-1-1 0 0,1 1 1 0 0,-1-1-1 0 0,5-2 1 0 0,-7 3-4 0 0,0 0-1 0 0,0-1 1 0 0,0 1 0 0 0,0 0 0 0 0,-1 0 0 0 0,1 0-1 0 0,0 0 1 0 0,0 1 0 0 0,0-1 0 0 0,0 0 0 0 0,0 1 0 0 0,-1-1-1 0 0,4 2 1 0 0,-3-1-5 0 0,1 0 0 0 0,-1 0 0 0 0,0-1-1 0 0,0 1 1 0 0,0-1 0 0 0,1 0 0 0 0,-1 1 0 0 0,4-1-1 0 0,3-1-21 0 0,-6 0 20 0 0,0 1 1 0 0,0-1-1 0 0,0 1 1 0 0,0 0-1 0 0,0 0 1 0 0,0 1-1 0 0,1-1 1 0 0,-1 0 0 0 0,0 1-1 0 0,-1 0 1 0 0,5 1-1 0 0,-5-1 7 0 0,0-1-1 0 0,0 1 1 0 0,0-1-1 0 0,0 0 1 0 0,0 0-1 0 0,0 0 0 0 0,-1 0 1 0 0,1 0-1 0 0,0 0 1 0 0,0 0-1 0 0,2-1 1 0 0,-1 1 0 0 0,-1-1 1 0 0,0 1-1 0 0,1 0 0 0 0,-1 0 1 0 0,1 0-1 0 0,4 1 0 0 0,2 1-4 0 0,-5-1 0 0 0,-1-1 0 0 0,1 1 0 0 0,0 0 0 0 0,0-1 0 0 0,0 0 0 0 0,0 0 0 0 0,-1 0 0 0 0,9-1 0 0 0,-9 1 0 0 0,1-1 0 0 0,-1 1 0 0 0,1 0 0 0 0,-1 0 0 0 0,8 2 0 0 0,-8-2 0 0 0,1 1 0 0 0,-1-1 0 0 0,1 0 0 0 0,0 0 0 0 0,4 0 0 0 0,-5-1 0 0 0,3 0-2 0 0,0 0 0 0 0,0 0 1 0 0,0 1-1 0 0,1-1 0 0 0,-1 1 1 0 0,9 2-1 0 0,-12-2-4 0 0,0 0-1 0 0,0 0 0 0 0,0 0 1 0 0,0-1-1 0 0,0 1 1 0 0,0-1-1 0 0,0 1 0 0 0,3-2 1 0 0,18-3 5 0 0,-15 5 1 0 0,0 0 0 0 0,0-1 0 0 0,0 0 0 0 0,11-3 0 0 0,-16 3 0 0 0,-1 1 0 0 0,0-1 0 0 0,1 1 0 0 0,-1 0 0 0 0,1 0 0 0 0,-1 1 0 0 0,4 0 0 0 0,-3-1 0 0 0,0 1 0 0 0,-1-1 0 0 0,1 0 0 0 0,0 0 0 0 0,7-1 0 0 0,1-1 0 0 0,-5 0 0 0 0,0 1 0 0 0,0 0 0 0 0,0 0 0 0 0,0 1 0 0 0,10 0 0 0 0,-13 0 0 0 0,0 0 0 0 0,0-1 0 0 0,0 1 0 0 0,0-1 0 0 0,1 1 0 0 0,5-3 0 0 0,-6 1 0 0 0,1 1 0 0 0,-1 0 0 0 0,1 1 0 0 0,6-1 0 0 0,-7 1 1 0 0,0 0 0 0 0,0 0 0 0 0,0 0 0 0 0,0-1 0 0 0,0 1 0 0 0,0-1 0 0 0,0 0 0 0 0,0 0 0 0 0,0 0 0 0 0,5-3 0 0 0,-8 3 3 0 0,1 1 0 0 0,0-1 0 0 0,0 1 0 0 0,0-1 0 0 0,0 1 0 0 0,0 0 0 0 0,0 0 0 0 0,0 0 0 0 0,0 0 1 0 0,0 0-1 0 0,-1 0 0 0 0,4 1 0 0 0,-2 0-4 0 0,0-1 0 0 0,-1 1 0 0 0,1-1 0 0 0,0 0 0 0 0,0 0 0 0 0,4-1 0 0 0,-1 0 0 0 0,-1-1 0 0 0,1 1 0 0 0,0 1 0 0 0,0-1 0 0 0,0 1 0 0 0,0 0 0 0 0,-1 0 0 0 0,11 2 0 0 0,-12-1 0 0 0,-1-1 0 0 0,1 0 0 0 0,0 0 0 0 0,-1 0 0 0 0,1 0 0 0 0,-1-1 0 0 0,5 0 0 0 0,-5 0 0 0 0,0 1 0 0 0,0-1 0 0 0,1 1 0 0 0,-1 0 0 0 0,0 0 0 0 0,1 0 0 0 0,5 1 0 0 0,6 4 0 0 0,-12-4 0 0 0,0 0 0 0 0,-1 0 0 0 0,1 0 0 0 0,0 0 0 0 0,0 0 0 0 0,6 0 0 0 0,6-3 0 0 0,-12 2 0 0 0,-1-1 0 0 0,1 1 0 0 0,0 0 0 0 0,0 0 0 0 0,0 0 0 0 0,0 0 0 0 0,2 1 0 0 0,-1 0 0 0 0,0 0 0 0 0,0 0 0 0 0,-1-1 0 0 0,1 1 0 0 0,0-1 0 0 0,0 0 0 0 0,0 0 0 0 0,0 0 0 0 0,0 0 0 0 0,0-1 0 0 0,6-1 0 0 0,13 0 0 0 0,-20 2 0 0 0,1 0 0 0 0,-1 0 0 0 0,0 0 0 0 0,0 0 0 0 0,5-2 0 0 0,-3 0 0 0 0,0-1 0 0 0,16 1 0 0 0,0-3 0 0 0,-18 4 0 0 0,0 0 0 0 0,-1 1 0 0 0,1-1 0 0 0,0 1 0 0 0,0-1 0 0 0,0 1 0 0 0,0 0 0 0 0,3 0 0 0 0,5 3 0 0 0,-10-3 0 0 0,1 1 0 0 0,-1-1 0 0 0,1 1 0 0 0,0-1 0 0 0,-1 0 0 0 0,1 1 0 0 0,0-1 0 0 0,-1 0 0 0 0,1 0 0 0 0,2-1 0 0 0,-1 1 0 0 0,1-1 6 0 0,-1 0 0 0 0,1 0 0 0 0,-1 1 0 0 0,1-1 0 0 0,0 1 0 0 0,0 0 0 0 0,-1 0 0 0 0,1 0 0 0 0,6 2 0 0 0,-3-1 12 0 0,0 0 0 0 0,0-1 1 0 0,11 0-1 0 0,11 0 17 0 0,-26 0-35 0 0,1 0 0 0 0,-1 0 0 0 0,0-1 0 0 0,0 1 0 0 0,0-1 0 0 0,4 0 0 0 0,1-1-16 0 0,8 1-48 0 0,10 1 46 0 0,13 0 31 0 0,-38 1-8 0 0,1-1 0 0 0,0 0 1 0 0,0-1-1 0 0,0 1 0 0 0,0 0 0 0 0,0 0 0 0 0,0-1 1 0 0,0 1-1 0 0,4-3 0 0 0,-5 3 1 0 0,1-1 0 0 0,0 0 1 0 0,0 1-1 0 0,0-1 0 0 0,-1 1 0 0 0,1 0 0 0 0,0-1 0 0 0,0 1 1 0 0,0 0-1 0 0,3 0 0 0 0,8 3 9 0 0,-9-2-16 0 0,1 0 1 0 0,-1 0 0 0 0,1-1 0 0 0,-1 1-1 0 0,5-1 1 0 0,-4 0 4 0 0,0 0-1 0 0,-1 0 1 0 0,1 1 0 0 0,6 1-1 0 0,-8-1 3 0 0,1 0 0 0 0,0 0 0 0 0,1-1 0 0 0,-1 0 0 0 0,0 0 0 0 0,6 0 0 0 0,50-3 6 0 0,-33 1-12 0 0,-22 2 0 0 0,0 0 0 0 0,1 0 0 0 0,9-3 0 0 0,-13 3 0 0 0,-1 0 0 0 0,0 0 0 0 0,0 0 0 0 0,1 0 0 0 0,-1 0 0 0 0,0 0 0 0 0,0 0 0 0 0,1 0 0 0 0,-1 1 0 0 0,0-1 0 0 0,0 0 0 0 0,1 1 0 0 0,-1-1 0 0 0,1 1 0 0 0,-1 0 0 0 0,0 0 0 0 0,1-1 0 0 0,-1 0 0 0 0,0 1 0 0 0,0-1 0 0 0,0 0 0 0 0,0 1 0 0 0,1-1 0 0 0,-1 0 0 0 0,0 0 0 0 0,0 0 0 0 0,1 0 0 0 0,-1 0 0 0 0,0 0 0 0 0,2-1 0 0 0,0 0 0 0 0,-1 0 0 0 0,0 1 0 0 0,0-1 0 0 0,0 0 0 0 0,0 1 0 0 0,0 0 0 0 0,-1-1 0 0 0,1 1 0 0 0,0 0 0 0 0,0 0 0 0 0,0 0 0 0 0,0 0 0 0 0,0 0 0 0 0,0 0 0 0 0,0 1 0 0 0,0-1 0 0 0,0 1 0 0 0,3 1 0 0 0,-1 0 0 0 0,-2-2 0 0 0,18-5 0 0 0,27 1 0 0 0,-45 4 0 0 0,0 0 0 0 0,-1 0 0 0 0,1 0 0 0 0,0 0 0 0 0,0 1 0 0 0,-1-1 0 0 0,1 0 0 0 0,0 1 0 0 0,-1-1 0 0 0,1 1 0 0 0,2 1 0 0 0,-2-1 0 0 0,0-1 0 0 0,-1 1 0 0 0,1 0 0 0 0,0-1 0 0 0,-1 1 0 0 0,1-1 0 0 0,0 0 0 0 0,0 1 0 0 0,0-1 0 0 0,2 0 0 0 0,6-3 0 0 0,-9 3 0 0 0,1-1 0 0 0,0 1 0 0 0,0 0 0 0 0,-1-1 0 0 0,1 1 0 0 0,0 0 0 0 0,0 0 0 0 0,-1 0 0 0 0,4 1 0 0 0,-1 0 0 0 0,0 0 0 0 0,1-1 0 0 0,-1 1 0 0 0,0-1 0 0 0,0 0 0 0 0,0 0 0 0 0,1 0 0 0 0,-1-1 0 0 0,0 0 0 0 0,5-1 0 0 0,-6 2 0 0 0,-1 0 0 0 0,1-1 0 0 0,0 1 0 0 0,-1 0 0 0 0,1 1 0 0 0,-1-1 0 0 0,1 0 0 0 0,0 1 0 0 0,2 0 0 0 0,16 2 0 0 0,8-4 0 0 0,39-6 0 0 0,-50 6 0 0 0,48 12 0 0 0,-61-10 0 0 0,-3 0 0 0 0,1-1 0 0 0,-1 0 0 0 0,1 0 0 0 0,-1 0 0 0 0,1 0 0 0 0,-1-1 0 0 0,1 1 0 0 0,-1-1 0 0 0,5-1 0 0 0,-4 1 0 0 0,-1 0 0 0 0,0 1 0 0 0,0-1 0 0 0,1 1 0 0 0,-1-1 0 0 0,0 1 0 0 0,1 0 0 0 0,-1 0 0 0 0,0 0 0 0 0,4 1 0 0 0,6 3 0 0 0,-10-3 0 0 0,0 0 0 0 0,0 0 0 0 0,-1-1 0 0 0,1 1 0 0 0,0-1 0 0 0,0 1 0 0 0,0-1 0 0 0,0 0 0 0 0,3 1 0 0 0,6-2 0 0 0,-6 1 0 0 0,0-1 0 0 0,-1 1 0 0 0,1 0 0 0 0,0 1 0 0 0,0-1 0 0 0,0 1 0 0 0,5 1 0 0 0,-8-1 0 0 0,1-1 0 0 0,-1 1 0 0 0,0-1 0 0 0,0 0 0 0 0,0 0 0 0 0,0 0 0 0 0,1 0 0 0 0,-1-1 0 0 0,2 1 0 0 0,-2-1 0 0 0,1 1 0 0 0,-1 0 0 0 0,0-1 0 0 0,0 1 0 0 0,0 0 0 0 0,0 0 0 0 0,0 1 0 0 0,3 0 0 0 0,5 2 0 0 0,-8-3 0 0 0,0 1 0 0 0,1 0 0 0 0,-1 0 0 0 0,0-1 0 0 0,1 0 0 0 0,-1 1 0 0 0,1-1 0 0 0,-1 0 0 0 0,1 0 0 0 0,-1 0 0 0 0,5-1 0 0 0,-5 1 0 0 0,0 0 0 0 0,-1 0 0 0 0,1 0 0 0 0,-1 0 0 0 0,1 0 0 0 0,0 0 0 0 0,-1 1 0 0 0,1-1 0 0 0,-1 0 0 0 0,4 2 0 0 0,-4-1 0 0 0,1-1 0 0 0,0 1 0 0 0,-1-1 0 0 0,1 1 0 0 0,0-1 0 0 0,-1 0 0 0 0,1 0 0 0 0,0 0 0 0 0,1 0 0 0 0,5-1 0 0 0,-4 1 0 0 0,0-1 0 0 0,0 1 0 0 0,0 0 0 0 0,1 0 0 0 0,-1 0 0 0 0,5 1 0 0 0,10 0 0 0 0,-17-2 0 0 0,1 1 0 0 0,0 0 0 0 0,0 0 0 0 0,-1 1 0 0 0,1-1 0 0 0,0 0 0 0 0,4 2 0 0 0,-3 0 0 0 0,-1-1 0 0 0,1 1 0 0 0,-1-1 0 0 0,1 0 0 0 0,-1-1 0 0 0,1 1 0 0 0,-1 0 0 0 0,1-1 0 0 0,0 0 0 0 0,6 0 0 0 0,13 0 0 0 0,-19 1 0 0 0,0-1 0 0 0,0 0 0 0 0,0 0 0 0 0,-1 0 0 0 0,7-1 0 0 0,-6 0 7 0 0,1 0-1 0 0,0 0 0 0 0,0 0 1 0 0,0 1-1 0 0,-1-1 1 0 0,1 1-1 0 0,0 1 0 0 0,0-1 1 0 0,6 2-1 0 0,-9-2-6 0 0,1 0 0 0 0,-1 0 0 0 0,0 0 0 0 0,0 0 0 0 0,0 0 0 0 0,0 0 0 0 0,0-1 0 0 0,0 1 0 0 0,0-1 0 0 0,4-1 0 0 0,-4 1 0 0 0,0 1 0 0 0,1-1 0 0 0,-1 0 0 0 0,0 1 0 0 0,1-1 0 0 0,-1 1 0 0 0,1 0 0 0 0,2 0 0 0 0,0 2 0 0 0,-3-2 0 0 0,0 1 0 0 0,0 0 0 0 0,0 0 0 0 0,-1-1 0 0 0,1 1 0 0 0,0-1 0 0 0,0 0 0 0 0,0 1 0 0 0,0-1 0 0 0,3 0 0 0 0,5 1 2 0 0,0 0 0 0 0,0-1 1 0 0,0 0-1 0 0,10-1 0 0 0,2 1 49 0 0,-18 1-40 0 0,-1-1 0 0 0,1 0 0 0 0,-1 0-1 0 0,1 0 1 0 0,-1-1 0 0 0,5 0-1 0 0,-6 0-2 0 0,1 0 0 0 0,0 1 0 0 0,0-1 0 0 0,0 1 0 0 0,0 0 0 0 0,0 0 0 0 0,0 0 0 0 0,0 0 0 0 0,0 0 0 0 0,0 1-1 0 0,0-1 1 0 0,-1 1 0 0 0,7 1 0 0 0,-8-1-8 0 0,1-1 0 0 0,0 1 0 0 0,0-1 0 0 0,0 0 0 0 0,0 0 0 0 0,0 0 0 0 0,0 0 0 0 0,0 0 0 0 0,0 0 0 0 0,2-1 0 0 0,15 0 0 0 0,-14 2 0 0 0,0-1 0 0 0,0 1 0 0 0,0-1 0 0 0,0 0 0 0 0,-1 0 0 0 0,1-1 0 0 0,6-1 0 0 0,-9 2 0 0 0,0 0 0 0 0,0 0 0 0 0,-1 0 0 0 0,1 0 0 0 0,0 0 0 0 0,0 1 0 0 0,0-1 0 0 0,-1 0 0 0 0,3 2 0 0 0,-2-2 0 0 0,-1 1 0 0 0,1-1 0 0 0,-1 1 0 0 0,1-1 0 0 0,-1 0 0 0 0,1 1 0 0 0,0-1 0 0 0,-1 0 0 0 0,1 0 0 0 0,-1 0 0 0 0,1 0 0 0 0,-1-1 0 0 0,3 1 0 0 0,-2-1 0 0 0,0 0 0 0 0,0 1 0 0 0,0-1 0 0 0,0 1 0 0 0,0-1 0 0 0,0 1 0 0 0,0 0 0 0 0,0 0 0 0 0,0 0 0 0 0,0 0 0 0 0,0 0 0 0 0,0 0 0 0 0,0 1 0 0 0,0-1 0 0 0,0 1 0 0 0,0-1 0 0 0,0 1 0 0 0,2 1 0 0 0,-3-2 0 0 0,0 1 0 0 0,0-1 0 0 0,0 0 0 0 0,1 0 0 0 0,-1 0 0 0 0,0 0 0 0 0,0 0 0 0 0,1 0 0 0 0,-1 0 0 0 0,0 0 0 0 0,0-1 0 0 0,1 1 0 0 0,-1 0 0 0 0,0-1 0 0 0,2 0 0 0 0,-2 0 0 0 0,0 1 0 0 0,0-1 0 0 0,0 1 0 0 0,0 0 0 0 0,1-1 0 0 0,-1 1 0 0 0,0 0 0 0 0,0 0 0 0 0,0 0 0 0 0,1 0 0 0 0,-1 0 0 0 0,0 0 0 0 0,0 0 0 0 0,0 0 0 0 0,3 1 0 0 0,1 1 0 0 0,-3-1 0 0 0,-1 0 1 0 0,1-1-1 0 0,-1 1 1 0 0,1-1-1 0 0,0 1 1 0 0,-1-1-1 0 0,1 1 1 0 0,-1-1-1 0 0,1 0 1 0 0,0 0-1 0 0,-1 0 1 0 0,1 0-1 0 0,0 0 1 0 0,-1 0-1 0 0,1 0 1 0 0,0-1-1 0 0,-1 1 1 0 0,1-1-1 0 0,0 1 1 0 0,-1-1-1 0 0,2 0 1 0 0,-1 0 1 0 0,-1 1 0 0 0,0-1 0 0 0,0 1 0 0 0,0 0 1 0 0,0 0-1 0 0,1 0 0 0 0,-1 0 0 0 0,0 0 0 0 0,0 0 0 0 0,0 0 0 0 0,1 0 0 0 0,-1 0 1 0 0,0 0-1 0 0,0 1 0 0 0,0-1 0 0 0,3 1 0 0 0,-3 0-1 0 0,0-1 1 0 0,1 1-1 0 0,-1-1 0 0 0,0 1 1 0 0,1-1-1 0 0,-1 0 0 0 0,0 0 1 0 0,1 0-1 0 0,-1 0 0 0 0,1 0 1 0 0,-1 0-1 0 0,3-1 0 0 0,1 0 0 0 0,-3 0 3 0 0,0 1 0 0 0,0-1 0 0 0,0 0 0 0 0,0 1 0 0 0,1 0 0 0 0,-1-1 0 0 0,0 1 0 0 0,1 0 0 0 0,-1 0 0 0 0,0 0 0 0 0,0 1-1 0 0,1-1 1 0 0,-1 1 0 0 0,0-1 0 0 0,3 2 0 0 0,-3-2-4 0 0,0 0 1 0 0,0 0-1 0 0,-1 1 0 0 0,1-1 0 0 0,0-1 1 0 0,0 1-1 0 0,-1 0 0 0 0,1 0 0 0 0,0-1 0 0 0,0 1 1 0 0,-1-1-1 0 0,1 1 0 0 0,0-1 0 0 0,2-1 1 0 0,-2 1-3 0 0,0 0 0 0 0,0 0 0 0 0,0 0 0 0 0,0 1 0 0 0,1-1 0 0 0,-1 1 0 0 0,0-1 0 0 0,4 1-1 0 0,-1 0-19 0 0,3 1-53 0 0,0-1 0 0 0,0 0 1 0 0,9-2-1 0 0,-13 2 71 0 0,0 0 1 0 0,0 0-1 0 0,-1 0 0 0 0,1 1 0 0 0,0-1 0 0 0,-1 1 0 0 0,6 2 1 0 0,20 2 233 0 0,-2-3-102 0 0,25-1-128 0 0,-27-3 0 0 0,-21 1 0 0 0,-1 0 0 0 0,1 1 0 0 0,0 0 0 0 0,-1-1 0 0 0,6 2 0 0 0,-4 0 7 0 0,0-1-1 0 0,0 1 1 0 0,0-1 0 0 0,0 0-1 0 0,0 0 1 0 0,0-1 0 0 0,9-2-1 0 0,-11 3-4 0 0,-1 0-1 0 0,0 0 0 0 0,0 0 1 0 0,1 0-1 0 0,-1 0 0 0 0,0 0 1 0 0,0 1-1 0 0,0-1 0 0 0,4 2 1 0 0,-4-2-3 0 0,0 1 1 0 0,1 0 0 0 0,-1-1-1 0 0,1 0 1 0 0,-1 0 0 0 0,1 1-1 0 0,3-2 1 0 0,-2 1 0 0 0,-1-1 0 0 0,0 1 0 0 0,1 0 0 0 0,-1 0 0 0 0,0 0 0 0 0,1 0 0 0 0,-1 1 0 0 0,0-1 0 0 0,1 1 0 0 0,-1 0 0 0 0,0 0 0 0 0,0 0 0 0 0,4 2 0 0 0,-5-2 0 0 0,1-1 0 0 0,-1 1 0 0 0,0-1 0 0 0,1 0 0 0 0,-1 1 0 0 0,1-1 0 0 0,-1 0 0 0 0,0-1 0 0 0,1 1 0 0 0,-1 0 0 0 0,4-1 0 0 0,16-1 0 0 0,-15 2 9 0 0,1 1 0 0 0,-1-1 0 0 0,0 0 0 0 0,1-1 0 0 0,8-1-1 0 0,-14 2-6 0 0,0 0-1 0 0,0 0 0 0 0,0 0 0 0 0,0 0 0 0 0,-1 0 0 0 0,1 0 0 0 0,0 1 0 0 0,0-1 0 0 0,0 0 1 0 0,0 1-1 0 0,3 1 0 0 0,-3-1-2 0 0,0 0 1 0 0,0 0 0 0 0,0-1 0 0 0,0 1-1 0 0,1-1 1 0 0,-1 1 0 0 0,0-1-1 0 0,3 0 1 0 0,7 0 0 0 0,21 0 0 0 0,-30 0 5 0 0,-1 0 0 0 0,1-1 0 0 0,0 1 0 0 0,0 0 0 0 0,-1-1 0 0 0,1 1 0 0 0,3-2 0 0 0,0 0 8 0 0,10 0-2 0 0,5 1-11 0 0,-17 0 0 0 0,1 1 0 0 0,0 0 0 0 0,0 0 0 0 0,0 0 0 0 0,0 1 0 0 0,7 1 0 0 0,-10-2 0 0 0,1 1-1 0 0,-1-1 1 0 0,1 0 0 0 0,0 0-1 0 0,-1 0 1 0 0,6-1 0 0 0,12 0 13 0 0,-15 2 3 0 0,0 0-1 0 0,0-1 1 0 0,0 1 0 0 0,0-1 0 0 0,0 0 0 0 0,0-1 0 0 0,7-1-1 0 0,-9 2-12 0 0,0 0-1 0 0,0 0 0 0 0,0 0 1 0 0,0 1-1 0 0,0-1 0 0 0,5 2 0 0 0,-5-1-2 0 0,0-1 0 0 0,1 1 0 0 0,-1-1 0 0 0,0 1 0 0 0,0-1-1 0 0,5 0 1 0 0,-4-1-9 0 0,0 0 1 0 0,0 1-1 0 0,0 0 0 0 0,0 0 1 0 0,0 0-1 0 0,0 0 0 0 0,0 1 0 0 0,1-1 1 0 0,-1 1-1 0 0,6 2 0 0 0,-8-2 15 0 0,1-1 0 0 0,-1 1 0 0 0,0-1 0 0 0,1 0 0 0 0,-1 0 0 0 0,1 0 0 0 0,3 0 0 0 0,-3 0 0 0 0,-1-1 0 0 0,1 1 0 0 0,-1 0 0 0 0,1 1 0 0 0,-1-1 0 0 0,0 0 0 0 0,5 2 0 0 0,-1 0-6 0 0,0 0 0 0 0,-1-1 0 0 0,1 1 0 0 0,0-1 0 0 0,8 1 0 0 0,8 3 0 0 0,-20-4 0 0 0,1 0 0 0 0,-1-1 0 0 0,1 1 0 0 0,-1 0 0 0 0,1-1 0 0 0,-1 0 0 0 0,1 1 0 0 0,0-1 0 0 0,3 0 0 0 0,-5-1 0 0 0,0 1 0 0 0,0-1 0 0 0,1 1 0 0 0,-1 0 0 0 0,0 0 0 0 0,0 0 0 0 0,1-1 0 0 0,-1 1 0 0 0,0 1 0 0 0,1-1 0 0 0,-1 0 0 0 0,0 0 0 0 0,0 0 0 0 0,1 1 0 0 0,1 0 0 0 0,2 0 0 0 0,5-3 0 0 0,-8 1 5 0 0,-1 1 0 0 0,1 0 0 0 0,0-1-1 0 0,-1 1 1 0 0,1 0 0 0 0,0 0 0 0 0,0 0 0 0 0,-1 0 0 0 0,1 0 0 0 0,3 1-1 0 0,10-2 4 0 0,-13 0 0 0 0,0 1 1 0 0,1-1-1 0 0,-1 1 1 0 0,1 0-1 0 0,-1 0 1 0 0,0 0-1 0 0,1 0 1 0 0,3 1-1 0 0,19-1 74 0 0,2 3-69 0 0,-14-4-13 0 0,-2 5-11 0 0,13-1-42 0 0,-19-3 53 0 0,13-2 0 0 0,4 0-53 0 0,0 0 42 0 0,5-1 11 0 0,-19 5 0 0 0,-1 0-2 0 0,16-8 68 0 0,-8 2-13 0 0,-2-2-42 0 0,8 6-11 0 0,-17 0 0 0 0,-2-1 0 0 0,11-1 0 0 0,-11 2-2 0 0,1 0 1 0 0,-1 1-1 0 0,1-2 0 0 0,-1 1 1 0 0,1 0-1 0 0,-1 0 0 0 0,4-2 1 0 0,-5 2-2 0 0,-1 0 0 0 0,1 0 0 0 0,-1 0 0 0 0,1-1 0 0 0,0 1-1 0 0,-1 0 1 0 0,1 0 0 0 0,-1 0 0 0 0,1 0 0 0 0,0 0 0 0 0,-1 0 0 0 0,1 0 0 0 0,-1 1 0 0 0,1-1 0 0 0,0 0 0 0 0,-1 0 0 0 0,2 1 0 0 0,2 0-9 0 0,0-1 7 0 0,-3 0 3 0 0,0-1-1 0 0,0 1 0 0 0,0 0 1 0 0,0 0-1 0 0,0 1 0 0 0,0-1 1 0 0,0 0-1 0 0,0 0 0 0 0,0 0 0 0 0,0 1 1 0 0,0-1-1 0 0,0 0 0 0 0,0 1 1 0 0,0-1-1 0 0,-1 1 0 0 0,1-1 1 0 0,1 2-1 0 0,-2-2 5 0 0,1 0-1 0 0,-1 0 1 0 0,0 0 0 0 0,0 0 0 0 0,1 1 0 0 0,-1-1-1 0 0,0 0 1 0 0,1 0 0 0 0,-1 0 0 0 0,0 0 0 0 0,0 0-1 0 0,1 0 1 0 0,-1 0 0 0 0,0 0 0 0 0,1 0 0 0 0,-1 0-1 0 0,0 0 1 0 0,1 0 0 0 0,-1 0 0 0 0,0 0 0 0 0,1 0 0 0 0,-1 0-1 0 0,0 0 1 0 0,0 0 0 0 0,1-1 0 0 0,-1 1 0 0 0,0 0-1 0 0,1 0 1 0 0,6-3 72 0 0,3 4-59 0 0,5 4-39 0 0,-14-5 1 0 0,1-1 18 0 0,1 0 0 0 0,-1-1 0 0 0,1 1-1 0 0,0 0 1 0 0,-1 1 0 0 0,1-1 0 0 0,5-1 0 0 0,-3 1 4 0 0,-3 0 1 0 0,-1 1 1 0 0,1-1 0 0 0,-1 1 0 0 0,0 0 0 0 0,1-1-1 0 0,-1 1 1 0 0,1 0 0 0 0,-1 0 0 0 0,1 0 0 0 0,-1 0 0 0 0,1 1-1 0 0,-1-1 1 0 0,1 0 0 0 0,1 1 0 0 0,-3-1 0 0 0,0 0 0 0 0,0 0-1 0 0,0 0 1 0 0,0 0 0 0 0,0 0 0 0 0,1 0 0 0 0,-1 0 0 0 0,0 0-1 0 0,0 0 1 0 0,0 0 0 0 0,0 0 0 0 0,0 0 0 0 0,0 0 0 0 0,0 1 0 0 0,0-1-1 0 0,0 0 1 0 0,0 0 0 0 0,1 0 0 0 0,-1 0 0 0 0,0 0 0 0 0,0 0 0 0 0,0 0-1 0 0,0 0 1 0 0,0 0 0 0 0,0 0 0 0 0,0 0 0 0 0,0 0 0 0 0,0 1 0 0 0,0-1-1 0 0,0 0 1 0 0,0 0 0 0 0,0 0 0 0 0,0 0 0 0 0,0 0 0 0 0,0 0 0 0 0,0 0-1 0 0,0 0 1 0 0,0 0 0 0 0,0 1 0 0 0,0-1 0 0 0,0 0 0 0 0,0 0 0 0 0,0 0-1 0 0,0 0 1 0 0,0 0 0 0 0,0 0 0 0 0,0 0 0 0 0,0 0 0 0 0,0 1-1 0 0,0 14 11 0 0,4-1-22 0 0,4-5-31 0 0,-6-8 35 0 0,-2 0 7 0 0,1-1 0 0 0,0 1 0 0 0,-1 0 0 0 0,1-1 0 0 0,-1 1-1 0 0,1 0 1 0 0,-1-1 0 0 0,1 1 0 0 0,-1 0 0 0 0,1 0 0 0 0,-1-1 0 0 0,1 3 0 0 0,8 15-56 0 0,-4-10 45 0 0,4 0 11 0 0,-3 0 11 0 0,-4-5 21 0 0,-2-3-31 0 0,0 0 0 0 0,0 0 0 0 0,1 1-1 0 0,-1-1 1 0 0,0 0 0 0 0,0 0 0 0 0,0 1 0 0 0,0-1 0 0 0,0 0-1 0 0,0 0 1 0 0,0 1 0 0 0,1-1 0 0 0,-1 0 0 0 0,0 0-1 0 0,0 1 1 0 0,0-1 0 0 0,0 0 0 0 0,0 0 0 0 0,0 1-1 0 0,0-1 1 0 0,0 0 0 0 0,-1 1 0 0 0,1-1 0 0 0,0 0 0 0 0,0 1-1 0 0,-2 16-11 0 0,-2 6-42 0 0,3-19 53 0 0,0 19 0 0 0,8 3 0 0 0,-2-9 0 0 0,2 13 0 0 0,-7-16 0 0 0,-5-2 11 0 0,2-6 8 0 0,3-5-3 0 0,-2 20 2 0 0,2-7-18 0 0,2-2 0 0 0,3-7 0 0 0,-1-6 0 0 0,-2 11 0 0 0,2 1 11 0 0,3 4 42 0 0,-2-2-61 0 0,-3-13-10 0 0,-1 0 17 0 0,-1 0 0 0 0,0 0 1 0 0,0-1-1 0 0,0 1 1 0 0,0 0-1 0 0,0 0 0 0 0,0 0 1 0 0,0 0-1 0 0,0 0 1 0 0,0 0-1 0 0,0 0 0 0 0,1 0 1 0 0,-1 0-1 0 0,0 0 1 0 0,0-1-1 0 0,0 1 0 0 0,0 0 1 0 0,0 0-1 0 0,0 0 0 0 0,0 0 1 0 0,1 0-1 0 0,-1 0 1 0 0,0 0-1 0 0,0 0 0 0 0,0 0 1 0 0,0 0-1 0 0,0 0 1 0 0,0 0-1 0 0,1 0 0 0 0,-1 0 1 0 0,0 0-1 0 0,0 0 1 0 0,0 0-1 0 0,0 0 0 0 0,0 1 1 0 0,0-1-1 0 0,1 0 0 0 0,-1 0 1 0 0,0 0-1 0 0,0 0 1 0 0,0 0-1 0 0,0 0 0 0 0,0 0 1 0 0,8 8-11 0 0,6 18 11 0 0,-9-15 0 0 0,0-9 0 0 0,-4 10 0 0 0,0 4 0 0 0,1-1 0 0 0,5-3 0 0 0,2-1 0 0 0,-3 5 0 0 0,0-2 0 0 0,2-10-16 0 0,-7-4-25 0 0,-1 3 109 0 0,-2 10-70 0 0,5-2-46 0 0,1-6 88 0 0,0-5 17 0 0,9 14-27 0 0,-5-5-30 0 0,-7-10 0 0 0,-1 1 0 0 0,0 0 0 0 0,0 0 0 0 0,0 0 0 0 0,1 0 0 0 0,-1 0 0 0 0,0-1 0 0 0,0 1 0 0 0,0 0 0 0 0,0 0 0 0 0,1 0 0 0 0,-1-1 0 0 0,0 1 0 0 0,0 0 0 0 0,0 0 0 0 0,0 0 0 0 0,0-1 0 0 0,0 1 0 0 0,0 0 0 0 0,0 0 0 0 0,1-1 0 0 0,-1 1 0 0 0,0 0 0 0 0,0 0 0 0 0,0-1 0 0 0,0 1 0 0 0,0 0 0 0 0,0 0 0 0 0,0-1 0 0 0,-1 1 0 0 0,1-3 0 0 0,-3-30 0 0 0,2 27 0 0 0,1 3 0 0 0,-1 0 0 0 0,1 0-1 0 0,-1 0 1 0 0,1 0 0 0 0,0 0-1 0 0,0 0 1 0 0,0 0 0 0 0,2-6-1 0 0,-2 7 3 0 0,0 0-1 0 0,1 0 0 0 0,-1 0 0 0 0,0 0 1 0 0,0 0-1 0 0,0 0 0 0 0,0 0 0 0 0,-1 0 0 0 0,1 0 1 0 0,-1-2-1 0 0,1 0 41 0 0,-1-11-31 0 0,-2-17-11 0 0,2 25 0 0 0,-3-8 0 0 0,0 0 0 0 0,5-1 0 0 0,2 1 0 0 0,-1-2 0 0 0,-2 1 0 0 0,1-26 0 0 0,-2 22 0 0 0,-1 17 0 0 0,-3-2 0 0 0,-3-28 0 0 0,4 15 0 0 0,2 4 0 0 0,3-5 0 0 0,0 15 0 0 0,1 0 0 0 0,6-24 0 0 0,-7 24 0 0 0,8-17 0 0 0,-6 18 0 0 0,0-1 0 0 0,1-15 0 0 0,-3 9-11 0 0,-1 5-31 0 0,-2-5 19 0 0,5 39-48 0 0,-1-15 31 0 0,0 18 27 0 0,-2-26 9 0 0,-1 0-1 0 0,1-1 1 0 0,1 1-1 0 0,0 8 0 0 0,0-2-25 0 0,3 35-72 0 0,-3-41 97 0 0,8 48-48 0 0,-6-30 41 0 0,-1-19 11 0 0,1 1 3 0 0,4 28-2 0 0,-6-29 0 0 0,1 21 0 0 0,0-20 0 0 0,-1-1 0 0 0,-4 22 0 0 0,2-18 27 0 0,1-4-7 0 0,-1 1 0 0 0,-1 0 1 0 0,1-1-1 0 0,-1 1 0 0 0,1-1 0 0 0,-5 8 0 0 0,-1 2-9 0 0,5-10 31 0 0,-1 4-20 0 0,2-7-1 0 0,0-3 0 0 0,-1-2-10 0 0,-4 15-11 0 0,0 6 0 0 0,4-4-15 0 0,2-11 6 0 0,-2-2 62 0 0,-8 4-42 0 0,0 3-11 0 0,0 5 0 0 0,4-1 0 0 0,0-1 0 0 0,-5 1 0 0 0,1-8 0 0 0,2-6 0 0 0,-26 8 0 0 0,25-4 0 0 0,-4-1 0 0 0,1-3 0 0 0,9 1 0 0 0,0 1 0 0 0,0 0 0 0 0,0-1 0 0 0,1 1 0 0 0,-1 0 0 0 0,0 1 0 0 0,0-1 0 0 0,0 0 0 0 0,-5 2 0 0 0,1 0 0 0 0,-6-2 11 0 0,-10-3 14 0 0,-19-6 3 0 0,-36-8-28 0 0,74 16 0 0 0,0 1 0 0 0,-1-1 0 0 0,1 1 0 0 0,0-1 0 0 0,-5 1 0 0 0,5 1 0 0 0,0-1 0 0 0,0-1 0 0 0,0 1 0 0 0,1 0 0 0 0,-1-1 0 0 0,-7-2 0 0 0,2-1-4 0 0,6 3-2 0 0,-1-1 1 0 0,1 1 0 0 0,-1 0-1 0 0,1 0 1 0 0,-1 0-1 0 0,0 0 1 0 0,1 1-1 0 0,-1-1 1 0 0,0 1 0 0 0,-6 0-1 0 0,-48 2 6 0 0,42-4 0 0 0,14 2 0 0 0,0-1 0 0 0,0 1 0 0 0,0 0 0 0 0,0 0 0 0 0,0 0 0 0 0,0 0 0 0 0,0 0 0 0 0,0 0 0 0 0,-3 1 0 0 0,3-1 0 0 0,0 1-1 0 0,0 0 1 0 0,-1 0-1 0 0,1 0 0 0 0,0-1 0 0 0,-1 1 1 0 0,1-1-1 0 0,-1 0 0 0 0,1 0 0 0 0,0 0 1 0 0,-1 0-1 0 0,1 0 0 0 0,-1 0 0 0 0,-4-2 0 0 0,4 2-3 0 0,0-1-1 0 0,0 1 0 0 0,-1 0 1 0 0,1 0-1 0 0,0 0 0 0 0,0 0 1 0 0,-5 1-1 0 0,-18 1-11 0 0,21-2 16 0 0,0-1 0 0 0,0 2 0 0 0,0-1 0 0 0,-6 2 0 0 0,6-2 0 0 0,-1 1 0 0 0,1 0 0 0 0,-11-2 0 0 0,-138-9 0 0 0,90 7-3 0 0,43 3 11 0 0,-35-4 0 0 0,30-1 16 0 0,13 3-10 0 0,-1-1 1 0 0,-26 0-1 0 0,13 5-28 0 0,11-2-28 0 0,1 1-1 0 0,-17-3 1 0 0,11-1-28 0 0,8 1 16 0 0,0 1 1 0 0,-19-1-1 0 0,2 4 3 0 0,-54-6-1 0 0,61 3-56 0 0,0 1 1 0 0,-44 5-1 0 0,45-2 2 0 0,-4-1-18 0 0,-25 3-104 0 0,40-3 168 0 0,11-2 60 0 0,-1 0-1 0 0,1 0 1 0 0,0 0-1 0 0,-1 0 1 0 0,1 0-1 0 0,0 1 1 0 0,-1-1-1 0 0,1 0 1 0 0,0 0-1 0 0,-1 0 1 0 0,1 1-1 0 0,0-1 1 0 0,-1 0-1 0 0,1 0 1 0 0,0 1-1 0 0,0-1 1 0 0,0 0-1 0 0,-1 1 1 0 0,1-1-1 0 0,0 0 1 0 0,0 1-1 0 0,0-1 1 0 0,-1 1-1 0 0,2 0-2 0 0,0 0 1 0 0,-1 0-1 0 0,1 0 0 0 0,0 0 0 0 0,0-1 0 0 0,0 1 0 0 0,0 0 1 0 0,-1 0-1 0 0,1-1 0 0 0,0 1 0 0 0,0 0 0 0 0,0-1 1 0 0,1 1-1 0 0,-1-1 0 0 0,0 0 0 0 0,2 1 0 0 0,23 8-33 0 0,-24-9 40 0 0,17 5-4 0 0,0-2 0 0 0,1 0 0 0 0,22-1 0 0 0,20 3 0 0 0,100 8 0 0 0,-64-6 0 0 0,-11 1 0 0 0,101 4 0 0 0,-120-8 20 0 0,-39-3 6 0 0,46 8 0 0 0,-72-9-26 0 0,20 5 0 0 0,0 0 0 0 0,1-2 0 0 0,32 0 0 0 0,-4 0-1 0 0,-39-1 4 0 0,-1-1 0 0 0,1-1 0 0 0,13 0 0 0 0,-25-1 0 0 0,1 1 1 0 0,0 0-1 0 0,-1 0 0 0 0,1 0 1 0 0,0 0-1 0 0,0 0 0 0 0,-1 0 1 0 0,1 1-1 0 0,3 0 1 0 0,24 5 111 0 0,-26-6 77 0 0,-17 4-80 0 0,11-4-102 0 0,0 0-1 0 0,0 0 0 0 0,1 0 1 0 0,-1-1-1 0 0,0 1 1 0 0,0-1-1 0 0,1 1 0 0 0,-1-1 1 0 0,-3-2-1 0 0,2 2 1 0 0,1 0-1 0 0,0-1 0 0 0,-1 2 1 0 0,1-1-1 0 0,-1 0 1 0 0,-5 0-1 0 0,-7 1 7 0 0,7 1-16 0 0,0-1 0 0 0,0-1 0 0 0,-16-2 0 0 0,10 0 0 0 0,-126-25 0 0 0,46 11-42 0 0,-19-2-12 0 0,76 14 55 0 0,-96-14 65 0 0,98 11-36 0 0,-99-14 62 0 0,86 19-135 0 0,-70-9-184 0 0,63 1 104 0 0,-54-9-112 0 0,54 15 144 0 0,-53-8-67 0 0,75 7 110 0 0,8 1-5 0 0,0 0 1 0 0,-30 0 0 0 0,7 6 26 0 0,-29-1-47 0 0,48-3 58 0 0,6 0-34 0 0,-36 1 1 0 0,29 4-6 0 0,17 0 20 0 0,0-1-1 0 0,0-1 1 0 0,-14-2-1 0 0,3-2-21 0 0,18 2 36 0 0,0 1 0 0 0,1 0 0 0 0,-1 0 0 0 0,0 1 0 0 0,-12 0 0 0 0,0 4 8 0 0,16-3 22 0 0,0 0 0 0 0,-1 0-1 0 0,1-1 1 0 0,-1 1 0 0 0,1-1 0 0 0,-1 0-1 0 0,1 0 1 0 0,-1 0 0 0 0,-3-1-1 0 0,-6-3 50 0 0,13 3-56 0 0,-1 1 0 0 0,0 0-1 0 0,1-1 1 0 0,-1 1 0 0 0,0 0 0 0 0,1-1-1 0 0,-1 1 1 0 0,0 0 0 0 0,1 0 0 0 0,-1 0 0 0 0,0-1-1 0 0,0 1 1 0 0,1 0 0 0 0,-1 0 0 0 0,0 0 0 0 0,1 0-1 0 0,-1 0 1 0 0,0 0 0 0 0,0 1 0 0 0,1-1-1 0 0,-1 0 1 0 0,0 0 0 0 0,1 0 0 0 0,-1 1 0 0 0,0-1-1 0 0,1 0 1 0 0,-1 1 0 0 0,0-1 0 0 0,1 0 0 0 0,-1 1-1 0 0,1-1 1 0 0,-1 1 0 0 0,1-1 0 0 0,-2 2 0 0 0,0 0-73 0 0,5 0-51 0 0,2 1 119 0 0,0 0 0 0 0,-1-1 1 0 0,1 0-1 0 0,0 0 0 0 0,0-1 0 0 0,1 1 1 0 0,-1-1-1 0 0,0 0 0 0 0,0 0 0 0 0,1-1 1 0 0,10 0-1 0 0,28 5-41 0 0,-29-1 36 0 0,0 0 6 0 0,1-1 0 0 0,-1-1 0 0 0,22 1 0 0 0,5-4 1 0 0,42 2 0 0 0,-44 3 0 0 0,64 3 0 0 0,141 8 0 0 0,-125-9 0 0 0,9 1 0 0 0,-62 4 0 0 0,24 2 0 0 0,-30-9 0 0 0,32 3 15 0 0,106 13 306 0 0,-124-10-161 0 0,2-1 0 0 0,-68-9-141 0 0,2 0 8 0 0,0 1 0 0 0,0 0 0 0 0,-1 0 0 0 0,1 1-1 0 0,-1 0 1 0 0,13 5 0 0 0,-19-6-6 0 0,-1-1 0 0 0,0 1 1 0 0,1-1-1 0 0,-1 1 0 0 0,4-1 1 0 0,-4 0 63 0 0,-10 1-35 0 0,4-1-48 0 0,-9 2 31 0 0,-1 0-13 0 0,-1 0 0 0 0,1-1 0 0 0,-1-1 0 0 0,-23-1 0 0 0,-152-21 55 0 0,40-2-75 0 0,23 3 0 0 0,-221-27-60 0 0,153 25 10 0 0,10 2-1 0 0,-201-27-100 0 0,381 48 152 0 0,-454-29-77 0 0,344 24 35 0 0,-90 3-42 0 0,137 8 14 0 0,-37 2-71 0 0,64-8 79 0 0,14 0-19 0 0,-43 5 1 0 0,40 0 32 0 0,17-2 22 0 0,0-1 0 0 0,-1 0 0 0 0,1-1 0 0 0,-15-1 0 0 0,9-2-5 0 0,8 1-1 0 0,1 1-1 0 0,-15 0 1 0 0,20 0 27 0 0,1 1 1 0 0,-1 0-1 0 0,0 0 1 0 0,1 0-1 0 0,-1 0 0 0 0,1 0 1 0 0,0 1-1 0 0,-1-1 1 0 0,-4 5-1 0 0,-7 5-8 0 0,15-11 11 0 0,0 0 0 0 0,-1 0 1 0 0,1 0-1 0 0,0 0 0 0 0,0 0 0 0 0,0 0 0 0 0,0 0 0 0 0,0 0 0 0 0,0 0 0 0 0,0 0 0 0 0,-1 0 1 0 0,1 0-1 0 0,0 1 0 0 0,0-1 0 0 0,0 0 0 0 0,0 0 0 0 0,0 0 0 0 0,0 0 0 0 0,0 0 0 0 0,0 0 1 0 0,0 0-1 0 0,0 1 0 0 0,0-1 0 0 0,0 0 0 0 0,0 0 0 0 0,0 0 0 0 0,0 0 0 0 0,0 0 0 0 0,0 0 1 0 0,0 1-1 0 0,0-1 0 0 0,0 0 0 0 0,0 0 0 0 0,0 0 0 0 0,0 0 0 0 0,0 0 0 0 0,0 0 0 0 0,0 1 1 0 0,0-1-1 0 0,0 0 0 0 0,0 0 0 0 0,0 0 0 0 0,0 0 0 0 0,0 0 0 0 0,1 0 0 0 0,-1 0 0 0 0,0 0 1 0 0,0 1-1 0 0,0-1 0 0 0,0 0 0 0 0,0 0 0 0 0,0 0 0 0 0,0 0 0 0 0,2 2 0 0 0,0 0-1 0 0,-1 0 1 0 0,1 0 0 0 0,0 0-1 0 0,0-1 1 0 0,0 1-1 0 0,0-1 1 0 0,0 1 0 0 0,0-1-1 0 0,1 0 1 0 0,-1 1-1 0 0,0-1 1 0 0,1-1-1 0 0,-1 1 1 0 0,3 1 0 0 0,6 0-15 0 0,0 0 1 0 0,16 0-1 0 0,-15-2 5 0 0,1 1 1 0 0,13 4-1 0 0,-8-1-12 0 0,6 3-30 0 0,0-2-1 0 0,40 4 1 0 0,3-7-26 0 0,38 3-18 0 0,-31 3 81 0 0,51 5 16 0 0,201 15 0 0 0,-1 5 0 0 0,-2 0 0 0 0,40-6 368 0 0,-248-15-193 0 0,25 0 58 0 0,-123-11-190 0 0,23 5-1 0 0,-30-4-32 0 0,0-1-1 0 0,0 1 0 0 0,0-2 0 0 0,0 1 0 0 0,0-2 0 0 0,13-1 1 0 0,-8 0 15 0 0,-12 2 208 0 0,-6-1-166 0 0,-40-13-5 0 0,-37-11 7 0 0,-36 2-59 0 0,91 17-10 0 0,-7-3 0 0 0,-54-7 0 0 0,23 11 0 0 0,-50-7 0 0 0,66 4 0 0 0,-94-11 0 0 0,62 15 0 0 0,-48-4 0 0 0,65 1-3 0 0,-69-7-78 0 0,84 12 47 0 0,-94-7-64 0 0,113 5 79 0 0,-23-2-30 0 0,-54-1 0 0 0,45 8 34 0 0,-65-3-61 0 0,78-3 61 0 0,18 2-17 0 0,-1 1-1 0 0,-32 1 1 0 0,6 7-42 0 0,32-2 11 0 0,-32-1 0 0 0,26-5 6 0 0,21 1 33 0 0,0 1-1 0 0,0 0 0 0 0,0 0 0 0 0,0 1 1 0 0,-12 2-1 0 0,-3 4-37 0 0,21-5 49 0 0,0-1 1 0 0,0 0-1 0 0,0 0 1 0 0,0 0-1 0 0,0 0 0 0 0,0 0 1 0 0,-1-1-1 0 0,1 1 1 0 0,0-1-1 0 0,0 0 0 0 0,-1 0 1 0 0,1 0-1 0 0,0-1 1 0 0,-5 0-1 0 0,5 0-64 0 0,5 1 21 0 0,7 1 41 0 0,-1 0 1 0 0,1 0-1 0 0,0 1 0 0 0,14 5 1 0 0,-12-3 13 0 0,-1-1 1 0 0,1-1 0 0 0,17 2-1 0 0,20-2 1 0 0,32 3 0 0 0,-49-2 0 0 0,101 8 0 0 0,-81-12 0 0 0,73 3 0 0 0,-63 5 0 0 0,56 2 0 0 0,-77-8 0 0 0,192 9 0 0 0,-109-5 0 0 0,15 0 0 0 0,77 7-53 0 0,-131-9 49 0 0,-57-1 140 0 0,54-3 0 0 0,-37 0 396 0 0,-51 0-500 0 0,0 0 0 0 0,0 0 0 0 0,1 0 1 0 0,-1-1-1 0 0,-11-5 0 0 0,8 3-16 0 0,1 1 1 0 0,0 1-1 0 0,-12-3 0 0 0,-10 2-4 0 0,-55-10-13 0 0,57 6 1 0 0,-96-17 0 0 0,87 20-4 0 0,-124-18-100 0 0,-188-33-132 0 0,169 27 148 0 0,-47-6-5 0 0,127 25 82 0 0,-79-10 11 0 0,107 8 0 0 0,-136-14 0 0 0,-45 8 0 0 0,-82-3 0 0 0,225 16 0 0 0,-56 2 0 0 0,123 4 0 0 0,-99 4 0 0 0,133-6 0 0 0,0 1 0 0 0,0 0 0 0 0,0 1 0 0 0,0 0 0 0 0,-12 5 0 0 0,-1-2 0 0 0,9-8-20 0 0,12 2-76 0 0,4 2-4 0 0,30 11-56 0 0,-17-6 129 0 0,-1-1-1 0 0,1 0 1 0 0,28 4 0 0 0,5-5 2 0 0,24 3-45 0 0,-33 0 26 0 0,76 9-72 0 0,-49-13 56 0 0,44 5-26 0 0,-80-5 75 0 0,116 9 8 0 0,-111-12 3 0 0,124 7 0 0 0,-107-2 0 0 0,82 6 0 0 0,-86-11-2 0 0,-11 0 9 0 0,43 5 0 0 0,-27 4 28 0 0,37 3 6 0 0,86 6 99 0 0,-159-17-134 0 0,0 1-1 0 0,24-3 0 0 0,-29 1 3 0 0,-10 0 3 0 0,1 0-1 0 0,0 0 1 0 0,0 0-1 0 0,0 1 1 0 0,-1-1-1 0 0,1 1 1 0 0,0 0-1 0 0,0 0 1 0 0,-1 0-1 0 0,1 0 1 0 0,-1 0-1 0 0,1 0 1 0 0,-1 1-1 0 0,5 3 1 0 0,5 3 107 0 0,-10-7-6 0 0,-3-1-95 0 0,1 1 0 0 0,-1-1 0 0 0,0 1 0 0 0,0-1-1 0 0,0 0 1 0 0,0 1 0 0 0,0-1 0 0 0,0 0 0 0 0,0 0 0 0 0,-2 0 0 0 0,-15-1 11 0 0,-12 0 38 0 0,17 3-38 0 0,0 0 5 0 0,-1-1 0 0 0,0 0 0 0 0,-19-1 0 0 0,-2-5 21 0 0,-39-1 39 0 0,44 6-81 0 0,0 0 29 0 0,-34-5-1 0 0,17-2-20 0 0,16 1 18 0 0,-38-1 0 0 0,14 7-20 0 0,-57-5-20 0 0,61-2-9 0 0,-60-5-51 0 0,73 11 47 0 0,2 0 15 0 0,-40-5 0 0 0,40 0 0 0 0,7 1 0 0 0,-56-3 0 0 0,-24 11 0 0 0,-34-1 0 0 0,84-3-24 0 0,8 1-60 0 0,-55-7 0 0 0,92 5 64 0 0,-19-3-37 0 0,-1 2 0 0 0,-40 0-1 0 0,36 3 62 0 0,25 0-16 0 0,1 0 1 0 0,0 0 0 0 0,0 1 0 0 0,0 1-1 0 0,-13 3 1 0 0,11-1-2 0 0,11-4-58 0 0,6 1-30 0 0,33 8-91 0 0,-23-5 166 0 0,1 0 0 0 0,-1-1 0 0 0,20 1 0 0 0,131 6-133 0 0,-64-8 67 0 0,22 2 3 0 0,-65 3 77 0 0,54 5 13 0 0,-65-10-1 0 0,62 6 0 0 0,-71-3 2 0 0,68 8-16 0 0,-61-12-15 0 0,58 5-2 0 0,81 9 247 0 0,-160-14-141 0 0,0 1 0 0 0,24 5 1 0 0,-40-6-43 0 0,-1 0 1 0 0,1-1 0 0 0,0 0 0 0 0,0 0 0 0 0,-1 0 0 0 0,1-1-1 0 0,9-3 1 0 0,-13 4-12 0 0,-1 0-1 0 0,0-1 1 0 0,1 1-1 0 0,-1 0 1 0 0,1 0-1 0 0,-1 0 1 0 0,0 0-1 0 0,1 1 1 0 0,-1-1 0 0 0,1 1-1 0 0,-1-1 1 0 0,4 2-1 0 0,-4-1 408 0 0,-5-1-384 0 0,0 0-1 0 0,0-1 0 0 0,0 1 1 0 0,0-1-1 0 0,0 0 0 0 0,-6-2 0 0 0,-9-2 33 0 0,5 3-44 0 0,0 0-1 0 0,-1 1 1 0 0,-21 2 0 0 0,19 0-34 0 0,0-1 0 0 0,-24-3 0 0 0,-2-5-1 0 0,14 3-27 0 0,-44-3 0 0 0,19 7 18 0 0,-54-4 10 0 0,56-2 1 0 0,-81-6 0 0 0,50 11 0 0 0,-64-3 0 0 0,87 1 0 0 0,-121-6-53 0 0,111 10 43 0 0,-95-3 9 0 0,85-4-2 0 0,-71-3-47 0 0,60 8 39 0 0,-116-4 11 0 0,80 10 0 0 0,25 0 0 0 0,68-5 0 0 0,13 0 0 0 0,0 1 0 0 0,-29 3 0 0 0,14 5 0 0 0,23-5 0 0 0,0-1 0 0 0,-22 2 0 0 0,15-4-1 0 0,15-1-5 0 0,0 1 1 0 0,0 0-1 0 0,0 0 0 0 0,0 0 0 0 0,-1 1 0 0 0,1-1 0 0 0,0 1 1 0 0,-7 2-1 0 0,-23 16-101 0 0,35-18 101 0 0,-1-1-1 0 0,1 1 1 0 0,-1 0 0 0 0,1-1-1 0 0,-1 1 1 0 0,1-1-1 0 0,0 1 1 0 0,-1-1 0 0 0,1 0-1 0 0,0 1 1 0 0,-1-1-1 0 0,1 1 1 0 0,0-1 0 0 0,1 0-1 0 0,0 1 7 0 0,1-1 0 0 0,0 0 0 0 0,-1 1 0 0 0,1-1 0 0 0,-1-1 0 0 0,1 1 0 0 0,-1 0-1 0 0,1-1 1 0 0,3 0 0 0 0,10-2-10 0 0,-6 3-15 0 0,0 0 0 0 0,-1 0 0 0 0,1 1 0 0 0,0 0 0 0 0,12 4 0 0 0,-10-2-13 0 0,1-1 1 0 0,-1 0-1 0 0,14-1 0 0 0,10-2-37 0 0,54 2-84 0 0,-59 2 139 0 0,3 0 19 0 0,41 0 0 0 0,-23-6 1 0 0,60 1 0 0 0,-61 5 0 0 0,73 1 0 0 0,-73-7 0 0 0,67 1 0 0 0,-76 5 0 0 0,-11 0 0 0 0,49-3 0 0 0,-42-3 0 0 0,-6 0 0 0 0,44 2 0 0 0,-34 5 0 0 0,47 0 0 0 0,-54-7 0 0 0,-16 2 0 0 0,34 1 0 0 0,-22 4 0 0 0,-20-2 0 0 0,0-1 0 0 0,19 0 0 0 0,-10-3 6 0 0,-17 2-1 0 0,1-1 0 0 0,-1 1-1 0 0,0-1 1 0 0,0 1 0 0 0,0 0 0 0 0,1 0-1 0 0,-1 0 1 0 0,0 1 0 0 0,0-1 0 0 0,0 1-1 0 0,0-1 1 0 0,0 1 0 0 0,0 0 0 0 0,6 3-1 0 0,-9-4 2 0 0,0 0-1 0 0,1 0 0 0 0,-1 0 0 0 0,1 0 0 0 0,-1 1 0 0 0,1-1 0 0 0,-1 0 0 0 0,1 0 0 0 0,-1 0 1 0 0,0-1-1 0 0,1 1 0 0 0,-1 0 0 0 0,1 0 0 0 0,-1 0 0 0 0,1 0 0 0 0,-1 0 0 0 0,0 0 0 0 0,1-1 0 0 0,0 1 1 0 0,1 0 76 0 0,-2 1-82 0 0,-1 0 0 0 0,1 0 1 0 0,-1 0-1 0 0,1 0 1 0 0,-1 0-1 0 0,0 0 1 0 0,1-1-1 0 0,-1 1 1 0 0,0 0-1 0 0,0 0 1 0 0,0-1-1 0 0,1 1 1 0 0,-1 0-1 0 0,0-1 1 0 0,0 1-1 0 0,0-1 1 0 0,0 1-1 0 0,0-1 1 0 0,0 1-1 0 0,0-1 1 0 0,-2 0-1 0 0,-2 1 3 0 0,1-1 0 0 0,-1 0 0 0 0,1 0 1 0 0,-7-1-1 0 0,-20 0 35 0 0,-3 5-35 0 0,-1-2 1 0 0,-44-2-1 0 0,-165-9-3 0 0,197 8 0 0 0,-86 3 0 0 0,-19-1 0 0 0,93-3 2 0 0,-74-2 50 0 0,79 7-41 0 0,-71-2-12 0 0,82-4 1 0 0,6 0 0 0 0,-48 2 0 0 0,23 7 0 0 0,-35 0 0 0 0,62-5 0 0 0,7-2 0 0 0,-42 6 0 0 0,41 0 5 0 0,8-2 11 0 0,0 0 0 0 0,-30 0 1 0 0,21-5-6 0 0,19 1 2 0 0,-1 0 0 0 0,0 1 0 0 0,-18 2 1 0 0,7 4-7 0 0,17-5-21 0 0,1 1 1 0 0,-1-1-1 0 0,0 0 1 0 0,0-1 0 0 0,-10 1-1 0 0,-2-4-30 0 0,16 3 34 0 0,-1-1 1 0 0,1 1 0 0 0,-1-1-1 0 0,1 1 1 0 0,0 0-1 0 0,-1 0 1 0 0,1 0 0 0 0,-1 0-1 0 0,1 0 1 0 0,0 1-1 0 0,-1-1 1 0 0,1 1 0 0 0,0-1-1 0 0,-1 1 1 0 0,1 0 0 0 0,-4 2-1 0 0,6-3 4 0 0,-1 0 0 0 0,1 0 0 0 0,0 0 0 0 0,-1 1 0 0 0,1-1 1 0 0,-1 0-1 0 0,1 0 0 0 0,0 0 0 0 0,-1 0 0 0 0,1 0 0 0 0,-1 0 0 0 0,1 0 0 0 0,0 0 0 0 0,-1 0 0 0 0,1 0 0 0 0,-1-1 0 0 0,1 1 0 0 0,0 0 0 0 0,-1 0 0 0 0,1 0 0 0 0,0 0 0 0 0,-1-1 0 0 0,1 1 1 0 0,0 0-1 0 0,-1 0 0 0 0,1-1 0 0 0,0 1 0 0 0,-1 0 0 0 0,1 0 0 0 0,0-1 0 0 0,0 1 0 0 0,-1 0 0 0 0,1-1 0 0 0,-1 0-280 0 0,3 0 268 0 0,0-1 0 0 0,0 1 0 0 0,0 0 0 0 0,0 0 0 0 0,0 0 0 0 0,0 1 0 0 0,0-1 0 0 0,0 0 0 0 0,1 1 0 0 0,-1-1 0 0 0,0 1 0 0 0,0 0 0 0 0,1 0 0 0 0,-1 0 0 0 0,3 0 0 0 0,-1 0 18 0 0,1 0 0 0 0,-1-1 0 0 0,1 1 0 0 0,6-3 0 0 0,4-2 0 0 0,-9 2-4 0 0,1 1 0 0 0,0 0 1 0 0,-1 0-1 0 0,12-1 1 0 0,94-6-243 0 0,-97 8 222 0 0,23 2-1 0 0,-28 0 21 0 0,1-1-1 0 0,0 0 0 0 0,-1-1 1 0 0,16-2-1 0 0,-4-3-3 0 0,-16 4 0 0 0,0 0 1 0 0,1 1-1 0 0,-1-1 1 0 0,1 1-1 0 0,9 0 1 0 0,8 3-4 0 0,-18-1 11 0 0,0 0 0 0 0,1-1 0 0 0,-1 0 0 0 0,12-1 0 0 0,0-3 0 0 0,-15 2 0 0 0,1 1 0 0 0,0 0 0 0 0,0 0 0 0 0,0 1 0 0 0,0-1 0 0 0,0 1 0 0 0,0 0 0 0 0,8 1 0 0 0,4 4 0 0 0,-14-4 0 0 0,1 0 0 0 0,-1 0 0 0 0,1-1 0 0 0,-1 1 0 0 0,1 0 0 0 0,0-1 0 0 0,-1 0 0 0 0,1 0 0 0 0,5 0 0 0 0,2-3 0 0 0,-9 2 0 0 0,-1 1 0 0 0,1-1 0 0 0,0 1 0 0 0,0 0 0 0 0,0-1 0 0 0,0 1 0 0 0,0 0 0 0 0,0 0 0 0 0,0-1 0 0 0,0 1 0 0 0,0 0 0 0 0,0 0 0 0 0,0 0 0 0 0,0 0 0 0 0,0 0 0 0 0,0 0 0 0 0,0 1 0 0 0,0-1 0 0 0,0 0 0 0 0,1 1 0 0 0,7 8 11 0 0,-7-7 106 0 0,-4-2-53 0 0,-19 7 7 0 0,19-5-63 0 0,-1-1-1 0 0,0 0 0 0 0,0 0 1 0 0,0 0-1 0 0,0 0 0 0 0,0-1 1 0 0,0 1-1 0 0,-3-1 1 0 0,-11 0 10 0 0,11-1-3 0 0,-1 1 0 0 0,1 0 1 0 0,0 1-1 0 0,-8 1 0 0 0,-17 4-7 0 0,-50 4 0 0 0,14-2-8 0 0,42-4 0 0 0,-44 1 0 0 0,50-6 0 0 0,-144 4 0 0 0,70 0 0 0 0,1-1 0 0 0,81-1 0 0 0,-36 3 0 0 0,-59-3 0 0 0,19 1 23 0 0,13 0 88 0 0,40-1-84 0 0,27 0-17 0 0,-1-1-1 0 0,1 0 1 0 0,-1 0 0 0 0,1 0-1 0 0,0-1 1 0 0,-12-3-1 0 0,8 2 50 0 0,20 0-17 0 0,-8 2-41 0 0,0-1 1 0 0,1 1 0 0 0,-1 0 0 0 0,0 0 0 0 0,0-1-1 0 0,1 1 1 0 0,-1 0 0 0 0,0 0 0 0 0,1 0 0 0 0,-1 0 0 0 0,0 1-1 0 0,2-1 1 0 0,1 1-14 0 0,1 0-1 0 0,-1 0 0 0 0,0 0 1 0 0,0 0-1 0 0,0-1 0 0 0,1 0 1 0 0,-1 0-1 0 0,0 0 0 0 0,1 0 1 0 0,-1-1-1 0 0,7-1 0 0 0,-5 1 1 0 0,-1 0-1 0 0,0 1 0 0 0,1 0 1 0 0,8 1-1 0 0,-10 0 12 0 0,0-1 0 0 0,0 0-1 0 0,0 0 1 0 0,1 0 0 0 0,-1 0-1 0 0,0-1 1 0 0,0 1 0 0 0,6-3 0 0 0,3-1-42 0 0,-2 4 51 0 0,-8 0 172 0 0,-5-1-112 0 0,-8-3-87 0 0,8 2 5 0 0,-1 1 1 0 0,1 0 0 0 0,-1 0-1 0 0,1 0 1 0 0,-1 0 0 0 0,1 0 0 0 0,-1 1-1 0 0,0-1 1 0 0,1 1 0 0 0,-1 0-1 0 0,0-1 1 0 0,-4 2 0 0 0,2 0 10 0 0,0 0 1 0 0,-1-1 0 0 0,1 0-1 0 0,0 1 1 0 0,0-1 0 0 0,0-1-1 0 0,0 1 1 0 0,-7-2 0 0 0,10 1-3 0 0,0 1 0 0 0,-1 0 0 0 0,1 0 1 0 0,0 0-1 0 0,-1 1 0 0 0,1-1 0 0 0,0 0 1 0 0,-1 1-1 0 0,1 0 0 0 0,-3 0 0 0 0,3 0 5 0 0,-1 0 0 0 0,1 0 0 0 0,0-1 0 0 0,-1 1 0 0 0,1-1 0 0 0,-1 0-1 0 0,1 0 1 0 0,-5 0 0 0 0,-4-2 0 0 0,8 1 0 0 0,1 1 0 0 0,0-1 0 0 0,-1 1 0 0 0,1 0 0 0 0,-1 0 0 0 0,1 0 0 0 0,-1 0 0 0 0,-2 0 0 0 0,4 1 0 0 0,-1-1-1 0 0,0 1 1 0 0,0-1-1 0 0,0 1 1 0 0,0-1-1 0 0,1 0 1 0 0,-1 0-1 0 0,0 0 1 0 0,0 0 0 0 0,0 0-1 0 0,0 0 1 0 0,0-1-1 0 0,0 1 1 0 0,1-1-1 0 0,-1 1 1 0 0,0-1-1 0 0,0 0 1 0 0,1 1-1 0 0,-1-1 1 0 0,0 0-1 0 0,1 0 1 0 0,-2-1 0 0 0,-6-3-24 0 0,-16-4 274 0 0,19 5-239 0 0,5 3-8 0 0,0 0 0 0 0,1 1-1 0 0,-1-1 1 0 0,1 0 0 0 0,-1 0 0 0 0,1 0 0 0 0,0 0 0 0 0,-1 0 0 0 0,1 0-1 0 0,0 0 1 0 0,-1 0 0 0 0,1 0 0 0 0,0 0 0 0 0,0 0 0 0 0,0 0-1 0 0,0-1 1 0 0,0-3 2 0 0,-1-4-1 0 0,1 4-12 0 0,0 0 0 0 0,0-1 0 0 0,-1 1 0 0 0,0 0 0 0 0,-2-8 0 0 0,-7-29 204 0 0,5 28-196 0 0,-2-2 0 0 0,3 4 15 0 0,3 10 57 0 0,0-6 44 0 0,0 6-100 0 0,1 0 0 0 0,-1 0 0 0 0,1 0 1 0 0,-1 0-1 0 0,1 0 0 0 0,0 0 0 0 0,0 0 1 0 0,0 0-1 0 0,0 0 0 0 0,1-4 0 0 0,0-14 81 0 0,1 11-17 0 0,-2-1 1 0 0,1 1-1 0 0,-1-1 0 0 0,-1 1 1 0 0,-1-12-1 0 0,-2 3-80 0 0,-11-13 0 0 0,15 31 0 0 0,0-1 0 0 0,-1 0 0 0 0,1 1 0 0 0,0-1 0 0 0,-1 0 0 0 0,1 1 0 0 0,-1-1 0 0 0,1 0 0 0 0,-1 1 0 0 0,1-1 0 0 0,-1 1 0 0 0,1-1 0 0 0,-1 1 0 0 0,1-1 0 0 0,-2 0 0 0 0,1 1 0 0 0,1 0 0 0 0,-1 0 0 0 0,1 0 0 0 0,-1 0 0 0 0,1 0 0 0 0,-1 1 0 0 0,1-1 0 0 0,-1 0 0 0 0,1 0 0 0 0,-1 0 0 0 0,1 0 0 0 0,0 1 0 0 0,-1-1 0 0 0,1 0 0 0 0,-1 0 0 0 0,1 1 0 0 0,0-1 0 0 0,-1 0 0 0 0,1 1 0 0 0,-1-1 0 0 0,1 1 0 0 0,-9 11 12 0 0,7-6-52 0 0,0-1 1 0 0,1 1-1 0 0,-1 0 0 0 0,1 0 0 0 0,1 0 0 0 0,-1 0 1 0 0,1 0-1 0 0,0 0 0 0 0,1 6 0 0 0,-1-8 34 0 0,0 5-7 0 0,1 0-1 0 0,-1 0 1 0 0,4 11-1 0 0,-2-7-4 0 0,8 57 7 0 0,-10-63-31 0 0,-2 10 42 0 0,0 16 322 0 0,2-18-300 0 0,0-11 31 0 0,3-7 0 0 0,1 0-38 0 0,0 0-1 0 0,0 0 0 0 0,0 0 0 0 0,0 1 1 0 0,1-1-1 0 0,-1 1 0 0 0,1 0 0 0 0,5-1 0 0 0,-7 1-5 0 0,1 0-1 0 0,-1 1 1 0 0,0-2-1 0 0,0 1 0 0 0,0 0 1 0 0,0-1-1 0 0,0 1 0 0 0,0-1 1 0 0,2-3-1 0 0,-1 2 5 0 0,-1 1-1 0 0,0 0 1 0 0,1 0 0 0 0,-1 0 0 0 0,6-3-1 0 0,8-4-8 0 0,0-1 0 0 0,19-15-1 0 0,-31 22-3 0 0,1 1-1 0 0,0-1 0 0 0,0 1 1 0 0,9-3-1 0 0,-8 3 5 0 0,0 0 0 0 0,0-1-1 0 0,7-4 1 0 0,-9 4 7 0 0,1-1-3 0 0,1 0-1 0 0,0 1 1 0 0,0 0 0 0 0,1 0-1 0 0,-1 0 1 0 0,1 1-1 0 0,8-3 1 0 0,-12 5 0 0 0,-1 0 0 0 0,1-1-1 0 0,-1 1 1 0 0,0-1 0 0 0,0 0-1 0 0,1 0 1 0 0,4-5 0 0 0,-3 3-10 0 0,10-4 2 0 0,-11 6-3 0 0,0 1 1 0 0,0-1-1 0 0,0 0 0 0 0,-1 0 1 0 0,6-4-1 0 0,-6 4-50 0 0,-29 1 90 0 0,24 1-39 0 0,0 0 0 0 0,0 0 0 0 0,0 0-1 0 0,-1 0 1 0 0,1 0 0 0 0,0-1 0 0 0,0 1 0 0 0,0-1 0 0 0,-3-1-1 0 0,3 1 1 0 0,0 1 0 0 0,0-1 0 0 0,1 1 0 0 0,-1-1 0 0 0,0 1 0 0 0,0-1 0 0 0,0 1 0 0 0,0 0 0 0 0,0 0 0 0 0,0 0 0 0 0,0 0 0 0 0,-3 1 0 0 0,-13 4 32 0 0,13-3-5 0 0,-1 0 0 0 0,1 0-1 0 0,0-1 1 0 0,-7 1-1 0 0,-4-2 44 0 0,11 0-47 0 0,-1 0 0 0 0,1 0 0 0 0,0 1 0 0 0,-1 0 0 0 0,-5 1 0 0 0,-4 4-32 0 0,10-4-11 0 0,0 0 1 0 0,0-1-1 0 0,-1 1 1 0 0,1-1-1 0 0,-8 1 1 0 0,-6-3-54 0 0,16 0 59 0 0,-1 1 0 0 0,0 0 0 0 0,1 0-1 0 0,-1 0 1 0 0,0 0 0 0 0,0 1 0 0 0,-4 0 0 0 0,-53 25-3 0 0,52-24 19 0 0,-5 3 0 0 0,15-3 0 0 0,9 0 0 0 0,2-1 0 0 0,-2 2 0 0 0,14 3 0 0 0,-15-3 0 0 0,1 0 0 0 0,0-1 0 0 0,15 1 0 0 0,173 3 0 0 0,28 2 0 0 0,-27-7 2 0 0,-152-2 10 0 0,0 2 47 0 0,50 8 1 0 0,18 1 47 0 0,-66-10-62 0 0,-10 1 18 0 0,42 5 1 0 0,-32 1 21 0 0,-18-1 23 0 0,36 1 0 0 0,-19-7 9 0 0,-22 0-22 0 0,33 4 0 0 0,-27 1-71 0 0,-17-2-27 0 0,0-1 0 0 0,0 0 0 0 0,26-2 0 0 0,-6-4-42 0 0,-25 2 28 0 0,0 1-1 0 0,0 0 0 0 0,0 0 1 0 0,14 2-1 0 0,4 4 7 0 0,-21-3 13 0 0,-1-1 0 0 0,1 1 0 0 0,0-2 1 0 0,7 1-1 0 0,5-3 28 0 0,-17 2-27 0 0,1-1-1 0 0,-1 1 1 0 0,1-1-1 0 0,0 1 1 0 0,-1 0-1 0 0,1 0 1 0 0,-1 0-1 0 0,1 1 1 0 0,-1-1-1 0 0,1 0 1 0 0,-1 1-1 0 0,1 0 1 0 0,2 1-1 0 0,-5-2-1 0 0,0-1 0 0 0,0 1-1 0 0,0 0 1 0 0,0 0 0 0 0,0 0-1 0 0,0 0 1 0 0,0 0 0 0 0,0 0-1 0 0,0 0 1 0 0,0 0 0 0 0,0 0 0 0 0,0 0-1 0 0,0 0 1 0 0,0 0 0 0 0,0 0-1 0 0,0 0 1 0 0,0 0 0 0 0,0 0 0 0 0,0 0-1 0 0,0 0 1 0 0,0 0 0 0 0,0 0-1 0 0,0-1 1 0 0,0 1 0 0 0,0 0-1 0 0,0 0 1 0 0,0 0 0 0 0,0 0 0 0 0,0 0-1 0 0,1 0 1 0 0,-1 0 0 0 0,0 0-1 0 0,0 0 1 0 0,0 0 0 0 0,0 0 0 0 0,0 0-1 0 0,0 0 1 0 0,0 0 0 0 0,0 0-1 0 0,0 0 1 0 0,0 0 0 0 0,0 0-1 0 0,0 0 1 0 0,0 0 0 0 0,0 0 0 0 0,0 0-1 0 0,0 0 1 0 0,0 0 0 0 0,0 0-1 0 0,1 0 1 0 0,-1 0 0 0 0,0 0 0 0 0,0 0-1 0 0,0 0 1 0 0,0 0 0 0 0,0 0-1 0 0,0 1 1 0 0,0-1 0 0 0,0 0-1 0 0,0 0 1 0 0,0 0 0 0 0,0 0 0 0 0,0 0-1 0 0,0 0 1 0 0,0 0 0 0 0,0 0-1 0 0,0 0 1 0 0,0 0 0 0 0,0 0-1 0 0,0-1 1 0 0,0 1-1 0 0,0 0 0 0 0,0 0 1 0 0,0-1-1 0 0,0 1 1 0 0,0 0-1 0 0,0-1 1 0 0,0 1-1 0 0,0 0 1 0 0,0 0-1 0 0,0-1 1 0 0,0 1-1 0 0,0 0 1 0 0,0 0-1 0 0,0-1 0 0 0,0 1 1 0 0,0 0-1 0 0,0 0 1 0 0,-1 0-1 0 0,1-1 1 0 0,0 1-1 0 0,0 0 1 0 0,-1-1-1 0 0,-17-1 0 0 0,-4 0 0 0 0,3-3 0 0 0,9 2 0 0 0,-1 0 0 0 0,0 1 0 0 0,-12-2 0 0 0,-16 2 0 0 0,-32-3 0 0 0,49 2 0 0 0,-98-9 0 0 0,78 12 0 0 0,3 1 0 0 0,-54-8 0 0 0,39-1-7 0 0,12 1-19 0 0,-68-3-1 0 0,31 11 15 0 0,-61-2 25 0 0,79-4 13 0 0,15 0-5 0 0,-54 1-1 0 0,-4 10-85 0 0,-67 0-141 0 0,76-6 106 0 0,-108 15-1 0 0,186-13-3 0 0,39-2-74 0 0,-12 0 140 0 0,152 5-134 0 0,107-8 80 0 0,-110-6 11 0 0,13 0 2 0 0,-73 11 69 0 0,52-2 57 0 0,-112-1-44 0 0,298-4 189 0 0,-71 2 5 0 0,-30-1-26 0 0,2-1-7 0 0,-34 0 0 0 0,-48-1-18 0 0,14 0-28 0 0,-36-4-69 0 0,-72 3-34 0 0,-57 7-15 0 0,0-1 1 0 0,1 0-1 0 0,-1 0 0 0 0,0 0 1 0 0,1 0-1 0 0,-1-1 0 0 0,9-4 1 0 0,11-5 24 0 0,-22 10 112 0 0,-5-1 17 0 0,-2 0-144 0 0,0 0 0 0 0,1 0 1 0 0,-1 0-1 0 0,0 0 1 0 0,-1 1-1 0 0,1-1 0 0 0,0 1 1 0 0,0 0-1 0 0,-8 0 0 0 0,-16-6-100 0 0,1 0 31 0 0,-2 1 1 0 0,1 1-1 0 0,-55-2 0 0 0,-39-3-10 0 0,-61-2-18 0 0,101 12 27 0 0,-94-4-69 0 0,131 2 98 0 0,-192-6-114 0 0,131 11 125 0 0,-72-1-29 0 0,124-3 41 0 0,-138 3-48 0 0,-108 18 45 0 0,245-14 11 0 0,-61 15 0 0 0,64-11 0 0 0,48-9 0 0 0,1 0 0 0 0,0 0 0 0 0,0 0 0 0 0,-1 0 0 0 0,1 0 0 0 0,-3 2 0 0 0,-10 10-13 0 0,14-10-14 0 0,7-2 0 0 0,-2 0 26 0 0,31 6-67 0 0,1-2 1 0 0,37 2-1 0 0,197-2-149 0 0,-78-8 102 0 0,5-1 26 0 0,-81 8 75 0 0,76 0 16 0 0,298 1 14 0 0,-85 0 168 0 0,-189-4-71 0 0,-7-7 27 0 0,0 1-9 0 0,-143 6-114 0 0,119-1-18 0 0,-112-4 9 0 0,152-6 59 0 0,-85 0-5 0 0,-25 0 106 0 0,-101 9-108 0 0,-1 0 0 0 0,1-1-1 0 0,22-7 1 0 0,-19 2-10 0 0,-12 3-13 0 0,-11-1-4 0 0,7 5-33 0 0,-4-2 0 0 0,0 1 0 0 0,1 0 0 0 0,-1-1 0 0 0,0 1 0 0 0,0 1 0 0 0,0-1 0 0 0,0 0 0 0 0,0 1 0 0 0,-4 0 0 0 0,-6-1 0 0 0,-70-14 0 0 0,-12-1 0 0 0,24 11-10 0 0,-63-7-33 0 0,-250-14-159 0 0,174 21 85 0 0,-18 0 6 0 0,-167 2 98 0 0,23 18 2 0 0,347-11-21 0 0,-48 12-1 0 0,44-9-8 0 0,15-4 19 0 0,12-3-42 0 0,8 2-56 0 0,11 2 53 0 0,0-1-1 0 0,0 0 0 0 0,0-1 0 0 0,17 0 0 0 0,9 2 2 0 0,291 15-91 0 0,-121-9 114 0 0,51-2 43 0 0,-72-4 0 0 0,-123-2 0 0 0,359 11 0 0 0,-204-6 0 0 0,28 1 0 0 0,-155-9 0 0 0,115 2 0 0 0,199 5 67 0 0,-299-7-41 0 0,221-12 241 0 0,-237 8-170 0 0,-61 5 3 0 0,64-10-1 0 0,-51-1-8 0 0,-28 6-58 0 0,-1 1 0 0 0,1 1 1 0 0,21-1-1 0 0,-17 1-22 0 0,-23 2-9 0 0,1 1 0 0 0,0 0 1 0 0,0 0-1 0 0,-1-1 0 0 0,1 1 0 0 0,0 0 1 0 0,0-1-1 0 0,-1 1 0 0 0,1-1 0 0 0,0 1 1 0 0,-1-1-1 0 0,1 1 0 0 0,-1-1 0 0 0,1 1 1 0 0,-1-1-1 0 0,1 0 0 0 0,-1 1 0 0 0,1-2 0 0 0,-1 2-1 0 0,0-1 0 0 0,-1 0-1 0 0,1 1 1 0 0,-1-1 0 0 0,1 1-1 0 0,-1-1 1 0 0,1 1-1 0 0,0-1 1 0 0,-1 1 0 0 0,0-1-1 0 0,1 1 1 0 0,-1 0 0 0 0,1-1-1 0 0,-1 1 1 0 0,1 0 0 0 0,-1-1-1 0 0,-1 1 1 0 0,-18-9 1 0 0,11 6 6 0 0,-14-6 1 0 0,0 2 0 0 0,-1 0 0 0 0,0 2 0 0 0,-35-4 0 0 0,-14-2-1 0 0,-218-30-104 0 0,57 21 10 0 0,-57-5-4 0 0,179 18 92 0 0,-317-14-28 0 0,309 16-93 0 0,-83 0-95 0 0,132 11 191 0 0,-29 1 27 0 0,74-7-3 0 0,14-1-3 0 0,1 1 0 0 0,-1 0 0 0 0,1 1 0 0 0,0 0-1 0 0,-1 1 1 0 0,1 1 0 0 0,0-1 0 0 0,-11 6-1 0 0,15-4-22 0 0,6-4 10 0 0,0 1 1 0 0,0 0-1 0 0,0-1 0 0 0,0 1 0 0 0,0-1 0 0 0,-1 1 1 0 0,1-1-1 0 0,0 0 0 0 0,0 0 0 0 0,-2 1 0 0 0,6 2-77 0 0,1-1 71 0 0,1 1-1 0 0,-1-1 0 0 0,0 0 1 0 0,0 0-1 0 0,1 0 0 0 0,-1-1 0 0 0,10 3 1 0 0,37 2-85 0 0,-26-3 60 0 0,85 14-63 0 0,32 3 106 0 0,-65-14-2 0 0,63 6-50 0 0,-83-5 44 0 0,139 14 10 0 0,-124-16 1 0 0,130 11 0 0 0,-122-6 0 0 0,120 11 0 0 0,-106-16-9 0 0,92 7-35 0 0,-116-4 35 0 0,118 8 61 0 0,164-10 142 0 0,-207-7-53 0 0,-17 0 2 0 0,-94 2-88 0 0,0-2 0 0 0,-1-1 0 0 0,42-8 0 0 0,-20 3 15 0 0,-40 6-32 0 0,-1-1 0 0 0,27-6 0 0 0,-30 3 161 0 0,-12 5-194 0 0,1-1 0 0 0,0 1 1 0 0,0-1-1 0 0,0 1 0 0 0,0 0 0 0 0,-1-1 1 0 0,1 1-1 0 0,0-1 0 0 0,0 1 1 0 0,-1 0-1 0 0,1-1 0 0 0,0 1 0 0 0,-1 0 1 0 0,1 0-1 0 0,0-1 0 0 0,-1 1 0 0 0,1 0 1 0 0,0 0-1 0 0,-1-1 0 0 0,1 1 1 0 0,-1 0-1 0 0,1 0 0 0 0,-3-1 1 0 0,0-1-1 0 0,0 1 1 0 0,0 0 0 0 0,0 1-1 0 0,0-1 1 0 0,0 0-1 0 0,1 1 1 0 0,-2 0-1 0 0,1 0 1 0 0,0 0 0 0 0,-3 0-1 0 0,-21-2 8 0 0,0-4-57 0 0,-50-6 0 0 0,19 5 44 0 0,31 3 0 0 0,-35-1 0 0 0,-113 7-112 0 0,19 5 32 0 0,84-2 69 0 0,61-4-4 0 0,1 0-1 0 0,-20 6 1 0 0,21-4 13 0 0,0-1 0 0 0,0 0 1 0 0,-12 1-1 0 0,3-1 2 0 0,17-2 0 0 0,1 0 0 0 0,-1 1 0 0 0,0-1 0 0 0,1 0 0 0 0,-1 1 0 0 0,0-1 0 0 0,1 1 0 0 0,-1-1 0 0 0,1 1 0 0 0,-1 0 0 0 0,1-1 0 0 0,-1 1 0 0 0,1-1 0 0 0,-1 1 0 0 0,1 0 0 0 0,0 0 0 0 0,-1-1 0 0 0,1 2 0 0 0,0-1 0 0 0,0 0 0 0 0,0 0 0 0 0,0 0 0 0 0,1-1 0 0 0,-1 1 0 0 0,0 0 0 0 0,1 0 0 0 0,-1 0 0 0 0,1-1 0 0 0,-1 1 0 0 0,0 0 0 0 0,1 0 0 0 0,0-1 0 0 0,-1 1 0 0 0,1-1 0 0 0,-1 1 0 0 0,2 0 0 0 0,13 10-11 0 0,-9-8 4 0 0,0-1-1 0 0,1 0 0 0 0,-1 0 1 0 0,0-1-1 0 0,1 0 0 0 0,-1 0 0 0 0,0 0 1 0 0,11-1-1 0 0,22 3-29 0 0,-15 2 27 0 0,-3-1 9 0 0,40 3 1 0 0,-23-6 8 0 0,49 3 37 0 0,-55 0-34 0 0,-4 0-11 0 0,35 0 0 0 0,-21-5-10 0 0,36 2-33 0 0,-49 2 31 0 0,-13-1 13 0 0,1 0-1 0 0,19-2 0 0 0,-14-1 0 0 0,9-1 0 0 0,37 3 0 0 0,-57-1 5 0 0,0 0 0 0 0,17-3 0 0 0,-20 1 1 0 0,1 1 1 0 0,-1 1-1 0 0,0 0 1 0 0,0 0-1 0 0,15 2 0 0 0,-20-1 5 0 0,3 0-15 0 0,11-8 81 0 0,-15 6 31 0 0,-5 1-1 0 0,-2-1-78 0 0,-1 1 1 0 0,1-1-1 0 0,-1 1 0 0 0,1 1 0 0 0,-1-1 1 0 0,-6 2-1 0 0,6 0-31 0 0,-1-2 0 0 0,0 1 1 0 0,0-1-1 0 0,-11 0 0 0 0,0-3-26 0 0,11 1 20 0 0,0 1 0 0 0,-1 0 0 0 0,1 1 0 0 0,0 0 0 0 0,-9 0 0 0 0,-15 6-46 0 0,19-3 22 0 0,0-1 0 0 0,-16 1-1 0 0,2-3-8 0 0,12-1 15 0 0,-1 2 0 0 0,-16 2 1 0 0,8 1 15 0 0,5-1 4 0 0,-33 3-1 0 0,42-7 0 0 0,-1 2 1 0 0,1-1-1 0 0,-1 1 0 0 0,1 0 1 0 0,0 1-1 0 0,-1 0 0 0 0,1 1 1 0 0,-15 6-1 0 0,20-7 7 0 0,0-1 0 0 0,-1 1 0 0 0,1-1 0 0 0,-8 1 0 0 0,9-1 0 0 0,-1 0 0 0 0,0-1 0 0 0,1 1 0 0 0,-1 1 0 0 0,0-1 0 0 0,-3 2 0 0 0,6-2 0 0 0,-1 0 0 0 0,1 0 0 0 0,0 0 0 0 0,0-1 0 0 0,0 1 0 0 0,0 0 0 0 0,0 0 0 0 0,0 1 0 0 0,0-1 0 0 0,0 0 0 0 0,-1 1 0 0 0,2-1 0 0 0,-1 0 0 0 0,1 0 0 0 0,-1 0 0 0 0,1-1 0 0 0,-1 1 0 0 0,1 0 0 0 0,-1 0 0 0 0,1 0 0 0 0,0 0 0 0 0,0 0 0 0 0,0-1 0 0 0,-1 1 0 0 0,1 0 0 0 0,0 0 0 0 0,0 0 0 0 0,0 0 0 0 0,0 0 0 0 0,0 0 0 0 0,1 0 0 0 0,-1 0 0 0 0,0 0 0 0 0,0 0 0 0 0,0-1 0 0 0,1 1 0 0 0,-1 0 0 0 0,1 0 0 0 0,-1 0 0 0 0,1 0 0 0 0,-1-1 0 0 0,1 1 0 0 0,-1 0 0 0 0,1 0 0 0 0,-1-1 0 0 0,1 1 0 0 0,0-1 0 0 0,0 1 0 0 0,-1 0 0 0 0,1-1 0 0 0,0 1 0 0 0,0-1 0 0 0,-1 0 0 0 0,1 1 0 0 0,0-1 0 0 0,0 0 0 0 0,0 1 0 0 0,0-1 0 0 0,0 0 0 0 0,0 0 0 0 0,1 0 0 0 0,1 1 5 0 0,1 1 0 0 0,0-1-1 0 0,-1 0 1 0 0,1 1 0 0 0,-1 0 0 0 0,3 2 0 0 0,-3-3 6 0 0,0 1 1 0 0,0 0-1 0 0,0-1 1 0 0,0 1-1 0 0,0-1 1 0 0,0 0-1 0 0,0 0 1 0 0,0 0-1 0 0,0-1 1 0 0,5 1-1 0 0,14-1 50 0 0,-15-1-42 0 0,-1 1 0 0 0,1 0 1 0 0,-1 0-1 0 0,1 1 0 0 0,11 2 0 0 0,11 8 0 0 0,-20-8-19 0 0,0 1-1 0 0,0-1 0 0 0,15 2 0 0 0,63 3 1 0 0,-48-2 0 0 0,51 0 0 0 0,-76-5 0 0 0,1 1 0 0 0,14 3 0 0 0,-17-2 0 0 0,-1-1 0 0 0,1-1 0 0 0,0 0 0 0 0,14 0 0 0 0,2-5 0 0 0,-20 2 0 0 0,0 1 0 0 0,0 0 0 0 0,0 1 0 0 0,10 0 0 0 0,0 3 9 0 0,-15-2-3 0 0,1-1-1 0 0,-1 1 1 0 0,1-1-1 0 0,-1 1 1 0 0,0-1-1 0 0,1 0 1 0 0,6-1-1 0 0,5-4 8 0 0,-11 4-7 0 0,-1 0 1 0 0,0 0-1 0 0,0 0 1 0 0,1 1-1 0 0,-1-1 1 0 0,1 1-1 0 0,3 0 0 0 0,13 0 7 0 0,-16-4-11 0 0,-2 1 5 0 0,0 1 110 0 0,-2-1-53 0 0,0 2-61 0 0,0 0 0 0 0,0 0 0 0 0,0 0 0 0 0,0 0 0 0 0,-1 1 0 0 0,1-1 0 0 0,0 0 1 0 0,0 0-1 0 0,-1 0 0 0 0,1 0 0 0 0,0 0 0 0 0,-1 1 0 0 0,1-1 0 0 0,-1 0 0 0 0,1 0 0 0 0,-1 1 0 0 0,1-1 0 0 0,-1 0 0 0 0,0 1 0 0 0,1-1 0 0 0,-1 0 0 0 0,0 1 0 0 0,1-1 0 0 0,-1 1 0 0 0,0-1 0 0 0,0 1 0 0 0,0 0 0 0 0,1-1 1 0 0,-1 1-1 0 0,0 0 0 0 0,0-1 0 0 0,0 1 0 0 0,0 0 0 0 0,0 0 0 0 0,0 0 0 0 0,0 0 0 0 0,1 0 0 0 0,-1 0 0 0 0,0 0 0 0 0,0 0 0 0 0,-1 0 0 0 0,-4 0-3 0 0,0 0 0 0 0,0-1 0 0 0,0 1 0 0 0,-8-3 0 0 0,8 1 0 0 0,0 1 0 0 0,-1 0 0 0 0,1 0 0 0 0,-10 0 0 0 0,3 2 0 0 0,0 0 0 0 0,0-1 0 0 0,0 0 0 0 0,-18-2 0 0 0,11-2 0 0 0,6 1-4 0 0,0 1 0 0 0,0 0 0 0 0,-17 0 0 0 0,-8 5-53 0 0,-22 0-53 0 0,41-4 78 0 0,3 0-7 0 0,0 1 1 0 0,-31 3-1 0 0,7 5 23 0 0,-21 3 19 0 0,48-10-3 0 0,-1 1 0 0 0,1 0 0 0 0,0 1 0 0 0,0 0 0 0 0,-26 11 0 0 0,15-5-11 0 0,21-8 8 0 0,1 0-1 0 0,-1 0 1 0 0,0 1 0 0 0,1-1-1 0 0,0 1 1 0 0,-1-1 0 0 0,1 1 0 0 0,0 0-1 0 0,0 0 1 0 0,0 1 0 0 0,0-1-1 0 0,0 1 1 0 0,0-1 0 0 0,1 1-1 0 0,-5 6 1 0 0,0 9 3 0 0,7-16-1 0 0,0 0 0 0 0,0 0-1 0 0,0 1 1 0 0,0-1 0 0 0,0 0 0 0 0,0 0-1 0 0,1 0 1 0 0,-1 1 0 0 0,1-1 0 0 0,-1 0-1 0 0,1 0 1 0 0,0 0 0 0 0,0 0 0 0 0,0 0-1 0 0,0 0 1 0 0,0 0 0 0 0,1 0 0 0 0,-1 0-1 0 0,1-1 1 0 0,-1 1 0 0 0,1-1 0 0 0,-1 1-1 0 0,4 2 1 0 0,3 1-6 0 0,0 0 1 0 0,0-1-1 0 0,0 1 0 0 0,12 3 0 0 0,-16-6 7 0 0,9 2 0 0 0,-1-1 0 0 0,0 0 0 0 0,25 3 0 0 0,-3-1 0 0 0,-9-1 0 0 0,0-1 0 0 0,32-1 0 0 0,-19 3-2 0 0,-32-4 4 0 0,0 0 0 0 0,1 0 0 0 0,-1 0 0 0 0,0-1 1 0 0,13-1-1 0 0,-1-3 23 0 0,-11 3-18 0 0,-1 0 0 0 0,0-1 0 0 0,9 1 0 0 0,-1 1 9 0 0,0-1 0 0 0,-1 0 0 0 0,22-6 0 0 0,-28 6 28 0 0,0 0-1 0 0,0 1 1 0 0,11 0-1 0 0,13-1 159 0 0,-26 1-102 0 0,4 3-104 0 0,-7-2-111 0 0,-2 1-89 0 0,-1 7 203 0 0,-1-4 65 0 0,0-3-62 0 0,-10 10 13 0 0,7-10-16 0 0,-19 16 12 0 0,23-15 46 0 0,5 4 26 0 0,-2-4-15 0 0,7 1-55 0 0,-8-3-13 0 0,-1-1 0 0 0,1 0 0 0 0,-1 0 0 0 0,0 0 0 0 0,1 0 0 0 0,-1 0 0 0 0,1 1 0 0 0,-1-1 0 0 0,1 0 0 0 0,-1 0 0 0 0,0 0 0 0 0,1 0 0 0 0,-1 0 0 0 0,1 0 0 0 0,-1 0 0 0 0,1-1 0 0 0,-1 1 0 0 0,0 0 0 0 0,1 0 0 0 0,-1 0 0 0 0,1-1 0 0 0,1-8 0 0 0,-2 9 0 0 0,0 0 0 0 0,0 0 0 0 0,1-1 0 0 0,-1 1 0 0 0,0 0 0 0 0,1 0 0 0 0,-1-1 0 0 0,0 1 0 0 0,1 0 0 0 0,-1 0 0 0 0,1 0 0 0 0,-1 0 0 0 0,0 0 0 0 0,1 0 0 0 0,-1 0 0 0 0,0 0 0 0 0,1 0 0 0 0,-1 0 0 0 0,1 0 0 0 0,-1 0 0 0 0,0 0 0 0 0,1 0 0 0 0,-1 0 0 0 0,1 0 0 0 0,-1 0 0 0 0,12 6 0 0 0,-2-1 0 0 0,-2 5 0 0 0,4-4 0 0 0,0 0 0 0 0,1-2 0 0 0,-11-3 4 0 0,-1 0 0 0 0,1 0 0 0 0,-1 0-1 0 0,1 0 1 0 0,-1-1 0 0 0,1 1 0 0 0,0-1 0 0 0,0 1 0 0 0,-1-1-1 0 0,3 1 1 0 0,-1-1 6 0 0,0 1 0 0 0,0 0 1 0 0,0-1-1 0 0,0 1 0 0 0,0 0 0 0 0,0 1 0 0 0,-1-1 0 0 0,5 3 0 0 0,2 0-7 0 0,-1 0-1 0 0,1 0 0 0 0,17 4 1 0 0,0-2-94 0 0,-24-5 84 0 0,1-1 0 0 0,0 1 0 0 0,-1-1 1 0 0,1 0-1 0 0,0 0 0 0 0,-1 0 0 0 0,6 0 0 0 0,-10-1 32 0 0,-2-1 4 0 0,-14 7-16 0 0,5 2-13 0 0,5 2-13 0 0,6-5-41 0 0,-1 4 52 0 0,2-6 34 0 0,-13-1-22 0 0,10 0-8 0 0,1 0-1 0 0,0 0 0 0 0,-1-1 0 0 0,1 0 1 0 0,-1 1-1 0 0,1-1 0 0 0,0 0 0 0 0,-1 0 0 0 0,-5-2 1 0 0,0 0-4 0 0,-4 0 2 0 0,-1-2 0 0 0,9-3 11 0 0,4 6 131 0 0,3-1-63 0 0,6-8-63 0 0,2 2-16 0 0,0 3-12 0 0,-3 4-47 0 0,-2 3 55 0 0,12-2-89 0 0,-14 0 2 0 0,25 9-128 0 0,-13-4 65 0 0,-12-4 113 0 0,-1 0 95 0 0,-2 0-41 0 0,2 0 11 0 0,0 0 0 0 0,-1-1 1 0 0,1 1-1 0 0,0 0 0 0 0,0 0 1 0 0,0-1-1 0 0,0 1 0 0 0,0-1 1 0 0,0 0-1 0 0,0 0 0 0 0,2 1 0 0 0,8 0-5 0 0,13 12-19 0 0,-23-11 4 0 0,0-1-1 0 0,0 0 1 0 0,0 1 0 0 0,1-1-1 0 0,-1 0 1 0 0,0-1 0 0 0,1 1-1 0 0,-1 0 1 0 0,0-1-1 0 0,5 1 1 0 0,-6-1-2 0 0,0 0 0 0 0,-1 1-1 0 0,1-1 1 0 0,0 0 0 0 0,0 0-1 0 0,0 0 1 0 0,-1 0 0 0 0,1 1 0 0 0,0-1-1 0 0,0 0 1 0 0,-1 1 0 0 0,1-1-1 0 0,1 1 1 0 0,-1 1-2 0 0,1-1 0 0 0,0 0 0 0 0,0 1 0 0 0,0-1 0 0 0,0 0 0 0 0,0 0 0 0 0,0-1 0 0 0,1 1 0 0 0,-1 0 0 0 0,0-1 0 0 0,0 1 0 0 0,0-1 0 0 0,1 0 0 0 0,-1 1 0 0 0,0-1 0 0 0,4-1 0 0 0,19 6 121 0 0,-9-2-10 0 0,-12-1-58 0 0,-2 2-45 0 0,4 4-5 0 0,18 2-3 0 0,-12-3 0 0 0,-8 0 16 0 0,-3-5-41 0 0,1 0-1 0 0,-1 0 1 0 0,0 0 0 0 0,1-1 0 0 0,0 1 0 0 0,-1 0-1 0 0,1-1 1 0 0,0 1 0 0 0,0-1 0 0 0,3 2 0 0 0,6 5 273 0 0,0-6-235 0 0,0-4-13 0 0,1 3 0 0 0,-2 4 16 0 0,-10-5-12 0 0,1 0-1 0 0,-1 1 1 0 0,0-1-1 0 0,1 0 1 0 0,-1 0-1 0 0,0 0 1 0 0,1 0-1 0 0,-1 0 1 0 0,1 0-1 0 0,-1 0 1 0 0,0 0-1 0 0,1 0 1 0 0,-1 0-1 0 0,1 0 1 0 0,-1 0-1 0 0,0 0 1 0 0,1 0-1 0 0,-1 0 1 0 0,1 0-1 0 0,-1 0 1 0 0,0-1-1 0 0,1 1 1 0 0,-1 0-2 0 0,0 0 0 0 0,1 0 0 0 0,-1-1 0 0 0,0 1 0 0 0,0 0 0 0 0,0 0 0 0 0,1 0 0 0 0,-1 0 0 0 0,0 0 0 0 0,0 0 1 0 0,1 0-1 0 0,-1 0 0 0 0,0 0 0 0 0,0 0 0 0 0,0 0 0 0 0,1 0 0 0 0,-1 0 0 0 0,0 0 0 0 0,0 0 0 0 0,1 0 1 0 0,-1 0-1 0 0,0 0 0 0 0,0 0 0 0 0,0 0 0 0 0,1 0 0 0 0,-1 0 0 0 0,0 1 0 0 0,0-1 0 0 0,0 0 0 0 0,1 0 0 0 0,-1 0 1 0 0,0 0-1 0 0,0 0 0 0 0,0 1 0 0 0,0-1 0 0 0,1 0 0 0 0,-1 1 0 0 0,6 6-1 0 0,-7-6-5 0 0,0-1-1 0 0,1 1 1 0 0,-1-1-1 0 0,1 1 1 0 0,-1-1-1 0 0,0 1 0 0 0,0-1 1 0 0,1 0-1 0 0,-1 0 1 0 0,0 1-1 0 0,1-1 0 0 0,-1 0 1 0 0,0 0-1 0 0,0 0 1 0 0,0 0-1 0 0,-1 0 5 0 0,1 0 0 0 0,0 0 0 0 0,0 0 0 0 0,-1 0 0 0 0,1 0 0 0 0,0 0 0 0 0,0 0 0 0 0,-1-1 0 0 0,1 1 0 0 0,0-1 0 0 0,0 1 0 0 0,0-1 0 0 0,-2-1 0 0 0,2 2 0 0 0,-1-1 0 0 0,1 0 0 0 0,0 1 0 0 0,0-1 0 0 0,-1 1 0 0 0,1 0 0 0 0,0-1 0 0 0,0 1 0 0 0,-1 0 0 0 0,1 0 0 0 0,-3-1 0 0 0,1 2 0 0 0,0-1 0 0 0,0 0 0 0 0,-1 0 0 0 0,1 0 0 0 0,0 0 0 0 0,0-1 0 0 0,0 1 0 0 0,0-1 0 0 0,0 0 0 0 0,0 0 0 0 0,0 0 0 0 0,0 0 0 0 0,-4-3 0 0 0,-46-14 0 0 0,47 14 0 0 0,0 2 0 0 0,0-1 0 0 0,0 1 0 0 0,-1 0 0 0 0,1 0 0 0 0,-1 1 0 0 0,-12-2 0 0 0,14 2 0 0 0,-1 0 0 0 0,1 0 0 0 0,-10-4 0 0 0,10 4 0 0 0,1-1 0 0 0,-1 1 0 0 0,1 0 0 0 0,-1 0 0 0 0,-7 0 0 0 0,-7 2 0 0 0,14-1 0 0 0,0 0 0 0 0,0 0 0 0 0,-1 0 0 0 0,1 0 0 0 0,-6-2 0 0 0,-1 0 11 0 0,8 1 31 0 0,-6-2-31 0 0,-4 5-11 0 0,4 0-11 0 0,12-2 3 0 0,-1 0-1 0 0,0 0 1 0 0,1 0-1 0 0,-1 0 0 0 0,0 1 1 0 0,1-1-1 0 0,-1 1 1 0 0,0-1-1 0 0,0 1 0 0 0,1-1 1 0 0,-1 1-1 0 0,0 0 1 0 0,1 0-1 0 0,15 7 12 0 0,-8-7-4 0 0,-4 0-2 0 0,1 0 0 0 0,-1 0 0 0 0,1 1 0 0 0,8 3 0 0 0,-11-4-9 0 0,0 0 1 0 0,0 0-1 0 0,0 0 0 0 0,1-1 0 0 0,-1 0 1 0 0,4 1-1 0 0,-3-1-1 0 0,-1 0 0 0 0,1 1 0 0 0,-1-1 0 0 0,0 1 0 0 0,7 2 0 0 0,4 3 8 0 0,1-1-1 0 0,14 4 1 0 0,-2 1 5 0 0,-23-8 0 0 0,1 0 0 0 0,-1 0 0 0 0,1 0 0 0 0,-1-1 0 0 0,9 2 0 0 0,0-3 0 0 0,-11-1 0 0 0,1 1 0 0 0,-1 0 0 0 0,0 1 0 0 0,1-1 0 0 0,-1 0 0 0 0,0 0 0 0 0,1 1 0 0 0,2 1 0 0 0,4 1 0 0 0,0 1 0 0 0,1-1 0 0 0,17 3 0 0 0,-1 2 0 0 0,-23-6 0 0 0,0-1 0 0 0,1 1 0 0 0,-1-1 0 0 0,1 0 0 0 0,0-1 0 0 0,-1 1 0 0 0,6 0 0 0 0,5 1-11 0 0,-3 1-42 0 0,-1 4-1 0 0,-9-6 63 0 0,0-1-3 0 0,-1 0 1 0 0,0 0-1 0 0,1 0 0 0 0,-1 0 1 0 0,1 0-1 0 0,-1 0 0 0 0,0 0 1 0 0,1 0-1 0 0,-1-1 1 0 0,0 1-1 0 0,1 0 0 0 0,-1 0 1 0 0,1 0-1 0 0,-1-1 0 0 0,0 1 1 0 0,0 0-1 0 0,1 0 1 0 0,-1-1-1 0 0,0 1 0 0 0,1 0 1 0 0,-1-1-1 0 0,5-2 102 0 0,-5 4-108 0 0,0-1 0 0 0,0 0 0 0 0,0 0 1 0 0,0 1-1 0 0,1-1 0 0 0,-1 0 0 0 0,0 0 0 0 0,0 1 1 0 0,0-1-1 0 0,0 0 0 0 0,0 1 0 0 0,0-1 0 0 0,0 0 1 0 0,0 0-1 0 0,0 1 0 0 0,0-1 0 0 0,0 0 0 0 0,0 1 1 0 0,0-1-1 0 0,0 0 0 0 0,0 0 0 0 0,-1 1 0 0 0,1-1 1 0 0,0 0-1 0 0,0 0 0 0 0,0 1 0 0 0,0-1 0 0 0,0 0 1 0 0,-1 0-1 0 0,1 1 0 0 0,0-1 0 0 0,0 0 0 0 0,0 0 1 0 0,-1 0-1 0 0,1 1 0 0 0,0-1 0 0 0,0 0 0 0 0,-1 0 0 0 0,1 0 1 0 0,0 0-1 0 0,0 0 0 0 0,-1 0 0 0 0,1 0 0 0 0,0 1 1 0 0,0-1-1 0 0,-1 0 0 0 0,1 0 0 0 0,0 0 0 0 0,-1 0 1 0 0,1 0-1 0 0,0 0 0 0 0,0 0 0 0 0,-1 0 0 0 0,1 0 1 0 0,0 0-1 0 0,0-1 0 0 0,-1 1 0 0 0,1 0 0 0 0,0 0 1 0 0,-1 0-1 0 0,1 0 0 0 0,-1 0 1 0 0,-1 0-5 0 0,-1 0 16 0 0,0 0 0 0 0,0 0-1 0 0,0 0 1 0 0,1 0-1 0 0,-1 0 1 0 0,0 0-1 0 0,0-1 1 0 0,0 1 0 0 0,-4-3-1 0 0,4 2 4 0 0,1 1 14 0 0,-17 3 7 0 0,-5-5-109 0 0,11 3 58 0 0,-1-4 15 0 0,3-1 0 0 0,1-3 0 0 0,3 10 0 0 0,4-5 0 0 0,8 8 0 0 0,6-4 0 0 0,-2 3 0 0 0,-8-4 0 0 0,0 0 0 0 0,0 0 0 0 0,0-1 0 0 0,0 1 0 0 0,0 0 0 0 0,0-1 0 0 0,1 1 0 0 0,-1 0 0 0 0,0-1 0 0 0,0 0 0 0 0,1 1 0 0 0,-1-1 0 0 0,2 1 0 0 0,7-3-4 0 0,-9 2-1 0 0,1 0 1 0 0,0 0-1 0 0,-1 0 1 0 0,1-1-1 0 0,-1 1 1 0 0,1 1 0 0 0,-1-1-1 0 0,1 0 1 0 0,-1 0-1 0 0,3 1 1 0 0,4 3-4 0 0,-7-4 11 0 0,1 1 1 0 0,-1 0 0 0 0,1-1-1 0 0,-1 1 1 0 0,1-1 0 0 0,-1 1-1 0 0,1-1 1 0 0,-1 0-1 0 0,1 1 1 0 0,-1-1 0 0 0,1 0-1 0 0,0 0 1 0 0,1-1-1 0 0,7-1 8 0 0,-8 1-7 0 0,-1 0 1 0 0,1 1-1 0 0,-1-1 1 0 0,1 1 0 0 0,0 0-1 0 0,-1-1 1 0 0,1 1 0 0 0,0 0-1 0 0,-1 0 1 0 0,1 0-1 0 0,0 0 1 0 0,-1 0 0 0 0,1 1-1 0 0,-1-1 1 0 0,4 1-1 0 0,6 5 12 0 0,-9-5-16 0 0,1 0 0 0 0,-1 1 0 0 0,1-1 0 0 0,-1 0 0 0 0,1-1 0 0 0,-1 1 0 0 0,1 0-1 0 0,0-1 1 0 0,4 1 0 0 0,11-2 0 0 0,-14 0 0 0 0,0 1 0 0 0,0-1 0 0 0,1 1 0 0 0,-1 0 0 0 0,0 1 0 0 0,5 0 0 0 0,7 4 0 0 0,-12-4 0 0 0,0 0 0 0 0,-1 0 0 0 0,1 0 0 0 0,0 0 0 0 0,0 0 0 0 0,0-1 0 0 0,5 0 0 0 0,7-1 0 0 0,-6 0 0 0 0,0 1 0 0 0,0 0 0 0 0,-1 0 0 0 0,1 1 0 0 0,12 2 0 0 0,-16-2 0 0 0,1 0 0 0 0,0-1 0 0 0,-1 0 0 0 0,8 0 0 0 0,-8 0 0 0 0,1 0 0 0 0,-1 0 0 0 0,0 0 0 0 0,12 3 0 0 0,-5 0 0 0 0,-9-1 0 0 0,1-1 0 0 0,0 1 0 0 0,-1-1 0 0 0,1-1 0 0 0,0 1 0 0 0,8-1 0 0 0,4-2 0 0 0,-13 1 0 0 0,1 0 0 0 0,-1 1 0 0 0,0-1 0 0 0,0 1 0 0 0,0 0 0 0 0,1 1 0 0 0,6 0 0 0 0,7 5 0 0 0,-14-5 0 0 0,0 1 0 0 0,0-1 0 0 0,0 0 0 0 0,0 0 0 0 0,0 0 0 0 0,5 0 0 0 0,9-3 0 0 0,-14 2 0 0 0,0-1 0 0 0,0 1 0 0 0,1 0 0 0 0,-1 0 0 0 0,7 1 0 0 0,3 3 0 0 0,-11-2 0 0 0,0-1 0 0 0,0-1 0 0 0,0 1 0 0 0,0 0 0 0 0,0-1 0 0 0,1 1 0 0 0,-1-1 0 0 0,4 0 0 0 0,7-3 0 0 0,-12 2 0 0 0,0 0 0 0 0,1 1 0 0 0,-1-1 0 0 0,0 1 0 0 0,0-1 0 0 0,1 1 0 0 0,-1 0 0 0 0,0 0 0 0 0,1 0 0 0 0,2 1 0 0 0,9 4 10 0 0,-12-4-6 0 0,0 0 0 0 0,1 0 1 0 0,-1 0-1 0 0,1-1 1 0 0,-1 1-1 0 0,0 0 0 0 0,1-1 1 0 0,-1 0-1 0 0,5 0 0 0 0,8-2 11 0 0,-11 1-4 0 0,0 1 0 0 0,-1-1 0 0 0,1 1 0 0 0,0 0-1 0 0,0 0 1 0 0,5 1 0 0 0,6 3 5 0 0,-12-3-15 0 0,0 0 1 0 0,0-1-1 0 0,0 1 1 0 0,0 0-1 0 0,1-1 1 0 0,-1 0 0 0 0,5 0-1 0 0,7-3 24 0 0,-12 3-21 0 0,0-1-1 0 0,0 0 1 0 0,0 1-1 0 0,0 0 1 0 0,0-1-1 0 0,0 1 1 0 0,0 0-1 0 0,0 1 1 0 0,3 0-1 0 0,8 4-3 0 0,-11-4 0 0 0,-1 0 0 0 0,1 0 0 0 0,-1 0 0 0 0,1-1 0 0 0,0 1 0 0 0,-1 0 0 0 0,1-1 0 0 0,0 0 0 0 0,3 0 0 0 0,7-2 0 0 0,-11 1 0 0 0,0 1 0 0 0,1-1 0 0 0,-1 1 0 0 0,0 0 0 0 0,0 0 0 0 0,1 0 0 0 0,-1 0 0 0 0,0 0 0 0 0,1 0 0 0 0,3 1 0 0 0,5 5 0 0 0,-10-5 0 0 0,0 0 0 0 0,0 0 0 0 0,0-1 0 0 0,0 1 0 0 0,0 0 0 0 0,0-1 0 0 0,1 1 0 0 0,-1-1 0 0 0,0 0 0 0 0,0 1 0 0 0,1-1 0 0 0,-1 0 0 0 0,3 1 0 0 0,17-3 0 0 0,-5 4 0 0 0,-4 3 0 0 0,-2-7 0 0 0,-38 8 0 0 0,25-6 0 0 0,0 0 0 0 0,-1 0 0 0 0,1 0 0 0 0,-1 0 0 0 0,1-1 0 0 0,0 0 0 0 0,-1 1 0 0 0,-3-3 0 0 0,2 2 0 0 0,1 0 0 0 0,-1 0 0 0 0,1 0 0 0 0,-1 1 0 0 0,-4-1 0 0 0,-12 3 0 0 0,12-1 0 0 0,-1-1 0 0 0,-17 0 0 0 0,2-5 3 0 0,-22 0-19 0 0,34 5-3 0 0,3 0 6 0 0,-1 0 1 0 0,1-1-1 0 0,0 0 0 0 0,-19-5 0 0 0,5-2-25 0 0,14 4 27 0 0,0 0-1 0 0,-1 1 1 0 0,0 1 0 0 0,-13-2-1 0 0,-11 2-27 0 0,18 2 23 0 0,-1-1 1 0 0,-21-5-1 0 0,7-2-18 0 0,14 3 8 0 0,-36-4-1 0 0,13 6-48 0 0,-53-7-134 0 0,82 9 187 0 0,0 0 0 0 0,-21 1-1 0 0,21 1 16 0 0,0-1 0 0 0,-18-3 0 0 0,14 0 7 0 0,11 2 0 0 0,1 0 0 0 0,0 0 0 0 0,-1 0 0 0 0,1 1 0 0 0,-1 0 0 0 0,-4 0 0 0 0,-4 2-8 0 0,12-2 4 0 0,-1 1-1 0 0,0-1 1 0 0,0 0-1 0 0,0 1 1 0 0,0-1-1 0 0,0 0 1 0 0,1 0-1 0 0,-1 0 1 0 0,0 0-1 0 0,0 0 1 0 0,0-1 0 0 0,0 1-1 0 0,1-1 1 0 0,-1 1-1 0 0,0-1 1 0 0,0 1-1 0 0,0-1 1 0 0,1 0-1 0 0,-3-1 1 0 0,5 1-3 0 0,0 1 0 0 0,-1-1 1 0 0,1 1-1 0 0,0-1 0 0 0,0 1 1 0 0,0 0-1 0 0,-1-1 0 0 0,1 1 1 0 0,0 0-1 0 0,0 0 0 0 0,0-1 1 0 0,1 1-1 0 0,2 0 7 0 0,0 0 0 0 0,0 0 0 0 0,-1 1 0 0 0,1-1 0 0 0,6 2 0 0 0,-6-1 0 0 0,1 0 0 0 0,-1 0 0 0 0,0 0 0 0 0,8-1 0 0 0,7-1-23 0 0,-1 0-1 0 0,34 4 0 0 0,-39-2-9 0 0,-1-1 0 0 0,16-1-1 0 0,-15 1 7 0 0,0 0-1 0 0,16 1 1 0 0,-11 2 19 0 0,-6-1 34 0 0,-1-1 1 0 0,1 0-1 0 0,13 0 0 0 0,4-4 37 0 0,-15 2-15 0 0,28-1 0 0 0,-19 4-38 0 0,70 0-7 0 0,-79-1-1 0 0,25 2 0 0 0,-26-1 29 0 0,26-1 1 0 0,-15-3-13 0 0,18 0 42 0 0,-29 3-49 0 0,-7-1-12 0 0,-1 1 0 0 0,1-1 0 0 0,0 0 1 0 0,0-1-1 0 0,0 1 0 0 0,7-2 0 0 0,-1-2 0 0 0,-7 2 0 0 0,1 1 0 0 0,-1 0 0 0 0,0 0 0 0 0,0 0 0 0 0,0 0 0 0 0,1 1 0 0 0,-1 0 0 0 0,0 0 0 0 0,1 0 0 0 0,-1 1 0 0 0,7 1 0 0 0,-9-2 0 0 0,0 1 0 0 0,-1-1 0 0 0,1 0 0 0 0,0 0 0 0 0,0 0 0 0 0,-1-1 0 0 0,1 1 0 0 0,0 0 0 0 0,0-1 0 0 0,-1 0 0 0 0,4-1 0 0 0,-2 1 0 0 0,12-1 0 0 0,-15 2 0 0 0,-1 0 0 0 0,0 0 0 0 0,1 0 0 0 0,-1 0 0 0 0,1 0 0 0 0,-1 0 0 0 0,0 0 0 0 0,1 0 0 0 0,-1 0 0 0 0,0 0 0 0 0,1 0 0 0 0,-1 1 0 0 0,1-1 0 0 0,-1 0 0 0 0,0 0 0 0 0,1 0 0 0 0,-1 0 0 0 0,0 1 0 0 0,1-1 0 0 0,-1 0 0 0 0,0 0 0 0 0,0 1 0 0 0,1-1 0 0 0,-1 0 0 0 0,1 1 0 0 0,-2 0 0 0 0,1 0 0 0 0,-1-1 0 0 0,1 1 0 0 0,0 0 0 0 0,-1-1 0 0 0,1 1 0 0 0,-1-1 0 0 0,0 1 0 0 0,1 0 0 0 0,-1-1 0 0 0,1 1 0 0 0,-1-1 0 0 0,0 1 0 0 0,-1-1 0 0 0,-11 6 0 0 0,-6-1 0 0 0,16-4 0 0 0,1 0 0 0 0,-1 0 0 0 0,1 0 0 0 0,-1-1 0 0 0,1 1 0 0 0,-1-1 0 0 0,0 0 0 0 0,1 0 0 0 0,-1 0 0 0 0,0 0 0 0 0,-3 0 0 0 0,-7-4 0 0 0,11 3 0 0 0,-1 0 0 0 0,1 0 0 0 0,-1 0 0 0 0,1 1 0 0 0,-1-1 0 0 0,0 1 0 0 0,1 0 0 0 0,-4 0 0 0 0,-10 1 0 0 0,8 0 0 0 0,0 0 0 0 0,1-1 0 0 0,-1 0 0 0 0,0 0 0 0 0,-13-3 0 0 0,8 1 0 0 0,-23-1 0 0 0,-12-2 0 0 0,28 0 0 0 0,5 2 0 0 0,0 0 0 0 0,-16-1 0 0 0,-19 1 0 0 0,-58-12 0 0 0,-20-1 0 0 0,30 4 0 0 0,79 10 2 0 0,-24 0 0 0 0,27 2-8 0 0,-1 0 0 0 0,-20-5-1 0 0,29 3-2 0 0,0 0 0 0 0,-1 1-1 0 0,1 0 1 0 0,-1 0 0 0 0,1 1-1 0 0,-1 0 1 0 0,1 0 0 0 0,-10 3-1 0 0,-10-1-35 0 0,1 0 24 0 0,21-1 2 0 0,5 0 15 0 0,0-1-1 0 0,-1 1 0 0 0,1-1 1 0 0,-1 1-1 0 0,1-1 1 0 0,-1 0-1 0 0,1 0 1 0 0,-1 0-1 0 0,0 0 0 0 0,1 0 1 0 0,-1 0-1 0 0,1 0 1 0 0,-3-1-1 0 0,-7-4-70 0 0,10 5 73 0 0,1 0 0 0 0,0 0 0 0 0,-1 0 0 0 0,1 1 0 0 0,0-1 0 0 0,-1 0 0 0 0,1 0 0 0 0,0 0 0 0 0,-1 0 0 0 0,1 0-1 0 0,0 1 1 0 0,0-1 0 0 0,-1 0 0 0 0,1 0 0 0 0,0 0 0 0 0,0 1 0 0 0,-1-1 0 0 0,1 0 0 0 0,0 1 0 0 0,0-1-1 0 0,0 0 1 0 0,-1 0 0 0 0,1 1 0 0 0,0-1 0 0 0,0 0 0 0 0,0 1 0 0 0,0-1 0 0 0,40 11 14 0 0,-38-10 7 0 0,1-1-1 0 0,-1 0 1 0 0,1 0 0 0 0,-1 0 0 0 0,1 0 0 0 0,-1 0 0 0 0,1 0 0 0 0,-1-1-1 0 0,1 1 1 0 0,3-3 0 0 0,-3 2 0 0 0,0 0 0 0 0,0 1 1 0 0,0-1-1 0 0,0 1 0 0 0,1-1 0 0 0,3 1 0 0 0,11 4-19 0 0,8-1-119 0 0,-10-4 49 0 0,-9 0 43 0 0,0 1 1 0 0,-1 0-1 0 0,1 0 0 0 0,7 1 0 0 0,7 4 10 0 0,-12-3 17 0 0,1 0 0 0 0,12 1 0 0 0,-7-3 1 0 0,-3 0-16 0 0,0 1 0 0 0,0 0-1 0 0,14 4 1 0 0,-12-1 5 0 0,-4-1 9 0 0,0-1 1 0 0,-1 0 0 0 0,1 0-1 0 0,10 0 1 0 0,2-2 0 0 0,-8 0 0 0 0,1 0 0 0 0,21 4 0 0 0,-17 0 0 0 0,85 12 0 0 0,-41-7 0 0 0,16 1 0 0 0,-69-9 0 0 0,0 0 0 0 0,15 5 0 0 0,-15-4 0 0 0,-1 0 0 0 0,1 0 0 0 0,10 0 0 0 0,-8-1 2 0 0,4-1 17 0 0,0 0 1 0 0,28 7-1 0 0,-37-6-5 0 0,1 0-1 0 0,-1-1 1 0 0,0 0 0 0 0,11-1-1 0 0,20 2 43 0 0,-25 1-19 0 0,-9-1-23 0 0,0 0-1 0 0,0-1 0 0 0,0 0 1 0 0,0 1-1 0 0,0-1 0 0 0,1-1 1 0 0,3 1-1 0 0,6-4 22 0 0,-12 3-30 0 0,0 0-1 0 0,0 1 0 0 0,0-1 1 0 0,0 1-1 0 0,0-1 0 0 0,0 1 1 0 0,0 0-1 0 0,0 0 0 0 0,0 0 1 0 0,0 0-1 0 0,0 0 0 0 0,0 0 1 0 0,0 1-1 0 0,0-1 0 0 0,0 1 1 0 0,0-1-1 0 0,0 1 0 0 0,3 1 0 0 0,-3-1-3 0 0,1 0 0 0 0,-1 0 0 0 0,1 0 0 0 0,-1-1 0 0 0,0 1 0 0 0,1-1 0 0 0,-1 0 0 0 0,1 0 0 0 0,3 0 0 0 0,16 2 17 0 0,-19-1 0 0 0,1 0-1 0 0,-1 0 0 0 0,1-1 0 0 0,-1 0 0 0 0,1 1 0 0 0,-1-1 0 0 0,1 0 0 0 0,-1 0 1 0 0,1-1-1 0 0,-1 1 0 0 0,1-1 0 0 0,5-1 0 0 0,-7 1-11 0 0,0 1 0 0 0,0 0 0 0 0,0 0 0 0 0,0-1 0 0 0,0 1 0 0 0,0 1 0 0 0,-1-1 0 0 0,1 0 0 0 0,4 1 0 0 0,-4 0-6 0 0,0-1 1 0 0,-1 1-1 0 0,1-1 0 0 0,0 0 1 0 0,0 0-1 0 0,-1 0 1 0 0,1 0-1 0 0,0 0 0 0 0,0 0 1 0 0,2-1-1 0 0,11-5 11 0 0,-1 3 31 0 0,41 4-31 0 0,-53-1-7 0 0,3 0-10 0 0,8-8 80 0 0,-13 7-69 0 0,1 1-1 0 0,0 0 0 0 0,-1 0 1 0 0,1-1-1 0 0,0 1 1 0 0,-1 0-1 0 0,1 0 1 0 0,0-1-1 0 0,-1 1 1 0 0,1 0-1 0 0,0 0 1 0 0,-1 0-1 0 0,1 0 0 0 0,0 0 1 0 0,-1 0-1 0 0,2 1 1 0 0,3-1 7 0 0,0-2 24 0 0,-4 1-33 0 0,0 0-1 0 0,0 1 1 0 0,1-1 0 0 0,-1 1 0 0 0,0 0-1 0 0,0-1 1 0 0,1 1 0 0 0,-1 0 0 0 0,0 0-1 0 0,1 0 1 0 0,-1 0 0 0 0,0 0 0 0 0,1 0 0 0 0,-1 0-1 0 0,2 0 1 0 0,1 1-3 0 0,18-4 0 0 0,-20 3 0 0 0,0-1 0 0 0,0 1-1 0 0,-1-1 1 0 0,1 0 0 0 0,0 1 0 0 0,0-1-1 0 0,0 0 1 0 0,-1 0 0 0 0,3-3 0 0 0,11-4 13 0 0,-10 8 29 0 0,11 2-31 0 0,-14-2-8 0 0,2-3-4 0 0,27-2-1 0 0,-23 4 15 0 0,0 0 0 0 0,-1-1 0 0 0,1 0-1 0 0,12-4 1 0 0,-20 6-13 0 0,49-24 0 0 0,-45 21 0 0 0,11 0 0 0 0,-3 1 0 0 0,-6 2 0 0 0,6-4 0 0 0,2 0 0 0 0,36-16 0 0 0,-37 13 0 0 0,-13 7 0 0 0,1 0 0 0 0,-1-1 0 0 0,1 1 0 0 0,-1-1 0 0 0,0 1 0 0 0,1 0 0 0 0,-1-1 0 0 0,0 1 0 0 0,1-1 0 0 0,-1 1 0 0 0,0-1 0 0 0,1 0 0 0 0,-1 1 0 0 0,0-1 0 0 0,0 1 0 0 0,0-1 0 0 0,1 0 0 0 0,-5-10 0 0 0,4-3 0 0 0,7-1 0 0 0,1 2 0 0 0,4 1 0 0 0,0 1 0 0 0,-1 2-15 0 0,-7 6-59 0 0,4-2 6 0 0,-6 4 84 0 0,1 1-48 0 0,7 1 21 0 0,-10 0 11 0 0,0-1 0 0 0,0 0 0 0 0,0 0 0 0 0,0 1 0 0 0,0-1 0 0 0,0 0 0 0 0,0 0 0 0 0,0 1 0 0 0,0-1 0 0 0,0 0 0 0 0,0 0 0 0 0,0 1 0 0 0,0-1 0 0 0,0 0 0 0 0,0 0 0 0 0,-1 1 0 0 0,1-1 0 0 0,0 0 0 0 0,0 0 0 0 0,0 1 0 0 0,0-1 0 0 0,0 0 0 0 0,-1 0 0 0 0,1 0 0 0 0,0 1 0 0 0,0-1 0 0 0,0 0 0 0 0,-1 0 0 0 0,-3 6 0 0 0,13-6 0 0 0,-8-1 1 0 0,0 1 0 0 0,0 0 0 0 0,1-1 0 0 0,-1 1 1 0 0,0 0-1 0 0,0 0 0 0 0,0 0 0 0 0,0 0 0 0 0,1 0 0 0 0,-1 0 0 0 0,0 0 0 0 0,0 0 0 0 0,0 0 0 0 0,0 1 0 0 0,2-1 0 0 0,0 1 17 0 0,15-5 0 0 0,-13 4-9 0 0,16-9 44 0 0,-18 8-123 0 0,-2-1-7 0 0,4-6 72 0 0,-2 1 59 0 0,9-7 12 0 0,-11 13-168 0 0,1 0-20 0 0,14-3 135 0 0,-5-4 2 0 0,-9 7 122 0 0,-4 1-339 0 0,1-1 205 0 0,-1 0 1 0 0,0 1-1 0 0,1-1 0 0 0,-1 0 1 0 0,1 0-1 0 0,-1 1 0 0 0,1-1 0 0 0,0 0 1 0 0,-1-1-1 0 0,-1-1 0 0 0,-5-3 11 0 0,6 5-46 0 0,0 0 0 0 0,0 0 0 0 0,0 0 0 0 0,-1 1 0 0 0,1-1 0 0 0,0 1 0 0 0,0 0 0 0 0,-4-1 0 0 0,4 1-25 0 0,0 0-1 0 0,0 0 1 0 0,-1-1 0 0 0,1 1 0 0 0,0-1 0 0 0,0 0 0 0 0,-1 1-1 0 0,1-1 1 0 0,-2-1 0 0 0,-1-1-210 0 0,0-1 1 0 0,0 1-1 0 0,1-1 0 0 0,-1 0 1 0 0,-4-4-1 0 0,9 7 94 0 0,-1 0 1 0 0,0 0 0 0 0,0 0-1 0 0,0 0 1 0 0,1 0 0 0 0,-1 0-1 0 0,0 0 1 0 0,1 0-1 0 0,-1-1 1 0 0,1 1 0 0 0,-1 0-1 0 0,1 0 1 0 0,0-1-1 0 0,-1 1 1 0 0,1 0 0 0 0,0 0-1 0 0,0-1 1 0 0,0 1 0 0 0,0 0-1 0 0,0 0 1 0 0,0-1-1 0 0,1 1 1 0 0,-1 0 0 0 0,0 0-1 0 0,0-1 1 0 0,1 1-1 0 0,-1 0 1 0 0,1 0 0 0 0,1-2-1 0 0,1-2-289 0 0,0 1-1 0 0,1 0 0 0 0,0 0 1 0 0,0 0-1 0 0,0 1 0 0 0,1 0 1 0 0,-1-1-1 0 0,1 2 0 0 0,0-1 1 0 0,0 0-1 0 0,0 1 0 0 0,6-2 1 0 0,-2 1-123 0 0,-3 1 137 0 0,-1 0 1 0 0,1 0-1 0 0,0-1 1 0 0,8-5-1 0 0,-1-1-486 0 0,-1-2 0 0 0,16-17-1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7:58.9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451 2036 5695 0 0,'1'1'443'0'0,"21"1"2524"0"0,-37 3-1937 0 0,3 0-557 0 0,7-4-248 0 0,0 1 1 0 0,0 0-1 0 0,1-1 1 0 0,-8 1-1 0 0,-53 11 863 0 0,40-5-831 0 0,20-6-197 0 0,-1 0 0 0 0,1 0 0 0 0,-10 1-1 0 0,-38 5 213 0 0,36-8-275 0 0,15 0 9 0 0,1 0-1 0 0,0 0 1 0 0,0 0-1 0 0,-1 0 1 0 0,1 0-1 0 0,0 0 1 0 0,0 0-1 0 0,-1 0 1 0 0,1 0-1 0 0,0 1 1 0 0,0-1-1 0 0,0 0 1 0 0,-1 1-1 0 0,1-1 1 0 0,0 1-1 0 0,0-1 1 0 0,-2 2-1 0 0,3-2 13 0 0,0 0 0 0 0,0 0 0 0 0,-1 0-1 0 0,1 0 1 0 0,0 0 0 0 0,-1 0 0 0 0,1 0-1 0 0,0-1 1 0 0,0 1 0 0 0,-1 0 0 0 0,1 0-1 0 0,0 0 1 0 0,0 0 0 0 0,-1 0 0 0 0,1-1-1 0 0,0 1 1 0 0,0 0 0 0 0,-1 0 0 0 0,1 0-1 0 0,0-1 1 0 0,0 1 0 0 0,0 0 0 0 0,0 0 0 0 0,-1-1-1 0 0,7 2 45 0 0,0-1-1 0 0,0 0 0 0 0,0 0 0 0 0,0 0 0 0 0,-1 0 1 0 0,1-1-1 0 0,0 0 0 0 0,9-3 0 0 0,6 0 24 0 0,75-13 33 0 0,15-2 244 0 0,2 0 38 0 0,-96 17-324 0 0,24-2 0 0 0,-5 2 6 0 0,6 3-68 0 0,-37-2 2 0 0,-12 3 28 0 0,-1 1-1 0 0,0-1 0 0 0,0 0 0 0 0,0-1 1 0 0,0 0-1 0 0,0 0 0 0 0,-15-1 1 0 0,10 0-34 0 0,-25 4 1 0 0,-1 2-10 0 0,-1-2 0 0 0,-70-3 1 0 0,40-1 109 0 0,21-1 25 0 0,-19 0-8 0 0,59 2-111 0 0,0 0-1 0 0,-1-1 1 0 0,1-1 0 0 0,0 1 0 0 0,0-2-1 0 0,-10-1 1 0 0,19 3-17 0 0,0 0 0 0 0,0-1 0 0 0,0 1 0 0 0,0 0 0 0 0,0 0 0 0 0,1 0 0 0 0,-1 0 0 0 0,0 0 0 0 0,0 0 0 0 0,0 0 0 0 0,0 0 0 0 0,0-1 0 0 0,0 1 0 0 0,0 0 0 0 0,0 0 0 0 0,0 0 0 0 0,0 0 0 0 0,1 0 0 0 0,-1 0 0 0 0,0-1 0 0 0,0 1 0 0 0,0 0 0 0 0,0 0 0 0 0,0 0 0 0 0,0 0 0 0 0,0-1 0 0 0,0 1 0 0 0,0 0 0 0 0,0 0 0 0 0,0 0 0 0 0,0 0 0 0 0,0 0 0 0 0,0-1 0 0 0,-1 1 0 0 0,1 0 0 0 0,0 0 0 0 0,0 0 0 0 0,0 0 0 0 0,0 0 0 0 0,0 0 0 0 0,0-1 0 0 0,0 1 0 0 0,0 0 0 0 0,0 0 0 0 0,0 0 0 0 0,-1 0 0 0 0,1 0 0 0 0,0 0 0 0 0,0 0 0 0 0,0 0 0 0 0,0 0 0 0 0,0-1 0 0 0,0 1 0 0 0,-1 0 0 0 0,1 0 0 0 0,0 0 0 0 0,0 0 0 0 0,10-3 0 0 0,3 0-5 0 0,-3 1-21 0 0,1 0 0 0 0,16-1-1 0 0,64-1-154 0 0,-63 5 244 0 0,32 1 75 0 0,-57-1-135 0 0,1-1 1 0 0,-1 0-1 0 0,0 0 0 0 0,1 0 0 0 0,5-2 1 0 0,-5 1 1 0 0,0 1 1 0 0,0-1 0 0 0,0 1 0 0 0,0 0 0 0 0,0 0-1 0 0,1 1 1 0 0,-1-1 0 0 0,0 1 0 0 0,7 2 0 0 0,-10-3-3 0 0,-1-1 1 0 0,0 1-1 0 0,0 0 1 0 0,0 0 0 0 0,0 0-1 0 0,0 0 1 0 0,0 0-1 0 0,0 0 1 0 0,0 0 0 0 0,0 0-1 0 0,0 0 1 0 0,0 0-1 0 0,0 0 1 0 0,1 0-1 0 0,-1 0 1 0 0,0 0 0 0 0,0 0-1 0 0,0 0 1 0 0,0 0-1 0 0,0 0 1 0 0,0 0 0 0 0,0 0-1 0 0,0 0 1 0 0,0 0-1 0 0,0 0 1 0 0,1 0 0 0 0,-1 0-1 0 0,0 0 1 0 0,0 0-1 0 0,0 0 1 0 0,0 0 0 0 0,0 1-1 0 0,0-1 1 0 0,0 0-1 0 0,0 0 1 0 0,0 0 0 0 0,0 0-1 0 0,0 0 1 0 0,0 0-1 0 0,0 0 1 0 0,0 0 0 0 0,0 0-1 0 0,0 0 1 0 0,0 0-1 0 0,0 0 1 0 0,1 0-1 0 0,-1 1 1 0 0,0-1 0 0 0,0 0-1 0 0,0 0 1 0 0,0 0-1 0 0,0 0 1 0 0,0 0 0 0 0,0 0-1 0 0,0 0 1 0 0,0 0-1 0 0,0 0 1 0 0,0 0 0 0 0,0 0-1 0 0,-1 1 1 0 0,1-1-1 0 0,0 0 1 0 0,0 0 0 0 0,0 0-1 0 0,0 0 1 0 0,0 0-1 0 0,0 0 1 0 0,0 0 0 0 0,-8 2 62 0 0,-16-1-74 0 0,-47-1 71 0 0,20 1-62 0 0,-16 3 140 0 0,21 0 46 0 0,19-3-66 0 0,12 0 18 0 0,1 0-1 0 0,-18-2 0 0 0,18 1-24 0 0,12 0-111 0 0,1 0 0 0 0,-1 0 0 0 0,0 0 0 0 0,0 0 0 0 0,0 0 0 0 0,1 0 0 0 0,-1 0 0 0 0,0-1 0 0 0,-3 0 0 0 0,-1-3 17 0 0,5 3 192 0 0,17-8 12 0 0,28-9-224 0 0,12 6 0 0 0,0 2 0 0 0,80-3 0 0 0,-117 11 0 0 0,20-4 0 0 0,-8 1 0 0 0,-28 5 0 0 0,-1 0 0 0 0,0-1 0 0 0,1 1 0 0 0,-1-1 0 0 0,0 0-1 0 0,5-2 1 0 0,8-3 16 0 0,-17 6 29 0 0,0-1 0 0 0,-1 1 0 0 0,1-1-1 0 0,0 0 1 0 0,0 1 0 0 0,-5-3 0 0 0,-3-1 26 0 0,5 3-53 0 0,0 0 0 0 0,0 1 0 0 0,0 0 0 0 0,-6 0 0 0 0,-15 0-20 0 0,-6-4 2 0 0,-1 2 0 0 0,0 2 0 0 0,-35 3 0 0 0,-44 5-121 0 0,93-8 0 0 0,17 0 112 0 0,0-1-1 0 0,1 1 1 0 0,-1 0 0 0 0,0 0 0 0 0,0 0 0 0 0,0 0 0 0 0,0 0 0 0 0,0 1-1 0 0,1-1 1 0 0,-1 0 0 0 0,0 1 0 0 0,-2 1 0 0 0,3-2 14 0 0,1 0 0 0 0,0 0 0 0 0,0 0 0 0 0,-1 0 0 0 0,1 1 1 0 0,0-1-1 0 0,0 0 0 0 0,-1 0 0 0 0,1 0 0 0 0,0 0 0 0 0,-1 0 0 0 0,1 0 0 0 0,0 0 0 0 0,-1 0 0 0 0,1 0 1 0 0,0 0-1 0 0,0 0 0 0 0,-1 0 0 0 0,1 0 0 0 0,0 0 0 0 0,-1 0 0 0 0,1 0 0 0 0,0-1 0 0 0,0 3-35 0 0,1 1 29 0 0,-1-3-6 0 0,1 1 0 0 0,0 0 1 0 0,-1-1-1 0 0,1 1 0 0 0,-1-1 1 0 0,1 1-1 0 0,0-1 0 0 0,-1 1 1 0 0,1-1-1 0 0,0 0 0 0 0,0 1 1 0 0,-1-1-1 0 0,1 0 1 0 0,0 0-1 0 0,0 1 0 0 0,1-1 1 0 0,1 1-8 0 0,17 5 11 0 0,1 0 1 0 0,-1-1-1 0 0,1-1 1 0 0,32 2-1 0 0,27 5 5 0 0,-57-7-2 0 0,29 3 0 0 0,25 6-64 0 0,-42-4 64 0 0,-29-9 12 0 0,-28 5 360 0 0,-30-3-284 0 0,-8 1-88 0 0,46-4-3 0 0,-88-9 134 0 0,58 8-229 0 0,41 1 94 0 0,0 1 0 0 0,0 0 1 0 0,0 0-1 0 0,0 0 0 0 0,0 1 1 0 0,-3 0-1 0 0,-6 0 55 0 0,8-1 25 0 0,4 0-76 0 0,0 0-1 0 0,0 0 1 0 0,0 0 0 0 0,0 0-1 0 0,0 0 1 0 0,-1 0 0 0 0,1 0 0 0 0,0 0-1 0 0,0 0 1 0 0,0 0 0 0 0,0 0-1 0 0,0 0 1 0 0,0 0 0 0 0,0 0-1 0 0,0 1 1 0 0,0-1 0 0 0,0 0-1 0 0,0 0 1 0 0,0 0 0 0 0,0 0-1 0 0,0 0 1 0 0,0 0 0 0 0,0 0-1 0 0,0 0 1 0 0,0 0 0 0 0,0 0 0 0 0,0 0-1 0 0,0 0 1 0 0,0 0 0 0 0,0 0-1 0 0,0 0 1 0 0,0 0 0 0 0,0 0-1 0 0,0 0 1 0 0,0 0 0 0 0,0 0-1 0 0,0 0 1 0 0,0 0 0 0 0,0 0-1 0 0,0 1 1 0 0,0-1 0 0 0,0 0-1 0 0,0 0 1 0 0,0 0 0 0 0,0 0 0 0 0,0 0-1 0 0,0 0 1 0 0,0 0 0 0 0,0 0-1 0 0,0 0 1 0 0,0 0 0 0 0,0 0-1 0 0,0 0 1 0 0,-25 5 353 0 0,23-4-346 0 0,-2 0 5 0 0,-17-9-98 0 0,18 7 86 0 0,2 0 0 0 0,-1 0 0 0 0,1 1 0 0 0,0-1 0 0 0,0 0 0 0 0,-1 0 0 0 0,1 0 0 0 0,0 0 0 0 0,0 0 0 0 0,-2-2 0 0 0,-3-3 0 0 0,4 4 25 0 0,-1 0-1 0 0,1 0 0 0 0,0 0 1 0 0,0-1-1 0 0,1 1 0 0 0,-1 0 1 0 0,0-1-1 0 0,1 0 0 0 0,0 1 1 0 0,-2-6-1 0 0,1 2 100 0 0,1 0-1 0 0,0 0 0 0 0,0-13 1 0 0,-4-36 130 0 0,4 46-254 0 0,0 4 0 0 0,0 0 0 0 0,0 0 0 0 0,1 0 0 0 0,0 1 0 0 0,0-1 0 0 0,0 0 0 0 0,0 0 0 0 0,2-7 0 0 0,6-13 75 0 0,-7 23-59 0 0,0 0 0 0 0,0 0 0 0 0,-1 0 0 0 0,1 0 0 0 0,-1-1 0 0 0,1 1 0 0 0,-1 0 0 0 0,0-1 0 0 0,0-2 0 0 0,0 3 27 0 0,2-9-123 0 0,-2 10 10 0 0,-3-14 212 0 0,0-12-216 0 0,2 10-37 0 0,1 11 163 0 0,0 0 0 0 0,-1 0 0 0 0,0 0-1 0 0,-2-7 1 0 0,2 9-53 0 0,0 0 0 0 0,0 0 0 0 0,-1 0 0 0 0,1 0 0 0 0,-1 0 0 0 0,0 0 0 0 0,-3-4 0 0 0,1 2-1 0 0,0-1 0 0 0,1 1-1 0 0,0-1 1 0 0,0 0 0 0 0,0 0-1 0 0,-2-14 1 0 0,4 17 2 0 0,0-1 0 0 0,0 0 0 0 0,0 0 0 0 0,1 0 0 0 0,0-6 0 0 0,0 10 0 0 0,-2-44 64 0 0,2 5-64 0 0,0 8 11 0 0,-1-35 106 0 0,3 31 51 0 0,-4-85 40 0 0,3 106-208 0 0,2 2 0 0 0,-4-38 0 0 0,2 42 0 0 0,1-10 0 0 0,-1 11 0 0 0,-1-1 0 0 0,0 5 0 0 0,0-2 0 0 0,0-1 0 0 0,0 0 0 0 0,-1 0 0 0 0,0 0 0 0 0,0 1 0 0 0,-3-9 0 0 0,-2-5 0 0 0,3 5 0 0 0,2 12 0 0 0,0-12 0 0 0,3-7 0 0 0,1 4 0 0 0,4-12 0 0 0,-5 18 0 0 0,0-1 0 0 0,-1-13 0 0 0,-1 0 99 0 0,-6-49-1 0 0,2 42-135 0 0,3 21-44 0 0,-1 2 88 0 0,-2 3-13 0 0,3 0 18 0 0,1 5-4 0 0,-1 1 0 0 0,1 0 1 0 0,0-1-1 0 0,-1 1 1 0 0,1-1-1 0 0,-1 1 1 0 0,1 0-1 0 0,-1-1 1 0 0,-1-1-1 0 0,-4-5 43 0 0,0-4-38 0 0,-2-13-13 0 0,6 13 0 0 0,1 0 0 0 0,0 8 0 0 0,1 3 0 0 0,0 0 0 0 0,0-1 0 0 0,-1 1 0 0 0,1 0 0 0 0,0-1 0 0 0,0 1 0 0 0,0 0 0 0 0,1-1 0 0 0,-1 1 0 0 0,0 0 0 0 0,0-1 0 0 0,1 1 0 0 0,-1 0 0 0 0,0 0 0 0 0,1-1 0 0 0,0 1 0 0 0,0-1 0 0 0,5-8-1 0 0,-3 2 10 0 0,-2 4-3 0 0,15-32 125 0 0,10-28-188 0 0,-19 42 57 0 0,-1 4 22 0 0,0 1-1 0 0,2-19 0 0 0,-7 30-21 0 0,1 1 0 0 0,-1 0 0 0 0,1 0 0 0 0,3-7 0 0 0,0-4 0 0 0,-5 11 0 0 0,0 3 0 0 0,0 1 0 0 0,0 0 0 0 0,0-1 0 0 0,0 1 0 0 0,1-1 0 0 0,-1 1 0 0 0,0-1 0 0 0,1 1 0 0 0,-1 0 0 0 0,1-1 0 0 0,1-1 0 0 0,0-6 0 0 0,-2 7 0 0 0,1 0 0 0 0,-1-1 0 0 0,1 1 0 0 0,0 0 0 0 0,0 0 0 0 0,0 0 0 0 0,0 0 0 0 0,1-3 0 0 0,8-24 0 0 0,4-4 0 0 0,-12 28 0 0 0,-2 4 0 0 0,1-1 0 0 0,-1 1 0 0 0,0 0 0 0 0,1 0 0 0 0,-1 1 0 0 0,1-1 0 0 0,0 0 0 0 0,-1 0 0 0 0,1 0 0 0 0,-1 0 0 0 0,1 0 0 0 0,0 1 0 0 0,0-1 0 0 0,0 0 0 0 0,1 0 0 0 0,-2 0 0 0 0,1 0 0 0 0,-1 1 0 0 0,1-1 0 0 0,-1 1 0 0 0,1-1 0 0 0,-1 0 0 0 0,0 1 0 0 0,1-1 0 0 0,-1 0 0 0 0,0 0 0 0 0,1 1 0 0 0,-1-1 0 0 0,0 0 0 0 0,0 0 0 0 0,0 0 0 0 0,0 1 0 0 0,0-2 0 0 0,1 1 0 0 0,-1 0 0 0 0,0 0 0 0 0,0 0 0 0 0,0 0 0 0 0,0 0 0 0 0,1 0 0 0 0,-1 0 0 0 0,0 0 0 0 0,1 0 0 0 0,-1 0 0 0 0,1 0 0 0 0,0-1 0 0 0,19-22 0 0 0,-18 22 0 0 0,0-1 0 0 0,1 1 0 0 0,-1 0 0 0 0,1 0 0 0 0,-1 0 0 0 0,1 0 0 0 0,0 0 0 0 0,0 1 0 0 0,0-1 0 0 0,-1 1 0 0 0,1 0 0 0 0,4-1 0 0 0,19-11 0 0 0,-23 11 0 0 0,0 0 0 0 0,0 0 0 0 0,0 1 0 0 0,1-1 0 0 0,-1 1 0 0 0,5-2 0 0 0,11-4 0 0 0,17-3 117 0 0,-20 10-106 0 0,4-5-188 0 0,-16 1 288 0 0,-4 4-110 0 0,0 0-1 0 0,0 0 1 0 0,0 0-1 0 0,0 0 0 0 0,0 0 1 0 0,0-1-1 0 0,0 1 1 0 0,0 0-1 0 0,0 0 0 0 0,0 0 1 0 0,0 0-1 0 0,0 0 1 0 0,0 0-1 0 0,0 0 0 0 0,0-1 1 0 0,0 1-1 0 0,0 0 1 0 0,0 0-1 0 0,0 0 0 0 0,0 0 1 0 0,0 0-1 0 0,1 0 1 0 0,-1 0-1 0 0,0 0 0 0 0,0 0 1 0 0,0 0-1 0 0,0 0 1 0 0,0 0-1 0 0,0-1 0 0 0,0 1 1 0 0,0 0-1 0 0,1 0 1 0 0,-1 0-1 0 0,0 0 0 0 0,0 0 1 0 0,0 0-1 0 0,0 0 1 0 0,0 0-1 0 0,0 0 0 0 0,1 0 1 0 0,4 4-26 0 0,0 0-29 0 0,-3-2 26 0 0,-1 0 25 0 0,0-1 0 0 0,0 0 0 0 0,0 1 1 0 0,0-1-1 0 0,-1 1 0 0 0,1-1 0 0 0,0 1 1 0 0,-1 0-1 0 0,1-1 0 0 0,0 4 0 0 0,1 2-2 0 0,5 16-28 0 0,-7-19 29 0 0,1-1-1 0 0,1 1 1 0 0,-1 0-1 0 0,1 0 1 0 0,-1-1 0 0 0,3 4-1 0 0,5 5 5 0 0,-8-11 0 0 0,0 0 0 0 0,0-1 0 0 0,0 1 0 0 0,0 0 0 0 0,0 0 0 0 0,-1 0 0 0 0,1 0 0 0 0,0 0 0 0 0,0 0 0 0 0,-1 0 0 0 0,1 0 0 0 0,0 2 0 0 0,5 3 0 0 0,0-6 11 0 0,-4-1 32 0 0,5-1-33 0 0,-1 1-11 0 0,0-1 4 0 0,4-5-21 0 0,-8 5 21 0 0,0 0-1 0 0,0 0 0 0 0,0 1 1 0 0,-1-2-1 0 0,1 1 1 0 0,0 0-1 0 0,-1 0 1 0 0,0 0-1 0 0,1-1 0 0 0,0-2 1 0 0,-2 4-6 0 0,1 1 1 0 0,-1-1-1 0 0,0 1 1 0 0,1 0-1 0 0,-1-1 0 0 0,0 1 1 0 0,1-1-1 0 0,-1 1 1 0 0,0-1-1 0 0,1 1 1 0 0,-1 0-1 0 0,1-1 0 0 0,-1 1 1 0 0,1 0-1 0 0,-1 0 1 0 0,0-1-1 0 0,1 1 1 0 0,-1 0-1 0 0,1 0 0 0 0,0 0 1 0 0,-1-1-1 0 0,1 1 1 0 0,-1 0-1 0 0,1 0 1 0 0,-1 0-1 0 0,1 0 0 0 0,-1 0 1 0 0,1 0-1 0 0,-1 0 1 0 0,1 0-1 0 0,-1 0 1 0 0,1 0-1 0 0,0 1 1 0 0,-1-1-1 0 0,1 0 0 0 0,-1 0 1 0 0,1 0-1 0 0,-1 1 1 0 0,1-1-1 0 0,-1 0 1 0 0,0 1-1 0 0,1 0 0 0 0,5 1-41 0 0,8-1-44 0 0,4 10 58 0 0,-13-8 36 0 0,11 10-16 0 0,-12-11-11 0 0,-2-1 18 0 0,-1 0 0 0 0,1 1 1 0 0,-1-1-1 0 0,1 0 0 0 0,-1 1 1 0 0,0-1-1 0 0,1 1 0 0 0,-1-1 0 0 0,0 1 1 0 0,0 0-1 0 0,1 3 0 0 0,5 6-10 0 0,0 0 1 0 0,-1 1-1 0 0,0-1 0 0 0,6 23 0 0 0,-11-31 13 0 0,0 0 0 0 0,0 0 0 0 0,0 0 0 0 0,-1 0 0 0 0,0 0 0 0 0,1 0 0 0 0,-1 0 0 0 0,0 5 0 0 0,0 1 0 0 0,4 34 0 0 0,-2-33 11 0 0,-2-8 48 0 0,-14-13 266 0 0,11 8-318 0 0,0 0 1 0 0,0 0-1 0 0,0-1 1 0 0,0 1-1 0 0,0-1 1 0 0,1 1-1 0 0,-1-1 0 0 0,1 0 1 0 0,0 0-1 0 0,-1-5 1 0 0,1 4-2 0 0,0 1 0 0 0,0-1 0 0 0,-1 1 0 0 0,1 0-1 0 0,-1 0 1 0 0,0 0 0 0 0,0 0 0 0 0,0 0 0 0 0,-4-3 0 0 0,-8-8-6 0 0,13 13 0 0 0,0-1 0 0 0,1 1 0 0 0,-1 0 0 0 0,0 0 0 0 0,-1 0 0 0 0,1 1 0 0 0,-4-3 0 0 0,-10-11 0 0 0,7 8 0 0 0,5 6 0 0 0,1 2 0 0 0,1-2 0 0 0,1 0 0 0 0,-1 0 0 0 0,1 0 0 0 0,-1 1 0 0 0,1-1 0 0 0,-1 1 0 0 0,0 0 0 0 0,1-1 0 0 0,-1 1 0 0 0,1 0 0 0 0,-1 0 0 0 0,-3 0 0 0 0,5 0-2 0 0,-1 0 1 0 0,0 0-1 0 0,0 0 0 0 0,0 0 1 0 0,1 0-1 0 0,-1-1 0 0 0,0 1 1 0 0,0 0-1 0 0,0 0 0 0 0,1-1 1 0 0,-1 1-1 0 0,0-1 0 0 0,1 1 1 0 0,-1 0-1 0 0,0-1 0 0 0,1 1 1 0 0,-2-2-1 0 0,2 2 1 0 0,-1-1-1 0 0,1 1 1 0 0,-1-1 0 0 0,1 1-1 0 0,-1-1 1 0 0,1 1 0 0 0,-1 0-1 0 0,1 0 1 0 0,-1-1 0 0 0,1 1-1 0 0,-1 0 1 0 0,1 0 0 0 0,-1-1-1 0 0,0 1 1 0 0,1 0-1 0 0,-1 0 1 0 0,1 0 0 0 0,-1 0-1 0 0,0 0 1 0 0,1 0 0 0 0,-1 0-1 0 0,1 0 1 0 0,-1 0 0 0 0,0 0-1 0 0,1 0 1 0 0,-1 0 0 0 0,1 1-1 0 0,-1-1 1 0 0,0 0-1 0 0,0 1 1 0 0,-1-1 1 0 0,1 1 0 0 0,-1-1 0 0 0,0 0 0 0 0,1 1 0 0 0,-1-1 0 0 0,0 0 0 0 0,0 0 0 0 0,1 0 0 0 0,-4-1 0 0 0,-10 1 0 0 0,5-1 0 0 0,2 0 0 0 0,-19 4 0 0 0,19-5 0 0 0,-1-1 0 0 0,-4-3 0 0 0,13 6 0 0 0,-21-5 0 0 0,15 3 0 0 0,10 0 0 0 0,-2 1 0 0 0,-1 0 0 0 0,0 0 0 0 0,1 0 0 0 0,-1 1 0 0 0,0-1 0 0 0,0 1 0 0 0,1-1 0 0 0,-1 1 0 0 0,0-1 0 0 0,1 1 0 0 0,-1 0 0 0 0,1-1 0 0 0,-1 1 0 0 0,0 0 0 0 0,3 0 0 0 0,-4 0 0 0 0,1 0 0 0 0,0 0 0 0 0,0 0 0 0 0,-1 0 0 0 0,1-1 0 0 0,0 1 0 0 0,-1 0 0 0 0,1 0 0 0 0,0-1 0 0 0,-1 1 0 0 0,1 0 0 0 0,-1-1 0 0 0,1 1 0 0 0,0-1 0 0 0,0 0 0 0 0,-1 1 0 0 0,1-1 0 0 0,-1 1 0 0 0,1-1 0 0 0,-1 1 0 0 0,1 0 0 0 0,0-1 0 0 0,-1 1 0 0 0,1 0 0 0 0,-1-1 0 0 0,1 1 0 0 0,0 0 0 0 0,-1 0 0 0 0,1 0 0 0 0,0-1 0 0 0,0 1 0 0 0,6 1-7 0 0,-5-1 2 0 0,0 0 0 0 0,0 0 0 0 0,-1 0 0 0 0,1 0 0 0 0,0 0-1 0 0,-1-1 1 0 0,1 1 0 0 0,2-1 0 0 0,23 1-6 0 0,-25-1 11 0 0,0 1 1 0 0,0-1-1 0 0,0 1 0 0 0,-1 0 0 0 0,1 0 1 0 0,0 0-1 0 0,0 0 0 0 0,0 0 0 0 0,0 0 1 0 0,0 0-1 0 0,3 2 0 0 0,15 0-56 0 0,0 1-1 0 0,-18-2 39 0 0,1 0 1 0 0,-1 0-1 0 0,1-1 0 0 0,0 0 1 0 0,-1 1-1 0 0,6-1 1 0 0,-6 0 9 0 0,1 0 0 0 0,0 0 0 0 0,0 1-1 0 0,0 0 1 0 0,0-1 0 0 0,-1 1 0 0 0,1 0 0 0 0,3 2 0 0 0,16 4 10 0 0,13 4-2 0 0,-7-1 0 0 0,-4 0 0 0 0,-20-8 0 0 0,0 0 0 0 0,1 0 0 0 0,-1 0 0 0 0,8 1 0 0 0,-8-1 0 0 0,0 0 0 0 0,0 0 0 0 0,0 0 0 0 0,-1 0 0 0 0,1 1 0 0 0,0 0 0 0 0,-1 0 0 0 0,1 0 0 0 0,-1 0 0 0 0,0 0 0 0 0,0 1 0 0 0,-1 0 0 0 0,4 4 0 0 0,2 8-40 0 0,-7-15 29 0 0,0 1 0 0 0,0 0 0 0 0,0 0 0 0 0,-1-1 0 0 0,1 1 0 0 0,-1 0 0 0 0,1 0 0 0 0,-1 2 1 0 0,3 9 16 0 0,-2-4 11 0 0,-5 7 21 0 0,3-7 5 0 0,-1 0-19 0 0,2-8 170 0 0,-9-13-12 0 0,5 6-173 0 0,2 1 15 0 0,0 0 0 0 0,-1 0-1 0 0,0 1 1 0 0,-7-9-1 0 0,5 8-12 0 0,5 5-11 0 0,0 0-1 0 0,0 0 0 0 0,-1-1 1 0 0,1 1-1 0 0,0 0 0 0 0,0 0 1 0 0,0 0-1 0 0,0 0 0 0 0,0 0 1 0 0,-1 0-1 0 0,1 0 0 0 0,0 0 1 0 0,0 0-1 0 0,0 0 0 0 0,0 0 1 0 0,-1 0-1 0 0,1-1 0 0 0,0 1 1 0 0,0 0-1 0 0,0 0 1 0 0,0 0-1 0 0,-1 0 0 0 0,1 0 1 0 0,0 1-1 0 0,0-1 0 0 0,0 0 1 0 0,0 0-1 0 0,-1 0 0 0 0,1 0 1 0 0,0 0-1 0 0,0 0 0 0 0,0 0 1 0 0,0 0-1 0 0,-1 0 0 0 0,1 1-14 0 0,-1 0 0 0 0,1-1 0 0 0,0 1 0 0 0,-1 0 0 0 0,1 0 0 0 0,0-1 0 0 0,0 1 0 0 0,0 0 0 0 0,-1 0 0 0 0,1 0 0 0 0,0-1 0 0 0,0 1 0 0 0,0 0 0 0 0,0 0 0 0 0,0 1 0 0 0,6 20-280 0 0,-2-6 280 0 0,3 17-113 0 0,-1 0 0 0 0,2 47 0 0 0,-5 68 26 0 0,-3-122 81 0 0,1-7 92 0 0,0 1 0 0 0,1-1 0 0 0,1 0 0 0 0,6 20 0 0 0,-8-37 118 0 0,-2-4-117 0 0,-21-117 568 0 0,15 96-587 0 0,-15-34 0 0 0,-2-6 38 0 0,-24-62-31 0 0,33 89-197 0 0,8 20-119 0 0,7 15 187 0 0,5 13-358 0 0,3 17 289 0 0,-2 0-1 0 0,5 57 0 0 0,-4-47 58 0 0,-4-27 78 0 0,-1-1 0 0 0,2 13 0 0 0,11 81-51 0 0,-13-87 46 0 0,1-1 0 0 0,0 0 0 0 0,2 0-1 0 0,9 25 1 0 0,32 61 60 0 0,-35-87 220 0 0,-9-18 80 0 0,-3-9-211 0 0,-5-18 51 0 0,-17-48 0 0 0,4 17-90 0 0,-27-129 164 0 0,37 152-319 0 0,5 22 37 0 0,0 0-1 0 0,1-1 1 0 0,-1-24-1 0 0,4 38-91 0 0,1 4-263 0 0,3 7 297 0 0,1 1 0 0 0,-2-1 0 0 0,1 1 0 0 0,-2 0 1 0 0,3 14-1 0 0,5 57-268 0 0,-7-56 237 0 0,0 7 24 0 0,1 0 74 0 0,-1 36-1 0 0,0-2 8 0 0,16 101 0 0 0,-1-10 0 0 0,-12-105 0 0 0,2-1 0 0 0,21 72 0 0 0,-15-83 712 0 0,-31-144-39 0 0,9 47-674 0 0,1-2 54 0 0,1-71-1 0 0,6 103-10 0 0,0-20-4 0 0,-1 45-114 0 0,1 4-358 0 0,-10 53 135 0 0,-13 42-109 0 0,23-96 403 0 0,-15 135-278 0 0,11-88 280 0 0,-2 42-66 0 0,6-54 69 0 0,0-8 0 0 0,3 30 0 0 0,9 66 0 0 0,-10-91 0 0 0,0-24 86 0 0,0 1-1 0 0,0-1 0 0 0,1 0 1 0 0,0 0-1 0 0,0 0 0 0 0,9 15 1 0 0,-10-29-5 0 0,-1 0 1 0 0,0 0-1 0 0,0-1 1 0 0,0 1-1 0 0,-1 0 1 0 0,0-6-1 0 0,-8-117 193 0 0,3 76-207 0 0,4 28-63 0 0,0 0 0 0 0,5-45-1 0 0,-5 35-20 0 0,1 33-69 0 0,-3 13-403 0 0,2 1 413 0 0,1-1-1 0 0,0 0 1 0 0,2 15-1 0 0,0-12 14 0 0,-1 23 0 0 0,-15 154-305 0 0,0-96 368 0 0,9-56-9 0 0,2-22 126 0 0,1-1 1 0 0,1 35 0 0 0,2-33 38 0 0,-1-17 46 0 0,-1-4-128 0 0,2-4 4 0 0,-1 0 0 0 0,1 0 0 0 0,0-1 0 0 0,4-11 0 0 0,-2 4 20 0 0,20-44 17 0 0,-13 31-182 0 0,1-4 67 0 0,-7 18 0 0 0,-3 11 0 0 0,0 0 0 0 0,-1-1 0 0 0,1 1 0 0 0,0 0 0 0 0,-1-1 0 0 0,0 1 0 0 0,1-1 0 0 0,-1 1 0 0 0,0 0 0 0 0,0-1 0 0 0,0 1 0 0 0,0-1 0 0 0,-1 1 0 0 0,1-1 0 0 0,-1 1 0 0 0,0-3 0 0 0,-3-2-11 0 0,4 6 8 0 0,0 1 0 0 0,0-1 0 0 0,0 1 0 0 0,-1 0 0 0 0,1-1 0 0 0,0 1 0 0 0,0 0 0 0 0,-1-1 0 0 0,1 1-1 0 0,0 0 1 0 0,0-1 0 0 0,-1 1 0 0 0,1 0 0 0 0,0 0 0 0 0,-1-1 0 0 0,1 1 0 0 0,0 0 0 0 0,-1 0-1 0 0,1 0 1 0 0,-1-1 0 0 0,1 1 0 0 0,0 0 0 0 0,-1 0 0 0 0,1 0 0 0 0,-1 0 0 0 0,1 0 0 0 0,0 0 0 0 0,-1 0-1 0 0,1 0 1 0 0,-1 0 0 0 0,1 0 0 0 0,-1 0 0 0 0,1 0 0 0 0,0 0 0 0 0,-1 0 0 0 0,1 1 0 0 0,-1-1-1 0 0,1 0 1 0 0,0 0 0 0 0,-1 1 0 0 0,-15 11-152 0 0,10-6 80 0 0,1-1 47 0 0,1 0-1 0 0,0 0 1 0 0,1 0-1 0 0,-1 1 1 0 0,1 0 0 0 0,0 0-1 0 0,0-1 1 0 0,-3 11-1 0 0,-13 29-111 0 0,13-34 128 0 0,1 0 1 0 0,0 1 0 0 0,1-1 0 0 0,0 1-1 0 0,-3 20 1 0 0,6-8 11 0 0,4-16 0 0 0,0-3 0 0 0,-3-4 0 0 0,0 0 1 0 0,0-1-1 0 0,1 1 0 0 0,-1 0 1 0 0,0 0-1 0 0,1 0 0 0 0,-1-1 0 0 0,1 1 1 0 0,-1 0-1 0 0,1-1 0 0 0,-1 1 0 0 0,1 0 1 0 0,-1-1-1 0 0,1 1 0 0 0,-1-1 0 0 0,1 1 1 0 0,0-1-1 0 0,0 1 0 0 0,-1-1 0 0 0,1 1 1 0 0,0-1-1 0 0,0 1 0 0 0,-1-1 1 0 0,1 0-1 0 0,0 0 0 0 0,0 1 0 0 0,1-1 1 0 0,0 0 10 0 0,0 0 1 0 0,0 1 1 0 0,0-1 0 0 0,0 0-1 0 0,0 0 1 0 0,0-1-1 0 0,0 1 1 0 0,0 0 0 0 0,0-1-1 0 0,0 1 1 0 0,0-1-1 0 0,0 0 1 0 0,0 1 0 0 0,0-1-1 0 0,0 0 1 0 0,0 0-1 0 0,-1 0 1 0 0,1-1 0 0 0,0 1-1 0 0,-1 0 1 0 0,3-3 0 0 0,17-9 37 0 0,-17 12-48 0 0,2-1 15 0 0,0 0-1 0 0,0-1 1 0 0,0 1-1 0 0,7-6 1 0 0,-9 6-8 0 0,0 0 0 0 0,-1 0 1 0 0,1 1-1 0 0,0-1 0 0 0,6 0 1 0 0,14-7-28 0 0,-22 9 11 0 0,0-1 0 0 0,0 0 0 0 0,0 1-1 0 0,0-1 1 0 0,-1 1 0 0 0,1 0 0 0 0,0-1-1 0 0,0 1 1 0 0,4 1 0 0 0,12-4-4 0 0,-16 3-21 0 0,4 1 78 0 0,-5 0-51 0 0,-1-1 0 0 0,0 0 1 0 0,1 0-1 0 0,-1 1 0 0 0,1-1 0 0 0,-1 0 0 0 0,1 1 0 0 0,-1-1 0 0 0,0 0 1 0 0,1 1-1 0 0,-1-1 0 0 0,0 1 0 0 0,0-1 0 0 0,1 0 0 0 0,-1 1 1 0 0,0-1-1 0 0,0 1 0 0 0,1-1 0 0 0,-1 1 0 0 0,0-1 0 0 0,0 1 0 0 0,0-1 1 0 0,0 1-1 0 0,0 0 0 0 0,0 2 4 0 0,0 0 0 0 0,0 0 0 0 0,0 1 0 0 0,-1-1 0 0 0,1 0 0 0 0,-1 0 1 0 0,0 0-1 0 0,0 0 0 0 0,0 0 0 0 0,0 0 0 0 0,-2 3 0 0 0,-4 11 1 0 0,6-14 0 0 0,1 1 0 0 0,-1-1 0 0 0,1 0 0 0 0,-1 0 0 0 0,1 1 0 0 0,0-1 0 0 0,0 0 0 0 0,0 1 0 0 0,1-1 0 0 0,-1 0 0 0 0,1 0 0 0 0,1 6 0 0 0,-2-9 0 0 0,0 1 0 0 0,1 0 0 0 0,-1 0 0 0 0,0 0 0 0 0,0-1 0 0 0,0 1 0 0 0,1 0 0 0 0,-1 0 0 0 0,0-1 0 0 0,1 1 0 0 0,-1 0 0 0 0,1-1 0 0 0,-1 1 0 0 0,1 0 0 0 0,-1-1 0 0 0,1 1 0 0 0,-1 0 0 0 0,1-1 0 0 0,0 1 0 0 0,-1-1 0 0 0,1 1 0 0 0,0-1 0 0 0,-1 0 0 0 0,2 1 0 0 0,1 1 0 0 0,-1-1 0 0 0,1 1 0 0 0,-1-1 0 0 0,0 1-1 0 0,0-1 1 0 0,1 0 0 0 0,-1 0 0 0 0,1 0 0 0 0,-1 0-1 0 0,1-1 1 0 0,-1 1 0 0 0,1-1 0 0 0,4 1 0 0 0,32-2 16 0 0,-24-1 23 0 0,-12 2-31 0 0,-1-1-1 0 0,1 1 0 0 0,-1-1 1 0 0,1 0-1 0 0,-1 0 0 0 0,5-2 0 0 0,11-4 17 0 0,-15 6-23 0 0,2 0 10 0 0,0 0-1 0 0,0 0 1 0 0,0-1-1 0 0,0 0 1 0 0,7-3-1 0 0,5-2 55 0 0,-14 6-48 0 0,-1 0 0 0 0,1 0-1 0 0,-1 0 1 0 0,0 0 0 0 0,1 0 0 0 0,-1 0 0 0 0,0-1-1 0 0,3-1 1 0 0,0-3 36 0 0,-4 0-26 0 0,-1 6-9 0 0,-1-1 0 0 0,0 0 0 0 0,0 1 0 0 0,1-1-1 0 0,-1 1 1 0 0,0-1 0 0 0,0 1 0 0 0,0-1 0 0 0,0 1 0 0 0,0 0 0 0 0,0-1-1 0 0,1 1 1 0 0,-1 0 0 0 0,-2 0 0 0 0,2 0 2 0 0,-5-2-42 0 0,-1 2 1 0 0,0-1-1 0 0,0 1 0 0 0,0 0 1 0 0,1 0-1 0 0,-1 1 0 0 0,-9 2 1 0 0,-21 1-6 0 0,-14 4 27 0 0,27-2 0 0 0,18-6 0 0 0,2 6 0 0 0,2 7-28 0 0,4-10 11 0 0,-1-1 9 0 0,1 0 4 0 0,-1 0 1 0 0,0 0-1 0 0,1 0 1 0 0,-1 0-1 0 0,1 0 1 0 0,-1 0 0 0 0,1 0-1 0 0,0-1 1 0 0,0 1-1 0 0,0 0 1 0 0,0-1-1 0 0,0 0 1 0 0,0 1-1 0 0,4 0 1 0 0,1 1-7 0 0,1 0 1 0 0,17 3 0 0 0,-16-4 25 0 0,-2-1-3 0 0,0 0 1 0 0,1 0-1 0 0,11-2 0 0 0,6 1-2 0 0,59 1 42 0 0,-47-1-53 0 0,-26-1 0 0 0,-1 1 0 0 0,18 1 0 0 0,-1-1-1 0 0,-22 0 5 0 0,-1 0-1 0 0,0 0 1 0 0,1 0 0 0 0,-1 0 0 0 0,8 2-1 0 0,-12-2 9 0 0,1 0-1 0 0,0 0 0 0 0,0 1 0 0 0,0-1 0 0 0,0 0 1 0 0,-1 0-1 0 0,1 0 0 0 0,0 0 0 0 0,0-1 0 0 0,0 1 1 0 0,0 0-1 0 0,-1 0 0 0 0,1 0 0 0 0,0-1 0 0 0,0 1 0 0 0,0 0 1 0 0,1-1-1 0 0,-2 0-9 0 0,0 1 0 0 0,0 0 0 0 0,0 0 0 0 0,1 0 0 0 0,-1 0 0 0 0,0 0 0 0 0,0 0 0 0 0,0 0 0 0 0,1 0 0 0 0,-1 0 0 0 0,0 0 0 0 0,0 0 0 0 0,0 0 0 0 0,0 0 0 0 0,1 0 0 0 0,-1 0 0 0 0,0 0 0 0 0,0 0 1 0 0,0 0-1 0 0,1 0 0 0 0,-1 0 0 0 0,0 1 0 0 0,0-1 0 0 0,0 0 0 0 0,0 0 0 0 0,1 0 0 0 0,-1 0 0 0 0,0 0 0 0 0,0 0 0 0 0,0 0 0 0 0,0 1 0 0 0,0-1-7 0 0,1 0 1 0 0,-1 0-1 0 0,0 0 0 0 0,0 1 0 0 0,0-1 1 0 0,0 0-1 0 0,0 0 0 0 0,0 0 0 0 0,1 0 1 0 0,-1 0-1 0 0,0 0 0 0 0,0 0 1 0 0,0 0-1 0 0,0 0 0 0 0,0 1 0 0 0,1-1 1 0 0,-1 0-1 0 0,0 0 0 0 0,0 0 0 0 0,0 0 1 0 0,0 0-1 0 0,1 0 0 0 0,-1 0 1 0 0,0 0-1 0 0,0 0 0 0 0,0 0 0 0 0,1 0 1 0 0,-1 0-1 0 0,0 0 0 0 0,0-1 0 0 0,0 1 1 0 0,0 0-1 0 0,0 0 0 0 0,1 0 1 0 0,-1 0-1 0 0,0 0 0 0 0,0 0 0 0 0,0 0 1 0 0,0 0-1 0 0,0 0 0 0 0,1-1 0 0 0,-1 1-56 0 0,-1 1 114 0 0,-1 0-39 0 0,0 0 0 0 0,0 0-1 0 0,0 0 1 0 0,0 0-1 0 0,0-1 1 0 0,0 1-1 0 0,-1-1 1 0 0,1 1 0 0 0,0-1-1 0 0,0 0 1 0 0,-1 0-1 0 0,-2 0 1 0 0,-15 2 59 0 0,16-1-65 0 0,1-1 0 0 0,0 0 0 0 0,-1 0 1 0 0,1 0-1 0 0,-1 0 0 0 0,-3-1 0 0 0,-14-1 12 0 0,-1 3 42 0 0,0-2 1 0 0,-33-5-1 0 0,40 4-9 0 0,11 2-71 0 0,4 2-50 0 0,8 2-2 0 0,47 1 11 0 0,-23-3 42 0 0,7-1 17 0 0,-29-1 0 0 0,0 0 0 0 0,0 0 0 0 0,14 3 0 0 0,-14-1 0 0 0,0-1 0 0 0,18 0 0 0 0,-18-1 0 0 0,0 0 0 0 0,16 3 0 0 0,65 8 0 0 0,-16-1 0 0 0,-56-9 7 0 0,-15 0 1 0 0,1-1-1 0 0,-1 1 0 0 0,1-1 0 0 0,-1 1 1 0 0,1 1-1 0 0,-1-1 0 0 0,6 3 0 0 0,-3-2 68 0 0,-3-5 17 0 0,-4 2-89 0 0,0 1 0 0 0,0 0 0 0 0,0 0 0 0 0,0 0-1 0 0,-1 0 1 0 0,1 0 0 0 0,0-1 0 0 0,0 1 0 0 0,0 0 0 0 0,0 0 0 0 0,0 0-1 0 0,0 0 1 0 0,0 0 0 0 0,0-1 0 0 0,0 1 0 0 0,0 0 0 0 0,-1 0 0 0 0,1 0-1 0 0,0 0 1 0 0,0 0 0 0 0,0 0 0 0 0,0 0 0 0 0,0 0 0 0 0,-1-1 0 0 0,1 1-1 0 0,0 0 1 0 0,0 0 0 0 0,0 0 0 0 0,0 0 0 0 0,0 0 0 0 0,-1 0 0 0 0,1 0-1 0 0,0 0 1 0 0,0 0 0 0 0,0 0 0 0 0,0 0 0 0 0,-1 0 0 0 0,1 0 0 0 0,0 0-1 0 0,0 0 1 0 0,0 0 0 0 0,-8 1 69 0 0,5 0-72 0 0,1 0 0 0 0,0-1 0 0 0,-1 1 0 0 0,0 0 0 0 0,1-1 0 0 0,-1 0 0 0 0,1 1 0 0 0,-1-1 0 0 0,-3 0 0 0 0,-18 2 0 0 0,1 1 0 0 0,20-3 0 0 0,0 0 0 0 0,-1 0 0 0 0,1 1 0 0 0,0-1 0 0 0,0 1 0 0 0,-6 2 0 0 0,-9 0 0 0 0,16-3 0 0 0,0 0 0 0 0,1 0 0 0 0,-1 0 0 0 0,0 0 0 0 0,0 1 0 0 0,1-1 0 0 0,-1 1 0 0 0,1-1 0 0 0,-1 1 0 0 0,-2 1 0 0 0,-3-1 0 0 0,7-1 0 0 0,0 0 0 0 0,0 1 0 0 0,0-1 0 0 0,1 0 0 0 0,-1 0 0 0 0,0 0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1 0 0 0,0-1 0 0 0,0 0 0 0 0,0 0 0 0 0,0 0 0 0 0,0 0 0 0 0,0 0 0 0 0,0 0 0 0 0,0 0 0 0 0,0 0 0 0 0,0 0 0 0 0,0 0 0 0 0,0 0 0 0 0,-1 1 0 0 0,1-1 0 0 0,0 0 0 0 0,0 0 0 0 0,0 0 0 0 0,0 0 0 0 0,0 0 0 0 0,0 0 0 0 0,0 0 0 0 0,0 0 0 0 0,0 0 0 0 0,0 0 0 0 0,0 0 0 0 0,0 0 0 0 0,0 0 0 0 0,-1 0 0 0 0,1 0 0 0 0,1 1 0 0 0,-1-1 0 0 0,0 0 0 0 0,1 1 0 0 0,-1-1 0 0 0,1 0 0 0 0,-1 0 0 0 0,1 1 0 0 0,-1-1 0 0 0,1 0 0 0 0,-1 0 0 0 0,1 0 0 0 0,-1 1 0 0 0,1-1 0 0 0,-1 0 0 0 0,1 0 0 0 0,-1 0 0 0 0,1 0 0 0 0,6-2 0 0 0,-6 2 0 0 0,0 0 0 0 0,0-1 0 0 0,0 1 0 0 0,0 0 0 0 0,0 0 0 0 0,0 0 0 0 0,0 0 0 0 0,0 0 0 0 0,0 0 0 0 0,-1 0 0 0 0,1 0 0 0 0,0 0 0 0 0,0 1 0 0 0,0-1 0 0 0,0 0 0 0 0,0 0 0 0 0,1 1 0 0 0,-1 0 0 0 0,0-1 0 0 0,0 0 0 0 0,1 1 0 0 0,-1-1 0 0 0,0 0 0 0 0,0 0 0 0 0,0 0 0 0 0,0 0 0 0 0,0 0 0 0 0,0 0 0 0 0,1-1 0 0 0,-1 1 0 0 0,2-1 0 0 0,9 0 0 0 0,-8 1 0 0 0,-1 0 0 0 0,1 0 0 0 0,0 0 0 0 0,0-1 0 0 0,-1 1 0 0 0,1-1 0 0 0,0 0 0 0 0,5-2 0 0 0,13-1 0 0 0,-20 4 0 0 0,0 0 0 0 0,1 0 0 0 0,-1 0 0 0 0,0 0 0 0 0,0-1 0 0 0,0 1 0 0 0,0-1 0 0 0,0 0 0 0 0,0 0 0 0 0,0 0 0 0 0,4-1 0 0 0,9-6 0 0 0,-14 8 0 0 0,1-1 0 0 0,0 0 0 0 0,0 1 0 0 0,-1-1 0 0 0,1 0 0 0 0,-1 0 0 0 0,1 0 0 0 0,-1 0 0 0 0,1 0 0 0 0,-1-1 0 0 0,0 1 0 0 0,0 0 0 0 0,1-1 0 0 0,-1 1 0 0 0,0-1 0 0 0,0 1 0 0 0,0-1 0 0 0,-1 1 0 0 0,1-1 0 0 0,0 0 0 0 0,0-1 0 0 0,2-4 0 0 0,-3 7 0 0 0,1 0 0 0 0,-1-1 0 0 0,0 1 0 0 0,0-1 0 0 0,0 1 0 0 0,0 0 0 0 0,1-1 0 0 0,-1 1 0 0 0,0-1 0 0 0,0 1 0 0 0,0-1 0 0 0,0 1 0 0 0,0-1 0 0 0,0 1 0 0 0,0 0 0 0 0,0-1 0 0 0,0 1 0 0 0,0-1 0 0 0,0 0 0 0 0,-2-10 0 0 0,1 8 0 0 0,1-1 0 0 0,-1 1 0 0 0,0 0 0 0 0,0 0 0 0 0,-1 0 0 0 0,1 0 0 0 0,0 0 0 0 0,-1 1 0 0 0,0-1 0 0 0,-3-4 0 0 0,-27-25 0 0 0,3 2 0 0 0,21 19 0 0 0,5 6 0 0 0,-1 0 0 0 0,0-1 0 0 0,-9-7 0 0 0,13 12 0 0 0,-1 1 0 0 0,1 0 0 0 0,0-1 0 0 0,-1 1 0 0 0,1 0 0 0 0,0-1 0 0 0,-1 1 0 0 0,1 0 0 0 0,-1 0 0 0 0,1-1 0 0 0,0 1 0 0 0,-1 0 0 0 0,1 0 0 0 0,-1 0 0 0 0,1 0 0 0 0,-1-1 0 0 0,1 1 0 0 0,-1 0 0 0 0,1 0 0 0 0,-1 0 0 0 0,1 0 0 0 0,-1 0 0 0 0,1 0 0 0 0,-1 0 0 0 0,1 0 0 0 0,-1 0 0 0 0,1 1 0 0 0,-1-1 0 0 0,1 0 0 0 0,0 0 0 0 0,-1 0 0 0 0,0 1 0 0 0,-1 0 0 0 0,0-1-5 0 0,1 0 1 0 0,0 1-1 0 0,-1-1 0 0 0,1 0 1 0 0,0 1-1 0 0,0-1 0 0 0,0 1 1 0 0,-1 0-1 0 0,1 0 0 0 0,0-1 1 0 0,0 1-1 0 0,0 0 0 0 0,0 0 0 0 0,0 0 1 0 0,0 0-1 0 0,0 0 0 0 0,1 0 1 0 0,-1 0-1 0 0,-1 2 0 0 0,-13 28-170 0 0,4-8 84 0 0,1-7 31 0 0,7-10 57 0 0,0 0-1 0 0,0-1 0 0 0,-8 8 0 0 0,4-1-37 0 0,-2 6 29 0 0,7-14 11 0 0,1-3 2 0 0,1 1 0 0 0,-1-1 0 0 0,0 1-1 0 0,1-1 1 0 0,-1 1 0 0 0,1-1 0 0 0,0 1 0 0 0,-1-1 0 0 0,1 1-1 0 0,0-1 1 0 0,0 1 0 0 0,0-1 0 0 0,0 3 0 0 0,1 3 52 0 0,-1-7-49 0 0,0 0-1 0 0,0 0 1 0 0,0 0-1 0 0,0 1 1 0 0,0-1-1 0 0,0 0 1 0 0,0 0-1 0 0,0 0 1 0 0,0 0-1 0 0,0 0 1 0 0,0 1-1 0 0,0-1 1 0 0,0 0 0 0 0,1 0-1 0 0,-1 0 1 0 0,0 0-1 0 0,0 0 1 0 0,0 0-1 0 0,0 1 1 0 0,0-1-1 0 0,0 0 1 0 0,0 0-1 0 0,0 0 1 0 0,1 0-1 0 0,-1 0 1 0 0,0 0-1 0 0,0 0 1 0 0,0 0-1 0 0,0 0 1 0 0,0 0-1 0 0,0 1 1 0 0,1-1-1 0 0,-1 0 1 0 0,0 0 0 0 0,0 0-1 0 0,0 0 1 0 0,0 0-1 0 0,0 0 1 0 0,1 0-1 0 0,-1 0 1 0 0,0 0-1 0 0,0 0 1 0 0,0 0-1 0 0,0 0 1 0 0,0 0-1 0 0,1 0 1 0 0,-1-1-1 0 0,0 1 1 0 0,0 0-1 0 0,0 0 1 0 0,0 0-1 0 0,0 0 1 0 0,0 0 0 0 0,1 0-1 0 0,-1 0 1 0 0,0 0-1 0 0,0 0 1 0 0,0 0-1 0 0,0-1 1 0 0,0 1-1 0 0,0 0 1 0 0,0 0-1 0 0,0 0 1 0 0,0 0-1 0 0,1 0 1 0 0,-1 0-1 0 0,0-1 1 0 0,0 1-1 0 0,0 0 1 0 0,5-8 77 0 0,-5 8-81 0 0,12-11 59 0 0,-1-1-38 0 0,-4 1-13 0 0,-4 5 1 0 0,1 0 0 0 0,-1 0 1 0 0,0 0-1 0 0,0 0 1 0 0,1-9-1 0 0,9-36 103 0 0,1 17-48 0 0,-13 28-83 0 0,-1 4 14 0 0,0 0-1 0 0,1 0 1 0 0,-1 0-1 0 0,1 0 1 0 0,-1 0-1 0 0,1 0 0 0 0,0 0 1 0 0,0 1-1 0 0,0-1 1 0 0,2-3-1 0 0,-2 3-1 0 0,0 0 1 0 0,-1 1-1 0 0,1-1 0 0 0,0 0 0 0 0,-1 0 1 0 0,1 0-1 0 0,0-4 0 0 0,1-4-11 0 0,-1 0 18 0 0,-1 8-22 0 0,-1 4-28 0 0,2 0 42 0 0,-1 0 0 0 0,1 0 0 0 0,0 0 0 0 0,0-1 0 0 0,-1 1 0 0 0,1 0 0 0 0,0-1 0 0 0,2 3 0 0 0,0-1 8 0 0,4 10 0 0 0,1 3 64 0 0,-7-16-11 0 0,-1-2-47 0 0,1 0-1 0 0,-1 0 0 0 0,1 0 0 0 0,-1 0 0 0 0,0 0 0 0 0,0 0 0 0 0,0 1 0 0 0,0-1 0 0 0,0 0 0 0 0,0 0 0 0 0,0 0 0 0 0,-1-4 0 0 0,-1-4 92 0 0,2 8-96 0 0,0-1 0 0 0,-1 1-1 0 0,1 0 1 0 0,-1 0 0 0 0,1 0-1 0 0,-1 0 1 0 0,0 0 0 0 0,0 0-1 0 0,0 0 1 0 0,0 0 0 0 0,0 1-1 0 0,0-1 1 0 0,0 0 0 0 0,-1 1 0 0 0,1-1-1 0 0,-1 0 1 0 0,1 1 0 0 0,-1 0-1 0 0,1-1 1 0 0,-1 1 0 0 0,0 0-1 0 0,-4-2 1 0 0,6 2 2 0 0,-1 1 0 0 0,1 0 0 0 0,-1-1-1 0 0,0 1 1 0 0,1 0 0 0 0,-1-1 0 0 0,0 1 0 0 0,1 0-1 0 0,-1 0 1 0 0,0-1 0 0 0,0 1 0 0 0,1 0 0 0 0,-1 0-1 0 0,0 0 1 0 0,0 0 0 0 0,1 0 0 0 0,-1 0-1 0 0,0 0 1 0 0,0 0 0 0 0,1 0 0 0 0,-2 1 0 0 0,-3 0-21 0 0,1-2 4 0 0,-1 1 0 0 0,0 0 1 0 0,0 0-1 0 0,0 0 0 0 0,0 1 0 0 0,0 0 0 0 0,0 0 0 0 0,1 0 1 0 0,-1 0-1 0 0,0 1 0 0 0,1-1 0 0 0,-9 5 0 0 0,-4 5-4 0 0,12-9 10 0 0,1 0 0 0 0,0 1 1 0 0,0 0-1 0 0,0 0 1 0 0,-5 5-1 0 0,1 0 13 0 0,0 0 11 0 0,0 1 0 0 0,-13 18 0 0 0,8-7-75 0 0,-8 15-63 0 0,16-27 120 0 0,4-7 3 0 0,0 0 0 0 0,0 1 0 0 0,0-1 0 0 0,0 1-1 0 0,1-1 1 0 0,-1 1 0 0 0,0-1 0 0 0,1 1 0 0 0,-1 0 0 0 0,1-1-1 0 0,0 1 1 0 0,0 0 0 0 0,-1-1 0 0 0,1 3 0 0 0,2 5 52 0 0,2 0-53 0 0,0-8 0 0 0,-3-1 0 0 0,0 0 0 0 0,-1 0 0 0 0,1 1 0 0 0,0-1 0 0 0,0 0 0 0 0,0 0 0 0 0,0 0 0 0 0,0 1 0 0 0,0-1 0 0 0,0 0 0 0 0,0 0 0 0 0,0 0 0 0 0,0-1 0 0 0,0 1 0 0 0,0 0 0 0 0,0 0 0 0 0,-1 0 0 0 0,1-1 0 0 0,0 1 0 0 0,0 0 0 0 0,0-1 0 0 0,1 0 0 0 0,3-1 0 0 0,0 1 8 0 0,-1 0 0 0 0,1 0 1 0 0,0-1-1 0 0,-1 0 0 0 0,5-2 0 0 0,5-2 7 0 0,-12 5-15 0 0,0 0 0 0 0,-1 0 0 0 0,1 0 0 0 0,0 0 0 0 0,-1 0 0 0 0,0-1 0 0 0,1 1 0 0 0,1-2 0 0 0,11-9 0 0 0,0-1-38 0 0,-2 2 12 0 0,1-5 24 0 0,-4 3 15 0 0,3-10 27 0 0,-11 22-45 0 0,1-1 0 0 0,-1 1 0 0 0,0-1 1 0 0,0 1-1 0 0,-1-1 0 0 0,1 0 0 0 0,0 0 0 0 0,0 1 0 0 0,-1-1 1 0 0,1 0-1 0 0,-1-3 0 0 0,1 0-4 0 0,4-16 9 0 0,0 9 0 0 0,-4 9 7 0 0,0 0-1 0 0,0-1 0 0 0,0 1 1 0 0,-1 0-1 0 0,1 0 1 0 0,-1 0-1 0 0,0-1 0 0 0,0 1 1 0 0,0-4-1 0 0,-1 1-6 0 0,1 0 0 0 0,4-4 0 0 0,9-27 0 0 0,-13 35 21 0 0,1 0 1 0 0,-1 0-1 0 0,0 1 0 0 0,1-1 1 0 0,-1 0-1 0 0,1 0 0 0 0,0 1 1 0 0,-1-1-1 0 0,1 1 0 0 0,0-1 1 0 0,0 1-1 0 0,0-1 0 0 0,0 1 1 0 0,2-3-1 0 0,-1 1 43 0 0,-2 2-56 0 0,0 0 0 0 0,0 0 0 0 0,0 0 1 0 0,0 0-1 0 0,0 0 0 0 0,0 0 0 0 0,0 0 1 0 0,0 0-1 0 0,1 0 0 0 0,-1 0 0 0 0,0 0 1 0 0,2-2-1 0 0,4-11 18 0 0,3-12 1 0 0,-8 25-27 0 0,-1-1 0 0 0,0 1 0 0 0,0 0 0 0 0,1-1 0 0 0,-1 1 0 0 0,1-1 0 0 0,-1 1 0 0 0,1 0 0 0 0,-1-1 0 0 0,1 1 0 0 0,1-1 0 0 0,1-4 0 0 0,10-23 0 0 0,-4 5 0 0 0,1-8 23 0 0,-8 28-16 0 0,-1 0 0 0 0,0 0-1 0 0,1 0 1 0 0,-2-1 0 0 0,2-7 0 0 0,-2 7 47 0 0,1-1 0 0 0,0 1-1 0 0,1-1 1 0 0,3-9 0 0 0,1-6 101 0 0,6-21-91 0 0,-10 35-93 0 0,-1 1 0 0 0,0-1 0 0 0,-1 0 0 0 0,0 1 0 0 0,0-1 0 0 0,-1-11 0 0 0,-1 8 41 0 0,2 9-14 0 0,5-18 19 0 0,-3 14 27 0 0,-2 1-54 0 0,1-1-1 0 0,0 1 1 0 0,-1 0-1 0 0,0-1 1 0 0,0 1-1 0 0,0 0 1 0 0,-2-9-1 0 0,-8-27-53 0 0,3-23 64 0 0,-1 37-80 0 0,6 19 92 0 0,0 0 0 0 0,0-1 0 0 0,0 1 0 0 0,-1-11 0 0 0,1-2 0 0 0,-2-33-17 0 0,2 5 2 0 0,-1 24-39 0 0,-3 5 31 0 0,12-19 11 0 0,-9 7-11 0 0,0 7 42 0 0,-1-3 2 0 0,-1-17-209 0 0,4 40 176 0 0,1-1 0 0 0,-1 1 0 0 0,1 0 0 0 0,0-1 0 0 0,0 1 0 0 0,2-6 0 0 0,0-21 0 0 0,-1 2 0 0 0,-3 11-7 0 0,0 13 1 0 0,-3-24 3 0 0,4 22 3 0 0,-2-13 0 0 0,-4-2 11 0 0,5 17 42 0 0,1 3-58 0 0,-2-18 70 0 0,-6-17 11 0 0,-17-4-9 0 0,21 33-78 0 0,1-1 0 0 0,1 0-1 0 0,-1 0 1 0 0,-2-15 0 0 0,-6-19 280 0 0,3 26-269 0 0,7 13 0 0 0,0 1 0 0 0,0 0 0 0 0,0-1 0 0 0,0 1 0 0 0,0-1 0 0 0,-1-6 0 0 0,-9-26 0 0 0,5 6-75 0 0,-3 5 22 0 0,10 24 53 0 0,0-1 0 0 0,-1 1 0 0 0,1-1 0 0 0,-1 1 0 0 0,0 0 0 0 0,1 0 0 0 0,-1-1 0 0 0,0 1 0 0 0,0 0 0 0 0,0 0 0 0 0,1 0 0 0 0,-3-2 0 0 0,-2-4 0 0 0,-6-30 0 0 0,4 12 0 0 0,5 1 0 0 0,0 15 15 0 0,2 7-23 0 0,0 1 1 0 0,-1 0-1 0 0,1 0 1 0 0,0 0 0 0 0,-1 0-1 0 0,1 0 1 0 0,-1 0-1 0 0,1 0 1 0 0,-1 0-1 0 0,1 0 1 0 0,-1 0-1 0 0,0 0 1 0 0,1 0 0 0 0,-1 0-1 0 0,0 1 1 0 0,0-1-1 0 0,0 0 1 0 0,0 0-1 0 0,0 1 1 0 0,0-1-1 0 0,0 1 1 0 0,0-1 0 0 0,-1 0-1 0 0,-3-2-20 0 0,3 2-36 0 0,-4 0 48 0 0,5 1 16 0 0,1 0 0 0 0,-1 0 0 0 0,1 0 0 0 0,-1 0 0 0 0,0 0 0 0 0,1-1 0 0 0,-1 1 0 0 0,1 0 0 0 0,-1 0 0 0 0,1-1 0 0 0,-1 1 0 0 0,1 0 0 0 0,-1-1 0 0 0,1 1 0 0 0,-1-1 0 0 0,1 1 0 0 0,-1 0 0 0 0,1-1 0 0 0,0 1 0 0 0,-1-1 0 0 0,0 0 0 0 0,1 0 0 0 0,0 1 0 0 0,0-1 0 0 0,-1 1 0 0 0,1-1 0 0 0,0 1 0 0 0,-1-1 0 0 0,1 1 0 0 0,0-1 0 0 0,-1 1 0 0 0,1-1 0 0 0,-1 1 0 0 0,1-1 0 0 0,-1 1 0 0 0,1 0 0 0 0,-1-1 0 0 0,1 1 0 0 0,-1 0 0 0 0,1 0 0 0 0,-1-1 0 0 0,0 1 0 0 0,0 0 0 0 0,-28-7 75 0 0,26 5-81 0 0,0 1-1 0 0,0-1 1 0 0,-1 1 0 0 0,1 0 0 0 0,0-1 0 0 0,-1 2 0 0 0,1-1 0 0 0,-1 0-1 0 0,1 1 1 0 0,-1-1 0 0 0,1 1 0 0 0,-5 0 0 0 0,-6-2-7 0 0,13 1 13 0 0,0 1 0 0 0,0-1 0 0 0,0 1 0 0 0,-1 0 1 0 0,1 0-1 0 0,0-1 0 0 0,0 1 0 0 0,-1 0 0 0 0,1 0 1 0 0,0 0-1 0 0,-2 0 0 0 0,-32-2 0 0 0,0 4 0 0 0,33-1 0 0 0,1-1 0 0 0,0 0 0 0 0,0 0 0 0 0,-1 0 0 0 0,1 1 0 0 0,0-1 0 0 0,0 0 0 0 0,0 1 0 0 0,-1-1 0 0 0,1 1 0 0 0,0 0 0 0 0,0-1 0 0 0,0 1 0 0 0,0 0 0 0 0,0-1 0 0 0,-1 2 0 0 0,-10 6 0 0 0,11-8 0 0 0,0 0 0 0 0,0 1 0 0 0,0-1 0 0 0,0 1 0 0 0,0-1 0 0 0,0 1 0 0 0,0-1 0 0 0,1 1 0 0 0,-1 0 0 0 0,0-1 0 0 0,0 1 0 0 0,1 0 0 0 0,-1 0 0 0 0,-1 1 0 0 0,-8 5-12 0 0,6-1-37 0 0,-4 4 26 0 0,4-3-11 0 0,4-6 32 0 0,-1 0 0 0 0,1 0 0 0 0,0 0 1 0 0,-1 0-1 0 0,1 0 0 0 0,-1 0 0 0 0,1 0 0 0 0,-1 0 0 0 0,1 0 1 0 0,-1 0-1 0 0,0-1 0 0 0,1 1 0 0 0,-2 1 0 0 0,1-1 2 0 0,0 0 0 0 0,0-1 0 0 0,0 1 0 0 0,0 0 0 0 0,1-1 0 0 0,-1 1 0 0 0,0 0 0 0 0,1 0 0 0 0,-1 0 0 0 0,0 0 0 0 0,1 0 0 0 0,-1-1 0 0 0,1 3 0 0 0,-4 1 0 0 0,3-3 0 0 0,1-1 0 0 0,-1 0 0 0 0,0 1 0 0 0,1-1 0 0 0,-1 0 0 0 0,1 1 0 0 0,-1-1 0 0 0,1 1 0 0 0,-1-1 0 0 0,1 1 0 0 0,-1-1 0 0 0,1 1 0 0 0,0 0 0 0 0,-1-1 0 0 0,1 1 0 0 0,0-1 0 0 0,-1 1 0 0 0,1 0 0 0 0,0-1 0 0 0,0 2 0 0 0,-4 4 0 0 0,3-5 0 0 0,1-1 0 0 0,-1 1 1 0 0,0 0-1 0 0,0 0 0 0 0,1 0 0 0 0,-1-1 0 0 0,0 1 1 0 0,1 0-1 0 0,-1 0 0 0 0,1 0 0 0 0,-1 0 0 0 0,1 0 0 0 0,0 0 1 0 0,-1 2-1 0 0,1-3-1 0 0,0 0 1 0 0,0 1 0 0 0,0-1-1 0 0,0 0 1 0 0,0 1-1 0 0,-1-1 1 0 0,1 0-1 0 0,0 1 1 0 0,0-1 0 0 0,0 0-1 0 0,0 0 1 0 0,0 1-1 0 0,-1-1 1 0 0,1 0 0 0 0,0 0-1 0 0,0 1 1 0 0,-1-1-1 0 0,1 0 1 0 0,0 0-1 0 0,0 1 1 0 0,-1-1 0 0 0,1 0-1 0 0,0 0 1 0 0,0 0-1 0 0,-1 0 1 0 0,1 0 0 0 0,0 1-1 0 0,-1-1 1 0 0,1 0-1 0 0,0 0 1 0 0,-1 0-1 0 0,-1 13-52 0 0,-8 9 53 0 0,9-14-11 0 0,-5 18-42 0 0,0 0 53 0 0,4-19-1 0 0,-4 26-14 0 0,2 9-285 0 0,1-2 384 0 0,0 31-156 0 0,4-62 72 0 0,0-6 0 0 0,-1 0 0 0 0,0 0 0 0 0,1 0 0 0 0,-1 0 0 0 0,0 0 0 0 0,-1 6 0 0 0,-2 35 0 0 0,3-40 0 0 0,-2 15 0 0 0,-9 20 0 0 0,2 3 0 0 0,5-17 0 0 0,-1 8 0 0 0,-30 167-64 0 0,25-154 64 0 0,5-28 0 0 0,2 0 0 0 0,-4 34 0 0 0,2-4 0 0 0,4-9 0 0 0,0-22-1 0 0,0 12-27 0 0,1-1-1 0 0,5 44 0 0 0,-5-72 29 0 0,4 34 29 0 0,-1 0 0 0 0,-3 59 0 0 0,-1-54-29 0 0,5 106 0 0 0,-3-35 0 0 0,-2-68 0 0 0,5-5 0 0 0,2 2 0 0 0,-5-28 0 0 0,-1-8 0 0 0,1 1 0 0 0,-1 0 0 0 0,1 0 0 0 0,0-1 0 0 0,0 1 0 0 0,1-1 0 0 0,1 6 0 0 0,4 11 0 0 0,-1-3 11 0 0,4 0 53 0 0,2 1 0 0 0,-8-12-7 0 0,-3-5 23 0 0,13-28 52 0 0,-11 6-50 0 0,-1-1-1 0 0,0 1 0 0 0,-4-40 1 0 0,0-13 56 0 0,6 18-176 0 0,0-26-88 0 0,-5 71 116 0 0,1-1 1 0 0,-2 1-1 0 0,1 0 1 0 0,-2 0-1 0 0,-3-14 1 0 0,-49-161-14 0 0,50 155-8 0 0,1 0-1 0 0,2 1 1 0 0,1-44 0 0 0,1 46 24 0 0,2-49 7 0 0,-2 48 0 0 0,0 7 0 0 0,0-6 0 0 0,5-48 0 0 0,10-78-64 0 0,-2-4 117 0 0,15-3-42 0 0,-21 118-11 0 0,-6 27 0 0 0,2 0 0 0 0,0 1 0 0 0,6-16 0 0 0,-8 19 0 0 0,-1 9 0 0 0,1-1 0 0 0,-1 1 0 0 0,0 0 0 0 0,1-1 0 0 0,0 1 0 0 0,1-6 0 0 0,4-17 0 0 0,-3 13 0 0 0,0 11 0 0 0,-1 1 0 0 0,-1-3 0 0 0,7-10 0 0 0,-1 4-17 0 0,-6 8 10 0 0,0 0 1 0 0,0 0-1 0 0,1 0 0 0 0,-1 0 1 0 0,1 0-1 0 0,3-2 0 0 0,1-5-24 0 0,5-11 9 0 0,6-6 75 0 0,8-9-53 0 0,-15 23 0 0 0,-8 9 0 0 0,0 1 0 0 0,0 0 0 0 0,0 0 0 0 0,0-1 0 0 0,0 2 0 0 0,0-1 0 0 0,1 0 0 0 0,2-1 0 0 0,11-9-2 0 0,-14 10 3 0 0,0 1 1 0 0,1-1-1 0 0,-1 0 1 0 0,0 1-1 0 0,1-1 0 0 0,-1 1 1 0 0,1 0-1 0 0,3-1 1 0 0,15-7 57 0 0,-17 7-47 0 0,-1 1-1 0 0,1-1 1 0 0,0 1-1 0 0,6-2 1 0 0,7-2-35 0 0,-14 4 16 0 0,-1 0 0 0 0,0 0 0 0 0,1 1 0 0 0,-1-1 0 0 0,0 1 0 0 0,1-1 0 0 0,-1 1 0 0 0,1 0 0 0 0,-1 0 0 0 0,5 0 0 0 0,36 4-144 0 0,1-3-46 0 0,-40 0 192 0 0,-1-1 0 0 0,1 0-1 0 0,0 0 1 0 0,-1 0 0 0 0,5 0 0 0 0,15-1-44 0 0,-23 1 48 0 0,7 1-49 0 0,-1 0-1 0 0,0 1 1 0 0,1-1-1 0 0,-1 1 1 0 0,7 3-1 0 0,-11-2 29 0 0,0-1-1 0 0,-1 1 1 0 0,1 0 0 0 0,0-1-1 0 0,-1 1 1 0 0,0 0 0 0 0,1 0-1 0 0,0 4 1 0 0,1 1-22 0 0,-1-3 41 0 0,-1-3-12 0 0,1 1 0 0 0,-1 0 0 0 0,0 0 0 0 0,0 1 0 0 0,-1-1 0 0 0,1 0 0 0 0,0 4 0 0 0,8 28-65 0 0,1 3 80 0 0,-8-27 0 0 0,-1-6 0 0 0,0-1 0 0 0,0 0 0 0 0,0 1 0 0 0,1-1 0 0 0,0 0 0 0 0,3 7 0 0 0,-2-8 0 0 0,-2-2 0 0 0,-1 0 0 0 0,1 1 0 0 0,0-1 0 0 0,0 0 0 0 0,-1 0 0 0 0,1 0 0 0 0,-1 1 0 0 0,0-1 0 0 0,1 0 0 0 0,-1 0 0 0 0,0 1 0 0 0,1-1 0 0 0,-1 0 0 0 0,0 1 0 0 0,0-1 0 0 0,0 2 0 0 0,6 36 0 0 0,-4-6 3 0 0,-1-23-8 0 0,-1 0 1 0 0,4 15 0 0 0,6 23-50 0 0,-2-20 100 0 0,-3-2-28 0 0,2 9-18 0 0,-4-25 0 0 0,-2-8 0 0 0,0 1 0 0 0,0 0 0 0 0,-1 0 0 0 0,1 0 0 0 0,-1-1 0 0 0,1 6 0 0 0,18 85-47 0 0,-7-41 30 0 0,-11-47 17 0 0,0 1 0 0 0,0 0 0 0 0,0 0 0 0 0,-1 8 0 0 0,0-11 0 0 0,1 1-1 0 0,-1 18-51 0 0,0 13 41 0 0,3 0 11 0 0,-3-30 0 0 0,4 17 0 0 0,-2-15 0 0 0,-1 0 0 0 0,1 1 0 0 0,-1 0 0 0 0,-1 0 0 0 0,1 12 0 0 0,-9 52 0 0 0,7-62 0 0 0,-1 14 64 0 0,-1 7-273 0 0,2-30 50 0 0,1 2 38 0 0,-2 72 530 0 0,-2-18-461 0 0,-1 17-174 0 0,14 8 504 0 0,-4-59-239 0 0,6 40-86 0 0,-10-59 47 0 0,-1 17 0 0 0,-2 24 0 0 0,2-22 0 0 0,2 56-61 0 0,6 3 114 0 0,-9-2 14 0 0,-1-18-70 0 0,1-41 54 0 0,3 1-38 0 0,0-14 2 0 0,-2-7 218 0 0,0 0-223 0 0,1-1 1 0 0,-1 0-1 0 0,0 1 0 0 0,0-1 0 0 0,1 0 0 0 0,-1 0 0 0 0,0 1 1 0 0,1-1-1 0 0,-1 0 0 0 0,0 0 0 0 0,1 0 0 0 0,-1 0 1 0 0,0 1-1 0 0,1-1 0 0 0,-1 0 0 0 0,0 0 0 0 0,1 0 0 0 0,-1 0 1 0 0,1 0-1 0 0,-1 0 0 0 0,1 0 0 0 0,17-16 150 0 0,-14 10-145 0 0,0-1 0 0 0,0 0 0 0 0,0-1 0 0 0,3-9 0 0 0,12-17 38 0 0,-18 31-53 0 0,1-1 0 0 0,0 1 0 0 0,0 0 0 0 0,5-6 0 0 0,2-3 0 0 0,-6 7 0 0 0,1 1-1 0 0,0-1 0 0 0,-1 1 1 0 0,2 0-1 0 0,-1 0 1 0 0,0 1-1 0 0,1-1 1 0 0,0 1-1 0 0,0 0 1 0 0,8-4-1 0 0,-5 3-8 0 0,1 1-312 0 0,-9 3 320 0 0,0-1 0 0 0,0 1 0 0 0,1 0-1 0 0,-1 0 1 0 0,0 0 0 0 0,1 0 0 0 0,-1 0-1 0 0,0-1 1 0 0,1 1 0 0 0,-1 0 0 0 0,0 0 0 0 0,1 0-1 0 0,-1 0 1 0 0,0 0 0 0 0,1 0 0 0 0,-1 0 0 0 0,0 0-1 0 0,0 0 1 0 0,1 0 0 0 0,-1 0 0 0 0,0 0 0 0 0,1 0-1 0 0,-1 1 1 0 0,0-1 0 0 0,1 0 0 0 0,-1 0-1 0 0,0 0 1 0 0,1 0 0 0 0,-1 0 0 0 0,0 1 0 0 0,0-1-1 0 0,1 0 1 0 0,-1 0 0 0 0,0 1 0 0 0,0-1 0 0 0,0 0-1 0 0,1 0 1 0 0,-1 1 0 0 0,0-1 0 0 0,0 0 0 0 0,0 0-1 0 0,0 1 1 0 0,1-1 0 0 0,-1 0 0 0 0,0 1-1 0 0,0-1 1 0 0,0 0 0 0 0,0 1 0 0 0,0 0 0 0 0,2 3-3 0 0,-2-2-7 0 0,0-1 0 0 0,0 1-1 0 0,0-1 1 0 0,0 1 0 0 0,-1 0 0 0 0,1-1-1 0 0,0 1 1 0 0,-1-1 0 0 0,1 1 0 0 0,-1-1-1 0 0,0 2 1 0 0,0 0-14 0 0,-9 13-57 0 0,1-2 41 0 0,5-6 28 0 0,0 0 0 0 0,-1 0-1 0 0,-9 12 1 0 0,-3 7 16 0 0,14-21-16 0 0,0-1 1 0 0,0 0-1 0 0,-1 0 1 0 0,-7 9-1 0 0,6-9 10 0 0,1 0 0 0 0,0 0-1 0 0,-4 8 1 0 0,-11 14 4 0 0,17-25-1 0 0,-1 1 0 0 0,1 1 0 0 0,0-1 0 0 0,1 0 0 0 0,-3 5 0 0 0,-7 11 0 0 0,11-18 14 0 0,0-1 0 0 0,-1 1-1 0 0,1 0 1 0 0,-1-1 0 0 0,1 1 0 0 0,0 0-1 0 0,0 0 1 0 0,-1-1 0 0 0,1 1 0 0 0,0 0-1 0 0,0 0 1 0 0,0-1 0 0 0,0 1 0 0 0,0 0-1 0 0,0 0 1 0 0,0-1 0 0 0,0 1-1 0 0,0 0 1 0 0,0 0 0 0 0,0 0 0 0 0,1-1-1 0 0,-1 2 1 0 0,0-2-14 0 0,1 1 1 0 0,-1-1-1 0 0,0 0 0 0 0,0 1 0 0 0,0-1 1 0 0,1 0-1 0 0,-1 1 0 0 0,0-1 0 0 0,0 0 1 0 0,1 0-1 0 0,-1 1 0 0 0,0-1 0 0 0,0 0 1 0 0,1 0-1 0 0,-1 1 0 0 0,0-1 0 0 0,1 0 1 0 0,-1 0-1 0 0,0 0 0 0 0,1 0 0 0 0,-1 0 1 0 0,1 0-1 0 0,-1 0 0 0 0,0 1 1 0 0,1-1-1 0 0,-1 0 0 0 0,0 0 0 0 0,1 0 1 0 0,-1 0-1 0 0,1 0 0 0 0,-1-1 0 0 0,0 1 1 0 0,1 0-1 0 0,-1 0 0 0 0,0 0 0 0 0,1 0 1 0 0,-1 0-1 0 0,0 0 0 0 0,1-1 0 0 0,-1 1 1 0 0,0 0-1 0 0,1 0 0 0 0,0-1 1 0 0,12 0 1 0 0,-11 2 4 0 0,-1-1 0 0 0,1 0-1 0 0,-1 0 1 0 0,1 0 0 0 0,-1 0-1 0 0,1-1 1 0 0,-1 1 0 0 0,4-1-1 0 0,-1-1-3 0 0,1 0 0 0 0,0 1 0 0 0,-1-1 0 0 0,1 1-1 0 0,6-1 1 0 0,-7 2-2 0 0,-1-1 0 0 0,1 0 0 0 0,-1-1 0 0 0,0 1 0 0 0,1 0 0 0 0,5-5 0 0 0,13-4 0 0 0,-18 8 0 0 0,1 0 0 0 0,-1 0 0 0 0,0 0 0 0 0,5-4 0 0 0,17-8 0 0 0,3-3 0 0 0,-21 14 0 0 0,-4-2-13 0 0,-26 16-303 0 0,-40 50 521 0 0,53-51-151 0 0,-2 7-48 0 0,7-11-6 0 0,4-6 0 0 0,0 0 0 0 0,0 0 0 0 0,0 1 0 0 0,-1-1 0 0 0,1 0 0 0 0,0 0 0 0 0,0 0 0 0 0,0 1 0 0 0,0-1 0 0 0,0 0 0 0 0,0 0 0 0 0,0 0 0 0 0,0 1 0 0 0,0-1 0 0 0,0 0 0 0 0,0 0 0 0 0,0 0 0 0 0,0 1 0 0 0,0-1 0 0 0,0 0 0 0 0,0 0 0 0 0,0 1 0 0 0,0-1 0 0 0,0 0 0 0 0,0 0 0 0 0,0 0 0 0 0,0 1 0 0 0,0-1 0 0 0,0 0 0 0 0,0 0 0 0 0,0 0 0 0 0,0 1 0 0 0,1-1 0 0 0,-1 0 0 0 0,0 0 0 0 0,0 0 0 0 0,0 0 0 0 0,0 1 0 0 0,0-1 0 0 0,1 0 0 0 0,-1 0 0 0 0,0 0 0 0 0,1 0 0 0 0,3 0 0 0 0,3-1 29 0 0,1 0-1 0 0,0 0 1 0 0,0-1-1 0 0,-1 0 1 0 0,1 0 0 0 0,-1-1-1 0 0,0 0 1 0 0,0 0-1 0 0,0 0 1 0 0,0-1-1 0 0,0-1 1 0 0,-1 1 0 0 0,8-7-1 0 0,-8 6-4 0 0,1 0 0 0 0,-1 0 0 0 0,11-6 0 0 0,1 0-76 0 0,-2 5 38 0 0,-14 5 8 0 0,0 1-1 0 0,0-1 1 0 0,0 1-1 0 0,0-1 1 0 0,-1 0-1 0 0,1 0 1 0 0,0 0 0 0 0,2-2-1 0 0,1-1-6 0 0,14-9-82 0 0,-14 9 18 0 0,-3 2-3 0 0,1-2 34 0 0,-1 2 78 0 0,-2 2-31 0 0,0 0-1 0 0,0 0 0 0 0,0-1 0 0 0,0 1 0 0 0,1 0 1 0 0,-1 0-1 0 0,0 0 0 0 0,0-1 0 0 0,0 1 0 0 0,0 0 1 0 0,1 0-1 0 0,-1 0 0 0 0,0 0 0 0 0,0 0 0 0 0,0-1 1 0 0,1 1-1 0 0,-1 0 0 0 0,0 0 0 0 0,0 0 0 0 0,0 0 1 0 0,1 0-1 0 0,-1 0 0 0 0,0 0 0 0 0,0 0 0 0 0,1 0 1 0 0,-1 0-1 0 0,0 0 0 0 0,0 0 0 0 0,1 0 0 0 0,-1 0 1 0 0,0 0-1 0 0,0 0 0 0 0,1 0 0 0 0,-1 0 0 0 0,0 0 1 0 0,0 0-1 0 0,0 0 0 0 0,1 1 0 0 0,-1-1 0 0 0,0 0 1 0 0,0 0-1 0 0,1 0 0 0 0,-1 0 2 0 0,0 0-1 0 0,0 0 1 0 0,0 1-1 0 0,0-1 1 0 0,0 0-1 0 0,0 0 1 0 0,0 0-1 0 0,0 0 1 0 0,0 0-1 0 0,0 0 1 0 0,0 0-1 0 0,0 0 1 0 0,0 0-1 0 0,1 0 1 0 0,-1 0-1 0 0,0 0 1 0 0,0 0-1 0 0,0 0 1 0 0,0 0-1 0 0,0 0 1 0 0,0 0-1 0 0,0 0 1 0 0,0 0-1 0 0,0 0 1 0 0,0 0-1 0 0,1 0 1 0 0,-1 0-1 0 0,0 0 1 0 0,0 0-1 0 0,0 0 1 0 0,0 0-1 0 0,0 0 1 0 0,0 0-1 0 0,0 0 1 0 0,0 0-1 0 0,0 0 1 0 0,0 0-1 0 0,1 0 1 0 0,-1 0-1 0 0,0 0 1 0 0,0 0-1 0 0,0 0 1 0 0,0-1-1 0 0,0 1 1 0 0,0 0-1 0 0,0 0 1 0 0,0 0-1 0 0,0 0 1 0 0,0 0-1 0 0,8-11 34 0 0,1-1 33 0 0,-1 0 0 0 0,9-17 0 0 0,39-72-4 0 0,-51 91-53 0 0,0-1-1 0 0,0 1 1 0 0,-1-1 0 0 0,-1 0-1 0 0,5-21 1 0 0,-7 15-9 0 0,-2 15-16 0 0,1 1 9 0 0,0 1 0 0 0,0-1-1 0 0,0 1 1 0 0,0-1 0 0 0,0 1 0 0 0,0-1-1 0 0,0 1 1 0 0,0-1 0 0 0,0 1-1 0 0,0-1 1 0 0,-1 1 0 0 0,1-1 0 0 0,0 1-1 0 0,0 0 1 0 0,0-1 0 0 0,-1 1 0 0 0,1-1-1 0 0,0 1 1 0 0,-1 0 0 0 0,1-1 0 0 0,0 1-1 0 0,-1 0 1 0 0,1-1 0 0 0,0 1-1 0 0,-1 0 1 0 0,1 0 0 0 0,-1-1 0 0 0,1 1-1 0 0,0 0 1 0 0,-1 0 0 0 0,1 0 0 0 0,-1 0-1 0 0,1-1 1 0 0,-1 1 0 0 0,1 0-1 0 0,-1 0 1 0 0,1 0 0 0 0,-1 0 0 0 0,-1 0-26 0 0,0 0 21 0 0,0 0 1 0 0,0-1-1 0 0,0 1 0 0 0,0 1 1 0 0,-1-1-1 0 0,1 0 0 0 0,0 0 1 0 0,0 1-1 0 0,0-1 0 0 0,0 1 1 0 0,0 0-1 0 0,0-1 0 0 0,0 1 0 0 0,1 0 1 0 0,-1 0-1 0 0,0 0 0 0 0,0 1 1 0 0,-1 1-1 0 0,-33 26-23 0 0,35-28 26 0 0,-73 56-84 0 0,50-37 7 0 0,16-14 59 0 0,1 1 1 0 0,0 0-1 0 0,0 0 0 0 0,-11 14 0 0 0,2 0-19 0 0,12-16 32 0 0,-1 1 0 0 0,1 0 0 0 0,0 0-1 0 0,1 0 1 0 0,-4 9 0 0 0,-2-1 8 0 0,8-13 27 0 0,0 1 1 0 0,0-1-1 0 0,0 0 0 0 0,1 0 1 0 0,-1 1-1 0 0,0-1 1 0 0,1 0-1 0 0,-1 1 1 0 0,1-1-1 0 0,-1 1 1 0 0,1-1-1 0 0,0 1 1 0 0,-1 1-1 0 0,9-8 157 0 0,-2-3-129 0 0,0 0 0 0 0,0-1-1 0 0,0 0 1 0 0,3-9 0 0 0,16-24 79 0 0,-17 29-114 0 0,0-1 0 0 0,10-22 1 0 0,-4 6 14 0 0,-5 10 29 0 0,7-24 0 0 0,1-1-4 0 0,-6 19-107 0 0,-2 0 1 0 0,11-44-1 0 0,-17 47-69 0 0,-5 17 114 0 0,1 3-7 0 0,0 3 12 0 0,1-1 0 0 0,0 1-1 0 0,0 0 1 0 0,0 0 0 0 0,-1-1-1 0 0,1 1 1 0 0,0 0 0 0 0,0 0-1 0 0,-1 0 1 0 0,1-1 0 0 0,0 1-1 0 0,-1 0 1 0 0,1 0 0 0 0,0 0-1 0 0,0 0 1 0 0,-1 0 0 0 0,1 0-1 0 0,0-1 1 0 0,-1 1 0 0 0,1 0-1 0 0,0 0 1 0 0,-1 0 0 0 0,1 0-1 0 0,0 0 1 0 0,-1 0 0 0 0,1 0-1 0 0,0 0 1 0 0,-1 1 0 0 0,1-1-1 0 0,0 0 1 0 0,-1 0 0 0 0,1 0-1 0 0,0 0 1 0 0,-1 0 0 0 0,1 0-1 0 0,0 1 1 0 0,0-1 0 0 0,-1 0-1 0 0,1 0 1 0 0,-3 1-9 0 0,1-1-1 0 0,0 1 0 0 0,-1-1 1 0 0,1 1-1 0 0,0 0 1 0 0,0 0-1 0 0,-1 0 0 0 0,1 0 1 0 0,0 0-1 0 0,0 1 1 0 0,0-1-1 0 0,0 0 1 0 0,0 1-1 0 0,1 0 0 0 0,-3 1 1 0 0,-46 32-306 0 0,30-15 258 0 0,1 1 0 0 0,-30 43 0 0 0,15-18 21 0 0,-13 23-88 0 0,29-37 247 0 0,17-31 192 0 0,2-2-298 0 0,-1 0 1 0 0,1 0-1 0 0,-1 0 1 0 0,1 0-1 0 0,0 0 1 0 0,-1 0 0 0 0,1 0-1 0 0,0 0 1 0 0,0 0-1 0 0,0 0 1 0 0,0 0-1 0 0,0 0 1 0 0,1-1-1 0 0,3-2 34 0 0,2-3-1 0 0,-1-1-1 0 0,0 0 1 0 0,7-14 0 0 0,-2 4 12 0 0,36-68 142 0 0,-41 74-175 0 0,-1 0-1 0 0,5-18 1 0 0,2-6 6 0 0,-1 6-62 0 0,6-14-48 0 0,-17 44 76 0 0,4-7-42 0 0,0-1 0 0 0,-1 0 1 0 0,0 0-1 0 0,0 0 0 0 0,2-11 0 0 0,-5 17-16 0 0,-13 12-140 0 0,2-2 150 0 0,9-6 40 0 0,-1-1 1 0 0,1 1 0 0 0,0-1 0 0 0,0 1 0 0 0,0 0-1 0 0,0 0 1 0 0,-1 2 0 0 0,-67 86-236 0 0,38-52 139 0 0,19-23 48 0 0,-15 22 0 0 0,14-14 64 0 0,-16 33 0 0 0,30-56-1 0 0,0 0 0 0 0,0 0-1 0 0,0 0 1 0 0,0 0 0 0 0,0 0-1 0 0,0 0 1 0 0,0 0 0 0 0,0-1-1 0 0,0 1 1 0 0,1 0 0 0 0,-1 0-1 0 0,0 0 1 0 0,0 0 0 0 0,0 0 0 0 0,0 0-1 0 0,0 0 1 0 0,0 0 0 0 0,0 0-1 0 0,0 0 1 0 0,0 0 0 0 0,0 0-1 0 0,0 0 1 0 0,0 0 0 0 0,0 0-1 0 0,1 0 1 0 0,-1 0 0 0 0,0 0 0 0 0,0 0-1 0 0,0 0 1 0 0,0 0 0 0 0,0 0-1 0 0,0 0 1 0 0,0 0 0 0 0,0 0-1 0 0,0 1 1 0 0,0-1 0 0 0,0 0-1 0 0,0 0 1 0 0,0 0 0 0 0,0 0 0 0 0,0 0-1 0 0,1 0 1 0 0,-1 0 0 0 0,0 0-1 0 0,0 0 1 0 0,0 0 0 0 0,0 0-1 0 0,0 0 1 0 0,0 0 0 0 0,0 0 0 0 0,0 0-1 0 0,0 0 1 0 0,0 1 0 0 0,0-1-1 0 0,0 0 1 0 0,0 0 0 0 0,0 0-1 0 0,0 0 1 0 0,0 0 0 0 0,0 0-1 0 0,0 0 1 0 0,0 0 0 0 0,0 0 0 0 0,0 0-1 0 0,10-5 159 0 0,12-11-13 0 0,-8 3-46 0 0,-1-1 0 0 0,13-15 0 0 0,-10 9-73 0 0,10-18 41 0 0,-20 29-52 0 0,0-1 0 0 0,9-9 0 0 0,-14 18-21 0 0,13-15 3 0 0,0 0 0 0 0,17-27 0 0 0,-2-1-6 0 0,-16 27 8 0 0,15-30 1 0 0,-21 34 2 0 0,2-6 6 0 0,1-1-1 0 0,5-22 1 0 0,-1-4-15 0 0,-14 45 0 0 0,0 1 0 0 0,0 0 0 0 0,0 0 0 0 0,0 0 0 0 0,0-1 0 0 0,0 1 0 0 0,0 0 0 0 0,0 0 0 0 0,0 0 0 0 0,0-1 0 0 0,0 1 0 0 0,0 0 0 0 0,0 0 0 0 0,0 0 0 0 0,0-1 0 0 0,0 1 0 0 0,-1 0 0 0 0,1 0 0 0 0,0 0 0 0 0,0 0 0 0 0,0-1 0 0 0,0 1 0 0 0,0 0 0 0 0,0 0 0 0 0,0 0 0 0 0,-1 0 0 0 0,1-1 0 0 0,0 1 0 0 0,0 0 0 0 0,0 0 0 0 0,0 0 0 0 0,0 0 0 0 0,-1 0 0 0 0,1 0 0 0 0,0 0 0 0 0,0 0 0 0 0,0-1 0 0 0,-1 1 0 0 0,1 0 0 0 0,0 0 0 0 0,0 0 0 0 0,0 0 0 0 0,-1 0 0 0 0,1 0 0 0 0,0 0 0 0 0,0 0 0 0 0,0 0 0 0 0,-1 0 0 0 0,1 0 0 0 0,0 0 0 0 0,0 1 0 0 0,0-1 0 0 0,-1 0 0 0 0,1 0 0 0 0,0 0 0 0 0,0 0 0 0 0,0 0 0 0 0,0 0 0 0 0,-1 0 0 0 0,1 0 0 0 0,0 1 0 0 0,-3 0-19 0 0,0 1 0 0 0,1 0 0 0 0,-1-1 0 0 0,1 1-1 0 0,0 0 1 0 0,-1 1 0 0 0,1-1 0 0 0,-3 4 0 0 0,-8 7-121 0 0,0-1 16 0 0,1 1-1 0 0,1 0 1 0 0,-19 27-1 0 0,2-2-25 0 0,-17 27 37 0 0,13-16 102 0 0,22-33 10 0 0,1 0-1 0 0,0 1 1 0 0,2 0 0 0 0,-12 36-1 0 0,15-42 35 0 0,1 0 0 0 0,0 1-1 0 0,1 0 1 0 0,-1 16-1 0 0,3-26 32 0 0,2 5 187 0 0,23-45-54 0 0,-11 13-68 0 0,1-1-66 0 0,7-8-24 0 0,-6 7-14 0 0,-4 3-25 0 0,-11 20 0 0 0,1 0 0 0 0,0 1 0 0 0,0-1 0 0 0,0 0 0 0 0,0 1 0 0 0,4-5 0 0 0,9-16 0 0 0,-4 6 0 0 0,-8 10-4 0 0,0-1 0 0 0,2-13 0 0 0,0-16-56 0 0,-4 37 53 0 0,-1 0 0 0 0,0 0-1 0 0,1 0 1 0 0,-1-1 0 0 0,0 1 0 0 0,0 0-1 0 0,0 0 1 0 0,0-1 0 0 0,0 1 0 0 0,0 0 0 0 0,-1 0-1 0 0,1-1 1 0 0,0 1 0 0 0,-1 0 0 0 0,1 0-1 0 0,0 0 1 0 0,-1 0 0 0 0,0 0 0 0 0,1-1-1 0 0,-2 0 1 0 0,-12 9-188 0 0,10-3 182 0 0,0 0 0 0 0,0-1 0 0 0,0 1 0 0 0,1 1 0 0 0,-1-1 0 0 0,1 1 0 0 0,0-1 0 0 0,-3 7 0 0 0,5-9 8 0 0,-1 0 0 0 0,1-1 1 0 0,-1 1-1 0 0,0 0 0 0 0,1-1 0 0 0,-1 1 0 0 0,0-1 0 0 0,-3 2 0 0 0,-7 6-15 0 0,10-8 28 0 0,-1 1 0 0 0,1-1 0 0 0,-1 0-1 0 0,0 1 1 0 0,1-1 0 0 0,-1-1 0 0 0,0 1 0 0 0,1 0 0 0 0,-1 0-1 0 0,0-1 1 0 0,0 0 0 0 0,0 1 0 0 0,1-1 0 0 0,-7-1-1 0 0,9 1-6 0 0,-1 0 0 0 0,0 0 0 0 0,0 0 0 0 0,0 0 0 0 0,0 0 0 0 0,0 0 0 0 0,1 0 0 0 0,-1 0-1 0 0,0 0 1 0 0,0 0 0 0 0,0 1 0 0 0,0-1 0 0 0,1 0 0 0 0,-3 1 0 0 0,3 0-1 0 0,-1-1 0 0 0,0 1-1 0 0,1-1 1 0 0,-1 0 0 0 0,0 0 0 0 0,1 0 0 0 0,-1 1 0 0 0,0-1 0 0 0,0 0-1 0 0,1 0 1 0 0,-1 0 0 0 0,0 0 0 0 0,0 0 0 0 0,1 0 0 0 0,-1 0 0 0 0,0 0-1 0 0,0 0 1 0 0,0-1 0 0 0,0 1 0 0 0,1 0 0 0 0,-1 0 0 0 0,1 0 0 0 0,0 0 0 0 0,-1 0 0 0 0,1 0 0 0 0,-1 0 0 0 0,1 0 0 0 0,-1 0 0 0 0,1 0 0 0 0,-1 0 0 0 0,1 0 0 0 0,-1 0 0 0 0,1 0 0 0 0,-1 0 0 0 0,1 1 0 0 0,-1-1 0 0 0,1 0 0 0 0,0 0 0 0 0,-1 1 0 0 0,0-1 0 0 0,-7 3 0 0 0,2-5 0 0 0,47-1 0 0 0,9 2 0 0 0,-1 6-64 0 0,-19-6 64 0 0,-10 1 0 0 0,-17 0 4 0 0,1-1-1 0 0,0 1 1 0 0,0-1-1 0 0,-1 1 1 0 0,1-1-1 0 0,0 0 1 0 0,-1-1 0 0 0,1 1-1 0 0,-1 0 1 0 0,0-1-1 0 0,1 0 1 0 0,-1 0-1 0 0,0 0 1 0 0,4-3-1 0 0,-3-1 8 0 0,-2-1 0 0 0,-2 5-2 0 0,-1 1 0 0 0,0 0 0 0 0,1 0 0 0 0,-1 0 1 0 0,0 0-1 0 0,0 0 0 0 0,0 0 0 0 0,0 0 0 0 0,0 0 0 0 0,0 0 1 0 0,0 1-1 0 0,0-1 0 0 0,0 0 0 0 0,-2-1 0 0 0,-4-1 38 0 0,0 0-1 0 0,-1 1 1 0 0,1-1-1 0 0,0 1 1 0 0,-1 1-1 0 0,1-1 1 0 0,-11 1-1 0 0,-1-2-6 0 0,12 3-46 0 0,-1 0 0 0 0,1 0 0 0 0,-1 0-1 0 0,-9 3 1 0 0,-10 0-23 0 0,-53 8 17 0 0,59-7-90 0 0,18-4 76 0 0,0 1-1 0 0,0 0 0 0 0,0-1 1 0 0,0 1-1 0 0,1-1 1 0 0,-1 0-1 0 0,0 0 0 0 0,0 0 1 0 0,-3-1-1 0 0,68 8 99 0 0,19-1-147 0 0,-71-5 58 0 0,0 1-1 0 0,18 5 0 0 0,7 1 7 0 0,10 4-28 0 0,-11-2 25 0 0,16 9 14 0 0,-49-19 0 0 0,0 0 0 0 0,-1 0 0 0 0,1 0 0 0 0,-1 0 0 0 0,1 0 0 0 0,-1 1 0 0 0,1-1 0 0 0,-1 0 0 0 0,1 0 0 0 0,-1 0 0 0 0,1 1 0 0 0,-1-1 0 0 0,0 0 0 0 0,1 0 0 0 0,-1 1 0 0 0,1-1 0 0 0,-1 0 0 0 0,0 1 0 0 0,1-1 0 0 0,-1 0 0 0 0,1 1 0 0 0,-1-1 0 0 0,0 1 0 0 0,0-1 0 0 0,1 1 0 0 0,-1-1 0 0 0,0 1 0 0 0,0-1 0 0 0,0 0 0 0 0,1 1 0 0 0,-1 1 0 0 0,0-2 0 0 0,1 0 0 0 0,-1 1 0 0 0,0-1 0 0 0,1 1 1 0 0,-1-1-1 0 0,0 1 0 0 0,1-1 0 0 0,-1 1 0 0 0,0-1 0 0 0,0 1 0 0 0,0-1 0 0 0,1 1 0 0 0,-1-1 0 0 0,0 1 0 0 0,0 0 0 0 0,0-1 0 0 0,0 1 0 0 0,0-1 1 0 0,0 1-1 0 0,0-1 0 0 0,0 1 0 0 0,0 0 0 0 0,0-1 0 0 0,-1 1 0 0 0,1-1 0 0 0,0 1 0 0 0,0-1 0 0 0,0 1 0 0 0,-1-1 0 0 0,1 1 0 0 0,0-1 0 0 0,-1 1 1 0 0,1-1-1 0 0,0 1 0 0 0,-1-1 0 0 0,0 1 0 0 0,0 0 8 0 0,0 1-1 0 0,-1-1 1 0 0,1 0-1 0 0,-1 1 0 0 0,1-1 1 0 0,-1 0-1 0 0,0 0 1 0 0,0 0-1 0 0,1 0 0 0 0,-1-1 1 0 0,0 1-1 0 0,0 0 1 0 0,0-1-1 0 0,0 1 0 0 0,-2-1 1 0 0,-16 7 58 0 0,18-6-59 0 0,1 0-1 0 0,-1-1 1 0 0,0 1-1 0 0,0-1 1 0 0,0 1-1 0 0,1-1 1 0 0,-1 0-1 0 0,0 1 1 0 0,0-1-1 0 0,-2-1 1 0 0,-15 4 45 0 0,12-1-17 0 0,4-1-17 0 0,0 1 0 0 0,0-1 0 0 0,0-1 0 0 0,0 1 0 0 0,-1 0 0 0 0,1-1 0 0 0,0 0 0 0 0,-5 0 0 0 0,-5 1-5 0 0,11-1-14 0 0,1 0 1 0 0,0 0 0 0 0,-1 0 0 0 0,1 0 0 0 0,-1 0 0 0 0,1 0 0 0 0,0 0 0 0 0,-1-1 0 0 0,1 1 0 0 0,-1 0 0 0 0,1-1-1 0 0,0 1 1 0 0,-1-1 0 0 0,1 0 0 0 0,-2-1 0 0 0,-1 0 2 0 0,0-1 0 0 0,0 0 0 0 0,0-1 0 0 0,1 1 0 0 0,-1-1 0 0 0,1 1 0 0 0,0-1 0 0 0,0 0 0 0 0,1 0 0 0 0,-1 0 0 0 0,1-1 0 0 0,0 1 0 0 0,0-1 0 0 0,0 1 0 0 0,0-1 0 0 0,1 0 0 0 0,0 1 0 0 0,0-1 0 0 0,0 0 0 0 0,0-8-1 0 0,10-31 342 0 0,-8 39-497 0 0,-2-8 12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8:00.5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390 383 9727 0 0,'0'0'1539'0'0,"-2"-8"818"0"0,-8 1 707 0 0,13 11-2930 0 0,-2-3-4 0 0,0-1-2 0 0,13 3 36 0 0,-11-3-144 0 0,-1 1 0 0 0,0 0 0 0 0,1-1 0 0 0,-1 0 0 0 0,1 0 0 0 0,4 0 0 0 0,-2-1 5 0 0,1 1-1 0 0,0 0 0 0 0,-1 0 1 0 0,1 0-1 0 0,0 1 1 0 0,9 1-1 0 0,-12-2-18 0 0,0 1 0 0 0,0-1-1 0 0,-1 0 1 0 0,1 0 0 0 0,0-1 0 0 0,0 1 0 0 0,0-1 0 0 0,3 0-1 0 0,-3 0 7 0 0,0 1-1 0 0,0-1 0 0 0,0 1 0 0 0,1-1 1 0 0,5 1-1 0 0,37 3 226 0 0,-44-3-232 0 0,0 1 1 0 0,-1-1-1 0 0,1 0 0 0 0,0 1 0 0 0,-1-1 0 0 0,1 1 0 0 0,-1-1 1 0 0,1 1-1 0 0,0 0 0 0 0,-1-1 0 0 0,3 3 0 0 0,-3-2-3 0 0,1 0 0 0 0,0 0 0 0 0,-1 0 0 0 0,1-1 0 0 0,0 1 0 0 0,0 0 0 0 0,0-1 0 0 0,3 1 0 0 0,1 1 9 0 0,-5-2 42 0 0,-1 1-47 0 0,0-1-1 0 0,1 0 0 0 0,-1 0 0 0 0,0 1 1 0 0,1-1-1 0 0,-1 0 0 0 0,0 0 1 0 0,0 1-1 0 0,0-1 0 0 0,1 0 1 0 0,-1 1-1 0 0,0-1 0 0 0,0 0 1 0 0,0 1-1 0 0,0-1 0 0 0,0 1 1 0 0,0-1-1 0 0,0 0 0 0 0,1 1 1 0 0,-1-1-1 0 0,0 0 0 0 0,0 1 0 0 0,-1-1 1 0 0,1 1-1 0 0,0-1 0 0 0,0 0 1 0 0,0 1-1 0 0,0-1 0 0 0,0 0 1 0 0,0 1-1 0 0,-3 12 137 0 0,3-12-135 0 0,-1 0 25 0 0,0 0 0 0 0,-1 1 1 0 0,1-1-1 0 0,0 0 1 0 0,0 0-1 0 0,-1 0 1 0 0,1 0-1 0 0,-1 0 1 0 0,1 0-1 0 0,-1 0 1 0 0,1-1-1 0 0,-3 2 0 0 0,-3 1 49 0 0,6-3-68 0 0,0 1-1 0 0,0-1 0 0 0,0 0 0 0 0,0 0 1 0 0,0 1-1 0 0,0-1 0 0 0,0 0 0 0 0,0 0 1 0 0,0 0-1 0 0,0 0 0 0 0,0 0 1 0 0,0 0-1 0 0,0-1 0 0 0,0 1 0 0 0,0 0 1 0 0,-2-1-1 0 0,2 0 1 0 0,-1 1 0 0 0,1 0 0 0 0,-1-1 0 0 0,1 1 0 0 0,0 0-1 0 0,-1 0 1 0 0,1 0 0 0 0,-1 0 0 0 0,1 0 0 0 0,-3 1 0 0 0,-2 0 6 0 0,0 1 0 0 0,1-1 0 0 0,-1 0 1 0 0,0 0-1 0 0,0-1 0 0 0,0 0 0 0 0,-10 0 0 0 0,11-1-6 0 0,1 1-1 0 0,0 1 0 0 0,0-1 1 0 0,0 0-1 0 0,-6 2 0 0 0,6-1-9 0 0,0 0 0 0 0,0 0 0 0 0,0-1-1 0 0,0 0 1 0 0,-6 0 0 0 0,2-1 6 0 0,1 1 0 0 0,-1-1 0 0 0,0 1-1 0 0,1 1 1 0 0,-15 1 0 0 0,16-1 0 0 0,0-1 0 0 0,1 0 0 0 0,-1 0 0 0 0,0 0 0 0 0,-7-2 0 0 0,-14 0 1 0 0,27 2-11 0 0,-1 0 0 0 0,0 0 1 0 0,1 0-1 0 0,-1 0 0 0 0,1 0 0 0 0,-1 0 0 0 0,1 0 0 0 0,-1 0 0 0 0,1-1 1 0 0,-1 1-1 0 0,1 0 0 0 0,-1 0 0 0 0,0 0 0 0 0,1-1 0 0 0,-1 1 0 0 0,1 0 1 0 0,0 0-1 0 0,-1-1 0 0 0,1 1 0 0 0,-1-1 0 0 0,-17-10-33 0 0,17 10 44 0 0,1 1-1 0 0,-1 0 0 0 0,1-1 1 0 0,-1 1-1 0 0,1 0 1 0 0,-1-1-1 0 0,1 1 0 0 0,-1-1 1 0 0,1 1-1 0 0,-1-1 0 0 0,1 1 1 0 0,0-1-1 0 0,-1 1 1 0 0,1-1-1 0 0,0 1 0 0 0,-1-1 1 0 0,1 1-1 0 0,0-1 1 0 0,0 0-1 0 0,-1 0 0 0 0,1 1-2 0 0,0-2 91 0 0,0 1-24 0 0,0 1-72 0 0,1-1 1 0 0,-1 1-1 0 0,0 0 0 0 0,0-1 0 0 0,0 1 0 0 0,0 0 0 0 0,1 0 0 0 0,-1-1 1 0 0,0 1-1 0 0,0 0 0 0 0,1 0 0 0 0,-1-1 0 0 0,0 1 0 0 0,0 0 1 0 0,1 0-1 0 0,-1 0 0 0 0,0-1 0 0 0,1 1 0 0 0,-1 0 0 0 0,0 0 0 0 0,1 0 1 0 0,-1 0-1 0 0,0 0 0 0 0,1 0 0 0 0,-1 0 0 0 0,0 0 0 0 0,1 0 1 0 0,-1 0-1 0 0,0 0 0 0 0,1 0 0 0 0,-1 0 0 0 0,0 0 0 0 0,1 0 0 0 0,-1 0 1 0 0,0 0-1 0 0,1 0 0 0 0,0 0 0 0 0,-1 1 0 0 0,2-2-2 0 0,-1 1 0 0 0,1 0 0 0 0,-1-1 0 0 0,0 1 0 0 0,1 0 0 0 0,-1-1 0 0 0,1 0 0 0 0,-1 1 0 0 0,0-1 0 0 0,2-1 0 0 0,-1 1 0 0 0,-1 0 0 0 0,0 0 0 0 0,0 0 0 0 0,1 1 0 0 0,-1-1 0 0 0,0 1 0 0 0,1-1 0 0 0,-1 1 0 0 0,1-1 0 0 0,-1 1 0 0 0,1 0 0 0 0,1-1 0 0 0,5 2-3 0 0,-2-1-6 0 0,-1 0-1 0 0,0 0 1 0 0,0-1-1 0 0,0 0 1 0 0,9-2-1 0 0,-9 2 8 0 0,-1 1 0 0 0,0-1 0 0 0,1 1 0 0 0,-1-1 0 0 0,0 2-1 0 0,5-1 1 0 0,-3 1 3 0 0,-1-1 0 0 0,0 0-1 0 0,11-2 1 0 0,-7 0 9 0 0,0 0 0 0 0,1 1 0 0 0,-1 0 0 0 0,1 1 0 0 0,14 0 0 0 0,-16 1 9 0 0,0-1 0 0 0,0-1-1 0 0,0 0 1 0 0,10-2 0 0 0,13-1 94 0 0,-26 4-85 0 0,0-1-1 0 0,0 0 1 0 0,-1 0 0 0 0,7-3 0 0 0,18-3 49 0 0,-27 6-68 0 0,1 1 0 0 0,-1-1 1 0 0,0 1-1 0 0,0-1 0 0 0,1 0 1 0 0,2-2-1 0 0,-3 2 5 0 0,0 1 0 0 0,-1-1-1 0 0,1 0 1 0 0,0 1 0 0 0,-1-1 0 0 0,1 1 0 0 0,0-1-1 0 0,2 1 1 0 0,-4 0-10 0 0,0 0 0 0 0,0 0 0 0 0,0 0-1 0 0,1 0 1 0 0,-1 0 0 0 0,0 0 0 0 0,0 0 0 0 0,0 0 0 0 0,0 0-1 0 0,1 0 1 0 0,-1 0 0 0 0,0 0 0 0 0,0 0 0 0 0,0 0 0 0 0,0-1-1 0 0,1 1 1 0 0,-1 0 0 0 0,0 0 0 0 0,0 0 0 0 0,0 0-1 0 0,0 0 1 0 0,0 0 0 0 0,1 0 0 0 0,-1 0 0 0 0,0-1 0 0 0,0 1-1 0 0,0 0 1 0 0,0 0 0 0 0,0 0 0 0 0,0 0 0 0 0,0 0 0 0 0,0-1-1 0 0,0 1 1 0 0,0 0 0 0 0,0 0 0 0 0,1 0 0 0 0,-1 0-1 0 0,0-1 1 0 0,-3-7 111 0 0,-6-4-8 0 0,8 11-96 0 0,-1 0 0 0 0,1 1 0 0 0,-1-1-1 0 0,1 1 1 0 0,-1-1 0 0 0,1 1 0 0 0,-1-1 0 0 0,1 1 0 0 0,-1 0 0 0 0,1 0 0 0 0,-1-1 0 0 0,0 1-1 0 0,1 0 1 0 0,-4 1 0 0 0,-13-2 87 0 0,9-1-70 0 0,-1 0-1 0 0,1 1 0 0 0,0 0 1 0 0,-1 1-1 0 0,1 0 1 0 0,-13 1-1 0 0,-42-1-27 0 0,6 0 0 0 0,-25 2 0 0 0,-46 4 0 0 0,48-2 0 0 0,24-3 0 0 0,50-1-7 0 0,1 0 0 0 0,0 0-1 0 0,-9-2 1 0 0,-14-1-36 0 0,20 3 43 0 0,4-6 0 0 0,30 1 11 0 0,7-3 6 0 0,0 2-1 0 0,34-2 1 0 0,-18 2-27 0 0,88-6-59 0 0,-45 4 71 0 0,9 2-2 0 0,17-2 0 0 0,-27 0 12 0 0,14-2 40 0 0,-67 6-52 0 0,-27 4 0 0 0,0-1 0 0 0,0 0 0 0 0,0-1 0 0 0,0 0 0 0 0,16-6 0 0 0,-25 7 8 0 0,1 1-1 0 0,-1-1 1 0 0,1 0 0 0 0,-1 1-1 0 0,1 0 1 0 0,-1-1-1 0 0,1 1 1 0 0,0 0-1 0 0,-1 0 1 0 0,1 0 0 0 0,-1 0-1 0 0,3 0 1 0 0,-4 0 1 0 0,0 0 0 0 0,0 0 0 0 0,1 0-1 0 0,-1-1 1 0 0,0 1 0 0 0,0 0 0 0 0,0 0 0 0 0,1 0 0 0 0,-1 0 0 0 0,0-1 0 0 0,0 1 0 0 0,0 0 0 0 0,0 0-1 0 0,0 0 1 0 0,1-1 0 0 0,-1 1 0 0 0,0 0 0 0 0,0 0 0 0 0,0 0 0 0 0,0-1 0 0 0,0 1 0 0 0,0 0 0 0 0,0 0-1 0 0,0-1 1 0 0,0 1 0 0 0,0 0 0 0 0,0 0 0 0 0,0-1 0 0 0,0 1 0 0 0,0 0 0 0 0,0 0 0 0 0,0-1 0 0 0,0 1-1 0 0,0 0 1 0 0,0 0 0 0 0,0-1 0 0 0,-11-2 70 0 0,-5-2-16 0 0,0 0 0 0 0,-1 2 1 0 0,-29-4-1 0 0,33 6-70 0 0,-34-1 35 0 0,-48 2 1 0 0,38 0-133 0 0,38-1 61 0 0,-23 1-1 0 0,-83 7 33 0 0,-7 1 90 0 0,104-7-17 0 0,19 0-56 0 0,1 0-1 0 0,0-1 0 0 0,-10-1 1 0 0,27-3-116 0 0,0 1-1 0 0,17-4 1 0 0,93-13 22 0 0,-66 10 88 0 0,-36 6 0 0 0,24-2 0 0 0,-35 5-4 0 0,0-1 1 0 0,-1 1-1 0 0,1-1 0 0 0,0 0 0 0 0,-1 0 1 0 0,6-3-1 0 0,10-4-34 0 0,-20 8 38 0 0,1 1 0 0 0,-1-1 0 0 0,1 0 0 0 0,-1 0 0 0 0,1 0 0 0 0,-1 0 0 0 0,0 0 0 0 0,3-3 0 0 0,-2 2 0 0 0,4-8 39 0 0,-6 10-38 0 0,0 0 0 0 0,0 0-1 0 0,0-1 1 0 0,0 1-1 0 0,0 0 1 0 0,0 0 0 0 0,0 0-1 0 0,0-1 1 0 0,0 1-1 0 0,0 0 1 0 0,0 0 0 0 0,0 0-1 0 0,0 0 1 0 0,0-1-1 0 0,0 1 1 0 0,0 0 0 0 0,-1 0-1 0 0,1 0 1 0 0,0 0-1 0 0,0 0 1 0 0,0 0 0 0 0,0-1-1 0 0,0 1 1 0 0,-1 0-1 0 0,1 0 1 0 0,0 0 0 0 0,0 0-1 0 0,0 0 1 0 0,0 0 0 0 0,-1 0-1 0 0,-11-1 17 0 0,11 1-14 0 0,0 1 1 0 0,0-1-1 0 0,0 0 0 0 0,0 0 1 0 0,0 0-1 0 0,0 0 0 0 0,0-1 1 0 0,0 1-1 0 0,0 0 0 0 0,0 0 1 0 0,0-1-1 0 0,0 1 0 0 0,1 0 1 0 0,-1-1-1 0 0,-1 0 1 0 0,1 1-4 0 0,0-1-1 0 0,-1 1 1 0 0,1-1 0 0 0,0 1 0 0 0,0-1 0 0 0,0 1 0 0 0,-1 0 0 0 0,1 0 0 0 0,0 0 0 0 0,0 0 0 0 0,-1-1 0 0 0,-1 2 0 0 0,-7 0 0 0 0,1 1 0 0 0,-1-1 0 0 0,1-1 0 0 0,-17-1 0 0 0,14 1 0 0 0,1 0 1 0 0,0 1-1 0 0,-20 3 0 0 0,-10 1-11 0 0,33-4-3 0 0,-1 1 0 0 0,0 0 0 0 0,-11 3 0 0 0,-15 4 70 0 0,21-5-46 0 0,12-4-10 0 0,0 1 0 0 0,1-1 0 0 0,-1 1 0 0 0,0-1 0 0 0,0 1 0 0 0,0-1 0 0 0,0 0 0 0 0,0 0 0 0 0,0 0 0 0 0,0 0 0 0 0,-2-1 0 0 0,4 1 0 0 0,0 0 0 0 0,0 0 0 0 0,0 0 0 0 0,0 0 0 0 0,0 0 0 0 0,0 0 0 0 0,0 0 0 0 0,0 0 0 0 0,0 0 0 0 0,0 0 0 0 0,1 0 0 0 0,-1 0 0 0 0,0-1 0 0 0,0 1 0 0 0,0 0 0 0 0,0 0 0 0 0,0 0 0 0 0,0 0 0 0 0,0 0 0 0 0,0 0 0 0 0,0 0 0 0 0,0 0 0 0 0,0 0 0 0 0,0-1 0 0 0,0 1 0 0 0,0 0 0 0 0,0 0 0 0 0,0 0 0 0 0,0 0 0 0 0,0 0 0 0 0,0 0 0 0 0,-1 0 0 0 0,1 0 0 0 0,0 0 0 0 0,0 0 0 0 0,0-1 0 0 0,0 1 0 0 0,0 0 0 0 0,0 0 0 0 0,0 0 0 0 0,0 0 0 0 0,0 0 0 0 0,0 0 0 0 0,0 0 0 0 0,0 0 0 0 0,0 0 0 0 0,0 0 0 0 0,-1 0 0 0 0,1 0 0 0 0,0 0 0 0 0,0 0 0 0 0,0 0 0 0 0,0 0 0 0 0,0 0 0 0 0,0 0 0 0 0,0 0 0 0 0,0 0 0 0 0,0 0 0 0 0,-1 0 0 0 0,1 0 0 0 0,6-2 0 0 0,-6 2 0 0 0,42-7 0 0 0,14-1 0 0 0,-12 0 0 0 0,-34 5 0 0 0,0 1 0 0 0,0 1 0 0 0,11-2 0 0 0,-2 3 0 0 0,0 0 0 0 0,35-7 0 0 0,-17 4 0 0 0,-31 3 0 0 0,-1 0 0 0 0,1-1 0 0 0,0 1 0 0 0,0-1 0 0 0,9-3 0 0 0,0-2 0 0 0,-12 5 0 0 0,1-1 0 0 0,0 0 0 0 0,0 1 0 0 0,-1 0 0 0 0,1 0 0 0 0,5 0 0 0 0,2 0 0 0 0,-9 1 0 0 0,1 0 0 0 0,0 0 0 0 0,-1 0 0 0 0,1-1 0 0 0,0 1 0 0 0,-1-1 0 0 0,1 1 0 0 0,-1-1 0 0 0,1 0 0 0 0,-1 0 0 0 0,1 0 0 0 0,-1 0 0 0 0,0-1 0 0 0,4-1 0 0 0,-6 3 1 0 0,1-1-1 0 0,-1 1 0 0 0,1-1 1 0 0,-1 1-1 0 0,1 0 1 0 0,0-1-1 0 0,-1 1 0 0 0,1 0 1 0 0,0 0-1 0 0,-1-1 1 0 0,1 1-1 0 0,0 0 0 0 0,-1 0 1 0 0,1 0-1 0 0,0 0 0 0 0,-1 0 1 0 0,1 0-1 0 0,0 0 1 0 0,-1 0-1 0 0,1 0 0 0 0,0 0 1 0 0,0 0-1 0 0,-1 1 1 0 0,1-1-1 0 0,-1 0 0 0 0,2 1 1 0 0,-1-2 5 0 0,0 0 0 0 0,-1 1 0 0 0,1-1 1 0 0,-1 0-1 0 0,1 0 0 0 0,-1 0 0 0 0,1 0 0 0 0,-1 0 0 0 0,0 0 1 0 0,1-1-1 0 0,2-3 68 0 0,-16-1 37 0 0,11 5-98 0 0,0 1-1 0 0,0 0 1 0 0,0 0-1 0 0,1 0 1 0 0,-1 0-1 0 0,0 0 1 0 0,0 0-1 0 0,-3 1 1 0 0,3-1-3 0 0,0 0 1 0 0,0 1 0 0 0,0-1-1 0 0,0 0 1 0 0,-1 0-1 0 0,1 0 1 0 0,0 0 0 0 0,-3-1-1 0 0,1-1 1 0 0,0 1-1 0 0,0 0 1 0 0,-1 0 0 0 0,1 0-1 0 0,-1 1 1 0 0,1-1 0 0 0,-1 1 0 0 0,1 0-1 0 0,-1 1 1 0 0,1-1 0 0 0,-7 2-1 0 0,1 1-19 0 0,0-1 1 0 0,1-1-1 0 0,-1 1 0 0 0,0-1 0 0 0,0-1 0 0 0,0 0 1 0 0,1 0-1 0 0,-1-1 0 0 0,-11-2 0 0 0,19 2 9 0 0,0 1 0 0 0,0 0 0 0 0,0 0 0 0 0,0 0 0 0 0,1 0 0 0 0,-1 0 0 0 0,0 0 0 0 0,-3 1 0 0 0,-12-1 0 0 0,20-2-13 0 0,1 0 0 0 0,-1 1 0 0 0,1-1 0 0 0,0 1 0 0 0,0 0 0 0 0,-1 0 0 0 0,1 0 0 0 0,6 0 0 0 0,-8 1 12 0 0,4 1-16 0 0,-1 0-1 0 0,0-1 1 0 0,1 0-1 0 0,-1 0 1 0 0,1 0 0 0 0,6-2-1 0 0,-7 2 5 0 0,0 0 0 0 0,0-1 0 0 0,-1 2 0 0 0,1-1 0 0 0,6 1 0 0 0,-6 0 12 0 0,0-1 1 0 0,0 1 0 0 0,0-1-1 0 0,7-1 1 0 0,-3 0-11 0 0,-1 0 1 0 0,1 0-1 0 0,0 1 0 0 0,0 0 1 0 0,15 2-1 0 0,58 2 11 0 0,-64-7-16 0 0,-17 2 14 0 0,0 1 0 0 0,0-1-1 0 0,0 1 1 0 0,0 0 0 0 0,0-1-1 0 0,0 1 1 0 0,0 0 0 0 0,0 0-1 0 0,1 0 1 0 0,-1 0 0 0 0,0 0-1 0 0,0 0 1 0 0,0 0 0 0 0,0 0-1 0 0,2 1 1 0 0,3 5-19 0 0,-6-6 20 0 0,0 0 0 0 0,0 0 0 0 0,0 0 0 0 0,1 1 0 0 0,-1-1 0 0 0,0 0 0 0 0,0 0 0 0 0,0 0 0 0 0,0 1 0 0 0,1-1 0 0 0,-1 0 0 0 0,0 0 0 0 0,0 1 0 0 0,0-1 0 0 0,0 0 0 0 0,0 0 0 0 0,0 1 0 0 0,0-1 0 0 0,0 0 0 0 0,0 1 0 0 0,0-1 0 0 0,0 0 1 0 0,0 0-1 0 0,0 1 0 0 0,0-1 0 0 0,0 0 0 0 0,0 0 0 0 0,0 1 0 0 0,0-1 0 0 0,0 0 0 0 0,0 0 0 0 0,0 1 0 0 0,0-1 0 0 0,-1 0 0 0 0,1 0 0 0 0,0 1 0 0 0,0-1 0 0 0,0 0 0 0 0,0 0 0 0 0,-1 0 0 0 0,1 1 0 0 0,0-1 0 0 0,0 0 0 0 0,0 0 1 0 0,-1 0-1 0 0,1 0 0 0 0,0 1 0 0 0,0-1 0 0 0,-1 0 0 0 0,1 0 0 0 0,-16 3 60 0 0,10-2-44 0 0,4 0-1 0 0,-1 0 1 0 0,1-1-1 0 0,-1 1 0 0 0,1 0 1 0 0,0-1-1 0 0,-1 1 0 0 0,1-1 1 0 0,-1 0-1 0 0,1 0 1 0 0,-1 0-1 0 0,1 0 0 0 0,-1 0 1 0 0,-4-1-1 0 0,5 1-6 0 0,0-1-1 0 0,0 1 0 0 0,0 0 1 0 0,0 1-1 0 0,0-1 0 0 0,-1 0 1 0 0,1 0-1 0 0,-2 2 0 0 0,1-2 0 0 0,1 1-1 0 0,0-1 1 0 0,0 1-1 0 0,0-1 0 0 0,-1 0 1 0 0,1 0-1 0 0,-4 0 1 0 0,-3-2-2 0 0,5 1 4 0 0,0 0-1 0 0,0 1 1 0 0,0-1 0 0 0,0 1-1 0 0,0 0 1 0 0,0 0 0 0 0,-6 1-1 0 0,8 0-8 0 0,1-1 0 0 0,-1 0 0 0 0,1-1 0 0 0,-1 1 1 0 0,1 0-1 0 0,-1 0 0 0 0,1-1 0 0 0,-1 1 0 0 0,1 0 0 0 0,-3-2 0 0 0,3 2 4 0 0,0-1-1 0 0,0 1 1 0 0,0-1 0 0 0,0 1 0 0 0,-1 0-1 0 0,1 0 1 0 0,0 0 0 0 0,0-1 0 0 0,0 1-1 0 0,-1 0 1 0 0,1 0 0 0 0,0 0 0 0 0,-2 1-1 0 0,-2 2 7 0 0,4-3-10 0 0,1 0 0 0 0,-1 1 0 0 0,1-1 0 0 0,-1 0 0 0 0,1 1 0 0 0,0-1 0 0 0,-1 0 1 0 0,1 0-1 0 0,-1 1 0 0 0,1-1 0 0 0,-1 0 0 0 0,0 0 0 0 0,1 0 0 0 0,-1 0 0 0 0,1 0 0 0 0,-1 0 0 0 0,1 0 0 0 0,-1 0 0 0 0,1 0 0 0 0,-1 0 0 0 0,0 0 0 0 0,-5-6 0 0 0,2 0-15 0 0,4 9-54 0 0,0-2 49 0 0,1-1-1 0 0,-1 1 1 0 0,1-1-1 0 0,-1 1 1 0 0,1-1-1 0 0,-1 1 0 0 0,1-1 1 0 0,-1 0-1 0 0,1 1 1 0 0,-1-1-1 0 0,1 0 1 0 0,-1 1-1 0 0,1-1 1 0 0,-1 0-1 0 0,1 0 1 0 0,0 0-1 0 0,-1 0 1 0 0,1 1-1 0 0,0-1 1 0 0,-1 0-1 0 0,1 0 1 0 0,15 1-412 0 0,-16-1 391 0 0,20 2-367 0 0,-16-1 368 0 0,-1 0 0 0 0,0-1 0 0 0,0 0 0 0 0,1 1 0 0 0,-1-1 0 0 0,4-1 0 0 0,30 1-70 0 0,-32 1 8 0 0,1-1 0 0 0,-1 0 0 0 0,1 0 0 0 0,-1 0 0 0 0,1-1 0 0 0,5-1 0 0 0,-10 2-34 0 0,-17 8-1528 0 0,15-8 1598 0 0,0 0 1 0 0,-1 1-1 0 0,1-1 0 0 0,0 0 0 0 0,-1 1 1 0 0,1-1-1 0 0,0 1 0 0 0,0-1 0 0 0,-1 1 0 0 0,1 0 1 0 0,0-1-1 0 0,0 1 0 0 0,0 0 0 0 0,0 0 1 0 0,0 0-1 0 0,0 0 0 0 0,0 0 0 0 0,0 0 0 0 0,0 0 1 0 0,0 1-1 0 0,0-1-45 0 0,0-1 0 0 0,1 1 0 0 0,-1 0 0 0 0,0-1 0 0 0,0 1-1 0 0,0-1 1 0 0,1 0 0 0 0,-1 1 0 0 0,0-1 0 0 0,0 1 0 0 0,0-1 0 0 0,0 0 0 0 0,0 0 0 0 0,-2 1 0 0 0,3-1-156 0 0,-1 0-1 0 0,0 0 1 0 0,0 0 0 0 0,0 0-1 0 0,0 1 1 0 0,0-1 0 0 0,0 0 0 0 0,1 1-1 0 0,-1-1 1 0 0,0 1 0 0 0,0-1 0 0 0,0 1-1 0 0,0 0 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6103 0 0,'7'3'648'0'0,"-2"-2"-648"0"0,3 0 0 0 0,-2-3 0 0 0,0 2-96 0 0,0-1 96 0 0,2 1-1296 0 0,-2 1-208 0 0,-2-1-32 0 0,1 2-16 0 0,3 4 1240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8:10.5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1968 154 6911 0 0,'-6'3'105'0'0,"-1"0"0"0"0,0 0-1 0 0,0 0 1 0 0,0-1 0 0 0,0 0-1 0 0,-12 2 1 0 0,-10 2 209 0 0,3-2 651 0 0,25-4-972 0 0,1 0-1 0 0,0 0 0 0 0,0 0 0 0 0,0 0 0 0 0,0 0 0 0 0,-1 0 1 0 0,1 0-1 0 0,0 0 0 0 0,0 0 0 0 0,0 0 0 0 0,0 1 0 0 0,-1-1 1 0 0,1 0-1 0 0,0 0 0 0 0,0 0 0 0 0,0 0 0 0 0,0 0 0 0 0,0 0 1 0 0,0 1-1 0 0,0-1 0 0 0,-1 0 0 0 0,1 0 0 0 0,0 0 1 0 0,0 0-1 0 0,0 1 0 0 0,0-1 0 0 0,0 0 0 0 0,0 0 0 0 0,0 0 1 0 0,0 0-1 0 0,0 1 0 0 0,0-1 0 0 0,0 0 0 0 0,0 0 0 0 0,0 0 1 0 0,0 0-1 0 0,0 1 0 0 0,0-1 0 0 0,0 0 0 0 0,0 0 1 0 0,0 0-1 0 0,0 0 0 0 0,0 1 0 0 0,1-1 0 0 0,-1 0 0 0 0,0 0 1 0 0,0 0-1 0 0,0 0 0 0 0,0 0 0 0 0,0 1 0 0 0,1-1 0 0 0,5 6-185 0 0,-6-6 203 0 0,3 3-13 0 0,1-1 1 0 0,0 0-1 0 0,-1-1 1 0 0,1 1-1 0 0,0-1 1 0 0,0 1-1 0 0,0-1 1 0 0,0 0-1 0 0,7 0 1 0 0,9 3 5 0 0,-17-3 3 0 0,0-1 0 0 0,0 1 0 0 0,0-1 0 0 0,0 0 0 0 0,0 0 0 0 0,5-1-1 0 0,-5 1 8 0 0,0 0-1 0 0,1 0 0 0 0,-1 0 0 0 0,0 0 1 0 0,0 0-1 0 0,4 1 0 0 0,2 2 57 0 0,0-1 32 0 0,-1 0 0 0 0,0 0 0 0 0,12 0 0 0 0,4 3 74 0 0,-21-4-158 0 0,1 0 0 0 0,0 0 0 0 0,0-1 0 0 0,-1 1 0 0 0,1-1 0 0 0,7 0 0 0 0,-4-1 18 0 0,1 0-1 0 0,-1 1 1 0 0,1 0 0 0 0,0 0 0 0 0,-1 0 0 0 0,13 3 0 0 0,-15-2 9 0 0,0 0-1 0 0,1-1 1 0 0,-1 0 0 0 0,9 0 0 0 0,16 0 197 0 0,-19 2 8 0 0,0-1 0 0 0,0 0 0 0 0,21-1 0 0 0,-29 0-193 0 0,0 0 0 0 0,0 0-1 0 0,0 0 1 0 0,0 1 0 0 0,0-1 0 0 0,0 1 0 0 0,3 1 0 0 0,-4-1-15 0 0,1 0-1 0 0,-1-1 1 0 0,1 1 0 0 0,-1-1-1 0 0,1 1 1 0 0,-1-1 0 0 0,1 0-1 0 0,4 0 1 0 0,2-2 74 0 0,-8 2-93 0 0,0-1-1 0 0,0 1 0 0 0,0 0 1 0 0,1 0-1 0 0,-1-1 0 0 0,0 1 1 0 0,1 0-1 0 0,-1 0 0 0 0,0 0 1 0 0,0 0-1 0 0,1 1 1 0 0,-1-1-1 0 0,0 0 0 0 0,0 0 1 0 0,1 1-1 0 0,-1-1 0 0 0,0 1 1 0 0,0-1-1 0 0,0 1 0 0 0,0-1 1 0 0,0 1-1 0 0,0 0 1 0 0,0 0-1 0 0,3 2 560 0 0,-5-3-539 0 0,0 0 0 0 0,0 0 0 0 0,0 1 0 0 0,0-1-1 0 0,0 0 1 0 0,0 1 0 0 0,0-1 0 0 0,0 0 0 0 0,0 1-1 0 0,0 0 1 0 0,-1 0 0 0 0,1 0-24 0 0,0-1 0 0 0,0 1 1 0 0,-1 0-1 0 0,1-1 0 0 0,0 1 0 0 0,0-1 0 0 0,0 0 1 0 0,0 1-1 0 0,-1-1 0 0 0,1 0 0 0 0,-2 1 0 0 0,-102-1 998 0 0,-5 2-432 0 0,84-1-472 0 0,17 0-60 0 0,1-1-1 0 0,-1 0 0 0 0,1 0 0 0 0,-9-3 0 0 0,4 1 48 0 0,0-1-1 0 0,0 2 0 0 0,-18-1 1 0 0,3 0 104 0 0,24 1-156 0 0,-1 0 0 0 0,1 1 0 0 0,0-1 0 0 0,-1 1 1 0 0,1 0-1 0 0,-6 1 0 0 0,0-2 84 0 0,10 1-127 0 0,0 0 0 0 0,0-1 0 0 0,-1 1 0 0 0,1 0 0 0 0,0 0 0 0 0,0 0 0 0 0,0 0 0 0 0,0 0 0 0 0,0 0 0 0 0,0 0 0 0 0,0 0 0 0 0,0 0 0 0 0,-1 0 0 0 0,1 0 0 0 0,0 0 0 0 0,0 0 0 0 0,0 0 0 0 0,0 0 0 0 0,0 0 0 0 0,0-1 0 0 0,-1 1 0 0 0,1 0 0 0 0,0 0 0 0 0,0 1 0 0 0,0-1 0 0 0,0 0 0 0 0,0 0 0 0 0,0 0 0 0 0,-1 0 0 0 0,1 0 0 0 0,0 0 0 0 0,0 0 0 0 0,0 0 0 0 0,0 0 0 0 0,0 0 0 0 0,0 0 0 0 0,0 0 0 0 0,-1 0 0 0 0,1 0 0 0 0,0 0 0 0 0,0 0 0 0 0,0 1 0 0 0,0-1 1 0 0,0 0-1 0 0,0 0 0 0 0,0 0 0 0 0,0 0 0 0 0,0 0 0 0 0,0 0 0 0 0,0 0 0 0 0,0 1 0 0 0,0-1 0 0 0,0 0 0 0 0,0 0 0 0 0,0 0 0 0 0,0 0 0 0 0,0 0 0 0 0,0 0 0 0 0,0 1 0 0 0,0-1 0 0 0,1-1 11 0 0,0 1 0 0 0,0 0 1 0 0,0-1-1 0 0,0 1 0 0 0,0 0 0 0 0,0 0 0 0 0,0 0 1 0 0,0-1-1 0 0,0 1 0 0 0,0 0 0 0 0,0 0 0 0 0,0 1 0 0 0,0-1 1 0 0,1 0-1 0 0,5 2-13 0 0,0-1 0 0 0,0 1 1 0 0,0-1-1 0 0,0-1 0 0 0,14 0 0 0 0,15 2-2 0 0,-27-1 0 0 0,0 0 0 0 0,14-2 0 0 0,-1 0 0 0 0,-1 0 0 0 0,1 1 0 0 0,24 4 0 0 0,51 2-55 0 0,-8-2 38 0 0,5 0 17 0 0,-10-1 0 0 0,-58-2 0 0 0,44-4 0 0 0,-23 0 0 0 0,-38 2 0 0 0,0 0 0 0 0,-1 0 0 0 0,10-4 0 0 0,18-2 0 0 0,-35 7 6 0 0,0 0-4 0 0,-1 0 0 0 0,1 1 0 0 0,-1-1 0 0 0,0 0 0 0 0,1-1 0 0 0,-1 1 0 0 0,1 0 0 0 0,-1 0 0 0 0,0 0 0 0 0,1 0 0 0 0,-1 0 0 0 0,1 0 0 0 0,-1 0 0 0 0,0-1 0 0 0,1 1 0 0 0,-1 0 0 0 0,0 0 0 0 0,1 0 0 0 0,-1-1 0 0 0,0 1 0 0 0,1 0 0 0 0,-1-1 0 0 0,0 1 0 0 0,0 0 0 0 0,1-1 0 0 0,-1 1 0 0 0,0 0 0 0 0,0-1 0 0 0,1 1 0 0 0,-1 0 0 0 0,0-1 0 0 0,0 1 0 0 0,0 0 0 0 0,0-2 0 0 0,-10-1 266 0 0,-9-2-188 0 0,0 2-1 0 0,-1 0 0 0 0,1 1 0 0 0,-1 0 1 0 0,-23 3-1 0 0,-49-5 125 0 0,4-4-267 0 0,-115 6 0 0 0,56 3 52 0 0,-26 4 92 0 0,122-1-81 0 0,38-2 0 0 0,0 0 0 0 0,-18-1 0 0 0,17 0 0 0 0,13-1 0 0 0,1 0 0 0 0,0 0 0 0 0,-1 0 0 0 0,1 0 0 0 0,-1 0 0 0 0,1 0 0 0 0,0 1 0 0 0,-1-1 0 0 0,1 0 0 0 0,0 0 0 0 0,-1 0 0 0 0,1 1 0 0 0,0-1 0 0 0,-1 0 0 0 0,1 0 0 0 0,0 1 0 0 0,0-1 0 0 0,-1 0 0 0 0,1 1 0 0 0,0-1 0 0 0,-1 1 0 0 0,1-1 0 0 0,0 0-1 0 0,1 1 1 0 0,-1-1 0 0 0,0 0-1 0 0,0 1 1 0 0,0-1 0 0 0,0 0-1 0 0,0 1 1 0 0,0-1-1 0 0,1 0 1 0 0,-1 0 0 0 0,0 1-1 0 0,0-1 1 0 0,0 0 0 0 0,1 0-1 0 0,-1 1 1 0 0,0-1-1 0 0,0 0 1 0 0,1 0 0 0 0,-1 0-1 0 0,0 1 1 0 0,0-1 0 0 0,1 0-1 0 0,-1 0 1 0 0,0 0-1 0 0,1 0 1 0 0,-1 0 0 0 0,0 0-1 0 0,1 1 1 0 0,-1-1 0 0 0,0 0-1 0 0,0 0 1 0 0,1 0-1 0 0,-1 0 1 0 0,0 0 0 0 0,1 0-1 0 0,-1 0 1 0 0,0 0 0 0 0,1-1-1 0 0,-1 1 1 0 0,1 0-1 0 0,18-3-31 0 0,-14 1 20 0 0,0 2 10 0 0,1-1 1 0 0,-1 1-1 0 0,1 0 0 0 0,-1 1 0 0 0,1-1 0 0 0,8 3 1 0 0,20 0 1 0 0,73-3 0 0 0,-93 0 0 0 0,25-4 0 0 0,-27 2 0 0 0,1 1 0 0 0,-1 0 0 0 0,14 1 0 0 0,2 3 0 0 0,-13-1 0 0 0,-1 0 0 0 0,20-1 0 0 0,3-4 0 0 0,59-1 0 0 0,-9 0-1 0 0,-38 0 18 0 0,-42 3 14 0 0,1 0 0 0 0,-1 0 0 0 0,0-1 0 0 0,11-4 0 0 0,-10 3-8 0 0,-1 1 1 0 0,1 0-1 0 0,13-2 0 0 0,-21 4-23 0 0,1 0 0 0 0,0 0 0 0 0,0 0 0 0 0,0 0 0 0 0,-1 0 0 0 0,1-1 0 0 0,0 1 0 0 0,0 0-1 0 0,-1 0 1 0 0,1 0 0 0 0,0-1 0 0 0,0 1 0 0 0,-1 0 0 0 0,1-1 0 0 0,0 1 0 0 0,-1-1 0 0 0,1 1 0 0 0,-1-1 0 0 0,1 1-1 0 0,0-2 1 0 0,14-10 26 0 0,-15 12-15 0 0,0-1-1 0 0,0 1 0 0 0,0-1 1 0 0,1 1-1 0 0,-1 0 1 0 0,0-1-1 0 0,0 1 0 0 0,0-1 1 0 0,0 1-1 0 0,0-1 1 0 0,0 1-1 0 0,0-1 0 0 0,0 1 1 0 0,0-1-1 0 0,0 1 0 0 0,0-1 1 0 0,0 1-1 0 0,0-1 1 0 0,0 1-1 0 0,0-1 0 0 0,-1 1 1 0 0,1-1-1 0 0,0 1 1 0 0,0 0-1 0 0,-1-1 0 0 0,1 1 1 0 0,0-1-1 0 0,0 1 1 0 0,-1 0-1 0 0,1-1 0 0 0,0 1 1 0 0,-1 0-1 0 0,0-1 1 0 0,-40-10 347 0 0,35 10-334 0 0,-1 1 0 0 0,1-1 0 0 0,0 1 0 0 0,-10 0 1 0 0,-18 0-26 0 0,18-2 1 0 0,-1 1 0 0 0,1 0 0 0 0,-1 2 0 0 0,-19 2 0 0 0,16-1 0 0 0,-23-2 0 0 0,23-1 0 0 0,-25 4 0 0 0,24-1 0 0 0,-72 7 0 0 0,40-4 0 0 0,38-3 0 0 0,-28 1 0 0 0,38-3 0 0 0,1 1 0 0 0,0-1 0 0 0,0 1 0 0 0,-8 2 0 0 0,9-2 0 0 0,0 0 0 0 0,0 0 0 0 0,1-1 0 0 0,-1 1 0 0 0,0-1 0 0 0,0 0 0 0 0,0 0 0 0 0,0 0 0 0 0,-6-1 0 0 0,2 1 0 0 0,7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0,-1 0 0 0 0,1 0 0 0 0,0 0 0 0 0,6 2 0 0 0,6-2 0 0 0,0 0 0 0 0,19-1 0 0 0,20-1 0 0 0,-40 2-12 0 0,0-1 0 0 0,0 1 0 0 0,14-4-1 0 0,-12 1-2 0 0,0 2 1 0 0,15-1-1 0 0,6 3-25 0 0,-14 0 19 0 0,21-1-1 0 0,95-5-58 0 0,-114 4 104 0 0,39-4 0 0 0,12-2-8 0 0,-57 7-2 0 0,0 0-1 0 0,0-1 0 0 0,-1-1 1 0 0,22-5-1 0 0,-35 6-5 0 0,0 0 0 0 0,0 1 0 0 0,-1-1 0 0 0,1 0 0 0 0,0 0 0 0 0,-1 0 0 0 0,1 0 0 0 0,-1 0 0 0 0,1 0 0 0 0,-1-1 0 0 0,1 1 0 0 0,-1 0 0 0 0,0-1 0 0 0,2-2 0 0 0,-3 4 3 0 0,0-1 0 0 0,0 1-1 0 0,0 0 1 0 0,0-1 0 0 0,0 1 0 0 0,0 0 0 0 0,0-1 0 0 0,0 1 0 0 0,0 0-1 0 0,0-1 1 0 0,0 1 0 0 0,0 0 0 0 0,-1-1 0 0 0,1 1 0 0 0,0 0 0 0 0,0 0-1 0 0,0-1 1 0 0,-1 1 0 0 0,1 0 0 0 0,0 0 0 0 0,0-1 0 0 0,0 1 0 0 0,-1 0-1 0 0,1 0 1 0 0,0 0 0 0 0,-1 0 0 0 0,1-1 0 0 0,-8-4 90 0 0,3 4-56 0 0,1-1 0 0 0,0 1 1 0 0,-1 1-1 0 0,1-1 0 0 0,-7 0 0 0 0,-8-1 52 0 0,-5-1-22 0 0,0 1 0 0 0,-35 2 0 0 0,-1 1-156 0 0,-32-2 41 0 0,-104 13 0 0 0,132-8 16 0 0,-11 1-32 0 0,45-3 9 0 0,23-2 34 0 0,-1 0 1 0 0,1 1-1 0 0,0-1 1 0 0,0 2-1 0 0,-10 1 1 0 0,46-4-42 0 0,8 2 16 0 0,-2 0 12 0 0,82-7-25 0 0,-31 3 38 0 0,-4 0 13 0 0,37-3 0 0 0,73-13 0 0 0,-144 15 0 0 0,-32 3 0 0 0,1-1 0 0 0,-1 0 0 0 0,23-7 0 0 0,-22 5 11 0 0,-15 4 6 0 0,0 0 0 0 0,0 0 1 0 0,-1 0-1 0 0,1-1 0 0 0,0 1 0 0 0,0-1 1 0 0,0 1-1 0 0,-1-1 0 0 0,1 0 0 0 0,0 0 1 0 0,0 0-1 0 0,-1 0 0 0 0,1 0 0 0 0,-1 0 1 0 0,1 0-1 0 0,2-3 0 0 0,-4 3 78 0 0,-2 0-62 0 0,0 1-1 0 0,0-1 1 0 0,1 1 0 0 0,-1-1-1 0 0,0 0 1 0 0,0 0 0 0 0,0 1-1 0 0,1-1 1 0 0,-4-2 0 0 0,-5-3 49 0 0,2 4-60 0 0,1 0 0 0 0,-1 0-1 0 0,0 1 1 0 0,0 0 0 0 0,-12 0 0 0 0,-7-1-9 0 0,-29-1-13 0 0,-59 4 0 0 0,61 1 0 0 0,-118 8 1 0 0,109-6-14 0 0,-20 7-41 0 0,-16 0 48 0 0,40-10 6 0 0,-62 3 0 0 0,-65 3 0 0 0,166-7 3 0 0,-23-2-1 0 0,-2 0-71 0 0,43 2 59 0 0,1 0 0 0 0,-1 0 1 0 0,0-1-1 0 0,1 1 0 0 0,-1 0 0 0 0,0-1 0 0 0,1 1 0 0 0,-1-1 1 0 0,1 0-1 0 0,-1 1 0 0 0,1-1 0 0 0,-3-2 0 0 0,2 2-56 0 0,49-4-172 0 0,33-12-4 0 0,-2 7 34 0 0,51-3-4 0 0,-36 3 107 0 0,-26 2 56 0 0,-13-1 49 0 0,-39 6 0 0 0,0 0 0 0 0,19 0 0 0 0,-5-2-4 0 0,-26 4 14 0 0,0 0 0 0 0,1 1-1 0 0,-1-1 1 0 0,1 1 0 0 0,-1-1-1 0 0,1 1 1 0 0,4 1 0 0 0,-6-1 148 0 0,-4 0-78 0 0,-18 3 15 0 0,14-3-82 0 0,0 1 0 0 0,0-1 0 0 0,0 2 0 0 0,-8 1 0 0 0,-25 9-11 0 0,26-9-55 0 0,-23 9-1 0 0,2 1 2 0 0,0-1 1 0 0,-1-2-1 0 0,-36 7 0 0 0,-8 5 16 0 0,29-6-1 0 0,17-6 32 0 0,0 2 0 0 0,-31 16 0 0 0,43-22 5 0 0,20-4 0 0 0,6 0 0 0 0,5 1-12 0 0,-6-3 4 0 0,0 0-1 0 0,0 0 0 0 0,-1 0 0 0 0,1 0 1 0 0,0-1-1 0 0,5-1 0 0 0,14-2 10 0 0,31-1-1 0 0,35-1 0 0 0,-44 5 0 0 0,-26 0 0 0 0,1 0 0 0 0,23 4 0 0 0,-16-1 0 0 0,-16-1 0 0 0,1 0 0 0 0,-1 1 0 0 0,13 4 0 0 0,-10-4 0 0 0,-12-1 0 0 0,1-1 0 0 0,-1 1 0 0 0,0-1 0 0 0,1 1 0 0 0,-1-1 0 0 0,0 1 0 0 0,4 2 0 0 0,1 5 0 0 0,-7-7 1 0 0,0 0 1 0 0,0 0-1 0 0,0 0 0 0 0,0 0 1 0 0,0 0-1 0 0,0 0 0 0 0,0 0 0 0 0,0 0 1 0 0,0 0-1 0 0,-1 0 0 0 0,1 0 1 0 0,-1 0-1 0 0,1 0 0 0 0,0 0 0 0 0,-1 0 1 0 0,1 0-1 0 0,-1 0 0 0 0,0-1 1 0 0,1 1-1 0 0,-1 0 0 0 0,0 0 0 0 0,0-1 1 0 0,1 1-1 0 0,-2 1 0 0 0,0-1 2 0 0,0 1 1 0 0,0 0-1 0 0,0-1 0 0 0,0 1 0 0 0,0-1 0 0 0,-1 0 1 0 0,1 0-1 0 0,0 1 0 0 0,-5 0 0 0 0,0-1 23 0 0,0 0-1 0 0,0 1 1 0 0,0 0 0 0 0,-8 4-1 0 0,11-5-3 0 0,-1 1-1 0 0,0-1 1 0 0,1 0 0 0 0,-9 0-1 0 0,-16 5 53 0 0,13 0-71 0 0,-1-2 1 0 0,-31 6-1 0 0,40-8-3 0 0,-1 0 0 0 0,-14 5 0 0 0,16-4 0 0 0,-1-1 0 0 0,0 1 0 0 0,-11 0 0 0 0,6-2 0 0 0,0 1 0 0 0,0 0 0 0 0,0 1 0 0 0,-14 5 0 0 0,19-6-6 0 0,-1 1 0 0 0,0-1 0 0 0,-11 0 0 0 0,-15 5-54 0 0,31-7 34 0 0,1 1-1 0 0,-1-1 0 0 0,1 1 0 0 0,-1-1 1 0 0,1 0-1 0 0,-6-1 0 0 0,-15 1-295 0 0,24 0 307 0 0,0 0 0 0 0,-1 0 0 0 0,1 0 0 0 0,-1 0 0 0 0,1 0 0 0 0,-1 0 0 0 0,1 0 0 0 0,0 0 0 0 0,-1 0 0 0 0,1 0 0 0 0,-1 0 0 0 0,1 0 0 0 0,0 0 0 0 0,-1 0 0 0 0,1-1 0 0 0,-1 1 1 0 0,1 0-1 0 0,0 0 0 0 0,-1 0 0 0 0,1-1 0 0 0,0 1 0 0 0,-1 0 0 0 0,1 0 0 0 0,0-1 0 0 0,-1 1 0 0 0,1 0 0 0 0,0-1 0 0 0,0 1 0 0 0,-1 0 0 0 0,1-1 0 0 0,0 1 0 0 0,0 0 0 0 0,0-1 0 0 0,0 1 0 0 0,-1-1 0 0 0,1 1 0 0 0,0 0 0 0 0,0-1 0 0 0,0 1 0 0 0,0-1 0 0 0,0 1 0 0 0,0 0 1 0 0,0-1-1 0 0,0 1 0 0 0,0-1 0 0 0,0 0 0 0 0,0 0-1 0 0,0-1 1 0 0,1 1 0 0 0,-1 0 0 0 0,0 0 0 0 0,0 0 0 0 0,1 0 0 0 0,-1 0 0 0 0,1 0 0 0 0,-1 0 0 0 0,1 0 0 0 0,-1 0 0 0 0,1 0 0 0 0,0 0 0 0 0,1-2 0 0 0,2-1-9 0 0,1 1 0 0 0,0-1 0 0 0,0 1 0 0 0,0 0 0 0 0,0 1 0 0 0,0-1 0 0 0,0 1 0 0 0,8-3 0 0 0,7-3-36 0 0,-17 6 52 0 0,-1 1 1 0 0,1 0 0 0 0,-1 0 0 0 0,1 0 0 0 0,-1 0 0 0 0,1 0-1 0 0,4-1 1 0 0,-6 2 6 0 0,0 0 0 0 0,1 0 1 0 0,-1-1-1 0 0,0 1 0 0 0,0 0 0 0 0,0-1 0 0 0,0 0 0 0 0,0 1 0 0 0,0-1 0 0 0,0 1 0 0 0,2-3 1 0 0,0 3-43 0 0,2 1 32 0 0,-5-1 11 0 0,1 0 0 0 0,-1 0 0 0 0,0 0 0 0 0,0-1 0 0 0,1 1 0 0 0,-1 0 0 0 0,0 0 0 0 0,0-1 0 0 0,0 1 0 0 0,0 0 0 0 0,0 0 0 0 0,1-1 0 0 0,-1 1 0 0 0,0 0 0 0 0,0 0 0 0 0,0-1 0 0 0,0 1 0 0 0,0 0 0 0 0,0-1 0 0 0,0 1 0 0 0,0 0 0 0 0,0-1 0 0 0,0 1 0 0 0,0 0 0 0 0,0-1 0 0 0,0 1 0 0 0,0 0 0 0 0,-1 0 0 0 0,1-1 0 0 0,0 1 0 0 0,0 0 0 0 0,0 0 0 0 0,0 0 0 0 0,0-1 0 0 0,-1 1 0 0 0,1 0 0 0 0,0 0 0 0 0,0 0 0 0 0,0 0 0 0 0,-1 0 0 0 0,1-1 0 0 0,0 1 0 0 0,0 0 1 0 0,0 0-1 0 0,-1 0 0 0 0,1 0 0 0 0,0 0 0 0 0,0 0 0 0 0,-1 0 0 0 0,1 0 0 0 0,0 0 0 0 0,0 0 0 0 0,-1 0 0 0 0,1 0 0 0 0,0 0 0 0 0,0 0 0 0 0,-1 0 0 0 0,1 0 0 0 0,0 0 0 0 0,0 0 0 0 0,-1 0 0 0 0,1 0 0 0 0,0 0 0 0 0,0 0 0 0 0,0 0 0 0 0,-1 1 0 0 0,1-1 0 0 0,0 0 0 0 0,0 0 0 0 0,0 0 0 0 0,-1 0 0 0 0,1 0 0 0 0,0 1 0 0 0,-12 8-12 0 0,12-8 7 0 0,-2 0-12 0 0,0 1-1 0 0,0-1 0 0 0,0 0 1 0 0,0 0-1 0 0,-1 0 1 0 0,-3 2-1 0 0,4-2 3 0 0,-1 0 0 0 0,1 0 1 0 0,-1 0-1 0 0,1 0 0 0 0,0 1 0 0 0,-3 1 1 0 0,-9 8 2 0 0,-19 14 0 0 0,26-20-2 0 0,0 0 1 0 0,0 1-1 0 0,-8 9 0 0 0,-5 4 15 0 0,9-9-1 0 0,1 1 0 0 0,1 1 0 0 0,-10 13 0 0 0,0 2 0 0 0,11-15 0 0 0,0 0 0 0 0,-7 16 0 0 0,3-6-10 0 0,10-18 1 0 0,1 0 0 0 0,-1 0 0 0 0,1 1-1 0 0,-1-1 1 0 0,0 6 0 0 0,-6 19 10 0 0,7-26 17 0 0,0 0-1 0 0,0 0 0 0 0,1 0 1 0 0,-1 0-1 0 0,1 0 1 0 0,0 0-1 0 0,-1 1 0 0 0,1-1 1 0 0,1 0-1 0 0,-1 0 1 0 0,0 0-1 0 0,1 0 0 0 0,0 0 1 0 0,0 0-1 0 0,1 4 0 0 0,-1-4 16 0 0,-1-2 48 0 0,2 0 3 0 0,1-1-63 0 0,-1 1 0 0 0,0-1 0 0 0,0 0-1 0 0,0 0 1 0 0,0-1 0 0 0,0 1 0 0 0,1 0 0 0 0,-1-1 0 0 0,0 1-1 0 0,0-1 1 0 0,0 0 0 0 0,0 0 0 0 0,0 0 0 0 0,0 0-1 0 0,0 0 1 0 0,-1 0 0 0 0,1 0 0 0 0,0 0 0 0 0,1-2-1 0 0,14-8 112 0 0,-14 9-108 0 0,0 0-1 0 0,0 0 1 0 0,0-1-1 0 0,0 1 1 0 0,0-1-1 0 0,-1 0 1 0 0,1 0-1 0 0,2-4 1 0 0,12-12 92 0 0,-5 7-79 0 0,-1 1-1 0 0,-1-2 0 0 0,0 1 1 0 0,-1-1-1 0 0,0-1 0 0 0,-1 0 1 0 0,-1 0-1 0 0,0-1 0 0 0,0 1 1 0 0,5-24-1 0 0,-7 21 16 0 0,2-3 106 0 0,4-29 1 0 0,-10 42-111 0 0,0 1 1 0 0,-1-1 0 0 0,0 1 0 0 0,0-1 0 0 0,0 1 0 0 0,-1-1 0 0 0,0 1-1 0 0,-3-12 1 0 0,3 16-38 0 0,0 0 1 0 0,0 1-1 0 0,0-1 0 0 0,0 0 0 0 0,0 1 0 0 0,0-1 1 0 0,0 1-1 0 0,-1-1 0 0 0,1 1 0 0 0,-1-1 0 0 0,1 1 1 0 0,-1 0-1 0 0,1 0 0 0 0,-1 0 0 0 0,0 0 0 0 0,0 0 1 0 0,0 0-1 0 0,1 0 0 0 0,-1 0 0 0 0,0 1 0 0 0,0-1 1 0 0,0 1-1 0 0,0 0 0 0 0,-4-1 0 0 0,-13 1-10 0 0,17 0-3 0 0,0 0 0 0 0,-1 0 0 0 0,1 0 0 0 0,0 0 0 0 0,0 0-1 0 0,0 0 1 0 0,-3 1 0 0 0,-47 13-246 0 0,45-12 229 0 0,1 1 0 0 0,0-1-1 0 0,0 1 1 0 0,0 0 0 0 0,-7 6-1 0 0,-10 3-18 0 0,20-9 29 0 0,-1-1 1 0 0,0 1-1 0 0,1-1 1 0 0,0 1-1 0 0,-6 6 1 0 0,6-6-3 0 0,-1 0 1 0 0,1 1 0 0 0,-1-1-1 0 0,1-1 1 0 0,-7 5-1 0 0,7-5 9 0 0,0 0 1 0 0,0 0-1 0 0,0 0 0 0 0,1 0 0 0 0,-1 1 0 0 0,-3 4 0 0 0,-12 9 3 0 0,17-14-1 0 0,-1-1 0 0 0,1 0 0 0 0,0 1 0 0 0,-1-1 0 0 0,1 1 0 0 0,0-1 0 0 0,0 1 0 0 0,-1 2 0 0 0,0 1 63 0 0,5-5-13 0 0,4-3 28 0 0,-5 1-65 0 0,0 0 0 0 0,0 1 1 0 0,0-1-1 0 0,0 1 0 0 0,0-1 0 0 0,0 1 0 0 0,0 0 1 0 0,1 0-1 0 0,-1 0 0 0 0,0 0 0 0 0,1 0 1 0 0,3 0-1 0 0,-4 1-9 0 0,-1-1 0 0 0,1 0 1 0 0,-1 1-1 0 0,1-1 0 0 0,-1 0 0 0 0,0 0 0 0 0,1 0 1 0 0,-1 0-1 0 0,0 0 0 0 0,0 0 0 0 0,0-1 1 0 0,0 1-1 0 0,2-3 0 0 0,-2 3 1 0 0,0-1 0 0 0,0 1-1 0 0,1-1 1 0 0,-1 1 0 0 0,1 0 0 0 0,-1-1-1 0 0,0 1 1 0 0,1 0 0 0 0,2-1 0 0 0,10-3 8 0 0,6-3-16 0 0,-14 4 3 0 0,1 0 0 0 0,-1 0 0 0 0,1 0 0 0 0,0 1 0 0 0,13-4 0 0 0,-18 6-4 0 0,1 0-1 0 0,-1 0 1 0 0,1-1 0 0 0,-1 1-1 0 0,1-1 1 0 0,3-2-1 0 0,-4 2 0 0 0,0 0 0 0 0,0 1 0 0 0,0 0 0 0 0,0-1-1 0 0,0 1 1 0 0,0 0 0 0 0,1 0 0 0 0,-1 0 0 0 0,3 0 0 0 0,0 0-10 0 0,-3 1 6 0 0,0-1 0 0 0,1 1 0 0 0,-1-1 0 0 0,0 1 0 0 0,0-1-1 0 0,1 0 1 0 0,-1 0 0 0 0,0 0 0 0 0,0 0 0 0 0,0 0 0 0 0,0 0-1 0 0,3-3 1 0 0,-1 2-2 0 0,-4 2 8 0 0,0 0 1 0 0,1 0-1 0 0,-1 1 1 0 0,0-1 0 0 0,1 0-1 0 0,-1 0 1 0 0,1 0-1 0 0,-1 0 1 0 0,0 0 0 0 0,1 0-1 0 0,-1 0 1 0 0,1 0-1 0 0,-1 0 1 0 0,1 0 0 0 0,-1-1-1 0 0,0 1 1 0 0,1 0-1 0 0,-1 0 1 0 0,0 0 0 0 0,1 0-1 0 0,-1-1 1 0 0,0 1-1 0 0,1-1 1 0 0,3-2-8 0 0,2-1 9 0 0,-57-2 233 0 0,48 5-236 0 0,-1 1 0 0 0,1 0 0 0 0,0 0 0 0 0,-1 0 0 0 0,1 1 1 0 0,0-1-1 0 0,-4 2 0 0 0,-15 1-49 0 0,9-3 23 0 0,0 1 0 0 0,0 0-1 0 0,-13 4 1 0 0,-7 0 91 0 0,26-5-48 0 0,1 1 0 0 0,-1 0 1 0 0,0 0-1 0 0,1 1 1 0 0,-8 2-1 0 0,7-1-13 0 0,0-1 0 0 0,-1 0 0 0 0,-7 0 0 0 0,-21 7 0 0 0,11-2 0 0 0,20-6 0 0 0,0 0 0 0 0,1 0 0 0 0,-1 1 0 0 0,-7 3 0 0 0,0-3 0 0 0,12-2 0 0 0,-1 0 0 0 0,0 0 0 0 0,0 0 0 0 0,1 0 0 0 0,-1 0 0 0 0,0 0 0 0 0,1 1 0 0 0,-1-1 0 0 0,0 0 0 0 0,1 0 0 0 0,-1 0 0 0 0,0 1 0 0 0,1-1 0 0 0,-1 0 0 0 0,-1 1 0 0 0,5 0-10 0 0,0 0-1 0 0,0-1 0 0 0,0 1 1 0 0,0-1-1 0 0,0 0 0 0 0,0 0 1 0 0,0 0-1 0 0,3-1 0 0 0,-1-1 11 0 0,0 1 0 0 0,0-1 0 0 0,0 1 0 0 0,0 0 0 0 0,0 0 0 0 0,6 0 0 0 0,-8 0 0 0 0,-1 1 0 0 0,1-1 1 0 0,-1 0-1 0 0,1 0 0 0 0,-1 0 0 0 0,0 0 0 0 0,1 0 0 0 0,-1 0 0 0 0,3-3 0 0 0,-2 2-2 0 0,0 1 0 0 0,-1-1 0 0 0,1 1 0 0 0,0-1-1 0 0,6-1 1 0 0,-1 1-10 0 0,0 0 0 0 0,0 0 0 0 0,0-1 0 0 0,13-7 0 0 0,-18 9 6 0 0,0 0 0 0 0,1-1 0 0 0,-1 1 0 0 0,1 1 0 0 0,0-1 1 0 0,-1 0-1 0 0,1 1 0 0 0,6 0 0 0 0,17-3-5 0 0,-1 1-42 0 0,-25 2 49 0 0,-1 0 0 0 0,1 0-1 0 0,0 0 1 0 0,-1 0 0 0 0,1 0 0 0 0,0 0 0 0 0,0 0 0 0 0,-1 0 0 0 0,1 1 0 0 0,0-1-1 0 0,-1 0 1 0 0,1 0 0 0 0,0 0 0 0 0,-1 1 0 0 0,2 0 0 0 0,-6 4-9 0 0,-15 3 17 0 0,9-8-4 0 0,8 0 0 0 0,0 0 0 0 0,0 0 0 0 0,0 0 0 0 0,0 0 0 0 0,-1 0 0 0 0,1 1 0 0 0,0-1 0 0 0,-3 2 0 0 0,1 0 0 0 0,-1 0 0 0 0,1 0 0 0 0,-1-1 0 0 0,0 0 0 0 0,1 0 0 0 0,-1 0 0 0 0,0 0 0 0 0,1-1 0 0 0,-1 0 0 0 0,0 0 0 0 0,-7-1 0 0 0,6 1 0 0 0,1 0 0 0 0,-1 1 0 0 0,0 0 0 0 0,1 0 0 0 0,-1 0 0 0 0,-6 2 0 0 0,-21 4 0 0 0,-52 4 0 0 0,75-9 0 0 0,-1-2 0 0 0,-13 1 0 0 0,15-2 0 0 0,0 1 0 0 0,0 1 0 0 0,-14 2 0 0 0,5 2 0 0 0,12-3 0 0 0,-1 0 0 0 0,1-1 0 0 0,-13 2 0 0 0,17-3 0 0 0,-9 0 0 0 0,0 0 0 0 0,0 1 0 0 0,0 1 0 0 0,-18 4 0 0 0,23-4 0 0 0,0-1 0 0 0,1 0 0 0 0,-1 0 0 0 0,-7-1 0 0 0,8 0 0 0 0,-1 1 0 0 0,0-1 0 0 0,1 1 0 0 0,-7 2 0 0 0,10-3 0 0 0,1 0 0 0 0,0 1 0 0 0,0-1 0 0 0,0 0 0 0 0,-1 0 0 0 0,1 0 0 0 0,0 0 0 0 0,0-1 0 0 0,0 1-1 0 0,-1 0 1 0 0,0-1 0 0 0,1 1 1 0 0,0 0 0 0 0,0-1 0 0 0,0 1-1 0 0,0 0 1 0 0,0 0 0 0 0,1 0 0 0 0,-1 0-1 0 0,0 0 1 0 0,0 0 0 0 0,0 0 0 0 0,0 0 0 0 0,0 0-1 0 0,0 0 1 0 0,-1 1 0 0 0,-3 1 42 0 0,5-2-43 0 0,0 0 0 0 0,0 0 1 0 0,0 0-1 0 0,0 0 0 0 0,-1-1 0 0 0,1 1 1 0 0,0 0-1 0 0,0 0 0 0 0,0 0 1 0 0,0 0-1 0 0,0 0 0 0 0,0-1 1 0 0,0 1-1 0 0,0 0 0 0 0,0 0 1 0 0,0 0-1 0 0,-1-1 0 0 0,1 1 1 0 0,0 0-1 0 0,0 0 0 0 0,0 0 1 0 0,0-1-1 0 0,0 1 0 0 0,0 0 1 0 0,0 0-1 0 0,0 0 0 0 0,0 0 1 0 0,1-1-1 0 0,-1 1 0 0 0,0 0 1 0 0,0 0-1 0 0,0-1 0 0 0,1 0 0 0 0,0 0 0 0 0,1 0 0 0 0,-1 0 0 0 0,0 0 0 0 0,1 1 0 0 0,-1-1 0 0 0,0 0 0 0 0,1 1 0 0 0,-1-1 0 0 0,1 0 0 0 0,-1 1 0 0 0,1 0 0 0 0,0-1 0 0 0,-1 1 0 0 0,1 0 0 0 0,-1 0 0 0 0,1 0 0 0 0,0 0 0 0 0,2 0 0 0 0,-1 0 0 0 0,0 0 0 0 0,0 0 0 0 0,0 0 0 0 0,0-1 0 0 0,0 1 0 0 0,5-3 0 0 0,3-3 0 0 0,-9 4 0 0 0,1 1 0 0 0,0-1 0 0 0,0 0 0 0 0,1 1 0 0 0,-1 0 0 0 0,0 0 0 0 0,6-2 0 0 0,11 3 0 0 0,10-3 0 0 0,-10-2-3 0 0,0 1-1 0 0,30-2 1 0 0,-32 5-24 0 0,20-5 0 0 0,14-2 27 0 0,-26 3 0 0 0,-23 4 0 0 0,0 0 0 0 0,0 1 0 0 0,0-1 0 0 0,0 0 0 0 0,0 1 0 0 0,0 0 0 0 0,0 0 0 0 0,0 0 0 0 0,1 0 0 0 0,4 1 0 0 0,1 0 0 0 0,-12 0-1 0 0,0 0 7 0 0,1 0 1 0 0,-1-1-1 0 0,0 1 0 0 0,0-1 0 0 0,0 1 0 0 0,0-1 0 0 0,0 0 0 0 0,0 0 0 0 0,-3 0 0 0 0,3-1-4 0 0,1 1 1 0 0,-1 0-1 0 0,0 0 0 0 0,1 1 0 0 0,-1-1 0 0 0,0 0 0 0 0,1 1 0 0 0,-5 1 1 0 0,4-1 3 0 0,0 0 1 0 0,-1 0-1 0 0,1-1 1 0 0,0 1-1 0 0,0-1 1 0 0,-4 0 0 0 0,-5-1 1 0 0,9 1-7 0 0,-1-1-1 0 0,0 1 0 0 0,0 0 0 0 0,0 0 1 0 0,0 0-1 0 0,1 1 0 0 0,-7 0 0 0 0,-8 6 0 0 0,12-5 0 0 0,1 0 0 0 0,-1 0 0 0 0,0 0 0 0 0,-7 0 0 0 0,12-2 0 0 0,-11 1 0 0 0,1 1 0 0 0,0 0 0 0 0,0 0 0 0 0,0 1 0 0 0,-11 5 0 0 0,18-7 0 0 0,0 0 0 0 0,0 0 0 0 0,-1 0 0 0 0,1 0 0 0 0,-1 0 0 0 0,-5-1 0 0 0,5 0 0 0 0,0 1 0 0 0,1-1 0 0 0,-1 1 0 0 0,-7 2 0 0 0,6-1 0 0 0,0 0 0 0 0,0-1 0 0 0,0 1 0 0 0,0-1 0 0 0,0 0 0 0 0,0-1 0 0 0,-8 1 0 0 0,12-1 0 0 0,1 0 0 0 0,-1 0 0 0 0,0 0 0 0 0,0 1 0 0 0,0-1 0 0 0,1 1 0 0 0,-1-1 0 0 0,0 1 0 0 0,1 0 0 0 0,-1-1 0 0 0,0 1 0 0 0,1 0 0 0 0,-2 1 0 0 0,2-1 0 0 0,0 0 0 0 0,0 0 0 0 0,0 0 0 0 0,-1-1 0 0 0,1 1 0 0 0,0-1 0 0 0,0 1 0 0 0,-1-1 0 0 0,1 1 0 0 0,0-1 0 0 0,-1 0 0 0 0,1 1 0 0 0,0-1 0 0 0,-1 0 0 0 0,1 0 0 0 0,0 0 0 0 0,-1 0 0 0 0,1 0 0 0 0,-2-1 0 0 0,2 1 6 0 0,0 0-4 0 0,1-1 0 0 0,0 1 1 0 0,-1 0-1 0 0,1 0 0 0 0,-1 0 0 0 0,1 0 0 0 0,-1 0 0 0 0,1 0 0 0 0,0 0 0 0 0,-1 0 1 0 0,1 0-1 0 0,-1 0 0 0 0,1 0 0 0 0,-1 0 0 0 0,1 0 0 0 0,0 0 0 0 0,-1 0 1 0 0,1 1-1 0 0,-1-1 0 0 0,1 0 0 0 0,0 0 0 0 0,-1 0 0 0 0,1 1 0 0 0,0-1 0 0 0,-1 0 1 0 0,1 0-1 0 0,0 1 0 0 0,-1-1 0 0 0,1 0 0 0 0,0 1 0 0 0,0-1 0 0 0,-1 0 0 0 0,1 1 1 0 0,0-1-1 0 0,0 1 0 0 0,-1-1 4 0 0,1 1 1 0 0,0-1 0 0 0,-1 0-1 0 0,1 0 1 0 0,0 1-1 0 0,0-1 1 0 0,-1 0 0 0 0,1 1-1 0 0,0-1 1 0 0,0 0-1 0 0,-1 1 1 0 0,1-1 0 0 0,0 0-1 0 0,0 1 1 0 0,0-1-1 0 0,0 0 1 0 0,0 1 0 0 0,0-1-1 0 0,0 1 1 0 0,0 0-1 0 0,5 2 5 0 0,15-4-138 0 0,-15 1 106 0 0,8-1 17 0 0,0 0 0 0 0,21-5 0 0 0,6-1 4 0 0,-34 6 0 0 0,0-1 0 0 0,-1 1 0 0 0,1-1 0 0 0,-1 0 0 0 0,7-3 0 0 0,-7 2 0 0 0,1 1 0 0 0,0 0 0 0 0,0 0 0 0 0,9-2 0 0 0,-7 3 0 0 0,13-2 0 0 0,44-11 0 0 0,-58 12 0 0 0,1 1 1 0 0,0-1-1 0 0,-1 2 0 0 0,12-1 0 0 0,-12 1-3 0 0,1-1 0 0 0,0 1 0 0 0,13-4 1 0 0,-17 3-5 0 0,0 0-10 0 0,14 2-13 0 0,-13-3 42 0 0,-24-8 264 0 0,16 9-269 0 0,0 1 1 0 0,1 0-1 0 0,-1 0 0 0 0,1 0 0 0 0,-1 0 1 0 0,0 0-1 0 0,1 1 0 0 0,-1-1 0 0 0,1 1 0 0 0,-1 0 1 0 0,1 0-1 0 0,-5 1 0 0 0,-19 5 11 0 0,22-6-18 0 0,-18 0 0 0 0,0 2 0 0 0,-29 6 0 0 0,-28 6 0 0 0,17-4 0 0 0,-21 2 21 0 0,9-1 12 0 0,-110 22 49 0 0,95-21-83 0 0,16-4 20 0 0,55-7 72 0 0,-36 0 0 0 0,16-1 19 0 0,34-1-96 0 0,0 0 0 0 0,1 0 1 0 0,-1-1-1 0 0,0 1 1 0 0,1-1-1 0 0,-8-2 1 0 0,11 3-14 0 0,0-1 1 0 0,-1 1 0 0 0,1 0-1 0 0,0 0 1 0 0,-1 0-1 0 0,1 0 1 0 0,0 0 0 0 0,-1 0-1 0 0,1 0 1 0 0,0 0 0 0 0,-1-1-1 0 0,1 1 1 0 0,0 0-1 0 0,-1 0 1 0 0,1 0 0 0 0,0-1-1 0 0,0 1 1 0 0,-1 0-1 0 0,1 0 1 0 0,0-1 0 0 0,0 1-1 0 0,-1 0 1 0 0,1-1-1 0 0,0 1 1 0 0,0 0 0 0 0,0-1-1 0 0,0 1 1 0 0,0 0-1 0 0,-1-1 1 0 0,1 1 0 0 0,0 0-1 0 0,0-1 1 0 0,0 0 0 0 0,3-3 12 0 0,-2 3-14 0 0,1 0 0 0 0,-1 0 0 0 0,1 0 0 0 0,-1 0 0 0 0,1 0 0 0 0,-1 0 0 0 0,1 0 0 0 0,-1 1 0 0 0,1-1 0 0 0,0 1 0 0 0,-1-1 0 0 0,1 1 0 0 0,0-1 0 0 0,3 1 0 0 0,12-4 0 0 0,-8 0-23 0 0,1 0-1 0 0,-1 1 1 0 0,1 1-1 0 0,19-3 1 0 0,-22 3-10 0 0,-1 1 0 0 0,0-1 0 0 0,0-1-1 0 0,10-4 1 0 0,-10 4 7 0 0,0 1 0 0 0,0-1-1 0 0,0 1 1 0 0,11-2 0 0 0,7 2 8 0 0,-17 2 15 0 0,0-1-1 0 0,0 1 1 0 0,7-3 0 0 0,4-3-30 0 0,-11 4 26 0 0,-1 0 0 0 0,0 0 1 0 0,0 1-1 0 0,9-1 0 0 0,1 2 7 0 0,-11 0 0 0 0,-1 0 0 0 0,1 0 0 0 0,-1-1 0 0 0,0 1 0 0 0,1-1 0 0 0,5-1 0 0 0,3-3 0 0 0,-7 3 0 0 0,0-1 0 0 0,0 1 0 0 0,1 1 0 0 0,-1-1 0 0 0,1 1 0 0 0,8 0 0 0 0,-12 0-1 0 0,0 1 1 0 0,0-1-1 0 0,-1 1 0 0 0,1-1 1 0 0,0 0-1 0 0,-1 0 0 0 0,4-2 1 0 0,-4 2 7 0 0,0 0 0 0 0,-1 0 1 0 0,1 1-1 0 0,0-1 1 0 0,0 0-1 0 0,0 1 0 0 0,-1-1 1 0 0,1 1-1 0 0,0 0 1 0 0,0 0-1 0 0,0 0 0 0 0,3 0 1 0 0,-5 0-3 0 0,0 0 0 0 0,0-1 0 0 0,0 1 0 0 0,1 0-1 0 0,-1 0 1 0 0,0 0 0 0 0,0 0 0 0 0,0-1 0 0 0,0 1 0 0 0,0 0 0 0 0,1 0 0 0 0,-1 0 0 0 0,0-1 0 0 0,0 1 0 0 0,0 0-1 0 0,0 0 1 0 0,0-1 0 0 0,0 1 0 0 0,0 0 0 0 0,0 0 0 0 0,0-1 0 0 0,0 1 0 0 0,0 0 0 0 0,0 0 0 0 0,0-1 0 0 0,0 1-1 0 0,0 0 1 0 0,0 0 0 0 0,0 0 0 0 0,0-1 0 0 0,0 1 0 0 0,0 0 0 0 0,0 0 0 0 0,0-1 0 0 0,0 1 0 0 0,0 0 0 0 0,-1 0 0 0 0,-16-3 42 0 0,15 2-43 0 0,-1 1 0 0 0,0-1 1 0 0,0 1-1 0 0,0 0 1 0 0,0-1-1 0 0,1 1 1 0 0,-5 1-1 0 0,-10 2-4 0 0,-1-1 0 0 0,-19 0 0 0 0,27-1 0 0 0,0 0 0 0 0,0 0 0 0 0,-11 4 0 0 0,9-2 0 0 0,-22 2 0 0 0,13-4-16 0 0,1 1 0 0 0,-1 1 0 0 0,-29 9 0 0 0,32-8 14 0 0,-34 4 0 0 0,-9 1-47 0 0,-54 17 38 0 0,104-24 11 0 0,-22 8 0 0 0,26-7 0 0 0,-1 0 0 0 0,0-1 0 0 0,0 0 0 0 0,1-1 0 0 0,-12 1 0 0 0,18-2 0 0 0,-1 1 0 0 0,1-1 0 0 0,-1 0 0 0 0,1 0 0 0 0,-1 0 0 0 0,1 1 0 0 0,-1-1 0 0 0,1 1-1 0 0,-1-1 1 0 0,1 1 0 0 0,-2 0 0 0 0,-15 7 12 0 0,23-11 45 0 0,-5 2-58 0 0,1 1 0 0 0,0-1 0 0 0,-1 1-1 0 0,1-1 1 0 0,-1 1 0 0 0,1-1 0 0 0,0 1 0 0 0,0 0 0 0 0,-1-1 0 0 0,1 1 0 0 0,0 0-1 0 0,0 0 1 0 0,1-1 0 0 0,2 0-33 0 0,0 1 0 0 0,0-1 0 0 0,0-1-1 0 0,0 1 1 0 0,5-3 0 0 0,17-5-107 0 0,-18 8 126 0 0,-5 1 15 0 0,0 0 0 0 0,0-1-1 0 0,0 1 1 0 0,0-1 0 0 0,0 0-1 0 0,-1 0 1 0 0,1 0 0 0 0,0 0 0 0 0,4-3-1 0 0,5-4 1 0 0,-9 5 0 0 0,0 1 0 0 0,0-1 0 0 0,0 1 0 0 0,1 0 0 0 0,-1 0 0 0 0,1 1 0 0 0,7-3 0 0 0,10 0 0 0 0,-15 3 0 0 0,0 0 0 0 0,0 0 0 0 0,0 0 0 0 0,6-3 0 0 0,9-5-14 0 0,31-12-44 0 0,-49 20 58 0 0,1-1-1 0 0,-1 1 1 0 0,0-1-1 0 0,0 0 1 0 0,4-3 0 0 0,-5 4 1 0 0,0-1 0 0 0,0 1 1 0 0,0 0-1 0 0,0 0 0 0 0,0-1 1 0 0,1 1-1 0 0,-1 1 0 0 0,0-1 1 0 0,4-1-1 0 0,-4 0 42 0 0,0-5-18 0 0,-3 7-20 0 0,1 0 0 0 0,0-1 0 0 0,0 1 1 0 0,0 0-1 0 0,0-1 0 0 0,-1 1 0 0 0,1 0 0 0 0,0-1 0 0 0,0 1 1 0 0,-1 0-1 0 0,1-1 0 0 0,0 1 0 0 0,0 0 0 0 0,-1 0 0 0 0,1-1 1 0 0,0 1-1 0 0,-1 0 0 0 0,1 0 0 0 0,0-1 0 0 0,-1 1 1 0 0,1 0-1 0 0,-1 0 0 0 0,0-1 13 0 0,-1 0-10 0 0,0-1 0 0 0,0 1 0 0 0,0 0 0 0 0,0 0 0 0 0,0 0 0 0 0,0 0 0 0 0,-1 0 0 0 0,1 1 0 0 0,0-1 0 0 0,0 0 0 0 0,-1 1 0 0 0,1 0 0 0 0,0 0 0 0 0,0-1 0 0 0,-5 2 0 0 0,-25-5-66 0 0,27 3 53 0 0,0 0-1 0 0,0 0 1 0 0,0 1 0 0 0,0 0-1 0 0,0 0 1 0 0,-6 0-1 0 0,8 1 6 0 0,-1-1 0 0 0,1 0 1 0 0,-1 0-1 0 0,1-1 0 0 0,-1 1 0 0 0,-4-2 0 0 0,5 1-2 0 0,0 0 0 0 0,-1 1 1 0 0,1-1-1 0 0,0 1 0 0 0,-1 0 0 0 0,-5 1 0 0 0,-2 0-29 0 0,7 0 27 0 0,-1 0 0 0 0,1 0 0 0 0,-1-1 0 0 0,1 0-1 0 0,-1 0 1 0 0,-8-1 0 0 0,11 1 4 0 0,0 0 0 0 0,1 0 0 0 0,-1 0 0 0 0,1 0 0 0 0,-1 0 0 0 0,0 0 0 0 0,1 1 0 0 0,-1-1 0 0 0,0 0 0 0 0,1 1 0 0 0,-1 0 0 0 0,-1 0 0 0 0,2 0 0 0 0,-1-1 0 0 0,0 1 0 0 0,0 0 0 0 0,1-1 0 0 0,-1 1 0 0 0,0-1 0 0 0,0 0 0 0 0,-2 0 0 0 0,2 0 0 0 0,0 0 0 0 0,0 0 0 0 0,0 0 0 0 0,0 0 0 0 0,0 0 0 0 0,0 0 0 0 0,1 0 0 0 0,-1 1 0 0 0,0-1 0 0 0,0 0 0 0 0,0 1 0 0 0,1 0 0 0 0,-1-1 0 0 0,0 1 0 0 0,-2 1 0 0 0,3-1 0 0 0,1-1 0 0 0,0 1 0 0 0,-1-1 0 0 0,1 0 0 0 0,0 1 0 0 0,-1-1 0 0 0,1 0 0 0 0,-1 0 0 0 0,1 1 0 0 0,0-1 0 0 0,-1 0 0 0 0,1 0 0 0 0,-1 1 0 0 0,1-1 0 0 0,-1 0 0 0 0,1 0 0 0 0,-1 0 0 0 0,1 0 0 0 0,-1 0 0 0 0,1 0 0 0 0,-1 0 0 0 0,1 0 0 0 0,-1 0 0 0 0,1 0 0 0 0,-1 0 0 0 0,1 0 0 0 0,-2-1 0 0 0,0 1 0 0 0,-5 1 0 0 0,7-1 0 0 0,0 0 0 0 0,0 0 0 0 0,0 0 0 0 0,-1 0 0 0 0,1-1 0 0 0,0 1 0 0 0,0 0 0 0 0,0 0 0 0 0,0 0 0 0 0,0 0 0 0 0,0 0 0 0 0,-1 0 0 0 0,1-1 0 0 0,0 1 0 0 0,0 0 0 0 0,0 0 0 0 0,0 0 0 0 0,0 0 0 0 0,0-1 0 0 0,0 1 0 0 0,0 0 0 0 0,0 0 0 0 0,0 0 0 0 0,0 0 0 0 0,0-1 0 0 0,0 1 0 0 0,0 0 0 0 0,0 0 0 0 0,0 0 0 0 0,0-1 0 0 0,0 1 0 0 0,1-1 0 0 0,-1 1 0 0 0,1-1 0 0 0,0 1 0 0 0,-1-1 0 0 0,1 1 0 0 0,0 0 0 0 0,-1 0 0 0 0,1-1 0 0 0,0 1 0 0 0,0 0 0 0 0,-1 0 0 0 0,1 0 0 0 0,0 0 0 0 0,0-1 0 0 0,12-2 0 0 0,-9 0 0 0 0,1 0 0 0 0,0 0 0 0 0,0 1 0 0 0,0 0 0 0 0,7-2 0 0 0,-9 3 0 0 0,0 0 0 0 0,-1-1 0 0 0,1 1 0 0 0,-1 0 0 0 0,1-1 0 0 0,-1 0 0 0 0,3-2 0 0 0,-3 2 0 0 0,1 0 0 0 0,-1 0 0 0 0,1 0 0 0 0,0 1 0 0 0,5-3 0 0 0,-6 3 0 0 0,2 0 0 0 0,0 0 0 0 0,-1-1 0 0 0,1 1 0 0 0,-1-1 0 0 0,1 0 0 0 0,-1 0 0 0 0,0 0 0 0 0,0-1 0 0 0,4-3 0 0 0,-5 4 0 0 0,0 1 0 0 0,-1 0 0 0 0,1-1 0 0 0,0 1 0 0 0,0 0 0 0 0,0 0 0 0 0,2-1 0 0 0,-2 2 0 0 0,-1-1 0 0 0,0 1 0 0 0,1-1 0 0 0,-1 1 0 0 0,0-1 0 0 0,0 0 0 0 0,0 0 0 0 0,0 1 0 0 0,0-1 0 0 0,0 0 0 0 0,0 0 0 0 0,0 0 0 0 0,0 0 0 0 0,0 0 0 0 0,0-1 0 0 0,0 1 0 0 0,0-2 0 0 0,2-3 16 0 0,-3 6-8 0 0,0-1 0 0 0,0 0-1 0 0,0 1 1 0 0,0-1 0 0 0,0 1 0 0 0,-1-1-1 0 0,1 1 1 0 0,0-1 0 0 0,0 0-1 0 0,0 1 1 0 0,-1-1 0 0 0,1 1 0 0 0,0-1-1 0 0,-1 1 1 0 0,1-1 0 0 0,-1 1 0 0 0,0-1-1 0 0,1 1 5 0 0,0-1-10 0 0,0 1 0 0 0,0-1 0 0 0,0 1 0 0 0,-1-1 0 0 0,1 1 0 0 0,0-1 0 0 0,0 1 0 0 0,-1 0 0 0 0,1-1 0 0 0,0 1 0 0 0,-1-1 1 0 0,1 1-1 0 0,0 0 0 0 0,-1-1 0 0 0,1 1 0 0 0,0 0 0 0 0,-1-1 0 0 0,1 1 0 0 0,-1 0 0 0 0,1 0 0 0 0,-1 0 0 0 0,1-1 0 0 0,-1 1 0 0 0,1 0 0 0 0,0 0 0 0 0,-1 0 0 0 0,1 0 0 0 0,-1 0 0 0 0,0 0 1 0 0,-1 0 0 0 0,-3-1 5 0 0,1 0 1 0 0,0 1-1 0 0,-1-1 0 0 0,1 1 0 0 0,-1 0 0 0 0,1 0 1 0 0,-8 2-1 0 0,-11 0-10 0 0,18-2 2 0 0,1 1 1 0 0,-1-1-1 0 0,1 1 0 0 0,-7 2 0 0 0,-10 2-61 0 0,17-4 46 0 0,0 0-1 0 0,0-1 1 0 0,0 2 0 0 0,0-1-1 0 0,1 0 1 0 0,-1 1-1 0 0,0 0 1 0 0,1 0 0 0 0,-1 0-1 0 0,1 0 1 0 0,-1 1-1 0 0,1-1 1 0 0,0 1 0 0 0,0 0-1 0 0,0 0 1 0 0,1 0-1 0 0,-1 0 1 0 0,1 0 0 0 0,0 1-1 0 0,-1-1 1 0 0,1 1-1 0 0,-2 7 1 0 0,0-2-26 0 0,1 0 0 0 0,1 0 0 0 0,0 0 0 0 0,0 1 0 0 0,1-1-1 0 0,0 0 1 0 0,1 1 0 0 0,1 17 0 0 0,1 5-54 0 0,2 25 82 0 0,10 59-47 0 0,-8-84 60 0 0,-2-10 0 0 0,4 31 0 0 0,-8-43 11 0 0,0-9 284 0 0,0-5-79 0 0,0-16 34 0 0,0-29-70 0 0,1 15-161 0 0,0 25-10 0 0,-1-1 0 0 0,0 1 0 0 0,0 0 0 0 0,-1-1-1 0 0,-3-11 1 0 0,3 20-7 0 0,2-13-14 0 0,-8 55-378 0 0,5-27 265 0 0,0-1 0 0 0,-1 1 0 0 0,-8 26 1 0 0,-2 3-46 0 0,2-1 60 0 0,6-23 90 0 0,0-1 0 0 0,2 1 0 0 0,-2 24 1 0 0,4-21-11 0 0,1 1 1 0 0,1 0 0 0 0,4 24-1 0 0,3-30 73 0 0,-3-6 70 0 0,-4-10-37 0 0,-1-1-62 0 0,1-1-1 0 0,0 1 1 0 0,-1 0-1 0 0,1-1 1 0 0,-1 1-1 0 0,1-1 1 0 0,0 1 0 0 0,-1-1-1 0 0,1 0 1 0 0,-1 1-1 0 0,1-1 1 0 0,-1 0-1 0 0,0 1 1 0 0,1-1-1 0 0,-1 0 1 0 0,0 1-1 0 0,1-2 1 0 0,5-13 144 0 0,2-19 31 0 0,-2 1 1 0 0,-1-1 0 0 0,1-62-1 0 0,-6 48-189 0 0,0 23 0 0 0,0 1 0 0 0,6-30 0 0 0,-2 19 0 0 0,-4 27 0 0 0,1 1 0 0 0,0-1 0 0 0,0 1 0 0 0,1-1 0 0 0,0 1 0 0 0,0 0 0 0 0,1 0 0 0 0,3-8 0 0 0,-6 15 0 0 0,2-3 0 0 0,-1 0 0 0 0,1 0 0 0 0,-1 0 0 0 0,1 0 0 0 0,0 0 0 0 0,0 1 0 0 0,0-1 0 0 0,0 1 0 0 0,1 0 0 0 0,-1-1 0 0 0,1 1 0 0 0,-1 0 0 0 0,1 1 0 0 0,5-4 0 0 0,8-7-28 0 0,-15 11 22 0 0,1-1 1 0 0,0 1-1 0 0,-1 0 0 0 0,1 0 1 0 0,0-1-1 0 0,0 1 0 0 0,-1 0 1 0 0,1 0-1 0 0,0 1 0 0 0,0-1 1 0 0,3-1-1 0 0,9 1-49 0 0,9-2-34 0 0,-18 2 75 0 0,1-1 0 0 0,-1 1 1 0 0,1 0-1 0 0,-1 0 0 0 0,1 1 0 0 0,0 0 0 0 0,-1 0 0 0 0,1 0 0 0 0,7 1 1 0 0,-7 0 1 0 0,0-1 1 0 0,1 0 0 0 0,-1-1 0 0 0,8-1 0 0 0,-8 1 1 0 0,1 0 0 0 0,-1 0-1 0 0,0 1 1 0 0,7 0 0 0 0,2 2 7 0 0,0-1 1 0 0,0-1-1 0 0,21-1 0 0 0,-31 0 3 0 0,0 1 0 0 0,0 1 0 0 0,-1-1 0 0 0,1 1 0 0 0,0 0 0 0 0,0 0 0 0 0,5 2 0 0 0,21 3 0 0 0,40 3 0 0 0,-35-7 0 0 0,-29-2 0 0 0,-1 0 0 0 0,0 1 0 0 0,0-1 0 0 0,0 1 0 0 0,9 3 0 0 0,7-2 0 0 0,-19-2 0 0 0,1 0-1 0 0,-1 0 0 0 0,0 1 1 0 0,0-1-1 0 0,-1 0 0 0 0,1 1 1 0 0,0 0-1 0 0,0 0 1 0 0,0 0-1 0 0,0 0 0 0 0,0 0 1 0 0,-1 1-1 0 0,1-1 0 0 0,-1 1 1 0 0,1 0-1 0 0,3 2 1 0 0,-6-3-3 0 0,1 0 1 0 0,0-1 0 0 0,0 1 0 0 0,0 0 0 0 0,-1 0 0 0 0,1 0 0 0 0,0 0 0 0 0,-1 0 0 0 0,1 0 0 0 0,-1 0-1 0 0,1 0 1 0 0,-1 0 0 0 0,0 0 0 0 0,1 0 0 0 0,-1 0 0 0 0,0 0 0 0 0,0 0 0 0 0,1 0 0 0 0,-1 0-1 0 0,0 2 1 0 0,-1-1 5 0 0,1 0 0 0 0,0 1-1 0 0,-1-1 1 0 0,0 0-1 0 0,1 0 1 0 0,-1 0 0 0 0,0 0-1 0 0,0 0 1 0 0,-3 3-1 0 0,0 2 4 0 0,-1-1 0 0 0,-1 0 0 0 0,1-1-1 0 0,-11 10 1 0 0,-3 1-6 0 0,14-11 0 0 0,0-1 0 0 0,-1 1 0 0 0,1-1 0 0 0,-8 4 0 0 0,-31 25 0 0 0,36-27 0 0 0,4 1 0 0 0,6-5 0 0 0,3-2 0 0 0,106-24 64 0 0,-25 5-64 0 0,-33 7 0 0 0,-37 8 9 0 0,22-9-1 0 0,12-3 39 0 0,-26 8-47 0 0,-19 6-1 0 0,1 0-1 0 0,0 1 1 0 0,-1-1 0 0 0,1 1-1 0 0,0 0 1 0 0,0 1 0 0 0,9-1 0 0 0,-13 2-42 0 0,-2 0 43 0 0,0-1-1 0 0,0 0 1 0 0,0 0 0 0 0,1 0 0 0 0,-1 1 0 0 0,0-1-1 0 0,0 0 1 0 0,0 0 0 0 0,0 1 0 0 0,0-1 0 0 0,0 0 0 0 0,0 0-1 0 0,0 1 1 0 0,0-1 0 0 0,0 0 0 0 0,0 0 0 0 0,0 1-1 0 0,0-1 1 0 0,0 0 0 0 0,0 0 0 0 0,0 1 0 0 0,0-1-1 0 0,0 0 1 0 0,-1 0 0 0 0,1 0 0 0 0,0 1 0 0 0,0-1-1 0 0,0 0 1 0 0,0 0 0 0 0,0 0 0 0 0,-1 1 0 0 0,1-1-1 0 0,0 0 1 0 0,0 0 0 0 0,0 0 0 0 0,-1 0 0 0 0,1 1-1 0 0,0-1 1 0 0,0 0 0 0 0,0 0 0 0 0,-1 0 0 0 0,1 0-1 0 0,0 0 1 0 0,0 0 0 0 0,-1 0 0 0 0,1 0 0 0 0,0 0-1 0 0,0 0 1 0 0,-1 0 0 0 0,0 1-1 0 0,-5 2 1 0 0,-1 2 0 0 0,1-1 0 0 0,-7 7 0 0 0,-14 11 0 0 0,-4-1 0 0 0,18-11-3 0 0,0-2-1 0 0,-16 9 1 0 0,-3 2-47 0 0,24-13 53 0 0,-1-1 0 0 0,-14 7 1 0 0,11-7 24 0 0,-7 3-9 0 0,-25 13 0 0 0,19-10-75 0 0,22-10 45 0 0,0 0 0 0 0,0 0 0 0 0,0 1 0 0 0,0-1 0 0 0,0 1 1 0 0,1-1-1 0 0,-1 1 0 0 0,0 0 0 0 0,1 0 0 0 0,-5 5 0 0 0,-1 0 11 0 0,7-6 0 0 0,0 0 0 0 0,-1 0 0 0 0,1 0 0 0 0,0 1 0 0 0,0-1 0 0 0,-1 1 0 0 0,1-1 0 0 0,0 1 0 0 0,1-1 0 0 0,-1 1 0 0 0,0 0 0 0 0,0-1 0 0 0,0 3 0 0 0,1-4 1 0 0,0 0-1 0 0,0 0 0 0 0,0 0 1 0 0,0 0-1 0 0,0 0 1 0 0,0 0-1 0 0,0 1 1 0 0,0-1-1 0 0,0 0 0 0 0,-1 0 1 0 0,1 0-1 0 0,0 0 1 0 0,0 0-1 0 0,0 0 1 0 0,0 0-1 0 0,0 0 0 0 0,0 1 1 0 0,0-1-1 0 0,0 0 1 0 0,0 0-1 0 0,0 0 1 0 0,0 0-1 0 0,0 0 0 0 0,0 0 1 0 0,0 0-1 0 0,0 1 1 0 0,1-1-1 0 0,-1 0 1 0 0,0 0-1 0 0,0 0 0 0 0,0 0 1 0 0,0 0-1 0 0,0 0 1 0 0,0 0-1 0 0,0 0 1 0 0,0 0-1 0 0,0 0 0 0 0,0 1 1 0 0,0-1-1 0 0,0 0 1 0 0,0 0-1 0 0,1 0 1 0 0,-1 0-1 0 0,0 0 0 0 0,0 0 1 0 0,0 0-1 0 0,0 0 1 0 0,0 0-1 0 0,0 0 0 0 0,0 0 1 0 0,0 0-1 0 0,1 0 1 0 0,-1 0-1 0 0,0 0 1 0 0,0 0-1 0 0,0 0 0 0 0,0 0 1 0 0,0 0-1 0 0,0 0 1 0 0,10-2 50 0 0,-1 0-10 0 0,-8 2-38 0 0,1 1-3 0 0,-1-1 1 0 0,1 0 0 0 0,0 0 0 0 0,-1 0 0 0 0,1 0 0 0 0,-1 0 0 0 0,1 0 0 0 0,0 0 0 0 0,-1 0 0 0 0,1 0 0 0 0,-1-1 0 0 0,1 1 0 0 0,-1-1 0 0 0,1 1 0 0 0,-1-1 0 0 0,1 0 0 0 0,-1 1 0 0 0,3-2 0 0 0,14-4 86 0 0,-16 5-74 0 0,0 1 0 0 0,1-1 0 0 0,-1 1 1 0 0,0-1-1 0 0,0 0 0 0 0,0 0 0 0 0,0 0 0 0 0,3-2 0 0 0,3-3 29 0 0,-2 2-13 0 0,0 0 1 0 0,0 0 0 0 0,8-4-1 0 0,-11 6-23 0 0,0 0 0 0 0,0-1 0 0 0,0 1 0 0 0,0 0 0 0 0,0-1 0 0 0,-1 1 0 0 0,1-1 0 0 0,2-4 0 0 0,7-7 12 0 0,-10 11-18 0 0,1 0 0 0 0,-1 0-1 0 0,0 0 1 0 0,-1 0 0 0 0,1 0-1 0 0,-1 0 1 0 0,1-1 0 0 0,-1 1-1 0 0,0 0 1 0 0,1-4 0 0 0,5-39 10 0 0,-6 36-2 0 0,0 5 29 0 0,-1-20 101 0 0,-1 21-204 0 0,-1 9 2 0 0,0-1 62 0 0,0 0-1 0 0,1 0 1 0 0,-1 1-1 0 0,1-1 1 0 0,-1 7-1 0 0,-4 15 6 0 0,-15 44-147 0 0,18-58 96 0 0,0 0 0 0 0,1 0 1 0 0,-1 25-1 0 0,1-16-17 0 0,1-4 54 0 0,1 1-1 0 0,0 0 0 0 0,1-1 1 0 0,1 1-1 0 0,1-1 0 0 0,0 1 1 0 0,1-1-1 0 0,1 0 0 0 0,1-1 1 0 0,11 25-1 0 0,-15-36 45 0 0,1 0 0 0 0,0 1 0 0 0,0-1 0 0 0,1-1 0 0 0,0 1 0 0 0,0 0 0 0 0,6 5 0 0 0,-10-10-19 0 0,1 1-1 0 0,-1-1 0 0 0,1 0 1 0 0,-1 0-1 0 0,0 0 0 0 0,1 1 1 0 0,-1-1-1 0 0,1 0 1 0 0,-1 0-1 0 0,1 0 0 0 0,-1 0 1 0 0,1 0-1 0 0,-1 0 0 0 0,1 0 1 0 0,-1 0-1 0 0,1 0 0 0 0,-1 0 1 0 0,0 0-1 0 0,1 0 1 0 0,-1 0-1 0 0,1 0 0 0 0,-1 0 1 0 0,1-1-1 0 0,-1 1 0 0 0,1 0 1 0 0,-1 0-1 0 0,0-1 1 0 0,1 1-1 0 0,-1 0 0 0 0,1 0 1 0 0,0-1-1 0 0,-1 0 0 0 0,1-1-1 0 0,0 1 1 0 0,-1 0-1 0 0,1 0 1 0 0,-1-1 0 0 0,1 1-1 0 0,-1 0 1 0 0,0-1 0 0 0,0 1-1 0 0,1-1 1 0 0,-1-1-1 0 0,0-4-10 0 0,0 1-1 0 0,0-1 0 0 0,-3-12 0 0 0,-4-8 78 0 0,-14-34 0 0 0,12 36 6 0 0,-11-43 0 0 0,19 62-85 0 0,-11-70-48 0 0,12 69 42 0 0,-1 1 0 0 0,1-1 0 0 0,0 1 0 0 0,1 0 0 0 0,0-1 0 0 0,0 1 0 0 0,0 0 0 0 0,1-1 0 0 0,4-10 0 0 0,-3 12-6 0 0,0 0 1 0 0,1 0-1 0 0,-1 0 0 0 0,1 1 0 0 0,1 0 0 0 0,-1-1 0 0 0,0 1 1 0 0,1 0-1 0 0,9-5 0 0 0,-5 2 6 0 0,-6 6 6 0 0,0-1 0 0 0,-1 1 0 0 0,1 0 0 0 0,0 0 0 0 0,-1 0 0 0 0,1 0 0 0 0,6-1 0 0 0,9-2 0 0 0,-2-1-22 0 0,1 1 0 0 0,0 0 0 0 0,0 2-1 0 0,0 0 1 0 0,33 1 0 0 0,12-2 22 0 0,-44 2 13 0 0,0 0 1 0 0,0 2-1 0 0,26 3 0 0 0,-25-3-13 0 0,34 0 0 0 0,9 0 0 0 0,62 11-64 0 0,-106-10 64 0 0,25-1-1 0 0,1 1 13 0 0,22-6 41 0 0,-64 4-53 0 0,-1 0 0 0 0,1 0 0 0 0,0 0 0 0 0,-1 0 0 0 0,1 0 0 0 0,-1-1 0 0 0,1 1 0 0 0,-1 0 0 0 0,1-1 0 0 0,-1 1 0 0 0,0-1 0 0 0,1 0 0 0 0,-1 1 0 0 0,0-1 0 0 0,1 0 0 0 0,-1 0 0 0 0,2-1 0 0 0,8-6 1 0 0,-10 4 3 0 0,-1 3 2 0 0,2-2 37 0 0,-1-4-33 0 0,-3 0-10 0 0,-5 4 0 0 0,5 4 0 0 0,0-2 0 0 0,2 1 0 0 0,0 0 0 0 0,0 0 0 0 0,0 0 0 0 0,0 0 0 0 0,0 0 0 0 0,0 0 0 0 0,-1 0 0 0 0,1 0 0 0 0,0-1 0 0 0,0 1 0 0 0,0 0 0 0 0,0 0 0 0 0,0 0 0 0 0,0 0 0 0 0,0 0 0 0 0,0 0 0 0 0,0-1 0 0 0,0 1 0 0 0,0 0 0 0 0,0 0 0 0 0,0 0 0 0 0,0 0 0 0 0,0 0 0 0 0,0 0 0 0 0,0-1 0 0 0,0 1 0 0 0,0 0 0 0 0,0 0 0 0 0,0 0 0 0 0,0 0 0 0 0,0 0 0 0 0,0-1 0 0 0,0 1 0 0 0,0 0 0 0 0,0 0 0 0 0,0 0 0 0 0,0 0 0 0 0,0 0 0 0 0,0 0 0 0 0,0-1 0 0 0,0 1 0 0 0,0 0 0 0 0,1 0 0 0 0,-1 0 0 0 0,0 0 0 0 0,0 0 0 0 0,0 0 0 0 0,0 0 0 0 0,0 0 0 0 0,2-1 0 0 0,0 0 0 0 0,0 1 0 0 0,-1-1 0 0 0,1 1 1 0 0,0 0-1 0 0,0 0 0 0 0,0-1 0 0 0,0 1 0 0 0,-1 0 0 0 0,1 0 0 0 0,0 1 0 0 0,2-1 0 0 0,13 1-11 0 0,37-6-44 0 0,-13 3 46 0 0,57 0-45 0 0,-89 2 54 0 0,0 1 0 0 0,0 0 0 0 0,14 2 0 0 0,14 3 0 0 0,-29-6 0 0 0,-1 2 0 0 0,1-1 0 0 0,8 4 0 0 0,5 0 0 0 0,-20-4 0 0 0,1-1 0 0 0,-1 1 0 0 0,1-1 0 0 0,-1 1 0 0 0,1 0 0 0 0,-1 0 0 0 0,0 0 0 0 0,1 0 0 0 0,1 2 0 0 0,4 2 11 0 0,-7-5-9 0 0,0 0 1 0 0,1 1-1 0 0,-1-1 1 0 0,0 0-1 0 0,1 1 1 0 0,-1-1-1 0 0,0 1 1 0 0,0-1-1 0 0,0 0 1 0 0,0 1-1 0 0,1-1 1 0 0,-1 1-1 0 0,0-1 1 0 0,0 1-1 0 0,0-1 0 0 0,0 1 1 0 0,0-1-1 0 0,0 0 1 0 0,0 2-1 0 0,0-2 2 0 0,0 1-4 0 0,0-1 0 0 0,0 1 0 0 0,0-1 0 0 0,0 1 0 0 0,0-1 0 0 0,0 1 0 0 0,0-1 0 0 0,0 0 0 0 0,0 1 0 0 0,0-1 0 0 0,0 1 0 0 0,0-1 0 0 0,0 1 0 0 0,0-1 0 0 0,0 0 0 0 0,0 1 0 0 0,-1-1 0 0 0,1 1 0 0 0,0-1 0 0 0,0 0 0 0 0,-1 1 0 0 0,1-1 0 0 0,0 1 0 0 0,0-1 0 0 0,-1 0 0 0 0,1 0 0 0 0,0 1 0 0 0,-1-1 0 0 0,1 0 0 0 0,-1 1 0 0 0,1-1 0 0 0,0 0 0 0 0,-2 0 0 0 0,2 1 0 0 0,-5 2-6 0 0,0 1 0 0 0,-1-1 1 0 0,1 0-1 0 0,0 0 0 0 0,-1-1 0 0 0,0 0 0 0 0,-6 2 0 0 0,-8 4-11 0 0,10-5 17 0 0,1 0 0 0 0,-1-1 0 0 0,-13 2 0 0 0,-13 3 0 0 0,-145 38 0 0 0,168-42 16 0 0,-22 2 0 0 0,25-4-10 0 0,1 0 1 0 0,-1 1-1 0 0,1 0 1 0 0,-12 4-1 0 0,3 1-6 0 0,-3 1 0 0 0,38-15 0 0 0,51-16 0 0 0,-32 11 0 0 0,-21 7 0 0 0,19-8 0 0 0,-13 4 0 0 0,-16 7 0 0 0,1 0 0 0 0,-1-1 0 0 0,0 1 0 0 0,0-1 0 0 0,-1 0 0 0 0,9-6 0 0 0,-3 1 0 0 0,3-2 0 0 0,-11 2 0 0 0,-2 7-2 0 0,0 1 1 0 0,0-1-1 0 0,-1 0 0 0 0,1 1 0 0 0,0-1 1 0 0,-1 1-1 0 0,1-1 0 0 0,0 1 0 0 0,-1-1 1 0 0,1 1-1 0 0,-1 0 0 0 0,1-1 0 0 0,-1 1 0 0 0,1-1 1 0 0,-1 1-1 0 0,1 0 0 0 0,-1-1 0 0 0,1 1 1 0 0,-1 0-1 0 0,1 0 0 0 0,-1 0 0 0 0,1-1 1 0 0,-2 1-1 0 0,-18-3-27 0 0,11 2 36 0 0,4 1-7 0 0,0-1 1 0 0,1 2-1 0 0,-1-1 0 0 0,0 0 1 0 0,-8 3-1 0 0,-10 0 52 0 0,-3 2-39 0 0,23-4-21 0 0,0 0 1 0 0,-1 0-1 0 0,1 0 0 0 0,-1 0 0 0 0,1-1 1 0 0,0 0-1 0 0,-1 0 0 0 0,-5 0 1 0 0,7 0 5 0 0,-1 0 0 0 0,1 0 0 0 0,-1 0 0 0 0,1 0 0 0 0,-1 1 1 0 0,1-1-1 0 0,-3 2 0 0 0,3-2 2 0 0,-1 1 0 0 0,1-1 0 0 0,0 1 1 0 0,-1-1-1 0 0,1 0 0 0 0,0 0 0 0 0,-4 0 0 0 0,2-1 0 0 0,-1 1 0 0 0,0-1 0 0 0,0 1 0 0 0,1 0 0 0 0,-1 0 0 0 0,-6 1 0 0 0,8-1 0 0 0,0 0 0 0 0,1 0 0 0 0,-1 0 0 0 0,1-1 0 0 0,-1 1 0 0 0,-4-2 0 0 0,-13 0 0 0 0,-14-5 0 0 0,33 7 0 0 0,0 0 0 0 0,-1-1 0 0 0,1 1 0 0 0,0-1 0 0 0,-1 1 0 0 0,1-1 0 0 0,0 0 0 0 0,0 0 0 0 0,-2-1 0 0 0,-20-11 0 0 0,-24-13 0 0 0,45 25 0 0 0,-1 1 0 0 0,-5-9 0 0 0,6 8 0 0 0,2 0 0 0 0,-1 1 0 0 0,1-1 0 0 0,-1 1 0 0 0,1-1 0 0 0,-1 0 0 0 0,1 1 0 0 0,-1-1 0 0 0,1 1 0 0 0,0-1 0 0 0,-1 0 0 0 0,1 0 0 0 0,0 1 0 0 0,-1-1 0 0 0,1 0 0 0 0,0 1 0 0 0,0-1 0 0 0,0 0 0 0 0,0-1 0 0 0,-1-5 11 0 0,1-4 42 0 0,0 11-53 0 0,0 0 0 0 0,0-1 0 0 0,0 1 0 0 0,0 0 0 0 0,0-1 0 0 0,0 1 0 0 0,0 0 0 0 0,0-1 0 0 0,1 1 0 0 0,-1 0 0 0 0,0-1 0 0 0,0 1 0 0 0,0 0 0 0 0,0 0 0 0 0,1-1 0 0 0,-1 1 0 0 0,0 0 0 0 0,0 0 0 0 0,1-1 0 0 0,-1 1 0 0 0,0 0 0 0 0,0 0 0 0 0,1-1 0 0 0,-1 1 0 0 0,0 0 0 0 0,1 0 0 0 0,-1 0 0 0 0,0 0 0 0 0,1 0 0 0 0,-1-1 0 0 0,0 1 0 0 0,1 0 0 0 0,-1 0 0 0 0,1 0 0 0 0,0-1 0 0 0,-1 1 0 0 0,1-1 0 0 0,-1 1 0 0 0,1-1 0 0 0,-1 0 0 0 0,1 1 0 0 0,0-1 0 0 0,-1 1 0 0 0,1 0 0 0 0,0-1 0 0 0,-1 1 0 0 0,1-1 0 0 0,0 1 0 0 0,-1 0 0 0 0,1 0 0 0 0,0-1 0 0 0,0 1 0 0 0,1 0 0 0 0,5-3 0 0 0,-6 2 0 0 0,0 0 0 0 0,0 0 0 0 0,0 0 0 0 0,1-1 0 0 0,-1 1 0 0 0,0 1 0 0 0,0-1 0 0 0,1 0 0 0 0,-1 0 0 0 0,1 0 0 0 0,-1 1 0 0 0,1-1 0 0 0,-1 1 0 0 0,1-1 0 0 0,-1 1 0 0 0,1-1 0 0 0,-1 1 0 0 0,3 0 0 0 0,17-7 1 0 0,-19 6-3 0 0,1-1-1 0 0,0 1 1 0 0,-1 0-1 0 0,1 1 1 0 0,0-1-1 0 0,-1 0 1 0 0,1 1-1 0 0,4-1 1 0 0,4 2-38 0 0,-7-1 17 0 0,0 0 0 0 0,1 0 0 0 0,-1 0 0 0 0,1 0 0 0 0,-1-1 0 0 0,8-1 0 0 0,5-5-35 0 0,-10 5 34 0 0,0-1 1 0 0,0 1-1 0 0,12-2 1 0 0,7 2 50 0 0,18-3 82 0 0,-24 0-58 0 0,1 2 1 0 0,0 0 0 0 0,40 1-1 0 0,116 0 13 0 0,-157 2-64 0 0,25-4 0 0 0,16 0 0 0 0,-20 5 0 0 0,56-7 0 0 0,-42 3 0 0 0,-40 3 0 0 0,1-1 0 0 0,24-3 0 0 0,-17-1 0 0 0,0 1 0 0 0,41-2 0 0 0,-43 4 0 0 0,35-6 0 0 0,-4 0 0 0 0,43-8 139 0 0,-93 15-132 0 0,1 1 0 0 0,-1-1 0 0 0,0 1 0 0 0,0-1 0 0 0,1 0 0 0 0,-1 0 0 0 0,3-2 0 0 0,13-4 60 0 0,-10 5-3 0 0,-8 2-62 0 0,1 0 1 0 0,-1 0 0 0 0,0-1 0 0 0,0 1-1 0 0,0 0 1 0 0,1 0 0 0 0,-1-1 0 0 0,0 1 0 0 0,0 0-1 0 0,0 0 1 0 0,0-1 0 0 0,0 1 0 0 0,0 0-1 0 0,0-1 1 0 0,0 1 0 0 0,0 0 0 0 0,1-1 0 0 0,-1 1-1 0 0,0 0 1 0 0,-1-1 0 0 0,1 1 0 0 0,0 0-1 0 0,0-1 1 0 0,0 0 0 0 0,-1 1 0 0 0,1-1 0 0 0,0 0-1 0 0,-1 1 1 0 0,1-1 0 0 0,-1 1 0 0 0,1-1 0 0 0,-1 0 0 0 0,1 1-1 0 0,-1-1 1 0 0,0 1 0 0 0,1 0 0 0 0,-1-1 0 0 0,0 1 0 0 0,1 0-1 0 0,-1-1 1 0 0,0 1 0 0 0,0 0 0 0 0,1-1 0 0 0,-1 1-1 0 0,0 0 1 0 0,0 0 0 0 0,0 0 0 0 0,-24-2-10 0 0,14 2 21 0 0,-55-1 39 0 0,61 1-53 0 0,0 0 0 0 0,0 0 0 0 0,0 0 0 0 0,-7 2 0 0 0,-17 1 0 0 0,2-1 0 0 0,24-1 0 0 0,16-3 0 0 0,8-1-1 0 0,34-2 0 0 0,-1 1-70 0 0,-41 4 65 0 0,0-1 0 0 0,21 3 0 0 0,16-1 9 0 0,-42-1-3 0 0,111-3 0 0 0,-45 3 3 0 0,30 3-16 0 0,-82-2-15 0 0,41-3 1 0 0,3 0-38 0 0,65 0-98 0 0,-90-1 150 0 0,-33 2 17 0 0,1 0-1 0 0,-1 1 1 0 0,14 0-1 0 0,-21 1 4 0 0,1-1-1 0 0,-1 0 0 0 0,0 0 1 0 0,0 0-1 0 0,0 0 0 0 0,0 0 1 0 0,0 0-1 0 0,1 0 0 0 0,-1-1 1 0 0,0 1-1 0 0,0 0 0 0 0,1-1 1 0 0,11-3 128 0 0,-13 3-130 0 0,0 1 0 0 0,0-1 0 0 0,-1 1 0 0 0,1-1 0 0 0,0 1 0 0 0,0 0 0 0 0,-1-1 0 0 0,1 1 0 0 0,0 0 0 0 0,-1-1 0 0 0,1 1 0 0 0,-1 0 0 0 0,1-1 0 0 0,0 1 0 0 0,-1 0 0 0 0,1 0 0 0 0,-1-1 0 0 0,1 1 0 0 0,-1 0 0 0 0,1 0 0 0 0,-1 0 0 0 0,1 0 0 0 0,-2-1 0 0 0,-117-3 5 0 0,60 1-10 0 0,-13 1 0 0 0,-105 5 0 0 0,78 1 0 0 0,-5 0 0 0 0,-90 0 0 0 0,104 0 0 0 0,-25 2 0 0 0,99-4 0 0 0,-22-2 0 0 0,25 0 0 0 0,1 0 0 0 0,-1 1 0 0 0,-18 3 0 0 0,28-4 0 0 0,1 1 0 0 0,-1-1 0 0 0,0 1 0 0 0,0-1 0 0 0,0 0 0 0 0,0-1 0 0 0,0 1 0 0 0,0 0 0 0 0,-4-2 0 0 0,20 3 0 0 0,0 0 0 0 0,0-1 0 0 0,0-1 0 0 0,15-2 0 0 0,-13 1 0 0 0,0 1 0 0 0,19 1 0 0 0,15-1 0 0 0,54-6-63 0 0,58-6 38 0 0,68-6 25 0 0,-160 12 0 0 0,-31 4 0 0 0,48-9 0 0 0,-36 2 0 0 0,-23 5 0 0 0,33-10 0 0 0,-40 11-6 0 0,6-4 46 0 0,-25 7-36 0 0,1 1 0 0 0,-1-1 0 0 0,0 0-1 0 0,0 0 1 0 0,0 1 0 0 0,0-1 0 0 0,0 0 0 0 0,0 0-1 0 0,0 0 1 0 0,0 0 0 0 0,0 0 0 0 0,0-1 0 0 0,0 1-1 0 0,-1 0 1 0 0,1 0 0 0 0,0-2 0 0 0,-1 2 7 0 0,0 1 0 0 0,0-1 0 0 0,0 1 0 0 0,-1 0 1 0 0,1-1-1 0 0,0 1 0 0 0,-1-1 0 0 0,1 1 0 0 0,0 0 0 0 0,-1-1 1 0 0,1 1-1 0 0,0-1 0 0 0,-1 1 0 0 0,1 0 0 0 0,0 0 0 0 0,-1-1 1 0 0,1 1-1 0 0,-1 0 0 0 0,1 0 0 0 0,-1-1 0 0 0,0 1 16 0 0,-3-2-1 0 0,0 0 0 0 0,-1 0 0 0 0,1 1-1 0 0,0 0 1 0 0,-1 0 0 0 0,1 0 0 0 0,-1 0 0 0 0,0 0-1 0 0,-5 1 1 0 0,-18-3-28 0 0,2-1-33 0 0,-41 0 1 0 0,-8-2 84 0 0,38 3-74 0 0,-48 1 0 0 0,45 2-45 0 0,-18 4 6 0 0,44-2 63 0 0,-1-1-1 0 0,-27-1 1 0 0,35 0 0 0 0,0 0 0 0 0,0 0 0 0 0,-11 3 0 0 0,11-2 0 0 0,1 0 0 0 0,-1 0 0 0 0,-9-1 0 0 0,7 1 0 0 0,8-1 0 0 0,1 0 0 0 0,0 0-1 0 0,0 0 1 0 0,0 0 0 0 0,-1 0-1 0 0,1 0 1 0 0,0 0 0 0 0,0 0-1 0 0,0 0 1 0 0,0 0 0 0 0,0 0 0 0 0,-1 1-1 0 0,1-1 1 0 0,0 0 0 0 0,0 0-1 0 0,0 0 1 0 0,0 0 0 0 0,0 0 0 0 0,0 0-1 0 0,-1 1 1 0 0,1-1 0 0 0,0 0-1 0 0,0 0 1 0 0,0 0 0 0 0,0 0-1 0 0,0 1 1 0 0,0-1 0 0 0,0 0 0 0 0,0 0-1 0 0,0 0 1 0 0,0 0 0 0 0,0 1-1 0 0,0-1 1 0 0,0 0 0 0 0,0 0 0 0 0,0 1-5 0 0,1 0 1 0 0,-1-1 0 0 0,0 1 0 0 0,1 0 0 0 0,-1-1 0 0 0,1 1-1 0 0,-1 0 1 0 0,1-1 0 0 0,0 1 0 0 0,-1-1 0 0 0,1 1 0 0 0,0-1 0 0 0,-1 0-1 0 0,1 1 1 0 0,0-1 0 0 0,-1 0 0 0 0,1 1 0 0 0,0-1 0 0 0,0 0 0 0 0,-1 0-1 0 0,2 1 1 0 0,22 1-86 0 0,-5-1 37 0 0,14 5 32 0 0,35 1 0 0 0,-5 0-12 0 0,123 12 33 0 0,-97-14-1 0 0,-18-3 17 0 0,339 29 97 0 0,-322-20-165 0 0,6-1 192 0 0,-50-5-80 0 0,-29-3-55 0 0,-1 0 0 0 0,15-1 0 0 0,3 2 59 0 0,-30-3-8 0 0,-10-3 101 0 0,2 2-129 0 0,1-1 1 0 0,-1 1-1 0 0,1 0 0 0 0,-1 0 1 0 0,-5 0-1 0 0,-18-2 42 0 0,-12-4 13 0 0,-53-1-1 0 0,53 5-60 0 0,-40 0 31 0 0,-23-2-53 0 0,-54-5 0 0 0,67 7-4 0 0,74 3-7 0 0,12 1-1 0 0,1-1 0 0 0,0 1 0 0 0,-1-1 0 0 0,1 1-1 0 0,-5 2 1 0 0,84 8-41 0 0,24-4-13 0 0,18 0 46 0 0,26 2-131 0 0,-53-1 57 0 0,-2 2 47 0 0,3 1 30 0 0,96 6 17 0 0,-106-10-18 0 0,0-1-17 0 0,-76-5 32 0 0,129 15-5 0 0,-114-14 16 0 0,24 6 0 0 0,-28-5 4 0 0,0 0 1 0 0,31 0-1 0 0,-42-2-9 0 0,1-1 0 0 0,0 1-1 0 0,0 0 1 0 0,6 2 0 0 0,-7-2-4 0 0,0 1 1 0 0,-1-1-1 0 0,1-1 1 0 0,0 1 0 0 0,9-1-1 0 0,-6 0 17 0 0,-7 0 63 0 0,-1-1-69 0 0,0 1-1 0 0,-1 0 1 0 0,1-1 0 0 0,0 1 0 0 0,-1-1 0 0 0,1 1 0 0 0,0 0 0 0 0,0-1-1 0 0,-1 1 1 0 0,1 0 0 0 0,-1-1 0 0 0,1 1 0 0 0,0 0 0 0 0,-1 0-1 0 0,1-1 1 0 0,-1 1 0 0 0,1 0 0 0 0,-1 0 0 0 0,1 0 0 0 0,-1-1-1 0 0,1 1 1 0 0,-1 0 0 0 0,0 0 0 0 0,-8 0 17 0 0,-1 0 0 0 0,-18-4 1 0 0,-11-1 21 0 0,-59-6-38 0 0,-1 0-12 0 0,2-1 1 0 0,25 1 0 0 0,11 2 0 0 0,-28-1 0 0 0,47 6 0 0 0,29 3 0 0 0,-1-1 0 0 0,-14 2 0 0 0,12-3 0 0 0,15 3 0 0 0,0-1 0 0 0,0 1 0 0 0,-1-1 0 0 0,1 1 0 0 0,0 0 0 0 0,-1 0 0 0 0,1 0 0 0 0,0 0 0 0 0,-1 0 0 0 0,-2 0 0 0 0,4 0 0 0 0,0 0 0 0 0,0 0 0 0 0,0 0 0 0 0,0 0 0 0 0,0 0 0 0 0,-1 0 0 0 0,1 0 0 0 0,0 0 0 0 0,0 0 0 0 0,0 0 0 0 0,0 1 0 0 0,0-1 0 0 0,-1 0 0 0 0,1 0 0 0 0,0 0 0 0 0,0 0 0 0 0,0 0 0 0 0,0 0 0 0 0,0 0 0 0 0,0 1 0 0 0,0-1 0 0 0,-1 0 0 0 0,1 0 0 0 0,0 0 0 0 0,0 0 0 0 0,0 0 0 0 0,0 1 0 0 0,0-1 0 0 0,0 0 0 0 0,0 0 0 0 0,0 0 0 0 0,0 0 0 0 0,0 1 0 0 0,0-1 0 0 0,0 0 0 0 0,1 1 0 0 0,-1 0 0 0 0,1-1 0 0 0,-1 1 0 0 0,1-1 0 0 0,0 1 0 0 0,-1-1 0 0 0,1 1 0 0 0,-1-1 0 0 0,1 0 0 0 0,0 1 0 0 0,-1-1 0 0 0,1 0 0 0 0,0 0 0 0 0,-1 1 0 0 0,1-1 0 0 0,0 0 0 0 0,0 0 0 0 0,-1 0 0 0 0,1 0 0 0 0,1 0 0 0 0,21 1 0 0 0,-14-1 0 0 0,51 7 1 0 0,-10 0-14 0 0,101 14-47 0 0,-62-11 60 0 0,-3-1 0 0 0,-44-1 0 0 0,45 7 0 0 0,-51-12 0 0 0,49 8 0 0 0,87 16 53 0 0,-85-14 11 0 0,15 0 107 0 0,-59-7-127 0 0,-35-4-40 0 0,0-1 0 0 0,0 0 0 0 0,0 0 0 0 0,0-1 0 0 0,0 0 0 0 0,12-1 0 0 0,1 1-4 0 0,-19 1 0 0 0,0-1 0 0 0,0 0 0 0 0,0 0 0 0 0,0 0 0 0 0,0 0 0 0 0,0 0 0 0 0,0 0 0 0 0,4-1 0 0 0,-2-4 11 0 0,-5 4-5 0 0,0-1-1 0 0,0 1 1 0 0,0-1 0 0 0,0 1 0 0 0,-1-1 0 0 0,1 1 0 0 0,-1 0-1 0 0,1 0 1 0 0,-3-2 0 0 0,2 2 0 0 0,-2-2 16 0 0,-1 0 0 0 0,1 1-1 0 0,0 0 1 0 0,-1 0 0 0 0,0 0 0 0 0,-6-1 0 0 0,-14-6 70 0 0,-8-3-39 0 0,-1 1 1 0 0,-43-8-1 0 0,11 3-21 0 0,33 8-55 0 0,-36-2 0 0 0,-18-5-30 0 0,-8 0 11 0 0,38 8 31 0 0,48 6-17 0 0,0 0 0 0 0,0 1-1 0 0,-18 2 1 0 0,-4 0-51 0 0,21 0 26 0 0,10-2 52 0 0,0 1 1 0 0,0-1 0 0 0,-1 0-1 0 0,1 0 1 0 0,0 0-1 0 0,0 0 1 0 0,-1 1 0 0 0,1-1-1 0 0,0 0 1 0 0,0 0-1 0 0,-1 1 1 0 0,1-1 0 0 0,0 0-1 0 0,0 0 1 0 0,0 1 0 0 0,0-1-1 0 0,0 0 1 0 0,-1 0-1 0 0,1 1 1 0 0,0-1 0 0 0,0 0-1 0 0,0 1 1 0 0,0-1-1 0 0,0 0 1 0 0,0 1 0 0 0,0-1-1 0 0,1 2 1 0 0,0-1 0 0 0,-1 1 0 0 0,1-1 0 0 0,0 1 0 0 0,0-1 0 0 0,1 0 0 0 0,-1 0 0 0 0,0 1 0 0 0,0-1 0 0 0,0 0 0 0 0,1 0 0 0 0,2 2 0 0 0,21 9 0 0 0,140 37-224 0 0,-144-43 192 0 0,26 11-1 0 0,14 4 47 0 0,190 38 53 0 0,-171-41-43 0 0,19 3 28 0 0,47 9 8 0 0,-117-24-60 0 0,-22-4 0 0 0,0 0 0 0 0,-1-1 0 0 0,1 0 0 0 0,0 0 0 0 0,0-1 0 0 0,0 0 0 0 0,7 0 0 0 0,7-1 20 0 0,-21 1-15 0 0,0 0-1 0 0,1 1 1 0 0,-1-1-1 0 0,0 0 1 0 0,0 0-1 0 0,0 0 1 0 0,0 0-1 0 0,0 0 1 0 0,1 0-1 0 0,-1 0 1 0 0,0 0-1 0 0,0 0 1 0 0,0 0-1 0 0,0 0 1 0 0,0 0-1 0 0,1 0 1 0 0,-1 0-1 0 0,0-1 1 0 0,0 1-1 0 0,0 0 1 0 0,0 0-1 0 0,0 0 1 0 0,1 0-1 0 0,-1 0 1 0 0,0 0-1 0 0,0 0 1 0 0,0 0-1 0 0,0 0 1 0 0,0 0-1 0 0,0-1 1 0 0,0 1-1 0 0,1 0 1 0 0,-1 0-1 0 0,0 0 1 0 0,0 0-1 0 0,0 0 1 0 0,0 0-1 0 0,0-1 1 0 0,0 1-1 0 0,0 0 1 0 0,0 0-1 0 0,0 0 1 0 0,0 0-1 0 0,0 0 1 0 0,0-1-1 0 0,0 1 1 0 0,0 0-1 0 0,0 0 1 0 0,0 0-1 0 0,0 0 1 0 0,0-1-1 0 0,0 1 1 0 0,0 0-1 0 0,0 0 1 0 0,0 0-1 0 0,0 0 1 0 0,0 0-1 0 0,0-1 1 0 0,0 1-1 0 0,0 0 1 0 0,-1 0-1 0 0,1 0 1 0 0,0 0-1 0 0,0 0 1 0 0,0 0-1 0 0,0 0 1 0 0,0-1-1 0 0,-6-7 74 0 0,0 3-72 0 0,0 0 0 0 0,0 0 0 0 0,-1 1 0 0 0,0 0 0 0 0,0 0 0 0 0,0 1 0 0 0,0 0 0 0 0,-1 0 0 0 0,-13-3 0 0 0,-26-12 10 0 0,42 16-16 0 0,0 0 0 0 0,0 0 0 0 0,0 0 0 0 0,0 1 0 0 0,0 0 0 0 0,0 0 0 0 0,-1 0 0 0 0,1 0 0 0 0,-11 1 0 0 0,12 0 0 0 0,1 0 0 0 0,-1-1 0 0 0,0 0 0 0 0,1 1 0 0 0,-1-1 0 0 0,1-1 0 0 0,-6-1 0 0 0,7 2 0 0 0,-1-1 0 0 0,0 1 0 0 0,0 0 0 0 0,0 1 0 0 0,0-1 0 0 0,0 0 0 0 0,0 1 0 0 0,-1-1 0 0 0,1 1 0 0 0,-6 1 0 0 0,8-1 0 0 0,0 0 0 0 0,-1 0 0 0 0,1 0 0 0 0,-1-1 0 0 0,1 1 0 0 0,0 0 0 0 0,-1 0 0 0 0,1-1 0 0 0,-1 1 0 0 0,1-1 0 0 0,-2 0 0 0 0,-12-3 0 0 0,7 4 0 0 0,11 2 0 0 0,0 0 0 0 0,1 1 0 0 0,0-1 0 0 0,0 1 0 0 0,-1-1 0 0 0,2 0 0 0 0,3 1 0 0 0,9 1-16 0 0,-8-2-8 0 0,0 0 0 0 0,17 7 0 0 0,62 23-40 0 0,-53-23 64 0 0,-28-8 0 0 0,1 0 0 0 0,-1 1 0 0 0,8 3 0 0 0,-12-4 0 0 0,9 4 0 0 0,0 0 0 0 0,21 4 0 0 0,-8-2 0 0 0,-18-5 0 0 0,0 0 0 0 0,0 0 0 0 0,10 1 0 0 0,4 3 0 0 0,-19-5 0 0 0,0 0 0 0 0,1-1 0 0 0,-1 1 0 0 0,1 0 0 0 0,-1-1 0 0 0,1 1 0 0 0,2-1 0 0 0,-3 0 0 0 0,0 0 0 0 0,-1 0 0 0 0,1 0 0 0 0,0 0 0 0 0,0 0 0 0 0,-1 0 0 0 0,1 1 0 0 0,0-1-1 0 0,3 1 1 0 0,4 3 12 0 0,-8-4 41 0 0,-5 0-47 0 0,0 0 0 0 0,-1 0 0 0 0,1 0-1 0 0,0-1 1 0 0,0 0 0 0 0,0 0 0 0 0,0 0 0 0 0,0 0 0 0 0,1-1-1 0 0,-8-2 1 0 0,10 3-6 0 0,0 0 0 0 0,-1 1 0 0 0,1 0 0 0 0,-1-1 0 0 0,0 1 0 0 0,1 0 0 0 0,-1 0 0 0 0,1-1 0 0 0,-4 2 0 0 0,4-1 0 0 0,-1 0 0 0 0,0 0 0 0 0,1 0 0 0 0,-1 0 0 0 0,0-1 0 0 0,1 1 0 0 0,-1 0 0 0 0,1-1 0 0 0,-3 0 0 0 0,0-1 0 0 0,0 0 0 0 0,-1 0 0 0 0,1 1 0 0 0,-1-1 0 0 0,-7 0 0 0 0,11 2 0 0 0,-1-1 0 0 0,1 1 0 0 0,0 0 0 0 0,0-1 0 0 0,0 1 0 0 0,0-1 0 0 0,0 1 0 0 0,0-1 0 0 0,0 0 0 0 0,0 1 0 0 0,0-1 0 0 0,0 0 0 0 0,-1-1 0 0 0,1 1 0 0 0,1 0 0 0 0,-1 1 0 0 0,0-1 0 0 0,0 0 0 0 0,0 0 0 0 0,1 1 0 0 0,-1-1 0 0 0,0 1 0 0 0,0-1 0 0 0,0 1 0 0 0,0-1 0 0 0,0 1 0 0 0,0 0 0 0 0,0 0 0 0 0,-2-1 0 0 0,3 1 0 0 0,-1 0 0 0 0,1 0 0 0 0,-1 0 0 0 0,1 0 0 0 0,0 0 0 0 0,-1 0 0 0 0,1 0 0 0 0,-1 0 0 0 0,1-1 0 0 0,0 1 0 0 0,-1 0-1 0 0,1 0 1 0 0,-1 0 0 0 0,1-1 0 0 0,0 1 0 0 0,-1 0 0 0 0,1 0 0 0 0,0-1 0 0 0,-1 1 0 0 0,1 0 0 0 0,0-1 0 0 0,0 1 0 0 0,-1-1 0 0 0,-5-6 12 0 0,5 6 41 0 0,17 9 11 0 0,-13-7-64 0 0,-1-1 0 0 0,0 1 0 0 0,0-1 0 0 0,1 1 0 0 0,-1 0 0 0 0,0 0 0 0 0,0 0 0 0 0,0 0 0 0 0,0 0 0 0 0,4 4 0 0 0,10 5 0 0 0,19 15-11 0 0,-15-6-42 0 0,-14-16 53 0 0,-2 2 0 0 0,2 6 0 0 0,-2-5-11 0 0,-4-3-31 0 0,0-3 44 0 0,0 1 0 0 0,-1-1 0 0 0,1 0 0 0 0,0 1 0 0 0,-1-1 0 0 0,1 0 0 0 0,-1 1 1 0 0,1-1-1 0 0,-1 0 0 0 0,1 0 0 0 0,-1 0 0 0 0,1 1 0 0 0,-1-1 0 0 0,1 0 0 0 0,-1 0 0 0 0,1 0 0 0 0,-1 0 0 0 0,1 0 1 0 0,-1 0-1 0 0,1 0 0 0 0,-1 0 0 0 0,1 0 0 0 0,-1 0 0 0 0,1 0 0 0 0,-1 0 0 0 0,1-1 0 0 0,-1 1 0 0 0,1 0 0 0 0,-1 0 1 0 0,0-1-1 0 0,0 1 17 0 0,0 0-5 0 0,0-1 1 0 0,-1 1 0 0 0,1-1-1 0 0,0 1 1 0 0,0-1-1 0 0,0 1 1 0 0,-1-1 0 0 0,1 0-1 0 0,-2-1 1 0 0,-8-5 75 0 0,4 4-82 0 0,0 0 0 0 0,1 0 1 0 0,-1 0-1 0 0,-7-6 0 0 0,-10-6 39 0 0,-7-3 0 0 0,20 11-23 0 0,-1 0-1 0 0,-15-6 0 0 0,-87-31-23 0 0,53 19 0 0 0,39 15 0 0 0,-36-12 0 0 0,10 4 0 0 0,33 12 0 0 0,0 1 0 0 0,-17-5 0 0 0,-91-24 0 0 0,99 27-11 0 0,-27-5-1 0 0,-17-4-25 0 0,56 13 32 0 0,0 0 0 0 0,-15-1 0 0 0,-18-4 8 0 0,35 6-3 0 0,-20-7 0 0 0,-34-4 0 0 0,-74-9 0 0 0,126 20 0 0 0,-23-7 0 0 0,23 5 0 0 0,-25-3 0 0 0,-72-5 0 0 0,0 2 0 0 0,66 7 0 0 0,23 2 0 0 0,-30 4 0 0 0,-14-1 0 0 0,-51-3-296 0 0,102 1 219 0 0,1 1 0 0 0,-14 2-1 0 0,-11 0-122 0 0,1 1 74 0 0,27-2 103 0 0,0-1 0 0 0,-16 0 0 0 0,2 2-25 0 0,20-3 36 0 0,0 1-1 0 0,1-1 0 0 0,-1 1 0 0 0,0-1 0 0 0,0 0 0 0 0,0 0 1 0 0,-3 0-1 0 0,-1-2-1 0 0,1 1 0 0 0,-1 0-1 0 0,0 1 1 0 0,-13 0 0 0 0,16 0 14 0 0,0 0 0 0 0,-1 0 0 0 0,1-1 0 0 0,0 1 0 0 0,-7-3 0 0 0,-15-1 0 0 0,22 4 0 0 0,-1-1 0 0 0,0 0 0 0 0,0 0 0 0 0,-5-2 0 0 0,-15-3 0 0 0,25 6 0 0 0,-1-1 0 0 0,-1 1 0 0 0,0 0 0 0 0,1-1 0 0 0,-1 1 0 0 0,0-1 0 0 0,1 1 0 0 0,-1-1 0 0 0,1 0 0 0 0,-1 1 0 0 0,1-1 0 0 0,-1 0 0 0 0,-2-2 0 0 0,-2-1 0 0 0,1 0-12 0 0,26 5-69 0 0,-1 2-60 0 0,28 1 1 0 0,-4 0 18 0 0,68 2 122 0 0,110 30-83 0 0,-194-31 53 0 0,30 2 0 0 0,5 0-16 0 0,99 15 35 0 0,-78-8 15 0 0,-5-1 46 0 0,107 16 70 0 0,-96-15 18 0 0,8 1 14 0 0,89 20 120 0 0,-79-11-205 0 0,-6 0-46 0 0,6 1 10 0 0,-46-9-2 0 0,48 16-193 0 0,-91-24 95 0 0,-18-7 78 0 0,0 0 1 0 0,1 0 0 0 0,-1-1-1 0 0,1 1 1 0 0,-1 0 0 0 0,1-1-1 0 0,0 1 1 0 0,-1-1 0 0 0,1 1-1 0 0,-1-1 1 0 0,1 0 0 0 0,0 0-1 0 0,-1 0 1 0 0,1 0-1 0 0,0 0 1 0 0,2 0 0 0 0,-2-1 62 0 0,-11 2 57 0 0,-4 0-65 0 0,-106-22 64 0 0,103 18-142 0 0,-23 0 0 0 0,23 3-26 0 0,-25-5 0 0 0,-69-17-113 0 0,99 20 195 0 0,-1-1 1 0 0,-16-6-1 0 0,19 5-11 0 0,-1 1-1 0 0,0 0 0 0 0,-18-2 0 0 0,6 3-18 0 0,6 1-12 0 0,0 0 0 0 0,0-2 1 0 0,-16-4-1 0 0,-13-2 0 0 0,35 8 0 0 0,-1-1 0 0 0,1 0 0 0 0,-12-5 0 0 0,20 7 0 0 0,0-1 0 0 0,1 1 0 0 0,-1 0 0 0 0,0 0 0 0 0,0-1 0 0 0,1 1 0 0 0,-1 0 0 0 0,0 1 0 0 0,-3-1 0 0 0,4 0 0 0 0,0 1 0 0 0,-1-1 0 0 0,1 0 0 0 0,0 0 0 0 0,-1 0 0 0 0,1 0 0 0 0,0 0 0 0 0,-1-1 0 0 0,1 1 0 0 0,0 0 0 0 0,0 0 0 0 0,-2-2 0 0 0,-3-3-16 0 0,25 8-64 0 0,-14-2 80 0 0,-1-1 0 0 0,0 0 1 0 0,0 0-1 0 0,7-2 0 0 0,-7 2-2 0 0,0-1 1 0 0,0 1-1 0 0,0 0 0 0 0,-1 0 1 0 0,1 0-1 0 0,0 1 1 0 0,5 0-1 0 0,7 4-27 0 0,-10-3 23 0 0,1 0 0 0 0,-1 0-1 0 0,1-1 1 0 0,8 1 0 0 0,7-1 6 0 0,-13-2 0 0 0,-1 1 0 0 0,0 1 0 0 0,12 1 0 0 0,4 5 0 0 0,-14-4 0 0 0,1-1 0 0 0,14 3 0 0 0,-3-4 0 0 0,-11-1 0 0 0,-1 1 0 0 0,16 3 0 0 0,12 5 0 0 0,42 4 0 0 0,-10-1 0 0 0,6 1 0 0 0,-61-11 0 0 0,22 6 0 0 0,-24-5 0 0 0,0-1 0 0 0,19 3 0 0 0,-5-1 0 0 0,-23-3 0 0 0,0 0 0 0 0,0 0 0 0 0,0-1 0 0 0,-1 1 0 0 0,1-1 0 0 0,0 0 0 0 0,6-1 0 0 0,-2 1 12 0 0,-7 0 128 0 0,-1 2-144 0 0,0-2-21 0 0,0 0 0 0 0,0 1-1 0 0,0-1 1 0 0,0 0 0 0 0,0 1-1 0 0,0-1 1 0 0,0 0 0 0 0,0 0-1 0 0,0 1 1 0 0,0-1 0 0 0,0 0-1 0 0,0 0 1 0 0,0 1 0 0 0,0-1-1 0 0,0 0 1 0 0,0 0 0 0 0,0 1-1 0 0,0-1 1 0 0,-1 0 0 0 0,1 0-1 0 0,0 1 1 0 0,0-1 0 0 0,0 0-1 0 0,0 0 1 0 0,-1 0 0 0 0,1 1-1 0 0,0-1 1 0 0,-13 7-442 0 0,9-5 267 0 0,0 0 1 0 0,1-1-1 0 0,-1 1 0 0 0,0-1 1 0 0,0 1-1 0 0,0-1 0 0 0,-5 1 1 0 0,-8 3-736 0 0,15-4 747 0 0,1 0 0 0 0,0 0 1 0 0,-1-1-1 0 0,0 1 0 0 0,1-1 0 0 0,-1 1 0 0 0,1-1 0 0 0,-1 0 0 0 0,0 0 0 0 0,1 1 0 0 0,-1-1 0 0 0,0 0 0 0 0,1 0 0 0 0,-1-1 1 0 0,-2 1-1 0 0,-6-6-1230 0 0,9 5 1008 0 0,-1 1-1 0 0,1-1 1 0 0,0 0-1 0 0,0 0 1 0 0,-1 1-1 0 0,1-1 0 0 0,0 1 1 0 0,-1-1-1 0 0,1 1 1 0 0,-1 0-1 0 0,-1-1 1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8:20.0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1274 340 10103 0 0,'7'0'120'0'0,"-1"0"0"0"0,1-1 0 0 0,0 0 0 0 0,-1 0 0 0 0,1-1 0 0 0,-1 1 0 0 0,0-2 0 0 0,9-2 0 0 0,-6 1 170 0 0,1 1 0 0 0,15-3 0 0 0,15-5 778 0 0,-20 9-418 0 0,-19 2-641 0 0,-1 0-1 0 0,1 0 0 0 0,0 0 1 0 0,0 0-1 0 0,0 0 0 0 0,0 0 0 0 0,0 0 1 0 0,0 0-1 0 0,0 0 0 0 0,0 0 0 0 0,0-1 1 0 0,0 1-1 0 0,0 0 0 0 0,0-1 1 0 0,0 1-1 0 0,0-1 0 0 0,0 1 0 0 0,-1-1 1 0 0,1 1-1 0 0,0-1 0 0 0,0 0 0 0 0,-1 1 1 0 0,2-2-1 0 0,-2 1 243 0 0,-5-2 169 0 0,5 2-410 0 0,-1 1-1 0 0,1 0 1 0 0,0-1-1 0 0,0 1 1 0 0,-1 0-1 0 0,1 0 1 0 0,0 0-1 0 0,-1-1 1 0 0,1 1-1 0 0,0 0 1 0 0,-1 0-1 0 0,1 0 1 0 0,-1-1-1 0 0,1 1 1 0 0,0 0-1 0 0,-1 0 1 0 0,1 0-1 0 0,0 0 1 0 0,-1 0 0 0 0,1 0-1 0 0,-1 0 1 0 0,1 0-1 0 0,0 0 1 0 0,-1 0-1 0 0,0 0 1 0 0,-6 2 132 0 0,-1 0 0 0 0,1-1 0 0 0,-1-1 0 0 0,-8 1 0 0 0,11 0-101 0 0,0-1-1 0 0,0 1 1 0 0,0 0-1 0 0,0 1 1 0 0,0-1 0 0 0,-8 5-1 0 0,7-3-35 0 0,-1-1 0 0 0,1 0 0 0 0,-10 2 0 0 0,-13 2-5 0 0,-42 12 0 0 0,56-14 0 0 0,-26 4 0 0 0,26-6 0 0 0,-29 8 0 0 0,-81 26 0 0 0,112-33 16 0 0,0 1-1 0 0,-14 6 0 0 0,14-5 45 0 0,-25 7 1 0 0,32-11-42 0 0,0 0 1 0 0,1 0 0 0 0,-1 1-1 0 0,0-1 1 0 0,1 1-1 0 0,0 0 1 0 0,-1 1-1 0 0,1 0 1 0 0,0-1-1 0 0,0 2 1 0 0,-5 4 0 0 0,-1-2 48 0 0,9-5-39 0 0,0 0 0 0 0,0 0 0 0 0,0 0 0 0 0,0 0-1 0 0,0 1 1 0 0,0-1 0 0 0,1 0 0 0 0,-3 3 0 0 0,18-4 119 0 0,-8 0-116 0 0,0-1 1 0 0,0 1 0 0 0,0-1 0 0 0,0-1-1 0 0,0 1 1 0 0,0-1 0 0 0,7-3 0 0 0,22-6 67 0 0,-16 6-93 0 0,-1 0 0 0 0,1-1-1 0 0,33-16 1 0 0,20-6 30 0 0,-11 5-21 0 0,74-36 90 0 0,-40 13 144 0 0,-30 14-70 0 0,-53 26-123 0 0,1-1 0 0 0,-1 0 0 0 0,-1-1 0 0 0,1 0 0 0 0,10-11 0 0 0,-21 18-54 0 0,0 1 1 0 0,0-1 0 0 0,-1 0 0 0 0,1 1 0 0 0,0-1 0 0 0,0 0-1 0 0,-1 0 1 0 0,1 0 0 0 0,-1 1 0 0 0,1-1 0 0 0,-1 0 0 0 0,1 0 0 0 0,-1 0-1 0 0,0 0 1 0 0,1 0 0 0 0,-1 0 0 0 0,0 0 0 0 0,0 0 0 0 0,0 0-1 0 0,0 0 1 0 0,0 0 0 0 0,0 0 0 0 0,0-2 0 0 0,0 2 6 0 0,-1 0 0 0 0,1 0 1 0 0,-1 0-1 0 0,0 0 0 0 0,0 0 0 0 0,1 0 0 0 0,-1 0 1 0 0,0 0-1 0 0,0 1 0 0 0,0-1 0 0 0,0 0 1 0 0,0 0-1 0 0,0 1 0 0 0,0-1 0 0 0,0 0 1 0 0,-2 0-1 0 0,-1-1 14 0 0,-1 1 0 0 0,1-1 0 0 0,-1 1 0 0 0,1 0 0 0 0,-1 0 0 0 0,1 1 0 0 0,-1-1 0 0 0,0 1 0 0 0,-6 1 0 0 0,-24 7-47 0 0,0 1-1 0 0,1 2 0 0 0,1 2 1 0 0,-38 19-1 0 0,18-9-122 0 0,-10 7 42 0 0,-31 12 112 0 0,-71 31 72 0 0,-36 26-154 0 0,140-70 223 0 0,-14 9 138 0 0,39-17 118 0 0,35-21-277 0 0,3-1-7 0 0,34-15 177 0 0,-26 12-237 0 0,0 0-1 0 0,13-8 1 0 0,-1-1 23 0 0,1 1-1 0 0,48-18 1 0 0,-46 20-59 0 0,24-15 0 0 0,20-7-8 0 0,-68 31-15 0 0,155-66 129 0 0,-99 40-98 0 0,-31 16-14 0 0,0-2 0 0 0,37-24-1 0 0,-60 34-13 0 0,17-10 28 0 0,-1-1-1 0 0,-1-2 0 0 0,25-25 1 0 0,-31 28-11 0 0,-9 11-18 0 0,0-1 0 0 0,0 0-1 0 0,-1 0 1 0 0,1 0 0 0 0,-1 0 0 0 0,0 0 0 0 0,4-7 0 0 0,-5-1-4 0 0,-1 10 0 0 0,-1 1 0 0 0,1-1 0 0 0,0 1 0 0 0,-1-1 0 0 0,1 1 0 0 0,-1 0 0 0 0,1-1 0 0 0,-1 1 0 0 0,0 0 0 0 0,1-1 0 0 0,-1 1 0 0 0,1 0 0 0 0,-1-1 0 0 0,0 1 0 0 0,1 0 0 0 0,-1 0 0 0 0,0 0 0 0 0,1 0 0 0 0,-1 0 0 0 0,1 0 0 0 0,-1 0 0 0 0,-1 0 0 0 0,-14 0 0 0 0,11 0 0 0 0,0 1 0 0 0,1 1 0 0 0,-1-1 0 0 0,1 1 0 0 0,-1 0 0 0 0,1 0 0 0 0,-8 5 0 0 0,-9 4 0 0 0,-152 73-296 0 0,105-46 224 0 0,6-2 172 0 0,23-16-52 0 0,-53 36-1 0 0,22-13-203 0 0,42-27 73 0 0,-32 24-1 0 0,38-24 74 0 0,12-9 1 0 0,1 0 1 0 0,-1 1-1 0 0,1 0 1 0 0,1 0-1 0 0,-11 14 1 0 0,19-22 16 0 0,0 1 0 0 0,1-1 0 0 0,-1 0 0 0 0,0 1 0 0 0,1-1 1 0 0,-1 0-1 0 0,1 1 0 0 0,-1-1 0 0 0,0 0 0 0 0,1 0 0 0 0,-1 0 0 0 0,1 1 1 0 0,-1-1-1 0 0,1 0 0 0 0,-1 0 0 0 0,1 0 0 0 0,-1 0 0 0 0,1 0 0 0 0,-1 0 0 0 0,1 0 1 0 0,2 0 13 0 0,0-1 0 0 0,0 1 0 0 0,0-1 1 0 0,0 0-1 0 0,-1 0 0 0 0,1 0 0 0 0,0-1 1 0 0,-1 1-1 0 0,5-3 0 0 0,13-6 69 0 0,-8 5-52 0 0,0 0 0 0 0,0-1 0 0 0,0 0 0 0 0,-1 0 0 0 0,0-2 0 0 0,15-12 0 0 0,40-25 51 0 0,-44 31-91 0 0,25-21 0 0 0,-17 11 1 0 0,-12 9 0 0 0,0 0 0 0 0,-1-1 0 0 0,19-24 0 0 0,-10 9 0 0 0,-14 16 18 0 0,0 0 0 0 0,13-21 0 0 0,-18 23-12 0 0,34-53 142 0 0,-38 62-125 0 0,-1-1 0 0 0,1 1 0 0 0,-1-1 0 0 0,0 1-1 0 0,-1-1 1 0 0,3-7 0 0 0,-2-4 29 0 0,-2 15-56 0 0,0 0 0 0 0,0 0-1 0 0,0 0 1 0 0,0 1 0 0 0,0-1-1 0 0,-1 0 1 0 0,1 0 0 0 0,0 0-1 0 0,0 0 1 0 0,-1 0 0 0 0,1 0-1 0 0,-1 0 1 0 0,1 0 0 0 0,-1 0-1 0 0,1 1 1 0 0,-1-1 0 0 0,0 0-1 0 0,1 0 1 0 0,-1 1 0 0 0,0-1-1 0 0,1 0 1 0 0,-1 1 0 0 0,0-1-1 0 0,0 1 1 0 0,0-1 0 0 0,0 1-1 0 0,0-1 1 0 0,1 1 0 0 0,-1 0-1 0 0,0-1 1 0 0,0 1 0 0 0,0 0-1 0 0,-2-1 1 0 0,-1 2-3 0 0,0-1 0 0 0,0 1 0 0 0,-1-1-1 0 0,1 1 1 0 0,0 0 0 0 0,-6 3 0 0 0,-5 0 4 0 0,4-1-19 0 0,0 0 1 0 0,1 1-1 0 0,-1 0 0 0 0,1 0 1 0 0,-11 7-1 0 0,-46 34-165 0 0,49-33 140 0 0,-43 36-23 0 0,-3 3 44 0 0,16-18 19 0 0,-62 56 0 0 0,-104 107-211 0 0,120-118 102 0 0,-2 3 40 0 0,71-58 79 0 0,15-15 8 0 0,1 0 0 0 0,0 1 0 0 0,0 0 0 0 0,1 0 0 0 0,-13 20 1 0 0,20-27 18 0 0,0 0 1 0 0,0 0-1 0 0,1 0 1 0 0,-1 0-1 0 0,0 0 1 0 0,1 0 0 0 0,0 0-1 0 0,-1 4 1 0 0,1-5-26 0 0,0-1 0 0 0,0 1-1 0 0,0-1 1 0 0,0 1 0 0 0,0-1 0 0 0,0 1 0 0 0,0-1 0 0 0,0 0 0 0 0,0 1 0 0 0,1-1 0 0 0,-1 1 0 0 0,0-1-1 0 0,0 1 1 0 0,0-1 0 0 0,1 0 0 0 0,-1 1 0 0 0,0-1 0 0 0,0 1 0 0 0,1-1 0 0 0,-1 0 0 0 0,0 1-1 0 0,1-1 1 0 0,-1 0 0 0 0,0 0 0 0 0,1 1 0 0 0,-1-1 0 0 0,1 0 0 0 0,-1 0 0 0 0,0 1 0 0 0,1-1 0 0 0,-1 0-1 0 0,1 0 1 0 0,-1 0 0 0 0,1 0 0 0 0,-1 0 0 0 0,1 0 0 0 0,-1 0 0 0 0,1 0 0 0 0,-1 0 0 0 0,0 0-1 0 0,1 0 1 0 0,-1 0 0 0 0,1 0 0 0 0,37-13 193 0 0,-22 8-118 0 0,0-1 1 0 0,-1-1 0 0 0,22-13-1 0 0,24-10 94 0 0,-26 16-121 0 0,-8 4-6 0 0,45-23 1 0 0,-22 2-9 0 0,84-69 0 0 0,-80 60-20 0 0,-31 23 3 0 0,32-29 1 0 0,41-49-23 0 0,-82 81-3 0 0,-1 0 0 0 0,-1-1 0 0 0,0 0-1 0 0,11-22 1 0 0,-21 34-22 0 0,0 0 0 0 0,0-1 0 0 0,-1 1 0 0 0,0-1-1 0 0,1 1 1 0 0,0-7 0 0 0,-2 10 22 0 0,0 0 1 0 0,0-1-1 0 0,0 1 0 0 0,0 0 1 0 0,1 0-1 0 0,-1-1 0 0 0,0 1 0 0 0,0 0 1 0 0,0-1-1 0 0,0 1 0 0 0,0 0 0 0 0,0 0 1 0 0,0-1-1 0 0,0 1 0 0 0,0 0 0 0 0,-1-1 1 0 0,1 1-1 0 0,0 0 0 0 0,0 0 1 0 0,0-1-1 0 0,0 1 0 0 0,0 0 0 0 0,0 0 1 0 0,-1-1-1 0 0,1 1 0 0 0,0 0 0 0 0,0 0 1 0 0,0-1-1 0 0,0 1 0 0 0,-1 0 1 0 0,1 0-1 0 0,0 0 0 0 0,0-1 0 0 0,-1 1 1 0 0,1 0-1 0 0,0 0 0 0 0,0 0 0 0 0,-1 0 1 0 0,1 0-1 0 0,0 0 0 0 0,-1 0 0 0 0,1 0 1 0 0,0-1-1 0 0,0 1 0 0 0,-1 0 1 0 0,1 0-1 0 0,0 0 0 0 0,-1 0 0 0 0,1 0 1 0 0,0 1-1 0 0,-1-1 0 0 0,1 0 0 0 0,0 0 1 0 0,0 0-1 0 0,-1 0 0 0 0,1 0 1 0 0,0 0-1 0 0,0 0 0 0 0,-1 0 0 0 0,1 1 1 0 0,0-1-1 0 0,-6 2-17 0 0,1 0 0 0 0,0 0 0 0 0,-1 0 0 0 0,1 1 0 0 0,0 0 0 0 0,1 0 0 0 0,-1 0-1 0 0,-8 8 1 0 0,-12 8-70 0 0,3-5 8 0 0,0 2-1 0 0,-27 26 1 0 0,-35 43-87 0 0,58-54 76 0 0,-34 50-1 0 0,25-31 1 0 0,-97 140-118 0 0,64-88 214 0 0,-63 119-15 0 0,116-194 50 0 0,2 0 0 0 0,1 1 0 0 0,1 0-1 0 0,2 1 1 0 0,1 0 0 0 0,1 0 0 0 0,1 1-1 0 0,-2 52 1 0 0,7-73-8 0 0,2 0 0 0 0,-1 0-1 0 0,2-1 1 0 0,-1 1 0 0 0,1 0-1 0 0,5 15 1 0 0,-5-19-12 0 0,1 0-1 0 0,-1 0 0 0 0,1 0 1 0 0,0 0-1 0 0,0-1 0 0 0,0 1 1 0 0,1-1-1 0 0,0 0 0 0 0,0 0 1 0 0,0 0-1 0 0,7 5 0 0 0,-9-8-14 0 0,0 0 1 0 0,0 0-1 0 0,0-1 0 0 0,0 1 0 0 0,0-1 0 0 0,0 1 1 0 0,0-1-1 0 0,0 0 0 0 0,0 0 0 0 0,0 0 0 0 0,0 0 1 0 0,0 0-1 0 0,0 0 0 0 0,0 0 0 0 0,4-2 0 0 0,-1 1 48 0 0,0 0-1 0 0,-1-1 0 0 0,1 0 0 0 0,0 0 0 0 0,5-3 0 0 0,2-3 27 0 0,-1-1 0 0 0,0 0-1 0 0,-1 0 1 0 0,0-1 0 0 0,0-1-1 0 0,-1 0 1 0 0,0 0 0 0 0,-1 0-1 0 0,-1-1 1 0 0,0-1 0 0 0,10-22-1 0 0,0-11 7 0 0,-1 0-1 0 0,9-52 0 0 0,-14 54-57 0 0,46-274-85 0 0,-51 282 49 0 0,-4 28 3 0 0,0 1 0 0 0,-1-1 0 0 0,1 0-1 0 0,-2 1 1 0 0,1-1 0 0 0,-1 0 0 0 0,-1 0-1 0 0,1 1 1 0 0,-3-10 0 0 0,3 16-4 0 0,0 0 1 0 0,-1-1 0 0 0,1 1-1 0 0,-1 0 1 0 0,1 0 0 0 0,-1 0-1 0 0,1 0 1 0 0,-1 0 0 0 0,0 0-1 0 0,0 0 1 0 0,1 0 0 0 0,-1 0-1 0 0,0 0 1 0 0,0 1 0 0 0,0-1-1 0 0,0 0 1 0 0,0 0-1 0 0,0 1 1 0 0,0-1 0 0 0,0 1-1 0 0,0-1 1 0 0,0 1 0 0 0,0-1-1 0 0,-2 1 1 0 0,1-1-7 0 0,0 1-1 0 0,0 0 1 0 0,-1 0 0 0 0,1 1-1 0 0,0-1 1 0 0,0 0 0 0 0,-1 1-1 0 0,1-1 1 0 0,0 1 0 0 0,0 0-1 0 0,0 0 1 0 0,-3 1-1 0 0,-3 2-27 0 0,0 2-1 0 0,0-1 0 0 0,0 1 0 0 0,0 0 0 0 0,-6 7 0 0 0,-20 21-24 0 0,1 0 1 0 0,3 2-1 0 0,-30 44 0 0 0,28-30-31 0 0,7-13 9 0 0,-33 67 0 0 0,41-64 69 0 0,1 1 0 0 0,-18 72 0 0 0,33-111 24 0 0,-8 45 0 0 0,-5 46 0 0 0,13-79 0 0 0,1-1 0 0 0,0 1 0 0 0,0 0 0 0 0,2-1 0 0 0,0 1 0 0 0,0 0 0 0 0,1-1 0 0 0,5 15 0 0 0,-6-24 4 0 0,0 1 0 0 0,0-1-1 0 0,0 1 1 0 0,1-1 0 0 0,0 0-1 0 0,0 0 1 0 0,0 0 0 0 0,0 0-1 0 0,5 3 1 0 0,-7-5-3 0 0,1-1 1 0 0,0 1-1 0 0,0-1 0 0 0,0 0 0 0 0,0 0 1 0 0,0 0-1 0 0,0 0 0 0 0,1 0 0 0 0,-1 0 0 0 0,0 0 1 0 0,0-1-1 0 0,1 0 0 0 0,-1 1 0 0 0,0-1 1 0 0,1 0-1 0 0,-1 0 0 0 0,0 0 0 0 0,1 0 1 0 0,-1 0-1 0 0,0-1 0 0 0,3 0 0 0 0,9-3 93 0 0,-2-1 0 0 0,1 0 0 0 0,0-1 0 0 0,-1 0 0 0 0,19-14 0 0 0,-10 5 17 0 0,-1-1-1 0 0,21-22 1 0 0,-19 15-38 0 0,-1-2 0 0 0,-1 0-1 0 0,-1-2 1 0 0,-2 0 0 0 0,20-37 0 0 0,-18 22-55 0 0,-1 0 1 0 0,-3-1 0 0 0,13-52 0 0 0,-28 94-19 0 0,3-11 16 0 0,0-1 1 0 0,0-15-1 0 0,-2 26-15 0 0,-1-1-1 0 0,0 1 1 0 0,0-1 0 0 0,0 0 0 0 0,0 1 0 0 0,0-1-1 0 0,-1 1 1 0 0,1-1 0 0 0,-1 1 0 0 0,0-1 0 0 0,1 1 0 0 0,-1 0-1 0 0,0-1 1 0 0,0 1 0 0 0,-1 0 0 0 0,1-1 0 0 0,0 1-1 0 0,-4-3 1 0 0,4 5-2 0 0,0-1 0 0 0,-1 1 0 0 0,1-1 0 0 0,0 1 0 0 0,-1 0 1 0 0,1-1-1 0 0,0 1 0 0 0,-1 0 0 0 0,1 0 0 0 0,-1 0 0 0 0,1 0 0 0 0,0 0 0 0 0,-1 0 0 0 0,1 1 0 0 0,-1-1 0 0 0,1 0 0 0 0,0 1 0 0 0,-1-1 0 0 0,1 1 0 0 0,0-1 0 0 0,0 1 1 0 0,-1 0-1 0 0,1 0 0 0 0,0-1 0 0 0,0 1 0 0 0,-2 2 0 0 0,-16 19-209 0 0,0 2 1 0 0,1 0-1 0 0,-23 43 1 0 0,27-43 120 0 0,-3 8-70 0 0,-26 67 0 0 0,30-66 85 0 0,7-15 56 0 0,0 0 0 0 0,1 1 0 0 0,0 0 0 0 0,-2 30 0 0 0,6-37 12 0 0,0-1-1 0 0,1 1 1 0 0,1 0-1 0 0,0-1 1 0 0,0 1 0 0 0,1-1-1 0 0,1 1 1 0 0,7 20-1 0 0,-8-27 11 0 0,0 0 0 0 0,1 0 0 0 0,-1-1 0 0 0,1 1 0 0 0,0-1 0 0 0,0 0 0 0 0,1 0 1 0 0,-1 0-1 0 0,1 0 0 0 0,0-1 0 0 0,4 4 0 0 0,-6-6 10 0 0,1 0 0 0 0,-1 1 1 0 0,0-1-1 0 0,0 0 0 0 0,0 0 0 0 0,1-1 1 0 0,-1 1-1 0 0,0 0 0 0 0,1-1 1 0 0,-1 1-1 0 0,1-1 0 0 0,-1 0 0 0 0,1 0 1 0 0,-1 0-1 0 0,1 0 0 0 0,-1 0 1 0 0,0-1-1 0 0,1 1 0 0 0,-1-1 0 0 0,1 1 1 0 0,-1-1-1 0 0,0 0 0 0 0,1 0 1 0 0,-1 0-1 0 0,3-2 0 0 0,5-2 49 0 0,-6 2-30 0 0,1 1 1 0 0,-1-1-1 0 0,1 0 0 0 0,-1 0 0 0 0,0-1 0 0 0,0 1 0 0 0,6-7 0 0 0,-5 2 0 0 0,17-19 143 0 0,-1-1 0 0 0,25-47-1 0 0,-28 42-87 0 0,-6 10-71 0 0,15-38 1 0 0,-18 34 8 0 0,31-80 65 0 0,-17 35 12 0 0,-2 9-46 0 0,-19 55-57 0 0,1 1 0 0 0,-1 0 0 0 0,-1-1 0 0 0,1 1 0 0 0,-1-1 0 0 0,-1 0 0 0 0,0-13 0 0 0,0 20-3 0 0,0 0-1 0 0,0 0 1 0 0,0 0-1 0 0,0 0 1 0 0,0 0-1 0 0,0 0 1 0 0,-1 1-1 0 0,1-1 1 0 0,0 0 0 0 0,-1 0-1 0 0,1 0 1 0 0,-1 0-1 0 0,1 1 1 0 0,-1-1-1 0 0,1 0 1 0 0,-1 1-1 0 0,1-1 1 0 0,-1 0-1 0 0,0 1 1 0 0,1-1 0 0 0,-1 0-1 0 0,0 1 1 0 0,0-1-1 0 0,-1 1-8 0 0,1-1-1 0 0,0 1 0 0 0,-1 0 1 0 0,1-1-1 0 0,0 1 1 0 0,-1 0-1 0 0,1 0 0 0 0,0 0 1 0 0,-1 0-1 0 0,1 0 1 0 0,0 1-1 0 0,-1-1 0 0 0,1 0 1 0 0,-2 1-1 0 0,-1 1-24 0 0,0-1-1 0 0,0 1 1 0 0,0 0 0 0 0,0 1 0 0 0,0-1-1 0 0,0 1 1 0 0,0-1 0 0 0,-5 6-1 0 0,-2 4-43 0 0,-14 15-68 0 0,1 1 0 0 0,-25 38 0 0 0,-18 49 21 0 0,-50 74-232 0 0,83-140 304 0 0,-44 84 0 0 0,70-116 56 0 0,1 0 0 0 0,0 1 0 0 0,1 0 0 0 0,1 0 0 0 0,-3 21 0 0 0,8-36 13 0 0,0 0 0 0 0,0 0-1 0 0,0 0 1 0 0,0 0 0 0 0,0 0-1 0 0,1 0 1 0 0,-1-1 0 0 0,1 1-1 0 0,0 0 1 0 0,0 0 0 0 0,0-1-1 0 0,0 1 1 0 0,0 0 0 0 0,0-1-1 0 0,4 5 1 0 0,-4-6 2 0 0,0 1 1 0 0,0-1-1 0 0,0 0 1 0 0,0 0-1 0 0,0 0 0 0 0,1 0 1 0 0,-1 0-1 0 0,0 0 0 0 0,1 0 1 0 0,-1 0-1 0 0,0 0 0 0 0,1-1 1 0 0,-1 1-1 0 0,1-1 1 0 0,-1 1-1 0 0,1-1 0 0 0,0 1 1 0 0,-1-1-1 0 0,1 0 0 0 0,-1 0 1 0 0,1 0-1 0 0,0 0 1 0 0,-1 0-1 0 0,1 0 0 0 0,0 0 1 0 0,-1-1-1 0 0,1 1 0 0 0,-1-1 1 0 0,3 0-1 0 0,6-4 47 0 0,1 0 0 0 0,-1 0-1 0 0,-1-1 1 0 0,1-1 0 0 0,-1 1 0 0 0,0-2-1 0 0,0 1 1 0 0,-1-1 0 0 0,0 0 0 0 0,9-13-1 0 0,5-11 125 0 0,32-59 0 0 0,-30 50-108 0 0,5-15 21 0 0,30-81 0 0 0,-57 132-90 0 0,29-96 151 0 0,-19 59-128 0 0,-10 34-42 0 0,0 1 1 0 0,0 0-1 0 0,-1-1 0 0 0,0 1 0 0 0,-1-1 0 0 0,1 1 0 0 0,-1-1 1 0 0,-1 1-1 0 0,1-1 0 0 0,-3-9 0 0 0,3 16 4 0 0,-1 1-1 0 0,1-1 0 0 0,0 0 1 0 0,0 1-1 0 0,0-1 0 0 0,-1 1 1 0 0,1-1-1 0 0,0 0 1 0 0,-1 1-1 0 0,1-1 0 0 0,0 1 1 0 0,-1-1-1 0 0,1 1 0 0 0,-1-1 1 0 0,1 1-1 0 0,-1 0 1 0 0,1-1-1 0 0,-1 1 0 0 0,1-1 1 0 0,-1 1-1 0 0,0 0 0 0 0,1 0 1 0 0,-1-1-1 0 0,1 1 1 0 0,-1 0-1 0 0,0 0 0 0 0,1 0 1 0 0,-1-1-1 0 0,0 1 0 0 0,1 0 1 0 0,-1 0-1 0 0,1 0 1 0 0,-1 0-1 0 0,-1 1 0 0 0,-1-1-27 0 0,-1 1 0 0 0,0 0 0 0 0,1 1 0 0 0,-1-1 0 0 0,-5 3 0 0 0,6-1 14 0 0,-1-1 0 0 0,1 1-1 0 0,0-1 1 0 0,0 1 0 0 0,0 0-1 0 0,0 0 1 0 0,0 0 0 0 0,1 1-1 0 0,-1-1 1 0 0,-2 6 0 0 0,-9 11-93 0 0,-4 4-41 0 0,-30 51-1 0 0,20-28 96 0 0,-49 86-7 0 0,39-58 85 0 0,14-26-211 0 0,20-40 186 0 0,1-1 0 0 0,1 1-1 0 0,-1 0 1 0 0,2 0-1 0 0,-1 0 1 0 0,1 1-1 0 0,0-1 1 0 0,1 0-1 0 0,0 0 1 0 0,1 1-1 0 0,0-1 1 0 0,0 0-1 0 0,1 0 1 0 0,4 15-1 0 0,-5-23 12 0 0,-1 1-1 0 0,1-1 0 0 0,0 1 1 0 0,-1-1-1 0 0,1 1 1 0 0,0-1-1 0 0,0 1 1 0 0,0-1-1 0 0,0 0 1 0 0,0 0-1 0 0,1 1 0 0 0,-1-1 1 0 0,0 0-1 0 0,1 0 1 0 0,-1 0-1 0 0,0 0 1 0 0,1-1-1 0 0,2 2 0 0 0,-2-1 17 0 0,1 0-1 0 0,-1-1 0 0 0,1 1 1 0 0,-1-1-1 0 0,1 0 0 0 0,0 0 1 0 0,-1 0-1 0 0,1 0 0 0 0,0 0 1 0 0,4-1-1 0 0,-1-1 14 0 0,0 0 0 0 0,0 0 0 0 0,0 0 0 0 0,0-1 0 0 0,0 0 0 0 0,-1 0 0 0 0,1 0 0 0 0,-1 0 0 0 0,6-6 0 0 0,84-85 275 0 0,1-3-42 0 0,25-16-267 0 0,-103 96 0 0 0,0-1 0 0 0,22-31 0 0 0,-35 43 0 0 0,0-2 0 0 0,1 0 0 0 0,-2 0 0 0 0,1-1 0 0 0,5-15 0 0 0,-9 17 0 0 0,-1 7 0 0 0,0 0 0 0 0,1 0 0 0 0,-1-1 1 0 0,0 1-1 0 0,0 0 0 0 0,0 0 0 0 0,0 0 0 0 0,0 0 0 0 0,0-1 0 0 0,0 1 0 0 0,0 0 0 0 0,0 0 0 0 0,0 0 0 0 0,0 0 0 0 0,0-1 1 0 0,0 1-1 0 0,0 0 0 0 0,-1 0 0 0 0,1 0 0 0 0,0-1 0 0 0,0 1 0 0 0,0 0 0 0 0,0 0 0 0 0,0 0 0 0 0,0 0 0 0 0,0 0 1 0 0,0-1-1 0 0,0 1 0 0 0,-1 0 0 0 0,1 0 0 0 0,0 0 0 0 0,0 0 0 0 0,0 0 0 0 0,0 0 0 0 0,0 0 0 0 0,-1 0 0 0 0,1-1 0 0 0,0 1 1 0 0,0 0-1 0 0,0 0 0 0 0,0 0 0 0 0,-1 0 0 0 0,1 0 0 0 0,0 0 0 0 0,0 0 0 0 0,0 0 0 0 0,-1 0 0 0 0,1 0 0 0 0,0 0 1 0 0,0 0-1 0 0,0 0 0 0 0,0 0 0 0 0,-1 0 0 0 0,1 0 0 0 0,0 0 0 0 0,0 1 0 0 0,-5 3-25 0 0,-13 9-114 0 0,6-5 61 0 0,1 1 0 0 0,-11 10 0 0 0,-9 12-101 0 0,12-13 71 0 0,-26 31 0 0 0,0 5 37 0 0,-10 14-70 0 0,50-62 126 0 0,-15 23-110 0 0,-31 58 1 0 0,36-59 124 0 0,-8 18 0 0 0,22-41 0 0 0,-1-1 0 0 0,1 0 0 0 0,0 1 0 0 0,0-1 0 0 0,1 0 0 0 0,-1 1 0 0 0,1-1 0 0 0,0 1 0 0 0,0 5 0 0 0,0-9 7 0 0,1 0-1 0 0,-1 0 1 0 0,0 0-1 0 0,0 1 1 0 0,0-1 0 0 0,1 0-1 0 0,-1 0 1 0 0,1 0-1 0 0,-1 0 1 0 0,1 1 0 0 0,-1-1-1 0 0,1 0 1 0 0,0 0-1 0 0,-1 0 1 0 0,1 0-1 0 0,0-1 1 0 0,0 1 0 0 0,0 0-1 0 0,0 0 1 0 0,0 0-1 0 0,0-1 1 0 0,0 1-1 0 0,1 0 1 0 0,0 0 12 0 0,0-1 0 0 0,0 1 0 0 0,0-1 0 0 0,0 0 0 0 0,0 1 0 0 0,0-1 0 0 0,0 0 0 0 0,0 0-1 0 0,0-1 1 0 0,0 1 0 0 0,1 0 0 0 0,2-2 0 0 0,4-1 77 0 0,1 0 0 0 0,-1-1-1 0 0,0-1 1 0 0,14-8 0 0 0,-8 1 102 0 0,0-1-1 0 0,0 0 1 0 0,24-29 0 0 0,-10 11-145 0 0,-13 12-175 0 0,-1 0 0 0 0,22-37 0 0 0,-27 39 126 0 0,0 1 29 0 0,-1 1-1 0 0,-1-1 0 0 0,-1-1 0 0 0,0 0 1 0 0,-1 0-1 0 0,-1 0 0 0 0,-1 0 0 0 0,0-1 0 0 0,-1 1 1 0 0,-1-1-1 0 0,0-30 0 0 0,-3 44-66 0 0,1-1-1 0 0,-1 1 1 0 0,0-1 0 0 0,0 1-1 0 0,-3-9 1 0 0,3 13 28 0 0,1-1 0 0 0,0 0 0 0 0,-1 0 0 0 0,1 0 0 0 0,0 1 0 0 0,-1-1-1 0 0,1 0 1 0 0,-1 0 0 0 0,1 1 0 0 0,-1-1 0 0 0,0 1 0 0 0,1-1 0 0 0,-1 0 0 0 0,0 1 0 0 0,1-1 0 0 0,-1 1-1 0 0,0-1 1 0 0,1 1 0 0 0,-1 0 0 0 0,0-1 0 0 0,0 1 0 0 0,0 0 0 0 0,0-1 0 0 0,1 1 0 0 0,-1 0 0 0 0,0 0 0 0 0,0 0-1 0 0,0 0 1 0 0,0 0 0 0 0,0 0 0 0 0,1 0 0 0 0,-1 0 0 0 0,0 0 0 0 0,0 0 0 0 0,0 0 0 0 0,0 1 0 0 0,0-1-1 0 0,1 0 1 0 0,-1 0 0 0 0,-1 1 0 0 0,-6 4-34 0 0,0 0 0 0 0,1 0 0 0 0,-1 1 0 0 0,1-1-1 0 0,0 2 1 0 0,1-1 0 0 0,0 1 0 0 0,0 0 0 0 0,-8 11 0 0 0,-14 18-216 0 0,-4 4 6 0 0,12-9 164 0 0,2 0-1 0 0,1 2 1 0 0,-15 42-1 0 0,23-50 127 0 0,-25 83 40 0 0,32-97-59 0 0,0 0-1 0 0,0 0 1 0 0,1 0 0 0 0,1 0-1 0 0,0 0 1 0 0,0 0 0 0 0,4 20-1 0 0,-3-27-6 0 0,0-1 0 0 0,0 1 0 0 0,0-1 0 0 0,1 0 0 0 0,-1 1 0 0 0,1-1 0 0 0,2 3 0 0 0,2-1-14 0 0,-4-4 18 0 0,0-1 0 0 0,0 1 0 0 0,0-1 0 0 0,-1 0 0 0 0,1 0 0 0 0,0 1-1 0 0,0-1 1 0 0,0-1 0 0 0,0 1 0 0 0,0 0 0 0 0,0 0 0 0 0,-1-1 0 0 0,1 1 0 0 0,0-1 0 0 0,0 1 0 0 0,-1-1-1 0 0,1 0 1 0 0,0 0 0 0 0,2-1 0 0 0,1-2 75 0 0,1-1 1 0 0,-1 1-1 0 0,0-1 0 0 0,4-5 0 0 0,-3 3-66 0 0,-3 4-13 0 0,-1 0 1 0 0,0 0-1 0 0,1 0 0 0 0,-1 0 1 0 0,-1 0-1 0 0,1-1 1 0 0,0 1-1 0 0,-1-1 0 0 0,0 1 1 0 0,0-1-1 0 0,0 0 1 0 0,0 1-1 0 0,-1-1 0 0 0,1 0 1 0 0,-1 0-1 0 0,0 1 1 0 0,0-1-1 0 0,0 0 0 0 0,-2-7 1 0 0,1 9-11 0 0,0-1 1 0 0,0 0-1 0 0,0 0 0 0 0,-1 1 1 0 0,0-1-1 0 0,1 0 0 0 0,-1 1 1 0 0,0 0-1 0 0,0-1 0 0 0,0 1 1 0 0,0 0-1 0 0,-1 0 0 0 0,1 0 1 0 0,0 1-1 0 0,-1-1 0 0 0,1 0 1 0 0,-1 1-1 0 0,0 0 0 0 0,0-1 1 0 0,1 1-1 0 0,-5-1 0 0 0,3 1-13 0 0,-1 1 0 0 0,1-1-1 0 0,0 1 1 0 0,0-1 0 0 0,0 1 0 0 0,0 1-1 0 0,0-1 1 0 0,0 1 0 0 0,-1-1-1 0 0,1 1 1 0 0,0 0 0 0 0,0 0-1 0 0,0 1 1 0 0,1-1 0 0 0,-5 3-1 0 0,-19 8-170 0 0,20-9 146 0 0,0 1 0 0 0,-1-1 0 0 0,-7 6 0 0 0,-55 34-119 0 0,51-31 153 0 0,15-9 0 0 0,-1 1 0 0 0,0-1 0 0 0,0 0 0 0 0,1 1 0 0 0,0 0 0 0 0,-5 5 0 0 0,8-8 0 0 0,1 0 0 0 0,-1 0 0 0 0,0 0 0 0 0,0-1 0 0 0,0 1 0 0 0,0 0 0 0 0,0-1 0 0 0,0 1 0 0 0,0 0 0 0 0,-2 0 0 0 0,2-1 0 0 0,0 0 0 0 0,0 1 0 0 0,0-1 0 0 0,0 1 0 0 0,0-1 0 0 0,0 1 0 0 0,1 0 0 0 0,-1-1 0 0 0,0 1 0 0 0,0 0 0 0 0,-1 1 0 0 0,2 0 0 0 0,-1-1 0 0 0,0 1 0 0 0,0 0 0 0 0,0 0 0 0 0,1 0 0 0 0,-1 0 0 0 0,1 0 0 0 0,0 0 0 0 0,-1 0 0 0 0,1 3 0 0 0,1 3-16 0 0,-1-7 4 0 0,1 0 0 0 0,0 1 0 0 0,0-1-1 0 0,-1 0 1 0 0,1 0 0 0 0,0 0 0 0 0,0 0 0 0 0,0 0 0 0 0,0 0 0 0 0,0 0-1 0 0,1 0 1 0 0,-1 0 0 0 0,1 0 0 0 0,0 0 6 0 0,10 6 6 0 0,-6-8 0 0 0,-4 0 0 0 0,2 1 8 0 0,-1-1 1 0 0,1 1-1 0 0,0-1 0 0 0,-1 0 0 0 0,1-1 1 0 0,0 1-1 0 0,-1 0 0 0 0,4-3 1 0 0,12-4 68 0 0,-15 6-65 0 0,-1 1-1 0 0,0-1 1 0 0,0 0-1 0 0,1 0 1 0 0,-1 0-1 0 0,3-3 1 0 0,11-7 19 0 0,-14 10-26 0 0,0-1 0 0 0,0 1 0 0 0,0 0 0 0 0,0-1-1 0 0,4-5 1 0 0,3-3 19 0 0,-9 11-23 0 0,0-1 0 0 0,-1 0-1 0 0,1 0 1 0 0,0 0-1 0 0,0 0 1 0 0,0 0 0 0 0,-1 0-1 0 0,1 0 1 0 0,-1 0-1 0 0,1 0 1 0 0,-1 0 0 0 0,1 0-1 0 0,-1-1 1 0 0,1 1 0 0 0,-1 0-1 0 0,0 0 1 0 0,0-3-1 0 0,2-1 0 0 0,-1-2 0 0 0,-1 7 0 0 0,0-1 0 0 0,0 1 0 0 0,0 0 0 0 0,0-1 0 0 0,0 1 0 0 0,0-1 0 0 0,0 1 0 0 0,0 0 0 0 0,0-1 0 0 0,0 1 0 0 0,0-1 0 0 0,0 1 0 0 0,0 0 0 0 0,0-1 0 0 0,0 1 0 0 0,0 0 0 0 0,0-1 0 0 0,0 1 0 0 0,0 0 0 0 0,-1-1 0 0 0,1 1 0 0 0,0 0 0 0 0,0-1 0 0 0,-1 1 0 0 0,1 0 0 0 0,0-1 0 0 0,0 1 0 0 0,-1 0 0 0 0,1 0 0 0 0,0-1 0 0 0,-1 1 0 0 0,1 0 0 0 0,0 0 0 0 0,-1 0 0 0 0,1-1 0 0 0,0 1 0 0 0,-1 0 0 0 0,1 0 0 0 0,-1 0 0 0 0,0 0 0 0 0,0-1-1 0 0,-1 0 0 0 0,0 0 0 0 0,0 0-1 0 0,0 0 1 0 0,0 0 0 0 0,0 1 0 0 0,0-1 0 0 0,0 1 0 0 0,0-1-1 0 0,0 1 1 0 0,0 0 0 0 0,0 0 0 0 0,-1 0 0 0 0,1 0 0 0 0,0 0-1 0 0,-4 2 1 0 0,-2 0-9 0 0,1 0-1 0 0,-1 1 1 0 0,-8 5-1 0 0,1-1-7 0 0,4-2-11 0 0,1 0 1 0 0,-14 11-1 0 0,-6 2-26 0 0,21-12 38 0 0,1 0 1 0 0,-1 1-1 0 0,1 0 1 0 0,-9 10-1 0 0,-4 3-28 0 0,12-11 5 0 0,1 0-1 0 0,0 0 1 0 0,1 1 0 0 0,-7 11 0 0 0,10-14 6 0 0,1-2 13 0 0,1-3 18 0 0,1 1-1 0 0,-1-1 0 0 0,1 1 1 0 0,0 0-1 0 0,0-1 1 0 0,0 1-1 0 0,0 0 0 0 0,1 0 1 0 0,-1 0-1 0 0,1 0 1 0 0,-1 5-1 0 0,1-8 7 0 0,0 1 0 0 0,0-1 0 0 0,0 1 0 0 0,0-1 0 0 0,0 1 0 0 0,-1-1 0 0 0,1 1 0 0 0,0-1 0 0 0,0 1 0 0 0,0-1 0 0 0,0 1 0 0 0,0-1 0 0 0,1 1 0 0 0,-1-1 0 0 0,0 1 0 0 0,0-1 0 0 0,0 0 0 0 0,0 1 0 0 0,0-1 0 0 0,1 1 0 0 0,-1-1 0 0 0,0 1 0 0 0,0-1-1 0 0,1 0 1 0 0,-1 1 0 0 0,0-1 0 0 0,1 1 0 0 0,-1-1 0 0 0,0 0 0 0 0,1 1 0 0 0,-1-1 0 0 0,1 0 0 0 0,-1 0 0 0 0,0 1 0 0 0,1-1 0 0 0,-1 0 0 0 0,1 0 0 0 0,-1 0 0 0 0,1 1 0 0 0,-1-1 0 0 0,1 0 0 0 0,-1 0 0 0 0,1 0 0 0 0,2 0 38 0 0,0-1 0 0 0,1 1 0 0 0,-1-1 0 0 0,0 0 0 0 0,6-2 0 0 0,-2 1-25 0 0,0-1 33 0 0,0 0-1 0 0,0 0 1 0 0,0-1-1 0 0,7-4 0 0 0,11-7 68 0 0,2 1-4 0 0,-1-1 1 0 0,25-18-1 0 0,-11 4-15 0 0,-13 10-48 0 0,39-35 0 0 0,-45 35 0 0 0,-2-1 0 0 0,-1-1 0 0 0,0-1 0 0 0,21-35 0 0 0,-8 7 9 0 0,-15 25-25 0 0,0-2 0 0 0,13-32 0 0 0,-10 10 6 0 0,23-90 0 0 0,4-17 21 0 0,-31 114-76 0 0,-2 0-1 0 0,-2-2 0 0 0,8-60 0 0 0,-19 102 20 0 0,1-30-56 0 0,-1 29 29 0 0,0 1 0 0 0,0 0 0 0 0,0-1-1 0 0,-1 1 1 0 0,1 0 0 0 0,-1 0 0 0 0,0-1 0 0 0,1 1 0 0 0,-1 0-1 0 0,0 0 1 0 0,-2-2 0 0 0,3 3 19 0 0,-1 1 0 0 0,1 0-1 0 0,-1 0 1 0 0,1-1 0 0 0,-1 1 0 0 0,1 0-1 0 0,-1 0 1 0 0,0 0 0 0 0,1 0 0 0 0,-1 0-1 0 0,1 0 1 0 0,-1 0 0 0 0,0 0 0 0 0,1 0 0 0 0,-1 0-1 0 0,1 0 1 0 0,-1 0 0 0 0,1 0 0 0 0,-1 0-1 0 0,0 0 1 0 0,1 1 0 0 0,-1-1 0 0 0,1 0-1 0 0,-1 0 1 0 0,0 1 0 0 0,-15 8-38 0 0,10-4-2 0 0,0 1 0 0 0,1 0-1 0 0,0 0 1 0 0,0 0-1 0 0,0 1 1 0 0,1 0-1 0 0,-4 7 1 0 0,1-3-21 0 0,-17 33-54 0 0,1 0 0 0 0,-26 77 0 0 0,42-98 120 0 0,1 0 0 0 0,2 0 0 0 0,-3 29 0 0 0,5-32 0 0 0,1-13-3 0 0,1-1 1 0 0,0 1-1 0 0,0-1 0 0 0,1 1 1 0 0,0-1-1 0 0,2 7 0 0 0,-3-10-1 0 0,1 0 0 0 0,0 0 0 0 0,0 0 0 0 0,0 0 0 0 0,0-1 0 0 0,0 1 0 0 0,1 0 0 0 0,-1-1 0 0 0,1 1 0 0 0,0-1 0 0 0,0 0-1 0 0,0 1 1 0 0,0-1 0 0 0,4 4 0 0 0,-4-6 4 0 0,0 1 0 0 0,1 0 0 0 0,-1-1 0 0 0,0 1 0 0 0,0-1 0 0 0,1 0 0 0 0,-1 0 0 0 0,0 1-1 0 0,1-2 1 0 0,-1 1 0 0 0,0 0 0 0 0,0 0 0 0 0,1-1 0 0 0,2 0 0 0 0,1-1 22 0 0,-1 1-1 0 0,0-1 1 0 0,0-1-1 0 0,10-4 1 0 0,3-5 67 0 0,-1-1 0 0 0,0-1 0 0 0,-1-1 0 0 0,26-31 0 0 0,-6 8-25 0 0,-22 24-48 0 0,19-25 0 0 0,-32 39-16 0 0,88-116 75 0 0,-60 79-27 0 0,31-51 1 0 0,-24 35-29 0 0,-1-4-20 0 0,-22 35 0 0 0,1 1 0 0 0,31-38 0 0 0,-14 24 0 0 0,-17 17 0 0 0,26-22 0 0 0,-22 17 11 0 0,-17 20-16 0 0,1 1 0 0 0,0-1 0 0 0,0 0 0 0 0,0 1 0 0 0,0-1 0 0 0,1 1 0 0 0,3-3 0 0 0,-5 4-111 0 0,-8 10-139 0 0,-54 47 163 0 0,5 2-130 0 0,-66 52 0 0 0,57-53 130 0 0,-25 21-8 0 0,-45 23-55 0 0,52-42 121 0 0,82-58 223 0 0,2-2-93 0 0,45-44 336 0 0,-33 33-386 0 0,19-14 0 0 0,3-1-26 0 0,199-151-20 0 0,-162 133 0 0 0,106-48 0 0 0,-27 28 0 0 0,-32 14 0 0 0,102-44 0 0 0,-166 75 0 0 0,-38 15 0 0 0,0-1 0 0 0,21-12 0 0 0,-22 12 0 0 0,-16 6 0 0 0,0 0 0 0 0,0-1 0 0 0,0 1 0 0 0,0 0 0 0 0,0 0 0 0 0,0 0 0 0 0,1 0 0 0 0,-1 0 0 0 0,0 0 0 0 0,0 0 0 0 0,0 0 0 0 0,0 0 0 0 0,0 0 0 0 0,1-1 0 0 0,-1 1 0 0 0,0 0 0 0 0,0 0 0 0 0,0 0 0 0 0,0 0 0 0 0,1 0 0 0 0,-1 0 0 0 0,0 0 0 0 0,0 0 0 0 0,0 0 0 0 0,0 1 0 0 0,1-1 0 0 0,-1 0 0 0 0,0 0 0 0 0,0 0 0 0 0,0 0 0 0 0,0 0 0 0 0,0 0 0 0 0,1 0 0 0 0,-1 0 0 0 0,0 0 0 0 0,0 0 0 0 0,0 0 0 0 0,0 1 0 0 0,0-1 0 0 0,0 0 0 0 0,1 0 0 0 0,-1 0 0 0 0,0 0 0 0 0,0 0 0 0 0,0 1 0 0 0,0-1 0 0 0,0 0 0 0 0,-1 2-3 0 0,0-1 1 0 0,0 0-1 0 0,0 1 0 0 0,0-1 0 0 0,0 1 0 0 0,0-1 1 0 0,0 0-1 0 0,-1 0 0 0 0,1 0 0 0 0,0 0 0 0 0,-1 0 1 0 0,1 0-1 0 0,-1 0 0 0 0,-2 1 0 0 0,-29 11-75 0 0,22-8 54 0 0,-122 53-93 0 0,75-36 86 0 0,-206 69-24 0 0,171-62 9 0 0,-34 8 39 0 0,-97 21 7 0 0,123-33-1 0 0,14-4 13 0 0,50-11 23 0 0,1-1 1 0 0,-41 4-1 0 0,44-8-13 0 0,25-3 5 0 0,0 0 0 0 0,0-1 0 0 0,-1 0 0 0 0,1-1 0 0 0,0 1 0 0 0,-1-2 0 0 0,1 1 0 0 0,0-1 0 0 0,-16-4 0 0 0,23 5-22 0 0,0 0 0 0 0,0-1 0 0 0,1 1 0 0 0,-1 0 0 0 0,0-1 0 0 0,0 1-1 0 0,1 0 1 0 0,-1-1 0 0 0,0 1 0 0 0,1-1 0 0 0,-1 1 0 0 0,0-1-1 0 0,1 0 1 0 0,-1 1 0 0 0,1-1 0 0 0,-1 1 0 0 0,1-1 0 0 0,-1 0 0 0 0,1 0-1 0 0,-1 1 1 0 0,1-1 0 0 0,0 0 0 0 0,-1 0 0 0 0,1 1 0 0 0,0-1-1 0 0,0 0 1 0 0,0 0 0 0 0,0 0 0 0 0,-1 0 0 0 0,1 1 0 0 0,0-1-1 0 0,0 0 1 0 0,1 0 0 0 0,-1 0 0 0 0,0 0 0 0 0,0 1 0 0 0,0-1 0 0 0,0 0-1 0 0,1 0 1 0 0,-1 0 0 0 0,0 1 0 0 0,1-1 0 0 0,-1 0 0 0 0,1 0-1 0 0,1-2 1 0 0,0 0 0 0 0,0 0-1 0 0,0 0 1 0 0,1 1-1 0 0,-1-1 1 0 0,1 1 0 0 0,0-1-1 0 0,0 1 1 0 0,3-3-1 0 0,31-19-157 0 0,-23 14 74 0 0,29-15 1 0 0,107-44-149 0 0,-47 26 150 0 0,-11 6 29 0 0,118-52-27 0 0,-123 49 75 0 0,-55 24-27 0 0,54-19 1 0 0,-36 22 15 0 0,23-9 11 0 0,-62 18 0 0 0,16-7 0 0 0,0 2 0 0 0,1 1 0 0 0,28-5 0 0 0,-25 6-2 0 0,-24 4-7 0 0,-1 2 1 0 0,0-1-1 0 0,1 1 1 0 0,-1 0-1 0 0,1 0 1 0 0,-1 1-1 0 0,1 0 1 0 0,-1 0-1 0 0,1 1 1 0 0,8 1-1 0 0,-26 8-98 0 0,6-7 98 0 0,0-1-1 0 0,0 0 0 0 0,-1 0 1 0 0,1-1-1 0 0,0 1 0 0 0,-10 0 1 0 0,-19 6-30 0 0,6 0 32 0 0,0 0 0 0 0,-44 5 0 0 0,44-7-26 0 0,-50 17 1 0 0,14-3-10 0 0,3-4 23 0 0,-226 54-149 0 0,183-46 97 0 0,-62 10 141 0 0,115-27-17 0 0,36-4-27 0 0,-1 0 0 0 0,0-1 0 0 0,0-1-1 0 0,0 0 1 0 0,-27-4 0 0 0,43 3-22 0 0,-1 0 0 0 0,1 0 1 0 0,0 0-1 0 0,0 0 0 0 0,0 0 0 0 0,0-1 1 0 0,-1 1-1 0 0,1 0 0 0 0,0 0 0 0 0,0 0 1 0 0,0 0-1 0 0,0 0 0 0 0,0-1 0 0 0,0 1 0 0 0,0 0 1 0 0,-1 0-1 0 0,1 0 0 0 0,0-1 0 0 0,0 1 1 0 0,0 0-1 0 0,0 0 0 0 0,0 0 0 0 0,0-1 1 0 0,0 1-1 0 0,0 0 0 0 0,0 0 0 0 0,0 0 1 0 0,0-1-1 0 0,0 1 0 0 0,0 0 0 0 0,0 0 1 0 0,0 0-1 0 0,0-1 0 0 0,1 1 0 0 0,-1 0 1 0 0,0 0-1 0 0,0 0 0 0 0,0 0 0 0 0,0-1 1 0 0,0 1-1 0 0,0 0 0 0 0,0 0 0 0 0,1 0 1 0 0,-1-1 17 0 0,1-1-9 0 0,0 0 1 0 0,0 0-1 0 0,0 1 0 0 0,0-1 0 0 0,1 0 1 0 0,-1 1-1 0 0,1-1 0 0 0,-1 1 1 0 0,1-1-1 0 0,-1 1 0 0 0,1 0 0 0 0,0 0 1 0 0,2-2-1 0 0,28-10 62 0 0,-18 7-59 0 0,63-30 45 0 0,4-2-23 0 0,-47 24-38 0 0,350-128 0 0 0,-232 93 0 0 0,86-25 0 0 0,-147 46 0 0 0,84-21 0 0 0,-128 40 0 0 0,58-14 0 0 0,-90 19 0 0 0,11-5 0 0 0,0 2 0 0 0,0 1 0 0 0,53-5 0 0 0,-24 5 0 0 0,-38 3 0 0 0,-15 3 0 0 0,0 0 0 0 0,1-1 0 0 0,-1 1 0 0 0,0 0 0 0 0,1 0 0 0 0,-1 1 0 0 0,0-1 0 0 0,1 0 0 0 0,-1 1 0 0 0,0 0 0 0 0,0-1 0 0 0,0 1 0 0 0,1 0 0 0 0,3 2 0 0 0,-6-3 0 0 0,1 0 0 0 0,-1 1 0 0 0,0-1 0 0 0,1 0 0 0 0,-1 0 0 0 0,1 1 0 0 0,-1-1 0 0 0,0 0 0 0 0,1 1 0 0 0,-1-1 0 0 0,0 0 0 0 0,1 1 0 0 0,-1-1 0 0 0,0 0 0 0 0,1 1 0 0 0,-1-1 0 0 0,0 1 0 0 0,0-1 0 0 0,0 0 0 0 0,1 1 0 0 0,-1-1 0 0 0,0 1 0 0 0,0-1 0 0 0,0 1 0 0 0,-4 4 0 0 0,4-5 0 0 0,-5 4-8 0 0,1 0 1 0 0,0-1-1 0 0,-1 0 0 0 0,0 0 1 0 0,0 0-1 0 0,0 0 0 0 0,0-1 1 0 0,0 0-1 0 0,-1 0 0 0 0,1 0 1 0 0,0-1-1 0 0,-7 2 0 0 0,-21 6-44 0 0,-166 55-136 0 0,148-49 168 0 0,-56 8 12 0 0,37-10-37 0 0,-96 19 34 0 0,102-19 11 0 0,43-7 0 0 0,-1-2 0 0 0,-29 2 0 0 0,19 0 0 0 0,28-5 0 0 0,-2 0 0 0 0,1 0 0 0 0,0 0 0 0 0,0-1 0 0 0,-5 0 0 0 0,21-5-18 0 0,16 1-17 0 0,2 3-8 0 0,43-7 1 0 0,-43 4-23 0 0,32 1 1 0 0,-3 0-21 0 0,125-4-75 0 0,-71 1 160 0 0,-9 0 0 0 0,308 5 0 0 0,-404 1 1 0 0,140 4 13 0 0,-114-3 47 0 0,-26-2-35 0 0,1 1-1 0 0,-1 0 1 0 0,0 1-1 0 0,1 0 1 0 0,-1 0-1 0 0,0 0 1 0 0,14 6-1 0 0,-31-3 55 0 0,3-2-59 0 0,0-1 0 0 0,0-1 0 0 0,0 0-1 0 0,-11 0 1 0 0,-13-1 46 0 0,-89 5 105 0 0,-26 2-83 0 0,25-4-83 0 0,17-1 41 0 0,-120 4 76 0 0,151-6-55 0 0,-59-4-136 0 0,86 3 52 0 0,45 2 16 0 0,7-1 0 0 0,12 0 0 0 0,36 4 16 0 0,62 4 32 0 0,-37-1-72 0 0,41 6-51 0 0,119 23-186 0 0,-13 0 180 0 0,-90-11 82 0 0,97 22-1 0 0,-104-18 0 0 0,195 39 0 0 0,-229-45 8 0 0,31 5 183 0 0,-81-18-120 0 0,-36-6-50 0 0,1-1 0 0 0,0 0 1 0 0,17 1-1 0 0,-25-3 32 0 0,-18-3 27 0 0,-67-12 10 0 0,7 2-36 0 0,-152-22 10 0 0,101 16-64 0 0,-38-3 0 0 0,-59 11-72 0 0,-120-10-72 0 0,183 10 144 0 0,-89-1 0 0 0,132 13 0 0 0,-58 3 0 0 0,118-1 0 0 0,37-3 0 0 0,0 1 0 0 0,-35 6 0 0 0,50-5 3 0 0,-15 0-22 0 0,31 9-125 0 0,4-4 118 0 0,0-2 0 0 0,0 1 0 0 0,1-2 0 0 0,0 1 0 0 0,-1-2 1 0 0,17 2-1 0 0,-18-3-1 0 0,76 17-47 0 0,54 9 36 0 0,-30-14 38 0 0,201 24 0 0 0,65 10 0 0 0,-51-4 336 0 0,-104-14-64 0 0,-103-8-112 0 0,-119-22-80 0 0,-14-1 112 0 0,-68-1-96 0 0,-214-21-304 0 0,84 12 143 0 0,60 4 55 0 0,-270-9-54 0 0,222 9 12 0 0,11 2 40 0 0,-104-5-41 0 0,134 9 53 0 0,139 2-48 0 0,18-1 47 0 0,0 0 1 0 0,0 0-1 0 0,0 0 0 0 0,0 0 0 0 0,0 0 0 0 0,0 1 1 0 0,0-1-1 0 0,0 0 0 0 0,0 0 0 0 0,0 0 0 0 0,0 0 1 0 0,0 0-1 0 0,0 0 0 0 0,0 0 0 0 0,0 0 0 0 0,0 0 1 0 0,0 0-1 0 0,0 0 0 0 0,0 0 0 0 0,0 0 1 0 0,0 0-1 0 0,0 0 0 0 0,0 0 0 0 0,0 0 0 0 0,0 0 1 0 0,0 0-1 0 0,0 0 0 0 0,0 0 0 0 0,0 0 0 0 0,0 0 1 0 0,0 0-1 0 0,0 0 0 0 0,0 0 0 0 0,0 0 0 0 0,0 0 1 0 0,0 1-1 0 0,0-1 0 0 0,0 0 0 0 0,0 0 0 0 0,0 0 1 0 0,0 0-1 0 0,0 0 0 0 0,0 0 0 0 0,0 0 0 0 0,0 0 1 0 0,0 0-1 0 0,0 0 0 0 0,0 0 0 0 0,-1 0 1 0 0,1 0-1 0 0,0 0 0 0 0,0 0 0 0 0,11 1-37 0 0,31 5-33 0 0,13 0-19 0 0,277 11-317 0 0,-47 3 311 0 0,30-2 176 0 0,-145-8-121 0 0,60 6 2 0 0,-114-7 149 0 0,83 9 116 0 0,-104-11-127 0 0,-67-7-50 0 0,0 2 0 0 0,31 6-1 0 0,-52-7-35 0 0,0 0-1 0 0,1 0 0 0 0,9-2 0 0 0,-13 1 5 0 0,1 0-1 0 0,0 0 1 0 0,-1 0-1 0 0,1 0 1 0 0,-1 1 0 0 0,1 0-1 0 0,7 2 1 0 0,-14-10 47 0 0,1 6-61 0 0,-1 0 0 0 0,1 1 0 0 0,0-1 0 0 0,0 0 0 0 0,-1 1 0 0 0,1-1-1 0 0,-1 1 1 0 0,1 0 0 0 0,0-1 0 0 0,-1 1 0 0 0,1 0 0 0 0,-1 0 0 0 0,1 0 0 0 0,0 0 0 0 0,-4 0 0 0 0,-5 0 3 0 0,-1-1-6 0 0,-1-1 0 0 0,1-1 0 0 0,-19-6 0 0 0,17 5 0 0 0,0 0 0 0 0,-19-2 0 0 0,-161-17-15 0 0,42 11-70 0 0,39 5 0 0 0,-187-16-46 0 0,132 12 118 0 0,-75-3 14 0 0,85 7 1 0 0,-40-1-57 0 0,83 2 43 0 0,-11 1 13 0 0,74 2-1 0 0,40 1 0 0 0,-1 1 0 0 0,0 0 0 0 0,1 1 0 0 0,-17 2 0 0 0,15 0 0 0 0,11-2-87 0 0,7 3 35 0 0,10 1-16 0 0,379 23-252 0 0,-362-26 298 0 0,435 6 99 0 0,-243-4-24 0 0,-56 0-42 0 0,-12 1 60 0 0,27 0 50 0 0,72-1 55 0 0,-158 1-18 0 0,-23 0 4 0 0,9 2-82 0 0,-80-6-81 0 0,-2 0 0 0 0,-1 0 0 0 0,1 0 0 0 0,-1 0 1 0 0,1 0-1 0 0,0 0 0 0 0,-1 1 1 0 0,1-1-1 0 0,0 0 0 0 0,-1 0 0 0 0,1 0 1 0 0,-1 1-1 0 0,1-1 0 0 0,0 0 0 0 0,-1 1 1 0 0,1-1-1 0 0,-1 0 0 0 0,1 1 0 0 0,-1-1 1 0 0,1 1-1 0 0,-1-1 0 0 0,1 1 0 0 0,-1-1 1 0 0,0 1-1 0 0,1 0 0 0 0,0 0-92 0 0,-15 4-126 0 0,9-3 230 0 0,1 1 0 0 0,-1-1 1 0 0,1 0-1 0 0,-1 0 0 0 0,0-1 0 0 0,0 1 0 0 0,0-1 0 0 0,0 0 0 0 0,0-1 1 0 0,0 1-1 0 0,0-1 0 0 0,0 0 0 0 0,-8-1 0 0 0,-23 0-154 0 0,35 1 152 0 0,0 0-1 0 0,1-1 0 0 0,-1 1 1 0 0,1 0-1 0 0,-1 0 0 0 0,1-1 0 0 0,-1 1 1 0 0,1 0-1 0 0,-1-1 0 0 0,1 1 0 0 0,-1 0 1 0 0,1-1-1 0 0,-1 1 0 0 0,1-1 1 0 0,-1 0-1 0 0,2-1 113 0 0,4 2-64 0 0,64 10-116 0 0,-24-4 6 0 0,35 14-111 0 0,-79-19 160 0 0,1-1 0 0 0,-1 1 0 0 0,0-1 0 0 0,1 1 0 0 0,-1 0 0 0 0,0-1 0 0 0,0 1 0 0 0,0 0 0 0 0,1 0 0 0 0,-1 0 0 0 0,0 0 0 0 0,0 0 0 0 0,0 0 0 0 0,0 1 0 0 0,0-1 4 0 0,0-1 0 0 0,-1 1 0 0 0,1-1 0 0 0,-1 1 0 0 0,1 0 0 0 0,-1-1 0 0 0,0 1 0 0 0,1-1 0 0 0,-1 1 0 0 0,1 0 0 0 0,-1-1 0 0 0,0 1 0 0 0,0 0 0 0 0,1 0 0 0 0,-1-1 0 0 0,0 1 0 0 0,0 0 0 0 0,0 0 0 0 0,0-1 0 0 0,0 1 0 0 0,0 0 0 0 0,0 0 0 0 0,0-1 0 0 0,0 1 0 0 0,0 0 0 0 0,-1 0 0 0 0,1-1 0 0 0,0 1 0 0 0,0 0 0 0 0,-1-1 0 0 0,1 1 0 0 0,0 0 0 0 0,-1-1 0 0 0,1 1 0 0 0,-1 0 0 0 0,0 0 0 0 0,0 0 0 0 0,0 0-1 0 0,0 0 0 0 0,1 0 0 0 0,-1 0 0 0 0,0 0 0 0 0,0-1 0 0 0,0 1 0 0 0,0 0 0 0 0,0-1 0 0 0,-1 1 0 0 0,1-1 1 0 0,0 1-1 0 0,0-1 0 0 0,0 1 0 0 0,0-1 0 0 0,-1 0 0 0 0,1 0 0 0 0,0 1 0 0 0,-2-1 0 0 0,-9 3-34 0 0,-9 3 31 0 0,-1-1 1 0 0,-27 4 0 0 0,14-3 2 0 0,-63 7 1 0 0,50-8 0 0 0,5-1 0 0 0,18-1 0 0 0,-37 7 0 0 0,22-4 0 0 0,-6 3 0 0 0,26-6 1 0 0,16-3-3 0 0,0 1 0 0 0,0-1 0 0 0,1 1 1 0 0,-1 0-1 0 0,0 0 0 0 0,0 0 1 0 0,-4 2-1 0 0,11-3-35 0 0,-1-1 1 0 0,1 0-1 0 0,0 1 1 0 0,0 0-1 0 0,-1-1 0 0 0,1 1 1 0 0,5 1-1 0 0,-5-1 29 0 0,0 0-1 0 0,1 0 1 0 0,-1 0 0 0 0,0 0-1 0 0,0-1 1 0 0,0 1-1 0 0,4-2 1 0 0,0-1-5 0 0,1 0 1 0 0,-1 1-1 0 0,1 0 1 0 0,-1 0 0 0 0,11-1-1 0 0,29-6 44 0 0,-34 6-15 0 0,25-3 1 0 0,60-5-17 0 0,-92 10-6 0 0,-1 0-1 0 0,0 0 0 0 0,10-4 1 0 0,-12 3 2 0 0,0 1 0 0 0,0 0 0 0 0,-1 0 0 0 0,2 0 1 0 0,-1 1-1 0 0,0-1 0 0 0,0 1 0 0 0,0-1 0 0 0,0 1 0 0 0,0 0 1 0 0,0 0-1 0 0,0 1 0 0 0,6 0 0 0 0,14 4 4 0 0,-13-1 0 0 0,-9 0 0 0 0,-1-4 0 0 0,0 6 0 0 0,-3-3 0 0 0,0 0 0 0 0,0 0 0 0 0,-1-1 0 0 0,1 1 0 0 0,-1-1 0 0 0,0 0 0 0 0,1 0 0 0 0,-1 0 0 0 0,-6 2 0 0 0,5-2 0 0 0,-86 29 0 0 0,39-15 0 0 0,11-1 8 0 0,1 0 24 0 0,-80 17 0 0 0,117-31-32 0 0,1-1 0 0 0,-1 1 0 0 0,0 0 0 0 0,1 0 0 0 0,-1 0 0 0 0,1 0 0 0 0,0 0 0 0 0,-4 3 0 0 0,6-4 0 0 0,0 0 0 0 0,0 0 0 0 0,-1 0 0 0 0,1 0 0 0 0,0 0 0 0 0,0 0 0 0 0,0 0 0 0 0,0 1 0 0 0,-1-1 0 0 0,1 0 0 0 0,0 0 0 0 0,0 0 0 0 0,0 0 0 0 0,0 0 0 0 0,-1 1 0 0 0,1-1 0 0 0,0 0 0 0 0,0 0 0 0 0,0 0 0 0 0,0 0 0 0 0,0 1 0 0 0,0-1 0 0 0,0 0 0 0 0,0 0 0 0 0,-1 0 0 0 0,1 1 0 0 0,0-1 0 0 0,0 0 0 0 0,0 0 0 0 0,0 1 0 0 0,0-1 0 0 0,0 0 0 0 0,0 0 0 0 0,0 0 0 0 0,0 1 0 0 0,0-1 0 0 0,0 0 0 0 0,1 0 0 0 0,-1 0 0 0 0,0 1 0 0 0,0-1 0 0 0,0 0 0 0 0,0 0 0 0 0,0 0 0 0 0,0 1 0 0 0,0-1 0 0 0,1 0 0 0 0,-1 0 0 0 0,0 0 0 0 0,0 0 0 0 0,0 1 0 0 0,0-1 0 0 0,0 0 0 0 0,1 0 0 0 0,-1 0 0 0 0,0 0 0 0 0,11 4 0 0 0,-10-3 0 0 0,9 1 8 0 0,0 0 0 0 0,1 0 0 0 0,-1-1 1 0 0,0 0-1 0 0,16-1 0 0 0,6 1 34 0 0,247 8 155 0 0,-246-8-197 0 0,-19-1 0 0 0,1 1 0 0 0,16 3 0 0 0,11-3 0 0 0,-42-1-1 0 0,0 0-1 0 0,-1 0 1 0 0,1 0-1 0 0,0 0 1 0 0,0 0 0 0 0,0 1-1 0 0,0-1 1 0 0,-1 0-1 0 0,1 0 1 0 0,0 0 0 0 0,0 0-1 0 0,0 0 1 0 0,0 0-1 0 0,0 1 1 0 0,0-1-1 0 0,0 0 1 0 0,-1 0 0 0 0,1 0-1 0 0,0 0 1 0 0,0 0-1 0 0,0 1 1 0 0,0-1-1 0 0,0 0 1 0 0,0 0 0 0 0,0 0-1 0 0,0 1 1 0 0,0-1-1 0 0,0 0 1 0 0,0 0-1 0 0,0 0 1 0 0,0 0 0 0 0,0 1-1 0 0,0-1 1 0 0,0 0-1 0 0,0 0 1 0 0,0 0-1 0 0,0 0 1 0 0,0 1 0 0 0,0-1-1 0 0,0 0 1 0 0,1 0-1 0 0,-1 0 1 0 0,0 0 0 0 0,0 1-1 0 0,0-1 1 0 0,0 0-1 0 0,0 0 1 0 0,0 0-1 0 0,0 0 1 0 0,1 0 0 0 0,-1 0-1 0 0,0 0 1 0 0,0 1-1 0 0,0-1 1 0 0,0 0-1 0 0,1 0 1 0 0,-1 0 0 0 0,0 0-1 0 0,0 0 1 0 0,0 0-1 0 0,0 0 1 0 0,1 0-1 0 0,-1 0 1 0 0,0 0 0 0 0,0 0-10 0 0,0 0 6 0 0,-10 4-32 0 0,4-1 14 0 0,0 0 1 0 0,0-1 0 0 0,0 0-1 0 0,-1 0 1 0 0,-11 1-1 0 0,-55 12 12 0 0,64-14-2 0 0,-1 1 0 0 0,1 0-1 0 0,-9 3 1 0 0,-14 3 2 0 0,-30 11-42 0 0,59-18 58 0 0,0 0 0 0 0,1 0 0 0 0,-1 0 0 0 0,1 0-1 0 0,-1 1 1 0 0,-3 2 0 0 0,4-3 7 0 0,0 1 0 0 0,-1-1 0 0 0,1 0 0 0 0,-1 1 0 0 0,1-1 0 0 0,-6 1 0 0 0,3 1-2 0 0,2 2-10 0 0,6-5 22 0 0,3 3 41 0 0,-4-2-50 0 0,-1 0 0 0 0,0-1 0 0 0,0 1 0 0 0,0 0 0 0 0,0-1 0 0 0,0 1 0 0 0,1-1 0 0 0,-1 0 1 0 0,0 1-1 0 0,0-1 0 0 0,1 0 0 0 0,0 0 0 0 0,13 0 96 0 0,-6-1-65 0 0,1 1 0 0 0,14 1 0 0 0,-13 0-44 0 0,0 0 0 0 0,14-2 0 0 0,14 0 0 0 0,57 3-67 0 0,-74-2 33 0 0,34 5-1 0 0,4 0-26 0 0,-5-1 49 0 0,-36-1 13 0 0,22-1-1 0 0,21 4 0 0 0,-60-6 1 0 0,-2 0-1 0 0,0 0 1 0 0,1 0-1 0 0,-1 0 0 0 0,1 0 0 0 0,-1 0 1 0 0,0 0-1 0 0,1 0 0 0 0,-1 0 1 0 0,1 0-1 0 0,-1 0 0 0 0,0 0 1 0 0,1 0-1 0 0,-1 0 0 0 0,0 1 0 0 0,1-1 1 0 0,-1 0-1 0 0,0 0 0 0 0,1 0 1 0 0,-1 1-1 0 0,0-1 0 0 0,1 0 0 0 0,-1 1 1 0 0,0-1-1 0 0,1 0 0 0 0,-1 0 1 0 0,0 1-1 0 0,0-1 0 0 0,0 0 0 0 0,1 1 1 0 0,-1-1-1 0 0,0 0 0 0 0,0 1 1 0 0,0 0-1 0 0,-11 4 53 0 0,-15-4-53 0 0,0 0 0 0 0,6 2 0 0 0,-1 0 0 0 0,-28 0 0 0 0,34-3 0 0 0,-22 4 0 0 0,22-2 0 0 0,-25 1 0 0 0,32-4 0 0 0,-20 1 0 0 0,-34 2 0 0 0,25 0 0 0 0,28-2 0 0 0,1 0 0 0 0,-1 0 0 0 0,0 1 0 0 0,1 1 0 0 0,-10 2 0 0 0,2-1 0 0 0,12-3 1 0 0,1 0 0 0 0,0 1 0 0 0,0 0 0 0 0,0-1 0 0 0,-1 1 1 0 0,1 1-1 0 0,0-1 0 0 0,0 0 0 0 0,-3 3 0 0 0,18-1 52 0 0,16-1-53 0 0,68 1 0 0 0,11 1 0 0 0,-70-6 0 0 0,54 5 0 0 0,-2 2 0 0 0,-22-2 0 0 0,62-3 0 0 0,-39 1 0 0 0,-75-2-2 0 0,-15 1 3 0 0,0 0 0 0 0,0 0 0 0 0,1 0 0 0 0,-1 0 0 0 0,0 0 0 0 0,0 0 0 0 0,0 0 0 0 0,0 0 0 0 0,1 0 0 0 0,-1 0 0 0 0,0 0 0 0 0,0 0 0 0 0,0 0 0 0 0,1 0 0 0 0,-1 0 0 0 0,0 0 0 0 0,0 0 0 0 0,0 0 0 0 0,1 0 0 0 0,-1 0 0 0 0,0 0 0 0 0,0 0 0 0 0,0-1 0 0 0,0 1 0 0 0,0 0 0 0 0,1 0 0 0 0,-1 0 1 0 0,0 0-1 0 0,0 0 0 0 0,0-1 0 0 0,0 1 0 0 0,0 0 0 0 0,0 0 0 0 0,0 0 0 0 0,1 0 0 0 0,-1-1 0 0 0,0 1 0 0 0,0 0 0 0 0,0 0 0 0 0,0 0 0 0 0,0-1 0 0 0,0 1 0 0 0,0 0 0 0 0,0 0 0 0 0,0 0 0 0 0,0-1 0 0 0,0 1 0 0 0,0 0 0 0 0,0 0 0 0 0,0 0 0 0 0,0 0 0 0 0,0-1 0 0 0,-1 1 0 0 0,1 0 0 0 0,0 0 0 0 0,0 0 0 0 0,0-1 0 0 0,0 1 0 0 0,0 0 0 0 0,0 0 0 0 0,0 0 0 0 0,-1 0 0 0 0,1 0 0 0 0,0-1 0 0 0,-2 1 7 0 0,1-1 0 0 0,-1 0 0 0 0,0 1 0 0 0,0-1 0 0 0,0 1 0 0 0,1-1 0 0 0,-1 1 0 0 0,0 0 0 0 0,0 0 1 0 0,0 0-1 0 0,0 0 0 0 0,-2 1 0 0 0,-13-2 55 0 0,-37-8 65 0 0,24 5-239 0 0,-36-10 0 0 0,54 11 79 0 0,-1 1 1 0 0,-14-2 0 0 0,14 3 29 0 0,0-1 1 0 0,-15-4 0 0 0,10 0 1 0 0,10 3 0 0 0,1 1 0 0 0,-1 0 0 0 0,0 0 0 0 0,-11-1 0 0 0,0 3 0 0 0,13 0 0 0 0,1 0 0 0 0,-1 0 0 0 0,1 0 0 0 0,0-1 0 0 0,-10-2 0 0 0,0-2 0 0 0,10 3 0 0 0,0 0 0 0 0,0 0 0 0 0,-1 1 0 0 0,1 0 0 0 0,0 0 0 0 0,-10-1 0 0 0,14 2 0 0 0,0 0 0 0 0,-1 0 1 0 0,1 0-1 0 0,0 0 0 0 0,0-1 0 0 0,0 1 0 0 0,0-1 0 0 0,-1 1 0 0 0,1-1 0 0 0,0 1 1 0 0,0-1-1 0 0,0 1 0 0 0,0-1 0 0 0,0 0 0 0 0,0 0 0 0 0,1 1 0 0 0,-1-1 0 0 0,0 0 1 0 0,-1-2-1 0 0,-2-1 9 0 0,3 3 50 0 0,3-10 22 0 0,3 4-5 0 0,1 5-56 0 0,-1-1-1 0 0,1 1 1 0 0,0 1 0 0 0,11-3-1 0 0,17-6 23 0 0,-29 8-42 0 0,2-1 0 0 0,-1 1 0 0 0,1-1 0 0 0,-1 1 0 0 0,1 0 0 0 0,0 1 0 0 0,8-2 0 0 0,-3 1-15 0 0,1 0-1 0 0,-1-1 1 0 0,21-7-1 0 0,-25 7 14 0 0,34-17 2 0 0,-21 10 0 0 0,-18 8 0 0 0,7-4-2 0 0,4-14 15 0 0,-13 17-1 0 0,0 1 0 0 0,0 0 0 0 0,0-1 0 0 0,0 1 0 0 0,0-1 0 0 0,-1 1 0 0 0,1 0 0 0 0,-1-1 0 0 0,0 1 0 0 0,0-1 0 0 0,0 0 0 0 0,0 1 0 0 0,0-1 0 0 0,0 1 0 0 0,-1-1 0 0 0,1 1 1 0 0,-1 0-1 0 0,0-1 0 0 0,1 1 0 0 0,-1-1 0 0 0,-1 1 0 0 0,1 0 0 0 0,0 0 0 0 0,0 0 0 0 0,-1-1 0 0 0,1 1 0 0 0,-1 1 0 0 0,0-1 0 0 0,1 0 0 0 0,-5-3 0 0 0,-9-8-27 0 0,-8-6-30 0 0,5 5-21 0 0,16 11 53 0 0,0 1-1 0 0,0 0 1 0 0,-1 0-1 0 0,1 0 0 0 0,0 1 1 0 0,-1-1-1 0 0,-5-2 0 0 0,-5-2-19 0 0,11 5 28 0 0,-1 0 0 0 0,1 0 0 0 0,-1 0 0 0 0,1 0 0 0 0,-1 0 1 0 0,0 0-1 0 0,1 1 0 0 0,-4-1 0 0 0,4 1 7 0 0,0-1-7 0 0,0 1 0 0 0,0 0 0 0 0,1 0 1 0 0,-1-1-1 0 0,0 1 0 0 0,0 1 1 0 0,1-1-1 0 0,-1 0 0 0 0,0 0 0 0 0,0 1 1 0 0,1-1-1 0 0,-3 2 0 0 0,2-2-6 0 0,0 2 8 0 0,-1 11 5 0 0,2-10-2 0 0,1 1 0 0 0,0 0 0 0 0,0 0 0 0 0,0 0 0 0 0,1 0 0 0 0,-1-1 0 0 0,1 1 0 0 0,0 0 0 0 0,0 0 0 0 0,0-1 0 0 0,0 1 0 0 0,1 0 0 0 0,-1-1 0 0 0,1 1 0 0 0,0-1 0 0 0,0 0 0 0 0,0 0 0 0 0,1 0 0 0 0,-1 0 0 0 0,1 0 0 0 0,-1 0 0 0 0,1 0 0 0 0,0-1 0 0 0,4 3 0 0 0,10 7 0 0 0,-12-8 0 0 0,0 0 0 0 0,0-1 0 0 0,1 0 0 0 0,-1 0 0 0 0,9 4 0 0 0,5 0-2 0 0,-12-4 5 0 0,0 0-1 0 0,0-1 1 0 0,0 0-1 0 0,11 2 1 0 0,5 0 87 0 0,-20-3-70 0 0,0 0 0 0 0,1 0 1 0 0,-1 0-1 0 0,0-1 0 0 0,1 0 1 0 0,-1 1-1 0 0,1-1 0 0 0,-1-1 1 0 0,6 0-1 0 0,9-1 51 0 0,-14 1-68 0 0,0 1-1 0 0,0-1 0 0 0,0 0 0 0 0,-1 0 0 0 0,1 0 0 0 0,-1 0 1 0 0,1 0-1 0 0,4-3 0 0 0,-3 1 20 0 0,0 0 1 0 0,-1-1-1 0 0,1 1 0 0 0,-1-1 1 0 0,0 0-1 0 0,0 0 0 0 0,0 0 1 0 0,3-5-1 0 0,-5 6-7 0 0,-1 1 0 0 0,0 0 0 0 0,0-1 0 0 0,0 1 0 0 0,0 0 0 0 0,0-1-1 0 0,-1 1 1 0 0,1-1 0 0 0,-1 0 0 0 0,0 1 0 0 0,1-1 0 0 0,-1 1 0 0 0,0-1 0 0 0,-1 1 0 0 0,1-1 0 0 0,0 0 0 0 0,-1 1 0 0 0,1-1 0 0 0,-1 1 0 0 0,-1-4-1 0 0,2 6-12 0 0,-1-4 8 0 0,-1 1-1 0 0,1-1 1 0 0,0 1-1 0 0,-1-1 1 0 0,0 1-1 0 0,0 0 1 0 0,0-1-1 0 0,0 1 1 0 0,0 0-1 0 0,-1 0 1 0 0,1 1-1 0 0,-1-1 1 0 0,-4-3-1 0 0,-11-9-61 0 0,14 11 34 0 0,-1 0 0 0 0,0 0-1 0 0,0 1 1 0 0,0-1 0 0 0,0 1-1 0 0,-7-3 1 0 0,-9-6-54 0 0,19 10 61 0 0,-1 0 0 0 0,0 1 0 0 0,0-1 0 0 0,-1 0 0 0 0,1 1 0 0 0,0 0 0 0 0,-6-2 0 0 0,-4 1-9 0 0,10 2 11 0 0,-1 0-1 0 0,0-1 1 0 0,0 0 0 0 0,1 0-1 0 0,-4-1 1 0 0,3 0 4 0 0,0 0-1 0 0,-1 1 1 0 0,1-1-1 0 0,0 1 1 0 0,0 0 0 0 0,-1 0-1 0 0,1 0 1 0 0,0 1-1 0 0,-1 0 1 0 0,1-1-1 0 0,-1 2 1 0 0,1-1 0 0 0,-8 2-1 0 0,-5 0 6 0 0,-28 1 0 0 0,26-2 0 0 0,0-2 13 0 0,18 1-9 0 0,-1-1 1 0 0,1 1 0 0 0,0 0 0 0 0,-1 0 0 0 0,1 0 0 0 0,0 0 0 0 0,-1 0 0 0 0,1 0-1 0 0,0 0 1 0 0,-1 0 0 0 0,1 1 0 0 0,0-1 0 0 0,-1 1 0 0 0,1-1 0 0 0,0 1-1 0 0,0-1 1 0 0,-1 1 0 0 0,1-1 0 0 0,0 1 0 0 0,-2 1 0 0 0,2-1-7 0 0,1-1 1 0 0,-1 1-1 0 0,0-1 1 0 0,1 1-1 0 0,-1 0 1 0 0,1-1 0 0 0,-1 1-1 0 0,1-1 1 0 0,-1 1-1 0 0,1 0 1 0 0,-1 0-1 0 0,1-1 1 0 0,-1 1-1 0 0,1 0 1 0 0,0 0-1 0 0,0-1 1 0 0,-1 1-1 0 0,1 0 1 0 0,0 0-1 0 0,0 0 1 0 0,0 1-1 0 0,0 0-11 0 0,1-1 0 0 0,-1 1 0 0 0,1-1-1 0 0,0 1 1 0 0,-1 0 0 0 0,1-1 0 0 0,0 0-1 0 0,2 3 1 0 0,1 2 2 0 0,-1-2 11 0 0,1-1 0 0 0,0 1 0 0 0,0 0 0 0 0,0-1 0 0 0,0 0 0 0 0,0 0 0 0 0,8 4 0 0 0,1 1 0 0 0,-3-3 0 0 0,0 1 0 0 0,15 4 0 0 0,1 2 0 0 0,-16-8 0 0 0,1 0 0 0 0,0-1 0 0 0,12 3 0 0 0,-3-2 0 0 0,-13-3 17 0 0,0 0 1 0 0,0-1-1 0 0,0 0 0 0 0,0 0 0 0 0,0 0 0 0 0,7-2 0 0 0,7 0 48 0 0,-12 0-4 0 0,1 1-1 0 0,-1-2 0 0 0,0 1 1 0 0,10-5-1 0 0,3 0-3 0 0,-18 6-60 0 0,0-1-1 0 0,-1 0 1 0 0,1 0-1 0 0,-1 0 0 0 0,1 0 1 0 0,-1 0-1 0 0,1-1 1 0 0,-1 0-1 0 0,0 1 1 0 0,4-6-1 0 0,-5 6 3 0 0,-1 0 0 0 0,1 0 0 0 0,-1 0-1 0 0,1 0 1 0 0,-1-1 0 0 0,0 1 0 0 0,0 0 0 0 0,0-1 0 0 0,0 1-1 0 0,0-1 1 0 0,0 1 0 0 0,-1-1 0 0 0,1 1 0 0 0,-1-1 0 0 0,0 1-1 0 0,0-1 1 0 0,0-4 0 0 0,-1 3 10 0 0,-1 0-1 0 0,1 0 1 0 0,-1-1-1 0 0,0 1 1 0 0,0 0-1 0 0,-5-5 1 0 0,3 3 3 0 0,2 2-5 0 0,0 1 0 0 0,-1 0 0 0 0,0 0-1 0 0,1 1 1 0 0,-1-1 0 0 0,-1 0 0 0 0,1 1 0 0 0,-6-4-1 0 0,-10-7-20 0 0,11 6 3 0 0,0 0 0 0 0,-1 0-1 0 0,-1 1 1 0 0,1 1 0 0 0,-13-6 0 0 0,-7-4 11 0 0,21 11 0 0 0,0 0 0 0 0,0 0 0 0 0,-13-4 0 0 0,-72-20-72 0 0,69 22 72 0 0,1 0-1 0 0,-39-3 1 0 0,16 2 12 0 0,-114-13-39 0 0,51 9-53 0 0,65 8 80 0 0,28 2 0 0 0,0 1 0 0 0,-17 3 0 0 0,-4-1 0 0 0,35-2-1 0 0,0 0 1 0 0,0 1-1 0 0,0-1 0 0 0,0 0 1 0 0,0 1-1 0 0,0-1 0 0 0,0 1 1 0 0,-2 0-1 0 0,-9 4-89 0 0,15-5 78 0 0,0 0-1 0 0,0 0 1 0 0,0 0-1 0 0,0 0 1 0 0,0 1-1 0 0,0-1 1 0 0,0 0-1 0 0,3 2 1 0 0,14 2-36 0 0,150-6-80 0 0,-154 1 128 0 0,28-4 0 0 0,-10 1 0 0 0,-27 3 0 0 0,1-1 0 0 0,0 0 0 0 0,-1 0 0 0 0,1 0 0 0 0,8-5 0 0 0,-3 1 0 0 0,-10 5 10 0 0,0 0 0 0 0,0 0 0 0 0,-1 0 0 0 0,1 0 0 0 0,0 0 0 0 0,-1-1 0 0 0,1 1 0 0 0,-1 0 0 0 0,0-1 0 0 0,1 1 0 0 0,-1-1 0 0 0,0 0 0 0 0,0 1 0 0 0,0-1 0 0 0,0 0 0 0 0,0 0 0 0 0,0 0 0 0 0,-1 0 0 0 0,1-2 0 0 0,0 3-2 0 0,-1-1 0 0 0,0 1-1 0 0,0-1 1 0 0,0 1 0 0 0,0-1-1 0 0,0 1 1 0 0,0-1 0 0 0,0 1-1 0 0,0-1 1 0 0,0 1 0 0 0,-1-1-1 0 0,1 1 1 0 0,-1-1 0 0 0,1 1 0 0 0,-1-1-1 0 0,0 1 1 0 0,1 0 0 0 0,-1-1-1 0 0,0 1 1 0 0,0 0 0 0 0,0 0-1 0 0,0 0 1 0 0,0 0 0 0 0,0-1-1 0 0,-3 0 1 0 0,-12-13-8 0 0,15 12 0 0 0,-1 1 0 0 0,0 0 0 0 0,-1 0 0 0 0,1 0 0 0 0,0 0 0 0 0,0 1 0 0 0,-1-1 0 0 0,1 1 0 0 0,-4-2 0 0 0,-21-6-4 0 0,-30-6-1 0 0,29 8-62 0 0,-28-10-1 0 0,38 10 40 0 0,0 1 1 0 0,0 1-1 0 0,0 0 0 0 0,-28-2 0 0 0,-12-3-24 0 0,39 5 25 0 0,-23-1 0 0 0,39 6 25 0 0,-121-13 46 0 0,110 11-39 0 0,-1 1-1 0 0,-15 1 1 0 0,16 0-6 0 0,0 0 0 0 0,-16-2 0 0 0,20 0 1 0 0,3 0 0 0 0,-1 1 0 0 0,0 0 0 0 0,1 1 0 0 0,-1-1 0 0 0,0 2 0 0 0,-11 0 0 0 0,17-1 0 0 0,0 1 0 0 0,0-1 0 0 0,1-1 0 0 0,-1 1 0 0 0,0 0 0 0 0,0 0 0 0 0,0-1 0 0 0,0 1 0 0 0,-2-1 0 0 0,3 0 0 0 0,0 1 0 0 0,-1-1 0 0 0,1 1 0 0 0,-1-1 0 0 0,1 1 0 0 0,-1 0 0 0 0,1 0 0 0 0,-1 0 0 0 0,1 0 0 0 0,-1 0 0 0 0,-1 0 0 0 0,6 3-7 0 0,1-1 0 0 0,0-1 0 0 0,-1 1 0 0 0,1-1 0 0 0,0 1-1 0 0,0-1 1 0 0,0 0 0 0 0,5 0 0 0 0,2-2 7 0 0,0 1 0 0 0,0-1 0 0 0,0 2 0 0 0,15 2 0 0 0,-16-2 0 0 0,0-1 0 0 0,19-1 0 0 0,-19 0 0 0 0,0 1 0 0 0,0 0 0 0 0,12 2 0 0 0,89 17-11 0 0,-94-16-23 0 0,1 1-1 0 0,19 8 0 0 0,16 4-42 0 0,-13-7 8 0 0,63 24-1 0 0,-97-31 68 0 0,172 77-113 0 0,-101-43 115 0 0,19 11 0 0 0,-39-18 10 0 0,-33-17 24 0 0,35 23-1 0 0,-44-24 13 0 0,5 3 23 0 0,0 0 0 0 0,26 26-1 0 0,-25-18-158 0 0,-8-9 32 0 0,0 0 0 0 0,-1 1 1 0 0,11 15-1 0 0,-16-17 55 0 0,-1-5-4 0 0,-1 1-1 0 0,0 0 0 0 0,-1 1 1 0 0,0-1-1 0 0,0 1 0 0 0,-1-1 1 0 0,0 1-1 0 0,2 10 0 0 0,-4-13 8 0 0,0 1 0 0 0,0-1 0 0 0,0 1 0 0 0,-1-1 0 0 0,0 1 0 0 0,-1-1 0 0 0,0 1 0 0 0,1-1 0 0 0,-2 1 0 0 0,1-1 0 0 0,-1 0 0 0 0,0 0 0 0 0,0 0 0 0 0,-1 0 0 0 0,-6 11 0 0 0,-1 0-26 0 0,-1-1 0 0 0,0 0-1 0 0,-2-1 1 0 0,0-1 0 0 0,-17 16 0 0 0,19-19 18 0 0,-17 19 1 0 0,-5 6 82 0 0,-58 58-159 0 0,35-39 236 0 0,54-53-134 0 0,1-1-15 0 0,-1 0 0 0 0,1 0 0 0 0,0 0 0 0 0,0 0 0 0 0,0 0 0 0 0,1 1 0 0 0,-1-1 0 0 0,0 0 1 0 0,0 0-1 0 0,1 1 0 0 0,-1-1 0 0 0,1 1 0 0 0,-1-1 0 0 0,0 2 0 0 0,0 1 41 0 0,0 2-37 0 0,1 4 6 0 0,0-10 1 0 0,0 1 0 0 0,0-1 0 0 0,0 1 1 0 0,0-1-1 0 0,0 1 0 0 0,0-1 0 0 0,0 1 1 0 0,0 0-1 0 0,0-1 0 0 0,0 1 0 0 0,1-1 0 0 0,-1 0 1 0 0,0 1-1 0 0,0-1 0 0 0,1 1 0 0 0,-1-1 1 0 0,0 1-1 0 0,0-1 0 0 0,1 1 0 0 0,0-1 0 0 0,-1 1-13 0 0,0-1 0 0 0,1 0 0 0 0,-1 0 0 0 0,1 0-1 0 0,-1 0 1 0 0,0 0 0 0 0,1 0 0 0 0,-1 0 0 0 0,1 0 0 0 0,-1 0-1 0 0,1 0 1 0 0,-1 0 0 0 0,0 0 0 0 0,1 0 0 0 0,-1 0-1 0 0,1 0 1 0 0,-1 0 0 0 0,1 0 0 0 0,-1 0 0 0 0,0-1-1 0 0,1 1 1 0 0,-1 0 0 0 0,0 0 0 0 0,1-1 0 0 0,-1 1-1 0 0,1 0 1 0 0,-1 0 0 0 0,0-1 0 0 0,0 1 0 0 0,1-1-1 0 0,4-2 146 0 0,8-13 126 0 0,-9 12-263 0 0,-1-1 1 0 0,0 0-1 0 0,1 0 0 0 0,-2 0 1 0 0,1 0-1 0 0,0 0 0 0 0,-1-1 1 0 0,3-10-1 0 0,-5 12-5 0 0,1 1 1 0 0,0-1-1 0 0,-1 0 0 0 0,0 0 1 0 0,0 0-1 0 0,0 0 0 0 0,0 0 0 0 0,-1 1 1 0 0,1-1-1 0 0,-1 0 0 0 0,0 0 1 0 0,0 0-1 0 0,-4-6 0 0 0,4 8-14 0 0,0 0 0 0 0,-1 0-1 0 0,0 0 1 0 0,1 0 0 0 0,-1 1 0 0 0,0-1-1 0 0,0 1 1 0 0,0-1 0 0 0,0 1 0 0 0,0 0-1 0 0,0-1 1 0 0,0 1 0 0 0,-1 0 0 0 0,1 1-1 0 0,-5-2 1 0 0,0 0-37 0 0,0 0 0 0 0,-1 1 0 0 0,-12-1 0 0 0,-1 0-12 0 0,16 1 39 0 0,-1 0 1 0 0,1 1-1 0 0,-1 0 1 0 0,1 0 0 0 0,-11 1-1 0 0,-44 13-268 0 0,53-12 272 0 0,1 1 1 0 0,-1 0-1 0 0,1 0 1 0 0,0 0-1 0 0,-10 8 0 0 0,3-3 14 0 0,10-6-2 0 0,0 1-1 0 0,0-1 1 0 0,-1 1-1 0 0,1-1 1 0 0,1 1-1 0 0,-1 0 1 0 0,0 0-1 0 0,1 1 1 0 0,0-1-1 0 0,-1 0 1 0 0,1 1-1 0 0,1-1 1 0 0,-1 1-1 0 0,0 0 1 0 0,0 4-1 0 0,1-7 8 0 0,1 1 0 0 0,0-1 0 0 0,0 1 0 0 0,0-1 0 0 0,0 0 0 0 0,0 1 0 0 0,0-1 0 0 0,0 1 0 0 0,0-1 0 0 0,1 0 0 0 0,-1 1 0 0 0,0-1 0 0 0,1 0 0 0 0,-1 1 0 0 0,1-1 0 0 0,0 0 0 0 0,-1 1 0 0 0,2 0 0 0 0,0 1 4 0 0,0 0 2 0 0,-1-1 1 0 0,1 0-1 0 0,0 1 0 0 0,0-1 1 0 0,0 0-1 0 0,0 0 0 0 0,0 0 1 0 0,0 0-1 0 0,1-1 0 0 0,-1 1 1 0 0,5 2-1 0 0,-2-2 22 0 0,0 0-1 0 0,0 1 0 0 0,1-2 1 0 0,9 4-1 0 0,7 1 23 0 0,-18-5-49 0 0,0 1 1 0 0,0-1-1 0 0,0 0 1 0 0,0 0 0 0 0,7 0-1 0 0,50 1 71 0 0,-52-2-58 0 0,-1 0 0 0 0,1-1 0 0 0,-1 0 0 0 0,10-2 0 0 0,14-3 79 0 0,-24 5-66 0 0,-1 0 0 0 0,0 0 1 0 0,0-1-1 0 0,8-3 0 0 0,-12 3-26 0 0,0 1-1 0 0,0 0 1 0 0,0-1 0 0 0,0 1 0 0 0,0-1-1 0 0,0 0 1 0 0,-1 0 0 0 0,1 0 0 0 0,-1-1-1 0 0,5-4 1 0 0,-3 0-19 0 0,-4 7 9 0 0,0-1-1 0 0,0 0 1 0 0,0 1 0 0 0,0-1-1 0 0,0 0 1 0 0,0 1-1 0 0,0-1 1 0 0,0 0-1 0 0,-1 1 1 0 0,1-1-1 0 0,0 0 1 0 0,0 1-1 0 0,-1-1 1 0 0,1 1-1 0 0,0-1 1 0 0,-1 1-1 0 0,1-1 1 0 0,-2 0-1 0 0,2 0-7 0 0,-3-2 2 0 0,0 0 1 0 0,-1 0-1 0 0,1 1 0 0 0,-1-1 1 0 0,0 1-1 0 0,0 0 0 0 0,1 0 1 0 0,-1 0-1 0 0,0 0 0 0 0,-9-1 0 0 0,5 0 2 0 0,-5-1-45 0 0,-1 1-1 0 0,1 0 1 0 0,-1 2-1 0 0,-19-2 1 0 0,11 2-25 0 0,2 0-26 0 0,-35 4-1 0 0,4 1-8 0 0,32-3 81 0 0,-1 2 0 0 0,1 0 0 0 0,-21 6 0 0 0,12-2 5 0 0,10-2 12 0 0,1 1 1 0 0,-1 0 0 0 0,1 2-1 0 0,0 0 1 0 0,1 1 0 0 0,0 0-1 0 0,-18 15 1 0 0,25-17 24 0 0,6-6-13 0 0,-1 2 1 0 0,1-1-1 0 0,0 0 0 0 0,0 1 0 0 0,0-1 0 0 0,1 1 1 0 0,-1 0-1 0 0,1 0 0 0 0,-1 0 0 0 0,1 0 0 0 0,0 0 1 0 0,0 0-1 0 0,1 1 0 0 0,-3 5 0 0 0,3-6 6 0 0,0 1-1 0 0,0-1 1 0 0,1 0-1 0 0,-1 1 0 0 0,1-1 1 0 0,0 1-1 0 0,0-1 1 0 0,0 1-1 0 0,0-1 1 0 0,1 1-1 0 0,-1-1 1 0 0,2 5-1 0 0,-1-6 4 0 0,0 1 1 0 0,0-1-1 0 0,1 0 0 0 0,-1 1 0 0 0,0-1 1 0 0,1 0-1 0 0,0 0 0 0 0,-1 0 1 0 0,1 0-1 0 0,0-1 0 0 0,0 1 0 0 0,0 0 1 0 0,0-1-1 0 0,0 1 0 0 0,0-1 1 0 0,5 2-1 0 0,8 4 13 0 0,0 0-1 0 0,0-2 1 0 0,0 0 0 0 0,27 6 0 0 0,-14-7 28 0 0,0 1 59 0 0,1-1 0 0 0,38 0 0 0 0,157-25 146 0 0,-188 16-244 0 0,-12 1 11 0 0,-1-1-1 0 0,1-2 1 0 0,26-10 0 0 0,-42 13-4 0 0,0 0 0 0 0,-1 0 1 0 0,0 0-1 0 0,10-9 0 0 0,2-1-2 0 0,-18 13-11 0 0,0 0 0 0 0,0 0 0 0 0,0 0 0 0 0,0 0 0 0 0,0 0 0 0 0,0 0 0 0 0,0 0 0 0 0,0-1 0 0 0,-1 1 0 0 0,1 0 0 0 0,0-1 0 0 0,0-2 0 0 0,0-5 11 0 0,-2 7-10 0 0,1 1 1 0 0,-1-1 0 0 0,0 1-1 0 0,0 0 1 0 0,0-1 0 0 0,0 1-1 0 0,0-1 1 0 0,0 1 0 0 0,0 0-1 0 0,-1 0 1 0 0,1 0 0 0 0,0 0-1 0 0,-1 0 1 0 0,1 0 0 0 0,-2-1-1 0 0,-27-10 21 0 0,13 5-17 0 0,5 2-36 0 0,-1 1 1 0 0,1 1-1 0 0,-1 0 1 0 0,0 1-1 0 0,1 0 0 0 0,-22 0 1 0 0,-2-1-36 0 0,1 1 20 0 0,-41 3-1 0 0,55 0 44 0 0,3 1-20 0 0,1 0 0 0 0,-19 5 0 0 0,16-2 12 0 0,16-4 11 0 0,0 0 0 0 0,0 0 0 0 0,1 1 0 0 0,-1-1 0 0 0,0 1 0 0 0,1 0 0 0 0,0 0 0 0 0,-1 1 0 0 0,1-1 0 0 0,0 1 0 0 0,0-1 0 0 0,1 1 0 0 0,-1 0 0 0 0,0 0 0 0 0,1 0 0 0 0,0 0 0 0 0,0 1 0 0 0,-3 5 0 0 0,4-7 0 0 0,0 0 0 0 0,1 0 0 0 0,-1 0 0 0 0,1 0 0 0 0,-1 0 0 0 0,1 0 0 0 0,0 0 0 0 0,0 0 0 0 0,0 0 0 0 0,0 0 0 0 0,0 0 0 0 0,1 0 0 0 0,0 3 0 0 0,0 0 0 0 0,0-1 4 0 0,1-1 0 0 0,0 0 0 0 0,-1 1 0 0 0,1-1 0 0 0,1 0 0 0 0,-1 0 0 0 0,0 0 1 0 0,4 3-1 0 0,1 2 24 0 0,-4-5-9 0 0,0 0 0 0 0,1 0-1 0 0,-1-1 1 0 0,0 1 0 0 0,1-1-1 0 0,-1 0 1 0 0,1 0 0 0 0,0 0-1 0 0,0-1 1 0 0,-1 1-1 0 0,8 1 1 0 0,0 0 8 0 0,0-1 1 0 0,23 2-1 0 0,-31-4-23 0 0,14 2 28 0 0,1-2 0 0 0,-1 0 1 0 0,1-1-1 0 0,17-3 0 0 0,0-2 60 0 0,-17 4-32 0 0,-1-2 0 0 0,23-6 0 0 0,-14 2-5 0 0,-20 6-53 0 0,1 0 1 0 0,-1 0-1 0 0,0 0 1 0 0,0-1-1 0 0,0 1 1 0 0,0-1-1 0 0,8-6 1 0 0,4-4 29 0 0,-15 11-25 0 0,1 0 0 0 0,-1 0 0 0 0,1-1 0 0 0,-1 1 1 0 0,0-1-1 0 0,0 0 0 0 0,0 0 0 0 0,0 0 0 0 0,0 0 1 0 0,-1 0-1 0 0,0-1 0 0 0,4-6 0 0 0,-5 9-13 0 0,-1 0 0 0 0,0-1-1 0 0,0 1 1 0 0,0 0 0 0 0,0 0 0 0 0,0 0-1 0 0,0 0 1 0 0,0-1 0 0 0,0 1-1 0 0,0 0 1 0 0,0 0 0 0 0,0 0 0 0 0,-1-1-1 0 0,1 1 1 0 0,-1 0 0 0 0,1 0 0 0 0,-1 0-1 0 0,1 0 1 0 0,-1 0 0 0 0,1 0-1 0 0,-1 0 1 0 0,0 0 0 0 0,0 0 0 0 0,0 0-1 0 0,1 0 1 0 0,-1 1 0 0 0,0-1 0 0 0,0 0-1 0 0,0 1 1 0 0,0-1 0 0 0,0 0-1 0 0,0 1 1 0 0,0-1 0 0 0,0 1 0 0 0,-1 0-1 0 0,0-1 1 0 0,-3-1-30 0 0,0 1 0 0 0,0-1 0 0 0,0 1 0 0 0,0 0 0 0 0,0 1 0 0 0,0-1 0 0 0,-6 1 0 0 0,-22-1-132 0 0,25 0 118 0 0,-1 0 0 0 0,-13 2 1 0 0,-63 8-53 0 0,70-6 65 0 0,0 1 0 0 0,1 0 0 0 0,0 0 0 0 0,-19 10 0 0 0,11-5-23 0 0,14-5 55 0 0,1 0 0 0 0,-1 0 1 0 0,1 1-1 0 0,0 0 0 0 0,0 1 0 0 0,0-1 0 0 0,1 1 0 0 0,0 1 1 0 0,0-1-1 0 0,0 1 0 0 0,1 0 0 0 0,0 0 0 0 0,1 1 0 0 0,-1-1 1 0 0,1 1-1 0 0,1 0 0 0 0,0 0 0 0 0,0 0 0 0 0,0 1 0 0 0,1-1 1 0 0,0 1-1 0 0,1-1 0 0 0,-1 16 0 0 0,2-20 21 0 0,0 0 0 0 0,1 0 1 0 0,-1 1-1 0 0,1-1 0 0 0,0 0 0 0 0,0 0 0 0 0,1 0 1 0 0,-1-1-1 0 0,1 1 0 0 0,0 0 0 0 0,0 0 0 0 0,0-1 0 0 0,0 1 1 0 0,1-1-1 0 0,0 0 0 0 0,-1 0 0 0 0,1 0 0 0 0,0 0 0 0 0,0 0 1 0 0,1-1-1 0 0,-1 1 0 0 0,0-1 0 0 0,6 3 0 0 0,1 0 20 0 0,0 0 0 0 0,1-1 0 0 0,0-1 0 0 0,0 1 0 0 0,0-1 0 0 0,0-1 0 0 0,15 1 0 0 0,4 1 53 0 0,-9-1-4 0 0,0-2 0 0 0,36 0 0 0 0,-21-3-17 0 0,-24 2-66 0 0,1-1 1 0 0,0 0-1 0 0,0-1 1 0 0,23-6-1 0 0,-5-2-2 0 0,-18 7 0 0 0,1-2 0 0 0,-1 0 0 0 0,17-8 0 0 0,-20 7 25 0 0,0 0 0 0 0,-1 0 0 0 0,1-1-1 0 0,10-11 1 0 0,-18 16-24 0 0,0 0-1 0 0,1-1 1 0 0,-1 0-1 0 0,0 1 1 0 0,0-1 0 0 0,-1 0-1 0 0,1 0 1 0 0,0 0-1 0 0,-1 0 1 0 0,0 0-1 0 0,0-1 1 0 0,0 1-1 0 0,0 0 1 0 0,0-1 0 0 0,-1 1-1 0 0,0 0 1 0 0,1-1-1 0 0,-2-6 1 0 0,0 7-21 0 0,0-1 0 0 0,-1 0 0 0 0,1 1 0 0 0,-1-1-1 0 0,0 1 1 0 0,0 0 0 0 0,0 0 0 0 0,-1 0 0 0 0,1 0 0 0 0,-1 0 0 0 0,0 0 0 0 0,1 0 0 0 0,-1 1 0 0 0,0 0 0 0 0,-1-1 0 0 0,1 1 0 0 0,0 0 0 0 0,-1 1 0 0 0,-5-3-1 0 0,-8 0-38 0 0,0 2-1 0 0,0 0 1 0 0,0 1-1 0 0,0 1 1 0 0,-33 3-1 0 0,41-2 20 0 0,-9 0-11 0 0,0 1 0 0 0,0 1 0 0 0,1 0 0 0 0,-1 2 1 0 0,1 0-1 0 0,-28 12 0 0 0,37-12 46 0 0,-1-1 0 0 0,1 1 0 0 0,0 0 0 0 0,0 1 0 0 0,1 0 0 0 0,-1 0-1 0 0,1 1 1 0 0,1 0 0 0 0,-1 0 0 0 0,1 1 0 0 0,0-1 0 0 0,1 1 0 0 0,0 1 0 0 0,-4 8 0 0 0,7-14 5 0 0,1 1 0 0 0,-1-1-1 0 0,1 0 1 0 0,0 1 0 0 0,0-1-1 0 0,1 0 1 0 0,-1 1 0 0 0,1-1 0 0 0,0 1-1 0 0,0-1 1 0 0,0 1 0 0 0,0-1-1 0 0,0 1 1 0 0,1-1 0 0 0,0 1 0 0 0,-1-1-1 0 0,1 1 1 0 0,1-1 0 0 0,-1 0-1 0 0,3 6 1 0 0,-1-5 9 0 0,-1-1 1 0 0,1 1-1 0 0,0-1 0 0 0,0 1 0 0 0,1-1 0 0 0,-1 0 1 0 0,1 0-1 0 0,-1 0 0 0 0,1-1 0 0 0,0 1 0 0 0,0-1 1 0 0,0 0-1 0 0,1 0 0 0 0,-1-1 0 0 0,6 3 0 0 0,4 0 56 0 0,0 0-1 0 0,-1-1 1 0 0,1-1-1 0 0,1 0 1 0 0,24 0-1 0 0,-31-2-30 0 0,17-1 10 0 0,1 0 0 0 0,36-8-1 0 0,128-44 200 0 0,-180 49-221 0 0,0 0 0 0 0,0 0 0 0 0,-1-1 0 0 0,1-1 0 0 0,15-12-1 0 0,-21 15-17 0 0,1-1-1 0 0,-1 0 0 0 0,-1 0 0 0 0,1 0 0 0 0,0 0 1 0 0,-1 0-1 0 0,0-1 0 0 0,0 1 0 0 0,0-1 0 0 0,-1 0 1 0 0,0 0-1 0 0,0 0 0 0 0,3-9 0 0 0,-5 10-7 0 0,0 0 1 0 0,1 0-1 0 0,-1 0 0 0 0,-1 0 1 0 0,1 0-1 0 0,-1 0 0 0 0,1 0 1 0 0,-1 0-1 0 0,0 1 0 0 0,-1-1 0 0 0,1 0 1 0 0,-1 0-1 0 0,1 1 0 0 0,-1-1 1 0 0,0 1-1 0 0,-1-1 0 0 0,-3-4 1 0 0,2 3-12 0 0,1 1 0 0 0,-2-1 1 0 0,1 1-1 0 0,0 0 0 0 0,-1 1 1 0 0,0-1-1 0 0,0 1 0 0 0,0 0 1 0 0,0 0-1 0 0,0 0 0 0 0,-9-2 0 0 0,4 1-2 0 0,-9-2-32 0 0,0 1-1 0 0,1 0 1 0 0,-31-2 0 0 0,29 5-17 0 0,9 0 21 0 0,-1 1 0 0 0,1 1 0 0 0,0 0 0 0 0,0 0 0 0 0,0 1 0 0 0,-13 3-1 0 0,-1 2-6 0 0,17-5 32 0 0,0 1-1 0 0,0 0 1 0 0,0 0 0 0 0,1 1 0 0 0,-1 0 0 0 0,-12 6 0 0 0,12-3 20 0 0,0 0-1 0 0,0 0 1 0 0,0 1 0 0 0,1-1-1 0 0,-1 2 1 0 0,2-1 0 0 0,-10 13-1 0 0,13-15 2 0 0,0 1 0 0 0,0-1 0 0 0,0 1 0 0 0,0 0 1 0 0,1 0-1 0 0,0 0 0 0 0,0 0 0 0 0,0 0 0 0 0,1 0 0 0 0,0 1 0 0 0,0-1 0 0 0,1 0 0 0 0,0 7 0 0 0,0-7 27 0 0,1 0 1 0 0,0 0-1 0 0,0-1 0 0 0,0 1 1 0 0,1 0-1 0 0,0-1 0 0 0,0 1 0 0 0,0-1 1 0 0,0 0-1 0 0,6 8 0 0 0,-5-9-8 0 0,0-1-1 0 0,-1 1 1 0 0,1-1-1 0 0,1 0 1 0 0,-1 0-1 0 0,0 0 1 0 0,1-1-1 0 0,0 1 1 0 0,-1-1-1 0 0,1 0 1 0 0,0 0 0 0 0,0 0-1 0 0,0 0 1 0 0,7 1-1 0 0,9 3-19 0 0,-16-4 0 0 0,0-1 0 0 0,0 1 0 0 0,0-1 0 0 0,0 0 0 0 0,0-1 0 0 0,0 1 0 0 0,0-1 0 0 0,0 1 0 0 0,6-2 0 0 0,5 0-24 0 0,-11 1-1 0 0,0 0 1 0 0,0-1-1 0 0,1 0 0 0 0,-1 1 1 0 0,0-1-1 0 0,0-1 0 0 0,0 1 1 0 0,0-1-1 0 0,5-2 0 0 0,5-4-72 0 0,-10 7 95 0 0,0-1 0 0 0,-1 0 0 0 0,1 0 0 0 0,-1 0 0 0 0,0-1 0 0 0,1 1 0 0 0,2-4 0 0 0,-4 3 2 0 0,0 1 0 0 0,0 0 0 0 0,-1 0 0 0 0,1-1 0 0 0,-1 1 0 0 0,1-1 0 0 0,-1 1 0 0 0,0-1 0 0 0,0 1 0 0 0,0-1 0 0 0,0 0 0 0 0,-1 1 0 0 0,1-1 0 0 0,-1 0 0 0 0,0 0 0 0 0,1 0 0 0 0,-1 0 0 0 0,-1 1 0 0 0,1-4 0 0 0,-1 2 0 0 0,0 1 0 0 0,0 0 0 0 0,0 0 0 0 0,-1 0 0 0 0,1 0 0 0 0,-1 0 0 0 0,0 0 0 0 0,0 1 0 0 0,0-1 0 0 0,0 0 0 0 0,0 1 0 0 0,0 0 0 0 0,-1-1 0 0 0,1 1 0 0 0,-1 0 0 0 0,-3-2 0 0 0,-9-7-1 0 0,9 6-12 0 0,-1 1 1 0 0,1 0 0 0 0,-1 0-1 0 0,1 1 1 0 0,-13-5-1 0 0,-7-1-98 0 0,14 4 68 0 0,0 1 0 0 0,0 0-1 0 0,-23-3 1 0 0,17 5 33 0 0,1 1-1 0 0,-1 1 0 0 0,1 0 0 0 0,-27 4 1 0 0,28-1 51 0 0,1 0 0 0 0,0 1 0 0 0,0 1-1 0 0,0 0 1 0 0,-16 9 0 0 0,27-12-26 0 0,0 0-1 0 0,1 0 0 0 0,-1 0 0 0 0,0 1 1 0 0,1 0-1 0 0,-1-1 0 0 0,1 1 0 0 0,0 1 1 0 0,0-1-1 0 0,0 0 0 0 0,0 1 0 0 0,1-1 1 0 0,-1 1-1 0 0,1 0 0 0 0,0 0 0 0 0,0 0 1 0 0,1 0-1 0 0,-1 0 0 0 0,1 1 0 0 0,0-1 1 0 0,0 0-1 0 0,-1 8 0 0 0,2-9 0 0 0,0-1-1 0 0,1 0 0 0 0,-1 1 1 0 0,1-1-1 0 0,-1 0 0 0 0,1 1 1 0 0,0-1-1 0 0,0 0 0 0 0,0 0 1 0 0,0 0-1 0 0,0 0 0 0 0,0 0 1 0 0,0 0-1 0 0,1 0 0 0 0,-1 0 1 0 0,1 0-1 0 0,0-1 0 0 0,-1 1 1 0 0,1-1-1 0 0,0 1 1 0 0,0-1-1 0 0,0 0 0 0 0,0 1 1 0 0,0-1-1 0 0,4 1 0 0 0,0 1 25 0 0,1 0-1 0 0,0-1 0 0 0,1 0 0 0 0,-1 0 1 0 0,0-1-1 0 0,14 2 0 0 0,6-1 40 0 0,-19-1-58 0 0,0 0 1 0 0,0 0-1 0 0,0-1 0 0 0,13-2 0 0 0,-5 0 0 0 0,-9 1-11 0 0,1 0 0 0 0,-1 0 0 0 0,0-1 0 0 0,0 0 0 0 0,10-4 0 0 0,-15 5-8 0 0,4-2 0 0 0,1-1 0 0 0,-1 1 0 0 0,0-1 0 0 0,11-9 0 0 0,-15 11 0 0 0,-1 1 0 0 0,1-1 0 0 0,-1 0 0 0 0,0 0 0 0 0,1 1 0 0 0,-1-1 0 0 0,0 0 0 0 0,0-1 0 0 0,0 1 0 0 0,-1 0 0 0 0,1 0 0 0 0,0 0 0 0 0,-1 0 0 0 0,1 0 0 0 0,-1-1 0 0 0,0 1 0 0 0,0 0 0 0 0,0-1 0 0 0,0 1 0 0 0,0-3 0 0 0,-1 2 3 0 0,1 0-1 0 0,-1 0 1 0 0,0 0 0 0 0,0 0-1 0 0,0 0 1 0 0,0 0 0 0 0,0 1-1 0 0,-1-1 1 0 0,1 0 0 0 0,-1 1-1 0 0,0-1 1 0 0,0 1-1 0 0,0-1 1 0 0,0 1 0 0 0,0 0-1 0 0,0 0 1 0 0,-1 0 0 0 0,1 0-1 0 0,-6-3 1 0 0,-2 0 17 0 0,0 0-1 0 0,0 0 1 0 0,-1 1 0 0 0,-11-2-1 0 0,9 2-2 0 0,7 3-16 0 0,-1 0 0 0 0,-1 0 0 0 0,1 1 0 0 0,0 0 0 0 0,0 0 0 0 0,0 1 0 0 0,-10 1 0 0 0,-5 1-73 0 0,9-1-1 0 0,1 0-1 0 0,-14 5 1 0 0,-2 0-123 0 0,24-6 195 0 0,1 0-1 0 0,0 0 0 0 0,-1 0 1 0 0,1 0-1 0 0,0 1 1 0 0,0-1-1 0 0,0 1 1 0 0,0 0-1 0 0,0 0 0 0 0,1 0 1 0 0,-1 0-1 0 0,0 0 1 0 0,1 1-1 0 0,0-1 1 0 0,0 1-1 0 0,-4 4 0 0 0,6-6 12 0 0,0-1-1 0 0,0 1 1 0 0,0 0-1 0 0,0 0 1 0 0,0-1-1 0 0,-1 1 1 0 0,1 0-1 0 0,0 0 1 0 0,1 0-1 0 0,-1-1 1 0 0,0 1-1 0 0,0 0 1 0 0,0 0-1 0 0,0-1 1 0 0,1 1-1 0 0,-1 0 1 0 0,0-1-1 0 0,0 1 1 0 0,1 0-1 0 0,-1-1 1 0 0,1 1-1 0 0,-1 0 1 0 0,1-1-1 0 0,-1 1 1 0 0,2 0-1 0 0,-2 0-4 0 0,1 0 0 0 0,0 0-1 0 0,0 0 1 0 0,0 0 0 0 0,1-1-1 0 0,-1 1 1 0 0,0 0-1 0 0,0-1 1 0 0,0 1 0 0 0,0 0-1 0 0,3 0 1 0 0,14 5 10 0 0,-17-5-15 0 0,1 0-1 0 0,0 0 1 0 0,0 0 0 0 0,0-1 0 0 0,0 1-1 0 0,0-1 1 0 0,0 1 0 0 0,0-1-1 0 0,2 1 1 0 0,18 1-155 0 0,5 0-138 0 0,-8-2-62 0 0,-16 0 189 0 0,-1 0 0 0 0,0 0 0 0 0,1 0 0 0 0,-1 0 0 0 0,1 0 0 0 0,-1 0 1 0 0,0-1-1 0 0,1 1 0 0 0,-1-1 0 0 0,0 1 0 0 0,0-1 0 0 0,1 0 0 0 0,-1 0 0 0 0,0 0 0 0 0,0 0 0 0 0,3-2 0 0 0,-8-5-1618 0 0,2 6 1595 0 0,-1 0 1 0 0,1 1-1 0 0,0-1 0 0 0,0 0 0 0 0,-1 1 1 0 0,1 0-1 0 0,-1-1 0 0 0,1 1 0 0 0,-1 0 1 0 0,0 0-1 0 0,1 0 0 0 0,-4-1 0 0 0,-14-12-2346 0 0,9 4 527 0 0,0 1 1 0 0,-21-15-1 0 0,6 2-630 0 0,21 17 2142 0 0,0 1 0 0 0,0 0 0 0 0,-1 1 0 0 0,0-1 0 0 0,1 1 0 0 0,-8-4 0 0 0,-10 1-214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8:45.8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11275 2305 5471 0 0,'0'0'2711'0'0,"-1"2"-2556"0"0,1 5-135 0 0,-1-4 9 0 0,0 1 0 0 0,-1-1 0 0 0,1 0 0 0 0,-1 0 1 0 0,1 0-1 0 0,-1 0 0 0 0,0 0 0 0 0,0 0 0 0 0,0 0 1 0 0,-1-1-1 0 0,1 1 0 0 0,-1-1 0 0 0,-2 3 0 0 0,-1 0 69 0 0,2-1-43 0 0,-1 0 0 0 0,1 0-1 0 0,-1 0 1 0 0,0-1 0 0 0,-1 0-1 0 0,1 0 1 0 0,0 0 0 0 0,-1-1-1 0 0,0 0 1 0 0,1 0 0 0 0,-12 2-1 0 0,0 1 71 0 0,12-3-24 0 0,1-1-1 0 0,-1 0 1 0 0,0 0-1 0 0,0 0 1 0 0,-7 0-1 0 0,9-1-39 0 0,-1 1-1 0 0,1-1 1 0 0,0 1-1 0 0,-1 0 1 0 0,-3 1-1 0 0,4-1-19 0 0,0 0 0 0 0,-1 0-1 0 0,1 0 1 0 0,0-1 0 0 0,0 1 0 0 0,-4-1-1 0 0,-9 3 168 0 0,16-3-185 0 0,-1 1 0 0 0,0-1-1 0 0,0 0 1 0 0,0 1 0 0 0,0-1-1 0 0,0 0 1 0 0,0 0 0 0 0,0 0-1 0 0,0 0 1 0 0,0 0 0 0 0,0 0-1 0 0,0 0 1 0 0,0 0 0 0 0,0 0-1 0 0,0-1 1 0 0,1 1 0 0 0,-3-1-1 0 0,-4 2 428 0 0,7 0-439 0 0,-1-1 0 0 0,1 0 0 0 0,0 0 0 0 0,0 0 0 0 0,0 0 0 0 0,-1 0-1 0 0,1 1 1 0 0,0-1 0 0 0,-1 0 0 0 0,1 0 0 0 0,0 0 0 0 0,0 0-1 0 0,-1 0 1 0 0,1 0 0 0 0,0 0 0 0 0,0 0 0 0 0,-1 0 0 0 0,1 0 0 0 0,0 0-1 0 0,-1 0 1 0 0,1 0 0 0 0,0 0 0 0 0,0 0 0 0 0,-1 0 0 0 0,1 0-1 0 0,0-1 1 0 0,0 1 0 0 0,-1 0 0 0 0,1 0 0 0 0,0 0 0 0 0,0 0 0 0 0,-1 0-1 0 0,1-1 1 0 0,0 1 0 0 0,0 0 0 0 0,0 0 0 0 0,-1 0 0 0 0,1-1 0 0 0,0 1-1 0 0,0 0 1 0 0,0 0 0 0 0,0-1 0 0 0,0 1 0 0 0,-1 0 0 0 0,1 0-1 0 0,0-1 1 0 0,0 1 1 0 0,0 0 0 0 0,0 0 0 0 0,0-1 0 0 0,0 1 0 0 0,0 0 0 0 0,-1 0 0 0 0,1 0 0 0 0,0 0 0 0 0,0 0 0 0 0,0 0 0 0 0,0-1 0 0 0,0 1 0 0 0,0 0 0 0 0,0 0 0 0 0,0 0 0 0 0,0 0 0 0 0,0-1 1 0 0,0 1-1 0 0,0 0 0 0 0,0 0 0 0 0,0 0 0 0 0,0 0 0 0 0,0-1 0 0 0,0 1 0 0 0,0 0 0 0 0,0 0 0 0 0,0 0 0 0 0,0 0 0 0 0,0 0 0 0 0,0-1 0 0 0,0 1 0 0 0,0 0 0 0 0,0 0 0 0 0,1 0 0 0 0,-1 0 0 0 0,0 0 0 0 0,0-1 0 0 0,0 1 0 0 0,0 0 0 0 0,0 0 0 0 0,0 0 0 0 0,0 0 0 0 0,1 0 0 0 0,-1 0 0 0 0,9 0 96 0 0,6 1 11 0 0,2-6-54 0 0,-6 1-7 0 0,1 1 1 0 0,17-4-1 0 0,-27 7-55 0 0,-1 0-1 0 0,0-1 1 0 0,1 1-1 0 0,-1-1 0 0 0,0 0 1 0 0,0 1-1 0 0,0-1 1 0 0,0 0-1 0 0,0 0 0 0 0,0 0 1 0 0,0 0-1 0 0,0 0 1 0 0,0 0-1 0 0,0 0 0 0 0,0 0 1 0 0,0 0-1 0 0,-1 0 1 0 0,1 0-1 0 0,0 0 1 0 0,0-3-1 0 0,0 3 115 0 0,-1 1-99 0 0,-1-1-1 0 0,1 1 0 0 0,0 0 1 0 0,0-1-1 0 0,0 1 1 0 0,0 0-1 0 0,0 0 0 0 0,0-1 1 0 0,0 1-1 0 0,-1 0 1 0 0,1-1-1 0 0,0 1 0 0 0,0 0 1 0 0,0 0-1 0 0,-1-1 1 0 0,1 1-1 0 0,0 0 0 0 0,0 0 1 0 0,-1-1-1 0 0,0 1-16 0 0,1 1 0 0 0,-1-1-1 0 0,0 0 1 0 0,1 1 0 0 0,-1-1-1 0 0,0 0 1 0 0,1 0 0 0 0,-1 0 0 0 0,0 0-1 0 0,1 0 1 0 0,-1 0 0 0 0,0 0-1 0 0,1 0 1 0 0,-1 0 0 0 0,0 0-1 0 0,1 0 1 0 0,-1 0 0 0 0,0 0-1 0 0,1-1 1 0 0,-1 1 0 0 0,0-1-1 0 0,0 1 7 0 0,0 0 0 0 0,0-1-1 0 0,1 1 1 0 0,-1 0-1 0 0,0 0 1 0 0,0 0-1 0 0,0 0 1 0 0,0-1 0 0 0,1 1-1 0 0,-1 0 1 0 0,0 0-1 0 0,0 0 1 0 0,0 1-1 0 0,0-1 1 0 0,1 0 0 0 0,-1 0-1 0 0,0 0 1 0 0,-1 1-1 0 0,1-1 18 0 0,0 1-1 0 0,0-1 0 0 0,0 0 0 0 0,0 0 1 0 0,-1 0-1 0 0,1 0 0 0 0,0 0 0 0 0,0 0 1 0 0,0 0-1 0 0,0 0 0 0 0,-2-1 1 0 0,-8 1 135 0 0,8 0-132 0 0,1 0 0 0 0,-1-1 0 0 0,0 1 0 0 0,1-1 0 0 0,-1 1 0 0 0,1-1 0 0 0,-1 0 0 0 0,1 0 0 0 0,-3-1 0 0 0,-17-5 179 0 0,20 7-189 0 0,1 0 0 0 0,0-1 0 0 0,-1 1 0 0 0,1 0 0 0 0,0 0 0 0 0,0-1 0 0 0,-1 1 0 0 0,1-1 0 0 0,0 1-1 0 0,0-1 1 0 0,0 1 0 0 0,0-1 0 0 0,-2-1 0 0 0,-5 2 243 0 0,7 0-244 0 0,0 0 1 0 0,1 1 0 0 0,-1-1 0 0 0,0 0-1 0 0,0 0 1 0 0,1 0 0 0 0,-1 0 0 0 0,0 0-1 0 0,0 0 1 0 0,1 0 0 0 0,-1 0 0 0 0,0 0-1 0 0,0 0 1 0 0,1-1 0 0 0,-1 1 0 0 0,-1-1-1 0 0,2 1-21 0 0,0 0 8 0 0,0-1 0 0 0,0 1-1 0 0,-1 0 1 0 0,1 0 0 0 0,0 0 0 0 0,0-1-1 0 0,0 1 1 0 0,0 0 0 0 0,0 0-1 0 0,0 0 1 0 0,0 0 0 0 0,0-1 0 0 0,0 1-1 0 0,-1 0 1 0 0,1 0 0 0 0,0 0-1 0 0,0 0 1 0 0,0 0 0 0 0,0 0 0 0 0,-1-1-1 0 0,1 1 1 0 0,0 0 0 0 0,0 0-1 0 0,0 0 1 0 0,0 0 0 0 0,-1 0 0 0 0,1 0-1 0 0,0 0 1 0 0,0 0 0 0 0,0 0-1 0 0,-1 0 1 0 0,1 0 0 0 0,0 0 0 0 0,0 0-1 0 0,0 0 1 0 0,-1 0 0 0 0,1 0-1 0 0,0 0 1 0 0,0 0 0 0 0,0 0 0 0 0,-1 0-1 0 0,1 0 1 0 0,0 0 0 0 0,0 1-1 0 0,0-1 1 0 0,0 0 0 0 0,-1 0 0 0 0,1 0-1 0 0,-6-9 94 0 0,6 8-92 0 0,0 1 0 0 0,0-1 1 0 0,0 1-1 0 0,-1 0 0 0 0,1 0 0 0 0,0-1 0 0 0,0 1 0 0 0,0 0 0 0 0,0-1 0 0 0,-1 1 0 0 0,1 0 0 0 0,0-1 1 0 0,0 1-1 0 0,0 0 0 0 0,-1 0 0 0 0,1-1 0 0 0,0 1 0 0 0,0 0 0 0 0,-1 0 0 0 0,1 0 0 0 0,0-1 1 0 0,-1 1-1 0 0,1 0 0 0 0,0 0 0 0 0,-1 0 0 0 0,1 0 0 0 0,0 0 0 0 0,-1 0 0 0 0,1 0 0 0 0,0 0 0 0 0,-1-1 1 0 0,1 1-1 0 0,-1 1 0 0 0,-1-2 16 0 0,1 0 2 0 0,-1-1 0 0 0,0 1 0 0 0,1-1 0 0 0,-1 0 0 0 0,1 0-1 0 0,-1 1 1 0 0,-1-5 0 0 0,-4-4 46 0 0,6 9 9 0 0,-5-12 83 0 0,5 11-129 0 0,0-1-1 0 0,-1 0 1 0 0,0 1-1 0 0,1-1 1 0 0,-1 1-1 0 0,0 0 1 0 0,0 0-1 0 0,-3-3 1 0 0,-2-4 214 0 0,5 6-232 0 0,-1 1-1 0 0,1-1 1 0 0,0 1-1 0 0,-1 0 1 0 0,1 0-1 0 0,-5-3 1 0 0,-4-4-5 0 0,-10-14 224 0 0,12 17-146 0 0,2 2-54 0 0,-27-22 349 0 0,27 19-368 0 0,7 7-14 0 0,-1-1 0 0 0,1 1-1 0 0,0 0 1 0 0,-1-1 0 0 0,1 1-1 0 0,0 0 1 0 0,-1-1-1 0 0,1 1 1 0 0,-1 0 0 0 0,1 0-1 0 0,-1 0 1 0 0,1-1 0 0 0,-1 1-1 0 0,1 0 1 0 0,-1 0 0 0 0,1 0-1 0 0,-1 0 1 0 0,1 0 0 0 0,-1 0-1 0 0,1 0 1 0 0,-1 0 0 0 0,1 0-1 0 0,-1 0 1 0 0,1 0 0 0 0,-1 0-1 0 0,1 0 1 0 0,-1 0 0 0 0,1 0-1 0 0,-1 0 1 0 0,1 1 0 0 0,0-1-1 0 0,-1 0 1 0 0,1 0 0 0 0,-1 1-1 0 0,1-1 1 0 0,-1 1 0 0 0,-6 11-87 0 0,6-12 76 0 0,-5 14-49 0 0,1 1 1 0 0,0-1-1 0 0,-5 29 0 0 0,-2 48-125 0 0,10-74 111 0 0,-10 151 232 0 0,9-148 44 0 0,2-17-162 0 0,0-2 284 0 0,1-2-182 0 0,-3-10-22 0 0,0 0 0 0 0,1-1 0 0 0,0 1 0 0 0,1-1 0 0 0,0 1 0 0 0,1-13 0 0 0,-2-25-28 0 0,-15-61 100 0 0,9 70-141 0 0,2-1-1 0 0,-1-49 1 0 0,8 74-31 0 0,-1 6-150 0 0,-2 23 34 0 0,-21 141-508 0 0,2-20 414 0 0,18-104 240 0 0,1 0 1 0 0,3 46-1 0 0,2-56 224 0 0,10 34-1 0 0,-10-44 312 0 0,1-8-198 0 0,-4-2-359 0 0,1-1 0 0 0,-1 0 0 0 0,1 0-1 0 0,-1 0 1 0 0,1 1 0 0 0,-1-1 0 0 0,0 0 0 0 0,1 0-1 0 0,-1 0 1 0 0,0 0 0 0 0,0 0 0 0 0,0-1 0 0 0,4-35 174 0 0,-6 19-189 0 0,-1 0-1 0 0,0 0 1 0 0,-1 1-1 0 0,-1-1 1 0 0,-9-19 0 0 0,-3-13 1 0 0,-21-99 104 0 0,36 141-122 0 0,2 5 13 0 0,-3-2-95 0 0,-15 17-138 0 0,13-6 178 0 0,1 1 1 0 0,-1-1-1 0 0,1 1 1 0 0,0-1-1 0 0,1 1 1 0 0,0 0-1 0 0,0 1 1 0 0,-2 7-1 0 0,1-2 47 0 0,0 0 0 0 0,0 0 0 0 0,2 0 0 0 0,0 0 0 0 0,0 1 0 0 0,1-1 0 0 0,1 1 0 0 0,0-1 0 0 0,2 16 0 0 0,0-15-38 0 0,13 84 68 0 0,-9-74 304 0 0,-5-22-196 0 0,-2-1-78 0 0,0 3-37 0 0,0-1 20 0 0,-2 2-35 0 0,2-5-6 0 0,1 0 0 0 0,0 0 0 0 0,0 0 0 0 0,-1 0 0 0 0,1 0 0 0 0,0 0-1 0 0,-1 0 1 0 0,1 0 0 0 0,0 0 0 0 0,-1 0 0 0 0,1 0 0 0 0,0 0 0 0 0,-1 0 0 0 0,1 0 0 0 0,0 0-1 0 0,0 0 1 0 0,-1 1 0 0 0,1-1 0 0 0,0 0 0 0 0,0 0 0 0 0,-1 0 0 0 0,1 0 0 0 0,0 1-1 0 0,0-1 1 0 0,-1 0 0 0 0,1 0 0 0 0,0 1 0 0 0,0-1 0 0 0,0 0 0 0 0,0 0 0 0 0,0 1 0 0 0,-1-1-1 0 0,1 0 1 0 0,0 1 0 0 0,-6 3-2 0 0,-2-6 0 0 0,8 2 0 0 0,-1 0 0 0 0,1 0 0 0 0,-1-1 0 0 0,1 1 0 0 0,-1 0 0 0 0,1 0 0 0 0,-1 0 0 0 0,1-1 0 0 0,-1 1 0 0 0,1 0 0 0 0,-1 0 0 0 0,1 0 0 0 0,-1 0 0 0 0,1 0 0 0 0,-1 0 0 0 0,1 0 0 0 0,-1 0 0 0 0,1 0 0 0 0,-1 0 0 0 0,1 0 0 0 0,-1 1 0 0 0,1-1 0 0 0,-1 0 0 0 0,1 0 0 0 0,-1 0 0 0 0,1 1 0 0 0,-1-1 0 0 0,1 0 0 0 0,-1 0 0 0 0,1 1 0 0 0,-6 1 0 0 0,-1-4 0 0 0,-5 0 0 0 0,12 2 0 0 0,0 0 0 0 0,-1 0 0 0 0,1-1 0 0 0,0 1 0 0 0,-1 0 0 0 0,1 0 0 0 0,-1 0 0 0 0,1 0 0 0 0,0 0 0 0 0,-1 0 0 0 0,1 0 0 0 0,0 0 0 0 0,-1 0 0 0 0,1 0 0 0 0,-1 0 0 0 0,1 0 0 0 0,0 0 0 0 0,-1 0 0 0 0,1 1 0 0 0,0-1 0 0 0,-1 0 0 0 0,1 0 0 0 0,0 0 0 0 0,-1 0 0 0 0,1 1 0 0 0,0-1 0 0 0,-1 0 0 0 0,1 0 0 0 0,0 1 0 0 0,-1-1 0 0 0,1 0 0 0 0,0 0 0 0 0,0 1 0 0 0,0-1 0 0 0,-1 0 0 0 0,1 1 0 0 0,-2 0 5 0 0,1 0 0 0 0,-1 0-1 0 0,0 0 1 0 0,0 0 0 0 0,1-1-1 0 0,-1 1 1 0 0,0-1 0 0 0,0 1 0 0 0,0-1-1 0 0,0 0 1 0 0,0 0 0 0 0,0 0-1 0 0,0 0 1 0 0,0 0 0 0 0,0 0-1 0 0,-3-1 1 0 0,5 1-2 0 0,0 0 1 0 0,0 0-1 0 0,0 0 0 0 0,-1 0 0 0 0,1 0 0 0 0,0 0 1 0 0,0 0-1 0 0,0 0 0 0 0,0 0 0 0 0,0 0 0 0 0,0-1 1 0 0,0 1-1 0 0,-1 0 0 0 0,1 0 0 0 0,0 0 1 0 0,0 0-1 0 0,0 0 0 0 0,0 0 0 0 0,0 0 0 0 0,0-1 1 0 0,0 1-1 0 0,0 0 0 0 0,0 0 0 0 0,0 0 0 0 0,0 0 1 0 0,0 0-1 0 0,0-1 0 0 0,0 1 0 0 0,0 0 0 0 0,0 0 1 0 0,0 0-1 0 0,0 0 0 0 0,0 0 0 0 0,0-1 0 0 0,0 1 1 0 0,0 0-1 0 0,0 0 0 0 0,0 0 0 0 0,0 0 1 0 0,0 0-1 0 0,0 0 0 0 0,0-1 0 0 0,0 1 0 0 0,0 0 1 0 0,0 0-1 0 0,0 0 0 0 0,0 0 0 0 0,0 0 0 0 0,1 0 1 0 0,-1 0-1 0 0,0-1 0 0 0,0 1 0 0 0,0 0 0 0 0,0 0 1 0 0,0 0-1 0 0,8-8 32 0 0,-7 6-42 0 0,-1 2 7 0 0,1-1 0 0 0,-1 0 0 0 0,0 1 0 0 0,1-1 0 0 0,-1 1 0 0 0,0-1 0 0 0,1 1 0 0 0,-1-1 0 0 0,1 0 0 0 0,-1 1 0 0 0,1 0 0 0 0,-1-1 0 0 0,1 1 0 0 0,-1-1 0 0 0,1 1 0 0 0,-1-1 0 0 0,1 1 0 0 0,0 0 0 0 0,-1 0 0 0 0,1-1 0 0 0,0 1 0 0 0,4-3 0 0 0,-3 1 7 0 0,-1 0-1 0 0,0 1 0 0 0,1-1 1 0 0,-1 1-1 0 0,1 0 1 0 0,-1-1-1 0 0,1 1 0 0 0,0 0 1 0 0,1-1-1 0 0,-2 1-6 0 0,0 0 0 0 0,0 1-1 0 0,0-1 1 0 0,0 0 0 0 0,-1 0 0 0 0,1 1-1 0 0,0-1 1 0 0,-1 0 0 0 0,1 0 0 0 0,0-2 0 0 0,7-7 13 0 0,-4 7 8 0 0,0-1 1 0 0,-1 0-1 0 0,1 0 0 0 0,-1 0 1 0 0,0 0-1 0 0,0-1 0 0 0,-1 1 1 0 0,1-1-1 0 0,3-9 0 0 0,16-69-21 0 0,-18 69 0 0 0,4-27 0 0 0,-7 34 0 0 0,2-21 0 0 0,0 11 10 0 0,0 8 11 0 0,-1-1-1 0 0,-1 0 1 0 0,0 1-1 0 0,0-1 1 0 0,-1 0-1 0 0,0 0 1 0 0,-1 0-1 0 0,0 1 1 0 0,0-1-1 0 0,-1 0 1 0 0,-3-9-1 0 0,1 5-49 0 0,1 0 0 0 0,-1-16-1 0 0,5 16 24 0 0,1 0 0 0 0,0-1 0 0 0,0 1 1 0 0,6-17-1 0 0,3-10-45 0 0,-11 39 51 0 0,2-8 0 0 0,-3-8 0 0 0,1-3 0 0 0,-6-32 0 0 0,5 34 0 0 0,2-3 0 0 0,0-2 0 0 0,0 18-5 0 0,0 1-3 0 0,-1-1 1 0 0,1 1 0 0 0,-1-1-1 0 0,-1 1 1 0 0,1-1 0 0 0,-1 1-1 0 0,-2-10 1 0 0,0-1 7 0 0,1 12 0 0 0,-2-7 0 0 0,1 5 8 0 0,-4-20 64 0 0,6 24-60 0 0,0-10 55 0 0,0 0-1 0 0,1-22 1 0 0,1 5 1 0 0,-4-3-68 0 0,-3-8 80 0 0,4 28-80 0 0,1 1 0 0 0,1-20 0 0 0,0 25 0 0 0,0 1 16 0 0,1 0-1 0 0,-1 1 0 0 0,0-1 1 0 0,1 0-1 0 0,2-7 0 0 0,-2 8-2 0 0,0 1-1 0 0,0-1 1 0 0,-1 0-1 0 0,1 0 1 0 0,-1 0-1 0 0,0 0 1 0 0,0-4-1 0 0,-3-7 22 0 0,-1 0-1 0 0,0 0 1 0 0,-11-25 0 0 0,10 28-41 0 0,2 6 24 0 0,-4-12-7 0 0,-1 0-1 0 0,0 0 0 0 0,-2 1 1 0 0,-14-21-1 0 0,8 11-9 0 0,14 23 0 0 0,-10-12 0 0 0,8 11 17 0 0,-1 1 1 0 0,0 0-1 0 0,-11-7 0 0 0,4 2 48 0 0,11 8-64 0 0,-1-1 0 0 0,1 1 0 0 0,-1 0 0 0 0,0 0 0 0 0,1 0 0 0 0,-1 0 0 0 0,0 0 1 0 0,1 0-1 0 0,-1 0 0 0 0,-3 0 0 0 0,0-1-3 0 0,-12-2 2 0 0,0 0 0 0 0,14 3 0 0 0,1 0 0 0 0,0 0 0 0 0,-1 1 0 0 0,1-1 0 0 0,-1 1 0 0 0,-4-1 0 0 0,-5 0 0 0 0,4-2 0 0 0,0 0 0 0 0,0 0 0 0 0,-11-7 0 0 0,-10 0 0 0 0,-1 0 0 0 0,29 10 0 0 0,-1-1 0 0 0,1 1 0 0 0,-1 0 0 0 0,0-1 0 0 0,1 1 0 0 0,-1 0 0 0 0,1 0 0 0 0,-1 0 0 0 0,-2 0 0 0 0,-10 0 0 0 0,-20-4-72 0 0,33 4 72 0 0,0 0 0 0 0,0-1 0 0 0,1 1 0 0 0,-1 0 0 0 0,0 0 0 0 0,0 0 0 0 0,0 1 0 0 0,0-1 0 0 0,1 0 0 0 0,-1 0 0 0 0,0 0 0 0 0,0 1 0 0 0,0-1 0 0 0,1 0 0 0 0,-2 1 0 0 0,-9 3 0 0 0,9-4 0 0 0,0-1 0 0 0,0 1 0 0 0,-1 0 0 0 0,1 1 0 0 0,0-1 0 0 0,-1 0 0 0 0,1 1 0 0 0,0-1 0 0 0,0 1 0 0 0,-1 0 0 0 0,-2 1 0 0 0,-12 2 0 0 0,15-4 0 0 0,0 0 0 0 0,0 0 0 0 0,0 0 0 0 0,0 1 0 0 0,1-1 0 0 0,-1 1 0 0 0,0 0 0 0 0,-3 1 0 0 0,-10 2-41 0 0,13-3 38 0 0,1-1 0 0 0,-1 0 0 0 0,1 0 0 0 0,-1 1 0 0 0,1-1 0 0 0,0 1 0 0 0,-1-1 0 0 0,1 1 0 0 0,0 0 0 0 0,-1 0 0 0 0,1-1 0 0 0,-2 3 0 0 0,2-3 3 0 0,0 1 0 0 0,0 0 0 0 0,0-1 0 0 0,0 1 0 0 0,0-1 0 0 0,0 1 0 0 0,0-1 0 0 0,0 1 0 0 0,0-1 0 0 0,-3 1 0 0 0,3-1 0 0 0,0 0 0 0 0,0 0 0 0 0,0 1 0 0 0,0-1 0 0 0,0 0 0 0 0,0 1 0 0 0,0-1 0 0 0,0 1 0 0 0,0-1 0 0 0,0 1 0 0 0,1 0 0 0 0,-1-1 0 0 0,0 1 0 0 0,-1 1 0 0 0,-8 6 1 0 0,9-8-2 0 0,0 1 0 0 0,0-1 0 0 0,0 1 0 0 0,0 0 0 0 0,0-1 0 0 0,0 1 0 0 0,1 0 0 0 0,-1-1 0 0 0,0 1 0 0 0,0 0 0 0 0,0 1 1 0 0,-11 9-54 0 0,6 1 55 0 0,3-8-12 0 0,1 0-1 0 0,0 0 1 0 0,0 1 0 0 0,0-1 0 0 0,-1 7 0 0 0,-5 24-110 0 0,4-10 68 0 0,-2-1 53 0 0,5-15 0 0 0,-7 18 0 0 0,7-21 0 0 0,-8 15 0 0 0,-2 10 0 0 0,-15 49-64 0 0,18-58 64 0 0,5-16 0 0 0,-13 36 0 0 0,8-2-64 0 0,1-6 64 0 0,7-29 0 0 0,-4 18 0 0 0,3-14 0 0 0,-6 17 0 0 0,6-23 0 0 0,-2 4 0 0 0,0 1 0 0 0,1-1 0 0 0,0 1 0 0 0,1-1 0 0 0,0 1 0 0 0,0 0 0 0 0,0 0 0 0 0,1 0 0 0 0,0-1 0 0 0,2 11 0 0 0,1 23-64 0 0,1 13-225 0 0,-4-52 358 0 0,1 9 53 0 0,0 12-112 0 0,-1 6-10 0 0,5 7 0 0 0,-3-12 0 0 0,0-3 11 0 0,-2 11 42 0 0,1-8-53 0 0,-2 143 64 0 0,1-124-64 0 0,1-3 0 0 0,1-10 0 0 0,-1-5 11 0 0,8 69 106 0 0,-8-88-115 0 0,-1-4 12 0 0,0 0 1 0 0,1 1-1 0 0,-1-1 1 0 0,1 0-1 0 0,-1 0 0 0 0,1 0 1 0 0,2 4-1 0 0,5 12 45 0 0,10 11 85 0 0,-14-24-98 0 0,-4-4-38 0 0,1 1-1 0 0,0-1 1 0 0,0 0-1 0 0,0 0 1 0 0,0 0-1 0 0,0 0 0 0 0,0 0 1 0 0,0 0-1 0 0,0 0 1 0 0,2 1-1 0 0,3 2 4 0 0,-4-2 31 0 0,5 2-31 0 0,-1-3 0 0 0,-3-1 47 0 0,4-1 17 0 0,0 3-59 0 0,1-2-4 0 0,2-1 22 0 0,-8 3-15 0 0,16-1-12 0 0,-10-1-7 0 0,-7 0 0 0 0,-1 0 0 0 0,1-1 0 0 0,-1 1 0 0 0,0 0 0 0 0,1 0 0 0 0,-1 0 0 0 0,1 0 0 0 0,-1 0 0 0 0,1-1 0 0 0,-1 1 0 0 0,0 0 0 0 0,1 0 0 0 0,-1 0 0 0 0,1-1 0 0 0,-1 1 0 0 0,0 0 0 0 0,1-1 0 0 0,-1 1 0 0 0,0 0 0 0 0,1-1 0 0 0,-1 1 0 0 0,0-1 0 0 0,0 1 0 0 0,1 0 0 0 0,-1-1 0 0 0,0 1 0 0 0,0-1 0 0 0,0 1 0 0 0,0-1 0 0 0,1 0 0 0 0,5-9 0 0 0,-4 5 0 0 0,1-4 0 0 0,-3 6 5 0 0,1 0 0 0 0,-1-1 0 0 0,1 1 0 0 0,-1 0 0 0 0,0 0 0 0 0,0 0 0 0 0,-1 0 0 0 0,1 0 1 0 0,-1 0-1 0 0,1 0 0 0 0,-1 0 0 0 0,0 0 0 0 0,0 0 0 0 0,0 0 0 0 0,-1 0 0 0 0,1 1 0 0 0,-1-1 0 0 0,1 0 0 0 0,-3-2 0 0 0,-8-18 22 0 0,-3-6-27 0 0,7 16 61 0 0,1 0 0 0 0,-9-22 0 0 0,12 25-52 0 0,-2 0 13 0 0,4 7-23 0 0,1 0 0 0 0,-1 0-1 0 0,1 0 1 0 0,0 0 0 0 0,0 0 0 0 0,-1-4-1 0 0,-12-51-187 0 0,11 44 138 0 0,-1-24-1 0 0,4 37 58 0 0,-1-15 25 0 0,-1 6 0 0 0,2 0 0 0 0,0 1 0 0 0,0-1 1 0 0,1 0-1 0 0,0 0 0 0 0,4-17 0 0 0,21-114-183 0 0,-23 124 152 0 0,1 3 0 0 0,2-2 0 0 0,4-15-32 0 0,12-59 0 0 0,-19 75 32 0 0,1 1 0 0 0,6-17 0 0 0,6-21 0 0 0,-14 43 0 0 0,0 0 0 0 0,-1 0 0 0 0,2-16 0 0 0,-2 0 65 0 0,6-35 0 0 0,-3 34-27 0 0,-1 8-21 0 0,1-14-18 0 0,0 1 1 0 0,0 11 0 0 0,10-91 0 0 0,-8 64 0 0 0,-3 32 0 0 0,0 12 0 0 0,-1 0 0 0 0,11-27 0 0 0,-12 27 0 0 0,1 1-1 0 0,-2 0 1 0 0,1-1 0 0 0,0 1 0 0 0,0 0-1 0 0,-1-1 1 0 0,1-2 0 0 0,-1 3 4 0 0,0 0 1 0 0,1 0 0 0 0,-1-1-1 0 0,1 1 1 0 0,-1 0 0 0 0,1 0-1 0 0,0 0 1 0 0,0 0-1 0 0,0 1 1 0 0,0-1 0 0 0,2-2-1 0 0,6-13 10 0 0,2-2-17 0 0,-9 18 3 0 0,-1 0 0 0 0,0-1 0 0 0,0 1 0 0 0,-1-1 0 0 0,1 0 0 0 0,0 1 0 0 0,0-1 0 0 0,0-2 0 0 0,-1 3 0 0 0,1-1 0 0 0,-1 0 0 0 0,1 1 0 0 0,0-1 0 0 0,0 1 0 0 0,0-1 0 0 0,0 1 0 0 0,0 0 0 0 0,0-1 0 0 0,2-1 0 0 0,-2 1 0 0 0,1 1 0 0 0,-1-1 0 0 0,0 0 0 0 0,1 0 0 0 0,-1 0 0 0 0,0 0 0 0 0,1-3 0 0 0,9-14 0 0 0,1 4 0 0 0,-11 12 0 0 0,0 1 0 0 0,0 0 0 0 0,1 0 0 0 0,0 0 0 0 0,-1 0 0 0 0,1 0 0 0 0,0 0 0 0 0,0 0 0 0 0,2-1 0 0 0,14-13 0 0 0,-15 13 0 0 0,0-1 0 0 0,1 1 0 0 0,-1 0 0 0 0,6-3 0 0 0,13-10 3 0 0,-16 11-7 0 0,1 0 1 0 0,0 1-1 0 0,7-4 0 0 0,4-3-46 0 0,-16 9 39 0 0,1 0 0 0 0,0 0-1 0 0,1 0 1 0 0,-1 0 0 0 0,0 1 0 0 0,0-1-1 0 0,7-1 1 0 0,1 1-3 0 0,-6 2 12 0 0,0-1 0 0 0,0 0 0 0 0,0 0 0 0 0,0-1 0 0 0,7-2-1 0 0,-10 3-2 0 0,1 0-1 0 0,0 0 0 0 0,0 0 0 0 0,0 1 0 0 0,-1-1 0 0 0,1 1 0 0 0,0 0 0 0 0,4 0 0 0 0,17-2-5 0 0,-21 1 6 0 0,-1 1 0 0 0,0-1-1 0 0,0 1 1 0 0,1 0-1 0 0,-1 0 1 0 0,0 0-1 0 0,4 1 1 0 0,4 0-5 0 0,-8 0 11 0 0,-7 2 1 0 0,-8 2-16 0 0,-42 21-39 0 0,30-17 48 0 0,-8 3-31 0 0,-1-2 1 0 0,-35 7-1 0 0,-236 42-44 0 0,259-50 80 0 0,-40 5 0 0 0,52-9 0 0 0,14-1 0 0 0,-32 0 0 0 0,31-1 23 0 0,19-2-17 0 0,-1-1 0 0 0,1 1-1 0 0,0-1 1 0 0,0 1 0 0 0,-1-1-1 0 0,1 0 1 0 0,-1 0 0 0 0,1 0-1 0 0,0 0 1 0 0,-3-1-1 0 0,5 1-4 0 0,-1-1 0 0 0,1 1 0 0 0,0 0 0 0 0,0 0 0 0 0,0 0 0 0 0,0 0 0 0 0,0-1 0 0 0,0 1 0 0 0,-1 0 0 0 0,1 0 0 0 0,0 0 0 0 0,0-1-1 0 0,0 1 1 0 0,0 0 0 0 0,0 0 0 0 0,0 0 0 0 0,0-1 0 0 0,0 1 0 0 0,0 0 0 0 0,0 0 0 0 0,0 0 0 0 0,0-1 0 0 0,0 1 0 0 0,0 0 0 0 0,0 0-1 0 0,0 0 1 0 0,0-1 0 0 0,0 1 0 0 0,0 0 0 0 0,0 0 0 0 0,1 0 0 0 0,-1-1 0 0 0,0 1 0 0 0,0 0 0 0 0,0 0 0 0 0,0 0 0 0 0,0 0 0 0 0,0-1-1 0 0,1 1 1 0 0,-1 0 0 0 0,0 0 0 0 0,0 0 0 0 0,0 0 0 0 0,0 0 0 0 0,1 0 0 0 0,-1-1 0 0 0,8-6 22 0 0,9 0-23 0 0,1 0 0 0 0,-1 1 0 0 0,1 1 0 0 0,21-4 0 0 0,-19 4-19 0 0,1 0-1 0 0,21-11 1 0 0,1 0-3 0 0,102-39-38 0 0,-102 39 28 0 0,-31 11 25 0 0,0 1-1 0 0,0 0 1 0 0,0 0 0 0 0,1 1-1 0 0,17-2 1 0 0,-16 3 7 0 0,0 0 0 0 0,0-1 0 0 0,18-7 0 0 0,-32 10 0 0 0,1 0 1 0 0,0-1-1 0 0,0 1 1 0 0,0-1-1 0 0,-1 1 1 0 0,1 0 0 0 0,0-1-1 0 0,-1 1 1 0 0,1-1-1 0 0,0 1 1 0 0,-1-1-1 0 0,1 0 1 0 0,0 1-1 0 0,-1-1 1 0 0,1 0 0 0 0,-1 1-1 0 0,1-1 1 0 0,-1 0-1 0 0,1-1 1 0 0,-14 1 52 0 0,2 2-63 0 0,0 0-1 0 0,0 0 1 0 0,-17 5 0 0 0,-11 1-24 0 0,-166 34-83 0 0,147-27 106 0 0,40-11-14 0 0,-24 2-1 0 0,-14 2 24 0 0,-107 30 2 0 0,130-31 0 0 0,-9 3 0 0 0,40-8 1 0 0,1-1-1 0 0,0 1 1 0 0,0-1 0 0 0,0 0-1 0 0,0 0 1 0 0,1 1 0 0 0,-1-1-1 0 0,0 0 1 0 0,0 0-1 0 0,0 0 1 0 0,0 0 0 0 0,0 0-1 0 0,1-1 1 0 0,-1 1 0 0 0,0 0-1 0 0,-1 0 1 0 0,2-1 2 0 0,0 0 1 0 0,0 1 0 0 0,0-1-1 0 0,0 1 1 0 0,0-1-1 0 0,0 1 1 0 0,0-1 0 0 0,0 1-1 0 0,0-1 1 0 0,0 0-1 0 0,0 1 1 0 0,0-1 0 0 0,1 1-1 0 0,-1-1 1 0 0,0 1-1 0 0,1-1 1 0 0,-1 0-1 0 0,1 0 0 0 0,0 0 1 0 0,0 0 0 0 0,0-1-1 0 0,0 1 1 0 0,0 0-1 0 0,0 0 1 0 0,1 0-1 0 0,-1 0 1 0 0,0 0 0 0 0,1 1-1 0 0,-1-1 1 0 0,1 0-1 0 0,-1 1 1 0 0,3-2-1 0 0,7-3-3 0 0,85-43 0 0 0,-65 33 0 0 0,-21 11 0 0 0,-1 0 0 0 0,1 1 0 0 0,15-3 0 0 0,-13 4 0 0 0,-1-1 0 0 0,13-5 0 0 0,-12 3 0 0 0,-4 1 0 0 0,0 1 0 0 0,0 0 0 0 0,0 0 0 0 0,0 1 0 0 0,1 0 0 0 0,12-1 0 0 0,11-2 0 0 0,4 0 0 0 0,-27 2 12 0 0,-5-4 36 0 0,-4 7-47 0 0,0 0-1 0 0,0-1 0 0 0,0 1 1 0 0,-1 0-1 0 0,1 0 1 0 0,0 0-1 0 0,0 0 0 0 0,-1-1 1 0 0,1 1-1 0 0,0 0 1 0 0,-1 0-1 0 0,1 0 0 0 0,0 0 1 0 0,0 0-1 0 0,-1 0 1 0 0,1 0-1 0 0,0 0 1 0 0,-1 0-1 0 0,1 0 0 0 0,0 0 1 0 0,-1 0-1 0 0,1 0 1 0 0,0 0-1 0 0,0 0 0 0 0,-1 0 1 0 0,1 0-1 0 0,0 0 1 0 0,-1 0-1 0 0,1 0 0 0 0,0 0 1 0 0,-1 1-1 0 0,-14 5-2 0 0,10-4 3 0 0,0-1-15 0 0,1-1 0 0 0,-1 1 0 0 0,1 0 0 0 0,-9-1 0 0 0,-15 2-72 0 0,-49 11 76 0 0,-19 5-56 0 0,51-9-4 0 0,20-4 19 0 0,-28 9 1 0 0,-116 29 127 0 0,34-9-69 0 0,109-27-46 0 0,-69 18-22 0 0,53-12-36 0 0,40-13 71 0 0,3-2 50 0 0,1 0 0 0 0,-1 0 0 0 0,0 1 1 0 0,1-1-1 0 0,0 0 0 0 0,-1 1 0 0 0,1-1 1 0 0,0 1-1 0 0,0 0 0 0 0,0 0 0 0 0,4-2 0 0 0,19-11-31 0 0,1 2-1 0 0,1 0 0 0 0,0 2 0 0 0,32-7 0 0 0,8-4-45 0 0,19-4-3 0 0,-70 21 55 0 0,11-1 5 0 0,40-15 1 0 0,-41 10 15 0 0,-4 1-5 0 0,41-10 0 0 0,-24 11-16 0 0,27-6-11 0 0,-48 8-9 0 0,17-5-23 0 0,34-6 0 0 0,-43 11 37 0 0,47-17 1 0 0,-65 20 5 0 0,-6 2 0 0 0,0 0 0 0 0,0 0 0 0 0,0 0 0 0 0,0-1 0 0 0,0 1 0 0 0,0-1 0 0 0,2-1 0 0 0,-3 1 0 0 0,0 1 0 0 0,0 0 0 0 0,1 0 0 0 0,-1 0 0 0 0,0 0 0 0 0,1 0 0 0 0,-1 0 0 0 0,1 1 0 0 0,-1-1 0 0 0,3-1 0 0 0,-31 10 0 0 0,21-6-9 0 0,-1 0 0 0 0,1 0 0 0 0,-1 0 0 0 0,-8 0 0 0 0,-15 3-46 0 0,2 2-88 0 0,-46 5 0 0 0,71-12 137 0 0,-11 3-18 0 0,0 0 0 0 0,0 1 0 0 0,-18 8 0 0 0,14-6 24 0 0,-23 7 0 0 0,18-9 0 0 0,3 1-30 0 0,-34 10 0 0 0,24-2 19 0 0,14-6 10 0 0,-30 9 1 0 0,10-9 0 0 0,18-4 0 0 0,-20 7 0 0 0,-89 29 0 0 0,118-36 0 0 0,-1 0 0 0 0,1 1 0 0 0,-17 9 0 0 0,-15 7 0 0 0,29-14 0 0 0,21-9 4 0 0,1 1 24 0 0,0-1 0 0 0,14-6 0 0 0,-11 3 6 0 0,1 0-1 0 0,-1 1 0 0 0,26-6 1 0 0,-29 8-31 0 0,0-1 1 0 0,13-6 0 0 0,-14 6-4 0 0,-1 0 0 0 0,0 1-1 0 0,15-4 1 0 0,-4 4 0 0 0,-12 2-4 0 0,0 0 0 0 0,0-1 0 0 0,13-4 0 0 0,-13 3-13 0 0,7-3-17 0 0,1 1 1 0 0,-1 0-1 0 0,18-4 0 0 0,-1 0 34 0 0,-27 8 0 0 0,0-1 0 0 0,0 1 0 0 0,0 0 0 0 0,1 0 0 0 0,-1 0 0 0 0,0 0 0 0 0,1 1 0 0 0,-1 0 0 0 0,1 0 0 0 0,4 0 0 0 0,3 1 0 0 0,-4-2 0 0 0,-8 1 0 0 0,0 0 0 0 0,1 0 0 0 0,-1 0 0 0 0,0 1 0 0 0,0-1 0 0 0,0 0 0 0 0,1 0 0 0 0,-1 1 0 0 0,0-1 0 0 0,0 0 0 0 0,0 0 0 0 0,0 1 0 0 0,0-1 0 0 0,0 0 0 0 0,1 0 0 0 0,-1 1 0 0 0,0-1 0 0 0,0 0 0 0 0,0 1 0 0 0,0-1 0 0 0,0 0 0 0 0,0 1 0 0 0,0-1 0 0 0,0 1 0 0 0,-20 10 0 0 0,12-4-18 0 0,-1-1-1 0 0,1 0 0 0 0,-1 0 1 0 0,-18 8-1 0 0,18-9-13 0 0,-1 1 0 0 0,1 0 0 0 0,-14 12 0 0 0,12-10-1 0 0,1 0 0 0 0,-13 7 0 0 0,-110 54-127 0 0,55-31 151 0 0,-24 13-46 0 0,86-42 53 0 0,-28 9 0 0 0,-7 5-47 0 0,48-22 47 0 0,-95 46 4 0 0,93-45 5 0 0,1 0-1 0 0,0 0 1 0 0,0 1 0 0 0,0-1-1 0 0,0 1 1 0 0,1-1 0 0 0,-5 6-1 0 0,-3-1-6 0 0,11-7 0 0 0,-1 0 0 0 0,1 0 0 0 0,0 0 0 0 0,0 0 0 0 0,-1 0 0 0 0,1 0 0 0 0,0 0 0 0 0,0 0 0 0 0,-1 0 0 0 0,1 0 0 0 0,0 0 0 0 0,0 0 0 0 0,-1 0 0 0 0,1 0 0 0 0,0 1 0 0 0,0-1 0 0 0,0 0 0 0 0,-1 0 0 0 0,1 0 0 0 0,0 0 0 0 0,0 0 0 0 0,0 1 0 0 0,-1-1 0 0 0,1 0 0 0 0,0 0 0 0 0,0 0 0 0 0,0 1 0 0 0,0-1 0 0 0,0 0 0 0 0,-1 0 0 0 0,1 0 0 0 0,0 1 0 0 0,0-1 0 0 0,0 0 0 0 0,0 0 0 0 0,0 1 0 0 0,0-1 0 0 0,0 0 0 0 0,0 0 0 0 0,0 1 0 0 0,0-1 0 0 0,0 0 0 0 0,0 0 0 0 0,0 1 0 0 0,0-1 0 0 0,0 0 0 0 0,0 0 0 0 0,0 1 0 0 0,0-1 0 0 0,0 0 0 0 0,1 0 0 0 0,-1 0 0 0 0,0 1 0 0 0,0-1 0 0 0,0 0 0 0 0,0 0 0 0 0,0 0 0 0 0,1 1 0 0 0,-1-1 0 0 0,0 0 0 0 0,0 0 0 0 0,1 0 0 0 0,-1 1 0 0 0,1 0 0 0 0,0-1 0 0 0,0 1 0 0 0,0-1 0 0 0,0 1 0 0 0,0-1 0 0 0,0 0 0 0 0,0 1 0 0 0,0-1 0 0 0,-1 0 0 0 0,1 0 0 0 0,2 1 0 0 0,42-12 11 0 0,-28 9 36 0 0,0-1 1 0 0,0-1-1 0 0,0 0 1 0 0,24-11-1 0 0,0 0 23 0 0,47-10 0 0 0,-23 8-39 0 0,40-10 22 0 0,19-6-53 0 0,67-22 0 0 0,-121 40 0 0 0,-20 5 0 0 0,-47 9-2 0 0,0 1 1 0 0,0-1-1 0 0,0 1 0 0 0,0-1 0 0 0,0 1 1 0 0,5 1-1 0 0,8-1-116 0 0,-17 0 103 0 0,0 0 1 0 0,0 1-1 0 0,0-1 1 0 0,1 0-1 0 0,-1 1 1 0 0,0-1-1 0 0,0 1 1 0 0,1 0-1 0 0,-1-1 1 0 0,0 1-1 0 0,1-1 1 0 0,-1 1-1 0 0,0 1 1 0 0,-3 1-1 0 0,2-1 6 0 0,-1-1 0 0 0,0 1 0 0 0,1-1 0 0 0,-1 0 0 0 0,0 0 0 0 0,1 0 0 0 0,-5 0 1 0 0,-11 5-34 0 0,6-1 39 0 0,1-1 1 0 0,-1 0-1 0 0,-16 4 0 0 0,-41 13 3 0 0,65-19 0 0 0,0-1 0 0 0,0 0 0 0 0,0 1 0 0 0,0 0 0 0 0,-4 3 0 0 0,-17 6 0 0 0,16-7 0 0 0,8-3 0 0 0,0-1 0 0 0,0 1 0 0 0,0-1 0 0 0,0 1 0 0 0,0-1 0 0 0,0 1 0 0 0,0-1 0 0 0,0 0 0 0 0,0 1 0 0 0,0-1 0 0 0,0 0 0 0 0,0 0 0 0 0,-1 0 0 0 0,0 0 0 0 0,2 0 0 0 0,0 0 0 0 0,0 0 0 0 0,0 0 0 0 0,0 0 0 0 0,0 0 0 0 0,0 0 0 0 0,0 0 0 0 0,0 0 0 0 0,0 0 0 0 0,0 0 0 0 0,0 0 0 0 0,0 0 0 0 0,1 0 0 0 0,-1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0,-1-1 0 0 0,1 1 0 0 0,0 0 0 0 0,0 0 0 0 0,0 0 0 0 0,7-1 0 0 0,1 2 0 0 0,0-1 0 0 0,0-1-1 0 0,14-2 1 0 0,12 0 12 0 0,7-2 43 0 0,-30 3-56 0 0,1 1 1 0 0,13 0-1 0 0,5-2 1 0 0,-26 2 0 0 0,0 1 0 0 0,1-1 0 0 0,-1 1 0 0 0,1 0 0 0 0,-1 0 0 0 0,1 0 0 0 0,8 2 0 0 0,5-1 0 0 0,-17-1 0 0 0,0-1-1 0 0,0 1 1 0 0,0 0 0 0 0,0 0-1 0 0,1 0 1 0 0,-1 0 0 0 0,0 0 0 0 0,0 0-1 0 0,0 0 1 0 0,1 1 0 0 0,-1-1 0 0 0,0 0-1 0 0,0 1 1 0 0,0-1 0 0 0,0 0-1 0 0,0 1 1 0 0,0-1 0 0 0,0 1 0 0 0,0 0-1 0 0,0-1 1 0 0,0 1 0 0 0,0 0-1 0 0,0 0 1 0 0,0 0 0 0 0,0-1 0 0 0,-1 1-1 0 0,1 0 1 0 0,0 0 0 0 0,-1 0-1 0 0,1 0 1 0 0,-1 0 0 0 0,1 0 0 0 0,-1 1-1 0 0,1-1 1 0 0,-1 0 0 0 0,1 2 0 0 0,2 7-54 0 0,-3 2-12 0 0,-2-8 72 0 0,0-3-10 0 0,-10 30 4 0 0,11-25 0 0 0,-2 0 0 0 0,1 0 0 0 0,0 0 0 0 0,-1 0 0 0 0,0 0 0 0 0,-5 6 0 0 0,-7 8 11 0 0,2-1 42 0 0,10-13-63 0 0,3-5 284 0 0,0-2-271 0 0,0 1 1 0 0,0 0-1 0 0,0-1 0 0 0,1 1 1 0 0,-1-1-1 0 0,0 1 0 0 0,0 0 1 0 0,0-1-1 0 0,0 1 0 0 0,0-1 1 0 0,0 1-1 0 0,0-1 0 0 0,0 1 1 0 0,0-1-1 0 0,0 1 0 0 0,0 0 0 0 0,0-1 1 0 0,0 1-1 0 0,0-1 0 0 0,-1 1 1 0 0,1-1-1 0 0,0 1 0 0 0,0 0 1 0 0,0-1-1 0 0,-1 1 0 0 0,-5-15 2 0 0,4 12 9 0 0,-1-2-6 0 0,0 0 0 0 0,0 1 0 0 0,-1-1 0 0 0,1 1 0 0 0,-1 0 0 0 0,0 0 0 0 0,0 0-1 0 0,0 0 1 0 0,0 1 0 0 0,-1 0 0 0 0,0 0 0 0 0,-8-4 0 0 0,0 0-8 0 0,11 6 0 0 0,0 0 0 0 0,0 0 0 0 0,0 0 0 0 0,-1 0 0 0 0,1 0 0 0 0,0 1 0 0 0,0-1 0 0 0,-5 0 0 0 0,-17-6 0 0 0,24 7 0 0 0,-1 0 0 0 0,1 0 0 0 0,-1-1 0 0 0,1 1 0 0 0,-1 0 0 0 0,1 0 0 0 0,-1 0 0 0 0,1 0 0 0 0,-1 0 0 0 0,1 0 0 0 0,-1 0 0 0 0,1-1 0 0 0,-1 2 0 0 0,1-1 0 0 0,-1 0 0 0 0,1 0 0 0 0,-1 0 0 0 0,1 0 0 0 0,-1 0 0 0 0,1 0 0 0 0,-2 1 0 0 0,0 0 0 0 0,-4 1 0 0 0,-4 3-90 0 0,9-3-47 0 0,0 1 148 0 0,1-1-75 0 0,1-1-53 0 0,3 10 108 0 0,-2-5 8 0 0,8 8-10 0 0,-4 1-43 0 0,2-1 1 0 0,-8-13 52 0 0,1 1 1 0 0,0-1-1 0 0,-1 0 1 0 0,1 0-1 0 0,0 1 1 0 0,-1-1-1 0 0,1 0 1 0 0,0 0-1 0 0,0 0 1 0 0,0 0-1 0 0,0 0 0 0 0,0 0 1 0 0,0 0-1 0 0,0-1 1 0 0,0 1-1 0 0,1 0 1 0 0,-1-1-1 0 0,2 2 1 0 0,1 0-1 0 0,25 13 1 0 0,-29-15 0 0 0,1 1 0 0 0,-1 0 0 0 0,1-1 0 0 0,0 1 0 0 0,-1-1 0 0 0,1 1 0 0 0,0-1 0 0 0,0 0 0 0 0,0 1 0 0 0,-1-1 0 0 0,1 0 0 0 0,0 1 0 0 0,0-1 0 0 0,0 0 0 0 0,0 0 0 0 0,0 0 0 0 0,9 10 0 0 0,-8-9 0 0 0,-2 0 0 0 0,1-1 0 0 0,-1 1 0 0 0,1-1 0 0 0,-1 0 0 0 0,1 1 0 0 0,-1-1 0 0 0,0 1 0 0 0,1-1 0 0 0,-1 1 0 0 0,0-1 0 0 0,1 1 0 0 0,-1-1 0 0 0,0 1 0 0 0,0 0 0 0 0,0-1 0 0 0,1 1 0 0 0,-1-1 0 0 0,0 1 0 0 0,0-1 0 0 0,0 1 0 0 0,0 0 0 0 0,0-1 0 0 0,0 1 0 0 0,0 0 0 0 0,0 0 0 0 0,0 3 6 0 0,0-1-1 0 0,0 0 0 0 0,-1 1 1 0 0,1-1-1 0 0,-1 1 0 0 0,1-1 1 0 0,-1 0-1 0 0,0 0 0 0 0,0 1 1 0 0,-1-1-1 0 0,-1 3 0 0 0,2-4-5 0 0,0-1 0 0 0,-1 1 0 0 0,1 0 0 0 0,0-1 0 0 0,0 1 0 0 0,1 0 0 0 0,-1 0 0 0 0,0 0 0 0 0,0-1 0 0 0,1 1 0 0 0,-1 0 0 0 0,1 0 0 0 0,0 0 0 0 0,0 0 0 0 0,-1 0 0 0 0,1 0 0 0 0,0 0 0 0 0,1 0 0 0 0,-1 3 0 0 0,5 28 0 0 0,-3 16 0 0 0,-5-31 23 0 0,1-1-3 0 0,-1 26 1 0 0,3-18-21 0 0,1 8 0 0 0,-2-2 0 0 0,0-22 0 0 0,-1 16 0 0 0,2-3 0 0 0,0 0 0 0 0,4 41 0 0 0,-1-41-26 0 0,1 34-1 0 0,-3-32 16 0 0,0-14 11 0 0,0-7 0 0 0,-1 1 0 0 0,1-1 0 0 0,-1 1 0 0 0,0 0 0 0 0,0 6 0 0 0,0 1 0 0 0,-2 21 0 0 0,2-23 0 0 0,-1-4 0 0 0,1 0 0 0 0,-1 0 0 0 0,0-1 0 0 0,-1 1 0 0 0,-2 6 0 0 0,0 6 0 0 0,-4 25 0 0 0,7-36 0 0 0,0 0 0 0 0,0 0 0 0 0,1 0 0 0 0,0 0 0 0 0,0 0 0 0 0,2 12 0 0 0,-1-6 0 0 0,8 35 0 0 0,-8-39 27 0 0,-2 1 0 0 0,1-1 0 0 0,-1 1 0 0 0,0-1 0 0 0,-4 13 0 0 0,2-5 97 0 0,-1-3-84 0 0,3 4 5 0 0,1 5 19 0 0,1 2-11 0 0,1 1-53 0 0,-1 12 0 0 0,-1-36 0 0 0,0 1 0 0 0,0 0 0 0 0,0-1 0 0 0,0 1 0 0 0,-1 0 0 0 0,1-1 0 0 0,-1 1 0 0 0,1 0 0 0 0,-1-1 0 0 0,1 1 0 0 0,-1-1 0 0 0,0 1 0 0 0,0-1 0 0 0,0 1 0 0 0,-1 1 0 0 0,2-3 0 0 0,0 1 0 0 0,-1-1 0 0 0,1 0 0 0 0,0 1 0 0 0,-1-1 0 0 0,1 0 0 0 0,0 1 0 0 0,0-1 0 0 0,-1 0 0 0 0,1 1 0 0 0,0-1 0 0 0,0 1 0 0 0,0-1 0 0 0,0 1 0 0 0,-1-1 0 0 0,1 1 0 0 0,0-1 0 0 0,0 0 0 0 0,0 1 0 0 0,0-1 0 0 0,0 2 0 0 0,-2 20 0 0 0,-8 32 0 0 0,4-24 11 0 0,0 34 213 0 0,6-63-220 0 0,0 0-1 0 0,0 0-1 0 0,0 0 1 0 0,0 0-1 0 0,0 0 0 0 0,0 0 1 0 0,-1 1-1 0 0,1-1 1 0 0,0 0-1 0 0,-1 0 1 0 0,1 0-1 0 0,0 0 1 0 0,-1 0-1 0 0,0-1 0 0 0,1 1 1 0 0,-1 0-1 0 0,1 0 1 0 0,-1 0-1 0 0,0 0 1 0 0,-1 1-1 0 0,-1 6-2 0 0,2-6 0 0 0,1 1 0 0 0,-1 0 0 0 0,0 0 0 0 0,0-1 0 0 0,0 1 0 0 0,0-1 0 0 0,0 1 0 0 0,-3 3 0 0 0,1 0 4 0 0,2-4 2 0 0,-1 0 0 0 0,1 0 0 0 0,0-1 0 0 0,-1 1 0 0 0,1 0 0 0 0,-1 0 0 0 0,1-1 0 0 0,-1 1 0 0 0,-3 1 0 0 0,1 1-3 0 0,3-2 1 0 0,-1-1 1 0 0,1 0-1 0 0,-1 1 0 0 0,0-1 1 0 0,1 0-1 0 0,-1 0 1 0 0,0 0-1 0 0,0 0 0 0 0,0 0 1 0 0,1 0-1 0 0,-1-1 0 0 0,0 1 1 0 0,-3 0-1 0 0,4-1 2 0 0,1 0-1 0 0,-1 1 1 0 0,0-1-1 0 0,0 0 1 0 0,0 1-1 0 0,0-1 1 0 0,1 0-1 0 0,-1 1 1 0 0,0-1-1 0 0,0 1 1 0 0,1 0 0 0 0,-1-1-1 0 0,1 1 1 0 0,-2 1-1 0 0,2-2 0 0 0,-1 1 0 0 0,1-1 0 0 0,0 1 0 0 0,-1-1 0 0 0,1 0 0 0 0,-1 1-1 0 0,1-1 1 0 0,0 0 0 0 0,-1 1 0 0 0,1-1 0 0 0,-1 0 0 0 0,1 1 0 0 0,-1-1 0 0 0,1 0 0 0 0,-1 0 0 0 0,1 0 0 0 0,-1 1-1 0 0,1-1 1 0 0,-1 0 0 0 0,0 0 0 0 0,1 0 0 0 0,-1 0 0 0 0,1 0 0 0 0,-1 0 0 0 0,1 0 0 0 0,-1 0 0 0 0,1 0 0 0 0,-1 0-1 0 0,1-1 1 0 0,-1 1 0 0 0,0 0 0 0 0,0 0-1 0 0,1 0-1 0 0,-1-1 1 0 0,0 1-1 0 0,1 0 1 0 0,-1 0-1 0 0,0 0 1 0 0,1 0-1 0 0,-1 0 1 0 0,0 1-1 0 0,1-1 1 0 0,-1 0-1 0 0,1 0 1 0 0,-1 0-1 0 0,0 0 1 0 0,1 1-1 0 0,-1-1 1 0 0,1 0-1 0 0,-2 1 1 0 0,1 0-4 0 0,1-1 0 0 0,-1 0 1 0 0,1 1-1 0 0,-1-1 1 0 0,0 0-1 0 0,1 1 1 0 0,-1-1-1 0 0,0 0 0 0 0,0 0 1 0 0,1 0-1 0 0,-1 0 1 0 0,0 1-1 0 0,0-1 0 0 0,1 0 1 0 0,-1 0-1 0 0,0-1 1 0 0,1 1-1 0 0,-1 0 0 0 0,-1 0 1 0 0,2 0 1 0 0,-1 0 1 0 0,1 0 0 0 0,-1-1-1 0 0,1 1 1 0 0,-1 0-1 0 0,1 0 1 0 0,-1 0 0 0 0,1 0-1 0 0,-1 1 1 0 0,1-1-1 0 0,-1 0 1 0 0,1 0 0 0 0,-1 0-1 0 0,1 0 1 0 0,-1 0-1 0 0,1 1 1 0 0,-1-1 0 0 0,1 0-1 0 0,0 0 1 0 0,-1 1-1 0 0,0-1 1 0 0,1 1 0 0 0,-1-1 0 0 0,1 0 0 0 0,-1 1 0 0 0,1-1 0 0 0,-1 0 0 0 0,1 1-1 0 0,-1-1 1 0 0,1 0 0 0 0,-1 0 0 0 0,1 0 0 0 0,-1 0 0 0 0,0 1 0 0 0,1-1 0 0 0,-1 0 0 0 0,1 0 0 0 0,-2 0-1 0 0,-2-1 3 0 0,3 0-1 0 0,0 1 0 0 0,0 0 0 0 0,0 0 1 0 0,0 0-1 0 0,0 0 0 0 0,-1 0 0 0 0,1 0 0 0 0,0 0 0 0 0,0 0 0 0 0,0 0 0 0 0,0 0 1 0 0,0 0-1 0 0,0 1 0 0 0,0-1 0 0 0,0 0 0 0 0,-2 2 0 0 0,3-2-4 0 0,-1 0 0 0 0,1 0 0 0 0,-1 0 0 0 0,1 1 0 0 0,-1-1 0 0 0,1 0 0 0 0,-1 0 0 0 0,1 0 0 0 0,-1 0 0 0 0,1 0 0 0 0,-1 0 0 0 0,1 0 0 0 0,-1 0 0 0 0,1-1 0 0 0,-1 1 0 0 0,1 0 0 0 0,-1 0 0 0 0,1 0 0 0 0,-1 0 0 0 0,1-1 0 0 0,-1 1 0 0 0,1 0 0 0 0,-1-1 0 0 0,1 1 0 0 0,-1-1 0 0 0,1 1 0 0 0,-1 0 0 0 0,1-1 0 0 0,-1 1 0 0 0,1 0 0 0 0,-1 0 0 0 0,0-1 0 0 0,1 1 0 0 0,-1 0 0 0 0,1 0 0 0 0,-1 0 0 0 0,1 0 0 0 0,-1 0 0 0 0,0 0 0 0 0,1 0 0 0 0,-1 0 0 0 0,1 0 0 0 0,-2 0 0 0 0,1 0 0 0 0,0 1 0 0 0,1-1 0 0 0,-1 0 0 0 0,0 0 0 0 0,0 1 0 0 0,0-1 0 0 0,0 0 0 0 0,1 0 0 0 0,-1 0 0 0 0,0 0 0 0 0,0 0 0 0 0,0 0 0 0 0,0 0 0 0 0,0 0 0 0 0,1-1 0 0 0,-1 1 0 0 0,0 0 0 0 0,0 0 0 0 0,0-1 0 0 0,1 1 0 0 0,-1-1 0 0 0,0 1 0 0 0,0 0 0 0 0,-1-2 0 0 0,2 2 0 0 0,0 0 0 0 0,-1-1 0 0 0,1 1 0 0 0,0 0 0 0 0,-1 0 0 0 0,1 0 0 0 0,0 0 0 0 0,-1 0 0 0 0,1 0 0 0 0,0 0 0 0 0,-1 0 0 0 0,1 0 0 0 0,0-1 0 0 0,-1 1 0 0 0,1 1 0 0 0,0-1 0 0 0,-1 0 0 0 0,1 0 0 0 0,0 0 0 0 0,-1 0 0 0 0,1 0 0 0 0,-1 0 0 0 0,1 0 0 0 0,0 0 0 0 0,0 1 0 0 0,-1-1 0 0 0,0 0 0 0 0,1 1 0 0 0,0-1 0 0 0,-1 0 0 0 0,1 0 0 0 0,0 0 0 0 0,-1 0 0 0 0,1 0 0 0 0,0 0 0 0 0,-1 1 0 0 0,1-1 0 0 0,-1 0 0 0 0,1 0 0 0 0,0 0 0 0 0,-1 0 0 0 0,1 0 0 0 0,0 0 0 0 0,-1 0 0 0 0,1 0 0 0 0,-1-1 0 0 0,1 1 0 0 0,0 0 0 0 0,-1 0 0 0 0,-20-11-1 0 0,19 10 7 0 0,0-1 0 0 0,0 1 0 0 0,0 0 0 0 0,0 0 0 0 0,0 0-1 0 0,0 1 1 0 0,-1-1 0 0 0,1 0 0 0 0,0 1 0 0 0,-5-1 0 0 0,5 1-6 0 0,-1-1 0 0 0,0 1 0 0 0,1-1 0 0 0,-1 0 0 0 0,1 0 0 0 0,-5-2 0 0 0,-9-4 0 0 0,0 1 0 0 0,14 5 0 0 0,0 0 0 0 0,0 0 0 0 0,0 0 0 0 0,-1 0 0 0 0,1 1 0 0 0,0-1 0 0 0,0 1 0 0 0,-3-1 0 0 0,3 1 0 0 0,0 0 0 0 0,0 0 0 0 0,1-1 0 0 0,-1 1 0 0 0,0-1 0 0 0,0 1 0 0 0,1-1 0 0 0,-1 1 0 0 0,1-1 0 0 0,-1 0 0 0 0,-2-2 0 0 0,-10-4 0 0 0,-3-5 0 0 0,10 7 32 0 0,1 0 0 0 0,0 0 0 0 0,1 0 0 0 0,-6-7 0 0 0,-10-10 53 0 0,-1 2-10 0 0,-7-5-75 0 0,18 16 0 0 0,5 4 0 0 0,-1-5 0 0 0,3 3-8 0 0,0 0-1 0 0,1 0 1 0 0,0 0-1 0 0,1 0 0 0 0,-1 0 1 0 0,1-1-1 0 0,0 1 1 0 0,1-1-1 0 0,-1-12 1 0 0,-1-2 97 0 0,-1 5-93 0 0,3 5 4 0 0,1 9 0 0 0,0 1 0 0 0,0-1 0 0 0,0 1 0 0 0,0 0 0 0 0,0-1 0 0 0,-1 1 0 0 0,1 0 0 0 0,-1-1 0 0 0,0 1 0 0 0,0 0 0 0 0,-1-3 0 0 0,-10-28 0 0 0,6 10 0 0 0,-9-16 0 0 0,8 2 0 0 0,-1 5 0 0 0,7 25 0 0 0,1 0 0 0 0,0 0 0 0 0,0 1 0 0 0,1-1 0 0 0,2-9 0 0 0,-3 15 0 0 0,0 0 0 0 0,1 0 0 0 0,-1 0 0 0 0,0 0 0 0 0,0 0 0 0 0,0 0 0 0 0,0 0 0 0 0,0 0 0 0 0,0 0 0 0 0,0 0 0 0 0,0 0 0 0 0,-1 0 0 0 0,1 0 0 0 0,0 0 0 0 0,-1 1 0 0 0,1-3 0 0 0,-2 0 0 0 0,1 0 0 0 0,1 0 0 0 0,-1 0 0 0 0,0 0 0 0 0,1 0 0 0 0,-1 0 0 0 0,1-6 0 0 0,3-28 0 0 0,7-15 0 0 0,-9 44 0 0 0,1-19 0 0 0,-1 24 0 0 0,-1 2 0 0 0,0 0 0 0 0,0 0 0 0 0,0 0 0 0 0,0 0 0 0 0,0 0 0 0 0,0 0 0 0 0,0 0 0 0 0,0 0 0 0 0,0 0 0 0 0,0 0 0 0 0,0 0 0 0 0,-1 1 0 0 0,1-1 0 0 0,0 0 0 0 0,-1-1 0 0 0,-5-35 0 0 0,-2-11 319 0 0,3 11-843 0 0,4 23 539 0 0,0 0 0 0 0,2 0 1 0 0,1-19-1 0 0,2 14-15 0 0,-1-7 0 0 0,0 14 0 0 0,-2 10 0 0 0,0 0 0 0 0,0-1 0 0 0,0 1 0 0 0,-1 0 0 0 0,1-1 0 0 0,-1 1 0 0 0,0-1 0 0 0,1 1 0 0 0,-1-4 0 0 0,1-4 0 0 0,-1 6 0 0 0,1 0 0 0 0,-1 0 0 0 0,0 0 0 0 0,0 0 0 0 0,-1-6 0 0 0,0-32 11 0 0,-3 18 17 0 0,3 21-25 0 0,0 0 0 0 0,0 0-1 0 0,1 0 1 0 0,-1 0 0 0 0,1-1 0 0 0,0 1 0 0 0,0 0-1 0 0,1-5 1 0 0,2-10 29 0 0,10-29 0 0 0,45-138-32 0 0,-39 132 0 0 0,-18 51 0 0 0,-1 0 0 0 0,1 0 0 0 0,0 0 0 0 0,1 0 0 0 0,-1 1 0 0 0,0-1 0 0 0,0 0 0 0 0,2-1 0 0 0,8-12 0 0 0,-9 12 0 0 0,0-1 0 0 0,0 0 0 0 0,0 0 0 0 0,0 0 0 0 0,1 1 0 0 0,-1-1 0 0 0,1 1 0 0 0,6-7 0 0 0,6-4 0 0 0,-11 10 0 0 0,0 0 0 0 0,0 0 0 0 0,0 1 0 0 0,1-1 0 0 0,-1 1 0 0 0,10-4 0 0 0,20-12-19 0 0,-24 13-5 0 0,23-11 0 0 0,-3 5-172 0 0,0-1 0 0 0,54-33-1 0 0,-5 0-36 0 0,-66 37 189 0 0,0 0 0 0 0,1 1 0 0 0,22-10 0 0 0,-30 15 7 0 0,-1 0 0 0 0,1 0 0 0 0,6-6 0 0 0,-8 7 11 0 0,-1-1 0 0 0,0 1 0 0 0,0 0 1 0 0,1 0-1 0 0,-1 0 0 0 0,1 0 0 0 0,0 1 0 0 0,0 0 0 0 0,6-2 0 0 0,-8 2 7 0 0,0 1 0 0 0,0-1 0 0 0,0 1 0 0 0,0-1 0 0 0,0 0 0 0 0,0 0 0 0 0,0 0 0 0 0,0 0 0 0 0,2-1 0 0 0,-4 2 17 0 0,0-1 0 0 0,1 1-1 0 0,-1 0 0 0 0,0 0 1 0 0,1 0-1 0 0,-1 0 0 0 0,0 0 1 0 0,1 0-1 0 0,-1-1 0 0 0,0 1 1 0 0,0 0-1 0 0,1 0 0 0 0,-1 0 1 0 0,0-1-1 0 0,0 1 0 0 0,1 0 1 0 0,-1 0-1 0 0,0-1 1 0 0,0 1-1 0 0,0 0 0 0 0,1-1 1 0 0,-1 1-1 0 0,0 0 0 0 0,0-1 1 0 0,0 1-1 0 0,0 0 0 0 0,0-1 1 0 0,0 1-1 0 0,0 0 0 0 0,1-1 1 0 0,-1 1-1 0 0,0 0 0 0 0,0-1 1 0 0,0 1-1 0 0,-1 0 1 0 0,1-1-1 0 0,0 1 0 0 0,0 0 1 0 0,0-1-1 0 0,-7-2 10 0 0,2 4-17 0 0,1 0 0 0 0,-1 0 0 0 0,0 0 0 0 0,1 0 0 0 0,-10-1 0 0 0,-17 4-64 0 0,25-3 42 0 0,0 0 0 0 0,0 0 0 0 0,-12 0 0 0 0,2-2-9 0 0,-1 2 1 0 0,1-1 0 0 0,-22 5-1 0 0,30-4 41 0 0,-1 0 0 0 0,1-1 0 0 0,0 0 0 0 0,-15-3 0 0 0,12 1 0 0 0,1 2 0 0 0,-14-1 0 0 0,20 1 0 0 0,-19 2 0 0 0,1-2 0 0 0,-34-3 0 0 0,19 1 0 0 0,28 2 0 0 0,1 0 0 0 0,-1-1 0 0 0,0 0 0 0 0,-12-3 0 0 0,10 0 0 0 0,8 3 0 0 0,-1-1 0 0 0,1 1 0 0 0,-1 0 0 0 0,0 0 0 0 0,1 1 0 0 0,-1-1 0 0 0,0 1 0 0 0,1 0 0 0 0,-1 0 0 0 0,0 0 0 0 0,0 0 0 0 0,1 0 0 0 0,-5 2 0 0 0,7-2 0 0 0,-1 0 0 0 0,0 1 0 0 0,1-1 0 0 0,-1 0 0 0 0,0 0 0 0 0,1 0 0 0 0,-1-1 0 0 0,0 1 0 0 0,1 0 0 0 0,-3-1 0 0 0,-12 0 0 0 0,12 2 0 0 0,4-1 0 0 0,0 0 0 0 0,0 0 0 0 0,-1 1 0 0 0,1-1 0 0 0,0 0 0 0 0,-1 0 0 0 0,1 0 0 0 0,0 0 0 0 0,-1 0 0 0 0,1 0 0 0 0,0 0 0 0 0,-1 1 0 0 0,1-1 0 0 0,0 0 0 0 0,-1 0 0 0 0,1 0 0 0 0,0 0 0 0 0,-1-1 0 0 0,1 1 0 0 0,0 0 0 0 0,-1 0 0 0 0,1 0 0 0 0,0 0 0 0 0,0 0 0 0 0,-1 0 0 0 0,1 0 0 0 0,0-1 0 0 0,-1 1 0 0 0,1 0 0 0 0,0 0 0 0 0,0 0 0 0 0,-1-1 0 0 0,1 1 0 0 0,0 0 0 0 0,0 0 0 0 0,-1-1 0 0 0,0-8 0 0 0,2 7 0 0 0,1 1 0 0 0,-1-1 0 0 0,1 1 0 0 0,0 0 0 0 0,-1-1 0 0 0,1 1 0 0 0,2-1 0 0 0,-2 1 0 0 0,0 0 0 0 0,0 0 1 0 0,1 0-1 0 0,-1 1 0 0 0,1-1 1 0 0,-1 0-1 0 0,1 1 0 0 0,-1 0 1 0 0,1-1-1 0 0,-1 1 0 0 0,1 0 0 0 0,-1 0 1 0 0,4 1-1 0 0,-2 0-3 0 0,0-1-1 0 0,0 0 1 0 0,-1 0 0 0 0,1-1-1 0 0,7 0 1 0 0,4-4-31 0 0,-7 2 12 0 0,0 1 0 0 0,0 0 0 0 0,0 0 0 0 0,15 0 0 0 0,12 2-27 0 0,-18 1 9 0 0,24-2 1 0 0,-5-4-10 0 0,26-2-19 0 0,-35 6 59 0 0,55-4 7 0 0,-54 1 2 0 0,-4 0-27 0 0,37-2 1 0 0,-22 6 16 0 0,89-4-1 0 0,-71 3-18 0 0,-44 2 24 0 0,0-1 0 0 0,-1-1 0 0 0,1 0 0 0 0,15-3 0 0 0,-9-2 5 0 0,-12 4 0 0 0,-1 0 0 0 0,1 1 0 0 0,0-1 0 0 0,-1 1 0 0 0,13 0 0 0 0,4 3 0 0 0,-17-1 0 0 0,1-1 0 0 0,0 0 0 0 0,-1 0 0 0 0,1 0 0 0 0,-1-1 0 0 0,1 1 0 0 0,9-4 0 0 0,-14 4 0 0 0,1-1 0 0 0,-1 1 0 0 0,1-1 0 0 0,-1 1 0 0 0,1 0 0 0 0,-1 0 0 0 0,1 0 0 0 0,4 1 0 0 0,-1 0 0 0 0,-5-1 3 0 0,0 0-1 0 0,0 0 1 0 0,-1-1-1 0 0,1 1 1 0 0,0 0 0 0 0,0 0-1 0 0,-1-1 1 0 0,1 1-1 0 0,0 0 1 0 0,0-1-1 0 0,-1 1 1 0 0,1-1-1 0 0,-1 1 1 0 0,1-1 0 0 0,0 1-1 0 0,-1-1 1 0 0,1 1-1 0 0,-1-1 1 0 0,1 0-1 0 0,-1 1 1 0 0,1-2 0 0 0,1-3 48 0 0,-5 6 0 0 0,1-1-37 0 0,0 1 0 0 0,0 0 1 0 0,0-1-1 0 0,0 1 0 0 0,0-1 0 0 0,0 0 1 0 0,0 1-1 0 0,0-1 0 0 0,0 0 1 0 0,0 0-1 0 0,0-1 0 0 0,-2 1 0 0 0,-15 0 37 0 0,6 2-41 0 0,3 1-9 0 0,-1-2 0 0 0,-20 2 0 0 0,13-3-1 0 0,4-1 0 0 0,1 1 0 0 0,0 0 0 0 0,-19 4 0 0 0,2 3-2 0 0,9-2-39 0 0,-40 4 0 0 0,17-8-4 0 0,-54 6-31 0 0,59-1 67 0 0,4 0 8 0 0,-44 2 0 0 0,36-8 0 0 0,11 0-25 0 0,-51 7 0 0 0,31 2 16 0 0,20-2 9 0 0,-36 2 1 0 0,19-7 0 0 0,20-2 0 0 0,-29 5 0 0 0,15 3 0 0 0,-49 5 0 0 0,53-12 0 0 0,18-1 6 0 0,-33 4 0 0 0,39-1 13 0 0,4 0-2 0 0,-1-1 1 0 0,1-1-1 0 0,0 0 0 0 0,-1 0 1 0 0,1-1-1 0 0,-17-2 0 0 0,23 1-3 0 0,0 1 0 0 0,0-1-1 0 0,1 2 1 0 0,-1-1 0 0 0,0 0-1 0 0,-8 3 1 0 0,1-4 18 0 0,12 1-30 0 0,-1 0 0 0 0,1 0 1 0 0,0-1-1 0 0,-1 1 0 0 0,1 0 0 0 0,0 0 0 0 0,0 0 0 0 0,-1 0 0 0 0,1-1 1 0 0,0 1-1 0 0,0 0 0 0 0,0 0 0 0 0,-1-1 0 0 0,1 1 0 0 0,0 0 0 0 0,0 0 0 0 0,0-1 1 0 0,0 1-1 0 0,-1 0 0 0 0,1 0 0 0 0,0-1 0 0 0,0 1 0 0 0,0 0 0 0 0,0-1 1 0 0,0 1-1 0 0,0 0 0 0 0,0-1 0 0 0,0 1 0 0 0,0-1 0 0 0,3-2 0 0 0,0-1 1 0 0,0 1-1 0 0,1 0 0 0 0,-1 0 1 0 0,1 0-1 0 0,7-5 0 0 0,-4 5-2 0 0,-1 0 0 0 0,0 1 0 0 0,1 0 0 0 0,-1 0 0 0 0,1 0 0 0 0,0 1 0 0 0,-1 0 0 0 0,1 0 0 0 0,13 1 0 0 0,25-4 0 0 0,-2-6 0 0 0,39-6 0 0 0,133-10 0 0 0,-58 17 0 0 0,-51 5 0 0 0,-61 1 0 0 0,95-4 0 0 0,127 12 0 0 0,-129-1 26 0 0,41-2 12 0 0,-75 0-38 0 0,4 0 0 0 0,-65 0 0 0 0,-36-1 0 0 0,0-1 0 0 0,1 1 0 0 0,-1-1 0 0 0,0 0 0 0 0,0-1 0 0 0,14-2 0 0 0,-7 3 93 0 0,-13 0-37 0 0,-4-1-4 0 0,-2-2-22 0 0,2 3-23 0 0,0-1 0 0 0,0 0 0 0 0,0 1 0 0 0,0 0 0 0 0,0 0-1 0 0,0 0 1 0 0,0 0 0 0 0,0 0 0 0 0,0 0 0 0 0,0 1 0 0 0,1 0 0 0 0,-1-1 0 0 0,-3 2 0 0 0,-15 3-7 0 0,-20-1 4 0 0,0-2-1 0 0,-58-3 1 0 0,49-4 23 0 0,-97 5-1 0 0,-286 18-26 0 0,348-16 0 0 0,-91-3 0 0 0,116 1 0 0 0,38 0-3 0 0,0 0-1 0 0,0-2 1 0 0,-25-4 0 0 0,42 5-8 0 0,-1 0-1 0 0,1 1 1 0 0,-1 0 0 0 0,0 0 0 0 0,-5 0-1 0 0,4 1 13 0 0,6-1-1 0 0,0 0 0 0 0,1 0 0 0 0,-1 0 0 0 0,0 0 0 0 0,0 0 0 0 0,0-1 0 0 0,0 1 0 0 0,0 0 0 0 0,0-1 0 0 0,0 1 0 0 0,0 0 0 0 0,1-1 0 0 0,-1 1 0 0 0,0-1 0 0 0,0 1 0 0 0,0-1 0 0 0,1 1 0 0 0,-1-1 0 0 0,0 0 0 0 0,1 1 0 0 0,-1-1 0 0 0,1 0 0 0 0,-1 0 0 0 0,1 1 0 0 0,-1-1 0 0 0,1 0 0 0 0,-1-1 0 0 0,6 0 1 0 0,0 0 1 0 0,1 0-1 0 0,-1 0 0 0 0,8-1 0 0 0,-9 1 4 0 0,6 0 6 0 0,0 1-1 0 0,0-1 1 0 0,0 2 0 0 0,13-1 0 0 0,-9 2-12 0 0,25-5 1 0 0,-14 0-1 0 0,-8 0-16 0 0,1 2-1 0 0,24-1 1 0 0,5 4 6 0 0,38-1 11 0 0,-51-3 0 0 0,83-1-64 0 0,-78 6 32 0 0,158 2-128 0 0,-72-1 112 0 0,0 0 32 0 0,-70-5 13 0 0,48 0 22 0 0,-84 3-1 0 0,165-2 212 0 0,-107-2-155 0 0,-43 2-72 0 0,53-8-1 0 0,-47 4-3 0 0,-30 4 12 0 0,0 0 0 0 0,0 0 0 0 0,0-1 0 0 0,12-4 0 0 0,-13 3-13 0 0,-2 1 202 0 0,-7 2-194 0 0,0-1 0 0 0,0 1-1 0 0,0 0 1 0 0,0 0 0 0 0,0-1 0 0 0,0 1-1 0 0,0 0 1 0 0,0 0 0 0 0,-1-1 0 0 0,1 1-1 0 0,0 0 1 0 0,0 0 0 0 0,0 0-1 0 0,0-1 1 0 0,-1 1 0 0 0,1 0 0 0 0,0 0-1 0 0,0 0 1 0 0,0 0 0 0 0,-1-1 0 0 0,1 1-1 0 0,0 0 1 0 0,0 0 0 0 0,-1 0 0 0 0,1 0-1 0 0,0 0 1 0 0,0 0 0 0 0,-1 0-1 0 0,1 0 1 0 0,-3-1 2 0 0,1 0 0 0 0,-1 1 0 0 0,1-1 0 0 0,-1 1 0 0 0,1 0 0 0 0,-1-1 0 0 0,1 1-1 0 0,-1 0 1 0 0,1 1 0 0 0,-1-1 0 0 0,-2 1 0 0 0,-18 0 9 0 0,4-2-17 0 0,0 1 0 0 0,0 0 0 0 0,-32 6 0 0 0,31-4 0 0 0,-38-1 0 0 0,-5 0 0 0 0,-82 7-13 0 0,81-5-49 0 0,41-1 61 0 0,1-1-1 0 0,-28-2 0 0 0,10 1 2 0 0,33 1 0 0 0,1-1 0 0 0,-1 0 0 0 0,0 0 0 0 0,1 0 0 0 0,-10-2 0 0 0,5 2 5 0 0,6 0 37 0 0,6-3-17 0 0,0 2-25 0 0,0 1 0 0 0,0 0 0 0 0,0-1 0 0 0,0 1 0 0 0,0 0 0 0 0,0 0 0 0 0,-1 0 0 0 0,1 0 0 0 0,0-1 0 0 0,0 1 0 0 0,0 1 0 0 0,0-1 0 0 0,0 0 0 0 0,0 0 0 0 0,0 0 0 0 0,1 1 0 0 0,12 0 0 0 0,-3-3-17 0 0,-1 1 0 0 0,1 0-1 0 0,0 0 1 0 0,16 2 0 0 0,-18-1-14 0 0,1 0 1 0 0,-1-1 0 0 0,0 0 0 0 0,14-4 0 0 0,19-2-47 0 0,-18 5 66 0 0,75-9 8 0 0,-45 4 3 0 0,-28 4 26 0 0,1-1 1 0 0,27-8-1 0 0,2-2 15 0 0,18-6-9 0 0,-58 14-33 0 0,-8 4 3 0 0,-1 0 1 0 0,0-1-1 0 0,0 0 0 0 0,10-7 1 0 0,-8 6 40 0 0,-3 3-33 0 0,-5 1-10 0 0,-1 0 0 0 0,0 0 0 0 0,0 0 0 0 0,0-1 0 0 0,0 1 0 0 0,0 0 0 0 0,0 0 0 0 0,0 0 0 0 0,0 0 0 0 0,0 0 0 0 0,0 0 0 0 0,1-1 0 0 0,-1 1 0 0 0,0 0 0 0 0,0 0 0 0 0,0 0 0 0 0,0 0 0 0 0,0 0 0 0 0,0-1 0 0 0,0 1 0 0 0,0 0 0 0 0,0 0 0 0 0,0 0 0 0 0,0 0 0 0 0,0-1 0 0 0,0 1 0 0 0,-1 0 0 0 0,1 0 0 0 0,0 0 0 0 0,0 0 0 0 0,0 0 0 0 0,0-1 0 0 0,0 1 0 0 0,-1 0-6 0 0,-1 0 1 0 0,1-1-1 0 0,0 1 0 0 0,-1 0 0 0 0,1 0 0 0 0,0 0 1 0 0,-1 1-1 0 0,1-1 0 0 0,0 0 0 0 0,-1 0 0 0 0,1 1 1 0 0,0-1-1 0 0,-1 1 0 0 0,1-1 0 0 0,0 1 1 0 0,0-1-1 0 0,-2 2 0 0 0,-11 3-72 0 0,9-4 54 0 0,1 0 1 0 0,-1 0 0 0 0,1 0 0 0 0,-1 0 0 0 0,1 0 0 0 0,-8 5 0 0 0,-11 1 23 0 0,19-6 0 0 0,1 0 0 0 0,-1 0 0 0 0,0 0 0 0 0,1 1 0 0 0,-5 1 0 0 0,-9 4 0 0 0,15-7 0 0 0,0 1 0 0 0,0 0 0 0 0,0 0 0 0 0,-1-1 0 0 0,1 1 0 0 0,0 0 0 0 0,0 1 0 0 0,-1 0 0 0 0,-6 4 0 0 0,6-7 0 0 0,0 1 0 0 0,-9 7 0 0 0,11-2 0 0 0,1-4 0 0 0,0-1 0 0 0,0 0 0 0 0,0 1 0 0 0,0-1 0 0 0,0 0 0 0 0,0 1 0 0 0,1-1 0 0 0,-1 0 0 0 0,0 1 0 0 0,0-1 0 0 0,0 0 0 0 0,1 1 1 0 0,-1-1-1 0 0,0 0 0 0 0,1 0 0 0 0,-1 0 0 0 0,0 1 0 0 0,0-1 0 0 0,1 0 0 0 0,-1 0 0 0 0,0 0 0 0 0,1 0 0 0 0,-1 1 0 0 0,0-1 0 0 0,1 0 0 0 0,-1 0 0 0 0,1 0 0 0 0,-1 0 0 0 0,0 0 0 0 0,1 0 0 0 0,14-2-13 0 0,-4 1-28 0 0,10 2 38 0 0,-1-1 0 0 0,0-1 1 0 0,25-4-1 0 0,15-1 3 0 0,-28 2 0 0 0,-23 3 0 0 0,1 0 0 0 0,16 0 0 0 0,-22 1 0 0 0,0 0 0 0 0,0-1 0 0 0,0 1 0 0 0,1-1 0 0 0,3-1 0 0 0,-4 1 0 0 0,0 0 0 0 0,1 0 0 0 0,-1 0 0 0 0,8 0 0 0 0,-11 1 0 0 0,0 0 0 0 0,1 0 0 0 0,-1 0 0 0 0,0 0 0 0 0,0-1 0 0 0,1 1 0 0 0,-1-1 0 0 0,0 1 0 0 0,0-1 0 0 0,1 1 0 0 0,-1-1 0 0 0,2-1 0 0 0,0 0 0 0 0,5 0 0 0 0,49-3-10 0 0,-49 4-23 0 0,-5 1 10 0 0,0 2 27 0 0,22 3-6 0 0,-18-5 2 0 0,-2-1 0 0 0,1-1 0 0 0,5-3 0 0 0,-4 3 0 0 0,0 1 0 0 0,-2-2-16 0 0,-4 2-58 0 0,1 2-9 0 0,-1 0 71 0 0,1 0-1 0 0,0 0 0 0 0,-1 0 0 0 0,1-1 0 0 0,0 1 1 0 0,-1-1-1 0 0,1 1 0 0 0,3-1 0 0 0,2 2 13 0 0,-7-2 0 0 0,1 1 0 0 0,0-1 0 0 0,0 1 0 0 0,-1-1 0 0 0,1 0 0 0 0,0 1 0 0 0,0-1 0 0 0,0 0 0 0 0,-1 0 0 0 0,1 0 0 0 0,0 0 0 0 0,0 1 0 0 0,0-1 0 0 0,0 0 0 0 0,0 0 0 0 0,1-1 0 0 0,6 0 0 0 0,-1 0 0 0 0,1-3 0 0 0,-1 0 0 0 0,-1 2 0 0 0,0-2 12 0 0,0 1 52 0 0,20-10 28 0 0,-25 13-92 0 0,0 0 0 0 0,-1 0 0 0 0,1 0 0 0 0,-1 0 0 0 0,0 0 0 0 0,1 0 0 0 0,-1 0 0 0 0,1 0 0 0 0,-1 0 0 0 0,0 0 0 0 0,1 0 0 0 0,-1 0 0 0 0,0 0 0 0 0,1 0 0 0 0,-1-1 0 0 0,1 1 0 0 0,-1 0 0 0 0,0 0 0 0 0,1 0 0 0 0,-1-1 0 0 0,0 1 0 0 0,1 0 0 0 0,-1 0 0 0 0,0-1 0 0 0,0 1 0 0 0,1 0 0 0 0,-1-1 0 0 0,0 1 0 0 0,0 0 0 0 0,1-1 0 0 0,-1 0 0 0 0,3-4 14 0 0,-21 6 102 0 0,-16 0-350 0 0,24 0 232 0 0,5-1 4 0 0,1 1 0 0 0,0-1 0 0 0,-1 1 1 0 0,1 0-1 0 0,-5 1 0 0 0,9-2-1 0 0,0 0 0 0 0,0 0-1 0 0,-1 1 1 0 0,1-1 0 0 0,0 0 0 0 0,0 0 0 0 0,0 0 0 0 0,0 0 0 0 0,0 0-1 0 0,0 0 1 0 0,0 0 0 0 0,0 0 0 0 0,0 0 0 0 0,0 0 0 0 0,0 0 0 0 0,0 0 0 0 0,0 0-1 0 0,0 0 1 0 0,0 0 0 0 0,0 0 0 0 0,0 0 0 0 0,0 0 0 0 0,0 1 0 0 0,0-1-1 0 0,0 0 1 0 0,0 0 0 0 0,0 0 0 0 0,0 0 0 0 0,0 0 0 0 0,0 0 0 0 0,0 0-1 0 0,0 0 1 0 0,0 0 0 0 0,0 0 0 0 0,0 0 0 0 0,0 0 0 0 0,0 0 0 0 0,0 0-1 0 0,0 0 1 0 0,0 1 0 0 0,0-1 0 0 0,0 0 0 0 0,0 0 0 0 0,0 0 0 0 0,0 0-1 0 0,0 0 1 0 0,0 0 0 0 0,0 0 0 0 0,0 0 0 0 0,0 0 0 0 0,0 0 0 0 0,1 0 0 0 0,-1 0-1 0 0,0 0 1 0 0,0 0 0 0 0,0 0 0 0 0,0 0 0 0 0,0 0 0 0 0,0 0 0 0 0,7 5-1 0 0,6 2-52 0 0,-12-6 51 0 0,0-1 1 0 0,0 0-1 0 0,0 1 0 0 0,0-1 1 0 0,0 1-1 0 0,0-1 1 0 0,0 1-1 0 0,0-1 0 0 0,0 1 1 0 0,0-1-1 0 0,0 1 0 0 0,0 0 1 0 0,-1 0-1 0 0,1-1 1 0 0,0 1-1 0 0,-1 0 0 0 0,1 0 1 0 0,0 1-1 0 0,1 1 2 0 0,1 4-1 0 0,-2-7 0 0 0,-1 1 0 0 0,0-1 0 0 0,0 1 1 0 0,0-1-1 0 0,0 0 0 0 0,0 1 0 0 0,1-1 0 0 0,-1 1 0 0 0,0-1 0 0 0,0 0 0 0 0,0 1 0 0 0,0-1 0 0 0,0 1 0 0 0,0-1 1 0 0,0 0-1 0 0,-1 1 0 0 0,1-1 0 0 0,0 1 0 0 0,0-1 0 0 0,0 0 0 0 0,0 1 0 0 0,0-1 0 0 0,-1 1 0 0 0,1-1 1 0 0,0 0-1 0 0,0 1 0 0 0,-1-1 0 0 0,1 0 0 0 0,0 1 0 0 0,0-1 0 0 0,-1 0 0 0 0,1 0 0 0 0,0 1 0 0 0,-1-1 0 0 0,0 1 8 0 0,-2 3 22 0 0,1-1-35 0 0,1 0 1 0 0,-1-1-1 0 0,0 0 0 0 0,0 1 0 0 0,0-1 1 0 0,0 0-1 0 0,0 0 0 0 0,0 0 0 0 0,-1 0 1 0 0,1 0-1 0 0,-6 2 0 0 0,4-1-15 0 0,-1-1 0 0 0,1 1 0 0 0,0 0 0 0 0,-6 6 0 0 0,6-5 9 0 0,0 0 0 0 0,0-1 0 0 0,-1 1 1 0 0,-6 3-1 0 0,-11 7-38 0 0,18-11 35 0 0,0 0 0 0 0,0 0-1 0 0,0-1 1 0 0,0 1 0 0 0,-7 2 0 0 0,3-2-2 0 0,1-1 0 0 0,-1 2 0 0 0,1-1 0 0 0,0 1 0 0 0,0 0 0 0 0,-9 8 0 0 0,10-8 16 0 0,1-1 0 0 0,-1 0 0 0 0,0 0 0 0 0,0-1 0 0 0,-10 4 0 0 0,9-4 0 0 0,-1 1 0 0 0,-15 7 0 0 0,-3 6 8 0 0,6-3 27 0 0,-21 9 1 0 0,25-14-11 0 0,1 1-1 0 0,-20 15 1 0 0,2-2-26 0 0,21-13 3 0 0,0 1 0 0 0,-13 12 0 0 0,21-18 3 0 0,3-3-1 0 0,0 0 4 0 0,0 0-1 0 0,0 0 1 0 0,-1 1 0 0 0,1-1-1 0 0,0 1 1 0 0,0-1-1 0 0,0 1 1 0 0,1 0-1 0 0,-1-1 1 0 0,0 1-1 0 0,1 0 1 0 0,-1-1-1 0 0,0 3 1 0 0,1-3-1 0 0,-1 0 212 0 0,15-18-96 0 0,-2 1-109 0 0,1 0 1 0 0,0 0 0 0 0,1 2 0 0 0,30-26 0 0 0,-10 8-2 0 0,-25 21 13 0 0,21-16-1 0 0,4-4-25 0 0,-27 23 0 0 0,1 0 0 0 0,14-11 0 0 0,-19 17 0 0 0,-1 0 1 0 0,0 0-1 0 0,1 0 0 0 0,-1-1 0 0 0,0 1 0 0 0,2-5 0 0 0,4-3-21 0 0,-7 9-72 0 0,0-3-5 0 0,-1 4 96 0 0,0 0 0 0 0,0 0 0 0 0,0 0 0 0 0,1 0 0 0 0,-1 0 0 0 0,0 0 0 0 0,0 0 0 0 0,0 0 0 0 0,0 0 0 0 0,0 0 0 0 0,0-1 0 0 0,0 1 0 0 0,0 0 0 0 0,0 0 0 0 0,0 0 0 0 0,0 0-1 0 0,0 0 1 0 0,0 0 0 0 0,0 0 0 0 0,0 0 0 0 0,0 0 0 0 0,0-1 0 0 0,0 1 0 0 0,0 0 0 0 0,0 0 0 0 0,0 0 0 0 0,0 0 0 0 0,0 0 0 0 0,0 0 0 0 0,0 0 0 0 0,0 0 0 0 0,0 0 0 0 0,0 0 0 0 0,0-1 0 0 0,0 1 0 0 0,0 0 0 0 0,0 0-1 0 0,0 0 1 0 0,0 0 0 0 0,0 0 0 0 0,-1 0 0 0 0,1 0 0 0 0,0 0 0 0 0,0 0 0 0 0,0 0 0 0 0,0 0 0 0 0,0 0 0 0 0,0 0 0 0 0,0 0 0 0 0,0 0 0 0 0,0 0 0 0 0,0 0 0 0 0,-1 0 0 0 0,1 0 0 0 0,0 0 0 0 0,0 0 0 0 0,0 0-1 0 0,0 0 1 0 0,0 0 0 0 0,0 0 0 0 0,0 0 0 0 0,0 0 0 0 0,0 0 0 0 0,0 0 0 0 0,-1 0 0 0 0,1 0 0 0 0,0 0 0 0 0,0 0 0 0 0,0 0 0 0 0,-5 0 0 0 0,2 0-9 0 0,0 0 0 0 0,0 0-1 0 0,1 0 1 0 0,-1 1-1 0 0,0-1 1 0 0,0 1 0 0 0,0 0-1 0 0,1-1 1 0 0,-1 2 0 0 0,0-1-1 0 0,1 0 1 0 0,-5 3 0 0 0,-19 7-126 0 0,18-8 97 0 0,0-1 0 0 0,0 2 0 0 0,0-1 0 0 0,0 1 0 0 0,1 0 0 0 0,-1 1 0 0 0,-8 6 0 0 0,-21 12-121 0 0,27-18 109 0 0,1 1 0 0 0,-15 10 0 0 0,-12 17-43 0 0,-48 57 0 0 0,52-54-54 0 0,-97 96 85 0 0,114-119 173 0 0,12-12-91 0 0,1 1 0 0 0,0 0 0 0 0,0 0 0 0 0,0 0 0 0 0,0 0 0 0 0,0 0 1 0 0,-2 4-1 0 0,0-1 48 0 0,4-4 128 0 0,0-3-76 0 0,5-4 17 0 0,0-1 0 0 0,0 1 0 0 0,9-8 1 0 0,2-2 51 0 0,9-6-21 0 0,-19 17-166 0 0,-1 1 1 0 0,1-1 0 0 0,4-5-1 0 0,49-56-10 0 0,-46 52-57 0 0,19-29 0 0 0,-3 3 38 0 0,-11 14 139 0 0,-15 21-88 0 0,0-1-1 0 0,1 1 1 0 0,-1 0-1 0 0,1 1 1 0 0,0-1 0 0 0,9-7-1 0 0,-12 11-26 0 0,1 0 0 0 0,0-1 0 0 0,-1 1 0 0 0,1-1 0 0 0,-1 1 0 0 0,1-1-1 0 0,-1 1 1 0 0,0-1 0 0 0,0 0 0 0 0,0 0 0 0 0,0 1 0 0 0,0-1-1 0 0,2-4 1 0 0,-4 8-9 0 0,0 0-1 0 0,0-1 1 0 0,-1 1 0 0 0,1-1-1 0 0,0 1 1 0 0,0-1 0 0 0,-1 0-1 0 0,-2 3 1 0 0,-12 11-107 0 0,1 7-95 0 0,1 0 1 0 0,-22 48 0 0 0,25-43 115 0 0,2-1 0 0 0,-11 57 0 0 0,18-69 95 0 0,1 0-1 0 0,0 1 1 0 0,1-1-1 0 0,1 1 1 0 0,0-1-1 0 0,1 1 1 0 0,6 24-1 0 0,-6-30 25 0 0,1 0-1 0 0,1-1 0 0 0,0 1 1 0 0,0-1-1 0 0,9 13 0 0 0,-11-17 21 0 0,0-1-1 0 0,1 1 0 0 0,0-1 1 0 0,0 0-1 0 0,0 0 0 0 0,0 0 1 0 0,0 0-1 0 0,1-1 0 0 0,-1 1 1 0 0,1-1-1 0 0,0 0 0 0 0,0 0 1 0 0,0 0-1 0 0,5 1 1 0 0,-7-3-21 0 0,1 1 0 0 0,-1-2 1 0 0,1 1-1 0 0,-1 0 1 0 0,0 0-1 0 0,1-1 1 0 0,-1 1-1 0 0,1-1 1 0 0,-1 0-1 0 0,0 1 1 0 0,0-1-1 0 0,1 0 1 0 0,-1-1-1 0 0,0 1 1 0 0,3-3-1 0 0,1 1 37 0 0,-1-1 0 0 0,0-1 0 0 0,0 1 0 0 0,6-8 0 0 0,0-1 45 0 0,-3 4-29 0 0,-1 0 0 0 0,0 0 0 0 0,6-12 0 0 0,-7 9-40 0 0,0-1 1 0 0,-1 0-1 0 0,0 0 0 0 0,-1-1 0 0 0,-1 0 0 0 0,0 1 1 0 0,-1-1-1 0 0,0 0 0 0 0,-1-19 0 0 0,-1 18 15 0 0,1 3-32 0 0,0 0-1 0 0,-2 0 1 0 0,1 0 0 0 0,-2-1-1 0 0,-4-22 1 0 0,5 34-22 0 0,1 0 1 0 0,0 1-1 0 0,-1-1 0 0 0,1 0 0 0 0,0 0 0 0 0,-1 0 1 0 0,1 0-1 0 0,-1 0 0 0 0,0 1 0 0 0,1-1 0 0 0,-1 0 1 0 0,1 0-1 0 0,-1 1 0 0 0,0-1 0 0 0,0 1 0 0 0,1-1 1 0 0,-1 0-1 0 0,0 1 0 0 0,0-1 0 0 0,0 1 0 0 0,0 0 1 0 0,-1-1-1 0 0,0 1-5 0 0,1 0 0 0 0,0 0 1 0 0,-1 0-1 0 0,1 0 0 0 0,0 0 0 0 0,0 1 1 0 0,-1-1-1 0 0,1 0 0 0 0,0 1 1 0 0,-1-1-1 0 0,1 1 0 0 0,0-1 0 0 0,0 1 1 0 0,-2 1-1 0 0,-4 3-56 0 0,1 0 0 0 0,0 1 0 0 0,0 0 0 0 0,-6 7 0 0 0,12-13 68 0 0,-19 24-97 0 0,1 0-1 0 0,1 1 0 0 0,1 0 1 0 0,1 2-1 0 0,2-1 0 0 0,0 2 1 0 0,-9 33-1 0 0,16-41 98 0 0,0-1 1 0 0,2 1-1 0 0,1 0 0 0 0,0-1 1 0 0,1 1-1 0 0,2 1 0 0 0,0-1 1 0 0,0 0-1 0 0,2 0 0 0 0,1 0 1 0 0,8 33-1 0 0,-9-47 44 0 0,0-1 0 0 0,1 0 0 0 0,-1 1 1 0 0,6 7-1 0 0,-7-11-21 0 0,0 0 1 0 0,1-1-1 0 0,-1 1 0 0 0,1 0 1 0 0,0 0-1 0 0,-1-1 0 0 0,1 1 1 0 0,0-1-1 0 0,0 1 1 0 0,0-1-1 0 0,0 0 0 0 0,0 0 1 0 0,4 2-1 0 0,-5-2-12 0 0,0-1 0 0 0,1 1-1 0 0,-1-1 1 0 0,0 0 0 0 0,1 1 0 0 0,-1-1-1 0 0,0 0 1 0 0,1 0 0 0 0,-1 0 0 0 0,1 0-1 0 0,-1 0 1 0 0,0 0 0 0 0,1 0 0 0 0,-1 0-1 0 0,0-1 1 0 0,1 1 0 0 0,-1 0 0 0 0,0-1-1 0 0,1 1 1 0 0,-1-1 0 0 0,0 0 0 0 0,0 1-1 0 0,1-1 1 0 0,-1 0 0 0 0,0 0 0 0 0,0 0-1 0 0,1-1 1 0 0,5-2 44 0 0,0-2 19 0 0,0-1 0 0 0,0 1 1 0 0,-1-1-1 0 0,1-1 0 0 0,-1 1 1 0 0,-1-1-1 0 0,0 0 0 0 0,0 0 0 0 0,0 0 1 0 0,4-14-1 0 0,-1 3-14 0 0,-1-1 0 0 0,-2-1-1 0 0,7-34 1 0 0,12-169 186 0 0,-18 154-318 0 0,-5 64 38 0 0,-1 4 18 0 0,0-1 1 0 0,1 1-1 0 0,-1 0 1 0 0,0-1 0 0 0,0 1-1 0 0,-1 0 1 0 0,1-1-1 0 0,0 1 1 0 0,-1 0 0 0 0,0 0-1 0 0,1-1 1 0 0,-1 1-1 0 0,-2-4 1 0 0,3 6 13 0 0,0 0 0 0 0,0-1 0 0 0,-1 1 0 0 0,1 0 0 0 0,0 0 0 0 0,0 0 0 0 0,0 0 0 0 0,0 0 0 0 0,-1 0 0 0 0,1 0 0 0 0,0 0 0 0 0,0-1 0 0 0,0 1 0 0 0,-1 0 0 0 0,1 0 0 0 0,0 0 0 0 0,0 0 0 0 0,0 0 0 0 0,-1 0 0 0 0,1 0 0 0 0,0 0-1 0 0,0 0 1 0 0,0 0 0 0 0,-1 0 0 0 0,1 0 0 0 0,0 0 0 0 0,0 1 0 0 0,0-1 0 0 0,-1 0 0 0 0,1 0 0 0 0,0 0 0 0 0,0 0 0 0 0,0 0 0 0 0,0 0 0 0 0,-1 0 0 0 0,1 0 0 0 0,0 1 0 0 0,0-1 0 0 0,0 0 0 0 0,-7 6-72 0 0,-7 15-22 0 0,2 0 1 0 0,0 1 0 0 0,1 0-1 0 0,1 1 1 0 0,-12 46 0 0 0,11-28-77 0 0,3 1 1 0 0,-5 71 0 0 0,12-100 166 0 0,1 1-1 0 0,1 0 1 0 0,0-1 0 0 0,0 1-1 0 0,2-1 1 0 0,0 1-1 0 0,0-1 1 0 0,1 0 0 0 0,7 15-1 0 0,-10-26 20 0 0,0 0 1 0 0,0-1-1 0 0,0 1 0 0 0,1 0 0 0 0,-1 0 0 0 0,0-1 0 0 0,3 3 1 0 0,3 3 36 0 0,-7-6-47 0 0,0-1-1 0 0,1 1 1 0 0,-1-1 0 0 0,0 1-1 0 0,1-1 1 0 0,-1 1-1 0 0,1-1 1 0 0,-1 1 0 0 0,0-1-1 0 0,1 0 1 0 0,-1 1-1 0 0,1-1 1 0 0,-1 0 0 0 0,1 1-1 0 0,-1-1 1 0 0,1 0-1 0 0,-1 0 1 0 0,1 0 0 0 0,0 1-1 0 0,-1-1 1 0 0,1 0-1 0 0,-1 0 1 0 0,1 0 0 0 0,-1 0-1 0 0,1 0 1 0 0,0 0-1 0 0,-1 0 1 0 0,1 0 0 0 0,-1 0-1 0 0,1 0 1 0 0,-1-1-1 0 0,1 1 1 0 0,0 0 0 0 0,-1 0-1 0 0,2-1 1 0 0,2 0 138 0 0,-2 0-108 0 0,0 0-1 0 0,0 1 1 0 0,0-1 0 0 0,0 0 0 0 0,0 0-1 0 0,0 0 1 0 0,-1 0 0 0 0,1 0 0 0 0,0 0-1 0 0,-1-1 1 0 0,1 1 0 0 0,-1-1 0 0 0,1 1-1 0 0,1-4 1 0 0,0 1 11 0 0,0 0-1 0 0,0 0 1 0 0,-1 0 0 0 0,0 0-1 0 0,3-7 1 0 0,4-20 37 0 0,-2-1 0 0 0,-1 0 0 0 0,-2 0 0 0 0,-1-1 0 0 0,-1-32-1 0 0,-2 28-178 0 0,-10-69-1 0 0,8 96 69 0 0,-6-32-420 0 0,8 40 353 0 0,-17 10-214 0 0,10-3 255 0 0,2 1 0 0 0,-1 0 1 0 0,0 0-1 0 0,1 0 0 0 0,1 1 0 0 0,-1 0 0 0 0,1 0 0 0 0,-7 13 1 0 0,-5 18 9 0 0,2 1 1 0 0,1 0-1 0 0,2 1 1 0 0,2 0-1 0 0,1 1 1 0 0,3 0-1 0 0,1 0 1 0 0,2 0 0 0 0,1 1-1 0 0,3-1 1 0 0,10 66-1 0 0,-7-79 180 0 0,16 48-1 0 0,-16-62-90 0 0,1 0-1 0 0,0-1 0 0 0,1 1 0 0 0,1-1 0 0 0,11 15 0 0 0,-10-16 13 0 0,-5-6-34 0 0,0-1-1 0 0,0 0 0 0 0,0 0 0 0 0,1 0 1 0 0,0-1-1 0 0,-1 1 0 0 0,10 5 1 0 0,-1 0 28 0 0,-12-9-35 0 0,0 0-1 0 0,0 0 1 0 0,0 0 0 0 0,0 0 0 0 0,0 0 0 0 0,0 0-1 0 0,0-1 1 0 0,1 1 0 0 0,-1 0 0 0 0,0-1 0 0 0,0 1-1 0 0,1-1 1 0 0,-1 1 0 0 0,0-1 0 0 0,1 0 0 0 0,-1 1-1 0 0,0-1 1 0 0,1 0 0 0 0,-1 0 0 0 0,1 0 0 0 0,-1 0-1 0 0,2 0 1 0 0,14-1 185 0 0,-16 1-179 0 0,0 1 1 0 0,0-1 0 0 0,1 0 0 0 0,-1 0-1 0 0,0 0 1 0 0,1 0 0 0 0,-1 0-1 0 0,0-1 1 0 0,1 1 0 0 0,-1 0 0 0 0,0-1-1 0 0,0 1 1 0 0,1-1 0 0 0,-1 1-1 0 0,0-1 1 0 0,0 1 0 0 0,0-1-1 0 0,2-2 1 0 0,3-2 18 0 0,-1 0 0 0 0,0 0 0 0 0,-1-1 0 0 0,0 0 0 0 0,1 0 0 0 0,-2 0 0 0 0,1-1 0 0 0,-1 1-1 0 0,0-1 1 0 0,0 0 0 0 0,-1 0 0 0 0,0 0 0 0 0,0 0 0 0 0,-1 0 0 0 0,2-13 0 0 0,-2-5 27 0 0,0 0 1 0 0,-2-1-1 0 0,-3-27 0 0 0,2 39-43 0 0,0 0-1 0 0,-1 0 1 0 0,-6-15-1 0 0,7 22-64 0 0,-1 0 0 0 0,1 1 0 0 0,-2-1 0 0 0,1 1 0 0 0,-1 0 0 0 0,0 0 0 0 0,-9-10-1 0 0,13 15 31 0 0,-1 1-1 0 0,0-1 0 0 0,0 0 0 0 0,0 0 0 0 0,0 1 0 0 0,-1-1 0 0 0,1 1 0 0 0,0-1 0 0 0,0 1 1 0 0,0-1-1 0 0,0 1 0 0 0,0 0 0 0 0,-1-1 0 0 0,1 1 0 0 0,0 0 0 0 0,0 0 0 0 0,-1 0 0 0 0,1 0 1 0 0,0 0-1 0 0,0 0 0 0 0,0 1 0 0 0,-1-1 0 0 0,1 0 0 0 0,0 0 0 0 0,-2 2 0 0 0,0-1-8 0 0,1 0-1 0 0,0 0 0 0 0,0 0 1 0 0,0 0-1 0 0,0 1 1 0 0,0-1-1 0 0,0 0 0 0 0,0 1 1 0 0,1 0-1 0 0,-1-1 0 0 0,-2 5 1 0 0,-1 3-54 0 0,0-1 0 0 0,1 2-1 0 0,1-1 1 0 0,-1 0 0 0 0,1 1 0 0 0,1 0 0 0 0,0-1 0 0 0,-2 17 0 0 0,3 8-16 0 0,2 41 0 0 0,0-45 54 0 0,1 2 31 0 0,1 0-1 0 0,2-1 1 0 0,1 1-1 0 0,1-1 1 0 0,2 0-1 0 0,1-1 1 0 0,1 0-1 0 0,19 35 1 0 0,15 9 144 0 0,-40-65-84 0 0,-3-7-23 0 0,0 0 1 0 0,0 0-1 0 0,0 0 1 0 0,0 0 0 0 0,0 0-1 0 0,4 3 1 0 0,4 2 116 0 0,-10-7-141 0 0,0 1 0 0 0,1-1 1 0 0,-1 0-1 0 0,1 0 0 0 0,-1 0 1 0 0,0 0-1 0 0,1 0 0 0 0,-1-1 1 0 0,1 1-1 0 0,-1 0 0 0 0,0 0 1 0 0,1 0-1 0 0,-1 0 0 0 0,1 0 1 0 0,-1-1-1 0 0,0 1 0 0 0,1 0 0 0 0,-1 0 1 0 0,0 0-1 0 0,1-1 0 0 0,-1 1 1 0 0,0 0-1 0 0,1-1 0 0 0,-1 1 1 0 0,0 0-1 0 0,0-1 0 0 0,1 1 1 0 0,-1 0-1 0 0,0-1 0 0 0,0 1 1 0 0,0 0-1 0 0,1-1 0 0 0,7-14 244 0 0,-6 7-170 0 0,-1 0 1 0 0,0 0-1 0 0,0 0 1 0 0,-1 0-1 0 0,0-1 1 0 0,0 1-1 0 0,-1 0 0 0 0,-2-11 1 0 0,-19-64-2 0 0,18 70-80 0 0,-1 1 0 0 0,0 0 0 0 0,-1 1 0 0 0,0-1 0 0 0,-10-12 0 0 0,9 15-1 0 0,6 6 0 0 0,-1 0-1 0 0,-1 0 1 0 0,1 0 0 0 0,0 1 0 0 0,-1-1-1 0 0,1 1 1 0 0,-1 0 0 0 0,0-1 0 0 0,1 1 0 0 0,-1 0-1 0 0,-4-1 1 0 0,7 3-3 0 0,-1 0 0 0 0,1-1 0 0 0,0 1 0 0 0,-1 0-1 0 0,1 0 1 0 0,-1 0 0 0 0,1-1 0 0 0,0 1 0 0 0,-1 0 0 0 0,1 0 0 0 0,0-1 0 0 0,-1 1-1 0 0,1 0 1 0 0,0-1 0 0 0,-1 1 0 0 0,1 0 0 0 0,0-1 0 0 0,0 1 0 0 0,-1-1-1 0 0,1 0-6 0 0,-1 0-1 0 0,1 0 1 0 0,-1 0-1 0 0,0 1 1 0 0,1-1-1 0 0,-1 0 0 0 0,0 0 1 0 0,1 1-1 0 0,-1-1 1 0 0,0 1-1 0 0,0-1 0 0 0,-1 0 1 0 0,1 0-68 0 0,0 14-81 0 0,1-8 118 0 0,1 0-1 0 0,0 0 1 0 0,1 0-1 0 0,-1 0 1 0 0,1-1-1 0 0,0 1 1 0 0,0 0-1 0 0,0-1 1 0 0,1 1-1 0 0,-1-1 1 0 0,1 0-1 0 0,4 4 1 0 0,-3-3-22 0 0,2 6 36 0 0,0-1 0 0 0,9 23-1 0 0,-1-1 130 0 0,-4-11-75 0 0,0-1-7 0 0,18 31 0 0 0,-8-18-19 0 0,-14-21 0 0 0,1-1 0 0 0,11 14 0 0 0,1 2-2 0 0,-14-20 5 0 0,0 0-1 0 0,1 1 1 0 0,0-2-1 0 0,8 9 1 0 0,8 7 46 0 0,-19-17-40 0 0,1-1 0 0 0,0 0-1 0 0,0 0 1 0 0,0-1 0 0 0,1 1 0 0 0,-1-1-1 0 0,1 0 1 0 0,7 4 0 0 0,11 6 70 0 0,-20-11-55 0 0,1 0 0 0 0,0 1 0 0 0,0-2-1 0 0,0 1 1 0 0,0 0 0 0 0,0-1 0 0 0,0 1-1 0 0,7 0 1 0 0,-1 0 32 0 0,-1-2 0 0 0,1 1 0 0 0,0-1 0 0 0,0 0 0 0 0,16-3 0 0 0,-25 3-54 0 0,0 0-2 0 0,-1 0 1 0 0,1 0 0 0 0,-1 0 0 0 0,1-1-1 0 0,-1 1 1 0 0,1 0 0 0 0,-1 0-1 0 0,1 0 1 0 0,-1-1 0 0 0,0 1 0 0 0,1 0-1 0 0,-1 0 1 0 0,1-1 0 0 0,-1 1-1 0 0,1 0 1 0 0,-1-1 0 0 0,0 1-1 0 0,1 0 1 0 0,-1-1 0 0 0,0 1 0 0 0,0-1-1 0 0,1 1 1 0 0,-1-1 0 0 0,0 1-1 0 0,0-1 1 0 0,1 1 0 0 0,-1-1-1 0 0,0-1 28 0 0,1 1-1 0 0,-1-1 1 0 0,1 0-1 0 0,-1 0 1 0 0,0 0-1 0 0,0 1 1 0 0,0-1-1 0 0,0 0 1 0 0,0 0-1 0 0,-1 1 1 0 0,1-1-1 0 0,0 0 1 0 0,-1 0-1 0 0,1 1 1 0 0,-1-1-1 0 0,0 0 1 0 0,0-1-1 0 0,-1-1-16 0 0,-1 0 0 0 0,1 1 0 0 0,-1-1 0 0 0,1 0 0 0 0,-1 1 0 0 0,0 0-1 0 0,0 0 1 0 0,-1 0 0 0 0,1 0 0 0 0,-1 0 0 0 0,1 1 0 0 0,-1-1 0 0 0,-5-1 0 0 0,-12-10 8 0 0,18 12-24 0 0,-1 0 0 0 0,1 1-1 0 0,-1-1 1 0 0,0 1 0 0 0,-7-3 0 0 0,-6-1-24 0 0,14 4 9 0 0,0 0 0 0 0,0 1 0 0 0,0-1 0 0 0,0 1 0 0 0,-1 0 0 0 0,-4 0 0 0 0,-6-1-76 0 0,11 2 84 0 0,0-1 0 0 0,0 1 0 0 0,0-1 0 0 0,1 1 0 0 0,-1 0 0 0 0,0 0 0 0 0,0 0 0 0 0,1 1 0 0 0,-1-1 0 0 0,1 1 0 0 0,-1-1 0 0 0,1 1 0 0 0,0 0 0 0 0,0 0 0 0 0,-4 3 0 0 0,-9 20-5 0 0,14-23-63 0 0,0 0 20 0 0,-7 30 68 0 0,7-30 80 0 0,-2 9 17 0 0,3-12-102 0 0,-1 1 0 0 0,0 0-1 0 0,0-1 1 0 0,0 1 0 0 0,1-1 0 0 0,-1 1 0 0 0,0-1-1 0 0,1 1 1 0 0,-1-1 0 0 0,0 1 0 0 0,1-1-1 0 0,-1 0 1 0 0,1 1 0 0 0,-1-1 0 0 0,1 0-1 0 0,-1 1 1 0 0,1-1 0 0 0,-1 0 0 0 0,1 0-1 0 0,-1 0 1 0 0,-9-24 128 0 0,8 18-53 0 0,-33-72 34 0 0,-88-144 1 0 0,89 162-113 0 0,-43-107 0 0 0,56 113-78 0 0,2-1 1 0 0,3-1-1 0 0,2 0 0 0 0,3-1 1 0 0,2-1-1 0 0,-1-82 0 0 0,8 84-64 0 0,0 20 53 0 0,2-1 1 0 0,5-48-1 0 0,13 15-197 0 0,-14 57 238 0 0,0-1 0 0 0,0 0-1 0 0,-2 0 1 0 0,0 0 0 0 0,1-19-1 0 0,-4 11-12 0 0,-1 0 0 0 0,-1 0-1 0 0,-7-31 1 0 0,8 50 57 0 0,1-2 3 0 0,-1 0 0 0 0,0 0 0 0 0,-1 0 0 0 0,1 0 0 0 0,-1 1 0 0 0,-4-7 0 0 0,2 0 1 0 0,4 9 0 0 0,0 0 0 0 0,1 0 0 0 0,-1 0 0 0 0,-1 0 0 0 0,1 0 0 0 0,0 1 0 0 0,-1-1 0 0 0,-1-2 0 0 0,2 1 0 0 0,-8-11 0 0 0,3 4 0 0 0,6 10 0 0 0,-1 0 0 0 0,1-1 0 0 0,-1 1 0 0 0,0 0 0 0 0,1 0 0 0 0,-1 0 0 0 0,0-1 0 0 0,0 1 0 0 0,0 0 0 0 0,0 0 0 0 0,0 0 0 0 0,0 1 0 0 0,0-1 0 0 0,0 0 0 0 0,0 0 0 0 0,-2 0 0 0 0,-26-14-101 0 0,14 8-43 0 0,13 6 132 0 0,0 0 0 0 0,0 0 1 0 0,0 0-1 0 0,0 1 0 0 0,0-1 0 0 0,0 0 1 0 0,0 1-1 0 0,0-1 0 0 0,-3 1 1 0 0,-3-1-17 0 0,-1-1 1 0 0,1 0 0 0 0,-15-5-1 0 0,-13-2-33 0 0,-50-10 50 0 0,68 8 11 0 0,12 5 0 0 0,3-3 0 0 0,3 8 5 0 0,1 0 0 0 0,-1 0 0 0 0,0 0 0 0 0,1-1 0 0 0,-1 1 0 0 0,0 0 0 0 0,1 0 0 0 0,0 0 0 0 0,-1 0 0 0 0,1 0 0 0 0,0 0 0 0 0,-1 0 0 0 0,1 0 0 0 0,0 0 0 0 0,0 0 0 0 0,0 0 0 0 0,0 1 0 0 0,0-1 0 0 0,0 0 0 0 0,0 0-1 0 0,0 1 1 0 0,0-1 0 0 0,0 1 0 0 0,0-1 0 0 0,0 1 0 0 0,3-1 0 0 0,7-5 197 0 0,-5 3-231 0 0,-1 1 0 0 0,1-1 0 0 0,-1 1 0 0 0,1 0 0 0 0,0 1 0 0 0,0-1-1 0 0,7 0 1 0 0,9-2 30 0 0,3 0-1 0 0,-20 3 0 0 0,1 0 0 0 0,-1 0 0 0 0,0 0 0 0 0,0 0 0 0 0,1-1 0 0 0,5-3 0 0 0,6 0-3 0 0,-16 5-3 0 0,1 0 0 0 0,-1 0 1 0 0,0-1-1 0 0,1 1 0 0 0,-1 0 0 0 0,1-1 1 0 0,-1 1-1 0 0,0-1 0 0 0,1 0 0 0 0,-1 1 0 0 0,0-1 1 0 0,0 0-1 0 0,1 1 0 0 0,-1-1 0 0 0,0 0 1 0 0,0 0-1 0 0,0 0 0 0 0,0 0 0 0 0,0 0 0 0 0,0-1 1 0 0,-1 1-1 0 0,2-2 0 0 0,-2 3 6 0 0,0 0 0 0 0,0 0 0 0 0,0 0 0 0 0,0-1 0 0 0,0 1 0 0 0,1 0 0 0 0,-1 0 0 0 0,0 0 0 0 0,0-1 0 0 0,0 1 0 0 0,-1 0 0 0 0,1 0 0 0 0,0 0 0 0 0,0-1 0 0 0,0 1 0 0 0,0 0 0 0 0,0 0 0 0 0,0 0 0 0 0,0-1 0 0 0,0 1 0 0 0,0 0 0 0 0,0 0 0 0 0,0 0 0 0 0,-1 0 0 0 0,1-1 0 0 0,0 1 0 0 0,0 0 0 0 0,0 0 0 0 0,0 0 0 0 0,0 0 0 0 0,-1 0 0 0 0,1-1 0 0 0,0 1 0 0 0,0 0 0 0 0,0 0 0 0 0,0 0 0 0 0,-1 0 0 0 0,1 0 0 0 0,0 0 0 0 0,0 0 0 0 0,0 0 0 0 0,-1 0 0 0 0,1 0 0 0 0,0 0 0 0 0,0 0 0 0 0,0 0 0 0 0,-1 0 0 0 0,1 0 0 0 0,0 0 0 0 0,0 0 0 0 0,0 0 0 0 0,-1 0 0 0 0,1 0 0 0 0,0 0 0 0 0,0 0 0 0 0,-19-4 0 0 0,17 3 0 0 0,0 0 0 0 0,0 0 0 0 0,0 1 0 0 0,0-1 0 0 0,1 1 0 0 0,-1-1 0 0 0,0 1 0 0 0,0 0 0 0 0,0 0 0 0 0,0 0 0 0 0,-3 0 0 0 0,-18 5 0 0 0,10-3 0 0 0,-26 3 0 0 0,-69 8-160 0 0,88-10 128 0 0,-33 9-13 0 0,34-7 36 0 0,-25 4-1 0 0,6-5-4 0 0,-48 7-36 0 0,-79 14 50 0 0,146-23 0 0 0,-26 2 0 0 0,-4-1 0 0 0,-54 5 0 0 0,40-5 0 0 0,-23-3 6 0 0,66-4 157 0 0,18 4-138 0 0,0-1 0 0 0,0 1 0 0 0,0-1 0 0 0,0 1 0 0 0,0 0 0 0 0,0-1 0 0 0,-3 1 1 0 0,-1 1-18 0 0,4-6-67 0 0,4 3 57 0 0,1-1 1 0 0,-1 1-1 0 0,1 0 1 0 0,0 0 0 0 0,-1 0-1 0 0,1 0 1 0 0,0 0-1 0 0,0 1 1 0 0,4-2-1 0 0,-2 1 2 0 0,0 0 0 0 0,0 0 0 0 0,1 1 0 0 0,-1 0 0 0 0,7-1 0 0 0,16-3 0 0 0,-11 0-22 0 0,1 1 0 0 0,34-3 0 0 0,-39 5-37 0 0,24-6 1 0 0,-25 5 22 0 0,0 0 0 0 0,16-1 1 0 0,84-7 21 0 0,-93 9 14 0 0,22 1 0 0 0,-23 1 0 0 0,31-5 0 0 0,-8-1 0 0 0,52-3 0 0 0,-74 7 0 0 0,24-4 0 0 0,-28 3 0 0 0,1 1 0 0 0,22-1 0 0 0,-8 4 0 0 0,41-2 0 0 0,-64 1 0 0 0,0 1 0 0 0,0-1 0 0 0,-1 1 0 0 0,11 2 0 0 0,20 3 0 0 0,-37-6 0 0 0,0 0 0 0 0,0-1 0 0 0,0 1 0 0 0,0 0 0 0 0,0 0 0 0 0,0 0 0 0 0,0 0 0 0 0,1 0 0 0 0,-1 0 0 0 0,0 0 0 0 0,0 0 0 0 0,0 0 0 0 0,0 0 0 0 0,0 0 0 0 0,0 0 0 0 0,0 0 0 0 0,0 0 0 0 0,1 0 0 0 0,-1 0 0 0 0,0 1 0 0 0,0-1 0 0 0,0 0 0 0 0,0 0 0 0 0,0 0 0 0 0,0 0 0 0 0,0 0 0 0 0,0 0 0 0 0,0 0 0 0 0,1 0 0 0 0,-1 0 0 0 0,0 0 0 0 0,0 0 0 0 0,0 0 0 0 0,0 0 0 0 0,0 1 0 0 0,0-1 0 0 0,0 0 0 0 0,0 0 0 0 0,0 0 0 0 0,0 0 0 0 0,0 0 0 0 0,0 0 0 0 0,0 0 0 0 0,0 0 0 0 0,0 1 0 0 0,0-1 0 0 0,-4 5 0 0 0,-6 3 0 0 0,5-6 0 0 0,1 0 0 0 0,-1 0 0 0 0,0-1 0 0 0,1 0 0 0 0,-10 2 0 0 0,-11 3 0 0 0,-5 2 0 0 0,-41 6 0 0 0,-9 1 0 0 0,60-10 0 0 0,0-2 0 0 0,-28 1 0 0 0,-13 1 0 0 0,-87 16 0 0 0,84-13 0 0 0,-50 3 0 0 0,13-1 0 0 0,48-3 0 0 0,12 0 0 0 0,29-5 0 0 0,-1 0 0 0 0,0 0 0 0 0,-17-1 0 0 0,27-1 0 0 0,0 0 0 0 0,1 0 0 0 0,-1 1 0 0 0,0-1 0 0 0,0 1 0 0 0,1 0 0 0 0,-4 1 0 0 0,-13 2 0 0 0,21-4 0 0 0,61-5 0 0 0,47-8 0 0 0,-54 9 0 0 0,47-3 0 0 0,13-2 0 0 0,128-15 0 0 0,-139 15 59 0 0,10-1 34 0 0,-34 3-73 0 0,14-2-24 0 0,-55 5 25 0 0,-29 3-13 0 0,-1 0 1 0 0,1 0 0 0 0,-1-1-1 0 0,12-3 1 0 0,-9 1 2 0 0,-5 3 32 0 0,-8 1-43 0 0,0 0 0 0 0,0 0 0 0 0,0 0 0 0 0,0 0 1 0 0,0 0-1 0 0,0 0 0 0 0,0 0 0 0 0,0-1 0 0 0,0 1 1 0 0,0 0-1 0 0,0 0 0 0 0,0 0 0 0 0,1 0 0 0 0,-1 0 1 0 0,0 0-1 0 0,0 0 0 0 0,0 0 0 0 0,0 0 0 0 0,0 0 1 0 0,0 0-1 0 0,0 0 0 0 0,0-1 0 0 0,0 1 1 0 0,0 0-1 0 0,0 0 0 0 0,0 0 0 0 0,0 0 0 0 0,0 0 1 0 0,0 0-1 0 0,0 0 0 0 0,0 0 0 0 0,0 0 0 0 0,0-1 1 0 0,0 1-1 0 0,0 0 0 0 0,0 0 0 0 0,0 0 0 0 0,0 0 1 0 0,0 0-1 0 0,0 0 0 0 0,0 0 0 0 0,0 0 1 0 0,0 0-1 0 0,0 0 0 0 0,-1-1 0 0 0,1 1 0 0 0,0 0 1 0 0,0 0-1 0 0,0 0 0 0 0,0 0 0 0 0,-28 1 0 0 0,-104-9 0 0 0,106 7 0 0 0,-3 1 0 0 0,-40 5 0 0 0,7 1 0 0 0,-616 56 0 0 0,515-44 0 0 0,35-6 2 0 0,-60 7-77 0 0,53-6 5 0 0,13-2 29 0 0,36-4 38 0 0,-5 1 18 0 0,3-5 205 0 0,76-3-220 0 0,6-3 0 0 0,7 0-2 0 0,3 1-10 0 0,0 1-1 0 0,-1 0 0 0 0,1 0 1 0 0,-1 0-1 0 0,0 1 1 0 0,7-1-1 0 0,12-1 15 0 0,12-5-62 0 0,70-4 0 0 0,-47 7-12 0 0,32 1 22 0 0,-13 0 36 0 0,127-6 14 0 0,-101 4 0 0 0,16-1 0 0 0,77 9 0 0 0,117-1 0 0 0,-205 2 0 0 0,21 0 0 0 0,-49 0 0 0 0,1-2 0 0 0,-27 0 178 0 0,-51-2-68 0 0,-16 0 2 0 0,-6-2-112 0 0,0 2 0 0 0,-22 3 0 0 0,-20-1 0 0 0,-188-1-208 0 0,127 0 96 0 0,-48 7 50 0 0,17 0 44 0 0,91-7 18 0 0,-234 8 0 0 0,15 1 0 0 0,62-3 0 0 0,59 0 0 0 0,-124 5 0 0 0,115-6 0 0 0,-15 1 0 0 0,86-4 0 0 0,56-3 0 0 0,-68 9 0 0 0,87-5 3 0 0,-1 0 0 0 0,1-2 0 0 0,-27-1 0 0 0,44-2 15 0 0,8-1 1 0 0,6 0 4 0 0,-6 1-23 0 0,43-9-27 0 0,0 1-1 0 0,75-4 0 0 0,-53 6-1 0 0,573-57-379 0 0,-384 39 391 0 0,58-6-26 0 0,-32 2 223 0 0,-110 12 92 0 0,230-18-154 0 0,-295 27-133 0 0,87-9 70 0 0,-161 13-47 0 0,16-3 136 0 0,58-14 0 0 0,-105 20-144 0 0,0 1 1 0 0,1 0 0 0 0,-1-1 0 0 0,0 1 0 0 0,0-1 0 0 0,0 1 0 0 0,1-1 0 0 0,-1 0 0 0 0,0 1 0 0 0,0-1 0 0 0,1-1 0 0 0,-1 1-1 0 0,-1 1 0 0 0,0-1 0 0 0,0 1 0 0 0,0 0 0 0 0,0-1 0 0 0,1 1 0 0 0,-1-1 0 0 0,0 1 0 0 0,0-1 0 0 0,0 1 0 0 0,0-1 0 0 0,0 1 0 0 0,0 0 0 0 0,0-1 0 0 0,0 1 0 0 0,0-1 0 0 0,0 1 0 0 0,-1-1 0 0 0,1 1 0 0 0,0 0 0 0 0,0-1-1 0 0,0 1 1 0 0,0-1 0 0 0,-1 1 0 0 0,1 0 0 0 0,0-1 0 0 0,0 1 0 0 0,-1-1 0 0 0,1 1 0 0 0,0 0 0 0 0,-1-1 0 0 0,1 1 0 0 0,0 0 0 0 0,-1-1 0 0 0,0 0 0 0 0,-1 0 0 0 0,1 0 0 0 0,0 1 0 0 0,-1-1 0 0 0,1 0 0 0 0,-1 1 0 0 0,1-1 0 0 0,-1 0 0 0 0,1 1 0 0 0,-1 0 0 0 0,1-1 0 0 0,-1 1 0 0 0,-1 0 0 0 0,-25-1 0 0 0,12 2 0 0 0,-185-15-67 0 0,118 7-18 0 0,-71 8-83 0 0,47 2 24 0 0,-209 1-112 0 0,-119 13 256 0 0,349-13 2 0 0,-508 28-84 0 0,513-33 77 0 0,32-1 81 0 0,48 2-70 0 0,0 0 1 0 0,1 0-1 0 0,-1 0 1 0 0,0 0 0 0 0,0 0-1 0 0,1-1 1 0 0,-1 1-1 0 0,0 0 1 0 0,1-1-1 0 0,-1 1 1 0 0,0-1-1 0 0,1 1 1 0 0,-1 0-1 0 0,1-1 1 0 0,-1 1 0 0 0,1-1-1 0 0,-1 1 1 0 0,1-1-1 0 0,-1 0 1 0 0,0 0-4 0 0,1 1 1 0 0,0 0-1 0 0,0 0 1 0 0,0 0-1 0 0,0 0 1 0 0,0 0 0 0 0,0-1-1 0 0,-1 1 1 0 0,1 0-1 0 0,0 0 1 0 0,0 0-1 0 0,0-1 1 0 0,0 1-1 0 0,0 0 1 0 0,0 0-1 0 0,0 0 1 0 0,0-1 0 0 0,0 1-1 0 0,0 0 1 0 0,0 0-1 0 0,0-1 1 0 0,0 1-1 0 0,0 0 1 0 0,0 0-1 0 0,0 0 1 0 0,0-1-1 0 0,0 1 1 0 0,0 0-1 0 0,0 0 1 0 0,0 0 0 0 0,1-1-1 0 0,-1 1 1 0 0,0 0-1 0 0,0 0 1 0 0,0 0-1 0 0,0 0 1 0 0,0-1-1 0 0,1 1 1 0 0,-1 0-1 0 0,0 0 1 0 0,0 0 0 0 0,0 0-1 0 0,0 0 1 0 0,1-1-1 0 0,-1 1 1 0 0,0 0-1 0 0,0 0 1 0 0,0 0-1 0 0,1 0 1 0 0,-1 0-1 0 0,0 0 1 0 0,0 0 0 0 0,0 0-1 0 0,1 0 1 0 0,-1 0-1 0 0,17-2 101 0 0,29-7 0 0 0,-29 5-86 0 0,0 2-1 0 0,25-2 0 0 0,17-2-89 0 0,7-4-2 0 0,74-2-1 0 0,37 0-61 0 0,8-1 121 0 0,73-1 15 0 0,-96 5 0 0 0,-1-2 43 0 0,111-3 50 0 0,-99 8-98 0 0,51-1 33 0 0,-99 2 139 0 0,64 1 11 0 0,-85 4-178 0 0,3 1 0 0 0,-73-3 0 0 0,-28 1 0 0 0,0 0 0 0 0,0 1 0 0 0,1 0 0 0 0,9 1 0 0 0,-11 1 0 0 0,-7 0 0 0 0,-7 0 0 0 0,-8-1 1 0 0,-1 0-1 0 0,-26-2 1 0 0,-20 0-19 0 0,-124 8-222 0 0,84-4 161 0 0,-31-1-19 0 0,99-4 66 0 0,-107 1-7 0 0,87 5 39 0 0,-65 1 0 0 0,62-7 0 0 0,-56 2 0 0 0,60 4 0 0 0,-53 0 0 0 0,64-6 0 0 0,16 1 0 0 0,-36 2 0 0 0,-82 15 0 0 0,120-12 0 0 0,22-3 1 0 0,-1 0 1 0 0,1 0-1 0 0,-1-1 0 0 0,1 1 0 0 0,-1-1 0 0 0,0 0 0 0 0,1 0 1 0 0,-7-1-1 0 0,11 1 0 0 0,0 0 0 0 0,0 0 0 0 0,0-1-1 0 0,0 1 1 0 0,0 0 0 0 0,0 0 0 0 0,0 0 0 0 0,0 0 0 0 0,0 0 0 0 0,0 0 0 0 0,0 0 0 0 0,1 0-1 0 0,-1 0 1 0 0,0 0 0 0 0,0 0 0 0 0,0 0 0 0 0,0 0 0 0 0,0 0 0 0 0,0 0 0 0 0,0 0 0 0 0,0 0 0 0 0,0 0-1 0 0,0 0 1 0 0,0 0 0 0 0,0 0 0 0 0,0-1 0 0 0,0 1 0 0 0,0 0 0 0 0,0 0 0 0 0,0 0 0 0 0,0 0-1 0 0,-1 0 1 0 0,1 0 0 0 0,0 0 0 0 0,0 0 0 0 0,0 0 0 0 0,0 0 0 0 0,0 0 0 0 0,0 0 0 0 0,0 0 0 0 0,0 0-1 0 0,0 0 1 0 0,0 0 0 0 0,0 0 0 0 0,0 0 0 0 0,0 0 0 0 0,0 0 0 0 0,0 0 0 0 0,0 0 0 0 0,0 0-1 0 0,0 0 1 0 0,0 0 0 0 0,0 0 0 0 0,0 0 0 0 0,0 0 0 0 0,0 0 0 0 0,-1 0 0 0 0,1 0 0 0 0,8-3 21 0 0,11 1 10 0 0,83-3-22 0 0,47-11-10 0 0,-47 0 0 0 0,-10 1 0 0 0,-49 10 0 0 0,133-16 0 0 0,119-20 168 0 0,-38-3-5 0 0,-177 35-113 0 0,-49 6-48 0 0,46-9-1 0 0,-44 5-1 0 0,-24 6 0 0 0,-1-1 0 0 0,1 0 0 0 0,0 0 0 0 0,-1-1 0 0 0,1 0 0 0 0,10-6 0 0 0,-8 0 11 0 0,-11 9-10 0 0,1 0 0 0 0,-1-1 1 0 0,0 1-1 0 0,0-1 0 0 0,1 1 0 0 0,-1 0 0 0 0,0-1 1 0 0,0 1-1 0 0,0 0 0 0 0,0-1 0 0 0,1 1 0 0 0,-1-1 1 0 0,0 1-1 0 0,0-1 0 0 0,0 1 0 0 0,0 0 1 0 0,0-1-1 0 0,0 1 0 0 0,0-1 0 0 0,0 1 0 0 0,0-1 1 0 0,0 1-1 0 0,-1 0 0 0 0,1-1 0 0 0,0 1 1 0 0,0-1-1 0 0,0 1 0 0 0,0 0 0 0 0,-1-1 0 0 0,1 1 1 0 0,0 0-1 0 0,0-1 0 0 0,-1 1 0 0 0,1 0 1 0 0,0-1-1 0 0,-1 1 0 0 0,1 0 0 0 0,0-1 0 0 0,-1 1 1 0 0,1 0-1 0 0,0 0 0 0 0,-1-1 0 0 0,-21-5-1 0 0,10 4 1 0 0,-11-4-1 0 0,0 1 0 0 0,-46-4 0 0 0,29 5 0 0 0,17 2 0 0 0,-28 1 0 0 0,-14 0 0 0 0,24-2-7 0 0,-79 5 0 0 0,91-1-30 0 0,-30-3 0 0 0,-21 1-16 0 0,-63 6 42 0 0,128-4-3 0 0,0 0 1 0 0,-15 3-1 0 0,17-1-36 0 0,0-1-1 0 0,-25-1 1 0 0,35-1 48 0 0,0 1-1 0 0,0-1 1 0 0,0 0 0 0 0,0 1-1 0 0,0 0 1 0 0,1-1-1 0 0,-1 1 1 0 0,0 0 0 0 0,0 0-1 0 0,1 1 1 0 0,-4 1-1 0 0,0 0 52 0 0,5-2 19 0 0,7 10-4 0 0,-5-11-64 0 0,-1 0 0 0 0,1 1 0 0 0,0-1 1 0 0,0 1-1 0 0,0-1 0 0 0,0 0 0 0 0,-1 0 0 0 0,1 1 0 0 0,0-1 0 0 0,0 0 0 0 0,0 0 0 0 0,0 0 0 0 0,0 0 0 0 0,0 0 1 0 0,0 0-1 0 0,-1 0 0 0 0,1 0 0 0 0,0-1 0 0 0,0 1 0 0 0,0 0 0 0 0,0 0 0 0 0,0-1 0 0 0,-1 1 0 0 0,2-1 0 0 0,6-2 9 0 0,-3 3-2 0 0,0-1-1 0 0,0 1 1 0 0,0 0 0 0 0,0 0 0 0 0,0 1-1 0 0,0-1 1 0 0,8 3 0 0 0,-6-1-7 0 0,0-1 0 0 0,0 0-1 0 0,-1 0 1 0 0,10-1 0 0 0,17-3 5 0 0,-13 0 19 0 0,22 1 1 0 0,-8 4-16 0 0,47-2-8 0 0,-48-3-1 0 0,58-2 0 0 0,-55 6 0 0 0,55 0 0 0 0,94-9 0 0 0,-67 1 0 0 0,-8 0 0 0 0,-8 1 0 0 0,-28 1 0 0 0,-67 5 0 0 0,1-1 0 0 0,-1-1 0 0 0,12-3 0 0 0,-13 3 0 0 0,-1 0 0 0 0,0 1 0 0 0,0 0 0 0 0,1 0 0 0 0,-1 1 0 0 0,10-1 0 0 0,-6-1 0 0 0,-9 2 0 0 0,0 0 0 0 0,0 0 0 0 0,-1 0 0 0 0,1 0 0 0 0,0 0 0 0 0,0 0 0 0 0,0 0 0 0 0,0 0 0 0 0,-1 0 0 0 0,1 0 0 0 0,0-1 0 0 0,0 1 0 0 0,0 0 0 0 0,0 0 0 0 0,-1 0 0 0 0,1 0 0 0 0,0 0 0 0 0,0 0 0 0 0,0 0 0 0 0,0-1 0 0 0,0 1 0 0 0,0 0 0 0 0,-1 0 0 0 0,1 0 0 0 0,0 0 0 0 0,0 0 0 0 0,0-1 0 0 0,0 1 0 0 0,0 0 0 0 0,0 0 0 0 0,0 0 0 0 0,0 0 0 0 0,0-1 0 0 0,0 1 0 0 0,0 0 0 0 0,0 0 0 0 0,0 0 0 0 0,0 0 0 0 0,0-1 0 0 0,0 1 0 0 0,0 0 0 0 0,0 0 0 0 0,0 0 0 0 0,0 0 0 0 0,0-1 0 0 0,0 1 0 0 0,0 0 0 0 0,0 0 0 0 0,0 0 0 0 0,0 0 0 0 0,1-1 0 0 0,-1 1 0 0 0,0 0 0 0 0,0 0 0 0 0,0 0 0 0 0,0 0 0 0 0,-125-6-64 0 0,92 4 4 0 0,-43 3 0 0 0,9 1-36 0 0,-119 3 32 0 0,129 0 64 0 0,41-3 0 0 0,-33 0 0 0 0,38-3 0 0 0,-2 0 0 0 0,-1 1 0 0 0,1 0 0 0 0,-1 0 0 0 0,-17 4 0 0 0,1 0 0 0 0,23-3 0 0 0,0 0 0 0 0,0 0 0 0 0,0 0 0 0 0,-6 3 0 0 0,13-4-2 0 0,-1 1 1 0 0,1-1-1 0 0,0 0 0 0 0,-1 0 0 0 0,1 0 0 0 0,-1 0 0 0 0,1 0 0 0 0,0 0 1 0 0,-1 0-1 0 0,1 0 0 0 0,0 0 0 0 0,-1 0 0 0 0,1 0 0 0 0,0 0 1 0 0,-1 0-1 0 0,1 0 0 0 0,-1 0 0 0 0,1-1 0 0 0,0 1 0 0 0,-1 0 1 0 0,1 0-1 0 0,0 0 0 0 0,0 0 0 0 0,-1-1 0 0 0,1 1 0 0 0,0 0 1 0 0,-1 0-1 0 0,1-1 0 0 0,19-6-11 0 0,-17 6 13 0 0,-1 0 0 0 0,1 0 0 0 0,0 0 1 0 0,1 0-1 0 0,-1 0 0 0 0,0 1 0 0 0,0-1 0 0 0,0 1 0 0 0,0-1 1 0 0,0 1-1 0 0,1 0 0 0 0,3 0 0 0 0,15 4 0 0 0,-14-2 0 0 0,0-1 0 0 0,0 0 0 0 0,7 0 0 0 0,11-1 0 0 0,21 0 0 0 0,-16 3 0 0 0,-1-2 0 0 0,40-2 0 0 0,39 2 0 0 0,-33 2 0 0 0,-34-3 0 0 0,-16 1 0 0 0,43-5 0 0 0,-46 1 0 0 0,-1 1 0 0 0,1 0 0 0 0,31 3 0 0 0,-44-1 0 0 0,-1 0 0 0 0,0-1 0 0 0,0 0 0 0 0,10-2 0 0 0,-8 2 0 0 0,-1-1 0 0 0,15 0 0 0 0,-8 3 0 0 0,-11 0 0 0 0,0-1 0 0 0,1 0 0 0 0,-1 0 0 0 0,0 0 0 0 0,7-2 0 0 0,0-1 0 0 0,-9 2 0 0 0,1-1 0 0 0,-1 2 0 0 0,0-1 0 0 0,1 0 0 0 0,-1 1 0 0 0,1-1 0 0 0,-1 1 0 0 0,1 0 0 0 0,0 0 0 0 0,-1 1 0 0 0,1-1 0 0 0,4 2 0 0 0,6 0 0 0 0,-5-5 0 0 0,-11 3 0 0 0,1 1 0 0 0,-1-1 0 0 0,0 0 0 0 0,0 1 0 0 0,1-1 0 0 0,-1 0 0 0 0,0 0 0 0 0,-3-1 0 0 0,-1 1 0 0 0,1 0 0 0 0,-1 0 0 0 0,-10 2 0 0 0,5 0 0 0 0,-53 10 0 0 0,23-4 3 0 0,30-5-8 0 0,-1 0 1 0 0,-13 0 0 0 0,-75 7-60 0 0,93-9 54 0 0,-1 0 0 0 0,1-1 0 0 0,-1 0 0 0 0,-8-1 0 0 0,9 0 9 0 0,-1 0 0 0 0,1 1 1 0 0,0 0-1 0 0,-10 2 0 0 0,0 2 1 0 0,12-2 0 0 0,0-1 0 0 0,1 0 0 0 0,-1 0 0 0 0,0-1 0 0 0,-9 1 0 0 0,3-2 0 0 0,8 0 0 0 0,0 1 0 0 0,0 0 0 0 0,0 0 0 0 0,0 0 0 0 0,0 0 0 0 0,0 0 0 0 0,1 0 0 0 0,-1 1 0 0 0,0-1 0 0 0,0 1 0 0 0,0 0 0 0 0,0 0 0 0 0,-4 2 0 0 0,-16 7 64 0 0,42-5-18 0 0,-17-4-43 0 0,0 0-1 0 0,1 0 0 0 0,-1 0 0 0 0,1-1 1 0 0,-1 1-1 0 0,1-1 0 0 0,3 1 0 0 0,12-1-2 0 0,-2-1 0 0 0,25 4 0 0 0,-1 2 0 0 0,-14-3 0 0 0,33 9 0 0 0,36 7 0 0 0,-63-14 0 0 0,20 2 0 0 0,-30-4 0 0 0,27 6 0 0 0,-5-2 0 0 0,-32-5 0 0 0,1 1 0 0 0,13 3 0 0 0,37 9 0 0 0,-54-12 0 0 0,-1-1 0 0 0,-4 4 0 0 0,-4-4 0 0 0,0-1 0 0 0,0 1 0 0 0,0-1 0 0 0,-1 1 0 0 0,1-1 0 0 0,0 1 0 0 0,0 0 0 0 0,0-1 0 0 0,0 1 0 0 0,-1-1 0 0 0,1 1 0 0 0,0-1 0 0 0,0 1 0 0 0,-1-1 0 0 0,1 1 0 0 0,0-1 0 0 0,-1 1 0 0 0,1-1 0 0 0,-1 0 0 0 0,1 1 0 0 0,-1-1 0 0 0,1 1 0 0 0,0-1 0 0 0,-1 0 0 0 0,1 0 0 0 0,-1 1 0 0 0,0-1 0 0 0,1 0 0 0 0,-1 0 0 0 0,1 1 0 0 0,-1-1 0 0 0,-21 5 0 0 0,18-5 0 0 0,-116 20 0 0 0,108-19 0 0 0,10-1 0 0 0,1 0 0 0 0,-1 0 0 0 0,1 0 0 0 0,-1 0 0 0 0,1 0 0 0 0,-1 1 0 0 0,1-1 0 0 0,-1 0 0 0 0,-2 2 0 0 0,-3 4 0 0 0,1 1 0 0 0,6-4 0 0 0,0-2 0 0 0,0-1 0 0 0,0 1 0 0 0,0-1 0 0 0,0 1 0 0 0,0-1 0 0 0,0 1 0 0 0,1-1 0 0 0,-1 1 0 0 0,0-1 0 0 0,0 0 0 0 0,0 1 0 0 0,0-1 0 0 0,1 1 0 0 0,-1-1 0 0 0,0 0 0 0 0,0 1 0 0 0,1-1 0 0 0,-1 0 0 0 0,0 1 0 0 0,1-1 0 0 0,-1 0 0 0 0,0 1 0 0 0,1-1 0 0 0,-1 0 0 0 0,0 0 0 0 0,1 0 0 0 0,-1 1 0 0 0,1-1 0 0 0,-1 0 0 0 0,1 0 0 0 0,-1 0 0 0 0,0 0 0 0 0,1 0 0 0 0,-1 0 0 0 0,1 1 0 0 0,0-1 0 0 0,26 9 45 0 0,-19-5-14 0 0,0-1 0 0 0,1 0-1 0 0,0-1 1 0 0,0 0 0 0 0,0 0-1 0 0,0-1 1 0 0,10 0 0 0 0,33 7 22 0 0,-34-5-53 0 0,-15-3 0 0 0,0 1 0 0 0,-1-1 0 0 0,1 1 0 0 0,0-1 0 0 0,0 0 0 0 0,5 0 0 0 0,-8 0 0 0 0,3 0 0 0 0,10 4 0 0 0,-6-4 0 0 0,-1 7 0 0 0,-3 0-12 0 0,-3-4-46 0 0,-2 3-13 0 0,2-4 7 0 0,0-1 91 0 0,2 6-56 0 0,1-8 11 0 0,0 2-89 0 0,-3-1 107 0 0,1 1-1 0 0,-1-1 1 0 0,0 1-1 0 0,1-1 1 0 0,-1 1-1 0 0,0-1 1 0 0,1 0-1 0 0,-1 1 1 0 0,0-1 0 0 0,1 0-1 0 0,-1 1 1 0 0,1-1-1 0 0,-1 0 1 0 0,1 1-1 0 0,-1-1 1 0 0,1 0-1 0 0,-1 0 1 0 0,1 1-1 0 0,-1-1 1 0 0,1 0-1 0 0,-1 0 1 0 0,1 0 0 0 0,-1 0-1 0 0,1 0 1 0 0,0 0-1 0 0,-1 0 1 0 0,1 0-1 0 0,-1 0 1 0 0,1 0-1 0 0,12 1 22 0 0,-13-1-11 0 0,0 0 0 0 0,1 0 1 0 0,-1 1-1 0 0,1-1 0 0 0,-1 0 0 0 0,0 0 1 0 0,1 0-1 0 0,-1 0 0 0 0,1 0 0 0 0,-1 0 1 0 0,1 0-1 0 0,-1 0 0 0 0,1 0 0 0 0,-1 0 1 0 0,0 0-1 0 0,1 0 0 0 0,-1 0 1 0 0,1 0-1 0 0,-1-1 0 0 0,1 1 0 0 0,-1 0 1 0 0,0 0-1 0 0,1 0 0 0 0,-1-1 0 0 0,1 1 1 0 0,-1 0-1 0 0,1-1 0 0 0,0 0-12 0 0,2 0 43 0 0,5 2 14 0 0,-5-5-55 0 0,-3 0-66 0 0,0 4 65 0 0,0 0 1 0 0,-1 0 0 0 0,1 1-1 0 0,0-1 1 0 0,0 0 0 0 0,-1 0 0 0 0,1 0-1 0 0,0 1 1 0 0,0-1 0 0 0,-1 0-1 0 0,1 0 1 0 0,0 0 0 0 0,-1 0 0 0 0,1 1-1 0 0,0-1 1 0 0,-1 0 0 0 0,1 0 0 0 0,0 0-1 0 0,-1 0 1 0 0,1 0 0 0 0,0 0-1 0 0,-1 0 1 0 0,1 0 0 0 0,0 0 0 0 0,-1 0-1 0 0,1 0 1 0 0,0 0 0 0 0,-1-1 0 0 0,1 1-1 0 0,0 0 1 0 0,-1 0 0 0 0,1 0-1 0 0,0 0 1 0 0,-1 0 0 0 0,1-1 0 0 0,0 1-1 0 0,0 0 1 0 0,-1 0 0 0 0,1 0 0 0 0,0-1-1 0 0,0 1 1 0 0,-1 0 0 0 0,1-1-1 0 0,0 1 1 0 0,0 0-1 0 0,-1-1 1 0 0,-1 1 0 0 0,1 0 0 0 0,0 0 0 0 0,0 0 0 0 0,0-1 0 0 0,0 1 0 0 0,0 0 0 0 0,0 1 0 0 0,0-1 0 0 0,0 0 0 0 0,-1 0 0 0 0,1 0 0 0 0,0 1 0 0 0,0-1 0 0 0,0 0 0 0 0,0 1 0 0 0,-1 0 0 0 0,-11 3 0 0 0,-1-4 0 0 0,1 0 0 0 0,0-2 0 0 0,-1 1 0 0 0,-17-6 0 0 0,27 6 0 0 0,-2 0 0 0 0,-1 1 0 0 0,0-1 0 0 0,0 1 0 0 0,-6 1 0 0 0,-18-1 0 0 0,-38-3-59 0 0,-18-2-58 0 0,-20 0 37 0 0,92 3 80 0 0,-13-1 0 0 0,-32-1 0 0 0,23 2-15 0 0,24 1 3 0 0,0 1-1 0 0,0 0 1 0 0,-23 4 0 0 0,9-2 12 0 0,22-1 0 0 0,0-1 0 0 0,0 0 0 0 0,0 1 0 0 0,0 0 0 0 0,-8 3 0 0 0,12-4 0 0 0,1 0 0 0 0,0 0 0 0 0,0 0 0 0 0,0 0 0 0 0,0 0 0 0 0,0 0 0 0 0,0 0 0 0 0,0 0 0 0 0,0 0 0 0 0,0 0 0 0 0,0 0 0 0 0,0 0 0 0 0,0 0 0 0 0,0 0 0 0 0,0 0 0 0 0,0 0 0 0 0,0 0 0 0 0,0 0 0 0 0,0 0 0 0 0,0 0 0 0 0,0 1 0 0 0,-1-1 0 0 0,1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0,0 0 0 0 0,0 1 0 0 0,8 1 0 0 0,10 2 0 0 0,40-2 0 0 0,127-2 0 0 0,-131-2 0 0 0,17-1 0 0 0,-42 1 0 0 0,30 1 0 0 0,-2 1 0 0 0,-37-1 0 0 0,27-6 0 0 0,-44 6 0 0 0,0 1 0 0 0,0 0 0 0 0,0-1 0 0 0,0 2 0 0 0,0-1 0 0 0,3 1 0 0 0,-1-1 0 0 0,0 1 0 0 0,0-1 0 0 0,0 0 0 0 0,0 0 0 0 0,0-1 0 0 0,5 0 0 0 0,-8 1 0 0 0,-5 1 0 0 0,-8 0 0 0 0,-10 0 0 0 0,9-3 0 0 0,8 3 0 0 0,-20-6 0 0 0,20 6 0 0 0,4-5 15 0 0,11-4 122 0 0,-10 8-134 0 0,-1-1-1 0 0,1 1 0 0 0,-1 0 1 0 0,0-1-1 0 0,1 1 0 0 0,-1 0 1 0 0,1-1-1 0 0,-1 1 0 0 0,1 0 1 0 0,-1 0-1 0 0,1 0 0 0 0,0-1 1 0 0,-1 1-1 0 0,1 0 0 0 0,-1 0 1 0 0,1 0-1 0 0,-1 0 0 0 0,1 0 1 0 0,-1 0-1 0 0,1 0 0 0 0,0 0 1 0 0,-1 0-1 0 0,2 1 0 0 0,0-1-10 0 0,1-1-9 0 0,0 1-1 0 0,-1-1 1 0 0,1 1-1 0 0,0 0 1 0 0,0 0-1 0 0,-1 0 1 0 0,4 0-1 0 0,-2-1 36 0 0,0 0 1 0 0,-1-1-1 0 0,1 1 0 0 0,0-1 0 0 0,-1 0 1 0 0,1 0-1 0 0,-1 0 0 0 0,6-5 0 0 0,14-17-188 0 0,-22 22 127 0 0,-1-4 32 0 0,0-2 11 0 0,3-2 0 0 0,1 4 12 0 0,-1 4 48 0 0,-1 1-61 0 0,2-10 152 0 0,-1-6-141 0 0,-4 14-10 0 0,2 2 2 0 0,-1 0-1 0 0,0 0 1 0 0,0 0-1 0 0,0 0 1 0 0,-1 0-1 0 0,1 0 1 0 0,0 0-1 0 0,0 0 1 0 0,0 0-1 0 0,-1 0 1 0 0,1 1-1 0 0,0-1 1 0 0,-1 0-1 0 0,1 0 1 0 0,-1 0-1 0 0,1 0 1 0 0,-1 1-1 0 0,1-1 1 0 0,-1 0-1 0 0,0 0 1 0 0,1 1-1 0 0,-1-1 1 0 0,0 1-1 0 0,0-1 1 0 0,0 0-1 0 0,1 1 1 0 0,-1-1 0 0 0,0 1-1 0 0,0 0 1 0 0,0-1-1 0 0,0 1 1 0 0,0 0-1 0 0,0 0 1 0 0,-1-1-1 0 0,-8-3 37 0 0,8 3-33 0 0,0-1 0 0 0,-1 0-1 0 0,1 1 1 0 0,-1-1 0 0 0,0 1 0 0 0,1 0 0 0 0,-1 0 0 0 0,0 0-1 0 0,0 0 1 0 0,-3 0 0 0 0,-14-6-5 0 0,17 5 0 0 0,0 1 0 0 0,0 0 0 0 0,1 0 0 0 0,-1 0 0 0 0,0 1 0 0 0,0-1 0 0 0,-4 0 0 0 0,-2 1 0 0 0,-3 0 0 0 0,1-1 0 0 0,0 0 0 0 0,-11-2 0 0 0,13 1-26 0 0,0 1 0 0 0,-16 0 1 0 0,-10-1-80 0 0,13-2 45 0 0,-42 0 1 0 0,-33-3 186 0 0,-17 3-113 0 0,47 4-10 0 0,9 0-24 0 0,-66-1-120 0 0,57 3 126 0 0,-34 3 16 0 0,81-4-2 0 0,-24-1 0 0 0,24-1 0 0 0,-21 2 0 0 0,20 1 0 0 0,-84 4 0 0 0,47-5 0 0 0,-12 0 0 0 0,46-2 0 0 0,-1 1 0 0 0,-48 7 0 0 0,51-4 0 0 0,-38-2 0 0 0,-1 0 0 0 0,-10 4 46 0 0,-74-5 0 0 0,82 2 31 0 0,44-1-72 0 0,-33-1 0 0 0,-82-7 123 0 0,109 5-101 0 0,-32 3 0 0 0,3-1-28 0 0,10 0 1 0 0,-39-3 0 0 0,66 2 0 0 0,-22 1 0 0 0,-15-1 0 0 0,30-1 0 0 0,-1 0 0 0 0,-39 3 0 0 0,-8 1 0 0 0,-10 2 0 0 0,-19-1 0 0 0,21-1 0 0 0,-229 11 0 0 0,171-4 0 0 0,24-1 0 0 0,-158 1 0 0 0,-12 4 0 0 0,158-5 0 0 0,-19 0 0 0 0,-57 3 54 0 0,162-8-44 0 0,-34 5-10 0 0,-41 1 0 0 0,96-8 0 0 0,-21 4 0 0 0,23-2 0 0 0,-25 0 0 0 0,38-3 4 0 0,3 0 1 0 0,-1 0 0 0 0,1 0 1 0 0,0 0-1 0 0,-1 0 0 0 0,1 0 1 0 0,0 0-1 0 0,0 1 0 0 0,-1-1 0 0 0,1 1 1 0 0,0-1-1 0 0,0 0 0 0 0,0 1 0 0 0,0 0 1 0 0,-3 1-1 0 0,28 5 76 0 0,-15-6-114 0 0,1-1-1 0 0,0 1 1 0 0,9-2 0 0 0,20 1-40 0 0,102 5 58 0 0,9 2 16 0 0,-19-2-1 0 0,-16-2 0 0 0,177 11-53 0 0,-134-6 41 0 0,12 1 13 0 0,174 3 63 0 0,26-6-64 0 0,-269-6 0 0 0,71-3 28 0 0,90 1 103 0 0,5 1 94 0 0,-168-2-201 0 0,36-5-24 0 0,8-1 0 0 0,-20 0 26 0 0,-97 6 50 0 0,-22 2-52 0 0,0 1 0 0 0,0-1 1 0 0,0 0-1 0 0,-1 0 0 0 0,1 0 1 0 0,6-4-1 0 0,-10 5-22 0 0,0 0 0 0 0,0 0 0 0 0,-1 0 0 0 0,1 0-1 0 0,0 0 1 0 0,0 0 0 0 0,0 0 0 0 0,-1 0 0 0 0,1 0 0 0 0,0-1 0 0 0,0 1-1 0 0,0 0 1 0 0,0 0 0 0 0,-1 0 0 0 0,1 0 0 0 0,0 0 0 0 0,0 0 0 0 0,0-1-1 0 0,0 1 1 0 0,0 0 0 0 0,-1 0 0 0 0,1 0 0 0 0,0-1 0 0 0,0 1 0 0 0,0 0-1 0 0,0 0 1 0 0,0 0 0 0 0,0-1 0 0 0,0 1 0 0 0,0 0 0 0 0,0 0 0 0 0,0 0-1 0 0,0-1 1 0 0,0 1 0 0 0,0 0 0 0 0,0 0 0 0 0,0 0 0 0 0,0-1 0 0 0,0 1-1 0 0,0 0 1 0 0,0 0 0 0 0,0 0 0 0 0,0-1 0 0 0,0 1 0 0 0,0 0 0 0 0,1 0-1 0 0,-1 0 1 0 0,0-1 0 0 0,0 1 0 0 0,0 0 0 0 0,0 0 0 0 0,0 0 0 0 0,1 0-1 0 0,-1 0 1 0 0,0-1 0 0 0,0 1 0 0 0,0 0 0 0 0,0 0 0 0 0,1 0 0 0 0,-1 0-1 0 0,0 0 1 0 0,0 0 0 0 0,0 0 0 0 0,1 0 0 0 0,-1 0 0 0 0,0-1 9 0 0,-6-2-8 0 0,0 1 1 0 0,0-1 0 0 0,-1 1 0 0 0,1 0-1 0 0,0 1 1 0 0,-1 0 0 0 0,1 0 0 0 0,-1 0 0 0 0,1 1-1 0 0,-10 0 1 0 0,-22-3-101 0 0,-23-2-71 0 0,-73 2 1 0 0,-14-4-60 0 0,16-1 70 0 0,-220 4 70 0 0,-124 6 87 0 0,389 0 0 0 0,-271 9 0 0 0,124-3 0 0 0,-610 27 0 0 0,352-12-66 0 0,281-14-89 0 0,12-1 91 0 0,47-7 240 0 0,16 0-91 0 0,22 0-56 0 0,67-1-16 0 0,43 0-37 0 0,1 0 0 0 0,0-1 0 0 0,0 1 0 0 0,0-1 0 0 0,0 1 0 0 0,0-1 0 0 0,0 0 0 0 0,-6-2 0 0 0,9 3 24 0 0,0-1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0,1 0 0 0 0,-1 0 0 0 0,0 0 0 0 0,0 0 0 0 0,0 0 0 0 0,0 0 0 0 0,7-3 45 0 0,9-2 43 0 0,0 2-56 0 0,1 1 1 0 0,26 1 0 0 0,-5-1-34 0 0,182-5-126 0 0,-89 3-2 0 0,1 2 50 0 0,30 0 12 0 0,180-12-27 0 0,155 0 94 0 0,-346 6 0 0 0,87-2 0 0 0,145 3 223 0 0,-96 3-94 0 0,-108 3-75 0 0,36 3 36 0 0,-57 0-39 0 0,-76 0 9 0 0,66-3 125 0 0,-125 0-142 0 0,-18 2-31 0 0,0-1 0 0 0,0 0 0 0 0,0-1 0 0 0,0 1 0 0 0,0-1 0 0 0,0 0 0 0 0,9-3 0 0 0,-16 4-7 0 0,-1 0 0 0 0,1 0 0 0 0,-1 0-1 0 0,1 0 1 0 0,-1 0 0 0 0,1-1 0 0 0,-1 1 0 0 0,1-1 0 0 0,-5-1 0 0 0,4 1-1 0 0,-30-6-38 0 0,0 2 0 0 0,-53-2 0 0 0,35 3-56 0 0,-248-8-208 0 0,129 8 268 0 0,-101 0 30 0 0,51 1 0 0 0,-122 5-113 0 0,160 1 2 0 0,-315 7 183 0 0,348-6-13 0 0,-134 0-54 0 0,-46-10-5 0 0,255 6 19 0 0,35 0 9 0 0,-60-6 0 0 0,69 2 12 0 0,13 2-14 0 0,0 0 1 0 0,0-1-1 0 0,-23-8 0 0 0,40 11-23 0 0,0 0 0 0 0,-1 0 0 0 0,1 0 0 0 0,0 0 0 0 0,0 0 0 0 0,0 0 0 0 0,0 0 0 0 0,0 0 0 0 0,-1 0 0 0 0,1-1 0 0 0,0 1 0 0 0,0 0 0 0 0,0 0 0 0 0,0 0 0 0 0,0 0-1 0 0,0 0 1 0 0,-1 0 0 0 0,1 0 0 0 0,0 0 0 0 0,0 0 0 0 0,0 0 0 0 0,0-1 0 0 0,0 1 0 0 0,0 0 0 0 0,0 0 0 0 0,0 0 0 0 0,0 0 0 0 0,0 0 0 0 0,-1 0 0 0 0,1-1 0 0 0,0 1 0 0 0,0 0 0 0 0,0 0 0 0 0,0 0 0 0 0,0 0 0 0 0,0 0 0 0 0,0 0 0 0 0,0-1 0 0 0,0 1-1 0 0,0 0 1 0 0,0 0 0 0 0,0 0 0 0 0,0 0 0 0 0,0 0 0 0 0,0-1 0 0 0,0 1 0 0 0,0 0 0 0 0,1 0 0 0 0,-1 0 0 0 0,0 0 0 0 0,0 0 0 0 0,0 0 0 0 0,0-1 0 0 0,0 1 0 0 0,0 0 0 0 0,0 0 0 0 0,0 0 0 0 0,0 0 0 0 0,1 0 0 0 0,-1 0 0 0 0,0 0 0 0 0,0 0-1 0 0,0 0 1 0 0,0-1 0 0 0,0 1 0 0 0,0 0 0 0 0,1 0 0 0 0,10-4 104 0 0,-5 2-85 0 0,1 1-1 0 0,0 1 0 0 0,-1-1 1 0 0,11 2-1 0 0,18-2-24 0 0,231-15-217 0 0,-248 16 186 0 0,127 5-81 0 0,-37 0 64 0 0,388-5-118 0 0,-188 5 109 0 0,19-1 289 0 0,62-3 183 0 0,-104 6-412 0 0,-203-10 19 0 0,-57 1 10 0 0,36 1 0 0 0,-21 1 102 0 0,-39-1-103 0 0,-7-1-8 0 0,-9-1-4 0 0,5 2-33 0 0,-1 1 0 0 0,1 1-1 0 0,-17 2 1 0 0,-19 1-75 0 0,-915 15-563 0 0,804-14 655 0 0,-28 1 0 0 0,-170 14 0 0 0,114-8 0 0 0,35-2 0 0 0,56-3 0 0 0,-64 2 0 0 0,69 0 0 0 0,12-2 0 0 0,98-6 0 0 0,-101-1 0 0 0,110-1 25 0 0,22 2 17 0 0,-1-1 1 0 0,1 0-1 0 0,-1 0 1 0 0,1 0 0 0 0,-1-1-1 0 0,1 0 1 0 0,0 0 0 0 0,-7-2-1 0 0,30-8 94 0 0,-12 9-130 0 0,-1 0 1 0 0,1 1-1 0 0,0 0 0 0 0,-1 1 1 0 0,1-1-1 0 0,7 2 0 0 0,15-2 30 0 0,234-23 28 0 0,-135 19-145 0 0,-37 4 98 0 0,411-18 221 0 0,-2-13 340 0 0,-438 28-465 0 0,-37 3-112 0 0,0-1 0 0 0,34-8 0 0 0,-41 7-36 0 0,-15 2 34 0 0,0 1 0 0 0,0 0 0 0 0,0-1 0 0 0,0 0 0 0 0,0 0 1 0 0,0 0-1 0 0,-1 0 0 0 0,1 0 0 0 0,0 0 0 0 0,0-1 0 0 0,-1 1 0 0 0,1-1 0 0 0,-1 0 0 0 0,4-2 0 0 0,-7 3 4 0 0,1 1 0 0 0,0-1 0 0 0,-1 1 0 0 0,1-1 0 0 0,-1 1 0 0 0,1-1 1 0 0,-1 1-1 0 0,1-1 0 0 0,-1 1 0 0 0,0 0 0 0 0,1-1 0 0 0,-1 1 0 0 0,1 0 0 0 0,-1 0 0 0 0,-1-1 0 0 0,1 0 1 0 0,-5-1-4 0 0,0 0 0 0 0,-1 0 0 0 0,1 0 0 0 0,-1 0 0 0 0,1 1 0 0 0,-1 0 0 0 0,1 1 0 0 0,-1 0 0 0 0,1 0 0 0 0,-11 1 0 0 0,-27-1 0 0 0,-138-8-80 0 0,78 4 5 0 0,-39 0-21 0 0,75 8 46 0 0,-62 2-33 0 0,-196 0-56 0 0,101 2 69 0 0,-26 2 34 0 0,119-4 80 0 0,-75 5 39 0 0,-115 15-149 0 0,98-2 46 0 0,58-6 24 0 0,54-7-4 0 0,-98 7 0 0 0,89-6 16 0 0,-3 0 15 0 0,97-12-25 0 0,0 0-1 0 0,-44-6 1 0 0,57 5-6 0 0,11 1 0 0 0,0-1 0 0 0,0 1 0 0 0,0 0 0 0 0,0-1 0 0 0,0 1 0 0 0,0-1 0 0 0,1 0 0 0 0,-1 0 0 0 0,0 0 0 0 0,-4-3 0 0 0,7 4 0 0 0,0 0 1 0 0,0 0-1 0 0,-1 0 0 0 0,1 0 1 0 0,0 0-1 0 0,0 0 0 0 0,0 0 1 0 0,0-1-1 0 0,-1 1 0 0 0,1 0 1 0 0,0 0-1 0 0,0 0 0 0 0,0 0 0 0 0,0 0 1 0 0,0 0-1 0 0,0-1 0 0 0,-1 1 1 0 0,1 0-1 0 0,0 0 0 0 0,0 0 1 0 0,0 0-1 0 0,0-1 0 0 0,0 1 1 0 0,0 0-1 0 0,0 0 0 0 0,0 0 0 0 0,0-1 1 0 0,0 1-1 0 0,0 0 0 0 0,0 0 1 0 0,0 0-1 0 0,0-1 0 0 0,0 1 1 0 0,0 0-1 0 0,0 0 0 0 0,0 0 1 0 0,0-1-1 0 0,0 1 0 0 0,0 0 1 0 0,0 0-1 0 0,0 0 0 0 0,0 0 0 0 0,1-1 1 0 0,-1 1-1 0 0,0 0 0 0 0,0 0 1 0 0,0 0-1 0 0,0 0 0 0 0,0 0 1 0 0,0-1-1 0 0,1 1 0 0 0,-1 0 1 0 0,0 0-1 0 0,0 0 0 0 0,0 0 0 0 0,0 0 1 0 0,1 0-1 0 0,-1 0 0 0 0,0 0 1 0 0,0 0-1 0 0,0-1 0 0 0,1 1 1 0 0,-1 0-1 0 0,0 0 0 0 0,9-4 30 0 0,0 1 1 0 0,0 0-1 0 0,0 0 0 0 0,0 1 1 0 0,1 0-1 0 0,-1 0 0 0 0,15 0 1 0 0,10-2-137 0 0,181-14-175 0 0,-160 15 245 0 0,76 3-101 0 0,-38 2 58 0 0,107-2-39 0 0,57-1 108 0 0,-4 5 150 0 0,-100 0-16 0 0,55 3-25 0 0,12 0-43 0 0,14 0-3 0 0,-80-1-42 0 0,-86-4 15 0 0,186 0 113 0 0,-27-2 16 0 0,-122 4-4 0 0,-89-2-90 0 0,-14-2 12 0 0,-10-2 71 0 0,-65 8-165 0 0,-246-19 41 0 0,175 11 3 0 0,-12-1-182 0 0,106 0 102 0 0,-132-3-134 0 0,-223 11-64 0 0,-181 3 164 0 0,156 0 92 0 0,125-1 9 0 0,147-5-12 0 0,-329 10 23 0 0,233-6 181 0 0,83-4-143 0 0,-8-5-31 0 0,64 1 8 0 0,-77-2 28 0 0,185 4-64 0 0,0 0 0 0 0,0-1 0 0 0,-10-2 0 0 0,-10-2 0 0 0,19 3-40 0 0,10-2 18 0 0,8-2 12 0 0,30 1-50 0 0,1 3 0 0 0,68 3 0 0 0,-15 1-80 0 0,416 10-162 0 0,-334-6 220 0 0,254 15 81 0 0,-292-15 65 0 0,61 2-1 0 0,116-2 11 0 0,-96-3-74 0 0,-88-3 0 0 0,-22-2-4 0 0,35 2 104 0 0,-84-1 43 0 0,-41 0-65 0 0,32 1 0 0 0,-33 0-15 0 0,-17-1-20 0 0,-11 0-32 0 0,-77-8-26 0 0,-35 6-208 0 0,-98 1-89 0 0,-61 0 104 0 0,116 0 174 0 0,-373 6 46 0 0,245-1 96 0 0,-12 0-12 0 0,77 1-77 0 0,-117 5 42 0 0,127-2 17 0 0,-96 4 20 0 0,49-1-158 0 0,79-5 24 0 0,-170 1 47 0 0,247-5 35 0 0,-24 2 52 0 0,4-1 99 0 0,116-2-197 0 0,91 1-184 0 0,82 6 22 0 0,-44-4 95 0 0,17-1 55 0 0,-14-2 13 0 0,384 9-1 0 0,-325-16 58 0 0,-14 1 40 0 0,-161 6-97 0 0,326-8 10 0 0,-184 2 31 0 0,97-7 92 0 0,-152 5-68 0 0,116-12 23 0 0,-162 16-54 0 0,-22 2-30 0 0,-1-1-1 0 0,1 0 1 0 0,30-10-1 0 0,-41 10-2 0 0,-9 2 14 0 0,0 1 0 0 0,1-1-1 0 0,-1 0 1 0 0,0 0 0 0 0,1 0 0 0 0,-1 0 0 0 0,0 0-1 0 0,3-2 1 0 0,-18-5 116 0 0,-7 2-191 0 0,0 2 0 0 0,0 0-1 0 0,-33-3 1 0 0,-64 4-146 0 0,57 3 99 0 0,-558 11-456 0 0,258 1 383 0 0,2 3 168 0 0,195-7 11 0 0,-329 16 54 0 0,296-12-41 0 0,-29 1-16 0 0,79-4 73 0 0,-24 0 52 0 0,86-2-57 0 0,53-4-106 0 0,-44 0 1 0 0,45-2 2 0 0,25 0-8 0 0,-1-1-1 0 0,0 0 1 0 0,0 0-1 0 0,1 0 0 0 0,-12-3 1 0 0,21 4 45 0 0,-1-1 0 0 0,1 0 0 0 0,0 0 0 0 0,-1 0 0 0 0,1 0 0 0 0,0-1 0 0 0,-1 1-1 0 0,1-1 1 0 0,3-1 0 0 0,23-4-9 0 0,213-6-246 0 0,-107 4 181 0 0,4 0 32 0 0,58-2 82 0 0,-79 4 108 0 0,194-13 354 0 0,-178 7-321 0 0,-15 1-71 0 0,-35 2-59 0 0,8 0 51 0 0,-86 9-74 0 0,-1-1-1 0 0,1 0 1 0 0,-1-1 0 0 0,13-4 0 0 0,14-3 144 0 0,-32 9-168 0 0,-1 0-1 0 0,1 0 1 0 0,-1 0 0 0 0,0 0-1 0 0,1 0 1 0 0,-1 0-1 0 0,0 0 1 0 0,0 0 0 0 0,1 0-1 0 0,-1-1 1 0 0,0 1-1 0 0,1 0 1 0 0,-1 0 0 0 0,0 0-1 0 0,0-1 1 0 0,1 1-1 0 0,-1 0 1 0 0,0 0 0 0 0,0-1-1 0 0,1 1 1 0 0,-1 0-1 0 0,0 0 1 0 0,0-1 0 0 0,0 1-1 0 0,0 0 1 0 0,1-1-1 0 0,-1 1 1 0 0,0 0 0 0 0,0-1-1 0 0,0 1 1 0 0,0 0-1 0 0,0-1 1 0 0,0 1 0 0 0,0 0-1 0 0,0-1 1 0 0,0 1-1 0 0,0 0 1 0 0,0-1 0 0 0,0 1-1 0 0,0 0 1 0 0,0-1 0 0 0,0 1-1 0 0,-1 0 1 0 0,1-1-1 0 0,0 1 1 0 0,0 0 0 0 0,0-1-1 0 0,0 1 1 0 0,-1 0-1 0 0,1-1 1 0 0,0 1 0 0 0,0 0-1 0 0,-1 0 1 0 0,1-1-1 0 0,0 1 1 0 0,0 0 0 0 0,-1 0-1 0 0,1 0 1 0 0,0 0-1 0 0,-1-1 1 0 0,1 1 0 0 0,0 0-1 0 0,-1 0 1 0 0,-25-7-195 0 0,-1 1 0 0 0,-49-3 0 0 0,16 3 5 0 0,38 3 77 0 0,-45-1 0 0 0,29 6 87 0 0,-107 1-42 0 0,-38 0-69 0 0,65 1 28 0 0,-67 2 42 0 0,67-1 54 0 0,1 3-43 0 0,-29 0 52 0 0,62-6 32 0 0,-36 0 90 0 0,70 0-64 0 0,35-1-14 0 0,1 0 0 0 0,0-1 0 0 0,-22-3 1 0 0,10 0-33 0 0,21 3-11 0 0,0 0 0 0 0,0 0 0 0 0,0-1-1 0 0,1 0 1 0 0,-1 0 0 0 0,0-1 0 0 0,-7-2 0 0 0,11 4 6 0 0,1-1 0 0 0,-1 1 0 0 0,1 0 0 0 0,-1 0 0 0 0,1 0 0 0 0,-1-1 0 0 0,1 1 1 0 0,-1 0-1 0 0,1-1 0 0 0,-1 1 0 0 0,1-1 0 0 0,0 1 0 0 0,-1 0 0 0 0,1-1 0 0 0,-1 1 0 0 0,1-1 0 0 0,0 1 0 0 0,0-1 0 0 0,-1 1 0 0 0,1-1 0 0 0,0 1 0 0 0,0-1 0 0 0,0 0 0 0 0,-1 1 0 0 0,1-1 0 0 0,0 1 0 0 0,0-1 0 0 0,0 1 0 0 0,0-1 0 0 0,0 0 1 0 0,0 1-1 0 0,0-1 0 0 0,0 1 0 0 0,0-1 0 0 0,1 1 0 0 0,-1-1 0 0 0,0 0 0 0 0,0 1 0 0 0,0-1 0 0 0,1 1 0 0 0,-1-1 0 0 0,0 1 0 0 0,1-1 0 0 0,-1 1 0 0 0,0-1 0 0 0,1 1 0 0 0,-1 0 0 0 0,0-1 0 0 0,1 1 0 0 0,-1-1 0 0 0,1 1 0 0 0,-1 0 0 0 0,1 0 0 0 0,0-1 0 0 0,2-2 13 0 0,1 1-1 0 0,-1 0 1 0 0,0 0-1 0 0,1 0 1 0 0,0 0-1 0 0,-1 1 1 0 0,6-2-1 0 0,-2 1-15 0 0,0 0 0 0 0,0 0-1 0 0,0-1 1 0 0,0 0 0 0 0,8-5-1 0 0,-12 7-2 0 0,0-1 0 0 0,1 1 0 0 0,-1 0 0 0 0,1 0 0 0 0,5-1 0 0 0,15-6 0 0 0,-21 7 0 0 0,2-2 0 0 0,-1 1 0 0 0,1 0 0 0 0,0 0 0 0 0,0 0 0 0 0,0 0 0 0 0,0 1 0 0 0,9-1 0 0 0,10-3 0 0 0,-20 3 0 0 0,0 1 0 0 0,0 0 0 0 0,1 0 0 0 0,6 0 0 0 0,-2-1-12 0 0,-2-5-46 0 0,-7 6 56 0 0,1 1 1 0 0,-1 0 0 0 0,0 0-1 0 0,0 0 1 0 0,0 0 0 0 0,0 0-1 0 0,0-1 1 0 0,0 1 0 0 0,0 0-1 0 0,0 0 1 0 0,0 0 0 0 0,0 0 0 0 0,0 0-1 0 0,0-1 1 0 0,0 1 0 0 0,0 0-1 0 0,0 0 1 0 0,0 0 0 0 0,0 0-1 0 0,0 0 1 0 0,0-1 0 0 0,0 1 0 0 0,0 0-1 0 0,0 0 1 0 0,0 0 0 0 0,-1 0-1 0 0,1 0 1 0 0,0-1 0 0 0,0 1-1 0 0,0 0 1 0 0,0 0 0 0 0,0 0 0 0 0,0 0-1 0 0,0 0 1 0 0,0 0 0 0 0,-1 0-1 0 0,1 0 1 0 0,0-1 0 0 0,0 1-1 0 0,0 0 1 0 0,-1 0 0 0 0,-4 2-9 0 0,-7 2-2 0 0,8-4-5 0 0,3-1 11 0 0,0 1 0 0 0,0 0 0 0 0,-1 0 0 0 0,1 0 0 0 0,0 0 0 0 0,0 0 0 0 0,-1 0 0 0 0,1 0 0 0 0,0 0 0 0 0,0 1 0 0 0,0-1 0 0 0,-1 0 1 0 0,1 1-1 0 0,0-1 0 0 0,0 1 0 0 0,0-1 0 0 0,0 1 0 0 0,-2 1 0 0 0,-1 0-30 0 0,0 0-1 0 0,0-1 1 0 0,-1 1 0 0 0,-6 1-1 0 0,0 0 24 0 0,-4-3 13 0 0,14 0 0 0 0,-1-1 0 0 0,1 1 0 0 0,-1 0 0 0 0,1 0 0 0 0,0 0 0 0 0,-1 0 0 0 0,1 0 0 0 0,0 1 0 0 0,-3-1 0 0 0,-4 3 0 0 0,6-1 0 0 0,-1-1 0 0 0,1-1 0 0 0,-1 1 0 0 0,0 0 0 0 0,1-1 0 0 0,-5 1 0 0 0,-5 2 0 0 0,10-3 0 0 0,1 0 0 0 0,0 1 0 0 0,0-1 0 0 0,-1 0 0 0 0,1 0 0 0 0,0 1 0 0 0,0-1 0 0 0,-1 0 0 0 0,1 0 0 0 0,0-1 0 0 0,-1 1 0 0 0,1 0 0 0 0,0 0 0 0 0,0-1 0 0 0,-3 0 0 0 0,0-1 0 0 0,3 1 0 0 0,0 1 0 0 0,0-1 0 0 0,0 0 0 0 0,0 1 0 0 0,0-1 0 0 0,0 1 0 0 0,0 0 0 0 0,-1-1 0 0 0,1 1 0 0 0,0 0 0 0 0,0 0 0 0 0,0 0 0 0 0,0-1 0 0 0,0 1 0 0 0,-1 0 0 0 0,1 1 0 0 0,0-1 0 0 0,0 0 0 0 0,0 0 0 0 0,0 0 0 0 0,-1 1 0 0 0,1-1 0 0 0,0 0 0 0 0,-2 2 0 0 0,3-2 0 0 0,-1 0 0 0 0,1 0 0 0 0,-1 1 0 0 0,1-1 0 0 0,-1 0 0 0 0,0 0 0 0 0,1 0 0 0 0,-1 0 0 0 0,1 0 0 0 0,-1 0 0 0 0,0 0 0 0 0,1 0 0 0 0,-1 0 0 0 0,1 0 0 0 0,-1-1 0 0 0,0 1 0 0 0,1 0 0 0 0,-1 0 0 0 0,1-1 0 0 0,-1 1 0 0 0,1 0 0 0 0,-1 0 0 0 0,1-1 0 0 0,-1 1 0 0 0,0-1 0 0 0,1 0 0 0 0,-1 1 0 0 0,1 0 0 0 0,-1-1 0 0 0,1 1 0 0 0,-1 0 0 0 0,0-1 0 0 0,1 1 0 0 0,-1 0 0 0 0,0-1 0 0 0,1 1 0 0 0,-1 0 0 0 0,0 0 0 0 0,1 0 0 0 0,-1 0 0 0 0,0 0 0 0 0,1 0 0 0 0,-1 0 0 0 0,0 0 0 0 0,0 0 0 0 0,0 0 0 0 0,0 0 0 0 0,0 1 0 0 0,0-1 0 0 0,0 1 0 0 0,0-1 0 0 0,0 0 0 0 0,0 0 0 0 0,0 0 0 0 0,0 0 0 0 0,0 0 0 0 0,-1 0 0 0 0,1 0 0 0 0,0 0 0 0 0,0 0 0 0 0,0 0 0 0 0,0 0 0 0 0,0-1 0 0 0,0 1 0 0 0,0 0 0 0 0,0-1 0 0 0,0 1 0 0 0,0-1 0 0 0,0 1 0 0 0,0-1 0 0 0,0 0 0 0 0,0 1 0 0 0,-1-2 0 0 0,2 1 0 0 0,-1 1 0 0 0,0 0 0 0 0,1-1 0 0 0,-1 1 0 0 0,1 0 0 0 0,-1 0 0 0 0,0-1 0 0 0,1 1 0 0 0,-1 0 0 0 0,0 0 0 0 0,1 0 0 0 0,-1 0 0 0 0,0 0 0 0 0,1 0 0 0 0,-1 0 0 0 0,0 0 0 0 0,0 0 0 0 0,1 0 0 0 0,-1 0 0 0 0,0 0 0 0 0,1 1 0 0 0,-1-1 0 0 0,0 1 0 0 0,0-1 0 0 0,0 0 0 0 0,0 1 0 0 0,0-1 0 0 0,0 0 0 0 0,0 0 0 0 0,1 0 0 0 0,-1 0 0 0 0,0 0 0 0 0,0 0 0 0 0,0 0 0 0 0,0 0 0 0 0,0 0 0 0 0,0 0 0 0 0,-1 0 0 0 0,1-1 0 0 0,-1 0 0 0 0,0 0 0 0 0,-1 1 0 0 0,1-1 0 0 0,0 1 0 0 0,0-1 0 0 0,0 1 0 0 0,0 0 0 0 0,-1 0 0 0 0,1 0 0 0 0,-3 0 0 0 0,4 0 0 0 0,0 0 0 0 0,1 0 0 0 0,-1 0 0 0 0,0 0 0 0 0,0 0 0 0 0,1-1 0 0 0,-1 1 0 0 0,0 0 0 0 0,1 0 0 0 0,-1 0 0 0 0,1-1 0 0 0,-1 1 0 0 0,0 0 0 0 0,1-1 0 0 0,-1 1 0 0 0,1-1 0 0 0,-1 1 0 0 0,1-1 0 0 0,-1 1 0 0 0,1-1 0 0 0,-1 1 0 0 0,0-1 0 0 0,1 0 0 0 0,0 1 0 0 0,-1-1 0 0 0,1 0 0 0 0,-1 1 0 0 0,1-1 0 0 0,-1 1 0 0 0,1 0 0 0 0,-1-1 0 0 0,0 1 0 0 0,1-1 0 0 0,-1 1 0 0 0,0 0 0 0 0,1-1 0 0 0,-1 1 0 0 0,0 0 0 0 0,1 0 0 0 0,-1 0 0 0 0,0-1 0 0 0,1 1 0 0 0,-2 0 0 0 0,-3 1 0 0 0,4-1 0 0 0,0 0 0 0 0,0 0 0 0 0,-1 0 0 0 0,1 0 0 0 0,0 0 0 0 0,0 0 0 0 0,-1 0 0 0 0,1-1 0 0 0,0 1 0 0 0,0 0 0 0 0,-1-1 0 0 0,1 1 0 0 0,0-1 0 0 0,0 1 0 0 0,0-1 0 0 0,0 1 0 0 0,0-1 0 0 0,-1-1 0 0 0,1 2 0 0 0,1 0 0 0 0,-1 0 0 0 0,1-1 0 0 0,-1 1 0 0 0,1 0 0 0 0,-1 0 0 0 0,1 0 0 0 0,-1 0 0 0 0,1 0 0 0 0,-1 0 0 0 0,0-1 0 0 0,1 1 0 0 0,-1 0 0 0 0,1 1 0 0 0,-1-1 0 0 0,1 0 0 0 0,-1 0 0 0 0,1 0 0 0 0,-1 0 0 0 0,1 0 0 0 0,-1 0 0 0 0,1 1 0 0 0,-1-1 0 0 0,1 0 0 0 0,-1 0 0 0 0,0 1 0 0 0,0 0 0 0 0,-1 0 0 0 0,0-1 0 0 0,1 1 0 0 0,-1 0 0 0 0,0-1 0 0 0,0 0 0 0 0,1 1 0 0 0,-1-1 0 0 0,0 0 0 0 0,0 0 0 0 0,1 0 0 0 0,-4 0 0 0 0,-2-4 0 0 0,0-2 0 0 0,1 10 0 0 0,-1-4 0 0 0,1 6 0 0 0,0-2 0 0 0,2-6 0 0 0,2 9 0 0 0,4 3 0 0 0,-2-10 0 0 0,1 1 0 0 0,-1 0 0 0 0,0-1 0 0 0,1 1 0 0 0,-1-1 0 0 0,0 1 0 0 0,1-1 0 0 0,-1 1 0 0 0,1-1 0 0 0,-1 1 0 0 0,1-1 0 0 0,-1 1 0 0 0,1-1 0 0 0,-1 1 0 0 0,1-1 0 0 0,0 0 0 0 0,-1 1 0 0 0,1-1 0 0 0,0 0 0 0 0,-1 0 0 0 0,1 0 0 0 0,0 1 0 0 0,-1-1 0 0 0,1 0 0 0 0,0 0 0 0 0,-1 0 0 0 0,1 0 0 0 0,1 0 0 0 0,12 3 0 0 0,-13-2 0 0 0,1 0 0 0 0,-1 0 0 0 0,1 0 0 0 0,0 0 0 0 0,0 0 0 0 0,0-1 0 0 0,-1 1 0 0 0,1-1 0 0 0,0 1 0 0 0,0-1 0 0 0,0 0 0 0 0,0 1 0 0 0,0-1 0 0 0,0 0 0 0 0,0 0 0 0 0,2-1 0 0 0,16 2 0 0 0,-17 0 0 0 0,-1-1 0 0 0,1 1 0 0 0,0-1 0 0 0,0 0 0 0 0,0 0 0 0 0,3-1 0 0 0,-3 1 0 0 0,0-1 0 0 0,1 0 0 0 0,-1 1 0 0 0,1 0 0 0 0,0 0 0 0 0,-1 0 0 0 0,1 0 0 0 0,-1 1 0 0 0,1-1 0 0 0,-1 1 0 0 0,6 2 0 0 0,-6-3 0 0 0,0 1 0 0 0,0-1 0 0 0,-1 0 0 0 0,1 1 0 0 0,0-1 0 0 0,0 0 0 0 0,0-1 0 0 0,4 0 0 0 0,18 0 0 0 0,-12 3 0 0 0,-2 0 0 0 0,0 0 0 0 0,14-1 0 0 0,57-1 0 0 0,-76-1 0 0 0,0 2 0 0 0,1-1 0 0 0,9 2 0 0 0,15 1 0 0 0,-18-4-1 0 0,4 0 64 0 0,24 2 1 0 0,30 1 245 0 0,-59-2-351 0 0,0 1 0 0 0,-1-2 1 0 0,1 0-1 0 0,0 0 0 0 0,12-4 0 0 0,-16 4 23 0 0,0 0 0 0 0,-1 1 0 0 0,1 0 0 0 0,0 0 0 0 0,9 2 0 0 0,-7 0 19 0 0,1-2 1 0 0,12 1 0 0 0,14 0-1 0 0,-28 0 0 0 0,0-1 0 0 0,15 0 0 0 0,-13-2 0 0 0,8 0 0 0 0,-1 0 0 0 0,20 2 0 0 0,13-1 54 0 0,-33 0-6 0 0,31 3-1 0 0,-39-2-43 0 0,0 0 0 0 0,15-1 0 0 0,11 0-5 0 0,-13 1 1 0 0,41-3 0 0 0,-50 2 0 0 0,0 1 0 0 0,19 2 0 0 0,20 0 0 0 0,-37-2 0 0 0,24 2 0 0 0,13 1 0 0 0,-20-3 0 0 0,-14 0 0 0 0,29-4 0 0 0,-41 4 0 0 0,1-1 0 0 0,-1 1 0 0 0,0 1 0 0 0,10 1 0 0 0,16 0 0 0 0,158 2 0 0 0,-154-6 0 0 0,-31 1 0 0 0,0 0 0 0 0,1 1 0 0 0,-1 0 0 0 0,1 0 0 0 0,7 1 0 0 0,4 3 0 0 0,-6-1 0 0 0,-1-1 0 0 0,1 0 0 0 0,16-1 0 0 0,10-1 26 0 0,32-1 172 0 0,-22-1-189 0 0,16-3-274 0 0,-49 4 216 0 0,24 1 0 0 0,-25 0 149 0 0,28-3 1 0 0,32-2-15 0 0,-34 4-75 0 0,-23 1 8 0 0,28 3 0 0 0,6 0 26 0 0,96-7-80 0 0,-116 1 35 0 0,-27 2 0 0 0,0 0 0 0 0,0 0 0 0 0,0 1 0 0 0,0 0 0 0 0,0 0 0 0 0,0 0 0 0 0,1 0 0 0 0,-1 1 0 0 0,0-1 0 0 0,5 3 0 0 0,-3-2 0 0 0,1 0 0 0 0,-1 0 0 0 0,0 0 0 0 0,1-1 0 0 0,-1 0 0 0 0,7 0 0 0 0,23 0 0 0 0,52 5 0 0 0,-13-1 0 0 0,-67-4 0 0 0,1 1 0 0 0,-1-2 0 0 0,0 1 0 0 0,0-1 0 0 0,1 0 0 0 0,9-3 0 0 0,-13 3 0 0 0,0 0 0 0 0,0 1 0 0 0,0 0 0 0 0,7 0 0 0 0,-7 1 0 0 0,0-1 0 0 0,0 0 0 0 0,0 0 0 0 0,8-2 0 0 0,-2-1-13 0 0,0 1 1 0 0,-1 1-1 0 0,1 0 0 0 0,18 0 0 0 0,70-4 13 0 0,-64 2 0 0 0,-28 2 0 0 0,1 0 0 0 0,-1 0 0 0 0,10 1 0 0 0,-4 1 0 0 0,0-1 0 0 0,0 0 0 0 0,15-2 0 0 0,-23 2 0 0 0,-1 0 0 0 0,1 0 0 0 0,-1 0 0 0 0,1 1 0 0 0,7 1 0 0 0,-7-1 0 0 0,0 0 0 0 0,-1 0 0 0 0,1-1 0 0 0,8 0 0 0 0,-1-1 0 0 0,0 1 0 0 0,0-1 0 0 0,23 4 0 0 0,-21-2 0 0 0,-1 0 0 0 0,0-1 0 0 0,18-2 0 0 0,-3 0 0 0 0,-21 1 0 0 0,0 0 0 0 0,15-4 0 0 0,-16 4 0 0 0,1-1 0 0 0,0 1 0 0 0,11-1 0 0 0,-4 1 0 0 0,0 1 0 0 0,0-2 0 0 0,20-4 0 0 0,-28 5 9 0 0,1 0-1 0 0,-1 0 0 0 0,11 1 1 0 0,16-3 32 0 0,-19 1-28 0 0,1-1 0 0 0,-1 2 1 0 0,19 0-1 0 0,-25 1-13 0 0,-1-1 0 0 0,1 0 0 0 0,10-3 0 0 0,-11 2 0 0 0,1 1 0 0 0,-1 0 0 0 0,12 0 0 0 0,-2 1-3 0 0,0-1-1 0 0,21-2 0 0 0,-33 2-1 0 0,0 1-1 0 0,0 0 0 0 0,0 0 0 0 0,0 0 1 0 0,6 2-1 0 0,-6-1 3 0 0,0 0 0 0 0,-1-1-1 0 0,1 1 1 0 0,0-1 0 0 0,7-1 0 0 0,-4-1 3 0 0,0 1 0 0 0,1 0 0 0 0,-1 1 0 0 0,0 0 0 0 0,1 0 0 0 0,10 2 0 0 0,-13-2-4 0 0,1 1 0 0 0,-1-1 0 0 0,1 0 0 0 0,6-1 0 0 0,22 0-29 0 0,-17 2 30 0 0,-1 0 0 0 0,1-2 1 0 0,19-1-1 0 0,-31 1 3 0 0,1 2 0 0 0,0-1 0 0 0,0 0 0 0 0,11 4 0 0 0,-11-3 0 0 0,1 0 0 0 0,-1 0 0 0 0,0 0 0 0 0,8-1 0 0 0,5-3 0 0 0,-12 2 0 0 0,-1 0 0 0 0,0 1 0 0 0,13 0 0 0 0,1 3 0 0 0,-15-2 0 0 0,1 0 0 0 0,0 0 0 0 0,13 0 0 0 0,3-4 0 0 0,17 0 0 0 0,-18 4 0 0 0,-11 0 0 0 0,1 0 0 0 0,12-2 0 0 0,-6-1 0 0 0,-8 1 0 0 0,0 0 0 0 0,0 0 0 0 0,14 2 0 0 0,1 3 0 0 0,-14-2 0 0 0,1-1 0 0 0,17 1 0 0 0,-7-4 0 0 0,-13 1 0 0 0,1 1 0 0 0,-1 0 0 0 0,18 2 0 0 0,2 4 0 0 0,14 3 0 0 0,-37-8 0 0 0,99 11 0 0 0,-89-10 0 0 0,24-1 0 0 0,-24-1 0 0 0,28 4 0 0 0,-16 2 0 0 0,0-2 0 0 0,29 0 0 0 0,-39-3 0 0 0,30 6 0 0 0,3 1 0 0 0,153-2 0 0 0,-115 0 0 0 0,-15 0 0 0 0,112 0 117 0 0,-33 3-106 0 0,-98-8-11 0 0,56 9 0 0 0,99 5 0 0 0,-187-14 0 0 0,87 1 0 0 0,40 2 0 0 0,-2 0 24 0 0,-25-1 12 0 0,212 2 124 0 0,-82-3-95 0 0,-247-2-63 0 0,284 11 7 0 0,-122-5-4 0 0,11 0-83 0 0,-75 1-62 0 0,258 20 348 0 0,-272-15-43 0 0,-81-10-116 0 0,-9-2-53 0 0,0 0 0 0 0,0 1-1 0 0,0-1 1 0 0,0 0 0 0 0,0 1-1 0 0,0-1 1 0 0,0 0 0 0 0,0 1-1 0 0,0-1 1 0 0,0 0 0 0 0,0 1-1 0 0,0-1 1 0 0,0 0 0 0 0,0 1-1 0 0,0-1 1 0 0,0 0 0 0 0,0 0-1 0 0,0 1 1 0 0,0-1 0 0 0,0 0-1 0 0,0 1 1 0 0,-1-1 0 0 0,1 0-1 0 0,0 0 1 0 0,0 1 0 0 0,0-1-1 0 0,-1 1 1 0 0,-1 0-16 0 0,-1 1 0 0 0,1 0 0 0 0,-1-1 0 0 0,0 1 1 0 0,1-1-1 0 0,-1 0 0 0 0,0 0 0 0 0,0 0 0 0 0,0 0 0 0 0,0 0 0 0 0,0-1 0 0 0,0 0 0 0 0,-6 1 0 0 0,3 0-13 0 0,-260 21-441 0 0,-2-15 427 0 0,32-1-5 0 0,-417 13-19 0 0,307-10-5 0 0,171-5-20 0 0,-168 7-24 0 0,-26 3 132 0 0,244-11 46 0 0,-123-1 158 0 0,55-2-134 0 0,-127-2-82 0 0,271 1 0 0 0,-215-13 54 0 0,147-1 39 0 0,56 5-8 0 0,54 9-72 0 0,0-1 1 0 0,0 1-1 0 0,1-2 0 0 0,-9-3 1 0 0,-13-4 14 0 0,27 10-36 0 0,1 0-1 0 0,0 1 1 0 0,-1-1 0 0 0,1 0 0 0 0,0 0 0 0 0,-1-1 0 0 0,1 1 0 0 0,0 0-1 0 0,-1 0 1 0 0,1 0 0 0 0,0 0 0 0 0,-1 0 0 0 0,1 0 0 0 0,0 0-1 0 0,0 0 1 0 0,-1-1 0 0 0,1 1 0 0 0,0 0 0 0 0,-1 0 0 0 0,1 0-1 0 0,0-1 1 0 0,0 1 0 0 0,0 0 0 0 0,-1 0 0 0 0,1-1 0 0 0,0 1-1 0 0,0 0 1 0 0,0 0 0 0 0,0-1 0 0 0,-1 1 0 0 0,1 0 0 0 0,0-1-1 0 0,0 1 1 0 0,0 0 0 0 0,0-1 0 0 0,0 1 0 0 0,0 0 0 0 0,0 0-1 0 0,0-1 1 0 0,0 1 0 0 0,0 0 0 0 0,0-1 0 0 0,0 1 0 0 0,0 0-1 0 0,0-1 1 0 0,0 1 0 0 0,0 0 0 0 0,0-1 0 0 0,0 1 0 0 0,1-1-1 0 0,0 0-6 0 0,-1 1 0 0 0,1-1 0 0 0,0 0 0 0 0,0 0-1 0 0,0 0 1 0 0,0 1 0 0 0,0-1 0 0 0,0 0 0 0 0,0 1-1 0 0,0-1 1 0 0,0 1 0 0 0,0 0 0 0 0,2-1 0 0 0,41-2-7 0 0,-22 0 34 0 0,-1 2-1 0 0,1 0 0 0 0,32 4 1 0 0,53 0-162 0 0,-28-2 65 0 0,170 2 70 0 0,-77 4 15 0 0,-45-1 0 0 0,442 1 0 0 0,-67 2 0 0 0,-124 2 0 0 0,-4-3 0 0 0,-152-4 0 0 0,-4-1 0 0 0,-13-1 0 0 0,-56-2 0 0 0,96-2 115 0 0,-197-3 38 0 0,-39 3-115 0 0,1 0 0 0 0,0 2 0 0 0,0-1 0 0 0,0 1 0 0 0,19 2 0 0 0,-18 1-38 0 0,-11-3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1 0 0 0,-22-2 0 0 0,-4 0-45 0 0,-31 3 0 0 0,-16-1-91 0 0,-142-3-246 0 0,-185 8 110 0 0,-118 2 272 0 0,325-4 0 0 0,-176 7 0 0 0,-104 8 0 0 0,146-7 0 0 0,22 11 102 0 0,162-11-52 0 0,-49 9 16 0 0,40-4-52 0 0,38 0 28 0 0,9 0-20 0 0,92-16-22 0 0,0 1 0 0 0,0 0 0 0 0,0 1 0 0 0,1 0 0 0 0,-23 10 0 0 0,35-13 0 0 0,0 0 0 0 0,0 0-1 0 0,0 0 1 0 0,-1 0 0 0 0,1 0-1 0 0,0 0 1 0 0,0 0 0 0 0,0 0-1 0 0,0 0 1 0 0,-1 0 0 0 0,1 1-1 0 0,0-1 1 0 0,0 0 0 0 0,0 0 0 0 0,0 0-1 0 0,0 0 1 0 0,0 0 0 0 0,-1 0-1 0 0,1 1 1 0 0,0-1 0 0 0,0 0-1 0 0,0 0 1 0 0,0 0 0 0 0,0 0-1 0 0,0 1 1 0 0,0-1 0 0 0,0 0 0 0 0,0 0-1 0 0,0 0 1 0 0,0 0 0 0 0,0 1-1 0 0,0-1 1 0 0,0 0 0 0 0,0 0-1 0 0,0 0 1 0 0,0 1 0 0 0,0-1-1 0 0,0 0 1 0 0,1 1-7 0 0,0 0 1 0 0,0 0-1 0 0,0 0 0 0 0,0-1 0 0 0,0 1 1 0 0,0 0-1 0 0,0-1 0 0 0,0 1 0 0 0,0 0 1 0 0,0-1-1 0 0,1 0 0 0 0,-1 1 0 0 0,0-1 1 0 0,2 1-1 0 0,25 3-69 0 0,-13-2 47 0 0,13 2 23 0 0,1-2 1 0 0,40-1 0 0 0,2 0 7 0 0,168 2-12 0 0,162-6-44 0 0,-243 3 120 0 0,14 0 51 0 0,-129-2-87 0 0,256-5 101 0 0,-44 2-131 0 0,-54-1 0 0 0,77-4 0 0 0,-140 4 11 0 0,4-2 37 0 0,69-1 48 0 0,21-8 98 0 0,-209 15-191 0 0,31-6 17 0 0,-34 5 8 0 0,39-3-1 0 0,-46 5 7 0 0,-5-1 23 0 0,-14 6-31 0 0,1-3-26 0 0,0 1 0 0 0,0-1 0 0 0,-1-1 0 0 0,1 1 0 0 0,0-1 0 0 0,0 0 0 0 0,-9 0 0 0 0,-10-1-14 0 0,-10 3-51 0 0,-213 12-320 0 0,-87 13 385 0 0,158-15-49 0 0,-6 1 16 0 0,53-2-18 0 0,-70 7 48 0 0,91-8 2 0 0,-15 2 13 0 0,85-7 24 0 0,21-4-19 0 0,1 1 1 0 0,0 1 0 0 0,-25 8 0 0 0,55-8-72 0 0,-3-3 54 0 0,0-1 0 0 0,12-1 0 0 0,23-2 0 0 0,174-3 0 0 0,-152 3 0 0 0,261-19 0 0 0,192-23 221 0 0,-269 21-58 0 0,-169 17-110 0 0,199-12 86 0 0,-99 9-140 0 0,-66 3 66 0 0,-48 3 6 0 0,-35 1-36 0 0,1 2 0 0 0,38 3 0 0 0,40 6-228 0 0,-104-7 218 0 0,2 1 100 0 0,-10 1-84 0 0,-5 2-52 0 0,1-2-14 0 0,1-1 0 0 0,-1 1 1 0 0,0-1-1 0 0,0 0 0 0 0,0 0 1 0 0,0 0-1 0 0,0 0 0 0 0,-7 0 1 0 0,-7 3-41 0 0,-136 31-200 0 0,130-31 253 0 0,-102 12-144 0 0,54-9 101 0 0,28-2 45 0 0,-119 19 8 0 0,3 1 2 0 0,27-5 0 0 0,112-18 0 0 0,17-2 1 0 0,0 0 0 0 0,0 1 0 0 0,0-1 0 0 0,0 0 0 0 0,0 1 0 0 0,0 0 0 0 0,0 0 0 0 0,0 0 0 0 0,0 0 0 0 0,-4 3 0 0 0,21-4 52 0 0,158-15-59 0 0,59-8-52 0 0,-105 12 58 0 0,-111 11 0 0 0,0 0 0 0 0,19 2 0 0 0,-11 0 0 0 0,-19-2 0 0 0,-3 0 0 0 0,1 0 0 0 0,-1 1 0 0 0,1-1 0 0 0,-1 0 0 0 0,1 1 0 0 0,-1-1 0 0 0,1 1 0 0 0,-1-1 0 0 0,0 1 0 0 0,1 0 0 0 0,-1 0 0 0 0,0-1 0 0 0,0 1 0 0 0,1 0 0 0 0,-1 0 0 0 0,0 0 0 0 0,0 0 0 0 0,2 3 0 0 0,-3-4 0 0 0,1 0 0 0 0,-1 1 0 0 0,0-1 0 0 0,1 1 0 0 0,-1-1 0 0 0,1 1 0 0 0,-1-1 0 0 0,0 1 0 0 0,1-1 0 0 0,-1 1 0 0 0,0-1 0 0 0,0 1 0 0 0,1 0 0 0 0,-1-1 0 0 0,0 1 0 0 0,0-1 0 0 0,0 1 0 0 0,0 0 0 0 0,0-1 0 0 0,0 1 0 0 0,0-1 0 0 0,0 1 0 0 0,0 0 0 0 0,0-1 0 0 0,0 1 0 0 0,0-1 0 0 0,-1 2 0 0 0,0-1 0 0 0,1 1 0 0 0,-1-1 0 0 0,0 1 0 0 0,0-1 0 0 0,0 1 0 0 0,0-1 0 0 0,-1 0 0 0 0,1 0 0 0 0,-3 3 0 0 0,0-1 0 0 0,0 0 0 0 0,-1-1 0 0 0,0 1 0 0 0,1-1 0 0 0,-10 4 0 0 0,-8 0 0 0 0,-96 22 0 0 0,101-25 0 0 0,0 1 0 0 0,-20 8 0 0 0,-18 4 0 0 0,47-14 0 0 0,-10 2 0 0 0,0-1 0 0 0,0 0 0 0 0,-20 0 0 0 0,15-1 0 0 0,19-1 0 0 0,0-1 0 0 0,0 0 0 0 0,0 1 0 0 0,0-1 0 0 0,1 0 0 0 0,-1-1 0 0 0,-7-1 0 0 0,6 0 49 0 0,8 0-7 0 0,7-1 36 0 0,-10 3-69 0 0,11-2 27 0 0,65-8 262 0 0,12-1-298 0 0,-23 3 0 0 0,123-17 74 0 0,-79 7 28 0 0,-41 5-40 0 0,41-9-52 0 0,-73 14-10 0 0,-25 5 11 0 0,1 0 0 0 0,-1-1 1 0 0,0 1-1 0 0,-1-2 0 0 0,20-10 0 0 0,-29 14-6 0 0,0 1 0 0 0,0-1 1 0 0,0 0-1 0 0,-1 1 0 0 0,1-1 1 0 0,0 0-1 0 0,0 0 0 0 0,0 1 1 0 0,-1-1-1 0 0,1 0 0 0 0,0 0 1 0 0,-1 0-1 0 0,1 0 0 0 0,-1 0 0 0 0,1 0 1 0 0,-1 0-1 0 0,1 0 0 0 0,-1 0 1 0 0,0 0-1 0 0,0 0 0 0 0,1 0 1 0 0,-1-1-1 0 0,0 1 0 0 0,0 0 1 0 0,0 0-1 0 0,0 0 0 0 0,0 0 1 0 0,0 0-1 0 0,-1 0 0 0 0,1 0 0 0 0,0-1 1 0 0,-1 1-1 0 0,1 0 0 0 0,0 0 1 0 0,-1 0-1 0 0,1 0 0 0 0,-1 0 1 0 0,0 0-1 0 0,0-1 0 0 0,-1 0 10 0 0,0-1-1 0 0,0 1 1 0 0,-1-1-1 0 0,1 1 1 0 0,0 0-1 0 0,-1 0 1 0 0,0 0 0 0 0,1 1-1 0 0,-1-1 1 0 0,0 1-1 0 0,0-1 1 0 0,0 1-1 0 0,-5-2 1 0 0,-59-9-132 0 0,33 4 19 0 0,1 1 1 0 0,-48-3 0 0 0,-10-2-26 0 0,-13-1 17 0 0,63 10 94 0 0,-73-6-55 0 0,89 6 59 0 0,-114-10-75 0 0,84 12 41 0 0,-69-3-47 0 0,63-2 44 0 0,-53-4-27 0 0,-145-7-51 0 0,141 10 51 0 0,12 2 118 0 0,73 1-37 0 0,8 1 28 0 0,-42-1 1 0 0,16 7-23 0 0,-46-1-16 0 0,83-1 1 0 0,0 0 0 0 0,-18 3 0 0 0,19-1 0 0 0,0-2 0 0 0,-19 1 0 0 0,17 0 12 0 0,11-2 46 0 0,12-3-16 0 0,-3 2-28 0 0,-1 0 1 0 0,1 0-1 0 0,0 1 0 0 0,-1-1 1 0 0,1 1-1 0 0,8 0 0 0 0,-6 1 1 0 0,-1-1 0 0 0,1-1 0 0 0,10-1 0 0 0,-3-1-6 0 0,5-1 20 0 0,-1 0 0 0 0,31-1 0 0 0,33 5-11 0 0,50-3-20 0 0,232-15 2 0 0,-197 16 0 0 0,-34 1 0 0 0,169-8 0 0 0,-91 3 0 0 0,-43 0 67 0 0,-14-2 3 0 0,13 1 49 0 0,-66 2-51 0 0,28 0-24 0 0,-83 1-44 0 0,-39 3 1 0 0,-1 0 1 0 0,1 0-1 0 0,0 1 1 0 0,-1 0-1 0 0,1 0 1 0 0,0 0-1 0 0,0 1 1 0 0,10 2-1 0 0,-32 0 66 0 0,-46-2-107 0 0,18-1-17 0 0,-173-2-369 0 0,83-1 263 0 0,-5-2 33 0 0,-22 0 9 0 0,127 6 115 0 0,-270-3-77 0 0,55 0 28 0 0,33 0 56 0 0,-8 3-1 0 0,6 0 0 0 0,-157-4 0 0 0,223 5 15 0 0,15 0 34 0 0,74-1-47 0 0,33 0 29 0 0,-39-3 0 0 0,22 0 168 0 0,44 2-110 0 0,12 0 10 0 0,83-4 18 0 0,44-7-190 0 0,388 0 69 0 0,-336 11 138 0 0,-48 1-23 0 0,-15 0-48 0 0,25 0-51 0 0,-44 1 40 0 0,-20-1-40 0 0,-72 0 7 0 0,30 5 1 0 0,-7-1-6 0 0,-43-5-30 0 0,-1 1 1 0 0,0 0-1 0 0,1 0 0 0 0,-11 4 0 0 0,9-3-14 0 0,0 0-1 0 0,1-1 0 0 0,-9 2 1 0 0,-128 14-313 0 0,27-6 160 0 0,21-3 72 0 0,-160 12 93 0 0,97-7-47 0 0,43-2-38 0 0,-152 18-57 0 0,161-18 160 0 0,-28 5 0 0 0,-49 18 0 0 0,157-29 0 0 0,-44 16 0 0 0,11-3 0 0 0,55-17 0 0 0,0 1 0 0 0,0-1 0 0 0,0 1 0 0 0,0 0 0 0 0,1 0 0 0 0,-1 0 0 0 0,-6 6 0 0 0,-5 3 0 0 0,14-11-4 0 0,1 0 0 0 0,0 1-1 0 0,-1-1 1 0 0,1 0 0 0 0,-1 0 0 0 0,1 1-1 0 0,-1-1 1 0 0,1 1 0 0 0,0-1-1 0 0,-1 0 1 0 0,1 1 0 0 0,0-1 0 0 0,-1 1-1 0 0,1-1 1 0 0,0 1 0 0 0,0-1 0 0 0,0 1-1 0 0,-1-1 1 0 0,1 1 0 0 0,0-1-1 0 0,0 1 1 0 0,0-1 0 0 0,0 1 0 0 0,0 0-1 0 0,0-1 1 0 0,0 1 0 0 0,0-1-1 0 0,0 1 1 0 0,0-1 0 0 0,0 1 0 0 0,0-1-1 0 0,0 1 1 0 0,1-1 0 0 0,-1 1 0 0 0,0-1-1 0 0,0 1 1 0 0,1-1 0 0 0,-1 1-1 0 0,0-1 1 0 0,0 1 0 0 0,1-1 0 0 0,-1 1-1 0 0,1-1 1 0 0,-1 0 0 0 0,0 1 0 0 0,1-1-1 0 0,-1 0 1 0 0,1 1 0 0 0,-1-1-1 0 0,1 0 1 0 0,-1 0 0 0 0,1 1 0 0 0,-1-1-1 0 0,1 0 1 0 0,-1 0 0 0 0,1 0-1 0 0,0 0 1 0 0,7 3-58 0 0,1-1 0 0 0,-1-1 0 0 0,13 1-1 0 0,-1 1 56 0 0,46 0-2 0 0,-17-2-42 0 0,28 1 129 0 0,139-14 0 0 0,-156 6 98 0 0,16 4-78 0 0,-45 2-75 0 0,35-5 0 0 0,-28 1 17 0 0,-20 3 27 0 0,30-8 1 0 0,-45 9-56 0 0,-1-1 1 0 0,1 1-1 0 0,-1-1 0 0 0,1 1 1 0 0,0 0-1 0 0,4 0 1 0 0,2 0 61 0 0,-29 10 22 0 0,11-7-89 0 0,-123 30-302 0 0,-78 11 183 0 0,136-28 58 0 0,-77 13-148 0 0,11 3 130 0 0,81-16 62 0 0,44-12-7 0 0,0 1 1 0 0,-18 10-1 0 0,-8 2-47 0 0,40-16 64 0 0,-1-1 1 0 0,1 1-1 0 0,0 0 0 0 0,0 0 1 0 0,-1-1-1 0 0,1 1 0 0 0,0 0 0 0 0,0 0 1 0 0,0 0-1 0 0,0 0 0 0 0,0 0 0 0 0,0 1 1 0 0,0-1-1 0 0,-1 2 0 0 0,1-1 78 0 0,11 8 71 0 0,-7-7-141 0 0,0-1 0 0 0,0 0 0 0 0,0 0-1 0 0,0 0 1 0 0,0 0 0 0 0,0-1 0 0 0,0 1 0 0 0,1-1 0 0 0,6 2 0 0 0,34 4 61 0 0,-17-5-28 0 0,6 2-35 0 0,0-2-1 0 0,49-4 0 0 0,5 5-5 0 0,-1-1 0 0 0,106-11 16 0 0,-43-2 160 0 0,-70 3-133 0 0,-58 5-18 0 0,27-7 0 0 0,-29 6 3 0 0,36-4 1 0 0,-35 7-22 0 0,6-1-5 0 0,39-6-1 0 0,-56 7-1 0 0,0 0 0 0 0,14 0 0 0 0,-15 1 0 0 0,0 0 0 0 0,14-3 0 0 0,-22 4 0 0 0,-6 3 0 0 0,0-1 0 0 0,0 0 0 0 0,-12 5 0 0 0,-65 9-94 0 0,73-15 55 0 0,0-1 1 0 0,-12-1 0 0 0,14 0 18 0 0,1 0 0 0 0,-1 1-1 0 0,1 0 1 0 0,-1 0 0 0 0,-9 3 0 0 0,-86 37 6 0 0,84-34 31 0 0,1-1 0 0 0,-1-1 0 0 0,0-1 0 0 0,-25 1 1 0 0,33-3-14 0 0,0 0 0 0 0,0 0 1 0 0,1 1-1 0 0,-17 7 0 0 0,2-1-48 0 0,20-8 28 0 0,2 0 9 0 0,0 0 0 0 0,1 0 0 0 0,-1 1 0 0 0,0-1 0 0 0,0 1 0 0 0,1 0-1 0 0,-1-1 1 0 0,1 1 0 0 0,-4 4 0 0 0,60-11 7 0 0,-26 0 0 0 0,34-4 0 0 0,-52 8 0 0 0,0-1 0 0 0,0-1 0 0 0,13-4 0 0 0,-12 4 0 0 0,0 0 0 0 0,15-3 0 0 0,-6 4 0 0 0,-4 0 0 0 0,-1 0 0 0 0,23-7 0 0 0,-33 8 0 0 0,-1 0 0 0 0,1 1 0 0 0,0-1 0 0 0,7 1 0 0 0,-8 0 0 0 0,0 0 0 0 0,0-1 0 0 0,0 1 0 0 0,0-1 0 0 0,0 1 0 0 0,7-3 0 0 0,-3-2 0 0 0,-7 4 0 0 0,0 0 0 0 0,0 1 0 0 0,0-1 0 0 0,0 0 0 0 0,0 1 0 0 0,0-1 0 0 0,0 1 0 0 0,0 0 0 0 0,1-1 0 0 0,-1 1 0 0 0,0 0 0 0 0,0 0 0 0 0,1 0 0 0 0,-1 0 0 0 0,0 0 0 0 0,0 0 0 0 0,0 0 0 0 0,1 0 0 0 0,-1 0 0 0 0,0 0 0 0 0,0 1 0 0 0,0-1 0 0 0,1 1 0 0 0,1 0 0 0 0,-3 1 0 0 0,-4 0 0 0 0,-8 1 0 0 0,8-4-18 0 0,0 1 0 0 0,0 0 0 0 0,0 0 0 0 0,0 1-1 0 0,0 0 1 0 0,0-1 0 0 0,0 1 0 0 0,0 0 0 0 0,0 1 0 0 0,0-1 0 0 0,0 1-1 0 0,-3 2 1 0 0,0-2-46 0 0,-1 1 0 0 0,1-1 1 0 0,0 0-1 0 0,-8 1 0 0 0,-24 6-145 0 0,26-4 172 0 0,-13 6-20 0 0,-39 9 1 0 0,-102 22-190 0 0,92-20 201 0 0,47-13 35 0 0,-33 6 1 0 0,32-9 31 0 0,13-2 21 0 0,1-1 1 0 0,-29 1-1 0 0,26-2 28 0 0,16-2-56 0 0,0 0 0 0 0,0 1 0 0 0,0-1 0 0 0,1 0 1 0 0,-1 0-1 0 0,0 0 0 0 0,0 0 0 0 0,1 0 0 0 0,-1 0 0 0 0,0-1 0 0 0,0 1 1 0 0,1 0-1 0 0,-1-1 0 0 0,0 0 0 0 0,1 1 0 0 0,-4-3 0 0 0,-3-1 69 0 0,8 4-80 0 0,-1 0 0 0 0,1 0 0 0 0,-1 0 0 0 0,1 0 0 0 0,-1 0 0 0 0,1 0 1 0 0,-1 0-1 0 0,1-1 0 0 0,-1 1 0 0 0,1 0 0 0 0,-1 0 0 0 0,1 0 0 0 0,-1-1 0 0 0,1 1 0 0 0,0 0 0 0 0,-1-1 0 0 0,1 1 0 0 0,-1 0 0 0 0,1-1 0 0 0,0 1 0 0 0,-1-1 0 0 0,1 1 0 0 0,0-1 0 0 0,0 1 0 0 0,-1 0 0 0 0,1-1 0 0 0,0 1 0 0 0,0-1 0 0 0,0 1 1 0 0,0-1-1 0 0,0 1 0 0 0,-1-1 0 0 0,1 0 0 0 0,0-1 17 0 0,-1 1-18 0 0,1-1 1 0 0,-1 0-1 0 0,1 1 1 0 0,-1-1-1 0 0,1 1 1 0 0,0-1 0 0 0,-1 0-1 0 0,1 0 1 0 0,0 1-1 0 0,0-1 1 0 0,0 0-1 0 0,1 1 1 0 0,-1-1-1 0 0,0 0 1 0 0,0 1-1 0 0,2-3 1 0 0,-1-1-9 0 0,0 2-80 0 0,1-1 0 0 0,-1 1 0 0 0,1 0 0 0 0,-1 0 0 0 0,1 0 0 0 0,0 0 1 0 0,0 0-1 0 0,0 0 0 0 0,1 0 0 0 0,4-4 0 0 0,32-24-1976 0 0,-21 18 830 0 0,-5 4-3 0 0,1 0-1 0 0,0 1 0 0 0,0 0 1 0 0,28-10-1 0 0,63-14-5553 0 0,-82 27 5063 0 0,-2 4 1059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8:51.4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1129 47 8431 0 0,'3'88'2363'0'0,"2"-38"-769"0"0,20 82-1 0 0,-9-57-935 0 0,16 72 278 0 0,-20-91-702 0 0,4 23-142 0 0,-8-34-43 0 0,-4-27 11 0 0,2 24 1 0 0,2 28 89 0 0,-5-56-108 0 0,-2-13-30 0 0,-1-1 1 0 0,1 1-1 0 0,-1 0 0 0 0,0-1 0 0 0,1 1 0 0 0,-1 0 1 0 0,0 0-1 0 0,0-1 0 0 0,0 1 0 0 0,1 0 0 0 0,-1 0 0 0 0,0 0 1 0 0,0-1-1 0 0,0 1 0 0 0,0 0 0 0 0,0 0 0 0 0,0 0 0 0 0,-1 0 1 0 0,1-1-1 0 0,0 1 0 0 0,0 0 0 0 0,-1 1 0 0 0,0-1 180 0 0,0-2-96 0 0,-1-1-74 0 0,0 0 0 0 0,0 0-1 0 0,0 0 1 0 0,1 0 0 0 0,-1 0 0 0 0,1 0-1 0 0,-1 0 1 0 0,1-1 0 0 0,0 1 0 0 0,0-1-1 0 0,0 1 1 0 0,-1-5 0 0 0,-4-8 25 0 0,1 3-43 0 0,1 1 1 0 0,-4-22 0 0 0,1 5-5 0 0,1-3-19 0 0,1 1-1 0 0,1-1 0 0 0,0-54 1 0 0,3 28 25 0 0,-1-32-198 0 0,13-107 0 0 0,-11 193 203 0 0,-5 33 52 0 0,0-5-19 0 0,-22 380 177 0 0,12-144 256 0 0,10-196-350 0 0,-11 204 435 0 0,15-187-321 0 0,11 103 0 0 0,-9-180-211 0 0,0 1 0 0 0,0 0 1 0 0,1 0-1 0 0,0 0 0 0 0,3 6 0 0 0,-5-12-27 0 0,0 1 0 0 0,0-1 0 0 0,0 0 0 0 0,0 0 0 0 0,0 0 0 0 0,0 1 0 0 0,0-1 0 0 0,0 0 1 0 0,0 0-1 0 0,0 0 0 0 0,0 1 0 0 0,1-1 0 0 0,-1 0 0 0 0,0 0 0 0 0,0 0 0 0 0,0 0 0 0 0,0 1 0 0 0,0-1 0 0 0,1 0 0 0 0,-1 0 0 0 0,0 0 0 0 0,0 0 0 0 0,0 0 0 0 0,0 0 0 0 0,1 1 0 0 0,-1-1 0 0 0,0 0 0 0 0,0 0 0 0 0,0 0 0 0 0,1 0 0 0 0,-1 0 0 0 0,0 0 0 0 0,0 0 0 0 0,0 0 0 0 0,1 0 0 0 0,-1 0 1 0 0,0 0-1 0 0,1 0 0 0 0,4-8-28 0 0,0-12-93 0 0,-2-211 53 0 0,-5 92 66 0 0,3 72-4 0 0,14-339-58 0 0,-14 403 61 0 0,8-155 0 0 0,-9 148-7 0 0,1 5 1 0 0,-1 0-1 0 0,0 0 0 0 0,-1 0 1 0 0,1 0-1 0 0,-1 0 0 0 0,-1-8 1 0 0,1 13 7 0 0,1 0 0 0 0,0 1 0 0 0,0-1 0 0 0,0 0-1 0 0,0 0 1 0 0,0 0 0 0 0,0 0 0 0 0,0 0 0 0 0,0 0 0 0 0,0 0 0 0 0,0 0 0 0 0,0 1 0 0 0,0-1 0 0 0,0 0 0 0 0,0 0 0 0 0,0 0-1 0 0,0 0 1 0 0,0 0 0 0 0,-1 0 0 0 0,1 0 0 0 0,0 0 0 0 0,0 0 0 0 0,0 0 0 0 0,0 0 0 0 0,0 0 0 0 0,0 0 0 0 0,0 0-1 0 0,0 1 1 0 0,-1-1 0 0 0,1 0 0 0 0,0 0 0 0 0,0 0 0 0 0,0 0 0 0 0,0 0 0 0 0,0 0 0 0 0,0 0 0 0 0,0 0 0 0 0,-1 0 0 0 0,1-1-1 0 0,0 1 1 0 0,0 0 0 0 0,0 0 0 0 0,0 0 0 0 0,0 0 0 0 0,0 0 0 0 0,0 0 0 0 0,-1 0 0 0 0,1 0 0 0 0,0 0 0 0 0,0 0 0 0 0,0 0-1 0 0,0 0 1 0 0,0 0 0 0 0,0 0 0 0 0,0-1 0 0 0,0 1 0 0 0,0 0 0 0 0,0 0 0 0 0,0 0 0 0 0,0 0 0 0 0,0 0 0 0 0,0 0-1 0 0,-1-1 1 0 0,-1 11-19 0 0,2-10 18 0 0,-8 52-52 0 0,3 0-1 0 0,1 81 1 0 0,1-3-2 0 0,-26 416 902 0 0,26-421-701 0 0,2-31-60 0 0,3 48 255 0 0,4-71-246 0 0,-4-60-21 0 0,-2-11-72 0 0,0 0 0 0 0,0 0 0 0 0,0 0 0 0 0,0 0 0 0 0,0 0 0 0 0,0 1 0 0 0,0-1 0 0 0,0 0 0 0 0,0 0 0 0 0,0 0 0 0 0,0 0 0 0 0,0 0 0 0 0,0 0-1 0 0,0 0 1 0 0,1 0 0 0 0,-1 0 0 0 0,0 0 0 0 0,0 0 0 0 0,0 0 0 0 0,0 0 0 0 0,0 0 0 0 0,0 0 0 0 0,0 0 0 0 0,0 0 0 0 0,0 0 0 0 0,0 0 0 0 0,0 0 0 0 0,0 0 0 0 0,1 0 0 0 0,-1 0 0 0 0,0 0 0 0 0,0 0-1 0 0,0 0 1 0 0,0 0 0 0 0,0 0 0 0 0,0 0 0 0 0,0 0 0 0 0,0 0 0 0 0,0 0 0 0 0,0 0 0 0 0,0-1 0 0 0,0 1 0 0 0,0 0 0 0 0,0 0 0 0 0,1 0 0 0 0,-1 0 0 0 0,0 0 0 0 0,0 0 0 0 0,0 0 0 0 0,0 0-1 0 0,0 0 1 0 0,0 0 0 0 0,0 0 0 0 0,0 0 0 0 0,0-1 0 0 0,1 0 24 0 0,0-1 0 0 0,-1 0-1 0 0,1 0 1 0 0,0 0 0 0 0,-1 0-1 0 0,1 0 1 0 0,-1 0 0 0 0,0-2-1 0 0,8-144-26 0 0,2-43 0 0 0,-6 138 0 0 0,10-79 0 0 0,2 20 0 0 0,-14 98 0 0 0,-3 9-10 0 0,-2 9-12 0 0,-1 7-10 0 0,-15 99 32 0 0,-2 19 11 0 0,17-88 35 0 0,-5 69 61 0 0,7-67-26 0 0,0 87 66 0 0,3-84-105 0 0,4 58-3 0 0,-3-86 42 0 0,1 1 1 0 0,0 0-1 0 0,10 26 1 0 0,-8-37 120 0 0,1-9-164 0 0,-5 0-39 0 0,-1 0 0 0 0,1 0 0 0 0,0 0-1 0 0,-1 0 1 0 0,1-1 0 0 0,0 1-1 0 0,-1 0 1 0 0,1 0 0 0 0,-1 0 0 0 0,0-1-1 0 0,1-1 1 0 0,4-25 1 0 0,-3 14 0 0 0,1 0 0 0 0,-1-15 0 0 0,2-120 0 0 0,4-6 0 0 0,-8 154 0 0 0,6-113-13 0 0,-5 106-40 0 0,2 8-27 0 0,-1 6 21 0 0,1 6-40 0 0,1 17-49 0 0,0 21 126 0 0,0 53-32 0 0,-3 43 118 0 0,0-85-29 0 0,0-36 23 0 0,-3 35 1 0 0,1-42-23 0 0,2 29 1 0 0,0-11-30 0 0,1-23 77 0 0,0-8-26 0 0,-2-10-32 0 0,-5-37-26 0 0,3 28 0 0 0,0 0 0 0 0,1-15 0 0 0,4-97 0 0 0,-3 103 0 0 0,6-31 0 0 0,1-11 0 0 0,-7 48 0 0 0,1-17 0 0 0,7-49 0 0 0,1 31-24 0 0,7-39-32 0 0,-14 81 58 0 0,-1 0 0 0 0,1-14 0 0 0,-2 16-31 0 0,1-1-1 0 0,0 1 0 0 0,4-17 0 0 0,-4 23 4 0 0,-1-1-1 0 0,1 0 1 0 0,-1 1 0 0 0,0-1-1 0 0,0 0 1 0 0,0-4 0 0 0,0 4-25 0 0,-1 1 1 0 0,1-1-1 0 0,0 1 1 0 0,1-1-1 0 0,-1 1 1 0 0,1-5 0 0 0,0 0-207 0 0,-1 7 234 0 0,0-1 0 0 0,0 1 1 0 0,0 0-1 0 0,0-1 0 0 0,0 1 0 0 0,0 0 0 0 0,0-1 0 0 0,0 1 0 0 0,0 0 0 0 0,0-1 0 0 0,0 1 1 0 0,0 0-1 0 0,0-1 0 0 0,0 1 0 0 0,1 0 0 0 0,-1 0 0 0 0,0-1 0 0 0,0 1 0 0 0,0 0 1 0 0,1-1-1 0 0,-1 1 0 0 0,0 0 0 0 0,1-4-722 0 0,0 4 564 0 0,0 1 216 0 0,0 0-109 0 0,-1 0-45 0 0,-1 0 115 0 0,1 0 0 0 0,0 0 0 0 0,0 0 0 0 0,0 0 0 0 0,-1 0 0 0 0,1 0 0 0 0,0 0 0 0 0,1 0 0 0 0,-1 0-1 0 0,0 0 1 0 0,0 0 0 0 0,0 0 0 0 0,1 0 0 0 0,-1 0 0 0 0,0 0 0 0 0,1 1 0 0 0,0 2-2 0 0,-3 7 6 0 0,2-4 0 0 0,0-6 0 0 0,0 0 0 0 0,0 0 0 0 0,0-1 0 0 0,0 1 0 0 0,0 0 0 0 0,0 0 0 0 0,0-1 0 0 0,0 1 0 0 0,0 0 0 0 0,0 0 0 0 0,0-1 0 0 0,-1 1 0 0 0,1 0 0 0 0,0 0 0 0 0,-1 0 0 0 0,0 1 8 0 0,1 0 0 0 0,-1-1 0 0 0,1 1 0 0 0,0 0 0 0 0,0 0 0 0 0,0 0 0 0 0,0-1 0 0 0,0 1 0 0 0,0 0 0 0 0,1 2 0 0 0,-1 11 56 0 0,1 5-4 0 0,-1 5-20 0 0,0-23-19 0 0,-1 1 0 0 0,1-1-1 0 0,0 0 1 0 0,1 1 0 0 0,-1-1 0 0 0,1 5-1 0 0,0-5 8 0 0,-1 1-1 0 0,1-1 0 0 0,-1 1 1 0 0,0-1-1 0 0,0 1 0 0 0,0-1 1 0 0,0 4-1 0 0,0 15 172 0 0,0-18-169 0 0,0 0 0 0 0,0 0 0 0 0,0 0 1 0 0,0 0-1 0 0,0 0 0 0 0,0 0 0 0 0,-1 3 0 0 0,0-2-10 0 0,0 0-1 0 0,1-1 0 0 0,-1 1 1 0 0,1 0-1 0 0,1 4 0 0 0,-2 16-23 0 0,1-4 72 0 0,0-18-40 0 0,0 1 0 0 0,1-1 0 0 0,-1 0 0 0 0,0 1 0 0 0,0-1 0 0 0,-1 0 0 0 0,1 1 0 0 0,-1 3 0 0 0,0 7 90 0 0,2-12-114 0 0,-1-1 0 0 0,0 1-1 0 0,0 0 1 0 0,0 0 0 0 0,0 0 0 0 0,0-1 0 0 0,0 1-1 0 0,0 0 1 0 0,0 0 0 0 0,0 0 0 0 0,0-1-1 0 0,0 1 1 0 0,-1 0 0 0 0,0 1 0 0 0,-2 1 65 0 0,2-2-67 0 0,1-1-1 0 0,0 0 1 0 0,0 0-1 0 0,-1 0 1 0 0,1 0-1 0 0,0 0 1 0 0,0 0-1 0 0,0 0 0 0 0,-1 0 1 0 0,1 0-1 0 0,0 0 1 0 0,0 0-1 0 0,-1 0 1 0 0,1 0-1 0 0,0 0 1 0 0,0 0-1 0 0,0 0 1 0 0,-1 0-1 0 0,1 0 1 0 0,0 0-1 0 0,0 0 1 0 0,-1-1-1 0 0,1 1 1 0 0,0 0-1 0 0,0 0 1 0 0,0 0-1 0 0,0 0 1 0 0,-1 0-1 0 0,1 0 0 0 0,0-1 1 0 0,0 1-1 0 0,0 0 1 0 0,0 0-1 0 0,0 0 1 0 0,-1-1-1 0 0,1 1 1 0 0,0 0-1 0 0,0 0 1 0 0,0 0-1 0 0,0-1 1 0 0,0 1-1 0 0,0 0 1 0 0,0 0-1 0 0,0-1 1 0 0,0 1-1 0 0,0 0 1 0 0,0 0-1 0 0,0 0 1 0 0,0-1-1 0 0,0 1 0 0 0,0 0 1 0 0,0 0-1 0 0,0-1 1 0 0,0 1-1 0 0,1-12 80 0 0,0 10-67 0 0,-1 0 0 0 0,0 0 1 0 0,0 1-1 0 0,0-1 0 0 0,0 0 0 0 0,0 0 1 0 0,0 1-1 0 0,-1-1 0 0 0,0-2 1 0 0,-1-15 71 0 0,3 10-83 0 0,0 0-1 0 0,0 0 1 0 0,-1 0 0 0 0,-2-18-1 0 0,1 18-2 0 0,1 0 0 0 0,0 0 0 0 0,1-9 0 0 0,1-22 0 0 0,-5 9 9 0 0,-1-35 46 0 0,4 26-58 0 0,-1 19-39 0 0,3-26-1 0 0,-2 40 54 0 0,0 0-1 0 0,0-1 0 0 0,-2-7 0 0 0,1 8-9 0 0,1 0 0 0 0,-1 0 0 0 0,2-8-1 0 0,-4-21-292 0 0,1 34 275 0 0,-4 18-364 0 0,3 1 355 0 0,2-13 16 0 0,0-1-1 0 0,1 1 0 0 0,-1-1 1 0 0,1 1-1 0 0,0 3 0 0 0,0 8-69 0 0,0 0 0 0 0,-5 27 0 0 0,0 15-96 0 0,5-50 170 0 0,-1-1 0 0 0,0 1 0 0 0,-3 8-1 0 0,-1 10-32 0 0,2-12 92 0 0,2-13-50 0 0,1 0 0 0 0,0 0 0 0 0,0 0 0 0 0,0 0 0 0 0,0 0-1 0 0,-1 0 1 0 0,1 0 0 0 0,0 0 0 0 0,0 0 0 0 0,0 0 0 0 0,0 0 0 0 0,-1 0 0 0 0,1 0 0 0 0,0 0 0 0 0,0 0 0 0 0,0 0 0 0 0,0 0 0 0 0,0 0 0 0 0,-1-1 0 0 0,1 1 0 0 0,0 0 0 0 0,0 0 0 0 0,0 0 0 0 0,0 0 0 0 0,0 0 0 0 0,0 0 0 0 0,-1 0 0 0 0,1-1 0 0 0,0 1 0 0 0,0 0-1 0 0,0 0 1 0 0,0 0 0 0 0,0 0 0 0 0,0 0 0 0 0,0-1 0 0 0,0 1 0 0 0,0 0 0 0 0,0 0 0 0 0,-2-3 18 0 0,1 1 0 0 0,0-1 0 0 0,1 0 0 0 0,-1 1 0 0 0,0-1 0 0 0,1 0 0 0 0,-1-3 0 0 0,0-15-46 0 0,0-29-118 0 0,1 38 78 0 0,0 0 0 0 0,-3-13-1 0 0,0-19-2 0 0,3 25 68 0 0,-4-25 0 0 0,-1-13 0 0 0,2 7 0 0 0,2-37 0 0 0,4-53-64 0 0,-4 72 64 0 0,1-1 0 0 0,5-50 0 0 0,0 52-24 0 0,-6 57-216 0 0,-2 10 3 0 0,1 5 98 0 0,-2 12-104 0 0,1-5 97 0 0,0 0 0 0 0,1 1 0 0 0,-1 21 1 0 0,1-8-150 0 0,1-19 253 0 0,0 1 0 0 0,2 14-1 0 0,1 58 499 0 0,-3 5-528 0 0,-2-11 132 0 0,3-68 27 0 0,0 1 0 0 0,-1 0 0 0 0,-2 14 0 0 0,3-37-21 0 0,1 1-68 0 0,-6-100 66 0 0,4 40-129 0 0,1 7-22 0 0,-2-70 23 0 0,3 101 64 0 0,0 25 0 0 0,-1 0 0 0 0,0 1 0 0 0,-3-14 0 0 0,1 7 0 0 0,1 13 0 0 0,1 0 0 0 0,-1 0 0 0 0,0 1 0 0 0,-1-1 0 0 0,1 0 0 0 0,-3-5 0 0 0,4 10 0 0 0,0-1 0 0 0,0 1 0 0 0,0 0 0 0 0,0 0 0 0 0,0-1 0 0 0,0 1 0 0 0,-1 0 0 0 0,1 0 0 0 0,0-1 0 0 0,0 1 0 0 0,0 0 0 0 0,0 0 0 0 0,0 0 0 0 0,0-1 0 0 0,-1 1 0 0 0,1 0 0 0 0,0 0 1 0 0,0 0-1 0 0,0 0 0 0 0,-1-1 0 0 0,1 1 0 0 0,0 0 0 0 0,0 0 0 0 0,0 0 0 0 0,-1 0 0 0 0,1 0 0 0 0,0 0 0 0 0,0 0 0 0 0,-1 0 0 0 0,1 0 0 0 0,0 0 0 0 0,0 0 0 0 0,-1 0 0 0 0,1 0 0 0 0,0 0 0 0 0,0 0 0 0 0,-1 0 0 0 0,1 0 0 0 0,0 0 0 0 0,0 0 0 0 0,-1 0 0 0 0,1 0 0 0 0,0 0 0 0 0,0 0 0 0 0,0 0 0 0 0,-1 0 0 0 0,1 1 0 0 0,0-1 0 0 0,0 0 0 0 0,-1 0 0 0 0,-3 8-22 0 0,4-8 22 0 0,-10 26-133 0 0,2 1 1 0 0,1 0-1 0 0,2 1 1 0 0,0 0-1 0 0,2 0 0 0 0,0 33 1 0 0,6 68 82 0 0,-2 50 25 0 0,-2-82 346 0 0,1-68 30 0 0,-5-58 57 0 0,0 4-288 0 0,-19-406 48 0 0,22 303-209 0 0,-4-52-67 0 0,6 178 93 0 0,0 1 1 0 0,-1-1-1 0 0,1 0 1 0 0,-1 0-1 0 0,1 0 1 0 0,-1 0-1 0 0,0 0 1 0 0,-1-2-1 0 0,2 4 14 0 0,0 0 0 0 0,0 0-1 0 0,0 0 1 0 0,0 0-1 0 0,0 0 1 0 0,0 0 0 0 0,0-1-1 0 0,0 1 1 0 0,0 0 0 0 0,0 0-1 0 0,0 0 1 0 0,0 0 0 0 0,-1 0-1 0 0,1 0 1 0 0,0 0 0 0 0,0 0-1 0 0,0 0 1 0 0,0 0 0 0 0,0 0-1 0 0,0 0 1 0 0,0 0 0 0 0,0 0-1 0 0,0 0 1 0 0,0 0 0 0 0,-1 0-1 0 0,1 0 1 0 0,0 0-1 0 0,0 0 1 0 0,0 0 0 0 0,0 0-1 0 0,0 0 1 0 0,0 0 0 0 0,0 0-1 0 0,0 0 1 0 0,-1 0 0 0 0,1 0-1 0 0,0 0 1 0 0,0 0 0 0 0,0 0-1 0 0,0 0 1 0 0,0 0 0 0 0,0 0-1 0 0,0 0 1 0 0,0 0 0 0 0,-4 5-8 0 0,1 6 1 0 0,2 22-107 0 0,2 1 1 0 0,1-1-1 0 0,2 0 0 0 0,8 34 0 0 0,4 28 126 0 0,-9-23 13 0 0,4 30 138 0 0,-10-92-122 0 0,0-3 23 0 0,0 0 1 0 0,1 0-1 0 0,3 10 0 0 0,-5-16 36 0 0,1-21 241 0 0,1-6-57 0 0,-3-46 0 0 0,0 39-201 0 0,-5-44-36 0 0,-18-87 1 0 0,11 86-34 0 0,7 39 26 0 0,-14-43 0 0 0,15 65-32 0 0,-1 0 1 0 0,0 1-1 0 0,-2 0 1 0 0,0 0-1 0 0,-10-14 1 0 0,16 28-32 0 0,1 0 0 0 0,-1 0 1 0 0,0 0-1 0 0,1 0 0 0 0,-1 1 0 0 0,0-1 1 0 0,0 1-1 0 0,-1-1 0 0 0,1 1 1 0 0,0 0-1 0 0,0 0 0 0 0,-5-1 0 0 0,6 1 10 0 0,0 1-1 0 0,1 0 1 0 0,-1 0-1 0 0,0-1 1 0 0,0 1-1 0 0,0 0 1 0 0,0 0 0 0 0,0 0-1 0 0,0 0 1 0 0,0 0-1 0 0,1 0 1 0 0,-1 0-1 0 0,0 1 1 0 0,0-1-1 0 0,0 0 1 0 0,0 0-1 0 0,1 1 1 0 0,-1-1-1 0 0,0 1 1 0 0,0-1-1 0 0,0 0 1 0 0,1 1-1 0 0,-1 0 1 0 0,0-1-1 0 0,1 1 1 0 0,-1-1-1 0 0,0 1 1 0 0,1 0-1 0 0,-1-1 1 0 0,1 1-1 0 0,-1 0 1 0 0,1 0-1 0 0,-1-1 1 0 0,1 1-1 0 0,0 0 1 0 0,-1 0-1 0 0,1 0 1 0 0,0 1 0 0 0,-3 8-46 0 0,1 0 1 0 0,0 0-1 0 0,1 0 1 0 0,1 1-1 0 0,-1-1 1 0 0,1 0-1 0 0,3 15 1 0 0,3 23-162 0 0,6 36 12 0 0,-9-70 204 0 0,26 103 44 0 0,-24-102 21 0 0,1 1-1 0 0,1-1 1 0 0,0 0 0 0 0,1-1 0 0 0,13 18-1 0 0,-19-28-43 0 0,1 0 22 0 0,0 0 0 0 0,0 0-1 0 0,1-1 1 0 0,3 5-1 0 0,-6-8-29 0 0,-1 1-1 0 0,0-1 0 0 0,1 0 0 0 0,-1 1 0 0 0,1-1 1 0 0,-1 0-1 0 0,1 0 0 0 0,-1 1 0 0 0,1-1 1 0 0,-1 0-1 0 0,1 0 0 0 0,-1 0 0 0 0,1 0 0 0 0,0 0 1 0 0,-1 0-1 0 0,1 0 0 0 0,-1 0 0 0 0,1 0 0 0 0,0 0 1 0 0,-1 0-1 0 0,1 0 1 0 0,0-1-1 0 0,-1 1 0 0 0,1 0 1 0 0,-1-1-1 0 0,0 1 1 0 0,1-1-1 0 0,-1 1 1 0 0,1-1-1 0 0,-1 1 0 0 0,0-1 1 0 0,1 1-1 0 0,-1-1 1 0 0,0 1-1 0 0,1-1 1 0 0,-1 1-1 0 0,0-1 0 0 0,0 0 1 0 0,0 1-1 0 0,1-1 1 0 0,-1 0-1 0 0,1-6 68 0 0,0 0 0 0 0,0 0 0 0 0,-1 0 0 0 0,0 1 0 0 0,0-1 1 0 0,-2-8-1 0 0,-8-42 267 0 0,7 44-356 0 0,-12-45 39 0 0,-26-67 0 0 0,38 116-68 0 0,-1 0 0 0 0,-1 0 0 0 0,1 1 0 0 0,-8-9 0 0 0,9 13 17 0 0,0 0 0 0 0,0 0 1 0 0,-1 0-1 0 0,1 0 0 0 0,-1 1 1 0 0,0 0-1 0 0,0-1 0 0 0,0 2 1 0 0,-6-4-1 0 0,8 5 10 0 0,0 0-1 0 0,-1 0 1 0 0,1 1-1 0 0,0-1 1 0 0,-1 1-1 0 0,1 0 1 0 0,-1-1 0 0 0,1 1-1 0 0,0 0 1 0 0,-1 1-1 0 0,1-1 1 0 0,-5 1-1 0 0,6-1 8 0 0,-1 1 0 0 0,1-1 1 0 0,0 1-1 0 0,-1-1 0 0 0,1 1 0 0 0,-1-1 0 0 0,1 1 0 0 0,0 0 0 0 0,0 0 0 0 0,-1 0 0 0 0,1 0 0 0 0,0 0 1 0 0,0 0-1 0 0,0 0 0 0 0,0 0 0 0 0,0 0 0 0 0,0 0 0 0 0,0 1 0 0 0,-1 1 0 0 0,-7 14-5 0 0,7-14 8 0 0,0-1 1 0 0,0 1-1 0 0,1 0 0 0 0,-1 0 1 0 0,1 0-1 0 0,-1 3 1 0 0,-10 43-6 0 0,10-22 11 0 0,0-4 0 0 0,1-21 1 0 0,1 0-1 0 0,0 1 0 0 0,0-1 0 0 0,0 1 1 0 0,0-1-1 0 0,1 1 0 0 0,0 3 1 0 0,1 12-14 0 0,-2-17 10 0 0,0-1 1 0 0,0 1 0 0 0,0-1 0 0 0,0 0 0 0 0,0 1-1 0 0,0-1 1 0 0,0 1 0 0 0,0-1 0 0 0,0 1 0 0 0,0-1 0 0 0,1 1-1 0 0,-1-1 1 0 0,0 1 0 0 0,0-1 0 0 0,0 1 0 0 0,1-1 0 0 0,-1 0-1 0 0,0 1 1 0 0,0-1 0 0 0,1 1 0 0 0,-1-1 0 0 0,1 1-1 0 0,8 11 0 0 0,1-4 8 0 0,-8-9 51 0 0,-7-6 90 0 0,-20-15 341 0 0,23 19-469 0 0,-1 0 1 0 0,0 1-1 0 0,0-1 1 0 0,0 1-1 0 0,-1 0 1 0 0,1 0-1 0 0,-7-3 1 0 0,-9-6 27 0 0,5 2-14 0 0,0 1 0 0 0,-1 0 0 0 0,-19-8 0 0 0,-1 1-36 0 0,22 9 27 0 0,-1 0-1 0 0,0 1 1 0 0,0 0 0 0 0,0 1 0 0 0,-1 1-1 0 0,-23-3 1 0 0,18 4 48 0 0,16 1-59 0 0,1 1 1 0 0,-1-1 0 0 0,0 1-1 0 0,1 0 1 0 0,-1 0 0 0 0,0 0-1 0 0,0 1 1 0 0,1-1 0 0 0,-6 2-1 0 0,7-1 1 0 0,0-1 0 0 0,-1 1 0 0 0,1-1-1 0 0,0 0 1 0 0,-1 0 0 0 0,1 0 0 0 0,0 0-1 0 0,0 0 1 0 0,-5-1 0 0 0,4 0 12 0 0,0 1 1 0 0,0-1-1 0 0,0 1 0 0 0,-1 0 1 0 0,-5 1-1 0 0,-5 2-18 0 0,7-1-26 0 0,0 0-1 0 0,1-1 0 0 0,-1 0 0 0 0,0 0 0 0 0,-8 0 0 0 0,7-2 20 0 0,7 2 0 0 0,1 0 0 0 0,-1-1 0 0 0,1 0 0 0 0,0 1 0 0 0,0-1 0 0 0,-1 0 0 0 0,1 0 0 0 0,0 1 0 0 0,0-1 0 0 0,-1 0 0 0 0,1 0 0 0 0,0 0 0 0 0,-1 1 0 0 0,1-1 0 0 0,-1 0 0 0 0,1 0 0 0 0,0 0 0 0 0,-1 0 0 0 0,1 0 0 0 0,0 0 0 0 0,-1 0 0 0 0,1 0 0 0 0,-1 0 0 0 0,1 0 0 0 0,0 0 0 0 0,-1 0 0 0 0,1 0 0 0 0,0 0 0 0 0,-1 0 0 0 0,0 0 0 0 0,-5-1 0 0 0,-1 1 0 0 0,1-1 0 0 0,0 0 0 0 0,-9-3 0 0 0,14 3-4 0 0,-1 0 0 0 0,0 1 0 0 0,0-1 0 0 0,0 1 0 0 0,0-1 0 0 0,0 1 0 0 0,0 0 0 0 0,0-1 0 0 0,0 1 0 0 0,-1 0 0 0 0,-2 1 0 0 0,-7-2-20 0 0,-20-12 86 0 0,27 11-43 0 0,0-1-1 0 0,0 1 1 0 0,0 0-1 0 0,0 0 1 0 0,0 1 0 0 0,-10-2-1 0 0,7 1 21 0 0,0 0 0 0 0,0 0-1 0 0,0-1 1 0 0,-10-4 0 0 0,1 0-30 0 0,6 2 60 0 0,2 2 16 0 0,1 0-1 0 0,-16-3 1 0 0,-5-2-307 0 0,26 5 222 0 0,-12-3 0 0 0,-20 1-18 0 0,34 5-76 0 0,-1 0-69 0 0,-2-1 83 0 0,6 6 67 0 0,0-2-21 0 0,1-1 0 0 0,-1 0 0 0 0,1 0 1 0 0,0 0-1 0 0,-1 0 0 0 0,1 0 0 0 0,0-1 0 0 0,0 1 0 0 0,0-1 0 0 0,0 0 0 0 0,4 1 0 0 0,38 9-137 0 0,37 9 130 0 0,-24-6 28 0 0,-32-5 13 0 0,-20-7 0 0 0,-1 0 0 0 0,1 0 0 0 0,0-1 0 0 0,7 2 0 0 0,-6-2 1 0 0,25 2 30 0 0,61-1 1 0 0,-87-1-28 0 0,0-1 0 0 0,1 0 0 0 0,-1 1 0 0 0,0 1 0 0 0,10 2 0 0 0,-7-2 10 0 0,-1 0-1 0 0,16 2 0 0 0,109 16 44 0 0,-34-3 145 0 0,21-6-138 0 0,-73-8 21 0 0,-14-3-53 0 0,16 0-3 0 0,-19-1 22 0 0,36-4 205 0 0,-59 6-219 0 0,-5-1-29 0 0,0 0 1 0 0,0 1-1 0 0,0-1 0 0 0,0 0 1 0 0,0 0-1 0 0,0 0 0 0 0,0 0 1 0 0,2-1-1 0 0,0-1-8 0 0,-3 1 0 0 0,-1 1 0 0 0,0-1 0 0 0,1 1 0 0 0,-1-1 0 0 0,0 0 0 0 0,0 1 0 0 0,0-1 0 0 0,1 1 0 0 0,-1-1 0 0 0,0 0 0 0 0,0 1 0 0 0,0-1 0 0 0,0 1 0 0 0,0-1 0 0 0,0 0 0 0 0,0 1 0 0 0,0-1 0 0 0,0 0 0 0 0,-1 1 0 0 0,1-1 0 0 0,0 1 0 0 0,0-1 0 0 0,-1 1 0 0 0,1-2 0 0 0,-1 1 0 0 0,-1-8 0 0 0,-2 0 0 0 0,-6-15 0 0 0,3 9-18 0 0,7 14-73 0 0,0 3-184 0 0,10 40 70 0 0,2-1 0 0 0,20 47 0 0 0,-13-38 180 0 0,2 24 105 0 0,-18-66-48 0 0,0 0 0 0 0,0 1 0 0 0,-1-1 0 0 0,0 1 0 0 0,-1 0 0 0 0,0-1 0 0 0,0 14 0 0 0,-1-22-27 0 0,0 2 6 0 0,0 0-1 0 0,0-1 1 0 0,0 1-1 0 0,0 0 1 0 0,0-1-1 0 0,1 1 1 0 0,-1 0-1 0 0,0-1 1 0 0,1 1-1 0 0,0 0 1 0 0,-1-1-1 0 0,1 1 1 0 0,0-1-1 0 0,1 3 1 0 0,-1-4-5 0 0,-1-1-1 0 0,1 1 1 0 0,0-1 0 0 0,-1 1-1 0 0,0-1 1 0 0,1 1-1 0 0,-1-1 1 0 0,1 1 0 0 0,-1-1-1 0 0,0 0 1 0 0,1 1 0 0 0,-1-1-1 0 0,0 0 1 0 0,0 1 0 0 0,1-2-1 0 0,0-2 16 0 0,3-3 11 0 0,-1 0 0 0 0,0-1-1 0 0,0 1 1 0 0,-1-1 0 0 0,0 0 0 0 0,0 0 0 0 0,-1 1 0 0 0,1-13 0 0 0,5-26 21 0 0,-2 22-43 0 0,3-45 0 0 0,-7 49-50 0 0,1 0-1 0 0,1 1 1 0 0,10-36-1 0 0,-7 36-30 0 0,-5 14 52 0 0,1 0 1 0 0,-1 0-1 0 0,1 0 0 0 0,0 0 0 0 0,0 1 0 0 0,4-6 1 0 0,-2 4-2 0 0,0 1-86 0 0,-1 12 25 0 0,-1-1 84 0 0,1 10-48 0 0,-1 0 0 0 0,0 0 0 0 0,-2 0 1 0 0,0 0-1 0 0,-2 21 0 0 0,2-34 48 0 0,-4 140-13 0 0,1-79-44 0 0,-4 30 54 0 0,0-34 1 0 0,-8 41-62 0 0,7-43 95 0 0,7-38 87 0 0,-7 28 0 0 0,4-18-9 0 0,3-24-97 0 0,1-1 0 0 0,-1 1 0 0 0,0-1 1 0 0,0 0-1 0 0,-3 7 0 0 0,3-1 116 0 0,1-11 4 0 0,2-6-72 0 0,8-88 141 0 0,-9 87-204 0 0,-1 0 1 0 0,1-1-1 0 0,-2 1 0 0 0,-1-14 1 0 0,1 11-7 0 0,0 1 0 0 0,1-14 0 0 0,10-81-242 0 0,2 24 167 0 0,-3 19 72 0 0,4-9-46 0 0,-1 14 56 0 0,7-53-118 0 0,-15 91 106 0 0,-16 61-123 0 0,5-9-46 0 0,-3 14-10 0 0,4-5 221 0 0,-1 26-18 0 0,1-2-283 0 0,0 17 120 0 0,0-1 150 0 0,1 6 0 0 0,0 96-4 0 0,0-33 80 0 0,3-98-61 0 0,1-20 78 0 0,1 1 0 0 0,5 45 0 0 0,-4-77-68 0 0,0 1 1 0 0,-1 0 0 0 0,1 0-1 0 0,-1 0 1 0 0,0-1 0 0 0,0 1-1 0 0,-1 0 1 0 0,1 0 0 0 0,-1-1-1 0 0,-1 8 1 0 0,2 2 60 0 0,1-13-85 0 0,-1 1 1 0 0,0 0-1 0 0,0 0 1 0 0,0-1-1 0 0,0 1 1 0 0,0 0-1 0 0,0 0 1 0 0,0-1-1 0 0,0 1 1 0 0,0 0-1 0 0,0 0 1 0 0,0-1-1 0 0,0 1 1 0 0,-1 1-1 0 0,-3 1 58 0 0,3-19 60 0 0,1 13-107 0 0,0 1 1 0 0,0-1 0 0 0,0 0 0 0 0,0 1 0 0 0,1-1 0 0 0,-1 1 0 0 0,2-4 0 0 0,1-14 102 0 0,-3 5-51 0 0,0 1 0 0 0,5-28 0 0 0,-3 28-64 0 0,0 1 0 0 0,-1-16 0 0 0,3-19 0 0 0,-3 34 2 0 0,0-25 0 0 0,-1 0-102 0 0,0 34 68 0 0,0 0 0 0 0,0 0-1 0 0,-1 0 1 0 0,-2-10 0 0 0,-2-15-217 0 0,5 29 224 0 0,0 0 11 0 0,1 1 1 0 0,-1-1 0 0 0,0 0-1 0 0,0 0 1 0 0,0 1-1 0 0,-1-1 1 0 0,1 0-1 0 0,0 1 1 0 0,0-1-1 0 0,0 0 1 0 0,0 0 0 0 0,-1 1-1 0 0,1-1 1 0 0,0 0-1 0 0,-1 1 1 0 0,1-1-1 0 0,0 0 1 0 0,-1 1-1 0 0,1-1 1 0 0,-1 1 0 0 0,1-1-1 0 0,-1 1 1 0 0,1-1-1 0 0,-1 1 1 0 0,0-1-1 0 0,1 1 1 0 0,-1 0-1 0 0,0-1 1 0 0,0 0 0 0 0,1 1 12 0 0,-1 0 0 0 0,1 0 0 0 0,0 0 1 0 0,0 0-1 0 0,-1 0 0 0 0,1 0 1 0 0,0 1-1 0 0,0-1 0 0 0,-1 0 0 0 0,1 0 1 0 0,0 0-1 0 0,0 0 0 0 0,0 0 1 0 0,-1 0-1 0 0,1 0 0 0 0,0 0 0 0 0,0 1 1 0 0,0-1-1 0 0,-1 0 0 0 0,1 0 1 0 0,0 0-1 0 0,0 0 0 0 0,0 1 0 0 0,0-1 1 0 0,-1 0-1 0 0,1 0 0 0 0,0 0 1 0 0,0 1-1 0 0,0-1 0 0 0,0 0 0 0 0,0 0 1 0 0,0 0-1 0 0,0 1 0 0 0,0-1 1 0 0,0 0-1 0 0,-1 0 0 0 0,1 1 0 0 0,-1 12-40 0 0,0-7-40 0 0,-4 39-69 0 0,2-12 96 0 0,0 26 167 0 0,1-10 6 0 0,-10 110 241 0 0,-1 14-189 0 0,6-100-137 0 0,-29 189 351 0 0,35-258-364 0 0,0 1 0 0 0,-1-1 0 0 0,1 0 0 0 0,-1 0 0 0 0,0 0 0 0 0,0 0 0 0 0,0-1 0 0 0,-1 1 0 0 0,-2 3 0 0 0,4-7-16 0 0,1 1-1 0 0,0-1 1 0 0,-1 1 0 0 0,1-1-1 0 0,-1 0 1 0 0,1 0-1 0 0,-1 1 1 0 0,1-1 0 0 0,-1 0-1 0 0,1 1 1 0 0,-1-1-1 0 0,1 0 1 0 0,-1 0 0 0 0,0 0-1 0 0,1 0 1 0 0,-1 0-1 0 0,1 0 1 0 0,-1 0 0 0 0,1 0-1 0 0,-1 0 1 0 0,0 0-1 0 0,1 0 1 0 0,-1 0 0 0 0,1 0-1 0 0,-1 0 1 0 0,1 0-1 0 0,-1 0 1 0 0,1-1 0 0 0,-1 1-1 0 0,1 0 1 0 0,-1-1-1 0 0,1 1 1 0 0,-1 0 0 0 0,1 0-1 0 0,-1-1 1 0 0,1 1 0 0 0,-1-1-1 0 0,1 1 1 0 0,0-1-1 0 0,-1 1 1 0 0,1 0 0 0 0,0-1-1 0 0,-1 1 1 0 0,1-2-1 0 0,-14-21 93 0 0,10 13-93 0 0,1-1-1 0 0,0 1 1 0 0,0-1 0 0 0,1 0-1 0 0,1 0 1 0 0,-1-11-1 0 0,3-67-228 0 0,1 63 183 0 0,2 0-1 0 0,11-43 0 0 0,-12 55 33 0 0,-2 13-49 0 0,6 12-144 0 0,-3 5 192 0 0,-1 1-1 0 0,0 0 1 0 0,-2 0-1 0 0,0 0 1 0 0,-1 0 0 0 0,-3 31-1 0 0,2-26-132 0 0,13-35-1601 0 0,-10 9 1275 0 0,0-1 0 0 0,-1 0 0 0 0,1 1 0 0 0,-1-1 0 0 0,0 0 0 0 0,-1 0 0 0 0,1 0 0 0 0,-1-6 0 0 0,2-10-1060 0 0,3-27-2258 0 0,-4 31 2342 0 0,1 0 1 0 0,0 0 0 0 0,1 0 0 0 0,11-33-1 0 0,10 5 462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12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7068 2233 7023 0 0,'-9'0'192'0'0,"0"0"-1"0"0,0 0 0 0 0,0-1 0 0 0,0 0 0 0 0,1-1 1 0 0,-1 1-1 0 0,0-2 0 0 0,1 1 0 0 0,-9-5 0 0 0,15 6-179 0 0,-7 0 703 0 0,8 1-685 0 0,0 1 0 0 0,1-1 1 0 0,-1 0-1 0 0,0 1 0 0 0,1-1 0 0 0,-1 1 0 0 0,1-1 1 0 0,-1 1-1 0 0,0 0 0 0 0,1-1 0 0 0,0 1 0 0 0,-1 0 1 0 0,1-1-1 0 0,-1 1 0 0 0,1 0 0 0 0,0-1 0 0 0,-1 1 1 0 0,1 0-1 0 0,0 1 0 0 0,0-1-18 0 0,0 0 1 0 0,1 1-1 0 0,0-1 1 0 0,-1 0-1 0 0,1 0 0 0 0,0 0 1 0 0,-1 0-1 0 0,1 1 1 0 0,0-1-1 0 0,0 0 0 0 0,0 0 1 0 0,0 0-1 0 0,0-1 1 0 0,2 3-1 0 0,-3-3-3 0 0,3 2 13 0 0,-1 0 1 0 0,1-1 0 0 0,0 1 0 0 0,0-1 0 0 0,0 1-1 0 0,4 0 1 0 0,1 1 58 0 0,-2-1-35 0 0,-1 0-1 0 0,0-1 1 0 0,1 1 0 0 0,0-1 0 0 0,-1-1 0 0 0,7 1 0 0 0,15 2 129 0 0,87 14 601 0 0,-28-5-234 0 0,-64-9-286 0 0,29-1 0 0 0,-29-2-26 0 0,28 5-1 0 0,-19 1-174 0 0,-13-3-54 0 0,27 3 0 0 0,-43-6-1 0 0,31 1-29 0 0,0 2 0 0 0,37 8-1 0 0,67 12 214 0 0,-133-22-133 0 0,0 0 0 0 0,0-1-1 0 0,0 0 1 0 0,0 0 0 0 0,0 0-1 0 0,0 0 1 0 0,0-1 0 0 0,5 0-1 0 0,-3 0 50 0 0,9 6 111 0 0,-39-11 178 0 0,16 3-343 0 0,1 1 0 0 0,-1 1 0 0 0,0-1 0 0 0,-10 0 0 0 0,-18 1 85 0 0,-63-10 0 0 0,10 1-72 0 0,-6 0-38 0 0,68 5-18 0 0,-96-12 48 0 0,62 14-39 0 0,-39-2-14 0 0,-151-15 66 0 0,135 9 31 0 0,0 1-8 0 0,104 9-83 0 0,-181-10 13 0 0,98 8 46 0 0,-1 0 2 0 0,86 2-54 0 0,-1 1 0 0 0,0 1-1 0 0,1 0 1 0 0,-12 2 0 0 0,-11 2-12 0 0,25-4-11 0 0,6-1-53 0 0,4 0-35 0 0,108-4-547 0 0,-58 0 477 0 0,31-4 6 0 0,127-8-48 0 0,-104 11 172 0 0,158-1 266 0 0,-217 6-152 0 0,161 9 432 0 0,-95-3-134 0 0,13 3-63 0 0,16 1-194 0 0,-51-2-53 0 0,-2 0 26 0 0,-62-2-79 0 0,-23-5-2 0 0,-1 0 0 0 0,1 0 0 0 0,-1-1-1 0 0,1 1 1 0 0,-1-1 0 0 0,1 0 0 0 0,3 0 0 0 0,1-3 21 0 0,-11 5 3 0 0,-1-1 0 0 0,0 0 1 0 0,1 0-1 0 0,-1-1 0 0 0,0 1 1 0 0,1-1-1 0 0,-1 0 1 0 0,-7 0-1 0 0,-6 1 8 0 0,-19 0 0 0 0,-37-4 0 0 0,-6 0 14 0 0,-121-5-57 0 0,73 4-48 0 0,20 0 30 0 0,-122-2 33 0 0,128 0 22 0 0,-6 1-13 0 0,64 8-20 0 0,-37-1 0 0 0,64-3 0 0 0,-20-1 0 0 0,-60 4 0 0 0,84-1 0 0 0,0-1 0 0 0,0 0 0 0 0,-14-2 0 0 0,6 3-149 0 0,12 0 11 0 0,8-1 135 0 0,0 0 1 0 0,0 0-1 0 0,0 0 0 0 0,0 0 1 0 0,0 0-1 0 0,0 0 0 0 0,0 0 1 0 0,0 0-1 0 0,0 0 0 0 0,0 0 1 0 0,0 0-1 0 0,0 0 0 0 0,0 0 1 0 0,0 0-1 0 0,0 0 0 0 0,0 0 0 0 0,0 0 1 0 0,0 0-1 0 0,0 0 0 0 0,0 0 1 0 0,0 0-1 0 0,0 0 0 0 0,0 0 1 0 0,0 0-1 0 0,0 0 0 0 0,1 0 1 0 0,-1-1-1 0 0,0 1 0 0 0,0 0 0 0 0,0 0 1 0 0,0 0-1 0 0,0 0 0 0 0,0 0 1 0 0,0 0-1 0 0,0 0 0 0 0,-1 0 1 0 0,1 0-1 0 0,0 0 0 0 0,0 0 1 0 0,0 0-1 0 0,0 0 0 0 0,2-1-14 0 0,0 1 1 0 0,-1 0-1 0 0,1-1 0 0 0,-1 1 0 0 0,1 0 1 0 0,0 0-1 0 0,-1 0 0 0 0,1 0 0 0 0,0 0 1 0 0,-1 1-1 0 0,1-1 0 0 0,-1 0 0 0 0,3 1 1 0 0,5 1-38 0 0,3-1-9 0 0,1 0 0 0 0,-1-1 0 0 0,17-2-1 0 0,20 0-61 0 0,135-5-137 0 0,-54 5 139 0 0,-16 2 38 0 0,-60-4 47 0 0,76-2-14 0 0,163 8 614 0 0,-103 2-146 0 0,-16-1-32 0 0,-6 6-31 0 0,-44-1-114 0 0,-46 0-116 0 0,-53-4-121 0 0,40 0 1 0 0,-45-2-3 0 0,-18-1 1 0 0,-1-1 0 0 0,1 1-1 0 0,0-1 1 0 0,-1 0 0 0 0,1 1-1 0 0,0-1 1 0 0,-1 0 0 0 0,1 0-1 0 0,0 0 1 0 0,0-1 0 0 0,-1 1-1 0 0,1 0 1 0 0,0-1 0 0 0,-1 1-1 0 0,1-1 1 0 0,0 1 0 0 0,-1-1-1 0 0,1 0 1 0 0,2-1 0 0 0,-5 2 2 0 0,1 1 1 0 0,-1-1-1 0 0,1 0 1 0 0,-1 1 0 0 0,0-1-1 0 0,1 0 1 0 0,-1 0-1 0 0,1 0 1 0 0,-1 0 0 0 0,0 0-1 0 0,1 0 1 0 0,-1 1-1 0 0,1-1 1 0 0,-1 0-1 0 0,0-1 1 0 0,1 1 0 0 0,-1 0-1 0 0,1 0 1 0 0,-2 0-1 0 0,-15-5-10 0 0,8 2 20 0 0,0 2-6 0 0,1 0 1 0 0,-1 1-1 0 0,1-1 1 0 0,-15 3-1 0 0,12-1-1 0 0,0-1-1 0 0,-16 0 0 0 0,0-4-5 0 0,4 1 0 0 0,-33 0 0 0 0,53 3 0 0 0,-174-2 112 0 0,75 2-34 0 0,19 2-76 0 0,30-4-11 0 0,-57 7 0 0 0,38-3-129 0 0,-2 1-279 0 0,69-3 309 0 0,0 0 0 0 0,0 0-1 0 0,0 0 1 0 0,-9-2 0 0 0,-1 0-310 0 0,14 1 228 0 0,1 1 178 0 0,0 0 0 0 0,0-1 1 0 0,1 1-1 0 0,-1 0 0 0 0,0-1 0 0 0,1 1 1 0 0,-1 0-1 0 0,0 0 0 0 0,1-1 1 0 0,-1 1-1 0 0,0 0 0 0 0,1 0 1 0 0,-1 0-1 0 0,0-1 0 0 0,1 1 0 0 0,-1 0 1 0 0,1 0-1 0 0,-1 0 0 0 0,0 0 1 0 0,1 0-1 0 0,-1 0 0 0 0,1 0 1 0 0,-1 0-1 0 0,1 0 0 0 0,0 0 1 0 0,11 0-61 0 0,-4 2 53 0 0,-5-1 19 0 0,0-1 0 0 0,1 1-1 0 0,-1 0 1 0 0,0-1 0 0 0,0 0-1 0 0,0 0 1 0 0,0 0 0 0 0,0 0 0 0 0,5-1-1 0 0,7-4 1 0 0,-9 4 0 0 0,1-1 0 0 0,-1 0 0 0 0,0 1 0 0 0,13 0 0 0 0,18 1 0 0 0,50 1 0 0 0,-13-1 114 0 0,11 0 135 0 0,-83 0-243 0 0,158-6 575 0 0,-58 4-339 0 0,4 0 21 0 0,-86 2-172 0 0,23-4 0 0 0,-27 2-39 0 0,1 1-1 0 0,22 1 1 0 0,-36 0-52 0 0,1 0 0 0 0,-1 0 0 0 0,1 0 0 0 0,-1-1 0 0 0,6-1 0 0 0,13-1 0 0 0,-15 3 15 0 0,-9 0 9 0 0,0 0 0 0 0,0 0 0 0 0,0 0 0 0 0,0 0 0 0 0,0 0 0 0 0,0 0 0 0 0,0 0 0 0 0,0-1 0 0 0,0 1 1 0 0,1-1-1 0 0,-5-1 0 0 0,3 1-11 0 0,-1 0 0 0 0,0 0 0 0 0,1 0 0 0 0,-1 1 0 0 0,-7-1 0 0 0,-3 3-4 0 0,9-1-9 0 0,0-1 1 0 0,0 1-1 0 0,0-1 0 0 0,0 0 0 0 0,-9-1 0 0 0,-6-4 0 0 0,12 3 0 0 0,-1 0 0 0 0,1 1 0 0 0,-16-1 0 0 0,-5 3 0 0 0,17 1 0 0 0,0-2 0 0 0,-13-1 0 0 0,-1-2 0 0 0,15 1 0 0 0,1 0 0 0 0,-16 1 0 0 0,20 1 1 0 0,-8 1 1 0 0,0-1 1 0 0,0-1-1 0 0,-25-3 1 0 0,33 3 7 0 0,-1 0 1 0 0,0 0 0 0 0,1 1-1 0 0,-8 1 1 0 0,8-1-11 0 0,0 1 0 0 0,0-2 0 0 0,0 1 0 0 0,-10-2 0 0 0,0 3 0 0 0,15-1 0 0 0,0 0 0 0 0,0 0 0 0 0,0 1 0 0 0,0-1 0 0 0,0 0 0 0 0,0 0 0 0 0,0 0 0 0 0,0 0 0 0 0,0 0 0 0 0,0 0 0 0 0,0 0 0 0 0,-2-1 0 0 0,3 1 0 0 0,0 0 0 0 0,0 0 0 0 0,0 0 0 0 0,0 0 0 0 0,0 0 0 0 0,0 0 0 0 0,0-1 0 0 0,-1 1 0 0 0,1 0 0 0 0,0 0 0 0 0,0 0 0 0 0,0 0 0 0 0,0 0 0 0 0,0 0 0 0 0,0 0 0 0 0,0 0 0 0 0,0 0 0 0 0,0 0 0 0 0,0-1 0 0 0,0 1 0 0 0,0 0 0 0 0,0 0 0 0 0,-1 0 0 0 0,1 0 0 0 0,0 0 0 0 0,0 0 0 0 0,0 0 0 0 0,0 0 0 0 0,0-1 0 0 0,0 1 0 0 0,0 0 0 0 0,0 0 0 0 0,0 0 0 0 0,0 0 0 0 0,0 0 0 0 0,0 0 0 0 0,0 0 0 0 0,1-1 0 0 0,-1 1 0 0 0,0 0 0 0 0,0 0 0 0 0,0 0 0 0 0,0 0 0 0 0,0 0 0 0 0,0 0 0 0 0,0 0 0 0 0,0 0 0 0 0,0-1 0 0 0,0 1 0 0 0,0 0 0 0 0,0 0 0 0 0,0 0 0 0 0,1 0 0 0 0,-1 0 0 0 0,0 0 0 0 0,0 0 0 0 0,0 0 0 0 0,0 0 0 0 0,0 0 0 0 0,0 0 0 0 0,0 0 0 0 0,0 0 0 0 0,1 0 0 0 0,-1 0 0 0 0,0 0 0 0 0,5-2 0 0 0,81-7 0 0 0,-78 8-19 0 0,0 0-1 0 0,16 1 1 0 0,12-1-75 0 0,-16-2 52 0 0,-1 2-1 0 0,28 0 0 0 0,-32 1 23 0 0,25-3 0 0 0,-1 0-4 0 0,-36 2 26 0 0,0 1 0 0 0,0-1 0 0 0,-1 1-1 0 0,1-1 1 0 0,0 0 0 0 0,3-2 0 0 0,-5 3 2 0 0,1-1 0 0 0,-1 0 1 0 0,1 1-1 0 0,-1-1 0 0 0,1 0 1 0 0,-1 1-1 0 0,1 0 0 0 0,-1-1 1 0 0,1 1-1 0 0,-1 0 0 0 0,1 0 1 0 0,0 0-1 0 0,-1 0 0 0 0,4 1 1 0 0,-5-1 1 0 0,0 0 0 0 0,0 0 0 0 0,0 0 1 0 0,0 0-1 0 0,1-1 0 0 0,-1 1 0 0 0,0 0 1 0 0,0 0-1 0 0,0 0 0 0 0,0 0 0 0 0,0 0 1 0 0,0 0-1 0 0,0 0 0 0 0,0 0 0 0 0,0 0 1 0 0,0 0-1 0 0,0-1 0 0 0,1 1 0 0 0,-1 0 1 0 0,0 0-1 0 0,0 0 0 0 0,0 0 0 0 0,0 0 1 0 0,0 0-1 0 0,0 0 0 0 0,0 0 0 0 0,0-1 1 0 0,0 1-1 0 0,0 0 0 0 0,0 0 0 0 0,0 0 1 0 0,0 0-1 0 0,0 0 0 0 0,0 0 1 0 0,0-1-1 0 0,0 1 0 0 0,0 0 0 0 0,0 0 1 0 0,0 0-1 0 0,-1 0 0 0 0,1 0 0 0 0,0 0 1 0 0,0 0-1 0 0,0 0 0 0 0,0 0 0 0 0,0-1 1 0 0,0 1-1 0 0,0 0 0 0 0,0 0 0 0 0,0 0 1 0 0,0 0-1 0 0,-5 1 45 0 0,0 0-1 0 0,0-1 1 0 0,1 0 0 0 0,-1 0-1 0 0,0 0 1 0 0,-7-1 0 0 0,-20-1 82 0 0,-6 5-115 0 0,-100 12-15 0 0,75-9-3 0 0,-7 2 0 0 0,26-3 0 0 0,32-4 0 0 0,0 1 0 0 0,-22 4 0 0 0,14-3 0 0 0,17-3 0 0 0,0 0 0 0 0,1 0 0 0 0,-1 1 0 0 0,0-1 0 0 0,1 1 0 0 0,-4 0 0 0 0,-1 4 0 0 0,8-2 0 0 0,2-1 0 0 0,-1-1-1 0 0,0-1 0 0 0,-1 0-1 0 0,1 1 1 0 0,0-1 0 0 0,-1 0-1 0 0,1 0 1 0 0,0 0 0 0 0,-1-1 0 0 0,1 1-1 0 0,0 0 1 0 0,2-1 0 0 0,14-2-50 0 0,-6 4 19 0 0,0 0 1 0 0,1-1 0 0 0,19-3-1 0 0,-26 3 16 0 0,0 0 1 0 0,0 0-1 0 0,0 0 0 0 0,7 2 0 0 0,-7-1 0 0 0,0 0 0 0 0,0-1 0 0 0,0 0-1 0 0,8 0 1 0 0,3-3-4 0 0,-12 1 1 0 0,1 1 0 0 0,0 1 0 0 0,11-1 0 0 0,3 2 14 0 0,0-1 0 0 0,22-3-1 0 0,-31 3 7 0 0,0 0-1 0 0,20 1 0 0 0,15 1-11 0 0,-42-2 3 0 0,0 0 0 0 0,0 0 1 0 0,0 0-1 0 0,0 1 0 0 0,0 0 1 0 0,4 1-1 0 0,-22 0 132 0 0,-14-2 88 0 0,12-1-147 0 0,-28 4 0 0 0,9-1-67 0 0,-94 3-11 0 0,31 0-152 0 0,13 0 23 0 0,-192 19 411 0 0,249-21-274 0 0,-51 4 5 0 0,-33 4 0 0 0,15-1 47 0 0,54-6 66 0 0,-68-3 176 0 0,110-1-290 0 0,-11 0 1 0 0,1-2 0 0 0,-14-3 0 0 0,-11-1 0 0 0,28 5 12 0 0,0-1-1 0 0,0 0 1 0 0,-10-4-1 0 0,-4-1 7 0 0,-29-13-18 0 0,27 10 0 0 0,20 8 0 0 0,0-1 0 0 0,-1 1 0 0 0,1 1 0 0 0,-6-2 0 0 0,-15-4-12 0 0,15 4-16 0 0,0 1 1 0 0,-15-3 0 0 0,-10 0-118 0 0,21 3 110 0 0,1 0 0 0 0,-14 0 0 0 0,-12 0 35 0 0,22 1-5 0 0,-29 2 0 0 0,-4 1-102 0 0,30-1 70 0 0,-23 2-1 0 0,29-1 38 0 0,-22-1 0 0 0,-10 1 0 0 0,19 1 0 0 0,-40 1 0 0 0,20-2 9 0 0,30-1 19 0 0,-23 0-1 0 0,17 1-27 0 0,20-2 9 0 0,0 1 0 0 0,0-1 0 0 0,0 0 0 0 0,0 1 0 0 0,-6-2 0 0 0,9 1-9 0 0,0 0 0 0 0,-1 0 1 0 0,1 0-1 0 0,0 0 1 0 0,-1 0-1 0 0,1 0 1 0 0,0 0-1 0 0,-1-1 0 0 0,1 1 1 0 0,0 0-1 0 0,0 0 1 0 0,-1 0-1 0 0,1 0 1 0 0,0-1-1 0 0,0 1 0 0 0,-1 0 1 0 0,1 0-1 0 0,0 0 1 0 0,0-1-1 0 0,-1 1 0 0 0,1 0 1 0 0,0 0-1 0 0,0-1 1 0 0,0 1-1 0 0,0-1 0 0 0,0 1 0 0 0,0-1 0 0 0,0 1 0 0 0,0-1 0 0 0,0 1 0 0 0,0-1 0 0 0,1 1 0 0 0,-1-1 0 0 0,0 1 0 0 0,0-1 0 0 0,1 1 0 0 0,-1 0 0 0 0,0-1 0 0 0,1 1 0 0 0,-1-1 0 0 0,0 1 0 0 0,1 0 0 0 0,-1-1 0 0 0,0 1 0 0 0,1 0 0 0 0,-1 0 0 0 0,1-1 0 0 0,-1 1 0 0 0,1 0 0 0 0,-1 0 0 0 0,0 0 0 0 0,1-1 0 0 0,-1 1 0 0 0,1 0 0 0 0,-1 0 0 0 0,2 0 0 0 0,22-4 0 0 0,-10 2-13 0 0,6-3-54 0 0,30-4 1 0 0,1-2 0 0 0,-10 1-12 0 0,-7 1 11 0 0,-27 6 56 0 0,0 1 0 0 0,1 0 1 0 0,8-1-1 0 0,5-4 11 0 0,-14 4-10 0 0,-5 1-33 0 0,0-4 32 0 0,-4 0 11 0 0,0 5 0 0 0,0 0 0 0 0,0 0 0 0 0,0 0 0 0 0,-1 0 0 0 0,1 0 0 0 0,0 0 0 0 0,-1 1 0 0 0,1-1 0 0 0,0 1 0 0 0,-1 0 0 0 0,1 0 0 0 0,-5 0 0 0 0,-13-2 0 0 0,16 1 0 0 0,1 0 0 0 0,-1 1 0 0 0,1 0 0 0 0,-1 0 0 0 0,-6 0 0 0 0,-11 0 0 0 0,4 1 0 0 0,17-1 0 0 0,0 0 0 0 0,-1 0 0 0 0,1 0 0 0 0,0 0 0 0 0,0 0 0 0 0,0 0 0 0 0,0 1 0 0 0,0-1 0 0 0,0 0 0 0 0,0 0 0 0 0,0 0 0 0 0,0 0 0 0 0,0 0 0 0 0,-1 0 0 0 0,1 0 0 0 0,0 0 0 0 0,0 0 0 0 0,0 0 0 0 0,0 0 0 0 0,0 0 0 0 0,0 0 0 0 0,0 0 0 0 0,0 0 0 0 0,0 0 0 0 0,-1 0 0 0 0,1 0 0 0 0,0 0 0 0 0,0 0 0 0 0,0 0 0 0 0,0 0 0 0 0,0 0 0 0 0,0-1 0 0 0,0 1 0 0 0,0 0 0 0 0,0 0 0 0 0,0 0 0 0 0,-1 0 0 0 0,1 0 0 0 0,0 0 0 0 0,0 0 0 0 0,0 0 0 0 0,0 0 0 0 0,0 0 0 0 0,0 0 0 0 0,0 0 0 0 0,0-1 0 0 0,0 1 0 0 0,0 0 0 0 0,0 0 0 0 0,0 0 0 0 0,0 0 0 0 0,0 0 0 0 0,0 0 0 0 0,0 0 0 0 0,0 0 0 0 0,0 0 0 0 0,0-1 0 0 0,0 1 0 0 0,0 0 0 0 0,0 0 0 0 0,0 0 0 0 0,0 0 0 0 0,0 0 0 0 0,0 0 0 0 0,0 0 0 0 0,4-4 0 0 0,-3 4 0 0 0,33-3 0 0 0,-31 1 0 0 0,1 1 0 0 0,-1 0 0 0 0,0 0 0 0 0,0 0 0 0 0,1 1 0 0 0,-1-1 0 0 0,0 1 0 0 0,1 0 0 0 0,-1-1 0 0 0,0 2 0 0 0,4-1 0 0 0,0 0 0 0 0,-1 0 0 0 0,1-1 0 0 0,-1 0 0 0 0,1-1 0 0 0,-1 1 0 0 0,1-1 0 0 0,-1 0 0 0 0,0-1 0 0 0,0 1 0 0 0,0-1 0 0 0,7-5 0 0 0,1 1 0 0 0,-11 5 1 0 0,-1 1 1 0 0,1 0-1 0 0,-1-1 0 0 0,0 1 0 0 0,1-1 0 0 0,-1 1 0 0 0,0-1 0 0 0,0 0 0 0 0,0 0 0 0 0,3-4 0 0 0,-5 5 3 0 0,0 1 0 0 0,0-1 1 0 0,0 1-1 0 0,0-1 0 0 0,0 1 0 0 0,0-1 0 0 0,-1 1 0 0 0,1 0 0 0 0,0-1 0 0 0,0 1 1 0 0,0-1-1 0 0,0 1 0 0 0,0-1 0 0 0,-1 1 0 0 0,1 0 0 0 0,0-1 0 0 0,-1 1 0 0 0,1-1 0 0 0,0 1 1 0 0,0 0-1 0 0,-1-1 0 0 0,1 1 0 0 0,-1 0 0 0 0,1-1 0 0 0,0 1 0 0 0,-1 0 0 0 0,1 0 1 0 0,-1 0-1 0 0,1-1 0 0 0,0 1 0 0 0,-1 0 0 0 0,1 0 0 0 0,-1 0 0 0 0,-3 0 0 0 0,1 0-1 0 0,0 0 0 0 0,-1 0 1 0 0,1-1-1 0 0,0 1 0 0 0,-1-1 1 0 0,-3-1-1 0 0,5 1 0 0 0,0 1 1 0 0,0 0 0 0 0,0 0-1 0 0,0 0 1 0 0,1 0-1 0 0,-1 0 1 0 0,0 0 0 0 0,0 1-1 0 0,0-1 1 0 0,1 0-1 0 0,-3 2 1 0 0,1-1-16 0 0,1-1 0 0 0,0 1-1 0 0,0-1 1 0 0,0 1 0 0 0,-1-1 0 0 0,1 0-1 0 0,-4 0 1 0 0,-5-2-37 0 0,6 1 35 0 0,1 1 0 0 0,0-1 1 0 0,0 1-1 0 0,-1 0 1 0 0,1 0-1 0 0,0 0 0 0 0,-1 1 1 0 0,-7 1-1 0 0,-18 3 4 0 0,24-5-3 0 0,0 1-1 0 0,1-1 1 0 0,-12 4-1 0 0,13-3 14 0 0,-8 0 0 0 0,7 3 11 0 0,6-5-7 0 0,1 0-1 0 0,-1 0 1 0 0,1 0 0 0 0,-1 0-1 0 0,1 1 1 0 0,-1-1 0 0 0,1 1-1 0 0,-1-1 1 0 0,1 1 0 0 0,0-1-1 0 0,-1 1 1 0 0,1 0 0 0 0,0 0-1 0 0,2 0 1 0 0,15-3-6 0 0,-3-2 2 0 0,32-5 0 0 0,-42 9 0 0 0,0-1 0 0 0,0 0 0 0 0,9-4 0 0 0,-10 4 0 0 0,0 0 0 0 0,0 0 0 0 0,0 1 0 0 0,0-1 0 0 0,10 0 0 0 0,0 1 0 0 0,-11 2 0 0 0,0-1 0 0 0,0-1 0 0 0,0 1 0 0 0,0 0 0 0 0,0-1 0 0 0,0 0 0 0 0,4-1 0 0 0,3-3 0 0 0,-6 3 0 0 0,0 0 0 0 0,1 0 0 0 0,-1 0 0 0 0,1 1 0 0 0,0-1 0 0 0,-1 1 0 0 0,1 1 0 0 0,11-1 0 0 0,-14 1 0 0 0,0 0 0 0 0,1-1 0 0 0,-1 1 0 0 0,0-1 0 0 0,1 0 0 0 0,5-2 0 0 0,-7 2 0 0 0,1 0 0 0 0,-1 1 0 0 0,0-1 0 0 0,1 0 0 0 0,-1 1 0 0 0,1 0 0 0 0,-1-1 0 0 0,1 1 0 0 0,0 0 0 0 0,4 1 0 0 0,-6-1 2 0 0,3 1-5 0 0,4-9 19 0 0,-7 6 53 0 0,-6-1 58 0 0,5 3-125 0 0,0 0-1 0 0,-1 0 1 0 0,1-1 0 0 0,0 1 0 0 0,0 0-1 0 0,-1 0 1 0 0,1 0 0 0 0,0-1-1 0 0,0 1 1 0 0,-1 0 0 0 0,1 0 0 0 0,0 0-1 0 0,-1 0 1 0 0,1 0 0 0 0,0-1 0 0 0,-1 1-1 0 0,1 0 1 0 0,0 0 0 0 0,-1 0-1 0 0,1 0 1 0 0,0 0 0 0 0,-1 0 0 0 0,1 0-1 0 0,0 0 1 0 0,-1 0 0 0 0,1 0-1 0 0,0 0 1 0 0,-1 1 0 0 0,1-1 0 0 0,0 0-1 0 0,-1 0 1 0 0,1 0 0 0 0,-1 1 0 0 0,-1 0-2 0 0,-1 0 1 0 0,0 0 0 0 0,1 0-1 0 0,-1 0 1 0 0,0 0 0 0 0,0-1-1 0 0,1 1 1 0 0,-1-1 0 0 0,0 0-1 0 0,0 0 1 0 0,0 0 0 0 0,0 0-1 0 0,0 0 1 0 0,1-1 0 0 0,-6 0-1 0 0,4 0 0 0 0,1 1 0 0 0,0 0 0 0 0,0 0 0 0 0,-1 0 0 0 0,1 0 0 0 0,0 0 0 0 0,-6 2 0 0 0,5-1 0 0 0,1 0 0 0 0,-1-1 0 0 0,1 1 0 0 0,-1-1 0 0 0,1 0 0 0 0,-7 0 0 0 0,-4-4 0 0 0,11 3 0 0 0,0 0 0 0 0,0 1 0 0 0,-1-1 0 0 0,1 0 0 0 0,0 1 0 0 0,-6 0 0 0 0,-2 2 0 0 0,8-2 0 0 0,1 1 0 0 0,-1-1 0 0 0,1 0 0 0 0,-1 0 0 0 0,0 0 0 0 0,1 0 0 0 0,-1 0 0 0 0,1 0 0 0 0,-4-1 0 0 0,-1-1 0 0 0,2 0 0 0 0,1 1 0 0 0,-1-1 0 0 0,1 1 0 0 0,-1 1 0 0 0,1-1 0 0 0,-1 1 0 0 0,0 0 0 0 0,-8 0 0 0 0,10 0 2 0 0,0 0 1 0 0,0 0-1 0 0,1 0 0 0 0,-1 0 0 0 0,0-1 0 0 0,0 1 1 0 0,1-1-1 0 0,-4-1 0 0 0,3 1 2 0 0,0 0 0 0 0,1 0 1 0 0,-1 1-1 0 0,0-1 0 0 0,0 1 0 0 0,0 0 0 0 0,-3 0 1 0 0,5 0-3 0 0,-1 0-12 0 0,0 1 0 0 0,0-1 0 0 0,0 0 0 0 0,0 0 0 0 0,1 0 0 0 0,-1 0 0 0 0,0 0 0 0 0,0 0 0 0 0,0-1 0 0 0,0 1 0 0 0,0 0 0 0 0,0-1 0 0 0,0 0 0 0 0,0 1 0 0 0,0-1 0 0 0,1 0 0 0 0,-1 0 0 0 0,-2-2 0 0 0,3 3 9 0 0,1 0 1 0 0,0 0-1 0 0,0-1 1 0 0,0 1-1 0 0,-1 0 1 0 0,1 0-1 0 0,0 0 1 0 0,0 0-1 0 0,0 0 1 0 0,-1-1-1 0 0,1 1 1 0 0,0 0-1 0 0,-1 0 1 0 0,1 0 0 0 0,0 0-1 0 0,0 0 1 0 0,-1 0-1 0 0,1 0 1 0 0,0 0-1 0 0,0 0 1 0 0,-1 0-1 0 0,1 0 1 0 0,0 0-1 0 0,0 0 1 0 0,-1 0-1 0 0,1 0 1 0 0,0 0-1 0 0,-1 0 1 0 0,1 1 0 0 0,0-1-1 0 0,0 0 1 0 0,0 0-1 0 0,-1 0 1 0 0,1 0-1 0 0,0 0 1 0 0,0 1-1 0 0,-1-1 1 0 0,1 0-1 0 0,0 0 1 0 0,0 0-1 0 0,0 1 1 0 0,0-1-1 0 0,-1 0 1 0 0,1 0-1 0 0,0 1 1 0 0,0-1 0 0 0,0 0-1 0 0,0 0 1 0 0,0 1-1 0 0,0-1 1 0 0,0 0-1 0 0,0 1 1 0 0,-1 0 11 0 0,0 1 169 0 0,3-2-100 0 0,-1 0-79 0 0,1 0 0 0 0,-1 0 0 0 0,0 0 0 0 0,0 0-1 0 0,1 0 1 0 0,-1-1 0 0 0,0 1 0 0 0,0 0 0 0 0,1-1-1 0 0,-1 1 1 0 0,0-1 0 0 0,0 1 0 0 0,0-1 0 0 0,0 1 0 0 0,0-1-1 0 0,0 0 1 0 0,0 0 0 0 0,0 1 0 0 0,0-1 0 0 0,1-2 0 0 0,0 2-2 0 0,-1 0 1 0 0,0 0 0 0 0,0 0 0 0 0,1 0 0 0 0,-1 0 0 0 0,0 0 0 0 0,1 0 0 0 0,-1 1 0 0 0,1-1 0 0 0,-1 0 0 0 0,1 1 0 0 0,0-1-1 0 0,-1 1 1 0 0,1 0 0 0 0,1-1 0 0 0,12 3 0 0 0,-12-2-1 0 0,0 1-1 0 0,0-1 0 0 0,-1 0 0 0 0,1 0 0 0 0,0 0 1 0 0,0 0-1 0 0,-1 0 0 0 0,4-1 0 0 0,10-5-43 0 0,-13 5 40 0 0,1-1 0 0 0,-1 1 0 0 0,1 0 0 0 0,-1 0 0 0 0,1 0 0 0 0,5 0 0 0 0,8 2 5 0 0,-13-1 0 0 0,0 1 0 0 0,0-1 0 0 0,0 0 0 0 0,0 0 0 0 0,0-1 0 0 0,5 0 0 0 0,11-6 0 0 0,-14 5 0 0 0,-1 0 0 0 0,1 0 0 0 0,0 0 0 0 0,6 0 0 0 0,8 0 0 0 0,-8 2 0 0 0,1-2 0 0 0,-1 0 0 0 0,14-3 0 0 0,12-2 0 0 0,-31 6 0 0 0,-1 1 0 0 0,1-1 0 0 0,-1-1 0 0 0,0 1 0 0 0,9-4 0 0 0,-14 4 1 0 0,0 1 1 0 0,1-1-1 0 0,-1 1 0 0 0,0-1 0 0 0,0 1 0 0 0,0 0 0 0 0,1 0 0 0 0,-1-1 1 0 0,0 1-1 0 0,0 0 0 0 0,0 0 0 0 0,1 0 0 0 0,1 1 0 0 0,-2-1 143 0 0,-3 0-80 0 0,-1 1-41 0 0,-1-1 0 0 0,1 0 0 0 0,-1 0 0 0 0,1 0 0 0 0,-1-1-1 0 0,-4 0 1 0 0,3 0-8 0 0,1 0-1 0 0,0 0 0 0 0,-1 1 0 0 0,1 0 0 0 0,-6 0 1 0 0,4 1-8 0 0,-14 2-105 0 0,-35 1 1 0 0,43-4 69 0 0,-1 1 0 0 0,-18 4 0 0 0,17-2 29 0 0,-23 1 0 0 0,8 0-1 0 0,25-3 0 0 0,-1 0 0 0 0,1-1 0 0 0,-1 1 0 0 0,0-1 0 0 0,1 0 0 0 0,-9-1 0 0 0,3 0 0 0 0,8 0 0 0 0,-1 0 0 0 0,0 0 0 0 0,0 1 0 0 0,0 0 0 0 0,0 0 0 0 0,0 0 0 0 0,0 0 0 0 0,0 0 0 0 0,0 0 0 0 0,1 1 0 0 0,-1-1 0 0 0,0 1 0 0 0,-3 1 0 0 0,4-2 0 0 0,1 1-1 0 0,0-1 1 0 0,0 0-1 0 0,-1 0 1 0 0,1 0-1 0 0,0 0 1 0 0,-1 0-1 0 0,1 0 1 0 0,0 0 0 0 0,0 0-1 0 0,-2-1 1 0 0,2 1 3 0 0,1 0 1 0 0,-1-1 0 0 0,1 1 0 0 0,-1 0 0 0 0,0 0 0 0 0,1 0 0 0 0,-1 0 0 0 0,1 0 0 0 0,-1 0 0 0 0,0 0-1 0 0,1 0 1 0 0,-1 0 0 0 0,1 0 0 0 0,-1 0 0 0 0,0 0 0 0 0,1 1 0 0 0,-1-1 0 0 0,1 0 0 0 0,-1 0 0 0 0,1 1-1 0 0,-1-1 1 0 0,0 1 0 0 0,1-7 98 0 0,-1 6-100 0 0,1 0 0 0 0,0-1 0 0 0,0 1 1 0 0,0 0-1 0 0,0-1 0 0 0,0 1 0 0 0,0 0 1 0 0,-1-1-1 0 0,1 1 0 0 0,0-1 1 0 0,0 1-1 0 0,0 0 0 0 0,0-1 0 0 0,0 1 1 0 0,0 0-1 0 0,1-1 0 0 0,-1 1 0 0 0,0 0 1 0 0,0-1-1 0 0,0 1 0 0 0,0 0 1 0 0,0-1-1 0 0,0 1 0 0 0,1 0 0 0 0,-1-1 1 0 0,0 1-1 0 0,0 0 0 0 0,0 0 0 0 0,1-1 1 0 0,-1 1-1 0 0,0 0 0 0 0,0 0 0 0 0,1-1 1 0 0,-1 1-1 0 0,0 0 0 0 0,1-1 1 0 0,7 3 8 0 0,-7-2-11 0 0,1 0 0 0 0,-1 0 0 0 0,1 0-1 0 0,-1 1 1 0 0,1-1 0 0 0,-1-1 0 0 0,1 1 0 0 0,0 0 0 0 0,-1 0 0 0 0,0 0 0 0 0,1-1 0 0 0,1 0 0 0 0,61-14-152 0 0,-36 8 89 0 0,-20 5 60 0 0,0 0 0 0 0,-1 0 1 0 0,8-3-1 0 0,4-2-46 0 0,-15 6 49 0 0,-1 0-1 0 0,1-1 0 0 0,-1 1 0 0 0,1-1 1 0 0,-1 1-1 0 0,6-5 0 0 0,-1 2 1 0 0,-7 3 0 0 0,0 1 0 0 0,0-1 0 0 0,0 1 0 0 0,0-1 0 0 0,0 1 0 0 0,-1-1 0 0 0,1 1 0 0 0,0-1 0 0 0,0 0 0 0 0,-1 1 0 0 0,1-1 0 0 0,1-1 0 0 0,-2 1 0 0 0,0 1 0 0 0,1 0 0 0 0,-1-1 0 0 0,0 1 0 0 0,0 0 0 0 0,0-1 0 0 0,1 1 0 0 0,-1 0 0 0 0,0-1 0 0 0,0 1 0 0 0,0 0 0 0 0,0-1 0 0 0,0 1 0 0 0,0 0 0 0 0,0-1 0 0 0,0 1 0 0 0,0-1 0 0 0,0 1 0 0 0,0 0 0 0 0,0-1 0 0 0,0 1 0 0 0,0 0 0 0 0,0-1 0 0 0,0 1 0 0 0,0-1 0 0 0,0 1 0 0 0,0 0 0 0 0,-1-1 0 0 0,1 1 0 0 0,0 0 0 0 0,0-1 0 0 0,0 1 0 0 0,-1 0 0 0 0,1 0 0 0 0,0-1 0 0 0,0 1 0 0 0,-1 0 0 0 0,1-1 0 0 0,0 1 0 0 0,-1 0 0 0 0,1 0 0 0 0,-1-1 0 0 0,1 1 0 0 0,-2-1 0 0 0,0-1 0 0 0,0 1 0 0 0,0 0 0 0 0,-1-1 0 0 0,1 1 0 0 0,0 0 0 0 0,-1 0 0 0 0,1 1 0 0 0,-1-1 0 0 0,1 0 0 0 0,-1 1 0 0 0,1-1 0 0 0,-1 1 0 0 0,1 0 0 0 0,-1 0 0 0 0,-3 0 0 0 0,-13-1 0 0 0,13 0 0 0 0,1 1 0 0 0,-1 0 0 0 0,1 0 0 0 0,-8 1 0 0 0,-16 0 0 0 0,15-2 0 0 0,0 0 0 0 0,-27 3 0 0 0,-27-1 0 0 0,67-1 0 0 0,-1 0 0 0 0,0 0 0 0 0,1 0 0 0 0,-1 0 0 0 0,0 0 0 0 0,1 0 0 0 0,-1-1 0 0 0,1 1 0 0 0,-1-1 0 0 0,-2-1 0 0 0,3 2 1 0 0,1 0 1 0 0,0 0-1 0 0,0 0 0 0 0,0 0 0 0 0,0 0 1 0 0,-1 0-1 0 0,1 0 0 0 0,0 0 0 0 0,0 0 1 0 0,0 0-1 0 0,0 0 0 0 0,-1-1 0 0 0,1 1 1 0 0,0 0-1 0 0,0 0 0 0 0,0 0 0 0 0,0 0 0 0 0,0 0 1 0 0,0-1-1 0 0,0 1 0 0 0,-1 0 0 0 0,1 0 1 0 0,0 0-1 0 0,0 0 0 0 0,0-1 0 0 0,0 1 1 0 0,0 0-1 0 0,0 0 0 0 0,0 0 0 0 0,0-1 0 0 0,0 1 1 0 0,0 0-1 0 0,0 0 0 0 0,0 0 0 0 0,0 0 1 0 0,0-1-1 0 0,0 1 0 0 0,0 0 0 0 0,0 0 1 0 0,0 0-1 0 0,0 0 0 0 0,0-1 0 0 0,1 1 1 0 0,-1 0-1 0 0,0 0 0 0 0,0 0 0 0 0,0 0 0 0 0,0-1 1 0 0,0 1-1 0 0,1 0 0 0 0,6-6 16 0 0,-6 5-9 0 0,5-3-2 0 0,0 0 0 0 0,1 1 0 0 0,-1 0 0 0 0,1 0-1 0 0,0 0 1 0 0,0 1 0 0 0,0 0 0 0 0,8-1 0 0 0,5-2-71 0 0,9 0-5 0 0,-23 5 69 0 0,0-1 0 0 0,0 0 0 0 0,0-1-1 0 0,10-3 1 0 0,-11 2 1 0 0,1 1 0 0 0,-1 0 0 0 0,1 0 0 0 0,0 0 0 0 0,0 1 0 0 0,0-1 0 0 0,-1 1 0 0 0,13 0 0 0 0,-14 1 0 0 0,-1-1 0 0 0,1 0 0 0 0,0 1 0 0 0,0-1 0 0 0,0-1 0 0 0,0 1 0 0 0,5-3 0 0 0,17-5 0 0 0,-16 4 0 0 0,-2-4 0 0 0,-7 9 4 0 0,-1-1 0 0 0,1 0 0 0 0,-1 1 0 0 0,0-1 1 0 0,1 0-1 0 0,-1 0 0 0 0,0 1 0 0 0,0-1 0 0 0,0 0 0 0 0,1 0 0 0 0,-1 0 0 0 0,0 1 0 0 0,0-1 0 0 0,0 0 0 0 0,0 0 0 0 0,0 0 0 0 0,-1 1 0 0 0,1-1 0 0 0,0 0 0 0 0,0 0 0 0 0,0 0 1 0 0,-1 1-1 0 0,1-1 0 0 0,0 0 0 0 0,-1 1 0 0 0,1-1 0 0 0,-1 0 0 0 0,1 1 0 0 0,-1-1 0 0 0,1 0 0 0 0,-1 1 0 0 0,1-1 0 0 0,-1 1 0 0 0,1-1 0 0 0,-1 1 0 0 0,0-1 0 0 0,1 1 1 0 0,-1-1-1 0 0,0 1 0 0 0,0 0 0 0 0,1-1 0 0 0,-1 1 0 0 0,-1 0 0 0 0,1 0-2 0 0,0 0 1 0 0,0 0-1 0 0,-1 0 0 0 0,1 0 0 0 0,0 0 1 0 0,0 0-1 0 0,0-1 0 0 0,0 1 1 0 0,0 0-1 0 0,0 0 0 0 0,0-1 1 0 0,0 1-1 0 0,0-1 0 0 0,0 1 1 0 0,0-1-1 0 0,0 1 0 0 0,0-1 1 0 0,0 0-1 0 0,1 1 0 0 0,-1-1 1 0 0,0 0-1 0 0,-1-1 0 0 0,2 2-1 0 0,0 0 0 0 0,0-1 0 0 0,-1 1 0 0 0,1 0-1 0 0,0 0 1 0 0,-1-1 0 0 0,1 1 0 0 0,0 0 0 0 0,0 0 0 0 0,-1 0 0 0 0,1 0-1 0 0,0 0 1 0 0,-1-1 0 0 0,1 1 0 0 0,0 0 0 0 0,-1 0 0 0 0,1 0 0 0 0,0 0-1 0 0,-1 0 1 0 0,1 0 0 0 0,0 0 0 0 0,-1 0 0 0 0,1 0 0 0 0,-1 0-1 0 0,1 0 1 0 0,0 0 0 0 0,-1 1 0 0 0,1-1 0 0 0,0 0 0 0 0,0 0 0 0 0,-1 0-1 0 0,1 0 1 0 0,0 1 0 0 0,-1-1 0 0 0,1 0 0 0 0,0 0 0 0 0,-1 1 0 0 0,1-1 0 0 0,0 0 0 0 0,0 0 0 0 0,-1 1-1 0 0,1-1 1 0 0,0 0 0 0 0,-1 0 0 0 0,1 0 0 0 0,0 0 0 0 0,0 1 0 0 0,-1-1 0 0 0,1 0 0 0 0,0 0 0 0 0,-1 0 0 0 0,1 0 0 0 0,0 0 0 0 0,-1 0 0 0 0,1 0 0 0 0,0 0 0 0 0,-1 0 0 0 0,1 0 0 0 0,0 0 0 0 0,-1 0 0 0 0,1 0 0 0 0,0 0 0 0 0,0 0 0 0 0,-1 0 0 0 0,1 0 0 0 0,0 0 0 0 0,-1-1 0 0 0,1 1 0 0 0,-1 0 0 0 0,-5-5-1 0 0,5 4 0 0 0,0 0 0 0 0,0 0 0 0 0,0 0 0 0 0,0 0 0 0 0,0 0 0 0 0,0 0 0 0 0,-1 1 0 0 0,1-1 0 0 0,-2 0 0 0 0,2 0 0 0 0,1 1 0 0 0,-1 0 0 0 0,1-1 0 0 0,-1 1 0 0 0,1-1 0 0 0,-1 1 0 0 0,1-1 0 0 0,-1 1 0 0 0,1-1 0 0 0,0 1 0 0 0,-1-1 0 0 0,1 1 0 0 0,0-1 0 0 0,-1 1 0 0 0,1-1 0 0 0,0 0 0 0 0,0 1 0 0 0,0-1 0 0 0,-1-1 0 0 0,1 2 0 0 0,0-1 0 0 0,0 1 0 0 0,0 0 0 0 0,0-1 0 0 0,0 1 0 0 0,0-1 0 0 0,0 1 0 0 0,0 0 0 0 0,-1-1 0 0 0,1 1 0 0 0,0-1 0 0 0,0 1 0 0 0,0 0 0 0 0,-1-1 0 0 0,1 1 0 0 0,0 0 0 0 0,-1-1 0 0 0,1 1 0 0 0,0 0 0 0 0,0-1 0 0 0,-1 1 0 0 0,1 0 0 0 0,-1 0 0 0 0,1 0 0 0 0,0-1 0 0 0,-1 1 0 0 0,1 0 0 0 0,-1 0 0 0 0,-2 1 0 0 0,2-1 0 0 0,1 0 0 0 0,0 0 0 0 0,0 1 0 0 0,-1-1 0 0 0,1 0 0 0 0,0 0 0 0 0,0 0 0 0 0,-1 0 0 0 0,1 0 0 0 0,0 0 0 0 0,-1 0 0 0 0,1 0 0 0 0,0 0 0 0 0,0 0 0 0 0,-1 0 0 0 0,1 0 0 0 0,0 0 0 0 0,-1 0 0 0 0,1 0 0 0 0,0 0 0 0 0,0 0 0 0 0,-1 0 0 0 0,1 0 0 0 0,0 0 0 0 0,-1 0 0 0 0,1 0 0 0 0,0-1 0 0 0,0 1 0 0 0,-1 0 0 0 0,1 0 0 0 0,0 0 0 0 0,0 0 0 0 0,-1-1 0 0 0,1 1 0 0 0,0 0 0 0 0,-2-4 0 0 0,1 3 0 0 0,1 1 0 0 0,0-1 0 0 0,-1 0 0 0 0,1 0 0 0 0,-1 1 0 0 0,1-1 0 0 0,-1 0 0 0 0,1 1 0 0 0,-1-1 0 0 0,1 0 0 0 0,-1 1 0 0 0,0-1 0 0 0,1 1 0 0 0,-1-1 0 0 0,0 1 0 0 0,0 0 0 0 0,1-1 0 0 0,-2 0 0 0 0,2 2 0 0 0,-1-1 0 0 0,1 0 0 0 0,-1 0 0 0 0,1 0 0 0 0,0 0 0 0 0,-1 0 0 0 0,1 0 0 0 0,-1 0 0 0 0,1 0 0 0 0,-1 0 0 0 0,1 0 0 0 0,0 0 0 0 0,-1 0 0 0 0,1 0 0 0 0,-1 0 0 0 0,1 0 0 0 0,0 0 0 0 0,-1 0 0 0 0,1-1 0 0 0,-1 1 0 0 0,1 0 0 0 0,0 0 0 0 0,-1 0 0 0 0,1-1 0 0 0,0 1 0 0 0,-1 0 0 0 0,1-1 0 0 0,0 1 0 0 0,0 0 0 0 0,-1 0 0 0 0,1-1 0 0 0,0 1 0 0 0,0-1 0 0 0,-1 1 0 0 0,1 0 0 0 0,0-1 0 0 0,0 1 0 0 0,0 0 0 0 0,0-1 0 0 0,0 1 0 0 0,-1-1 0 0 0,-1-5 0 0 0,-1 1 0 0 0,4 10 0 0 0,2-6 0 0 0,2 3 0 0 0,2-1-14 0 0,-7-1 9 0 0,1 1 0 0 0,-1-1 1 0 0,1 0-1 0 0,-1 0 1 0 0,1 0-1 0 0,-1 0 1 0 0,1 0-1 0 0,-1 0 0 0 0,1 1 1 0 0,-1-1-1 0 0,1 0 1 0 0,0-1-1 0 0,-1 1 1 0 0,1 0-1 0 0,-1 0 1 0 0,1 0-1 0 0,-1 0 0 0 0,1 0 1 0 0,-1 0-1 0 0,1-1 1 0 0,-1 1-1 0 0,1 0 1 0 0,-1 0-1 0 0,0-1 0 0 0,1 1 1 0 0,-1 0-1 0 0,1-1 1 0 0,-1 1-1 0 0,0 0 1 0 0,1-1-1 0 0,-1 1 0 0 0,0-1 1 0 0,1 0-1 0 0,-1 1 5 0 0,0 0-1 0 0,0 0 1 0 0,1-1 0 0 0,-1 1-1 0 0,0 0 1 0 0,0 0-1 0 0,0-1 1 0 0,0 1-1 0 0,1 0 1 0 0,-1 0-1 0 0,0 0 1 0 0,0 0-1 0 0,1-1 1 0 0,-1 1 0 0 0,0 0-1 0 0,0 0 1 0 0,1 0-1 0 0,-1 0 1 0 0,0 0-1 0 0,0 0 1 0 0,1-1-1 0 0,-1 1 1 0 0,0 0-1 0 0,1 0 1 0 0,-1 0 0 0 0,0 0-1 0 0,0 0 1 0 0,1 0-1 0 0,-1 0 1 0 0,1 0-1 0 0,2 1-1 0 0,-2-1 4 0 0,-1 1-1 0 0,1-1 1 0 0,0 0 0 0 0,-1 0 0 0 0,1 0-1 0 0,0 0 1 0 0,-1 0 0 0 0,1 0 0 0 0,0 0-1 0 0,0 0 1 0 0,-1 0 0 0 0,1 0 0 0 0,0 0-1 0 0,-1 0 1 0 0,1 0 0 0 0,-1-1-1 0 0,1 1 1 0 0,0 0 0 0 0,-1-1 0 0 0,1 1-1 0 0,-1 0 1 0 0,1-1 0 0 0,0 1 0 0 0,-1 0-1 0 0,1-1 1 0 0,-1 1 0 0 0,1-1 0 0 0,-1 1-1 0 0,0-1 1 0 0,1 0 0 0 0,0 0 0 0 0,-1 1-2 0 0,0 0 0 0 0,1-1 1 0 0,-1 1-1 0 0,1 0 1 0 0,-1 0-1 0 0,0-1 1 0 0,1 1-1 0 0,-1 0 1 0 0,1 0-1 0 0,-1 0 0 0 0,1-1 1 0 0,-1 1-1 0 0,1 0 1 0 0,-1 0-1 0 0,1 0 1 0 0,-1 0-1 0 0,1 0 1 0 0,-1 0-1 0 0,1 0 0 0 0,-1 0 1 0 0,1 0-1 0 0,-1 0 1 0 0,1 0-1 0 0,-1 1 1 0 0,1-1-1 0 0,-1 0 1 0 0,1 0-1 0 0,-1 0 0 0 0,1 1 1 0 0,0-1-1 0 0,-1 1 0 0 0,1-1-1 0 0,-1 0 1 0 0,1 0 0 0 0,0 0 0 0 0,-1 1 0 0 0,1-1 0 0 0,0 0 0 0 0,-1 0 0 0 0,1 0-1 0 0,0 0 1 0 0,-1 0 0 0 0,1 0 0 0 0,0 0 0 0 0,-1 0 0 0 0,1-1 0 0 0,0 1 0 0 0,-1 0-1 0 0,2 0 1 0 0,6-6 0 0 0,-7 6 0 0 0,0-1 0 0 0,0 0 0 0 0,0 1 0 0 0,-1-1 0 0 0,1 1 0 0 0,0-1 0 0 0,0 1 0 0 0,0 0 0 0 0,0-1 0 0 0,0 1 0 0 0,0 0 0 0 0,0 0 0 0 0,0 0 0 0 0,0-1 0 0 0,0 1 0 0 0,0 0 0 0 0,0 0 0 0 0,1 1 0 0 0,-1-1 0 0 0,3 0 0 0 0,4-11 0 0 0,-5 4 11 0 0,-3 5 32 0 0,-1 2-43 0 0,1-1 0 0 0,0 1 0 0 0,0 0 1 0 0,0 0-1 0 0,-1 0 0 0 0,1-1 0 0 0,0 1 1 0 0,-1 0-1 0 0,1 0 0 0 0,0 0 0 0 0,0 0 1 0 0,-1 0-1 0 0,1-1 0 0 0,0 1 0 0 0,-1 0 1 0 0,1 0-1 0 0,0 0 0 0 0,-1 0 0 0 0,1 0 1 0 0,0 0-1 0 0,-1 0 0 0 0,1 0 0 0 0,0 0 1 0 0,0 0-1 0 0,-1 0 0 0 0,1 0 0 0 0,0 1 1 0 0,-1-1-1 0 0,1 0 0 0 0,0 0 0 0 0,-1 0 1 0 0,1 0-1 0 0,0 0 0 0 0,0 1 0 0 0,-1-1 1 0 0,1 0-1 0 0,0 0 0 0 0,-1 1 0 0 0,1-1 1 0 0,-1 0-1 0 0,1 0 0 0 0,-1 1 0 0 0,0-1 0 0 0,1 0 0 0 0,-1 0 0 0 0,0 0 0 0 0,0 0 0 0 0,1 0 0 0 0,-1 0 0 0 0,0 0 0 0 0,1-1 0 0 0,-1 1 0 0 0,0 0 0 0 0,1 0 0 0 0,-1 0 0 0 0,-1-1 0 0 0,-10-1 0 0 0,11 2 0 0 0,0 1 0 0 0,-1-1 0 0 0,1 0 0 0 0,0 0 0 0 0,-1 0 0 0 0,1 0 0 0 0,0 0 0 0 0,-1 0 0 0 0,1 0 0 0 0,-1 0 0 0 0,1 0 0 0 0,0-1 0 0 0,-1 1 0 0 0,1 0 0 0 0,0-1 0 0 0,0 0 0 0 0,-1 1 0 0 0,-1-2 0 0 0,2 1 0 0 0,0 1 0 0 0,-1 0 0 0 0,1-1 0 0 0,0 1 0 0 0,-1 0 0 0 0,1 0 0 0 0,0 0 0 0 0,0-1 0 0 0,-1 1 0 0 0,1 1 0 0 0,0-1 0 0 0,-2 0 0 0 0,-11 0 0 0 0,10-1 0 0 0,0 1 0 0 0,0-1 0 0 0,0 1 0 0 0,0 0 0 0 0,0 0 0 0 0,0 0 0 0 0,0 0 0 0 0,-4 2 0 0 0,5-2 0 0 0,0 0 0 0 0,-1 0 0 0 0,1 0 0 0 0,0 0 0 0 0,0 0 0 0 0,0-1 0 0 0,-3 0 0 0 0,-18-2 0 0 0,20 4 0 0 0,-1-1 0 0 0,1 1 0 0 0,0-1 0 0 0,-1 0 0 0 0,1-1 0 0 0,0 1 0 0 0,-1-1 0 0 0,1 0 0 0 0,0 0 0 0 0,-5-2 0 0 0,9 3 0 0 0,-1-1 0 0 0,0 1 0 0 0,0 0 0 0 0,1 0 0 0 0,-1 0 0 0 0,0-1 0 0 0,0 1 0 0 0,1 0 0 0 0,-1 0 0 0 0,0 0 0 0 0,0 0 0 0 0,0 0 0 0 0,1 1 0 0 0,-1-1 0 0 0,0 0 0 0 0,0 0 0 0 0,1 0 0 0 0,-1 1 0 0 0,0-1 0 0 0,0 0 0 0 0,1 1 0 0 0,-1-1 0 0 0,-1 1 0 0 0,-10 4 0 0 0,5-4-35 0 0,8-3-24 0 0,2-1 57 0 0,-3 3-1 0 0,1 0 1 0 0,-1-1-1 0 0,1 1 0 0 0,-1 0 0 0 0,1 0 0 0 0,-1 0 0 0 0,0 0 1 0 0,1 0-1 0 0,-1 0 0 0 0,1-1 0 0 0,-1 1 0 0 0,1 0 0 0 0,-1 0 0 0 0,1 1 1 0 0,-1-1-1 0 0,1 0 0 0 0,-1 0 0 0 0,1 0 0 0 0,-1 0 0 0 0,1 0 1 0 0,-1 0-1 0 0,1 1 0 0 0,-1-1 0 0 0,0 0 0 0 0,1 0 0 0 0,-1 1 1 0 0,1-1-1 0 0,0 1 0 0 0,-1-1 3 0 0,1 1 0 0 0,0-1 0 0 0,0 1 1 0 0,0-1-1 0 0,0 0 0 0 0,-1 1 0 0 0,1-1 0 0 0,0 0 0 0 0,0 0 1 0 0,0 0-1 0 0,0 1 0 0 0,0-1 0 0 0,1 0 0 0 0,7-4 0 0 0,-7 3 0 0 0,0 1 0 0 0,0-1 0 0 0,-1 1 0 0 0,1-1 0 0 0,0 1 0 0 0,0-1 0 0 0,0 1 0 0 0,2 0 0 0 0,-3 0 0 0 0,5 0-1 0 0,1 0-1 0 0,0 0 1 0 0,-1 0-1 0 0,1-1 1 0 0,0 0-1 0 0,8-2 1 0 0,-9 1-13 0 0,1 1 1 0 0,0 0-1 0 0,8-1 1 0 0,20-3 13 0 0,-10 2 0 0 0,-21 2 0 0 0,-1 1 0 0 0,0 0 0 0 0,1-1 0 0 0,-1 1 0 0 0,1-1 0 0 0,-1 0 0 0 0,6-2 0 0 0,4-1 0 0 0,2 0 0 0 0,-15 4 0 0 0,0 0 0 0 0,0 0 0 0 0,1 0 0 0 0,-1-1 0 0 0,0 1 0 0 0,0 0 0 0 0,1 0 0 0 0,-1 0 0 0 0,0 0 0 0 0,0 0 0 0 0,0-1 0 0 0,1 1 0 0 0,-1 0 0 0 0,0 0 0 0 0,0 0 0 0 0,0-1 0 0 0,1 1 0 0 0,-1 0 0 0 0,0 0 0 0 0,0 0 0 0 0,0-1 0 0 0,0 1 0 0 0,0 0 0 0 0,0 0 0 0 0,0-1 0 0 0,0 1 0 0 0,1 0 0 0 0,-1-1 0 0 0,0 1 0 0 0,0 0 0 0 0,0 0 0 0 0,0-1 0 0 0,0 1 0 0 0,0 0 0 0 0,-1 0 0 0 0,1-1 0 0 0,0 1 0 0 0,0-1 0 0 0,-3 0 0 0 0,3 1 0 0 0,-1 0 0 0 0,1 0 0 0 0,-1-1 0 0 0,1 1 0 0 0,-1 0 0 0 0,1 0 0 0 0,-1 0 0 0 0,1 0 0 0 0,-1 1 0 0 0,1-1 0 0 0,-1 0 0 0 0,1 0 0 0 0,-1 0 0 0 0,1 0 0 0 0,-1 0 0 0 0,1 1 0 0 0,-1-1 0 0 0,1 0 0 0 0,-1 1 0 0 0,1-1 0 0 0,-1 1 0 0 0,0-1 0 0 0,0 1 0 0 0,1-1 0 0 0,-1 0 0 0 0,0 1 0 0 0,1-1 0 0 0,-1 0 0 0 0,0 1 0 0 0,0-1 0 0 0,1 0 0 0 0,-1 0 0 0 0,0 0 0 0 0,0 0 0 0 0,0 1 0 0 0,0-1 0 0 0,-5-1 0 0 0,4 0 0 0 0,-1 1 0 0 0,1-1 0 0 0,-1 1 0 0 0,1 0 0 0 0,0 0 0 0 0,-1 0 0 0 0,1 1 0 0 0,-1-1 0 0 0,1 0 0 0 0,0 1 0 0 0,-3 0 0 0 0,-40 6 0 0 0,41-6 0 0 0,0 0 0 0 0,-1 0 0 0 0,1-1 0 0 0,0 0 0 0 0,-1 1 0 0 0,1-1 0 0 0,0-1 0 0 0,-1 1 0 0 0,-5-2 0 0 0,8 2 0 0 0,0 0 0 0 0,0 0 0 0 0,0 0 0 0 0,0 0 0 0 0,0 0 0 0 0,0 1 0 0 0,0-1 0 0 0,0 1 0 0 0,0-1 0 0 0,-2 2 0 0 0,2-1 0 0 0,0 0 0 0 0,-1-1 0 0 0,1 1 0 0 0,0-1 0 0 0,0 1 0 0 0,0-1 0 0 0,0 0 0 0 0,-3 0 0 0 0,-5-1-1 0 0,9 1 4 0 0,0-1 0 0 0,0 1 0 0 0,-1 0 0 0 0,1 0 0 0 0,0 0 0 0 0,0 0 0 0 0,-1 0-1 0 0,1 0 1 0 0,0 0 0 0 0,0 0 0 0 0,-1 0 0 0 0,1 1 0 0 0,0-1 0 0 0,0 0 0 0 0,0 1 0 0 0,-1-1 0 0 0,1 1 0 0 0,0 0-1 0 0,0-1 1 0 0,-1 2 0 0 0,-6 1 25 0 0,3-5 36 0 0,5 1-63 0 0,0 1-1 0 0,0 0 0 0 0,0 0 1 0 0,0 0-1 0 0,-1-1 0 0 0,1 1 1 0 0,0 0-1 0 0,0 0 0 0 0,0 0 1 0 0,0-1-1 0 0,0 1 0 0 0,0 0 1 0 0,0 0-1 0 0,0 0 0 0 0,0-1 1 0 0,0 1-1 0 0,0 0 0 0 0,0 0 1 0 0,1 0-1 0 0,-1 0 0 0 0,0-1 1 0 0,0 1-1 0 0,0 0 0 0 0,0 0 1 0 0,0 0-1 0 0,0-1 0 0 0,0 1 1 0 0,0 0-1 0 0,1 0 0 0 0,-1 0 1 0 0,0 0-1 0 0,0 0 0 0 0,0-1 1 0 0,0 1-1 0 0,0 0 0 0 0,1 0 1 0 0,-1 0-1 0 0,0 0 0 0 0,0 0 1 0 0,0 0-1 0 0,1 0 0 0 0,-1 0 1 0 0,0 0-1 0 0,0 0 0 0 0,0 0 1 0 0,1 0-1 0 0,-1 0 0 0 0,0 0 1 0 0,0 0-1 0 0,15 1-1 0 0,0 0 1 0 0,-8-3 0 0 0,-1 0 0 0 0,2 1 0 0 0,-1-1 0 0 0,0 1 0 0 0,10 0 0 0 0,-14 1 0 0 0,0 0-1 0 0,1-1 0 0 0,-1 0 0 0 0,0 1 1 0 0,0-1-1 0 0,0 0 0 0 0,5-3 1 0 0,-5 3-13 0 0,0-1 1 0 0,1 1-1 0 0,-1 0 1 0 0,1 0 0 0 0,6-1-1 0 0,0 2-1 0 0,-4-1 27 0 0,1 1 0 0 0,-1-1 0 0 0,1 0 0 0 0,-1 0 0 0 0,10-4 0 0 0,15-5-5 0 0,-23 8-54 0 0,0 0 0 0 0,-1-1 0 0 0,15-6 0 0 0,-2-1-39 0 0,-16 9 93 0 0,-1-1-1 0 0,0 1 1 0 0,1-1 0 0 0,-1 0 0 0 0,0 0-1 0 0,0 0 1 0 0,0 0 0 0 0,5-6-1 0 0,-7 7 7 0 0,0 0-1 0 0,0 0 1 0 0,0-1-1 0 0,-1 1 1 0 0,1 0-1 0 0,0-1 1 0 0,-1 1-1 0 0,1-1 0 0 0,-1 1 1 0 0,1-1-1 0 0,-1 1 1 0 0,0-1-1 0 0,0 1 1 0 0,0-1-1 0 0,0 0 1 0 0,0 1-1 0 0,0-1 1 0 0,0-2-1 0 0,0 4-11 0 0,0-1 0 0 0,0 1 0 0 0,0-1 0 0 0,0 1 0 0 0,0-1 0 0 0,0 0 0 0 0,0 1 0 0 0,0-1 0 0 0,-1 1 0 0 0,1-1 0 0 0,0 1 0 0 0,0-1 0 0 0,0 1 0 0 0,-1-1 0 0 0,1 1 0 0 0,0-1 0 0 0,-1 1 0 0 0,1-1 1 0 0,0 1-1 0 0,-1-1 0 0 0,1 1 0 0 0,0 0 0 0 0,-1-1 0 0 0,1 1 0 0 0,-1 0 0 0 0,1-1 0 0 0,-1 1 0 0 0,1 0 0 0 0,-2-1 0 0 0,0 0 1 0 0,0-1 1 0 0,0 1 0 0 0,0-1 0 0 0,0 0-1 0 0,-1 1 1 0 0,1 0 0 0 0,0 0 0 0 0,-1-1-1 0 0,1 1 1 0 0,-1 1 0 0 0,1-1 0 0 0,-1 0-1 0 0,1 1 1 0 0,-1-1 0 0 0,0 1 0 0 0,1 0-1 0 0,-4 0 1 0 0,-51-10 50 0 0,47 10-55 0 0,-1 0 0 0 0,1-1 0 0 0,-19-4 0 0 0,26 4-8 0 0,0 1 0 0 0,-1 0 0 0 0,1 0 0 0 0,-1 0 0 0 0,1 0 0 0 0,0 0 0 0 0,-6 2 1 0 0,5-1 7 0 0,0-1 1 0 0,0 1-1 0 0,0-1 1 0 0,-7 0-1 0 0,0-2 2 0 0,4 1-17 0 0,-1 0 0 0 0,0 1 0 0 0,-14 0-1 0 0,19 0 17 0 0,0 1 0 0 0,0-2 0 0 0,0 1 0 0 0,0 0 0 0 0,-5-2 0 0 0,6 2 0 0 0,-1-1 0 0 0,1 1 0 0 0,0-1 0 0 0,0 1 0 0 0,0 0 0 0 0,-1 0 0 0 0,1 0 0 0 0,0 0 0 0 0,0 1 0 0 0,-3 0 0 0 0,-2-2 0 0 0,7 1 1 0 0,0 0-1 0 0,0 0 0 0 0,0 0 1 0 0,-1 0-1 0 0,1 0 0 0 0,0-1 1 0 0,0 1-1 0 0,0 0 1 0 0,0 0-1 0 0,0 0 0 0 0,0 0 1 0 0,0-1-1 0 0,0 1 0 0 0,0 0 1 0 0,0 0-1 0 0,-1 0 0 0 0,1-1 1 0 0,0 1-1 0 0,0 0 1 0 0,0 0-1 0 0,0-1 0 0 0,0 1 1 0 0,0 0-1 0 0,0 0 0 0 0,1 0 1 0 0,-1-1-1 0 0,0 1 0 0 0,0 0 1 0 0,3-2 4 0 0,0 1 1 0 0,0-1-1 0 0,0 1 0 0 0,0 0 1 0 0,0 0-1 0 0,0 0 0 0 0,0 0 1 0 0,0 0-1 0 0,5 1 0 0 0,-2-1-5 0 0,-1 0 0 0 0,1 0 0 0 0,-1 0 0 0 0,1-1 0 0 0,-1 1 0 0 0,1-1 0 0 0,5-4 0 0 0,-8 5 0 0 0,0 0 0 0 0,0 0 0 0 0,0 1 0 0 0,0-1 0 0 0,0 1 0 0 0,0-1 0 0 0,4 1 0 0 0,-4 0 0 0 0,1 0 0 0 0,-1-1 0 0 0,0 1 0 0 0,0-1 0 0 0,0 1 0 0 0,6-3 0 0 0,0-2 2 0 0,-4 3-10 0 0,-1 0 0 0 0,1 0-1 0 0,0 0 1 0 0,0 0 0 0 0,0 1 0 0 0,0 0-1 0 0,9-1 1 0 0,-11 1 8 0 0,0 0 0 0 0,1 1 0 0 0,-1-1 0 0 0,0 0 0 0 0,0 0 0 0 0,7-4 0 0 0,-8 4 0 0 0,1-1 0 0 0,0 1 0 0 0,1 0 0 0 0,-1 0 0 0 0,0 0 0 0 0,6-1 0 0 0,-1 1 0 0 0,-5 1 0 0 0,0 0 0 0 0,0 0 0 0 0,0 0 0 0 0,-1-1 0 0 0,1 1 0 0 0,0-1 0 0 0,0 0 0 0 0,0 0 0 0 0,-1 0 0 0 0,6-3 0 0 0,-1 1-16 0 0,-7 3 14 0 0,0-1-1 0 0,1 1 0 0 0,-1 0 1 0 0,0 0-1 0 0,0 0 0 0 0,0-1 0 0 0,1 1 1 0 0,-1 0-1 0 0,0 0 0 0 0,0-1 1 0 0,0 1-1 0 0,0 0 0 0 0,1 0 1 0 0,-1-1-1 0 0,0 1 0 0 0,0 0 1 0 0,0 0-1 0 0,0-1 0 0 0,0 1 1 0 0,0 0-1 0 0,0-1 0 0 0,0 1 1 0 0,0 0-1 0 0,0 0 0 0 0,0-1 1 0 0,0 1-1 0 0,0 0 0 0 0,0-1 1 0 0,0 1-1 0 0,0-3-77 0 0,-1 3 85 0 0,1 1 0 0 0,-1-1 0 0 0,0 0 0 0 0,1 1 0 0 0,-1-1 0 0 0,0 0 0 0 0,0 0 0 0 0,1 1 0 0 0,-1-1 0 0 0,0 0 0 0 0,0 0-1 0 0,1 0 1 0 0,-1 0 0 0 0,0 0 0 0 0,0 0 0 0 0,0 0 0 0 0,1 0 0 0 0,-1 0 0 0 0,0 0 0 0 0,0-1 0 0 0,1 1 0 0 0,-1 0 0 0 0,0 0 0 0 0,1-1 0 0 0,-1 1 0 0 0,0-1 0 0 0,1 1 0 0 0,-2-1-1 0 0,1 0 5 0 0,-1 0-1 0 0,1 1 0 0 0,-1-1 0 0 0,1 1 1 0 0,-1-1-1 0 0,1 1 0 0 0,-1-1 1 0 0,1 1-1 0 0,-1 0 0 0 0,1 0 0 0 0,-1 0 1 0 0,-1 0-1 0 0,-8 3 5 0 0,8-2-13 0 0,1-1 0 0 0,-1 1 0 0 0,1 0 0 0 0,-1-1 0 0 0,1 0 0 0 0,-1 0 0 0 0,-2 1 0 0 0,-1-2 0 0 0,0 1 0 0 0,1 0 0 0 0,-1 0 0 0 0,0 0 0 0 0,0 1 0 0 0,1 0 0 0 0,-11 2 0 0 0,14-2-4 0 0,-1 0-1 0 0,0-1 1 0 0,0 0 0 0 0,1 0-1 0 0,-1 0 1 0 0,0 0 0 0 0,1 0-1 0 0,-6-1 1 0 0,5 0 0 0 0,0 1 0 0 0,1 0 0 0 0,-1 0 0 0 0,0-1-1 0 0,0 2 1 0 0,0-1 0 0 0,-4 1 0 0 0,4 0 4 0 0,0 0 0 0 0,0 0 0 0 0,-1-1 0 0 0,1 1 0 0 0,-1 0 0 0 0,1-1 0 0 0,-1 0 0 0 0,1 0 0 0 0,-1 0 0 0 0,1 0 0 0 0,-1 0 0 0 0,-6-2 0 0 0,9 1 0 0 0,0 1 0 0 0,0 0 0 0 0,0 0 0 0 0,0 0 0 0 0,0 0 0 0 0,0 0 0 0 0,0 0 0 0 0,0 0 0 0 0,0 1 0 0 0,0-1 0 0 0,0 0 0 0 0,0 0 0 0 0,0 1 0 0 0,0-1 0 0 0,0 1 0 0 0,0-1 0 0 0,-1 1 0 0 0,1 0 0 0 0,0 0 0 0 0,0-1 0 0 0,1 0 0 0 0,-1 1 0 0 0,0-1 0 0 0,0 1 0 0 0,0-1 0 0 0,0 0 0 0 0,0 0 0 0 0,0 0 0 0 0,0 1 0 0 0,0-1 0 0 0,0 0 0 0 0,0 0 0 0 0,0 0 0 0 0,-1-1 0 0 0,-3-1 0 0 0,5 2 0 0 0,-1-1 0 0 0,1 1 0 0 0,-1 0 0 0 0,1-1 0 0 0,-1 1 0 0 0,1 0 0 0 0,-1 0 0 0 0,1 0 0 0 0,-1-1 0 0 0,0 1 0 0 0,1 0 0 0 0,-1 0 0 0 0,1 0 0 0 0,-1 0 0 0 0,0 0 0 0 0,1 0 0 0 0,-1 0 0 0 0,0 0 0 0 0,-3 2 0 0 0,5-7 12 0 0,0 3-7 0 0,1 1 0 0 0,0 0-1 0 0,0-1 1 0 0,0 1 0 0 0,0 0 0 0 0,0 0-1 0 0,0 1 1 0 0,0-1 0 0 0,0 0-1 0 0,0 1 1 0 0,0-1 0 0 0,1 1 0 0 0,-1 0-1 0 0,0-1 1 0 0,0 1 0 0 0,1 0-1 0 0,3 1 1 0 0,-3-1 0 0 0,1 0 0 0 0,-1 0 0 0 0,0 0 0 0 0,1-1 0 0 0,-1 1-1 0 0,1-1 1 0 0,3-1 0 0 0,4-3-13 0 0,-4 2-8 0 0,0 0 0 0 0,0 0 0 0 0,1 0 0 0 0,10-1 0 0 0,11-5 16 0 0,2 0 0 0 0,-24 9 0 0 0,-1-1 0 0 0,0-1 0 0 0,0 1 0 0 0,0-1 0 0 0,0 0 0 0 0,0 0 0 0 0,-1-1 0 0 0,7-3 0 0 0,-9 4 0 0 0,0 1 0 0 0,0 0 0 0 0,0 0 0 0 0,0 1 0 0 0,0-1 0 0 0,0 0 0 0 0,4 1 0 0 0,-4 0 0 0 0,0-1 0 0 0,0 1 0 0 0,-1-1 0 0 0,1 1 0 0 0,0-1 0 0 0,-1 0 0 0 0,6-2 0 0 0,25-20 11 0 0,-25 16 32 0 0,-6-3-33 0 0,-2 8-8 0 0,-1 0-1 0 0,0-1 1 0 0,0 1-1 0 0,0 0 1 0 0,0 0-1 0 0,0 0 1 0 0,-1 0-1 0 0,1 0 1 0 0,-1 0-1 0 0,1 0 1 0 0,-1 1-1 0 0,0-1 1 0 0,1 0 0 0 0,-1 1-1 0 0,0 0 1 0 0,0-1-1 0 0,0 1 1 0 0,0 0-1 0 0,0 0 1 0 0,-5-2-1 0 0,0 0 6 0 0,-1 0-1 0 0,0 1 0 0 0,0 0 1 0 0,-15-2-1 0 0,-18-3-6 0 0,23 4 0 0 0,0 1 0 0 0,-17-1 0 0 0,21 3 0 0 0,1-2 0 0 0,-14-2 0 0 0,-12-2 0 0 0,9 1 0 0 0,24 3 0 0 0,0 1 0 0 0,-1 0 0 0 0,1 0 0 0 0,-9 0 0 0 0,15 1 0 0 0,-1 0 0 0 0,0 1 1 0 0,1-1-1 0 0,-1 0 0 0 0,1 0 0 0 0,-1-1 0 0 0,1 1 0 0 0,-1 0 0 0 0,0 0 0 0 0,1 0 1 0 0,-1 0-1 0 0,1 0 0 0 0,-1-1 0 0 0,1 1 0 0 0,-1 0 0 0 0,1 0 0 0 0,-1-1 0 0 0,1 1 0 0 0,-1 0 1 0 0,0-1-1 0 0,-13-9-13 0 0,29-4-41 0 0,-12 13 54 0 0,0 0 0 0 0,0 0 0 0 0,0 0 0 0 0,0 0 0 0 0,0 0 0 0 0,6 0 0 0 0,12-4 0 0 0,-12 3-13 0 0,0-1 0 0 0,0 1-1 0 0,0 0 1 0 0,0 1 0 0 0,15 0-1 0 0,-18 0-8 0 0,0 0-1 0 0,0 0 1 0 0,0 0-1 0 0,0-1 1 0 0,6-2-1 0 0,22-6-68 0 0,-17 8 112 0 0,0-2 1 0 0,27-7 0 0 0,-9 3 43 0 0,-28 7-63 0 0,0 0 0 0 0,-1-1 0 0 0,14-4 0 0 0,-10 1-2 0 0,-7 4 0 0 0,0-1 0 0 0,0 1 0 0 0,0-1 0 0 0,1 1 0 0 0,-1 0 0 0 0,0 0 0 0 0,1 1 0 0 0,-1-1 0 0 0,1 1 0 0 0,-1-1 0 0 0,4 1 0 0 0,-4 1 2 0 0,-2-1-2 0 0,0 0 1 0 0,0 0-1 0 0,0 0 1 0 0,0 0-1 0 0,-1 1 1 0 0,1-1-1 0 0,0-1 1 0 0,0 1-1 0 0,0 0 1 0 0,0 0-1 0 0,0 0 1 0 0,0 0-1 0 0,0-1 1 0 0,0 1-1 0 0,-1 0 1 0 0,1-1-1 0 0,0 1 1 0 0,0-1 0 0 0,0 1-1 0 0,-1-1 1 0 0,1 1-1 0 0,0-1 1 0 0,0 0-1 0 0,-1 1 1 0 0,1-1-1 0 0,-1 0 1 0 0,2 0-1 0 0,-2 0 5 0 0,1 0 1 0 0,-1 0-1 0 0,0 0 0 0 0,1 1 1 0 0,-1-1-1 0 0,0 0 0 0 0,0 0 0 0 0,0 0 1 0 0,1 0-1 0 0,-1 0 0 0 0,0 0 0 0 0,0 0 1 0 0,0 1-1 0 0,-1-1 0 0 0,1 0 0 0 0,0 0 1 0 0,0 0-1 0 0,-1-1 0 0 0,1 2-3 0 0,0 0 0 0 0,0-1 0 0 0,0 1 0 0 0,0-1-1 0 0,0 1 1 0 0,0 0 0 0 0,0-1 0 0 0,0 1 0 0 0,-1 0 0 0 0,1 0 0 0 0,0-1-1 0 0,0 1 1 0 0,0 0 0 0 0,-1-1 0 0 0,1 1 0 0 0,0 0 0 0 0,0 0 0 0 0,-1-1-1 0 0,1 1 1 0 0,0 0 0 0 0,-1 0 0 0 0,1 0 0 0 0,0 0 0 0 0,-1-1 0 0 0,1 1-1 0 0,0 0 1 0 0,-1 0 0 0 0,1 0 0 0 0,0 0 0 0 0,-1 0 0 0 0,1 0 0 0 0,0 0-1 0 0,-1 0 1 0 0,1 0 0 0 0,0 0 0 0 0,-1 0 0 0 0,1 0 0 0 0,0 0 0 0 0,-1 0-1 0 0,0 0 1 0 0,-5 1-2 0 0,0 0 0 0 0,-1-1 0 0 0,1 0 0 0 0,0 0 0 0 0,-1 0 0 0 0,1-1 0 0 0,-1 0 0 0 0,-10-3 0 0 0,6 1 0 0 0,0 0 0 0 0,1 1 0 0 0,-1 0 0 0 0,-21 1 0 0 0,25 0 0 0 0,0 1 0 0 0,0-2 0 0 0,-9-1 0 0 0,10 1 0 0 0,0 1 0 0 0,-1 0 0 0 0,1 0 0 0 0,-9 0 0 0 0,0 3 0 0 0,11-2 0 0 0,0 1 0 0 0,-1-1 0 0 0,1 0 0 0 0,0 0 0 0 0,-7-1 0 0 0,0-2 0 0 0,9 2 0 0 0,-1 0 0 0 0,0 0 0 0 0,1 1 0 0 0,-1-1 0 0 0,0 1 0 0 0,1 0 0 0 0,-1-1 0 0 0,0 1 0 0 0,-4 1 0 0 0,-4 2 0 0 0,10-2 0 0 0,-1 0 0 0 0,1-1 0 0 0,-1 1 0 0 0,0-1 0 0 0,1 1 0 0 0,-1-1 0 0 0,0 0 0 0 0,0 1 0 0 0,1-1 0 0 0,-1 0 0 0 0,0 0 0 0 0,0-1 0 0 0,-1 1 0 0 0,-5-4 0 0 0,7 3 0 0 0,0 1 0 0 0,0-1 0 0 0,0 0 0 0 0,0 1 0 0 0,0-1 0 0 0,0 1 0 0 0,0 0 0 0 0,0-1 0 0 0,-1 1 0 0 0,1 0 0 0 0,0 0 0 0 0,0-1 0 0 0,0 1 0 0 0,0 0 0 0 0,-2 1 0 0 0,2-1 0 0 0,1 0 0 0 0,0 0 0 0 0,-1 0 0 0 0,1 0 0 0 0,-1 1 0 0 0,1-1 0 0 0,-1 0 0 0 0,1 0 0 0 0,-1 0 0 0 0,1 0 0 0 0,0 0 0 0 0,-1 0 0 0 0,1 0 0 0 0,-1 0 0 0 0,1 0 0 0 0,-1 0 0 0 0,1-1 0 0 0,-1 1 0 0 0,1 0 0 0 0,-1 0 0 0 0,1 0 0 0 0,0-1 0 0 0,-1 1 0 0 0,1 0 0 0 0,-1 0 0 0 0,1-1 0 0 0,0 1 0 0 0,-1-1 0 0 0,1-1 0 0 0,5 3 0 0 0,-4-1 0 0 0,0 0 0 0 0,0 0 0 0 0,0 0 0 0 0,0 0 0 0 0,0 0 0 0 0,-1 0 0 0 0,1 0 0 0 0,0 0 0 0 0,0 0 0 0 0,0 0 0 0 0,0-1 0 0 0,0 1 0 0 0,0 0 0 0 0,0-1 0 0 0,0 1 0 0 0,-1-1 0 0 0,3 0 0 0 0,10-4 0 0 0,-2 4 0 0 0,-1 1 0 0 0,0-2 0 0 0,16-4 0 0 0,-20 5 0 0 0,-1 0 0 0 0,1 0 0 0 0,-1 1 0 0 0,9 0 0 0 0,-8 0 0 0 0,0-1 0 0 0,0 1 0 0 0,9-2 0 0 0,61-17 0 0 0,-3-3 0 0 0,-63 20 0 0 0,1-1 0 0 0,-1 0 0 0 0,0 0 0 0 0,16-8 0 0 0,2 2 0 0 0,-25 9 0 0 0,1-1 0 0 0,0 0 0 0 0,-1-1 0 0 0,1 1 0 0 0,-1-1 0 0 0,1 1 0 0 0,-1-1 0 0 0,5-4 0 0 0,2-4 0 0 0,-11 6 0 0 0,1 2 0 0 0,-3-5 11 0 0,0 5-1 0 0,0 0-1 0 0,0 0 1 0 0,0 0 0 0 0,0 0 0 0 0,-1 0-1 0 0,1 1 1 0 0,-1-1 0 0 0,1 1 0 0 0,-8-1-1 0 0,-36-4 16 0 0,22 3-30 0 0,13 2 5 0 0,-23 1 0 0 0,-9 0 0 0 0,18-3-44 0 0,-41 3 0 0 0,49 0 44 0 0,-32-5 0 0 0,-4 1 0 0 0,41 3 0 0 0,-23-5 0 0 0,-8 0 0 0 0,39 6 5 0 0,1-1 1 0 0,-1 0-1 0 0,1 0 0 0 0,-8-3 1 0 0,-13-3 51 0 0,24 7-52 0 0,1 0-1 0 0,-1 0 0 0 0,1 0 1 0 0,-1-1-1 0 0,1 1 0 0 0,-1 0 1 0 0,1 0-1 0 0,-1 0 1 0 0,1 0-1 0 0,-1-1 0 0 0,1 1 1 0 0,0 0-1 0 0,-1 0 0 0 0,1-1 1 0 0,-1 1-1 0 0,1 0 1 0 0,0-1-1 0 0,-1 1 0 0 0,1-1 1 0 0,0 1-1 0 0,-1 0 1 0 0,1-1-1 0 0,0 1 0 0 0,0-1 1 0 0,0 1-1 0 0,-1-1 0 0 0,1 1 1 0 0,0 0-1 0 0,0-1 1 0 0,0 1-1 0 0,0-1 0 0 0,0 1 1 0 0,0-1-1 0 0,0 1 0 0 0,0-1 1 0 0,0 1-1 0 0,0-1 1 0 0,0 1-1 0 0,0-1 0 0 0,0 1 1 0 0,0-1-1 0 0,0 1 0 0 0,0-1 1 0 0,1 1-1 0 0,-1-1 1 0 0,0 1-1 0 0,0-1 0 0 0,1 1 1 0 0,-1 0-1 0 0,0-1 0 0 0,1 0 1 0 0,0-1 4 0 0,1 0 1 0 0,-1-1-1 0 0,0 1 1 0 0,1 0-1 0 0,0 0 1 0 0,0 0-1 0 0,-1 0 1 0 0,5-2 0 0 0,4-3-12 0 0,20-15 0 0 0,-28 21-5 0 0,1-1 0 0 0,-1 1 1 0 0,1 0-1 0 0,-1-1 0 0 0,1 1 1 0 0,0 0-1 0 0,0 0 0 0 0,-1 1 1 0 0,1-1-1 0 0,4 0 1 0 0,17-5 5 0 0,-21 4 3 0 0,4-1-20 0 0,1 0-1 0 0,0 0 0 0 0,-1 0 1 0 0,1 1-1 0 0,0 0 1 0 0,11-1-1 0 0,-15 3 6 0 0,0-1-1 0 0,0 0 0 0 0,1 0 1 0 0,-1-1-1 0 0,0 1 1 0 0,4-3-1 0 0,-4 2 0 0 0,0 0-1 0 0,0 1 1 0 0,0-1 0 0 0,0 1-1 0 0,7-1 1 0 0,-9 2 11 0 0,1 0 2 0 0,0-1 0 0 0,0 1-1 0 0,-1 0 1 0 0,1-1 0 0 0,0 1 0 0 0,0-1-1 0 0,-1 0 1 0 0,1 0 0 0 0,0 0 0 0 0,-1 0-1 0 0,1 0 1 0 0,-1 0 0 0 0,0-1 0 0 0,3-1 0 0 0,3-6-42 0 0,-8 9 42 0 0,0-1 1 0 0,1 1-1 0 0,-1-1 1 0 0,0 0-1 0 0,0 1 1 0 0,0-1-1 0 0,1 1 1 0 0,-1-1-1 0 0,0 0 1 0 0,0 1-1 0 0,0-1 1 0 0,0 0-1 0 0,0 1 1 0 0,0-1-1 0 0,-1 1 0 0 0,1-1 1 0 0,0 0-1 0 0,0 1 1 0 0,0-1-1 0 0,0 1 1 0 0,-1-1-1 0 0,0-1 1 0 0,1 2 0 0 0,-1-1 1 0 0,0 1 0 0 0,1-1-1 0 0,-1 1 1 0 0,0 0-1 0 0,1-1 1 0 0,-1 1 0 0 0,0 0-1 0 0,0 0 1 0 0,1-1-1 0 0,-1 1 1 0 0,0 0 0 0 0,0 0-1 0 0,0 0 1 0 0,1 0-1 0 0,-1 0 1 0 0,0 0 0 0 0,0 0-1 0 0,-1 1 1 0 0,0-1 4 0 0,-1-1 0 0 0,1 1 0 0 0,0 0 1 0 0,-1 0-1 0 0,1-1 0 0 0,0 1 0 0 0,-1-1 0 0 0,1 0 1 0 0,0 0-1 0 0,-1 0 0 0 0,-3-2 0 0 0,4 1 1 0 0,-1 1 0 0 0,1 0 0 0 0,-1 0 0 0 0,0 0-1 0 0,1 0 1 0 0,-1 0 0 0 0,0 0 0 0 0,0 1 0 0 0,0-1 0 0 0,-4 1 0 0 0,-20 3 9 0 0,17-2-16 0 0,0 0 1 0 0,-15 0 0 0 0,-4-3 0 0 0,10 0 0 0 0,-21 1 0 0 0,16 2 0 0 0,3 0-6 0 0,-38-2 0 0 0,30-3-15 0 0,14 1 12 0 0,0 2-1 0 0,0-1 0 0 0,-21 2 0 0 0,-5 5 12 0 0,23-2-8 0 0,-38 1 0 0 0,21-6-15 0 0,15 0 10 0 0,0 2 0 0 0,-26 1 0 0 0,16 4 11 0 0,17-3 0 0 0,0 0 0 0 0,0-1 0 0 0,-27 0 0 0 0,5-6 0 0 0,22 2 0 0 0,1 2 0 0 0,-1 0 0 0 0,-22 0 0 0 0,3 6 0 0 0,23-3 0 0 0,0 0 0 0 0,0-1 0 0 0,0 0 0 0 0,-13-1 0 0 0,-2-4-3 0 0,18 3 6 0 0,0 0 0 0 0,0 0-1 0 0,0 0 1 0 0,1 1 0 0 0,-1 0 0 0 0,-7 1-1 0 0,-4 2 37 0 0,15-2-28 0 0,0 0 0 0 0,0-1 0 0 0,0 1 0 0 0,-1-1 0 0 0,1 1 0 0 0,0-1 0 0 0,0 0 1 0 0,0 0-1 0 0,0 0 0 0 0,0 0 0 0 0,-1 0 0 0 0,1-1 0 0 0,0 1 0 0 0,0 0 0 0 0,0-1 1 0 0,0 0-1 0 0,0 0 0 0 0,0 1 0 0 0,0-1 0 0 0,-3-2 0 0 0,-7-2 71 0 0,8 3-22 0 0,9-4-42 0 0,-4 5-18 0 0,0 0 0 0 0,1 1 0 0 0,-1-1 0 0 0,1 0 0 0 0,-1 1 0 0 0,1 0 0 0 0,-1-1 0 0 0,1 1 0 0 0,0 0 0 0 0,-1 0 0 0 0,1 0 0 0 0,-1 0 0 0 0,1 0 0 0 0,0 0 0 0 0,-1 0 0 0 0,2 1 0 0 0,0-1 0 0 0,0 1 0 0 0,0-1 0 0 0,0 0 0 0 0,0 0 0 0 0,0-1 0 0 0,3 0 0 0 0,9-4 0 0 0,-10 3-3 0 0,0 0 1 0 0,1 1 0 0 0,-1-1-1 0 0,1 1 1 0 0,-1 0-1 0 0,7 0 1 0 0,14 2-54 0 0,-16 0 24 0 0,1-1 0 0 0,-1 0 1 0 0,11-1-1 0 0,3-4-20 0 0,-11 3 10 0 0,1 0 1 0 0,25-1 0 0 0,-10 4 24 0 0,-15 0 17 0 0,1 0 1 0 0,26-3-1 0 0,-9-3 0 0 0,-13 1 0 0 0,0 2 0 0 0,26-1 0 0 0,0 5-16 0 0,35-1-48 0 0,-34-5 41 0 0,33-2-50 0 0,-53 7 61 0 0,-2-1 11 0 0,-1 0 0 0 0,34-6-1 0 0,-23-1 2 0 0,-20 4 0 0 0,0 0 0 0 0,1 0 0 0 0,-1 2 0 0 0,15-1 0 0 0,11 6-7 0 0,-29-2-11 0 0,1-1 0 0 0,0 0 0 0 0,17-1-1 0 0,2-5-1 0 0,-21 3 1 0 0,0 0 0 0 0,0 1 0 0 0,18 0 0 0 0,-2 4 4 0 0,-18-2 15 0 0,1 0 0 0 0,0 0 0 0 0,-1-1 0 0 0,1 0-1 0 0,11-2 1 0 0,-17 1-1 0 0,-1 1 0 0 0,0 0 0 0 0,1 1-1 0 0,-1-1 1 0 0,1 0 0 0 0,-1 1 0 0 0,3 0 0 0 0,-1 0 37 0 0,-5-2 81 0 0,0 1-113 0 0,0-1 0 0 0,0 1 1 0 0,0 0-1 0 0,0 0 0 0 0,-1 0 0 0 0,1-1 0 0 0,0 1 0 0 0,0 0 0 0 0,0 1 0 0 0,0-1 0 0 0,-1 0 0 0 0,1 0 0 0 0,0 0 1 0 0,0 1-1 0 0,-2 0 0 0 0,-7 1 10 0 0,3-2 4 0 0,-1 0 0 0 0,0 0 0 0 0,1-1 0 0 0,-15-3 0 0 0,14 2-4 0 0,-1 0 0 0 0,1 1 0 0 0,-1 1 0 0 0,-11-1 0 0 0,-15 5 5 0 0,13-2-21 0 0,-30 0 1 0 0,8-4 10 0 0,-53-1 36 0 0,48 7-36 0 0,-70 1-8 0 0,66-7-1 0 0,-77 0 0 0 0,66 7 0 0 0,-56 1 0 0 0,72-7 0 0 0,-96 4 0 0 0,80 4 0 0 0,-60 4 0 0 0,69-10 0 0 0,-65 3 11 0 0,74 3 16 0 0,18-3 18 0 0,-46 2 0 0 0,35-7-6 0 0,22 0-13 0 0,0 0 0 0 0,-31 4 1 0 0,15 4-17 0 0,22-4-7 0 0,0 0 0 0 0,-1-2 0 0 0,-19 2 0 0 0,6-4 31 0 0,18 0-30 0 0,0 0-1 0 0,0 1 1 0 0,0 1 0 0 0,-1-1 0 0 0,1 1-1 0 0,-8 2 1 0 0,14-3-4 0 0,0 0 0 0 0,1 0 0 0 0,-1 0 0 0 0,0 1 0 0 0,1-1 0 0 0,-1 0 0 0 0,0 0 0 0 0,0 0 0 0 0,1 0 0 0 0,-1 0 0 0 0,0 0 0 0 0,1-1 0 0 0,-1 1 0 0 0,0 0 0 0 0,-1-1 0 0 0,2 1 0 0 0,0 0 0 0 0,0 0 0 0 0,-1 0 0 0 0,1 0 0 0 0,0 0 0 0 0,0 0 0 0 0,0-1 0 0 0,0 1 0 0 0,-1 0 0 0 0,1 0 0 0 0,0 0 0 0 0,0 0 0 0 0,0-1 0 0 0,0 1 0 0 0,-1 0 0 0 0,1 0 0 0 0,0 0 0 0 0,0-1 0 0 0,0 1 0 0 0,0 0 0 0 0,0 0 0 0 0,0 0 0 0 0,0-1 0 0 0,0 1 0 0 0,0 0 0 0 0,0 0 0 0 0,0-1 0 0 0,0 1 0 0 0,0 0 0 0 0,0 0 0 0 0,0-1 0 0 0,0 1 0 0 0,0 0 0 0 0,0-1 0 0 0,4 0 0 0 0,0-1 0 0 0,0 1 0 0 0,0-1 0 0 0,7 0 0 0 0,-1-1 0 0 0,0 1-14 0 0,-1 0 1 0 0,1 1-1 0 0,0 0 0 0 0,16 1 1 0 0,-12 0-46 0 0,25-3 1 0 0,-6-3-14 0 0,44-5-60 0 0,142-8 31 0 0,-81 11 10 0 0,-8 1 0 0 0,-75 0 54 0 0,76-5-43 0 0,53 11 69 0 0,83-8-53 0 0,-126 5 64 0 0,1 0 0 0 0,-76-1-3 0 0,-48 3 24 0 0,0 1 0 0 0,26 1 0 0 0,-27 0 7 0 0,-37-2 193 0 0,-35-2-159 0 0,-105 3-9 0 0,116 1-53 0 0,-48 5 0 0 0,-3 1 0 0 0,37-5 0 0 0,-70 3 0 0 0,70 1 0 0 0,-85 4 0 0 0,88-8 0 0 0,-110 6 0 0 0,97-1 0 0 0,-83 6 0 0 0,93-11-1 0 0,-95 6 13 0 0,83 2 13 0 0,-52 4 3 0 0,74-11-28 0 0,-72 8 0 0 0,77-3 0 0 0,17-2 0 0 0,-38 3 0 0 0,32-8-2 0 0,19 0 6 0 0,1 0 1 0 0,0 1 0 0 0,-22 4-1 0 0,12 2 32 0 0,18-5-29 0 0,0-1-1 0 0,0 0 1 0 0,0 1 0 0 0,0-1-1 0 0,0 0 1 0 0,-1-1 0 0 0,1 1 0 0 0,-7-1-1 0 0,-8-6 58 0 0,19 6-63 0 0,0 0-1 0 0,0 0 0 0 0,-1 0 0 0 0,1 0 1 0 0,0-1-1 0 0,0 1 0 0 0,0 0 1 0 0,-1 0-1 0 0,1 0 0 0 0,0 0 0 0 0,0 0 1 0 0,-1 0-1 0 0,1 0 0 0 0,0 0 1 0 0,0 0-1 0 0,0 0 0 0 0,-1 0 1 0 0,1 0-1 0 0,0 0 0 0 0,0 0 0 0 0,-1 1 1 0 0,1-1-1 0 0,0 0 0 0 0,0 0 1 0 0,0 0-1 0 0,-1 0 0 0 0,1 0 0 0 0,0 0 1 0 0,0 1-1 0 0,0-1 0 0 0,0 0 1 0 0,-1 0-1 0 0,1 0 0 0 0,0 0 1 0 0,0 1-1 0 0,0-1 0 0 0,0 0 0 0 0,0 0 1 0 0,0 0-1 0 0,0 1 0 0 0,-1-1 1 0 0,1 0-1 0 0,0 0 0 0 0,0 0 0 0 0,0 1 1 0 0,0-1-1 0 0,0 0 0 0 0,0 0 1 0 0,0 1-1 0 0,0-1 0 0 0,0 0 1 0 0,0 0-1 0 0,0 0 0 0 0,0 1 0 0 0,0-1 1 0 0,0 0-1 0 0,1 0 0 0 0,-1 1 1 0 0,0 0-1 0 0,0-1 0 0 0,1 1-1 0 0,-1-1 1 0 0,0 1 0 0 0,0-1 0 0 0,1 1 0 0 0,-1-1 0 0 0,1 1 0 0 0,-1-1 0 0 0,0 1 0 0 0,1-1 0 0 0,-1 1 0 0 0,1-1 0 0 0,-1 0 0 0 0,1 1 0 0 0,-1-1 0 0 0,1 0 0 0 0,-1 1 0 0 0,1-1 0 0 0,0 0 0 0 0,-1 0 0 0 0,1 0-1 0 0,-1 1 1 0 0,1-1 0 0 0,0 0 0 0 0,-1 0 0 0 0,1 0 0 0 0,1 0 0 0 0,52-6-92 0 0,-44 6 72 0 0,5 0-10 0 0,1 0 0 0 0,-1-1 0 0 0,19-3 0 0 0,-5-2-3 0 0,-2 0-16 0 0,42-4 1 0 0,-12 7-12 0 0,41-3-38 0 0,-47-1 49 0 0,73-6-48 0 0,-65 10 82 0 0,83-5-37 0 0,-92 2 43 0 0,118-9-46 0 0,-73 16 44 0 0,30-1 11 0 0,-51-5-3 0 0,70 0-47 0 0,-84 6 39 0 0,94-3 11 0 0,-105-1 0 0 0,99-2 0 0 0,-91 9 9 0 0,53 0 36 0 0,-65-8-35 0 0,-24 2-10 0 0,1 1 0 0 0,22 1 0 0 0,-3 6 6 0 0,-25-4 18 0 0,22 2 0 0 0,-20-4-15 0 0,-14-1-8 0 0,1 1 0 0 0,0 0 0 0 0,-1 0 0 0 0,1 1 0 0 0,-1-1 0 0 0,1 1 0 0 0,-1 0 0 0 0,1 0 0 0 0,-1 0 0 0 0,1 1 0 0 0,6 3 0 0 0,-11-5 0 0 0,0 0 0 0 0,0 0 0 0 0,1 0 0 0 0,-1 0 0 0 0,0 0 0 0 0,0 0 0 0 0,0 0 0 0 0,1 1 0 0 0,-1-1 0 0 0,0 0 0 0 0,0 0 0 0 0,0 0 0 0 0,0 0 0 0 0,1 1 0 0 0,-1-1 0 0 0,0 0 0 0 0,0 0 0 0 0,0 0 0 0 0,0 1 0 0 0,0-1 0 0 0,0 0 0 0 0,1 0 0 0 0,-1 0 1 0 0,0 1-1 0 0,0-1 0 0 0,0 0 0 0 0,0 0 0 0 0,0 1 0 0 0,0-1 0 0 0,0 0 0 0 0,0 0 0 0 0,0 1 0 0 0,0-1 0 0 0,0 0 0 0 0,0 0 0 0 0,0 1 0 0 0,0-1 0 0 0,0 0 0 0 0,-1 0 0 0 0,1 0 0 0 0,0 1 0 0 0,0-1 0 0 0,0 0 0 0 0,0 0 0 0 0,0 0 0 0 0,0 1 0 0 0,-1-1 0 0 0,1 0 0 0 0,0 0 0 0 0,0 0 0 0 0,0 0 0 0 0,0 1 0 0 0,-1-1 0 0 0,1 0 0 0 0,0 0 0 0 0,-1 0 0 0 0,-12 7-10 0 0,12-7 13 0 0,-7 3-4 0 0,0-1 0 0 0,-1 0 0 0 0,1 0 0 0 0,0-1 0 0 0,-12 0-1 0 0,8 0 8 0 0,-23 5-1 0 0,11-1 18 0 0,1 2 2 0 0,-43 4 0 0 0,24-8 16 0 0,-56 8-4 0 0,48-1-38 0 0,-55 9 0 0 0,28-11-1 0 0,-90 12 56 0 0,39-4-45 0 0,-41 6 44 0 0,77-7-44 0 0,-51 12 44 0 0,83-17-41 0 0,43-8-14 0 0,0 0 0 0 0,-22 7 0 0 0,24-5 1 0 0,12-5 2 0 0,8-3 0 0 0,9-2-22 0 0,-4 4-16 0 0,-1 0 0 0 0,0 0 0 0 0,17 0 0 0 0,18-3-36 0 0,-25 1 47 0 0,5-1-21 0 0,38-4 0 0 0,-23 7 36 0 0,47-5 9 0 0,-39-1-3 0 0,42-6-45 0 0,139-2 28 0 0,-116 9-29 0 0,12 0 46 0 0,-86 2 4 0 0,65-4 0 0 0,-74 9 0 0 0,-10 1 0 0 0,-1-2 0 0 0,36-4 0 0 0,-30 0 0 0 0,-12 1 0 0 0,0 2 0 0 0,0 0 0 0 0,0 0 0 0 0,0 1 0 0 0,0 0 0 0 0,1 1 0 0 0,23 3 0 0 0,-2 5 1 0 0,-19-4 18 0 0,0-1-1 0 0,1 0 0 0 0,17 0 1 0 0,-37 6 34 0 0,-1-5-60 0 0,-1 0-1 0 0,1-1 1 0 0,-1 1-1 0 0,0-1 1 0 0,0 0-1 0 0,0-1 1 0 0,-8 3-1 0 0,1 0 19 0 0,-35 13 68 0 0,-27 12 43 0 0,23-8-101 0 0,-64 16 0 0 0,7-2 1 0 0,-3 5-22 0 0,85-31 33 0 0,-5 1 68 0 0,63-20-91 0 0,-10 1 22 0 0,-19 8-28 0 0,0-1-1 0 0,1 1 1 0 0,-1-1 0 0 0,0 0-1 0 0,0 0 1 0 0,1 0-1 0 0,-1 0 1 0 0,0 0-1 0 0,0 0 1 0 0,0-1 0 0 0,0 1-1 0 0,-1-1 1 0 0,1 1-1 0 0,0-1 1 0 0,0 0-1 0 0,-1 1 1 0 0,1-1 0 0 0,1-4-1 0 0,14-23-79 0 0,-16 28 76 0 0,-1 1 0 0 0,0 0 0 0 0,0-1 0 0 0,0 1 0 0 0,0 0 0 0 0,1-1 0 0 0,-1 1 0 0 0,0 0 0 0 0,0-1 0 0 0,0 1 0 0 0,0 0 0 0 0,0-1 0 0 0,0 1 0 0 0,0 0 0 0 0,0-1 0 0 0,0 1 0 0 0,0-1 0 0 0,0 1 0 0 0,0 0 0 0 0,0-1 0 0 0,0 1 0 0 0,0 0 0 0 0,0-1 0 0 0,-1 1 0 0 0,1-1 0 0 0,-11 0 0 0 0,9 1-12 0 0,0 0 0 0 0,1 0 0 0 0,-1 0 0 0 0,0 1 0 0 0,1-1-1 0 0,-1 1 1 0 0,0-1 0 0 0,1 1 0 0 0,-1-1 0 0 0,1 1 0 0 0,-1 0 0 0 0,1 0 0 0 0,-1 0-1 0 0,1 0 1 0 0,0 0 0 0 0,0 0 0 0 0,-1 0 0 0 0,1 1 0 0 0,0-1 0 0 0,0 0 0 0 0,0 1-1 0 0,0-1 1 0 0,0 0 0 0 0,0 1 0 0 0,1-1 0 0 0,-1 1 0 0 0,0 0 0 0 0,1-1-1 0 0,-1 1 1 0 0,0 2 0 0 0,1-1 12 0 0,0 10-12 0 0,0-12 10 0 0,1 0-1 0 0,-1 0 1 0 0,1 0 0 0 0,-1 0-1 0 0,1 0 1 0 0,0 0 0 0 0,-1 0-1 0 0,1 0 1 0 0,0 0-1 0 0,0-1 1 0 0,0 1 0 0 0,0 0-1 0 0,-1-1 1 0 0,1 1 0 0 0,0 0-1 0 0,0-1 1 0 0,0 1-1 0 0,0-1 1 0 0,0 0 0 0 0,0 1-1 0 0,0-1 1 0 0,0 0-1 0 0,1 0 1 0 0,-1 1 0 0 0,0-1-1 0 0,0 0 1 0 0,2 0 0 0 0,7 2-45 0 0,-3 1 44 0 0,-1-1 0 0 0,0-1 0 0 0,11 2 0 0 0,16 5 4 0 0,-30-7-1 0 0,0 0 0 0 0,0-1 0 0 0,0 1 0 0 0,0-1 0 0 0,-1 0 0 0 0,6 0 0 0 0,15 3 0 0 0,-23-3 0 0 0,5 2 0 0 0,1-1 0 0 0,-1 1 0 0 0,0-1 0 0 0,0 0 0 0 0,0 0 0 0 0,8 0 0 0 0,12 2 0 0 0,-22-2 0 0 0,0 0 0 0 0,0-1 0 0 0,0 1 0 0 0,0-1 0 0 0,0 0 0 0 0,0 0 0 0 0,6 0 0 0 0,-8 0 0 0 0,0 0 1 0 0,0 0-1 0 0,0 0 0 0 0,0 0 0 0 0,0 0 0 0 0,0 0 0 0 0,0 0 1 0 0,0 0-1 0 0,0 1 0 0 0,0-1 0 0 0,0 0 0 0 0,0 1 0 0 0,0-1 1 0 0,-1 1-1 0 0,2 0 0 0 0,11 3 51 0 0,-7-5-30 0 0,-3 0 22 0 0,1-1-18 0 0,-3 2-17 0 0,-1-1 0 0 0,1 1 1 0 0,-1-1-1 0 0,0 0 0 0 0,1 1 1 0 0,-1-1-1 0 0,0 1 0 0 0,1-1 1 0 0,-1 0-1 0 0,0 1 0 0 0,1-1 0 0 0,-1 0 1 0 0,0 1-1 0 0,0-1 0 0 0,0 0 1 0 0,0 1-1 0 0,0-1 0 0 0,0 0 0 0 0,0 1 1 0 0,0-1-1 0 0,0 0 0 0 0,0 0 1 0 0,0 0 1 0 0,0 1-6 0 0,0-1-1 0 0,0 1 0 0 0,0 0 1 0 0,0-1-1 0 0,0 1 0 0 0,0-1 1 0 0,0 1-1 0 0,0 0 0 0 0,0-1 1 0 0,-1 1-1 0 0,1 0 0 0 0,0-1 1 0 0,0 1-1 0 0,0 0 1 0 0,0-1-1 0 0,-1 1 0 0 0,1 0 1 0 0,0-1-1 0 0,0 1 0 0 0,-1 0 1 0 0,1-1-1 0 0,0 1 0 0 0,0 0 1 0 0,-1 0-1 0 0,1 0 0 0 0,0-1 1 0 0,-1 1-1 0 0,1 0 0 0 0,0 0 1 0 0,-1 0-1 0 0,-1-1 11 0 0,0-2-7 0 0,0 1-1 0 0,0 1 0 0 0,1-1 0 0 0,-1 0 0 0 0,0 1 0 0 0,0-1 1 0 0,0 1-1 0 0,0 0 0 0 0,0 0 0 0 0,0 0 0 0 0,-4-2 0 0 0,3 2-2 0 0,0 0-1 0 0,0-1 1 0 0,0 1-1 0 0,1-1 1 0 0,-5-3-1 0 0,-11-7 30 0 0,-18-6-18 0 0,25 11 5 0 0,-1 2-1 0 0,-18-8 1 0 0,-2 0-20 0 0,-8-2 0 0 0,22 10 38 0 0,0-1-1 0 0,-29-13 0 0 0,36 14-10 0 0,-1 0-1 0 0,-13-2 0 0 0,-14-6-41 0 0,25 7-14 0 0,3 2 12 0 0,1 0 0 0 0,-20-5 0 0 0,22 7 17 0 0,0 1 0 0 0,0-1 0 0 0,0 0 0 0 0,0-1 0 0 0,0 1 0 0 0,-9-6 0 0 0,1-1 0 0 0,11 5 0 0 0,0 1 0 0 0,-1 0 0 0 0,0 0 0 0 0,0 1 0 0 0,0-1 0 0 0,0 1 0 0 0,-6-1 0 0 0,-9 2 0 0 0,17 1 0 0 0,0 0 0 0 0,0-1 0 0 0,0 1 0 0 0,0-1 0 0 0,0 0 0 0 0,0 0 0 0 0,0 0 0 0 0,-5-2 0 0 0,-9-9 0 0 0,14 9 0 0 0,-1 1 0 0 0,1-1 0 0 0,-1 1 0 0 0,1-1 0 0 0,-9-1 0 0 0,-2 1 0 0 0,12 2 0 0 0,0 1 0 0 0,0-1 0 0 0,0 1 0 0 0,0-1 0 0 0,0 0 0 0 0,0 0 0 0 0,0 0 0 0 0,1-1 0 0 0,-5-1 0 0 0,-5-6 0 0 0,10 6 0 0 0,-1 1 0 0 0,0-1 0 0 0,0 1 0 0 0,0 0 0 0 0,0 0 0 0 0,-1 1 0 0 0,1-1 0 0 0,0 1 0 0 0,-7-3 0 0 0,-10 3 0 0 0,16 2 0 0 0,1-1 0 0 0,-1-1 0 0 0,0 1 0 0 0,1 0 0 0 0,-7-3 0 0 0,-10-4 0 0 0,13 4 0 0 0,-1 0 0 0 0,1 1 0 0 0,-14-3 0 0 0,18 4 0 0 0,-1 1 0 0 0,1-2 1 0 0,-1 1-1 0 0,1 0 0 0 0,0-1 0 0 0,-6-2 0 0 0,7 2-1 0 0,-1 0-1 0 0,0 1 0 0 0,0-1 1 0 0,0 1-1 0 0,-1 0 0 0 0,1 0 1 0 0,-6-1-1 0 0,-7 2-35 0 0,-8-2 14 0 0,20 1 23 0 0,0 0-6 0 0,0 0 0 0 0,0 0 0 0 0,0 0 0 0 0,0 0 0 0 0,0 1 0 0 0,0 0 0 0 0,0 0 0 0 0,0 0 0 0 0,0 0 0 0 0,-7 1 0 0 0,-25 3-46 0 0,3-2 26 0 0,1 1 26 0 0,23-3 0 0 0,0 1 0 0 0,-15 3 0 0 0,-10 0 3 0 0,-4 1-16 0 0,12 0-46 0 0,21-4 44 0 0,-1-1 0 0 0,1 2-1 0 0,0-1 1 0 0,-1 0 0 0 0,-4 3 0 0 0,-15 4 57 0 0,21-8-38 0 0,0 1 0 0 0,0 0-1 0 0,0 0 1 0 0,0 1 0 0 0,-5 2-1 0 0,0 0-38 0 0,-1 1 0 0 0,-1-2 0 0 0,1 1-1 0 0,-19 3 1 0 0,27-7 26 0 0,-1 1 0 0 0,1 0 0 0 0,-1 0 0 0 0,1 1 0 0 0,0-1 0 0 0,-1 0-1 0 0,1 1 1 0 0,-3 3 0 0 0,-13 7 11 0 0,-11 6-2 0 0,23-13 0 0 0,0-1 0 0 0,-1 0 0 0 0,1-1 0 0 0,-12 5 0 0 0,17-7 0 0 0,0-1 0 0 0,-1 1 0 0 0,1 0 0 0 0,0 0 0 0 0,-1 0 0 0 0,1 0 0 0 0,0 0 0 0 0,0 0 0 0 0,0 0-1 0 0,0 0 1 0 0,-2 3 0 0 0,-9 8 12 0 0,-37 16 41 0 0,12-3-53 0 0,-9-3 152 0 0,-1 2-136 0 0,42-22-32 0 0,0 0-1 0 0,0 1 0 0 0,0 0 1 0 0,1 0-1 0 0,-1 0 0 0 0,1 1 1 0 0,0 0-1 0 0,-6 6 0 0 0,-1 3-19 0 0,-12 21-1 0 0,14-21 12 0 0,0 2 25 0 0,-3 5 0 0 0,3-5 0 0 0,8-13 0 0 0,0-1 0 0 0,0 1 0 0 0,0 0 0 0 0,0 0 0 0 0,0-1 0 0 0,0 1 0 0 0,-1-1 0 0 0,1 1 0 0 0,0-1 0 0 0,-3 2 0 0 0,2-1 0 0 0,0 1 0 0 0,-1-1 0 0 0,1 1 0 0 0,1-1 0 0 0,-1 1 0 0 0,0-1 0 0 0,-2 7 0 0 0,-5 6 0 0 0,3-4 0 0 0,3-7 0 0 0,1 0 0 0 0,-1 0 0 0 0,0 0 0 0 0,0 0 0 0 0,-6 4 0 0 0,7-6-7 0 0,0 1-1 0 0,1-1 0 0 0,-1 0 0 0 0,1 1 1 0 0,-1-1-1 0 0,1 1 0 0 0,0-1 1 0 0,0 1-1 0 0,-2 5 0 0 0,-7 15-91 0 0,5-13 36 0 0,0 1-1 0 0,-6 18 0 0 0,4-11-1 0 0,2-1 36 0 0,1 0 0 0 0,1 1-1 0 0,-3 31 1 0 0,5-43 22 0 0,0 25 3 0 0,3-14 4 0 0,0-1 0 0 0,0 1 0 0 0,7 18 0 0 0,-4-14 0 0 0,-4-14 0 0 0,1 0 0 0 0,-1 0 0 0 0,2-1 0 0 0,3 10 0 0 0,-1-4 0 0 0,-3-5 1 0 0,1 6 2 0 0,1-1 0 0 0,0 0 0 0 0,1 0 0 0 0,6 12 0 0 0,-10-23 164 0 0,17 1 125 0 0,-16-3-265 0 0,-1 1 0 0 0,0-1 0 0 0,1 0 0 0 0,-1 1 0 0 0,0-1 0 0 0,0 0 0 0 0,1 0 1 0 0,-1 0-1 0 0,0 0 0 0 0,0 0 0 0 0,0 0 0 0 0,0 0 0 0 0,1-2 0 0 0,12-18 279 0 0,-1-8-92 0 0,10-22-172 0 0,9-30 198 0 0,11-89-116 0 0,-18 65-120 0 0,-15 66-4 0 0,16-53 0 0 0,-14 44 0 0 0,-3 11 0 0 0,-4 10 0 0 0,-4 22 0 0 0,-1-1 0 0 0,2 1 0 0 0,-1 0 0 0 0,0-1 0 0 0,4-6 0 0 0,-4 9 0 0 0,0 0 1 0 0,0 0-1 0 0,0 0 0 0 0,0 0 0 0 0,0-5 0 0 0,1-7-13 0 0,1 12-46 0 0,-3 2 55 0 0,0 1 1 0 0,1 0-1 0 0,-1 0 1 0 0,0-1-1 0 0,1 1 1 0 0,-1 0 0 0 0,0 0-1 0 0,0-1 1 0 0,1 1-1 0 0,-1 0 1 0 0,0-1-1 0 0,0 1 1 0 0,0 0-1 0 0,1-1 1 0 0,-1 1 0 0 0,0 0-1 0 0,0-1 1 0 0,0 1-1 0 0,0 0 1 0 0,0-1-1 0 0,0 1 1 0 0,0 0-1 0 0,0-1 1 0 0,0 1 0 0 0,0-1-1 0 0,0 1 1 0 0,0-1-1 0 0,0-1-92 0 0,-1 12-21 0 0,-2 17-99 0 0,-9 33 0 0 0,7-44 189 0 0,3-12 16 0 0,1 1-1 0 0,0 0 1 0 0,0-1 0 0 0,0 1 0 0 0,1 0 0 0 0,0 0 0 0 0,-1-1 0 0 0,2 1-1 0 0,-1 5 1 0 0,6 35-50 0 0,-3-27 118 0 0,2 30 1 0 0,-3-24-45 0 0,-1-21-5 0 0,-1-3-4 0 0,0 0 0 0 0,-1 0-1 0 0,1 0 1 0 0,0 0 0 0 0,0 1 0 0 0,0-1 0 0 0,0 0 0 0 0,0 0-1 0 0,0 0 1 0 0,0 1 0 0 0,0-1 0 0 0,0 0 0 0 0,0 0 0 0 0,0 0 0 0 0,0 0-1 0 0,0 1 1 0 0,0-1 0 0 0,0 0 0 0 0,1 0 0 0 0,-1 0 0 0 0,0 1-1 0 0,0-1 1 0 0,0 0 0 0 0,0 0 0 0 0,0 0 0 0 0,0 0 0 0 0,0 0-1 0 0,0 1 1 0 0,1-1 0 0 0,-1 0 0 0 0,0 0 0 0 0,0 0 0 0 0,0 0 0 0 0,0 0-1 0 0,0 0 1 0 0,1 0 0 0 0,-1 0 0 0 0,0 1 0 0 0,0-1 0 0 0,0 0-1 0 0,0 0 1 0 0,1 0 0 0 0,-1 0 0 0 0,0 0 0 0 0,0 0 0 0 0,0 0-1 0 0,1 0 1 0 0,-1 0 0 0 0,0 0 0 0 0,0 0 0 0 0,0 0 0 0 0,1 0 0 0 0,-1 0-1 0 0,0 0 1 0 0,0 0 0 0 0,0-1 0 0 0,0 1 0 0 0,1 0 0 0 0,-1 0-1 0 0,0 0 1 0 0,0 0 0 0 0,0 0 0 0 0,8-9 107 0 0,-7 8-107 0 0,0 0 3 0 0,0 0 1 0 0,0 0-1 0 0,0 0 0 0 0,0 0 0 0 0,0 0 0 0 0,0 1 0 0 0,1-1 1 0 0,-1 0-1 0 0,0 1 0 0 0,1-1 0 0 0,-1 1 0 0 0,0-1 1 0 0,3 1-1 0 0,-3 0-3 0 0,1-1 1 0 0,-1 1-1 0 0,1-1 0 0 0,-1 1 1 0 0,1-1-1 0 0,-1 1 1 0 0,1-1-1 0 0,-1 0 1 0 0,1 0-1 0 0,1-1 1 0 0,34-38 97 0 0,-9 8 27 0 0,-2 2-54 0 0,-21 24-66 0 0,0 0-1 0 0,0 0 1 0 0,-1 0 0 0 0,0-1-1 0 0,5-9 1 0 0,2-4 3 0 0,-2 2-12 0 0,0-1 0 0 0,11-35 0 0 0,3-10 0 0 0,-15 38 0 0 0,-7 22 0 0 0,1-1 0 0 0,-1 1 0 0 0,1-1 0 0 0,0 1 0 0 0,0 0 0 0 0,0 0 0 0 0,5-8 0 0 0,-5 10 0 0 0,-1 0 0 0 0,0 0 0 0 0,0 0 0 0 0,0 0 0 0 0,0-1 0 0 0,1-3 0 0 0,-2 5 0 0 0,0 0 0 0 0,1 0 0 0 0,-1 0 0 0 0,0 0 0 0 0,0 0 0 0 0,1 0 0 0 0,-1 0 0 0 0,1 0 0 0 0,-1 0 0 0 0,1 0 0 0 0,-1 0 0 0 0,1 0 0 0 0,-1 1 0 0 0,1-1 0 0 0,0 0 0 0 0,0 0 0 0 0,-1 1 0 0 0,1-1 0 0 0,0 0 0 0 0,0 1 0 0 0,0-1 0 0 0,0 1 0 0 0,0-1 0 0 0,0 1 0 0 0,0-1 0 0 0,-1 1 0 0 0,1 0 0 0 0,1-1 0 0 0,1 1 0 0 0,-3 0 0 0 0,1-1 0 0 0,0 1 0 0 0,0 0 0 0 0,0 0 0 0 0,0-1 0 0 0,-1 1 0 0 0,1-1 0 0 0,0 1 0 0 0,0-1 0 0 0,-1 1 0 0 0,1-1 0 0 0,0 1 0 0 0,0-1 0 0 0,-1 0 0 0 0,1 1 0 0 0,-1-1 0 0 0,2-1 0 0 0,-2 1 0 0 0,1 0 0 0 0,-1 1 0 0 0,1-1 0 0 0,0 0 0 0 0,-1 1 0 0 0,1-1 0 0 0,0 0 0 0 0,-1 1 0 0 0,1-1 0 0 0,0 1 0 0 0,0-1 0 0 0,-1 1 0 0 0,1 0 0 0 0,0-1 0 0 0,0 1 0 0 0,1-1 0 0 0,3 1 0 0 0,-4 0 0 0 0,1 0 0 0 0,-1-1 0 0 0,0 1 0 0 0,1 0 0 0 0,-1 0 0 0 0,0-1 0 0 0,1 1 0 0 0,-1-1 0 0 0,0 1 0 0 0,0-1 0 0 0,0 0 0 0 0,1 1 0 0 0,-1-1 0 0 0,0 0 0 0 0,0 0 0 0 0,0 0 0 0 0,1-1 0 0 0,-2 2-1 0 0,0 0-1 0 0,1-1 0 0 0,-1 1 1 0 0,0 0-1 0 0,1 0 1 0 0,-1-1-1 0 0,1 1 1 0 0,-1 0-1 0 0,0 0 0 0 0,1 0 1 0 0,-1-1-1 0 0,1 1 1 0 0,-1 0-1 0 0,1 0 1 0 0,-1 0-1 0 0,0 0 1 0 0,1 0-1 0 0,-1 0 0 0 0,1 0 1 0 0,-1 0-1 0 0,1 0 1 0 0,-1 0-1 0 0,1 0 1 0 0,-1 0-1 0 0,0 0 0 0 0,1 1 1 0 0,-1-1-1 0 0,1 0 1 0 0,-1 0-1 0 0,1 1 1 0 0,0-1-5 0 0,-1 0 0 0 0,1 0 1 0 0,-1 1-1 0 0,0-1 1 0 0,1 0-1 0 0,-1 0 0 0 0,1 0 1 0 0,-1 0-1 0 0,1 0 1 0 0,-1 1-1 0 0,1-1 1 0 0,-1 0-1 0 0,1 0 0 0 0,-1 0 1 0 0,0 0-1 0 0,1-1 1 0 0,-1 1-1 0 0,1 0 0 0 0,-1 0 1 0 0,1 0-1 0 0,-1 0 1 0 0,1 0-1 0 0,0-1 1 0 0,3-1-29 0 0,-4 1 31 0 0,0 1-1 0 0,1-1 0 0 0,-1 1 1 0 0,1 0-1 0 0,-1 0 0 0 0,1-1 1 0 0,-1 1-1 0 0,1 0 0 0 0,-1 0 1 0 0,1-1-1 0 0,-1 1 0 0 0,1 0 1 0 0,-1 0-1 0 0,1 0 0 0 0,-1 0 1 0 0,1 0-1 0 0,-1 0 0 0 0,1 0 1 0 0,-1 0-1 0 0,1 0 0 0 0,0 0 1 0 0,-1 0-1 0 0,1 0 0 0 0,-1 0 1 0 0,1 0-1 0 0,-1 1 0 0 0,1-1 1 0 0,-1 0-1 0 0,1 0 0 0 0,-1 1 1 0 0,1-1-1 0 0,-1 0 1 0 0,0 1-1 0 0,2 0 0 0 0,-2-1 4 0 0,0 0 0 0 0,0 0-1 0 0,1 0 1 0 0,-1 1 0 0 0,0-1 0 0 0,1 0-1 0 0,-1 0 1 0 0,0 0 0 0 0,1 0-1 0 0,-1 0 1 0 0,0 0 0 0 0,1 0 0 0 0,-1 0-1 0 0,0 0 1 0 0,1 0 0 0 0,-1 0 0 0 0,0 0-1 0 0,1 0 1 0 0,-1 0 0 0 0,0 0-1 0 0,1 0 1 0 0,-1 0 0 0 0,0 0 0 0 0,1 0-1 0 0,-1-1 1 0 0,0 1 0 0 0,1 0 0 0 0,-1 0-1 0 0,0 0 1 0 0,0-1 0 0 0,1 1-1 0 0,-1 0 1 0 0,0 0 0 0 0,0 0 0 0 0,1-1-1 0 0,-1 1 1 0 0,0 0 0 0 0,0-1 0 0 0,12 6-54 0 0,-11-5 54 0 0,-1 0 0 0 0,0 0 0 0 0,1 1 0 0 0,-1-1 0 0 0,1 0 0 0 0,-1 0 0 0 0,0 0 0 0 0,1 0 0 0 0,-1 0 0 0 0,1 0 0 0 0,-1-1 0 0 0,0 1 0 0 0,1 0 0 0 0,-1 0 0 0 0,1 0 0 0 0,-1 0 0 0 0,0 0 0 0 0,1-1 0 0 0,-1 1 0 0 0,0 0 0 0 0,1 0 0 0 0,-1 0 0 0 0,0-1 0 0 0,1 1 0 0 0,-1 0 0 0 0,0-1 0 0 0,0 1 0 0 0,1 0 0 0 0,-1-1 0 0 0,0 1 0 0 0,1-1 0 0 0,-1 1 0 0 0,0 0 0 0 0,0 0 0 0 0,0-1 0 0 0,0 1 0 0 0,0 0 0 0 0,0 0 0 0 0,0 0 0 0 0,1-1 0 0 0,-1 1 0 0 0,0 0 0 0 0,0 0 0 0 0,0 0 0 0 0,0 0 0 0 0,1-1 0 0 0,-1 1 0 0 0,0 0 0 0 0,0 0 0 0 0,0 0 0 0 0,1 0 0 0 0,-1 0 0 0 0,0 0 0 0 0,0 0 0 0 0,1 0 0 0 0,-1 0 0 0 0,0 0 0 0 0,0 0 0 0 0,0 0 0 0 0,1-1 0 0 0,-1 2 0 0 0,0-1 0 0 0,0 0 0 0 0,1 0 0 0 0,-1 0 0 0 0,0 0 0 0 0,0 0 0 0 0,1 0 0 0 0,1 2 0 0 0,6 5 0 0 0,-8-12 11 0 0,0 5-10 0 0,0 0 0 0 0,-1 0 1 0 0,1-1-1 0 0,0 1 0 0 0,0 0 0 0 0,0 0 0 0 0,-1 0 1 0 0,1 0-1 0 0,0-1 0 0 0,-1 1 0 0 0,1 0 1 0 0,0 0-1 0 0,0 0 0 0 0,-1 0 0 0 0,1 0 0 0 0,0 0 1 0 0,-1 0-1 0 0,1 0 0 0 0,0 0 0 0 0,-1 0 1 0 0,1 0-1 0 0,0 0 0 0 0,-1 0 0 0 0,1 0 1 0 0,0 0-1 0 0,-1 0 0 0 0,1 0 0 0 0,0 0 0 0 0,0 0 1 0 0,-1 0-1 0 0,1 1 0 0 0,0-1 0 0 0,-1 0 1 0 0,1 0-1 0 0,0 0 0 0 0,0 0 0 0 0,-1 1 0 0 0,1-1 1 0 0,0 0-1 0 0,0 0 0 0 0,0 1 0 0 0,-1-1 1 0 0,1 0-1 0 0,0 0 0 0 0,0 1 0 0 0,-1 0-1 0 0,1-1 0 0 0,-1 1 0 0 0,1-1 0 0 0,0 0 0 0 0,-1 1-1 0 0,1-1 1 0 0,-1 0 0 0 0,0 1 0 0 0,1-1 0 0 0,-1 0 0 0 0,1 1 0 0 0,-1-1 0 0 0,1 0-1 0 0,-1 0 1 0 0,0 0 0 0 0,1 0 0 0 0,-1 1 0 0 0,0-1 0 0 0,1 0 0 0 0,-1 0-1 0 0,0 0 1 0 0,0-1 0 0 0,-4-1 0 0 0,4 2-1 0 0,0-1 0 0 0,0 1 1 0 0,1-1-1 0 0,-1 1 0 0 0,0-1 1 0 0,0 1-1 0 0,0 0 0 0 0,0-1 1 0 0,0 1-1 0 0,0 0 1 0 0,0 0-1 0 0,0 0 0 0 0,0 0 1 0 0,0 0-1 0 0,0 0 0 0 0,0 0 1 0 0,0 0-1 0 0,0 0 0 0 0,0 1 1 0 0,0-1-1 0 0,-1 1 1 0 0,-9 5-38 0 0,9-5 26 0 0,0 1 1 0 0,0-1 0 0 0,0 0 0 0 0,-1 0 0 0 0,1 0-1 0 0,0 0 1 0 0,-1 0 0 0 0,1-1 0 0 0,0 1-1 0 0,-4 0 1 0 0,-7-1-40 0 0,10-1 40 0 0,0 1 0 0 0,-1 0 0 0 0,1 0 0 0 0,0 1 0 0 0,0-1 0 0 0,0 1 0 0 0,0-1 0 0 0,0 1 0 0 0,-4 2 0 0 0,-9 5-1 0 0,13-6 18 0 0,-1 0 1 0 0,0 0-1 0 0,0 0 0 0 0,0 0 1 0 0,0-1-1 0 0,-1 0 0 0 0,-6 2 1 0 0,-6-2 5 0 0,12-1-4 0 0,1 0 0 0 0,-1 0 0 0 0,1 1 0 0 0,0-1 0 0 0,-1 1 0 0 0,1 0 0 0 0,0 1 0 0 0,-6 1 0 0 0,-13 9 1 0 0,12-6-43 0 0,0 0-1 0 0,-18 6 1 0 0,11-7-6 0 0,6-2 10 0 0,0 1 1 0 0,0 0-1 0 0,-16 9 1 0 0,-89 58 15 0 0,56-35-10 0 0,-14 9-26 0 0,54-34 23 0 0,-21 17 0 0 0,-2 1 17 0 0,35-23-14 0 0,1 1 0 0 0,-1-1 0 0 0,-7 10 0 0 0,-2 1-46 0 0,16-15 62 0 0,0 0 0 0 0,1 0 0 0 0,-1 0 0 0 0,1 1 0 0 0,-1-1 0 0 0,1 1 0 0 0,0-1 0 0 0,0 1 0 0 0,-1 4 0 0 0,2-7 8 0 0,-7 26 0 0 0,7-16 0 0 0,2-4 0 0 0,0 11-25 0 0,0-14 10 0 0,1 1 2 0 0,3 11 2 0 0,1-3 11 0 0,3-3 0 0 0,-1-1 0 0 0,13 7 0 0 0,4 4 0 0 0,-2-7 0 0 0,-7-4 0 0 0,18 12 0 0 0,-23-15 1 0 0,-8-6 4 0 0,-2 0 4 0 0,1 1 20 0 0,1 0 1 0 0,-1-1-1 0 0,0 1 1 0 0,0-1-1 0 0,0 0 1 0 0,0 0-1 0 0,-1 0 1 0 0,5-2-1 0 0,-1-5 67 0 0,-1-6-60 0 0,-22 66-94 0 0,3-6-192 0 0,4-17 109 0 0,-10 24-150 0 0,-20 44 179 0 0,34-82 74 0 0,0 0-1 0 0,1 0 1 0 0,-4 22 0 0 0,-6 51-187 0 0,11-64 207 0 0,0 8-21 0 0,0-1-1 0 0,2 1 0 0 0,2 34 1 0 0,1-54 66 0 0,0 0-1 0 0,1 0 1 0 0,0 0 0 0 0,1-1 0 0 0,1 1-1 0 0,0 0 1 0 0,0-1 0 0 0,1 0 0 0 0,0 0-1 0 0,14 19 1 0 0,-19-29-4 0 0,1 0 0 0 0,0 0 0 0 0,0 0 0 0 0,0 0 0 0 0,0 0 0 0 0,0-1 0 0 0,0 1 0 0 0,0 0 0 0 0,0-1 0 0 0,0 1 0 0 0,0-1 0 0 0,0 1 0 0 0,0-1 0 0 0,0 0 0 0 0,0 1 0 0 0,0-1 0 0 0,1 0 0 0 0,-1 0 0 0 0,0 0 0 0 0,0 1 0 0 0,2-2 0 0 0,0-1 17 0 0,-1-1 0 0 0,0 0 0 0 0,1 0 0 0 0,-1 0 0 0 0,0 0 0 0 0,-1 0 0 0 0,1-1 0 0 0,0 1 0 0 0,-1-1 0 0 0,0 1 0 0 0,2-6 0 0 0,0-7 213 0 0,2-22 0 0 0,-2 19-162 0 0,2-27 63 0 0,1-56 1 0 0,-7 75-103 0 0,0 1 0 0 0,-2-1 0 0 0,-9-39 0 0 0,12 65-69 0 0,0 0 0 0 0,-1 0 0 0 0,1-1 0 0 0,0 1 0 0 0,-1 0 0 0 0,0 0 0 0 0,1-1 0 0 0,-1 1 0 0 0,0 0 0 0 0,1 0 0 0 0,-1 0-1 0 0,0 0 1 0 0,0 0 0 0 0,0 0 0 0 0,0 0 0 0 0,0 0 0 0 0,-2-1 0 0 0,3 2 9 0 0,-1 0 0 0 0,1 0 0 0 0,-1 0 0 0 0,0-1-1 0 0,1 1 1 0 0,-1 0 0 0 0,0 0 0 0 0,1 0 0 0 0,-1 0 0 0 0,0 0 0 0 0,0 0 0 0 0,1 0 0 0 0,-1 0-1 0 0,0 1 1 0 0,1-1 0 0 0,-1 0 0 0 0,1 0 0 0 0,-1 0 0 0 0,0 1 0 0 0,1-1 0 0 0,-1 0-1 0 0,1 1 1 0 0,-1-1 0 0 0,0 1 0 0 0,1-1 0 0 0,-1 0 0 0 0,1 1 0 0 0,-1 0 0 0 0,-13 10-97 0 0,12-10 88 0 0,-1 1 0 0 0,1-1 0 0 0,0 1 1 0 0,0 0-1 0 0,0 0 0 0 0,-2 3 0 0 0,-4 6-59 0 0,0 0 0 0 0,1 0 0 0 0,1 1 1 0 0,0 0-1 0 0,0 1 0 0 0,-5 17 0 0 0,4-4-29 0 0,2-11 6 0 0,1 1 1 0 0,-2 21 0 0 0,4-11 44 0 0,2 0-1 0 0,1-1 0 0 0,1 1 1 0 0,1 0-1 0 0,9 30 0 0 0,-3-20-13 0 0,2 0 0 0 0,1-2 0 0 0,18 36 0 0 0,15 9 415 0 0,-34-62-190 0 0,6-16 251 0 0,-10-11-273 0 0,-4 7-42 0 0,1-2 1 0 0,-1 1-1 0 0,0 0 1 0 0,-1-1 0 0 0,4-6-1 0 0,-5 10-70 0 0,1-15 10 0 0,-3 15-38 0 0,1 0-1 0 0,0 0 0 0 0,0 0 1 0 0,-1 0-1 0 0,1 0 0 0 0,-1 0 1 0 0,1 0-1 0 0,-1 0 0 0 0,1 0 1 0 0,-1 0-1 0 0,0 0 1 0 0,0 0-1 0 0,1 1 0 0 0,-1-1 1 0 0,0 0-1 0 0,0 0 0 0 0,0 1 1 0 0,0-1-1 0 0,0 0 0 0 0,0 1 1 0 0,0-1-1 0 0,0 1 1 0 0,0-1-1 0 0,-2 1 0 0 0,1-1 25 0 0,0 0-1 0 0,0 0 0 0 0,-1 1 0 0 0,1-1 1 0 0,0 1-1 0 0,0-1 0 0 0,-1 1 0 0 0,1 0 1 0 0,0 0-1 0 0,-4 0 0 0 0,3 1-23 0 0,-29 5-250 0 0,30-6 245 0 0,0 1 0 0 0,0-1 0 0 0,-1 1 0 0 0,1-1 0 0 0,0 1 0 0 0,0 0 0 0 0,0 0 0 0 0,-4 2 0 0 0,-12 4-12 0 0,15-6 21 0 0,0 0 0 0 0,0-1 0 0 0,0 1-1 0 0,0 0 1 0 0,0 0 0 0 0,0 1 0 0 0,0-1-1 0 0,0 1 1 0 0,0-1 0 0 0,1 1 0 0 0,-1 0-1 0 0,-3 4 1 0 0,-7 3-66 0 0,11-9 58 0 0,1 1 0 0 0,-1 1-1 0 0,0-1 1 0 0,1 0 0 0 0,-1 0-1 0 0,1 0 1 0 0,0 1 0 0 0,-1-1 0 0 0,-1 3-1 0 0,-1 3 0 0 0,2-3-10 0 0,0-1 1 0 0,0 0-1 0 0,-1 1 0 0 0,1-1 1 0 0,-4 3-1 0 0,3-3 2 0 0,0 1-1 0 0,1-1 1 0 0,-1 1-1 0 0,1-1 1 0 0,-3 7-1 0 0,-4 6-32 0 0,6-11 36 0 0,1 1 0 0 0,-1 0 1 0 0,1 1-1 0 0,1-1 0 0 0,-1 0 1 0 0,1 1-1 0 0,-1 8 0 0 0,1 8 26 0 0,4-16 40 0 0,-1-6-49 0 0,-2 0-2 0 0,1 0 0 0 0,-1 0 0 0 0,1 0 0 0 0,-1-1 0 0 0,1 1 0 0 0,0 0 0 0 0,-1-1 0 0 0,1 1 0 0 0,0 0 0 0 0,0-1 0 0 0,0 1 0 0 0,-1-1 0 0 0,1 1 0 0 0,0-1 0 0 0,0 1 0 0 0,0-1 0 0 0,0 0 0 0 0,0 1 0 0 0,0-1 0 0 0,0 0 0 0 0,0 0 0 0 0,0 0 0 0 0,1 0 0 0 0,3 1 0 0 0,-3 0 0 0 0,1 0 0 0 0,-1 0 0 0 0,1 0 0 0 0,-1-1 0 0 0,1 1 0 0 0,-1 0 0 0 0,1-1 0 0 0,-1 0 0 0 0,1 1 0 0 0,3-1 0 0 0,51 6 64 0 0,18 1-64 0 0,-71-7 0 0 0,1 1 0 0 0,0 0 0 0 0,0 0 0 0 0,6 1 0 0 0,-7 0 0 0 0,1-1 0 0 0,-1 0 0 0 0,1 0 0 0 0,8 0 0 0 0,-13-1 0 0 0,11-1 0 0 0,0 1 0 0 0,0 1 0 0 0,-1-1 0 0 0,13 4 0 0 0,17 1 0 0 0,-30-4 0 0 0,-1 0 0 0 0,1 1 0 0 0,10 2 0 0 0,3 3 0 0 0,-14-5 0 0 0,-1 0 0 0 0,14 6 0 0 0,-4 0 0 0 0,11 6 0 0 0,-19-8 0 0 0,-3-2 0 0 0,-2 6 0 0 0,-4 3 0 0 0,-4-1 1 0 0,-1-9 6 0 0,2-3 1 0 0,1 1 2 0 0,0 0-1 0 0,0 0 1 0 0,0 0-1 0 0,0-1 1 0 0,0 1-1 0 0,0 0 1 0 0,0-1-1 0 0,0 1 1 0 0,0-1-1 0 0,0 1 0 0 0,0-1 1 0 0,0 0-1 0 0,0 0 1 0 0,0 1-1 0 0,-1-1 1 0 0,1 0-1 0 0,0 0 1 0 0,0 0-1 0 0,0 0 1 0 0,-1 0-1 0 0,-1-1 1 0 0,1 1 5 0 0,0 0 1 0 0,0 0-1 0 0,0 0 0 0 0,0 0 1 0 0,0 0-1 0 0,0 0 1 0 0,-3 2-1 0 0,1-1 12 0 0,1 0 0 0 0,0-1 0 0 0,0 1 0 0 0,-1 0 0 0 0,1-1 0 0 0,0 0 0 0 0,-1 1 0 0 0,1-1 0 0 0,-1-1 0 0 0,1 1 0 0 0,-4-1 0 0 0,4 0-12 0 0,0 1 1 0 0,0 0-1 0 0,0 0 0 0 0,0 0 1 0 0,0 1-1 0 0,-3 0 0 0 0,4-1-9 0 0,0 0 0 0 0,-1 1 0 0 0,1-1-1 0 0,0 0 1 0 0,-1 0 0 0 0,1 0 0 0 0,0 0 0 0 0,-1-1 0 0 0,-3 0 0 0 0,1-1-5 0 0,1 0 0 0 0,0 1 0 0 0,0 0 0 0 0,-1 0 0 0 0,1 0 0 0 0,-1 0 0 0 0,1 1 0 0 0,-1 0 0 0 0,-7 0 0 0 0,8 0-1 0 0,0 0 0 0 0,0 0 0 0 0,0-1 0 0 0,0 1 0 0 0,-7-3 0 0 0,7 2 0 0 0,0 0 0 0 0,-1 0 0 0 0,1 0 0 0 0,-8 0 0 0 0,11 1 0 0 0,-1 0 0 0 0,1 0 0 0 0,0 0 0 0 0,0 0 0 0 0,0-1 0 0 0,0 1 0 0 0,0-1 0 0 0,-1 1 0 0 0,1-1 0 0 0,0 1 0 0 0,0-1 0 0 0,0 1 0 0 0,-1-2 0 0 0,2 1 0 0 0,-1 1 0 0 0,0-1 0 0 0,0 1 0 0 0,0-1 0 0 0,1 1 0 0 0,-1-1 0 0 0,0 1 0 0 0,0 0 0 0 0,0-1 0 0 0,0 1 0 0 0,0 0 0 0 0,0 0 0 0 0,0 0 0 0 0,-1 0 0 0 0,-5 1 0 0 0,28-2-184 0 0,-18 0 173 0 0,1 1 0 0 0,-1 0 0 0 0,0 0 0 0 0,0 0 0 0 0,1 0 0 0 0,-1 1-1 0 0,0-1 1 0 0,4 2 0 0 0,19 1-30 0 0,65-4-34 0 0,-36-3 58 0 0,-40 3-1 0 0,31-1 0 0 0,73 4 7 0 0,2 0 11 0 0,-83-4 51 0 0,52 5 0 0 0,-69-2 59 0 0,24-2 0 0 0,-27 0-61 0 0,1 1 0 0 0,18 2 1 0 0,-26-1-103 0 0,1-1 1 0 0,10 0 0 0 0,-13-1 26 0 0,0 1-1 0 0,0 0 0 0 0,17 3 1 0 0,-6-4 112 0 0,-18 1-76 0 0,0 0 1 0 0,-1-1-1 0 0,1 1 1 0 0,0 0-1 0 0,0 0 1 0 0,0 0-1 0 0,-1 1 1 0 0,1-1-1 0 0,2 1 1 0 0,2 2 10 0 0,-22 4 86 0 0,14-7-102 0 0,0 0 1 0 0,0 0 0 0 0,0 0 0 0 0,0 0 0 0 0,1 0 0 0 0,-1 0 0 0 0,-4-1 0 0 0,-11 0 35 0 0,12 2-21 0 0,-1 0 1 0 0,1 0 0 0 0,0 0 0 0 0,0-1 0 0 0,0 0 0 0 0,-9 0 0 0 0,-12 1 39 0 0,23-1-54 0 0,-1 1 0 0 0,1-1-1 0 0,-1 0 1 0 0,0 0 0 0 0,1 0-1 0 0,-6-1 1 0 0,8 0-1 0 0,0 1-1 0 0,0 0 1 0 0,0 0-1 0 0,0 0 1 0 0,0 0-1 0 0,-1 0 1 0 0,1 0-1 0 0,0 1 1 0 0,0-1-1 0 0,0 0 1 0 0,-2 1-1 0 0,2 0-3 0 0,1-1-1 0 0,-1 0 1 0 0,0 0-1 0 0,0 1 1 0 0,0-1-1 0 0,-1 0 1 0 0,1 0-1 0 0,0 0 1 0 0,0 0-1 0 0,0 0 1 0 0,-1 0-1 0 0,-5-2 0 0 0,4 4 0 0 0,36-2 0 0 0,-29 0 0 0 0,1 0 0 0 0,-1 0 0 0 0,1 0 0 0 0,8 2 0 0 0,16 0 0 0 0,-4-4 0 0 0,39 3 0 0 0,-51-1 0 0 0,-1 0 0 0 0,18-3 0 0 0,-16 1 0 0 0,-1 1 0 0 0,16 0 0 0 0,-1 4 0 0 0,-15-1 0 0 0,0-1 0 0 0,13-1 0 0 0,-7-1 0 0 0,12-1 0 0 0,41 2 0 0 0,101 5 0 0 0,-104-5 0 0 0,-2 0 0 0 0,-54 0 0 0 0,0 0-1 0 0,23-4 1 0 0,3 0 81 0 0,-18-1 13 0 0,-19 4-84 0 0,0 1 1 0 0,-1-1-1 0 0,1 1 1 0 0,0-1-1 0 0,0 1 1 0 0,0 0-1 0 0,0-1 1 0 0,0 1-1 0 0,0 0 1 0 0,0 0-1 0 0,0 1 1 0 0,0-1-1 0 0,0 0 0 0 0,3 1 1 0 0,-5-1-9 0 0,0 0 1 0 0,0 0-1 0 0,1 0 1 0 0,-1 0-1 0 0,0 0 1 0 0,0 0-1 0 0,0 0 1 0 0,0 0-1 0 0,1 0 1 0 0,-1 0-1 0 0,0 0 1 0 0,0 0-1 0 0,0 0 1 0 0,0 0-1 0 0,1 0 1 0 0,-1 0-1 0 0,0-1 1 0 0,0 1-1 0 0,0 0 0 0 0,0 0 1 0 0,0 0-1 0 0,1 0 1 0 0,-1 0-1 0 0,0-1 1 0 0,0 1-1 0 0,0 0 1 0 0,0 0-1 0 0,0 0 1 0 0,0 0-1 0 0,0-1 1 0 0,0 1-1 0 0,0 0 1 0 0,0 0-1 0 0,0 0 1 0 0,0 0-1 0 0,1-1 1 0 0,-1 1-1 0 0,0 0 1 0 0,-1 0-1 0 0,1 0 1 0 0,0-1-1 0 0,0 1 1 0 0,-2 0 3 0 0,0-1 0 0 0,-1 1 1 0 0,1 0-1 0 0,-1 0 1 0 0,1 0-1 0 0,-1 0 1 0 0,1 0-1 0 0,-1 1 1 0 0,1-1-1 0 0,-5 2 1 0 0,4-1-7 0 0,-1 0 1 0 0,0 0-1 0 0,0 0 1 0 0,0-1 0 0 0,-3 0-1 0 0,5 0 0 0 0,-10-1-22 0 0,-1 1 0 0 0,0 0 0 0 0,-16 3 0 0 0,20-2 32 0 0,0 0-1 0 0,0-1 0 0 0,-12-1 0 0 0,-19 0 18 0 0,15 3-27 0 0,-47-3 0 0 0,54 0 0 0 0,-22 2 0 0 0,23 0 0 0 0,-26-1 0 0 0,13 0 0 0 0,25 0 0 0 0,0 0 0 0 0,0 1 0 0 0,0-2 0 0 0,0 1 0 0 0,1-1 0 0 0,-9-1 0 0 0,-6 2 0 0 0,19 0 0 0 0,-1 0 0 0 0,1 0 0 0 0,0 0 0 0 0,0 0 0 0 0,0 0 0 0 0,0 0 0 0 0,-1 0 0 0 0,1 0 0 0 0,0 0 0 0 0,0 0 0 0 0,0 0 0 0 0,0 0 0 0 0,0 0 0 0 0,-1 0 0 0 0,1-1 0 0 0,0 1 0 0 0,0 0 0 0 0,0 0 0 0 0,0 0 0 0 0,0 0 0 0 0,0 0 0 0 0,-1 0 0 0 0,1-1 0 0 0,0 1 0 0 0,0 0 0 0 0,0 0 0 0 0,0 0 0 0 0,0 0 0 0 0,0 0 0 0 0,0-1 0 0 0,0 1 0 0 0,0 0 0 0 0,0 0 0 0 0,0 0 0 0 0,0 0 0 0 0,0-1 0 0 0,0 1 0 0 0,0-1 0 0 0,0 1-1 0 0,0-1 1 0 0,1 1-1 0 0,-1-1 1 0 0,0 1-1 0 0,0-1 1 0 0,0 1-1 0 0,1 0 1 0 0,-1-1-1 0 0,0 1 1 0 0,1-1-1 0 0,-1 1 1 0 0,0 0 0 0 0,1-1-1 0 0,-1 1 1 0 0,1 0-1 0 0,-1-1 1 0 0,1 1-1 0 0,-1 0 1 0 0,0 0-1 0 0,1-1 1 0 0,-1 1-1 0 0,1 0 1 0 0,-1 0-1 0 0,1 0 1 0 0,-1 0-1 0 0,1-1 1 0 0,-1 1-1 0 0,2 0 1 0 0,19 2-41 0 0,-2-1-20 0 0,-5-3 20 0 0,0 1-1 0 0,-1 0 0 0 0,1 0 1 0 0,14 2-1 0 0,-13 0 12 0 0,23-3-1 0 0,-23 1 5 0 0,22 1 0 0 0,-11 2 2 0 0,1-1 1 0 0,31-4-1 0 0,-34 1 18 0 0,29 3-1 0 0,20-1 8 0 0,-28-3-1 0 0,-27 3 0 0 0,35-6 0 0 0,-25 4 3 0 0,-24 2 6 0 0,0 0 0 0 0,1-1 0 0 0,-1 1-1 0 0,0-1 1 0 0,1 0 0 0 0,5-2-1 0 0,-10 3-2 0 0,0 0 0 0 0,0 0 0 0 0,0 0 0 0 0,1 0 0 0 0,-1 0 0 0 0,0 0 0 0 0,0 0 0 0 0,0 0 0 0 0,0 0 0 0 0,0 0 0 0 0,0 0 0 0 0,0-1 0 0 0,0 1 0 0 0,0 0-1 0 0,0 0 1 0 0,1 0 0 0 0,-1 0 0 0 0,0 0 0 0 0,0 0 0 0 0,0 0 0 0 0,0 0 0 0 0,0 0 0 0 0,0 0 0 0 0,0 0 0 0 0,0 0 0 0 0,0 0 0 0 0,0-1 0 0 0,0 1 0 0 0,0 0 0 0 0,0 0 0 0 0,0 0 0 0 0,0 0 0 0 0,0 0 0 0 0,0 0 0 0 0,0 0 0 0 0,0 0-1 0 0,0 0 1 0 0,0-1 0 0 0,0 1 0 0 0,0 0 0 0 0,0 0 0 0 0,0 0 0 0 0,0 0 0 0 0,0 0 0 0 0,0 0 0 0 0,0 0 0 0 0,0 0 0 0 0,0 0 0 0 0,0 0 0 0 0,0-1 0 0 0,0 1 0 0 0,0 0 0 0 0,0 0 0 0 0,0 0 0 0 0,0 0 0 0 0,0 0 0 0 0,-1 0-1 0 0,1 0 1 0 0,0 0 0 0 0,0 0 0 0 0,0 0 0 0 0,0 0 0 0 0,0 0 0 0 0,0 0 0 0 0,0 0 0 0 0,-12-5 123 0 0,-21-3-147 0 0,27 7 50 0 0,-5-1-32 0 0,0 0 0 0 0,-21 1 0 0 0,-8 0 0 0 0,-3-3 0 0 0,-43 2 0 0 0,2-2 0 0 0,1 0 0 0 0,76 4 0 0 0,-183-1 0 0 0,56 3 0 0 0,35 0 0 0 0,-141-2 0 0 0,139-4 1 0 0,-20 1-12 0 0,78 5-5 0 0,-100 3-22 0 0,-59-3 38 0 0,150-1 0 0 0,35 0 0 0 0,1 0 0 0 0,-1-2 0 0 0,-19-2 0 0 0,8 0-69 0 0,23 3 34 0 0,-1 0 1 0 0,1-1 0 0 0,0 0 0 0 0,-1 0-1 0 0,1 0 1 0 0,0-1 0 0 0,-11-4-1 0 0,5 0-58 0 0,11 6 91 0 0,-1 0-1 0 0,1 0 1 0 0,-1-1 0 0 0,1 1-1 0 0,-1 0 1 0 0,1 0 0 0 0,-1 0 0 0 0,1-1-1 0 0,-1 1 1 0 0,1 0 0 0 0,0 0 0 0 0,-1-1-1 0 0,1 1 1 0 0,0 0 0 0 0,-1-1-1 0 0,1 1 1 0 0,0 0 0 0 0,-1-1 0 0 0,1 1-1 0 0,0-1 1 0 0,0 1 0 0 0,-1-1-1 0 0,1 1 1 0 0,0 0 0 0 0,0-1 0 0 0,0 1-1 0 0,0-1 1 0 0,-1 1 0 0 0,1-1-1 0 0,0 1 1 0 0,0-1 0 0 0,0 1 0 0 0,0-1-1 0 0,0 1 1 0 0,0-1 0 0 0,0 1 0 0 0,1-1-1 0 0,-1 1 1 0 0,0-1 0 0 0,0 0-1 0 0,11-9-2 0 0,-5 6 3 0 0,-3 1 1 0 0,0 1-1 0 0,0 0 1 0 0,1 0-1 0 0,-1 1 1 0 0,0-1-1 0 0,1 1 1 0 0,-1 0-1 0 0,1-1 1 0 0,-1 2-1 0 0,1-1 1 0 0,0 0 0 0 0,-1 1-1 0 0,6-1 1 0 0,68-9-313 0 0,30 5 42 0 0,-88 4 224 0 0,35 4 0 0 0,-2 1 3 0 0,29 0-11 0 0,23 0 27 0 0,-3 1-24 0 0,-91-4 52 0 0,-10-1 1 0 0,33 5 201 0 0,-31-5-186 0 0,0 0 0 0 0,0 1 0 0 0,0-1 0 0 0,0 1 0 0 0,0 0 0 0 0,-1 0 0 0 0,1-1 0 0 0,0 1 0 0 0,0 0 0 0 0,-1 1 0 0 0,1-1 0 0 0,0 0 0 0 0,1 2 0 0 0,-12 4 57 0 0,3-5-36 0 0,1 1 0 0 0,-1-1-1 0 0,1 0 1 0 0,-1 0 0 0 0,0-1 0 0 0,-10 2 0 0 0,-15 4 41 0 0,14-2-74 0 0,0-1 1 0 0,-1-1-1 0 0,-21 2 0 0 0,19-3-3 0 0,-22 6 0 0 0,-11 1 0 0 0,-189 11 118 0 0,193-19-87 0 0,-96-1 220 0 0,72-1-200 0 0,37 1-36 0 0,-37-5-1 0 0,28 1-14 0 0,31 4 0 0 0,0-1 0 0 0,1-1 0 0 0,-23-6 0 0 0,14 5 4 0 0,19 3-6 0 0,0 0 1 0 0,-1-1-1 0 0,1 1 0 0 0,0-1 1 0 0,0 0-1 0 0,-1 0 1 0 0,1 0-1 0 0,0 0 0 0 0,0-1 1 0 0,0 1-1 0 0,0-1 1 0 0,0 1-1 0 0,-3-4 1 0 0,6 5-7 0 0,-1 0 1 0 0,1-1 0 0 0,-1 1-1 0 0,1 0 1 0 0,-1 0 0 0 0,1-1 0 0 0,0 1-1 0 0,-1 0 1 0 0,1-1 0 0 0,0 1-1 0 0,-1-1 1 0 0,1 1 0 0 0,0 0-1 0 0,-1-1 1 0 0,1 1 0 0 0,0-1 0 0 0,0 1-1 0 0,0-1 1 0 0,-1 1 0 0 0,1-1-1 0 0,0 1 1 0 0,0-1 0 0 0,0 1 0 0 0,0-1-1 0 0,0 1 1 0 0,0-1 0 0 0,0 1-1 0 0,0-1 1 0 0,0 1 0 0 0,0-2 0 0 0,1 2-4 0 0,-1-1 0 0 0,1 0 0 0 0,0 1 1 0 0,-1-1-1 0 0,1 0 0 0 0,0 1 0 0 0,0-1 0 0 0,-1 1 1 0 0,1-1-1 0 0,0 1 0 0 0,0-1 0 0 0,0 1 1 0 0,0 0-1 0 0,0-1 0 0 0,0 1 0 0 0,5-1-58 0 0,0-1 0 0 0,-1 1-1 0 0,1 1 1 0 0,10-1-1 0 0,84-1-212 0 0,-53 1 191 0 0,21 1-12 0 0,-28 1 100 0 0,-27-1 9 0 0,1 0 0 0 0,19 3 0 0 0,-17-2 50 0 0,-13-2-38 0 0,-1 1 0 0 0,1 0 0 0 0,0 1-1 0 0,0-1 1 0 0,0 0 0 0 0,0 1 0 0 0,-1 0 0 0 0,1-1 0 0 0,0 1 0 0 0,-1 0 0 0 0,5 2 0 0 0,-6-2 142 0 0,-54-1 247 0 0,-65-1-374 0 0,44 3-48 0 0,5 0 70 0 0,-96-4-45 0 0,71 5-10 0 0,23 0 0 0 0,38-3 0 0 0,2 1 0 0 0,-37-4 0 0 0,54 3 0 0 0,-1-1 0 0 0,-22 4 0 0 0,0 0 0 0 0,7 1 0 0 0,30-5-2 0 0,4 0-13 0 0,10-2-44 0 0,120-2-473 0 0,-56 2 263 0 0,4-1 142 0 0,-3 4 58 0 0,32 2 25 0 0,-9 0 127 0 0,-12 0-14 0 0,-22-1-14 0 0,24 3 71 0 0,6 2 66 0 0,-92-7-193 0 0,13 2 81 0 0,-19-1-74 0 0,-1 0-1 0 0,1 0 1 0 0,0 0 0 0 0,0 0-1 0 0,0 0 1 0 0,0 0 0 0 0,0 0 0 0 0,0 0-1 0 0,0 0 1 0 0,0 0 0 0 0,0 0 0 0 0,0 0-1 0 0,0 0 1 0 0,0 0 0 0 0,0 0-1 0 0,0 0 1 0 0,0 0 0 0 0,0 0 0 0 0,0 0-1 0 0,-1 0 1 0 0,1 0 0 0 0,0 0-1 0 0,0 0 1 0 0,0 0 0 0 0,0 0 0 0 0,0 0-1 0 0,0 0 1 0 0,0 0 0 0 0,0 0-1 0 0,0 0 1 0 0,0 0 0 0 0,0 0 0 0 0,0 0-1 0 0,0 0 1 0 0,0 0 0 0 0,0 1 0 0 0,0-1-1 0 0,0 0 1 0 0,0 0 0 0 0,0 0-1 0 0,0 0 1 0 0,0 0 0 0 0,0 0 0 0 0,0 0-1 0 0,0 0 1 0 0,0 0 0 0 0,0 0-1 0 0,0 0 1 0 0,0 0 0 0 0,0 0 0 0 0,0 0-1 0 0,0 0 1 0 0,0 0 0 0 0,0 1 0 0 0,0-1-1 0 0,0 0 1 0 0,0 0 0 0 0,0 0-1 0 0,-10 4 70 0 0,6-3-78 0 0,0 0-1 0 0,0 0 0 0 0,0-1 0 0 0,-7 1 0 0 0,-7-2 4 0 0,0 1 0 0 0,-29 3 0 0 0,-75 3 0 0 0,-20 4 0 0 0,-60 1 0 0 0,121-4 0 0 0,9 0 0 0 0,-38 0 23 0 0,-32 1 18 0 0,57-1-41 0 0,2 0 0 0 0,30-4 31 0 0,-21-1 2 0 0,43 0-33 0 0,27-1 0 0 0,0 0 0 0 0,0-1 0 0 0,0 0 0 0 0,-1 0 0 0 0,1 0 0 0 0,0 0 0 0 0,0-1 0 0 0,-6-1 0 0 0,2 2 0 0 0,6 0 0 0 0,6-4 0 0 0,-3 3 0 0 0,1 1 0 0 0,-1-1 0 0 0,1 1 0 0 0,0 0 0 0 0,-1-1 0 0 0,1 1 0 0 0,-1 0 0 0 0,1 0 0 0 0,0 0 0 0 0,-1 0 0 0 0,1 0 0 0 0,0 0 0 0 0,-1 1 0 0 0,2-1 0 0 0,19 1 0 0 0,-10-4-1 0 0,-7 1-13 0 0,0 1 1 0 0,1 0-1 0 0,-1 0 1 0 0,0 0-1 0 0,7 1 1 0 0,12 0-130 0 0,45-3 0 0 0,-54 2 111 0 0,0 1 1 0 0,16 1-1 0 0,23-1 31 0 0,77-6 1 0 0,-116 5-11 0 0,1-1 0 0 0,16-3 0 0 0,-17 2-7 0 0,0 1 0 0 0,17 0 1 0 0,13 3-65 0 0,22 0-38 0 0,-48-2 80 0 0,6 0 58 0 0,1-1 1 0 0,26-6-1 0 0,-30 6 39 0 0,-19 3-54 0 0,-1-1 0 0 0,1 0 0 0 0,0-1 0 0 0,-1 1 1 0 0,1 0-1 0 0,-1-1 0 0 0,1 1 0 0 0,3-2 0 0 0,1-3 69 0 0,-6 4 59 0 0,-3 0 6 0 0,-4 0-91 0 0,0 0 0 0 0,0 0 0 0 0,0 1-1 0 0,-1 0 1 0 0,-10 1 0 0 0,-11-1-49 0 0,-70 4 1 0 0,1 1 58 0 0,-131 0-46 0 0,140-2-7 0 0,-14 0 96 0 0,-94-2 71 0 0,88 1-170 0 0,-4 0 0 0 0,20 0-4 0 0,-9 0 24 0 0,86-1 14 0 0,1-1 0 0 0,-19-3-1 0 0,-19 1 42 0 0,50 2-78 0 0,0 0-1 0 0,0 0 1 0 0,0-1-1 0 0,1 1 0 0 0,-1 0 1 0 0,0-1-1 0 0,0 0 1 0 0,0 1-1 0 0,1-1 1 0 0,-3-1-1 0 0,2 1-4 0 0,1 1 1 0 0,-1-1-1 0 0,0 0 0 0 0,1 1 1 0 0,-1-1-1 0 0,0 1 1 0 0,1 0-1 0 0,-4-1 0 0 0,-2 1-40 0 0,4-4 15 0 0,3 2-70 0 0,26-7-197 0 0,21 5 56 0 0,-27 1 186 0 0,24 2 0 0 0,56-4-28 0 0,-91 6 70 0 0,95 0-170 0 0,-49 0 123 0 0,8-1 52 0 0,-23 1-21 0 0,-31 0 25 0 0,1-1-1 0 0,18-1 1 0 0,-25 1 21 0 0,0-1 0 0 0,0 1-1 0 0,0 1 1 0 0,0-1 0 0 0,0 0-1 0 0,0 1 1 0 0,4 1 0 0 0,2 0 28 0 0,-7-2 192 0 0,-10 0-12 0 0,-9 4-146 0 0,-6 0-40 0 0,-87 2-6 0 0,-28-1 12 0 0,93-6-36 0 0,-50 4-1 0 0,2 0 76 0 0,22-2-45 0 0,-1-1-36 0 0,-8 0 0 0 0,37 2-1 0 0,-21 2 66 0 0,36-3 26 0 0,24-1-76 0 0,-1-1-1 0 0,0 2 0 0 0,1-1 1 0 0,-1 0-1 0 0,-5 2 1 0 0,10-2-20 0 0,0 1 0 0 0,0-1 0 0 0,0 0 0 0 0,0 0 1 0 0,0 0-1 0 0,-1 0 0 0 0,1 0 0 0 0,0 0 0 0 0,0 0 1 0 0,0 0-1 0 0,0 0 0 0 0,0 0 0 0 0,0 0 0 0 0,0 0 0 0 0,0 0 1 0 0,0 0-1 0 0,0 0 0 0 0,-1 0 0 0 0,1 0 0 0 0,0 0 1 0 0,0 0-1 0 0,0 0 0 0 0,0 0 0 0 0,0 0 0 0 0,0 0 1 0 0,0 0-1 0 0,0 0 0 0 0,-1 0 0 0 0,1 0 0 0 0,0 0 1 0 0,0 0-1 0 0,0 0 0 0 0,0 0 0 0 0,0 0 0 0 0,0 0 1 0 0,0 0-1 0 0,0 0 0 0 0,0 0 0 0 0,0 0 0 0 0,-1 0 1 0 0,1-1-1 0 0,0 1 0 0 0,0 0 0 0 0,0 0 0 0 0,0 0 1 0 0,0 0-1 0 0,0 0 0 0 0,0 0 0 0 0,0 0 0 0 0,0 0 1 0 0,4-6-61 0 0,11-4 19 0 0,-13 9 14 0 0,1 0 0 0 0,0 1 0 0 0,-1-1 1 0 0,1 0-1 0 0,-1 0 0 0 0,1-1 1 0 0,-1 1-1 0 0,4-3 0 0 0,-4 3 18 0 0,0 0-38 0 0,11-2 22 0 0,-4-2 30 0 0,-3-1 14 0 0,-10 2 39 0 0,2 3-46 0 0,0 0-5 0 0,1 0-1 0 0,0 0 1 0 0,-1 1-1 0 0,1-1 1 0 0,0 1-1 0 0,-1-1 0 0 0,1 1 1 0 0,-1 0-1 0 0,1-1 1 0 0,-1 1-1 0 0,1 0 1 0 0,-1 0-1 0 0,1 0 1 0 0,-4 0-1 0 0,5 0 4 0 0,-1 0-1 0 0,0 0 0 0 0,1 0 1 0 0,-1 0-1 0 0,1 0 0 0 0,-1 0 1 0 0,0 0-1 0 0,1-1 0 0 0,-1 1 1 0 0,1 0-1 0 0,-1 0 0 0 0,1-1 1 0 0,-1 1-1 0 0,1 0 0 0 0,-1-1 1 0 0,1 1-1 0 0,-1-1 0 0 0,1 1 1 0 0,-1-1-1 0 0,-9-5 69 0 0,8 6-70 0 0,-1-1 0 0 0,1 0 1 0 0,-1 1-1 0 0,1-1 0 0 0,0 0 0 0 0,0-1 0 0 0,0 1 0 0 0,0 0 0 0 0,-4-3 0 0 0,-7-5 46 0 0,11 8-49 0 0,1 0 0 0 0,0-1 0 0 0,-1 1 0 0 0,1-1-1 0 0,0 1 1 0 0,0-1 0 0 0,0 1 0 0 0,0-1 0 0 0,0 0 0 0 0,0 1-1 0 0,1-1 1 0 0,-1 0 0 0 0,1 0 0 0 0,-1-2 0 0 0,-4-26 56 0 0,4 25-33 0 0,1 1-1 0 0,0-1 1 0 0,0 0 0 0 0,0 1 0 0 0,1-1 0 0 0,-1 1 0 0 0,1-1 0 0 0,0 1 0 0 0,1-1 0 0 0,-1 1 0 0 0,1 0 0 0 0,3-7 0 0 0,4-6-23 0 0,-8 15 0 0 0,-1 1 0 0 0,1-1 0 0 0,0 0 0 0 0,-1 1 0 0 0,1-1 0 0 0,0 1 0 0 0,0 0 0 0 0,0-1 0 0 0,0 1 0 0 0,0 0 0 0 0,1-1 0 0 0,-1 1 0 0 0,0 0 0 0 0,1 0 0 0 0,-1 0 0 0 0,3-1 0 0 0,-2 1-4 0 0,-1 0 0 0 0,1 0 0 0 0,-1 0 0 0 0,0 0 0 0 0,1-1 0 0 0,-1 1 0 0 0,0 0 0 0 0,0-1 0 0 0,0 1 0 0 0,2-3 0 0 0,-3 3-2 0 0,1-1 0 0 0,0 1 0 0 0,0 0 0 0 0,0-1 0 0 0,1 1 0 0 0,-1 0 0 0 0,0 0 0 0 0,0-1 0 0 0,1 1 0 0 0,2-1 0 0 0,4-2-37 0 0,0 0 1 0 0,13-10 0 0 0,-20 13 41 0 0,-1 1 1 0 0,1-1-1 0 0,0 1 1 0 0,0 0-1 0 0,0-1 0 0 0,0 1 1 0 0,-1 0-1 0 0,1-1 1 0 0,0 1-1 0 0,0 0 0 0 0,0 0 1 0 0,0 0-1 0 0,0 0 1 0 0,0 0-1 0 0,0 0 0 0 0,0 0 1 0 0,0 0-1 0 0,0 0 1 0 0,0 0-1 0 0,0 0 1 0 0,0 1-1 0 0,0-1-2 0 0,0 1 0 0 0,0-1-1 0 0,1 0 1 0 0,-1 0 0 0 0,0 0 0 0 0,0 0 0 0 0,0 0-1 0 0,0 0 1 0 0,0 0 0 0 0,0 0 0 0 0,0 0 0 0 0,0 0-1 0 0,0-1 1 0 0,0 1 0 0 0,1-1 0 0 0,4-2-6 0 0,-5 2 9 0 0,0 1 0 0 0,0-1 0 0 0,0 1 0 0 0,1-1-1 0 0,-1 1 1 0 0,0 0 0 0 0,0 0 0 0 0,1-1 0 0 0,-1 1 0 0 0,0 0 0 0 0,0 0 0 0 0,1 0 0 0 0,-1 0-1 0 0,0 1 1 0 0,2-1 0 0 0,-1 0 2 0 0,-2 0-5 0 0,0 0 0 0 0,1 0 0 0 0,-1 0-1 0 0,0 0 1 0 0,0 0 0 0 0,0 0 0 0 0,1 0 0 0 0,-1 0-1 0 0,0 0 1 0 0,0 0 0 0 0,1 0 0 0 0,-1 0-1 0 0,0 0 1 0 0,0 0 0 0 0,0 0 0 0 0,1 0 0 0 0,-1 1-1 0 0,0-1 1 0 0,0 0 0 0 0,0 0 0 0 0,1 0 0 0 0,-1 0-1 0 0,0 0 1 0 0,0 0 0 0 0,0 1 0 0 0,0-1 0 0 0,0 0-1 0 0,1 0 1 0 0,-1 0 0 0 0,0 1 0 0 0,0-1 0 0 0,0 0-1 0 0,0 0 1 0 0,0 0 0 0 0,0 1 0 0 0,0-1 0 0 0,0 0-1 0 0,0 0 1 0 0,0 0 0 0 0,0 1 0 0 0,0-1 0 0 0,0 0-1 0 0,0 0 1 0 0,0 1 0 0 0,0-1 0 0 0,0 0 0 0 0,0 0-1 0 0,0 0 1 0 0,0 1 0 0 0,0 1 1 0 0,1-1-3 0 0,-1 0 0 0 0,0 0-1 0 0,1 0 1 0 0,-1 0 0 0 0,0 0 0 0 0,0 1-1 0 0,0-1 1 0 0,0 0 0 0 0,0 0 0 0 0,0 0 0 0 0,0 0-1 0 0,-1 0 1 0 0,1 1 0 0 0,0-1 0 0 0,-1 0-1 0 0,1 0 1 0 0,0 0 0 0 0,-1 0 0 0 0,1 0-1 0 0,-1 0 1 0 0,0 0 0 0 0,1 0 0 0 0,-1 0-1 0 0,0 0 1 0 0,0 0 0 0 0,1-1 0 0 0,-1 1-1 0 0,0 0 1 0 0,0 0 0 0 0,0-1 0 0 0,0 1-1 0 0,0-1 1 0 0,0 1 0 0 0,0-1 0 0 0,0 1-1 0 0,0-1 1 0 0,-3 1 0 0 0,-12 8 54 0 0,11-6-48 0 0,0 1 1 0 0,0-1 0 0 0,-1 0 0 0 0,0 0 0 0 0,0 0 0 0 0,0-1-1 0 0,-8 3 1 0 0,7-3 0 0 0,0 1-1 0 0,0 0 1 0 0,-8 5-1 0 0,-20 7 73 0 0,18-10-36 0 0,0 1-1 0 0,-20 9 0 0 0,27-11-24 0 0,0 0 0 0 0,-17 4-1 0 0,-10 3 14 0 0,1-4-26 0 0,28-4 72 0 0,8-6-8 0 0,7-3-40 0 0,7-2-26 0 0,26-11-1 0 0,-6 2-72 0 0,-27 14 71 0 0,0 0 0 0 0,1 1-1 0 0,11-4 1 0 0,15-4 5 0 0,-15 2-1 0 0,1 0 0 0 0,23-5 0 0 0,-33 10 0 0 0,0 0 0 0 0,-1-1 0 0 0,15-8 0 0 0,-13 7 0 0 0,0 0 0 0 0,16-6 0 0 0,11-5 0 0 0,-29 12 0 0 0,-1 0 0 0 0,1 1 0 0 0,12-4 0 0 0,-13 5 0 0 0,-1-1 0 0 0,15-6 0 0 0,-14 3 0 0 0,-8 3 0 0 0,-5 0 0 0 0,4 3 0 0 0,-1 0 0 0 0,1-1 0 0 0,-1 1 0 0 0,1 0 0 0 0,-1 0 0 0 0,0 0 0 0 0,1 0 0 0 0,-1 0 0 0 0,1 0 0 0 0,-1 1 0 0 0,1-1 0 0 0,-1 1 0 0 0,1-1 0 0 0,-3 2 0 0 0,-14 2 0 0 0,10-4 0 0 0,-1 1 0 0 0,1 0 0 0 0,0 1 0 0 0,0 0 0 0 0,0 0 0 0 0,-8 3 0 0 0,9-3 0 0 0,0 0 1 0 0,0 0-1 0 0,-12 0 0 0 0,11-2-4 0 0,1 1 0 0 0,0 1 0 0 0,-13 3 1 0 0,-69 24-199 0 0,38-7 157 0 0,37-16 39 0 0,0 0-1 0 0,-19 6 1 0 0,27-10 6 0 0,-1 0 0 0 0,1 1 0 0 0,-11 6 0 0 0,12-6 0 0 0,-1 0 0 0 0,1-1 0 0 0,-1 1 0 0 0,-6 1 0 0 0,12-4 1 0 0,-1 0-1 0 0,0 0 1 0 0,1 1-1 0 0,-1-1 1 0 0,1 0 0 0 0,-1 0-1 0 0,1 1 1 0 0,-1-1-1 0 0,1 0 1 0 0,-1 1-1 0 0,1-1 1 0 0,-1 1 0 0 0,1-1-1 0 0,-1 0 1 0 0,1 1-1 0 0,0-1 1 0 0,-1 1-1 0 0,1-1 1 0 0,0 1-1 0 0,-1-1 1 0 0,1 1 0 0 0,0-1-1 0 0,0 1 1 0 0,-1 0-1 0 0,1 0 1 0 0,0 1 68 0 0,2-2-54 0 0,-1 0-1 0 0,1 0 1 0 0,0 1-1 0 0,0-1 1 0 0,-1 1-1 0 0,1 0 1 0 0,0-1-1 0 0,1 2 1 0 0,8 2-36 0 0,-6-3-10 0 0,0 0 0 0 0,0-1 0 0 0,0 0 1 0 0,0 0-1 0 0,0 0 0 0 0,6-2 0 0 0,15 0-51 0 0,0 1 72 0 0,44-9 1 0 0,-2 1 12 0 0,63-7-3 0 0,-90 12 0 0 0,-23 2 0 0 0,25 0 0 0 0,-41 1 0 0 0,0 1-1 0 0,0-1 1 0 0,0 1-1 0 0,0-1 1 0 0,1 1-1 0 0,-1-1 1 0 0,0 0 0 0 0,2-2-1 0 0,-3 3 2 0 0,0-1 0 0 0,0 0 0 0 0,-1 1 0 0 0,1-1-1 0 0,0 1 1 0 0,0 0 0 0 0,0-1 0 0 0,0 1 0 0 0,-1 0 0 0 0,1-1 0 0 0,0 1-1 0 0,0 0 1 0 0,0 0 0 0 0,0 0 0 0 0,0 0 0 0 0,0-1 0 0 0,0 2 0 0 0,0-1-1 0 0,0 0 1 0 0,0 0 0 0 0,0 0 0 0 0,0 0 0 0 0,-1 0 0 0 0,3 1 0 0 0,3-6 240 0 0,-6 5-241 0 0,0 1 1 0 0,0-1-1 0 0,0 0 0 0 0,0 0 1 0 0,0 1-1 0 0,0-1 0 0 0,0 0 1 0 0,0 0-1 0 0,0 1 1 0 0,-1-1-1 0 0,1 0 0 0 0,0 0 1 0 0,0 0-1 0 0,0 1 0 0 0,0-1 1 0 0,0 0-1 0 0,-1 0 0 0 0,1 0 1 0 0,0 0-1 0 0,0 1 1 0 0,0-1-1 0 0,0 0 0 0 0,-1 0 1 0 0,1 0-1 0 0,0 0 0 0 0,0 0 1 0 0,0 0-1 0 0,-1 0 0 0 0,1 0 1 0 0,0 1-1 0 0,0-1 1 0 0,-1 0-1 0 0,1 0 0 0 0,0 0 1 0 0,0 0-1 0 0,0 0 0 0 0,-1 0 1 0 0,1 0-1 0 0,0 0 0 0 0,0 0 1 0 0,-1 0-1 0 0,1-1 1 0 0,0 1-1 0 0,-6 1-3 0 0,5 0 4 0 0,-1 0 0 0 0,1 0-1 0 0,-1 0 1 0 0,0 0 0 0 0,0 0-1 0 0,0 0 1 0 0,1-1 0 0 0,-1 1-1 0 0,0 0 1 0 0,0-1 0 0 0,0 0-1 0 0,0 1 1 0 0,0-1 0 0 0,0 0-1 0 0,-4 0 1 0 0,4 0 4 0 0,0 0 0 0 0,0 0-1 0 0,0 1 1 0 0,-1-1 0 0 0,1 1 0 0 0,0-1 0 0 0,0 1 0 0 0,0 0 0 0 0,0 0 0 0 0,-3 2-1 0 0,-16 6-4 0 0,15-8 0 0 0,2-1 0 0 0,0 1 0 0 0,0 0 0 0 0,-1 0 0 0 0,1 0 0 0 0,0 1 0 0 0,0-1 0 0 0,0 1 0 0 0,1 0 0 0 0,-5 2 0 0 0,-12 7 0 0 0,17-10 0 0 0,0 0 0 0 0,0 1 0 0 0,0-1 0 0 0,0 1 0 0 0,0 0 0 0 0,-4 4 0 0 0,-8 5 0 0 0,-1 2 0 0 0,14-12-2 0 0,0 1 4 0 0,1 9-62 0 0,1-11 55 0 0,-1 1-10 0 0,1 0 0 0 0,0-1 0 0 0,0 1-1 0 0,0 0 1 0 0,0-1 0 0 0,0 1 0 0 0,0-1 0 0 0,0 1 0 0 0,0 0 0 0 0,0-1 0 0 0,0 1 0 0 0,1 0 0 0 0,-1-1 0 0 0,0 1 0 0 0,0-1 0 0 0,1 1 0 0 0,-1-1 0 0 0,0 1 0 0 0,0 0 0 0 0,1 0 0 0 0,0 0 14 0 0,0-1 1 0 0,-1 1-1 0 0,1-1 0 0 0,0 1 0 0 0,0-1 1 0 0,-1 1-1 0 0,1-1 0 0 0,0 1 1 0 0,0-1-1 0 0,0 0 0 0 0,0 1 1 0 0,0-1-1 0 0,-1 0 0 0 0,1 0 1 0 0,0 0-1 0 0,0 0 0 0 0,0 0 1 0 0,0 0-1 0 0,0 0 0 0 0,0 0 1 0 0,0 0-1 0 0,0 0 0 0 0,-1 0 1 0 0,3-1-1 0 0,-1 1-1 0 0,29-12 2 0 0,-28 11 9 0 0,0 0-1 0 0,-1-1 1 0 0,1 1 0 0 0,0 0-1 0 0,-1-1 1 0 0,0 0 0 0 0,1 1-1 0 0,1-3 1 0 0,5-3 55 0 0,23-25 130 0 0,-31 31-194 0 0,0 0 0 0 0,1 0 0 0 0,-1 0 0 0 0,0 0 0 0 0,0 0 0 0 0,0-1 0 0 0,0 1 0 0 0,0 0 0 0 0,-1 0 0 0 0,1-1 0 0 0,1-1 0 0 0,8-15 0 0 0,-6 11 11 0 0,-2 5-5 0 0,-1 0 0 0 0,0-1 0 0 0,0 1 0 0 0,0-1 0 0 0,0 1 0 0 0,0-1 0 0 0,0 0 0 0 0,-1 1 0 0 0,1-1 0 0 0,-1 0 0 0 0,0-2 0 0 0,1-2 6 0 0,-1 0 0 0 0,1 1 0 0 0,-1-1 0 0 0,-2-12 0 0 0,1 14 0 0 0,1 1 26 0 0,-1 1 1 0 0,0-1 0 0 0,0 1-1 0 0,0-1 1 0 0,-3-4 0 0 0,0-3 14 0 0,-3-10-5 0 0,-14-27 0 0 0,-2-4 12 0 0,14 23-48 0 0,9 29-14 0 0,0 0 1 0 0,0 1-1 0 0,0-1 0 0 0,0 0 0 0 0,0 0 0 0 0,0 0 1 0 0,0 0-1 0 0,0 0 0 0 0,0 0 0 0 0,0 0 0 0 0,0 0 1 0 0,0 0-1 0 0,0 0 0 0 0,1 0 0 0 0,-1 0 0 0 0,0 0 0 0 0,0 0 1 0 0,0 0-1 0 0,0 0 0 0 0,0 0 0 0 0,0 0 0 0 0,0 0 1 0 0,0 0-1 0 0,0 0 0 0 0,0 0 0 0 0,0 0 0 0 0,0 0 1 0 0,0 0-1 0 0,0 0 0 0 0,0 0 0 0 0,0 0 0 0 0,0 0 1 0 0,0 0-1 0 0,0-1 0 0 0,1 1 0 0 0,-1 0 0 0 0,0 0 1 0 0,0 0-1 0 0,0 0 0 0 0,0 0 0 0 0,0 0 0 0 0,0 0 1 0 0,0 0-1 0 0,0 0 0 0 0,0 0 0 0 0,0 0 0 0 0,0 0 0 0 0,0 0 1 0 0,0 0-1 0 0,0 0 0 0 0,0 0 0 0 0,0 0 0 0 0,0 0 1 0 0,0 0-1 0 0,0 0 0 0 0,0-1 0 0 0,0 1 0 0 0,0 0 1 0 0,0 0-1 0 0,0 0 0 0 0,0 0 0 0 0,6 6-142 0 0,5 12-114 0 0,2 18-11 0 0,12 26 164 0 0,2 10 41 0 0,-24-66 64 0 0,-2-2 0 0 0,1 0 0 0 0,-1-1 0 0 0,1 1 0 0 0,0-1 0 0 0,0 1 0 0 0,0-1 0 0 0,1 0 0 0 0,4 5 0 0 0,5 11 0 0 0,-4-8 0 0 0,-4-9 0 0 0,-1-1 0 0 0,5 6 0 0 0,-2-6 11 0 0,-5-1 0 0 0,1 0 0 0 0,-1-1 0 0 0,0 1 1 0 0,0-1-1 0 0,0 1 0 0 0,0-1 0 0 0,0 0 0 0 0,0 1 0 0 0,0-1 1 0 0,0 0-1 0 0,0 0 0 0 0,0 1 0 0 0,0-1 0 0 0,0 0 0 0 0,0 0 1 0 0,-1 0-1 0 0,1 0 0 0 0,0 0 0 0 0,-1 0 0 0 0,1 0 0 0 0,-1-1 1 0 0,1 1-1 0 0,-1 0 0 0 0,1-1 0 0 0,5-31 371 0 0,-5 27-335 0 0,0-3-21 0 0,-1-1 1 0 0,0 0-1 0 0,0 0 0 0 0,-1 1 1 0 0,0-1-1 0 0,-3-9 1 0 0,-19-59 216 0 0,8 32-144 0 0,-6-54-89 0 0,18 83 3 0 0,1-1 0 0 0,1 0 0 0 0,0 0-1 0 0,4-31 1 0 0,7-82 51 0 0,-14 48-76 0 0,2 66-176 0 0,-1 15 120 0 0,3 1 68 0 0,-1 1 0 0 0,1 0 0 0 0,-1 0-1 0 0,1 0 1 0 0,0 0 0 0 0,-1-1-1 0 0,1 1 1 0 0,-1 0 0 0 0,1 0-1 0 0,-1-1 1 0 0,1 1 0 0 0,0 0 0 0 0,-1-1-1 0 0,1 1 1 0 0,0 0 0 0 0,-1-1-1 0 0,1 1 1 0 0,0-1 0 0 0,0 1-1 0 0,-1 0 1 0 0,1-1 0 0 0,0 1 0 0 0,0-1-1 0 0,0 1 1 0 0,0-1 0 0 0,-1 1-1 0 0,1-1 1 0 0,0 1 0 0 0,0-1-1 0 0,0 1 1 0 0,0-1 0 0 0,0 1-5 0 0,0 0 0 0 0,0 0 0 0 0,-1 0 0 0 0,1 0 0 0 0,0 0 0 0 0,0 0 0 0 0,0 0 0 0 0,-1 0 0 0 0,1 0 0 0 0,0 0 0 0 0,0 0 0 0 0,0 0 0 0 0,0 0 0 0 0,-1 0 0 0 0,1 0 0 0 0,0 1 0 0 0,0-1 0 0 0,0 0 0 0 0,0 0 0 0 0,0 0 0 0 0,-1 0 0 0 0,1 0 0 0 0,0 1 0 0 0,0-1 0 0 0,0 0 0 0 0,0 0 0 0 0,0 0 0 0 0,0 1 0 0 0,0-1 1 0 0,-4 9-53 0 0,1 0 1 0 0,0 0 0 0 0,0 0 0 0 0,1 0 0 0 0,0 0 0 0 0,1 1-1 0 0,0 13 1 0 0,0-8 27 0 0,-1-1 0 0 0,-5 24-1 0 0,4-20 17 0 0,-1 20 14 0 0,-4 20-1 0 0,7-50 0 0 0,0-2 0 0 0,0 0 0 0 0,-1 0 0 0 0,0 0 0 0 0,-4 9 0 0 0,2-7 0 0 0,4-8 3 0 0,0 0 0 0 0,0 0 0 0 0,0 0 0 0 0,0 0 0 0 0,0 0 0 0 0,0 0 0 0 0,0 1 0 0 0,-1-1 0 0 0,1 0 0 0 0,0 0 0 0 0,0 0 0 0 0,0 0 0 0 0,0 0 0 0 0,0 0 0 0 0,0 0 0 0 0,0 0 0 0 0,0 0 0 0 0,-1 0 0 0 0,1 1 0 0 0,0-1 0 0 0,0 0 0 0 0,0 0 0 0 0,0 0 0 0 0,0 0 0 0 0,0 0 0 0 0,0 0 0 0 0,-1 0 0 0 0,1 0 0 0 0,0 0 0 0 0,0 0 0 0 0,0 0 0 0 0,0 0 0 0 0,0 0 0 0 0,0 0 0 0 0,-1 0 0 0 0,1 0 0 0 0,0 0 0 0 0,0 0 0 0 0,0-1 0 0 0,0 1 0 0 0,0 0 0 0 0,-1 0 0 0 0,-1-13 160 0 0,1 6-119 0 0,-7-102 219 0 0,3 30-94 0 0,-12-52-64 0 0,7 62-53 0 0,-2-109-1 0 0,15 142-51 0 0,10-53 0 0 0,-8 69-72 0 0,1 0 0 0 0,9-21 0 0 0,-11 33 56 0 0,-1 2 3 0 0,0 0 0 0 0,0 0 0 0 0,1 0 1 0 0,4-5-1 0 0,2-2 3 0 0,-10 12 4 0 0,1 1 0 0 0,-1-1 0 0 0,0 1 0 0 0,1-1 0 0 0,-1 1 0 0 0,1-1 0 0 0,0 1 1 0 0,-1-1-1 0 0,1 1 0 0 0,-1-1 0 0 0,1 1 0 0 0,0 0 0 0 0,-1-1 0 0 0,1 1 0 0 0,0 0 1 0 0,-1 0-1 0 0,1 0 0 0 0,0-1 0 0 0,-1 1 0 0 0,1 0 0 0 0,0 0 0 0 0,0 0 0 0 0,-1 0 1 0 0,1 0-1 0 0,0 0 0 0 0,0 0 0 0 0,-1 0 0 0 0,1 1 0 0 0,0-1 0 0 0,-1 0 0 0 0,1 0 1 0 0,0 1-1 0 0,-1-1 0 0 0,1 0 0 0 0,0 1 0 0 0,-1-1 0 0 0,1 0 0 0 0,-1 1 0 0 0,1-1 1 0 0,0 1-1 0 0,1 1-12 0 0,-1-1 1 0 0,1 1-1 0 0,0-1 0 0 0,-1 1 1 0 0,1-1-1 0 0,-1 1 1 0 0,0 0-1 0 0,1 0 1 0 0,-1 0-1 0 0,0 0 0 0 0,0 0 1 0 0,1 3-1 0 0,1 7-20 0 0,-1-1 0 0 0,0 0 0 0 0,-1 1 0 0 0,0 0-1 0 0,0-1 1 0 0,-2 1 0 0 0,-1 18 0 0 0,-21 77-132 0 0,-5 29 114 0 0,24-110 57 0 0,1 0-1 0 0,2 0 1 0 0,2 35 0 0 0,1-43-2 0 0,-1 6-2 0 0,2 1 0 0 0,0-1 0 0 0,9 28 0 0 0,-12-51-1 0 0,0-1 0 0 0,0 1-1 0 0,1 0 1 0 0,-1-1 0 0 0,0 1 0 0 0,0 0 0 0 0,0-1 0 0 0,0 1 0 0 0,0 0-1 0 0,0-1 1 0 0,0 1 0 0 0,0 0 0 0 0,0 0 0 0 0,0-1 0 0 0,0 1-1 0 0,-1 0 1 0 0,1-1 0 0 0,0 2 0 0 0,-1 0 28 0 0,0 0 1 0 0,1 0-1 0 0,-1 0 0 0 0,1 0 1 0 0,-1 0-1 0 0,1 0 1 0 0,0 5-1 0 0,21-269 847 0 0,-11 178-719 0 0,1-6-88 0 0,3 1 1 0 0,45-150 0 0 0,-21 149-65 0 0,-37 83-12 0 0,2 1-1 0 0,-1-1 0 0 0,1 1 1 0 0,0-1-1 0 0,0 1 1 0 0,0 0-1 0 0,1 0 0 0 0,0 1 1 0 0,1-1-1 0 0,7-8 1 0 0,-8 10-19 0 0,0 0 1 0 0,-1 0 0 0 0,0-1 0 0 0,0 0 0 0 0,3-5 0 0 0,-4 6 17 0 0,0 0-1 0 0,0 1 1 0 0,1-1 0 0 0,-1 1 0 0 0,1 0 0 0 0,-1-1 0 0 0,1 1 0 0 0,0 0-1 0 0,0 1 1 0 0,6-5 0 0 0,9-8 13 0 0,-16 13 1 0 0,1-1 0 0 0,-1 1 1 0 0,0 0-1 0 0,1 0 1 0 0,0 0-1 0 0,-1 1 0 0 0,6-3 1 0 0,-5 3 2 0 0,-1 0 0 0 0,1 0 0 0 0,0 0 0 0 0,0-1 0 0 0,0 1 0 0 0,-1-1 1 0 0,1 0-1 0 0,-1 0 0 0 0,1 0 0 0 0,-1 0 0 0 0,0 0 0 0 0,4-5 0 0 0,-4 5-5 0 0,-1 1 3 0 0,10 4-13 0 0,-11-3 6 0 0,0 0 1 0 0,1 1-1 0 0,-1-1 1 0 0,0 0 0 0 0,0 1-1 0 0,0-1 1 0 0,0 0 0 0 0,0 1-1 0 0,0-1 1 0 0,0 0 0 0 0,0 1-1 0 0,0-1 1 0 0,0 0 0 0 0,0 1-1 0 0,0-1 1 0 0,0 0-1 0 0,0 1 1 0 0,0-1 0 0 0,0 0-1 0 0,0 1 1 0 0,0-1 0 0 0,0 0-1 0 0,0 1 1 0 0,-1-1 0 0 0,1 0-1 0 0,0 1 1 0 0,0-1 0 0 0,0 0-1 0 0,-1 1 1 0 0,1-1 0 0 0,0 0-1 0 0,0 0 1 0 0,-1 1-1 0 0,1-1 1 0 0,-12 14-79 0 0,1-8 20 0 0,9-5 55 0 0,1-1 0 0 0,-1 1 1 0 0,0 0-1 0 0,0 0 0 0 0,1 0 0 0 0,-1 1 0 0 0,1-1 0 0 0,-2 2 0 0 0,-2 2 5 0 0,-2 4-23 0 0,-1-2 1 0 0,0 1-1 0 0,-15 11 1 0 0,16-13 8 0 0,-1 0 0 0 0,1 0 1 0 0,-9 12-1 0 0,-12 11 17 0 0,-38 32-80 0 0,50-46 18 0 0,-18 12-1 0 0,4-1 12 0 0,25-23 51 0 0,0 1 0 0 0,0-1-1 0 0,-1 0 1 0 0,1 0 0 0 0,-10 3-1 0 0,-8 4 14 0 0,21-9-9 0 0,1 0 0 0 0,-1-1 0 0 0,1 1 0 0 0,-1-1 1 0 0,1 0-1 0 0,-1 1 0 0 0,1-1 0 0 0,-1 0 0 0 0,1 0 0 0 0,-3 0 0 0 0,3 0 3 0 0,0 0 0 0 0,0 0 0 0 0,-1 0-1 0 0,1 0 1 0 0,0 1 0 0 0,0-1 0 0 0,-1 0 0 0 0,1 0-1 0 0,0 1 1 0 0,0-1 0 0 0,-2 2 0 0 0,-3 2 7 0 0,3-5-3 0 0,4 1 1 0 0,0-1-1 0 0,1 1 1 0 0,-1-1 0 0 0,0 1-1 0 0,0-1 1 0 0,1 0 0 0 0,-1 0 0 0 0,0 0-1 0 0,0 0 1 0 0,2-2 0 0 0,8-5 51 0 0,95-40-422 0 0,-95 43 337 0 0,0-1 1 0 0,13-10-1 0 0,16-8-26 0 0,5 1 23 0 0,1 2 0 0 0,58-17 0 0 0,-90 33 25 0 0,0-1 0 0 0,13-7 0 0 0,-15 7 0 0 0,-1 1 0 0 0,1 0 0 0 0,17-4 0 0 0,-2 4 0 0 0,16-4 0 0 0,-26 2 0 0 0,-9 4-4 0 0,0 0 0 0 0,1 1 0 0 0,14-4 0 0 0,-3 5-36 0 0,-14 1 19 0 0,1-1 0 0 0,0 0 1 0 0,-1 0-1 0 0,12-3 0 0 0,0-4-19 0 0,-14 5 27 0 0,1 1 0 0 0,-1 0 1 0 0,1 1-1 0 0,0-1 0 0 0,8-1 0 0 0,-2 2 5 0 0,-6 1 8 0 0,-1 0 0 0 0,0-1-1 0 0,0 0 1 0 0,0 1 0 0 0,0-1-1 0 0,0-1 1 0 0,0 1 0 0 0,0-1 0 0 0,7-3-1 0 0,-10 4 2 0 0,0 1 0 0 0,-1 0 0 0 0,1 0 0 0 0,0-1 0 0 0,0 1 0 0 0,-1 0 0 0 0,1 0 0 0 0,0 0 0 0 0,0 0 0 0 0,-1 0 0 0 0,1 0 0 0 0,0 0 0 0 0,0 0 0 0 0,0 0 0 0 0,-1 0 0 0 0,3 1 0 0 0,-1-1 33 0 0,-4-4-6 0 0,1 4-25 0 0,0 0 0 0 0,0-1 0 0 0,1 1 1 0 0,-1 0-1 0 0,0 0 0 0 0,0 0 0 0 0,0 0 0 0 0,1 1 0 0 0,-1-1 1 0 0,0 0-1 0 0,0 0 0 0 0,1 0 0 0 0,-1 1 0 0 0,0-1 0 0 0,1 0 1 0 0,-1 1-1 0 0,-1-1 0 0 0,-13 5-95 0 0,7-6 59 0 0,5 1 23 0 0,0-1-1 0 0,0 1 1 0 0,0 0-1 0 0,0 0 1 0 0,0 0-1 0 0,0 0 1 0 0,0 1-1 0 0,0-1 1 0 0,0 1-1 0 0,0 0 1 0 0,-4 2 0 0 0,-13 7-6 0 0,14-6 17 0 0,-1 0-1 0 0,0-1 1 0 0,0 0-1 0 0,-11 3 0 0 0,-5-2 0 0 0,14-2 0 0 0,-1 0 0 0 0,1 1 0 0 0,-16 5 0 0 0,-15 12 0 0 0,-42 16 0 0 0,-102 30 0 0 0,112-33 0 0 0,6-3 0 0 0,31-13 30 0 0,-2 1 4 0 0,29-13-34 0 0,8-5 0 0 0,0 0 0 0 0,0 0 0 0 0,0 0 0 0 0,1 0 0 0 0,-1 0 0 0 0,0 0 0 0 0,0 0 0 0 0,0 0 0 0 0,1 0 0 0 0,-1 0 0 0 0,0 0 0 0 0,0 0 0 0 0,0 0 0 0 0,0 0 0 0 0,1 0 0 0 0,-1 0 0 0 0,0 0 0 0 0,0 1 0 0 0,0-1 0 0 0,0 0 0 0 0,0 0 0 0 0,1 0 0 0 0,-1 0 0 0 0,0 0 0 0 0,0 1 0 0 0,0-1 0 0 0,0 0 0 0 0,0 0 0 0 0,0 0 0 0 0,0 0 0 0 0,0 1 0 0 0,0-1 0 0 0,1 0 0 0 0,-1 0 0 0 0,0 0 0 0 0,0 0 0 0 0,0 1 0 0 0,0-1 0 0 0,0 0 0 0 0,0 0 0 0 0,0 0 0 0 0,0 1 0 0 0,0-1 0 0 0,0 0 0 0 0,-1 0 0 0 0,1 0 0 0 0,0 0 0 0 0,0 1 0 0 0,0-1 0 0 0,0 0 0 0 0,0 0 0 0 0,0 0 0 0 0,0 0 0 0 0,0 1 0 0 0,0-1 0 0 0,-1 0 0 0 0,1 0 0 0 0,0 0 0 0 0,8 1-4 0 0,-1-1-1 0 0,1-1 1 0 0,0 0 0 0 0,0 0-1 0 0,-1 0 1 0 0,10-3-1 0 0,15-3-17 0 0,64-11 11 0 0,76-10-133 0 0,-66 10 7 0 0,-18 3 48 0 0,123-21 154 0 0,-97 20 8 0 0,-23 4-89 0 0,-39 4-54 0 0,78-3 0 0 0,-46 4 57 0 0,13 1 14 0 0,-64 3-1 0 0,-29 2 6 0 0,0 1 1 0 0,1-1-1 0 0,-1 1 0 0 0,0 0 1 0 0,1 0-1 0 0,-1 0 0 0 0,0 0 1 0 0,1 1-1 0 0,-1 0 0 0 0,0 0 1 0 0,6 2-1 0 0,0 1 86 0 0,-9-3 4 0 0,-3 7 0 0 0,1-8-96 0 0,0 1 0 0 0,0 0 0 0 0,0-1 0 0 0,0 1 0 0 0,0-1 0 0 0,-1 1 0 0 0,1-1 0 0 0,0 1 0 0 0,0-1 0 0 0,0 0 0 0 0,-1 0 0 0 0,1 0 0 0 0,0 0 0 0 0,0 1 0 0 0,-2-2 0 0 0,-6 2 0 0 0,1 1 0 0 0,-1 0 0 0 0,1 1 0 0 0,-15 6 0 0 0,-14 5 0 0 0,-20 1 0 0 0,-111 16 0 0 0,69-18 26 0 0,-14 2 23 0 0,46-9 29 0 0,-52 2 89 0 0,64-5-107 0 0,36-2-55 0 0,0 0 0 0 0,-19-2 0 0 0,14 3 39 0 0,21-2-43 0 0,1 1 0 0 0,-1-1 0 0 0,0 1 0 0 0,1-1 1 0 0,-1 0-1 0 0,0 0 0 0 0,-3-1 0 0 0,0-2-1 0 0,7 1 0 0 0,4 0 0 0 0,19-7 0 0 0,-17 6 0 0 0,0 0 0 0 0,1 1 0 0 0,13-4 0 0 0,117-16-278 0 0,-62 11 193 0 0,18-4 48 0 0,-58 6 30 0 0,56-10-46 0 0,-62 16 42 0 0,-4 0 11 0 0,48-12-1 0 0,-36 3 1 0 0,-17 5 0 0 0,1 1 0 0 0,26-5 0 0 0,1 6 0 0 0,-22 3 0 0 0,26-7 0 0 0,-16 0 0 0 0,-12 3 0 0 0,35-5 0 0 0,-26 8 0 0 0,-12 1 0 0 0,36-6 0 0 0,-25-1 0 0 0,-15 4 0 0 0,29-5 0 0 0,-25 8 0 0 0,-13 1 0 0 0,-1 1 0 0 0,0-1 0 0 0,1-1 0 0 0,13-4 0 0 0,-2-3 0 0 0,-16 7 0 0 0,-1 0 0 0 0,1 1 0 0 0,0-1 0 0 0,0 1 0 0 0,-1 0 0 0 0,1 0 0 0 0,0 0 0 0 0,0 0 0 0 0,0 1 0 0 0,0 0 0 0 0,0-1 0 0 0,6 2 0 0 0,-8-1 0 0 0,-1 0 0 0 0,0 0 0 0 0,0 0 0 0 0,0 0 0 0 0,0 0 0 0 0,0 0 0 0 0,1 0 0 0 0,-1 0 0 0 0,0 0 0 0 0,2-1 0 0 0,10-4 34 0 0,-14 7-14 0 0,1-3-20 0 0,-1 1 1 0 0,0-1 0 0 0,0 0-1 0 0,0 1 1 0 0,0-1-1 0 0,0 1 1 0 0,1 0 0 0 0,-1-1-1 0 0,0 1 1 0 0,0 0 0 0 0,0-1-1 0 0,0 1 1 0 0,0 0 0 0 0,0 0-1 0 0,0 0 1 0 0,0 0 0 0 0,-2 0-1 0 0,-19 6 2 0 0,19-5-3 0 0,-1 1 1 0 0,1-1-1 0 0,-1-1 1 0 0,0 1 0 0 0,-7 0-1 0 0,-2-1 1 0 0,7 0 0 0 0,0-1 0 0 0,0 1 0 0 0,0 1 0 0 0,0-1 0 0 0,0 1 0 0 0,-9 2 0 0 0,-11 7 0 0 0,14-6 0 0 0,1 0 0 0 0,-23 5 0 0 0,9-6-6 0 0,12-2-10 0 0,1 1 0 0 0,-25 7 1 0 0,11 0 3 0 0,13-4 13 0 0,0 0-1 0 0,-23 4 0 0 0,5-4 0 0 0,14-3 0 0 0,-30 7 0 0 0,-89 34 0 0 0,114-35 0 0 0,-22 11 0 0 0,-20 7 0 0 0,51-22 0 0 0,-1 1 0 0 0,1 1 0 0 0,0 0 0 0 0,-22 13 0 0 0,26-11 0 0 0,8-8 0 0 0,1 1 0 0 0,-1-1 0 0 0,1 0 0 0 0,0 0 0 0 0,-1 1 0 0 0,1-1 0 0 0,0 0 0 0 0,-1 1 0 0 0,1-1 0 0 0,0 1 0 0 0,0-1 0 0 0,-1 0 0 0 0,1 1 0 0 0,0-1 0 0 0,0 1 0 0 0,0-1 0 0 0,0 1 0 0 0,-1-1 0 0 0,1 1 0 0 0,0-1 0 0 0,0 1 0 0 0,0-1 0 0 0,0 1 0 0 0,0-1 0 0 0,0 1 0 0 0,0-1 0 0 0,0 1 0 0 0,0-1 0 0 0,1 0 0 0 0,-1 1 0 0 0,0-1 0 0 0,0 1 0 0 0,0-1 0 0 0,0 1 0 0 0,1-1 0 0 0,-1 1 0 0 0,0-1 0 0 0,1 0 0 0 0,-1 1 0 0 0,0-1 0 0 0,1 0 0 0 0,-1 1 0 0 0,0-1 0 0 0,1 0 0 0 0,-1 1 0 0 0,0-1 0 0 0,1 0 0 0 0,-1 0 0 0 0,1 1 0 0 0,-1-1 0 0 0,1 0 0 0 0,-1 0 0 0 0,1 0 0 0 0,0 1 0 0 0,1-1-2 0 0,0 1-1 0 0,0 0 1 0 0,1 0-1 0 0,-1-1 1 0 0,0 1 0 0 0,1-1-1 0 0,-1 0 1 0 0,1 0-1 0 0,-1 0 1 0 0,3 0-1 0 0,13 1-23 0 0,-9 0 24 0 0,0 0 0 0 0,0 0 1 0 0,0-1-1 0 0,0 0 0 0 0,14-2 0 0 0,32 0 2 0 0,-37 2 0 0 0,21-3 0 0 0,76-10 0 0 0,-77 11 0 0 0,-30 2 0 0 0,-1 0 0 0 0,0-1 0 0 0,0 1 0 0 0,0-1 0 0 0,12-4 0 0 0,-15 4 0 0 0,0 0 0 0 0,0 0 0 0 0,0 0 0 0 0,0 1 0 0 0,0 0 0 0 0,6 0 0 0 0,19-2 0 0 0,-12 0 0 0 0,-15 2 0 0 0,1 0 0 0 0,-1-1 0 0 0,0 1 0 0 0,0 0 0 0 0,0-1 0 0 0,0 1 0 0 0,0-1 0 0 0,0 0 0 0 0,0 0 0 0 0,3-1 0 0 0,-2-1 0 0 0,1 2 0 0 0,12-2 0 0 0,-5-2 128 0 0,-12 4-74 0 0,1 1-54 0 0,-1 0 0 0 0,1 0 1 0 0,-1 0-1 0 0,1 0 0 0 0,0 0 1 0 0,-1 0-1 0 0,1 0 0 0 0,0 0 1 0 0,-1 1-1 0 0,1-1 0 0 0,-1 0 1 0 0,1 0-1 0 0,0 0 0 0 0,-1 0 1 0 0,1 1-1 0 0,0-1 0 0 0,-1 0 1 0 0,1 0-1 0 0,0 1 0 0 0,-1-1 1 0 0,1 0-1 0 0,0 0 0 0 0,0 1 1 0 0,-1-1-1 0 0,1 0 0 0 0,0 1 1 0 0,0-1-1 0 0,0 0 1 0 0,0 1-1 0 0,-1 0 0 0 0,-8 4-17 0 0,8-5 15 0 0,1 0 0 0 0,-1 0 0 0 0,1 0 0 0 0,-1 1 0 0 0,1-1 1 0 0,-1 0-1 0 0,1 0 0 0 0,-1 1 0 0 0,1-1 0 0 0,-1 0 0 0 0,1 1 0 0 0,-1-1 0 0 0,1 0 0 0 0,-1 1 0 0 0,1-1 1 0 0,0 1-1 0 0,-1-1 0 0 0,1 1 0 0 0,-8 18-19 0 0,5-13 1 0 0,0 0-16 0 0,0 0 1 0 0,1 0-1 0 0,-1 1 0 0 0,2-1 1 0 0,-1 0-1 0 0,1 1 0 0 0,0-1 0 0 0,0 1 1 0 0,0-1-1 0 0,1 1 0 0 0,1 10 1 0 0,1-1-54 0 0,1 0 0 0 0,1 0 0 0 0,0-1 0 0 0,12 30 0 0 0,-11-31 96 0 0,2 1-7 0 0,0 0 0 0 0,12 16 0 0 0,-4-4 0 0 0,36 53 0 0 0,-5-16 11 0 0,-39-53 31 0 0,-1 0 0 0 0,2-1 1 0 0,0 0-1 0 0,0-1 0 0 0,10 10 0 0 0,-11-9 22 0 0,-6-9-63 0 0,-1 0 0 0 0,1 0 0 0 0,0 0 0 0 0,-1 0 1 0 0,1 0-1 0 0,0 0 0 0 0,0 0 0 0 0,0 0 0 0 0,0 0 0 0 0,0 0 1 0 0,0 0-1 0 0,0 0 0 0 0,2 1 0 0 0,2-4 10 0 0,-4 2 293 0 0,0-17 275 0 0,-3 5-503 0 0,-1 0 0 0 0,0 0 0 0 0,-1 0 1 0 0,0 1-1 0 0,-1 0 0 0 0,-12-22 1 0 0,14 28-30 0 0,-15-25-74 0 0,-1 1-1 0 0,-24-29 1 0 0,39 53 34 0 0,0 0-7 0 0,-1 1 0 0 0,1 0 0 0 0,-10-7 0 0 0,2 1 0 0 0,11 10 0 0 0,1 0-1 0 0,0 0 0 0 0,-1-1 1 0 0,1 1-1 0 0,-1 0 0 0 0,1 0 1 0 0,-1 0-1 0 0,1 0 1 0 0,0 0-1 0 0,-1-1 0 0 0,1 1 1 0 0,-1 0-1 0 0,1 0 0 0 0,-1 0 1 0 0,1 0-1 0 0,-1 0 1 0 0,1 0-1 0 0,0 1 0 0 0,-1-1 1 0 0,1 0-1 0 0,-1 0 0 0 0,1 0 1 0 0,-1 0-1 0 0,1 0 1 0 0,0 1-1 0 0,-1-1 0 0 0,1 0 1 0 0,0 0-1 0 0,-1 1 1 0 0,1-1-1 0 0,0 0 0 0 0,-1 1 1 0 0,1-1-1 0 0,0 0 0 0 0,-1 1 1 0 0,1-1-1 0 0,0 0 1 0 0,0 1-1 0 0,0-1 0 0 0,-1 1 1 0 0,1 0-1 0 0,-7 6-114 0 0,5-6 85 0 0,0 1 0 0 0,0-1 0 0 0,0 1 0 0 0,0 0 0 0 0,1-1 0 0 0,-1 1-1 0 0,1 0 1 0 0,-1 0 0 0 0,1 1 0 0 0,0-1 0 0 0,0 0 0 0 0,0 0 0 0 0,0 0 0 0 0,0 1 0 0 0,0-1 0 0 0,0 1 0 0 0,1-1 0 0 0,0 0 0 0 0,-1 4 0 0 0,-1 10-143 0 0,0 26 0 0 0,1-35 133 0 0,2 19-94 0 0,1 0-1 0 0,2 0 1 0 0,0-1 0 0 0,12 41-1 0 0,24 42 135 0 0,-10-31-43 0 0,-14-38 14 0 0,26 50 29 0 0,-36-76 1 0 0,1-1 0 0 0,10 14 0 0 0,-11-17 7 0 0,-5-7-4 0 0,0-1 0 0 0,0 0 0 0 0,0 0 1 0 0,0 0-1 0 0,0 0 0 0 0,0 0 0 0 0,0 0 0 0 0,1 0 0 0 0,-1-1 0 0 0,2 2 1 0 0,-1-1-3 0 0,-1 0 0 0 0,1-1 0 0 0,-1 1 0 0 0,0 0 0 0 0,0 0 0 0 0,0 0 0 0 0,1 0 0 0 0,-1 0 0 0 0,0 0 0 0 0,1 3 0 0 0,3 4 28 0 0,-4-7-20 0 0,-1 1 0 0 0,1 0 0 0 0,0-1 0 0 0,0 1 0 0 0,0-1 0 0 0,0 1 0 0 0,0-1 0 0 0,0 0 0 0 0,0 1 1 0 0,1-1-1 0 0,-1 0 0 0 0,0 0 0 0 0,1 0 0 0 0,-1 0 0 0 0,1 0 0 0 0,1 1 0 0 0,-2-2 1 0 0,0 1 0 0 0,0 0 1 0 0,0 0-1 0 0,0-1 0 0 0,0 1 0 0 0,0 0 0 0 0,0 0 0 0 0,-1 0 0 0 0,1 0 0 0 0,0 0 0 0 0,0 0 1 0 0,-1 0-1 0 0,2 3 0 0 0,-2-3 3 0 0,1 1 96 0 0,8-3 117 0 0,-8 1-206 0 0,0-1 0 0 0,0 1 0 0 0,0 0 0 0 0,0 0 0 0 0,0 0 0 0 0,1-1 0 0 0,-1 1 0 0 0,0 0 0 0 0,0-1 0 0 0,0 1 0 0 0,0-1 0 0 0,0 0 1 0 0,0 1-1 0 0,0-1 0 0 0,0 0 0 0 0,-1 1 0 0 0,1-1 0 0 0,0 0 0 0 0,0 0 0 0 0,1-1 0 0 0,-1-1 17 0 0,1 0-1 0 0,-1 0 1 0 0,1 1 0 0 0,-1-1 0 0 0,0 0 0 0 0,0 0-1 0 0,0-6 1 0 0,0 3 6 0 0,0-1 0 0 0,0 1 1 0 0,-1-1-1 0 0,0 1 0 0 0,-1-1 0 0 0,1 0 0 0 0,-3-7 0 0 0,0 5-25 0 0,-1-5 88 0 0,-8-21 0 0 0,10 32-94 0 0,0-1 1 0 0,0 0-1 0 0,0 1 0 0 0,0 0 1 0 0,-1-1-1 0 0,1 1 1 0 0,-1 0-1 0 0,0 0 0 0 0,0 0 1 0 0,-4-3-1 0 0,-11-6-122 0 0,13 11 46 0 0,4 1 53 0 0,0 0 0 0 0,0 0 0 0 0,0 0 0 0 0,1-1 0 0 0,-1 1-1 0 0,0 0 1 0 0,0 0 0 0 0,0 0 0 0 0,0 0 0 0 0,1 0 0 0 0,-1 0 0 0 0,0 1 0 0 0,0-1 0 0 0,0 0 0 0 0,0 0 0 0 0,1 1 0 0 0,-1-1 0 0 0,0 0 0 0 0,0 1-1 0 0,1-1 1 0 0,-1 0 0 0 0,0 1 0 0 0,0 0 0 0 0,1-1 0 0 0,-1 1 0 0 0,1-1 0 0 0,-1 1 0 0 0,0 0 0 0 0,1-1 0 0 0,-1 1 0 0 0,0 1 0 0 0,-5 5-65 0 0,0 0 1 0 0,1 0 0 0 0,0 1 0 0 0,0 0-1 0 0,0 0 1 0 0,1 0 0 0 0,0 0 0 0 0,-2 11 0 0 0,-2 8-12 0 0,2 0 0 0 0,1 0 0 0 0,1 1 0 0 0,2 0 1 0 0,1 41-1 0 0,4-33-15 0 0,13 58 0 0 0,-15-88 100 0 0,3 5 41 0 0,0 0-1 0 0,9 18 1 0 0,-9-19-20 0 0,6 9 128 0 0,-9-17 21 0 0,-1-1-155 0 0,1-1 1 0 0,-1 0-1 0 0,0 1 0 0 0,1-1 1 0 0,-1 0-1 0 0,0 1 0 0 0,1-1 0 0 0,-1 0 1 0 0,0 0-1 0 0,1 0 0 0 0,-1 1 0 0 0,1-1 1 0 0,-1 0-1 0 0,0 0 0 0 0,1 0 0 0 0,-1 0 1 0 0,1 0-1 0 0,-1 0 0 0 0,0 0 0 0 0,1 0 1 0 0,-1 0-1 0 0,1 0 0 0 0,-1-1 0 0 0,4-7 143 0 0,-4 7-154 0 0,0 1 1 0 0,0 0 0 0 0,0 0-1 0 0,0 0 1 0 0,0 0 0 0 0,0 0-1 0 0,0-1 1 0 0,1 1 0 0 0,-1 0 0 0 0,0 0-1 0 0,0 0 1 0 0,0 0 0 0 0,0 0-1 0 0,0 0 1 0 0,0 0 0 0 0,1 0-1 0 0,-1 0 1 0 0,0-1 0 0 0,0 1-1 0 0,0 0 1 0 0,0 0 0 0 0,0 0-1 0 0,1 0 1 0 0,-1 0 0 0 0,0 0-1 0 0,0 0 1 0 0,0 0 0 0 0,0 0-1 0 0,1 0 1 0 0,-1 0 0 0 0,0 0-1 0 0,0 0 1 0 0,0 0 0 0 0,0 0-1 0 0,1 0 1 0 0,-1 0 0 0 0,0 1-1 0 0,0-1 1 0 0,0 0 0 0 0,0 0-1 0 0,0 0 1 0 0,1 0 0 0 0,-1 0-1 0 0,0 0 1 0 0,0 0 0 0 0,0 0 0 0 0,0 1-1 0 0,0-1 1 0 0,4-14 173 0 0,-3 1-104 0 0,0-1-1 0 0,-1 0 0 0 0,-1 1 0 0 0,0-1 1 0 0,-1 1-1 0 0,0-1 0 0 0,-1 1 1 0 0,-5-14-1 0 0,7 23-66 0 0,-4-14 28 0 0,-1 0 0 0 0,-1 1-1 0 0,-13-27 1 0 0,12 24-34 0 0,8 18-1 0 0,-1 0 1 0 0,1 0-1 0 0,-1 0 0 0 0,1 0 0 0 0,-1 1 1 0 0,0-1-1 0 0,1 0 0 0 0,-1 0 1 0 0,0 1-1 0 0,0-1 0 0 0,-1 1 0 0 0,1-1 1 0 0,0 1-1 0 0,0-1 0 0 0,-1 1 0 0 0,1-1 1 0 0,-1 1-1 0 0,1 0 0 0 0,-3-2 1 0 0,3 3-5 0 0,0 0 1 0 0,0-1-1 0 0,1 1 1 0 0,-1-1 0 0 0,0 0-1 0 0,1 1 1 0 0,-1-1 0 0 0,0 0-1 0 0,1 1 1 0 0,-1-1-1 0 0,1 0 1 0 0,-1 1 0 0 0,1-1-1 0 0,-1 0 1 0 0,1-1 0 0 0,-1 2 1 0 0,1-1 1 0 0,0 1-1 0 0,0-1 1 0 0,0 1 0 0 0,0-1-1 0 0,-1 1 1 0 0,1-1 0 0 0,0 1-1 0 0,-1-1 1 0 0,1 1-1 0 0,0-1 1 0 0,-1 1 0 0 0,1 0-1 0 0,0-1 1 0 0,-1 1 0 0 0,1 0-1 0 0,-1-1 1 0 0,1 1-1 0 0,-1 0 1 0 0,1 0 0 0 0,-1-1-1 0 0,1 1 1 0 0,-1 0-1 0 0,1 0 1 0 0,-1 0 0 0 0,1 0-1 0 0,-1-1 1 0 0,1 1 0 0 0,-2 0-1 0 0,-26 10-257 0 0,26-9 248 0 0,-1 0-1 0 0,1 1 0 0 0,-1-1 1 0 0,1 1-1 0 0,0 0 0 0 0,0-1 1 0 0,-1 1-1 0 0,1 0 1 0 0,0 0-1 0 0,-3 5 0 0 0,-3 1-29 0 0,5-4 35 0 0,1 0 1 0 0,-1 0 0 0 0,0 0-1 0 0,1 0 1 0 0,0 1 0 0 0,0-1-1 0 0,0 0 1 0 0,1 1-1 0 0,-2 7 1 0 0,-7 44-141 0 0,9-52 97 0 0,-1 17-81 0 0,0 0 0 0 0,2 0 1 0 0,0 0-1 0 0,2 0 0 0 0,0 0 1 0 0,1 0-1 0 0,9 32 0 0 0,-6-35 132 0 0,-3-15 1 0 0,0 0 6 0 0,1 4 15 0 0,-4-6-18 0 0,0 0 0 0 0,1 0 0 0 0,-1 0-1 0 0,1 0 1 0 0,-1 0 0 0 0,1 0 0 0 0,-1 0-1 0 0,1-1 1 0 0,0 1 0 0 0,0 0 0 0 0,-1 0 0 0 0,1 0-1 0 0,0-1 1 0 0,0 1 0 0 0,0 0 0 0 0,0-1 0 0 0,0 1-1 0 0,0-1 1 0 0,0 1 0 0 0,0-1 0 0 0,0 1-1 0 0,1 0 1 0 0,8 5 48 0 0,-10-5-51 0 0,1-1 1 0 0,-1 1 0 0 0,0-1-1 0 0,1 1 1 0 0,-1-1 0 0 0,0 0 0 0 0,1 1-1 0 0,-1-1 1 0 0,1 0 0 0 0,-1 1-1 0 0,0-1 1 0 0,1 0 0 0 0,-1 0-1 0 0,1 1 1 0 0,-1-1 0 0 0,1 0 0 0 0,-1 0-1 0 0,1 0 1 0 0,-1 0 0 0 0,1 0-1 0 0,-1 0 1 0 0,1 1 0 0 0,0-1-1 0 0,-1 0 1 0 0,1 0 0 0 0,-1-1 0 0 0,2 1-1 0 0,4-2 35 0 0,-5 1-24 0 0,1 1 0 0 0,-1-1 0 0 0,0 1-1 0 0,1-1 1 0 0,-1 1 0 0 0,1 0-1 0 0,-1-1 1 0 0,1 1 0 0 0,-1 0 0 0 0,1 0-1 0 0,0 0 1 0 0,-1 0 0 0 0,1 1-1 0 0,1-1 1 0 0,-2 0 2 0 0,0 0 0 0 0,1 0 1 0 0,-1 0-1 0 0,0 0 0 0 0,1 0 0 0 0,-1-1 0 0 0,0 1 0 0 0,1-1 0 0 0,-1 1 0 0 0,0-1 0 0 0,0 1 0 0 0,0-1 0 0 0,0 0 1 0 0,1 1-1 0 0,0-2 0 0 0,19-16 176 0 0,-18 15-132 0 0,10-11 57 0 0,0 0 0 0 0,-1-1 0 0 0,-1 0 0 0 0,-1-1 0 0 0,0 0 0 0 0,-1-1 0 0 0,9-23 0 0 0,-5 3-41 0 0,-1-1-1 0 0,-2-1 0 0 0,8-58 1 0 0,-8 36-115 0 0,-8 53-5 0 0,-1 5 24 0 0,-1 0 0 0 0,1 0 0 0 0,-1 0 0 0 0,0 0 1 0 0,0 0-1 0 0,-1-6 0 0 0,1 3 0 0 0,-1 5-33 0 0,1 3 13 0 0,0-1 0 0 0,-1 1 0 0 0,0 0 0 0 0,1 0 0 0 0,-1-1 1 0 0,0 1-1 0 0,0-1 0 0 0,-1 3 0 0 0,-6 11-207 0 0,1 9 186 0 0,0 0-1 0 0,2 0 0 0 0,0 1 1 0 0,2 0-1 0 0,-1 43 0 0 0,5-60 63 0 0,1 0 0 0 0,-1-1 0 0 0,1 1 0 0 0,1 0 0 0 0,-1-1 0 0 0,2 1 0 0 0,-1-1 0 0 0,1 0 0 0 0,6 10 0 0 0,-2-7-14 0 0,-4-10-8 0 0,-2 0 16 0 0,-1 1 22 0 0,1-1 1 0 0,-1 1 0 0 0,0-1 0 0 0,0 1 0 0 0,0-1 0 0 0,1 0 0 0 0,-1 1-1 0 0,0-1 1 0 0,1 0 0 0 0,-1 0 0 0 0,0 0 0 0 0,0 0 0 0 0,1 0 0 0 0,-1 0-1 0 0,0-1 1 0 0,0 1 0 0 0,1 0 0 0 0,-1-1 0 0 0,0 1 0 0 0,0 0 0 0 0,0-1-1 0 0,1 0 1 0 0,-1 1 0 0 0,0-1 0 0 0,0 0 0 0 0,0 1 0 0 0,0-1 0 0 0,0 0 0 0 0,0 0-1 0 0,1-2 1 0 0,3-3 26 0 0,-1-1 0 0 0,0 0 0 0 0,-1 0 0 0 0,0-1-1 0 0,0 1 1 0 0,0-1 0 0 0,-1 1 0 0 0,0-1 0 0 0,2-15 0 0 0,-2 0 71 0 0,-1 0 0 0 0,-2-30 0 0 0,-3 13-52 0 0,-14-61 0 0 0,1 9 163 0 0,-6-68-395 0 0,23 158 166 0 0,0 0 0 0 0,0 0 0 0 0,0 0 0 0 0,-1 0 1 0 0,1 0-1 0 0,0 0 0 0 0,-1 0 0 0 0,1 0 1 0 0,-1 0-1 0 0,0 1 0 0 0,-1-3 0 0 0,0 0-4 0 0,0-2-2 0 0,2 6 6 0 0,0-1 1 0 0,-1 1 0 0 0,1-1-1 0 0,0 1 1 0 0,0 0 0 0 0,-1-1-1 0 0,1 1 1 0 0,0-1 0 0 0,0 1-1 0 0,-1 0 1 0 0,1-1 0 0 0,0 1-1 0 0,-1 0 1 0 0,1-1 0 0 0,-1 1-1 0 0,1 0 1 0 0,0-1 0 0 0,-1 1-1 0 0,1 0 1 0 0,-1 0 0 0 0,1 0-1 0 0,-1-1 1 0 0,1 1 0 0 0,-1 0-1 0 0,1 0 1 0 0,-1 0 0 0 0,0 0-1 0 0,-7 7-104 0 0,2 0 13 0 0,6-7 92 0 0,0 0 1 0 0,-1 0-1 0 0,1 0 0 0 0,0 1 0 0 0,0-1 0 0 0,-1 0 1 0 0,1 0-1 0 0,0 0 0 0 0,0 0 0 0 0,-1 0 0 0 0,1 0 0 0 0,0 0 1 0 0,-1 0-1 0 0,1 0 0 0 0,0-1 0 0 0,0 1 0 0 0,-1 0 1 0 0,1 0-1 0 0,0 0 0 0 0,0 0 0 0 0,0 0 0 0 0,-1 0 0 0 0,1 0 1 0 0,0-1-1 0 0,0 1 0 0 0,-1 0 0 0 0,1 0 0 0 0,0 0 1 0 0,0 0-1 0 0,0-1 0 0 0,0 1 0 0 0,-1 0 0 0 0,1 0 2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1 0 0,0 0-1 0 0,-1 0 0 0 0,1 0 0 0 0,0 0 0 0 0,0 0 0 0 0,0 0 0 0 0,0 0 0 0 0,0 0 0 0 0,0 0 0 0 0,0 0 0 0 0,0 0 0 0 0,0 0 0 0 0,0 0 0 0 0,0 0 0 0 0,-2 3-1 0 0,1 0 0 0 0,-1-1 1 0 0,0 1-1 0 0,0 0 0 0 0,0-1 1 0 0,0 1-1 0 0,-5 3 0 0 0,6-4-19 0 0,-1 1 1 0 0,0-1-1 0 0,1 1 0 0 0,-1 0 1 0 0,1-1-1 0 0,0 1 0 0 0,0 0 1 0 0,0 0-1 0 0,-1 3 0 0 0,-4 26-180 0 0,5-22 189 0 0,1-6-36 0 0,0-4 49 0 0,0 1 1 0 0,0-1-1 0 0,1 0 0 0 0,-1 1 1 0 0,0-1-1 0 0,0 1 0 0 0,0-1 1 0 0,0 0-1 0 0,1 1 0 0 0,-1-1 0 0 0,0 0 1 0 0,0 1-1 0 0,1-1 0 0 0,-1 0 1 0 0,0 1-1 0 0,1-1 0 0 0,-1 0 0 0 0,0 0 1 0 0,1 1-1 0 0,-1-1 0 0 0,1 0 1 0 0,-1 0-1 0 0,0 1 0 0 0,1-1 1 0 0,-1 0-1 0 0,1 0 0 0 0,-1 0 0 0 0,1 0 1 0 0,-1 0-1 0 0,0 0 0 0 0,1 0 1 0 0,-1 0-1 0 0,1 0 0 0 0,-1 0 0 0 0,1 0 1 0 0,-1 0-1 0 0,0 0 0 0 0,1 0 1 0 0,-1 0-1 0 0,1-1 0 0 0,-1 1 1 0 0,0 0-1 0 0,1 0 0 0 0,0-1 0 0 0,0 1 9 0 0,1 0 5 0 0,0-1 0 0 0,0 1 0 0 0,-1-1 0 0 0,1 1 0 0 0,0-1 0 0 0,-1 0 0 0 0,1 0 0 0 0,0 1 0 0 0,-1-1 0 0 0,1 0 0 0 0,-1 0 0 0 0,0 0 0 0 0,1-1-1 0 0,-1 1 1 0 0,0 0 0 0 0,0-1 0 0 0,0 1 0 0 0,0 0 0 0 0,0-1 0 0 0,0 1 0 0 0,1-3 0 0 0,2-3 49 0 0,-1 1 0 0 0,0 0-1 0 0,5-14 1 0 0,-3-3 9 0 0,0 0 0 0 0,-2 0 0 0 0,2-39 0 0 0,-9-74-81 0 0,0 17 12 0 0,6 61 55 0 0,2 1 0 0 0,20-101-1 0 0,-17 123-76 0 0,-4 18-2 0 0,0 1 1 0 0,1-1 0 0 0,10-22-1 0 0,-3 12 20 0 0,-6 13 0 0 0,11-20 0 0 0,-14 31 0 0 0,-1-1-1 0 0,1 0 1 0 0,-1 0-1 0 0,2-8 0 0 0,-2 8-8 0 0,-5 4-28 0 0,1 0-1 0 0,0 1 1 0 0,-1-1-1 0 0,1 1 1 0 0,0-1 0 0 0,0 1-1 0 0,0 0 1 0 0,0 0-1 0 0,-1 1 1 0 0,1-1-1 0 0,-4 3 1 0 0,1 3 24 0 0,1-2 13 0 0,1-1-1 0 0,0 1 0 0 0,-1-1 0 0 0,0 0 0 0 0,0-1 1 0 0,0 1-1 0 0,-7 2 0 0 0,5-1-15 0 0,-1 0 1 0 0,1 0-1 0 0,-14 12 0 0 0,13-10-19 0 0,-1 0 0 0 0,-13 8 0 0 0,11-7 22 0 0,-1 0 0 0 0,1 0-1 0 0,1 1 1 0 0,0 0 0 0 0,0 1-1 0 0,1 0 1 0 0,0 1 0 0 0,0 0-1 0 0,-13 24 1 0 0,16-23 56 0 0,3 2-31 0 0,6-11-6 0 0,-2-3 1 0 0,0 1-2 0 0,0-1 0 0 0,0 1 0 0 0,0 0 0 0 0,1-1 1 0 0,-1 1-1 0 0,0-1 0 0 0,0 1 0 0 0,0-1 0 0 0,1 0 0 0 0,-1 1 0 0 0,0-1 0 0 0,0 0 1 0 0,1 0-1 0 0,-1 0 0 0 0,0 0 0 0 0,1 0 0 0 0,-1 0 0 0 0,0 0 0 0 0,1 0 1 0 0,-1-1-1 0 0,0 1 0 0 0,0 0 0 0 0,0-1 0 0 0,1 1 0 0 0,1-2 0 0 0,14-2 31 0 0,8 2-63 0 0,40-10 1 0 0,-19 3 7 0 0,-31 6 27 0 0,0-2-1 0 0,16-5 1 0 0,18-6 23 0 0,60-17-22 0 0,-95 28-8 0 0,-2 2-1 0 0,-1 1 0 0 0,23-3 0 0 0,-24 4 0 0 0,1 0 0 0 0,0-1 0 0 0,-1-1 0 0 0,11-3 0 0 0,1-3 0 0 0,-15 5 0 0 0,1 1 0 0 0,0 0 0 0 0,0 0 0 0 0,10-2 0 0 0,0 3 0 0 0,-13 2 0 0 0,1-1 0 0 0,-1 0 0 0 0,0 0 0 0 0,1 0 0 0 0,9-4 0 0 0,-1-2 0 0 0,-10 4 0 0 0,0 1 0 0 0,1 0 0 0 0,-1 0 0 0 0,1 1 0 0 0,-1-1 0 0 0,1 1 0 0 0,-1 0 0 0 0,1 0 0 0 0,9 0 0 0 0,-13 1 0 0 0,1 0 0 0 0,0-1 0 0 0,-1 1 0 0 0,1 0 0 0 0,-1 0 0 0 0,1-1 0 0 0,-1 1 0 0 0,1-1 0 0 0,-1 0 0 0 0,0 1 0 0 0,1-1 0 0 0,1-1 0 0 0,2-1 0 0 0,-5 3 0 0 0,0 0 0 0 0,0-1-1 0 0,0 1 1 0 0,1 0 0 0 0,-1 0-1 0 0,0 0 1 0 0,0 0 0 0 0,1 0-1 0 0,-1 0 1 0 0,0 0 0 0 0,0 0-1 0 0,0 0 1 0 0,1 0 0 0 0,-1 0-1 0 0,0 0 1 0 0,0 0 0 0 0,1 0 0 0 0,-1 0-1 0 0,0 0 1 0 0,0 0 0 0 0,0 0-1 0 0,1 0 1 0 0,-1 0 0 0 0,0 0-1 0 0,0 0 1 0 0,1 0 0 0 0,-1 0-1 0 0,0 0 1 0 0,0 0 0 0 0,0 1-1 0 0,1-1 1 0 0,-1 0 0 0 0,0 0 0 0 0,5 7-66 0 0,-7-5 43 0 0,-1-2 5 0 0,2 0 12 0 0,0 0 1 0 0,0 0-1 0 0,0 0 1 0 0,0 0-1 0 0,-1 0 1 0 0,1 1-1 0 0,0-1 1 0 0,0 0-1 0 0,0 1 1 0 0,0-1-1 0 0,0 1 1 0 0,0 0-1 0 0,0-1 1 0 0,-1 2-1 0 0,1-1-1 0 0,0 0 0 0 0,-1 0-1 0 0,1-1 1 0 0,-1 1 0 0 0,1 0-1 0 0,0 0 1 0 0,-1-1 0 0 0,1 1-1 0 0,-1-1 1 0 0,0 0 0 0 0,-2 1-1 0 0,-9-2-28 0 0,9 1 26 0 0,0-1-1 0 0,0 1 1 0 0,0 0 0 0 0,0 1 0 0 0,0-1 0 0 0,0 1 0 0 0,-4 0 0 0 0,-10 5 0 0 0,9-3 10 0 0,-1 0 0 0 0,1 0-1 0 0,-13 0 1 0 0,-5-1 0 0 0,12-1 0 0 0,-26 5 0 0 0,-97 17 0 0 0,114-20 0 0 0,-37 10 0 0 0,-8 2 0 0 0,60-13 0 0 0,0 0 0 0 0,-16 6 0 0 0,19-5 0 0 0,-1-1 0 0 0,-1 1 0 0 0,1-2 0 0 0,-13 3 0 0 0,19-4 0 0 0,-1 0 0 0 0,0 0 0 0 0,1 1 0 0 0,-1-1 0 0 0,1 0 0 0 0,-1 1 0 0 0,0 0 0 0 0,1-1 0 0 0,0 1 0 0 0,-1 0 0 0 0,1 0 0 0 0,-1 0 0 0 0,-1 2 0 0 0,2-3 0 0 0,1 0 0 0 0,0 0 0 0 0,0 0 0 0 0,0 0 0 0 0,-1 0 0 0 0,1 1 0 0 0,0-1 0 0 0,0 0 0 0 0,0 0 0 0 0,0 0 0 0 0,0 0 0 0 0,-1 1 0 0 0,1-1 0 0 0,0 0 0 0 0,0 0 0 0 0,0 0 0 0 0,0 1 0 0 0,0-1 0 0 0,0 0 0 0 0,0 0 0 0 0,0 0 0 0 0,0 1 0 0 0,0-1 0 0 0,-1 0 0 0 0,1 0 0 0 0,0 0 0 0 0,0 1 0 0 0,0-1 0 0 0,1 0 0 0 0,-1 1 0 0 0,0 0 0 0 0,1 0 0 0 0,0-1 0 0 0,0 1 0 0 0,-1 0 0 0 0,1 0 0 0 0,0 0 0 0 0,0-1 0 0 0,0 1 0 0 0,0-1 0 0 0,0 1 0 0 0,0-1 0 0 0,0 1 0 0 0,0-1 0 0 0,1 1 0 0 0,-1-1 0 0 0,0 0 0 0 0,0 0 0 0 0,0 1 0 0 0,0-1 0 0 0,0 0 0 0 0,2 0 0 0 0,32-1 0 0 0,-13-1 0 0 0,77-1-56 0 0,-8 0-5 0 0,90 0 50 0 0,-34-7 11 0 0,-39 5 0 0 0,-24 2 0 0 0,22-1 0 0 0,76-13 0 0 0,-113 9 0 0 0,-47 4 0 0 0,33-1 0 0 0,-54 5 0 0 0,22 0 0 0 0,1-1 0 0 0,34-6 0 0 0,-52 6 0 0 0,1 1 0 0 0,-1-1 0 0 0,1 1 0 0 0,0 0 0 0 0,6 1 0 0 0,2-2 0 0 0,-15 1 1 0 0,0 0-1 0 0,0-1 1 0 0,0 1-1 0 0,0 0 1 0 0,-1 0-1 0 0,1 0 1 0 0,0 0-1 0 0,0 0 0 0 0,0 0 1 0 0,0 0-1 0 0,0 0 1 0 0,0 0-1 0 0,-1 0 1 0 0,1-1-1 0 0,0 1 1 0 0,0 0-1 0 0,0 0 1 0 0,0 0-1 0 0,0 0 1 0 0,0 0-1 0 0,0-1 1 0 0,0 1-1 0 0,0 0 1 0 0,-1 0-1 0 0,1 0 0 0 0,0 0 1 0 0,0-1-1 0 0,0 1 1 0 0,0 0-1 0 0,0 0 1 0 0,0 0-1 0 0,0 0 1 0 0,0-1-1 0 0,0 1 1 0 0,0 0-1 0 0,0 0 1 0 0,0 0-1 0 0,0 0 1 0 0,1-1-1 0 0,-1 1 1 0 0,0 0-1 0 0,0 0 1 0 0,0 0-1 0 0,0 0 0 0 0,0 0 1 0 0,0-1-1 0 0,0 1 1 0 0,0 0-1 0 0,0 0 1 0 0,1 0-1 0 0,-1 0 1 0 0,0 0-1 0 0,0 0 1 0 0,0 0-1 0 0,0-1 1 0 0,0 1-1 0 0,1 0 1 0 0,-1 0-1 0 0,0 0 1 0 0,0 0-1 0 0,0 0 1 0 0,0 0-1 0 0,0 0 0 0 0,1 0 1 0 0,-1 0-1 0 0,-12-5 52 0 0,12 5-49 0 0,-3 0 2 0 0,0-1 0 0 0,0 1 1 0 0,0 0-1 0 0,0 0 1 0 0,0 0-1 0 0,0 0 0 0 0,0 0 1 0 0,0 1-1 0 0,0-1 1 0 0,-4 2-1 0 0,4-1-12 0 0,-1 0-1 0 0,0 0 0 0 0,0-1 1 0 0,0 1-1 0 0,0-1 1 0 0,-7-1-1 0 0,-9-2-9 0 0,11 1-3 0 0,0 0-1 0 0,0 1 1 0 0,-13 0 0 0 0,-12 3-1 0 0,-29 0 24 0 0,29-4-3 0 0,-47 0 0 0 0,54 3-5 0 0,-5 1-33 0 0,-40-4 1 0 0,32-2 20 0 0,-55-3-62 0 0,45 9 63 0 0,-30 0 16 0 0,39-5 0 0 0,-37 0 0 0 0,41 5 0 0 0,12 0 0 0 0,-33-2 0 0 0,35-2 1 0 0,10 0 2 0 0,0 1 1 0 0,-1 1-1 0 0,1 0 0 0 0,-18 2 1 0 0,-5 7 51 0 0,21-6-4 0 0,-28 5 0 0 0,20-7-15 0 0,9-1-16 0 0,0 1-1 0 0,1 1 1 0 0,-21 5 0 0 0,30-6-39 0 0,0-1 1 0 0,0 1 0 0 0,0-1 0 0 0,-7 1 0 0 0,-7 0-94 0 0,16-1 41 0 0,4 0 57 0 0,0-1 0 0 0,-1 1 0 0 0,1-1 0 0 0,0 1 0 0 0,-1-1-1 0 0,1 1 1 0 0,0 0 0 0 0,0 0 0 0 0,-1 0 0 0 0,1 0 0 0 0,0 0 0 0 0,0 1-1 0 0,-1-1 1 0 0,4 1 0 0 0,8 1 10 0 0,-3-2 4 0 0,0 0 0 0 0,0 0 0 0 0,-1-1 0 0 0,15-4 0 0 0,-11 3 0 0 0,25-2 0 0 0,25 3 4 0 0,235-14-168 0 0,-237 8 100 0 0,96 2 0 0 0,-5 4 28 0 0,-23-1 8 0 0,69-1-36 0 0,-174 3 125 0 0,-1-1 0 0 0,40-6 0 0 0,-62 6 20 0 0,-16 0 121 0 0,-76-13 159 0 0,83 13-354 0 0,-21-1 0 0 0,-46-9 0 0 0,56 6-7 0 0,-7-1-5 0 0,-1 1 1 0 0,-52-4 0 0 0,-103 15-184 0 0,-148-5-67 0 0,171-2 257 0 0,-57 1 63 0 0,144 4-53 0 0,-122 2-11 0 0,118-9-1 0 0,-105 3 15 0 0,97 5 29 0 0,-77 3 39 0 0,86-9-70 0 0,-81 1 64 0 0,78 6-58 0 0,-53 3-22 0 0,67-9 3 0 0,-57 2 0 0 0,86 1-6 0 0,11-1-26 0 0,-2-1 0 0 0,-33-2 0 0 0,23-4-26 0 0,22 3 23 0 0,1 0 0 0 0,0 1 0 0 0,-25 1 0 0 0,-1 5-60 0 0,27-3 43 0 0,0 0 0 0 0,1-1 0 0 0,-1 0-1 0 0,-15-2 1 0 0,23 1 25 0 0,0 0 0 0 0,0 0-1 0 0,0 1 1 0 0,0-1 0 0 0,-6 2 0 0 0,2 0-16 0 0,8-2 39 0 0,-1 0 0 0 0,1 0 0 0 0,-1 0 1 0 0,1 0-1 0 0,-1 0 0 0 0,1 0 0 0 0,-1 0 1 0 0,1 0-1 0 0,-1 0 0 0 0,1 0 0 0 0,0-1 1 0 0,-1 1-1 0 0,1 0 0 0 0,-1 0 0 0 0,1 0 1 0 0,-1-1-1 0 0,1 1 0 0 0,0 0 0 0 0,-1 0 1 0 0,1-1-1 0 0,-1 1 0 0 0,1 0 0 0 0,0-1 1 0 0,-1 1-1 0 0,1-1 0 0 0,0 1 0 0 0,0 0 0 0 0,-1-1 1 0 0,1 1-1 0 0,0-1 0 0 0,0 1 0 0 0,0-1 1 0 0,-1 1-1 0 0,1 0 0 0 0,0-1 0 0 0,0 1 1 0 0,0-1-1 0 0,0 1 0 0 0,0-1 0 0 0,0 1 1 0 0,0-1-1 0 0,0 0 0 0 0,0 1 3 0 0,0 0-1 0 0,0-1 0 0 0,0 1 0 0 0,0 0 1 0 0,0 0-1 0 0,0 0 0 0 0,0 0 0 0 0,0 0 1 0 0,1-1-1 0 0,-1 1 0 0 0,0 0 1 0 0,0 0-1 0 0,0 0 0 0 0,0 0 0 0 0,0 0 1 0 0,0-1-1 0 0,0 1 0 0 0,0 0 1 0 0,0 0-1 0 0,1 0 0 0 0,-1 0 0 0 0,0 0 1 0 0,0 0-1 0 0,0 0 0 0 0,0 0 1 0 0,0 0-1 0 0,0-1 0 0 0,1 1 0 0 0,-1 0 1 0 0,0 0-1 0 0,0 0 0 0 0,0 0 1 0 0,0 0-1 0 0,0 0 0 0 0,1 0 0 0 0,-1 0 1 0 0,0 0-1 0 0,0 0 0 0 0,0 0 1 0 0,0 0-1 0 0,1 0 0 0 0,7 3-8 0 0,-2-1-4 0 0,-3-2 6 0 0,0 0 0 0 0,1 0 0 0 0,-1-1 0 0 0,1 1 0 0 0,-1 0 0 0 0,0-1-1 0 0,0 0 1 0 0,1 0 0 0 0,4-2 0 0 0,9-2-7 0 0,-8 3-7 0 0,-1 1 0 0 0,1 0 0 0 0,0 1 0 0 0,0 0 0 0 0,-1 0 0 0 0,11 3 0 0 0,-7-2-17 0 0,0 0 0 0 0,24-1-1 0 0,-1-5-20 0 0,-12 2-5 0 0,40-1 1 0 0,-17 6 10 0 0,57-2-55 0 0,-64-3 71 0 0,1 0-16 0 0,46 1 0 0 0,-40 5 40 0 0,-5 0 14 0 0,48-3 0 0 0,-28-5-9 0 0,62-3-35 0 0,-66 11 32 0 0,-17-1 13 0 0,57-4-1 0 0,-33-6 0 0 0,-22 3 0 0 0,45-1 0 0 0,-21 8 0 0 0,-22-1 0 0 0,45-4 0 0 0,-28-4 0 0 0,-23 2 0 0 0,47-1 0 0 0,-25 8 12 0 0,53-2 60 0 0,-60-6-27 0 0,46-1 32 0 0,-54 9-60 0 0,-23 0 20 0 0,26-2-1 0 0,-21-3-23 0 0,-10 1 28 0 0,0 1-1 0 0,0 1 1 0 0,22 2 0 0 0,-36-2-31 0 0,0 0 0 0 0,0 0-1 0 0,0 0 1 0 0,0 0 0 0 0,0-1 0 0 0,5-1-1 0 0,-1-1 39 0 0,-8 3 44 0 0,-2 0-83 0 0,0 0 0 0 0,0 0 0 0 0,0 0 0 0 0,0-1 0 0 0,0 1-1 0 0,0-1 1 0 0,0 1 0 0 0,-4-3 0 0 0,-9-1 7 0 0,0 3 5 0 0,1-1-1 0 0,-1 2 0 0 0,-23 2 1 0 0,-28-1-23 0 0,19-5 2 0 0,-67-3 0 0 0,55 9-3 0 0,-94-3-78 0 0,88-4 43 0 0,-121-3-45 0 0,77 11 70 0 0,-54 0 15 0 0,77-5-2 0 0,-113 1 0 0 0,120 4-9 0 0,-134 0-62 0 0,134-5 56 0 0,-130-1-66 0 0,94 10 74 0 0,-39 1 82 0 0,80-7-33 0 0,-94 3 38 0 0,100 2-71 0 0,-192 9 67 0 0,131-8-23 0 0,-59 0 22 0 0,135-8-40 0 0,31 2-2 0 0,0-1-1 0 0,0-2 1 0 0,-29-5-1 0 0,47 6-14 0 0,0 0 0 0 0,0 1 1 0 0,0-1-1 0 0,-7 1 0 0 0,11 0-17 0 0,1 0 1 0 0,0-1-1 0 0,0 1 1 0 0,0 0-1 0 0,0 0 1 0 0,0 0-1 0 0,0 0 1 0 0,0 0-1 0 0,-1 0 1 0 0,1-1-1 0 0,0 1 0 0 0,0 0 1 0 0,0 0-1 0 0,0 0 1 0 0,0 0-1 0 0,0-1 1 0 0,0 1-1 0 0,0 0 1 0 0,0 0-1 0 0,0 0 1 0 0,0 0-1 0 0,0-1 1 0 0,0 1-1 0 0,0 0 0 0 0,0 0 1 0 0,0 0-1 0 0,0 0 1 0 0,0-1-1 0 0,0 1 1 0 0,0 0-1 0 0,0 0 1 0 0,0 0-1 0 0,0 0 1 0 0,1-1-1 0 0,-1 1 1 0 0,0 0-1 0 0,0 0 0 0 0,0 0 1 0 0,3-7 5 0 0,-1 5-4 0 0,1 0 1 0 0,-1 1 0 0 0,1-1-1 0 0,-1 1 1 0 0,1-1-1 0 0,0 1 1 0 0,0 0-1 0 0,0 0 1 0 0,-1 0-1 0 0,1 0 1 0 0,0 0-1 0 0,0 1 1 0 0,0-1 0 0 0,4 1-1 0 0,15-5-3 0 0,-1 0 7 0 0,-1 0 0 0 0,1 1 0 0 0,-1 1 0 0 0,1 1 0 0 0,28 1 0 0 0,59-3-179 0 0,7-1 46 0 0,155 4 98 0 0,-117 4-29 0 0,-1 0 54 0 0,-93-5 3 0 0,99 0 0 0 0,-78 6 0 0 0,67 2 0 0 0,-84-6 0 0 0,206 3 0 0 0,-110-5 0 0 0,-9-1 0 0 0,-111 4 0 0 0,109-2 108 0 0,-98-4-55 0 0,-16 1 0 0 0,51 0 0 0 0,-4 10-39 0 0,30 0-4 0 0,-78-6 26 0 0,-20 1 30 0 0,1-1-1 0 0,-1-1 1 0 0,0 0-1 0 0,1-1 1 0 0,19-5-1 0 0,-22 2 46 0 0,-12 0-87 0 0,-7 0-34 0 0,8 5 13 0 0,-3-2-3 0 0,-1 1 0 0 0,0 0 0 0 0,1 0 0 0 0,-1 0 0 0 0,0 1 0 0 0,0 0 0 0 0,1-1 0 0 0,-1 1 0 0 0,0 0 0 0 0,-5 1 0 0 0,-4 0 0 0 0,-151-4 2 0 0,52 0-20 0 0,-218-9-223 0 0,-58 8 152 0 0,157 8 51 0 0,34 1 22 0 0,-220 2 16 0 0,237-7 30 0 0,-13 1 4 0 0,133 2-34 0 0,-93 2 0 0 0,131-6 1 0 0,-38-1 29 0 0,-104 11-1 0 0,0 4 133 0 0,150-15-151 0 0,14 1-12 0 0,8 0 1 0 0,134 1-255 0 0,-54-2 152 0 0,451-13-170 0 0,-441 11 240 0 0,440-10-47 0 0,27-11 80 0 0,-350 19 61 0 0,-7 1 86 0 0,-185 4-132 0 0,340-11 216 0 0,-189 8-179 0 0,63 0 93 0 0,-110 0-23 0 0,11 0-39 0 0,-48 0-83 0 0,-86 3 0 0 0,-10-1 0 0 0,-13-2 0 0 0,-489 3-412 0 0,507 1 412 0 0,-180 5-35 0 0,-46 1 10 0 0,210-6 25 0 0,-433 5 0 0 0,297-1 0 0 0,-349 15 0 0 0,251-4-30 0 0,-101 7-20 0 0,205-12 50 0 0,-212 20 0 0 0,223-21 34 0 0,-9 2 4 0 0,80-2-38 0 0,-72 7 0 0 0,84-8-156 0 0,41-6 75 0 0,0 0 1 0 0,0 0-1 0 0,0-1 1 0 0,0-1-1 0 0,0 0 1 0 0,-13-2-1 0 0,13 1-73 0 0,-8-2 53 0 0,20 3 101 0 0,0 0 0 0 0,-1 0 0 0 0,1 0 0 0 0,0 0 0 0 0,0 0 0 0 0,-1 0 0 0 0,1 0 0 0 0,0-1 0 0 0,0 1 0 0 0,-1 0 0 0 0,1 0 0 0 0,0 0 0 0 0,0-1 0 0 0,0 1 0 0 0,-1 0 0 0 0,1 0 0 0 0,0 0 0 0 0,0-1 0 0 0,0 1 0 0 0,0 0 0 0 0,-1-1 0 0 0,1 1 0 0 0,0 0 0 0 0,0 0 0 0 0,0-1 0 0 0,0 1 0 0 0,0 0 0 0 0,0 0 0 0 0,0-1 0 0 0,0 1 0 0 0,0 0 0 0 0,0-1 0 0 0,0 1 0 0 0,0 0 0 0 0,0 0 0 0 0,0-1 0 0 0,0 1 0 0 0,0 0 0 0 0,0-1-1 0 0,1 1 1 0 0,-1 0 0 0 0,0 0 0 0 0,0-1 0 0 0,0 1 0 0 0,0 0 0 0 0,0 0 0 0 0,1 0 0 0 0,-1-1 0 0 0,0 1 0 0 0,2-2 0 0 0,0 1 0 0 0,0 0 0 0 0,0 0 0 0 0,0 0 0 0 0,0 0 0 0 0,0 0 0 0 0,0 0 0 0 0,0 0 0 0 0,0 1 0 0 0,1-1 0 0 0,-1 1 1 0 0,0-1-1 0 0,0 1 0 0 0,4 0 0 0 0,12-3 10 0 0,26-8 7 0 0,0 3 0 0 0,59-5 0 0 0,-33 6-15 0 0,181-15-2 0 0,-145 14 0 0 0,58 1 0 0 0,-2-1 0 0 0,180-10 0 0 0,-69-1 0 0 0,-106 5 0 0 0,110-18 18 0 0,-177 19 104 0 0,20-7 65 0 0,24-2 86 0 0,-130 20-202 0 0,26-7 0 0 0,-27 5 17 0 0,25-3 0 0 0,-25 4-28 0 0,-13 3-59 0 0,0 0-1 0 0,0 0 1 0 0,0 0-1 0 0,0 0 1 0 0,0-1-1 0 0,0 1 1 0 0,0 0-1 0 0,0 0 1 0 0,0 0-1 0 0,0 0 1 0 0,0 0-1 0 0,0 0 1 0 0,0-1-1 0 0,0 1 1 0 0,0 0-1 0 0,0 0 1 0 0,0 0-1 0 0,0 0 1 0 0,-1 0-1 0 0,1 0 1 0 0,0-1-1 0 0,0 1 1 0 0,0 0-1 0 0,0 0 1 0 0,0 0-1 0 0,0 0 1 0 0,0 0-1 0 0,0 0 1 0 0,-1 0-1 0 0,1 0 1 0 0,0 0-1 0 0,0 0 1 0 0,0-1-1 0 0,0 1 1 0 0,0 0-1 0 0,0 0 1 0 0,-1 0-1 0 0,1 0 1 0 0,0 0-1 0 0,-16-5 18 0 0,-34-2 108 0 0,2-1-13 0 0,-60-1 0 0 0,46 9-97 0 0,-72-2-16 0 0,104 0-1 0 0,-183-4-14 0 0,-71 19-195 0 0,-189 2-76 0 0,286-6 286 0 0,-259 18 0 0 0,381-22 0 0 0,-402 43 0 0 0,308-30 0 0 0,-69 10 0 0 0,172-19 14 0 0,14-3 15 0 0,-53 16 0 0 0,76-18-29 0 0,16-3 0 0 0,10 2 0 0 0,14 2 0 0 0,127-4-14 0 0,-19-8-66 0 0,-16-1 33 0 0,-59 7 39 0 0,203-5 5 0 0,-30-3 3 0 0,36-1 0 0 0,136-4 11 0 0,-332 10 12 0 0,130-5 26 0 0,-132 8-10 0 0,131-4 111 0 0,-164 3-125 0 0,295-14 254 0 0,-147 11-90 0 0,40 0-27 0 0,-71 0-64 0 0,-37-1-43 0 0,-66 1-55 0 0,-35 3 0 0 0,-1 1 0 0 0,17-1 0 0 0,-202 6 16 0 0,26 4 66 0 0,22 0-97 0 0,-322 11-119 0 0,213-7 76 0 0,-190 18 47 0 0,183-11 11 0 0,-236 24-174 0 0,50 2 44 0 0,297-26 209 0 0,-179 32 138 0 0,200-31-117 0 0,86-17-72 0 0,13-1-17 0 0,0 1 0 0 0,0 0-1 0 0,1 1 1 0 0,0 0 0 0 0,-16 8-1 0 0,3-2-10 0 0,24-10-1 0 0,0 0 0 0 0,0 0 0 0 0,-1 0 0 0 0,1 0 0 0 0,0 0 1 0 0,0 0-1 0 0,-1 0 0 0 0,1 0 0 0 0,0 0 0 0 0,0 0 0 0 0,-1 0 0 0 0,1 1 0 0 0,0-1 0 0 0,0 0 0 0 0,-1 0 0 0 0,1 0 0 0 0,0 0 0 0 0,0 0 0 0 0,0 0 0 0 0,-1 1 0 0 0,1-1 0 0 0,0 0 0 0 0,0 0 0 0 0,0 0 1 0 0,-1 1-1 0 0,1-1 0 0 0,0 0 0 0 0,0 0 0 0 0,0 0 0 0 0,0 1 0 0 0,0-1 0 0 0,0 0 0 0 0,0 0 0 0 0,-1 1 0 0 0,1-1 0 0 0,0 0 0 0 0,0 0 0 0 0,0 1 0 0 0,0-1 0 0 0,0 0 0 0 0,0 1 0 0 0,0-1 0 0 0,0 0 1 0 0,0 0-1 0 0,0 1 0 0 0,1-1 0 0 0,-1 0 0 0 0,0 0 0 0 0,0 1 0 0 0,0-1 0 0 0,9 8-40 0 0,-8-8 32 0 0,2 2-9 0 0,1 0 0 0 0,-1 0 1 0 0,1-1-1 0 0,0 1 1 0 0,-1-1-1 0 0,1 0 1 0 0,0 0-1 0 0,7 0 0 0 0,34 1-94 0 0,-16-2 52 0 0,168-6-198 0 0,-64-1 145 0 0,-68 7 99 0 0,100-5 12 0 0,-79-2-3 0 0,76-4-50 0 0,-103 9 44 0 0,145-9 10 0 0,-119 2-7 0 0,99-9-37 0 0,-123 15 35 0 0,145-13 9 0 0,-129 4-2 0 0,97-11 24 0 0,-80 21 42 0 0,40-4 55 0 0,61-17 45 0 0,-191 22-162 0 0,216-22 12 0 0,-81 12-13 0 0,-97 8 0 0 0,-40 3-1 0 0,-1 0 3 0 0,0 0 0 0 0,-1 1 0 0 0,1-1 1 0 0,0 0-1 0 0,0-1 0 0 0,-1 1 0 0 0,1 0 0 0 0,0 0 0 0 0,-1 0 0 0 0,1 0 0 0 0,0 0 0 0 0,0-1 0 0 0,-1 1 0 0 0,1 0 1 0 0,0-1-1 0 0,-1 1 0 0 0,1-1 0 0 0,-1 1 0 0 0,1 0 0 0 0,-1-1 0 0 0,1 1 0 0 0,0-1 0 0 0,-1 1 0 0 0,0-1 0 0 0,1 0 1 0 0,0 0-3 0 0,-1 1 1 0 0,0-1-1 0 0,0 1 0 0 0,0 0 1 0 0,0-1-1 0 0,1 1 1 0 0,-1 0-1 0 0,0-1 1 0 0,0 1-1 0 0,0-1 1 0 0,0 1-1 0 0,0 0 1 0 0,0-1-1 0 0,0 1 1 0 0,0-1-1 0 0,0 1 1 0 0,0 0-1 0 0,-1-1 1 0 0,1 1-1 0 0,0-1 1 0 0,0 0-1 0 0,-2 1 0 0 0,0 0 0 0 0,1 1 0 0 0,-1-1 0 0 0,0 0 0 0 0,1 0 0 0 0,-1 1 0 0 0,0-1 0 0 0,1 1 0 0 0,-4 0 0 0 0,-5 3 0 0 0,-123 19-220 0 0,-19 4-48 0 0,-51 15 268 0 0,169-35 0 0 0,-38 3 0 0 0,43-6 0 0 0,-51 12 0 0 0,34-2 0 0 0,-25 8 0 0 0,53-18 1 0 0,-133 37-15 0 0,80-19-86 0 0,-18 7-11 0 0,57-19 43 0 0,25-9 50 0 0,1 1 0 0 0,0 0 0 0 0,0 0 0 0 0,0 0 0 0 0,-11 7 0 0 0,8-4 18 0 0,16-5 0 0 0,-3-1 0 0 0,1 1 0 0 0,-1 0 0 0 0,0-1 0 0 0,0 0 0 0 0,7-2 0 0 0,1-2 0 0 0,-1 0 0 0 0,16-4 0 0 0,-21 8 0 0 0,-1-2 0 0 0,0 1 0 0 0,0 0 0 0 0,8-6 0 0 0,-8 5 0 0 0,0 0 0 0 0,1 0 0 0 0,9-4 0 0 0,-14 7 0 0 0,0 0 0 0 0,1-1 0 0 0,-1 1 0 0 0,0-1 0 0 0,0 1 0 0 0,0-1 0 0 0,0 1 0 0 0,1-1 0 0 0,-1 0 0 0 0,0 0 0 0 0,0 0 0 0 0,0 1 0 0 0,0-1 0 0 0,-1 0 0 0 0,1 0 0 0 0,0 0 0 0 0,0 0 0 0 0,0-1 0 0 0,-1 1 0 0 0,1 0 0 0 0,-1 0 0 0 0,2-2 0 0 0,-3 3 0 0 0,1-1 0 0 0,-1 1 0 0 0,1 0 0 0 0,0 0 0 0 0,-1 0 0 0 0,1 0 0 0 0,0 0 0 0 0,-1 0 0 0 0,1 0 0 0 0,-1 0 0 0 0,1 0 0 0 0,0 0 0 0 0,-1 0 0 0 0,1 0 0 0 0,-1 0 0 0 0,1 0 0 0 0,0 0 0 0 0,-1 0 0 0 0,1 0 0 0 0,-1 0 0 0 0,1 0 0 0 0,0 1 0 0 0,-1-1 0 0 0,1 0 0 0 0,0 0 0 0 0,-1 1 0 0 0,-7 1 0 0 0,5-3-1 0 0,-1 1 0 0 0,1 0 0 0 0,0 0-1 0 0,0 0 1 0 0,-1 0 0 0 0,1 1 0 0 0,0-1-1 0 0,-1 1 1 0 0,1 0 0 0 0,0 0 0 0 0,0 0-1 0 0,-4 2 1 0 0,-57 15-236 0 0,55-14 210 0 0,-2 1-29 0 0,-1 0 0 0 0,-22 6 0 0 0,24-8 40 0 0,1 0 0 0 0,-1 1-1 0 0,-15 8 1 0 0,-7 4 17 0 0,27-14-1 0 0,0 1 0 0 0,0 0 0 0 0,0 1 0 0 0,1-1 0 0 0,-1 1 0 0 0,-3 4 0 0 0,-2 1 0 0 0,9-9 0 0 0,1 1 0 0 0,-1 0 0 0 0,0-1 0 0 0,1 1 0 0 0,-1 0 0 0 0,1-1 0 0 0,-1 1 0 0 0,1 0 0 0 0,0 0 0 0 0,-1 0 0 0 0,1 0 0 0 0,0-1 0 0 0,0 1 0 0 0,-1 0 0 0 0,1 0 0 0 0,0 0 0 0 0,0 1 0 0 0,3 4-10 0 0,3-2 5 0 0,1-1 0 0 0,0 0 0 0 0,0 0 0 0 0,1-1 0 0 0,-1 1 0 0 0,0-2 0 0 0,1 1 1 0 0,-1-1-1 0 0,11 0 0 0 0,-2 1 0 0 0,45 2 5 0 0,-14-2 0 0 0,-35-2 0 0 0,0 0 0 0 0,23-4-1 0 0,7 0 13 0 0,-3-1 42 0 0,-15 1-55 0 0,-21 4 2 0 0,-2 0 0 0 0,0 0 0 0 0,0 0-1 0 0,0-1 1 0 0,0 1 0 0 0,-1 0 0 0 0,1 0 0 0 0,0-1 0 0 0,0 1-1 0 0,0-1 1 0 0,0 1 0 0 0,-1 0 0 0 0,1-1 0 0 0,0 0-1 0 0,0 1 1 0 0,-1-1 0 0 0,2 0 0 0 0,-2 1 1 0 0,0 0 1 0 0,0 0 0 0 0,0 0-1 0 0,0 0 1 0 0,0 0-1 0 0,1-1 1 0 0,-1 1-1 0 0,0 0 1 0 0,0 0-1 0 0,0 0 1 0 0,0 0-1 0 0,0 0 1 0 0,0 0 0 0 0,0 0-1 0 0,0 0 1 0 0,0 0-1 0 0,1 0 1 0 0,-1-1-1 0 0,0 1 1 0 0,0 0-1 0 0,0 0 1 0 0,0 0-1 0 0,0 0 1 0 0,0 0 0 0 0,0 0-1 0 0,0 0 1 0 0,0-1-1 0 0,0 1 1 0 0,0 0-1 0 0,0 0 1 0 0,0 0-1 0 0,0 0 1 0 0,0 0-1 0 0,0 0 1 0 0,0-1 0 0 0,0 1-1 0 0,0 0 1 0 0,0 0-1 0 0,0 0 1 0 0,0 0-1 0 0,0 0 1 0 0,0 0-1 0 0,-1 0 1 0 0,1-1-1 0 0,0 1 1 0 0,0 0 0 0 0,0 0-1 0 0,0 0 1 0 0,0 0-1 0 0,0 0 1 0 0,0 0-1 0 0,0 0 1 0 0,0 0-1 0 0,0 0 1 0 0,-1 0 0 0 0,1 0-1 0 0,0-1 1 0 0,0 1-1 0 0,0 0 1 0 0,0 0-1 0 0,0 0 1 0 0,0 0-1 0 0,-1 0 1 0 0,1 0-1 0 0,0 0 1 0 0,0 0 0 0 0,0 0-1 0 0,0 0 1 0 0,0 0-1 0 0,-9-1 25 0 0,9 1-31 0 0,-37-6-104 0 0,24 7 88 0 0,1-1 0 0 0,-23-4 0 0 0,28 4 20 0 0,0 0 0 0 0,0 0 0 0 0,1 0 0 0 0,-13 3 0 0 0,-15 0 0 0 0,-17-3-6 0 0,2-1-63 0 0,-58 7 0 0 0,69-4 69 0 0,-6 1 0 0 0,12-2-1 0 0,6-1 13 0 0,24 0-5 0 0,0 0 0 0 0,0 0 0 0 0,1 0 0 0 0,-1-1 0 0 0,0 1 0 0 0,0 0 0 0 0,1-1 1 0 0,-1 1-1 0 0,-2-2 0 0 0,-13-1 39 0 0,14 2-46 0 0,0 0 0 0 0,0 1 0 0 0,1-1 0 0 0,-1 0 0 0 0,1 0 0 0 0,-1-1 0 0 0,1 1 0 0 0,-1-1 0 0 0,1 1 0 0 0,0-1 0 0 0,-1 0 0 0 0,1 1 0 0 0,-3-5 0 0 0,3 5 0 0 0,1 0 0 0 0,-1 0 0 0 0,0 0 0 0 0,0 0 0 0 0,1 1 0 0 0,-1-1 0 0 0,0 0 0 0 0,-3 0 0 0 0,-5-2 0 0 0,9 2 0 0 0,0 1 0 0 0,0 0 0 0 0,0 0 0 0 0,0-1 0 0 0,0 1 0 0 0,1 0 0 0 0,-1 0 0 0 0,0 0 0 0 0,0 0 0 0 0,0 0 0 0 0,0 0 0 0 0,0 0 0 0 0,-1 1 0 0 0,-10-1 0 0 0,6-1 0 0 0,4 0 0 0 0,1 1 0 0 0,-1-1 0 0 0,0 1 0 0 0,0 0 0 0 0,1-1 0 0 0,-1 1 0 0 0,0 0 0 0 0,0 0 0 0 0,1 0 0 0 0,-1 0 0 0 0,0 1 0 0 0,-2 0 0 0 0,3-1 0 0 0,-1 1 0 0 0,1-1 0 0 0,-1 0 0 0 0,1 1 0 0 0,-1-1 0 0 0,1 0 0 0 0,-1 0 0 0 0,0 0 0 0 0,1 0 0 0 0,-1 0 0 0 0,1-1 0 0 0,-1 1 0 0 0,1 0 0 0 0,-1-1 0 0 0,1 1 0 0 0,-1-1 0 0 0,1 1 0 0 0,0-1 0 0 0,-1 0 0 0 0,1 1 0 0 0,0-1 0 0 0,-2-1 0 0 0,0-6 0 0 0,5 2 0 0 0,15 2-53 0 0,-16 2 43 0 0,1 2 0 0 0,-1-1 0 0 0,1 0 1 0 0,0 0-1 0 0,-1 0 0 0 0,1 1 0 0 0,0-1 0 0 0,-1 1 0 0 0,1-1 1 0 0,0 1-1 0 0,-1 0 0 0 0,1-1 0 0 0,0 1 0 0 0,0 0 1 0 0,0 0-1 0 0,-1 0 0 0 0,1 1 0 0 0,2-1 0 0 0,43 2-216 0 0,-34 1 218 0 0,0-1 0 0 0,15 1 0 0 0,-24-2 1 0 0,1 0 0 0 0,-1 0 0 0 0,1 0 0 0 0,-1 1 0 0 0,1-1 1 0 0,-1 1-1 0 0,6 3 0 0 0,21 8 8 0 0,17 5 0 0 0,-13-5-12 0 0,56 27-283 0 0,-46-19 237 0 0,-34-15 50 0 0,1 0-1 0 0,18 6 0 0 0,0-2 8 0 0,-15-5 0 0 0,28 7 0 0 0,-40-11 0 0 0,1 0 0 0 0,-1 0 0 0 0,0 0 0 0 0,0 0 0 0 0,1 1 0 0 0,5 4 0 0 0,-6-4 0 0 0,0-1 0 0 0,0 1 0 0 0,0 0 0 0 0,1-1 0 0 0,4 2 0 0 0,-5-2 0 0 0,0-1 0 0 0,-1 1 0 0 0,1 0 0 0 0,-1-1 0 0 0,1 1 0 0 0,0 0 0 0 0,-1 1 0 0 0,0-1 0 0 0,1 0 0 0 0,-1 1 0 0 0,0-1 0 0 0,0 1 0 0 0,0 0 0 0 0,3 2 0 0 0,-4-3 0 0 0,0 0 0 0 0,-1-1 0 0 0,1 1-1 0 0,0-1 1 0 0,0 1 0 0 0,0-1 0 0 0,-1 1-1 0 0,1-1 1 0 0,0 0 0 0 0,0 1 0 0 0,0-1 0 0 0,0 0-1 0 0,0 0 1 0 0,0 1 0 0 0,1-1 0 0 0,-1 0 1 0 0,0 0-1 0 0,0 0 1 0 0,-1 0 0 0 0,1 0 0 0 0,0 0 0 0 0,0 0 0 0 0,-1 1 0 0 0,1-1 0 0 0,0 0 0 0 0,0 0 0 0 0,-1 1 0 0 0,1-1-1 0 0,0 1 1 0 0,-1-1 0 0 0,1 1 0 0 0,0-1 0 0 0,-1 1 0 0 0,1-1 0 0 0,0 2 0 0 0,1 1 24 0 0,0-1 0 0 0,0 1 0 0 0,-1 0 0 0 0,0-1 0 0 0,1 1 0 0 0,-1 0 0 0 0,0 0 1 0 0,-1 0-1 0 0,1-1 0 0 0,0 7 0 0 0,0-9-23 0 0,-1 1 0 0 0,0-1 0 0 0,0 1 0 0 0,0-1 0 0 0,0 1 0 0 0,0-1 0 0 0,0 1 0 0 0,0 0 0 0 0,0-1 0 0 0,0 1-1 0 0,0-1 1 0 0,0 1 0 0 0,0-1 0 0 0,0 1 0 0 0,0-1 0 0 0,0 1 0 0 0,0-1 0 0 0,-1 1 0 0 0,1-1 0 0 0,0 1 0 0 0,0-1 0 0 0,-1 1 0 0 0,1-1 0 0 0,0 1 0 0 0,-1-1 0 0 0,1 1 0 0 0,0-1 0 0 0,-2 1 0 0 0,-12 2-8 0 0,3-1 26 0 0,10-1-8 0 0,0 0-1 0 0,0 0 1 0 0,-1-1 0 0 0,1 1 0 0 0,0 0 0 0 0,-1-1 0 0 0,1 1 0 0 0,0-1 0 0 0,-1 0 0 0 0,1 1 0 0 0,0-1 0 0 0,-1 0 0 0 0,1 0 0 0 0,0 0 0 0 0,-1 0 0 0 0,1 0 0 0 0,-1 0 0 0 0,1 0 0 0 0,0 0 0 0 0,-1-1 0 0 0,1 1-1 0 0,0 0 1 0 0,-1-1 0 0 0,1 0 0 0 0,-3 0 0 0 0,3 0-5 0 0,0 1 0 0 0,0 0 0 0 0,0-1-1 0 0,0 1 1 0 0,0 0 0 0 0,0 0 0 0 0,0 0-1 0 0,-1 0 1 0 0,1 0 0 0 0,0 0 0 0 0,0 0 0 0 0,0 0-1 0 0,0 0 1 0 0,0 1 0 0 0,-2 0 0 0 0,2-1-6 0 0,0 0 0 0 0,0 1 0 0 0,-1-1 0 0 0,1 0 0 0 0,0 0 0 0 0,0 0 0 0 0,-1 0 0 0 0,1 0 1 0 0,0 0-1 0 0,0 0 0 0 0,0 0 0 0 0,-3-1 0 0 0,0 0 16 0 0,-1-1 8 0 0,1 0-1 0 0,-1 1 1 0 0,0 0-1 0 0,-9-1 1 0 0,13 2-17 0 0,0-1-1 0 0,0 1 1 0 0,-1 0 0 0 0,1-1 0 0 0,0 1 0 0 0,0-1-1 0 0,-1 0 1 0 0,1 1 0 0 0,0-1 0 0 0,0 0-1 0 0,0 0 1 0 0,0 1 0 0 0,0-1 0 0 0,0 0 0 0 0,0 0-1 0 0,0 0 1 0 0,-1-2 0 0 0,1 1 1 0 0,0 1 0 0 0,0-1-1 0 0,0 1 1 0 0,-1 0 0 0 0,1 0 0 0 0,-1 0-1 0 0,1 0 1 0 0,-1 0 0 0 0,-2-2 0 0 0,-1 2-6 0 0,1-1 0 0 0,-1 0 0 0 0,0-1 0 0 0,1 1 0 0 0,0-1 0 0 0,-1 0 0 0 0,-5-5 0 0 0,-11-4 48 0 0,18 10-43 0 0,0 1 0 0 0,0-1 0 0 0,1 1 0 0 0,-1-1 0 0 0,0 0 0 0 0,-2-2 0 0 0,-4-6 2 0 0,7 7-2 0 0,-1 1 0 0 0,0-1 0 0 0,0 0 0 0 0,0 1 0 0 0,0 0 0 0 0,0-1 0 0 0,-4-1 0 0 0,7 4-8 0 0,-1 0 0 0 0,1 0 0 0 0,-1-1-1 0 0,1 1 1 0 0,-1 0 0 0 0,0-1 0 0 0,1 1-1 0 0,0-1 1 0 0,-1 1 0 0 0,1 0 0 0 0,-1-1-1 0 0,1 1 1 0 0,-1-1 0 0 0,1 1 0 0 0,0-1 0 0 0,-1 0-1 0 0,1 0 1 0 0,-12-15 58 0 0,7 11-60 0 0,3 4-62 0 0,3 6-24 0 0,1 0-1 0 0,-1 1 0 0 0,1-1 1 0 0,-1 0-1 0 0,2 0 1 0 0,-1 0-1 0 0,0 0 0 0 0,4 4 1 0 0,-1 0 115 0 0,9 11-97 0 0,-12-17 58 0 0,1 1 1 0 0,0-1 0 0 0,-1 1-1 0 0,4 6 1 0 0,11 38-110 0 0,13 53 0 0 0,-17-52 44 0 0,24 59 1 0 0,-23-72 76 0 0,-7-17 0 0 0,13 24 0 0 0,-3-4 1 0 0,-13-28-5 0 0,0 0 0 0 0,9 14 1 0 0,-2-3-25 0 0,-9-18 61 0 0,0 0 0 0 0,0 1 0 0 0,0-1-1 0 0,1 0 1 0 0,0 0 0 0 0,0 0 0 0 0,6 6-1 0 0,11 15 346 0 0,-10-10 31 0 0,-9-15-373 0 0,0 0 1 0 0,-1-1 0 0 0,1 1-1 0 0,-1 0 1 0 0,1-1-1 0 0,0 1 1 0 0,-1-1-1 0 0,1 1 1 0 0,-1-1 0 0 0,1 1-1 0 0,-1-1 1 0 0,0 1-1 0 0,1-1 1 0 0,-1 1-1 0 0,0-1 1 0 0,1 0-1 0 0,-1 1 1 0 0,0-1 0 0 0,1 0-1 0 0,-1 0 1 0 0,7-14 272 0 0,-4 8-252 0 0,-1 0 0 0 0,-1 0 0 0 0,1 0 0 0 0,-1 0 0 0 0,0 0 0 0 0,-1-1-1 0 0,1 1 1 0 0,-1 0 0 0 0,-1 0 0 0 0,0-1 0 0 0,0 1 0 0 0,0 0 0 0 0,-1 0 0 0 0,0 0 0 0 0,0 0-1 0 0,-1 0 1 0 0,-5-11 0 0 0,-5-7-57 0 0,11 20 0 0 0,0-1 0 0 0,-1 1 0 0 0,0 1 0 0 0,0-1 0 0 0,0 0 0 0 0,-8-8 0 0 0,5 6 14 0 0,-1-1 0 0 0,-8-13 1 0 0,-2-4 6 0 0,5 6-2 0 0,10 15-13 0 0,-1 0 0 0 0,1 1-1 0 0,0-1 1 0 0,-1 1-1 0 0,0 0 1 0 0,0 0 0 0 0,-3-3-1 0 0,4 3-5 0 0,1 2 0 0 0,1 0 0 0 0,-1 1 0 0 0,1-1 0 0 0,-1 0 0 0 0,1 1 0 0 0,-1-1 0 0 0,1 0 0 0 0,-1 1 0 0 0,1-1 0 0 0,-1 1 0 0 0,0-1 0 0 0,0 1 0 0 0,1-1 0 0 0,-1 1 0 0 0,0 0 0 0 0,-1-1 0 0 0,2 0-1 0 0,-1 1 1 0 0,1 0-1 0 0,-1-1 0 0 0,0 1 0 0 0,1 0 0 0 0,-1-1 0 0 0,1 1 1 0 0,-1 0-1 0 0,0 0 0 0 0,1-1 0 0 0,-1 1 0 0 0,0 0 1 0 0,1 0-1 0 0,-1 0 0 0 0,0 0 0 0 0,1 0 0 0 0,-1 0 0 0 0,0 0 1 0 0,1 0-1 0 0,-1 0 0 0 0,0 0 0 0 0,1 1 0 0 0,-1-1 0 0 0,1 0 1 0 0,-1 0-1 0 0,0 1 0 0 0,1-1 0 0 0,-1 0 0 0 0,1 1 1 0 0,-1-1-1 0 0,0 1 0 0 0,-1 1-43 0 0,1-1 0 0 0,0 1 0 0 0,0 0 0 0 0,0-1 0 0 0,0 1 0 0 0,0 0 1 0 0,-1 3-1 0 0,2-4-11 0 0,-7 20-94 0 0,1 2-1 0 0,0-1 0 0 0,2 0 1 0 0,1 1-1 0 0,-1 29 0 0 0,8 116-222 0 0,-2-140 307 0 0,2 0 1 0 0,8 38-1 0 0,36 85 65 0 0,-37-127-1 0 0,-9-20 23 0 0,0 1 0 0 0,0 0 0 0 0,0 0 0 0 0,2 6 1 0 0,3 14 363 0 0,-7-24 14 0 0,0-3-288 0 0,1-13 25 0 0,-1-1-1 0 0,-1 1 0 0 0,0 0 1 0 0,-1 0-1 0 0,-5-19 1 0 0,0-4-100 0 0,-16-58 139 0 0,8 32-96 0 0,6 36-125 0 0,4 13-62 0 0,2 6 29 0 0,3 9 73 0 0,-1 0 1 0 0,1 0 0 0 0,0 0 0 0 0,0 0 0 0 0,0 0 0 0 0,0 0 0 0 0,-1-1 0 0 0,1 1 0 0 0,0 0 0 0 0,0 0 0 0 0,0 0 0 0 0,-1 0 0 0 0,1 0 0 0 0,0 0 0 0 0,0 0 0 0 0,0 0 0 0 0,-1 0-1 0 0,1 0 1 0 0,0 0 0 0 0,0 0 0 0 0,-1 0 0 0 0,1 0 0 0 0,0 0 0 0 0,0 0 0 0 0,0 0 0 0 0,-1 0 0 0 0,1 0 0 0 0,0 0 0 0 0,0 0 0 0 0,0 0 0 0 0,-1 0 0 0 0,1 1 0 0 0,0-1-1 0 0,0 0 1 0 0,0 0 0 0 0,0 0 0 0 0,-1 0 0 0 0,1 0 0 0 0,0 1 0 0 0,0-1 0 0 0,0 0 0 0 0,0 0 0 0 0,0 0 0 0 0,0 0 0 0 0,-1 1 0 0 0,-3 6-137 0 0,1-4 91 0 0,0 1 0 0 0,1 0 0 0 0,0-1 1 0 0,0 1-1 0 0,0 0 0 0 0,1 0 1 0 0,-1 0-1 0 0,1 1 0 0 0,-1 4 1 0 0,-1 0-56 0 0,0 10-36 0 0,0 1 1 0 0,1 0-1 0 0,0-1 0 0 0,2 1 0 0 0,2 21 1 0 0,-1-6 38 0 0,7 56-22 0 0,0-5 181 0 0,-6-57 29 0 0,3-18 0 0 0,-2-5 3 0 0,-2-5 7 0 0,2 3 54 0 0,-3-4-145 0 0,0 0 1 0 0,0 0 0 0 0,0 1 0 0 0,0-1 0 0 0,0 0 0 0 0,0 0-1 0 0,0 0 1 0 0,0 1 0 0 0,0-1 0 0 0,0 0 0 0 0,0 0 0 0 0,1 1-1 0 0,-1-1 1 0 0,0 0 0 0 0,0 0 0 0 0,0 0 0 0 0,0 0 0 0 0,1 1-1 0 0,-1-1 1 0 0,0 0 0 0 0,0 0 0 0 0,0 0 0 0 0,1 0 0 0 0,-1 0-1 0 0,0 0 1 0 0,0 0 0 0 0,1 0 0 0 0,-1 1 0 0 0,0-1 0 0 0,0 0-1 0 0,1 0 1 0 0,15-7 250 0 0,-14 6-228 0 0,0 1 1 0 0,0-1 0 0 0,0 0 0 0 0,-1 0-1 0 0,1 0 1 0 0,0 0 0 0 0,0 0-1 0 0,0 0 1 0 0,-1 0 0 0 0,1-1 0 0 0,1-1-1 0 0,6-8 83 0 0,-2 0-1 0 0,1-1 0 0 0,-1 1 1 0 0,-1-2-1 0 0,0 1 0 0 0,8-25 1 0 0,-8 16-152 0 0,-1 0 0 0 0,0 0-1 0 0,2-34 1 0 0,-7 16 265 0 0,-2 27-173 0 0,-1 10-90 0 0,1 1 15 0 0,2 0 18 0 0,0 1 0 0 0,0 0 0 0 0,0-1-1 0 0,0 1 1 0 0,-1-1 0 0 0,1 1 0 0 0,0-1 0 0 0,0 1-1 0 0,-1 0 1 0 0,1-1 0 0 0,0 1 0 0 0,-1 0 0 0 0,1-1-1 0 0,0 1 1 0 0,-1 0 0 0 0,1-1 0 0 0,0 1 0 0 0,-1 0-1 0 0,1 0 1 0 0,-1 0 0 0 0,1-1 0 0 0,-1 1 0 0 0,1 0-1 0 0,-1 0 1 0 0,1 0 0 0 0,0 0 0 0 0,-1 0 0 0 0,1 0-1 0 0,-1 0 1 0 0,1 0 0 0 0,-1 0 0 0 0,1 0-1 0 0,-1 0 1 0 0,1 0 0 0 0,-1 0 0 0 0,1 0 0 0 0,-1 0-1 0 0,1 0 1 0 0,0 0 0 0 0,-1 1 0 0 0,1-1 0 0 0,-1 0-1 0 0,1 0 1 0 0,0 1 0 0 0,-2-1 0 0 0,-11 0-350 0 0,7 9 264 0 0,-18 24-235 0 0,17-17 250 0 0,1 1-1 0 0,1 0 1 0 0,0 0-1 0 0,1 1 0 0 0,1-1 1 0 0,-1 25-1 0 0,-4 16-51 0 0,6-18 220 0 0,2-39-78 0 0,0 0 0 0 0,0-1 0 0 0,0 1 0 0 0,0 0-1 0 0,0 0 1 0 0,0 0 0 0 0,0-1 0 0 0,0 1 0 0 0,1 0 0 0 0,-1 0 0 0 0,0 0 0 0 0,0-1 0 0 0,1 1 0 0 0,-1 0 0 0 0,0 0 0 0 0,1-1-1 0 0,-1 1 1 0 0,1 0 0 0 0,-1-1 0 0 0,1 1 0 0 0,-1-1 0 0 0,1 1 0 0 0,-1-1 0 0 0,1 1 0 0 0,0-1 0 0 0,-1 1 0 0 0,1-1 0 0 0,0 1-1 0 0,0-1 1 0 0,-1 0 0 0 0,1 1 0 0 0,0-1 0 0 0,1 1 0 0 0,-1-1 3 0 0,1 0 0 0 0,-1 0 0 0 0,0 0 0 0 0,1 0-1 0 0,-1 0 1 0 0,0 0 0 0 0,1 0 0 0 0,-1 0 0 0 0,0 0 0 0 0,1 0 0 0 0,-1-1 0 0 0,0 1 0 0 0,1-1 0 0 0,-1 1-1 0 0,0-1 1 0 0,3-1 0 0 0,4-5 65 0 0,1 0-1 0 0,-2-1 1 0 0,1-1-1 0 0,-1 1 1 0 0,0-1 0 0 0,10-18-1 0 0,20-26 44 0 0,-32 45-124 0 0,-2 2-24 0 0,-3 7-19 0 0,-5 8-81 0 0,0-1 1 0 0,0 0-1 0 0,-1 0 1 0 0,0 0 0 0 0,-9 8-1 0 0,-1 2 44 0 0,13-14 80 0 0,0 0 0 0 0,0-1 0 0 0,-1 1 0 0 0,0-1 0 0 0,-7 6 0 0 0,-8 6 0 0 0,15-12 0 0 0,0 0 0 0 0,0 0 0 0 0,0 0 0 0 0,-1 0 0 0 0,1-1 0 0 0,-8 4 0 0 0,8-4-5 0 0,0-1-1 0 0,0 1 1 0 0,1 1-1 0 0,-1-1 0 0 0,-4 4 1 0 0,5-3-2 0 0,0 0 0 0 0,-1-1 0 0 0,1 0 0 0 0,-1 0 0 0 0,-6 3 1 0 0,2-2-2 0 0,0 0 0 0 0,1 1 1 0 0,-1-1-1 0 0,0 2 0 0 0,1-1 1 0 0,-7 6-1 0 0,11-7 8 0 0,-1-1 0 0 0,1 0 0 0 0,-1-1 0 0 0,1 1 0 0 0,-5 1 0 0 0,5-2 0 0 0,0 0 0 0 0,0 0 0 0 0,0 1 0 0 0,0-1 0 0 0,1 1 0 0 0,-1-1 0 0 0,0 1 0 0 0,-2 2 0 0 0,-2 4 0 0 0,5-5 0 0 0,0-1 0 0 0,-1 0 0 0 0,1 0 0 0 0,0 0 0 0 0,-1 0 0 0 0,1 0 0 0 0,-1 0 0 0 0,1-1 0 0 0,-5 2 0 0 0,5-1 0 0 0,0-1 0 0 0,0 0 0 0 0,0 1 0 0 0,0-1 0 0 0,0 1 0 0 0,0 0 0 0 0,0 0 0 0 0,-2 3 0 0 0,3-4 0 0 0,-5 8 0 0 0,4 0 0 0 0,2-8 3 0 0,0 0-1 0 0,1 0 1 0 0,-1 0-1 0 0,1 0 0 0 0,-1 0 1 0 0,1 0-1 0 0,0-1 1 0 0,-1 1-1 0 0,1 0 1 0 0,0 0-1 0 0,-1-1 1 0 0,1 1-1 0 0,0-1 1 0 0,0 1-1 0 0,0-1 0 0 0,0 1 1 0 0,0-1-1 0 0,-1 1 1 0 0,1-1-1 0 0,0 0 1 0 0,0 1-1 0 0,0-1 1 0 0,2 0-1 0 0,26 0 83 0 0,-10 0-45 0 0,-12 0-17 0 0,1 1 0 0 0,-1-1 0 0 0,1 0 0 0 0,-1-1-1 0 0,1 0 1 0 0,11-3 0 0 0,-12 3-10 0 0,0 0-1 0 0,-1 1 0 0 0,10-1 1 0 0,-9 1-6 0 0,0 0 1 0 0,0 0 0 0 0,9-3-1 0 0,-16 3-7 0 0,6-2 0 0 0,1 0 0 0 0,-1 1 0 0 0,0 0 0 0 0,0 0 0 0 0,1 1 0 0 0,-1 0 0 0 0,1 0 0 0 0,7 1 0 0 0,-9-1 0 0 0,-1 0 0 0 0,1 1 0 0 0,0-2 0 0 0,5 0 0 0 0,-6 1 0 0 0,-1-1 0 0 0,1 1 0 0 0,-1 0 0 0 0,0 0 0 0 0,1 0 0 0 0,-1 1 0 0 0,1-1 0 0 0,-1 1 0 0 0,5 1 0 0 0,3 0 0 0 0,1 1-23 0 0,-10 2-29 0 0,-9 5-39 0 0,6-10 89 0 0,0 2 2 0 0,-1-1 0 0 0,0 1 0 0 0,0-1 0 0 0,0 0 0 0 0,0 1 0 0 0,0-1 0 0 0,0 0 0 0 0,0-1 0 0 0,0 1 0 0 0,0 0 0 0 0,-3 0 0 0 0,-12 5 0 0 0,7-1 13 0 0,0-1 0 0 0,0 0 1 0 0,0-1-1 0 0,0 0 0 0 0,-13 2 0 0 0,-20 6 32 0 0,-5 0-17 0 0,35-10-25 0 0,-77 14 58 0 0,-38 12-61 0 0,69-19-1 0 0,14-2 13 0 0,-18-2 137 0 0,62-3-148 0 0,0-1-1 0 0,1 0 1 0 0,0 0-1 0 0,-1 0 0 0 0,1 1 0 0 0,0-1 1 0 0,-1 0-1 0 0,1 0 0 0 0,0 0 0 0 0,-1 0 1 0 0,1 0-1 0 0,0 0 0 0 0,-1 0 0 0 0,1 0 1 0 0,-1 0-1 0 0,1 0 0 0 0,0 0 0 0 0,-1 0 1 0 0,1-1-1 0 0,0 1 0 0 0,0 0 1 0 0,-1 0-1 0 0,1 0 0 0 0,0 0 0 0 0,-1 0 1 0 0,1-1-1 0 0,0 1 0 0 0,-1 0 0 0 0,1 0 1 0 0,0-1-1 0 0,0 1 0 0 0,0 0 0 0 0,-1 0 1 0 0,1-1-1 0 0,0 1 0 0 0,0 0 0 0 0,0-1 1 0 0,-1 1-1 0 0,3 0 16 0 0,-1 0 0 0 0,1 0-1 0 0,-1 0 1 0 0,1 0 0 0 0,-1 0 0 0 0,1 0 0 0 0,-1 0 0 0 0,1-1-1 0 0,1 0 1 0 0,0 1 7 0 0,80-6 52 0 0,32 1-22 0 0,16-2-269 0 0,-117 7 187 0 0,23 1 0 0 0,11 0 77 0 0,49-6 50 0 0,-80 4-120 0 0,22-3-1 0 0,-23 2-2 0 0,30 0-1 0 0,-15 1 26 0 0,-25 0 0 0 0,0 0 0 0 0,0 1 0 0 0,1 0 0 0 0,-1 1 0 0 0,0-1 0 0 0,9 3 0 0 0,1-1-1 0 0,4 0 18 0 0,-25 6 63 0 0,4-7-85 0 0,0 0 1 0 0,-1 0-1 0 0,1-1 0 0 0,0 1 0 0 0,-1 0 0 0 0,1-1 1 0 0,0 1-1 0 0,-1-1 0 0 0,1 1 0 0 0,-1-1 0 0 0,1 0 1 0 0,-3 1-1 0 0,-9 2-41 0 0,0 1 25 0 0,0 0-1 0 0,-26 3 1 0 0,-8 2-28 0 0,36-7 45 0 0,1 0 1 0 0,-15 1-1 0 0,-15 2-6 0 0,17 0-8 0 0,1-1 0 0 0,-27 2 0 0 0,-2-1 18 0 0,33-2 0 0 0,-30-1 0 0 0,38-1-1 0 0,1-1 0 0 0,-15 4 0 0 0,15-2 22 0 0,0-1 0 0 0,-15 1 0 0 0,6 0 17 0 0,17-1-26 0 0,-1-1 0 0 0,1 1-1 0 0,-1-1 1 0 0,1 0 0 0 0,0 1-1 0 0,-1-1 1 0 0,1 0 0 0 0,-1 0-1 0 0,1 0 1 0 0,-1 0-1 0 0,1 0 1 0 0,-1 0 0 0 0,1-1-1 0 0,-1 1 1 0 0,1 0 0 0 0,-2-1-1 0 0,2 0 117 0 0,3 1-121 0 0,0 1-1 0 0,0-1 0 0 0,0 0 1 0 0,-1 0-1 0 0,1 0 1 0 0,0 0-1 0 0,0 0 0 0 0,0 0 1 0 0,2-1-1 0 0,86-13-6 0 0,-86 13 0 0 0,1 0 1 0 0,0 1-1 0 0,0 0 0 0 0,0 0 0 0 0,0 0 0 0 0,7 2 0 0 0,-6-1-3 0 0,0 0 0 0 0,1-1-1 0 0,7 0 1 0 0,2-2-27 0 0,-11 1 21 0 0,0 0 1 0 0,0 1-1 0 0,0 0 0 0 0,10 0 1 0 0,-13 0 3 0 0,7 2-26 0 0,0-1-1 0 0,1 0 0 0 0,-1-1 1 0 0,1 0-1 0 0,11-1 0 0 0,-17 0 24 0 0,0 1 0 0 0,0 0 0 0 0,0 0 0 0 0,0 1 1 0 0,1-1-1 0 0,-1 1 0 0 0,4 1 0 0 0,-3 0 5 0 0,0-1 1 0 0,-1 0 0 0 0,1-1 0 0 0,7 1 0 0 0,8 4-52 0 0,-14-5 66 0 0,-5 4 52 0 0,-16-1 28 0 0,6-1-87 0 0,1 0 0 0 0,-1 0 0 0 0,1-1 0 0 0,-1 0 0 0 0,-17 0 0 0 0,-10 0 19 0 0,22 0-21 0 0,-1-1 1 0 0,-18-2 0 0 0,-18 0-5 0 0,-93 2 1 0 0,46 3 0 0 0,24 1 0 0 0,-114 4 99 0 0,159-8-42 0 0,-32-2-1 0 0,-18 0 26 0 0,50 3-75 0 0,-95 2-18 0 0,29 2-65 0 0,29 0 132 0 0,-20 5-222 0 0,74-7 78 0 0,12-3 82 0 0,0 0 0 0 0,0 0 1 0 0,0 1-1 0 0,0-1 0 0 0,-1 0 0 0 0,1 0 0 0 0,0 0 0 0 0,0 0 0 0 0,0 0 0 0 0,-1 0 0 0 0,1 0 0 0 0,0 1 0 0 0,0-1 0 0 0,-1 0 0 0 0,1 0 1 0 0,0 0-1 0 0,0 0 0 0 0,-1 0 0 0 0,1 0 0 0 0,0 0 0 0 0,0 0 0 0 0,0 0 0 0 0,-1 0 0 0 0,1 0 0 0 0,0 0 0 0 0,0 0 0 0 0,-1 0 0 0 0,1-1 1 0 0,0 1-1 0 0,0 0 0 0 0,0 0 0 0 0,-1 0 0 0 0,1 0 0 0 0,0 0 0 0 0,0 0 0 0 0,0-1 0 0 0,-1 1 0 0 0,1 0 0 0 0,0 0 0 0 0,0 0 1 0 0,0 0-1 0 0,0-1 0 0 0,0 1 0 0 0,-1 0 0 0 0,1 0 0 0 0,0 0 0 0 0,0-1 0 0 0,0 1 0 0 0,0 0 0 0 0,2 0-35 0 0,1 0 0 0 0,-1 1 0 0 0,1-1 0 0 0,-1 0-1 0 0,1 0 1 0 0,3-1 0 0 0,10-1-63 0 0,1 0 1 0 0,20 1-1 0 0,13-2-49 0 0,-31 2 103 0 0,21 1-1 0 0,14 0 3 0 0,74-4-27 0 0,-43 2 75 0 0,-11 0 0 0 0,7-3 23 0 0,-18 0 8 0 0,-15 0 9 0 0,-36 3 6 0 0,1 0-1 0 0,20 1 1 0 0,-7-3 86 0 0,-23 3-110 0 0,-1 1 0 0 0,1-1 1 0 0,-1 1-1 0 0,1-1 0 0 0,0 1 0 0 0,-1 0 0 0 0,1 0 0 0 0,0 0 0 0 0,3 1 0 0 0,-1-1 38 0 0,-5-2 20 0 0,-8-5 20 0 0,6 7-97 0 0,-1 0 0 0 0,1 0 0 0 0,0 0 0 0 0,-1 0 0 0 0,1 0 0 0 0,0 0-1 0 0,-1 0 1 0 0,1 1 0 0 0,-1-1 0 0 0,1 1 0 0 0,0 0 0 0 0,-3 1 0 0 0,-19 4 34 0 0,-49-2 21 0 0,-34 1-63 0 0,88-4-11 0 0,-32 5-1 0 0,32-3 2 0 0,-35 2-1 0 0,16-6 16 0 0,-37 0 0 0 0,-112 10 0 0 0,98-3 0 0 0,-5 0 0 0 0,74-7 1 0 0,-25 0 4 0 0,-58 5 0 0 0,21 0 48 0 0,5 0-53 0 0,27-3 0 0 0,36-1 0 0 0,-23 2 0 0 0,35-2-1 0 0,1 0 0 0 0,-1 0-1 0 0,1 0 1 0 0,-1 0 0 0 0,1 0 0 0 0,-1 0 0 0 0,1-1-1 0 0,-1 1 1 0 0,1 0 0 0 0,-1-1 0 0 0,1 1-1 0 0,0-1 1 0 0,-1 1 0 0 0,1-1 0 0 0,-2-1-1 0 0,-3-2-64 0 0,5 4-16 0 0,20-7-163 0 0,28-1-20 0 0,-32 5 191 0 0,0 1-1 0 0,0 0 1 0 0,18 1-1 0 0,-17 0-4 0 0,25-3 0 0 0,13 0-35 0 0,86-1 86 0 0,-120 4 9 0 0,0 1-1 0 0,21 3 1 0 0,22-1 17 0 0,-30-3 0 0 0,75 0-60 0 0,-43 2 58 0 0,-40-2 69 0 0,43 5 0 0 0,-31-4 87 0 0,-31 0-116 0 0,-1 0 1 0 0,0 0-1 0 0,1 0 0 0 0,-1 0 0 0 0,0 1 1 0 0,0 0-1 0 0,9 2 0 0 0,-13-2-17 0 0,1-1 0 0 0,0 1 0 0 0,-1-1 0 0 0,1 0 0 0 0,0 1 0 0 0,-1-1 0 0 0,1 0-1 0 0,0 0 1 0 0,-1 0 0 0 0,4 0 0 0 0,-3 1 79 0 0,1 4-24 0 0,-13-1 28 0 0,5-3-80 0 0,0 0 0 0 0,0 0 1 0 0,-1-1-1 0 0,1 1 1 0 0,0-1-1 0 0,0 0 1 0 0,0 0-1 0 0,-6-2 1 0 0,4 1-5 0 0,-1 1 1 0 0,0 0-1 0 0,-9 0 1 0 0,-7 4-9 0 0,12-2-10 0 0,0 0 0 0 0,-20 0 0 0 0,-2-4 0 0 0,13 0 0 0 0,-21 2 0 0 0,-116 4 0 0 0,65 0 0 0 0,15 0 0 0 0,-80 3-193 0 0,135-5 48 0 0,-27-2 0 0 0,28-1-28 0 0,-28 3 1 0 0,13 2-474 0 0,-54 0 0 0 0,45-2-124 0 0,39 0 495 0 0,0-2 1 0 0,1 1-1 0 0,-1-1 0 0 0,1 0 0 0 0,-1 0 0 0 0,0 0 0 0 0,1-1 0 0 0,-1 0 1 0 0,1-1-1 0 0,-8-2 0 0 0,10 3-233 0 0,0-1 1 0 0,1 1-1 0 0,-1-1 1 0 0,1 0-1 0 0,-1 0 1 0 0,1-1-1 0 0,0 1 1 0 0,-1-1-1 0 0,-2-2 1 0 0,5 3 215 0 0,1 1 0 0 0,-1-1 0 0 0,0 1 1 0 0,0-1-1 0 0,1 1 0 0 0,-1-1 0 0 0,1 0 0 0 0,-1 1 1 0 0,1-1-1 0 0,0 0 0 0 0,-1 1 0 0 0,1-1 0 0 0,0 0 1 0 0,0 1-1 0 0,0-1 0 0 0,0 0 0 0 0,1 1 0 0 0,-1-1 0 0 0,0 0 1 0 0,1 1-1 0 0,-1-1 0 0 0,1 0 0 0 0,1-2 0 0 0,7-13-684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35.9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172 2674 5383 0 0,'-8'2'560'0'0,"-14"1"-400"0"0,18-4 9 0 0,-6 0 240 0 0,10 1-404 0 0,-1-1-1 0 0,1 1 1 0 0,0 0 0 0 0,0 0 0 0 0,0 0 0 0 0,0 0-1 0 0,0 0 1 0 0,-1 0 0 0 0,1 0 0 0 0,0 0 0 0 0,0 0-1 0 0,0 1 1 0 0,0-1 0 0 0,0 0 0 0 0,-1 0 0 0 0,1 0-1 0 0,0 0 1 0 0,0 0 0 0 0,0 0 0 0 0,0 0 0 0 0,0 0-1 0 0,0 0 1 0 0,-1 0 0 0 0,1 0 0 0 0,0 1 0 0 0,0-1-1 0 0,0 0 1 0 0,0 0 0 0 0,0 0 0 0 0,0 0 0 0 0,0 0 0 0 0,0 0-1 0 0,0 1 1 0 0,0-1 0 0 0,-1 0 0 0 0,1 0 0 0 0,0 0-1 0 0,0 0 1 0 0,0 0 0 0 0,0 1 0 0 0,0-1 0 0 0,0 0-1 0 0,0 0 1 0 0,0 0 0 0 0,0 0 0 0 0,0 0 0 0 0,0 1-1 0 0,1 0 19 0 0,0 0-1 0 0,-1 0 0 0 0,1 0 0 0 0,0 0 0 0 0,-1 0 0 0 0,1 0 0 0 0,0 0 1 0 0,0 0-1 0 0,0 0 0 0 0,0-1 0 0 0,0 1 0 0 0,0 0 0 0 0,0-1 0 0 0,0 1 1 0 0,2 1-1 0 0,19 7 462 0 0,-20-8-451 0 0,-1-1-23 0 0,0 0 0 0 0,0 1 0 0 0,-1-1 0 0 0,1 0 0 0 0,0 0 0 0 0,0 0 0 0 0,-1 0 0 0 0,1 0 0 0 0,0 0 0 0 0,0 0 0 0 0,-1 0 1 0 0,1 0-1 0 0,0 0 0 0 0,0 0 0 0 0,-1-1 0 0 0,1 1 0 0 0,0 0 0 0 0,-1 0 0 0 0,1-1 0 0 0,1 0 0 0 0,-1 1 3 0 0,0-1 1 0 0,0 1 0 0 0,0-1 0 0 0,-1 1 0 0 0,1 0 0 0 0,0-1-1 0 0,0 1 1 0 0,0 0 0 0 0,0 0 0 0 0,0 0 0 0 0,0-1 0 0 0,0 1 0 0 0,2 1-1 0 0,4 0 67 0 0,0-1-1 0 0,1 1 0 0 0,-1-1 1 0 0,0 0-1 0 0,11-2 0 0 0,-13 2-36 0 0,-1 0-1 0 0,0-1 0 0 0,0 2 1 0 0,0-1-1 0 0,0 0 1 0 0,7 3-1 0 0,-6-2 17 0 0,0 0 0 0 0,-1 0 0 0 0,1-1 0 0 0,8 1 0 0 0,-7-2-15 0 0,2 0 55 0 0,0 1 1 0 0,0-1-1 0 0,0 2 1 0 0,0-1-1 0 0,14 3 0 0 0,-15-2-17 0 0,-1 0 0 0 0,1 0 0 0 0,9-1-1 0 0,14 1 171 0 0,-17 1-128 0 0,0-1 1 0 0,1 0-1 0 0,-1-1 0 0 0,15-2 0 0 0,-21 1-77 0 0,0 1-1 0 0,0 1 1 0 0,-1-1-1 0 0,1 1 1 0 0,9 3-1 0 0,20 2 58 0 0,-29-6-83 0 0,12 1 41 0 0,30 5 0 0 0,-24-2-63 0 0,-16-3 46 0 0,-1 1 0 0 0,0 0-1 0 0,12 4 1 0 0,-19-6-32 0 0,0 0 0 0 0,1 1 0 0 0,-1-1 1 0 0,0 0-1 0 0,0 0 0 0 0,1 0 0 0 0,-1 0 0 0 0,0 0 1 0 0,1 0-1 0 0,1-1 0 0 0,-2 1-1 0 0,0 0 0 0 0,-1 0 0 0 0,1 0 0 0 0,0-1 0 0 0,0 1 1 0 0,0 0-1 0 0,0 0 0 0 0,0 0 0 0 0,0 1 0 0 0,-1-1 0 0 0,1 0 0 0 0,0 0 0 0 0,0 0 0 0 0,0 1 0 0 0,1 0 0 0 0,4 5 19 0 0,-6-6-29 0 0,0 0 0 0 0,0 1-1 0 0,0-1 1 0 0,0 0 0 0 0,0 1 0 0 0,0-1-1 0 0,0 0 1 0 0,0 1 0 0 0,0-1 0 0 0,0 0 0 0 0,0 0-1 0 0,0 1 1 0 0,0-1 0 0 0,0 0 0 0 0,0 1-1 0 0,0-1 1 0 0,-1 0 0 0 0,1 0 0 0 0,0 1 0 0 0,0-1-1 0 0,0 0 1 0 0,0 0 0 0 0,-1 1 0 0 0,1-1 0 0 0,0 0-1 0 0,0 0 1 0 0,-1 0 0 0 0,1 0 0 0 0,0 1-1 0 0,0-1 1 0 0,-1 0 0 0 0,1 0 0 0 0,0 0 0 0 0,-1 0-1 0 0,1 0 1 0 0,-10 5 66 0 0,6-5-40 0 0,0-1 0 0 0,0 1 0 0 0,0-1 0 0 0,0 0 1 0 0,1 0-1 0 0,-8-3 0 0 0,-6-1-8 0 0,-10-2-18 0 0,16 4 19 0 0,-1 0 0 0 0,-18-2-1 0 0,-71-9-20 0 0,66 8-2 0 0,23 4 35 0 0,1 1-1 0 0,-1 0 1 0 0,-13 0-1 0 0,-48-3 368 0 0,21 5-400 0 0,51-1 0 0 0,1 0 0 0 0,-1 0 0 0 0,0 0 0 0 0,0 0 0 0 0,1 0 0 0 0,-1 0 0 0 0,0-1 0 0 0,0 1 0 0 0,1 0 0 0 0,-1 0 0 0 0,0-1 0 0 0,1 1 0 0 0,-1 0 0 0 0,0-1 0 0 0,1 1 0 0 0,-1-1 0 0 0,1 1 0 0 0,-1 0 0 0 0,1-1 0 0 0,-1 1 0 0 0,0-2 0 0 0,-1 0 0 0 0,4 1-10 0 0,-1 0-1 0 0,0 0 0 0 0,1 0 1 0 0,-1 0-1 0 0,1 0 0 0 0,-1 1 1 0 0,1-1-1 0 0,0 0 0 0 0,-1 1 1 0 0,1-1-1 0 0,0 1 0 0 0,0 0 1 0 0,-1-1-1 0 0,1 1 0 0 0,3 0 1 0 0,-3 1-4 0 0,1-1 0 0 0,-1 1 0 0 0,1-1 0 0 0,-1 1 0 0 0,1-1 0 0 0,0 0 0 0 0,-1 0 0 0 0,1 0 0 0 0,0-1 0 0 0,-1 1 0 0 0,1-1 0 0 0,-1 1 0 0 0,1-1 0 0 0,-1 0 0 0 0,1 0 0 0 0,3-2 0 0 0,-3 2 9 0 0,-1 1-1 0 0,1-1 0 0 0,0 1 0 0 0,-1-1 0 0 0,1 1 1 0 0,0 0-1 0 0,0 0 0 0 0,-1 0 0 0 0,1 0 1 0 0,0 0-1 0 0,-1 1 0 0 0,1 0 0 0 0,3 0 1 0 0,19 3 5 0 0,64 1 15 0 0,-77-5 19 0 0,0 0 0 0 0,18-2 0 0 0,-19 1-12 0 0,0 0 0 0 0,1 1 0 0 0,12 1 1 0 0,2 3-10 0 0,-12-1 19 0 0,27 1 0 0 0,-20-4-9 0 0,0 1 1 0 0,0 0-1 0 0,37 9 0 0 0,-40-6-20 0 0,26 1-1 0 0,11 3 47 0 0,-25-2-46 0 0,0-1 1 0 0,32 1-1 0 0,-53-5 13 0 0,-1 0 0 0 0,1 1 1 0 0,13 4-1 0 0,-14-4 6 0 0,0 0 0 0 0,0 0 1 0 0,0-1-1 0 0,9 1 0 0 0,-1-2 17 0 0,-4 0-4 0 0,-1 0-1 0 0,0 1 0 0 0,19 4 0 0 0,41 6-18 0 0,-70-11-10 0 0,0 0-1 0 0,1 0 0 0 0,-1 0 0 0 0,0 0 1 0 0,0 0-1 0 0,0 0 0 0 0,1 0 0 0 0,-1 0 1 0 0,0 0-1 0 0,0-1 0 0 0,0 1 0 0 0,1 0 1 0 0,1-2-1 0 0,-2 2 1 0 0,0-1 1 0 0,0 1 0 0 0,0 0-1 0 0,0-1 1 0 0,0 1 0 0 0,0 0-1 0 0,1 0 1 0 0,-1 0 0 0 0,0 0-1 0 0,0 0 1 0 0,0 0 0 0 0,2 0-1 0 0,4 3 28 0 0,-9-4-15 0 0,1 1 0 0 0,-1 0-1 0 0,0-1 1 0 0,0 1 0 0 0,1 0 0 0 0,-1 0 0 0 0,0 0 0 0 0,1 0 0 0 0,-1 0 0 0 0,0 0 0 0 0,0 1 0 0 0,1-1 0 0 0,-3 1 0 0 0,2 0-12 0 0,-1-1 1 0 0,1 1-1 0 0,-1-1 0 0 0,0 0 1 0 0,1 0-1 0 0,-1 0 0 0 0,-4 0 1 0 0,2-2-1 0 0,0 1 1 0 0,0 0-1 0 0,0 1 0 0 0,0-1 1 0 0,0 1-1 0 0,0 0 1 0 0,0 0-1 0 0,0 1 1 0 0,-7 1-1 0 0,8-2-7 0 0,0 1 0 0 0,0-1 0 0 0,0 0 0 0 0,0-1 0 0 0,0 1 0 0 0,-6-2 0 0 0,5 1 0 0 0,1 0 0 0 0,0 1 0 0 0,-1-1 0 0 0,1 1 0 0 0,-6 0 0 0 0,-3 3 0 0 0,9-3 0 0 0,0 1 0 0 0,1 0 0 0 0,-1-1 0 0 0,0 0 0 0 0,0 0 0 0 0,-6-1 0 0 0,7 1 0 0 0,-4-2 0 0 0,0 1 0 0 0,-1 0 0 0 0,1 0 0 0 0,-1 1 0 0 0,1 0 0 0 0,-1 1 0 0 0,-7 0 0 0 0,10 0 15 0 0,-1-1-1 0 0,0 0 1 0 0,0 0 0 0 0,1 0-1 0 0,-1-1 1 0 0,-10-3-1 0 0,-4 1 39 0 0,18 2-41 0 0,1 1 0 0 0,-1-1 0 0 0,0 1 0 0 0,0-1 0 0 0,0 0 0 0 0,1 0 0 0 0,-1 0 0 0 0,0 0 0 0 0,-1-2 0 0 0,1 2 1 0 0,1 1-10 0 0,1 0-1 0 0,0-1 0 0 0,-1 1 1 0 0,1 0-1 0 0,-1 0 0 0 0,1-1 1 0 0,-1 1-1 0 0,1 0 0 0 0,0-1 1 0 0,-1 1-1 0 0,1 0 0 0 0,0-1 1 0 0,-1 1-1 0 0,1-1 0 0 0,0 1 1 0 0,0-1-1 0 0,-1 1 0 0 0,1 0 1 0 0,0-1-1 0 0,0 1 0 0 0,0-1 1 0 0,0 1-1 0 0,0-1 0 0 0,0 1 1 0 0,-1-1-1 0 0,1 1 0 0 0,0-1 1 0 0,0 1-1 0 0,1-2 0 0 0,-1 2-3 0 0,0 0 0 0 0,0-1 0 0 0,0 1 0 0 0,1 0 0 0 0,-1 0 0 0 0,0-1 0 0 0,0 1 0 0 0,1 0 0 0 0,-1-1 0 0 0,0 1 0 0 0,0 0 0 0 0,1 0 0 0 0,-1 0-1 0 0,0-1 1 0 0,1 1 0 0 0,-1 0 0 0 0,0 0 0 0 0,1 0 0 0 0,-1 0 0 0 0,1 0 0 0 0,-1-1 0 0 0,14 1-93 0 0,-7 0 50 0 0,-1 0 0 0 0,0 0 0 0 0,9-3-1 0 0,21-1-18 0 0,5-2 38 0 0,-28 2 29 0 0,0 2-1 0 0,0-1 1 0 0,0 2 0 0 0,0 0-1 0 0,18 0 1 0 0,-19 1 46 0 0,1 0 0 0 0,14-4 0 0 0,-16 2-18 0 0,1 1-1 0 0,-1 0 0 0 0,14 1 1 0 0,3 3-16 0 0,-13-1-17 0 0,0-1 1 0 0,17 0-1 0 0,-5-4 1 0 0,-15 2 0 0 0,0 0 0 0 0,0 1 0 0 0,15 0 0 0 0,3 5 15 0 0,-17-2 7 0 0,1-2-1 0 0,18 1 1 0 0,-3-3-2 0 0,-12 0 26 0 0,32 2 0 0 0,-16 4 14 0 0,-8-2 10 0 0,27 1 0 0 0,-18-5-6 0 0,-13 0 7 0 0,32 4 0 0 0,-7 3 6 0 0,61 6 96 0 0,-41-6-68 0 0,64 1 110 0 0,-75-4-138 0 0,-39-2-81 0 0,0 0 0 0 0,29-3 1 0 0,-37 2-13 0 0,0 0 0 0 0,0 0 0 0 0,9 1 1 0 0,-11 0 38 0 0,0-1 1 0 0,0 1-1 0 0,1-1 1 0 0,-1-1 0 0 0,9-1-1 0 0,-13 2-17 0 0,0 0 0 0 0,-1 0-1 0 0,1 0 1 0 0,0 0 0 0 0,-1 0 0 0 0,1 0-1 0 0,0 0 1 0 0,-1 0 0 0 0,1 1 0 0 0,0-1-1 0 0,-1 0 1 0 0,3 2 0 0 0,-4-3 1 0 0,0 1 1 0 0,1 0-1 0 0,-1-1 0 0 0,0 1 0 0 0,0 0 1 0 0,1-1-1 0 0,-1 1 0 0 0,0-1 1 0 0,0 1-1 0 0,1 0 0 0 0,-1-1 1 0 0,0 1-1 0 0,0-1 0 0 0,0 1 1 0 0,0-1-1 0 0,0 1 0 0 0,0 0 0 0 0,0-1 1 0 0,1 1-1 0 0,-1-1 0 0 0,-1 1 1 0 0,1-1-1 0 0,0 1 0 0 0,0-1 1 0 0,0 1-1 0 0,0-1 0 0 0,-13-2 93 0 0,8 1-76 0 0,-1 1-1 0 0,0 0 0 0 0,1 0 1 0 0,-1 0-1 0 0,-9 1 0 0 0,11 0-22 0 0,-1 0 0 0 0,1-1-1 0 0,-1 1 1 0 0,-8-3 0 0 0,9 1 7 0 0,0 1 0 0 0,-1 1 1 0 0,1-1-1 0 0,0 0 0 0 0,-6 1 1 0 0,-13 1-4 0 0,-36-2 0 0 0,11 1-5 0 0,35 1 0 0 0,0-1 0 0 0,-21-2 0 0 0,13-2 0 0 0,0 2 0 0 0,-1 0 0 0 0,-21 2 0 0 0,27 0 6 0 0,-26-3 0 0 0,28 2 12 0 0,0 0-1 0 0,-24 1 0 0 0,29 1-14 0 0,0-1 0 0 0,0-1 0 0 0,-12-1 0 0 0,13 1 10 0 0,-1 0 0 0 0,0 1 0 0 0,-12 0 0 0 0,-5-2-13 0 0,23 2 0 0 0,-1-1 0 0 0,1 1 0 0 0,0 0 0 0 0,-1-1 0 0 0,1 2 0 0 0,-5-1 0 0 0,1-2 0 0 0,4 0 0 0 0,4 2 0 0 0,0 0 0 0 0,-1 0-1 0 0,1 0 0 0 0,0 0 0 0 0,0 0 1 0 0,0 0-1 0 0,0 0 0 0 0,-1 0 0 0 0,1-1 1 0 0,0 1-1 0 0,0 0 0 0 0,0-1 1 0 0,-1 1-1 0 0,1 0 0 0 0,1-2 0 0 0,-1 1-5 0 0,1 1-1 0 0,-1-1 0 0 0,0 0 1 0 0,1 1-1 0 0,-1-1 0 0 0,1 1 1 0 0,-1-1-1 0 0,0 1 1 0 0,1 0-1 0 0,1-1 0 0 0,11 3-44 0 0,15 1-30 0 0,-10-5 17 0 0,0 1 0 0 0,28 3 0 0 0,-32-1 26 0 0,1-2 0 0 0,17-1 0 0 0,17-1-29 0 0,98-5 46 0 0,-126 7-2 0 0,42 3 0 0 0,4-1 69 0 0,114 1 174 0 0,-30 3 84 0 0,-48-3-130 0 0,-30-3-58 0 0,-46 0-38 0 0,48 4 0 0 0,-38 3-59 0 0,-17-2-20 0 0,29 0-1 0 0,-15-4 2 0 0,-16-1 0 0 0,24 3 0 0 0,-6 3 9 0 0,58 5 56 0 0,-48-8-18 0 0,42-1 160 0 0,-81-1-189 0 0,-1 0-1 0 0,0 1 0 0 0,8 1 0 0 0,-9-1-5 0 0,0-1 0 0 0,-1 1-1 0 0,1-1 1 0 0,0 0-1 0 0,7-1 1 0 0,0 2 14 0 0,-12-1-24 0 0,0 0 0 0 0,0 0-1 0 0,0 0 1 0 0,0 1 0 0 0,0-1-1 0 0,0 0 1 0 0,1-1 0 0 0,-1 1 0 0 0,0 0-1 0 0,0 0 1 0 0,0 0 0 0 0,0-1-1 0 0,0 1 1 0 0,0 0 0 0 0,1-1-1 0 0,-1 0-1 0 0,-1 1 0 0 0,0 0 0 0 0,0 0 0 0 0,0 0 0 0 0,1-1 0 0 0,-1 1 0 0 0,0 0 0 0 0,0 0 0 0 0,0-1 0 0 0,0 1 0 0 0,0 0 0 0 0,0 0 0 0 0,0-1 0 0 0,1 1 0 0 0,-1 0 0 0 0,0 0 0 0 0,0-1 0 0 0,0 1 0 0 0,0 0 0 0 0,0-1 0 0 0,0 1 0 0 0,0 0 0 0 0,0 0 0 0 0,0-1 0 0 0,-1 1 0 0 0,1-1 0 0 0,0 0 0 0 0,-1 1 0 0 0,1-1 0 0 0,-1 1 0 0 0,1-1 0 0 0,-1 1 0 0 0,1-1 0 0 0,-1 1 0 0 0,1-1 0 0 0,-1 1 0 0 0,0 0 0 0 0,1-1 0 0 0,-1 1 0 0 0,1 0 0 0 0,-1-1 0 0 0,0 1 0 0 0,1 0 0 0 0,-1 0 0 0 0,-1-1 0 0 0,-18-1 0 0 0,-3 0 0 0 0,16-1 0 0 0,-1 1 0 0 0,1 0 0 0 0,-1 0 0 0 0,1 1 0 0 0,-1 0 0 0 0,0 1 0 0 0,1 0 0 0 0,-13 0 0 0 0,7 1 0 0 0,1-2 0 0 0,-25-4 0 0 0,-6 0 0 0 0,37 5 0 0 0,-99-8-14 0 0,95 7-9 0 0,-1 0 1 0 0,-15 2-1 0 0,16 0 21 0 0,0-1 0 0 0,-17-2 0 0 0,23 2 2 0 0,-7-2 0 0 0,0 0 0 0 0,0 2 0 0 0,0-1 0 0 0,-15 2 0 0 0,22-1 0 0 0,0 0 0 0 0,1 0-1 0 0,-1 0 1 0 0,1-1 0 0 0,-8-1 0 0 0,9 1-11 0 0,0 0 0 0 0,0 1 1 0 0,-1-1-1 0 0,1 1 1 0 0,0 0-1 0 0,0 0 1 0 0,-1 0-1 0 0,1 0 1 0 0,0 0-1 0 0,-1 0 1 0 0,-3 1-1 0 0,6-1 8 0 0,0 0 0 0 0,-1 1 1 0 0,1-1-1 0 0,0 0 0 0 0,0 0 0 0 0,0 0 0 0 0,0 0 0 0 0,-1 0 0 0 0,1 0 0 0 0,0 0 0 0 0,0 0 1 0 0,0 0-1 0 0,-1-1 0 0 0,1 1 0 0 0,0 0 0 0 0,0 0 0 0 0,0 0 0 0 0,0 0 0 0 0,-1 0 0 0 0,1 0 0 0 0,0 0 1 0 0,0 0-1 0 0,0 0 0 0 0,0 0 0 0 0,0-1 0 0 0,-1 1 0 0 0,1 0 0 0 0,0 0 0 0 0,0 0 0 0 0,0 0 1 0 0,0 0-1 0 0,0-1 0 0 0,0 1 0 0 0,0 0 0 0 0,0 0 0 0 0,0 0 0 0 0,-1-1 0 0 0,1 0-68 0 0,14-2 60 0 0,-13 2 10 0 0,1 1-1 0 0,0-1 1 0 0,0 1 0 0 0,-1-1 0 0 0,1 1 0 0 0,0 0 0 0 0,0 0-1 0 0,-1 0 1 0 0,1 0 0 0 0,2 0 0 0 0,8 2-56 0 0,1-1 1 0 0,0 0-1 0 0,24-2 0 0 0,-23 0 15 0 0,26 3-1 0 0,11-1-5 0 0,-16-3 11 0 0,64 4-1 0 0,-28 0 35 0 0,5-1-47 0 0,76 9 39 0 0,-42-5 10 0 0,-4 1 56 0 0,-29-1-44 0 0,3 0-12 0 0,-38-5 35 0 0,60 7 0 0 0,-84-5 29 0 0,25-1 0 0 0,-25-2 4 0 0,25 4 0 0 0,-23 0-50 0 0,-12-1-17 0 0,0-1 0 0 0,1 0-1 0 0,15 0 1 0 0,-13-2 4 0 0,2 0 31 0 0,0 0 0 0 0,0 1 0 0 0,22 2 0 0 0,-31-1-15 0 0,0-1-1 0 0,1 0 1 0 0,-1 0-1 0 0,0-1 1 0 0,5 0-1 0 0,-7 1-8 0 0,0-1 1 0 0,1 1-1 0 0,-1-1 0 0 0,1 1 0 0 0,-1 0 0 0 0,1 0 0 0 0,-1 0 0 0 0,1 1 1 0 0,-1-1-1 0 0,0 1 0 0 0,5 0 0 0 0,-7-1-8 0 0,1 0 0 0 0,-1 0 0 0 0,0 0 0 0 0,1 0 0 0 0,-1 0 0 0 0,0 0 0 0 0,1 0 0 0 0,-1 0 0 0 0,0-1 0 0 0,1 1 0 0 0,-1 0 0 0 0,0 0 1 0 0,1 0-1 0 0,-1-1 0 0 0,0 1 0 0 0,0 0 0 0 0,0 0 0 0 0,1-1 0 0 0,-1 1 0 0 0,0 0 0 0 0,0 0 0 0 0,0-1 0 0 0,1 1 0 0 0,-1 0 0 0 0,0-1 0 0 0,0 1 0 0 0,0 0 0 0 0,0-1 0 0 0,0 1 0 0 0,0 0 0 0 0,0-1 0 0 0,0 1 0 0 0,0 0 1 0 0,0-1-1 0 0,-1 0-3 0 0,-1 0 1 0 0,1 0 0 0 0,-1 0 0 0 0,1 0 0 0 0,-1 1-1 0 0,1-1 1 0 0,-1 1 0 0 0,0-1 0 0 0,1 1 0 0 0,-1-1 0 0 0,0 1-1 0 0,0 0 1 0 0,1 0 0 0 0,-1 0 0 0 0,-3 0 0 0 0,-17-2-4 0 0,17 1 3 0 0,-1-1 0 0 0,0 0 0 0 0,0 1 0 0 0,-1 0 0 0 0,1 0 0 0 0,0 1 0 0 0,-13 0 0 0 0,-58-1 64 0 0,70 2-64 0 0,-1-2 0 0 0,1 1 0 0 0,-11-2 0 0 0,-14-1 0 0 0,14-2 0 0 0,16 4 0 0 0,1 0 0 0 0,-1 1 0 0 0,0-1 0 0 0,1 1 0 0 0,-1 0 0 0 0,0-1 0 0 0,1 1 0 0 0,-1 0 0 0 0,-3 0 0 0 0,-1 1 0 0 0,6-1 0 0 0,0 0 0 0 0,-1-1 0 0 0,1 1 0 0 0,0 0 0 0 0,0 0 0 0 0,0 0 0 0 0,0 0 0 0 0,0 0 0 0 0,0 0 0 0 0,-1 0 0 0 0,1-1 0 0 0,0 1 0 0 0,0 0 0 0 0,0 0 0 0 0,0 0 0 0 0,0 0 0 0 0,0 0 0 0 0,0 0 0 0 0,0-1 0 0 0,0 1 0 0 0,0 0 0 0 0,0 0 0 0 0,0 0 0 0 0,0 0 0 0 0,0-1 0 0 0,0 1 0 0 0,0 0 0 0 0,0 0 0 0 0,0 0 0 0 0,0 0 0 0 0,0-1 0 0 0,0 1 0 0 0,0 0 0 0 0,0 0 0 0 0,0 0 0 0 0,0 0 0 0 0,0 0 0 0 0,0-1 0 0 0,1 1 0 0 0,-1-1 0 0 0,1 0 0 0 0,0 1 0 0 0,-1-1 0 0 0,1 1 0 0 0,0-1 0 0 0,-1 1 0 0 0,1-1 0 0 0,0 1 0 0 0,-1-1 0 0 0,1 1 0 0 0,0 0 0 0 0,0 0 0 0 0,0-1 0 0 0,-1 1 0 0 0,1 0 0 0 0,0 0 0 0 0,0 0 0 0 0,1 0 0 0 0,21 1 0 0 0,1 0 0 0 0,-9-3 0 0 0,0 0 0 0 0,-1 1 0 0 0,21 1 0 0 0,-23 0-12 0 0,0-1 0 0 0,18-3 1 0 0,-18 2-2 0 0,0 1 1 0 0,19-1 0 0 0,0 5 6 0 0,-16-2-24 0 0,24 0 0 0 0,-2-3 10 0 0,59-2-38 0 0,-24 0 58 0 0,-10-1 0 0 0,260 1 54 0 0,-266 4-42 0 0,48-3 50 0 0,-93 3-47 0 0,0 0 0 0 0,18 3 0 0 0,-19-2 19 0 0,0 0 1 0 0,0 0-1 0 0,11-2 1 0 0,-10 0-5 0 0,-3 0-5 0 0,0 0-1 0 0,0 1 1 0 0,0 0-1 0 0,0 0 1 0 0,15 3-1 0 0,-20-3-13 0 0,0 1 1 0 0,0-1-1 0 0,0 0 0 0 0,0 0 0 0 0,0-1 0 0 0,3 0 1 0 0,-4 1-2 0 0,-1 0 1 0 0,1-1 0 0 0,0 1 0 0 0,-1 0-1 0 0,1 0 1 0 0,-1 0 0 0 0,1 0 0 0 0,-1 0 0 0 0,1 1-1 0 0,0-1 1 0 0,-1 0 0 0 0,1 1 0 0 0,-1-1-1 0 0,3 2 1 0 0,-4-2-4 0 0,0 0-1 0 0,0 0 0 0 0,0 0 0 0 0,1 0 1 0 0,-1 0-1 0 0,0 0 0 0 0,0 0 0 0 0,0 0 1 0 0,0 0-1 0 0,1 0 0 0 0,-1 0 1 0 0,0 0-1 0 0,0 0 0 0 0,0 0 0 0 0,0 0 1 0 0,0 0-1 0 0,1-1 0 0 0,-1 1 0 0 0,0 0 1 0 0,0 0-1 0 0,0 0 0 0 0,0 0 1 0 0,0 0-1 0 0,0 0 0 0 0,1 0 0 0 0,-1 0 1 0 0,0 0-1 0 0,0-1 0 0 0,0 1 0 0 0,0 0 1 0 0,0 0-1 0 0,0 0 0 0 0,0 0 1 0 0,0 0-1 0 0,0 0 0 0 0,0-1 0 0 0,0 1 1 0 0,1 0-1 0 0,-1 0 0 0 0,0 0 1 0 0,0 0-1 0 0,0-1 0 0 0,0 1 0 0 0,0 0 1 0 0,0 0-1 0 0,0 0 0 0 0,0 0 0 0 0,0 0 1 0 0,-1-1-1 0 0,1 1 0 0 0,-2-1 3 0 0,0 1-1 0 0,0-1 1 0 0,1 1-1 0 0,-1 0 0 0 0,-1-1 1 0 0,1 1-1 0 0,0 0 1 0 0,0 0-1 0 0,0 0 1 0 0,0 1-1 0 0,0-1 1 0 0,0 0-1 0 0,0 1 0 0 0,-2 0 1 0 0,1 0-9 0 0,-1 0 0 0 0,1-1 1 0 0,-1 1-1 0 0,1-1 0 0 0,-6 0 0 0 0,4 0 0 0 0,-17-2 0 0 0,-32 1 0 0 0,41 1 0 0 0,-24-2 0 0 0,-9-1 0 0 0,43 3 0 0 0,-92 1 0 0 0,86-1 0 0 0,1 0 0 0 0,0 1 0 0 0,-9 1 0 0 0,8 0 0 0 0,1-1 0 0 0,-16 0 0 0 0,15-2-10 0 0,-1 1 0 0 0,1 0 0 0 0,0 1 0 0 0,0 0 0 0 0,-17 3 0 0 0,23-3 3 0 0,-1 0-1 0 0,0-1 1 0 0,0 0-1 0 0,0 0 1 0 0,0 0-1 0 0,0 0 1 0 0,-4-2-1 0 0,4 2-6 0 0,0-1-1 0 0,0 1 1 0 0,0 0 0 0 0,0 0-1 0 0,-8 1 1 0 0,5 0-40 0 0,0 1-44 0 0,0 0 0 0 0,0-1 0 0 0,0-1 0 0 0,0 1 0 0 0,-12-1 0 0 0,13 0 21 0 0,1 0 0 0 0,0 0 0 0 0,-11 2 0 0 0,13-1 45 0 0,-1-1 1 0 0,0 1-1 0 0,1-1 1 0 0,-1 0-1 0 0,0 0 1 0 0,0 0-1 0 0,1 0 1 0 0,-8-2-1 0 0,-7 1-70 0 0,16 2 102 0 0,0-1 0 0 0,1 0 0 0 0,-1 0 0 0 0,0 0 0 0 0,1 0 0 0 0,-1 0 0 0 0,0 0 0 0 0,0 0 0 0 0,1 0 1 0 0,-1-1-1 0 0,0 1 0 0 0,1-1 0 0 0,-1 1 0 0 0,1-1 0 0 0,-1 0 0 0 0,0 0 0 0 0,1 0 0 0 0,0 1 0 0 0,-3-3 0 0 0,4 3 0 0 0,0 0 1 0 0,0 0-1 0 0,-1 0 0 0 0,1 0 1 0 0,0 0-1 0 0,0 0 0 0 0,0 0 1 0 0,0 0-1 0 0,-1-1 0 0 0,1 1 1 0 0,0 0-1 0 0,0 0 0 0 0,0 0 1 0 0,0 0-1 0 0,-1 0 0 0 0,1 0 1 0 0,0-1-1 0 0,0 1 0 0 0,0 0 1 0 0,0 0-1 0 0,0 0 0 0 0,0 0 1 0 0,-1-1-1 0 0,1 1 0 0 0,0 0 1 0 0,0 0-1 0 0,0 0 0 0 0,0-1 1 0 0,0 1-1 0 0,0 0 0 0 0,0 0 1 0 0,0 0-1 0 0,0-1 0 0 0,0 1 1 0 0,0 0-1 0 0,0 0 0 0 0,0 0 1 0 0,0-1-1 0 0,0 1 1 0 0,0 0-1 0 0,0 0 0 0 0,0 0 1 0 0,0-1-1 0 0,1 1 0 0 0,-1 0 1 0 0,0 0-1 0 0,0 0 0 0 0,0 0 1 0 0,0-1-1 0 0,0 1 0 0 0,0 0 1 0 0,1 0-1 0 0,-1 0 0 0 0,0 0 1 0 0,5-1-27 0 0,15-2 27 0 0,-10 1 16 0 0,1 1 0 0 0,15 0 0 0 0,-4-1-32 0 0,-19 2 9 0 0,1-1-1 0 0,-1 1 1 0 0,1 0 0 0 0,-1 0-1 0 0,6 0 1 0 0,-6 1 6 0 0,2 0-20 0 0,1 0-1 0 0,-1-1 1 0 0,1 1-1 0 0,-1-1 1 0 0,11-1-1 0 0,-14 1 11 0 0,1 0 1 0 0,0 0-1 0 0,-1 0 0 0 0,1 0 0 0 0,0 1 0 0 0,-1-1 0 0 0,5 2 1 0 0,-4-1 7 0 0,0 0 0 0 0,0-1 0 0 0,0 1 0 0 0,0-1 0 0 0,5 1 0 0 0,-7-2-7 0 0,3 1-7 0 0,6 8-13 0 0,-10-8 31 0 0,0 0-1 0 0,0 0 1 0 0,0 0-1 0 0,1 1 1 0 0,-1-1 0 0 0,0 0-1 0 0,0 0 1 0 0,0 1-1 0 0,1-1 1 0 0,-1 0-1 0 0,0 0 1 0 0,0 1-1 0 0,0-1 1 0 0,0 0 0 0 0,0 0-1 0 0,0 1 1 0 0,0-1-1 0 0,1 0 1 0 0,-1 1-1 0 0,0-1 1 0 0,0 0-1 0 0,0 1 1 0 0,0-1 0 0 0,0 0-1 0 0,-1 0 1 0 0,1 1-1 0 0,0-1 1 0 0,0 0-1 0 0,0 1 1 0 0,0-1-1 0 0,0 0 1 0 0,0 0 0 0 0,0 1-1 0 0,0-1 1 0 0,-1 0-1 0 0,1 0 1 0 0,0 1-1 0 0,0-1 1 0 0,0 0-1 0 0,-1 0 1 0 0,1 1 0 0 0,0-1-1 0 0,0 0 1 0 0,-1 0-1 0 0,1 0 1 0 0,0 0-1 0 0,0 1 1 0 0,-1-1-1 0 0,1 0 1 0 0,0 0 0 0 0,0 0-1 0 0,-1 0 1 0 0,1 0-1 0 0,-2 1 9 0 0,0 0-1 0 0,1-1 0 0 0,-1 1 0 0 0,1-1 1 0 0,-1 0-1 0 0,0 1 0 0 0,1-1 1 0 0,-1 0-1 0 0,0 0 0 0 0,1 0 0 0 0,-1 0 1 0 0,-2 0-1 0 0,-15 1 56 0 0,11 1-64 0 0,1-1 1 0 0,0 1 0 0 0,-1-1 0 0 0,1 0-1 0 0,-14-1 1 0 0,14 0-2 0 0,1 1 0 0 0,-1 0 0 0 0,0 0 0 0 0,-10 4 0 0 0,-21 3 0 0 0,14-5-2 0 0,18-2 4 0 0,-1 0 1 0 0,1-1-1 0 0,0 0 0 0 0,-1 0 0 0 0,-10-1 0 0 0,-8 1 29 0 0,22 0-28 0 0,0 0-1 0 0,0 1 1 0 0,0-1-1 0 0,0-1 0 0 0,0 1 1 0 0,0 0-1 0 0,0-1 1 0 0,-3 0-1 0 0,-10-2-4 0 0,15 3 3 0 0,0 0 0 0 0,-1 0-1 0 0,1 0 1 0 0,0 0 0 0 0,-1 0 0 0 0,1-1 0 0 0,0 1 0 0 0,-1-1 0 0 0,1 1 0 0 0,0-1-1 0 0,0 1 1 0 0,-1-1 0 0 0,1 0 0 0 0,-1-1 0 0 0,1 2 8 0 0,1 0 1 0 0,0 0-1 0 0,-1 0 0 0 0,1-1 0 0 0,0 1 1 0 0,0 0-1 0 0,-1-1 0 0 0,1 1 1 0 0,0 0-1 0 0,0-1 0 0 0,-1 1 1 0 0,1 0-1 0 0,0-1 0 0 0,0 1 1 0 0,0 0-1 0 0,0-1 0 0 0,0 1 1 0 0,-1-1-1 0 0,1 1 0 0 0,0 0 0 0 0,0-1 1 0 0,0 1-1 0 0,0-1 0 0 0,0 1 1 0 0,0 0-1 0 0,0-1 0 0 0,1 0 1 0 0,7-8 94 0 0,22-4-104 0 0,-23 11 8 0 0,79-27-8 0 0,-40 13 0 0 0,-28 11 5 0 0,23-10 1 0 0,-7 2 43 0 0,-25 10-46 0 0,0-1 0 0 0,-1 1 0 0 0,0-1 0 0 0,15-10 0 0 0,-3 1 62 0 0,-16 11-34 0 0,0 0-1 0 0,0-1 1 0 0,0 0 0 0 0,-1 0-1 0 0,1 0 1 0 0,-1 0 0 0 0,0-1 0 0 0,6-6-1 0 0,-6 6 26 0 0,0-1 0 0 0,-1 1 0 0 0,0 0 0 0 0,0-1 0 0 0,0 1 0 0 0,3-10 0 0 0,-5 12-34 0 0,0 0 0 0 0,0 0 0 0 0,0 0 0 0 0,0 0 0 0 0,0 0 0 0 0,-1 0 0 0 0,1 0 0 0 0,-1 0 0 0 0,1 0 0 0 0,-1 0 0 0 0,0 0 0 0 0,1 0 0 0 0,-1 0 0 0 0,0 0 0 0 0,0 0 0 0 0,0 1 0 0 0,-1-1 0 0 0,1 0 0 0 0,-2-1 0 0 0,2 2-14 0 0,-1-1 0 0 0,1 0 0 0 0,-1 0 0 0 0,0 1 0 0 0,0-1 0 0 0,0 1 0 0 0,0 0 0 0 0,0-1 0 0 0,0 1 0 0 0,0 0 0 0 0,0 0 0 0 0,0 1 0 0 0,-1-1 0 0 0,1 0 0 0 0,0 1 0 0 0,-1-1 0 0 0,1 1 0 0 0,0 0 0 0 0,-3-1 0 0 0,0 1-7 0 0,0-1-1 0 0,0-1 0 0 0,1 1 1 0 0,-8-3-1 0 0,9 2 5 0 0,0 1 0 0 0,-1-1 0 0 0,1 1 1 0 0,-1 0-1 0 0,0 1 0 0 0,1-1 0 0 0,-1 1 0 0 0,0-1 0 0 0,-5 1 1 0 0,-14 5 7 0 0,-11 0-16 0 0,9-5-21 0 0,8-1-48 0 0,-28 4 0 0 0,44-3 70 0 0,-12 2-46 0 0,-1 0 1 0 0,0 1-1 0 0,1 1 1 0 0,-25 9-1 0 0,32-11 48 0 0,-1 0 1 0 0,0 0-1 0 0,0 0 0 0 0,-7 0 0 0 0,7-1-2 0 0,0 0 0 0 0,0 1-1 0 0,1 0 1 0 0,-8 3 0 0 0,-4 2-55 0 0,15-6 53 0 0,0 0 1 0 0,0 0 0 0 0,0 0-1 0 0,0 0 1 0 0,1 1-1 0 0,-1 0 1 0 0,0-1 0 0 0,1 1-1 0 0,-1 0 1 0 0,1 0 0 0 0,-4 4-1 0 0,6-5 72 0 0,0-1-65 0 0,0 1 0 0 0,0-1-1 0 0,0 1 1 0 0,0-1 0 0 0,0 1-1 0 0,0-1 1 0 0,0 1 0 0 0,0-1-1 0 0,1 1 1 0 0,-1-1 0 0 0,0 1-1 0 0,0-1 1 0 0,0 1 0 0 0,1-1-1 0 0,-1 0 1 0 0,0 1 0 0 0,1-1-1 0 0,-1 1 1 0 0,1-1 0 0 0,-1 0-1 0 0,0 1 1 0 0,1-1-1 0 0,-1 0 1 0 0,1 0 0 0 0,0 1-1 0 0,15 3-11 0 0,-6-2-1 0 0,-4 0-16 0 0,0 0 1 0 0,-1-1 0 0 0,1 0 0 0 0,0 0 0 0 0,0 0 0 0 0,-1-1-1 0 0,13 0 1 0 0,11 2-66 0 0,-23-2 66 0 0,0 1 0 0 0,0-1-1 0 0,9 0 1 0 0,2-2-17 0 0,-1 1-1 0 0,18 2 0 0 0,12-4 43 0 0,-2 1 0 0 0,-15 1 0 0 0,-23 0 0 0 0,0 0 0 0 0,0 1 0 0 0,11 1 0 0 0,-8 0-10 0 0,-27 7-44 0 0,-30 4 71 0 0,2 0 30 0 0,-49 13-47 0 0,63-19 0 0 0,-38 5 0 0 0,24-2 0 0 0,33-6 0 0 0,-21 2 0 0 0,4 0 0 0 0,25-3 0 0 0,-1-1 0 0 0,0 0 0 0 0,0 0 0 0 0,-8-1 0 0 0,4 2 0 0 0,80-15-10 0 0,-62 12-16 0 0,0-1 1 0 0,-1 1 0 0 0,11 0 0 0 0,16-2-56 0 0,44-12-47 0 0,-67 13 128 0 0,0 0-1 0 0,-1-2 1 0 0,14-4 0 0 0,4-2 12 0 0,-21 7 13 0 0,1-1 0 0 0,-1 0 0 0 0,0 0 0 0 0,11-8 1 0 0,-14 9-11 0 0,-3 2-12 0 0,0 0 0 0 0,0 0 0 0 0,0 0 0 0 0,0 0 0 0 0,0 0 0 0 0,-1 0 0 0 0,1-1 0 0 0,0 1-1 0 0,-1 0 1 0 0,1-1 0 0 0,-1 1 0 0 0,1 0 0 0 0,-1-1 0 0 0,0 1 0 0 0,1-1 0 0 0,-1 1 0 0 0,0-1 0 0 0,0 1 0 0 0,0 0-1 0 0,0-1 1 0 0,-1-1 0 0 0,1 0 2 0 0,-1 1 0 0 0,-1-1 0 0 0,1 1-1 0 0,0 0 1 0 0,0 0 0 0 0,-1-1 0 0 0,1 1-1 0 0,-1 0 1 0 0,0 1 0 0 0,0-1 0 0 0,0 0 0 0 0,0 0-1 0 0,-4-2 1 0 0,2 1 5 0 0,-1 0 0 0 0,0 1 1 0 0,0 0-1 0 0,0 0 0 0 0,-10-3 0 0 0,-9-5-10 0 0,20 8 0 0 0,0 0 0 0 0,0 0 0 0 0,0 1 0 0 0,-1-1 0 0 0,-5 0 0 0 0,-9-4 0 0 0,17 5 0 0 0,0 1 0 0 0,0-1 0 0 0,0 0 0 0 0,0 1 0 0 0,0-1 0 0 0,0 1 0 0 0,0 0 0 0 0,0 0 0 0 0,0-1 0 0 0,0 1 0 0 0,0 1 0 0 0,0-1 0 0 0,0 0 0 0 0,0 0 0 0 0,-4 2 0 0 0,-41 9-56 0 0,15-4 128 0 0,31-6-69 0 0,-1-1-15 0 0,0 0 0 0 0,1 1 0 0 0,-1-1 0 0 0,0 1-1 0 0,0-1 1 0 0,1 1 0 0 0,-1 0 0 0 0,1 0 0 0 0,-1 0-1 0 0,1 0 1 0 0,-1 0 0 0 0,1 0 0 0 0,-1 0 0 0 0,1 0-1 0 0,-2 2 1 0 0,0 1-9 0 0,2-3 3 0 0,-1 1 0 0 0,1-1 0 0 0,-1 1 1 0 0,1 0-1 0 0,0-1 0 0 0,0 1 0 0 0,0 0 1 0 0,0 0-1 0 0,0 0 0 0 0,0 0 0 0 0,0 0 1 0 0,1 0-1 0 0,-1 0 0 0 0,0 4 0 0 0,-24 102-54 0 0,20-77 94 0 0,5-30 82 0 0,-5-9 330 0 0,3 1-400 0 0,1 1 0 0 0,-1-1 0 0 0,1 0 0 0 0,1 0-1 0 0,-1 0 1 0 0,1 0 0 0 0,0 0 0 0 0,1 0 0 0 0,-1 0 0 0 0,2 0 0 0 0,-1 0-1 0 0,5-13 1 0 0,5-25-34 0 0,-9 31 4 0 0,1 1 1 0 0,1 0-1 0 0,6-16 1 0 0,20-22 250 0 0,-20 35-208 0 0,10-19 1 0 0,-4-4 130 0 0,-14 34-177 0 0,1-1 1 0 0,-1 1-1 0 0,2-11 1 0 0,-3 11-10 0 0,0 1 0 0 0,0-1 0 0 0,1 1 0 0 0,-1-1 0 0 0,1 1 0 0 0,0 0 0 0 0,0 0 0 0 0,3-4 0 0 0,-4 6 7 0 0,0-1 0 0 0,1 1-1 0 0,-1 0 1 0 0,0-1 0 0 0,1 1-1 0 0,-1 0 1 0 0,1 0 0 0 0,3-3-1 0 0,-4 5-59 0 0,1 4-260 0 0,-2-4 316 0 0,1 1 0 0 0,-1-1 0 0 0,0 0 0 0 0,0 1 0 0 0,1-1 0 0 0,-1 0 0 0 0,0 0 0 0 0,0 1 0 0 0,0-1 0 0 0,1 0 0 0 0,-1 1 0 0 0,0-1 0 0 0,0 1 0 0 0,0-1 0 0 0,0 0 0 0 0,0 1 0 0 0,0-1-1 0 0,0 0 1 0 0,0 1 0 0 0,0-1 0 0 0,0 1 0 0 0,0-1 0 0 0,0 0 0 0 0,0 1 0 0 0,-2 9-59 0 0,1-3 13 0 0,-1 0 1 0 0,0 1-1 0 0,0-1 0 0 0,-1 0 1 0 0,-5 9-1 0 0,-3 10-30 0 0,10-21 79 0 0,-1 0 0 0 0,-1 1 0 0 0,1-1 0 0 0,-6 7 1 0 0,6-7-5 0 0,-1 0 1 0 0,1 0 0 0 0,-1 0 0 0 0,2 0-1 0 0,-1 0 1 0 0,0 1 0 0 0,1-1-1 0 0,0 1 1 0 0,0 7 0 0 0,-5 21 58 0 0,6-27-43 0 0,0-7-7 0 0,-1 1 1 0 0,1-1-1 0 0,0 1 0 0 0,0-1 0 0 0,0 1 0 0 0,0-1 1 0 0,0 1-1 0 0,0-1 0 0 0,0 0 0 0 0,0 1 0 0 0,0-1 1 0 0,1 1-1 0 0,-1-1 0 0 0,0 1 0 0 0,0-1 0 0 0,0 1 1 0 0,0-1-1 0 0,1 0 0 0 0,-1 1 0 0 0,0-1 0 0 0,0 1 1 0 0,1-1-1 0 0,-1 0 0 0 0,0 1 0 0 0,1-1 0 0 0,-1 0 1 0 0,0 1-1 0 0,1-1 0 0 0,-1 0 0 0 0,0 0 0 0 0,1 1 0 0 0,-1-1 1 0 0,1 0-1 0 0,-1 0 0 0 0,1 0 0 0 0,-1 0 0 0 0,1 1 1 0 0,7-5 114 0 0,-1-5-28 0 0,9-8 156 0 0,-14 15-221 0 0,0 0 0 0 0,0 0 0 0 0,-1 0-1 0 0,1-1 1 0 0,-1 1 0 0 0,1 0 0 0 0,-1-1-1 0 0,0 1 1 0 0,2-4 0 0 0,8-15 183 0 0,-7 15-158 0 0,-1 0 0 0 0,0 1 0 0 0,0-1 0 0 0,0 0 0 0 0,-1-1-1 0 0,2-5 1 0 0,8-40 44 0 0,7-111 540 0 0,-14 106-538 0 0,23-109 1 0 0,-5 42-137 0 0,-22 118 20 0 0,0 3-22 0 0,-1 1 1 0 0,0 0 0 0 0,0-1 0 0 0,0 1 0 0 0,0-1 0 0 0,0 1 0 0 0,0-1 0 0 0,-2-4 0 0 0,-10 26-215 0 0,9-13 193 0 0,-1 1 0 0 0,1 0 0 0 0,1 1 0 0 0,-1-1-1 0 0,1 0 1 0 0,-2 14 0 0 0,-3 47-245 0 0,6-50 288 0 0,2 110-241 0 0,1-79 252 0 0,-5 33 77 0 0,3-80 314 0 0,-7-17 48 0 0,3 3-316 0 0,1 1 0 0 0,0-1 0 0 0,0 0 0 0 0,-1-20 0 0 0,-2-11 0 0 0,0 1-75 0 0,2 1 0 0 0,3-63 0 0 0,1 66-32 0 0,11-143 57 0 0,0-4 0 0 0,-10 162-64 0 0,-1 13 0 0 0,0 0 0 0 0,-2-20 0 0 0,1 22-21 0 0,-10 24-423 0 0,5 0 318 0 0,1 0 1 0 0,0 0 0 0 0,1 0-1 0 0,1 1 1 0 0,-1 28 0 0 0,4 87-124 0 0,1-106 279 0 0,11 95-156 0 0,-1-36 128 0 0,-9-64 20 0 0,-1-20 196 0 0,0-2-175 0 0,-1-1-1 0 0,1 1 1 0 0,0-1 0 0 0,0 1-1 0 0,0-1 1 0 0,-1 0-1 0 0,1 1 1 0 0,-1-1 0 0 0,1-3-1 0 0,-1 4-36 0 0,12-49 149 0 0,-3-1 1 0 0,-2 0-1 0 0,-2 0 0 0 0,-4-98 0 0 0,-5 90-131 0 0,-1-22 77 0 0,-19-102 0 0 0,16 161-200 0 0,4 13 100 0 0,4 9-5 0 0,0-1 0 0 0,0 1-1 0 0,0 0 1 0 0,-1-1 0 0 0,1 1 0 0 0,0 0-1 0 0,0-1 1 0 0,0 1 0 0 0,0-1-1 0 0,-1 1 1 0 0,1 0 0 0 0,0-1 0 0 0,0 1-1 0 0,0 0 1 0 0,-1-1 0 0 0,1 1 0 0 0,0 0-1 0 0,-1 0 1 0 0,1-1 0 0 0,0 1-1 0 0,-1 0 1 0 0,1 0 0 0 0,0 0 0 0 0,-1-1-1 0 0,1 1 1 0 0,0 0 0 0 0,-1 0 0 0 0,1 0-1 0 0,-1 0 1 0 0,1 0 0 0 0,0 0-1 0 0,-1 0 1 0 0,1 0 0 0 0,-1 0 0 0 0,1 0-1 0 0,0 0 1 0 0,-1 0 0 0 0,1 0 0 0 0,-1 0-1 0 0,1 0 1 0 0,0 0 0 0 0,-1 0-1 0 0,1 0 1 0 0,0 1 0 0 0,-1-1 0 0 0,1 0-1 0 0,-1 0 1 0 0,1 0 0 0 0,0 1 0 0 0,0-1-1 0 0,-1 1 1 0 0,0-1-28 0 0,-1 1 8 0 0,1 0 0 0 0,-1 0 0 0 0,1 0 0 0 0,-1 0 0 0 0,1 0 1 0 0,0 0-1 0 0,-1 1 0 0 0,1-1 0 0 0,0 0 0 0 0,0 1 1 0 0,0-1-1 0 0,0 0 0 0 0,0 1 0 0 0,0 0 0 0 0,1-1 0 0 0,-1 1 1 0 0,0 1-1 0 0,-1 3-45 0 0,0 0 0 0 0,0 0-1 0 0,-1 11 1 0 0,-1 28-193 0 0,1-1 0 0 0,6 70 0 0 0,20 88 54 0 0,-20-186 202 0 0,3 16-24 0 0,14 42 0 0 0,-13-51 16 0 0,15 44-53 0 0,-18-58 58 0 0,0 0 1 0 0,0 0 0 0 0,1-1-1 0 0,0 0 1 0 0,7 10-1 0 0,-8-14 20 0 0,-1-1 1 0 0,1 1-1 0 0,0-1 0 0 0,0 1 0 0 0,0-1 0 0 0,5 3 1 0 0,-7-5-5 0 0,0 0 0 0 0,0-1 0 0 0,0 1 0 0 0,0 0 0 0 0,0 0 0 0 0,0-1 0 0 0,0 1 0 0 0,0-1 0 0 0,0 0 0 0 0,0 0 0 0 0,0 0 0 0 0,0 0 1 0 0,0 0-1 0 0,1 0 0 0 0,-1 0 0 0 0,3-1 0 0 0,16-4 108 0 0,-19 5-99 0 0,1 0 0 0 0,-1 0 0 0 0,0-1-1 0 0,1 1 1 0 0,-1-1 0 0 0,1 0 0 0 0,-1 0 0 0 0,0 0 0 0 0,0 0 0 0 0,0 0 0 0 0,1 0 0 0 0,-1-1 0 0 0,0 1-1 0 0,0-1 1 0 0,2-2 0 0 0,4-5 52 0 0,-1-1 0 0 0,0 1 0 0 0,-1-2 0 0 0,0 1 0 0 0,-1-1 0 0 0,0 1-1 0 0,-1-1 1 0 0,0-1 0 0 0,0 1 0 0 0,-1-1 0 0 0,2-19 0 0 0,0-21 79 0 0,-2-1-1 0 0,-2 1 1 0 0,-3 0 0 0 0,-14-86-1 0 0,10 102-358 0 0,5 35 205 0 0,1 1 0 0 0,0 0 0 0 0,-1-1-1 0 0,1 1 1 0 0,0 0 0 0 0,-1-1 0 0 0,1 1-1 0 0,-1 0 1 0 0,1-1 0 0 0,-1 1 0 0 0,1 0 0 0 0,-1 0-1 0 0,1-1 1 0 0,-1 1 0 0 0,1 0 0 0 0,-1 0 0 0 0,1 0-1 0 0,-1 0 1 0 0,1 0 0 0 0,-1 0 0 0 0,1 0-1 0 0,-1 0 1 0 0,1 0 0 0 0,-1 0 0 0 0,1 0 0 0 0,-1 0-1 0 0,1 0 1 0 0,-1 0 0 0 0,1 0 0 0 0,-1 1-1 0 0,1-1 1 0 0,-1 0 0 0 0,0 1 0 0 0,-6 6-62 0 0,2 0 0 0 0,-1 0 1 0 0,0 0-1 0 0,1 1 0 0 0,1 0 0 0 0,-5 9 1 0 0,-15 46-544 0 0,-22 88 0 0 0,43-139 586 0 0,-17 72-160 0 0,4 0 1 0 0,-7 125-1 0 0,21-180 191 0 0,-1 5-22 0 0,1 0-1 0 0,2 0 1 0 0,6 51 0 0 0,-6-81 28 0 0,2 6 27 0 0,-1-1 1 0 0,1 0-1 0 0,0 0 1 0 0,1 0-1 0 0,0-1 1 0 0,1 1-1 0 0,0-1 1 0 0,5 9-1 0 0,11 17 314 0 0,-19-33-336 0 0,-1-1 0 0 0,1 1 0 0 0,-1 0 0 0 0,1-1 0 0 0,0 1 0 0 0,-1 0 0 0 0,1-1 0 0 0,0 1 0 0 0,0-1 0 0 0,-1 0 0 0 0,1 1 0 0 0,0-1 0 0 0,0 0 0 0 0,0 1 0 0 0,0-1 0 0 0,-1 0 0 0 0,1 0 0 0 0,0 1 0 0 0,0-1 0 0 0,0 0 0 0 0,0 0 0 0 0,0 0 0 0 0,0 0 0 0 0,-1-1 0 0 0,1 1 0 0 0,0 0 0 0 0,0 0 0 0 0,0 0 0 0 0,1-1 0 0 0,3-5 48 0 0,-4 4-30 0 0,1 0 1 0 0,-1 0 0 0 0,1 1-1 0 0,0-1 1 0 0,0 0-1 0 0,-1 1 1 0 0,1 0-1 0 0,0-1 1 0 0,4-1 0 0 0,-5 2-7 0 0,1 0 1 0 0,0-1 0 0 0,0 1-1 0 0,-1-1 1 0 0,1 0 0 0 0,-1 1 0 0 0,1-1-1 0 0,-1 0 1 0 0,0 0 0 0 0,0 0-1 0 0,0 0 1 0 0,0 0 0 0 0,1-3 0 0 0,8-11 145 0 0,-3 4-102 0 0,0 1 0 0 0,0-1 1 0 0,-1-1-1 0 0,7-19 0 0 0,2-6-19 0 0,27-73 123 0 0,-31 78-176 0 0,-8 23 0 0 0,0 0 0 0 0,1 0 0 0 0,7-15 0 0 0,-8 22-1 0 0,-1-1 4 0 0,1-14-26 0 0,-2 15-84 0 0,-2 7-212 0 0,1-1 248 0 0,-1 1-1 0 0,1-1 1 0 0,-1 0 0 0 0,0 0-1 0 0,0 1 1 0 0,0-1 0 0 0,-4 6-1 0 0,-4 15-240 0 0,0 7 85 0 0,-5 21-51 0 0,1 0 0 0 0,-7 67-1 0 0,14-73 262 0 0,-1 7-30 0 0,3 149 327 0 0,4-195-237 0 0,-1-2 4 0 0,1 0-1 0 0,-1-1 1 0 0,1 1 0 0 0,1 0-1 0 0,-1 0 1 0 0,1 0 0 0 0,0 0-1 0 0,0 0 1 0 0,0 0 0 0 0,2 5-1 0 0,-2-8 142 0 0,0-2-161 0 0,0-1-1 0 0,0 1 1 0 0,0 0 0 0 0,0 0-1 0 0,0 0 1 0 0,-1 0-1 0 0,1-1 1 0 0,0 1-1 0 0,0 0 1 0 0,0-1 0 0 0,0 1-1 0 0,-1-1 1 0 0,1 1-1 0 0,0-1 1 0 0,-1 1-1 0 0,1-1 1 0 0,0 1 0 0 0,-1-1-1 0 0,1 0 1 0 0,0 0-1 0 0,-1 1 1 0 0,1-1-1 0 0,0-1 1 0 0,8-21 165 0 0,-5 11-58 0 0,6-14-37 0 0,-2 0 0 0 0,0-1-1 0 0,6-42 1 0 0,-3 10-24 0 0,10-78-73 0 0,-17 103 0 0 0,-1 10-17 0 0,-3 22-68 0 0,0 4-605 0 0,-5 24 517 0 0,2 0 0 0 0,2 0-1 0 0,0 0 1 0 0,1 1 0 0 0,6 35 0 0 0,31 131 196 0 0,-34-183 13 0 0,-1-1-1 0 0,1 0 1 0 0,1 0-1 0 0,5 11 1 0 0,-8-19 74 0 0,0 0 2 0 0,0 0-90 0 0,-1-1-1 0 0,0 1 0 0 0,1-1 1 0 0,-1 1-1 0 0,0-1 1 0 0,1 0-1 0 0,-1 1 1 0 0,1-1-1 0 0,-1 1 0 0 0,1-1 1 0 0,-1 0-1 0 0,0 1 1 0 0,1-1-1 0 0,0 0 0 0 0,-1 0 1 0 0,1 1-1 0 0,-1-1 1 0 0,1 0-1 0 0,-1 0 1 0 0,1 0-1 0 0,0 0 0 0 0,0 0 4 0 0,1-1-1 0 0,-1 0 1 0 0,0 1-1 0 0,0-1 1 0 0,0 0-1 0 0,-1 0 1 0 0,1 0-1 0 0,0 0 1 0 0,0 0-1 0 0,0 0 1 0 0,-1 0-1 0 0,1 0 1 0 0,0 0 0 0 0,-1 0-1 0 0,1 0 1 0 0,-1 0-1 0 0,1 0 1 0 0,-1 0-1 0 0,1-2 1 0 0,3-12 59 0 0,-1 0 1 0 0,0-1-1 0 0,-1 1 1 0 0,0-1-1 0 0,-1 1 1 0 0,-2-22-1 0 0,1 21-126 0 0,-5-171-109 0 0,5 179 151 0 0,-1-1-17 0 0,1 7-67 0 0,-1 0-39 0 0,0 0 116 0 0,6-7-258 0 0,1-1 305 0 0,0-1-1 0 0,-1 0 0 0 0,0-1 0 0 0,-1 1 1 0 0,0-1-1 0 0,-1 0 0 0 0,0 0 1 0 0,1-19-1 0 0,-1 17 15 0 0,7-70 175 0 0,-1-116 0 0 0,-5 47-127 0 0,-2 133-104 0 0,-1-1-1 0 0,-1 1 1 0 0,0 0-1 0 0,-2 0 1 0 0,-6-32 0 0 0,7 52-8 0 0,1-1 0 0 0,-1 0 0 0 0,1 1 0 0 0,0-1 0 0 0,-1 0 0 0 0,1 1 0 0 0,-1-1 0 0 0,1 0 0 0 0,-1 1 0 0 0,0-1 0 0 0,1 1 0 0 0,-1-1 0 0 0,0 1 0 0 0,1 0 0 0 0,-1-1 0 0 0,0 1 0 0 0,1-1 0 0 0,-1 1 0 0 0,0 0 0 0 0,0 0 0 0 0,1 0 0 0 0,-1-1 0 0 0,0 1 0 0 0,0 0 0 0 0,0 0 0 0 0,1 0 0 0 0,-1 0 0 0 0,0 0 0 0 0,0 0 0 0 0,0 0 0 0 0,1 1 0 0 0,-1-1 0 0 0,0 0 0 0 0,0 0 0 0 0,1 0 0 0 0,-1 1 0 0 0,-1 0 1 0 0,0 0-19 0 0,0-1 1 0 0,0 1 0 0 0,0 0 0 0 0,-1 0 0 0 0,2 0 0 0 0,-1 1 0 0 0,0-1 0 0 0,0 0 0 0 0,0 1 0 0 0,1-1 0 0 0,-1 1 0 0 0,-2 3 0 0 0,-2 8-41 0 0,0 0-1 0 0,1 0 1 0 0,1 1 0 0 0,0 0 0 0 0,1-1-1 0 0,1 1 1 0 0,0 0 0 0 0,0 19 0 0 0,8 120-348 0 0,-1-91 354 0 0,-4 50 51 0 0,-4-72 22 0 0,3-39 145 0 0,4-19 256 0 0,1-1-260 0 0,0 0 1 0 0,-1 0-1 0 0,-1 0 0 0 0,0-21 1 0 0,-1 24-142 0 0,7-104 273 0 0,-7-146 0 0 0,-8 173-300 0 0,-1-63-49 0 0,7 155-19 0 0,-2-7-171 0 0,-8 51-180 0 0,-8 68 1 0 0,12-69 382 0 0,2-8-43 0 0,-6 29-165 0 0,6-41 306 0 0,1-1 0 0 0,2 0 0 0 0,0 28 0 0 0,1-45 8 0 0,2 2-32 0 0,-2-9 57 0 0,0-84 769 0 0,-1 75-845 0 0,-8-190 269 0 0,10 169-225 0 0,1 0 0 0 0,1 0 0 0 0,2 0-1 0 0,10-35 1 0 0,-9 46-47 0 0,1 0 0 0 0,1 0 0 0 0,1 1 0 0 0,18-30 0 0 0,-25 48-15 0 0,0 0 1 0 0,1 1-1 0 0,-1-1 0 0 0,1 1 1 0 0,-1-1-1 0 0,1 1 0 0 0,4-3 1 0 0,10-9-85 0 0,-13 10 78 0 0,0 0 0 0 0,0 1-1 0 0,1-1 1 0 0,-1 1 0 0 0,1 0-1 0 0,-1 0 1 0 0,1 0 0 0 0,9-3-1 0 0,4-4 23 0 0,-16 9-3 0 0,0-1 1 0 0,0 1 0 0 0,0 0 0 0 0,0 0 0 0 0,0 0 0 0 0,1 0 0 0 0,-1 0 0 0 0,0 0 0 0 0,0 0 0 0 0,1 1 0 0 0,3-1 0 0 0,4 3-33 0 0,-8-2 30 0 0,0 0 1 0 0,-1 1-1 0 0,1-1 0 0 0,-1 0 1 0 0,1 0-1 0 0,-1 0 0 0 0,1 0 1 0 0,0 0-1 0 0,2-1 1 0 0,-3 1 1 0 0,0-1-3 0 0,0 1 0 0 0,0-1 0 0 0,0 0 0 0 0,0 1 0 0 0,1 0 0 0 0,-1-1 0 0 0,0 1 0 0 0,0 0 0 0 0,1 0 0 0 0,-1 0 0 0 0,0 0 1 0 0,0 0-1 0 0,1 0 0 0 0,-1 0 0 0 0,0 0 0 0 0,0 0 0 0 0,1 0 0 0 0,-1 1 0 0 0,0-1 0 0 0,0 0 0 0 0,1 1 0 0 0,-1 0 0 0 0,0-1 0 0 0,0 1 0 0 0,0-1 1 0 0,0 1-1 0 0,0 0 0 0 0,0 0 0 0 0,0 0 0 0 0,2 1 0 0 0,-2 0-6 0 0,1 0 1 0 0,0 0-1 0 0,-1 0 0 0 0,1 0 1 0 0,-1 0-1 0 0,0 0 0 0 0,1 0 1 0 0,-1 0-1 0 0,0 0 0 0 0,0 1 1 0 0,0-1-1 0 0,-1 0 0 0 0,1 1 1 0 0,-1-1-1 0 0,1 1 0 0 0,-1-1 1 0 0,0 0-1 0 0,0 1 0 0 0,0 3 1 0 0,-1-1-7 0 0,0-1 0 0 0,0 1 1 0 0,-1 0-1 0 0,1-1 1 0 0,-1 1-1 0 0,0-1 1 0 0,-1 0-1 0 0,1 0 1 0 0,-4 5-1 0 0,-5 4 25 0 0,0 0-1 0 0,-1-1 0 0 0,-1 0 1 0 0,0 0-1 0 0,-16 9 0 0 0,7-7-89 0 0,1-1 0 0 0,-39 17 0 0 0,36-19 60 0 0,-69 24-31 0 0,84-30 46 0 0,4-2 7 0 0,-1-1-1 0 0,1 1 0 0 0,-1-1 1 0 0,1 0-1 0 0,-1 0 1 0 0,-9 1-1 0 0,-2-2 1 0 0,13-2 2 0 0,0 1 0 0 0,0 1 0 0 0,0-1 0 0 0,0 1-1 0 0,0-1 1 0 0,0 1 0 0 0,-5 2 0 0 0,-4 5 38 0 0,10-7-29 0 0,1 1 0 0 0,-1-1-1 0 0,0 1 1 0 0,1-1 0 0 0,-1 0 0 0 0,0 0 0 0 0,0 0-1 0 0,-4 0 1 0 0,-9-1 35 0 0,13 0-36 0 0,0-1 0 0 0,0 1 0 0 0,0 0 1 0 0,-1 1-1 0 0,1-1 0 0 0,-3 1 1 0 0,-1 1-6 0 0,6-1-4 0 0,0-1-1 0 0,-1 1 0 0 0,1-1 0 0 0,0 1 0 0 0,-1-1 1 0 0,1 0-1 0 0,-1 1 0 0 0,1-1 0 0 0,-1 0 0 0 0,1 0 1 0 0,-1 0-1 0 0,1 0 0 0 0,0 0 0 0 0,-1 0 0 0 0,1-1 1 0 0,-1 1-1 0 0,1 0 0 0 0,-1-1 0 0 0,1 1 0 0 0,0-1 1 0 0,-1 0-1 0 0,1 1 0 0 0,-2-2 0 0 0,2 1 3 0 0,1 1-1 0 0,-1-1 1 0 0,1 1 0 0 0,-1 0-1 0 0,1 0 1 0 0,-1-1-1 0 0,0 1 1 0 0,1 0 0 0 0,-1 0-1 0 0,0 0 1 0 0,1 0-1 0 0,-1 0 1 0 0,0 0-1 0 0,1 0 1 0 0,-1 0 0 0 0,-1 0-1 0 0,-2-1 123 0 0,3-6-38 0 0,4-1-7 0 0,5 1-84 0 0,0 1 0 0 0,1 0-1 0 0,0 1 1 0 0,0 0 0 0 0,1 0-1 0 0,-1 1 1 0 0,14-5 0 0 0,1 0-120 0 0,-12 5 91 0 0,0 0 0 0 0,24-3 0 0 0,6-2 34 0 0,-5-1-47 0 0,43-6 0 0 0,-5 2-65 0 0,15-1 18 0 0,-35 7 71 0 0,-31 3 1 0 0,33-1 0 0 0,-26 3 18 0 0,-23 1-17 0 0,0 1 0 0 0,15 0-1 0 0,-11-3 116 0 0,-50 6 141 0 0,24 1-233 0 0,0-1-1 0 0,0 0 1 0 0,0-1 0 0 0,-15-1-1 0 0,-65 5-2 0 0,22-1 0 0 0,11-1 0 0 0,-63-2 0 0 0,47-2 0 0 0,-25-1 0 0 0,53 2 0 0 0,37 1 0 0 0,0-1 0 0 0,0 0 0 0 0,-24-4 0 0 0,17 2 0 0 0,17 2 0 0 0,-1 0 0 0 0,0 0 0 0 0,1 0 0 0 0,-1-1 0 0 0,0 1 0 0 0,1-1 0 0 0,-5-1 0 0 0,6 2 1 0 0,1 0-1 0 0,0-1 0 0 0,0 1 1 0 0,-1 0-1 0 0,1 0 1 0 0,0 0-1 0 0,0 0 1 0 0,-1-1-1 0 0,1 1 0 0 0,0 0 1 0 0,0 0-1 0 0,0 0 1 0 0,-1-1-1 0 0,1 1 1 0 0,0 0-1 0 0,0 0 0 0 0,0-1 1 0 0,0 1-1 0 0,-1 0 1 0 0,1 0-1 0 0,0-1 1 0 0,0 1-1 0 0,0 0 0 0 0,0-1 1 0 0,1-1 4 0 0,1 1 1 0 0,0-1-1 0 0,-1 0 0 0 0,1 1 1 0 0,0-1-1 0 0,0 1 0 0 0,-1 0 1 0 0,1 0-1 0 0,3-2 0 0 0,3 0-10 0 0,-1 0-1 0 0,1 0 0 0 0,13-3 1 0 0,5-2-69 0 0,157-40-158 0 0,-131 36 206 0 0,26 0-23 0 0,-51 9 41 0 0,41-10-1 0 0,-41 5-13 0 0,-6 2 10 0 0,1 0-1 0 0,29-4 0 0 0,16 6 13 0 0,30-5 0 0 0,-65 4 0 0 0,0-2 0 0 0,0-1 0 0 0,50-20 0 0 0,-43 14 20 0 0,-29 11 4 0 0,0-1-1 0 0,0 0 0 0 0,0-1 1 0 0,-1 0-1 0 0,18-12 0 0 0,-17 10-12 0 0,-8 6 17 0 0,1-1 0 0 0,-1 0 0 0 0,0 0 1 0 0,0 0-1 0 0,4-5 0 0 0,-5 7-21 0 0,-1-1-1 0 0,1 0 0 0 0,-1 0 1 0 0,0 0-1 0 0,1 0 1 0 0,-1 0-1 0 0,0 0 1 0 0,0 0-1 0 0,0 1 1 0 0,1-1-1 0 0,-1 0 0 0 0,0 0 1 0 0,0 0-1 0 0,0 0 1 0 0,0 0-1 0 0,-1 0 1 0 0,1 0-1 0 0,0 0 0 0 0,0 0 1 0 0,-1 0-1 0 0,1 0 1 0 0,-1-1-1 0 0,1 2 1 0 0,-1-1 0 0 0,1 0 0 0 0,-1 0 0 0 0,1 1 0 0 0,-1-1 0 0 0,1 0 0 0 0,-1 1 0 0 0,0-1 0 0 0,1 1 0 0 0,-1-1 0 0 0,0 1 0 0 0,1-1 0 0 0,-1 1 0 0 0,0-1 0 0 0,0 1 0 0 0,1 0 0 0 0,-1-1 0 0 0,0 1 0 0 0,-2-1 0 0 0,-19-1 111 0 0,6 1-40 0 0,-8-3-26 0 0,0 1-1 0 0,-45 0 1 0 0,-13-1-256 0 0,-7-1 21 0 0,-135 10 50 0 0,117-3 73 0 0,-27 0 53 0 0,104-3 7 0 0,-101 2 0 0 0,79 4 0 0 0,-48 2 0 0 0,65-7 0 0 0,-12 0 0 0 0,-70 8 0 0 0,27 1 0 0 0,15-3 0 0 0,55-5 0 0 0,16-1 7 0 0,0 0 1 0 0,0 1 0 0 0,0-1-1 0 0,0 1 1 0 0,0 0 0 0 0,-6 1 0 0 0,10-1-8 0 0,0-1 0 0 0,0 0 0 0 0,0 0 0 0 0,0 0 1 0 0,0 0-1 0 0,0 0 0 0 0,0 0 0 0 0,1 0 1 0 0,-1 0-1 0 0,0 0 0 0 0,0 0 0 0 0,0 0 0 0 0,0 0 1 0 0,0 0-1 0 0,0 0 0 0 0,0 0 0 0 0,0 0 0 0 0,0 1 1 0 0,0-1-1 0 0,0 0 0 0 0,0 0 0 0 0,0 0 1 0 0,0 0-1 0 0,0 0 0 0 0,0 0 0 0 0,0 0 0 0 0,0 0 1 0 0,0 0-1 0 0,0 0 0 0 0,0 1 0 0 0,0-1 1 0 0,0 0-1 0 0,0 0 0 0 0,0 0 0 0 0,0 0 0 0 0,0 0 1 0 0,0 0-1 0 0,0 0 0 0 0,0 0 0 0 0,0 0 1 0 0,0 1-1 0 0,0-1 0 0 0,0 0 0 0 0,0 0 0 0 0,0 0 1 0 0,0 0-1 0 0,0 0 0 0 0,0 0 0 0 0,0 0 0 0 0,0 0 1 0 0,-1 0-1 0 0,1 0 0 0 0,0 0 0 0 0,0 0 1 0 0,0 0-1 0 0,0 0 0 0 0,0 0 0 0 0,0 1 0 0 0,7 0 9 0 0,4 0 15 0 0,-1 0-50 0 0,1 0 0 0 0,-1-1 0 0 0,0 0 0 0 0,0 0 0 0 0,12-3 0 0 0,-4 0-19 0 0,1-1-16 0 0,-1 0 1 0 0,27 0-1 0 0,1 4-39 0 0,37-1-76 0 0,-42-3 94 0 0,70-3-100 0 0,-54 8 155 0 0,56-1 30 0 0,-56-3-3 0 0,163-7 0 0 0,-35 2 0 0 0,-17 1 0 0 0,-52-4 0 0 0,-3 1 0 0 0,-80 9 4 0 0,122-8 66 0 0,-91 3-9 0 0,-34 3 72 0 0,43-8-1 0 0,-52 8-64 0 0,-17 3-50 0 0,-1 0 0 0 0,1-1 0 0 0,-1 1 0 0 0,0-1 0 0 0,1 0 0 0 0,-1 0 0 0 0,0 0 0 0 0,0 0 0 0 0,5-3 0 0 0,-8 4-14 0 0,1 0-1 0 0,-1 0 1 0 0,0 0-1 0 0,0 0 1 0 0,1 0-1 0 0,-1-1 1 0 0,0 1 0 0 0,1 0-1 0 0,-1 0 1 0 0,0 0-1 0 0,0-1 1 0 0,1 1-1 0 0,-1 0 1 0 0,0 0-1 0 0,0-1 1 0 0,0 1-1 0 0,1 0 1 0 0,-1-1 0 0 0,0 1-1 0 0,0 0 1 0 0,0-1-1 0 0,0 1 1 0 0,0 0-1 0 0,0-1 1 0 0,0 1-1 0 0,0 0 1 0 0,0-1-1 0 0,0 1 1 0 0,0 0 0 0 0,0-1-1 0 0,0 1 1 0 0,0 0-1 0 0,0-1 1 0 0,0 1-1 0 0,0 0 1 0 0,0 0-1 0 0,0-1 1 0 0,0 1-1 0 0,0 0 1 0 0,0-1 0 0 0,-1 1-1 0 0,1 0 1 0 0,0-1-1 0 0,0 1 1 0 0,0 0-1 0 0,-1 0 1 0 0,1-1-1 0 0,0 1 1 0 0,0 0-1 0 0,-1 0 1 0 0,1 0 0 0 0,0-1-1 0 0,-1 1 1 0 0,1 0-1 0 0,-1 0 1 0 0,-21-9 174 0 0,14 7-137 0 0,-9-3 3 0 0,0 0 0 0 0,-1 2 0 0 0,0 0 1 0 0,-31 0-1 0 0,-12-2 5 0 0,-169-10-201 0 0,106 10 44 0 0,-43 2-10 0 0,88 7 104 0 0,-66 1 2 0 0,97-5-12 0 0,-240 5-12 0 0,138 2 36 0 0,-126 8 11 0 0,141-8 44 0 0,-84 7 39 0 0,62-5-94 0 0,76-5 0 0 0,55-4-1 0 0,-30-3-1 0 0,38 2-9 0 0,18 1 9 0 0,0-1 0 0 0,0 1 1 0 0,-1 0-1 0 0,1 0 0 0 0,0 0 1 0 0,0 0-1 0 0,0 0 0 0 0,0 0 1 0 0,0 0-1 0 0,0 0 0 0 0,0 0 1 0 0,0 0-1 0 0,0-1 0 0 0,-1 1 1 0 0,1 0-1 0 0,0 0 0 0 0,0 0 1 0 0,0 0-1 0 0,0 0 0 0 0,0 0 1 0 0,0 0-1 0 0,0-1 0 0 0,0 1 1 0 0,0 0-1 0 0,0 0 0 0 0,0 0 1 0 0,0 0-1 0 0,0 0 0 0 0,0 0 1 0 0,0-1-1 0 0,0 1 0 0 0,0 0 1 0 0,0 0-1 0 0,0 0 0 0 0,0 0 1 0 0,0 0-1 0 0,0 0 1 0 0,1-1-1 0 0,-1 1 0 0 0,0 0 1 0 0,0 0-1 0 0,0 0 0 0 0,0 0 1 0 0,0 0-1 0 0,0 0 0 0 0,0 0 1 0 0,3-5-5 0 0,0 3-7 0 0,1 0 0 0 0,-1 0 1 0 0,0 1-1 0 0,1-1 0 0 0,-1 1 1 0 0,1 0-1 0 0,-1 0 0 0 0,1 0 1 0 0,-1 0-1 0 0,1 1 0 0 0,3 0 1 0 0,18-5-50 0 0,162-38-310 0 0,-96 24 208 0 0,58-2 23 0 0,-65 12 94 0 0,176-16-29 0 0,-127 9 107 0 0,-1 0 17 0 0,-70 13-1 0 0,47-4 43 0 0,-95 6-79 0 0,205-19 106 0 0,-105 9-105 0 0,-7 1 56 0 0,-89 8-27 0 0,-1 0-1 0 0,24-7 0 0 0,-9 1 15 0 0,-32 8-55 0 0,1 0 0 0 0,0 0 0 0 0,-1 0 0 0 0,1 0-1 0 0,-1 0 1 0 0,1 0 0 0 0,0-1 0 0 0,-1 1 0 0 0,1 0 0 0 0,-1 0-1 0 0,1-1 1 0 0,-1 1 0 0 0,1 0 0 0 0,-1-1 0 0 0,1 1 0 0 0,-1-1-1 0 0,1 1 1 0 0,-1-1 0 0 0,0 1 0 0 0,1-1 0 0 0,-1 1 0 0 0,0-1-1 0 0,1 1 1 0 0,-1-1 0 0 0,0 1 0 0 0,1-1 0 0 0,-1 1 0 0 0,0-1-1 0 0,0 0 1 0 0,0 1 0 0 0,0-1 0 0 0,0 0 0 0 0,0 0 7 0 0,0 0 0 0 0,0 0 1 0 0,0 0-1 0 0,-1 0 1 0 0,1 1-1 0 0,0-1 0 0 0,-1 0 1 0 0,1 0-1 0 0,-1 1 1 0 0,1-1-1 0 0,-1 0 0 0 0,1 1 1 0 0,-1-1-1 0 0,1 1 1 0 0,-1-1-1 0 0,0 0 0 0 0,1 1 1 0 0,-1-1-1 0 0,0 1 1 0 0,0 0-1 0 0,1-1 0 0 0,-1 1 1 0 0,-1-1-1 0 0,-13-4 73 0 0,1 1 1 0 0,-1 0-1 0 0,0 1 0 0 0,0 1 0 0 0,0 0 0 0 0,-19 1 1 0 0,-57-4-170 0 0,-14-1 7 0 0,-170 0-86 0 0,110 8 156 0 0,11 0 13 0 0,92-4-1 0 0,-105 0 0 0 0,75 6 0 0 0,-162 4 0 0 0,10 3-2 0 0,71-2 75 0 0,-27 8-33 0 0,79-5-95 0 0,32 0-20 0 0,-1 0 60 0 0,54-8-267 0 0,30-2-148 0 0,23-2 64 0 0,91-14-210 0 0,263-17 1950 0 0,-243 17-2004 0 0,36-3-128 0 0,-75 13 633 0 0,135-7 115 0 0,-54 1 110 0 0,59-5 85 0 0,-49 3-85 0 0,-20 2-45 0 0,-56 4-5 0 0,38-3-47 0 0,-83 3 37 0 0,31-4 248 0 0,-61 6-105 0 0,-29 4-179 0 0,0 0 0 0 0,1-1-1 0 0,-1 1 1 0 0,0 0 0 0 0,0 0 0 0 0,0-1 0 0 0,0 1 0 0 0,1 0-1 0 0,-1-1 1 0 0,0 1 0 0 0,0 0 0 0 0,0-1 0 0 0,0 1 0 0 0,0 0-1 0 0,0 0 1 0 0,0-1 0 0 0,0 1 0 0 0,0 0 0 0 0,0-1 0 0 0,0 1-1 0 0,0 0 1 0 0,0-1 0 0 0,0 1 0 0 0,0 0 0 0 0,0-1 0 0 0,0 1 0 0 0,-1 0-1 0 0,1-1 1 0 0,0 1 0 0 0,0-1 0 0 0,0 1 6 0 0,-1-1-2 0 0,0 0 0 0 0,0 1 0 0 0,0-1 0 0 0,-1 0-1 0 0,1 1 1 0 0,0-1 0 0 0,0 0 0 0 0,0 1 0 0 0,-1-1-1 0 0,1 1 1 0 0,0 0 0 0 0,-1-1 0 0 0,1 1 0 0 0,0 0 0 0 0,0 0-1 0 0,-1 0 1 0 0,1 0 0 0 0,-1 0 0 0 0,-1 0 0 0 0,-2 0 21 0 0,-43-4 155 0 0,-27-1-7 0 0,-61 1-238 0 0,-39 1-99 0 0,-143 5-102 0 0,121-2 175 0 0,31 2 86 0 0,-211 5 1 0 0,234 0 0 0 0,-169 14-10 0 0,157-7-50 0 0,-60 8 70 0 0,134-16 83 0 0,54-6-37 0 0,0 2 0 0 0,-33 7-1 0 0,29-1-44 0 0,15-4-69 0 0,1 0-1 0 0,-1-1 1 0 0,-17 0 0 0 0,31-3 27 0 0,-1 1 1 0 0,0-1 0 0 0,0 1 0 0 0,1-1 0 0 0,-1 1 0 0 0,0 0 0 0 0,1 0-1 0 0,-1 0 1 0 0,-4 2 0 0 0,7-5-271 0 0,0 2 294 0 0,0 0 1 0 0,0-1 0 0 0,0 1 0 0 0,0 0 0 0 0,0 0-1 0 0,0-1 1 0 0,0 1 0 0 0,0 0 0 0 0,0 0 0 0 0,0-1-1 0 0,0 1 1 0 0,0 0 0 0 0,0 0 0 0 0,0-1 0 0 0,0 1-1 0 0,0 0 1 0 0,0 0 0 0 0,0-1 0 0 0,1 1 0 0 0,-1 0-1 0 0,0 0 1 0 0,0-1 0 0 0,0 1 0 0 0,0 0 0 0 0,0 0 0 0 0,1 0-1 0 0,-1 0 1 0 0,0-1 0 0 0,0 1 0 0 0,0 0 0 0 0,0 0-1 0 0,1 0 1 0 0,-1 0 0 0 0,0 0 0 0 0,0-1 0 0 0,1 1-1 0 0,-1 0 1 0 0,0 0 0 0 0,0 0 0 0 0,1 0 0 0 0,-1 0-1 0 0,0 0 1 0 0,0 0 0 0 0,1 0 0 0 0,-1 0 0 0 0,0 0 0 0 0,0 0-1 0 0,1 0 1 0 0,-1 0 0 0 0,0 0 0 0 0,0 0 0 0 0,1 0-1 0 0,-1 0 1 0 0,0 0 0 0 0,0 1 0 0 0,1-1 0 0 0,8 3-90 0 0,-7-2 77 0 0,1 0 0 0 0,-1-1 0 0 0,1 1 0 0 0,-1 0 0 0 0,1-1 0 0 0,0 0 0 0 0,0 1 0 0 0,-1-1 0 0 0,5 0 0 0 0,70-14-215 0 0,192-7 212 0 0,2-3 22 0 0,-34 11-2 0 0,-76 6 16 0 0,258-14 238 0 0,-399 19-236 0 0,346-26 43 0 0,-166 16 144 0 0,-85 6-25 0 0,-37 3-76 0 0,-37 2-56 0 0,51-7 1 0 0,-63 5-14 0 0,-23 3-20 0 0,0 0 0 0 0,-1 0 1 0 0,1-1-1 0 0,0 0 0 0 0,-1 0 0 0 0,1-1 1 0 0,-1 0-1 0 0,0 0 0 0 0,6-3 0 0 0,-9 4 77 0 0,-4 1-44 0 0,-1-1 1 0 0,0 1-1 0 0,0-1 1 0 0,1 0-1 0 0,-1 1 1 0 0,0-1-1 0 0,-4-3 1 0 0,-9-2 51 0 0,5 4-69 0 0,0 0 1 0 0,0 1-1 0 0,0 0 0 0 0,-18 1 0 0 0,12 1-95 0 0,-23-4 0 0 0,20 1 21 0 0,-6-2-23 0 0,0 1-1 0 0,-36 2 1 0 0,-1 6-16 0 0,-34 1-28 0 0,33-7 45 0 0,-63 2-42 0 0,-182 15 93 0 0,-113 6 16 0 0,125 2 0 0 0,206-15 0 0 0,-25 7 0 0 0,-24 2 0 0 0,88-15 1 0 0,-106 11 16 0 0,-4 3 219 0 0,157-17-265 0 0,-1-1 1 0 0,1 1-1 0 0,0-1 1 0 0,-8-2 0 0 0,-14-2-156 0 0,30-3 56 0 0,-1 6 114 0 0,1-1 0 0 0,-1 1-1 0 0,1 1 1 0 0,0-1 0 0 0,0 0-1 0 0,0 1 1 0 0,0-1 0 0 0,0 1-1 0 0,0 0 1 0 0,5-1 0 0 0,6-3-21 0 0,9-3-15 0 0,0 2-1 0 0,1 0 1 0 0,0 2-1 0 0,26-2 1 0 0,1-1-42 0 0,298-26-136 0 0,-292 29 220 0 0,305-14-52 0 0,-228 16 63 0 0,-8 0 48 0 0,96-6 54 0 0,-201 7-63 0 0,0-1 1 0 0,25-7-1 0 0,-24 5 18 0 0,34-3 0 0 0,-37 7-32 0 0,-7 0-4 0 0,-1-1-1 0 0,0 1 1 0 0,0-2 0 0 0,1 0 0 0 0,-1 0-1 0 0,11-4 1 0 0,-5 3 29 0 0,-16 3-46 0 0,1 0 1 0 0,-1 0-1 0 0,0 0 0 0 0,0 0 1 0 0,0 0-1 0 0,1 0 1 0 0,-1 0-1 0 0,0 0 1 0 0,0-1-1 0 0,0 1 1 0 0,0 0-1 0 0,1-1 1 0 0,-1 1-1 0 0,0-1 1 0 0,0 0-1 0 0,0 1 0 0 0,0-1 1 0 0,0 0-1 0 0,0 1 1 0 0,0-1-1 0 0,0 0 1 0 0,1-2-1 0 0,0-11 50 0 0,-1 14-53 0 0,-1 0-1 0 0,0-1 1 0 0,0 1 0 0 0,0-1 0 0 0,0 1 0 0 0,0-1 0 0 0,0 1-1 0 0,0-1 1 0 0,0 1 0 0 0,0 0 0 0 0,0-1 0 0 0,0 1-1 0 0,0-1 1 0 0,0 1 0 0 0,0-1 0 0 0,-1 1 0 0 0,1-1-1 0 0,0 1 1 0 0,0 0 0 0 0,0-1 0 0 0,-1 1 0 0 0,1 0-1 0 0,0-1 1 0 0,-1 1 0 0 0,1-1 0 0 0,0 1 0 0 0,0 0-1 0 0,-1 0 1 0 0,1-1 0 0 0,-1 1 0 0 0,-33 6 341 0 0,-44-12 7 0 0,69 7-338 0 0,-20-1-37 0 0,-45-5 0 0 0,52 2 4 0 0,-13-2-30 0 0,-62-2 0 0 0,47 8 38 0 0,-97-4-69 0 0,99-2 68 0 0,4 0-30 0 0,-88 0 0 0 0,30 14 22 0 0,-35 2 24 0 0,50-10-4 0 0,-89 4 0 0 0,108 1 0 0 0,-134 6 0 0 0,142-13 0 0 0,11-1 0 0 0,1 2 0 0 0,-52 7 0 0 0,-52 22 0 0 0,56-9 0 0 0,-430 71 0 0 0,377-62-141 0 0,3 0-70 0 0,80-17-20 0 0,-41 5-602 0 0,101-16 735 0 0,0-1-1 0 0,0 1 1 0 0,0 0-1 0 0,1 1 1 0 0,-10 3 0 0 0,40-6-128 0 0,15-8 226 0 0,-28 6 0 0 0,1 0 0 0 0,12-1 0 0 0,252-19-192 0 0,-128 9 191 0 0,9 0 16 0 0,153-9 259 0 0,-12 0-34 0 0,-207 10-225 0 0,-4 0 41 0 0,-78 13-41 0 0,24-3 138 0 0,59-10 0 0 0,-86 12-130 0 0,0 0-1 0 0,0 0 0 0 0,0 1 1 0 0,10 0-1 0 0,-8 1-22 0 0,-7-1 3 0 0,0 0 0 0 0,-1-1 0 0 0,1 1-1 0 0,0 0 1 0 0,-1 0 0 0 0,1-1 0 0 0,0 1-1 0 0,-1-1 1 0 0,1 0 0 0 0,0 1 0 0 0,-1-1-1 0 0,1 0 1 0 0,-1 0 0 0 0,0 0 0 0 0,1 0-1 0 0,-1 0 1 0 0,2-2 0 0 0,-2 2 1 0 0,-1 1-1 0 0,1 0 1 0 0,-1-1-1 0 0,0 1 1 0 0,1 0-1 0 0,-1 0 1 0 0,1-1-1 0 0,-1 1 1 0 0,1 0 0 0 0,-1 0-1 0 0,0 0 1 0 0,1 0-1 0 0,-1 0 1 0 0,1 0-1 0 0,-1 0 1 0 0,1-1 0 0 0,-1 1-1 0 0,1 1 1 0 0,-1-1-1 0 0,1 0 1 0 0,0 0-1 0 0,-10 0 133 0 0,5-1-128 0 0,0 1-1 0 0,-1 0 0 0 0,1 0 0 0 0,0 0 1 0 0,0 1-1 0 0,-1 0 0 0 0,1 0 1 0 0,-4 1-1 0 0,-24 3-9 0 0,-243 14-132 0 0,91-5 25 0 0,27-2 62 0 0,16 0-3 0 0,-31 2 46 0 0,-150 10 15 0 0,125-7 42 0 0,13-2-42 0 0,152-11 2 0 0,-360 35 243 0 0,344-33-205 0 0,33-4-68 0 0,0 0-1 0 0,0-1 0 0 0,-27-1 0 0 0,28-2-10 0 0,7 1 11 0 0,0 0 0 0 0,-1 1 0 0 0,1 0 0 0 0,0 0-1 0 0,0 0 1 0 0,-9 2 0 0 0,16-2 14 0 0,-1 0 0 0 0,0 1-1 0 0,1-1 1 0 0,-1 0 0 0 0,1 0-1 0 0,-1 0 1 0 0,0 0 0 0 0,1-1-1 0 0,-1 1 1 0 0,0 0 0 0 0,1 0 0 0 0,-1 0-1 0 0,0 0 1 0 0,1-1 0 0 0,-1 1-1 0 0,1 0 1 0 0,-1 0 0 0 0,0-1-1 0 0,1 1 1 0 0,-1-1 0 0 0,1 1-1 0 0,-1 0 1 0 0,1-1 0 0 0,-1 1-1 0 0,1-1 1 0 0,0 1 0 0 0,-1-1 0 0 0,0 0-1 0 0,10-2-76 0 0,-3 2 90 0 0,0-1 0 0 0,1 0 0 0 0,7-4-1 0 0,-9 3-4 0 0,1 1 0 0 0,0-1 0 0 0,0 1 0 0 0,9-1 0 0 0,119-13-71 0 0,-49 11 51 0 0,-10 1 16 0 0,-63 2-1 0 0,152-11 0 0 0,65 0-66 0 0,-129 3-102 0 0,-17 1 109 0 0,-6-1 138 0 0,-32 4 63 0 0,-42 5-123 0 0,0 0-1 0 0,0 1 0 0 0,0-1 1 0 0,0 0-1 0 0,0-1 0 0 0,0 1 1 0 0,-1 0-1 0 0,5-4 1 0 0,1 1 63 0 0,-7 3 41 0 0,-1 0-100 0 0,-1 0-1 0 0,1 0 1 0 0,-1 1 0 0 0,1-1 0 0 0,-1 0-1 0 0,0 0 1 0 0,1 1 0 0 0,-1-1 0 0 0,0 0-1 0 0,0 1 1 0 0,1-1 0 0 0,-1 0 0 0 0,0 1-1 0 0,0-1 1 0 0,0 1 0 0 0,0 0 0 0 0,0-1-1 0 0,-1 1 1 0 0,-20-2 66 0 0,0 0-37 0 0,4-1-26 0 0,0 1-1 0 0,-1 0 1 0 0,1 1 0 0 0,-30 4-1 0 0,15-2-24 0 0,-33-3 0 0 0,-8-1-21 0 0,-258 19-362 0 0,237-8 382 0 0,-57 8 0 0 0,78-6 0 0 0,-38 7 0 0 0,69-11 38 0 0,35-6-29 0 0,1 1-1 0 0,0-1 0 0 0,-1 2 0 0 0,1-1 1 0 0,0 1-1 0 0,-13 5 0 0 0,4-1-6 0 0,-1-2-20 0 0,43 1-230 0 0,-16-5 199 0 0,0 0 0 0 0,0 0 0 0 0,1-2-1 0 0,13-2 1 0 0,0 0 7 0 0,57-15 2 0 0,-25 5 16 0 0,11-3 13 0 0,20-3-42 0 0,-73 17 53 0 0,24-9 0 0 0,-26 7 0 0 0,0 1 0 0 0,19-3 0 0 0,-16 5 0 0 0,-9 2 0 0 0,-1-1 0 0 0,0 1 0 0 0,1-2 0 0 0,-1 1 0 0 0,0 0 0 0 0,8-4 0 0 0,2-4 0 0 0,-12 7 0 0 0,0 0 0 0 0,1 0 0 0 0,-1 0 0 0 0,1 0 0 0 0,0 1 0 0 0,0-1 0 0 0,-1 1 0 0 0,6-1 0 0 0,5 2 0 0 0,-12 1 0 0 0,0-1 0 0 0,0 0 0 0 0,0 0 0 0 0,0 0 0 0 0,0 0 0 0 0,0 0 0 0 0,0-1 0 0 0,0 1 0 0 0,-1-1 0 0 0,1 1 0 0 0,3-2 0 0 0,4-5 0 0 0,-8 6 1 0 0,0 0 0 0 0,0 0 0 0 0,0 0 0 0 0,0 0 0 0 0,0 0-1 0 0,0 1 1 0 0,1-1 0 0 0,-1 0 0 0 0,0 1 0 0 0,1-1 0 0 0,1 0 0 0 0,8-3 84 0 0,-11 0-57 0 0,-10-3 71 0 0,8 7-87 0 0,0-1 0 0 0,1 0-1 0 0,-1 0 1 0 0,0 1 0 0 0,1-1 0 0 0,-1-1 0 0 0,0 1 0 0 0,1 0 0 0 0,-1 0 0 0 0,-1-3-1 0 0,2 3-6 0 0,0 0-1 0 0,0 0 1 0 0,0 0-1 0 0,0 0 0 0 0,0 0 1 0 0,0 0-1 0 0,0 1 1 0 0,0-1-1 0 0,-1 0 0 0 0,1 1 1 0 0,0-1-1 0 0,0 1 1 0 0,-1-1-1 0 0,1 1 0 0 0,0-1 1 0 0,-1 1-1 0 0,1 0 1 0 0,0 0-1 0 0,-1 0 0 0 0,1 0 1 0 0,-1 0-1 0 0,1 0 0 0 0,-3 0 1 0 0,-17 6 8 0 0,17-4-13 0 0,-1 0 0 0 0,0-1 0 0 0,1 0 0 0 0,-1 0 0 0 0,-8 0 0 0 0,-13-2 0 0 0,16 1 0 0 0,0-1 0 0 0,-19 3 0 0 0,8 1 0 0 0,7 0 0 0 0,-1-1 0 0 0,-27 0 0 0 0,18-3 0 0 0,11-1-14 0 0,0 2-1 0 0,0 0 0 0 0,0 0 1 0 0,-14 3-1 0 0,-9 5-5 0 0,22-4-5 0 0,-1-1 0 0 0,-22 3 0 0 0,3-6 4 0 0,22 0-4 0 0,-1 0 0 0 0,-22 3 0 0 0,-92 26-1 0 0,107-25 13 0 0,1 2 1 0 0,0 0-1 0 0,-22 11 1 0 0,17-7 8 0 0,16-6 38 0 0,0 0 1 0 0,0 1-1 0 0,-13 9 0 0 0,15-9-19 0 0,5-5-8 0 0,-1 2 3 0 0,0 9-27 0 0,2-10 11 0 0,1-1 0 0 0,-1 1-1 0 0,0-1 1 0 0,1 1 0 0 0,-1-1-1 0 0,1 0 1 0 0,-1 1 0 0 0,0-1-1 0 0,1 0 1 0 0,-1 0 0 0 0,1 1-1 0 0,-1-1 1 0 0,1 0 0 0 0,-1 0-1 0 0,1 1 1 0 0,-1-1 0 0 0,1 0-1 0 0,0 0 1 0 0,0 0 0 0 0,0 0-8 0 0,6 2 1 0 0,0-1-1 0 0,1 0 1 0 0,-1 0-1 0 0,0-1 1 0 0,1 0-1 0 0,-1 0 1 0 0,1-1 0 0 0,-1 0-1 0 0,8-2 1 0 0,0 0 7 0 0,74-14 6 0 0,-58 12 0 0 0,58-17 0 0 0,-53 13 0 0 0,-1-4 0 0 0,-28 10 0 0 0,0 0 0 0 0,0 0 0 0 0,0 1 0 0 0,13-2 0 0 0,-16 4 0 0 0,0-1 0 0 0,1 1 0 0 0,0-1 0 0 0,0 1 0 0 0,-1-1 0 0 0,1-1 0 0 0,-1 1 0 0 0,1-1 0 0 0,-1 1 0 0 0,1-1 0 0 0,7-5 0 0 0,1 2-1 0 0,-12 5 4 0 0,0 0 0 0 0,0 0 0 0 0,0 0 1 0 0,0 0-1 0 0,-1-1 0 0 0,1 1 0 0 0,0 0 1 0 0,0 0-1 0 0,0-1 0 0 0,-1 1 0 0 0,1-1 0 0 0,0 1 1 0 0,0-1-1 0 0,-1 1 0 0 0,1-1 0 0 0,1-1 1 0 0,0-7 22 0 0,-19 7 222 0 0,14 2-241 0 0,0 0 0 0 0,0 0-1 0 0,0 1 1 0 0,0-1 0 0 0,0 1-1 0 0,0 0 1 0 0,0 0 0 0 0,0 0-1 0 0,-5 3 1 0 0,4-3-26 0 0,0 1 0 0 0,0 0 0 0 0,0-1 0 0 0,-8 2 0 0 0,-4-2-33 0 0,8 0 26 0 0,1 0-1 0 0,-1 0 0 0 0,-12 4 1 0 0,-5 3-4 0 0,0-1 1 0 0,-34 6 0 0 0,27-7 2 0 0,-57 20 1 0 0,41-11 25 0 0,22-6 1 0 0,-30 15 0 0 0,-5 2 0 0 0,9-4 0 0 0,-9 3 0 0 0,55-22 0 0 0,0-1 0 0 0,1 1 0 0 0,-1 0 0 0 0,0 1 0 0 0,-5 4 0 0 0,-15 9 0 0 0,25-17 0 0 0,-4 3 0 0 0,1 11 0 0 0,6-12 0 0 0,3 4 0 0 0,-4-4 0 0 0,0-1 0 0 0,0 1 0 0 0,0-1 0 0 0,0 1 0 0 0,1-1 0 0 0,-1 1 0 0 0,1-1 0 0 0,-1 0 0 0 0,1 0 0 0 0,-1 1 0 0 0,1-1 0 0 0,0 0 0 0 0,0-1 0 0 0,-1 1 0 0 0,1 0 0 0 0,0 0 0 0 0,0-1 0 0 0,3 1 0 0 0,18 7 0 0 0,-19-7 0 0 0,-1 0 0 0 0,1 1 0 0 0,-1-1 0 0 0,1 0 0 0 0,-1-1 0 0 0,1 1 0 0 0,3 0 0 0 0,62-4 0 0 0,-64 2 0 0 0,-1 0 0 0 0,1 0 0 0 0,-1 0 0 0 0,1 0 0 0 0,-1-1 0 0 0,0 1 0 0 0,6-4 0 0 0,-5 3 0 0 0,0 0 0 0 0,-1 0 0 0 0,1 0 0 0 0,0 0 0 0 0,9-1 0 0 0,15 2 0 0 0,9-1 11 0 0,73-19 53 0 0,-98 18-51 0 0,-1 0 0 0 0,0-1 0 0 0,21-10 0 0 0,-18 8 18 0 0,22-7-1 0 0,-25 8-2 0 0,-1 1 1 0 0,1-2-1 0 0,-1 0 0 0 0,0 0 0 0 0,12-10 0 0 0,-21 15-22 0 0,0 0 0 0 0,0-1 0 0 0,0 1 0 0 0,0-1 0 0 0,0 0 0 0 0,0 0 0 0 0,-1 0 0 0 0,1 0 0 0 0,-1 0 0 0 0,0 0 0 0 0,2-2 1 0 0,-3 3-5 0 0,1 0 1 0 0,-1 1 0 0 0,0-1 0 0 0,1 0-1 0 0,-1 0 1 0 0,0 1 0 0 0,0-1-1 0 0,1 0 1 0 0,-1 1 0 0 0,0-1 0 0 0,0 0-1 0 0,0 0 1 0 0,0 1 0 0 0,0-2 0 0 0,-4-2 12 0 0,3 4-7 0 0,0-1-8 0 0,-1 0 0 0 0,1 0 1 0 0,-1 0-1 0 0,1 0 1 0 0,-1 0-1 0 0,1 0 1 0 0,-1 1-1 0 0,0-1 1 0 0,0 1-1 0 0,1-1 1 0 0,-1 1-1 0 0,0-1 0 0 0,0 1 1 0 0,0 0-1 0 0,1 0 1 0 0,-1 0-1 0 0,0 0 1 0 0,0 0-1 0 0,0 1 1 0 0,1-1-1 0 0,-1 0 0 0 0,-3 2 1 0 0,-15 0-1 0 0,-18 0-109 0 0,-50 9 0 0 0,35-3-9 0 0,30-4 79 0 0,-31 9 0 0 0,-3 1 21 0 0,-66 19-54 0 0,111-30 72 0 0,1 0 0 0 0,-21 1 0 0 0,22-3 0 0 0,1 0 0 0 0,-1 0 0 0 0,0 2 0 0 0,-13 3 0 0 0,-53 31 0 0 0,73-35 0 0 0,1 0 0 0 0,-1 0 0 0 0,0-1 0 0 0,1 1 0 0 0,-5 5 0 0 0,5-5 0 0 0,0 0 0 0 0,0-1 0 0 0,0 1 0 0 0,1-1 0 0 0,-1 1 0 0 0,-1-1 0 0 0,1 0 0 0 0,-3 2 0 0 0,5-3-1 0 0,0 0-1 0 0,-1 0 0 0 0,1 0 1 0 0,0 1-1 0 0,-1-1 0 0 0,1 0 1 0 0,0 0-1 0 0,-1 1 1 0 0,1-1-1 0 0,0 0 0 0 0,-1 1 1 0 0,1-1-1 0 0,0 0 0 0 0,0 1 1 0 0,0-1-1 0 0,-1 0 1 0 0,1 1-1 0 0,0-1 0 0 0,0 1 1 0 0,0-1-1 0 0,0 1 0 0 0,0-1 1 0 0,0 0-1 0 0,0 1 1 0 0,0-1-1 0 0,0 1 0 0 0,0-1 1 0 0,0 0-1 0 0,0 1 0 0 0,0-1 1 0 0,0 1-1 0 0,0-1 1 0 0,0 0-1 0 0,0 1 0 0 0,0-1 1 0 0,1 1-1 0 0,-1-1 0 0 0,0 0 1 0 0,0 1-1 0 0,0-1 1 0 0,1 1-1 0 0,0 0 2 0 0,0 0 0 0 0,-1 0 1 0 0,1 0-1 0 0,0 0 0 0 0,0 0 0 0 0,0 0 1 0 0,0 0-1 0 0,0 0 0 0 0,0 0 0 0 0,0 0 1 0 0,0-1-1 0 0,0 1 0 0 0,0 0 0 0 0,0-1 1 0 0,1 1-1 0 0,1 0 0 0 0,1 0 0 0 0,-1 0 0 0 0,0 0 0 0 0,1 1 0 0 0,-1-1 0 0 0,0 1 0 0 0,0 0 0 0 0,5 4 0 0 0,-5-4 0 0 0,-1 0 0 0 0,1 0 0 0 0,0-1 0 0 0,0 1 0 0 0,0 0 0 0 0,0-1 0 0 0,0 0 0 0 0,0 0 0 0 0,1 0 0 0 0,4 1 0 0 0,20-1 0 0 0,9 1 0 0 0,-23 1 0 0 0,-9-2 0 0 0,0 0 0 0 0,1 0 0 0 0,-1 0 0 0 0,1-1 0 0 0,0 0 0 0 0,-1 0 0 0 0,10-1 0 0 0,7-5 0 0 0,-16 4 0 0 0,0 0 0 0 0,1 1 0 0 0,-1 0 0 0 0,0 0 0 0 0,8 0 0 0 0,7 2 0 0 0,-14 0 0 0 0,1-1 0 0 0,-1 0 0 0 0,1 0 0 0 0,12-3 0 0 0,19-6 0 0 0,29-7 0 0 0,-51 14 12 0 0,0-2 0 0 0,0 0 0 0 0,-1-1 0 0 0,26-11 0 0 0,-39 14-5 0 0,0 0 0 0 0,-1 0 0 0 0,1 0-1 0 0,0 0 1 0 0,-1 0 0 0 0,1 0 0 0 0,-1-1-1 0 0,2-2 1 0 0,-2 2 15 0 0,0 1-1 0 0,0 0 0 0 0,1 0 1 0 0,-1 0-1 0 0,0 0 0 0 0,1 0 1 0 0,2-2-1 0 0,-5 4-13 0 0,1 0-1 0 0,-1-1 1 0 0,0 1 0 0 0,1 0-1 0 0,-1-1 1 0 0,0 1-1 0 0,0 0 1 0 0,1-1 0 0 0,-1 1-1 0 0,0 0 1 0 0,0-1-1 0 0,1 1 1 0 0,-1 0 0 0 0,0-1-1 0 0,0 1 1 0 0,0-1-1 0 0,0 1 1 0 0,0 0 0 0 0,0-1-1 0 0,0 1 1 0 0,0-1-1 0 0,0 1 1 0 0,0-1 0 0 0,0 1-1 0 0,0 0 1 0 0,0-1-1 0 0,0 1 1 0 0,0-1 0 0 0,0 1-1 0 0,0 0 1 0 0,-1-1 0 0 0,-6-12 102 0 0,3 10-101 0 0,0 1 1 0 0,-1-1 0 0 0,0 1-1 0 0,1-1 1 0 0,-1 1 0 0 0,0 0 0 0 0,0 1-1 0 0,0-1 1 0 0,0 1 0 0 0,-10-1 0 0 0,-7 0-61 0 0,-25 1 1 0 0,47 1 50 0 0,-27 1-114 0 0,1 1 0 0 0,-37 7-1 0 0,-53 19-145 0 0,59-14 283 0 0,43-11-25 0 0,0 1 0 0 0,0 1 0 0 0,0 0 0 0 0,0 1 1 0 0,1 1-1 0 0,-1 0 0 0 0,2 0 0 0 0,-1 1 0 0 0,1 1 0 0 0,-16 15 0 0 0,14-11-77 0 0,10-10 61 0 0,1 0-1 0 0,-1 1 1 0 0,1-1 0 0 0,0 1-1 0 0,0-1 1 0 0,0 1 0 0 0,1 0 0 0 0,-1 0-1 0 0,1 1 1 0 0,0-1 0 0 0,-2 7-1 0 0,3-9 19 0 0,0 1 0 0 0,1-1 0 0 0,0 1 0 0 0,-1-1 0 0 0,1 1 0 0 0,0-1 0 0 0,0 1 0 0 0,1-1 0 0 0,-1 1 0 0 0,0 0 0 0 0,1-1 0 0 0,-1 0 0 0 0,1 1 0 0 0,0-1 0 0 0,0 1 0 0 0,0-1 0 0 0,2 4 0 0 0,0-3 0 0 0,0 1 0 0 0,0-1 0 0 0,0 1 0 0 0,0-1 0 0 0,1 0 0 0 0,-1 0 0 0 0,1 0 0 0 0,0-1 0 0 0,4 3 0 0 0,8 3 0 0 0,-1-2 0 0 0,1 1 0 0 0,0-2 0 0 0,20 4 0 0 0,0-3 44 0 0,0-1-1 0 0,65 0 1 0 0,-53-3-12 0 0,291-2 175 0 0,1-15 132 0 0,-301 13-304 0 0,373-29 329 0 0,-398 30-353 0 0,152-19 113 0 0,-7 1-9 0 0,-120 15-91 0 0,130-17 82 0 0,-107 7-63 0 0,60-9 32 0 0,-59 17-61 0 0,50-8 36 0 0,38-16 14 0 0,-127 27-56 0 0,-5 0-51 0 0,-1 0 0 0 0,37-11 1 0 0,-33 6-2 0 0,-12 3 33 0 0,0 2-1 0 0,1-1 1 0 0,-1 1 0 0 0,1 1-1 0 0,-1-1 1 0 0,1 2-1 0 0,16-1 1 0 0,-23 2 31 0 0,-1 0 0 0 0,1-1-1 0 0,-1 1 1 0 0,1-1 0 0 0,-1 0 0 0 0,1 0 0 0 0,-1 0 0 0 0,1 0-1 0 0,4-3 1 0 0,3-1 102 0 0,-9 5-17 0 0,-5-3-1 0 0,0 2-91 0 0,1 0 0 0 0,0-1-1 0 0,-1 1 1 0 0,1 0 0 0 0,-1 0 0 0 0,1 0-1 0 0,-1 1 1 0 0,1-1 0 0 0,-1 0-1 0 0,0 1 1 0 0,1 0 0 0 0,-1 0 0 0 0,-4 0-1 0 0,-5 1-9 0 0,1 0-1 0 0,-12 4 0 0 0,-21 2-95 0 0,-152 5-175 0 0,72-11 148 0 0,-14 1 3 0 0,75 4 76 0 0,-91 5-49 0 0,91-12 56 0 0,-108 6-49 0 0,-65 26 72 0 0,133-22 11 0 0,-134 16 0 0 0,-149 21 95 0 0,289-33 14 0 0,-70 10 31 0 0,126-18-140 0 0,28-4 0 0 0,0 1 0 0 0,-21 5 0 0 0,25-3 0 0 0,10-2 0 0 0,7-1 0 0 0,-8-1 0 0 0,42 0-283 0 0,80-10-1 0 0,-60 3 105 0 0,394-37-307 0 0,-292 24 462 0 0,20-2 11 0 0,215-5 490 0 0,127-8 195 0 0,-325 27-441 0 0,-21 2-47 0 0,165-4 57 0 0,-195 3-241 0 0,-13 1 0 0 0,-110 6 0 0 0,179-6 0 0 0,-131 4 0 0 0,-46 2 0 0 0,1-2 0 0 0,37-6 0 0 0,-29 4 38 0 0,-27 4 11 0 0,-10-1-44 0 0,-1 1-1 0 0,1 0 1 0 0,0 0-1 0 0,-1 0 1 0 0,1 0 0 0 0,-1 0-1 0 0,1-1 1 0 0,0 1 0 0 0,-1 0-1 0 0,1-1 1 0 0,0 1 0 0 0,-1 0-1 0 0,1-1 1 0 0,-1 1-1 0 0,1-1 1 0 0,-1 1 0 0 0,1-1-1 0 0,-1 1 1 0 0,1-1 0 0 0,-1 1-1 0 0,0-1 1 0 0,1 1 0 0 0,-1-1-1 0 0,1 0 1 0 0,-1 0-2 0 0,0 1-1 0 0,0 0 1 0 0,0-1 0 0 0,0 1 0 0 0,0 0 0 0 0,0-1-1 0 0,0 1 1 0 0,0 0 0 0 0,0-1 0 0 0,0 1 0 0 0,0 0-1 0 0,0-1 1 0 0,-1 1 0 0 0,1 0 0 0 0,0-1 0 0 0,0 1-1 0 0,0 0 1 0 0,0-1 0 0 0,-1 1 0 0 0,1 0 0 0 0,0 0 0 0 0,0-1-1 0 0,0 1 1 0 0,-1 0 0 0 0,1 0 0 0 0,0-1 0 0 0,0 1-1 0 0,-1 0 1 0 0,1 0 0 0 0,0 0 0 0 0,-1-1 0 0 0,1 1-1 0 0,0 0 1 0 0,-1 0 0 0 0,1 0 0 0 0,0 0 0 0 0,-1 0-1 0 0,1 0 1 0 0,0 0 0 0 0,-1 0 0 0 0,1 0 0 0 0,0 0-1 0 0,-1 0 1 0 0,1 0 0 0 0,0 0 0 0 0,-1 0 0 0 0,1 0 0 0 0,-19 0 104 0 0,-19-1 64 0 0,-11-5-59 0 0,-74 1 0 0 0,-22-2-317 0 0,12 0 64 0 0,62 6 121 0 0,-108-3 18 0 0,101-1 0 0 0,-123-6-56 0 0,-251 11 46 0 0,239 2 12 0 0,-35-1 0 0 0,-156 3 0 0 0,284 3 0 0 0,-191 16 0 0 0,201-13-23 0 0,58-7-55 0 0,-66 13-1 0 0,47-6-368 0 0,67-9 410 0 0,2-1 6 0 0,0 0 0 0 0,0 0 0 0 0,0 1 0 0 0,0-1 0 0 0,0 0 0 0 0,0 1 0 0 0,0 0 0 0 0,0 0 0 0 0,1-1 0 0 0,-1 1 0 0 0,0 0 0 0 0,1 0 0 0 0,-1 1 0 0 0,0-1 0 0 0,-1 1 0 0 0,16 0-449 0 0,29 3 180 0 0,-31-3 259 0 0,1-1 0 0 0,0 0 0 0 0,23-1 0 0 0,-3-4-12 0 0,-5 1-8 0 0,44 0-1 0 0,-14 7 46 0 0,56 0 16 0 0,-34-7 0 0 0,51 0 16 0 0,-90 3 9 0 0,280-1 302 0 0,-108 2-65 0 0,-19 1 20 0 0,225-1 188 0 0,-221 1-431 0 0,16 1 14 0 0,-144 1-15 0 0,120 1 97 0 0,-123-7-90 0 0,97 2 58 0 0,-88 6-90 0 0,55 3-13 0 0,-72-9 3 0 0,57 2 48 0 0,81 8-279 0 0,-182-10 195 0 0,28 6 0 0 0,-32-5 78 0 0,0 1 0 0 0,0-1 0 0 0,0 0 0 0 0,14-2 1 0 0,-19 2 132 0 0,-15 0-86 0 0,-7-2-53 0 0,-1 1 0 0 0,1 1 0 0 0,-32 5 0 0 0,35-3-35 0 0,-25 0-4 0 0,-65-1 0 0 0,-2 0 0 0 0,49 2-8 0 0,-113 4-92 0 0,90-8 41 0 0,-101 2-40 0 0,97 2 86 0 0,-117 5 12 0 0,128-9 1 0 0,-146 5-53 0 0,-59 13 42 0 0,-89 13 11 0 0,269-17-5 0 0,-107 18 31 0 0,4 16 71 0 0,195-46-97 0 0,-54 19 65 0 0,56-19-48 0 0,-1 0 0 0 0,1 0 0 0 0,0 0 0 0 0,0 1-1 0 0,0 0 1 0 0,0 0 0 0 0,0 0 0 0 0,0 0 0 0 0,1 1-1 0 0,-4 4 1 0 0,6-8-23 0 0,1 1-1 0 0,0-1 0 0 0,-1 1 1 0 0,1 0-1 0 0,0-1 1 0 0,-1 1-1 0 0,1 0 0 0 0,0-1 1 0 0,0 1-1 0 0,-1 0 1 0 0,1 0-1 0 0,0-1 0 0 0,0 1 1 0 0,0 0-1 0 0,0-1 0 0 0,0 1 1 0 0,0 0-1 0 0,0 0 1 0 0,0-1-1 0 0,1 1 0 0 0,-1 0 1 0 0,0-1-1 0 0,0 1 1 0 0,1 0-1 0 0,-1 0 0 0 0,0-1 1 0 0,1 1-1 0 0,-1-1 1 0 0,0 1-1 0 0,1 0 0 0 0,-1-1 1 0 0,1 1-1 0 0,-1-1 1 0 0,1 1-1 0 0,-1-1 0 0 0,1 1 1 0 0,0-1-1 0 0,-1 0 1 0 0,1 1-1 0 0,-1-1 0 0 0,1 0 1 0 0,0 1-1 0 0,-1-1 0 0 0,1 0 1 0 0,1 1-1 0 0,4 1-110 0 0,0 0-1 0 0,1 0 0 0 0,11 2 0 0 0,-15-4 101 0 0,35 8-267 0 0,-4-2 90 0 0,48 4 0 0 0,162-2-210 0 0,34-4 228 0 0,-139-3 175 0 0,214-3 281 0 0,14 3 341 0 0,-179-3-367 0 0,90-3-166 0 0,-117 2-15 0 0,84-5 176 0 0,-150 5-166 0 0,92-9-70 0 0,-148 7-11 0 0,-12 3 4 0 0,0-2 1 0 0,43-12 0 0 0,-70 16 1 0 0,1 0 1 0 0,-1 0 0 0 0,0 0 0 0 0,1-1 0 0 0,-1 1 0 0 0,1 0 0 0 0,-1 0 0 0 0,0 0 0 0 0,0 0 0 0 0,1 0 0 0 0,-1-1 0 0 0,0 1 0 0 0,1 0 0 0 0,-1 0 0 0 0,0 0 0 0 0,1-1-1 0 0,-1 1 1 0 0,0 0 0 0 0,0 0 0 0 0,0-1 0 0 0,1 1 0 0 0,-1 0 0 0 0,0-1 0 0 0,0 1 0 0 0,-5-5 93 0 0,-18 0-2 0 0,-640-7-235 0 0,517 10 12 0 0,-54 2-26 0 0,112 6 133 0 0,-59 2 16 0 0,-187 11 0 0 0,180-3 0 0 0,-75 9 0 0 0,170-17 0 0 0,-141 24 0 0 0,121-19 0 0 0,77-13-22 0 0,-1 1 0 0 0,1-1-1 0 0,-1 1 1 0 0,0 0 0 0 0,1 0-1 0 0,-1 0 1 0 0,1 0 0 0 0,0 0-1 0 0,-1 1 1 0 0,1-1 0 0 0,0 1-1 0 0,0-1 1 0 0,0 1 0 0 0,0 0-1 0 0,0 0 1 0 0,0 0 0 0 0,0 0 0 0 0,-1 3-1 0 0,3-5 20 0 0,0 0 0 0 0,0 0-1 0 0,0 0 1 0 0,0 0 0 0 0,0 0 0 0 0,0 0-1 0 0,0 0 1 0 0,0 0 0 0 0,0 0 0 0 0,-1 0-1 0 0,1 0 1 0 0,0 0 0 0 0,0 0 0 0 0,0 1-1 0 0,0-1 1 0 0,0 0 0 0 0,0 0 0 0 0,0 0-1 0 0,0 0 1 0 0,0 0 0 0 0,0 0 0 0 0,0 0-1 0 0,0 0 1 0 0,0 0 0 0 0,0 0 0 0 0,0 0-1 0 0,0 0 1 0 0,1 0 0 0 0,-1 1 0 0 0,0-1-1 0 0,0 0 1 0 0,0 0 0 0 0,0 0 0 0 0,0 0-1 0 0,0 0 1 0 0,0 0 0 0 0,0 0 0 0 0,0 0-1 0 0,0 0 1 0 0,0 0 0 0 0,0 0 0 0 0,0 0-1 0 0,0 0 1 0 0,0 0 0 0 0,0 0 0 0 0,0 0-1 0 0,0 0 1 0 0,0 0 0 0 0,1 0 0 0 0,-1 0-1 0 0,0 0 1 0 0,0 0 0 0 0,0 0 0 0 0,0 0-1 0 0,0 0 1 0 0,0 0 0 0 0,0 0 0 0 0,0 0-1 0 0,0 0 1 0 0,0 0 0 0 0,0 0 0 0 0,0 0-1 0 0,0 0 1 0 0,10 5-136 0 0,-3-2 74 0 0,0 0 1 0 0,0 0-1 0 0,0-1 1 0 0,1 0-1 0 0,-1 0 0 0 0,1 0 1 0 0,10 0-1 0 0,81-3-356 0 0,-40 0 357 0 0,61-8 0 0 0,-101 7 48 0 0,29-1 10 0 0,51 5 0 0 0,20-1 19 0 0,-54-5 19 0 0,76-2 31 0 0,-94 7 4 0 0,119-4 231 0 0,-93-5-171 0 0,73-4 120 0 0,-69 11-142 0 0,49-2 47 0 0,-51-4-65 0 0,42-2 33 0 0,-67 8-104 0 0,77-5-3 0 0,82-9 40 0 0,-186 13-18 0 0,40-6-1 0 0,2 0 57 0 0,-63 7-75 0 0,1 1 0 0 0,-1 0 0 0 0,0-1 0 0 0,1 1 0 0 0,-1-1 0 0 0,0 0 0 0 0,1 0 0 0 0,-1 0 0 0 0,0 0 0 0 0,0 0 0 0 0,3-2 0 0 0,-3 1 82 0 0,-5 1 4 0 0,-21-7 38 0 0,17 5-114 0 0,0 1 0 0 0,0 0-1 0 0,-1 0 1 0 0,1 0 0 0 0,-14 0 0 0 0,-23 2-23 0 0,-27-2-113 0 0,38-1 59 0 0,-91-4-106 0 0,57 9 68 0 0,-51 0-58 0 0,69-4 90 0 0,-111 1-106 0 0,76 6 139 0 0,-52 3 28 0 0,73-7-4 0 0,-100 3 0 0 0,97 2 0 0 0,-84 4 0 0 0,113-9 0 0 0,-124 7 0 0 0,98 0 0 0 0,-55 6 0 0 0,83-12 0 0 0,11-1 0 0 0,0 0 0 0 0,-36 9 0 0 0,20 1 0 0 0,26-6 0 0 0,1-1 0 0 0,-25 4 0 0 0,14-6 1 0 0,19-2-1 0 0,1 0-1 0 0,-1 0 0 0 0,0 0 0 0 0,0 1 0 0 0,1 0 0 0 0,-1 0 0 0 0,1 0 0 0 0,-1 1 0 0 0,1-1 1 0 0,-1 1-1 0 0,1 0 0 0 0,0 0 0 0 0,0 1 0 0 0,-6 4 0 0 0,8-6-5 0 0,0 1-1 0 0,0 0 1 0 0,0 0-1 0 0,0 0 1 0 0,1 0-1 0 0,-1 0 1 0 0,1 0-1 0 0,-1 1 0 0 0,-1 3 1 0 0,3-5 1 0 0,0-1 1 0 0,0 1-1 0 0,0 0 1 0 0,0-1-1 0 0,-1 1 1 0 0,1-1-1 0 0,0 1 1 0 0,0-1-1 0 0,1 1 1 0 0,-1-1-1 0 0,0 1 0 0 0,0-1 1 0 0,0 1-1 0 0,0-1 1 0 0,0 1-1 0 0,0-1 1 0 0,1 1-1 0 0,-1-1 1 0 0,0 1-1 0 0,1 0 1 0 0,0 0-11 0 0,-1-1 1 0 0,1 1-1 0 0,0 0 1 0 0,0-1-1 0 0,0 1 1 0 0,0-1-1 0 0,0 1 1 0 0,0-1 0 0 0,0 1-1 0 0,0-1 1 0 0,0 0-1 0 0,0 1 1 0 0,0-1-1 0 0,1 0 1 0 0,4 1-59 0 0,0-1 0 0 0,0 0-1 0 0,-1 0 1 0 0,1 0 0 0 0,0-1 0 0 0,9-2 0 0 0,-7 2 11 0 0,-1 0 1 0 0,1 0 0 0 0,-1 0 0 0 0,10 2-1 0 0,11 1-22 0 0,-8 1 54 0 0,39-1 0 0 0,-9-6-6 0 0,49-1-8 0 0,-64 6 44 0 0,97-3 0 0 0,-89-2-1 0 0,1-2 9 0 0,60 2 1 0 0,-37 8 43 0 0,67-1 104 0 0,-63-8-69 0 0,66-1 82 0 0,-83 8-99 0 0,-10-1 23 0 0,54-4 0 0 0,-43-3-20 0 0,-17 1 15 0 0,59-1 1 0 0,-39 9-25 0 0,-26 0-9 0 0,51-4 0 0 0,-27-6-1 0 0,-26 3-8 0 0,42-1 1 0 0,-10 7-33 0 0,54-1-4 0 0,-71-1 14 0 0,-37 1-21 0 0,0-1 1 0 0,0 0 0 0 0,1 0-1 0 0,-1-1 1 0 0,0 0 0 0 0,0 0 0 0 0,15-5-1 0 0,-8 3 80 0 0,-11 1 52 0 0,-14-3-25 0 0,8 4-101 0 0,-1 0-1 0 0,1 1 1 0 0,-1-1 0 0 0,1 1-1 0 0,0-1 1 0 0,-1 1-1 0 0,0 0 1 0 0,1 0 0 0 0,-1 0-1 0 0,1 1 1 0 0,-1-1 0 0 0,-3 1-1 0 0,-5 1-8 0 0,-3-1-3 0 0,0 0 1 0 0,-26-4-1 0 0,25 2-16 0 0,0 0-1 0 0,-27 2 1 0 0,-5 6 6 0 0,-51 4 12 0 0,43-10 1 0 0,-53 3-28 0 0,57 2-45 0 0,-72 5-186 0 0,81-10 164 0 0,1-1-33 0 0,-40 7-1 0 0,29 1 96 0 0,-58 7-39 0 0,70-14 59 0 0,14-1-6 0 0,0 2 1 0 0,-30 5 0 0 0,4 6 7 0 0,-23 4 11 0 0,50-14-4 0 0,0 0-11 0 0,1 1 0 0 0,0 1 0 0 0,-26 8 0 0 0,20-5 3 0 0,-12 5-35 0 0,40-12 41 0 0,0-1 1 0 0,0 1 0 0 0,0 0-1 0 0,0 1 1 0 0,0-1-1 0 0,0 0 1 0 0,0 1 0 0 0,0-1-1 0 0,1 1 1 0 0,-1-1 0 0 0,0 1-1 0 0,1 0 1 0 0,-1 0 0 0 0,0 2-1 0 0,2-4 4 0 0,0 0 0 0 0,0 0 1 0 0,0 0-1 0 0,-1 0 0 0 0,1 0 0 0 0,0 0 0 0 0,0 1 0 0 0,0-1 0 0 0,0 0 0 0 0,0 0 0 0 0,0 0 1 0 0,0 0-1 0 0,0 0 0 0 0,0 0 0 0 0,0 0 0 0 0,0 0 0 0 0,0 0 0 0 0,0 0 0 0 0,0 0 0 0 0,0 0 1 0 0,0 0-1 0 0,0 0 0 0 0,0 0 0 0 0,0 1 0 0 0,0-1 0 0 0,1 0 0 0 0,-1 0 0 0 0,0 0 1 0 0,0 0-1 0 0,0 0 0 0 0,0 0 0 0 0,0 0 0 0 0,0 0 0 0 0,0 0 0 0 0,0 0 0 0 0,0 0 0 0 0,0 0 1 0 0,0 0-1 0 0,0 0 0 0 0,0 0 0 0 0,0 0 0 0 0,0 0 0 0 0,0 0 0 0 0,0 0 0 0 0,0 0 0 0 0,0 0 1 0 0,1 0-1 0 0,-1 0 0 0 0,0 0 0 0 0,0 0 0 0 0,0 0 0 0 0,0 0 0 0 0,0 0 0 0 0,0 0 0 0 0,0 0 1 0 0,0 0-1 0 0,0 0 0 0 0,0 0 0 0 0,0 0 0 0 0,0 0 0 0 0,0 0 0 0 0,0 0 0 0 0,0 0 0 0 0,1 0 1 0 0,18 3-90 0 0,0 0 0 0 0,0-2 0 0 0,0 0 0 0 0,29-3 1 0 0,1 1 1 0 0,98-7 69 0 0,-17-1 21 0 0,-82 9-1 0 0,72-4 0 0 0,-114 3 1 0 0,258-15 100 0 0,-135 8 79 0 0,18 1 48 0 0,-99 7-155 0 0,72-2 112 0 0,-103 0-157 0 0,188-7 278 0 0,-122 10-225 0 0,70 5 43 0 0,-137-5-103 0 0,0-1 1 0 0,21-2 0 0 0,-23 1-5 0 0,1 0 1 0 0,27 3-1 0 0,-16-1-17 0 0,-22-1 0 0 0,1 0 0 0 0,0 0 0 0 0,-1 1 0 0 0,1-1 0 0 0,-1 1 0 0 0,8 2 0 0 0,-21 2 16 0 0,1 0 0 0 0,-1 0 0 0 0,-1-1 0 0 0,-16 5 0 0 0,-37 7-16 0 0,51-13 0 0 0,-1 0 0 0 0,-20 1 0 0 0,-4 1 0 0 0,-48 9 0 0 0,68-13-8 0 0,15-1 4 0 0,-1 0-1 0 0,1 0 1 0 0,-1 1-1 0 0,1-1 1 0 0,-1 1-1 0 0,1-1 1 0 0,-1 1-1 0 0,1 0 0 0 0,0 0 1 0 0,-1 0-1 0 0,1 0 1 0 0,0 0-1 0 0,0 1 1 0 0,0-1-1 0 0,0 1 1 0 0,0-1-1 0 0,-3 3 1 0 0,5-3-91 0 0,2-3-45 0 0,-2 2 138 0 0,0-1 0 0 0,0 1 0 0 0,1-1 0 0 0,-1 1-1 0 0,0-1 1 0 0,0 1 0 0 0,1-1 0 0 0,-1 1 0 0 0,0-1 0 0 0,1 1-1 0 0,-1-1 1 0 0,1 1 0 0 0,-1 0 0 0 0,0-1 0 0 0,1 1 0 0 0,-1-1-1 0 0,1 1 1 0 0,-1 0 0 0 0,1 0 0 0 0,-1-1 0 0 0,1 1 0 0 0,-1 0-1 0 0,2 0 1 0 0,5-4 28 0 0,0 0 1 0 0,1-1-1 0 0,-2 1 0 0 0,8-6 0 0 0,-11 7-20 0 0,-1 0 0 0 0,1 1 0 0 0,-1-1 0 0 0,0 0 0 0 0,1 0 0 0 0,-1 0 0 0 0,-1 0 0 0 0,1 0 0 0 0,0-1 0 0 0,-1 1 0 0 0,2-5 0 0 0,-3 8-3 0 0,-1-1-1 0 0,1 0 1 0 0,-1 0 0 0 0,1 1-1 0 0,-1-1 1 0 0,0 0 0 0 0,1 1-1 0 0,-1-1 1 0 0,0 1 0 0 0,1-1-1 0 0,-1 1 1 0 0,0-1 0 0 0,0 1-1 0 0,1-1 1 0 0,-1 1 0 0 0,0 0-1 0 0,0-1 1 0 0,0 1 0 0 0,-1-1-1 0 0,-11-2-5 0 0,11 2-5 0 0,0 0 1 0 0,1 1 0 0 0,-1-1-1 0 0,0 1 1 0 0,0-1-1 0 0,0 1 1 0 0,0 0 0 0 0,0 0-1 0 0,0 0 1 0 0,0 0-1 0 0,0 0 1 0 0,0 0-1 0 0,0 1 1 0 0,-3 0 0 0 0,-10 1-123 0 0,13-2 119 0 0,1 0 0 0 0,-1 0 0 0 0,0 0 0 0 0,1 1 0 0 0,-1-1 0 0 0,1 0 0 0 0,-1 1 0 0 0,0-1 0 0 0,-2 2 0 0 0,-31 19-115 0 0,34-20 117 0 0,0-1-1 0 0,0 0 1 0 0,0 1-1 0 0,0-1 0 0 0,0 1 1 0 0,0 0-1 0 0,0-1 1 0 0,0 1-1 0 0,0 0 1 0 0,0 0-1 0 0,0-1 1 0 0,0 1-1 0 0,1 0 0 0 0,-1 0 1 0 0,0 0-1 0 0,1 0 1 0 0,-1 0-1 0 0,0 0 1 0 0,1 0-1 0 0,0 0 1 0 0,-1 0-1 0 0,1 1 0 0 0,-1-1 1 0 0,1 0-1 0 0,0 0 1 0 0,0 0-1 0 0,0 0 1 0 0,0 1-1 0 0,0-1 1 0 0,0 0-1 0 0,0 0 0 0 0,0 0 1 0 0,0 0-1 0 0,0 1 1 0 0,1-1-1 0 0,-1 0 1 0 0,0 0-1 0 0,1 0 1 0 0,0 1-1 0 0,2 3-30 0 0,-1 0 0 0 0,1-1-1 0 0,1 1 1 0 0,-1-1 0 0 0,1 0 0 0 0,-1 0-1 0 0,7 4 1 0 0,5 4 35 0 0,1-1 1 0 0,27 14-1 0 0,-16-10 18 0 0,47 17 178 0 0,-26-3-184 0 0,1-3 0 0 0,53 20 0 0 0,-83-40 33 0 0,-17-6-27 0 0,1 0 1 0 0,-1 1-1 0 0,1 0 0 0 0,-1 0 1 0 0,1 0-1 0 0,-1 0 0 0 0,1 0 1 0 0,-1 0-1 0 0,0 0 0 0 0,1 1 1 0 0,-1-1-1 0 0,2 3 0 0 0,-4-4 4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0,0 1 0 0 0,0-1 0 0 0,0 0 0 0 0,0 0 0 0 0,0 0 0 0 0,0 0 0 0 0,0 0 0 0 0,0 0 0 0 0,-12-5 227 0 0,-16-11-86 0 0,27 16-146 0 0,-65-28 124 0 0,37 12-136 0 0,-58-35 0 0 0,70 41 0 0 0,-29-12 0 0 0,4 1 0 0 0,-85-39 0 0 0,84 40 0 0 0,25 13 0 0 0,-21-13 0 0 0,9 2 0 0 0,-49-20 0 0 0,36 17 0 0 0,30 14 0 0 0,-1 1 0 0 0,0 0 0 0 0,-26-7 0 0 0,3 6 1 0 0,-17-4-14 0 0,27 3-41 0 0,-1 1 1 0 0,-42-5-1 0 0,-54-9-183 0 0,6 5 223 0 0,105 15 14 0 0,0-1 0 0 0,-1 2 0 0 0,-14 1 0 0 0,-24-1 0 0 0,14 0-69 0 0,-1 1-54 0 0,30-2 99 0 0,0 0 0 0 0,1 1 0 0 0,-1 0 0 0 0,0 0 0 0 0,1 1 0 0 0,-1 1 0 0 0,-8 1 0 0 0,11-2 24 0 0,1 0 0 0 0,-1 0 0 0 0,0-1 0 0 0,-9 0 0 0 0,9-1 0 0 0,0 1 0 0 0,0 0 0 0 0,0 1 0 0 0,-7 1 0 0 0,2 1 0 0 0,3-1 0 0 0,-1 0 0 0 0,1-1 0 0 0,0 0 0 0 0,-14 1 0 0 0,-3 2 0 0 0,22-3 0 0 0,1 0 0 0 0,-1-1 0 0 0,0 1 0 0 0,1-1 0 0 0,-1 1 0 0 0,0-1 0 0 0,1 0 0 0 0,-1 0 0 0 0,0 0 0 0 0,-3-1 0 0 0,-3-2 0 0 0,8 2 0 0 0,0 1 0 0 0,-1-1 0 0 0,1 0 0 0 0,0 1 0 0 0,-1 0 0 0 0,1-1 0 0 0,0 1 0 0 0,-1 0 0 0 0,1 0 0 0 0,-1 0 0 0 0,1 0 0 0 0,0 0 0 0 0,-1 0 0 0 0,1 0 0 0 0,0 0 0 0 0,-3 1 0 0 0,-8 4-3 0 0,10-4-6 0 0,-1 0-1 0 0,1 1 0 0 0,-1-2 0 0 0,0 1 0 0 0,1 0 0 0 0,-1 0 0 0 0,0-1 0 0 0,1 0 0 0 0,-1 1 0 0 0,-5-1 0 0 0,6 0 1 0 0,1 0-1 0 0,-1 0 1 0 0,1 0-1 0 0,-1 0 0 0 0,0 1 1 0 0,1-1-1 0 0,-1 1 1 0 0,1-1-1 0 0,-1 1 1 0 0,1 0-1 0 0,0-1 0 0 0,-3 3 1 0 0,3-2 0 0 0,0-1-1 0 0,-1 1 1 0 0,1 0 0 0 0,0-1 0 0 0,0 1 0 0 0,-1 0-1 0 0,1-1 1 0 0,0 0 0 0 0,-1 1 0 0 0,1-1-1 0 0,0 0 1 0 0,-1 0 0 0 0,1 1 0 0 0,-1-1-1 0 0,-2-1 1 0 0,-4-1-40 0 0,7 2 42 0 0,0-1 1 0 0,0 1 0 0 0,0-1-1 0 0,0 1 1 0 0,0 0 0 0 0,0 0-1 0 0,0-1 1 0 0,0 1 0 0 0,0 0-1 0 0,0 0 1 0 0,0 0 0 0 0,0 0-1 0 0,0 0 1 0 0,0 1 0 0 0,0-1 0 0 0,0 0-1 0 0,0 0 1 0 0,0 1 0 0 0,-2 0-1 0 0,-8 5-7 0 0,10-5 14 0 0,0 0 0 0 0,-1 0 0 0 0,1 0 0 0 0,0 0 0 0 0,-1 0 0 0 0,1-1 0 0 0,-1 1 0 0 0,1 0-1 0 0,-1-1 1 0 0,1 0 0 0 0,-1 1 0 0 0,0-1 0 0 0,1 0 0 0 0,-1 0 0 0 0,1 0 0 0 0,-1 0 0 0 0,0 0 0 0 0,1 0-1 0 0,-1 0 1 0 0,-2-1 0 0 0,3 1 0 0 0,0 0 0 0 0,-1 0 0 0 0,1-1 0 0 0,0 1 0 0 0,0 1 0 0 0,0-1 0 0 0,0 0 0 0 0,0 0 0 0 0,0 0 0 0 0,0 0 0 0 0,0 1 0 0 0,0-1 0 0 0,0 1 0 0 0,0-1 0 0 0,0 1 0 0 0,0-1 0 0 0,0 1 0 0 0,0-1 0 0 0,-1 2 0 0 0,1-1 0 0 0,-1 0 0 0 0,1 0 0 0 0,0 0 0 0 0,-1 0 0 0 0,1-1 0 0 0,0 1 0 0 0,-1-1 0 0 0,1 1 0 0 0,-3 0 0 0 0,0-1 0 0 0,-1 1 0 0 0,1 0 0 0 0,0 0 0 0 0,-1 0 0 0 0,1 1 0 0 0,0-1 0 0 0,-6 4 0 0 0,7-3 0 0 0,0-1 0 0 0,0 0 0 0 0,-1 0 0 0 0,1 0 0 0 0,0 0 0 0 0,-4 0 0 0 0,4-1 0 0 0,-1 1 0 0 0,1-1 0 0 0,0 1 0 0 0,0 0 0 0 0,0 0 0 0 0,1 0 0 0 0,-4 2 0 0 0,-6 3 0 0 0,10-5-1 0 0,0-1-1 0 0,1 1 1 0 0,-1 0-1 0 0,0 0 1 0 0,1 0-1 0 0,-1 0 1 0 0,1 0 0 0 0,-1 0-1 0 0,1 1 1 0 0,-1-1-1 0 0,1 0 1 0 0,0 1 0 0 0,-2 1-1 0 0,-6 12-72 0 0,1 1 1 0 0,0 0-1 0 0,1 0 0 0 0,1 1 0 0 0,1-1 0 0 0,0 1 1 0 0,1 1-1 0 0,-2 19 0 0 0,3-6 37 0 0,1 0 0 0 0,2 0 0 0 0,6 54 0 0 0,-3-63 12 0 0,0-18 10 0 0,0 0 2 0 0,-1 0 8 0 0,-1 0 22 0 0,1 0 0 0 0,0-1 0 0 0,0 1 0 0 0,3 5 0 0 0,-4-8-6 0 0,-1 0 1 0 0,1-1-1 0 0,-1 1 0 0 0,1-1 0 0 0,-1 1 1 0 0,1-1-1 0 0,-1 1 0 0 0,1-1 0 0 0,-1 1 1 0 0,1-1-1 0 0,0 0 0 0 0,-1 1 0 0 0,1-1 1 0 0,0 0-1 0 0,-1 1 0 0 0,1-1 0 0 0,0 0 1 0 0,-1 0-1 0 0,1 0 0 0 0,0 1 0 0 0,-1-1 1 0 0,1 0-1 0 0,0 0 0 0 0,0 0 0 0 0,-1 0 1 0 0,1-1-1 0 0,0 1 0 0 0,0 0 0 0 0,-1 0 1 0 0,1 0-1 0 0,0 0 0 0 0,-1-1 0 0 0,1 1 1 0 0,0 0-1 0 0,0-1 0 0 0,3-1 51 0 0,-1-1-1 0 0,1 1 0 0 0,0-1 1 0 0,-1 1-1 0 0,0-1 0 0 0,0 0 1 0 0,0-1-1 0 0,0 1 0 0 0,0 0 1 0 0,-1-1-1 0 0,5-7 0 0 0,19-29 379 0 0,-13 11-284 0 0,-1-1 0 0 0,-2 0 0 0 0,10-45 0 0 0,-8 20-163 0 0,-6 33-70 0 0,-2 1 0 0 0,0-1-1 0 0,2-44 1 0 0,-6 66 73 0 0,0 0 0 0 0,0 0 0 0 0,0-1 0 0 0,0 1 0 0 0,-1 0 0 0 0,1 0 0 0 0,0 0 0 0 0,0 0 0 0 0,0 0 0 0 0,0 0 0 0 0,0 0 0 0 0,0 0 0 0 0,0 0 0 0 0,0-1 0 0 0,0 1 1 0 0,0 0-1 0 0,0 0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0,0 0 0 0 0,-1 1 0 0 0,1-1 0 0 0,0 0 0 0 0,0 0 0 0 0,0 0 0 0 0,0 0 0 0 0,0 0 0 0 0,0 0 0 0 0,0 0 0 0 0,0 0 0 0 0,0 0 0 0 0,0 1 0 0 0,-11 10-206 0 0,-8 18-134 0 0,-9 41-188 0 0,-14 32 217 0 0,30-73 241 0 0,1 0 0 0 0,-9 42 0 0 0,-8 62-56 0 0,24-113 121 0 0,-2 33 0 0 0,6-48 26 0 0,0 0 1 0 0,0-1-1 0 0,0 1 1 0 0,1 0-1 0 0,0 0 0 0 0,-1-1 1 0 0,2 1-1 0 0,-1-1 1 0 0,0 1-1 0 0,1-1 0 0 0,0 1 1 0 0,4 6-1 0 0,-5-10 15 0 0,1 1 0 0 0,0-1 0 0 0,0 0 0 0 0,0 0 0 0 0,0 0 0 0 0,0 0 0 0 0,0 0 0 0 0,0-1 0 0 0,0 1 0 0 0,0 0 0 0 0,0-1 0 0 0,0 0 0 0 0,3 1 0 0 0,-1-1 30 0 0,0-1 0 0 0,1 0 0 0 0,-1 0 0 0 0,0 0 0 0 0,0 0 0 0 0,-1 0 0 0 0,1-1 0 0 0,0 0 0 0 0,0 0 0 0 0,-1 0 0 0 0,1 0 0 0 0,-1-1 0 0 0,5-3 0 0 0,1-2 29 0 0,-2 1 1 0 0,1-1 0 0 0,12-18 0 0 0,-10 12-41 0 0,0-1-1 0 0,-1 0 1 0 0,-1-1 0 0 0,-1 0-1 0 0,0 0 1 0 0,-1-1 0 0 0,6-24-1 0 0,-10 31-50 0 0,1-2 0 0 0,0 1 0 0 0,-1-1 0 0 0,-1 0 0 0 0,0 1 0 0 0,0-1 0 0 0,-2-16 0 0 0,-2 12 0 0 0,1 13 0 0 0,0 2 0 0 0,1 0-10 0 0,1 1-1 0 0,-1-1 1 0 0,1 0-1 0 0,-1 1 1 0 0,1-1-1 0 0,-1 0 1 0 0,1 1-1 0 0,-1-1 1 0 0,0 1-1 0 0,1-1 1 0 0,-1 1-1 0 0,0-1 1 0 0,0 1-1 0 0,1-1 1 0 0,-1 1-1 0 0,0 0 1 0 0,0 0-1 0 0,0-1 1 0 0,1 1-1 0 0,-1 0 1 0 0,0 0-1 0 0,0 0 1 0 0,0 0-1 0 0,0 0 1 0 0,0 0-1 0 0,-1 0-21 0 0,1 0 0 0 0,0 1 0 0 0,0-1 0 0 0,0 1 0 0 0,0-1 0 0 0,0 1-1 0 0,0-1 1 0 0,0 1 0 0 0,0 0 0 0 0,0 0 0 0 0,0-1 0 0 0,0 1 0 0 0,0 0 0 0 0,0 0 0 0 0,1 0 0 0 0,-1 0 0 0 0,0 1 0 0 0,-11 8-72 0 0,11-10 93 0 0,0 1 0 0 0,0 0 0 0 0,-1 0 0 0 0,1 0 0 0 0,0 0 0 0 0,0 0 0 0 0,0 0 0 0 0,0 0 0 0 0,-1 2 0 0 0,-8 11-158 0 0,1 1-1 0 0,1 0 0 0 0,-9 22 1 0 0,-25 103 21 0 0,35-109 152 0 0,1-1-1 0 0,-2 52 0 0 0,7-61-2 0 0,0-3 4 0 0,1-1-1 0 0,4 33 1 0 0,0-22 190 0 0,-4-26-69 0 0,3 4 52 0 0,-2-2 147 0 0,6-9-76 0 0,-2-2-130 0 0,-1 1 0 0 0,0-1-1 0 0,0 0 1 0 0,0-1 0 0 0,4-12-1 0 0,0 3 25 0 0,-6 12-96 0 0,0 0 0 0 0,0 1 0 0 0,0-1 0 0 0,-1 0 0 0 0,0 0 0 0 0,2-11 0 0 0,-3 14-45 0 0,0 0 0 0 0,0 0 0 0 0,0 0 0 0 0,0-1 0 0 0,0 1-1 0 0,0 0 1 0 0,-1-3 0 0 0,-1-2-17 0 0,2 6-62 0 0,-1-1-35 0 0,1 2 108 0 0,0 0 1 0 0,0 0 0 0 0,0 0 0 0 0,0 0-1 0 0,0 0 1 0 0,0 0 0 0 0,0-1 0 0 0,0 1 0 0 0,0 0-1 0 0,0 0 1 0 0,0 0 0 0 0,0 0 0 0 0,0 0-1 0 0,0 0 1 0 0,0 0 0 0 0,0 0 0 0 0,0-1-1 0 0,0 1 1 0 0,0 0 0 0 0,0 0 0 0 0,0 0-1 0 0,0 0 1 0 0,-1 0 0 0 0,1 0 0 0 0,0 0-1 0 0,0 0 1 0 0,0 0 0 0 0,0 0 0 0 0,0 0-1 0 0,0 0 1 0 0,0 0 0 0 0,-1-1 0 0 0,1 1-1 0 0,0 0 1 0 0,0 0 0 0 0,0 0 0 0 0,0 0-1 0 0,0 0 1 0 0,0 0 0 0 0,-1 0 0 0 0,-9 8-151 0 0,8-7 128 0 0,1 0 1 0 0,-1 0-1 0 0,1 0 1 0 0,-1 0-1 0 0,1 0 0 0 0,-1 0 1 0 0,1 1-1 0 0,0-1 1 0 0,-2 3-1 0 0,-7 12-180 0 0,1 0-1 0 0,-12 32 0 0 0,5-1-56 0 0,-21 74-300 0 0,14-41 554 0 0,5-16-33 0 0,-19 118-1 0 0,35-167 95 0 0,1 1-1 0 0,0-1 1 0 0,2 0-1 0 0,0 0 0 0 0,0 0 1 0 0,8 30-1 0 0,-6-39 27 0 0,0 1 0 0 0,1 0 0 0 0,7 12 0 0 0,-6-11 146 0 0,-4-8-188 0 0,-1 1-1 0 0,1 0 1 0 0,-1-1 0 0 0,1 1-1 0 0,-1 0 1 0 0,1-1-1 0 0,-1 1 1 0 0,1-1-1 0 0,-1 1 1 0 0,1-1 0 0 0,0 1-1 0 0,-1-1 1 0 0,1 1-1 0 0,1-1 1 0 0,-2 0-24 0 0,0 1 0 0 0,0-1 0 0 0,1 0 0 0 0,-1 0 0 0 0,0 0 1 0 0,0 0-1 0 0,1 0 0 0 0,-1 0 0 0 0,0-1 0 0 0,1 1 0 0 0,-1 0 0 0 0,0 0 0 0 0,0 0 0 0 0,1 0 0 0 0,-1 0 0 0 0,0 0 0 0 0,0 0 1 0 0,1 0-1 0 0,-1-1 0 0 0,0 1 0 0 0,0 0 0 0 0,1 0 0 0 0,-1 0 0 0 0,0-1 0 0 0,0 1 0 0 0,1-1 234 0 0,0 1-233 0 0,-1 0 0 0 0,0-1 0 0 0,1 1 0 0 0,-1 0 0 0 0,0 0 0 0 0,1 0 0 0 0,-1 0 0 0 0,0 0 0 0 0,1 0 1 0 0,-1-1-1 0 0,0 1 0 0 0,0 0 0 0 0,1 0 0 0 0,-1-1 0 0 0,0 1 0 0 0,0 0 0 0 0,1 0 0 0 0,-1-1 1 0 0,0 1-1 0 0,0 0 0 0 0,0 0 0 0 0,0-1 0 0 0,1 1 0 0 0,-1 0 0 0 0,0-1 0 0 0,4-14 263 0 0,-3 10-248 0 0,-1 3-17 0 0,0-1 0 0 0,0 0 1 0 0,-1 0-1 0 0,1 0 0 0 0,-1 0 1 0 0,0 1-1 0 0,0-1 0 0 0,0 0 1 0 0,0 1-1 0 0,0-1 0 0 0,0 1 1 0 0,-3-4-1 0 0,-2-7 38 0 0,-9-15 0 0 0,5 11-24 0 0,-12-23-25 0 0,15 29 0 0 0,5 10-4 0 0,-1-1-6 0 0,-2-4-49 0 0,-1 6 34 0 0,5 0 9 0 0,0 1 1 0 0,0 0 0 0 0,0-1-1 0 0,0 1 1 0 0,1 0 0 0 0,-1 0-1 0 0,0 0 1 0 0,0 0 0 0 0,1-1-1 0 0,-1 1 1 0 0,0 0 0 0 0,1 0-1 0 0,-1 0 1 0 0,1 0 0 0 0,0 1-1 0 0,-1 0 1 0 0,-5 24-239 0 0,2-8 115 0 0,-7 13-22 0 0,2 1-1 0 0,1 0 0 0 0,2 0 1 0 0,-4 53-1 0 0,10-73 173 0 0,1-1 0 0 0,0 1 0 0 0,1 0 0 0 0,0-1 0 0 0,0 1 0 0 0,1-1 0 0 0,1 0 0 0 0,0 1 0 0 0,7 13 0 0 0,-9-22 20 0 0,-1 0 0 0 0,1 0 0 0 0,-1-1-1 0 0,1 1 1 0 0,0 0 0 0 0,0-1 0 0 0,0 1 0 0 0,1-1 0 0 0,-1 0 0 0 0,0 1 0 0 0,1-1 0 0 0,-1 0 0 0 0,1 0 0 0 0,0-1 0 0 0,0 1 0 0 0,0-1 0 0 0,0 1 0 0 0,0-1 0 0 0,0 0 0 0 0,3 1 0 0 0,8 0 119 0 0,-13-1-133 0 0,0-1-1 0 0,1 0 1 0 0,-1 1-1 0 0,0-1 1 0 0,0 0-1 0 0,1 0 1 0 0,-1 0-1 0 0,0 0 1 0 0,0 0-1 0 0,1 0 1 0 0,-1 0-1 0 0,0 0 1 0 0,0-1-1 0 0,0 1 1 0 0,1 0-1 0 0,-1-1 1 0 0,0 1-1 0 0,0-1 1 0 0,1 0-1 0 0,8-4 86 0 0,-7 3-87 0 0,-1 1 0 0 0,1 0 0 0 0,-1-1 0 0 0,1 0 0 0 0,-1 0 0 0 0,0 0 0 0 0,3-2 0 0 0,-2 0 6 0 0,1 1 0 0 0,-1-2 1 0 0,0 1-1 0 0,0 0 1 0 0,0 0-1 0 0,0-1 1 0 0,-1 0-1 0 0,0 1 1 0 0,0-1-1 0 0,0 0 0 0 0,-1 0 1 0 0,0 0-1 0 0,0 0 1 0 0,0-1-1 0 0,0 1 1 0 0,-1 0-1 0 0,0 0 1 0 0,0 0-1 0 0,0-1 0 0 0,0 1 1 0 0,-1 0-1 0 0,0 0 1 0 0,-2-6-1 0 0,3 11-21 0 0,0-1 0 0 0,0 1 0 0 0,0-1 0 0 0,0 1 0 0 0,0-1 0 0 0,0 1 0 0 0,0 0 0 0 0,0-1 0 0 0,-1 1 0 0 0,1-1 0 0 0,0 1 0 0 0,0-1 0 0 0,0 1 0 0 0,-1 0 0 0 0,1-1 0 0 0,0 1 0 0 0,0 0 0 0 0,-1-1 0 0 0,1 1 0 0 0,0 0 0 0 0,-1-1 0 0 0,1 1 0 0 0,0 0 0 0 0,-1-1 0 0 0,1 1 0 0 0,-1 0 0 0 0,1 0 0 0 0,-1-1 0 0 0,-1 1 0 0 0,0-2 5 0 0,2 1-10 0 0,-1 1 0 0 0,1-1 0 0 0,0 1 0 0 0,-1-1 1 0 0,1 1-1 0 0,0-1 0 0 0,-1 1 0 0 0,1-1 0 0 0,-1 1 0 0 0,1 0 1 0 0,-1-1-1 0 0,1 1 0 0 0,-1 0 0 0 0,1-1 0 0 0,-1 1 0 0 0,0 0 1 0 0,1 0-1 0 0,-1-1 0 0 0,1 1 0 0 0,-1 0 0 0 0,0 0 0 0 0,1 0 1 0 0,-1 0-1 0 0,1 0 0 0 0,-1 0 0 0 0,0 0 0 0 0,1 0 0 0 0,-1 0 1 0 0,1 0-1 0 0,-1 0 0 0 0,0 0 0 0 0,1 1 0 0 0,-1-1 0 0 0,1 0 1 0 0,-1 0-1 0 0,0 1 0 0 0,1-1 0 0 0,-1 1 0 0 0,-15 2-138 0 0,14-3 129 0 0,0 0-1 0 0,0 1 1 0 0,1-1 0 0 0,-1 0-1 0 0,0 1 1 0 0,0-1 0 0 0,1 1-1 0 0,-3 1 1 0 0,-101 61-450 0 0,47-22 368 0 0,54-39 96 0 0,1 1 0 0 0,0 0 0 0 0,-1 0 0 0 0,-3 6 0 0 0,-11 9 0 0 0,16-16 1 0 0,-1 0 17 0 0,0 1 1 0 0,0 0-1 0 0,0 0 1 0 0,0 1-1 0 0,1-1 0 0 0,-1 0 1 0 0,-3 8-1 0 0,4-9 12 0 0,2-2-17 0 0,0 1-1 0 0,-1-1 1 0 0,1 1 0 0 0,-1-1 0 0 0,1 1-1 0 0,0 0 1 0 0,0-1 0 0 0,-1 1 0 0 0,1 0-1 0 0,0-1 1 0 0,0 1 0 0 0,0 0 0 0 0,0 0-1 0 0,-1-1 1 0 0,1 1 0 0 0,0 0 0 0 0,0-1-1 0 0,1 2 1 0 0,-2-1 46 0 0,4-1-32 0 0,-1 0 1 0 0,1-1 0 0 0,-1 1-1 0 0,1-1 1 0 0,-1 1-1 0 0,0-1 1 0 0,1 0-1 0 0,-1 0 1 0 0,0 0 0 0 0,0 0-1 0 0,0-1 1 0 0,0 1-1 0 0,0-1 1 0 0,0 1-1 0 0,0-1 1 0 0,0 0-1 0 0,2-2 1 0 0,3-4-7 0 0,0-2 0 0 0,9-15 0 0 0,4-5-64 0 0,-8 13 16 0 0,-12 17 18 0 0,0 0-1 0 0,1 0 1 0 0,-1-1-1 0 0,0 1 0 0 0,1 0 1 0 0,-1 0-1 0 0,0-1 1 0 0,0 1-1 0 0,1 0 1 0 0,-1 0-1 0 0,0-1 1 0 0,0 1-1 0 0,0 0 1 0 0,1-1-1 0 0,-1 1 0 0 0,0 0 1 0 0,0-1-1 0 0,0 1 1 0 0,0 0-1 0 0,0-1 1 0 0,0 1-1 0 0,0 0 1 0 0,0-1-1 0 0,0 1 0 0 0,0 0 1 0 0,0-1-1 0 0,0 1 1 0 0,0-1-1 0 0,0 0 1 0 0,-10 4-299 0 0,-1-1 270 0 0,2 1-3 0 0,0 0 0 0 0,1 1 0 0 0,-1 0 0 0 0,1 0 0 0 0,-15 10 0 0 0,-15 7 15 0 0,11-7 26 0 0,21-9 0 0 0,-1-2 0 0 0,-13 7 0 0 0,18-10 1 0 0,-9 8 9 0 0,9-7 179 0 0,4 1-159 0 0,1-1 0 0 0,-1 0-1 0 0,0 0 1 0 0,0 0 0 0 0,0 0-1 0 0,5 1 1 0 0,-4-1-14 0 0,1-1-1 0 0,-1 1 1 0 0,0-1-1 0 0,1 0 1 0 0,-1 0-1 0 0,0 0 1 0 0,5-2-1 0 0,15 1 43 0 0,121 3-48 0 0,-23-3-10 0 0,-76-1 0 0 0,-31 0 0 0 0,23 2 0 0 0,38-1 0 0 0,-62 0 0 0 0,-2 0 11 0 0,-12 5 34 0 0,-9 4 43 0 0,7-6-84 0 0,0-1 0 0 0,0 0 0 0 0,0 1 0 0 0,0-1 1 0 0,0 0-1 0 0,-1-1 0 0 0,-4 2 0 0 0,5-2 3 0 0,-1 1-1 0 0,1 0 1 0 0,0 0 0 0 0,-1 0 0 0 0,1 0-1 0 0,-6 3 1 0 0,-36 17-67 0 0,28-14-12 0 0,15-6 68 0 0,1-1 0 0 0,-1 1 0 0 0,0 0 0 0 0,0 0 0 0 0,0 0 0 0 0,0 0 0 0 0,1 0 0 0 0,-3 2 0 0 0,-8 3 80 0 0,12-6-74 0 0,-1 0 0 0 0,1 0 0 0 0,0 1 1 0 0,0-1-1 0 0,0 0 0 0 0,-1 0 0 0 0,1 0 0 0 0,0 0 0 0 0,0 0 0 0 0,0 0 0 0 0,-1 0 0 0 0,1 0 0 0 0,0 0 1 0 0,0 0-1 0 0,-1 0 0 0 0,1 0 0 0 0,0 0 0 0 0,0 0 0 0 0,-1 0 0 0 0,1 0 0 0 0,0 0 0 0 0,0 0 0 0 0,0 0 1 0 0,-1 0-1 0 0,1 0 0 0 0,0 0 0 0 0,0 0 0 0 0,0 0 0 0 0,-1 0 0 0 0,1-1 0 0 0,0 1 0 0 0,0 0 0 0 0,0 0 1 0 0,0 0-1 0 0,-1 0 0 0 0,1-1 0 0 0,0 1 0 0 0,0 0 0 0 0,0 0 0 0 0,0 0 0 0 0,0 0 0 0 0,-1-1 0 0 0,1 1 1 0 0,0 0-1 0 0,0 0 0 0 0,0-1 0 0 0,0 1 0 0 0,0 0 0 0 0,0 0 0 0 0,0 0 0 0 0,0-1 0 0 0,0 1 0 0 0,0 0 1 0 0,0 0-1 0 0,0-1 0 0 0,0 1 0 0 0,0 0 0 0 0,0 0 0 0 0,0 0 0 0 0,0-1 0 0 0,0 1 0 0 0,1 0 0 0 0,-1-1 1 0 0,4-15 194 0 0,4 5-126 0 0,-6 7-45 0 0,1 0-1 0 0,0 0 1 0 0,-1-1 0 0 0,0 1-1 0 0,0 0 1 0 0,0-1 0 0 0,1-5-1 0 0,-3 8-26 0 0,5-12-28 0 0,-1-1 0 0 0,-1 1 1 0 0,3-28-1 0 0,-6-43 57 0 0,-1 37-2 0 0,1 31-23 0 0,-1 0 1 0 0,-4-20-1 0 0,-4 2-3 0 0,3 16 0 0 0,-2-6-1 0 0,5 18-10 0 0,-9-14-49 0 0,3 7 60 0 0,-15-36 328 0 0,0 5-438 0 0,13 28 19 0 0,9 15 87 0 0,1 0 0 0 0,-1 1 0 0 0,1-1 0 0 0,0 0 1 0 0,0 0-1 0 0,0 0 0 0 0,0 0 0 0 0,0 0 0 0 0,0 0 0 0 0,1 0 0 0 0,-1-1 1 0 0,0 1-1 0 0,1 0 0 0 0,0 0 0 0 0,0 0 0 0 0,-1-1 0 0 0,1 1 0 0 0,1-4 1 0 0,1-1-40 0 0,2 2 22 0 0,-3 4-33 0 0,0 0-10 0 0,0 0 59 0 0,0 1-1 0 0,-1-1 1 0 0,1 1-1 0 0,0 0 1 0 0,0-1-1 0 0,0 1 1 0 0,-1 0-1 0 0,1 0 1 0 0,0 0 0 0 0,0-1-1 0 0,0 1 1 0 0,0 0-1 0 0,-1 0 1 0 0,1 0-1 0 0,0 0 1 0 0,0 1-1 0 0,0-1 1 0 0,0 0-1 0 0,0 0 1 0 0,-1 0-1 0 0,1 1 1 0 0,0-1-1 0 0,0 0 1 0 0,0 1-1 0 0,-1-1 1 0 0,1 1 0 0 0,0-1-1 0 0,-1 1 1 0 0,1-1-1 0 0,0 1 1 0 0,0 1-1 0 0,8 4-40 0 0,-7-5 35 0 0,-1 0 0 0 0,0 0-1 0 0,0 1 1 0 0,0-1 0 0 0,0 1 0 0 0,0-1 0 0 0,0 1 0 0 0,0-1 0 0 0,-1 1-1 0 0,1 0 1 0 0,0 0 0 0 0,-1-1 0 0 0,1 3 0 0 0,5 11-76 0 0,-2-8 31 0 0,-1 0-1 0 0,1 1 0 0 0,-1-1 1 0 0,3 15-1 0 0,6 13-164 0 0,11 34 97 0 0,-17-46 93 0 0,-5-18 25 0 0,1 0 0 0 0,-1 0 1 0 0,1 0-1 0 0,4 8 0 0 0,-2 0 21 0 0,-3-10-10 0 0,-1 1 0 0 0,1-1 0 0 0,-1 1-1 0 0,1-1 1 0 0,0 0 0 0 0,1 1 0 0 0,1 2 0 0 0,3 12 5 0 0,-5-13-10 0 0,1 0 0 0 0,0 0 0 0 0,0-1 0 0 0,0 1 0 0 0,1 0 0 0 0,3 4 0 0 0,9 23 0 0 0,-5-15 126 0 0,-10-15 100 0 0,3 5 87 0 0,-1-8-286 0 0,-4-9 183 0 0,-2 5-200 0 0,-1 5 1 0 0,1-5 32 0 0,4 8-33 0 0,0-3-9 0 0,0 0-1 0 0,0 0 1 0 0,0 0-1 0 0,0 1 0 0 0,0-1 1 0 0,1 0-1 0 0,-1 0 1 0 0,0 0-1 0 0,0 0 1 0 0,0 0-1 0 0,0 0 1 0 0,1 1-1 0 0,-1-1 1 0 0,0 0-1 0 0,0 0 1 0 0,0 0-1 0 0,1 0 0 0 0,-1 0 1 0 0,0 0-1 0 0,0 0 1 0 0,0 0-1 0 0,1 0 1 0 0,-1 0-1 0 0,0 0 1 0 0,0 0-1 0 0,0 0 1 0 0,1 0-1 0 0,-1 0 0 0 0,0 0 1 0 0,0 0-1 0 0,1-1 1 0 0,2-1 35 0 0,-3 1-34 0 0,1 0 1 0 0,-1 0-1 0 0,1 0 0 0 0,-1 1 1 0 0,1-1-1 0 0,0 0 0 0 0,-1 0 1 0 0,1 1-1 0 0,0-1 0 0 0,0 0 1 0 0,0 1-1 0 0,-1-1 0 0 0,1 1 1 0 0,0-1-1 0 0,2 0 0 0 0,-2 0 2 0 0,0 0 1 0 0,0 0-1 0 0,0-1 0 0 0,0 1 1 0 0,0 0-1 0 0,0-1 0 0 0,0 1 1 0 0,-1-1-1 0 0,1 1 0 0 0,0-1 0 0 0,-1 1 1 0 0,1-1-1 0 0,-1 1 0 0 0,0-1 1 0 0,1 1-1 0 0,-1-1 0 0 0,0 0 1 0 0,0 1-1 0 0,0-1 0 0 0,0 0 0 0 0,0 1 1 0 0,0-1-1 0 0,-1 0 0 0 0,1 1 1 0 0,-1-1-1 0 0,0-2 0 0 0,-1-2 16 0 0,0 1-1 0 0,0-1 0 0 0,0 0 1 0 0,-1 1-1 0 0,-7-11 0 0 0,-27-42-19 0 0,-4-7 0 0 0,32 53 0 0 0,2-2 0 0 0,0 1 0 0 0,0-1 0 0 0,1 0 0 0 0,-6-22 0 0 0,-6-13 0 0 0,16 42 0 0 0,0 1 0 0 0,1 0 0 0 0,-2-13 0 0 0,2 12 0 0 0,0 1 0 0 0,-1-1 0 0 0,1 1 0 0 0,-5-10 0 0 0,4 9 5 0 0,0 0-1 0 0,0-1 0 0 0,1 0 1 0 0,0 1-1 0 0,0-1 0 0 0,1 0 1 0 0,-1 1-1 0 0,2-1 0 0 0,-1 0 1 0 0,4-12-1 0 0,-2-3 12 0 0,-1 15-17 0 0,0 1 4 0 0,5-1-22 0 0,-5 7-66 0 0,3-3-27 0 0,-4 4 109 0 0,0 0-1 0 0,0 0 0 0 0,0 0 1 0 0,0 0-1 0 0,1-1 1 0 0,-1 1-1 0 0,0 0 0 0 0,0 0 1 0 0,0 0-1 0 0,0 0 0 0 0,1 0 1 0 0,-1-1-1 0 0,0 1 0 0 0,0 0 1 0 0,0 0-1 0 0,1 0 1 0 0,-1 0-1 0 0,0 0 0 0 0,0 0 1 0 0,0 0-1 0 0,1 0 0 0 0,-1 0 1 0 0,0 0-1 0 0,0 0 0 0 0,1 0 1 0 0,-1 0-1 0 0,0 0 1 0 0,0 0-1 0 0,0 0 0 0 0,1 0 1 0 0,-1 0-1 0 0,0 0 0 0 0,0 0 1 0 0,0 0-1 0 0,1 0 0 0 0,-1 1 1 0 0,0-1-1 0 0,0 0 1 0 0,0 0-1 0 0,1 0 0 0 0,-1 0 1 0 0,0 0-1 0 0,0 1 0 0 0,0-1 1 0 0,0 0-1 0 0,0 0 0 0 0,1 0 1 0 0,-1 1-1 0 0,20 15 4 0 0,-17-14-12 0 0,0 0 0 0 0,0-1-1 0 0,0 1 1 0 0,-1 0 0 0 0,1 1-1 0 0,0-1 1 0 0,-1 0 0 0 0,0 1-1 0 0,1-1 1 0 0,1 5 0 0 0,-3-6 6 0 0,-1-1-1 0 0,1 1 1 0 0,-1-1 0 0 0,0 1-1 0 0,1 0 1 0 0,-1-1 0 0 0,1 1 0 0 0,-1-1-1 0 0,1 1 1 0 0,0-1 0 0 0,-1 1-1 0 0,1-1 1 0 0,-1 0 0 0 0,1 1-1 0 0,0-1 1 0 0,-1 0 0 0 0,1 1 0 0 0,0-1-1 0 0,0 0 1 0 0,-1 0 0 0 0,1 0-1 0 0,1 1 1 0 0,-1-1 1 0 0,-1 1 0 0 0,1 0 0 0 0,0-1 0 0 0,-1 1 0 0 0,1 0 1 0 0,-1 0-1 0 0,1-1 0 0 0,-1 1 0 0 0,0 0 0 0 0,1 0 0 0 0,-1 0 0 0 0,0 0 0 0 0,0-1 0 0 0,1 3 0 0 0,-1-2-1 0 0,8 20-72 0 0,0 1 0 0 0,-2 0 0 0 0,0 1 0 0 0,-2-1 0 0 0,2 24 0 0 0,4 23-82 0 0,-5-42 165 0 0,2 47 0 0 0,-7-66 71 0 0,-1 0 1 0 0,0 0 0 0 0,-4 14-1 0 0,5-22-74 0 0,0 0-1 0 0,0 0 1 0 0,0 0-1 0 0,0 0 1 0 0,0 0-1 0 0,0 0 1 0 0,0 1 0 0 0,0-1-1 0 0,0 0 1 0 0,0 0-1 0 0,0 0 1 0 0,0 0-1 0 0,0 0 1 0 0,0 0-1 0 0,0 0 1 0 0,-1 0-1 0 0,1 0 1 0 0,0 0-1 0 0,0 0 1 0 0,0 0 0 0 0,0 0-1 0 0,0 1 1 0 0,0-1-1 0 0,0 0 1 0 0,0 0-1 0 0,0 0 1 0 0,0 0-1 0 0,0 0 1 0 0,0 0-1 0 0,-1 0 1 0 0,1 0-1 0 0,0 0 1 0 0,0 0 0 0 0,0 0-1 0 0,0 0 1 0 0,0 0-1 0 0,0 0 1 0 0,0 0-1 0 0,0 0 1 0 0,0 0-1 0 0,0 0 1 0 0,-1 0-1 0 0,1 0 1 0 0,0 0-1 0 0,0 0 1 0 0,0 0 0 0 0,0 0-1 0 0,0 0 1 0 0,0 0-1 0 0,0-1 1 0 0,0 1-1 0 0,0 0 1 0 0,0 0 0 0 0,-1 0 0 0 0,1 0 0 0 0,0 0 0 0 0,0 0-1 0 0,0 0 1 0 0,0 0 0 0 0,0 0 0 0 0,0 0 0 0 0,0 0 0 0 0,-1 0 0 0 0,1 0-1 0 0,0 0 1 0 0,0 0 0 0 0,0 0 0 0 0,0 0 0 0 0,0 0 0 0 0,0 0 0 0 0,0 0-1 0 0,0 0 1 0 0,-1 0 0 0 0,1 0 0 0 0,0 0 0 0 0,0 0 0 0 0,0 0 0 0 0,0 0-1 0 0,0 0 1 0 0,0 0 0 0 0,0 0 0 0 0,0 0 0 0 0,-1 0 0 0 0,1 0 0 0 0,0 1-1 0 0,0-1 1 0 0,0 0 0 0 0,0 0 0 0 0,0 0 0 0 0,0 0 0 0 0,0 0 0 0 0,0 0-1 0 0,0 0 1 0 0,0 1 0 0 0,-5 5 26 0 0,0-7 38 0 0,1 1 21 0 0,4 0-80 0 0,0 0 0 0 0,0 0 0 0 0,-1 1 1 0 0,1-1-1 0 0,0 0 0 0 0,0 0 0 0 0,-1-1 1 0 0,1 1-1 0 0,0 0 0 0 0,0 0 0 0 0,-1 0 1 0 0,1 0-1 0 0,0 0 0 0 0,0 0 0 0 0,-1 0 1 0 0,1 0-1 0 0,0 0 0 0 0,0-1 0 0 0,-1 1 0 0 0,1 0 1 0 0,0 0-1 0 0,0 0 0 0 0,0 0 0 0 0,-1-1 1 0 0,1 1-1 0 0,0 0 0 0 0,-1-1 83 0 0,-4-10 100 0 0,0-4-82 0 0,-31-106-24 0 0,14 46-84 0 0,21 71 0 0 0,-9-43 32 0 0,-4-80 0 0 0,4-127-32 0 0,10 227 0 0 0,-1-18 0 0 0,0 16 0 0 0,2 23 0 0 0,-1 0 0 0 0,0 0 0 0 0,-1 0 0 0 0,-1-9 0 0 0,-4-20 0 0 0,2 0 0 0 0,1-1 0 0 0,3-40 0 0 0,0 51 0 0 0,1 15 0 0 0,-1 7 0 0 0,1 0 0 0 0,-1-1 0 0 0,-1 1 0 0 0,1 0 0 0 0,0-1 0 0 0,-1 1 0 0 0,-1-6 0 0 0,2 6-2 0 0,0 2-2 0 0,0 0 1 0 0,0 0 0 0 0,0 0-1 0 0,-1 0 1 0 0,1 0-1 0 0,0 0 1 0 0,0 1 0 0 0,0-1-1 0 0,-1 0 1 0 0,1 0-1 0 0,0 0 1 0 0,-1 1 0 0 0,1-1-1 0 0,-1-1 1 0 0,0 2 1 0 0,1-1-1 0 0,0 1 1 0 0,0 0 0 0 0,0 0-1 0 0,-1-1 1 0 0,1 1-1 0 0,0 0 1 0 0,0 0 0 0 0,-1 0-1 0 0,1 0 1 0 0,0-1 0 0 0,-1 1-1 0 0,1 0 1 0 0,0 0 0 0 0,0 0-1 0 0,-1 0 1 0 0,1 0 0 0 0,0 0-1 0 0,-1 0 1 0 0,1 0 0 0 0,0 0-1 0 0,-1 0 1 0 0,1 0 0 0 0,0 0-1 0 0,-1 0 1 0 0,1 0 0 0 0,0 0-1 0 0,0 0 1 0 0,-1 0 0 0 0,1 0-1 0 0,0 1 1 0 0,-1-1 0 0 0,1 0-1 0 0,0 0 1 0 0,0 0 0 0 0,-1 0-1 0 0,1 1 1 0 0,-8 8-153 0 0,8-9 124 0 0,-6 9-24 0 0,1 0-1 0 0,1 0 1 0 0,0 1-1 0 0,0-1 1 0 0,1 1-1 0 0,0 0 1 0 0,-3 18 0 0 0,2-3-72 0 0,0 51 0 0 0,4-62 82 0 0,0 0 1 0 0,1-1-1 0 0,0 1 0 0 0,1-1 1 0 0,1 1-1 0 0,0-1 1 0 0,0 0-1 0 0,7 14 1 0 0,-8-22 39 0 0,0 1 1 0 0,0-1-1 0 0,0 1 1 0 0,1 8-1 0 0,-2-7 30 0 0,0 0 0 0 0,1 0 0 0 0,1 0 0 0 0,-1-1 0 0 0,1 1 0 0 0,0-1 0 0 0,6 10 0 0 0,-8-15 322 0 0,5-14-109 0 0,-2 1-166 0 0,0 0 0 0 0,-1-1-1 0 0,-1 1 1 0 0,0-1 0 0 0,-1 0 0 0 0,0 0-1 0 0,-1-14 1 0 0,-3-12-59 0 0,-8-42 0 0 0,-53-200 51 0 0,51 233-64 0 0,2 0 0 0 0,3 0 0 0 0,-5-97 0 0 0,13 137 0 0 0,-4-23 0 0 0,1 10-14 0 0,3 19-56 0 0,-1 5 1 0 0,0 17-33 0 0,-1 76-364 0 0,2-79 381 0 0,2 0-1 0 0,0 0 0 0 0,7 29 0 0 0,-7-39 58 0 0,3 11-9 0 0,0-1 0 0 0,1-1 0 0 0,0 1 0 0 0,1-1 0 0 0,13 21 0 0 0,34 55-17 0 0,-45-77 54 0 0,-2 0 0 0 0,11 28 0 0 0,-5-12-10 0 0,12 40-34 0 0,-12-30 34 0 0,16 65-150 0 0,-22-75 108 0 0,-2-1-1 0 0,3 50 0 0 0,2 12 19 0 0,-1-37-19 0 0,-1-15 49 0 0,-2 0 1 0 0,1 67-1 0 0,-7-94 13 0 0,-1 0 0 0 0,0-1 1 0 0,0 1-1 0 0,-2-1 0 0 0,0 1 0 0 0,-6 17 0 0 0,-9 32 159 0 0,14-42-107 0 0,-14 33 1 0 0,16-48-48 0 0,1-1-6 0 0,-1 0 0 0 0,1 1 0 0 0,0-1 0 0 0,-1 9 0 0 0,0-4-9 0 0,0-1 1 0 0,-1 25 0 0 0,2-23 0 0 0,0-6 0 0 0,1-1 0 0 0,0 0 0 0 0,0 1 0 0 0,0-1 0 0 0,0 0 0 0 0,0 1 0 0 0,2 2 0 0 0,-2-4 1 0 0,0 5 1 0 0,1 0 1 0 0,1 0-1 0 0,2 8 1 0 0,4-2 101 0 0,-4-9-53 0 0,5 4 66 0 0,2 3 3 0 0,-10-9-119 0 0,-1 0 1 0 0,1 0 0 0 0,0 0-1 0 0,1-1 1 0 0,-1 1-1 0 0,0 0 1 0 0,0-1 0 0 0,1 1-1 0 0,-1-1 1 0 0,1 1-1 0 0,-1-1 1 0 0,1 0 0 0 0,0 1-1 0 0,3 0 1 0 0,27 26 62 0 0,-23-22-51 0 0,-1 1 1 0 0,0 0 0 0 0,14 16-1 0 0,5 4-14 0 0,-17-18 1 0 0,0 0 0 0 0,1-1 0 0 0,23 13 0 0 0,-28-18 20 0 0,-2-2-6 0 0,-1 1-1 0 0,0 0 1 0 0,0 0-1 0 0,0 0 1 0 0,-1 1-1 0 0,1-1 1 0 0,4 6-1 0 0,-6-7 10 0 0,1 1-1 0 0,0 0 0 0 0,0-1 1 0 0,-1 1-1 0 0,1-1 1 0 0,0 1-1 0 0,0-1 0 0 0,0 0 1 0 0,0 0-1 0 0,1 0 1 0 0,-1 0-1 0 0,0 0 0 0 0,0-1 1 0 0,1 1-1 0 0,-1-1 1 0 0,0 1-1 0 0,1-1 0 0 0,-1 0 1 0 0,3 0-1 0 0,20 3-31 0 0,2-7-6 0 0,-3 2 19 0 0,-17 1 66 0 0,0 0-56 0 0,24 4-110 0 0,-28-3 100 0 0,-1 0 3 0 0,-1-1 0 0 0,0 1-1 0 0,1 0 1 0 0,-1 0-1 0 0,0 1 1 0 0,1-1-1 0 0,-1 0 1 0 0,0 0-1 0 0,0 1 1 0 0,1-1 0 0 0,-1 0-1 0 0,0 1 1 0 0,2 0-1 0 0,-1 0-6 0 0,0-1 0 0 0,0 1 0 0 0,0-1 0 0 0,0 1 0 0 0,0-1 0 0 0,0 0 0 0 0,4 0 0 0 0,10 1 0 0 0,3 0-34 0 0,-16-2 29 0 0,-1 1-1 0 0,1 0 1 0 0,-1 0 0 0 0,1 0-1 0 0,-1 1 1 0 0,5 0-1 0 0,10-1 6 0 0,-1-1 0 0 0,-12 2 0 0 0,0 0-9 0 0,1 0 0 0 0,0-1 0 0 0,-1 1 0 0 0,1-1 1 0 0,7 0-1 0 0,21 1-3 0 0,-10 1 25 0 0,28 5 58 0 0,-28-5-17 0 0,8-1-69 0 0,-28-1 6 0 0,0 0 1 0 0,0 0 0 0 0,0 0-1 0 0,0 1 1 0 0,6 1 0 0 0,13 1-16 0 0,-18-3 24 0 0,6 0 0 0 0,1 0 0 0 0,-1 0 0 0 0,10 3 0 0 0,22-1 30 0 0,-9-1 35 0 0,38-1 184 0 0,-41-1-311 0 0,-25 1 56 0 0,-1-1-1 0 0,1 1 0 0 0,0 0 0 0 0,10 1 0 0 0,-11 0 7 0 0,0-1 1 0 0,1 0-1 0 0,-1 0 0 0 0,8-1 0 0 0,-8 1-13 0 0,1-1-1 0 0,-1 1 1 0 0,0 0-1 0 0,0 0 1 0 0,7 1-1 0 0,38 1-98 0 0,-45-1 112 0 0,4 1 0 0 0,-1-1 0 0 0,1 0 0 0 0,0 0 0 0 0,13 0 0 0 0,-15-1 0 0 0,0 0 0 0 0,0 1 0 0 0,11 2 0 0 0,-11-2 0 0 0,0 1 0 0 0,0-2 0 0 0,0 1 0 0 0,9-1 0 0 0,14 0 23 0 0,-22 1-15 0 0,0-1 1 0 0,-1 0-1 0 0,1-1 0 0 0,9-1 0 0 0,5 0-7 0 0,-18 2 6 0 0,1 0 1 0 0,-1 0-1 0 0,1-1 1 0 0,0 0-1 0 0,-1 1 1 0 0,5-3 0 0 0,-4 1-7 0 0,1 0 0 0 0,0 0 0 0 0,-1 1 0 0 0,1 0 0 0 0,0-1 1 0 0,0 1-1 0 0,0 1 0 0 0,6-1 0 0 0,-9 1 3 0 0,0-1-1 0 0,1 1 0 0 0,-1-1 1 0 0,1 0-1 0 0,-1 1 1 0 0,0-1-1 0 0,0 0 0 0 0,1-1 1 0 0,-1 1-1 0 0,0 0 1 0 0,3-3-1 0 0,15-7 20 0 0,-9 8-23 0 0,33-14 0 0 0,-29 10 0 0 0,25-6 0 0 0,-10 3 0 0 0,79-25 0 0 0,-70 20-1 0 0,-11 3 13 0 0,-22 9-8 0 0,0 0 0 0 0,0 0 0 0 0,0 0 0 0 0,-1-1 0 0 0,0 0 0 0 0,0 0 0 0 0,0-1 1 0 0,0 1-1 0 0,-1-1 0 0 0,1 0 0 0 0,-1 0 0 0 0,6-10 0 0 0,-2 4-4 0 0,15-17 0 0 0,-12 16 19 0 0,-1 0-1 0 0,-1-1 1 0 0,0 0 0 0 0,-1-1-1 0 0,0 1 1 0 0,-1-1-1 0 0,0-1 1 0 0,5-19-1 0 0,0-4 94 0 0,-3 0-1 0 0,7-45 1 0 0,-2-73-270 0 0,-14 146 128 0 0,-1-1 0 0 0,-1 1 0 0 0,1-1 0 0 0,-2 1 0 0 0,0 0 0 0 0,0 0 0 0 0,-8-18 0 0 0,6 17 20 0 0,-7-6-44 0 0,12 17 54 0 0,0-1 0 0 0,-1 1-1 0 0,1-1 1 0 0,0 1 0 0 0,-1 0 0 0 0,1-1-1 0 0,0 1 1 0 0,-1 0 0 0 0,1-1 0 0 0,0 1-1 0 0,-1 0 1 0 0,1 0 0 0 0,-1-1-1 0 0,1 1 1 0 0,0 0 0 0 0,-1 0 0 0 0,1 0-1 0 0,-1-1 1 0 0,1 1 0 0 0,-1 0 0 0 0,1 0-1 0 0,-1 0 1 0 0,1 0 0 0 0,-1 0 0 0 0,1 0-1 0 0,-1 0 1 0 0,1 0 0 0 0,-1 0-1 0 0,1 0 1 0 0,-1 0 0 0 0,1 1 0 0 0,-1-1-1 0 0,1 0 1 0 0,-1 1 0 0 0,-9 6-54 0 0,10-7 39 0 0,-3 4-36 0 0,0 0 0 0 0,0 0 0 0 0,1 1 0 0 0,0-1 1 0 0,0 1-1 0 0,0-1 0 0 0,1 1 0 0 0,-1 0 0 0 0,1 0 1 0 0,0 0-1 0 0,1 0 0 0 0,-1 9 0 0 0,0 8 6 0 0,5 35-1 0 0,-2-41-100 0 0,2 173-238 0 0,-5-129 463 0 0,6-25 182 0 0,-5-34-252 0 0,0-1 0 0 0,0 0 0 0 0,0 0 0 0 0,0 0 0 0 0,0 1 0 0 0,0-1 0 0 0,-1 0 1 0 0,1 0-1 0 0,1 1 0 0 0,-1-1 0 0 0,0 0 0 0 0,0 0 0 0 0,0 1 0 0 0,0-1 0 0 0,0 0 0 0 0,0 0 0 0 0,0 1 0 0 0,0-1 0 0 0,0 0 0 0 0,0 0 0 0 0,0 0 0 0 0,1 1 0 0 0,-1-1 0 0 0,0 0 0 0 0,0 0 0 0 0,0 0 0 0 0,0 1 0 0 0,1-1 0 0 0,-1 0 0 0 0,0 0 0 0 0,0 0 0 0 0,0 0 0 0 0,1 0 1 0 0,-1 0-1 0 0,0 1 0 0 0,0-1 0 0 0,1 0 0 0 0,-1 0 0 0 0,0 0 0 0 0,0 0 0 0 0,0 0 0 0 0,1 0 0 0 0,-1 0 0 0 0,0 0 0 0 0,0 0 0 0 0,1 0 0 0 0,-1 0 0 0 0,0 0 0 0 0,0 0 0 0 0,1 0 0 0 0,-1 0 0 0 0,0 0 0 0 0,0-1 0 0 0,1 1 0 0 0,-1 0 0 0 0,0 0 0 0 0,0 0 0 0 0,0 0 0 0 0,1 0 1 0 0,-1 0-1 0 0,0-1 0 0 0,0 1 0 0 0,0 0 0 0 0,0 0 0 0 0,1 0 0 0 0,-1-1 0 0 0,0 1 0 0 0,0 0 0 0 0,12-16 163 0 0,-4-1-109 0 0,-1-1 0 0 0,0 0 0 0 0,-2 0 0 0 0,0 0 1 0 0,3-24-1 0 0,4-95 73 0 0,-9 72-108 0 0,1-41 52 0 0,22-131 1 0 0,14-4-155 0 0,-32 163 39 0 0,-7 68 32 0 0,-2 1 1 0 0,1 0-1 0 0,-1-1 0 0 0,0 1 1 0 0,-1 0-1 0 0,-4-14 0 0 0,-22-56-157 0 0,16 47 95 0 0,-12-50 0 0 0,23 75 57 0 0,-16-56-46 0 0,15 53 54 0 0,-2 1 0 0 0,-7-18 0 0 0,4 12 0 0 0,6 13 0 0 0,0 0 0 0 0,0 1 0 0 0,0-1 0 0 0,0 1 0 0 0,0-1 0 0 0,0 1 0 0 0,0-1 0 0 0,0 1 0 0 0,-1 0 0 0 0,-1-2 0 0 0,-10-9 0 0 0,10 7 0 0 0,2 3 0 0 0,0 1 0 0 0,0-1 0 0 0,0 1 0 0 0,0-1 0 0 0,-1 1 0 0 0,1-1 0 0 0,0 1 0 0 0,-1 0 0 0 0,1 0 0 0 0,-1-1 0 0 0,1 1 0 0 0,-1 0 0 0 0,0 0 0 0 0,1 1 0 0 0,-1-1 0 0 0,0 0 0 0 0,0 1 0 0 0,-3-2 0 0 0,3 2 0 0 0,1-1 0 0 0,-1 1 0 0 0,1-1-1 0 0,-1 0 1 0 0,1 0 0 0 0,-1 0 0 0 0,1 0 0 0 0,-1 0-1 0 0,1 0 1 0 0,0 0 0 0 0,-1 0 0 0 0,-1-3 0 0 0,2 3-4 0 0,0-1 1 0 0,0 1 0 0 0,0 0 0 0 0,0 0 0 0 0,-1 0 0 0 0,1 0-1 0 0,0 0 1 0 0,-1 0 0 0 0,1 0 0 0 0,-1 0 0 0 0,1 1 0 0 0,-1-1-1 0 0,1 1 1 0 0,-1-1 0 0 0,-2 0 0 0 0,-12 1-8 0 0,12 0 11 0 0,1 0 0 0 0,-1 0 0 0 0,0-1 0 0 0,1 1 0 0 0,-7-2 0 0 0,-2-2 0 0 0,8 2-1 0 0,0 0 0 0 0,0 1-1 0 0,0 0 1 0 0,0 0 0 0 0,0 0 0 0 0,0 1 0 0 0,0-1 0 0 0,-5 1 0 0 0,-12 2-30 0 0,14-1 7 0 0,1 0 0 0 0,-1 0 1 0 0,0-1-1 0 0,-13-1 0 0 0,-1-4-37 0 0,14 4 38 0 0,1-1 0 0 0,-1 1 0 0 0,0 0 0 0 0,-12 0 0 0 0,-4 3 5 0 0,14-1 19 0 0,-1 0-1 0 0,1-1 1 0 0,-13 0-1 0 0,0-4 4 0 0,13 2-11 0 0,0 1 0 0 0,-17-1 0 0 0,8 3-34 0 0,12 0 14 0 0,-1-1 1 0 0,1 0-1 0 0,-1 0 1 0 0,-12-2 0 0 0,1-3-22 0 0,12 3 28 0 0,0 1 0 0 0,-1-1 0 0 0,1 1 0 0 0,-12 0 0 0 0,-3 2 7 0 0,15 0 13 0 0,0 0-1 0 0,0-1 1 0 0,0 0 0 0 0,-10-2 0 0 0,-4-3 0 0 0,15 3 0 0 0,0 1 0 0 0,0 0 0 0 0,-1 0 0 0 0,-8-1 0 0 0,0 2-2 0 0,0-1 0 0 0,0 0 0 0 0,0-1 0 0 0,-15-4 0 0 0,21 4-9 0 0,1 1 1 0 0,0 0-1 0 0,-1 0 1 0 0,-11 1-1 0 0,12 1 9 0 0,-1-1 0 0 0,1-1-1 0 0,0 1 1 0 0,-11-3 0 0 0,-6-1-44 0 0,20 4 45 0 0,0-1 0 0 0,-1 1 0 0 0,1-1 0 0 0,0 0-1 0 0,0 0 1 0 0,-4-2 0 0 0,0-1 1 0 0,0 1 0 0 0,0 0 0 0 0,0 0 0 0 0,-15-3 0 0 0,19 5 0 0 0,-1 0 0 0 0,1-1 0 0 0,-1 1 0 0 0,1-1 0 0 0,-7-4 0 0 0,7 4 0 0 0,0-1 0 0 0,0 1 0 0 0,-1 0 0 0 0,1 1 0 0 0,-1-1 0 0 0,-7 0 0 0 0,-59-16 0 0 0,42 10-1 0 0,24 7-10 0 0,0-1 1 0 0,-1 0 0 0 0,1 1-1 0 0,-10-1 1 0 0,5 2 3 0 0,-9-1 5 0 0,-27-4 0 0 0,35 3-10 0 0,0 2 0 0 0,-20 0-1 0 0,-14-1-64 0 0,-189-17-171 0 0,216 17 234 0 0,-1 1 1 0 0,1 0 0 0 0,-22 5-1 0 0,-24 1 14 0 0,-115 5-64 0 0,83-2 64 0 0,9-1 0 0 0,-253 30 64 0 0,240-31-61 0 0,-4 1 48 0 0,53 0-41 0 0,-36 5-10 0 0,-99 7 0 0 0,117-14-22 0 0,48-5 3 0 0,0 0-1 0 0,-23 6 1 0 0,22-2-16 0 0,-74 13-138 0 0,82-16 142 0 0,0 1-1 0 0,-24 9 1 0 0,-7 1-51 0 0,42-12 74 0 0,0 0 0 0 0,0 0 0 0 0,0 1 0 0 0,0-1 0 0 0,1 0 0 0 0,-1 1 0 0 0,1 0 0 0 0,-1 0 0 0 0,-2 2 0 0 0,5-4 8 0 0,-6 4-2 0 0,3 0-49 0 0,9 2-12 0 0,-4-5 49 0 0,0 0 0 0 0,1 0 1 0 0,-1 0-1 0 0,1-1 0 0 0,-1 1 0 0 0,0-1 0 0 0,1 1 0 0 0,-1-1 0 0 0,1 0 0 0 0,-1 1 0 0 0,1-1 0 0 0,0-1 0 0 0,-1 1 1 0 0,3-1-1 0 0,19 2-54 0 0,-7 0 47 0 0,-1 1 0 0 0,1-2-1 0 0,-1 0 1 0 0,1-1 0 0 0,18-3-1 0 0,-14 2-20 0 0,38 2 0 0 0,-37 1 4 0 0,37-3 0 0 0,-18-4 19 0 0,-12 2-19 0 0,33-2-1 0 0,-15 6 24 0 0,48-2 14 0 0,-51-3-1 0 0,55-3-56 0 0,-64 8 48 0 0,-10 0 9 0 0,41-4 0 0 0,-30-3 1 0 0,-17 4 0 0 0,0 0 0 0 0,21-1 0 0 0,0 5 0 0 0,33-3 0 0 0,-59 1 2 0 0,27-4 44 0 0,44 2 1 0 0,-74 3-9 0 0,0-1 1 0 0,0 0-1 0 0,15-4 1 0 0,-15 2-2 0 0,0 1 0 0 0,20-1 0 0 0,-29 3-29 0 0,1 0 0 0 0,-1 0-1 0 0,0-1 1 0 0,0 1-1 0 0,1-1 1 0 0,-1 1 0 0 0,0-1-1 0 0,0 0 1 0 0,0 0 0 0 0,0 0-1 0 0,2-1 1 0 0,6-4 79 0 0,-8 6 24 0 0,-8-11 127 0 0,4 10-221 0 0,1 0-1 0 0,-1-1 1 0 0,0 1-1 0 0,0 0 1 0 0,0 0 0 0 0,0 0-1 0 0,0 1 1 0 0,0-1-1 0 0,0 0 1 0 0,0 1-1 0 0,0 0 1 0 0,0-1 0 0 0,-4 1-1 0 0,-13-4 56 0 0,-1-2-36 0 0,-1 2-1 0 0,1 0 1 0 0,-1 1-1 0 0,-28-1 1 0 0,-7 0-51 0 0,-145-10-52 0 0,79 6 67 0 0,-13-1 0 0 0,-156 9 0 0 0,106 9-63 0 0,71-2 22 0 0,-175 16-39 0 0,164-13 80 0 0,-23 2 0 0 0,84 0-2 0 0,-38 4 15 0 0,59-12 11 0 0,-65 9 16 0 0,64-3-14 0 0,21-4-13 0 0,-29 4 1 0 0,24-8-14 0 0,17-1 0 0 0,0 0 0 0 0,1 0 0 0 0,-17 5 0 0 0,7 0-16 0 0,11-2-15 0 0,-1-1 1 0 0,1-1-1 0 0,0 0 0 0 0,-1 0 1 0 0,-16 1-1 0 0,23-3 23 0 0,0 0 0 0 0,1 0 0 0 0,-1 1 0 0 0,0-1 0 0 0,1 1 0 0 0,-1 0 0 0 0,1-1 0 0 0,-1 1 0 0 0,1 0 0 0 0,-1 1 0 0 0,-4 2 0 0 0,0-1 8 0 0,7-3 0 0 0,0 0 0 0 0,0 0 0 0 0,1 0 0 0 0,-1 0 0 0 0,0 0 0 0 0,0 0 0 0 0,0 0 0 0 0,0 0 0 0 0,0 0 0 0 0,0 1 0 0 0,0-1 0 0 0,0 0 0 0 0,0 0 0 0 0,1 0 0 0 0,-1 0 0 0 0,0 0 0 0 0,0 0 0 0 0,0 0 0 0 0,0 0 0 0 0,0 1 0 0 0,0-1 0 0 0,0 0 0 0 0,0 0 0 0 0,0 0 0 0 0,0 0 0 0 0,0 0 0 0 0,0 0 0 0 0,0 1 0 0 0,0-1 0 0 0,0 0 0 0 0,0 0 0 0 0,0 0 0 0 0,0 0 0 0 0,0 0 0 0 0,0 0 0 0 0,0 0 0 0 0,0 1 0 0 0,0-1 0 0 0,-1 0 0 0 0,1 0 0 0 0,0 0 0 0 0,0 0 0 0 0,0 0 0 0 0,0 0 0 0 0,0 0 0 0 0,0 0 0 0 0,0 1 0 0 0,0-1 0 0 0,0 0 0 0 0,0 0 0 0 0,-1 0 0 0 0,1 0 0 0 0,0 0 0 0 0,0 0 0 0 0,2 1 0 0 0,-1-1 1 0 0,1 0-1 0 0,0 1 0 0 0,0-1 0 0 0,-1 0 1 0 0,1 0-1 0 0,0 0 0 0 0,0 0 0 0 0,0 0 1 0 0,-1 0-1 0 0,1-1 0 0 0,0 1 0 0 0,0-1 1 0 0,-1 1-1 0 0,3-2 0 0 0,-1 1-3 0 0,0 0-1 0 0,0 1 1 0 0,0-1-1 0 0,0 1 0 0 0,5-1 1 0 0,7 3-40 0 0,-10-2 22 0 0,1 1 0 0 0,-1-1 0 0 0,1 0-1 0 0,-1 0 1 0 0,1 0 0 0 0,5-2 0 0 0,12-3-41 0 0,-10 2 19 0 0,0 0 0 0 0,25-2 1 0 0,3 5 32 0 0,-16 0 57 0 0,27-3 0 0 0,-16-3 4 0 0,-5 2-4 0 0,34-1 0 0 0,-16 5-73 0 0,47-2-100 0 0,-47-3 52 0 0,44-3-56 0 0,-56 8 113 0 0,-9 1 16 0 0,39-6 0 0 0,-31 0 0 0 0,-15 1-19 0 0,0 1 1 0 0,24 0-1 0 0,-9 4 9 0 0,-21 1 11 0 0,0-2-1 0 0,29-2 1 0 0,-13-5 0 0 0,-21 4-2 0 0,-1 1 0 0 0,1 1 0 0 0,0-1 0 0 0,13 1 0 0 0,5 5-36 0 0,-21-3 22 0 0,0 0 0 0 0,0 0 0 0 0,0-1 0 0 0,8 0 0 0 0,10-4-38 0 0,-18 2 53 0 0,-1 1 0 0 0,1 1 0 0 0,0-1 0 0 0,0 1 0 0 0,9 0 0 0 0,-14 1 15 0 0,0-1 0 0 0,0 0 0 0 0,0 0 0 0 0,0 0-1 0 0,0 0 1 0 0,0-1 0 0 0,0 1 0 0 0,0 0 0 0 0,0-1 0 0 0,0 1 0 0 0,-1-1-1 0 0,3-1 1 0 0,4 2 66 0 0,-8 0-79 0 0,0-1-1 0 0,0 1 1 0 0,0 0-1 0 0,1 0 0 0 0,-1 0 1 0 0,0 0-1 0 0,0 0 1 0 0,0 0-1 0 0,1 0 1 0 0,-1-1-1 0 0,0 1 1 0 0,0 0-1 0 0,0 0 1 0 0,1 0-1 0 0,-1 0 0 0 0,0-1 1 0 0,0 1-1 0 0,0 0 1 0 0,0 0-1 0 0,0 0 1 0 0,0-1-1 0 0,0 1 1 0 0,1 0-1 0 0,-1 0 1 0 0,0 0-1 0 0,0-1 1 0 0,0 1-1 0 0,0 0 0 0 0,0 0 1 0 0,0-1-1 0 0,0 1 1 0 0,0 0-1 0 0,0 0 1 0 0,0-1-1 0 0,0 1 1 0 0,0 0-1 0 0,0 0 1 0 0,-1 0-1 0 0,1-1 0 0 0,0 1 1 0 0,0 0-1 0 0,0 0 1 0 0,0-1-1 0 0,0 1 0 0 0,0-1 0 0 0,0 1 0 0 0,0 0 0 0 0,0-1 0 0 0,-1 1 0 0 0,1 0-1 0 0,0-1 1 0 0,0 1 0 0 0,0 0 0 0 0,0-1 0 0 0,0 1 0 0 0,0 0 0 0 0,-1 0 0 0 0,1-1 0 0 0,0 1 0 0 0,0 0-1 0 0,0-1 1 0 0,-1 1 0 0 0,1 0 0 0 0,0 0 0 0 0,0-1 0 0 0,-1 1 0 0 0,1 0 0 0 0,0 0 0 0 0,-1 0 0 0 0,1 0-1 0 0,0-1 1 0 0,-1 1 0 0 0,1 0 0 0 0,0 0 0 0 0,-1 0 0 0 0,1 0 0 0 0,0 0 0 0 0,-1 0 0 0 0,1 0-1 0 0,0 0 1 0 0,-1 0 0 0 0,0 0 0 0 0,-8 4 0 0 0,7-2 0 0 0,0-1 0 0 0,0-1 0 0 0,0 1 0 0 0,0 0 0 0 0,-1 0 0 0 0,1-1 0 0 0,0 1 0 0 0,0-1 0 0 0,-4 1 0 0 0,-15-2 0 0 0,-13 0 0 0 0,23 2 0 0 0,2 0 0 0 0,0 0 0 0 0,0 0 0 0 0,0-1 0 0 0,1-1 0 0 0,-12-1 0 0 0,2-2 0 0 0,9 2 0 0 0,0 0 0 0 0,0 1 0 0 0,-1 0 0 0 0,1 0 0 0 0,0 1 0 0 0,-10 1 0 0 0,-24 6 0 0 0,-14 3 0 0 0,31-8 1 0 0,-110 11-16 0 0,57-8-54 0 0,54-5 40 0 0,-48 7 0 0 0,28 4 18 0 0,-25 4 11 0 0,37-11 0 0 0,-41 8 0 0 0,44-4 0 0 0,8-2 0 0 0,-27 4 0 0 0,25-8 0 0 0,11-1 0 0 0,1 1 0 0 0,0 0 0 0 0,-18 5 0 0 0,-65 29 0 0 0,90-34-11 0 0,-1 0 0 0 0,0 1 0 0 0,-10 6 0 0 0,12-6-28 0 0,-1 0 0 0 0,0 0 0 0 0,0-1-1 0 0,-9 3 1 0 0,13-4 14 0 0,-1-1-1 0 0,1 1 0 0 0,0-1 1 0 0,0 1-1 0 0,-1 0 1 0 0,1 0-1 0 0,0 0 0 0 0,0 0 1 0 0,-1 1-1 0 0,3-4 25 0 0,0 0 0 0 0,1 1 0 0 0,-1-1 0 0 0,1 1 0 0 0,-1-1 0 0 0,1 1 0 0 0,0-1 0 0 0,0 1 0 0 0,-1 0 0 0 0,1 0-1 0 0,0 0 1 0 0,0 0 0 0 0,0 0 0 0 0,4-1 0 0 0,-4 2 1 0 0,-1-1 0 0 0,1 0-1 0 0,0 0 1 0 0,0 0 0 0 0,0 0 0 0 0,-1 0-1 0 0,1-1 1 0 0,-1 1 0 0 0,3-3 0 0 0,-2 2 1 0 0,0 0 1 0 0,-1 1 0 0 0,1-1-1 0 0,0 1 1 0 0,0 0 0 0 0,0-1-1 0 0,3 0 1 0 0,1-1 16 0 0,-1 1-1 0 0,1-1 1 0 0,0-1 0 0 0,-1 1 0 0 0,9-8 0 0 0,-12 9-17 0 0,1 1 1 0 0,-1-1-1 0 0,1 1 1 0 0,-1 0 0 0 0,1 0-1 0 0,2-1 1 0 0,-3 1-2 0 0,1 0 0 0 0,-1 0 0 0 0,0 0 0 0 0,0 0 0 0 0,0 0 0 0 0,0 0-1 0 0,0 0 1 0 0,2-3 0 0 0,2-2 0 0 0,-5 5 0 0 0,0 0 0 0 0,0 0 0 0 0,0 0 0 0 0,0 0 0 0 0,0 0 0 0 0,0 0 0 0 0,0 0 0 0 0,0 1 0 0 0,0-1 0 0 0,0 0 0 0 0,0 1 0 0 0,0-1 0 0 0,1 1 0 0 0,-1-1 0 0 0,0 1 0 0 0,1-1 0 0 0,-1 1 0 0 0,0 0 0 0 0,3 0 0 0 0,4-4 0 0 0,-4-5 0 0 0,-4 9 0 0 0,0 0 0 0 0,0 0 0 0 0,1 0 0 0 0,-1 0 0 0 0,0-1 0 0 0,0 1 0 0 0,0 0 0 0 0,0 0 0 0 0,0 0 0 0 0,0 0 0 0 0,0-1 0 0 0,0 1 0 0 0,0 0 0 0 0,0 0 0 0 0,0 0 0 0 0,0 0 0 0 0,0-1 0 0 0,0 1 0 0 0,0 0 0 0 0,0 0 0 0 0,0 0 0 0 0,0 0 0 0 0,0 0 0 0 0,0-1 0 0 0,0 1 0 0 0,0 0 0 0 0,0 0 0 0 0,-1 0 0 0 0,1 0 0 0 0,0 0 0 0 0,0-1 0 0 0,0 1 0 0 0,0 0 0 0 0,0 0 0 0 0,0 0 0 0 0,0 0 0 0 0,-1 0 0 0 0,1 0 0 0 0,0 0 0 0 0,0 0 0 0 0,0-1 0 0 0,0 1 0 0 0,0 0 0 0 0,-1 0 0 0 0,1 0 0 0 0,0 0 0 0 0,0 0 0 0 0,0 0 0 0 0,0 0 0 0 0,-1 0 0 0 0,1 0 0 0 0,0 0 0 0 0,0 0 0 0 0,0 0 0 0 0,0 0 0 0 0,-1 0 0 0 0,1 0 0 0 0,0 0 0 0 0,0 0 0 0 0,-4 4 0 0 0,4-4-1 0 0,-1 0-1 0 0,1 0 1 0 0,-1 0-1 0 0,1 0 1 0 0,-1 0-1 0 0,1 0 1 0 0,-1 0-1 0 0,1 0 1 0 0,-1 0-1 0 0,0 0 1 0 0,1 0-1 0 0,-1-1 1 0 0,1 1-1 0 0,-1 0 1 0 0,1 0-1 0 0,-1 0 1 0 0,1-1-1 0 0,-1 1 1 0 0,1 0-1 0 0,-1-1 1 0 0,1 1-1 0 0,0 0 1 0 0,-1-1-1 0 0,1 1 1 0 0,0 0-1 0 0,-1-1 1 0 0,1 1-1 0 0,0-1 1 0 0,-1 0-1 0 0,0 0 0 0 0,1 1 0 0 0,-1-1 0 0 0,1 1-1 0 0,-1-1 1 0 0,1 0 0 0 0,-1 1 0 0 0,0-1-1 0 0,1 1 1 0 0,-1-1 0 0 0,0 1 0 0 0,1 0 0 0 0,-1-1-1 0 0,0 1 1 0 0,0 0 0 0 0,1-1 0 0 0,-1 1 0 0 0,0 0-1 0 0,0 0 1 0 0,0 0 0 0 0,1 0 0 0 0,-1-1-1 0 0,-1 2 1 0 0,-8 3-45 0 0,9-3 43 0 0,0 0 0 0 0,-1 0-1 0 0,1-1 1 0 0,0 1-1 0 0,0 0 1 0 0,-1-1-1 0 0,1 0 1 0 0,-1 1-1 0 0,1-1 1 0 0,-3 1-1 0 0,-6-2-43 0 0,9 0 44 0 0,-1 1 0 0 0,0 0-1 0 0,1 0 1 0 0,-1 0 0 0 0,1 0 0 0 0,-1 0-1 0 0,1 0 1 0 0,-1 0 0 0 0,-3 1 0 0 0,0 1-10 0 0,3-1 11 0 0,-1 0 0 0 0,1 0-1 0 0,-1-1 1 0 0,0 1 0 0 0,1-1 0 0 0,-1 1 0 0 0,0-1 0 0 0,0 0 0 0 0,1 0 0 0 0,-1 0 0 0 0,0 0 0 0 0,-5-2 0 0 0,7 2 3 0 0,0 0 0 0 0,0 0 0 0 0,0 0 0 0 0,0 0 0 0 0,0 1 0 0 0,0-1 0 0 0,0 0 0 0 0,0 0 0 0 0,0 0 0 0 0,0 1 0 0 0,0-1 0 0 0,0 1 0 0 0,0-1 0 0 0,-2 2 0 0 0,3-2 0 0 0,-1 0 0 0 0,1 1 0 0 0,-1-1 0 0 0,0 1 0 0 0,1-1 0 0 0,-1 0 0 0 0,0 0 0 0 0,1 1 0 0 0,-1-1 0 0 0,0 0 0 0 0,1 0 0 0 0,-1 0 0 0 0,0 0 0 0 0,0 0 0 0 0,1 0 0 0 0,-1 0 0 0 0,0 0 0 0 0,1 0 0 0 0,-1 0 0 0 0,0 0 0 0 0,0 0 0 0 0,1 0 0 0 0,-1-1 0 0 0,0 1 0 0 0,1 0 0 0 0,-1 0 0 0 0,0-1 0 0 0,0 0 0 0 0,-6-5 0 0 0,7 5 0 0 0,-1 1 0 0 0,1-1 0 0 0,-1 1 0 0 0,1-1 0 0 0,-1 1 0 0 0,1-1 0 0 0,-1 1 0 0 0,1-1 0 0 0,-1 1 0 0 0,1-1 0 0 0,-1 1 0 0 0,0 0 0 0 0,1-1 0 0 0,-1 1 0 0 0,0 0 0 0 0,1 0 0 0 0,-1-1 0 0 0,0 1 0 0 0,1 0 0 0 0,-1 0 0 0 0,0 0 0 0 0,0 0 0 0 0,1 0 0 0 0,-1 0 0 0 0,0 0 0 0 0,1 0 0 0 0,-1 0 0 0 0,0 0 0 0 0,1 1 0 0 0,-1-1 0 0 0,0 0 0 0 0,1 0 0 0 0,-1 1 0 0 0,0-1 0 0 0,1 0 0 0 0,-1 1 0 0 0,0-1 0 0 0,0 1 0 0 0,1-1 0 0 0,-1 1 0 0 0,1-1 0 0 0,0 0 0 0 0,-1 0 0 0 0,1 0 0 0 0,-1 1 0 0 0,1-1 0 0 0,-1 0 0 0 0,1 0 0 0 0,-1 0 0 0 0,1 0 0 0 0,-1 0 0 0 0,1 0 0 0 0,-1 0 0 0 0,1 0 0 0 0,-1 0 0 0 0,1 0 0 0 0,-1 0 0 0 0,1 0 0 0 0,-1-1 0 0 0,1 1 0 0 0,-1 0 0 0 0,1 0 0 0 0,0 0 0 0 0,-1-1 0 0 0,1 1 0 0 0,-1 0 0 0 0,1-1 0 0 0,0 1 0 0 0,-1 0 0 0 0,0-1 0 0 0,-9-4 0 0 0,10 5 3 0 0,-1 0-1 0 0,0 0 1 0 0,0 0 0 0 0,1-1-1 0 0,-1 1 1 0 0,0 0 0 0 0,0 0-1 0 0,1-1 1 0 0,-1 1-1 0 0,0-1 1 0 0,1 1 0 0 0,-1 0-1 0 0,1-1 1 0 0,-1 1 0 0 0,0-1-1 0 0,1 1 1 0 0,-1-1-1 0 0,1 0 1 0 0,-1 1 0 0 0,1-1-1 0 0,0 1 1 0 0,-1-1-1 0 0,1 0 1 0 0,-1 1 0 0 0,1-1-1 0 0,0 0 1 0 0,0 0 0 0 0,0 1-1 0 0,-1-1 1 0 0,1 0-1 0 0,0 0 1 0 0,-2-5 1 0 0,2 6-2 0 0,0 0 0 0 0,0-1 0 0 0,0 1 0 0 0,0 0 1 0 0,0 0-1 0 0,0 0 0 0 0,0-1 0 0 0,-1 1 0 0 0,1 0 0 0 0,0 0 0 0 0,0 0 0 0 0,0-1 0 0 0,0 1 0 0 0,-1 0 0 0 0,1 0 0 0 0,0 0 0 0 0,0 0 0 0 0,0-1 0 0 0,-1 1 0 0 0,1 0 0 0 0,0 0 0 0 0,0 0 1 0 0,-1 0-1 0 0,1 0 0 0 0,0 0 0 0 0,0 0 0 0 0,0 0 0 0 0,-1 0 0 0 0,1 0 0 0 0,0 0 0 0 0,0 0 0 0 0,-1 0 0 0 0,1 0 0 0 0,0 0 0 0 0,0 0 0 0 0,-1 0 0 0 0,1 0 0 0 0,0 0 0 0 0,0 0 0 0 0,-1 0 1 0 0,1 0-1 0 0,0 1 0 0 0,-4-2 64 0 0,4-9 35 0 0,3-8-74 0 0,-2 14-17 0 0,-1 4-9 0 0,0-1-1 0 0,0 1 1 0 0,0 0 0 0 0,0 0-1 0 0,0 0 1 0 0,0 0-1 0 0,0 0 1 0 0,0 0-1 0 0,0 0 1 0 0,0-1-1 0 0,0 1 1 0 0,0 0-1 0 0,0 0 1 0 0,0 0-1 0 0,0 0 1 0 0,0 0-1 0 0,1 0 1 0 0,-1 0-1 0 0,0 0 1 0 0,0 0-1 0 0,0-1 1 0 0,0 1-1 0 0,0 0 1 0 0,0 0-1 0 0,0 0 1 0 0,0 0-1 0 0,0 0 1 0 0,1 0 0 0 0,-1 0-1 0 0,0 0 1 0 0,0 0-1 0 0,0 0 1 0 0,0 0-1 0 0,0 0 1 0 0,0 0-1 0 0,0 0 1 0 0,1 0-1 0 0,-1 0 1 0 0,0 0-1 0 0,0 0 1 0 0,0 0-1 0 0,0 0 1 0 0,0 0-1 0 0,8-2 8 0 0,-5-5-56 0 0,-3 7 48 0 0,0 0-1 0 0,0 0 1 0 0,0-1 0 0 0,1 1-1 0 0,-1 0 1 0 0,0-1-1 0 0,0 1 1 0 0,0 0-1 0 0,0 0 1 0 0,0-1 0 0 0,0 1-1 0 0,0 0 1 0 0,0-1-1 0 0,0 1 1 0 0,0 0 0 0 0,0-1-1 0 0,0 1 1 0 0,0 0-1 0 0,0-1 1 0 0,0 1-1 0 0,0 0 1 0 0,0-1 0 0 0,0 1-1 0 0,0 0 1 0 0,0 0-1 0 0,-1-1 1 0 0,1 1 0 0 0,0 0-1 0 0,0-1 1 0 0,0 1-1 0 0,-1 0 1 0 0,1 0-1 0 0,0-1 1 0 0,0 1 0 0 0,-1 0-1 0 0,-2 1 4 0 0,-2 3-1 0 0,5-4-2 0 0,-1 0-1 0 0,1 1 1 0 0,0-1-1 0 0,0 0 1 0 0,-1 0 0 0 0,1 0-1 0 0,0 1 1 0 0,-1-1-1 0 0,1 0 1 0 0,0 0-1 0 0,-1 0 1 0 0,1 0-1 0 0,0 0 1 0 0,-1 0 0 0 0,1 1-1 0 0,-1-1 1 0 0,1 0-1 0 0,0 0 1 0 0,-1 0-1 0 0,1 0 1 0 0,0 0 0 0 0,-1-1-1 0 0,1 1 1 0 0,0 0-1 0 0,-1 0 1 0 0,1 0-1 0 0,0 0 1 0 0,-1 0 0 0 0,1 0-1 0 0,0-1 1 0 0,-1 1-1 0 0,1 0 1 0 0,0 0-1 0 0,-1-1 1 0 0,1 1-4 0 0,-1 0-1 0 0,1 0 1 0 0,-1 1 0 0 0,1-1-1 0 0,-1 0 1 0 0,1 0 0 0 0,-1 0-1 0 0,1 0 1 0 0,-1 0 0 0 0,1 1-1 0 0,0-1 1 0 0,-1 0 0 0 0,1 0-1 0 0,-1 1 1 0 0,1-1-1 0 0,0 0 1 0 0,-1 1 0 0 0,1-1-1 0 0,0 0 1 0 0,-1 1 0 0 0,1-1-1 0 0,0 1 1 0 0,0-1 0 0 0,-1 0-1 0 0,1 1 1 0 0,0-1 0 0 0,0 1-1 0 0,-1 0-1 0 0,1 0 0 0 0,-1 0 0 0 0,1-1 0 0 0,0 1-1 0 0,-1-1 1 0 0,0 1 0 0 0,1 0 0 0 0,-1-1 0 0 0,1 1 0 0 0,-1-1-1 0 0,1 1 1 0 0,-1-1 0 0 0,0 1 0 0 0,1-1 0 0 0,-1 0-1 0 0,-1 1 1 0 0,-3-1-33 0 0,5 0 35 0 0,-1 0-1 0 0,0 0 1 0 0,1 0 0 0 0,-1 0-1 0 0,1 0 1 0 0,-1 0 0 0 0,0 0-1 0 0,1 0 1 0 0,-1 1 0 0 0,1-1 0 0 0,-1 0-1 0 0,0 0 1 0 0,1 0 0 0 0,-1 1-1 0 0,1-1 1 0 0,-1 0 0 0 0,1 1-1 0 0,-1-1 1 0 0,1 1 0 0 0,-1-1 0 0 0,1 0-1 0 0,0 1 1 0 0,-1-1 0 0 0,1 1-1 0 0,-1-1 1 0 0,1 1 0 0 0,0-1 0 0 0,-1 2-1 0 0,-3 5-27 0 0,0-2-10 0 0,1 0 1 0 0,0 0-1 0 0,-1-1 0 0 0,0 1 1 0 0,0-1-1 0 0,-8 7 0 0 0,9-8 33 0 0,0 0 0 0 0,0 0 0 0 0,1 0 0 0 0,-1 1-1 0 0,1-1 1 0 0,0 1 0 0 0,0 0 0 0 0,0 0 0 0 0,0 0 0 0 0,0 4-1 0 0,-7 12-1 0 0,0-2-13 0 0,-11 34-1 0 0,6-13-8 0 0,9-23 22 0 0,0 1 0 0 0,1-1 1 0 0,1 1-1 0 0,-1 23 0 0 0,3-15-18 0 0,2-10 362 0 0,9-29 19 0 0,-4-6-224 0 0,0-1-1 0 0,-2 1 1 0 0,0-1-1 0 0,-1 0 1 0 0,0-41 0 0 0,-4 26-107 0 0,0-1 0 0 0,-9-43 1 0 0,8 72-47 0 0,1 11 3 0 0,0 0-130 0 0,0-3 146 0 0,1-1 0 0 0,0 1 0 0 0,0 0 0 0 0,-1 0 0 0 0,1 0 0 0 0,0 0 0 0 0,-1 0 0 0 0,1-1 0 0 0,0 1 0 0 0,-1 0 1 0 0,1 0-1 0 0,0 0 0 0 0,-1 0 0 0 0,1 0 0 0 0,0 0 0 0 0,-1 0 0 0 0,1 0 0 0 0,0 0 0 0 0,-1 0 0 0 0,1 0 0 0 0,0 1 0 0 0,-1-1 0 0 0,1 0 0 0 0,0 0 0 0 0,0 0 0 0 0,-1 0 0 0 0,1 0 0 0 0,0 0 1 0 0,-1 1-1 0 0,1-1 0 0 0,0 0 0 0 0,0 0 0 0 0,-1 1 0 0 0,1-1 0 0 0,0 0 0 0 0,0 0 0 0 0,0 1 0 0 0,-1-1 0 0 0,1 0 0 0 0,0 0 0 0 0,0 1 0 0 0,0-1 0 0 0,0 0 0 0 0,0 1 0 0 0,0-1 0 0 0,0 0 1 0 0,-1 1-1 0 0,-6 22-181 0 0,3-12 36 0 0,-3 6 27 0 0,2 1 0 0 0,-1-1-1 0 0,-4 32 1 0 0,0 56-107 0 0,9-88 135 0 0,-8 208-64 0 0,7-60 128 0 0,4-137 24 0 0,1 1 0 0 0,2-1 0 0 0,12 46 0 0 0,-10-58 9 0 0,14 28-1 0 0,-14-29 10 0 0,-6-15 1 0 0,-1 1 0 0 0,0 0 0 0 0,0-1 1 0 0,1 1-1 0 0,-1 0 0 0 0,0-1 0 0 0,1 1 0 0 0,-1 0 0 0 0,1-1 0 0 0,-1 1 1 0 0,1-1-1 0 0,-1 1 0 0 0,1-1 0 0 0,-1 1 0 0 0,1-1 0 0 0,-1 0 0 0 0,1 1 1 0 0,0-1-1 0 0,0 1 0 0 0,-1-1 5 0 0,1 0-1 0 0,-1-1 1 0 0,1 1-1 0 0,-1 0 1 0 0,0 0 0 0 0,1 0-1 0 0,-1 0 1 0 0,0-1 0 0 0,0 1-1 0 0,1 0 1 0 0,-1 0-1 0 0,0-1 1 0 0,1 1 0 0 0,-1 0-1 0 0,0 0 1 0 0,0-1 0 0 0,1 1-1 0 0,-1 0 1 0 0,0-1-1 0 0,0 1 1 0 0,0 0 0 0 0,0-1-1 0 0,1 1 1 0 0,-1 0 0 0 0,0-1-1 0 0,6-29 733 0 0,-4-7-552 0 0,-2 30-168 0 0,0 1 0 0 0,0 0 0 0 0,0 0-1 0 0,-1 0 1 0 0,-2-9 0 0 0,0 4-16 0 0,-6-42 110 0 0,-3-27 228 0 0,12 80-356 0 0,0 0 1 0 0,0 0 0 0 0,0 0-1 0 0,0 0 1 0 0,0 0-1 0 0,0 0 1 0 0,0-1-1 0 0,0 1 1 0 0,0 0-1 0 0,0 0 1 0 0,0 0-1 0 0,0 0 1 0 0,0 0 0 0 0,0 0-1 0 0,0 0 1 0 0,0-1-1 0 0,0 1 1 0 0,0 0-1 0 0,0 0 1 0 0,0 0-1 0 0,0 0 1 0 0,0 0-1 0 0,0 0 1 0 0,0 0 0 0 0,0 0-1 0 0,0 0 1 0 0,0-1-1 0 0,0 1 1 0 0,0 0-1 0 0,0 0 1 0 0,-1 0-1 0 0,1 0 1 0 0,0 0-1 0 0,0 0 1 0 0,0 0 0 0 0,0 0-1 0 0,0 0 1 0 0,0 0-1 0 0,0 0 1 0 0,0 0-1 0 0,0 0 1 0 0,-1 0-1 0 0,1-1 1 0 0,0 1-1 0 0,0 0 1 0 0,0 0 0 0 0,0 0-1 0 0,0 0 1 0 0,0 0-1 0 0,0 0 1 0 0,0 0-1 0 0,-1 0 1 0 0,1 0-1 0 0,0 0 1 0 0,0 1 0 0 0,0-1-1 0 0,0 0 1 0 0,-5 7-234 0 0,-5 15-85 0 0,-38 125-531 0 0,-22 72 649 0 0,67-207 116 0 0,-19 88-308 0 0,19-81 465 0 0,1 1 0 0 0,0 0 0 0 0,3 24 0 0 0,-1-44-67 0 0,9 99 141 0 0,-7-84-111 0 0,1-1 0 0 0,1 0 0 0 0,0 1 0 0 0,11 24 0 0 0,-8-21-20 0 0,-5-15-10 0 0,-1 1 0 0 0,0 0 0 0 0,1-1 0 0 0,0 1 0 0 0,0-1 0 0 0,0 0 0 0 0,0 1 0 0 0,1-1 0 0 0,-1 0 0 0 0,1 0 0 0 0,0-1 0 0 0,3 4 0 0 0,-4-5 4 0 0,0 1 1 0 0,-1 0-1 0 0,1 0 0 0 0,0 0 1 0 0,-1 0-1 0 0,1 0 0 0 0,1 3 0 0 0,-2-3 4 0 0,-1 0 0 0 0,1-1 0 0 0,0 1 0 0 0,0-1 0 0 0,1 1 0 0 0,-1-1-1 0 0,0 0 1 0 0,0 1 0 0 0,1-1 0 0 0,-1 0 0 0 0,0 0 0 0 0,1 0 0 0 0,0 0-1 0 0,-1 0 1 0 0,3 1 0 0 0,10 6 82 0 0,-14-7-78 0 0,1-1 0 0 0,0 1 0 0 0,-1-1 1 0 0,1 1-1 0 0,-1-1 0 0 0,1 1 0 0 0,0-1 0 0 0,0 1 1 0 0,-1-1-1 0 0,1 0 0 0 0,0 1 0 0 0,-1-1 0 0 0,1 0 1 0 0,0 0-1 0 0,0 0 0 0 0,0 0 0 0 0,-1 0 0 0 0,1 1 1 0 0,0-1-1 0 0,0-1 0 0 0,-1 1 0 0 0,1 0 0 0 0,0 0 1 0 0,0 0-1 0 0,0 0 0 0 0,-1 0 0 0 0,1-1 0 0 0,0 1 1 0 0,0 0-1 0 0,-1-1 0 0 0,2 0 0 0 0,-1 1 4 0 0,-1 0-1 0 0,1-1 1 0 0,0 1 0 0 0,0 0-1 0 0,0 0 1 0 0,0 0 0 0 0,0 0-1 0 0,0 0 1 0 0,0 0-1 0 0,0 0 1 0 0,-1 0 0 0 0,3 0-1 0 0,-2 0-2 0 0,0 0 0 0 0,-1 1-1 0 0,1-1 1 0 0,0 0 0 0 0,0 0 0 0 0,-1 0-1 0 0,1 0 1 0 0,0 0 0 0 0,0 0 0 0 0,-1-1-1 0 0,1 1 1 0 0,0 0 0 0 0,0 0-1 0 0,-1-1 1 0 0,1 1 0 0 0,0 0 0 0 0,1-1-1 0 0,21-19 404 0 0,-22 19-388 0 0,1-1 0 0 0,0 0 0 0 0,-1 1 0 0 0,1-1 0 0 0,-1 0 0 0 0,0 0-1 0 0,1 0 1 0 0,-1 0 0 0 0,0 0 0 0 0,0 0 0 0 0,0 0 0 0 0,-1 0 0 0 0,1-1 0 0 0,0 1 0 0 0,-1 0 0 0 0,1-1-1 0 0,-1 1 1 0 0,0-3 0 0 0,1-6 68 0 0,-1 0-1 0 0,-1-17 0 0 0,0 27-89 0 0,0-19-22 0 0,-1 0 1 0 0,-1 1-1 0 0,-1-1 0 0 0,0 1 1 0 0,-12-30-1 0 0,5 33-126 0 0,9 13 127 0 0,1 1-56 0 0,0 2 48 0 0,0 0 0 0 0,0 0 0 0 0,0 1 0 0 0,0-1 0 0 0,1 0 0 0 0,-1 0 1 0 0,0 1-1 0 0,0-1 0 0 0,0 0 0 0 0,0 1 0 0 0,0-1 0 0 0,1 1 0 0 0,-1-1 0 0 0,0 1 0 0 0,0-1 0 0 0,1 1 0 0 0,-1 0 0 0 0,0-1 0 0 0,0 2 0 0 0,-1 0-17 0 0,1 0 0 0 0,-1 1 1 0 0,1-1-1 0 0,0 1 0 0 0,0-1 0 0 0,-1 5 0 0 0,-1 5-63 0 0,0-1-1 0 0,0 17 0 0 0,2-21 45 0 0,-3 37-65 0 0,2 1 0 0 0,1-1 0 0 0,3 1 0 0 0,1-1 0 0 0,17 79 0 0 0,-14-104 156 0 0,0-1 0 0 0,1 0 0 0 0,1 0 0 0 0,15 26 0 0 0,-19-38 68 0 0,0-1 0 0 0,0 0 0 0 0,0 0 0 0 0,0-1 0 0 0,1 1 0 0 0,0-1 0 0 0,5 4 0 0 0,11 3 330 0 0,-21-11-426 0 0,0 0 1 0 0,1 0 0 0 0,-1 0 0 0 0,0 1 0 0 0,1-1 0 0 0,-1 0 0 0 0,0 0-1 0 0,1 0 1 0 0,-1 0 0 0 0,1 0 0 0 0,-1 1 0 0 0,0-1 0 0 0,1 0 0 0 0,-1 0 0 0 0,0 0-1 0 0,1 0 1 0 0,-1 0 0 0 0,1 0 0 0 0,-1 0 0 0 0,0 0 0 0 0,1-1 0 0 0,-1 1-1 0 0,0 0 1 0 0,1 0 0 0 0,-1 0 0 0 0,1 0 0 0 0,-1 0 0 0 0,0-1 0 0 0,1 1 0 0 0,-1 0-1 0 0,0 0 1 0 0,0-1 0 0 0,1 1 0 0 0,-1 0 0 0 0,0 0 0 0 0,1-1 0 0 0,-1 1-1 0 0,0 0 1 0 0,0-1 0 0 0,4 2 132 0 0,-4-1-134 0 0,0 0-1 0 0,0 0 1 0 0,0 0 0 0 0,0 1-1 0 0,0-1 1 0 0,1 0-1 0 0,-1 0 1 0 0,0 0 0 0 0,0 0-1 0 0,0 0 1 0 0,0 0-1 0 0,0 0 1 0 0,0 0-1 0 0,0 0 1 0 0,0 0 0 0 0,0 0-1 0 0,0 0 1 0 0,1 0-1 0 0,-1 0 1 0 0,0 1-1 0 0,0-1 1 0 0,0 0 0 0 0,0 0-1 0 0,0 0 1 0 0,0 0-1 0 0,0 0 1 0 0,0 0 0 0 0,1 0-1 0 0,-1 0 1 0 0,0 0-1 0 0,0 0 1 0 0,0 0-1 0 0,0 0 1 0 0,0 0 0 0 0,0-1-1 0 0,0 1 1 0 0,0 0-1 0 0,1 0 1 0 0,-1 0-1 0 0,0 0 1 0 0,0 0 0 0 0,0 0-1 0 0,2-4 51 0 0,0 1-1 0 0,0-1 1 0 0,-1 0-1 0 0,1 0 1 0 0,-1 0 0 0 0,0 0-1 0 0,0 0 1 0 0,0 0-1 0 0,-1-1 1 0 0,1 1-1 0 0,-1 0 1 0 0,0 0-1 0 0,-1 0 1 0 0,1 0-1 0 0,0-1 1 0 0,-1 1 0 0 0,-2-5-1 0 0,-2-9-44 0 0,-1 1-1 0 0,-14-29 1 0 0,14 34 31 0 0,3 7-33 0 0,0 0-1 0 0,0-1 1 0 0,-1 1-1 0 0,1 0 1 0 0,-1 1-1 0 0,-1-1 1 0 0,1 1-1 0 0,-7-6 1 0 0,10 9-85 0 0,-15 9-281 0 0,12-6 332 0 0,1 1 1 0 0,-1 0-1 0 0,1 0 1 0 0,0 1-1 0 0,0-1 1 0 0,1 1-1 0 0,-1-1 0 0 0,1 1 1 0 0,0 0-1 0 0,0 0 1 0 0,-2 5-1 0 0,-1 6-27 0 0,2 0 1 0 0,0 1-1 0 0,1-1 0 0 0,0 1 0 0 0,1-1 1 0 0,1 1-1 0 0,0-1 0 0 0,1 1 0 0 0,1-1 1 0 0,1 1-1 0 0,0-1 0 0 0,6 16 0 0 0,-4-13 82 0 0,2 0 0 0 0,15 31 1 0 0,-21-48 57 0 0,-1 0-61 0 0,1 0 0 0 0,0 0 0 0 0,-1-1 0 0 0,1 1 0 0 0,0 0 1 0 0,0-1-1 0 0,0 1 0 0 0,0-1 0 0 0,0 1 0 0 0,0-1 0 0 0,0 1 0 0 0,0-1 0 0 0,0 0 1 0 0,0 0-1 0 0,0 1 0 0 0,0-1 0 0 0,0 0 0 0 0,0 0 0 0 0,0 0 0 0 0,0 0 0 0 0,2 0 1 0 0,0-3 33 0 0,1 0 0 0 0,-1 0 0 0 0,0 0 0 0 0,0 0 0 0 0,0 0 0 0 0,-1-1 0 0 0,1 1 0 0 0,-1-1 0 0 0,0 0 0 0 0,0 0 0 0 0,0 1 0 0 0,0-1 0 0 0,-1-1 0 0 0,0 1 0 0 0,1 0 1 0 0,0-8-1 0 0,0-3 20 0 0,0-1 0 0 0,-1 1 0 0 0,0-22 1 0 0,-3 17-95 0 0,0 0 0 0 0,-1 0 1 0 0,-7-20-1 0 0,-20-57-63 0 0,20 69 79 0 0,9 25 0 0 0,-8-16 0 0 0,0 0 0 0 0,-1-3 0 0 0,8 18-50 0 0,1 2 8 0 0,0 0 0 0 0,1 0 0 0 0,-1 0 0 0 0,0 0 1 0 0,0 0-1 0 0,-1 1 0 0 0,1-1 0 0 0,-3-2 1 0 0,3 4-2 0 0,-2 8 32 0 0,0 0 11 0 0,1-3 0 0 0,0-11-13 0 0,2 4-58 0 0,1-40 234 0 0,0 15 2 0 0,-4-40-1 0 0,-8-101-100 0 0,8 84-64 0 0,-26-133 48 0 0,4 49-16 0 0,23 127-44 0 0,9 63-404 0 0,17 139-215 0 0,-12-68 562 0 0,-9-76 69 0 0,-1 0 0 0 0,1 0 0 0 0,0-1 0 0 0,12 32 0 0 0,-7-25 8 0 0,4 21-112 0 0,11 19 238 0 0,-22-61 108 0 0,3-15 42 0 0,-3 8-255 0 0,0 0-1 0 0,0 0 1 0 0,-1 0-1 0 0,0-1 1 0 0,0 1 0 0 0,0 0-1 0 0,-2-6 1 0 0,0-17 50 0 0,-5-326 273 0 0,1 292-520 0 0,1 40-120 0 0,5 34 256 0 0,-2 86-448 0 0,2-97 471 0 0,0 2-8 0 0,-1 0 0 0 0,1 1 1 0 0,1-1-1 0 0,-1 0 0 0 0,0 0 0 0 0,1 0 1 0 0,0 0-1 0 0,1 4 0 0 0,-2-7 19 0 0,0 1-1 0 0,0-1 1 0 0,0 0-1 0 0,0 0 1 0 0,0 1 0 0 0,0-1-1 0 0,0 0 1 0 0,0 0-1 0 0,0 0 1 0 0,0 1-1 0 0,0-1 1 0 0,0 0 0 0 0,0 0-1 0 0,0 0 1 0 0,0 1-1 0 0,0-1 1 0 0,0 0-1 0 0,1 0 1 0 0,-1 0 0 0 0,0 0-1 0 0,0 1 1 0 0,0-1-1 0 0,0 0 1 0 0,0 0-1 0 0,0 0 1 0 0,1 0 0 0 0,-1 0-1 0 0,0 1 1 0 0,0-1-1 0 0,0 0 1 0 0,1 0-1 0 0,-1 0 1 0 0,0 0 0 0 0,0 0-1 0 0,0 0 1 0 0,0 0-1 0 0,1 0 1 0 0,-1 0-1 0 0,0 0 1 0 0,0 0 0 0 0,1 0-1 0 0,-1 0 1 0 0,0 0-1 0 0,0 0 1 0 0,0 0-1 0 0,1 0 1 0 0,7-9 215 0 0,-2 2-156 0 0,-4 4-42 0 0,0 0 0 0 0,0 0 0 0 0,0 0 0 0 0,0 0-1 0 0,0 0 1 0 0,-1 0 0 0 0,2-6 0 0 0,9-16 126 0 0,-10 20-116 0 0,1-1 0 0 0,-1 0 0 0 0,0 0 0 0 0,0 0 0 0 0,0 0 1 0 0,0-8-1 0 0,4-12 7 0 0,24-108-11 0 0,-23 93-14 0 0,2 1 1 0 0,2 0 0 0 0,18-46 0 0 0,-22 70-12 0 0,3-7 0 0 0,1 0 0 0 0,16-25 0 0 0,10 3 0 0 0,-37 44-5 0 0,0 1 0 0 0,0 0 0 0 0,0-1 1 0 0,1 1-1 0 0,-1-1 0 0 0,0 1 0 0 0,0 0 0 0 0,1-1 0 0 0,-1 1 0 0 0,0 0 0 0 0,1-1 0 0 0,-1 1 0 0 0,0 0 0 0 0,1 0 1 0 0,-1-1-1 0 0,0 1 0 0 0,1 0 0 0 0,-1 0 0 0 0,1 0 0 0 0,-1-1 0 0 0,0 1 0 0 0,1 0 0 0 0,-1 0 0 0 0,1 0 0 0 0,-1 0 0 0 0,1 0 1 0 0,-1 0-1 0 0,0 0 0 0 0,1 0 0 0 0,-1 0 0 0 0,1 0 0 0 0,-1 0 0 0 0,1 0 0 0 0,-1 0 0 0 0,0 0 0 0 0,1 1 0 0 0,-1-1 1 0 0,1 0-1 0 0,-1 0 0 0 0,0 0 0 0 0,1 1 0 0 0,-1-1 0 0 0,1 0 0 0 0,-1 0 0 0 0,0 1 0 0 0,1-1 0 0 0,-1 0 0 0 0,0 1 1 0 0,0-1-1 0 0,1 0 0 0 0,-1 1 0 0 0,0-1 0 0 0,0 1 0 0 0,0-1 0 0 0,1 0 0 0 0,-1 1 0 0 0,0-1 0 0 0,0 1 0 0 0,0-1 0 0 0,0 1 1 0 0,0-1-1 0 0,0 0 0 0 0,0 1 0 0 0,1 0-7 0 0,0 3 0 0 0,1 1 1 0 0,0 0 0 0 0,-1-1 0 0 0,0 1 0 0 0,0 0-1 0 0,0 0 1 0 0,-1 0 0 0 0,0 0 0 0 0,0 7 0 0 0,0-9-1 0 0,0 0 1 0 0,0 0-1 0 0,0 0 1 0 0,-1 0-1 0 0,1 0 1 0 0,-1 0 0 0 0,0 0-1 0 0,0 0 1 0 0,-3 5-1 0 0,1 0-11 0 0,0-3 13 0 0,1 0 0 0 0,-1 0 0 0 0,0 0 0 0 0,-7 7 0 0 0,2 0-4 0 0,3-6 14 0 0,-1 0 0 0 0,1-1 0 0 0,-1 0 0 0 0,0 0 0 0 0,-6 4 0 0 0,5-4 0 0 0,4-3 0 0 0,1-1 0 0 0,-1 1 0 0 0,0-1 0 0 0,0 0 0 0 0,0 1 0 0 0,-5 0 0 0 0,-15 7 0 0 0,19-6 0 0 0,-1 0 0 0 0,0-1 0 0 0,1 1 0 0 0,-1-1 0 0 0,0 0 0 0 0,-1 0 0 0 0,1-1 0 0 0,-8 2 0 0 0,1 2 26 0 0,11-4-23 0 0,0 0 0 0 0,0-1-1 0 0,0 1 1 0 0,1-1 0 0 0,-1 1-1 0 0,0-1 1 0 0,0 0 0 0 0,0 1-1 0 0,0-1 1 0 0,0 0 0 0 0,0 1 0 0 0,0-1-1 0 0,0 0 1 0 0,0 0 0 0 0,0 0-1 0 0,0 0 1 0 0,0 0 0 0 0,0 0-1 0 0,0 0 1 0 0,0 0 0 0 0,0-1-1 0 0,0 1 1 0 0,0 0 0 0 0,0 0-1 0 0,1-1 1 0 0,-1 1 0 0 0,0-1-1 0 0,0 1 1 0 0,0-1 0 0 0,0 1-1 0 0,0-1 1 0 0,1 1 0 0 0,-1-1-1 0 0,0 0 1 0 0,1 0 0 0 0,-1 1 0 0 0,-1-2-1 0 0,2 1 3 0 0,-1 0-1 0 0,1 0 1 0 0,0 0-1 0 0,-1 0 1 0 0,1 0-1 0 0,0-1 1 0 0,0 1-1 0 0,-1 0 1 0 0,1 0-1 0 0,0 0 1 0 0,0 0-1 0 0,0 0 1 0 0,0 0-1 0 0,1 0 1 0 0,-1 0-1 0 0,0 0 1 0 0,0 0-1 0 0,1 0 1 0 0,0-2-1 0 0,10-21 138 0 0,-8 19-118 0 0,-2 2-18 0 0,1 1-1 0 0,0-1 0 0 0,0 1 1 0 0,0 0-1 0 0,0 0 1 0 0,0 0-1 0 0,0 0 0 0 0,1 0 1 0 0,-1 0-1 0 0,0 1 0 0 0,5-3 1 0 0,12-9-7 0 0,-16 11 1 0 0,9-8-4 0 0,-1 1 1 0 0,22-13 0 0 0,-24 17-20 0 0,-1-1 1 0 0,0 0-1 0 0,13-12 1 0 0,14-12-38 0 0,51-37-4 0 0,-60 49 64 0 0,-13 8 0 0 0,1 1 0 0 0,25-12 0 0 0,-6 1 0 0 0,-29 17 0 0 0,0 0 0 0 0,1 0 0 0 0,-1 0 0 0 0,1 1 0 0 0,0-1 0 0 0,0 1 0 0 0,0 0 0 0 0,9-1 0 0 0,11-5 8 0 0,3 1 48 0 0,-21 3-56 0 0,-5-4 0 0 0,-2 8 0 0 0,0 0 0 0 0,-1 0 0 0 0,1-1 0 0 0,0 1-1 0 0,0 0 1 0 0,-1 0 0 0 0,1-1 0 0 0,0 1 0 0 0,-1 0 0 0 0,1 0-1 0 0,0 0 1 0 0,-1 0 0 0 0,1 0 0 0 0,-1-1 0 0 0,1 1 0 0 0,0 0-1 0 0,-1 0 1 0 0,1 0 0 0 0,0 0 0 0 0,-1 0 0 0 0,1 0 0 0 0,-1 0-1 0 0,1 0 1 0 0,0 0 0 0 0,-1 1 0 0 0,1-1 0 0 0,0 0 0 0 0,-1 0-1 0 0,1 0 1 0 0,0 0 0 0 0,-1 0 0 0 0,1 1 0 0 0,0-1 0 0 0,-1 0 0 0 0,1 0-1 0 0,0 0 1 0 0,-1 1 0 0 0,-15 10-55 0 0,13-7 16 0 0,-1-2 6 0 0,0 0-1 0 0,-1 0 1 0 0,1 0-1 0 0,0 0 1 0 0,0-1-1 0 0,-8 2 1 0 0,-16 6-83 0 0,14-2 112 0 0,-127 64-94 0 0,106-53 98 0 0,-43 17 0 0 0,-26-2 0 0 0,79-26 0 0 0,-1 0 0 0 0,18-2-14 0 0,19-2-60 0 0,-4-3 77 0 0,0-1 0 0 0,0 1-1 0 0,0-1 1 0 0,0-1 0 0 0,6-1 0 0 0,15-3 34 0 0,102-23-26 0 0,-29 5-12 0 0,82-18 48 0 0,-113 25-30 0 0,20-8-17 0 0,21-5 0 0 0,-73 22 0 0 0,53-12 0 0 0,-39 5-5 0 0,67-11 0 0 0,-52 10-44 0 0,-48 11 21 0 0,1 0 0 0 0,22-2-1 0 0,-17 6 11 0 0,-17 1 19 0 0,0-1-1 0 0,1 0 0 0 0,-1 0 1 0 0,11-3-1 0 0,-2-2 0 0 0,-14 4 0 0 0,0 1 0 0 0,0-1 0 0 0,0 1 0 0 0,1 0 0 0 0,-1 0 0 0 0,0 0 0 0 0,1 1 0 0 0,-1-1 0 0 0,6 1 0 0 0,2 3 0 0 0,-10-2 0 0 0,0-1 0 0 0,0 1 0 0 0,1-1 0 0 0,-1 1 0 0 0,0-1 0 0 0,0 0 0 0 0,0 0 0 0 0,0 0 0 0 0,0 1 0 0 0,0-1 0 0 0,1 0 0 0 0,-1 0 0 0 0,0 0 0 0 0,0-1 0 0 0,0 1 0 0 0,0 0 0 0 0,2-1 0 0 0,7-5 0 0 0,-10 6 0 0 0,1 0 0 0 0,-1 0 0 0 0,0 0 0 0 0,0 1 0 0 0,0-1 0 0 0,1 0 0 0 0,-1 0 0 0 0,0 1 0 0 0,0-1 0 0 0,0 0 0 0 0,0 0 0 0 0,0 1 0 0 0,0-1 0 0 0,0 0 0 0 0,1 0 0 0 0,-1 1 0 0 0,0-1 0 0 0,0 0 0 0 0,0 1 0 0 0,0-1 0 0 0,0 0 0 0 0,0 0 0 0 0,0 1 0 0 0,0-1 0 0 0,0 0 0 0 0,-1 1 0 0 0,1-1 0 0 0,0 0 0 0 0,0 0 0 0 0,0 1 0 0 0,0-1 0 0 0,-3 3 0 0 0,1 0 0 0 0,-1-1 0 0 0,0 0 0 0 0,0 1 0 0 0,0-1 0 0 0,-6 3 0 0 0,4-2 0 0 0,1-1 0 0 0,-1 0 0 0 0,0 0 0 0 0,1-1 0 0 0,-1 1 0 0 0,0-1 0 0 0,0 0 0 0 0,0 0 0 0 0,-8 0 0 0 0,-22 4 0 0 0,-97 28 0 0 0,59-14 0 0 0,-5 2 0 0 0,-214 38 0 0 0,212-40 22 0 0,-42 7 20 0 0,-15 0 22 0 0,131-25-52 0 0,0 0 0 0 0,0 1 0 0 0,-8 3 0 0 0,2-1 28 0 0,31-3 40 0 0,43-8-115 0 0,28-5-26 0 0,-7 2 51 0 0,-11 2-60 0 0,117-14-42 0 0,-156 19 112 0 0,38-10 0 0 0,16-1 0 0 0,228-12 0 0 0,-233 21 0 0 0,53-1 0 0 0,38 2 0 0 0,-159 4 0 0 0,0-1 0 0 0,14-3-1 0 0,-17 2 5 0 0,2 1-1 0 0,-1 0 1 0 0,12 1 0 0 0,-21 0 3 0 0,-1 0 0 0 0,1 0 1 0 0,-1-1-1 0 0,1 1 0 0 0,0 0 1 0 0,-1-1-1 0 0,1 0 0 0 0,-1 0 1 0 0,4-1-1 0 0,5-2 56 0 0,-9 3 219 0 0,-11 8-186 0 0,7-6-96 0 0,0 0 0 0 0,0-1 0 0 0,0 1 0 0 0,0-1 0 0 0,0 1 0 0 0,0-1 0 0 0,0 0 0 0 0,0 0 0 0 0,0 0 0 0 0,-2 0 0 0 0,-18 2 0 0 0,13 1 0 0 0,1 0 0 0 0,-1 0 0 0 0,1-1 0 0 0,-17 2 0 0 0,-3 2 1 0 0,22-4-3 0 0,1-1 0 0 0,0 0 0 0 0,-1 0-1 0 0,1 0 1 0 0,-7-1 0 0 0,12 0 2 0 0,-6 0-8 0 0,-1-1 1 0 0,1 1 0 0 0,-1 1-1 0 0,1-1 1 0 0,-1 1-1 0 0,1 0 1 0 0,-7 2-1 0 0,-8-1 8 0 0,19-2 0 0 0,0 0 0 0 0,0 0 0 0 0,0 0 0 0 0,0 0 0 0 0,1 0 0 0 0,-1 0 0 0 0,0 1 0 0 0,0-1 0 0 0,0 1 0 0 0,-2 0 0 0 0,4 0 0 0 0,-1-1 0 0 0,1 0 0 0 0,0 0 0 0 0,0 0 0 0 0,0 0 0 0 0,-1 1 0 0 0,1-1 0 0 0,0 0 0 0 0,0 0 0 0 0,-1 0 0 0 0,1 1 0 0 0,0-1 0 0 0,0 0 0 0 0,0 0 0 0 0,0 1 0 0 0,0-1 0 0 0,-1 0 0 0 0,1 1 0 0 0,0-1 0 0 0,0 0 0 0 0,0 0 0 0 0,0 1 0 0 0,0-1 0 0 0,0 1 0 0 0,0-1 0 0 0,1 1 0 0 0,-1 0 1 0 0,0 0-1 0 0,1 0 0 0 0,-1-1 0 0 0,0 1 0 0 0,1 0 0 0 0,-1-1 0 0 0,1 1 0 0 0,-1 0 1 0 0,1-1-1 0 0,0 1 0 0 0,-1 0 0 0 0,1-1 0 0 0,0 1 0 0 0,-1-1 0 0 0,1 1 0 0 0,0-1 0 0 0,-1 0 1 0 0,1 1-1 0 0,0-1 0 0 0,0 0 0 0 0,1 1 0 0 0,26 6-4 0 0,-15-4-8 0 0,9 1-45 0 0,-1 0-1 0 0,1-1 1 0 0,40-1 0 0 0,1 1 27 0 0,5 1 28 0 0,57 7-60 0 0,-15-4 62 0 0,-50-5 0 0 0,-9 0 0 0 0,52 5 0 0 0,4 2 0 0 0,-90-8 0 0 0,-14-1 1 0 0,-1 0 1 0 0,0 0-1 0 0,1 0 0 0 0,-1 0 0 0 0,0 0 1 0 0,0 1-1 0 0,1-1 0 0 0,-1 1 0 0 0,0 0 0 0 0,0 0 1 0 0,2 1-1 0 0,-3-2 5 0 0,-1 0 1 0 0,0 0-1 0 0,0 0 1 0 0,0 0 0 0 0,0 0-1 0 0,1 0 1 0 0,-1 0-1 0 0,0 0 1 0 0,0 0-1 0 0,0-1 1 0 0,0 1-1 0 0,1 0 1 0 0,-1 0-1 0 0,0 0 1 0 0,0 0-1 0 0,0 0 1 0 0,0 0 0 0 0,0 0-1 0 0,1 0 1 0 0,-1 0-1 0 0,0-1 1 0 0,0 1-1 0 0,0 0 1 0 0,0 0-1 0 0,0 0 1 0 0,0 0-1 0 0,0 0 1 0 0,0 0-1 0 0,1-1 1 0 0,-1 1 0 0 0,0 0-1 0 0,0 0 1 0 0,0 0-1 0 0,0 0 1 0 0,0-1-1 0 0,0 1 1 0 0,0 0-1 0 0,0 0 1 0 0,0 0-1 0 0,0-1 1 0 0,-5 1 8 0 0,-1-1 1 0 0,1 1 0 0 0,0 0-1 0 0,0 1 1 0 0,-7 0-1 0 0,-13 1-4 0 0,-56 5 42 0 0,47-6-53 0 0,22 1 0 0 0,0-2 0 0 0,-13 0 0 0 0,18-1 0 0 0,0 1 0 0 0,0 1 0 0 0,-8 1 0 0 0,9-1 0 0 0,0-1 0 0 0,0 1 0 0 0,0-1 0 0 0,-9-1 0 0 0,-7 0 0 0 0,18 1 0 0 0,0 0 0 0 0,0 0 0 0 0,-1 0 0 0 0,1-1 0 0 0,-6-1 0 0 0,-5 0-1 0 0,13 2 3 0 0,-1 1-1 0 0,1-1 1 0 0,-1-1-1 0 0,0 1 1 0 0,1 0-1 0 0,-1-1 0 0 0,-3 0 1 0 0,4 0 41 0 0,-3-1-33 0 0,6-2-10 0 0,1 3 0 0 0,0 1 0 0 0,-1-1-1 0 0,1 1 1 0 0,-1-1 0 0 0,1 1-1 0 0,0 0 1 0 0,0 0 0 0 0,-1 0-1 0 0,1 0 1 0 0,0 0 0 0 0,-1 0-1 0 0,1 0 1 0 0,0 0 0 0 0,0 1-1 0 0,-1-1 1 0 0,1 1 0 0 0,-1-1-1 0 0,1 1 1 0 0,0 0 0 0 0,2 1-1 0 0,15 4-65 0 0,0-2 37 0 0,22 7 1 0 0,4 1 6 0 0,35 13-125 0 0,-41-11 70 0 0,-6 0 22 0 0,-27-11 45 0 0,1 0-1 0 0,0 0 1 0 0,0 0 0 0 0,0-1-1 0 0,8 1 1 0 0,-1-1-1 0 0,-10-2 4 0 0,0 0 1 0 0,0 1-1 0 0,0-1 0 0 0,-1 1 1 0 0,1 0-1 0 0,0 0 0 0 0,4 2 1 0 0,13 8-5 0 0,-10-5 11 0 0,24 10 0 0 0,-31-14 0 0 0,0 0 0 0 0,0 0 0 0 0,0 0 0 0 0,0 1 0 0 0,-1-1 0 0 0,1 1 0 0 0,5 5 0 0 0,-6-5 0 0 0,1 1 0 0 0,0-1 0 0 0,-1 0 0 0 0,1 0 0 0 0,1-1 0 0 0,5 4 0 0 0,-9-6-1 0 0,1 1 0 0 0,-1 0 1 0 0,0 0-1 0 0,1 0 0 0 0,-1 0 0 0 0,0 0 0 0 0,0 0 0 0 0,0 0 0 0 0,0 0 1 0 0,1 2-1 0 0,11 8 209 0 0,-13-11-199 0 0,0 0 0 0 0,1 1-1 0 0,-1-1 1 0 0,0 0 0 0 0,0 0 0 0 0,1 1 0 0 0,-1-1 0 0 0,0 0 0 0 0,0 1 0 0 0,0-1-1 0 0,1 0 1 0 0,-1 1 0 0 0,0-1 0 0 0,0 0 0 0 0,0 1 0 0 0,0-1 0 0 0,0 0 0 0 0,0 1-1 0 0,0-1 1 0 0,0 0 0 0 0,0 1 0 0 0,0-1 0 0 0,0 1 0 0 0,0-1 0 0 0,0 0 0 0 0,0 1-1 0 0,0-1 1 0 0,0 0 0 0 0,0 1 0 0 0,-1-1 0 0 0,1 0 0 0 0,0 1 0 0 0,0-1 0 0 0,0 0-1 0 0,0 1 1 0 0,-1-1 0 0 0,1 1 0 0 0,-1-1 2 0 0,1 1-1 0 0,-1 0 1 0 0,1 0 0 0 0,-1-1-1 0 0,0 1 1 0 0,1 0 0 0 0,-1-1-1 0 0,0 1 1 0 0,1 0 0 0 0,-1-1 0 0 0,0 1-1 0 0,0-1 1 0 0,0 1 0 0 0,-1 0-1 0 0,-1-1 6 0 0,0 0 0 0 0,0 0 0 0 0,0 0-1 0 0,0 0 1 0 0,0-1 0 0 0,0 1 0 0 0,0-1 0 0 0,0 0-1 0 0,0 0 1 0 0,1 0 0 0 0,-1 0 0 0 0,0 0 0 0 0,-5-4 0 0 0,8 5-14 0 0,-1 0 0 0 0,0 0 0 0 0,1-1 0 0 0,-1 1 0 0 0,1 0 0 0 0,-1 0 0 0 0,0 0 0 0 0,1 0 0 0 0,-1 0 0 0 0,1 0 0 0 0,-1 0 0 0 0,0 0 0 0 0,1 0 0 0 0,-1 0 0 0 0,0 0 0 0 0,1 0 0 0 0,-1 0 0 0 0,1 0 1 0 0,-1 1-1 0 0,0-1 0 0 0,0 1-1 0 0,1-1 0 0 0,-1 0 0 0 0,1 0 0 0 0,-1 0 0 0 0,0 1 0 0 0,1-1 0 0 0,-1 0 0 0 0,1 0 0 0 0,-1 0 0 0 0,1 0 0 0 0,-1 0 0 0 0,1 0 0 0 0,-1 0 0 0 0,0 0 0 0 0,1 0 0 0 0,-1 0 0 0 0,1-1 0 0 0,-1 1 0 0 0,1 0 0 0 0,-1 0 0 0 0,1 0 0 0 0,-2-1 0 0 0,-3-3-1 0 0,5 4 0 0 0,-1-1 0 0 0,0 1 0 0 0,1-1 0 0 0,-1 1 0 0 0,0-1 0 0 0,1 1 0 0 0,-1-1 0 0 0,0 1 0 0 0,1 0 0 0 0,-1 0 0 0 0,0-1 0 0 0,0 1 0 0 0,0 0 0 0 0,1 0 0 0 0,-1 0 0 0 0,0 0 0 0 0,0 0 0 0 0,0 0 0 0 0,1 0 0 0 0,-1 0 0 0 0,0 0 0 0 0,-1 0 0 0 0,0 1-1 0 0,-6-7 12 0 0,6 3-5 0 0,1 2 12 0 0,-9-12 115 0 0,9 12-129 0 0,1 0-1 0 0,0 1 1 0 0,-1-1 0 0 0,1 0 0 0 0,0 1-1 0 0,-1-1 1 0 0,1 0 0 0 0,0 0 0 0 0,0 1-1 0 0,0-1 1 0 0,0 0 0 0 0,0 0 0 0 0,0 1-1 0 0,0-1 1 0 0,0 0 0 0 0,0 0 0 0 0,0 1-1 0 0,0-1 1 0 0,0 0 0 0 0,1-1 0 0 0,-1 2-5 0 0,0-1 0 0 0,0 1 1 0 0,1 0-1 0 0,-1 0 1 0 0,0-1-1 0 0,0 1 1 0 0,1 0-1 0 0,-1 0 0 0 0,0-1 1 0 0,0 1-1 0 0,1 0 1 0 0,-1 0-1 0 0,0 0 1 0 0,1-1-1 0 0,-1 1 0 0 0,0 0 1 0 0,1 0-1 0 0,-1 0 1 0 0,0 0-1 0 0,1 0 1 0 0,-1 0-1 0 0,0 0 0 0 0,1 0 1 0 0,-1 0-1 0 0,1 0 1 0 0,-1 0-1 0 0,0 0 1 0 0,1 0-1 0 0,-1 0 0 0 0,0 0 1 0 0,1 0-1 0 0,-1 0 1 0 0,0 0-1 0 0,1 0 1 0 0,-1 1-1 0 0,0-1 0 0 0,1 0 1 0 0,-1 0-1 0 0,0 0 1 0 0,0 1-1 0 0,1-1 1 0 0,-1 0-1 0 0,0 0 1 0 0,1 1-1 0 0,2 1-47 0 0,-2-3 38 0 0,0 1 1 0 0,0 0-1 0 0,0 0 0 0 0,0 0 0 0 0,0 0 1 0 0,0 0-1 0 0,0 0 0 0 0,0 0 0 0 0,-1 0 1 0 0,1 0-1 0 0,0 1 0 0 0,0-1 1 0 0,0 0-1 0 0,0 1 0 0 0,0-1 0 0 0,0 0 1 0 0,-1 1-1 0 0,1-1 0 0 0,0 1 0 0 0,0-1 1 0 0,-1 1-1 0 0,1 0 0 0 0,0-1 0 0 0,-1 1 1 0 0,2 1-1 0 0,12 7-185 0 0,2 2-111 0 0,-12-6 85 0 0,-2-3 69 0 0,0 0 1 0 0,0 0 0 0 0,0 0-1 0 0,0 0 1 0 0,1 0-1 0 0,-1 0 1 0 0,0 0 0 0 0,1-1-1 0 0,0 1 1 0 0,-1-1-1 0 0,1 0 1 0 0,0 0 0 0 0,-1 0-1 0 0,1 0 1 0 0,0 0-1 0 0,0 0 1 0 0,0-1 0 0 0,5 1-1 0 0,111 13-6382 0 0,-65-5 2796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49.091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188 76 6103 0 0,'0'0'471'0'0,"13"11"900"0"0,-6-6-986 0 0,-4-4-277 0 0,0 1 0 0 0,0 0 1 0 0,0-1-1 0 0,0 0 0 0 0,1 0 0 0 0,5 2 0 0 0,1-2 85 0 0,-2 1-105 0 0,0-2-1 0 0,0 1 1 0 0,9-1 0 0 0,64 0 320 0 0,-55-1-278 0 0,-1 2 0 0 0,0 0 0 0 0,25 6 0 0 0,34 2-2 0 0,-75-8-105 0 0,-1 0 0 0 0,16 5 1 0 0,-16-4 16 0 0,0 0 1 0 0,0-1 0 0 0,11 1-1 0 0,3 0 45 0 0,-17-1-58 0 0,0 0 0 0 0,0-1-1 0 0,0 1 1 0 0,9-2 0 0 0,-4 2 66 0 0,-9-1-80 0 0,-1 0 0 0 0,0 0 0 0 0,0 0 0 0 0,0 0 0 0 0,0 0 0 0 0,0 0 0 0 0,1 0 0 0 0,-1 0 0 0 0,0 0 0 0 0,0 0 0 0 0,0 0 0 0 0,0 1 0 0 0,1-1 0 0 0,-1 0 0 0 0,0 0 0 0 0,0 0 0 0 0,0 0 0 0 0,0-1 0 0 0,1 1 0 0 0,-1 0 0 0 0,0 0 0 0 0,0 0 0 0 0,0 0 0 0 0,0 0 0 0 0,1 0 0 0 0,-1 0 0 0 0,0 0 0 0 0,0 0 0 0 0,0 0 0 0 0,0 0 0 0 0,0 0 0 0 0,1-1 0 0 0,-1 1 0 0 0,0 0 0 0 0,0 0 0 0 0,0 0 0 0 0,0 0 0 0 0,0 0 0 0 0,0 0 0 0 0,0-1 0 0 0,0 1 0 0 0,1 0 0 0 0,-1 0 0 0 0,0 0 0 0 0,0 0 0 0 0,0-1 0 0 0,0 1 0 0 0,0 0 0 0 0,0 0 0 0 0,0 0 0 0 0,0 0 0 0 0,0-1 0 0 0,0 1 0 0 0,0 0 0 0 0,0 0 0 0 0,0 0 0 0 0,0 0 0 0 0,0-1 0 0 0,0 1 0 0 0,0 0 0 0 0,-1 0 0 0 0,1 0 0 0 0,0-1 0 0 0,0 0 149 0 0,-1 1-117 0 0,-1-1 0 0 0,1 1 0 0 0,0 0 0 0 0,-1-1 1 0 0,1 1-1 0 0,0 0 0 0 0,0-1 0 0 0,-1 0 0 0 0,1 1 0 0 0,0-1 1 0 0,0 0-1 0 0,-2-1 0 0 0,2 2-23 0 0,0-1-1 0 0,0 0 1 0 0,0 0-1 0 0,-1 0 1 0 0,1 1 0 0 0,0-1-1 0 0,-1 1 1 0 0,1-1-1 0 0,0 1 1 0 0,-1-1 0 0 0,-1 1-1 0 0,-5 0 10 0 0,1-1 0 0 0,-1 0-1 0 0,1 0 1 0 0,-1-1 0 0 0,-7-2-1 0 0,7 2-11 0 0,1 1-1 0 0,0-1 0 0 0,-12 1 0 0 0,-17-4 27 0 0,22 2-25 0 0,1 0 0 0 0,-1 1 0 0 0,0 0 0 0 0,0 1 0 0 0,-17 1 0 0 0,18 0-14 0 0,-23-3 1 0 0,23 2-8 0 0,1 0 0 0 0,-15 1 0 0 0,6 1 1 0 0,1 0 0 0 0,-31-3 0 0 0,43 2 0 0 0,-1 0 0 0 0,1 0 0 0 0,-14 3 0 0 0,-15-1 0 0 0,27-2-10 0 0,-1 0 0 0 0,1 1 0 0 0,-1 0 0 0 0,1 0 0 0 0,-11 3 0 0 0,-47 5-58 0 0,67-8 76 0 0,0-1-1 0 0,0 0 1 0 0,-1 1-1 0 0,1-1 1 0 0,0 0-1 0 0,0 0 1 0 0,0 0-1 0 0,-1 0 1 0 0,1 0-1 0 0,0 0 1 0 0,0 0-1 0 0,0-1 1 0 0,-1 1-1 0 0,1 0 1 0 0,0-1-1 0 0,-2 0 1 0 0,-12-3 84 0 0,14 4-88 0 0,-3-1 5 0 0,-4-10-26 0 0,8 10 16 0 0,0 1-1 0 0,0 0 1 0 0,0 0 0 0 0,0-1-1 0 0,0 1 1 0 0,0 0-1 0 0,-1 0 1 0 0,1-1 0 0 0,0 1-1 0 0,0 0 1 0 0,0 0-1 0 0,0-1 1 0 0,0 1 0 0 0,0 0-1 0 0,0-1 1 0 0,0 1-1 0 0,0 0 1 0 0,0 0 0 0 0,0-1-1 0 0,0 1 1 0 0,0 0-1 0 0,0 0 1 0 0,0-1 0 0 0,1 1-1 0 0,-1 0 1 0 0,0 0-1 0 0,0-1 1 0 0,0 1 0 0 0,0 0-1 0 0,0 0 1 0 0,1-1-1 0 0,-1 1 1 0 0,0 0 0 0 0,0 0-1 0 0,0 0 1 0 0,1 0-1 0 0,-1-1 1 0 0,0 1 0 0 0,0 0-1 0 0,1 0 1 0 0,-1 0-1 0 0,0 0 1 0 0,0 0 0 0 0,1 0-1 0 0,-1-1 1 0 0,0 1-1 0 0,0 0 1 0 0,1 0 0 0 0,-1 0-1 0 0,0 0 1 0 0,0 0-1 0 0,1 0 1 0 0,-1 0 0 0 0,0 0-1 0 0,1 0 1 0 0,-1 1-1 0 0,4-3 5 0 0,-1 0 6 0 0,1 1 1 0 0,-1 0 0 0 0,1 0 0 0 0,-1 0-1 0 0,1 0 1 0 0,0 0 0 0 0,5 0-1 0 0,17-3-117 0 0,-20 3 85 0 0,0 0 1 0 0,-1 0 0 0 0,1 0 0 0 0,11 1-1 0 0,4 2-18 0 0,1-1 0 0 0,26-3-1 0 0,-38 1 16 0 0,1 1 0 0 0,16 3 1 0 0,15-1 33 0 0,-19-3 28 0 0,1 1-1 0 0,28 5 1 0 0,-37-4-8 0 0,25-1 1 0 0,7 1 4 0 0,-46-1-33 0 0,24 3 0 0 0,47-2 0 0 0,-61-1 30 0 0,0 0-1 0 0,19 3 1 0 0,10 2 49 0 0,-12 0 5 0 0,-25-4-49 0 0,1 0 0 0 0,0 0 0 0 0,0-1-1 0 0,0 1 1 0 0,0-1 0 0 0,6 0 0 0 0,-9 0-20 0 0,1 0-1 0 0,-1 0 0 0 0,0 1 0 0 0,0-1 1 0 0,0 0-1 0 0,1 0 0 0 0,-1 1 0 0 0,0-1 1 0 0,0 1-1 0 0,0-1 0 0 0,0 1 0 0 0,2 1 1 0 0,2-3 318 0 0,-5 1-332 0 0,0 0 0 0 0,0 0 1 0 0,0 0-1 0 0,-1-1 0 0 0,1 1 1 0 0,0 0-1 0 0,0 0 1 0 0,0 0-1 0 0,0 0 0 0 0,0 0 1 0 0,0 0-1 0 0,0-1 0 0 0,0 1 1 0 0,0 0-1 0 0,0 0 1 0 0,-1 0-1 0 0,1 0 0 0 0,0 0 1 0 0,0 0-1 0 0,0 0 0 0 0,0 0 1 0 0,0-1-1 0 0,-1 1 1 0 0,1 0-1 0 0,0 0 0 0 0,0 0 1 0 0,0 0-1 0 0,0 0 0 0 0,0 0 1 0 0,-1 0-1 0 0,1 0 1 0 0,0 0-1 0 0,0 0 0 0 0,0 0 1 0 0,0 0-1 0 0,-1 0 0 0 0,1 0 1 0 0,0 0-1 0 0,0 0 0 0 0,0 0 1 0 0,0 0-1 0 0,0 0 1 0 0,-1 1-1 0 0,0-1 14 0 0,-1 0 0 0 0,1 0 0 0 0,-1 0 0 0 0,1 1 0 0 0,-1-1 0 0 0,1 1 0 0 0,-1-1 0 0 0,1 1 0 0 0,-3 1-1 0 0,3-1 3 0 0,0-1 0 0 0,-1 1-1 0 0,1 0 1 0 0,0-1-1 0 0,0 1 1 0 0,-1-1-1 0 0,1 0 1 0 0,0 1-1 0 0,-1-1 1 0 0,1 0-1 0 0,0 0 1 0 0,-1 0-1 0 0,1 0 1 0 0,-2 0-1 0 0,0-1 18 0 0,-2 0 15 0 0,0 1 0 0 0,0-1 1 0 0,-1 1-1 0 0,1 0 0 0 0,0 0 1 0 0,0 0-1 0 0,-7 2 0 0 0,4-1-31 0 0,0 0 0 0 0,0-1 0 0 0,-15-1 0 0 0,-15 1 18 0 0,-2-1-36 0 0,33 0 0 0 0,-1 0 0 0 0,1 1 0 0 0,0 0 0 0 0,0 0 0 0 0,-12 3 0 0 0,9-2 0 0 0,1 0 0 0 0,0 0 0 0 0,-12-1 0 0 0,10 0 0 0 0,0 0 0 0 0,-13 3 0 0 0,-3 1-22 0 0,19-4-1 0 0,-1 2 1 0 0,1-1 0 0 0,-15 6-1 0 0,20-7 10 0 0,1 1 0 0 0,-1 0 0 0 0,0-1 0 0 0,1 1 0 0 0,-1-1 0 0 0,-4 0 0 0 0,2 0-6 0 0,0 1-1 0 0,1-1 1 0 0,-1 1 0 0 0,-7 2-1 0 0,11-3-38 0 0,4 0 41 0 0,0 0 1 0 0,0 0 0 0 0,-1 0 0 0 0,1-1 0 0 0,0 1 0 0 0,0-1 0 0 0,-1 0 0 0 0,1 0 0 0 0,-1 0-1 0 0,4-1 1 0 0,-2 1 3 0 0,0 0-1 0 0,1 0 1 0 0,-1 0-1 0 0,1 0 1 0 0,-1 1-1 0 0,7 0 1 0 0,18-3-70 0 0,-14-1 74 0 0,-1 2 0 0 0,1 0 0 0 0,-1 0 0 0 0,1 2 1 0 0,15 0-1 0 0,9 2 124 0 0,-1-1 1 0 0,1-3 0 0 0,69-10-1 0 0,-76 6-48 0 0,-1 2-1 0 0,0 1 0 0 0,37 2 1 0 0,14-3 95 0 0,0-1 10 0 0,61 2 164 0 0,-123 2-265 0 0,30 2-1 0 0,-29 1-45 0 0,24-3 0 0 0,-25-1-7 0 0,1 1 1 0 0,-1 1-1 0 0,23 3 0 0 0,-36-2-18 0 0,0-1-1 0 0,0 0 1 0 0,0-1-1 0 0,7 0 1 0 0,-8 0 11 0 0,0 0 0 0 0,0 1 0 0 0,0 0 0 0 0,11 1 1 0 0,-5-2-2 0 0,-11 1 2 0 0,-1 0 0 0 0,1-1 0 0 0,0 1 0 0 0,0 0 0 0 0,-1 0 0 0 0,1-1 0 0 0,0 1 0 0 0,0 0-1 0 0,-1 0 1 0 0,1 0 0 0 0,0 0 0 0 0,0 0 0 0 0,0 0 0 0 0,-1 0 0 0 0,1 1 0 0 0,1-1 0 0 0,-4-5 113 0 0,1 6-111 0 0,0 0 0 0 0,0 0-1 0 0,0-1 1 0 0,0 1-1 0 0,0 0 1 0 0,0-1 0 0 0,-1 1-1 0 0,1-1 1 0 0,0 1 0 0 0,0-1-1 0 0,0 0 1 0 0,-1 0 0 0 0,1 1-1 0 0,0-1 1 0 0,-1 0 0 0 0,-1 0-1 0 0,-8-3 28 0 0,8 2-30 0 0,0 0 0 0 0,0 0 0 0 0,-1 1 0 0 0,1-1 0 0 0,0 1 0 0 0,-6 0 0 0 0,-13 3-1 0 0,-47 2 1 0 0,-86 3-110 0 0,107-5 42 0 0,35-1 76 0 0,1-1 0 0 0,-1 0 1 0 0,-13-2-1 0 0,19 1-9 0 0,-15-3 31 0 0,0 2 0 0 0,-30 1-1 0 0,44 0-40 0 0,0 0 0 0 0,-16-2 0 0 0,19 1 0 0 0,-1 0 0 0 0,1 0 0 0 0,0 1 0 0 0,-1 0 0 0 0,1 0 0 0 0,-1 1 0 0 0,1-1 0 0 0,-9 3 0 0 0,-1 0 1 0 0,14-3-5 0 0,0-1 1 0 0,0 1-1 0 0,1 0 0 0 0,-1 0 1 0 0,0 0-1 0 0,0 0 1 0 0,1 0-1 0 0,-1 1 1 0 0,0-1-1 0 0,0 0 1 0 0,1 0-1 0 0,-1 0 1 0 0,0 1-1 0 0,1-1 1 0 0,-1 0-1 0 0,0 1 0 0 0,1-1 1 0 0,-1 0-1 0 0,0 1 1 0 0,1-1-1 0 0,-1 1 1 0 0,1-1-1 0 0,-1 1 1 0 0,1-1-1 0 0,-1 1 1 0 0,1-1-1 0 0,-1 1 1 0 0,1 0-1 0 0,0-1 0 0 0,-1 2 1 0 0,0 0-96 0 0,3-2 78 0 0,0 0 0 0 0,-1 1-1 0 0,1-1 1 0 0,-1 1 0 0 0,1-1-1 0 0,-1 1 1 0 0,1 0 0 0 0,-1-1-1 0 0,1 1 1 0 0,1 1 0 0 0,6 4-33 0 0,-2-4 18 0 0,0 0-1 0 0,0-1 0 0 0,0 0 1 0 0,12 1-1 0 0,16 2-52 0 0,-18 0 70 0 0,1-1-1 0 0,0-1 0 0 0,0-1 0 0 0,21 0 1 0 0,41 2-45 0 0,-10 1-6 0 0,117 2-42 0 0,-91-5 94 0 0,5 1-17 0 0,-31 5 45 0 0,64 4 168 0 0,225 28 31 0 0,-270-32-190 0 0,-7 0 26 0 0,47 4 83 0 0,-97-11-40 0 0,0 1 138 0 0,-28-1-11 0 0,-4-1-87 0 0,-6-4-89 0 0,-15 0 37 0 0,1 0 0 0 0,-24-1-1 0 0,4 0 82 0 0,20 3-93 0 0,-20 0-1 0 0,-17-1-62 0 0,-49-15-68 0 0,-108-12 54 0 0,165 25 13 0 0,33 3 0 0 0,0 1 0 0 0,-30 1 0 0 0,17-1 1 0 0,23 2-25 0 0,1-1 0 0 0,0 1 0 0 0,0 0-1 0 0,0 0 1 0 0,-7 1 0 0 0,11 1-282 0 0,7-1 149 0 0,17 2 76 0 0,-9-2 17 0 0,25 3-8 0 0,44-3 0 0 0,-1 0 8 0 0,146 5 64 0 0,-136-3-2 0 0,80 6 15 0 0,-28-5 40 0 0,-26-1 31 0 0,114 4 112 0 0,-131-14-177 0 0,-13 0 26 0 0,-38 4-43 0 0,-27 1 37 0 0,37 2 0 0 0,-52 0-7 0 0,1 0 1 0 0,15-3-1 0 0,8 0 127 0 0,-32 4-153 0 0,1-1 0 0 0,-1 0 0 0 0,1 0 0 0 0,-1 0 0 0 0,1 0 0 0 0,-1 0 0 0 0,1 0 0 0 0,-1 0 0 0 0,1 0 0 0 0,-1 0 0 0 0,1 0 0 0 0,-1 0 0 0 0,0 0 0 0 0,1 0 0 0 0,-1-1 0 0 0,1 1 0 0 0,-1 0 0 0 0,1 0 0 0 0,-1 0 0 0 0,1-1 0 0 0,-1 1 0 0 0,0 0 0 0 0,1 0 0 0 0,-1-1 0 0 0,0 1 0 0 0,1 0 0 0 0,-1-1 0 0 0,0 1 0 0 0,1 0 0 0 0,-1-1 0 0 0,0 1 0 0 0,0-1 0 0 0,1 1 0 0 0,-1-1 0 0 0,0 1 0 0 0,0 0 0 0 0,0-1 0 0 0,0 1 0 0 0,1-1 0 0 0,-1 1 0 0 0,0-1 0 0 0,0 1 0 0 0,0-1 0 0 0,0 1 0 0 0,0-1 0 0 0,0 1 0 0 0,0-1 0 0 0,-1 1 0 0 0,1-1 0 0 0,0 1 0 0 0,0 0 0 0 0,0-1 0 0 0,0 0 0 0 0,-1 0 5 0 0,0-1 0 0 0,0 1 0 0 0,0 0 0 0 0,1-1 0 0 0,-1 1 0 0 0,0 0-1 0 0,-1-1 1 0 0,1 1 0 0 0,0 0 0 0 0,0 0 0 0 0,0 0 0 0 0,-1 0 0 0 0,1 0 0 0 0,0 1 0 0 0,-3-2 0 0 0,-70-18 226 0 0,60 17-210 0 0,0 0 0 0 0,-20 0-1 0 0,-12-2-26 0 0,-103-16-96 0 0,93 14 94 0 0,44 6-15 0 0,0 1 1 0 0,-14 1-1 0 0,-20-2 13 0 0,30-1 4 0 0,9 1-22 0 0,0 0 1 0 0,0 1 0 0 0,0-1 0 0 0,0 2-1 0 0,-10 0 1 0 0,-1-1-61 0 0,17-1 72 0 0,0 1 0 0 0,0 0 0 0 0,0 0 1 0 0,0 0-1 0 0,0 0 0 0 0,0 0 0 0 0,-1 0 1 0 0,1 0-1 0 0,0 0 0 0 0,0 0 0 0 0,0 0 0 0 0,0 0 1 0 0,0 1-1 0 0,0-1 0 0 0,0 0 0 0 0,0 1 1 0 0,0-1-1 0 0,0 1 0 0 0,0-1 0 0 0,0 1 1 0 0,-1 1-1 0 0,1-1-101 0 0,2 0-94 0 0,-1 0 203 0 0,0-1-1 0 0,0 1 1 0 0,0-1 0 0 0,0 1 0 0 0,0-1 0 0 0,1 0-1 0 0,-1 1 1 0 0,0-1 0 0 0,0 1 0 0 0,1-1 0 0 0,-1 0-1 0 0,0 1 1 0 0,1-1 0 0 0,-1 0 0 0 0,0 1 0 0 0,1-1-1 0 0,-1 0 1 0 0,0 0 0 0 0,1 1 0 0 0,-1-1 0 0 0,1 0-1 0 0,-1 0 1 0 0,1 0 0 0 0,-1 0 0 0 0,0 0 0 0 0,1 1-1 0 0,-1-1 1 0 0,1 0 0 0 0,0 0 0 0 0,1 0-11 0 0,4 3 4 0 0,-5-2 8 0 0,1 0 0 0 0,0-1 0 0 0,-1 1 0 0 0,1 0 0 0 0,0-1 0 0 0,0 1 1 0 0,-1-1-1 0 0,1 1 0 0 0,0-1 0 0 0,0 0 0 0 0,-1 0 0 0 0,1 0 0 0 0,0 0 0 0 0,2 0 1 0 0,16 1-48 0 0,-18 0 47 0 0,0-1 1 0 0,0 1-1 0 0,0-1 1 0 0,1 0-1 0 0,-1 0 1 0 0,0 0-1 0 0,0 0 1 0 0,0 0-1 0 0,1 0 1 0 0,1-1-1 0 0,-2 0 1 0 0,0 0 0 0 0,-1 0 0 0 0,1 1 0 0 0,0-1 0 0 0,0 1 0 0 0,0-1 0 0 0,0 1 0 0 0,-1 0 0 0 0,1-1 0 0 0,0 1 0 0 0,0 0 0 0 0,0 1 0 0 0,0-1 0 0 0,0 0 0 0 0,0 0 0 0 0,-1 1 0 0 0,1-1 0 0 0,4 2 0 0 0,-5-2 0 0 0,0 1 0 0 0,0-1 0 0 0,0 0 0 0 0,0 0 0 0 0,0 0 0 0 0,0 0 0 0 0,0 0 0 0 0,1 0 0 0 0,-1 0 0 0 0,0 0 0 0 0,0 0 0 0 0,0-1 0 0 0,0 1 0 0 0,0 0 0 0 0,2-2 0 0 0,-2 2 0 0 0,1-1 0 0 0,-1 1 0 0 0,0 0 0 0 0,1-1 0 0 0,-1 1 0 0 0,0 0 0 0 0,1 0 0 0 0,-1-1 0 0 0,3 2 0 0 0,0-1 0 0 0,0 0 0 0 0,-1 1 0 0 0,1-1 0 0 0,0-1 0 0 0,-1 1 0 0 0,1 0 0 0 0,0-1 0 0 0,-1 0 0 0 0,6-1 0 0 0,-6 1 0 0 0,-1 1 0 0 0,1-1 0 0 0,0 1 0 0 0,0 0 0 0 0,-1 0 0 0 0,1 0 0 0 0,0 0 0 0 0,4 2 0 0 0,-3-1 0 0 0,-1-1 0 0 0,0 0 0 0 0,1 1 0 0 0,-1-1 0 0 0,7-1 0 0 0,2-1 0 0 0,0 1 0 0 0,-1 0 0 0 0,1 0 0 0 0,13 2 0 0 0,-20-1 0 0 0,0 0 0 0 0,0-1 0 0 0,0 1 0 0 0,0-1 0 0 0,6-2 0 0 0,-7 2 0 0 0,1 0 0 0 0,-1 0 0 0 0,1 0 0 0 0,0 1 0 0 0,8 0 0 0 0,1 1 0 0 0,-4 1 0 0 0,1-2 0 0 0,0 1 0 0 0,14-2 0 0 0,5 2 0 0 0,-26 0 0 0 0,0-1 0 0 0,0 1 0 0 0,0-1 0 0 0,0 0 0 0 0,1-1 0 0 0,5 0 0 0 0,-9 1 0 0 0,0 0 0 0 0,-1 0 0 0 0,1 0 0 0 0,0 0 0 0 0,0 0 0 0 0,0 0 0 0 0,-1 0 0 0 0,1 0 0 0 0,0 0 0 0 0,0 1 0 0 0,0-1 0 0 0,-1 0 0 0 0,1 1 0 0 0,0-1 0 0 0,0 0 0 0 0,-1 1 0 0 0,2 0 0 0 0,-2-1 0 0 0,1 1 0 0 0,-1-1 0 0 0,1 0 0 0 0,-1 1 0 0 0,1-1 0 0 0,-1 0 0 0 0,1 0 0 0 0,-1 1 0 0 0,1-1 0 0 0,-1 0 0 0 0,1 0 0 0 0,-1 0 0 0 0,1 0 0 0 0,-1 0 0 0 0,1 0 0 0 0,0 0 0 0 0,-1 0 0 0 0,1 0 0 0 0,-1 0 0 0 0,1 0 0 0 0,4-4 19 0 0,3 2 170 0 0,-8 2-186 0 0,0 0 1 0 0,0 0-1 0 0,0 0 0 0 0,0 0 0 0 0,0-1 0 0 0,0 1 0 0 0,0 0 1 0 0,0 0-1 0 0,0 0 0 0 0,1 0 0 0 0,-1-1 0 0 0,0 1 0 0 0,0 0 1 0 0,0 0-1 0 0,0 0 0 0 0,0 0 0 0 0,0 0 0 0 0,1 0 0 0 0,-1-1 1 0 0,0 1-1 0 0,0 0 0 0 0,0 0 0 0 0,0 0 0 0 0,1 0 0 0 0,-1 0 1 0 0,0 0-1 0 0,0 0 0 0 0,0 0 0 0 0,1 0 0 0 0,-1 0 0 0 0,0 0 1 0 0,0 0-1 0 0,0 0 0 0 0,0 0 0 0 0,1 0 0 0 0,-1 0 0 0 0,0 0 1 0 0,0 0-1 0 0,0 0 0 0 0,1 0 0 0 0,-1 0 0 0 0,0 0 0 0 0,0 0 1 0 0,0 1-1 0 0,0-1 0 0 0,1 0 0 0 0,-1 0 0 0 0,0 0 0 0 0,0 0 1 0 0,0 0-1 0 0,0 0 0 0 0,0 1 0 0 0,0-1 0 0 0,1 0 0 0 0,-1 0 1 0 0,0 0-1 0 0,0 0 0 0 0,0 0 0 0 0,0 1 0 0 0,0-1 0 0 0,0 0 1 0 0,0 0-1 0 0,0 1 0 0 0,1 0 50 0 0,-2 0 11 0 0,1-1-61 0 0,-1 0 1 0 0,1 1-1 0 0,0-1 0 0 0,-1 0 0 0 0,1 0 1 0 0,0 0-1 0 0,0 1 0 0 0,-1-1 0 0 0,1 0 1 0 0,0 0-1 0 0,-1 0 0 0 0,1 0 0 0 0,0 0 1 0 0,-1 0-1 0 0,1 1 0 0 0,-1-1 0 0 0,1 0 1 0 0,0 0-1 0 0,-1 0 0 0 0,1 0 0 0 0,0 0 0 0 0,-1 0 1 0 0,1-1-1 0 0,0 1 0 0 0,-1 0 0 0 0,1 0 1 0 0,0 0-1 0 0,-1 0 0 0 0,1 0 0 0 0,0 0 1 0 0,-1-1-1 0 0,1 1 0 0 0,0 0 0 0 0,-1 0 1 0 0,1 0-1 0 0,0-1 0 0 0,0 1 0 0 0,-1 0 1 0 0,1-1-1 0 0,0 1 5 0 0,-1 0-8 0 0,0-1 1 0 0,1 1 0 0 0,-1 0 0 0 0,0 0 0 0 0,1 0-1 0 0,-1 0 1 0 0,0 0 0 0 0,1 0 0 0 0,-1 0-1 0 0,0 0 1 0 0,1 0 0 0 0,-1 0 0 0 0,0 0 0 0 0,1 0-1 0 0,-1 1 1 0 0,0-1 0 0 0,1 0 0 0 0,-1 0 0 0 0,0 1-1 0 0,0 0 0 0 0,0-1 0 0 0,1 0 0 0 0,-1 1 0 0 0,0-1 0 0 0,1 0 0 0 0,-1 0 0 0 0,0 0 0 0 0,0 1 0 0 0,1-1 0 0 0,-1 0 0 0 0,0 0 0 0 0,1 0-1 0 0,-1 0 1 0 0,0 0 0 0 0,-1-1 0 0 0,-2-1 2 0 0,3 2 0 0 0,1-1 0 0 0,-1 1 0 0 0,0 0-1 0 0,1-1 1 0 0,-1 1 0 0 0,1 0 0 0 0,-1 0-1 0 0,0 0 1 0 0,1-1 0 0 0,-1 1 0 0 0,1 0 0 0 0,-1 0-1 0 0,0 0 1 0 0,1 0 0 0 0,-1 0 0 0 0,0 0-1 0 0,1 0 1 0 0,-1 0 0 0 0,1 1 0 0 0,-1-1-1 0 0,0 0 1 0 0,1 0 0 0 0,-1 0 0 0 0,1 1-1 0 0,-1-1 1 0 0,0 0 0 0 0,1 1 0 0 0,-1 0 0 0 0,-6 1 8 0 0,4 5-26 0 0,3-5-60 0 0,0 0 12 0 0,0-2 64 0 0,0 0 0 0 0,0 1-1 0 0,0-1 1 0 0,0 0 0 0 0,0 1-1 0 0,1-1 1 0 0,-1 0 0 0 0,0 1-1 0 0,0-1 1 0 0,0 0 0 0 0,0 0-1 0 0,1 1 1 0 0,-1-1 0 0 0,0 0-1 0 0,0 0 1 0 0,1 1 0 0 0,-1-1-1 0 0,0 0 1 0 0,0 0 0 0 0,1 0 0 0 0,-1 0-1 0 0,0 1 1 0 0,1-1 0 0 0,-1 0-1 0 0,0 0 1 0 0,0 0 0 0 0,1 0-1 0 0,-1 0 1 0 0,0 0 0 0 0,1 0-1 0 0,-1 0 1 0 0,0 0 0 0 0,1 0-1 0 0,-1 0 1 0 0,0 0 0 0 0,1 0-1 0 0,4 1 1 0 0,-1 2 0 0 0,-3-3 0 0 0,0 1 0 0 0,-1 0 0 0 0,1 0 0 0 0,0-1 0 0 0,0 1 0 0 0,0-1 0 0 0,0 1 0 0 0,0-1 0 0 0,1 1 0 0 0,-1-1 0 0 0,0 0 0 0 0,0 1 0 0 0,0-1 0 0 0,0 0 0 0 0,0 0 0 0 0,0 0 0 0 0,1 0 0 0 0,-1 0 0 0 0,0 0 0 0 0,1 0 0 0 0,0-1 0 0 0,0 1 0 0 0,-1 0 0 0 0,1 0 0 0 0,-1 1 0 0 0,1-1 0 0 0,0 0 0 0 0,-1 0 0 0 0,1 1 0 0 0,1 0 0 0 0,-2-1 0 0 0,0 1 0 0 0,0-1 0 0 0,0 0 0 0 0,0 0 0 0 0,0 1 0 0 0,0-1 0 0 0,1 0 0 0 0,-1 0 0 0 0,0 0 0 0 0,0 0 0 0 0,0 0 0 0 0,0 0 0 0 0,0-1 0 0 0,0 1 0 0 0,0 0 0 0 0,1 0 0 0 0,0-1 0 0 0,-1 0 0 0 0,0 1 0 0 0,0-1 0 0 0,0 1 1 0 0,1 0-1 0 0,-1 0 0 0 0,0 0 0 0 0,0 0 0 0 0,0 0 0 0 0,0 0 0 0 0,0 0 0 0 0,2 0 0 0 0,-2 0-1 0 0,0 1 1 0 0,0-1-1 0 0,-1 0 0 0 0,1 0 1 0 0,0 0-1 0 0,0 0 0 0 0,0 0 1 0 0,0 0-1 0 0,-1-1 0 0 0,1 1 1 0 0,0 0-1 0 0,0 0 0 0 0,0 0 1 0 0,-1-1-1 0 0,1 1 0 0 0,1-1 1 0 0,5-3-31 0 0,-6 3 39 0 0,-1 1 0 0 0,1 0 1 0 0,0-1-1 0 0,-1 1 0 0 0,1 0 1 0 0,-1-1-1 0 0,1 1 0 0 0,-1-1 1 0 0,1 1-1 0 0,-1-1 0 0 0,1 0 0 0 0,-1 1 1 0 0,0-1-1 0 0,1 1 0 0 0,-1-1 1 0 0,0 0-1 0 0,1 1 0 0 0,-1-1 1 0 0,0 0-1 0 0,0 1 0 0 0,1-2 1 0 0,-1 1-10 0 0,0-1 13 0 0,1 1 0 0 0,-1-1-1 0 0,1 1 1 0 0,-1-1 0 0 0,1 1-1 0 0,0 0 1 0 0,0-1 0 0 0,-1 1-1 0 0,1 0 1 0 0,1-2 0 0 0,-2 3-12 0 0,1 0 0 0 0,-1 0 1 0 0,0-1-1 0 0,0 1 0 0 0,0 0 1 0 0,0 0-1 0 0,0 0 0 0 0,0 0 1 0 0,0-1-1 0 0,1 1 0 0 0,-1 0 1 0 0,0 0-1 0 0,0 0 0 0 0,0 0 0 0 0,0 0 1 0 0,1-1-1 0 0,-1 1 0 0 0,0 0 1 0 0,0 0-1 0 0,0 0 0 0 0,1 0 1 0 0,-1 0-1 0 0,0 0 0 0 0,0 0 1 0 0,0 0-1 0 0,1 0 0 0 0,-1 0 1 0 0,0 0-1 0 0,0 0 0 0 0,1 0 1 0 0,-1 0-1 0 0,0 0 0 0 0,0 0 1 0 0,0 0-1 0 0,1 0 0 0 0,-1 0 1 0 0,0 0-1 0 0,0 0 0 0 0,0 0 1 0 0,1 0-1 0 0,-1 0 0 0 0,0 1 1 0 0,0-1-1 0 0,0 0 0 0 0,1 0 1 0 0,-1 0-1 0 0,4 2-113 0 0,-1-4 69 0 0,1 1-19 0 0,16 6-2 0 0,-13-2 65 0 0,-7-2-11 0 0,0-1-1 0 0,-1 1 0 0 0,1 0 0 0 0,0 0 1 0 0,-1-1-1 0 0,1 1 0 0 0,0 0 1 0 0,-1 0-1 0 0,1-1 0 0 0,-1 1 1 0 0,1 0-1 0 0,-1-1 0 0 0,1 1 1 0 0,-1 0-1 0 0,1-1 0 0 0,-1 1 0 0 0,0-1 1 0 0,1 1-1 0 0,-1-1 0 0 0,0 1 1 0 0,0-1-1 0 0,1 0 0 0 0,-1 1 1 0 0,0-1-1 0 0,-1 1 0 0 0,-1-1-18 0 0,0 0-116 0 0,-1 1 1 0 0,0-1 0 0 0,0 1 0 0 0,1 0 0 0 0,-1 0 0 0 0,1 1-1 0 0,-7 3 1 0 0,7-4-19 0 0,1-1-1 0 0,0 1 0 0 0,-1 0 1 0 0,1 0-1 0 0,-1-1 1 0 0,1 0-1 0 0,-1 1 0 0 0,1-1 1 0 0,0 0-1 0 0,-1 0 1 0 0,-4-1-1 0 0,-13 1-1086 0 0,14 1 512 0 0,-1-1 1 0 0,0 0-1 0 0,1 0 1 0 0,-1-1 0 0 0,1 1-1 0 0,-1-2 1 0 0,1 1 0 0 0,-1-1-1 0 0,-8-3 1 0 0,-23-3-2099 0 0,31 7 2616 0 0,0 0 1 0 0,0-1-1 0 0,-1 0 0 0 0,1 0 0 0 0,-10-5 0 0 0,-55-36-717 0 0,35 26 776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52.45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54 5471 0 0,'0'0'2256'0'0,"1"0"-2185"0"0,-1 1 0 0 0,1-1 0 0 0,-1 0 0 0 0,1 0 0 0 0,0 0-1 0 0,-1 0 1 0 0,1 0 0 0 0,-1 0 0 0 0,1 0 0 0 0,-1 0 0 0 0,1 0-1 0 0,0 0 1 0 0,-1 0 0 0 0,1 0 0 0 0,0 0 0 0 0,27-13 1451 0 0,5 3-514 0 0,-5 0-160 0 0,-27 9-830 0 0,-1 1-1 0 0,1 0 0 0 0,0 0 0 0 0,-1-1 0 0 0,1 1 1 0 0,-1 0-1 0 0,1 0 0 0 0,0 0 0 0 0,-1 0 0 0 0,1 0 1 0 0,0 0-1 0 0,-1 0 0 0 0,1 0 0 0 0,0 0 0 0 0,-1 0 1 0 0,1 0-1 0 0,0 1 0 0 0,11-1 161 0 0,-11 0-162 0 0,1-1 0 0 0,-1 1 0 0 0,1-1 0 0 0,-1 1 0 0 0,1 0 0 0 0,-1 0 0 0 0,1 0 0 0 0,0 0 0 0 0,-1 0 0 0 0,1 0 0 0 0,-1 0 0 0 0,1 0 0 0 0,-1 0 0 0 0,1 1 0 0 0,2 0 0 0 0,-3-1-13 0 0,0 1-1 0 0,0-1 1 0 0,1 0-1 0 0,-1 0 1 0 0,0 0-1 0 0,0 0 1 0 0,0 0-1 0 0,0 0 1 0 0,0-1 0 0 0,0 1-1 0 0,0 0 1 0 0,1-1-1 0 0,0 1 2 0 0,-1-1 0 0 0,0 1 0 0 0,0 0 0 0 0,0 0 0 0 0,0 0 0 0 0,0-1 0 0 0,0 1 0 0 0,1 0 0 0 0,-1 0-1 0 0,0 1 1 0 0,1-1 0 0 0,3 1 22 0 0,-3 0 0 0 0,1 0 1 0 0,0-1-1 0 0,-1 1 1 0 0,1-1-1 0 0,0 1 1 0 0,0-1-1 0 0,-1 0 1 0 0,6-1-1 0 0,-5 1-12 0 0,-1 0-1 0 0,0 0 1 0 0,1 1-1 0 0,-1-1 1 0 0,1 0-1 0 0,4 2 0 0 0,13 1 61 0 0,-16-3-71 0 0,9-1 112 0 0,24 2 1 0 0,25-5 277 0 0,-49 5-240 0 0,0-2 1 0 0,0 0-1 0 0,18-3 0 0 0,-23 3-64 0 0,0 0 0 0 0,-1 1 0 0 0,10 0 0 0 0,-10 1 10 0 0,0-1 0 0 0,1-1 0 0 0,13-1 0 0 0,-18 1-64 0 0,1 1-1 0 0,0 0 1 0 0,-1 0 0 0 0,1 0-1 0 0,4 0 1 0 0,18 0 21 0 0,-21-1-39 0 0,0 0 0 0 0,0 0-1 0 0,0 1 1 0 0,0-1 0 0 0,1 1-1 0 0,-1 0 1 0 0,9 2 0 0 0,-8-1-15 0 0,1-1 0 0 0,-1 0 0 0 0,0 0 0 0 0,10-2 0 0 0,17 1 122 0 0,-2 0 42 0 0,-24 1-139 0 0,0 0 0 0 0,0-1-1 0 0,-1 2 1 0 0,13 1 0 0 0,-6 0-27 0 0,22 1 0 0 0,2 0 0 0 0,-5 0 0 0 0,-24-3 0 0 0,1 1 0 0 0,0 0 0 0 0,9 2 0 0 0,49 6 0 0 0,-60-7 10 0 0,0-1 0 0 0,1 0 0 0 0,12 0 0 0 0,8 1 86 0 0,8-1 13 0 0,-28-2-81 0 0,0 1-1 0 0,14 2 1 0 0,40-1-28 0 0,6 6 11 0 0,-40-2 21 0 0,-23-4-28 0 0,0 0 1 0 0,0 0-1 0 0,0 0 0 0 0,7 0 0 0 0,-2-2 12 0 0,1 2 0 0 0,0-1 0 0 0,15 4 0 0 0,-18-3-16 0 0,0 0 0 0 0,-1-1 0 0 0,10 0 0 0 0,16 1 0 0 0,36 0 64 0 0,-18-3-64 0 0,-35 4 132 0 0,25 0-1 0 0,-13 2-22 0 0,-23-3-108 0 0,-1 0 0 0 0,1-1 0 0 0,-1 1-1 0 0,9-1 1 0 0,-5 0-1 0 0,1-1 0 0 0,0 1 0 0 0,0 0 0 0 0,14 3 0 0 0,-15-2 1 0 0,0 0-1 0 0,0-1 0 0 0,13-1 1 0 0,14 1-16 0 0,-26 0-15 0 0,0 0 1 0 0,16-2 0 0 0,15-1 1 0 0,-10 0 130 0 0,-24 2-77 0 0,-1 1 0 0 0,1-1-1 0 0,9 1 1 0 0,-4 1 14 0 0,-1 0-1 0 0,1-1 0 0 0,0-1 1 0 0,13-1-1 0 0,-16 1-16 0 0,0 0-1 0 0,17 1 1 0 0,14 0-12 0 0,-5-3 44 0 0,10-2-55 0 0,-32 3 1 0 0,25 0 0 0 0,3-1 0 0 0,2 0 0 0 0,12-3 11 0 0,-44 5 7 0 0,0 0 1 0 0,16 0-1 0 0,-15 1-24 0 0,0 0 1 0 0,13-3 0 0 0,57-4-69 0 0,-73 6 74 0 0,0 0 0 0 0,-1 1 0 0 0,13 0 0 0 0,18-1 0 0 0,-30 0 6 0 0,1 1-1 0 0,0 0 1 0 0,10 1-1 0 0,18 1 37 0 0,25 3-42 0 0,-56-5 0 0 0,1-1 0 0 0,-1 2 0 0 0,0-1 0 0 0,0 1 0 0 0,0-1 0 0 0,0 2 0 0 0,7 1 0 0 0,-7-2 0 0 0,0 0 0 0 0,1 0 0 0 0,-1-1 0 0 0,12 0 0 0 0,10 1 0 0 0,4-1 0 0 0,-26-1 0 0 0,1 1 0 0 0,0 0 0 0 0,12 2 0 0 0,-11-1 0 0 0,0-1 0 0 0,-1 1 0 0 0,14-2 0 0 0,13 0 0 0 0,16-3 0 0 0,-43 5 0 0 0,1-1 0 0 0,0 1 0 0 0,-1-2 0 0 0,1 1 0 0 0,8-3 0 0 0,-9 3 0 0 0,0-1 0 0 0,0 1 0 0 0,10 1 0 0 0,15-2 0 0 0,-6 3 0 0 0,-22-1 0 0 0,-1-1 0 0 0,0 0 0 0 0,1 1 0 0 0,-1-1 0 0 0,1 0 0 0 0,-1-1 0 0 0,5 0 0 0 0,-5 1 1 0 0,-1-1-1 0 0,0 1 1 0 0,1 0 0 0 0,-1 0-1 0 0,1 0 1 0 0,-1 0-1 0 0,3 1 1 0 0,14 0 48 0 0,-15-2-48 0 0,0 0 0 0 0,-1 1 0 0 0,1-1 0 0 0,0 1 0 0 0,0 0 1 0 0,0 0-1 0 0,0 1 0 0 0,7 1 0 0 0,-9-2-1 0 0,0 0 0 0 0,0 0 0 0 0,0 1 0 0 0,1-2 0 0 0,-1 1 0 0 0,0 0 0 0 0,0 0 0 0 0,0-1 0 0 0,3 0 0 0 0,15-1 0 0 0,-3 4 0 0 0,20 0 0 0 0,-17-3 0 0 0,32-4 0 0 0,-44 4 13 0 0,0 0 0 0 0,0 1 0 0 0,15 1 0 0 0,15-1 53 0 0,-2 0-54 0 0,-27 0-16 0 0,1 0 0 0 0,15-1 0 0 0,22-2-51 0 0,-6 2 56 0 0,48-3-1 0 0,4 3 0 0 0,-57 3 1 0 0,17-1-12 0 0,35 1-43 0 0,-46-2 54 0 0,13 0 0 0 0,-4 0 0 0 0,-6 1 0 0 0,3 1 0 0 0,1-1 0 0 0,-8 1 0 0 0,-31 0 0 0 0,0-2 0 0 0,14 0 0 0 0,27 1 0 0 0,-14 0 0 0 0,45-1 0 0 0,-44 0 0 0 0,-26 1 0 0 0,23-2 0 0 0,-28 0 0 0 0,0 1 0 0 0,0 0 0 0 0,11 2 0 0 0,-11-1 0 0 0,1 0 0 0 0,-1-1 0 0 0,9 0 0 0 0,10 1 0 0 0,2-1 0 0 0,-22-1 0 0 0,-1 1 0 0 0,0-1 0 0 0,1 1 0 0 0,-1 0 0 0 0,0 0 0 0 0,1 0 0 0 0,-1 1 0 0 0,6 1 0 0 0,-4-1 0 0 0,-1 0 0 0 0,0-1 0 0 0,12 1 0 0 0,17 1 0 0 0,33 3 0 0 0,-37-3 0 0 0,-24-2 0 0 0,0 0 0 0 0,0 1 0 0 0,8 1 0 0 0,41 4 0 0 0,-52-6 0 0 0,0 1 0 0 0,0-1 0 0 0,0 0 0 0 0,0 0 0 0 0,8-1 0 0 0,8 0 0 0 0,1 1 0 0 0,-16-1 0 0 0,-1 1 0 0 0,1 0 0 0 0,0 0 0 0 0,8 2 0 0 0,-8-2 0 0 0,0 1 0 0 0,0-1 0 0 0,0 0 0 0 0,8-1 0 0 0,11 1 0 0 0,5-1 0 0 0,-25 1 0 0 0,1-1 0 0 0,0 1 0 0 0,0 0 0 0 0,0 1 0 0 0,9 1 0 0 0,-11-2 0 0 0,1 1 0 0 0,0-1 0 0 0,0 0 0 0 0,-1 0 0 0 0,6-1 0 0 0,14 1 0 0 0,-16 1 0 0 0,0 0 0 0 0,0-1 0 0 0,0 0 0 0 0,0 0 0 0 0,13-3 0 0 0,-15 3 0 0 0,0-1 0 0 0,0 1 0 0 0,1 0 0 0 0,-1 1 0 0 0,6 0 0 0 0,-5 0 0 0 0,0 0 0 0 0,0-1 0 0 0,-1 0 0 0 0,9 0 0 0 0,12 1 0 0 0,-23 0 0 0 0,1-1 0 0 0,0 0 0 0 0,0 1 0 0 0,0-1 0 0 0,3-1 0 0 0,3-1 0 0 0,-1 1 0 0 0,1 0 0 0 0,-1 1 0 0 0,11 1 0 0 0,15-3 0 0 0,-29 1 0 0 0,0 1 0 0 0,-1 0 0 0 0,1 0 0 0 0,0 0 0 0 0,11 2 0 0 0,-13-2 0 0 0,0 1 0 0 0,0-1 0 0 0,0 0 0 0 0,0 0 0 0 0,0 0 0 0 0,4-1 0 0 0,18-1 0 0 0,-17 3 0 0 0,0-1 0 0 0,1 0 0 0 0,-1 0 0 0 0,17-4 0 0 0,-21 4 0 0 0,0-1 0 0 0,0 1 0 0 0,-1 0 0 0 0,10 1 0 0 0,15-1 0 0 0,-20-1 0 0 0,-1 0 0 0 0,1 0 0 0 0,0 1 0 0 0,14 1 0 0 0,-18-1 0 0 0,1 1 0 0 0,0-2 0 0 0,10 0 0 0 0,13-1 0 0 0,25 2 0 0 0,11 1 0 0 0,-21 0 0 0 0,-32-2 0 0 0,0 1 0 0 0,16 2 0 0 0,-15 0 0 0 0,-1-2 0 0 0,13 0 0 0 0,17 1 0 0 0,50 0 60 0 0,-80 0-18 0 0,24-1 0 0 0,8 0 36 0 0,25-3-68 0 0,-54 5-10 0 0,0-1 0 0 0,23-2 0 0 0,-3 1 26 0 0,-26 0-16 0 0,0 0-1 0 0,0 0 1 0 0,10-2-1 0 0,-16 2-9 0 0,1 0 0 0 0,0 0 0 0 0,0 0 0 0 0,7 1 0 0 0,15-1 0 0 0,-18-1 0 0 0,-1 0 0 0 0,1 0 0 0 0,-1 1 0 0 0,1 0 0 0 0,11 1 0 0 0,52 3 0 0 0,-39-3 0 0 0,4 1 0 0 0,32 2 54 0 0,-65-3-53 0 0,-1-1 0 0 0,1 0 1 0 0,0 0-1 0 0,0 0 1 0 0,0 0-1 0 0,0-1 1 0 0,4 0-1 0 0,-5 0-1 0 0,1 1 0 0 0,-1-1 0 0 0,1 1 0 0 0,0 0 0 0 0,-1 0 0 0 0,1 0 0 0 0,-1 0 0 0 0,1 0-1 0 0,0 1 1 0 0,2 0 0 0 0,0 0 0 0 0,0 0 0 0 0,0 0 0 0 0,0-1 0 0 0,9 0 0 0 0,-1 0 0 0 0,-11 0 0 0 0,-1 0 0 0 0,1 0 0 0 0,0 0 0 0 0,0-1 0 0 0,-1 1 0 0 0,1 0 0 0 0,-1-1 0 0 0,3-1 0 0 0,-2 2 0 0 0,-1-1 0 0 0,0 1 0 0 0,1-1 0 0 0,-1 1 0 0 0,1-1 0 0 0,-1 1 0 0 0,1 0 0 0 0,-1 0 0 0 0,1 0 0 0 0,-1 0 0 0 0,1 0 0 0 0,2 0 0 0 0,36 3 0 0 0,-23-4 0 0 0,-14 1 0 0 0,-1-1 0 0 0,0 1 0 0 0,1 0 0 0 0,-1 0 0 0 0,0 0 0 0 0,1 0 0 0 0,2 0 0 0 0,-2 1 9 0 0,-1-1 0 0 0,1 0-1 0 0,0 0 1 0 0,-1 0-1 0 0,1 0 1 0 0,3-2 0 0 0,15 1 10 0 0,-7-1-19 0 0,3 1 0 0 0,-15 2 0 0 0,2 0 0 0 0,1 0 0 0 0,0-1 0 0 0,0 1 0 0 0,0-1 0 0 0,8 0 0 0 0,19 2 0 0 0,-3 0 0 0 0,-8 0 0 0 0,-18-2 0 0 0,0 1 0 0 0,0-1 0 0 0,0 1 0 0 0,0-1 0 0 0,0 0 0 0 0,6-1 0 0 0,-4 0 0 0 0,0 0 0 0 0,0 0 0 0 0,0 1 0 0 0,0 0 0 0 0,0 0 0 0 0,0 0 0 0 0,0 0 0 0 0,8 2 0 0 0,-9-1 0 0 0,0-1 0 0 0,1 0 0 0 0,-1 0 0 0 0,0 0 0 0 0,7-1 0 0 0,18 0 0 0 0,-28 1 0 0 0,12 2 0 0 0,-1-1 0 0 0,1 0 0 0 0,18-2 0 0 0,-18 1 0 0 0,25 1 0 0 0,10 0 0 0 0,-6-1 10 0 0,-32 1 3 0 0,1-1 1 0 0,0 0 0 0 0,11-2-1 0 0,-15 1 2 0 0,1 0-1 0 0,-1 1 1 0 0,13 1-1 0 0,-12 0 20 0 0,0-1 0 0 0,15-1 0 0 0,7-1 23 0 0,-22 2-26 0 0,0-1 0 0 0,16-2 0 0 0,-10 3-20 0 0,-12 0-11 0 0,-1 0 1 0 0,1 0 0 0 0,0 0 0 0 0,0 0 0 0 0,0 0 0 0 0,0 0 0 0 0,0-1-1 0 0,0 1 1 0 0,-1-1 0 0 0,1 1 0 0 0,0-1 0 0 0,0 1 0 0 0,-1-1 0 0 0,4-2 0 0 0,-5 3 3 0 0,1 0 1 0 0,-1 0-1 0 0,1 0 1 0 0,-1-1 0 0 0,1 1-1 0 0,-1 0 1 0 0,1-1 0 0 0,-1 1-1 0 0,1 0 1 0 0,-1-1-1 0 0,0 1 1 0 0,1-1 0 0 0,-1 1-1 0 0,1 0 1 0 0,-1-1 0 0 0,0 1-1 0 0,0-1 1 0 0,1 1 0 0 0,-1-1-1 0 0,0 1 1 0 0,0-1-1 0 0,0 1 1 0 0,1-1 0 0 0,-1 1-1 0 0,0-1 1 0 0,0 1 0 0 0,0-1-1 0 0,0 0 1 0 0,0 0-1 0 0,0 0 2 0 0,-1 1-1 0 0,1-1 1 0 0,0 1 0 0 0,-1-1-1 0 0,1 1 1 0 0,0 0-1 0 0,-1-1 1 0 0,1 1-1 0 0,0-1 1 0 0,-1 1-1 0 0,1 0 1 0 0,-1-1-1 0 0,1 1 1 0 0,-1 0-1 0 0,1 0 1 0 0,-1-1 0 0 0,1 1-1 0 0,-1 0 1 0 0,1 0-1 0 0,-1 0 1 0 0,0 0-1 0 0,1-1 1 0 0,-1 1-1 0 0,0 0 1 0 0,-52-11 234 0 0,-13 2-354 0 0,-25-2-95 0 0,41 6 196 0 0,-29 0-34 0 0,-60 3 25 0 0,28 2-142 0 0,37 1 34 0 0,-3 5 45 0 0,10-1 10 0 0,-65 4-47 0 0,29-3 37 0 0,35-3-12 0 0,13-2 5 0 0,37-2 67 0 0,1 2 0 0 0,-1 0 0 0 0,-18 4 0 0 0,8-1 25 0 0,-1 0 0 0 0,1-2 0 0 0,-53-2 0 0 0,74-1-10 0 0,39-5-54 0 0,88 4-192 0 0,74-1 140 0 0,-83-1 61 0 0,160-8 44 0 0,-168 8 11 0 0,33 0 0 0 0,-39 3-1 0 0,60 2 80 0 0,-44 0 108 0 0,26 3-40 0 0,-22-2-68 0 0,-7 0-34 0 0,-13 0-46 0 0,26 2 18 0 0,-12 1 103 0 0,-30-3-48 0 0,-2 0 22 0 0,21 2-12 0 0,47 4-18 0 0,-24-3 0 0 0,-16 0-48 0 0,-68-3 76 0 0,-28-2-69 0 0,-1 0 0 0 0,18 3 1 0 0,2 0-143 0 0,-23-3 103 0 0,0 1 0 0 0,0 0 0 0 0,10 2 0 0 0,43 3 277 0 0,-58-5-261 0 0,1-1 0 0 0,0 1 0 0 0,0-1 0 0 0,-1 0 0 0 0,1 0 0 0 0,4-1 0 0 0,15 2 0 0 0,-16 0 0 0 0,0 0 0 0 0,0 0 0 0 0,0 0 0 0 0,1-1 0 0 0,7 0 0 0 0,43 5 0 0 0,-34-5 0 0 0,-17 1 0 0 0,0-1 0 0 0,-1 0 0 0 0,11-1 0 0 0,3 1 16 0 0,-16 1-12 0 0,-1-1 0 0 0,0 0 1 0 0,0 0-1 0 0,1 0 0 0 0,-1 0 0 0 0,0 0 0 0 0,1 0 0 0 0,1-1 1 0 0,0 0-1 0 0,-1 0 3 0 0,1 0 0 0 0,-1 0 0 0 0,1 0 0 0 0,-1 0 0 0 0,1 1 0 0 0,0-1 0 0 0,0 1 0 0 0,-1 0 0 0 0,7 1 0 0 0,61 0-7 0 0,-59 0 0 0 0,25-1 0 0 0,2-1 0 0 0,67-1 0 0 0,-59 0 0 0 0,-32 1 0 0 0,-1 1 0 0 0,22 1 0 0 0,-19 1 0 0 0,28-3 0 0 0,2 1 0 0 0,11-1 0 0 0,5-1 0 0 0,-49 3 0 0 0,23-4 0 0 0,12 1 0 0 0,-15 3 0 0 0,33-3 0 0 0,2 2 0 0 0,-6 0 0 0 0,-1-1 0 0 0,7 0 0 0 0,-12 1 0 0 0,-39 1 0 0 0,24-2 0 0 0,69-5 0 0 0,-92 5 0 0 0,23 0 0 0 0,10 0 0 0 0,29 2 0 0 0,-61-2 0 0 0,37 1 0 0 0,-47 0 0 0 0,0 0 0 0 0,13-2 0 0 0,-13 1 0 0 0,0 0 0 0 0,16 2 0 0 0,13-1 0 0 0,6 0 0 0 0,-36 1 0 0 0,1-1 0 0 0,14-1 0 0 0,15-1 0 0 0,35 1 0 0 0,-49-2 0 0 0,-22 2 0 0 0,0 1 0 0 0,1-1 0 0 0,-1 1 0 0 0,1-1 0 0 0,4 1 0 0 0,-3 1 0 0 0,0-1 0 0 0,1 1 0 0 0,-1-1 0 0 0,0-1 0 0 0,0 1 0 0 0,0-1 0 0 0,9-2 0 0 0,-11 3 0 0 0,-1-1 0 0 0,1 1 0 0 0,0-1 0 0 0,0 1 0 0 0,0 0 0 0 0,5 1 0 0 0,14-2 0 0 0,-22 1 0 0 0,7-2 0 0 0,0 1 0 0 0,0 0 0 0 0,0 0 0 0 0,0 0 0 0 0,12 1 0 0 0,16 0 0 0 0,-26-1 0 0 0,-1 1 0 0 0,1 0 0 0 0,11 2 0 0 0,61 1 0 0 0,1 1 0 0 0,-50-5 0 0 0,-26 0 0 0 0,1 1 0 0 0,-1-1 0 0 0,1 2 0 0 0,9 0 0 0 0,-9 0 0 0 0,-1-1 0 0 0,1 1 0 0 0,0-2 0 0 0,7 0 0 0 0,-6 1 0 0 0,-1-1 0 0 0,1 1 0 0 0,8 1 0 0 0,19-1 0 0 0,-1-1 0 0 0,-20 3 0 0 0,1-2 0 0 0,18 0 0 0 0,47 2 0 0 0,-7-3 0 0 0,-3 1 0 0 0,-67 0 0 0 0,0 0 0 0 0,1 1 0 0 0,-1-1 0 0 0,0 1 0 0 0,1-1 0 0 0,3 3 0 0 0,18 1 0 0 0,-14-4 0 0 0,-5 0 0 0 0,0 0 0 0 0,0 0 0 0 0,0 0 0 0 0,10 3 0 0 0,15 2 0 0 0,-23-4 0 0 0,0 0 0 0 0,-1 1 0 0 0,9 2 0 0 0,8 0-32 0 0,3 2-8 0 0,-12-3 77 0 0,8-1-2 0 0,-12 3-247 0 0,-11 1-276 0 0,-11 3-428 0 0,1-5 479 0 0,6-3 164 0 0,1 1-1 0 0,-1-1 0 0 0,1 1 0 0 0,-1-1 1 0 0,0 0-1 0 0,1-1 0 0 0,-1 1 1 0 0,0-1-1 0 0,0 1 0 0 0,-5-1 0 0 0,-5-1-412 0 0,7 1-414 0 0,-1-1 1 0 0,1 0-1 0 0,-1 0 1 0 0,1 0-1 0 0,-1-1 1 0 0,1 0-1 0 0,-12-5 1 0 0,-3-2-1471 0 0,-2 2 1582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54.92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28 91 7799 0 0,'0'0'1010'0'0,"2"-11"-490"0"0,11-12-475 0 0,-12 22 30 0 0,6-4 1685 0 0,-7 5-1760 0 0,0 0 0 0 0,0 0 1 0 0,0 1-1 0 0,0-1 0 0 0,0 0 1 0 0,-1 1-1 0 0,1-1 0 0 0,0 0 1 0 0,0 0-1 0 0,0 1 0 0 0,0-1 1 0 0,0 0-1 0 0,-1 0 0 0 0,1 0 1 0 0,0 1-1 0 0,0-1 0 0 0,0 0 1 0 0,-1 0-1 0 0,1 0 0 0 0,0 0 1 0 0,0 1-1 0 0,-1-1 0 0 0,1 0 1 0 0,0 0-1 0 0,-1 0 0 0 0,1 0 1 0 0,0 0-1 0 0,0 0 0 0 0,-1 0 1 0 0,1 0-1 0 0,0 0 1 0 0,-1 0-1 0 0,1 0 0 0 0,0 0 1 0 0,0 0-1 0 0,-1 0 0 0 0,1 0 1 0 0,0 0-1 0 0,-1 0 0 0 0,1 0 1 0 0,0 0-1 0 0,0 0 0 0 0,-1 0 1 0 0,1-1-1 0 0,-1 1-1 0 0,1 0 1 0 0,0 0 0 0 0,0 0 0 0 0,-1 0 0 0 0,1-1 0 0 0,0 1 0 0 0,-1 0-1 0 0,1 0 1 0 0,0 0 0 0 0,0 0 0 0 0,-1 0 0 0 0,1 0 0 0 0,0 0 0 0 0,0 0-1 0 0,-1 1 1 0 0,1-1 0 0 0,0 0 0 0 0,-1 0 0 0 0,1 0 0 0 0,0 0 0 0 0,0 0-1 0 0,-1 0 1 0 0,1 0 0 0 0,0 1 0 0 0,0-1 0 0 0,0 0 0 0 0,-1 0 0 0 0,1 0-1 0 0,0 1 1 0 0,0-1 0 0 0,0 0 0 0 0,-1 0 0 0 0,1 0 0 0 0,0 1 0 0 0,-6 4 2 0 0,-17-2 22 0 0,21-2 94 0 0,5 3 81 0 0,5 2-74 0 0,-6-5-115 0 0,0-1 0 0 0,0 1 0 0 0,0-1 0 0 0,1 0 0 0 0,-1 1 0 0 0,0-1 0 0 0,1 0 0 0 0,-1-1 0 0 0,0 1 0 0 0,0 0 0 0 0,3-1 0 0 0,-1 0 6 0 0,-1 1 0 0 0,1-1 0 0 0,-1 1 0 0 0,0 0 0 0 0,6 0 0 0 0,13 4 203 0 0,0-2 0 0 0,25-1-1 0 0,-29 0-49 0 0,29 5-1 0 0,-28-4-61 0 0,22 2 0 0 0,-4-4 106 0 0,53 9-1 0 0,-68-7-104 0 0,28 0 0 0 0,15 1 114 0 0,72 8 756 0 0,-70-4-533 0 0,-47-4-283 0 0,31 0-1 0 0,-22-4-44 0 0,-13 0-34 0 0,1 1 0 0 0,16 2 0 0 0,2 3-13 0 0,71 6 38 0 0,-31-2-51 0 0,-50-5-45 0 0,33 1-1 0 0,-9-1 19 0 0,-32-3-18 0 0,0 0-1 0 0,18-1 0 0 0,-15 1 8 0 0,-18-1-5 0 0,0 0 0 0 0,-1 1 0 0 0,1-1 1 0 0,0 0-1 0 0,-1 0 0 0 0,1 0 0 0 0,0 0 0 0 0,0 0 0 0 0,-1-1 1 0 0,1 1-1 0 0,0 0 0 0 0,-1-1 0 0 0,1 1 0 0 0,0-1 1 0 0,-1 0-1 0 0,1 1 0 0 0,-1-1 0 0 0,3-2 0 0 0,-3 2 162 0 0,-14-6 16 0 0,9 6-180 0 0,0 0 1 0 0,0 1-1 0 0,0-1 0 0 0,0 1 0 0 0,0 0 1 0 0,1 0-1 0 0,-9 1 0 0 0,-18 0-14 0 0,1-3 34 0 0,-45 1 0 0 0,51 0-32 0 0,-28-3 0 0 0,-13 0 0 0 0,-92-2-14 0 0,131 6-22 0 0,-36 3 1 0 0,-14 0 32 0 0,44-5 3 0 0,6 1-7 0 0,-30 1 1 0 0,-102 8-221 0 0,135-8 149 0 0,-27 4 0 0 0,27-1-36 0 0,-24-1 0 0 0,35-2 79 0 0,-5-1-33 0 0,1 1 0 0 0,-1 0 1 0 0,1 2-1 0 0,-19 3 1 0 0,29-4 54 0 0,0 0 0 0 0,0-1 0 0 0,0 1 0 0 0,0-1 0 0 0,0 0 0 0 0,-6-1 0 0 0,9 0 0 0 0,1 1 11 0 0,1 0-1 0 0,-1 0 1 0 0,1 0-1 0 0,-1-1 1 0 0,0 1-1 0 0,1 0 1 0 0,-1 0-1 0 0,1 0 1 0 0,-1 0-1 0 0,0 0 1 0 0,1 1-1 0 0,-1-1 1 0 0,1 0-1 0 0,-1 0 1 0 0,1 0-1 0 0,-1 0 1 0 0,0 1-1 0 0,1-1 1 0 0,-1 0-1 0 0,1 1 1 0 0,-1-1-1 0 0,1 0 1 0 0,0 1-1 0 0,-1-1 1 0 0,1 1-1 0 0,-1-1 0 0 0,1 0 1 0 0,0 1-1 0 0,-1-1 1 0 0,1 1-1 0 0,-1 0 1 0 0,11 3-78 0 0,0-1 51 0 0,0-1 0 0 0,-1-1 0 0 0,1 0 0 0 0,18 0 0 0 0,5 1-5 0 0,12-1-37 0 0,73-6-1 0 0,-45 1 39 0 0,23-4 84 0 0,44-1 121 0 0,294-14 852 0 0,-279 10-823 0 0,65 0-62 0 0,-21 4-11 0 0,-20 0-75 0 0,102-8-113 0 0,-209 16 48 0 0,-35 2 12 0 0,-68-12 11 0 0,-31-4 13 0 0,-104-11 0 0 0,93 16-19 0 0,-52 1-33 0 0,56 5 3 0 0,-59-1 14 0 0,68 4 23 0 0,-104 3 34 0 0,109 1-180 0 0,37-1 0 0 0,-33-2 0 0 0,45 0 116 0 0,0 0-1 0 0,0 1 0 0 0,0 0 0 0 0,0-1 1 0 0,-6 3-1 0 0,-11 2 7 0 0,22-5 9 0 0,1 0 0 0 0,-1 0 0 0 0,1 0 0 0 0,0 0-1 0 0,-1 0 1 0 0,1 0 0 0 0,-1 0 0 0 0,1 0 0 0 0,0 0-1 0 0,-1 0 1 0 0,1 0 0 0 0,-1 1 0 0 0,1-1 0 0 0,0 0 0 0 0,-1 0-1 0 0,1 0 1 0 0,0 1 0 0 0,-1-1 0 0 0,1 0 0 0 0,0 0 0 0 0,-1 1-1 0 0,1-1 1 0 0,4 6-103 0 0,15 3 23 0 0,-15-8 75 0 0,0 0 0 0 0,0 0 0 0 0,0 0 1 0 0,0-1-1 0 0,0 0 0 0 0,0 0 1 0 0,6-1-1 0 0,-5 1-1 0 0,1 0 0 0 0,-1 0 0 0 0,1 0 0 0 0,5 1 0 0 0,5 3 0 0 0,-6-2 8 0 0,-1 0 1 0 0,1-1 0 0 0,10 1-1 0 0,9-2-20 0 0,1 2 0 0 0,36 6-1 0 0,9 3 40 0 0,103 2 0 0 0,-11-2 194 0 0,-27-1 16 0 0,-42-4-104 0 0,-8-4-24 0 0,-8-1-18 0 0,91 4-61 0 0,-75 0 31 0 0,-20 0-51 0 0,96 4-1 0 0,-94-7-1 0 0,6 0 22 0 0,-58 2 31 0 0,90 5 252 0 0,57-2-176 0 0,-18 4 120 0 0,-22-7-157 0 0,-23-5-38 0 0,-66 4-55 0 0,-32-2 6 0 0,0 0 0 0 0,15-1 1 0 0,6 2 44 0 0,-28-1-48 0 0,0 0 0 0 0,-1-1 0 0 0,1 0-1 0 0,6 0 1 0 0,-2-2-1 0 0,0 1 0 0 0,0 0 0 0 0,0 1 0 0 0,0 1 0 0 0,16 1 0 0 0,-13 0 0 0 0,29 0 0 0 0,8 1 0 0 0,-16 1 0 0 0,33 5 0 0 0,-59-7 0 0 0,1-1 0 0 0,19-1 0 0 0,14 2 0 0 0,-27 0-1 0 0,0 0 1 0 0,1-2-1 0 0,-1 0 0 0 0,0-1 0 0 0,0-1 1 0 0,24-5-1 0 0,-28 5 24 0 0,0 1 1 0 0,19 0-1 0 0,10 0-13 0 0,-29 0 8 0 0,0 1 0 0 0,16 1 0 0 0,19 1-19 0 0,-17-4 1 0 0,35-5 0 0 0,-55 6 0 0 0,0 1 0 0 0,13 0 0 0 0,14-1 0 0 0,-18-1 0 0 0,1 0 0 0 0,27 2 0 0 0,-6-1 0 0 0,-32-1 0 0 0,1 2 0 0 0,15 0 0 0 0,-6 2 0 0 0,-1-1 0 0 0,32-2 0 0 0,-4 1 0 0 0,-4 1 0 0 0,-13-3 0 0 0,31 2 0 0 0,-24-2 0 0 0,-27 1 0 0 0,-1 1 0 0 0,1 0 0 0 0,12 1 0 0 0,-19 0 0 0 0,11 1 0 0 0,0 0 0 0 0,0-1 0 0 0,0-1 0 0 0,14 0 0 0 0,-21-1 0 0 0,1 2 0 0 0,0-1 0 0 0,7 2 0 0 0,-8-1 0 0 0,0-1 0 0 0,1 1 0 0 0,10-2 0 0 0,-6 0 2 0 0,3-1 2 0 0,-1 1 1 0 0,17 0 0 0 0,-21 1 30 0 0,0 0 0 0 0,17-4 0 0 0,-16 2-18 0 0,-1 1 1 0 0,0 0 0 0 0,10 1 0 0 0,10-3-16 0 0,-23 2 11 0 0,0 1 0 0 0,0-1 0 0 0,10 1 0 0 0,-10 1-12 0 0,0 0 0 0 0,0-1 0 0 0,0 0 0 0 0,0 0 0 0 0,0-1 1 0 0,0 0-1 0 0,0 0 0 0 0,9-3 0 0 0,-12 3-1 0 0,0 1 0 0 0,0 0 0 0 0,0-1 0 0 0,0 1 0 0 0,1 0 0 0 0,-1 0 0 0 0,0 1 0 0 0,5 0 0 0 0,-4 0 0 0 0,0-1 0 0 0,0 1 0 0 0,0-1 0 0 0,8 0 0 0 0,-10-1 0 0 0,4 0 0 0 0,1 0 0 0 0,-1 1 0 0 0,0-1 0 0 0,0 1 0 0 0,0 0 0 0 0,1 1 0 0 0,7 1 0 0 0,-10-1 1 0 0,1-1-1 0 0,0 1 1 0 0,-1-1 0 0 0,10-1-1 0 0,-9 0-3 0 0,0 1 0 0 0,0 0 0 0 0,1 0 0 0 0,4 1 0 0 0,0 1-25 0 0,1-1 0 0 0,0 0 0 0 0,-1 0 0 0 0,19-3 0 0 0,-17 2 23 0 0,0 0-1 0 0,24 4 1 0 0,-3 0 5 0 0,5 2 0 0 0,-29-5 0 0 0,-1 1 0 0 0,1-1 0 0 0,-1 0 0 0 0,11-1 0 0 0,16 1 0 0 0,-28 0 0 0 0,1-1 0 0 0,0 0 0 0 0,15-2 0 0 0,9 1 0 0 0,-26 2 0 0 0,0-1 0 0 0,0 0 0 0 0,9-1 0 0 0,-10 0 0 0 0,3-1 0 0 0,0 1 0 0 0,0 0 0 0 0,0 0 0 0 0,0 1 0 0 0,10 0 0 0 0,-13 1 10 0 0,1-1 1 0 0,-1-1-1 0 0,1 1 0 0 0,8-3 1 0 0,13 0 55 0 0,-4-2-56 0 0,-20 5-6 0 0,-1-1 1 0 0,1 0-1 0 0,0 1 1 0 0,-1-1-1 0 0,1 1 1 0 0,0 0-1 0 0,-1 0 1 0 0,1 0-1 0 0,0 0 1 0 0,0 0-1 0 0,2 1 1 0 0,20 2 8 0 0,-21-4-14 0 0,0 2 1 0 0,0-1 0 0 0,0 0-1 0 0,0 1 1 0 0,4 1-1 0 0,11-1 1 0 0,-17-1 0 0 0,0 0 0 0 0,-1 0 0 0 0,1 0 0 0 0,0 0 0 0 0,-1 0 0 0 0,1 1 0 0 0,0-1 0 0 0,-1 0 0 0 0,1 1 0 0 0,-1-1 0 0 0,1 1 0 0 0,1 0 0 0 0,-2 0 0 0 0,0-1 1 0 0,-1 0-1 0 0,1 1 0 0 0,0-1 1 0 0,0 0-1 0 0,0 0 0 0 0,0 0 0 0 0,-1 0 1 0 0,1 1-1 0 0,0-1 0 0 0,0 0 0 0 0,0-1 1 0 0,0 1-1 0 0,1 0 0 0 0,9 1-20 0 0,-4 1-60 0 0,-2-3 11 0 0,-4 0 106 0 0,-19-7 27 0 0,7 6-64 0 0,0 0 0 0 0,-13-4 0 0 0,-19-3 0 0 0,-1-1-64 0 0,33 6 14 0 0,-23-3 0 0 0,15 6 40 0 0,5-1 10 0 0,-1 0-1 0 0,-17-4 0 0 0,10-1 1 0 0,9 3 0 0 0,0 0 0 0 0,-19-2 0 0 0,2 3 0 0 0,13 2 0 0 0,-21-5 0 0 0,-4-2-32 0 0,-54-5 0 0 0,-70-7-73 0 0,126 16-26 0 0,21 2 17 0 0,0 0 1 0 0,-19 2-1 0 0,13-2-60 0 0,23 1 142 0 0,-1 1-1 0 0,0-1 0 0 0,1 1 0 0 0,-1 0 1 0 0,0 0-1 0 0,1 0 0 0 0,-1 0 1 0 0,0 0-1 0 0,1 1 0 0 0,-5 0 1 0 0,6 0-66 0 0,10 6-94 0 0,-6-6 192 0 0,-1-1 0 0 0,1 1 0 0 0,-1 0 0 0 0,1-1 0 0 0,0 1 0 0 0,-1-1 0 0 0,1 0 0 0 0,5 0 0 0 0,13 2 0 0 0,92 15-56 0 0,-65-11 40 0 0,-27-4 16 0 0,24-1 0 0 0,19 2 0 0 0,-40 0 0 0 0,-10 0 0 0 0,0-1 0 0 0,21-1 0 0 0,-8-2 0 0 0,-12 0 0 0 0,28 1 0 0 0,-10 3 0 0 0,63-1 0 0 0,-30-1 94 0 0,-45-1-9 0 0,37-2 0 0 0,-41 1-35 0 0,23 1 0 0 0,9-1 5 0 0,-42 1-46 0 0,1 0 0 0 0,-1 1 0 0 0,14 2 1 0 0,16 1 6 0 0,-11 0-16 0 0,-1-1 0 0 0,-18-3 0 0 0,-5-2 0 0 0,-2 2 0 0 0,0 1 0 0 0,0-1 0 0 0,0 0 0 0 0,0 0 0 0 0,0 0 0 0 0,0 0 0 0 0,0 1 0 0 0,0-1 0 0 0,0 0 0 0 0,0 0 0 0 0,0 0 0 0 0,0 1 0 0 0,0-1 0 0 0,0 0 0 0 0,0 0 0 0 0,0 0 0 0 0,-1 0 0 0 0,1 0 0 0 0,0 1 0 0 0,0-1 0 0 0,0 0 0 0 0,0 0 0 0 0,0 0 0 0 0,0 0 0 0 0,-1 0 0 0 0,1 0 0 0 0,0 0 0 0 0,0 0 0 0 0,0 0 0 0 0,0 1 0 0 0,-1-1 0 0 0,1 0 0 0 0,0 0 0 0 0,0 0 0 0 0,0 0 0 0 0,0 0 0 0 0,-1 0 0 0 0,1 0 0 0 0,0 0 0 0 0,0 0 0 0 0,-1 0 0 0 0,-2-1 0 0 0,1 0 0 0 0,1 1 0 0 0,-1 0 0 0 0,1 1 0 0 0,0-1 0 0 0,-1 0 0 0 0,1 0 0 0 0,-1 1 0 0 0,1-1 0 0 0,0 0 0 0 0,-2 2 0 0 0,2-2 0 0 0,-1 1 0 0 0,1-1 0 0 0,0 1 0 0 0,0-1 0 0 0,0 0 0 0 0,-1 1 0 0 0,1-1 0 0 0,0 0 0 0 0,-1 0 0 0 0,1 0 0 0 0,0 0 0 0 0,-1 0 0 0 0,-1-1 0 0 0,2 1 0 0 0,1 0 0 0 0,-1 0 0 0 0,1 0 0 0 0,-1 0 0 0 0,1 0 0 0 0,-1 0 0 0 0,1 0 0 0 0,-1 0 0 0 0,1 0 0 0 0,-1 0 0 0 0,1 0 0 0 0,-1 1 0 0 0,1-1 0 0 0,-1 0 0 0 0,1 0 0 0 0,-1 0 0 0 0,1 1 0 0 0,0-1 0 0 0,-1 0 0 0 0,1 1 0 0 0,-1-1 0 0 0,1 0 0 0 0,0 1 0 0 0,-1-1 0 0 0,0 1 0 0 0,1-1 0 0 0,0 1 0 0 0,-1-1 0 0 0,1 1 0 0 0,0-1 0 0 0,-1 0 0 0 0,1 1 0 0 0,-1-1 0 0 0,1 0 0 0 0,-1 0 0 0 0,1 1 0 0 0,0-1 0 0 0,-1 0 0 0 0,1 0 0 0 0,-1 0 0 0 0,1 1 0 0 0,-1-1 0 0 0,0 0 0 0 0,1 0 0 0 0,-2 0 0 0 0,2 0-6 0 0,-1 0-1 0 0,1 0 0 0 0,-1 0 1 0 0,1 0-1 0 0,-1 0 0 0 0,1 0 1 0 0,-1 0-1 0 0,1 0 0 0 0,-1 1 1 0 0,1-1-1 0 0,-1 0 0 0 0,1 0 1 0 0,-1 1-1 0 0,1-1 0 0 0,-1 0 1 0 0,1 1-1 0 0,-1-1 0 0 0,1 0 1 0 0,-1 1-1 0 0,1-1 0 0 0,0 0 1 0 0,-1 1-1 0 0,1-1 0 0 0,0 1 1 0 0,-1-1-1 0 0,1 1 0 0 0,0-1 1 0 0,0 1-1 0 0,-1 0 0 0 0,-1 11-257 0 0,18-4-132 0 0,-13-7 386 0 0,-1 0-1 0 0,0 0 1 0 0,1 0-1 0 0,-1 0 1 0 0,1-1 0 0 0,-1 1-1 0 0,1-1 1 0 0,2 1-1 0 0,13 2-99 0 0,-16-2 91 0 0,1-1-1 0 0,0 1 1 0 0,-1-1 0 0 0,1 0-1 0 0,-1 1 1 0 0,1-2-1 0 0,3 1 1 0 0,15 1-294 0 0,-17-1 175 0 0,0 0-1 0 0,0 0 1 0 0,0-1-1 0 0,0 0 1 0 0,0 1-1 0 0,0-1 0 0 0,-1-1 1 0 0,1 1-1 0 0,0 0 1 0 0,4-3-1 0 0,-6 2-107 0 0,-2 2-3 0 0,0-1 209 0 0,0 0 0 0 0,0 1 0 0 0,1-1 0 0 0,-1 0 0 0 0,0 0 0 0 0,0 1 0 0 0,0-1-1 0 0,0 0 1 0 0,0 0 0 0 0,-1 1 0 0 0,1-1 0 0 0,0 0 0 0 0,0 1 0 0 0,0-1-1 0 0,-1 0 1 0 0,1 0 0 0 0,-1 0 0 0 0,-1 0-284 0 0,0 0 1 0 0,0 0-1 0 0,0 0 1 0 0,0-1-1 0 0,0 1 0 0 0,0 0 1 0 0,1-1-1 0 0,-1 1 1 0 0,0-1-1 0 0,1 0 1 0 0,-1 0-1 0 0,-1-3 0 0 0,-1 0-555 0 0,0 1 0 0 0,1 0 0 0 0,-9-7 0 0 0,-9-10-1973 0 0,11 8 1466 0 0,1 1 852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56.492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272 161 3855 0 0,'-5'0'150'0'0,"1"0"-1"0"0,-1-1 1 0 0,0 0-1 0 0,1 0 1 0 0,-1 0-1 0 0,0-1 1 0 0,1 0-1 0 0,0 1 0 0 0,-1-2 1 0 0,1 1-1 0 0,-4-3 1 0 0,3 3-110 0 0,1 0 0 0 0,0 0 0 0 0,0 1 0 0 0,-1 0 0 0 0,1-1 0 0 0,-1 2 0 0 0,0-1 0 0 0,-6 0 0 0 0,11 1 37 0 0,-1 0 0 0 0,1-1 0 0 0,0 1 0 0 0,0 0 0 0 0,0 0-1 0 0,-1-1 1 0 0,1 1 0 0 0,0 0 0 0 0,0-1 0 0 0,0 1 0 0 0,0 0 0 0 0,-1 0 0 0 0,1-1 0 0 0,0 1 0 0 0,0 0 0 0 0,0-1 0 0 0,0 1 0 0 0,0 0 0 0 0,0-1 0 0 0,0 1 0 0 0,0 0 0 0 0,0-1 0 0 0,0 1 0 0 0,0 0 0 0 0,0-1 0 0 0,0 1 0 0 0,0 0 0 0 0,1-1-1 0 0,0-12 1189 0 0,-1 12-1539 0 0,0 1 323 0 0,-1-5-98 0 0,2 5 79 0 0,-1-1 0 0 0,0 1 1 0 0,1-1-1 0 0,-1 1 0 0 0,0 0 1 0 0,1-1-1 0 0,-1 1 0 0 0,0 0 1 0 0,1-1-1 0 0,-1 1 0 0 0,1 0 0 0 0,-1-1 1 0 0,1 1-1 0 0,-1 0 0 0 0,1 0 1 0 0,-1 0-1 0 0,1-1 0 0 0,-1 1 1 0 0,1 0-1 0 0,0 0 0 0 0,10-3-9 0 0,-9 2-19 0 0,0 0 0 0 0,0 0 0 0 0,1 1 0 0 0,-1-1 0 0 0,0 1 0 0 0,0 0 0 0 0,1-1 0 0 0,-1 1 0 0 0,1 0 0 0 0,2 1 0 0 0,-4-1 20 0 0,1 0 0 0 0,0 0 1 0 0,-1 0-1 0 0,1 0 0 0 0,0-1 0 0 0,-1 1 1 0 0,1 0-1 0 0,2-1 0 0 0,11-2 130 0 0,-11 3-130 0 0,0 0 1 0 0,0-1-1 0 0,1 0 1 0 0,-1 1-1 0 0,6-3 0 0 0,-6 1 0 0 0,-1 1 1 0 0,1 1-1 0 0,0-1 0 0 0,-1 0 0 0 0,1 1 1 0 0,0 0-1 0 0,3 0 0 0 0,9-1 63 0 0,-9-1 296 0 0,-7 2-355 0 0,0 0 0 0 0,0 0 0 0 0,0 0-1 0 0,0 0 1 0 0,0 0 0 0 0,0 0 0 0 0,0-1 0 0 0,0 1 0 0 0,0 0 0 0 0,0 0 0 0 0,0 0 0 0 0,0 0 0 0 0,0 0 0 0 0,0 0-1 0 0,0 0 1 0 0,0 0 0 0 0,0 0 0 0 0,0 0 0 0 0,0-1 0 0 0,1 1 0 0 0,-1 0 0 0 0,-1 0 0 0 0,1 0 0 0 0,0 0 0 0 0,0 0-1 0 0,0 0 1 0 0,0 0 0 0 0,0 0 0 0 0,0 0 0 0 0,0 0 0 0 0,0-1 0 0 0,0 1 0 0 0,0 0 0 0 0,0 0 0 0 0,0 0 0 0 0,0 0-1 0 0,0 0 1 0 0,0 0 0 0 0,0 0 0 0 0,0 0 0 0 0,0 0 0 0 0,0 0 0 0 0,0 0 0 0 0,0 0 0 0 0,-1 0 0 0 0,1 0 0 0 0,0-1-1 0 0,0 1 1 0 0,0 0 0 0 0,-1 0-19 0 0,1 0-1 0 0,-1 0 0 0 0,0 0 1 0 0,0 0-1 0 0,1-1 0 0 0,-1 1 1 0 0,0 0-1 0 0,0 0 1 0 0,1 0-1 0 0,-1 1 0 0 0,0-1 1 0 0,0 0-1 0 0,1 0 0 0 0,-1 0 1 0 0,0 0-1 0 0,1 1 0 0 0,-1-1 1 0 0,0 0-1 0 0,1 1 1 0 0,-2 0-1 0 0,-3 1-4 0 0,2-1-2 0 0,1-1 0 0 0,-1 1 0 0 0,0-1 0 0 0,0 0 0 0 0,1 0 0 0 0,-1 0 0 0 0,0 0 0 0 0,1-1 0 0 0,-4 0 0 0 0,2 0 0 0 0,1 1 0 0 0,-1-1 0 0 0,1 1 0 0 0,-1 0 0 0 0,-5 1 0 0 0,4-1 0 0 0,-9 3 0 0 0,0-1 0 0 0,-26-1 0 0 0,10 3 0 0 0,25-3 0 0 0,1 0 0 0 0,-1-1 0 0 0,1 1 0 0 0,-1-1 0 0 0,1 0 0 0 0,-7-1 0 0 0,1-1 2 0 0,4 1 0 0 0,0 0 1 0 0,0 0 0 0 0,0 1-1 0 0,0-1 1 0 0,-11 2 0 0 0,-2-2 99 0 0,18 0-95 0 0,0 1 0 0 0,-1 0 0 0 0,1-1 0 0 0,0 1 0 0 0,0 0 0 0 0,0 0 0 0 0,0 0 0 0 0,0 0-1 0 0,0 0 1 0 0,-1 0 0 0 0,1 0 0 0 0,0 1 0 0 0,0-1 0 0 0,0 0 0 0 0,0 1 0 0 0,0-1 0 0 0,0 0 0 0 0,0 1 0 0 0,0 0-1 0 0,0-1 1 0 0,-1 2 0 0 0,1-2-5 0 0,1 0-1 0 0,0 1 1 0 0,0-1-1 0 0,-1 0 0 0 0,1 0 1 0 0,0 0-1 0 0,0 0 1 0 0,0 1-1 0 0,-1-1 1 0 0,1 0-1 0 0,0 0 1 0 0,0 0-1 0 0,0 0 1 0 0,-1 0-1 0 0,1 0 1 0 0,0 1-1 0 0,0-1 1 0 0,-1 0-1 0 0,1 0 1 0 0,0 0-1 0 0,0 0 1 0 0,-1 0-1 0 0,1 0 1 0 0,0 0-1 0 0,0 0 0 0 0,-1 0 1 0 0,1 0-1 0 0,0 0 1 0 0,-1 0-1 0 0,1 0 1 0 0,0-1-1 0 0,0 1 1 0 0,0 0-1 0 0,-1 0 1 0 0,1 0-1 0 0,0 0 1 0 0,0 0-1 0 0,-1 0 1 0 0,1-1-1 0 0,0 1 1 0 0,0 0-1 0 0,0 0 1 0 0,0 0-1 0 0,-1-1 1 0 0,1 1-1 0 0,0 0 0 0 0,0-1 1 0 0,-1 1 66 0 0,19 2-17 0 0,15-4-611 0 0,-30 2 383 0 0,-1 0-1 0 0,0 0 1 0 0,0 1 0 0 0,1-1 0 0 0,-1-1 0 0 0,0 1 0 0 0,1 0 0 0 0,-1 0 0 0 0,0-1 0 0 0,0 0 0 0 0,0 1 0 0 0,1-1 0 0 0,-1 0 0 0 0,0 0-1 0 0,0 0 1 0 0,0 0 0 0 0,0 0 0 0 0,0-1 0 0 0,-1 1 0 0 0,3-2 0 0 0,22-10-1891 0 0,-21 11 1560 0 0,0 1 0 0 0,0-2 0 0 0,-1 1 0 0 0,7-4 0 0 0,27-24-2536 0 0,-19 21 2505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7631 0 0,'3'2'531'0'0,"-1"0"-1"0"0,0 0 1 0 0,0 0-1 0 0,1 0 1 0 0,-1 0-1 0 0,5 2 1 0 0,19 8-369 0 0,-16-7-880 0 0,-6-4 1701 0 0,2 3-4818 0 0,3 0-2836 0 0,-2-1 5900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9:58.41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277 60 4343 0 0,'0'0'334'0'0,"6"4"-217"0"0,0-1-118 0 0,-5-3 17 0 0,-1 0 117 0 0,1 0 1 0 0,0 0 0 0 0,-1 0 0 0 0,1 0-1 0 0,0 0 1 0 0,-1 0 0 0 0,1 0-1 0 0,0 0 1 0 0,-1 0 0 0 0,1-1-1 0 0,-1 1 1 0 0,1 0 0 0 0,0 0-1 0 0,-1-1 1 0 0,1 1 0 0 0,-1-1 0 0 0,1 1-1 0 0,-1 0 1 0 0,1-1 0 0 0,-1 1-1 0 0,1-2 1 0 0,-3 4-20 0 0,1 0 0 0 0,-1-1 1 0 0,0 0-1 0 0,0 1 0 0 0,-1-1 0 0 0,1 0 0 0 0,0 0 0 0 0,0 0 1 0 0,0-1-1 0 0,-1 1 0 0 0,-3 0 0 0 0,-4 2 73 0 0,1-1-1 0 0,-18 2 0 0 0,-41 2 478 0 0,47-6-455 0 0,16 1-125 0 0,-1-1 0 0 0,1 0 0 0 0,0 0-1 0 0,0 0 1 0 0,-6-2 0 0 0,-4 2 144 0 0,14 0-206 0 0,-1 0 0 0 0,1 0 1 0 0,0 0-1 0 0,-1 0 0 0 0,1 0 1 0 0,0 0-1 0 0,-1 0 0 0 0,1 0 1 0 0,0 0-1 0 0,-1-1 0 0 0,1 1 0 0 0,0 0 1 0 0,0-1-1 0 0,0 1 0 0 0,-1-1 1 0 0,0 0-1 0 0,2 1-22 0 0,0 0 1 0 0,0-1-1 0 0,0 1 0 0 0,-1 0 0 0 0,1 0 1 0 0,0 0-1 0 0,0 0 0 0 0,0 0 0 0 0,0 0 1 0 0,0 0-1 0 0,0 0 0 0 0,0-1 1 0 0,-1 1-1 0 0,1 0 0 0 0,0 0 0 0 0,0 0 1 0 0,0 0-1 0 0,0 0 0 0 0,0 0 0 0 0,0-1 1 0 0,0 1-1 0 0,0 0 0 0 0,0 0 1 0 0,0 0-1 0 0,0 0 0 0 0,0 0 0 0 0,0-1 1 0 0,0 1-1 0 0,0 0 0 0 0,0 0 0 0 0,0 0 1 0 0,0 0-1 0 0,0 0 0 0 0,0-1 1 0 0,0 1-1 0 0,0 0 0 0 0,0 0 0 0 0,0 0 1 0 0,1 0-1 0 0,-1 0 0 0 0,0 0 0 0 0,0-1 1 0 0,0 1-1 0 0,0 0 0 0 0,0 0 1 0 0,0 0-1 0 0,0 0 0 0 0,0 0 0 0 0,1 0 1 0 0,-1 0-1 0 0,0 0 0 0 0,0 0 0 0 0,0-1 1 0 0,0 1-1 0 0,0 0 0 0 0,1 0 1 0 0,-1 0-1 0 0,0 0 0 0 0,0 0 0 0 0,0 0 1 0 0,0 0-1 0 0,0 0 0 0 0,1 0 0 0 0,-1 0 1 0 0,0 0-1 0 0,0 0 0 0 0,0 0 1 0 0,0 0-1 0 0,11-1-2 0 0,-7 2 2 0 0,0-1 0 0 0,0 1 0 0 0,0-1 0 0 0,0 0 0 0 0,0 0 0 0 0,0 0 0 0 0,0-1 0 0 0,0 1 0 0 0,5-2 0 0 0,-3 1 22 0 0,-1 0 0 0 0,1 1-1 0 0,-1-1 1 0 0,8 2 0 0 0,-7-1 45 0 0,0 0 0 0 0,0 0 0 0 0,10-1 1 0 0,-7-1 19 0 0,0 0 1 0 0,1 0-1 0 0,-1 1 1 0 0,1 1-1 0 0,14 0 1 0 0,-19 1-54 0 0,0-1 0 0 0,1-1 1 0 0,-1 1-1 0 0,6-2 0 0 0,-6 1 1 0 0,0 0 0 0 0,0 1 0 0 0,0 0 1 0 0,8 0-1 0 0,-7 0-4 0 0,1 2 34 0 0,1-2 1 0 0,-1 1-1 0 0,1-1 1 0 0,12-2-1 0 0,1 4 112 0 0,-20-2-159 0 0,0 0 0 0 0,1 1 0 0 0,-1-1 0 0 0,0 0 0 0 0,1 0 0 0 0,-1 0 0 0 0,1 0 0 0 0,-1 0 1 0 0,0 0-1 0 0,1 0 0 0 0,-1 0 0 0 0,1-1 0 0 0,-1 1 0 0 0,0 0 0 0 0,0-1 0 0 0,1 1 0 0 0,-1-1 0 0 0,2 0 0 0 0,-3 0 6 0 0,1 1-1 0 0,-1 0 0 0 0,1-1 1 0 0,-1 1-1 0 0,1 0 0 0 0,-1-1 1 0 0,0 1-1 0 0,1 0 0 0 0,-1-1 1 0 0,1 1-1 0 0,-1-1 1 0 0,0 1-1 0 0,1-1 0 0 0,-1 1 1 0 0,0-1-1 0 0,0 1 0 0 0,1-1 1 0 0,-1 1-1 0 0,0-1 0 0 0,0 0 1 0 0,0 0-1 0 0,0 1-33 0 0,1-2 126 0 0,-8 1 72 0 0,5 0-176 0 0,0 0 2 0 0,0-1 1 0 0,0 1-1 0 0,0 0 1 0 0,-1 0 0 0 0,1 0-1 0 0,0 1 1 0 0,-1-1 0 0 0,1 0-1 0 0,-1 1 1 0 0,1-1-1 0 0,-6 1 1 0 0,4 0-4 0 0,-1-1 0 0 0,0 0 1 0 0,1 0-1 0 0,-7-2 0 0 0,6 1-2 0 0,1 1-1 0 0,-1 0 0 0 0,1 0 1 0 0,-1 0-1 0 0,-5 0 1 0 0,7 1-8 0 0,-14 0 2 0 0,0 0 0 0 0,-27-5 0 0 0,29 3-3 0 0,-1 0 0 0 0,-18 2-1 0 0,-18-2 13 0 0,23-1 10 0 0,16 2-11 0 0,0 0-1 0 0,-21-5 0 0 0,31 5-8 0 0,1 1 0 0 0,0 0 0 0 0,0 0-1 0 0,0 0 1 0 0,0 0 0 0 0,-1 0-1 0 0,1 0 1 0 0,0 1 0 0 0,-3 0 0 0 0,4 0 0 0 0,-1-1 0 0 0,1 0 0 0 0,0 1 1 0 0,-1-1-1 0 0,1 0 0 0 0,0 0 0 0 0,0 0 1 0 0,-1 0-1 0 0,1 0 0 0 0,0 0 0 0 0,-1 0 1 0 0,1 0-1 0 0,0-1 0 0 0,-1 1 0 0 0,-1-1 1 0 0,6 2-2 0 0,-1 0-1 0 0,1 0 1 0 0,0 0 0 0 0,-1-1 0 0 0,1 1 0 0 0,0-1 0 0 0,0 1 0 0 0,0-1 0 0 0,-1 0 0 0 0,1 0 0 0 0,3-1-1 0 0,18 2 0 0 0,118 12-152 0 0,-71-10 152 0 0,-17-1 0 0 0,-12-3 0 0 0,-32 0 0 0 0,-1 0 0 0 0,1 1 0 0 0,13 2 0 0 0,-20-2 0 0 0,-1 0 0 0 0,1 0 0 0 0,-1 0 0 0 0,1 0 0 0 0,0 0 0 0 0,3-2 0 0 0,-4 2 0 0 0,0-1 0 0 0,0 1 0 0 0,0-1 0 0 0,0 1 0 0 0,1 0 0 0 0,-1 0 0 0 0,0 0 0 0 0,3 1 0 0 0,2 2-13 0 0,-7-2 0 0 0,0 0 1 0 0,0 0-1 0 0,-1-1 0 0 0,1 1 1 0 0,0 0-1 0 0,-1-1 1 0 0,1 1-1 0 0,-1 0 0 0 0,1-1 1 0 0,-1 1-1 0 0,1-1 0 0 0,-1 1 1 0 0,0-1-1 0 0,0 1 1 0 0,-1 0-5 0 0,1 0 1 0 0,-1 0 0 0 0,1 0 0 0 0,-1 0 0 0 0,0-1-1 0 0,0 1 1 0 0,1-1 0 0 0,-1 1 0 0 0,-3 0 0 0 0,-11 3-282 0 0,11-2-132 0 0,1 0 1 0 0,0 0-1 0 0,-1 0 1 0 0,-9 1-1 0 0,13-3 129 0 0,-1 0 0 0 0,0 0 0 0 0,0 0 0 0 0,0 0 0 0 0,0 0 0 0 0,0 0 0 0 0,0 0 0 0 0,1-1 0 0 0,-1 1 0 0 0,0-1 0 0 0,0 0 0 0 0,0 1 0 0 0,1-1 0 0 0,-1 0-1 0 0,0 0 1 0 0,-2-2 0 0 0,4 3 59 0 0,-1-1 0 0 0,1 0 0 0 0,-1 0 0 0 0,1 0 0 0 0,-1 0 0 0 0,1 0 0 0 0,-1 0 0 0 0,1 0 0 0 0,0 0 0 0 0,0 0 0 0 0,-1 0 0 0 0,1 0 0 0 0,0 0 0 0 0,0 0 0 0 0,0 0 0 0 0,0 0 0 0 0,0 0 0 0 0,0 0 0 0 0,1 0 0 0 0,-1 0 0 0 0,0 0 0 0 0,0 0 0 0 0,1-2 0 0 0,4-4-438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0:17.05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602 285 8351 0 0,'0'0'639'0'0,"-17"6"-154"0"0,2 0-164 0 0,12-5-265 0 0,1 0-1 0 0,-1 0 0 0 0,0 0 1 0 0,1 0-1 0 0,-1 0 1 0 0,1 0-1 0 0,-4 4 0 0 0,5-4-55 0 0,0 0 0 0 0,0 1 0 0 0,0-1 0 0 0,0 0 0 0 0,0 0 0 0 0,-1 0 0 0 0,1 0 0 0 0,0 0 0 0 0,0 0 0 0 0,-1 0 0 0 0,1 0 0 0 0,0-1 0 0 0,-3 2 0 0 0,-25 16 392 0 0,26-17-340 0 0,0 1 0 0 0,0 0 1 0 0,0 1-1 0 0,0-1 0 0 0,-4 5 0 0 0,-6 5 99 0 0,-11 12-67 0 0,4-3-64 0 0,-22 27 63 0 0,37-42-20 0 0,0 0 1 0 0,0 1-1 0 0,-5 9 1 0 0,-1 2 127 0 0,-18 31-392 0 0,27-45 182 0 0,-1 1 0 0 0,1-1 0 0 0,0 0 0 0 0,0 1 1 0 0,-2 5-1 0 0,-4 11-3 0 0,4-10 19 0 0,-2 19 21 0 0,6-28 142 0 0,1-1-92 0 0,0-1-67 0 0,-1 0-1 0 0,1 0 1 0 0,-1 1-1 0 0,0-1 1 0 0,1 0-1 0 0,-1 0 1 0 0,1 1-1 0 0,-1-1 1 0 0,1 0 0 0 0,-1 0-1 0 0,0 0 1 0 0,1 0-1 0 0,-1 0 1 0 0,1 0-1 0 0,-1 0 1 0 0,1 0 0 0 0,-1 0-1 0 0,1 0 1 0 0,-1 0-1 0 0,1 0 1 0 0,-1 0-1 0 0,1 0 1 0 0,-1 0-1 0 0,0-1 1 0 0,1 1 0 0 0,2-5-3 0 0,-3 5 2 0 0,8-7 3 0 0,-7 7 4 0 0,0-1 1 0 0,0 0-1 0 0,0 1 1 0 0,0-1-1 0 0,0 0 1 0 0,0 0-1 0 0,-1 1 0 0 0,1-1 1 0 0,0 0-1 0 0,-1 0 1 0 0,2-1-1 0 0,0-3 21 0 0,0 0 0 0 0,1 1 0 0 0,0-1 0 0 0,4-4 0 0 0,19-30-97 0 0,-13 19 320 0 0,-12 16-206 0 0,1 2 0 0 0,-1-1 0 0 0,1 0 0 0 0,0 0 0 0 0,0 0 1 0 0,3-2-1 0 0,-3 2 23 0 0,1 0 0 0 0,0-1-1 0 0,-1 1 1 0 0,3-7 0 0 0,10-12 213 0 0,16-23 171 0 0,-18 25-211 0 0,-11 17-187 0 0,0-1 1 0 0,0 1-1 0 0,0 0 0 0 0,0 0 0 0 0,6-5 0 0 0,9-14 269 0 0,-6 7-238 0 0,-1 1-59 0 0,-10 13-23 0 0,1-1-1 0 0,0 1 1 0 0,0-1-1 0 0,0 1 1 0 0,0-1-1 0 0,0 1 1 0 0,1 0-1 0 0,-1 0 1 0 0,0-1 0 0 0,1 1-1 0 0,-1 0 1 0 0,0 0-1 0 0,1 1 1 0 0,2-3-1 0 0,-2 2-2 0 0,0-1 0 0 0,0-1 0 0 0,0 1 0 0 0,0 0 0 0 0,-1 0 0 0 0,1-1 0 0 0,1-3 0 0 0,-3-2 0 0 0,2 3 12 0 0,-2 4 47 0 0,-1 1-55 0 0,1 0 1 0 0,-1 0-1 0 0,0 0 0 0 0,1 0 0 0 0,-1 0 1 0 0,0 0-1 0 0,1 0 0 0 0,-1 0 1 0 0,0 1-1 0 0,1-1 0 0 0,-1 0 0 0 0,1 0 1 0 0,-1 1-1 0 0,1-1 0 0 0,-1 0 1 0 0,0 1-1 0 0,1-1 0 0 0,-1 1 1 0 0,0 0-1 0 0,-24 16 99 0 0,9-6-67 0 0,10-7-57 0 0,-1 1-1 0 0,2 0 1 0 0,-10 10 0 0 0,-7 6-63 0 0,14-14 60 0 0,1 1 0 0 0,-12 14 0 0 0,-2 3 25 0 0,-35 42-11 0 0,3 2-118 0 0,30-34 51 0 0,5-6-12 0 0,16-28 82 0 0,-4 11-41 0 0,6 13 23 0 0,3-13 25 0 0,-3-12 4 0 0,1 0 0 0 0,-1 1 0 0 0,1-1-1 0 0,-1 0 1 0 0,0 0 0 0 0,1 1 0 0 0,-1-1 0 0 0,1 0-1 0 0,-1 0 1 0 0,1 0 0 0 0,-1 0 0 0 0,1 1-1 0 0,-1-1 1 0 0,1 0 0 0 0,-1 0 0 0 0,1 0 0 0 0,-1 0-1 0 0,1 0 1 0 0,-1 0 0 0 0,1 0 0 0 0,-1-1-1 0 0,1 1 1 0 0,-1 0 0 0 0,0 0 0 0 0,1 0 0 0 0,-1 0-1 0 0,1-1 1 0 0,-1 1 0 0 0,1 0 0 0 0,-1 0-1 0 0,1-1 1 0 0,-1 1 0 0 0,0 0 0 0 0,1-1 0 0 0,-1 1-1 0 0,19-16 209 0 0,-16 14-182 0 0,5-6 39 0 0,-1 1-1 0 0,-1-1 1 0 0,7-10 0 0 0,2-2-34 0 0,-9 12-19 0 0,0-1 0 0 0,7-16-1 0 0,7-10 98 0 0,-13 23-29 0 0,0-1 1 0 0,6-15-1 0 0,-1 1 47 0 0,17-51 211 0 0,-28 73-334 0 0,1 0 0 0 0,-1 0 0 0 0,0-1 0 0 0,0 1 1 0 0,-1 0-1 0 0,1-1 0 0 0,-1 1 0 0 0,0 0 1 0 0,-1-1-1 0 0,1 1 0 0 0,-3-8 0 0 0,3 12-8 0 0,0 1 0 0 0,0-1 0 0 0,0 1 0 0 0,0 0 0 0 0,-1-1 0 0 0,1 1 0 0 0,0-1 0 0 0,0 1 0 0 0,0 0 0 0 0,-1-1 0 0 0,1 1 0 0 0,0-1 0 0 0,-1 1 0 0 0,1 0 0 0 0,0 0 0 0 0,-1-1 0 0 0,1 1 0 0 0,0 0 0 0 0,-1-1 0 0 0,1 1 0 0 0,-1 0 0 0 0,1 0 0 0 0,0 0 0 0 0,-1 0 0 0 0,1-1 0 0 0,-1 1 0 0 0,1 0 0 0 0,-1 0 0 0 0,1 0 0 0 0,-1 0 0 0 0,1 0 0 0 0,0 0 0 0 0,-1 0 0 0 0,1 0 0 0 0,-1 0 0 0 0,1 0 0 0 0,-1 0 0 0 0,1 1 0 0 0,-1-1 0 0 0,1 0 0 0 0,0 0 0 0 0,-1 0 0 0 0,1 0 0 0 0,-1 1 0 0 0,1-1 0 0 0,0 0 0 0 0,-1 1 0 0 0,1-1 0 0 0,0 0 0 0 0,-1 0 0 0 0,1 1 0 0 0,0-1 0 0 0,-1 1 0 0 0,-27 30-92 0 0,23-26 53 0 0,1 0 0 0 0,-1 1 1 0 0,-5 9-1 0 0,-10 13-74 0 0,-8 9 20 0 0,10-11 48 0 0,-19 35-121 0 0,8-9-26 0 0,27-49 179 0 0,0 0-1 0 0,1 1 1 0 0,0-1-1 0 0,-1 0 1 0 0,0 7-1 0 0,1-7 15 0 0,0 0-1 0 0,1 0 0 0 0,-2 0 0 0 0,1 0 0 0 0,0 0 0 0 0,-1 0 0 0 0,1 0 0 0 0,-3 3 0 0 0,2-3 0 0 0,0 0 0 0 0,0 1 0 0 0,0-1 0 0 0,1 1 0 0 0,-3 6 0 0 0,-3 9 0 0 0,7-18 6 0 0,0 0 0 0 0,0 0 0 0 0,0 0 0 0 0,0 0 0 0 0,0 0 0 0 0,0 0-1 0 0,0 1 1 0 0,0-1 0 0 0,1 0 0 0 0,-1 0 0 0 0,0 0 0 0 0,1 0 0 0 0,-1 0 0 0 0,0 0 0 0 0,1 0-1 0 0,0 0 1 0 0,-1 0 0 0 0,1 0 0 0 0,0 0 0 0 0,0 1 24 0 0,14-12 156 0 0,-12 9-173 0 0,0-1 0 0 0,-1 0 0 0 0,1 0 0 0 0,0 0 1 0 0,-1-1-1 0 0,1 1 0 0 0,-1-1 0 0 0,0 1 0 0 0,0-1 1 0 0,0 0-1 0 0,0 0 0 0 0,2-3 0 0 0,7-11 82 0 0,-7 12-72 0 0,-1-1-1 0 0,0 1 0 0 0,0-1 1 0 0,-1 0-1 0 0,0 1 0 0 0,2-7 1 0 0,5-14 23 0 0,-5 16-21 0 0,-1 1 1 0 0,0-1-1 0 0,3-21 1 0 0,-5 26-17 0 0,-1-1-1 0 0,0 0 1 0 0,0 1 0 0 0,0-1 0 0 0,0 0 0 0 0,-1 1 0 0 0,0-1-1 0 0,-3-10 1 0 0,-2 6-9 0 0,1 10 0 0 0,5 0 0 0 0,-2 0-10 0 0,0 1-1 0 0,0-1 0 0 0,1 0 1 0 0,-1 1-1 0 0,0-1 1 0 0,0 1-1 0 0,1-1 0 0 0,-1 1 1 0 0,1 0-1 0 0,-1 0 1 0 0,1 0-1 0 0,-1 0 0 0 0,1 0 1 0 0,-1 0-1 0 0,1 0 0 0 0,0 1 1 0 0,0-1-1 0 0,-1 0 1 0 0,1 1-1 0 0,0-1 0 0 0,-1 3 1 0 0,-9 8-109 0 0,4-4 42 0 0,0 0-1 0 0,1 1 1 0 0,-9 14-1 0 0,9-14 28 0 0,-1 5 8 0 0,0-1 1 0 0,-6 19-1 0 0,3-7 13 0 0,4-7 13 0 0,0 1 0 0 0,-4 26 0 0 0,3-14 10 0 0,5-16 6 0 0,0 1 0 0 0,-1 25 0 0 0,2-2 0 0 0,0-25 41 0 0,2-1-1 0 0,0 1 1 0 0,5 24-1 0 0,-3-20-3 0 0,13 51 44 0 0,-15-66-75 0 0,0 1-1 0 0,0-1 1 0 0,0 0 0 0 0,0 0-1 0 0,1 0 1 0 0,-1 0-1 0 0,1-1 1 0 0,-1 1-1 0 0,1 0 1 0 0,0-1-1 0 0,0 1 1 0 0,1-1 0 0 0,-1 1-1 0 0,0-1 1 0 0,1 0-1 0 0,-1 0 1 0 0,1 0-1 0 0,0-1 1 0 0,-1 1 0 0 0,1 0-1 0 0,0-1 1 0 0,4 2-1 0 0,-5-3 2 0 0,-1 0-1 0 0,1 0 1 0 0,-1 0 0 0 0,1-1-1 0 0,-1 1 1 0 0,1 0-1 0 0,-1-1 1 0 0,0 1 0 0 0,1 0-1 0 0,-1-1 1 0 0,0 0-1 0 0,1 1 1 0 0,-1-1 0 0 0,0 0-1 0 0,1 0 1 0 0,-1 1-1 0 0,0-1 1 0 0,0 0 0 0 0,1-2-1 0 0,1 1 16 0 0,-1-1-1 0 0,0 1 1 0 0,0-1-1 0 0,0 0 1 0 0,0 1-1 0 0,0-1 1 0 0,2-4-1 0 0,0-4 78 0 0,0 1 1 0 0,-1 0-1 0 0,0-1 0 0 0,2-16 0 0 0,-3 3 28 0 0,0 14-110 0 0,-1-1 1 0 0,0-1 0 0 0,-2-17 0 0 0,0 19-20 0 0,-4-38 97 0 0,-2 1-1 0 0,-18-67 1 0 0,19 95-37 0 0,2 5-122 0 0,-9-21 1 0 0,12 32 50 0 0,0 0 0 0 0,-1 0-1 0 0,0 0 1 0 0,0 0 0 0 0,0 1 0 0 0,0-1 0 0 0,0 0 0 0 0,0 1 0 0 0,-1-1 0 0 0,1 1 0 0 0,-6-3 0 0 0,7 5 4 0 0,0 0 1 0 0,0 0-1 0 0,0 0 1 0 0,0 0 0 0 0,0 0-1 0 0,0 1 1 0 0,1-1 0 0 0,-1 0-1 0 0,0 1 1 0 0,0-1-1 0 0,0 1 1 0 0,0-1 0 0 0,0 1-1 0 0,-1 0 1 0 0,2-1 6 0 0,-1 1-9 0 0,0 0-1 0 0,0 0 1 0 0,0 0 0 0 0,0 0 0 0 0,0 0 0 0 0,1 0 0 0 0,-1 1 0 0 0,0-1 0 0 0,0 0 0 0 0,1 0 0 0 0,-1 1 0 0 0,0 1 0 0 0,-5 10-91 0 0,3-7 65 0 0,-1-1 0 0 0,2 0 0 0 0,-1 1 0 0 0,1 0 0 0 0,-1 0 0 0 0,2 0 0 0 0,-1 0 0 0 0,1 0 0 0 0,-2 12 0 0 0,-2 12-113 0 0,0-5 99 0 0,-1 37 0 0 0,2-24 41 0 0,2 66 199 0 0,3-90-170 0 0,0 9 5 0 0,2 1-1 0 0,7 28 1 0 0,-9-47-20 0 0,10 36 64 0 0,2 6 29 0 0,-9-31-57 0 0,8 24 0 0 0,-9-31-40 0 0,-2-6 11 0 0,0-1 0 0 0,0 0-1 0 0,1 0 1 0 0,-1 0 0 0 0,0 0-1 0 0,1 0 1 0 0,-1-1 0 0 0,1 1 0 0 0,2 2-1 0 0,0 0 43 0 0,-3-3 27 0 0,0-1 3 0 0,0 1-76 0 0,-1-1 1 0 0,1 0-1 0 0,-1 0 1 0 0,1 0-1 0 0,-1 0 1 0 0,1 0-1 0 0,-1 0 1 0 0,1 0-1 0 0,-1 0 0 0 0,1 0 1 0 0,-1 0-1 0 0,1 0 1 0 0,-1 0-1 0 0,1 0 1 0 0,-1 0-1 0 0,1 0 1 0 0,-1 0-1 0 0,1-1 0 0 0,-1 1 1 0 0,0 0-1 0 0,1 0 1 0 0,-1 0-1 0 0,1-1 1 0 0,-1 1-1 0 0,1 0 1 0 0,-1-1-1 0 0,0 1 0 0 0,1-1 1 0 0,8-16 171 0 0,-5 9-177 0 0,-3 5 9 0 0,0-1 0 0 0,0 1 0 0 0,0-1 0 0 0,0 0 0 0 0,-1 1 0 0 0,1-1 0 0 0,-1 0 0 0 0,0-4 0 0 0,1-12 64 0 0,1 3-14 0 0,-2 0 1 0 0,0 0 0 0 0,-1 0 0 0 0,-3-21-1 0 0,1 19-47 0 0,-10-50 30 0 0,3 26-24 0 0,-4-4-89 0 0,9 33 16 0 0,-5-26-1 0 0,9 34 34 0 0,-1 0 0 0 0,1 1-1 0 0,0 0 1 0 0,-1-1-1 0 0,0 1 1 0 0,-1 0 0 0 0,1 0-1 0 0,-1 0 1 0 0,0 0 0 0 0,-5-6-1 0 0,8 11 18 0 0,0-1 1 0 0,0 1-1 0 0,0 0 0 0 0,-1 0 0 0 0,1 0 0 0 0,0-1 0 0 0,0 1 0 0 0,0 0 1 0 0,0 0-1 0 0,-1-1 0 0 0,1 1 0 0 0,0 0 0 0 0,0 0 0 0 0,0 0 0 0 0,-1 0 1 0 0,1-1-1 0 0,0 1 0 0 0,0 0 0 0 0,-1 0 0 0 0,1 0 0 0 0,0 0 0 0 0,0 0 1 0 0,-1 0-1 0 0,1 0 0 0 0,0 0 0 0 0,-1 0 0 0 0,1 0 0 0 0,0 0 0 0 0,0 0 1 0 0,-1 0-1 0 0,1 0 0 0 0,0 0 0 0 0,0 0 0 0 0,-1 0 0 0 0,1 0 0 0 0,0 0 1 0 0,-1 0-1 0 0,1 0 0 0 0,0 0 0 0 0,0 1 0 0 0,0-1 0 0 0,-1 0 0 0 0,1 0 1 0 0,0 0-1 0 0,0 0 0 0 0,-1 1 0 0 0,1-1 0 0 0,0 0 0 0 0,0 0 0 0 0,0 1 1 0 0,0-1-1 0 0,-1 0 0 0 0,1 0 0 0 0,0 0 0 0 0,0 1 0 0 0,-8 6-45 0 0,6-5 38 0 0,0-1 0 0 0,1 0-1 0 0,-1 1 1 0 0,0 0 0 0 0,1-1 0 0 0,-1 1-1 0 0,1 0 1 0 0,0 0 0 0 0,-1 0-1 0 0,1 0 1 0 0,0 0 0 0 0,0 0 0 0 0,0 3-1 0 0,-7 23-30 0 0,1 0-1 0 0,1 1 0 0 0,2 0 1 0 0,1 0-1 0 0,1 55 0 0 0,5-34 59 0 0,3 0 0 0 0,18 78-1 0 0,-20-111 46 0 0,0 0 0 0 0,2-1 1 0 0,0 0-1 0 0,1 0 0 0 0,0-1 0 0 0,18 26 0 0 0,-25-41-57 0 0,0 1 0 0 0,0-1-1 0 0,1 0 1 0 0,-1 0 0 0 0,0 0 0 0 0,1 0 0 0 0,-1 0 0 0 0,0 0-1 0 0,1 0 1 0 0,-1 1 0 0 0,0-1 0 0 0,1 0 0 0 0,-1 0-1 0 0,0 0 1 0 0,0 0 0 0 0,1 0 0 0 0,-1 0 0 0 0,0 0 0 0 0,1 0-1 0 0,-1-1 1 0 0,0 1 0 0 0,1 0 0 0 0,-1 0 0 0 0,0 0 0 0 0,1 0-1 0 0,-1 0 1 0 0,0 0 0 0 0,0-1 0 0 0,1 1 0 0 0,-1 0-1 0 0,0 0 1 0 0,0 0 0 0 0,1-1 0 0 0,-1 1 0 0 0,8-9 87 0 0,-3-5-68 0 0,-1 0 1 0 0,-1 0-1 0 0,0-1 0 0 0,-1 1 0 0 0,0-1 1 0 0,-1 0-1 0 0,-1 0 0 0 0,-1 1 0 0 0,0-1 1 0 0,-5-25-1 0 0,1-5 26 0 0,2 24-43 0 0,-6-31 0 0 0,0 9 45 0 0,7 28-59 0 0,-8-24 1 0 0,6 27-32 0 0,2 5 34 0 0,0 0 1 0 0,0 0-1 0 0,-1 1 0 0 0,0-1 0 0 0,0 1 0 0 0,-1-1 0 0 0,0 1 0 0 0,0 0 0 0 0,0 0 0 0 0,-1 1 0 0 0,-5-6 1 0 0,9 9-56 0 0,-7 7-128 0 0,5-3 163 0 0,1-1 1 0 0,0 1-1 0 0,0 0 0 0 0,0 0 0 0 0,0 0 0 0 0,0 0 1 0 0,0 0-1 0 0,1 0 0 0 0,-1 1 0 0 0,0-1 0 0 0,1 1 0 0 0,0-1 1 0 0,0 1-1 0 0,0-1 0 0 0,0 1 0 0 0,0 0 0 0 0,0-1 0 0 0,0 6 1 0 0,-1 5-61 0 0,1 0 0 0 0,1 23 0 0 0,3-9 5 0 0,0-1-1 0 0,12 41 1 0 0,-1-1-3 0 0,6 16 154 0 0,-19-75-65 0 0,4 8 21 0 0,1 1 0 0 0,9 17 0 0 0,0 0 89 0 0,-15-33-107 0 0,0 1-1 0 0,1-1 1 0 0,-1 0-1 0 0,1 1 1 0 0,-1-1 0 0 0,0 1-1 0 0,1-1 1 0 0,-1 0-1 0 0,1 1 1 0 0,-1-1-1 0 0,1 0 1 0 0,-1 0-1 0 0,1 1 1 0 0,-1-1-1 0 0,1 0 1 0 0,-1 0 0 0 0,1 0-1 0 0,-1 0 1 0 0,1 0-1 0 0,-1 0 1 0 0,1 0-1 0 0,0 0 1 0 0,-1 0-1 0 0,1 0 1 0 0,-1 0-1 0 0,1 0 1 0 0,-1 0 0 0 0,1 0-1 0 0,-1 0 1 0 0,1 0-1 0 0,-1 0 1 0 0,1-1-1 0 0,-1 1 1 0 0,1 0-1 0 0,-1-1 1 0 0,2 1-1 0 0,-1-1 14 0 0,1 0-1 0 0,-1 0 1 0 0,1 0-1 0 0,0 0 1 0 0,-1 0-1 0 0,0 0 1 0 0,1 0-1 0 0,-1-1 0 0 0,0 1 1 0 0,2-2-1 0 0,15-33 202 0 0,-15 30-215 0 0,-1 1-1 0 0,1-1 1 0 0,-1 0 0 0 0,0 0-1 0 0,-1 0 1 0 0,0 0-1 0 0,1-8 1 0 0,1-5-14 0 0,-1 8 24 0 0,-1 0 0 0 0,-1-20 0 0 0,0-3-12 0 0,0 29-23 0 0,1-1 0 0 0,-1 0 0 0 0,-1 1 0 0 0,1-1 0 0 0,-1 1 0 0 0,0-1 0 0 0,0 1 0 0 0,-1-1 0 0 0,1 1 0 0 0,-1 0 0 0 0,-1-1 0 0 0,1 1 0 0 0,-1 0 0 0 0,1 1 0 0 0,-2-1 0 0 0,1 0 0 0 0,0 1 0 0 0,-1 0 0 0 0,0 0 0 0 0,-7-7 0 0 0,11 11 14 0 0,-1 0 0 0 0,1 0 0 0 0,-1-1 0 0 0,0 1 0 0 0,1 0 0 0 0,-1 0 0 0 0,0-1 0 0 0,1 1 0 0 0,-1 0 0 0 0,0 0 0 0 0,1 0 0 0 0,-1 0 0 0 0,0 0 0 0 0,0 0 0 0 0,1 0 0 0 0,-1 0 0 0 0,0 1 0 0 0,1-1 0 0 0,-1 0 0 0 0,0 0 0 0 0,1 0 0 0 0,-1 1 0 0 0,1-1 0 0 0,-1 0 0 0 0,0 1 0 0 0,1-1 0 0 0,-1 1 0 0 0,1-1 0 0 0,-1 0 0 0 0,1 1 0 0 0,-1-1 0 0 0,1 1 0 0 0,-1 1 0 0 0,-1 0-16 0 0,0 0 0 0 0,0 0 0 0 0,1 1 0 0 0,0-1 0 0 0,-1 1 0 0 0,-1 4 0 0 0,3-6-4 0 0,-1 0 1 0 0,0 0-1 0 0,1 1 1 0 0,-1-1-1 0 0,0 0 1 0 0,0 0-1 0 0,0 0 1 0 0,0 0-1 0 0,-2 2 1 0 0,2-2 0 0 0,0 0-1 0 0,0 0 1 0 0,0 1 0 0 0,0-1 0 0 0,0 0 0 0 0,0 0 0 0 0,0 1-1 0 0,-1 2 1 0 0,0 4 13 0 0,-1 1-1 0 0,1-1 0 0 0,1 1 1 0 0,-1 0-1 0 0,2 0 0 0 0,-1-1 1 0 0,1 1-1 0 0,1 9 1 0 0,14 73 133 0 0,-10-69-109 0 0,0-1 19 0 0,2-1-1 0 0,0-1 1 0 0,10 21-1 0 0,-4-11 132 0 0,2-6-102 0 0,-14-21-64 0 0,0 0 0 0 0,0 0 0 0 0,1 0 0 0 0,-1 0 0 0 0,1 0 0 0 0,-1-1 0 0 0,1 1 0 0 0,0-1 0 0 0,-1 1 0 0 0,1-1 0 0 0,0 0 0 0 0,4 2 0 0 0,0 0 0 0 0,5 2 11 0 0,-9-4 5 0 0,0-1 0 0 0,0 1 1 0 0,-1-1-1 0 0,1 0 0 0 0,0 0 0 0 0,0 1 1 0 0,0-1-1 0 0,0 0 0 0 0,0-1 0 0 0,0 1 1 0 0,0 0-1 0 0,0-1 0 0 0,0 1 0 0 0,0-1 1 0 0,0 1-1 0 0,0-1 0 0 0,0 0 0 0 0,-1 0 1 0 0,1 0-1 0 0,2-1 0 0 0,6-6 69 0 0,-8 7-83 0 0,0 0-1 0 0,0 0 1 0 0,0-1 0 0 0,-1 1 0 0 0,1-1 0 0 0,0 1 0 0 0,-1-1 0 0 0,1 0-1 0 0,-1 1 1 0 0,0-1 0 0 0,2-2 0 0 0,0-1 20 0 0,0 0 0 0 0,-1 0 0 0 0,1 0 0 0 0,-1 0 0 0 0,0 0 0 0 0,-1 0 1 0 0,1-1-1 0 0,-1 1 0 0 0,0-1 0 0 0,0 1 0 0 0,0-1 0 0 0,-1 0 0 0 0,-1-8 0 0 0,1 10-33 0 0,-1 0-1 0 0,-1-1 0 0 0,1 1 1 0 0,-1 0-1 0 0,1 0 1 0 0,-1 0-1 0 0,0 0 0 0 0,-1 1 1 0 0,1-1-1 0 0,-1 0 0 0 0,1 1 1 0 0,-1 0-1 0 0,-5-5 1 0 0,5 6-4 0 0,1 0 0 0 0,-1 0 0 0 0,1 1 0 0 0,-1-1 0 0 0,0 1 0 0 0,0 0 0 0 0,-5-2 0 0 0,6 4-9 0 0,0-1 1 0 0,0 1-1 0 0,0-1 1 0 0,1 1-1 0 0,-1-1 1 0 0,0 1 0 0 0,0 0-1 0 0,-2 1 1 0 0,2-1-4 0 0,0 1 19 0 0,0 0 0 0 0,0 0 1 0 0,1 0-1 0 0,-1 0 0 0 0,0 0 0 0 0,1 0 0 0 0,-1 0 0 0 0,1 1 0 0 0,-2 3 0 0 0,-3 4-3 0 0,4-6 5 0 0,0 0 0 0 0,1 0 0 0 0,0 0 0 0 0,0 0 0 0 0,0 0 0 0 0,0 0 1 0 0,0 1-1 0 0,1 4 0 0 0,-3 11-5 0 0,2-9 0 0 0,1 0 1 0 0,0 0 0 0 0,0 0-1 0 0,3 16 1 0 0,-2-15 8 0 0,1-1 2 0 0,0 0 0 0 0,1 0 0 0 0,0 0 0 0 0,0 0 0 0 0,1-1 0 0 0,1 1 0 0 0,-1-1 0 0 0,2-1 0 0 0,0 1 0 0 0,0 0 0 0 0,8 8 0 0 0,-8-12 23 0 0,0 0-1 0 0,1 0 0 0 0,0 0 1 0 0,0-1-1 0 0,1 0 0 0 0,0-1 1 0 0,0 0-1 0 0,9 4 1 0 0,-11-6-7 0 0,0 0 1 0 0,0 0 0 0 0,0-1-1 0 0,0 0 1 0 0,1 0 0 0 0,-1 0 0 0 0,0-1-1 0 0,1 0 1 0 0,-1 0 0 0 0,0-1-1 0 0,1 0 1 0 0,5-1 0 0 0,13-3 27 0 0,-19 4-42 0 0,1-1 1 0 0,0 1-1 0 0,-1-1 1 0 0,1 0-1 0 0,-1-1 1 0 0,0 0-1 0 0,11-6 1 0 0,13-6 97 0 0,-25 13-73 0 0,0 0 0 0 0,0-1 0 0 0,-1 1-1 0 0,1-1 1 0 0,-1 0 0 0 0,1 0 0 0 0,-1 0-1 0 0,5-6 1 0 0,6-6 55 0 0,-13 13-80 0 0,1 0 0 0 0,0-1 0 0 0,-1 1 0 0 0,0-1 0 0 0,1 0-1 0 0,-1 0 1 0 0,0 1 0 0 0,-1-1 0 0 0,1-1 0 0 0,0 1 0 0 0,-1 0 0 0 0,2-5 0 0 0,-2 5 6 0 0,0-1-1 0 0,-1-1 1 0 0,1 1-1 0 0,-1 0 1 0 0,0 0 0 0 0,0 0-1 0 0,0 0 1 0 0,-1-6-1 0 0,0 8-14 0 0,1 0-1 0 0,-1 0 0 0 0,0 0 0 0 0,0 0 0 0 0,0 0 1 0 0,0 0-1 0 0,0 1 0 0 0,0-1 0 0 0,0 0 0 0 0,-1 0 1 0 0,1 1-1 0 0,0-1 0 0 0,-1 1 0 0 0,0-1 0 0 0,1 1 1 0 0,-1 0-1 0 0,-3-2 0 0 0,-3-2-16 0 0,0 1 0 0 0,0 1-1 0 0,-1-1 1 0 0,1 2 0 0 0,-1-1 0 0 0,0 1 0 0 0,0 0 0 0 0,0 1-1 0 0,0 0 1 0 0,0 0 0 0 0,0 1 0 0 0,0 0 0 0 0,0 1 0 0 0,0 0 0 0 0,0 0-1 0 0,-14 5 1 0 0,-14 2 25 0 0,28-7-4 0 0,1 1 0 0 0,-1 0 0 0 0,-13 5 1 0 0,-4 2-50 0 0,20-8 39 0 0,1 1-1 0 0,-1 0 0 0 0,0 1 1 0 0,1-1-1 0 0,-7 5 0 0 0,-1-1-44 0 0,11-6 50 0 0,1 1-1 0 0,-1-1 1 0 0,0 1-1 0 0,1-1 1 0 0,-1 1-1 0 0,1 0 1 0 0,0 0-1 0 0,-1 0 1 0 0,1 0-1 0 0,0 0 1 0 0,-2 2-1 0 0,0 6-7 0 0,4-8 12 0 0,0 1 0 0 0,0-1-1 0 0,0 1 1 0 0,-1-1-1 0 0,1 0 1 0 0,0 1 0 0 0,1-1-1 0 0,-1 0 1 0 0,0 0 0 0 0,0 0-1 0 0,0 0 1 0 0,1 0 0 0 0,-1 0-1 0 0,0 0 1 0 0,1 0-1 0 0,-1 0 1 0 0,1-1 0 0 0,-1 1-1 0 0,1-1 1 0 0,0 1 0 0 0,2 0-1 0 0,1 0-11 0 0,0 0 0 0 0,0 0 0 0 0,0 0 0 0 0,0-1 0 0 0,10 0 0 0 0,23-3 16 0 0,41-6 0 0 0,-38 5 22 0 0,-29 3-11 0 0,0 0-1 0 0,1-1 1 0 0,13-3-1 0 0,20-6-7 0 0,-28 8-10 0 0,20-7 1 0 0,-13 3-17 0 0,-20 6 19 0 0,0 0 0 0 0,0-1 0 0 0,0 1 1 0 0,0-1-1 0 0,-1 0 0 0 0,1-1 0 0 0,7-4 0 0 0,-1 2 4 0 0,-10 5 0 0 0,0-1 0 0 0,0 1 0 0 0,0-1 0 0 0,0 1 0 0 0,1-1 0 0 0,-1 1 0 0 0,0-1 0 0 0,0 0 0 0 0,-1 0 0 0 0,1 1 0 0 0,2-3 0 0 0,-1-4 0 0 0,-2 6 2 0 0,0-1-1 0 0,0 1 0 0 0,-1 0 1 0 0,1 0-1 0 0,0 0 1 0 0,0 0-1 0 0,0 0 0 0 0,-1 0 1 0 0,1 0-1 0 0,-1 0 0 0 0,1 0 1 0 0,0 1-1 0 0,-1-1 1 0 0,0 0-1 0 0,1 0 0 0 0,-1 0 1 0 0,1 0-1 0 0,-1 1 1 0 0,0-1-1 0 0,0 0 0 0 0,1 1 1 0 0,-1-1-1 0 0,0 0 0 0 0,0 1 1 0 0,-1-1-1 0 0,-2-1 10 0 0,0 1-1 0 0,0-1 0 0 0,0 1 1 0 0,0 1-1 0 0,-5-2 1 0 0,-4 0 8 0 0,8 1-17 0 0,0 1 1 0 0,0-1-1 0 0,0 1 1 0 0,-9 1 0 0 0,-13 0-6 0 0,24-2 3 0 0,-7 0 0 0 0,0 0 0 0 0,0 1 0 0 0,0 0 0 0 0,-17 3 0 0 0,-10-1 0 0 0,29-2 0 0 0,-1 1 0 0 0,-16 2 0 0 0,2 0 0 0 0,18-2 0 0 0,0-1 0 0 0,0 1 0 0 0,0 0 0 0 0,-9 3 0 0 0,13-4-5 0 0,1 1 0 0 0,-1-1-1 0 0,0 0 1 0 0,1 0 0 0 0,-1 0-1 0 0,1 1 1 0 0,-1-1 0 0 0,0 0-1 0 0,1 1 1 0 0,-1-1 0 0 0,1 0-1 0 0,-1 1 1 0 0,1-1 0 0 0,-1 1-1 0 0,1-1 1 0 0,-1 1 0 0 0,1-1-1 0 0,0 1 1 0 0,-1-1 0 0 0,0 2-1 0 0,2-2-3 0 0,-1 1 0 0 0,1 0-1 0 0,-1-1 1 0 0,1 1 0 0 0,-1 0-1 0 0,1-1 1 0 0,0 1 0 0 0,-1 0-1 0 0,1-1 1 0 0,0 1 0 0 0,-1-1-1 0 0,1 0 1 0 0,0 1 0 0 0,0-1-1 0 0,-1 1 1 0 0,1-1 0 0 0,1 1-1 0 0,15 5-18 0 0,0-1 0 0 0,0 0 0 0 0,0-1 0 0 0,0-1 0 0 0,1-1 0 0 0,-1 0 0 0 0,28-2 0 0 0,50 3 28 0 0,-77-3 0 0 0,-1 0 0 0 0,31-6 0 0 0,-13 2 0 0 0,-27 2 1 0 0,0 1-1 0 0,14-5 1 0 0,-14 3 19 0 0,-1 1 0 0 0,1 0 1 0 0,10-1-1 0 0,-4 3 23 0 0,-8 0-16 0 0,-1-1 0 0 0,1 1 0 0 0,-1-1 0 0 0,1 0-1 0 0,-1 0 1 0 0,1 0 0 0 0,-1-1 0 0 0,6-2 0 0 0,8-2 57 0 0,-18 6-86 0 0,0 0-1 0 0,0 0 1 0 0,0-1 0 0 0,0 1-1 0 0,0 0 1 0 0,0 0 0 0 0,0-1-1 0 0,0 1 1 0 0,0 0 0 0 0,0-1-1 0 0,0 1 1 0 0,0-1 0 0 0,0 1-1 0 0,0-1 1 0 0,0 0 0 0 0,-1 1-1 0 0,1-1 1 0 0,0 0 0 0 0,0 0-1 0 0,-1 1 1 0 0,1-1 0 0 0,0 0-1 0 0,-1 0 1 0 0,1 0 0 0 0,-1 0-1 0 0,1 0 1 0 0,-1 0 0 0 0,0 0-1 0 0,1 0 1 0 0,-1 0 0 0 0,0 0-1 0 0,1-1 1 0 0,-1 1-6 0 0,-1 1-1 0 0,1-1 1 0 0,0 1 0 0 0,0 0 0 0 0,0-1 0 0 0,0 1-1 0 0,-1-1 1 0 0,1 1 0 0 0,0 0 0 0 0,0-1 0 0 0,0 1-1 0 0,-1 0 1 0 0,1-1 0 0 0,0 1 0 0 0,-1 0 0 0 0,1 0-1 0 0,0-1 1 0 0,-1 1 0 0 0,0-1 0 0 0,0 0-19 0 0,-8-4-5 0 0,-1-1 0 0 0,1 1 0 0 0,-1 1 0 0 0,0 0 0 0 0,-19-5 0 0 0,21 6 32 0 0,3 2 0 0 0,-1 0 0 0 0,1 0 0 0 0,-1 0 0 0 0,1 1 0 0 0,0 0 0 0 0,-8 1-1 0 0,-19-2 13 0 0,22 0 21 0 0,-1 0-1 0 0,1 0 1 0 0,-1 1 0 0 0,0 1 0 0 0,1 0-1 0 0,-17 3 1 0 0,-33 6 306 0 0,-7 1-139 0 0,38-4-158 0 0,20-6-41 0 0,0 1 1 0 0,1 0 0 0 0,0 1-1 0 0,-1 0 1 0 0,1 0 0 0 0,-9 6-1 0 0,-7 0-1 0 0,22-8-7 0 0,0 0-1 0 0,0-1 1 0 0,0 1-1 0 0,-1 0 1 0 0,1 0-1 0 0,0 0 1 0 0,0 0-1 0 0,0 0 0 0 0,0 1 1 0 0,1-1-1 0 0,-1 1 1 0 0,0-1-1 0 0,0 1 1 0 0,1 0-1 0 0,-1-1 1 0 0,-1 3-1 0 0,-2 5-56 0 0,4-8 0 0 0,2 1-5 0 0,-1 0 56 0 0,0-1-1 0 0,1 0 1 0 0,-1 0 0 0 0,1 0 0 0 0,-1 1-1 0 0,1-1 1 0 0,-1 0 0 0 0,1 0-1 0 0,0 0 1 0 0,0 0 0 0 0,-1 0 0 0 0,1 0-1 0 0,0 0 1 0 0,0 0 0 0 0,0 0-1 0 0,0-1 1 0 0,2 3 0 0 0,23 7-137 0 0,-19-8 175 0 0,69 15 176 0 0,24-1-201 0 0,-91-14 13 0 0,1-1-1 0 0,17 0 0 0 0,10 0 15 0 0,-30 0-27 0 0,0-1 0 0 0,0 0 0 0 0,11-2 0 0 0,5 0 0 0 0,-3-4 40 0 0,-19 5-37 0 0,0 1-1 0 0,0-1 1 0 0,0 1-1 0 0,0-1 1 0 0,0 1-1 0 0,0-1 1 0 0,0 1-1 0 0,0-1 1 0 0,0 0-1 0 0,0 0 1 0 0,0 1-1 0 0,-1-1 1 0 0,1 0-1 0 0,0 0 1 0 0,1-2-1 0 0,-4-3 18 0 0,1 5 0 0 0,0-1-1 0 0,0 1 1 0 0,0 0 0 0 0,0-1-1 0 0,0 1 1 0 0,0 0 0 0 0,-1 0-1 0 0,1 0 1 0 0,-1 0-1 0 0,1 0 1 0 0,-2-1 0 0 0,0 0 12 0 0,-3-1-19 0 0,1 0 0 0 0,-1 1 0 0 0,0-1 1 0 0,0 1-1 0 0,-7-1 0 0 0,-1-2-1 0 0,9 4-5 0 0,1 0-1 0 0,0 1 1 0 0,-1-1 0 0 0,1 1-1 0 0,-8 0 1 0 0,-13-1 6 0 0,12-1-13 0 0,0 1 0 0 0,0 0 0 0 0,-19 2 0 0 0,-6-2-25 0 0,30 0 17 0 0,1 1 1 0 0,-1 0-1 0 0,0 0 0 0 0,1 1 0 0 0,-12 2 0 0 0,15-2 8 0 0,-1 0 0 0 0,1-1 0 0 0,0 0 0 0 0,0 0 0 0 0,-4 0 0 0 0,4-1 0 0 0,0 1 0 0 0,0 0 0 0 0,0 1 0 0 0,0-1 0 0 0,-7 2 0 0 0,5 0 1 0 0,-2 0-15 0 0,0 0 1 0 0,0 0-1 0 0,-11 1 1 0 0,16-3-2 0 0,0 1 1 0 0,0 0-1 0 0,0 0 1 0 0,0 0 0 0 0,0 0-1 0 0,1 0 1 0 0,-1 1-1 0 0,-4 2 1 0 0,-5 2-75 0 0,11-5 75 0 0,-3 0-6 0 0,-1 11-20 0 0,4-10 31 0 0,1-1 0 0 0,0 0 0 0 0,-1 1 1 0 0,1-1-1 0 0,0 1 0 0 0,0-1 1 0 0,0 1-1 0 0,0-1 0 0 0,0 1 0 0 0,0-1 1 0 0,0 1-1 0 0,0-1 0 0 0,1 1 0 0 0,-1-1 1 0 0,1 1-1 0 0,-1-1 0 0 0,1 0 1 0 0,-1 1-1 0 0,1-1 0 0 0,0 0 0 0 0,0 1 1 0 0,0-1-1 0 0,-1 0 0 0 0,1 0 0 0 0,0 0 1 0 0,1 0-1 0 0,-1 0 0 0 0,0 0 1 0 0,1 1-1 0 0,4 2-8 0 0,0-1 0 0 0,0 0 0 0 0,1 0 0 0 0,-1 0 0 0 0,8 1 0 0 0,-3 0 7 0 0,2 0 31 0 0,0-1 0 0 0,0 0 0 0 0,0-1-1 0 0,0-1 1 0 0,17 0 0 0 0,17 2 22 0 0,1-1-9 0 0,-20-3-1 0 0,-22 1-18 0 0,-1-1 1 0 0,1 1-1 0 0,0-1 0 0 0,10-4 1 0 0,1 1-5 0 0,-16 3 1 0 0,1 1-1 0 0,-1-1 1 0 0,1 1 0 0 0,0-1 0 0 0,-1 0-1 0 0,1 0 1 0 0,-1 0 0 0 0,0 0-1 0 0,1 0 1 0 0,-1 0 0 0 0,0 0 0 0 0,1 0-1 0 0,-1-1 1 0 0,0 1 0 0 0,0 0 0 0 0,0-1-1 0 0,0 1 1 0 0,0-1 0 0 0,-1 1-1 0 0,1-1 1 0 0,0 1 0 0 0,-1-1 0 0 0,1 0-1 0 0,-1 1 1 0 0,1-1 0 0 0,-1 0 0 0 0,0 1-1 0 0,0-1 1 0 0,0 0 0 0 0,0 0-1 0 0,0 1 1 0 0,0-1 0 0 0,0 0 0 0 0,0 1-1 0 0,-1-1 1 0 0,1 0 0 0 0,-1 1 0 0 0,1-1-1 0 0,-1 0 1 0 0,0 1 0 0 0,0-1 0 0 0,0 1-1 0 0,1-1 1 0 0,-1 1 0 0 0,-1 0-1 0 0,1-1 1 0 0,0 1 0 0 0,-1-1 0 0 0,-4-3 57 0 0,5 3-51 0 0,-1 1-1 0 0,1-1 1 0 0,-1 1 0 0 0,0 0-1 0 0,0 0 1 0 0,1-1 0 0 0,-1 1-1 0 0,0 0 1 0 0,0 0 0 0 0,0 1-1 0 0,0-1 1 0 0,0 0 0 0 0,0 1 0 0 0,-4-1-1 0 0,-16-3 17 0 0,19 3-32 0 0,0 0 1 0 0,0 1 0 0 0,0-1 0 0 0,0 1 0 0 0,0 0-1 0 0,0-1 1 0 0,0 2 0 0 0,0-1 0 0 0,0 0-1 0 0,-4 1 1 0 0,-32 3-3 0 0,12-1 0 0 0,6-4-27 0 0,19 1 23 0 0,-1 0 0 0 0,0 0 1 0 0,1-1-1 0 0,-1 2 0 0 0,1-1 1 0 0,-1 0-1 0 0,0 1 0 0 0,1-1 1 0 0,-4 2-1 0 0,-9 2-20 0 0,11-3 7 0 0,1 0 1 0 0,0 0-1 0 0,-1 1 0 0 0,1-1 0 0 0,0 1 1 0 0,-4 2-1 0 0,-1 1-64 0 0,7-5 75 0 0,0 0 0 0 0,0 1 0 0 0,0-1 0 0 0,1 0 0 0 0,-1 1 0 0 0,0-1 0 0 0,0 1 0 0 0,1-1 0 0 0,-1 1 0 0 0,0-1 1 0 0,1 1-1 0 0,-1 0 0 0 0,1-1 0 0 0,-1 1 0 0 0,1 0 0 0 0,-1 0 0 0 0,1-1 0 0 0,-1 1 0 0 0,1 0 0 0 0,-1 0 0 0 0,1 0 0 0 0,0-1 1 0 0,0 1-1 0 0,-1 0 0 0 0,1 0 0 0 0,0 0 0 0 0,0 0 0 0 0,0 0 0 0 0,0 0 0 0 0,0-1 0 0 0,0 1 0 0 0,0 0 0 0 0,0 0 1 0 0,1 0-1 0 0,-1 0 0 0 0,0 0 0 0 0,0-1 0 0 0,1 3 0 0 0,1 1 5 0 0,0 0 0 0 0,0 0 1 0 0,1 0-1 0 0,-1-1 0 0 0,1 1 1 0 0,-1-1-1 0 0,1 1 0 0 0,0-1 0 0 0,1 0 1 0 0,-1 0-1 0 0,0 0 0 0 0,1-1 0 0 0,0 1 1 0 0,-1-1-1 0 0,9 4 0 0 0,2 1 2 0 0,1-1-1 0 0,0-1 0 0 0,18 5 0 0 0,-10-4 0 0 0,-9-2 0 0 0,0 0 0 0 0,0-2 0 0 0,16 2 0 0 0,7 0 48 0 0,-24-2 24 0 0,1-1 0 0 0,24 0 0 0 0,0-2 4 0 0,-25 1-56 0 0,1-1 0 0 0,-1 0-1 0 0,16-3 1 0 0,73-9 44 0 0,-77 10 6 0 0,-21 3-45 0 0,0 0 0 0 0,0 0 0 0 0,0-1-1 0 0,0 0 1 0 0,0 1 0 0 0,0-2 0 0 0,-1 1-1 0 0,8-3 1 0 0,-10 3-16 0 0,1 0 0 0 0,-1 1 0 0 0,0-1 0 0 0,1 1 1 0 0,-1-1-1 0 0,1 1 0 0 0,-1 0 0 0 0,1 0 0 0 0,1-1 0 0 0,-2 1 115 0 0,-1-1-25 0 0,-2-1-91 0 0,1 0 1 0 0,0 0 0 0 0,-1 0 0 0 0,1 0-1 0 0,-1 1 1 0 0,0-1 0 0 0,1 0 0 0 0,-1 1 0 0 0,0-1-1 0 0,0 1 1 0 0,0 0 0 0 0,0 0 0 0 0,0 0-1 0 0,0 0 1 0 0,-1 0 0 0 0,1 0 0 0 0,0 0-1 0 0,-1 1 1 0 0,-3-1 0 0 0,-7-1 42 0 0,1 0 1 0 0,-20 1-1 0 0,23 1-46 0 0,-15 0-5 0 0,1 0 0 0 0,-42 7 0 0 0,27 0 0 0 0,-32 6 0 0 0,39-6 0 0 0,17-5 0 0 0,0 2 0 0 0,-16 5 0 0 0,11-3 0 0 0,16-5 0 0 0,0 0 0 0 0,0-1 0 0 0,-1 2 0 0 0,1-1 0 0 0,0 0 0 0 0,0 1 0 0 0,0-1 0 0 0,1 1 0 0 0,-1 0 0 0 0,0 0 0 0 0,-2 2 0 0 0,-8 8 0 0 0,12-6-13 0 0,2-4 0 0 0,0-1 0 0 0,1 1 1 0 0,-1-1-1 0 0,0 1 0 0 0,0-1 0 0 0,1 0 1 0 0,-1 0-1 0 0,1 0 0 0 0,-1 0 0 0 0,1 0 1 0 0,3 1-1 0 0,20 9-40 0 0,-23-10 54 0 0,9 2-20 0 0,0 0 0 0 0,1-1 0 0 0,0-1 1 0 0,0 0-1 0 0,11 0 0 0 0,-6-1 14 0 0,-2 0 5 0 0,0-1 0 0 0,19-3 0 0 0,2 0 0 0 0,18-2 73 0 0,-1-1 0 0 0,0-3-1 0 0,81-27 1 0 0,-82 23-45 0 0,-34 9-20 0 0,0 0 1 0 0,23-10-1 0 0,-8 3-8 0 0,-25 9 0 0 0,0 0 0 0 0,0 0 0 0 0,0-1 0 0 0,11-7 0 0 0,-8 6 54 0 0,-9 4-26 0 0,0 0 0 0 0,0 0-1 0 0,0 0 1 0 0,0-1 0 0 0,0 1-1 0 0,-1 0 1 0 0,1-1 0 0 0,2-1 0 0 0,-4 3-24 0 0,0 0 0 0 0,0-1 0 0 0,0 1 1 0 0,0 0-1 0 0,0 0 0 0 0,1-1 1 0 0,-1 1-1 0 0,0 0 0 0 0,0-1 0 0 0,0 1 1 0 0,0 0-1 0 0,0 0 0 0 0,0-1 0 0 0,0 1 1 0 0,0 0-1 0 0,0-1 0 0 0,0 1 1 0 0,0 0-1 0 0,0 0 0 0 0,0-1 0 0 0,0 1 1 0 0,0 0-1 0 0,-1-1 0 0 0,1 1 0 0 0,0 0 1 0 0,0-1-1 0 0,-12-8 52 0 0,5 6-52 0 0,1 1 0 0 0,-1-1 1 0 0,0 1-1 0 0,0 1 0 0 0,0-1 1 0 0,0 1-1 0 0,-12 0 0 0 0,-52 4-129 0 0,39-1 39 0 0,-80 12-90 0 0,81-9 148 0 0,8 0-32 0 0,-43 15 1 0 0,57-17 50 0 0,3 0 0 0 0,0 0 0 0 0,0 0 0 0 0,1 1 0 0 0,-1 0 0 0 0,-5 5 0 0 0,-6 3-1 0 0,16-11-1 0 0,-1 1 1 0 0,1-1 0 0 0,-1 0 0 0 0,1 1-1 0 0,-1 0 1 0 0,1-1 0 0 0,0 1 0 0 0,0 0 0 0 0,0 0-1 0 0,0-1 1 0 0,0 1 0 0 0,0 0 0 0 0,1 0-1 0 0,-1 0 1 0 0,0 0 0 0 0,1 0 0 0 0,0 0 0 0 0,-1 0-1 0 0,1 0 1 0 0,0 0 0 0 0,0 0 0 0 0,0 0-1 0 0,1 0 1 0 0,-1 1 0 0 0,0-1 0 0 0,1 0 0 0 0,-1 0-1 0 0,1 0 1 0 0,0-1 0 0 0,-1 1 0 0 0,1 0-1 0 0,0 0 1 0 0,0 0 0 0 0,0 0 0 0 0,1-1 0 0 0,-1 1-1 0 0,0-1 1 0 0,1 1 0 0 0,-1-1 0 0 0,1 1-1 0 0,-1-1 1 0 0,1 0 0 0 0,0 0 0 0 0,-1 1 0 0 0,1-1-1 0 0,0 0 1 0 0,2 0 0 0 0,8 3 8 0 0,-1 0 0 0 0,1-1 1 0 0,0 0-1 0 0,0-1 0 0 0,0-1 0 0 0,1 0 0 0 0,-1-1 1 0 0,0 0-1 0 0,0 0 0 0 0,0-1 0 0 0,19-5 1 0 0,11-1 42 0 0,-30 6-19 0 0,0-1-1 0 0,1-1 1 0 0,14-5 0 0 0,-5 1-1 0 0,-15 5 11 0 0,0-1 1 0 0,0 1 0 0 0,0-1-1 0 0,-1-1 1 0 0,1 1-1 0 0,-1-1 1 0 0,0 0 0 0 0,8-7-1 0 0,8-6 58 0 0,-19 15-81 0 0,1 0 0 0 0,-1-1 0 0 0,0 0-1 0 0,0 0 1 0 0,1 0 0 0 0,-2 0 0 0 0,1 0 0 0 0,0 0 0 0 0,3-8 0 0 0,-1 2 1 0 0,-3 6-7 0 0,-1 1-1 0 0,1 0 1 0 0,-1-1-1 0 0,0 1 1 0 0,0-1-1 0 0,0 1 1 0 0,0-1 0 0 0,-1 0-1 0 0,1 1 1 0 0,-1-1-1 0 0,1 0 1 0 0,-1 0-1 0 0,0 1 1 0 0,0-1-1 0 0,0 0 1 0 0,-1-4-1 0 0,0 3-14 0 0,0 0-1 0 0,-1 0 1 0 0,1 0-1 0 0,-1 1 0 0 0,1-1 1 0 0,-1 0-1 0 0,0 1 1 0 0,0 0-1 0 0,-1-1 1 0 0,1 1-1 0 0,-1 0 0 0 0,0 0 1 0 0,0 0-1 0 0,0 0 1 0 0,0 1-1 0 0,0-1 0 0 0,0 1 1 0 0,-1 0-1 0 0,1 0 1 0 0,-5-2-1 0 0,1 2-20 0 0,0-1 1 0 0,0 1-1 0 0,-1 0 0 0 0,1 0 0 0 0,-1 1 0 0 0,1 0 1 0 0,-1 0-1 0 0,0 1 0 0 0,-13 1 0 0 0,-5 0-91 0 0,18-1 82 0 0,1 1 0 0 0,-1-1-1 0 0,1 1 1 0 0,-1 0 0 0 0,-10 4 0 0 0,-76 27-213 0 0,79-26 225 0 0,0 1 0 0 0,1 0 0 0 0,-22 15-1 0 0,3-2-2 0 0,26-15 27 0 0,0 0 0 0 0,1 0 0 0 0,-1 0 0 0 0,1 1 0 0 0,0 0 0 0 0,1 0 0 0 0,-1 0 0 0 0,-6 11 0 0 0,11-16 9 0 0,0 1 0 0 0,0-1-1 0 0,0 1 1 0 0,1 0-1 0 0,-1-1 1 0 0,0 1 0 0 0,1-1-1 0 0,-1 1 1 0 0,1 0 0 0 0,-1 0-1 0 0,1-1 1 0 0,0 1 0 0 0,0 0-1 0 0,0 0 1 0 0,0-1 0 0 0,0 1-1 0 0,0 0 1 0 0,0 0 0 0 0,0-1-1 0 0,1 1 1 0 0,0 3 0 0 0,1-3-3 0 0,-1 1 1 0 0,1-1 0 0 0,-1 0-1 0 0,1 0 1 0 0,0 0-1 0 0,0 0 1 0 0,0 0 0 0 0,0 0-1 0 0,0 0 1 0 0,1-1 0 0 0,-1 1-1 0 0,4 1 1 0 0,6 3 2 0 0,0-1 0 0 0,1-1 0 0 0,-1 0 1 0 0,21 4-1 0 0,-4-4 133 0 0,59 0 0 0 0,-77-4-116 0 0,1-1 1 0 0,19-4-1 0 0,5-1 42 0 0,-21 4-6 0 0,1 0 1 0 0,-1-1-1 0 0,1-1 1 0 0,15-6-1 0 0,1-1 26 0 0,-20 8-64 0 0,-1-1-1 0 0,1 0 1 0 0,-1-1 0 0 0,11-7 0 0 0,-6 3 25 0 0,-13 7-25 0 0,1 0 0 0 0,-1 1 0 0 0,0-1 0 0 0,0-1-1 0 0,0 1 1 0 0,0 0 0 0 0,0-1 0 0 0,0 1 0 0 0,0-1 0 0 0,-1 0 0 0 0,0 0-1 0 0,1 0 1 0 0,1-5 0 0 0,-2 6-2 0 0,-1-1 0 0 0,0 1 0 0 0,0-1 1 0 0,-1 1-1 0 0,1-1 0 0 0,0 0 0 0 0,-1 1 0 0 0,0-1 0 0 0,0 0 0 0 0,1 1 0 0 0,-1-1 0 0 0,-1 0 0 0 0,1 1 0 0 0,0-1 1 0 0,-1 0-1 0 0,1 1 0 0 0,-1-1 0 0 0,0 1 0 0 0,0-1 0 0 0,0 1 0 0 0,0-1 0 0 0,0 1 0 0 0,-1 0 0 0 0,1-1 0 0 0,-1 1 1 0 0,0 0-1 0 0,1 0 0 0 0,-1 0 0 0 0,-4-3 0 0 0,-1-1-97 0 0,-1 0 0 0 0,0 1 1 0 0,0 0-1 0 0,0 0 0 0 0,-16-6 0 0 0,-45-13-413 0 0,45 19 404 0 0,1 0 0 0 0,-39-1-1 0 0,46 5 72 0 0,-5 1-41 0 0,1 1 0 0 0,-1 1 0 0 0,-34 7 0 0 0,26-4 6 0 0,10 0 34 0 0,-1 0 0 0 0,1 2 0 0 0,-21 9 0 0 0,6-3 10 0 0,20-7-8 0 0,1 1 0 0 0,-26 17 0 0 0,14-8 8 0 0,22-13 5 0 0,0-1 1 0 0,0 0-1 0 0,0 1 1 0 0,0 0 0 0 0,0 0-1 0 0,1 0 1 0 0,-1 0-1 0 0,1 0 1 0 0,0 0-1 0 0,0 1 1 0 0,0-1 0 0 0,-2 6-1 0 0,3-7 5 0 0,1-1 0 0 0,-1 1 1 0 0,1 0-1 0 0,-1-1 0 0 0,1 1 0 0 0,-1 0 0 0 0,1 0 0 0 0,0-1 0 0 0,0 1 0 0 0,0 0 1 0 0,0-1-1 0 0,0 1 0 0 0,1 0 0 0 0,-1 0 0 0 0,0-1 0 0 0,1 1 0 0 0,-1 0 1 0 0,1-1-1 0 0,0 1 0 0 0,-1-1 0 0 0,1 1 0 0 0,0-1 0 0 0,0 1 0 0 0,0-1 0 0 0,0 1 1 0 0,0-1-1 0 0,1 0 0 0 0,-1 0 0 0 0,0 0 0 0 0,2 2 0 0 0,5 1 0 0 0,-1 0 0 0 0,0 0 0 0 0,1-1 0 0 0,-1 0 0 0 0,1 0 0 0 0,0-1 0 0 0,15 3 0 0 0,0-3 0 0 0,37 1 0 0 0,-28-2 66 0 0,1-2 0 0 0,-1-2 0 0 0,57-11 0 0 0,-64 8-27 0 0,2-1 12 0 0,0 0 0 0 0,42-19 0 0 0,-62 23-34 0 0,99-53 238 0 0,-86 45-216 0 0,-15 8-24 0 0,0 0 1 0 0,0 0-1 0 0,0 0 0 0 0,0-1 0 0 0,-1 0 1 0 0,1 0-1 0 0,-1 0 0 0 0,8-9 0 0 0,-10 10 15 0 0,0-1 1 0 0,0 1-1 0 0,0 0 0 0 0,0-1 0 0 0,-1 0 1 0 0,1 1-1 0 0,-1-1 0 0 0,1-7 0 0 0,-1 9-19 0 0,-1 0 0 0 0,0 0 0 0 0,-1 1-1 0 0,1-1 1 0 0,0 0 0 0 0,0 1 0 0 0,-1-1-1 0 0,1 0 1 0 0,-1 1 0 0 0,1-1 0 0 0,-1 0 0 0 0,0 1-1 0 0,0-1 1 0 0,0 1 0 0 0,0-1 0 0 0,0 1 0 0 0,0 0-1 0 0,0-1 1 0 0,0 1 0 0 0,0 0 0 0 0,-1 0-1 0 0,-2-2 1 0 0,-2 0-36 0 0,0-1 1 0 0,-1 2-1 0 0,1-1 0 0 0,-1 1 0 0 0,1 0 0 0 0,-1 0 1 0 0,0 1-1 0 0,0 0 0 0 0,-9 0 0 0 0,6 0-7 0 0,-2 0-18 0 0,0 1 0 0 0,0 1-1 0 0,1 0 1 0 0,-15 3 0 0 0,2 0-11 0 0,14-2 39 0 0,0 1 0 0 0,1 0 0 0 0,0 0 1 0 0,-1 1-1 0 0,1 0 0 0 0,-12 9 0 0 0,10-7-1 0 0,2 0-14 0 0,0 1 0 0 0,1 0 0 0 0,-1 0 0 0 0,-11 14-1 0 0,19-20 32 0 0,-2 2-6 0 0,2 0 1 0 0,-1-1-1 0 0,0 1 0 0 0,0 0 0 0 0,1 0 0 0 0,0 1 0 0 0,-1-1 1 0 0,1 0-1 0 0,0 0 0 0 0,1 1 0 0 0,-1-1 0 0 0,1 0 0 0 0,-1 1 1 0 0,1 4-1 0 0,0-4 0 0 0,0 0 1 0 0,0 0 0 0 0,1 0-1 0 0,-1 0 1 0 0,1 0-1 0 0,0 0 1 0 0,0 0 0 0 0,1 0-1 0 0,-1 0 1 0 0,1-1 0 0 0,-1 1-1 0 0,4 3 1 0 0,-2-4 6 0 0,0 1 0 0 0,0-1 0 0 0,1 0 0 0 0,-1 0 0 0 0,1 0 0 0 0,0 0 0 0 0,0-1 0 0 0,0 1 1 0 0,1-1-1 0 0,-1 0 0 0 0,0 0 0 0 0,1-1 0 0 0,-1 1 0 0 0,1-1 0 0 0,7 1 0 0 0,-2-1 46 0 0,1 0-1 0 0,0 0 1 0 0,-1-1 0 0 0,1-1 0 0 0,19-2-1 0 0,-4-3 79 0 0,-1-1 0 0 0,0 0 0 0 0,-1-2 0 0 0,1-1 0 0 0,-2-1-1 0 0,39-24 1 0 0,-54 30-77 0 0,0-1 0 0 0,-1-1 0 0 0,14-13 0 0 0,8-8 62 0 0,-22 22-91 0 0,-1 0-1 0 0,1 0 0 0 0,-1 0 1 0 0,0-1-1 0 0,0 1 0 0 0,-1-2 1 0 0,6-7-1 0 0,4-9 54 0 0,-11 19-41 0 0,-1-1 1 0 0,1 1-1 0 0,-1-1 1 0 0,0 0-1 0 0,0 1 0 0 0,-1-1 1 0 0,2-7-1 0 0,-3 9-24 0 0,0 0 0 0 0,0 0 0 0 0,-1 0 0 0 0,1 0 0 0 0,-1 0 0 0 0,0-1 0 0 0,0 1 0 0 0,0 0 1 0 0,-1 0-1 0 0,0 0 0 0 0,1 0 0 0 0,-2 0 0 0 0,1 0 0 0 0,0 0 0 0 0,-1 0 0 0 0,1 1 0 0 0,-1-1 0 0 0,0 0 0 0 0,0 1 0 0 0,-1-1 0 0 0,1 1 0 0 0,-1 0 0 0 0,0 0 0 0 0,0 0 0 0 0,0 0 0 0 0,0 0 0 0 0,0 1 0 0 0,0 0 0 0 0,-1-1 0 0 0,-3-1 0 0 0,1 2-41 0 0,0 1 0 0 0,0-1 0 0 0,0 1 0 0 0,0 1 0 0 0,0-1 0 0 0,0 1 0 0 0,0 0 0 0 0,0 0 0 0 0,-11 3 0 0 0,10-2 8 0 0,0 0-1 0 0,0 1 1 0 0,1 0-1 0 0,-1 1 1 0 0,-7 3-1 0 0,-11 5-84 0 0,16-8 74 0 0,-1 1 1 0 0,1 0-1 0 0,1 1 0 0 0,-1 0 0 0 0,1 0 0 0 0,0 1 0 0 0,-10 7 1 0 0,-22 18-92 0 0,28-23 71 0 0,0 1 1 0 0,-19 20-1 0 0,16-14 8 0 0,9-9 31 0 0,1-1-1 0 0,-1 2 1 0 0,1-1-1 0 0,0 0 1 0 0,1 1-1 0 0,-1 0 1 0 0,-5 14 0 0 0,7-13 7 0 0,0 0 0 0 0,1 1 1 0 0,0-1-1 0 0,0 0 1 0 0,-1 18-1 0 0,3-23 12 0 0,1 1 1 0 0,-1 0-1 0 0,0 0 0 0 0,1-1 0 0 0,0 1 0 0 0,0-1 0 0 0,0 1 1 0 0,0 0-1 0 0,0-1 0 0 0,1 0 0 0 0,0 1 0 0 0,0-1 1 0 0,0 0-1 0 0,0 0 0 0 0,0 0 0 0 0,3 3 0 0 0,-3-4 9 0 0,0 0 0 0 0,1-1 0 0 0,-1 1 0 0 0,0-1-1 0 0,0 0 1 0 0,1 0 0 0 0,-1 1 0 0 0,1-2 0 0 0,-1 1-1 0 0,1 0 1 0 0,0 0 0 0 0,-1-1 0 0 0,1 1 0 0 0,-1-1 0 0 0,1 0-1 0 0,4 0 1 0 0,-3 0 29 0 0,0-1 0 0 0,0 1-1 0 0,1-1 1 0 0,-1 1 0 0 0,0-2-1 0 0,0 1 1 0 0,0 0 0 0 0,0-1 0 0 0,6-2-1 0 0,27-16 188 0 0,-23 13-94 0 0,25-16 0 0 0,-36 20-110 0 0,12-7 92 0 0,-1 0 0 0 0,-1-2 0 0 0,24-24 0 0 0,-24 21-36 0 0,-7 8-51 0 0,1 0-1 0 0,-2 0 1 0 0,1-1-1 0 0,-1 0 0 0 0,6-11 1 0 0,-7 10 41 0 0,-1-1 0 0 0,0 0-1 0 0,0 1 1 0 0,3-21 0 0 0,-6 26-52 0 0,0-1 0 0 0,1 1 0 0 0,-2 0 0 0 0,1-1 0 0 0,0 1 0 0 0,-1 0 0 0 0,0-1 0 0 0,0 1 0 0 0,0 0 0 0 0,-1 0 0 0 0,1 0 0 0 0,-1 0 0 0 0,0 0 0 0 0,-3-4 0 0 0,3 5-9 0 0,0 1 0 0 0,0-1 1 0 0,-1 0-1 0 0,1 1 0 0 0,-1 0 1 0 0,0-1-1 0 0,1 1 0 0 0,-1 0 1 0 0,0 0-1 0 0,0 1 0 0 0,-1-1 1 0 0,1 0-1 0 0,0 1 1 0 0,-1 0-1 0 0,1 0 0 0 0,0 0 1 0 0,-8-1-1 0 0,5 2-19 0 0,-1-1 0 0 0,0 1 1 0 0,1 1-1 0 0,-1-1 0 0 0,1 1 0 0 0,-1 0 0 0 0,1 1 0 0 0,-12 3 1 0 0,-7 2-129 0 0,20-6 122 0 0,0 1-1 0 0,0-1 1 0 0,0 1-1 0 0,0 0 1 0 0,0 0 0 0 0,0 0-1 0 0,1 1 1 0 0,-8 4-1 0 0,-5 6-46 0 0,12-10 42 0 0,1 0-1 0 0,-1 1 1 0 0,1-1 0 0 0,0 1 0 0 0,-7 8 0 0 0,3-3-50 0 0,-3 7-5 0 0,11-15 74 0 0,0-1 1 0 0,-1 1-1 0 0,1 0 1 0 0,0 0 0 0 0,0 0-1 0 0,0 0 1 0 0,0 0 0 0 0,0 0-1 0 0,1 0 1 0 0,-1 0-1 0 0,0-1 1 0 0,0 1 0 0 0,0 0-1 0 0,1 0 1 0 0,-1 0 0 0 0,0 0-1 0 0,1-1 1 0 0,-1 1-1 0 0,1 0 1 0 0,-1 0 0 0 0,2 0-1 0 0,6 10-6 0 0,2-4 16 0 0,-7-6 10 0 0,0 1-1 0 0,0-1 1 0 0,0 0-1 0 0,0-1 1 0 0,0 1-1 0 0,1 0 1 0 0,-1-1-1 0 0,0 0 1 0 0,0 1-1 0 0,1-1 1 0 0,-1-1-1 0 0,0 1 1 0 0,0 0-1 0 0,1-1 1 0 0,5-1-1 0 0,25-8 108 0 0,-24 8-70 0 0,1-1 0 0 0,-1-1-1 0 0,14-6 1 0 0,2-2 44 0 0,-15 7-28 0 0,-1 0 1 0 0,1-1-1 0 0,-1 0 1 0 0,14-11-1 0 0,-19 13-40 0 0,7-6 9 0 0,-1 1 0 0 0,-1-2-1 0 0,0 1 1 0 0,0-1 0 0 0,9-14 0 0 0,-12 13 23 0 0,1-1 0 0 0,-2 0 0 0 0,0 0 0 0 0,0 0 0 0 0,6-26 0 0 0,-9 23-7 0 0,0 6 10 0 0,0 0-1 0 0,-1 0 0 0 0,-1 0 1 0 0,0-1-1 0 0,0-19 0 0 0,-2 15 5 0 0,-1 1-1 0 0,-5-19 0 0 0,5 28-55 0 0,1 0 0 0 0,-1 0-1 0 0,-1 0 1 0 0,1 0-1 0 0,0 1 1 0 0,-1-1-1 0 0,0 1 1 0 0,0 0 0 0 0,-7-7-1 0 0,8 10-9 0 0,1 0 0 0 0,-1 0 0 0 0,0 0 0 0 0,0 0 0 0 0,0 0 0 0 0,0 0 1 0 0,0 0-1 0 0,0 1 0 0 0,0-1 0 0 0,0 1 0 0 0,0 0 0 0 0,-1 0 0 0 0,1-1 0 0 0,0 1 0 0 0,0 0 0 0 0,0 1 0 0 0,0-1 0 0 0,0 0 0 0 0,0 1 0 0 0,0-1 0 0 0,-1 1 0 0 0,1 0 0 0 0,0-1 0 0 0,1 1 0 0 0,-1 0 0 0 0,0 0 0 0 0,0 0 0 0 0,-2 2 1 0 0,-6 5-102 0 0,5-4 48 0 0,0 0 1 0 0,0 0-1 0 0,1 0 0 0 0,-1 0 1 0 0,1 1-1 0 0,-7 9 0 0 0,2 1-39 0 0,5-10 55 0 0,1-1 1 0 0,0 2-1 0 0,0-1 0 0 0,0 0 1 0 0,-3 10-1 0 0,3-2 2 0 0,0-1-1 0 0,1 0 1 0 0,0 1-1 0 0,1 0 1 0 0,1 22-1 0 0,1-29 28 0 0,-1-1 0 0 0,1 0 0 0 0,0 1 0 0 0,0-1-1 0 0,0 0 1 0 0,1 0 0 0 0,-1 0 0 0 0,1 0 0 0 0,1 0-1 0 0,-1-1 1 0 0,1 1 0 0 0,-1 0 0 0 0,1-1 0 0 0,1 0 0 0 0,-1 0-1 0 0,7 6 1 0 0,-7-7 22 0 0,0-2 0 0 0,0 1 0 0 0,0 0 0 0 0,1 0 0 0 0,-1-1 0 0 0,0 0 0 0 0,1 0 0 0 0,-1 0 0 0 0,1 0 0 0 0,-1 0 0 0 0,1-1-1 0 0,-1 0 1 0 0,1 1 0 0 0,0-1 0 0 0,-1 0 0 0 0,1-1 0 0 0,-1 1 0 0 0,1-1 0 0 0,0 0 0 0 0,-1 0 0 0 0,1 0 0 0 0,-1 0 0 0 0,0 0 0 0 0,1-1 0 0 0,-1 1 0 0 0,0-1 0 0 0,0 0 0 0 0,0 0-1 0 0,0 0 1 0 0,0-1 0 0 0,-1 1 0 0 0,4-5 0 0 0,15-12 140 0 0,-15 15-110 0 0,-1-1 1 0 0,0 0-1 0 0,0-1 1 0 0,8-10-1 0 0,-3 1 30 0 0,-7 11-57 0 0,0 1-1 0 0,0-1 1 0 0,-1 0 0 0 0,0 0 0 0 0,0 0 0 0 0,3-7 0 0 0,11-45 227 0 0,-16 51-213 0 0,1 0 0 0 0,-1 0-1 0 0,0 0 1 0 0,0-1 0 0 0,0 1-1 0 0,-1 0 1 0 0,1 0 0 0 0,-1 0 0 0 0,-2-6-1 0 0,0-2-5 0 0,2 7-20 0 0,-1 1-1 0 0,1-1 1 0 0,-1 1 0 0 0,0-1-1 0 0,-1 1 1 0 0,1 0-1 0 0,-5-6 1 0 0,6 8-4 0 0,-1 1-1 0 0,0 0 1 0 0,1 0 0 0 0,-1 0 0 0 0,0 1 0 0 0,0-1-1 0 0,0 0 1 0 0,0 1 0 0 0,-1-1 0 0 0,1 1-1 0 0,0 0 1 0 0,-1 0 0 0 0,1 0 0 0 0,-1 0 0 0 0,1 0-1 0 0,-1 0 1 0 0,-4 0 0 0 0,-4-1-11 0 0,10 2 8 0 0,-1-1-1 0 0,0 1 1 0 0,0-1 0 0 0,0 1-1 0 0,1 0 1 0 0,-1 0-1 0 0,0 0 1 0 0,0 0-1 0 0,0 0 1 0 0,0 1-1 0 0,1-1 1 0 0,-1 0 0 0 0,0 1-1 0 0,0-1 1 0 0,1 1-1 0 0,-1 0 1 0 0,0 0-1 0 0,-2 1 1 0 0,-13 7-166 0 0,15-8 152 0 0,0 0 0 0 0,-1 1 0 0 0,1-1 0 0 0,0 0 0 0 0,0 1 0 0 0,0-1 0 0 0,0 1 0 0 0,0 0 0 0 0,0-1 0 0 0,-2 4 0 0 0,-6 7-34 0 0,7-10 39 0 0,1 0-1 0 0,0 0 1 0 0,1 1 0 0 0,-1-1-1 0 0,0 1 1 0 0,1-1 0 0 0,-1 1-1 0 0,-1 4 1 0 0,1-1-25 0 0,0-1 1 0 0,0 0-1 0 0,1 0 1 0 0,0 1-1 0 0,0-1 0 0 0,0 1 1 0 0,1-1-1 0 0,0 1 1 0 0,0-1-1 0 0,0 1 0 0 0,0-1 1 0 0,3 10-1 0 0,-3-10 23 0 0,0-4 17 0 0,1 1 0 0 0,-1-1 0 0 0,0 0 0 0 0,0 1 0 0 0,1-1 0 0 0,-1 0 0 0 0,1 1 0 0 0,-1-1 1 0 0,1 0-1 0 0,0 0 0 0 0,-1 1 0 0 0,1-1 0 0 0,0 0 0 0 0,1 1 0 0 0,12 22 0 0 0,-6-15-10 0 0,-7-8 12 0 0,1 0 0 0 0,0 0 0 0 0,-1-1 0 0 0,1 1 1 0 0,0 0-1 0 0,0-1 0 0 0,0 1 0 0 0,-1-1 0 0 0,1 0 1 0 0,0 1-1 0 0,0-1 0 0 0,0 0 0 0 0,0 0 1 0 0,0 0-1 0 0,0 0 0 0 0,0-1 0 0 0,-1 1 0 0 0,1 0 1 0 0,0-1-1 0 0,0 0 0 0 0,0 1 0 0 0,2-2 0 0 0,-1 0 41 0 0,0 0-1 0 0,0 1 0 0 0,0-2 0 0 0,0 1 0 0 0,0 0 0 0 0,0 0 1 0 0,-1-1-1 0 0,1 0 0 0 0,-1 0 0 0 0,3-4 0 0 0,-2 3 12 0 0,1 0-1 0 0,-1 0 0 0 0,8-7 1 0 0,-8 9-42 0 0,0-1 0 0 0,0 0 0 0 0,0 0 0 0 0,-1 0 1 0 0,1-1-1 0 0,3-5 0 0 0,1-4 21 0 0,-4 9-1 0 0,-1 0 1 0 0,0 0-1 0 0,0 0 1 0 0,-1 0 0 0 0,1-1-1 0 0,-1 1 1 0 0,1-5-1 0 0,0 0 24 0 0,-1 8-49 0 0,0-1 1 0 0,-1 1-1 0 0,1-1 1 0 0,-1 1-1 0 0,1-1 1 0 0,-1 1-1 0 0,0-1 1 0 0,1 0-1 0 0,-1 1 1 0 0,0-1-1 0 0,0 1 0 0 0,0-1 1 0 0,0 0-1 0 0,-1 1 1 0 0,1-1-1 0 0,0 1 1 0 0,-1-1-1 0 0,0-2 1 0 0,0 3-11 0 0,1 1 0 0 0,-1-1 1 0 0,1 1-1 0 0,-1-1 0 0 0,0 0 1 0 0,1 1-1 0 0,-1-1 1 0 0,0 1-1 0 0,0 0 0 0 0,1-1 1 0 0,-1 1-1 0 0,0 0 1 0 0,0-1-1 0 0,1 1 0 0 0,-1 0 1 0 0,0 0-1 0 0,0 0 0 0 0,0-1 1 0 0,0 1-1 0 0,1 0 1 0 0,-1 0-1 0 0,-1 0 0 0 0,-1 1-32 0 0,1 0 0 0 0,-1 0 0 0 0,1 0 0 0 0,-1 0 0 0 0,1 0-1 0 0,-1 1 1 0 0,-1 1 0 0 0,-1 1-21 0 0,0 0-1 0 0,0 1 1 0 0,0-1-1 0 0,1 1 1 0 0,-6 8 0 0 0,2-2-30 0 0,2-3 29 0 0,1 1 1 0 0,0 0-1 0 0,1 0 0 0 0,-7 18 0 0 0,2-5-35 0 0,3-4 44 0 0,0 1 0 0 0,-4 24 0 0 0,2-7-8 0 0,5-23 46 0 0,1 1-1 0 0,0 0 1 0 0,1 0 0 0 0,0 20-1 0 0,1-28 9 0 0,0-1 0 0 0,1 1 0 0 0,0 0 0 0 0,0-1 0 0 0,0 1 0 0 0,1-1 0 0 0,-1 0 0 0 0,1 1 0 0 0,1-1 0 0 0,-1 0 0 0 0,1 0 0 0 0,0 0 0 0 0,6 8 0 0 0,2-4 2 0 0,-6-8 0 0 0,-2-1 0 0 0,1 0 24 0 0,0 1 0 0 0,0-1 0 0 0,0 0 0 0 0,0 0 0 0 0,0 0 0 0 0,1-1 0 0 0,-1 1 0 0 0,0-1 0 0 0,0 0 0 0 0,0 0 0 0 0,0 0 0 0 0,-1-1 0 0 0,1 1 0 0 0,0-1 0 0 0,-1 0 0 0 0,1 0 0 0 0,-1-1 0 0 0,1 1 0 0 0,-1-1 0 0 0,4-3 0 0 0,8-6 117 0 0,-13 11-134 0 0,-1 0 1 0 0,1 1 0 0 0,-1-1 0 0 0,1 0 0 0 0,-1-1-1 0 0,0 1 1 0 0,0 0 0 0 0,1 0 0 0 0,-1-1 0 0 0,0 1-1 0 0,0 0 1 0 0,0-1 0 0 0,0 1 0 0 0,0-3 0 0 0,0 3-5 0 0,-1 1 0 0 0,0-1-1 0 0,1 0 1 0 0,-1 1 0 0 0,0-1 0 0 0,1 0 0 0 0,-1 1 0 0 0,1-1 0 0 0,-1 1 0 0 0,1-1 0 0 0,-1 0 0 0 0,1 1 0 0 0,1-1 0 0 0,-1 0 9 0 0,0 0-1 0 0,0 0 0 0 0,0 0 1 0 0,1-1-1 0 0,-1 1 0 0 0,0 0 1 0 0,-1 0-1 0 0,1-1 0 0 0,0 1 1 0 0,0-1-1 0 0,0 1 1 0 0,0-3-1 0 0,1 0 52 0 0,-1-5 171 0 0,-1 8-182 0 0,-2 0-138 0 0,1 1 78 0 0,1 0 1 0 0,-1 0-1 0 0,0 0 1 0 0,0 0-1 0 0,0 0 1 0 0,1 0-1 0 0,-1 0 1 0 0,0 0-1 0 0,0 0 1 0 0,0 0 0 0 0,1 1-1 0 0,-1-1 1 0 0,0 0-1 0 0,0 0 1 0 0,1 1-1 0 0,-1-1 1 0 0,0 1-1 0 0,0-1 1 0 0,1 0-1 0 0,-1 1 1 0 0,1-1 0 0 0,-1 1-1 0 0,0 0 1 0 0,1-1-1 0 0,-1 1 1 0 0,1-1-1 0 0,-1 2 1 0 0,-8 6-34 0 0,8-7 35 0 0,0 0 0 0 0,0 0 0 0 0,0 0 0 0 0,0 0 0 0 0,0 0 0 0 0,0 1 0 0 0,0-1 1 0 0,0 0-1 0 0,1 1 0 0 0,-2 1 0 0 0,-7 11-123 0 0,6-11 107 0 0,1-1 0 0 0,0 1 0 0 0,-1 0 0 0 0,1 0 0 0 0,0 0 1 0 0,0 0-1 0 0,-1 4 0 0 0,-8 13-39 0 0,10-19 54 0 0,0 1 0 0 0,0 0 0 0 0,0 0 0 0 0,0 0 0 0 0,0 0 0 0 0,1 0 1 0 0,-1 3-1 0 0,-6 13 8 0 0,6-17-1 0 0,-1 2 0 0 0,3 12 0 0 0,1-6 11 0 0,-1-9-9 0 0,-1 0 0 0 0,0 0 0 0 0,1 0 1 0 0,-1 0-1 0 0,0 0 0 0 0,0 0 0 0 0,1 0 1 0 0,-1 0-1 0 0,0 0 0 0 0,1 0 0 0 0,-1 0 0 0 0,0 0 1 0 0,1-1-1 0 0,-1 1 0 0 0,0 0 0 0 0,0 0 0 0 0,1 0 1 0 0,-1 0-1 0 0,0 0 0 0 0,0-1 0 0 0,1 1 0 0 0,-1 0 1 0 0,0 0-1 0 0,0 0 0 0 0,0-1 0 0 0,1 1 0 0 0,-1 0 1 0 0,0-1-1 0 0,23-26 154 0 0,-22 26-141 0 0,0-1 0 0 0,1 1 1 0 0,-1-1-1 0 0,0 1 0 0 0,0-1 0 0 0,0 0 0 0 0,0 0 1 0 0,-1 0-1 0 0,1 1 0 0 0,0-5 0 0 0,7-11 87 0 0,-1 5-27 0 0,0 0 0 0 0,10-25-1 0 0,-7 14-38 0 0,-5 10-21 0 0,0 0-1 0 0,3-18 0 0 0,2-6 7 0 0,-6 24 11 0 0,-1-1 0 0 0,1-16 0 0 0,2-9 70 0 0,-5 33-61 0 0,-1-1 1 0 0,1 0 0 0 0,-1 0 0 0 0,-1-10 0 0 0,0 10-16 0 0,0-1-1 0 0,1 1 1 0 0,0 0 0 0 0,2-11 0 0 0,1-3-15 0 0,-2 1 0 0 0,0 0 0 0 0,-2-1 0 0 0,0 1 0 0 0,-5-26 0 0 0,4 30-2 0 0,-1-2-1 0 0,-1 0 0 0 0,-1 0 0 0 0,-1 0 0 0 0,-9-20 0 0 0,14 36-28 0 0,0-1 1 0 0,-1 1-1 0 0,1 0 1 0 0,-1 0 0 0 0,1 0-1 0 0,-1 0 1 0 0,1 0-1 0 0,-1 0 1 0 0,-4-3-1 0 0,5 5 5 0 0,0-1 1 0 0,0 1-1 0 0,0 0 0 0 0,-1-1 0 0 0,1 1 1 0 0,0 0-1 0 0,0 0 0 0 0,0 0 0 0 0,0 0 0 0 0,-2 0 1 0 0,0 0-16 0 0,2-1 21 0 0,0 1 1 0 0,0 0-1 0 0,-1 0 0 0 0,1 0 0 0 0,0 0 0 0 0,0 0 1 0 0,0 0-1 0 0,0 0 0 0 0,-1 0 0 0 0,1 1 0 0 0,0-1 1 0 0,0 0-1 0 0,0 1 0 0 0,0-1 0 0 0,-2 2 0 0 0,-1-1-7 0 0,-6 5-86 0 0,10-6 96 0 0,0 1 0 0 0,-1-1 0 0 0,1 0 1 0 0,0 1-1 0 0,-1-1 0 0 0,1 0 0 0 0,-1 0 0 0 0,1 1 1 0 0,0-1-1 0 0,-1 0 0 0 0,1 0 0 0 0,-1 0 0 0 0,1 0 1 0 0,-1 1-1 0 0,1-1 0 0 0,0 0 0 0 0,-1 0 0 0 0,1 0 1 0 0,-1 0-1 0 0,1 0 0 0 0,-1 0 0 0 0,1 0 0 0 0,-1 0 1 0 0,1 0-1 0 0,-1 0 0 0 0,0-1 0 0 0,-2 0-14 0 0,0-1 1 0 0,-1 0-1 0 0,1 0 0 0 0,0 0 1 0 0,0 0-1 0 0,1 0 0 0 0,-1-1 1 0 0,-3-2-1 0 0,6 4 89 0 0,-1 1-64 0 0,1 0-1 0 0,0 0 1 0 0,-1 0-1 0 0,1 0 1 0 0,0-1-1 0 0,0 1 1 0 0,-1 0 0 0 0,1 0-1 0 0,0 0 1 0 0,-1 0-1 0 0,1-1 1 0 0,0 1-1 0 0,0 0 1 0 0,0 0-1 0 0,-1 0 1 0 0,1-1-1 0 0,0 1 1 0 0,0 0 0 0 0,0 0-1 0 0,-1-1 1 0 0,1 1-1 0 0,0-1 1 0 0,-10-12 60 0 0,-17-23-220 0 0,26 35 91 0 0,-3-5-3 0 0,3 6 67 0 0,0-1 0 0 0,1 0 0 0 0,-1 0 0 0 0,0 0 0 0 0,1 0-1 0 0,-1 0 1 0 0,1 0 0 0 0,-1 0 0 0 0,1 0 0 0 0,0 0 0 0 0,-1 0 0 0 0,1 0 0 0 0,0 0-1 0 0,-1 0 1 0 0,1 0 0 0 0,0 0 0 0 0,0 0 0 0 0,0 0 0 0 0,0-1 0 0 0,1 0 0 0 0,-1-2-8 0 0,0-3-35 0 0,0-1 22 0 0,0 6-33 0 0,-7 27-327 0 0,7-18 320 0 0,-1-4 34 0 0,1 0 1 0 0,0 0-1 0 0,0 0 0 0 0,0 0 1 0 0,1 0-1 0 0,-1 0 0 0 0,1 0 0 0 0,-1 0 1 0 0,1 0-1 0 0,1 3 0 0 0,1 1 38 0 0,-2-6 145 0 0,9-17 213 0 0,-8 14-347 0 0,-1 0 1 0 0,0 0-1 0 0,0 0 0 0 0,0-1 1 0 0,0 1-1 0 0,0 0 0 0 0,0-1 0 0 0,0 1 1 0 0,-1 0-1 0 0,1-1 0 0 0,0-3 1 0 0,-1-29 8 0 0,-1 29-10 0 0,0 0 0 0 0,0 0 0 0 0,0 1 0 0 0,-1-1 0 0 0,0 0 0 0 0,0 1 0 0 0,0-1 0 0 0,-1 1 0 0 0,-5-8 1 0 0,2 3 16 0 0,-1 1 1 0 0,0 1 0 0 0,0-1 0 0 0,-10-7 0 0 0,12 12-65 0 0,-1 0 0 0 0,0 0 0 0 0,0 1 1 0 0,0 0-1 0 0,0 0 0 0 0,-10-3 0 0 0,-18-9-73 0 0,4 0 99 0 0,24 12 0 0 0,6 3-5 0 0,-1 0-1 0 0,1 0 0 0 0,-1 0 1 0 0,1 0-1 0 0,-1 0 1 0 0,1 0-1 0 0,0 0 1 0 0,-1 0-1 0 0,1 0 1 0 0,-1 0-1 0 0,1 0 0 0 0,-1 0 1 0 0,1 0-1 0 0,-1 0 1 0 0,1 0-1 0 0,0 0 1 0 0,-1 0-1 0 0,1 0 0 0 0,-1 1 1 0 0,1-1-1 0 0,0 0 1 0 0,-1 0-1 0 0,1 1 1 0 0,0-1-1 0 0,-1 0 0 0 0,1 0 1 0 0,0 1-1 0 0,-1-1 1 0 0,1 0-1 0 0,0 1 1 0 0,0-1-1 0 0,-1 0 0 0 0,1 1 1 0 0,0-1-1 0 0,0 1 1 0 0,0-1-1 0 0,-1 0 1 0 0,1 1-1 0 0,0-1 0 0 0,0 1 1 0 0,0-1-1 0 0,0 1 1 0 0,0 0-1 0 0,0-1-3 0 0,-1 1-57 0 0,2 0-62 0 0,2 1 106 0 0,-2 0 1 0 0,1 0 1 0 0,0-1 0 0 0,-1 1 0 0 0,1 0 0 0 0,0-1 0 0 0,0 0 0 0 0,0 1 0 0 0,0-1 0 0 0,0 0 0 0 0,1 0-1 0 0,-1 0 1 0 0,0 0 0 0 0,4 0 0 0 0,11 5-59 0 0,-15-5 78 0 0,1-1 0 0 0,-1 1 0 0 0,0 0 0 0 0,1 0 0 0 0,-1-1 0 0 0,1 0 0 0 0,-1 1 0 0 0,1-1 0 0 0,-1 0 0 0 0,4 0 0 0 0,12 2-30 0 0,-16-1 29 0 0,-1-1 0 0 0,1 0 0 0 0,-1 1 0 0 0,1-1 0 0 0,0 0 0 0 0,-1 0 1 0 0,1 0-1 0 0,0 0 0 0 0,-1 0 0 0 0,1 0 0 0 0,2-1 0 0 0,34-12 2 0 0,-35 12 13 0 0,0 0 1 0 0,0-1-1 0 0,0 1 0 0 0,-1-1 0 0 0,1 1 1 0 0,0-1-1 0 0,-1 0 0 0 0,1 0 0 0 0,-1 0 1 0 0,1-1-1 0 0,-1 1 0 0 0,0 0 0 0 0,3-5 1 0 0,-1 2 14 0 0,-1-1 1 0 0,0 1 0 0 0,0 0 0 0 0,0-1-1 0 0,-1 1 1 0 0,3-10 0 0 0,-5 12-16 0 0,1-1 1 0 0,-1 1-1 0 0,0-1 1 0 0,0 1-1 0 0,0-1 1 0 0,0 1-1 0 0,-1 0 1 0 0,1-1-1 0 0,-1 1 1 0 0,0-1-1 0 0,0 1 1 0 0,0 0-1 0 0,-1 0 1 0 0,1 0-1 0 0,-1 0 1 0 0,1 0-1 0 0,-1 0 1 0 0,0 0-1 0 0,0 0 1 0 0,-4-3-1 0 0,2 2-7 0 0,1 1-1 0 0,-1-1 0 0 0,0 1 1 0 0,0 0-1 0 0,0 0 1 0 0,-1 0-1 0 0,1 0 0 0 0,-1 1 1 0 0,0 0-1 0 0,1 0 0 0 0,-1 0 1 0 0,0 0-1 0 0,-6 0 1 0 0,-2 0-54 0 0,-2-1 9 0 0,0 1 1 0 0,0 0-1 0 0,0 1 1 0 0,0 1-1 0 0,-16 2 1 0 0,-14 2-40 0 0,-9 1-55 0 0,-29 11-59 0 0,60-14 192 0 0,20-2 0 0 0,1 0 0 0 0,-1 0 0 0 0,0 0 0 0 0,0 0 0 0 0,1 1 0 0 0,-1-1 0 0 0,1 1 0 0 0,-1 0 0 0 0,0 0 0 0 0,1 0 0 0 0,-5 2 0 0 0,-8 3-7 0 0,14-6 1 0 0,1 0 0 0 0,-1 0 0 0 0,0 0 0 0 0,1 0 0 0 0,-1 0 0 0 0,1 0 1 0 0,-1 0-1 0 0,1 0 0 0 0,-1 0 0 0 0,1 1 0 0 0,-1-1 0 0 0,1 0 0 0 0,-1 0 0 0 0,1 1 0 0 0,-1-1 0 0 0,1 0 0 0 0,-1 1 0 0 0,1-1 0 0 0,-1 0 0 0 0,1 1 0 0 0,0-1 0 0 0,-1 1 0 0 0,1-1 0 0 0,0 0 0 0 0,-1 1 0 0 0,1-1 0 0 0,0 1 0 0 0,0-1 0 0 0,-1 1 0 0 0,1-1 0 0 0,0 1 0 0 0,0 0 0 0 0,0-1 0 0 0,0 1 0 0 0,0-1 0 0 0,0 1 0 0 0,0-1 0 0 0,0 1 0 0 0,0-1 0 0 0,0 1 0 0 0,0 0 0 0 0,0-1 0 0 0,0 1 0 0 0,0-1 0 0 0,0 1 0 0 0,1 0 0 0 0,-1 1-90 0 0,1-2 80 0 0,0 0 0 0 0,0 0 0 0 0,0 0 0 0 0,0 1 0 0 0,0-1 0 0 0,0 1 0 0 0,0-1 0 0 0,0 0 0 0 0,0 1 0 0 0,0-1 0 0 0,0 1 0 0 0,0 0 0 0 0,0-1 0 0 0,0 2-1 0 0,0-1 11 0 0,0-1 0 0 0,0 1 0 0 0,0 0 0 0 0,0-1 0 0 0,-1 1 0 0 0,1-1 0 0 0,0 1 0 0 0,0-1 0 0 0,0 1 0 0 0,0-1-1 0 0,0 0 1 0 0,2 1 0 0 0,-2-1 3 0 0,3 0-12 0 0,0 0-1 0 0,-1 0 0 0 0,1 1 1 0 0,-1-1-1 0 0,1 1 0 0 0,-1 0 1 0 0,5 2-1 0 0,-7-3 16 0 0,0 0 1 0 0,0 1-1 0 0,0-1 0 0 0,0 0 0 0 0,0 0 0 0 0,0 0 1 0 0,1 0-1 0 0,-1 0 0 0 0,0 0 0 0 0,0 0 0 0 0,0 0 1 0 0,0-1-1 0 0,2 1 0 0 0,-2-1-1 0 0,0 1 0 0 0,1 0 0 0 0,-1-1-1 0 0,0 1 1 0 0,0 0 0 0 0,1 0 0 0 0,-1 0 0 0 0,0 0 0 0 0,0 0 0 0 0,1 0 0 0 0,0 1 0 0 0,6 2-24 0 0,-8-3 21 0 0,1 1-1 0 0,0-1 0 0 0,-1 0 0 0 0,1 1 0 0 0,-1-1 0 0 0,1 0 0 0 0,0 0 0 0 0,-1 1 0 0 0,1-1 0 0 0,0 0 0 0 0,-1 0 0 0 0,1 0 1 0 0,0 0-1 0 0,-1 0 0 0 0,1 0 0 0 0,0 0 0 0 0,-1 0 0 0 0,1 0 0 0 0,0 0 0 0 0,-1 0 0 0 0,1-1 0 0 0,0 1 0 0 0,-1 0 1 0 0,1 0-1 0 0,-1-1 0 0 0,1 1 0 0 0,0 0 0 0 0,-1-1 0 0 0,1 1 0 0 0,-1 0 0 0 0,1-2 0 0 0,12-3-59 0 0,-12 5 64 0 0,0-2 0 0 0,0 0 0 0 0,0 0 0 0 0,0 0 0 0 0,0-1 0 0 0,0 1 0 0 0,0 0 0 0 0,-1 0 0 0 0,1-3 0 0 0,-1 2 6 0 0,-1 1 0 0 0,1-1 0 0 0,-1 0-1 0 0,0 1 1 0 0,0-1 0 0 0,-1 0 0 0 0,1 1 0 0 0,0-1-1 0 0,-1 1 1 0 0,0 0 0 0 0,1-1 0 0 0,-1 1 0 0 0,0 0-1 0 0,0 0 1 0 0,0 0 0 0 0,0 1 0 0 0,-1-1 0 0 0,1 0-1 0 0,-4-1 1 0 0,0-1 9 0 0,0 1-1 0 0,0 0 1 0 0,0 0-1 0 0,0 1 1 0 0,0 0-1 0 0,-1 0 1 0 0,-9-1-1 0 0,-52-12-30 0 0,42 10-86 0 0,21 3 88 0 0,0 1 0 0 0,1 0-1 0 0,-1 0 1 0 0,0 1 0 0 0,0-1 0 0 0,-1 1-1 0 0,-8 1 1 0 0,-19 1 14 0 0,-9 3 0 0 0,15-3 1 0 0,22-2-3 0 0,1 0 0 0 0,-1 0 1 0 0,1 1-1 0 0,-1 0 1 0 0,1-1-1 0 0,-8 4 1 0 0,-5 1-45 0 0,15-5 41 0 0,1 0-1 0 0,-1 1 0 0 0,0-1 0 0 0,0 1 0 0 0,0 0 0 0 0,0-1 0 0 0,1 1 0 0 0,-1 0 1 0 0,0 0-1 0 0,0 0 0 0 0,1 0 0 0 0,-1 0 0 0 0,1 1 0 0 0,-3 1 0 0 0,3-1-15 0 0,0-1-1 0 0,-1 1 0 0 0,1 0 0 0 0,-1-1 1 0 0,1 0-1 0 0,-1 1 0 0 0,0-1 1 0 0,1 0-1 0 0,-1 0 0 0 0,0 0 0 0 0,0 0 1 0 0,0 0-1 0 0,-3 1 0 0 0,10-1-9 0 0,-2-1 29 0 0,-1 1-1 0 0,1-1 0 0 0,-1 1 0 0 0,1-1 1 0 0,0 0-1 0 0,-1 0 0 0 0,1 0 0 0 0,0-1 1 0 0,-1 1-1 0 0,1 0 0 0 0,4-2 0 0 0,19-3 3 0 0,-21 5 0 0 0,0-1 0 0 0,-1 0 0 0 0,1 1 0 0 0,6-4 0 0 0,14-3 0 0 0,-19 6 0 0 0,-1 0 0 0 0,0-1 0 0 0,1 0 0 0 0,-1 0 0 0 0,8-4 0 0 0,13-6 0 0 0,-22 11 0 0 0,0 0 0 0 0,0-1 0 0 0,0 0 0 0 0,0 0 0 0 0,0 0 0 0 0,5-4 0 0 0,0 0 1 0 0,-7 5-1 0 0,-1 0 1 0 0,1 0-1 0 0,-1 0 1 0 0,0 0-1 0 0,1 0 0 0 0,-1 0 1 0 0,0-1-1 0 0,1 1 1 0 0,-1 0-1 0 0,0-1 1 0 0,0 1-1 0 0,0-1 0 0 0,0 1 1 0 0,0-1-1 0 0,0 1 1 0 0,-1-1-1 0 0,1 0 0 0 0,-1 1 1 0 0,1-1-1 0 0,-1 0 1 0 0,1 1-1 0 0,-1-1 1 0 0,0-2-1 0 0,0 2 8 0 0,0 1 0 0 0,-1-1 0 0 0,1 1 0 0 0,-1-1 0 0 0,1 0 0 0 0,-1 1 0 0 0,1-1 0 0 0,-1 1 0 0 0,0 0 0 0 0,0-1 0 0 0,0 1 0 0 0,0 0 0 0 0,0-1 0 0 0,0 1 0 0 0,0 0 0 0 0,0 0-1 0 0,0 0 1 0 0,-1 0 0 0 0,1 0 0 0 0,0 0 0 0 0,-1 0 0 0 0,1 0 0 0 0,-4 0 0 0 0,1-2 24 0 0,-1 1 1 0 0,0 0-1 0 0,-1 0 0 0 0,1 0 0 0 0,-11-2 0 0 0,2 3-33 0 0,0 0 0 0 0,0 0 1 0 0,-1 1-1 0 0,1 1 0 0 0,0 1 0 0 0,-18 3 1 0 0,2 2-67 0 0,13-3 2 0 0,1 0 0 0 0,-27 11 0 0 0,-66 27 1 0 0,66-26 60 0 0,33-13-8 0 0,0 1 0 0 0,0 0 0 0 0,1 0 0 0 0,-16 10 0 0 0,-4 0 12 0 0,25-12 0 0 0,-1 0 0 0 0,1 0 0 0 0,0 0 0 0 0,-1 1 0 0 0,1-1 0 0 0,-5 5 0 0 0,1 1 0 0 0,-28 22 0 0 0,35-30 0 0 0,0 1 0 0 0,-1 0 0 0 0,1 0 0 0 0,0 0-1 0 0,0 0 1 0 0,0 0 0 0 0,0 0 0 0 0,0 0 0 0 0,0 1-1 0 0,1-1 1 0 0,-1 0 0 0 0,0 0 0 0 0,1 1 0 0 0,-1-1 0 0 0,1 0-1 0 0,-1 1 1 0 0,1-1 0 0 0,-1 1 0 0 0,1-1 0 0 0,0 3 0 0 0,-4 7-7 0 0,4-10-5 0 0,0 1 1 0 0,0-1-1 0 0,-1 1 1 0 0,1-1-1 0 0,0 0 1 0 0,0 1 0 0 0,0-1-1 0 0,0 0 1 0 0,1 1-1 0 0,-1 2 1 0 0,1-3 3 0 0,-1 1-72 0 0,2-2 66 0 0,-1 1 0 0 0,1-1 0 0 0,0 1 0 0 0,-1 0 0 0 0,1 0 0 0 0,-1 0 0 0 0,1 0 0 0 0,1 1 0 0 0,5 3-20 0 0,-4-4 28 0 0,0 0 0 0 0,1-1 1 0 0,-1 0-1 0 0,0 0 0 0 0,1 0 0 0 0,-1 0 0 0 0,1 0 0 0 0,-1-1 0 0 0,5-1 0 0 0,0 0 1 0 0,-2 1 5 0 0,0-1 0 0 0,0 0 0 0 0,0-1 0 0 0,9-4 0 0 0,16-7 0 0 0,-16 10 0 0 0,-1-2 0 0 0,1 0 0 0 0,23-13 0 0 0,0 2 25 0 0,-31 14-17 0 0,-1 0 0 0 0,1-1 0 0 0,-1 1-1 0 0,13-10 1 0 0,-4 1-8 0 0,-11 9 0 0 0,0 0 0 0 0,0-1 0 0 0,-1 0 0 0 0,1 0 0 0 0,-1 0 0 0 0,0 0 0 0 0,4-7 0 0 0,0 3 46 0 0,-7 7-38 0 0,0 0 0 0 0,0 1 0 0 0,0-1 0 0 0,0 0 0 0 0,0 0 1 0 0,0 0-1 0 0,0 0 0 0 0,0 0 0 0 0,0 0 0 0 0,-1-1 0 0 0,1 1 0 0 0,0 0 1 0 0,-1 0-1 0 0,1-1 0 0 0,-1 1 0 0 0,1 0 0 0 0,-1 0 0 0 0,0-1 1 0 0,1 1-1 0 0,-1 0 0 0 0,0-1 0 0 0,0 1 0 0 0,0 0 0 0 0,0-1 0 0 0,0 1 1 0 0,0-1-1 0 0,-1 1 0 0 0,1 0 0 0 0,0-1 0 0 0,-1 1 0 0 0,1 0 0 0 0,-1 0 1 0 0,1-1-1 0 0,-2 0 0 0 0,1 0-6 0 0,0 0 0 0 0,-1 0-1 0 0,1 1 1 0 0,-1-1 0 0 0,1 0 0 0 0,-1 1 0 0 0,1 0 0 0 0,-1-1-1 0 0,0 1 1 0 0,0 0 0 0 0,0 0 0 0 0,0 0 0 0 0,0 0 0 0 0,0 0-1 0 0,0 0 1 0 0,0 0 0 0 0,0 1 0 0 0,-1-1 0 0 0,1 1 0 0 0,0 0-1 0 0,0 0 1 0 0,-4 0 0 0 0,-5 0 6 0 0,0 0 0 0 0,-1 1 1 0 0,-13 4-1 0 0,11-3-6 0 0,-113 30-291 0 0,119-30 274 0 0,0 1-22 0 0,0 0 0 0 0,1 0 0 0 0,-13 9 0 0 0,12-8-10 0 0,0 1 1 0 0,-13 4-1 0 0,12-6 25 0 0,1 0 1 0 0,-1 0-1 0 0,1 1 0 0 0,0 0 0 0 0,0 1 0 0 0,1 0 0 0 0,-12 9 1 0 0,7-4 60 0 0,2-2-5 0 0,1 1-1 0 0,0 0 1 0 0,0 0-1 0 0,1 0 0 0 0,-8 12 1 0 0,5-4-95 0 0,8-12 44 0 0,0-1 0 0 0,0 1-1 0 0,0 0 1 0 0,0 0-1 0 0,1 1 1 0 0,0-1-1 0 0,0 0 1 0 0,-2 8-1 0 0,3-7 2 0 0,1 0-1 0 0,-1 0 1 0 0,1 1-1 0 0,0-1 1 0 0,1 0-1 0 0,-1 0 1 0 0,1 0-1 0 0,0 0 1 0 0,4 11-1 0 0,-4-15 17 0 0,0 1 0 0 0,0-1-1 0 0,0 0 1 0 0,1 0-1 0 0,-1 1 1 0 0,1-1-1 0 0,-1 0 1 0 0,1 0 0 0 0,0 0-1 0 0,-1 0 1 0 0,1-1-1 0 0,0 1 1 0 0,0 0-1 0 0,0-1 1 0 0,1 0 0 0 0,-1 1-1 0 0,0-1 1 0 0,1 0-1 0 0,-1 0 1 0 0,0 0-1 0 0,1 0 1 0 0,-1-1 0 0 0,1 1-1 0 0,-1-1 1 0 0,5 1-1 0 0,1 0 1 0 0,0-1 0 0 0,0 0 0 0 0,0 0 0 0 0,0-1 0 0 0,0 0 0 0 0,0 0 0 0 0,0-1 0 0 0,0 0 0 0 0,14-6 0 0 0,5-4 38 0 0,-17 8 15 0 0,0-1 1 0 0,0 0-1 0 0,0-1 0 0 0,15-11 0 0 0,8-8 37 0 0,-17 13-159 0 0,24-23 0 0 0,-29 24 30 0 0,-5 5 67 0 0,0 0-1 0 0,0 0 1 0 0,0-1 0 0 0,-1 1 0 0 0,0-1 0 0 0,-1 0 0 0 0,5-9 0 0 0,-9 16-27 0 0,4-8 60 0 0,-1 0 1 0 0,0-1-1 0 0,0 1 0 0 0,3-17 1 0 0,-6 22-57 0 0,0 0-1 0 0,0 0 1 0 0,0 0 0 0 0,0 1-1 0 0,-1-1 1 0 0,1 0 0 0 0,-1 0-1 0 0,0 0 1 0 0,1 1 0 0 0,-1-1-1 0 0,-1 0 1 0 0,1 1 0 0 0,0-1-1 0 0,0 1 1 0 0,-1-1 0 0 0,0 1 0 0 0,1 0-1 0 0,-1 0 1 0 0,-2-3 0 0 0,1 3-20 0 0,0 0 0 0 0,1 0 0 0 0,-1 0 0 0 0,0 0 0 0 0,0 1 0 0 0,0-1 0 0 0,0 1 0 0 0,-1 0 0 0 0,1 0 0 0 0,0 0 0 0 0,0 0 1 0 0,-1 1-1 0 0,1-1 0 0 0,0 1 0 0 0,-5 0 0 0 0,-2 0-28 0 0,0 0 1 0 0,-1 1-1 0 0,-16 4 0 0 0,11-2 1 0 0,0 1 1 0 0,0 0-1 0 0,1 2 0 0 0,0 0 0 0 0,-19 10 1 0 0,7-2 2 0 0,17-9 25 0 0,0 1 1 0 0,0 0-1 0 0,0 0 1 0 0,-10 9-1 0 0,-57 59 3 0 0,64-60 42 0 0,0 0-1 0 0,-11 18 0 0 0,-3 4 62 0 0,11-16-12 0 0,0 0 1 0 0,-22 43-1 0 0,16-27 10 0 0,14-25-55 0 0,2 1-1 0 0,-1-1 0 0 0,-4 14 0 0 0,-22 67-10 0 0,30-82-16 0 0,0 0 1 0 0,1 1-1 0 0,0-1 1 0 0,1 1-1 0 0,0 15 1 0 0,1-20-3 0 0,0 0 0 0 0,0-1 0 0 0,1 1 0 0 0,0-1 0 0 0,0 1-1 0 0,0-1 1 0 0,1 1 0 0 0,-1-1 0 0 0,2 0 0 0 0,-1 0 0 0 0,0 0 0 0 0,5 7 0 0 0,-6-11-4 0 0,1 1-1 0 0,-1-1 1 0 0,1 1 0 0 0,-1-1-1 0 0,1 0 1 0 0,0 0 0 0 0,0 0-1 0 0,-1 0 1 0 0,1 0 0 0 0,0 0-1 0 0,0 0 1 0 0,0 0 0 0 0,0-1 0 0 0,0 1-1 0 0,0-1 1 0 0,0 0 0 0 0,0 1-1 0 0,4-1 1 0 0,3 0 3 0 0,-1-1 0 0 0,1 0 0 0 0,10-2 1 0 0,-13 1-6 0 0,5-1 2 0 0,0-1 0 0 0,0 0 0 0 0,-1-1-1 0 0,1 0 1 0 0,-1-1 0 0 0,14-10 0 0 0,-16 11 9 0 0,2-3 31 0 0,0 0 0 0 0,-1-1 1 0 0,0 0-1 0 0,-1 0 0 0 0,0-1 0 0 0,8-12 0 0 0,-11 16-71 0 0,2-6-89 0 0,0 1 0 0 0,-1-1 1 0 0,0-1-1 0 0,8-24 1 0 0,-12 32 51 0 0,-1 1 1 0 0,0 0 0 0 0,0-1 0 0 0,0 1 0 0 0,-1-1 0 0 0,0 1 0 0 0,0-1 0 0 0,0 1 0 0 0,0-1 0 0 0,-1 1-1 0 0,-1-7 1 0 0,2 8 39 0 0,-1 1 1 0 0,0-1-1 0 0,0 1 0 0 0,0-1 0 0 0,0 1 0 0 0,-1 0 0 0 0,1 0 0 0 0,-1 0 0 0 0,1-1 0 0 0,-1 1 0 0 0,0 1 0 0 0,0-1 1 0 0,0 0-1 0 0,0 0 0 0 0,0 1 0 0 0,0-1 0 0 0,0 1 0 0 0,0 0 0 0 0,-1-1 0 0 0,-4-1 0 0 0,3 3 35 0 0,-1-1-1 0 0,1 1 1 0 0,0 0-1 0 0,-1 0 0 0 0,1 0 1 0 0,-1 0-1 0 0,1 1 1 0 0,0 0-1 0 0,-1 0 0 0 0,1 0 1 0 0,0 0-1 0 0,0 1 1 0 0,-6 2-1 0 0,-4 2 82 0 0,8-4-50 0 0,0 1 0 0 0,0 0 0 0 0,0 0 0 0 0,-7 6 0 0 0,-11 6 56 0 0,14-10-68 0 0,-1 1-1 0 0,1 0 1 0 0,1 1-1 0 0,-11 9 1 0 0,2-2-133 0 0,13-10 73 0 0,0 0 0 0 0,0 0 0 0 0,1 0 0 0 0,-1 1-1 0 0,-5 7 1 0 0,-36 59 16 0 0,36-55 102 0 0,2 1 0 0 0,0 0 0 0 0,-11 33 0 0 0,16-41-43 0 0,1 1 1 0 0,0-1-1 0 0,0 1 0 0 0,0 13 0 0 0,2-17-25 0 0,-1 0 0 0 0,2 0 0 0 0,-1 0-1 0 0,1-1 1 0 0,0 1 0 0 0,0 0 0 0 0,0 0-1 0 0,4 7 1 0 0,-4-11-14 0 0,-1 0-1 0 0,2 0 1 0 0,-1-1-1 0 0,0 1 1 0 0,0 0-1 0 0,1 0 1 0 0,-1-1-1 0 0,0 1 1 0 0,1-1-1 0 0,0 0 1 0 0,-1 1-1 0 0,1-1 0 0 0,0 0 1 0 0,0 0-1 0 0,0 0 1 0 0,2 1-1 0 0,2 0 18 0 0,0 0 0 0 0,-1-1 0 0 0,1 0-1 0 0,8 1 1 0 0,0-1 8 0 0,-11 0-18 0 0,0-1 0 0 0,-1 0 0 0 0,1-1 0 0 0,0 1-1 0 0,0 0 1 0 0,-1-1 0 0 0,1 1 0 0 0,-1-1 0 0 0,1 0-1 0 0,2-1 1 0 0,17-4 52 0 0,-20 5-63 0 0,2 1 6 0 0,0 0 1 0 0,0-1 0 0 0,0 0-1 0 0,0 1 1 0 0,0-1-1 0 0,0-1 1 0 0,-1 1-1 0 0,1-1 1 0 0,0 1-1 0 0,-1-1 1 0 0,1 0-1 0 0,5-5 1 0 0,9-7 78 0 0,-14 12-46 0 0,0-1-1 0 0,0 0 0 0 0,-1 0 0 0 0,1 0 0 0 0,-1 0 1 0 0,1-1-1 0 0,-1 1 0 0 0,4-8 0 0 0,-3 4 8 0 0,0 1 1 0 0,0-1-1 0 0,-1 0 0 0 0,0 0 0 0 0,-1 0 1 0 0,1-1-1 0 0,-1 1 0 0 0,1-12 0 0 0,-2 9-7 0 0,-1-1-1 0 0,0 0 1 0 0,0 1-1 0 0,-1-1 0 0 0,-5-19 1 0 0,4 24-51 0 0,0 0-1 0 0,0-1 1 0 0,-1 1 0 0 0,1 0 0 0 0,-2 0-1 0 0,1 1 1 0 0,-1-1 0 0 0,1 1 0 0 0,-2 0-1 0 0,-5-7 1 0 0,6 9-16 0 0,-1 0 1 0 0,1 1-1 0 0,-1-1 0 0 0,0 1 1 0 0,0 0-1 0 0,0 0 0 0 0,0 0 0 0 0,0 1 1 0 0,-10-2-1 0 0,2 0-15 0 0,7 2 13 0 0,1 1 0 0 0,-1 0-1 0 0,1 0 1 0 0,-1 1 0 0 0,1 0 0 0 0,-1 0-1 0 0,1 0 1 0 0,0 0 0 0 0,-9 4 0 0 0,-1 0-36 0 0,7-2 43 0 0,1 1 0 0 0,-1 0 0 0 0,1 0 0 0 0,0 0 0 0 0,0 1 0 0 0,1 0-1 0 0,-1 1 1 0 0,-10 11 0 0 0,11-9 23 0 0,0 1-1 0 0,0-1 0 0 0,1 1 0 0 0,0 1 1 0 0,0-1-1 0 0,1 1 0 0 0,-3 11 0 0 0,5-16 6 0 0,-2 7 7 0 0,1 1-1 0 0,1 0 1 0 0,0-1 0 0 0,0 1-1 0 0,1 14 1 0 0,1-9-9 0 0,0 10-3 0 0,1 1 0 0 0,2-1 0 0 0,1 0 0 0 0,1 0 0 0 0,15 44 0 0 0,-14-54 15 0 0,0 0-1 0 0,2-1 0 0 0,15 28 1 0 0,-18-37-4 0 0,0 0 0 0 0,1-1 0 0 0,0 1 1 0 0,0-1-1 0 0,0-1 0 0 0,1 1 0 0 0,0-1 0 0 0,1 0 0 0 0,9 6 1 0 0,-15-12 6 0 0,-1 1 1 0 0,1-1-1 0 0,-1 1 1 0 0,1-1 0 0 0,-1 1-1 0 0,1-1 1 0 0,-1 0 0 0 0,1 0-1 0 0,0 0 1 0 0,-1 0-1 0 0,1 0 1 0 0,-1 0 0 0 0,1 0-1 0 0,-1-1 1 0 0,1 1 0 0 0,-1 0-1 0 0,1-1 1 0 0,-1 1 0 0 0,1-1-1 0 0,-1 0 1 0 0,1 1-1 0 0,-1-1 1 0 0,0 0 0 0 0,1 0-1 0 0,-1 0 1 0 0,0 0 0 0 0,0 0-1 0 0,0 0 1 0 0,1 0-1 0 0,-1-1 1 0 0,-1 1 0 0 0,1 0-1 0 0,0 0 1 0 0,0-1 0 0 0,1-1-1 0 0,9-11 141 0 0,-9 13-143 0 0,-1 0 0 0 0,0-1 0 0 0,1 1 0 0 0,-1 0 0 0 0,0-1 1 0 0,0 1-1 0 0,0-1 0 0 0,0 1 0 0 0,0-1 0 0 0,1-2 0 0 0,0-4 48 0 0,1 0 0 0 0,-1 0 0 0 0,-1-1 0 0 0,1 1 0 0 0,-2-1 0 0 0,1 1 0 0 0,-1-13 0 0 0,-1 2 18 0 0,1 16-96 0 0,0-1-1 0 0,0 0 1 0 0,0 1-1 0 0,0-1 0 0 0,-2-4 1 0 0,0 0-28 0 0,0 3-17 0 0,1-1 1 0 0,-1 1-1 0 0,0-11 1 0 0,2 14 37 0 0,0 0 1 0 0,-1 0-1 0 0,1 0 1 0 0,-1 1-1 0 0,1-1 1 0 0,-1 0-1 0 0,0 1 1 0 0,0-1-1 0 0,1 0 1 0 0,-1 1-1 0 0,0-1 1 0 0,0 1-1 0 0,-1-1 1 0 0,1 1-1 0 0,-2-2 1 0 0,-14 12-187 0 0,15-8 176 0 0,0 1-1 0 0,0 0 1 0 0,0 0-1 0 0,1 0 0 0 0,-1 0 1 0 0,1 0-1 0 0,-1 0 1 0 0,1 0-1 0 0,0 0 1 0 0,0 1-1 0 0,-1-1 1 0 0,2 0-1 0 0,-1 1 1 0 0,-1 2-1 0 0,-5 35-253 0 0,3-22 228 0 0,3-16 50 0 0,0 1 0 0 0,1 0 0 0 0,-1 0 0 0 0,1 0 0 0 0,-1 0 0 0 0,1-1 0 0 0,0 1 0 0 0,0 0 0 0 0,1 4 0 0 0,1 2 25 0 0,1 0 0 0 0,1 0 0 0 0,-1 0 0 0 0,1 0 0 0 0,1-1 0 0 0,0 0 1 0 0,0 0-1 0 0,0 0 0 0 0,1 0 0 0 0,0-1 0 0 0,1 0 0 0 0,-1 0 0 0 0,10 6 0 0 0,12 13 67 0 0,16 12-15 0 0,-15-12-18 0 0,-19-18-48 0 0,-1 1 0 0 0,16 9 0 0 0,6 4 104 0 0,-22-15-50 0 0,0 0 1 0 0,1 0-1 0 0,12 5 0 0 0,3 0 8 0 0,39 12 0 0 0,-52-21-29 0 0,0 1-1 0 0,1-2 1 0 0,-1 0 0 0 0,0 0-1 0 0,22-1 1 0 0,-12-1 13 0 0,-18 0-38 0 0,0 1-1 0 0,0-1 1 0 0,0 0-1 0 0,0 0 1 0 0,0-1-1 0 0,0 1 0 0 0,0-1 1 0 0,0 0-1 0 0,0 0 1 0 0,5-3-1 0 0,-1 2 32 0 0,-6 2-39 0 0,0 0-1 0 0,-1-1 1 0 0,1 1 0 0 0,0 0-1 0 0,-1-1 1 0 0,1 1 0 0 0,-1-1 0 0 0,1 0-1 0 0,2-1 1 0 0,-3 2-5 0 0,-1-1 0 0 0,1 1 0 0 0,-1 0 0 0 0,1 0-1 0 0,-1-1 1 0 0,0 1 0 0 0,1 0 0 0 0,-1-1 0 0 0,1 1 0 0 0,-1-1-1 0 0,0 1 1 0 0,1 0 0 0 0,-1-1 0 0 0,0 1 0 0 0,1-1 0 0 0,-1 1-1 0 0,0-1 1 0 0,0 1 0 0 0,1-1 0 0 0,-1 1 0 0 0,0-1 0 0 0,0 1-1 0 0,0-1 1 0 0,0 1 0 0 0,0-1 0 0 0,0 1 0 0 0,0-1 0 0 0,0 0-1 0 0,0 0-4 0 0,0 0 0 0 0,-1 0 0 0 0,1-1 0 0 0,-1 1 0 0 0,1 0 0 0 0,-1 0 0 0 0,1 0 0 0 0,-1 0 0 0 0,0 0 0 0 0,0 1 0 0 0,1-1 0 0 0,-2-1 0 0 0,-2-1-19 0 0,0-1 0 0 0,0 2-1 0 0,0-1 1 0 0,0 0 0 0 0,-6-2-1 0 0,0 2 4 0 0,0 0 0 0 0,-1 1 1 0 0,1 0-1 0 0,-1 0 0 0 0,1 1 0 0 0,-1 0 0 0 0,0 1 0 0 0,1 1 0 0 0,-13 1 1 0 0,21-2 19 0 0,0 0-1 0 0,0 1 1 0 0,0 0 0 0 0,0-1 0 0 0,0 1 0 0 0,0 0 0 0 0,1 0 0 0 0,-1 0 0 0 0,0 0 0 0 0,0 0 0 0 0,0 0 0 0 0,1 0 0 0 0,-1 1 0 0 0,1-1 0 0 0,-1 0 0 0 0,1 1 0 0 0,0 0 0 0 0,-1-1 0 0 0,1 1 0 0 0,0 0-1 0 0,0 0 1 0 0,0-1 0 0 0,0 1 0 0 0,0 0 0 0 0,0 3 0 0 0,0-3 2 0 0,1 0 0 0 0,0 0 0 0 0,0 1 0 0 0,-1-1 0 0 0,1 0 0 0 0,1 0 0 0 0,-1 0 0 0 0,0 0 0 0 0,0 1 0 0 0,1-1 0 0 0,-1 0 0 0 0,1 0 0 0 0,0 0 0 0 0,0 0 0 0 0,0 0 0 0 0,0 0 0 0 0,0 0 0 0 0,0-1 0 0 0,0 1 0 0 0,1 0 0 0 0,-1-1 0 0 0,0 1 0 0 0,1 0 0 0 0,0-1 0 0 0,1 2 0 0 0,2 0 20 0 0,0 1-1 0 0,0-1 1 0 0,0 0-1 0 0,1 0 1 0 0,-1-1-1 0 0,10 3 0 0 0,39 10 116 0 0,-28-9-110 0 0,-4-1 20 0 0,1-1 0 0 0,-1-1-1 0 0,27 0 1 0 0,69-6 53 0 0,-46 1 108 0 0,-49 0-135 0 0,34-6 0 0 0,-20 2-8 0 0,8-7 20 0 0,-45 13-82 0 0,0-1 0 0 0,1 1 0 0 0,-1 0 0 0 0,0 0 0 0 0,0 0 0 0 0,0 0 0 0 0,0 0 0 0 0,1 0 0 0 0,-1 0 1 0 0,0-1-1 0 0,0 1 0 0 0,0 0 0 0 0,0 0 0 0 0,0 0 0 0 0,0 0 0 0 0,0-1 0 0 0,1 1 0 0 0,-1 0 0 0 0,0 0 0 0 0,0 0 0 0 0,0-1 0 0 0,0 1 0 0 0,0 0 0 0 0,0 0 0 0 0,0 0 1 0 0,0-1-1 0 0,0 1 0 0 0,0 0 0 0 0,0 0 0 0 0,0 0 0 0 0,0-1 0 0 0,0 1 0 0 0,0 0 0 0 0,0 0 0 0 0,0 0 0 0 0,0-1 0 0 0,-1 1 0 0 0,1 0 0 0 0,0 0 0 0 0,0 0 1 0 0,0 0-1 0 0,0-1 0 0 0,0 1 0 0 0,0 0 0 0 0,0 0 0 0 0,-1 0 0 0 0,1 0 0 0 0,0 0 0 0 0,0 0 0 0 0,0-1 0 0 0,0 1 0 0 0,-1 0 0 0 0,1 0 0 0 0,0 0 0 0 0,-8-7-16 0 0,3 5 6 0 0,-1 1 1 0 0,1 0 0 0 0,0 0-1 0 0,-1 1 1 0 0,1-1-1 0 0,-1 1 1 0 0,1 0 0 0 0,-1 1-1 0 0,1-1 1 0 0,0 1 0 0 0,-7 2-1 0 0,0-1-8 0 0,10-2 17 0 0,-16 3 0 0 0,0 0 0 0 0,-24 8 0 0 0,18-5 0 0 0,19-5 0 0 0,-1 0 0 0 0,1 1 0 0 0,-1 0 0 0 0,1 0 0 0 0,-10 5 0 0 0,-42 18 0 0 0,41-17 0 0 0,13-7 0 0 0,0 0 0 0 0,0 0 0 0 0,1 1 0 0 0,-1-1 0 0 0,0 1 0 0 0,1 0 0 0 0,-4 3 0 0 0,-4 2 2 0 0,10-7-10 0 0,-1 1 0 0 0,0-1 0 0 0,1 0 0 0 0,-1 1 0 0 0,1-1 0 0 0,-1 1 0 0 0,1-1 0 0 0,-1 1 0 0 0,1-1 0 0 0,-1 1 0 0 0,1-1 0 0 0,-1 1 0 0 0,1 0 0 0 0,-1-1 0 0 0,1 1 0 0 0,0-1 0 0 0,0 1 0 0 0,-1 0 0 0 0,1-1 0 0 0,0 1 0 0 0,0 0 0 0 0,0-1 0 0 0,0 1 1 0 0,-1 0-1 0 0,1 0 0 0 0,0-1 0 0 0,0 1 0 0 0,0 0 0 0 0,1-1 0 0 0,-1 1 0 0 0,0 0 0 0 0,0 0 0 0 0,0-1 0 0 0,1 2 0 0 0,0 2-36 0 0,-1-2 30 0 0,1 0 1 0 0,-1 0 0 0 0,1 0 0 0 0,-1 0 0 0 0,1 0 0 0 0,0 0 0 0 0,0 0 0 0 0,0 0-1 0 0,0 0 1 0 0,0-1 0 0 0,0 1 0 0 0,1 0 0 0 0,-1-1 0 0 0,1 1 0 0 0,-1-1 0 0 0,1 0-1 0 0,-1 1 1 0 0,1-1 0 0 0,0 0 0 0 0,3 2 0 0 0,6 0 77 0 0,-11-3-62 0 0,0 0 0 0 0,0 0 0 0 0,0 0 1 0 0,0 0-1 0 0,0 0 0 0 0,1 1 0 0 0,-1-1 0 0 0,0 0 1 0 0,0 0-1 0 0,0 0 0 0 0,0 0 0 0 0,0 0 0 0 0,0 0 1 0 0,0 0-1 0 0,1 0 0 0 0,-1 0 0 0 0,0 0 0 0 0,0 0 0 0 0,0 0 1 0 0,0 0-1 0 0,0 0 0 0 0,0-1 0 0 0,1 1 0 0 0,-1 0 1 0 0,0 0-1 0 0,0 0 0 0 0,0 0 0 0 0,0 0 0 0 0,0 0 1 0 0,0 0-1 0 0,0 0 0 0 0,1 0 0 0 0,-1 0 0 0 0,0 0 0 0 0,0-1 1 0 0,0 1-1 0 0,0 0 0 0 0,0 0 0 0 0,0 0 0 0 0,0 0 1 0 0,0 0-1 0 0,0 0 0 0 0,0-8 250 0 0,-4-6-49 0 0,3 11-203 0 0,1 2 0 0 0,-1 1 0 0 0,1-1 0 0 0,-1 0 0 0 0,1 0 0 0 0,-1 0 0 0 0,1 0 0 0 0,-1 1 0 0 0,1-1 0 0 0,-1 0 0 0 0,0 1 0 0 0,0-1 0 0 0,1 0 0 0 0,-1 1 0 0 0,0-1 0 0 0,0 1 0 0 0,1-1 0 0 0,-3 0 0 0 0,-2-2-10 0 0,1 0-1 0 0,-1 1 1 0 0,0-1 0 0 0,0 1-1 0 0,-1 0 1 0 0,1 0 0 0 0,0 1-1 0 0,-10-2 1 0 0,-8 6-339 0 0,23-2 325 0 0,-1 0 0 0 0,1 0 1 0 0,0 0-1 0 0,0 0 1 0 0,0 0-1 0 0,-1 0 1 0 0,1-1-1 0 0,0 1 1 0 0,0 0-1 0 0,0 0 0 0 0,1 0 1 0 0,-1 0-1 0 0,0 0 1 0 0,0 0-1 0 0,0 0 1 0 0,1-1-1 0 0,-1 2 1 0 0,2 2 11 0 0,-2-2 12 0 0,1 0 0 0 0,0 0-1 0 0,-1-1 1 0 0,1 1 0 0 0,0 0 0 0 0,0-1 0 0 0,0 1 0 0 0,1-1 0 0 0,-1 1 0 0 0,0-1-1 0 0,0 1 1 0 0,3 1 0 0 0,-2-1 0 0 0,11 8 0 0 0,-6-6 18 0 0,-1-1 0 0 0,0-1 0 0 0,1 1 0 0 0,0-1 0 0 0,0 0 0 0 0,-1-1-1 0 0,1 1 1 0 0,0-2 0 0 0,0 1 0 0 0,0-1 0 0 0,0 0 0 0 0,0 0 0 0 0,0 0 0 0 0,0-1-1 0 0,0 0 1 0 0,7-3 0 0 0,-8 3 2 0 0,0 0 0 0 0,-1 1 0 0 0,13 0 0 0 0,7-1-4 0 0,-2-1 19 0 0,4 0 72 0 0,27-7 1 0 0,-38 7-174 0 0,-14 2 84 0 0,1 0 0 0 0,-1 0 0 0 0,1 0 0 0 0,-1-1 0 0 0,0 1 0 0 0,1-1 0 0 0,2-1 0 0 0,26-9 57 0 0,-6 1-22 0 0,-23 9-45 0 0,0 1 1 0 0,0 0-1 0 0,0-1 0 0 0,-1 1 0 0 0,1 0 0 0 0,0 0 0 0 0,0 0 0 0 0,0 0 1 0 0,-1 0-1 0 0,1 1 0 0 0,0-1 0 0 0,0 0 0 0 0,3 2 0 0 0,1-1 6 0 0,-5 0-14 0 0,-1-1 0 0 0,1 0 0 0 0,-1 0 0 0 0,1 0 0 0 0,0 0 0 0 0,-1 1 0 0 0,1-1 0 0 0,-1 0 0 0 0,1 0 0 0 0,0 0 0 0 0,-1 0 0 0 0,1 0 0 0 0,-1-1 0 0 0,1 1 0 0 0,-1 0 0 0 0,1 0 0 0 0,0 0 0 0 0,-1 0 0 0 0,1-1 0 0 0,-1 1 0 0 0,1 0 0 0 0,-1 0 0 0 0,1-1 0 0 0,-1 1 0 0 0,1 0 0 0 0,0-1 0 0 0,-1 0 0 0 0,0 1 0 0 0,0 0 0 0 0,0 0 0 0 0,0 0 0 0 0,1-1 0 0 0,-1 1 0 0 0,0 0 0 0 0,0 0 0 0 0,0 0 0 0 0,1 0 0 0 0,-1 0 0 0 0,0 0 0 0 0,0-1 0 0 0,1 1 0 0 0,-1 0 0 0 0,0 0 0 0 0,0 0 0 0 0,1 0 0 0 0,-1 0 0 0 0,0 0 0 0 0,0 0 0 0 0,1 0 0 0 0,-1 0 0 0 0,0 0 0 0 0,0 0 0 0 0,1 0 0 0 0,0 1 0 0 0,0-1 0 0 0,0 0 0 0 0,0 0 0 0 0,-1 1 0 0 0,1-1 0 0 0,0 0 0 0 0,0 0 0 0 0,0 0 0 0 0,0 0 0 0 0,0 0 0 0 0,0 0 0 0 0,0-1 0 0 0,0 1 0 0 0,-1 0 0 0 0,1 0 0 0 0,1-1 0 0 0,5 0 0 0 0,-3 2 0 0 0,-3-1 0 0 0,-1 0 0 0 0,1 1 0 0 0,0-1 0 0 0,0 0 0 0 0,0 0 0 0 0,0 0 0 0 0,0 0 0 0 0,0 0 0 0 0,-1 0 0 0 0,1 0 0 0 0,0-1 0 0 0,0 1 0 0 0,0 0 0 0 0,0 0 0 0 0,-1-1 0 0 0,1 1 0 0 0,0 0 0 0 0,0-1 0 0 0,0 1 0 0 0,0-1 0 0 0,14-3 60 0 0,-14 4-52 0 0,0 0 0 0 0,1 0-1 0 0,-1 0 1 0 0,0-1 0 0 0,1 1-1 0 0,-1 0 1 0 0,0-1 0 0 0,0 1-1 0 0,0-1 1 0 0,0 1 0 0 0,1-1 0 0 0,0 0-1 0 0,-1 0-6 0 0,-1 1 0 0 0,0 0 0 0 0,1-1 0 0 0,-1 1 0 0 0,1 0 0 0 0,-1 0 1 0 0,1 0-1 0 0,0 0 0 0 0,-1-1 0 0 0,1 1 0 0 0,-1 0 0 0 0,1 0 0 0 0,-1 0 0 0 0,1 0 0 0 0,-1 0 0 0 0,1 0 0 0 0,-1 0 0 0 0,2 1 0 0 0,8-2-5 0 0,16-6 91 0 0,-22 6-62 0 0,1 0 0 0 0,0 0 1 0 0,-1-1-1 0 0,8-3 1 0 0,10-1-15 0 0,-20 5-11 0 0,1 1 0 0 0,-1-1 0 0 0,1 1 0 0 0,-1-1 0 0 0,0 0 0 0 0,1 0 0 0 0,-1 0-1 0 0,0 0 1 0 0,4-4 0 0 0,38-19 240 0 0,-29 15-177 0 0,-12 8-61 0 0,-1-1 0 0 0,0 1-1 0 0,1 0 1 0 0,-1-1 0 0 0,0 1-1 0 0,3-4 1 0 0,8-5 30 0 0,-11 10-29 0 0,0-1-1 0 0,0 0 1 0 0,-1-1 0 0 0,1 1-1 0 0,-1 0 1 0 0,1 0 0 0 0,1-3-1 0 0,23-22-2 0 0,-11 12 0 0 0,-3 4 0 0 0,-4 1 13 0 0,-6 7-7 0 0,0 0 1 0 0,0 0-1 0 0,0 0 0 0 0,-1 0 1 0 0,1-1-1 0 0,0 1 1 0 0,1-5-1 0 0,14-24 58 0 0,-10 24-64 0 0,-6 7 0 0 0,-1 0 0 0 0,1-1 0 0 0,-1 1 0 0 0,1 0 0 0 0,-1-1 0 0 0,1 1 0 0 0,-1 0 0 0 0,0-1 0 0 0,1 1 0 0 0,-1 0 0 0 0,0-1 0 0 0,1 1 0 0 0,-1-1 0 0 0,0 1 0 0 0,1-1 0 0 0,-1 1 0 0 0,0-1 0 0 0,0 1 0 0 0,1-2 0 0 0,-2 0 0 0 0,1 1 0 0 0,0 0 0 0 0,0 1 0 0 0,0-1 0 0 0,0 0 0 0 0,0 1 0 0 0,0-1 0 0 0,0 0 0 0 0,0 1 0 0 0,0-1 0 0 0,1 0 0 0 0,-1 1 0 0 0,0-1 0 0 0,0 0 0 0 0,1 1 0 0 0,-1-1 0 0 0,0 1 0 0 0,1-1 0 0 0,-1 0 0 0 0,0 1 0 0 0,1-1 0 0 0,-1 1 0 0 0,1-1 0 0 0,4-16 0 0 0,-5 17 0 0 0,0-1 0 0 0,0 1 0 0 0,0 0 0 0 0,0-1 0 0 0,0 1 0 0 0,0-1 0 0 0,0 1 0 0 0,1 0 0 0 0,-1-1 0 0 0,0 1 0 0 0,0-1 0 0 0,0 1 0 0 0,0 0 0 0 0,0-1 0 0 0,1 1 0 0 0,-1-1 0 0 0,0 1 0 0 0,0 0 0 0 0,0 0 0 0 0,1-1 0 0 0,-1 1 0 0 0,0 0 0 0 0,1-1 0 0 0,-1 1 0 0 0,0 0 0 0 0,1 0 0 0 0,-1-1 0 0 0,2 0 0 0 0,0-2 0 0 0,-2 2 0 0 0,0 0 0 0 0,1 1 0 0 0,-1-1 0 0 0,1 0 0 0 0,-1 0 0 0 0,0 1 0 0 0,1-1 0 0 0,0 0 0 0 0,-1 1 0 0 0,1-1 0 0 0,-1 1 0 0 0,1-1 0 0 0,0 1 0 0 0,-1-1 0 0 0,1 1 0 0 0,0-1 0 0 0,-1 1 0 0 0,1-1 0 0 0,0 1 0 0 0,0 0 0 0 0,0 0 0 0 0,0-1 0 0 0,0 1 0 0 0,-1 0 0 0 0,1 0 0 0 0,-1-1 0 0 0,0 1 0 0 0,1 0 0 0 0,-1 0 0 0 0,1-1 0 0 0,-1 1 0 0 0,0 0 0 0 0,1 0 0 0 0,-1-1 0 0 0,0 1 0 0 0,0 0 0 0 0,1-1 0 0 0,-1 1 0 0 0,0-1 0 0 0,0 1 0 0 0,1 0 0 0 0,-1-1 0 0 0,0 1 0 0 0,0-1 0 0 0,0 1 0 0 0,0-1 0 0 0,0 1 0 0 0,0-1 0 0 0,1 1 0 0 0,-1-1 0 0 0,0 1 0 0 0,0-1 0 0 0,0 1 0 0 0,0-1 0 0 0,1 1 0 0 0,-1-1 0 0 0,0 1 0 0 0,0 0 0 0 0,1-1 0 0 0,-1 1 0 0 0,0-1 0 0 0,1 1 0 0 0,-1 0 0 0 0,0-1 0 0 0,1 1 0 0 0,-1 0 0 0 0,0 0 0 0 0,1-1 0 0 0,0 1 0 0 0,5-2 0 0 0,-5 2 0 0 0,0 0 0 0 0,-1 0 0 0 0,1-1 0 0 0,0 1 0 0 0,-1 0 0 0 0,1 0 0 0 0,-1-1 0 0 0,1 1 0 0 0,-1 0 0 0 0,1-1 0 0 0,0 1 0 0 0,-1 0 0 0 0,1-1 0 0 0,-1 1 0 0 0,0-1 0 0 0,1 1 0 0 0,-1-1 0 0 0,1 1 0 0 0,-1-1 0 0 0,0 1 0 0 0,1-1 0 0 0,-1 0 0 0 0,1 0 0 0 0,-1 1 0 0 0,0-1 0 0 0,1 1 0 0 0,-1-1 0 0 0,1 1 0 0 0,-1 0 0 0 0,1-1 0 0 0,-1 1 0 0 0,0 0 0 0 0,1-1 0 0 0,-1 1 0 0 0,1 0 0 0 0,0-1 0 0 0,-1 1 0 0 0,1 0 0 0 0,-1 0 0 0 0,2-1 0 0 0,-2 1 0 0 0,1 0 0 0 0,-1 0 0 0 0,1 0 0 0 0,-1 0 0 0 0,1-1 0 0 0,-1 1 0 0 0,1 0 0 0 0,-1 0 0 0 0,1-1 0 0 0,-1 1 0 0 0,1 0 0 0 0,-1-1 0 0 0,1 1 0 0 0,-1-1 0 0 0,0 1 0 0 0,1 0 0 0 0,-1-1 0 0 0,0 1 0 0 0,1-2 0 0 0,2-4 0 0 0,-3 5 0 0 0,0 0 0 0 0,1 0 0 0 0,-1 0 0 0 0,1 0 0 0 0,-1 0 0 0 0,1 0 0 0 0,0 0 0 0 0,-1 0 0 0 0,1 0 0 0 0,0 0 0 0 0,0 1 0 0 0,-1-1 0 0 0,1 0 0 0 0,0 0 0 0 0,2 0 0 0 0,-3 0 0 0 0,1 0 0 0 0,0 0 0 0 0,0 0-1 0 0,0-1 1 0 0,0 1 0 0 0,-1 0 0 0 0,1 0 0 0 0,0-1 0 0 0,-1 1-1 0 0,1 0 1 0 0,-1-1 0 0 0,1 0 0 0 0,4-10 104 0 0,-2-21 146 0 0,-3 32-250 0 0,1-6 0 0 0,0 0 0 0 0,0 0 0 0 0,1 1 0 0 0,0-1 0 0 0,1 1 0 0 0,-1 0 0 0 0,6-10 0 0 0,9-19 0 0 0,-10 18 0 0 0,-7 15 0 0 0,1 1 0 0 0,-1-1 0 0 0,1 0 0 0 0,-1 1 0 0 0,1-1 0 0 0,0 1 0 0 0,0-1 0 0 0,0 1 0 0 0,0-1 0 0 0,1-1 0 0 0,-1 2 0 0 0,0 0 0 0 0,0-1 0 0 0,-1 1 0 0 0,1 0 0 0 0,0-1 0 0 0,-1 1 0 0 0,1-1 0 0 0,-1 1 0 0 0,1-3 0 0 0,4-11 0 0 0,-3 8 0 0 0,-1 0 0 0 0,1 0 0 0 0,-1 0 0 0 0,0-10 0 0 0,-1-9 2 0 0,1 2 60 0 0,-3 7-62 0 0,-4-32 0 0 0,-14-45 0 0 0,16 76 0 0 0,-22-63 0 0 0,15 33 0 0 0,6 24 0 0 0,3 13 0 0 0,-1 1 0 0 0,-5-16 0 0 0,0 7 35 0 0,5 13-15 0 0,1 0 1 0 0,-1 0-1 0 0,1 0 0 0 0,0 0 0 0 0,1 0 0 0 0,-2-11 0 0 0,2 11-14 0 0,1 1 0 0 0,-1 0 0 0 0,0 0 0 0 0,-1 0 0 0 0,-3-9 0 0 0,3 8 1 0 0,0 0 0 0 0,0 0 0 0 0,-1-10 0 0 0,-11-38 60 0 0,11 41-31 0 0,-5-6 5 0 0,-14-32-41 0 0,10 26 0 0 0,5 8 0 0 0,0 6 0 0 0,3 6 0 0 0,-11-26 0 0 0,5 11 0 0 0,4 11 13 0 0,1 1 0 0 0,-1-1 0 0 0,0 1-1 0 0,-14-14 1 0 0,8 11-13 0 0,0 2 0 0 0,-7-3 0 0 0,-16-9 0 0 0,-14 5-72 0 0,10 5 72 0 0,30 9 0 0 0,7 2 0 0 0,-1-1 0 0 0,1 1 0 0 0,-1-1 0 0 0,1 0 0 0 0,-1 0 0 0 0,1 0 0 0 0,0 0 0 0 0,-4-2 0 0 0,-10-7 0 0 0,1 3 0 0 0,-19-7 0 0 0,29 11 0 0 0,-1 1 0 0 0,0 0 0 0 0,0 0 0 0 0,0 0 0 0 0,-6-1 0 0 0,0-2 0 0 0,11 5 0 0 0,0-1 0 0 0,1 1 0 0 0,-1-1 0 0 0,0 1 0 0 0,0 0 0 0 0,0-1 0 0 0,1 1 0 0 0,-1 0 0 0 0,0 0 0 0 0,0 0 0 0 0,0-1 0 0 0,0 1 0 0 0,0 0 0 0 0,0 0 0 0 0,1 0 0 0 0,-3 1 0 0 0,2-1 0 0 0,1 0 0 0 0,-1 0 0 0 0,0 0 0 0 0,0-1 0 0 0,0 1 0 0 0,1 0 0 0 0,-1 0 0 0 0,0 0 0 0 0,0 0 0 0 0,1-1 0 0 0,-1 1 0 0 0,0 0 0 0 0,0-1 0 0 0,0 0 0 0 0,-10-3 0 0 0,9 5 0 0 0,1-1 0 0 0,-1 0 0 0 0,0 0 0 0 0,1 0 0 0 0,-1 0 0 0 0,1-1 0 0 0,-1 1 0 0 0,0 0 0 0 0,1-1 0 0 0,-1 1 0 0 0,1-1 0 0 0,0 0 0 0 0,-1 1 0 0 0,-1-2 0 0 0,2 2 0 0 0,1-1 0 0 0,-1 1 0 0 0,0 0 0 0 0,0 0 0 0 0,0-1 0 0 0,1 1 0 0 0,-1 0 0 0 0,0 0 0 0 0,0 0 0 0 0,0 0 0 0 0,1 0 0 0 0,-1 0 0 0 0,0 1 0 0 0,0-1 0 0 0,0 0 0 0 0,0 0 0 0 0,-11 1 0 0 0,9-2 0 0 0,0 1 0 0 0,1-1 0 0 0,-1 0 0 0 0,0 1 0 0 0,0-1 0 0 0,0 1 0 0 0,0 0 0 0 0,-3 0 0 0 0,-17-1 0 0 0,20 0 0 0 0,-1 1 0 0 0,1-1 0 0 0,-1 1 0 0 0,1 0 0 0 0,-7 1 0 0 0,-28 0 0 0 0,20-1 0 0 0,-6-3 0 0 0,19 2 0 0 0,-1 1 0 0 0,0-1 0 0 0,-9 1 0 0 0,-5 0 0 0 0,17 0 0 0 0,-1-1 0 0 0,1 1 0 0 0,-1 1 0 0 0,0-1 0 0 0,1 0 0 0 0,-6 2 0 0 0,-12 1 0 0 0,18-3 0 0 0,0 0 0 0 0,0 0 0 0 0,0 0 0 0 0,0 1 0 0 0,0 0 0 0 0,0-1 0 0 0,-3 2 0 0 0,-14 2 0 0 0,18-4 0 0 0,0 0 0 0 0,0 0 0 0 0,0 1 0 0 0,0-1 0 0 0,0 0 0 0 0,0 1 0 0 0,0-1 0 0 0,1 1 0 0 0,-1 0 0 0 0,-3 1 0 0 0,4-1 0 0 0,0-1 0 0 0,-1 1 0 0 0,1-1 0 0 0,-1 1 0 0 0,1-1 0 0 0,-1 0 0 0 0,1 1 0 0 0,-1-1 0 0 0,-2 0 0 0 0,-13 4 0 0 0,1 2 0 0 0,13-5 0 0 0,0 0 0 0 0,1 0 0 0 0,-1 0 0 0 0,1 0 0 0 0,-1 0 0 0 0,-2 3 0 0 0,4-4 0 0 0,-1 1 0 0 0,1 0 0 0 0,-1 0 0 0 0,1-1 0 0 0,-1 1 0 0 0,1-1 0 0 0,-1 1 0 0 0,0-1 0 0 0,-2 0 0 0 0,-10 4 0 0 0,10-2 0 0 0,0 0 0 0 0,-1 0 0 0 0,1-1 0 0 0,0 0 0 0 0,-1 1 0 0 0,-8 0 0 0 0,-9 3 0 0 0,-4 0 0 0 0,-1 1 0 0 0,20-7 0 0 0,6 1 0 0 0,0 0 0 0 0,0 0 0 0 0,-1 0 0 0 0,1 0 0 0 0,0 0 0 0 0,0 0 0 0 0,0 0 0 0 0,0 0 0 0 0,-1 0 0 0 0,1 0 0 0 0,0 0 0 0 0,0 1 0 0 0,0-1 0 0 0,0 0 0 0 0,0 1 0 0 0,0-1 0 0 0,-2 2 0 0 0,-2 0 0 0 0,0-1 0 0 0,0 1 0 0 0,-1-1 0 0 0,1 0 0 0 0,-8 1 0 0 0,12-2 0 0 0,0 0 0 0 0,0 0 0 0 0,1 0 0 0 0,-1 0 0 0 0,0 0 0 0 0,1 0 0 0 0,-1 0 0 0 0,0 0 0 0 0,1 0 0 0 0,-1 0 0 0 0,0 0 0 0 0,1 1 0 0 0,-1-1 0 0 0,0 0 0 0 0,1 1 0 0 0,-1-1 0 0 0,1 0 0 0 0,-1 1 0 0 0,0-1 0 0 0,1 0 0 0 0,-1 2 0 0 0,-2-1 0 0 0,1 0 0 0 0,-1 0 0 0 0,0 0 0 0 0,0 0 0 0 0,1 0 0 0 0,-1 0 0 0 0,0 1 0 0 0,0-1 0 0 0,-2 3 0 0 0,-28 15 0 0 0,-2 2 0 0 0,34-21 0 0 0,0 1 0 0 0,0-1 0 0 0,1 1 0 0 0,-1-1 0 0 0,0 0 0 0 0,0 1 0 0 0,0-1 0 0 0,0 0 0 0 0,0 0 0 0 0,1 0 0 0 0,-1 0 0 0 0,0 1 0 0 0,-2-1 0 0 0,2 0 0 0 0,0 0 0 0 0,0 0 0 0 0,0 0 0 0 0,0 0 0 0 0,0 0 0 0 0,1 0 0 0 0,-1 0 0 0 0,0 1 0 0 0,0-1 0 0 0,0 1 0 0 0,-1 0 0 0 0,-1 1 0 0 0,1-1 0 0 0,-1 1 0 0 0,1-1 0 0 0,0 0 0 0 0,0 1 0 0 0,-1-1 0 0 0,-3 1 0 0 0,4-1 0 0 0,1-1 0 0 0,0 1 0 0 0,-1 0 0 0 0,1 0 0 0 0,0-1 0 0 0,-1 1 0 0 0,1 0 0 0 0,0 0 0 0 0,-2 2 0 0 0,2-2 0 0 0,0 1 0 0 0,0-1 0 0 0,0 0 0 0 0,-1 0 0 0 0,1 0 0 0 0,-1 0 0 0 0,1 0 0 0 0,-4 1 0 0 0,5-2 0 0 0,-1 1 0 0 0,0-1 0 0 0,0 0 0 0 0,0 1 0 0 0,1-1 0 0 0,-1 1 0 0 0,0 0 0 0 0,1-1 0 0 0,-1 1 0 0 0,0 0 0 0 0,1-1 0 0 0,-1 1 0 0 0,1 0 0 0 0,-1 0 0 0 0,0 1 0 0 0,-7 8 0 0 0,6-9 0 0 0,0 0 0 0 0,1 0 0 0 0,-1 0 0 0 0,1 0 0 0 0,0 1 0 0 0,-1-1 0 0 0,1 0 0 0 0,0 1 0 0 0,0-1 0 0 0,-1 1 0 0 0,1-1 0 0 0,0 1 0 0 0,1 0 0 0 0,-1-1 0 0 0,-1 4 0 0 0,1-4 0 0 0,0 1 0 0 0,1-1 0 0 0,-1 0 0 0 0,0 0 0 0 0,0 0 0 0 0,0 0 0 0 0,0 0 0 0 0,0 0 0 0 0,-3 2 0 0 0,-7 8 0 0 0,9-6 0 0 0,1-3 0 0 0,-1 1 0 0 0,1 0 0 0 0,-1-1 0 0 0,0 1 0 0 0,0-1 0 0 0,0 1 0 0 0,0-1 0 0 0,-3 2 0 0 0,4-2-4 0 0,-1-1-1 0 0,1 1 1 0 0,0-1 0 0 0,0 1-1 0 0,0 0 1 0 0,0-1-1 0 0,0 1 1 0 0,-1 2 0 0 0,-8 11-21 0 0,8-12 25 0 0,-1-1 0 0 0,1 1 0 0 0,-1-1 0 0 0,1 1 0 0 0,0 0 0 0 0,0 0 0 0 0,0 0 0 0 0,1 0 0 0 0,-2 4 0 0 0,-19 33 0 0 0,21-39 0 0 0,1 1 0 0 0,-1-1 0 0 0,0 0 0 0 0,0 1 0 0 0,0-1 0 0 0,1 0 0 0 0,-1 0 0 0 0,0 0 0 0 0,-2 1 0 0 0,2-1 0 0 0,0 1 0 0 0,0-1 0 0 0,0 0 0 0 0,0 0 0 0 0,1 0 0 0 0,-1 0 0 0 0,0 1 0 0 0,0-1 0 0 0,0 2 0 0 0,0 0 0 0 0,1 0 0 0 0,-1-1 0 0 0,0 1 0 0 0,0-1 0 0 0,-1 1 0 0 0,1-1 0 0 0,0 1 0 0 0,-1-1 0 0 0,1 0 0 0 0,-4 4 0 0 0,4-4 0 0 0,0-1 0 0 0,0 0 0 0 0,0 1 0 0 0,0-1 0 0 0,0 1 0 0 0,0 0 0 0 0,1-1 0 0 0,-2 3 0 0 0,-5 12 0 0 0,2-11 0 0 0,4-4 0 0 0,0 0 0 0 0,-1 0 0 0 0,1 1 0 0 0,0-1 0 0 0,0 1 0 0 0,0-1 0 0 0,0 1 0 0 0,0-1 0 0 0,1 1 0 0 0,-1-1 0 0 0,0 1 0 0 0,1 0 0 0 0,-1 2 0 0 0,0-3 0 0 0,1 0 0 0 0,0 0 0 0 0,-1 0 0 0 0,1 0 0 0 0,0 0 0 0 0,-1 0 0 0 0,1-1 0 0 0,-1 1 0 0 0,1 0 0 0 0,-1 0 0 0 0,0-1 0 0 0,0 2 0 0 0,-7 9 0 0 0,7-4 0 0 0,1-5 0 0 0,-1-1 0 0 0,1 1 0 0 0,-1-1 0 0 0,1 1 0 0 0,-1-1 0 0 0,1 1 0 0 0,-1-1 0 0 0,0 0 0 0 0,0 1 0 0 0,1-1 0 0 0,-2 2 0 0 0,-1 1-42 0 0,1 1-1 0 0,1 0 1 0 0,-1-1 0 0 0,1 1-1 0 0,-1 0 1 0 0,0 8-1 0 0,2-10 36 0 0,-3 21 7 0 0,2-2 0 0 0,-10 42 0 0 0,-1-29 0 0 0,3-2 17 0 0,7-28-12 0 0,0 1 1 0 0,1-1-1 0 0,0 1 1 0 0,0-1 0 0 0,0 1-1 0 0,1 0 1 0 0,-1-1-1 0 0,1 1 1 0 0,1 6-1 0 0,5 34-77 0 0,-1-6 72 0 0,0 1 0 0 0,0 1 0 0 0,-4-33 0 0 0,-1-5 0 0 0,1-1 0 0 0,0 1 0 0 0,-1 0 0 0 0,1-1 0 0 0,1 1 0 0 0,2 6 0 0 0,4 10 0 0 0,1 0 0 0 0,17 26 0 0 0,0-18 0 0 0,-20-16 0 0 0,3 9 0 0 0,-3-10 45 0 0,0-1 0 0 0,1 1-1 0 0,12 14 1 0 0,-4-5 8 0 0,5 7-53 0 0,-17-23 1 0 0,1 1 10 0 0,-1-1-1 0 0,1 1 1 0 0,-1 0-1 0 0,-1 0 1 0 0,5 10-1 0 0,1 17 21 0 0,-6-22-4 0 0,0-1 1 0 0,1 1 0 0 0,0-1-1 0 0,0 0 1 0 0,1 0 0 0 0,6 10-1 0 0,-8-15-12 0 0,3 4 42 0 0,1 0-1 0 0,-1 0 0 0 0,10 9 0 0 0,11 12-56 0 0,-12-13 44 0 0,-4-6-24 0 0,2 3-20 0 0,-7-7 4 0 0,19 15 46 0 0,-1-7-20 0 0,-22-13 354 0 0,-1-2-357 0 0,-1 0 1 0 0,1-1-1 0 0,0 1 0 0 0,-1 0 1 0 0,1-1-1 0 0,-1 1 0 0 0,0 0 0 0 0,1 0 1 0 0,-1 0-1 0 0,-1-2 0 0 0,-2 0-87 0 0,2 2-15 0 0,3 2 8 0 0,2 5-8 0 0,-1-5 60 0 0,-1 0 1 0 0,0 1-1 0 0,0-1 0 0 0,1 0 1 0 0,-1 0-1 0 0,0 1 0 0 0,1-1 1 0 0,-1 0-1 0 0,1 0 0 0 0,0-1 1 0 0,-1 1-1 0 0,1 0 0 0 0,2 0 1 0 0,25 6-130 0 0,-17-5 138 0 0,28 0-47 0 0,-38-1 51 0 0,4 0 1 0 0,0 0-1 0 0,0 0 1 0 0,0 0-1 0 0,0-1 1 0 0,12 0-1 0 0,67-2 2 0 0,-53 0 0 0 0,-20 1 0 0 0,1 0 0 0 0,14-3 0 0 0,53-5 0 0 0,7 1 0 0 0,1 1 0 0 0,-2 2-90 0 0,-55 4-46 0 0,-24 1 76 0 0,0 0 1 0 0,0-1 0 0 0,11-1-1 0 0,39-6-44 0 0,-36 6 102 0 0,-18 2 12 0 0,1-1-1 0 0,0 1 0 0 0,-1-1 0 0 0,1 1 0 0 0,5-3 1 0 0,13-2 1 0 0,-18 4-11 0 0,0 0 0 0 0,0 0 0 0 0,0 0-1 0 0,6-3 1 0 0,7-2 0 0 0,7-5 0 0 0,4-3 0 0 0,-22 11 0 0 0,1 0 0 0 0,-1 0 0 0 0,7-5 0 0 0,12-8 0 0 0,-17 12 0 0 0,-1-1 0 0 0,11-8 0 0 0,-2 2 0 0 0,-14 10 0 0 0,0 0 0 0 0,1 0 0 0 0,-1-1 0 0 0,0 1 0 0 0,0-1 0 0 0,0 0 0 0 0,3-3 0 0 0,-2 2 0 0 0,-1-1 0 0 0,0 1 0 0 0,1 0 0 0 0,0 0 0 0 0,0 1 0 0 0,0-1 0 0 0,5-3 0 0 0,-6 4 0 0 0,0 1 0 0 0,0-1 0 0 0,0 0 0 0 0,0 0 0 0 0,0 0 0 0 0,2-4 0 0 0,-2 3 0 0 0,0 1 0 0 0,0 0 0 0 0,0-1 0 0 0,0 1 0 0 0,0 0 0 0 0,3-2 0 0 0,27-30 0 0 0,-5 9 0 0 0,-22 21 0 0 0,0 0 0 0 0,-1 0 0 0 0,1 0 0 0 0,7-9 0 0 0,11-11 0 0 0,-19 20 0 0 0,0-1 0 0 0,0 1 0 0 0,0-1 0 0 0,0 0 0 0 0,2-6 0 0 0,4-3 0 0 0,-8 11 0 0 0,-1 0 0 0 0,1 0 0 0 0,-1 0 0 0 0,0 0 0 0 0,2-5 0 0 0,5-12 0 0 0,-6 16 6 0 0,0 1 0 0 0,0-1 0 0 0,0 0 0 0 0,-1 0 0 0 0,1 0 1 0 0,-1 0-1 0 0,0 0 0 0 0,0 0 0 0 0,-1 0 0 0 0,1-5 0 0 0,11-54 167 0 0,-7 43-155 0 0,-4 17-19 0 0,0 0 1 0 0,0 0 0 0 0,0-1 0 0 0,0 1-1 0 0,-1-5 1 0 0,2-47 91 0 0,-2-22 42 0 0,0 67-142 0 0,0 0-1 0 0,-2-17 1 0 0,0-3-35 0 0,-8-35-100 0 0,9 60 120 0 0,0-1-1 0 0,0 0 1 0 0,-1 1 0 0 0,1 0-1 0 0,-1-1 1 0 0,-1 1 0 0 0,1 0-1 0 0,-1 0 1 0 0,-5-8-1 0 0,2 4 26 0 0,0 1 0 0 0,-1 0 0 0 0,-1 0-1 0 0,-11-9 1 0 0,-27-25-65 0 0,43 39 64 0 0,2 2 0 0 0,0 0 0 0 0,0 0 0 0 0,0 0 0 0 0,0 0 0 0 0,0 0 0 0 0,0 0 0 0 0,0 0 0 0 0,0 0 0 0 0,0 1 0 0 0,-1-1 0 0 0,1 1 0 0 0,0-1 0 0 0,-3 0 0 0 0,-2-2 3 0 0,3 2 1 0 0,1 0 1 0 0,0 0 0 0 0,0-1 0 0 0,0 1-1 0 0,0 0 1 0 0,0-1 0 0 0,1 0-1 0 0,-1 1 1 0 0,0-1 0 0 0,1 0 0 0 0,-1 0-1 0 0,-1-3 1 0 0,1 3-5 0 0,-6-13 0 0 0,-8-25 0 0 0,15 37 0 0 0,1 2 0 0 0,0 0 0 0 0,0 0 0 0 0,0 0 0 0 0,0 0 0 0 0,-1 0 0 0 0,1 1 0 0 0,0-1 0 0 0,-1 0 0 0 0,1 0 0 0 0,-1 0 0 0 0,1 1 0 0 0,-1-1 0 0 0,1 0 0 0 0,-1 0 0 0 0,1 1 0 0 0,-2-2 0 0 0,1 1 0 0 0,1 0 0 0 0,-1 0 0 0 0,1 0 0 0 0,-1 1 0 0 0,0-1 0 0 0,1 0 0 0 0,-1 0 0 0 0,0 1 0 0 0,0-1 0 0 0,0 0 0 0 0,0 1 0 0 0,1-1 0 0 0,-1 1 0 0 0,0-1 0 0 0,0 1 0 0 0,0 0 0 0 0,-2-1 0 0 0,-14-6 0 0 0,12 6 0 0 0,4 0 0 0 0,0 1 0 0 0,0 0 0 0 0,0-1 0 0 0,0 1 0 0 0,0-1 0 0 0,0 1 0 0 0,1-1 0 0 0,-1 1 0 0 0,0-1 0 0 0,0 0 0 0 0,0 1 0 0 0,1-1 0 0 0,-1 0 0 0 0,0 0 0 0 0,1 0 0 0 0,-2-1 0 0 0,-1-1 0 0 0,-8-13 0 0 0,8 10 0 0 0,-12-27 0 0 0,12 24 0 0 0,-1 0 0 0 0,-9-15 0 0 0,13 23 0 0 0,-1 1 0 0 0,1-1 0 0 0,0 0 0 0 0,-1 1 0 0 0,1-1 0 0 0,0 0 0 0 0,-1 1 0 0 0,1-1 0 0 0,-1 1 0 0 0,1-1 0 0 0,-1 0 0 0 0,0 1 0 0 0,1-1 0 0 0,-1 1 0 0 0,1 0 0 0 0,-1-1 0 0 0,0 1 0 0 0,1-1 0 0 0,-1 1 0 0 0,-1-1 0 0 0,-1 0 0 0 0,2 0-4 0 0,-1 0 0 0 0,0 0-1 0 0,1 0 1 0 0,-1 0 0 0 0,0 0 0 0 0,0 0-1 0 0,0 1 1 0 0,1-1 0 0 0,-1 0 0 0 0,0 1-1 0 0,0 0 1 0 0,0-1 0 0 0,0 1-1 0 0,-2 0 1 0 0,2 0 5 0 0,-1 0 0 0 0,1-1 0 0 0,0 1 0 0 0,0-1 0 0 0,0 1 0 0 0,0-1-1 0 0,-3-1 1 0 0,4 2 4 0 0,-1-1-1 0 0,1 0 0 0 0,-1 1 1 0 0,0-1-1 0 0,1 1 1 0 0,-1 0-1 0 0,0-1 0 0 0,1 1 1 0 0,-1 0-1 0 0,0 0 0 0 0,1 0 1 0 0,-4 1-1 0 0,-15-1-57 0 0,4-1 42 0 0,0-2 11 0 0,15 2 0 0 0,-1 1 0 0 0,1-1 0 0 0,0 1 0 0 0,0 0 0 0 0,-1 0 0 0 0,1-1 0 0 0,0 1 0 0 0,0 0 0 0 0,-1 0 0 0 0,1 0 0 0 0,0 0 0 0 0,-1 1 0 0 0,1-1 0 0 0,0 0 0 0 0,-2 1 0 0 0,0 0 0 0 0,1-1 0 0 0,-1 0 0 0 0,1 0 0 0 0,-1 0 0 0 0,0 0 0 0 0,1 0 0 0 0,-1 0 0 0 0,1 0 0 0 0,-1-1 0 0 0,1 0 0 0 0,0 1 0 0 0,-1-1 0 0 0,1 0 0 0 0,0 0 0 0 0,-1 0 0 0 0,1 0 0 0 0,-4-3 0 0 0,6 4 0 0 0,0-1 0 0 0,0 1 0 0 0,-1 0 0 0 0,1 0 0 0 0,0-1 0 0 0,-1 1 0 0 0,1 0 0 0 0,0 0 0 0 0,-1-1 0 0 0,1 1 0 0 0,0 0 0 0 0,-1 0 0 0 0,1 0 0 0 0,0 0 0 0 0,-1 0 0 0 0,1 0 0 0 0,-1 0 0 0 0,1 0 0 0 0,0-1 0 0 0,-1 1 0 0 0,1 0 0 0 0,-1 1 0 0 0,1-1 0 0 0,0 0 0 0 0,-1 0 0 0 0,1 0 0 0 0,0 0 0 0 0,-1 0 0 0 0,1 0 0 0 0,-1 0 0 0 0,1 1 0 0 0,0-1 0 0 0,-1 0 0 0 0,1 0 0 0 0,-1 1 0 0 0,1-1 0 0 0,-25 4-90 0 0,24-3 20 0 0,3 2-574 0 0,-1-1 632 0 0,1 0 0 0 0,-1 0-1 0 0,1 0 1 0 0,-1-1 0 0 0,1 1 0 0 0,0 0 0 0 0,0-1-1 0 0,0 1 1 0 0,0-1 0 0 0,0 1 0 0 0,0-1 0 0 0,0 0-1 0 0,0 0 1 0 0,0 0 0 0 0,1 0 0 0 0,3 0 0 0 0,0 2-39 0 0,14 4-44 0 0,28 6 1 0 0,14 5-31 0 0,-44-12 125 0 0,-4-1 0 0 0,24 12 0 0 0,-6 1 0 0 0,-11-7 0 0 0,29 20 0 0 0,-44-26 0 0 0,0 0 0 0 0,0 1 0 0 0,0-1 0 0 0,0 1 0 0 0,-1 0 0 0 0,0 0 0 0 0,-1 1 0 0 0,6 9 0 0 0,-8-11 3 0 0,0-1-1 0 0,-1 1 0 0 0,0-1 1 0 0,0 1-1 0 0,0 0 1 0 0,0-1-1 0 0,-1 1 0 0 0,0 0 1 0 0,0 0-1 0 0,0 0 0 0 0,-1-1 1 0 0,0 6-1 0 0,-3 9 15 0 0,-9 28-1 0 0,13-45-16 0 0,-10 26-4 0 0,5-14 38 0 0,-6 30 0 0 0,4-2-40 0 0,4-17 138 0 0,-14 50 1 0 0,-10-6-32 0 0,17-46-85 0 0,5 1-16 0 0,-2 3 0 0 0,4-18 0 0 0,1-1 0 0 0,1 1 0 0 0,-1 0 0 0 0,1 0 0 0 0,1 12 0 0 0,0-13 0 0 0,-1-5 0 0 0,0 1 0 0 0,0 0 0 0 0,0 0 0 0 0,-2 6 0 0 0,-2 3 0 0 0,4-10 0 0 0,0-1 0 0 0,0 1 0 0 0,0-1 0 0 0,-1 1 0 0 0,1-1 0 0 0,-4 4 0 0 0,-4 8 0 0 0,7-9 0 0 0,-2 0 0 0 0,1 0 0 0 0,-6 6 0 0 0,-3 4 0 0 0,9-12 0 0 0,0 0 0 0 0,0 1 0 0 0,0-2 0 0 0,0 1 0 0 0,-4 2 0 0 0,-15 15 0 0 0,21-19 0 0 0,0 1 0 0 0,-1-1 0 0 0,0 1 0 0 0,1-1 0 0 0,-1 0 0 0 0,0 0 0 0 0,-3 2 0 0 0,4-2 0 0 0,-1 0 0 0 0,0 0 0 0 0,0 0 0 0 0,0 1 0 0 0,1-1 0 0 0,-1 0 0 0 0,-2 4 0 0 0,3-3 0 0 0,-1 0 0 0 0,0 0 0 0 0,1 0 0 0 0,-1 0 0 0 0,0 0 0 0 0,0 0 0 0 0,0-1 0 0 0,0 1 0 0 0,0 0 0 0 0,-1-1 0 0 0,1 0 0 0 0,0 0 0 0 0,-5 2 0 0 0,4-2 0 0 0,2 0 0 0 0,-1 0 0 0 0,0 1 0 0 0,0-1 0 0 0,0 0 0 0 0,0 1 0 0 0,1-1 0 0 0,-1 1 0 0 0,-1 1 0 0 0,2-1 0 0 0,-1 0 0 0 0,0 0 0 0 0,0-1 0 0 0,1 1 0 0 0,-1-1 0 0 0,0 1 0 0 0,-3 1 0 0 0,0-1 0 0 0,1 0 0 0 0,0 0 0 0 0,-1 1 0 0 0,1-1 0 0 0,0 1 0 0 0,0 0 0 0 0,-4 5 0 0 0,5-6 0 0 0,0 1 0 0 0,-1-1 0 0 0,1 1 0 0 0,-1-1 0 0 0,-7 3 0 0 0,-13 8 0 0 0,21-10 7 0 0,-1-1-1 0 0,1 0 1 0 0,-1 0 0 0 0,0-1-1 0 0,-6 3 1 0 0,-12 5 17 0 0,18-7-18 0 0,0-1 1 0 0,-1 1-1 0 0,1-1 0 0 0,-1 0 1 0 0,1 0-1 0 0,-9 0 0 0 0,-6 1 78 0 0,-5-1 3 0 0,20-1-71 0 0,-1 0 0 0 0,1 0-1 0 0,0 0 1 0 0,0 1 0 0 0,-8 1 0 0 0,6 0-6 0 0,-2 0-50 0 0,1 1 0 0 0,-1-1 1 0 0,1-1-1 0 0,-11 1 1 0 0,-46 7 109 0 0,10 3-86 0 0,38-10-1 0 0,14-2 17 0 0,1 0 0 0 0,-1 1 0 0 0,0-1 0 0 0,0 0 1 0 0,0 0-1 0 0,1 0 0 0 0,-1 0 0 0 0,0 0 0 0 0,0 0 0 0 0,0-1 0 0 0,1 1 0 0 0,-4-2 0 0 0,-10-2-1 0 0,12 3 14 0 0,0 0 0 0 0,0 1 0 0 0,1-1 0 0 0,-1 0 1 0 0,0-1-1 0 0,-4-2 0 0 0,-7-5 61 0 0,-11-10-4 0 0,14 9-57 0 0,-1 1 0 0 0,0 0 0 0 0,-19-11 0 0 0,1 2-12 0 0,-7-3-1 0 0,28 16 0 0 0,0 0 0 0 0,0 0 0 0 0,-8-7 0 0 0,14 10 0 0 0,1 0 0 0 0,0 0 0 0 0,0 1 0 0 0,0-1 0 0 0,0 0 0 0 0,1-1 0 0 0,-1 1 0 0 0,-1-3 0 0 0,-2-2 0 0 0,-1 0 44 0 0,0 0-1 0 0,0-1 1 0 0,1 0-1 0 0,-6-13 1 0 0,3 8-58 0 0,-12-22 51 0 0,-30-38 0 0 0,42 64-30 0 0,5 7-2 0 0,1-1 1 0 0,-1 0 0 0 0,1 0 0 0 0,-1 0 0 0 0,1 0-1 0 0,0 0 1 0 0,0 0 0 0 0,0-1 0 0 0,1 1 0 0 0,-1-1 0 0 0,1 1-1 0 0,-2-6 1 0 0,2 2-14 0 0,0 0 0 0 0,0-1 0 0 0,1 1 0 0 0,0-1 0 0 0,0 1 0 0 0,1-1 0 0 0,0 1 0 0 0,0-1 0 0 0,1 1 0 0 0,0 0 0 0 0,5-14 0 0 0,-5 12-20 0 0,0-1 0 0 0,0 0 0 0 0,-1-12 0 0 0,0 14-25 0 0,0 3 91 0 0,-1 5-34 0 0,-10-22-29 0 0,9 21-33 0 0,2 2-214 0 0,0 1 258 0 0,-1 0 0 0 0,1-1 0 0 0,-1 1 0 0 0,1 0 0 0 0,-1 0 0 0 0,0-1 1 0 0,0 1-1 0 0,0 0 0 0 0,0 3 0 0 0,0-2 7 0 0,1 1 6 0 0,0-2-2 0 0,-1-1 0 0 0,0 0 0 0 0,1 0-1 0 0,-1 0 1 0 0,0 1 0 0 0,0-1-1 0 0,0 0 1 0 0,0 0 0 0 0,0 1 0 0 0,0-1-1 0 0,0 0 1 0 0,0 0 0 0 0,0 1-1 0 0,-1-1 1 0 0,1 1 0 0 0,-2 31-89 0 0,2 0 0 0 0,2-1 1 0 0,1 1-1 0 0,9 38 0 0 0,-9-56 90 0 0,0 1 0 0 0,2-2 0 0 0,0 1 1 0 0,0 0-1 0 0,1-1 0 0 0,1 0 0 0 0,1-1 0 0 0,0 1 0 0 0,0-1 0 0 0,2-1 0 0 0,-1 0 0 0 0,2 0 0 0 0,15 14 1 0 0,-18-18 5 0 0,0 1 0 0 0,7 10 1 0 0,-10-13 9 0 0,0 1 0 0 0,1-1 0 0 0,-1 0 1 0 0,1 0-1 0 0,11 8 0 0 0,13 7 28 0 0,-21-14-29 0 0,-1-1-1 0 0,20 11 1 0 0,-8-6 26 0 0,-14-8-16 0 0,-1 1 0 0 0,1-2-1 0 0,0 1 1 0 0,0-1 0 0 0,7 2 0 0 0,10 5-3 0 0,-19-7-21 0 0,0 0 1 0 0,0-1-1 0 0,0 1 0 0 0,0-1 1 0 0,8 1-1 0 0,9 2-1 0 0,-17-3 3 0 0,0 0 1 0 0,0 0 0 0 0,0 0 0 0 0,0-1-1 0 0,0 0 1 0 0,0 0 0 0 0,0 0 0 0 0,5-1 0 0 0,17-2 95 0 0,-19 2-45 0 0,1 0 0 0 0,-1 0 1 0 0,15-4-1 0 0,57-16 39 0 0,-46 12-41 0 0,-23 6-34 0 0,0 1 0 0 0,-1-1-1 0 0,16-8 1 0 0,10-5-1 0 0,-22 11-16 0 0,21-13-1 0 0,0 0 2 0 0,7-5 0 0 0,-16 7 32 0 0,-19 13-12 0 0,-1 0 0 0 0,1-1 0 0 0,-1 0 0 0 0,1 0 0 0 0,8-10 0 0 0,11-9 58 0 0,2-3-17 0 0,-8 5-8 0 0,-14 16-53 0 0,0 0 0 0 0,-1-1 0 0 0,8-10 0 0 0,-6 6 0 0 0,-1 2 0 0 0,-1 1 0 0 0,0-1 0 0 0,-1 0 0 0 0,4-9 0 0 0,13-21 0 0 0,12-77 64 0 0,-17 53-64 0 0,-4-1 0 0 0,-4 32 0 0 0,-2 0 0 0 0,-2-1 0 0 0,0 1 0 0 0,-2-1 0 0 0,-4-39 0 0 0,-8-97 0 0 0,11 144 0 0 0,-1-30 0 0 0,0 47 0 0 0,1 3 0 0 0,2 8-16 0 0,0-1 1 0 0,0 0-1 0 0,0 1 0 0 0,-1 0 0 0 0,2 3 0 0 0,6 11-193 0 0,13 9 115 0 0,1-1 1 0 0,44 38-1 0 0,-60-59 154 0 0,-4-3-56 0 0,-1 0 0 0 0,0 0-1 0 0,1 0 1 0 0,-1 0 0 0 0,0 1-1 0 0,0-1 1 0 0,0 1 0 0 0,-1-1 0 0 0,3 5-1 0 0,27 47 48 0 0,-14-21-38 0 0,-16-29-16 0 0,15 18 21 0 0,-15-21-11 0 0,-1 0 0 0 0,1 0 1 0 0,0 0-1 0 0,0 0 0 0 0,0-1 0 0 0,0 1 0 0 0,0 0 1 0 0,0 0-1 0 0,0-1 0 0 0,0 1 0 0 0,0-1 0 0 0,1 1 1 0 0,-1-1-1 0 0,0 1 0 0 0,0-1 0 0 0,0 0 1 0 0,1 1-1 0 0,-1-1 0 0 0,0 0 0 0 0,3 0 0 0 0,0 0 10 0 0,0-1-1 0 0,1 0 0 0 0,-1 0 0 0 0,7-2 0 0 0,4-1 44 0 0,-13 3-55 0 0,1 1 1 0 0,0-1-1 0 0,-1 0 0 0 0,1 0 1 0 0,-1 0-1 0 0,1-1 1 0 0,-1 1-1 0 0,0-1 1 0 0,1 1-1 0 0,-1-1 0 0 0,0 0 1 0 0,0 0-1 0 0,0 0 1 0 0,0 0-1 0 0,0 0 0 0 0,-1 0 1 0 0,1 0-1 0 0,-1-1 1 0 0,1 1-1 0 0,-1 0 1 0 0,0-1-1 0 0,0 1 0 0 0,2-6 1 0 0,0-5 17 0 0,0 0 0 0 0,0 0 0 0 0,0-22 0 0 0,-2 24 27 0 0,0 6-30 0 0,-1-1 1 0 0,0 1 0 0 0,0 0-1 0 0,-1-1 1 0 0,1 1-1 0 0,-1-1 1 0 0,0 1-1 0 0,-1 0 1 0 0,1 0-1 0 0,-1 0 1 0 0,-3-5 0 0 0,4 8-91 0 0,5 16-318 0 0,11 67 37 0 0,-14-64 381 0 0,1-1 0 0 0,1 0-1 0 0,1 0 1 0 0,0 0-1 0 0,1-1 1 0 0,13 29-1 0 0,-10-30-196 0 0,1 0 1 0 0,11 13-1 0 0,-16-22-223 0 0,1 0 0 0 0,0 0 0 0 0,-1-1-1 0 0,2 1 1 0 0,-1-1 0 0 0,0 0 0 0 0,10 5 0 0 0,-12-9 33 0 0,0 1 0 0 0,-1-1 0 0 0,1 1 0 0 0,0-1 0 0 0,0 0 1 0 0,0 0-1 0 0,0 0 0 0 0,0 0 0 0 0,0-1 0 0 0,0 1 0 0 0,0-1 0 0 0,0 0 0 0 0,4-1 1 0 0,8-2-2265 0 0,60-15-5411 0 0,-42 14 7086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0:28.05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1016 70 7455 0 0,'0'0'1376'0'0,"-16"-1"682"0"0,15 1-1915 0 0,-1-1 0 0 0,0 1 1 0 0,1-1-1 0 0,-1 1 0 0 0,0-1 1 0 0,1 0-1 0 0,-1 0 0 0 0,0 0 1 0 0,1 0-1 0 0,0 0 0 0 0,-1 0 1 0 0,1 0-1 0 0,-2-2 0 0 0,-10-1 657 0 0,12 4-752 0 0,0-1 0 0 0,0 0 0 0 0,1 0 0 0 0,-1 1 0 0 0,0-1 0 0 0,0 1 0 0 0,0-1 0 0 0,0 1 0 0 0,0-1 0 0 0,0 1 0 0 0,0-1 0 0 0,0 1 0 0 0,0 0 0 0 0,-1 0 0 0 0,-1-1 0 0 0,-4 0 152 0 0,-9 6 24 0 0,14-6-224 0 0,1 1 0 0 0,0 0 0 0 0,0 0 0 0 0,-1 0 0 0 0,1 0 0 0 0,0 0 0 0 0,-1 0 0 0 0,1 0 0 0 0,0 0 0 0 0,0 1 0 0 0,-1-1 0 0 0,1 0 0 0 0,0 1 0 0 0,0-1 0 0 0,-1 1 0 0 0,1-1 0 0 0,0 1 0 0 0,-1 0 0 0 0,0 0 0 0 0,0 0 0 0 0,0 0 1 0 0,0-1-1 0 0,0 0 0 0 0,0 1 0 0 0,0-1 0 0 0,0 0 0 0 0,0 0 0 0 0,-3 0 0 0 0,-10 1 69 0 0,-38 5 319 0 0,-7 0 58 0 0,34-4-248 0 0,22-2-168 0 0,0 0 0 0 0,0 0 0 0 0,0 1-1 0 0,0-1 1 0 0,0 1 0 0 0,-5 2 0 0 0,-15 1 83 0 0,21-3-103 0 0,-1-1 0 0 0,1 1 0 0 0,-1 0 0 0 0,0 0 0 0 0,1 0 0 0 0,0 0 0 0 0,-4 2 0 0 0,-1 1 3 0 0,0-1 1 0 0,-1 1-1 0 0,1-1 0 0 0,-10 1 0 0 0,-9 4-15 0 0,-43 20 2 0 0,63-25 38 0 0,-1 0-1 0 0,1 1 1 0 0,0 0-1 0 0,-9 7 1 0 0,-17 9 86 0 0,14-5-124 0 0,5-4 0 0 0,-14 17 0 0 0,27-26 0 0 0,-1-1 0 0 0,0 1 0 0 0,1 0 0 0 0,-1-1 0 0 0,1 1 0 0 0,-1 0 0 0 0,0 2 0 0 0,-12 12 0 0 0,12-14 0 0 0,0-1 0 0 0,0 1 0 0 0,0 0 0 0 0,0 0 0 0 0,1 0 0 0 0,-3 5 0 0 0,2-5 0 0 0,0 1 0 0 0,1-1 0 0 0,-1 1 0 0 0,0-1 0 0 0,0 0 0 0 0,-3 3 0 0 0,2-3-3 0 0,1 1 0 0 0,0-1-1 0 0,0 1 1 0 0,0-1 0 0 0,0 1 0 0 0,1 0-1 0 0,-1 0 1 0 0,-1 5 0 0 0,-6 8-21 0 0,5-8 0 0 0,0 1-1 0 0,1-1 1 0 0,0 1-1 0 0,1-1 1 0 0,-1 1 0 0 0,0 10-1 0 0,-6 21 25 0 0,2-11 56 0 0,6-23-34 0 0,0 1 0 0 0,-1 0 0 0 0,0-1 0 0 0,0 1 0 0 0,-1-1 0 0 0,0 1 0 0 0,-4 7 0 0 0,-1 4-22 0 0,8-15 0 0 0,-1-1 0 0 0,0 1 0 0 0,0-1 0 0 0,0 1 0 0 0,0-1 0 0 0,-2 3 0 0 0,-4 9 64 0 0,-7 21 0 0 0,3 6 128 0 0,6-5-175 0 0,3-21 5 0 0,0 0 0 0 0,1 0 1 0 0,0 1-1 0 0,2 17 0 0 0,2 35 478 0 0,-3-66-409 0 0,-1 9 70 0 0,1-3-141 0 0,1 117 616 0 0,0-68-636 0 0,-1-54 0 0 0,0 1 0 0 0,0-1 0 0 0,0 1 0 0 0,1-1 0 0 0,-1 1 0 0 0,2 4 0 0 0,0-1 0 0 0,2 13 44 0 0,-3-16 8 0 0,-1-2 44 0 0,2 0-73 0 0,-1 0 0 0 0,0 0 1 0 0,0-1-1 0 0,0 2 0 0 0,0-1 0 0 0,-1 0 0 0 0,2 2 0 0 0,-2-3-16 0 0,0-1 3 0 0,0 0-1 0 0,0 0 1 0 0,0 1-1 0 0,0-1 1 0 0,0 0-1 0 0,0 0 1 0 0,0 0 0 0 0,0 1-1 0 0,0-1 1 0 0,0 0-1 0 0,0 0 1 0 0,1 0-1 0 0,-1 1 1 0 0,0-1-1 0 0,0 0 1 0 0,0 0-1 0 0,0 0 1 0 0,0 0-1 0 0,0 0 1 0 0,1 1-1 0 0,-1-1 1 0 0,0 0 0 0 0,0 0-1 0 0,0 0 1 0 0,1 0-1 0 0,-1 0 1 0 0,0 0-1 0 0,0 0 1 0 0,0 0-1 0 0,0 0 1 0 0,1 0-1 0 0,-1 0 1 0 0,0 0-1 0 0,0 0 1 0 0,0 0 0 0 0,1 0-1 0 0,-1 0 1 0 0,6-6 137 0 0,1-17 159 0 0,-3 0-134 0 0,-2 3-116 0 0,-1 0 0 0 0,-1 0 0 0 0,0-1 1 0 0,-2 1-1 0 0,-4-23 0 0 0,0 0-69 0 0,5 25-25 0 0,-2 0-1 0 0,0-1 0 0 0,-1 1 1 0 0,-1 0-1 0 0,-12-28 0 0 0,9 32 37 0 0,8 14 3 0 0,0 0 0 0 0,0 0-1 0 0,0 0 1 0 0,0 0 0 0 0,0 0 0 0 0,-1 0-1 0 0,1 0 1 0 0,0 0 0 0 0,0 0-1 0 0,0 0 1 0 0,0 0 0 0 0,0 0-1 0 0,0 0 1 0 0,0 0 0 0 0,0 0-1 0 0,0 0 1 0 0,0 0 0 0 0,0 0-1 0 0,0 0 1 0 0,0 0 0 0 0,-1 0-1 0 0,1 0 1 0 0,0 0 0 0 0,0 0-1 0 0,0 0 1 0 0,0 0 0 0 0,0 0 0 0 0,0 0-1 0 0,0 0 1 0 0,0 0 0 0 0,0 0-1 0 0,0 0 1 0 0,0 0 0 0 0,0 0-1 0 0,0 0 1 0 0,0 0 0 0 0,0 0-1 0 0,0 0 1 0 0,-1 0 0 0 0,1 0-1 0 0,0 0 1 0 0,0 0 0 0 0,0 0-1 0 0,0 1 1 0 0,0-1 0 0 0,0 0-1 0 0,0 0 1 0 0,0 0 0 0 0,0 0 0 0 0,0 0-1 0 0,0 0 1 0 0,0 0 0 0 0,0 0-1 0 0,0 0 1 0 0,0 0 0 0 0,-3 4-342 0 0,2-6 221 0 0,-1-2 118 0 0,1 2 79 0 0,-3-8 121 0 0,5-11-4 0 0,15-82 34 0 0,-7 54-203 0 0,9-12-25 0 0,6-7 0 0 0,-1-4 0 0 0,-20 60 3 0 0,1 1 0 0 0,7-13 1 0 0,-7 15-45 0 0,0 0 1 0 0,0-1 0 0 0,3-11-1 0 0,-5 13-23 0 0,-2 6-1 0 0,-2 3 18 0 0,1 0 0 0 0,-1 0 0 0 0,1 1 0 0 0,0-1 0 0 0,0 1 0 0 0,0-1 1 0 0,0 1-1 0 0,0 0 0 0 0,0-1 0 0 0,-1 3 0 0 0,2-2 42 0 0,-1-1 1 0 0,1 1-1 0 0,-1-1 1 0 0,0 0-1 0 0,0 0 1 0 0,1 1-1 0 0,-1-1 1 0 0,0 0-1 0 0,0 0 1 0 0,0 0-1 0 0,0 0 1 0 0,0 0-1 0 0,0 0 1 0 0,-1 0-1 0 0,1 0 1 0 0,0 0 0 0 0,0 0-1 0 0,-3 0 1 0 0,2 1-4 0 0,0 0 1 0 0,0 0-1 0 0,0 0 1 0 0,0 0-1 0 0,1 0 1 0 0,-1 0-1 0 0,0 0 1 0 0,1 1-1 0 0,0-1 0 0 0,-3 5 1 0 0,-6 12-76 0 0,-4 5 28 0 0,12-19 50 0 0,-1 0 0 0 0,0 0 0 0 0,0 0 0 0 0,-4 5 0 0 0,-11 17-30 0 0,3-2 6 0 0,-14 23 29 0 0,18-26 0 0 0,2-3 0 0 0,8-16-5 0 0,-1 0 0 0 0,1 0-1 0 0,0 0 1 0 0,0 1 0 0 0,0-1 0 0 0,0 4-1 0 0,-5 16-21 0 0,-1 4 30 0 0,6-21-15 0 0,0-1 1 0 0,0 0 0 0 0,-1 0 0 0 0,-2 8 0 0 0,0-4 7 0 0,1-1 1 0 0,-3 15-1 0 0,-2 6-49 0 0,-1 12 42 0 0,3-7 11 0 0,2-1 53 0 0,1-11-42 0 0,4-12-11 0 0,3 14 0 0 0,-4-14 0 0 0,0-6 2 0 0,0 0 0 0 0,0 0 0 0 0,1 0-1 0 0,-1 0 1 0 0,3 8 0 0 0,2 11 51 0 0,0 0 115 0 0,13 56 166 0 0,-16-68-285 0 0,-1-6-31 0 0,-1 0-1 0 0,1 0 0 0 0,1-1 0 0 0,-1 1 0 0 0,1 0 0 0 0,0-1 1 0 0,0 1-1 0 0,0-1 0 0 0,0 0 0 0 0,4 5 0 0 0,6 10 55 0 0,14 14 106 0 0,-6 2 24 0 0,-14-21-203 0 0,1-2 13 0 0,12 15 41 0 0,3 6-7 0 0,-15-24-42 0 0,1 0 1 0 0,0-1 0 0 0,9 10-1 0 0,-16-17-4 0 0,1 0 0 0 0,-1 0 0 0 0,0 0 0 0 0,0 0 0 0 0,1 1 0 0 0,-1-2 0 0 0,1 1 0 0 0,-1 0 0 0 0,1 0 0 0 0,-1 0 0 0 0,3 0 0 0 0,1 1 0 0 0,22 10 72 0 0,1-2 10 0 0,-26-10-72 0 0,0 0 0 0 0,0 1-1 0 0,0 0 1 0 0,-1-1-1 0 0,1 1 1 0 0,0 0-1 0 0,0 0 1 0 0,2 2-1 0 0,-2-1-9 0 0,-1-1 0 0 0,0 0 0 0 0,0-1 0 0 0,0 1 0 0 0,0 0 0 0 0,0-1 0 0 0,0 1 0 0 0,0 0 0 0 0,0-1 0 0 0,0 0 0 0 0,0 1 0 0 0,0-1 0 0 0,0 0 0 0 0,0 1 0 0 0,2-1 0 0 0,6 5 0 0 0,-7-4 0 0 0,0 1 0 0 0,0-1 0 0 0,1 1 0 0 0,-1-1 0 0 0,0 0 0 0 0,1 0 0 0 0,3 1 0 0 0,5 3 0 0 0,16 4 0 0 0,-25-9 0 0 0,0 1 0 0 0,0-1 0 0 0,-1 1 0 0 0,1 0 0 0 0,0 0 0 0 0,-1-1 0 0 0,1 1 0 0 0,-1 0 0 0 0,2 2 0 0 0,15 6 0 0 0,-17-8 0 0 0,1 0 0 0 0,-1-1 0 0 0,1 1 0 0 0,0 0 0 0 0,-1 0 0 0 0,0 0 0 0 0,1 0 0 0 0,1 1 0 0 0,-2-1 0 0 0,0 0 0 0 0,-1 0 0 0 0,1-1 0 0 0,0 1 0 0 0,0 0 0 0 0,0-1 0 0 0,0 1 0 0 0,1-1 0 0 0,-1 1 0 0 0,0-1 0 0 0,0 1 0 0 0,0-1 0 0 0,0 0 0 0 0,0 0 0 0 0,1 1 0 0 0,-1-1 0 0 0,0 0 0 0 0,1 0 0 0 0,0 0 3 0 0,-1 0-1 0 0,1 0 1 0 0,-1 0-1 0 0,1 0 1 0 0,-1 1-1 0 0,1-1 1 0 0,-1 0 0 0 0,0 1-1 0 0,1-1 1 0 0,1 2-1 0 0,-2-1 0 0 0,0-1 1 0 0,1 1-1 0 0,-1-1 0 0 0,0 1 0 0 0,0-1 1 0 0,0 1-1 0 0,1-1 0 0 0,-1 0 0 0 0,0 0 1 0 0,1 0-1 0 0,-1 1 0 0 0,0-1 0 0 0,1-1 1 0 0,-1 1-1 0 0,2 0 0 0 0,-2 0 3 0 0,1 0 0 0 0,-1 0 0 0 0,1 0 0 0 0,0 0-1 0 0,-1 0 1 0 0,1 1 0 0 0,-1-1 0 0 0,1 0 0 0 0,0 1 0 0 0,2 1-1 0 0,12 2 7 0 0,1-1-11 0 0,-15-2 0 0 0,1-1 0 0 0,-1 1 0 0 0,1-1 0 0 0,0 1 0 0 0,-1-1 0 0 0,4 0 0 0 0,-4 0 0 0 0,0 0 0 0 0,-1 0 0 0 0,1 0 0 0 0,-1 1 0 0 0,1-1 0 0 0,-1 1 0 0 0,1-1 0 0 0,-1 1 0 0 0,1 0 0 0 0,-1 0 0 0 0,3 1 0 0 0,10 5 0 0 0,19 12 0 0 0,-19-13 0 0 0,7 1 0 0 0,13 7 0 0 0,-21-8 0 0 0,-7-3 0 0 0,-1 0 0 0 0,0-1 0 0 0,1 1 0 0 0,-1-1 0 0 0,1-1 0 0 0,9 3 0 0 0,6 3 0 0 0,-2 0 0 0 0,-4-2 0 0 0,-14-4 0 0 0,1 0 0 0 0,0-1 0 0 0,0 1 0 0 0,0 0 0 0 0,0-1 0 0 0,0 1 0 0 0,0-1 0 0 0,4 0 0 0 0,1 3 0 0 0,1 1 0 0 0,4-2 0 0 0,-12-1 0 0 0,1 0 0 0 0,-1-1 0 0 0,1 1 0 0 0,-1-1 0 0 0,1 1 0 0 0,-1-1 0 0 0,1 1 0 0 0,0-1 0 0 0,-1 1 0 0 0,1-1 0 0 0,0 0 0 0 0,-1 1 0 0 0,1-1 0 0 0,0 0 0 0 0,0 1 0 0 0,-1-1 0 0 0,1 0 0 0 0,1 0 0 0 0,7 3 0 0 0,-3 1 0 0 0,-1-6 18 0 0,-4 2 355 0 0,-2-18-206 0 0,0 16-152 0 0,0 1 0 0 0,0-1 0 0 0,0 0 1 0 0,0 1-1 0 0,-1 0 0 0 0,1-1 0 0 0,0 1 1 0 0,-1 0-1 0 0,1-1 0 0 0,-3 0 1 0 0,1-1 10 0 0,-2-1-25 0 0,-1 0 0 0 0,0 0 0 0 0,0 1 0 0 0,-7-4-1 0 0,-2 0-29 0 0,6 2-14 0 0,0 1-1 0 0,-15-4 1 0 0,-3-1 4 0 0,15 5 21 0 0,-1 0 0 0 0,-14-2 0 0 0,4 1 8 0 0,-7 2-71 0 0,24 3 55 0 0,1 0 1 0 0,-1 0 0 0 0,-9-3 0 0 0,10 1 9 0 0,-1 1 0 0 0,1 0 0 0 0,-1 0 0 0 0,0 0 0 0 0,0 0 0 0 0,0 1 0 0 0,-9 1 0 0 0,-15-3 5 0 0,25 1 2 0 0,1 1 0 0 0,-1-1 1 0 0,0 1-1 0 0,1 0 0 0 0,-8 1 0 0 0,-20 0-5 0 0,-1 1-36 0 0,7-1 58 0 0,22-1 1 0 0,0 0 1 0 0,0 0-1 0 0,-1 0 0 0 0,1 1 1 0 0,-7 1-1 0 0,-32 4-9 0 0,34-5 1 0 0,7-1-2 0 0,1-1 0 0 0,0 1 0 0 0,0 0 0 0 0,-1 0 0 0 0,1 0 0 0 0,0 0 0 0 0,-1 1 0 0 0,1-1 0 0 0,0 0 0 0 0,-3 1 0 0 0,3 1-27 0 0,0 0 1 0 0,0 0 0 0 0,0 0 0 0 0,0 0-1 0 0,1 0 1 0 0,-1 0 0 0 0,0 3 0 0 0,0-2-33 0 0,0 3 7 0 0,1-4 46 0 0,0-1-1 0 0,1 1 1 0 0,-1-1 0 0 0,0 0 0 0 0,1 1 0 0 0,-1-1-1 0 0,1 1 1 0 0,0-1 0 0 0,-1 0 0 0 0,1 0 0 0 0,0 1-1 0 0,0-1 1 0 0,0 0 0 0 0,0 0 0 0 0,0 0 0 0 0,0 0-1 0 0,0 0 1 0 0,0 0 0 0 0,0 0 0 0 0,1 0 0 0 0,-1-1-1 0 0,0 1 1 0 0,1 0 0 0 0,-1-1 0 0 0,0 1 0 0 0,1-1-1 0 0,1 1 1 0 0,-1 0 30 0 0,34 12 114 0 0,13 6-226 0 0,-5-3 89 0 0,-4 3 0 0 0,-2-4 64 0 0,-8-9-64 0 0,-27-5 11 0 0,-1 0 0 0 0,1 0 0 0 0,-1 0 0 0 0,1 0 1 0 0,0-1-1 0 0,-1 1 0 0 0,1-1 0 0 0,-1 0 0 0 0,1 0 0 0 0,0 0 0 0 0,-1 0 0 0 0,6-1 0 0 0,-4 0 0 0 0,0 1 0 0 0,0 0 0 0 0,0 0 0 0 0,0 0-1 0 0,4 2 1 0 0,20-1-1 0 0,-24-1-1 0 0,0 0-1 0 0,0 0 1 0 0,0 0 0 0 0,0 0 0 0 0,5 2 0 0 0,19 0 2 0 0,-1-1 43 0 0,-22 0-54 0 0,1-1 0 0 0,-1 0 0 0 0,1 0-1 0 0,7-1 1 0 0,-11 1-7 0 0,0-1 0 0 0,0 1 0 0 0,1 0 0 0 0,-1 1 0 0 0,0-1-1 0 0,1 0 1 0 0,-1 1 0 0 0,0-1 0 0 0,3 2 0 0 0,-2-1-11 0 0,-1 0 0 0 0,1-1 0 0 0,0 1 0 0 0,-1-1-1 0 0,1 1 1 0 0,0-1 0 0 0,3 0 0 0 0,13 1-31 0 0,4-1 233 0 0,-22 0-178 0 0,0 0 1 0 0,1 0 0 0 0,-1 0-1 0 0,0 0 1 0 0,0 0 0 0 0,0 0-1 0 0,1 1 1 0 0,-1-1 0 0 0,0 0-1 0 0,0 1 1 0 0,2 0 0 0 0,-2-1-7 0 0,0 1 0 0 0,0-1 0 0 0,1 0 0 0 0,-1 1 0 0 0,0-1 1 0 0,1 0-1 0 0,-1 0 0 0 0,0 0 0 0 0,3 0 0 0 0,0 0 0 0 0,0-1 0 0 0,0 1 0 0 0,0 0 0 0 0,0 0 0 0 0,0 1 0 0 0,6 0 0 0 0,-8 0 3 0 0,-1-1 1 0 0,1 0-1 0 0,0 0 0 0 0,-1-1 1 0 0,1 1-1 0 0,0 0 0 0 0,-1 0 0 0 0,1-1 1 0 0,0 1-1 0 0,1-1 0 0 0,14-3 43 0 0,-7 5 9 0 0,-6 0-22 0 0,0-1 0 0 0,0 0 0 0 0,0 0 1 0 0,0 0-1 0 0,7-1 0 0 0,11-1 45 0 0,-17 2-75 0 0,-1 0-1 0 0,0-1 1 0 0,0 1-1 0 0,7-3 1 0 0,7 2 48 0 0,-16 1-51 0 0,0 0 0 0 0,0 0 0 0 0,-1 0 1 0 0,1 0-1 0 0,0 0 0 0 0,-1 0 0 0 0,1-1 1 0 0,0 1-1 0 0,3-2 0 0 0,-3 1 5 0 0,1-1 0 0 0,-1 1 0 0 0,1 0 0 0 0,0 0 0 0 0,0 0 0 0 0,-1 1 0 0 0,1-1 0 0 0,0 1-1 0 0,0-1 1 0 0,0 1 0 0 0,0 0 0 0 0,3 0 0 0 0,46-3-5 0 0,-8-1 0 0 0,-43 4 0 0 0,0 0 0 0 0,1-1 0 0 0,-1 1 0 0 0,0 0 0 0 0,0-1 0 0 0,1 1 0 0 0,-1-1 0 0 0,0 1 0 0 0,0-1 0 0 0,0 1 0 0 0,2-2 0 0 0,-2 1 0 0 0,0 0 0 0 0,0 1 0 0 0,0-1 0 0 0,1 0 0 0 0,-1 1 0 0 0,0-1 0 0 0,1 1 0 0 0,-1 0 0 0 0,0-1 0 0 0,1 1 0 0 0,1 0 0 0 0,-1-1 9 0 0,0 0 0 0 0,0 0 0 0 0,0 0-1 0 0,0 0 1 0 0,0 0 0 0 0,0-1 0 0 0,0 1-1 0 0,3-4 1 0 0,1 0 103 0 0,15-13 49 0 0,29-56-100 0 0,-42 60-58 0 0,2-3-3 0 0,-6 10 0 0 0,0 1 0 0 0,0-1 0 0 0,0 1 0 0 0,11-11 0 0 0,-13 14 0 0 0,0 1 0 0 0,0-1 0 0 0,0 0 0 0 0,0 1 0 0 0,-1-1 0 0 0,3-6 0 0 0,4-6 0 0 0,-2 2 13 0 0,-1-1-1 0 0,0 0 1 0 0,-1-1-1 0 0,-1 1 0 0 0,3-24 1 0 0,12-61 40 0 0,-17 87-66 0 0,0 9 7 0 0,-1 0 0 0 0,0 1 0 0 0,1-1 0 0 0,-1 0 0 0 0,1 0 1 0 0,0 1-1 0 0,0-1 0 0 0,0 0 0 0 0,1-2 0 0 0,3-5-7 0 0,0-1 1 0 0,-1 0-1 0 0,-1 0 0 0 0,4-17 0 0 0,-7 26 17 0 0,1-1 1 0 0,0 0-1 0 0,0 0 0 0 0,1 1 0 0 0,-1-1 0 0 0,3-2 1 0 0,4-13 38 0 0,36-117-28 0 0,-31 88-39 0 0,-2-1 0 0 0,9-78 0 0 0,-18 107 26 0 0,-3 11-4 0 0,-1-13-8 0 0,2 19-44 0 0,-8 18-306 0 0,-6 29-56 0 0,11-34 399 0 0,-1 0-1 0 0,2 0 1 0 0,-1 0 0 0 0,2 1-1 0 0,0-1 1 0 0,0 13-1 0 0,1 5 23 0 0,5 36 0 0 0,1-32-5 0 0,1-1 0 0 0,17 47 0 0 0,-20-66 0 0 0,9 21 71 0 0,-13-32 318 0 0,1-3-273 0 0,1-2-61 0 0,3-12 97 0 0,-1-2-19 0 0,-2 8-122 0 0,1-4 0 0 0,-1 1-1 0 0,0-1 1 0 0,-1 0-1 0 0,0 0 0 0 0,-1 0 1 0 0,-1-13-1 0 0,-2-4-10 0 0,-14-123 0 0 0,18 151-20 0 0,-1 0-40 0 0,-5-11 9 0 0,5 13 47 0 0,0 0 0 0 0,0 0-1 0 0,0 0 1 0 0,0-1-1 0 0,0 1 1 0 0,0 0-1 0 0,0 0 1 0 0,0 0-1 0 0,0 0 1 0 0,0 0-1 0 0,0-1 1 0 0,-1 1-1 0 0,1 0 1 0 0,0 0-1 0 0,0 0 1 0 0,0 0-1 0 0,0 0 1 0 0,0 0-1 0 0,0 0 1 0 0,0-1-1 0 0,-1 1 1 0 0,1 0-1 0 0,0 0 1 0 0,0 0-1 0 0,0 0 1 0 0,0 0-1 0 0,0 0 1 0 0,-1 0-1 0 0,1 0 1 0 0,0 0-1 0 0,0 0 1 0 0,0 0-1 0 0,0 0 1 0 0,0 0-1 0 0,-1 0 1 0 0,1 0-1 0 0,0 0 1 0 0,0 0-1 0 0,0 0 1 0 0,0 0-1 0 0,-1 0 1 0 0,-3 7-86 0 0,-2 18-30 0 0,4-19 3 0 0,-10 55-121 0 0,10-55 223 0 0,1 1-1 0 0,0-1 1 0 0,0 10-1 0 0,-3 16 18 0 0,-7 33-2 0 0,10-61 1 0 0,0 0-1 0 0,1-1 0 0 0,0 1 1 0 0,0 0-1 0 0,0 6 1 0 0,2 19-57 0 0,1-5 292 0 0,9-30 13 0 0,-11 6-245 0 0,-1 0 0 0 0,1 0 0 0 0,-1-1 0 0 0,0 1 0 0 0,1 0 0 0 0,-1-1 0 0 0,0 1 0 0 0,1 0 0 0 0,-1-1 0 0 0,0 1 0 0 0,1 0 0 0 0,-1-1 0 0 0,0 1 0 0 0,0-1 0 0 0,1 1 0 0 0,-1-1 0 0 0,0 1 0 0 0,0-1 0 0 0,0 1 0 0 0,0 0 0 0 0,0-1 0 0 0,0 1 0 0 0,0-2 0 0 0,1 0 13 0 0,-1-1 0 0 0,1 1 0 0 0,-1-1 0 0 0,1 1 0 0 0,0 0 0 0 0,0-1 0 0 0,0 1 0 0 0,0 0 0 0 0,2-3 0 0 0,20-50 173 0 0,-18 42-180 0 0,-2-1-1 0 0,1 1 1 0 0,-2-1-1 0 0,0 0 1 0 0,1-19-1 0 0,-1 8-2 0 0,1-143 43 0 0,-4 97-36 0 0,1 44-33 0 0,0 0-1 0 0,-2 0 1 0 0,-2 1-1 0 0,0-1 1 0 0,-1 1 0 0 0,-13-37-1 0 0,5 31 20 0 0,7 21 0 0 0,3 9 0 0 0,0 1 0 0 0,1-1 0 0 0,2 2 0 0 0,-1-1-1 0 0,0 0 1 0 0,1 1-1 0 0,-1-1 1 0 0,0 0-1 0 0,1 1 0 0 0,-1-1 1 0 0,0 1-1 0 0,0-1 1 0 0,1 1-1 0 0,-1 0 1 0 0,0-1-1 0 0,0 1 0 0 0,0 0 1 0 0,0 0-1 0 0,0-1 1 0 0,1 1-1 0 0,-1 0 1 0 0,0 0-1 0 0,0 0 1 0 0,0 0-1 0 0,0 0 0 0 0,-1 0 1 0 0,1 0-5 0 0,0 0 0 0 0,0 0 1 0 0,0 0-1 0 0,0-1 0 0 0,0 1 0 0 0,0 0 1 0 0,0-1-1 0 0,0 1 0 0 0,0-1 0 0 0,0 1 1 0 0,0-1-1 0 0,0 0 0 0 0,1 1 0 0 0,-1-1 0 0 0,0 0 1 0 0,-1-1-1 0 0,1 1 1 0 0,0 0 0 0 0,0 0 0 0 0,0 0 1 0 0,0 0-1 0 0,0 0 0 0 0,0 1 0 0 0,-1-1 0 0 0,1 0 0 0 0,0 1 1 0 0,-1-1-1 0 0,1 1 0 0 0,-2-1 0 0 0,1 0 4 0 0,0 0 0 0 0,0 0 0 0 0,1 0 0 0 0,-1 0 0 0 0,0 0 0 0 0,0 0 0 0 0,1 0 0 0 0,-1-1 0 0 0,0 1 0 0 0,-1-3 0 0 0,-6-4 0 0 0,8 8 0 0 0,1-1 0 0 0,0 1 0 0 0,-1 0 0 0 0,1-1 0 0 0,-1 1 0 0 0,1 0 0 0 0,0-1 0 0 0,-1 1-1 0 0,1-1 1 0 0,0 1 0 0 0,-1 0 0 0 0,1-1 0 0 0,0 1 0 0 0,0-1 0 0 0,-1 1 0 0 0,1-1 0 0 0,0 0 0 0 0,-1-1 2 0 0,0 0 0 0 0,0 0 1 0 0,0 0-1 0 0,0 0 0 0 0,0 0 0 0 0,0 0 0 0 0,-1 0 1 0 0,-1-2-1 0 0,-19-23 246 0 0,4 1-331 0 0,10 14 83 0 0,6 10 0 0 0,1 0 0 0 0,0 0 0 0 0,-1 0 0 0 0,1 0 0 0 0,-1 1 0 0 0,0-1 0 0 0,1 0 0 0 0,-1 1 0 0 0,-4-3 0 0 0,2 1-25 0 0,0-1 0 0 0,-1 1 0 0 0,1-1 1 0 0,-4-4-1 0 0,6 6 9 0 0,0-1 0 0 0,0 1 0 0 0,-1 0 0 0 0,1-1 1 0 0,-1 1-1 0 0,1 0 0 0 0,-1 1 0 0 0,0-1 1 0 0,0 0-1 0 0,0 1 0 0 0,0 0 0 0 0,0-1 0 0 0,0 1 1 0 0,-5-1-1 0 0,-11-2 130 0 0,15 3-104 0 0,1 0 1 0 0,-1 1-1 0 0,1-1 0 0 0,-1 1 1 0 0,0-1-1 0 0,-4 1 1 0 0,5 0-27 0 0,1 0 0 0 0,-1 0 1 0 0,1 0-1 0 0,-1-1 0 0 0,0 1 1 0 0,-3-2-1 0 0,-15-2-65 0 0,-33 10 60 0 0,31-6 10 0 0,-1 2 0 0 0,1 1 1 0 0,0 1-1 0 0,-27 8 0 0 0,8-3 11 0 0,29-7 0 0 0,0 0 0 0 0,-17 7 0 0 0,2-1 0 0 0,20-6 0 0 0,1 0 0 0 0,-1 0 0 0 0,-9 5 0 0 0,3-1 0 0 0,12-5-1 0 0,0 0 0 0 0,0-1 0 0 0,0 1 0 0 0,0 0 1 0 0,0 0-1 0 0,0 0 0 0 0,0 1 0 0 0,1-1 0 0 0,-1 0 0 0 0,0 1 0 0 0,-2 2 1 0 0,-2 2-43 0 0,6-5 36 0 0,-1-1 1 0 0,1 1-1 0 0,-1-1 1 0 0,0 1-1 0 0,1-1 1 0 0,-1 1-1 0 0,1-1 0 0 0,0 1 1 0 0,-1 0-1 0 0,1-1 1 0 0,-1 1-1 0 0,1 0 1 0 0,0-1-1 0 0,-1 1 1 0 0,1 0-1 0 0,0 0 1 0 0,0-1-1 0 0,0 1 0 0 0,0 0 1 0 0,0 0-1 0 0,-1 0 1 0 0,1-1-1 0 0,1 1 1 0 0,-1 0-1 0 0,0 0 1 0 0,0-1-1 0 0,0 1 1 0 0,0 0-1 0 0,0 0 0 0 0,1-1 1 0 0,-1 1-1 0 0,0 0 1 0 0,1 0-1 0 0,13 19-89 0 0,-14-19 103 0 0,5 3-29 0 0,-1 0 1 0 0,1-1-1 0 0,0 1 0 0 0,0-1 1 0 0,1-1-1 0 0,-1 1 1 0 0,8 2-1 0 0,-2 0-32 0 0,-1-2 10 0 0,-1 0 0 0 0,1-1 0 0 0,-1 0 0 0 0,1 0 0 0 0,17-1 0 0 0,-4 1-60 0 0,-18-2 68 0 0,0 0-1 0 0,1 0 1 0 0,-1 0 0 0 0,0-1-1 0 0,9-2 1 0 0,15-2-142 0 0,-23 5 142 0 0,0 0 0 0 0,0-1 0 0 0,0 1 0 0 0,0-2 0 0 0,-1 1 0 0 0,1-1 0 0 0,0 1 0 0 0,6-4 0 0 0,8-2-61 0 0,-17 7 90 0 0,-1-1 1 0 0,0 1 0 0 0,1-1-1 0 0,-1 0 1 0 0,0 0 0 0 0,0 0-1 0 0,0 0 1 0 0,0 0-1 0 0,0 0 1 0 0,0 0 0 0 0,0-1-1 0 0,0 1 1 0 0,2-4 0 0 0,-2 3 4 0 0,1-1-5 0 0,1-2 0 0 0,-1 1 1 0 0,0 0-1 0 0,4-9 0 0 0,-7 12 6 0 0,1-2 0 0 0,0 1 0 0 0,-1 0 0 0 0,0 0-1 0 0,1 0 1 0 0,-1 0 0 0 0,0 0 0 0 0,0 0 0 0 0,0 0 0 0 0,0 0 0 0 0,0 0 0 0 0,-1-1 0 0 0,1 1-1 0 0,-1 0 1 0 0,0-2 0 0 0,-1-1 1 0 0,-1-1 0 0 0,1 1 0 0 0,-1 1 0 0 0,0-1 0 0 0,0 0 0 0 0,0 1 0 0 0,-1-1 0 0 0,0 1 0 0 0,0 0 0 0 0,0 0 0 0 0,0 0 0 0 0,-7-4 0 0 0,-2 0 0 0 0,0 0 0 0 0,0 1 0 0 0,-20-8 0 0 0,19 11-31 0 0,0 0-1 0 0,0 1 1 0 0,0 1 0 0 0,-20-2-1 0 0,13 2-9 0 0,-48 1-51 0 0,13 0 84 0 0,24 1-2 0 0,-1 0 1 0 0,1 2 0 0 0,0 2 0 0 0,0 1 0 0 0,1 1 0 0 0,-45 15 0 0 0,59-14 46 0 0,0 0 1 0 0,-26 17 0 0 0,25-14 11 0 0,1 0-42 0 0,-22 18 0 0 0,5-3-71 0 0,13-9 57 0 0,-30 29 1 0 0,38-33 5 0 0,6-5-15 0 0,0 1 0 0 0,-10 16 0 0 0,-8 7 0 0 0,9-8 16 0 0,-3 2 0 0 0,-2 4 243 0 0,19-24-219 0 0,4-19 66 0 0,-2 13-88 0 0,0-1 0 0 0,0 1 0 0 0,0 0 0 0 0,1-1-1 0 0,-1 1 1 0 0,0-1 0 0 0,1 1 0 0 0,-1 0-1 0 0,0-1 1 0 0,1 1 0 0 0,0 0 0 0 0,-1 0 0 0 0,1-1-1 0 0,1 0 1 0 0,7-14-2 0 0,-8 14 0 0 0,0 0 0 0 0,0 0 0 0 0,0 0 0 0 0,0 0 0 0 0,1 0 0 0 0,-1 0 0 0 0,1 0 0 0 0,2-2 0 0 0,3-9 0 0 0,-6 12 0 0 0,-1 0 0 0 0,0 0 0 0 0,0 0 0 0 0,1 1 0 0 0,-1-1 0 0 0,0 0 0 0 0,1 0 0 0 0,-1 0 0 0 0,1 1 0 0 0,-1-1 0 0 0,1 0 0 0 0,-1 1 0 0 0,1-1 0 0 0,-1 1 0 0 0,1-1 0 0 0,0 0 0 0 0,-1 1 0 0 0,1-1 0 0 0,1 0 0 0 0,0 1-6 0 0,5-3-25 0 0,-7 2 29 0 0,0 0 0 0 0,0 1 0 0 0,0-1 1 0 0,0 1-1 0 0,0-1 0 0 0,0 0 0 0 0,1 1 0 0 0,-1-1 0 0 0,0 1 1 0 0,0-1-1 0 0,1 1 0 0 0,-1-1 0 0 0,0 1 0 0 0,1-1 0 0 0,-1 1 1 0 0,0-1-1 0 0,1 1 0 0 0,0-1 0 0 0,3-7 2 0 0,-3 7 0 0 0,-1 0-1 0 0,0 1 0 0 0,0-1 1 0 0,1 0-1 0 0,-1 1 1 0 0,1-1-1 0 0,-1 0 0 0 0,1 0 1 0 0,-1 1-1 0 0,1-1 1 0 0,-1 1-1 0 0,1-1 1 0 0,-1 1-1 0 0,1-1 0 0 0,0 1 1 0 0,-1-1-1 0 0,2 0 1 0 0,-1 1-3 0 0,-1 0 0 0 0,1 0 0 0 0,-1 0 0 0 0,1 0 0 0 0,-1 0 0 0 0,0 0 0 0 0,1 0 0 0 0,-1 0 0 0 0,1 0 0 0 0,-1-1 0 0 0,1 1 0 0 0,-1 0 0 0 0,0 0 0 0 0,1 0 0 0 0,-1-1 0 0 0,1 1 0 0 0,-1 0 0 0 0,0-1 0 0 0,1 1 0 0 0,-1 0 0 0 0,0 0 0 0 0,0-1 0 0 0,1 1 0 0 0,-1-1 1 0 0,0 1-1 0 0,0 0 0 0 0,1-1 0 0 0,-1 1 0 0 0,0-1 0 0 0,0 1 0 0 0,0 0 0 0 0,1-1 0 0 0,-1 0 1 0 0,0 1 1 0 0,0 0-1 0 0,0 0 1 0 0,0 0-1 0 0,0-1 1 0 0,0 1 0 0 0,0 0-1 0 0,0 0 1 0 0,0 0-1 0 0,0-1 1 0 0,0 1-1 0 0,0 0 1 0 0,0 0-1 0 0,1 0 1 0 0,-1 0-1 0 0,0-1 1 0 0,0 1-1 0 0,0 0 1 0 0,0 0-1 0 0,0 0 1 0 0,1 0-1 0 0,-1 0 1 0 0,0 0-1 0 0,0-1 1 0 0,0 1-1 0 0,1 0 1 0 0,-1 0 0 0 0,0 0-1 0 0,0 0 1 0 0,0 0-1 0 0,1 0 1 0 0,-1 0-1 0 0,0 0 1 0 0,0 0-1 0 0,6 0 2 0 0,-2-2-106 0 0,-6 3-146 0 0,-9 9-412 0 0,9-5 635 0 0,1-3 15 0 0,0 0 0 0 0,0 0 0 0 0,0 0 0 0 0,0-1 0 0 0,-1 1 0 0 0,1 0 1 0 0,0 0-1 0 0,-1-1 0 0 0,0 1 0 0 0,1-1 0 0 0,-1 0 0 0 0,-2 2 0 0 0,2-1 2 0 0,0-1 0 0 0,1 1 1 0 0,-1-1-1 0 0,1 1 0 0 0,-1 0 0 0 0,1-1 0 0 0,0 1 0 0 0,0 0 0 0 0,0 0 0 0 0,0 0 0 0 0,-1 3 0 0 0,-7 11-69 0 0,-1-2-35 0 0,1 1 0 0 0,0 0-1 0 0,1 0 1 0 0,-10 28 0 0 0,13-28 113 0 0,0 0 0 0 0,1 0-1 0 0,0 0 1 0 0,-2 31 0 0 0,6-45 15 0 0,0 0 0 0 0,0 0 0 0 0,0 0 0 0 0,0 0 0 0 0,1 0 0 0 0,-1-1 0 0 0,0 1 0 0 0,0 0 0 0 0,1 0 0 0 0,-1 0-1 0 0,1 0 1 0 0,-1 0 0 0 0,1 0 0 0 0,0 0 0 0 0,-1-1-8 0 0,0 1-1 0 0,0-1 0 0 0,0 0 0 0 0,0 0 0 0 0,0 0 1 0 0,1 0-1 0 0,-1 0 0 0 0,0 0 0 0 0,0 1 1 0 0,0-1-1 0 0,0 0 0 0 0,0 0 0 0 0,0 0 1 0 0,1 0-1 0 0,-1 0 0 0 0,0 0 0 0 0,0 0 1 0 0,0 0-1 0 0,0 0 0 0 0,1 0 0 0 0,-1 0 0 0 0,0 0 1 0 0,0 0-1 0 0,0 0 0 0 0,0 0 0 0 0,0 0 1 0 0,1 0-1 0 0,-1 0 0 0 0,0 0 0 0 0,0 0 1 0 0,0 0-1 0 0,0 0 0 0 0,1 0 0 0 0,-1 0 1 0 0,0 0-1 0 0,0 0 0 0 0,0 0 0 0 0,0 0 0 0 0,0 0 1 0 0,1 0-1 0 0,-1 0 0 0 0,0-1 0 0 0,0 1 1 0 0,0 0-1 0 0,0 0 0 0 0,0 0 0 0 0,0 0 1 0 0,0 0-1 0 0,1 0 0 0 0,-1-1 0 0 0,0 1 0 0 0,0 0 1 0 0,0 0-1 0 0,0 0 0 0 0,1 0 22 0 0,0 1-1 0 0,0 0 1 0 0,0-1 0 0 0,0 1-1 0 0,0-1 1 0 0,0 1 0 0 0,0-1-1 0 0,1 0 1 0 0,-1 1-1 0 0,0-1 1 0 0,0 0 0 0 0,2 0-1 0 0,3-3 67 0 0,-4 2-68 0 0,-1 0-1 0 0,1 1 1 0 0,-1-1 0 0 0,1 0 0 0 0,-1 1 0 0 0,1-1 0 0 0,-1 1 0 0 0,1-1 0 0 0,2 1 0 0 0,0-1 9 0 0,-1-1-1 0 0,0 1 0 0 0,0-1 0 0 0,0 1 1 0 0,0-1-1 0 0,-1 0 0 0 0,1 0 1 0 0,0 0-1 0 0,3-4 0 0 0,2-1 74 0 0,-4 3-46 0 0,0 0 1 0 0,0 0-1 0 0,-1 0 1 0 0,4-5 0 0 0,13-15 62 0 0,-15 18-97 0 0,0 0-1 0 0,0 0 1 0 0,7-12 0 0 0,4-5 104 0 0,-11 17-67 0 0,-1-1 0 0 0,6-12 0 0 0,-7 11 9 0 0,1 1-1 0 0,9-13 0 0 0,-8 13-26 0 0,-1 0 1 0 0,0 0-1 0 0,4-9 1 0 0,4-9 18 0 0,-3 5-63 0 0,-8 17 0 0 0,0 0 0 0 0,0 1 0 0 0,0-1 0 0 0,0 0 0 0 0,0 1 0 0 0,1-1 0 0 0,-1 1 0 0 0,1 0 0 0 0,0-1 0 0 0,0 1 0 0 0,4-4 0 0 0,5-7-16 0 0,-10 12 12 0 0,-1 0 0 0 0,1 0 0 0 0,-1 0 0 0 0,1 0-1 0 0,0 0 1 0 0,0 0 0 0 0,-1 0 0 0 0,1 0 0 0 0,0 0 0 0 0,0 1 0 0 0,0-1-1 0 0,0 0 1 0 0,0 1 0 0 0,0-1 0 0 0,0 0 0 0 0,0 1 0 0 0,1-1 0 0 0,0 1 0 0 0,0-1-12 0 0,-1 1 1 0 0,1-1 0 0 0,-1 1-1 0 0,0-1 1 0 0,1 0-1 0 0,-1 0 1 0 0,0 1 0 0 0,0-1-1 0 0,2-2 1 0 0,-2 2 9 0 0,0 0-1 0 0,0 0 1 0 0,0 1 0 0 0,0-1-1 0 0,0 0 1 0 0,0 1-1 0 0,0-1 1 0 0,1 0 0 0 0,-1 1-1 0 0,0 0 1 0 0,0-1-1 0 0,1 1 1 0 0,-1 0 0 0 0,2-1-1 0 0,35-3-159 0 0,-27 1 60 0 0,-9 2 90 0 0,0 1 0 0 0,0-1 0 0 0,0 0 0 0 0,0 1 0 0 0,0-1 0 0 0,1 1 0 0 0,-1 0 0 0 0,3 0 0 0 0,2-1 16 0 0,-7 1 0 0 0,0 0 0 0 0,1 0 0 0 0,-1 1 0 0 0,0-1 0 0 0,0 0 0 0 0,1 0 0 0 0,-1 1 0 0 0,0-1 0 0 0,0 0 0 0 0,1 0 0 0 0,-1 1 0 0 0,0-1 0 0 0,0 0 0 0 0,0 0 0 0 0,0 1 0 0 0,0-1 0 0 0,1 0 0 0 0,-1 1 0 0 0,0-1 0 0 0,0 0 0 0 0,0 1 0 0 0,0-1 0 0 0,0 1 0 0 0,0 2-6 0 0,-1 0-1 0 0,1 0 0 0 0,-1 0 0 0 0,1 0 1 0 0,-1 1-1 0 0,0-1 0 0 0,0-1 1 0 0,0 1-1 0 0,-1 0 0 0 0,1 0 0 0 0,-1 0 1 0 0,-2 3-1 0 0,0-1 0 0 0,0 1 0 0 0,0-1 1 0 0,-1 0-1 0 0,1 0 0 0 0,-7 4 0 0 0,4-4 7 0 0,1 1 0 0 0,-1 0 0 0 0,1 0 0 0 0,-10 13 0 0 0,12-15 0 0 0,0 1 0 0 0,0-2 0 0 0,-1 1 0 0 0,-5 4 0 0 0,-12 11 0 0 0,21-19 0 0 0,-11 13 0 0 0,-23 17 0 0 0,-17 19 0 0 0,35-33 31 0 0,-3 3 56 0 0,14-11-47 0 0,6-7-30 0 0,0 0-1 0 0,0-1 0 0 0,0 1 0 0 0,-1-1 0 0 0,1 1 0 0 0,0-1 1 0 0,0 1-1 0 0,-1-1 0 0 0,1 1 0 0 0,0-1 0 0 0,-1 1 0 0 0,1-1 1 0 0,0 0-1 0 0,-1 1 0 0 0,1-1 0 0 0,-1 1 0 0 0,1-1 1 0 0,0 0-1 0 0,-1 1 0 0 0,1-1 0 0 0,-1 0 0 0 0,1 0 0 0 0,-1 1 1 0 0,0-1-1 0 0,1 0 0 0 0,-1 0 0 0 0,1 0 0 0 0,-1 0 1 0 0,1 0-1 0 0,-1 0 0 0 0,1 0 0 0 0,-1 0 0 0 0,0 0 0 0 0,1 0 1 0 0,-1 0-1 0 0,1 0 0 0 0,-1 0 0 0 0,1 0 0 0 0,-1 0 0 0 0,1 0 1 0 0,-1-1-1 0 0,1 1 0 0 0,-1 0 0 0 0,1 0 0 0 0,-1-1 1 0 0,1 1-1 0 0,-2-1 0 0 0,2 1-1 0 0,0-1 0 0 0,0 1 0 0 0,0-1 1 0 0,0 1-1 0 0,0-1 0 0 0,0 1 0 0 0,-1-1 0 0 0,1 1 0 0 0,0-1 1 0 0,0 1-1 0 0,0 0 0 0 0,0-1 0 0 0,1 1 0 0 0,-1-1 0 0 0,0 1 1 0 0,0-1-1 0 0,0 1 0 0 0,0-1 0 0 0,0 1 0 0 0,0 0 0 0 0,1-1 1 0 0,-1 0-1 0 0,6-11 146 0 0,-6 11-151 0 0,7-18-3 0 0,5-8 0 0 0,-10 23 0 0 0,1-1 0 0 0,-1 0 0 0 0,0 1 0 0 0,1-7 0 0 0,-1 6 0 0 0,-1 0 0 0 0,1-1 0 0 0,1 1 0 0 0,3-6 0 0 0,-3 5 5 0 0,0-1 0 0 0,0 1-1 0 0,3-9 1 0 0,9-20 30 0 0,-3 12-24 0 0,-10 18-11 0 0,1 0 0 0 0,-1 0 0 0 0,1 0-1 0 0,0 1 1 0 0,0-1 0 0 0,0 1 0 0 0,1 0 0 0 0,4-4 0 0 0,13-17 0 0 0,-17 20 0 0 0,1 0 0 0 0,-1 0 0 0 0,0 1 0 0 0,9-7 0 0 0,49-46-80 0 0,7-1 16 0 0,-45 35 61 0 0,-19 18 7 0 0,-1 0 1 0 0,1 1-1 0 0,10-8 1 0 0,-14 11 3 0 0,0 0 0 0 0,1 1 0 0 0,-1-1 1 0 0,0-1-1 0 0,0 1 0 0 0,0 0 0 0 0,0 0 0 0 0,0 0 1 0 0,0 0-1 0 0,2-3 0 0 0,3-5 71 0 0,-4 3 23 0 0,-6 5-126 0 0,-8 7-95 0 0,-12 19 90 0 0,-43 39-29 0 0,64-63 58 0 0,-6 12 0 0 0,9-13 0 0 0,0 0 1 0 0,0 0-1 0 0,0 0 0 0 0,0 1 0 0 0,0-1 1 0 0,0 0-1 0 0,0 0 0 0 0,0 0 0 0 0,-1 0 1 0 0,1 0-1 0 0,0 0 0 0 0,0 1 0 0 0,0-1 0 0 0,0 0 1 0 0,0 0-1 0 0,0 0 0 0 0,0 0 0 0 0,0 1 1 0 0,0-1-1 0 0,0 0 0 0 0,0 0 0 0 0,0 0 1 0 0,0 0-1 0 0,0 0 0 0 0,0 1 0 0 0,0-1 0 0 0,0 0 1 0 0,0 0-1 0 0,0 0 0 0 0,0 0 0 0 0,1 0 1 0 0,-1 0-1 0 0,0 1 0 0 0,0-1 0 0 0,0 0 1 0 0,0 0-1 0 0,0 0 0 0 0,0 0 0 0 0,0 0 0 0 0,0 0 1 0 0,1 0-1 0 0,-1 1 0 0 0,0-1 0 0 0,0 0 1 0 0,0 0-1 0 0,0 0 0 0 0,0 0 0 0 0,0 0 1 0 0,1 0-1 0 0,-1 0 0 0 0,0 0 0 0 0,0 0 1 0 0,0 0-1 0 0,0 0 0 0 0,1 0 0 0 0,-1 0 0 0 0,0 0 1 0 0,0 0-1 0 0,0 0 0 0 0,11-1 29 0 0,-9 0-18 0 0,59-6 0 0 0,-33 3-11 0 0,52 0-1 0 0,-51 5 26 0 0,-15-1-13 0 0,0 0 0 0 0,22 4 1 0 0,3 2-92 0 0,15 3-24 0 0,45 11 167 0 0,-12-2-8 0 0,12 3 59 0 0,-75-17-14 0 0,-20-4-88 0 0,0 1 0 0 0,0-1 0 0 0,-1 1 0 0 0,1 0 0 0 0,0 0 0 0 0,-1 0 0 0 0,1 0 0 0 0,3 3 1 0 0,6 1 39 0 0,-11-5-44 0 0,-1 1 0 0 0,1-1-1 0 0,-1 0 1 0 0,0 1 0 0 0,1 0 0 0 0,-1-1 0 0 0,1 1 0 0 0,1 2 0 0 0,2 4 4 0 0,-2 3-13 0 0,-4 0 0 0 0,-1-8 23 0 0,0 0-1 0 0,1 0 0 0 0,-1 0 1 0 0,0 0-1 0 0,0 0 0 0 0,0-1 1 0 0,0 1-1 0 0,0 0 0 0 0,0-1 1 0 0,-1 0-1 0 0,1 1 0 0 0,0-1 0 0 0,-1 0 1 0 0,-3 1-1 0 0,-6 3 27 0 0,12-5-49 0 0,-1 0 0 0 0,1 0 0 0 0,-1 1 0 0 0,0-1-1 0 0,1 0 1 0 0,-1 0 0 0 0,1 0 0 0 0,-1 0 0 0 0,1 0 0 0 0,-1 0 0 0 0,0 0-1 0 0,1 0 1 0 0,-1 0 0 0 0,1 0 0 0 0,-1-1 0 0 0,1 1 0 0 0,-1 0 0 0 0,0 0-1 0 0,1 0 1 0 0,-1-1 0 0 0,1 1 0 0 0,-1 0 0 0 0,1-1 0 0 0,-1 0 0 0 0,1 1 2 0 0,-1 0 1 0 0,1-1 0 0 0,-1 1-1 0 0,1 0 1 0 0,-1 0 0 0 0,1-1-1 0 0,0 1 1 0 0,-1 0-1 0 0,1 0 1 0 0,-1 0 0 0 0,1-1-1 0 0,-1 1 1 0 0,1 0 0 0 0,-1 0-1 0 0,1 0 1 0 0,-1 0 0 0 0,1 0-1 0 0,-1 0 1 0 0,0 0 0 0 0,1 0-1 0 0,-1 0 1 0 0,1 0 0 0 0,-1 1-1 0 0,1-1 1 0 0,-1 0 0 0 0,1 0-1 0 0,-1 0 1 0 0,1 1 0 0 0,0-1-1 0 0,-1 0 1 0 0,0 1 0 0 0,1-1 0 0 0,-1 0 1 0 0,1 1-1 0 0,-1-1 1 0 0,1 0-1 0 0,0 0 1 0 0,-1 1-1 0 0,1-1 1 0 0,-1 0-1 0 0,1 0 1 0 0,-1 0-1 0 0,1 0 1 0 0,-1 0-1 0 0,1 1 1 0 0,-1-1-1 0 0,1 0 1 0 0,-1 0-1 0 0,1 0 1 0 0,-1-1-1 0 0,1 1 1 0 0,-1 0-1 0 0,1 0 1 0 0,-1 0 0 0 0,1 0-1 0 0,-1 0 1 0 0,1 0-1 0 0,-1-1 1 0 0,1 1-1 0 0,0 0 1 0 0,-2-1-1 0 0,2 0 0 0 0,-1 0 0 0 0,0 0 0 0 0,0 0 0 0 0,1 0 0 0 0,-1 0 0 0 0,1 0 0 0 0,-1 0 0 0 0,1 0 0 0 0,-1 0-1 0 0,1 0 1 0 0,0 0 0 0 0,-1 0 0 0 0,1 0 0 0 0,0 0 0 0 0,0-1 0 0 0,0 1 0 0 0,0 0 0 0 0,0-1 0 0 0,0 1-5 0 0,0 1 1 0 0,0 0-1 0 0,0 0 1 0 0,0-1-1 0 0,0 1 0 0 0,0 0 1 0 0,0 0-1 0 0,0 0 1 0 0,0-1-1 0 0,0 1 1 0 0,0 0-1 0 0,1 0 0 0 0,-1 0 1 0 0,0 0-1 0 0,0-1 1 0 0,0 1-1 0 0,0 0 1 0 0,0 0-1 0 0,0 0 0 0 0,1 0 1 0 0,-1-1-1 0 0,0 1 1 0 0,0 0-1 0 0,0 0 0 0 0,0 0 1 0 0,1 0-1 0 0,-1 0 1 0 0,0 0-1 0 0,0 0 1 0 0,0 0-1 0 0,1 0 0 0 0,-1-1 1 0 0,0 1-1 0 0,0 0 1 0 0,1 0-1 0 0,-1 0 1 0 0,0 0-1 0 0,0 0 0 0 0,0 0 1 0 0,1 0-1 0 0,-1 1 1 0 0,0-1-1 0 0,0 0 1 0 0,0 0-1 0 0,1 0 0 0 0,-1 0 1 0 0,13 5-124 0 0,-9-4 87 0 0,0 1 22 0 0,1-1 0 0 0,-1 1 0 0 0,1 0 0 0 0,-1 0 0 0 0,5 4 0 0 0,6 2 8 0 0,-12-6-11 0 0,0 0 1 0 0,0 0 0 0 0,0 0 0 0 0,-1 0 0 0 0,1 1 0 0 0,2 2 0 0 0,10 10-101 0 0,-11-11 109 0 0,0-1 0 0 0,-1 1 1 0 0,0 0-1 0 0,5 6 0 0 0,13 15-5 0 0,30 35 15 0 0,-31-41 17 0 0,83 76 198 0 0,-87-78-193 0 0,-13-14-8 0 0,0 1 0 0 0,1-1 0 0 0,-1 0 0 0 0,1 0 0 0 0,-1 0 0 0 0,1-1 0 0 0,7 4 0 0 0,-11-5-14 0 0,1-1 1 0 0,0 0-1 0 0,0 1 1 0 0,0-1-1 0 0,0 1 1 0 0,-1-1-1 0 0,1 1 1 0 0,0 0-1 0 0,0-1 1 0 0,-1 1 0 0 0,1 0-1 0 0,0-1 1 0 0,-1 1-1 0 0,1 0 1 0 0,-1 0-1 0 0,1 0 1 0 0,-1-1-1 0 0,1 3 1 0 0,8 12-1 0 0,-4-7 14 0 0,0-7 155 0 0,-4-3 3 0 0,-7-9 139 0 0,-12-11-59 0 0,-15-6-219 0 0,16 14-6 0 0,0-1-1 0 0,1-1 0 0 0,-21-26 0 0 0,9-4-26 0 0,26 39-36 0 0,1 6 28 0 0,1 0 0 0 0,0 0-1 0 0,-1-1 1 0 0,1 1 0 0 0,-1 0-1 0 0,1 0 1 0 0,-1 0 0 0 0,1 0 0 0 0,-1 0-1 0 0,0 0 1 0 0,1 0 0 0 0,-1 0-1 0 0,-1-1 1 0 0,4 21-208 0 0,3 2 33 0 0,1-1-1 0 0,2 1 1 0 0,18 36-1 0 0,-11-25 214 0 0,13 20-30 0 0,-24-45 0 0 0,0 1 0 0 0,8 12 0 0 0,-8-15 0 0 0,0 1 0 0 0,-1 0 0 0 0,0-1 0 0 0,0 1 0 0 0,4 13 0 0 0,-1 1 4 0 0,-1 0 0 0 0,-1 0 0 0 0,1 32 0 0 0,-2-16 224 0 0,-1-21-151 0 0,-1 0 1 0 0,-2 24-1 0 0,-9 1-5 0 0,10-40-65 0 0,0 1-1 0 0,0 0 1 0 0,0 0-1 0 0,0-1 1 0 0,-1 1 0 0 0,1 0-1 0 0,0 0 1 0 0,0-1-1 0 0,-1 1 1 0 0,1 0-1 0 0,0-1 1 0 0,-1 1 0 0 0,1 0-1 0 0,-1-1 1 0 0,1 1-1 0 0,-1 0 1 0 0,1-1 0 0 0,-1 1-1 0 0,1-1 1 0 0,-1 1-1 0 0,1-1 1 0 0,-2 1-1 0 0,-2 4-1 0 0,4-1-5 0 0,0-3 0 0 0,0 0 0 0 0,0 0 0 0 0,0 0 0 0 0,0 0 0 0 0,-1 0 0 0 0,1 0 0 0 0,0 0 0 0 0,0 0 0 0 0,-1-1 0 0 0,1 1 0 0 0,0 0 0 0 0,-1 0 0 0 0,1 0 0 0 0,-1 0 0 0 0,1-1 0 0 0,-1 1 0 0 0,1 0 0 0 0,-1 0 0 0 0,-1 0 0 0 0,-5 12 26 0 0,5-10-20 0 0,1-1-1 0 0,-1 1 0 0 0,0 0 1 0 0,0-1-1 0 0,0 0 1 0 0,-4 5-1 0 0,-4 7-5 0 0,9-13 0 0 0,1 1 0 0 0,-1-1 0 0 0,0 0 0 0 0,0 0 0 0 0,1 1 0 0 0,-1-1 0 0 0,0 0 0 0 0,0 0 0 0 0,0 0 0 0 0,0 0 0 0 0,0 0 0 0 0,0-1 0 0 0,-1 1 0 0 0,0 1 0 0 0,1-2 0 0 0,1 0 0 0 0,0 0 0 0 0,-1 0 0 0 0,1 0 0 0 0,0 1 0 0 0,-1-1 0 0 0,1 0 0 0 0,0 0 0 0 0,-1 0 0 0 0,1 0 0 0 0,0 1 0 0 0,0-1 0 0 0,-1 0 0 0 0,1 0 0 0 0,0 1 0 0 0,0-1 0 0 0,0 0 0 0 0,-1 0 0 0 0,1 1 0 0 0,0-1 0 0 0,0 0 0 0 0,0 1 0 0 0,0-1 0 0 0,0 0 0 0 0,-1 1 0 0 0,1 1 0 0 0,-1 0 0 0 0,0-1 0 0 0,1 1 0 0 0,-1 0 0 0 0,0-1 0 0 0,0 1 0 0 0,0 0 0 0 0,0-1 0 0 0,-2 2 0 0 0,-4 7-30 0 0,0-1-1 0 0,1 1 0 0 0,0-1 1 0 0,-4 12-1 0 0,-3-3 196 0 0,2-4-65 0 0,8-8-86 0 0,-1 0 0 0 0,1 0 0 0 0,-1-1 0 0 0,0 1 0 0 0,-1-1 0 0 0,1 1 0 0 0,-9 6 0 0 0,-1 1-33 0 0,12-11 19 0 0,0 0 1 0 0,0 0-1 0 0,0 0 0 0 0,0 0 1 0 0,-1 0-1 0 0,1 0 1 0 0,-4 1-1 0 0,2-1 0 0 0,1 0 0 0 0,0 1 0 0 0,0-1 0 0 0,0 1 0 0 0,-3 3 0 0 0,-15 11 0 0 0,5-5-13 0 0,13-10 5 0 0,0 1 1 0 0,-1-1-1 0 0,1 0 1 0 0,0 0-1 0 0,-1 0 1 0 0,1-1-1 0 0,-6 3 1 0 0,6-3 5 0 0,1 0 0 0 0,-1 0 0 0 0,1 0 0 0 0,0 0 0 0 0,0 1 0 0 0,-4 2-1 0 0,4-2 11 0 0,0-1-1 0 0,0 0 0 0 0,0 1 0 0 0,0-1 0 0 0,0 0 0 0 0,0 0 0 0 0,0 0 0 0 0,-3 1 0 0 0,-2-1 11 0 0,1 1 1 0 0,0-1-1 0 0,0 2 0 0 0,1-1 1 0 0,-1 1-1 0 0,-7 4 0 0 0,11-6-18 0 0,-1 0 0 0 0,0 0 0 0 0,0 0 0 0 0,1 0 0 0 0,-1 0 0 0 0,0-1 0 0 0,0 1 0 0 0,-4-1 0 0 0,4 1 0 0 0,-1-1 0 0 0,1 0 0 0 0,0 1 0 0 0,0 0 0 0 0,0 0 0 0 0,0 0 0 0 0,-3 1 0 0 0,-5 5 0 0 0,9-6 0 0 0,0 1 0 0 0,0-1 0 0 0,-1 1 0 0 0,1-1 0 0 0,-1 0 0 0 0,0 0 0 0 0,1 0 0 0 0,-4 0 0 0 0,-8 0 0 0 0,11-1 0 0 0,0 0 0 0 0,-1 1 0 0 0,1-1 0 0 0,0 1 0 0 0,0 0 0 0 0,-5 1 0 0 0,1 1 0 0 0,1 0 0 0 0,-1-1 0 0 0,0 0 0 0 0,0 0 0 0 0,1 0 0 0 0,-1-1 0 0 0,-8 1 0 0 0,11-2-4 0 0,0 1-1 0 0,-1 0 1 0 0,1 0-1 0 0,0 0 1 0 0,0 1-1 0 0,0 0 0 0 0,-5 2 1 0 0,4-1-2 0 0,0-1 1 0 0,0 0-1 0 0,-1 0 1 0 0,-6 1-1 0 0,-8 5-23 0 0,18-7 22 0 0,0 0 0 0 0,0 0 1 0 0,0 0-1 0 0,0 0 0 0 0,-1-1 1 0 0,1 1-1 0 0,0 0 0 0 0,-1-1 1 0 0,-2 1-1 0 0,2-2-8 0 0,0 1-1 0 0,0 1 1 0 0,0-1-1 0 0,1 0 0 0 0,-1 1 1 0 0,0-1-1 0 0,0 1 1 0 0,0 0-1 0 0,0 0 1 0 0,1 0-1 0 0,-4 2 1 0 0,5-3 12 0 0,1 1 0 0 0,0-1 0 0 0,-1 0 0 0 0,1 0 0 0 0,0 0 0 0 0,-1 1 0 0 0,1-1 0 0 0,0 0 0 0 0,-1 0 0 0 0,1 0 0 0 0,-1 0 0 0 0,1 0 0 0 0,0 0 0 0 0,-1 1 0 0 0,1-1 0 0 0,0 0 0 0 0,-1 0 0 0 0,1 0 1 0 0,-1 0-1 0 0,1-1 0 0 0,0 1 0 0 0,-1 0 0 0 0,1 0 0 0 0,-1 0 0 0 0,1 0 0 0 0,0 0 0 0 0,-1 0 0 0 0,1-1 0 0 0,0 1 0 0 0,-1 0 0 0 0,1-1 0 0 0,-8-1-51 0 0,5 2 44 0 0,1 1-1 0 0,-1-1 1 0 0,1 1 0 0 0,0 0 0 0 0,-1 0 0 0 0,1 0 0 0 0,-2 1 0 0 0,1 3 0 0 0,3-4-44 0 0,1-1 40 0 0,0 0 0 0 0,1 0 1 0 0,-1 0-1 0 0,0-1 0 0 0,0 1 0 0 0,1 0 0 0 0,-1-1 0 0 0,0 1 0 0 0,0-1 1 0 0,0 0-1 0 0,0 1 0 0 0,2-2 0 0 0,-3 2 2 0 0,1-1 7 0 0,1 1-1 0 0,-1-1 1 0 0,1 1 0 0 0,-1-1-1 0 0,1 1 1 0 0,-1 0-1 0 0,1 0 1 0 0,-1 0 0 0 0,0 0-1 0 0,1 0 1 0 0,2 0-1 0 0,14-1 7 0 0,-10-2-17 0 0,0 1 0 0 0,0 0 0 0 0,10-1 0 0 0,-15 2 16 0 0,-1 1-1 0 0,0-1 1 0 0,0 0 0 0 0,0 0-1 0 0,0 0 1 0 0,0 0-1 0 0,0 0 1 0 0,0 0 0 0 0,0 0-1 0 0,2-2 1 0 0,-2 1-6 0 0,0 1 0 0 0,0-1-1 0 0,0 1 1 0 0,0 0 0 0 0,0 0 0 0 0,0 0 0 0 0,5-2 0 0 0,2 1 4 0 0,-1 0 0 0 0,0 0-1 0 0,0-1 1 0 0,13-7 0 0 0,-17 8 2 0 0,0 0 0 0 0,0 1 0 0 0,0 0 0 0 0,0 0 0 0 0,8-1 0 0 0,16-4 0 0 0,5-9 32 0 0,34-18 0 0 0,-32 17 12 0 0,-26 12-8 0 0,0 1 0 0 0,14-10 0 0 0,41-23-20 0 0,-14 2-16 0 0,-20 14-16 0 0,-29 19-60 0 0,-4 10-53 0 0,0-3 123 0 0,0-1 0 0 0,0 0 1 0 0,-1 1-1 0 0,0-1 0 0 0,0-1 0 0 0,0 1 1 0 0,-1-1-1 0 0,1 0 0 0 0,-1 0 0 0 0,0 0 1 0 0,0 0-1 0 0,-6 2 0 0 0,6-3 6 0 0,0 1 0 0 0,0 0 0 0 0,-8 7 0 0 0,-8 8 0 0 0,7-8 0 0 0,-24 15 0 0 0,13-8 0 0 0,21-15 0 0 0,1 0 0 0 0,-1 0 0 0 0,0 0 0 0 0,0 0 0 0 0,0-1 0 0 0,-6 3 0 0 0,6-3 0 0 0,0-1 0 0 0,1 1 0 0 0,0 1 0 0 0,-1-1 0 0 0,1 0-1 0 0,-3 4 1 0 0,3-4 2 0 0,0 1 0 0 0,0-1-1 0 0,-1 1 1 0 0,1-1 0 0 0,0 0-1 0 0,-6 2 1 0 0,-7 4 45 0 0,15-6-47 0 0,-1-1 1 0 0,0 0 0 0 0,0 0-1 0 0,0 0 1 0 0,0 0 0 0 0,0 0-1 0 0,-1-1 1 0 0,1 1 0 0 0,-4 0-1 0 0,2-1 2 0 0,0 1 0 0 0,-1-1 0 0 0,1 1-1 0 0,-1 0 1 0 0,1 0 0 0 0,0 0 0 0 0,0 1-1 0 0,-7 2 1 0 0,9-3 12 0 0,0 0 0 0 0,0 0 0 0 0,-1-1 0 0 0,1 1 0 0 0,0-1 0 0 0,0 1 1 0 0,-1-1-1 0 0,1 0 0 0 0,-3 0 0 0 0,-15 2 95 0 0,17-1-100 0 0,-1 0 1 0 0,0 0 0 0 0,0 0 0 0 0,0 0 0 0 0,0-1 0 0 0,0 0 0 0 0,0 0 0 0 0,-8-1 0 0 0,-7 3 38 0 0,16-2-47 0 0,1 0-1 0 0,0 1 1 0 0,0-1-1 0 0,-1 0 1 0 0,1 0-1 0 0,0 0 1 0 0,-1 0 0 0 0,-2-1-1 0 0,-41-14 11 0 0,43 14-3 0 0,-1 0 1 0 0,0-1-1 0 0,1 0 0 0 0,-1 0 1 0 0,-5-4-1 0 0,-14-7 11 0 0,16 11 11 0 0,0-1 0 0 0,1 1-1 0 0,0-1 1 0 0,0-1 0 0 0,0 1-1 0 0,-7-6 1 0 0,7 5-17 0 0,1 1 0 0 0,0 0 0 0 0,-1 1-1 0 0,-6-3 1 0 0,-11-5-2 0 0,-34-15 42 0 0,40 19-53 0 0,15 6 0 0 0,0-1 0 0 0,0 1 0 0 0,1 0 0 0 0,-1-1 0 0 0,0 0 0 0 0,0 1 0 0 0,1-1 0 0 0,-1 0 0 0 0,-2-2 0 0 0,-2-3 0 0 0,4 5 0 0 0,1-1 0 0 0,-1 1 0 0 0,1 0 0 0 0,-1-1 0 0 0,0 1 0 0 0,0 0 0 0 0,1 0 0 0 0,-1 0 0 0 0,0 0 0 0 0,-3 0 0 0 0,4 0-5 0 0,-1 0 0 0 0,1 1 0 0 0,-1-1 1 0 0,1 0-1 0 0,0 0 0 0 0,0 1 0 0 0,0-1 0 0 0,-1 0 0 0 0,-1-2 0 0 0,-11-7-18 0 0,11 7 23 0 0,-1 0 0 0 0,1 1 0 0 0,0-1 0 0 0,-1 0 0 0 0,1-1 0 0 0,1 1 0 0 0,-1-1 0 0 0,-4-6 0 0 0,2 0-2 0 0,0-2 0 0 0,1 1 0 0 0,-5-20 0 0 0,8 24 18 0 0,-1 0 0 0 0,0 0-1 0 0,-1 0 1 0 0,1 0 0 0 0,-2 0-1 0 0,1 1 1 0 0,-4-7 0 0 0,-3-4 68 0 0,10 16-84 0 0,0 0 0 0 0,0 1 1 0 0,0-1-1 0 0,0 1 0 0 0,-1-1 1 0 0,1 1-1 0 0,0-1 0 0 0,-1 1 1 0 0,1-1-1 0 0,0 1 0 0 0,-1-1 1 0 0,1 1-1 0 0,0-1 0 0 0,-1 1 1 0 0,1-1-1 0 0,-1 1 0 0 0,1 0 1 0 0,-1-1-1 0 0,1 1 0 0 0,-1 0 1 0 0,1-1-1 0 0,-1 1 0 0 0,1 0 1 0 0,-2-1-1 0 0,0 1-10 0 0,-1-3-11 0 0,1 2-2 0 0,0-1 1 0 0,0 1-1 0 0,1 0 1 0 0,-1 0-1 0 0,0 0 1 0 0,0 0-1 0 0,0 0 1 0 0,-3-1-1 0 0,-24-20-99 0 0,23 19 169 0 0,-10-7 76 0 0,15 10-118 0 0,0 0-1 0 0,0 0 0 0 0,1-1 1 0 0,-1 1-1 0 0,0 0 0 0 0,1-1 1 0 0,-1 1-1 0 0,0-1 0 0 0,1 1 1 0 0,-1 0-1 0 0,1-1 0 0 0,-1 0 1 0 0,1 1-1 0 0,-1-1 1 0 0,0 0-1 0 0,-14-16 86 0 0,11 13-81 0 0,2 2-18 0 0,-1-1 1 0 0,1 1 0 0 0,1-1 0 0 0,-1 1 0 0 0,0-1-1 0 0,1 0 1 0 0,-2-3 0 0 0,-7-13 31 0 0,6 10 75 0 0,0 0 1 0 0,-11-15-1 0 0,1-7-87 0 0,11 25-11 0 0,-9-16 0 0 0,7 15 0 0 0,2 0 0 0 0,-1 0 0 0 0,1 0 0 0 0,0-1 0 0 0,1 1 0 0 0,0-1 0 0 0,-2-11 0 0 0,2 3 0 0 0,1 0 0 0 0,0-27 0 0 0,4 24 8 0 0,3-7-111 0 0,-6 24 18 0 0,6 21-99 0 0,5 70-441 0 0,0-2 417 0 0,10 42 197 0 0,-7-36 22 0 0,-12-73 39 0 0,-2-16-49 0 0,1 0-1 0 0,-1 0 0 0 0,1 0 1 0 0,0 0-1 0 0,-1-1 0 0 0,2 1 1 0 0,1 5-1 0 0,3 4-3 0 0,-2-5 29 0 0,-1 0 0 0 0,1 0 0 0 0,1-1 0 0 0,0 0-1 0 0,10 13 1 0 0,-3-5-9 0 0,-9-12-17 0 0,0 1 0 0 0,0-1 0 0 0,0 0-1 0 0,0 0 1 0 0,0 0 0 0 0,8 5 0 0 0,4 6 33 0 0,-14-13-27 0 0,0 0 0 0 0,0 1 0 0 0,0-1 0 0 0,0 0 0 0 0,1 0 0 0 0,-1 0 0 0 0,0 0 0 0 0,1 0-1 0 0,-1 0 1 0 0,1 0 0 0 0,-1 0 0 0 0,1-1 0 0 0,-1 1 0 0 0,1 0 0 0 0,-1-1 0 0 0,4 1 0 0 0,10 4 31 0 0,3 1 61 0 0,-17-6-89 0 0,0-1-1 0 0,0 1 1 0 0,-1 0-1 0 0,1 0 0 0 0,0 0 1 0 0,0 0-1 0 0,-1 0 1 0 0,1-1-1 0 0,0 1 1 0 0,-1 0-1 0 0,1-1 0 0 0,0 1 1 0 0,-1-1-1 0 0,1 1 1 0 0,-1 0-1 0 0,1-1 0 0 0,-1 1 1 0 0,1-1-1 0 0,-1 1 1 0 0,1-1-1 0 0,-1 0 1 0 0,1 1-1 0 0,-1-1 0 0 0,0 0 1 0 0,1 0-1 0 0,2-5 41 0 0,-1 0 1 0 0,0 0-1 0 0,0 0 0 0 0,0 0 1 0 0,-1 0-1 0 0,0-1 0 0 0,-1 1 0 0 0,1 0 1 0 0,-1-1-1 0 0,0 1 0 0 0,0 0 1 0 0,-1-1-1 0 0,-2-8 0 0 0,-3-10-70 0 0,-17-48 0 0 0,18 58 45 0 0,-54-121-21 0 0,-1-5 155 0 0,3 0-547 0 0,32 81 89 0 0,16 40 234 0 0,1 10 68 0 0,3 2 40 0 0,5 8-101 0 0,1 2-189 0 0,32 130-551 0 0,-4-11 656 0 0,-23-101 152 0 0,1-1 0 0 0,1-1 0 0 0,0 1 0 0 0,14 19 0 0 0,-12-21 5 0 0,1-1 1 0 0,1-1 0 0 0,0 0 0 0 0,19 17 0 0 0,34 40-25 0 0,-49-53 10 0 0,1 0 0 0 0,1-1 0 0 0,25 21 0 0 0,9 0 15 0 0,52 38 0 0 0,-84-65 53 0 0,-2 0 2 0 0,38 18-1 0 0,-29-14-15 0 0,-22-12-57 0 0,1-1 0 0 0,-1 1 0 0 0,0-1 0 0 0,7 2 0 0 0,9 5-66 0 0,-19-9 68 0 0,2 1 1 0 0,-1 0-1 0 0,0-1 1 0 0,0 0-1 0 0,0 0 1 0 0,1 0 0 0 0,-1 0-1 0 0,0 0 1 0 0,4 0-1 0 0,19 4 61 0 0,-23-4-31 0 0,1 0 0 0 0,-1 0 0 0 0,1 0 0 0 0,-1-1 0 0 0,1 0 0 0 0,-1 1-1 0 0,1-1 1 0 0,6-1 0 0 0,13 1 89 0 0,-20 0-111 0 0,-1 1 0 0 0,1-1 0 0 0,-1 0 0 0 0,1 0 0 0 0,-1 0 0 0 0,1-1 0 0 0,-1 1 0 0 0,1 0 0 0 0,-1-1 0 0 0,5-1 0 0 0,-6 1-3 0 0,1 1 1 0 0,-1 0-1 0 0,1-1 0 0 0,-1 1 1 0 0,0 0-1 0 0,1 0 0 0 0,-1 0 1 0 0,1 0-1 0 0,-1 0 0 0 0,1 0 1 0 0,1 1-1 0 0,-1-1-4 0 0,-1 0 0 0 0,1 0 0 0 0,-1 0 0 0 0,1 1 1 0 0,-1-2-1 0 0,1 1 0 0 0,0 0 0 0 0,-1 0 0 0 0,4-1 0 0 0,34-14 116 0 0,-37 14-99 0 0,1 0 0 0 0,-1-1 0 0 0,0 1 0 0 0,1-1 0 0 0,-1 0 0 0 0,0 0 0 0 0,0 0 0 0 0,0 0 0 0 0,0 0 0 0 0,3-4 0 0 0,-3 3-2 0 0,1 0 0 0 0,-1 0 0 0 0,1 0 0 0 0,0 0 0 0 0,0 0 0 0 0,5-2 0 0 0,-1 0 6 0 0,0 0 1 0 0,0-1-1 0 0,7-7 0 0 0,1-1 29 0 0,7-10 67 0 0,3-2-41 0 0,-21 22-88 0 0,0 0-1 0 0,-1 0 0 0 0,7-10 1 0 0,11-11-34 0 0,-10 15 34 0 0,-1-1-1 0 0,13-19 1 0 0,-14 16 0 0 0,1 2 1 0 0,13-13-1 0 0,-11 12 12 0 0,-8 9 0 0 0,0 0 0 0 0,0 0 0 0 0,0 1 0 0 0,0-1 0 0 0,7-3 0 0 0,3-6 3 0 0,-13 12-4 0 0,0 0 0 0 0,-1 0 0 0 0,1 0 1 0 0,0 0-1 0 0,0 0 0 0 0,0 0 0 0 0,0 0 0 0 0,0 1 0 0 0,0-1 0 0 0,0 0 0 0 0,0 1 0 0 0,1-1 0 0 0,-1 0 0 0 0,0 1 1 0 0,0 0-1 0 0,0-1 0 0 0,3 0 0 0 0,-4 1-1 0 0,1 0 0 0 0,-1 0 0 0 0,0 0 0 0 0,1 0 0 0 0,-1 0 0 0 0,0 0 0 0 0,0 0 0 0 0,1 0 0 0 0,-1 0 0 0 0,0 0 0 0 0,0-1 0 0 0,1 1 0 0 0,-1 0 1 0 0,0 0-1 0 0,0 0 0 0 0,1 0 0 0 0,-1-1 0 0 0,0 1 0 0 0,0 0 0 0 0,0 0 0 0 0,1-1 0 0 0,-1 1 0 0 0,0 0 0 0 0,0-1-2 0 0,1 1 0 0 0,-1-1 0 0 0,0 1 1 0 0,1 0-1 0 0,-1 0 0 0 0,0-1 0 0 0,1 1 0 0 0,-1 0 0 0 0,0-1 0 0 0,1 1 1 0 0,-1 0-1 0 0,1 0 0 0 0,-1 0 0 0 0,0-1 0 0 0,1 1 0 0 0,-1 0 0 0 0,1 0 1 0 0,-1 0-1 0 0,1 0 0 0 0,-1 0 0 0 0,1 0 0 0 0,-1 0 0 0 0,0 0 0 0 0,1 0 0 0 0,-1 0 1 0 0,1 0-1 0 0,-1 0 0 0 0,1 0 0 0 0,0 1 0 0 0,0-1-3 0 0,-1 0 0 0 0,1 0 0 0 0,0 1 0 0 0,0-1 0 0 0,-1 0 0 0 0,1 0 0 0 0,0 1-1 0 0,-1-1 1 0 0,1 1 0 0 0,-1-1 0 0 0,1 1 0 0 0,0-1 0 0 0,-1 1 0 0 0,1-1 0 0 0,-1 1 0 0 0,1-1 0 0 0,-1 1 0 0 0,1 0 0 0 0,-1-1-1 0 0,0 1 1 0 0,1 0 0 0 0,-1-1 0 0 0,0 1 0 0 0,0 0 0 0 0,1 0 0 0 0,-1-1 0 0 0,0 1 0 0 0,0 0 0 0 0,0 0 0 0 0,0-1 0 0 0,0 1-1 0 0,0 0 1 0 0,0 0 0 0 0,0-1 0 0 0,0 1 0 0 0,0 1 0 0 0,-1 1-6 0 0,1 0 0 0 0,-1 1 0 0 0,1-1 0 0 0,-1 0 0 0 0,0 0-1 0 0,0 0 1 0 0,-1 0 0 0 0,-2 5 0 0 0,-19 44-263 0 0,21-48 260 0 0,0 1-1 0 0,1-1 1 0 0,0 1-1 0 0,-2 8 1 0 0,-2 9 18 0 0,-1 0-12 0 0,-7 19-29 0 0,10-33 108 0 0,2-7-1 0 0,1 1-14 0 0,-1 5-33 0 0,1-7-18 0 0,0 0 1 0 0,0 0 0 0 0,-1 0-1 0 0,1 1 1 0 0,0-1 0 0 0,0 0-1 0 0,0 0 1 0 0,0 0-1 0 0,0 1 1 0 0,0-1 0 0 0,0 0-1 0 0,0 0 1 0 0,0 1 0 0 0,0-1-1 0 0,0 0 1 0 0,0 0-1 0 0,0 0 1 0 0,0 1 0 0 0,0-1-1 0 0,0 0 1 0 0,0 0 0 0 0,1 0-1 0 0,-1 1 1 0 0,0-1-1 0 0,0 0 1 0 0,0 0 0 0 0,0 0-1 0 0,0 1 1 0 0,0-1-1 0 0,1 0 1 0 0,-1 0 0 0 0,0 0-1 0 0,0 0 1 0 0,0 0 0 0 0,0 1-1 0 0,1-1 1 0 0,-1 0-1 0 0,0 0 1 0 0,0 0 0 0 0,0 0-1 0 0,1 0 1 0 0,-1 0 0 0 0,0 0-1 0 0,0 0 1 0 0,1 0-1 0 0,-1 0 1 0 0,0 0 0 0 0,0 0-1 0 0,0 0 1 0 0,1 0 0 0 0,-1 0-1 0 0,0 0 1 0 0,1 0-1 0 0,0 0 16 0 0,0-1 1 0 0,1 0-1 0 0,-1 1 0 0 0,0-1 0 0 0,1 0 0 0 0,-1 0 0 0 0,0 0 0 0 0,0 1 0 0 0,0-1 0 0 0,2-3 0 0 0,19-26 173 0 0,-18 24-179 0 0,0 0 0 0 0,0-1 0 0 0,-1 1 0 0 0,1-1 0 0 0,-2 1-1 0 0,1-1 1 0 0,2-11 0 0 0,4-8 12 0 0,-1-14-25 0 0,-7 33 0 0 0,0 1 0 0 0,0-1 0 0 0,0 0 0 0 0,-1-9 0 0 0,3-23 0 0 0,3-4 0 0 0,-5 29 0 0 0,1 0 0 0 0,3-15 0 0 0,-1-3 0 0 0,-3 24 0 0 0,-1 5 0 0 0,0 1 0 0 0,0-1 0 0 0,1 1 0 0 0,-1 0 0 0 0,0-1 0 0 0,1 1 0 0 0,1-4 0 0 0,1-2-3 0 0,2-8-34 0 0,0-1 0 0 0,-1 0-1 0 0,2-18 1 0 0,2-4 37 0 0,0-2 0 0 0,-4 17 0 0 0,1 5 0 0 0,-4 13 1 0 0,3-19-1 0 0,-1 2 10 0 0,-2-1 54 0 0,1 14-42 0 0,-1 0 18 0 0,0 0 0 0 0,1 0-1 0 0,1 0 1 0 0,6-17 0 0 0,-5 17-5 0 0,0-1-1 0 0,-1 0 1 0 0,4-19 0 0 0,-4 16 23 0 0,0-10-47 0 0,-2 19-30 0 0,0 3-67 0 0,18 33-315 0 0,-12-14 243 0 0,-6-16 78 0 0,0 1 14 0 0,0 1 57 0 0,11 15 4 0 0,5 12 5 0 0,-14-26 0 0 0,-2-1 0 0 0,0-1 0 0 0,0 0 0 0 0,0 1 0 0 0,0-1 0 0 0,-1 1 0 0 0,1-1 0 0 0,-1 1 0 0 0,1-1 0 0 0,-1 4 0 0 0,1-2 0 0 0,0 18 0 0 0,-4 21 0 0 0,-6 71-9 0 0,-3 32 170 0 0,8-114-100 0 0,-2-1-1 0 0,-20 60 1 0 0,20-70-40 0 0,3-15-2 0 0,-2 18 15 0 0,-1 17 19 0 0,0-2-42 0 0,-4 3-11 0 0,-2-5 323 0 0,11-37-270 0 0,-2-6 15 0 0,3 2-44 0 0,-1 0-1 0 0,0 0 0 0 0,1 0 1 0 0,0-1-1 0 0,0 1 0 0 0,0 0 1 0 0,0 0-1 0 0,1-1 0 0 0,-1 1 1 0 0,1 0-1 0 0,2-6 1 0 0,1-7 51 0 0,0-1-3 0 0,0 0 0 0 0,13-29 0 0 0,-6 18-80 0 0,10-12-8 0 0,-20 39 10 0 0,-1 1 0 0 0,1-1 0 0 0,-1 1-1 0 0,1-1 1 0 0,0 1 0 0 0,0 0 0 0 0,-1-1 0 0 0,1 1 0 0 0,0 0-1 0 0,0-1 1 0 0,1 1 0 0 0,0-1 0 0 0,1-1-6 0 0,-2 1-47 0 0,0 12-346 0 0,0-6 395 0 0,-3 15-56 0 0,-10 37-99 0 0,-25 68-1 0 0,29-105 130 0 0,0 0-1 0 0,-12 18 0 0 0,13-23 30 0 0,3-8 7 0 0,0-1 0 0 0,0 1 0 0 0,-9 9 0 0 0,-9 11 0 0 0,20-23 0 0 0,-6 9 16 0 0,0-1 0 0 0,-1 0 0 0 0,-15 16 0 0 0,-6 3 58 0 0,17-16 21 0 0,-23 18 0 0 0,10-12-24 0 0,-26 20-62 0 0,33-27-12 0 0,9-6 29 0 0,0 0 0 0 0,-22 10 0 0 0,10-6 51 0 0,14-8-33 0 0,1 1-1 0 0,-1-1 0 0 0,0 0 0 0 0,-11 3 0 0 0,-10 2 37 0 0,-9 1-80 0 0,33-8 31 0 0,0 0 0 0 0,0 1 0 0 0,-1-1 0 0 0,2 1 0 0 0,-1 1 0 0 0,-5 2 0 0 0,6-3-473 0 0,0 0 0 0 0,0 0 0 0 0,0 0 0 0 0,0-1 0 0 0,-1 1 0 0 0,1-1 0 0 0,-1 0 0 0 0,-8 1 0 0 0,13-2 343 0 0,0 0 1 0 0,0-1-1 0 0,-1 1 0 0 0,1 0 1 0 0,0 0-1 0 0,0 0 1 0 0,-1 0-1 0 0,1 0 0 0 0,0 0 1 0 0,-3-6-2170 0 0,3 6 2169 0 0,0 0 1 0 0,0 0-1 0 0,0-1 1 0 0,2-11-5069 0 0,1-9-3227 0 0,-2 17 7196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0:28.97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43 61 9271 0 0,'-25'15'2467'0'0,"18"-12"-648"0"0,7-2-1784 0 0,0-1 0 0 0,-1 0-1 0 0,1 1 1 0 0,0-1 0 0 0,0 0 0 0 0,-1 0 0 0 0,1 0 0 0 0,0 1 0 0 0,-1-1-1 0 0,1 0 1 0 0,0 0 0 0 0,-1 0 0 0 0,1 0 0 0 0,-1 1 0 0 0,1-1 0 0 0,0 0 0 0 0,-1 0-1 0 0,-3-1 1717 0 0,4 2-1707 0 0,0 0-1 0 0,0-1 1 0 0,0 1-1 0 0,0 0 1 0 0,0-1-1 0 0,0 1 1 0 0,0 0-1 0 0,0 0 1 0 0,0-1-1 0 0,0 1 1 0 0,0 0-1 0 0,0-1 1 0 0,1 1 0 0 0,-1 0-1 0 0,0 0 1 0 0,1-1-1 0 0,-1 1 1 0 0,0-1-1 0 0,1 1 1 0 0,-1 0-1 0 0,1-1 1 0 0,-1 1-1 0 0,1-1 1 0 0,0 1-1 0 0,0 0-22 0 0,0-1-1 0 0,-1 0 0 0 0,1 0 0 0 0,0 1 1 0 0,0-1-1 0 0,0 1 0 0 0,-1-1 0 0 0,1 0 1 0 0,0 1-1 0 0,-1 0 0 0 0,1-1 0 0 0,0 1 1 0 0,-1-1-1 0 0,2 2 0 0 0,-2-2-17 0 0,0 0 1 0 0,0 0-1 0 0,0 1 0 0 0,0-1 0 0 0,0 0 0 0 0,0 0 0 0 0,0 0 1 0 0,0 0-1 0 0,0 0 0 0 0,0 0 0 0 0,0 0 0 0 0,0 0 0 0 0,0 0 1 0 0,1 0-1 0 0,-1 0 0 0 0,0 0 0 0 0,0 0 0 0 0,0 0 0 0 0,0 0 0 0 0,0 0 1 0 0,0 0-1 0 0,0 0 0 0 0,0 0 0 0 0,0 0 0 0 0,0 0 0 0 0,0 0 1 0 0,0 0-1 0 0,1 0 0 0 0,-1 0 0 0 0,0 0 0 0 0,0 0 0 0 0,0 0 1 0 0,0 0-1 0 0,0 0 0 0 0,0 0 0 0 0,0 0 0 0 0,0 0 0 0 0,0 0 1 0 0,0 0-1 0 0,0 0 0 0 0,0 0 0 0 0,0 0 0 0 0,1 0 0 0 0,-1 0 1 0 0,0 0-1 0 0,0 0 0 0 0,0 0 0 0 0,0 0 0 0 0,0 0 0 0 0,0 0 1 0 0,0 0-1 0 0,0-1 0 0 0,0 1 0 0 0,0 0 1 0 0,0 0-1 0 0,0 0 1 0 0,0 0-1 0 0,0 0 0 0 0,1 0 1 0 0,-1 0-1 0 0,0 0 1 0 0,0 0-1 0 0,0 0 1 0 0,0 0-1 0 0,0-1 1 0 0,0 1-1 0 0,0 0 0 0 0,0 0 1 0 0,0 0-1 0 0,1 0 1 0 0,-1 0-1 0 0,0 0 1 0 0,0 0-1 0 0,0 0 1 0 0,0 0-1 0 0,0 0 0 0 0,0 0 1 0 0,0 0-1 0 0,1 0 1 0 0,-1 0-1 0 0,0 0 1 0 0,0 0-1 0 0,0 0 0 0 0,0 0 1 0 0,0 0-1 0 0,0 0 1 0 0,0 0-1 0 0,0 1 1 0 0,1-1-1 0 0,-1 0 1 0 0,0 0-1 0 0,0 0 0 0 0,0 0 1 0 0,0 0-1 0 0,0 0 1 0 0,0 0-1 0 0,0 0 1 0 0,0 0-1 0 0,0 1 1 0 0,1-1 6 0 0,0 1-4 0 0,-1 0 1 0 0,0-1-1 0 0,1 1 0 0 0,-1-1 1 0 0,1 1-1 0 0,-1 0 0 0 0,1-1 1 0 0,0 0-1 0 0,-1 1 0 0 0,1-1 1 0 0,0 1-1 0 0,-1-1 0 0 0,1 0 1 0 0,0 1-1 0 0,-1-1 0 0 0,1 0 1 0 0,0 1-1 0 0,-1-1 0 0 0,1 0 1 0 0,0 0-1 0 0,0 0 0 0 0,-1 0 1 0 0,1 0-1 0 0,0 0 0 0 0,0 0 1 0 0,-1 0-1 0 0,1 0 0 0 0,0 0 1 0 0,0 0-1 0 0,0-1 0 0 0,12 8 74 0 0,-12-6-74 0 0,0-1 0 0 0,1 0 0 0 0,-1 1-1 0 0,0-1 1 0 0,1 0 0 0 0,-1 1 0 0 0,0-1 0 0 0,1 0-1 0 0,-1 0 1 0 0,0 0 0 0 0,1 0 0 0 0,-1-1 0 0 0,0 1-1 0 0,3-1 1 0 0,-3 1 4 0 0,1 0 0 0 0,0-1 0 0 0,0 1 0 0 0,-1 0 0 0 0,1 0 0 0 0,0 0-1 0 0,0 0 1 0 0,3 1 0 0 0,-1 0 11 0 0,-1 0 2 0 0,0 0-1 0 0,1 0 0 0 0,-1 0 0 0 0,1-1 1 0 0,-1 1-1 0 0,0-1 0 0 0,1 0 0 0 0,-1 0 1 0 0,1 0-1 0 0,-1 0 0 0 0,5-2 0 0 0,-1 1 17 0 0,0 0-1 0 0,15 1 1 0 0,-15 0-25 0 0,0-1-1 0 0,0 1 1 0 0,11-3 0 0 0,64-12 279 0 0,-48 10-215 0 0,-27 4-75 0 0,1 0 0 0 0,-1 0 1 0 0,14-4-1 0 0,-18 4 6 0 0,1 0 0 0 0,0 1-1 0 0,0-1 1 0 0,0 1 0 0 0,4-1 0 0 0,-4 1-9 0 0,-1 0 0 0 0,1 0 0 0 0,-1 0 0 0 0,1-1 0 0 0,-1 0 0 0 0,0 0 0 0 0,6-2 0 0 0,12-2-1 0 0,-19 5 3 0 0,1-1 0 0 0,0 1-1 0 0,0-1 1 0 0,-1 0 0 0 0,1 0-1 0 0,3-2 1 0 0,3-1 48 0 0,-8 4-35 0 0,-1 0 0 0 0,1 0 0 0 0,0-1 0 0 0,-1 1-1 0 0,1 0 1 0 0,0-1 0 0 0,-1 1 0 0 0,1-1 0 0 0,0 1 0 0 0,-1-1-1 0 0,1 1 1 0 0,-1-1 0 0 0,1 1 0 0 0,-1-1 0 0 0,1 1 0 0 0,-1-1-1 0 0,1 0 1 0 0,0-1 77 0 0,-1 2-75 0 0,0-1 0 0 0,1 1 0 0 0,-1-1-1 0 0,1 0 1 0 0,-1 1 0 0 0,0-1 0 0 0,1 0 0 0 0,-1 1-1 0 0,0-1 1 0 0,1 0 0 0 0,-1 0 0 0 0,0 1 0 0 0,0-1 0 0 0,0 0-1 0 0,0 0 1 0 0,0 1 0 0 0,0-3 0 0 0,1-3 143 0 0,-1 3-141 0 0,-1 0 0 0 0,0 1 0 0 0,1-1-1 0 0,-1 1 1 0 0,0 0 0 0 0,0-1 0 0 0,-1 1 0 0 0,1 0 0 0 0,0-1 0 0 0,-1 1 0 0 0,-1-2 0 0 0,-2-1-66 0 0,4 4-241 0 0,-1 1-50 0 0,2-1 317 0 0,0 1 0 0 0,0 0 0 0 0,0 0 0 0 0,-1 0 0 0 0,1 0 0 0 0,0 0 0 0 0,0 0-1 0 0,0 0 1 0 0,0 0 0 0 0,0 0 0 0 0,0 0 0 0 0,-1 0 0 0 0,1 0 0 0 0,0 0 0 0 0,0 0 0 0 0,0 0-1 0 0,0 0 1 0 0,0 0 0 0 0,0 0 0 0 0,0 0 0 0 0,-1 0 0 0 0,1 1 0 0 0,0-1 0 0 0,0 0 0 0 0,0 0-1 0 0,0 0 1 0 0,0 0 0 0 0,0 0 0 0 0,0 0 0 0 0,-1 0 0 0 0,1 0 0 0 0,0 0 0 0 0,0 0 0 0 0,0 1-1 0 0,0-1 1 0 0,0 0 0 0 0,0 0 0 0 0,0 0 0 0 0,0 0 0 0 0,0 0 0 0 0,0 0 0 0 0,0 0-1 0 0,0 1 1 0 0,0-1 0 0 0,0 0 0 0 0,0 0 0 0 0,0 0 0 0 0,0 0 0 0 0,0 0 0 0 0,0 0 0 0 0,0 1-1 0 0,0-1 1 0 0,0 1-5 0 0,0 0-418 0 0,2 8-540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0:49.46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561 429 8175 0 0,'-1'1'39'0'0,"1"0"-1"0"0,0-1 0 0 0,0 1 0 0 0,-1 0 1 0 0,1 0-1 0 0,0 0 0 0 0,-1-1 1 0 0,1 1-1 0 0,-1 0 0 0 0,1 0 0 0 0,-1-1 1 0 0,1 1-1 0 0,-1 0 0 0 0,1-1 0 0 0,-1 1 1 0 0,0-1-1 0 0,1 1 0 0 0,-1-1 1 0 0,0 1-1 0 0,1-1 0 0 0,-1 1 0 0 0,0-1 1 0 0,-1 1-1 0 0,-22 2 122 0 0,9-1 155 0 0,14-2-312 0 0,-1 0 1 0 0,1 0-1 0 0,0 0 1 0 0,0 0 0 0 0,0 0-1 0 0,0-1 1 0 0,-1 1-1 0 0,1 0 1 0 0,0 0-1 0 0,0-1 1 0 0,-1 0 0 0 0,1 1 3 0 0,0-1 0 0 0,1 1 0 0 0,-1 0 0 0 0,1 0 0 0 0,-1-1 0 0 0,0 1 0 0 0,0 0 0 0 0,1 0 0 0 0,-1 0 0 0 0,0 0 0 0 0,1 0 0 0 0,-1 0 0 0 0,0 0 0 0 0,1 0 0 0 0,-1 0 0 0 0,0 0 0 0 0,1 0 0 0 0,-1 0 0 0 0,0 1 0 0 0,1-1 0 0 0,-2 1 0 0 0,1-1-2 0 0,1 0 0 0 0,-1 0 0 0 0,0 1 1 0 0,1-1-1 0 0,-1 0 0 0 0,0 0 0 0 0,1 0 0 0 0,-1 0 0 0 0,0 0 0 0 0,1 0 0 0 0,-1 0 1 0 0,1 0-1 0 0,-1 0 0 0 0,0 0 0 0 0,1 0 0 0 0,-1 0 0 0 0,0 0 0 0 0,1 0 0 0 0,-1-1 1 0 0,0 1-1 0 0,1 0 0 0 0,-2-1 0 0 0,-7-2 158 0 0,11 2-84 0 0,0 0-1 0 0,0 0 0 0 0,-1-1 0 0 0,1 1 0 0 0,-1-1 0 0 0,1 1 1 0 0,-1-1-1 0 0,1 1 0 0 0,1-4 0 0 0,-1 1 44 0 0,9-6 50 0 0,1 0-1 0 0,0 0 1 0 0,0 1-1 0 0,21-11 1 0 0,-11 2 11 0 0,-19 14-140 0 0,1 1 0 0 0,0 0-1 0 0,0 0 1 0 0,7-4 0 0 0,40-24 200 0 0,-28 16-74 0 0,-2-4 80 0 0,-18 16-197 0 0,0 0-1 0 0,1 0 1 0 0,-1 0-1 0 0,7-4 1 0 0,6-8 66 0 0,-4 3 30 0 0,-11 12-145 0 0,-1 0 0 0 0,0 0 0 0 0,0 0 0 0 0,0 0 0 0 0,0 0 0 0 0,0 0 0 0 0,1 0 0 0 0,-1 0-1 0 0,0 0 1 0 0,0-1 0 0 0,0 1 0 0 0,0 0 0 0 0,0 0 0 0 0,0 0 0 0 0,0 0 0 0 0,1 0 0 0 0,-1 0 0 0 0,0-1-1 0 0,0 1 1 0 0,0 0 0 0 0,0 0 0 0 0,0 0 0 0 0,0 0 0 0 0,0 0 0 0 0,0-1 0 0 0,0 1 0 0 0,0 0 0 0 0,0 0 0 0 0,0 0-1 0 0,0 0 1 0 0,0 0 0 0 0,0-1 0 0 0,0 1 0 0 0,0 0 0 0 0,0 0 0 0 0,0 0 0 0 0,0 0 0 0 0,0 0 0 0 0,0-1 0 0 0,0 1-1 0 0,0 0 1 0 0,0 0 0 0 0,0 0 0 0 0,0 0 0 0 0,-1 0 0 0 0,1-1 0 0 0,0 1 0 0 0,0 0 0 0 0,0 0 0 0 0,0 0-1 0 0,0 0 1 0 0,0 0 0 0 0,0 0 0 0 0,-1 0 0 0 0,-7-3 53 0 0,5 3-56 0 0,0 1 0 0 0,0-1 0 0 0,0 1 0 0 0,1 0 0 0 0,-1 0 0 0 0,0 0 0 0 0,0 0 0 0 0,0 1 0 0 0,1-1 0 0 0,-5 4 0 0 0,-17 7 0 0 0,10-7 0 0 0,0 1 0 0 0,1 0 0 0 0,-17 11 0 0 0,20-11-10 0 0,0-2-1 0 0,-13 5 1 0 0,15-6 2 0 0,-1 1 0 0 0,1 0 0 0 0,-1 0-1 0 0,-7 5 1 0 0,-1 5 10 0 0,12-10-4 0 0,0 1-1 0 0,-1-1 1 0 0,1-1-1 0 0,-7 4 1 0 0,-7 1-21 0 0,12-6 17 0 0,1 1 0 0 0,-1 0 0 0 0,1 1-1 0 0,-6 3 1 0 0,-6 7-4 0 0,7-6-8 0 0,0 0 0 0 0,-19 10 0 0 0,24-14 18 0 0,-1 0 0 0 0,1 0 0 0 0,1 1 0 0 0,-8 6 0 0 0,8-6 0 0 0,0 0 0 0 0,-1-1 0 0 0,0 1 0 0 0,-11 5 0 0 0,12-7 0 0 0,1 0 0 0 0,-1 0 0 0 0,1 0 0 0 0,-5 4 0 0 0,5-3 0 0 0,1-1 0 0 0,-1 0 0 0 0,0-1 0 0 0,0 1 0 0 0,-6 2 0 0 0,7-4 5 0 0,3-1-3 0 0,-1 0 0 0 0,0 1 1 0 0,1-1-1 0 0,-1 0 0 0 0,0 0 0 0 0,1 1 1 0 0,-1-1-1 0 0,1 0 0 0 0,-1 1 0 0 0,1-1 0 0 0,-1 1 1 0 0,1-1-1 0 0,-1 1 0 0 0,1-1 0 0 0,-1 1 0 0 0,1-1 1 0 0,-1 1-1 0 0,1-1 0 0 0,0 1 0 0 0,-1 0 0 0 0,1 0 1 0 0,2-4 11 0 0,0 1 1 0 0,0-1 0 0 0,1 1 0 0 0,-1 0-1 0 0,1-1 1 0 0,2-1 0 0 0,13-11-20 0 0,-11 7 5 0 0,0 1 0 0 0,1 0 0 0 0,0 0 0 0 0,13-9 0 0 0,-2 3 0 0 0,20-18 0 0 0,-10 7 0 0 0,-2-2-28 0 0,-22 20 20 0 0,1 0-1 0 0,1 0 0 0 0,-1 0 0 0 0,8-4 0 0 0,1 1 8 0 0,33-22 13 0 0,-27 20 34 0 0,-19 11-45 0 0,0-1-1 0 0,-1 0 1 0 0,1 1-1 0 0,0-1 1 0 0,0 0-1 0 0,0 0 0 0 0,-1 0 1 0 0,1-1-1 0 0,-1 1 1 0 0,1 0-1 0 0,-1-1 1 0 0,1 1-1 0 0,-1 0 1 0 0,2-3-1 0 0,3-2 0 0 0,-6 5 2 0 0,0 1-1 0 0,0 0 0 0 0,1 0 1 0 0,-1 0-1 0 0,0 0 0 0 0,1-1 0 0 0,-1 1 1 0 0,0 0-1 0 0,1 0 0 0 0,-1-1 1 0 0,0 1-1 0 0,0 0 0 0 0,0-1 1 0 0,1 1-1 0 0,-1 0 0 0 0,0 0 0 0 0,0-1 1 0 0,0 1-1 0 0,0 0 0 0 0,1-1 1 0 0,-1 1-1 0 0,0 0 0 0 0,0-1 1 0 0,0 1-1 0 0,0-1 0 0 0,-6-3 115 0 0,-10 3 6 0 0,14 2-114 0 0,-1-1-1 0 0,0 1 0 0 0,1-1 0 0 0,-1 1 1 0 0,1 0-1 0 0,0 0 0 0 0,-3 1 0 0 0,-16 5-115 0 0,15-6 84 0 0,0 0 0 0 0,0 0 1 0 0,1 1-1 0 0,-1 0 0 0 0,0 0 1 0 0,1 0-1 0 0,-9 5 0 0 0,-10 3 24 0 0,20-9 0 0 0,0 0 0 0 0,1 0 0 0 0,-1 1 0 0 0,1-1 0 0 0,-6 4 0 0 0,3 0-1 0 0,2-2 0 0 0,0 0-1 0 0,-1 0 0 0 0,1-1 1 0 0,-1 0-1 0 0,-7 4 1 0 0,9-5-7 0 0,1 0 1 0 0,0 0-1 0 0,0 0 1 0 0,0 0-1 0 0,0 1 1 0 0,-4 2 0 0 0,5-3 6 0 0,0 0 0 0 0,-1 0 0 0 0,1 0 0 0 0,-1 0 0 0 0,1 0 0 0 0,-1 0 0 0 0,1 0 0 0 0,-1-1 0 0 0,1 1 0 0 0,-1 0 0 0 0,0-1 1 0 0,-2 1-1 0 0,-3 1-42 0 0,2 1 32 0 0,1-7 22 0 0,3 3 46 0 0,2 1-52 0 0,0-1-1 0 0,0 1 1 0 0,0 0-1 0 0,-1-1 1 0 0,1 0-1 0 0,0 1 1 0 0,0-1-1 0 0,-1 1 0 0 0,1-1 1 0 0,0 0-1 0 0,-1 1 1 0 0,1-1-1 0 0,-1 0 1 0 0,1 0-1 0 0,-1 1 1 0 0,1-1-1 0 0,-1 0 1 0 0,0 0-1 0 0,1-1 1 0 0,-1 1-5 0 0,1 0 1 0 0,-1 0-1 0 0,1 0 1 0 0,-1 0-1 0 0,1 0 0 0 0,0 0 1 0 0,-1 0-1 0 0,1 0 1 0 0,0 0-1 0 0,0 0 1 0 0,-1 1-1 0 0,1-1 1 0 0,2-1-1 0 0,5-1 36 0 0,-7 3-29 0 0,0-1 1 0 0,0 1-1 0 0,1-1 1 0 0,-1 1-1 0 0,0-1 0 0 0,0 1 1 0 0,0-1-1 0 0,0 1 1 0 0,0-1-1 0 0,0 0 0 0 0,0 0 1 0 0,1-1-1 0 0,1-2 10 0 0,-1 1-8 0 0,0 1 1 0 0,0-1 0 0 0,0 1 0 0 0,0 0 0 0 0,1 0 0 0 0,-1 0-1 0 0,1 0 1 0 0,-1 0 0 0 0,1 0 0 0 0,0 0 0 0 0,-1 1-1 0 0,4-2 1 0 0,-4 3-10 0 0,-1-1 0 0 0,1 0 0 0 0,0 0 0 0 0,-1 0 0 0 0,1 0 0 0 0,-1-1 0 0 0,0 1 0 0 0,1 0 0 0 0,0-3 0 0 0,0 3 0 0 0,-1-1 0 0 0,0 1 0 0 0,1 0 0 0 0,-1-1 0 0 0,1 1 0 0 0,0 0 0 0 0,2-2 0 0 0,2 1 0 0 0,-5 2 0 0 0,0 0 0 0 0,0-1 0 0 0,0 1 0 0 0,0 0 0 0 0,0-1 0 0 0,0 1 0 0 0,0-1 0 0 0,-1 1 0 0 0,1-1 0 0 0,0 1 0 0 0,0-1 0 0 0,0 0 0 0 0,1-1 0 0 0,1-4 0 0 0,3-3 9 0 0,-9 5 47 0 0,1 3-46 0 0,-8 5 43 0 0,6-2-53 0 0,0 0 0 0 0,0 0 0 0 0,0 0 0 0 0,0 0 0 0 0,0 0 0 0 0,-5 5 0 0 0,7-6 0 0 0,0 1 0 0 0,1-1 0 0 0,-1-1 0 0 0,0 1 0 0 0,0 0 0 0 0,0 0 0 0 0,1-1 0 0 0,-1 1 0 0 0,-4 0 0 0 0,4-1 0 0 0,0 1 0 0 0,0-1 0 0 0,0 1 0 0 0,0 0 0 0 0,0 0 0 0 0,0 0 0 0 0,0 0 0 0 0,-2 1 0 0 0,-5 5 0 0 0,5-4 0 0 0,0 0 0 0 0,0 0 0 0 0,-1 0 0 0 0,-7 3 0 0 0,-6 6 0 0 0,17-10 0 0 0,-1-1 0 0 0,0 1 0 0 0,0-1 0 0 0,0 0 0 0 0,0 1 0 0 0,0-1 0 0 0,0 0 0 0 0,-4 1 0 0 0,2-1-1 0 0,0 0-1 0 0,0 1 0 0 0,0-1 1 0 0,0 1-1 0 0,0 0 1 0 0,1 0-1 0 0,-1 1 0 0 0,-5 3 1 0 0,8-5-5 0 0,-1 0 0 0 0,1 0 0 0 0,0-1 0 0 0,-1 1 0 0 0,1-1 1 0 0,-1 1-1 0 0,1-1 0 0 0,-1 1 0 0 0,1-1 0 0 0,-1 0 0 0 0,-2 1 1 0 0,2-1 0 0 0,0 0 0 0 0,1 0 0 0 0,-1 0 1 0 0,1 1-1 0 0,-1-1 0 0 0,1 1 1 0 0,-1-1-1 0 0,1 1 0 0 0,-1-1 0 0 0,1 1 1 0 0,-2 1-1 0 0,-3 2-3 0 0,4-2 8 0 0,0 0 0 0 0,0-1-1 0 0,0 0 1 0 0,0 1 0 0 0,0-1 0 0 0,0 0-1 0 0,0 0 1 0 0,0 0 0 0 0,-1-1 0 0 0,1 1 0 0 0,-3 0-1 0 0,4-1 1 0 0,-2 1 0 0 0,3 0 0 0 0,0-1 0 0 0,0 1 0 0 0,0-1 0 0 0,-1 1 0 0 0,1-1 0 0 0,0 1 0 0 0,0-1 0 0 0,-1 1 0 0 0,1-1 0 0 0,0 1 0 0 0,0-1 0 0 0,-1 1 0 0 0,1-1 0 0 0,0 0 0 0 0,-1 1 0 0 0,1-1 0 0 0,-1 0 0 0 0,1 1 0 0 0,-1-1 0 0 0,1 0 0 0 0,-1 1 0 0 0,1-1 0 0 0,-1 0 0 0 0,-3-1 11 0 0,22-7 96 0 0,-16 8-103 0 0,-1-1 1 0 0,0 0-1 0 0,0 1 0 0 0,0-1 1 0 0,0 0-1 0 0,0 0 1 0 0,0 0-1 0 0,0 0 1 0 0,0 0-1 0 0,0 0 1 0 0,0-1-1 0 0,1 0 1 0 0,9-11 46 0 0,-7 10 5 0 0,1-1 0 0 0,-1 0 0 0 0,8-8 1 0 0,-8 8-34 0 0,-1-1 0 0 0,1 2 1 0 0,1-1-1 0 0,6-5 0 0 0,-6 5-23 0 0,0 0 0 0 0,0 1 0 0 0,6-8 0 0 0,10-9 0 0 0,6-9 54 0 0,-20 24-44 0 0,-4-2 5 0 0,-2 6 234 0 0,-3 1-175 0 0,0 2-72 0 0,0-1 0 0 0,-1 1 1 0 0,1 0-1 0 0,0-1 1 0 0,0 1-1 0 0,-4 4 1 0 0,4-4-21 0 0,0 1 0 0 0,-1-1 0 0 0,1 0 0 0 0,-1 0 0 0 0,1 0 0 0 0,-5 2 1 0 0,-6 3-47 0 0,0 1 0 0 0,-12 9 1 0 0,-8 5 54 0 0,11-5-38 0 0,18-14 46 0 0,0 1 0 0 0,1-1 0 0 0,-2 0 0 0 0,1 0-1 0 0,-6 2 1 0 0,7-4 1 0 0,1 0-4 0 0,0 0 0 0 0,-1 0 1 0 0,1 0-1 0 0,0 0 0 0 0,0 0 0 0 0,0 1 1 0 0,0-1-1 0 0,0 0 0 0 0,0 1 0 0 0,0 0 1 0 0,0-1-1 0 0,1 1 0 0 0,-1 0 0 0 0,0 0 1 0 0,1 0-1 0 0,-2 3 0 0 0,-4 2 4 0 0,-2-2 74 0 0,10-3 46 0 0,0 0-95 0 0,0-3-33 0 0,0-1 0 0 0,0 1 0 0 0,0 0 0 0 0,1 0 0 0 0,-1 0 0 0 0,0 1-1 0 0,1-1 1 0 0,-1 0 0 0 0,1 0 0 0 0,-1 1 0 0 0,1-1 0 0 0,-1 1 0 0 0,1-1 0 0 0,-1 1 0 0 0,1 0 0 0 0,-1-1 0 0 0,1 1 0 0 0,2 0 0 0 0,-1 0 7 0 0,0 0 1 0 0,0-1 0 0 0,0 1 0 0 0,0-1 0 0 0,0 0-1 0 0,5-2 1 0 0,50-25 0 0 0,-53 26 0 0 0,0-1 0 0 0,-1 1 0 0 0,1-1 0 0 0,-1-1 0 0 0,5-3 0 0 0,-4 3 0 0 0,-1 0 0 0 0,1 1 0 0 0,9-6 0 0 0,-6 6 0 0 0,-1-1 0 0 0,0-1 0 0 0,0 1 0 0 0,0-1 0 0 0,8-9 0 0 0,-12 12 0 0 0,0 0 0 0 0,0 0 0 0 0,-1 0 0 0 0,1 1 0 0 0,0-1 0 0 0,0 1 0 0 0,4-1 0 0 0,-4 1 0 0 0,-1 0 0 0 0,1-1 0 0 0,0 1 0 0 0,-1 0 0 0 0,1-1 0 0 0,-1 0 0 0 0,1 1 0 0 0,3-4 0 0 0,-5 4 5 0 0,0 0-1 0 0,0 0 0 0 0,0 0 0 0 0,0 1 0 0 0,1-1 1 0 0,-1 1-1 0 0,0-1 0 0 0,1 1 0 0 0,-1-1 1 0 0,3 1-1 0 0,-4 0 3 0 0,1 0 1 0 0,0-1-1 0 0,-1 1 1 0 0,1 0-1 0 0,0 0 0 0 0,-1 0 1 0 0,1 0-1 0 0,0 0 1 0 0,-1-1-1 0 0,1 1 1 0 0,-1 0-1 0 0,1-1 1 0 0,0 1-1 0 0,-1 0 0 0 0,1-1 1 0 0,-1 1-1 0 0,1-1 1 0 0,-1 1-1 0 0,1-1 1 0 0,-1 1-1 0 0,0-1 1 0 0,1 1-1 0 0,-1-1 0 0 0,1 1 1 0 0,-1-2-1 0 0,-13 16 49 0 0,-2-5-176 0 0,14-8 112 0 0,-1-1-1 0 0,1 1 1 0 0,0 0 0 0 0,-1-1-1 0 0,1 1 1 0 0,0 0 0 0 0,0 0 0 0 0,0 0-1 0 0,0 0 1 0 0,-1 0 0 0 0,0 2-1 0 0,1-1 8 0 0,-1 0 1 0 0,1 0-1 0 0,-1 1 0 0 0,0-1 0 0 0,0 0 0 0 0,0 0 0 0 0,0-1 0 0 0,0 1 1 0 0,0 0-1 0 0,0-1 0 0 0,-1 1 0 0 0,1-1 0 0 0,-3 1 0 0 0,2 0 1 0 0,0-1 0 0 0,1 1 0 0 0,-1 0 0 0 0,1 0 0 0 0,0 0 0 0 0,0 0 0 0 0,-4 4 0 0 0,-10 9 0 0 0,8-9-15 0 0,0 0 0 0 0,0 1 0 0 0,0 0 1 0 0,-7 9-1 0 0,11-12 6 0 0,1-1 0 0 0,-1 0 1 0 0,0 0-1 0 0,0 0 1 0 0,-6 2-1 0 0,6-3 0 0 0,0 1 1 0 0,0-1-1 0 0,0 1 0 0 0,1-1 0 0 0,-1 1 1 0 0,1 0-1 0 0,-4 4 0 0 0,-8 14-56 0 0,-9 12-42 0 0,19-29 83 0 0,0 0 0 0 0,1 1 0 0 0,0 0 0 0 0,-1 0 0 0 0,2 1 0 0 0,-1-1 0 0 0,1 1 0 0 0,-1 0 0 0 0,1 0 0 0 0,-3 10 0 0 0,-6 12-90 0 0,10-25 104 0 0,0 0-1 0 0,1 0 1 0 0,-1 0-1 0 0,1 0 0 0 0,0 0 1 0 0,0 0-1 0 0,0 0 0 0 0,0 0 1 0 0,1 1-1 0 0,-1-1 1 0 0,1 0-1 0 0,0 5 0 0 0,-2 5 77 0 0,1-13-63 0 0,1 1 1 0 0,0-1 0 0 0,0 1-1 0 0,-1 0 1 0 0,1-1 0 0 0,0 1-1 0 0,0 0 1 0 0,0-1 0 0 0,0 1-1 0 0,0 0 1 0 0,0-1-1 0 0,0 1 1 0 0,0 0 0 0 0,0-1-1 0 0,0 1 1 0 0,0 0 0 0 0,0-1-1 0 0,1 2 1 0 0,8 7 52 0 0,-8-9-51 0 0,0 1 0 0 0,0 0-1 0 0,1-1 1 0 0,-1 1 0 0 0,0-1 0 0 0,1 0 0 0 0,-1 1 0 0 0,0-1 0 0 0,1 0-1 0 0,-1 0 1 0 0,0 0 0 0 0,1 0 0 0 0,-1 0 0 0 0,0 0 0 0 0,1 0-1 0 0,-1 0 1 0 0,1-1 0 0 0,-1 1 0 0 0,0 0 0 0 0,0-1 0 0 0,1 1-1 0 0,-1-1 1 0 0,0 0 0 0 0,0 1 0 0 0,1-1 0 0 0,0-1 0 0 0,0 1 5 0 0,0 0 0 0 0,0 0 0 0 0,0 0 0 0 0,0 1 0 0 0,0-1 0 0 0,0 1 1 0 0,0-1-1 0 0,0 1 0 0 0,3-1 0 0 0,-2 1 6 0 0,-1 0-1 0 0,0 0 1 0 0,1-1 0 0 0,-1 1-1 0 0,0-1 1 0 0,0 0 0 0 0,0 0 0 0 0,3-1-1 0 0,49-31 193 0 0,-45 27-208 0 0,0 0 0 0 0,0-1 0 0 0,14-15 0 0 0,-5 5 0 0 0,-11 9 22 0 0,1 0 0 0 0,7-12-1 0 0,5-5 42 0 0,-12 8-8 0 0,-7 15-48 0 0,-1 1 0 0 0,0-1 0 0 0,1 1 1 0 0,0-1-1 0 0,-1 1 0 0 0,1 0 0 0 0,0 0 0 0 0,-1-1 0 0 0,1 1 0 0 0,0 0 1 0 0,0 0-1 0 0,0 0 0 0 0,2-2 0 0 0,3 0 66 0 0,-8-5-3 0 0,2 8-70 0 0,0 0 0 0 0,-1 0 0 0 0,1-1 1 0 0,0 1-1 0 0,0 0 0 0 0,-1 0 0 0 0,1 0 0 0 0,0-1 1 0 0,-1 1-1 0 0,1 0 0 0 0,0 0 0 0 0,-1 0 1 0 0,1 0-1 0 0,0 0 0 0 0,-1 0 0 0 0,1 0 1 0 0,0 0-1 0 0,-1-1 0 0 0,1 1 0 0 0,0 0 1 0 0,-1 1-1 0 0,1-1 0 0 0,-1 0 0 0 0,1 0 0 0 0,0 0 1 0 0,-1 0-1 0 0,1 0 0 0 0,0 0 0 0 0,-1 0 1 0 0,1 0-1 0 0,0 1 0 0 0,-1-1 0 0 0,1 0 1 0 0,-1 1-1 0 0,-12 10-68 0 0,2-1-35 0 0,3-5 31 0 0,0 1-1 0 0,0-1 1 0 0,-12 11-1 0 0,11-8-9 0 0,-19 12-1 0 0,2 1 4 0 0,21-17 62 0 0,0 0 0 0 0,0 0 0 0 0,-11 7 1 0 0,9-8 4 0 0,0 0 0 0 0,0 1 1 0 0,0 1-1 0 0,1-1 0 0 0,0 1 1 0 0,0 0-1 0 0,-9 9 0 0 0,-10 9-11 0 0,20-20 17 0 0,1 0 0 0 0,0 1 0 0 0,0 0 1 0 0,0-1-1 0 0,0 2 0 0 0,-5 7 0 0 0,-5 2 6 0 0,13-14 0 0 0,0 1 0 0 0,0 0 0 0 0,0 0 0 0 0,-1 0 0 0 0,1 0 0 0 0,0 0 0 0 0,1 0 0 0 0,-1 0 0 0 0,0 0 0 0 0,0 0 0 0 0,0 0 0 0 0,1 0 0 0 0,-1 1 0 0 0,0-1 0 0 0,0 2 0 0 0,1 10 0 0 0,3 3 1 0 0,0-12 3 0 0,0-2 2 0 0,5 5 54 0 0,-6-7-46 0 0,0 1 0 0 0,0-1-1 0 0,0 1 1 0 0,0-1 0 0 0,0 0 0 0 0,0 0-1 0 0,0 0 1 0 0,0 0 0 0 0,0 0 0 0 0,0-1 0 0 0,0 1-1 0 0,0 0 1 0 0,0-1 0 0 0,0 1 0 0 0,0-1 0 0 0,-1 0-1 0 0,1 0 1 0 0,2-1 0 0 0,17-6 93 0 0,-13 7-74 0 0,0-1 0 0 0,-1 0 0 0 0,1-1 0 0 0,-1 0 0 0 0,0 0 0 0 0,0 0 0 0 0,7-5 0 0 0,17-9 65 0 0,-24 13-73 0 0,1 1 1 0 0,-2-1 0 0 0,14-10-1 0 0,-5 4 42 0 0,-12 8-66 0 0,-1 1 0 0 0,1-1-1 0 0,-1 0 1 0 0,0 0 0 0 0,1 0 0 0 0,-1 0-1 0 0,0 0 1 0 0,0 0 0 0 0,0 0 0 0 0,0-1-1 0 0,-1 1 1 0 0,1-1 0 0 0,-1 0-1 0 0,1 1 1 0 0,-1-1 0 0 0,0 0 0 0 0,1-3-1 0 0,-1-5-12 0 0,-5 3-36 0 0,4 8 49 0 0,-1-1-1 0 0,1 1 1 0 0,-1 0-1 0 0,0-1 0 0 0,1 1 1 0 0,-1 0-1 0 0,0-1 1 0 0,1 1-1 0 0,-1 0 0 0 0,1 0 1 0 0,-1 0-1 0 0,0-1 1 0 0,1 1-1 0 0,-1 0 0 0 0,0 0 1 0 0,0 0-1 0 0,1 0 1 0 0,-1 0-1 0 0,0 1 0 0 0,1-1 1 0 0,-1 0-1 0 0,0 0 1 0 0,0 0-1 0 0,-13 10-9 0 0,1-1-125 0 0,10-7 107 0 0,0-1 0 0 0,0 1 0 0 0,-1 0 0 0 0,1-1-1 0 0,0 2 1 0 0,1-1 0 0 0,-1 0 0 0 0,0 0 0 0 0,1 1 0 0 0,-1-1 0 0 0,-2 4 0 0 0,3-3 9 0 0,-1-1 0 0 0,0 1 0 0 0,0-1 1 0 0,0 0-1 0 0,0 0 0 0 0,-3 2 1 0 0,2-2-1 0 0,1 0 1 0 0,-1 0 0 0 0,1 0-1 0 0,0 0 1 0 0,-4 5 0 0 0,0 1 4 0 0,5-5 5 0 0,0 0-1 0 0,-1-1 1 0 0,1 1-1 0 0,0-1 1 0 0,-1 0-1 0 0,0 0 1 0 0,-2 2 0 0 0,-4 1-3 0 0,7-4 6 0 0,0-1-1 0 0,0 1 1 0 0,0 0 0 0 0,0 1-1 0 0,0-1 1 0 0,1 0 0 0 0,-1 0-1 0 0,0 1 1 0 0,1-1 0 0 0,-1 1-1 0 0,1 0 1 0 0,-2 2 0 0 0,-3 6-10 0 0,4-7 15 0 0,1 0 0 0 0,-1 0 0 0 0,1 0 1 0 0,-1 0-1 0 0,0 0 0 0 0,-4 2 0 0 0,4-2 0 0 0,-1 0 0 0 0,1-1 0 0 0,-1 1 0 0 0,1 0 0 0 0,0 0 0 0 0,0 0 0 0 0,0 0 0 0 0,0 0 0 0 0,1 1 0 0 0,-1-1 0 0 0,1 1 0 0 0,0-1 0 0 0,-1 6 0 0 0,1-6-1 0 0,-1 0 1 0 0,1 0-1 0 0,0 0 0 0 0,-1 0 0 0 0,-2 4 0 0 0,2-5 4 0 0,1 0-1 0 0,-1 0 1 0 0,1 1-1 0 0,0-1 1 0 0,0 0-1 0 0,0 1 1 0 0,0-1-1 0 0,0 1 1 0 0,0 3-1 0 0,-5 60 306 0 0,5-59-262 0 0,0 0 0 0 0,1 1-1 0 0,1 9 1 0 0,-1 16 99 0 0,-1-32-140 0 0,1 0 0 0 0,0 0-1 0 0,0 0 1 0 0,0 0 0 0 0,0 0 0 0 0,0 1-1 0 0,0-1 1 0 0,1 0 0 0 0,-1 0-1 0 0,0 0 1 0 0,1 1 0 0 0,4 22 74 0 0,-4-21-39 0 0,-1-1-1 0 0,1 1 0 0 0,0-1 1 0 0,0 0-1 0 0,0 1 0 0 0,0-1 1 0 0,2 3-1 0 0,-2-4-18 0 0,-1 0 139 0 0,1-1-144 0 0,-1-1 0 0 0,1 1-1 0 0,-1-1 1 0 0,1 1-1 0 0,-1-1 1 0 0,0 1 0 0 0,1-1-1 0 0,-1 1 1 0 0,1-1-1 0 0,-1 0 1 0 0,0 1 0 0 0,0-1-1 0 0,1 1 1 0 0,-1-1 0 0 0,0 0-1 0 0,0 1 1 0 0,0-1-1 0 0,0 0 1 0 0,0 1 0 0 0,0-2-1 0 0,-1-5 46 0 0,1 5-42 0 0,-1 0 0 0 0,1 1 0 0 0,0-1 0 0 0,-1 0 0 0 0,1 0 0 0 0,0 0 0 0 0,0 1 0 0 0,1-1 0 0 0,-1 0 0 0 0,0 0 0 0 0,0 0 0 0 0,1 1 0 0 0,0-3 0 0 0,0 1-4 0 0,-1 1 1 0 0,1-1 0 0 0,-1 1-1 0 0,1-1 1 0 0,-1 0-1 0 0,0 1 1 0 0,-1-4-1 0 0,1 3-6 0 0,0 0 0 0 0,0 0-1 0 0,0 1 1 0 0,1-1-1 0 0,-1 0 1 0 0,1 0 0 0 0,0-4-1 0 0,1 4-6 0 0,-1-1 1 0 0,0 1-1 0 0,1 0 0 0 0,-2-1 0 0 0,1 0 1 0 0,0 1-1 0 0,-1-1 0 0 0,1 1 0 0 0,-1-1 0 0 0,0 0 1 0 0,0 1-1 0 0,-1-1 0 0 0,1 0 0 0 0,-1 1 1 0 0,0-1-1 0 0,0 1 0 0 0,0-1 0 0 0,0 1 0 0 0,-1-1 1 0 0,1 1-1 0 0,-1 0 0 0 0,0 0 0 0 0,-3-5 1 0 0,0 3-5 0 0,4 4-62 0 0,-1 9-54 0 0,-8 37-453 0 0,8-32 534 0 0,1-7 3 0 0,1 0 0 0 0,-1 1 1 0 0,1-1-1 0 0,1 8 1 0 0,-1-11 17 0 0,0-1 0 0 0,0 1 0 0 0,-1-1 0 0 0,1 1 0 0 0,0-1 0 0 0,-1 1 0 0 0,-1 3 0 0 0,-2 13-51 0 0,4-16 67 0 0,-4 42-123 0 0,4-40 110 0 0,-1 0-1 0 0,1 0 0 0 0,0 1 1 0 0,1-1-1 0 0,0 6 0 0 0,0 22 16 0 0,1 43 52 0 0,-1-46-43 0 0,-1 10-12 0 0,0-37 18 0 0,0 1 0 0 0,1-1-1 0 0,-1 1 1 0 0,0-1-1 0 0,1 1 1 0 0,2 5 0 0 0,2 17 258 0 0,-5-25-268 0 0,0 0 1 0 0,0 0-1 0 0,0-1 0 0 0,0 1 0 0 0,0 0 0 0 0,1 0 0 0 0,-1 0 1 0 0,0 0-1 0 0,0 0 0 0 0,1 0 0 0 0,-1 0 0 0 0,1-1 0 0 0,-1 1 1 0 0,1 1-1 0 0,10 17 13 0 0,-6-11-20 0 0,3-1 11 0 0,-7-6-5 0 0,0-1 1 0 0,-1 0-1 0 0,1 0 1 0 0,0 1-1 0 0,-1-1 1 0 0,1 0-1 0 0,0 0 1 0 0,0 0-1 0 0,-1 0 0 0 0,1 0 1 0 0,0 0-1 0 0,0 0 1 0 0,-1 0-1 0 0,1 0 1 0 0,0 0-1 0 0,-1-1 1 0 0,1 1-1 0 0,0 0 0 0 0,0 0 1 0 0,-1-1-1 0 0,1 1 1 0 0,0 0-1 0 0,-1-1 1 0 0,1 1-1 0 0,-1-1 1 0 0,1 1-1 0 0,-1-1 0 0 0,1 1 1 0 0,-1-1-1 0 0,1 1 1 0 0,-1-1-1 0 0,1 0 1 0 0,12-9 143 0 0,-11 9-147 0 0,0 0 3 0 0,0 1 0 0 0,0-1 0 0 0,0 0 0 0 0,0 0 1 0 0,0 0-1 0 0,-1 0 0 0 0,1 0 0 0 0,0-1 0 0 0,-1 1 0 0 0,1 0 0 0 0,-1-1 0 0 0,1 1 1 0 0,-1-1-1 0 0,0 0 0 0 0,2-3 0 0 0,8-8 44 0 0,-9 12-40 0 0,-1-1 1 0 0,1 0-1 0 0,-1 1 0 0 0,1-1 1 0 0,-1 0-1 0 0,0 0 0 0 0,1 0 0 0 0,-1 0 1 0 0,0 0-1 0 0,-1 0 0 0 0,1 0 0 0 0,0 0 1 0 0,0-1-1 0 0,-1 1 0 0 0,1-5 1 0 0,-1 6-22 0 0,0-1 3 0 0,1 1 0 0 0,-1 0 0 0 0,0 0 0 0 0,0-1 1 0 0,0 1-1 0 0,-1 0 0 0 0,1 0 0 0 0,0 0 0 0 0,0-1 1 0 0,-1 1-1 0 0,1 0 0 0 0,-1 0 0 0 0,1 0 0 0 0,-1-1 1 0 0,1 1-1 0 0,-1 0 0 0 0,0 0 0 0 0,1 0 1 0 0,-1 0-1 0 0,-2-1 0 0 0,-15-12-141 0 0,17 14 95 0 0,-4 7-74 0 0,2-4 88 0 0,0 0-1 0 0,0 1 0 0 0,1-1 0 0 0,-1 1 1 0 0,1 0-1 0 0,-2 4 0 0 0,-3 5-90 0 0,7-12 125 0 0,0 0-1 0 0,-1 0 0 0 0,1 0 0 0 0,0 0 1 0 0,-1 0-1 0 0,1 0 0 0 0,0 0 1 0 0,0 0-1 0 0,0 0 0 0 0,0 0 0 0 0,0 0 1 0 0,0 0-1 0 0,0 2 0 0 0,1-2 7 0 0,-1 0 0 0 0,0 0 0 0 0,0 0 0 0 0,0 0 0 0 0,0 0-1 0 0,0 0 1 0 0,0 0 0 0 0,0 0 0 0 0,0 0 0 0 0,-1 0 0 0 0,1 0 0 0 0,0 0 0 0 0,-1 0 0 0 0,1 0-1 0 0,-1 2 1 0 0,0-2 2 0 0,-1 1-7 0 0,1-1 1 0 0,0 0-1 0 0,1 1 1 0 0,-1-1-1 0 0,0 1 1 0 0,0-1-1 0 0,1 1 1 0 0,-1-1 0 0 0,0 1-1 0 0,1-1 1 0 0,0 1-1 0 0,-1 0 1 0 0,1-1-1 0 0,0 1 1 0 0,0 0-1 0 0,0 2 1 0 0,-4 8-44 0 0,4-11 44 0 0,-1 0 1 0 0,1-1 0 0 0,0 1-1 0 0,-1 0 1 0 0,1-1-1 0 0,0 1 1 0 0,-1 0-1 0 0,1-1 1 0 0,0 1-1 0 0,0 0 1 0 0,0 0-1 0 0,0-1 1 0 0,0 1-1 0 0,0 0 1 0 0,0 0-1 0 0,0 1 1 0 0,2 5-7 0 0,-1-7 10 0 0,-1 1 0 0 0,0 0 0 0 0,1 0 0 0 0,-1 0 0 0 0,0 0 0 0 0,0 0 0 0 0,0 0 0 0 0,1 0 0 0 0,-1 0 0 0 0,0 0 0 0 0,0 1 0 0 0,-1-1 0 0 0,1 0-1 0 0,0 0 1 0 0,0 0 0 0 0,-1 1 0 0 0,0 0 0 0 0,1 0 0 0 0,5 11 0 0 0,-3-7 0 0 0,-2-5 0 0 0,0 0 0 0 0,1 0 0 0 0,-1 0 0 0 0,1 0 0 0 0,-1 0 0 0 0,1 0 0 0 0,0 0 0 0 0,0 0 0 0 0,-1 0 0 0 0,1 0 0 0 0,0-1 0 0 0,0 1 0 0 0,0 0 0 0 0,0 0 0 0 0,0-1 0 0 0,0 1 0 0 0,0 0 0 0 0,0-1 0 0 0,1 1 0 0 0,4 2 0 0 0,1-1 0 0 0,-1 0 0 0 0,0 0 0 0 0,1 0 0 0 0,0-1 0 0 0,-1 0 0 0 0,13 1 0 0 0,-5-1 0 0 0,-9-1 0 0 0,1 0 0 0 0,-1 0 0 0 0,1-1 0 0 0,6 0 0 0 0,-7 0 0 0 0,1 0 0 0 0,0 0 0 0 0,11 1 0 0 0,-4 2 0 0 0,-4-1 0 0 0,1 0 0 0 0,-1-1 0 0 0,20-1 0 0 0,-12-1 0 0 0,21 2 0 0 0,12-1 0 0 0,80-2 0 0 0,-86 1 0 0 0,-25 2 0 0 0,25-3 0 0 0,-6 2 38 0 0,-1 1 42 0 0,-34-1-62 0 0,1 1 1 0 0,-1 0 0 0 0,1 0 0 0 0,-1 0 0 0 0,1 0 0 0 0,3 1-1 0 0,10 1 329 0 0,-15-2-148 0 0,-4-1-107 0 0,-5-2-55 0 0,-1 0 1 0 0,0 0-1 0 0,1 0 1 0 0,-1 1-1 0 0,0 0 1 0 0,0 1-1 0 0,0 0 0 0 0,-11-1 1 0 0,-16-2 32 0 0,-61-6 7 0 0,48 6-80 0 0,-58 2 3 0 0,29 1 0 0 0,73 1 0 0 0,-1 0 0 0 0,0 0 0 0 0,1 1 0 0 0,-7 1 0 0 0,-10 0-60 0 0,21-2 57 0 0,0 0 1 0 0,0 0-1 0 0,-1 0 0 0 0,1 0 0 0 0,0 0 1 0 0,0 0-1 0 0,-1-1 0 0 0,1 1 0 0 0,0 0 1 0 0,0 0-1 0 0,0 0 0 0 0,-1 0 0 0 0,1 0 1 0 0,0 1-1 0 0,0-1 0 0 0,-1 0 0 0 0,1 0 0 0 0,0 0 1 0 0,0 0-1 0 0,-1 0 0 0 0,1 0 0 0 0,0 0 1 0 0,0 0-1 0 0,0 0 0 0 0,-1 1 0 0 0,1-1 1 0 0,0 0-1 0 0,0 0 0 0 0,0 0 0 0 0,0 0 1 0 0,-1 1-1 0 0,1-1 0 0 0,0 0 0 0 0,0 0 0 0 0,0 0 1 0 0,0 1-1 0 0,0-1 0 0 0,0 0 0 0 0,-1 0 1 0 0,1 1-1 0 0,0-1 0 0 0,0 0 0 0 0,0 0 1 0 0,0 0-1 0 0,0 1 0 0 0,0-1 0 0 0,0 0 1 0 0,0 0-1 0 0,0 1 0 0 0,0-1 0 0 0,0 0 0 0 0,0 0 1 0 0,0 1-1 0 0,1-1 0 0 0,-1 0 0 0 0,0 0 1 0 0,0 0-1 0 0,0 1 0 0 0,0-1 0 0 0,0 0 1 0 0,0 0-1 0 0,1 0 0 0 0,-1 1 0 0 0,0-1 1 0 0,0 0-1 0 0,0 0 0 0 0,1 1 0 0 0,2 1-29 0 0,0 0-1 0 0,1 0 1 0 0,-1-1-1 0 0,1 1 1 0 0,-1-1-1 0 0,1 1 1 0 0,0-1-1 0 0,-1 0 0 0 0,1 0 1 0 0,0-1-1 0 0,0 1 1 0 0,0-1-1 0 0,0 0 1 0 0,7 0-1 0 0,67 3-139 0 0,1-5 103 0 0,47-4-50 0 0,-18 2 39 0 0,-34 3 70 0 0,41 3-30 0 0,-27 1 26 0 0,-5 2 14 0 0,-4 1 0 0 0,64 4 216 0 0,-40-2-152 0 0,-83-4-66 0 0,-18-3 3 0 0,0-1 0 0 0,0 1 0 0 0,0-1 0 0 0,0 1 0 0 0,0-1 0 0 0,0 0 0 0 0,1 0 1 0 0,-1 0-1 0 0,0 0 0 0 0,0 0 0 0 0,3-1 0 0 0,-4 1 35 0 0,6 2 129 0 0,-5-3-44 0 0,-5-3 54 0 0,0 2-130 0 0,1 0 0 0 0,-1 0 0 0 0,0 0-1 0 0,0 1 1 0 0,0-1 0 0 0,0 1 0 0 0,0 0 0 0 0,0 0 0 0 0,-1 0-1 0 0,1 0 1 0 0,0 1 0 0 0,0-1 0 0 0,-4 1 0 0 0,-15-4 35 0 0,-58-13 48 0 0,27 7-117 0 0,-22 0 42 0 0,37 6-42 0 0,-73-3 42 0 0,89 5-53 0 0,-28 2 0 0 0,17 0 0 0 0,-25 3-216 0 0,44-3 137 0 0,14 0 76 0 0,0 0 1 0 0,0 1 0 0 0,0-1 0 0 0,0 0 0 0 0,0 0 0 0 0,0 0 0 0 0,-1 0 0 0 0,1 0 0 0 0,0 0-1 0 0,0 0 1 0 0,0 1 0 0 0,0-1 0 0 0,0 0 0 0 0,0 0 0 0 0,0 0 0 0 0,0 0 0 0 0,0 0 0 0 0,0 0 0 0 0,0 0-1 0 0,1 1 1 0 0,-1-1 0 0 0,0 0 0 0 0,0 0 0 0 0,0 0 0 0 0,0 0 0 0 0,0 0 0 0 0,0 0 0 0 0,0 0-1 0 0,0 0 1 0 0,0 1 0 0 0,0-1 0 0 0,0 0 0 0 0,0 0 0 0 0,0 0 0 0 0,0 0 0 0 0,1 0 0 0 0,-1 0 0 0 0,0 0-1 0 0,0 0 1 0 0,0 0 0 0 0,0 0 0 0 0,0 0 0 0 0,0 0 0 0 0,0 0 0 0 0,1 0 0 0 0,-1 0 0 0 0,16 8-164 0 0,9-4-46 0 0,50 0 0 0 0,-65-4 191 0 0,-1 1 0 0 0,14 3 0 0 0,-14-2 21 0 0,1 0 0 0 0,12 0-1 0 0,9-2-31 0 0,29 4 0 0 0,39 0-149 0 0,29 1 170 0 0,-50-2 11 0 0,-3 1 0 0 0,-64-4 3 0 0,118-8 242 0 0,-19 3-146 0 0,-76 4-38 0 0,-23 1-26 0 0,-5 1-6 0 0,-1-1-1 0 0,0-1 1 0 0,0 1-1 0 0,1-1 1 0 0,-1 1-1 0 0,0-2 1 0 0,0 1-1 0 0,0 0 1 0 0,7-4-1 0 0,-13 3 19 0 0,-1 0 0 0 0,1 1 0 0 0,0-1 0 0 0,0 0 0 0 0,-1 1 0 0 0,1-1-1 0 0,-1 1 1 0 0,-2-2 0 0 0,4 2-29 0 0,-5-1 2 0 0,-1-1 0 0 0,1 1 0 0 0,-1 0 0 0 0,0 0 0 0 0,-8-1 0 0 0,1-1-12 0 0,-14-2-8 0 0,0 2 0 0 0,-49-3 0 0 0,72 7 0 0 0,-93-2 0 0 0,63 2-21 0 0,20 0 0 0 0,-26 2-1 0 0,-36 0 94 0 0,18 1-72 0 0,45-4-41 0 0,-8-4-3 0 0,35-5-140 0 0,-1 6 136 0 0,8-1-29 0 0,-1-1 1 0 0,23-10 0 0 0,-21 7 24 0 0,-16 7 52 0 0,0 0-1 0 0,0 0 1 0 0,10-7-1 0 0,-2 3 1 0 0,-13 6 1 0 0,0-1 0 0 0,1 1 0 0 0,-1-1 0 0 0,1 1 0 0 0,-1-1 0 0 0,0 0 0 0 0,1 0 0 0 0,-1 1 0 0 0,0-1 0 0 0,2-2 0 0 0,2-4 52 0 0,-5 6-46 0 0,1 0 0 0 0,-1 0 0 0 0,0 0-1 0 0,1 0 1 0 0,-1 0 0 0 0,0-1 0 0 0,1 1 0 0 0,-1 0 0 0 0,0 0-1 0 0,0 0 1 0 0,0 0 0 0 0,0 0 0 0 0,0-1 0 0 0,0 1-1 0 0,-1 0 1 0 0,1 0 0 0 0,0 0 0 0 0,0 0 0 0 0,-1 0-1 0 0,1 0 1 0 0,-1-1 0 0 0,1 1 0 0 0,-1 0 0 0 0,0 0-1 0 0,1 1 1 0 0,-1-1 0 0 0,0 0 0 0 0,1 0 0 0 0,-1 0-1 0 0,0 0 1 0 0,0 0 0 0 0,0 1 0 0 0,0-1 0 0 0,-1 0 0 0 0,-2-2 10 0 0,1 2 1 0 0,-1-1 0 0 0,0 0-1 0 0,1 1 1 0 0,-1-1 0 0 0,0 1-1 0 0,0 0 1 0 0,-6 0 0 0 0,-153-7 120 0 0,120 7-150 0 0,28 0-4 0 0,-1 1 1 0 0,1 0 0 0 0,-25 5 0 0 0,12 1-4 0 0,13-2-19 0 0,-29 3 0 0 0,30-6 36 0 0,-30 3-46 0 0,-50 9 1 0 0,15 2 131 0 0,-39 9 33 0 0,15-5-78 0 0,23-7-14 0 0,19-3-1 0 0,39-7-4 0 0,-41 11 0 0 0,32-9-21 0 0,27-4 4 0 0,0 0-1 0 0,-1 1 0 0 0,1-1 1 0 0,0 1-1 0 0,0 0 1 0 0,-6 2-1 0 0,0-1 97 0 0,9-2-71 0 0,7 0-63 0 0,8 0 13 0 0,-1-1 0 0 0,0 0 0 0 0,0-1 0 0 0,0-1 0 0 0,22-6 0 0 0,-20 5 15 0 0,1 1 0 0 0,20-2 0 0 0,-17 3-9 0 0,21-5 0 0 0,104-30-123 0 0,-74 15 48 0 0,-44 14 46 0 0,32-8 0 0 0,9 4 33 0 0,43-9 13 0 0,-66 12-1 0 0,-18 4 0 0 0,0-1 0 0 0,35-13 0 0 0,-55 16 0 0 0,14-5 0 0 0,-1 0 0 0 0,2 1 0 0 0,-1 1 0 0 0,38-7 0 0 0,30-2 3 0 0,-53 7 78 0 0,-31 8-58 0 0,-3 0-17 0 0,0 0 1 0 0,0-1 0 0 0,1 1-1 0 0,-1 0 1 0 0,0 0 0 0 0,0-1-1 0 0,0 1 1 0 0,1-1 0 0 0,-1 1-1 0 0,0-1 1 0 0,0 1 0 0 0,0-1-1 0 0,0 0 1 0 0,0 0 0 0 0,0 1-1 0 0,0-1 1 0 0,0 0 0 0 0,0 0-1 0 0,-1 0 1 0 0,1 0 0 0 0,0 0 0 0 0,-1 0-1 0 0,1 0 1 0 0,0 0 0 0 0,0-2-1 0 0,-1 3-4 0 0,0 0 0 0 0,0-1 1 0 0,0 1-1 0 0,0 0 0 0 0,0-1 0 0 0,0 1 0 0 0,0 0 0 0 0,0 0 0 0 0,0-1 0 0 0,0 1 0 0 0,0 0 0 0 0,-1-1 0 0 0,1 1 1 0 0,0 0-1 0 0,0 0 0 0 0,0-1 0 0 0,0 1 0 0 0,0 0 0 0 0,-1 0 0 0 0,1-1 0 0 0,0 1 0 0 0,0 0 0 0 0,0 0 0 0 0,-1-1 1 0 0,1 1-1 0 0,0 0 0 0 0,0 0 0 0 0,-1 0 0 0 0,1 0 0 0 0,0-1 0 0 0,0 1 0 0 0,-1 0 0 0 0,1 0 0 0 0,0 0 0 0 0,-1 0 1 0 0,1 0-1 0 0,-12-3 48 0 0,-24 4 72 0 0,-69 6-2 0 0,33 0-229 0 0,-50 8 6 0 0,40-4 50 0 0,-11 2-1 0 0,-92 22 43 0 0,-2 4 11 0 0,8 0 0 0 0,25 0 0 0 0,121-35 0 0 0,28-4 0 0 0,0 0 0 0 0,1 1 0 0 0,-1 0 0 0 0,0 0 0 0 0,1 0 0 0 0,-1 0 0 0 0,1 1 0 0 0,-7 2 0 0 0,9-1 0 0 0,7-2 0 0 0,8-1 0 0 0,17-7 2 0 0,-5 1-8 0 0,39-16 0 0 0,3 0-55 0 0,-2 0-12 0 0,99-35-39 0 0,-78 25 108 0 0,0 0-45 0 0,-54 22 40 0 0,124-39-3 0 0,-89 25-34 0 0,-23 8 42 0 0,42-20 0 0 0,-65 27 3 0 0,29-9-1 0 0,-29 11 30 0 0,30-14 1 0 0,-47 19-16 0 0,0 0 1 0 0,1 0 0 0 0,-1 1 0 0 0,1 0-1 0 0,8-2 1 0 0,-2 1 66 0 0,-9 2-16 0 0,-6-1-49 0 0,0 0-1 0 0,0 1 1 0 0,0-1 0 0 0,-1 1-1 0 0,1 0 1 0 0,0 0-1 0 0,0 1 1 0 0,-8 1-1 0 0,7-2-6 0 0,-5 2 5 0 0,0 1 1 0 0,0-1-1 0 0,-17 9 1 0 0,-7 1-15 0 0,-43 15-33 0 0,-30 9-20 0 0,-76 18 54 0 0,96-29-17 0 0,-11 3-19 0 0,-92 36-87 0 0,82-21 43 0 0,15-5 80 0 0,63-27-22 0 0,-30 17 0 0 0,17-8-46 0 0,26-11 18 0 0,14-7 94 0 0,1-1 0 0 0,0 1 0 0 0,-1-1 0 0 0,1 0 0 0 0,-1 0 0 0 0,0 0 0 0 0,-4 1 0 0 0,13-3-70 0 0,1-1 0 0 0,-1 1 0 0 0,0-1 0 0 0,1 0 0 0 0,9-6 0 0 0,15-4-58 0 0,-19 8 80 0 0,0-1 0 0 0,1 0 0 0 0,-2-1 0 0 0,1 0 0 0 0,20-15 0 0 0,-15 9-27 0 0,26-11 0 0 0,8-6-41 0 0,-21 10 38 0 0,0 2 1 0 0,43-18-1 0 0,50-27 142 0 0,-73 34-75 0 0,22-18-33 0 0,-20 12 0 0 0,-45 29 0 0 0,0-1 0 0 0,0 1-1 0 0,0-1 1 0 0,6-7 0 0 0,5-6 25 0 0,-17 18-15 0 0,-1 1-1 0 0,1-1 1 0 0,-1 0-1 0 0,1 1 1 0 0,-1-1 0 0 0,1 0-1 0 0,-1 0 1 0 0,1 1-1 0 0,-1-1 1 0 0,0 0-1 0 0,0 0 1 0 0,1 0-1 0 0,-1 1 1 0 0,0-1-1 0 0,0 0 1 0 0,0 0 0 0 0,0 0-1 0 0,0 0 1 0 0,0 0-1 0 0,0 1 1 0 0,0-1-1 0 0,0 0 1 0 0,-1 0-1 0 0,1-1 1 0 0,0 2-6 0 0,0-1 1 0 0,0 1-1 0 0,-1-1 1 0 0,1 1-1 0 0,0 0 1 0 0,0-1-1 0 0,0 1 1 0 0,0 0-1 0 0,-1-1 1 0 0,1 1 0 0 0,0 0-1 0 0,0-1 1 0 0,-1 1-1 0 0,1 0 1 0 0,0 0-1 0 0,0-1 1 0 0,-1 1-1 0 0,1 0 1 0 0,0 0-1 0 0,-1-1 1 0 0,-2 0-2 0 0,0 0 0 0 0,0 0 0 0 0,-1 1 0 0 0,1-1 0 0 0,0 1 0 0 0,0-1 1 0 0,-1 1-1 0 0,1 0 0 0 0,0 0 0 0 0,0 0 0 0 0,-1 1 0 0 0,1-1 0 0 0,-5 2 0 0 0,-3 2 8 0 0,0 0 0 0 0,-16 9 0 0 0,0 1-5 0 0,-20 5-6 0 0,-63 18 0 0 0,-40 9-38 0 0,-7 2-4 0 0,143-44 45 0 0,-5 1 22 0 0,-25 3 1 0 0,34-6-6 0 0,12-1 5 0 0,19-5 4 0 0,15-11-34 0 0,63-37 0 0 0,-31 17-28 0 0,8-4 12 0 0,85-55-43 0 0,-138 79 64 0 0,27-20 0 0 0,-31 20 0 0 0,42-25 0 0 0,13 5 0 0 0,15-8 0 0 0,-57 25 16 0 0,-1-1 0 0 0,-1-1 0 0 0,29-25 0 0 0,-36 23 38 0 0,-22 21-52 0 0,-1 1 0 0 0,0 0 1 0 0,1 0-1 0 0,-1-1 0 0 0,0 1 1 0 0,1 0-1 0 0,-1-1 0 0 0,0 1 1 0 0,0-1-1 0 0,0 1 0 0 0,1 0 1 0 0,-1-1-1 0 0,0 1 0 0 0,0-1 0 0 0,0 1 1 0 0,0 0-1 0 0,0-1 0 0 0,0 1 1 0 0,0-1-1 0 0,1 1 0 0 0,-1-1 1 0 0,-1 1-1 0 0,1 0 0 0 0,0-1 1 0 0,0 1-1 0 0,0-1 0 0 0,-3 0 41 0 0,1 1-23 0 0,-1 0-1 0 0,1-1 1 0 0,-1 1 0 0 0,0 0-1 0 0,1 0 1 0 0,-1 1 0 0 0,0-1-1 0 0,1 0 1 0 0,-1 1 0 0 0,-4 1-1 0 0,-27 14 15 0 0,7-4-35 0 0,-114 46-167 0 0,47-18 56 0 0,-86 40 48 0 0,-16 6 0 0 0,-95 48 64 0 0,280-128 0 0 0,0-1 0 0 0,0 1 0 0 0,-11 10 0 0 0,-12 5 0 0 0,26-14 0 0 0,8-7 0 0 0,0 0 0 0 0,0 1 0 0 0,0-1 0 0 0,0 0 0 0 0,0 0 0 0 0,-1 0 0 0 0,1 1 0 0 0,0-1 0 0 0,0 0 0 0 0,0 0 0 0 0,0 1 0 0 0,0-1 0 0 0,0 0 0 0 0,0 0 0 0 0,0 0 0 0 0,0 1 0 0 0,0-1 0 0 0,1 0 0 0 0,-1 0 0 0 0,0 0 0 0 0,0 1 0 0 0,0-1 0 0 0,0 0 0 0 0,0 0 0 0 0,0 0 0 0 0,0 0 0 0 0,0 1 0 0 0,1-1 0 0 0,-1 0 0 0 0,0 0 0 0 0,0 0 0 0 0,0 0 0 0 0,0 0 0 0 0,1 1 0 0 0,2-1 0 0 0,0 1 0 0 0,0-1 0 0 0,1 0 0 0 0,-1 0 0 0 0,0 0 0 0 0,1-1 0 0 0,-1 1 0 0 0,6-2 0 0 0,-6 1 0 0 0,12-2 0 0 0,0-2 0 0 0,25-10 0 0 0,-4 1 0 0 0,-21 9 0 0 0,0-1 0 0 0,-1 0 0 0 0,26-15 0 0 0,-14 3-7 0 0,-8 5-16 0 0,34-18 0 0 0,-2 9 10 0 0,20-10 15 0 0,-29 9-2 0 0,39-19 0 0 0,-49 28 0 0 0,-4 3 0 0 0,32-19 0 0 0,-30 12-1 0 0,103-59 13 0 0,-44 20 26 0 0,-20 12-23 0 0,-64 42-15 0 0,0 0 0 0 0,0 0 0 0 0,0 0 0 0 0,0-1 0 0 0,0 1 0 0 0,-1-1 0 0 0,1 0 0 0 0,3-6 0 0 0,-7 9 6 0 0,1 0 0 0 0,-1 0 0 0 0,1 0 1 0 0,0 0-1 0 0,0 0 0 0 0,-1 0 0 0 0,1 0 0 0 0,0 0 0 0 0,0 0 0 0 0,0 1 0 0 0,0-1 0 0 0,0 0 0 0 0,0 1 0 0 0,0-1 0 0 0,0 1 0 0 0,0-1 1 0 0,3 0-1 0 0,-4 1 3 0 0,0-1 0 0 0,0 1 0 0 0,0 0 0 0 0,0-1 0 0 0,0 1 1 0 0,1 0-1 0 0,-1-1 0 0 0,0 1 0 0 0,0 0 0 0 0,0-1 0 0 0,0 1 0 0 0,0 0 1 0 0,0-1-1 0 0,0 1 0 0 0,-1 0 0 0 0,1-1 0 0 0,0 1 0 0 0,0 0 1 0 0,0-1-1 0 0,0 1 0 0 0,0 0 0 0 0,0 0 0 0 0,-1-1 0 0 0,1 1 0 0 0,0 0 1 0 0,0-1-1 0 0,0 1 0 0 0,-1 0 0 0 0,1-1 0 0 0,-4 3-1 0 0,0 0-1 0 0,0-1 1 0 0,1 0-1 0 0,-1 0 0 0 0,0 0 1 0 0,-8 1-1 0 0,6-1 0 0 0,0 0 0 0 0,1 0 0 0 0,-12 4 0 0 0,-16 7-42 0 0,-41 10 0 0 0,68-20 25 0 0,-7 2-10 0 0,0 1 0 0 0,0 1-1 0 0,1 0 1 0 0,-15 10 0 0 0,-20 9-69 0 0,-88 41-41 0 0,112-55 130 0 0,-31 10 0 0 0,31-13 0 0 0,-35 18 0 0 0,25-7 0 0 0,16-8 0 0 0,-24 10 0 0 0,16-11 0 0 0,13-5 0 0 0,0-1 0 0 0,-21 14 0 0 0,21-11 0 0 0,-7 6 0 0 0,0-2 0 0 0,-37 18 0 0 0,45-25 0 0 0,0 2 0 0 0,-14 10 0 0 0,15-10 0 0 0,0 0 0 0 0,-14 6 0 0 0,32-14 0 0 0,0 0 0 0 0,0 0 0 0 0,-1 0 0 0 0,1-1 0 0 0,10-5 0 0 0,27-16 0 0 0,-23 12 0 0 0,30-20 0 0 0,-29 15-16 0 0,1 1 0 0 0,1 1 0 0 0,30-13 0 0 0,112-65 16 0 0,-139 76 0 0 0,35-28 0 0 0,-42 28 0 0 0,33-18 0 0 0,73-31 54 0 0,-90 49-25 0 0,-28 14-7 0 0,-1-1 1 0 0,1 0-1 0 0,-1 0 0 0 0,0-1 0 0 0,14-11 0 0 0,-14 8 81 0 0,-17 13 49 0 0,-2 1-87 0 0,3-2-63 0 0,0-1-1 0 0,0 0 0 0 0,-15 3 1 0 0,15-4-9 0 0,-1 0 0 0 0,0 1 1 0 0,-14 7-1 0 0,-20 13-113 0 0,-39 20-91 0 0,33-20 152 0 0,-63 25 6 0 0,-68 21 53 0 0,-18 4 0 0 0,141-60-23 0 0,44-11 13 0 0,0 1 0 0 0,0 1 1 0 0,0-1-1 0 0,-24 12 0 0 0,36-14 10 0 0,-1 0 0 0 0,0 0 0 0 0,0-1 0 0 0,0 1 0 0 0,1-1 0 0 0,-1 1 0 0 0,0-1 0 0 0,0 0 0 0 0,0 0 0 0 0,0 0 0 0 0,0 0 0 0 0,0 0 0 0 0,0 0 0 0 0,0 0 0 0 0,-2-1 0 0 0,4 1 0 0 0,0 0 0 0 0,0 0 0 0 0,0 0 0 0 0,0 0 0 0 0,0 0 0 0 0,-1 0 0 0 0,1 0 0 0 0,0 0 0 0 0,0 0 0 0 0,0 0 0 0 0,0 0 0 0 0,0 0 0 0 0,0-1 0 0 0,0 1 0 0 0,-1 0 0 0 0,1 0 0 0 0,0 0 0 0 0,0 0 0 0 0,0 0 0 0 0,0 0 0 0 0,0 0 0 0 0,0 0 0 0 0,0 0 0 0 0,0 0 0 0 0,0-1 0 0 0,0 1 0 0 0,0 0 0 0 0,0 0 0 0 0,-1 0 0 0 0,1 0 0 0 0,0 0 0 0 0,0 0 0 0 0,0 0 0 0 0,0-1 0 0 0,0 1 0 0 0,0 0 0 0 0,0 0 0 0 0,0 0 0 0 0,0 0 0 0 0,0 0 0 0 0,0 0 0 0 0,0 0 0 0 0,0-1 0 0 0,0 1 0 0 0,1 0 0 0 0,-1 0 0 0 0,0 0 0 0 0,0 0 0 0 0,0 0 0 0 0,0 0 0 0 0,0 0 0 0 0,0 0 0 0 0,0-1 0 0 0,0 1 0 0 0,0 0 0 0 0,0 0 0 0 0,0 0 0 0 0,0 0 0 0 0,1 0 0 0 0,-1 0 0 0 0,0 0 0 0 0,0 0 0 0 0,8-8 0 0 0,-6 7 0 0 0,4-2 0 0 0,-1-1 0 0 0,1 1 0 0 0,0 1 0 0 0,0-1 0 0 0,0 1 0 0 0,0 0 0 0 0,7-1 0 0 0,26-10 0 0 0,4-7 0 0 0,-1-2 0 0 0,49-34 0 0 0,-77 45 0 0 0,8-5 0 0 0,45-26 0 0 0,-24 21 0 0 0,35-18 0 0 0,-36 11 0 0 0,27-14 0 0 0,88-41 0 0 0,-82 44 0 0 0,-42 24 0 0 0,35-23 0 0 0,-29 15 0 0 0,-29 18 0 0 0,1-1 0 0 0,-1-1 0 0 0,17-13 0 0 0,-24 17-1 0 0,-3 3 2 0 0,1-1-1 0 0,-1 1 1 0 0,1-1-1 0 0,-1 1 1 0 0,1-1-1 0 0,-1 1 1 0 0,1-1-1 0 0,0 1 1 0 0,-1 0-1 0 0,1-1 1 0 0,0 1-1 0 0,-1 0 1 0 0,1-1 0 0 0,0 1-1 0 0,-1 0 1 0 0,1 0-1 0 0,0 0 1 0 0,0 0-1 0 0,-1 0 1 0 0,1-1-1 0 0,1 2 1 0 0,-77 14 356 0 0,58-10-317 0 0,-31 11-1 0 0,2 1-146 0 0,-98 32-109 0 0,119-40 185 0 0,-30 6-1 0 0,-16 4-18 0 0,45-9 39 0 0,6-2 11 0 0,-34 8 0 0 0,28-11 0 0 0,13-3 0 0 0,-1 1 0 0 0,1 0 0 0 0,-16 7 0 0 0,0 3 0 0 0,15-6 0 0 0,0-1 0 0 0,-31 9 0 0 0,38-13 0 0 0,-1 1 0 0 0,0-1 0 0 0,-6 5 0 0 0,8-4 0 0 0,1-1 0 0 0,0 1 0 0 0,-1-1 0 0 0,1-1 0 0 0,-1 1 0 0 0,-6 0 0 0 0,-1 3 0 0 0,13-5 0 0 0,-1 0 0 0 0,1 1 0 0 0,-1-1 0 0 0,1 1 0 0 0,-1-1 0 0 0,1 1 0 0 0,-1-1 0 0 0,1 1 0 0 0,0-1 0 0 0,-1 1 0 0 0,1-1 0 0 0,0 1 0 0 0,-1 0 0 0 0,1 0 0 0 0,0 0 0 0 0,0-1 0 0 0,0 0 0 0 0,0 0-1 0 0,0 0 1 0 0,0 1 0 0 0,0-1 0 0 0,0 0 0 0 0,0 0 0 0 0,0 1-1 0 0,0-1 1 0 0,0 0 0 0 0,0 0 0 0 0,0 1 0 0 0,0-1-1 0 0,0 0 1 0 0,0 0 0 0 0,0 0 0 0 0,0 1 0 0 0,0-1-1 0 0,0 0 1 0 0,1 0 0 0 0,-1 0 0 0 0,0 1 0 0 0,0-1-1 0 0,0 0 1 0 0,0 0 0 0 0,0 0 0 0 0,1 0 0 0 0,-1 0-1 0 0,0 1 1 0 0,0-1 0 0 0,0 0 0 0 0,1 0 0 0 0,-1 0-1 0 0,0 0 1 0 0,0 0 0 0 0,0 0 0 0 0,1 0 0 0 0,-1 0 0 0 0,0 0-1 0 0,0 0 1 0 0,1 0 0 0 0,-1 0 0 0 0,0 0 0 0 0,0 0-1 0 0,0 0 1 0 0,1 0 0 0 0,-1 0 0 0 0,0 0 0 0 0,0 0-1 0 0,1 0 1 0 0,-1 0 0 0 0,0 0 0 0 0,0 0 0 0 0,0 0-1 0 0,1 0 1 0 0,-1-1 0 0 0,0 1 0 0 0,19-9-25 0 0,-11 5 8 0 0,-1 1 14 0 0,0 0 1 0 0,-1 0-1 0 0,1-1 0 0 0,10-7 1 0 0,-10 6 2 0 0,-1 1 1 0 0,2 0 0 0 0,12-6-1 0 0,5 1 0 0 0,17-6 0 0 0,-20 4 0 0 0,-11 5 0 0 0,1 0 0 0 0,14-5 0 0 0,-7 6-6 0 0,0-1-29 0 0,1-1 0 0 0,27-13-1 0 0,-11 4-33 0 0,-28 13 93 0 0,0 1-1 0 0,-1-2 1 0 0,0 1-1 0 0,0-1 1 0 0,10-7-1 0 0,0 0 33 0 0,-14 9-53 0 0,0 0-1 0 0,0 0 1 0 0,0 0 0 0 0,0-1-1 0 0,-1 1 1 0 0,4-4 0 0 0,-2 0 40 0 0,-5 1-19 0 0,-8 3 100 0 0,7 2-102 0 0,-8 0-4 0 0,1 0 0 0 0,-1 1 1 0 0,1 0-1 0 0,-18 4 0 0 0,0 0-101 0 0,-20 7 19 0 0,5-1 64 0 0,18-6 0 0 0,0 1 0 0 0,-28 11 0 0 0,44-14 0 0 0,0-1 0 0 0,-1 0 0 0 0,-9 1 0 0 0,10-2 0 0 0,-1 1 0 0 0,1 0 0 0 0,-8 2 0 0 0,7 0-1 0 0,5-2 0 0 0,0-1 0 0 0,0 1 0 0 0,-1-1 0 0 0,1 0 0 0 0,0 0 0 0 0,-1 0 1 0 0,1 0-1 0 0,-1-1 0 0 0,-5 0 0 0 0,-4 3-29 0 0,13-3 28 0 0,0 1 1 0 0,0-1-1 0 0,0 0 0 0 0,0 0 1 0 0,0 1-1 0 0,0-1 1 0 0,-1 0-1 0 0,1 0 1 0 0,0 0-1 0 0,0 0 1 0 0,0 0-1 0 0,0 0 0 0 0,0 0 1 0 0,-1-1-1 0 0,-1-4 2 0 0,4 4 0 0 0,0 1 0 0 0,0-1 0 0 0,0 0 0 0 0,0 1 0 0 0,1-1 0 0 0,-1 1 0 0 0,0-1 0 0 0,1 1 0 0 0,-1-1 0 0 0,3 1 0 0 0,10-5 0 0 0,-3 0-13 0 0,1-1 1 0 0,23-5-1 0 0,6-3-23 0 0,-31 10 25 0 0,0 1 1 0 0,0 1 0 0 0,16-2 0 0 0,11-3-3 0 0,103-17 13 0 0,-65 13 0 0 0,-59 8 0 0 0,-1-1 0 0 0,22-9 0 0 0,9-3 0 0 0,63-23 0 0 0,-96 34 16 0 0,1-1 0 0 0,-1 0-1 0 0,13-9 1 0 0,-20 12-15 0 0,-6 3 0 0 0,1-1 0 0 0,0 1 0 0 0,-1-1 0 0 0,1 1-1 0 0,0-1 1 0 0,-1 1 0 0 0,1-1 0 0 0,-1 0 0 0 0,1 1 0 0 0,-1-1 0 0 0,1 0-1 0 0,-1 1 1 0 0,1-1 0 0 0,-1 0 0 0 0,0 1 0 0 0,1-1 0 0 0,-1 0-1 0 0,0 0 1 0 0,0 0 0 0 0,0 1 0 0 0,1-2 0 0 0,-1 1 2 0 0,0 0 1 0 0,0 0-1 0 0,0 0 1 0 0,0 0-1 0 0,1 0 1 0 0,-1 0 0 0 0,1 0-1 0 0,-1 0 1 0 0,1 0-1 0 0,-1 0 1 0 0,1 0-1 0 0,-1 0 1 0 0,2 0-1 0 0,-4-1 12 0 0,0 1-1 0 0,1 0 1 0 0,-1 1 0 0 0,0-1-1 0 0,0 0 1 0 0,0 0-1 0 0,0 1 1 0 0,0-1 0 0 0,0 1-1 0 0,0 0 1 0 0,0-1-1 0 0,0 1 1 0 0,0 0-1 0 0,0 0 1 0 0,0 0 0 0 0,0 0-1 0 0,0 1 1 0 0,-2 0-1 0 0,-14-1-15 0 0,11 0 8 0 0,0 0 0 0 0,0 0 1 0 0,0 0-1 0 0,1 1 0 0 0,-1 0 0 0 0,0 0 0 0 0,0 1 0 0 0,-12 4 0 0 0,-97 33-91 0 0,0 0-112 0 0,65-24 196 0 0,33-11 0 0 0,-20 9 0 0 0,5-5 0 0 0,27-7 1 0 0,1 0 1 0 0,-1 0 0 0 0,1 0 0 0 0,0 1 0 0 0,-9 4 0 0 0,2-3 35 0 0,5-1-15 0 0,7-2-19 0 0,0 0-1 0 0,0 0 0 0 0,1 0 0 0 0,-1 0 0 0 0,0 0 0 0 0,0 0 0 0 0,0 0 0 0 0,0-1 0 0 0,0 1 0 0 0,0 0 0 0 0,0 0 0 0 0,0 0 0 0 0,0 0 0 0 0,0 0 0 0 0,0 0 0 0 0,0 0 0 0 0,0 0 0 0 0,0 0 0 0 0,0 0 0 0 0,1 1 0 0 0,-1-1 0 0 0,0 0 1 0 0,0 0-1 0 0,0 0 0 0 0,0 0 0 0 0,0 0 0 0 0,0 0 0 0 0,0 0 0 0 0,0 0 0 0 0,0 0 0 0 0,0 0 0 0 0,0 0 0 0 0,0 0 0 0 0,0 0 0 0 0,0 0 0 0 0,0 0 0 0 0,0 0 0 0 0,0 0 0 0 0,0 0 0 0 0,0 0 0 0 0,0 0 0 0 0,0 0 0 0 0,1 0 1 0 0,-1 1-1 0 0,0-1 0 0 0,0 0 0 0 0,0 0 0 0 0,0 0 0 0 0,0 0 0 0 0,0 0 0 0 0,0 0 0 0 0,0 0 0 0 0,0 0 0 0 0,0 0 0 0 0,0 0 0 0 0,0 0 0 0 0,0 0 0 0 0,-1 0 0 0 0,1 0 0 0 0,0 0 0 0 0,0 1 0 0 0,0-1 0 0 0,0 0 0 0 0,0 0 1 0 0,0 0-1 0 0,4 0-19 0 0,-1 1 0 0 0,1-1 0 0 0,-1 0 0 0 0,1 0 0 0 0,-1-1 1 0 0,1 1-1 0 0,-1-1 0 0 0,0 1 0 0 0,6-3 0 0 0,19-2-70 0 0,20 2 82 0 0,0-2 1 0 0,82-20-1 0 0,-113 21 5 0 0,0 1 0 0 0,19 0 0 0 0,13-3 0 0 0,-19 2 0 0 0,61-2 0 0 0,-81 5 0 0 0,0 0 0 0 0,1 0 0 0 0,14-5 0 0 0,20-2 0 0 0,-38 7 0 0 0,8 0 0 0 0,0 0 0 0 0,25-7 0 0 0,-31 6 0 0 0,1 1 0 0 0,0 0 0 0 0,0 1 0 0 0,18 0 0 0 0,5 1 0 0 0,-7 1 0 0 0,-23-2 0 0 0,0 1 0 0 0,1-1 0 0 0,-1 0 0 0 0,1 0 0 0 0,-1 0 0 0 0,0 0 0 0 0,1 0 0 0 0,-1-1 0 0 0,0 0 0 0 0,1 0 0 0 0,-1 0 0 0 0,4-1 0 0 0,-6 1 2 0 0,4-1 21 0 0,8 6 28 0 0,-11-3 39 0 0,-5-1-10 0 0,-7-1-53 0 0,0 1 0 0 0,-1 0 0 0 0,-19 2 1 0 0,-1 1-7 0 0,13-2-21 0 0,-26 7 0 0 0,-1-1 0 0 0,2 1 0 0 0,28-5 0 0 0,-24 2 0 0 0,-72 2 0 0 0,64-4 0 0 0,28-3 0 0 0,0 2 0 0 0,-23 4 0 0 0,10-2 0 0 0,26-4 0 0 0,0 1 0 0 0,0 0 0 0 0,0 0 0 0 0,0 0 0 0 0,-11 4 0 0 0,4-2 0 0 0,12-3 0 0 0,0 0 0 0 0,0 0 0 0 0,0 0 0 0 0,0 0 0 0 0,0 0 0 0 0,0 1 0 0 0,0-1 0 0 0,0 0 0 0 0,1 1 0 0 0,-1-1 0 0 0,0 1 0 0 0,0-1 0 0 0,0 1 0 0 0,-1 0 0 0 0,2-1 0 0 0,0 0 0 0 0,0 0 0 0 0,0 0 0 0 0,-1 1 0 0 0,1-1 0 0 0,0 0 0 0 0,0 0 0 0 0,0 0 0 0 0,0 1 0 0 0,0-1 0 0 0,0 0 0 0 0,-1 0 0 0 0,1 1 0 0 0,0-1 0 0 0,0 0 0 0 0,0 0 0 0 0,0 1 0 0 0,0-1 0 0 0,0 0 0 0 0,0 0 0 0 0,0 1 0 0 0,0-1 0 0 0,0 0 0 0 0,0 0 0 0 0,0 1 0 0 0,0-1 0 0 0,0 0 0 0 0,1 1 0 0 0,-1 0 0 0 0,1-1 0 0 0,-1 1 0 0 0,0-1 0 0 0,1 1 0 0 0,-1 0 0 0 0,1-1 0 0 0,-1 1 0 0 0,1-1 0 0 0,-1 1 0 0 0,1-1 0 0 0,0 1 0 0 0,-1-1 0 0 0,1 0 0 0 0,0 1 0 0 0,-1-1 0 0 0,1 0 0 0 0,0 0 0 0 0,-1 1 0 0 0,1-1 0 0 0,0 0 0 0 0,0 0 0 0 0,-1 0 0 0 0,2 0 0 0 0,21-2 0 0 0,-6 0 0 0 0,33-1 0 0 0,38 1 0 0 0,26-2 0 0 0,-81 5 0 0 0,45-4 0 0 0,16-1 0 0 0,-23 2 0 0 0,-52 2 0 0 0,31 4 0 0 0,-31-3 0 0 0,34 1 0 0 0,-19-3 0 0 0,-25 2 0 0 0,0-1 0 0 0,1-1 0 0 0,15-2 0 0 0,-8 3 0 0 0,-16 0 0 0 0,1 1 0 0 0,-1-1 0 0 0,1 0 0 0 0,-1 0 0 0 0,1 0 0 0 0,-1 0 0 0 0,1 0 0 0 0,-1 0 0 0 0,1-1 0 0 0,-1 1 0 0 0,3-1 0 0 0,-4 1 1 0 0,0-1-1 0 0,0 1 0 0 0,1 0 1 0 0,-1 0-1 0 0,0 0 0 0 0,0 0 1 0 0,0 0-1 0 0,0 0 0 0 0,0 0 1 0 0,1-1-1 0 0,-1 1 0 0 0,0 0 1 0 0,0 0-1 0 0,0 0 0 0 0,0 0 1 0 0,0-1-1 0 0,0 1 0 0 0,0 0 1 0 0,0 0-1 0 0,0 0 0 0 0,0 0 1 0 0,0-1-1 0 0,0 1 0 0 0,0 0 1 0 0,0 0-1 0 0,0 0 0 0 0,0-1 1 0 0,0 1-1 0 0,0 0 0 0 0,0 0 1 0 0,0-1-1 0 0,-1 0 16 0 0,0 0 0 0 0,0-1 0 0 0,-1 1 1 0 0,1 0-1 0 0,0 0 0 0 0,-1 0 0 0 0,1 0 0 0 0,-1 0 1 0 0,1 0-1 0 0,-1 0 0 0 0,1 1 0 0 0,-1-1 0 0 0,0 1 1 0 0,1-1-1 0 0,-1 1 0 0 0,-3-1 0 0 0,-30-4 216 0 0,24 4-229 0 0,1 0 1 0 0,-1 0 0 0 0,0-1-1 0 0,-15-6 1 0 0,11 5-4 0 0,0 1 0 0 0,0 0 0 0 0,-28 0 0 0 0,3 0 0 0 0,-49 0 0 0 0,48 2 0 0 0,26 0 0 0 0,0 2 0 0 0,-24 4 0 0 0,5 0 0 0 0,-27 10 0 0 0,59-17 0 0 0,-3 3 0 0 0,-2 9 0 0 0,7-9-7 0 0,0-1 0 0 0,-1 0 0 0 0,1 0 0 0 0,0 0 0 0 0,0 1 0 0 0,0-1 0 0 0,0 0 0 0 0,1 0 0 0 0,-1 0 0 0 0,0 1 0 0 0,0-1 0 0 0,1 0 0 0 0,-1 0 0 0 0,0 0 0 0 0,1 0 0 0 0,-1 0 0 0 0,1 0 0 0 0,0 0 0 0 0,-1 0 0 0 0,1 0 0 0 0,0 0 0 0 0,0 0 0 0 0,0 0 0 0 0,-1 0 0 0 0,1 0 0 0 0,0 0 0 0 0,2 1 0 0 0,3 2-90 0 0,1 1 0 0 0,12 6 0 0 0,-18-11 94 0 0,13 6-1 0 0,0-1 1 0 0,0-1-1 0 0,1 0 0 0 0,0-1 1 0 0,29 3-1 0 0,-43-6 4 0 0,95 2 0 0 0,33 8 0 0 0,-71-8 0 0 0,34 0 0 0 0,-37-2 0 0 0,-33 0 0 0 0,28-1 0 0 0,-13 0 0 0 0,-29 1 0 0 0,0 0 0 0 0,1 0 0 0 0,16-3 0 0 0,7 1 163 0 0,-32 1-155 0 0,0 1 1 0 0,1 0-1 0 0,-1 0 1 0 0,0 0-1 0 0,0 0 1 0 0,1 0-1 0 0,-1-1 1 0 0,0 1-1 0 0,0 0 1 0 0,1 0-1 0 0,-1 0 1 0 0,0-1-1 0 0,0 1 0 0 0,0 0 1 0 0,1 0-1 0 0,-1-1 1 0 0,0 1-1 0 0,0 0 1 0 0,0 0-1 0 0,0-1 1 0 0,0 1-1 0 0,1 0 1 0 0,-1-1-1 0 0,0 1 1 0 0,0 0-1 0 0,0 0 1 0 0,0-1-1 0 0,0 1 0 0 0,0 0 1 0 0,0-1-1 0 0,0 1 1 0 0,0 0-1 0 0,0-1 1 0 0,0 1-1 0 0,0 0 1 0 0,-1 0-1 0 0,1-1 1 0 0,0 1-1 0 0,0 0 1 0 0,0-1-1 0 0,0 1 1 0 0,0 0-1 0 0,-1 0 1 0 0,1-1-1 0 0,0 1 0 0 0,0 0 1 0 0,0 0-1 0 0,-1 0 1 0 0,1-1-1 0 0,0 1 1 0 0,-11-12 164 0 0,4 8-155 0 0,1 0 0 0 0,-1 0 0 0 0,-1 1 1 0 0,1 0-1 0 0,0 0 0 0 0,-1 0 0 0 0,0 1 0 0 0,-8-1 0 0 0,11 2 1 0 0,-15-2-17 0 0,-1 0 1 0 0,0 2-1 0 0,-21 0 1 0 0,11 1-3 0 0,-50 5 0 0 0,15 0 0 0 0,30-4-30 0 0,0 2 0 0 0,-61 12 0 0 0,-108 23-152 0 0,151-26 115 0 0,30-8 36 0 0,0 2 0 0 0,0 0-1 0 0,-29 13 1 0 0,17-7 31 0 0,30-10 0 0 0,0 0 0 0 0,0 0 0 0 0,0 0 0 0 0,0 1 0 0 0,0 0 0 0 0,0 0 0 0 0,1 0 0 0 0,-8 6 0 0 0,12-8 0 0 0,1 0-1 0 0,-1-1 1 0 0,0 1-1 0 0,0 0 0 0 0,1-1 1 0 0,-1 1-1 0 0,0 0 1 0 0,0-1-1 0 0,0 1 1 0 0,0-1-1 0 0,0 0 1 0 0,0 1-1 0 0,0-1 0 0 0,0 0 1 0 0,0 0-1 0 0,0 1 1 0 0,0-1-1 0 0,-1 0 1 0 0,2 0-1 0 0,0 0 0 0 0,0 0 0 0 0,0 0 0 0 0,0 0 0 0 0,0 0 0 0 0,-1 0 1 0 0,1 0-1 0 0,0 0 0 0 0,0 0 0 0 0,0 0 0 0 0,0 0 0 0 0,0 0 0 0 0,0 0 0 0 0,0 0 1 0 0,0 0-1 0 0,0 0 0 0 0,0 0 0 0 0,0 0 0 0 0,0 0 0 0 0,0 0 0 0 0,0 0 1 0 0,0 0-1 0 0,0 0 0 0 0,0 0 0 0 0,-1 0 0 0 0,1 0 0 0 0,0 0 0 0 0,0 0 1 0 0,0 0-1 0 0,0 1 0 0 0,0-1 0 0 0,0 0 0 0 0,0 0 0 0 0,0 0 0 0 0,0 0 0 0 0,0 0 1 0 0,0 0-1 0 0,0 0 0 0 0,0 0 0 0 0,0 0 0 0 0,0 0 0 0 0,0 0 0 0 0,0 0 1 0 0,0 0-1 0 0,0 0 0 0 0,0 0 0 0 0,0 1 0 0 0,0-1 0 0 0,0 0 0 0 0,0 0 1 0 0,0 0-1 0 0,0 0 0 0 0,0 0 0 0 0,0 0 0 0 0,0 0 0 0 0,0 0 0 0 0,0 0 0 0 0,0 0 1 0 0,0 0-1 0 0,1 0 0 0 0,-1 0 0 0 0,0 0 0 0 0,0 0 0 0 0,0 0 0 0 0,0 0 1 0 0,0 0-1 0 0,0 0 0 0 0,0 3-17 0 0,0-2 11 0 0,0 0 0 0 0,0-1 1 0 0,0 1-1 0 0,0 0 0 0 0,0-1 0 0 0,1 1 1 0 0,-1 0-1 0 0,0-1 0 0 0,0 1 0 0 0,0-1 0 0 0,1 1 1 0 0,-1 0-1 0 0,0-1 0 0 0,0 1 0 0 0,1-1 0 0 0,-1 1 1 0 0,1 0-1 0 0,-1-1 0 0 0,0 1 0 0 0,1-1 0 0 0,-1 1 1 0 0,1-1-1 0 0,-1 0 0 0 0,1 1 0 0 0,0-1 0 0 0,-1 0 1 0 0,1 1-1 0 0,-1-1 0 0 0,1 0 0 0 0,0 1 1 0 0,-1-1-1 0 0,1 0 0 0 0,0 0 0 0 0,-1 0 0 0 0,1 0 1 0 0,0 0-1 0 0,-1 0 0 0 0,2 0 0 0 0,3 0-9 0 0,-1 1-1 0 0,0-1 1 0 0,1 1-1 0 0,-1 0 0 0 0,8 2 1 0 0,-8-1 16 0 0,0-1 1 0 0,0 0-1 0 0,0 0 1 0 0,1-1-1 0 0,-1 1 0 0 0,0-1 1 0 0,6 0-1 0 0,108-15 0 0 0,-95 11-2 0 0,29-8 0 0 0,19-3-47 0 0,106-12 28 0 0,-71 11-32 0 0,29-7 52 0 0,-37 3 1 0 0,21-5 0 0 0,-69 15 0 0 0,-34 7 13 0 0,0 0 1 0 0,-1-1-1 0 0,27-10 1 0 0,-21 8-3 0 0,-18 5-11 0 0,-1 1 0 0 0,1-1 0 0 0,0 0 0 0 0,0 0-1 0 0,-1 0 1 0 0,1 0 0 0 0,-1 0 0 0 0,5-4 0 0 0,-1-2 22 0 0,-7 7-14 0 0,1-1 1 0 0,0 1 0 0 0,0 0 0 0 0,-1-1 0 0 0,1 1 0 0 0,0 0-1 0 0,0-1 1 0 0,-1 1 0 0 0,1 0 0 0 0,0 0 0 0 0,-1-1 0 0 0,1 1-1 0 0,-1 0 1 0 0,1 0 0 0 0,0 0 0 0 0,-1-1 0 0 0,1 1 0 0 0,-1 0 0 0 0,1 0-1 0 0,0 0 1 0 0,-1 0 0 0 0,0 0 15 0 0,-3-1-6 0 0,-1 0-1 0 0,1 0 0 0 0,0 1 1 0 0,0-1-1 0 0,-1 1 1 0 0,1 0-1 0 0,0 1 0 0 0,0-1 1 0 0,-1 1-1 0 0,1 0 1 0 0,0 0-1 0 0,-8 2 0 0 0,-20 5-19 0 0,7-5-3 0 0,1 2 0 0 0,-1 0-1 0 0,-27 11 1 0 0,-99 29-286 0 0,-23 3 275 0 0,148-41 16 0 0,-25 11 0 0 0,27-9 0 0 0,-33 7 0 0 0,32-11 0 0 0,13-3 0 0 0,0 0 0 0 0,0 1 0 0 0,-16 6 0 0 0,-6 7 0 0 0,12-6 0 0 0,-30 10 0 0 0,20-8 0 0 0,24-9 0 0 0,0 0 0 0 0,0 0 0 0 0,0-1 0 0 0,-15 2 0 0 0,14 0 0 0 0,9-4 0 0 0,0 0 0 0 0,0 0 0 0 0,0 0 0 0 0,0 0 0 0 0,-1 0 0 0 0,1 1 0 0 0,0-1 0 0 0,0 0 0 0 0,0 0 0 0 0,0 0 0 0 0,0 0 0 0 0,0 1 0 0 0,0-1 0 0 0,0 0 0 0 0,0 0 0 0 0,0 0 0 0 0,0 0 0 0 0,0 1 0 0 0,0-1 0 0 0,0 0 0 0 0,0 0 0 0 0,0 0 0 0 0,0 0 0 0 0,0 1 0 0 0,0-1 0 0 0,0 0 0 0 0,0 0 0 0 0,0 0 0 0 0,0 0 0 0 0,0 1 0 0 0,0-1 0 0 0,0 0 0 0 0,1 0 0 0 0,25-3-14 0 0,-18 2-31 0 0,0 0 0 0 0,1 0 0 0 0,-1-1 1 0 0,0 0-1 0 0,15-7 0 0 0,-12 5-21 0 0,-1 0 1 0 0,21-3-1 0 0,-6 3 39 0 0,-12 3 28 0 0,25-6 1 0 0,41-16-2 0 0,81-24 0 0 0,-82 25 0 0 0,-47 15 0 0 0,41-16 0 0 0,-8 1 0 0 0,-36 13 0 0 0,28-13 0 0 0,-47 18-2 0 0,1 1 1 0 0,19-5-1 0 0,-18 6 11 0 0,0-1 0 0 0,11-5 0 0 0,-19 5 85 0 0,-9 3 73 0 0,-11 1 62 0 0,-3 2-253 0 0,1 2 0 0 0,-1 0 0 0 0,-24 10 0 0 0,-108 45-216 0 0,88-41 151 0 0,44-14 43 0 0,-40 16 0 0 0,-82 49 35 0 0,71-31 11 0 0,-6 2 0 0 0,63-34 0 0 0,1 1 0 0 0,-13 9 0 0 0,-11 7 0 0 0,36-24 0 0 0,0 1 0 0 0,1-1 0 0 0,-1 1 0 0 0,0-1 0 0 0,0 1 0 0 0,1 0 0 0 0,-1-1 0 0 0,0 1 0 0 0,1 0 0 0 0,-1-1 0 0 0,1 1 0 0 0,-1 0 0 0 0,1 0 0 0 0,-1 0 0 0 0,1-1 0 0 0,-1 1 0 0 0,1 0 0 0 0,0 0 0 0 0,-1 0 0 0 0,1 0 0 0 0,0 0 0 0 0,0 0 0 0 0,0 1 0 0 0,0-2 0 0 0,0 0 0 0 0,0 1 0 0 0,0-1 0 0 0,0 1 0 0 0,0-1 0 0 0,0 1 0 0 0,0-1 0 0 0,0 0 0 0 0,0 1 0 0 0,0-1 0 0 0,1 1 0 0 0,-1-1 0 0 0,0 0 0 0 0,0 1 0 0 0,0-1 0 0 0,1 0 0 0 0,-1 1 0 0 0,0-1 0 0 0,0 0 0 0 0,1 1 0 0 0,-1-1 0 0 0,0 0 0 0 0,1 1 0 0 0,-1-1 0 0 0,1 0 0 0 0,-1 0 0 0 0,0 0 0 0 0,1 1 0 0 0,-1-1 0 0 0,0 0 0 0 0,1 0 0 0 0,-1 0 0 0 0,1 0 0 0 0,-1 0 0 0 0,1 0 0 0 0,0 0 0 0 0,0 1 0 0 0,2 0 0 0 0,0 0 0 0 0,0 0 0 0 0,0 0 0 0 0,1-1 0 0 0,-1 1 0 0 0,0-1 0 0 0,0 1 0 0 0,1-1 0 0 0,-1 0 0 0 0,0-1 0 0 0,4 0 0 0 0,38-9 0 0 0,-29 5 0 0 0,0 0-10 0 0,21-11 0 0 0,12-3-23 0 0,190-54-42 0 0,-153 43 79 0 0,11-3-24 0 0,56-5-137 0 0,-120 25 261 0 0,-29 11-86 0 0,0 0-1 0 0,1 0 1 0 0,0 1-1 0 0,-1-1 1 0 0,1 1-1 0 0,0 0 0 0 0,-1 0 1 0 0,9 0-1 0 0,-5 1-6 0 0,-7 0 48 0 0,-3 0-27 0 0,-1 1 1 0 0,1-1 0 0 0,-1 1 0 0 0,1 0-1 0 0,-1 0 1 0 0,-2 2 0 0 0,-5 1 20 0 0,-26 13-1 0 0,26-12-119 0 0,-22 9 1 0 0,10-7 7 0 0,1 2 1 0 0,-1 1-1 0 0,-28 18 0 0 0,-61 32-37 0 0,43-24 52 0 0,-11 0-33 0 0,-5 3-6 0 0,50-19 68 0 0,-62 32 4 0 0,51-25-35 0 0,33-19 43 0 0,0 0 1 0 0,-20 8-1 0 0,26-14-2 0 0,1 0 0 0 0,0 0-1 0 0,-1 1 1 0 0,1-1 0 0 0,0 1-1 0 0,0 0 1 0 0,1 1 0 0 0,-1-1-1 0 0,1 1 1 0 0,0 0 0 0 0,-7 8-1 0 0,-1 1 6 0 0,12-13 0 0 0,-1 0 0 0 0,1 0 0 0 0,-1 0 0 0 0,1 0 0 0 0,0 1 0 0 0,-1-1 0 0 0,1 0 0 0 0,0 1 0 0 0,-1-1 0 0 0,1 0 0 0 0,0 1 0 0 0,-1-1 0 0 0,1 0 0 0 0,0 1 0 0 0,0-1 0 0 0,-1 0 0 0 0,1 1 0 0 0,0-1 0 0 0,0 1 0 0 0,0-1 0 0 0,0 0 0 0 0,-1 1 0 0 0,1-1 0 0 0,0 1 0 0 0,0-1 0 0 0,0 1 0 0 0,0-1 0 0 0,0 1 0 0 0,0-1 0 0 0,0 0 0 0 0,0 1 0 0 0,0-1 0 0 0,1 1 0 0 0,-1-1 0 0 0,0 1 0 0 0,0-1 0 0 0,0 0 0 0 0,0 1 0 0 0,1-1 0 0 0,-1 1 0 0 0,1 0 0 0 0,-1-1 0 0 0,1 1 0 0 0,0 0 0 0 0,-1-1 0 0 0,1 1 0 0 0,0 0 0 0 0,0-1 0 0 0,-1 1 0 0 0,1-1 0 0 0,0 1 0 0 0,0-1 0 0 0,0 0 0 0 0,0 1 0 0 0,1-1 0 0 0,1 0-3 0 0,-1 0-1 0 0,1 0 0 0 0,-1-1 0 0 0,1 1 1 0 0,-1-1-1 0 0,4-1 0 0 0,7-2-23 0 0,6-1 21 0 0,33-13 1 0 0,4-2 5 0 0,-54 19 0 0 0,147-47 0 0 0,-86 25 0 0 0,33-14 0 0 0,-73 26 0 0 0,105-47 0 0 0,-53 26 0 0 0,26-10 0 0 0,-92 39 0 0 0,0-2 0 0 0,0 1 0 0 0,9-7 0 0 0,-10 6 0 0 0,0 1 0 0 0,0-1 0 0 0,12-3 0 0 0,-11 5-3 0 0,-5 2 9 0 0,-1 0 0 0 0,1 0 0 0 0,0-1 0 0 0,-1 1 0 0 0,1-1 0 0 0,-1 0 1 0 0,0 0-1 0 0,0 0 0 0 0,0 0 0 0 0,4-4 0 0 0,0 1 9 0 0,-6 4 122 0 0,-3 2-73 0 0,-19 11-7 0 0,18-10-77 0 0,0 0 0 0 0,-1 1 0 0 0,0-1-1 0 0,-6 2 1 0 0,-15 5-74 0 0,-38 19 0 0 0,-3 0 13 0 0,42-19 36 0 0,-24 13 1 0 0,27-11 14 0 0,-113 56-138 0 0,79-43 135 0 0,18-7 18 0 0,-52 17-1 0 0,65-28 16 0 0,4 0 0 0 0,0 0 0 0 0,-31 15 0 0 0,10 2 0 0 0,-22 10 0 0 0,30-20 0 0 0,13-5 0 0 0,-20 11 0 0 0,-73 44 0 0 0,107-59 0 0 0,0 0 0 0 0,0 1 0 0 0,-6 5 0 0 0,-13 9 0 0 0,16-11 0 0 0,9-8 0 0 0,0 0 0 0 0,0 1 0 0 0,0-1 0 0 0,0 0 0 0 0,0 0 0 0 0,0 0 0 0 0,0 0 0 0 0,0 1 0 0 0,0-1 0 0 0,0 0 0 0 0,0 0 0 0 0,1 0 0 0 0,-1 0 0 0 0,0 1 0 0 0,0-1 0 0 0,0 0 0 0 0,0 0 0 0 0,0 0 0 0 0,0 0 0 0 0,0 0 0 0 0,0 1 0 0 0,0-1 0 0 0,0 0 0 0 0,1 0 0 0 0,-1 0 0 0 0,0 0 0 0 0,0 0 0 0 0,0 0 0 0 0,0 0 0 0 0,0 1 0 0 0,1-1 0 0 0,-1 0 0 0 0,11 2 0 0 0,29-10 3 0 0,-19 3-22 0 0,-4 0-12 0 0,-1 0-1 0 0,19-9 1 0 0,11-3-35 0 0,-43 16 64 0 0,15-5-3 0 0,1-1 1 0 0,28-14-1 0 0,-31 12 5 0 0,-2 0 0 0 0,0 2 0 0 0,1-1 0 0 0,23-7 0 0 0,7 4 7 0 0,-20 4 32 0 0,24-8-1 0 0,-7-3 12 0 0,29-10 35 0 0,-25 15-19 0 0,52-18 105 0 0,-17 8-66 0 0,-11 4-18 0 0,-42 12-8 0 0,-23 6-52 0 0,1 0 1 0 0,0-1 0 0 0,0 0-1 0 0,-1 0 1 0 0,1 0 0 0 0,7-5-1 0 0,0 4 37 0 0,-14 3-64 0 0,1 0 0 0 0,-1 0 0 0 0,0 1 0 0 0,0-1 0 0 0,1 0 0 0 0,-1 1 0 0 0,0-1 0 0 0,1 1 0 0 0,-1-1 0 0 0,0 1 0 0 0,1-1 0 0 0,-1 1 0 0 0,1 0 0 0 0,-1-1 0 0 0,1 1 0 0 0,-2 1 0 0 0,-1 2 0 0 0,-2 0 1 0 0,1-1-1 0 0,0 0 1 0 0,-1-1-1 0 0,0 1 0 0 0,0-1 1 0 0,-9 3-1 0 0,-15 8-17 0 0,19-8-1 0 0,-1 2-22 0 0,-1-1 0 0 0,-24 9 0 0 0,19-11 14 0 0,5 0 3 0 0,0 0 0 0 0,-1 0 1 0 0,-13 8-1 0 0,1 2 13 0 0,10-5 10 0 0,-30 14-1 0 0,14-12-2 0 0,9-4-22 0 0,-21 12 0 0 0,-104 55 4 0 0,64-26-33 0 0,22-12 54 0 0,-14 12 0 0 0,68-41 0 0 0,7-7 0 0 0,-1 0 0 0 0,1 0 0 0 0,0 1 0 0 0,0-1 0 0 0,0 0 0 0 0,0 0 0 0 0,0 0 0 0 0,0 1 0 0 0,0-1 0 0 0,0 0 0 0 0,-1 0 0 0 0,1 1 0 0 0,0-1 0 0 0,0 0 0 0 0,0 0 0 0 0,0 1 0 0 0,0-1 0 0 0,0 0 0 0 0,0 0 0 0 0,0 1 0 0 0,1-1 0 0 0,-1 0 0 0 0,0 0 0 0 0,0 1 0 0 0,0-1 0 0 0,0 0 0 0 0,0 0 0 0 0,0 1 0 0 0,0-1 0 0 0,0 0 0 0 0,1 0 0 0 0,-1 1 0 0 0,2-1 0 0 0,0 1-1 0 0,0-1 0 0 0,1 1 1 0 0,-1-1-1 0 0,0 0 1 0 0,0 0-1 0 0,0 0 1 0 0,1 0-1 0 0,-1 0 0 0 0,4-1 1 0 0,25-6-47 0 0,-21 3 40 0 0,92-30-77 0 0,-8 2-6 0 0,-25 8 20 0 0,-56 19 60 0 0,15-3 61 0 0,43-21 0 0 0,-47 16-7 0 0,-9 5-15 0 0,0 1-1 0 0,0 0 1 0 0,21-6 0 0 0,8 3-16 0 0,-23 6-13 0 0,25-9 0 0 0,-17 1 0 0 0,-16 7 0 0 0,-1 0 0 0 0,22-5 0 0 0,-11 6 1 0 0,-10 2 1 0 0,-1 0 1 0 0,0-1-1 0 0,22-8 1 0 0,-31 9 10 0 0,0 1 1 0 0,0 0 0 0 0,0 1-1 0 0,0-1 1 0 0,1 0-1 0 0,-1 1 1 0 0,0 0 0 0 0,0 0-1 0 0,0 0 1 0 0,4 0-1 0 0,-6 0-4 0 0,0 0 1 0 0,-1 0-1 0 0,1 0 0 0 0,0 0 0 0 0,0 0 0 0 0,0 0 0 0 0,0 0 0 0 0,-1 0 1 0 0,1 0-1 0 0,0-1 0 0 0,0 1 0 0 0,-1 0 0 0 0,1-1 0 0 0,0 1 0 0 0,0 0 1 0 0,-1-1-1 0 0,1 1 0 0 0,0-1 0 0 0,-1 1 0 0 0,2-2 0 0 0,-11 1 87 0 0,6 2-100 0 0,0 1-1 0 0,0-1 1 0 0,0 0-1 0 0,0 1 1 0 0,0 0-1 0 0,1-1 1 0 0,-1 1-1 0 0,-4 4 1 0 0,4-3-11 0 0,0-1 0 0 0,0 1 0 0 0,-1-1 0 0 0,1 0 0 0 0,-6 3 0 0 0,-7 1-50 0 0,-64 29-172 0 0,27-13 114 0 0,35-15 74 0 0,0 1-1 0 0,-19 11 0 0 0,21-9 40 0 0,-89 50 4 0 0,53-33 6 0 0,32-15 0 0 0,-29 12 0 0 0,36-20-2 0 0,-13 6-33 0 0,-46 25 0 0 0,45-21 35 0 0,23-13 0 0 0,-1 1 0 0 0,1 0 0 0 0,0 0 0 0 0,-1 1 0 0 0,1 0 0 0 0,1-1 0 0 0,-1 1 0 0 0,0 0 0 0 0,-6 7 0 0 0,10-9 0 0 0,-1-1 0 0 0,1 0 0 0 0,0 1 0 0 0,-1-1 0 0 0,1 1 0 0 0,0-1 0 0 0,0 0 0 0 0,-1 1 0 0 0,1-1 0 0 0,0 1 0 0 0,0-1 0 0 0,-1 1 0 0 0,1-1 0 0 0,0 1 0 0 0,0-1 0 0 0,0 1 0 0 0,0-1 0 0 0,0 1 0 0 0,0-1 0 0 0,0 1 0 0 0,0-1 0 0 0,0 1 0 0 0,0-1 0 0 0,0 1 0 0 0,0-1 0 0 0,0 1 0 0 0,1-1 0 0 0,-1 1 0 0 0,0-1 0 0 0,0 1 0 0 0,0-1 0 0 0,1 1 0 0 0,-1-1 0 0 0,0 0 0 0 0,0 1 0 0 0,1-1 0 0 0,-1 1 0 0 0,0-1 0 0 0,1 0 0 0 0,-1 1 0 0 0,1-1 0 0 0,-1 0 0 0 0,1 0 0 0 0,-1 1 0 0 0,0-1 0 0 0,1 0 0 0 0,-1 0 0 0 0,1 1 0 0 0,-1-1 0 0 0,1 0 0 0 0,-1 0 0 0 0,1 0 0 0 0,-1 0 0 0 0,1 0 0 0 0,-1 0 0 0 0,1 0 0 0 0,-1 0 0 0 0,1 0 0 0 0,30-7 0 0 0,-12 5-18 0 0,-1-1-1 0 0,0 0 0 0 0,20-8 1 0 0,109-31-36 0 0,-75 23 59 0 0,-6 1 44 0 0,66-17 145 0 0,-89 24-84 0 0,-24 5-51 0 0,0 2 1 0 0,26-4-1 0 0,-21 3-60 0 0,-22 4 13 0 0,1 1 0 0 0,-1-1 0 0 0,1 0 1 0 0,-1 1-1 0 0,1 0 0 0 0,-1-1 0 0 0,1 1 0 0 0,-1 0 0 0 0,1 0 0 0 0,0 0 0 0 0,3 1 0 0 0,-4 0 148 0 0,-2 0-164 0 0,-1 1-1 0 0,1-1 0 0 0,0 0 0 0 0,-1 0 1 0 0,1 0-1 0 0,-1 1 0 0 0,0-1 0 0 0,1 0 1 0 0,-1 0-1 0 0,0 0 0 0 0,0 0 1 0 0,1 0-1 0 0,-1 0 0 0 0,0 0 0 0 0,0 0 1 0 0,0-1-1 0 0,0 1 0 0 0,0 0 0 0 0,0-1 1 0 0,0 1-1 0 0,-1 0 0 0 0,1-1 1 0 0,0 1-1 0 0,0-1 0 0 0,-3 1 0 0 0,-11 7-58 0 0,-5 7 50 0 0,-1-2 0 0 0,0 0 1 0 0,-1-1-1 0 0,0-2 1 0 0,-1 0-1 0 0,-25 7 1 0 0,29-10-15 0 0,-33 18 0 0 0,4-3 17 0 0,39-17-4 0 0,0 0 1 0 0,1 0-1 0 0,-16 12 1 0 0,14-9 13 0 0,-20 12 0 0 0,23-16 0 0 0,0 1 0 0 0,0-1 0 0 0,-9 11 0 0 0,-3 1 0 0 0,12-8 0 0 0,7-8 0 0 0,-1 1 0 0 0,1-1 0 0 0,0 0 0 0 0,0 1 0 0 0,0-1 0 0 0,-1 0 0 0 0,1 1 0 0 0,0-1 0 0 0,0 1 0 0 0,0-1 0 0 0,0 0 0 0 0,0 1 0 0 0,0-1 0 0 0,0 1 0 0 0,0-1 0 0 0,0 1 0 0 0,0-1 0 0 0,0 0 0 0 0,0 1 0 0 0,0 0 0 0 0,1-1 0 0 0,-1 1 0 0 0,1-1 0 0 0,0 1 0 0 0,-1-1 0 0 0,1 1 0 0 0,0-1 0 0 0,0 1 0 0 0,-1-1 0 0 0,1 0 0 0 0,0 0 0 0 0,0 1 0 0 0,0-1 0 0 0,-1 0 0 0 0,1 0 0 0 0,0 0 0 0 0,0 0 0 0 0,0 0 0 0 0,0 0 0 0 0,0 0 0 0 0,-1 0 0 0 0,1 0 0 0 0,1-1 0 0 0,25-4-23 0 0,-17 3-7 0 0,24-7 18 0 0,-27 6 12 0 0,1 0 1 0 0,0 1-1 0 0,14-2 0 0 0,61-7-112 0 0,-73 9 96 0 0,0 2-1 0 0,12-1 1 0 0,-13 1 8 0 0,0 0 1 0 0,0-1-1 0 0,11-2 0 0 0,-17 3 11 0 0,-1 0-1 0 0,0 0 1 0 0,0 0 0 0 0,0 0-1 0 0,1 0 1 0 0,-1 0-1 0 0,0 0 1 0 0,3 2 0 0 0,-4-2-1 0 0,0 0 1 0 0,0 1 0 0 0,1-1 0 0 0,-1 0 0 0 0,0 0 0 0 0,0 1 0 0 0,0-1 0 0 0,1 0 0 0 0,-1 0 0 0 0,0 0 0 0 0,0-1 0 0 0,0 1-1 0 0,1 0 1 0 0,-1 0 0 0 0,0-1 0 0 0,0 1 0 0 0,0-1 0 0 0,2 0 0 0 0,0 1 56 0 0,6 12-43 0 0,-10-7-19 0 0,1-3 4 0 0,-3 7-1 0 0,1-6 0 0 0,0 1 0 0 0,-1-1 0 0 0,0 0 0 0 0,0 0 0 0 0,0 0 0 0 0,0 0 0 0 0,0 0 0 0 0,0-1 0 0 0,-1 1 0 0 0,1-1 0 0 0,-1 0 0 0 0,0 0 0 0 0,-6 2 0 0 0,7-2 0 0 0,0 0 1 0 0,0-1-1 0 0,0 1 0 0 0,0 0 0 0 0,0 0 0 0 0,1 1 1 0 0,-4 2-1 0 0,-16 13-18 0 0,16-15-6 0 0,0 0 4 0 0,0 1 1 0 0,0-1 0 0 0,0 1 0 0 0,0 0-1 0 0,-7 7 1 0 0,-7 5 6 0 0,17-15 13 0 0,0 1 0 0 0,0 0 1 0 0,0 0-1 0 0,0 0 0 0 0,1 1 0 0 0,-1-1 0 0 0,-3 5 0 0 0,-1 0 0 0 0,2-3 0 0 0,5-3 0 0 0,0-1 0 0 0,0 0 0 0 0,0 0 0 0 0,0 1 0 0 0,0-1 0 0 0,0 0 0 0 0,0 1 0 0 0,0-1 0 0 0,0 0 0 0 0,0 1 0 0 0,0-1 0 0 0,0 0 0 0 0,0 0 0 0 0,0 1 0 0 0,0-1 0 0 0,1 0 0 0 0,-1 0 0 0 0,0 1 0 0 0,0-1 0 0 0,0 0 0 0 0,0 0 0 0 0,1 1 0 0 0,-1-1 0 0 0,0 0 0 0 0,1 1 0 0 0,0-1 0 0 0,0 1 0 0 0,0 0 0 0 0,0-1 0 0 0,0 0 0 0 0,0 1 0 0 0,0-1 0 0 0,0 0 0 0 0,0 1 0 0 0,0-1 0 0 0,1 0 0 0 0,-1 0 0 0 0,0 0 0 0 0,0 0 0 0 0,0 0 0 0 0,0 0 0 0 0,2-1 0 0 0,23-5 1 0 0,-11 2 14 0 0,-11 3 4 0 0,-1 0-1 0 0,0 0 0 0 0,0 0 1 0 0,1-1-1 0 0,-1 1 0 0 0,5-4 1 0 0,14-7 58 0 0,-16 10-73 0 0,5-1 23 0 0,-1-1 0 0 0,18-9 0 0 0,35-12 26 0 0,-46 17-53 0 0,-11 5 0 0 0,0 0 0 0 0,0 0 0 0 0,7-6 0 0 0,-12 8-2 0 0,0 0-1 0 0,1 0 1 0 0,-1 0 0 0 0,1 0-1 0 0,-1 0 1 0 0,1 1 0 0 0,-1-1-1 0 0,1 0 1 0 0,2 0-1 0 0,-4 1 10 0 0,0 0 0 0 0,0 0-1 0 0,1 0 1 0 0,-1 0 0 0 0,0 0-1 0 0,0 0 1 0 0,0 0 0 0 0,0 0-1 0 0,0 0 1 0 0,1 0 0 0 0,-1 0-1 0 0,0 0 1 0 0,0 0 0 0 0,0 0-1 0 0,0 0 1 0 0,0 0 0 0 0,0-1-1 0 0,1 1 1 0 0,-1 0 0 0 0,0 0-1 0 0,0 0 1 0 0,0 0 0 0 0,0 0-1 0 0,0 0 1 0 0,0 0 0 0 0,0-1-1 0 0,0 1 1 0 0,0 0 0 0 0,0 0-1 0 0,1 0 1 0 0,-1 0 0 0 0,0 0-1 0 0,0-1 1 0 0,0 1 0 0 0,0 0-1 0 0,0 0 1 0 0,0 0 0 0 0,0 0-1 0 0,0 0 1 0 0,0-1 0 0 0,0 1-1 0 0,-1 0-2 0 0,0 1-1 0 0,-1-1 1 0 0,1 0-1 0 0,0 0 0 0 0,0 0 1 0 0,0 0-1 0 0,0 0 1 0 0,0 0-1 0 0,0 0 1 0 0,0 0-1 0 0,0 0 0 0 0,0-1 1 0 0,-2 0-1 0 0,3 1-7 0 0,-1 0-1 0 0,1-1 1 0 0,-1 1-1 0 0,0 0 1 0 0,1-1-1 0 0,-1 1 1 0 0,0 0-1 0 0,1 0 1 0 0,-1-1-1 0 0,0 1 1 0 0,1 0-1 0 0,-1 0 1 0 0,0 0-1 0 0,0 0 1 0 0,1 0-1 0 0,-1 0 1 0 0,0 0-1 0 0,1 0 1 0 0,-1 0-1 0 0,0 1 1 0 0,1-1-1 0 0,-1 0 1 0 0,0 0-1 0 0,1 1 1 0 0,-1-1-1 0 0,0 0 0 0 0,1 1 1 0 0,-1-1-1 0 0,1 0 1 0 0,-1 1-1 0 0,1-1 1 0 0,-1 1-1 0 0,0 0 1 0 0,0 0-5 0 0,-1 0 8 0 0,-7 0-57 0 0,8-1 52 0 0,1 0 1 0 0,-1 0-1 0 0,1 0 1 0 0,-1 0-1 0 0,1 0 1 0 0,0 0-1 0 0,-1 0 1 0 0,1 1-1 0 0,-1-1 1 0 0,1 0 0 0 0,0 0-1 0 0,-1 0 1 0 0,1 0-1 0 0,-1 1 1 0 0,1-1-1 0 0,0 0 1 0 0,-1 0-1 0 0,1 1 1 0 0,0-1-1 0 0,-1 0 1 0 0,1 1-1 0 0,0-1 1 0 0,0 0-1 0 0,-1 1 1 0 0,1-1-1 0 0,0 1 1 0 0,0-1-1 0 0,0 0 1 0 0,0 1-1 0 0,-1-1 1 0 0,1 1-1 0 0,0-1 1 0 0,0 1-1 0 0,1 5-90 0 0,0-3 16 0 0,0-3 79 0 0,-1 1 1 0 0,1-1-1 0 0,0 0 0 0 0,-1 1 0 0 0,1-1 1 0 0,0 0-1 0 0,-1 1 0 0 0,1-1 0 0 0,0 0 1 0 0,0 0-1 0 0,-1 1 0 0 0,1-1 0 0 0,0 0 0 0 0,0 0 1 0 0,-1 0-1 0 0,1 0 0 0 0,0 0 0 0 0,0 0 1 0 0,-1 0-1 0 0,1-1 0 0 0,0 1 0 0 0,0 0 1 0 0,0-1-1 0 0,4 0 3 0 0,-3 1 5 0 0,0 0-1 0 0,1 0 0 0 0,-1-1 1 0 0,0 1-1 0 0,0-1 1 0 0,0 1-1 0 0,0-1 0 0 0,0 0 1 0 0,0 0-1 0 0,0 0 1 0 0,3-1-1 0 0,9-5 35 0 0,-13 7-41 0 0,0-1 1 0 0,-1 1 0 0 0,1-1-1 0 0,0 1 1 0 0,0-1 0 0 0,-1 0-1 0 0,1 1 1 0 0,-1-1 0 0 0,1 0 0 0 0,0 1-1 0 0,-1-1 1 0 0,1 0 0 0 0,-1 0-1 0 0,1-1 1 0 0,7-8 10 0 0,-6 9-8 0 0,-1 0 1 0 0,1 0 0 0 0,0-1-1 0 0,-1 1 1 0 0,1-1-1 0 0,-1 1 1 0 0,1-1-1 0 0,-1 0 1 0 0,0 0-1 0 0,0 1 1 0 0,0-1 0 0 0,0 0-1 0 0,0 0 1 0 0,1-2-1 0 0,7-9 26 0 0,-7 11-24 0 0,-1 1 0 0 0,0 0 0 0 0,0 0 0 0 0,0-1 0 0 0,0 1-1 0 0,0 0 1 0 0,0-1 0 0 0,-1 1 0 0 0,1-1 0 0 0,1-2 0 0 0,-1-2 16 0 0,0 3-13 0 0,-1 1 1 0 0,1 0 0 0 0,-1 0 0 0 0,1 0 0 0 0,0-1-1 0 0,0 1 1 0 0,0 0 0 0 0,0 0 0 0 0,1 0 0 0 0,-1 0-1 0 0,0 1 1 0 0,1-1 0 0 0,1-2 0 0 0,-1 2 3 0 0,-1 1 1 0 0,0-1-1 0 0,0 1 1 0 0,0-1-1 0 0,0 0 0 0 0,0 0 1 0 0,-1 0-1 0 0,1 0 1 0 0,-1 1-1 0 0,2-5 1 0 0,5-14 153 0 0,-6 18-145 0 0,-1 0 1 0 0,1 0 0 0 0,0 0 0 0 0,-1 0 0 0 0,1 0 0 0 0,-1 0 0 0 0,1 0 0 0 0,-1-1 0 0 0,0-2 0 0 0,0 2-6 0 0,0 0 1 0 0,1 1-1 0 0,-1-1 1 0 0,1 0-1 0 0,-1 1 1 0 0,2-5-1 0 0,-1 6-11 0 0,-1-1 0 0 0,1 1-1 0 0,-1-1 1 0 0,0 0 0 0 0,0 1-1 0 0,0-1 1 0 0,0 0 0 0 0,0 1-1 0 0,0-4 1 0 0,0 3-3 0 0,-1 0 0 0 0,1 0 0 0 0,0 0 1 0 0,1 0-1 0 0,-1 0 0 0 0,0 0 0 0 0,1-4 0 0 0,0 3 4 0 0,-1-1 0 0 0,1 1 0 0 0,-1-1 0 0 0,0 1 0 0 0,0-1-1 0 0,0 1 1 0 0,0-1 0 0 0,-1 1 0 0 0,1-1 0 0 0,-3-5 0 0 0,2 5-6 0 0,0 0 0 0 0,0 0-1 0 0,1 0 1 0 0,-1-1 0 0 0,1 1 0 0 0,0-7 0 0 0,1 9 0 0 0,-1 1 0 0 0,0-1 0 0 0,0 1 0 0 0,0-1 0 0 0,0 1 0 0 0,0-1 0 0 0,0 1 0 0 0,0-1 0 0 0,-1 1 0 0 0,1-3 0 0 0,-5-20 0 0 0,1 8 0 0 0,0 9 0 0 0,-1 3-17 0 0,-4 22-262 0 0,-6 22 183 0 0,14-37 97 0 0,0 0-1 0 0,1-1 0 0 0,-1 1 0 0 0,1 0 1 0 0,0-1-1 0 0,0 1 0 0 0,0 0 1 0 0,0 3-1 0 0,0 14-15 0 0,0-6-25 0 0,6 14 20 0 0,-3 3-25 0 0,5 34-28 0 0,-10-67 106 0 0,1 0 0 0 0,0 1 1 0 0,0-1-1 0 0,0 0 0 0 0,0 1 1 0 0,1-1-1 0 0,-1 0 0 0 0,0 0 1 0 0,1 0-1 0 0,-1 0 0 0 0,1 1 1 0 0,0-1-1 0 0,-1 0 0 0 0,1-3 1 0 0,1 0-23 0 0,0 1 0 0 0,0-1 0 0 0,0 1 1 0 0,-1-1-1 0 0,0 0 0 0 0,0 1 0 0 0,0-1 1 0 0,-1-5-1 0 0,-9-109 259 0 0,1 10-220 0 0,-32-108 153 0 0,29 157-109 0 0,9 47-24 0 0,2 4-48 0 0,-1 0-1 0 0,-1 0 1 0 0,1 0 0 0 0,-9-17 0 0 0,11 25-106 0 0,0 3-93 0 0,-3 17 90 0 0,1 0 0 0 0,1 1 1 0 0,1-1-1 0 0,1 0 0 0 0,0 0 1 0 0,2 0-1 0 0,0 0 0 0 0,1 0 1 0 0,1 0-1 0 0,8 20 0 0 0,-5-19 87 0 0,-3-6 0 0 0,0-1 0 0 0,12 20 0 0 0,-7-21 25 0 0,-9-12-22 0 0,-1 0-1 0 0,0 0 1 0 0,0 0-1 0 0,1 0 1 0 0,-1 1-1 0 0,0-1 1 0 0,1 0-1 0 0,-1 0 1 0 0,0 0-1 0 0,0 0 1 0 0,1 0-1 0 0,-1 0 1 0 0,0 0-1 0 0,1 0 1 0 0,-1 0-1 0 0,0 0 1 0 0,0 0-1 0 0,1 0 1 0 0,-1 0 0 0 0,0 0-1 0 0,1 0 1 0 0,-1 0-1 0 0,1-1 1 0 0,0 1 8 0 0,-1-1 1 0 0,1 0 0 0 0,0 0 0 0 0,0 0 0 0 0,-1 0 0 0 0,1 0 0 0 0,0 0 0 0 0,-1 0 0 0 0,1 0-1 0 0,-1 0 1 0 0,1-2 0 0 0,2-3 30 0 0,0 3-30 0 0,-1 0 0 0 0,0-1 1 0 0,-1 1-1 0 0,1 0 1 0 0,-1 0-1 0 0,1-1 0 0 0,-1 1 1 0 0,0-1-1 0 0,0 1 1 0 0,-1-1-1 0 0,1 1 1 0 0,0-6-1 0 0,3-14 135 0 0,-3 14-90 0 0,0 0 0 0 0,0 0 1 0 0,-1 0-1 0 0,0-11 0 0 0,-1-7-9 0 0,1 9-48 0 0,-5-30 0 0 0,1 18 0 0 0,-14-50 0 0 0,18 76 0 0 0,-1 0 0 0 0,0 1 0 0 0,0-1 0 0 0,0 0 0 0 0,0 0 0 0 0,0 1 0 0 0,-1-1 0 0 0,1 1 0 0 0,-1-1 0 0 0,0 1 0 0 0,0 0 0 0 0,-4-4 0 0 0,-10-21-16 0 0,15 27-61 0 0,-7 24-358 0 0,9-17 371 0 0,0-1 1 0 0,0 1-1 0 0,0-1 0 0 0,1 0 1 0 0,3 8-1 0 0,-5-11 62 0 0,1 0 2 0 0,0 1 0 0 0,0 0 0 0 0,0-1 0 0 0,0 1 0 0 0,0-1 0 0 0,0 0 0 0 0,1 1 0 0 0,-1-1 0 0 0,1 0 0 0 0,3 3 0 0 0,-1 0 0 0 0,-2-3-6 0 0,0 1 0 0 0,1-1 0 0 0,-1 0 0 0 0,1 1 0 0 0,4 2 0 0 0,20 17-22 0 0,-6-4 28 0 0,-8-11 0 0 0,-9-7 0 0 0,0-1 0 0 0,1 3-3 0 0,-3-1 5 0 0,-1-1-1 0 0,0 1 0 0 0,0-1 1 0 0,0 0-1 0 0,0 0 0 0 0,1 1 1 0 0,-1-1-1 0 0,0 0 0 0 0,0 0 1 0 0,0 0-1 0 0,1 0 0 0 0,-1-1 1 0 0,0 1-1 0 0,0 0 1 0 0,0 0-1 0 0,1-1 0 0 0,0 0 1 0 0,-1 1 2 0 0,0 0 6 0 0,0 0 1 0 0,-1 0-1 0 0,1 0 1 0 0,0 0-1 0 0,0-1 1 0 0,-1 1-1 0 0,1 0 1 0 0,0 0-1 0 0,0-1 1 0 0,-1 1-1 0 0,1-1 1 0 0,0 1 0 0 0,-1 0-1 0 0,1-1 1 0 0,0 1-1 0 0,-1-1 1 0 0,1 0-1 0 0,-1 1 1 0 0,1-1-1 0 0,-1 1 1 0 0,1-1-1 0 0,-1 0 1 0 0,1 1-1 0 0,-1-1 1 0 0,0 0 0 0 0,1 0-1 0 0,-1 1 1 0 0,0-1-1 0 0,1 0 1 0 0,-1 0-1 0 0,4-10 88 0 0,-3 9-97 0 0,0-1 1 0 0,0 1 0 0 0,-1-1-1 0 0,1 1 1 0 0,-1-1-1 0 0,1 1 1 0 0,-1-1 0 0 0,0-3-1 0 0,0-5 44 0 0,-1-1 0 0 0,-1 1 0 0 0,0 0-1 0 0,-1 0 1 0 0,0 0 0 0 0,0 1 0 0 0,-1-1 0 0 0,-1 1-1 0 0,-7-13 1 0 0,12 22-48 0 0,0 0 1 0 0,0 1-1 0 0,-1-1 0 0 0,1 1 0 0 0,0-1 0 0 0,0 1 0 0 0,-1-1 1 0 0,1 0-1 0 0,0 1 0 0 0,-1-1 0 0 0,1 1 0 0 0,0-1 0 0 0,-1 1 1 0 0,1 0-1 0 0,-1-1 0 0 0,1 1 0 0 0,-1-1 0 0 0,1 1 0 0 0,-1 0 0 0 0,1-1 1 0 0,-1 1-1 0 0,0 0 0 0 0,1 0 0 0 0,-1-1 0 0 0,-1 1 0 0 0,0-1-24 0 0,-19-15-218 0 0,19 17 202 0 0,-1 5 30 0 0,1-6 18 0 0,2 0-6 0 0,0 0 0 0 0,0 0 0 0 0,0 0 0 0 0,0 0 0 0 0,0 0 0 0 0,0 0 0 0 0,0 0 0 0 0,0 0 0 0 0,0 0 0 0 0,0 0 0 0 0,0 0 0 0 0,0 0 0 0 0,0 0 0 0 0,1 0 0 0 0,-1 0-1 0 0,0 0 1 0 0,0 0 0 0 0,0 0 0 0 0,0 1 0 0 0,0-1 0 0 0,0 0 0 0 0,0 0 0 0 0,0 0 0 0 0,0 0 0 0 0,0 0 0 0 0,0 0 0 0 0,0 0 0 0 0,0 0 0 0 0,-1 0 0 0 0,1 0 0 0 0,0 0 0 0 0,0 0 0 0 0,0 0 0 0 0,0 0 0 0 0,0 0-1 0 0,0 0 1 0 0,0 1 0 0 0,0-1 0 0 0,0 0 0 0 0,0 0 0 0 0,0 0 0 0 0,0 0 0 0 0,0 0 0 0 0,0 0 0 0 0,0 0 0 0 0,0 0 0 0 0,0 0 0 0 0,0 0 0 0 0,0 0 0 0 0,0 0 0 0 0,0 0 0 0 0,0 0 0 0 0,-1 0 0 0 0,1 0 0 0 0,0 0 0 0 0,0 0-1 0 0,0 0 1 0 0,0 0 0 0 0,0 0 0 0 0,0 0 0 0 0,0 0 0 0 0,0 0 0 0 0,0 0 0 0 0,0 0 0 0 0,0 0 0 0 0,0 0 0 0 0,0 0 0 0 0,0 0 0 0 0,-1 17-76 0 0,2-1 1 0 0,1 1 0 0 0,0 0-1 0 0,1 0 1 0 0,5 17-1 0 0,10 34-174 0 0,7 20 350 0 0,-19-70-24 0 0,-24-52 418 0 0,-38-152 19 0 0,51 171-512 0 0,-1 0 0 0 0,0 0 0 0 0,-2 1 0 0 0,-10-17 0 0 0,5 13 1 0 0,6 15-6 0 0,4 2-11 0 0,-12 6-401 0 0,9 22 262 0 0,7 5-4 0 0,6 42 0 0 0,-5-60 147 0 0,14 73-234 0 0,-11-63 229 0 0,1-1 0 0 0,10 25-1 0 0,-10-31 80 0 0,18 41 150 0 0,-18-46-188 0 0,-6-12-21 0 0,0 1 0 0 0,1-1-1 0 0,-1 1 1 0 0,0-1-1 0 0,0 1 1 0 0,0 0 0 0 0,1-1-1 0 0,-1 1 1 0 0,0-1 0 0 0,0 1-1 0 0,0-1 1 0 0,0 1-1 0 0,0 0 1 0 0,0-1 0 0 0,0 1-1 0 0,0 0 1 0 0,-1 10 2 0 0,3-2-5 0 0,-1-7 0 0 0,-1 0 0 0 0,1 0 0 0 0,-1 1 0 0 0,0-1 0 0 0,1 0 0 0 0,-1 0 0 0 0,0 1 0 0 0,-1 3 0 0 0,1 5 0 0 0,0-4 0 0 0,-1 0 0 0 0,1 1 0 0 0,-4 9 0 0 0,1 32 0 0 0,1-28 0 0 0,3-19 0 0 0,-1 1 0 0 0,0 0 0 0 0,0-1 0 0 0,-1 1 0 0 0,1-1 0 0 0,-1 1 0 0 0,1-1 0 0 0,-2 4 0 0 0,1-4 0 0 0,1 0 0 0 0,0-1 0 0 0,-1 1 0 0 0,1-1 0 0 0,0 1 0 0 0,0-1 0 0 0,0 1 0 0 0,0 0 0 0 0,0 1 0 0 0,0-2 0 0 0,0 1 0 0 0,1-1 0 0 0,-1 0 0 0 0,0 1 0 0 0,-1-1 0 0 0,1 0 0 0 0,0 0 0 0 0,0 1 0 0 0,0-1 0 0 0,-1 0 0 0 0,1 0 0 0 0,-1 1 0 0 0,1-1 0 0 0,-2 2 0 0 0,1 0-1 0 0,0 1 1 0 0,0-1-1 0 0,0 1 0 0 0,1-1 0 0 0,-1 1 0 0 0,1-1 0 0 0,0 1 0 0 0,0 0 1 0 0,0-1-1 0 0,1 1 0 0 0,-1-1 0 0 0,1 1 0 0 0,2 5 0 0 0,-3-8-2 0 0,1 1-1 0 0,0-1 0 0 0,-1 1 0 0 0,1-1 1 0 0,0 1-1 0 0,-1 0 0 0 0,0-1 0 0 0,1 1 1 0 0,-1 0-1 0 0,0-1 0 0 0,0 1 1 0 0,0 0-1 0 0,0 2 0 0 0,-1 2-4 0 0,4 25 8 0 0,-2-17 0 0 0,-3-10 0 0 0,0 0 0 0 0,1 20 0 0 0,1-22 0 0 0,0 0 0 0 0,0 0 0 0 0,0 0 0 0 0,-1 0 0 0 0,1 0 0 0 0,-1 0 0 0 0,1 0 0 0 0,-1 0 0 0 0,0 0 0 0 0,-1 3 0 0 0,-1-2 0 0 0,2-2 0 0 0,1-1 0 0 0,0 0 0 0 0,-1 0 0 0 0,1 1 0 0 0,0-1-1 0 0,-1 0 1 0 0,1 1 0 0 0,0-1 0 0 0,0 0 0 0 0,-1 1 0 0 0,1-1 0 0 0,0 0 0 0 0,0 1 0 0 0,-1-1 0 0 0,1 0-1 0 0,0 1 1 0 0,0-1 0 0 0,0 1 0 0 0,0-1 0 0 0,0 0 0 0 0,0 1 0 0 0,0 0 0 0 0,-3 17 13 0 0,2-12 15 0 0,0-5-26 0 0,1 1 1 0 0,-1-1-1 0 0,1 1 0 0 0,-1 0 0 0 0,1-1 0 0 0,-1 1 0 0 0,0-1 0 0 0,0 0 0 0 0,0 1 0 0 0,0-1 0 0 0,-2 2 0 0 0,1 4 9 0 0,2-6 1 0 0,-1-1-1 0 0,1 1 1 0 0,0-1-1 0 0,0 1 1 0 0,-1-1 0 0 0,1 1-1 0 0,-1-1 1 0 0,1 1-1 0 0,0-1 1 0 0,-1 0 0 0 0,1 1-1 0 0,-1-1 1 0 0,1 0-1 0 0,-1 1 1 0 0,1-1 0 0 0,-1 0-1 0 0,1 0 1 0 0,-1 1-1 0 0,1-1 1 0 0,-1 0-1 0 0,1 0 1 0 0,-1 0 0 0 0,1 0-1 0 0,-2 0 1 0 0,-7 4 111 0 0,7-3-108 0 0,2-1-15 0 0,0 0 0 0 0,-1 1 0 0 0,1-1 1 0 0,0 0-1 0 0,-1 0 0 0 0,1 0 0 0 0,0 0 0 0 0,-1 0 0 0 0,1 1 0 0 0,0-1 0 0 0,0 0 0 0 0,-1 0 0 0 0,1 0 0 0 0,0 0 0 0 0,-1 0 0 0 0,1 0 0 0 0,-1 0 0 0 0,1 0 0 0 0,0 0 0 0 0,-1 0 0 0 0,1 0 0 0 0,0 0 0 0 0,0 0 0 0 0,-1-1 0 0 0,1 1 0 0 0,0 0 0 0 0,-1 0 0 0 0,-5-4 0 0 0,4 8-16 0 0,1-2-66 0 0,1-1-217 0 0,1 9 288 0 0,-2-8 12 0 0,-1 13-12 0 0,1-12-2 0 0,1 14-38 0 0,5-1-296 0 0,-4-14 30 0 0,1-2-17 0 0,1 0 114 0 0,-1 0-1 0 0,1 0 1 0 0,-1 0 0 0 0,1-1-1 0 0,-1 1 1 0 0,1-1 0 0 0,-1 1-1 0 0,1-1 1 0 0,-1 0-1 0 0,4-2 1 0 0,-2 0-260 0 0,0 0-1 0 0,0 0 1 0 0,-1 0-1 0 0,1 0 1 0 0,2-5 0 0 0,-1 4-115 0 0,-1 0 0 0 0,1 0 0 0 0,0 0 0 0 0,10-5 0 0 0,-10 5 150 0 0,0 1-1 0 0,0-1 1 0 0,0 1 0 0 0,0-1-1 0 0,7-9 1 0 0,47-62-3212 0 0,-27 40 3003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0:58.29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250 180 6911 0 0,'0'0'528'0'0,"-4"6"-320"0"0,3-4-124 0 0,1 1-1 0 0,-1-1 1 0 0,1 0 0 0 0,0 1-1 0 0,0-1 1 0 0,0 1-1 0 0,0-1 1 0 0,0 4-1 0 0,0 12 581 0 0,1 0-11 0 0,-1-16-585 0 0,0 0-1 0 0,1 0 1 0 0,-1-1 0 0 0,0 1 0 0 0,0 0 0 0 0,0 0 0 0 0,-1 0-1 0 0,1 0 1 0 0,0 0 0 0 0,-2 3 0 0 0,2-4-44 0 0,0 0-1 0 0,-1 0 1 0 0,1 1-1 0 0,0-1 1 0 0,0 0 0 0 0,0 0-1 0 0,0 1 1 0 0,0-1 0 0 0,0 0-1 0 0,0 0 1 0 0,0 1-1 0 0,1-1 1 0 0,-1 0 0 0 0,1 3-1 0 0,0-3-5 0 0,-1 1 0 0 0,1 0 0 0 0,-1-1 0 0 0,1 1 0 0 0,-1 0 0 0 0,0-1 0 0 0,0 1 0 0 0,0 0 0 0 0,0 0-1 0 0,0-1 1 0 0,-1 4 0 0 0,0 3 54 0 0,-1 8-21 0 0,2-16-47 0 0,0 0 0 0 0,0 1-1 0 0,0-1 1 0 0,0 0-1 0 0,0 1 1 0 0,0-1 0 0 0,0 0-1 0 0,0 1 1 0 0,0-1-1 0 0,0 0 1 0 0,0 1 0 0 0,-1-1-1 0 0,1 0 1 0 0,0 0-1 0 0,0 1 1 0 0,0-1 0 0 0,0 0-1 0 0,-1 0 1 0 0,1 1-1 0 0,0-1 1 0 0,0 0 0 0 0,-1 0-1 0 0,1 0 1 0 0,0 1-1 0 0,0-1 1 0 0,-1 0 0 0 0,1 0-1 0 0,0 0 1 0 0,0 0-1 0 0,-1 1 1 0 0,-3 8 209 0 0,3-9-153 0 0,0-1-1 0 0,1 1 1 0 0,-1-1-1 0 0,0 1 1 0 0,1-1 0 0 0,-1 0-1 0 0,1 1 1 0 0,-1-1-1 0 0,1 0 1 0 0,-1 0-1 0 0,1 1 1 0 0,-1-1-1 0 0,1 0 1 0 0,0 0-1 0 0,-1 0 1 0 0,1 0-1 0 0,0 1 1 0 0,0-1-1 0 0,-1 0 1 0 0,1 0-1 0 0,0 0 1 0 0,0 0 0 0 0,0 0-1 0 0,0 0 1 0 0,1-1-1 0 0,5-30 402 0 0,-5 27-444 0 0,1-1 1 0 0,-1 1-1 0 0,-1 0 1 0 0,1-6-1 0 0,-1 1-17 0 0,-1 1 0 0 0,1-1 0 0 0,1-13 0 0 0,-1 15 0 0 0,1 0 0 0 0,-3-17 0 0 0,1 2 0 0 0,0 17-19 0 0,1-1 0 0 0,-1 1-1 0 0,-1 0 1 0 0,1-1 0 0 0,-1 1-1 0 0,0 0 1 0 0,-3-7 0 0 0,4 13 20 0 0,1-1 0 0 0,0 1 1 0 0,0-1-1 0 0,0 1 1 0 0,-1 0-1 0 0,1-1 0 0 0,0 1 1 0 0,0-1-1 0 0,-1 1 1 0 0,1 0-1 0 0,0-1 0 0 0,-1 1 1 0 0,1 0-1 0 0,0-1 0 0 0,-1 1 1 0 0,1 0-1 0 0,-1 0 1 0 0,1-1-1 0 0,-1 1 0 0 0,1 0 1 0 0,0 0-1 0 0,-1 0 1 0 0,1 0-1 0 0,-1 0 0 0 0,1-1 1 0 0,-1 1-1 0 0,1 0 0 0 0,-1 0 1 0 0,1 0-1 0 0,-1 0 1 0 0,1 0-1 0 0,-1 0 0 0 0,1 0 1 0 0,-1 1-1 0 0,1-1 1 0 0,-1 0-1 0 0,1 0 0 0 0,0 0 1 0 0,-2 1-1 0 0,2-1 8 0 0,-2 2-3 0 0,-1 0 0 0 0,1 0 0 0 0,0 1 1 0 0,0-1-1 0 0,0 1 0 0 0,0-1 0 0 0,1 1 1 0 0,-1 0-1 0 0,-1 4 0 0 0,2-5-2 0 0,-1 3-28 0 0,0 0 0 0 0,0-1 0 0 0,1 1 0 0 0,-1 0 0 0 0,0 10 0 0 0,-4 15-128 0 0,1-12 139 0 0,-4 35-1 0 0,7-34 32 0 0,-6 94 115 0 0,6-94-137 0 0,2 26-1 0 0,0 5-126 0 0,-1 39 323 0 0,3-20 148 0 0,0-34-205 0 0,-6 6 1445 0 0,4-43-1428 0 0,2-49 284 0 0,-1 23-336 0 0,-3-45 0 0 0,-1 38-59 0 0,0 8-70 0 0,-1-1 0 0 0,-10-37 1 0 0,14 63-75 0 0,-7 18-168 0 0,-25 109-393 0 0,25-86 707 0 0,2-1-1 0 0,2 1 0 0 0,1 49 0 0 0,2-36 157 0 0,-1-28-163 0 0,2 0 0 0 0,0 0 0 0 0,6 27 0 0 0,1-27 202 0 0,0-15 47 0 0,-6-7-248 0 0,11-15 235 0 0,-11 10-234 0 0,1-1 0 0 0,-1 0 0 0 0,0 0 0 0 0,0 0 1 0 0,0 0-1 0 0,0 0 0 0 0,-1-1 0 0 0,2-5 0 0 0,5-37 227 0 0,-6 24-245 0 0,-1 0 0 0 0,-1 0 0 0 0,-5-35 0 0 0,5 52-20 0 0,-2-7 4 0 0,-3 3-24 0 0,5 9-58 0 0,-1 1 69 0 0,1-1 0 0 0,0 1 0 0 0,0 0 1 0 0,0 0-1 0 0,-1 0 0 0 0,1 0 0 0 0,0 0 1 0 0,0-1-1 0 0,-1 1 0 0 0,1 0 0 0 0,0 0 1 0 0,0 0-1 0 0,-1 0 0 0 0,1 0 1 0 0,0 0-1 0 0,0 0 0 0 0,-1 0 0 0 0,1 0 1 0 0,0 0-1 0 0,0 0 0 0 0,-1 0 0 0 0,1 0 1 0 0,0 0-1 0 0,-1 0 0 0 0,1 0 0 0 0,0 0 1 0 0,0 0-1 0 0,-1 1 0 0 0,-7 9-146 0 0,7-8 120 0 0,-1 0 0 0 0,0 0 0 0 0,1 0 0 0 0,0 1 0 0 0,-1-1-1 0 0,1 0 1 0 0,-2 5 0 0 0,-3 18-69 0 0,1 1 0 0 0,1 0 0 0 0,1 0 0 0 0,1 38 0 0 0,14 124 310 0 0,-11-171-179 0 0,-2-10 3 0 0,1 0 1 0 0,1 0-1 0 0,1 12 1 0 0,-2-17 118 0 0,4-20 13 0 0,-1-1 0 0 0,-1 1 0 0 0,-1 0 0 0 0,0-1-1 0 0,-3-22 1 0 0,-18-91 51 0 0,18 122-205 0 0,1 4-52 0 0,0-1 0 0 0,0 0 0 0 0,-1 1 0 0 0,0 0 0 0 0,-1-1 0 0 0,0 1 0 0 0,-4-8 0 0 0,7 13 42 0 0,-1 1 1 0 0,1 0-1 0 0,0-1 0 0 0,-1 1 0 0 0,1 0 0 0 0,0 0 0 0 0,0-1 0 0 0,-1 1 0 0 0,1 0 1 0 0,0 0-1 0 0,-1-1 0 0 0,1 1 0 0 0,-1 0 0 0 0,1 0 0 0 0,0 0 0 0 0,-1 0 1 0 0,1 0-1 0 0,0 0 0 0 0,-1-1 0 0 0,1 1 0 0 0,-1 0 0 0 0,1 0 0 0 0,0 0 1 0 0,-1 0-1 0 0,1 0 0 0 0,-1 1 0 0 0,1-1 0 0 0,0 0 0 0 0,-1 0 0 0 0,1 0 1 0 0,-1 0-1 0 0,1 0 0 0 0,-1 1 0 0 0,-10 6-37 0 0,9-6-63 0 0,2-1 92 0 0,-1 0-1 0 0,0 1 1 0 0,0-1-1 0 0,0 1 0 0 0,1-1 1 0 0,-1 1-1 0 0,0-1 1 0 0,0 1-1 0 0,1 0 1 0 0,-1-1-1 0 0,1 1 0 0 0,-1 0 1 0 0,0-1-1 0 0,1 1 1 0 0,0 0-1 0 0,-1 0 1 0 0,1 0-1 0 0,-1-1 1 0 0,1 1-1 0 0,0 0 0 0 0,-1 0 1 0 0,1 1-1 0 0,-6 24-42 0 0,5-17 29 0 0,0-5 14 0 0,1-1 1 0 0,0 0 0 0 0,0 0 0 0 0,0 0 0 0 0,0 0 0 0 0,0 0-1 0 0,1 5 1 0 0,3 12-145 0 0,0-3 418 0 0,2-28 142 0 0,-3 1-441 0 0,1-4 54 0 0,-1 0 1 0 0,0-1-1 0 0,1-23 0 0 0,-4 36-19 0 0,0 0 0 0 0,0 1 0 0 0,0-1 0 0 0,1 0 0 0 0,-1 0 0 0 0,0 1 0 0 0,1-1 0 0 0,-1 0 0 0 0,1 1 0 0 0,-1-1 0 0 0,1 1 0 0 0,0-1 0 0 0,1-1 0 0 0,1-2 0 0 0,0-2 0 0 0,0 1-14 0 0,1 15-126 0 0,0 9 35 0 0,0 0 1 0 0,1 27 0 0 0,4 18-93 0 0,17 53 349 0 0,5 10 72 0 0,-30-124 198 0 0,-1-26-276 0 0,-1 1 1 0 0,-1 0 0 0 0,-9-40-1 0 0,7 53-598 0 0,3 10 436 0 0,1 0-1 0 0,-1 0 1 0 0,1 0 0 0 0,-1 0-1 0 0,0 0 1 0 0,1 0-1 0 0,-1 0 1 0 0,1 1-1 0 0,-1-1 1 0 0,1 0-1 0 0,-1 0 1 0 0,1 1-1 0 0,-1-1 1 0 0,0 0 0 0 0,1 1-1 0 0,0-1 1 0 0,-1 1-1 0 0,-1 1-4 0 0,1 0 1 0 0,-1 0-1 0 0,1 0 0 0 0,0 0 0 0 0,0 0 1 0 0,0 0-1 0 0,0 1 0 0 0,0-1 0 0 0,0 0 1 0 0,1 1-1 0 0,-1 1 0 0 0,-3 9-118 0 0,0-2 141 0 0,1 0 0 0 0,0 0 0 0 0,1 0 0 0 0,0 1 0 0 0,1-1 0 0 0,0 0 0 0 0,0 1 0 0 0,1-1 0 0 0,1 1 0 0 0,0-1 0 0 0,1 0 0 0 0,0 1 0 0 0,0-1 0 0 0,1 0 0 0 0,6 13 0 0 0,-1-10-2 0 0,-5-11 0 0 0,0-1 0 0 0,0 0 19 0 0,-1 0-1 0 0,1 0 0 0 0,-1 0 0 0 0,1 0 1 0 0,0 0-1 0 0,0 0 0 0 0,0-1 0 0 0,0 1 1 0 0,0-1-1 0 0,0 0 0 0 0,0 0 0 0 0,1 0 1 0 0,-1 0-1 0 0,0-1 0 0 0,1 1 1 0 0,-1-1-1 0 0,0 0 0 0 0,1 0 0 0 0,3 0 1 0 0,15 0-9 0 0,-20 0-6 0 0,0 0-1 0 0,1 0 1 0 0,-1 0 0 0 0,0 0 0 0 0,0 0 0 0 0,0 0 0 0 0,0 0-1 0 0,0-1 1 0 0,1 1 0 0 0,-1-1 0 0 0,0 1 0 0 0,0-1 0 0 0,2-1 0 0 0,-1 1 6 0 0,0 0 0 0 0,-1 0 1 0 0,1 0-1 0 0,0 0 0 0 0,0 1 0 0 0,-1-1 1 0 0,6 1-1 0 0,-4 0 11 0 0,-1-1 1 0 0,1 1-1 0 0,-1-1 1 0 0,1 0-1 0 0,5-2 0 0 0,8-2 42 0 0,-15 5-56 0 0,0-1-1 0 0,0 1 0 0 0,0-1 0 0 0,0 0 1 0 0,0 1-1 0 0,0-1 0 0 0,0 0 1 0 0,0 0-1 0 0,0 0 0 0 0,-1 0 1 0 0,3-2-1 0 0,-1 1 11 0 0,9-1 19 0 0,-10 2-34 0 0,10-6 60 0 0,-8 1-51 0 0,-3 5 5 0 0,0 0 0 0 0,0-1 0 0 0,-1 1 0 0 0,1-1 0 0 0,0 1 0 0 0,-1 0 0 0 0,1-1 0 0 0,-1 1 0 0 0,0-1 0 0 0,1 0 0 0 0,-1 1 0 0 0,0-3 0 0 0,0 4-15 0 0,0-1 0 0 0,-1 1-1 0 0,1-1 1 0 0,0 1-1 0 0,0-1 1 0 0,0 1-1 0 0,-1-1 1 0 0,1 1 0 0 0,0-1-1 0 0,-1 1 1 0 0,1-1-1 0 0,0 1 1 0 0,-1-1 0 0 0,1 1-1 0 0,-1 0 1 0 0,1-1-1 0 0,0 1 1 0 0,-1 0 0 0 0,1-1-1 0 0,-1 1 1 0 0,1 0-1 0 0,-1 0 1 0 0,1-1-1 0 0,-1 1 1 0 0,0 0 0 0 0,1 0-1 0 0,-1 0 1 0 0,1 0-1 0 0,-1 0 1 0 0,1 0 0 0 0,-1 0-1 0 0,1 0 1 0 0,-1 0-1 0 0,0 0 1 0 0,1 0-1 0 0,-1 0 1 0 0,0 0 0 0 0,-13-1-116 0 0,13 1 109 0 0,-1 0-1 0 0,1-1 0 0 0,-1 1 1 0 0,1 0-1 0 0,0 0 0 0 0,-1 0 0 0 0,1 0 1 0 0,-1 0-1 0 0,1 1 0 0 0,-1-1 1 0 0,1 0-1 0 0,-2 1 0 0 0,-11 1-1 0 0,13-2 4 0 0,-1 0-1 0 0,1 0 0 0 0,0 0 1 0 0,0 0-1 0 0,-1 0 0 0 0,1 0 1 0 0,0 0-1 0 0,0 1 0 0 0,-1-1 1 0 0,1 0-1 0 0,-2 2 0 0 0,-7-1 5 0 0,9-1 0 0 0,1 0 0 0 0,-1 0 0 0 0,0 0 0 0 0,0 0 0 0 0,0 0 0 0 0,0 1 0 0 0,1-1 0 0 0,-1 0 0 0 0,0 0 0 0 0,0 0 0 0 0,0 1 0 0 0,1-1 0 0 0,-1 0 0 0 0,0 1 0 0 0,0-1 0 0 0,1 1 0 0 0,-1-1 0 0 0,0 1 0 0 0,1-1 0 0 0,-2 2 0 0 0,1-1-6 0 0,1-1 1 0 0,-1 0 1 0 0,1 0-1 0 0,0 0 0 0 0,-1 0 0 0 0,1 0 0 0 0,0 0 0 0 0,0 0 0 0 0,-1 1 0 0 0,1-1 0 0 0,0 0 0 0 0,0 0 0 0 0,-1 0 1 0 0,1 1-1 0 0,0-1 0 0 0,0 0 0 0 0,0 0 0 0 0,-1 1 0 0 0,1-1 0 0 0,0 0 0 0 0,0 0 0 0 0,0 1 0 0 0,0-1 0 0 0,0 0 1 0 0,-1 1-1 0 0,1-1 0 0 0,0 0 0 0 0,0 0 0 0 0,0 1 0 0 0,0-1 0 0 0,0 0 0 0 0,0 1 0 0 0,0-1 0 0 0,0 0 0 0 0,0 1 1 0 0,0-1-1 0 0,0 0 0 0 0,0 0 0 0 0,0 1 0 0 0,1-1 0 0 0,-1 0 0 0 0,0 1 0 0 0,0-1 0 0 0,0 0 0 0 0,0 0 0 0 0,0 1 1 0 0,1-1-1 0 0,-1 0 0 0 0,0 0 0 0 0,0 1 0 0 0,0-1 0 0 0,1 0 0 0 0,-1 0 0 0 0,0 0 0 0 0,0 1 0 0 0,1-1 0 0 0,-1 0 1 0 0,0 0-1 0 0,1 0 0 0 0,-1 0 0 0 0,0 0 0 0 0,0 0 0 0 0,1 0 0 0 0,-1 1 0 0 0,16 1-18 0 0,-4-1-7 0 0,-2 1 18 0 0,0-1 0 0 0,0 0 0 0 0,17 0 0 0 0,2-1-15 0 0,63-2 27 0 0,-11-5 0 0 0,-69 7 0 0 0,8 1 0 0 0,32-4 0 0 0,-31 1 0 0 0,23 1 0 0 0,8 0 0 0 0,-14 3 0 0 0,-30-1 0 0 0,1-1 0 0 0,14 0 0 0 0,-22 0 0 0 0,0 0 0 0 0,0 0 0 0 0,0 0 1 0 0,0 0-1 0 0,0 0 0 0 0,0 0 0 0 0,0 0 0 0 0,0 0 0 0 0,0 0 0 0 0,0 0 0 0 0,0 1 0 0 0,0-1 0 0 0,1 1 0 0 0,16 5-11 0 0,-16-5 25 0 0,-20 2 262 0 0,2-4-166 0 0,-1 1 0 0 0,-18 2 0 0 0,-13 1 40 0 0,-77-1-54 0 0,73 0-96 0 0,-5 0 0 0 0,-20 1 0 0 0,44 0-12 0 0,24-3-89 0 0,9 3 78 0 0,0-3 10 0 0,0 1-54 0 0,2 0 3 0 0,2 1 48 0 0,0 1-1 0 0,0-1-1 0 0,1 0 0 0 0,0 0 0 0 0,-1 0 0 0 0,1-1 1 0 0,0 0-1 0 0,0 0 0 0 0,10 1 0 0 0,54 10-190 0 0,-41-10 185 0 0,120 0-82 0 0,-68-1 179 0 0,8-2 51 0 0,81-4 31 0 0,-102 3-104 0 0,10-1-51 0 0,-44 3 23 0 0,-27 0 0 0 0,-1 0 0 0 0,1 0 0 0 0,0 0 0 0 0,0-1 0 0 0,-1 1 0 0 0,8-3 0 0 0,0 3 98 0 0,-9-1 141 0 0,-9-2-104 0 0,4 3-149 0 0,0-1-1 0 0,-1 1 0 0 0,1-1 1 0 0,0 1-1 0 0,0 0 1 0 0,0 0-1 0 0,0 0 0 0 0,0-1 1 0 0,-1 1-1 0 0,1 0 1 0 0,-2 1-1 0 0,-9-2 54 0 0,-1-1-27 0 0,1 0 0 0 0,-1 0-1 0 0,1 2 1 0 0,-1 0 0 0 0,0 0-1 0 0,1 1 1 0 0,-22 4 0 0 0,9-2-142 0 0,20-3 86 0 0,1 0 1 0 0,0 0-1 0 0,0 1 1 0 0,0-1-1 0 0,0 1 1 0 0,0 0 0 0 0,-5 2-1 0 0,-1-2 22 0 0,9-1-2 0 0,-1 0-1 0 0,1 0 0 0 0,0 0 1 0 0,0 0-1 0 0,0 1 0 0 0,-1-1 0 0 0,1 0 1 0 0,0 0-1 0 0,0 1 0 0 0,0-1 1 0 0,0 1-1 0 0,0-1 0 0 0,0 1 0 0 0,0-1 1 0 0,0 1-1 0 0,0 0 0 0 0,-2 1 1 0 0,22-3-64 0 0,-14 1 41 0 0,1 0-1 0 0,-1 0 1 0 0,1 0 0 0 0,6 1 0 0 0,18 1-75 0 0,25-4-46 0 0,-28 1 136 0 0,27-3 0 0 0,-3 0 8 0 0,-35 3 0 0 0,28-4 0 0 0,-13 2 0 0 0,-25 3 0 0 0,0-1 0 0 0,-1 1 0 0 0,1-1 0 0 0,-1 0 0 0 0,1 0 0 0 0,-1-1 0 0 0,9-3 0 0 0,-12 4 11 0 0,0 1-1 0 0,-1-1 1 0 0,1 0-1 0 0,0 1 1 0 0,0-1-1 0 0,0 1 1 0 0,-1 0-1 0 0,4 0 1 0 0,-5 0-8 0 0,0 0 1 0 0,0 0-1 0 0,0 0 1 0 0,1-1-1 0 0,-1 1 1 0 0,0 0-1 0 0,0 0 1 0 0,0 0-1 0 0,0 0 1 0 0,0 0-1 0 0,0 0 1 0 0,1 0-1 0 0,-1 0 1 0 0,0 0-1 0 0,0 0 1 0 0,0 0-1 0 0,0-1 1 0 0,0 1-1 0 0,0 0 1 0 0,0 0 0 0 0,0 0-1 0 0,1 0 1 0 0,-1 0-1 0 0,0 0 1 0 0,0 0-1 0 0,0-1 1 0 0,0 1-1 0 0,0 0 1 0 0,0 0-1 0 0,0 0 1 0 0,0 0-1 0 0,0 0 1 0 0,0-1-1 0 0,0 1 1 0 0,0 0-1 0 0,0 0 1 0 0,0 0-1 0 0,0 0 1 0 0,0 0-1 0 0,0-1 1 0 0,0 1-1 0 0,0 0 1 0 0,0 0-1 0 0,0 0 1 0 0,0 0-1 0 0,0 0 1 0 0,-1-1-1 0 0,1 1 1 0 0,0 0-1 0 0,0 0 1 0 0,0 0-1 0 0,0 0 1 0 0,0 0-1 0 0,0 0 1 0 0,-6-8 106 0 0,1 6-86 0 0,-1-1 0 0 0,1 1 0 0 0,-1 0 0 0 0,0 1 0 0 0,1-1 0 0 0,-10 0 0 0 0,-6-2 42 0 0,-96-16 34 0 0,66 13-192 0 0,-113-7 31 0 0,137 12 58 0 0,-164-3 3 0 0,117 1-1 0 0,-22-2 56 0 0,57 4-44 0 0,30 2-13 0 0,0-1 0 0 0,-1 1 1 0 0,1-1-1 0 0,0-1 1 0 0,0 0-1 0 0,-9-3 1 0 0,3 1-36 0 0,13 4 36 0 0,0 0-1 0 0,0-1 0 0 0,0 1 1 0 0,0-1-1 0 0,1 1 0 0 0,-1-1 0 0 0,0 0 1 0 0,0 0-1 0 0,-2-1 0 0 0,3 2 2 0 0,1-1 0 0 0,0 1 0 0 0,-1 0 0 0 0,1 0 0 0 0,0 0 0 0 0,-1-1 0 0 0,1 1 0 0 0,0 0 0 0 0,0-1 0 0 0,-1 1 0 0 0,1 0 0 0 0,0 0 0 0 0,0-1 0 0 0,0 1 0 0 0,-1 0 0 0 0,1-1 0 0 0,0 1 0 0 0,0-1 0 0 0,0 1 0 0 0,0 0 0 0 0,0-1 0 0 0,0 1 0 0 0,-1 0 0 0 0,1-1 0 0 0,0 1 0 0 0,0-1 0 0 0,0 1 0 0 0,1-1 0 0 0,2-1 0 0 0,4-5-33 0 0,2 1 0 0 0,-1 1 0 0 0,1 0 0 0 0,0 0 0 0 0,0 0 1 0 0,0 1-1 0 0,17-5 0 0 0,-4 1-80 0 0,-11 5 68 0 0,-1 0 0 0 0,1 0 0 0 0,15-1 0 0 0,-13 2 3 0 0,25-6 0 0 0,-25 4 26 0 0,16-6-40 0 0,41-7 0 0 0,-59 15 50 0 0,0-1 0 0 0,18-7 0 0 0,-19 6-3 0 0,-1 0 1 0 0,1 1-1 0 0,13-3 0 0 0,4 3-3 0 0,-16 2 13 0 0,1 0-1 0 0,-1-1 0 0 0,19-7 0 0 0,-1 3 12 0 0,-25 5-8 0 0,0 0 0 0 0,0 1 0 0 0,0-1 0 0 0,0-1 1 0 0,0 1-1 0 0,0 0 0 0 0,0-1 0 0 0,0 0 0 0 0,4-3 1 0 0,0 1 17 0 0,-5 3 84 0 0,-6-1-67 0 0,-8-1-12 0 0,-21 3 73 0 0,22 0-81 0 0,-1-1 0 0 0,0 2 0 0 0,-15 2 0 0 0,3 2-19 0 0,12-2-5 0 0,-1 0 0 0 0,-11 0-1 0 0,2-1-31 0 0,9-2 3 0 0,-1 1 0 0 0,-21 5-1 0 0,4 3 17 0 0,12-4-19 0 0,-23 5 0 0 0,12-6 20 0 0,10-2-22 0 0,-32 8-1 0 0,20 0 22 0 0,13-4 19 0 0,-28 6 0 0 0,20-8-8 0 0,11-2-8 0 0,0 0-1 0 0,-19 7 1 0 0,6 1 5 0 0,-63 18 9 0 0,77-24 1 0 0,1 1 0 0 0,0 0 0 0 0,-14 8 0 0 0,-1 0 0 0 0,27-12 0 0 0,0 0 0 0 0,-1-1 0 0 0,1 1 0 0 0,0 0 0 0 0,0 0 0 0 0,-1 0 0 0 0,1 0 0 0 0,0 0 0 0 0,0 0 0 0 0,0 0 0 0 0,0 0 0 0 0,0 0 0 0 0,0 0 0 0 0,0 1 0 0 0,0 1 0 0 0,0-3 0 0 0,1 0 0 0 0,0 0 0 0 0,0 0 0 0 0,0 1 0 0 0,0-1 0 0 0,-1 0 0 0 0,1 0 0 0 0,0 0 0 0 0,0 1 0 0 0,0-1 0 0 0,0 0 0 0 0,0 0 0 0 0,0 0 0 0 0,-1 1 0 0 0,1-1 0 0 0,0 0 0 0 0,0 0 0 0 0,0 1 0 0 0,0-1 0 0 0,0 0 0 0 0,0 0 0 0 0,0 1 0 0 0,0-1 0 0 0,0 0 0 0 0,0 0 0 0 0,0 1 0 0 0,0-1 0 0 0,0 0 0 0 0,0 0 0 0 0,1 1 0 0 0,-1-1 0 0 0,0 0 0 0 0,0 0 0 0 0,0 0 0 0 0,0 1 0 0 0,0-1 0 0 0,0 0 0 0 0,1 0 0 0 0,-1 0 0 0 0,0 1 0 0 0,0-1 0 0 0,0 0 0 0 0,1 0 0 0 0,-1 0 0 0 0,0 0 0 0 0,0 1 0 0 0,0-1 0 0 0,1 0 0 0 0,-1 0 0 0 0,0 0 0 0 0,0 0 0 0 0,1 0 0 0 0,-1 0 0 0 0,0 0 0 0 0,0 0 0 0 0,1 0 0 0 0,-1 0 0 0 0,1 0 0 0 0,2 1 4 0 0,1 0 0 0 0,-1 0-1 0 0,1-1 1 0 0,-1 1 0 0 0,1-1 0 0 0,0 0-1 0 0,-1 0 1 0 0,1 0 0 0 0,-1 0 0 0 0,1-1-1 0 0,6-1 1 0 0,20-2 15 0 0,-15 3-71 0 0,0 0-1 0 0,0 0 1 0 0,0-2-1 0 0,25-6 1 0 0,123-37-74 0 0,-146 41 98 0 0,32-4 0 0 0,-33 7 27 0 0,0-1-1 0 0,24-8 1 0 0,-5-2 1 0 0,-11 3 0 0 0,36-8 0 0 0,-46 14 0 0 0,28-12 0 0 0,-28 10 0 0 0,22-6 0 0 0,-35 11 5 0 0,1 0-1 0 0,0 1 1 0 0,0-1-1 0 0,0 0 0 0 0,-1 0 1 0 0,1 0-1 0 0,0 0 1 0 0,-1 0-1 0 0,1 0 1 0 0,-1-1-1 0 0,1 1 0 0 0,-1 0 1 0 0,2-3-1 0 0,3-3 82 0 0,-13-1 46 0 0,6 7-124 0 0,0 1-1 0 0,0 0 1 0 0,0-1 0 0 0,0 1-1 0 0,0 0 1 0 0,0 0-1 0 0,0-1 1 0 0,0 1 0 0 0,0 0-1 0 0,0 0 1 0 0,0 0-1 0 0,0 0 1 0 0,0 0 0 0 0,0 1-1 0 0,-1-1 1 0 0,-21 5 79 0 0,10-2-40 0 0,-61 17 1 0 0,-110 20-376 0 0,169-37 307 0 0,0 2 0 0 0,-18 6 0 0 0,-18 6 20 0 0,29-12 1 0 0,-60 17 0 0 0,-29 8 0 0 0,91-27-1 0 0,-7 1 17 0 0,41-11-23 0 0,2 0 1 0 0,18-4-1 0 0,-19 7-64 0 0,1 0 1 0 0,-2-1-1 0 0,28-12 0 0 0,-31 12 48 0 0,0 1 1 0 0,14-4-1 0 0,-15 6 16 0 0,0-1 0 0 0,0-1 0 0 0,14-7 0 0 0,-8 2 2 0 0,6-3-24 0 0,37-17-1 0 0,-44 23 40 0 0,26-17 0 0 0,-28 16 4 0 0,0 0-1 0 0,19-8 0 0 0,-29 14-10 0 0,37-15 82 0 0,-37 15-74 0 0,0-1 0 0 0,0 0 0 0 0,0 0 0 0 0,0 0 0 0 0,0 0 1 0 0,0 0-1 0 0,-1-1 0 0 0,1 1 0 0 0,3-5 0 0 0,-2-3 52 0 0,-4 9-54 0 0,0 0 1 0 0,0 0 0 0 0,0 0-1 0 0,0 0 1 0 0,-1 0 0 0 0,1 0 0 0 0,0 0-1 0 0,0 0 1 0 0,-1 1 0 0 0,1-1-1 0 0,0 0 1 0 0,-1 0 0 0 0,1 0-1 0 0,-1 0 1 0 0,1 0 0 0 0,-1 1 0 0 0,1-1-1 0 0,-1 0 1 0 0,0 0 0 0 0,1 1-1 0 0,-1-1 1 0 0,0 0 0 0 0,0 1 0 0 0,1-1-1 0 0,-1 1 1 0 0,0-1 0 0 0,0 1-1 0 0,0-1 1 0 0,0 1 0 0 0,0 0-1 0 0,-1-1 1 0 0,-2 0 5 0 0,0-1 0 0 0,-1 1-1 0 0,1 0 1 0 0,-1 1 0 0 0,-5-1-1 0 0,0 0-13 0 0,-22 0 31 0 0,-50 3-1 0 0,66 0-33 0 0,-224 15-292 0 0,78-8 198 0 0,116-6 135 0 0,30-1 46 0 0,-26-1-1 0 0,23 1-12 0 0,15-2 64 0 0,15-7-88 0 0,6-1-48 0 0,0 1-1 0 0,1 0 1 0 0,30-7-1 0 0,-6 3-85 0 0,-20 5 29 0 0,26-3 1 0 0,18-4-55 0 0,193-64-49 0 0,-67 24 160 0 0,-152 43 0 0 0,-25 6 0 0 0,-1 0 0 0 0,1 0 0 0 0,-1-1 0 0 0,15-8 0 0 0,-12 5 14 0 0,-15 8 1 0 0,-1 0-1 0 0,1-1 1 0 0,-1 1 0 0 0,1-1-1 0 0,-1 1 1 0 0,1-1 0 0 0,-1 0 0 0 0,0 0-1 0 0,1 1 1 0 0,-1-1 0 0 0,0 0-1 0 0,1 0 1 0 0,-1 0 0 0 0,0 0 0 0 0,0-1-1 0 0,0 1 1 0 0,0 0 0 0 0,0 0-1 0 0,0-1 1 0 0,-1 1 0 0 0,1 0 0 0 0,1-2-1 0 0,-2 1 98 0 0,-2 1-85 0 0,1 1-1 0 0,-1-1 1 0 0,0 1 0 0 0,1-1-1 0 0,-1 0 1 0 0,1 0-1 0 0,-1 0 1 0 0,1 0-1 0 0,-2-1 1 0 0,-8-4 43 0 0,7 5-60 0 0,-1 0 0 0 0,1 1 0 0 0,0-1 0 0 0,-1 1 0 0 0,1 0 0 0 0,0 0 0 0 0,0 1-1 0 0,-1-1 1 0 0,-5 3 0 0 0,-16 1 3 0 0,-2-2-20 0 0,1 1 0 0 0,-34 10 0 0 0,-8-2-142 0 0,46-8 78 0 0,-32 7 0 0 0,24-1 56 0 0,12-3 15 0 0,-26 5-1 0 0,25-8 4 0 0,-98 20-78 0 0,52-8 75 0 0,41-10 0 0 0,-42 13 0 0 0,26-7 0 0 0,31-8 0 0 0,-1-1 0 0 0,-13 7 0 0 0,13-7 0 0 0,11-2 0 0 0,0 0 0 0 0,0 1 0 0 0,0-1 0 0 0,-1 0 0 0 0,1 0 0 0 0,0 0 0 0 0,0 0 0 0 0,0 0 0 0 0,0 0 0 0 0,-1-1 0 0 0,1 1 0 0 0,0 0 0 0 0,0 0 0 0 0,0 0 0 0 0,-1 0 0 0 0,1 0 0 0 0,0 0 0 0 0,0 0 0 0 0,0 0 0 0 0,0 0 0 0 0,0 0 0 0 0,-1-1 0 0 0,1 1 0 0 0,0 0 0 0 0,0 0 0 0 0,0 0 0 0 0,0 0 0 0 0,0 0 0 0 0,0-1 0 0 0,-1 1 0 0 0,1 0 0 0 0,0 0 0 0 0,0 0 0 0 0,0 0 0 0 0,0-1 0 0 0,2 0-1 0 0,0-1-1 0 0,0 1 0 0 0,0 0 1 0 0,0-1-1 0 0,0 1 1 0 0,0 0-1 0 0,0 0 0 0 0,0 1 1 0 0,1-1-1 0 0,-1 0 0 0 0,0 1 1 0 0,0-1-1 0 0,5 1 1 0 0,7-4-50 0 0,77-35-294 0 0,-60 29 328 0 0,57-29 0 0 0,-23 11-40 0 0,-6 3 54 0 0,-25 9 3 0 0,63-20 0 0 0,-71 27 0 0 0,48-26 0 0 0,-29 13 0 0 0,-37 18 10 0 0,1-1 0 0 0,-1 0-1 0 0,0-1 1 0 0,0 0 0 0 0,-1 0-1 0 0,0-1 1 0 0,8-9 0 0 0,-14 15 2 0 0,0 0 0 0 0,0 0 1 0 0,0 0-1 0 0,0 0 0 0 0,-1 0 0 0 0,1 0 1 0 0,0-1-1 0 0,-1 1 0 0 0,1 0 1 0 0,-1 0-1 0 0,1-1 0 0 0,-1 1 1 0 0,1-1-1 0 0,-1 1 0 0 0,0 0 1 0 0,0-1-1 0 0,0-2 0 0 0,0 3 5 0 0,-1 0 0 0 0,1 0 0 0 0,0 0 0 0 0,-1 0 0 0 0,0 0 0 0 0,1-1 0 0 0,-1 1 0 0 0,1 0 0 0 0,-1 0 0 0 0,0 0 0 0 0,0 1 0 0 0,0-1 0 0 0,0 0 0 0 0,0 0 0 0 0,0 0 0 0 0,0 1 0 0 0,0-1 0 0 0,0 0 0 0 0,0 1 0 0 0,-2-2 0 0 0,-2 0 6 0 0,-1 0-1 0 0,0 1 1 0 0,-1-1-1 0 0,1 1 1 0 0,0 0-1 0 0,0 0 1 0 0,0 1 0 0 0,-1 0-1 0 0,-9 1 1 0 0,-12-1 7 0 0,4 1-74 0 0,0 0-1 0 0,-43 8 0 0 0,-48 18-134 0 0,94-21 167 0 0,-11 1 1 0 0,-58 7 1 0 0,-36 6-44 0 0,97-15 54 0 0,23-4 0 0 0,1 0 0 0 0,0 0 0 0 0,-1 0 0 0 0,1-1 0 0 0,-10 0 0 0 0,18-2 0 0 0,4-4 0 0 0,0 1 0 0 0,0 1 0 0 0,12-7 0 0 0,-5 6-28 0 0,1-1 0 0 0,-1-1 0 0 0,19-11 0 0 0,-26 14 15 0 0,1 0-1 0 0,1 0 0 0 0,10-3 1 0 0,-9 4 4 0 0,-1-1 1 0 0,11-5-1 0 0,61-36-55 0 0,-75 41 64 0 0,1 0 0 0 0,-1 0 0 0 0,-1 0 0 0 0,10-9 0 0 0,-10 8 0 0 0,0 0 0 0 0,1 0 0 0 0,0 1 0 0 0,8-5 0 0 0,1 2 7 0 0,-11 5 0 0 0,0 1 1 0 0,0-1-1 0 0,-1 0 0 0 0,1-1 0 0 0,0 1 0 0 0,-1 0 0 0 0,0-1 1 0 0,0 0-1 0 0,5-5 0 0 0,3-4 45 0 0,-10 11-47 0 0,0 1 1 0 0,0-1-1 0 0,0 0 1 0 0,0 0 0 0 0,0 0-1 0 0,0-1 1 0 0,0 1 0 0 0,0 0-1 0 0,0 0 1 0 0,0 0 0 0 0,-1-1-1 0 0,1 1 1 0 0,-1 0 0 0 0,1-1-1 0 0,-1 1 1 0 0,1 0-1 0 0,-1-1 1 0 0,0 1 0 0 0,0 0-1 0 0,0-1 1 0 0,1 1 0 0 0,-1-1-1 0 0,-1 1 1 0 0,1-1 0 0 0,0 1-1 0 0,-1-3 1 0 0,0 3 10 0 0,0-1 0 0 0,0 1-1 0 0,0 0 1 0 0,0 0 0 0 0,0-1 0 0 0,0 1 0 0 0,-1 0 0 0 0,1 0 0 0 0,0 0-1 0 0,-1 0 1 0 0,1 1 0 0 0,-1-1 0 0 0,-1-1 0 0 0,2 2-1 0 0,-2-1-8 0 0,1 0 0 0 0,-1 1-1 0 0,0-1 1 0 0,1 0 0 0 0,-1 1 0 0 0,0 0-1 0 0,1 0 1 0 0,-1 0 0 0 0,0 0 0 0 0,1 0-1 0 0,-4 1 1 0 0,-13 0-8 0 0,5-2-41 0 0,0 1 0 0 0,0 1 0 0 0,-21 2 0 0 0,-30 3-138 0 0,15-2 120 0 0,9-2 60 0 0,27-2 0 0 0,1 1 0 0 0,-21 4 0 0 0,31-5 0 0 0,0 1 0 0 0,1-1 0 0 0,-1 0 0 0 0,0 0 1 0 0,0 0-1 0 0,0 0 0 0 0,-3-1 0 0 0,3 0-1 0 0,0 1 0 0 0,0-1 0 0 0,0 1 0 0 0,0 0 0 0 0,1 0 1 0 0,-1 0-1 0 0,0 1 0 0 0,0-1 0 0 0,0 1 0 0 0,0-1 0 0 0,0 1 0 0 0,-4 2 1 0 0,6-3-51 0 0,5-4 44 0 0,8-4 11 0 0,145-42-244 0 0,-131 41 177 0 0,-7 3 57 0 0,0-1 1 0 0,21-12-1 0 0,-13 5 11 0 0,-7 4 16 0 0,0-2 0 0 0,21-15 0 0 0,-39 26 3 0 0,-1-1-1 0 0,0 1 1 0 0,1 0 0 0 0,-1-1-1 0 0,0 1 1 0 0,0 0-1 0 0,0-1 1 0 0,0 0 0 0 0,0 1-1 0 0,0-1 1 0 0,0 1-1 0 0,0-1 1 0 0,0-3-1 0 0,-1 5-15 0 0,0 0 0 0 0,0-1 0 0 0,0 1 0 0 0,0-1-1 0 0,0 1 1 0 0,0-1 0 0 0,0 1 0 0 0,0-1 0 0 0,0 1-1 0 0,0 0 1 0 0,0-1 0 0 0,0 1 0 0 0,0-1-1 0 0,-1 1 1 0 0,1-1 0 0 0,0 1 0 0 0,0 0 0 0 0,-1-1-1 0 0,1 1 1 0 0,0 0 0 0 0,0-1 0 0 0,-1 1 0 0 0,0-1-6 0 0,0 1 0 0 0,0-1 1 0 0,0 1-1 0 0,0-1 0 0 0,0 1 1 0 0,1-1-1 0 0,-1 1 1 0 0,0 0-1 0 0,0 0 0 0 0,0 0 1 0 0,0 0-1 0 0,-1-1 1 0 0,-1 2-1 0 0,-5-1 18 0 0,-1 0-1 0 0,0 1 1 0 0,1 0 0 0 0,-16 5 0 0 0,-50 7-282 0 0,3-1 262 0 0,12-5 54 0 0,22-1 20 0 0,37-6-76 0 0,0 0 1 0 0,1 0-1 0 0,-1 0 0 0 0,0 0 0 0 0,0 0 0 0 0,0 0 0 0 0,0 0 0 0 0,0 0 1 0 0,1 0-1 0 0,-1 0 0 0 0,0 0 0 0 0,0 0 0 0 0,0 0 0 0 0,0 0 1 0 0,0 1-1 0 0,0-1 0 0 0,1 0 0 0 0,-1 0 0 0 0,0 0 0 0 0,0 0 1 0 0,0 0-1 0 0,0 0 0 0 0,0 1 0 0 0,0-1 0 0 0,0 0 0 0 0,0 0 0 0 0,0 0 1 0 0,0 0-1 0 0,0 0 0 0 0,0 1 0 0 0,0-1 0 0 0,0 0 0 0 0,0 0 1 0 0,0 0-1 0 0,0 0 0 0 0,0 0 0 0 0,0 1 0 0 0,0-1 0 0 0,0 0 1 0 0,0 0-1 0 0,0 0 0 0 0,0 0 0 0 0,0 0 0 0 0,0 1 0 0 0,0-1 0 0 0,0 0 1 0 0,0 0-1 0 0,0 0 0 0 0,0 0 0 0 0,-1 0 0 0 0,1 0 0 0 0,0 1 1 0 0,0-1-1 0 0,0 0 0 0 0,0 0 0 0 0,0 0 0 0 0,0 0 0 0 0,-1 0 1 0 0,1 0-1 0 0,0 0 0 0 0,0 0 0 0 0,0 0 0 0 0,3 0-29 0 0,1 0 0 0 0,0 0 0 0 0,0 0 0 0 0,0 0 0 0 0,-1 1 0 0 0,1-1 0 0 0,4 2 0 0 0,19 2-53 0 0,10-4 15 0 0,60-8 0 0 0,37-7 5 0 0,-72 10 10 0 0,-40 5 54 0 0,28-6 0 0 0,-13 2 4 0 0,-30 4 8 0 0,1 0 0 0 0,0-1 0 0 0,-1 0 0 0 0,16-5 0 0 0,-12 4 7 0 0,-8 1 0 0 0,1 1 0 0 0,-1-1 0 0 0,0 0 0 0 0,0 0 0 0 0,5-2 0 0 0,-8 3-12 0 0,1-1 0 0 0,-1 1 0 0 0,1 0 0 0 0,-1 0 0 0 0,1-1 0 0 0,-1 1 0 0 0,0-1 0 0 0,1 1 0 0 0,-1 0 0 0 0,1-1 0 0 0,-1 1 0 0 0,0-1 0 0 0,0 1 1 0 0,1-1-1 0 0,-1 1 0 0 0,0-1 0 0 0,0 1 0 0 0,0-1 0 0 0,1 1 0 0 0,-1-1 0 0 0,0 1 0 0 0,0-1 0 0 0,0 1 0 0 0,0-1 0 0 0,0 0 0 0 0,0 1 0 0 0,0-1 0 0 0,0 1 1 0 0,0-1-1 0 0,0 1 0 0 0,-1-1 0 0 0,1 1 0 0 0,0-1 0 0 0,0 1 0 0 0,0-1 0 0 0,-1 1 0 0 0,1-1 0 0 0,-1 0 0 0 0,1 0 1 0 0,-1 0-1 0 0,1 0 0 0 0,-1 1 1 0 0,0-1-1 0 0,1 0 0 0 0,-1 1 1 0 0,0-1-1 0 0,0 0 1 0 0,0 1-1 0 0,1-1 0 0 0,-1 1 1 0 0,0-1-1 0 0,0 1 0 0 0,0-1 1 0 0,0 1-1 0 0,0 0 1 0 0,0 0-1 0 0,0-1 0 0 0,0 1 1 0 0,0 0-1 0 0,0 0 0 0 0,0 0 1 0 0,0 0-1 0 0,0 0 1 0 0,0 0-1 0 0,0 0 0 0 0,-1 1 1 0 0,-16-2 105 0 0,12-1-94 0 0,0 1 1 0 0,0 0-1 0 0,0 0 0 0 0,0 1 0 0 0,0 0 0 0 0,0 0 1 0 0,0 0-1 0 0,0 1 0 0 0,-9 2 0 0 0,-35 4-52 0 0,32-5-7 0 0,0 1 1 0 0,-36 10-1 0 0,2 4-57 0 0,-38 14 2 0 0,26-9 83 0 0,40-14-14 0 0,-27 11 0 0 0,1 3 26 0 0,-41 20 11 0 0,91-42-10 0 0,0 0 1 0 0,0 0-1 0 0,0 0 0 0 0,0 1 0 0 0,-1-1 1 0 0,1 0-1 0 0,0 0 0 0 0,0 0 1 0 0,0 0-1 0 0,0 0 0 0 0,0 0 1 0 0,0 1-1 0 0,0-1 0 0 0,0 0 1 0 0,-1 0-1 0 0,1 0 0 0 0,0 0 1 0 0,0 0-1 0 0,0 1 0 0 0,0-1 0 0 0,0 0 1 0 0,0 0-1 0 0,0 0 0 0 0,0 0 1 0 0,0 1-1 0 0,0-1 0 0 0,0 0 1 0 0,0 0-1 0 0,0 0 0 0 0,0 0 1 0 0,0 1-1 0 0,0-1 0 0 0,1 0 1 0 0,-1 0-1 0 0,0 0 0 0 0,0 0 1 0 0,0 0-1 0 0,0 1 0 0 0,0-1 0 0 0,0 0 1 0 0,0 0-1 0 0,0 0 0 0 0,1 0 1 0 0,3 5-7 0 0,-2-4-3 0 0,0-1-1 0 0,0 1 0 0 0,0-1 0 0 0,0 1 1 0 0,0-1-1 0 0,0 0 0 0 0,0 0 1 0 0,1 0-1 0 0,-1 0 0 0 0,0 0 1 0 0,0 0-1 0 0,0 0 0 0 0,0-1 1 0 0,3 0-1 0 0,14-2-42 0 0,51-4-70 0 0,-7 1 29 0 0,2-3 11 0 0,-11 1 44 0 0,-17 4 39 0 0,51-3-68 0 0,25 2 2 0 0,-85 4 64 0 0,-22 0 2 0 0,0 1 0 0 0,0 0 0 0 0,0 0 1 0 0,10 1-1 0 0,-15 0 7 0 0,0-1-7 0 0,-1 0 0 0 0,0 0 0 0 0,1 0 0 0 0,-1 0 0 0 0,1 1 0 0 0,-1-1 0 0 0,1 0 0 0 0,-1 0 0 0 0,1 0 0 0 0,-1 0 0 0 0,0 0 0 0 0,1-1 0 0 0,-1 1 0 0 0,1 0 0 0 0,-1 0 0 0 0,1 0 0 0 0,-1 0 0 0 0,0 0 0 0 0,1-1 0 0 0,-1 1 0 0 0,0 0 0 0 0,1 0 0 0 0,-1 0 0 0 0,1-1 0 0 0,-1 1 0 0 0,0 0 0 0 0,0-1 0 0 0,1 1 0 0 0,0-1 0 0 0,-1 0 246 0 0,-1 2-181 0 0,-3 1-60 0 0,-1 0 0 0 0,1 0 0 0 0,-1 0 0 0 0,1 0 0 0 0,-1-1 0 0 0,0 0 0 0 0,-7 1 0 0 0,-10 2 14 0 0,-14 3-21 0 0,24-5 0 0 0,1 0 0 0 0,0 1 0 0 0,-19 7 0 0 0,16-4-23 0 0,0-2 0 0 0,-20 5-1 0 0,5-2 22 0 0,9-5 2 0 0,17-2 0 0 0,0 0 0 0 0,1 0 0 0 0,-1 0 0 0 0,0 1 0 0 0,1-1 0 0 0,-6 3 0 0 0,1 1-13 0 0,5-3-51 0 0,3-2 54 0 0,0 0-1 0 0,0 0 1 0 0,-1 0 0 0 0,1 0 0 0 0,0 1 0 0 0,0-1-1 0 0,0 0 1 0 0,0 1 0 0 0,0-1 0 0 0,0 0-1 0 0,0 1 1 0 0,0-1 0 0 0,1 1 0 0 0,-1 0 0 0 0,0-1-1 0 0,0 1 1 0 0,1 0 0 0 0,48-16 61 0 0,-28 8-13 0 0,29-6 0 0 0,68-14-240 0 0,-65 8 202 0 0,-13 5 0 0 0,-31 11 0 0 0,1 0 0 0 0,10-7 0 0 0,16-6 0 0 0,-20 10 68 0 0,28-16-1 0 0,-18-1 372 0 0,-25 23-424 0 0,-2 0-28 0 0,0-8 195 0 0,-15 20-116 0 0,2-3-66 0 0,-3 2 0 0 0,13-5 0 0 0,-1-1 0 0 0,0-1 0 0 0,-1 1 0 0 0,-7 5 0 0 0,7-6-41 0 0,1 1 1 0 0,-1 0-1 0 0,1 1 0 0 0,-6 7 0 0 0,9-10-7 0 0,-3 11 36 0 0,4-12 12 0 0,0-1 0 0 0,0 0 0 0 0,-1 1 0 0 0,1-1 0 0 0,0 1 0 0 0,0-1 0 0 0,0 0 0 0 0,0 1 0 0 0,0-1 0 0 0,0 0 0 0 0,0 1 0 0 0,0-1 0 0 0,0 1 0 0 0,0-1 0 0 0,0 0 0 0 0,0 1 0 0 0,1-1 0 0 0,-1 0 0 0 0,0 1 0 0 0,0-1 0 0 0,0 0 0 0 0,0 1 0 0 0,1-1 0 0 0,-1 0 0 0 0,0 1 0 0 0,0-1 0 0 0,1 0 0 0 0,-1 1 0 0 0,0-1 0 0 0,0 0 0 0 0,1 0 0 0 0,-1 0 0 0 0,0 1 0 0 0,1-1 0 0 0,-1 0 0 0 0,0 0 0 0 0,1 0 0 0 0,-1 0 0 0 0,1 1 0 0 0,0-1 0 0 0,2 1 0 0 0,-1 0 0 0 0,1 0 0 0 0,0 0 0 0 0,0-1 0 0 0,0 1 0 0 0,0-1 0 0 0,0 1 0 0 0,0-1 0 0 0,0 0 0 0 0,0 0 0 0 0,0-1 0 0 0,0 1 0 0 0,0 0 0 0 0,4-2 0 0 0,8 0 0 0 0,32-11 0 0 0,-43 13 0 0 0,7-1 0 0 0,0 0 0 0 0,16-4 0 0 0,-8 3 3 0 0,-16 2 1 0 0,-1 0 0 0 0,0 0 0 0 0,0 0 1 0 0,1 0-1 0 0,-1 0 0 0 0,0-1 0 0 0,1 1 1 0 0,-1-1-1 0 0,0 0 0 0 0,0 1 1 0 0,0-1-1 0 0,0 0 0 0 0,0 0 0 0 0,0-1 1 0 0,0 1-1 0 0,0 0 0 0 0,0-1 0 0 0,0 1 1 0 0,0-1-1 0 0,2-2 0 0 0,-3 3 71 0 0,-2 0-64 0 0,0 1-1 0 0,0-1 1 0 0,0 1 0 0 0,-1 0 0 0 0,1-1 0 0 0,0 1-1 0 0,0 0 1 0 0,0 0 0 0 0,0 0 0 0 0,-3 0 0 0 0,-29 7 0 0 0,25-6-11 0 0,0 1 0 0 0,-1 0-1 0 0,-9 4 1 0 0,-15 5-6 0 0,21-7-27 0 0,0 1 1 0 0,-17 7-1 0 0,-41 20-143 0 0,53-24 173 0 0,12-7 17 0 0,1 1 0 0 0,0 0 1 0 0,-1 0-1 0 0,-5 5 0 0 0,9-7 40 0 0,2 1-68 0 0,0-1 0 0 0,1 1 1 0 0,-1 0-1 0 0,1-1 0 0 0,-1 0 1 0 0,1 1-1 0 0,-1-1 0 0 0,1 0 1 0 0,-1 0-1 0 0,1 0 0 0 0,2 0 1 0 0,72-9-105 0 0,-7 5 65 0 0,-55 2 50 0 0,-1 1 1 0 0,1 0-1 0 0,13 1 0 0 0,48-5 3 0 0,-46 1 0 0 0,-11 1 0 0 0,-18 3 9 0 0,1 0 0 0 0,-1 0 0 0 0,1 0-1 0 0,-1 0 1 0 0,1 0 0 0 0,-1 0 0 0 0,1-1-1 0 0,-1 1 1 0 0,1 0 0 0 0,-1 0 0 0 0,0 0-1 0 0,1 0 1 0 0,-1-1 0 0 0,1 1 0 0 0,-1 0 0 0 0,0 0-1 0 0,1-1 1 0 0,-1 1 0 0 0,1 0 0 0 0,-1-1-1 0 0,0 1 1 0 0,0-1 0 0 0,1 1 0 0 0,-1 0-1 0 0,1-1 1 0 0,-4-1 141 0 0,-6 7-96 0 0,-35 18-262 0 0,2-6 155 0 0,38-14 52 0 0,0-1-1 0 0,-1 0 1 0 0,0 1 0 0 0,1-1-1 0 0,-1-1 1 0 0,0 1 0 0 0,-7 0-1 0 0,10-1 2 0 0,0 0 0 0 0,1-1 0 0 0,-1 1 0 0 0,0 0 0 0 0,0 0 0 0 0,0 0 0 0 0,1 0 0 0 0,-1 0 0 0 0,-1 2 0 0 0,2-2 0 0 0,0 0 0 0 0,0 0 0 0 0,-1-1 0 0 0,1 1 0 0 0,0 0 0 0 0,0 0 0 0 0,-1-1 0 0 0,1 1 0 0 0,0-1 0 0 0,-1 1 0 0 0,1-1 0 0 0,-1 0 0 0 0,1 1 0 0 0,-3-1 0 0 0,4 0 0 0 0,-1 0 0 0 0,1 0 0 0 0,0 0 0 0 0,-1 0 0 0 0,1 0 0 0 0,0 0 0 0 0,-1 0 0 0 0,1 0 0 0 0,-1 0 0 0 0,1 0 0 0 0,0 0 0 0 0,-1 1 0 0 0,1-1 0 0 0,0 0 0 0 0,-1 0 0 0 0,1 0 0 0 0,0 0 0 0 0,-1 1 0 0 0,1-1 0 0 0,0 0-1 0 0,0 0 1 0 0,-1 1 0 0 0,1-1 0 0 0,0 0 0 0 0,0 1 0 0 0,-1-1 0 0 0,1 0 0 0 0,0 0 0 0 0,0 1 0 0 0,0-1 0 0 0,-1 1 0 0 0,1-1 0 0 0,0 0 0 0 0,0 1 0 0 0,0-1 0 0 0,0 0 0 0 0,0 1 0 0 0,0-1 0 0 0,0 0 0 0 0,0 1 0 0 0,-3 8-9 0 0,3-6-34 0 0,0-3 43 0 0,1 1-1 0 0,-1-1 1 0 0,0 0 0 0 0,0 1 0 0 0,0-1 0 0 0,0 0-1 0 0,0 1 1 0 0,1-1 0 0 0,-1 0 0 0 0,0 0 0 0 0,0 1 0 0 0,0-1-1 0 0,1 0 1 0 0,-1 0 0 0 0,0 1 0 0 0,0-1 0 0 0,1 0-1 0 0,-1 0 1 0 0,0 0 0 0 0,1 0 0 0 0,-1 1 0 0 0,0-1-1 0 0,1 0 1 0 0,-1 0 0 0 0,0 0 0 0 0,1 0 0 0 0,-1 0-1 0 0,0 0 1 0 0,1 0 0 0 0,-1 0 0 0 0,0 0 0 0 0,1 0-1 0 0,-1 0 1 0 0,0 0 0 0 0,1 0 0 0 0,-1 0 0 0 0,0 0-1 0 0,1 0 1 0 0,-1 0 0 0 0,0-1 0 0 0,1 1 0 0 0,-1 0-1 0 0,0 0 1 0 0,0 0 0 0 0,1 0 0 0 0,-1-1 0 0 0,0 1-1 0 0,1-1 1 0 0,0 1-1 0 0,1-1 1 0 0,1 1 0 0 0,-1-1 0 0 0,1 1 0 0 0,-1 0 0 0 0,1 0 0 0 0,-1 0 0 0 0,1 0 0 0 0,2 1 0 0 0,-2-1 0 0 0,0 1 0 0 0,0-1 0 0 0,-1 0 0 0 0,1 0 0 0 0,0-1 0 0 0,6 0 0 0 0,-1-1 2 0 0,1 0 0 0 0,0 0 1 0 0,0 0-1 0 0,18 1 0 0 0,-22 1 5 0 0,-1-1 1 0 0,0 0-1 0 0,0 0 1 0 0,0 0-1 0 0,1 0 1 0 0,6-3-1 0 0,17-5-6 0 0,-18 8-1 0 0,-2 0 0 0 0,0-1 0 0 0,0 1 0 0 0,0-1 0 0 0,11-5 0 0 0,5 0 0 0 0,-20 6 0 0 0,0 0 0 0 0,0 0 0 0 0,0 0 0 0 0,0-1 0 0 0,7-3 0 0 0,2 1 1 0 0,-13 4 4 0 0,1 0 0 0 0,0 0 1 0 0,-1 0-1 0 0,1 0 0 0 0,-1 0 0 0 0,1 0 0 0 0,-1 0 0 0 0,1 0 0 0 0,0 0 0 0 0,-1 0 0 0 0,1-1 0 0 0,-1 1 0 0 0,1 0 0 0 0,-1 0 0 0 0,1-1 0 0 0,-1 1 0 0 0,1 0 0 0 0,-1-1 0 0 0,0 1 0 0 0,1-1 0 0 0,-1 1 0 0 0,1 0 0 0 0,-1-1 0 0 0,0 1 0 0 0,1-1 0 0 0,-1 1 0 0 0,0-1 0 0 0,0 1 0 0 0,1-2 0 0 0,-1 2-1 0 0,-1 0-1 0 0,1-1 1 0 0,0 1-1 0 0,-1-1 1 0 0,1 1 0 0 0,-1 0-1 0 0,1 0 1 0 0,0-1-1 0 0,-1 1 1 0 0,1 0-1 0 0,-1 0 1 0 0,1-1-1 0 0,-1 1 1 0 0,1 0 0 0 0,-1 0-1 0 0,1 0 1 0 0,-1 0-1 0 0,1 0 1 0 0,-1 0-1 0 0,1 0 1 0 0,-1 0-1 0 0,1 0 1 0 0,-1 0 0 0 0,0 0-1 0 0,1 0 1 0 0,-1 0-1 0 0,1 0 1 0 0,-1 0-1 0 0,1 1 1 0 0,0-1-1 0 0,-1 0 1 0 0,0 1 0 0 0,-30 6 8 0 0,18-4-67 0 0,1 0 1 0 0,0 1 0 0 0,-16 6-1 0 0,25-9 55 0 0,0 0 0 0 0,0 0 0 0 0,1 0 0 0 0,-1-1 0 0 0,0 1 0 0 0,-4-1 0 0 0,4 1 0 0 0,0-1 0 0 0,1 0 0 0 0,-1 1 0 0 0,0 0 0 0 0,0-1 0 0 0,-5 3 0 0 0,6-1 0 0 0,-6 2-2 0 0,1-1 0 0 0,-1 1 0 0 0,0-1 0 0 0,-11 3 0 0 0,-41 13-52 0 0,55-18 54 0 0,0 0 0 0 0,0 0 0 0 0,0 0 0 0 0,0 1 0 0 0,0 0 0 0 0,0 0 0 0 0,0 0 0 0 0,1 0 0 0 0,-1 1 0 0 0,-5 4 0 0 0,-11 5 0 0 0,19-11 0 0 0,0 0 0 0 0,0 0 0 0 0,0 0 0 0 0,0 0 0 0 0,0 0 0 0 0,0 1 0 0 0,0-1 0 0 0,1 0 0 0 0,-1 1 0 0 0,0 0 0 0 0,1-1 0 0 0,-1 1 0 0 0,-1 3 0 0 0,-4 3 1 0 0,-5 1-12 0 0,11-8-43 0 0,2 1-12 0 0,1 0 45 0 0,-1 0 1 0 0,0 0-1 0 0,1-1 1 0 0,0 1-1 0 0,-1-1 1 0 0,1 1 0 0 0,0-1-1 0 0,0 0 1 0 0,0 1-1 0 0,0-1 1 0 0,0 0-1 0 0,0 0 1 0 0,0-1 0 0 0,0 1-1 0 0,4 1 1 0 0,-2-1 21 0 0,0-1 0 0 0,0 1 0 0 0,0-1 0 0 0,1 0 0 0 0,-1 0 0 0 0,0 0 0 0 0,0 0 0 0 0,6-2 0 0 0,-5 2 0 0 0,-1-1-1 0 0,1 1 1 0 0,-1 0-1 0 0,7 0 0 0 0,-7 1 9 0 0,0-1-1 0 0,0 0 1 0 0,0 0-1 0 0,0-1 1 0 0,8 0 0 0 0,-1-2 45 0 0,0 0 0 0 0,20-2 0 0 0,-28 4-41 0 0,0 1 0 0 0,0-1 0 0 0,0 0 1 0 0,0-1-1 0 0,0 1 0 0 0,0-1 0 0 0,-1 1 0 0 0,1-1 0 0 0,0 0 0 0 0,-1 0 0 0 0,4-3 0 0 0,9-6 22 0 0,-14 10-34 0 0,0 0 0 0 0,0 0-1 0 0,0 1 1 0 0,0-1 0 0 0,0 0-1 0 0,-1 0 1 0 0,1 0 0 0 0,0 0 0 0 0,-1 0-1 0 0,1 0 1 0 0,0-1 0 0 0,-1 1-1 0 0,0 0 1 0 0,1-2 0 0 0,0 1 132 0 0,-2 0-20 0 0,1 2-110 0 0,0 0 0 0 0,0 0 0 0 0,0-1 0 0 0,0 1 0 0 0,0 0 0 0 0,0 0 0 0 0,0 0 0 0 0,0 0-1 0 0,0 0 1 0 0,-1-1 0 0 0,1 1 0 0 0,0 0 0 0 0,0 0 0 0 0,0 0 0 0 0,0 0 0 0 0,0 0 0 0 0,0 0 0 0 0,0-1 0 0 0,0 1 0 0 0,0 0-1 0 0,-1 0 1 0 0,1 0 0 0 0,0 0 0 0 0,0 0 0 0 0,0 0 0 0 0,0 0 0 0 0,0 0 0 0 0,0 0 0 0 0,-1 0 0 0 0,1 0 0 0 0,0 0 0 0 0,0 0-1 0 0,0-1 1 0 0,0 1 0 0 0,0 0 0 0 0,-1 0 0 0 0,1 0 0 0 0,0 1 0 0 0,-2 0-2 0 0,0 0 0 0 0,0 0 1 0 0,0 0-1 0 0,0-1 0 0 0,0 1 0 0 0,0 0 0 0 0,0-1 1 0 0,0 1-1 0 0,0-1 0 0 0,0 0 0 0 0,0 0 1 0 0,-3 0-1 0 0,1 1-5 0 0,1-1 1 0 0,-1 0-1 0 0,1 1 1 0 0,0 0-1 0 0,-5 1 1 0 0,-157 72-379 0 0,143-61 293 0 0,0 1 0 0 0,-33 28-1 0 0,49-38 70 0 0,-8 9-28 0 0,-16 17 0 0 0,0 0 36 0 0,26-25 8 0 0,-1 0 0 0 0,1 0 0 0 0,0 1 0 0 0,0-1 0 0 0,0 1 0 0 0,1 0 0 0 0,0 0 0 0 0,0 0 0 0 0,0 1 0 0 0,1-1 0 0 0,0 1 0 0 0,0-1 0 0 0,1 1 0 0 0,-1 7 0 0 0,3 1-22 0 0,1-12 10 0 0,1 0 5 0 0,-3-2 8 0 0,1 0 3 0 0,-1 1 0 0 0,1-1-1 0 0,0 0 1 0 0,-1 0 0 0 0,1 0-1 0 0,0 0 1 0 0,0 1 0 0 0,0-1-1 0 0,0 0 1 0 0,0 0 0 0 0,0-1-1 0 0,0 1 1 0 0,0 0 0 0 0,0 0-1 0 0,0 0 1 0 0,0-1 0 0 0,1 1-1 0 0,-1 0 1 0 0,0-1 0 0 0,1 0-1 0 0,-1 1 1 0 0,0-1 0 0 0,2 1-1 0 0,12 3 33 0 0,-14-4-20 0 0,1 1-1 0 0,0 0 1 0 0,-1-1 0 0 0,1 1 0 0 0,0-1-1 0 0,-1 0 1 0 0,1 0 0 0 0,0 1 0 0 0,-1-1-1 0 0,1 0 1 0 0,0-1 0 0 0,0 1 0 0 0,-1 0-1 0 0,3-1 1 0 0,56-25 318 0 0,-51 22-263 0 0,-1 0 1 0 0,0-1 0 0 0,12-9 0 0 0,8-6 67 0 0,-15 13-130 0 0,-1-1 0 0 0,0-1 0 0 0,-1 0-1 0 0,16-16 1 0 0,-5 3-5 0 0,-10 11 0 0 0,-1-1 0 0 0,0 0 0 0 0,11-17 0 0 0,-11 13 0 0 0,-6 9 0 0 0,0-1 0 0 0,-1 1 0 0 0,0-1 0 0 0,0 0 0 0 0,-1 0 0 0 0,3-8 0 0 0,-1 1-4 0 0,-4 11 15 0 0,1 0-1 0 0,-1-1 1 0 0,0 1-1 0 0,0 0 1 0 0,-1-1-1 0 0,1 1 1 0 0,-1-1 0 0 0,0 1-1 0 0,0-1 1 0 0,0 1-1 0 0,-1 0 1 0 0,-1-9 0 0 0,2 13-15 0 0,0-1 0 0 0,-1 1 0 0 0,1-1 0 0 0,0 1 1 0 0,0-1-1 0 0,0 0 0 0 0,-1 1 0 0 0,1-1 1 0 0,0 1-1 0 0,-1-1 0 0 0,1 1 0 0 0,0-1 0 0 0,-1 1 1 0 0,1-1-1 0 0,-1 1 0 0 0,1 0 0 0 0,-1-1 1 0 0,1 1-1 0 0,-1 0 0 0 0,1-1 0 0 0,-1 1 0 0 0,1 0 1 0 0,-1 0-1 0 0,1-1 0 0 0,-1 1 0 0 0,0 0 1 0 0,1 0-1 0 0,-1 0 0 0 0,1 0 0 0 0,-1 0 0 0 0,0 0 1 0 0,1 0-1 0 0,-1 0 0 0 0,1 0 0 0 0,-1 0 0 0 0,0 0 1 0 0,0 0-1 0 0,-3 1-33 0 0,-1 1 0 0 0,1-1 1 0 0,0 1-1 0 0,-6 3 0 0 0,0 0-17 0 0,5-2 24 0 0,0-1 0 0 0,0 1-1 0 0,0 0 1 0 0,1 1 0 0 0,-5 3-1 0 0,-18 12-139 0 0,19-15 127 0 0,1 1-1 0 0,-1 0 1 0 0,1 0 0 0 0,-1 1-1 0 0,2 0 1 0 0,-1 0-1 0 0,1 1 1 0 0,-7 7 0 0 0,-4 8-13 0 0,0-1-61 0 0,-27 45 0 0 0,-21 47 45 0 0,39-67 62 0 0,14-26-17 0 0,-10 24 0 0 0,9-14 30 0 0,6-16 7 0 0,1 0 0 0 0,1 0 0 0 0,0 0 1 0 0,1 0-1 0 0,-4 25 0 0 0,8-35 12 0 0,0 1 0 0 0,0 0 0 0 0,0-1 0 0 0,1 1 0 0 0,0 0 0 0 0,0 0-1 0 0,0-1 1 0 0,3 9 0 0 0,-3-11-18 0 0,-1-1 0 0 0,1 0 1 0 0,-1 0-1 0 0,1 0 0 0 0,-1 1 0 0 0,1-1 0 0 0,0 0 0 0 0,0 0 1 0 0,-1 0-1 0 0,1 0 0 0 0,0 0 0 0 0,0-1 0 0 0,0 1 0 0 0,0 0 0 0 0,0 0 1 0 0,0-1-1 0 0,0 1 0 0 0,0 0 0 0 0,1-1 0 0 0,-1 1 0 0 0,0-1 1 0 0,0 1-1 0 0,0-1 0 0 0,1 0 0 0 0,-1 0 0 0 0,0 1 0 0 0,0-1 0 0 0,1 0 1 0 0,-1 0-1 0 0,0 0 0 0 0,1 0 0 0 0,-1 0 0 0 0,0-1 0 0 0,0 1 0 0 0,1 0 1 0 0,-1-1-1 0 0,1 0 0 0 0,-1 1-2 0 0,3-1 34 0 0,1-1 0 0 0,-1 1-1 0 0,0-1 1 0 0,0 0-1 0 0,0-1 1 0 0,0 1-1 0 0,0-1 1 0 0,0 0 0 0 0,-1 1-1 0 0,1-2 1 0 0,4-4-1 0 0,12-13 119 0 0,-13 15-107 0 0,-1 0 1 0 0,10-13-1 0 0,32-52 99 0 0,-41 59-187 0 0,-1 1 0 0 0,0-1 0 0 0,6-24 0 0 0,3-3-7 0 0,-8 20 1 0 0,-2 0 0 0 0,6-29 1 0 0,-7 32-28 0 0,-1-4-130 0 0,2-36-1 0 0,-5 54 169 0 0,0-1 0 0 0,-1 0 0 0 0,1 1 1 0 0,-1-1-1 0 0,1 1 0 0 0,-3-5 0 0 0,3 7 32 0 0,0-1-3 0 0,0 0 0 0 0,0 0 0 0 0,-1 1 0 0 0,1-1 0 0 0,0 0 0 0 0,-1 0 0 0 0,1 1-1 0 0,-1-1 1 0 0,1 1 0 0 0,-1-1 0 0 0,1 0 0 0 0,-1 1 0 0 0,1-1 0 0 0,-1 1 0 0 0,1-1 0 0 0,-2 0 0 0 0,2 1 6 0 0,0 0 0 0 0,-1 0 0 0 0,1 0 1 0 0,0 0-1 0 0,-1 0 0 0 0,1 0 0 0 0,0 0 1 0 0,-1 0-1 0 0,1 0 0 0 0,-1 0 0 0 0,1 0 1 0 0,0 0-1 0 0,-1 0 0 0 0,1 0 1 0 0,0 0-1 0 0,0 1 0 0 0,-1-1 0 0 0,1 0 1 0 0,0 0-1 0 0,-1 0 0 0 0,1 0 0 0 0,0 1 1 0 0,-1-1-1 0 0,-8 12-1 0 0,0 2-54 0 0,-3 7-18 0 0,9-12 9 0 0,-1 0 1 0 0,0 0 0 0 0,0-1 0 0 0,-7 10-1 0 0,8-13 43 0 0,0 1 0 0 0,1 0 1 0 0,0 0-1 0 0,-1 0 0 0 0,-1 12 0 0 0,-3 8-39 0 0,-4 9 20 0 0,2 1 0 0 0,2 0-1 0 0,1 1 1 0 0,1-1 0 0 0,2 65-1 0 0,3-94 74 0 0,1 0-1 0 0,0 0 0 0 0,0 1 0 0 0,1-1 1 0 0,0 0-1 0 0,0-1 0 0 0,1 1 0 0 0,0 0 1 0 0,0-1-1 0 0,8 12 0 0 0,-3-9-31 0 0,-7-9 7 0 0,0 1-1 0 0,0-1 0 0 0,0 1 0 0 0,0-1 1 0 0,0 0-1 0 0,1 1 0 0 0,-1-1 1 0 0,0 0-1 0 0,0 0 0 0 0,0 0 1 0 0,1 0-1 0 0,-1 0 0 0 0,0 0 0 0 0,0 0 1 0 0,0 0-1 0 0,1 0 0 0 0,-1-1 1 0 0,0 1-1 0 0,1-1 0 0 0,18-13 233 0 0,-3 1-105 0 0,-11 10-97 0 0,1-1-1 0 0,-1 0 1 0 0,0-1 0 0 0,0 0-1 0 0,0 0 1 0 0,0 0 0 0 0,8-11-1 0 0,8-9 69 0 0,-16 18-65 0 0,1 0 0 0 0,-1-1 0 0 0,10-15-1 0 0,0-6 20 0 0,-1-1 0 0 0,-2 0-1 0 0,14-48 1 0 0,-15 31-122 0 0,-1 0 1 0 0,-3-1-1 0 0,4-84 0 0 0,-12 118-33 0 0,0 0 0 0 0,-1 0 0 0 0,-4-19 0 0 0,0 23 16 0 0,4 9 80 0 0,1 1-1 0 0,-1-1 1 0 0,0 1-1 0 0,1 0 1 0 0,-1-1-1 0 0,1 1 0 0 0,-1 0 1 0 0,0 0-1 0 0,1 0 1 0 0,-1-1-1 0 0,0 1 1 0 0,0 0-1 0 0,1 0 1 0 0,-1 0-1 0 0,0 0 1 0 0,1 0-1 0 0,-1 0 1 0 0,0 0-1 0 0,1 0 1 0 0,-1 0-1 0 0,0 1 0 0 0,1-1 1 0 0,-1 0-1 0 0,0 0 1 0 0,1 1-1 0 0,-1-1 1 0 0,0 0-1 0 0,1 1 1 0 0,-1-1-1 0 0,1 0 1 0 0,-1 1-1 0 0,1-1 1 0 0,-1 1-1 0 0,1-1 1 0 0,-1 2-1 0 0,-2 1 1 0 0,0 1 1 0 0,1 0-1 0 0,-1 0 0 0 0,-2 7 0 0 0,-2 2 2 0 0,-3 3-79 0 0,1 1 0 0 0,1 0 0 0 0,-10 30 0 0 0,4-13-15 0 0,9-17 21 0 0,0 0 0 0 0,1 0 0 0 0,-4 30 1 0 0,0 4-95 0 0,3-18 129 0 0,2 1-1 0 0,1 37 1 0 0,2-66 33 0 0,1 17 6 0 0,0-1 1 0 0,1 0-1 0 0,2 0 0 0 0,7 25 0 0 0,-9-39 56 0 0,0 0-1 0 0,1 0 1 0 0,4 10-1 0 0,-6-16-44 0 0,1 1-1 0 0,-1 0 0 0 0,0 0 0 0 0,0-1 0 0 0,1 1 1 0 0,-1-1-1 0 0,1 1 0 0 0,1 1 0 0 0,-2-3-11 0 0,-1 0 0 0 0,1 1 0 0 0,-1-1-1 0 0,1 1 1 0 0,0-1 0 0 0,-1 0-1 0 0,1 0 1 0 0,0 0 0 0 0,-1 1 0 0 0,1-1-1 0 0,0 0 1 0 0,0 0 0 0 0,-1 0 0 0 0,1 0-1 0 0,0 0 1 0 0,-1 0 0 0 0,1 0 0 0 0,0 0-1 0 0,0 0 1 0 0,-1-1 0 0 0,1 1-1 0 0,0 0 1 0 0,0-1 0 0 0,14-5 111 0 0,-11 5-78 0 0,-1-1 0 0 0,1 1 1 0 0,-1-1-1 0 0,1 0 0 0 0,-1 0 0 0 0,0 0 0 0 0,0 0 0 0 0,3-3 0 0 0,7-7 88 0 0,-8 8-75 0 0,-1 1 1 0 0,0-1 0 0 0,0 0 0 0 0,-1 0 0 0 0,1 0-1 0 0,2-6 1 0 0,12-23 108 0 0,-1 0-1 0 0,13-39 1 0 0,-8 15-146 0 0,6-20-12 0 0,-16 39 1 0 0,-2 7 0 0 0,7-34 0 0 0,-8 21 0 0 0,-4 21-40 0 0,5-42 0 0 0,-13 50-64 0 0,0 14 123 0 0,1 10 9 0 0,-4 26-283 0 0,-6 52-175 0 0,-4 42 228 0 0,11-82 113 0 0,-2 39 1 0 0,5 55 343 0 0,3-128-231 0 0,0-9-17 0 0,-1 1-1 0 0,0-1 0 0 0,0 0 0 0 0,-1 1 1 0 0,1-1-1 0 0,-1 0 0 0 0,-2 8 0 0 0,4-13 17 0 0,2-13 364 0 0,0-1-1 0 0,2-24 1 0 0,-9-17-263 0 0,-18-94 1 0 0,11 93-277 0 0,-4-84 0 0 0,19 102 78 0 0,9 28-117 0 0,-9 16 126 0 0,0 0 1 0 0,0 0 0 0 0,-1 1-1 0 0,0-1 1 0 0,0 1-1 0 0,0 0 1 0 0,-1 0-1 0 0,1 0 1 0 0,-2 0-1 0 0,1 0 1 0 0,-1 1-1 0 0,2 9 1 0 0,-1 12-95 0 0,0 44-1 0 0,-3-48 100 0 0,-2 161-58 0 0,4-165 168 0 0,1-1-1 0 0,1 0 0 0 0,1 1 1 0 0,8 25-1 0 0,-12-44 32 0 0,0 0-73 0 0,0-1 0 0 0,0 0 0 0 0,1 0-1 0 0,-1 0 1 0 0,0 0 0 0 0,0 1 0 0 0,0-1 0 0 0,0 0-1 0 0,0 0 1 0 0,0 0 0 0 0,0 0 0 0 0,0 0-1 0 0,1 1 1 0 0,-1-1 0 0 0,0 0 0 0 0,0 0 0 0 0,0 0-1 0 0,0 0 1 0 0,0 0 0 0 0,1 0 0 0 0,-1 0 0 0 0,0 0-1 0 0,0 0 1 0 0,0 1 0 0 0,0-1 0 0 0,1 0 0 0 0,-1 0-1 0 0,0 0 1 0 0,0 0 0 0 0,0 0 0 0 0,1 0-1 0 0,-1 0 1 0 0,0 0 0 0 0,0 0 0 0 0,0 0 0 0 0,0 0-1 0 0,1-1 1 0 0,4-12 125 0 0,-1-1-1 0 0,0 0 1 0 0,-1 0-1 0 0,-1 0 1 0 0,2-27-1 0 0,-2 20 95 0 0,8-41-1 0 0,-8 50-226 0 0,0 0 0 0 0,0 0 0 0 0,-1-13 0 0 0,2-22 0 0 0,6-59 44 0 0,-4 42-24 0 0,-7 43-33 0 0,1 19-54 0 0,1 5-278 0 0,-13 208-947 0 0,1-62 1152 0 0,0-7 352 0 0,12-138-211 0 0,0 23-32 0 0,-2-1 1 0 0,0 0-1 0 0,-12 49 1 0 0,8-49-58 0 0,5-19 84 0 0,0-1 1 0 0,-1 1 0 0 0,0-1 0 0 0,0 1 0 0 0,0-1 0 0 0,-4 7 0 0 0,0-2-42 0 0,5-9 59 0 0,0 0 1 0 0,0 0-1 0 0,0 0 0 0 0,0-1 0 0 0,0 1 0 0 0,0 0 0 0 0,0 0 0 0 0,-1-1 0 0 0,1 1 1 0 0,0-1-1 0 0,-1 1 0 0 0,-2 0 0 0 0,4-1 65 0 0,-12-13 41 0 0,10 7-109 0 0,0 1 0 0 0,0-1 0 0 0,1 1 0 0 0,-1-1 0 0 0,1 0 0 0 0,0 1 0 0 0,0-1 0 0 0,1 0 0 0 0,0 0 0 0 0,-1 0 0 0 0,2-6 0 0 0,-1 2-5 0 0,-9-108-491 0 0,6 96 350 0 0,-1-1 0 0 0,-1 1 0 0 0,-10-29 0 0 0,14 48 106 0 0,0 0 0 0 0,0 0 0 0 0,0 0 0 0 0,0 0 0 0 0,0 0 1 0 0,-1 0-1 0 0,1 0 0 0 0,-1 0 0 0 0,1 1 0 0 0,-1-1 0 0 0,-1-1 0 0 0,-4 13-127 0 0,-1 0 35 0 0,7-9 104 0 0,-1 1 1 0 0,1-1-1 0 0,0 1 0 0 0,0-1 0 0 0,0 1 1 0 0,0 0-1 0 0,0-1 0 0 0,-1 3 0 0 0,-3 10-8 0 0,1-3 1 0 0,0-1 0 0 0,1 1 1 0 0,0 0-1 0 0,-1 13 0 0 0,2-7 83 0 0,1 0-1 0 0,0 1 0 0 0,2-1 0 0 0,0 0 1 0 0,1 0-1 0 0,5 24 0 0 0,-5-38-23 0 0,-1 0-1 0 0,1 0 1 0 0,-1 0-1 0 0,1 0 1 0 0,0 0-1 0 0,0 0 1 0 0,1-1-1 0 0,3 5 1 0 0,-5-7-26 0 0,-1 1 9 0 0,1-1-1 0 0,0 1 0 0 0,-1-1 1 0 0,1 1-1 0 0,0-1 0 0 0,0 0 1 0 0,-1 1-1 0 0,1-1 0 0 0,0 0 0 0 0,0 0 1 0 0,0 0-1 0 0,-1 0 0 0 0,1 1 1 0 0,0-1-1 0 0,0 0 0 0 0,0 0 1 0 0,0 0-1 0 0,-1-1 0 0 0,1 1 1 0 0,0 0-1 0 0,0 0 0 0 0,0 0 1 0 0,-1-1-1 0 0,1 1 0 0 0,0 0 1 0 0,0-1-1 0 0,-1 1 0 0 0,1-1 1 0 0,0 1-1 0 0,-1-1 0 0 0,2 0 1 0 0,0 0 13 0 0,0-1 0 0 0,0 0-1 0 0,0 1 1 0 0,-1-1 0 0 0,1 0 0 0 0,0 0 0 0 0,-1 0 0 0 0,1 0 0 0 0,1-4 0 0 0,1-2 2 0 0,0-1 0 0 0,-1 1 0 0 0,0-1 0 0 0,-1 0 0 0 0,0 1 0 0 0,0-1 0 0 0,-1 0 0 0 0,0 0 0 0 0,0-1 0 0 0,-2-10 0 0 0,0 3 13 0 0,0 9-69 0 0,1 0 0 0 0,-2 0 0 0 0,-3-14 1 0 0,5 20-32 0 0,-1 4-87 0 0,-5 21-111 0 0,1 0 0 0 0,-3 32-1 0 0,7-45 271 0 0,1 1-1 0 0,0-1 0 0 0,1 0 0 0 0,0 0 0 0 0,0 1 0 0 0,1-1 0 0 0,0 0 0 0 0,4 10 0 0 0,6 3-11 0 0,-12-21 110 0 0,6-2 33 0 0,-5 0-137 0 0,0 0-1 0 0,0 0 1 0 0,0 0-1 0 0,0 0 0 0 0,0 0 1 0 0,0 0-1 0 0,0 0 0 0 0,0 0 1 0 0,0 0-1 0 0,0 0 1 0 0,0-1-1 0 0,-1 1 0 0 0,1 0 1 0 0,0-1-1 0 0,0 1 1 0 0,0-1-1 0 0,0 1 0 0 0,-1-1 1 0 0,1 1-1 0 0,0-1 0 0 0,0 1 1 0 0,-1-1-1 0 0,1 0 1 0 0,0 1-1 0 0,-1-1 0 0 0,1 0 1 0 0,-1 0-1 0 0,1 0 0 0 0,-1 1 1 0 0,1-2-1 0 0,7-10 91 0 0,-2 4-4 0 0,-1 1 1 0 0,-1-1 0 0 0,5-10-1 0 0,1 1 63 0 0,-8 14-135 0 0,-1 1 1 0 0,1-1-1 0 0,0 0 0 0 0,-1 1 0 0 0,0-1 0 0 0,2-6 0 0 0,8-48 178 0 0,-9 49-184 0 0,-1 0 0 0 0,0-1 0 0 0,-1-9 0 0 0,3-16 88 0 0,2-42 70 0 0,-4 68-225 0 0,-1 0 0 0 0,0-14 0 0 0,-1-10-14 0 0,2-37 51 0 0,3 58-124 0 0,-5 7 189 0 0,1-1-355 0 0,3 7 49 0 0,-2-2 155 0 0,0 2 0 0 0,1-1 64 0 0,10 12-112 0 0,-1 3 128 0 0,0 1 0 0 0,-2 1 0 0 0,0-1 0 0 0,9 26 0 0 0,-14-31 18 0 0,-4-10-5 0 0,8 17 27 0 0,-1-34 345 0 0,-1 1-205 0 0,-4 9-112 0 0,1-1 0 0 0,-1 0 0 0 0,0 0 0 0 0,0-7 0 0 0,11-56 127 0 0,-3-7-126 0 0,-3 3-53 0 0,-4 8 16 0 0,-3 28 352 0 0,0 36-272 0 0,-1-11 96 0 0,1 4-112 0 0,1 2-76 0 0,1-28-160 0 0,0 7 158 0 0,-1 21 22 0 0,0 0 0 0 0,-1 0-1 0 0,0 0 1 0 0,0-1 0 0 0,-1 1 0 0 0,-2-11-1 0 0,3 14-21 0 0,0 2 1 0 0,0-1 1 0 0,0 1 0 0 0,0 0-1 0 0,0 0 1 0 0,-1 0 0 0 0,1 0 0 0 0,0-1-1 0 0,-1 1 1 0 0,1 0 0 0 0,-1 0-1 0 0,1 0 1 0 0,-1 0 0 0 0,0-1 0 0 0,0-1 2 0 0,1 2-6 0 0,0 1 0 0 0,0-1 0 0 0,-1 0 1 0 0,1 0-1 0 0,0 0 0 0 0,-1 1 0 0 0,1-1 1 0 0,-1 0-1 0 0,1 1 0 0 0,-1-1 0 0 0,1 0 0 0 0,-1 1 1 0 0,1-1-1 0 0,-1 0 0 0 0,1 1 0 0 0,-1-1 1 0 0,0 1-1 0 0,0 0 0 0 0,0-1 0 0 0,-13-14 0 0 0,14 15 0 0 0,0-1 0 0 0,-1 1 0 0 0,1-1 0 0 0,0 1 0 0 0,0-1 0 0 0,-1 1 0 0 0,1-1 0 0 0,-1 1 0 0 0,1 0 0 0 0,0-1 0 0 0,-1 1 0 0 0,1-1 0 0 0,-1 1 0 0 0,1 0 0 0 0,-1 0 0 0 0,1-1 0 0 0,-1 1 0 0 0,1 0 0 0 0,-1 0 0 0 0,1-1 0 0 0,-1 1 0 0 0,1 0 0 0 0,-1 0 0 0 0,0 0 0 0 0,-2-1 0 0 0,-42-25-216 0 0,19 4 304 0 0,25 21-89 0 0,-1 1 3 0 0,-6 2-19 0 0,2-5-47 0 0,5 3 63 0 0,1 0 1 0 0,-1-1-1 0 0,1 1 0 0 0,-1-1 0 0 0,0 1 0 0 0,1 0 0 0 0,-1-1 1 0 0,1 1-1 0 0,-1 0 0 0 0,0 0 0 0 0,1-1 0 0 0,-1 1 1 0 0,0 0-1 0 0,1 0 0 0 0,-1 0 0 0 0,0 0 0 0 0,1 0 0 0 0,-1 0 1 0 0,0 0-1 0 0,0 0 0 0 0,0 0 1 0 0,0 0 0 0 0,0 1 0 0 0,0-1 0 0 0,0 0 0 0 0,1 0 0 0 0,-1 0 1 0 0,0 0-1 0 0,0 0 0 0 0,0-1 0 0 0,0 1 0 0 0,1 0 0 0 0,-1 0 0 0 0,0 0 0 0 0,0-1 0 0 0,-1 0 0 0 0,-1 0 1 0 0,-6-4-3 0 0,-2-11 16 0 0,10 13-11 0 0,-10-15 131 0 0,9 15-126 0 0,2 2-6 0 0,0 0 0 0 0,-1 0 0 0 0,1 0 0 0 0,-1 0 0 0 0,1 0 0 0 0,-1 0 0 0 0,1 0 0 0 0,-1 1 0 0 0,0-1 0 0 0,0 0 0 0 0,1 0 0 0 0,-1 1 1 0 0,0-1-1 0 0,0 0 0 0 0,0 1 0 0 0,1-1 0 0 0,-2 0 0 0 0,-4-3-51 0 0,1 1-1 0 0,-1-1 1 0 0,-8-3 0 0 0,-18-2-5 0 0,30 9 50 0 0,0-1 0 0 0,0 1 0 0 0,0 0 0 0 0,0-1-1 0 0,0 1 1 0 0,-1 0 0 0 0,1 1 0 0 0,0-1 0 0 0,0 0 0 0 0,-4 2-1 0 0,-23 6-12 0 0,26-7 16 0 0,-20 5-13 0 0,18-6 6 0 0,0 1 0 0 0,0 1 0 0 0,1-1 1 0 0,-8 3-1 0 0,-52 21 0 0 0,42-18-41 0 0,-35 18-1 0 0,16-6-66 0 0,27-13 64 0 0,0 1 0 0 0,-24 15 0 0 0,12-3 37 0 0,-63 40 4 0 0,-15 7-43 0 0,39-24 44 0 0,-85 57-44 0 0,134-88 54 0 0,1 1 0 0 0,0 1 0 0 0,-23 26 0 0 0,11-11 0 0 0,18-18 0 0 0,1 1 0 0 0,0 0 0 0 0,1 0 0 0 0,0 1 0 0 0,0 0 0 0 0,-8 24 0 0 0,13-30 0 0 0,0 0-1 0 0,0 1 1 0 0,1-1-1 0 0,0 1 1 0 0,0 0-1 0 0,1-1 1 0 0,0 1-1 0 0,0-1 1 0 0,1 9 0 0 0,-1-13 2 0 0,0 1 0 0 0,1-1 0 0 0,-1 1 0 0 0,1 0 0 0 0,0-1 0 0 0,-1 0 1 0 0,1 1-1 0 0,0-1 0 0 0,0 0 0 0 0,1 1 0 0 0,-1-1 0 0 0,0 0 0 0 0,1 0 1 0 0,-1 0-1 0 0,1 0 0 0 0,0 0 0 0 0,0 0 0 0 0,0 0 0 0 0,0-1 1 0 0,0 1-1 0 0,0-1 0 0 0,0 0 0 0 0,0 1 0 0 0,1-1 0 0 0,-1 0 0 0 0,3 1 1 0 0,1-1 2 0 0,-4 0 8 0 0,1 0 1 0 0,0 0-1 0 0,-1 0 1 0 0,1-1-1 0 0,0 0 1 0 0,0 1-1 0 0,0-1 1 0 0,-1 0-1 0 0,1 0 0 0 0,0 0 1 0 0,0-1-1 0 0,0 1 1 0 0,-1-1-1 0 0,1 1 1 0 0,0-1-1 0 0,0 0 1 0 0,-1 0-1 0 0,1 0 1 0 0,2-2-1 0 0,17-7 89 0 0,-16 7-63 0 0,0 1 1 0 0,0-1-1 0 0,-1 0 0 0 0,1 0 0 0 0,6-6 1 0 0,8-8 97 0 0,-1-1 1 0 0,-1-1 0 0 0,30-40-1 0 0,-28 33-65 0 0,-13 17-68 0 0,0-1 0 0 0,-1 0 0 0 0,8-13 0 0 0,24-63 60 0 0,-35 76-59 0 0,1-1 0 0 0,-1 1 0 0 0,-1 0 0 0 0,0-1 0 0 0,0 0 0 0 0,-1-18 0 0 0,0 12-54 0 0,-2 0 1 0 0,0 0 0 0 0,-5-24 0 0 0,3 31-25 0 0,0 0 0 0 0,-1 0 0 0 0,0 1 0 0 0,0 0 1 0 0,-1-1-1 0 0,0 2 0 0 0,-1-1 0 0 0,0 0 0 0 0,-13-13 1 0 0,16 19 47 0 0,0 1 1 0 0,0-1 0 0 0,0 1 0 0 0,0 0 0 0 0,-1 0 0 0 0,1 0 0 0 0,-1 0 0 0 0,0 0 0 0 0,1 1 0 0 0,-1 0 0 0 0,0 0 0 0 0,0 0 0 0 0,0 0-1 0 0,0 0 1 0 0,0 1 0 0 0,0 0 0 0 0,0-1 0 0 0,0 2 0 0 0,0-1 0 0 0,0 0 0 0 0,0 1 0 0 0,0 0 0 0 0,0 0 0 0 0,-5 2 0 0 0,-6 3-69 0 0,0 1 0 0 0,0 0 1 0 0,1 2-1 0 0,-21 14 0 0 0,26-16 45 0 0,-19 15-17 0 0,2 0 0 0 0,0 2 0 0 0,-27 34 1 0 0,39-43 55 0 0,-4 8-3 0 0,1 0 0 0 0,1 1 0 0 0,1 0 0 0 0,-15 35 0 0 0,22-39 11 0 0,1-1-1 0 0,0 2 1 0 0,2-1-1 0 0,0 1 1 0 0,1-1-1 0 0,-1 24 1 0 0,5-37-1 0 0,-1 1 0 0 0,1 0 0 0 0,1-1 0 0 0,-1 1 0 0 0,1-1 0 0 0,1 0 0 0 0,-1 1 0 0 0,1-1 0 0 0,1 0 0 0 0,-1 0 0 0 0,7 11 0 0 0,-7-13 4 0 0,1 0 0 0 0,0 0 0 0 0,1-1 0 0 0,-1 0 0 0 0,1 0 0 0 0,0 0 0 0 0,0 0 0 0 0,0 0 0 0 0,0-1 0 0 0,1 0 0 0 0,-1 0 0 0 0,1 0 0 0 0,0 0 0 0 0,0-1 0 0 0,0 0 0 0 0,9 3 0 0 0,-4-2 30 0 0,1 0 0 0 0,0-1 0 0 0,-1 0 0 0 0,1-1 0 0 0,0 0 0 0 0,0 0 0 0 0,0-1 0 0 0,14-2 0 0 0,-15 1 2 0 0,2 0 29 0 0,0-1 0 0 0,0 0 0 0 0,0-1-1 0 0,0 0 1 0 0,-1-1 0 0 0,0 0-1 0 0,20-10 1 0 0,-17 5 3 0 0,1 1 5 0 0,0-1-1 0 0,-1 0 0 0 0,-1-1 1 0 0,0 0-1 0 0,20-21 0 0 0,13-15 118 0 0,-30 31-101 0 0,0-1 0 0 0,14-19-1 0 0,-19 20-50 0 0,0-1-1 0 0,-2 1 1 0 0,1-1-1 0 0,-2-1 1 0 0,13-34 0 0 0,-17 33-1 0 0,0 0 0 0 0,-2-1 1 0 0,0 1-1 0 0,-1-1 0 0 0,0 0 1 0 0,-2 1-1 0 0,0-1 0 0 0,-1 1 1 0 0,-1-1-1 0 0,-1 1 0 0 0,0 0 1 0 0,-2 0-1 0 0,0 0 0 0 0,-1 1 1 0 0,0 0-1 0 0,-2 0 0 0 0,-11-17 1 0 0,17 28-83 0 0,-1 1 1 0 0,-1-1 0 0 0,1 1 0 0 0,-1-1-1 0 0,0 1 1 0 0,-1 1 0 0 0,1-1 0 0 0,-1 1-1 0 0,0 0 1 0 0,0 0 0 0 0,0 0 0 0 0,0 1-1 0 0,0 0 1 0 0,-1 1 0 0 0,0-1 0 0 0,0 1-1 0 0,1 0 1 0 0,-9-1 0 0 0,7 2 6 0 0,0 1 1 0 0,-1-1 0 0 0,1 1-1 0 0,0 1 1 0 0,0 0 0 0 0,0 0-1 0 0,-1 0 1 0 0,1 1-1 0 0,1 0 1 0 0,-1 1 0 0 0,0-1-1 0 0,-9 6 1 0 0,-8 5-17 0 0,15-9 33 0 0,0 1 0 0 0,1 1 0 0 0,-1-1-1 0 0,1 2 1 0 0,-11 9 0 0 0,-8 13-73 0 0,-39 52 0 0 0,57-66 64 0 0,0 2 0 0 0,2-1 0 0 0,-13 31 0 0 0,0 1-32 0 0,13-30 43 0 0,0 0 0 0 0,1 0-1 0 0,1 1 1 0 0,1 0 0 0 0,-6 38-1 0 0,7-26 22 0 0,2 52 0 0 0,3-68 0 0 0,0 0 0 0 0,1 0 0 0 0,1 0 0 0 0,1 0 0 0 0,6 20 0 0 0,-6-28 0 0 0,-1 0-1 0 0,1 0 0 0 0,0 0 1 0 0,0-1-1 0 0,1 1 0 0 0,0-1 1 0 0,0 0-1 0 0,0 0 0 0 0,1-1 1 0 0,0 0-1 0 0,0 0 0 0 0,0 0 1 0 0,1-1-1 0 0,13 8 0 0 0,-1-4 28 0 0,1 0 0 0 0,-1-1 0 0 0,1 0 1 0 0,28 4-1 0 0,-30-9 32 0 0,-1 0 1 0 0,1-1 0 0 0,32-3 0 0 0,-3 0 55 0 0,-17 2 47 0 0,1-1 0 0 0,-1-2 0 0 0,44-10 0 0 0,-18 3 67 0 0,-36 7-156 0 0,1-1-1 0 0,28-10 1 0 0,88-42 243 0 0,-121 48-247 0 0,0-1 1 0 0,0 0-1 0 0,-1-1 1 0 0,-1 0-1 0 0,0-1 1 0 0,0-1-1 0 0,16-18 1 0 0,-22 20-38 0 0,0 0 0 0 0,-1 0 0 0 0,-1-1 0 0 0,0 0 1 0 0,0 0-1 0 0,-1-1 0 0 0,0 0 0 0 0,3-12 0 0 0,-7 19-36 0 0,0 0 0 0 0,0 0 0 0 0,0 0 0 0 0,0 0 0 0 0,-1 0 0 0 0,0-1 0 0 0,0 1 0 0 0,-1 0 0 0 0,1 0 0 0 0,-1 0 1 0 0,0-1-1 0 0,-1 1 0 0 0,-2-7 0 0 0,3 9-18 0 0,0 0 0 0 0,-1 1-1 0 0,1-1 1 0 0,-1 1 0 0 0,0-1 0 0 0,1 1 0 0 0,-1 0 0 0 0,0 0 0 0 0,0-1 0 0 0,-1 1 0 0 0,1 1 0 0 0,0-1 0 0 0,-1 0 0 0 0,1 0 0 0 0,-1 1 0 0 0,1 0 0 0 0,-1-1 0 0 0,0 1 0 0 0,0 0 0 0 0,0 0 0 0 0,1 1 0 0 0,-1-1 0 0 0,0 0 0 0 0,-6 1 0 0 0,-22-5-126 0 0,26 4 123 0 0,-1 0 0 0 0,1 0 0 0 0,0 1 0 0 0,-1-1 0 0 0,1 1 0 0 0,0 1 0 0 0,-1-1 0 0 0,-5 2 1 0 0,-46 16-343 0 0,51-17 326 0 0,-1 1 1 0 0,1 0 0 0 0,-1 0-1 0 0,1 0 1 0 0,-1 1-1 0 0,1 0 1 0 0,0 1 0 0 0,0-1-1 0 0,1 1 1 0 0,-1 0-1 0 0,1 0 1 0 0,-7 7 0 0 0,-21 15-110 0 0,25-21 105 0 0,0 1 1 0 0,1 0 0 0 0,-12 12 0 0 0,5-1 31 0 0,1 0 0 0 0,-18 31 0 0 0,26-39-7 0 0,1 1-1 0 0,0-1 1 0 0,0 1-1 0 0,0 0 1 0 0,1 0-1 0 0,1 0 1 0 0,-3 18-1 0 0,5-23 2 0 0,0 0 0 0 0,1 1 0 0 0,-1-1 0 0 0,1 1 0 0 0,0-1 1 0 0,0 0-1 0 0,1 0 0 0 0,-1 0 0 0 0,1 0 0 0 0,3 6 0 0 0,-1-3-36 0 0,1 1 0 0 0,1-1 0 0 0,-1 0 0 0 0,12 12 1 0 0,-14-18 20 0 0,0 1 0 0 0,-1-1 0 0 0,2 0 1 0 0,-1 1-1 0 0,0-2 0 0 0,0 1 0 0 0,1 0 1 0 0,4 1-1 0 0,13 8-129 0 0,-15-8 139 0 0,-1 0-1 0 0,1 1 1 0 0,-1-2 0 0 0,1 1 0 0 0,0-1-1 0 0,0 0 1 0 0,0 0 0 0 0,0-1 0 0 0,0 1-1 0 0,12 0 1 0 0,28 2-196 0 0,-29-2-48 0 0,0-1 0 0 0,32-1 0 0 0,-13-1-257 0 0,-30 2 249 0 0,1-1-1 0 0,-1 0 0 0 0,0 0 0 0 0,0-1 1 0 0,1 0-1 0 0,-1 0 0 0 0,0 0 0 0 0,0-1 1 0 0,0 0-1 0 0,11-5 0 0 0,-7 1-809 0 0,0 0 0 0 0,0 0 0 0 0,-1-1 1 0 0,0 0-1 0 0,-1-1 0 0 0,0 0 0 0 0,0-1 0 0 0,0 1 0 0 0,7-13 0 0 0,-5 0 218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05.18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178 20 4287 0 0,'0'0'5071'0'0,"-2"-9"-1630"0"0,-1 13-3308 0 0,-1 1-1 0 0,0 0 0 0 0,1 0 0 0 0,0 0 1 0 0,0 0-1 0 0,0 0 0 0 0,-3 11 1 0 0,-11 44 158 0 0,10-32-161 0 0,-9 54 32 0 0,11-49-153 0 0,2-8 18 0 0,0 26 0 0 0,2-16-28 0 0,0 2-13 0 0,2-1-1 0 0,2 0 1 0 0,1 0 0 0 0,10 36-1 0 0,4 6 263 0 0,-18-78-227 0 0,0 1-1 0 0,1 0 1 0 0,-1 0-1 0 0,0 0 0 0 0,0-1 1 0 0,0 1-1 0 0,1 0 1 0 0,-1-1-1 0 0,0 1 1 0 0,1 0-1 0 0,-1-1 0 0 0,0 1 1 0 0,1 0-1 0 0,-1-1 1 0 0,1 1-1 0 0,0 1 0 0 0,0-2-2 0 0,-1-1 0 0 0,0 1-1 0 0,0 0 1 0 0,1 0-1 0 0,-1 0 1 0 0,0 0-1 0 0,0 0 1 0 0,1 0-1 0 0,-1 0 1 0 0,0 0 0 0 0,0-1-1 0 0,1 1 1 0 0,-1 0-1 0 0,0 0 1 0 0,0 0-1 0 0,1 0 1 0 0,-1-1-1 0 0,0 1 1 0 0,0 0-1 0 0,0 0 1 0 0,0-1 0 0 0,1 1-1 0 0,-1 0 1 0 0,0 0-1 0 0,0-1 1 0 0,0 1-1 0 0,0-1 1 0 0,8-21 383 0 0,-4 3-214 0 0,0 5-134 0 0,-1 0 0 0 0,-1 0 0 0 0,0-1-1 0 0,0-24 1 0 0,-3 23-55 0 0,0-10 38 0 0,0 0 0 0 0,-2 0 0 0 0,-11-48 1 0 0,10 63-105 0 0,4 11 67 0 0,0 0-1 0 0,-1 0 1 0 0,1 0 0 0 0,0-1 0 0 0,0 1 0 0 0,0 0 0 0 0,0 0 0 0 0,0 0 0 0 0,0-1 0 0 0,-1 1 0 0 0,1 0 0 0 0,0 0 0 0 0,0 0 0 0 0,0 0 0 0 0,0-1 0 0 0,-1 1 0 0 0,1 0 0 0 0,0 0 0 0 0,0 0-1 0 0,-1 0 1 0 0,1 0 0 0 0,0 0 0 0 0,0 0 0 0 0,0 0 0 0 0,-1 0 0 0 0,1 0 0 0 0,0 0 0 0 0,-1 0 0 0 0,-2 3-46 0 0,0 0-1 0 0,0 0 1 0 0,0 0-1 0 0,0 1 1 0 0,0 0-1 0 0,1-1 1 0 0,-1 1 0 0 0,-3 8-1 0 0,-14 38-372 0 0,17-42 369 0 0,0 0 0 0 0,1 0-1 0 0,0 1 1 0 0,0-1 0 0 0,1 0-1 0 0,-1 11 1 0 0,0 7-78 0 0,-2 27 170 0 0,2 0 1 0 0,6 55-1 0 0,-4-107-37 0 0,3 58 264 0 0,3-1-1 0 0,19 82 1 0 0,-25-138 168 0 0,7-80 581 0 0,-7 42-907 0 0,0 15-29 0 0,-4-37 0 0 0,-51-194 175 0 0,49 229-331 0 0,-2 0 0 0 0,-15-35 0 0 0,22 57-37 0 0,-5 21-367 0 0,-2 18 186 0 0,7 3 72 0 0,0 49-65 0 0,0-32 273 0 0,2 16-56 0 0,1 44-38 0 0,0-94 137 0 0,1 5 66 0 0,6 27-1 0 0,-8-52-72 0 0,22 80 198 0 0,-20-76-174 0 0,1-1 1 0 0,-1 1 0 0 0,1 0-1 0 0,0-1 1 0 0,1 0-1 0 0,0 0 1 0 0,10 11-1 0 0,-2-8 243 0 0,-13-10-277 0 0,1 0 0 0 0,-1 0-1 0 0,0 0 1 0 0,0 0 0 0 0,1 0 0 0 0,-1 0 0 0 0,0 0 0 0 0,1 0-1 0 0,-1 0 1 0 0,0 0 0 0 0,0 0 0 0 0,1 0 0 0 0,-1 0-1 0 0,0 0 1 0 0,0 0 0 0 0,1 0 0 0 0,-1 0 0 0 0,0-1 0 0 0,0 1-1 0 0,1 0 1 0 0,-1 0 0 0 0,0 0 0 0 0,0 0 0 0 0,0 0 0 0 0,1-1-1 0 0,-1 1 1 0 0,0 0 0 0 0,0 0 0 0 0,0-1 0 0 0,1-1 53 0 0,0-1 0 0 0,0 1 0 0 0,0-1 1 0 0,-1 0-1 0 0,1 1 0 0 0,-1-1 1 0 0,1-4-1 0 0,-1 2-63 0 0,0-11 108 0 0,-1-1 1 0 0,0 0-1 0 0,-5-22 0 0 0,0 1-46 0 0,-6-92-55 0 0,6 102-24 0 0,6 28 4 0 0,0-1 0 0 0,-1 1 1 0 0,1 0-1 0 0,0 0 0 0 0,-1 0 1 0 0,1 0-1 0 0,0-1 1 0 0,-1 1-1 0 0,1 0 0 0 0,0 0 1 0 0,-1 0-1 0 0,1 0 1 0 0,0 0-1 0 0,0 0 0 0 0,-1 0 1 0 0,1 0-1 0 0,0 0 0 0 0,-1 0 1 0 0,1 0-1 0 0,0 0 1 0 0,-1 0-1 0 0,1 0 0 0 0,0 1 1 0 0,-1-1-1 0 0,1 0 1 0 0,0 0-1 0 0,-1 0 0 0 0,1 0 1 0 0,0 1-1 0 0,0-1 0 0 0,-1 0 1 0 0,1 0-1 0 0,0 0 1 0 0,-1 1-1 0 0,-10 8-228 0 0,10-5 204 0 0,0-1-17 0 0,0 0 0 0 0,-1 0 1 0 0,1 0-1 0 0,-1 0 0 0 0,-4 5 0 0 0,5-6 25 0 0,0 1 0 0 0,0-1 0 0 0,0 1 0 0 0,1-1 0 0 0,-1 1 0 0 0,0 0 0 0 0,1-1 0 0 0,0 1 0 0 0,0 0 0 0 0,0 3 0 0 0,-2 14-184 0 0,1-15 193 0 0,1 0-1 0 0,0 1 1 0 0,0-1 0 0 0,0 1-1 0 0,0-1 1 0 0,1 1-1 0 0,3 9 1 0 0,1 2 23 0 0,8 20-1 0 0,-8-27 1 0 0,-1-1 0 0 0,1 1-1 0 0,1 0 1 0 0,-1-1 0 0 0,2 0 0 0 0,11 13-1 0 0,-13-17-2 0 0,0-1 0 0 0,0 1 0 0 0,1-1 1 0 0,-1 0-1 0 0,1-1 0 0 0,0 1 0 0 0,0-1 0 0 0,0-1 0 0 0,0 1 0 0 0,1-1 0 0 0,-1 0 0 0 0,8 2 0 0 0,0-2 47 0 0,0-1 0 0 0,1-1 0 0 0,19-1 0 0 0,-1 1 22 0 0,-20-1-31 0 0,0-1-1 0 0,17-3 0 0 0,12-1 111 0 0,36-5 148 0 0,-67 8-262 0 0,8-4 33 0 0,-18 7-64 0 0,0 0-6 0 0,-1 0 1 0 0,0 0-1 0 0,1 0 1 0 0,-1 0-1 0 0,1 0 1 0 0,-1 0-1 0 0,0 0 1 0 0,1 0-1 0 0,-1-1 1 0 0,1 1-1 0 0,-1 0 1 0 0,0 0-1 0 0,1 0 1 0 0,-1-1-1 0 0,0 1 1 0 0,1 0-1 0 0,-1 0 1 0 0,0-1-1 0 0,0 1 1 0 0,1 0-1 0 0,-1-1 1 0 0,0 1-1 0 0,0 0 0 0 0,1-1 1 0 0,-1 1-1 0 0,0 0 1 0 0,0-1-1 0 0,0 1 1 0 0,0-1-1 0 0,1 1 1 0 0,-1-2 52 0 0,-1 0 42 0 0,1 2-93 0 0,0 0 0 0 0,0-1 1 0 0,0 1-1 0 0,0 0 0 0 0,0 0 0 0 0,0 0 1 0 0,-1 0-1 0 0,1 0 0 0 0,0-1 1 0 0,0 1-1 0 0,0 0 0 0 0,0 0 0 0 0,0 0 1 0 0,0 0-1 0 0,0 0 0 0 0,0-1 1 0 0,0 1-1 0 0,0 0 0 0 0,0 0 0 0 0,0 0 1 0 0,-1 0-1 0 0,1 0 0 0 0,0 0 1 0 0,0 0-1 0 0,0 0 0 0 0,0-1 0 0 0,0 1 1 0 0,0 0-1 0 0,-1 0 0 0 0,1 0 1 0 0,0 0-1 0 0,0 0 0 0 0,0 0 0 0 0,0 0 1 0 0,0 0-1 0 0,-1 0 0 0 0,1 0 1 0 0,-55-3-7 0 0,22 2-124 0 0,26 1 113 0 0,0-1 1 0 0,0 1-1 0 0,0 1 0 0 0,-10 1 0 0 0,-14 3 13 0 0,22-4-14 0 0,-1 0 1 0 0,0 1 0 0 0,-16 6-1 0 0,-11 2 16 0 0,28-8 0 0 0,1 0 0 0 0,-1 0 0 0 0,-11 6 0 0 0,-2-1-1 0 0,20-7-4 0 0,0 1 0 0 0,0-1 0 0 0,0 1 0 0 0,0-1 0 0 0,0 1 0 0 0,0 0 0 0 0,0 0 1 0 0,0 0-1 0 0,0 0 0 0 0,0 0 0 0 0,1 0 0 0 0,-1 0 0 0 0,0 0 0 0 0,1 1 0 0 0,-3 2 0 0 0,4-3 1 0 0,-1-1-1 0 0,1 1 1 0 0,0-1-1 0 0,-1 1 0 0 0,1 0 1 0 0,-1-1-1 0 0,1 1 1 0 0,-1-1-1 0 0,1 1 1 0 0,-1-1-1 0 0,0 0 0 0 0,1 1 1 0 0,-1-1-1 0 0,0 0 1 0 0,1 1-1 0 0,-1-1 1 0 0,0 0-1 0 0,1 0 0 0 0,-1 1 1 0 0,0-1-1 0 0,0 0 1 0 0,1 0-1 0 0,0 0 1 0 0,0 0-1 0 0,-1 0 1 0 0,1 1-1 0 0,0-1 0 0 0,0 0 1 0 0,-1 0-1 0 0,1 0 1 0 0,0 0-1 0 0,0 1 1 0 0,0-1-1 0 0,-1 0 1 0 0,1 0-1 0 0,0 0 1 0 0,0 1-1 0 0,0-1 0 0 0,0 0 1 0 0,-1 0-1 0 0,1 1 1 0 0,0-1-1 0 0,0 0 1 0 0,0 0-1 0 0,0 1 1 0 0,0-1-1 0 0,0 0 1 0 0,0 0-1 0 0,0 1 0 0 0,0-1 1 0 0,0 0-1 0 0,0 0 1 0 0,0 1-1 0 0,0-1 1 0 0,0 0-1 0 0,0 1 1 0 0,0-1-1 0 0,0 0 1 0 0,0 0-1 0 0,0 1 1 0 0,0-1-1 0 0,1 0 0 0 0,-1 0 1 0 0,0 0-1 0 0,0 1 1 0 0,5 11-87 0 0,-4-11 114 0 0,7 7-23 0 0,0-4-4 0 0,1-1-1 0 0,0 0 1 0 0,0 0-1 0 0,0-1 1 0 0,0 0-1 0 0,15 1 1 0 0,10 2-29 0 0,7-1 33 0 0,-5-2 0 0 0,-13 1-3 0 0,0 0-1 0 0,28-2 1 0 0,-36-1-24 0 0,30 5 0 0 0,-29-3 27 0 0,-1 0 0 0 0,16-1 0 0 0,24 1 9 0 0,-35-1 19 0 0,30-2-1 0 0,-39 1-27 0 0,1 0 0 0 0,11 2 0 0 0,-13-1 0 0 0,0-1 0 0 0,-1 1 0 0 0,17-3 0 0 0,-23 2 4 0 0,0 0 0 0 0,-1 0 0 0 0,1 0 0 0 0,0 0 0 0 0,-1 1 0 0 0,6 0 0 0 0,-6 0 4 0 0,0-1-1 0 0,1 1 1 0 0,-1-1-1 0 0,0 0 1 0 0,1 1-1 0 0,-1-1 1 0 0,4-1-1 0 0,10 0 252 0 0,-17 6-66 0 0,0-5-181 0 0,1 1-4 0 0,-1-1-1 0 0,0 1 0 0 0,1-1 1 0 0,-1 0-1 0 0,0 1 1 0 0,0-1-1 0 0,1 0 0 0 0,-1 0 1 0 0,0 0-1 0 0,0 0 1 0 0,1 0-1 0 0,-1 1 1 0 0,0-1-1 0 0,0 0 0 0 0,0-1 1 0 0,0 1-1 0 0,1 0 1 0 0,-1 0-1 0 0,0 0 0 0 0,0 0 1 0 0,0-1-1 0 0,-12 0 57 0 0,-1 2-18 0 0,1 0 1 0 0,-20-1-1 0 0,-12 1 100 0 0,34-1-99 0 0,0 0 0 0 0,-14-2-1 0 0,-12-1 41 0 0,18 3-83 0 0,-1-1 1 0 0,-22-5-1 0 0,-10 2-5 0 0,6 1 13 0 0,-35 0 41 0 0,79 2-53 0 0,0 1 0 0 0,0 0 0 0 0,1 0 0 0 0,-1 1 0 0 0,0-1 0 0 0,0 0 0 0 0,0 1 0 0 0,-2 0 0 0 0,-11 1 0 0 0,9-4-22 0 0,5 1-86 0 0,10 3-100 0 0,5 2 64 0 0,1-1-1 0 0,26 2 1 0 0,-18-2 131 0 0,-13-3 10 0 0,1 1 0 0 0,16-3 0 0 0,8 1-48 0 0,-5 1 45 0 0,46-5 0 0 0,-9 2 6 0 0,2 1 0 0 0,-57 0 0 0 0,109-9 0 0 0,-24 2 0 0 0,-22 2 0 0 0,-18 1 0 0 0,30-1 15 0 0,-78 7 24 0 0,-1-1 1 0 0,15-3 0 0 0,14-1 53 0 0,-36 5-89 0 0,0 0 0 0 0,1 0 1 0 0,-1-1-1 0 0,0 1 0 0 0,0 0 0 0 0,0 0 1 0 0,0-1-1 0 0,0 1 0 0 0,0 0 1 0 0,0-1-1 0 0,0 1 0 0 0,0-1 0 0 0,0 0 1 0 0,1 0-1 0 0,-1 0 337 0 0,-8-1-191 0 0,-4-2-122 0 0,5 2-7 0 0,0 0-1 0 0,0 0 0 0 0,0 1 0 0 0,-1-1 1 0 0,1 1-1 0 0,-7 0 0 0 0,-36-3-8 0 0,34 1 14 0 0,-32 1 0 0 0,-77 1-26 0 0,111 2-24 0 0,-27-5 0 0 0,26 3 16 0 0,0 0 0 0 0,-14 0 0 0 0,-27-1 8 0 0,12 0 0 0 0,36 2 0 0 0,-1-1 0 0 0,1 0 0 0 0,-12-4 0 0 0,-6 0 0 0 0,23 5 1 0 0,1 0-1 0 0,1 0 1 0 0,-1 0 0 0 0,0 0-1 0 0,1-1 1 0 0,-1 1-1 0 0,0 0 1 0 0,1 0-1 0 0,-1-1 1 0 0,0 1 0 0 0,1 0-1 0 0,-1-1 1 0 0,0 1-1 0 0,1-1 1 0 0,-1 1-1 0 0,1-1 1 0 0,-1 1-1 0 0,1-1 1 0 0,-1 1 0 0 0,0-2-1 0 0,2 0 27 0 0,0 0 0 0 0,0 0 0 0 0,0 0 0 0 0,0 0-1 0 0,0 0 1 0 0,3-3 0 0 0,-3 3-24 0 0,1 0-1 0 0,0 1 0 0 0,1 0 1 0 0,-1-1-1 0 0,0 1 0 0 0,0 0 1 0 0,0 0-1 0 0,1 0 1 0 0,-1 1-1 0 0,0-1 0 0 0,1 0 1 0 0,3 0-1 0 0,14-4-99 0 0,31-13-117 0 0,-33 12 142 0 0,0 0 0 0 0,28-15 0 0 0,11-5 0 0 0,-39 19 67 0 0,24-14 0 0 0,0 1-39 0 0,-33 16 72 0 0,1 0 1 0 0,0-1-1 0 0,-1-1 1 0 0,12-8-1 0 0,-3 1 32 0 0,-14 11-37 0 0,-1 0-1 0 0,1-1 1 0 0,-1 1-1 0 0,0-1 1 0 0,0 1-1 0 0,0-1 1 0 0,-1 0-1 0 0,1 0 0 0 0,-1-1 1 0 0,1 1-1 0 0,-1 0 1 0 0,3-7-1 0 0,-4 8-2 0 0,0-1 1 0 0,0 1-1 0 0,-1 0 0 0 0,1-1 1 0 0,-1 1-1 0 0,1-1 0 0 0,-1 1 1 0 0,0-1-1 0 0,0 1 0 0 0,0-1 0 0 0,-1-3 1 0 0,0 4-12 0 0,1 0 0 0 0,-1 0 1 0 0,0 1-1 0 0,0-1 1 0 0,0 1-1 0 0,0-1 0 0 0,0 1 1 0 0,0-1-1 0 0,0 1 0 0 0,0-1 1 0 0,-1 1-1 0 0,1 0 0 0 0,-1 0 1 0 0,1 0-1 0 0,-1 0 1 0 0,-1-1-1 0 0,-4-2-10 0 0,-1 0-1 0 0,1 1 1 0 0,-1 0 0 0 0,0 0-1 0 0,0 1 1 0 0,1 0 0 0 0,-2 1-1 0 0,1-1 1 0 0,-8 1-1 0 0,-13 0-103 0 0,-36 5-1 0 0,34-2 16 0 0,-127 19-88 0 0,115-14 151 0 0,-80 18-144 0 0,44-7 35 0 0,59-13 106 0 0,-25 10-1 0 0,24-8 22 0 0,-21 5-1 0 0,42-12 10 0 0,-11 2-8 0 0,0 0 0 0 0,0 0 0 0 0,1 2 0 0 0,0-1 0 0 0,-1 1 0 0 0,1 1 0 0 0,-17 10 0 0 0,4-2 8 0 0,20-12 0 0 0,-1 1 0 0 0,1 0 0 0 0,0 0 0 0 0,0 0 0 0 0,-1 0 0 0 0,2 0 0 0 0,-1 1 0 0 0,0-1 0 0 0,0 1 0 0 0,1 0 0 0 0,-4 4 0 0 0,3 3-10 0 0,3-9 8 0 0,1 0 1 0 0,-1 0 0 0 0,0-1 0 0 0,1 1 0 0 0,-1 0 0 0 0,0 0-1 0 0,1 0 1 0 0,-1 0 0 0 0,1-1 0 0 0,-1 1 0 0 0,1 0 0 0 0,0 0 0 0 0,-1-1-1 0 0,1 1 1 0 0,0 0 0 0 0,-1-1 0 0 0,1 1 0 0 0,0-1 0 0 0,0 1-1 0 0,0-1 1 0 0,-1 1 0 0 0,1-1 0 0 0,0 0 0 0 0,0 1 0 0 0,0-1-1 0 0,0 0 1 0 0,0 0 0 0 0,0 1 0 0 0,1-1 0 0 0,4 0-4 0 0,-1 1 1 0 0,1-1-1 0 0,9-1 0 0 0,30 1 5 0 0,-31 0 0 0 0,0 0 0 0 0,18-2 0 0 0,201-41 0 0 0,-162 31 0 0 0,20-4 0 0 0,52-14 54 0 0,-121 26-30 0 0,28-10 1 0 0,-28 8 35 0 0,25-4 0 0 0,-2-1 102 0 0,-17 3-61 0 0,-22 6-35 0 0,-30-2 158 0 0,13 4-191 0 0,0 0 0 0 0,0 0 0 0 0,-20 5 0 0 0,-11 0-143 0 0,20-4 62 0 0,1 2 1 0 0,-1 1 0 0 0,-34 10-1 0 0,-18 2 45 0 0,49-12-22 0 0,-29 9 0 0 0,6 2 15 0 0,-56 17-51 0 0,-30 13 49 0 0,101-36 12 0 0,-43 17 0 0 0,50-17-3 0 0,19-7 13 0 0,1 1-1 0 0,-1-1 1 0 0,1 1-1 0 0,0 0 1 0 0,0 1 0 0 0,-11 7-1 0 0,1 0-23 0 0,15-10-61 0 0,2 0-20 0 0,0 0 75 0 0,1 0-1 0 0,-1 1 0 0 0,1-1 1 0 0,0 0-1 0 0,-1 0 0 0 0,1-1 1 0 0,0 1-1 0 0,0 0 1 0 0,0-1-1 0 0,0 1 0 0 0,4 0 1 0 0,25 3-102 0 0,-25-4 98 0 0,21 1-136 0 0,50-6 0 0 0,-42 2 145 0 0,-17 1 15 0 0,1-1 0 0 0,21-7 0 0 0,16-3 0 0 0,98-19-12 0 0,-62 12-49 0 0,5-1 116 0 0,-46 10-19 0 0,-32 7 6 0 0,1-1 0 0 0,23-9 0 0 0,-20 9-6 0 0,-21 5-29 0 0,1 0 0 0 0,-1 0 0 0 0,1-1 0 0 0,-1 1 0 0 0,1-1 1 0 0,-1 0-1 0 0,0 0 0 0 0,1 0 0 0 0,3-2 0 0 0,-1-3 58 0 0,-5 6-56 0 0,0-1 1 0 0,-1 1-1 0 0,1 0 0 0 0,0-1 0 0 0,0 1 0 0 0,0 0 0 0 0,0 0 0 0 0,-1-1 1 0 0,1 1-1 0 0,0 0 0 0 0,0 0 0 0 0,-1-1 0 0 0,1 1 0 0 0,0 0 0 0 0,0 0 1 0 0,-1 0-1 0 0,1 0 0 0 0,0-1 0 0 0,0 1 0 0 0,-1 0 0 0 0,1 0 1 0 0,0 0-1 0 0,-1 0 0 0 0,0-1 22 0 0,-4-1-2 0 0,0 0-1 0 0,-1 0 1 0 0,1 1 0 0 0,0 0 0 0 0,0 0 0 0 0,-1 0-1 0 0,1 0 1 0 0,-6 1 0 0 0,-16-2 13 0 0,15 0-31 0 0,-1 1 0 0 0,0 1 0 0 0,0 0 0 0 0,1 1-1 0 0,-1 0 1 0 0,-16 5 0 0 0,6-3-11 0 0,-31 1 0 0 0,-12 2 0 0 0,-92 11 0 0 0,86-7 0 0 0,48-5 0 0 0,-30 1 0 0 0,45-6 0 0 0,-32 1-30 0 0,-43 8 0 0 0,29-5 17 0 0,39-3 14 0 0,-25 3-1 0 0,25-2 0 0 0,10-3 0 0 0,7-1 0 0 0,8 0 0 0 0,1 1-42 0 0,0 0-1 0 0,-1 0 1 0 0,1-1-1 0 0,0-1 1 0 0,10-3 0 0 0,-8 3 13 0 0,0 0 0 0 0,0 1 1 0 0,13-1-1 0 0,-9 1 4 0 0,20-5-1 0 0,96-20-50 0 0,-105 21 65 0 0,29-9 0 0 0,12-2-20 0 0,-34 10 27 0 0,0-1 1 0 0,52-20-1 0 0,-20 4 3 0 0,-38 15 28 0 0,43-21 1 0 0,-34 13 4 0 0,-25 11 16 0 0,1 1 1 0 0,-2-2-1 0 0,1 1 1 0 0,18-15-1 0 0,-26 17-19 0 0,0 1-1 0 0,1-1 0 0 0,-1 1 0 0 0,-1-1 0 0 0,1 0 0 0 0,3-6 0 0 0,-6 10-23 0 0,-1-1 0 0 0,1 1 0 0 0,-1-1 0 0 0,0 0 0 0 0,1 1 0 0 0,-1-1 0 0 0,0 0 0 0 0,0 0 0 0 0,1 1 1 0 0,-1-1-1 0 0,0 0 0 0 0,0 0 0 0 0,0 1 0 0 0,0-1 0 0 0,0 0 0 0 0,0 0 0 0 0,0 1 0 0 0,0-1 0 0 0,0 0 0 0 0,-1 1 0 0 0,1-1 0 0 0,0 0 0 0 0,0 0 1 0 0,-1 1-1 0 0,1-1 0 0 0,0 0 0 0 0,-1 1 0 0 0,1-1 0 0 0,-1 1 0 0 0,1-1 0 0 0,0 0 0 0 0,-1 1 0 0 0,0-1 0 0 0,1 1 0 0 0,-1-1 0 0 0,1 1 0 0 0,-1-1 1 0 0,0 1-1 0 0,1 0 0 0 0,-1-1 0 0 0,0 1 0 0 0,1 0 0 0 0,-1 0 0 0 0,0-1 0 0 0,1 1 0 0 0,-1 0 0 0 0,-1 0 0 0 0,-6-3 15 0 0,-1 0-1 0 0,1 1 1 0 0,-1 0-1 0 0,0 0 1 0 0,1 1-1 0 0,-1 0 0 0 0,0 0 1 0 0,0 1-1 0 0,-12 2 1 0 0,2 0-71 0 0,-137 16-206 0 0,84-9 154 0 0,-23 5 37 0 0,58-6 10 0 0,-85 16-118 0 0,-3 4 110 0 0,62-12 54 0 0,9 0-39 0 0,34-9 41 0 0,-25 4 1 0 0,41-10 0 0 0,1 0 0 0 0,-1 0 1 0 0,1 0-1 0 0,0 0 0 0 0,-1 1 1 0 0,1-1-1 0 0,-4 3 0 0 0,7-4 7 0 0,1 0 0 0 0,-1 0 0 0 0,0 0 0 0 0,0 0-1 0 0,1 0 1 0 0,-1 0 0 0 0,0 0 0 0 0,0 0 0 0 0,1 0 0 0 0,-1 1 0 0 0,0-1-1 0 0,0 0 1 0 0,0 0 0 0 0,1 0 0 0 0,-1 0 0 0 0,0 0 0 0 0,0 0 0 0 0,0 1-1 0 0,1-1 1 0 0,-1 0 0 0 0,0 0 0 0 0,0 0 0 0 0,0 0 0 0 0,0 1 0 0 0,0-1-1 0 0,1 0 1 0 0,-1 0 0 0 0,0 0 0 0 0,0 1 0 0 0,0-1 0 0 0,0 0-1 0 0,0 0 1 0 0,0 1 0 0 0,0-1 0 0 0,0 0 0 0 0,0 0 0 0 0,0 1 0 0 0,0-1-1 0 0,0 0 1 0 0,0 0 0 0 0,0 0 0 0 0,0 1 0 0 0,0-1 0 0 0,0 0 0 0 0,0 0-1 0 0,0 1 1 0 0,0-1 0 0 0,0 0 0 0 0,0 0 0 0 0,-1 0 0 0 0,1 1-1 0 0,0-1 1 0 0,0 0 0 0 0,0 0 0 0 0,0 0 0 0 0,0 1 0 0 0,-1-1 0 0 0,1 0-1 0 0,0 0 1 0 0,0 0 0 0 0,0 0 0 0 0,-1 0 0 0 0,1 0 0 0 0,0 1 0 0 0,0-1-1 0 0,0 0 1 0 0,-1 0 0 0 0,1 0-10 0 0,4 1-15 0 0,0 0 0 0 0,0 0-1 0 0,0 0 1 0 0,-1 0 0 0 0,1-1-1 0 0,0 1 1 0 0,7-2-1 0 0,32-3-63 0 0,-24 2 89 0 0,114-17-1 0 0,-93 12-10 0 0,115-25-96 0 0,-97 18 101 0 0,4 0 53 0 0,-1-4 0 0 0,105-45 0 0 0,-144 54-53 0 0,-12 5 32 0 0,1-1 0 0 0,0 0 0 0 0,-1-1 0 0 0,0 0 0 0 0,-1-1 0 0 0,15-11 0 0 0,-13 9 29 0 0,-10 8-48 0 0,0 1 0 0 0,-1-1-1 0 0,1 1 1 0 0,0-1 0 0 0,0 0 0 0 0,0 1 0 0 0,0-1-1 0 0,-1 0 1 0 0,1 1 0 0 0,0-1 0 0 0,-1 0 0 0 0,1 0-1 0 0,0 0 1 0 0,-1 0 0 0 0,1 0 0 0 0,-1 1-1 0 0,1-1 1 0 0,-1 0 0 0 0,0 0 0 0 0,1 0 0 0 0,-1 0-1 0 0,0 0 1 0 0,0 0 0 0 0,0 0 0 0 0,0-1-1 0 0,0 1 1 0 0,0 0 0 0 0,0 0 0 0 0,0 0 0 0 0,0 0-1 0 0,0-1 1 0 0,-1 1 4 0 0,0 0 1 0 0,0 0-1 0 0,1 1 0 0 0,-1-1 0 0 0,0 0 1 0 0,0 0-1 0 0,0 1 0 0 0,0-1 0 0 0,0 0 0 0 0,1 1 1 0 0,-1-1-1 0 0,0 1 0 0 0,-1-1 0 0 0,1 1 0 0 0,0 0 1 0 0,0-1-1 0 0,0 1 0 0 0,0 0 0 0 0,0 0 1 0 0,0 0-1 0 0,0 0 0 0 0,0 0 0 0 0,-2 0 0 0 0,-7-2 72 0 0,-13-1-56 0 0,0 1 1 0 0,0 0-1 0 0,0 2 0 0 0,-31 3 0 0 0,24-1-105 0 0,-1 1-21 0 0,-33 7 0 0 0,-4 2-33 0 0,-108 18-92 0 0,66-14 224 0 0,73-13 0 0 0,-39 10 0 0 0,14 0 0 0 0,-36 10-12 0 0,69-18-35 0 0,25-4 38 0 0,0-1-1 0 0,-1 1 1 0 0,1 0-1 0 0,0 0 1 0 0,-1 1-1 0 0,-3 1 1 0 0,8-3 8 0 0,-1 0 1 0 0,1 0 0 0 0,0 0-1 0 0,-1 0 1 0 0,1 1-1 0 0,0-1 1 0 0,-1 0-1 0 0,1 0 1 0 0,0 0-1 0 0,-1 1 1 0 0,1-1 0 0 0,0 0-1 0 0,0 0 1 0 0,-1 1-1 0 0,1-1 1 0 0,0 0-1 0 0,0 0 1 0 0,0 1-1 0 0,-1-1 1 0 0,1 0 0 0 0,0 1-1 0 0,0-1 1 0 0,0 1-1 0 0,0-1 0 0 0,1 1 0 0 0,-1-1-1 0 0,1 0 1 0 0,0 1 0 0 0,-1-1 0 0 0,1 0-1 0 0,-1 0 1 0 0,1 0 0 0 0,0 0 0 0 0,-1 1-1 0 0,1-1 1 0 0,0 0 0 0 0,-1 0 0 0 0,1 0-1 0 0,0 0 1 0 0,-1 0 0 0 0,1-1 0 0 0,0 1-1 0 0,0 0 1 0 0,18-4-54 0 0,11-6-6 0 0,47-7 0 0 0,70-15-46 0 0,-104 23 64 0 0,75-24 1 0 0,2 3-14 0 0,-8 2 112 0 0,-41 7 13 0 0,50-18 264 0 0,-95 30-251 0 0,-10 4 4 0 0,0-2 0 0 0,-1 1 0 0 0,0-2 0 0 0,22-13 0 0 0,-25 13-12 0 0,-8 5-41 0 0,0 0 1 0 0,0 0-1 0 0,0 0 0 0 0,6-7 1 0 0,-9 9-25 0 0,0-1-1 0 0,-1 1 1 0 0,1-1 0 0 0,0 1 0 0 0,0-1 0 0 0,0 1 0 0 0,-1-1 0 0 0,1 1-1 0 0,-1-1 1 0 0,0 0 0 0 0,1 0 0 0 0,-1 1 0 0 0,0-1 0 0 0,0 0 0 0 0,0 1-1 0 0,0-1 1 0 0,0-3 0 0 0,-1 4-1 0 0,1-1 1 0 0,-1 1-1 0 0,0-1 0 0 0,1 1 0 0 0,-1-1 1 0 0,0 1-1 0 0,0 0 0 0 0,0-1 0 0 0,0 1 1 0 0,0 0-1 0 0,0 0 0 0 0,0-1 0 0 0,0 1 1 0 0,0 0-1 0 0,-1 0 0 0 0,1 1 0 0 0,0-1 1 0 0,-1 0-1 0 0,-1-1 0 0 0,-1 0 6 0 0,0 1-1 0 0,0-1 0 0 0,0 1 1 0 0,0-1-1 0 0,-8 0 1 0 0,-45-2-95 0 0,0 2 0 0 0,-76 8 0 0 0,60-2-18 0 0,-59 9-11 0 0,16 0 58 0 0,3 0-2 0 0,16-2 54 0 0,26 1 0 0 0,3-1 0 0 0,65-11 0 0 0,-1 1 1 0 0,1 0-1 0 0,0 0 0 0 0,0 0 0 0 0,0 0 0 0 0,-4 3 0 0 0,5-3-1 0 0,0 0 0 0 0,1 0-1 0 0,-1 0 1 0 0,0-1 0 0 0,1 1-1 0 0,-1 0 1 0 0,0-1 0 0 0,0 1-1 0 0,0-1 1 0 0,0 0 0 0 0,1 0 0 0 0,-5 0-1 0 0,5 0-75 0 0,1 0 71 0 0,0 1-1 0 0,0-1 1 0 0,0 0 0 0 0,1 1-1 0 0,-1-1 1 0 0,0 0 0 0 0,0 0-1 0 0,1 0 1 0 0,-1 1 0 0 0,0-1-1 0 0,0 0 1 0 0,1 0-1 0 0,-1 0 1 0 0,0 0 0 0 0,1 1-1 0 0,-1-1 1 0 0,0 0 0 0 0,1 0-1 0 0,-1 0 1 0 0,0 0 0 0 0,1 0-1 0 0,-1 0 1 0 0,0 0 0 0 0,1 0-1 0 0,-1 0 1 0 0,0 0 0 0 0,1 0-1 0 0,11 0-58 0 0,20-2-119 0 0,39-8 0 0 0,-21 2 95 0 0,-26 5 85 0 0,28-8 1 0 0,76-26-61 0 0,-63 15 63 0 0,3-2 14 0 0,-45 18 13 0 0,85-25 224 0 0,-63 16-148 0 0,-32 12-83 0 0,-1-1-1 0 0,0-1 1 0 0,0 0-1 0 0,14-8 1 0 0,-10 5 20 0 0,-14 7-21 0 0,0 0 1 0 0,1 0-1 0 0,-1 0 1 0 0,0-1-1 0 0,0 1 1 0 0,0 0-1 0 0,0-1 1 0 0,0 1-1 0 0,0-1 1 0 0,-1 0-1 0 0,1 0 1 0 0,0 0 0 0 0,-1 0-1 0 0,1 0 1 0 0,-1 0-1 0 0,0 0 1 0 0,0 0-1 0 0,0 0 1 0 0,1-4-1 0 0,-2 6-8 0 0,0-1 0 0 0,0 1 0 0 0,0-1 0 0 0,0 1 1 0 0,0-1-1 0 0,0 1 0 0 0,-1 0 0 0 0,1-1 0 0 0,0 1 0 0 0,0-1 0 0 0,0 1 0 0 0,-1-1 0 0 0,1 1 0 0 0,0 0 0 0 0,-1-1 0 0 0,1 1 0 0 0,0-1 0 0 0,-1 1 0 0 0,-1-2 27 0 0,1 0-28 0 0,1 1 0 0 0,-1-1 0 0 0,0 1 0 0 0,0 0 0 0 0,0-1 0 0 0,0 1-1 0 0,-1 0 1 0 0,1 0 0 0 0,0 0 0 0 0,0 0 0 0 0,-1 0 0 0 0,1 0 0 0 0,0 0 0 0 0,-1 1 0 0 0,1-1-1 0 0,-1 0 1 0 0,1 1 0 0 0,-1-1 0 0 0,0 1 0 0 0,1 0 0 0 0,-1-1 0 0 0,1 1 0 0 0,-1 0 0 0 0,0 0-1 0 0,1 0 1 0 0,-4 0 0 0 0,-28-2-9 0 0,27 0 0 0 0,-1 2 0 0 0,0-1 0 0 0,0 1 0 0 0,-11 1 0 0 0,-6 3 0 0 0,12-2-4 0 0,0 0 0 0 0,-13 0 0 0 0,6-2-19 0 0,7 0 10 0 0,1 0 0 0 0,0 1 0 0 0,-21 3 1 0 0,0 6-33 0 0,19-6 30 0 0,0 0 0 0 0,-15 1 0 0 0,-8 0-39 0 0,-60 9-25 0 0,34-3 67 0 0,33-7 13 0 0,-33 11-1 0 0,29-8 0 0 0,23-6-2 0 0,1 2-1 0 0,0-1 0 0 0,-1 1 1 0 0,-12 5-1 0 0,32-6-74 0 0,77-16-144 0 0,3 0 19 0 0,-75 14 193 0 0,-4-1-3 0 0,0 0 0 0 0,-1 0 0 0 0,1 0 1 0 0,16-6-1 0 0,-1-4-1 0 0,-16 7 0 0 0,0 0 1 0 0,0 1-1 0 0,19-4 0 0 0,5 3 0 0 0,-22 3 14 0 0,1 0 0 0 0,17-4-1 0 0,-2-3 0 0 0,-3 1 0 0 0,39-7 0 0 0,-54 13 0 0 0,-1-1-1 0 0,0-1 0 0 0,11-4 1 0 0,-12 4 3 0 0,0 1 0 0 0,0-1 1 0 0,15-1-1 0 0,-22 4 1 0 0,1-1-1 0 0,-1 1 1 0 0,0 0 0 0 0,0 0 0 0 0,0-1 0 0 0,0 1-1 0 0,0 0 1 0 0,0-1 0 0 0,0 1 0 0 0,0-1-1 0 0,0 0 1 0 0,0 1 0 0 0,0-1 0 0 0,0 0 0 0 0,0 1-1 0 0,0-1 1 0 0,1-2 0 0 0,-1 2 167 0 0,-12-9 35 0 0,8 10-198 0 0,1-1-1 0 0,-1 0 1 0 0,0 1-1 0 0,1-1 1 0 0,-1 1-1 0 0,0 0 1 0 0,1-1-1 0 0,-1 2 1 0 0,0-1-1 0 0,1 0 0 0 0,-1 0 1 0 0,0 1-1 0 0,-3 0 1 0 0,-16 2-9 0 0,-184 6-59 0 0,189-7 36 0 0,0 0-1 0 0,-25 7 0 0 0,22-4-27 0 0,-28 3 0 0 0,14-6 9 0 0,13-1 5 0 0,-29 5 0 0 0,16 3 27 0 0,18-5 11 0 0,-28 4 0 0 0,32-7 0 0 0,-6 1 0 0 0,0 0 0 0 0,1 0 0 0 0,-1 2 0 0 0,-18 6 0 0 0,-59 15 11 0 0,93-25-3 0 0,0 1 1 0 0,-1-1-1 0 0,1 1 1 0 0,0-1-1 0 0,0 0 1 0 0,-1 0-1 0 0,-2 0 1 0 0,4 0 34 0 0,13 0-125 0 0,-3-1 54 0 0,1 0-1 0 0,-1 0 0 0 0,1-1 0 0 0,-1 0 1 0 0,12-4-1 0 0,17-4-96 0 0,-5 3 61 0 0,0-2 1 0 0,-1-2-1 0 0,38-17 0 0 0,-31 14 64 0 0,-29 11 0 0 0,0-1 0 0 0,1 0 0 0 0,10-6 0 0 0,4-3-2 0 0,-20 11 25 0 0,0-1 1 0 0,0 0-1 0 0,0 1 1 0 0,0-1-1 0 0,0-1 1 0 0,-1 1 0 0 0,1-1-1 0 0,-1 0 1 0 0,0 0-1 0 0,0 0 1 0 0,6-8-1 0 0,3-3 283 0 0,-33 18-561 0 0,-26 15 244 0 0,34-12 11 0 0,-8-2 0 0 0,15-1 0 0 0,2-2 0 0 0,1-1 0 0 0,0 1 0 0 0,-1 0 0 0 0,1-1 0 0 0,0 0 0 0 0,-1 1 0 0 0,1-1 0 0 0,-1 0 0 0 0,1 0 0 0 0,-1-1 0 0 0,-2 0 0 0 0,-8 0 0 0 0,-2 0 13 0 0,12 0-9 0 0,1 1 1 0 0,0-1 0 0 0,-1 1 0 0 0,1 0-1 0 0,0 0 1 0 0,-1 0 0 0 0,1 1 0 0 0,0-1-1 0 0,-3 1 1 0 0,1 0 12 0 0,1-1 0 0 0,-1 0-1 0 0,0 1 1 0 0,1-1 0 0 0,-8-1 0 0 0,-9 0-10 0 0,-26-5-7 0 0,30 4 1 0 0,15 1-3 0 0,-1 1 1 0 0,0 0 0 0 0,0-1-1 0 0,0 1 1 0 0,0 0-1 0 0,0 0 1 0 0,1 0 0 0 0,-5 1-1 0 0,4-1-17 0 0,-11-4-22 0 0,8 2 41 0 0,4 2 0 0 0,0-1 0 0 0,0 1 0 0 0,0-1 0 0 0,0 0 0 0 0,-1 1 0 0 0,1-1 0 0 0,0 0 0 0 0,0 0 0 0 0,0 1 0 0 0,1-1 0 0 0,-1 0 0 0 0,0 0 0 0 0,0 0 0 0 0,0 0 0 0 0,0-1 0 0 0,-1 0 1 0 0,1 0 0 0 0,-1 0 0 0 0,1 0 0 0 0,-1 1 0 0 0,0-1 0 0 0,0 1 0 0 0,0-1 0 0 0,0 1 0 0 0,0 0 0 0 0,0 0 0 0 0,0 0 0 0 0,0 0 0 0 0,0 0 0 0 0,-4-1 0 0 0,6 2-5 0 0,-21 0-103 0 0,20-1 107 0 0,1 1 0 0 0,-1 0 0 0 0,1 0 0 0 0,-1 0 0 0 0,1 0 0 0 0,0-1 0 0 0,-1 1 0 0 0,1 0 0 0 0,-1 0 0 0 0,1 0 0 0 0,-1 0 0 0 0,1 0 0 0 0,-1 0 0 0 0,1 0 0 0 0,-1 0 0 0 0,1 0 0 0 0,-1 1 0 0 0,1-1 0 0 0,0 0 0 0 0,-1 0 0 0 0,1 0 0 0 0,-1 0 0 0 0,1 1 0 0 0,-1-1 0 0 0,-1 1 0 0 0,-5-1 0 0 0,5 2-10 0 0,1-1-44 0 0,8 7-186 0 0,-5-7 217 0 0,-1 0 37 0 0,0 0 0 0 0,1 0 0 0 0,-1 0 0 0 0,1-1 1 0 0,-1 1-1 0 0,1 0 0 0 0,0-1 0 0 0,-1 0 0 0 0,1 1 0 0 0,-1-1 1 0 0,4 1-1 0 0,-4-1-11 0 0,1 0 1 0 0,0 0-1 0 0,0 0 0 0 0,-1 0 1 0 0,1 0-1 0 0,0 0 0 0 0,0 0 1 0 0,-1 0-1 0 0,1-1 0 0 0,0 1 1 0 0,0-1-1 0 0,-1 1 0 0 0,1-1 1 0 0,0 0-1 0 0,1-1 0 0 0,-1 1-3 0 0,0 1 0 0 0,0-1 0 0 0,-1 1 0 0 0,1-1 0 0 0,0 1 0 0 0,0 0 0 0 0,0-1 0 0 0,0 1 0 0 0,2 0 0 0 0,12-1 0 0 0,95-25 11 0 0,-100 23 7 0 0,0 1-1 0 0,17-1 1 0 0,10-2-18 0 0,-22 2 0 0 0,0 0 0 0 0,0 1 0 0 0,20 1 0 0 0,14-3 0 0 0,-15 0 0 0 0,-12 2 0 0 0,-18 1 0 0 0,1 0 0 0 0,0 0 0 0 0,-1 1 0 0 0,8 0 0 0 0,23-1 0 0 0,-31 0 21 0 0,-3 1-17 0 0,0 0 1 0 0,-1 0-1 0 0,1 0 0 0 0,-1 0 1 0 0,1 0-1 0 0,0 0 0 0 0,-1 1 1 0 0,1-1-1 0 0,-1 1 0 0 0,1-1 1 0 0,-1 1-1 0 0,3 0 1 0 0,-3 0 184 0 0,-1-1-185 0 0,0 0 1 0 0,0 0-1 0 0,0 0 0 0 0,0 0 1 0 0,0 0-1 0 0,0 0 1 0 0,-1 0-1 0 0,1 0 0 0 0,0 0 1 0 0,0 0-1 0 0,0 0 1 0 0,0 0-1 0 0,0 0 1 0 0,0 0-1 0 0,-1-1 0 0 0,1 1 1 0 0,0 0-1 0 0,0 0 1 0 0,0 0-1 0 0,0 0 0 0 0,0 0 1 0 0,0 0-1 0 0,0 0 1 0 0,-1 0-1 0 0,1 0 0 0 0,0-1 1 0 0,0 1-1 0 0,0 0 1 0 0,0 0-1 0 0,0 0 0 0 0,0 0 1 0 0,0 0-1 0 0,0 0 1 0 0,0-1-1 0 0,0 1 0 0 0,0 0 1 0 0,0 0-1 0 0,0 0 1 0 0,0 0-1 0 0,0 0 0 0 0,0-1 1 0 0,0 1-1 0 0,0 0 1 0 0,0 0-1 0 0,0 0 0 0 0,0 0 1 0 0,0 0-1 0 0,0 0 1 0 0,0-1-1 0 0,0 1 0 0 0,0 0 1 0 0,0 0-1 0 0,0 0 1 0 0,0 0-1 0 0,1 0 0 0 0,-1 0 1 0 0,0 0-1 0 0,0-1 1 0 0,0 1-1 0 0,0 0 0 0 0,0 0 1 0 0,0 0-1 0 0,-1-1-4 0 0,1 1 0 0 0,-1-1 0 0 0,1 1 0 0 0,-1 0 0 0 0,1 0 0 0 0,0 0 0 0 0,-1-1 0 0 0,1 1 0 0 0,-1 0 0 0 0,1 0 0 0 0,0 0 0 0 0,-1 0 0 0 0,1 0 0 0 0,-1 0 0 0 0,1 0 0 0 0,-1 0 0 0 0,1 0 0 0 0,0 0 0 0 0,-1 0 0 0 0,1 0 0 0 0,-1 0 0 0 0,1 0 0 0 0,-1 0 0 0 0,1 0 0 0 0,-1 0 0 0 0,1 1 0 0 0,-11 2 0 0 0,9-2 0 0 0,-5 2 0 0 0,4 2 0 0 0,7 1 0 0 0,-1-4-7 0 0,-2 0 4 0 0,1-1-1 0 0,0 1 0 0 0,0-1 1 0 0,0 1-1 0 0,0-1 1 0 0,0 0-1 0 0,0 0 0 0 0,0 0 1 0 0,0 0-1 0 0,0 0 1 0 0,1-1-1 0 0,-1 1 0 0 0,0-1 1 0 0,1 1-1 0 0,-1-1 0 0 0,0 0 1 0 0,5 0-1 0 0,11 2 4 0 0,-15-1 0 0 0,-1-1 0 0 0,0 1 0 0 0,1-1 0 0 0,-1 0 0 0 0,0 0 0 0 0,1 0 0 0 0,3 0 0 0 0,-4-1 2 0 0,0 1 0 0 0,1 0-1 0 0,-1 0 1 0 0,0 0 0 0 0,0 1 0 0 0,0-1-1 0 0,4 1 1 0 0,-4 0 4 0 0,0 0 1 0 0,1-1-1 0 0,-1 0 0 0 0,1 1 0 0 0,-1-1 1 0 0,0 0-1 0 0,4-1 0 0 0,18 3-6 0 0,-3-1 0 0 0,21 4 224 0 0,0 4-318 0 0,-24-6 10 0 0,-16-2 84 0 0,1 0 0 0 0,-1-1 1 0 0,0 1-1 0 0,0-1 0 0 0,1 0 0 0 0,-1 0 1 0 0,0 0-1 0 0,4 0 0 0 0,13 0 0 0 0,-15 0 0 0 0,-1 0 0 0 0,0 0 0 0 0,0 0 0 0 0,1 0 0 0 0,4-2 0 0 0,-6 2 2 0 0,1 0 1 0 0,-1-1-1 0 0,0 1 0 0 0,1 0 0 0 0,-1 0 0 0 0,0 1 0 0 0,4 0 0 0 0,15-1 45 0 0,-3-1 10 0 0,-15 2-35 0 0,-1-1 1 0 0,1 0 0 0 0,-1 0 0 0 0,1-1 0 0 0,-1 1-1 0 0,5-1 1 0 0,-7 0-20 0 0,1 1 0 0 0,0 0 0 0 0,0 0-1 0 0,0 0 1 0 0,-1 0 0 0 0,1 0 0 0 0,0 0 0 0 0,0 0-1 0 0,0 0 1 0 0,0 0 0 0 0,-1 0 0 0 0,1 0 0 0 0,0 0-1 0 0,0 1 1 0 0,0-1 0 0 0,-1 0 0 0 0,1 0 0 0 0,0 1-1 0 0,0-1 1 0 0,-1 1 0 0 0,1-1 0 0 0,0 1 0 0 0,8 3-4 0 0,-7-3 1 0 0,0 0 0 0 0,-1-1 0 0 0,1 1 0 0 0,0-1 0 0 0,0 0 0 0 0,0 0 0 0 0,0 1 0 0 0,3-2 0 0 0,-3 1 0 0 0,0 0 0 0 0,0 0 0 0 0,-1 1 0 0 0,1-1 0 0 0,0 0 0 0 0,0 1 0 0 0,3 0 0 0 0,5 4 0 0 0,-9-5 0 0 0,0 1 0 0 0,0-1 0 0 0,0 0 0 0 0,0 1 0 0 0,0-1 0 0 0,0 0 0 0 0,0 1 0 0 0,0-1 0 0 0,0 0 0 0 0,0 0 0 0 0,0 0 0 0 0,1 0 0 0 0,9 0 0 0 0,-3 2 9 0 0,0 0 0 0 0,1 0 0 0 0,-1 1 0 0 0,0-1 0 0 0,9 6 0 0 0,-4 5 1 0 0,-12-13-10 0 0,0 1 0 0 0,-1-1 0 0 0,1 1 0 0 0,0 0 0 0 0,0-1 0 0 0,-1 1 0 0 0,1 0 0 0 0,0 0 0 0 0,-1 0 0 0 0,1-1 0 0 0,-1 1 0 0 0,1 0 0 0 0,-1 0 0 0 0,1 1 0 0 0,4 12 0 0 0,3 2 0 0 0,4 2 0 0 0,9 9 0 0 0,-3-7 0 0 0,-16-18 0 0 0,-1 0 0 0 0,6 14 0 0 0,-4-11 0 0 0,5 22 0 0 0,-3 9 0 0 0,1 31-83 0 0,-5-45 86 0 0,1 0 0 0 0,6 24 0 0 0,2-14 8 0 0,-4-16-11 0 0,7 28-1 0 0,-11-27 1 0 0,0 0 0 0 0,-1 1 0 0 0,-1-1 0 0 0,0 0 0 0 0,-1 1 0 0 0,-7 31 0 0 0,3-19 0 0 0,-7 34 29 0 0,6-38-14 0 0,2-1 1 0 0,-3 36-1 0 0,7-35 458 0 0,-1-24-411 0 0,-2 1 19 0 0,1-7 7 0 0,1 1-29 0 0,-1-2-34 0 0,-4-20 128 0 0,-38-136 57 0 0,13 54-92 0 0,16 56-86 0 0,-31-69 0 0 0,22 75-294 0 0,22 43 174 0 0,2 2 82 0 0,0 0 1 0 0,-1 0-1 0 0,1 0 1 0 0,0 0 0 0 0,-1 0-1 0 0,1 0 1 0 0,0 0 0 0 0,-1 1-1 0 0,1-1 1 0 0,0 0-1 0 0,0 0 1 0 0,-1 0 0 0 0,1 0-1 0 0,0 1 1 0 0,-1-1 0 0 0,1 0-1 0 0,0 0 1 0 0,0 1 0 0 0,-1-1-1 0 0,1 0 1 0 0,0 0-1 0 0,0 1 1 0 0,0-1 0 0 0,0 0-1 0 0,-1 1 1 0 0,1-1 0 0 0,0 0-1 0 0,0 1 1 0 0,0-1 0 0 0,0 0-1 0 0,0 1 1 0 0,0-1-1 0 0,0 0 1 0 0,0 1 0 0 0,0-1-1 0 0,0 0 1 0 0,0 1 0 0 0,0-1-1 0 0,0 1 1 0 0,-1 48-342 0 0,0-32 344 0 0,1 213-432 0 0,3-197 357 0 0,0 0-1 0 0,3 0 0 0 0,0 0 0 0 0,22 59 0 0 0,-24-83 98 0 0,0 0 0 0 0,12 17 0 0 0,-10-17 19 0 0,-6-9-25 0 0,0 1 0 0 0,1-1 1 0 0,-1 0-1 0 0,0 1 0 0 0,1-1 1 0 0,-1 0-1 0 0,1 1 0 0 0,-1-1 1 0 0,0 0-1 0 0,1 1 0 0 0,-1-1 1 0 0,1 0-1 0 0,-1 0 0 0 0,1 1 1 0 0,-1-1-1 0 0,1 0 0 0 0,-1 0 0 0 0,1 0 1 0 0,-1 0-1 0 0,1 0 0 0 0,-1 0 1 0 0,1 0-1 0 0,-1 1 0 0 0,1-2 1 0 0,-1 1-1 0 0,1 0 0 0 0,-1 0 1 0 0,1 0-1 0 0,-1 0 0 0 0,1 0 0 0 0,-1 0 1 0 0,1 0-1 0 0,-1-1 0 0 0,0 1 1 0 0,1 0-1 0 0,-1 0 0 0 0,1-1 1 0 0,0 1-1 0 0,12-13 237 0 0,-8 6-196 0 0,-1 0 1 0 0,0-1-1 0 0,0 0 0 0 0,-1 1 1 0 0,0-1-1 0 0,0 0 0 0 0,-1-1 0 0 0,0 1 1 0 0,-1 0-1 0 0,2-10 0 0 0,-1-14-21 0 0,-3-42-1 0 0,0 62-38 0 0,-2-38 4 0 0,-16-86 0 0 0,-27-46 22 0 0,28 111-71 0 0,-9-30-34 0 0,26 95 86 0 0,-13-22-15 0 0,0-1-73 0 0,13 27-7 0 0,-1 2 52 0 0,0-1 1 0 0,0 1-1 0 0,0-1 1 0 0,0 1-1 0 0,0 0 1 0 0,0 0-1 0 0,-4 0 1 0 0,5 0 41 0 0,1 1-1 0 0,-1-1 1 0 0,0 0-1 0 0,1 0 1 0 0,-1 1-1 0 0,1-1 1 0 0,-1 0-1 0 0,1 1 1 0 0,-1-1 0 0 0,1 1-1 0 0,-1-1 1 0 0,1 1-1 0 0,-1-1 1 0 0,1 1-1 0 0,-1-1 1 0 0,1 1-1 0 0,0-1 1 0 0,-1 2 0 0 0,1-1-7 0 0,-1-1 1 0 0,1 1-1 0 0,-1-1 0 0 0,1 0 1 0 0,-1 1-1 0 0,1-1 1 0 0,-1 1-1 0 0,1-1 1 0 0,-1 0-1 0 0,1 1 1 0 0,-1-1-1 0 0,1 0 1 0 0,-1 0-1 0 0,1 1 1 0 0,-2-1-1 0 0,-6 4-26 0 0,4-3 40 0 0,1-1 0 0 0,-1 1 0 0 0,1-1 0 0 0,-1 0-1 0 0,-5 0 1 0 0,9 0 6 0 0,-3 0-6 0 0,-1 0 0 0 0,1-1 1 0 0,-1 0-1 0 0,1 1 1 0 0,0-1-1 0 0,0 0 1 0 0,-1-1-1 0 0,1 1 1 0 0,-4-2-1 0 0,-14 0-7 0 0,-27-17 0 0 0,3-4 86 0 0,42 22-75 0 0,-1 1 0 0 0,0-1 1 0 0,0 1-1 0 0,1 0 0 0 0,-8-2 1 0 0,-11-3-14 0 0,-32-11 2 0 0,19 12-152 0 0,34 5 88 0 0,-4-4-198 0 0,37 7 76 0 0,-21 0 102 0 0,1 0 0 0 0,-1 0 0 0 0,14 1 0 0 0,-17-3 45 0 0,-1 1 0 0 0,1 0 0 0 0,13 5 0 0 0,16 5-45 0 0,56 5-44 0 0,-87-16 128 0 0,1 0-1 0 0,-1-1 1 0 0,0 0-1 0 0,1 0 1 0 0,7-2-1 0 0,-8 1-9 0 0,1 1 0 0 0,-1-1 0 0 0,1 1 0 0 0,10 1 0 0 0,5 4 6 0 0,-16-3 28 0 0,1-1 0 0 0,0 0 1 0 0,-1 0-1 0 0,1 0 0 0 0,9-1 0 0 0,6 1 32 0 0,-20 0-51 0 0,0-1-1 0 0,0 1 1 0 0,0-1-1 0 0,0 0 1 0 0,0 0-1 0 0,0 0 1 0 0,0 0 0 0 0,0 0-1 0 0,0 0 1 0 0,0-1-1 0 0,0 1 1 0 0,-1-1-1 0 0,1 1 1 0 0,2-2-1 0 0,-3 2-1 0 0,-1 0 1 0 0,0-1-1 0 0,1 1 0 0 0,-1 0 1 0 0,0 0-1 0 0,1 0 0 0 0,-1 0 0 0 0,0 0 1 0 0,1 0-1 0 0,-1 0 0 0 0,1 0 1 0 0,-1 0-1 0 0,0 0 0 0 0,1 0 0 0 0,-1 0 1 0 0,0 0-1 0 0,1 0 0 0 0,-1 0 1 0 0,1 0-1 0 0,-1 0 0 0 0,0 0 0 0 0,1 1 1 0 0,-1-1-1 0 0,0 0 0 0 0,1 0 0 0 0,-1 0 1 0 0,0 1-1 0 0,1-1 0 0 0,-1 0 1 0 0,0 0-1 0 0,0 1 0 0 0,1-1 0 0 0,-1 0 1 0 0,0 0-1 0 0,0 1 0 0 0,1 0 1 0 0,0 0 190 0 0,-3-2-114 0 0,-15-5-64 0 0,12 4-5 0 0,0-1-1 0 0,-1 2 1 0 0,1-1 0 0 0,-12-2 0 0 0,5 2-9 0 0,0 0 1 0 0,0-2 0 0 0,-13-4 0 0 0,-15-5-4 0 0,18 7 1 0 0,-70-14 0 0 0,78 18 1 0 0,-23-8 0 0 0,24 6-8 0 0,-1 0-1 0 0,-15-1 1 0 0,-64-14-245 0 0,15 4 252 0 0,56 11-130 0 0,22 4 123 0 0,0 0 0 0 0,0 0 0 0 0,0 0 0 0 0,0 0 0 0 0,0 1 0 0 0,1-1 0 0 0,-1 0 0 0 0,0 0 0 0 0,0 0 0 0 0,0 0 0 0 0,0 0 0 0 0,0 0 0 0 0,0 0 0 0 0,0 0 0 0 0,0 0 0 0 0,-1 0 0 0 0,1 0 0 0 0,0 0 0 0 0,0 1 0 0 0,0-1 0 0 0,0 0 0 0 0,0 0 0 0 0,0 0 0 0 0,0 0 0 0 0,0 0 0 0 0,0 0 0 0 0,0 0 0 0 0,0 0 0 0 0,0 0 0 0 0,0 0 0 0 0,0 0 0 0 0,0 0 0 0 0,0 0 0 0 0,0 0 0 0 0,0 0 0 0 0,0 0 0 0 0,0 0 0 0 0,0 0 0 0 0,-1 0 0 0 0,1 0 0 0 0,0 1 0 0 0,0-1 0 0 0,0 0 0 0 0,0 0 0 0 0,0 0 0 0 0,0 0 0 0 0,0 0 0 0 0,0 0 0 0 0,0 0 0 0 0,0 0 0 0 0,0 0 0 0 0,0 0 0 0 0,-1 0 1 0 0,1-1-1 0 0,0 1 0 0 0,0 0 0 0 0,0 0 0 0 0,0 0 0 0 0,0 0 0 0 0,0 0 0 0 0,8 7-162 0 0,16 6-18 0 0,51 13 91 0 0,-71-24 80 0 0,1-1-1 0 0,-1 0 1 0 0,1 1 0 0 0,7-1-1 0 0,16 6-71 0 0,-19-4 57 0 0,4 3-52 0 0,29 7-1 0 0,50 13 20 0 0,-58-15 68 0 0,-27-9 11 0 0,1 1 0 0 0,0-1 0 0 0,0 0 0 0 0,12 1 0 0 0,-13-2-5 0 0,-1 1 1 0 0,1-1 0 0 0,-1 1-1 0 0,0 1 1 0 0,0-1-1 0 0,7 5 1 0 0,15 4-12 0 0,-2 2 1 0 0,-23-10 0 0 0,1-1 0 0 0,0 0 0 0 0,1 0 0 0 0,-1 0 0 0 0,0 0 0 0 0,9 1 0 0 0,-10-2 0 0 0,1 0 0 0 0,-1 0 0 0 0,0 0 0 0 0,0 1 0 0 0,0-1 0 0 0,0 1 0 0 0,4 3 0 0 0,-3-2 0 0 0,-1-1 0 0 0,1 0 0 0 0,0 0 0 0 0,6 3 0 0 0,-8-5-1 0 0,0 1-1 0 0,1 1 1 0 0,-1-1-1 0 0,0 0 1 0 0,0 0-1 0 0,-1 1 0 0 0,1-1 1 0 0,0 1-1 0 0,0 0 1 0 0,1 2-1 0 0,-1-2-13 0 0,0 0 0 0 0,0 0 0 0 0,0 0 0 0 0,0 0 0 0 0,1-1 0 0 0,-1 1 0 0 0,0-1 0 0 0,4 2 0 0 0,0 1 7 0 0,0 1 0 0 0,0-1 0 0 0,-1 1 0 0 0,1 0 1 0 0,-1 1-1 0 0,0-1 0 0 0,5 8 0 0 0,-10-12 7 0 0,6 5 1 0 0,-1 1 0 0 0,0 0 0 0 0,0 1 0 0 0,-1-1 0 0 0,0 1 0 0 0,0 0 0 0 0,4 11 0 0 0,1 15 0 0 0,-1 1 0 0 0,-2-1 0 0 0,-1 1 0 0 0,1 61 0 0 0,-6-81 45 0 0,-1-1-1 0 0,0 1 0 0 0,0-1 1 0 0,-2 1-1 0 0,0-1 0 0 0,0 0 1 0 0,-10 23-1 0 0,-22 48 73 0 0,19-61-117 0 0,15-19 0 0 0,-8 15 11 0 0,0-3 110 0 0,1 1 0 0 0,-8 25 0 0 0,11-31-111 0 0,5-10-10 0 0,-2 10 11 0 0,2-10 174 0 0,2-10-13 0 0,-2 6-168 0 0,2-6 108 0 0,-1 1-1 0 0,-1-1 1 0 0,1 0 0 0 0,-1 0-1 0 0,-1 1 1 0 0,0-10 0 0 0,-1-1-245 0 0,-1-47 16 0 0,3 42 117 0 0,-3 5-10 0 0,3 17-1 0 0,0 1 1 0 0,0-1 0 0 0,0 0 0 0 0,0 1 0 0 0,0-1 0 0 0,0 0 0 0 0,0 1 0 0 0,-1-1 0 0 0,1 1 0 0 0,0-1 0 0 0,-1 1 0 0 0,1-1 0 0 0,0 0 0 0 0,-1 1-1 0 0,1-1 1 0 0,0 1 0 0 0,-1-1 0 0 0,0 1 5 0 0,1 0 0 0 0,0 0-1 0 0,0 0 1 0 0,-1 0 0 0 0,1 0-1 0 0,0 0 1 0 0,0 0 0 0 0,-1 0-1 0 0,1 0 1 0 0,0 0 0 0 0,0 0-1 0 0,-1 0 1 0 0,1 0 0 0 0,0 0-1 0 0,0 0 1 0 0,0 0 0 0 0,-1 0-1 0 0,1 1 1 0 0,0-1 0 0 0,0 0 0 0 0,-1 0-1 0 0,1 0 1 0 0,0 0 0 0 0,0 1-1 0 0,0-1 1 0 0,0 0 0 0 0,-1 0-1 0 0,1 1 1 0 0,-1 0-43 0 0,0 1-1 0 0,-1 0 1 0 0,1 0-1 0 0,0 0 1 0 0,0 0-1 0 0,0 0 1 0 0,1 0-1 0 0,-2 3 1 0 0,0 19-38 0 0,0 1 0 0 0,1-1 1 0 0,2 0-1 0 0,6 49 0 0 0,-4-51 57 0 0,-1 1 35 0 0,0-4 7 0 0,0 0 0 0 0,1-1 0 0 0,1 1 0 0 0,13 34 0 0 0,-17-52 438 0 0,1-2-317 0 0,3-9-22 0 0,0 0-1 0 0,-1 0 0 0 0,0-1 1 0 0,-1 1-1 0 0,0-1 0 0 0,0 0 1 0 0,-1-17-1 0 0,4-18-371 0 0,-3 10-13 0 0,-2 29-84 0 0,0-1 1 0 0,1 0-1 0 0,0 1 0 0 0,0-1 1 0 0,0 1-1 0 0,1 0 0 0 0,0-1 1 0 0,4-8-1 0 0,9-16-2268 0 0,-12 25 1853 0 0,0 0 0 0 0,0 0 1 0 0,1 0-1 0 0,-1 0 0 0 0,2 1 1 0 0,-1 0-1 0 0,1 0 0 0 0,9-10 1 0 0,-6 9-71 0 0,1 1 1 0 0,-1 0 0 0 0,1 0-1 0 0,0 1 1 0 0,10-5 0 0 0,15-2-65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11.78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279 110 7975 0 0,'1'0'43'0'0,"-1"0"0"0"0,1 0-1 0 0,0 0 1 0 0,0 0 0 0 0,0 0 0 0 0,-1-1-1 0 0,1 1 1 0 0,0 0 0 0 0,0-1-1 0 0,-1 1 1 0 0,1 0 0 0 0,0-1-1 0 0,-1 1 1 0 0,1-1 0 0 0,0 1 0 0 0,-1-1-1 0 0,1 1 1 0 0,-1-1 0 0 0,1 0-1 0 0,-1 1 1 0 0,1-1 0 0 0,-1 1-1 0 0,1-1 1 0 0,-1 0 0 0 0,1 0 0 0 0,-1 1-1 0 0,0-1 1 0 0,0 0 0 0 0,1-1-1 0 0,0 0 133 0 0,0 0-35 0 0,-3 4-277 0 0,-7 5-158 0 0,5-4 241 0 0,0 0-1 0 0,1 0 0 0 0,0 0 0 0 0,0 0 0 0 0,-3 5 0 0 0,-10 13 539 0 0,2 1-1 0 0,1 1 1 0 0,0 0 0 0 0,-9 29 0 0 0,6-10 36 0 0,-10 32 70 0 0,20-52-461 0 0,-4 15 35 0 0,-7 46 0 0 0,16-70-100 0 0,0-1 0 0 0,0 1-1 0 0,1 0 1 0 0,1-1 0 0 0,0 1 0 0 0,1-1 0 0 0,6 24 0 0 0,-5-26 20 0 0,1-1-1 0 0,8 18 0 0 0,-10-24-41 0 0,0 1-1 0 0,0 0 1 0 0,1-1-1 0 0,-1 0 1 0 0,1 1 0 0 0,0-1-1 0 0,0 0 1 0 0,1 0-1 0 0,4 3 1 0 0,-7-5 116 0 0,13-11 412 0 0,-12 9-543 0 0,-1 0 0 0 0,1 0 0 0 0,0 0 0 0 0,-1 0 1 0 0,1 0-1 0 0,-1 0 0 0 0,1-1 0 0 0,-1 1 0 0 0,0 0 1 0 0,1-1-1 0 0,-1 1 0 0 0,0-1 0 0 0,0 1 0 0 0,0-1 1 0 0,0 0-1 0 0,-1 0 0 0 0,1 1 0 0 0,0-1 0 0 0,-1 0 1 0 0,1-2-1 0 0,10-19 234 0 0,-8 19-222 0 0,-1-1 1 0 0,0 0 0 0 0,0 0-1 0 0,0 0 1 0 0,-1 0 0 0 0,0-1 0 0 0,2-8-1 0 0,0-5 53 0 0,-1 6-47 0 0,0-1 0 0 0,-1 1 0 0 0,0-16 0 0 0,-1 8-16 0 0,-1 3 24 0 0,0 0 0 0 0,-7-33 0 0 0,5 35-36 0 0,-1 0-31 0 0,0 1 0 0 0,0-1 0 0 0,-2 1 0 0 0,1 0 0 0 0,-11-17 0 0 0,15 30-54 0 0,0 2 55 0 0,1 0 0 0 0,-1 0 0 0 0,0 0 0 0 0,0 0-1 0 0,0 0 1 0 0,0 1 0 0 0,0-1 0 0 0,0 0 0 0 0,1 0 0 0 0,-1 0-1 0 0,0 1 1 0 0,0-1 0 0 0,0 0 0 0 0,-1 2 0 0 0,-5 11-194 0 0,-5 23-73 0 0,2-1 0 0 0,1 1 0 0 0,-4 38 0 0 0,-1 113 924 0 0,13-145-283 0 0,8 58-1 0 0,-5-83-279 0 0,1 0 0 0 0,1 0 0 0 0,0 0 0 0 0,1-1 0 0 0,1 0 0 0 0,10 19 0 0 0,3-2 143 0 0,-4-36 48 0 0,-10 5-250 0 0,-4-1-15 0 0,0-1 0 0 0,0 1 0 0 0,0-1 0 0 0,0 0 0 0 0,0 0 0 0 0,0 1 0 0 0,0-1 0 0 0,0 0 0 0 0,0 0-1 0 0,0 0 1 0 0,0 0 0 0 0,0 0 0 0 0,0 0 0 0 0,1 0 0 0 0,-1-1 0 0 0,0 1 0 0 0,0 0 0 0 0,-1-1 0 0 0,1 1 0 0 0,0 0 0 0 0,0-1-1 0 0,0 1 1 0 0,0-1 0 0 0,0 1 0 0 0,0-1 0 0 0,0 0 0 0 0,-1 1 0 0 0,2-2 0 0 0,2-2 50 0 0,-1 0 1 0 0,1 0-1 0 0,-1-1 0 0 0,0 1 0 0 0,-1-1 1 0 0,1 1-1 0 0,-1-1 0 0 0,0 0 1 0 0,0 0-1 0 0,0 0 0 0 0,-1 0 1 0 0,0 0-1 0 0,0 0 0 0 0,0 0 1 0 0,0-8-1 0 0,0-4-15 0 0,-2-1-1 0 0,1 1 1 0 0,-6-25 0 0 0,-1 8-121 0 0,-2 0 0 0 0,-1 0 0 0 0,-2 1-1 0 0,-2 1 1 0 0,-27-51 0 0 0,38 78 30 0 0,-1-3 14 0 0,-1 0-1 0 0,0 0 1 0 0,-10-11 0 0 0,14 17 22 0 0,0 1-1 0 0,0 0 0 0 0,0 0 0 0 0,0 0 1 0 0,0 0-1 0 0,0 0 0 0 0,0 0 0 0 0,-1 0 1 0 0,1 0-1 0 0,0 0 0 0 0,0 1 0 0 0,-1-1 1 0 0,1 1-1 0 0,-1-1 0 0 0,1 1 0 0 0,-1-1 1 0 0,1 1-1 0 0,-1 0 0 0 0,1-1 0 0 0,-1 1 1 0 0,1 0-1 0 0,-1 0 0 0 0,1 0 0 0 0,-1 1 1 0 0,1-1-1 0 0,-1 0 0 0 0,1 0 0 0 0,0 1 1 0 0,-1-1-1 0 0,-1 1 0 0 0,1 1-8 0 0,0 0 0 0 0,0-1 0 0 0,1 1 0 0 0,-1 0 0 0 0,0 0 0 0 0,1 0 0 0 0,-1 0 0 0 0,1 0 0 0 0,0 0 0 0 0,0 0 0 0 0,-2 4 0 0 0,-7 26-194 0 0,6-12 207 0 0,1 0-1 0 0,2 1 1 0 0,0 0-1 0 0,1-1 1 0 0,1 1 0 0 0,0-1-1 0 0,2 1 1 0 0,1-1-1 0 0,0 0 1 0 0,12 31-1 0 0,-14-45 26 0 0,1 1 0 0 0,0-1 0 0 0,0 0 0 0 0,0 1 0 0 0,1-2 0 0 0,0 1 0 0 0,0 0 0 0 0,1-1 0 0 0,-1 0 0 0 0,1 0 0 0 0,0 0 0 0 0,10 6 0 0 0,-14-11-1 0 0,0 0-1 0 0,0 0 1 0 0,-1 0-1 0 0,1 0 1 0 0,0 0-1 0 0,0 0 1 0 0,0 0-1 0 0,0-1 1 0 0,0 1-1 0 0,0 0 1 0 0,0-1-1 0 0,0 0 1 0 0,3 0 44 0 0,-2 0-31 0 0,0 0 0 0 0,0 0 0 0 0,0 1-1 0 0,0-1 1 0 0,-1 0 0 0 0,1-1 0 0 0,0 1 0 0 0,-1 0-1 0 0,1 0 1 0 0,-1-1 0 0 0,0 1 0 0 0,1-1-1 0 0,-1 1 1 0 0,0-1 0 0 0,0 1 0 0 0,0-1 0 0 0,0 0-1 0 0,0 0 1 0 0,0 0 0 0 0,0 1 0 0 0,-1-1-1 0 0,1 0 1 0 0,0-4 0 0 0,1-1 50 0 0,-1-1 1 0 0,1 0-1 0 0,-1 0 1 0 0,-1-13-1 0 0,-2-17-11 0 0,-2-1 1 0 0,-15-62 0 0 0,-30-71 125 0 0,37 134-184 0 0,10 29-24 0 0,-8-22-147 0 0,9 29 148 0 0,0 0 0 0 0,0 0 0 0 0,0 0-1 0 0,0 0 1 0 0,0 1 0 0 0,0-1 0 0 0,0 0 0 0 0,-1 0 0 0 0,1 1 0 0 0,-3-3 0 0 0,3 3 2 0 0,0 1-1 0 0,1 0 0 0 0,-1 0 0 0 0,0 0 1 0 0,0 0-1 0 0,1 0 0 0 0,-1 0 1 0 0,0 0-1 0 0,0 0 0 0 0,1 0 1 0 0,-1 0-1 0 0,0 0 0 0 0,1 0 0 0 0,-1 0 1 0 0,0 0-1 0 0,1 1 0 0 0,-1-1 1 0 0,0 0-1 0 0,1 1 0 0 0,-1-1 1 0 0,0 0-1 0 0,1 1 0 0 0,-1-1 0 0 0,1 1 1 0 0,-1-1-1 0 0,1 1 0 0 0,-1-1 1 0 0,1 1-1 0 0,-1 0 0 0 0,1-1 0 0 0,-1 1 1 0 0,1-1-1 0 0,0 1 0 0 0,-1 0 1 0 0,1 0-1 0 0,-13 25-350 0 0,3 8 212 0 0,0 0 0 0 0,3 1 0 0 0,-6 59 0 0 0,9-49 139 0 0,2 1 0 0 0,2 0 0 0 0,2 0 0 0 0,14 79 0 0 0,-11-104 57 0 0,1 1 0 0 0,1-1 0 0 0,0 0 0 0 0,2-1 0 0 0,22 38 0 0 0,-26-51-24 0 0,0 0 0 0 0,12 12 0 0 0,2 1 176 0 0,-16-21-78 0 0,-1 0 1 0 0,1 0 0 0 0,-1-1 0 0 0,1 1-1 0 0,4-4 1 0 0,-7 4-113 0 0,1 0 11 0 0,1 1 1 0 0,-1-1-1 0 0,0 0 0 0 0,0 0 1 0 0,0 0-1 0 0,0 0 1 0 0,0 0-1 0 0,0-1 0 0 0,0 1 1 0 0,0 0-1 0 0,0 0 0 0 0,0-1 1 0 0,0 1-1 0 0,-1 0 1 0 0,1-1-1 0 0,-1 1 0 0 0,1-1 1 0 0,-1 1-1 0 0,0-1 1 0 0,1 1-1 0 0,-1-1 0 0 0,0 1 1 0 0,0-4-1 0 0,9-46 94 0 0,-8 47-141 0 0,-1 0 0 0 0,0 0 0 0 0,1 1 0 0 0,-1-1 0 0 0,-1 0 0 0 0,1 0 0 0 0,-1 1 0 0 0,1-1 0 0 0,-1 0 0 0 0,0 0 0 0 0,-1 1 0 0 0,1-1 0 0 0,0 1 0 0 0,-1 0 0 0 0,-2-5 0 0 0,3 7-35 0 0,-12-2-329 0 0,12 3 371 0 0,0-1 1 0 0,0 1-1 0 0,0 0 1 0 0,0 0-1 0 0,0 0 1 0 0,0-1-1 0 0,0 1 0 0 0,0 0 1 0 0,0 0-1 0 0,0 1 1 0 0,0-1-1 0 0,0 0 1 0 0,0 0-1 0 0,0 0 1 0 0,0 1-1 0 0,0-1 1 0 0,0 0-1 0 0,0 1 0 0 0,-1 0 1 0 0,-9 3-51 0 0,9-2 56 0 0,-1-1 1 0 0,1 1-1 0 0,0 0 0 0 0,0-1 0 0 0,1 1 0 0 0,-1 0 0 0 0,0 0 1 0 0,1 0-1 0 0,-1 0 0 0 0,1 0 0 0 0,-1 1 0 0 0,1-1 0 0 0,0 0 1 0 0,-1 3-1 0 0,-3 5-51 0 0,2-4 79 0 0,0 1 0 0 0,0 1-1 0 0,0-1 1 0 0,1 0 0 0 0,0 0 0 0 0,0 1-1 0 0,1-1 1 0 0,0 1 0 0 0,1 0-1 0 0,-1-1 1 0 0,1 1 0 0 0,1 0 0 0 0,0-1-1 0 0,0 1 1 0 0,0-1 0 0 0,1 1-1 0 0,0-1 1 0 0,0 0 0 0 0,1 1 0 0 0,0-1-1 0 0,0 0 1 0 0,1-1 0 0 0,0 1-1 0 0,0-1 1 0 0,0 1 0 0 0,1-1 0 0 0,8 7-1 0 0,-3-1-8 0 0,-4-5 5 0 0,0 0 0 0 0,0-1 0 0 0,1 0 0 0 0,0 0 0 0 0,0-1 0 0 0,0 1 0 0 0,0-2 0 0 0,15 8 0 0 0,-7-6 52 0 0,-8-3-14 0 0,0-1 1 0 0,0 1 0 0 0,1-1 0 0 0,11 1-1 0 0,-1 0 19 0 0,-12-2-61 0 0,0 0-1 0 0,1-1 1 0 0,-1 1 0 0 0,1-1 0 0 0,-1-1-1 0 0,11-1 1 0 0,14 0 123 0 0,-26 2-84 0 0,0 0-1 0 0,0-1 0 0 0,0 1 1 0 0,0-1-1 0 0,9-2 0 0 0,13-2 69 0 0,-23 4-103 0 0,0 1-1 0 0,0-1 1 0 0,0 0 0 0 0,-1 1 0 0 0,1-2 0 0 0,4-1 0 0 0,7 1 3 0 0,-1-2-12 0 0,-10-1 1 0 0,-4 4-4 0 0,0 1 0 0 0,0-1 1 0 0,-1 1-1 0 0,1-1 0 0 0,0 0 0 0 0,-1 1 0 0 0,1-1 0 0 0,-1 1 0 0 0,1-1 1 0 0,-1 1-1 0 0,1-1 0 0 0,-1 1 0 0 0,1 0 0 0 0,-1-1 0 0 0,1 1 0 0 0,-1 0 0 0 0,1-1 1 0 0,-1 1-1 0 0,0 0 0 0 0,1-1 0 0 0,-2 1 0 0 0,-19-8 12 0 0,15 6-21 0 0,4 2-1 0 0,-1-1 0 0 0,0 0 0 0 0,0 1 0 0 0,1 0 0 0 0,-1 0 0 0 0,0 0 0 0 0,-4 0 0 0 0,-16 0-88 0 0,15-2 79 0 0,1 1 1 0 0,-1 0-1 0 0,1 0 0 0 0,-1 1 0 0 0,1 0 0 0 0,-12 1 0 0 0,-28 2 23 0 0,-4 1 0 0 0,25-1 0 0 0,20-3-9 0 0,1 0 0 0 0,-1 1 0 0 0,1 0 0 0 0,-1 0 0 0 0,1 0-1 0 0,-8 3 1 0 0,0-1 9 0 0,12-3 0 0 0,0 0 0 0 0,-1 0 0 0 0,1 0 0 0 0,0 0 0 0 0,0 0 0 0 0,0 0 0 0 0,0 1 0 0 0,0-1 0 0 0,0 1 0 0 0,0-1 0 0 0,0 0 0 0 0,-2 2 0 0 0,-1 5 0 0 0,6 0 0 0 0,1-5 0 0 0,0 0 0 0 0,1-1 0 0 0,-1 1 0 0 0,1-1 0 0 0,-1 0 0 0 0,5 1 0 0 0,0 0 0 0 0,-2 0-2 0 0,0-1 0 0 0,-1 0 1 0 0,1-1-1 0 0,0 0 0 0 0,7 0 0 0 0,15 1-40 0 0,-10 2 39 0 0,1-2 1 0 0,-1 0-1 0 0,18-3 0 0 0,-25 2 3 0 0,0 0 0 0 0,0 1 0 0 0,10 2 0 0 0,23 1 0 0 0,-39-4 0 0 0,98 3 0 0 0,-87-2 0 0 0,0-1 0 0 0,18-3 0 0 0,18 0 0 0 0,-23 4 32 0 0,49-5 0 0 0,-35 1 25 0 0,-33 4-7 0 0,0-2-1 0 0,0 0 0 0 0,0 0 1 0 0,11-3-1 0 0,-6 1 32 0 0,-12 3-59 0 0,0-1-1 0 0,-1 1 1 0 0,1-1-1 0 0,0 1 1 0 0,-1-1 0 0 0,1 0-1 0 0,-1 0 1 0 0,1 0 0 0 0,-1 0-1 0 0,0-1 1 0 0,1 1-1 0 0,-1-1 1 0 0,0 1 0 0 0,0-1-1 0 0,2-2 1 0 0,-4 4-18 0 0,0-1 0 0 0,0 1-1 0 0,0 0 1 0 0,0-1 0 0 0,1 1 0 0 0,-1 0 0 0 0,0-1 0 0 0,-1 1 0 0 0,1 0 0 0 0,0-1-1 0 0,0 1 1 0 0,0 0 0 0 0,0-1 0 0 0,0 1 0 0 0,0 0 0 0 0,0-1 0 0 0,0 1-1 0 0,-1 0 1 0 0,1 0 0 0 0,0-1 0 0 0,0 1 0 0 0,0 0 0 0 0,-1 0 0 0 0,1-1 0 0 0,0 1-1 0 0,0 0 1 0 0,0 0 0 0 0,-1 0 0 0 0,0-1 0 0 0,-7-5 71 0 0,0 2-27 0 0,0 1 1 0 0,0 0 0 0 0,0 1 0 0 0,0 0-1 0 0,-1 0 1 0 0,1 1 0 0 0,-1 0-1 0 0,-8 0 1 0 0,-70-6-126 0 0,31 6-1 0 0,-73 0-103 0 0,76 0 158 0 0,-25 2-18 0 0,41-1 41 0 0,30-1 0 0 0,-1 1 0 0 0,0 0 0 0 0,1 0 0 0 0,-15 3 0 0 0,8-2-13 0 0,12-1 9 0 0,1 0 0 0 0,-1 0 0 0 0,0 0 0 0 0,0 0 0 0 0,1 1 0 0 0,-1-1 0 0 0,0 0 0 0 0,1 1 0 0 0,-4 1 0 0 0,2 3-17 0 0,4-4 14 0 0,-1 0 1 0 0,1 0-1 0 0,0 0 1 0 0,0 0 0 0 0,0 0-1 0 0,0-1 1 0 0,-1 1-1 0 0,1 0 1 0 0,0 0 0 0 0,0-1-1 0 0,1 1 1 0 0,-1 0-1 0 0,0-1 1 0 0,0 1 0 0 0,1 0-1 0 0,20 5-72 0 0,122 3-123 0 0,42 0 138 0 0,-110-7 12 0 0,43 0 50 0 0,-51-2 2 0 0,56-4 54 0 0,-69 2-37 0 0,-41 3-3 0 0,0-2 0 0 0,1 0 1 0 0,13-2-1 0 0,-4 0 13 0 0,-20 3-3 0 0,-1 0-1 0 0,0-1 1 0 0,1 1 0 0 0,-1-1 0 0 0,1 1-1 0 0,-1-1 1 0 0,0 0 0 0 0,1-1-1 0 0,4-2 1 0 0,-8 4-11 0 0,1 0 0 0 0,-1 0 0 0 0,0 0 0 0 0,0 0-1 0 0,0 0 1 0 0,0 0 0 0 0,0 0 0 0 0,1 0 0 0 0,-1-1 0 0 0,0 1 0 0 0,0 0-1 0 0,0 0 1 0 0,0 0 0 0 0,0 0 0 0 0,0 0 0 0 0,0 0 0 0 0,0-1-1 0 0,0 1 1 0 0,1 0 0 0 0,-1 0 0 0 0,0 0 0 0 0,0 0 0 0 0,0-1 0 0 0,0 1-1 0 0,0 0 1 0 0,0 0 0 0 0,0 0 0 0 0,0 0 0 0 0,0-1 0 0 0,0 1-1 0 0,0 0 1 0 0,0 0 0 0 0,0 0 0 0 0,0 0 0 0 0,0-1 0 0 0,-1 1 0 0 0,1 0-1 0 0,0 0 1 0 0,0 0 0 0 0,0 0 0 0 0,0-1 0 0 0,0 1 0 0 0,0 0-1 0 0,-10-7 120 0 0,7 6-125 0 0,-1-1 0 0 0,1 1 0 0 0,-1 0 0 0 0,0 0 0 0 0,-5 0 0 0 0,-159-3-127 0 0,96 6 109 0 0,33 0 11 0 0,2 3 0 0 0,28-3 0 0 0,-1-1 0 0 0,-14 0 0 0 0,22-1 0 0 0,1 0 0 0 0,0 0 0 0 0,0 0 0 0 0,0 0 0 0 0,0 0 0 0 0,-1 0 0 0 0,1 1 0 0 0,0-1 0 0 0,0 0 0 0 0,0 1 0 0 0,0-1-1 0 0,0 1 1 0 0,0-1 0 0 0,0 1 0 0 0,-1 0 0 0 0,-10 5-15 0 0,11-5-61 0 0,16 1-139 0 0,6-1 173 0 0,28-5 5 0 0,-30 3 18 0 0,34-6 0 0 0,-6-2 19 0 0,-27 6 0 0 0,30-8 0 0 0,-23 3 0 0 0,-18 6 0 0 0,0 0 0 0 0,0-1 0 0 0,0-1 0 0 0,15-7 0 0 0,-9 4 61 0 0,-12 6-47 0 0,-1 0 1 0 0,1 1-1 0 0,-1-2 0 0 0,1 1 0 0 0,-1 0 0 0 0,0 0 1 0 0,0-1-1 0 0,0 1 0 0 0,0-1 0 0 0,0 0 0 0 0,0 0 1 0 0,0 1-1 0 0,0-1 0 0 0,0-1 0 0 0,-1 1 0 0 0,1 0 0 0 0,-1 0 1 0 0,1-3-1 0 0,-1 4-10 0 0,-1 1-1 0 0,1-1 1 0 0,-1 0 0 0 0,0 0-1 0 0,1 0 1 0 0,-1 0 0 0 0,0 1 0 0 0,0-1-1 0 0,0 0 1 0 0,0 0 0 0 0,0 0 0 0 0,0 0-1 0 0,0 0 1 0 0,0 0 0 0 0,0 1-1 0 0,0-1 1 0 0,0 0 0 0 0,-1 0 0 0 0,1 0-1 0 0,0 0 1 0 0,-1-1 0 0 0,0 1 8 0 0,0-1 0 0 0,0 1 0 0 0,-1-1 0 0 0,1 1 0 0 0,0 0 0 0 0,0-1 0 0 0,-1 1 0 0 0,1 0 0 0 0,-1 0 0 0 0,-1-1 0 0 0,-2 0 13 0 0,1 0 0 0 0,-1 0 0 0 0,1 0 1 0 0,-1 0-1 0 0,0 1 0 0 0,0 0 1 0 0,-7-1-1 0 0,-83-6-250 0 0,71 7 192 0 0,0 1 0 0 0,-47 5 0 0 0,6 1 34 0 0,-151-7-1 0 0,68 6-164 0 0,100-1 125 0 0,-58-3 0 0 0,57 0 109 0 0,15 0 38 0 0,29 0-36 0 0,5 0-40 0 0,13 3-58 0 0,-7-3-18 0 0,1 1 1 0 0,-1-2-1 0 0,11 1 0 0 0,70-7-211 0 0,-67 5 244 0 0,24-4-1 0 0,14-1-25 0 0,88-6 25 0 0,-60 4 12 0 0,9-1 0 0 0,-31 3 136 0 0,-42 5-16 0 0,32-7 0 0 0,-32 6-18 0 0,-19 2-84 0 0,-1 0 0 0 0,1 0-1 0 0,0-1 1 0 0,0 1 0 0 0,0-1-1 0 0,0 0 1 0 0,0 1 0 0 0,-1-1-1 0 0,1 0 1 0 0,0-1 0 0 0,-1 1-1 0 0,1 0 1 0 0,-1-1 0 0 0,1 1-1 0 0,-1-1 1 0 0,0 0 0 0 0,3-2-1 0 0,-18-2 91 0 0,10 5-100 0 0,0 1 1 0 0,0 0-1 0 0,0 0 0 0 0,-1 0 0 0 0,1 0 0 0 0,0 1 0 0 0,0-1 1 0 0,0 1-1 0 0,-5 1 0 0 0,4 0-8 0 0,0-1-1 0 0,0 0 1 0 0,0-1 0 0 0,-1 1-1 0 0,-5 0 1 0 0,-7-3 0 0 0,8 1-7 0 0,0 1 1 0 0,0 0 0 0 0,-13 1 0 0 0,-1 3-61 0 0,-78 8-225 0 0,-37 4 181 0 0,77-7 110 0 0,-18 3 1 0 0,-40 4 0 0 0,-52 4 0 0 0,63-2 0 0 0,93-15 0 0 0,3 0 0 0 0,18-7 0 0 0,21-7 0 0 0,-1 1 0 0 0,35-7 0 0 0,-30 8 0 0 0,26-4 1 0 0,19-7-18 0 0,-24 3-53 0 0,54-9 0 0 0,-5 2 169 0 0,8-3-7 0 0,-10 3-25 0 0,-37 8 27 0 0,-46 12-46 0 0,23-11 1 0 0,-5 2 114 0 0,-33 13-148 0 0,0 0 0 0 0,0-1 0 0 0,0 1 0 0 0,1 0 0 0 0,-1-1-1 0 0,0 0 1 0 0,0 1 0 0 0,-1-1 0 0 0,1 1 0 0 0,0-1 0 0 0,0 0 0 0 0,0 0 0 0 0,0 1-1 0 0,-1-1 1 0 0,1 0 0 0 0,0 0 0 0 0,0 0 0 0 0,0-2 0 0 0,-2 2-10 0 0,1 0 1 0 0,-1 1-1 0 0,0-1 0 0 0,0 0 1 0 0,0 0-1 0 0,0 1 0 0 0,0-1 1 0 0,0 0-1 0 0,0 1 0 0 0,0-1 1 0 0,-1 0-1 0 0,1 1 0 0 0,-2-2 0 0 0,0 1-1 0 0,0 0 0 0 0,0 0 1 0 0,-1 0-1 0 0,1 1 0 0 0,0-1 1 0 0,0 1-1 0 0,-1 0 0 0 0,1 0 1 0 0,-4 0-1 0 0,-14 0 12 0 0,5-2-3 0 0,0 1-1 0 0,-1 1 0 0 0,-25 4 1 0 0,24-3-104 0 0,-24-1 0 0 0,-9 1-25 0 0,-73 5 18 0 0,30 0 43 0 0,21 0 56 0 0,60-5-1 0 0,-23 5 0 0 0,24-3 0 0 0,0-1 0 0 0,-16 0 0 0 0,17-2 0 0 0,0 0 0 0 0,0 0 0 0 0,0 1 0 0 0,-20 4 0 0 0,9-3 0 0 0,20-3 0 0 0,0 1 0 0 0,-1 0 0 0 0,1 0 0 0 0,-1 1 0 0 0,1-1 0 0 0,-1 0 0 0 0,-1 1 0 0 0,-2 3-10 0 0,18-3-44 0 0,13-2-9 0 0,0-1-1 0 0,0-1 1 0 0,43-11 0 0 0,-11 1-20 0 0,169-35 3 0 0,-122 21 80 0 0,-46 11 0 0 0,57-20 0 0 0,-111 35 9 0 0,-1 0 0 0 0,1 0 1 0 0,-1 0-1 0 0,0 0 0 0 0,0-1 0 0 0,0 1 0 0 0,1-1 0 0 0,-2 0 0 0 0,1 0 0 0 0,0 0 0 0 0,3-4 1 0 0,-6 6-6 0 0,1 0 0 0 0,-1 0 0 0 0,0 0 1 0 0,0-1-1 0 0,0 1 0 0 0,0 0 0 0 0,0 0 1 0 0,0 0-1 0 0,0-1 0 0 0,0 1 1 0 0,0 0-1 0 0,0 0 0 0 0,0 0 0 0 0,0-1 1 0 0,0 1-1 0 0,0 0 0 0 0,0 0 0 0 0,0 0 1 0 0,-1-1-1 0 0,1 1 0 0 0,0 0 0 0 0,0 0 1 0 0,0 0-1 0 0,0 0 0 0 0,0-1 1 0 0,0 1-1 0 0,0 0 0 0 0,-1 0 0 0 0,1 0 1 0 0,0 0-1 0 0,0 0 0 0 0,0 0 0 0 0,0-1 1 0 0,-1 1-1 0 0,1 0 0 0 0,0 0 1 0 0,0 0-1 0 0,0 0 0 0 0,-1 0 0 0 0,1 0 1 0 0,0 0-1 0 0,0 0 0 0 0,0 0 0 0 0,-1 0 1 0 0,1 0-1 0 0,0 0 0 0 0,-11-2 70 0 0,-26 2-56 0 0,24-1-22 0 0,0 1 1 0 0,0 0 0 0 0,-13 3-1 0 0,-16 4-114 0 0,-47 3 0 0 0,-65 6 31 0 0,88-7 86 0 0,-25 4 1 0 0,-29 3 0 0 0,-51 6-53 0 0,139-17 42 0 0,26-4 11 0 0,-1 1 0 0 0,0-1 0 0 0,0-1 0 0 0,0 1 0 0 0,0-1 0 0 0,-11-1 0 0 0,8 0 0 0 0,10 1 0 0 0,0 0 0 0 0,0 0 0 0 0,0 0 0 0 0,1-1 0 0 0,-1 1 0 0 0,0 0 0 0 0,0 0 0 0 0,0 0 0 0 0,0 0 0 0 0,0 0 0 0 0,0 0 0 0 0,0 0 0 0 0,0-1 0 0 0,0 1 0 0 0,0 0 0 0 0,0 0 0 0 0,0 0 0 0 0,0 0 0 0 0,0 0 0 0 0,0 0 0 0 0,0 0 0 0 0,0-1 0 0 0,0 1 0 0 0,-1 0 0 0 0,1 0 0 0 0,0 0 0 0 0,0 0 0 0 0,0 0 0 0 0,0 0 0 0 0,0 0 0 0 0,0 0 0 0 0,0-1 0 0 0,0 1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0,7-5 0 0 0,39-7 0 0 0,29-5 0 0 0,19-4 1 0 0,-11 2-12 0 0,10-2-44 0 0,17-3 56 0 0,-22 5 188 0 0,104-38-1 0 0,-135 39-19 0 0,-39 12-32 0 0,18-10 1 0 0,-19 7-68 0 0,-10 4 73 0 0,-10 2-79 0 0,-5-1 6 0 0,-4 2-57 0 0,0 0 1 0 0,0 0-1 0 0,0 1 0 0 0,0 1 1 0 0,-18 1-1 0 0,4-1-91 0 0,-68 7-7 0 0,35-2 99 0 0,-119 9-121 0 0,31-3 43 0 0,96-7 64 0 0,36-2 0 0 0,-1-1 0 0 0,1-1 0 0 0,-23-1 0 0 0,38 1 0 0 0,0 0 0 0 0,0 0 0 0 0,0 0 0 0 0,0 0 0 0 0,-1 0 0 0 0,1 0 0 0 0,0 0 0 0 0,0 0 0 0 0,0 0 0 0 0,-1 0 0 0 0,1 0 0 0 0,0 0 0 0 0,0 0 0 0 0,0 0 0 0 0,0 0 0 0 0,-1 0 0 0 0,1 0 0 0 0,0 0 0 0 0,0 0 0 0 0,0 0 0 0 0,0-1 0 0 0,-1 1 0 0 0,1 0 0 0 0,0 0 0 0 0,0 0 0 0 0,0 0 0 0 0,0 0 0 0 0,0 0 0 0 0,0-1 0 0 0,-1 1 0 0 0,1 0 0 0 0,0 0 0 0 0,0 0 0 0 0,0 0 0 0 0,0-1 0 0 0,0 1 0 0 0,0 0 0 0 0,0 0 0 0 0,0 0 0 0 0,0 0 0 0 0,0-1 0 0 0,0 1 0 0 0,0 0 0 0 0,0 0 0 0 0,8-7-4 0 0,16-3-24 0 0,0 7-52 0 0,32-9-1 0 0,-38 7-12 0 0,27-1 0 0 0,3-2-64 0 0,250-54-99 0 0,-279 57 303 0 0,27-10-1 0 0,-4 0 24 0 0,-38 14-62 0 0,-1 0 0 0 0,1-1 0 0 0,-1 0 0 0 0,0 1 1 0 0,0-1-1 0 0,0 0 0 0 0,4-4 0 0 0,1 0 16 0 0,-7 6-20 0 0,-1-1 0 0 0,0 1-1 0 0,0 0 1 0 0,0-1 0 0 0,0 1 0 0 0,0 0-1 0 0,0-1 1 0 0,0 1 0 0 0,1 0 0 0 0,-1-1-1 0 0,0 1 1 0 0,0-1 0 0 0,0 1 0 0 0,0 0-1 0 0,-1-1 1 0 0,1 1 0 0 0,0 0 0 0 0,0-1-1 0 0,0 1 1 0 0,0 0 0 0 0,0-1 0 0 0,0 1 0 0 0,0 0-1 0 0,-1-1 1 0 0,1 1 0 0 0,0 0 0 0 0,0-1-1 0 0,0 1 1 0 0,-1 0 0 0 0,1 0 0 0 0,0-1-1 0 0,-1 1 1 0 0,1 0 0 0 0,0 0 0 0 0,0-1-1 0 0,-1 1 1 0 0,1 0 0 0 0,0 0 0 0 0,-1 0-1 0 0,1 0 1 0 0,0 0 0 0 0,-1-1 0 0 0,-31-3 165 0 0,-43-1 0 0 0,15 2-343 0 0,40 2 125 0 0,-34 4 0 0 0,2-1 49 0 0,-77 5-72 0 0,104-6 53 0 0,-36-3-1 0 0,-4 0-5 0 0,9-1 25 0 0,38 1 0 0 0,-25 0 0 0 0,40 2 0 0 0,0 0 0 0 0,0 0 0 0 0,0 0 0 0 0,0-1 0 0 0,0 0 0 0 0,-5-1 0 0 0,-13-3 0 0 0,14 3-1 0 0,7-2 0 0 0,8-2 14 0 0,25-2 46 0 0,58-6-1 0 0,-75 12-87 0 0,25-8 0 0 0,13-1-62 0 0,-19 5 86 0 0,50-13-1 0 0,-72 16 6 0 0,0 1 0 0 0,22-1 0 0 0,-23 2 0 0 0,0 0 0 0 0,-1-1 0 0 0,18-4 0 0 0,-4-2 0 0 0,-14 4 0 0 0,0 0 0 0 0,1 1 0 0 0,-1 0 0 0 0,18-1 0 0 0,-25 3 0 0 0,-1 1 0 0 0,1-1 0 0 0,-1 0 0 0 0,1 0-1 0 0,-1-1 1 0 0,1 1 0 0 0,3-3 0 0 0,-4 2 2 0 0,0 1 0 0 0,1 0 1 0 0,-1-1-1 0 0,0 1 0 0 0,0 0 1 0 0,6-1-1 0 0,0 2 44 0 0,-8 0-41 0 0,-1 0 1 0 0,1 0-1 0 0,0 0 1 0 0,-1 0 0 0 0,1 0-1 0 0,-1 0 1 0 0,1 0-1 0 0,0 0 1 0 0,-1 0-1 0 0,1 0 1 0 0,-1-1 0 0 0,1 1-1 0 0,-1 0 1 0 0,1 0-1 0 0,0-1 1 0 0,-1 1-1 0 0,1 0 1 0 0,0-1 0 0 0,1-2 28 0 0,-1 1 1 0 0,1-1-1 0 0,-1 0 1 0 0,1 0-1 0 0,1-5 1 0 0,-3 7-33 0 0,0 1 0 0 0,1-1 0 0 0,-1 1 1 0 0,0 0-1 0 0,0-1 0 0 0,0 1 0 0 0,0-1 1 0 0,0 1-1 0 0,0 0 0 0 0,0-1 0 0 0,0 1 0 0 0,0-1 1 0 0,0 1-1 0 0,0 0 0 0 0,0-1 0 0 0,-1 1 1 0 0,1-1-1 0 0,0 1 0 0 0,0 0 0 0 0,0-1 1 0 0,-1 1-1 0 0,1-1 0 0 0,0 1 0 0 0,0 0 1 0 0,-1 0-1 0 0,1-1 0 0 0,0 1 0 0 0,0 0 1 0 0,-1-1-1 0 0,1 1 0 0 0,0 0 0 0 0,-1 0 1 0 0,1-1-1 0 0,0 1 0 0 0,-1 0 0 0 0,0 0 1 0 0,-17-5 65 0 0,12 3-57 0 0,0 1-4 0 0,0 0 1 0 0,0 0-1 0 0,0 0 0 0 0,0 0 1 0 0,-11 2-1 0 0,-12-2 13 0 0,6-1-64 0 0,-44 2 0 0 0,13 0 44 0 0,35-1 0 0 0,0 2 0 0 0,-19 2 0 0 0,23-2 1 0 0,0 0 0 0 0,-16-2 0 0 0,-18 1-14 0 0,15-1-20 0 0,28 0 29 0 0,0 0 0 0 0,1 1 0 0 0,-1 0-1 0 0,-10 1 1 0 0,14-1 6 0 0,1 1-3 0 0,0-1 0 0 0,1 0 1 0 0,-1 0-1 0 0,0 0 1 0 0,1 0-1 0 0,-1 0 0 0 0,0 0 1 0 0,1 0-1 0 0,-1 0 0 0 0,0 0 1 0 0,1 0-1 0 0,-1 0 1 0 0,0-1-1 0 0,1 1 0 0 0,-1 0 1 0 0,1 0-1 0 0,-1-1 1 0 0,0 1-1 0 0,1 0 0 0 0,-1-1 1 0 0,1 1-1 0 0,-1 0 0 0 0,0-2 1 0 0,1 2-10 0 0,1-1 0 0 0,-1 1 1 0 0,0-1-1 0 0,1 1 0 0 0,-1-1 0 0 0,1 1 0 0 0,-1-1 1 0 0,1 1-1 0 0,-1 0 0 0 0,1-1 0 0 0,-1 1 1 0 0,1 0-1 0 0,-1-1 0 0 0,2 1 0 0 0,1-1 2 0 0,-1 0-1 0 0,1 1 1 0 0,-1 0-1 0 0,1-1 1 0 0,0 1 0 0 0,0 0-1 0 0,-1 0 1 0 0,1 1-1 0 0,3 0 1 0 0,18 0-36 0 0,-3-4 18 0 0,0 1-1 0 0,23 0 0 0 0,46-2 27 0 0,-31 0 0 0 0,80-6 0 0 0,-128 9 0 0 0,1 0 0 0 0,11-4 0 0 0,16-1 0 0 0,-35 6 1 0 0,-3 0 0 0 0,0 0 0 0 0,0 0 0 0 0,0 0-1 0 0,0-1 1 0 0,0 1 0 0 0,-1 0 0 0 0,1 0 0 0 0,0-1 0 0 0,0 1 0 0 0,0 0 0 0 0,0-1-1 0 0,0 1 1 0 0,0-1 0 0 0,-1 1 0 0 0,3-2 0 0 0,-2 1 75 0 0,-5-7 137 0 0,3 8-206 0 0,0-1 0 0 0,-1 0 0 0 0,1 0-1 0 0,-1 1 1 0 0,1-1 0 0 0,-1 1 0 0 0,1-1-1 0 0,-1 1 1 0 0,1 0 0 0 0,-1-1 0 0 0,1 1-1 0 0,-1 0 1 0 0,0 0 0 0 0,-2 0 0 0 0,-8 0 3 0 0,-10-3-10 0 0,-1 2 0 0 0,1 0 0 0 0,-24 4 0 0 0,4-2 0 0 0,-126 6-13 0 0,21 3-54 0 0,30-2-45 0 0,91-4 42 0 0,22-3 69 0 0,0-1 0 0 0,1 1 0 0 0,-1-1 0 0 0,0 1 0 0 0,1-1 0 0 0,-1 0-1 0 0,0-1 1 0 0,-4 0 0 0 0,2 0 20 0 0,5 1 161 0 0,3 0-112 0 0,1 0-66 0 0,1 0 0 0 0,0-1 0 0 0,-1 0 0 0 0,1 0 0 0 0,0 0 0 0 0,-1 0 0 0 0,4-3 0 0 0,19-5-23 0 0,47-8-265 0 0,-22 5 188 0 0,-34 9 93 0 0,24-8 0 0 0,75-22-55 0 0,10-2 60 0 0,-77 26 0 0 0,-36 7 0 0 0,0 0 0 0 0,14-6 0 0 0,12 2 11 0 0,-33 3 57 0 0,-5 2 68 0 0,-16-1 273 0 0,-27 6-383 0 0,-39 6-40 0 0,37-2-62 0 0,-64 16-141 0 0,18-4-48 0 0,31-9 195 0 0,17-2 100 0 0,-43 11 36 0 0,56-13-66 0 0,23-6 0 0 0,1 0 0 0 0,0 0 0 0 0,0 1 0 0 0,0-1 0 0 0,-1 1 0 0 0,-7 5 0 0 0,5-1 0 0 0,6 1 0 0 0,23-7 0 0 0,1 3 0 0 0,42-3 0 0 0,-24 0 0 0 0,-17-1 1 0 0,41-6-1 0 0,-10 0-13 0 0,72-12-61 0 0,-65 14 13 0 0,11 0 10 0 0,80-16 0 0 0,-122 16 109 0 0,-16 2-39 0 0,0 1 0 0 0,0-2-1 0 0,17-6 1 0 0,-11 3 22 0 0,-16 6-2 0 0,0-1 0 0 0,1 1 1 0 0,-1-1-1 0 0,0 0 0 0 0,0 0 1 0 0,5-4-1 0 0,-3 2 52 0 0,-5 3-32 0 0,0-4-37 0 0,-3 4-11 0 0,1 1-1 0 0,-1-1 0 0 0,0 0 0 0 0,0 1 1 0 0,1-1-1 0 0,-1 1 0 0 0,0-1 1 0 0,0 1-1 0 0,0 0 0 0 0,-2 0 1 0 0,-4 1-11 0 0,0 0 0 0 0,0 0 0 0 0,-11 4 0 0 0,-1-1-50 0 0,-13 7 35 0 0,25-8 16 0 0,0-1 0 0 0,0 0-1 0 0,-11 2 1 0 0,11-2-1 0 0,0 0 0 0 0,1 0 0 0 0,-11 4 0 0 0,-17 4 0 0 0,27-8 0 0 0,0-1 0 0 0,1 1 0 0 0,-1 1 0 0 0,0-1 0 0 0,1 1 0 0 0,-14 7 0 0 0,21-10 0 0 0,0 1 0 0 0,-1-1 0 0 0,1 0 1 0 0,0 0-1 0 0,0 0 0 0 0,0 0 0 0 0,-1 0 0 0 0,1 0 0 0 0,0 0 0 0 0,0 1 0 0 0,0-1 0 0 0,-1 0 0 0 0,1 0 0 0 0,0 0 0 0 0,0 0 0 0 0,0 1 1 0 0,0-1-1 0 0,0 0 0 0 0,0 0 0 0 0,-1 0 0 0 0,1 1 0 0 0,0-1 0 0 0,0 0 0 0 0,0 0 0 0 0,0 0 0 0 0,0 1 0 0 0,0-1 0 0 0,0 0 1 0 0,0 0-1 0 0,0 1 0 0 0,0-1 0 0 0,0 0 0 0 0,0 0 0 0 0,0 1 0 0 0,0-1 0 0 0,0 0 0 0 0,0 0 0 0 0,0 0 0 0 0,0 1 0 0 0,1-1 0 0 0,-1 0 1 0 0,3 2-18 0 0,-1-1 9 0 0,-1-1 1 0 0,1 0 0 0 0,-1 1-1 0 0,1-1 1 0 0,0 0-1 0 0,-1 0 1 0 0,1 0 0 0 0,-1 0-1 0 0,1 0 1 0 0,2 0-1 0 0,11-1-30 0 0,-2 2 36 0 0,0 0 0 0 0,0-2 0 0 0,0 1 0 0 0,15-4 0 0 0,6 0-15 0 0,27-5-91 0 0,8 0 40 0 0,-17 4 63 0 0,-28 2-25 0 0,27 0 1 0 0,-19 3 28 0 0,18 0 62 0 0,-21-4 111 0 0,-36 10-108 0 0,-4 0-56 0 0,-1-1 1 0 0,1-1-1 0 0,-1 0 0 0 0,0-1 0 0 0,-25 4 0 0 0,-7 3 7 0 0,6-4-15 0 0,28-5 0 0 0,-1 1 0 0 0,-14 4 0 0 0,9-1 0 0 0,1 0 0 0 0,-30 4 0 0 0,33-6 0 0 0,1 0 0 0 0,0 0 0 0 0,0 1 0 0 0,0 1 0 0 0,-17 10 0 0 0,20-11 16 0 0,-3 2 55 0 0,11-6-70 0 0,0 1-1 0 0,0-1 1 0 0,0 0 0 0 0,0 0-1 0 0,0 1 1 0 0,0-1 0 0 0,0 0 0 0 0,0 0-1 0 0,0 1 1 0 0,0-1 0 0 0,0 0-1 0 0,0 0 1 0 0,0 1 0 0 0,1-1 0 0 0,-1 0-1 0 0,0 0 1 0 0,0 1 0 0 0,0-1-1 0 0,0 0 1 0 0,1 0 0 0 0,-1 0 0 0 0,0 1-1 0 0,0-1 1 0 0,0 0 0 0 0,1 0-1 0 0,-1 0 1 0 0,0 0 0 0 0,0 1 0 0 0,0-1-1 0 0,1 0 1 0 0,-1 0 0 0 0,0 0-1 0 0,0 0 1 0 0,1 0 0 0 0,-1 0 0 0 0,0 0-1 0 0,1 0 1 0 0,-1 0 0 0 0,0 0 0 0 0,1 0-1 0 0,2 1-10 0 0,0 0 0 0 0,1 0 0 0 0,-1-1 0 0 0,0 1 0 0 0,1-1-1 0 0,-1 0 1 0 0,6 0 0 0 0,10 0-17 0 0,15 1 49 0 0,0-1 0 0 0,0-1 0 0 0,60-11 0 0 0,-45 7 56 0 0,-30 4-77 0 0,23-5 0 0 0,-11 2-1 0 0,-22 3 0 0 0,0 0 0 0 0,0-1 0 0 0,9-2 0 0 0,11 3 120 0 0,-42 9-29 0 0,5-2-143 0 0,0-1-1 0 0,0 0 1 0 0,-12 4 0 0 0,-44 27-91 0 0,49-30 124 0 0,0 1 1 0 0,0 0-1 0 0,-16 12 0 0 0,21-13 10 0 0,-1 0 0 0 0,-13 5 0 0 0,13-7-9 0 0,1 1 1 0 0,-15 9-1 0 0,-4 3-64 0 0,22-13 63 0 0,1-1 1 0 0,0 1-1 0 0,0 0 0 0 0,-11 9 0 0 0,5-2 19 0 0,10-10 1 0 0,0 1 0 0 0,0-1 0 0 0,0 1 1 0 0,1 0-1 0 0,-1-1 0 0 0,0 1 0 0 0,1 0 0 0 0,-1 0 0 0 0,-1 4 0 0 0,2-4 56 0 0,12 7 38 0 0,-9-8-90 0 0,0 0 0 0 0,0-1 0 0 0,-1 1-1 0 0,1-1 1 0 0,0 0 0 0 0,0 1 0 0 0,0-1 0 0 0,0 0 0 0 0,0 0 0 0 0,0 0 0 0 0,-1 0 0 0 0,1-1-1 0 0,3 0 1 0 0,13 0 34 0 0,6 2-33 0 0,28-4 1 0 0,-4 1-10 0 0,-30 0 3 0 0,0 0 0 0 0,29-7 0 0 0,-20 3 0 0 0,-15 3 5 0 0,-1-1 0 0 0,14-5 0 0 0,-14 4 13 0 0,1 1 0 0 0,14-3 1 0 0,-22 6 6 0 0,0-1 0 0 0,0 1 0 0 0,0-1 0 0 0,0 0 0 0 0,6-3 0 0 0,-7 3-11 0 0,0 0-1 0 0,0 1 0 0 0,0-1 0 0 0,0 1 0 0 0,0 0 0 0 0,0 0 1 0 0,0 0-1 0 0,1 0 0 0 0,4 0 0 0 0,5-4 36 0 0,-11 3 56 0 0,-9 3-67 0 0,-9 0-37 0 0,13-1-3 0 0,1 0 0 0 0,0 0 0 0 0,0 0 1 0 0,0 0-1 0 0,0 1 0 0 0,0-1 0 0 0,0 1 0 0 0,-3 0 0 0 0,-42 19-246 0 0,41-18 232 0 0,-1 1 0 0 0,1 0-1 0 0,0 0 1 0 0,-7 5 0 0 0,-13 8 7 0 0,-6 4-45 0 0,5-2 44 0 0,22-15-4 0 0,0 1 1 0 0,0-1 0 0 0,-8 9-1 0 0,-9 6 4 0 0,6-2-44 0 0,3-2 65 0 0,12-11 32 0 0,1-3-43 0 0,0 0 0 0 0,0 1 0 0 0,0-1 1 0 0,-1 1-1 0 0,1-1 0 0 0,0 1 0 0 0,0-1 1 0 0,0 1-1 0 0,0-1 0 0 0,0 0 0 0 0,0 1 1 0 0,1-1-1 0 0,-1 1 0 0 0,0-1 0 0 0,0 1 1 0 0,0-1-1 0 0,0 0 0 0 0,0 1 0 0 0,1-1 1 0 0,-1 0-1 0 0,0 1 0 0 0,0-1 0 0 0,1 1 1 0 0,-1-1-1 0 0,0 0 0 0 0,1 1 0 0 0,-1-1 1 0 0,0 0-1 0 0,1 0 0 0 0,-1 1 0 0 0,0-1 1 0 0,1 0-1 0 0,-1 0 0 0 0,0 0 0 0 0,1 1 1 0 0,-1-1-1 0 0,1 0 0 0 0,0 0 0 0 0,0 0 1 0 0,1 1-1 0 0,1 0 1 0 0,0 0-1 0 0,-1 0 0 0 0,1-1 0 0 0,0 1 0 0 0,-1-1 0 0 0,1 0 1 0 0,0 0-1 0 0,-1 0 0 0 0,1 0 0 0 0,0 0 0 0 0,-1 0 0 0 0,1-1 1 0 0,3 0-1 0 0,17-2 65 0 0,-18 2-45 0 0,0 0 0 0 0,0 0-1 0 0,0 0 1 0 0,0-1 0 0 0,0 0 0 0 0,0 1-1 0 0,0-2 1 0 0,-1 1 0 0 0,1 0 0 0 0,-1-1-1 0 0,7-5 1 0 0,0-1 47 0 0,1-1-1 0 0,16-19 0 0 0,-23 23-38 0 0,0 0-1 0 0,-1 0 0 0 0,0 0 1 0 0,0 0-1 0 0,-1 0 1 0 0,5-12-1 0 0,-7 14-13 0 0,0 0 0 0 0,0 0-1 0 0,0 0 1 0 0,0 0 0 0 0,0 0-1 0 0,-1 0 1 0 0,0 0 0 0 0,0 0 0 0 0,0 0-1 0 0,0 0 1 0 0,-1 0 0 0 0,1 0-1 0 0,-3-5 1 0 0,3 8-20 0 0,-1 0 1 0 0,1 0-1 0 0,-1-1 0 0 0,0 1 1 0 0,1 0-1 0 0,-1 0 0 0 0,0 0 1 0 0,0 0-1 0 0,0 1 0 0 0,0-1 0 0 0,0 0 1 0 0,0 0-1 0 0,0 0 0 0 0,0 1 1 0 0,0-1-1 0 0,0 0 0 0 0,0 1 0 0 0,-1-1 1 0 0,1 1-1 0 0,0 0 0 0 0,0-1 1 0 0,-1 1-1 0 0,1 0 0 0 0,0 0 1 0 0,0 0-1 0 0,-1 0 0 0 0,1 0 0 0 0,0 0 1 0 0,-1 0-1 0 0,1 0 0 0 0,0 0 1 0 0,0 1-1 0 0,-3 0 0 0 0,-1 0 0 0 0,-1 1 0 0 0,1-1 0 0 0,0 1 0 0 0,0 1 0 0 0,0-1 0 0 0,-8 6 0 0 0,-6 7-97 0 0,0 0-1 0 0,1 1 0 0 0,1 1 1 0 0,0 1-1 0 0,2 0 1 0 0,0 1-1 0 0,1 1 0 0 0,1 0 1 0 0,-20 41-1 0 0,26-45 46 0 0,2-1 0 0 0,0 1 1 0 0,0 0-1 0 0,-2 28 0 0 0,3-12 5 0 0,2 49 1 0 0,3-67 68 0 0,0-1 0 0 0,1 1 0 0 0,1 0 1 0 0,0-1-1 0 0,1 0 0 0 0,0 0 0 0 0,1 0 1 0 0,1 0-1 0 0,12 21 0 0 0,-15-29 6 0 0,1-1-1 0 0,-1 0 1 0 0,1 0 0 0 0,0 0-1 0 0,0 0 1 0 0,0-1-1 0 0,1 0 1 0 0,-1 1-1 0 0,1-1 1 0 0,0-1 0 0 0,-1 1-1 0 0,1-1 1 0 0,1 0-1 0 0,-1 0 1 0 0,8 2 0 0 0,-11-4 1 0 0,-1 0 1 0 0,1 0 0 0 0,0 0 0 0 0,-1 0 0 0 0,1 0 0 0 0,0 0 0 0 0,-1-1 0 0 0,1 1 0 0 0,0 0 0 0 0,-1-1 0 0 0,1 1 0 0 0,-1-1 0 0 0,1 0 0 0 0,-1 0 0 0 0,1 1-1 0 0,-1-1 1 0 0,1 0 0 0 0,-1 0 0 0 0,0 0 0 0 0,0 0 0 0 0,1-1 0 0 0,0 0 0 0 0,3-4 60 0 0,-1 0-1 0 0,0 0 1 0 0,6-11 0 0 0,-6 10-63 0 0,3-7 6 0 0,-1-1 0 0 0,-1 1 0 0 0,-1-1 0 0 0,0 0 0 0 0,3-25-1 0 0,0 0 9 0 0,-1 11-24 0 0,-1 0 0 0 0,-2 0-1 0 0,0 0 1 0 0,-3 0 0 0 0,-4-57-1 0 0,2 77-22 0 0,-1 2-52 0 0,2 8 40 0 0,-1 0 0 0 0,1 0-1 0 0,0-1 1 0 0,0 1 0 0 0,0 0-1 0 0,0 0 1 0 0,0 0 0 0 0,0 0 0 0 0,1 0-1 0 0,-1 0 1 0 0,0 1 0 0 0,0-1-1 0 0,0 2 1 0 0,-6 23-160 0 0,2 0 1 0 0,-5 48-1 0 0,4 57-49 0 0,5-87 185 0 0,1-41 51 0 0,0 95-68 0 0,1-82 82 0 0,1-1 1 0 0,0 0-1 0 0,0-1 1 0 0,8 21 0 0 0,-4-20 168 0 0,-5-15-180 0 0,-1 0-1 0 0,0 0 1 0 0,0 1-1 0 0,1-1 1 0 0,-1 0 0 0 0,0 0-1 0 0,0 0 1 0 0,1 0-1 0 0,-1 0 1 0 0,0 0-1 0 0,0 0 1 0 0,1 1-1 0 0,-1-1 1 0 0,0 0-1 0 0,0 0 1 0 0,1 0 0 0 0,-1 0-1 0 0,0 0 1 0 0,1 0-1 0 0,-1 0 1 0 0,0 0-1 0 0,0-1 1 0 0,1 1-1 0 0,-1 0 1 0 0,0 0 0 0 0,0 0-1 0 0,1 0 1 0 0,-1 0-1 0 0,0 0 1 0 0,0 0-1 0 0,1-1 1 0 0,-1 1-1 0 0,0 0 1 0 0,0 0 0 0 0,1-1-1 0 0,6-5 126 0 0,-1-1-54 0 0,-1 0 0 0 0,0-1 0 0 0,0 1 0 0 0,-1-2-1 0 0,0 1 1 0 0,6-17 0 0 0,-3 0-45 0 0,6-29-1 0 0,-6 8 5 0 0,-2 0 1 0 0,-1 0-1 0 0,-3 0 0 0 0,-8-74 1 0 0,5 96-38 0 0,-2 1 0 0 0,0-1 0 0 0,-2 1 0 0 0,-10-28 1 0 0,10 37-75 0 0,3 12 75 0 0,1 2-11 0 0,2-1 9 0 0,0 1-1 0 0,-1 0 1 0 0,1 0-1 0 0,0-1 1 0 0,0 1 0 0 0,0 0-1 0 0,-1 0 1 0 0,1-1-1 0 0,0 1 1 0 0,0 0-1 0 0,-1 0 1 0 0,1 0 0 0 0,0 0-1 0 0,-1-1 1 0 0,1 1-1 0 0,0 0 1 0 0,-1 0-1 0 0,1 0 1 0 0,0 0 0 0 0,0 0-1 0 0,-1 0 1 0 0,1 0-1 0 0,0 0 1 0 0,-1 0-1 0 0,1 0 1 0 0,0 0 0 0 0,-1 0-1 0 0,1 0 1 0 0,0 0-1 0 0,-1 0 1 0 0,1 0-1 0 0,0 0 1 0 0,-1 0 0 0 0,1 0-1 0 0,0 0 1 0 0,-1 1-1 0 0,1-1 1 0 0,0 0 0 0 0,0 0-1 0 0,-1 0 1 0 0,1 1-1 0 0,0-1 1 0 0,0 0-1 0 0,0 0 1 0 0,-1 1 0 0 0,1-1-1 0 0,0 0 1 0 0,0 0-1 0 0,0 1 1 0 0,-1-1-1 0 0,1 0 1 0 0,0 1 0 0 0,0-1-1 0 0,0 1-10 0 0,-5 6-42 0 0,0 0 1 0 0,0 1-1 0 0,1 0 0 0 0,0 0 0 0 0,0 0 1 0 0,1 0-1 0 0,0 1 0 0 0,1-1 0 0 0,-1 1 1 0 0,2 0-1 0 0,-1 0 0 0 0,1 13 0 0 0,0 8-71 0 0,1-1-1 0 0,6 42 0 0 0,-3-43 95 0 0,0-1 0 0 0,2-1 0 0 0,2 1 0 0 0,0-1 0 0 0,18 41 0 0 0,1-20 215 0 0,-26-46-171 0 0,0-1 0 0 0,1 1 1 0 0,-1-1-1 0 0,0 1 0 0 0,1-1 0 0 0,-1 1 1 0 0,1-1-1 0 0,-1 1 0 0 0,1-1 0 0 0,-1 0 1 0 0,1 1-1 0 0,-1-1 0 0 0,1 0 0 0 0,-1 0 1 0 0,1 1-1 0 0,-1-1 0 0 0,1 0 0 0 0,0 0 1 0 0,-1 0-1 0 0,1 0 0 0 0,-1 0 0 0 0,1 0 0 0 0,0 1 1 0 0,-1-1-1 0 0,1-1 0 0 0,-1 1 0 0 0,1 0 1 0 0,0 0-1 0 0,-1 0 0 0 0,1 0 0 0 0,-1 0 1 0 0,2-1-1 0 0,17-12 281 0 0,-15 10-237 0 0,-1 1-26 0 0,-1-1-1 0 0,0 0 0 0 0,0 0 1 0 0,0 0-1 0 0,0 0 0 0 0,0 0 1 0 0,0 0-1 0 0,-1 0 0 0 0,2-4 1 0 0,10-34 92 0 0,-13 38-118 0 0,18-67 66 0 0,9-94 0 0 0,-24 142-70 0 0,-1 13 0 0 0,-1-1 0 0 0,0 1 0 0 0,0 0 0 0 0,-1 0 0 0 0,0 0 0 0 0,-3-17 0 0 0,-6-11-80 0 0,-2 43-168 0 0,8-1 218 0 0,-1 2 1 0 0,2-1-1 0 0,-1 0 0 0 0,1 0 0 0 0,0 1 1 0 0,0-1-1 0 0,0 1 0 0 0,0 9 0 0 0,0 12-81 0 0,1 0 0 0 0,1-1 0 0 0,4 39 0 0 0,21 81-142 0 0,-22-126 302 0 0,-3-15-28 0 0,1-1 0 0 0,-1 0 0 0 0,1 0 0 0 0,1 0 0 0 0,-1 0 1 0 0,1 0-1 0 0,0 0 0 0 0,0 0 0 0 0,0-1 0 0 0,5 9 0 0 0,-6-13-15 0 0,-1 0 0 0 0,1 1-1 0 0,-1-1 1 0 0,0 0 0 0 0,1 0-1 0 0,-1 0 1 0 0,1 0 0 0 0,-1 0-1 0 0,0 0 1 0 0,1 1 0 0 0,-1-1-1 0 0,1 0 1 0 0,-1 0 0 0 0,1 0-1 0 0,-1 0 1 0 0,0-1 0 0 0,1 1-1 0 0,-1 0 1 0 0,1 0 0 0 0,-1 0-1 0 0,1 0 1 0 0,-1 0 0 0 0,0 0-1 0 0,1-1 1 0 0,0 1 0 0 0,9-6 218 0 0,-5-1-183 0 0,-1 0 0 0 0,0-1-1 0 0,0 1 1 0 0,-1-1 0 0 0,0 0-1 0 0,0 0 1 0 0,-1-1 0 0 0,0 1 0 0 0,0 0-1 0 0,-1-1 1 0 0,1-11 0 0 0,-1-13-44 0 0,-5-51-1 0 0,3 67 37 0 0,-4-24-7 0 0,-12-51 0 0 0,4 29-25 0 0,13 57-1 0 0,0 2 1 0 0,-9-20-15 0 0,8 24 12 0 0,1 0 0 0 0,0 0 0 0 0,0 0 0 0 0,0 0 0 0 0,0-1 0 0 0,-1 1 0 0 0,1 0 0 0 0,0 0 0 0 0,0 0-1 0 0,0 0 1 0 0,-1 0 0 0 0,1 0 0 0 0,0 0 0 0 0,0 0 0 0 0,0 0 0 0 0,-1 0 0 0 0,1 1 0 0 0,0-1 0 0 0,0 0 0 0 0,0 0 0 0 0,0 0 0 0 0,-1 0 0 0 0,1 0 0 0 0,0 0 0 0 0,0 0 0 0 0,0 0 0 0 0,0 0 0 0 0,0 1 0 0 0,-1-1 0 0 0,1 0 0 0 0,0 0 0 0 0,0 0 0 0 0,0 0 0 0 0,0 0 0 0 0,0 1-1 0 0,0-1 1 0 0,0 0 0 0 0,-1 0 0 0 0,1 0 0 0 0,0 0 0 0 0,0 1 0 0 0,-5 7-47 0 0,2 2-44 0 0,0 0 0 0 0,1 1 0 0 0,-2 11 1 0 0,-4 23-213 0 0,3-22 276 0 0,1 0 1 0 0,2 0-1 0 0,0 25 0 0 0,0-22-28 0 0,2-12 56 0 0,-1-1 0 0 0,1 0 0 0 0,1 1 0 0 0,1-1 0 0 0,0 0 0 0 0,0 0 0 0 0,2 0-1 0 0,-1 0 1 0 0,2 0 0 0 0,9 20 0 0 0,-8-24 12 0 0,5 1 71 0 0,-7-9-65 0 0,-2-1 4 0 0,0 0-7 0 0,-1 1 0 0 0,1-1 0 0 0,-1 1 0 0 0,1-1 0 0 0,-1 0 0 0 0,1 0 0 0 0,0 0 0 0 0,-1 0 0 0 0,1 0 0 0 0,-1 0 0 0 0,1 0 0 0 0,0 0 0 0 0,-1-1 0 0 0,1 1 0 0 0,-1-1 0 0 0,1 1 0 0 0,-1-1 0 0 0,1 0 0 0 0,-1 1 0 0 0,0-1 0 0 0,1 0 0 0 0,-1 0 1 0 0,2-2-1 0 0,2-1 28 0 0,0-1 0 0 0,-1 0 0 0 0,0 0 0 0 0,5-9 0 0 0,-8 12-24 0 0,2-3 8 0 0,0 0-1 0 0,-1 0 0 0 0,0 0 1 0 0,0-1-1 0 0,0 1 0 0 0,0-8 1 0 0,5-34-1 0 0,-7 45-25 0 0,1-3 38 0 0,-1 3-33 0 0,0-1 1 0 0,1 1 0 0 0,-2 0-1 0 0,1-1 1 0 0,0 1 0 0 0,0 0-1 0 0,-1-1 1 0 0,1 1 0 0 0,-2-4 0 0 0,-9 22-314 0 0,-17 77-10 0 0,21-66 281 0 0,0 0 1 0 0,-2 0-1 0 0,-1-1 0 0 0,-13 26 0 0 0,19-43 38 0 0,0 0 0 0 0,1 1 1 0 0,0-1-1 0 0,-2 11 0 0 0,3-9-23 0 0,-2 0 0 0 0,-6 18 0 0 0,-14 25 26 0 0,16-38 147 0 0,8-15-86 0 0,-1 1-11 0 0,-5 14 164 0 0,5-15-74 0 0,3-9-26 0 0,0 3-101 0 0,0 1 0 0 0,1-1 1 0 0,-1 0-1 0 0,1 1 1 0 0,0-1-1 0 0,0 1 0 0 0,7-8 1 0 0,8-10-19 0 0,-17 21-2 0 0,0 0-1 0 0,-1 0 0 0 0,1 0 1 0 0,-1-1-1 0 0,1 1 0 0 0,-1 0 1 0 0,1-1-1 0 0,-1 1 0 0 0,1 0 1 0 0,-1-1-1 0 0,0-1 0 0 0,3-6-224 0 0,-27 58-4 0 0,1-8 168 0 0,22-39 70 0 0,0 0-1 0 0,-1 0 1 0 0,0 0-1 0 0,1 0 0 0 0,-1 0 1 0 0,0-1-1 0 0,0 1 1 0 0,0 0-1 0 0,0-1 1 0 0,-3 2-1 0 0,0-2-692 0 0,29-15-2089 0 0,-18 11 2071 0 0,1 0 1 0 0,-1 0-1 0 0,1-1 0 0 0,5-5 1 0 0,94-87-6275 0 0,-13 9 1751 0 0,-54 54 4481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18.50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214 215 6159 0 0,'0'0'472'0'0,"2"-1"-306"0"0,15-6-225 0 0,-17 6-8 0 0,5-9-2755 0 0,-24-22 6653 0 0,13 25-1505 0 0,-2 25-518 0 0,-10 23-776 0 0,10-21-937 0 0,3-8-70 0 0,2 0 0 0 0,0 0 0 0 0,-2 18 0 0 0,0-1 19 0 0,-8 37 100 0 0,-8 135 0 0 0,21-191-133 0 0,-1-2 61 0 0,1 0 0 0 0,0 0 0 0 0,1 0 0 0 0,3 16-1 0 0,-4-23 33 0 0,4 9 208 0 0,0-12 19 0 0,-4 1-311 0 0,0 1-1 0 0,0 0 0 0 0,1-1 1 0 0,-1 1-1 0 0,1 0 1 0 0,-1-1-1 0 0,0 1 1 0 0,1 0-1 0 0,-1 0 1 0 0,1-1-1 0 0,-1 1 1 0 0,0 0-1 0 0,1 0 1 0 0,-1 0-1 0 0,1 0 0 0 0,-1 0 1 0 0,1 0-1 0 0,-1-1 1 0 0,1 1-1 0 0,1 0 27 0 0,-1-1 0 0 0,0 1-1 0 0,1-1 1 0 0,-1 0 0 0 0,0 0-1 0 0,0 0 1 0 0,0 0 0 0 0,0 0-1 0 0,0 0 1 0 0,0 0 0 0 0,0 0-1 0 0,0 0 1 0 0,0 0 0 0 0,0-1-1 0 0,0 1 1 0 0,-1 0 0 0 0,1-1-1 0 0,-1 1 1 0 0,2-2 0 0 0,11-32 320 0 0,-9 18-327 0 0,0 1-1 0 0,-2-1 0 0 0,0 1 0 0 0,-1-1 1 0 0,-1 0-1 0 0,-2-25 0 0 0,-3 1 72 0 0,-15-56 0 0 0,17 85-159 0 0,-2 0-1 0 0,0 1 0 0 0,-8-17 1 0 0,12 27 38 0 0,-1-1 0 0 0,1 1 0 0 0,0 0 0 0 0,0 0 0 0 0,-1-1 0 0 0,1 1 0 0 0,-1 0 0 0 0,1 0-1 0 0,-1 0 1 0 0,1 1 0 0 0,-1-1 0 0 0,0 0 0 0 0,0 1 0 0 0,-2-2 0 0 0,-4-1-17 0 0,7 3 24 0 0,1 0 0 0 0,-1 0 0 0 0,1-1-1 0 0,-1 1 1 0 0,1 0 0 0 0,0 0 0 0 0,-1 0-1 0 0,1 0 1 0 0,-1 0 0 0 0,1 0 0 0 0,-1 0 0 0 0,1 0-1 0 0,-1 0 1 0 0,1 0 0 0 0,-1 0 0 0 0,1 1-1 0 0,-1-1 1 0 0,1 0 0 0 0,0 0 0 0 0,-1 0-1 0 0,1 1 1 0 0,-1-1 0 0 0,1 0 0 0 0,0 0 0 0 0,-1 1-1 0 0,1-1 1 0 0,0 0 0 0 0,-1 1 0 0 0,1-1-1 0 0,0 0 1 0 0,-1 1 0 0 0,1-1 0 0 0,0 1-1 0 0,0-1 1 0 0,-1 1 0 0 0,-8 7-116 0 0,7-7 100 0 0,0 0 0 0 0,0 1 0 0 0,1-1 0 0 0,-1 0 0 0 0,0 1-1 0 0,0-1 1 0 0,1 1 0 0 0,-1 0 0 0 0,1-1 0 0 0,-1 1 0 0 0,1 0-1 0 0,-2 2 1 0 0,-13 29-123 0 0,12-23 68 0 0,0-1 70 0 0,1 1-1 0 0,1-1 0 0 0,0 1 1 0 0,-2 18-1 0 0,-1 1 90 0 0,1 4-22 0 0,0-1-1 0 0,2 1 0 0 0,2 0 1 0 0,1 0-1 0 0,9 57 0 0 0,-6-63 56 0 0,1 0 0 0 0,1-1-1 0 0,19 49 1 0 0,-23-70-14 0 0,0-1 1 0 0,1 1-1 0 0,5 8 0 0 0,-7-12 89 0 0,5-7 35 0 0,-2-2-132 0 0,-1 0 1 0 0,1 0 0 0 0,-1 0-1 0 0,0-1 1 0 0,2-15-1 0 0,17-116 259 0 0,-21 120-312 0 0,0-1-1 0 0,-1 1 0 0 0,-1-1 0 0 0,-7-37 0 0 0,7 50-90 0 0,-1 0 0 0 0,0 0 1 0 0,0 1-1 0 0,-1-1 0 0 0,0 1 0 0 0,0-1 0 0 0,0 1 0 0 0,-8-11 0 0 0,10 17-71 0 0,-12 9-37 0 0,8 1 65 0 0,0-2 16 0 0,0 1-1 0 0,1 0 1 0 0,0-1-1 0 0,-3 10 0 0 0,0 1-33 0 0,5-14 88 0 0,0-1 1 0 0,1 0-1 0 0,-1 1 1 0 0,1 0-1 0 0,0-1 1 0 0,-1 5-1 0 0,1 5 87 0 0,-24 303 609 0 0,25-295-672 0 0,1-1 1 0 0,0 1 0 0 0,2-1-1 0 0,0 1 1 0 0,2-1 0 0 0,9 29-1 0 0,-11-42 41 0 0,0 0-1 0 0,1-1 0 0 0,0 0 1 0 0,0 0-1 0 0,0 0 0 0 0,1 0 0 0 0,0-1 1 0 0,9 9-1 0 0,-3-4 105 0 0,1-2-1 0 0,0 0 0 0 0,19 10 1 0 0,-29-17-127 0 0,0 0 0 0 0,1 0 0 0 0,-1-1 0 0 0,0 1-1 0 0,0-1 1 0 0,0 0 0 0 0,0 0 0 0 0,1 0 0 0 0,2 0 0 0 0,-4 0-2 0 0,0 0 0 0 0,0 0 1 0 0,0 0-1 0 0,0 0 0 0 0,0 0 0 0 0,0 0 1 0 0,0-1-1 0 0,0 1 0 0 0,0 0 0 0 0,0-1 0 0 0,0 1 1 0 0,-1-1-1 0 0,1 1 0 0 0,0-1 0 0 0,0 1 1 0 0,0-1-1 0 0,0 1 0 0 0,1-2 0 0 0,-2 1 98 0 0,11-20 160 0 0,-9 16-298 0 0,0 0-1 0 0,0-1 0 0 0,-1 1 1 0 0,0-1-1 0 0,0 1 0 0 0,-1-1 1 0 0,1 0-1 0 0,-1 1 0 0 0,0-1 1 0 0,-1 1-1 0 0,0-1 0 0 0,1 0 1 0 0,-2 1-1 0 0,1-1 0 0 0,-1 1 1 0 0,1 0-1 0 0,-4-6 0 0 0,5 10 17 0 0,-1 0 0 0 0,1 1 0 0 0,0-1 0 0 0,0 0-1 0 0,-1 1 1 0 0,1-1 0 0 0,0 0 0 0 0,-1 1 0 0 0,1-1 0 0 0,-1 1-1 0 0,1-1 1 0 0,-1 1 0 0 0,1-1 0 0 0,-1 1 0 0 0,1-1 0 0 0,-1 1-1 0 0,1 0 1 0 0,-1-1 0 0 0,0 1 0 0 0,1 0 0 0 0,-1-1 0 0 0,0 1-1 0 0,1 0 1 0 0,-1 0 0 0 0,0-1 0 0 0,1 1 0 0 0,-1 0 0 0 0,0 0-1 0 0,1 0 1 0 0,-1 0 0 0 0,0 0 0 0 0,1 0 0 0 0,-1 0 0 0 0,0 0-1 0 0,0 1 1 0 0,1-1 0 0 0,-1 0 0 0 0,0 0 0 0 0,1 0 0 0 0,-1 1-1 0 0,1-1 1 0 0,-1 0 0 0 0,0 1 0 0 0,1-1 0 0 0,-1 0 0 0 0,1 1-1 0 0,-2 0 1 0 0,-6 4-85 0 0,7-5 83 0 0,0 1 1 0 0,0-1-1 0 0,0 0 0 0 0,1 1 1 0 0,-1-1-1 0 0,0 1 0 0 0,0-1 1 0 0,1 1-1 0 0,-1-1 0 0 0,1 1 1 0 0,-1-1-1 0 0,0 1 0 0 0,0 0 1 0 0,1-1 5 0 0,-4 6-78 0 0,0-1 0 0 0,0 0 0 0 0,-8 7 0 0 0,-7 10-52 0 0,16-18 120 0 0,0 1-1 0 0,-1-1 1 0 0,1 0-1 0 0,-5 3 1 0 0,4-3 16 0 0,1 0 1 0 0,0 0 0 0 0,0 1 0 0 0,0-1 0 0 0,0 1 0 0 0,1-1 0 0 0,-1 1-1 0 0,-1 6 1 0 0,-3 4 97 0 0,4-8-81 0 0,1-1-1 0 0,0 1 1 0 0,-2 11 0 0 0,-5 13-12 0 0,8-27-2 0 0,0 0 1 0 0,-1 0-1 0 0,2 0 0 0 0,-1 0 1 0 0,0 0-1 0 0,1 0 0 0 0,0 0 1 0 0,0 0-1 0 0,0 1 0 0 0,0-1 1 0 0,1 0-1 0 0,0 0 0 0 0,-1 0 1 0 0,1 0-1 0 0,3 5 0 0 0,3-2 4 0 0,0-4 46 0 0,1 0 0 0 0,1-1-1 0 0,-1 0 1 0 0,0 0 0 0 0,0-1 0 0 0,1 0 0 0 0,10 0 0 0 0,15 1 109 0 0,-22-1-101 0 0,0-1-1 0 0,-1 0 0 0 0,16-3 1 0 0,1 0-35 0 0,-21 2-30 0 0,0 0 0 0 0,0 0 0 0 0,13-5-1 0 0,13-3 13 0 0,-19 7 15 0 0,-1 1-18 0 0,-1-1-1 0 0,21-7 1 0 0,8-1-9 0 0,-30 8 0 0 0,0 0 0 0 0,15-6 0 0 0,-8 2 1 0 0,-16 6 0 0 0,0 0 0 0 0,0-1 1 0 0,0 0-1 0 0,0 1 0 0 0,0-1 1 0 0,0 0-1 0 0,0 0 0 0 0,0 0 0 0 0,0 0 1 0 0,0 0-1 0 0,-1 0 0 0 0,1 0 1 0 0,-1-1-1 0 0,1 1 0 0 0,-1-1 1 0 0,3-2-1 0 0,-3 3 110 0 0,-1-1 10 0 0,-1 0-112 0 0,1 1 0 0 0,0-1 1 0 0,-1 1-1 0 0,1-1 0 0 0,-1 1 0 0 0,0 0 0 0 0,1-1 1 0 0,-1 1-1 0 0,0 0 0 0 0,0 0 0 0 0,0 0 1 0 0,0-1-1 0 0,0 1 0 0 0,0 0 0 0 0,0 0 1 0 0,0 0-1 0 0,0 0 0 0 0,0 1 0 0 0,-1-1 0 0 0,1 0 1 0 0,0 0-1 0 0,-1 1 0 0 0,1-1 0 0 0,0 1 1 0 0,-1-1-1 0 0,-1 0 0 0 0,-5 0-21 0 0,0 0 0 0 0,0 0-1 0 0,0 1 1 0 0,-9 0 0 0 0,-5 0-52 0 0,1 0-36 0 0,-33 4 1 0 0,-1-1 15 0 0,-51 7 4 0 0,83-7 80 0 0,-27 5 0 0 0,19-2 0 0 0,20-4-36 0 0,0 2-1 0 0,1-1 0 0 0,-17 8 1 0 0,22-8 22 0 0,4-3 10 0 0,0 0 1 0 0,0 1-1 0 0,1-1 0 0 0,-1 1 1 0 0,0-1-1 0 0,0 1 0 0 0,1 0 0 0 0,-1-1 1 0 0,0 1-1 0 0,1 0 0 0 0,-1-1 0 0 0,0 1 1 0 0,1 0-1 0 0,-1 0 0 0 0,1 0 0 0 0,0-1 1 0 0,-1 1-1 0 0,1 0 0 0 0,-1 1 1 0 0,1-2 0 0 0,0 1 0 0 0,-1-1 1 0 0,1 1-1 0 0,0-1 0 0 0,0 0 1 0 0,0 1-1 0 0,-1-1 0 0 0,1 0 1 0 0,0 1-1 0 0,0-1 1 0 0,0 1-1 0 0,0-1 0 0 0,0 1 1 0 0,0-1-1 0 0,0 0 0 0 0,0 1 1 0 0,0-1-1 0 0,0 1 0 0 0,0-1 1 0 0,0 1-1 0 0,0-1 1 0 0,0 0-1 0 0,0 1 0 0 0,0-1 1 0 0,0 1-1 0 0,1-1 0 0 0,-1 0 1 0 0,0 1-1 0 0,0-1 0 0 0,1 0 1 0 0,-1 1-1 0 0,0-1 1 0 0,0 0-1 0 0,1 1 0 0 0,-1-1 1 0 0,2 1-10 0 0,1 3 11 0 0,0-1 0 0 0,0 0 0 0 0,1 0 0 0 0,-1 0 0 0 0,1 0 1 0 0,0 0-1 0 0,0-1 0 0 0,0 0 0 0 0,0 0 0 0 0,0 0 0 0 0,1 0 0 0 0,6 1 0 0 0,8 2 2 0 0,30 4-1 0 0,-48-9 0 0 0,39 9 0 0 0,-30-6 0 0 0,-1-1 0 0 0,0 0 0 0 0,1 0 0 0 0,14-1 0 0 0,2-2 0 0 0,-13 0 0 0 0,-1 1 0 0 0,17 2 0 0 0,11 3 0 0 0,59 5 0 0 0,94-12 54 0 0,-120-1-43 0 0,21-1-12 0 0,-41 2 53 0 0,-35 2 42 0 0,31-4 0 0 0,-26 3-8 0 0,-21 1-67 0 0,0 0-1 0 0,0 1 0 0 0,0-1 0 0 0,1 0 1 0 0,-1-1-1 0 0,0 1 0 0 0,0 0 0 0 0,0-1 1 0 0,0 1-1 0 0,0-1 0 0 0,0 0 0 0 0,0 1 1 0 0,0-1-1 0 0,4-2 0 0 0,-1 2 131 0 0,-3 1-117 0 0,-3-4-23 0 0,-3 2 38 0 0,1 1 1 0 0,0-1-1 0 0,0 1 1 0 0,-1 0 0 0 0,-4-1-1 0 0,-2 0 22 0 0,6 1-53 0 0,0 0 1 0 0,0 1-1 0 0,0-1 0 0 0,0 1 0 0 0,-7 0 0 0 0,-14-1-17 0 0,7-2 1 0 0,1 1 0 0 0,-28 1 0 0 0,1-1 1 0 0,30 1-9 0 0,-25 1 1 0 0,6 3-94 0 0,-39-3 0 0 0,-17 3 36 0 0,38 0 66 0 0,-55 10-11 0 0,89-10-30 0 0,16-2 39 0 0,-1 0 0 0 0,0-1 0 0 0,1 1 0 0 0,-1-1-1 0 0,0 1 1 0 0,0-1 0 0 0,1 0 0 0 0,-1 0 0 0 0,0 0 0 0 0,0 0-1 0 0,-3-1 1 0 0,5 1 1 0 0,-1 0 0 0 0,1 0 0 0 0,0 0 0 0 0,0 0 0 0 0,-1 0 0 0 0,1 0 0 0 0,0-1 0 0 0,-1 1 0 0 0,1 0 0 0 0,0 0 0 0 0,0 0 0 0 0,-1-1 0 0 0,1 1 0 0 0,0 0 0 0 0,0 0 0 0 0,-1-1 0 0 0,1 1 0 0 0,0 0 0 0 0,0 0 0 0 0,0-1 0 0 0,0 1 0 0 0,-1-1 0 0 0,1 1 0 0 0,0-1 0 0 0,0 1 0 0 0,0 0 0 0 0,0-1 0 0 0,0 1 0 0 0,1 0 0 0 0,-1-1 0 0 0,0 1 0 0 0,0-1 0 0 0,0 1 0 0 0,0 0 0 0 0,0-1 0 0 0,0 1 0 0 0,1 0 0 0 0,-1-1 0 0 0,0 1 0 0 0,0 0 0 0 0,0 0 0 0 0,1-1 0 0 0,-1 1 0 0 0,0 0 0 0 0,1-1 1 0 0,-1 1-1 0 0,0 0 0 0 0,1 0 0 0 0,-1 0 0 0 0,0-1 0 0 0,1 1 0 0 0,-1 0 0 0 0,0 0 0 0 0,1 0 0 0 0,-1 0 0 0 0,0 0 0 0 0,1 0 0 0 0,-1 0 0 0 0,0 0 0 0 0,1-1 0 0 0,-1 1 0 0 0,1 0 0 0 0,0 1 0 0 0,18 0-6 0 0,-14 0-2 0 0,0-1-3 0 0,0 0 0 0 0,0 0 0 0 0,0-1 0 0 0,0 1 0 0 0,0-1 0 0 0,6-2 0 0 0,24-3-64 0 0,-32 6 66 0 0,29-1-160 0 0,49-7 0 0 0,18-2 71 0 0,-23 4 76 0 0,-55 3 22 0 0,27-2 0 0 0,66-18 0 0 0,-39 7 0 0 0,5-2 0 0 0,-32 7 0 0 0,12-4 0 0 0,-53 11 14 0 0,-2-1 59 0 0,-16 0 136 0 0,2 4-197 0 0,-1-1 1 0 0,1 1-1 0 0,-1 1 0 0 0,1-1 0 0 0,0 2 0 0 0,-17 1 1 0 0,-8 1-137 0 0,-4 0 37 0 0,18-2 81 0 0,-25 0 1 0 0,10-3-31 0 0,-49 3 0 0 0,28 3 16 0 0,-39 4-24 0 0,21-4 44 0 0,27-3 0 0 0,15-2 0 0 0,24 0 0 0 0,-1 1 0 0 0,-14 1 0 0 0,14 0 16 0 0,8-3 19 0 0,14-4 32 0 0,43-2-57 0 0,-2-6-108 0 0,129-29-284 0 0,-26 12 450 0 0,-126 25 69 0 0,52-19 1 0 0,-74 22-137 0 0,0-1 27 0 0,0 0 1 0 0,0 0-1 0 0,-1 0 0 0 0,0-1 0 0 0,0 0 0 0 0,9-8 1 0 0,-17 12-21 0 0,1 1 0 0 0,0-1 0 0 0,-1 1 1 0 0,1-1-1 0 0,0 0 0 0 0,-1 1 1 0 0,1-1-1 0 0,-1 0 0 0 0,1 0 1 0 0,-1 1-1 0 0,0-1 0 0 0,1 0 0 0 0,-1 0 1 0 0,0 0-1 0 0,1 0 0 0 0,-1 1 1 0 0,0-1-1 0 0,0 0 0 0 0,0 0 1 0 0,0 0-1 0 0,0 0 0 0 0,0 0 0 0 0,0 0 1 0 0,0 1-1 0 0,0-1 0 0 0,0 0 1 0 0,-1 0-1 0 0,1 0 0 0 0,0 0 0 0 0,0 1 1 0 0,-1-1-1 0 0,1 0 0 0 0,-1 0 1 0 0,1 0-1 0 0,-1 1 0 0 0,1-1 1 0 0,-1 0-1 0 0,1 1 0 0 0,-1-1 0 0 0,1 0 1 0 0,-1 1-1 0 0,0-1 0 0 0,-1 0 1 0 0,-1-2-5 0 0,0 1 0 0 0,0 0 0 0 0,-1-1 0 0 0,1 1 1 0 0,-1 1-1 0 0,1-1 0 0 0,-1 0 0 0 0,-6-1 0 0 0,-41-6-55 0 0,0 2-1 0 0,-102 0 1 0 0,74 12-21 0 0,7 0-36 0 0,27-5 43 0 0,-56 9 0 0 0,36-2 61 0 0,39-5-26 0 0,-42 9 0 0 0,41-6 18 0 0,18-3 5 0 0,1-1 0 0 0,-1 1-1 0 0,1 1 1 0 0,0-1-1 0 0,0 2 1 0 0,-8 3-1 0 0,4 0 8 0 0,5-3 0 0 0,7-4 0 0 0,-1 1 0 0 0,1-1 0 0 0,0 0 0 0 0,0 1 0 0 0,0-1 0 0 0,0 0 0 0 0,0 1 0 0 0,-1-1 0 0 0,1 1 0 0 0,0-1 0 0 0,0 0 0 0 0,0 1 0 0 0,0-1 0 0 0,0 1 0 0 0,0-1 0 0 0,0 0 0 0 0,0 1 0 0 0,1-1 0 0 0,-1 1 0 0 0,0-1 0 0 0,1 1 0 0 0,0 0 0 0 0,0 0 0 0 0,0 0 0 0 0,0 0 0 0 0,0 0 0 0 0,0 0 0 0 0,0-1 0 0 0,1 1 0 0 0,-1-1 0 0 0,0 1 0 0 0,2 0 0 0 0,6 3 0 0 0,-5-2-11 0 0,0 1-1 0 0,0-1 1 0 0,1-1-1 0 0,-1 1 1 0 0,1 0 0 0 0,-1-1-1 0 0,1 0 1 0 0,0 0-1 0 0,-1-1 1 0 0,1 1-1 0 0,0-1 1 0 0,0 0 0 0 0,8-1-1 0 0,3 1-11 0 0,24 2 0 0 0,-25 0 17 0 0,-1-2 0 0 0,20 0 0 0 0,109-7 6 0 0,-121 7 0 0 0,42-8 0 0 0,-3 1 0 0 0,-16 3 40 0 0,50-11-1 0 0,-74 12-17 0 0,23-1 1 0 0,-26 3-14 0 0,0-1 1 0 0,18-4-1 0 0,-16 4 4 0 0,-17 2-9 0 0,-1 0 0 0 0,1 0 0 0 0,-1 0 0 0 0,1 0 0 0 0,-1 0 0 0 0,1-1 0 0 0,-1 0 0 0 0,1 1 0 0 0,3-3 1 0 0,1-4 31 0 0,-7 7-26 0 0,0 0 0 0 0,0 0 1 0 0,-1-1-1 0 0,1 1 0 0 0,0 0 1 0 0,0-1-1 0 0,-1 1 1 0 0,1 0-1 0 0,0 0 0 0 0,0-1 1 0 0,-1 1-1 0 0,1 0 1 0 0,0 0-1 0 0,-1 0 0 0 0,1-1 1 0 0,0 1-1 0 0,-1 0 1 0 0,1 0-1 0 0,-1 0 0 0 0,1 0 1 0 0,-1 0-1 0 0,0-1 24 0 0,-4 0-13 0 0,1-1 0 0 0,-1 1 0 0 0,0 0 0 0 0,0 0 0 0 0,1 1 0 0 0,-1-1 0 0 0,0 1 0 0 0,0 0 0 0 0,-8 2 0 0 0,-24-2 41 0 0,18-2-62 0 0,6 1 0 0 0,0-1 0 0 0,-24 2 0 0 0,-116 19 0 0 0,-78-10-72 0 0,28-1 8 0 0,144-5 64 0 0,34-1 0 0 0,-29-2 0 0 0,30 0 41 0 0,20 1-26 0 0,0-1 1 0 0,0 0-1 0 0,1 0 0 0 0,-1 0 0 0 0,0 0 0 0 0,0-1 0 0 0,0 0 0 0 0,1 0 0 0 0,-7-2 0 0 0,10 3-14 0 0,0 0 1 0 0,-1 0-1 0 0,1 0 0 0 0,0-1 0 0 0,0 1 0 0 0,0 0 0 0 0,-1 0 0 0 0,1 0 1 0 0,0-1-1 0 0,0 1 0 0 0,0 0 0 0 0,0-1 0 0 0,0 1 0 0 0,0 0 1 0 0,-1 0-1 0 0,1-1 0 0 0,0 1 0 0 0,0 0 0 0 0,0 0 0 0 0,0-1 1 0 0,0 1-1 0 0,0 0 0 0 0,0-1 0 0 0,0 1 0 0 0,0 0 0 0 0,0 0 0 0 0,0-1 1 0 0,1 1-1 0 0,-1 0 0 0 0,0-1 0 0 0,0 1 0 0 0,0 0 0 0 0,0 0 1 0 0,0-1-1 0 0,0 1 0 0 0,1 0 0 0 0,-1 0 0 0 0,0-1 0 0 0,0 1 1 0 0,0 0-1 0 0,1 0 0 0 0,-1 0 0 0 0,0 0 0 0 0,0-1 0 0 0,1 1 0 0 0,-1 0 1 0 0,0 0-1 0 0,0 0 0 0 0,1 0 0 0 0,-1 0 0 0 0,0 0 0 0 0,1-1 1 0 0,-1 1 0 0 0,2-1-2 0 0,0 0 0 0 0,0 0 0 0 0,1 1 0 0 0,-1-1 0 0 0,0 0 0 0 0,0 1 0 0 0,1-1 0 0 0,-1 1 0 0 0,0 0 0 0 0,4 0 0 0 0,14-3 0 0 0,-5-2-33 0 0,1 1 0 0 0,29-3-1 0 0,65-12-316 0 0,-75 15 298 0 0,60-15 0 0 0,-24 4-2 0 0,15-5 108 0 0,-63 13-35 0 0,-8 3 9 0 0,-1 0 1 0 0,-1-1 0 0 0,1-1-1 0 0,15-8 1 0 0,-13 5 1 0 0,-13 8-21 0 0,0 0 1 0 0,-1 0 0 0 0,1-1 0 0 0,0 0-1 0 0,-1 1 1 0 0,1-1 0 0 0,-1 0 0 0 0,4-4 0 0 0,2-7 92 0 0,-10 10-90 0 0,2 2 0 0 0,-1 0-8 0 0,0-1-1 0 0,1 1 0 0 0,-1-1 1 0 0,0 1-1 0 0,0 0 1 0 0,0-1-1 0 0,0 1 1 0 0,0 0-1 0 0,0 0 0 0 0,-1 0 1 0 0,1 0-1 0 0,0 0 1 0 0,0 0-1 0 0,-1 0 0 0 0,1 0 1 0 0,-1 0-1 0 0,1 0 1 0 0,-1 1-1 0 0,1-1 0 0 0,-1 1 1 0 0,1-1-1 0 0,-1 1 1 0 0,-2 0-1 0 0,-5-2-11 0 0,0 2 0 0 0,0-1 0 0 0,-11 2 0 0 0,0-1-26 0 0,-21 1-7 0 0,24 0 20 0 0,-27-2-1 0 0,5-4-46 0 0,-44 2 0 0 0,24 3-29 0 0,-34 2 2 0 0,38-1 95 0 0,-3 0 0 0 0,54-1-1 0 0,0 0 0 0 0,1 0 0 0 0,-1 0 0 0 0,0-1 0 0 0,0 1 0 0 0,-4-2 0 0 0,4 0 17 0 0,0 2-1 0 0,1-1 0 0 0,-1 0 0 0 0,0 1 0 0 0,-4 0 0 0 0,8 0-13 0 0,0 0 1 0 0,0 0-1 0 0,-1 0 0 0 0,1 0 0 0 0,0 0 1 0 0,0 0-1 0 0,0 1 0 0 0,-1-1 0 0 0,1 0 1 0 0,0 0-1 0 0,0 0 0 0 0,0 0 0 0 0,-1 0 1 0 0,1 0-1 0 0,0 0 0 0 0,0 0 0 0 0,-1 0 1 0 0,1 0-1 0 0,0-1 0 0 0,0 1 0 0 0,0 0 1 0 0,-1 0-1 0 0,1 0 0 0 0,0 0 0 0 0,0 0 1 0 0,0 0-1 0 0,0 0 0 0 0,-1 0 0 0 0,1-1 1 0 0,0 1-1 0 0,0 0 0 0 0,0 0 0 0 0,0 0 1 0 0,-1 0-1 0 0,1 0 0 0 0,0-1 0 0 0,0 1 1 0 0,0 0-1 0 0,0 0 0 0 0,0 0 0 0 0,0-1 1 0 0,0 1-1 0 0,0 0 0 0 0,0 0 0 0 0,0 0 1 0 0,0-1-1 0 0,0 1 0 0 0,0 0 0 0 0,0 0 1 0 0,0-1-1 0 0,0 1 0 0 0,0-1 3 0 0,0 1-1 0 0,1-1 0 0 0,-1 1 1 0 0,0-1-1 0 0,1 1 1 0 0,-1-1-1 0 0,1 1 0 0 0,-1 0 1 0 0,1-1-1 0 0,-1 1 0 0 0,1-1 1 0 0,-1 1-1 0 0,1 0 1 0 0,-1-1-1 0 0,1 1 0 0 0,-1 0 1 0 0,2 0-1 0 0,34-7 0 0 0,9-2-52 0 0,-9-1-57 0 0,54-6-1 0 0,-33 6 71 0 0,11 0-17 0 0,36-8 50 0 0,-61 9 2 0 0,-30 7 0 0 0,0-1 0 0 0,0 0 0 0 0,24-9 0 0 0,-18 1 0 0 0,-13 8 3 0 0,0 0 0 0 0,1 0 0 0 0,-1 0 0 0 0,10-3 0 0 0,2 3 36 0 0,-14 2-25 0 0,0 1 1 0 0,1-1 0 0 0,-1 0 0 0 0,0 0 0 0 0,0-1-1 0 0,0 1 1 0 0,0-1 0 0 0,0 0 0 0 0,-1 0-1 0 0,7-4 1 0 0,4-4 37 0 0,-13 9-49 0 0,1 0 1 0 0,-1 1 0 0 0,1-1 0 0 0,-1 0 0 0 0,0 0-1 0 0,1 0 1 0 0,-1 0 0 0 0,0 0 0 0 0,0-1 0 0 0,0 1 0 0 0,0 0-1 0 0,0-1 1 0 0,0 1 0 0 0,0 0 0 0 0,0-1 0 0 0,-1 1 0 0 0,1-1-1 0 0,0-2 1 0 0,0 3 8 0 0,-1 0-1 0 0,0 0 1 0 0,0 0 0 0 0,0 0-1 0 0,0 0 1 0 0,0 0-1 0 0,0 0 1 0 0,0 0 0 0 0,0 0-1 0 0,-1 0 1 0 0,1 0-1 0 0,0 1 1 0 0,0-1-1 0 0,-1 0 1 0 0,1 0 0 0 0,-1 0-1 0 0,1 0 1 0 0,-1 1-1 0 0,1-1 1 0 0,-1 0 0 0 0,1 0-1 0 0,-1 1 1 0 0,0-1-1 0 0,1 0 1 0 0,-1 1 0 0 0,0-1-1 0 0,0 0 1 0 0,1 1-1 0 0,-1 0 1 0 0,0-1-1 0 0,0 1 1 0 0,0-1 0 0 0,-1 1-1 0 0,-1-2 1 0 0,-1 1 0 0 0,0 0-1 0 0,0 0 1 0 0,0 1 0 0 0,0-1-1 0 0,-6 1 1 0 0,-29-4-11 0 0,31 3-4 0 0,-1 0 0 0 0,1 0 0 0 0,-1 1 0 0 0,-8 0 0 0 0,6 1-17 0 0,-103 8-178 0 0,49-4 128 0 0,-11 0-12 0 0,34-6 26 0 0,-45 7 0 0 0,29-4 56 0 0,42-2 0 0 0,-32 3 0 0 0,45-3 1 0 0,-1 1-1 0 0,0-1 1 0 0,0-1-1 0 0,1 1 1 0 0,-1 0-1 0 0,-4-2 1 0 0,6 1-7 0 0,0 1 0 0 0,-1-1 0 0 0,1 1 0 0 0,0 0 0 0 0,-1 0 0 0 0,1 0 0 0 0,-1 0 0 0 0,1 0 0 0 0,0 0 0 0 0,-1 1 0 0 0,1-1 0 0 0,0 1 0 0 0,-4 0 0 0 0,-3 2-106 0 0,12-8 111 0 0,12-9 122 0 0,-12 13-111 0 0,1-1-1 0 0,-1 1 1 0 0,0 0-1 0 0,1 0 1 0 0,-1 0-1 0 0,1 1 1 0 0,0-1-1 0 0,3 1 1 0 0,22-6-84 0 0,-5-2 27 0 0,0 0-1 0 0,29-5 1 0 0,49-13-39 0 0,-33 7 54 0 0,-39 10 32 0 0,52-22 0 0 0,-42 14 0 0 0,-29 12-2 0 0,0 0 0 0 0,12-10-1 0 0,-14 9 37 0 0,1 1 0 0 0,19-9 0 0 0,-27 13-23 0 0,-1 0 0 0 0,1 0 1 0 0,-1 0-1 0 0,1 0 0 0 0,-1 0 1 0 0,0 0-1 0 0,1 0 0 0 0,-1 0 0 0 0,0-1 1 0 0,0 1-1 0 0,0 0 0 0 0,1-1 1 0 0,-2 1-1 0 0,3-3 0 0 0,1-7 40 0 0,-6 7-25 0 0,1 3-23 0 0,0 0-3 0 0,0 0 0 0 0,0-1 0 0 0,0 1 0 0 0,0 0 0 0 0,-1 0 0 0 0,1-1 0 0 0,0 1 0 0 0,-1 0 0 0 0,1 0 0 0 0,0 0 0 0 0,-1 1 0 0 0,1-1 0 0 0,-1 0 0 0 0,0 1 0 0 0,1-1 0 0 0,-1 0 0 0 0,1 1 0 0 0,-1 0 0 0 0,0-1 0 0 0,0 1 0 0 0,1 0 0 0 0,-1 0 0 0 0,-3 0 0 0 0,-13-2 11 0 0,5-1-16 0 0,0 2 0 0 0,0-1 0 0 0,0 2 1 0 0,-19 1-1 0 0,20-1-48 0 0,1-1 0 0 0,-20-3 0 0 0,20 2 17 0 0,0 0-1 0 0,0 1 1 0 0,-13 1 0 0 0,-2 2 18 0 0,14 0 18 0 0,0-1-1 0 0,-17-1 1 0 0,6-3 0 0 0,15 1 0 0 0,0 1 0 0 0,0 1 0 0 0,-16 0 0 0 0,-8 4-20 0 0,-29 3-32 0 0,54-6 52 0 0,0 0 0 0 0,-1 0 0 0 0,1 1 0 0 0,-12 4 0 0 0,11-3 0 0 0,0-1 0 0 0,-15 3 0 0 0,8-1 0 0 0,13-3 0 0 0,0-1 0 0 0,0 1 0 0 0,0-1 0 0 0,0 1 0 0 0,0-1 0 0 0,0 0 0 0 0,0 1 0 0 0,-3-1 0 0 0,5 0 0 0 0,0 0 0 0 0,0 0 0 0 0,-1 0 0 0 0,1 0 0 0 0,0 0 0 0 0,0 0 0 0 0,0-1 0 0 0,-1 1 0 0 0,1 0 0 0 0,0 0 0 0 0,0 0 0 0 0,0 0 0 0 0,-1 0 0 0 0,1 0 0 0 0,0 0 0 0 0,0 0 0 0 0,0 0 0 0 0,0-1 0 0 0,-1 1 0 0 0,1 0 0 0 0,0 0 0 0 0,0 0 0 0 0,0 0 0 0 0,0-1 0 0 0,0 1 0 0 0,0 0 0 0 0,0 0 0 0 0,-1 0 0 0 0,1-1 0 0 0,0 1 0 0 0,0-1 0 0 0,0 1 0 0 0,1-1 0 0 0,-1 0 0 0 0,0 1 0 0 0,0-1 0 0 0,0 1 0 0 0,0-1 0 0 0,1 1 0 0 0,-1-1 0 0 0,0 1 0 0 0,1-1 0 0 0,-1 1 0 0 0,0-1 0 0 0,1 1 0 0 0,-1 0 0 0 0,1-1 0 0 0,-1 1 0 0 0,0 0 0 0 0,1-1 0 0 0,-1 1 0 0 0,1 0 0 0 0,-1-1 0 0 0,1 1 0 0 0,0-1 0 0 0,19-5 0 0 0,-5 1 0 0 0,51-22 0 0 0,-24 11 0 0 0,-21 8 0 0 0,21-4 0 0 0,3-2 0 0 0,-10 4 0 0 0,-23 8 0 0 0,-1-2 0 0 0,21-8 0 0 0,-13 6 0 0 0,1-1 0 0 0,-15 0 11 0 0,-4 6-7 0 0,-1 1 0 0 0,0-1-1 0 0,0 1 1 0 0,0-1 0 0 0,0 1 0 0 0,-1-1 0 0 0,1 1 0 0 0,0-1-1 0 0,0 1 1 0 0,0-1 0 0 0,0 1 0 0 0,0-1 0 0 0,-1 1 0 0 0,1-1-1 0 0,0 1 1 0 0,0-1 0 0 0,-1 1 0 0 0,1-1 0 0 0,0 1 0 0 0,-1 0-1 0 0,1-1 1 0 0,0 1 0 0 0,-1-1 0 0 0,1 1 0 0 0,-1 0 0 0 0,1 0-1 0 0,-1-1 1 0 0,1 1 0 0 0,-1 0 0 0 0,1 0 0 0 0,-1-1 0 0 0,1 1-1 0 0,-1 0 1 0 0,0 0 0 0 0,-23-5 180 0 0,16 4-145 0 0,-7-1-35 0 0,-26 0 0 0 0,11 1-146 0 0,-74 3 44 0 0,68 0 99 0 0,29-1-3 0 0,-1 0-1 0 0,1-1 1 0 0,0 0 0 0 0,-1 0 0 0 0,-9-2 0 0 0,-43-1-58 0 0,51 3 60 0 0,3 0 0 0 0,6 0 1 0 0,0 0-1 0 0,0 0 1 0 0,0 0-1 0 0,0 0 1 0 0,0 0-1 0 0,0 0 1 0 0,0 0-1 0 0,0 0 1 0 0,0 0-1 0 0,1 0 1 0 0,-1 0-1 0 0,0 0 1 0 0,0 0-1 0 0,0 0 1 0 0,0 0-1 0 0,0 0 1 0 0,0 0-1 0 0,0 0 1 0 0,0 0-1 0 0,0 0 1 0 0,0-1-1 0 0,0 1 1 0 0,0 0-1 0 0,0 0 1 0 0,0 0-1 0 0,0 0 1 0 0,0 0-1 0 0,0 0 1 0 0,0 0-1 0 0,0 0 1 0 0,0 0-1 0 0,0 0 1 0 0,0 0-1 0 0,0 0 1 0 0,0-1-1 0 0,0 1 1 0 0,0 0-1 0 0,0 0 1 0 0,0 0-1 0 0,0 0 1 0 0,0 0-1 0 0,0 0 1 0 0,0 0-1 0 0,0 0 1 0 0,0 0-1 0 0,0 0 1 0 0,0 0-1 0 0,0 0 1 0 0,0 0-1 0 0,0 0 1 0 0,-1-1-1 0 0,1 1 1 0 0,0 0-1 0 0,0 0 1 0 0,0 0-1 0 0,0 0 1 0 0,0 0-1 0 0,0 0 1 0 0,0 0-1 0 0,0 0 1 0 0,0 0-1 0 0,5-2 19 0 0,-5 2-15 0 0,37-4 8 0 0,-25 4-46 0 0,23-6 0 0 0,-20 3 26 0 0,21-1 1 0 0,-22 3 8 0 0,28-6-1 0 0,26-6 1 0 0,-18 4-55 0 0,-16 5 42 0 0,-26 4 12 0 0,-1-1 1 0 0,1 0-1 0 0,-1-1 0 0 0,10-2 0 0 0,-12 3 0 0 0,-4 1 1 0 0,0 0 0 0 0,0 0-1 0 0,0 0 1 0 0,1 0 0 0 0,-1 0 0 0 0,0 0-1 0 0,0 0 1 0 0,0-1 0 0 0,0 1 0 0 0,0 0 0 0 0,0-1-1 0 0,0 1 1 0 0,1-1 0 0 0,3-3 60 0 0,-5 3 39 0 0,-25-7 139 0 0,-3 7-229 0 0,3 1-50 0 0,-30 3-1 0 0,15 0-60 0 0,24-2 66 0 0,0 0 0 0 0,-22 6 0 0 0,-7 0-28 0 0,33-6 36 0 0,-24 6-1 0 0,30-6 28 0 0,1 0 0 0 0,-1 0 0 0 0,-11 0 0 0 0,-13 2 0 0 0,12-3 0 0 0,13 1 11 0 0,23 3 42 0 0,61-16-63 0 0,14-9-44 0 0,-40 11 54 0 0,-4 0 0 0 0,-21 3 0 0 0,-18 6 0 0 0,-1-2 0 0 0,0 1 0 0 0,14-7 0 0 0,-3 4 13 0 0,-19 4-10 0 0,1 1-1 0 0,-1 0 1 0 0,1 0-1 0 0,0-1 1 0 0,-1 1-1 0 0,1-1 1 0 0,-1 1-1 0 0,1-1 1 0 0,-1 0-1 0 0,1 1 1 0 0,-1-1-1 0 0,0 0 1 0 0,1 0-1 0 0,-1 0 1 0 0,2-1 0 0 0,-3 1 0 0 0,0 1 0 0 0,1 0 0 0 0,-1-1 0 0 0,0 1 0 0 0,1 0 0 0 0,-1-1 0 0 0,0 1 0 0 0,0 0 1 0 0,1-1-1 0 0,-1 1 0 0 0,0-1 0 0 0,0 1 0 0 0,0 0 0 0 0,1-1 0 0 0,-1 1 0 0 0,0-1 1 0 0,0 1-1 0 0,0-1 0 0 0,0 1 0 0 0,0-1 0 0 0,0 1 0 0 0,0 0 0 0 0,0-1 0 0 0,0 1 0 0 0,0-1 1 0 0,0 1-1 0 0,0-1 0 0 0,0 1 0 0 0,0-1 0 0 0,-1 1 0 0 0,1-1 0 0 0,0 1 0 0 0,0 0 1 0 0,0-1-1 0 0,-1 1 0 0 0,1 0 0 0 0,0-1 0 0 0,-1 1 0 0 0,1-1 0 0 0,0 1 0 0 0,-1 0 0 0 0,1 0 1 0 0,0-1-1 0 0,-1 1 0 0 0,1 0 0 0 0,0 0 0 0 0,-1-1 0 0 0,1 1 0 0 0,-1 0 0 0 0,-3-2 35 0 0,0 1-1 0 0,-1-1 0 0 0,1 1 1 0 0,-6 0-1 0 0,4 0-25 0 0,3 0-12 0 0,-1 1 0 0 0,0 0 0 0 0,0 0 0 0 0,0 0 0 0 0,1 1 0 0 0,-1-1 0 0 0,-5 2 0 0 0,-18 2 0 0 0,27-4 0 0 0,-8 0 0 0 0,0 0 0 0 0,0 1 0 0 0,0 0 0 0 0,0 0 0 0 0,0 0 0 0 0,-12 5 0 0 0,-11 4-16 0 0,23-9 5 0 0,1 1 0 0 0,-1 1 0 0 0,-11 5 0 0 0,4-4-31 0 0,0 1-37 0 0,10 0 15 0 0,5-4 60 0 0,0 0 1 0 0,0-1-1 0 0,0 1 1 0 0,0 0-1 0 0,0-1 1 0 0,0 1 0 0 0,0-1-1 0 0,1 1 1 0 0,-1 0-1 0 0,0-1 1 0 0,0 1-1 0 0,1-1 1 0 0,-1 1-1 0 0,0 0 1 0 0,1-1-1 0 0,-1 1 1 0 0,0-1-1 0 0,1 1 1 0 0,-1-1-1 0 0,1 0 1 0 0,-1 1-1 0 0,2 0 1 0 0,0 0-4 0 0,0 0 0 0 0,0 0 1 0 0,0 0-1 0 0,0-1 0 0 0,1 1 1 0 0,-1 0-1 0 0,0-1 0 0 0,0 0 0 0 0,5 1 1 0 0,7 1 6 0 0,76 11 0 0 0,-41-6 0 0 0,64 0 0 0 0,-81-6 0 0 0,117-2 0 0 0,-20 3 0 0 0,-121-2 7 0 0,-1-1 0 0 0,0 0 0 0 0,11-2 0 0 0,-12 2 15 0 0,0 0 0 0 0,0 0 0 0 0,0 0 0 0 0,0 1 0 0 0,7 0 0 0 0,3 1 143 0 0,-15-1-158 0 0,-1 0 0 0 0,1 0 0 0 0,-1 0 1 0 0,1 0-1 0 0,-1 0 0 0 0,1 0 0 0 0,-1 0 1 0 0,1 0-1 0 0,-1-1 0 0 0,0 1 0 0 0,1 0 0 0 0,-1 0 1 0 0,1 0-1 0 0,-1 0 0 0 0,1-1 0 0 0,-1 1 0 0 0,1 0 1 0 0,-1 0-1 0 0,0-1 0 0 0,1 1 0 0 0,-1 0 1 0 0,0-1-1 0 0,1 1 0 0 0,-1 0 0 0 0,0-1 0 0 0,1 1 1 0 0,-1-1-1 0 0,0 0-4 0 0,0 1 1 0 0,0 0-1 0 0,0 0 1 0 0,0-1-1 0 0,0 1 1 0 0,0 0-1 0 0,0 0 1 0 0,0-1-1 0 0,0 1 1 0 0,0 0-1 0 0,0-1 1 0 0,0 1-1 0 0,0 0 1 0 0,-1 0 0 0 0,1-1-1 0 0,0 1 1 0 0,0 0-1 0 0,0 0 1 0 0,0 0-1 0 0,-1-1 1 0 0,1 1-1 0 0,0 0 1 0 0,0 0-1 0 0,0 0 1 0 0,-1-1-1 0 0,1 1 1 0 0,0 0-1 0 0,0 0 1 0 0,-1 0-1 0 0,1 0 1 0 0,0 0-1 0 0,0 0 1 0 0,-1 0-1 0 0,1 0 1 0 0,0 0-1 0 0,-1-1 1 0 0,1 1-1 0 0,0 0 1 0 0,0 0-1 0 0,-1 0 1 0 0,1 1-1 0 0,0-1 1 0 0,0 0-1 0 0,-1 0 1 0 0,1 0-1 0 0,0 0 1 0 0,-1 0-1 0 0,1 0 1 0 0,-40-7 191 0 0,11 6-232 0 0,4 1-48 0 0,-30 3 1 0 0,14-1 85 0 0,27-1-28 0 0,-27 3 0 0 0,8 1-9 0 0,24-5 26 0 0,0 2 1 0 0,1-1-1 0 0,-13 4 0 0 0,5-4 10 0 0,15-1 0 0 0,0 0 0 0 0,0 0 0 0 0,-1 0 0 0 0,1 0 0 0 0,0 0 0 0 0,0 0 0 0 0,0 0 0 0 0,-1 0 0 0 0,1 1 0 0 0,0-1 0 0 0,0 0 0 0 0,-2 2 0 0 0,-3 3-12 0 0,6-5 11 0 0,0 0 0 0 0,0 1 0 0 0,0-1 0 0 0,-1 0 1 0 0,1 0-1 0 0,0 0 0 0 0,0 1 0 0 0,0-1 0 0 0,0 0 0 0 0,0 0 0 0 0,0 0 0 0 0,0 1 0 0 0,0-1 0 0 0,0 0 0 0 0,0 0 0 0 0,0 0 0 0 0,0 1 0 0 0,0-1 1 0 0,0 0-1 0 0,0 0 0 0 0,0 0 0 0 0,0 1 0 0 0,0-1 0 0 0,0 0 0 0 0,0 0 0 0 0,1 0 0 0 0,-1 1 0 0 0,0-1 0 0 0,0 0 0 0 0,0 0 0 0 0,0 0 1 0 0,0 0-1 0 0,0 1 0 0 0,1-1 0 0 0,-1 0 0 0 0,0 0 0 0 0,0 0 0 0 0,0 0 0 0 0,0 0 0 0 0,1 0 0 0 0,-1 1 0 0 0,8 2-20 0 0,11-2 21 0 0,1-1 0 0 0,-1-1 0 0 0,23-4 0 0 0,-30 3 0 0 0,0 2 0 0 0,22 0 0 0 0,11 1 0 0 0,15-5 0 0 0,59-6 0 0 0,-8-2 11 0 0,-91 12 31 0 0,-18 0-40 0 0,1 1 0 0 0,-1-1 0 0 0,0 0-1 0 0,0 0 1 0 0,0 0 0 0 0,0 0 0 0 0,0-1 0 0 0,0 1-1 0 0,0 0 1 0 0,0-1 0 0 0,3-1 0 0 0,-4 2 57 0 0,-3 0-40 0 0,-1 1 1 0 0,1-1 0 0 0,-1 1 0 0 0,1 0 0 0 0,-1 0 0 0 0,1 0 0 0 0,0 0 0 0 0,-4 3 0 0 0,-8 2-13 0 0,-26 3-66 0 0,5-2 10 0 0,11-1 19 0 0,-46 7 0 0 0,-1 0-21 0 0,12-2 38 0 0,21-4 13 0 0,26-4 0 0 0,0-1 0 0 0,-25 2 0 0 0,35-4 0 0 0,0 0 0 0 0,0 0 0 0 0,1 0 0 0 0,-1 0 0 0 0,0 1 0 0 0,0-1 0 0 0,0 1-1 0 0,0 0 1 0 0,1-1 0 0 0,-1 1 0 0 0,0 0 0 0 0,-2 2 0 0 0,-24 9 13 0 0,55-7 47 0 0,-7-5-60 0 0,39-7 0 0 0,4 1 0 0 0,-17 2 0 0 0,70-15-1 0 0,-36 5 18 0 0,-39 4 157 0 0,-39 10-92 0 0,-21 0-25 0 0,-1 1 0 0 0,1 1 0 0 0,-22 6 0 0 0,-35 4-162 0 0,12-3 34 0 0,40-5 44 0 0,-112 27-86 0 0,113-24 57 0 0,-29 2 1 0 0,-8 3-10 0 0,31-6 65 0 0,23-6 0 0 0,-1 1 0 0 0,1 1 0 0 0,1-1 0 0 0,-1 1 0 0 0,0 0 0 0 0,-9 4 0 0 0,5-2 0 0 0,2-3 0 0 0,9 2 9 0 0,0-2 36 0 0,2-2-35 0 0,1 1 0 0 0,-1-1 0 0 0,0 1 0 0 0,1 0 1 0 0,-1 1-1 0 0,1-1 0 0 0,-1 0 0 0 0,4 2 0 0 0,-2-1-8 0 0,-1 0-1 0 0,1-1 0 0 0,0 1 1 0 0,7-1-1 0 0,7-2-1 0 0,0 1 0 0 0,25 1 0 0 0,-30 0 0 0 0,0 0 0 0 0,19-3 0 0 0,10-1 0 0 0,-12 3 0 0 0,56-10 0 0 0,-72 9 0 0 0,25-1-1 0 0,-25 3 7 0 0,23-4 0 0 0,-35 4-1 0 0,14-4 7 0 0,1 2 0 0 0,-1 0 0 0 0,21 0 0 0 0,7-1-12 0 0,-12 0 0 0 0,-32 2 1 0 0,0 1-1 0 0,0 0 1 0 0,1 0 0 0 0,-1-1-1 0 0,0 1 1 0 0,0-1-1 0 0,1 1 1 0 0,-1-1 0 0 0,0 1-1 0 0,0-1 1 0 0,0 0-1 0 0,0 1 1 0 0,0-1 0 0 0,1-1-1 0 0,-1 2 2 0 0,-1-1 3 0 0,-1 1-1 0 0,1 0 1 0 0,0-1 0 0 0,-1 1 0 0 0,1 0 0 0 0,-1 0 0 0 0,1-1-1 0 0,0 1 1 0 0,-1 0 0 0 0,1 0 0 0 0,0 0 0 0 0,-1 0-1 0 0,1-1 1 0 0,-1 1 0 0 0,1 0 0 0 0,-1 0 0 0 0,1 0-1 0 0,0 0 1 0 0,-1 0 0 0 0,1 0 0 0 0,-1 0 0 0 0,1 0 0 0 0,-1 0-1 0 0,1 1 1 0 0,-1-1 0 0 0,-20 2-13 0 0,11 3 8 0 0,6-3 0 0 0,0 0 0 0 0,0-1 0 0 0,0 1 0 0 0,0-1 0 0 0,-7 2 0 0 0,2-3-2 0 0,1 1 0 0 0,-1 1 0 0 0,1 0 0 0 0,-1 0 0 0 0,1 0 0 0 0,-14 7 0 0 0,-19 5-71 0 0,2 0 19 0 0,27-8 29 0 0,-1-1 1 0 0,0 0-1 0 0,0 0 1 0 0,-16 2-1 0 0,22-5 12 0 0,0 0-1 0 0,0 1 1 0 0,0 0-1 0 0,0 0 1 0 0,-9 6-1 0 0,-11 5 15 0 0,26-14-1 0 0,0 1 0 0 0,0-1 0 0 0,0 1 0 0 0,-1-1 0 0 0,1 1 1 0 0,0 0-1 0 0,0 0 0 0 0,0-1 0 0 0,0 1 0 0 0,0 0 0 0 0,-1 2 0 0 0,-11 11-11 0 0,12-12-32 0 0,3 5 32 0 0,-1-6 13 0 0,1 0 0 0 0,0 0 0 0 0,-1 0 0 0 0,1 0 1 0 0,0 0-1 0 0,0 0 0 0 0,0 0 0 0 0,0-1 0 0 0,0 1 0 0 0,0-1 0 0 0,0 0 0 0 0,0 1 0 0 0,3-1 0 0 0,30-1 108 0 0,-31 0-97 0 0,37 3 50 0 0,-32-1-63 0 0,0 0 1 0 0,17-2-1 0 0,64-7 64 0 0,20-1 0 0 0,-106 8-59 0 0,0 1 1 0 0,1-1-1 0 0,-1 0 0 0 0,0 0 0 0 0,4-2 0 0 0,-5 2 0 0 0,0 0-1 0 0,0 0 0 0 0,0 0 0 0 0,0 1 0 0 0,0-1 0 0 0,0 1 0 0 0,0 0 0 0 0,0 0 0 0 0,4 0 0 0 0,10-3-84 0 0,-20 15 0 0 0,3-11 80 0 0,-1 0 0 0 0,0 0 0 0 0,1 0 0 0 0,-1 0 0 0 0,0 0 0 0 0,1-1 0 0 0,-1 1 0 0 0,0 0 0 0 0,0 0 0 0 0,0-1 0 0 0,0 1 0 0 0,0 0 0 0 0,0-1 0 0 0,-1 1 0 0 0,-9 7 0 0 0,-4 5-32 0 0,1-1 0 0 0,-2-1 0 0 0,0 0 0 0 0,0-1 0 0 0,-34 16 0 0 0,20-8 32 0 0,25-15 0 0 0,0 0 0 0 0,0 1 0 0 0,0-2 0 0 0,0 1 0 0 0,-7 2 0 0 0,9-4 0 0 0,1 0 0 0 0,-1 1 0 0 0,0-1 0 0 0,1 1 0 0 0,-1-1 0 0 0,1 1 0 0 0,-5 4 0 0 0,5-4 0 0 0,-1 1 0 0 0,0-1 0 0 0,1 0 0 0 0,-1 0 0 0 0,-5 2 0 0 0,0 2 1 0 0,2 10-12 0 0,6-16 9 0 0,0 1 0 0 0,0 0 0 0 0,0-1 0 0 0,0 1 1 0 0,0-1-1 0 0,0 1 0 0 0,0-1 0 0 0,0 1 1 0 0,0-1-1 0 0,0 1 0 0 0,0-1 0 0 0,1 1 0 0 0,-1-1 1 0 0,0 1-1 0 0,0-1 0 0 0,0 1 0 0 0,1-1 0 0 0,-1 1 1 0 0,0-1-1 0 0,1 1 0 0 0,-1-1 0 0 0,0 1 1 0 0,1-1-1 0 0,-1 0 0 0 0,1 1 0 0 0,-1-1 0 0 0,0 0 1 0 0,1 1-1 0 0,-1-1 0 0 0,1 0 0 0 0,-1 0 1 0 0,2 1-1 0 0,15 3 18 0 0,34 6 165 0 0,-33-9-122 0 0,-2 0-45 0 0,1 0 0 0 0,0-1 0 0 0,-1-1-1 0 0,19-4 1 0 0,-25 4-2 0 0,1-1 0 0 0,13 1 1 0 0,-14 1-1 0 0,1 0-1 0 0,11-3 1 0 0,-1 0-12 0 0,-17 3 0 0 0,0-1 0 0 0,-1 1 0 0 0,1-1 0 0 0,-1 1 0 0 0,1-1 0 0 0,-1 0 0 0 0,0-1 0 0 0,1 1 0 0 0,-1 0 0 0 0,4-3 0 0 0,-4 3 29 0 0,0-1 51 0 0,4-9 1 0 0,-8 11-74 0 0,1-1 1 0 0,-1 0 0 0 0,1 1 0 0 0,-1-1 0 0 0,1 0 0 0 0,-1 1 0 0 0,1-1 0 0 0,-1 1 0 0 0,0-1-1 0 0,1 1 1 0 0,-1-1 0 0 0,0 1 0 0 0,0 0 0 0 0,1-1 0 0 0,-1 1 0 0 0,-1-1 0 0 0,2 1-6 0 0,-2 0-3 0 0,0-1 0 0 0,0 1 1 0 0,1-1-1 0 0,-1 1 0 0 0,0 0 1 0 0,0 0-1 0 0,0 0 0 0 0,0 0 1 0 0,0 0-1 0 0,0 0 0 0 0,0 0 1 0 0,-2 2-1 0 0,-13-1-89 0 0,2 0 40 0 0,0 0-1 0 0,-22 4 1 0 0,-4 1 6 0 0,31-4 27 0 0,0 0 0 0 0,-14 4-1 0 0,16-3 0 0 0,-1-1 0 0 0,0 0-1 0 0,-11 1 1 0 0,15-2 16 0 0,0 0 1 0 0,0 0-1 0 0,1 1 1 0 0,-1-1-1 0 0,0 1 0 0 0,-5 3 1 0 0,-16 5 1 0 0,25-9-9 0 0,-1 0-1 0 0,0 0 1 0 0,0 0 0 0 0,0 0-1 0 0,1 0 1 0 0,-1 0-1 0 0,0 1 1 0 0,1-1-1 0 0,0 1 1 0 0,-1-1 0 0 0,1 1-1 0 0,0 0 1 0 0,-1-1-1 0 0,1 1 1 0 0,0 0 0 0 0,-1 2-1 0 0,2-4 9 0 0,0 1-1 0 0,0-1 1 0 0,0 0 0 0 0,-1 0-1 0 0,1 0 1 0 0,0 1-1 0 0,0-1 1 0 0,0 0 0 0 0,0 1-1 0 0,0-1 1 0 0,-1 0-1 0 0,1 0 1 0 0,0 1 0 0 0,0-1-1 0 0,0 0 1 0 0,0 1-1 0 0,0-1 1 0 0,0 0 0 0 0,0 1-1 0 0,0-1 1 0 0,0 0-1 0 0,0 1 1 0 0,0-1-1 0 0,0 0 1 0 0,0 0 0 0 0,1 1-1 0 0,-1-1 1 0 0,0 0-1 0 0,0 1 1 0 0,0-1 0 0 0,0 0-1 0 0,0 0 1 0 0,1 1-1 0 0,-1-1 1 0 0,0 0 0 0 0,0 0-1 0 0,0 1 1 0 0,1-1-1 0 0,-1 0 1 0 0,0 0 0 0 0,0 0-1 0 0,1 0 1 0 0,-1 1-1 0 0,0-1 1 0 0,0 0 0 0 0,1 0-1 0 0,-1 0 1 0 0,1 0-1 0 0,9 0-9 0 0,-8-1 11 0 0,0 0 0 0 0,0 0 0 0 0,0 1 0 0 0,0-1 0 0 0,0 1 0 0 0,0-1 0 0 0,0 1 0 0 0,0-1 0 0 0,0 1 0 0 0,0 0 0 0 0,0 0 0 0 0,0 0 0 0 0,0 1 0 0 0,0-1 0 0 0,0 0 0 0 0,3 1 0 0 0,-2 0 0 0 0,0-1 0 0 0,0 0 0 0 0,0 0 0 0 0,0-1 0 0 0,1 1 0 0 0,-1-1 0 0 0,0 1 0 0 0,0-1 0 0 0,4-1 0 0 0,13-3 0 0 0,87-15 12 0 0,-102 19 2 0 0,0-1 0 0 0,0 1 1 0 0,0-1-1 0 0,0 0 0 0 0,5-4 0 0 0,-4 3 6 0 0,-1 0 1 0 0,1 0-1 0 0,9-2 1 0 0,-12 3-13 0 0,0 1 0 0 0,0-1 1 0 0,-1 1-1 0 0,1-1 0 0 0,0 0 0 0 0,-1 0 1 0 0,1 0-1 0 0,-1-1 0 0 0,0 1 1 0 0,1-1-1 0 0,2-4 0 0 0,-1 3 10 0 0,-4 2-18 0 0,1 1 0 0 0,0 0 0 0 0,-1 0 0 0 0,1 0 0 0 0,-1 0 0 0 0,0-1 0 0 0,1 1 0 0 0,-1 0 0 0 0,0-1 0 0 0,0 1 0 0 0,0 0 0 0 0,0 0 0 0 0,0-2 0 0 0,1 2 2 0 0,-1 1 0 0 0,0-1-1 0 0,0 0 1 0 0,0 0 0 0 0,0 1 0 0 0,0-1-1 0 0,0 0 1 0 0,0 1 0 0 0,0-1-1 0 0,0 0 1 0 0,0 0 0 0 0,0 1 0 0 0,-1-1-1 0 0,1 0 1 0 0,0 1 0 0 0,0-1-1 0 0,-1 0 1 0 0,1 1 0 0 0,0-1 0 0 0,-1 1-1 0 0,1-1 1 0 0,-1 0 0 0 0,1 1-1 0 0,-1-1 1 0 0,-1-1 9 0 0,-2-2-10 0 0,1 0 0 0 0,-1 0 1 0 0,1 1-1 0 0,-1 0 1 0 0,0 0-1 0 0,-9-6 1 0 0,-2-2-2 0 0,12 10 0 0 0,0-1 0 0 0,1 1 0 0 0,-1 0 0 0 0,0 0 0 0 0,0 0 0 0 0,0 0 0 0 0,0 0 0 0 0,-6 0 0 0 0,-4-1 0 0 0,12 1-3 0 0,-1 1 0 0 0,0 0 0 0 0,0 0 0 0 0,0 0 0 0 0,0 0-1 0 0,1 0 1 0 0,-1 0 0 0 0,-3 1 0 0 0,-13 1-207 0 0,17-2 204 0 0,0 0 1 0 0,-1 0-1 0 0,1 0 1 0 0,0 0-1 0 0,0 0 1 0 0,0 1 0 0 0,-1-1-1 0 0,1 0 1 0 0,0 1-1 0 0,0-1 1 0 0,0 1 0 0 0,0 0-1 0 0,0-1 1 0 0,0 1-1 0 0,0 0 1 0 0,0-1-1 0 0,0 1 1 0 0,-2 2 0 0 0,-10 13-3 0 0,12-12-20 0 0,0-1 1 0 0,0 0-1 0 0,0 1 1 0 0,0-1-1 0 0,1 1 0 0 0,0-1 1 0 0,0 1-1 0 0,0-1 1 0 0,0 1-1 0 0,0-1 0 0 0,1 1 1 0 0,-1-1-1 0 0,1 1 1 0 0,0-1-1 0 0,2 5 1 0 0,-2-4 11 0 0,1 1 1 0 0,0-1 0 0 0,1 0 0 0 0,-1 0 0 0 0,1 0-1 0 0,0 0 1 0 0,0 0 0 0 0,0 0 0 0 0,4 3 0 0 0,3 4 5 0 0,-9-10 10 0 0,-1-1 0 0 0,1 1 0 0 0,-1-1 0 0 0,1 1 0 0 0,-1-1 0 0 0,1 0 0 0 0,-1 1 0 0 0,1-1 0 0 0,-1 0 0 0 0,1 1 0 0 0,0-1 0 0 0,-1 0 0 0 0,1 0 0 0 0,0 0 0 0 0,-1 1 0 0 0,1-1 0 0 0,0 0 0 0 0,0 0 0 0 0,0 0 0 0 0,0 0 0 0 0,-1 0 0 0 0,1 0 0 0 0,0 0 0 0 0,0 1 0 0 0,0-1 0 0 0,-1 0 0 0 0,1 0 0 0 0,0 1 0 0 0,-1-1 0 0 0,1 0 0 0 0,0 1 0 0 0,1 0 0 0 0,1 2 3 0 0,-3-2-3 0 0,1-1 1 0 0,-1 1 0 0 0,1-1 0 0 0,-1 1-1 0 0,0-1 1 0 0,1 1 0 0 0,0-1 0 0 0,-1 1-1 0 0,1-1 1 0 0,-1 0 0 0 0,1 1 0 0 0,-1-1-1 0 0,1 0 1 0 0,0 0 0 0 0,-1 1 0 0 0,1-1-1 0 0,0 0 1 0 0,-1 0 0 0 0,1 0-1 0 0,0 0 1 0 0,-1 0 0 0 0,1 0 0 0 0,0 0-1 0 0,-1 0 1 0 0,1 0 0 0 0,0 0 0 0 0,-1 0-1 0 0,1 0 1 0 0,0 0 0 0 0,-1 0 0 0 0,1-1-1 0 0,0 1 1 0 0,-1 0 0 0 0,1-1 0 0 0,0 1-1 0 0,-1 0 1 0 0,1-1 0 0 0,-1 1-1 0 0,1-1 1 0 0,2-1 70 0 0,0 0-1 0 0,0 0 1 0 0,0 0-1 0 0,-1 0 1 0 0,1-1-1 0 0,-1 1 1 0 0,1-1-1 0 0,-1 0 1 0 0,0 0-1 0 0,0 0 0 0 0,3-5 1 0 0,0-2-14 0 0,-1 0-1 0 0,6-17 1 0 0,-7 13-30 0 0,1 1-1 0 0,-2-1 0 0 0,0 0 0 0 0,0 0 1 0 0,-2-19-1 0 0,0 24-16 0 0,0 0 0 0 0,-2 0 0 0 0,1-1-1 0 0,-1 1 1 0 0,0 0 0 0 0,-1 0 0 0 0,0 1 0 0 0,0-1-1 0 0,-6-10 1 0 0,-2-2-10 0 0,-6-11 0 0 0,10 19 1 0 0,7 12-5 0 0,0 0-1 0 0,0 0 1 0 0,-1 0-1 0 0,1 0 0 0 0,0 0 1 0 0,-1 0-1 0 0,1 0 1 0 0,-1 0-1 0 0,1 0 1 0 0,-1 0-1 0 0,0 0 0 0 0,1 0 1 0 0,-1 0-1 0 0,0 0 1 0 0,0 1-1 0 0,0-1 1 0 0,1 0-1 0 0,-1 1 0 0 0,0-1 1 0 0,0 0-1 0 0,0 1 1 0 0,-2-1-1 0 0,-1-2-74 0 0,-1-4-15 0 0,4 6 11 0 0,2 1-134 0 0,0 1 208 0 0,0-1 0 0 0,0 0 0 0 0,0 1 0 0 0,-1-1 0 0 0,1 1 0 0 0,0-1 0 0 0,0 1 0 0 0,-1-1 1 0 0,1 1-1 0 0,0 0 0 0 0,-1-1 0 0 0,1 1 0 0 0,0 1 0 0 0,10 7-38 0 0,-7-7 40 0 0,0-1-1 0 0,-1 1 1 0 0,1 0 0 0 0,-1 0 0 0 0,1 0-1 0 0,-1 1 1 0 0,0-1 0 0 0,0 1 0 0 0,0 0-1 0 0,0 0 1 0 0,0 0 0 0 0,-1 0 0 0 0,3 4-1 0 0,0-1-4 0 0,0 0 0 0 0,10 9-1 0 0,4 7 13 0 0,-7-6 0 0 0,-9-12 0 0 0,0-1 0 0 0,-1 1 0 0 0,1 0 0 0 0,2 7 0 0 0,7 10 0 0 0,-1 1 0 0 0,-8-16 0 0 0,0 1 0 0 0,0-1 0 0 0,0 0 0 0 0,1-1 0 0 0,5 7 0 0 0,-6-6 11 0 0,-2-5 152 0 0,-1-1-149 0 0,1-1 1 0 0,0 1-1 0 0,-1-1 1 0 0,1 1 0 0 0,-1-1-1 0 0,1 0 1 0 0,-1 1 0 0 0,0-1-1 0 0,1 0 1 0 0,-1 1 0 0 0,0-1-1 0 0,1 0 1 0 0,-1 1 0 0 0,0-1-1 0 0,0 0 1 0 0,1 0 0 0 0,-1 1-1 0 0,0-2 1 0 0,3-13-3 0 0,-3 10 3 0 0,0 1 0 0 0,-1-1 0 0 0,1 1-1 0 0,-1-1 1 0 0,0 1 0 0 0,0-1 0 0 0,-1 1 0 0 0,1 0-1 0 0,-4-7 1 0 0,-22-34 133 0 0,20 33-148 0 0,-10-12 0 0 0,12 16 0 0 0,4 6 0 0 0,0 0 0 0 0,0 0 0 0 0,0 0 0 0 0,0 0 0 0 0,0 0 0 0 0,0 0 0 0 0,-3-2 0 0 0,0-3-32 0 0,3 5 24 0 0,0 0 1 0 0,1 0-1 0 0,-1 0 1 0 0,0 0 0 0 0,0 0-1 0 0,0 0 1 0 0,0 0-1 0 0,-1 1 1 0 0,-2-4 0 0 0,3 4-36 0 0,1 1 41 0 0,-1 0-1 0 0,1 0 1 0 0,0 0-1 0 0,0 0 1 0 0,-1 0 0 0 0,1 0-1 0 0,0 0 1 0 0,0 0 0 0 0,-1 0-1 0 0,1 0 1 0 0,0 0 0 0 0,0 0-1 0 0,0 0 1 0 0,-1 0 0 0 0,1 0-1 0 0,0 0 1 0 0,0 1 0 0 0,0-1-1 0 0,-1 0 1 0 0,1 0 0 0 0,0 0-1 0 0,0 0 1 0 0,0 1 0 0 0,0-1-1 0 0,0 0 1 0 0,-1 0 0 0 0,1 0-1 0 0,0 1 1 0 0,0-1 0 0 0,0 0-1 0 0,0 0 1 0 0,0 0 0 0 0,0 1-1 0 0,0-1 1 0 0,0 0 0 0 0,-2 7-59 0 0,-6 26-199 0 0,1 2 0 0 0,-4 56 0 0 0,3-18 65 0 0,2 24-64 0 0,0 21 164 0 0,0 8 62 0 0,0-74 39 0 0,-11 84 252 0 0,17-121-193 0 0,0-10-29 0 0,0 1-1 0 0,-1-1 1 0 0,1 1-1 0 0,-3 8 1 0 0,0-44 371 0 0,-2 0 0 0 0,-12-42 0 0 0,8 37-388 0 0,4 17-3 0 0,0 0 1 0 0,-1 1-1 0 0,0-1 1 0 0,-1 1-1 0 0,-10-16 1 0 0,7 16-56 0 0,9 15 31 0 0,0-1 0 0 0,0 1 0 0 0,0-1 0 0 0,-1 1 0 0 0,1 0 0 0 0,-1 0 0 0 0,0-1 1 0 0,1 1-1 0 0,-1 0 0 0 0,0 0 0 0 0,0 1 0 0 0,0-1 0 0 0,0 0 0 0 0,-1 1 0 0 0,-3-3 0 0 0,-11-5-69 0 0,15 7 63 0 0,1 1 0 0 0,-1 0 0 0 0,0 0 0 0 0,0 0 0 0 0,1 0 0 0 0,-1 0 0 0 0,0 1 0 0 0,0-1 0 0 0,0 1 0 0 0,0-1 0 0 0,0 1 0 0 0,0-1 0 0 0,-3 1 0 0 0,-12-3-132 0 0,16 3 140 0 0,0 0-1 0 0,0-1 0 0 0,0 1 1 0 0,0 0-1 0 0,0 0 1 0 0,0 0-1 0 0,0-1 0 0 0,0 1 1 0 0,0 0-1 0 0,0 0 1 0 0,0 0-1 0 0,0 1 0 0 0,0-1 1 0 0,0 0-1 0 0,0 0 1 0 0,1 1-1 0 0,-1-1 0 0 0,0 0 1 0 0,0 1-1 0 0,0-1 1 0 0,0 1-1 0 0,0-1 0 0 0,0 1 1 0 0,0 0-1 0 0,-7 2-6 0 0,7-2 4 0 0,-1-1 0 0 0,1 1 0 0 0,-1-1 1 0 0,1 1-1 0 0,0-1 0 0 0,0 1 0 0 0,-1-1 0 0 0,1 1 1 0 0,0 0-1 0 0,0 0 0 0 0,0 0 0 0 0,0 0 0 0 0,0 0 1 0 0,0 0-1 0 0,0 0 0 0 0,0 0 0 0 0,0 0 0 0 0,-1 2 0 0 0,0 0-42 0 0,1-1 33 0 0,-1 0 0 0 0,1 1 0 0 0,0-1 1 0 0,1 0-1 0 0,-1 0 0 0 0,0 1 0 0 0,1-1 0 0 0,-1 0 0 0 0,0 5 0 0 0,-2 8-131 0 0,2-8 99 0 0,0-1 1 0 0,0 1-1 0 0,0 0 0 0 0,1-1 0 0 0,0 1 1 0 0,0 0-1 0 0,2 8 0 0 0,0-1 26 0 0,1 0-1 0 0,7 21 0 0 0,-9-31 22 0 0,1 0 0 0 0,0 0 0 0 0,0 0-1 0 0,1 0 1 0 0,-1-1 0 0 0,1 1 0 0 0,3 3 0 0 0,-4-5 15 0 0,-1 0 0 0 0,1-1 1 0 0,0 1-1 0 0,-1-1 0 0 0,1 1 1 0 0,0-1-1 0 0,0 0 0 0 0,0 0 1 0 0,0 0-1 0 0,0 0 0 0 0,0 0 1 0 0,0 0-1 0 0,0-1 0 0 0,1 1 1 0 0,-1-1-1 0 0,2 1 0 0 0,14 0 131 0 0,-15-1-115 0 0,0 1-1 0 0,0-1 1 0 0,0 0 0 0 0,0 0 0 0 0,0 0-1 0 0,0-1 1 0 0,0 1 0 0 0,0-1 0 0 0,0 0-1 0 0,5-1 1 0 0,13-6 101 0 0,-15 6-109 0 0,0 0-1 0 0,0-1 0 0 0,0 1 0 0 0,0-1 1 0 0,-1-1-1 0 0,9-4 0 0 0,-8 2 9 0 0,4-1 32 0 0,-1-1 0 0 0,0 0 0 0 0,-1 0 0 0 0,14-18 0 0 0,-14 15-12 0 0,-2 3-32 0 0,-1 0-1 0 0,0 0 0 0 0,0-1 1 0 0,0 0-1 0 0,3-9 0 0 0,-6 9-12 0 0,1 1-1 0 0,-1-1 1 0 0,0 1-1 0 0,-1-1 1 0 0,1-10-1 0 0,-2 17-2 0 0,0-1 0 0 0,-1 0 0 0 0,1 0 0 0 0,0 1-1 0 0,-1-1 1 0 0,0 0 0 0 0,0 1 0 0 0,1-1 0 0 0,-2 1 0 0 0,1-1 0 0 0,0 1-1 0 0,0-1 1 0 0,-1 1 0 0 0,1 0 0 0 0,-1-1 0 0 0,0 1 0 0 0,0 0 0 0 0,0 0-1 0 0,0 0 1 0 0,-3-1 0 0 0,-4-6 0 0 0,8 8 0 0 0,0 0 0 0 0,0 0 0 0 0,0 0 0 0 0,-1 0 0 0 0,1 0 0 0 0,0 0 0 0 0,-1 0 0 0 0,1 0 0 0 0,0 1 0 0 0,-1-1 0 0 0,1 0 0 0 0,-1 1 0 0 0,1-1 0 0 0,-3 1 0 0 0,-9-4-22 0 0,12 4 16 0 0,0 0-1 0 0,-1-1 0 0 0,1 1 1 0 0,0 0-1 0 0,0-1 0 0 0,0 1 1 0 0,-1 0-1 0 0,1 0 0 0 0,0 0 1 0 0,0 0-1 0 0,0 0 1 0 0,-1 0-1 0 0,1 1 0 0 0,0-1 1 0 0,0 0-1 0 0,0 1 0 0 0,0-1 1 0 0,0 0-1 0 0,-1 1 0 0 0,1-1 1 0 0,0 1-1 0 0,0 0 1 0 0,-1 1-1 0 0,-4 1-33 0 0,0 1 1 0 0,0 0 0 0 0,1 0-1 0 0,-1 1 1 0 0,1-1 0 0 0,0 1-1 0 0,1 1 1 0 0,-1-1-1 0 0,1 0 1 0 0,0 1 0 0 0,1 0-1 0 0,-5 8 1 0 0,1 5-43 0 0,0 0 0 0 0,2 1 0 0 0,-4 21 0 0 0,7-32 42 0 0,1 0 0 0 0,0 0-1 0 0,1 0 1 0 0,0 0 0 0 0,0 1-1 0 0,1-1 1 0 0,0 0 0 0 0,1 0 0 0 0,3 11-1 0 0,0-8 82 0 0,0 0 0 0 0,1 0 0 0 0,1-1 0 0 0,0 0 0 0 0,0-1 0 0 0,1 1 0 0 0,10 8 0 0 0,16 10 141 0 0,-29-23-175 0 0,-4-5-6 0 0,0 1-1 0 0,0-1 0 0 0,0 0 0 0 0,0 0 0 0 0,0 1 0 0 0,0-1 1 0 0,0 0-1 0 0,1 0 0 0 0,-1 0 0 0 0,0 0 0 0 0,1-1 0 0 0,-1 1 0 0 0,1 0 1 0 0,-1-1-1 0 0,1 1 0 0 0,-1-1 0 0 0,4 1 0 0 0,8 2 50 0 0,-12-2-37 0 0,0-1-1 0 0,-1 0 1 0 0,1 0-1 0 0,0 1 0 0 0,0-1 1 0 0,0 0-1 0 0,0 0 0 0 0,0 0 1 0 0,0 0-1 0 0,0 0 0 0 0,0 0 1 0 0,0 0-1 0 0,-1 0 0 0 0,1-1 1 0 0,0 1-1 0 0,0 0 1 0 0,0 0-1 0 0,0-1 0 0 0,0 1 1 0 0,0-1-1 0 0,-1 1 0 0 0,1-1 1 0 0,0 1-1 0 0,0-1 0 0 0,-1 1 1 0 0,2-2-1 0 0,9-4 141 0 0,-10 6-139 0 0,0 0-1 0 0,0 0 1 0 0,0-1 0 0 0,0 1 0 0 0,0-1 0 0 0,0 1 0 0 0,0 0-1 0 0,-1-1 1 0 0,1 0 0 0 0,0 1 0 0 0,0-1 0 0 0,-1 1 0 0 0,1-1-1 0 0,1-1 1 0 0,3-6 64 0 0,-1 0-1 0 0,1-1 0 0 0,-2 1 1 0 0,1-1-1 0 0,-1 0 0 0 0,2-12 1 0 0,0 0-65 0 0,2-38 0 0 0,-7 46-43 0 0,1 6 23 0 0,0 0 1 0 0,-1 0 0 0 0,0-1-1 0 0,0 1 1 0 0,-1 0-1 0 0,0 0 1 0 0,-1-1-1 0 0,1 1 1 0 0,-1 0-1 0 0,-4-9 1 0 0,6 16-1 0 0,0 0-1 0 0,0-1 1 0 0,0 1 0 0 0,0 0 0 0 0,0-1-1 0 0,0 1 1 0 0,0 0 0 0 0,-1 0 0 0 0,1-1 0 0 0,0 1-1 0 0,0 0 1 0 0,0-1 0 0 0,0 1 0 0 0,-1 0-1 0 0,1 0 1 0 0,0-1 0 0 0,0 1 0 0 0,0 0-1 0 0,-1 0 1 0 0,1 0 0 0 0,0-1 0 0 0,0 1-1 0 0,-1 0 1 0 0,1 0 0 0 0,0 0 0 0 0,-1 0 0 0 0,1 0-1 0 0,0-1 1 0 0,-1 1 0 0 0,1 0 0 0 0,0 0-1 0 0,-1 0 1 0 0,-3 5-149 0 0,4-3 68 0 0,-1 10-73 0 0,1 82-340 0 0,-3 48 157 0 0,-1-66 344 0 0,4-65 28 0 0,0 0 0 0 0,1 0 0 0 0,1 0 0 0 0,5 20 0 0 0,0-16 77 0 0,-6-13-65 0 0,1-3-13 0 0,-1 1 0 0 0,0 0-1 0 0,0-1 1 0 0,0 1 0 0 0,0 0 0 0 0,0-1 0 0 0,0 0 0 0 0,0 1-1 0 0,0-1 1 0 0,-1 1 0 0 0,3-2 0 0 0,-2 1 20 0 0,3-2 20 0 0,0 0 0 0 0,-1-1-1 0 0,1 1 1 0 0,-1-1 0 0 0,6-6-1 0 0,4-7 101 0 0,-6 9-126 0 0,-1-1 0 0 0,0 0 0 0 0,-1 0 0 0 0,0-1 0 0 0,-1 1 0 0 0,0-1 0 0 0,0 0 0 0 0,4-20 0 0 0,-7 22-41 0 0,0 1 0 0 0,0-1 0 0 0,0 1 0 0 0,-1-1 0 0 0,0 1 0 0 0,-1-1 0 0 0,1 1 0 0 0,-1-1 0 0 0,-1 1 0 0 0,0-1 0 0 0,0 1 0 0 0,0 0 0 0 0,-5-11 0 0 0,-2-1 0 0 0,8 16-9 0 0,0 0-1 0 0,-1-1 1 0 0,1 1-1 0 0,-1 0 1 0 0,0 0-1 0 0,0 0 1 0 0,0 0-1 0 0,0 1 1 0 0,-4-5 0 0 0,-6-5-96 0 0,10 9 84 0 0,0 1 1 0 0,-1-1-1 0 0,1 1 0 0 0,-1 0 1 0 0,0 0-1 0 0,-3-3 0 0 0,0 0 7 0 0,5 4 12 0 0,1 1 0 0 0,-1-1 0 0 0,0 0 0 0 0,0 1 0 0 0,1-1 0 0 0,-1 1 0 0 0,0-1 0 0 0,0 1-1 0 0,0-1 1 0 0,0 1 0 0 0,0-1 0 0 0,0 1 0 0 0,0 0 0 0 0,0 0 0 0 0,0-1 0 0 0,0 1 0 0 0,0 0 0 0 0,0 0 0 0 0,0 0 0 0 0,0 0-1 0 0,0 0 1 0 0,0 0 0 0 0,-1 1 0 0 0,1-1-6 0 0,1 0-1 0 0,-1 0 1 0 0,0 0-1 0 0,0 0 1 0 0,0 0-1 0 0,0 1 1 0 0,1-1-1 0 0,-1 0 0 0 0,0 1 1 0 0,0-1-1 0 0,1 1 1 0 0,-1-1-1 0 0,0 1 1 0 0,1-1-1 0 0,-1 1 1 0 0,0-1-1 0 0,1 1 1 0 0,-1 0-1 0 0,1-1 1 0 0,-1 1-1 0 0,1 0 1 0 0,-1-1-1 0 0,1 1 1 0 0,0 0-1 0 0,-1 0 1 0 0,1 1-1 0 0,-3 16-306 0 0,3-16 294 0 0,0 2-19 0 0,1 0 1 0 0,-1 0-1 0 0,1 0 1 0 0,0 0-1 0 0,1 0 1 0 0,2 7 0 0 0,-3-8 22 0 0,1 1 1 0 0,0-1-1 0 0,-1 1 1 0 0,1-1-1 0 0,1 1 1 0 0,3 4 0 0 0,0-1 13 0 0,-4-3 3 0 0,0-1 0 0 0,0 0 0 0 0,0 1 0 0 0,1-1 0 0 0,-1 0 0 0 0,5 3 0 0 0,-1 1 0 0 0,-5-6 3 0 0,0 1 0 0 0,0-1 0 0 0,0 1 1 0 0,0-1-1 0 0,0 0 0 0 0,0 1 0 0 0,0-1 0 0 0,1 0 0 0 0,-1 0 0 0 0,0 0 0 0 0,1 0 0 0 0,2 2 1 0 0,0-1 39 0 0,-4-2-40 0 0,0 0-1 0 0,0 1 1 0 0,0-1 0 0 0,0 0-1 0 0,0 0 1 0 0,1 0-1 0 0,-1 0 1 0 0,0 0-1 0 0,0 0 1 0 0,0 0 0 0 0,0 0-1 0 0,0 0 1 0 0,0 1-1 0 0,0-1 1 0 0,1 0 0 0 0,-1 0-1 0 0,0 0 1 0 0,0 0-1 0 0,0 0 1 0 0,0 0-1 0 0,0 0 1 0 0,1 0 0 0 0,-1 0-1 0 0,0 0 1 0 0,0 0-1 0 0,0 0 1 0 0,0 0-1 0 0,0 0 1 0 0,1 0 0 0 0,-1 0-1 0 0,0 0 1 0 0,0 0-1 0 0,0 0 1 0 0,0 0 0 0 0,0 0-1 0 0,0-1 1 0 0,1 1-1 0 0,-1 0 1 0 0,5 0 92 0 0,-5 0-92 0 0,1 1 1 0 0,-1-1-1 0 0,0 0 0 0 0,0 0 1 0 0,1 0-1 0 0,-1 0 0 0 0,0 1 1 0 0,1-1-1 0 0,-1 0 0 0 0,0 0 0 0 0,0 0 1 0 0,1 0-1 0 0,-1 0 0 0 0,0 0 1 0 0,1 0-1 0 0,-1 0 0 0 0,0 0 0 0 0,1 0 1 0 0,-1 0-1 0 0,0 0 0 0 0,1 0 1 0 0,-1 0-1 0 0,0 0 0 0 0,1-1 0 0 0,-1 1 1 0 0,0 0-1 0 0,0 0 0 0 0,1 0 1 0 0,-1 0-1 0 0,0-1 0 0 0,0 1 1 0 0,1 0-1 0 0,-1 0 0 0 0,0 0 0 0 0,0-1 1 0 0,1 1-1 0 0,-1 0 0 0 0,0 0 1 0 0,0-1-1 0 0,0 1 0 0 0,0 0 0 0 0,0-1 1 0 0,1 1-1 0 0,-1 0 0 0 0,0 0 1 0 0,0-1-1 0 0,1-2 26 0 0,1 1 0 0 0,-1-1 0 0 0,0 1 1 0 0,0-1-1 0 0,0 0 0 0 0,0 1 0 0 0,0-1 0 0 0,-1 0 1 0 0,1 0-1 0 0,-1 0 0 0 0,1 1 0 0 0,-1-1 0 0 0,0 0 0 0 0,-1 0 1 0 0,1 0-1 0 0,0 0 0 0 0,-1-2 0 0 0,-4-23-29 0 0,0 11-17 0 0,5 16-71 0 0,-1-6-46 0 0,37-9-10673 0 0,-20 4 8243 0 0,11-6-490 0 0,6-4 338 0 0,-9 13 2048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24.80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277 116 6391 0 0,'0'-1'492'0'0,"1"-3"-296"0"0,1-1-1 0 0,-1 1 0 0 0,-1 0 0 0 0,1-1 0 0 0,-1 1 0 0 0,0-1 0 0 0,0 0 0 0 0,0 1 0 0 0,-2-9 1 0 0,1 4 1008 0 0,1 8-1063 0 0,0 0 0 0 0,0 0 0 0 0,0 0 0 0 0,0 0-1 0 0,-1 0 1 0 0,1 0 0 0 0,0 0 0 0 0,-1 0 0 0 0,1 0-1 0 0,0 0 1 0 0,-1 0 0 0 0,1 0 0 0 0,-1 1 0 0 0,1-1-1 0 0,-2-1 1 0 0,2 2-69 0 0,-1 0 0 0 0,1-1 1 0 0,0 1-1 0 0,-1 0 0 0 0,1 0 0 0 0,0 0 0 0 0,-1 0 0 0 0,1 0 1 0 0,0 0-1 0 0,-1 0 0 0 0,1 0 0 0 0,0 0 0 0 0,-1 0 0 0 0,1 0 1 0 0,0 0-1 0 0,0 0 0 0 0,-1 0 0 0 0,1 0 0 0 0,0 0 0 0 0,-1 1 0 0 0,1-1 1 0 0,0 0-1 0 0,-1 0 0 0 0,1 0 0 0 0,0 0 0 0 0,0 1 0 0 0,-1-1 1 0 0,1 1-1 0 0,-3 1 45 0 0,1 0 1 0 0,0 1-1 0 0,0-1 1 0 0,0 1-1 0 0,1-1 1 0 0,-1 1-1 0 0,-1 4 1 0 0,-50 127-45 0 0,27-65 88 0 0,15-38-94 0 0,2 1 0 0 0,1 0-1 0 0,-5 40 1 0 0,14-56 92 0 0,-1-15 178 0 0,7-4-84 0 0,2-5-96 0 0,0 0 0 0 0,11-15 0 0 0,12-11-44 0 0,-25 27-108 0 0,0 0 1 0 0,9-13-1 0 0,-10 11 15 0 0,2 0-1 0 0,8-8 1 0 0,-6 6 0 0 0,-1 0-1 0 0,0-1 1 0 0,0 0 0 0 0,12-24 0 0 0,-17 27-79 0 0,0-1 1 0 0,-1 0 0 0 0,0 0 0 0 0,0 0 0 0 0,-1 0-1 0 0,0 0 1 0 0,-1 0 0 0 0,0-1 0 0 0,-1 1 0 0 0,-1-17 0 0 0,1 27 50 0 0,0-1 1 0 0,0 0-1 0 0,0 1 1 0 0,0-1-1 0 0,0 0 1 0 0,0 1-1 0 0,0-1 1 0 0,0 0-1 0 0,0 1 1 0 0,0-1 0 0 0,-1 0-1 0 0,1 1 1 0 0,0-1-1 0 0,0 0 1 0 0,-1 1-1 0 0,1-1 1 0 0,0 1-1 0 0,-1-1 1 0 0,1 1-1 0 0,-1-1 1 0 0,1 0-1 0 0,-1 1 1 0 0,1 0 0 0 0,-1-1-1 0 0,1 1 1 0 0,-1-1-1 0 0,1 1 1 0 0,-1 0-1 0 0,0-1 1 0 0,1 1-1 0 0,-1 0 1 0 0,0-1-1 0 0,-2 2-1 0 0,1-1-1 0 0,0 1 0 0 0,-1-1 0 0 0,1 1 1 0 0,0 0-1 0 0,0 0 0 0 0,-1 0 0 0 0,-2 1 1 0 0,3 0 7 0 0,-4 1-35 0 0,0 1 1 0 0,0 0 0 0 0,0 0 0 0 0,0 1 0 0 0,1 0 0 0 0,0 0 0 0 0,-8 10 0 0 0,-26 44 45 0 0,37-57 5 0 0,-7 15 77 0 0,0 0 0 0 0,1 1 0 0 0,1 1 0 0 0,-9 34 1 0 0,-8 78 118 0 0,16-77-199 0 0,-8 56 4 0 0,15-108 10 0 0,-2 17 123 0 0,3-14 96 0 0,4-11 229 0 0,4-11-354 0 0,-1 0 0 0 0,-1 0 0 0 0,0-1 1 0 0,-2 1-1 0 0,0-1 0 0 0,3-33 1 0 0,-5 10-298 0 0,-1 1 1 0 0,-5-43-1 0 0,4 79 131 0 0,0 2 15 0 0,0 0 0 0 0,0 1 0 0 0,0-1 0 0 0,-1 1 0 0 0,1-1 0 0 0,0 0 0 0 0,-1 1 0 0 0,1-1 0 0 0,-1 1-1 0 0,1-1 1 0 0,-1 1 0 0 0,0-1 0 0 0,1 1 0 0 0,-2-2 0 0 0,-14 17-140 0 0,12-10 162 0 0,-1 1-1 0 0,1 0 1 0 0,0 0-1 0 0,0 1 1 0 0,1-1 0 0 0,-1 1-1 0 0,1-1 1 0 0,-4 12-1 0 0,-1 3-12 0 0,-5 27 0 0 0,-26 121 56 0 0,30-119 24 0 0,-3 73 0 0 0,9-69 89 0 0,0-18-28 0 0,4 61-1 0 0,-1-91-74 0 0,1 0 0 0 0,0 0-1 0 0,0 0 1 0 0,1 0 0 0 0,2 7-1 0 0,-3-11 86 0 0,-1 0-118 0 0,0-1-1 0 0,0 1 0 0 0,0-1 1 0 0,0 0-1 0 0,0 1 1 0 0,1-1-1 0 0,-1 1 0 0 0,0-1 1 0 0,0 1-1 0 0,1-1 1 0 0,-1 0-1 0 0,0 1 0 0 0,0-1 1 0 0,1 1-1 0 0,-1-1 0 0 0,0 0 1 0 0,1 1-1 0 0,-1-1 1 0 0,1 0-1 0 0,-1 0 0 0 0,0 1 1 0 0,1-1-1 0 0,-1 0 1 0 0,1 0-1 0 0,-1 0 0 0 0,1 0 1 0 0,-1 1-1 0 0,1-1 1 0 0,-1 0-1 0 0,1 0 0 0 0,14 0 223 0 0,-13-2-194 0 0,0 1-1 0 0,1-1 1 0 0,-1 1 0 0 0,0-1 0 0 0,1 0-1 0 0,-1 0 1 0 0,0 0 0 0 0,0 0-1 0 0,-1 0 1 0 0,1 0 0 0 0,0-1 0 0 0,-1 1-1 0 0,2-3 1 0 0,9-13 197 0 0,-9 14-199 0 0,-1 0 1 0 0,1 0 0 0 0,-1 0-1 0 0,0-1 1 0 0,0 1 0 0 0,-1-1 0 0 0,1 1-1 0 0,-1-1 1 0 0,0 0 0 0 0,1-7-1 0 0,-1-2 57 0 0,0-1 0 0 0,-1-16 0 0 0,-4-6-249 0 0,-1 0 0 0 0,-1 1 0 0 0,-22-68 0 0 0,23 89 68 0 0,-3 1-53 0 0,8 13 133 0 0,-1 1 1 0 0,0 0-1 0 0,1-1 0 0 0,-1 1 0 0 0,0 0 1 0 0,1-1-1 0 0,-1 1 0 0 0,1-1 1 0 0,-1 1-1 0 0,1-1 0 0 0,-1 0 1 0 0,1 1-1 0 0,-1-1 0 0 0,1 0 1 0 0,0 1-1 0 0,-1-2 0 0 0,-1 0-132 0 0,1 2-44 0 0,1 0 178 0 0,0 0 0 0 0,-1 0 0 0 0,1 0 0 0 0,0 0 0 0 0,0 0-1 0 0,0-1 1 0 0,-1 1 0 0 0,1 0 0 0 0,0 0 0 0 0,0 0 0 0 0,0 0-1 0 0,-1 0 1 0 0,1 0 0 0 0,0 0 0 0 0,0 0 0 0 0,0 0 0 0 0,-1 0 0 0 0,1 0-1 0 0,0 0 1 0 0,0 1 0 0 0,0-1 0 0 0,-1 0 0 0 0,1 0 0 0 0,0 0 0 0 0,0 0-1 0 0,0 0 1 0 0,-1 0 0 0 0,1 0 0 0 0,0 0 0 0 0,0 1 0 0 0,0-1-1 0 0,0 0 1 0 0,0 0 0 0 0,-1 0 0 0 0,1 1 0 0 0,-4 11-182 0 0,0 1 1 0 0,1 0-1 0 0,-2 22 0 0 0,-1 55 199 0 0,-4 148 373 0 0,10-224-367 0 0,0 15 41 0 0,3 41 0 0 0,-1-55-20 0 0,0 0-1 0 0,1-1 0 0 0,1 1 1 0 0,9 24-1 0 0,-10-32-25 0 0,1 1 34 0 0,0 1 0 0 0,0 0-1 0 0,0-1 1 0 0,1 0 0 0 0,1 0 0 0 0,-1-1-1 0 0,1 1 1 0 0,0-1 0 0 0,11 9-1 0 0,-7-8 63 0 0,-8-6-79 0 0,-1 0-1 0 0,1-1 1 0 0,0 1 0 0 0,0-1-1 0 0,0 0 1 0 0,0 1-1 0 0,1-1 1 0 0,-1 0 0 0 0,0 0-1 0 0,0 0 1 0 0,1-1 0 0 0,3 2-1 0 0,6 1 130 0 0,-11-2-147 0 0,0-1 1 0 0,-1 0-1 0 0,1 1 0 0 0,0-1 1 0 0,0 0-1 0 0,-1 0 1 0 0,1 0-1 0 0,0 1 1 0 0,0-1-1 0 0,-1 0 0 0 0,1 0 1 0 0,0 0-1 0 0,0 0 1 0 0,-1 0-1 0 0,1 0 1 0 0,0-1-1 0 0,0 1 1 0 0,-1 0-1 0 0,1 0 0 0 0,0 0 1 0 0,0-1-1 0 0,-1 1 1 0 0,2-1-1 0 0,6-1 210 0 0,1-1-114 0 0,5-13 109 0 0,-10 11-174 0 0,13-14-12 0 0,-15 15-21 0 0,1-1 0 0 0,-1 1 0 0 0,0-1 0 0 0,-1 1 0 0 0,3-10 0 0 0,-4 14-17 0 0,0-2-4 0 0,0 0 0 0 0,1 0 1 0 0,-1 0-1 0 0,0 0 0 0 0,-1 0 0 0 0,1 0 0 0 0,0 0 0 0 0,0 0 1 0 0,-1 0-1 0 0,1 0 0 0 0,-2-2 0 0 0,-5 4-70 0 0,6 0 72 0 0,0-1 0 0 0,-1 1 0 0 0,1 0 0 0 0,0 0 0 0 0,0 0 1 0 0,0 0-1 0 0,-1 1 0 0 0,1-1 0 0 0,0 0 0 0 0,0 0 0 0 0,0 1 1 0 0,-1-1-1 0 0,1 1 0 0 0,0-1 0 0 0,-1 2 0 0 0,-30 11-43 0 0,-2 2-123 0 0,31-13 145 0 0,2-2 19 0 0,0 1 0 0 0,0-1 0 0 0,0 1-1 0 0,0-1 1 0 0,0 1 0 0 0,0 0 0 0 0,1 0-1 0 0,-1-1 1 0 0,0 1 0 0 0,0 0 0 0 0,1 0 0 0 0,-1 0-1 0 0,1-1 1 0 0,-1 1 0 0 0,1 0 0 0 0,-1 0-1 0 0,0 2 1 0 0,-2 4 12 0 0,5 2 12 0 0,-1-8-3 0 0,0 0-1 0 0,0 0 1 0 0,0 0-1 0 0,1 0 1 0 0,-1 0 0 0 0,0 0-1 0 0,1 0 1 0 0,-1 0-1 0 0,0-1 1 0 0,1 1-1 0 0,-1 0 1 0 0,1-1-1 0 0,-1 1 1 0 0,1-1 0 0 0,-1 0-1 0 0,4 1 1 0 0,9 3 55 0 0,-10-3-63 0 0,0 0 0 0 0,0 0 1 0 0,0-1-1 0 0,0 1 0 0 0,0-1 1 0 0,0 0-1 0 0,4 0 0 0 0,10 0-1 0 0,67 0 67 0 0,19 0 10 0 0,0-2-77 0 0,-76 1 0 0 0,-23 1 0 0 0,0 0 0 0 0,1-1 0 0 0,-1 2 0 0 0,0-1 0 0 0,9 2 0 0 0,-4-1 0 0 0,-5-2 2 0 0,-7 3 0 0 0,-8 0-20 0 0,-32-1-123 0 0,-16-2-16 0 0,-79-7 93 0 0,-10-1 64 0 0,90 6 16 0 0,-6-2 120 0 0,15 3-44 0 0,25 1-45 0 0,32 6-12 0 0,9 2-17 0 0,-7-6-17 0 0,-1 1 0 0 0,1-1 0 0 0,13-1 0 0 0,16 2-21 0 0,122 10-256 0 0,-65-6 214 0 0,45-1-15 0 0,-32-3 36 0 0,13 0 41 0 0,16 2 0 0 0,-23-3 15 0 0,3 2 38 0 0,30 0 223 0 0,-143-3-258 0 0,0 0 1 0 0,0-1-1 0 0,-1 0 0 0 0,1 0 0 0 0,11-3 0 0 0,5-1 71 0 0,-22 5-83 0 0,1 0 0 0 0,-1 0 0 0 0,0 0 0 0 0,1 0 0 0 0,-1 0 0 0 0,0 0 0 0 0,1 0 0 0 0,-1 0 0 0 0,0 0 0 0 0,1 0 0 0 0,-1 0 0 0 0,0 0 0 0 0,0-1 0 0 0,1 1 0 0 0,-1 0 0 0 0,0 0 0 0 0,0 0 0 0 0,1 0 0 0 0,-1-1 0 0 0,0 1 0 0 0,0 0 1 0 0,1 0-1 0 0,-1 0 0 0 0,0-1 0 0 0,0 1 0 0 0,0 0 0 0 0,1 0 0 0 0,-1-1 0 0 0,0 1 0 0 0,0 0 0 0 0,0-1 0 0 0,0 1 0 0 0,0-1 0 0 0,-6-7 132 0 0,-18-5-79 0 0,17 10-59 0 0,1 1 0 0 0,-1 0 0 0 0,0 0 0 0 0,0 1 0 0 0,-11-2 0 0 0,-11-1 0 0 0,-134-19-137 0 0,85 14 18 0 0,-67-5-26 0 0,67 8 53 0 0,-59 1-86 0 0,89 5 97 0 0,30 1 48 0 0,-1 0 1 0 0,-22 5-1 0 0,7 0-7 0 0,30-5 33 0 0,0 0 0 0 0,0 0 1 0 0,1 0-1 0 0,-1 0 0 0 0,0 1 1 0 0,-5 2-1 0 0,-3 3 0 0 0,11-7 6 0 0,1 0 0 0 0,0 0 0 0 0,0 0 0 0 0,-1 0 0 0 0,1 0 0 0 0,0 0 0 0 0,0 0 0 0 0,0 0 0 0 0,-1 0-1 0 0,1 0 1 0 0,0 0 0 0 0,0 1 0 0 0,-1-1 0 0 0,1 0 0 0 0,0 0 0 0 0,0 0 0 0 0,0 0 0 0 0,0 1 0 0 0,-1-1 0 0 0,1 0 0 0 0,0 0 0 0 0,0 0-1 0 0,0 1 1 0 0,0-1 0 0 0,0 0 0 0 0,0 0 0 0 0,0 1 0 0 0,-1-1 0 0 0,1 0 0 0 0,0 0 0 0 0,0 1 0 0 0,0-1 0 0 0,0 0 0 0 0,0 0 0 0 0,0 1-1 0 0,0-1 1 0 0,0 0 0 0 0,0 0 0 0 0,0 1 0 0 0,1-1 0 0 0,-1 0 0 0 0,0 0 0 0 0,0 0 0 0 0,0 1 0 0 0,0-1 0 0 0,0 0 0 0 0,0 0 0 0 0,0 1-1 0 0,1-1 1 0 0,-1 0 0 0 0,0 0 0 0 0,0 0 0 0 0,0 0 0 0 0,0 1 0 0 0,1-1 0 0 0,-1 0 0 0 0,0 0 0 0 0,0 0 0 0 0,0 0 0 0 0,1 1 0 0 0,11 5-119 0 0,24 1 23 0 0,0-2 0 0 0,51 2 0 0 0,-30-3 25 0 0,22-3 2 0 0,-12-1 32 0 0,27 0 191 0 0,169-22-1 0 0,-240 20-78 0 0,-11 0 62 0 0,0-1 1 0 0,0 0-1 0 0,0 0 1 0 0,17-8 0 0 0,-29 11-130 0 0,1-1 0 0 0,0 1 1 0 0,0 0-1 0 0,0-1 1 0 0,0 1-1 0 0,-1-1 0 0 0,1 1 1 0 0,0-1-1 0 0,0 1 1 0 0,-1-1-1 0 0,1 1 0 0 0,0-1 1 0 0,-1 0-1 0 0,1 0 1 0 0,-1 1-1 0 0,1-1 0 0 0,-1 0 1 0 0,1 0-1 0 0,0-1 1 0 0,-1 1 1 0 0,0 1 1 0 0,0-1 0 0 0,0 0-1 0 0,0 1 1 0 0,0-1 0 0 0,0 0 0 0 0,-1 1-1 0 0,1-1 1 0 0,0 0 0 0 0,0 1-1 0 0,0-1 1 0 0,-1 0 0 0 0,1 1 0 0 0,0-1-1 0 0,-1 0 1 0 0,1 1 0 0 0,-1-1-1 0 0,1 1 1 0 0,-1-2 0 0 0,-2 0 10 0 0,1 0 0 0 0,0 0 0 0 0,-1 0 0 0 0,1 1 1 0 0,-1-1-1 0 0,0 0 0 0 0,0 1 0 0 0,1 0 0 0 0,-1 0 0 0 0,-4-2 1 0 0,-22-3-20 0 0,0 1 1 0 0,-1 2 0 0 0,0 0 0 0 0,-32 2 0 0 0,-83-1-256 0 0,61 0 197 0 0,-2-1 1 0 0,-73 1-12 0 0,63 2 68 0 0,-19 2 0 0 0,-34 13-52 0 0,123-13 118 0 0,22-3-63 0 0,0 1 1 0 0,-1 0 0 0 0,1 1-1 0 0,0-1 1 0 0,0 1 0 0 0,0 0-1 0 0,-5 1 1 0 0,8-1-147 0 0,1 0-23 0 0,0-1 154 0 0,1 0 0 0 0,-1 1 0 0 0,0-1 1 0 0,0 0-1 0 0,1 1 0 0 0,-1-1 0 0 0,0 0 1 0 0,1 1-1 0 0,-1-1 0 0 0,0 0 0 0 0,1 0 0 0 0,-1 1 1 0 0,1-1-1 0 0,-1 0 0 0 0,0 0 0 0 0,1 0 0 0 0,-1 0 1 0 0,1 0-1 0 0,-1 1 0 0 0,1-1 0 0 0,-1 0 1 0 0,0 0-1 0 0,2 0 0 0 0,11 1-71 0 0,34-6-118 0 0,92-3 118 0 0,10 3 71 0 0,-70 0 12 0 0,64-7 16 0 0,-110 11 153 0 0,67-11 0 0 0,-83 10-59 0 0,26-1 1 0 0,-29 3-31 0 0,-1-1 1 0 0,1-1-1 0 0,17-3 0 0 0,-8 0 44 0 0,-18 5-105 0 0,0-1-1 0 0,0 0 1 0 0,0 0-1 0 0,5-2 0 0 0,-2-2 65 0 0,-6 4 21 0 0,-2 1-98 0 0,-1-1 0 0 0,1 1 0 0 0,0 0-1 0 0,0 0 1 0 0,0-1 0 0 0,0 1 0 0 0,-1 0 0 0 0,1 0 0 0 0,0 0 0 0 0,0-1 0 0 0,0 1-1 0 0,-1 0 1 0 0,1 0 0 0 0,0 0 0 0 0,0-1 0 0 0,-1 1 0 0 0,1 0 0 0 0,0 0 0 0 0,-1 0 0 0 0,1 0-1 0 0,0 0 1 0 0,0 0 0 0 0,-1 0 0 0 0,1 0 0 0 0,0 0 0 0 0,-1 0 0 0 0,1 0 0 0 0,0 0-1 0 0,-1 0 1 0 0,-9 0 35 0 0,-9 3-34 0 0,-22 0 0 0 0,22-2-48 0 0,-26 5 0 0 0,23-3 7 0 0,-27 2-1 0 0,-7 0-8 0 0,-303 31-237 0 0,270-27 280 0 0,-5 0 0 0 0,69-7 6 0 0,11-1-47 0 0,0-1 0 0 0,0 0 1 0 0,-22-3-1 0 0,25 2 25 0 0,10 1 9 0 0,1 0-1 0 0,-1 0 1 0 0,0 1 0 0 0,1-1 0 0 0,-1 0 0 0 0,0 0 0 0 0,1 0 0 0 0,-1-1-1 0 0,0 1 1 0 0,1 0 0 0 0,-1 0 0 0 0,1 0 0 0 0,-1 0 0 0 0,0-1 0 0 0,1 1 0 0 0,-1 0-1 0 0,1 0 1 0 0,-1-1 0 0 0,1 1 0 0 0,-1 0 0 0 0,1-1 0 0 0,-1 1 0 0 0,1-1 0 0 0,-1 1-1 0 0,1-1 1 0 0,-1 1 0 0 0,1-1 0 0 0,0 1 0 0 0,-1-1 0 0 0,1 1 0 0 0,0-1-1 0 0,0 1 1 0 0,-1-2 0 0 0,1 2 4 0 0,1-1 0 0 0,-1 1-1 0 0,0-1 1 0 0,0 1 0 0 0,1 0-1 0 0,-1-1 1 0 0,0 1 0 0 0,1 0-1 0 0,-1-1 1 0 0,1 1 0 0 0,-1 0-1 0 0,0 0 1 0 0,1-1 0 0 0,-1 1-1 0 0,1 0 1 0 0,-1 0 0 0 0,1 0-1 0 0,1-1 0 0 0,17-12 4 0 0,-15 10-10 0 0,0 0 0 0 0,0 0-1 0 0,0 1 1 0 0,0 0 0 0 0,1-1-1 0 0,7-1 1 0 0,93-23-334 0 0,-83 22 266 0 0,34-2 0 0 0,13-3 33 0 0,-22 0-62 0 0,66-4-1 0 0,9-3-32 0 0,-27 3 99 0 0,-33 4 95 0 0,-38 5 21 0 0,37-2 1 0 0,-49 6-30 0 0,-1-1-1 0 0,-1 0 1 0 0,18-5-1 0 0,-7 1 197 0 0,-19 5-122 0 0,-22-2 54 0 0,11 1-173 0 0,1 1 1 0 0,-1 1-1 0 0,1-1 1 0 0,-1 1 0 0 0,1 1-1 0 0,-10 0 1 0 0,-21 2-17 0 0,-231 0-355 0 0,158-1 290 0 0,-32-1 70 0 0,53-2-41 0 0,-26-1 48 0 0,62 4 3 0 0,42-1 0 0 0,-1 0 0 0 0,-17-2 0 0 0,30 1 7 0 0,-1 0-1 0 0,1-1 0 0 0,-1 1 0 0 0,1 0 1 0 0,-1 1-1 0 0,1-1 0 0 0,0 0 1 0 0,-1 0-1 0 0,1 1 0 0 0,-1-1 1 0 0,1 1-1 0 0,-1-1 0 0 0,1 1 1 0 0,-3 1-1 0 0,3-1 82 0 0,3-1-7 0 0,28 1-40 0 0,0-1 0 0 0,37-6 0 0 0,-21 2-42 0 0,41-8-174 0 0,-5 0 52 0 0,104-10 107 0 0,-68 10 96 0 0,9-2 55 0 0,-78 6-46 0 0,-10 2 87 0 0,48-14 0 0 0,-56 12-81 0 0,-25 7-77 0 0,1-1 1 0 0,0 1-1 0 0,-1-1 0 0 0,0-1 0 0 0,1 1 0 0 0,-1-1 1 0 0,0 0-1 0 0,6-4 0 0 0,-12 7-12 0 0,0-1-1 0 0,0 1 1 0 0,0 0 0 0 0,0 0-1 0 0,0-1 1 0 0,0 1 0 0 0,0 0-1 0 0,0 0 1 0 0,0-1 0 0 0,0 1 0 0 0,0 0-1 0 0,-1-1 1 0 0,1 1 0 0 0,0 0-1 0 0,0 0 1 0 0,0-1 0 0 0,0 1-1 0 0,0 0 1 0 0,-1 0 0 0 0,1 0 0 0 0,0-1-1 0 0,0 1 1 0 0,0 0 0 0 0,-1 0-1 0 0,1 0 1 0 0,0 0 0 0 0,0-1-1 0 0,0 1 1 0 0,-1 0 0 0 0,1 0 0 0 0,0 0-1 0 0,-8-6 50 0 0,3 5-48 0 0,1-1-1 0 0,-1 1 0 0 0,0 0 0 0 0,1 1 1 0 0,-1-1-1 0 0,0 1 0 0 0,-6 0 1 0 0,-13-1-86 0 0,-23-3-46 0 0,-67 5 0 0 0,51 1 46 0 0,-56 4-58 0 0,16 0-33 0 0,-98 5 90 0 0,201-11 80 0 0,-70 9 1 0 0,41-5-7 0 0,-32 1 1 0 0,30-1-42 0 0,26-3 53 0 0,0 0 0 0 0,0 0-1 0 0,0-1 1 0 0,0 0 0 0 0,0 0 0 0 0,0 0 0 0 0,-6-1 0 0 0,22-1 59 0 0,-1 1 0 0 0,0-2 0 0 0,14-4 0 0 0,27-8-144 0 0,168-25-60 0 0,-115 16 139 0 0,-12 1 0 0 0,80-16 111 0 0,-157 36 19 0 0,1-1-1 0 0,-1-1 1 0 0,28-13 0 0 0,-41 17-120 0 0,0 0 1 0 0,0-1-1 0 0,-1 1 1 0 0,1 0-1 0 0,-1-1 1 0 0,1 1-1 0 0,-1-1 1 0 0,0 1-1 0 0,0-1 1 0 0,1 0-1 0 0,-1 0 1 0 0,0 1-1 0 0,-1-1 1 0 0,1 0-1 0 0,1-2 1 0 0,-1 1 15 0 0,-1 2-20 0 0,0 1 0 0 0,0-1-1 0 0,-1 1 1 0 0,1-1 0 0 0,0 1 0 0 0,0 0 0 0 0,0-1-1 0 0,-1 1 1 0 0,1-1 0 0 0,0 1 0 0 0,-1 0-1 0 0,1-1 1 0 0,0 1 0 0 0,-1 0 0 0 0,1 0-1 0 0,-1-1 1 0 0,1 1 0 0 0,-1-1 0 0 0,-1 0 12 0 0,0-1-11 0 0,-1 1-1 0 0,0-1 0 0 0,0 0 1 0 0,1 1-1 0 0,-1-1 0 0 0,0 1 1 0 0,-1 0-1 0 0,1 0 1 0 0,0 0-1 0 0,0 1 0 0 0,0-1 1 0 0,0 1-1 0 0,-1 0 0 0 0,1 0 1 0 0,-7 0-1 0 0,-19-2-102 0 0,-8-2-35 0 0,-54 1 0 0 0,65 2 74 0 0,-27-4-1 0 0,-16-2-31 0 0,-77 7 3 0 0,87 0 62 0 0,22 1 9 0 0,-41-5 0 0 0,66 3 16 0 0,0 0 0 0 0,-17 3 0 0 0,19-1-4 0 0,-1-1-1 0 0,1 0 1 0 0,-13-2 0 0 0,6 4-40 0 0,16-2 42 0 0,0 1 0 0 0,0-1 1 0 0,0 0-1 0 0,-1 0 0 0 0,1 1 0 0 0,0-1 0 0 0,0 0 0 0 0,-1 0 0 0 0,1-1 0 0 0,0 1 0 0 0,-2 0 0 0 0,7-1 1 0 0,0 1 0 0 0,0-1 0 0 0,0 0 0 0 0,7-3 1 0 0,3 0 9 0 0,-1 1 3 0 0,0 1 0 0 0,17-1-1 0 0,15-1 3 0 0,107-12-79 0 0,-58 5-47 0 0,-23 2 41 0 0,189-22 323 0 0,-241 28-204 0 0,30-8 0 0 0,0 0 109 0 0,-46 11-140 0 0,-1-1 0 0 0,1 1 0 0 0,-1-1-1 0 0,1 0 1 0 0,-1 0 0 0 0,1 0 0 0 0,-1 0-1 0 0,3-2 1 0 0,-5 2-11 0 0,0 1 0 0 0,-1-1 0 0 0,1 1 0 0 0,0-1 0 0 0,0 1 0 0 0,-1-1 0 0 0,1 1 0 0 0,0-1 0 0 0,-1 1 0 0 0,1-1 0 0 0,-1 1 0 0 0,1 0 0 0 0,-1-1 0 0 0,1 1 0 0 0,-1 0 0 0 0,1-1 0 0 0,-1 1 0 0 0,1 0 0 0 0,-1-1 0 0 0,-4 0-5 0 0,1-1 0 0 0,-1 1 0 0 0,1 0 1 0 0,-1 0-1 0 0,1 1 0 0 0,-8-1 0 0 0,-14-2-5 0 0,-14-2-78 0 0,-1 1 0 0 0,-48 1-1 0 0,38 2 14 0 0,-159 3-28 0 0,79-2 96 0 0,63 1 0 0 0,15 1 0 0 0,30-1 0 0 0,-40-2 0 0 0,33 0 1 0 0,23 1-10 0 0,1 0 0 0 0,-1 0 0 0 0,1-1 0 0 0,-1 0 0 0 0,-7-2 0 0 0,5-2 1 0 0,11 1 23 0 0,8-1 34 0 0,56-11-35 0 0,7-2-15 0 0,-5 0-45 0 0,-47 12 21 0 0,37-7 0 0 0,-22 9 25 0 0,-11 1 0 0 0,28-6 0 0 0,-14-2 0 0 0,33-6 0 0 0,-32 12 0 0 0,-19 3 0 0 0,28-7 0 0 0,-27 3 2 0 0,13-3 55 0 0,48-6 0 0 0,-67 13 7 0 0,-1-2 1 0 0,16-4-1 0 0,11-3 46 0 0,-40 11-106 0 0,-1-1-1 0 0,1 1 1 0 0,-1-1-1 0 0,1 1 1 0 0,-1-1 0 0 0,0 0-1 0 0,1 0 1 0 0,-1 0 0 0 0,0 0-1 0 0,1 0 1 0 0,-1 0 0 0 0,0 0-1 0 0,0 0 1 0 0,0 0 0 0 0,0 0-1 0 0,0-1 1 0 0,0 1 0 0 0,1-2-1 0 0,-18-7 213 0 0,11 9-211 0 0,1 0-1 0 0,0 0 1 0 0,-1 1-1 0 0,1-1 1 0 0,-1 1-1 0 0,1 0 1 0 0,-6 1-1 0 0,-15-1-84 0 0,-182-7-92 0 0,29 8-100 0 0,86 0 190 0 0,21 0 84 0 0,28 1-2 0 0,30 0 0 0 0,0-2 0 0 0,-19-1 0 0 0,18 2 0 0 0,8 0-20 0 0,7 0 7 0 0,6-1-7 0 0,1-2 8 0 0,0 0 1 0 0,0 1-1 0 0,0 0 0 0 0,0 1 1 0 0,10 0-1 0 0,24-2-5 0 0,-9-3-60 0 0,41 1 0 0 0,-51 3-12 0 0,31-6 0 0 0,13 0 17 0 0,7-2 72 0 0,-27 2 60 0 0,-36 5-27 0 0,0 0-1 0 0,16-6 1 0 0,-4 1 37 0 0,-15 4-46 0 0,-8 2-16 0 0,0 0 0 0 0,0 1 0 0 0,-1-1 1 0 0,1 0-1 0 0,0 1 0 0 0,-1-1 0 0 0,1 0 0 0 0,0 1 0 0 0,-1-1 0 0 0,1 0 0 0 0,-1 1 0 0 0,1-1 0 0 0,-2 0 1 0 0,-1-2-4 0 0,0 1 1 0 0,-1 0 0 0 0,1-1-1 0 0,-1 2 1 0 0,0-1-1 0 0,1 0 1 0 0,-1 1 0 0 0,0-1-1 0 0,0 1 1 0 0,0 0 0 0 0,0 1-1 0 0,0-1 1 0 0,-4 0 0 0 0,-13-2-11 0 0,-64-10 67 0 0,15 4-140 0 0,-58-13 62 0 0,80 17 20 0 0,35 5-46 0 0,-24-5 0 0 0,-7 4 26 0 0,36-2 27 0 0,12 4-5 0 0,1-1 0 0 0,-1 1 0 0 0,0-1 1 0 0,0 0-1 0 0,1 0 0 0 0,-1 0 0 0 0,6-2 0 0 0,1 1-2 0 0,50 0-4 0 0,-20 1 0 0 0,5 0 0 0 0,-20 0 0 0 0,26-2 0 0 0,-15-2 66 0 0,-15 3 49 0 0,27-6 0 0 0,-29 2-55 0 0,-11 4-40 0 0,0-1 1 0 0,0 0 0 0 0,-1-1-1 0 0,15-6 1 0 0,-11 5 22 0 0,-3 3-33 0 0,-5-4 4 0 0,-5 4 6 0 0,0 0 0 0 0,0 1 0 0 0,0-1 0 0 0,0 0 0 0 0,0 0 1 0 0,0 0-1 0 0,0 1 0 0 0,0-1 0 0 0,0 1 0 0 0,0-1 1 0 0,0 1-1 0 0,0-1 0 0 0,-2 0 0 0 0,-1 1-6 0 0,0-1 1 0 0,1 1-1 0 0,-1 0 0 0 0,1 0 0 0 0,-1 0 0 0 0,1 0 1 0 0,-4 1-1 0 0,-14 1-16 0 0,-86 0-270 0 0,69 0 208 0 0,31-1 62 0 0,0 0 0 0 0,0-1 0 0 0,-1 0 0 0 0,-11-1 0 0 0,-10 1-31 0 0,25 0 30 0 0,0 0-1 0 0,-1 0 1 0 0,1 0-1 0 0,0 0 1 0 0,-8-2-1 0 0,3 1 4 0 0,13 3 0 0 0,6 1 0 0 0,1 0 0 0 0,14 2 0 0 0,18-2 65 0 0,-17-1 55 0 0,34-1-1 0 0,-13-3-32 0 0,40-4-308 0 0,43-3 123 0 0,-94 8 98 0 0,-30 1 0 0 0,0 0 0 0 0,0 0 0 0 0,-1 0 0 0 0,1-1 0 0 0,0 0 0 0 0,9-3 0 0 0,1 4 0 0 0,-15 0 0 0 0,0 0 0 0 0,0 0 0 0 0,0 0 0 0 0,0 0 0 0 0,0 0 0 0 0,0 0 0 0 0,0 0 0 0 0,0 0 0 0 0,0-1 0 0 0,0 1 0 0 0,0 0 0 0 0,0-1 0 0 0,1 1 0 0 0,-2-1 2 0 0,1 1 0 0 0,-1 0 0 0 0,0 0-1 0 0,0 0 1 0 0,0 0 0 0 0,0 0 0 0 0,1 0 0 0 0,-1 0 0 0 0,0 0-1 0 0,0-1 1 0 0,0 1 0 0 0,0 0 0 0 0,0 0 0 0 0,0 0 0 0 0,0 0-1 0 0,0-1 1 0 0,0 1 0 0 0,1 0 0 0 0,-1 0 0 0 0,0 0-1 0 0,0 0 1 0 0,0-1 0 0 0,0 1 0 0 0,0 0 0 0 0,0 0 0 0 0,0 0-1 0 0,0 0 1 0 0,0-1 0 0 0,0 1 0 0 0,0 0 0 0 0,0 0 0 0 0,0 0-1 0 0,0 0 1 0 0,0-1 0 0 0,-1 1 0 0 0,1 0 0 0 0,0 0 0 0 0,0 0-1 0 0,0 0 1 0 0,0-1 0 0 0,0 1 0 0 0,0 0 0 0 0,0 0-1 0 0,0 0 1 0 0,-1 0 0 0 0,1 0 0 0 0,0 0 0 0 0,0-1 0 0 0,0 1-1 0 0,0 0 1 0 0,0 0 0 0 0,-1 0 0 0 0,1 0 0 0 0,0 0 0 0 0,0 0-1 0 0,0 0 1 0 0,0 0 0 0 0,-1 0 0 0 0,1 0 0 0 0,0 0-1 0 0,0 0 1 0 0,0 0 0 0 0,-1 0 0 0 0,1 0 0 0 0,0 0 0 0 0,0 0-1 0 0,-1 0 1 0 0,-5-2 27 0 0,-1 1 1 0 0,0-1-1 0 0,0 1 0 0 0,0 1 0 0 0,0 0 1 0 0,-12 0-1 0 0,-12 0-30 0 0,18 0-1 0 0,1 0-1 0 0,-15 3 1 0 0,-18 0-57 0 0,31-3 35 0 0,0 0 0 0 0,0 1 1 0 0,0 1-1 0 0,0 0 1 0 0,-20 6-1 0 0,-15 5-70 0 0,-13 4-4 0 0,32-9 98 0 0,25-8 0 0 0,1 1 0 0 0,-1 0 0 0 0,1 0 0 0 0,-1 1 0 0 0,1-1 0 0 0,0 1 0 0 0,-8 4 0 0 0,3-1 0 0 0,8-5 0 0 0,0 1 0 0 0,-1 0 0 0 0,1-1 0 0 0,0 1 0 0 0,0 0 0 0 0,-1 0 0 0 0,1-1 0 0 0,0 1 0 0 0,0 0 0 0 0,0 0 0 0 0,-1 2 0 0 0,1 4 0 0 0,4-4 0 0 0,-1-1 0 0 0,1 1 0 0 0,0-1 0 0 0,-1 0 0 0 0,1 0 0 0 0,0-1 0 0 0,5 3 0 0 0,-1 0 0 0 0,3 1 8 0 0,1 0-1 0 0,-1 0 1 0 0,1-1-1 0 0,0-1 1 0 0,17 4-1 0 0,59 4 71 0 0,-21-3-49 0 0,96 15-117 0 0,-27-10 152 0 0,-90-11-64 0 0,-35-2 0 0 0,0 0 0 0 0,19 3 0 0 0,-17-3 64 0 0,-10 0-20 0 0,-7 0-24 0 0,-59-4-20 0 0,26 4 0 0 0,-13 1 0 0 0,-37 2 0 0 0,53-1 1 0 0,24-2-7 0 0,1 1 1 0 0,-14 1-1 0 0,8-2-57 0 0,14 0 54 0 0,1 0 0 0 0,-1 0 0 0 0,1 0 1 0 0,-1 0-1 0 0,1 0 0 0 0,-1 0 0 0 0,1 0 0 0 0,-1 0 1 0 0,1 1-1 0 0,-3 0 0 0 0,4 1-16 0 0,4 0 0 0 0,7 1-5 0 0,-11-3 30 0 0,5 1 0 0 0,-1-1 0 0 0,1 1 0 0 0,-1-1 0 0 0,9-1 0 0 0,-8 0 0 0 0,0 1 0 0 0,0 0 0 0 0,0 0 0 0 0,7 2 0 0 0,12 3 22 0 0,-9-2 21 0 0,-1 0 1 0 0,21 1-1 0 0,-6-2-18 0 0,49 1 83 0 0,97-7 1 0 0,-161 4-147 0 0,24 1 0 0 0,-25 0 42 0 0,-1-1 1 0 0,19-1-1 0 0,-30 1 4 0 0,0 0-7 0 0,-1 0 1 0 0,1 0-1 0 0,-1 0 0 0 0,1 0 0 0 0,-1 0 0 0 0,0 0 1 0 0,1 0-1 0 0,-1 0 0 0 0,1 0 0 0 0,-1-1 1 0 0,0 1-1 0 0,1 0 0 0 0,-1 0 0 0 0,0 0 1 0 0,1-1-1 0 0,-1 1 0 0 0,0 0 0 0 0,1-1 0 0 0,-1 1 1 0 0,0 0-1 0 0,0-1 0 0 0,1 1 0 0 0,-1 0 1 0 0,0-1-1 0 0,0 1 0 0 0,1 0 0 0 0,-1-1 1 0 0,-18-6-56 0 0,9 4 71 0 0,-1 1-1 0 0,0 0 1 0 0,-19-1-1 0 0,3 1-18 0 0,17 1 2 0 0,-1 1 1 0 0,1 0-1 0 0,-12 1 0 0 0,-18 1-11 0 0,-42 1-43 0 0,53-2 54 0 0,-3 0 0 0 0,22-1 0 0 0,9 0 0 0 0,1 0 0 0 0,-1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0,-1 0 0 0 0,1 0 0 0 0,0-1 0 0 0,0 1 0 0 0,0 0 0 0 0,0 0 0 0 0,0 0 0 0 0,0 0 0 0 0,0 0 0 0 0,-1 0 0 0 0,1 0 0 0 0,0 0 0 0 0,0 0 0 0 0,0 0 0 0 0,0 0 0 0 0,0 0 0 0 0,0 0 0 0 0,-1 0 0 0 0,1 0 0 0 0,0 0 0 0 0,0 0 0 0 0,0 0 0 0 0,0 0 0 0 0,0 0 0 0 0,0 0 0 0 0,-1 0 0 0 0,8-8 0 0 0,5 3 38 0 0,-1 1 0 0 0,14-4 0 0 0,18-7-24 0 0,-27 12-14 0 0,-14 3 0 0 0,0-1 0 0 0,0 1 0 0 0,0 0 0 0 0,0-1 0 0 0,0 1 0 0 0,-1-1 0 0 0,1 0 0 0 0,0 0 0 0 0,0 1 0 0 0,0-1 0 0 0,0 0 0 0 0,-1-1 0 0 0,1 1 0 0 0,0 0 0 0 0,-1 0 0 0 0,1-1 0 0 0,-1 1 0 0 0,0-1 0 0 0,3-2 0 0 0,-4 3 0 0 0,1 1 0 0 0,-1 0 0 0 0,0-1 0 0 0,1 1 0 0 0,-1-1 0 0 0,0 1 0 0 0,0-1 0 0 0,1 1 0 0 0,-1-1 0 0 0,0 1 0 0 0,0-1 0 0 0,0 1 0 0 0,1-1 0 0 0,-1 0 0 0 0,0 1 0 0 0,0-1 0 0 0,0 1 0 0 0,0-1 0 0 0,0 1 0 0 0,0-1 0 0 0,0 1 0 0 0,0-1 0 0 0,-1 0 0 0 0,1 1 0 0 0,0-1 0 0 0,0 1 0 0 0,0-1 0 0 0,-1 1 0 0 0,1-1 0 0 0,0 1 0 0 0,0-1 0 0 0,-1 1 0 0 0,1-1 0 0 0,0 1 0 0 0,-1-1 0 0 0,1 1 0 0 0,-1 0 0 0 0,1-1 0 0 0,0 1 0 0 0,-1 0 0 0 0,1-1 0 0 0,-1 1 0 0 0,1 0 0 0 0,-1 0 0 0 0,1-1 0 0 0,-1 1 0 0 0,0 0 0 0 0,1 0 0 0 0,-1 0 0 0 0,1 0 0 0 0,-1 0 0 0 0,1-1 0 0 0,-2 1 0 0 0,1 0 0 0 0,-10-5 0 0 0,9 4 0 0 0,1 0 0 0 0,-1 1 0 0 0,0-1 0 0 0,1 0 0 0 0,-1 1 0 0 0,0-1 0 0 0,0 1 0 0 0,1-1 0 0 0,-3 1 0 0 0,-25-1-5 0 0,5-1 40 0 0,-24 3-1 0 0,7 0-44 0 0,-13 1-44 0 0,11 0 41 0 0,-2 0-38 0 0,25 0 51 0 0,17-2-6 0 0,-1 0-1 0 0,1 0 1 0 0,0 0-1 0 0,0 0 1 0 0,0 1 0 0 0,0 0-1 0 0,0-1 1 0 0,0 1 0 0 0,-3 2-1 0 0,1 1 7 0 0,8-1 0 0 0,7-2 0 0 0,-10-1 0 0 0,57 14 0 0 0,-10-10 0 0 0,50 3 0 0 0,52 1 0 0 0,-15 0 0 0 0,-101-6 0 0 0,-24 0 0 0 0,1-2 0 0 0,-1 0 0 0 0,18-1 0 0 0,-10 2 16 0 0,-15 0 17 0 0,-10 0-18 0 0,-68 9-15 0 0,63-8 0 0 0,-22 4 0 0 0,-9 2 0 0 0,-129 13 0 0 0,156-18 0 0 0,-34 10 0 0 0,1 1 0 0 0,-42 10 0 0 0,90-24 0 0 0,0 1 0 0 0,0-1 0 0 0,1 1 0 0 0,-1 0 0 0 0,0 0 0 0 0,0 0 0 0 0,0 0 0 0 0,1 0 0 0 0,-1 0 0 0 0,0 0 0 0 0,-1 3 0 0 0,3-4 0 0 0,-1 0 0 0 0,1 1 0 0 0,-1-1 0 0 0,1 0 0 0 0,0 1 0 0 0,-1-1 0 0 0,1 0 0 0 0,0 1 0 0 0,-1-1 0 0 0,1 0 0 0 0,0 1 0 0 0,0-1 0 0 0,-1 1 0 0 0,1-1 0 0 0,0 1 0 0 0,0-1 0 0 0,0 1 0 0 0,-1-1 0 0 0,1 1 0 0 0,0-1 0 0 0,0 1 0 0 0,0-1 0 0 0,0 1 0 0 0,0-1 0 0 0,0 0 0 0 0,0 1 0 0 0,0-1 0 0 0,0 1 0 0 0,1-1 0 0 0,-1 1 0 0 0,0-1 0 0 0,0 1 0 0 0,0-1 0 0 0,0 1 0 0 0,1-1 0 0 0,-1 1 0 0 0,0-1 0 0 0,0 0 0 0 0,1 1 0 0 0,-1-1 0 0 0,0 1 0 0 0,1-1 0 0 0,-1 0 0 0 0,1 1 0 0 0,-1-1 0 0 0,0 0 0 0 0,1 0 0 0 0,-1 1 0 0 0,1-1 0 0 0,-1 0 0 0 0,1 0 0 0 0,-1 0 0 0 0,0 1 0 0 0,1-1 0 0 0,-1 0 0 0 0,1 0 0 0 0,53 12-64 0 0,-48-10 64 0 0,0-1 0 0 0,0-1 0 0 0,0 1 0 0 0,0-1 0 0 0,8-1 0 0 0,22 2 0 0 0,-16 2 0 0 0,0-1 0 0 0,0 0 0 0 0,24-3 0 0 0,39 2 0 0 0,-32 0 0 0 0,-21 0 0 0 0,-15 0 0 0 0,1-1 0 0 0,28-4 0 0 0,-40 3 2 0 0,-1 1-1 0 0,1 0 0 0 0,-1 0 1 0 0,1 0-1 0 0,0 1 1 0 0,3 0-1 0 0,-4 0 5 0 0,0-1 0 0 0,0 1 0 0 0,0-1 0 0 0,0 0 0 0 0,0 0 0 0 0,0 0 0 0 0,0 0 0 0 0,4-2 0 0 0,-7 2-6 0 0,0 0 0 0 0,0 0 0 0 0,1 0 0 0 0,-1 0 0 0 0,0 0 0 0 0,0 0 0 0 0,1 0 0 0 0,-1 0 0 0 0,0 0 0 0 0,0 0 0 0 0,1 0 0 0 0,-1 0 0 0 0,0 0 0 0 0,0 0 0 0 0,0 0 0 0 0,1 0 0 0 0,-1 0 0 0 0,0 0 0 0 0,0 0 0 0 0,1 0 0 0 0,-1 0 0 0 0,0 0 0 0 0,0 0 0 0 0,0 0 0 0 0,1 0 0 0 0,-1 0 0 0 0,0 1 0 0 0,0-1 0 0 0,0 0 0 0 0,1 0 0 0 0,-1 1 0 0 0,0-1 0 0 0,0 0 0 0 0,0 1 0 0 0,1-1 0 0 0,-1 0 0 0 0,0 1 0 0 0,0-1 0 0 0,0 0 0 0 0,0 1 0 0 0,0-1 0 0 0,0 0 0 0 0,0 1 0 0 0,0-1 0 0 0,0 1 0 0 0,0-1 0 0 0,0 0 0 0 0,0 1 0 0 0,0-1 0 0 0,-1 0 0 0 0,1 1 0 0 0,0-1 0 0 0,0 0 0 0 0,0 1 0 0 0,0-1 0 0 0,-1 0 0 0 0,1 1 0 0 0,0-1 0 0 0,0 0 0 0 0,0 0 0 0 0,-1 1 0 0 0,1-1 0 0 0,0 0 0 0 0,-1 0 0 0 0,1 1 0 0 0,-1-1 0 0 0,-14 4 0 0 0,0 0 0 0 0,10-1-1 0 0,-2 0-1 0 0,0 1 0 0 0,0-1 0 0 0,0 0 0 0 0,-13 3 1 0 0,7-3-17 0 0,0 1 0 0 0,-14 7 0 0 0,-1-1 18 0 0,-18 12 1 0 0,15-7-12 0 0,-36 17-43 0 0,64-31 54 0 0,1 0 0 0 0,0 0 0 0 0,1 0 0 0 0,-1 0 0 0 0,0 0 0 0 0,0 0 0 0 0,0 1 0 0 0,1-1 0 0 0,-1 1 0 0 0,1-1 0 0 0,-1 1 0 0 0,1-1 0 0 0,-1 1 0 0 0,1 0 0 0 0,0 0 0 0 0,-2 3 0 0 0,-1 5 0 0 0,3-10 0 0 0,1 0 0 0 0,0 1 0 0 0,0-1 0 0 0,0 0 0 0 0,0 1 0 0 0,0-1 0 0 0,0 0 0 0 0,0 1 0 0 0,0-1 0 0 0,0 1 0 0 0,0-1 0 0 0,0 0 0 0 0,0 1 0 0 0,0-1 0 0 0,0 0 0 0 0,0 1 0 0 0,0-1 0 0 0,1 0 0 0 0,-1 1 0 0 0,0-1 0 0 0,0 0 0 0 0,0 1 0 0 0,1-1 0 0 0,-1 0 0 0 0,0 1 0 0 0,0-1 0 0 0,0 0 0 0 0,1 0 0 0 0,-1 1 0 0 0,0-1 0 0 0,1 0 0 0 0,-1 0 0 0 0,0 0 0 0 0,1 1 0 0 0,-1-1 0 0 0,0 0 0 0 0,1 0 0 0 0,-1 0 0 0 0,0 0 0 0 0,1 0 0 0 0,0 0 0 0 0,-1 0 0 0 0,4 3 7 0 0,0-1-1 0 0,0 0 0 0 0,1-1 1 0 0,-1 1-1 0 0,0-1 1 0 0,1 0-1 0 0,-1 0 0 0 0,1 0 1 0 0,9 0-1 0 0,10 2-6 0 0,39 0-53 0 0,-53-1 66 0 0,1-1 1 0 0,-1 0 0 0 0,1-1-1 0 0,19-1 1 0 0,51-1 59 0 0,-78 2-73 0 0,1 0 0 0 0,-1 0 0 0 0,0 0 0 0 0,1 0 0 0 0,4 2 0 0 0,-5-2 0 0 0,-1 1 0 0 0,1-1 0 0 0,-1 1 0 0 0,1-1 0 0 0,-1 0 0 0 0,1 0 0 0 0,-1 0 0 0 0,1-1 0 0 0,4 0 0 0 0,3-1 0 0 0,-9 2 0 0 0,1 0 0 0 0,-1 0 0 0 0,1 0 0 0 0,-1-1 0 0 0,1 1 0 0 0,-1 0 0 0 0,1-1 0 0 0,-1 1 0 0 0,0-1 0 0 0,3-1 0 0 0,-6 3 0 0 0,1 0 0 0 0,0-1 0 0 0,0 1 0 0 0,-1-1 0 0 0,1 1 0 0 0,0-1 0 0 0,-1 0 0 0 0,1 1 0 0 0,-1-1 0 0 0,1 0 0 0 0,0 0 0 0 0,-1 0 0 0 0,1 0 0 0 0,-1 0 0 0 0,1 0 0 0 0,-3-1 0 0 0,2 1 0 0 0,1 0 0 0 0,-1 0 0 0 0,0 0 0 0 0,0 0 0 0 0,1 1 0 0 0,-1-1 0 0 0,0 0 0 0 0,1 1 0 0 0,-1 0 0 0 0,1-1 0 0 0,-1 1 0 0 0,-2 2 0 0 0,-14 3 0 0 0,6-4 0 0 0,2-1 0 0 0,0 0 0 0 0,1 1 0 0 0,-10 3 0 0 0,-53 9-10 0 0,60-10-1 0 0,1-1 0 0 0,-1 0 1 0 0,0-1-1 0 0,-16 2 0 0 0,23-4 11 0 0,0 1 0 0 0,-1 0 0 0 0,1 0 0 0 0,0 1 0 0 0,-8 3 0 0 0,-17 4 0 0 0,20-5 0 0 0,10-4 1 0 0,0 0 0 0 0,0 0 0 0 0,1 0-1 0 0,-1 0 1 0 0,0 0 0 0 0,0 0 0 0 0,1 0-1 0 0,-1 0 1 0 0,0 1 0 0 0,0-1 0 0 0,1 0-1 0 0,-1 0 1 0 0,0 0 0 0 0,0 0 0 0 0,1 0 0 0 0,-1 0-1 0 0,0 1 1 0 0,0-1 0 0 0,0 0 0 0 0,1 0-1 0 0,-1 0 1 0 0,0 1 0 0 0,0-1 0 0 0,0 0 0 0 0,0 0-1 0 0,0 1 1 0 0,1-1 0 0 0,-1 0 0 0 0,0 0-1 0 0,0 1 1 0 0,0-1 0 0 0,0 0 0 0 0,0 0-1 0 0,0 1 1 0 0,0-1 0 0 0,0 0 0 0 0,0 0 0 0 0,0 1-1 0 0,0-1 1 0 0,0 0 0 0 0,0 1 0 0 0,0-1-1 0 0,0 0 1 0 0,0 0 0 0 0,0 1 0 0 0,0-1 0 0 0,-1 0-1 0 0,1 0 1 0 0,0 1 0 0 0,0-1 0 0 0,0 0-1 0 0,0 0 1 0 0,0 0 0 0 0,-1 1 0 0 0,1-1-1 0 0,0 0 1 0 0,0 0 0 0 0,0 0 0 0 0,-1 0 0 0 0,1 1-1 0 0,0-1 1 0 0,0 0 0 0 0,-1 0 0 0 0,1 0-1 0 0,0 0 1 0 0,0 0 0 0 0,-1 0 0 0 0,1 0 0 0 0,2 2-1 0 0,1-1 1 0 0,-1 0 0 0 0,1 0 0 0 0,-1 0-1 0 0,1-1 1 0 0,0 1 0 0 0,0-1 0 0 0,-1 0 0 0 0,1 1-1 0 0,0-1 1 0 0,0 0 0 0 0,-1 0 0 0 0,5-1 0 0 0,21 1-2 0 0,-15 2 1 0 0,-9-1 0 0 0,0 0 0 0 0,0 0 0 0 0,0-1 0 0 0,0 1 0 0 0,7-1 0 0 0,3-2 0 0 0,0 1 0 0 0,-1 1 0 0 0,19 1 0 0 0,5-1 0 0 0,-31 0 0 0 0,0 0 0 0 0,1 0 0 0 0,-1 0 0 0 0,0 0 0 0 0,11 3 0 0 0,-13-2 0 0 0,0 0 0 0 0,-1-1 0 0 0,1 0 0 0 0,0 0 0 0 0,4 0 0 0 0,-5 0 0 0 0,0 0 0 0 0,1 0 0 0 0,-1 0 0 0 0,0 0 0 0 0,0 1 0 0 0,5 0 0 0 0,-1 3 0 0 0,-6 3 0 0 0,-1-6 0 0 0,-1 1 0 0 0,1-1 0 0 0,-1 0 0 0 0,0 1 0 0 0,0-1 0 0 0,1 0 0 0 0,-1 0 0 0 0,0 0 0 0 0,0 0 0 0 0,0 0 0 0 0,-1 0 0 0 0,1 0 0 0 0,0 0 0 0 0,0 0 0 0 0,0 0 0 0 0,-1 0 0 0 0,1-1 0 0 0,0 1 0 0 0,-1-1 0 0 0,1 1 0 0 0,0-1 0 0 0,-1 1 0 0 0,1-1 0 0 0,-1 0 0 0 0,-1 1 0 0 0,-16 5 0 0 0,11-2 0 0 0,0 0 0 0 0,0-1 0 0 0,-19 5 0 0 0,19-5 0 0 0,0-1 0 0 0,0 1 0 0 0,-10 6 0 0 0,-14 4 0 0 0,4 0 0 0 0,21-10 0 0 0,-1 1 0 0 0,-14 3 0 0 0,19-6 0 0 0,1-1 0 0 0,0 1 0 0 0,1-1 0 0 0,-1 1 0 0 0,0 0 0 0 0,1 0 0 0 0,-1-1 0 0 0,1 1 0 0 0,-1 0 0 0 0,1 0 0 0 0,-1 1 0 0 0,1-1 0 0 0,0 0 0 0 0,0 0 0 0 0,-1 1 0 0 0,1-1 0 0 0,0 0 0 0 0,0 1 0 0 0,-1 1 0 0 0,-2 5 0 0 0,3 2 0 0 0,2-9 0 0 0,-1 0 0 0 0,1 0 0 0 0,0 0 0 0 0,0 0 0 0 0,0 0 0 0 0,-1 0 0 0 0,1 0 0 0 0,0 0 0 0 0,0 0 0 0 0,1 0 0 0 0,-1 0 0 0 0,0 0 0 0 0,0-1 0 0 0,0 1 0 0 0,0-1 0 0 0,1 1 0 0 0,-1 0 0 0 0,2-1 0 0 0,29 6 0 0 0,-13-3 0 0 0,45 8 0 0 0,4 0 0 0 0,-54-8 0 0 0,-1-1 0 0 0,19 0 0 0 0,9 2 0 0 0,-4-3 0 0 0,-29-1 0 0 0,0 0 0 0 0,-1 0 0 0 0,1 1 0 0 0,9 1 0 0 0,1 1 0 0 0,-16-3 1 0 0,0 0 0 0 0,1 0 0 0 0,-1 1 0 0 0,0-1 0 0 0,1 1 0 0 0,-1-1 1 0 0,0 1-1 0 0,0 0 0 0 0,3 2 0 0 0,-4-3 0 0 0,-1 0 1 0 0,0 0 0 0 0,0 1-1 0 0,0-1 1 0 0,0 0 0 0 0,0 0-1 0 0,0 1 1 0 0,0-1 0 0 0,0 0-1 0 0,1 0 1 0 0,-1 1 0 0 0,0-1-1 0 0,0 0 1 0 0,0 1-1 0 0,0-1 1 0 0,0 0 0 0 0,-1 0-1 0 0,1 1 1 0 0,0-1 0 0 0,0 0-1 0 0,0 1 1 0 0,0-1 0 0 0,0 0-1 0 0,0 0 1 0 0,0 1-1 0 0,0-1 1 0 0,-1 0 0 0 0,1 0-1 0 0,0 0 1 0 0,0 1 0 0 0,0-1-1 0 0,-1 0 1 0 0,1 0 0 0 0,0 1-1 0 0,-7 5-5 0 0,-36 9-56 0 0,38-13 58 0 0,0-1-1 0 0,0 0 0 0 0,0 1 1 0 0,-9-1-1 0 0,-17 5 4 0 0,22-3-1 0 0,-4 2 0 0 0,0-1 0 0 0,-23 4 0 0 0,-8 3 0 0 0,32-8 0 0 0,0 0 0 0 0,-13 2 0 0 0,19-4 1 0 0,0 0 0 0 0,0 0 0 0 0,-11 5-1 0 0,12-4-11 0 0,0 0 0 0 0,0 0-1 0 0,-1-1 1 0 0,-8 2 0 0 0,12-3 10 0 0,1 0 0 0 0,-1 0 0 0 0,1 1 0 0 0,0-1 1 0 0,-1 1-1 0 0,1-1 0 0 0,0 1 0 0 0,-1 0 0 0 0,1-1 0 0 0,0 1 0 0 0,0 0 0 0 0,-2 1 1 0 0,-11 6 0 0 0,3-3-42 0 0,10 0-52 0 0,2-4 87 0 0,-1-1 0 0 0,0 1 0 0 0,1-1 0 0 0,-1 0-1 0 0,1 1 1 0 0,-1-1 0 0 0,1 1 0 0 0,0-1 0 0 0,-1 0 0 0 0,1 0-1 0 0,-1 1 1 0 0,1-1 0 0 0,-1 0 0 0 0,1 0 0 0 0,0 0 0 0 0,-1 1 0 0 0,1-1-1 0 0,1 0 1 0 0,1 0-1 0 0,0-1 0 0 0,1 1 0 0 0,-1 1 0 0 0,1-1 0 0 0,-1 0 0 0 0,0 1 0 0 0,6 1 0 0 0,-7-1 8 0 0,1-1 0 0 0,-1 0 0 0 0,0 0 0 0 0,0 0 0 0 0,1 0 0 0 0,-1 0 0 0 0,0 0 0 0 0,4-1 0 0 0,-3 1 0 0 0,-1-1 0 0 0,1 1 0 0 0,-1 0 0 0 0,1 0 0 0 0,0 0 0 0 0,3 0 0 0 0,4 3 0 0 0,-8-2 0 0 0,0 0 0 0 0,0-1 0 0 0,0 1 0 0 0,0-1 0 0 0,0 1 0 0 0,0-1 0 0 0,0 0 0 0 0,0 0 0 0 0,3 0 0 0 0,4-2 0 0 0,-4 1 0 0 0,-1 1 0 0 0,0-1 0 0 0,0 1 0 0 0,1-1 0 0 0,-1 1 0 0 0,0 1 0 0 0,8 0 0 0 0,19 0 0 0 0,-3 0 0 0 0,-27-1 0 0 0,1 0 0 0 0,-1 0 0 0 0,1 0 0 0 0,-1 0 0 0 0,0 0 0 0 0,1-1 0 0 0,-1 1 0 0 0,1 0 0 0 0,-1-1 0 0 0,3 0 0 0 0,-4 0 0 0 0,1 1 0 0 0,0 0 0 0 0,0-1 0 0 0,0 1 0 0 0,0 0 0 0 0,0 0 0 0 0,0-1 0 0 0,0 1 0 0 0,0 0 0 0 0,0 0 0 0 0,-1 0 0 0 0,1 0 0 0 0,0 0 0 0 0,0 0 0 0 0,0 1 0 0 0,0-1 0 0 0,0 0 0 0 0,0 0 0 0 0,1 1 0 0 0,17 4 0 0 0,-13-5 0 0 0,1 5 0 0 0,1-4 0 0 0,-3 7 0 0 0,-1-1 0 0 0,-4-7 0 0 0,1 1 0 0 0,-1-1 0 0 0,0 0 0 0 0,1 0 0 0 0,-1 0 0 0 0,0 1 0 0 0,1-1 0 0 0,-1 0 0 0 0,0 0 0 0 0,1 0 0 0 0,-1 0 0 0 0,0 0 0 0 0,1 0 0 0 0,-1 0 0 0 0,0 0 0 0 0,1 0 0 0 0,-1 0 0 0 0,0 0 0 0 0,1 0 0 0 0,-1 0 0 0 0,1 0 0 0 0,-1 0 0 0 0,1 0 0 0 0,1 1 0 0 0,3 11 0 0 0,-3-3 0 0 0,-1 4 0 0 0,-2-10 0 0 0,0-1 0 0 0,-4 10-2 0 0,2-10 4 0 0,1-1 10 0 0,-3 3 52 0 0,2-7 28 0 0,1-1-64 0 0,0 0 0 0 0,0 0 0 0 0,1 0 0 0 0,0-1 0 0 0,-1 1 0 0 0,0-9 0 0 0,-2-7-32 0 0,-11-30 4 0 0,-7-13 54 0 0,18 49-47 0 0,-1-6-5 0 0,-3-34-1 0 0,6 22 51 0 0,2-1 0 0 0,2 1 0 0 0,8-49 0 0 0,-4 50-29 0 0,-2 3-110 0 0,-3-13 11 0 0,-3 4 0 0 0,5 6 76 0 0,-3 28 0 0 0,0 0 0 0 0,0 1 0 0 0,0-1 0 0 0,0 1 0 0 0,0-1 0 0 0,-1 0 0 0 0,0 1 0 0 0,1-1 0 0 0,-3-3 0 0 0,3 5 0 0 0,-1-2 0 0 0,-1-18 0 0 0,2 20 0 0 0,3-24-53 0 0,0 17 42 0 0,12-23 22 0 0,-6 10 47 0 0,0-1-63 0 0,-5-8-59 0 0,-3 27 66 0 0,-1 2 1 0 0,1-1 1 0 0,-1 1-1 0 0,0 0 1 0 0,0 0-1 0 0,0 0 0 0 0,0 0 1 0 0,-1-1-1 0 0,1 1 1 0 0,0 0-1 0 0,0 0 1 0 0,-1 0-1 0 0,1 0 1 0 0,-1 0-1 0 0,0-2 1 0 0,-4-11 6 0 0,-2 3-10 0 0,5 10 0 0 0,2 1-7 0 0,0-1 0 0 0,-1 1-1 0 0,1 0 1 0 0,0 0 0 0 0,0 0 0 0 0,0 0-1 0 0,0 0 1 0 0,0 0 0 0 0,0-1-1 0 0,0 1 1 0 0,0 0 0 0 0,-1 0 0 0 0,1 0-1 0 0,0 0 1 0 0,0 0 0 0 0,0 0 0 0 0,0 0-1 0 0,0 0 1 0 0,-1 0 0 0 0,1 0 0 0 0,0 0-1 0 0,0 0 1 0 0,0 0 0 0 0,0 0-1 0 0,0 0 1 0 0,-1 0 0 0 0,1 0 0 0 0,0 0-1 0 0,0 0 1 0 0,0 0 0 0 0,0 0 0 0 0,-1 0-1 0 0,1 0 1 0 0,0 0 0 0 0,0 0-1 0 0,0 0 1 0 0,0 0 0 0 0,0 0 0 0 0,-1 0-1 0 0,1 0 1 0 0,0 0 0 0 0,0 1 0 0 0,0-1-1 0 0,0 0 1 0 0,0 0 0 0 0,0 0 0 0 0,0 0-1 0 0,0 0 1 0 0,-1 0 0 0 0,1 0-1 0 0,0 1 1 0 0,0-1 0 0 0,0 0 0 0 0,0 0-1 0 0,0 0 1 0 0,0 0 0 0 0,0 0 0 0 0,0 1-1 0 0,0-1 1 0 0,0 0 0 0 0,0 0-1 0 0,0 0 1 0 0,0 0 0 0 0,0 1 0 0 0,0-1-1 0 0,0 0 1 0 0,0 0 0 0 0,0 12-457 0 0,0-11 461 0 0,0 5-334 0 0,0-4 150 0 0,-1 0 0 0 0,1 1 0 0 0,0-1 0 0 0,1 1 0 0 0,-1-1 0 0 0,0 0 0 0 0,1 1 0 0 0,-1-1 0 0 0,1 0 1 0 0,-1 0-1 0 0,1 1 0 0 0,0-1 0 0 0,0 0 0 0 0,0 0 0 0 0,1 0 0 0 0,1 3 0 0 0,35 24-6223 0 0,-24-11 2776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7919 0 0,'0'0'610'0'0,"20"-3"78"0"0,-2-1-1727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30.43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121 301 7631 0 0,'0'0'5890'0'0,"8"13"-5452"0"0,-3-5-228 0 0,-1 0-1 0 0,0 1 0 0 0,-1 0 1 0 0,0-1-1 0 0,3 12 0 0 0,6 48 419 0 0,-10-53-530 0 0,10 95 326 0 0,-8-70-311 0 0,4 102 300 0 0,3 23 276 0 0,-7-131-514 0 0,2 1 0 0 0,16 56 1 0 0,-19-83-152 0 0,-3-5-15 0 0,1 0 0 0 0,0 0 1 0 0,0 0-1 0 0,0 0 0 0 0,0 0 1 0 0,1-1-1 0 0,-1 1 1 0 0,1 0-1 0 0,2 4 0 0 0,-3-7-9 0 0,-1 0 0 0 0,0 0 0 0 0,0 0 0 0 0,0-1 0 0 0,1 1 0 0 0,-1 0 0 0 0,0 0 0 0 0,0 0 0 0 0,0 0 0 0 0,1 0 0 0 0,-1 0 0 0 0,0 0 0 0 0,0 0 0 0 0,0 0 0 0 0,0-1 0 0 0,1 1 0 0 0,-1 0 0 0 0,0 0 0 0 0,0 0 0 0 0,0 0 0 0 0,0-1 0 0 0,0 1 0 0 0,0 0 0 0 0,0 0 0 0 0,1 0 0 0 0,-1-1 0 0 0,0 1 0 0 0,0 0 0 0 0,0 0 0 0 0,0 0 0 0 0,0-1 0 0 0,0 1 0 0 0,0 0 0 0 0,0 0 0 0 0,0 0 0 0 0,0-1 0 0 0,0 1 0 0 0,0 0 0 0 0,0 0 0 0 0,0 0 0 0 0,0-1 0 0 0,0-9 10 0 0,0 10-8 0 0,1-21 40 0 0,-1 1 1 0 0,-1-1-1 0 0,-4-28 0 0 0,-18-60-55 0 0,-43-190 13 0 0,62 272-44 0 0,-4-17-8 0 0,7 42-126 0 0,0 7 58 0 0,2 13-19 0 0,-1 1-24 0 0,2 357 291 0 0,0-327 6 0 0,3 34 116 0 0,-1-49-138 0 0,-2-15-53 0 0,1-1 0 0 0,5 21-1 0 0,30 77-15 0 0,-38-115-146 0 0,1-9 14 0 0,-2-1 0 0 0,1 1 0 0 0,-1-1 0 0 0,0 1-1 0 0,-1 0 1 0 0,-4-12 0 0 0,0-7-35 0 0,-22-100-301 0 0,-5-18-231 0 0,-17-102-951 0 0,41 221 1607 0 0,6 18 0 0 0,2 8-1 0 0,1 0 0 0 0,0 0 0 0 0,0 0-1 0 0,0 0 1 0 0,0 0 0 0 0,0 0 0 0 0,0 0 0 0 0,0 0-1 0 0,0 0 1 0 0,-1 0 0 0 0,1 0 0 0 0,0 0 0 0 0,0 0-1 0 0,0 0 1 0 0,0 0 0 0 0,0 0 0 0 0,0 0 0 0 0,0 0-1 0 0,-1 0 1 0 0,1 0 0 0 0,0 0 0 0 0,0 0 0 0 0,0 0-1 0 0,0 0 1 0 0,0 0 0 0 0,0 0 0 0 0,0 0 0 0 0,-1 0-1 0 0,1 0 1 0 0,0 0 0 0 0,0 0 0 0 0,0 0 0 0 0,0 0-1 0 0,0 0 1 0 0,0 1 0 0 0,0-1 0 0 0,0 0 0 0 0,0 0-1 0 0,0 0 1 0 0,0 0 0 0 0,-1 0 0 0 0,1 0 0 0 0,0 0-1 0 0,0 0 1 0 0,0 1 0 0 0,0-1 0 0 0,0 0 0 0 0,0 0-1 0 0,0 0 1 0 0,0 0 0 0 0,0 0 0 0 0,0 0 0 0 0,0 0-1 0 0,0 1 1 0 0,0-1 0 0 0,0 0 0 0 0,0 0 0 0 0,0 0-1 0 0,0 0 1 0 0,0 0 0 0 0,0 0 0 0 0,0 1 0 0 0,0 5-133 0 0,-2 14 35 0 0,2-1 0 0 0,2 24 0 0 0,-1 12 85 0 0,3 70 390 0 0,-2 27 432 0 0,1-62-562 0 0,-1-27-252 0 0,0-35 88 0 0,1-1 0 0 0,7 30 0 0 0,-5-30-8 0 0,-3-14-47 0 0,1 0 0 0 0,0 0-1 0 0,1 0 1 0 0,0-1 0 0 0,8 15-1 0 0,-8-21-15 0 0,-4-6-1 0 0,0-1-1 0 0,1 1 1 0 0,-1 0-1 0 0,0-1 1 0 0,1 1 0 0 0,-1 0-1 0 0,0-1 1 0 0,0 1 0 0 0,0-1-1 0 0,1 1 1 0 0,-1 0-1 0 0,0-1 1 0 0,0 1 0 0 0,0-1-1 0 0,0 1 1 0 0,0-1 0 0 0,0 1-1 0 0,0-1 1 0 0,0 1-1 0 0,0 0 1 0 0,0-1 0 0 0,0 0-1 0 0,-32-175-289 0 0,24 121-118 0 0,1 7-4 0 0,2-1 103 0 0,4 35 225 0 0,-5-25-1 0 0,4 18 32 0 0,-3-4 22 0 0,4 19 21 0 0,-1-3 0 0 0,2 9 0 0 0,-1 0 0 0 0,1 0 0 0 0,0-1 0 0 0,-1 1 0 0 0,1 0 0 0 0,0 0 0 0 0,0 0 0 0 0,-1 0 0 0 0,1 0 0 0 0,0 0 0 0 0,-1 0 0 0 0,1 0 0 0 0,0 0 0 0 0,-1 0 0 0 0,1 0 0 0 0,0 0 0 0 0,-1 0 0 0 0,1 0 0 0 0,0 0 0 0 0,-1 0 0 0 0,1 0 0 0 0,0 0 0 0 0,0 0 0 0 0,-1 1 0 0 0,1-1 0 0 0,0 0 0 0 0,-1 0 0 0 0,1 0 0 0 0,0 0 0 0 0,0 1 0 0 0,0-1 0 0 0,-1 0 0 0 0,1 0 0 0 0,0 1 0 0 0,0-1 0 0 0,0 0 0 0 0,-1 0 0 0 0,1 1 0 0 0,0-1 0 0 0,0 0 0 0 0,0 0 0 0 0,0 1 0 0 0,0-1 0 0 0,0 0 0 0 0,-1 1 0 0 0,1 0 0 0 0,0-1 0 0 0,-1 5-16 0 0,1 1 0 0 0,-1 0-1 0 0,1 0 1 0 0,0-1 0 0 0,0 1-1 0 0,2 6 1 0 0,-1 12-46 0 0,0-9-12 0 0,1 0 1 0 0,5 26-1 0 0,-3-25 297 0 0,-1 1 0 0 0,1 17 0 0 0,-4-29-149 0 0,1-1 1 0 0,-1 1-1 0 0,1-1 0 0 0,3 8 0 0 0,-2-7-44 0 0,0 0 0 0 0,-1 0 0 0 0,0 0-1 0 0,1 5 1 0 0,9 46 226 0 0,-9-48-209 0 0,4 5 66 0 0,-6-12-22 0 0,-1-3-32 0 0,-22-25 127 0 0,21 24-174 0 0,1 1 0 0 0,-1-1-1 0 0,1 1 1 0 0,0-1 0 0 0,0 1-1 0 0,-1-5 1 0 0,-4-8-3 0 0,3 10-1 0 0,1 0 1 0 0,0 0-1 0 0,1-1 0 0 0,-3-9 1 0 0,-1-8 2 0 0,-7-27-94 0 0,5 16 14 0 0,4 19 64 0 0,1 0 0 0 0,-1-31-1 0 0,1 6 6 0 0,-4-86-64 0 0,6 19-69 0 0,-1 91 130 0 0,2 0 0 0 0,0 0 0 0 0,5-23 0 0 0,-3 22 4 0 0,-1-1-1 0 0,1-28 0 0 0,-4-2 0 0 0,7-55 0 0 0,-4 33 0 0 0,-2 69 0 0 0,1-1 0 0 0,-1 1 0 0 0,0-1 0 0 0,0 1 0 0 0,0-1 0 0 0,-1 1 0 0 0,1-1 0 0 0,0 1 0 0 0,-1-1 0 0 0,0-1 0 0 0,-2-9-10 0 0,3 11-49 0 0,-3 14-770 0 0,2-6 690 0 0,-1 0 1 0 0,1 1-1 0 0,0-1 1 0 0,0 0-1 0 0,1 0 1 0 0,0 1-1 0 0,0-1 1 0 0,1 0-1 0 0,2 12 1 0 0,1 16 91 0 0,-1-4-37 0 0,1 0 0 0 0,1 0 0 0 0,11 34 0 0 0,-3 11 462 0 0,-6-23-98 0 0,-4-30-120 0 0,-3-18-144 0 0,0-5-16 0 0,0 0 0 0 0,0 0 0 0 0,0 0 0 0 0,0 0 0 0 0,0 0 0 0 0,0 0 0 0 0,0 0 0 0 0,0 0 0 0 0,-1 0 0 0 0,1 0 0 0 0,0 0 0 0 0,0 0 0 0 0,0 0 0 0 0,0 0 0 0 0,0 0 0 0 0,0 0-1 0 0,0 0 1 0 0,0 0 0 0 0,0 0 0 0 0,0 0 0 0 0,0 0 0 0 0,0 0 0 0 0,-1 0 0 0 0,1 0 0 0 0,0 0 0 0 0,0 0 0 0 0,0 0 0 0 0,0 0 0 0 0,0 0 0 0 0,0 0 0 0 0,0 0 0 0 0,0 0 0 0 0,0 0 0 0 0,0 0 0 0 0,0 0 0 0 0,0 0-1 0 0,-1 0 1 0 0,1 0 0 0 0,0 0 0 0 0,0-1 0 0 0,0 1 0 0 0,0 0 0 0 0,0 0 0 0 0,0 0 0 0 0,0 0 0 0 0,0 0 0 0 0,0 0 0 0 0,0 0 0 0 0,0 0 0 0 0,0 0 0 0 0,0 0 0 0 0,0 0 0 0 0,0 0 0 0 0,0-1 0 0 0,0 1 0 0 0,0 0-1 0 0,0 0 1 0 0,-1-3-19 0 0,-21-42-309 0 0,10 15 266 0 0,8 21 39 0 0,0-1 0 0 0,0 0 0 0 0,-2-10 0 0 0,4 8 23 0 0,-4-13 5 0 0,-4-50 1 0 0,4 30 52 0 0,4 34-19 0 0,0 0 0 0 0,1-1-1 0 0,0-19 1 0 0,14-201 1129 0 0,-12 219-1168 0 0,-1 1 0 0 0,2-1 0 0 0,5-23 0 0 0,-5 27 45 0 0,-2 8-43 0 0,0 0 1 0 0,0 0 0 0 0,0 1 0 0 0,0-1 0 0 0,0 0 0 0 0,0 0 0 0 0,1 1 0 0 0,-1-1 0 0 0,0 0 0 0 0,1 0 0 0 0,-1 1 0 0 0,0-1 0 0 0,1 0 0 0 0,-1 1 0 0 0,1-1 0 0 0,-1 1 0 0 0,1-1 0 0 0,-1 0-1 0 0,1 1 1 0 0,-1-1 0 0 0,1 1 0 0 0,0-1 0 0 0,0 1-8 0 0,-1-1 1 0 0,0 1-1 0 0,1 0 0 0 0,-1 0 0 0 0,0 0 0 0 0,1 0 1 0 0,-1 0-1 0 0,0 0 0 0 0,1 0 0 0 0,-1-1 0 0 0,0 1 1 0 0,1 0-1 0 0,-1 0 0 0 0,1 0 0 0 0,-1 0 0 0 0,0 0 1 0 0,1 1-1 0 0,-1-1 0 0 0,0 0 0 0 0,1 0 0 0 0,-1 0 1 0 0,0 0-1 0 0,1 0 0 0 0,-1 0 0 0 0,0 0 0 0 0,1 1 1 0 0,-1-1-1 0 0,0 0 0 0 0,1 0 0 0 0,-1 1 0 0 0,0-1 1 0 0,0 0-1 0 0,1 0 0 0 0,-1 1 0 0 0,0-1 0 0 0,0 0 1 0 0,0 1-1 0 0,1-1 0 0 0,-1 0 0 0 0,0 0 0 0 0,0 1 1 0 0,0 0-1 0 0,0-1-13 0 0,4 7-25 0 0,-2 0 0 0 0,1 0 0 0 0,-1 0 0 0 0,0 0 1 0 0,-1 1-1 0 0,1-1 0 0 0,-2 1 0 0 0,1 9 0 0 0,4 22-67 0 0,-1-19 108 0 0,-1-1-1 0 0,-1 1 0 0 0,-1 0 1 0 0,0 0-1 0 0,-4 26 0 0 0,2-38 35 0 0,1 0 0 0 0,-1 0 0 0 0,1 0-1 0 0,1 0 1 0 0,1 10 0 0 0,-3-67 249 0 0,2 16-281 0 0,0 19-3 0 0,0 0-1 0 0,4-18 1 0 0,-1 1-67 0 0,-2 14 58 0 0,1 1 11 0 0,-2 0-1 0 0,-1-26 1 0 0,0 38-15 0 0,0 0 1 0 0,0 0-1 0 0,1-1 0 0 0,-1 1 0 0 0,1 0 1 0 0,0 0-1 0 0,0 0 0 0 0,0 1 0 0 0,1-1 0 0 0,-1 0 1 0 0,1 0-1 0 0,3-5 0 0 0,-3 9 8 0 0,1 6 4 0 0,1 10 9 0 0,-3-10 7 0 0,2 4 134 0 0,1-1 0 0 0,0 0 0 0 0,8 12 0 0 0,-7-12-103 0 0,0 0-1 0 0,0 0 1 0 0,4 15 0 0 0,0 7-27 0 0,-1 0 0 0 0,-2 1 0 0 0,3 32 0 0 0,0 44 37 0 0,-1-5-53 0 0,-6-76 27 0 0,5 36 0 0 0,-1-27 37 0 0,-5-32-68 0 0,-1-3-75 0 0,-2 39-364 0 0,1-6 410 0 0,0-2 2 0 0,0 26 31 0 0,1-57 1 0 0,0-1 0 0 0,0 0 0 0 0,0 0 0 0 0,1 1 0 0 0,-1-1-1 0 0,0 0 1 0 0,0 1 0 0 0,0-1 0 0 0,1 0 0 0 0,-1 0 0 0 0,0 0 0 0 0,0 1 0 0 0,1-1-1 0 0,-1 0 1 0 0,0 0 0 0 0,1 0 0 0 0,-1 1 0 0 0,0-1 0 0 0,1 0 0 0 0,-1 0-1 0 0,0 0 1 0 0,0 0 0 0 0,1 0 0 0 0,-1 0 0 0 0,0 0 0 0 0,1 0 0 0 0,0 0-1 0 0,10 1 36 0 0,-8-1-32 0 0,-3 0 0 0 0,1-1 0 0 0,-1 1 0 0 0,1 0-1 0 0,0 0 1 0 0,-1 0 0 0 0,1-1 0 0 0,-1 1-1 0 0,1 0 1 0 0,-1 0 0 0 0,1-1 0 0 0,0 1-1 0 0,-1 0 1 0 0,0-1 0 0 0,1 1 0 0 0,-1-1-1 0 0,1 1 1 0 0,-1-1 0 0 0,1 1 0 0 0,-1-1 0 0 0,0 1-1 0 0,1-1 1 0 0,-1 1 0 0 0,0-1 0 0 0,0 1-1 0 0,1-2 1 0 0,6-17 151 0 0,-6 15-128 0 0,2-9 84 0 0,0 0 1 0 0,-2 0-1 0 0,1 0 0 0 0,-2 0 0 0 0,0-14 0 0 0,0 14-135 0 0,-4-294 405 0 0,-2 269-341 0 0,2 11-16 0 0,2 20-24 0 0,0-1 0 0 0,0 1 0 0 0,0-1 0 0 0,-1 1 0 0 0,-5-10 0 0 0,-5-15 0 0 0,7 18-24 0 0,4 10 16 0 0,1 1 0 0 0,-1 0 0 0 0,1-1 0 0 0,0 1 0 0 0,-1-5 0 0 0,-8-35-13 0 0,6 17-252 0 0,2 22 52 0 0,1-1 0 0 0,1 0 0 0 0,-1 0-1 0 0,1 0 1 0 0,0 0 0 0 0,0 0 0 0 0,1-9-1 0 0,-19-7-2310 0 0,11 12 2782 0 0,7 9-241 0 0,-1-1 0 0 0,1 1-1 0 0,-1-1 1 0 0,1 0-1 0 0,-1 1 1 0 0,1-1 0 0 0,0 1-1 0 0,-1-1 1 0 0,1 0 0 0 0,0 1-1 0 0,-1-1 1 0 0,1 0-1 0 0,0 1 1 0 0,0-1 0 0 0,-1-1-1 0 0,1 0 22 0 0,1-4 33 0 0,0-1 0 0 0,0 1 0 0 0,0-1 0 0 0,3-7-1 0 0,-2 4-46 0 0,0-1 32 0 0,-1 9-30 0 0,0 0-1 0 0,0 0 1 0 0,0-1-1 0 0,0 1 1 0 0,-1 0-1 0 0,1 0 1 0 0,0 0-1 0 0,-1 0 1 0 0,0-1 0 0 0,0 1-1 0 0,0 0 1 0 0,0 0-1 0 0,0-1 1 0 0,0 1-1 0 0,0 0 1 0 0,-1 0-1 0 0,1-1 1 0 0,-1 1-1 0 0,1 0 1 0 0,-3-3-1 0 0,3 4 55 0 0,0-1 102 0 0,0 2-164 0 0,0 0-1 0 0,0 0 0 0 0,0 0 0 0 0,0 0 1 0 0,1 0-1 0 0,-1 1 0 0 0,0-1 0 0 0,0 0 0 0 0,0 0 1 0 0,0 0-1 0 0,0 0 0 0 0,0 0 0 0 0,0 0 1 0 0,0 0-1 0 0,0 0 0 0 0,0 0 0 0 0,0 0 1 0 0,0 0-1 0 0,0 0 0 0 0,0 0 0 0 0,0-1 0 0 0,0 1 1 0 0,0 0-1 0 0,0 0 0 0 0,1 0 0 0 0,-1 0 1 0 0,0 0-1 0 0,0 0 0 0 0,0 0 0 0 0,0 0 1 0 0,0 0-1 0 0,0 0 0 0 0,0 0 0 0 0,0 0 0 0 0,0 0 1 0 0,0 0-1 0 0,0 0 0 0 0,0 0 0 0 0,0 0 1 0 0,0 0-1 0 0,0 0 0 0 0,0 0 0 0 0,0 0 0 0 0,0 0 1 0 0,0 0-1 0 0,0-1 0 0 0,0 1 0 0 0,0 0 1 0 0,0 0-1 0 0,0 0 0 0 0,0 0 0 0 0,0 0 1 0 0,0 0-1 0 0,0 0 0 0 0,0 0 0 0 0,0 0 0 0 0,0 0 1 0 0,0 0-1 0 0,0 0 0 0 0,0 0 0 0 0,0 0 1 0 0,0 0-1 0 0,0 0 0 0 0,0 0 0 0 0,0 0 1 0 0,0 0-1 0 0,0-1 0 0 0,0 1 0 0 0,8 14 44 0 0,17 29-37 0 0,-25-42 258 0 0,-14-2 140 0 0,12 1-420 0 0,0 1 0 0 0,0-1 0 0 0,0 0 0 0 0,0 0 0 0 0,0 0 0 0 0,0 0 0 0 0,0 0 0 0 0,1-1 0 0 0,-1 1 0 0 0,0 0 0 0 0,-3-2 0 0 0,-29-12-66 0 0,31 12 72 0 0,1 1 0 0 0,0-1 0 0 0,0 0 0 0 0,0 0 0 0 0,0 0 0 0 0,0 0 0 0 0,0 0 0 0 0,1 0 0 0 0,-1-1 0 0 0,1 1 0 0 0,-2-3 0 0 0,1 1 1 0 0,1 3 3 0 0,1 0-1 0 0,-1 0 0 0 0,1-1 1 0 0,0 1-1 0 0,-1 0 1 0 0,1 0-1 0 0,0 0 0 0 0,0 0 1 0 0,0-1-1 0 0,-1 1 0 0 0,1 0 1 0 0,0 0-1 0 0,1 0 1 0 0,-1-1-1 0 0,0 1 0 0 0,0 0 1 0 0,0 0-1 0 0,1 0 1 0 0,-1 0-1 0 0,1-2 0 0 0,2-3 282 0 0,-3 10-210 0 0,0 15-176 0 0,2-14 93 0 0,-2-3 7 0 0,1-1 1 0 0,0 1 0 0 0,-1 0 0 0 0,0 0-1 0 0,1 0 1 0 0,-1 0 0 0 0,0-1 0 0 0,0 1 0 0 0,0 0-1 0 0,-1 2 1 0 0,3 43 152 0 0,1 19 376 0 0,-2-57-473 0 0,-1 0 0 0 0,4 16 0 0 0,1 3-60 0 0,2 43-3 0 0,5 93 224 0 0,-7-9-141 0 0,-2-101-51 0 0,14 83 1 0 0,-14-117-21 0 0,1 3 37 0 0,0-2 25 0 0,-1 0-1 0 0,-2 0 1 0 0,1 22 0 0 0,0 16 89 0 0,-2-11-102 0 0,1-43-53 0 0,-1-4 0 0 0,0 0 0 0 0,1-1 0 0 0,-1 1 0 0 0,0 0 0 0 0,0 0 0 0 0,0 0 0 0 0,0-1 0 0 0,0 1 0 0 0,0 0 0 0 0,-1 0 0 0 0,1 0 0 0 0,0-1 0 0 0,0 1 0 0 0,0 0 0 0 0,-1 0 0 0 0,1-1 0 0 0,0 1 0 0 0,-1 0 0 0 0,1 0 0 0 0,-1-1 0 0 0,1 1 0 0 0,-1 0 0 0 0,0 0 0 0 0,-3 2-14 0 0,3-4-12 0 0,1 1 1 0 0,-1 0 0 0 0,0-1 0 0 0,0 1 0 0 0,0 0 0 0 0,0-1-1 0 0,1 1 1 0 0,-1-1 0 0 0,0 0 0 0 0,0 1 0 0 0,1-1-1 0 0,-1 0 1 0 0,0 1 0 0 0,1-1 0 0 0,-1 0 0 0 0,0-1 0 0 0,-1-6 22 0 0,0 0 0 0 0,1 0 1 0 0,0 0-1 0 0,0 1 1 0 0,1-1-1 0 0,0 0 1 0 0,2-12-1 0 0,0-13-10 0 0,2-5-100 0 0,-4 38 110 0 0,0 0 0 0 0,0 0 0 0 0,0 0 0 0 0,0 0-1 0 0,1 0 1 0 0,-1 0 0 0 0,0 0 0 0 0,0 0 0 0 0,0 0 0 0 0,0 0 0 0 0,0 1 0 0 0,0-1 0 0 0,0 0 0 0 0,0 0 0 0 0,0 0 0 0 0,0 0-1 0 0,0 0 1 0 0,0 0 0 0 0,0 0 0 0 0,0 0 0 0 0,0 0 0 0 0,0 0 0 0 0,0 0 0 0 0,0 0 0 0 0,0 0 0 0 0,0 0 0 0 0,0 0 0 0 0,0 0-1 0 0,0 0 1 0 0,0 0 0 0 0,0 0 0 0 0,1 0 0 0 0,-1 0 0 0 0,0 0 0 0 0,0 0 0 0 0,0 0 0 0 0,0 0 0 0 0,0 0 0 0 0,0 0 0 0 0,0 0-1 0 0,0 0 1 0 0,0 0 0 0 0,0 0 0 0 0,0 0 0 0 0,0 0 0 0 0,0 0 0 0 0,0 0 0 0 0,0 0 0 0 0,0 0 0 0 0,0 0 0 0 0,0 0 0 0 0,0 0-1 0 0,0 0 1 0 0,1 0 0 0 0,-1 0 0 0 0,0 0 0 0 0,0 0 0 0 0,0-1 0 0 0,0 1 0 0 0,3 9-50 0 0,3 10 8 0 0,16 97-195 0 0,-18-88 244 0 0,-1-13 8 0 0,-1 1 0 0 0,0 0 0 0 0,-1-1 0 0 0,-2 19 0 0 0,-2 8 20 0 0,3-25 0 0 0,-2 1 0 0 0,-3 20 0 0 0,2-20-9 0 0,3-15-16 0 0,-1 1 0 0 0,1 0 0 0 0,-1-1-1 0 0,0 1 1 0 0,-2 3 0 0 0,1 6-7 0 0,2-12 0 0 0,0 0 0 0 0,0 0 0 0 0,0 0 0 0 0,0 0 0 0 0,-1 0 0 0 0,1 0 0 0 0,0 0 0 0 0,0 0 0 0 0,-1-1 0 0 0,1 1 0 0 0,0 0 0 0 0,-1 0 0 0 0,1 0 0 0 0,-1 0 0 0 0,0 0 0 0 0,-1 1 0 0 0,1 0 0 0 0,0 0 0 0 0,1 0 0 0 0,-1 1 0 0 0,0-1 0 0 0,0 0 0 0 0,1 0 0 0 0,0 0 0 0 0,-1 1 0 0 0,1-1 0 0 0,0 3 0 0 0,-3 13 0 0 0,3-18 0 0 0,0 1 0 0 0,0 0 0 0 0,0 0 0 0 0,-1 0 0 0 0,1 0 0 0 0,0-1 0 0 0,0 1 0 0 0,0 0 0 0 0,1 0 0 0 0,-1 0 0 0 0,0 0 0 0 0,0-1 0 0 0,0 1 0 0 0,1 0 0 0 0,-1 0 0 0 0,0 0 0 0 0,1-1 0 0 0,0 2 0 0 0,1 3 12 0 0,-2-5 52 0 0,22-13-68 0 0,-3-2-52 0 0,-12 9 40 0 0,-3 2 36 0 0,0-1-1 0 0,-1 1 1 0 0,1 0 0 0 0,-1-1-1 0 0,0 0 1 0 0,0 0 0 0 0,0 0-1 0 0,0 0 1 0 0,-1 0-1 0 0,0-1 1 0 0,0 1 0 0 0,-1-1-1 0 0,2-6 1 0 0,0-10 131 0 0,-1 0 0 0 0,0-25 0 0 0,1-10-23 0 0,-2 43-128 0 0,0 5 0 0 0,0 0 0 0 0,0 1 0 0 0,4-15 0 0 0,-2 13 8 0 0,-1 1 0 0 0,-1-1-1 0 0,1 1 1 0 0,-2-1-1 0 0,0-18 1 0 0,1-14 10 0 0,2-23-18 0 0,-3 38 0 0 0,7-48 0 0 0,-6 68 0 0 0,0 0 0 0 0,-1 0 0 0 0,0 0 0 0 0,-1 0 0 0 0,-1-11 0 0 0,-1-15 0 0 0,2 27 10 0 0,0-1-1 0 0,0 1 0 0 0,0 0 1 0 0,-4-11-1 0 0,-3-16 152 0 0,0-21-84 0 0,-1-25 22 0 0,7 64-99 0 0,-6-29 0 0 0,5 31 0 0 0,1-1 0 0 0,-2-24 0 0 0,4 27 0 0 0,-2 1 0 0 0,1 0 0 0 0,-5-16 0 0 0,-3-16 0 0 0,6 29 0 0 0,0 0 0 0 0,0-1 0 0 0,-2 1 0 0 0,1 1 0 0 0,-9-16 0 0 0,-3-9 0 0 0,-20-40-168 0 0,32 68 92 0 0,-3-9-24 0 0,7 15 100 0 0,-1 1 0 0 0,1 0 0 0 0,-1 0 0 0 0,0-1 0 0 0,0 1 0 0 0,0 0 0 0 0,0 0 0 0 0,0 0 0 0 0,0 0 0 0 0,-1 0 0 0 0,1 0 0 0 0,-1 0 0 0 0,-1-1 0 0 0,-5-7 0 0 0,-6-4-20 0 0,14 14-81 0 0,-13-1-260 0 0,12 2 347 0 0,-1 0 0 0 0,1 0 0 0 0,0 0 0 0 0,-1 0 0 0 0,1 0 1 0 0,0 0-1 0 0,0 1 0 0 0,0-1 0 0 0,0 0 0 0 0,0 1 0 0 0,0-1 1 0 0,0 0-1 0 0,1 1 0 0 0,-1-1 0 0 0,-1 3 0 0 0,-13 21-167 0 0,-8 44-142 0 0,19-61-1227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33.04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123 29 7399 0 0,'1'4'84'0'0,"-1"-1"0"0"0,0 1 0 0 0,0 0 0 0 0,0 0 0 0 0,0-1 0 0 0,-1 1 0 0 0,0 0 0 0 0,0 0 0 0 0,-2 6 0 0 0,-3 12 484 0 0,1 8 467 0 0,2-18-452 0 0,1 0-1 0 0,-1 22 1 0 0,2 7 445 0 0,0-21-455 0 0,2 27 1 0 0,1 13-116 0 0,2 16-76 0 0,12 77 59 0 0,-4-33-232 0 0,-10-85-118 0 0,2 4-6 0 0,-3-36-83 0 0,1 14 111 0 0,-2-12-88 0 0,7-33 435 0 0,7-74-236 0 0,-8 55-224 0 0,0-16 0 0 0,-4 19 0 0 0,0 22 0 0 0,-2-24 0 0 0,-2 19 1 0 0,2 10 33 0 0,-1 1-1 0 0,-1-1 1 0 0,-6-24 0 0 0,7 38-30 0 0,0 0-1 0 0,-1 1 1 0 0,1-1 0 0 0,-1 0-1 0 0,1 1 1 0 0,-1-1-1 0 0,0 1 1 0 0,0 0-1 0 0,-3-4 1 0 0,5 6-8 0 0,-1-1 1 0 0,1 1-1 0 0,-1-1 1 0 0,0 0-1 0 0,1 1 0 0 0,-1-1 1 0 0,0 1-1 0 0,1 0 0 0 0,-1-1 1 0 0,0 1-1 0 0,1 0 1 0 0,-1-1-1 0 0,0 1 0 0 0,0 0 1 0 0,0 0-1 0 0,1-1 0 0 0,-1 1 1 0 0,0 0-1 0 0,0 0 1 0 0,0 0-1 0 0,1 0 0 0 0,-1 0 1 0 0,0 0-1 0 0,0 0 1 0 0,0 1-1 0 0,1-1 0 0 0,-1 0 1 0 0,0 0-1 0 0,0 1 0 0 0,1-1 1 0 0,-1 0-1 0 0,0 1 1 0 0,0-1-1 0 0,1 1 0 0 0,-1-1 1 0 0,0 1-1 0 0,1-1 1 0 0,-2 2-1 0 0,-7 6-40 0 0,8-7 38 0 0,0-1 0 0 0,0 1 0 0 0,1 0 0 0 0,-1-1 0 0 0,0 1 0 0 0,0 0 0 0 0,1 0 0 0 0,-1 0 0 0 0,0 0 0 0 0,1-1 0 0 0,-1 1 0 0 0,1 0 0 0 0,-1 0 1 0 0,1 0-1 0 0,0 0 0 0 0,-1 0 0 0 0,1 1 0 0 0,0-1 0 0 0,0 0 0 0 0,-1 2 0 0 0,-7 25-136 0 0,6-23 127 0 0,1 0 1 0 0,-1 0 0 0 0,1 0 0 0 0,-1 6-1 0 0,-12 78-241 0 0,11-62 201 0 0,1-5-38 0 0,2 42 1 0 0,1-38 88 0 0,0-8 18 0 0,1 0 1 0 0,6 27-1 0 0,-2-11 196 0 0,-5-26-158 0 0,0 0 0 0 0,1 0-1 0 0,4 12 1 0 0,-2-10-43 0 0,9 18 149 0 0,-10-37 178 0 0,0-2-215 0 0,-4-12 21 0 0,-5-24-49 0 0,3 29-82 0 0,1 1-1 0 0,0-23 1 0 0,2 25-6 0 0,-1-1 1 0 0,0 1-1 0 0,-7-29 0 0 0,-18-48-5 0 0,24 84-2 0 0,-1 0-1 0 0,1 0 0 0 0,-1 1 1 0 0,-1-1-1 0 0,1 1 0 0 0,-1 0 1 0 0,-1 0-1 0 0,-7-10 0 0 0,8 13-7 0 0,-4 17-204 0 0,5-4 182 0 0,1-1-1 0 0,0 0 1 0 0,0 1 0 0 0,1-1-1 0 0,-1 13 1 0 0,2 46 12 0 0,1-48 10 0 0,-1 9 36 0 0,6 100-81 0 0,-4-107 146 0 0,1 0 0 0 0,1 0 1 0 0,14 40-1 0 0,-15-52-45 0 0,1-1 1 0 0,10 17-1 0 0,-13-22-29 0 0,1-1 1 0 0,0 1 0 0 0,0-1-1 0 0,0 0 1 0 0,0 0-1 0 0,0 1 1 0 0,0-1-1 0 0,0 0 1 0 0,1-1-1 0 0,-1 1 1 0 0,1 0-1 0 0,0-1 1 0 0,3 2-1 0 0,-5-3-10 0 0,1 0 0 0 0,-1 1 0 0 0,1-1 0 0 0,-1-1 0 0 0,1 1 0 0 0,-1 0 0 0 0,1 0 0 0 0,-1 0 0 0 0,1-1 0 0 0,-1 1-1 0 0,0-1 1 0 0,1 1 0 0 0,-1-1 0 0 0,0 0 0 0 0,1 0 0 0 0,-1 1 0 0 0,0-1 0 0 0,0 0 0 0 0,0 0 0 0 0,0 0 0 0 0,0 0 0 0 0,0 0 0 0 0,0 0 0 0 0,0 0-1 0 0,0-1 1 0 0,0 1 0 0 0,0 0 0 0 0,-1-1 0 0 0,2-1 0 0 0,1-2-8 0 0,-1-1 0 0 0,1 0 1 0 0,-1 0-1 0 0,0 0 0 0 0,2-10 0 0 0,-2 2-61 0 0,0 1 0 0 0,0-1 0 0 0,-1 0 0 0 0,-1 0-1 0 0,0 0 1 0 0,-4-24 0 0 0,-12-1-226 0 0,15 39 288 0 0,1-1 0 0 0,0 0 0 0 0,0 1-1 0 0,0-1 1 0 0,-1 1 0 0 0,1-1 0 0 0,0 1-1 0 0,-1-1 1 0 0,1 1 0 0 0,0-1 0 0 0,-1 1-1 0 0,1-1 1 0 0,-1 1 0 0 0,1-1 0 0 0,-1 1-1 0 0,1 0 1 0 0,-1-1 0 0 0,1 1 0 0 0,-1 0-1 0 0,1-1 1 0 0,-2 1 0 0 0,-6-5-65 0 0,8 4 60 0 0,0 1 1 0 0,-1 0-1 0 0,1 0 1 0 0,-1-1 0 0 0,1 1-1 0 0,0 0 1 0 0,-1 0-1 0 0,1 0 1 0 0,0 0 0 0 0,-1 0-1 0 0,1 0 1 0 0,-1-1-1 0 0,1 1 1 0 0,0 0 0 0 0,-1 0-1 0 0,1 0 1 0 0,-1 0-1 0 0,1 0 1 0 0,0 0 0 0 0,-1 1-1 0 0,1-1 1 0 0,-1 0-1 0 0,1 0 1 0 0,0 0 0 0 0,-1 0-1 0 0,1 0 1 0 0,-1 0-1 0 0,1 1 1 0 0,0-1 0 0 0,-1 0-1 0 0,1 0 1 0 0,0 1-1 0 0,-1-1 1 0 0,1 0 0 0 0,0 1-1 0 0,0-1 1 0 0,-1 0-1 0 0,1 0 1 0 0,0 1 0 0 0,0-1-1 0 0,0 1 1 0 0,-1-1-1 0 0,1 0 1 0 0,0 1 0 0 0,0-1-1 0 0,0 0 1 0 0,0 1-1 0 0,0 0 1 0 0,-5 23-102 0 0,5-20 42 0 0,-1 7 34 0 0,1-1-1 0 0,0 0 1 0 0,1 0-1 0 0,0 0 1 0 0,4 12-1 0 0,-3-8 12 0 0,2 2 118 0 0,1 0 0 0 0,0 0 1 0 0,1 0-1 0 0,1-1 0 0 0,0 0 1 0 0,1 0-1 0 0,12 16 0 0 0,-10-17 53 0 0,0-1-1 0 0,18 19 1 0 0,-22-26-130 0 0,0 0 1 0 0,1-1 0 0 0,-1 0 0 0 0,1 0 0 0 0,0-1 0 0 0,0 1 0 0 0,9 2 0 0 0,-16-6-9 0 0,1-1 1 0 0,-1 0 0 0 0,1 0 0 0 0,-1 0 0 0 0,0 0 0 0 0,1 1 0 0 0,-1-1 0 0 0,1 0 0 0 0,-1 0 0 0 0,1 0 0 0 0,-1 0 0 0 0,0 0 0 0 0,1 0 0 0 0,-1 0-1 0 0,1 0 1 0 0,-1 0 0 0 0,1-1 0 0 0,-1 1 0 0 0,0 0 0 0 0,1 0 0 0 0,-1 0 0 0 0,1 0 0 0 0,-1 0 0 0 0,0-1 0 0 0,1 1 0 0 0,-1 0 0 0 0,0 0-1 0 0,1-1 1 0 0,-1 1 0 0 0,1-1 0 0 0,-1 0 10 0 0,1 0-1 0 0,-1 0 1 0 0,1 0-1 0 0,-1 0 1 0 0,1 0-1 0 0,-1-1 1 0 0,0 1-1 0 0,0 0 1 0 0,1 0-1 0 0,-1 0 1 0 0,0-2-1 0 0,0-2-11 0 0,-1 0 0 0 0,1 0 0 0 0,-1 0 0 0 0,-2-8 0 0 0,0 5-77 0 0,0 1 0 0 0,0 0-1 0 0,-1 0 1 0 0,0 0 0 0 0,0 1 0 0 0,0-1 0 0 0,-1 1 0 0 0,0 0-1 0 0,-1 0 1 0 0,1 1 0 0 0,-1 0 0 0 0,0 0 0 0 0,0 0 0 0 0,-1 0-1 0 0,-8-4 1 0 0,15 9 53 0 0,-1 0 0 0 0,1 0 0 0 0,-1-1 0 0 0,1 1-1 0 0,-1 0 1 0 0,0 0 0 0 0,1 0 0 0 0,-1 0 0 0 0,1 0-1 0 0,-1 0 1 0 0,1 0 0 0 0,-1 0 0 0 0,0 0 0 0 0,1 0 0 0 0,-1 0-1 0 0,1 0 1 0 0,-1 0 0 0 0,1 0 0 0 0,-1 1 0 0 0,1-1-1 0 0,-1 0 1 0 0,1 0 0 0 0,-1 1 0 0 0,1-1 0 0 0,-1 0 0 0 0,1 1-1 0 0,-1-1 1 0 0,1 0 0 0 0,-1 1 0 0 0,1-1 0 0 0,0 1-1 0 0,-1-1 1 0 0,1 0 0 0 0,0 1 0 0 0,-1-1 0 0 0,1 1 0 0 0,0-1-1 0 0,0 1 1 0 0,-1 0 0 0 0,1-1 0 0 0,0 1 0 0 0,0-1-1 0 0,0 1 1 0 0,0 0 0 0 0,-2 5-35 0 0,1 1 1 0 0,-1-1-1 0 0,1 9 0 0 0,-1-2-36 0 0,2-8 72 0 0,0 0 0 0 0,0 0-1 0 0,0 0 1 0 0,0 0 0 0 0,2 7-1 0 0,0 7 63 0 0,-1-15-12 0 0,-1 1 1 0 0,1 0 0 0 0,0 0 0 0 0,0-1 0 0 0,1 1 0 0 0,-1 0 0 0 0,1-1 0 0 0,0 1 0 0 0,0-1-1 0 0,1 0 1 0 0,-1 0 0 0 0,1 0 0 0 0,0 0 0 0 0,0 0 0 0 0,0-1 0 0 0,0 1 0 0 0,1-1 0 0 0,0 0-1 0 0,-1 0 1 0 0,8 4 0 0 0,-9-6-20 0 0,-1 0 1 0 0,1 0-1 0 0,0 0 0 0 0,0-1 0 0 0,0 1 0 0 0,0-1 1 0 0,0 1-1 0 0,0-1 0 0 0,0 0 0 0 0,-1 0 1 0 0,1 0-1 0 0,0 0 0 0 0,0 0 0 0 0,0 0 0 0 0,0 0 1 0 0,0-1-1 0 0,0 1 0 0 0,0-1 0 0 0,0 1 0 0 0,0-1 1 0 0,0 0-1 0 0,-1 0 0 0 0,1 0 0 0 0,0 0 0 0 0,-1 0 1 0 0,1 0-1 0 0,0 0 0 0 0,-1-1 0 0 0,1 1 0 0 0,-1 0 1 0 0,0-1-1 0 0,0 1 0 0 0,1-1 0 0 0,-1 0 1 0 0,0 1-1 0 0,0-1 0 0 0,0 0 0 0 0,-1 0 0 0 0,1 0 1 0 0,0 1-1 0 0,-1-1 0 0 0,1-3 0 0 0,3-8 88 0 0,-1 6-46 0 0,-1 0 0 0 0,-1-1-1 0 0,3-13 1 0 0,-1-3-13 0 0,-2 17-43 0 0,0-1 1 0 0,-1 1 0 0 0,0-9-1 0 0,-2-13-51 0 0,1 5-66 0 0,-1 0 1 0 0,-2 0-1 0 0,-6-24 1 0 0,6 32 59 0 0,1 5-15 0 0,-1-1-1 0 0,-6-15 1 0 0,-5-4 2 0 0,4 9-57 0 0,-23-38-1 0 0,8 23-71 0 0,24 34 185 0 0,0 0 0 0 0,0 1-1 0 0,0-1 1 0 0,0 0 0 0 0,0 0 0 0 0,1 0-1 0 0,-1 0 1 0 0,1 0 0 0 0,0 0 0 0 0,0 0-1 0 0,-1-6 1 0 0,1 3 8 0 0,1 0 1 0 0,0 0-1 0 0,0 0 0 0 0,1 0 0 0 0,2-9 0 0 0,-1 1-2 0 0,5-20 3 0 0,-6 32-2 0 0,-1 0-1 0 0,1 1 0 0 0,0-1 0 0 0,0 0 1 0 0,0 0-1 0 0,0 1 0 0 0,0-1 0 0 0,1 1 1 0 0,-1-1-1 0 0,0 1 0 0 0,1-1 0 0 0,-1 1 1 0 0,1 0-1 0 0,-1 0 0 0 0,3-1 1 0 0,-4 1-5 0 0,1 1 0 0 0,-1 0 0 0 0,1 0 0 0 0,-1 0-1 0 0,1 0 1 0 0,-1 0 0 0 0,1-1 0 0 0,-1 1 0 0 0,1 0 0 0 0,-1 0 0 0 0,1 0 0 0 0,-1 1 0 0 0,1-1 0 0 0,-1 0 0 0 0,1 0 0 0 0,-1 0 0 0 0,1 0 0 0 0,-1 0 0 0 0,1 0 0 0 0,-1 1 0 0 0,1-1 0 0 0,-1 0 0 0 0,0 1 0 0 0,1-1 0 0 0,-1 0 0 0 0,1 0 0 0 0,-1 1 0 0 0,0-1 0 0 0,1 1 0 0 0,-1-1 0 0 0,0 0 0 0 0,1 1 0 0 0,-1-1 0 0 0,0 1 0 0 0,1 0 0 0 0,-1-1-12 0 0,2 4 4 0 0,1-1-1 0 0,-1 0 1 0 0,0 0-1 0 0,0 1 1 0 0,0-1-1 0 0,-1 1 1 0 0,1 0-1 0 0,-1-1 1 0 0,2 9-1 0 0,3 37-134 0 0,-5-30 127 0 0,5 98 56 0 0,-2-12-6 0 0,2-140 571 0 0,-2 2-469 0 0,-2-45 1 0 0,-1 8-75 0 0,6-139-57 0 0,-7 173-79 0 0,0 22-30 0 0,0 13 33 0 0,0 5-14 0 0,6 142-353 0 0,-2-62 438 0 0,-4-71-2 0 0,6 69-59 0 0,-5-73 59 0 0,1 1 1 0 0,0-1 0 0 0,0 1-1 0 0,1-1 1 0 0,0 0 0 0 0,6 11-1 0 0,-8-18 19 0 0,0-1-1 0 0,0 1 0 0 0,0-1 1 0 0,0 0-1 0 0,0 1 1 0 0,0-1-1 0 0,0 0 0 0 0,0 0 1 0 0,0 0-1 0 0,1 0 0 0 0,-1 0 1 0 0,2 1-1 0 0,-2-1-6 0 0,-1-1 0 0 0,0 0 0 0 0,1 0 0 0 0,-1 0 0 0 0,0 0 0 0 0,1 0 0 0 0,-1 0-1 0 0,0 0 1 0 0,1 0 0 0 0,-1 0 0 0 0,0 0 0 0 0,1 0 0 0 0,-1 0 0 0 0,0 0 0 0 0,0 0 0 0 0,1 0-1 0 0,-1 0 1 0 0,0-1 0 0 0,1 1 0 0 0,-1 0 0 0 0,0 0 0 0 0,1 0 0 0 0,-1-1 0 0 0,7-11 81 0 0,-3-13 70 0 0,0-1 0 0 0,-1 1 0 0 0,-2-1 1 0 0,-3-43-1 0 0,1 26-107 0 0,-1 13-35 0 0,0 1 1 0 0,-3-1 0 0 0,0 1 0 0 0,-18-56 0 0 0,17 70-74 0 0,0 1 0 0 0,-1 1 0 0 0,0-1-1 0 0,-15-20 1 0 0,22 34-21 0 0,2 15-213 0 0,-1 1 229 0 0,0-1-1 0 0,7 26 1 0 0,-1-4 54 0 0,-2-5 11 0 0,-3-11 5 0 0,1 0 0 0 0,9 26 0 0 0,-12-47 0 0 0,0 0 0 0 0,0 0 0 0 0,0 0-1 0 0,0 0 1 0 0,0 0 0 0 0,0 0 0 0 0,0 0 0 0 0,0 0 0 0 0,0 0 0 0 0,0 0 0 0 0,0 0 0 0 0,0 0-1 0 0,0 0 1 0 0,1 0 0 0 0,-1 0 0 0 0,0 0 0 0 0,0 0 0 0 0,0 0 0 0 0,0 0 0 0 0,0 0 0 0 0,0 0-1 0 0,0 0 1 0 0,0 0 0 0 0,0 0 0 0 0,0 0 0 0 0,0 0 0 0 0,1 0 0 0 0,-1 0 0 0 0,0 0 0 0 0,0 0-1 0 0,0 0 1 0 0,0 0 0 0 0,0 0 0 0 0,0 0 0 0 0,0 0 0 0 0,0 0 0 0 0,0 0 0 0 0,0 0-1 0 0,0 0 1 0 0,0 0 0 0 0,0 0 0 0 0,0 0 0 0 0,1 0 0 0 0,-1 0 0 0 0,0 0 0 0 0,0 1 0 0 0,0-1-1 0 0,0 0 1 0 0,0 0 0 0 0,0 0 0 0 0,0 0 0 0 0,0 0 0 0 0,0 0 0 0 0,0 0 0 0 0,0 0 0 0 0,0 0-1 0 0,0 0 1 0 0,0 0 0 0 0,0 1 0 0 0,0-1 0 0 0,0 0 0 0 0,0 0 0 0 0,2-11 106 0 0,0-16 42 0 0,-4-2-12 0 0,-1-17-7 0 0,-10-59 0 0 0,11 93-135 0 0,-1 0-1 0 0,-1 0 1 0 0,0 0-1 0 0,0 0 1 0 0,-1 0 0 0 0,0 1-1 0 0,-1 0 1 0 0,-1 0 0 0 0,-12-17-1 0 0,18 27-3 0 0,0 0 1 0 0,0 0-1 0 0,0 0 0 0 0,-1 0 0 0 0,1 0 0 0 0,0 0 0 0 0,0 0 1 0 0,-1 0-1 0 0,1 0 0 0 0,-1 1 0 0 0,1-1 0 0 0,0 1 0 0 0,-1-1 1 0 0,1 1-1 0 0,-1-1 0 0 0,1 1 0 0 0,-1 0 0 0 0,0 0 0 0 0,1-1 1 0 0,-1 1-1 0 0,1 0 0 0 0,-1 1 0 0 0,1-1 0 0 0,-1 0 0 0 0,1 0 1 0 0,-1 1-1 0 0,1-1 0 0 0,-1 1 0 0 0,1-1 0 0 0,-1 1 0 0 0,-1 1 1 0 0,-7 6-133 0 0,8-8 121 0 0,1 1 0 0 0,0 0 0 0 0,0 0 0 0 0,0 0 0 0 0,0 0 0 0 0,0 0 0 0 0,0 0 0 0 0,0 0 0 0 0,0 0 0 0 0,0 0 0 0 0,1 0 0 0 0,-1 0 0 0 0,0 1 0 0 0,1-1 0 0 0,-1 0 0 0 0,1 1 0 0 0,-1 0 0 0 0,-4 14-125 0 0,4-12 110 0 0,-1 0 1 0 0,1 0-1 0 0,0 1 0 0 0,1-1 1 0 0,-1 0-1 0 0,0 8 0 0 0,1 13-32 0 0,1 17 0 0 0,6 31 62 0 0,1-12 0 0 0,-6-54 0 0 0,-2-4 0 0 0,1-1 0 0 0,-1 1 0 0 0,1 0 0 0 0,0-1 0 0 0,0 1 0 0 0,0-1 0 0 0,0 1 0 0 0,3 3 0 0 0,-4-6 3 0 0,0 1-1 0 0,1-1 1 0 0,-1 0-1 0 0,0 1 1 0 0,0-1-1 0 0,1 0 1 0 0,-1 0-1 0 0,0 1 1 0 0,0-1 0 0 0,1 0-1 0 0,-1 0 1 0 0,0 0-1 0 0,1 0 1 0 0,-1 1-1 0 0,0-1 1 0 0,1 0-1 0 0,-1 0 1 0 0,0 0-1 0 0,1 0 1 0 0,-1 0-1 0 0,0 0 1 0 0,1 0-1 0 0,-1 0 1 0 0,0 0 0 0 0,1 0-1 0 0,-1 0 1 0 0,0 0-1 0 0,1 0 1 0 0,-1 0-1 0 0,0 0 1 0 0,1 0-1 0 0,-1 0 1 0 0,0-1-1 0 0,1 1 1 0 0,-1 0-1 0 0,0 0 1 0 0,1 0-1 0 0,-1-1 1 0 0,0 1-1 0 0,0 0 1 0 0,1 0 0 0 0,-1-1-1 0 0,0 1 1 0 0,0 0-1 0 0,1 0 1 0 0,-1-1-1 0 0,0 1 1 0 0,0 0-1 0 0,0-1 1 0 0,0 1-1 0 0,1 0 1 0 0,-1-1-1 0 0,0 1 1 0 0,0 0-1 0 0,0-1 1 0 0,0 1 0 0 0,0-1-1 0 0,0 1 5 0 0,7-17 47 0 0,-2 0 1 0 0,0-1 0 0 0,-1 0 0 0 0,0 0 0 0 0,1-34 0 0 0,-3 22-5 0 0,1-25-47 0 0,-4 48 13 0 0,1-7-36 0 0,-1 1 0 0 0,0 0 0 0 0,-7-24 0 0 0,8 34 2 0 0,-1 0-1 0 0,0 0 1 0 0,0 0 0 0 0,-1 0 0 0 0,1 0 0 0 0,-1 0-1 0 0,1 1 1 0 0,-1-1 0 0 0,0 1 0 0 0,0-1 0 0 0,0 1 0 0 0,0 0-1 0 0,0-1 1 0 0,-1 1 0 0 0,1 0 0 0 0,-1 1 0 0 0,1-1-1 0 0,-1 0 1 0 0,0 1 0 0 0,0-1 0 0 0,0 1 0 0 0,-3-1 0 0 0,5 2 15 0 0,0 0 0 0 0,-1 0 1 0 0,1 0-1 0 0,0 0 0 0 0,0 0 1 0 0,0 1-1 0 0,-1-1 0 0 0,1 0 1 0 0,0 1-1 0 0,0-1 0 0 0,0 1 1 0 0,0-1-1 0 0,0 1 0 0 0,0-1 1 0 0,0 1-1 0 0,0 0 0 0 0,0 0 1 0 0,0-1-1 0 0,0 1 0 0 0,-1 2 1 0 0,-1-1-1 0 0,1 1 0 0 0,0 0-1 0 0,-1 0 1 0 0,2-1 0 0 0,-1 1 0 0 0,-2 5 0 0 0,-4 10-129 0 0,5-11 97 0 0,0 0 1 0 0,0 0 0 0 0,1 0-1 0 0,0 1 1 0 0,-2 11 0 0 0,-1 16 136 0 0,2-20-50 0 0,0 28-1 0 0,1-7 4 0 0,1-21-24 0 0,2 27 0 0 0,0-15-31 0 0,-1-20 0 0 0,1 1 0 0 0,0-1 0 0 0,0 1 0 0 0,0-1 0 0 0,4 13 0 0 0,-2-13 62 0 0,1 0 0 0 0,-1 0 0 0 0,1 0-1 0 0,0-1 1 0 0,1 1 0 0 0,0-1 0 0 0,0 0 0 0 0,0-1-1 0 0,0 1 1 0 0,13 9 0 0 0,-13-12-454 0 0,1 1 1 0 0,0-1-1 0 0,-1 0 0 0 0,1 0 1 0 0,10 2-1 0 0,-10-3-1120 0 0,-1-1-1 0 0,1 0 0 0 0,0 0 1 0 0,-1 0-1 0 0,1-1 0 0 0,10-1 1 0 0,-5 1-1620 0 0,2-1 1922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35.66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99 10223 0 0,'1'1'99'0'0,"0"-1"-1"0"0,1 0 0 0 0,-1 1 1 0 0,0-1-1 0 0,0 1 0 0 0,0-1 0 0 0,0 1 1 0 0,0-1-1 0 0,0 1 0 0 0,0 0 1 0 0,0 0-1 0 0,0-1 0 0 0,0 1 1 0 0,-1 0-1 0 0,1 0 0 0 0,0 0 0 0 0,0 0 1 0 0,-1 0-1 0 0,1 0 0 0 0,-1 0 1 0 0,1 0-1 0 0,-1 0 0 0 0,1 0 1 0 0,-1 0-1 0 0,1 2 0 0 0,7 30 650 0 0,-7-21-476 0 0,1 1 8 0 0,0 0 0 0 0,-1 20 0 0 0,-1 62 368 0 0,-4 27-22 0 0,-1 19-4 0 0,-1-58-114 0 0,7 123 0 0 0,0-196-456 0 0,0-1 0 0 0,1 0 0 0 0,0 0 0 0 0,0 0 0 0 0,5 13 0 0 0,-7-21-49 0 0,1-1 0 0 0,-1 1 0 0 0,0 0 0 0 0,0-1-1 0 0,0 1 1 0 0,1-1 0 0 0,-1 1 0 0 0,0 0 0 0 0,1-1-1 0 0,-1 1 1 0 0,0-1 0 0 0,1 1 0 0 0,-1-1 0 0 0,1 1 0 0 0,-1-1-1 0 0,1 0 1 0 0,-1 1 0 0 0,1-1 0 0 0,-1 1 0 0 0,1-1 0 0 0,-1 0-1 0 0,1 0 1 0 0,0 1 0 0 0,-1-1 0 0 0,1 0 0 0 0,-1 0 0 0 0,1 0-1 0 0,0 1 1 0 0,-1-1 0 0 0,1 0 0 0 0,0 0 0 0 0,-1 0-1 0 0,1 0 1 0 0,0 0 0 0 0,-1 0 0 0 0,1-1 0 0 0,-1 1 0 0 0,1 0-1 0 0,0 0 1 0 0,-1 0 0 0 0,1-1 0 0 0,-1 1 0 0 0,1 0 0 0 0,0 0-1 0 0,-1-1 1 0 0,1 1 0 0 0,-1-1 0 0 0,1 1 0 0 0,-1 0 0 0 0,1-1-1 0 0,-1 1 1 0 0,0-1 0 0 0,1 1 0 0 0,0-2 0 0 0,2-1-14 0 0,0-1 1 0 0,-1 0 0 0 0,1 1 0 0 0,-1-1 0 0 0,0 0-1 0 0,3-8 1 0 0,56-184-1826 0 0,-36 112 591 0 0,-22 75 1080 0 0,-1 1 1 0 0,-1-1-1 0 0,1 1 0 0 0,-1-1 1 0 0,-1-14-1 0 0,0 17 84 0 0,0 1 0 0 0,0 0 0 0 0,-1-1 0 0 0,0 1 0 0 0,0-1 0 0 0,-1 1-1 0 0,0 0 1 0 0,0 0 0 0 0,-5-10 0 0 0,7 15 81 0 0,0-1 0 0 0,0 1-1 0 0,0 0 1 0 0,0 0 0 0 0,0-1 0 0 0,0 1-1 0 0,0 0 1 0 0,-1-1 0 0 0,1 1-1 0 0,0 0 1 0 0,0 0 0 0 0,0-1-1 0 0,-1 1 1 0 0,1 0 0 0 0,0 0 0 0 0,0 0-1 0 0,0-1 1 0 0,-1 1 0 0 0,1 0-1 0 0,0 0 1 0 0,-1 0 0 0 0,1 0-1 0 0,0-1 1 0 0,0 1 0 0 0,-1 0 0 0 0,1 0-1 0 0,0 0 1 0 0,-1 0 0 0 0,1 0-1 0 0,0 0 1 0 0,-1 0 0 0 0,1 0-1 0 0,-1 0 1 0 0,1 0 4 0 0,-1 0 65 0 0,-12 6 232 0 0,10-2-209 0 0,-1 1-1 0 0,2-1 1 0 0,-1 1-1 0 0,0-1 1 0 0,1 1-1 0 0,0 0 1 0 0,0 0-1 0 0,0 0 0 0 0,-1 6 1 0 0,-67 216 1783 0 0,49-127-1193 0 0,18-82-524 0 0,-2 28 1 0 0,3-22-92 0 0,2-18-27 0 0,0 1-1 0 0,0-1 1 0 0,1 0-1 0 0,2 11 1 0 0,0-4 66 0 0,-4-13-101 0 0,1 1 0 0 0,0-1-1 0 0,0 1 1 0 0,0-1 0 0 0,0 0-1 0 0,0 1 1 0 0,1-1-1 0 0,-1 1 1 0 0,0-1 0 0 0,0 0-1 0 0,0 1 1 0 0,0-1 0 0 0,0 1-1 0 0,0-1 1 0 0,1 0 0 0 0,-1 1-1 0 0,0-1 1 0 0,0 0 0 0 0,1 1-1 0 0,-1-1 1 0 0,0 0 0 0 0,0 1-1 0 0,1-1 1 0 0,-1 0 0 0 0,0 0-1 0 0,1 1 1 0 0,-1-1 0 0 0,0 0-1 0 0,1 0 1 0 0,-1 0 0 0 0,1 0-1 0 0,-1 1 1 0 0,0-1-1 0 0,1 0 1 0 0,-1 0 0 0 0,1 0-1 0 0,-1 0 1 0 0,0 0 0 0 0,1 0-1 0 0,-1 0 1 0 0,1 0 0 0 0,-1 0-1 0 0,0 0 1 0 0,1 0 0 0 0,-1 0-1 0 0,1 0 1 0 0,-1 0 0 0 0,0-1-1 0 0,1 1 1 0 0,-1 0 0 0 0,1 0-1 0 0,-1 0 1 0 0,0-1 0 0 0,1 1-1 0 0,-1 0 1 0 0,0 0 0 0 0,1-1-1 0 0,-1 1 1 0 0,0 0-1 0 0,0-1 1 0 0,1 1 0 0 0,-1 0-1 0 0,0-1 1 0 0,3-1 16 0 0,-1-1 0 0 0,0 1-1 0 0,0 0 1 0 0,0-1 0 0 0,-1 0 0 0 0,1 1-1 0 0,2-6 1 0 0,6-22-66 0 0,-1-1 1 0 0,-2 0-1 0 0,0-1 0 0 0,3-63 0 0 0,-10 77-20 0 0,1-1-75 0 0,-1-1 0 0 0,-1 0 1 0 0,-5-31-1 0 0,5 49 137 0 0,0-1-1 0 0,1 1 1 0 0,-1-1-1 0 0,0 1 0 0 0,-1 0 1 0 0,1-1-1 0 0,0 1 1 0 0,-1 0-1 0 0,1 0 0 0 0,-1 0 1 0 0,-2-3-1 0 0,3 5-2 0 0,1-1-1 0 0,-1 1 1 0 0,0-1-1 0 0,1 1 0 0 0,-1-1 1 0 0,0 1-1 0 0,1 0 1 0 0,-1-1-1 0 0,0 1 0 0 0,1 0 1 0 0,-1 0-1 0 0,0-1 1 0 0,0 1-1 0 0,1 0 0 0 0,-1 0 1 0 0,0 0-1 0 0,0 0 1 0 0,1 0-1 0 0,-1 0 0 0 0,0 0 1 0 0,0 0-1 0 0,1 0 1 0 0,-1 0-1 0 0,0 1 0 0 0,0-1 1 0 0,1 0-1 0 0,-1 0 1 0 0,0 1-1 0 0,1-1 0 0 0,-1 0 1 0 0,0 1-1 0 0,1-1 1 0 0,-1 1-1 0 0,0-1 0 0 0,1 1 1 0 0,-1-1-1 0 0,1 1 1 0 0,-1 0-1 0 0,1-1 0 0 0,-1 1 1 0 0,0 1-1 0 0,-3 5-30 0 0,-1 0 1 0 0,1 0-1 0 0,0 0 0 0 0,1 1 0 0 0,0-1 1 0 0,0 1-1 0 0,0 0 0 0 0,-1 11 0 0 0,0 7 99 0 0,-1 34-1 0 0,7-5 138 0 0,0-7-14 0 0,-1-37-148 0 0,-1 0 0 0 0,2 0 0 0 0,3 14 0 0 0,0 2 23 0 0,-4-22-4 0 0,0-1 0 0 0,0 0-1 0 0,0 1 1 0 0,1-1-1 0 0,0 0 1 0 0,0 1 0 0 0,0-1-1 0 0,0 0 1 0 0,5 6 0 0 0,-6-9-34 0 0,0 1 1 0 0,0-1 0 0 0,1 0-1 0 0,-1 0 1 0 0,0 0-1 0 0,0 0 1 0 0,1 0 0 0 0,-1 0-1 0 0,1 0 1 0 0,-1 0 0 0 0,0-1-1 0 0,1 1 1 0 0,0 0 0 0 0,-1-1-1 0 0,1 0 1 0 0,-1 1 0 0 0,1-1-1 0 0,-1 0 1 0 0,1 0 0 0 0,0 0-1 0 0,-1 0 1 0 0,1 0 0 0 0,0 0-1 0 0,-1 0 1 0 0,1 0 0 0 0,0-1-1 0 0,-1 1 1 0 0,1 0 0 0 0,2-2-1 0 0,0 0 9 0 0,0-1 1 0 0,0 0-1 0 0,0 1 0 0 0,0-1 0 0 0,-1-1 0 0 0,1 1 0 0 0,-1 0 0 0 0,0-1 0 0 0,0 0 1 0 0,0 0-1 0 0,0 0 0 0 0,-1 0 0 0 0,0 0 0 0 0,0 0 0 0 0,2-6 0 0 0,2-5-14 0 0,-1 0-1 0 0,-1-1 1 0 0,4-20-1 0 0,-4 15-24 0 0,12-95 26 0 0,-15 101-37 0 0,-1-1 1 0 0,0 1-1 0 0,-1 0 0 0 0,0-1 0 0 0,-6-22 1 0 0,5 33-13 0 0,1 1 0 0 0,0 0 0 0 0,-1 0 0 0 0,0 0 1 0 0,0 0-1 0 0,0 0 0 0 0,-5-6 0 0 0,6 9 24 0 0,1 0 1 0 0,-1 0-1 0 0,0 1 0 0 0,1-1 0 0 0,-1 0 0 0 0,0 1 0 0 0,0-1 0 0 0,0 0 1 0 0,1 1-1 0 0,-1-1 0 0 0,0 1 0 0 0,0 0 0 0 0,0-1 0 0 0,0 1 1 0 0,0 0-1 0 0,0-1 0 0 0,0 1 0 0 0,0 0 0 0 0,0 0 0 0 0,0 0 0 0 0,0 0 1 0 0,0 0-1 0 0,0 0 0 0 0,0 0 0 0 0,0 0 0 0 0,0 0 0 0 0,0 1 1 0 0,0-1-1 0 0,1 0 0 0 0,-1 1 0 0 0,0-1 0 0 0,0 0 0 0 0,0 1 0 0 0,0-1 1 0 0,0 1-1 0 0,0 0 0 0 0,1-1 0 0 0,-2 2 0 0 0,-1 0-35 0 0,0 1-1 0 0,1 0 0 0 0,-1 0 1 0 0,1 1-1 0 0,0-1 0 0 0,0 0 1 0 0,0 1-1 0 0,0-1 1 0 0,1 1-1 0 0,-1 0 0 0 0,1-1 1 0 0,-1 6-1 0 0,-2 7-131 0 0,-2 25 0 0 0,5-35 148 0 0,-1 16 17 0 0,1 1-1 0 0,0-1 0 0 0,2 1 0 0 0,4 22 1 0 0,-4-33 67 0 0,2 0 0 0 0,-1-1 1 0 0,1 1-1 0 0,1-1 0 0 0,0 0 1 0 0,1 0-1 0 0,0-1 0 0 0,1 0 1 0 0,10 15-1 0 0,-15-23-45 0 0,0 0 0 0 0,1-1 1 0 0,-1 1-1 0 0,1-1 0 0 0,-1 1 1 0 0,1-1-1 0 0,-1 0 0 0 0,1 0 0 0 0,0 0 1 0 0,0 0-1 0 0,0 0 0 0 0,0 0 0 0 0,0 0 1 0 0,0 0-1 0 0,0-1 0 0 0,3 1 0 0 0,-2 0 32 0 0,1-1 0 0 0,0 0-1 0 0,0-1 1 0 0,0 1-1 0 0,-1-1 1 0 0,1 1-1 0 0,0-1 1 0 0,4-2 0 0 0,-6 2-17 0 0,0 0 1 0 0,0 0 0 0 0,0-1 0 0 0,0 1 0 0 0,0-1-1 0 0,-1 1 1 0 0,1-1 0 0 0,0 0 0 0 0,-1 1 0 0 0,1-1 0 0 0,-1 0-1 0 0,2-4 1 0 0,14-27 179 0 0,-9 6-144 0 0,-2 0 0 0 0,0 0 0 0 0,-2 0 0 0 0,2-39 0 0 0,-5 51-132 0 0,-1 0 0 0 0,-1 0 0 0 0,0 0 0 0 0,-1 0 0 0 0,0 1 0 0 0,-2-1 0 0 0,1 0 0 0 0,-2 1 0 0 0,0 0 0 0 0,0 0 0 0 0,-15-25 0 0 0,18 36 53 0 0,0 0-1 0 0,1 1 0 0 0,-1-1 1 0 0,0 1-1 0 0,-1-1 0 0 0,1 1 1 0 0,0 0-1 0 0,-1 0 0 0 0,1 0 1 0 0,-1 0-1 0 0,0 0 0 0 0,-3-1 1 0 0,5 3 5 0 0,1-1 0 0 0,-1 1 0 0 0,0 0 1 0 0,0 0-1 0 0,0 0 0 0 0,0-1 0 0 0,0 1 0 0 0,0 0 0 0 0,0 0 1 0 0,0 1-1 0 0,1-1 0 0 0,-1 0 0 0 0,0 0 0 0 0,0 0 1 0 0,0 1-1 0 0,0-1 0 0 0,-1 1 0 0 0,0 0-8 0 0,1 0-1 0 0,0 0 0 0 0,-1 0 1 0 0,1 0-1 0 0,0 1 1 0 0,0-1-1 0 0,0 0 1 0 0,0 1-1 0 0,0-1 1 0 0,0 1-1 0 0,0-1 0 0 0,0 3 1 0 0,-3 4-71 0 0,2 0 0 0 0,-1 0 0 0 0,1 1 0 0 0,0-1 0 0 0,1 1 0 0 0,-1 10 0 0 0,3 55 49 0 0,0-41 180 0 0,4 44 236 0 0,-4-67-285 0 0,1 0 0 0 0,0 0 0 0 0,0 0 1 0 0,1 0-1 0 0,7 15 0 0 0,-9-23-75 0 0,0 0 1 0 0,0 0-1 0 0,0-1 1 0 0,0 1-1 0 0,1 0 0 0 0,-1-1 1 0 0,1 1-1 0 0,-1-1 1 0 0,4 3-1 0 0,-5-4-8 0 0,1 0-1 0 0,-1 1 1 0 0,1-1 0 0 0,-1 0-1 0 0,1 0 1 0 0,-1 1 0 0 0,1-1-1 0 0,-1 0 1 0 0,1 0-1 0 0,-1 0 1 0 0,1 0 0 0 0,-1 0-1 0 0,1 0 1 0 0,-1 0 0 0 0,1 0-1 0 0,0 0 1 0 0,-1 0-1 0 0,1 0 1 0 0,-1 0 0 0 0,1 0-1 0 0,-1 0 1 0 0,1-1 0 0 0,-1 1-1 0 0,1 0 1 0 0,-1 0-1 0 0,1-1 1 0 0,-1 1 0 0 0,1 0-1 0 0,-1-1 1 0 0,1 1 0 0 0,-1 0-1 0 0,0-1 1 0 0,1 1-1 0 0,-1-1 1 0 0,0 1 0 0 0,1 0-1 0 0,-1-1 1 0 0,0 1 0 0 0,1-2-1 0 0,6-8 104 0 0,-5 8-89 0 0,-1-1-1 0 0,1 1 1 0 0,-1-1 0 0 0,1 1 0 0 0,-1-1-1 0 0,0 0 1 0 0,0 1 0 0 0,0-1-1 0 0,1-6 1 0 0,5-23 76 0 0,2-10-22 0 0,-6-7-64 0 0,-3 1 0 0 0,-1-1 1 0 0,-2 0-1 0 0,-3 1 1 0 0,-22-92-1 0 0,25 131-59 0 0,0-1 0 0 0,0 1 0 0 0,-5-10 0 0 0,6 16 30 0 0,1 0 0 0 0,0 1 0 0 0,-1-1 1 0 0,0 1-1 0 0,0 0 0 0 0,1-1 0 0 0,-1 1 0 0 0,-1 0 0 0 0,1 0 0 0 0,0 0 0 0 0,0 0 1 0 0,-1 1-1 0 0,1-1 0 0 0,-4-1 0 0 0,6 3-7 0 0,-1 0 0 0 0,1 0 0 0 0,-1 0 1 0 0,1 1-1 0 0,-1-1 0 0 0,1 0 0 0 0,0 0 0 0 0,-1 0 1 0 0,1 1-1 0 0,0-1 0 0 0,-1 0 0 0 0,1 0 0 0 0,-1 1 1 0 0,1-1-1 0 0,0 0 0 0 0,0 1 0 0 0,-1-1 1 0 0,1 1-1 0 0,0-1 0 0 0,0 0 0 0 0,-1 1 0 0 0,1-1 1 0 0,0 1-1 0 0,0-1 0 0 0,0 0 0 0 0,0 1 0 0 0,-1 0 1 0 0,1-1 77 0 0,0 6-106 0 0,0 1 0 0 0,0-1 0 0 0,1 0 0 0 0,-1 0 0 0 0,1-1 0 0 0,1 1 0 0 0,1 6 0 0 0,2 9-47 0 0,-1 0 4 0 0,-2-10 80 0 0,0 0-1 0 0,0 0 1 0 0,1 0-1 0 0,0-1 1 0 0,9 19-1 0 0,-11-28 102 0 0,8-6 226 0 0,-8 3-276 0 0,1 0 1 0 0,-1-1-1 0 0,0 1 1 0 0,0 0-1 0 0,0-1 1 0 0,0 1 0 0 0,0-1-1 0 0,0 1 1 0 0,0-6-1 0 0,4-25 133 0 0,-5 30-153 0 0,8-108 262 0 0,-7 80-368 0 0,-2 0 0 0 0,-8-49 0 0 0,9 78 89 0 0,-1 0 0 0 0,1 1 0 0 0,-1-1-1 0 0,1 0 1 0 0,-1 0 0 0 0,1 1 0 0 0,-1-1-1 0 0,0 0 1 0 0,0 1 0 0 0,0-1 0 0 0,0 1-1 0 0,-2-3 1 0 0,3 4-2 0 0,0 0 0 0 0,0 0 1 0 0,0-1-1 0 0,0 1 0 0 0,0 0 0 0 0,-1 0 0 0 0,1 0 0 0 0,0-1 0 0 0,0 1 1 0 0,0 0-1 0 0,0 0 0 0 0,-1 0 0 0 0,1 0 0 0 0,0 0 0 0 0,0 0 0 0 0,-1 0 0 0 0,1-1 1 0 0,0 1-1 0 0,0 0 0 0 0,-1 0 0 0 0,1 0 0 0 0,0 0 0 0 0,0 0 0 0 0,-1 0 0 0 0,1 0 1 0 0,0 0-1 0 0,0 0 0 0 0,-1 0 0 0 0,1 0 0 0 0,0 0 0 0 0,0 0 0 0 0,0 1 0 0 0,-1-1 1 0 0,1 0-1 0 0,0 0 0 0 0,0 0 0 0 0,-1 0 0 0 0,1 0 0 0 0,0 0 0 0 0,0 1 1 0 0,0-1-1 0 0,-1 0 0 0 0,1 0 0 0 0,0 0 0 0 0,0 0 0 0 0,0 1 0 0 0,0-1 0 0 0,0 0 1 0 0,-1 1-1 0 0,-5 9-110 0 0,1 4-17 0 0,-4 13-44 0 0,6 2 40 0 0,0 1-1 0 0,4 57 0 0 0,-1-80 177 0 0,1 6-18 0 0,0 1 1 0 0,0-1-1 0 0,2 0 0 0 0,-1 1 1 0 0,9 20-1 0 0,-3-22 185 0 0,-8-12-205 0 0,0 1 0 0 0,0-1 0 0 0,0 0 0 0 0,0 0 1 0 0,0 0-1 0 0,1 0 0 0 0,-1 0 0 0 0,0 0 0 0 0,0 0 0 0 0,0 0 0 0 0,0 0 0 0 0,1 0 0 0 0,-1 0 1 0 0,0 0-1 0 0,0 0 0 0 0,0 0 0 0 0,0 0 0 0 0,1 0 0 0 0,-1 0 0 0 0,0 0 0 0 0,0 0 1 0 0,0 0-1 0 0,0 0 0 0 0,1 0 0 0 0,-1 0 0 0 0,0 0 0 0 0,0 0 0 0 0,0 0 0 0 0,0 0 1 0 0,1 0-1 0 0,-1 0 0 0 0,0 0 0 0 0,0-1 0 0 0,0 1 0 0 0,0 0 0 0 0,7-17 193 0 0,-6 12-133 0 0,1 0-17 0 0,-1 0 0 0 0,0 0 0 0 0,-1 0 1 0 0,1 0-1 0 0,-1 0 0 0 0,0-6 1 0 0,0-11 14 0 0,2 1-29 0 0,-2 0 0 0 0,0 0 1 0 0,-2 0-1 0 0,0 0 0 0 0,-1 0 0 0 0,-1 1 0 0 0,-1-1 1 0 0,-1 1-1 0 0,-1 0 0 0 0,-10-21 0 0 0,15 37-50 0 0,0 0-1 0 0,-1 0 0 0 0,0 0 1 0 0,0 0-1 0 0,0 0 1 0 0,0 1-1 0 0,-4-4 1 0 0,5 6 7 0 0,1-1-1 0 0,-1 1 1 0 0,0 0 0 0 0,-1-1 0 0 0,1 1 0 0 0,0 0 0 0 0,0 1 0 0 0,0-1 0 0 0,-1 0 0 0 0,1 1 0 0 0,0-1 0 0 0,-1 1 0 0 0,1-1 0 0 0,-1 1 0 0 0,-3 0 0 0 0,4 0-6 0 0,1 1 0 0 0,-1-1 0 0 0,0 0 0 0 0,1 0 0 0 0,-1 1 0 0 0,1-1 0 0 0,-1 1 0 0 0,0 0 0 0 0,1-1 0 0 0,-1 1-1 0 0,1 0 1 0 0,0 0 0 0 0,-1 0 0 0 0,1 0 0 0 0,0 0 0 0 0,-1 0 0 0 0,1 0 0 0 0,0 0 0 0 0,0 1 0 0 0,0-1 0 0 0,0 0 0 0 0,0 1 0 0 0,0-1 0 0 0,1 1 0 0 0,-1-1 0 0 0,0 1 0 0 0,1-1 0 0 0,-1 1 0 0 0,0 2 0 0 0,0 5-50 0 0,-1 0 1 0 0,2 0-1 0 0,-1 0 0 0 0,2 13 1 0 0,-1 2 69 0 0,0-19-9 0 0,0-1 1 0 0,1 1-1 0 0,0 0 1 0 0,0 0-1 0 0,0 0 1 0 0,0 0-1 0 0,1-1 1 0 0,0 1 0 0 0,0-1-1 0 0,0 1 1 0 0,4 6-1 0 0,-5-10 18 0 0,0 0-1 0 0,0 0 1 0 0,0 1-1 0 0,0-1 0 0 0,0 0 1 0 0,0 0-1 0 0,0 0 1 0 0,0 0-1 0 0,1 0 1 0 0,-1 0-1 0 0,0 0 0 0 0,1-1 1 0 0,-1 1-1 0 0,1 0 1 0 0,-1-1-1 0 0,3 2 1 0 0,-3-2-5 0 0,0 0 0 0 0,0-1 0 0 0,0 1 0 0 0,-1 0 0 0 0,1 0 0 0 0,0 0 0 0 0,0-1 0 0 0,-1 1 0 0 0,1 0 1 0 0,0-1-1 0 0,0 1 0 0 0,-1 0 0 0 0,1-1 0 0 0,0 1 0 0 0,-1-1 0 0 0,1 1 0 0 0,-1-1 0 0 0,1 1 0 0 0,-1-1 0 0 0,1 0 0 0 0,-1 1 1 0 0,1-2-1 0 0,2-2 31 0 0,-1 0 0 0 0,0 0 1 0 0,-1-1-1 0 0,1 1 0 0 0,-1-1 1 0 0,0 1-1 0 0,1-7 0 0 0,1-8 100 0 0,-1 0 0 0 0,-1-21-1 0 0,-1-3-65 0 0,1 35-90 0 0,-1-1-1 0 0,0 1 1 0 0,0-1 0 0 0,0 1-1 0 0,-1-1 1 0 0,-1 1-1 0 0,1-1 1 0 0,-2 1-1 0 0,1 0 1 0 0,-4-9 0 0 0,-8 2-79 0 0,14 15 22 0 0,0 1-188 0 0,-4 54-124 0 0,5-37 304 0 0,0 6 24 0 0,1 0-1 0 0,8 38 1 0 0,-9-57 58 0 0,1 1 0 0 0,0 0 0 0 0,0-1 0 0 0,0 1 0 0 0,0-1 0 0 0,1 1 0 0 0,0-1 0 0 0,0 0 0 0 0,1 0 1 0 0,-1-1-1 0 0,1 1 0 0 0,0-1 0 0 0,0 0 0 0 0,0 0 0 0 0,1 0 0 0 0,5 4 0 0 0,-7-7 30 0 0,1 1-1 0 0,-1-1 1 0 0,1 1-1 0 0,0-1 1 0 0,-1 0 0 0 0,1-1-1 0 0,7 2 1 0 0,8 1 88 0 0,-19-3-113 0 0,1 0 0 0 0,0 1 0 0 0,-1-1 0 0 0,1 0 0 0 0,0 0 0 0 0,0 0 0 0 0,-1 0 0 0 0,1 0 0 0 0,0 0 0 0 0,0 0 0 0 0,-1 0 0 0 0,1 0 0 0 0,0 0 0 0 0,-1 0 0 0 0,1 0 0 0 0,0-1 0 0 0,-1 1 0 0 0,1 0 0 0 0,0-1 0 0 0,-1 1 0 0 0,1 0 0 0 0,0-1 0 0 0,-1 1 0 0 0,1 0 0 0 0,-1-1 0 0 0,1 1 0 0 0,-1-1 0 0 0,1 0 0 0 0,-1 1 0 0 0,1-1 0 0 0,-1 1 0 0 0,1-1 0 0 0,-1 0 0 0 0,0 1 0 0 0,1-1 0 0 0,-1 0 0 0 0,0 1 0 0 0,0-1 0 0 0,1 0 0 0 0,-1 1 0 0 0,0-1 0 0 0,0 0 0 0 0,0 1 0 0 0,0-1 0 0 0,0 0 0 0 0,0 0 0 0 0,0 1 0 0 0,0-1 0 0 0,0 0 0 0 0,-1 0 0 0 0,1 1 0 0 0,0-1 0 0 0,0 0 0 0 0,-1 1 0 0 0,1-1 0 0 0,-1-1 0 0 0,1 2-85 0 0,0-1 74 0 0,0 1-1 0 0,0 0 1 0 0,0 0-1 0 0,0 0 1 0 0,0-1-1 0 0,0 1 1 0 0,0 0-1 0 0,0 0 1 0 0,0 0-1 0 0,0-1 1 0 0,0 1-1 0 0,-1 0 1 0 0,1 0-1 0 0,0 0 1 0 0,0 0 0 0 0,0-1-1 0 0,0 1 1 0 0,0 0-1 0 0,0 0 1 0 0,-1 0-1 0 0,1 0 1 0 0,0 0-1 0 0,0-1 1 0 0,0 1-1 0 0,0 0 1 0 0,-1 0-1 0 0,1 0 1 0 0,0 0-1 0 0,0 0 1 0 0,0 0-1 0 0,0 0 1 0 0,-1 0-1 0 0,1 0 1 0 0,0 0-1 0 0,0 0 1 0 0,0 0-1 0 0,-1 0 1 0 0,1 0-1 0 0,0 0 1 0 0,0 0 0 0 0,0 0-1 0 0,-1 0 1 0 0,1 0-1 0 0,0 0 1 0 0,0 0-1 0 0,0 0 1 0 0,-1 0-1 0 0,1 0 1 0 0,0 0-1 0 0,0 0 1 0 0,-1 1-1 0 0,-9 5-464 0 0,10-5 464 0 0,-1 0 1 0 0,1 0-1 0 0,0 1 0 0 0,-1-1 1 0 0,1 0-1 0 0,0 0 0 0 0,0 0 0 0 0,0 1 1 0 0,0-1-1 0 0,0 0 0 0 0,0 0 0 0 0,0 0 1 0 0,1 1-1 0 0,-1-1 0 0 0,0 0 0 0 0,1 2 1 0 0,0-2 70 0 0,5 9 242 0 0,-2-3-333 0 0,1 1 0 0 0,-1 0 0 0 0,0 0 0 0 0,-1 0 0 0 0,1 0-1 0 0,-2 0 1 0 0,1 1 0 0 0,-1-1 0 0 0,-1 1 0 0 0,2 10 0 0 0,2 10-117 0 0,23 114 602 0 0,-14-76-394 0 0,-9-43-23 0 0,-4-16 25 0 0,1 0 1 0 0,0 17-1 0 0,0 8 14 0 0,-1-25-78 0 0,0 0 1 0 0,-1 1-1 0 0,0-1 0 0 0,-1 13 0 0 0,-5 21 50 0 0,5-27-50 0 0,-1 0 0 0 0,-1 0 0 0 0,0 0 0 0 0,-1-1 0 0 0,-9 22 0 0 0,-10 19 105 0 0,15-31-1376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38.86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152 235 9727 0 0,'0'2'750'0'0,"1"33"715"0"0,-5 49 0 0 0,-1-12 126 0 0,-12 200 288 0 0,13-214-1701 0 0,0 27 94 0 0,3-30-63 0 0,1 13-82 0 0,1-31-114 0 0,0-14 52 0 0,0 1 0 0 0,2-1 1 0 0,0 0-1 0 0,8 28 0 0 0,-9-45-29 0 0,0 0 0 0 0,0 0 1 0 0,-1 0-1 0 0,1 9 0 0 0,0-43 268 0 0,-6-58-422 0 0,0 36-55 0 0,-3-17-152 0 0,3 29 96 0 0,-3-12-70 0 0,-1 18 111 0 0,6 17 72 0 0,-2 1 1 0 0,0 0 0 0 0,0 0 0 0 0,-1 0-1 0 0,-8-15 1 0 0,12 27 78 0 0,-5-7-97 0 0,3 8 75 0 0,3 7 1 0 0,7 163 374 0 0,-4-52-48 0 0,14 115 260 0 0,-13-195-344 0 0,-3 43 0 0 0,-3-73-109 0 0,-1-8-63 0 0,-1-4-19 0 0,4 4 3 0 0,-2-3-18 0 0,0 0 0 0 0,0 0-1 0 0,0 0 1 0 0,0-1 0 0 0,1 1 0 0 0,0-1-1 0 0,0 1 1 0 0,0 0 0 0 0,0-6 0 0 0,-8-73-376 0 0,6 48 303 0 0,1 10-2 0 0,1-28 1 0 0,5-51 96 0 0,-4 81-211 0 0,0 21 60 0 0,0 13 71 0 0,0 48 396 0 0,-9 67 1 0 0,6-104-88 0 0,-1 7-90 0 0,2-20-60 0 0,1-1 0 0 0,0 1 0 0 0,0 9 0 0 0,1 0 135 0 0,0-12-146 0 0,0-1-1 0 0,0 0 1 0 0,0 1 0 0 0,1-1-1 0 0,1 6 1 0 0,-1-9-42 0 0,-1 1 1 0 0,1-1 0 0 0,0 0-1 0 0,0 1 1 0 0,0-1-1 0 0,0 0 1 0 0,2 3-1 0 0,-3-5-24 0 0,0 0 0 0 0,0 0 0 0 0,1 0 0 0 0,-1 1 0 0 0,0-1 0 0 0,0 0 0 0 0,0 0 0 0 0,1 0 0 0 0,-1 0 0 0 0,0 0-1 0 0,0 1 1 0 0,1-1 0 0 0,-1 0 0 0 0,0 0 0 0 0,0 0 0 0 0,1 0 0 0 0,-1 0 0 0 0,0 0 0 0 0,0 0 0 0 0,1 0 0 0 0,-1 0 0 0 0,0 0-1 0 0,1 0 1 0 0,-1 0 0 0 0,0 0 0 0 0,0 0 0 0 0,1 0 0 0 0,-1 0 0 0 0,1-1-2 0 0,0 1 0 0 0,-1-1-1 0 0,1 0 1 0 0,0 1 0 0 0,0-1 0 0 0,-1 0-1 0 0,1 1 1 0 0,0-1 0 0 0,-1 0 0 0 0,1 0 0 0 0,-1 0-1 0 0,1-1 1 0 0,6-12 75 0 0,-1 0 0 0 0,-1-1 0 0 0,0 0 0 0 0,3-18 0 0 0,2-8-55 0 0,36-137-1157 0 0,-44 158 988 0 0,-2 18 49 0 0,-1 14-21 0 0,-2 39-8 0 0,0 1 766 0 0,5 80-1 0 0,-2-127-597 0 0,1-1 0 0 0,0 1 0 0 0,0-1 0 0 0,0 1 0 0 0,0-1 0 0 0,1 1 0 0 0,-1-1 0 0 0,1 0 0 0 0,0 0 0 0 0,1 0 0 0 0,-1 0 0 0 0,5 5 0 0 0,-7-8-36 0 0,1-1 0 0 0,-1 0 0 0 0,0 0 0 0 0,0 0 1 0 0,1 0-1 0 0,-1 0 0 0 0,0 0 0 0 0,1 0 0 0 0,-1 0 0 0 0,0 0 0 0 0,1 0 1 0 0,-1 0-1 0 0,0 0 0 0 0,1 0 0 0 0,-1 0 0 0 0,0 0 0 0 0,1 0 0 0 0,-1 0 0 0 0,0-1 1 0 0,0 1-1 0 0,1 0 0 0 0,-1 0 0 0 0,0 0 0 0 0,1 0 0 0 0,-1-1 0 0 0,0 1 1 0 0,0 0-1 0 0,1 0 0 0 0,-1-1 0 0 0,0 1 0 0 0,0 0 0 0 0,0 0 0 0 0,0-1 1 0 0,1 1-1 0 0,5-10 102 0 0,0-2-17 0 0,-1-1 0 0 0,0 0 1 0 0,-1 0-1 0 0,0 0 1 0 0,2-16-1 0 0,5-72-206 0 0,-4 23-56 0 0,9-31-314 0 0,-14 83-86 0 0,-1 25 454 0 0,-11 18-442 0 0,6-4 520 0 0,0 0-1 0 0,0 1 1 0 0,1 0-1 0 0,-1 16 1 0 0,-3 13 184 0 0,-24 142 942 0 0,15-80-610 0 0,14-89-412 0 0,0 0 1 0 0,2 27-1 0 0,2-32 108 0 0,2-14-9 0 0,3-18-76 0 0,11-59-46 0 0,17-99-769 0 0,-12 85 650 0 0,-16 66-236 0 0,21-51 0 0 0,-22 68 85 0 0,-7 22-148 0 0,-6 22-131 0 0,-4 6 494 0 0,0-1-44 0 0,-28 66 0 0 0,28-80 60 0 0,-22 40 0 0 0,20-40 73 0 0,8-15 124 0 0,0 0 0 0 0,-11 13 0 0 0,12-16-123 0 0,0 0-1 0 0,1 0 1 0 0,-1 0 0 0 0,2 0-1 0 0,-1 1 1 0 0,-2 7-1 0 0,3-6-95 0 0,-1 0-1 0 0,-1-1 0 0 0,-6 12 0 0 0,2 3 54 0 0,3-5 122 0 0,-15 27-295 0 0,16-32 57 0 0,3-11 83 0 0,1 0 0 0 0,0 0 1 0 0,0 0-1 0 0,-1 0 0 0 0,1 0 1 0 0,-1 0-1 0 0,1 0 1 0 0,-1 0-1 0 0,1 0 0 0 0,-1 0 1 0 0,1 0-1 0 0,-1 0 0 0 0,0 0 1 0 0,-1 1-1 0 0,1-2 45 0 0,-2-6 230 0 0,3 4-248 0 0,0-1-1 0 0,0 1 0 0 0,1 0 1 0 0,-1 0-1 0 0,0 0 1 0 0,1-1-1 0 0,-1 1 0 0 0,1 0 1 0 0,1-3-1 0 0,3-9 36 0 0,1-15-8 0 0,1 1 0 0 0,2 0 0 0 0,23-53 0 0 0,10-1-52 0 0,24-54-37 0 0,-54 109-72 0 0,-5 11-61 0 0,-1 0 1 0 0,-1 0 0 0 0,6-28-1 0 0,-10 9 106 0 0,-2 34 63 0 0,1-2 3 0 0,5-6-13 0 0,-4 9-43 0 0,0 1 37 0 0,0 0 0 0 0,0 1-1 0 0,-1-1 1 0 0,1 1 0 0 0,0-1-1 0 0,-1 1 1 0 0,1-1 0 0 0,0 1-1 0 0,-1-1 1 0 0,0 1 0 0 0,1 3-1 0 0,0 9-30 0 0,-1 1 0 0 0,0 0 0 0 0,-4 27-1 0 0,0-14 2 0 0,-4 32 431 0 0,7-56-379 0 0,-3 9 647 0 0,3-15-217 0 0,-1-8-149 0 0,0-50 2 0 0,6-71 0 0 0,-1 69-266 0 0,-12-231 42 0 0,8 288-68 0 0,1-3-10 0 0,-1 1 0 0 0,0-1 0 0 0,-4-14 0 0 0,3 18-24 0 0,1 3-93 0 0,-6 16-281 0 0,4 4 321 0 0,1 0 0 0 0,1 0-1 0 0,1 23 1 0 0,9 60 122 0 0,-1-14-40 0 0,11 70 537 0 0,-19-154-491 0 0,5 9 146 0 0,2-28-24 0 0,-5 4-143 0 0,0-1 0 0 0,0 0 0 0 0,-1-17 0 0 0,1 2 85 0 0,0-108 69 0 0,0 22-76 0 0,-1 102-96 0 0,2-50-225 0 0,-6-73 0 0 0,2 115 169 0 0,-1 1 0 0 0,-1 0 0 0 0,-1 0 1 0 0,-1 0-1 0 0,0 0 0 0 0,-2 1 1 0 0,1 0-1 0 0,-15-25 0 0 0,5 21-262 0 0,15 20 300 0 0,0 0 0 0 0,1 0-1 0 0,-1 0 1 0 0,0 0 0 0 0,0 0 0 0 0,0 0-1 0 0,0 1 1 0 0,0-1 0 0 0,-1 0-1 0 0,1 1 1 0 0,0-1 0 0 0,0 1 0 0 0,0-1-1 0 0,0 1 1 0 0,-1 0 0 0 0,1-1-1 0 0,0 1 1 0 0,-2 0 0 0 0,2 0 4 0 0,0 0-1 0 0,0 1 1 0 0,0-1 0 0 0,1 1 0 0 0,-1-1-1 0 0,0 0 1 0 0,0 1 0 0 0,1-1 0 0 0,-1 1-1 0 0,0 0 1 0 0,1-1 0 0 0,-1 1 0 0 0,1 0-1 0 0,-1-1 1 0 0,0 1 0 0 0,1 0 0 0 0,0-1-1 0 0,-1 1 1 0 0,1 0 0 0 0,-1 0 0 0 0,1 0-1 0 0,0-1 1 0 0,0 1 0 0 0,-1 2 0 0 0,-3 20-175 0 0,1 33-51 0 0,1 22 242 0 0,-3 18 291 0 0,-1 3 90 0 0,7-70-239 0 0,-2-14-75 0 0,2-1 1 0 0,-1 1-1 0 0,2-1 1 0 0,0 1-1 0 0,8 27 1 0 0,-10-41-64 0 0,1 0-1 0 0,-1 0 1 0 0,1 0-1 0 0,-1 0 1 0 0,1 0 0 0 0,-1 1-1 0 0,1-1 1 0 0,0-1 0 0 0,-1 1-1 0 0,1 0 1 0 0,0 0 0 0 0,1 1-1 0 0,-1-2 0 0 0,-1 0 0 0 0,0 1 0 0 0,0-1 0 0 0,1 0 0 0 0,-1 0-1 0 0,0 0 1 0 0,1 0 0 0 0,-1 0 0 0 0,0 0 0 0 0,1 0 0 0 0,-1 0 0 0 0,0 0 0 0 0,1 0-1 0 0,-1 0 1 0 0,0 0 0 0 0,1 0 0 0 0,-1 0 0 0 0,0 0 0 0 0,1 0 0 0 0,-1 0 0 0 0,0 0-1 0 0,0 0 1 0 0,1-1 0 0 0,-1 1 0 0 0,0 0 0 0 0,1 0 0 0 0,-1 0 0 0 0,0-1 0 0 0,2 0 5 0 0,-1-1 1 0 0,0 0 0 0 0,0 1 0 0 0,0-1 0 0 0,0 0-1 0 0,0 0 1 0 0,0 1 0 0 0,0-1 0 0 0,0 0 0 0 0,-1 0 0 0 0,1 0-1 0 0,0-3 1 0 0,9-77-149 0 0,1-96 0 0 0,-25-31 181 0 0,2 77 248 0 0,12 129-311 0 0,-2-25-102 0 0,2 26 114 0 0,-1 1 0 0 0,1-1 0 0 0,0 1 0 0 0,-1-1 0 0 0,1 1 0 0 0,-1-1 0 0 0,1 0 0 0 0,-1 1 0 0 0,1 0 0 0 0,-1-1 0 0 0,0 1 0 0 0,-2-3 0 0 0,3 4-54 0 0,-2 1 17 0 0,1 1 1 0 0,0-1-1 0 0,-1 1 1 0 0,1-1-1 0 0,0 1 1 0 0,0 0 0 0 0,0-1-1 0 0,0 1 1 0 0,0 0-1 0 0,-1 3 1 0 0,-32 85-297 0 0,25-52 278 0 0,2 0-1 0 0,-4 51 0 0 0,3-13 18 0 0,6-65 81 0 0,0 21 62 0 0,2-31 20 0 0,3-37 319 0 0,1-22-192 0 0,-1 17-213 0 0,2-79-294 0 0,-2 39 147 0 0,-2 66 115 0 0,-1-1 0 0 0,0 1 0 0 0,-1-1-1 0 0,-6-28 1 0 0,7 43-9 0 0,0 0 0 0 0,0 0-1 0 0,0 0 1 0 0,-1 1 0 0 0,1-1 0 0 0,0 0-1 0 0,0 0 1 0 0,-1 1 0 0 0,1-1-1 0 0,0 0 1 0 0,-1 0 0 0 0,1 1 0 0 0,-1-1-1 0 0,1 1 1 0 0,-1-1 0 0 0,1 0-1 0 0,-2 0 1 0 0,2 1 8 0 0,-1 0 0 0 0,1 0 0 0 0,0 0 0 0 0,-1 0 0 0 0,1 0 0 0 0,0 0 0 0 0,0 0 0 0 0,-1 0 0 0 0,1 0 0 0 0,0 0 0 0 0,-1 1 0 0 0,1-1 0 0 0,0 0 0 0 0,-1 0 0 0 0,1 0 0 0 0,0 0 0 0 0,0 1 0 0 0,-1-1 0 0 0,1 0 0 0 0,0 0 0 0 0,0 0 0 0 0,-1 1 0 0 0,1-1 0 0 0,0 0 0 0 0,0 0 0 0 0,0 1 0 0 0,-1 0 0 0 0,-1 2-24 0 0,0 2 0 0 0,0-1 0 0 0,0 0 0 0 0,-2 7 0 0 0,-18 70-96 0 0,-16 108 1 0 0,7 86 1051 0 0,20-91-378 0 0,11-133-451 0 0,9 80 0 0 0,-7-114-80 0 0,-1-9 2 0 0,0 0 0 0 0,0-1-1 0 0,1 1 1 0 0,0-1-1 0 0,3 10 1 0 0,-3-14 7 0 0,-2-3-26 0 0,1 1 1 0 0,-1-1 0 0 0,0 1 0 0 0,1-1-1 0 0,-1 1 1 0 0,0-1 0 0 0,0 1 0 0 0,0-1-1 0 0,0 1 1 0 0,1-1 0 0 0,-1 1 0 0 0,0 0-1 0 0,0-1 1 0 0,0 1 0 0 0,0-1 0 0 0,0 1-1 0 0,-1 0 1 0 0,1 0-77 0 0,3-17-413 0 0,-1-4 409 0 0,0-1 0 0 0,-2-24 0 0 0,0 30-95 0 0,2-4-170 0 0,0-5-738 0 0,1-4-287 0 0,-3 26 1112 0 0,3 0 128 0 0,-2 2 48 0 0,0 1 86 0 0,-1 0 0 0 0,1-1-1 0 0,-1 1 1 0 0,0 0-1 0 0,1-1 1 0 0,-1 1 0 0 0,0 0-1 0 0,1 0 1 0 0,-1 0-1 0 0,0-1 1 0 0,0 1 0 0 0,0 0-1 0 0,0 0 1 0 0,0 0 0 0 0,0 0-1 0 0,0-1 1 0 0,0 1-1 0 0,0 0 1 0 0,0 0 0 0 0,0 0-1 0 0,-1 0 1 0 0,1 1 14 0 0,-2 14 90 0 0,0 12 144 0 0,2-19-130 0 0,0 0 0 0 0,0 0 0 0 0,-3 11 0 0 0,0 11 179 0 0,0 0 6 0 0,2-18-87 0 0,0 0-1 0 0,1 15 0 0 0,1-2 153 0 0,-1-17-243 0 0,0 0 1 0 0,3 13-1 0 0,-2-3-131 0 0,-1-17 0 0 0,0 0 0 0 0,0 0 0 0 0,0 0 0 0 0,0 0 0 0 0,1 0 0 0 0,-1 0 0 0 0,1 0 0 0 0,-1 0 0 0 0,1 0 0 0 0,-1 0 0 0 0,1 0 0 0 0,0 0 0 0 0,0-1 0 0 0,0 1 0 0 0,0 0 0 0 0,0-1 0 0 0,0 1 0 0 0,1 0 0 0 0,1 1 0 0 0,-2-3-39 0 0,-1 1 0 0 0,1-1 0 0 0,0 0 0 0 0,0 0 0 0 0,-1 0-1 0 0,1 1 1 0 0,0-1 0 0 0,0 0 0 0 0,0 0 0 0 0,-1 0 0 0 0,1 0 0 0 0,0 0-1 0 0,0-1 1 0 0,-1 1 0 0 0,1 0 0 0 0,0 0 0 0 0,0 0 0 0 0,-1-1 0 0 0,1 1-1 0 0,0 0 1 0 0,-1-1 0 0 0,1 1 0 0 0,0 0 0 0 0,-1-1 0 0 0,1 1 0 0 0,0-1-1 0 0,-1 1 1 0 0,1-1 0 0 0,-1 1 0 0 0,1-1 0 0 0,-1 0 0 0 0,1 1 0 0 0,-1-1-1 0 0,1-1 1 0 0,1 0-306 0 0,0-1-1 0 0,0 0 1 0 0,0 0 0 0 0,-1 0-1 0 0,1 0 1 0 0,1-6-1 0 0,13-93-12946 0 0,-13 76 12308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45.40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71 316 7455 0 0,'0'0'2415'0'0,"5"5"-1966"0"0,0 1-221 0 0,-2 1 0 0 0,1 0-1 0 0,-1 1 1 0 0,0-1 0 0 0,0 1 0 0 0,-1-1-1 0 0,0 1 1 0 0,2 13 0 0 0,2 70 1181 0 0,-4-39-1060 0 0,3 9 150 0 0,5 91-120 0 0,-10-142-218 0 0,1 0 1 0 0,0 0-1 0 0,0-1 1 0 0,1 1-1 0 0,4 10 1 0 0,-6-19 71 0 0,6-12 47 0 0,0-21-173 0 0,-1 0 1 0 0,1-57-1 0 0,-13-66-1877 0 0,7 148 1750 0 0,-1 1 0 0 0,1-1 0 0 0,-1 1-1 0 0,-1 0 1 0 0,1 0 0 0 0,-1 0 0 0 0,0 0-1 0 0,0 0 1 0 0,-1 0 0 0 0,-6-11 0 0 0,9 17 12 0 0,0 0 1 0 0,-1 0-1 0 0,1 0 1 0 0,0 0-1 0 0,-1-1 1 0 0,1 1-1 0 0,0 0 1 0 0,0 0 0 0 0,-1 0-1 0 0,1 0 1 0 0,0 0-1 0 0,-1 0 1 0 0,1 0-1 0 0,0 0 1 0 0,-1 0-1 0 0,1 0 1 0 0,0 0 0 0 0,-1 0-1 0 0,1 0 1 0 0,0 0-1 0 0,-1 0 1 0 0,1 0-1 0 0,0 0 1 0 0,-1 0-1 0 0,1 0 1 0 0,0 0 0 0 0,0 1-1 0 0,-1-1 1 0 0,1 0-1 0 0,0 0 1 0 0,-1 0-1 0 0,1 1 1 0 0,0-1-1 0 0,0 0 1 0 0,-1 1 0 0 0,-7 7-160 0 0,4 3 153 0 0,1 0-1 0 0,-1 1 1 0 0,2-1 0 0 0,-1 1-1 0 0,2-1 1 0 0,-1 16 0 0 0,5 72 1147 0 0,0-34-765 0 0,6 71 543 0 0,-3-54-550 0 0,0-26-101 0 0,-5-50-217 0 0,0 1 0 0 0,1-1-1 0 0,0 0 1 0 0,0 0 0 0 0,0 0-1 0 0,5 8 1 0 0,3-32 185 0 0,-8 8-148 0 0,0 1-1 0 0,-1 0 1 0 0,0-11 0 0 0,3-14-22 0 0,-3 17-144 0 0,0-32 0 0 0,0 13-102 0 0,-2-3-56 0 0,-2 1-1 0 0,-1 0 0 0 0,-18-72 1 0 0,21 109 240 0 0,-16-58-349 0 0,15 53 287 0 0,-1 0 0 0 0,1 0 0 0 0,-2 0 1 0 0,1 1-1 0 0,0-1 0 0 0,-10-10 0 0 0,13 16 65 0 0,0 0-1 0 0,0-1 0 0 0,-1 1 0 0 0,1 0 1 0 0,0 0-1 0 0,-1-1 0 0 0,1 1 0 0 0,0 0 0 0 0,-1 0 1 0 0,1 0-1 0 0,0-1 0 0 0,-1 1 0 0 0,1 0 1 0 0,-1 0-1 0 0,1 0 0 0 0,0 0 0 0 0,-1 0 1 0 0,1 0-1 0 0,-1 0 0 0 0,1 0 0 0 0,0 0 1 0 0,-1 0-1 0 0,1 0 0 0 0,-1 0 0 0 0,1 0 1 0 0,0 0-1 0 0,-1 0 0 0 0,1 0 0 0 0,0 0 1 0 0,-1 1-1 0 0,1-1 0 0 0,-1 0 0 0 0,1 0 1 0 0,0 0-1 0 0,-1 1 0 0 0,1-1 0 0 0,0 0 1 0 0,0 1-1 0 0,-1-1 0 0 0,1 0 0 0 0,0 0 1 0 0,-1 1-1 0 0,1-1 0 0 0,0 0 0 0 0,0 1 1 0 0,0-1-1 0 0,-1 1 0 0 0,1-1-4 0 0,-1 2 1 0 0,0 0 0 0 0,0 0 0 0 0,0 1 0 0 0,0-1 0 0 0,1 0 0 0 0,-1 0 0 0 0,1 1 0 0 0,-1-1 0 0 0,1 0 0 0 0,0 1 0 0 0,0 1 0 0 0,1 29 34 0 0,31 167 1005 0 0,-1-9-795 0 0,-30-176-237 0 0,5 39 294 0 0,1-1-1 0 0,17 60 0 0 0,-23-109-212 0 0,1 1 0 0 0,0-1 0 0 0,-1 0 0 0 0,5 7 0 0 0,-5-9-40 0 0,0-1 0 0 0,0 0 0 0 0,0 0 0 0 0,0 0-1 0 0,0 0 1 0 0,0 0 0 0 0,0 0 0 0 0,0 0-1 0 0,0 0 1 0 0,1 0 0 0 0,-1 0 0 0 0,0-1 0 0 0,1 1-1 0 0,-1 0 1 0 0,0-1 0 0 0,1 1 0 0 0,2 0 0 0 0,2-15-594 0 0,-5 11 567 0 0,1-1 0 0 0,-1 0 0 0 0,0 0 0 0 0,0 0 0 0 0,-1 0 1 0 0,1 0-1 0 0,-1 0 0 0 0,0 0 0 0 0,0-7 0 0 0,-9-39-131 0 0,3 17-86 0 0,0-5-239 0 0,-2 1 0 0 0,-2 0 0 0 0,-25-64 0 0 0,31 92 426 0 0,-1 0-1 0 0,0 0 1 0 0,0 1 0 0 0,-10-13-1 0 0,25 58-342 0 0,4 1 465 0 0,-3 0 0 0 0,10 49 0 0 0,11 39 349 0 0,-26-106-393 0 0,-3-11 36 0 0,-1 0-1 0 0,9 16 1 0 0,-4-9 187 0 0,-6-13-233 0 0,0 0-1 0 0,0 0 0 0 0,1 0 1 0 0,-1 0-1 0 0,1-1 1 0 0,-1 1-1 0 0,4 2 1 0 0,-2-1-4 0 0,-2-3-38 0 0,0 1-1 0 0,0-1 1 0 0,0 0 0 0 0,0 0-1 0 0,1 0 1 0 0,-1 0 0 0 0,0 0 0 0 0,1 0-1 0 0,-1 0 1 0 0,1 0 0 0 0,-1 0 0 0 0,1-1-1 0 0,0 1 1 0 0,-1-1 0 0 0,1 1-1 0 0,-1-1 1 0 0,4 1 0 0 0,-5-1-1 0 0,1 0 0 0 0,-1 0 0 0 0,1 0 0 0 0,0 0 0 0 0,-1 0 0 0 0,1 0 0 0 0,-1 0 0 0 0,1 0-1 0 0,0 0 1 0 0,-1-1 0 0 0,1 1 0 0 0,-1 0 0 0 0,1 0 0 0 0,-1 0 0 0 0,1-1 0 0 0,-1 1 0 0 0,1 0 0 0 0,-1-1 0 0 0,1 1 0 0 0,-1-1 0 0 0,0 1 0 0 0,1 0 0 0 0,-1-1 0 0 0,1 1 0 0 0,-1-1 0 0 0,0 1 0 0 0,1-1 0 0 0,-1 1-1 0 0,0-1 1 0 0,1 0 0 0 0,4-20 236 0 0,-3 12-252 0 0,-1 2 0 0 0,0 0-1 0 0,-1 0 1 0 0,0 0-1 0 0,0-8 1 0 0,-1-6-192 0 0,1 12 66 0 0,-1-1 0 0 0,0 1 0 0 0,-2-10 0 0 0,-3-14-241 0 0,5 22 201 0 0,-2 0 0 0 0,-3-15 0 0 0,-3-6-48 0 0,-6-15 133 0 0,15 46 74 0 0,0 0 10 0 0,0 1-1 0 0,0-1 1 0 0,0 1-1 0 0,0 0 1 0 0,0-1-1 0 0,0 1 1 0 0,0-1-1 0 0,-1 1 1 0 0,1-1-1 0 0,0 1 1 0 0,0 0-1 0 0,-1-1 1 0 0,1 1-1 0 0,0 0 0 0 0,0-1 1 0 0,-1 1-1 0 0,1 0 1 0 0,0-1-1 0 0,-1 1 1 0 0,1 0-1 0 0,0-1 1 0 0,-1 1-1 0 0,0-1-71 0 0,2 17-232 0 0,1-7 254 0 0,1 11 56 0 0,9 39 0 0 0,-7-38 112 0 0,-3-13-75 0 0,5 28 258 0 0,3 1 0 0 0,0-1 0 0 0,29 61-1 0 0,-38-95-277 0 0,0 0-1 0 0,0 0 0 0 0,0-1 1 0 0,1 1-1 0 0,-1 0 1 0 0,0-1-1 0 0,1 1 0 0 0,-1-1 1 0 0,1 1-1 0 0,0-1 1 0 0,-1 0-1 0 0,3 2 0 0 0,-3-3-15 0 0,0 0 0 0 0,-1 1 0 0 0,1-1 0 0 0,-1 0 0 0 0,1 0 0 0 0,0 0 0 0 0,-1 0 0 0 0,1 0 0 0 0,0 0 0 0 0,-1 0 0 0 0,1 0 0 0 0,0 0 0 0 0,-1 0 0 0 0,1-1-1 0 0,-1 1 1 0 0,1 0 0 0 0,0 0 0 0 0,-1-1 0 0 0,1 1 0 0 0,-1 0 0 0 0,1 0 0 0 0,-1-1 0 0 0,1 1 0 0 0,-1-1 0 0 0,1 1 0 0 0,-1-1 0 0 0,1 1 0 0 0,-1 0 0 0 0,1-1-1 0 0,-1 0 1 0 0,0 1 0 0 0,1-1 0 0 0,-1 1 0 0 0,0-1 0 0 0,1 1 0 0 0,-1-1 0 0 0,0 0 0 0 0,0 1 0 0 0,0-1 0 0 0,0 1 0 0 0,1-1 0 0 0,-1 0 0 0 0,4-15 114 0 0,0 1 0 0 0,-1-1 0 0 0,-1 0 0 0 0,1-30 0 0 0,-7-66 15 0 0,0 47-293 0 0,-14-85-112 0 0,11 109 278 0 0,-3-17-151 0 0,-2 1 0 0 0,-32-91 0 0 0,31 117 47 0 0,9 24 61 0 0,1 0 0 0 0,0 0 0 0 0,0-1 1 0 0,0 1-1 0 0,1-1 0 0 0,1 1 0 0 0,-3-15 0 0 0,4 22 20 0 0,0 0-1 0 0,0 0 1 0 0,1 0-17 0 0,-1 0 16 0 0,0 0 1 0 0,0 1-1 0 0,0-1 1 0 0,0 0-1 0 0,0 0 1 0 0,0 0-1 0 0,0 0 1 0 0,0 0-1 0 0,0 0 1 0 0,0 0-1 0 0,0 0 1 0 0,0 0 0 0 0,0 0-1 0 0,0 0 1 0 0,0 0-1 0 0,0 0 1 0 0,0 0-1 0 0,0 0 1 0 0,1 0-1 0 0,-1 0 1 0 0,0 0-1 0 0,0 0 1 0 0,0 0-1 0 0,0 0 1 0 0,0 0-1 0 0,0 0 1 0 0,0 0-1 0 0,0 0 1 0 0,0-1-1 0 0,0 1 1 0 0,0 0-1 0 0,0 0 1 0 0,4 12-148 0 0,3 19 186 0 0,16 117-92 0 0,-9-67 124 0 0,21 106-54 0 0,-34-185 26 0 0,0 1 0 0 0,0 0 0 0 0,0 0 0 0 0,0 0 0 0 0,0-1 0 0 0,1 1 0 0 0,2 4 0 0 0,-3-6 70 0 0,2-7 138 0 0,-1 0-140 0 0,-1-1 1 0 0,-1 0 0 0 0,1 1-1 0 0,-1-1 1 0 0,0 0 0 0 0,-2-12-1 0 0,-64-403-135 0 0,65 418 26 0 0,-6-40-376 0 0,-2-59 0 0 0,5 84 233 0 0,0-3 26 0 0,4 16 132 0 0,0 30-274 0 0,-1 2 36 0 0,7 26 174 0 0,-2 100-1 0 0,-4-40 474 0 0,0-97-185 0 0,1-1 1 0 0,5 26-1 0 0,-4-32-49 0 0,-2-6 27 0 0,0-5-40 0 0,0-9 70 0 0,-1-17 84 0 0,-4-57-52 0 0,1 50-264 0 0,1 15 0 0 0,-6-28 0 0 0,-4-18 0 0 0,4 17 0 0 0,-5-27 6 0 0,-5-24-148 0 0,16 88 75 0 0,2 9 38 0 0,0 0 1 0 0,0 0-1 0 0,0 0 1 0 0,0 0 0 0 0,0 0-1 0 0,-1 0 1 0 0,0 0-1 0 0,0 0 1 0 0,-3-4-1 0 0,1 23-243 0 0,16 133 52 0 0,0-34 232 0 0,-8-45 187 0 0,-4-67-174 0 0,0 0 1 0 0,0 0-1 0 0,0 0 1 0 0,0 0-1 0 0,1 0 1 0 0,-1 0-1 0 0,1 0 1 0 0,0 0-1 0 0,-1 0 1 0 0,1 0-1 0 0,0 0 1 0 0,0 0-1 0 0,0-1 1 0 0,0 1-1 0 0,1 0 1 0 0,-1-1-1 0 0,3 3 1 0 0,-3-3 100 0 0,2-7 109 0 0,0 1-224 0 0,-1 1 0 0 0,1-1-1 0 0,-1 0 1 0 0,0 0 0 0 0,-1 1 0 0 0,1-2 0 0 0,1-9 0 0 0,2-38-163 0 0,-4 34 61 0 0,-2-68-887 0 0,-1 41 619 0 0,-4-1 157 0 0,4 34 128 0 0,-1-24 0 0 0,3 32 66 0 0,-1 1 1 0 0,1-1-1 0 0,-1 1 0 0 0,-1-1 0 0 0,-1-6 0 0 0,-4-12-17 0 0,4 17 25 0 0,3 6 0 0 0,0 0 0 0 0,0-1 0 0 0,0 1 0 0 0,0 0 0 0 0,0 0 0 0 0,-1 0 0 0 0,1-1 0 0 0,0 1 0 0 0,0 0 0 0 0,0 0 0 0 0,0 0 0 0 0,-1 0 0 0 0,1-1 0 0 0,0 1 0 0 0,0 0 0 0 0,-1 0 0 0 0,1 0 0 0 0,0 0 0 0 0,0 0 0 0 0,0 0 0 0 0,-1 0 0 0 0,1 0 0 0 0,0 0 0 0 0,0 0 0 0 0,-1 0 0 0 0,1 0 0 0 0,0 0 0 0 0,0 0 0 0 0,-1 0 0 0 0,1 0 0 0 0,0 0 0 0 0,0 0 0 0 0,-1 0 0 0 0,1 0 0 0 0,0 0 0 0 0,0 0 0 0 0,0 0 0 0 0,-1 1 0 0 0,1-1 0 0 0,0 0 0 0 0,0 0 0 0 0,0 0 0 0 0,-1 0 0 0 0,1 0 0 0 0,0 1 0 0 0,0-1 0 0 0,0 0 0 0 0,-1 0 0 0 0,-1 2 0 0 0,0 0-1 0 0,0-1 1 0 0,-1 1 0 0 0,1 0-1 0 0,0 0 1 0 0,1 0-1 0 0,-1 0 1 0 0,0 0-1 0 0,0 1 1 0 0,1-1 0 0 0,0 0-1 0 0,-1 1 1 0 0,1-1-1 0 0,-1 5 1 0 0,-2 5-17 0 0,1 0 0 0 0,-2 13 0 0 0,0-3 21 0 0,-3 23 193 0 0,2 1 0 0 0,0 52 0 0 0,4-55-47 0 0,3 57 84 0 0,2-21 108 0 0,1-40-175 0 0,-4-38-14 0 0,2-12 97 0 0,-1 7-250 0 0,0 0 1 0 0,0 0 0 0 0,-1 0 0 0 0,1 0 0 0 0,-1 0 0 0 0,0 0 0 0 0,0 0 0 0 0,0-4 0 0 0,0-15-147 0 0,0 11-17 0 0,0 0 0 0 0,-3-14 0 0 0,1-3-25 0 0,-5-65-127 0 0,-2-20-8 0 0,3 45-123 0 0,6 65 394 0 0,-1 1 0 0 0,0 0 0 0 0,1 0 0 0 0,-1-1 0 0 0,-1 1 0 0 0,0-3 0 0 0,0 3-4 0 0,2 2-32 0 0,-1 1 79 0 0,1 1 1 0 0,-1-1-1 0 0,1 0 0 0 0,-1 0 0 0 0,1 0 1 0 0,0 1-1 0 0,-1-1 0 0 0,1 0 1 0 0,-1 1-1 0 0,1-1 0 0 0,-1 0 1 0 0,1 1-1 0 0,0-1 0 0 0,-1 1 1 0 0,1-1-1 0 0,0 1 0 0 0,-1-1 1 0 0,1 1-1 0 0,0-1 0 0 0,0 1 0 0 0,-1-1 1 0 0,1 1-1 0 0,0-1 0 0 0,0 1 1 0 0,-5 18-55 0 0,4-13 20 0 0,-5 22 109 0 0,1 1-1 0 0,1-1 1 0 0,2 1-1 0 0,1 33 1 0 0,0-40 118 0 0,15 385 679 0 0,-10-372-672 0 0,-2-20 64 0 0,-1-13 8 0 0,-1-4 125 0 0,3-200-142 0 0,1 118-492 0 0,5-10-61 0 0,-2 37 150 0 0,8-121-375 0 0,-15 178 522 0 0,0 0-1 0 0,0 0 0 0 0,0 0 1 0 0,0-1-1 0 0,0 1 1 0 0,0 0-1 0 0,0 0 1 0 0,1 0-1 0 0,-1 0 0 0 0,0 0 1 0 0,0-1-1 0 0,0 1 1 0 0,0 0-1 0 0,0 0 0 0 0,0 0 1 0 0,0 0-1 0 0,0 0 1 0 0,0-1-1 0 0,0 1 1 0 0,0 0-1 0 0,0 0 0 0 0,0 0 1 0 0,0 0-1 0 0,0 0 1 0 0,0-1-1 0 0,-1 1 0 0 0,1 0 1 0 0,0 0-1 0 0,0 0 1 0 0,0 0-1 0 0,0 0 1 0 0,0 0-1 0 0,0-1 0 0 0,0 1 1 0 0,0 0-1 0 0,0 0 1 0 0,-1 0-1 0 0,1 0 0 0 0,0 0 1 0 0,0 0-1 0 0,0 0 1 0 0,0 0-1 0 0,0 0 1 0 0,0 0-1 0 0,-1-1 0 0 0,1 1 1 0 0,0 0-1 0 0,0 0 1 0 0,-6 7-82 0 0,-5 13 85 0 0,6-6-28 0 0,0 0-1 0 0,1 0 1 0 0,1 0 0 0 0,0 0 0 0 0,-1 23 0 0 0,-3 13 299 0 0,-11 99 391 0 0,9-62-534 0 0,2-34 99 0 0,2 1 0 0 0,3 1 0 0 0,4 53 0 0 0,-2-104-195 0 0,-1-3-18 0 0,1-1-1 0 0,0 1 1 0 0,1 0-1 0 0,-1 0 1 0 0,0 0-1 0 0,0-1 1 0 0,0 1-1 0 0,0 0 1 0 0,0 0 0 0 0,1-1-1 0 0,-1 1 1 0 0,0 0-1 0 0,1-1 1 0 0,-1 1-1 0 0,1 0 1 0 0,-1-1-1 0 0,1 1 1 0 0,0 0 0 0 0,0-2 17 0 0,0 1 0 0 0,1-1 0 0 0,-1 0 1 0 0,0 0-1 0 0,0 0 0 0 0,1 0 0 0 0,-1 0 1 0 0,0-1-1 0 0,1 0 0 0 0,0-3 2 0 0,0-1 0 0 0,0 1 0 0 0,0-1 0 0 0,-1 1 0 0 0,0-1 0 0 0,0 1 0 0 0,0-1-1 0 0,0-5 1 0 0,1-8-80 0 0,4-39-104 0 0,-1-1 0 0 0,-3 0 0 0 0,-10-94 0 0 0,6 138 186 0 0,-5-22 0 0 0,6 33-85 0 0,0-1 0 0 0,0 1 0 0 0,-1 0 0 0 0,0 0 0 0 0,0 0 0 0 0,0 0 0 0 0,0 0 1 0 0,-1 0-1 0 0,-4-5 0 0 0,7 9 48 0 0,0 0 0 0 0,-1-1 0 0 0,1 1 1 0 0,0 0-1 0 0,-1-1 0 0 0,1 1 1 0 0,0 0-1 0 0,-1 0 0 0 0,1-1 0 0 0,0 1 1 0 0,-1 0-1 0 0,1 0 0 0 0,0 0 1 0 0,-1 0-1 0 0,1-1 0 0 0,-1 1 0 0 0,1 0 1 0 0,-1 0-1 0 0,1 0 0 0 0,0 0 1 0 0,-1 0-1 0 0,1 0 0 0 0,-1 0 0 0 0,1 0 1 0 0,0 0-1 0 0,-1 0 0 0 0,1 0 1 0 0,-1 1-1 0 0,0-1-7 0 0,0 1-1 0 0,1-1 1 0 0,-1 1 0 0 0,0-1 0 0 0,1 1-1 0 0,-1 0 1 0 0,0-1 0 0 0,1 1 0 0 0,-1 0-1 0 0,1 0 1 0 0,-1-1 0 0 0,0 3-1 0 0,-8 26-125 0 0,9-27 159 0 0,-3 19-112 0 0,0 0 0 0 0,2 0 0 0 0,2 42 0 0 0,0-55 105 0 0,0 18 224 0 0,0-1 1 0 0,2 0 0 0 0,1 0 0 0 0,10 33 0 0 0,-6-40 96 0 0,-5-17 50 0 0,0-10-186 0 0,-2-13-350 0 0,-2 0 0 0 0,0 1-1 0 0,-1-1 1 0 0,-10-39 0 0 0,11 53 100 0 0,-9-34-615 0 0,-28-74 0 0 0,36 109 670 0 0,2 7-1 0 0,0 0-1 0 0,0-1 1 0 0,0 1-1 0 0,0 0 1 0 0,0 0-1 0 0,0-1 1 0 0,0 1-1 0 0,0 0 1 0 0,0 0-1 0 0,0 0 1 0 0,0-1-1 0 0,0 1 1 0 0,1 0-1 0 0,-1 0 1 0 0,0 0-1 0 0,0-1 1 0 0,0 1-1 0 0,0 0 1 0 0,0 0-1 0 0,0 0 1 0 0,1 0-1 0 0,-1 0 1 0 0,0-1-1 0 0,0 1 1 0 0,0 0-1 0 0,0 0 1 0 0,1 0-1 0 0,-1 0 1 0 0,0 0-1 0 0,0 0 1 0 0,0 0-1 0 0,1-1 1 0 0,-1 1-1 0 0,0 0 1 0 0,0 0-1 0 0,0 0 1 0 0,1 0-1 0 0,-1 0 1 0 0,0 0-1 0 0,0 0 1 0 0,0 0-1 0 0,1 0 1 0 0,-1 0-1 0 0,0 0 1 0 0,0 1-1 0 0,1-1 1 0 0,-1 0-1 0 0,0 0 1 0 0,8 3-127 0 0,-4-2 118 0 0,0 1 0 0 0,1 1 0 0 0,-1-1 0 0 0,0 1 0 0 0,0-1 0 0 0,0 1 0 0 0,0 0 0 0 0,-1 1 0 0 0,1-1 0 0 0,-1 1 0 0 0,0-1 0 0 0,5 8 0 0 0,3 6-35 0 0,14 30-1 0 0,-21-40 44 0 0,18 42 83 0 0,-11-26 4 0 0,0 0 0 0 0,20 31 0 0 0,-29-52-65 0 0,0 1 1 0 0,0-1-1 0 0,0 0 0 0 0,0 0 0 0 0,1 0 0 0 0,-1 0 0 0 0,5 2 0 0 0,-2-1 533 0 0,0-15-185 0 0,0 0-386 0 0,-1-40 20 0 0,-1 24-59 0 0,-2-33 0 0 0,1-14-575 0 0,-2 66 566 0 0,1-1 0 0 0,2-12 0 0 0,1-10 12 0 0,3-12 42 0 0,-2 18 12 0 0,8-35 0 0 0,1-8 0 0 0,-5 9 0 0 0,-2 12 0 0 0,-7 45 0 0 0,0-1 0 0 0,1 1 0 0 0,-1 0 0 0 0,1-1 0 0 0,0 1 0 0 0,0 0 0 0 0,0-1 0 0 0,1 1 0 0 0,-1 0 0 0 0,4-5 0 0 0,-4 6 0 0 0,0 0 0 0 0,1 0 0 0 0,-1 0 0 0 0,0 0 0 0 0,0 0 0 0 0,-1-1 0 0 0,1 1 0 0 0,0-4 0 0 0,7-13 0 0 0,0-2 0 0 0,-8 20 0 0 0,0 1-1 0 0,0 0 1 0 0,0 0-1 0 0,0 0 1 0 0,0 0 0 0 0,0 0-1 0 0,0 0 1 0 0,0 0-1 0 0,0 0 1 0 0,0-1-1 0 0,0 1 1 0 0,0 0-1 0 0,0 0 1 0 0,1 0 0 0 0,-1 0-1 0 0,0 0 1 0 0,0 0-1 0 0,0 0 1 0 0,0 0-1 0 0,0 0 1 0 0,0 0-1 0 0,0 0 1 0 0,0-1 0 0 0,0 1-1 0 0,0 0 1 0 0,0 0-1 0 0,1 0 1 0 0,-1 0-1 0 0,0 0 1 0 0,0 0-1 0 0,0 0 1 0 0,0 0-1 0 0,0 0 1 0 0,0 0 0 0 0,0 0-1 0 0,0 0 1 0 0,1 0-1 0 0,-1 0 1 0 0,0 0-1 0 0,0 0 1 0 0,0 0-1 0 0,0 0 1 0 0,0 0 0 0 0,0 0-1 0 0,0 0 1 0 0,1 0-1 0 0,3 5-74 0 0,2 6-39 0 0,-6-11 116 0 0,6 17-37 0 0,-1 1 0 0 0,-1 0 0 0 0,0 0 0 0 0,-1 1 0 0 0,-1-1 0 0 0,0 22 0 0 0,-4 121 88 0 0,-4-74 73 0 0,0-30 210 0 0,4-43-213 0 0,1 0 0 0 0,0-1 0 0 0,0 1 0 0 0,1 0 0 0 0,3 15 0 0 0,-3-26-104 0 0,1-1-1 0 0,-1 0 1 0 0,1 1-1 0 0,0-1 0 0 0,-1 1 1 0 0,1-1-1 0 0,0 0 1 0 0,1 0-1 0 0,-1 1 1 0 0,0-1-1 0 0,4 3 1 0 0,-5-4-17 0 0,0-1 0 0 0,1 0 0 0 0,-1 0 0 0 0,0 0 0 0 0,1 0 0 0 0,-1 1 0 0 0,0-1 0 0 0,1 0 0 0 0,-1 0 0 0 0,0 0 0 0 0,1 0 0 0 0,-1 0 0 0 0,0 0 0 0 0,1 0 0 0 0,-1 0 0 0 0,0 0 0 0 0,1 0 0 0 0,-1 0 0 0 0,0 0 0 0 0,1 0 0 0 0,-1 0 0 0 0,0 0 0 0 0,1-1 0 0 0,-1 1 0 0 0,0 0 0 0 0,1 0 0 0 0,-1 0 0 0 0,0 0 0 0 0,0-1 0 0 0,1 1 0 0 0,-1 0 0 0 0,0 0 0 0 0,1-1 0 0 0,-1 1 0 0 0,0 0 0 0 0,0 0 0 0 0,0-1 0 0 0,1 1 0 0 0,-1 0 0 0 0,0-1 0 0 0,0 1 0 0 0,0 0 0 0 0,0-1 0 0 0,0 0 0 0 0,1 1 14 0 0,1-6-7 0 0,1 0 0 0 0,-1 0 0 0 0,-1-1 0 0 0,1 1 0 0 0,-1 0 0 0 0,0-1 0 0 0,-1 1 1 0 0,1-1-1 0 0,-2-8 0 0 0,2-4-153 0 0,0-25-134 0 0,-9-73 1 0 0,2 52 243 0 0,-1 11-54 0 0,4 36 57 0 0,1-1-1 0 0,-1-28 1 0 0,6 8-214 0 0,0 49 130 0 0,-1-1 1 0 0,0 1-1 0 0,0 12 0 0 0,5 62 217 0 0,-1-35-21 0 0,0 173 335 0 0,-6-199-164 0 0,0-23-239 0 0,-1 1 1 0 0,1-1-1 0 0,0 0 0 0 0,0 0 1 0 0,-1 0-1 0 0,1 0 0 0 0,0 0 1 0 0,-1 0-1 0 0,1 0 0 0 0,0 0 1 0 0,0 0-1 0 0,-1 0 0 0 0,1 0 1 0 0,0 0-1 0 0,-1 0 1 0 0,1 0-1 0 0,0 0 0 0 0,-1 0 1 0 0,1 0-1 0 0,0 0 0 0 0,0 0 1 0 0,-1 0-1 0 0,1 0 0 0 0,0 0 1 0 0,-1-1-1 0 0,1 1 0 0 0,0 0 1 0 0,-1 0-1 0 0,-9-5 109 0 0,6 2-146 0 0,1 0 0 0 0,-1-1-1 0 0,1 1 1 0 0,0-1 0 0 0,0 0-1 0 0,0 1 1 0 0,1-1 0 0 0,-1 0-1 0 0,1-1 1 0 0,-4-7 0 0 0,3 4-37 0 0,0-1 1 0 0,1 0 0 0 0,-1 0-1 0 0,-1-16 1 0 0,-2-24-355 0 0,6 49 403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0,3 9-131 0 0,5 14-30 0 0,-1 15 56 0 0,15 93 888 0 0,-10-20 78 0 0,-5 198 0 0 0,-8-272-592 0 0,-1-11-164 0 0,1 1-1 0 0,4 28 1 0 0,-3-54 190 0 0,0-3-246 0 0,1 0 0 0 0,-1-1 1 0 0,0 1-1 0 0,1-1 1 0 0,-1 1-1 0 0,-1-1 1 0 0,0-4-1 0 0,1-5-88 0 0,-1-10-269 0 0,-5-39 0 0 0,1 15 62 0 0,-1-20-398 0 0,-1-17-120 0 0,3-123 0 0 0,6 187 776 0 0,7-82 0 0 0,-7 98-66 0 0,0 7 5 0 0,0 6-52 0 0,13 218 649 0 0,-1-39-403 0 0,-3-23 740 0 0,-9-142-787 0 0,-3 29 0 0 0,0 5 168 0 0,-1-29-187 0 0,2-28 330 0 0,-4-18-77 0 0,4-1-238 0 0,0 3-73 0 0,0 9-7 0 0,0-1 0 0 0,1 1 0 0 0,0 0 0 0 0,0 0 0 0 0,0 0 0 0 0,4-11 0 0 0,2-6-115 0 0,-6 20 84 0 0,4-12-262 0 0,-4 17 254 0 0,-1 0 1 0 0,1 0-1 0 0,-1-1 0 0 0,1 1 1 0 0,0 0-1 0 0,0 0 0 0 0,1 3 0 0 0,1 0-21 0 0,1 8-29 0 0,5 23 0 0 0,-6-23 110 0 0,7 22 0 0 0,-5-24 767 0 0,-11-28-405 0 0,6 13-384 0 0,-11-41-263 0 0,2 1 0 0 0,2-2 0 0 0,-2-48 0 0 0,10 37 252 0 0,1 42-66 0 0,-2 15 74 0 0,1 0 0 0 0,-1 0 0 0 0,0 0 0 0 0,0 0 0 0 0,0 0 0 0 0,0 0 0 0 0,1 0 0 0 0,-1 0 0 0 0,0 0 0 0 0,0 0 0 0 0,0 0 0 0 0,0 0-1 0 0,1 0 1 0 0,-1 0 0 0 0,0 0 0 0 0,0 0 0 0 0,0 0 0 0 0,0 1 0 0 0,1-1 0 0 0,-1 0 0 0 0,0 0 0 0 0,0 0 0 0 0,0 0 0 0 0,0 0 0 0 0,0 0 0 0 0,0 0 0 0 0,1 0 0 0 0,-1 1 0 0 0,0-1 0 0 0,0 0 0 0 0,0 0 0 0 0,0 0-1 0 0,0 0 1 0 0,0 1 0 0 0,0-1 0 0 0,0 0 0 0 0,0 0 0 0 0,10 21-26 0 0,-6 1 41 0 0,-1 0-1 0 0,1 43 1 0 0,-1-5 24 0 0,1 24 16 0 0,-4-62 64 0 0,0-15-57 0 0,-1 0 0 0 0,1 0-1 0 0,2 11 1 0 0,-1-17 352 0 0,-1 0-318 0 0,-1 20-333 0 0,-7-44 446 0 0,1 8-153 0 0,-1-26-49 0 0,1 1-1 0 0,-2-50 0 0 0,5 47-5 0 0,-6-83 1 0 0,-7-59 0 0 0,13 143 0 0 0,-7-48 0 0 0,8 77 0 0 0,0 0 0 0 0,0 1 0 0 0,-1 0 0 0 0,-11-23 0 0 0,11 28-18 0 0,2 3-47 0 0,3 6-26 0 0,5 14-97 0 0,-1 2 172 0 0,51 167-318 0 0,-46-140 254 0 0,-1 0 0 0 0,4 57 0 0 0,-12-77 77 0 0,5 165-66 0 0,-11-127 315 0 0,4-62-36 0 0,-8-12 102 0 0,-7-15-336 0 0,0-1 1 0 0,3 0-1 0 0,-19-49 0 0 0,-12-26-377 0 0,31 77 347 0 0,0 0-1 0 0,2-1 1 0 0,1 0 0 0 0,-6-28-1 0 0,5 11 55 0 0,5 19-32 0 0,-5-34 0 0 0,4 14-63 0 0,4 22 47 0 0,-2-24-1 0 0,0 9 49 0 0,0-5 0 0 0,6 39-14 0 0,-1 0-1 0 0,0 1 1 0 0,-1-1-1 0 0,1 1 0 0 0,0-1 1 0 0,-1 1-1 0 0,0-1 1 0 0,1 1-1 0 0,-1-1 1 0 0,-2-3-1 0 0,2 8-59 0 0,-1 1 1 0 0,1-1-1 0 0,0 0 0 0 0,0 1 0 0 0,0 0 1 0 0,0-1-1 0 0,0 1 0 0 0,0 2 0 0 0,-6 55-54 0 0,1 17 359 0 0,-1 19 202 0 0,-2 29 63 0 0,4 3-31 0 0,4-66-316 0 0,3-30-19 0 0,-2-64 387 0 0,1 10-502 0 0,-1 0-1 0 0,-5-33 0 0 0,-7-19-114 0 0,-16-77 92 0 0,17 103-39 0 0,-9-38 2 0 0,16 72 25 0 0,0 1 1 0 0,-2 0-1 0 0,1 0 0 0 0,-9-13 1 0 0,13 25 7 0 0,0-1 1 0 0,0 0-1 0 0,0 1 1 0 0,-1-1 0 0 0,1 1-1 0 0,0-1 1 0 0,-1 1-1 0 0,1 0 1 0 0,-1-1 0 0 0,-3-1-1 0 0,4 3-62 0 0,-9 5-112 0 0,9-1 99 0 0,0 0 1 0 0,-1 1-1 0 0,2-1 0 0 0,-1 0 0 0 0,0 1 0 0 0,1-1 0 0 0,0 0 0 0 0,0 7 1 0 0,6 38-138 0 0,-4-36 159 0 0,14 121-138 0 0,-12-79 269 0 0,3 1 0 0 0,28 103-1 0 0,-34-156-45 0 0,0 2 6 0 0,0 0 0 0 0,1 0-1 0 0,0-1 1 0 0,0 1-1 0 0,0-1 1 0 0,1 1-1 0 0,-1-1 1 0 0,1 0 0 0 0,3 4-1 0 0,-5-8-18 0 0,-1 0-1 0 0,0 1 0 0 0,0-1 1 0 0,1 0-1 0 0,-1 0 1 0 0,0 0-1 0 0,1 0 0 0 0,-1 1 1 0 0,0-1-1 0 0,1 0 0 0 0,-1 0 1 0 0,0 0-1 0 0,0 0 1 0 0,1 0-1 0 0,-1 0 0 0 0,0 0 1 0 0,1 0-1 0 0,-1 0 1 0 0,0 0-1 0 0,1 0 0 0 0,-1 0 1 0 0,0 0-1 0 0,1 0 1 0 0,-1 0-1 0 0,0-1 0 0 0,1 1 1 0 0,-1 0-1 0 0,0 0 0 0 0,0 0 1 0 0,1 0-1 0 0,-1-1 1 0 0,0 1-1 0 0,1 0 0 0 0,-1 0 1 0 0,0 0-1 0 0,0-1 1 0 0,0 1-1 0 0,1 0 0 0 0,-1 0 1 0 0,0-1-1 0 0,0 1 0 0 0,0 0 1 0 0,0-1-1 0 0,1 1 1 0 0,-1 0-1 0 0,0-1 0 0 0,0 1 1 0 0,0 0-1 0 0,0-1 1 0 0,0 1-1 0 0,0-1 0 0 0,7-23 193 0 0,-5 16-110 0 0,0-7-29 0 0,1-1 1 0 0,-2 1-1 0 0,0 0 0 0 0,-1-1 0 0 0,-3-24 1 0 0,0 2-145 0 0,-8-116-646 0 0,4 87-84 0 0,5-136 0 0 0,2 169 792 0 0,0 33-89 0 0,0 2-10 0 0,-3 51 95 0 0,3 1 1 0 0,8 75 0 0 0,-4-78 211 0 0,5 52 30 0 0,29 135 0 0 0,-32-219-159 0 0,0 1-1 0 0,0-1 0 0 0,2 0 1 0 0,0 0-1 0 0,2-1 0 0 0,-1 0 1 0 0,2-1-1 0 0,0 0 0 0 0,1-1 1 0 0,1 0-1 0 0,0-1 0 0 0,1 0 1 0 0,1-1-1 0 0,25 18 1 0 0,-36-28-281 0 0,1 0 0 0 0,0 0 1 0 0,1 0-1 0 0,-1-1 0 0 0,0 0 1 0 0,7 2-1 0 0,-11-3 2 0 0,0-1 1 0 0,0 0-1 0 0,0 1 1 0 0,1-1-1 0 0,-1 0 1 0 0,0 0-1 0 0,1 0 1 0 0,-1 1-1 0 0,0-2 1 0 0,1 1 0 0 0,-1 0-1 0 0,0 0 1 0 0,0 0-1 0 0,1 0 1 0 0,-1-1-1 0 0,0 1 1 0 0,0-1-1 0 0,1 1 1 0 0,-1-1-1 0 0,0 1 1 0 0,0-1-1 0 0,0 0 1 0 0,0 0-1 0 0,0 1 1 0 0,0-1-1 0 0,0 0 1 0 0,0 0-1 0 0,0 0 1 0 0,0 0-1 0 0,0 0 1 0 0,0-2-1 0 0,1-2-372 0 0,0-1-1 0 0,0 0 1 0 0,-1 1-1 0 0,0-1 1 0 0,0 0-1 0 0,0 0 0 0 0,-1 0 1 0 0,0 0-1 0 0,0 0 1 0 0,0 1-1 0 0,-1-1 1 0 0,0 0-1 0 0,-2-8 0 0 0,-1-6 103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1:58.55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222 1 6215 0 0,'0'0'2959'0'0,"1"2"-2702"0"0,-1 0-170 0 0,1 1 0 0 0,-1-1-1 0 0,0 0 1 0 0,1 0 0 0 0,-1 0-1 0 0,0 0 1 0 0,-1 0 0 0 0,1 1-1 0 0,0-1 1 0 0,-1 0 0 0 0,1 0-1 0 0,-1 0 1 0 0,1 0 0 0 0,-1 0-1 0 0,0 0 1 0 0,0 0 0 0 0,0 0-1 0 0,0 0 1 0 0,0 0 0 0 0,-1-1-1 0 0,1 1 1 0 0,0 0 0 0 0,-4 2-1 0 0,3-1 1 0 0,-2 7-70 0 0,-41 42 697 0 0,40-47-411 0 0,2-2-270 0 0,-5 12 109 0 0,7-13 6 0 0,-5 7 223 0 0,10-10-299 0 0,0 1 0 0 0,0-1 0 0 0,0 0 1 0 0,-1 0-1 0 0,1 0 0 0 0,0 0 0 0 0,-1 0 0 0 0,5-3 0 0 0,-6 3 0 0 0,11-7 0 0 0,6-10-72 0 0,-17 16 0 0 0,0-1 0 0 0,0 1 0 0 0,1-1 0 0 0,-1 1 0 0 0,1 0 0 0 0,0 0 0 0 0,3-2 0 0 0,22-16-54 0 0,-11 8 28 0 0,1-5 26 0 0,-1 4 83 0 0,-20 15-8 0 0,-1 0 1 0 0,1 0-1 0 0,-1 0 1 0 0,0 0-1 0 0,-6 2 1 0 0,5-3-18 0 0,1 1 0 0 0,0-1 0 0 0,0 1 0 0 0,0 0 1 0 0,0 1-1 0 0,-5 3 0 0 0,-50 36 375 0 0,-2-4-519 0 0,40-25-25 0 0,16-10 22 0 0,-1 1 1 0 0,1-1-1 0 0,0 1 1 0 0,-10 9-1 0 0,-28 22-2080 0 0,41-33 1815 0 0,0-1-1 0 0,0 1 1 0 0,0-1 0 0 0,0 1 0 0 0,-1-1-1 0 0,-3 2 1 0 0,-1-20-7104 0 0,7 15 7243 0 0,0 1-1 0 0,1 0 1 0 0,-1-1-1 0 0,0 1 1 0 0,1 0-1 0 0,0-2 0 0 0,6-8-464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02.698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675 198 8431 0 0,'0'0'652'0'0,"-2"1"-425"0"0,-24 18 167 0 0,5-3 597 0 0,18-14-936 0 0,1-1 0 0 0,0 1 0 0 0,0 0 0 0 0,0 0 0 0 0,1 0 0 0 0,-3 3 0 0 0,-11 12-372 0 0,-64 50 369 0 0,47-33 273 0 0,8-8-244 0 0,12-13 27 0 0,1 0 0 0 0,0 0 0 0 0,-14 25 0 0 0,16-25 191 0 0,-18 19 0 0 0,19-24-162 0 0,1 1 1 0 0,0 0-1 0 0,1 0 1 0 0,-10 17-1 0 0,-8 25 7 0 0,5-15 43 0 0,-24 71-1 0 0,38-96-188 0 0,-5 15 15 0 0,10-26-12 0 0,0 0 0 0 0,0 0 0 0 0,0 0 0 0 0,0 0 0 0 0,0 0 0 0 0,0 0 0 0 0,0 0 0 0 0,0 0 0 0 0,0 0 0 0 0,0 0-1 0 0,0 1 1 0 0,0-1 0 0 0,0 0 0 0 0,0 0 0 0 0,0 0 0 0 0,0 0 0 0 0,0 0 0 0 0,0 0 0 0 0,0 0 0 0 0,0 0 0 0 0,0 0 0 0 0,0 0 0 0 0,0 0 0 0 0,0 0 0 0 0,0 1 0 0 0,0-1 0 0 0,0 0 0 0 0,0 0 0 0 0,0 0 0 0 0,0 0 0 0 0,0 0 0 0 0,0 0-1 0 0,0 0 1 0 0,0 0 0 0 0,0 0 0 0 0,0 0 0 0 0,1 0 0 0 0,-1 0 0 0 0,0 0 0 0 0,0 0 0 0 0,0 0 0 0 0,0 0 0 0 0,0 0 0 0 0,0 0 0 0 0,0 0 0 0 0,0 0 0 0 0,0 0 0 0 0,0 0 0 0 0,0 0 0 0 0,0 0 0 0 0,0 0 0 0 0,1 0 0 0 0,-1 0 0 0 0,0 0-1 0 0,0 0 1 0 0,0 0 0 0 0,0 0 0 0 0,0 0 0 0 0,0 0 0 0 0,2 1 10 0 0,0-1 0 0 0,0 1-1 0 0,-1-1 1 0 0,1 1 0 0 0,0-1 0 0 0,0 0-1 0 0,0 0 1 0 0,0 0 0 0 0,0 0-1 0 0,0 0 1 0 0,0 0 0 0 0,-1 0 0 0 0,1-1-1 0 0,0 1 1 0 0,0-1 0 0 0,0 1-1 0 0,-1-1 1 0 0,1 0 0 0 0,0 0 0 0 0,0 1-1 0 0,-1-1 1 0 0,1-1 0 0 0,-1 1-1 0 0,1 0 1 0 0,-1 0 0 0 0,1 0 0 0 0,1-3-1 0 0,-1 2 1 0 0,0 0 0 0 0,0 0 0 0 0,1 0 0 0 0,-1 0 0 0 0,1 0 0 0 0,3-2 0 0 0,-4 3-5 0 0,1-1 0 0 0,0 0 0 0 0,-1 1 0 0 0,1-1 0 0 0,-1-1 0 0 0,0 1 0 0 0,3-3 1 0 0,4-8 6 0 0,-5 7 0 0 0,0 0-1 0 0,0 0 1 0 0,7-6 0 0 0,4-2-15 0 0,0-2 1 0 0,24-33 0 0 0,-16 16-78 0 0,-9 14 9 0 0,-1-1 0 0 0,16-31-1 0 0,-7 8 25 0 0,-13 28 38 0 0,-1-1-1 0 0,6-17 0 0 0,-4 8 11 0 0,-8 19 2 0 0,1 0 0 0 0,-1 0 1 0 0,3-11-1 0 0,-5 14 0 0 0,1 1-1 0 0,-1 0 1 0 0,0 0-1 0 0,0-1 1 0 0,0 1-1 0 0,-1 0 1 0 0,1 0-1 0 0,-1-1 1 0 0,1 1 0 0 0,-1 0-1 0 0,0 0 1 0 0,1 0-1 0 0,-1 0 1 0 0,-2-4-1 0 0,1 5 28 0 0,1 0 0 0 0,0 0-1 0 0,-1 0 1 0 0,1 1 0 0 0,-1-1-1 0 0,1 0 1 0 0,-1 1 0 0 0,1-1-1 0 0,-1 1 1 0 0,0-1 0 0 0,1 1-1 0 0,-1 0 1 0 0,0 0 0 0 0,1-1-1 0 0,-1 1 1 0 0,0 0 0 0 0,-2 1-1 0 0,-4 1-6 0 0,1 0 0 0 0,-1 1 0 0 0,1-1 0 0 0,0 2 0 0 0,0-1 0 0 0,0 1 0 0 0,0 0 0 0 0,-7 6 0 0 0,-12 10 24 0 0,-41 41 0 0 0,46-40 46 0 0,14-15-64 0 0,0 0 1 0 0,1 1 0 0 0,-1 0-1 0 0,1 1 1 0 0,-5 8 0 0 0,-36 72 339 0 0,33-60-121 0 0,-17 46-1 0 0,27-64-193 0 0,-25 78 351 0 0,26-79-385 0 0,2-3-9 0 0,3-7-28 0 0,2-4-35 0 0,6-11-55 0 0,-2 2-36 0 0,0 0-1 0 0,-1 0 1 0 0,7-21-1 0 0,-2 0-125 0 0,-7 20 88 0 0,0 0 1 0 0,-1 0-1 0 0,-1 0 1 0 0,0 0-1 0 0,2-28 1 0 0,-3-60-130 0 0,-1 100 219 0 0,-1 0 17 0 0,0-23 181 0 0,0 23 105 0 0,-3 3-118 0 0,0-1 1 0 0,1 1-1 0 0,-1-1 0 0 0,0 1 0 0 0,1-1 0 0 0,-3-1 0 0 0,4 1-17 0 0,-3 3 177 0 0,-9 12-36 0 0,6-7-119 0 0,1 0 0 0 0,-1 1 0 0 0,1 0 0 0 0,-7 13 0 0 0,-4 13 200 0 0,1 1 0 0 0,-18 62 0 0 0,21-54-24 0 0,-4 21-60 0 0,-20 68 82 0 0,28-102-138 0 0,5-16-129 0 0,-3 30-1 0 0,3-19-169 0 0,4-11 68 0 0,1-8 98 0 0,0 0 1 0 0,0 0-1 0 0,-1 1 1 0 0,0 8-1 0 0,11-20 29 0 0,-7 2-70 0 0,-1 0 0 0 0,0 0 0 0 0,1 0 0 0 0,-1 0-1 0 0,-1-1 1 0 0,1 1 0 0 0,0-1 0 0 0,-1 1 0 0 0,0-1 0 0 0,3-5-1 0 0,6-10-51 0 0,-3 4 31 0 0,11-22 0 0 0,-12 20 27 0 0,5-14 11 0 0,-10 24-7 0 0,1-1 1 0 0,0 1 0 0 0,5-9 0 0 0,-3 3-33 0 0,1-12 18 0 0,-36 81 133 0 0,-2 0 266 0 0,24-38-379 0 0,4-10 11 0 0,0 1 1 0 0,1-1-1 0 0,0 1 0 0 0,-3 17 0 0 0,5-24 70 0 0,0-1-4 0 0,-4 3-13 0 0,3-3-2 0 0,3-3-10 0 0,23-148 20 0 0,-11 79-74 0 0,9-16 0 0 0,-13 53 0 0 0,30-86 0 0 0,-32 101 0 0 0,1 0 0 0 0,15-27 0 0 0,-4 11 0 0 0,-8 17 0 0 0,0 0 0 0 0,1 1 0 0 0,26-28 0 0 0,-26 31 0 0 0,9-8-51 0 0,39-31 1 0 0,-31 28 10 0 0,-17 16 7 0 0,1 0 0 0 0,17-10 1 0 0,16-11-105 0 0,-23 17 81 0 0,-20 12 63 0 0,0-1 0 0 0,0 1 0 0 0,0-1 0 0 0,-1 0 0 0 0,1 0 1 0 0,-1 0-1 0 0,1 0 0 0 0,-1 0 0 0 0,3-3 0 0 0,-4 3 37 0 0,-2 5-220 0 0,-2 3 204 0 0,-1-1 0 0 0,0 0 0 0 0,0 1 0 0 0,0-1 0 0 0,-1-1 0 0 0,1 1 0 0 0,-1-1 0 0 0,-11 8 1 0 0,-8 8-2 0 0,14-11-6 0 0,-1-1 1 0 0,-20 12-1 0 0,-2 1 22 0 0,-119 75-33 0 0,82-55 35 0 0,49-30-26 0 0,19-10-19 0 0,1 0-1 0 0,-1-1 1 0 0,0 1-1 0 0,1 0 1 0 0,-1-1-1 0 0,0 0 1 0 0,0 1-1 0 0,-2-1 1 0 0,-11 3 58 0 0,15-3-57 0 0,0 0 0 0 0,0 0 0 0 0,0 1 0 0 0,0-1 0 0 0,-1 0 0 0 0,1 0 0 0 0,0 0 0 0 0,0 0 1 0 0,0 0-1 0 0,0 0 0 0 0,-1 0 0 0 0,1 0 0 0 0,0 0 0 0 0,0 0 0 0 0,0 0 0 0 0,0 0 1 0 0,-1 0-1 0 0,1 0 0 0 0,0 0 0 0 0,0 0 0 0 0,0 0 0 0 0,0 0 0 0 0,-1 0 0 0 0,1 0 0 0 0,0 0 1 0 0,0 0-1 0 0,0 0 0 0 0,0 0 0 0 0,-1 0 0 0 0,1 0 0 0 0,0 0 0 0 0,0 0 0 0 0,0 0 0 0 0,0 0 1 0 0,-1-1-1 0 0,1 1 0 0 0,0 0 0 0 0,0 0 0 0 0,0 0 0 0 0,0 0 0 0 0,0 0 0 0 0,0 0 1 0 0,0-1-1 0 0,0 1 0 0 0,-1 0 0 0 0,1 0 0 0 0,0 0 0 0 0,0 0 0 0 0,0-1 0 0 0,0 1 0 0 0,0 0 1 0 0,3-7 23 0 0,-3 7-18 0 0,2-3 2 0 0,0-1 0 0 0,0 1 0 0 0,0 0 0 0 0,1 0 0 0 0,-1 1 0 0 0,1-1 0 0 0,0 0 0 0 0,0 1 0 0 0,0 0 0 0 0,0-1 0 0 0,0 1 0 0 0,6-2 0 0 0,13-10-30 0 0,9-7-16 0 0,65-33 0 0 0,-71 41 31 0 0,66-27-57 0 0,-28 14 54 0 0,-49 20 9 0 0,30-8 0 0 0,3 0 0 0 0,-26 6 37 0 0,0 1-1 0 0,30-5 1 0 0,-22 3 149 0 0,-23 7-129 0 0,0 0-1 0 0,-1 0 0 0 0,1 1 1 0 0,0 0-1 0 0,10-1 1 0 0,40 2 95 0 0,-43 2-139 0 0,-12-2-11 0 0,-1 0-1 0 0,1 0 1 0 0,0 0 0 0 0,-1 1-1 0 0,1-1 1 0 0,-1 0-1 0 0,1 0 1 0 0,-1 1 0 0 0,1-1-1 0 0,-1 1 1 0 0,0-1-1 0 0,1 0 1 0 0,-1 1 0 0 0,1-1-1 0 0,-1 1 1 0 0,0-1-1 0 0,1 1 1 0 0,-1-1 0 0 0,0 1-1 0 0,1-1 1 0 0,-1 1-1 0 0,0-1 1 0 0,0 1 0 0 0,0-1-1 0 0,0 1 1 0 0,1 0 0 0 0,-4 17 36 0 0,2-16-40 0 0,0 1 14 0 0,0-1 0 0 0,0 1 0 0 0,0-1 0 0 0,-1 1 0 0 0,1-1 0 0 0,-1 0 0 0 0,1 1 0 0 0,-1-1 0 0 0,0 0 0 0 0,-4 3 0 0 0,-23 17 129 0 0,22-17-134 0 0,2-2-3 0 0,0-1 1 0 0,1 0-1 0 0,-1 0 0 0 0,-1 0 1 0 0,-7 2-1 0 0,-14 5 24 0 0,26-9-28 0 0,-9 5 2 0 0,-1-1 0 0 0,1 0 0 0 0,-1 0 0 0 0,-18 2 0 0 0,17-4-2 0 0,1 1 0 0 0,-14 5 0 0 0,-7 1 0 0 0,26-8 0 0 0,8-4 0 0 0,6-2 0 0 0,-2 2 0 0 0,1 0 0 0 0,-1 1 0 0 0,14-4 0 0 0,13-4 0 0 0,147-57 0 0 0,-160 63-16 0 0,-1 0-1 0 0,24-2 0 0 0,11-2-21 0 0,-15 1-2 0 0,52-2 0 0 0,-36 2 40 0 0,-38 4 0 0 0,30-1 0 0 0,-35 4 2 0 0,5 0 23 0 0,0 0 0 0 0,29-5 1 0 0,-39 4 6 0 0,0 0 0 0 0,-1 1 0 0 0,14 0 0 0 0,-3 1 346 0 0,-42 2-306 0 0,19-1-57 0 0,0-1 0 0 0,0-1-1 0 0,-10 1 1 0 0,-12-2 21 0 0,0 1 1 0 0,-31 3-1 0 0,-65 8 80 0 0,27-4 16 0 0,18-2-24 0 0,-46 6 11 0 0,-9 8-2 0 0,107-17-189 0 0,7-3 48 0 0,106-7-73 0 0,-70 6 58 0 0,25-6 1 0 0,-24 4-8 0 0,27-2 0 0 0,110-6-160 0 0,-19 6 142 0 0,-48 4 54 0 0,-17 4-39 0 0,6-1 44 0 0,-32-4 5 0 0,113-13 0 0 0,-94 13 70 0 0,-60 2 188 0 0,-41-8-170 0 0,32 7-89 0 0,0 0-1 0 0,-1 0 1 0 0,1 1 0 0 0,0 0-1 0 0,-13-1 1 0 0,-8 3 14 0 0,10 0 13 0 0,-23-1-1 0 0,-25 0-28 0 0,48 1 27 0 0,0-1 1 0 0,1 0 0 0 0,-28-5 0 0 0,31 2 51 0 0,6-2 4 0 0,10 0-32 0 0,16-3-22 0 0,-15 7-32 0 0,14-5 21 0 0,-1 1 0 0 0,1 0 1 0 0,20-1-1 0 0,8-3-78 0 0,-12 3 58 0 0,1 2 1 0 0,49 0-1 0 0,-65 5 5 0 0,-1 1 0 0 0,27 5 0 0 0,-6-1 0 0 0,-28-5 0 0 0,-1 1 0 0 0,0 0 0 0 0,1 1 0 0 0,-1 0 0 0 0,0 0 0 0 0,0 1 0 0 0,-1 0 0 0 0,1 1 0 0 0,-1 0 0 0 0,0 1 0 0 0,12 8 0 0 0,-19-11 1 0 0,1 0-1 0 0,0 0 1 0 0,-1 0 0 0 0,0 0-1 0 0,0 0 1 0 0,0 0 0 0 0,0 1-1 0 0,0-1 1 0 0,0 0 0 0 0,-1 1-1 0 0,0 0 1 0 0,0-1 0 0 0,0 1-1 0 0,0 0 1 0 0,0 0 0 0 0,-1-1-1 0 0,0 7 1 0 0,1-4 4 0 0,-2 1 0 0 0,1 0 1 0 0,-1-1-1 0 0,0 1 0 0 0,-1-1 0 0 0,1 1 0 0 0,-1-1 1 0 0,-1 0-1 0 0,-3 9 0 0 0,-5 9-5 0 0,9-19 0 0 0,0 0 0 0 0,0 0 0 0 0,-1 0 0 0 0,1 0 0 0 0,-6 7 0 0 0,5-9 0 0 0,1 1 0 0 0,0-1 0 0 0,1 0 0 0 0,-1 1 0 0 0,1 0 0 0 0,-2 4 0 0 0,2-4 0 0 0,-1 1 0 0 0,0-1 0 0 0,0 1 0 0 0,-3 4 0 0 0,4-7 0 0 0,0 0 0 0 0,0 0 0 0 0,0 0 0 0 0,0 0 0 0 0,1 1 0 0 0,-1-1 0 0 0,1 0 0 0 0,-1 1 0 0 0,1 3 0 0 0,-4 16 0 0 0,0-8 0 0 0,5-10 0 0 0,0-1 0 0 0,2 7 0 0 0,6-2 0 0 0,6-4 0 0 0,-13-4 0 0 0,0 0 0 0 0,0 0 0 0 0,1 0 0 0 0,-1 0 0 0 0,0 0 0 0 0,0 0 0 0 0,0-1 0 0 0,1 1 0 0 0,-1-1 0 0 0,0 1 0 0 0,0-1 0 0 0,0 0 0 0 0,0 0 0 0 0,0 0 0 0 0,0 0 0 0 0,0 0 0 0 0,0 0 0 0 0,0 0 0 0 0,-1-1 0 0 0,1 1 0 0 0,0-1 0 0 0,-1 1 0 0 0,0-1 0 0 0,3-3 0 0 0,7-9 18 0 0,-7 10-11 0 0,-1 0-1 0 0,-1 1 1 0 0,1-1-1 0 0,-1 0 1 0 0,1 0 0 0 0,2-8-1 0 0,-4 8 8 0 0,0 0-1 0 0,0 0 1 0 0,0 0-1 0 0,0 0 0 0 0,-1 0 1 0 0,0 0-1 0 0,0 0 1 0 0,0 0-1 0 0,0 0 1 0 0,-1 0-1 0 0,0 0 0 0 0,0 0 1 0 0,0 0-1 0 0,0 1 1 0 0,0-1-1 0 0,-1 0 1 0 0,1 0-1 0 0,-1 1 1 0 0,0-1-1 0 0,0 1 0 0 0,-1 0 1 0 0,1 0-1 0 0,-1 0 1 0 0,-3-4-1 0 0,-2 0-5 0 0,1 0 0 0 0,-1 1 0 0 0,0 0 0 0 0,0 0 0 0 0,-1 1 0 0 0,1 0 0 0 0,-1 0 0 0 0,0 1 0 0 0,-1 0 0 0 0,1 1 0 0 0,-1 0 0 0 0,1 1 0 0 0,-1-1 0 0 0,0 2 0 0 0,-19-2 0 0 0,15 3-8 0 0,-8-2 0 0 0,-1 1 0 0 0,1 2 0 0 0,-24 3 0 0 0,11-1 0 0 0,26-3 0 0 0,0 1 0 0 0,1 0 0 0 0,-1 1 0 0 0,1-1 0 0 0,-1 1 0 0 0,-12 6 0 0 0,5-1 0 0 0,11-6 0 0 0,1 1 0 0 0,0 0 0 0 0,-1 0 0 0 0,1 0 0 0 0,0 0 0 0 0,1 1 0 0 0,-1 0 0 0 0,0-1 0 0 0,-4 6 0 0 0,-2 5 0 0 0,10-8 0 0 0,0-3 0 0 0,2 10-12 0 0,-1-10 5 0 0,0-1 0 0 0,1 1 1 0 0,-1 0-1 0 0,1-1 0 0 0,-1 1 0 0 0,1-1 0 0 0,0 1 0 0 0,-1-1 1 0 0,1 0-1 0 0,0 0 0 0 0,0 0 0 0 0,0 0 0 0 0,0 0 0 0 0,4 1 1 0 0,0 1-20 0 0,1-1 1 0 0,0-1 0 0 0,9 2-1 0 0,-13-2 14 0 0,161 12-25 0 0,-86-9 114 0 0,12 0-161 0 0,-36-4 67 0 0,38-2 34 0 0,-60 0 44 0 0,-25 3-51 0 0,1-2 1 0 0,-1 1-1 0 0,0-1 1 0 0,0 0-1 0 0,1-1 0 0 0,-1 1 1 0 0,0-1-1 0 0,8-4 1 0 0,5-2 29 0 0,-17 7-36 0 0,0 0-1 0 0,0 0 1 0 0,0 0-1 0 0,0 0 1 0 0,-1-1 0 0 0,5-2-1 0 0,-7 4 3 0 0,0-1 0 0 0,1 1 0 0 0,-1-1-1 0 0,0 1 1 0 0,0 0 0 0 0,0-1 0 0 0,1 1 0 0 0,-1-1 0 0 0,0 1-1 0 0,0-1 1 0 0,0 1 0 0 0,0-1 0 0 0,0 1 0 0 0,0-1 0 0 0,0 1-1 0 0,0-1 1 0 0,0 1 0 0 0,0-1 0 0 0,0 1 0 0 0,0-1 0 0 0,0 1-1 0 0,0-1 1 0 0,0 1 0 0 0,-1-1 0 0 0,1 0 0 0 0,-6-10 54 0 0,4 8-47 0 0,-1 0 1 0 0,0 0-1 0 0,0 0 0 0 0,0 0 0 0 0,-1 0 0 0 0,1 1 1 0 0,-1 0-1 0 0,-3-2 0 0 0,-35-16-1 0 0,26 13-4 0 0,3 2 2 0 0,-1 1 1 0 0,0 1-1 0 0,0 0 0 0 0,-25-3 1 0 0,9 3-10 0 0,-74-6 44 0 0,52 5 38 0 0,13 3-127 0 0,-45 3 0 0 0,78-2 32 0 0,1 1 0 0 0,0 0-1 0 0,0 1 1 0 0,-8 2 0 0 0,-14 3 9 0 0,14-3 3 0 0,12-4 0 0 0,1 1-1 0 0,0-1 1 0 0,-1 0-1 0 0,1 1 1 0 0,-1-1-1 0 0,1 1 1 0 0,0-1-1 0 0,0 1 1 0 0,-1-1 0 0 0,1 1-1 0 0,0-1 1 0 0,0 1-1 0 0,-1-1 1 0 0,1 1-1 0 0,0 0 1 0 0,0-1-1 0 0,0 1 1 0 0,0-1-1 0 0,0 1 1 0 0,0-1-1 0 0,0 1 1 0 0,0 0 0 0 0,1 1-4 0 0,0-1 0 0 0,-1 1 0 0 0,1-1 1 0 0,0 1-1 0 0,0-1 0 0 0,0 1 1 0 0,0-1-1 0 0,1 0 0 0 0,-1 0 1 0 0,0 0-1 0 0,0 0 0 0 0,1 0 1 0 0,-1 0-1 0 0,1 0 0 0 0,2 1 0 0 0,-1 0-8 0 0,1 0 0 0 0,0 0-1 0 0,0-1 1 0 0,-1 0 0 0 0,8 2-1 0 0,86 9-99 0 0,41 3 112 0 0,-102-12 0 0 0,14-1 0 0 0,-34-2 0 0 0,0 1 0 0 0,22 3 0 0 0,61 15 0 0 0,-85-16 0 0 0,1 1 0 0 0,-1 0 0 0 0,0 1 0 0 0,0 1 0 0 0,-1 0 0 0 0,19 12 0 0 0,-17-6 0 0 0,-13-10 0 0 0,0 0 0 0 0,-1 0 0 0 0,1 0 0 0 0,0 0 0 0 0,-1 0 0 0 0,0 0 0 0 0,1 0 0 0 0,-1 1 0 0 0,0-1 0 0 0,1 4 0 0 0,2 12 0 0 0,-4-11 0 0 0,0-1 0 0 0,-1 1 0 0 0,-2 12 0 0 0,2-13 0 0 0,-3 12-23 0 0,0 1 1 0 0,-11 26-1 0 0,12-36 24 0 0,0 0 0 0 0,0 0 0 0 0,-2 17 0 0 0,0-1-2 0 0,4-18 17 0 0,-1 0-1 0 0,1 0 0 0 0,0 13 0 0 0,0 6 46 0 0,0-19-65 0 0,1 1 0 0 0,0-1 0 0 0,0 0 0 0 0,1 0-1 0 0,-1 0 1 0 0,2 0 0 0 0,2 12 0 0 0,3 1 26 0 0,-4-16 2 0 0,0-2-6 0 0,4 8 9 0 0,3 1 28 0 0,-5-12-60 0 0,-3 1 8 0 0,9 1 11 0 0,0-1 50 0 0,-6-2-61 0 0,0 0 1 0 0,-1-1 0 0 0,1 1 0 0 0,-1-1 0 0 0,0 0-1 0 0,0 0 1 0 0,0 0 0 0 0,0-1 0 0 0,-1 1 0 0 0,1-1 0 0 0,-1 0-1 0 0,0 0 1 0 0,0 0 0 0 0,0-1 0 0 0,0 1 0 0 0,-1-1-1 0 0,0 1 1 0 0,0-1 0 0 0,0 0 0 0 0,2-9 0 0 0,-3 8 15 0 0,0 0-1 0 0,0 1 1 0 0,0-1 0 0 0,-1 0 0 0 0,1 0 0 0 0,-1 0-1 0 0,-1 0 1 0 0,1 0 0 0 0,-1 0 0 0 0,0 0 0 0 0,-1 1-1 0 0,1-1 1 0 0,-1 0 0 0 0,0 1 0 0 0,0-1 0 0 0,-1 1-1 0 0,-6-10 1 0 0,8 12-19 0 0,-9-12 0 0 0,3 9-16 0 0,1 1-60 0 0,6 5 75 0 0,0 0 0 0 0,0 0-1 0 0,0 0 1 0 0,0 0 0 0 0,0 0 0 0 0,0 0 0 0 0,0 0-1 0 0,0-1 1 0 0,-1 1 0 0 0,1 0 0 0 0,0 0-1 0 0,0 0 1 0 0,0 0 0 0 0,0 0 0 0 0,0 0-1 0 0,0 0 1 0 0,0 0 0 0 0,0 0 0 0 0,0 0 0 0 0,0 0-1 0 0,0 0 1 0 0,-1 0 0 0 0,1 0 0 0 0,0 0-1 0 0,0 0 1 0 0,0 0 0 0 0,0 0 0 0 0,0 0-1 0 0,0 0 1 0 0,0 0 0 0 0,0 0 0 0 0,0 0 0 0 0,0 1-1 0 0,0-1 1 0 0,0 0 0 0 0,-1 0 0 0 0,1 0-1 0 0,0 0 1 0 0,0 0 0 0 0,0 0 0 0 0,0 0-1 0 0,0 0 1 0 0,0 0 0 0 0,0 0 0 0 0,0 0 0 0 0,0 0-1 0 0,0 0 1 0 0,0 0 0 0 0,0 1 0 0 0,0-1-1 0 0,0 0 1 0 0,-3 3 0 0 0,1 0 0 0 0,0 0 0 0 0,0 0-1 0 0,0 1 1 0 0,0-1 0 0 0,1 1 0 0 0,-1-1 0 0 0,1 1 0 0 0,0 0-1 0 0,0-1 1 0 0,0 1 0 0 0,0 5 0 0 0,-1 11 7 0 0,0 24 1 0 0,2-8 75 0 0,-3-6-58 0 0,2-1-1 0 0,2 1 0 0 0,0 0 1 0 0,2 0-1 0 0,12 49 0 0 0,-10-62 4 0 0,12 24-1 0 0,-10-30-4 0 0,3-4 20 0 0,-9-7-38 0 0,8 2 3 0 0,-8-2-3 0 0,0-1-1 0 0,0 1 0 0 0,0-1 1 0 0,0 0-1 0 0,-1 1 1 0 0,1-1-1 0 0,0 0 0 0 0,0 0 1 0 0,0 0-1 0 0,-1 0 0 0 0,1 1 1 0 0,-1-1-1 0 0,1 0 1 0 0,0 0-1 0 0,-1 0 0 0 0,0 0 1 0 0,1-1-1 0 0,-1 1 1 0 0,0 0-1 0 0,1-2 0 0 0,3-29 143 0 0,-2 14-87 0 0,-1 8-63 0 0,-1 0 0 0 0,1 0 0 0 0,-2 0 0 0 0,1 0 0 0 0,-1 0 0 0 0,-3-13 0 0 0,-19-59-50 0 0,19 70 52 0 0,-11-32 26 0 0,-1 1 0 0 0,-3 0 0 0 0,-1 2 0 0 0,-2 0 0 0 0,-1 2 0 0 0,-33-41 0 0 0,45 66-24 0 0,0 0 0 0 0,-17-14 0 0 0,22 23 0 0 0,0 0 0 0 0,-1 0 0 0 0,1 0 0 0 0,-1 1 0 0 0,0 0 0 0 0,0 1 0 0 0,-9-4 0 0 0,12 5-1 0 0,-4 1 0 0 0,-11 7 14 0 0,16-4-8 0 0,0 0-1 0 0,1-1 1 0 0,-1 1 0 0 0,1 1 0 0 0,-1-1 0 0 0,1 0 0 0 0,-1 0-1 0 0,1 1 1 0 0,0 0 0 0 0,0-1 0 0 0,-3 7 0 0 0,3-4-6 0 0,-1 0 0 0 0,1 0 0 0 0,-1 1 1 0 0,2-1-1 0 0,-4 11 0 0 0,4-4-4 0 0,-1 0 0 0 0,2-1 0 0 0,0 1 0 0 0,0 0 1 0 0,1 0-1 0 0,0-1 0 0 0,1 1 0 0 0,0-1 0 0 0,1 1 0 0 0,1-1 0 0 0,-1 0 0 0 0,7 11 0 0 0,-7-15 5 0 0,0 1 0 0 0,1-1 0 0 0,0 0 0 0 0,1 0 0 0 0,0-1 0 0 0,0 1 0 0 0,0-1 0 0 0,0 0 0 0 0,1-1 0 0 0,0 1 0 0 0,10 6 0 0 0,-4-5 0 0 0,5 3 0 0 0,-11-10 0 0 0,-3-1 0 0 0,0 1 0 0 0,0 0 0 0 0,0 0 0 0 0,1-1 0 0 0,-1 1 0 0 0,0-1 0 0 0,0 1 0 0 0,6-3 0 0 0,-8 3 0 0 0,0-1 0 0 0,0 0 0 0 0,0 1 0 0 0,0-1 0 0 0,0 0 0 0 0,0 0 0 0 0,-1 0 0 0 0,1 0 0 0 0,0 0 0 0 0,0 0 0 0 0,1-2 0 0 0,2-3 0 0 0,-2 4-2 0 0,-1-1 1 0 0,0 0-1 0 0,1 0 0 0 0,-1 1 1 0 0,0-1-1 0 0,0 0 0 0 0,0 0 1 0 0,-1 0-1 0 0,1 0 0 0 0,-1 0 0 0 0,0 0 1 0 0,1 0-1 0 0,-2-4 0 0 0,0-6-31 0 0,-4-22 0 0 0,5 34 30 0 0,-4-14-34 0 0,0 1 0 0 0,-1 0 0 0 0,0 0 0 0 0,-1 0 0 0 0,-11-18 0 0 0,5 12 36 0 0,-2 0-1 0 0,-26-30 0 0 0,23 32 2 0 0,-32-24 0 0 0,36 32 0 0 0,-1 0 0 0 0,-1 1 1 0 0,0 1-1 0 0,-1 0 0 0 0,0 1 1 0 0,-20-6-1 0 0,9 3 9 0 0,-14-4 69 0 0,-47-10 1 0 0,83 23-71 0 0,-1 0 0 0 0,1 1 1 0 0,0-1-1 0 0,-1 1 0 0 0,1 1 0 0 0,-1-1 0 0 0,-5 2 0 0 0,-15 1 7 0 0,26-3-15 0 0,-8 0-2 0 0,0 0 0 0 0,1 0 0 0 0,-1 1 0 0 0,0 0 0 0 0,1 1 0 0 0,-1 0 0 0 0,-9 4 0 0 0,1 0-64 0 0,13-5 55 0 0,-1 0 1 0 0,1 0-1 0 0,0 0 0 0 0,0 1 1 0 0,0-1-1 0 0,0 1 0 0 0,0 0 0 0 0,0 0 1 0 0,0 0-1 0 0,0 1 0 0 0,1-1 1 0 0,-1 1-1 0 0,1-1 0 0 0,0 1 1 0 0,0 0-1 0 0,-3 4 0 0 0,6-2-53 0 0,3-1 51 0 0,-1 1 1 0 0,2-1-1 0 0,-1 0 0 0 0,0 0 0 0 0,1-1 1 0 0,-1 1-1 0 0,1-1 0 0 0,0 0 0 0 0,0 0 1 0 0,1-1-1 0 0,-1 1 0 0 0,0-1 0 0 0,1 0 1 0 0,6 1-1 0 0,14 3-75 0 0,46 6-1 0 0,-68-12 89 0 0,54 3-18 0 0,2-1-17 0 0,-24 2 30 0 0,55 0-1 0 0,-25-4 6 0 0,-28 1 0 0 0,40-4 0 0 0,-74 2 19 0 0,0 1 0 0 0,0-1 0 0 0,0 0 0 0 0,0 0 0 0 0,0-1 0 0 0,0 1 0 0 0,0-1 0 0 0,-1 1 0 0 0,1-1 0 0 0,0-1 0 0 0,-1 1 0 0 0,6-5 0 0 0,-8 6-13 0 0,-1 0 1 0 0,0 1 0 0 0,1-1-1 0 0,-1 0 1 0 0,0 1 0 0 0,0-1-1 0 0,0 0 1 0 0,1 1 0 0 0,-1-1-1 0 0,0 0 1 0 0,0 0 0 0 0,0 1-1 0 0,0-1 1 0 0,0 0 0 0 0,0 0-1 0 0,-1 1 1 0 0,1-1 0 0 0,0 0-1 0 0,-1 0 1 0 0,1-1 8 0 0,0-1-8 0 0,-1 0 0 0 0,0-1 0 0 0,0 1 0 0 0,0 0 0 0 0,-1 0 1 0 0,1 0-1 0 0,-1 0 0 0 0,0 0 0 0 0,1 0 0 0 0,-1 0 0 0 0,0 1 0 0 0,-1-1 0 0 0,1 1 1 0 0,0 0-1 0 0,-4-3 0 0 0,-4-3 37 0 0,-1 0-1 0 0,-17-9 1 0 0,0 2 6 0 0,0 1 0 0 0,0 1 0 0 0,-57-18 0 0 0,29 15-121 0 0,19 5-3 0 0,-56-10-1 0 0,23 12 47 0 0,0 3 0 0 0,-105 4 0 0 0,129 4 28 0 0,17-2 0 0 0,0 2 0 0 0,0 1 0 0 0,-51 12 0 0 0,49-6 0 0 0,19-6 0 0 0,-1 0 0 0 0,2 1 0 0 0,-1 0 0 0 0,0 1 0 0 0,1 0 0 0 0,-22 14 0 0 0,27-14-3 0 0,-1 0 1 0 0,1 1-1 0 0,0-1 0 0 0,0 2 0 0 0,1-1 0 0 0,-7 9 1 0 0,11-12-5 0 0,-1-1 0 0 0,1 0 0 0 0,0 1 0 0 0,0-1 0 0 0,0 1-1 0 0,0-1 1 0 0,0 1 0 0 0,1 0 0 0 0,-1-1 0 0 0,1 1 0 0 0,-1 0 0 0 0,1-1 0 0 0,0 1 0 0 0,0 0 0 0 0,0-1 0 0 0,0 1 0 0 0,1 0 0 0 0,-1-1 0 0 0,1 1 0 0 0,0 0 0 0 0,0-1 0 0 0,-1 1 0 0 0,3 2 0 0 0,0 0-2 0 0,0 0 0 0 0,0-1 0 0 0,0 0 0 0 0,1 1 0 0 0,-1-1 0 0 0,1-1 0 0 0,0 1 0 0 0,1 0 0 0 0,-1-1 0 0 0,0 0 0 0 0,1 0 0 0 0,0 0 0 0 0,0-1 0 0 0,-1 0 0 0 0,8 3 0 0 0,6 0-35 0 0,-1-1 0 0 0,1 0-1 0 0,23 1 1 0 0,1 0 17 0 0,-23-2 25 0 0,0 0-1 0 0,1-2 0 0 0,36-1 1 0 0,-26-2-37 0 0,-11 1 35 0 0,0-1 1 0 0,-1 0-1 0 0,24-8 0 0 0,-17 4 18 0 0,-16 4 7 0 0,0-1 0 0 0,0 1-1 0 0,-1-2 1 0 0,16-7-1 0 0,-22 11-11 0 0,-1-1-1 0 0,0 0 0 0 0,0 1 0 0 0,0-1 0 0 0,1 0 0 0 0,-1 0 0 0 0,0 0 0 0 0,0 0 0 0 0,0 0 0 0 0,0 0 1 0 0,-1 0-1 0 0,1 0 0 0 0,0 0 0 0 0,0 0 0 0 0,-1 0 0 0 0,1 0 0 0 0,0-1 0 0 0,-1 1 0 0 0,0 0 0 0 0,1 0 1 0 0,-1-1-1 0 0,0 1 0 0 0,1 0 0 0 0,-1-1 0 0 0,0 1 0 0 0,0 0 0 0 0,0-3 0 0 0,-3-8 45 0 0,0 8-53 0 0,0 0 0 0 0,0 0-1 0 0,0 0 1 0 0,0 1-1 0 0,0-1 1 0 0,-1 1 0 0 0,0 0-1 0 0,1 0 1 0 0,-1 0-1 0 0,-1 1 1 0 0,-6-4-1 0 0,-6-2-43 0 0,-31-8 0 0 0,22 8-4 0 0,8 3 27 0 0,0 0-1 0 0,-23-2 1 0 0,-5 0 5 0 0,10-1-2 0 0,0 2 1 0 0,-51-1-1 0 0,65 6 12 0 0,-30 0 4 0 0,-96 10-1 0 0,107-3 1 0 0,14-3 10 0 0,-49 13 1 0 0,11 1 71 0 0,38-11-50 0 0,-1 2 0 0 0,-42 17-1 0 0,42-12-42 0 0,19-9 2 0 0,-1 0 1 0 0,1 0 0 0 0,-1 1-1 0 0,2 1 1 0 0,-1-1 0 0 0,0 1-1 0 0,-8 9 1 0 0,3-2 21 0 0,9-9 2 0 0,1 0 0 0 0,-1 1 0 0 0,-5 7 0 0 0,9-11-11 0 0,0 1 0 0 0,0 0 0 0 0,0 0 1 0 0,0 0-1 0 0,0 0 0 0 0,1 0 0 0 0,-1 0 1 0 0,1 0-1 0 0,-1 0 0 0 0,1 0 0 0 0,0 0 0 0 0,0 0 1 0 0,-1 0-1 0 0,2 3 0 0 0,-1-1-12 0 0,0 0 1 0 0,1 0-1 0 0,0 0 0 0 0,0-1 1 0 0,0 1-1 0 0,0 0 0 0 0,1 0 1 0 0,-1-1-1 0 0,1 1 0 0 0,0-1 0 0 0,0 1 1 0 0,1-1-1 0 0,-1 0 0 0 0,0 1 1 0 0,1-2-1 0 0,0 1 0 0 0,0 0 0 0 0,0 0 1 0 0,0-1-1 0 0,0 1 0 0 0,0-1 1 0 0,1 0-1 0 0,-1 0 0 0 0,6 1 1 0 0,-1 0 4 0 0,-1 0 0 0 0,1-1 0 0 0,0 0 0 0 0,0-1 0 0 0,1 0 0 0 0,-1 0 1 0 0,0-1-1 0 0,0 0 0 0 0,0 0 0 0 0,15-3 0 0 0,3-2 7 0 0,-16 4 5 0 0,1-1 1 0 0,0-1-1 0 0,-1 0 0 0 0,0 0 1 0 0,1-1-1 0 0,12-7 0 0 0,-9 4 0 0 0,-8 3-8 0 0,1 1 1 0 0,-1-1-1 0 0,0 0 0 0 0,0 0 1 0 0,0 0-1 0 0,0-1 0 0 0,-1 0 1 0 0,0 0-1 0 0,7-10 1 0 0,-8 12-49 0 0,-2-1 1 0 0,1-1-1 0 0,0 1 1 0 0,-1 0-1 0 0,0-1 1 0 0,0 1-1 0 0,0-1 1 0 0,0 0-1 0 0,-1 0 1 0 0,0 1-1 0 0,0-1 1 0 0,0 0-1 0 0,0 0 1 0 0,-1 0 0 0 0,0 0-1 0 0,0 0 1 0 0,-1 0-1 0 0,1 0 1 0 0,-2-7-1 0 0,0 8 37 0 0,1 0 0 0 0,-1 0 1 0 0,0 0-1 0 0,0 0 0 0 0,0 1 0 0 0,0-1 0 0 0,-1 0 0 0 0,1 1 0 0 0,-1 0 1 0 0,0-1-1 0 0,0 1 0 0 0,0 0 0 0 0,-1 1 0 0 0,1-1 0 0 0,-1 0 0 0 0,1 1 0 0 0,-8-3 1 0 0,5 2 28 0 0,0 0 1 0 0,-1 1-1 0 0,1 0 1 0 0,-1 0 0 0 0,0 1-1 0 0,1-1 1 0 0,-1 2-1 0 0,0-1 1 0 0,0 1 0 0 0,-12 1-1 0 0,-13 2-13 0 0,17-2 29 0 0,0 0 0 0 0,1 1 0 0 0,-1 1-1 0 0,-27 9 1 0 0,15-2 101 0 0,11-4-50 0 0,1-1 0 0 0,0 2 1 0 0,0 0-1 0 0,1 1 0 0 0,0 0 0 0 0,-22 17 0 0 0,1 3-11 0 0,21-18-41 0 0,1 0 1 0 0,0 1-1 0 0,-11 13 1 0 0,-59 86 249 0 0,71-89-263 0 0,0 1 1 0 0,2 1-1 0 0,0-1 0 0 0,-9 37 0 0 0,12-37-8 0 0,1 0-13 0 0,0 1-1 0 0,1-1 1 0 0,2 1 0 0 0,0-1-1 0 0,1 1 1 0 0,2 0 0 0 0,0 0-1 0 0,2 0 1 0 0,0 0 0 0 0,1-1-1 0 0,2 1 1 0 0,0-1 0 0 0,1 0-1 0 0,12 26 1 0 0,-4-19 6 0 0,-10-25 3 0 0,6 6 35 0 0,0-2-31 0 0,-8-8-11 0 0,-1 1 1 0 0,0-1-1 0 0,1 1 0 0 0,-1-1 0 0 0,1 1 0 0 0,-1-1 0 0 0,1 0 1 0 0,-1 0-1 0 0,1 0 0 0 0,-1 0 0 0 0,1 0 0 0 0,-1 0 1 0 0,1 0-1 0 0,-1 0 0 0 0,0-1 0 0 0,1 1 0 0 0,-1 0 0 0 0,1-1 1 0 0,-1 1-1 0 0,1-1 0 0 0,-1 0 0 0 0,2-1 0 0 0,2-1-8 0 0,0-1 0 0 0,-1 0 0 0 0,0 0 0 0 0,6-8-1 0 0,1 0-75 0 0,-1 0-24 0 0,0-1 0 0 0,-1-1 1 0 0,12-22-1 0 0,-11 17-29 0 0,0 1 5 0 0,-2 0 1 0 0,0-1-1 0 0,-1 0 1 0 0,6-27 0 0 0,-11 34 108 0 0,0-1 1 0 0,-1 0-1 0 0,0-13 1 0 0,1-23 2 0 0,-1 47 28 0 0,2-35-32 0 0,-2 34 46 0 0,-1 1 1 0 0,0-1-1 0 0,0 1 1 0 0,-1-1 0 0 0,1 1-1 0 0,0-1 1 0 0,-1 1-1 0 0,1-1 1 0 0,-1 1 0 0 0,0 0-1 0 0,-2-4 1 0 0,3 5 90 0 0,-26 8-1 0 0,20-4-112 0 0,1-1 0 0 0,0 1 0 0 0,0 0 0 0 0,0 0 0 0 0,0 1 0 0 0,0 0 0 0 0,1-1 0 0 0,-5 7 0 0 0,-3 2 0 0 0,-15 23 0 0 0,12-12 120 0 0,1 0 0 0 0,2 1 0 0 0,0 1 0 0 0,1 0 0 0 0,2 0 0 0 0,1 1 0 0 0,-8 39 0 0 0,13-50-73 0 0,2 0-1 0 0,0 0 1 0 0,0 1-1 0 0,2-1 1 0 0,2 22 0 0 0,2-9-21 0 0,1 0 1 0 0,9 27 0 0 0,-8-36-27 0 0,7-1 0 0 0,-9-13 0 0 0,18 16 2 0 0,-12-15-19 0 0,-2-3-64 0 0,-6-2-179 0 0,1 0 0 0 0,-1-1 0 0 0,1 1 0 0 0,0 0 0 0 0,-1-1 0 0 0,1 0 1 0 0,0 0-1 0 0,-1 0 0 0 0,1 0 0 0 0,0-1 0 0 0,-1 1 0 0 0,1-1 0 0 0,0 0 0 0 0,-1 0 0 0 0,1 0 0 0 0,-1 0 0 0 0,0-1 0 0 0,1 0 0 0 0,-1 1 0 0 0,0-1 0 0 0,0 0 0 0 0,0-1 0 0 0,0 1 0 0 0,0 0 0 0 0,-1-1 1 0 0,5-5-1 0 0,-1 0-697 0 0,6-8-1215 0 0,0 0-1 0 0,19-18 1 0 0,-15 19 768 0 0,3-4-1317 0 0,27-19 0 0 0,-14 15 1923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04.612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391 147 13447 0 0,'-2'0'73'0'0,"1"0"0"0"0,0 0 0 0 0,0 0 0 0 0,0 0 0 0 0,-1 0 0 0 0,1-1 0 0 0,0 1 0 0 0,0 0 0 0 0,0-1 0 0 0,0 1 0 0 0,0-1 0 0 0,-1 1 0 0 0,1-1 0 0 0,0 1 0 0 0,0-1 0 0 0,0 0 0 0 0,1 0 0 0 0,-3-1 0 0 0,-7-4 26 0 0,4 2-9 0 0,0 1 1 0 0,-1 0-1 0 0,1 1 1 0 0,-1-1-1 0 0,0 2 1 0 0,0-1-1 0 0,0 0 1 0 0,0 1-1 0 0,0 1 1 0 0,-11-1 0 0 0,14 2 82 0 0,1 0 1 0 0,-1 0 0 0 0,1 0 0 0 0,-1 1 0 0 0,-4 2 0 0 0,3-2 5 0 0,3 0-121 0 0,0-1 0 0 0,0 0 0 0 0,0 1 0 0 0,0 0 0 0 0,0-1 0 0 0,0 1 0 0 0,1 0 0 0 0,-1 0-1 0 0,1 0 1 0 0,0 0 0 0 0,-3 4 0 0 0,-7 9 174 0 0,8-11-173 0 0,0 0 0 0 0,1 0 0 0 0,-1 1 0 0 0,1-1 0 0 0,-1 0 1 0 0,1 1-1 0 0,0 0 0 0 0,1-1 0 0 0,-1 1 0 0 0,1 0 0 0 0,0 0 0 0 0,0 0 0 0 0,0 5 1 0 0,0-3 1 0 0,-2 11 124 0 0,0 0 117 0 0,-1 30 0 0 0,4-42-276 0 0,0-1 1 0 0,0 1 0 0 0,1 0 0 0 0,0 0-1 0 0,0-1 1 0 0,1 1 0 0 0,-1-1 0 0 0,1 1-1 0 0,4 6 1 0 0,-3-6-27 0 0,0 1 0 0 0,0-1 0 0 0,1-1 0 0 0,0 1 0 0 0,0 0 0 0 0,0-1 0 0 0,1 0 0 0 0,-1 0 0 0 0,1 0 0 0 0,1-1 0 0 0,-1 1 0 0 0,1-1 0 0 0,-1 0 0 0 0,1-1 0 0 0,0 0 0 0 0,0 0 0 0 0,1 0 0 0 0,-1 0 0 0 0,7 1 0 0 0,-2-1 8 0 0,0-1-1 0 0,0 1 0 0 0,0-2 1 0 0,0 1-1 0 0,0-2 1 0 0,0 1-1 0 0,0-2 0 0 0,11-1 1 0 0,2-1 19 0 0,-15 3 4 0 0,-1-1 1 0 0,1-1-1 0 0,-1 1 0 0 0,0-1 1 0 0,1-1-1 0 0,-1 0 0 0 0,0 0 1 0 0,7-4-1 0 0,-8 3-51 0 0,0 0 0 0 0,0 0 0 0 0,0-1 0 0 0,-1 1 0 0 0,1-2 0 0 0,-1 1 0 0 0,-1-1 0 0 0,1 0 0 0 0,6-9 0 0 0,-8 10-27 0 0,-1 0 1 0 0,0 0-1 0 0,0 0 0 0 0,0-1 1 0 0,-1 1-1 0 0,0-1 0 0 0,0 0 0 0 0,0 0 1 0 0,-1 1-1 0 0,0-1 0 0 0,0 0 0 0 0,0 0 1 0 0,-1 0-1 0 0,0 0 0 0 0,0 0 0 0 0,0 0 1 0 0,-1 0-1 0 0,-2-12 0 0 0,1 11 56 0 0,0-1 0 0 0,-1 1 0 0 0,0 0 0 0 0,0 0 0 0 0,0 0 0 0 0,-1 1-1 0 0,0-1 1 0 0,0 1 0 0 0,-1 0 0 0 0,1 0 0 0 0,-1 0 0 0 0,-1 0 0 0 0,1 1 0 0 0,-1 0 0 0 0,0 0-1 0 0,0 1 1 0 0,-1 0 0 0 0,1 0 0 0 0,-1 0 0 0 0,0 1 0 0 0,0-1 0 0 0,0 2 0 0 0,-12-4 0 0 0,2 3 129 0 0,1 1 1 0 0,-1 1 0 0 0,1 0-1 0 0,-1 2 1 0 0,1-1 0 0 0,-25 6-1 0 0,35-5-97 0 0,0 1-1 0 0,0 0 0 0 0,1 0 1 0 0,-1 0-1 0 0,1 1 0 0 0,0 0 1 0 0,-5 3-1 0 0,-14 8-43 0 0,17-10 22 0 0,-1 0-1 0 0,1 0 1 0 0,0 1 0 0 0,1 0-1 0 0,-1 0 1 0 0,1 1 0 0 0,-7 7-1 0 0,10-10 1 0 0,1 0-1 0 0,-1 1 0 0 0,1-1 1 0 0,0 0-1 0 0,0 1 0 0 0,0-1 0 0 0,1 1 1 0 0,-1 0-1 0 0,1-1 0 0 0,0 1 1 0 0,0 0-1 0 0,0 0 0 0 0,0 0 1 0 0,1 0-1 0 0,-1 0 0 0 0,1 0 1 0 0,0 4-1 0 0,2 1-12 0 0,0-1 1 0 0,0 0-1 0 0,0 0 0 0 0,1 0 1 0 0,0 0-1 0 0,1-1 1 0 0,0 1-1 0 0,0-1 0 0 0,1 0 1 0 0,-1 0-1 0 0,2 0 1 0 0,-1-1-1 0 0,1 1 0 0 0,0-1 1 0 0,0-1-1 0 0,0 1 0 0 0,1-1 1 0 0,0 0-1 0 0,0-1 1 0 0,0 1-1 0 0,1-1 0 0 0,-1-1 1 0 0,17 6-1 0 0,-5-2 1 0 0,-12-5 16 0 0,0 1 1 0 0,0-1-1 0 0,0 0 0 0 0,0 0 1 0 0,0-1-1 0 0,0 0 0 0 0,0-1 1 0 0,1 1-1 0 0,7-1 0 0 0,8-2 45 0 0,-17 2-66 0 0,-1 0 0 0 0,1-1 1 0 0,-1 1-1 0 0,0-1 0 0 0,1 0 1 0 0,-1 0-1 0 0,0-1 0 0 0,0 0 1 0 0,7-3-1 0 0,-8 3 1 0 0,0 0 1 0 0,0 0-1 0 0,-1 0 0 0 0,1 0 1 0 0,-1 0-1 0 0,1-1 0 0 0,-1 1 1 0 0,0-1-1 0 0,0 0 0 0 0,0 0 1 0 0,0 0-1 0 0,-1 0 0 0 0,1-1 1 0 0,-1 1-1 0 0,3-6 0 0 0,-2 3-25 0 0,-1 0 1 0 0,0 0-1 0 0,0 0 0 0 0,0 0 0 0 0,-1-1 1 0 0,0 1-1 0 0,0-1 0 0 0,-1 1 0 0 0,1-1 1 0 0,-1 1-1 0 0,-1-1 0 0 0,1 1 0 0 0,-1-1 1 0 0,-1 1-1 0 0,1-1 0 0 0,-1 1 0 0 0,0 0 1 0 0,-4-10-1 0 0,2 8 12 0 0,0 0 0 0 0,0 0 0 0 0,-1 1-1 0 0,1-1 1 0 0,-2 1 0 0 0,1 0 0 0 0,-1 1 0 0 0,0-1 0 0 0,-1 1 0 0 0,1 0 0 0 0,-1 0 0 0 0,0 1-1 0 0,-1 0 1 0 0,1 0 0 0 0,-1 1 0 0 0,0 0 0 0 0,0 1 0 0 0,-13-5 0 0 0,8 5-32 0 0,0 0-1 0 0,0 0 1 0 0,-1 1 0 0 0,1 1-1 0 0,-1 1 1 0 0,1 0 0 0 0,-21 2-1 0 0,1 2 41 0 0,23-3 26 0 0,0 0 1 0 0,0 0-1 0 0,0 1 1 0 0,0 1-1 0 0,1 0 1 0 0,-1 0-1 0 0,-9 5 1 0 0,-3 2 70 0 0,16-7-61 0 0,0 0 0 0 0,-1 0 0 0 0,1 0 0 0 0,0 1 1 0 0,0 0-1 0 0,1 0 0 0 0,-1 0 0 0 0,1 1 0 0 0,0 0 0 0 0,-7 9 0 0 0,5-6 13 0 0,1 1 0 0 0,0-1 0 0 0,1 1 0 0 0,0 1 0 0 0,0-1 0 0 0,1 1 0 0 0,0 0 0 0 0,-4 17 0 0 0,6-17-19 0 0,1 1-1 0 0,0 0 1 0 0,1 0 0 0 0,0 0-1 0 0,0 0 1 0 0,1-1 0 0 0,4 18-1 0 0,-3-21-21 0 0,0 0 1 0 0,1 1-1 0 0,0-1 0 0 0,0-1 0 0 0,0 1 0 0 0,1 0 0 0 0,0-1 0 0 0,1 0 0 0 0,-1 1 0 0 0,1-2 0 0 0,9 10 0 0 0,-2-5 3 0 0,0-1-1 0 0,1 0 0 0 0,0-1 0 0 0,0 0 0 0 0,1-1 1 0 0,0-1-1 0 0,0 0 0 0 0,1-1 0 0 0,-1 0 0 0 0,1-1 0 0 0,0-1 1 0 0,0-1-1 0 0,1 0 0 0 0,19 0 0 0 0,-28-2 5 0 0,7 1 20 0 0,0-1-1 0 0,0-1 0 0 0,1 0 1 0 0,-1-1-1 0 0,0 0 0 0 0,0-1 1 0 0,22-8-1 0 0,-26 7-10 0 0,5-2-15 0 0,0 0 0 0 0,0-1 0 0 0,-1 0 0 0 0,0-1 0 0 0,22-17 0 0 0,-25 15-7 0 0,-3 4 0 0 0,-1 0 0 0 0,0-1 0 0 0,0 0 0 0 0,-1 0 0 0 0,0-1 0 0 0,8-11 0 0 0,0-8 0 0 0,15-40 0 0 0,-27 60 0 0 0,0 0 1 0 0,0 0-1 0 0,-1 0 0 0 0,0-1 0 0 0,0 1 1 0 0,-1-8-1 0 0,-4-47-15 0 0,3 52 5 0 0,-1-3-45 0 0,0 0 0 0 0,0 0 0 0 0,-1 0 0 0 0,-1 0 0 0 0,0 1 0 0 0,-12-24 0 0 0,12 30 32 0 0,1-1 0 0 0,-1 1-1 0 0,-1 0 1 0 0,1 0-1 0 0,-1 1 1 0 0,0-1-1 0 0,-1 1 1 0 0,1 0-1 0 0,-1 0 1 0 0,0 1 0 0 0,0 0-1 0 0,-1 0 1 0 0,-12-6-1 0 0,12 7 11 0 0,1 0-1 0 0,-1 1 1 0 0,0 0-1 0 0,0 0 0 0 0,0 0 1 0 0,-1 1-1 0 0,1 0 1 0 0,0 0-1 0 0,0 1 1 0 0,-1 0-1 0 0,1 0 1 0 0,-12 3-1 0 0,4-1 2 0 0,-1 2-1 0 0,0-1 1 0 0,1 2 0 0 0,0 0-1 0 0,0 1 1 0 0,-23 13 0 0 0,23-9-17 0 0,-1-2 18 0 0,1 1 0 0 0,0 1-1 0 0,1 1 1 0 0,0 0-1 0 0,1 1 1 0 0,-15 16 0 0 0,21-19 64 0 0,-1-1 1 0 0,2 2 0 0 0,-1-1-1 0 0,1 1 1 0 0,1 0 0 0 0,0 0-1 0 0,0 1 1 0 0,1-1 0 0 0,0 1-1 0 0,-4 21 1 0 0,7-21-29 0 0,0 0 0 0 0,0-1 0 0 0,1 1 0 0 0,1 0 0 0 0,-1 0 0 0 0,2 0 0 0 0,0 0 0 0 0,0-1 0 0 0,7 20-1 0 0,0-5-4 0 0,-6-15 8 0 0,0-1 0 0 0,0 0 0 0 0,1 0 0 0 0,8 13 0 0 0,-4-11-27 0 0,1 0-1 0 0,0-1 0 0 0,1 0 0 0 0,0 0 0 0 0,1-1 0 0 0,0 0 0 0 0,0-1 0 0 0,0-1 0 0 0,24 12 0 0 0,-8-6 38 0 0,0-3 1 0 0,0 0 0 0 0,50 10-1 0 0,-63-18 9 0 0,1-1 0 0 0,-1 0-1 0 0,1-1 1 0 0,27-4 0 0 0,-16 2-30 0 0,-18 1-8 0 0,-1-1 0 0 0,1 1-1 0 0,-1-1 1 0 0,1-1 0 0 0,-1 1 0 0 0,0-1 0 0 0,0-1 0 0 0,0 1 0 0 0,0-1 0 0 0,-1 0 0 0 0,1-1-1 0 0,9-9 1 0 0,-9 8-15 0 0,-1 0 0 0 0,0 0-1 0 0,0-1 1 0 0,-1 0 0 0 0,0 0 0 0 0,0-1-1 0 0,-1 0 1 0 0,0 1 0 0 0,0-1-1 0 0,0-1 1 0 0,1-8 0 0 0,-2 5-29 0 0,-1 0 0 0 0,0 0 0 0 0,-1 0 0 0 0,-1 0 0 0 0,0 0 0 0 0,0 0 0 0 0,-1 0 0 0 0,-1 0 0 0 0,0 0 0 0 0,-1 0 0 0 0,0 1 0 0 0,-1-1 0 0 0,0 1 0 0 0,0-1 0 0 0,-1 2 0 0 0,-10-17 0 0 0,1 4 26 0 0,0 0 0 0 0,-1 1 0 0 0,-2 0 0 0 0,0 2 0 0 0,-1 0 0 0 0,-1 1 0 0 0,-1 0 0 0 0,0 2 0 0 0,-1 1 0 0 0,-43-25 0 0 0,56 37 2 0 0,1 1-1 0 0,-1 0 0 0 0,-1 0 0 0 0,1 1 1 0 0,0 0-1 0 0,-18-2 0 0 0,2 3 9 0 0,-27 1-1 0 0,34 2 7 0 0,0 1 0 0 0,0 0-1 0 0,1 1 1 0 0,0 1-1 0 0,-1 1 1 0 0,2 0 0 0 0,-21 12-1 0 0,23-11 3 0 0,1 0-1 0 0,0 2 0 0 0,0 0 0 0 0,1 0 0 0 0,0 1 0 0 0,1 0 0 0 0,0 0 0 0 0,1 2 0 0 0,0-1 0 0 0,1 1 0 0 0,0 0 0 0 0,0 1 1 0 0,2-1-1 0 0,0 2 0 0 0,0-1 0 0 0,-6 24 0 0 0,9-25 1 0 0,0 1 0 0 0,0 1 1 0 0,2-1-1 0 0,0 0 0 0 0,0 0 1 0 0,1 0-1 0 0,1 1 0 0 0,2 14 1 0 0,-1-18-7 0 0,0 0 0 0 0,1 0 0 0 0,0 0 0 0 0,1 0 0 0 0,0-1 0 0 0,1 1 1 0 0,0-1-1 0 0,0 0 0 0 0,1 0 0 0 0,0-1 0 0 0,7 8 0 0 0,2-1 6 0 0,0 0 0 0 0,2-2 0 0 0,-1 0 0 0 0,2-1 0 0 0,-1 0-1 0 0,2-1 1 0 0,-1-2 0 0 0,27 11 0 0 0,-12-8 14 0 0,0-1-1 0 0,0-2 0 0 0,1-2 1 0 0,47 5-1 0 0,-53-11 41 0 0,0-1-1 0 0,0-2 1 0 0,1-1 0 0 0,33-7-1 0 0,-43 5-9 0 0,-1 0-1 0 0,0-2 0 0 0,0 0 0 0 0,-1-1 0 0 0,0 0 1 0 0,28-20-1 0 0,-29 16-96 0 0,-2 0-1 0 0,0-1 1 0 0,0 0 0 0 0,-1-1 0 0 0,21-29-1 0 0,-29 34 36 0 0,0-1-1 0 0,-1 0 0 0 0,0 0 0 0 0,0 0 1 0 0,-1 0-1 0 0,0 0 0 0 0,-1-1 0 0 0,0 1 0 0 0,-1-1 1 0 0,0 1-1 0 0,-1-12 0 0 0,-1 8-4 0 0,0 1 0 0 0,-2 0-1 0 0,1 0 1 0 0,-2 0 0 0 0,0 0 0 0 0,0 1-1 0 0,-1-1 1 0 0,-1 1 0 0 0,0 0 0 0 0,0 0-1 0 0,-2 1 1 0 0,-8-12 0 0 0,8 14-2 0 0,-1-1 0 0 0,0 1 0 0 0,0 1 0 0 0,-1 0 1 0 0,0 0-1 0 0,-1 1 0 0 0,1 0 0 0 0,-1 1 0 0 0,-15-6 0 0 0,11 6 3 0 0,0 0-1 0 0,0 2 0 0 0,-1 0 0 0 0,0 0 1 0 0,0 2-1 0 0,-30-2 0 0 0,29 3 14 0 0,0 1 0 0 0,0 1 0 0 0,0 0 0 0 0,0 2 0 0 0,0 0 0 0 0,0 0 0 0 0,-23 9 0 0 0,23-5 2 0 0,0 0 0 0 0,0 1 0 0 0,1 1 0 0 0,0 0 0 0 0,1 1 0 0 0,-26 22-1 0 0,33-25 16 0 0,-4 3 6 0 0,1 1 0 0 0,-13 16 0 0 0,21-22-12 0 0,0-1 1 0 0,0 1-1 0 0,0 0 1 0 0,1 0-1 0 0,-1 0 0 0 0,1 1 1 0 0,0-1-1 0 0,1 0 0 0 0,-1 1 1 0 0,0 5-1 0 0,0 4 36 0 0,1-1-1 0 0,0 25 1 0 0,2-33-37 0 0,-1 0 0 0 0,1 0 0 0 0,1 0 0 0 0,-1-1 0 0 0,1 1 0 0 0,0 0 0 0 0,0-1 0 0 0,0 0 0 0 0,5 8 0 0 0,1-1-10 0 0,1-1 0 0 0,0 0 0 0 0,1 0 0 0 0,0-1 0 0 0,0 0 0 0 0,1 0 0 0 0,0-1 0 0 0,1-1 0 0 0,21 12 0 0 0,0-3 0 0 0,0-2 0 0 0,57 17 0 0 0,-71-27 12 0 0,1 0-1 0 0,0-2 1 0 0,0 0-1 0 0,0-1 0 0 0,0-1 1 0 0,1-1-1 0 0,20-2 1 0 0,-7-2 25 0 0,-1-2 1 0 0,1 0-1 0 0,44-17 0 0 0,-59 16 11 0 0,-1-1 0 0 0,-1-1 0 0 0,0 0 0 0 0,0-1 0 0 0,-1-1-1 0 0,25-21 1 0 0,-35 26-74 0 0,-1 0-1 0 0,1 0 1 0 0,-1 0-1 0 0,0-1 0 0 0,-1 0 1 0 0,1 0-1 0 0,-1 0 1 0 0,-1-1-1 0 0,1 1 1 0 0,-1-1-1 0 0,-1 0 1 0 0,1 0-1 0 0,0-9 1 0 0,-1 7 3 0 0,-1 0 0 0 0,0 0 0 0 0,0-1 0 0 0,-2 1 0 0 0,1 0 1 0 0,-1-1-1 0 0,-1 1 0 0 0,1 0 0 0 0,-8-20 0 0 0,4 18 7 0 0,0 1 0 0 0,-1-1 0 0 0,-1 1 0 0 0,0 0 0 0 0,0 1 0 0 0,-1 0 0 0 0,0 0 0 0 0,-1 0 0 0 0,0 1 0 0 0,0 1 0 0 0,-1-1 0 0 0,-1 2 0 0 0,1-1 0 0 0,-13-5 0 0 0,4 3-10 0 0,0 0 0 0 0,0 2 0 0 0,-1 0 0 0 0,0 1 0 0 0,0 2 0 0 0,-1 0 0 0 0,-37-5 0 0 0,36 8 26 0 0,1 0 0 0 0,-1 1 0 0 0,0 2 0 0 0,1 0 0 0 0,-1 1 0 0 0,0 1 0 0 0,-30 8 0 0 0,-49 24 65 0 0,84-28-34 0 0,0 2 0 0 0,0 0 0 0 0,-25 17 0 0 0,33-19-16 0 0,-14 10 84 0 0,-25 23-1 0 0,41-32-80 0 0,0-1 0 0 0,0 1 1 0 0,0 0-1 0 0,1 1 0 0 0,1 0 0 0 0,-9 17 0 0 0,8-13-13 0 0,0 1-1 0 0,1-1 1 0 0,1 1-1 0 0,0 0 1 0 0,1 1 0 0 0,-2 22-1 0 0,5-31-2 0 0,0 1 0 0 0,0-1-1 0 0,0 0 1 0 0,1 0 0 0 0,0 1-1 0 0,1-1 1 0 0,-1 0 0 0 0,1 0-1 0 0,0 0 1 0 0,1-1 0 0 0,-1 1-1 0 0,1 0 1 0 0,0-1 0 0 0,1 0-1 0 0,-1 1 1 0 0,1-1 0 0 0,0-1-1 0 0,5 6 1 0 0,0-2 6 0 0,1 0 0 0 0,1 0 0 0 0,-1-1 0 0 0,1-1 0 0 0,0 1 0 0 0,18 6 0 0 0,75 22 96 0 0,-80-29-75 0 0,0-1 0 0 0,1-2 0 0 0,-1 0-1 0 0,1-1 1 0 0,0-1 0 0 0,0-2 0 0 0,-1 0 0 0 0,1-2-1 0 0,25-5 1 0 0,-28 3-28 0 0,-2 2 8 0 0,0-1 0 0 0,0-1-1 0 0,0-1 1 0 0,-1-1 0 0 0,37-18-1 0 0,-56 25-8 0 0,24-14 63 0 0,24-18 0 0 0,-40 26-33 0 0,-1 0-1 0 0,0-1 0 0 0,-1 0 0 0 0,1 0 1 0 0,-2-1-1 0 0,11-15 0 0 0,-10 13-66 0 0,-1-1 0 0 0,0 0 0 0 0,-1 0-1 0 0,0 0 1 0 0,-1-1 0 0 0,0 1 0 0 0,0-1 0 0 0,-2 0-1 0 0,1 0 1 0 0,-1 0 0 0 0,-1 0 0 0 0,0 0 0 0 0,-1 0-1 0 0,-1 0 1 0 0,1 1 0 0 0,-2-1 0 0 0,0 0 0 0 0,0 1-1 0 0,-6-13 1 0 0,2 7 35 0 0,-1 0 0 0 0,-1 1 0 0 0,0 0 0 0 0,-2 1 0 0 0,1 0 0 0 0,-2 1-1 0 0,0 0 1 0 0,-1 0 0 0 0,0 2 0 0 0,-1-1 0 0 0,0 2 0 0 0,-1 0 0 0 0,0 0 0 0 0,-1 2 0 0 0,0 0-1 0 0,0 1 1 0 0,-1 0 0 0 0,-30-8 0 0 0,23 10-14 0 0,-41-5 0 0 0,52 10 11 0 0,1 0-1 0 0,0 2 1 0 0,-1-1 0 0 0,1 1-1 0 0,-17 4 1 0 0,24-3 5 0 0,-74 19 0 0 0,67-17 0 0 0,1 0 0 0 0,-1 2 0 0 0,1-1 0 0 0,-16 12 0 0 0,18-11 0 0 0,-10 7-14 0 0,-22 20 1 0 0,35-27 3 0 0,0 0 0 0 0,1 0 1 0 0,-1 1-1 0 0,1 0 0 0 0,1 0 0 0 0,-8 15 0 0 0,6-10-18 0 0,-1 1-31 0 0,1 1 0 0 0,-5 18 0 0 0,10-27 51 0 0,0 0 1 0 0,0 0-1 0 0,0 0 1 0 0,1 0-1 0 0,0 0 1 0 0,0 1-1 0 0,0-1 1 0 0,1 0-1 0 0,0 0 1 0 0,1 6-1 0 0,2 2-9 0 0,0 0 1 0 0,1-1-1 0 0,1 0 0 0 0,0 0 0 0 0,1-1 0 0 0,0 1 0 0 0,0-1 1 0 0,17 17-1 0 0,-8-12-162 0 0,0 0 0 0 0,0-2 0 0 0,2 0 1 0 0,26 17-1 0 0,-37-27-101 0 0,-1 0 0 0 0,1-1 0 0 0,0 0 1 0 0,0 0-1 0 0,0 0 0 0 0,0-1 0 0 0,1 0 0 0 0,-1 0 1 0 0,1-1-1 0 0,-1 0 0 0 0,1-1 0 0 0,-1 1 0 0 0,9-2 1 0 0,1-4-1806 0 0,-16 5 1953 0 0,0-1 1 0 0,-1 1 0 0 0,1 0-1 0 0,-1-1 1 0 0,1 1-1 0 0,-1 0 1 0 0,0-1-1 0 0,1 1 1 0 0,-1-1-1 0 0,1 1 1 0 0,-1-1-1 0 0,0 1 1 0 0,1-1-1 0 0,-1 1 1 0 0,0-1-1 0 0,1 1 1 0 0,-1-1-1 0 0,0 1 1 0 0,0-1-1 0 0,0 1 1 0 0,0-1-1 0 0,1 1 1 0 0,-1-1-1 0 0,0-1 1 0 0,-7-9-4705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07.81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404 433 12151 0 0,'0'0'1271'0'0,"-1"1"-1192"0"0,-6 7 80 0 0,1 1 1 0 0,1-1-1 0 0,-1 1 1 0 0,2 0 0 0 0,-5 11-1 0 0,7-15-48 0 0,0 0 0 0 0,0 0 0 0 0,1 0 0 0 0,0 1 0 0 0,0-1 0 0 0,0 1 0 0 0,0-1 0 0 0,1 1 0 0 0,0-1 0 0 0,0 1 0 0 0,2 8 0 0 0,-1-9-71 0 0,4 14 300 0 0,8 23 0 0 0,-11-37-324 0 0,0 0 0 0 0,1 1 0 0 0,-1-1 0 0 0,1-1 1 0 0,0 1-1 0 0,1 0 0 0 0,-1-1 0 0 0,9 9 0 0 0,-8-11-23 0 0,-1 1 0 0 0,1-1-1 0 0,0 0 1 0 0,0 0 0 0 0,0-1 0 0 0,0 1-1 0 0,0-1 1 0 0,0 1 0 0 0,0-1 0 0 0,0-1-1 0 0,1 1 1 0 0,-1-1 0 0 0,0 1-1 0 0,1-1 1 0 0,-1 0 0 0 0,0-1 0 0 0,1 1-1 0 0,-1-1 1 0 0,0 0 0 0 0,0 0 0 0 0,8-3-1 0 0,11-5 3 0 0,-16 7 23 0 0,-1 0-1 0 0,1-1 1 0 0,-1 1-1 0 0,0-2 0 0 0,0 1 1 0 0,-1-1-1 0 0,1 1 1 0 0,6-7-1 0 0,1-1 27 0 0,-11 9-38 0 0,1 0 0 0 0,-1 0-1 0 0,0 0 1 0 0,0 0 0 0 0,1 0-1 0 0,-1-1 1 0 0,-1 1-1 0 0,1-1 1 0 0,0 1 0 0 0,0-1-1 0 0,-1 0 1 0 0,2-5 0 0 0,13-54 68 0 0,-15 58-89 0 0,0 0 0 0 0,-1 1 0 0 0,0-1 1 0 0,0 0-1 0 0,0 1 0 0 0,0-1 0 0 0,-1 1 0 0 0,1-1 0 0 0,-1 0 0 0 0,0 1 0 0 0,0-1 0 0 0,0 1 0 0 0,-1 0 0 0 0,1-1 0 0 0,-1 1 0 0 0,0 0 0 0 0,0 0 0 0 0,-3-5 0 0 0,0 2-23 0 0,0 0-1 0 0,0 0 1 0 0,-1 1-1 0 0,0-1 1 0 0,0 1-1 0 0,0 0 1 0 0,-12-7-1 0 0,14 10 43 0 0,-1-1-10 0 0,0 0 0 0 0,-1 0 0 0 0,1 0 1 0 0,-1 1-1 0 0,1 0 0 0 0,-1 0 0 0 0,0 0 0 0 0,0 1 1 0 0,0 0-1 0 0,0 0 0 0 0,0 0 0 0 0,-8 1 0 0 0,-10 1 30 0 0,18-1 1 0 0,-1 0-1 0 0,0 0 0 0 0,0 1 0 0 0,1 0 1 0 0,-1 0-1 0 0,1 1 0 0 0,-1 0 0 0 0,1 0 0 0 0,-1 0 1 0 0,-10 7-1 0 0,-7 4 212 0 0,16-9-156 0 0,0 0 0 0 0,0 1-1 0 0,1 0 1 0 0,0 0 0 0 0,-8 8 0 0 0,-42 49 489 0 0,49-52-476 0 0,1 0-1 0 0,0 1 1 0 0,0-1-1 0 0,-7 20 1 0 0,12-24-73 0 0,-3 5 40 0 0,0 0 1 0 0,1 1-1 0 0,0-1 0 0 0,1 1 1 0 0,1 0-1 0 0,-2 21 0 0 0,4-25-24 0 0,0 0 0 0 0,0 0 0 0 0,1 0-1 0 0,1 0 1 0 0,-1-1 0 0 0,6 15 0 0 0,-5-17-53 0 0,0-1 0 0 0,0 0 0 0 0,0 0 0 0 0,1 0 0 0 0,0 0 0 0 0,0 0 0 0 0,0-1 0 0 0,0 1 0 0 0,1-1 0 0 0,-1 0 0 0 0,1 0 0 0 0,7 5 0 0 0,-3-3 17 0 0,0-1-1 0 0,-1 0 1 0 0,1-1 0 0 0,1 0 0 0 0,-1 0 0 0 0,16 3 0 0 0,-20-5 17 0 0,1 0 0 0 0,0-1-1 0 0,-1 0 1 0 0,1 0 0 0 0,0 0 0 0 0,0 0-1 0 0,-1-1 1 0 0,1 0 0 0 0,0 0 0 0 0,-1 0-1 0 0,1 0 1 0 0,-1-1 0 0 0,1 0-1 0 0,5-3 1 0 0,24-11 86 0 0,-28 14-94 0 0,0 0 1 0 0,0-1-1 0 0,-1 0 1 0 0,1 0 0 0 0,10-8-1 0 0,10-17 83 0 0,-9 8-36 0 0,-9 13-27 0 0,-1-1 0 0 0,-1 0 0 0 0,1-1 0 0 0,-1 1 0 0 0,0-1 0 0 0,-1-1-1 0 0,0 1 1 0 0,5-16 0 0 0,-4 8 10 0 0,1 1 9 0 0,-1 0 0 0 0,-1-1 0 0 0,-1 0 1 0 0,0 1-1 0 0,2-30 0 0 0,-6 31-24 0 0,1 4-15 0 0,-1 1 1 0 0,0-1-1 0 0,0 1 0 0 0,-2-1 1 0 0,-3-16-1 0 0,2 17-1 0 0,0 1-1 0 0,0 0 0 0 0,-1 0 1 0 0,0 0-1 0 0,-1 1 0 0 0,0 0 1 0 0,0-1-1 0 0,-1 2 0 0 0,0-1 1 0 0,0 1-1 0 0,-1 0 0 0 0,0 0 1 0 0,0 0-1 0 0,0 1 0 0 0,-12-7 1 0 0,9 7-3 0 0,-39-21 1 0 0,45 26-6 0 0,0-1 0 0 0,-1 0 0 0 0,1 1 0 0 0,0 0 0 0 0,-1 0-1 0 0,1 0 1 0 0,-1 1 0 0 0,1-1 0 0 0,-9 1 0 0 0,0 2-8 0 0,1 0 0 0 0,-14 4 0 0 0,21-5-8 0 0,0 1 0 0 0,0 0 0 0 0,1 0 0 0 0,-1 1 0 0 0,1-1 0 0 0,-1 1 0 0 0,1 0 0 0 0,-5 4 0 0 0,-2 3-14 0 0,-1 1 0 0 0,1 0 0 0 0,1 1 0 0 0,0 0 0 0 0,0 1 0 0 0,2 0 0 0 0,-10 16 0 0 0,6-5 67 0 0,1 1 0 0 0,1 0 0 0 0,2 1-1 0 0,-11 50 1 0 0,14-50 79 0 0,1 1 0 0 0,1 0 0 0 0,2-1-1 0 0,1 1 1 0 0,3 28 0 0 0,-2-41-71 0 0,2 1 1 0 0,-1 0-1 0 0,2-1 1 0 0,0 0-1 0 0,1 0 1 0 0,0 0-1 0 0,1 0 1 0 0,10 17-1 0 0,-10-22-45 0 0,1 1 0 0 0,0-1 0 0 0,1-1 0 0 0,0 1 0 0 0,0-1 0 0 0,12 9 0 0 0,-14-13 0 0 0,0-1 0 0 0,-1 0 0 0 0,1 0 0 0 0,0 0 0 0 0,0 0 0 0 0,1-1 0 0 0,-1 0 0 0 0,1 0 0 0 0,-1-1 0 0 0,1 0 0 0 0,-1 0 0 0 0,11 0 0 0 0,7-2 43 0 0,0 0-1 0 0,-1-2 0 0 0,1-1 1 0 0,-1-1-1 0 0,0-1 1 0 0,0 0-1 0 0,0-2 0 0 0,-1-1 1 0 0,38-21-1 0 0,-47 21-41 0 0,1-1 0 0 0,-2 0-1 0 0,0-1 1 0 0,0-1 0 0 0,17-22-1 0 0,-16 20 7 0 0,-2 0-2 0 0,-1 0 0 0 0,0-1 0 0 0,0 0 0 0 0,-2-1 0 0 0,0 0 0 0 0,11-31 0 0 0,-12 22-2 0 0,0-1 1 0 0,-2 0 0 0 0,0 1-1 0 0,0-30 1 0 0,-4 24-28 0 0,-1 0-1 0 0,-1-1 0 0 0,-2 1 1 0 0,-2 0-1 0 0,-15-56 0 0 0,13 63 4 0 0,-1 1-1 0 0,-2 0 1 0 0,0 0-1 0 0,-1 1 1 0 0,-1 1-1 0 0,-1 0 1 0 0,-31-37-1 0 0,38 51 26 0 0,-1 0 0 0 0,0 1 0 0 0,0 0 0 0 0,0 0 0 0 0,-1 0-1 0 0,-15-7 1 0 0,19 10 18 0 0,-1 2 1 0 0,1-1-1 0 0,0 0 0 0 0,0 1 0 0 0,-1 0 0 0 0,1 0 0 0 0,-1 0 0 0 0,1 1 1 0 0,-1-1-1 0 0,1 1 0 0 0,-1 0 0 0 0,0 1 0 0 0,1-1 0 0 0,-1 1 0 0 0,-8 2 1 0 0,3 0 38 0 0,-1 1 1 0 0,1 0-1 0 0,-1 0 1 0 0,1 1 0 0 0,1 1-1 0 0,-1 0 1 0 0,1 0 0 0 0,0 1-1 0 0,0 0 1 0 0,1 0 0 0 0,0 1-1 0 0,-9 11 1 0 0,-3 5-104 0 0,-1 0-43 0 0,1 2 0 0 0,1 0-1 0 0,-17 33 1 0 0,25-36 85 0 0,0-4 0 0 0,1 0 0 0 0,2 2 0 0 0,-10 30 0 0 0,13-32 0 0 0,1 1 0 0 0,1 0 0 0 0,1-1 0 0 0,1 1 0 0 0,2 35 0 0 0,0-45 0 0 0,0 0 0 0 0,1 0 0 0 0,1 0 0 0 0,-1 0 0 0 0,2 0 0 0 0,-1-1 0 0 0,1 1 0 0 0,1-1 0 0 0,-1 0 0 0 0,2 0 0 0 0,-1-1 0 0 0,1 1 0 0 0,8 8 0 0 0,-4-7 0 0 0,1 0 0 0 0,0-1 0 0 0,1 0 0 0 0,0-1 0 0 0,0-1 0 0 0,1 1 0 0 0,0-2 0 0 0,0 0 0 0 0,0 0 0 0 0,1-1 0 0 0,0-1 0 0 0,0-1 0 0 0,0 0 0 0 0,0 0 0 0 0,20 0 0 0 0,-19-1 22 0 0,0-1 1 0 0,0-1-1 0 0,0 0 0 0 0,0-1 0 0 0,0 0 0 0 0,-1-1 1 0 0,1-1-1 0 0,25-8 0 0 0,-20 3 15 0 0,-13 6-29 0 0,0 0 0 0 0,1-1 0 0 0,-2 0 0 0 0,1 0 0 0 0,0-1 0 0 0,-1 1 0 0 0,1-2 0 0 0,-1 1 0 0 0,6-6 1 0 0,-2 0-2 0 0,-1 0 1 0 0,0-1 0 0 0,-1-1 0 0 0,0 1-1 0 0,-1-1 1 0 0,0 0 0 0 0,-1-1 0 0 0,0 1-1 0 0,-1-1 1 0 0,6-25 0 0 0,-7 21-57 0 0,-2 1 0 0 0,0-1 1 0 0,-1 1-1 0 0,-1-1 0 0 0,0 0 1 0 0,-4-21-1 0 0,3 29 36 0 0,-1 1 1 0 0,0 0-1 0 0,-1 0 0 0 0,0 0 1 0 0,0 0-1 0 0,-1 1 0 0 0,0-1 1 0 0,0 1-1 0 0,-1 0 0 0 0,0 0 1 0 0,0 0-1 0 0,0 1 0 0 0,-1 0 1 0 0,-9-8-1 0 0,10 10 13 0 0,0 0 0 0 0,0 0 0 0 0,-1 1 0 0 0,0 0 0 0 0,1 0 0 0 0,-1 0 0 0 0,0 1 0 0 0,-1 0 0 0 0,1 0 0 0 0,0 1 0 0 0,-1-1 0 0 0,1 1 0 0 0,-10 0 0 0 0,0 1 0 0 0,0 1 0 0 0,0 1 0 0 0,0 0 0 0 0,-20 6 0 0 0,22-4 4 0 0,0 1-1 0 0,1 1 1 0 0,-1 0-1 0 0,1 0 1 0 0,1 1-1 0 0,-1 1 1 0 0,1 0 0 0 0,-13 12-1 0 0,-6 8 13 0 0,-44 48 0 0 0,72-71-14 0 0,-1-1 0 0 0,1 1 0 0 0,0 0 0 0 0,0 0 0 0 0,0 0 1 0 0,1 0-1 0 0,0 1 0 0 0,0-1 0 0 0,0 0 0 0 0,0 1 0 0 0,1 0 0 0 0,0-1 0 0 0,1 1 0 0 0,-1 0 0 0 0,1 0 0 0 0,0-1 0 0 0,0 1 0 0 0,1 0 0 0 0,-1-1 0 0 0,1 1 0 0 0,1 0 0 0 0,-1-1 0 0 0,1 1 1 0 0,0-1-1 0 0,0 1 0 0 0,1-1 0 0 0,-1 0 0 0 0,1 0 0 0 0,0 0 0 0 0,1-1 0 0 0,-1 1 0 0 0,1-1 0 0 0,0 1 0 0 0,7 5 0 0 0,-2-3-6 0 0,0-1-1 0 0,0-1 1 0 0,1 0-1 0 0,0 0 1 0 0,0 0-1 0 0,0-2 1 0 0,20 6-1 0 0,-6-4-7 0 0,-1-1 0 0 0,39 0 0 0 0,-40-4 27 0 0,1-2-1 0 0,-1-1 0 0 0,0-1 1 0 0,0 0-1 0 0,38-14 1 0 0,-36 9 35 0 0,-2-1 1 0 0,1 0-1 0 0,-1-2 0 0 0,35-25 1 0 0,-45 28-37 0 0,0-2 1 0 0,-1 1 0 0 0,0-1-1 0 0,-1-1 1 0 0,0 0 0 0 0,-1 0-1 0 0,9-16 1 0 0,-15 23-12 0 0,-1 0-1 0 0,0 0 1 0 0,0 0-1 0 0,0-1 0 0 0,-1 1 1 0 0,0 0-1 0 0,0-1 1 0 0,0 1-1 0 0,0-1 1 0 0,-1 1-1 0 0,0-1 1 0 0,0 1-1 0 0,-1-1 1 0 0,1 1-1 0 0,-1-1 1 0 0,0 1-1 0 0,-1 0 0 0 0,1-1 1 0 0,-4-5-1 0 0,2 4-1 0 0,0 1 0 0 0,-1-1 1 0 0,0 0-1 0 0,0 1 0 0 0,0 0 0 0 0,-1 0 0 0 0,0 1 0 0 0,0-1 0 0 0,-1 1 0 0 0,0 0 0 0 0,1 0 0 0 0,-2 1 0 0 0,-10-7 0 0 0,6 6-2 0 0,0 0-1 0 0,0 1 0 0 0,-1 0 1 0 0,1 0-1 0 0,-1 1 0 0 0,0 1 1 0 0,-19-2-1 0 0,9 3-19 0 0,0 2-1 0 0,0 0 1 0 0,-29 5-1 0 0,13 2 22 0 0,2 3 0 0 0,-1 0 0 0 0,-53 26 0 0 0,66-25 2 0 0,1 2 0 0 0,0 0 0 0 0,2 1 0 0 0,-22 20 0 0 0,18-16-1 0 0,14-9 6 0 0,1-1 0 0 0,0 1 0 0 0,1 0 1 0 0,0 1-1 0 0,1 0 0 0 0,0 1 0 0 0,1-1 0 0 0,-9 20 0 0 0,14-26-7 0 0,0 0 0 0 0,0 1 0 0 0,1-1 0 0 0,-1 1 0 0 0,1-1 0 0 0,0 1 0 0 0,1-1 0 0 0,-1 1 0 0 0,1 0 0 0 0,1-1 0 0 0,-1 1 0 0 0,1 0 0 0 0,1 8 0 0 0,-1-11 0 0 0,0 0 0 0 0,0 0 0 0 0,1 0 0 0 0,-1 0 0 0 0,0 0 0 0 0,1-1 0 0 0,0 1 0 0 0,-1 0 0 0 0,1-1 0 0 0,0 0 0 0 0,0 1 0 0 0,1-1 0 0 0,-1 0 0 0 0,0 0 0 0 0,1 0 0 0 0,0 0 0 0 0,-1 0 0 0 0,1-1 0 0 0,0 1 0 0 0,0-1 0 0 0,0 0 0 0 0,-1 0 0 0 0,1 0 0 0 0,1 0 0 0 0,4 1 0 0 0,-1-2 0 0 0,0 1 0 0 0,1-1 0 0 0,-1 0 0 0 0,0 0 0 0 0,0 0 0 0 0,1-1 0 0 0,-1-1 0 0 0,0 1 0 0 0,0-1 0 0 0,0 0 0 0 0,0-1 0 0 0,-1 1 0 0 0,8-5 0 0 0,22-9 0 0 0,-21 9 0 0 0,0 1 0 0 0,0-2 0 0 0,15-10 0 0 0,-5-1 0 0 0,23-15 0 0 0,-35 26 0 0 0,0 0 0 0 0,0-1 0 0 0,-1-1 0 0 0,-1 0 0 0 0,1-1 0 0 0,13-17 0 0 0,-9 9 0 0 0,-9 10 0 0 0,0 1 0 0 0,0-1 0 0 0,-1 1 0 0 0,0-2 0 0 0,0 1 0 0 0,-1-1 0 0 0,6-18 0 0 0,-8 22 4 0 0,-2-1-1 0 0,1 1 0 0 0,-1-1 1 0 0,0 1-1 0 0,0-1 0 0 0,-1 1 1 0 0,0-1-1 0 0,0 0 0 0 0,0 1 1 0 0,-1-1-1 0 0,0 1 1 0 0,0-1-1 0 0,-1 1 0 0 0,0-1 1 0 0,0 1-1 0 0,-1 0 0 0 0,1 0 1 0 0,-5-7-1 0 0,-2-3-3 0 0,-1 1 0 0 0,0 1 0 0 0,-1-1 0 0 0,-1 2 0 0 0,0 0 0 0 0,-1 0 0 0 0,0 1 0 0 0,-19-13 0 0 0,-7-2 0 0 0,-78-39 0 0 0,106 61-4 0 0,0-1 0 0 0,0 2 0 0 0,0-1 0 0 0,-1 1 0 0 0,1 1 0 0 0,-1 0 0 0 0,0 1 0 0 0,0 0 0 0 0,0 1 0 0 0,0 0 0 0 0,0 1 0 0 0,0 0 0 0 0,-1 1 0 0 0,1 1 0 0 0,-23 5 0 0 0,23-4 4 0 0,2-1 0 0 0,0 1 0 0 0,1 0 0 0 0,-1 1 0 0 0,1 0 0 0 0,0 0 0 0 0,0 1 0 0 0,0 0 0 0 0,-13 10 0 0 0,6 0 0 0 0,1 1 0 0 0,1 1 0 0 0,-23 33 0 0 0,32-40 5 0 0,-1 0-1 0 0,2 1 1 0 0,-1 0 0 0 0,2 0-1 0 0,-1 0 1 0 0,2 0 0 0 0,-3 16-1 0 0,2-8 5 0 0,2 1 0 0 0,0-1-1 0 0,3 33 1 0 0,1-30-8 0 0,1 0-1 0 0,0 1 1 0 0,2-1 0 0 0,1-1-1 0 0,0 1 1 0 0,1-1 0 0 0,16 27-1 0 0,-15-33-6 0 0,1 0 1 0 0,0-1-1 0 0,0 0 0 0 0,2-1 0 0 0,-1 0 0 0 0,2 0 0 0 0,0-2 0 0 0,0 0 0 0 0,1 0 0 0 0,20 11 0 0 0,-11-9 4 0 0,1-1 0 0 0,1-2 0 0 0,-1 0 0 0 0,1-1 0 0 0,1-2 0 0 0,37 6 0 0 0,-44-10 21 0 0,2-1-1 0 0,-1-1 0 0 0,0-1 0 0 0,0 0 0 0 0,0-2 0 0 0,0 0 1 0 0,0-2-1 0 0,0 0 0 0 0,21-7 0 0 0,-28 6 5 0 0,-1-1 0 0 0,1 0 0 0 0,-1-1-1 0 0,0-1 1 0 0,-1 1 0 0 0,0-2 0 0 0,0 1 0 0 0,-1-2-1 0 0,12-12 1 0 0,-16 14-23 0 0,-1 0 0 0 0,0 0-1 0 0,-1-1 1 0 0,0 1 0 0 0,0-1-1 0 0,-1 0 1 0 0,4-16 0 0 0,1 0-18 0 0,-5 14-3 0 0,0 0-1 0 0,0 0 1 0 0,-1-1-1 0 0,-1 1 1 0 0,0 0-1 0 0,0-1 1 0 0,-1 1-1 0 0,0-1 1 0 0,-1 1-1 0 0,-1-1 1 0 0,0 1-1 0 0,0 0 1 0 0,-1 0-1 0 0,-9-21 1 0 0,5 17 10 0 0,0 1 0 0 0,-1 1 0 0 0,-1-1 0 0 0,0 1 1 0 0,-1 1-1 0 0,-1 0 0 0 0,1 0 0 0 0,-2 1 0 0 0,0 0 1 0 0,-16-11-1 0 0,10 10-4 0 0,0 1 1 0 0,-1 0 0 0 0,0 1 0 0 0,-33-11-1 0 0,36 16 18 0 0,0 0-1 0 0,0 1 0 0 0,0 1 1 0 0,0 1-1 0 0,-1 0 1 0 0,-23 1-1 0 0,20 2 75 0 0,0 2 0 0 0,1 1 0 0 0,-31 9 0 0 0,38-8-50 0 0,0 0 0 0 0,1 1 0 0 0,0 0-1 0 0,0 1 1 0 0,1 0 0 0 0,0 1 0 0 0,0 0 0 0 0,-10 12-1 0 0,16-16-27 0 0,0 0 0 0 0,1 1-1 0 0,0 0 1 0 0,0 0-1 0 0,0 0 1 0 0,1 0-1 0 0,0 0 1 0 0,0 0-1 0 0,0 0 1 0 0,0 1-1 0 0,1-1 1 0 0,0 1-1 0 0,0 0 1 0 0,1-1 0 0 0,-1 1-1 0 0,1-1 1 0 0,0 1-1 0 0,1 0 1 0 0,-1-1-1 0 0,1 1 1 0 0,0-1-1 0 0,1 1 1 0 0,-1-1-1 0 0,1 1 1 0 0,0-1-1 0 0,1 0 1 0 0,-1 0 0 0 0,1 0-1 0 0,0 0 1 0 0,6 7-1 0 0,-2-4-102 0 0,0 0 0 0 0,1-1 0 0 0,1 0 0 0 0,-1 0 0 0 0,1 0 0 0 0,0-1-1 0 0,1-1 1 0 0,-1 0 0 0 0,1 0 0 0 0,0 0 0 0 0,0-2 0 0 0,1 1 0 0 0,13 2 0 0 0,-15-4-198 0 0,0-1-1 0 0,-1 0 1 0 0,1 0 0 0 0,0-1-1 0 0,0 0 1 0 0,0 0 0 0 0,0-1-1 0 0,0 0 1 0 0,0-1 0 0 0,-1 0-1 0 0,17-6 1 0 0,-2-1-1887 0 0,29-16 0 0 0,-42 19 854 0 0,0-1 1 0 0,-1 1-1 0 0,0-1 0 0 0,0-1 0 0 0,10-10 0 0 0,7-9-2037 0 0,2 1 2076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10.52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393 317 13391 0 0,'1'1'1027'0'0,"1"1"-968"0"0,0 0-1 0 0,-1 0 1 0 0,1 0-1 0 0,-1 1 1 0 0,1-1-1 0 0,-1 0 1 0 0,0 1 0 0 0,0-1-1 0 0,0 0 1 0 0,0 1-1 0 0,1 2 1 0 0,-1-1-45 0 0,2 16 66 0 0,-4-2 99 0 0,-1 1-1 0 0,0-1 0 0 0,-1 0 1 0 0,-10 32-1 0 0,-4 27 573 0 0,-10 72-307 0 0,9-52-256 0 0,5-29-135 0 0,-15 67 11 0 0,21-107-64 0 0,5-24 9 0 0,1 1 0 0 0,-1-1 0 0 0,1 1 0 0 0,0 0 0 0 0,0 6 0 0 0,3 7 1 0 0,0-6 1 0 0,-2-12-9 0 0,0 1 0 0 0,0-1 0 0 0,0 1 0 0 0,1-1 1 0 0,-1 0-1 0 0,0 1 0 0 0,0-1 0 0 0,0 1 0 0 0,0-1 0 0 0,1 0 0 0 0,-1 1 0 0 0,0-1 1 0 0,0 0-1 0 0,0 1 0 0 0,1-1 0 0 0,-1 0 0 0 0,0 1 0 0 0,1-1 0 0 0,0 0 1 0 0,-1 1 1 0 0,1-1 0 0 0,0 0 0 0 0,0 0 0 0 0,0 0 0 0 0,0 0 0 0 0,0-1 0 0 0,0 1 0 0 0,0 0 0 0 0,0 0 0 0 0,0-1 1 0 0,0 1-1 0 0,0 0 0 0 0,0-1 0 0 0,0 1 0 0 0,0-1 0 0 0,0 1 0 0 0,-1-1 0 0 0,1 1 0 0 0,0-1 0 0 0,0 0 0 0 0,-1 1 0 0 0,1-1 1 0 0,0 0-1 0 0,-1 0 0 0 0,1 1 0 0 0,-1-1 0 0 0,1-1 0 0 0,15-27 127 0 0,-15 28-126 0 0,5-12 49 0 0,5-9-125 0 0,-2-1 0 0 0,10-33 1 0 0,-10 20 37 0 0,-2-1 1 0 0,2-39-1 0 0,-6 37 33 0 0,-1 20 0 0 0,0-1 0 0 0,-3-23 0 0 0,1 29 1 0 0,0 10 1 0 0,0 0 0 0 0,0 0-1 0 0,-1 0 1 0 0,0 0 0 0 0,1 0 0 0 0,-1 0-1 0 0,-1 0 1 0 0,1 0 0 0 0,0 0 0 0 0,-4-4-1 0 0,5 7 7 0 0,-1 1 0 0 0,1 0 0 0 0,-1 0 0 0 0,1 0 0 0 0,-1 0 0 0 0,1 0 0 0 0,-1 0 0 0 0,1 0-1 0 0,-1 0 1 0 0,1 0 0 0 0,-1 0 0 0 0,1 0 0 0 0,-1 0 0 0 0,1 0 0 0 0,-1 0 0 0 0,1 1 0 0 0,-1-1 0 0 0,1 0 0 0 0,0 0 0 0 0,-1 0 0 0 0,1 1-1 0 0,-1-1 1 0 0,0 1 0 0 0,1-1 14 0 0,-4 2 6 0 0,0 0 0 0 0,1 1 0 0 0,0-1 0 0 0,-1 1 0 0 0,1-1 0 0 0,0 1 0 0 0,0 0 0 0 0,1 0 0 0 0,-1 1 0 0 0,-3 5 0 0 0,-11 12 80 0 0,2-3-57 0 0,1 0-1 0 0,1 1 1 0 0,-18 33-1 0 0,11-18-6 0 0,4-3 29 0 0,-14 34 0 0 0,-3 7 103 0 0,19-46-111 0 0,-37 66 214 0 0,41-75-221 0 0,1 0 1 0 0,0 1-1 0 0,1 0 0 0 0,1 0 1 0 0,0 1-1 0 0,-3 19 0 0 0,2-1 48 0 0,6-23-84 0 0,-2-1-1 0 0,-6 21 1 0 0,9-34-21 0 0,1 1 0 0 0,0-1 0 0 0,0 0 0 0 0,0 0 0 0 0,0 0 0 0 0,0 0 0 0 0,0 0 0 0 0,0 0 0 0 0,0 0 0 0 0,0 0 0 0 0,0 1 0 0 0,0-1-1 0 0,0 0 1 0 0,0 0 0 0 0,0 0 0 0 0,0 0 0 0 0,0 0 0 0 0,0 0 0 0 0,0 0 0 0 0,0 0 0 0 0,0 1 0 0 0,0-1 0 0 0,0 0 0 0 0,0 0 0 0 0,0 0 0 0 0,0 0 0 0 0,0 0 0 0 0,1 0 0 0 0,-1 0 0 0 0,0 0 0 0 0,0 0 0 0 0,0 1 0 0 0,0-1 0 0 0,0 0 0 0 0,0 0 0 0 0,0 0 0 0 0,0 0 0 0 0,0 0 0 0 0,0 0 0 0 0,0 0 0 0 0,1 0 0 0 0,-1 0 0 0 0,0 0 0 0 0,2 1 7 0 0,0 1 0 0 0,0-1 0 0 0,0 0 0 0 0,0 0 0 0 0,0-1 0 0 0,0 1 1 0 0,1 0-1 0 0,-1-1 0 0 0,0 1 0 0 0,0-1 0 0 0,1 0 0 0 0,-1 1 1 0 0,0-1-1 0 0,1 0 0 0 0,-1-1 0 0 0,5 0 0 0 0,-5 1-8 0 0,0-1 0 0 0,0 0 0 0 0,0 0 0 0 0,0 0 0 0 0,0 0 0 0 0,0-1 0 0 0,0 1 0 0 0,0 0 0 0 0,-1-1 0 0 0,1 1 0 0 0,0-1 0 0 0,-1 0 0 0 0,1 0 0 0 0,1-2 0 0 0,9-10 18 0 0,3-2 76 0 0,-1 0 1 0 0,15-23-1 0 0,1-1-43 0 0,-18 24-39 0 0,13-26-1 0 0,5-5 30 0 0,-25 39-41 0 0,-1 0 0 0 0,1 0 0 0 0,4-13 0 0 0,-6 11 0 0 0,1 1 0 0 0,11-16 0 0 0,-14 23 0 0 0,0 0 0 0 0,1 0 0 0 0,-1 0 0 0 0,0 0 0 0 0,0 0 0 0 0,0 0 0 0 0,1-5 0 0 0,10-27 0 0 0,-10 31-1 0 0,-2 2 0 0 0,1 0 1 0 0,-1 0-1 0 0,1 0 0 0 0,-1 0 0 0 0,0 0 0 0 0,1 0 0 0 0,-1 0 0 0 0,0 0 1 0 0,0 1-1 0 0,0-1 0 0 0,0 0 0 0 0,0 0 0 0 0,0 0 0 0 0,0 0 1 0 0,0 0-1 0 0,0 0 0 0 0,0 0 0 0 0,0 0 0 0 0,-1 0 0 0 0,1-1 1 0 0,-1 1-9 0 0,1 1 1 0 0,0-1 0 0 0,0 1 0 0 0,-1-1 0 0 0,1 1-1 0 0,0-1 1 0 0,-1 1 0 0 0,1-1 0 0 0,0 1 0 0 0,-1 0 0 0 0,1-1-1 0 0,-1 1 1 0 0,1-1 0 0 0,-1 1 0 0 0,1 0 0 0 0,-1 0-1 0 0,1-1 1 0 0,-1 1 0 0 0,1 0 0 0 0,-1 0 0 0 0,0-1 0 0 0,0 1 4 0 0,1 0 1 0 0,-1 0-1 0 0,1 0 1 0 0,-1 1-1 0 0,1-1 1 0 0,0 0 0 0 0,-1 0-1 0 0,1 0 1 0 0,-1 0-1 0 0,1 1 1 0 0,-1-1-1 0 0,1 0 1 0 0,-1 0 0 0 0,1 1-1 0 0,0-1 1 0 0,-1 0-1 0 0,1 1 1 0 0,0-1-1 0 0,-1 1 1 0 0,1-1 0 0 0,-1 1-1 0 0,0 0-2 0 0,-15 10 6 0 0,13-9 0 0 0,0 0 0 0 0,-1 0 0 0 0,1 0 0 0 0,1 1 0 0 0,-1-1 0 0 0,0 1 0 0 0,-2 2 0 0 0,-8 11-5 0 0,-24 23 0 0 0,33-34 8 0 0,0 0 1 0 0,0 0 0 0 0,0 0-1 0 0,1 1 1 0 0,0-1 0 0 0,0 1 0 0 0,-2 6-1 0 0,-7 14 108 0 0,9-22-89 0 0,0 1 1 0 0,1 0 0 0 0,0 0-1 0 0,0 1 1 0 0,0-1 0 0 0,1 0-1 0 0,0 0 1 0 0,0 1 0 0 0,0-1-1 0 0,0 1 1 0 0,1-1 0 0 0,0 1-1 0 0,1 7 1 0 0,0 19 56 0 0,-1-24-61 0 0,0 0 1 0 0,0 0 0 0 0,1 0-1 0 0,0 0 1 0 0,1 0 0 0 0,-1 0-1 0 0,4 8 1 0 0,-1-8-2 0 0,0 0-1 0 0,0-1 1 0 0,0 1 0 0 0,1-1 0 0 0,0 0-1 0 0,7 8 1 0 0,1-6-6 0 0,-11-7 2 0 0,1-1-1 0 0,0 0 1 0 0,0 0 0 0 0,0 0 0 0 0,-1 0 0 0 0,1 0 0 0 0,0-1-1 0 0,0 1 1 0 0,0-1 0 0 0,1 0 0 0 0,-1 0 0 0 0,0 0 0 0 0,0 0-1 0 0,0 0 1 0 0,0-1 0 0 0,0 1 0 0 0,0-1 0 0 0,0 0-1 0 0,-1 0 1 0 0,1 0 0 0 0,0 0 0 0 0,0-1 0 0 0,-1 1 0 0 0,1-1-1 0 0,3-2 1 0 0,4-4 11 0 0,-1-1 0 0 0,0 0 0 0 0,-1 0 0 0 0,14-20 0 0 0,-15 20-20 0 0,8-14 47 0 0,0-1 0 0 0,19-44 0 0 0,-10 19-48 0 0,-12 20-57 0 0,-1 0 0 0 0,-1 0 0 0 0,9-45 0 0 0,-16 56-26 0 0,-1-1 0 0 0,1-33-1 0 0,-2 11-18 0 0,-1 19 96 0 0,0 0 0 0 0,-2 1-1 0 0,-1-1 1 0 0,0 0 0 0 0,-13-38-1 0 0,14 52 2 0 0,-1 0-1 0 0,0 1 1 0 0,-1-1 0 0 0,-6-10-1 0 0,-4 2-45 0 0,13 15 48 0 0,-1 0-1 0 0,0 0 1 0 0,0 0-1 0 0,0 0 1 0 0,0 0-1 0 0,0 0 0 0 0,0 0 1 0 0,-1 1-1 0 0,1-1 1 0 0,0 1-1 0 0,0 0 1 0 0,0 0-1 0 0,0-1 1 0 0,-1 1-1 0 0,1 1 1 0 0,0-1-1 0 0,0 0 1 0 0,0 0-1 0 0,0 1 1 0 0,-1-1-1 0 0,1 1 1 0 0,0 0-1 0 0,0 0 1 0 0,-2 1-1 0 0,-5 3 1 0 0,1 0 1 0 0,-1 1-1 0 0,2 0 1 0 0,-10 9-1 0 0,2-3-1 0 0,8-6 2 0 0,-1-1-1 0 0,-15 8 1 0 0,17-11-9 0 0,0 2 0 0 0,0-1 0 0 0,0 1 0 0 0,0 0 0 0 0,1 0 1 0 0,-7 6-1 0 0,-3 6 42 0 0,-19 17 0 0 0,32-31-18 0 0,-1 1 1 0 0,1-1 0 0 0,0 0-1 0 0,0 1 1 0 0,0 0-1 0 0,0-1 1 0 0,1 1 0 0 0,-1 0-1 0 0,1 0 1 0 0,0 0-1 0 0,0 0 1 0 0,0 0-1 0 0,0 0 1 0 0,0 0 0 0 0,0 6-1 0 0,1-9-14 0 0,-1 1 0 0 0,1 0-1 0 0,0 0 1 0 0,0 0 0 0 0,0-1 0 0 0,0 1-1 0 0,0 0 1 0 0,0 0 0 0 0,0 0 0 0 0,0 0-1 0 0,0-1 1 0 0,0 1 0 0 0,0 0 0 0 0,0 0-1 0 0,1 0 1 0 0,-1-1 0 0 0,0 1-1 0 0,1 0 1 0 0,-1 0 0 0 0,1-1 0 0 0,-1 1-1 0 0,0 0 1 0 0,1 0 0 0 0,0-1 0 0 0,-1 1-1 0 0,1-1 1 0 0,-1 1 0 0 0,1-1 0 0 0,0 1-1 0 0,-1-1 1 0 0,1 1 0 0 0,0-1 0 0 0,-1 1-1 0 0,1-1 1 0 0,2 1 0 0 0,-1 0-1 0 0,0 0-1 0 0,0-1 0 0 0,0 1 0 0 0,-1-1 0 0 0,1 1-1 0 0,0-1 1 0 0,0 0 0 0 0,0 0 0 0 0,-1 0 0 0 0,1 0 0 0 0,0 0-1 0 0,0 0 1 0 0,0-1 0 0 0,-1 1 0 0 0,1 0 0 0 0,0-1 0 0 0,0 0-1 0 0,-1 1 1 0 0,1-1 0 0 0,3-2 0 0 0,4-2 3 0 0,0 0 0 0 0,11-10 0 0 0,-13 9 5 0 0,0 0 6 0 0,-1 0 0 0 0,0 0 0 0 0,0-1 0 0 0,0 0 0 0 0,7-12 0 0 0,7-9 35 0 0,54-67-36 0 0,32-38-13 0 0,-72 93 0 0 0,-24 29 0 0 0,-1 0 0 0 0,0 0 0 0 0,15-24 0 0 0,-14 14 0 0 0,-7 13 0 0 0,1 0 0 0 0,1 0 0 0 0,0 0 0 0 0,0 0 0 0 0,7-9 0 0 0,12-5 0 0 0,-15 14 0 0 0,-1-1 0 0 0,13-15 0 0 0,-10 8 0 0 0,-5 7 0 0 0,1 0 0 0 0,-1 0 0 0 0,2 1 0 0 0,-1 0 0 0 0,11-9 0 0 0,-3 2 0 0 0,-6 2 0 0 0,-8 13 0 0 0,-1-1 0 0 0,0 1 0 0 0,0 0 0 0 0,1 0 0 0 0,-1 0 0 0 0,0-1 0 0 0,1 1 0 0 0,-1 0 0 0 0,1 0 0 0 0,-1 0 0 0 0,0 0 0 0 0,1-1 0 0 0,-1 1 0 0 0,0 0 0 0 0,1 0 0 0 0,-1 0 0 0 0,1 0 0 0 0,-1 0 0 0 0,0 0 0 0 0,1 0 0 0 0,0 0 0 0 0,-2 2 0 0 0,0-1 0 0 0,-1 0 0 0 0,1 0 0 0 0,0 0 0 0 0,0 0 0 0 0,-1-1 0 0 0,1 1 0 0 0,0 0 0 0 0,-1 0 0 0 0,1-1 0 0 0,-1 1 0 0 0,-1 0 0 0 0,-2 1 0 0 0,-1 1 0 0 0,1 0 0 0 0,0 0 0 0 0,0 1 0 0 0,0-1 0 0 0,0 1 0 0 0,1 0 0 0 0,-7 7 0 0 0,-16 14 0 0 0,-12 9 0 0 0,24-20 0 0 0,-1 0 0 0 0,-20 12 0 0 0,21-17 0 0 0,2 0 0 0 0,-1 1 0 0 0,-23 23 0 0 0,4-5 0 0 0,25-22 0 0 0,0 1 0 0 0,1 0 0 0 0,-8 9 0 0 0,4-5 0 0 0,6-4 0 0 0,9-5 0 0 0,10-4 0 0 0,36-25 0 0 0,-44 24 0 0 0,-1 0 0 0 0,1-1 0 0 0,0 0 0 0 0,7-7 0 0 0,-7 6 0 0 0,-1 0 0 0 0,2 0 0 0 0,9-5 0 0 0,4 0 0 0 0,-10 5 0 0 0,-1 1 0 0 0,0-1 0 0 0,8-7 0 0 0,3-3 0 0 0,-13 8 0 0 0,2 0 0 0 0,14-8 0 0 0,4 0 0 0 0,44-26 0 0 0,-29 18 0 0 0,3-3 0 0 0,-32 19 0 0 0,-8 3 0 0 0,-6 2 0 0 0,-6 0 0 0 0,7 2 0 0 0,-8-1 0 0 0,1 1 0 0 0,-1 0 0 0 0,1 1 0 0 0,-1 0 0 0 0,1 0 0 0 0,0 1 0 0 0,-1 0 0 0 0,1 0 0 0 0,-8 4 0 0 0,-11 2 0 0 0,-82 18 0 0 0,31 0 0 0 0,68-24 3 0 0,4-1 2 0 0,0 0 1 0 0,0 0-1 0 0,1 0 1 0 0,-1 1 0 0 0,0 0-1 0 0,0 0 1 0 0,1 0-1 0 0,-1 1 1 0 0,1-1 0 0 0,-5 4-1 0 0,8-4 6 0 0,-1-1 0 0 0,0 0 0 0 0,0 0 0 0 0,0 0-1 0 0,-1 0 1 0 0,1 0 0 0 0,-3 0 0 0 0,-2 2 117 0 0,18 3-87 0 0,-5-5-50 0 0,1 0 0 0 0,-1 0 0 0 0,1 0 0 0 0,-1-1-1 0 0,1 0 1 0 0,-1 0 0 0 0,1-1 0 0 0,10-2 0 0 0,7 0-13 0 0,25-3-22 0 0,-1-2 0 0 0,0-2 0 0 0,82-29 0 0 0,-80 23 44 0 0,57-23 0 0 0,-83 27 0 0 0,0 1 0 0 0,28-9 0 0 0,-24 12 1 0 0,-8 2 25 0 0,33-13 1 0 0,-29 8 5 0 0,1 0 1 0 0,47-12 0 0 0,-34 9-36 0 0,-33 12 15 0 0,1-1 0 0 0,0 1 1 0 0,0 0-1 0 0,0 0 1 0 0,0 0-1 0 0,0 1 1 0 0,9-1-1 0 0,-49 9 84 0 0,24-6-87 0 0,-1 0 0 0 0,1 1 1 0 0,-1 0-1 0 0,1 0 0 0 0,0 1 0 0 0,-16 6 0 0 0,8-2-1 0 0,-24 4-1 0 0,23-7 19 0 0,-23 10 0 0 0,-79 32 211 0 0,75-27-163 0 0,26-10-44 0 0,-20 5-1 0 0,31-11-27 0 0,-69 22 71 0 0,57-18-73 0 0,18-5 0 0 0,14-2 1 0 0,17-2-18 0 0,-9-1-45 0 0,0 1 1 0 0,30 0-1 0 0,-36 2 22 0 0,0-1-1 0 0,16-3 1 0 0,21-2-35 0 0,-12 5 32 0 0,51-9 0 0 0,-52 6 18 0 0,39 0-1 0 0,-11 1 78 0 0,1 3-40 0 0,-44 0-18 0 0,35-2-1 0 0,-34 1-17 0 0,-19 2 20 0 0,0-1 1 0 0,0 0 0 0 0,0 0 0 0 0,0-1 0 0 0,0 1 0 0 0,-1-1-1 0 0,1 0 1 0 0,6-2 0 0 0,-3-3 19 0 0,-6 5 151 0 0,-4 1-86 0 0,-2 0-57 0 0,-1 1 0 0 0,1 0 0 0 0,-10 2 0 0 0,-18 4 40 0 0,-72-2 44 0 0,46-4-106 0 0,-83 14 0 0 0,73-8-2 0 0,47-5 0 0 0,-29 4 0 0 0,30-1 0 0 0,0-2 0 0 0,0 0 0 0 0,-31-1 0 0 0,46-2 10 0 0,-1 1-1 0 0,1-1 1 0 0,-1 1-1 0 0,1 1 1 0 0,-1-1-1 0 0,-7 3 1 0 0,-4-1 19 0 0,37-1-50 0 0,-11-1-2 0 0,0-1 1 0 0,15-1-1 0 0,100-17-83 0 0,-38 3 50 0 0,-6 1 6 0 0,119-16-73 0 0,-168 25 85 0 0,41 0 0 0 0,15-2 34 0 0,-36-2 4 0 0,62-6 11 0 0,-55 6 38 0 0,-37 5-10 0 0,21-1-1 0 0,-23 4-26 0 0,-8 0-9 0 0,1 1 0 0 0,-1-1 0 0 0,1-1-1 0 0,18-5 1 0 0,-16 4 50 0 0,-10 2 11 0 0,-12 10 80 0 0,6-8-128 0 0,0 0-1 0 0,0 0 0 0 0,0 0 1 0 0,-1-1-1 0 0,1 1 1 0 0,0-1-1 0 0,0 0 0 0 0,0 0 1 0 0,0 0-1 0 0,-5 0 1 0 0,-15 0 41 0 0,-52 7-41 0 0,-49 7-19 0 0,103-11 20 0 0,-30 0-1 0 0,28-3 0 0 0,-25 5-1 0 0,-99 18-15 0 0,129-20 0 0 0,-21 6 0 0 0,-12 2 0 0 0,35-9 0 0 0,12-2 0 0 0,0 0 0 0 0,0 0 0 0 0,0 1 0 0 0,0 0 0 0 0,0 0 0 0 0,0 0 0 0 0,0 0 0 0 0,0 1 0 0 0,0-1 0 0 0,1 1 0 0 0,-1 0 0 0 0,1 0 0 0 0,-1 0 0 0 0,1 1 0 0 0,0-1 0 0 0,0 1 0 0 0,-4 4 0 0 0,7-7 0 0 0,0 0 0 0 0,-1 1 0 0 0,1-1 0 0 0,-1 1 0 0 0,1-1 0 0 0,0 0 0 0 0,-1 1 0 0 0,1-1 0 0 0,0 1 0 0 0,0-1 0 0 0,-1 1 0 0 0,1-1 0 0 0,0 1 0 0 0,0-1 0 0 0,0 1 0 0 0,0 0 0 0 0,2 10 0 0 0,0-9-4 0 0,0 0 1 0 0,0-1-1 0 0,0 1 0 0 0,0-1 0 0 0,0 0 0 0 0,0 0 0 0 0,0 0 1 0 0,0 0-1 0 0,1 0 0 0 0,-1 0 0 0 0,0 0 0 0 0,1-1 1 0 0,-1 1-1 0 0,4 0 0 0 0,2 1-36 0 0,101 18-122 0 0,-68-14 125 0 0,40 11 1 0 0,-53-9 29 0 0,0-2-1 0 0,32 3 0 0 0,6 3-44 0 0,-15-1 51 0 0,-7-3 25 0 0,-1 2-1 0 0,0 2 1 0 0,-1 2-1 0 0,69 32 0 0 0,-68-21-6 0 0,-6-2-90 0 0,-34-22 73 0 0,0 1-1 0 0,0 0 0 0 0,0 0 0 0 0,0 0 0 0 0,-1 1 0 0 0,1-1 0 0 0,3 5 0 0 0,3 1 11 0 0,-8-6 65 0 0,-8-2-7 0 0,0 0 1 0 0,0-1 0 0 0,0 0-1 0 0,-1 0 1 0 0,1 0 0 0 0,1-1-1 0 0,-14-4 1 0 0,6 0-48 0 0,-7-2 19 0 0,1-2 1 0 0,-1 0 0 0 0,2-1-1 0 0,-1 0 1 0 0,-22-19-1 0 0,-79-73-40 0 0,110 94 0 0 0,-20-9 0 0 0,30 18 0 0 0,-12-5 0 0 0,-9 2-208 0 0,26 18 32 0 0,-2-9 158 0 0,1-1-1 0 0,0 0 1 0 0,0 1 0 0 0,0-1-1 0 0,0 0 1 0 0,1 0 0 0 0,0-1-1 0 0,0 1 1 0 0,0-1 0 0 0,1 0-1 0 0,-1 0 1 0 0,1 0 0 0 0,7 4-1 0 0,8 3-39 0 0,-1-1-1 0 0,29 11 0 0 0,-4-2 52 0 0,-37-16 7 0 0,144 65 0 0 0,-97-42 9 0 0,-37-18 22 0 0,-1 0 1 0 0,23 7 0 0 0,-1 1 42 0 0,-30-12-61 0 0,1 0 1 0 0,0-1-1 0 0,0 0 0 0 0,10 3 0 0 0,-2-1-1 0 0,-1 1-12 0 0,-3-7 15 0 0,-1 2 59 0 0,-12-1-66 0 0,1 0-1 0 0,-1 0 0 0 0,1 0 0 0 0,-1-1 1 0 0,0 1-1 0 0,1 0 0 0 0,-1 0 0 0 0,0-1 0 0 0,1 1 1 0 0,-1 0-1 0 0,0-1 0 0 0,1 1 0 0 0,-1 0 1 0 0,0-1-1 0 0,0 1 0 0 0,1 0 0 0 0,-1-1 0 0 0,0 1 1 0 0,0-1-1 0 0,0 1 0 0 0,1 0 0 0 0,-1-1 1 0 0,0 1-1 0 0,0-1 0 0 0,0 0 3 0 0,0 1-4 0 0,1-1-1 0 0,-1 1 0 0 0,1-1 1 0 0,-1 0-1 0 0,0 1 1 0 0,1-1-1 0 0,-1 0 0 0 0,0 1 1 0 0,0-1-1 0 0,0 0 1 0 0,1 0-1 0 0,-1 1 1 0 0,0-1-1 0 0,0 0 0 0 0,0 0 1 0 0,0 1-1 0 0,0-1 1 0 0,0 0-1 0 0,-1 1 0 0 0,1-1 1 0 0,0 0-1 0 0,0 0 1 0 0,0 1-1 0 0,-1-1 1 0 0,1 0-1 0 0,0 1 0 0 0,-1-1 1 0 0,0 0-1 0 0,0-2 14 0 0,-4-6 14 0 0,0 0-1 0 0,-1 0 1 0 0,0 1-1 0 0,0 0 1 0 0,-1 0-1 0 0,0 0 0 0 0,-12-10 1 0 0,-63-44 56 0 0,70 54-98 0 0,-153-101-243 0 0,105 69 252 0 0,30 20 0 0 0,-47-26 0 0 0,54 35 3 0 0,5 1 17 0 0,0 2 1 0 0,0 0-1 0 0,-32-9 0 0 0,29 10 44 0 0,-3-2 10 0 0,24 9-70 0 0,-1-1 0 0 0,0 1-1 0 0,0 0 1 0 0,0 0-1 0 0,0 0 1 0 0,0 0 0 0 0,0 0-1 0 0,0 0 1 0 0,0 0-1 0 0,0 0 1 0 0,0 0 0 0 0,0 0-1 0 0,1 0 1 0 0,-1 1-1 0 0,0-1 1 0 0,0 0 0 0 0,0 1-1 0 0,-1 0 1 0 0,1 0 1 0 0,0-1 1 0 0,1 1-1 0 0,-1 0 1 0 0,1-1-1 0 0,-1 1 1 0 0,1 0-1 0 0,-1 0 0 0 0,1 0 1 0 0,0-1-1 0 0,-1 1 1 0 0,1 0-1 0 0,0 0 1 0 0,0 0-1 0 0,-1 0 1 0 0,1 0-1 0 0,0 0 1 0 0,0 0-1 0 0,0 0 0 0 0,0-1 1 0 0,0 1-1 0 0,1 1 1 0 0,3 17-93 0 0,-3-17 63 0 0,0-1 15 0 0,-1 0-1 0 0,0 0 1 0 0,1 0 0 0 0,0 0-1 0 0,-1 0 1 0 0,1 0-1 0 0,0 0 1 0 0,-1 0 0 0 0,1 0-1 0 0,0 0 1 0 0,0 0 0 0 0,0-1-1 0 0,0 1 1 0 0,1 1-1 0 0,4 2-8 0 0,21 20-22 0 0,1-1 0 0 0,44 28 0 0 0,-22-17 19 0 0,83 43-16 0 0,-25-17 10 0 0,-84-45 27 0 0,4 2 0 0 0,-1 1 0 0 0,25 23 0 0 0,-21-16 0 0 0,-20-17 0 0 0,18 18 0 0 0,27 29 0 0 0,-42-37 17 0 0,-11-14-9 0 0,0 0 1 0 0,1 0 0 0 0,-1-1-1 0 0,1 1 1 0 0,0-1-1 0 0,-1 1 1 0 0,8 3-1 0 0,-9-6 99 0 0,-9-13 141 0 0,2 6-214 0 0,1 1-1 0 0,-1-1 1 0 0,-9-7-1 0 0,-4-5 6 0 0,-3-3-49 0 0,0 1 0 0 0,-2 0 0 0 0,0 2 0 0 0,-2 0-1 0 0,-33-18 1 0 0,47 30-2 0 0,6 4-47 0 0,-3-1-13 0 0,6 2-22 0 0,3 3-77 0 0,5 9 107 0 0,0-1 0 0 0,1 0-1 0 0,0-1 1 0 0,1 1 0 0 0,0-2 0 0 0,17 15 0 0 0,11 13 49 0 0,70 96-49 0 0,-87-105 114 0 0,21 43 0 0 0,-2-2 18 0 0,-27-51-68 0 0,-1 1 0 0 0,-1 1 0 0 0,8 22 0 0 0,30 62 116 0 0,-18-43-77 0 0,-25-44-4 0 0,0 12-6 0 0,-3-26 384 0 0,-3-16-301 0 0,-1-51-112 0 0,-3-12 0 0 0,-2-42-114 0 0,7 82 53 0 0,-2-1-1 0 0,-8-38 0 0 0,10 68 42 0 0,-2-4-6 0 0,-13-11 8 0 0,16 22 16 0 0,0 1 0 0 0,-1 0 0 0 0,1-1 0 0 0,0 1 0 0 0,-1 0 0 0 0,1-1 0 0 0,0 1 0 0 0,-1 0 0 0 0,1 0 0 0 0,0-1 0 0 0,-1 1 0 0 0,1 0 0 0 0,-1 0 0 0 0,1 0 0 0 0,0 0 0 0 0,-1 0-1 0 0,1-1 1 0 0,-1 1 0 0 0,1 0 0 0 0,0 0 0 0 0,-2 0 0 0 0,-1 0-6 0 0,0-2 7 0 0,2 2 0 0 0,1-1 0 0 0,-1 1 0 0 0,0-1-1 0 0,1 1 1 0 0,-1 0 0 0 0,1-1 0 0 0,-1 1 0 0 0,0 0-1 0 0,1 0 1 0 0,-1 0 0 0 0,1-1 0 0 0,-1 1 0 0 0,0 0 0 0 0,1 0-1 0 0,-1 0 1 0 0,0 0 0 0 0,1 0 0 0 0,-1 0 0 0 0,0 0-1 0 0,1 0 1 0 0,-1 0 0 0 0,0 1 0 0 0,1-1 0 0 0,-1 0-1 0 0,0 0 1 0 0,1 1 0 0 0,-1-1 0 0 0,1 0 0 0 0,-1 0-1 0 0,0 1 1 0 0,1-1 0 0 0,-1 1 0 0 0,1-1 0 0 0,-1 1 0 0 0,1-1-1 0 0,-1 1 1 0 0,1-1 0 0 0,0 1 0 0 0,-1-1 0 0 0,1 1-1 0 0,0-1 1 0 0,-1 1 0 0 0,1 0 0 0 0,-12 16-10 0 0,9-14 8 0 0,1 1 1 0 0,-1 0 0 0 0,1 1 0 0 0,-1-1 0 0 0,-2 8 0 0 0,-2 8-20 0 0,1-1 0 0 0,1 1 0 0 0,0 1 1 0 0,2-1-1 0 0,-1 23 0 0 0,3-18 22 0 0,0-14 0 0 0,1 1 0 0 0,1-1 0 0 0,0 0 0 0 0,3 19 0 0 0,0-18 0 0 0,-1 0 0 0 0,2-1 0 0 0,-1 0 0 0 0,14 21 0 0 0,-7-16 0 0 0,19 11 0 0 0,-17-20 11 0 0,3-1 31 0 0,0-3-31 0 0,2-19 53 0 0,-17 15-64 0 0,1-1 0 0 0,-1 1 0 0 0,0-1 0 0 0,0 0 0 0 0,0 1 0 0 0,0-1 0 0 0,0 0 0 0 0,0 0 0 0 0,0 1 0 0 0,0-1 0 0 0,-1 0 0 0 0,1 0 0 0 0,0-4 0 0 0,6-14 0 0 0,-5 17 0 0 0,-1 1 0 0 0,1-1 0 0 0,-1 0 0 0 0,1 0 0 0 0,-1 0 0 0 0,0 0 0 0 0,0 0 0 0 0,0 0 0 0 0,-1 0 0 0 0,1 0 0 0 0,-1 0 0 0 0,0-1 0 0 0,0 1 0 0 0,0 0 0 0 0,0 0 0 0 0,0 0 0 0 0,-2-6 0 0 0,1 3 0 0 0,1 0 0 0 0,0-1 0 0 0,0 1 0 0 0,1-8 0 0 0,1-19 0 0 0,-4 12 0 0 0,-1 0 0 0 0,-1-1 0 0 0,-8-25 0 0 0,6 27 0 0 0,6 17 0 0 0,0 1 0 0 0,0 0 0 0 0,-1 0 0 0 0,1 0 0 0 0,-1 0 0 0 0,0 0 0 0 0,0 0 0 0 0,0 0 0 0 0,0 0 0 0 0,0 1 0 0 0,0-1 0 0 0,0 0 0 0 0,0 0 0 0 0,-1 1 0 0 0,-1-3 0 0 0,-7-2 0 0 0,7 5 0 0 0,0 1 0 0 0,1-1 0 0 0,-1 1 0 0 0,0 0 0 0 0,1 0 0 0 0,-1 0 0 0 0,-3 0 0 0 0,5 1-1 0 0,0-1 1 0 0,1 0-1 0 0,-1 0 0 0 0,0 0 0 0 0,0 1 0 0 0,0-1 0 0 0,1 0 1 0 0,-1 1-1 0 0,0-1 0 0 0,0 1 0 0 0,1-1 0 0 0,-2 2 0 0 0,-1 0-11 0 0,0 1 0 0 0,0 0 0 0 0,1 0 0 0 0,0 1 0 0 0,-1-1-1 0 0,1 0 1 0 0,1 1 0 0 0,-1-1 0 0 0,0 1 0 0 0,1 0-1 0 0,0 0 1 0 0,-1-1 0 0 0,1 1 0 0 0,1 0 0 0 0,-1 0-1 0 0,1 0 1 0 0,0 0 0 0 0,-1 0 0 0 0,2 0 0 0 0,-1 0-1 0 0,0 0 1 0 0,1 0 0 0 0,0 0 0 0 0,0 0 0 0 0,0 0 0 0 0,0-1-1 0 0,3 7 1 0 0,3 4-7 0 0,1 0 1 0 0,0-1-1 0 0,15 18 0 0 0,-13-18 30 0 0,-5-6-5 0 0,0-1 0 0 0,1-1 0 0 0,0 1 0 0 0,7 4 0 0 0,10 10 116 0 0,-23-20-121 0 0,3 2 6 0 0,-1 1 0 0 0,1-1 0 0 0,-1 0 1 0 0,1 0-1 0 0,-1-1 0 0 0,1 1 0 0 0,3 1 0 0 0,21 11-1 0 0,13 6-22 0 0,-38-19 168 0 0,-1-2-135 0 0,-1 1 1 0 0,1-1-1 0 0,-1 0 0 0 0,0 1 0 0 0,1-1 1 0 0,-1 0-1 0 0,0 0 0 0 0,1 0 0 0 0,-1 1 0 0 0,0-1 1 0 0,0 0-1 0 0,1-2 0 0 0,-2 1-3 0 0,1 0 0 0 0,0 0-1 0 0,-1 0 1 0 0,1 0 0 0 0,-1 0 0 0 0,1 0 0 0 0,-1 1-1 0 0,0-1 1 0 0,0 0 0 0 0,0 0 0 0 0,-1-2 0 0 0,-17-21 143 0 0,14 18-144 0 0,-20-21-13 0 0,19 23 0 0 0,0-1 0 0 0,0 0 0 0 0,1-1 0 0 0,-8-12 0 0 0,-3-9 27 0 0,-13-35-1 0 0,18 41-21 0 0,0 0-1 0 0,-14-20 1 0 0,-17-33-8 0 0,35 64 3 0 0,-3-1 0 0 0,2 9-13 0 0,7 3 6 0 0,0 0-1 0 0,0 0 1 0 0,1 1 0 0 0,-1-1 0 0 0,0 1 0 0 0,1-1 0 0 0,-1 0-1 0 0,0 1 1 0 0,1-1 0 0 0,-1 1 0 0 0,1 0 0 0 0,-1-1 0 0 0,0 1-1 0 0,1-1 1 0 0,0 1 0 0 0,-1 0 0 0 0,0 1 0 0 0,0-1-11 0 0,-1 2 1 0 0,0 0 1 0 0,0 1-1 0 0,0 0 0 0 0,0 0 0 0 0,1-1 0 0 0,-1 1 1 0 0,1 0-1 0 0,0 0 0 0 0,0 0 0 0 0,1 1 0 0 0,-1-1 1 0 0,1 0-1 0 0,0 0 0 0 0,0 5 0 0 0,-1 14-24 0 0,-1 5 19 0 0,1 0 1 0 0,1 0 0 0 0,8 53-1 0 0,-5-67 14 0 0,1 0-1 0 0,0 0 1 0 0,1 0-1 0 0,1 0 1 0 0,8 15-1 0 0,-5-11 7 0 0,43 70 2 0 0,-26-47 0 0 0,-15-25 0 0 0,-8-13 43 0 0,-1 0-1 0 0,1-1 1 0 0,0 1 0 0 0,0 0-1 0 0,0-1 1 0 0,1 0 0 0 0,4 3-1 0 0,-12-17 36 0 0,-7-23 37 0 0,-1-1 0 0 0,-2 2 1 0 0,-23-44-1 0 0,-60-117-26 0 0,77 151-61 0 0,-75-172-17 0 0,87 198-11 0 0,-58-114 0 0 0,61 123 0 0 0,-2-3 0 0 0,0 1 0 0 0,-1 0 0 0 0,-13-16 0 0 0,7 14 0 0 0,10 12 0 0 0,0 1 0 0 0,3 0-5 0 0,0 0 1 0 0,0 0-1 0 0,0 0 0 0 0,-1-1 0 0 0,1 1 1 0 0,0 0-1 0 0,0 0 0 0 0,0 1 0 0 0,0-1 0 0 0,-1 0 1 0 0,1 0-1 0 0,0 1 0 0 0,0-1 0 0 0,0 0 1 0 0,0 1-1 0 0,0-1 0 0 0,0 1 0 0 0,0-1 1 0 0,-2 2-1 0 0,-15 18-157 0 0,12-12 123 0 0,2-3 18 0 0,1 1 1 0 0,0-1-1 0 0,0 1 0 0 0,0-1 0 0 0,1 1 1 0 0,-3 9-1 0 0,-3 8-31 0 0,7-19 44 0 0,-1 0 0 0 0,1 1-1 0 0,0-1 1 0 0,0 0 0 0 0,0 0 0 0 0,0 5 0 0 0,4 37-42 0 0,-2-30 47 0 0,0-10-2 0 0,1 0 0 0 0,-1 0 0 0 0,1 0 0 0 0,0 0-1 0 0,0-1 1 0 0,0 1 0 0 0,1 0 0 0 0,6 9 0 0 0,5 10-70 0 0,-13-22-64 0 0,0 0-141 0 0,3 9 35 0 0,-3-9-40 0 0,-2 11-724 0 0,-7-12 277 0 0,8-1 712 0 0,-1-1 0 0 0,1 0 0 0 0,0 0 0 0 0,0 1 0 0 0,-1-1 0 0 0,1 0 0 0 0,0 0 0 0 0,0 0 0 0 0,-1 0 0 0 0,1 0 0 0 0,0 1 0 0 0,-1-1 0 0 0,1 0 0 0 0,0 0 0 0 0,0 0 0 0 0,-1 0 0 0 0,1 0 0 0 0,0 0 0 0 0,-1 0 0 0 0,1 0 0 0 0,0 0 0 0 0,-1 0 0 0 0,1 0 0 0 0,0 0 0 0 0,-1 0 0 0 0,1 0 0 0 0,0-1 0 0 0,0 1 0 0 0,-1 0 0 0 0,1 0 0 0 0,0 0 0 0 0,-1 0 0 0 0,1 0 0 0 0,0-1 0 0 0,0 1 0 0 0,-1 0 0 0 0,1 0 0 0 0,0 0 0 0 0,0-1 0 0 0,0 1 0 0 0,-1 0 0 0 0,1 0 0 0 0,0-1 0 0 0,0 1 0 0 0,0 0 0 0 0,0-1 0 0 0,-1 1 0 0 0,-6-24-3469 0 0,3 7 1410 0 0,2 10 1187 0 0,-1-1 0 0 0,1 0 0 0 0,1-1 0 0 0,0 1 0 0 0,0 0 0 0 0,0 0 0 0 0,1 0 0 0 0,2-16 0 0 0,4-9-1378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8839 0 0,'2'0'102'0'0,"0"0"-1"0"0,0 0 1 0 0,0-1-1 0 0,0 0 0 0 0,0 1 1 0 0,0-1-1 0 0,-1 0 1 0 0,1 0-1 0 0,0 0 1 0 0,-1 0-1 0 0,3-1 0 0 0,3-3 493 0 0,-3 4-652 0 0,0-1 1 0 0,-1 0-1 0 0,1 0 1 0 0,-1 0-1 0 0,1 0 1 0 0,-1-1-1 0 0,0 0 1 0 0,0 1-1 0 0,0-1 1 0 0,0 0-1 0 0,-1 0 1 0 0,4-5-1 0 0,0-1-1504 0 0,-6 9 1344 0 0,1-1-1 0 0,-1 1 1 0 0,1-1-1 0 0,-1 1 0 0 0,1-1 1 0 0,-1 0-1 0 0,0 1 1 0 0,1-1-1 0 0,-1 1 0 0 0,0-1 1 0 0,0 0-1 0 0,1 1 1 0 0,-1-1-1 0 0,0 0 0 0 0,0 1 1 0 0,0-1-1 0 0,0 0 1 0 0,0 0-1 0 0,0 1 0 0 0,0-1 1 0 0,0 0-1 0 0,0 1 1 0 0,0-2-1 0 0,-1-4-1665 0 0,2 0 1161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33.35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2158 559 9471 0 0,'10'0'145'0'0,"-1"0"-1"0"0,1 0 0 0 0,0-1 0 0 0,-1 0 0 0 0,1 0 1 0 0,17-6-1 0 0,8-1 13 0 0,-28 6-107 0 0,-1 0 0 0 0,0 0 0 0 0,8-3 0 0 0,-10 3-2 0 0,1 0 1 0 0,0 0-1 0 0,0 0 1 0 0,0 1-1 0 0,9-2 1 0 0,3 3 152 0 0,-13 0-101 0 0,0 0 0 0 0,1 0 0 0 0,-1-1 0 0 0,0 1 1 0 0,1-1-1 0 0,-1 0 0 0 0,0 0 0 0 0,7-3 0 0 0,11-4 543 0 0,-20 7-19 0 0,-18-1-379 0 0,7 0-199 0 0,1 0 0 0 0,-1 1 0 0 0,1 0-1 0 0,-1 1 1 0 0,0 0 0 0 0,1 0 0 0 0,-1 1 0 0 0,-13 2-1 0 0,-533 78 521 0 0,343-55-649 0 0,-153 9-16 0 0,267-26 49 0 0,-34 1 40 0 0,102-10 10 0 0,-58 4 0 0 0,69-2 0 0 0,0 0 0 0 0,1-2 0 0 0,-35-3 0 0 0,49 2-30 0 0,0 1 0 0 0,0 0-1 0 0,0 0 1 0 0,0 0 0 0 0,0 0 0 0 0,-5 1-1 0 0,9-1 28 0 0,0 0 0 0 0,0 0-1 0 0,0 0 1 0 0,1 0-1 0 0,-1 0 1 0 0,0 0 0 0 0,0 0-1 0 0,0 0 1 0 0,0 0 0 0 0,0 0-1 0 0,0 0 1 0 0,0 0-1 0 0,0-1 1 0 0,0 1 0 0 0,0 0-1 0 0,0 0 1 0 0,0 0 0 0 0,0 0-1 0 0,0 0 1 0 0,0 0-1 0 0,0 0 1 0 0,0 0 0 0 0,0 0-1 0 0,0 0 1 0 0,0 0 0 0 0,0 0-1 0 0,0 0 1 0 0,0 0-1 0 0,0 0 1 0 0,0-1 0 0 0,0 1-1 0 0,-1 0 1 0 0,1 0 0 0 0,0 0-1 0 0,0 0 1 0 0,0 0-1 0 0,0 0 1 0 0,0 0 0 0 0,0 0-1 0 0,0 0 1 0 0,0 0 0 0 0,0 0-1 0 0,0 0 1 0 0,0 0 0 0 0,0 0-1 0 0,0 0 1 0 0,0 0-1 0 0,0 0 1 0 0,0 0 0 0 0,0 0-1 0 0,-1 0 1 0 0,1 0 0 0 0,0 0-1 0 0,0 0 1 0 0,0 0-1 0 0,0 0 1 0 0,0 0 0 0 0,0 0-1 0 0,0 0 1 0 0,0 0 0 0 0,0 0-1 0 0,0 0 1 0 0,0 0-1 0 0,0 0 1 0 0,0 0 0 0 0,0 0-1 0 0,-1 0 1 0 0,2-1-18 0 0,-1 0 0 0 0,0-1 0 0 0,1 1 1 0 0,-1 0-1 0 0,1-1 0 0 0,-1 1 0 0 0,1 0 0 0 0,0 0 0 0 0,-1 0 1 0 0,1 0-1 0 0,0 0 0 0 0,0 0 0 0 0,0 0 0 0 0,0 0 0 0 0,0 0 1 0 0,0 0-1 0 0,0 0 0 0 0,0 1 0 0 0,0-1 0 0 0,0 0 0 0 0,0 1 1 0 0,3-2-1 0 0,3-1-38 0 0,1 0 1 0 0,15-2 0 0 0,1-1-5 0 0,38-10-169 0 0,125-16 0 0 0,-101 20 86 0 0,67-2 70 0 0,-53 7 194 0 0,184-7 120 0 0,-155 8-219 0 0,24 1 65 0 0,-108 6-1 0 0,77 0 285 0 0,-107-2-316 0 0,45-4 325 0 0,71 4 0 0 0,-60 3-37 0 0,43 5 227 0 0,-92-6-543 0 0,-10-5-4 0 0,-28-1-241 0 0,8 5 180 0 0,0 0 1 0 0,1 0 0 0 0,-1 0 0 0 0,-11 3-1 0 0,9-1 11 0 0,1-1 0 0 0,0 0 0 0 0,-11 0 0 0 0,-14-4-42 0 0,-46 0-46 0 0,39 5 100 0 0,-69 0-42 0 0,54-6 45 0 0,-62-2-35 0 0,60 6 38 0 0,-79-1 13 0 0,87-2-9 0 0,-96-3-20 0 0,108 8 51 0 0,-99-3 176 0 0,97-3-130 0 0,-160-7 292 0 0,82 5-108 0 0,21 0-44 0 0,90 6-193 0 0,0-1 0 0 0,0 1 1 0 0,0-2-1 0 0,0 1 0 0 0,0-1 1 0 0,0 0-1 0 0,-8-4 0 0 0,13 5-9 0 0,0 0 0 0 0,0 0 0 0 0,0 1-1 0 0,-1-1 1 0 0,1 0 0 0 0,0 1 0 0 0,-1 0 0 0 0,1-1-1 0 0,0 1 1 0 0,-4 0 0 0 0,4 0 14 0 0,4-3 1 0 0,0 0-16 0 0,0 1 1 0 0,0-1-1 0 0,0 1 1 0 0,0-1-1 0 0,1 1 1 0 0,-1 0-1 0 0,1 0 1 0 0,0 0-1 0 0,-1 0 1 0 0,1 0-1 0 0,0 1 1 0 0,4-2-1 0 0,7-3 64 0 0,24-5 0 0 0,-7 2-4 0 0,8-3 14 0 0,-1 1 0 0 0,2 3 0 0 0,47-5 0 0 0,3 1 27 0 0,78-4 58 0 0,133 18-66 0 0,109-3-35 0 0,-274 6-15 0 0,6 0-45 0 0,-81-8-12 0 0,26 1-57 0 0,-55 3 49 0 0,-9 0 17 0 0,37-3-1 0 0,-36-1 0 0 0,-15 2 0 0 0,1-1 0 0 0,0 2 0 0 0,-1-1 0 0 0,1 1 0 0 0,0 1 0 0 0,12 1 0 0 0,-8 0-10 0 0,-109-18 35 0 0,70 13 0 0 0,1 2-1 0 0,-46 1 1 0 0,-16 0-26 0 0,48-2 1 0 0,-118-4-86 0 0,69 11 19 0 0,-49 1-28 0 0,65-7 48 0 0,-106 4-52 0 0,-204 23 85 0 0,189-11 14 0 0,-94 4 0 0 0,197-14 0 0 0,-94 0 0 0 0,143-9 0 0 0,20 2 0 0 0,-1 1 0 0 0,-30 2 0 0 0,9 5 0 0 0,31-4 0 0 0,-1 0 0 0 0,1-1 0 0 0,-1 0 0 0 0,1-1 0 0 0,-12-1 0 0 0,11-2 0 0 0,12 3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0,1 0 0 0 0,-1 0 0 0 0,0 0 0 0 0,0 0 0 0 0,0 0 0 0 0,9-3 0 0 0,-8 2 0 0 0,10-2-4 0 0,1 1 0 0 0,0 0-1 0 0,13-1 1 0 0,20-2-72 0 0,-32 2 54 0 0,11-2-48 0 0,49-4-1 0 0,-34 8 24 0 0,73-5-66 0 0,201-11 47 0 0,-138 9 230 0 0,46 0 40 0 0,69 15 22 0 0,-219-7-170 0 0,138 3 112 0 0,-125 2-97 0 0,84 3 82 0 0,133 6 71 0 0,-192-3-230 0 0,21 2-68 0 0,-103-11 85 0 0,-26-2-8 0 0,0 0 0 0 0,-1 0-1 0 0,1 0 1 0 0,0-1 0 0 0,0 1 0 0 0,0 0 0 0 0,-1 0 0 0 0,1 0-1 0 0,0-1 1 0 0,0 1 0 0 0,-1 0 0 0 0,1-1 0 0 0,0 1 0 0 0,0-2 0 0 0,-42-8 7 0 0,24 8-10 0 0,0 1 0 0 0,-1 1 0 0 0,1 1 0 0 0,-23 4 0 0 0,-9 0 0 0 0,-447 13 0 0 0,173-5 1 0 0,91-3-12 0 0,28 1-39 0 0,-15 1 46 0 0,153-10 4 0 0,-137 7-10 0 0,133-2-18 0 0,-193 13-126 0 0,181-16 87 0 0,-102-1-346 0 0,144-4 167 0 0,50-7 52 0 0,-3 6 158 0 0,-1 0-1 0 0,1 1 1 0 0,0 0 0 0 0,0 0-1 0 0,9 1 1 0 0,5-1-60 0 0,61-12-245 0 0,-51 8 166 0 0,45-3 0 0 0,-34 7 91 0 0,-1 0-3 0 0,44-6 1 0 0,-32-1 25 0 0,87-11-70 0 0,-64 16 118 0 0,63-6 72 0 0,-85 3-26 0 0,106-8 30 0 0,-107 13 5 0 0,108-9 207 0 0,-104 3-178 0 0,84-8 153 0 0,-80 15-151 0 0,44-3 72 0 0,-82 1-130 0 0,136-10 268 0 0,-148 12-277 0 0,0-1 1 0 0,0-1-1 0 0,-1 0 1 0 0,18-5-1 0 0,-3 4 59 0 0,-22 3-31 0 0,-15 2 3 0 0,-6 1 1 0 0,8-2-23 0 0,0 1 0 0 0,-17-1-1 0 0,-35-1 56 0 0,-70 8 0 0 0,-10-2-96 0 0,-5 1 0 0 0,-173 23 0 0 0,149-8 0 0 0,12-2 0 0 0,79-12 0 0 0,-134 14 0 0 0,101-16 0 0 0,1 1 0 0 0,86-4-3 0 0,-4 1-25 0 0,-55 1-1 0 0,81-5 7 0 0,0 0 0 0 0,0 1-1 0 0,0-1 1 0 0,-1 1 0 0 0,1 0-1 0 0,0 0 1 0 0,-7 3 0 0 0,1-1-156 0 0,9-2 2 0 0,17-3-14 0 0,22-10 116 0 0,-29 9 60 0 0,0 0 0 0 0,1 1 1 0 0,-1 0-1 0 0,15-1 0 0 0,9 2-46 0 0,39-4-67 0 0,132-22-65 0 0,-72 9 190 0 0,-17 2 15 0 0,136-24 224 0 0,-133 25-142 0 0,-5 0-40 0 0,-78 9-45 0 0,-6 0 25 0 0,35-3 0 0 0,-26 7 18 0 0,35-3 80 0 0,-57 3-99 0 0,-11 0-10 0 0,1 1 0 0 0,0 0 0 0 0,0 0-1 0 0,0 1 1 0 0,0 0 0 0 0,0 0 0 0 0,0 0 0 0 0,0 1-1 0 0,10 2 1 0 0,-12-2 56 0 0,-19 1 67 0 0,-10 3-139 0 0,0-1 0 0 0,-34 1 0 0 0,-13 2 35 0 0,-199 19-33 0 0,107-12-94 0 0,-7-6-25 0 0,27-2 33 0 0,108-3 70 0 0,-240 14 1 0 0,119-8 5 0 0,-30 0 0 0 0,129-7 0 0 0,32 0 0 0 0,-1-1 0 0 0,-47-6 0 0 0,54 3 6 0 0,16 2 5 0 0,0 0 1 0 0,1-1 0 0 0,-1 1 0 0 0,0-1 0 0 0,0 0-1 0 0,-6-2 1 0 0,19-2 68 0 0,9-4-98 0 0,-11 5-7 0 0,0 0 0 0 0,0 1 1 0 0,0 0-1 0 0,1 0 0 0 0,12-2 1 0 0,125-26-170 0 0,-29 12 121 0 0,-22 5 2 0 0,123-18 27 0 0,-99 19 193 0 0,36-4 84 0 0,-96 13-130 0 0,-21 0 11 0 0,0 2 1 0 0,51 4-1 0 0,-53 0-29 0 0,-26-2-62 0 0,0 1 0 0 0,0 0 0 0 0,0 0-1 0 0,0 0 1 0 0,0 2 0 0 0,0-1 0 0 0,-1 1 0 0 0,1 0 0 0 0,-1 1-1 0 0,15 7 1 0 0,-22-10-23 0 0,0 0 0 0 0,1 0 0 0 0,-1 0 0 0 0,0-1 0 0 0,0 1 0 0 0,0 0 0 0 0,0 1 0 0 0,0-1 0 0 0,0 0 0 0 0,0 0 0 0 0,0 0 0 0 0,0 1 0 0 0,0-1 0 0 0,0 0 0 0 0,-1 1 0 0 0,1-1 0 0 0,-1 0 0 0 0,1 1 0 0 0,0 1 0 0 0,-1-2 0 0 0,0 0 0 0 0,0 0 0 0 0,1 0 0 0 0,-1-1 0 0 0,0 1 0 0 0,0 0 0 0 0,0 0 0 0 0,0 0 0 0 0,0 0 0 0 0,0 0 0 0 0,0 0 0 0 0,-1 0 0 0 0,1 1 0 0 0,-2 1 4 0 0,1 0 0 0 0,-1 0 1 0 0,0 0-1 0 0,0-1 0 0 0,0 1 0 0 0,0 0 0 0 0,0-1 0 0 0,0 1 0 0 0,-1-1 0 0 0,1 0 0 0 0,-1 0 0 0 0,0 0 1 0 0,1 0-1 0 0,-1 0 0 0 0,-5 1 0 0 0,-3 2 59 0 0,0-1 0 0 0,-24 5-1 0 0,3-1-12 0 0,-16 5-157 0 0,-65 9 0 0 0,33-5 18 0 0,48-10 84 0 0,-52 6 1 0 0,33-10 4 0 0,-26 2 0 0 0,44-1 0 0 0,6 0 0 0 0,-36 1 0 0 0,35-5 0 0 0,-4-1 0 0 0,-57 7 0 0 0,83-5 0 0 0,-1 0 0 0 0,1-1 0 0 0,-10-1 0 0 0,11 0 0 0 0,0 1 0 0 0,0 0 0 0 0,0 0 0 0 0,0 0 0 0 0,-7 2 0 0 0,4-2 0 0 0,7-4 0 0 0,7-3 0 0 0,-2 5 0 0 0,-1 0 0 0 0,0 1 0 0 0,1-1 0 0 0,-1 1 0 0 0,1 0 0 0 0,-1 0 0 0 0,1 0 0 0 0,0 0 0 0 0,-1 1 0 0 0,1-1 0 0 0,4 1 0 0 0,9-2 0 0 0,13-4 0 0 0,37-12 0 0 0,-35 8 0 0 0,37-6 0 0 0,246-29 0 0 0,-107 21 67 0 0,-22 3 66 0 0,-145 15-105 0 0,209-22 120 0 0,-126 23-125 0 0,65-4 30 0 0,-95 0-40 0 0,125-8 57 0 0,-108 13-2 0 0,88-4 73 0 0,237-12 211 0 0,-180 11-80 0 0,-61 0-73 0 0,-18 0-31 0 0,-47 1-95 0 0,-115 6-58 0 0,1 1 0 0 0,-1-2 0 0 0,24-7 0 0 0,-22 4-4 0 0,-17 6-11 0 0,0 0 0 0 0,0 0 0 0 0,0 0 0 0 0,0 0 0 0 0,0 0 0 0 0,0 0 0 0 0,0 0 0 0 0,0 0 0 0 0,0 0 0 0 0,1 0 0 0 0,-1 0 0 0 0,0 0 1 0 0,0 0-1 0 0,0 0 0 0 0,0-1 0 0 0,0 1 0 0 0,0 0 0 0 0,0 0 0 0 0,0 0 0 0 0,0 0 0 0 0,0 0 0 0 0,0 0 0 0 0,0 0 0 0 0,0 0 0 0 0,0 0 0 0 0,1 0 0 0 0,-1 0 0 0 0,0-1 0 0 0,0 1 0 0 0,0 0 0 0 0,0 0 0 0 0,0 0 0 0 0,0 0 0 0 0,0 0 1 0 0,0 0-1 0 0,0 0 0 0 0,0 0 0 0 0,0-1 0 0 0,0 1 0 0 0,0 0 0 0 0,0 0 0 0 0,0 0 0 0 0,0 0 0 0 0,0 0 0 0 0,-1 0 0 0 0,1 0 0 0 0,0 0 0 0 0,0 0 0 0 0,0 0 0 0 0,0-1 0 0 0,0 1 0 0 0,0 0 0 0 0,0 0 0 0 0,-14-3-2 0 0,13 3 3 0 0,-45-6 33 0 0,-49-1 0 0 0,72 6-38 0 0,-131 2-14 0 0,35 1-118 0 0,-221 0-130 0 0,204 2 227 0 0,-168 11-46 0 0,170-6 85 0 0,-78 11 0 0 0,126-10-65 0 0,-37 8-212 0 0,116-17 172 0 0,-1 0 1 0 0,1 0 0 0 0,-9-1 0 0 0,-8 1-397 0 0,22-1 327 0 0,5-1-64 0 0,82-6 126 0 0,58-4 112 0 0,-29 3 0 0 0,-70 3 0 0 0,86-6 0 0 0,-52 11 23 0 0,34-1 78 0 0,191-8 157 0 0,-170 3-207 0 0,-2 1 12 0 0,100-5 97 0 0,-149 6-117 0 0,21-4 21 0 0,34-6 80 0 0,-121 13-76 0 0,27-5 1 0 0,-8 0 2 0 0,-24 3-18 0 0,-9 3 75 0 0,-13-3-64 0 0,8 2-58 0 0,1 0-1 0 0,-1 0 0 0 0,0 0 1 0 0,0 1-1 0 0,0-1 0 0 0,0 1 1 0 0,0 0-1 0 0,0 0 0 0 0,1 0 1 0 0,-1 0-1 0 0,-4 1 0 0 0,-11 0-5 0 0,17-1-4 0 0,0-1 0 0 0,-1 1-1 0 0,1 0 1 0 0,-1-1 0 0 0,1 1-1 0 0,-1 0 1 0 0,1 0 0 0 0,-1 0-1 0 0,1 0 1 0 0,-1 0 0 0 0,1 0-1 0 0,0 1 1 0 0,-1-1 0 0 0,1 0-1 0 0,-1 1 1 0 0,1-1 0 0 0,0 1-1 0 0,-1 0 1 0 0,1-1 0 0 0,0 1-1 0 0,-1 0 1 0 0,1 0 0 0 0,-1 1-1 0 0,0 0-75 0 0,2-1 72 0 0,1 0 0 0 0,0-1 0 0 0,0 1 1 0 0,-1 0-1 0 0,1-1 0 0 0,0 1 0 0 0,0 0 0 0 0,0-1 0 0 0,0 1 0 0 0,0-1 0 0 0,1 1 0 0 0,-1 0 7 0 0,1 0 1 0 0,1 0 0 0 0,0-1 0 0 0,0 1 0 0 0,0 0 0 0 0,-1-1 0 0 0,1 0 0 0 0,0 0 0 0 0,0 0 0 0 0,0 0 0 0 0,5-1 0 0 0,14 1 0 0 0,-10 0 13 0 0,1 1 0 0 0,-1-2 0 0 0,1 0-1 0 0,21-5 1 0 0,-25 5-13 0 0,0 1 0 0 0,0-1 0 0 0,13 2 0 0 0,-13 0 0 0 0,0-1 0 0 0,0 0 0 0 0,11-2 0 0 0,-3-1-1 0 0,64-7 13 0 0,-42 4 35 0 0,-32 4-45 0 0,-1 1 0 0 0,0 0 1 0 0,1 0-1 0 0,-1 1 0 0 0,0 0 0 0 0,1 0 0 0 0,6 1 0 0 0,-8-2 41 0 0,0-4-22 0 0,-6 6-18 0 0,0 0 0 0 0,-1 0 0 0 0,1-1 0 0 0,-1 1 0 0 0,1-1 0 0 0,-1 1 0 0 0,1-1 0 0 0,-1 1-1 0 0,0-1 1 0 0,1 0 0 0 0,-1 0 0 0 0,1 0 0 0 0,-1 0 0 0 0,0 0 0 0 0,1 0 0 0 0,-1 0 0 0 0,1 0 0 0 0,-4-1 0 0 0,3 0-3 0 0,-1 1-1 0 0,1-1 1 0 0,-1 1 0 0 0,0 0-1 0 0,1 0 1 0 0,-1 0 0 0 0,-4 2-1 0 0,2 0 1 0 0,-17 6-10 0 0,21-8-12 0 0,-1 0 1 0 0,1 1 0 0 0,0-1 0 0 0,-1 0 0 0 0,1 1-1 0 0,0 0 1 0 0,0-1 0 0 0,-1 1 0 0 0,1 0 0 0 0,0-1 0 0 0,0 1-1 0 0,0 0 1 0 0,0 0 0 0 0,0 0 0 0 0,0 0 0 0 0,-1 1 0 0 0,15 1 231 0 0,11 4-98 0 0,-21-5-112 0 0,1-1 0 0 0,-1 1 0 0 0,1-1 0 0 0,-1 0 0 0 0,1-1 0 0 0,0 1 0 0 0,0-1 0 0 0,-1 1 0 0 0,8-1 0 0 0,22-1 0 0 0,-23 2 18 0 0,-1-1 0 0 0,13-2 0 0 0,10 1-6 0 0,-27 1-14 0 0,1 1-1 0 0,-1-2 1 0 0,1 1-1 0 0,-1 0 0 0 0,7-3 1 0 0,10 2-60 0 0,-19 2 63 0 0,-1-1 0 0 0,1 0 0 0 0,0 0-1 0 0,-1 0 1 0 0,1-1 0 0 0,4 0 0 0 0,4-5 42 0 0,3-3 2 0 0,-10 9-30 0 0,3 1 87 0 0,4-3-48 0 0,0 1-44 0 0,-1-6-10 0 0,-1-2 16 0 0,-3 5 64 0 0,-5 3-22 0 0,1 2-416 0 0,37 6 347 0 0,-28-6 10 0 0,-10 0 2 0 0,2-1-2 0 0,-2-1 2 0 0,0 0 0 0 0,0 1-1 0 0,0-1 1 0 0,0 0 0 0 0,1 1 0 0 0,-1-1 0 0 0,0 1-1 0 0,0 0 1 0 0,0-1 0 0 0,0 1 0 0 0,1 0 0 0 0,-1 0 0 0 0,0 0-1 0 0,2 0 1 0 0,16-1 83 0 0,-13 1 17 0 0,-14 0-66 0 0,-17 4-35 0 0,1 1 0 0 0,0-4 0 0 0,-28 5 0 0 0,38-4 0 0 0,-1-1 0 0 0,-15-1 0 0 0,-18 1 0 0 0,43 0 0 0 0,1-1 0 0 0,0-1 0 0 0,-1 1 0 0 0,1-1-1 0 0,-6-1 1 0 0,6 1 2 0 0,0 1 0 0 0,0-1 0 0 0,0 1 0 0 0,0-1 0 0 0,-6 1 0 0 0,-1 3 54 0 0,9-2 85 0 0,12-4-98 0 0,-8 2-41 0 0,-1 0 0 0 0,0 1 0 0 0,0-1 0 0 0,0 1 0 0 0,1 0 0 0 0,-1-1 0 0 0,0 1 0 0 0,1 0-1 0 0,-1 0 1 0 0,2 0 0 0 0,98 0-2 0 0,-97 0 0 0 0,0 0 0 0 0,0-1 0 0 0,0 1 0 0 0,0-1 0 0 0,7-2 0 0 0,-7 2 0 0 0,-1 0 0 0 0,1 0 0 0 0,0 1 0 0 0,0-1 0 0 0,0 1 0 0 0,4 0 0 0 0,-1 0 0 0 0,-3 1 0 0 0,1-1 0 0 0,-1 1 0 0 0,1-1 0 0 0,0-1 0 0 0,-1 1 0 0 0,1-1 0 0 0,-1 1 0 0 0,5-2 0 0 0,6-1 0 0 0,-3 3 0 0 0,0-8 16 0 0,-10 6 2 0 0,-1 0 0 0 0,1 1 0 0 0,0-1 0 0 0,0 0 0 0 0,-1 0 0 0 0,1 0 0 0 0,1-3 0 0 0,-2 3 126 0 0,-15-2-64 0 0,0 0-80 0 0,1 7-13 0 0,1-3-40 0 0,1 6 39 0 0,-1-5 0 0 0,2 8-61 0 0,-1-2-14 0 0,-7 8 16 0 0,1-3 76 0 0,13-10-3 0 0,0 0 0 0 0,0 0 0 0 0,0 0 0 0 0,-7 3 0 0 0,-9 3 0 0 0,19-7 5 0 0,-1-1 0 0 0,1 1 0 0 0,-1-1 0 0 0,1 1 0 0 0,-1-1 0 0 0,0 0 0 0 0,1 0 0 0 0,-1 1 0 0 0,1-1 0 0 0,-1 0 0 0 0,-2-1 0 0 0,-14 3 91 0 0,16-1-95 0 0,-1 0 1 0 0,1-1-1 0 0,-1 1 0 0 0,1 0 1 0 0,-1-1-1 0 0,1 0 0 0 0,-1 1 0 0 0,0-1 1 0 0,-3 0-1 0 0,-7 1-2 0 0,-7 6 1 0 0,14-7 0 0 0,0 0 0 0 0,-14 6 0 0 0,-12 8 11 0 0,28-13 32 0 0,-4 0-21 0 0,6-1 5 0 0,1 1 0 0 0,-1-1 0 0 0,1 0 0 0 0,0 0 0 0 0,-1 0 0 0 0,1-1 0 0 0,-1 1 0 0 0,1 0 0 0 0,0 0 0 0 0,-1-1 0 0 0,1 1 0 0 0,0-1 0 0 0,-1 1 0 0 0,1-1 0 0 0,-2 0 0 0 0,2 0-23 0 0,-2 1 96 0 0,-7 2-69 0 0,-1-4 22 0 0,1 5 15 0 0,8-2 15 0 0,0-2-4 0 0,-4-5-13 0 0,4 5-2 0 0,15-6 0 0 0,-12 6-64 0 0,1 0 0 0 0,0 0 0 0 0,0 0 0 0 0,0 0 0 0 0,-1 1 0 0 0,1-1 0 0 0,0 0 0 0 0,0 1 0 0 0,0-1 0 0 0,0 1 0 0 0,0 0 0 0 0,1-1 0 0 0,2 1 0 0 0,6-1 0 0 0,-7 0 0 0 0,-1-1 0 0 0,0 1 0 0 0,1 0 0 0 0,-1 1 0 0 0,1-1 0 0 0,-1 0 0 0 0,1 1 0 0 0,0 0 0 0 0,-1 0 0 0 0,7 1 0 0 0,-8-1 0 0 0,0 0 0 0 0,0-1 0 0 0,0 1 0 0 0,0 0 0 0 0,0 0 0 0 0,0-1 0 0 0,0 1 0 0 0,0-1 0 0 0,0 0 0 0 0,2-1 0 0 0,-2 1 0 0 0,0 0 0 0 0,0 1 0 0 0,0-1 0 0 0,0 0 0 0 0,1 1 0 0 0,-1-1 0 0 0,3 1 0 0 0,3 0 0 0 0,1 0 0 0 0,-1-1 0 0 0,8-2 0 0 0,-1 2 0 0 0,-13 2-3 0 0,-1-1 0 0 0,1 0-1 0 0,0 1 1 0 0,0-1 0 0 0,0 0-1 0 0,0 0 1 0 0,0 0 0 0 0,-1-1-1 0 0,1 1 1 0 0,0 0 0 0 0,0-1-1 0 0,0 1 1 0 0,2-2 0 0 0,6 1-23 0 0,-2 3 26 0 0,-8 2 0 0 0,-6-1 0 0 0,-5 4 0 0 0,-5 3 0 0 0,12-9 0 0 0,0-2 0 0 0,-14 8 0 0 0,15-5 0 0 0,0-1 0 0 0,0 0 0 0 0,1 0 0 0 0,-1 0 0 0 0,0 0 0 0 0,-5 0 0 0 0,6-1 0 0 0,-9 2 0 0 0,-14 5 0 0 0,1 0 0 0 0,10-1 0 0 0,-13 2 0 0 0,2 1 0 0 0,17-3 0 0 0,15-6 0 0 0,6 3 0 0 0,6 1 9 0 0,-17-4-6 0 0,0 1 0 0 0,0 0-1 0 0,0-1 1 0 0,1 1 0 0 0,-1-1 0 0 0,0 0 0 0 0,1 1 0 0 0,-1-1 0 0 0,0 0-1 0 0,1-1 1 0 0,-1 1 0 0 0,0 0 0 0 0,0-1 0 0 0,1 1 0 0 0,-1-1 0 0 0,3-1 0 0 0,-1 2-62 0 0,7 3 44 0 0,-2-6 26 0 0,-16 10 45 0 0,6-6-56 0 0,-1 0-1 0 0,1 1 1 0 0,0-1 0 0 0,0 0 0 0 0,-1 0-1 0 0,1 0 1 0 0,-1 0 0 0 0,1 0 0 0 0,-1-1-1 0 0,-1 2 1 0 0,-19 4-68 0 0,0-2 0 0 0,0 0 0 0 0,-30 2 0 0 0,43-5 50 0 0,0 0-1 0 0,0 1 0 0 0,-11 3 1 0 0,10-2 34 0 0,0 0 0 0 0,-12 1 0 0 0,0-1 16 0 0,0 0 1 0 0,-26 9 0 0 0,39-9-33 0 0,0-2 0 0 0,-17 2 0 0 0,17-3 0 0 0,0 1 0 0 0,1 0 0 0 0,-13 4 0 0 0,14-3 0 0 0,-78 22 0 0 0,49-13 0 0 0,28-8 0 0 0,0 0 0 0 0,-1 0 0 0 0,-10 1 0 0 0,7-3 0 0 0,8-1 0 0 0,0 0 0 0 0,0 1 0 0 0,1-1 0 0 0,-1 1 0 0 0,1 0 0 0 0,-5 1 0 0 0,-10 5-2 0 0,14-9 5 0 0,2 1 7 0 0,-2 1 33 0 0,4 1-43 0 0,0-1 0 0 0,-1 0 0 0 0,1 1 1 0 0,0-1-1 0 0,0 0 0 0 0,-1 0 0 0 0,1 1 1 0 0,0-1-1 0 0,-1 0 0 0 0,1 0 0 0 0,0 1 1 0 0,-1-1-1 0 0,1 0 0 0 0,-1 0 1 0 0,1 0-1 0 0,0 1 0 0 0,-1-1 0 0 0,1 0 1 0 0,-1 0-1 0 0,1 0 0 0 0,0 0 0 0 0,-1 0 1 0 0,1 0-1 0 0,-1 0 0 0 0,1 0 0 0 0,0 0 1 0 0,-1 0-1 0 0,1 0 0 0 0,-1 0 1 0 0,0-1-1 0 0,2-3 66 0 0,61 0-2 0 0,-51 2-64 0 0,-1 0 0 0 0,1 1 0 0 0,0 0 0 0 0,18 1 0 0 0,-25 0 0 0 0,-1 0 0 0 0,1-1 0 0 0,0 1 0 0 0,0-1 0 0 0,0 0 0 0 0,0 0 0 0 0,6-3 0 0 0,-6 3 0 0 0,0-1 0 0 0,1 1 0 0 0,-1 0 0 0 0,0 0 0 0 0,6 0 0 0 0,-5 1 0 0 0,2 0 0 0 0,0-1 0 0 0,0 0 0 0 0,0 1 0 0 0,12-5 0 0 0,-4 4 0 0 0,-3 2 0 0 0,-12-1 0 0 0,1 0 0 0 0,-1 0 0 0 0,0 1 0 0 0,0-1 0 0 0,0 0 0 0 0,1 0 0 0 0,-1-1 0 0 0,0 1 0 0 0,0 0 0 0 0,0 0 0 0 0,1 0 0 0 0,-1 0 0 0 0,0 0 0 0 0,0 0 0 0 0,0 0 0 0 0,1 0 0 0 0,-1 0 0 0 0,0 0 0 0 0,0 0 0 0 0,0-1 0 0 0,1 1 0 0 0,-1 0 0 0 0,0 0 0 0 0,0 0 0 0 0,0 0 0 0 0,0 0 0 0 0,0-1 0 0 0,0 1 0 0 0,1 0 0 0 0,-1 0 0 0 0,0 0 0 0 0,0-1 0 0 0,0 1 0 0 0,-1 0 0 0 0,0-1 0 0 0,0 1 0 0 0,0 0 0 0 0,0-1 0 0 0,0 1 0 0 0,0 0 0 0 0,0 0 0 0 0,0 0 0 0 0,-1 0 0 0 0,1 0 0 0 0,0 0 0 0 0,0 0 0 0 0,0 0 0 0 0,0 1 0 0 0,-1-1 0 0 0,-24 7 3 0 0,17-5 5 0 0,-7 1 35 0 0,-29 2 1 0 0,4-2-14 0 0,-75 7-126 0 0,29-3 96 0 0,67-7 0 0 0,17 0 0 0 0,0 0 0 0 0,0-1 0 0 0,0 1 0 0 0,1 1 0 0 0,-1-1 0 0 0,-6 1 0 0 0,5 1 0 0 0,2-2 0 0 0,0 1 0 0 0,-1 0 0 0 0,1-1 0 0 0,0 1 0 0 0,0-1 0 0 0,-1 0 0 0 0,-3 0 0 0 0,-5-4 0 0 0,12 2-1 0 0,5-1-15 0 0,11-2-48 0 0,-14 4 40 0 0,1 0 2 0 0,1 0 0 0 0,0 0 0 0 0,0 1-1 0 0,0-1 1 0 0,5 1 0 0 0,-5 1-5 0 0,0-1-1 0 0,1-1 0 0 0,-1 1 1 0 0,8-3-1 0 0,-12 3 24 0 0,0 0 1 0 0,0-1-1 0 0,0 1 0 0 0,0 0 0 0 0,0 0 0 0 0,0 0 0 0 0,0 0 1 0 0,0 0-1 0 0,0 0 0 0 0,0 0 0 0 0,0 0 0 0 0,0 0 0 0 0,2 1 1 0 0,1 0 1 0 0,1 0-1 0 0,0-1 1 0 0,0 1 0 0 0,7-1 0 0 0,0 0 14 0 0,-9 0 116 0 0,-17-11-252 0 0,12 10 87 0 0,0 1 0 0 0,0-1 0 0 0,0 1 0 0 0,0 0-1 0 0,-1 0 1 0 0,1 0 0 0 0,0 0 0 0 0,0 0 0 0 0,0 0 0 0 0,0 0-1 0 0,0 1 1 0 0,0-1 0 0 0,-1 1 0 0 0,1 0 0 0 0,-3 1 0 0 0,-19 4-709 0 0,-16-8-836 0 0,35 3 1318 0 0,2-1-50 0 0,0 1 1 0 0,0-1-1 0 0,0 1 0 0 0,0-1 0 0 0,1 0 0 0 0,-1 0 0 0 0,0-1 0 0 0,-3 0 0 0 0,5 1 131 0 0,0-1-1 0 0,0 1 1 0 0,0-1-1 0 0,0 1 1 0 0,0-1-1 0 0,0 0 1 0 0,0 0-1 0 0,0 0 1 0 0,1 1-1 0 0,-1-1 1 0 0,0 0-1 0 0,1 0 1 0 0,-1 0-1 0 0,0 0 1 0 0,1 0-1 0 0,-1 0 1 0 0,1 0-1 0 0,-1 0 1 0 0,1 0-1 0 0,0-1 1 0 0,-1 1-1 0 0,1 0 1 0 0,0 0-1 0 0,0-2 1 0 0,0 0-344 0 0,0 0 1 0 0,0 0 0 0 0,0 0 0 0 0,1 0 0 0 0,-1 0-1 0 0,1 0 1 0 0,0 0 0 0 0,0 0 0 0 0,2-4 0 0 0,0 0-334 0 0,4-11-908 0 0,4 2 1088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35.0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329 48 8719 0 0,'2'0'674'0'0,"50"-5"-176"0"0,11-2 109 0 0,-49 5-815 0 0,-14 2 192 0 0,1 0 1 0 0,-1 0-1 0 0,1 0 1 0 0,0 0 0 0 0,-1-1-1 0 0,1 1 1 0 0,-1 0 0 0 0,1 0-1 0 0,-1 0 1 0 0,1-1-1 0 0,-1 1 1 0 0,1 0 0 0 0,-1-1-1 0 0,0 1 1 0 0,1 0 0 0 0,-1-1-1 0 0,1 1 1 0 0,-1 0-1 0 0,0-1 1 0 0,1 1 0 0 0,-1-2-1 0 0,10 4 3504 0 0,-13-1-3477 0 0,0 1-1 0 0,0-1 0 0 0,0 0 1 0 0,0 0-1 0 0,0-1 0 0 0,0 1 1 0 0,-1-1-1 0 0,1 1 0 0 0,0-1 1 0 0,-6-1-1 0 0,3 1-1 0 0,0 0 1 0 0,1 1-1 0 0,-1-1 0 0 0,-7 3 0 0 0,10-2-1 0 0,-19 5 100 0 0,-30 4 0 0 0,44-8-91 0 0,0-1 0 0 0,0 2 0 0 0,-11 4-1 0 0,11-4-38 0 0,0-1 0 0 0,0 1 0 0 0,-9 1 0 0 0,0-2-17 0 0,2 0 0 0 0,1 0 1 0 0,-20 6-1 0 0,27-6 38 0 0,0 0 0 0 0,0-1-1 0 0,-11 0 1 0 0,12 0 8 0 0,-1-1-1 0 0,0 1 1 0 0,-11 4 0 0 0,15-5 12 0 0,-13 6 425 0 0,22-4-4 0 0,13 2-422 0 0,-13-3 11 0 0,-1 0 1 0 0,1-1-1 0 0,-1 0 0 0 0,8 0 1 0 0,-7 0-4 0 0,0 0 0 0 0,0 0 0 0 0,10 2 0 0 0,-6 1-16 0 0,-5-2 2 0 0,-1 0 0 0 0,1 0 0 0 0,-1 0 0 0 0,1-1 0 0 0,-1 1 0 0 0,9-2 0 0 0,2-1 6 0 0,-9 1-3 0 0,-1 0 1 0 0,0 0-1 0 0,0 1 0 0 0,1 0 0 0 0,6 0 1 0 0,3 3 24 0 0,-9-2-23 0 0,0 0 1 0 0,0 0-1 0 0,0-1 1 0 0,0 0-1 0 0,0 0 1 0 0,6-1-1 0 0,8-4 34 0 0,-16 4-33 0 0,1 0 0 0 0,0 0 1 0 0,0 0-1 0 0,0 0 0 0 0,8 0 0 0 0,6 3 40 0 0,-12-1-27 0 0,0-1-1 0 0,0 1 0 0 0,0-2 1 0 0,0 1-1 0 0,11-2 0 0 0,5 0 77 0 0,-21 2-89 0 0,0 0-1 0 0,-1 0 1 0 0,1 0 0 0 0,0 0 0 0 0,0 0-1 0 0,0 0 1 0 0,0 0 0 0 0,-1-1-1 0 0,1 1 1 0 0,0-1 0 0 0,0 0 0 0 0,-1 1-1 0 0,1-1 1 0 0,0 0 0 0 0,-1 0 0 0 0,3-1-1 0 0,-3 0 295 0 0,-31 0-57 0 0,22 1-196 0 0,-1 0 0 0 0,-16 1 0 0 0,13 1-55 0 0,-1 0 0 0 0,0-1 0 0 0,-21-3 0 0 0,31 3-4 0 0,0 0 0 0 0,0 0 0 0 0,0 0 0 0 0,1 0 0 0 0,-1 1 0 0 0,0-1 0 0 0,0 1 0 0 0,0 0 0 0 0,-4 1 0 0 0,4 0 0 0 0,0-1 0 0 0,1 0 0 0 0,-1-1 0 0 0,0 1 0 0 0,0-1 0 0 0,0 1 0 0 0,0-1 0 0 0,0 0 0 0 0,-3 0 0 0 0,-10-3 0 0 0,12 2 0 0 0,0 0 0 0 0,0 1 0 0 0,-1-1 0 0 0,1 1 0 0 0,-8 0 0 0 0,-6 4 0 0 0,14-3 0 0 0,0 0 0 0 0,-1 0 0 0 0,1-1 0 0 0,-1 1 0 0 0,-4-1 0 0 0,-7-2 0 0 0,11 1 0 0 0,0 1 0 0 0,0-1 0 0 0,1 1 0 0 0,-9 0 0 0 0,1 2 0 0 0,7-1 0 0 0,1 0 0 0 0,-1 0 0 0 0,0-1 0 0 0,1 0 0 0 0,-10-1 0 0 0,11 1 0 0 0,0-1 0 0 0,-1 0 0 0 0,0 0 0 0 0,0 1 0 0 0,0-1 0 0 0,0 1 0 0 0,0 0 0 0 0,0 1 0 0 0,0-1 0 0 0,0 0 0 0 0,0 1 0 0 0,0 0 0 0 0,-6 2 0 0 0,-6 0 0 0 0,3-6 0 0 0,13 3 0 0 0,-1 1 0 0 0,1-1 0 0 0,0 0 0 0 0,-1 0 0 0 0,1 0 0 0 0,0 0 0 0 0,-1 0 0 0 0,1 0 0 0 0,0 0 0 0 0,-1 0 0 0 0,1 1 0 0 0,0-1 0 0 0,-1 0 0 0 0,1 0 0 0 0,0 0 0 0 0,-1 1 0 0 0,1-1 0 0 0,0 0 0 0 0,0 0 0 0 0,-1 1 0 0 0,1-1 0 0 0,0 0 0 0 0,0 1 0 0 0,0-1 0 0 0,0 0 0 0 0,-1 0 0 0 0,1 1 0 0 0,0 0 0 0 0,0-1 0 0 0,0 0 0 0 0,0 1 0 0 0,0-1 0 0 0,0 0 0 0 0,1 1 0 0 0,-1-1 0 0 0,0 0 0 0 0,0 1 0 0 0,0-1 0 0 0,0 0 0 0 0,1 1 0 0 0,-1-1 0 0 0,0 0 0 0 0,0 0 0 0 0,1 1 0 0 0,-1-1 0 0 0,0 0 0 0 0,0 0 0 0 0,1 1 0 0 0,-1-1 0 0 0,0 0 0 0 0,1 0 0 0 0,-1 0 0 0 0,0 0 0 0 0,1 1 0 0 0,-1-1 0 0 0,1 0 0 0 0,14 4 0 0 0,-2-1 0 0 0,-8-1 15 0 0,0 0 0 0 0,0 0-1 0 0,0-1 1 0 0,0 1 0 0 0,0-1-1 0 0,0 0 1 0 0,0-1 0 0 0,0 0-1 0 0,0 1 1 0 0,0-1 0 0 0,9-2-1 0 0,-7 2-1 0 0,-1 0-1 0 0,1 1 0 0 0,0 0 1 0 0,-1 0-1 0 0,8 2 0 0 0,-7-1-31 0 0,1-1-1 0 0,-1 0 1 0 0,14 1-1 0 0,5-3-25 0 0,-5 0 2 0 0,28 2-1 0 0,-34 0 44 0 0,0-2 0 0 0,-1 1 0 0 0,22-5 0 0 0,15-1 0 0 0,-29 4 5 0 0,0-1 0 0 0,0-2-1 0 0,30-9 1 0 0,-41 10 58 0 0,0 0 1 0 0,18-11-1 0 0,0 0 19 0 0,-27 13-73 0 0,0 1 0 0 0,0-1 0 0 0,0 1 0 0 0,0-1 0 0 0,0 0 0 0 0,0 1 0 0 0,-1-1 0 0 0,1 0 0 0 0,-1 0 0 0 0,1 0 0 0 0,-1-1 0 0 0,0 1 1 0 0,2-4-1 0 0,-3 4 15 0 0,0 1 0 0 0,0-1 1 0 0,-1 0-1 0 0,1 1 1 0 0,0-1-1 0 0,-1 0 1 0 0,1 1-1 0 0,-1-1 1 0 0,0 1-1 0 0,0-1 0 0 0,1 1 1 0 0,-1-1-1 0 0,0 1 1 0 0,-2-3-1 0 0,1 2-15 0 0,0 1 1 0 0,0-1-1 0 0,0 1 0 0 0,0-1 0 0 0,0 1 0 0 0,0 0 0 0 0,-1 0 0 0 0,1 0 0 0 0,0 0 1 0 0,-1 0-1 0 0,1 0 0 0 0,-1 1 0 0 0,-4-2 0 0 0,-9-2-9 0 0,6 2 0 0 0,0 0 0 0 0,-1 0 0 0 0,1 1 0 0 0,-1 0 0 0 0,1 1 0 0 0,-13 0 0 0 0,-26 0 0 0 0,43-1 3 0 0,-17-1-52 0 0,0 1 0 0 0,-44 4 0 0 0,27 0-21 0 0,24-2 33 0 0,0 1 0 0 0,-21 5 0 0 0,8 0 26 0 0,-42 6 1 0 0,63-11 2 0 0,0 0 0 0 0,1 0 1 0 0,-1 0-1 0 0,1 1 0 0 0,0 0 1 0 0,-9 6-1 0 0,-14 5-2 0 0,25-13-1 0 0,1 2-5 0 0,-13 16-11 0 0,15-16 29 0 0,1-1-7 0 0,-1-1 1 0 0,1 0-1 0 0,0 1 0 0 0,0-1 1 0 0,0 1-1 0 0,0-1 1 0 0,1 1-1 0 0,-1 0 1 0 0,0-1-1 0 0,1 1 0 0 0,-2 2 1 0 0,2-3 3 0 0,0 0 0 0 0,0 1 0 0 0,0-1 0 0 0,0 0 0 0 0,0 0 0 0 0,0 0 0 0 0,0 0 0 0 0,0 0 0 0 0,1 1 0 0 0,-1 1 0 0 0,4 1 1 0 0,0 1 0 0 0,0-1 0 0 0,0 1 0 0 0,0-1 0 0 0,1 0 0 0 0,9 6 0 0 0,-4-5 0 0 0,-1 0 0 0 0,1-1 0 0 0,0 0 0 0 0,0 0 0 0 0,1-1 0 0 0,10 2 0 0 0,-3-1 0 0 0,19 4 0 0 0,38 3 0 0 0,-62-9 0 0 0,-1-2 0 0 0,-1 1 0 0 0,0-2 0 0 0,16-1 0 0 0,22-1 0 0 0,-31 4 14 0 0,0-1-1 0 0,0 0 0 0 0,34-7 1 0 0,-16 1 10 0 0,-18 3-7 0 0,0-1 0 0 0,30-10-1 0 0,-21 5 27 0 0,-18 6-6 0 0,-1 0 0 0 0,0 0 0 0 0,1-1 0 0 0,-1 0-1 0 0,13-9 1 0 0,-5 2 27 0 0,-14 10-62 0 0,1 0 0 0 0,-1-1 1 0 0,0 1-1 0 0,0-1 0 0 0,0 0 0 0 0,0 0 1 0 0,0 0-1 0 0,0 0 0 0 0,0 0 0 0 0,0 0 1 0 0,2-4-1 0 0,-3 3 58 0 0,-8-10 149 0 0,6 11-199 0 0,0 0-1 0 0,0 0 0 0 0,-1 1 1 0 0,1-1-1 0 0,0 0 0 0 0,0 1 1 0 0,-1-1-1 0 0,1 1 0 0 0,-1 0 1 0 0,0-1-1 0 0,1 1 0 0 0,-1 0 1 0 0,0 0-1 0 0,1 0 0 0 0,-1 0 1 0 0,0 0-1 0 0,0 1 0 0 0,0-1 1 0 0,0 0-1 0 0,0 1 0 0 0,0-1 1 0 0,0 1-1 0 0,-4 0 0 0 0,-23-4-9 0 0,21 3 0 0 0,1-1 0 0 0,-1 2 0 0 0,0-1 0 0 0,0 1 0 0 0,-13 2 0 0 0,-64 5 64 0 0,78-6-64 0 0,-153 33-13 0 0,125-25-42 0 0,25-8 38 0 0,0 1 1 0 0,1 1 0 0 0,-18 7 0 0 0,-56 28-5 0 0,80-36 16 0 0,-1 0 0 0 0,1 0 0 0 0,0 0 0 0 0,0 0 0 0 0,0 1 0 0 0,1-1 1 0 0,-1 1-1 0 0,0 0 0 0 0,1 0 0 0 0,-4 5 0 0 0,-11 19 5 0 0,16-21 0 0 0,-4 12 0 0 0,4-17 0 0 0,1 0 0 0 0,0 0 0 0 0,0 0 0 0 0,0 0 0 0 0,0 0 0 0 0,0 0 0 0 0,0 0 0 0 0,0 0 0 0 0,0 0 0 0 0,0 0 0 0 0,1 0 0 0 0,-1 0 0 0 0,1 1 0 0 0,1 1 0 0 0,0 1 0 0 0,0-1 0 0 0,0 0 0 0 0,0 0-1 0 0,1-1 1 0 0,0 1 0 0 0,-1-1 0 0 0,1 1 0 0 0,0-1 0 0 0,0 0-1 0 0,0 0 1 0 0,1 0 0 0 0,-1 0 0 0 0,5 1 0 0 0,6 2 2 0 0,0 0-1 0 0,20 3 1 0 0,-12-3 6 0 0,78 11 119 0 0,-86-12-123 0 0,1 0 0 0 0,0-2 0 0 0,0 0 0 0 0,0 0 1 0 0,26-2-1 0 0,-22 0 22 0 0,23 2 0 0 0,-27 0-26 0 0,0-2 1 0 0,28-1-1 0 0,-28-1-4 0 0,-4 1 26 0 0,0 0 0 0 0,1-1 0 0 0,-1-1 0 0 0,0 0 0 0 0,12-5 0 0 0,-7 3 29 0 0,-14 5-43 0 0,0-1 0 0 0,0 1-1 0 0,0-1 1 0 0,0 1 0 0 0,-1-1 0 0 0,1 0-1 0 0,0 0 1 0 0,0 0 0 0 0,0 0 0 0 0,-1 0-1 0 0,3-2 1 0 0,5-8 24 0 0,-7 8 48 0 0,-3 1 16 0 0,0-1-82 0 0,0 0 0 0 0,0 0-1 0 0,-1 0 1 0 0,1 0 0 0 0,-1 1 0 0 0,0-1-1 0 0,0 0 1 0 0,0 1 0 0 0,0-1-1 0 0,0 1 1 0 0,0 0 0 0 0,-1 0 0 0 0,1 0-1 0 0,-1 0 1 0 0,1 0 0 0 0,-1 0-1 0 0,0 1 1 0 0,0-1 0 0 0,0 1 0 0 0,-5-2-1 0 0,-19-6 8 0 0,22 6-15 0 0,0 1 1 0 0,-1 0-1 0 0,1 1 1 0 0,-1-1-1 0 0,1 1 0 0 0,-1 0 1 0 0,-6 0-1 0 0,-13 2-6 0 0,-15 0 0 0 0,24-2-18 0 0,0 0 0 0 0,-1 0 0 0 0,1 2 0 0 0,-26 3 0 0 0,-10 2-95 0 0,37-5 65 0 0,-31 6 1 0 0,24-4 5 0 0,19-2 35 0 0,-1-1 0 0 0,1 0 0 0 0,0 1-1 0 0,-1 0 1 0 0,1-1 0 0 0,0 1-1 0 0,-1 1 1 0 0,-4 1 0 0 0,-41 25-14 0 0,46-27 4 0 0,-1 1-8 0 0,-7 16 13 0 0,6-7 12 0 0,7 1 0 0 0,0-8 0 0 0,0-1 0 0 0,0 0 0 0 0,0 0 0 0 0,0 0 0 0 0,1 0 0 0 0,0 0 0 0 0,-1 0 0 0 0,1-1 0 0 0,0 1 0 0 0,0-1 0 0 0,0 0 0 0 0,6 4 0 0 0,-2-3 0 0 0,0 1 0 0 0,0-2 0 0 0,0 1 0 0 0,0-1 0 0 0,12 3 0 0 0,12 3 0 0 0,-24-5 0 0 0,0-1 0 0 0,1-1 0 0 0,-1 1 0 0 0,10 0 0 0 0,3-2 0 0 0,0 2 0 0 0,24 4 0 0 0,-33-4 0 0 0,1-1 0 0 0,0-1 0 0 0,22-1 0 0 0,0-1 0 0 0,-28 2 0 0 0,1-1-1 0 0,-1 0 1 0 0,1 0-1 0 0,10-4 1 0 0,18-2 13 0 0,-32 6-7 0 0,-1 1 0 0 0,0-1 0 0 0,1 0 1 0 0,-1 1-1 0 0,0-1 0 0 0,1 0 0 0 0,-1 0 0 0 0,0 0 1 0 0,0-1-1 0 0,0 1 0 0 0,3-3 0 0 0,7-4 125 0 0,-9 6-107 0 0,-1 1-16 0 0,-1 0 1 0 0,1 0-1 0 0,-1 0 0 0 0,1 0 0 0 0,-1-1 1 0 0,0 1-1 0 0,1-1 0 0 0,-1 1 1 0 0,0-1-1 0 0,0 0 0 0 0,0 1 0 0 0,0-1 1 0 0,0 0-1 0 0,0 0 0 0 0,-1 1 1 0 0,1-1-1 0 0,0 0 0 0 0,0-3 1 0 0,0 3 0 0 0,1-1-9 0 0,-3-15 61 0 0,-4-19 15 0 0,-2 11-129 0 0,1 17 42 0 0,-4 5 11 0 0,-5-1-40 0 0,12 7 26 0 0,3-2 11 0 0,-1 0-1 0 0,1 0 1 0 0,0 0-1 0 0,0 0 1 0 0,0 0 0 0 0,0 1-1 0 0,0-1 1 0 0,-1 0-1 0 0,1 0 1 0 0,0 0 0 0 0,0 0-1 0 0,0 0 1 0 0,-1 0-1 0 0,1 0 1 0 0,0 0-1 0 0,0 0 1 0 0,0 0 0 0 0,0 0-1 0 0,-1 0 1 0 0,1 0-1 0 0,0 0 1 0 0,0 0 0 0 0,0 0-1 0 0,-1 0 1 0 0,1 0-1 0 0,0 0 1 0 0,0 0-1 0 0,0 0 1 0 0,0 0 0 0 0,-1 0-1 0 0,1 0 1 0 0,0 0-1 0 0,0 0 1 0 0,0-1 0 0 0,0 1-1 0 0,-1 0 1 0 0,1 0-1 0 0,0 0 1 0 0,0 0 0 0 0,-1-1-3 0 0,1 1 0 0 0,-1 0 0 0 0,0 0 1 0 0,1 0-1 0 0,-1 0 0 0 0,0-1 0 0 0,1 1 1 0 0,-1 0-1 0 0,0 0 0 0 0,1 0 0 0 0,-1 0 1 0 0,0 1-1 0 0,1-1 0 0 0,-1 0 1 0 0,1 0-1 0 0,-1 0 0 0 0,0 0 0 0 0,1 1 1 0 0,-1-1-1 0 0,0 0 0 0 0,1 1 0 0 0,-1-1 1 0 0,1 0-1 0 0,-1 1 0 0 0,1-1 1 0 0,-1 1-1 0 0,1-1 0 0 0,-1 1 0 0 0,0 0 1 0 0,-2 1-49 0 0,-7-3 1 0 0,-1-2 42 0 0,0 3 11 0 0,0-5 0 0 0,-9-8 0 0 0,12 9 14 0 0,-4-2 26 0 0,12 5-40 0 0,-1 1 0 0 0,1-1 1 0 0,-1 0-1 0 0,1 1 0 0 0,-1-1 1 0 0,1 0-1 0 0,-1 1 0 0 0,0-1 1 0 0,1 1-1 0 0,-1-1 1 0 0,0 1-1 0 0,0-1 0 0 0,1 1 1 0 0,-1 0-1 0 0,0-1 0 0 0,0 1 1 0 0,0 0-1 0 0,1 0 0 0 0,-1-1 1 0 0,0 1-1 0 0,0 0 0 0 0,0 0 1 0 0,0 0-1 0 0,0 0 1 0 0,1 0-1 0 0,-1 0 0 0 0,0 0 1 0 0,0 0-1 0 0,-1 1 0 0 0,-7-1-13 0 0,-9-5-30 0 0,10 7-11 0 0,-1-1 20 0 0,-5-3-23 0 0,10 4-118 0 0,3 0 18 0 0,-1-1-254 0 0,-6 3-1739 0 0,9-11 511 0 0,10-13-536 0 0,66-75-8133 0 0,-49 65 9372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2:38.93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548 168 12095 0 0,'0'0'930'0'0,"0"-2"-608"0"0,-6-4-286 0 0,-21 2-36 0 0,26 3 10 0 0,-1 0 0 0 0,0 0 0 0 0,0 0 0 0 0,0 1 0 0 0,1-1 0 0 0,-1 1 0 0 0,0-1-1 0 0,0 1 1 0 0,0 0 0 0 0,0 0 0 0 0,0 0 0 0 0,0 0 0 0 0,0 0 0 0 0,0 0 0 0 0,0 0 0 0 0,0 1-1 0 0,1-1 1 0 0,-5 2 0 0 0,4-2 38 0 0,-1 0 0 0 0,1 1 0 0 0,-1-1 0 0 0,1 0 0 0 0,-1 0 0 0 0,1-1-1 0 0,-5 0 1 0 0,4 1 4 0 0,0-1-1 0 0,0 1 1 0 0,1 0 0 0 0,-1 0-1 0 0,0 0 1 0 0,-5 1-1 0 0,2 0 26 0 0,0 0 1 0 0,-1 0-1 0 0,1 0 0 0 0,-1 0 0 0 0,1-1 0 0 0,-8-1 0 0 0,12 1-64 0 0,0 0 0 0 0,-1 0 0 0 0,1 1 0 0 0,0-1-1 0 0,0 0 1 0 0,0 1 0 0 0,0-1 0 0 0,0 1 0 0 0,-3 1 0 0 0,3-1-9 0 0,0 0 0 0 0,0 0 1 0 0,0-1-1 0 0,0 1 1 0 0,-1-1-1 0 0,1 1 0 0 0,0-1 1 0 0,-3 0-1 0 0,2 0-8 0 0,0 0 0 0 0,1 0 0 0 0,-1 0 0 0 0,1 0 0 0 0,-1 0 0 0 0,0 0 0 0 0,1 1 0 0 0,-1-1 0 0 0,1 1 0 0 0,-1-1 0 0 0,1 1 0 0 0,-1 0 0 0 0,1 0 0 0 0,0 1 0 0 0,-3 0 0 0 0,-5 3 4 0 0,-20 13 0 0 0,17-9 0 0 0,13-9 0 0 0,0 0 0 0 0,-1 0 0 0 0,1 0 0 0 0,0 0 0 0 0,0 0 0 0 0,-1 1 0 0 0,1-1 0 0 0,0 0 0 0 0,0 0 0 0 0,-1 0 0 0 0,1 0 0 0 0,0 1 0 0 0,0-1 0 0 0,0 0 0 0 0,-1 0 0 0 0,1 1 0 0 0,0-1 0 0 0,0 0 0 0 0,0 0 0 0 0,0 1 0 0 0,0-1 0 0 0,-1 0 0 0 0,1 1 0 0 0,0-1 0 0 0,0 1 0 0 0,6 1 0 0 0,10-1 0 0 0,10-2 15 0 0,33-3 34 0 0,31-5 39 0 0,-37 0-1 0 0,48-11 234 0 0,-86 17-260 0 0,-9 1 18 0 0,-1 1 0 0 0,1-1-1 0 0,11-5 1 0 0,-15 6 65 0 0,-2 1-128 0 0,1-1 0 0 0,-1 1 1 0 0,1 0-1 0 0,-1 0 0 0 0,1 0 0 0 0,-1-1 0 0 0,1 1 0 0 0,-1 0 0 0 0,1 0 0 0 0,-1-1 0 0 0,1 1 0 0 0,-1 0 1 0 0,1-1-1 0 0,-1 1 0 0 0,0-1 0 0 0,1 1 0 0 0,-1-1 0 0 0,0 1 0 0 0,1 0 0 0 0,-1-1 0 0 0,0 1 1 0 0,0-1-1 0 0,1 0 0 0 0,-1 1 0 0 0,0-1 0 0 0,-30-6 144 0 0,23 5-139 0 0,0 1 1 0 0,0-1-1 0 0,0 1 1 0 0,0 0 0 0 0,-12 0-1 0 0,-1 3-49 0 0,-71 3-252 0 0,75-5 218 0 0,-29 7-1 0 0,-7-1 60 0 0,0-3 43 0 0,-65 1 0 0 0,5-2-40 0 0,105-3 0 0 0,1 2 0 0 0,-18 5 0 0 0,13-5 11 0 0,9-1 106 0 0,4 0-53 0 0,6 0-45 0 0,-1 1 1 0 0,1 0-1 0 0,7 3 0 0 0,-6-2-6 0 0,-1 0 0 0 0,0-1-1 0 0,12 1 1 0 0,85 5 51 0 0,-89-7-56 0 0,0 0-1 0 0,17-2 0 0 0,20 0 25 0 0,-27 3-29 0 0,0-1 1 0 0,45-7-1 0 0,-7 0-3 0 0,13-2 0 0 0,-60 7 0 0 0,-14 2 0 0 0,-1 0 0 0 0,1 0 0 0 0,-1 0 0 0 0,1-1 0 0 0,-1 1 0 0 0,1-1 0 0 0,-1 0 0 0 0,0 1 0 0 0,1-1 0 0 0,-1 0 0 0 0,0 0 0 0 0,0-1 0 0 0,3-1 0 0 0,6-8 11 0 0,-11 11-8 0 0,0 0 0 0 0,0 0 0 0 0,1-1 0 0 0,-1 1 0 0 0,0 0 0 0 0,0-1 0 0 0,0 1 0 0 0,0 0 0 0 0,0 0 0 0 0,0-1 0 0 0,0 1 0 0 0,0 0 0 0 0,0 0 0 0 0,0-1 1 0 0,0 1-1 0 0,0 0 0 0 0,0-1 0 0 0,0 1 0 0 0,0 0 0 0 0,0 0 0 0 0,-1-1 0 0 0,1 1 0 0 0,0 0 0 0 0,0 0 0 0 0,0-1 0 0 0,0 1 0 0 0,0 0 0 0 0,-1 0 0 0 0,1-1 0 0 0,0 1 0 0 0,0 0 0 0 0,-1 0 0 0 0,0-1 14 0 0,0-1-9 0 0,0 0 1 0 0,-1 0-1 0 0,1 0 0 0 0,-1 0 1 0 0,1 1-1 0 0,-1-1 0 0 0,0 1 0 0 0,0-1 1 0 0,1 1-1 0 0,-1 0 0 0 0,0 0 0 0 0,0 0 1 0 0,0 0-1 0 0,-1 0 0 0 0,-3-1 0 0 0,-5-1-11 0 0,-23-3 0 0 0,22 4 16 0 0,-31-1 36 0 0,32 3-48 0 0,0 0 1 0 0,-14-3-1 0 0,13 1-1 0 0,1 0 0 0 0,0 1 0 0 0,-1 1 0 0 0,-22 1 0 0 0,29-1 0 0 0,0 0 0 0 0,0 0 0 0 0,0-1 0 0 0,-10-1 0 0 0,11 1 0 0 0,-1 0 0 0 0,0 0 0 0 0,1 1 0 0 0,-1 0 0 0 0,-7 0 0 0 0,8 1 1 0 0,0-1 0 0 0,0 1 0 0 0,0-1 0 0 0,0 0 0 0 0,0 0 0 0 0,-1-1 0 0 0,1 1 0 0 0,0-1 0 0 0,0 0 0 0 0,-4-1 0 0 0,-5 1 42 0 0,13 1-43 0 0,-1 0 0 0 0,1 0 1 0 0,-1 0-1 0 0,1 0 1 0 0,0 0-1 0 0,-1 0 1 0 0,1 0-1 0 0,-1 0 1 0 0,1 1-1 0 0,0-1 0 0 0,-1 0 1 0 0,1 0-1 0 0,0 0 1 0 0,-1 1-1 0 0,1-1 1 0 0,0 0-1 0 0,0 1 1 0 0,-1-1-1 0 0,1 0 0 0 0,0 0 1 0 0,0 1-1 0 0,-1-1 1 0 0,1 1-1 0 0,0 0 0 0 0,0-1 0 0 0,0 1 0 0 0,0-1 0 0 0,0 0 0 0 0,1 1 0 0 0,-1-1 0 0 0,0 1 0 0 0,0-1 0 0 0,0 1 0 0 0,1-1 0 0 0,-1 1 0 0 0,0-1 0 0 0,0 0 0 0 0,1 1 0 0 0,-1-1 0 0 0,0 0 0 0 0,1 1 0 0 0,-1-1 0 0 0,0 0 0 0 0,1 1 0 0 0,-1-1 0 0 0,1 0 0 0 0,-1 0 0 0 0,0 0 0 0 0,1 1 0 0 0,-1-1 0 0 0,1 0 0 0 0,-1 0 0 0 0,1 0 0 0 0,-1 0 0 0 0,1 0 0 0 0,-1 0 0 0 0,1 0 0 0 0,-1 0 0 0 0,1 0 0 0 0,-1 0 0 0 0,1 0 0 0 0,22-1 0 0 0,-21 0 0 0 0,2 1 0 0 0,0 0 0 0 0,0 0 0 0 0,1 0 0 0 0,-1 1 0 0 0,0 0 0 0 0,5 1 0 0 0,-4-1 0 0 0,-1 0 0 0 0,0 0 0 0 0,0-1 0 0 0,1 1 0 0 0,-1-1 0 0 0,5 0 0 0 0,10-3 0 0 0,-11 1 0 0 0,-1 1 0 0 0,1 0 0 0 0,11 1 0 0 0,-2 1 0 0 0,-8 0 0 0 0,1 0 0 0 0,-1-1 0 0 0,14-1 0 0 0,10-3 44 0 0,37 0 0 0 0,-62 4 5 0 0,1-1 0 0 0,-1 0-1 0 0,10-3 1 0 0,21-2 154 0 0,-25 6-144 0 0,-11 0-45 0 0,0 0 0 0 0,0 0 1 0 0,1 0-1 0 0,-1-1 0 0 0,0 1 0 0 0,0-1 1 0 0,0 0-1 0 0,0 0 0 0 0,0 0 1 0 0,0 0-1 0 0,0 0 0 0 0,0-1 1 0 0,0 1-1 0 0,0-1 0 0 0,4-3 1 0 0,-6 4-10 0 0,-1 1 1 0 0,1-1-1 0 0,0 0 1 0 0,0 0 0 0 0,-1 1-1 0 0,1-1 1 0 0,-1 0-1 0 0,1 0 1 0 0,0 0 0 0 0,-1 0-1 0 0,0 0 1 0 0,1 0-1 0 0,-1 0 1 0 0,0 0-1 0 0,1 0 1 0 0,-1 0 0 0 0,0-1-1 0 0,1 1 1 0 0,-2 0-2 0 0,1 1-1 0 0,0-1 0 0 0,0 1 1 0 0,-1-1-1 0 0,1 1 1 0 0,0 0-1 0 0,-1-1 0 0 0,1 1 1 0 0,-1-1-1 0 0,1 1 1 0 0,0 0-1 0 0,-1-1 0 0 0,1 1 1 0 0,-1 0-1 0 0,1 0 1 0 0,-1-1-1 0 0,1 1 0 0 0,-1 0 1 0 0,1 0-1 0 0,-1 0 1 0 0,0-1-1 0 0,-1 1 2 0 0,-2-3-5 0 0,0 1 0 0 0,0 1 0 0 0,0-1 0 0 0,0 0 0 0 0,-1 1 0 0 0,1 0 0 0 0,0 0 0 0 0,-1 0 0 0 0,1 1 0 0 0,-7 0 0 0 0,8-1 0 0 0,0 1 0 0 0,0-1 0 0 0,0 0 0 0 0,0 1 0 0 0,-6-4 0 0 0,7 3 0 0 0,-1 0 0 0 0,1 0 0 0 0,-1 1 0 0 0,1-1 0 0 0,-1 0 0 0 0,0 1 0 0 0,1 0 0 0 0,-1-1 0 0 0,1 1 0 0 0,-5 1 0 0 0,-17 2 0 0 0,10 0 0 0 0,-28 1 0 0 0,13-3 0 0 0,18 0 0 0 0,1 0 0 0 0,-14-2 0 0 0,12-1 5 0 0,10 2-1 0 0,-1 0 0 0 0,1-1 0 0 0,0 1-1 0 0,0 0 1 0 0,0 0 0 0 0,0 0 0 0 0,-3 1-1 0 0,-40 12 101 0 0,44-13-45 0 0,15 1 47 0 0,82 5-26 0 0,-56-3-80 0 0,-25-2 0 0 0,-1 0 0 0 0,17-2 0 0 0,-13 0 0 0 0,0 0 0 0 0,-1 1 0 0 0,28 4 0 0 0,-35-3 0 0 0,-1 0 0 0 0,1-1 0 0 0,11-2 0 0 0,18 0 0 0 0,-28 3 11 0 0,-20-1-1 0 0,-10 0 11 0 0,-23 2 1 0 0,35-1-22 0 0,0-1 0 0 0,0 0 0 0 0,-12-2 0 0 0,-17 0 0 0 0,14 5 0 0 0,13-2 0 0 0,1 0 0 0 0,-17 0 0 0 0,9-3 0 0 0,0 1 0 0 0,0 1 0 0 0,-29 3 0 0 0,8 1 0 0 0,29-4 0 0 0,-1 0 0 0 0,0 1 0 0 0,-15 4 0 0 0,9-2 0 0 0,4-4 0 0 0,11 1 0 0 0,-1 0 0 0 0,1 0 0 0 0,0 0 0 0 0,0 1 0 0 0,-1-1 0 0 0,1 0 0 0 0,0 0 0 0 0,0 0 0 0 0,0 0 0 0 0,-1 0 0 0 0,1 0 0 0 0,0 0 0 0 0,0 0 0 0 0,-1 1 0 0 0,1-1 0 0 0,0 0 0 0 0,0 0 0 0 0,0 0 0 0 0,0 0 0 0 0,-1 1 0 0 0,1-1 0 0 0,0 0 0 0 0,0 0 0 0 0,0 0 0 0 0,0 1 0 0 0,0-1 0 0 0,0 0 0 0 0,0 0 0 0 0,0 1 0 0 0,-1-1 0 0 0,1 0 0 0 0,0 1 0 0 0,4 1 0 0 0,-1 0 0 0 0,0 0 0 0 0,1 0 0 0 0,0 0 0 0 0,-1-1 0 0 0,1 0 0 0 0,0 0 0 0 0,0 0 0 0 0,0 0 0 0 0,7 1 0 0 0,1-3 0 0 0,-8 0 0 0 0,1 1 0 0 0,-1 0 0 0 0,0 0 0 0 0,0 0 0 0 0,5 1 0 0 0,-2 0 0 0 0,0 0 0 0 0,0 0 0 0 0,1-1 0 0 0,-1 0 0 0 0,0 0 0 0 0,0-1 0 0 0,9-1 0 0 0,15-1 31 0 0,-21 3-10 0 0,0 0-1 0 0,-1-1 1 0 0,1-1-1 0 0,10-2 1 0 0,-21 3-16 0 0,1 1 1 0 0,0-1-1 0 0,0 1 1 0 0,0-1 0 0 0,-1 1-1 0 0,1-1 1 0 0,0 1-1 0 0,-1-1 1 0 0,1 1 0 0 0,0-1-1 0 0,-1 1 1 0 0,1-1 0 0 0,-1 1-1 0 0,1-1 1 0 0,-1 1-1 0 0,1 0 1 0 0,0-1 0 0 0,-2 1-1 0 0,-1-1 2 0 0,0-1-1 0 0,-1 1 0 0 0,1 1 0 0 0,-1-1 1 0 0,1 0-1 0 0,-1 1 0 0 0,1 0 1 0 0,-1 0-1 0 0,-5 0 0 0 0,-21-1-97 0 0,21-1 63 0 0,3 0 9 0 0,1 1 1 0 0,-1 0-1 0 0,0 0 0 0 0,0 1 1 0 0,0-1-1 0 0,-10 2 1 0 0,-6 2 2 0 0,11-1 17 0 0,-23 1 0 0 0,20-3-4 0 0,6 0-7 0 0,0 0 0 0 0,0 0 0 0 0,0 1 0 0 0,-13 2 0 0 0,1 4-2 0 0,11-4 12 0 0,0-1 1 0 0,-15 3-1 0 0,1-2-32 0 0,-40 9 0 0 0,21-3 23 0 0,29-7-9 0 0,0 1 0 0 0,-18 6-1 0 0,6-2 19 0 0,-6 2 0 0 0,30-8 1 0 0,0-1 0 0 0,1 0-1 0 0,-1 1 1 0 0,0-1 0 0 0,1 1-1 0 0,-1-1 1 0 0,0 1 0 0 0,1-1 0 0 0,-1 1-1 0 0,1 0 1 0 0,-1-1 0 0 0,1 1-1 0 0,-1-1 1 0 0,0 2 0 0 0,1-1 1 0 0,0 0-1 0 0,-1 0 1 0 0,1 0 0 0 0,0 0 0 0 0,0 0-1 0 0,0 0 1 0 0,0-1 0 0 0,-1 1 0 0 0,1 0 0 0 0,0 0-1 0 0,1 0 1 0 0,-1 0 0 0 0,0 0 0 0 0,0 0-1 0 0,0 0 1 0 0,0 0 0 0 0,1 0 0 0 0,-1-1-1 0 0,0 1 1 0 0,1 0 0 0 0,-1 0 0 0 0,1 0 0 0 0,-1-1-1 0 0,1 1 1 0 0,-1 0 0 0 0,1 0 0 0 0,0-1-1 0 0,-1 1 1 0 0,2 0 0 0 0,3 3 9 0 0,-1-1 1 0 0,1 0-1 0 0,-1-1 0 0 0,7 4 1 0 0,0-1-5 0 0,-6-3-7 0 0,-1 0 0 0 0,0-1 0 0 0,1 1 0 0 0,-1-1 0 0 0,10 1 0 0 0,16 6 0 0 0,-20-4 13 0 0,-1-1 0 0 0,1 0 0 0 0,0 0-1 0 0,18 3 1 0 0,-2 1 3 0 0,-22-6-10 0 0,-1 0 1 0 0,1 0-1 0 0,0 0 0 0 0,0 0 0 0 0,7 1 1 0 0,-3-2 0 0 0,-5-1 2 0 0,1 1 0 0 0,0 0-1 0 0,0 1 1 0 0,0-1 0 0 0,0 1-1 0 0,0-1 1 0 0,-1 1 0 0 0,1 0 0 0 0,4 2-1 0 0,2 1 60 0 0,-8-4-4 0 0,1 0-10 0 0,5 2-32 0 0,-23-7 44 0 0,12 4-69 0 0,0 0 0 0 0,0 0 0 0 0,0 1 0 0 0,0-1 0 0 0,0 0 1 0 0,0 1-1 0 0,-5 0 0 0 0,4 0-13 0 0,-4 1-44 0 0,-1 0 0 0 0,0-1 1 0 0,-8-1-1 0 0,16 1 56 0 0,0 0 1 0 0,0 0-1 0 0,0 0 0 0 0,0 0 0 0 0,1 0 1 0 0,-1 0-1 0 0,0 0 0 0 0,0 0 0 0 0,0 0 0 0 0,0 0 1 0 0,1 0-1 0 0,-1 0 0 0 0,0 1 0 0 0,0-1 1 0 0,1 0-1 0 0,-1 1 0 0 0,0-1 0 0 0,0 1 1 0 0,-22 10-16 0 0,15-9 2 0 0,4 0 29 0 0,0 0-1 0 0,0-1 0 0 0,0 2 1 0 0,1-1-1 0 0,-1 0 1 0 0,1 1-1 0 0,-1-1 1 0 0,-3 4-1 0 0,6-1 65 0 0,3 8-60 0 0,0-10-11 0 0,1 1-1 0 0,-1-1 0 0 0,0 0 1 0 0,1 0-1 0 0,0 0 1 0 0,0-1-1 0 0,0 1 0 0 0,0-1 1 0 0,0 0-1 0 0,0 1 0 0 0,1-1 1 0 0,-1-1-1 0 0,1 1 1 0 0,4 1-1 0 0,20 13 5 0 0,-3-2 9 0 0,-1 0-1 0 0,53 21 1 0 0,-76-35-17 0 0,0 1 0 0 0,0-1 0 0 0,0 1-1 0 0,0-1 1 0 0,0 1 0 0 0,0-1 0 0 0,0 1 0 0 0,0 0-1 0 0,0 0 1 0 0,0-1 0 0 0,0 2 0 0 0,2 1 7 0 0,0 0-1 0 0,0-1 1 0 0,0 1 0 0 0,0-1 0 0 0,0 0-1 0 0,5 3 1 0 0,4-2-8 0 0,-2-6 16 0 0,-8 1 66 0 0,-2 2-75 0 0,-1 0 0 0 0,1 0 1 0 0,-1 0-1 0 0,1 0 0 0 0,-1 0 1 0 0,1 0-1 0 0,-1-1 1 0 0,1 1-1 0 0,0 0 0 0 0,-1 0 1 0 0,1-1-1 0 0,-1 1 1 0 0,1 0-1 0 0,0-1 0 0 0,-1 1 1 0 0,1 0-1 0 0,-1-1 0 0 0,1 1 1 0 0,0-1-1 0 0,0 1 1 0 0,-1 0-1 0 0,1-1 0 0 0,0 1 1 0 0,-1-1-1 0 0,1 0-2 0 0,0 1 0 0 0,0-1 0 0 0,-1 1 1 0 0,1-1-1 0 0,0 1 0 0 0,-1-1 0 0 0,1 1 0 0 0,0-1 0 0 0,-1 1 0 0 0,1-1 0 0 0,-1 1 1 0 0,1 0-1 0 0,-1-1 0 0 0,1 1 0 0 0,-1 0 0 0 0,1-1 0 0 0,-1 1 0 0 0,1 0 0 0 0,-1 0 0 0 0,0-1 1 0 0,-3 1 1 0 0,-3-1-4 0 0,-9-14-3 0 0,7 9 0 0 0,1 2-14 0 0,6 3-56 0 0,8 3-128 0 0,-4-1 197 0 0,-1 0 0 0 0,0 0 0 0 0,1 0 1 0 0,0 0-1 0 0,-1 0 0 0 0,1-1 0 0 0,0 1 1 0 0,-1 0-1 0 0,1-1 0 0 0,3 1 1 0 0,22 5-58 0 0,-23-5 59 0 0,-1-1-1 0 0,0 1 1 0 0,1 0-1 0 0,-1-1 1 0 0,1 2 0 0 0,3 0-1 0 0,-3-1 0 0 0,0 0 0 0 0,0 0 0 0 0,0 0 0 0 0,0-1 0 0 0,7 0 0 0 0,7 1 1 0 0,-14 1 2 0 0,-3 0 4 0 0,2 1 36 0 0,-3 8-33 0 0,-8 0-10 0 0,-10-1 0 0 0,4-4 0 0 0,-11 8-10 0 0,21-12-33 0 0,-4 11 32 0 0,7 0 22 0 0,1-13-10 0 0,0 0 0 0 0,-1 0 0 0 0,1 0 0 0 0,0 0 0 0 0,0 0 0 0 0,0 0 0 0 0,0 1 0 0 0,0-1 0 0 0,0 0 0 0 0,0 0 0 0 0,0 0 0 0 0,0 0-1 0 0,0 0 1 0 0,0 0 0 0 0,1 0 0 0 0,-1 0 0 0 0,0 1 0 0 0,0-1 0 0 0,0 0 0 0 0,0 0 0 0 0,0 0 0 0 0,0 0 0 0 0,0 0 0 0 0,0 0 0 0 0,0 0 0 0 0,0 0 0 0 0,0 0 0 0 0,0 1 0 0 0,0-1 0 0 0,0 0 0 0 0,1 0 0 0 0,-1 0 0 0 0,0 0 0 0 0,0 0 0 0 0,0 0 0 0 0,0 0 0 0 0,0 0 0 0 0,0 0 0 0 0,0 0 0 0 0,0 0 0 0 0,1 0 0 0 0,-1 0 0 0 0,0 0 0 0 0,14 6 33 0 0,-8-4-6 0 0,0 0-1 0 0,0 0 0 0 0,0 0 0 0 0,11 1 0 0 0,3 1 40 0 0,-15-3-54 0 0,0 0-1 0 0,0-1 0 0 0,0 1 0 0 0,-1-1 0 0 0,8 0 0 0 0,45-5 64 0 0,-54 5-76 0 0,0-1 1 0 0,0 1-1 0 0,0-1 0 0 0,0 0 1 0 0,-1 0-1 0 0,5-2 0 0 0,-5 2 6 0 0,1 0 0 0 0,-1 0-1 0 0,1 0 1 0 0,-1 0 0 0 0,1 1-1 0 0,0-1 1 0 0,-1 1 0 0 0,5-1 0 0 0,5 2 5 0 0,-5 0 11 0 0,-1-1 1 0 0,1 0-1 0 0,-1 0 0 0 0,13-3 0 0 0,-14 2 12 0 0,0 0-1 0 0,0-1 1 0 0,0 0-1 0 0,0 0 1 0 0,-1 0-1 0 0,10-6 1 0 0,-12 6-18 0 0,-1 1 6 0 0,1 0 0 0 0,-1 0-1 0 0,0 0 1 0 0,1 0 0 0 0,-1 0 0 0 0,0 0-1 0 0,0-1 1 0 0,0 1 0 0 0,0 0 0 0 0,0-1-1 0 0,0 1 1 0 0,1-3 0 0 0,2-3 7 0 0,-4 7-24 0 0,0-1-1 0 0,1 1 1 0 0,-1 0 0 0 0,0-1 0 0 0,0 1-1 0 0,1-1 1 0 0,-1 1 0 0 0,0-1 0 0 0,0 1-1 0 0,0-1 1 0 0,0 1 0 0 0,0-1 0 0 0,1 1 0 0 0,-1-1-1 0 0,0 1 1 0 0,0-1 0 0 0,0 1 0 0 0,-1-1-1 0 0,1-2 6 0 0,0 0-1 0 0,0 0 1 0 0,0 1 0 0 0,1-1-1 0 0,-1 0 1 0 0,2-5-1 0 0,-1 5-2 0 0,0-12 50 0 0,0-15 135 0 0,-1 27-138 0 0,-3-3-33 0 0,-2 2 33 0 0,-1-10-55 0 0,6 13 1 0 0,0 1 0 0 0,0-1 0 0 0,-1 1 0 0 0,1-1 0 0 0,0 1 0 0 0,0-1 0 0 0,0 1 0 0 0,0-1 0 0 0,0 1 0 0 0,0-1 0 0 0,0 0 0 0 0,0 1 0 0 0,0-1 0 0 0,0 1 0 0 0,0-1 0 0 0,0 1 0 0 0,0-1 0 0 0,0 1 0 0 0,0-1 0 0 0,0 1 0 0 0,1-1 0 0 0,-1 1 0 0 0,0-1 0 0 0,0 1 0 0 0,1-1 0 0 0,-1 1 0 0 0,0-1 0 0 0,1 1 0 0 0,-1 0 0 0 0,0-1 0 0 0,1 1 0 0 0,0-1 0 0 0,0 0 0 0 0,2-2 0 0 0,14-25 11 0 0,-6 4 42 0 0,-3-4-53 0 0,0-2 0 0 0,-4 20 0 0 0,-3 5 0 0 0,0 1 0 0 0,0 0 0 0 0,0 0 0 0 0,-1 0 0 0 0,0 0 0 0 0,1-1 0 0 0,-2-6 0 0 0,0-15 11 0 0,1 23 13 0 0,-1 0 0 0 0,1 0 0 0 0,-1 0-1 0 0,1 0 1 0 0,-1 0 0 0 0,0 0 0 0 0,-2-2 0 0 0,0-4 30 0 0,-2-2 26 0 0,-1 2-64 0 0,-4-3-14 0 0,4 10 0 0 0,5 1-3 0 0,0 1 0 0 0,0 0 0 0 0,0 0 0 0 0,0-1 0 0 0,0 1 1 0 0,0 0-1 0 0,0-1 0 0 0,0 1 0 0 0,0-1 0 0 0,0 1 0 0 0,0-1 0 0 0,0 1 0 0 0,1-1 1 0 0,-1 0-1 0 0,0 1 0 0 0,0-1 0 0 0,1 0 0 0 0,-1 0 0 0 0,1 0 0 0 0,-2-1 1 0 0,2 2-6 0 0,-1-1 0 0 0,1 1 0 0 0,-1 0 0 0 0,1 0 0 0 0,-1-1 0 0 0,1 1 1 0 0,-1 0-1 0 0,1 0 0 0 0,-1 0 0 0 0,1 0 0 0 0,-1 0 0 0 0,1 0 0 0 0,-1 0 1 0 0,1 0-1 0 0,-1 0 0 0 0,1 0 0 0 0,-1 0 0 0 0,1 0 0 0 0,-1 1 1 0 0,-2-1-16 0 0,-3-2-14 0 0,4 2 27 0 0,1-1 1 0 0,0 1 0 0 0,-1 0-1 0 0,1 0 1 0 0,-1 0-1 0 0,1-1 1 0 0,0 1-1 0 0,-1 0 1 0 0,1 1-1 0 0,-3-1 1 0 0,-11 3-6 0 0,10-5 17 0 0,5 2-6 0 0,0 0 1 0 0,0 0-1 0 0,0-1 1 0 0,0 1-1 0 0,-1 0 1 0 0,1 0-1 0 0,0 0 1 0 0,0 0-1 0 0,0 0 1 0 0,0 0-1 0 0,-1 0 1 0 0,1 0-1 0 0,0 0 1 0 0,0 0-1 0 0,0 0 1 0 0,0 0-1 0 0,-1 0 1 0 0,1 0-1 0 0,0 0 1 0 0,0 0 0 0 0,0 0-1 0 0,0 0 1 0 0,0 0-1 0 0,-1 0 1 0 0,1 0-1 0 0,0 1 1 0 0,0-1-1 0 0,0 0 1 0 0,0 0-1 0 0,0 0 1 0 0,-1 0-1 0 0,1 0 1 0 0,0 0-1 0 0,0 0 1 0 0,0 1-1 0 0,0-1 1 0 0,-15 8-36 0 0,11-4 22 0 0,-4 8 3 0 0,6-8 55 0 0,2 8-33 0 0,0-11-11 0 0,1 0 1 0 0,-1-1-1 0 0,0 1 0 0 0,1 0 0 0 0,-1 0 0 0 0,0 0 0 0 0,1 0 1 0 0,-1 0-1 0 0,1-1 0 0 0,-1 1 0 0 0,1 0 0 0 0,1 1 1 0 0,0 0-4 0 0,1 0 0 0 0,0 0 1 0 0,-1 0-1 0 0,1 0 1 0 0,0 0-1 0 0,0-1 1 0 0,0 1-1 0 0,1-1 1 0 0,-1 0-1 0 0,0 0 0 0 0,0 0 1 0 0,1-1-1 0 0,-1 1 1 0 0,6 0-1 0 0,9 4 6 0 0,-16-5 5 0 0,0 1 1 0 0,1 0-1 0 0,-1 0 0 0 0,1-1 1 0 0,-1 1-1 0 0,5 0 1 0 0,-2-2-1 0 0,19 1-4 0 0,-10 0-13 0 0,-3-2-22 0 0,-9 2 74 0 0,-4 1 12 0 0,-19 8-74 0 0,1 1 0 0 0,0 1 1 0 0,1 0-1 0 0,0 2 1 0 0,-33 28-1 0 0,-60 56 20 0 0,105-91 0 0 0,1 1 0 0 0,0-1 0 0 0,-10 14 0 0 0,2-2 0 0 0,7-6 0 0 0,2 3 11 0 0,7-2 32 0 0,-1-12-46 0 0,0 1 0 0 0,0 0 1 0 0,0-1-1 0 0,0 0 1 0 0,0 1-1 0 0,0-1 0 0 0,0 0 1 0 0,0 1-1 0 0,1-1 1 0 0,-1 0-1 0 0,0 0 0 0 0,1 0 1 0 0,-1 0-1 0 0,1 0 1 0 0,-1 0-1 0 0,1-1 0 0 0,0 1 1 0 0,-1 0-1 0 0,1-1 1 0 0,0 0-1 0 0,2 1 0 0 0,-1 0 4 0 0,1-1-1 0 0,-1 0 1 0 0,1 0-1 0 0,-1-1 0 0 0,0 1 1 0 0,1-1-1 0 0,-1 1 0 0 0,0-1 1 0 0,6-2-1 0 0,12-2 0 0 0,-17 4 0 0 0,0 0 0 0 0,0 0 0 0 0,0 0 0 0 0,-1 0 0 0 0,6-2 0 0 0,52-26 11 0 0,-54 25 0 0 0,-1 0-1 0 0,0-1 1 0 0,0 1-1 0 0,8-10 1 0 0,11-7 0 0 0,-20 16-7 0 0,0-1 1 0 0,1 1-1 0 0,-2-1 1 0 0,1-1-1 0 0,-1 1 1 0 0,0 0-1 0 0,0-1 0 0 0,0 0 1 0 0,-1 0-1 0 0,0 0 1 0 0,2-10-1 0 0,0-4-4 0 0,-6 16 0 0 0,-1 1 0 0 0,3-2 0 0 0,-1 5 0 0 0,1-1 0 0 0,-1 1 0 0 0,0-1 0 0 0,0 1 0 0 0,0-1 0 0 0,0 1 0 0 0,0-1 0 0 0,0 1 0 0 0,-1-1 0 0 0,1 1 0 0 0,0-1 0 0 0,-1 1 0 0 0,1-1 0 0 0,-2-2 0 0 0,2 1 0 0 0,-1-1 0 0 0,-9-12 0 0 0,4 8 0 0 0,-8-13-10 0 0,14 20 6 0 0,-4-6-40 0 0,4 7 43 0 0,0 0 1 0 0,-1 0-1 0 0,1 0 0 0 0,0 0 1 0 0,0 0-1 0 0,-1 0 0 0 0,1 0 1 0 0,0 0-1 0 0,0 0 0 0 0,-1 1 1 0 0,1-1-1 0 0,0 0 0 0 0,0 0 0 0 0,-1 0 1 0 0,1 0-1 0 0,0 0 0 0 0,0 0 1 0 0,-1 1-1 0 0,1-1 0 0 0,0 0 1 0 0,0 0-1 0 0,0 0 0 0 0,-1 1 1 0 0,1-1-1 0 0,0 0 0 0 0,0 0 1 0 0,0 0-1 0 0,0 1 0 0 0,0-1 1 0 0,0 0-1 0 0,-1 0 0 0 0,1 1 1 0 0,0-1-1 0 0,0 0 0 0 0,0 1 1 0 0,0-1-1 0 0,0 0 0 0 0,0 0 1 0 0,0 1-1 0 0,-1 1-3 0 0,1 1 0 0 0,-1-1 0 0 0,1 0 0 0 0,-1 1 0 0 0,1-1 0 0 0,0 1 0 0 0,0-1 0 0 0,0 1 1 0 0,1 2-1 0 0,-1-1-10 0 0,0-3 11 0 0,0 0 0 0 0,0 0 1 0 0,0-1-1 0 0,0 1 0 0 0,0 0 1 0 0,1 0-1 0 0,-1 0 0 0 0,0 0 1 0 0,1 0-1 0 0,-1 0 1 0 0,0-1-1 0 0,1 1 0 0 0,-1 0 1 0 0,1 0-1 0 0,0 0 0 0 0,-1-1 1 0 0,1 1-1 0 0,0 0 1 0 0,1 2-2 0 0,6 5 15 0 0,-2-3 32 0 0,-5-4-42 0 0,-1-1 0 0 0,0 1 0 0 0,1-1 0 0 0,-1 1-1 0 0,1-1 1 0 0,0 1 0 0 0,-1-1 0 0 0,1 0-1 0 0,-1 1 1 0 0,1-1 0 0 0,-1 0 0 0 0,1 0-1 0 0,0 1 1 0 0,0-1 0 0 0,24-1-3 0 0,-17 2 2 0 0,0-2 0 0 0,10-10 0 0 0,-11 8 0 0 0,0-1 0 0 0,6-17 0 0 0,-9 14 0 0 0,-2 5 0 0 0,-1 0 0 0 0,0-1 0 0 0,0 1 0 0 0,0-1 0 0 0,0 1 0 0 0,0-1 0 0 0,-1 1 0 0 0,1-1 0 0 0,-1 0 0 0 0,1-4 0 0 0,1-1 3 0 0,-2 6 2 0 0,1-1 1 0 0,-1 1-1 0 0,0-1 1 0 0,1 0 0 0 0,-1 1-1 0 0,-1-1 1 0 0,1 0-1 0 0,0 1 1 0 0,-1-1 0 0 0,0-3-1 0 0,1-1-5 0 0,-1 4 0 0 0,1-1 0 0 0,-1 1 0 0 0,0 0 0 0 0,0-1 0 0 0,0 1 0 0 0,-3-6 0 0 0,-5-9-10 0 0,9 18 9 0 0,0 0 0 0 0,0 0 1 0 0,0 0-1 0 0,0 0 0 0 0,0 0 1 0 0,0 0-1 0 0,0 0 0 0 0,0 0 1 0 0,0 0-1 0 0,0 0 0 0 0,0 0 1 0 0,0 0-1 0 0,0 0 0 0 0,0 0 1 0 0,0 1-1 0 0,0-1 0 0 0,0 0 1 0 0,0 0-1 0 0,0 0 0 0 0,0 0 1 0 0,-1 0-1 0 0,1 0 0 0 0,0 0 1 0 0,0 0-1 0 0,0 0 0 0 0,0 0 1 0 0,0 0-1 0 0,0 0 0 0 0,0 0 1 0 0,0 0-1 0 0,0 0 0 0 0,0 0 1 0 0,0 0-1 0 0,0 0 0 0 0,0 0 1 0 0,0 0-1 0 0,-1 0 0 0 0,1 0 1 0 0,0 0-1 0 0,0 0 0 0 0,0 0 1 0 0,0 0-1 0 0,0 0 0 0 0,0 0 1 0 0,0 0-1 0 0,0 0 0 0 0,0 0 1 0 0,0 0-1 0 0,0 0 0 0 0,0-1 1 0 0,0 1-1 0 0,0 0 0 0 0,0 0 1 0 0,0 0-1 0 0,0 0 0 0 0,-1 0 1 0 0,1 0-1 0 0,0 0 0 0 0,0 0 1 0 0,0 0-1 0 0,0 0 0 0 0,0 0 1 0 0,0 0-1 0 0,-15 14-11 0 0,13-12 13 0 0,-10 14 10 0 0,-4 6 42 0 0,-2 10-53 0 0,3-13 0 0 0,9-12-3 0 0,-15 23-58 0 0,18-27-5 0 0,-7 3-14 0 0,9-6 64 0 0,0 1 0 0 0,0-1 1 0 0,-1 1-1 0 0,1-1 1 0 0,0 0-1 0 0,0 1 0 0 0,-1-1 1 0 0,1 0-1 0 0,0 0 1 0 0,0 0-1 0 0,-1 0 0 0 0,1 0 1 0 0,0 0-1 0 0,-1 0 1 0 0,1 0-1 0 0,0-1 0 0 0,0 1 1 0 0,-1-1-1 0 0,1 1 1 0 0,0 0-1 0 0,0-1 0 0 0,0 0 1 0 0,0 1-1 0 0,0-1 1 0 0,0 0-1 0 0,0 0 0 0 0,0 1 1 0 0,0-1-1 0 0,0 0 1 0 0,0 0-1 0 0,0 0 1 0 0,0 0-1 0 0,1 0 0 0 0,-1 0 1 0 0,-1-3-1 0 0,-5-5-49 0 0,6 8 65 0 0,1 1 1 0 0,-1-1-1 0 0,1 1 0 0 0,-1-1 1 0 0,1 0-1 0 0,-1 0 1 0 0,1 1-1 0 0,-1-1 0 0 0,1 0 1 0 0,0 0-1 0 0,-1 1 0 0 0,1-1 1 0 0,0-1-1 0 0,-2-9-281 0 0,0-1 0 0 0,1 1 0 0 0,0 0 0 0 0,1-1 0 0 0,0 1 0 0 0,1-1 0 0 0,3-12 0 0 0,-2 2-1279 0 0,-2 20 1066 0 0,-1-10-442 0 0,0 11 924 0 0,1 0 0 0 0,-1-1 0 0 0,1 1 1 0 0,-1 0-1 0 0,1 0 0 0 0,-1 0 0 0 0,1 0 1 0 0,-1 0-1 0 0,0 0 0 0 0,0 0 1 0 0,1 0-1 0 0,-2-1 0 0 0,0 1 13 0 0,2 0 5 0 0,0 1 1 0 0,-1-1 0 0 0,1 1-1 0 0,-1 0 1 0 0,1-1 0 0 0,0 1 0 0 0,-1 0-1 0 0,1 0 1 0 0,-1-1 0 0 0,1 1 0 0 0,-1 0-1 0 0,1 0 1 0 0,-1 0 0 0 0,1-1-1 0 0,-1 1 1 0 0,1 0 0 0 0,-1 0 0 0 0,1 0-1 0 0,-2 0 1 0 0,-6-3 57 0 0,7 3-29 0 0,0-1 0 0 0,0 1 0 0 0,1-1-1 0 0,-1 1 1 0 0,0 0 0 0 0,0-1 0 0 0,0 1-1 0 0,0 0 1 0 0,0 0 0 0 0,0-1 0 0 0,0 1 0 0 0,1 0-1 0 0,-1 0 1 0 0,0 0 0 0 0,0 0 0 0 0,0 0-1 0 0,0 1 1 0 0,0-1 0 0 0,0 0 0 0 0,-1 1-1 0 0,-25 9 745 0 0,9-4-872 0 0,16-5 77 0 0,-1 0-1 0 0,0 0 0 0 0,1 1 1 0 0,0-1-1 0 0,-1 1 1 0 0,1-1-1 0 0,0 1 0 0 0,0 0 1 0 0,-4 3-1 0 0,5-3-46 0 0,-1-1 0 0 0,1 1-1 0 0,0-1 1 0 0,-1 0 0 0 0,1 0 0 0 0,-1 0-1 0 0,1 0 1 0 0,-1 0 0 0 0,1 0 0 0 0,-1 0-1 0 0,0 0 1 0 0,0-1 0 0 0,1 1 0 0 0,-1 0-1 0 0,0-1 1 0 0,-2 1 0 0 0,3-1-83 0 0,1 0 0 0 0,-1 0-1 0 0,0 0 1 0 0,1 0 0 0 0,-1 0 0 0 0,0 0 0 0 0,1 1 0 0 0,-1-1 0 0 0,1 0-1 0 0,-1 0 1 0 0,0 1 0 0 0,1-1 0 0 0,-1 0 0 0 0,1 1 0 0 0,-1-1 0 0 0,1 1-1 0 0,-1-1 1 0 0,0 1 0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11.6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3689 311 11719 0 0,'-49'-37'1894'0'0,"48"36"-1740"0"0,0 0 0 0 0,-1 0 0 0 0,1 0 0 0 0,0 0 0 0 0,0 0 0 0 0,0-1 0 0 0,0 1 0 0 0,-1-2 0 0 0,1 2-106 0 0,0 0 587 0 0,4-1-442 0 0,0 0-196 0 0,1 1 0 0 0,0-1 1 0 0,0 1-1 0 0,0 0 0 0 0,0 0 0 0 0,1 0 0 0 0,-1 0 0 0 0,0 1 0 0 0,0-1 0 0 0,8 2 0 0 0,18-3 117 0 0,-4-1 67 0 0,44-1 0 0 0,-39 4-70 0 0,2 1 31 0 0,48 6 1 0 0,-45-3-97 0 0,-25-3-27 0 0,0 0 0 0 0,0 1 0 0 0,0 0-1 0 0,21 8 1 0 0,-26-7 2 0 0,-3-2-15 0 0,0 0 1 0 0,0 0 0 0 0,0 0 0 0 0,0 0 0 0 0,1-1 0 0 0,-1 1 0 0 0,0-1 0 0 0,1 0-1 0 0,-1 0 1 0 0,6 0 0 0 0,-27-6 23 0 0,15 5-17 0 0,1 0 0 0 0,-1 0 0 0 0,1 0 0 0 0,-1 1 0 0 0,0-1 0 0 0,1 1 0 0 0,-4-1 0 0 0,-2 1-10 0 0,0-1 0 0 0,1 1 0 0 0,-1-2 0 0 0,1 1 0 0 0,-1-1 0 0 0,-10-4 0 0 0,3 3 10 0 0,1-1 1 0 0,-1 2-1 0 0,-19-2 0 0 0,-2 0-13 0 0,-77-9 11 0 0,94 9 1 0 0,9 3-7 0 0,0-1 1 0 0,0 0 0 0 0,0-1 0 0 0,0 0 0 0 0,0 0 0 0 0,-12-7 0 0 0,7 2-6 0 0,4 3 0 0 0,5-3 16 0 0,6 7-9 0 0,0 1-1 0 0,0-1 1 0 0,0 1 0 0 0,1-1-1 0 0,-1 1 1 0 0,0-1-1 0 0,0 1 1 0 0,1-1 0 0 0,-1 1-1 0 0,0 0 1 0 0,1-1-1 0 0,-1 1 1 0 0,0 0-1 0 0,1-1 1 0 0,-1 1 0 0 0,0 0-1 0 0,1-1 1 0 0,-1 1-1 0 0,1 0 1 0 0,-1 0 0 0 0,1-1-1 0 0,0 1 1 0 0,0-1 17 0 0,3-2-6 0 0,0 1-1 0 0,0 0 0 0 0,0 0 1 0 0,0 0-1 0 0,1 0 0 0 0,-1 1 1 0 0,0 0-1 0 0,1 0 0 0 0,-1 0 1 0 0,7-1-1 0 0,-3 1-17 0 0,0 0 1 0 0,-1-1-1 0 0,9-3 0 0 0,-1-1 1 0 0,-6 2 9 0 0,0 0 1 0 0,0 1-1 0 0,0 0 1 0 0,11-1 0 0 0,17 0-1 0 0,23-4-10 0 0,-33 1 1 0 0,-14 4 17 0 0,0 0 0 0 0,1 0 1 0 0,18 0-1 0 0,-1 3 56 0 0,-15 1 8 0 0,23-3 0 0 0,-24 0-31 0 0,1 1 1 0 0,0 0-1 0 0,-1 1 0 0 0,31 4 0 0 0,-38-3-51 0 0,0-1 0 0 0,0 1 0 0 0,13-2 0 0 0,-15 0 0 0 0,0 1 0 0 0,0 0 0 0 0,-1 0 0 0 0,1 0 0 0 0,0 1 0 0 0,0-1 0 0 0,8 4 0 0 0,-14-4 0 0 0,0 0 0 0 0,0 0 0 0 0,0 0 0 0 0,0 0 0 0 0,1 0 0 0 0,-1 0 1 0 0,0 0-1 0 0,0 0 0 0 0,0 0 0 0 0,0 0 0 0 0,0 0 0 0 0,1 0 0 0 0,-1 0 0 0 0,0 0 0 0 0,0 0 0 0 0,0 0 0 0 0,0 0 0 0 0,0 0 0 0 0,0 0 0 0 0,1 0 0 0 0,-1 0 0 0 0,0 0 0 0 0,0 0 0 0 0,0 1 0 0 0,0-1 0 0 0,0 0 0 0 0,0 0 0 0 0,0 0 1 0 0,0 0-1 0 0,1 0 0 0 0,-1 0 0 0 0,0 0 0 0 0,0 1 0 0 0,0-1 0 0 0,0 0 0 0 0,0 0 0 0 0,0 0 0 0 0,0 0 0 0 0,0 0 0 0 0,0 1 0 0 0,0-1 0 0 0,0 0 0 0 0,0 0 0 0 0,0 0 0 0 0,-8 2 15 0 0,-11 0 39 0 0,6-2-22 0 0,0 1 0 0 0,0 0 0 0 0,-15 4-1 0 0,13-2-38 0 0,-28 1 0 0 0,19-3-30 0 0,3-1 10 0 0,-32 4-1 0 0,26 0 2 0 0,-139 18-8 0 0,73-12 34 0 0,-36 3 0 0 0,-97 0 0 0 0,-38 11 0 0 0,211-20 0 0 0,35-3 0 0 0,-1 1 0 0 0,1 0 0 0 0,-1 1 0 0 0,-26 8 0 0 0,23-5 0 0 0,16-6 0 0 0,9-1 0 0 0,11-3 0 0 0,109-3-54 0 0,-55 5 12 0 0,25 1-33 0 0,13 0 70 0 0,99-13 140 0 0,78-4 377 0 0,-224 14-398 0 0,-30 2 25 0 0,-1 0 1 0 0,52 6-1 0 0,-78-4-109 0 0,1 1 1 0 0,0-1-1 0 0,0 0 1 0 0,0 0-1 0 0,0 0 1 0 0,0 0-1 0 0,-1-1 0 0 0,1 1 1 0 0,0-1-1 0 0,0 0 1 0 0,4-1-1 0 0,-4 0 134 0 0,-6 2-80 0 0,-13 0-59 0 0,0 0-1 0 0,-24 5 1 0 0,-19 1 19 0 0,-136 9-32 0 0,56-4-80 0 0,-18 3-38 0 0,-14 1-42 0 0,71-5 91 0 0,-30 1 50 0 0,116-11 7 0 0,-13 0 0 0 0,-1 1 0 0 0,-52 9 0 0 0,53-7 0 0 0,11-7 12 0 0,42 3 128 0 0,18 2-149 0 0,54-3-255 0 0,111-6-220 0 0,-100 3 372 0 0,17 1 9 0 0,-86 5 93 0 0,84-1 8 0 0,-75-4 0 0 0,74-3-49 0 0,-85 8 41 0 0,2 0 10 0 0,55-6-1 0 0,-39-4 1 0 0,31-2 0 0 0,-51 9 0 0 0,-16 2 0 0 0,35-6 0 0 0,-30 1 5 0 0,0-1 44 0 0,36-2 0 0 0,-59 8-38 0 0,0 0 0 0 0,0 0 0 0 0,0-1-1 0 0,0 1 1 0 0,0-1 0 0 0,-1 1 0 0 0,1-1 0 0 0,0 0 0 0 0,0 0 0 0 0,0 0 0 0 0,-1 0 0 0 0,1 0 0 0 0,0 0 0 0 0,-1 0-1 0 0,1-1 1 0 0,1-1 0 0 0,0 0 76 0 0,-12-9 74 0 0,7 9-152 0 0,0 0 0 0 0,0 1 0 0 0,0-1 0 0 0,-1 1 0 0 0,1-1 0 0 0,-1 1-1 0 0,1 0 1 0 0,-1 0 0 0 0,0 1 0 0 0,1-1 0 0 0,-1 0 0 0 0,0 1 0 0 0,0-1 0 0 0,0 1 0 0 0,0 0-1 0 0,0 0 1 0 0,-6 0 0 0 0,4-1-5 0 0,-1 0 0 0 0,0 0 0 0 0,-10-5 0 0 0,12 4 2 0 0,-1 1-1 0 0,1 0 0 0 0,-1 0 1 0 0,0 1-1 0 0,0-1 0 0 0,-6 0 1 0 0,2 1 3 0 0,4 1-24 0 0,1-1 0 0 0,0 1 0 0 0,-1-1 0 0 0,1 0 0 0 0,0 0 0 0 0,0 0 0 0 0,0-1-1 0 0,0 1 1 0 0,-5-3 0 0 0,-10-2-43 0 0,18 6 63 0 0,-1 0 0 0 0,1 0-1 0 0,0-1 1 0 0,-1 1 0 0 0,1 0 0 0 0,0-1 0 0 0,0 1 0 0 0,-1 0 0 0 0,1-1 0 0 0,0 1 0 0 0,0-1-1 0 0,0 0 1 0 0,0 1 0 0 0,-1-1 0 0 0,1 0 0 0 0,0 0 0 0 0,0 0 0 0 0,0 0 0 0 0,1 0-1 0 0,-1 0 1 0 0,0 0 0 0 0,0 0 0 0 0,0 0 0 0 0,1 0 0 0 0,-1 0 0 0 0,0-3 0 0 0,1 4-5 0 0,-1 0 0 0 0,1-1 0 0 0,0 1 1 0 0,0-1-1 0 0,0 1 0 0 0,0 0 1 0 0,0-1-1 0 0,0 1 0 0 0,0 0 1 0 0,0-1-1 0 0,0 1 0 0 0,0-1 0 0 0,0 1 1 0 0,0 0-1 0 0,0-1 0 0 0,0 1 1 0 0,0-1-1 0 0,0 1 0 0 0,0 0 1 0 0,0-1-1 0 0,0 1 0 0 0,1 0 0 0 0,-1-1 1 0 0,0 1-1 0 0,0 0 0 0 0,0-1 1 0 0,1 1-1 0 0,-1 0 0 0 0,0-1 1 0 0,1 1-1 0 0,-1 0 0 0 0,0 0 0 0 0,0 0 1 0 0,1-1-1 0 0,-1 1 0 0 0,0 0 1 0 0,1 0-1 0 0,-1 0 0 0 0,0-1 1 0 0,1 1-1 0 0,-1 0 0 0 0,1 0 0 0 0,-1 0 1 0 0,0 0-1 0 0,1 0 0 0 0,-1 0 1 0 0,1 0-1 0 0,-1 0 0 0 0,0 0 0 0 0,2 0-1 0 0,-1 0-1 0 0,0-1 1 0 0,0 1-1 0 0,1 0 0 0 0,-1 1 1 0 0,0-1-1 0 0,1 0 1 0 0,-1 0-1 0 0,0 0 1 0 0,0 1-1 0 0,0-1 1 0 0,1 0-1 0 0,-1 1 0 0 0,1 0 1 0 0,0 0-4 0 0,-1-1 0 0 0,0 1 1 0 0,0-1-1 0 0,1 1 1 0 0,-1-1-1 0 0,0 1 0 0 0,1-1 1 0 0,-1 0-1 0 0,0 0 0 0 0,1 0 1 0 0,-1 0-1 0 0,3 0 0 0 0,7-3-40 0 0,-9 2 37 0 0,0 0-1 0 0,1 1 1 0 0,-1-1-1 0 0,1 1 1 0 0,-1-1-1 0 0,1 1 1 0 0,-1 0-1 0 0,4 0 1 0 0,7 2-2 0 0,-8-1 10 0 0,0 0 0 0 0,-1-1 0 0 0,1 0 0 0 0,0 1-1 0 0,9-2 1 0 0,4-3-2 0 0,-10 2-11 0 0,-1 0 0 0 0,1 1 1 0 0,12 0-1 0 0,0 2 3 0 0,-10 0 10 0 0,-1-1-1 0 0,18-1 1 0 0,6-3 55 0 0,45 0 0 0 0,-70 3-21 0 0,1 0 0 0 0,-1 0 0 0 0,17-5 0 0 0,-17 4 5 0 0,0 0 0 0 0,0 1 0 0 0,16-2 0 0 0,-11 3 5 0 0,-9 1-20 0 0,0-1 0 0 0,0 0 0 0 0,0 0 1 0 0,0-1-1 0 0,0 1 0 0 0,0-1 0 0 0,0 0 0 0 0,-1 0 1 0 0,1 0-1 0 0,6-3 0 0 0,-9 4-19 0 0,-1-1 1 0 0,1 1-1 0 0,-1 0 0 0 0,1 0 0 0 0,-1-1 1 0 0,1 1-1 0 0,-1 0 0 0 0,1 0 0 0 0,0 0 0 0 0,-1 0 1 0 0,1 0-1 0 0,-1 0 0 0 0,1-1 0 0 0,-1 1 1 0 0,1 1-1 0 0,0-1 0 0 0,-1 0 0 0 0,1 0 1 0 0,-1 0-1 0 0,1 0 0 0 0,0 0 0 0 0,-1 0 0 0 0,1 1 1 0 0,-1-1-1 0 0,1 0 0 0 0,-1 1 0 0 0,1-1 1 0 0,-1 0-1 0 0,1 1 0 0 0,-1-1 0 0 0,1 0 1 0 0,-1 1-1 0 0,0-1 0 0 0,1 1 0 0 0,-1-1 0 0 0,0 1 1 0 0,1 0-1 0 0,0 1 172 0 0,-1-1-103 0 0,0-1-74 0 0,0 1 0 0 0,-1-1 1 0 0,1 1-1 0 0,0-1 1 0 0,0 1-1 0 0,0-1 0 0 0,-1 1 1 0 0,1-1-1 0 0,0 0 1 0 0,0 1-1 0 0,-1-1 1 0 0,1 1-1 0 0,0-1 0 0 0,-1 0 1 0 0,1 1-1 0 0,0-1 1 0 0,-1 0-1 0 0,1 0 1 0 0,-1 1-1 0 0,1-1 0 0 0,-1 0 1 0 0,1 0-1 0 0,-1 0 1 0 0,1 1-1 0 0,0-1 0 0 0,-1 0 1 0 0,1 0-1 0 0,-1 0 1 0 0,1 0-1 0 0,-1 0 1 0 0,0 0-1 0 0,-1 0 1 0 0,0 1 0 0 0,0 0 0 0 0,1 0-1 0 0,-1 0 1 0 0,0 0 0 0 0,0 0 0 0 0,1 0-1 0 0,-3 3 1 0 0,2-3-11 0 0,0 1 1 0 0,1-1-1 0 0,-1 1 1 0 0,0-1-1 0 0,-1 0 1 0 0,1 1-1 0 0,0-1 1 0 0,-3 1-1 0 0,-16 6-40 0 0,-18 5 12 0 0,35-13 38 0 0,-1 4 0 0 0,-10 8 0 0 0,-11 16-13 0 0,40-22-107 0 0,7 4 108 0 0,-17-8 12 0 0,1 0 0 0 0,-1 0 0 0 0,1 0 0 0 0,0 0 1 0 0,-1-1-1 0 0,1 1 0 0 0,0-1 0 0 0,5 0 0 0 0,10-1 10 0 0,-13-1-2 0 0,0 1 1 0 0,-1 0 0 0 0,1 1 0 0 0,7 1 0 0 0,-10-1-6 0 0,95 16 15 0 0,-62-10 26 0 0,-29-5-30 0 0,1 0 0 0 0,-1-1-1 0 0,0 0 1 0 0,0 0 0 0 0,9-1 0 0 0,-3-1-8 0 0,-9 0 4 0 0,-1 0-1 0 0,1 1 1 0 0,0 0-1 0 0,0 0 1 0 0,0 0-1 0 0,-1 0 0 0 0,1 1 1 0 0,0 0-1 0 0,-1 0 1 0 0,8 3-1 0 0,2 0 2 0 0,-18-4-1 0 0,1 0 1 0 0,-1-1-1 0 0,0 1 1 0 0,1 1-1 0 0,-1-1 1 0 0,1 0-1 0 0,-1 1 1 0 0,0 0-1 0 0,1 0 1 0 0,-5 1-1 0 0,-9 3-8 0 0,2-3-2 0 0,0 0 1 0 0,0-1-1 0 0,-25-2 0 0 0,-15 0-14 0 0,-91 8-155 0 0,-89 5 7 0 0,108-8 162 0 0,-13 2 0 0 0,-142 13 0 0 0,146 1 0 0 0,39-5 0 0 0,41-8 0 0 0,-67 18 0 0 0,102-21-2 0 0,-27 3-1 0 0,32-5-12 0 0,1 0 1 0 0,-1 1-1 0 0,-23 7 0 0 0,19-4 26 0 0,20-6-10 0 0,0 0 1 0 0,0 0 0 0 0,-1 0-1 0 0,1 0 1 0 0,0 0-1 0 0,0 0 1 0 0,-1 0-1 0 0,1 0 1 0 0,0 0-1 0 0,0 0 1 0 0,0 0 0 0 0,-1 0-1 0 0,1 0 1 0 0,0 0-1 0 0,0 0 1 0 0,-1 0-1 0 0,1 0 1 0 0,0 0-1 0 0,0 1 1 0 0,0-1 0 0 0,-1 0-1 0 0,1 0 1 0 0,0 0-1 0 0,0 0 1 0 0,0 0-1 0 0,0 1 1 0 0,-1-1-1 0 0,1 0 1 0 0,0 0 0 0 0,0 0-1 0 0,0 1 1 0 0,6 3 6 0 0,12 3-13 0 0,24 1-79 0 0,0-1 0 0 0,0-2 0 0 0,67-2 0 0 0,-20-4 11 0 0,65-2-14 0 0,143-2-25 0 0,-123-2 135 0 0,-36 0 8 0 0,-90 6-24 0 0,180-5 50 0 0,-146 5-11 0 0,-45 1 72 0 0,0-2 1 0 0,38-6 0 0 0,-70 7-83 0 0,1 0-1 0 0,0 1 1 0 0,0 0-1 0 0,-1-1 1 0 0,12 3 0 0 0,-17-2-34 0 0,0 0 0 0 0,0 0 0 0 0,1 0 0 0 0,-1 0 0 0 0,0 0 1 0 0,0 0-1 0 0,0 0 0 0 0,0-1 0 0 0,0 1 0 0 0,0 0 0 0 0,1 0 1 0 0,-1 0-1 0 0,0 0 0 0 0,0 0 0 0 0,0 0 0 0 0,0 0 0 0 0,0 0 1 0 0,0 0-1 0 0,0 0 0 0 0,0-1 0 0 0,0 1 0 0 0,0 0 0 0 0,1 0 1 0 0,-1 0-1 0 0,0 0 0 0 0,0 0 0 0 0,0 0 0 0 0,0 0 0 0 0,0-1 1 0 0,0 1-1 0 0,0 0 0 0 0,0 0 0 0 0,0 0 0 0 0,0 0 0 0 0,0 0 1 0 0,0 0-1 0 0,0-1 0 0 0,0 1 0 0 0,0 0 0 0 0,0 0 0 0 0,0 0 1 0 0,0 0-1 0 0,0 0 0 0 0,0 0 0 0 0,-1-1 0 0 0,1 1 1 0 0,0 0-1 0 0,0 0 0 0 0,0 0 0 0 0,0 0 0 0 0,0 0 0 0 0,0 0 1 0 0,0 0-1 0 0,-3-6 27 0 0,1 4-24 0 0,0 1-1 0 0,1 0 1 0 0,-1 0-1 0 0,0 1 0 0 0,0-1 1 0 0,0 0-1 0 0,0 1 1 0 0,0-1-1 0 0,0 1 1 0 0,0-1-1 0 0,0 1 1 0 0,-1 0-1 0 0,1 0 1 0 0,0 0-1 0 0,-2 1 1 0 0,-8-2-5 0 0,-62-8 30 0 0,47 4-9 0 0,-39-1 0 0 0,-215 4-21 0 0,134 0 3 0 0,-50 0-16 0 0,-187 4-41 0 0,225 2 54 0 0,-49 4 0 0 0,-85 22 0 0 0,180-14 0 0 0,1 0 0 0 0,108-16 2 0 0,1 0-1 0 0,-1 1 0 0 0,1 0 1 0 0,-1 0-1 0 0,1 0 0 0 0,-1 0 1 0 0,1 0-1 0 0,0 1 0 0 0,-1-1 1 0 0,-2 3-1 0 0,4-2 68 0 0,11 3 34 0 0,-4-1-99 0 0,0-2-25 0 0,0 1 0 0 0,0-1 0 0 0,0 0 0 0 0,0-1 0 0 0,0 1 0 0 0,0-1 0 0 0,11 1 0 0 0,41-1-145 0 0,-11-1 83 0 0,166 10-21 0 0,-71 3 66 0 0,-25 0 22 0 0,149 8 91 0 0,-127-9 121 0 0,30 3 67 0 0,-142-13-209 0 0,27 0 0 0 0,-12-2 22 0 0,-30 0-47 0 0,-11 0-29 0 0,0 0 1 0 0,0 0-1 0 0,0 0 0 0 0,0 0 1 0 0,0 0-1 0 0,0 0 0 0 0,0 0 0 0 0,0 0 1 0 0,0 0-1 0 0,0 0 0 0 0,0 0 0 0 0,0 0 1 0 0,0 0-1 0 0,0 0 0 0 0,0 0 1 0 0,0 0-1 0 0,0 0 0 0 0,0 0 0 0 0,0 0 1 0 0,0 0-1 0 0,0 0 0 0 0,0 0 0 0 0,0-1 1 0 0,0 1-1 0 0,0 0 0 0 0,0 0 1 0 0,0 0-1 0 0,0 0 0 0 0,0 0 0 0 0,0 0 1 0 0,0 0-1 0 0,0 0 0 0 0,0 0 0 0 0,0 0 1 0 0,0 0-1 0 0,0 0 0 0 0,0 0 1 0 0,0 0-1 0 0,0 0 0 0 0,0 0 0 0 0,0 0 1 0 0,0 0-1 0 0,0 0 0 0 0,0 0 0 0 0,0 0 1 0 0,0 0-1 0 0,0 0 0 0 0,0 0 1 0 0,0 0-1 0 0,0 0 0 0 0,0 0 0 0 0,0-1 1 0 0,0 1-1 0 0,-11-2 19 0 0,11 2-18 0 0,-108-15 8 0 0,74 11-8 0 0,-116-3-2 0 0,46 4 13 0 0,-804-7-135 0 0,775 14 90 0 0,-321 12-106 0 0,301-11 125 0 0,-122 9 16 0 0,201-9-2 0 0,41-4 0 0 0,-57 11 0 0 0,67-10 0 0 0,109-16-22 0 0,31 2-266 0 0,29-2 142 0 0,24-3 146 0 0,-74 6 0 0 0,132-14-96 0 0,-213 23 94 0 0,-1-1 0 0 0,17-6 0 0 0,-18 5 27 0 0,-1 1-1 0 0,16-2 0 0 0,-28 5-21 0 0,1-1 1 0 0,-1 1-1 0 0,0 0 1 0 0,0 0-1 0 0,0 0 1 0 0,0 0 0 0 0,1-1-1 0 0,-1 1 1 0 0,0 0-1 0 0,0 0 1 0 0,0 0-1 0 0,0 0 1 0 0,0-1-1 0 0,0 1 1 0 0,0 0-1 0 0,0 0 1 0 0,0 0-1 0 0,0-1 1 0 0,0 1-1 0 0,0 0 1 0 0,0 0-1 0 0,0-1 1 0 0,0 1-1 0 0,0 0 1 0 0,0 0-1 0 0,0 0 1 0 0,0-1 0 0 0,0 1-1 0 0,0 0 1 0 0,0 0-1 0 0,0 0 1 0 0,0-1-1 0 0,0 1 1 0 0,0 0-1 0 0,-3-7 31 0 0,2 5-27 0 0,-1 0-1 0 0,1 1 0 0 0,-1-1 1 0 0,0 1-1 0 0,1-1 0 0 0,-1 1 1 0 0,0 0-1 0 0,0 0 1 0 0,0 0-1 0 0,0 0 0 0 0,0 0 1 0 0,0 0-1 0 0,0 0 0 0 0,0 1 1 0 0,-1-1-1 0 0,1 1 1 0 0,0-1-1 0 0,-5 1 0 0 0,-5-2 20 0 0,-12-3-7 0 0,-1 2 0 0 0,0 1 0 0 0,0 1 0 0 0,-26 2 0 0 0,-34-1-34 0 0,-195-2-144 0 0,128 7 51 0 0,-103 7 12 0 0,148-6 96 0 0,-69 8 0 0 0,123-7 0 0 0,-130 16 0 0 0,101-10-36 0 0,-8 1-8 0 0,70-11 44 0 0,20-3 0 0 0,0 0 0 0 0,-1 0 0 0 0,1 0 0 0 0,0 0 0 0 0,0 0 0 0 0,-1 0 0 0 0,1 0 0 0 0,0 1 0 0 0,-1-1 0 0 0,1 0 0 0 0,0 0 0 0 0,0 0 0 0 0,-1 0 0 0 0,1 0 0 0 0,0 0 0 0 0,0 1 0 0 0,-1-1 0 0 0,1 0 0 0 0,0 0 0 0 0,0 0 0 0 0,0 1 0 0 0,-1-1 0 0 0,1 0 0 0 0,0 0 0 0 0,0 1 0 0 0,0-1 0 0 0,0 0 0 0 0,0 0 0 0 0,-1 1 0 0 0,1-1 0 0 0,0 0 0 0 0,0 0 0 0 0,0 1 0 0 0,0-1 0 0 0,0 0 0 0 0,0 1 0 0 0,0-1 0 0 0,0 0 0 0 0,1 2 0 0 0,0-1 0 0 0,0 0 0 0 0,0 0 0 0 0,0 0 0 0 0,0 0 0 0 0,0 0 0 0 0,0 0 0 0 0,0-1 0 0 0,0 1 0 0 0,0 0 0 0 0,1 0 0 0 0,-1-1 0 0 0,0 1 0 0 0,0-1 0 0 0,1 1 0 0 0,-1-1 0 0 0,0 0 0 0 0,1 1 0 0 0,-1-1 0 0 0,1 0 0 0 0,-1 0 0 0 0,0 0 0 0 0,3 0 0 0 0,6 0 0 0 0,1-1 0 0 0,11-2 0 0 0,-12 1 0 0 0,13 0-34 0 0,31 2 1 0 0,-30 0-22 0 0,32-3 1 0 0,147-18-106 0 0,64-3 175 0 0,-194 8 76 0 0,-50 10-54 0 0,0 1-1 0 0,29-2 1 0 0,-30 3-37 0 0,-10-4 14 0 0,-13 8-7 0 0,0-1 0 0 0,0 0 1 0 0,0 1-1 0 0,0-1 0 0 0,0 1 1 0 0,0-1-1 0 0,0 1 0 0 0,0 0 1 0 0,0-1-1 0 0,-2 1 0 0 0,2 0-5 0 0,-9-2 8 0 0,0 1 1 0 0,0 0-1 0 0,0 1 0 0 0,0 0 1 0 0,0 1-1 0 0,0 0 0 0 0,-12 3 1 0 0,5-1-13 0 0,-28 0 1 0 0,-169 4-95 0 0,122-2 74 0 0,-65 7-50 0 0,-87 14-130 0 0,25-1 138 0 0,118-13 64 0 0,36 0-2 0 0,44-7 31 0 0,1-2 0 0 0,-29 2-1 0 0,33-5 9 0 0,12-1-27 0 0,0 1 1 0 0,1 0 0 0 0,-1 0-1 0 0,1 0 1 0 0,-1 1-1 0 0,0-1 1 0 0,-5 2 0 0 0,9-2-11 0 0,-1 1 1 0 0,1-1 0 0 0,0 0 0 0 0,-1 0 0 0 0,1 0-1 0 0,-1 0 1 0 0,1 0 0 0 0,0 0 0 0 0,-1 1 0 0 0,1-1 0 0 0,0 0-1 0 0,-1 0 1 0 0,1 1 0 0 0,0-1 0 0 0,-1 0 0 0 0,1 0-1 0 0,0 1 1 0 0,-1-1 0 0 0,1 0 0 0 0,0 1 0 0 0,0-1 0 0 0,-1 0-1 0 0,1 1 1 0 0,0-1 0 0 0,0 1 0 0 0,7 1 6 0 0,0-1 0 0 0,0 0 0 0 0,1 0 0 0 0,9 0 0 0 0,-15-1-11 0 0,21-1-65 0 0,1 0 1 0 0,27-5 0 0 0,30-2-25 0 0,187-10 77 0 0,57-3 232 0 0,-243 17-152 0 0,77 3 34 0 0,38-3 4 0 0,-100 3 13 0 0,-60 1-12 0 0,40-4-1 0 0,-63 3-62 0 0,26 1 0 0 0,-29-1 0 0 0,-10-1-11 0 0,-6-1 29 0 0,1 0-33 0 0,-1 1 0 0 0,1 0 0 0 0,-1 0 0 0 0,1 0 0 0 0,-1 0 1 0 0,0 1-1 0 0,1-1 0 0 0,-1 1 0 0 0,0 0 0 0 0,0 1 0 0 0,0-1 0 0 0,-6 1 1 0 0,-90 7-8 0 0,-102 1-39 0 0,88-1-124 0 0,-28 4-1 0 0,-128 17 130 0 0,105-12 16 0 0,33-2 0 0 0,41 0-3 0 0,21-3 20 0 0,69-11-12 0 0,0 0 1 0 0,0 0 0 0 0,0 1 0 0 0,1-1 0 0 0,-1 1 0 0 0,0-1 0 0 0,0 1 0 0 0,-1 1 0 0 0,-8 7-9 0 0,11-9 2 0 0,0 0 0 0 0,1 0 0 0 0,-1 0 0 0 0,0 0 0 0 0,0 0 0 0 0,0 0-1 0 0,0 0 1 0 0,0 0 0 0 0,0 0 0 0 0,0 0 0 0 0,0 0 0 0 0,0 0 0 0 0,0 0 0 0 0,0 0 0 0 0,0 0 0 0 0,0 0-1 0 0,0 1 1 0 0,0-1 0 0 0,1 0 0 0 0,-1 0 0 0 0,0 0 0 0 0,0 0 0 0 0,0 0 0 0 0,0 0 0 0 0,0 0-1 0 0,0 0 1 0 0,0 0 0 0 0,0 0 0 0 0,0 0 0 0 0,0 0 0 0 0,0 0 0 0 0,0 0 0 0 0,0 0 0 0 0,0 0 0 0 0,0 1-1 0 0,0-1 1 0 0,0 0 0 0 0,0 0 0 0 0,0 0 0 0 0,0 0 0 0 0,0 0 0 0 0,0 0 0 0 0,0 0 0 0 0,0 0 0 0 0,0 0-1 0 0,0 0 1 0 0,0 0 0 0 0,0 0 0 0 0,0 0 0 0 0,0 0 0 0 0,0 1 0 0 0,0-1 0 0 0,0 0 0 0 0,0 0-1 0 0,0 0 1 0 0,-1 0 0 0 0,1 0 0 0 0,17 3-46 0 0,-5 0-28 0 0,0-1 1 0 0,22 1 0 0 0,50-4-31 0 0,103-14 0 0 0,-106 7 80 0 0,31-6-32 0 0,63-19-98 0 0,-126 22 30 0 0,76-28-1 0 0,-119 37 125 0 0,0-1 1 0 0,0 0-1 0 0,0 0 0 0 0,0 0 0 0 0,5-5 1 0 0,-8 6 5 0 0,0-1 0 0 0,-1 1 1 0 0,1 0-1 0 0,-1-1 1 0 0,1 1-1 0 0,-1-1 0 0 0,0 0 1 0 0,0 0-1 0 0,0 0 0 0 0,-1 0 1 0 0,3-4-1 0 0,-4 5-1 0 0,1 0-1 0 0,-1 1 1 0 0,0-1-1 0 0,0 0 1 0 0,0 1-1 0 0,0-1 1 0 0,0 0 0 0 0,0 1-1 0 0,0-1 1 0 0,0 1-1 0 0,-1-1 1 0 0,1 0-1 0 0,-1 1 1 0 0,1-1-1 0 0,-1 1 1 0 0,0-1-1 0 0,1 1 1 0 0,-1-1-1 0 0,0 1 1 0 0,0-1 0 0 0,0 1-1 0 0,0 0 1 0 0,0 0-1 0 0,-1 0 1 0 0,1-1-1 0 0,0 1 1 0 0,0 0-1 0 0,-3-1 1 0 0,-5-3-17 0 0,1 0 1 0 0,-1 0-1 0 0,-17-5 1 0 0,14 5-29 0 0,-7-1-12 0 0,-1 1 0 0 0,0 0-1 0 0,0 1 1 0 0,0 2 0 0 0,-36-1-1 0 0,11 0-26 0 0,-7 0-24 0 0,-91 7 0 0 0,40-1 104 0 0,0 0 0 0 0,-78 7 247 0 0,160-9-194 0 0,-26 5 1 0 0,-12 0-37 0 0,47-6-1 0 0,7 0-11 0 0,0 0 1 0 0,1 0-1 0 0,-1 0 0 0 0,1 1 1 0 0,-1-1-1 0 0,-6 3 0 0 0,-1 3 6 0 0,26-2 42 0 0,-4-4-53 0 0,12 0 0 0 0,35 4 0 0 0,-28-1 0 0 0,49-2 0 0 0,-32-2 0 0 0,12 1-32 0 0,72-10 0 0 0,-48 3 32 0 0,22-4 0 0 0,49-15 0 0 0,-107 16 0 0 0,-36 7 42 0 0,1 0 0 0 0,0 1 0 0 0,21-1 0 0 0,-20 2 54 0 0,-10 1 0 0 0,-4 0-16 0 0,-33-5 7 0 0,27 3-74 0 0,1 1 0 0 0,0 0-1 0 0,0 0 1 0 0,0 1-1 0 0,-10 0 1 0 0,-15 4 0 0 0,-32 2-13 0 0,36-5-1 0 0,-1-1-35 0 0,-29 5 0 0 0,25 0 23 0 0,4 0 12 0 0,-37 1 0 0 0,19-6 1 0 0,-47 3 0 0 0,39 4 7 0 0,-27 2 40 0 0,-106 10 27 0 0,131-12-93 0 0,25-4-3 0 0,-47 12-1 0 0,73-14 23 0 0,0 0 0 0 0,-1 0 0 0 0,-9 0 0 0 0,11-1 0 0 0,0 0 0 0 0,0 0 0 0 0,0 1 0 0 0,1 0 0 0 0,-1 0 0 0 0,-5 2 0 0 0,-1 2-20 0 0,9-3-76 0 0,19-4-95 0 0,8 2 96 0 0,-14 1 67 0 0,0 0 0 0 0,0-1 0 0 0,0 0 0 0 0,0 0 1 0 0,19-4-1 0 0,18-1-41 0 0,-31 4 68 0 0,24-5 0 0 0,71-16 1 0 0,-100 20 0 0 0,0-2 0 0 0,0 1-1 0 0,14-7 1 0 0,17-6 13 0 0,-39 16 2 0 0,2-2-3 0 0,7-12 91 0 0,-13 13-96 0 0,0 1 0 0 0,0-1 1 0 0,0 1-1 0 0,-1-1 0 0 0,1 1 1 0 0,0-1-1 0 0,-1 1 0 0 0,1-1 0 0 0,0 1 1 0 0,-1 0-1 0 0,1-1 0 0 0,0 1 1 0 0,-1-1-1 0 0,1 1 0 0 0,-1 0 1 0 0,1-1-1 0 0,-1 1 0 0 0,1 0 1 0 0,-1 0-1 0 0,1-1 0 0 0,-1 1 1 0 0,0 0-1 0 0,1 0-5 0 0,-2-1 4 0 0,-1 0 1 0 0,1 1-1 0 0,0 0 0 0 0,0-1 0 0 0,0 1 0 0 0,0 0 0 0 0,0 0 1 0 0,0 0-1 0 0,-1 0 0 0 0,-2 1 0 0 0,-12-1 6 0 0,3 0-22 0 0,0 1 0 0 0,0 0 0 0 0,0 1 0 0 0,0 1 0 0 0,-16 4 0 0 0,-4 1-82 0 0,-45 15-29 0 0,50-14 88 0 0,24-7 26 0 0,0 1 1 0 0,0-1 0 0 0,0 1-1 0 0,0 0 1 0 0,-8 6-1 0 0,-16 9-8 0 0,27-17 15 0 0,-8 5 0 0 0,-4 14 0 0 0,14-20-15 0 0,-1 1 0 0 0,1-1 0 0 0,-1 1 0 0 0,1 0 0 0 0,0-1 0 0 0,0 1 0 0 0,-1 0 0 0 0,1 0 0 0 0,0-1 0 0 0,0 1 0 0 0,0 0 1 0 0,-1-1-1 0 0,1 1 0 0 0,0 0 0 0 0,0 0 0 0 0,0-1 0 0 0,0 1 0 0 0,1 0 0 0 0,-1 0 0 0 0,0-1 0 0 0,0 1 0 0 0,0 0 0 0 0,1-1 0 0 0,-1 1 0 0 0,0 0 0 0 0,0 0 0 0 0,1-1 0 0 0,-1 1 0 0 0,1-1 0 0 0,-1 1 0 0 0,1 0 0 0 0,-1-1 0 0 0,1 1 0 0 0,-1-1 0 0 0,1 1 0 0 0,-1-1 0 0 0,1 0 0 0 0,0 1 0 0 0,3 1-86 0 0,-1 0 0 0 0,1 0-1 0 0,0 0 1 0 0,-1-1 0 0 0,8 2-1 0 0,-3-1 110 0 0,0 0 0 0 0,0-1 0 0 0,1 0 0 0 0,-1 0 0 0 0,0-1 0 0 0,1 0 0 0 0,8-1 0 0 0,2 0 1 0 0,29 2-1 0 0,-3 0-9 0 0,86 3-91 0 0,-43 0 88 0 0,-51 0-5 0 0,-21-2 100 0 0,31 0 1 0 0,-50-2-84 0 0,0 1 1 0 0,1-1-1 0 0,-1 1 1 0 0,1-1-1 0 0,-1 1 0 0 0,1 0 1 0 0,-5 2-1 0 0,-8 3-23 0 0,5-3-19 0 0,0-2 0 0 0,-1 0 0 0 0,-16 0 0 0 0,-22 3-50 0 0,32-1 74 0 0,-3 1 8 0 0,-31 1 0 0 0,33-4 2 0 0,4-1 0 0 0,-1 1 0 0 0,1 0 0 0 0,-26 6 0 0 0,4 5 0 0 0,20-7 0 0 0,-24 6 0 0 0,6-6 0 0 0,-12 2 0 0 0,26-1 1 0 0,10-3 17 0 0,-1 0-1 0 0,-20 2 1 0 0,13-4-8 0 0,13-1 3 0 0,-1 0-1 0 0,0 0 0 0 0,1 1 0 0 0,-1-1 0 0 0,-9 4 1 0 0,0 2-2 0 0,10-4-1 0 0,1 0 0 0 0,-1-1 0 0 0,0 1-1 0 0,0-1 1 0 0,0 0 0 0 0,0 0-1 0 0,-8 0 1 0 0,13-1-9 0 0,0 0 1 0 0,0 0-1 0 0,-1 0 1 0 0,1 0-1 0 0,0 0 0 0 0,0 0 1 0 0,0 0-1 0 0,-1 0 1 0 0,1 0-1 0 0,0 0 0 0 0,0 0 1 0 0,0 0-1 0 0,-1 0 1 0 0,1 0-1 0 0,0 0 0 0 0,0 0 1 0 0,0 0-1 0 0,-1 0 1 0 0,1 0-1 0 0,0 0 0 0 0,0 0 1 0 0,0 0-1 0 0,0 0 1 0 0,-1 0-1 0 0,1 1 0 0 0,0-1 1 0 0,0 0-1 0 0,0 0 1 0 0,0 0-1 0 0,-1 0 0 0 0,1 0 1 0 0,0 1-1 0 0,0-1 1 0 0,0 0-1 0 0,0 0 0 0 0,0 0 1 0 0,0 1-1 0 0,1 0 5 0 0,1 0-1 0 0,-1 0 1 0 0,1 1-1 0 0,0-1 1 0 0,-1 0-1 0 0,1-1 0 0 0,0 1 1 0 0,0 0-1 0 0,0-1 1 0 0,-1 1-1 0 0,1-1 1 0 0,4 1-1 0 0,0 0 7 0 0,-1 0-1 0 0,1 0 1 0 0,11-1 0 0 0,86-8 78 0 0,-32 0-6 0 0,-46 4-46 0 0,26-1 0 0 0,-12 5-23 0 0,48-4-14 0 0,-61 2-1 0 0,2-2 27 0 0,43 2 0 0 0,-28 4-17 0 0,88 0 1 0 0,-117-2 5 0 0,0 1 0 0 0,21 4 0 0 0,-22-3-14 0 0,0 0 0 0 0,18 0-1 0 0,-18-5-1 0 0,1 2 0 0 0,-11 2 0 0 0,0 0 0 0 0,0 0 0 0 0,0 0 0 0 0,0 0 0 0 0,-1 1 0 0 0,1-1 0 0 0,2 3 0 0 0,-6-4 1 0 0,0 0-1 0 0,0 0 0 0 0,-1 0 1 0 0,1 0-1 0 0,0 0 0 0 0,0 0 1 0 0,0 0-1 0 0,-1 1 0 0 0,1-1 1 0 0,0 1-1 0 0,0-1 0 0 0,0 0 1 0 0,0 1-1 0 0,0 0 0 0 0,0-1 1 0 0,0 1-1 0 0,0 0 0 0 0,-1 0 1 0 0,-1 1 4 0 0,0 0 1 0 0,0 0 0 0 0,0-1 0 0 0,0 1 0 0 0,-1-1 0 0 0,1 0 0 0 0,-6 1 0 0 0,-16-1 4 0 0,16-1-10 0 0,1 0 0 0 0,0 0 0 0 0,-14 3 0 0 0,-3 4 0 0 0,11-3 0 0 0,1-1 0 0 0,-1 0 0 0 0,-15 0 0 0 0,-1-2 0 0 0,11-1 0 0 0,0 1 0 0 0,-31 6 0 0 0,8 3 0 0 0,21-4 0 0 0,-37 6 0 0 0,19-10 0 0 0,21-1 0 0 0,0 1 0 0 0,-22 4 0 0 0,2 4 0 0 0,-58 11 0 0 0,61-12 0 0 0,30-7 0 0 0,1 0 0 0 0,-1-1 0 0 0,0 1 0 0 0,0-1 0 0 0,0-1 0 0 0,0 1 0 0 0,-8 0 0 0 0,-1-5 11 0 0,43 10 42 0 0,-23-5-53 0 0,1-1 0 0 0,-1 1 0 0 0,1-1 0 0 0,0 0 0 0 0,-1-1 0 0 0,10-1 0 0 0,18-2 0 0 0,-20 4 0 0 0,2 0 0 0 0,0-1 0 0 0,20-3 0 0 0,-20 1 0 0 0,3-1 0 0 0,1 0 0 0 0,26 0 0 0 0,-12 4 0 0 0,-13 1 0 0 0,42-5 0 0 0,-20-5 3 0 0,-21 5-11 0 0,34-4 1 0 0,117 1-53 0 0,-103 5 59 0 0,-45 3 19 0 0,0-2 0 0 0,30-5 1 0 0,-47 4-9 0 0,1 0-12 0 0,15 5 94 0 0,-35 2 93 0 0,-4-3-126 0 0,-24-1 1 0 0,-5 2-46 0 0,-257 23-246 0 0,203-18 158 0 0,-81 10-44 0 0,89-9 90 0 0,51-6 6 0 0,-39 8 0 0 0,62-9 22 0 0,-28 2 0 0 0,28-3 0 0 0,-22 3 0 0 0,36-3 0 0 0,3-1 0 0 0,8-1 0 0 0,14-3 0 0 0,152-35 68 0 0,-144 33-72 0 0,-3 2 4 0 0,43-1 0 0 0,22-2 0 0 0,-51 0 0 0 0,53-7 0 0 0,92-7 0 0 0,17-3-72 0 0,-192 23 72 0 0,1 1 0 0 0,22 2 0 0 0,-34-2 0 0 0,-34-3 0 0 0,19 2 0 0 0,-1 0 0 0 0,-16 1 0 0 0,6 2 0 0 0,2 0 0 0 0,-32-1 0 0 0,26-3 0 0 0,3 0-9 0 0,-50 3 1 0 0,13 7-59 0 0,-29 3-23 0 0,47-9 53 0 0,-68 7-45 0 0,104-8 75 0 0,-182 28 226 0 0,108-13-76 0 0,7 0 51 0 0,54-13-128 0 0,15-3-32 0 0,0 1-1 0 0,-1 0 1 0 0,1 0 0 0 0,-10 4 0 0 0,16-5-32 0 0,1 0-1 0 0,-1 0 1 0 0,1 0-1 0 0,-1 0 1 0 0,0 0 0 0 0,1 0-1 0 0,-1 1 1 0 0,1-1 0 0 0,-1 0-1 0 0,1 1 1 0 0,-1-1-1 0 0,1 0 1 0 0,-1 1 0 0 0,1-1-1 0 0,-1 0 1 0 0,1 1 0 0 0,0-1-1 0 0,-1 1 1 0 0,1-1-1 0 0,-1 1 1 0 0,1-1 0 0 0,0 1-1 0 0,0-1 1 0 0,-1 1 0 0 0,1-1-1 0 0,0 2 1 0 0,1-1 6 0 0,0 0 0 0 0,0 0 1 0 0,0 0-1 0 0,1-1 0 0 0,-1 1 1 0 0,0 0-1 0 0,1 0 0 0 0,-1-1 0 0 0,0 1 1 0 0,1-1-1 0 0,-1 1 0 0 0,1-1 0 0 0,-1 1 1 0 0,4-1-1 0 0,28 5 100 0 0,25-1-59 0 0,-1-2 1 0 0,63-6-1 0 0,-90 1-74 0 0,17-2-23 0 0,57 1 1 0 0,-20 8 43 0 0,48 1 68 0 0,213 3 175 0 0,-137 2 35 0 0,61 3-28 0 0,-138-10-210 0 0,30 3 25 0 0,-101 3-20 0 0,40 3 7 0 0,-68-11-11 0 0,0 0 25 0 0,51 8-1 0 0,-55-6-29 0 0,-10-7 46 0 0,-22 5-61 0 0,0 0 1 0 0,1-1-1 0 0,-1 0 1 0 0,0 0 0 0 0,0 0-1 0 0,1 0 1 0 0,-5-1-1 0 0,1 0-15 0 0,0 0-1 0 0,-1 1 1 0 0,-7 1-1 0 0,-16 3-1 0 0,-60 5 0 0 0,-179-6-14 0 0,123-1-85 0 0,-55 1-22 0 0,143 1 110 0 0,-233 9-2 0 0,79-4-40 0 0,64-2 42 0 0,125-5-15 0 0,-38 7 1 0 0,4 1 22 0 0,44-9 3 0 0,15-2 0 0 0,15-3 0 0 0,71 2 0 0 0,-18 2 0 0 0,47-6 0 0 0,440-16 0 0 0,-385 15-1 0 0,44-1 20 0 0,174 6 307 0 0,-228 4-241 0 0,28-1-50 0 0,-155-3-35 0 0,198-2 0 0 0,-152 2 25 0 0,9 1 58 0 0,-85 1 8 0 0,-6 0-79 0 0,0-1 0 0 0,0 1 0 0 0,0-1 1 0 0,0 1-1 0 0,0 0 0 0 0,0-1 0 0 0,0 1 0 0 0,0 0 0 0 0,0 0 1 0 0,0 1-1 0 0,0-1 0 0 0,-4 1 0 0 0,-8 1-9 0 0,-14-2 1 0 0,-29-4-1 0 0,28 2 14 0 0,-35 1 1 0 0,8 4-47 0 0,-70 3-97 0 0,-231 2-97 0 0,189-1 223 0 0,-65 5 0 0 0,151-5 0 0 0,-110 8 0 0 0,162-14 0 0 0,-201 18 0 0 0,140-3 0 0 0,-45 6 0 0 0,100-18 1 0 0,-188 27-14 0 0,165-22-13 0 0,28-4 9 0 0,-53 13 0 0 0,83-18 16 0 0,1 0 0 0 0,-1 1-1 0 0,0-1 1 0 0,0 0 0 0 0,1 0-1 0 0,-1 0 1 0 0,0 1 0 0 0,1-1-1 0 0,-1 1 1 0 0,0-1 0 0 0,1 0-1 0 0,-1 1 1 0 0,1-1 0 0 0,-1 1-1 0 0,1-1 1 0 0,-2 2 0 0 0,3-2-5 0 0,-1 1 1 0 0,0-1 0 0 0,0 1 0 0 0,1-1 0 0 0,-1 1 0 0 0,0-1 0 0 0,1 1-1 0 0,-1-1 1 0 0,1 0 0 0 0,-1 1 0 0 0,1-1 0 0 0,-1 0 0 0 0,1 1 0 0 0,-1-1 0 0 0,1 0-1 0 0,-1 0 1 0 0,1 1 0 0 0,-1-1 0 0 0,1 0 0 0 0,-1 0 0 0 0,1 0 0 0 0,-1 0 0 0 0,1 0-1 0 0,0 0 1 0 0,0 0 0 0 0,20 3-101 0 0,20-2 25 0 0,0-1 1 0 0,80-12-1 0 0,-72 1 81 0 0,56-8 0 0 0,-80 16 0 0 0,246-30 0 0 0,-87 16 0 0 0,-48 6 0 0 0,184-21 0 0 0,-200 17 23 0 0,21-1 18 0 0,-107 15-41 0 0,-19 1 0 0 0,0 0 0 0 0,0-1 0 0 0,23-5 0 0 0,-10-3 1 0 0,-23 7 11 0 0,0 0-1 0 0,0 0 0 0 0,0 1 1 0 0,0 0-1 0 0,0 0 0 0 0,1 0 1 0 0,-1 0-1 0 0,0 1 1 0 0,10 0-1 0 0,-12 1 81 0 0,-23-5-47 0 0,1 0 0 0 0,0 2 1 0 0,-38 0-1 0 0,-59 10-41 0 0,-22-1-141 0 0,79-9 65 0 0,-70 0-60 0 0,44 8 113 0 0,-36 1 19 0 0,-217 12-72 0 0,50-4 72 0 0,192-11 0 0 0,2-6 0 0 0,62 0 0 0 0,0 2 0 0 0,-40 4 0 0 0,49-1 0 0 0,58-1 0 0 0,-4 1 0 0 0,51-2 0 0 0,-50-4 0 0 0,70-4 0 0 0,-53 7-2 0 0,67-1-49 0 0,-74-2 42 0 0,103-3 7 0 0,-137 7 2 0 0,288 1 60 0 0,122-5-48 0 0,-185 7 139 0 0,-73 1 10 0 0,131 3 21 0 0,-270-6-124 0 0,33 5 1 0 0,-48-6-46 0 0,22-2 56 0 0,-20 1-15 0 0,-17 2 26 0 0,2-1-70 0 0,1-1 1 0 0,-1 0 0 0 0,0 0-1 0 0,-11-2 1 0 0,-7-1 0 0 0,-15 2 16 0 0,-49 6 1 0 0,1 0-46 0 0,38-4-18 0 0,-97 4-24 0 0,-208 20-100 0 0,169-6 107 0 0,-2 0 18 0 0,-163 16 35 0 0,236-19 0 0 0,-111 17 0 0 0,156-23 0 0 0,47-8 0 0 0,-1 1 0 0 0,1 2 0 0 0,-29 9 0 0 0,29-7 0 0 0,22-7 0 0 0,1 0 0 0 0,0 0 0 0 0,0 0 0 0 0,-1 0 0 0 0,1 0 0 0 0,0 0 0 0 0,-1 0 0 0 0,1 0 0 0 0,0 0 0 0 0,0 0 0 0 0,-1 0 0 0 0,1 0 0 0 0,0 0 0 0 0,0 0 0 0 0,0 1 0 0 0,-1-1 0 0 0,1 0 0 0 0,0 0 0 0 0,0 0 0 0 0,-1 0 0 0 0,1 0 0 0 0,0 1 0 0 0,0-1 0 0 0,0 0 0 0 0,0 0 0 0 0,-1 0 0 0 0,1 1 0 0 0,0-1 0 0 0,0 0 0 0 0,7 4 0 0 0,13-1 0 0 0,119-3 0 0 0,-97-2 0 0 0,49-7 0 0 0,0-1 0 0 0,202-6 0 0 0,109-8 0 0 0,-390 23 0 0 0,298 1 0 0 0,-79 3 0 0 0,-192-3 0 0 0,263 2 0 0 0,-125 3 216 0 0,-247-5-142 0 0,-152 4-83 0 0,178-1-23 0 0,-214 13-137 0 0,-67 3 106 0 0,219-12 62 0 0,-44 5 1 0 0,-42 3 0 0 0,106-9 1 0 0,-32 0-12 0 0,92-5-32 0 0,22-1 33 0 0,12-1 8 0 0,17-3 3 0 0,45-2-1 0 0,31-3 0 0 0,106 0-3 0 0,55-2 90 0 0,-90 6 4 0 0,87-1 14 0 0,-70 0-79 0 0,16-1 28 0 0,-31 1 71 0 0,-62 1-74 0 0,-50 1 28 0 0,10-1 90 0 0,-92-2 66 0 0,-7 3-245 0 0,-48-1-1 0 0,41 4-27 0 0,-239 3-47 0 0,204 1 90 0 0,-111 9-74 0 0,30-2-36 0 0,-187 18-25 0 0,212-16 130 0 0,-42 6 0 0 0,116-9 0 0 0,-55 8 0 0 0,67-15 0 0 0,17-1 0 0 0,0 0 0 0 0,-23 6 0 0 0,-56 19 0 0 0,100-25 0 0 0,0-1-1 0 0,-1 0 1 0 0,1 1-1 0 0,0-1 1 0 0,0 1-1 0 0,-1 0 1 0 0,1-1-1 0 0,0 1 1 0 0,0 0-1 0 0,0 0 1 0 0,0 0-1 0 0,0 0 1 0 0,0 0-1 0 0,0 0 1 0 0,0 0-1 0 0,0 0 1 0 0,1 0-1 0 0,-2 2 1 0 0,1-2-2 0 0,1-1 2 0 0,0 0-1 0 0,0 0 0 0 0,0 0 0 0 0,0 0 0 0 0,0 0 1 0 0,0 0-1 0 0,0 0 0 0 0,0 0 0 0 0,0 0 0 0 0,0 0 0 0 0,0 0 1 0 0,0 0-1 0 0,0 0 0 0 0,0 1 0 0 0,0-1 0 0 0,-1 0 1 0 0,1 0-1 0 0,0 0 0 0 0,0 0 0 0 0,0 0 0 0 0,0 0 0 0 0,0 0 1 0 0,0 0-1 0 0,0 0 0 0 0,0 0 0 0 0,0 1 0 0 0,0-1 1 0 0,0 0-1 0 0,0 0 0 0 0,0 0 0 0 0,0 0 0 0 0,0 0 0 0 0,0 0 1 0 0,0 0-1 0 0,0 0 0 0 0,1 0 0 0 0,-1 0 0 0 0,0 0 1 0 0,0 1-1 0 0,0-1 0 0 0,0 0 0 0 0,0 0 0 0 0,0 0 0 0 0,0 0 1 0 0,0 0-1 0 0,0 0 0 0 0,0 0 0 0 0,0 0 0 0 0,0 0 0 0 0,0 0 1 0 0,0 0-1 0 0,0 0 0 0 0,1 0 0 0 0,-1 0 0 0 0,0 0 1 0 0,0 0-1 0 0,0 0 0 0 0,0 0 0 0 0,0 0 0 0 0,0 0 0 0 0,0 0 1 0 0,0 0-1 0 0,0 0 0 0 0,1 0 0 0 0,3 2-5 0 0,3 1-1 0 0,0 0 1 0 0,0 0-1 0 0,1-1 1 0 0,-1 0 0 0 0,1 0-1 0 0,0-1 1 0 0,0 0 0 0 0,11 0-1 0 0,12-3-1 0 0,-10 1-15 0 0,30 1 1 0 0,-24 2 13 0 0,-1 1 9 0 0,0-2-1 0 0,25-1 0 0 0,2-5 1 0 0,49-3 0 0 0,-38 9 0 0 0,55-3 0 0 0,-74 0 0 0 0,215-7 0 0 0,161 10 159 0 0,-279-2-31 0 0,63 3-7 0 0,-124 1-118 0 0,18 2 69 0 0,-83-4-19 0 0,-83-6 17 0 0,44 2-72 0 0,0 1 0 0 0,-23 2 0 0 0,10 3 2 0 0,-82 1-12 0 0,-176-3-167 0 0,130-1 9 0 0,-9 1 22 0 0,-174 6 320 0 0,201 0-95 0 0,-6-1-73 0 0,88-7-4 0 0,-104 3 0 0 0,25-3 0 0 0,119 0 0 0 0,12-1 11 0 0,35-2 42 0 0,552-67-441 0 0,-507 64 428 0 0,59 0-97 0 0,-6 1 54 0 0,100-9 3 0 0,21 7 0 0 0,-234 7 0 0 0,60-6 26 0 0,-48 4-10 0 0,1 1 1 0 0,33 0-1 0 0,-34 1 50 0 0,-14 0 17 0 0,-14 1-27 0 0,-27 2 53 0 0,-38 6 1 0 0,9 0-1 0 0,-56 5 44 0 0,-104 9-370 0 0,164-20 131 0 0,-108 8-128 0 0,85-1 187 0 0,-68 6 26 0 0,-203 14 1 0 0,208-22 0 0 0,-6 1 0 0 0,111-3 0 0 0,18-1 7 0 0,-44 0 0 0 0,39-6 25 0 0,22 1-29 0 0,0 1 0 0 0,0-1-1 0 0,0 1 1 0 0,1 0 0 0 0,-1 0 0 0 0,0 1 0 0 0,0 0 0 0 0,0 0 0 0 0,1 0-1 0 0,-1 1 1 0 0,-7 3 0 0 0,0 0-19 0 0,12-4-16 0 0,4 0 0 0 0,14 0 68 0 0,0 0 1 0 0,0-1-1 0 0,0 0 0 0 0,0-1 0 0 0,23-5 0 0 0,33-2 43 0 0,-28 6-65 0 0,109-8-12 0 0,-101 3-2 0 0,146-12-66 0 0,-81 17 52 0 0,56-3 14 0 0,-118 1 0 0 0,211-5 0 0 0,-159 11 0 0 0,115-1 11 0 0,-114-6 17 0 0,113-1-3 0 0,-82 7-17 0 0,200 1 48 0 0,10 1 102 0 0,-136 0 12 0 0,-61 6-41 0 0,17-1 14 0 0,-116-9-96 0 0,-8-1 10 0 0,66 7-1 0 0,-91-4-63 0 0,30 0-1 0 0,-84 1 4 0 0,-151 1 71 0 0,-174-2-67 0 0,149 2-16 0 0,-69 3-28 0 0,-286 15 21 0 0,284-6-32 0 0,28 0-23 0 0,191-13 68 0 0,-189 11-76 0 0,137 2 70 0 0,-38 2 16 0 0,143-16 0 0 0,-284 26 0 0 0,257-24-5 0 0,-64-3-1 0 0,84 0-10 0 0,1 0 0 0 0,-1 1 0 0 0,-16 4 0 0 0,30-5 14 0 0,0 0 0 0 0,0 1-1 0 0,1-1 1 0 0,-1 0 0 0 0,0 0-1 0 0,0 0 1 0 0,0 0 0 0 0,0 0-1 0 0,1 0 1 0 0,-1 0 0 0 0,0 0-1 0 0,0-1 1 0 0,0 1 0 0 0,1 0-1 0 0,-1 0 1 0 0,0-1 0 0 0,0 1-1 0 0,0 0 1 0 0,1-1 0 0 0,-1 1-1 0 0,-1-2 1 0 0,2 2 1 0 0,0 0 1 0 0,0 0-1 0 0,0 0 0 0 0,0 0 0 0 0,0 0 1 0 0,0-1-1 0 0,0 1 0 0 0,0 0 0 0 0,0 0 1 0 0,0 0-1 0 0,0 0 0 0 0,0 0 0 0 0,0-1 1 0 0,0 1-1 0 0,0 0 0 0 0,0 0 0 0 0,0 0 1 0 0,0 0-1 0 0,0-1 0 0 0,0 1 0 0 0,0 0 0 0 0,0 0 1 0 0,0 0-1 0 0,1 0 0 0 0,-1 0 0 0 0,0 0 1 0 0,0-1-1 0 0,0 1 0 0 0,0 0 0 0 0,0 0 1 0 0,0 0-1 0 0,0 0 0 0 0,1 0 0 0 0,9-4-28 0 0,68-5 18 0 0,6-5 35 0 0,89-2 0 0 0,-4 1-131 0 0,40-2 17 0 0,-91 15 70 0 0,72-2-51 0 0,300-16-41 0 0,-310 15 127 0 0,134-1 47 0 0,130 0 85 0 0,-225 1-102 0 0,70-5-10 0 0,-139 8-37 0 0,-11 0 15 0 0,-110 0-3 0 0,16-1 12 0 0,62 4-1 0 0,-73 0-10 0 0,-20-2 33 0 0,-14 1-43 0 0,0 0-1 0 0,0 0 0 0 0,0 0 1 0 0,0 0-1 0 0,0 0 0 0 0,0 0 0 0 0,0 0 1 0 0,-1 0-1 0 0,1 0 0 0 0,0-1 1 0 0,0 1-1 0 0,0 0 0 0 0,0 0 0 0 0,0 0 1 0 0,0 0-1 0 0,0 0 0 0 0,0 0 0 0 0,0 0 1 0 0,0 0-1 0 0,0 0 0 0 0,0 0 1 0 0,0 0-1 0 0,0 0 0 0 0,0 0 0 0 0,0 0 1 0 0,0 0-1 0 0,0 0 0 0 0,0 0 1 0 0,0 0-1 0 0,0 0 0 0 0,0 0 0 0 0,0 0 1 0 0,0 0-1 0 0,0 0 0 0 0,0 0 0 0 0,0 0 1 0 0,0 0-1 0 0,0-1 0 0 0,0 1 1 0 0,0 0-1 0 0,0 0 0 0 0,0 0 0 0 0,0 0 1 0 0,-14-2 1 0 0,13 2 3 0 0,-45-2 23 0 0,-74 5 0 0 0,9 1-47 0 0,59-5-15 0 0,-133 3-33 0 0,96 3 8 0 0,-121 5-84 0 0,127-9 96 0 0,-163 5-68 0 0,129 2 101 0 0,-131 5 13 0 0,-287 16 1 0 0,324-12 0 0 0,-153 15 0 0 0,219-21 0 0 0,101-9 0 0 0,24-1 0 0 0,1 2 0 0 0,0 0 0 0 0,-36 11 0 0 0,25-7 0 0 0,19-5 0 0 0,12 0 0 0 0,11 1 0 0 0,-12-3 0 0 0,7 0 0 0 0,0 0 0 0 0,0 0 0 0 0,1-1 0 0 0,-1 0 0 0 0,0 0 0 0 0,12-4 0 0 0,8-1 0 0 0,26-2 6 0 0,75-1 0 0 0,-4 1 35 0 0,-61 2-33 0 0,317-31-5 0 0,-188 20-3 0 0,153-9 0 0 0,-292 24-2 0 0,463-25 68 0 0,-210 12-66 0 0,-40 3 0 0 0,282-15 16 0 0,-249 13 129 0 0,18-2-47 0 0,-119 8-41 0 0,55 0 19 0 0,-159 2-7 0 0,-63 3-30 0 0,0 1 1 0 0,44 4-1 0 0,-72-2-29 0 0,0 1 1 0 0,0-1 0 0 0,0 0-1 0 0,0 0 1 0 0,0 0 0 0 0,1 0-1 0 0,-1-1 1 0 0,0 1 0 0 0,4-2-1 0 0,-12 3-8 0 0,0 0-1 0 0,0 0 0 0 0,0 0 0 0 0,0 0 0 0 0,-1-1 0 0 0,1 0 0 0 0,0 0 0 0 0,-1 0 0 0 0,1-1 0 0 0,-7-1 0 0 0,-14-1 9 0 0,-24 1 17 0 0,-52 6 1 0 0,-8 1-46 0 0,35-6-24 0 0,-108 3-19 0 0,-141 15-155 0 0,-434 16 23 0 0,185 5 193 0 0,324-18 0 0 0,-144 18 0 0 0,118 10 0 0 0,84-15 0 0 0,188-32 0 0 0,-12 1 0 0 0,1 0 0 0 0,0 1 0 0 0,-1 1 0 0 0,1 1 0 0 0,-15 6 0 0 0,26-7 2 0 0,8-3 0 0 0,11 0-22 0 0,142-19-129 0 0,-98 10 122 0 0,576-74 27 0 0,-322 50 0 0 0,-24 2 0 0 0,-20 3 0 0 0,-31 4 0 0 0,258-23 0 0 0,-311 29 30 0 0,131-7 36 0 0,-267 22-64 0 0,153-4-24 0 0,-212 6-48 0 0,1 1-1 0 0,0 1 1 0 0,-10 2-1 0 0,-10 2-47 0 0,-112 11-337 0 0,26-4 197 0 0,-191 20-54 0 0,33-6 144 0 0,158-11 150 0 0,-134 15 17 0 0,156-23 1 0 0,-205 25 0 0 0,166-13 0 0 0,-140 19 0 0 0,205-31 2 0 0,-250 35-64 0 0,168-14 50 0 0,-54 9 12 0 0,-222 36 103 0 0,326-58 17 0 0,56-10 17 0 0,-79 21-1 0 0,93-17-115 0 0,23-7-22 0 0,0-1 1 0 0,-1 0-1 0 0,1 0 0 0 0,-1 0 0 0 0,0-1 0 0 0,1 0 0 0 0,-1 0 1 0 0,0 0-1 0 0,0-1 0 0 0,-7 0 0 0 0,24 8-59 0 0,-4-7 60 0 0,-1-1 1 0 0,0 1-1 0 0,0-1 0 0 0,1 0 1 0 0,-1-1-1 0 0,0 0 0 0 0,12-2 0 0 0,7-2 9 0 0,107-9 43 0 0,52-9-51 0 0,-103 8 1 0 0,160-25 75 0 0,-126 26 3 0 0,171-26 147 0 0,-215 28-172 0 0,317-44 221 0 0,108 15-182 0 0,-368 28-72 0 0,247-20 9 0 0,-223 25-31 0 0,183-14 0 0 0,-164 5-1 0 0,317-25 55 0 0,-132 13 0 0 0,-61 4 45 0 0,-112 5 6 0 0,-24 2-48 0 0,-151 17-57 0 0,0 0 0 0 0,0 0 0 0 0,0 0 0 0 0,0-1 0 0 0,0-1 0 0 0,13-5 0 0 0,-15 3 4 0 0,-8 2 7 0 0,-10 1 18 0 0,9 2-20 0 0,-27-3-13 0 0,-1 1-1 0 0,1 2 0 0 0,-40 4 0 0 0,-7 0-92 0 0,-281 22-248 0 0,128-7 177 0 0,-34 4 19 0 0,145-8 127 0 0,-156 17-55 0 0,209-26 69 0 0,-308 35-80 0 0,193-13 62 0 0,-88 12-44 0 0,165-27 57 0 0,-234 35-70 0 0,134-12 67 0 0,-199 33 16 0 0,78-8 0 0 0,88-15 0 0 0,121-19-7 0 0,14-3 94 0 0,93-21-56 0 0,13 0 3 0 0,16 0-19 0 0,42-6-15 0 0,-18 0 0 0 0,390-30-220 0 0,-290 21 208 0 0,34-5 12 0 0,156-11 0 0 0,233 8 2 0 0,2 1 148 0 0,-250 3-90 0 0,197-10 8 0 0,-390 19-69 0 0,181-16 13 0 0,-248 18 24 0 0,-43 4-18 0 0,1 0 1 0 0,0-1-1 0 0,-1-1 0 0 0,25-6 1 0 0,-59 2 34 0 0,-16 1-74 0 0,-1 1 1 0 0,-49 0-1 0 0,-72 9-94 0 0,105-2 84 0 0,-331 22-161 0 0,162-8 192 0 0,-517 52-202 0 0,452-39 44 0 0,-912 122 190 0 0,873-106-56 0 0,98-10 25 0 0,61-8-14 0 0,98-13-48 0 0,11-1 214 0 0,82-8-166 0 0,-1-5-71 0 0,0 0 0 0 0,45-8 0 0 0,-24 2 32 0 0,890-104 33 0 0,-441 68 19 0 0,-243 23 0 0 0,499-36 232 0 0,-530 39-166 0 0,75-7-73 0 0,-231 17-11 0 0,172-14-31 0 0,-177 18 54 0 0,138-11 85 0 0,-154 7-59 0 0,191-14 115 0 0,-192 17-146 0 0,78-16 0 0 0,-116 18 0 0 0,-5 1 1 0 0,1 0 0 0 0,0 0 1 0 0,-1 0-1 0 0,1 0 0 0 0,0-1 0 0 0,-1 1 0 0 0,1 0 0 0 0,-1 0 0 0 0,1-1 1 0 0,-1 1-1 0 0,1 0 0 0 0,0-1 0 0 0,-1 1 0 0 0,1-1 0 0 0,-1 1 1 0 0,1-1-1 0 0,-1 1 0 0 0,0-1 0 0 0,1 1 0 0 0,-1-1 0 0 0,1 1 0 0 0,-1-1 1 0 0,0 1-1 0 0,1-2 0 0 0,-1 2 0 0 0,0-1 0 0 0,0 1 0 0 0,0-1 1 0 0,0 1-1 0 0,-1 0 0 0 0,1-1 0 0 0,0 1 1 0 0,0-1-1 0 0,0 1 0 0 0,0 0 0 0 0,-1-1 0 0 0,1 1 1 0 0,0 0-1 0 0,0-1 0 0 0,-1 1 0 0 0,1 0 1 0 0,0 0-1 0 0,-1-1 0 0 0,1 1 0 0 0,0 0 0 0 0,-1 0 1 0 0,1-1-1 0 0,0 1 0 0 0,-1 0 0 0 0,1 0 0 0 0,0 0 1 0 0,-1-1-1 0 0,1 1 0 0 0,-1 0 0 0 0,1 0 1 0 0,0 0-1 0 0,-1 0 0 0 0,1 0 0 0 0,-1 0 0 0 0,1 0 1 0 0,0 0-1 0 0,-1 0 0 0 0,1 0 0 0 0,-1 0 0 0 0,-114 0 226 0 0,-35 10-163 0 0,41 0-156 0 0,-347 29-139 0 0,228-17 133 0 0,-266 35 25 0 0,329-36 63 0 0,-201 29-34 0 0,154-21 24 0 0,29 3 20 0 0,42-8 0 0 0,128-21 27 0 0,1 0 1 0 0,0 0-1 0 0,0 1 0 0 0,-13 6 0 0 0,43-9 91 0 0,18-2-146 0 0,1-2 0 0 0,44-8 0 0 0,6-1-36 0 0,216-24-54 0 0,65-6 48 0 0,-171 21 192 0 0,119-11 46 0 0,-195 24-150 0 0,129-9-20 0 0,-174 10 1 0 0,213-16 18 0 0,-172 19 29 0 0,116-8 59 0 0,-137 3-67 0 0,122-7 43 0 0,-185 15-76 0 0,320-22 11 0 0,-235 12 30 0 0,48-7-28 0 0,-157 17-5 0 0,-1-1-1 0 0,1 1 1 0 0,0 1 0 0 0,9 0 0 0 0,-18 0-13 0 0,0 0 1 0 0,0 0 0 0 0,0 0-1 0 0,0-1 1 0 0,0 1 0 0 0,0 0-1 0 0,0 0 1 0 0,0 0 0 0 0,0 0-1 0 0,0 0 1 0 0,0 0-1 0 0,0 0 1 0 0,0 0 0 0 0,0 0-1 0 0,0 0 1 0 0,0 0 0 0 0,0-1-1 0 0,0 1 1 0 0,0 0 0 0 0,0 0-1 0 0,0 0 1 0 0,0 0-1 0 0,0 0 1 0 0,0 0 0 0 0,0 0-1 0 0,0 0 1 0 0,0 0 0 0 0,0 0-1 0 0,0 0 1 0 0,0 0 0 0 0,0-1-1 0 0,0 1 1 0 0,0 0-1 0 0,0 0 1 0 0,0 0 0 0 0,0 0-1 0 0,0 0 1 0 0,0 0 0 0 0,0 0-1 0 0,0 0 1 0 0,1 0 0 0 0,-1 0-1 0 0,0 0 1 0 0,0 0-1 0 0,0 0 1 0 0,0 0 0 0 0,0 0-1 0 0,0 0 1 0 0,0 0 0 0 0,0 0-1 0 0,0 0 1 0 0,0 0 0 0 0,0 0-1 0 0,0 0 1 0 0,1 0-1 0 0,-1 0 1 0 0,0 0 0 0 0,0 0-1 0 0,0 0 1 0 0,0 0 0 0 0,0 0-1 0 0,0 0 1 0 0,0 0 0 0 0,0 0-1 0 0,0 0 1 0 0,0 0 0 0 0,0-1 0 0 0,-1-1 0 0 0,1 1 0 0 0,-1 0 1 0 0,0 0-1 0 0,1 0 0 0 0,-1-1 1 0 0,0 1-1 0 0,0 0 0 0 0,0 0 1 0 0,0 0-1 0 0,0 0 0 0 0,0 0 1 0 0,0 1-1 0 0,0-1 0 0 0,-1 0 1 0 0,1 0-1 0 0,0 1 0 0 0,0-1 1 0 0,-1 1-1 0 0,1-1 0 0 0,0 1 1 0 0,-1-1-1 0 0,1 1 0 0 0,-3 0 1 0 0,-6-2 9 0 0,0 2 0 0 0,-18 0 0 0 0,-2-1-3 0 0,-215-7-131 0 0,111 6 22 0 0,-304 6-265 0 0,193 2 226 0 0,-38 1 6 0 0,209-3 122 0 0,-207 8 8 0 0,198-12 4 0 0,-161 6 0 0 0,140 2 0 0 0,-91 4 0 0 0,92-12 0 0 0,-47 2 0 0 0,88 1 0 0 0,-170 4 80 0 0,126-1-64 0 0,84-4-16 0 0,15-2-1 0 0,1 1-1 0 0,-1-1 0 0 0,1 0 1 0 0,-1-1-1 0 0,1 0 1 0 0,0 0-1 0 0,-1 0 0 0 0,1-1 1 0 0,-8-3-1 0 0,13 5 0 0 0,0 0-1 0 0,1 0 1 0 0,-1 0-1 0 0,0-1 1 0 0,1 1-1 0 0,-1 0 0 0 0,0-1 1 0 0,1 1-1 0 0,-1 0 1 0 0,0-1-1 0 0,1 1 1 0 0,-1-1-1 0 0,1 1 1 0 0,-1-1-1 0 0,1 1 1 0 0,-1-1-1 0 0,1 1 1 0 0,0-1-1 0 0,-1-1 1 0 0,1 1 6 0 0,1 0 0 0 0,-1 0 0 0 0,1 0 0 0 0,0-1 0 0 0,0 1 0 0 0,0 0 0 0 0,-1 0 0 0 0,1 0 0 0 0,0 0 0 0 0,0 0 0 0 0,1 0 0 0 0,-1 1 0 0 0,0-1 0 0 0,1-1 0 0 0,22-12 50 0 0,-10 9-37 0 0,0 1 0 0 0,0 0-1 0 0,27-4 1 0 0,-15 3-9 0 0,74-18 41 0 0,-48 10-20 0 0,54-7 0 0 0,111 0-17 0 0,-64 7-28 0 0,458-41 9 0 0,-120 28 286 0 0,-298 17-137 0 0,163-3-11 0 0,-79 3-134 0 0,-102 6 3 0 0,118-9-12 0 0,-186 6-43 0 0,43-6 129 0 0,-147 11-5 0 0,-6-1-1 0 0,-5-1-55 0 0,0 1-1 0 0,0-1 0 0 0,0 1 1 0 0,-1 1-1 0 0,1 0 1 0 0,0 0-1 0 0,-1 0 1 0 0,1 1-1 0 0,-16 2 0 0 0,-5-2-22 0 0,-105-7-103 0 0,-7-1 24 0 0,-272 9-103 0 0,160 5 97 0 0,-28 0-2 0 0,186-8 66 0 0,-209 3-55 0 0,71 15 75 0 0,45-3 11 0 0,-430 27 0 0 0,363-25 0 0 0,-54 5 0 0 0,-124 5 0 0 0,296-16 1 0 0,-59 0 150 0 0,163-9-102 0 0,23 1-1 0 0,-1-1-1 0 0,-12-2 1 0 0,22 2-16 0 0,4-2 0 0 0,13-3-17 0 0,1 0 0 0 0,0 0 0 0 0,25-2 0 0 0,-10 2-11 0 0,310-40-5 0 0,-240 34-14 0 0,608-42-58 0 0,-502 41 82 0 0,293-11 157 0 0,-147 9-60 0 0,-118 5-50 0 0,145-8-48 0 0,-239 4-8 0 0,86-6 11 0 0,-146 15 11 0 0,148-13 73 0 0,119-31 33 0 0,-315 43-152 0 0,0 0 0 0 0,0-3 0 0 0,48-17 0 0 0,-79 25 28 0 0,0-1-1 0 0,-1 0 1 0 0,1-1-1 0 0,-1 1 0 0 0,1 0 1 0 0,-1-1-1 0 0,1 0 1 0 0,-1 1-1 0 0,0-1 1 0 0,0 0-1 0 0,3-3 1 0 0,-4 4 0 0 0,-1 0 0 0 0,1 0 0 0 0,-1 0 0 0 0,1 0 0 0 0,-1 0 0 0 0,0 0 0 0 0,1 0 0 0 0,-1-1 0 0 0,0 1 1 0 0,0 0-1 0 0,0 0 0 0 0,0 0 0 0 0,0 0 0 0 0,0 0 0 0 0,0 0 0 0 0,0 0 0 0 0,-1 0 0 0 0,1 0 0 0 0,0 0 0 0 0,-1 0 0 0 0,1 0 0 0 0,0 0 1 0 0,-1 0-1 0 0,0 0 0 0 0,1 0 0 0 0,-1 0 0 0 0,1 0 0 0 0,-1 0 0 0 0,0 1 0 0 0,-1-2 0 0 0,-2-2 3 0 0,0 1 1 0 0,0 0-1 0 0,0 0 0 0 0,-1 0 0 0 0,1 1 1 0 0,-1-1-1 0 0,0 1 0 0 0,1 0 0 0 0,-1 1 0 0 0,0-1 1 0 0,-7 0-1 0 0,2-1-6 0 0,-25-7 2 0 0,-20-7 20 0 0,-1 3 0 0 0,-72-9 0 0 0,-171-2-87 0 0,-70-1-77 0 0,195 27 33 0 0,-83-2-75 0 0,165-1 119 0 0,-279-2-176 0 0,-267 38 105 0 0,570-30 110 0 0,-137 12 7 0 0,-234 9 20 0 0,337-23-2 0 0,-149 5 0 0 0,188-3 0 0 0,-281 14 0 0 0,178-4 0 0 0,154-12 0 0 0,-1-1 0 0 0,0-1 0 0 0,0 0 0 0 0,-18-2 0 0 0,31 2 0 0 0,0 0 0 0 0,1 0 0 0 0,-1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0,11-4 0 0 0,22-3 0 0 0,5 1 0 0 0,73-2 0 0 0,-7 2 0 0 0,-34-2 0 0 0,126-10 0 0 0,-89 12 0 0 0,121-9 0 0 0,-192 11 0 0 0,312-20 0 0 0,-193 19 0 0 0,117-4 0 0 0,-184 4-2 0 0,262-9 26 0 0,-196 15 43 0 0,123-3 68 0 0,-169-2-86 0 0,180-2 78 0 0,-157 13-105 0 0,60 1 32 0 0,-116-9-42 0 0,93 4 42 0 0,-110 2-45 0 0,-30-2-8 0 0,0-1-1 0 0,1-1 0 0 0,29-3 0 0 0,-37-2 0 0 0,-21 4 0 0 0,0 0 0 0 0,0 0 0 0 0,0 0 0 0 0,0 0 0 0 0,0 0 0 0 0,0 0 0 0 0,0 0 0 0 0,0 0 0 0 0,1 0 0 0 0,-1 0 0 0 0,0 0 0 0 0,0 0 0 0 0,0 0 0 0 0,0 0 1 0 0,0 0-1 0 0,0 0 0 0 0,0 0 0 0 0,0 0 0 0 0,0 0 0 0 0,0 0 0 0 0,0 0 0 0 0,0 0 0 0 0,1 0 0 0 0,-1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0,-14-3 8 0 0,14 3-6 0 0,-25-4 11 0 0,1 2 1 0 0,-1 0-1 0 0,-26 2 1 0 0,-18 0-15 0 0,47-1 1 0 0,-183-2-12 0 0,93 9-36 0 0,-79 3-69 0 0,120-8 71 0 0,-427 12-131 0 0,287-4 178 0 0,-211 13-62 0 0,240-6 48 0 0,-284 22 14 0 0,196-16-18 0 0,-34 2-19 0 0,-158 16-39 0 0,237-29 74 0 0,42-3 17 0 0,118-6 84 0 0,-67-6 1 0 0,129 4-101 0 0,1 0 0 0 0,-1 0 0 0 0,1-1 0 0 0,0 1 0 0 0,-1-1 0 0 0,1 0 0 0 0,-4-1 0 0 0,5 2 0 0 0,1 0 0 0 0,-1-1 0 0 0,1 1 0 0 0,-1 0 0 0 0,1-1 0 0 0,-1 1 0 0 0,1-1 0 0 0,-1 1 0 0 0,1 0 0 0 0,-1-1 0 0 0,1 1 0 0 0,-1-1 0 0 0,1 1 0 0 0,0-1 0 0 0,-1 0 0 0 0,1 1 0 0 0,0-1 0 0 0,-1 1 0 0 0,1-1 0 0 0,0 0 0 0 0,1-1 0 0 0,0 1 0 0 0,0-1 0 0 0,0 1 0 0 0,0 0 0 0 0,0 0 0 0 0,0 0 0 0 0,0-1 0 0 0,0 1 0 0 0,1 0 0 0 0,-1 1 0 0 0,1-1 0 0 0,-1 0 0 0 0,1 0 0 0 0,-1 0 0 0 0,2 0 0 0 0,4-2 0 0 0,2-2-7 0 0,1 0-1 0 0,0 1 1 0 0,0 0 0 0 0,18-4-1 0 0,47-5-61 0 0,-19 4 34 0 0,417-73-50 0 0,-279 61 41 0 0,-32 4 142 0 0,-121 12-66 0 0,152-16 95 0 0,-137 18-118 0 0,167-12-20 0 0,-163 11-19 0 0,-39 3 19 0 0,0-1 0 0 0,0 0 1 0 0,35-10-1 0 0,-55 12 11 0 0,-1 0 1 0 0,0 0-1 0 0,1 0 0 0 0,-1 0 1 0 0,1 0-1 0 0,-1 0 0 0 0,0 0 1 0 0,1 0-1 0 0,-1 0 0 0 0,0 0 1 0 0,1 0-1 0 0,-1-1 0 0 0,1 1 1 0 0,-1 0-1 0 0,0 0 0 0 0,1 0 1 0 0,-1-1-1 0 0,0 1 0 0 0,0 0 1 0 0,1 0-1 0 0,-1-1 0 0 0,0 1 1 0 0,0 0-1 0 0,1 0 0 0 0,-1-1 1 0 0,0 1-1 0 0,0 0 0 0 0,1-1 1 0 0,-1 1-1 0 0,0 0 0 0 0,0-1 1 0 0,0 0-1 0 0,-1 0 2 0 0,0 0 0 0 0,0 0 0 0 0,-1 0 0 0 0,1 0 1 0 0,0 0-1 0 0,-1 1 0 0 0,1-1 0 0 0,-1 0 0 0 0,1 1 0 0 0,-1-1 1 0 0,1 0-1 0 0,-1 1 0 0 0,1 0 0 0 0,-1-1 0 0 0,-1 1 0 0 0,-33-3 17 0 0,-176 7-19 0 0,200-4 0 0 0,-147 11-12 0 0,-46 1-40 0 0,129-11 19 0 0,-150 6-62 0 0,113 2 50 0 0,-108 6-38 0 0,126-12 50 0 0,-181 10-51 0 0,148 0 73 0 0,-116 8 11 0 0,107-17 0 0 0,-66 3 0 0 0,158-3-2 0 0,-306 14 83 0 0,186-13 3 0 0,156-5-76 0 0,0 0 0 0 0,0 0 0 0 0,0-1 0 0 0,-12-3 0 0 0,-35-5 75 0 0,76-2 23 0 0,14 2-73 0 0,64-8 0 0 0,-25 6-19 0 0,443-60 6 0 0,4 33 40 0 0,-283 24 42 0 0,271-13 52 0 0,-71 5-19 0 0,-226 10-30 0 0,174-25 87 0 0,-373 35-190 0 0,1 0 0 0 0,0-1 0 0 0,-1 0 0 0 0,1-1 0 0 0,-1 0 0 0 0,0-1 0 0 0,13-8 0 0 0,-25 13 0 0 0,0 0-1 0 0,0 0 1 0 0,0 0-1 0 0,0 0 1 0 0,1 0-1 0 0,-1 0 1 0 0,0 0-1 0 0,0 0 1 0 0,0 0-1 0 0,0 0 1 0 0,0 0-1 0 0,0 0 1 0 0,0 0 0 0 0,1 0-1 0 0,-1 0 1 0 0,0 0-1 0 0,0 0 1 0 0,0 0-1 0 0,0-1 1 0 0,0 1-1 0 0,0 0 1 0 0,0 0-1 0 0,0 0 1 0 0,0 0-1 0 0,0 0 1 0 0,0 0-1 0 0,0 0 1 0 0,1-1-1 0 0,-1 1 1 0 0,0 0 0 0 0,0 0-1 0 0,0 0 1 0 0,0 0-1 0 0,0 0 1 0 0,0 0-1 0 0,0 0 1 0 0,0-1-1 0 0,0 1 1 0 0,0 0-1 0 0,0 0 1 0 0,0 0-1 0 0,0 0 1 0 0,-1 0-1 0 0,1 0 1 0 0,0-1-1 0 0,0 1 1 0 0,0 0-1 0 0,0 0 1 0 0,0 0 0 0 0,0 0-1 0 0,0 0 1 0 0,0 0-1 0 0,0 0 1 0 0,0-1-1 0 0,-3-2 12 0 0,1-1 0 0 0,-1 0 0 0 0,0 1 0 0 0,0 0 0 0 0,-1-1 0 0 0,1 1 0 0 0,0 0 0 0 0,-1 1 0 0 0,0-1 0 0 0,0 1 0 0 0,0-1 0 0 0,0 1 1 0 0,0 0-1 0 0,0 1 0 0 0,-5-2 0 0 0,-11-3 41 0 0,0 1 0 0 0,-24-2 1 0 0,41 6-55 0 0,-97-14-11 0 0,-145-3 1 0 0,-86 24-225 0 0,-471 23-33 0 0,1 32 264 0 0,527-39-50 0 0,-286 30-52 0 0,326-34 106 0 0,41-3 0 0 0,149-10-1 0 0,-4 0 8 0 0,-51 0-1 0 0,63-6 13 0 0,26-1-14 0 0,-1 2 0 0 0,0 0 0 0 0,0 0 0 0 0,0 1 1 0 0,0 0-1 0 0,0 1 0 0 0,-16 4 0 0 0,14-2-41 0 0,27-8-24 0 0,16-4 18 0 0,187-39-111 0 0,151-1-76 0 0,-82 20 219 0 0,-77 9 109 0 0,358-26 92 0 0,-165 18-174 0 0,-44 3 83 0 0,157-11 65 0 0,-442 30-159 0 0,239-44 72 0 0,-278 42-60 0 0,-22 5 16 0 0,-1 0 0 0 0,1-1 0 0 0,-1 0 0 0 0,0-1 0 0 0,0 0 0 0 0,0-1 0 0 0,18-10 0 0 0,-29 15-33 0 0,0-1 1 0 0,1 1-1 0 0,-1 0 0 0 0,0 0 0 0 0,0 0 1 0 0,1-1-1 0 0,-1 1 0 0 0,0 0 0 0 0,0 0 1 0 0,0 0-1 0 0,1-1 0 0 0,-1 1 0 0 0,0 0 1 0 0,0-1-1 0 0,0 1 0 0 0,0 0 0 0 0,0 0 0 0 0,1-1 1 0 0,-1 1-1 0 0,0 0 0 0 0,0-1 0 0 0,0 1 1 0 0,0 0-1 0 0,0-1 0 0 0,0 1 0 0 0,0 0 1 0 0,0-1-1 0 0,0 1 0 0 0,0 0 0 0 0,0-1 1 0 0,0 1-1 0 0,0 0 0 0 0,-1-1 0 0 0,1 1 1 0 0,-8-9 39 0 0,6 7-30 0 0,-3-3-6 0 0,0 2 1 0 0,-1-1-1 0 0,1 0 0 0 0,0 1 0 0 0,-1 0 1 0 0,0 1-1 0 0,0-1 0 0 0,0 1 0 0 0,-8-2 1 0 0,-11-2 19 0 0,-27-2 0 0 0,11 2-16 0 0,-45-5-24 0 0,-141-1 1 0 0,84 7-110 0 0,-145 1-102 0 0,170 11 201 0 0,-99 4-31 0 0,-259 15-37 0 0,332-10 44 0 0,-183 24-53 0 0,282-33 99 0 0,-3-1-26 0 0,-89 25 1 0 0,118-26 16 0 0,13-2-45 0 0,9 1 16 0 0,9 2-41 0 0,0-3 18 0 0,0 0 0 0 0,0-1 0 0 0,0 0-1 0 0,0-1 1 0 0,23 0 0 0 0,-2 0-24 0 0,23-1-44 0 0,102-12-1 0 0,-42 1 57 0 0,-71 8 66 0 0,160-14 6 0 0,-119 6 4 0 0,129-15 15 0 0,215-4 158 0 0,-350 25-145 0 0,611-32 364 0 0,-487 31-289 0 0,6-1-83 0 0,-190 6-9 0 0,40-3 37 0 0,86 4-1 0 0,-111 0-21 0 0,-22-1 68 0 0,-11 3-53 0 0,-13 2-5 0 0,9-4-19 0 0,-7 3 5 0 0,0-1 1 0 0,0 0 0 0 0,0-1-1 0 0,0 0 1 0 0,-10-1-1 0 0,-11 2 16 0 0,-145 26 89 0 0,41-3-94 0 0,24-10 55 0 0,-792 127-612 0 0,808-123 501 0 0,-232 41 6 0 0,201-41-12 0 0,-168 29-2 0 0,-89 32 31 0 0,-64 19 72 0 0,379-82-72 0 0,-48 14 0 0 0,100-26 0 0 0,-1 1 0 0 0,1 1 0 0 0,0 0 0 0 0,-25 18 0 0 0,17-6 0 0 0,23-18 0 0 0,-1 0-1 0 0,1-1 1 0 0,-1 1-1 0 0,1 0 1 0 0,-1 0-1 0 0,1-1 1 0 0,0 1-1 0 0,0 0 0 0 0,-1 0 1 0 0,1 0-1 0 0,0-1 1 0 0,0 1-1 0 0,0 0 1 0 0,0 0-1 0 0,0 0 1 0 0,0 0-1 0 0,0 0 1 0 0,0-1-1 0 0,0 1 1 0 0,0 0-1 0 0,1 0 1 0 0,-1 0-1 0 0,0 0 1 0 0,0-1-1 0 0,1 1 1 0 0,-1 0-1 0 0,1 0 1 0 0,-1-1-1 0 0,1 1 1 0 0,-1 0-1 0 0,1-1 1 0 0,-1 1-1 0 0,1 0 0 0 0,-1-1 1 0 0,1 1-1 0 0,0-1 1 0 0,1 2-1 0 0,2 1-14 0 0,1 1 0 0 0,0 0 0 0 0,0-1 0 0 0,6 3 0 0 0,1-1-6 0 0,-1-1-1 0 0,1-1 0 0 0,1 1 0 0 0,-1-2 1 0 0,0 0-1 0 0,19 1 0 0 0,-14-2 5 0 0,25 4-17 0 0,266 15-92 0 0,-176-24 97 0 0,57 0-38 0 0,403-5 130 0 0,68-10 10 0 0,-642 19-73 0 0,433-10 0 0 0,-334 11 0 0 0,231 0 0 0 0,325-13 16 0 0,-244 0 96 0 0,-79 2-48 0 0,-22-6-41 0 0,-135 5 29 0 0,-162 10-27 0 0,0-1 1 0 0,0-2 0 0 0,0 0-1 0 0,33-11 1 0 0,-64 15-26 0 0,0 0 1 0 0,0 0 0 0 0,0 0-1 0 0,1 0 1 0 0,-1 0 0 0 0,0 0-1 0 0,0 0 1 0 0,0 0-1 0 0,0 0 1 0 0,0 0 0 0 0,0 0-1 0 0,0 0 1 0 0,0 0 0 0 0,0 0-1 0 0,0 0 1 0 0,0 0-1 0 0,1 0 1 0 0,-1 0 0 0 0,0 0-1 0 0,0 0 1 0 0,0 0 0 0 0,0 0-1 0 0,0 0 1 0 0,0 0-1 0 0,0 0 1 0 0,0 0 0 0 0,0 0-1 0 0,0 0 1 0 0,0 0 0 0 0,0 0-1 0 0,0-1 1 0 0,0 1 0 0 0,1 0-1 0 0,-1 0 1 0 0,0 0-1 0 0,0 0 1 0 0,0 0 0 0 0,0 0-1 0 0,0 0 1 0 0,0 0 0 0 0,0 0-1 0 0,0 0 1 0 0,0 0-1 0 0,0 0 1 0 0,0-1 0 0 0,0 1-1 0 0,0 0 1 0 0,0 0 0 0 0,0 0-1 0 0,0 0 1 0 0,0 0-1 0 0,0 0 1 0 0,0 0 0 0 0,0 0-1 0 0,0 0 1 0 0,0 0 0 0 0,0 0-1 0 0,0-1 1 0 0,0 1-1 0 0,-1 0 1 0 0,1 0 0 0 0,0 0-1 0 0,0 0 1 0 0,0 0 0 0 0,0 0-1 0 0,0 0 1 0 0,0 0-1 0 0,-1-2 4 0 0,-1 1-1 0 0,1-1 0 0 0,-1 1 0 0 0,1 0 0 0 0,-1-1 0 0 0,1 1 0 0 0,-1 0 0 0 0,0 0 0 0 0,1 0 0 0 0,-1 0 0 0 0,0 0 0 0 0,0 1 1 0 0,0-1-1 0 0,0 1 0 0 0,0-1 0 0 0,0 1 0 0 0,-2-1 0 0 0,-41-1 19 0 0,30 2-25 0 0,-24-1 2 0 0,-186 1-10 0 0,168 4-14 0 0,-141 5-26 0 0,152-10 29 0 0,-228 9-56 0 0,141 8 8 0 0,-89 9-47 0 0,99-18 64 0 0,-133 12-41 0 0,93 1 77 0 0,-50 6 20 0 0,200-25-3 0 0,-493 59-160 0 0,327-32 39 0 0,-294 48-46 0 0,450-71 167 0 0,72-1-121 0 0,72-15-141 0 0,-37 2 163 0 0,446-41 17 0 0,-108 8 97 0 0,-283 28 25 0 0,205-9 64 0 0,-76 8 44 0 0,344-33 157 0 0,-50-11-40 0 0,-425 43-242 0 0,243-46 43 0 0,-323 51-45 0 0,-31 7 39 0 0,-1-2 0 0 0,0 0 1 0 0,40-17-1 0 0,-64 23-55 0 0,0 0 0 0 0,0-1-1 0 0,0 1 1 0 0,0-1 0 0 0,0 1 0 0 0,-1-1-1 0 0,1 1 1 0 0,0-1 0 0 0,0 1 0 0 0,-1-1-1 0 0,1 0 1 0 0,-1 1 0 0 0,1-1 0 0 0,0-1 0 0 0,-1 2-3 0 0,0 0 1 0 0,0-1 0 0 0,1 1 0 0 0,-1 0 0 0 0,0-1 0 0 0,0 1 0 0 0,0-1-1 0 0,0 1 1 0 0,0 0 0 0 0,0-1 0 0 0,0 1 0 0 0,0 0 0 0 0,-1-1-1 0 0,1 1 1 0 0,0 0 0 0 0,0-1 0 0 0,0 1 0 0 0,0 0 0 0 0,0-1 0 0 0,0 1-1 0 0,-1 0 1 0 0,1 0 0 0 0,0-1 0 0 0,0 1 0 0 0,-1-1 0 0 0,-1 0 7 0 0,0-1 1 0 0,0 1-1 0 0,0-1 1 0 0,-1 1-1 0 0,1 0 1 0 0,0 0-1 0 0,-1 0 1 0 0,-4-2-1 0 0,-17-2 10 0 0,0 0-1 0 0,0 2 1 0 0,-43-2-1 0 0,17 3-17 0 0,-312-9-185 0 0,-3 16-40 0 0,233-2 173 0 0,-92 1 14 0 0,-333 12-61 0 0,12 14 139 0 0,135 6-33 0 0,290-24-17 0 0,36-3-31 0 0,-86 6 78 0 0,146-14-29 0 0,23-1-10 0 0,2 0 0 0 0,9-2 0 0 0,18-2 0 0 0,122-11-43 0 0,-25 0-5 0 0,207-7-5 0 0,-103 10 12 0 0,-74 5 18 0 0,508-26 23 0 0,-503 27 0 0 0,89-6 0 0 0,-147 8 52 0 0,28-4 63 0 0,-105 6-66 0 0,-24 2-36 0 0,-5 0-2 0 0,-43 5 45 0 0,-30-4 35 0 0,-30 2-1 0 0,-140 13-274 0 0,243-15 180 0 0,-198 25-92 0 0,119-13 58 0 0,-172 30-34 0 0,77-11 69 0 0,18 6 3 0 0,44-9 0 0 0,99-24 0 0 0,-27 10 0 0 0,31-10 0 0 0,0 0 0 0 0,-1-1 0 0 0,-15 3 0 0 0,12-5 6 0 0,15-2-8 0 0,-1 0 1 0 0,0 0 0 0 0,1 0-1 0 0,-1 1 1 0 0,1-1 0 0 0,-1 1 0 0 0,1 0-1 0 0,-5 2 1 0 0,4-1 10 0 0,-1 1 0 0 0,1 0 1 0 0,0-1-1 0 0,0 2 0 0 0,0-1 1 0 0,0 0-1 0 0,-4 7 0 0 0,7-9-5 0 0,0 0-1 0 0,0-1 1 0 0,0 1-1 0 0,0 0 1 0 0,1-1-1 0 0,-1 1 1 0 0,0-1-1 0 0,0 1 1 0 0,1-1-1 0 0,-1 1 1 0 0,0 0-1 0 0,1-1 1 0 0,-1 0-1 0 0,1 1 1 0 0,-1-1-1 0 0,1 1 0 0 0,-1-1 1 0 0,1 1-1 0 0,-1-1 1 0 0,1 0-1 0 0,-1 1 1 0 0,1-1-1 0 0,0 1 1 0 0,-1-1-4 0 0,3 1-6 0 0,0 0 0 0 0,1 0 0 0 0,-1 0 0 0 0,0 0 0 0 0,0 0 0 0 0,1-1 0 0 0,-1 1 0 0 0,0-1-1 0 0,1 0 1 0 0,-1 0 0 0 0,7-1 0 0 0,12 1-17 0 0,3 1 23 0 0,-1-1 0 0 0,0-1 0 0 0,35-7 0 0 0,-28 5 0 0 0,47 2 0 0 0,7 0 0 0 0,-34-4 0 0 0,59-2 0 0 0,350 1 0 0 0,-330-1 24 0 0,28 0 32 0 0,-106 10-39 0 0,-13 0-17 0 0,53-4-1 0 0,-16-7 1 0 0,31-2 0 0 0,-57 9 10 0 0,-9 0 25 0 0,44-5 0 0 0,-31-4-13 0 0,38-4 52 0 0,-59 13-60 0 0,-17 1 0 0 0,1-1 0 0 0,-1-1 0 0 0,29-6-1 0 0,-3-7 2 0 0,-28 10-3 0 0,0 0 1 0 0,1 1-1 0 0,14-3 0 0 0,5 4-1 0 0,-24 3-11 0 0,-1-1 0 0 0,0 0 0 0 0,0 0 0 0 0,12-4 0 0 0,5-4 2 0 0,-10 3 43 0 0,-1 1 0 0 0,24-4-1 0 0,-36 8-29 0 0,0 1-1 0 0,0-1 1 0 0,-1 0 0 0 0,1 0-1 0 0,-1 0 1 0 0,1 0 0 0 0,0 0-1 0 0,-1 0 1 0 0,0-1 0 0 0,1 1-1 0 0,-1-1 1 0 0,0 0 0 0 0,0 1-1 0 0,3-5 1 0 0,-4 6-7 0 0,-1-1-1 0 0,1 0 1 0 0,-1 1-1 0 0,1-1 1 0 0,-1 0-1 0 0,1 0 1 0 0,-1 1-1 0 0,0-1 1 0 0,0 0-1 0 0,1 0 1 0 0,-1 0-1 0 0,0 0 1 0 0,0 1-1 0 0,0-1 1 0 0,0 0-1 0 0,0 0 1 0 0,0 0 0 0 0,0 0-1 0 0,0 1 1 0 0,0-1-1 0 0,-1 0 1 0 0,1 0-1 0 0,0 0 1 0 0,0 0-1 0 0,-1 1 1 0 0,1-1-1 0 0,0 0 1 0 0,-1 0-1 0 0,0 0 1 0 0,0-1 1 0 0,0 1 0 0 0,0-1 0 0 0,0 1 1 0 0,0-1-1 0 0,-1 1 0 0 0,1 0 0 0 0,0 0 1 0 0,-1-1-1 0 0,1 1 0 0 0,-1 0 0 0 0,0 0 0 0 0,1 1 1 0 0,-1-1-1 0 0,-2-1 0 0 0,-40-7-9 0 0,30 5-20 0 0,0 0 0 0 0,0 2 0 0 0,0-1 0 0 0,0 2 0 0 0,0 0 0 0 0,-1 1 0 0 0,-14 1 0 0 0,2-2-14 0 0,-38-5 1 0 0,37 3 2 0 0,-37 0 1 0 0,19 5-14 0 0,-50-1-8 0 0,60-4 19 0 0,1 0 4 0 0,-50 3 0 0 0,40 4 5 0 0,15-1 10 0 0,-52-2-1 0 0,35-6 15 0 0,27 3 0 0 0,-37-1 0 0 0,23 5 0 0 0,19 0 0 0 0,0-1 0 0 0,0-1 0 0 0,-22-3 0 0 0,14 2 0 0 0,37-6 0 0 0,-10 5 0 0 0,1 0 0 0 0,-1 1 0 0 0,1 0 0 0 0,-1 0 0 0 0,7-1 0 0 0,115-2-80 0 0,64-7 64 0 0,54-1 16 0 0,-91 1 0 0 0,-19 1 0 0 0,-75 8 0 0 0,177-8 0 0 0,-78 4 0 0 0,28-3 0 0 0,-101 6 25 0 0,-53 3 90 0 0,49-7 1 0 0,-57 4-36 0 0,-93 1-61 0 0,-47 1-39 0 0,44 6-62 0 0,-234 11-91 0 0,-75 7 101 0 0,243-15 69 0 0,1 0-47 0 0,-83 11 39 0 0,156-11 12 0 0,46-5 25 0 0,-1 0 0 0 0,-31-1 0 0 0,39-2-87 0 0,20-1-135 0 0,-2 1 190 0 0,127 0-122 0 0,319-23-72 0 0,-169 11 135 0 0,-85 5 66 0 0,276-8 53 0 0,-331 12-18 0 0,59-4 2 0 0,-161 4 19 0 0,-26 3 20 0 0,1-1-1 0 0,-1-1 1 0 0,1 0 0 0 0,31-10-1 0 0,-48 12-73 0 0,0 0 0 0 0,0 0 0 0 0,0 0-1 0 0,0 0 1 0 0,0 0 0 0 0,1 0 0 0 0,-1 0 0 0 0,0-1-1 0 0,0 1 1 0 0,0 0 0 0 0,0 0 0 0 0,0 0 0 0 0,0 0 0 0 0,0 0-1 0 0,0 0 1 0 0,0 0 0 0 0,0 0 0 0 0,0-1 0 0 0,0 1-1 0 0,0 0 1 0 0,0 0 0 0 0,0 0 0 0 0,0 0 0 0 0,0 0-1 0 0,0 0 1 0 0,0 0 0 0 0,0-1 0 0 0,0 1 0 0 0,0 0-1 0 0,0 0 1 0 0,0 0 0 0 0,0 0 0 0 0,0 0 0 0 0,0 0 0 0 0,0 0-1 0 0,0-1 1 0 0,0 1 0 0 0,0 0 0 0 0,0 0 0 0 0,0 0-1 0 0,0 0 1 0 0,0 0 0 0 0,0 0 0 0 0,0 0 0 0 0,0 0-1 0 0,-1 0 1 0 0,1-1 0 0 0,0 1 0 0 0,0 0 0 0 0,0 0-1 0 0,0 0 1 0 0,0 0 0 0 0,0 0 0 0 0,-7-5-20 0 0,6 4 26 0 0,-2-1-9 0 0,-1 0 0 0 0,1 1 0 0 0,-1-1 0 0 0,1 0 0 0 0,-1 1 0 0 0,0 0 0 0 0,0 0 0 0 0,0 0 0 0 0,-7-1 0 0 0,-39 3 0 0 0,32 0 0 0 0,-89-2 0 0 0,-2 0 0 0 0,-180 12-136 0 0,128-7 31 0 0,-71 1-46 0 0,49 4 86 0 0,79-2 66 0 0,94-6-1 0 0,0 1 0 0 0,0 0 0 0 0,0 0 0 0 0,-10 4 0 0 0,9-3 18 0 0,1 0 0 0 0,-16 2-1 0 0,11-5 9 0 0,15 0-25 0 0,0 0 1 0 0,0 0-1 0 0,0 0 1 0 0,0 0-1 0 0,0 0 0 0 0,0 0 1 0 0,-1 0-1 0 0,1 0 1 0 0,0 0-1 0 0,0 0 1 0 0,0 0-1 0 0,0 0 1 0 0,0 0-1 0 0,0 1 0 0 0,0-1 1 0 0,0 0-1 0 0,-1 0 1 0 0,1 0-1 0 0,0 0 1 0 0,0 0-1 0 0,0 0 1 0 0,0 0-1 0 0,0 0 0 0 0,0 1 1 0 0,0-1-1 0 0,0 0 1 0 0,0 0-1 0 0,0 0 1 0 0,0 0-1 0 0,0 0 0 0 0,0 0 1 0 0,0 0-1 0 0,0 1 1 0 0,0-1-1 0 0,0 0 1 0 0,0 0-1 0 0,0 0 1 0 0,0 0-1 0 0,0 0 0 0 0,0 0 1 0 0,0 1-1 0 0,0-1 1 0 0,0 0-1 0 0,0 0 1 0 0,0 0-1 0 0,0 0 0 0 0,0 0 1 0 0,0 0-1 0 0,1 0 1 0 0,-1 0-1 0 0,0 1 1 0 0,2 4-19 0 0,0-4 11 0 0,-1 0-1 0 0,1 0 0 0 0,-1 0 0 0 0,1 0 0 0 0,-1 0 0 0 0,1-1 0 0 0,0 1 0 0 0,-1 0 0 0 0,1-1 0 0 0,0 0 0 0 0,0 1 0 0 0,-1-1 0 0 0,1 0 0 0 0,0 0 0 0 0,0 0 0 0 0,2 0 0 0 0,5 0-12 0 0,42 6-17 0 0,-30-3 27 0 0,1-1-1 0 0,33-1 1 0 0,-14-4 2 0 0,-11 0-16 0 0,39 2 0 0 0,-15 5 10 0 0,49 1 15 0 0,-40-8-13 0 0,42-1-31 0 0,175 2 31 0 0,-168-3 49 0 0,113-8 228 0 0,-149 7-167 0 0,-32 3 0 0 0,57-11-1 0 0,-58 6 30 0 0,-43 7-126 0 0,1 1 1 0 0,-1 0-1 0 0,0 0 0 0 0,0 0 0 0 0,0 0 1 0 0,0 0-1 0 0,0 0 0 0 0,0 0 0 0 0,1 0 1 0 0,-1-1-1 0 0,0 1 0 0 0,0 0 1 0 0,0 0-1 0 0,0 0 0 0 0,0 0 0 0 0,0 0 1 0 0,0-1-1 0 0,0 1 0 0 0,0 0 0 0 0,1 0 1 0 0,-1 0-1 0 0,0 0 0 0 0,0-1 0 0 0,0 1 1 0 0,0 0-1 0 0,0 0 0 0 0,0 0 0 0 0,0 0 1 0 0,0-1-1 0 0,0 1 0 0 0,0 0 0 0 0,0 0 1 0 0,0 0-1 0 0,-1 0 0 0 0,1-1 0 0 0,0 1 1 0 0,0 0-1 0 0,0 0 0 0 0,0 0 0 0 0,0 0 1 0 0,0 0-1 0 0,0-1 0 0 0,0 1 0 0 0,-1 0 1 0 0,-2-6 23 0 0,0 4-21 0 0,1 1 1 0 0,-1-1-1 0 0,0 1 0 0 0,1-1 1 0 0,-1 1-1 0 0,0 0 0 0 0,0 0 1 0 0,0 0-1 0 0,0 0 0 0 0,0 1 1 0 0,-6-1-1 0 0,5 0-5 0 0,-43-5-5 0 0,0 2-1 0 0,-64 2 1 0 0,14 2-95 0 0,-27 0 40 0 0,-130 13-100 0 0,132 1 107 0 0,9 0 18 0 0,80-12 35 0 0,-1 0 0 0 0,-35 6 0 0 0,47-4 0 0 0,-15 3 0 0 0,-54 4 0 0 0,85-10 0 0 0,0-1 0 0 0,0 1 0 0 0,0 1 0 0 0,0-1 0 0 0,0 1 0 0 0,1 0 0 0 0,-1 0 0 0 0,-6 4 0 0 0,11-5-1 0 0,0-1-1 0 0,0 0 1 0 0,0 1-1 0 0,0-1 1 0 0,1 1 0 0 0,-1 0-1 0 0,0-1 1 0 0,0 1-1 0 0,0 0 1 0 0,0-1 0 0 0,1 1-1 0 0,-1 0 1 0 0,0 0-1 0 0,0 1 1 0 0,1-2-4 0 0,0 1 1 0 0,0-1 0 0 0,1 1-1 0 0,-1-1 1 0 0,0 1 0 0 0,1-1-1 0 0,-1 1 1 0 0,0-1 0 0 0,1 1-1 0 0,-1-1 1 0 0,1 0-1 0 0,-1 1 1 0 0,0-1 0 0 0,1 0-1 0 0,-1 1 1 0 0,1-1 0 0 0,-1 0-1 0 0,1 0 1 0 0,0 1 0 0 0,-1-1-1 0 0,1 0 1 0 0,-1 0 0 0 0,1 0-1 0 0,-1 0 1 0 0,2 1-1 0 0,20 3-107 0 0,9 0 75 0 0,0-1-1 0 0,48 0 0 0 0,139-8-34 0 0,-67-2 72 0 0,-33 0 0 0 0,162-6 0 0 0,-58 4 0 0 0,-107 7 0 0 0,84 0 352 0 0,-169 2-231 0 0,-27 1-96 0 0,-4 0-5 0 0,-16 0-10 0 0,-74 4-10 0 0,-34 2 0 0 0,-133 15 0 0 0,19-1 0 0 0,83-10 0 0 0,-15 1 0 0 0,-129 17 0 0 0,68-5-7 0 0,159-15-39 0 0,60-7 42 0 0,0 1 0 0 0,-16 5 1 0 0,17-4 3 0 0,0-1 0 0 0,-15 2 0 0 0,27-4 0 0 0,-1-1-1 0 0,1 0 0 0 0,0 0 1 0 0,-1 0-1 0 0,1 0 0 0 0,-1 0 1 0 0,1 0-1 0 0,-1 0 0 0 0,1 0 1 0 0,0 0-1 0 0,-1 0 0 0 0,1 0 1 0 0,-1 0-1 0 0,1 0 1 0 0,-1 0-1 0 0,1 0 0 0 0,0 0 1 0 0,-1 0-1 0 0,1 0 0 0 0,-1-1 1 0 0,1 1-1 0 0,0 0 0 0 0,-1 0 1 0 0,0-1-1 0 0,3 0-4 0 0,-1 0-1 0 0,0 1 1 0 0,1-1-1 0 0,-1 0 0 0 0,1 1 1 0 0,-1-1-1 0 0,1 1 1 0 0,-1-1-1 0 0,1 1 1 0 0,-1 0-1 0 0,3-1 1 0 0,25 0-30 0 0,-6 2-21 0 0,-4 0-21 0 0,29-1 0 0 0,-11-4 15 0 0,53-3-53 0 0,157-5 99 0 0,-150 2 16 0 0,190-24 0 0 0,-185 21 0 0 0,84-14 11 0 0,-127 14 17 0 0,66-13 11 0 0,-116 25-34 0 0,49-8 90 0 0,94-26-1 0 0,-64 13-14 0 0,-84 21-73 0 0,-1 0 0 0 0,0 0 0 0 0,0-1 0 0 0,0 1-1 0 0,0 0 1 0 0,0-1 0 0 0,0 0 0 0 0,-1 0 0 0 0,1 0 0 0 0,0 0 0 0 0,-1 0-1 0 0,1-1 1 0 0,3-3 0 0 0,-6 5-5 0 0,0 1 1 0 0,1 0-1 0 0,-1-1 0 0 0,0 1 1 0 0,0-1-1 0 0,1 1 0 0 0,-1 0 0 0 0,0-1 1 0 0,0 1-1 0 0,1-1 0 0 0,-1 1 1 0 0,0-1-1 0 0,0 1 0 0 0,0 0 0 0 0,0-1 1 0 0,0 1-1 0 0,0-1 0 0 0,0 1 1 0 0,0-1-1 0 0,0 1 0 0 0,0-1 0 0 0,0 1 1 0 0,0-1-1 0 0,0 1 0 0 0,0-1 1 0 0,0 1-1 0 0,-1-1 0 0 0,-2-3 7 0 0,-1 1-1 0 0,1 0 0 0 0,-1 0 1 0 0,0 1-1 0 0,0-1 1 0 0,0 1-1 0 0,-1 0 1 0 0,-7-4-1 0 0,-3 1-5 0 0,0 1-1 0 0,-1 0 1 0 0,1 1 0 0 0,-24-2-1 0 0,-64 1-3 0 0,101 4 1 0 0,-120 5-86 0 0,28 0-44 0 0,-122 9-74 0 0,133-6 158 0 0,35-5 7 0 0,-52 12 0 0 0,53-9 60 0 0,40-6-16 0 0,-1 0-1 0 0,1 1 1 0 0,0 0 0 0 0,0 1 0 0 0,0-1 0 0 0,0 1 0 0 0,0 1-1 0 0,-8 2 1 0 0,15-4-12 0 0,-1-1 0 0 0,1 0 1 0 0,-1 0-1 0 0,1 0 0 0 0,-1 1 0 0 0,0-1 0 0 0,1 0 0 0 0,-1 1 0 0 0,1-1 1 0 0,-1 1-1 0 0,1-1 0 0 0,0 0 0 0 0,-1 1 0 0 0,1-1 0 0 0,-1 1 0 0 0,1-1 1 0 0,0 1-1 0 0,-1 0 0 0 0,14 0-174 0 0,44-5 4 0 0,-20 5 169 0 0,59-8 0 0 0,-66 5 8 0 0,31 3 0 0 0,26-2 0 0 0,-50-3 0 0 0,49-2 0 0 0,-70 6 0 0 0,143-3 0 0 0,-82 1 95 0 0,11-1 66 0 0,-83 3-134 0 0,-1-1-1 0 0,0 1 0 0 0,0 0 1 0 0,0 0-1 0 0,0 1 0 0 0,1-1 1 0 0,4 2-1 0 0,-8-2-20 0 0,-1 1 1 0 0,0-1 0 0 0,0 0-1 0 0,1 0 1 0 0,-1 0-1 0 0,0 0 1 0 0,0 0-1 0 0,1 0 1 0 0,-1 0 0 0 0,0 0-1 0 0,1 0 1 0 0,-1 0-1 0 0,0 0 1 0 0,0 0 0 0 0,1 0-1 0 0,-1 0 1 0 0,0 0-1 0 0,0 0 1 0 0,1 0-1 0 0,-1-1 1 0 0,0 1 0 0 0,0 0-1 0 0,1 0 1 0 0,-1 0-1 0 0,0 0 1 0 0,0 0-1 0 0,0-1 1 0 0,1 1 0 0 0,-1 0-1 0 0,0 0 1 0 0,0 0-1 0 0,0-1 1 0 0,1 1 0 0 0,-1 0-1 0 0,0-1 1 0 0,2 0 62 0 0,-6 1-84 0 0,1 0 0 0 0,0 0 1 0 0,0 1-1 0 0,1-1 0 0 0,-1 1 0 0 0,0-1 0 0 0,0 1 0 0 0,0 0 0 0 0,0 0 0 0 0,0 1 0 0 0,1-1 0 0 0,-5 3 0 0 0,4-2 27 0 0,-1 0 1 0 0,-1 0-1 0 0,1 0 1 0 0,0-1-1 0 0,-7 2 1 0 0,-3-1 30 0 0,10-2-31 0 0,0 0 1 0 0,0 1 0 0 0,0 0 0 0 0,0 0 0 0 0,-4 1 0 0 0,-5 3-49 0 0,0-2 1 0 0,1 1 0 0 0,-16 1-1 0 0,23-4 27 0 0,1 0 0 0 0,0 0 0 0 0,0 1-1 0 0,0-1 1 0 0,0 1 0 0 0,-6 5 0 0 0,-13 4 9 0 0,-25 12-11 0 0,35-16-39 0 0,-28 11-1 0 0,36-16 38 0 0,0 0 0 0 0,1 1 0 0 0,-1-1 0 0 0,1 1 0 0 0,-6 4 0 0 0,6-3 13 0 0,-1-1-1 0 0,1 0 1 0 0,-1-1 0 0 0,-8 5-1 0 0,-1-3 1 0 0,10-3 0 0 0,1 0 0 0 0,-1 0 0 0 0,0 1 0 0 0,0-1 0 0 0,-4 4 0 0 0,-2 1 16 0 0,1-1 0 0 0,-1 1 0 0 0,-18 5 0 0 0,26-10-16 0 0,-1 1 0 0 0,1-1 0 0 0,0 0 0 0 0,0 1 0 0 0,-1-1 0 0 0,1 1 0 0 0,0 0 0 0 0,1 0 0 0 0,-1 0 0 0 0,-2 2 0 0 0,2-2 0 0 0,2-1 0 0 0,-1-1 0 0 0,0 1 0 0 0,1-1 0 0 0,-1 1 0 0 0,0 0 0 0 0,1 0 0 0 0,-1-1 0 0 0,1 1 0 0 0,-1 0 0 0 0,1 0 0 0 0,0-1 0 0 0,-1 1 0 0 0,1 0 0 0 0,0 0 0 0 0,0 0 0 0 0,-1 0 0 0 0,1 0 0 0 0,0-1 0 0 0,0 1 0 0 0,0 0 0 0 0,0 0 0 0 0,0 0 0 0 0,0 0 0 0 0,0 0 0 0 0,0 0 0 0 0,1 0 0 0 0,-1 0 0 0 0,1 0 0 0 0,-1 0 0 0 0,1 0 0 0 0,0-1 0 0 0,-1 1 0 0 0,1 0 0 0 0,0-1 0 0 0,-1 1 0 0 0,1-1 0 0 0,0 1 0 0 0,0-1 0 0 0,-1 1 0 0 0,1-1 0 0 0,1 1 0 0 0,37 8 0 0 0,-30-7 0 0 0,0 1 0 0 0,0-2 0 0 0,1 1 0 0 0,-1-1 0 0 0,0 0 0 0 0,0-1 0 0 0,1 0 0 0 0,13-3 0 0 0,-3 2 0 0 0,31 3 0 0 0,12-1 0 0 0,102-8 11 0 0,-145 6 7 0 0,39-7 1 0 0,-37 5-11 0 0,24-2 0 0 0,-39 5-8 0 0,15-1 0 0 0,-1 0 0 0 0,37-8 0 0 0,-55 8 9 0 0,1 1 1 0 0,-1-1-1 0 0,1 1 1 0 0,0-1-1 0 0,-1 1 0 0 0,1 0 1 0 0,-1 1-1 0 0,5 0 0 0 0,-8-1-7 0 0,0 0-1 0 0,0 0 0 0 0,0 0 1 0 0,0 0-1 0 0,0 0 0 0 0,0 0 1 0 0,0 0-1 0 0,0 0 1 0 0,0 0-1 0 0,1 0 0 0 0,-1 0 1 0 0,0 0-1 0 0,0 0 1 0 0,0 0-1 0 0,0 0 0 0 0,0 0 1 0 0,0 0-1 0 0,0 0 1 0 0,0 0-1 0 0,1 0 0 0 0,-1 0 1 0 0,0 0-1 0 0,0 0 0 0 0,0 0 1 0 0,0 0-1 0 0,0 0 1 0 0,0 0-1 0 0,0 0 0 0 0,0-1 1 0 0,0 1-1 0 0,0 0 1 0 0,0 0-1 0 0,1 0 0 0 0,-1 0 1 0 0,0 0-1 0 0,0 0 1 0 0,0 0-1 0 0,0 0 0 0 0,0 0 1 0 0,0 0-1 0 0,0 0 0 0 0,0-1 1 0 0,0 1-1 0 0,0 0 1 0 0,0 0-1 0 0,0 0 0 0 0,0 0 1 0 0,0 0-1 0 0,1-8 69 0 0,-8 8-18 0 0,5 1-52 0 0,0 0 1 0 0,-1-1 0 0 0,1 0-1 0 0,0 1 1 0 0,0-1 0 0 0,-1 0 0 0 0,1 0-1 0 0,-3-1 1 0 0,-7-1-1 0 0,5 0 0 0 0,1 1 0 0 0,-1 0 0 0 0,0 0 0 0 0,0 0 0 0 0,1 1 0 0 0,-10 1 0 0 0,-88 18-108 0 0,-106 10-64 0 0,82-20 154 0 0,85-8 1 0 0,-50 8-1 0 0,-201 45 7 0 0,-78 11 64 0 0,110-20-42 0 0,247-42 23 0 0,-1 0-1 0 0,1 2 0 0 0,-18 7 1 0 0,11-3-5 0 0,22-9-28 0 0,0 0 0 0 0,0 0 0 0 0,0 0-1 0 0,0 0 1 0 0,0 0 0 0 0,0 0 0 0 0,0 0 0 0 0,0 0 0 0 0,0 0 0 0 0,0 0 0 0 0,0 0 0 0 0,0 0 0 0 0,0 0 0 0 0,0 0 0 0 0,0 0-1 0 0,1 0 1 0 0,-1 0 0 0 0,0 0 0 0 0,0 0 0 0 0,0 1 0 0 0,0-1 0 0 0,0 0 0 0 0,0 0 0 0 0,0 0 0 0 0,0 0 0 0 0,0 0 0 0 0,0 0-1 0 0,0 0 1 0 0,0 0 0 0 0,0 0 0 0 0,0 0 0 0 0,0 0 0 0 0,0 0 0 0 0,0 0 0 0 0,0 0 0 0 0,0 0 0 0 0,0 0 0 0 0,0 1 0 0 0,0-1-1 0 0,0 0 1 0 0,0 0 0 0 0,0 0 0 0 0,0 0 0 0 0,-1 0 0 0 0,1 0 0 0 0,0 0 0 0 0,0 0 0 0 0,0 0 0 0 0,0 0 0 0 0,0 0 0 0 0,0 0-1 0 0,0 0 1 0 0,0 0 0 0 0,0 0 0 0 0,0 0 0 0 0,0 0 0 0 0,0 0 0 0 0,0 0 0 0 0,0 0 0 0 0,0 0 0 0 0,0 0 0 0 0,0 0 0 0 0,-1 0 0 0 0,4 2-1 0 0,-1 0 1 0 0,1-1 0 0 0,-1 1 0 0 0,1-1 0 0 0,-1 0 0 0 0,1 0 0 0 0,0 0 0 0 0,0 0-1 0 0,0-1 1 0 0,-1 1 0 0 0,4 0 0 0 0,16 4-1 0 0,-9-1-27 0 0,0-1-1 0 0,0 0 1 0 0,0-1-1 0 0,0 0 1 0 0,1-1 0 0 0,22-1-1 0 0,52 2-45 0 0,-2 1 50 0 0,102-7 103 0 0,-76-5-80 0 0,-11 0 0 0 0,114 1 0 0 0,-110 9 0 0 0,0 0 0 0 0,-43-6 10 0 0,70-3 85 0 0,24 4 240 0 0,-192 7-334 0 0,-43 9 0 0 0,-26 4-19 0 0,-216 22-216 0 0,-111 10 84 0 0,103-9 150 0 0,160-22 0 0 0,2 0 0 0 0,2-1 68 0 0,156-15 27 0 0,11-2 32 0 0,16-2-73 0 0,37-9-51 0 0,-36 6 22 0 0,42-4 0 0 0,91-1-14 0 0,149-14-99 0 0,-27-1 57 0 0,-86 6-2 0 0,290-26 33 0 0,-314 30 28 0 0,104-10 8 0 0,-75-1-35 0 0,-103 12 90 0 0,-78 13-65 0 0,-3 1 1 0 0,1-1 1 0 0,-1 0 0 0 0,0-1-1 0 0,0 0 1 0 0,0 0-1 0 0,14-8 1 0 0,-24 11-27 0 0,1 0 0 0 0,0 0 0 0 0,0 0 0 0 0,0 0 0 0 0,0 0 0 0 0,0 0 0 0 0,0 0 0 0 0,0 0 0 0 0,0-1 0 0 0,0 1 0 0 0,0 0 0 0 0,0 0 0 0 0,0 0 1 0 0,0 0-1 0 0,0 0 0 0 0,-1 0 0 0 0,1 0 0 0 0,0 0 0 0 0,0 0 0 0 0,0 0 0 0 0,0 0 0 0 0,0 0 0 0 0,0 0 0 0 0,0 0 0 0 0,0-1 0 0 0,0 1 0 0 0,0 0 0 0 0,0 0 0 0 0,0 0 0 0 0,0 0 0 0 0,0 0 0 0 0,0 0 0 0 0,0 0 1 0 0,0 0-1 0 0,0 0 0 0 0,0 0 0 0 0,0 0 0 0 0,0-1 0 0 0,0 1 0 0 0,0 0 0 0 0,0 0 0 0 0,0 0 0 0 0,0 0 0 0 0,1 0 0 0 0,-1 0 0 0 0,0 0 0 0 0,0 0 0 0 0,0 0 0 0 0,0 0 0 0 0,0 0 0 0 0,0 0 0 0 0,-6-3 4 0 0,0 0-1 0 0,0 1 1 0 0,0 0-1 0 0,0 1 1 0 0,0-1-1 0 0,0 1 0 0 0,-8 0 1 0 0,-49 0 28 0 0,31 1-27 0 0,-164 6-142 0 0,75 0 40 0 0,-211 21-144 0 0,170-14 106 0 0,-31 5 7 0 0,94-4 156 0 0,-128 17 163 0 0,-47 7-96 0 0,152-20-96 0 0,112-16-3 0 0,-22 0-100 0 0,29-2-43 0 0,6 0 7 0 0,12-2-5 0 0,25 0-1 0 0,14-1 88 0 0,22-5-61 0 0,58-10 32 0 0,183-44 11 0 0,-239 50 75 0 0,32-9 0 0 0,-88 18 0 0 0,-19 3 4 0 0,0-1 0 0 0,-1 1-1 0 0,1 0 1 0 0,0-1 0 0 0,-1 1 0 0 0,1-1-1 0 0,0 0 1 0 0,-1 1 0 0 0,1-2 0 0 0,0 1-1 0 0,-1 0 1 0 0,0 0 0 0 0,1-1 0 0 0,-1 1-1 0 0,4-4 1 0 0,-1-8 26 0 0,-5 13-29 0 0,0 0 0 0 0,0 0 1 0 0,0 0-1 0 0,0 0 0 0 0,1 0 1 0 0,-1 0-1 0 0,0-1 0 0 0,0 1 1 0 0,0 0-1 0 0,0 0 0 0 0,0 0 1 0 0,0 0-1 0 0,0 0 0 0 0,0 0 1 0 0,0 0-1 0 0,0 0 1 0 0,0 0-1 0 0,0 0 0 0 0,0-1 1 0 0,0 1-1 0 0,0 0 0 0 0,0 0 1 0 0,0 0-1 0 0,0 0 0 0 0,0 0 1 0 0,0 0-1 0 0,0 0 0 0 0,0 0 1 0 0,0 0-1 0 0,0 0 1 0 0,0-1-1 0 0,0 1 0 0 0,0 0 1 0 0,-1 0-1 0 0,1 0 0 0 0,0 0 1 0 0,0 0-1 0 0,0 0 0 0 0,0 0 1 0 0,0 0-1 0 0,0 0 0 0 0,0 0 1 0 0,0 0-1 0 0,0 0 1 0 0,0 0-1 0 0,0 0 0 0 0,0 0 1 0 0,-1 0-1 0 0,1 0 0 0 0,0 0 1 0 0,0 0-1 0 0,0 0 0 0 0,0-1 1 0 0,0 1-1 0 0,0 0 0 0 0,0 0 1 0 0,0 1-1 0 0,0-1 0 0 0,-1 0 1 0 0,-22-8 99 0 0,19 7-92 0 0,1-1-1 0 0,-1 1 1 0 0,0 0-1 0 0,0 0 1 0 0,0 0-1 0 0,0 1 1 0 0,0-1-1 0 0,0 1 1 0 0,-1 0-1 0 0,-3 1 1 0 0,-20 4 3 0 0,16-3-13 0 0,0 0 1 0 0,-20 1-1 0 0,4-3 3 0 0,4-1-9 0 0,-45 5 0 0 0,8 7-34 0 0,-23 4 6 0 0,59-12 10 0 0,-200 29-83 0 0,-129 52 97 0 0,228-56 11 0 0,-22 5 0 0 0,117-24 8 0 0,13-4 9 0 0,-1 1 0 0 0,1 0-1 0 0,0 2 1 0 0,-31 16 0 0 0,47-21 58 0 0,5 4-20 0 0,2-5-55 0 0,-1 0 1 0 0,0-1 0 0 0,1 1 0 0 0,-1-1 0 0 0,0 0 0 0 0,1 0 0 0 0,0-1 0 0 0,-1 1 0 0 0,1-1 0 0 0,7-1 0 0 0,17 3 10 0 0,-21-1-4 0 0,12 3 30 0 0,0-2-1 0 0,35 0 1 0 0,-20-4-12 0 0,139-5 78 0 0,-28-1-103 0 0,-4 1 0 0 0,-55 7 0 0 0,52 0 0 0 0,-58-4-12 0 0,87-2-49 0 0,-147 6 56 0 0,342-2-5 0 0,-170 2 83 0 0,-9 1 37 0 0,-133-3-74 0 0,109 2 76 0 0,-106 5-100 0 0,-20-2-11 0 0,36 0-1 0 0,-25-6 1 0 0,-27 1 3 0 0,-1 2-1 0 0,1-1 1 0 0,31 5 0 0 0,-31-2 35 0 0,0 0 112 0 0,-18-2-150 0 0,0 0 0 0 0,0 0 1 0 0,0 0-1 0 0,0 0 0 0 0,0 0 0 0 0,0 0 1 0 0,0 0-1 0 0,0 0 0 0 0,0 0 1 0 0,0 0-1 0 0,0 0 0 0 0,0 0 1 0 0,0 0-1 0 0,0 0 0 0 0,0 0 1 0 0,0 0-1 0 0,0 0 0 0 0,0 0 1 0 0,0 0-1 0 0,0 0 0 0 0,0 0 0 0 0,0 0 1 0 0,0 0-1 0 0,0 0 0 0 0,-1 0 1 0 0,1 0-1 0 0,1 0 0 0 0,-1 0 1 0 0,0 0-1 0 0,0 0 0 0 0,0 1 1 0 0,0-1-1 0 0,0 0 0 0 0,0 0 1 0 0,0 0-1 0 0,0 0 0 0 0,0 0 1 0 0,0 0-1 0 0,0 0 0 0 0,0 0 0 0 0,0 0 1 0 0,0 0-1 0 0,0 0 0 0 0,0 0 1 0 0,0 0-1 0 0,0 0 0 0 0,0 0 1 0 0,0 0-1 0 0,0 0 0 0 0,0 0 1 0 0,0 0-1 0 0,0 0 0 0 0,0 0 1 0 0,0 0-1 0 0,-10 3 44 0 0,-96 14 48 0 0,71-12-120 0 0,-38-1 1 0 0,-15 2-30 0 0,40 0 24 0 0,-88 8-3 0 0,92-12 36 0 0,-121 11-62 0 0,105-3 50 0 0,-99 11 10 0 0,89-16-1 0 0,-89 9-49 0 0,73 0 40 0 0,-56 7 11 0 0,60-14 0 0 0,-112 14 0 0 0,98-14 0 0 0,71-6 0 0 0,20 0-1 0 0,-1-1 0 0 0,0 1 0 0 0,1 0 0 0 0,-1 0 0 0 0,-5 3 0 0 0,-41 9 75 0 0,50-13-35 0 0,6 2-9 0 0,2 1-27 0 0,1-1-1 0 0,0 1 0 0 0,0-2 0 0 0,0 1 1 0 0,0-1-1 0 0,10 1 0 0 0,51-2-3 0 0,-3 0 1 0 0,-54 0 2 0 0,162 5-77 0 0,-111-7 61 0 0,119-3-40 0 0,-80 9 43 0 0,74 0 11 0 0,-47-5 0 0 0,212-1 0 0 0,294 11 21 0 0,-439-14 110 0 0,42 1 36 0 0,96 10 242 0 0,-248-2-323 0 0,-55-1-67 0 0,-1-2 1 0 0,54-4-1 0 0,-71 2 16 0 0,5-1 84 0 0,-16 1-59 0 0,-11-1-18 0 0,2 1-26 0 0,0 1-1 0 0,1 0 0 0 0,-1 0 1 0 0,-9 2-1 0 0,-8 1-27 0 0,-93 0-110 0 0,5-1 54 0 0,-260 12 34 0 0,99-5-20 0 0,-381 27-82 0 0,456-26 183 0 0,-82 7 16 0 0,207-10-84 0 0,-137 9-151 0 0,135-14 94 0 0,-80 5-101 0 0,133-5 155 0 0,-209 13-239 0 0,205-14 219 0 0,-47 9 0 0 0,45-7 44 0 0,26-4-36 0 0,12 0 17 0 0,20-1 3 0 0,-24 1 12 0 0,94 0-98 0 0,-5-1 23 0 0,478-28 30 0 0,-110 13 282 0 0,25 2-23 0 0,-472 15-207 0 0,224-11 54 0 0,22-1 46 0 0,-168 12-91 0 0,124-4-13 0 0,-125-1 13 0 0,210-9 104 0 0,-144 4-22 0 0,-15 1-7 0 0,-99 8-58 0 0,-1-2-1 0 0,55-10 1 0 0,-84 10-3 0 0,29-2 1 0 0,-38 4-27 0 0,-8-1 0 0 0,-12-1 0 0 0,-18-2 4 0 0,-2-1 21 0 0,-61-1-1 0 0,-194 1-252 0 0,35 7 131 0 0,89 2 84 0 0,106-3-9 0 0,-213 4-23 0 0,138 4 39 0 0,-82 3-48 0 0,126-9 41 0 0,-139 8 14 0 0,-193 31-1 0 0,268-20 0 0 0,16-1 0 0 0,92-17 0 0 0,26-2 0 0 0,1 1 0 0 0,-1 0 0 0 0,0 2 0 0 0,-22 6 0 0 0,15 0 0 0 0,19-7 0 0 0,9-3 0 0 0,0 0 0 0 0,0 0 0 0 0,0 0 0 0 0,0 1 0 0 0,-1-1 0 0 0,1 0 0 0 0,0 0 0 0 0,0 0 0 0 0,0 0 0 0 0,0 0 0 0 0,0 0 0 0 0,0 0 0 0 0,0 0 0 0 0,-1 0 0 0 0,1 0 0 0 0,0 1 0 0 0,0-1 0 0 0,0 0 0 0 0,0 0 0 0 0,0 0 0 0 0,0 0 0 0 0,0 0 0 0 0,0 0 0 0 0,0 0 0 0 0,0 1 0 0 0,0-1 0 0 0,0 0 0 0 0,0 0 0 0 0,0 0 0 0 0,0 0 0 0 0,0 0 0 0 0,0 1 0 0 0,0-1 0 0 0,0 0 0 0 0,0 0 0 0 0,0 0 0 0 0,0 0 0 0 0,0 0 0 0 0,1 2 0 0 0,0-1 0 0 0,1 0 0 0 0,-1 0 0 0 0,1 0 0 0 0,-1 0 0 0 0,1-1 0 0 0,-1 1 0 0 0,1 0 0 0 0,-1-1 0 0 0,1 1 0 0 0,-1-1 0 0 0,4 1 0 0 0,30 6 0 0 0,-28-6 0 0 0,29 5-6 0 0,24 4-47 0 0,67 3 0 0 0,231 5-27 0 0,-140-11 80 0 0,-6 0 0 0 0,282 19 129 0 0,-227-8-59 0 0,-32 0-69 0 0,246 12 90 0 0,40 10 106 0 0,-366-30-170 0 0,9 0 21 0 0,-154-9-35 0 0,0 0-1 0 0,-1-1 1 0 0,1 0 0 0 0,14-3 0 0 0,-21 2 8 0 0,-6 0 0 0 0,-44-12-17 0 0,0 2 0 0 0,-63-6-1 0 0,80 14-5 0 0,-402-38-223 0 0,274 32 114 0 0,-170-8-63 0 0,-201 8 158 0 0,241 15 16 0 0,69 0 0 0 0,201-6 0 0 0,-378 10 0 0 0,279-2 0 0 0,-178 16 0 0 0,203-18 0 0 0,71-6 0 0 0,-12 5 0 0 0,33-5 0 0 0,-1 0 0 0 0,0 0 0 0 0,0 0 0 0 0,1 0 0 0 0,-1 1 0 0 0,0-1 0 0 0,0 0 0 0 0,1 0 0 0 0,-1 1 0 0 0,0-1 0 0 0,1 0 0 0 0,-1 1 0 0 0,0-1 0 0 0,1 1 0 0 0,-1-1 0 0 0,1 1 0 0 0,-1-1 0 0 0,1 1 0 0 0,-1-1 0 0 0,0 2 0 0 0,2-1 0 0 0,0 0 0 0 0,1 1 0 0 0,-1-2 0 0 0,0 1 0 0 0,1 0 0 0 0,-1 0 0 0 0,0 0 0 0 0,1-1 0 0 0,-1 1 0 0 0,1 0 0 0 0,-1-1 0 0 0,1 0 0 0 0,-1 1 0 0 0,3-1 0 0 0,30 8 0 0 0,2-4 0 0 0,66-2 0 0 0,-2 0 0 0 0,-66 1 0 0 0,300 16 0 0 0,-173-13 0 0 0,164 4 0 0 0,217 9 0 0 0,-233-9 0 0 0,-76-4 0 0 0,277 0 53 0 0,-348-8-24 0 0,112-4 97 0 0,55-27 18 0 0,-273 23-64 0 0,88-28 0 0 0,-137 36-77 0 0,-1 0 1 0 0,1-1-1 0 0,-1 0 0 0 0,0 0 1 0 0,11-7-1 0 0,-16 9-3 0 0,0 1 0 0 0,0-1 0 0 0,0 1 0 0 0,0-1 0 0 0,-1 0 0 0 0,1 1 0 0 0,0-1-1 0 0,-1 0 1 0 0,1 0 0 0 0,0 0 0 0 0,-1 1 0 0 0,1-1 0 0 0,-1 0 0 0 0,1 0 0 0 0,-1 0 0 0 0,0 0 0 0 0,1 0 0 0 0,-1 0 0 0 0,0 0-1 0 0,0 0 1 0 0,1 0 0 0 0,-1 0 0 0 0,0 0 0 0 0,0 0 0 0 0,0 0 0 0 0,0 0 0 0 0,0 0 0 0 0,-1 0 0 0 0,1 0 0 0 0,0 0 0 0 0,0 0-1 0 0,-1 0 1 0 0,1 0 0 0 0,0 1 0 0 0,-1-1 0 0 0,1 0 0 0 0,-1 0 0 0 0,1 0 0 0 0,-1 0 0 0 0,0 0 0 0 0,1 1 0 0 0,-1-1 0 0 0,0 0-1 0 0,0 1 1 0 0,1-1 0 0 0,-1 0 0 0 0,-1 0 0 0 0,-6-4 0 0 0,1 1 0 0 0,-1-1 0 0 0,1 2 0 0 0,-1-1 0 0 0,0 1 0 0 0,-12-3 0 0 0,13 3 0 0 0,-21-5-15 0 0,0 1 0 0 0,-45-5 0 0 0,-61 1-83 0 0,47 5 32 0 0,-326-11-260 0 0,206 10 240 0 0,-70-1-10 0 0,123 12 86 0 0,-196 1-51 0 0,117-4-34 0 0,-113-3-302 0 0,218 3 206 0 0,-42-3-170 0 0,10-12-49 0 0,157 14 402 0 0,-1 0 1 0 0,1-1 0 0 0,0 1 0 0 0,0-1 0 0 0,-5-1 0 0 0,7 1 6 0 0,1 1 1 0 0,-1 0 0 0 0,1 0-1 0 0,-1 0 1 0 0,1 0-1 0 0,0 0 1 0 0,-1 0-1 0 0,1-1 1 0 0,-1 1-1 0 0,1 0 1 0 0,0 0 0 0 0,-1-1-1 0 0,1 1 1 0 0,0 0-1 0 0,-1-1 1 0 0,1 1-1 0 0,0 0 1 0 0,-1-1-1 0 0,1 1 1 0 0,0 0-1 0 0,0-1 1 0 0,0 1 0 0 0,-1-1-1 0 0,48-7 135 0 0,-6-2-56 0 0,1 3 0 0 0,56-3 0 0 0,-98 10-78 0 0,123-18 25 0 0,-72 10 3 0 0,71-4 1 0 0,-25 12 38 0 0,56-2 56 0 0,605-60 223 0 0,-538 46-328 0 0,67-8-22 0 0,-186 11 2 0 0,134-14 20 0 0,-136 19 26 0 0,115-11 97 0 0,173-30 82 0 0,-278 34-152 0 0,111-30 1 0 0,-206 41-32 0 0,0-1 0 0 0,-1-1-1 0 0,1 0 1 0 0,23-14 0 0 0,-33 17-21 0 0,-4 3-16 0 0,0 0 1 0 0,1 0-1 0 0,-1 0 0 0 0,0 0 0 0 0,0-1 0 0 0,0 1 0 0 0,0 0 0 0 0,0 0 0 0 0,0 0 0 0 0,1 0 0 0 0,-1-1 0 0 0,0 1 0 0 0,0 0 0 0 0,0 0 0 0 0,0 0 0 0 0,0 0 0 0 0,0-1 0 0 0,0 1 0 0 0,0 0 0 0 0,0 0 0 0 0,0 0 0 0 0,0-1 0 0 0,0 1 0 0 0,0 0 0 0 0,0 0 0 0 0,0 0 0 0 0,0-1 0 0 0,0 1 0 0 0,0 0 0 0 0,0 0 0 0 0,0 0 0 0 0,0 0 0 0 0,0-1 0 0 0,-1 1 0 0 0,1 0 0 0 0,0 0 0 0 0,0 0 0 0 0,0 0 0 0 0,0-1 0 0 0,-1 1 0 0 0,-4-6 23 0 0,4 6-17 0 0,-2-3 2 0 0,0 1-1 0 0,0 0 1 0 0,0 0 0 0 0,0 0-1 0 0,-1 1 1 0 0,1-1 0 0 0,-1 1 0 0 0,1 0-1 0 0,-1 0 1 0 0,0 0 0 0 0,-3-1-1 0 0,-8 1 4 0 0,-23 0-1 0 0,22 1-23 0 0,-76-5-83 0 0,-54 2-20 0 0,-211 23-186 0 0,28 7 193 0 0,95-5 96 0 0,-266 22-49 0 0,457-40 58 0 0,-370 46 1 0 0,385-46-1 0 0,-28 3-4 0 0,-64 17 0 0 0,119-24 4 0 0,0 0-1 0 0,1 0 0 0 0,-1 1 0 0 0,0-1 0 0 0,1 0 0 0 0,-1 0 1 0 0,1 0-1 0 0,-1 0 0 0 0,0 1 0 0 0,1-1 0 0 0,-1 0 0 0 0,1 0 0 0 0,-1 1 1 0 0,0-1-1 0 0,1 1 0 0 0,-1-1 0 0 0,1 0 0 0 0,-1 1 0 0 0,1-1 0 0 0,0 1 1 0 0,-1-1-1 0 0,0 2 0 0 0,3-1 1 0 0,-1 0 0 0 0,1 0 0 0 0,0 0 0 0 0,0-1 0 0 0,-1 1 0 0 0,1 0 0 0 0,0-1 0 0 0,0 1 0 0 0,0-1 0 0 0,0 0 0 0 0,2 1 0 0 0,32 3 3 0 0,-34-4-3 0 0,35 2 1 0 0,67-5 0 0 0,-23-1 0 0 0,1353-46 56 0 0,-1416 49-59 0 0,111-4-36 0 0,143-8 109 0 0,-149 3 4 0 0,234-26-16 0 0,-327 32-55 0 0,-17 3 15 0 0,0-1 0 0 0,0-1 0 0 0,0 0 0 0 0,12-5 0 0 0,-21 7 65 0 0,-6-2-16 0 0,-5-2-66 0 0,-1 0 1 0 0,1 0-1 0 0,-1 0 1 0 0,0 1-1 0 0,-1 0 1 0 0,1 0-1 0 0,0 1 1 0 0,-1 0-1 0 0,0 1 1 0 0,-9-2-1 0 0,-16-1-11 0 0,-46-2-1 0 0,66 7 4 0 0,-406-3-390 0 0,291 6 359 0 0,-325 17-83 0 0,240-8 54 0 0,-5 4-12 0 0,-17 0 78 0 0,85-2 16 0 0,10-1 122 0 0,134-13-129 0 0,-27 4 34 0 0,-17 13-17 0 0,73-13 28 0 0,0-3-48 0 0,34-5 0 0 0,12-1 38 0 0,187-12-21 0 0,-79 2 29 0 0,-15 3-49 0 0,-86 3-2 0 0,237-23 0 0 0,215-16 0 0 0,-324 25-1 0 0,-36 4 16 0 0,-36 5 66 0 0,154-36 0 0 0,-275 48-78 0 0,-1-1 0 0 0,1 0 0 0 0,-1 0 0 0 0,1-1 0 0 0,-1 0 0 0 0,0 0 0 0 0,-1-1 0 0 0,11-8 0 0 0,-19 13-1 0 0,0 0 0 0 0,0 0 0 0 0,1 0 0 0 0,-1 0 0 0 0,0 0 0 0 0,0 0 0 0 0,0 0 0 0 0,0 0 0 0 0,0 0 0 0 0,0 0-1 0 0,0 0 1 0 0,0 0 0 0 0,0 0 0 0 0,0 0 0 0 0,1 0 0 0 0,-1 0 0 0 0,0-1 0 0 0,0 1 0 0 0,0 0 0 0 0,0 0 0 0 0,0 0 0 0 0,0 0 0 0 0,0 0 0 0 0,0 0 0 0 0,0 0 0 0 0,0 0 0 0 0,0 0 0 0 0,0 0 0 0 0,0-1 0 0 0,0 1 0 0 0,0 0 0 0 0,0 0 0 0 0,0 0 0 0 0,0 0 0 0 0,0 0 0 0 0,0 0 0 0 0,0 0 0 0 0,0 0 0 0 0,0 0 0 0 0,0-1 0 0 0,0 1 0 0 0,0 0-1 0 0,0 0 1 0 0,0 0 0 0 0,0 0 0 0 0,0 0 0 0 0,0 0 0 0 0,0 0 0 0 0,0 0 0 0 0,0 0 0 0 0,0 0 0 0 0,0 0 0 0 0,0-1 0 0 0,-1 1 0 0 0,1 0 0 0 0,0 0 0 0 0,0 0 0 0 0,0 0 0 0 0,0 0 0 0 0,0 0 0 0 0,0 0 0 0 0,0 0 0 0 0,0 0 0 0 0,-1 0 0 0 0,-4-4 30 0 0,-1-1 0 0 0,1 1 0 0 0,-1 1 0 0 0,0-1 0 0 0,-1 1 0 0 0,1 0 0 0 0,0 1 0 0 0,-1-1 0 0 0,0 1 0 0 0,-9-1 0 0 0,-8-1-29 0 0,-42 0 0 0 0,11 1-67 0 0,-248-17-202 0 0,144 10 133 0 0,-66-2-28 0 0,-28 16 94 0 0,90-1 34 0 0,-270 8-20 0 0,325-6 57 0 0,-26-1 71 0 0,108-3-17 0 0,26-1-57 0 0,-1 0 0 0 0,1 0-1 0 0,-1 0 1 0 0,1 0-1 0 0,0 0 1 0 0,-1 1-1 0 0,1-1 1 0 0,-1 0-1 0 0,1 0 1 0 0,-1 0-1 0 0,1 0 1 0 0,0 0-1 0 0,-1 1 1 0 0,1-1-1 0 0,-1 0 1 0 0,1 0-1 0 0,0 1 1 0 0,-1-1-1 0 0,1 0 1 0 0,0 0-1 0 0,-1 1 1 0 0,1-1 0 0 0,0 0-1 0 0,0 1 1 0 0,-1-1-1 0 0,1 1 1 0 0,0 0-1 0 0,9 2 0 0 0,1 0 0 0 0,0 0 0 0 0,16 2 0 0 0,-4-3-13 0 0,1 0 0 0 0,0-1 1 0 0,29-3-1 0 0,27 1 0 0 0,-42 2 13 0 0,121 2 0 0 0,211-11 128 0 0,-157 0-25 0 0,-18-1-25 0 0,-114 9-68 0 0,111-3-9 0 0,-113-2-1 0 0,96-4 0 0 0,-107 10 0 0 0,91-3 0 0 0,68-19 54 0 0,-198 19-17 0 0,-7-1 0 0 0,1 0 0 0 0,-1-2 1 0 0,0 0-1 0 0,25-10 0 0 0,-44 15-36 0 0,-1-1 0 0 0,1 0 0 0 0,0 1 0 0 0,-1-1-1 0 0,1 0 1 0 0,-1 0 0 0 0,1 0 0 0 0,-1 0 0 0 0,1 0-1 0 0,-1-1 1 0 0,1 1 0 0 0,-1 0 0 0 0,0-1 0 0 0,0 1-1 0 0,2-2 1 0 0,-3 2 0 0 0,0 1-1 0 0,0-1 1 0 0,0 1-1 0 0,0-1 1 0 0,0 1-1 0 0,0 0 1 0 0,0-1 0 0 0,0 1-1 0 0,0-1 1 0 0,0 1-1 0 0,0-1 1 0 0,0 1-1 0 0,0-1 1 0 0,0 1-1 0 0,0 0 1 0 0,0-1-1 0 0,0 1 1 0 0,-1-1 0 0 0,1 1-1 0 0,0 0 1 0 0,0-1-1 0 0,0 1 1 0 0,-1-1-1 0 0,0 0 4 0 0,0 0-1 0 0,0 0 1 0 0,0 0-1 0 0,0 0 1 0 0,-1 1-1 0 0,1-1 1 0 0,0 0-1 0 0,0 0 1 0 0,-1 1-1 0 0,-2-1 0 0 0,-7-3 2 0 0,-1 2-1 0 0,-20-3 0 0 0,9 2-6 0 0,-346-28-224 0 0,301 28 180 0 0,-340-1-284 0 0,300 5 260 0 0,-659 31-18 0 0,664-27 88 0 0,-69 5 0 0 0,1 4 0 0 0,165-14 0 0 0,0 1 0 0 0,0 0 0 0 0,-9 3 0 0 0,-3 3 0 0 0,18-7 0 0 0,1 0 0 0 0,-1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0,-1 0 0 0 0,1 0 0 0 0,0 0 0 0 0,0 0 0 0 0,10 0 0 0 0,18 0-25 0 0,1-2 0 0 0,32-6 0 0 0,9-1-17 0 0,43-1-10 0 0,263-22-99 0 0,-174 9 145 0 0,-51 4-41 0 0,-132 17 41 0 0,327-35 153 0 0,-228 25-96 0 0,158-27 37 0 0,-233 31-62 0 0,47-13 22 0 0,-81 18-34 0 0,-1 1-1 0 0,0-2 1 0 0,1 0 0 0 0,-1 0 0 0 0,-1 0-1 0 0,1-1 1 0 0,12-9 0 0 0,-20 14-13 0 0,0 0 1 0 0,0 0 0 0 0,0-1-1 0 0,0 1 1 0 0,0 0-1 0 0,0 0 1 0 0,1 0-1 0 0,-1 0 1 0 0,0 0 0 0 0,0 0-1 0 0,0 0 1 0 0,0 0-1 0 0,0 0 1 0 0,0 0-1 0 0,0-1 1 0 0,0 1 0 0 0,0 0-1 0 0,0 0 1 0 0,0 0-1 0 0,1 0 1 0 0,-1 0 0 0 0,0 0-1 0 0,0 0 1 0 0,0-1-1 0 0,0 1 1 0 0,0 0-1 0 0,0 0 1 0 0,0 0 0 0 0,0 0-1 0 0,0 0 1 0 0,0 0-1 0 0,0-1 1 0 0,0 1-1 0 0,0 0 1 0 0,0 0 0 0 0,0 0-1 0 0,0 0 1 0 0,0 0-1 0 0,-1 0 1 0 0,1 0 0 0 0,0-1-1 0 0,0 1 1 0 0,0 0-1 0 0,0 0 1 0 0,0 0-1 0 0,0 0 1 0 0,0 0 0 0 0,0 0-1 0 0,-2-3 11 0 0,0 0 1 0 0,-1 1-1 0 0,1-1 0 0 0,0 1 1 0 0,-1-1-1 0 0,1 1 0 0 0,-1 0 1 0 0,0 0-1 0 0,0 0 0 0 0,0 1 1 0 0,0-1-1 0 0,0 1 0 0 0,0 0 1 0 0,0-1-1 0 0,-6 0 0 0 0,-6-1-1 0 0,1 0 0 0 0,-22 0 1 0 0,25 2-22 0 0,-87-11-125 0 0,-21-2 12 0 0,-407 2-152 0 0,366 9 197 0 0,-10 1-4 0 0,110 4 69 0 0,-169 2 10 0 0,115 1 3 0 0,-1-1 0 0 0,68 1 108 0 0,134 1 64 0 0,-71-7-166 0 0,339-15-211 0 0,-247 11 136 0 0,91-9 57 0 0,-38-2 12 0 0,146-19 0 0 0,-250 28-4 0 0,-35 5 36 0 0,0-1-1 0 0,-1 0 0 0 0,1-2 0 0 0,35-13 0 0 0,-53 17-22 0 0,0-1 1 0 0,0 0-1 0 0,0 1 0 0 0,1 0 1 0 0,-1 0-1 0 0,0 0 1 0 0,5 0-1 0 0,-9 1-8 0 0,0 0 0 0 0,0 0 1 0 0,1 0-1 0 0,-1-1 0 0 0,0 1 1 0 0,0 0-1 0 0,0 0 0 0 0,0 0 1 0 0,0 0-1 0 0,0 0 0 0 0,1 0 1 0 0,-1 0-1 0 0,0 0 0 0 0,0-1 1 0 0,0 1-1 0 0,0 0 0 0 0,0 0 1 0 0,0 0-1 0 0,0 0 0 0 0,0 0 1 0 0,0-1-1 0 0,0 1 0 0 0,0 0 1 0 0,0 0-1 0 0,0 0 0 0 0,0 0 1 0 0,0 0-1 0 0,0-1 0 0 0,0 1 1 0 0,0 0-1 0 0,0 0 0 0 0,0 0 1 0 0,0 0-1 0 0,0 0 0 0 0,0-1 1 0 0,0 1-1 0 0,0 0 0 0 0,0 0 0 0 0,0 0 1 0 0,0 0-1 0 0,0 0 0 0 0,0-1 1 0 0,-3-5 1 0 0,3 6 1 0 0,-1-1-1 0 0,-1-1 0 0 0,1 1 0 0 0,-1 0 1 0 0,1 0-1 0 0,-1 1 0 0 0,1-1 0 0 0,-1 0 0 0 0,1 0 0 0 0,-1 1 1 0 0,0-1-1 0 0,1 1 0 0 0,-1-1 0 0 0,0 1 0 0 0,0 0 1 0 0,1-1-1 0 0,-3 1 0 0 0,-4-1-4 0 0,-30-6 1 0 0,19 3-6 0 0,-1 1 0 0 0,-40-1-1 0 0,-89 8-182 0 0,129-4 166 0 0,-134 4-130 0 0,87 4 133 0 0,-57 4-36 0 0,73-10 46 0 0,-98 9-45 0 0,-38 17 44 0 0,-55 10 11 0 0,105-14 0 0 0,22-5 0 0 0,67-11 1 0 0,32-6-9 0 0,1 1 1 0 0,-28 8 0 0 0,40-10-97 0 0,17 6-131 0 0,-9-6 221 0 0,1-1 0 0 0,0 1 0 0 0,0-1 0 0 0,0 0 0 0 0,12-2 1 0 0,-1 0 0 0 0,66 2-41 0 0,-6 0 28 0 0,128-12 105 0 0,-90 2 81 0 0,8 0 5 0 0,-94 9-152 0 0,22-1-9 0 0,64-9-1 0 0,-70 6 16 0 0,-33 4 33 0 0,0 0 0 0 0,-1-1 1 0 0,1 0-1 0 0,0-1 0 0 0,-1 0 0 0 0,14-6 0 0 0,-12 2 67 0 0,-10 3-50 0 0,0-6-46 0 0,-3 10-22 0 0,0 0-1 0 0,0 0 1 0 0,0 0 0 0 0,0-1 0 0 0,0 1-1 0 0,0 0 1 0 0,0 0 0 0 0,0 0 0 0 0,0 0-1 0 0,0 0 1 0 0,0 0 0 0 0,0 0 0 0 0,0 0-1 0 0,0 0 1 0 0,0 0 0 0 0,0-1 0 0 0,0 1-1 0 0,0 0 1 0 0,0 0 0 0 0,0 0 0 0 0,0 0-1 0 0,0 0 1 0 0,0 0 0 0 0,0 0 0 0 0,0 0-1 0 0,0 0 1 0 0,0 0 0 0 0,0-1 0 0 0,0 1-1 0 0,0 0 1 0 0,0 0 0 0 0,-1 0 0 0 0,1 0-1 0 0,0 0 1 0 0,0 0 0 0 0,0 0 0 0 0,0 0-1 0 0,0 0 1 0 0,0 0 0 0 0,0 0-1 0 0,0 0 1 0 0,0 0 0 0 0,0 0 0 0 0,0 0-1 0 0,-1 0 1 0 0,1 0 0 0 0,0 0 0 0 0,0 0-1 0 0,0 0 1 0 0,0 0 0 0 0,0 0 0 0 0,0 0-1 0 0,0 0 1 0 0,0 0 0 0 0,0 0 0 0 0,-1 0-1 0 0,-28-8 11 0 0,19 5-1 0 0,0 1 1 0 0,-1-1 0 0 0,1 2 0 0 0,-18-2-1 0 0,-34 4 9 0 0,4-1-72 0 0,-64 9-1 0 0,52-3 6 0 0,43-5 19 0 0,-30 6 0 0 0,41-3 27 0 0,-101 13-119 0 0,101-15 99 0 0,0 0 0 0 0,-17 6 0 0 0,-18 2 87 0 0,18-2 8 0 0,26-7-102 0 0,7-4 9 0 0,7-3-11 0 0,-5 5 29 0 0,1 0 1 0 0,0 0-1 0 0,-1 1 0 0 0,1-1 0 0 0,0 0 0 0 0,0 1 1 0 0,0 0-1 0 0,0-1 0 0 0,-1 1 0 0 0,7 1 0 0 0,18-3 6 0 0,4-5-4 0 0,42-4 0 0 0,24-7 0 0 0,-24 4 0 0 0,-64 12 0 0 0,0 0 0 0 0,0-1 0 0 0,8-3 0 0 0,-10 3 0 0 0,1 0 0 0 0,-1 1 0 0 0,0 0 0 0 0,11-2 0 0 0,-4 4 0 0 0,-11 0 0 0 0,1 0 0 0 0,-1 0 0 0 0,0-1 0 0 0,0 1 0 0 0,0-1 0 0 0,4 0 0 0 0,-7 0 1 0 0,1 1 0 0 0,0 0 0 0 0,-1 0 0 0 0,1 0 0 0 0,-1-1-1 0 0,1 1 1 0 0,-1 0 0 0 0,1-1 0 0 0,-1 1 0 0 0,1 0 0 0 0,-1-1 0 0 0,1 1 0 0 0,-1-1 0 0 0,1 1-1 0 0,-1-1 1 0 0,0 1 0 0 0,1-1 0 0 0,-1 0 1 0 0,0 1 0 0 0,0 0 1 0 0,0-1-1 0 0,-1 1 0 0 0,1 0 0 0 0,0-1 0 0 0,0 1 0 0 0,0 0 1 0 0,-1-1-1 0 0,1 1 0 0 0,0 0 0 0 0,0 0 0 0 0,-1-1 0 0 0,1 1 1 0 0,0 0-1 0 0,-1 0 0 0 0,1 0 0 0 0,0 0 0 0 0,-1-1 0 0 0,1 1 1 0 0,0 0-1 0 0,-1 0 0 0 0,1 0 0 0 0,-1 0 0 0 0,1 0 0 0 0,0 0 1 0 0,-1 0-1 0 0,1 0 0 0 0,0 0 0 0 0,-1 0 0 0 0,-15-1 11 0 0,-12 1-45 0 0,-1 2 0 0 0,-31 5 0 0 0,19-1 35 0 0,22-3-9 0 0,0 0 0 0 0,-20 6-1 0 0,-82 24-153 0 0,49-14 140 0 0,-11 2 24 0 0,17-4-4 0 0,43-10 0 0 0,-27 4 0 0 0,46-11 0 0 0,0 1-1 0 0,0 0 1 0 0,1 0-1 0 0,-1 1 0 0 0,0-1 1 0 0,1 1-1 0 0,-4 2 1 0 0,0-1 5 0 0,-1 1 1 0 0,1-1-1 0 0,-13 4 1 0 0,18-7 77 0 0,5 1 7 0 0,16 5 13 0 0,-8-2-81 0 0,1 0 0 0 0,0-1 1 0 0,0 0-1 0 0,18 1 0 0 0,2-4-6 0 0,35 3 32 0 0,-48 0-41 0 0,7 0-5 0 0,46 0 0 0 0,-34-5-2 0 0,52 0 0 0 0,-63 4 0 0 0,136 4 0 0 0,-88-6 0 0 0,-39 2 0 0 0,45-6 0 0 0,-46 5 0 0 0,-31 0 1 0 0,0-1 0 0 0,-1 1 0 0 0,1-1 0 0 0,0 0 0 0 0,0 0 0 0 0,0-1 0 0 0,0 1 0 0 0,0-1 0 0 0,0 0 0 0 0,6-2 0 0 0,-10 3-1 0 0,0 0 1 0 0,0 0 0 0 0,0 0-1 0 0,0 0 1 0 0,0 0 0 0 0,-1 0-1 0 0,1 0 1 0 0,0 0 0 0 0,0 0-1 0 0,0 0 1 0 0,0 0 0 0 0,0 0-1 0 0,0 0 1 0 0,0 0 0 0 0,0 0-1 0 0,0 0 1 0 0,0 0 0 0 0,0 0-1 0 0,0 0 1 0 0,0 0 0 0 0,0 0-1 0 0,0 0 1 0 0,0 0 0 0 0,0 0-1 0 0,0 0 1 0 0,0-1 0 0 0,0 1-1 0 0,0 0 1 0 0,0 0 0 0 0,0 0-1 0 0,0 0 1 0 0,0 0-1 0 0,0 0 1 0 0,0 0 0 0 0,0 0-1 0 0,0 0 1 0 0,0 0 0 0 0,0 0-1 0 0,0 0 1 0 0,0 0 0 0 0,0 0-1 0 0,0 0 1 0 0,0 0 0 0 0,0-1-1 0 0,0 1 1 0 0,0 0 0 0 0,0 0-1 0 0,0 0 1 0 0,0 0 0 0 0,0 0-1 0 0,0 0 1 0 0,0 0 0 0 0,0 0-1 0 0,0 0 1 0 0,0 0 0 0 0,0 0-1 0 0,0 0 1 0 0,0 0 0 0 0,0 0-1 0 0,0 0 1 0 0,0 0 0 0 0,0 0-1 0 0,0 0 1 0 0,1 0-1 0 0,-6-3 2 0 0,1 1-1 0 0,0 0 0 0 0,-1 0 0 0 0,0 1 0 0 0,1 0 0 0 0,-1-1 0 0 0,0 1 0 0 0,1 1 0 0 0,-8-1 0 0 0,-17-4-1 0 0,-126-24-96 0 0,102 20 93 0 0,34 6-22 0 0,-35 1-1 0 0,33 2 25 0 0,-24-4 0 0 0,28 2 3 0 0,-87-11-68 0 0,48 7 66 0 0,33 3 0 0 0,-27-1 0 0 0,19 1 0 0 0,27 2-1 0 0,-1 1 0 0 0,1-1 0 0 0,-1 1 0 0 0,1 0 0 0 0,-1 0 0 0 0,1 0 0 0 0,-1 0 0 0 0,1 1 0 0 0,-8 2 0 0 0,12-3-7 0 0,-1 0 0 0 0,0 1 1 0 0,1-1-1 0 0,-1 0 0 0 0,1 0 1 0 0,-1 1-1 0 0,0-1 1 0 0,1 0-1 0 0,-1 0 0 0 0,0 0 1 0 0,1 0-1 0 0,-1 0 1 0 0,1 0-1 0 0,-1 0 0 0 0,0 0 1 0 0,1 0-1 0 0,-1 0 1 0 0,0 0-1 0 0,1-1 0 0 0,-1 1 1 0 0,0 0-1 0 0,1 0 0 0 0,-1 0 1 0 0,1-1-1 0 0,-1 1 1 0 0,1 0-1 0 0,-1-1 0 0 0,0 0 1 0 0,0 0-24 0 0,1 0 1 0 0,0 0-1 0 0,-1 0 1 0 0,1 0 0 0 0,0 0-1 0 0,0 0 1 0 0,-1 0-1 0 0,1 0 1 0 0,0 0-1 0 0,0 0 1 0 0,0 0-1 0 0,0 0 1 0 0,1 0 0 0 0,-1-2-1 0 0,0 1-23 0 0,2 1 70 0 0,-1 0 0 0 0,0 0 1 0 0,0 0-1 0 0,0 0 0 0 0,0 0 1 0 0,0-1-1 0 0,0 1 0 0 0,0 0 1 0 0,0-1-1 0 0,-1 1 0 0 0,1-1 1 0 0,0 1-1 0 0,0-3 0 0 0,0 2 18 0 0,5-8 60 0 0,7-6-88 0 0,-12 12 182 0 0,-11 2-252 0 0,0-1 64 0 0,1 4 16 0 0,6 0 280 0 0,5 1-531 0 0,0-1 235 0 0,-1 1-1 0 0,0-1 0 0 0,1 1 0 0 0,-1-1 0 0 0,1 0 0 0 0,-1 1 0 0 0,1-1 0 0 0,0 0 1 0 0,-1 0-1 0 0,1 0 0 0 0,0 0 0 0 0,0-1 0 0 0,0 1 0 0 0,2 0 0 0 0,6 3 1 0 0,6 5 17 0 0,-10-6 29 0 0,0 0 0 0 0,0 1 0 0 0,11 8 0 0 0,-16-11 30 0 0,-14-8-9 0 0,5 4-67 0 0,0 1 0 0 0,0 0-1 0 0,-11-2 1 0 0,-11-3 12 0 0,16 4 15 0 0,-24-3 0 0 0,-2 0-28 0 0,-40-4 1 0 0,77 10 0 0 0,0-1 0 0 0,0 1 0 0 0,0 0 0 0 0,0 0 0 0 0,0 0 0 0 0,-1 1 0 0 0,-2 0 0 0 0,-15 0 0 0 0,10 0 0 0 0,11-1 0 0 0,-1 0 0 0 0,1 0 0 0 0,0 0 0 0 0,0 0 0 0 0,-1 0 0 0 0,1 0 0 0 0,0 0 0 0 0,-1 0 0 0 0,1 1 0 0 0,0-1 0 0 0,0 0 0 0 0,-1 0 0 0 0,1 0 0 0 0,0 1 0 0 0,0-1 0 0 0,0 0 0 0 0,-1 0 0 0 0,1 0 0 0 0,0 1 0 0 0,0-1 0 0 0,0 0 0 0 0,0 0 0 0 0,-1 1 0 0 0,1-1 0 0 0,2 1 0 0 0,1-1 0 0 0,-1 0 0 0 0,0 0 0 0 0,0 0 0 0 0,0-1 0 0 0,1 1 0 0 0,3-1 0 0 0,1-1 0 0 0,85-7 0 0 0,43-3 0 0 0,-95 10 0 0 0,-30 2 0 0 0,0 0 0 0 0,-1 0 0 0 0,20-5 0 0 0,-14 1 0 0 0,-10 2 0 0 0,1 0 0 0 0,-1 1 0 0 0,1 0 0 0 0,0 0 0 0 0,0 0 0 0 0,0 1 0 0 0,-1 0 0 0 0,11 0 0 0 0,-10 2 0 0 0,-5-1 1 0 0,1-1 0 0 0,0 0 0 0 0,-1 1 0 0 0,1-1-1 0 0,0 0 1 0 0,-1 0 0 0 0,1 0 0 0 0,0 0 0 0 0,-1 0-1 0 0,1 0 1 0 0,-1-1 0 0 0,3 0 0 0 0,-9 13 37 0 0,1-7-43 0 0,-1-1-1 0 0,0 0 0 0 0,1-1 0 0 0,-1 1 1 0 0,-1-1-1 0 0,1 0 0 0 0,0 0 0 0 0,-1-1 1 0 0,0 1-1 0 0,1-1 0 0 0,-9 1 0 0 0,-11 6 2 0 0,-65 22 4 0 0,51-21-7 0 0,30-8-4 0 0,1 0-1 0 0,-1 1 1 0 0,1-1 0 0 0,-11 6-1 0 0,6-2 12 0 0,10-6 0 0 0,0 2 0 0 0,0-1 0 0 0,1 0 0 0 0,-1 0 0 0 0,1 1 0 0 0,-1-1 0 0 0,1 1 0 0 0,-1 0 0 0 0,1 0 0 0 0,0 0 0 0 0,0 0 0 0 0,-3 4 0 0 0,-4 3 0 0 0,4 4 0 0 0,6-12 0 0 0,-1 0 0 0 0,1 0 0 0 0,-1 0 0 0 0,1 0 0 0 0,-1-1 0 0 0,1 1 0 0 0,0 0 0 0 0,-1 0 0 0 0,1 0 0 0 0,0-1 0 0 0,0 1 0 0 0,0 0 0 0 0,0-1 0 0 0,0 1 0 0 0,0 0-1 0 0,0-1 1 0 0,0 1 0 0 0,0-1 0 0 0,0 0 0 0 0,1 1 0 0 0,24 8 12 0 0,-21-9-3 0 0,1 1 0 0 0,-1-1-1 0 0,0 0 1 0 0,0 0 0 0 0,8-2 0 0 0,-6 2-9 0 0,-1-1 0 0 0,0 1 0 0 0,9 0 0 0 0,3 2 0 0 0,1 1 0 0 0,31-1 0 0 0,-11 0-1 0 0,-28-1 5 0 0,0 0 0 0 0,14-1 0 0 0,-11 1 38 0 0,-14-1-41 0 0,1 0-1 0 0,-1 0 1 0 0,0 0-1 0 0,1 0 1 0 0,-1 0-1 0 0,0 0 0 0 0,1 1 1 0 0,-1-1-1 0 0,0 0 1 0 0,1 0-1 0 0,-1 0 0 0 0,0 1 1 0 0,0-1-1 0 0,1 0 1 0 0,-1 0-1 0 0,0 1 0 0 0,0-1 1 0 0,1 0-1 0 0,-1 1 1 0 0,0-1-1 0 0,0 0 1 0 0,0 1-1 0 0,0-1 0 0 0,1 0 1 0 0,-1 1-1 0 0,-2 1-1 0 0,1 0 0 0 0,-1 0 0 0 0,0 0 0 0 0,0 0 0 0 0,0 0 0 0 0,0-1 0 0 0,0 1 0 0 0,-1-1 0 0 0,-3 3-1 0 0,2-3-6 0 0,1 1 0 0 0,0-1 0 0 0,-1 0 0 0 0,1 0 0 0 0,-1 0 0 0 0,-6 0 0 0 0,5-1 0 0 0,1 1-1 0 0,0 0 1 0 0,0 0 0 0 0,-1 0-1 0 0,-4 2 1 0 0,-8 5-2 0 0,3-1 10 0 0,0-1 0 0 0,-16 5-1 0 0,-54 21 1 0 0,73-28 0 0 0,-27 16 0 0 0,9-3 0 0 0,23-14 0 0 0,1 1 0 0 0,-1 0 0 0 0,1 1 0 0 0,0-1 0 0 0,0 1 0 0 0,0 0 0 0 0,-7 11 0 0 0,9-13 0 0 0,0 0 0 0 0,-3 19 0 0 0,4-17 1 0 0,1 6-2 0 0,1 11 12 0 0,0-21-8 0 0,0 0 0 0 0,0 0 1 0 0,0 0-1 0 0,0 0 0 0 0,1 0 0 0 0,-1-1 1 0 0,0 1-1 0 0,0 0 0 0 0,1 0 0 0 0,-1 0 1 0 0,0 0-1 0 0,1-1 0 0 0,-1 1 1 0 0,1 0-1 0 0,0 1 0 0 0,2 2-2 0 0,2 12 10 0 0,-4-16-9 0 0,-1 1 1 0 0,0 0-1 0 0,1-1 1 0 0,-1 1-1 0 0,1-1 1 0 0,-1 1-1 0 0,0-1 0 0 0,1 1 1 0 0,-1-1-1 0 0,1 1 1 0 0,-1-1-1 0 0,1 1 1 0 0,-1-1-1 0 0,1 0 1 0 0,0 1-1 0 0,-1-1 0 0 0,1 0 1 0 0,0 0-1 0 0,-1 1 1 0 0,2-1-1 0 0,2 2 0 0 0,8 10-2 0 0,0-4 0 0 0,2-1 0 0 0,4 0 0 0 0,-12-9 0 0 0,-4-1 0 0 0,0 3 6 0 0,0-1-1 0 0,1 1 0 0 0,-1-1 1 0 0,0 1-1 0 0,0-1 0 0 0,1 1 1 0 0,2 0-1 0 0,-3 0 5 0 0,0 1 0 0 0,0-2 0 0 0,0 1 0 0 0,0 0 0 0 0,0 0 0 0 0,0-1-1 0 0,0 1 1 0 0,0-1 0 0 0,-1 1 0 0 0,4-3 0 0 0,36-19 118 0 0,-41 22-128 0 0,12-8-1 0 0,2-12 7 0 0,-8 11 0 0 0,-3 4 5 0 0,-1 1-1 0 0,0 0 1 0 0,0-1 0 0 0,2-8-1 0 0,-4 13-10 0 0,5-18 0 0 0,-6 13 0 0 0,-1 1 0 0 0,0-11 0 0 0,2 14 0 0 0,0 1 0 0 0,0-1 0 0 0,0 1 0 0 0,0-1 0 0 0,-1 1 0 0 0,1-1 0 0 0,0 1 0 0 0,0-1 0 0 0,0 1 0 0 0,-1 0 0 0 0,1-1 0 0 0,0 1 0 0 0,-1-1 0 0 0,1 1 0 0 0,0 0 0 0 0,-1-1 0 0 0,1 1 0 0 0,-1-1 0 0 0,-5 0-25 0 0,0-1 1 0 0,0 1-1 0 0,-1 0 0 0 0,1 1 0 0 0,0-1 0 0 0,0 1 1 0 0,-1 1-1 0 0,1-1 0 0 0,-11 3 0 0 0,14-2 19 0 0,1-1 0 0 0,0 1 0 0 0,0 0 0 0 0,0 0 0 0 0,-1 0 0 0 0,1 0 0 0 0,0 0 0 0 0,0 0 0 0 0,0 1 0 0 0,-3 2 0 0 0,-12 7-16 0 0,12-9 15 0 0,1 1-1 0 0,-1-1 1 0 0,1 1-1 0 0,-1 0 1 0 0,1 0-1 0 0,0 0 1 0 0,0 1-1 0 0,1-1 1 0 0,-1 1-1 0 0,-5 7 0 0 0,-55 54-114 0 0,24-11-68 0 0,-47 80 1 0 0,61-84 264 0 0,2 1-1 0 0,-17 55 1 0 0,31-79-52 0 0,9-25 301 0 0,3-3-308 0 0,0 1 1 0 0,-1-1 0 0 0,1 0-1 0 0,-1 0 1 0 0,1 0 0 0 0,-1 0-1 0 0,1 0 1 0 0,-1 0 0 0 0,1 0-1 0 0,-1-1 1 0 0,0 1 0 0 0,0 0-1 0 0,0-1 1 0 0,2-1 0 0 0,0-1 18 0 0,66-66 174 0 0,-4 5-66 0 0,56-85-143 0 0,-90 108 0 0 0,-20 28 0 0 0,-1 0 0 0 0,0 0 0 0 0,13-29 0 0 0,-16 27-3 0 0,-1-1 0 0 0,0-1 0 0 0,3-21 0 0 0,-8 34-26 0 0,0-3 11 0 0,-7-13-91 0 0,5 21 105 0 0,1-1 0 0 0,-1 1-1 0 0,1-1 1 0 0,-1 1 0 0 0,1 0-1 0 0,0 0 1 0 0,-1-1 0 0 0,1 1-1 0 0,-1 0 1 0 0,0 0 0 0 0,1-1 0 0 0,-1 1-1 0 0,1 0 1 0 0,-1 0 0 0 0,1 0-1 0 0,-1 0 1 0 0,1 0 0 0 0,-1 0-1 0 0,1 0 1 0 0,-1 0 0 0 0,0 0 0 0 0,0 0-1 0 0,0 0-8 0 0,-2 0 3 0 0,0 0-1 0 0,1 0 1 0 0,-1 0-1 0 0,0 1 1 0 0,1-1-1 0 0,-1 1 1 0 0,0-1-1 0 0,1 1 1 0 0,-1 0-1 0 0,1 0 1 0 0,-5 2-1 0 0,-27 20-58 0 0,19-13 29 0 0,-6 5-34 0 0,1 1 0 0 0,0 1 0 0 0,-24 27 0 0 0,-44 65-115 0 0,53-60 126 0 0,-34 64 1 0 0,52-86 179 0 0,10-18-65 0 0,1 0 0 0 0,1 1 0 0 0,-7 15 0 0 0,11-23 13 0 0,12 2 21 0 0,-9-3-76 0 0,0 0 1 0 0,0-1-1 0 0,-1 0 1 0 0,1 1-1 0 0,0-1 1 0 0,0 0-1 0 0,-1 0 1 0 0,1 0-1 0 0,0 0 1 0 0,0 0-1 0 0,0 0 1 0 0,-1-1-1 0 0,1 1 1 0 0,3-2-1 0 0,24-12 100 0 0,-11 3-32 0 0,1 0-19 0 0,0-2 1 0 0,-1 0-1 0 0,25-24 0 0 0,-35 31-56 0 0,75-76 1 0 0,-30 27-27 0 0,77-77-238 0 0,-28 16 261 0 0,-96 109 0 0 0,0 0 0 0 0,0-1 0 0 0,-1 0 0 0 0,0 0 0 0 0,0 0 0 0 0,-1 0 0 0 0,0-1 0 0 0,5-14 0 0 0,-9 11-20 0 0,0 11 12 0 0,0 0 0 0 0,-1 0 0 0 0,1 0 0 0 0,-1 1 1 0 0,1-1-1 0 0,-1 0 0 0 0,1 0 0 0 0,-1 0 0 0 0,1 0 0 0 0,-1 0 0 0 0,0 1 0 0 0,1-1 0 0 0,-1 0 0 0 0,0 1 0 0 0,0-1 0 0 0,1 0 0 0 0,-1 1 0 0 0,0-1 0 0 0,0 1 1 0 0,0-1-1 0 0,0 1 0 0 0,0-1 0 0 0,0 1 0 0 0,-1 0 0 0 0,-2-1-3 0 0,1 1 1 0 0,0 0-1 0 0,0 0 0 0 0,0 1 1 0 0,0-1-1 0 0,-5 2 0 0 0,-8 0 16 0 0,12-1-14 0 0,-1-1 1 0 0,1 0-1 0 0,-1 1 0 0 0,1 0 0 0 0,-1 0 0 0 0,1 1 1 0 0,0-1-1 0 0,-1 1 0 0 0,-4 3 0 0 0,-17 4-172 0 0,21-8 147 0 0,1 0 0 0 0,0 1 1 0 0,0-1-1 0 0,-1 1 0 0 0,-5 4 0 0 0,1 1 15 0 0,1 0-1 0 0,-15 15 1 0 0,17-14 13 0 0,-1-1 0 0 0,0-1 0 0 0,-1 1 0 0 0,-10 7 0 0 0,13-13 6 0 0,0 1 0 0 0,-10 10 0 0 0,12-8 55 0 0,-1-1-1 0 0,0 0 1 0 0,0 0 0 0 0,0 0-1 0 0,-7 2 1 0 0,10-4 137 0 0,0-3-139 0 0,0-3-45 0 0,0-6-4 0 0,7-18-5 0 0,-4 21 6 0 0,12-26 100 0 0,-10 24-65 0 0,9-27 30 0 0,-4 14-56 0 0,-6 18-14 0 0,2 1-2 0 0,17-27 5 0 0,-17 22-7 0 0,3-8-8 0 0,-3 11-55 0 0,-3 4 64 0 0,2-10-86 0 0,-3 10 13 0 0,-2 3 63 0 0,0-1 1 0 0,0 1-1 0 0,0-1 0 0 0,0 1 1 0 0,0 0-1 0 0,0 0 0 0 0,1 0 0 0 0,-1-1 1 0 0,0 1-1 0 0,-1 2 0 0 0,0-1-15 0 0,-8 8-45 0 0,1 1 0 0 0,0 0 1 0 0,-9 14-1 0 0,-6 8 76 0 0,13-18-61 0 0,1 1-1 0 0,-10 19 0 0 0,-4 9-141 0 0,7-14 152 0 0,-21 55 1 0 0,28-61 94 0 0,-2 6-11 0 0,2 0 0 0 0,1 1 1 0 0,2 0-1 0 0,1 0 0 0 0,1 1 0 0 0,2-1 0 0 0,1 1 0 0 0,2 32 1 0 0,2-44 118 0 0,7 27 0 0 0,-1-4-12 0 0,-5-29-90 0 0,-1-5 14 0 0,-2-6 10 0 0,-4 5-10 0 0,0-6-62 0 0,-1 1 1 0 0,1-1-1 0 0,-1 0 1 0 0,1 0-1 0 0,-1 0 1 0 0,0-1-1 0 0,1 0 1 0 0,-1 1-1 0 0,0-2 0 0 0,0 1 1 0 0,0-1-1 0 0,-6 1 1 0 0,-8 0 0 0 0,14 0-6 0 0,0-1 0 0 0,0-1 0 0 0,0 1 0 0 0,-8-2 0 0 0,-17 0 0 0 0,5 3 0 0 0,-47-4 0 0 0,52 2 0 0 0,-37 3 0 0 0,1 0 0 0 0,9-1-30 0 0,-62 9 0 0 0,109-10 30 0 0,-28 2-31 0 0,-32-1 1 0 0,32-2 6 0 0,-36 5 1 0 0,22 2 23 0 0,-45 4 0 0 0,-112 10-11 0 0,126-14-19 0 0,54-6 22 0 0,-1 2 1 0 0,-33 6-1 0 0,32-2 8 0 0,-76 15 0 0 0,91-20 0 0 0,0 1 0 0 0,0 0 0 0 0,-11 5 0 0 0,12-5 0 0 0,1 0 0 0 0,-1-1 0 0 0,1 1 0 0 0,-1-1 0 0 0,0 0 0 0 0,1 0 0 0 0,-7 1 0 0 0,-2-3-1 0 0,11 1 1 0 0,1-1 1 0 0,0 1-1 0 0,0 0 1 0 0,-1 0-1 0 0,1 0 1 0 0,0 0 0 0 0,-1 0-1 0 0,1 0 1 0 0,0 0-1 0 0,0 1 1 0 0,-1-1-1 0 0,1 0 1 0 0,0 1 0 0 0,0-1-1 0 0,0 1 1 0 0,-1-1-1 0 0,1 1 1 0 0,0-1-1 0 0,0 1 1 0 0,0 0-1 0 0,0 0 1 0 0,0-1 0 0 0,-1 3-1 0 0,0-1 64 0 0,43 5 28 0 0,-36-6-92 0 0,0-1 0 0 0,1 1 0 0 0,-1-1 0 0 0,0 0 0 0 0,0-1 0 0 0,1 1 0 0 0,5-2 0 0 0,-3 1 0 0 0,-1 0 0 0 0,0 0 0 0 0,10 1 0 0 0,9 2-2 0 0,24 1 16 0 0,-29-4 6 0 0,-7 0-7 0 0,-1 1 1 0 0,23 2-1 0 0,-12 2-13 0 0,-12-2 0 0 0,1 0 0 0 0,18 0 0 0 0,-25-3 0 0 0,105 2 0 0 0,-14-4 0 0 0,-89 2 0 0 0,-7-1 0 0 0,-8-3 0 0 0,6 5 0 0 0,-2-1 0 0 0,-1 0 0 0 0,0 0 0 0 0,0 1 0 0 0,0 0 0 0 0,0-1 0 0 0,1 1 0 0 0,-1 1 0 0 0,0-1 0 0 0,-4 1 0 0 0,-23 1 0 0 0,-101-9 0 0 0,109 6 0 0 0,-34-8 0 0 0,34 4 0 0 0,-37-1 0 0 0,34 5 0 0 0,-112-7 0 0 0,66 4 0 0 0,47 4 0 0 0,-40-6 0 0 0,33 0 0 0 0,14 2 0 0 0,-1 1 0 0 0,-19-2 0 0 0,10 5 0 0 0,15 1 0 0 0,1-1 0 0 0,-1-1 0 0 0,-20-4 0 0 0,-3-6 0 0 0,23 7 0 0 0,-25-6 0 0 0,18 8 0 0 0,13 1 0 0 0,0 0 0 0 0,-1 0 0 0 0,1-1 0 0 0,0 0 0 0 0,-9-3 0 0 0,-7-7 5 0 0,-26-16 1 0 0,48 27-1 0 0,-1 0 0 0 0,1-1 0 0 0,0 1 0 0 0,-1 0 0 0 0,1 0 0 0 0,0-1 1 0 0,0 1-1 0 0,0 0 0 0 0,0-1 0 0 0,0 1 0 0 0,1-1 0 0 0,-1 1 0 0 0,0-1 0 0 0,1 0 0 0 0,-1 1 0 0 0,1-1 1 0 0,-1 0-1 0 0,1 1 0 0 0,0-1 0 0 0,0 0 0 0 0,0 1 0 0 0,0-3 0 0 0,0 3 1 0 0,0 1-1 0 0,0-1 1 0 0,1 1-1 0 0,-1-1 0 0 0,0 1 1 0 0,0-1-1 0 0,1 1 1 0 0,-1-1-1 0 0,0 1 1 0 0,1-1-1 0 0,-1 1 1 0 0,1-1-1 0 0,-1 1 1 0 0,1 0-1 0 0,-1-1 1 0 0,1 1-1 0 0,-1 0 0 0 0,1-1 1 0 0,0 1-1 0 0,1-2 14 0 0,3-1-5 0 0,0 0 0 0 0,0 0 0 0 0,1 1 0 0 0,-1-1 0 0 0,1 1 0 0 0,0 0 0 0 0,6-1 0 0 0,16-6-113 0 0,3-1 57 0 0,0 1-1 0 0,1 2 1 0 0,51-6-1 0 0,21-4-27 0 0,-78 12 64 0 0,45-4-1 0 0,-66 8 7 0 0,0 1 0 0 0,1-1 0 0 0,-1-1 0 0 0,0 1 0 0 0,10-5 0 0 0,-15 6 0 0 0,1 0 0 0 0,0-1 0 0 0,-1 1 0 0 0,1 0 0 0 0,0 0 0 0 0,-1-1 0 0 0,1 1 0 0 0,0-1 0 0 0,-1 1 0 0 0,1 0 0 0 0,0-1 0 0 0,-1 1 0 0 0,1-1 0 0 0,-1 0 0 0 0,1 1 0 0 0,0-2 0 0 0,-1 2 0 0 0,0-1 0 0 0,0 1 0 0 0,0 0 0 0 0,0 0 0 0 0,0-1 0 0 0,0 1 0 0 0,0 0 0 0 0,0-1 0 0 0,0 1 0 0 0,0 0 0 0 0,0 0 0 0 0,0-1 0 0 0,0 1 0 0 0,0 0 0 0 0,0-1 0 0 0,-1 1 0 0 0,1 0 0 0 0,0 0 0 0 0,0-1 0 0 0,0 1 0 0 0,0 0 0 0 0,-1 0 0 0 0,1-1 0 0 0,0 1 0 0 0,-13-8 0 0 0,13 8 0 0 0,-14-6 0 0 0,-1 1 0 0 0,1 0 0 0 0,-1 1 0 0 0,1 1 0 0 0,-21-2 0 0 0,-21-4 0 0 0,37 5 0 0 0,-27-2 0 0 0,-51-9 0 0 0,74 13 0 0 0,0-1 0 0 0,-29-7 0 0 0,45 8 0 0 0,-1 1 0 0 0,1 0 0 0 0,-9 0 0 0 0,9 1 0 0 0,1 0 0 0 0,0-1 0 0 0,0 1 0 0 0,0-2 0 0 0,-7-1 0 0 0,-3-3 0 0 0,6 2 0 0 0,0 1 0 0 0,-22-5 0 0 0,14 4 0 0 0,-29-10 0 0 0,43 14 0 0 0,0-2 0 0 0,-11-11 0 0 0,6 1 0 0 0,5-1 0 0 0,3 11 0 0 0,0-1 0 0 0,1 1 0 0 0,0 0 0 0 0,-1-1 0 0 0,1 1 0 0 0,0-1 0 0 0,0 1 0 0 0,0-1 0 0 0,1 1 0 0 0,0-4 0 0 0,0-6 0 0 0,-1 11 0 0 0,0 0 0 0 0,1 0 0 0 0,-1 0 0 0 0,0 0 0 0 0,0 0 0 0 0,-1 0 0 0 0,1 0 0 0 0,0 0 0 0 0,0 0 0 0 0,0 0 0 0 0,-1 0 0 0 0,1 0 0 0 0,0 0 0 0 0,-1 0 0 0 0,1 0 0 0 0,-1 1 0 0 0,1-1 0 0 0,-1 0 0 0 0,0-1 0 0 0,-2-1 0 0 0,-3-10 0 0 0,-1 5 0 0 0,4 7 0 0 0,-11-10 0 0 0,8 8 0 0 0,-1-3 0 0 0,-5-16 0 0 0,-18-54 64 0 0,22 59 62 0 0,-17-26 0 0 0,-3-2-18 0 0,26 40-99 0 0,-12-15 35 0 0,11 17-32 0 0,-1 0-11 0 0,-4-14-3 0 0,8 16 2 0 0,-1 0 0 0 0,0-1 0 0 0,1 1 0 0 0,-1-1 0 0 0,1 0 0 0 0,-1 1 0 0 0,1-1 0 0 0,0 0 0 0 0,0 0 0 0 0,-1 1 0 0 0,1-4 0 0 0,0-12 0 0 0,-1 2 0 0 0,0 1 0 0 0,2 13 0 0 0,-1 0 0 0 0,0 0 0 0 0,1 0 0 0 0,-1 0 0 0 0,1 0 0 0 0,-1 0 0 0 0,1 1 0 0 0,-1-1 0 0 0,1 0 0 0 0,0 0 0 0 0,-1 0 0 0 0,2 0 0 0 0,1-2-9 0 0,9 0-55 0 0,-4 2 54 0 0,6 2-46 0 0,-12-1 48 0 0,8 6-50 0 0,-10-6 53 0 0,1 0 0 0 0,-1 1 1 0 0,1-1-1 0 0,-1 0 0 0 0,1 0 1 0 0,0 0-1 0 0,-1 1 0 0 0,1-1 1 0 0,-1 0-1 0 0,1 0 0 0 0,0 0 1 0 0,-1 0-1 0 0,1 0 0 0 0,-1 0 1 0 0,1 0-1 0 0,0 0 0 0 0,-1 0 1 0 0,2-1-1 0 0,2 1 3 0 0,8 3 13 0 0,-2-5 31 0 0,-1 9-31 0 0,-3 2-24 0 0,-5-7-54 0 0,-2 23 0 0 0,-2-1-1 0 0,-7 29 0 0 0,4-19-50 0 0,1-6 90 0 0,-14 109-33 0 0,18-115 47 0 0,0 0 0 0 0,1 0 0 0 0,2 0 0 0 0,4 25 0 0 0,-3-29 19 0 0,1 0 1 0 0,1 0-1 0 0,1 0 0 0 0,0-1 1 0 0,2 1-1 0 0,0-2 0 0 0,0 1 1 0 0,2-1-1 0 0,0-1 0 0 0,0 1 1 0 0,19 18-1 0 0,-22-27-5 0 0,0-1 0 0 0,0 0 0 0 0,14 7 0 0 0,12 11 0 0 0,-23-15 0 0 0,1-1 0 0 0,0 0 0 0 0,0-1 0 0 0,1 0 0 0 0,-1-1 0 0 0,2 0 0 0 0,12 4 0 0 0,41 20 0 0 0,-49-21 0 0 0,0 0 0 0 0,1-2 0 0 0,19 6 0 0 0,2-3 0 0 0,-9-2 0 0 0,37 13 0 0 0,-29-6 6 0 0,79 28 82 0 0,50-3 54 0 0,117 23-130 0 0,-165-39-12 0 0,60 9 11 0 0,139-5 109 0 0,47-6-1 0 0,-292-19-129 0 0,257 2 10 0 0,9-7-16 0 0,-141 2-62 0 0,-46 0 76 0 0,168-3 2 0 0,-177-1-2 0 0,0-1-56 0 0,-80 6 52 0 0,90-11 0 0 0,-100 6 6 0 0,-40 4-2 0 0,0-1 1 0 0,0-1-1 0 0,0 0 1 0 0,0 0-1 0 0,0-1 1 0 0,14-6-1 0 0,-9 0-40 0 0,-17 9 42 0 0,-1-1-1 0 0,1 1 1 0 0,0 0 0 0 0,-1-1-1 0 0,1 1 1 0 0,-1-1 0 0 0,1 1-1 0 0,-1-1 1 0 0,1 1 0 0 0,-1-1-1 0 0,1 1 1 0 0,-1-1 0 0 0,0 1 0 0 0,1-1-1 0 0,-1 1 1 0 0,0-1 0 0 0,1 0-1 0 0,-1 1 1 0 0,0-1 0 0 0,0 0-1 0 0,1 1 1 0 0,-1-1 0 0 0,0 0 0 0 0,0 1-1 0 0,0-1 1 0 0,0 0 0 0 0,0 1-1 0 0,0-1 1 0 0,0 0 0 0 0,0 1-1 0 0,0-1 1 0 0,-1 0 0 0 0,1 1 0 0 0,0-1-1 0 0,0 0 1 0 0,-1 1 0 0 0,1-1-1 0 0,0 0 1 0 0,-1 1 0 0 0,1-1-1 0 0,0 1 1 0 0,-1-1 0 0 0,0 0-1 0 0,-1-1 2 0 0,0 0-1 0 0,0 1 0 0 0,0-1 1 0 0,0 0-1 0 0,0 1 0 0 0,0 0 0 0 0,-1-1 1 0 0,1 1-1 0 0,-5-1 0 0 0,-37-16-15 0 0,32 13 2 0 0,0 0 1 0 0,-21-6-1 0 0,-369-46-159 0 0,262 43 141 0 0,-37-2 34 0 0,39 5-16 0 0,-177-4-41 0 0,172 5 56 0 0,-19-1 50 0 0,148 11-50 0 0,-235-6-47 0 0,187 2 39 0 0,10 1-29 0 0,-57-10 1 0 0,86 10 33 0 0,-7-2 24 0 0,28 5-11 0 0,0-1 0 0 0,1 1 0 0 0,-1-1 0 0 0,1 0 0 0 0,-1 1 0 0 0,1-1 0 0 0,-1 0 0 0 0,1 0 1 0 0,-1 0-1 0 0,1 0 0 0 0,0 0 0 0 0,0 0 0 0 0,-2-2 0 0 0,3 3-11 0 0,0 0 0 0 0,0 0 0 0 0,0 0 0 0 0,0 0 1 0 0,0 0-1 0 0,0 0 0 0 0,0 0 0 0 0,0 0 0 0 0,0 0 0 0 0,0 0 1 0 0,0 0-1 0 0,0 0 0 0 0,0 0 0 0 0,1 0 0 0 0,-1 0 0 0 0,0 0 1 0 0,0 0-1 0 0,0 0 0 0 0,0 0 0 0 0,0-1 0 0 0,0 1 0 0 0,0 0 1 0 0,0 0-1 0 0,0 0 0 0 0,0 0 0 0 0,0 0 0 0 0,0 0 0 0 0,0 0 1 0 0,0 0-1 0 0,0 0 0 0 0,0 0 0 0 0,0 0 0 0 0,0 0 0 0 0,0 0 1 0 0,0 0-1 0 0,0 0 0 0 0,0 0 0 0 0,0 0 0 0 0,0 0 0 0 0,0 0 1 0 0,0-1-1 0 0,1 1 0 0 0,-1 0 0 0 0,0 0 0 0 0,-1 0 0 0 0,1 0 1 0 0,0 0-1 0 0,0 0 0 0 0,0 0 0 0 0,0 0 0 0 0,0 0 0 0 0,0 0 1 0 0,0 0-1 0 0,0 0 0 0 0,0 0 0 0 0,0 0 0 0 0,0 0 0 0 0,0-1 1 0 0,0 1-1 0 0,0 0 0 0 0,0 0 0 0 0,0 0 0 0 0,0 0 0 0 0,17-4 15 0 0,-10 2-16 0 0,0 1 0 0 0,-1-1-1 0 0,1 1 1 0 0,0 1 0 0 0,11-1 0 0 0,9 4 3 0 0,-5-1-13 0 0,23-1 1 0 0,-1-4-37 0 0,50 0-4 0 0,-55 4 18 0 0,102-1-29 0 0,195-6-6 0 0,-132 2 104 0 0,-26-1-10 0 0,-115 5-27 0 0,126-3 0 0 0,-161 2 0 0 0,320-15 0 0 0,-90 2 0 0 0,-101 4 0 0 0,-24-4 0 0 0,-21 2 0 0 0,-105 11 0 0 0,19 0 0 0 0,-1-2 0 0 0,1 0 0 0 0,35-11 0 0 0,-48 11-2 0 0,-10 2 10 0 0,1 0 0 0 0,0 0 1 0 0,-1 0-1 0 0,0 0 0 0 0,1-1 0 0 0,-1 1 1 0 0,0-1-1 0 0,1 0 0 0 0,2-2 0 0 0,-6 4-7 0 0,0-1 1 0 0,0 1-1 0 0,1 0 0 0 0,-1 0 0 0 0,0 0 0 0 0,0 0 0 0 0,0 0 1 0 0,0 0-1 0 0,0 0 0 0 0,0 0 0 0 0,0 0 0 0 0,0 0 1 0 0,0 0-1 0 0,0 0 0 0 0,0 0 0 0 0,0-1 0 0 0,0 1 1 0 0,0 0-1 0 0,0 0 0 0 0,0 0 0 0 0,0 0 0 0 0,0 0 0 0 0,0 0 1 0 0,0 0-1 0 0,0 0 0 0 0,0 0 0 0 0,0 0 0 0 0,0 0 1 0 0,0-1-1 0 0,0 1 0 0 0,0 0 0 0 0,0 0 0 0 0,0 0 0 0 0,0 0 1 0 0,0 0-1 0 0,0 0 0 0 0,0 0 0 0 0,0 0 0 0 0,0 0 1 0 0,0 0-1 0 0,0 0 0 0 0,0 0 0 0 0,0-1 0 0 0,-1 1 1 0 0,1 0-1 0 0,0 0 0 0 0,0 0 0 0 0,0 0 0 0 0,0 0 0 0 0,0 0 1 0 0,0 0-1 0 0,0 0 0 0 0,0 0 0 0 0,-4-3 23 0 0,-1-1-1 0 0,1 1 0 0 0,0 0 1 0 0,-1 0-1 0 0,0 0 0 0 0,0 1 1 0 0,1 0-1 0 0,-11-3 0 0 0,0-1 14 0 0,-6-2-12 0 0,-1 2 0 0 0,-1 0 1 0 0,1 1-1 0 0,-1 1 0 0 0,0 1 1 0 0,-24 1-1 0 0,-74-10-130 0 0,-40-2-15 0 0,73 13 58 0 0,-61-2-35 0 0,-268-9-74 0 0,-9 4 76 0 0,241 2 84 0 0,-39-7 66 0 0,39 1 16 0 0,-102-9-136 0 0,218 18 48 0 0,55 3 19 0 0,0 0 0 0 0,0-1 1 0 0,0 0-1 0 0,-20-5 1 0 0,30 5 55 0 0,19 1-13 0 0,0 1 0 0 0,22 5 0 0 0,11 2 7 0 0,98-6-115 0 0,-56-3 17 0 0,237-2-33 0 0,-121 4 20 0 0,-36 0 69 0 0,200-6 43 0 0,-147-8-74 0 0,-52 2-22 0 0,-131 10 46 0 0,0-3-1 0 0,0-1 1 0 0,39-10 0 0 0,-58 6 39 0 0,-20 9-41 0 0,-1 0-1 0 0,1-1 1 0 0,-1 1-1 0 0,1 0 1 0 0,-1 0-1 0 0,1-1 0 0 0,-1 1 1 0 0,0-1-1 0 0,1 1 1 0 0,-1-1-1 0 0,1 1 1 0 0,-1 0-1 0 0,0-1 0 0 0,0 1 1 0 0,1-1-1 0 0,-1 1 1 0 0,0-1-1 0 0,0 1 1 0 0,1-1-1 0 0,-1 0 0 0 0,0 1 1 0 0,0-1-1 0 0,0 1 1 0 0,0-2-1 0 0,-1 1-1 0 0,0 0-1 0 0,0 0 1 0 0,0 1-1 0 0,0-1 1 0 0,0 0-1 0 0,0 0 1 0 0,-1 1 0 0 0,1-1-1 0 0,0 0 1 0 0,-1 1-1 0 0,1-1 1 0 0,0 1-1 0 0,-1 0 1 0 0,0-1-1 0 0,-26-5-42 0 0,1 3-24 0 0,-44 0 1 0 0,7 1-43 0 0,-12-2 8 0 0,-95 8-1 0 0,66 3 59 0 0,-212 16-36 0 0,-109 14 16 0 0,290-26 62 0 0,-28 4 64 0 0,115-12-31 0 0,35-3 27 0 0,0 1 0 0 0,0 1 0 0 0,-21 4 0 0 0,44-14 203 0 0,-5 7-240 0 0,0 0-1 0 0,0 0 0 0 0,0 0 1 0 0,0 0-1 0 0,0 1 0 0 0,0-1 1 0 0,4 1-1 0 0,6 0-2 0 0,55-8 30 0 0,21-1-2 0 0,174-9 7 0 0,-56 5 56 0 0,-77 6-19 0 0,495-47 146 0 0,-495 39-217 0 0,200-27 15 0 0,-230 29-34 0 0,90-17 0 0 0,-52-5 0 0 0,-123 32 11 0 0,0 0-1 0 0,0-1 1 0 0,-1-1 0 0 0,1 0-1 0 0,-1-2 1 0 0,23-12 0 0 0,-30 14-10 0 0,-4 3 30 0 0,0 0 0 0 0,-1 0 0 0 0,1-1 0 0 0,-1 0-1 0 0,5-4 1 0 0,-7 6-22 0 0,-1 0-1 0 0,1 0 1 0 0,0 0-1 0 0,-1 0 0 0 0,1 0 1 0 0,-1 0-1 0 0,0 0 1 0 0,1 0-1 0 0,-1 0 0 0 0,0 0 1 0 0,0 0-1 0 0,1 0 1 0 0,-1 0-1 0 0,0 0 1 0 0,0 0-1 0 0,0-1 0 0 0,0 1 1 0 0,0 0-1 0 0,-1 0 1 0 0,1 0-1 0 0,0 0 0 0 0,-1 0 1 0 0,1 0-1 0 0,0 0 1 0 0,-1-1-1 0 0,0 1-1 0 0,0 0-1 0 0,1-1 1 0 0,-1 1-1 0 0,0 0 1 0 0,0 0 0 0 0,0 0-1 0 0,0 0 1 0 0,0 0-1 0 0,0 1 1 0 0,0-1-1 0 0,0 0 1 0 0,0 0 0 0 0,0 1-1 0 0,-1-1 1 0 0,1 1-1 0 0,0-1 1 0 0,-3 0-1 0 0,-26-5-7 0 0,9 3-8 0 0,-9-4-39 0 0,0 1-1 0 0,-1 2 1 0 0,-51-1 0 0 0,-47-4-136 0 0,-12-1 40 0 0,-71 11 125 0 0,164-2 15 0 0,-238-3-64 0 0,105 1 35 0 0,11 0 2 0 0,80-1 31 0 0,57 1 0 0 0,-37 2 0 0 0,67 1 1 0 0,1 1 1 0 0,-1-1-1 0 0,0-1 0 0 0,1 1 1 0 0,-1 0-1 0 0,1-1 0 0 0,-4 0 1 0 0,6 1-1 0 0,-1 0 1 0 0,1 0 0 0 0,-1 0-1 0 0,1 0 1 0 0,-1-1 0 0 0,1 1-1 0 0,0 0 1 0 0,-1 0 0 0 0,1 0-1 0 0,-1-1 1 0 0,1 1 0 0 0,0 0-1 0 0,-1 0 1 0 0,1-1 0 0 0,0 1-1 0 0,-1 0 1 0 0,1 0 0 0 0,0-1-1 0 0,0 1 1 0 0,-1-1 0 0 0,1 1-1 0 0,0 0 1 0 0,0-1 0 0 0,0 1-1 0 0,-1 0 1 0 0,1-1 0 0 0,0 1-1 0 0,0-1 1 0 0,0 1 0 0 0,0-1-1 0 0,0 1 1 0 0,8-4 11 0 0,0 1 0 0 0,1 0 0 0 0,0 1-1 0 0,14-2 1 0 0,-7 2-13 0 0,0 0 0 0 0,1 2 0 0 0,-1 0 0 0 0,23 3 0 0 0,-15 0 0 0 0,30-2 0 0 0,0-5 0 0 0,82 0 0 0 0,-74 6 0 0 0,102 1 0 0 0,-81-7 0 0 0,82-2 0 0 0,-72 6 0 0 0,81 0 0 0 0,-66-5 0 0 0,54-2 0 0 0,214-4 0 0 0,-266 8 0 0 0,-54 2 0 0 0,64-9 0 0 0,-68 2 10 0 0,-17 2 32 0 0,40-2 1 0 0,-71 7-24 0 0,1 1-1 0 0,0 0 1 0 0,-1-1 0 0 0,1 0 0 0 0,0 0 0 0 0,-1-1 0 0 0,0 1-1 0 0,8-4 1 0 0,-13 5-18 0 0,1 0 1 0 0,0 0-1 0 0,0 0 0 0 0,0 0 0 0 0,0-1 1 0 0,0 1-1 0 0,0 0 0 0 0,0 0 0 0 0,0 0 0 0 0,0 0 1 0 0,0 0-1 0 0,0 0 0 0 0,0 0 0 0 0,0 0 1 0 0,0 0-1 0 0,0 0 0 0 0,0 0 0 0 0,0 0 0 0 0,-1 0 1 0 0,1 0-1 0 0,0-1 0 0 0,0 1 0 0 0,0 0 1 0 0,0 0-1 0 0,0 0 0 0 0,0 0 0 0 0,0 0 0 0 0,0 0 1 0 0,0 0-1 0 0,0 0 0 0 0,0 0 0 0 0,0 0 1 0 0,1 0-1 0 0,-1-1 0 0 0,0 1 0 0 0,0 0 1 0 0,0 0-1 0 0,0 0 0 0 0,0 0 0 0 0,0 0 0 0 0,0 0 1 0 0,0 0-1 0 0,0 0 0 0 0,0 0 0 0 0,0 0 1 0 0,0 0-1 0 0,0 0 0 0 0,0 0 0 0 0,0 0 0 0 0,0 0 1 0 0,0-1-1 0 0,0 1 0 0 0,1 0 0 0 0,-1 0 1 0 0,0 0-1 0 0,0 0 0 0 0,0 0 0 0 0,0 0 1 0 0,0 0-1 0 0,0 0 0 0 0,0 0 0 0 0,0 0 0 0 0,-5-3 12 0 0,-1 0 0 0 0,0 0 0 0 0,0 0-1 0 0,0 0 1 0 0,0 1 0 0 0,0 0-1 0 0,-7-1 1 0 0,-8 0-37 0 0,-22-1 0 0 0,-59-9-135 0 0,-26-1 14 0 0,-195 6 114 0 0,-46 1-74 0 0,221 6 75 0 0,-129 2-9 0 0,73 1 25 0 0,50 4 14 0 0,-29-1 0 0 0,97-2 52 0 0,84-3-51 0 0,-22 0 21 0 0,24 0-21 0 0,-1 0 0 0 0,1 0 0 0 0,0 0 1 0 0,0 0-1 0 0,-1 0 0 0 0,1 0 0 0 0,0 0 1 0 0,-1 0-1 0 0,1 0 0 0 0,0 0 0 0 0,-1 0 0 0 0,1 0 1 0 0,0 0-1 0 0,0 0 0 0 0,-1-1 0 0 0,1 1 1 0 0,0 0-1 0 0,0 0 0 0 0,-1 0 0 0 0,1 0 0 0 0,0-1 1 0 0,0 1-1 0 0,-1 0 0 0 0,1 0 0 0 0,0 0 1 0 0,0-1-1 0 0,0 1 0 0 0,0 0 0 0 0,-1 0 0 0 0,1-1 1 0 0,0 1-1 0 0,0 0 0 0 0,0 0 0 0 0,0-1 0 0 0,38-1 12 0 0,-16 2-15 0 0,95 6 2 0 0,-26 0 0 0 0,137 2 0 0 0,114 2 0 0 0,-114 0 0 0 0,-20 0 0 0 0,-152-9-1 0 0,194 8 21 0 0,187 12 265 0 0,-231-9-194 0 0,-9 1-75 0 0,-163-12 0 0 0,256 11 32 0 0,-143-9 0 0 0,-26-1 10 0 0,-108-1-52 0 0,-1-1 0 0 0,0-1 0 0 0,0 0 0 0 0,18-3 0 0 0,-42-3 174 0 0,2 3-157 0 0,-1 1 0 0 0,0 0 0 0 0,0 1-1 0 0,0 0 1 0 0,0 0 0 0 0,-13 0 0 0 0,-10-1-22 0 0,-94-19 6 0 0,4 0 27 0 0,-236-31-299 0 0,-53-6 143 0 0,245 36 65 0 0,-42-2 41 0 0,-19-3 19 0 0,-137-19-3 0 0,156 14 0 0 0,118 17 0 0 0,74 12-1 0 0,-24-8 0 0 0,0 0 14 0 0,32 8 52 0 0,10 0-42 0 0,7 0-6 0 0,-7 4-16 0 0,4-1 1 0 0,0 1-1 0 0,0-1 0 0 0,0 1 0 0 0,-1 0 0 0 0,1 0 1 0 0,0 0-1 0 0,0 0 0 0 0,0 1 0 0 0,4 0 1 0 0,9 2-4 0 0,80-1 2 0 0,-63-2 0 0 0,35 3 0 0 0,2 6 0 0 0,76 7 0 0 0,271 27-53 0 0,-152-14 40 0 0,-33-4 15 0 0,285 35-62 0 0,-303-33 45 0 0,74 7 18 0 0,162 7-3 0 0,-126-18 29 0 0,-154-12-5 0 0,33-8-17 0 0,-90-3 105 0 0,-103 0-77 0 0,1-1-1 0 0,-1 1 0 0 0,1-2 1 0 0,14-3-1 0 0,-25 5-32 0 0,0-1 2 0 0,0 1 1 0 0,0 0 0 0 0,0 0-1 0 0,0 0 1 0 0,0-1 0 0 0,0 1-1 0 0,0-1 1 0 0,0 1-1 0 0,0 0 1 0 0,0-1 0 0 0,0 0-1 0 0,0 1 1 0 0,1-2 0 0 0,-2 1-5 0 0,0 0 1 0 0,0 1-1 0 0,0-1 1 0 0,0 0-1 0 0,-1 1 1 0 0,1-1-1 0 0,0 0 1 0 0,0 1-1 0 0,-1-1 1 0 0,1 0-1 0 0,0 1 1 0 0,-1-1-1 0 0,1 1 1 0 0,-1-1-1 0 0,1 1 1 0 0,-1-1-1 0 0,1 1 1 0 0,-1-1-1 0 0,1 1 1 0 0,-1-1-1 0 0,1 1 1 0 0,-1 0-1 0 0,0-1 1 0 0,1 1-1 0 0,-1 0 1 0 0,0-1-1 0 0,1 1 1 0 0,-2 0-1 0 0,-25-10-1 0 0,-122-22 36 0 0,104 24-3 0 0,-188-24-112 0 0,124 20-30 0 0,-348-33-191 0 0,236 28 277 0 0,-87-6-16 0 0,-220-2-13 0 0,296 21-10 0 0,6 1-85 0 0,153-2 95 0 0,-87 0-59 0 0,122 5 118 0 0,-18 2 118 0 0,-60-8-1 0 0,108 6-98 0 0,0-1 1 0 0,-1 1-1 0 0,1 0 0 0 0,-16 3 1 0 0,41 4 114 0 0,-2-3-138 0 0,-1-2 0 0 0,0 0 0 0 0,1 0 0 0 0,-1-2 0 0 0,1 1 0 0 0,22-4 1 0 0,1 1-5 0 0,157 7-142 0 0,-65 1 17 0 0,305 13-98 0 0,-230-6 225 0 0,90 7 0 0 0,214 23 0 0 0,-316-27 0 0 0,90 6 0 0 0,-140-17 12 0 0,133 5 79 0 0,22 1 155 0 0,-186-8-203 0 0,-54-4-43 0 0,65-9 0 0 0,-77 5 0 0 0,-41 5 2 0 0,0-1 0 0 0,1 0 0 0 0,-1 0 0 0 0,0-1 0 0 0,11-3 0 0 0,-14 3 22 0 0,-6 1 0 0 0,-28-6-21 0 0,0 2 0 0 0,-1 1 0 0 0,-35 0 0 0 0,-35-4-19 0 0,-39-1-57 0 0,16 11-38 0 0,-88 0-65 0 0,-225 4 57 0 0,125 1 78 0 0,157-10 41 0 0,-67 3 0 0 0,125-1 94 0 0,34-1-5 0 0,130-3 77 0 0,-23 1-171 0 0,175 8 59 0 0,-84 2-128 0 0,234 5-47 0 0,-81 1 206 0 0,-34-3-29 0 0,257 12-3 0 0,-324-14 21 0 0,70 3 23 0 0,-153-8-124 0 0,-62-3 1 0 0,75 10-1 0 0,-58-4 27 0 0,-97 1-27 0 0,-31 5-67 0 0,52-10 62 0 0,-335 17-223 0 0,75-1 175 0 0,10-2 80 0 0,157-7 0 0 0,-55 6 0 0 0,116-11 0 0 0,41-4 0 0 0,0 2 0 0 0,0-1 0 0 0,0 1 0 0 0,-17 5 0 0 0,8 2 11 0 0,19-8-11 0 0,0 0 1 0 0,0 0 0 0 0,-1 1-1 0 0,1-1 1 0 0,0 0 0 0 0,0 0-1 0 0,0 0 1 0 0,0 0 0 0 0,0 0-1 0 0,0 0 1 0 0,0 1 0 0 0,0-1-1 0 0,0 0 1 0 0,0 0 0 0 0,0 0-1 0 0,0 0 1 0 0,0 0 0 0 0,-1 1-1 0 0,1-1 1 0 0,0 0 0 0 0,0 0-1 0 0,0 0 1 0 0,0 0 0 0 0,1 0-1 0 0,-1 1 1 0 0,0-1 0 0 0,0 0-1 0 0,0 0 1 0 0,0 0 0 0 0,0 0-1 0 0,0 1 1 0 0,0-1 0 0 0,0 0-1 0 0,0 0 1 0 0,0 0 0 0 0,0 0-1 0 0,0 0 1 0 0,0 0 0 0 0,1 0-1 0 0,-1 1 1 0 0,0-1 0 0 0,0 0-1 0 0,0 0 1 0 0,0 0 0 0 0,0 0-1 0 0,0 0 1 0 0,1 0 0 0 0,-1 0-1 0 0,0 0 1 0 0,0 0 0 0 0,0 0-1 0 0,7 5 19 0 0,-3-4-19 0 0,0 0 0 0 0,0 0 0 0 0,0-1 0 0 0,-1 1 0 0 0,1-1 0 0 0,0 0 0 0 0,0 0 0 0 0,7-1 0 0 0,5 0 0 0 0,9 1 33 0 0,42 6 0 0 0,18 1 53 0 0,-35-8-46 0 0,68 3 37 0 0,180 7-55 0 0,-130-4 28 0 0,-9-1-47 0 0,-122-4 0 0 0,227 4 58 0 0,-74 1-61 0 0,-49-2 0 0 0,-58-6 28 0 0,-59 1-10 0 0,46 2 0 0 0,-68 0-18 0 0,0 1 0 0 0,0-1 0 0 0,0 0 0 0 0,1 0 0 0 0,-1-1 0 0 0,0 1 0 0 0,0 0 0 0 0,2-1 0 0 0,8-8 11 0 0,-28 5 53 0 0,-1 0-54 0 0,-1 1 1 0 0,1 1 0 0 0,-1 0-1 0 0,-31 2 1 0 0,-61-4-7 0 0,7 0-24 0 0,88 4 7 0 0,-152-5-67 0 0,135 1 66 0 0,-147-7-39 0 0,110 13 43 0 0,-71-3-40 0 0,72-4 38 0 0,-44-3 12 0 0,53 8 0 0 0,-80-2 0 0 0,53 3 0 0 0,83-1 1 0 0,0 0 0 0 0,0 0 0 0 0,1 0 0 0 0,-1 0 0 0 0,0 0-1 0 0,0-1 1 0 0,0 1 0 0 0,1-1 0 0 0,-1 1 0 0 0,0-1 0 0 0,-5-3 0 0 0,7 3 20 0 0,5 0 0 0 0,7-1-19 0 0,0 1 0 0 0,0 0-1 0 0,1 0 1 0 0,-1 2-1 0 0,0-1 1 0 0,0 1 0 0 0,20 5-1 0 0,35 2-3 0 0,-29-7 6 0 0,168 12 56 0 0,27 8-60 0 0,-65-6 0 0 0,-17-6 0 0 0,-6 0 0 0 0,109 6 0 0 0,-165-11-3 0 0,19 0 21 0 0,-87-3 54 0 0,-17-1 89 0 0,-6 0-81 0 0,-98 1 0 0 0,-164-4-136 0 0,80 4-127 0 0,-165-4 102 0 0,108 3 65 0 0,8 0 0 0 0,-87 0-28 0 0,261-2 35 0 0,-271 0 6 0 0,169 10 3 0 0,-54 2 0 0 0,95-8 0 0 0,-103 3 0 0 0,95 1 0 0 0,-408 28 0 0 0,457-27 0 0 0,-106 17 0 0 0,157-19 0 0 0,19-4 0 0 0,10 1 0 0 0,12 3 0 0 0,-11-5 0 0 0,23 6 0 0 0,0-1 0 0 0,1-1 0 0 0,34 2 0 0 0,-36-4 0 0 0,412 13-182 0 0,-10 0-24 0 0,-341-8 191 0 0,161 10 111 0 0,-157-15-49 0 0,174 11 64 0 0,84 32-31 0 0,404 50 13 0 0,-632-75-93 0 0,-59-8 0 0 0,85 4 0 0 0,-107-12 0 0 0,-36-4 0 0 0,0 0 0 0 0,0 0 0 0 0,1 0 0 0 0,-1 0 0 0 0,0 1 0 0 0,0-1 0 0 0,0 0 0 0 0,0 1 0 0 0,0-1 0 0 0,0 1 0 0 0,0 0 0 0 0,0-1 0 0 0,1 2 0 0 0,-12 0-15 0 0,0-1 0 0 0,0 0 0 0 0,-18 0 0 0 0,-110-8 4 0 0,34 0-14 0 0,-216-8-166 0 0,-149-4-82 0 0,-152 6 179 0 0,-321-1-113 0 0,823 15 191 0 0,-230-3 13 0 0,232-1 3 0 0,-194-2 0 0 0,192 7 0 0 0,-138 0 16 0 0,211-4 6 0 0,-335 2 103 0 0,112-1-48 0 0,247-2-77 0 0,17 0 0 0 0,6 0 0 0 0,6 1 0 0 0,1 1 0 0 0,-1 0 0 0 0,0 0 0 0 0,12 1 0 0 0,14-2 0 0 0,243-8-112 0 0,-104 6 25 0 0,358-2-58 0 0,-295 11 145 0 0,401 14 0 0 0,281 38 15 0 0,-887-55-5 0 0,752 75 334 0 0,-515-49-127 0 0,21 3-39 0 0,-191-19-123 0 0,40 5 14 0 0,-195-22-5 0 0,-213-21-79 0 0,-564-29-434 0 0,578 37 449 0 0,-164-9 0 0 0,105 15-5 0 0,-1176-33-73 0 0,987 48 37 0 0,198 0 29 0 0,-167 24 12 0 0,449-24 0 0 0,0 0 0 0 0,-27 9 0 0 0,32-5 0 0 0,20-7 0 0 0,0 1 0 0 0,-1-1 0 0 0,2 0 0 0 0,-1 1 0 0 0,0-1 0 0 0,0 0 0 0 0,0 1 0 0 0,0-1 0 0 0,0 0 0 0 0,0 1 0 0 0,0-1 0 0 0,0 0 0 0 0,0 1 0 0 0,0-1 0 0 0,1 0 0 0 0,-1 0 0 0 0,0 1 0 0 0,0-1 0 0 0,0 0 0 0 0,1 0 0 0 0,-1 1 0 0 0,0-1 0 0 0,0 0 0 0 0,1 0 0 0 0,-1 0 0 0 0,0 1 0 0 0,1-1 0 0 0,-1 0 0 0 0,0 0 0 0 0,0 0 0 0 0,1 0 0 0 0,-1 0 0 0 0,0 0 0 0 0,1 1 0 0 0,-1-1 0 0 0,1 0 0 0 0,7 4-14 0 0,1-1-1 0 0,0 0 1 0 0,0 0-1 0 0,0-1 1 0 0,0 0-1 0 0,1 0 1 0 0,11 0-1 0 0,193 18-153 0 0,-122-12 140 0 0,204 10-4 0 0,-112-9 16 0 0,415 13 280 0 0,-318-17-200 0 0,259 3-16 0 0,-31-2-48 0 0,-255-1 0 0 0,-46-1 20 0 0,144 1 43 0 0,-295-5-35 0 0,216-5 304 0 0,-263 5-309 0 0,-10 0-22 0 0,0 0 0 0 0,0 0 0 0 0,0 0 0 0 0,0 0 0 0 0,0 0-1 0 0,0 0 1 0 0,0-1 0 0 0,0 1 0 0 0,0 0 0 0 0,0 0 0 0 0,0 0-1 0 0,0 0 1 0 0,0 0 0 0 0,0 0 0 0 0,0 0 0 0 0,0 0-1 0 0,0 0 1 0 0,0 0 0 0 0,0 0 0 0 0,0 0 0 0 0,0 0 0 0 0,0 0-1 0 0,0 0 1 0 0,0 0 0 0 0,0 0 0 0 0,0 0 0 0 0,0 0 0 0 0,0 0-1 0 0,0 0 1 0 0,0 0 0 0 0,0 0 0 0 0,0 0 0 0 0,0 0-1 0 0,0 0 1 0 0,0 0 0 0 0,0 0 0 0 0,0 0 0 0 0,0 0 0 0 0,0 0-1 0 0,0 0 1 0 0,0 0 0 0 0,0 0 0 0 0,-17-3 28 0 0,-91 0-60 0 0,33 3-62 0 0,-245 3-222 0 0,109 2 127 0 0,-383 6-100 0 0,328-3 265 0 0,-129 5-18 0 0,234-3 41 0 0,-144 5 0 0 0,239-13 0 0 0,-502 22 0 0 0,330-11 0 0 0,-164 13 0 0 0,307-18-2 0 0,44-4 7 0 0,0 1 0 0 0,-78 19-1 0 0,121-22 4 0 0,3 0 1 0 0,-1-1 0 0 0,0 1 0 0 0,1-1 0 0 0,-1 0 0 0 0,0 0 0 0 0,-7-1 0 0 0,13 1 1 0 0,1 0 0 0 0,-1-1 1 0 0,1 1-1 0 0,0 0 0 0 0,0-1 0 0 0,-1 1 1 0 0,1-1-1 0 0,0 1 0 0 0,0-1 0 0 0,0 1 1 0 0,-1-1-1 0 0,3 1 0 0 0,4 0 11 0 0,1 0 0 0 0,-1-1-1 0 0,1 1 1 0 0,-1-2 0 0 0,12 0 0 0 0,5-1 14 0 0,95 0 21 0 0,32-2-32 0 0,-144 4-24 0 0,402-29 105 0 0,-168 11 61 0 0,24 0-16 0 0,268-15-78 0 0,-278 19-57 0 0,1-1 34 0 0,-139 4-36 0 0,91-7-15 0 0,-201 18 2 0 0,407-30 0 0 0,-270 20 0 0 0,53-8 0 0 0,-173 15 46 0 0,32-1 0 0 0,-52 4-18 0 0,0-1-1 0 0,0 1 1 0 0,0-1 0 0 0,-1 0-1 0 0,1 0 1 0 0,3-1-1 0 0,-17 5-53 0 0,-1 0 0 0 0,1-1-1 0 0,-1-1 1 0 0,0 1 0 0 0,0-1-1 0 0,0-1 1 0 0,-14-1 0 0 0,-40 2-70 0 0,16 5 28 0 0,-207 18-235 0 0,59-6 175 0 0,-26 2 68 0 0,131-14 48 0 0,-150 11-41 0 0,144-6 41 0 0,-142 12-67 0 0,161-19 66 0 0,-168 14-70 0 0,147-4 71 0 0,-91 10 61 0 0,119-19-38 0 0,-105 12 62 0 0,127-9-60 0 0,-145 15 0 0 0,177-21 5 0 0,0 0-1 0 0,-26 7 1 0 0,43-9-17 0 0,1 0 0 0 0,-1 0-1 0 0,0 1 1 0 0,0-1 0 0 0,0 0-1 0 0,0 0 1 0 0,0 0 0 0 0,0 0-1 0 0,0 0 1 0 0,0 0 0 0 0,0 0-1 0 0,0-1 1 0 0,1 1 0 0 0,-1 0-1 0 0,0 0 1 0 0,0-1 0 0 0,0 1-1 0 0,0 0 1 0 0,0-1 0 0 0,0 0-1 0 0,1 1 1 0 0,0 0 0 0 0,-1 0-1 0 0,1 0 1 0 0,0 0-1 0 0,0 0 1 0 0,0-1-1 0 0,0 1 1 0 0,0 0-1 0 0,0 0 1 0 0,0 0-1 0 0,0 0 1 0 0,0 0-1 0 0,0 0 1 0 0,0 0-1 0 0,0-1 1 0 0,0 1-1 0 0,0 0 1 0 0,0 0-1 0 0,0 0 1 0 0,0 0-1 0 0,0 0 1 0 0,0 0-1 0 0,0 0 1 0 0,0-1-1 0 0,0 1 1 0 0,0 0-1 0 0,0 0 1 0 0,0 0-1 0 0,0 0 1 0 0,0 0-1 0 0,0 0 1 0 0,1 0 0 0 0,-1 0-1 0 0,0-1 1 0 0,0 1-1 0 0,0 0 1 0 0,0 0-1 0 0,0 0 1 0 0,0 0-1 0 0,0 0 1 0 0,0 0-1 0 0,11-2 35 0 0,28 0 114 0 0,42-7 0 0 0,21-2-33 0 0,-15 8-97 0 0,50-3-8 0 0,311-19 42 0 0,-219 13-53 0 0,81-1 0 0 0,-155 12-2 0 0,79-1 15 0 0,-113-2 9 0 0,142-2 9 0 0,-153 7-31 0 0,135-3 0 0 0,-157-1 0 0 0,156-2 0 0 0,-127 9 0 0 0,58 0 0 0 0,158 2 53 0 0,-258-5-41 0 0,-52-2 29 0 0,1 1 1 0 0,0 2-1 0 0,40 7 1 0 0,-76-6 76 0 0,-10 1-166 0 0,-1-1-1 0 0,1-1 1 0 0,-44-2 0 0 0,-6 0-15 0 0,-257 10-43 0 0,81-1-8 0 0,52-1 33 0 0,-178 9-36 0 0,24-1 106 0 0,235-13 9 0 0,-157 6-49 0 0,192-4 41 0 0,-205 9 9 0 0,216-14 1 0 0,-204 8 0 0 0,244-6 0 0 0,-358 22 0 0 0,171-7 90 0 0,101-6-28 0 0,105-10-49 0 0,0 1-1 0 0,0-1 0 0 0,0 2 1 0 0,1-1-1 0 0,-10 5 1 0 0,11-3 46 0 0,7-1-34 0 0,9-2-13 0 0,-5-1-2 0 0,22 4-6 0 0,0-1-1 0 0,0-2 0 0 0,48-2 0 0 0,13-1-5 0 0,-16 5 0 0 0,91 1 16 0 0,-67-6 12 0 0,100 1 8 0 0,306 10-34 0 0,-214-1 0 0 0,-11 0 0 0 0,-240-8 0 0 0,523 13 11 0 0,195 12 42 0 0,-514-17-55 0 0,144 8 15 0 0,-165-5 34 0 0,-18 0 43 0 0,-83-11 42 0 0,-116 0-132 0 0,4 0 8 0 0,-1 0 1 0 0,1 0-1 0 0,0 0 0 0 0,0 1 1 0 0,0-1-1 0 0,0 1 0 0 0,0 1 0 0 0,7 1 1 0 0,-33-4 78 0 0,9 1-84 0 0,-91-4-173 0 0,-91 1-122 0 0,133 5 215 0 0,-120 3-133 0 0,84-8 108 0 0,-99 0-60 0 0,-327 13 138 0 0,278-4 27 0 0,-67 2-17 0 0,-231-2-142 0 0,252-2-23 0 0,-6-1 69 0 0,74-2 110 0 0,74-2 0 0 0,34-2 16 0 0,146-2 136 0 0,2 2-114 0 0,38 3-1 0 0,9 0-53 0 0,802-32-48 0 0,-728 27 61 0 0,459-23 144 0 0,30 2-130 0 0,218-8 53 0 0,-672 25-54 0 0,381-25 44 0 0,-355 17-54 0 0,183-16 0 0 0,-237 19 59 0 0,112-13 130 0 0,-88 10-93 0 0,-175 16-93 0 0,26-8 58 0 0,-34 8-30 0 0,-5-1-9 0 0,-4-1-19 0 0,-1 0 0 0 0,0 0 0 0 0,-1 0 0 0 0,1 1 0 0 0,0 1 0 0 0,-1-1-1 0 0,1 1 1 0 0,-17 0 0 0 0,1 0-47 0 0,-59-8-96 0 0,-73-5-86 0 0,-178 3-67 0 0,118 9 193 0 0,21 1 44 0 0,142-1 49 0 0,-191-2-51 0 0,-181 6 47 0 0,-15 13 11 0 0,372-5-2 0 0,45-6 8 0 0,-29 1 1 0 0,46-4 127 0 0,13 1-84 0 0,18 1 2 0 0,103 0 31 0 0,63-1-5 0 0,136-10-78 0 0,105-4 0 0 0,55 4 0 0 0,-228 7 0 0 0,-6 2 0 0 0,44 0 0 0 0,172-9 0 0 0,-75-19 130 0 0,-382 26-121 0 0,3-1 51 0 0,0 0 0 0 0,0 0 1 0 0,0-2-1 0 0,17-6 0 0 0,-31 10-53 0 0,0 0-1 0 0,-1 0 1 0 0,1-1 0 0 0,0 1-1 0 0,0 0 1 0 0,0-1 0 0 0,0 1-1 0 0,0-1 1 0 0,-1 1 0 0 0,1-1-1 0 0,0 1 1 0 0,-1-1 0 0 0,1 1-1 0 0,0-1 1 0 0,-1 0 0 0 0,1 1-1 0 0,0-1 1 0 0,0-1 0 0 0,-2 1-5 0 0,0-1 0 0 0,1 1 0 0 0,-1 0 0 0 0,0 0 0 0 0,0 0 0 0 0,0 0 0 0 0,0 0 0 0 0,0 0 0 0 0,0 0 0 0 0,0 0 0 0 0,0 0 0 0 0,-1 1 0 0 0,1-1 0 0 0,0 0-1 0 0,-2 0 1 0 0,-27-12-8 0 0,8 6-13 0 0,-1 1-1 0 0,0 1 1 0 0,-26-1 0 0 0,27 3-17 0 0,-76-11-110 0 0,-157-18-186 0 0,-235-7-149 0 0,114 18 344 0 0,150 10 114 0 0,-424-14 23 0 0,357 10 0 0 0,-30 0 0 0 0,185 14 0 0 0,-84-2 0 0 0,-176-7 13 0 0,281 4 72 0 0,-12 2 113 0 0,117 3-136 0 0,12 1-61 0 0,0 0 1 0 0,0 0-1 0 0,0 0 0 0 0,0 0 1 0 0,1 0-1 0 0,-1 0 0 0 0,0 0 0 0 0,0 0 1 0 0,0 0-1 0 0,0 0 0 0 0,0 0 1 0 0,0 0-1 0 0,0 0 0 0 0,0 0 0 0 0,0 0 1 0 0,0 0-1 0 0,0 0 0 0 0,0 0 1 0 0,0 0-1 0 0,0 0 0 0 0,0 0 0 0 0,0 0 1 0 0,0 0-1 0 0,0 0 0 0 0,0 0 1 0 0,0 0-1 0 0,0 0 0 0 0,0 0 0 0 0,0 0 1 0 0,1 0-1 0 0,-1 0 0 0 0,0 0 1 0 0,0 0-1 0 0,0 0 0 0 0,0 0 0 0 0,0 0 1 0 0,0 0-1 0 0,0 0 0 0 0,0 0 1 0 0,0-1-1 0 0,0 1 0 0 0,0 0 1 0 0,0 0-1 0 0,0 0 0 0 0,0 0 0 0 0,0 0 1 0 0,0 0-1 0 0,0 0 0 0 0,0 0 1 0 0,0 0-1 0 0,0 0 0 0 0,0 0 0 0 0,0 0 1 0 0,0 0-1 0 0,0 0 0 0 0,0 0 1 0 0,-1 0-1 0 0,1 0 0 0 0,0 0 0 0 0,21-5 64 0 0,173-14 59 0 0,15 10-66 0 0,-41 4-36 0 0,340-12-22 0 0,-228 10 0 0 0,-1 1 0 0 0,-209 6 0 0 0,384-3 0 0 0,-261 2 15 0 0,45-1 23 0 0,-175-1-29 0 0,182-2 121 0 0,-201 6-39 0 0,67-8-1 0 0,-87 1-57 0 0,-24 6-32 0 0,0 0 0 0 0,1 0 0 0 0,-1 0 0 0 0,0 0 0 0 0,1-1 0 0 0,-1 1 0 0 0,0 0 0 0 0,1 0-1 0 0,-1 0 1 0 0,0-1 0 0 0,0 1 0 0 0,1 0 0 0 0,-1 0 0 0 0,0-1 0 0 0,0 1 0 0 0,1 0 0 0 0,-1 0 0 0 0,0-1 0 0 0,0 1 0 0 0,0 0 0 0 0,1-1 0 0 0,-1 1 0 0 0,0 0 0 0 0,0-1 0 0 0,0 1 0 0 0,0 0-1 0 0,0-1 1 0 0,0 1 0 0 0,0 0 0 0 0,0-1 0 0 0,0 1 0 0 0,0 0 0 0 0,0-1 0 0 0,0 1 0 0 0,0-1 0 0 0,0 1 0 0 0,0 0 0 0 0,0-1 0 0 0,0 1 0 0 0,0 0 0 0 0,0-1 0 0 0,-1 1 0 0 0,1 0-1 0 0,0-1 1 0 0,0 1 0 0 0,0 0 0 0 0,-1 0 0 0 0,1-1 0 0 0,0 1 0 0 0,0 0 0 0 0,-1 0 0 0 0,1-1 0 0 0,0 1 0 0 0,-1 0 0 0 0,1 0 0 0 0,-3-2 3 0 0,1 1-1 0 0,0 0 1 0 0,-1 0 0 0 0,0 0 0 0 0,1 0-1 0 0,-1 0 1 0 0,1 1 0 0 0,-1-1 0 0 0,0 1 0 0 0,1-1-1 0 0,-1 1 1 0 0,-5 1 0 0 0,-4-2 0 0 0,-752-41-524 0 0,570 31 520 0 0,-54-2 0 0 0,136 12 0 0 0,-82 0 0 0 0,-119-5-1 0 0,228 5-9 0 0,-96-7-52 0 0,-19 0-25 0 0,152 7 8 0 0,-67-11 1 0 0,106 10 134 0 0,12-1 32 0 0,14-1 29 0 0,225-18-323 0 0,-132 15 108 0 0,-1 2 9 0 0,30-2 82 0 0,-83 0 7 0 0,62-5 0 0 0,-68 11 0 0 0,71-6 0 0 0,-71 0-10 0 0,-4 0-21 0 0,68-2 0 0 0,-94 8 74 0 0,31-5-1 0 0,-34 3 44 0 0,28-1-1 0 0,-42 4 299 0 0,-5-1-213 0 0,-10-4-146 0 0,1 1 1 0 0,-1-1-1 0 0,0 2 1 0 0,0 0-1 0 0,-24-3 1 0 0,-64 1-86 0 0,62 5 0 0 0,-469 19-261 0 0,96 11 310 0 0,355-28 11 0 0,42-2 0 0 0,1 0 0 0 0,-1 1 0 0 0,1 0 0 0 0,0 1 0 0 0,-1 1 0 0 0,-16 5 0 0 0,25-5-1 0 0,4-3 1 0 0,0 1 1 0 0,-1-1 0 0 0,1 1-1 0 0,0-1 1 0 0,0 1 0 0 0,0-1-1 0 0,0 0 1 0 0,-1 0-1 0 0,1 0 1 0 0,0 1 0 0 0,0-1-1 0 0,0 0 1 0 0,-1-1 0 0 0,1 1-1 0 0,0 0 1 0 0,0 0 0 0 0,0 0-1 0 0,-2-1 1 0 0,14 7 63 0 0,7-2-22 0 0,23 3 0 0 0,-22-4-13 0 0,5-1 0 0 0,-1-1-1 0 0,26-2 1 0 0,15 0-7 0 0,136 0-22 0 0,-103-1 1 0 0,17 0-18 0 0,-71-2-23 0 0,63-2-60 0 0,-48 8 96 0 0,35-1 80 0 0,-42-4-29 0 0,47 0 38 0 0,-56 5-48 0 0,-11-1-16 0 0,32-1 1 0 0,-21-4 25 0 0,-18 1-4 0 0,35 1 0 0 0,-5 5-42 0 0,49 0-80 0 0,-77-3 29 0 0,-20 1 53 0 0,0-1 0 0 0,0 0 1 0 0,-1-1-1 0 0,1 1 1 0 0,0-1-1 0 0,0 0 1 0 0,8-3-1 0 0,-14 4-1 0 0,1 0 0 0 0,-1 0 0 0 0,0 0 0 0 0,1 0 0 0 0,-1 0 0 0 0,0 0-1 0 0,0 0 1 0 0,1-1 0 0 0,-1 1 0 0 0,0 0 0 0 0,0 0 0 0 0,1 0 0 0 0,-1 0 0 0 0,0-1 0 0 0,0 1 0 0 0,0 0 0 0 0,1 0-1 0 0,-1 0 1 0 0,0-1 0 0 0,0 1 0 0 0,0 0 0 0 0,0 0 0 0 0,1-1 0 0 0,-1 1 0 0 0,0 0 0 0 0,0-1 0 0 0,0 1-1 0 0,-34-4 10 0 0,8 1-94 0 0,-48 0 0 0 0,-4 0-95 0 0,52 0 113 0 0,4 1-2 0 0,0 0 1 0 0,-29 1 0 0 0,-4 7 37 0 0,-25 1 34 0 0,-96 2 67 0 0,106-9-72 0 0,52 0 0 0 0,13 0 0 0 0,0 0 0 0 0,0 1 0 0 0,-1 0 0 0 0,1 0 0 0 0,0 0 0 0 0,0 1 0 0 0,0-1 0 0 0,-8 5 0 0 0,-4-2 18 0 0,10-3 12 0 0,7 0-29 0 0,0 0 1 0 0,0-1-1 0 0,0 1 1 0 0,0 0 0 0 0,0-1-1 0 0,0 1 1 0 0,0 0-1 0 0,0-1 1 0 0,1 1 0 0 0,-1-1-1 0 0,0 1 1 0 0,0 0-1 0 0,1-1 1 0 0,-1 1 0 0 0,0-1-1 0 0,1 1 1 0 0,0 0 1 0 0,0 0 0 0 0,-1 0 0 0 0,1 0 0 0 0,0 0 0 0 0,0 0 1 0 0,0 0-1 0 0,0-1 0 0 0,0 1 0 0 0,0 0 0 0 0,0-1 0 0 0,0 1 0 0 0,0-1 0 0 0,0 1 1 0 0,0-1-1 0 0,2 1 0 0 0,22 4 21 0 0,-2-2 24 0 0,6 6 52 0 0,1-1 0 0 0,48 5-1 0 0,-2-3-36 0 0,55 5-22 0 0,143-9-41 0 0,-127-2 17 0 0,41 2 26 0 0,176 6-20 0 0,-158 0 37 0 0,-48-1 13 0 0,-107-9-65 0 0,204 13 96 0 0,29 13-29 0 0,-267-27-55 0 0,0 0 1 0 0,23-2-1 0 0,-34 0-17 0 0,-4 1 1 0 0,0 0 0 0 0,0 0 0 0 0,1 0 1 0 0,-1 0-1 0 0,0 1 0 0 0,0-1 0 0 0,0 1 1 0 0,4 0-1 0 0,26 6 24 0 0,-40-15 52 0 0,6 7-73 0 0,-1 0-1 0 0,1 0 0 0 0,-1 1 0 0 0,1-1 0 0 0,-1 1 1 0 0,1-1-1 0 0,-1 1 0 0 0,1 0 0 0 0,-1 0 0 0 0,-4 1 1 0 0,-12-2-25 0 0,-49-4-120 0 0,6 2 33 0 0,0-3 92 0 0,37 5 13 0 0,1-1 0 0 0,0-2 0 0 0,-40-10 0 0 0,52 10 0 0 0,0 1 0 0 0,0 0 0 0 0,0 1 0 0 0,0 0 0 0 0,-1 1 0 0 0,-14 0 0 0 0,-70-4 0 0 0,86 6 1 0 0,6-1 0 0 0,-1 0 1 0 0,0 0-1 0 0,1 0 0 0 0,-1-1 1 0 0,0 1-1 0 0,-8-4 1 0 0,8 3 3 0 0,0-2 0 0 0,0 1 0 0 0,0 0 1 0 0,-1 1-1 0 0,1-1 1 0 0,-1 1-1 0 0,1 0 0 0 0,-1 1 1 0 0,-7 0-1 0 0,9 1-2 0 0,4-1-5 0 0,-1 0 1 0 0,1 0-1 0 0,-1 0 0 0 0,1 0 0 0 0,-1 0 0 0 0,1 0 0 0 0,-1 0 0 0 0,1 0 0 0 0,0-1 0 0 0,-1 1 1 0 0,1 0-1 0 0,-3-2 0 0 0,2 1-102 0 0,5 2-11 0 0,26 4 8 0 0,50 6 90 0 0,-44-8-26 0 0,-15 0 35 0 0,0-1 1 0 0,0-2 0 0 0,20-1 0 0 0,-14-2-10 0 0,-7 1 2 0 0,0 0 1 0 0,32 2 0 0 0,1 6 14 0 0,17 2 0 0 0,126 0 0 0 0,-96-10 0 0 0,-1 1 0 0 0,101 0 64 0 0,-82 3-28 0 0,-15 0-8 0 0,-55-1 61 0 0,-31-1-15 0 0,0 0 1 0 0,21-2-1 0 0,-35 2-17 0 0,-3 0-25 0 0,-8 2-17 0 0,-15 2-23 0 0,-80 3-47 0 0,96-6 39 0 0,-7-1-26 0 0,0 1 0 0 0,0-2 0 0 0,-15-2 0 0 0,13 1-3 0 0,0 0 0 0 0,-18 2 1 0 0,6 2 25 0 0,15 0 1 0 0,0-1 0 0 0,-1-1-1 0 0,-16-1 1 0 0,3-4 2 0 0,20 3 5 0 0,-1 1 0 0 0,0 0 0 0 0,0 0 0 0 0,1 1 0 0 0,-11 0 0 0 0,-11 6-5 0 0,22-4 17 0 0,0-1 0 0 0,-1 0-1 0 0,-12 1 1 0 0,3-4 9 0 0,14 2-4 0 0,0-1 0 0 0,0 1 1 0 0,0 0-1 0 0,0 0 0 0 0,0 0 0 0 0,-7 1 0 0 0,1 3 6 0 0,9-3-12 0 0,0-1 0 0 0,-1 1 0 0 0,1-1 0 0 0,-1 1 0 0 0,1-1 0 0 0,-1 1 0 0 0,1-1 0 0 0,-1 0 0 0 0,1 0-1 0 0,-1 1 1 0 0,1-1 0 0 0,-1 0 0 0 0,1 0 0 0 0,-1-1 0 0 0,-2 1 0 0 0,-6-10 19 0 0,8 8 202 0 0,30 4 46 0 0,-22-1-269 0 0,0-1 0 0 0,-1 1 0 0 0,1-1-1 0 0,8-1 1 0 0,-7 0 4 0 0,4 0-19 0 0,0-1 0 0 0,0 2 0 0 0,21 0-1 0 0,-18 2 11 0 0,-1 0 8 0 0,1-1 0 0 0,0 0 1 0 0,25-2-1 0 0,-2-4 23 0 0,-16 1-10 0 0,35-1 1 0 0,-19 6-15 0 0,-19 0 0 0 0,36-3 0 0 0,-17-3-8 0 0,-16 1-15 0 0,37-1 1 0 0,-12 6 11 0 0,21 0 11 0 0,103-4 0 0 0,-154 3 0 0 0,0-1 0 0 0,23-5 0 0 0,-24 4 0 0 0,0 0 0 0 0,25 0 0 0 0,-17 3 1 0 0,-13 0 1 0 0,0 0 0 0 0,-1-1 0 0 0,1-1 0 0 0,17-2 0 0 0,3-2 128 0 0,-29 5-120 0 0,2-4 7 0 0,-21 6-21 0 0,5-1-40 0 0,6-1 25 0 0,0 1-1 0 0,0 0 1 0 0,-10 2 0 0 0,7 0 12 0 0,3-1 7 0 0,1 0-1 0 0,-1-1 1 0 0,1 1-1 0 0,-1-1 1 0 0,1-1-1 0 0,-1 1 1 0 0,-9-1-1 0 0,-14-5 6 0 0,20 2 7 0 0,1 2 0 0 0,-1 0 0 0 0,-18-1 0 0 0,-114 17-161 0 0,114-13 110 0 0,6 0 33 0 0,0 0 0 0 0,0-2-1 0 0,-41-4 1 0 0,46 2 6 0 0,-22 0 0 0 0,-4 0 0 0 0,52 3 74 0 0,1 0 0 0 0,-1-1 0 0 0,11 0 0 0 0,4-5 31 0 0,-12 3-31 0 0,23-3 0 0 0,-8 5-86 0 0,-10-1-53 0 0,26-2 0 0 0,-17-2 7 0 0,-4 1-23 0 0,39-2 1 0 0,-17 7 67 0 0,26-1 83 0 0,45-12 50 0 0,-68 9-114 0 0,69-13-1 0 0,-99 13-5 0 0,32 0 0 0 0,-36 3 0 0 0,-1-1 0 0 0,1 0 0 0 0,0 0 0 0 0,13-5 0 0 0,-11 4 0 0 0,-13 2 0 0 0,0 0 0 0 0,-1-1 0 0 0,1 1 0 0 0,0 0 0 0 0,0-1 0 0 0,0 1 0 0 0,0-1 0 0 0,0 1 0 0 0,-1-1 0 0 0,1 0 0 0 0,0 0 0 0 0,0 0 0 0 0,1-1 0 0 0,-2 2 0 0 0,-1-1 0 0 0,0 1 0 0 0,0 0 0 0 0,1 0 0 0 0,-1-1 0 0 0,0 1 0 0 0,0 0 0 0 0,0 0 0 0 0,1-1 0 0 0,-1 1 0 0 0,0 0 0 0 0,0-1 0 0 0,0 1 0 0 0,0 0 0 0 0,0-1 0 0 0,0 1 0 0 0,0 0 0 0 0,0-1 0 0 0,0 1 0 0 0,1 0 0 0 0,-2-1 0 0 0,1 1 0 0 0,0 0 0 0 0,0-1 0 0 0,0 1 0 0 0,0 0 0 0 0,0-1 0 0 0,-4-1 9 0 0,0 0-1 0 0,0 1 1 0 0,0 0-1 0 0,0 0 1 0 0,0 0 0 0 0,-9-1-1 0 0,2 1-7 0 0,0 0 0 0 0,-17 2 0 0 0,16-1-45 0 0,-1 0 1 0 0,-13-1-1 0 0,-115-10-192 0 0,125 10 237 0 0,1-1 0 0 0,-21-4 0 0 0,22 3 20 0 0,-1 0 0 0 0,-25 0 1 0 0,8 5-16 0 0,21-1-40 0 0,-1-1 1 0 0,-16 0-1 0 0,8-4-23 0 0,16 3 42 0 0,-1 0 1 0 0,1 1-1 0 0,-1-1 1 0 0,1 1-1 0 0,-1 0 1 0 0,-6 0-1 0 0,-4 3 4 0 0,12-2 18 0 0,-1 0 0 0 0,1-1 0 0 0,-1 1 0 0 0,0-1 0 0 0,1 0 0 0 0,-1 0 0 0 0,0 0 0 0 0,1 0 0 0 0,-1-1 0 0 0,-5-1 0 0 0,-1 0 62 0 0,8 1-35 0 0,5 0-11 0 0,0-2-21 0 0,1 1 0 0 0,0 0 0 0 0,0 0 0 0 0,0 0-1 0 0,0 1 1 0 0,0-1 0 0 0,0 1 0 0 0,1 0-1 0 0,-1 1 1 0 0,0-1 0 0 0,9 0 0 0 0,28-5 51 0 0,-32 4-39 0 0,-1 0-1 0 0,1 1 0 0 0,13 0 0 0 0,-14 1-7 0 0,9 0-25 0 0,1 0 1 0 0,0 0-1 0 0,18-4 0 0 0,-12 0 11 0 0,40 1 0 0 0,-18 1 8 0 0,-35 2 0 0 0,6-1 0 0 0,0-1 0 0 0,1 0 0 0 0,32-9 0 0 0,-22 6 0 0 0,-26 5 1 0 0,0 0-1 0 0,1 0 1 0 0,-1-1 0 0 0,1 1 0 0 0,-1-1 0 0 0,0 1-1 0 0,1-1 1 0 0,-1 0 0 0 0,0 0 0 0 0,1 0-1 0 0,-1 0 1 0 0,0 0 0 0 0,4-3 0 0 0,-4 2 57 0 0,-3 1-48 0 0,1 0-1 0 0,-1 0 0 0 0,0 0 0 0 0,0 0 0 0 0,1 0 0 0 0,-1 0 0 0 0,0 0 0 0 0,0 0 0 0 0,0 0 1 0 0,0 1-1 0 0,0-1 0 0 0,0 0 0 0 0,0 1 0 0 0,0-1 0 0 0,0 0 0 0 0,0 1 0 0 0,0 0 1 0 0,-1-1-1 0 0,-1 0 0 0 0,0 0-5 0 0,-14-6 0 0 0,9 3 4 0 0,0 1 1 0 0,0 0-1 0 0,0 0 0 0 0,-1 1 0 0 0,-14-3 0 0 0,14 4 0 0 0,-117-14-204 0 0,-70-10 126 0 0,183 23 82 0 0,0 1-1 0 0,-18 1 1 0 0,18 1-6 0 0,1-2 0 0 0,-17-1 0 0 0,20 0-6 0 0,0 1 0 0 0,-1 0 0 0 0,1 1 0 0 0,-1-1 0 0 0,-8 3 0 0 0,5-4 0 0 0,12 2 0 0 0,1 0 0 0 0,0-1 0 0 0,0 1 0 0 0,-1 0 0 0 0,1 0 0 0 0,0 0 0 0 0,-1-1 0 0 0,1 1 0 0 0,0 0 0 0 0,0 0 0 0 0,-1-1 0 0 0,1 1 0 0 0,0 0 0 0 0,0 0 0 0 0,0-1 0 0 0,-1 1 0 0 0,1 0 0 0 0,0-1 0 0 0,0 1 0 0 0,0 0 0 0 0,0 0 0 0 0,0-1 0 0 0,0 1 0 0 0,0 0 0 0 0,-1-1 0 0 0,2 0 1 0 0,-1 1-1 0 0,0 0 1 0 0,1-1-1 0 0,-1 1 1 0 0,0 0-1 0 0,1 0 1 0 0,-1 0-1 0 0,1-1 1 0 0,-1 1-1 0 0,0 0 1 0 0,1 0-1 0 0,-1 0 1 0 0,1 0-1 0 0,-1 0 1 0 0,0 0-1 0 0,1 0 1 0 0,-1 0-1 0 0,1 0 1 0 0,-1 0-1 0 0,1 0 1 0 0,-1 0-1 0 0,0 0 1 0 0,1 0-1 0 0,17 2 32 0 0,-4 0 15 0 0,129-9 86 0 0,-122 6-133 0 0,33 3 0 0 0,3 0 0 0 0,62 4 0 0 0,-110-6 0 0 0,-1 0 0 0 0,1 1 0 0 0,9 3 0 0 0,18 1 0 0 0,-30-4 0 0 0,12 2 0 0 0,-104-11-32 0 0,27 2-3 0 0,-39-11-74 0 0,64 14 110 0 0,2-1-7 0 0,-55 2 0 0 0,11-1-47 0 0,65 1 53 0 0,9 2 1 0 0,0-1 0 0 0,0 1 0 0 0,0-1 0 0 0,1 1 0 0 0,-1 0 0 0 0,0 0 0 0 0,0 0 0 0 0,0 0 0 0 0,0 0 0 0 0,0 0 0 0 0,-2 1 0 0 0,2-1 63 0 0,5 0 12 0 0,6-2-65 0 0,7-1-8 0 0,31-3-1 0 0,71-6 33 0 0,-13 0-6 0 0,0 10-29 0 0,-45-7-60 0 0,-97 9 34 0 0,-158-6-160 0 0,124 5 186 0 0,23 1 0 0 0,14 3-27 0 0,29-2 22 0 0,0 0-1 0 0,-1-1 0 0 0,1 1 1 0 0,0-1-1 0 0,0-1 0 0 0,0 1 1 0 0,-6-1-1 0 0,8-1 7 0 0,-2 1-3 0 0,-11 8 14 0 0,28-2 125 0 0,-8-5-122 0 0,0 0-1 0 0,0 0 1 0 0,0 0 0 0 0,0-1-1 0 0,-1 1 1 0 0,1-1-1 0 0,5-1 1 0 0,-4 0-1 0 0,-1 1-1 0 0,1 0 1 0 0,0 1 0 0 0,8-1-1 0 0,-1 1-6 0 0,80 0 8 0 0,-40 0 33 0 0,-32 1-19 0 0,27-3 0 0 0,-27-1-19 0 0,-7 1 8 0 0,1 1 0 0 0,21 0 0 0 0,-9 3-10 0 0,-11-1-49 0 0,28 0 1 0 0,-22-3 7 0 0,0 1 0 0 0,1 1 0 0 0,20 3 0 0 0,-37-3 39 0 0,0 1-1 0 0,-1-1 1 0 0,1-1 0 0 0,-1 1-1 0 0,8-2 1 0 0,-8 1 0 0 0,1 0 0 0 0,-1 1 0 0 0,1-1 0 0 0,8 2 0 0 0,-2 2-27 0 0,-14-4-9 0 0,0 0 1 0 0,0 1-1 0 0,-1-1 0 0 0,1 1 1 0 0,0 0-1 0 0,0 0 0 0 0,0 0 1 0 0,-1 1-1 0 0,1-1 0 0 0,-6 3 1 0 0,-16 0 32 0 0,-120 2-15 0 0,15 1-48 0 0,65-1 71 0 0,-12 0 57 0 0,63-4-46 0 0,-23 4 1 0 0,25-3-14 0 0,0-1 1 0 0,-21 1-1 0 0,30-2-9 0 0,0 0 0 0 0,-1 1 0 0 0,1-1 0 0 0,0 1 0 0 0,0 0 0 0 0,0-1 0 0 0,0 1 0 0 0,-4 3 0 0 0,6-4 0 0 0,-5 4 0 0 0,8-2 0 0 0,7 0 0 0 0,-8-2 0 0 0,7 1 0 0 0,1 0 0 0 0,-1-1 0 0 0,11-1 0 0 0,18 0 0 0 0,146 12 0 0 0,-120-8 0 0 0,-35-3 0 0 0,30 5 0 0 0,-40-3 0 0 0,20 0 0 0 0,-21-2 0 0 0,23 3 0 0 0,-21-2 0 0 0,-18-1 0 0 0,0 0 0 0 0,0 0 0 0 0,1-1 0 0 0,-1 1 0 0 0,0 0 0 0 0,0-1 0 0 0,0 1 0 0 0,0-1 0 0 0,0 1 0 0 0,0-1 0 0 0,1 0 0 0 0,-2 1 0 0 0,1 0 1 0 0,-1 0-1 0 0,0 0 0 0 0,0-1 1 0 0,0 1-1 0 0,1 0 0 0 0,-1 0 1 0 0,0 0-1 0 0,0-1 0 0 0,0 1 1 0 0,0 0-1 0 0,1 0 0 0 0,-1 0 1 0 0,0-1-1 0 0,0 1 0 0 0,0 0 1 0 0,0 0-1 0 0,0-1 0 0 0,0 1 1 0 0,0 0-1 0 0,0 0 0 0 0,0-1 1 0 0,0 1-1 0 0,0 0 0 0 0,0 0 1 0 0,0-1-1 0 0,0 1 0 0 0,0 0 1 0 0,0 0-1 0 0,0 0 0 0 0,0-1 1 0 0,0 1-1 0 0,0 0 0 0 0,0 0 0 0 0,0-1 1 0 0,-1 1-1 0 0,1 0 0 0 0,0 0 1 0 0,0 0-1 0 0,0-1 0 0 0,-7-2 15 0 0,1-1 0 0 0,-1 1 0 0 0,1 1 0 0 0,-1-1 0 0 0,0 1-1 0 0,0 0 1 0 0,0 1 0 0 0,-8-1 0 0 0,-94-6-225 0 0,-4 2 120 0 0,47 3 91 0 0,-14 2-1 0 0,-17-1 0 0 0,35 0 0 0 0,38 2 0 0 0,-40-6 0 0 0,50 5 0 0 0,-24-1 0 0 0,-12-1 0 0 0,46 2 1 0 0,-1 0-3 0 0,-13 6 14 0 0,30-2 41 0 0,4-4-53 0 0,28 2 0 0 0,-36 0 0 0 0,1-1 0 0 0,-1-1 0 0 0,9-1 0 0 0,22 0 0 0 0,-24 3 0 0 0,1-1 0 0 0,0 0 0 0 0,31-5 0 0 0,-29 2 0 0 0,25 0 0 0 0,1 0 0 0 0,-15 0 0 0 0,55 1 0 0 0,-19 0 38 0 0,-15 0-12 0 0,-13-3-26 0 0,-34 4 0 0 0,-98 2-88 0 0,45-3 88 0 0,-4 0 0 0 0,-58 9-72 0 0,49 1 25 0 0,42-5 12 0 0,-26 2 0 0 0,-15 1 22 0 0,12 0 15 0 0,-22 6-2 0 0,61-9 12 0 0,10-3-10 0 0,1 0 0 0 0,0 0 0 0 0,-1 0 0 0 0,1 1 0 0 0,0-1 0 0 0,0 0 0 0 0,-1 0-1 0 0,1 0 1 0 0,0 1 0 0 0,-1-1 0 0 0,1 0 0 0 0,0 1 0 0 0,0-1 0 0 0,0 0 0 0 0,-1 0 0 0 0,1 1 0 0 0,0-1 0 0 0,0 0 0 0 0,0 1 0 0 0,0-1-1 0 0,0 0 1 0 0,0 1 0 0 0,-1-1 0 0 0,1 1 0 0 0,1 0-1 0 0,-1 1-1 0 0,1-1 1 0 0,-1 0 0 0 0,1 0-1 0 0,0 0 1 0 0,-1 0 0 0 0,1 0-1 0 0,0 0 1 0 0,0 0 0 0 0,0 0-1 0 0,0 0 1 0 0,0 0 0 0 0,0-1-1 0 0,0 1 1 0 0,0 0 0 0 0,0 0-1 0 0,0-1 1 0 0,0 1 0 0 0,3 0-1 0 0,-2 0 0 0 0,1 0 0 0 0,0 0 0 0 0,0 0 0 0 0,0-1 0 0 0,0 1-1 0 0,0-1 1 0 0,5 1 0 0 0,-5-1 7 0 0,1 0 1 0 0,-1 0-1 0 0,0 1 0 0 0,1-1 0 0 0,5 3 1 0 0,13 1 20 0 0,-10-3-11 0 0,-2 0 6 0 0,-1-1 0 0 0,1 0 0 0 0,-1 0 0 0 0,11-3 0 0 0,-14 2-19 0 0,1 1 0 0 0,-1-1-1 0 0,11 2 1 0 0,9-1-7 0 0,3-2 3 0 0,31 4 0 0 0,-9-1 0 0 0,-16 3 0 0 0,3 0 0 0 0,-14-3 0 0 0,17 3 0 0 0,-29-2 0 0 0,-11-2 0 0 0,-1 1 0 0 0,0-1 0 0 0,0 0 0 0 0,0 0 0 0 0,0 0 0 0 0,0 0 0 0 0,0 1 0 0 0,0-1 0 0 0,1 0 0 0 0,-1 0 0 0 0,0 0 0 0 0,0 1 0 0 0,0-1 0 0 0,0 0 0 0 0,0 0 0 0 0,0 0 0 0 0,0 1 0 0 0,0-1 0 0 0,0 0 0 0 0,0 0 0 0 0,0 1 0 0 0,0-1 0 0 0,0 0 0 0 0,0 0 0 0 0,0 0 0 0 0,-1 1 0 0 0,1-1 0 0 0,0 0 0 0 0,0 0 0 0 0,0 0 0 0 0,0 1 0 0 0,0-1 0 0 0,-1 0 0 0 0,0 2 0 0 0,0 0 0 0 0,0-1 0 0 0,-1 1 0 0 0,1-1 0 0 0,-1 1 0 0 0,1-1 0 0 0,-1 0 0 0 0,0 1 0 0 0,1-1 0 0 0,-1 0 0 0 0,0 0 0 0 0,0 0 0 0 0,0 0 0 0 0,-3 1 0 0 0,-31 4 0 0 0,12-2 0 0 0,-11 2 0 0 0,-51 4 0 0 0,79-10-9 0 0,0 0 0 0 0,0-1 1 0 0,-9-1-1 0 0,10 1 1 0 0,1 0 1 0 0,-1 0-1 0 0,0 1 1 0 0,0 0 0 0 0,-7 0-1 0 0,-10 4 8 0 0,14-2 0 0 0,0 0 0 0 0,-1-1 0 0 0,-13 0 0 0 0,2 1 0 0 0,17-1 0 0 0,1-1 0 0 0,-1 0 0 0 0,1 0 0 0 0,-1 0 0 0 0,1 0 0 0 0,-4-1 0 0 0,-2-4 0 0 0,6-3 15 0 0,16 5 138 0 0,37-9-93 0 0,-23 5-27 0 0,1 1 1 0 0,31-4-1 0 0,-44 9-33 0 0,0-2 0 0 0,29-9 0 0 0,-25 7 0 0 0,25-5 0 0 0,80-13 0 0 0,-104 19 3 0 0,-11 2-8 0 0,1 1 1 0 0,0 0 0 0 0,14 1-1 0 0,-48 5-249 0 0,14 0 231 0 0,6-3-25 0 0,-2 7 47 0 0,8 2 43 0 0,2 5-30 0 0,0-13-13 0 0,0-1 1 0 0,29 26 0 0 0,-20-14-1 0 0,-8-13-3 0 0,0-1-6 0 0,-3 1 2 0 0,0 0 0 0 0,0 0 0 0 0,0 0-1 0 0,0 1 1 0 0,0-1 0 0 0,0 1 0 0 0,1 1-1 0 0,-1-2 9 0 0,-1 1-1 0 0,1-1 1 0 0,-1 0-1 0 0,1 0 0 0 0,-1 0 1 0 0,1 0-1 0 0,0 0 1 0 0,0 0-1 0 0,-1 0 0 0 0,1 0 1 0 0,3 0-1 0 0,4 0 1 0 0,-6-1 0 0 0,-1 0 0 0 0,0 0 0 0 0,0 1 0 0 0,0-1 0 0 0,1 1 0 0 0,-1-1 0 0 0,0 1 0 0 0,0 0 0 0 0,4 2 0 0 0,2 2 0 0 0,-6-3 0 0 0,0-1 0 0 0,1 1 0 0 0,0-1 0 0 0,-1 1 0 0 0,1-1 0 0 0,0 0 0 0 0,0 0 0 0 0,0 0 0 0 0,5 1 0 0 0,6-1 0 0 0,-10-1 0 0 0,0 0 0 0 0,0 0 0 0 0,0 1 0 0 0,0 0 0 0 0,0-1 0 0 0,5 3 0 0 0,5 4 0 0 0,-10-5 2 0 0,0-1 0 0 0,-1 1-1 0 0,1 0 1 0 0,0-1 0 0 0,0 0-1 0 0,0 0 1 0 0,4 1-1 0 0,8-3 34 0 0,-13 1-30 0 0,1 0 0 0 0,-1 0 1 0 0,0 0-1 0 0,0 0 0 0 0,0 1 0 0 0,0-1 0 0 0,1 1 1 0 0,3 1-1 0 0,8 6 33 0 0,-12-7-31 0 0,0 1 1 0 0,1 0-1 0 0,-1-1 0 0 0,1 1 1 0 0,-1-1-1 0 0,7 1 0 0 0,1-1 12 0 0,-9-1-16 0 0,0 0 0 0 0,0 0-1 0 0,0 0 1 0 0,-1 1 0 0 0,1-1 0 0 0,0 0 0 0 0,0 1 0 0 0,0-1 0 0 0,0 1 0 0 0,-1 0 0 0 0,1-1 0 0 0,0 1 0 0 0,-1 0 0 0 0,1 0 0 0 0,0 0-1 0 0,-1 0 1 0 0,0 1 0 0 0,1-1 0 0 0,-1 0 0 0 0,2 2 0 0 0,7 7-3 0 0,-9-9 0 0 0,5 5 0 0 0,-6-5 0 0 0,0-1 0 0 0,-1 1 0 0 0,1 0 0 0 0,0-1 0 0 0,0 1 0 0 0,0 0 0 0 0,0-1 0 0 0,0 1 0 0 0,-1 0 0 0 0,1-1 0 0 0,0 1 0 0 0,-1-1 0 0 0,1 1 0 0 0,0 0 0 0 0,-1-1 0 0 0,1 1 0 0 0,-1 0 0 0 0,-14 5-26 0 0,3-1-8 0 0,7-3 47 0 0,1 0 0 0 0,-1 0-1 0 0,1 0 1 0 0,-1-1 0 0 0,0 0-1 0 0,0 0 1 0 0,1 0 0 0 0,-1 0 0 0 0,0-1-1 0 0,-10 0 1 0 0,11 0-4 0 0,0 1-1 0 0,-1-1 0 0 0,1 1 1 0 0,0 0-1 0 0,-1 1 1 0 0,-6 2-1 0 0,7-2-19 0 0,0-1 0 0 0,0 1-1 0 0,-1-1 1 0 0,1 0 0 0 0,0 0-1 0 0,-8 0 1 0 0,-9-2-39 0 0,13 1 32 0 0,1-1 0 0 0,-1 1 1 0 0,-10 2-1 0 0,10-1 14 0 0,-21 4-30 0 0,-34 1 1 0 0,55-5 30 0 0,1 0 0 0 0,-1 0-1 0 0,-11 4 1 0 0,14-3 3 0 0,-1-1 0 0 0,1 0 1 0 0,0 0-1 0 0,-1 0 0 0 0,1 0 0 0 0,-11-1 0 0 0,3-3 0 0 0,11 2 0 0 0,1 1 0 0 0,-1-1 0 0 0,0 1 0 0 0,1 0 0 0 0,-1 0 0 0 0,0-1 0 0 0,1 1 0 0 0,-1 0 0 0 0,0 0 0 0 0,0 1 0 0 0,-2-1 0 0 0,-16 7 0 0 0,2 1 2 0 0,14-3-6 0 0,-1-4 102 0 0,8 1-18 0 0,-1-1-79 0 0,0 0 1 0 0,-1 1-1 0 0,1-1 0 0 0,0-1 1 0 0,0 1-1 0 0,0 0 0 0 0,0 0 1 0 0,0-1-1 0 0,0 1 0 0 0,0-1 0 0 0,0 0 1 0 0,2 1-1 0 0,27-5 3 0 0,-24 3 2 0 0,0 0-2 0 0,-1 1 0 0 0,0 0 0 0 0,0 0 0 0 0,0 1 1 0 0,0 0-1 0 0,0 0 0 0 0,1 0 0 0 0,-1 1 0 0 0,8 3 0 0 0,-4-2 0 0 0,0 0 0 0 0,15 2 0 0 0,14-2 10 0 0,14 2 25 0 0,-25 1-27 0 0,-11-3-12 0 0,29 3-1 0 0,-18-5 1 0 0,-8-1 0 0 0,27 5 0 0 0,-31-2 0 0 0,4 0 0 0 0,-1 0 0 0 0,24 0 0 0 0,-19-3 0 0 0,-11-1 0 0 0,-1 1 0 0 0,1 0 0 0 0,0 1 0 0 0,-1 1 0 0 0,0 0 0 0 0,16 4 0 0 0,-11 0-16 0 0,0-1 0 0 0,0 0 0 0 0,33 3 0 0 0,-38-9 4 0 0,-51 1-116 0 0,1-1 77 0 0,-56-1-183 0 0,-5 1 52 0 0,66 4 164 0 0,7 0 18 0 0,-30-2 1 0 0,21-3-9 0 0,-52 1-44 0 0,33 4 40 0 0,-96 4 12 0 0,56-1 0 0 0,-12-1 0 0 0,72-7 0 0 0,16 1 0 0 0,-1 1 0 0 0,-18 1 0 0 0,4 5-2 0 0,19-4 8 0 0,-22 2 1 0 0,33-4-4 0 0,-7 0 5 0 0,0 0 0 0 0,0 1 1 0 0,1 0-1 0 0,-1 1 1 0 0,-16 4-1 0 0,-3 1-8 0 0,29-7 0 0 0,0 0 0 0 0,0 0 0 0 0,0 0 0 0 0,0 1 0 0 0,-1-1 0 0 0,1 0 0 0 0,0 0 0 0 0,0 0 0 0 0,0 0 0 0 0,0 0 0 0 0,-1 0 0 0 0,1 0 0 0 0,0 0 0 0 0,0 0 0 0 0,0 0 0 0 0,0 0 0 0 0,0 0 0 0 0,0 0 0 0 0,-1 1 0 0 0,1-1 0 0 0,0 0 0 0 0,0 0 0 0 0,0 0 0 0 0,0 0 0 0 0,0 0 0 0 0,0 1 0 0 0,0-1 0 0 0,0 0 0 0 0,0 0 0 0 0,-1 0 0 0 0,1 0 0 0 0,0 0 0 0 0,0 1 0 0 0,0-1 0 0 0,0 0 0 0 0,0 0 0 0 0,0 0 0 0 0,0 0 0 0 0,0 1 0 0 0,0-1 0 0 0,1 1 0 0 0,0 1-1 0 0,0-1 0 0 0,1 0 1 0 0,-1 1-1 0 0,0-1 1 0 0,0 0-1 0 0,1 0 0 0 0,-1 0 1 0 0,0 0-1 0 0,1 0 0 0 0,-1 0 1 0 0,1-1-1 0 0,-1 1 1 0 0,1 0-1 0 0,3 0 0 0 0,31 7-20 0 0,-7-2-1 0 0,-21-4 21 0 0,0 1-1 0 0,1-1 1 0 0,-1 0 0 0 0,1-1 0 0 0,-1 0 0 0 0,1 0 0 0 0,0-1-1 0 0,15-2 1 0 0,9 1 53 0 0,55 6 0 0 0,-43-2-4 0 0,39 6 56 0 0,-24-2-32 0 0,-33-3-32 0 0,33 9 1 0 0,-31-6-57 0 0,-23-7 1 0 0,1 2-7 0 0,13 10-14 0 0,-10-4 36 0 0,-10-8 0 0 0,0 0 0 0 0,0 0 0 0 0,0 0 0 0 0,0 0 0 0 0,1 1 0 0 0,-1-1 0 0 0,0 0 0 0 0,0 0 0 0 0,0 1 0 0 0,0-1 0 0 0,0 0 0 0 0,0 0 0 0 0,1 1 0 0 0,-1-1 0 0 0,0 0 0 0 0,0 0 0 0 0,0 1 0 0 0,0-1 0 0 0,0 0 0 0 0,0 0 0 0 0,0 1 0 0 0,0-1 0 0 0,0 0 0 0 0,0 0 0 0 0,0 1 0 0 0,0-1 0 0 0,0 0 0 0 0,-1 0 0 0 0,1 1 0 0 0,0-1 0 0 0,0 0 0 0 0,-4 4 0 0 0,-1-1 0 0 0,1-1 0 0 0,-1 1 0 0 0,0-1 0 0 0,1 1 0 0 0,-1-1 0 0 0,0-1 0 0 0,-10 3 0 0 0,7-1 0 0 0,-15 2 1 0 0,0 0 0 0 0,-1-2-1 0 0,-25 1 1 0 0,25-2 7 0 0,-59 4 50 0 0,-44 4 25 0 0,-39-4-83 0 0,91-6 0 0 0,-4 1 41 0 0,27-2 45 0 0,-84 11 0 0 0,101-2-58 0 0,28-6-22 0 0,-1 1 0 0 0,0-2 0 0 0,0 1 0 0 0,0-1 0 0 0,0-1-1 0 0,0 1 1 0 0,-9-2 0 0 0,10-1 4 0 0,9 1 12 0 0,13 1 10 0 0,175 12-32 0 0,-97-8 0 0 0,126 5 0 0 0,33-10 0 0 0,-31 3 0 0 0,-91 2 0 0 0,-5-2 0 0 0,58 1 0 0 0,-71 1 0 0 0,3 0 0 0 0,-61-1 0 0 0,-51-2 0 0 0,-10 0 0 0 0,-16-2 0 0 0,-13-3-53 0 0,-69 1 1 0 0,7-1-58 0 0,-19 0 46 0 0,53 7-21 0 0,-141 3-143 0 0,43-3 169 0 0,-99-1 22 0 0,115-2 55 0 0,-150-3 55 0 0,74 7 28 0 0,130 0-37 0 0,44 2 18 0 0,5 0 132 0 0,60 3-142 0 0,-9-7-72 0 0,0-1 0 0 0,1 1 0 0 0,-1-1 0 0 0,0-1 0 0 0,1 0 0 0 0,16-1 0 0 0,12 0 0 0 0,210 3-2 0 0,-52-2 15 0 0,-10-2 21 0 0,10-1-15 0 0,207 2-19 0 0,-20 17 0 0 0,-254-8 0 0 0,299 10 0 0 0,-288-11 0 0 0,4-1 0 0 0,-131-5 0 0 0,1 0 0 0 0,0 1 0 0 0,18 4 0 0 0,-22-3 0 0 0,-14-1 0 0 0,-18-2 0 0 0,22 0 0 0 0,-23 0 0 0 0,-40 6 0 0 0,-5 2 0 0 0,-414 5-99 0 0,288-7 44 0 0,-2 0-23 0 0,-206 2-23 0 0,204-5 168 0 0,-51 1 7 0 0,184-3-59 0 0,40-2-4 0 0,1 2 1 0 0,0 1-1 0 0,-1 1 1 0 0,-27 6-1 0 0,38-6 2 0 0,2 0 20 0 0,14-1-20 0 0,9 1-8 0 0,12 1 18 0 0,43 1 0 0 0,-17-1-5 0 0,172 3-18 0 0,-52-3 0 0 0,-98 0 0 0 0,130 5 0 0 0,-127-9 0 0 0,150 4 0 0 0,-59 8 0 0 0,124 6 0 0 0,271 17 0 0 0,-392-23 0 0 0,32 2 0 0 0,112 4 0 0 0,-189-11 0 0 0,37 4 0 0 0,-145-9 5 0 0,1 1 15 0 0,-1-2-1 0 0,26 1 1 0 0,-76-5-20 0 0,-57-10 0 0 0,4 0 0 0 0,-148-27-60 0 0,78 13 45 0 0,12 3 18 0 0,91 12-3 0 0,-86-15 0 0 0,65 18 0 0 0,-43-6 0 0 0,-116-24 0 0 0,216 35 0 0 0,-1 0 0 0 0,-28-11 0 0 0,24 7 0 0 0,12 4 0 0 0,10 0 0 0 0,9-2 0 0 0,-6 6 0 0 0,2-2 3 0 0,-1 1 0 0 0,1 0-1 0 0,0 0 1 0 0,-1 0 0 0 0,1 1 0 0 0,0-1 0 0 0,0 0-1 0 0,0 1 1 0 0,0-1 0 0 0,0 1 0 0 0,0 0 0 0 0,0-1-1 0 0,0 1 1 0 0,0 0 0 0 0,3 0 0 0 0,2 0 5 0 0,158-18 67 0 0,93 2-75 0 0,-101 11-32 0 0,4 0 0 0 0,-93 0 32 0 0,95-6 0 0 0,-86 10 0 0 0,65-2-12 0 0,-80-1-3 0 0,196-11-30 0 0,49-17 45 0 0,-290 29 2 0 0,0-1 0 0 0,0 0 0 0 0,0-1-1 0 0,-1-1 1 0 0,0-1 0 0 0,0 0 0 0 0,15-11 0 0 0,-29 17 4 0 0,0 0 1 0 0,0 0 0 0 0,-1-1-1 0 0,1 1 1 0 0,0-1 0 0 0,-1 0-1 0 0,1 1 1 0 0,-1-1 0 0 0,0 0-1 0 0,0 0 1 0 0,2-3-1 0 0,-2 4-2 0 0,-1 0-1 0 0,0-1 1 0 0,1 1-1 0 0,-1 0 1 0 0,0 0-1 0 0,0 0 1 0 0,0 0-1 0 0,0 0 0 0 0,0 0 1 0 0,0 0-1 0 0,0-1 1 0 0,0 1-1 0 0,0 0 1 0 0,0 0-1 0 0,-1 0 1 0 0,1 0-1 0 0,0 0 1 0 0,-1 0-1 0 0,1 0 0 0 0,-1 0 1 0 0,0 0-1 0 0,1 0 1 0 0,-1 0-1 0 0,0 0 1 0 0,0-1-1 0 0,-5-4 12 0 0,0 1-1 0 0,0 0 1 0 0,0 0 0 0 0,0 0-1 0 0,-1 1 1 0 0,0 0 0 0 0,0 0-1 0 0,0 0 1 0 0,-1 1 0 0 0,-12-4-1 0 0,-9-3-66 0 0,-1 0-17 0 0,-54-12 0 0 0,-297-18-14 0 0,264 26 83 0 0,-7 0 0 0 0,-57 10-60 0 0,116 6 48 0 0,48-5 12 0 0,17 3 0 0 0,0 0 0 0 0,0 0 0 0 0,0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0,0 0 0 0 0,0 0 0 0 0,0 0 0 0 0,7-2 0 0 0,14 0 0 0 0,-19 2 0 0 0,15-1 0 0 0,0 1 0 0 0,26 4 0 0 0,24 1 0 0 0,-32-6 0 0 0,340-1 0 0 0,-245 8 0 0 0,25-1 0 0 0,-93-7 0 0 0,55 1 0 0 0,141 10 0 0 0,-185-5 19 0 0,-43-2 2 0 0,0 0 0 0 0,39-5 1 0 0,-51 1-4 0 0,5-1 13 0 0,-1 1 1 0 0,1 1-1 0 0,25 3 1 0 0,-41-2-10 0 0,1 0 0 0 0,-1 0 0 0 0,0 0 1 0 0,0-1-1 0 0,10-2 0 0 0,-8-1 66 0 0,-10-1-56 0 0,-12-2-21 0 0,12 6-3 0 0,-50-20 45 0 0,29 10-87 0 0,-38-13 0 0 0,24 11 3 0 0,30 11 25 0 0,-1 0 0 0 0,0 1 0 0 0,1 0 0 0 0,-1 0 0 0 0,-8 0 0 0 0,7 0 2 0 0,1 1-1 0 0,0-1 1 0 0,-13-4 0 0 0,2 0 4 0 0,1 1 0 0 0,-29-5 0 0 0,25 6 0 0 0,-23-8 0 0 0,6 1 0 0 0,35 9 0 0 0,0 0 0 0 0,0 0 0 0 0,1 0 0 0 0,-1 0 0 0 0,0 0 0 0 0,0-1 0 0 0,1 0 0 0 0,-5-2 0 0 0,-6-5 0 0 0,5 3 0 0 0,8 5 0 0 0,0 1 0 0 0,0 0 0 0 0,0-1 0 0 0,0 1 0 0 0,0-1 0 0 0,0 1 0 0 0,0 0 0 0 0,0-1 0 0 0,0 1 0 0 0,0 0 0 0 0,0-1 0 0 0,0 1 0 0 0,0 0 0 0 0,0-1 0 0 0,0 1 0 0 0,0-1 0 0 0,0 1 0 0 0,0 0 0 0 0,1-1 0 0 0,-1 1 0 0 0,0 0 0 0 0,0 0 0 0 0,0-1 0 0 0,1 1 0 0 0,-1 0 0 0 0,0-1 0 0 0,0 1 0 0 0,1-1 0 0 0,5-2 0 0 0,0 1 0 0 0,1-1 0 0 0,-1 1 0 0 0,1 0 0 0 0,-1 0 0 0 0,1 1 0 0 0,0 0 0 0 0,-1 0 0 0 0,11 0 0 0 0,82-6 0 0 0,-85 6 0 0 0,0 1 0 0 0,0 1 0 0 0,15 2 0 0 0,19 1 0 0 0,200-1 0 0 0,-219-4 0 0 0,44-6 0 0 0,-73 7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0,-1 0 0 0 0,-8-7 0 0 0,-13-4 0 0 0,14 8-6 0 0,-1 0 0 0 0,0 1 0 0 0,0 0 1 0 0,0 1-1 0 0,-10-1 0 0 0,-25-3-52 0 0,-8-6-29 0 0,-58-4 0 0 0,23 4 37 0 0,-25-3-6 0 0,-104-4 45 0 0,87 7 11 0 0,10 1 0 0 0,43 4-3 0 0,-9-2 17 0 0,-19-2 39 0 0,85 8-53 0 0,32-1 0 0 0,11 2 0 0 0,48 9 0 0 0,-11-1 0 0 0,86 6 0 0 0,61 4 0 0 0,-89-9 0 0 0,10 2 0 0 0,86 4 0 0 0,-189-13 0 0 0,37-2 0 0 0,12 1 0 0 0,-52 2 0 0 0,1-1 0 0 0,0-2 0 0 0,25-3 0 0 0,-21 3 14 0 0,-23 1-8 0 0,0 0 1 0 0,0 0 0 0 0,0 0-1 0 0,0-1 1 0 0,8-2-1 0 0,-2-2 20 0 0,-21-4 111 0 0,0 3-131 0 0,0 1 0 0 0,0 0 1 0 0,-1 1-1 0 0,0 0 0 0 0,1 0 0 0 0,-23-4 0 0 0,3 1-73 0 0,18 4 44 0 0,-1 1 0 0 0,-14-1 0 0 0,-21-3-52 0 0,31 2 53 0 0,1 0-1 0 0,-1 2 1 0 0,0 0 0 0 0,-21 1-1 0 0,-60-4 23 0 0,32 1 0 0 0,-115-9 0 0 0,156 12-1 0 0,-35-8 0 0 0,10 2 15 0 0,47 6-5 0 0,0 1 0 0 0,0-1 1 0 0,0 1-1 0 0,0-1 0 0 0,0 0 0 0 0,0-1 0 0 0,-5-2 0 0 0,9 4-4 0 0,-1-1 0 0 0,1 0 0 0 0,0 1 0 0 0,-1-1-1 0 0,1 1 1 0 0,0-1 0 0 0,-1 1 0 0 0,1-1-1 0 0,0 1 1 0 0,0-1 0 0 0,0 1 0 0 0,0 0-1 0 0,1-1 1 0 0,13-2-5 0 0,1 0 0 0 0,-1 1 0 0 0,24 1 0 0 0,-6-1 0 0 0,82-1 0 0 0,-42 3 0 0 0,20 2-16 0 0,13 0-67 0 0,64-9 30 0 0,-129 7 53 0 0,-31 1 0 0 0,0-1 0 0 0,19-1 0 0 0,-28 1 0 0 0,0 0 0 0 0,-1-1 0 0 0,1 1 0 0 0,0 0 0 0 0,0 0 0 0 0,0 0 0 0 0,-1 0 0 0 0,1-1 0 0 0,0 1 0 0 0,-1 0 0 0 0,1-1 0 0 0,0 1 0 0 0,0-1 0 0 0,-1 1 0 0 0,1-1 0 0 0,-1 1 0 0 0,2-1 0 0 0,-3 0 0 0 0,1 1 0 0 0,0-1 0 0 0,0 1 0 0 0,-1-1 0 0 0,1 1 0 0 0,0-1 0 0 0,0 1 0 0 0,-1-1 0 0 0,1 1 0 0 0,0-1 0 0 0,-1 1 0 0 0,1 0 0 0 0,-1-1 0 0 0,1 1 0 0 0,-1-1 0 0 0,1 1 0 0 0,-1 0 0 0 0,1 0 0 0 0,-1-1 0 0 0,1 1 0 0 0,-1 0 0 0 0,1 0 0 0 0,-1 0 0 0 0,1-1 0 0 0,-1 1 0 0 0,0 0 0 0 0,-21-5 0 0 0,-188-12-11 0 0,115 9-49 0 0,8 0-13 0 0,-263 7 57 0 0,245-4 16 0 0,-2 0 0 0 0,84 6-1 0 0,1-1 5 0 0,1 1 0 0 0,-42 8 0 0 0,60-8 49 0 0,6-1 11 0 0,6 0-47 0 0,-1 1 0 0 0,1 1 0 0 0,16 4 0 0 0,-14-3-19 0 0,24 4 0 0 0,73 6-62 0 0,-89-10 64 0 0,24-1 0 0 0,-24-2 0 0 0,27 5 0 0 0,-16 1 0 0 0,-8-2 0 0 0,22 3 0 0 0,-15-5 0 0 0,7 0 0 0 0,55 11 0 0 0,-20 0 0 0 0,33 8 0 0 0,-77-14 0 0 0,-9-2 0 0 0,-1 0 0 0 0,22 10 0 0 0,-27-13 0 0 0,-11-2 0 0 0,-1 0 0 0 0,0 0 0 0 0,0 0 0 0 0,1 0 0 0 0,-1 0 0 0 0,0 0 0 0 0,0 0 0 0 0,1 0 0 0 0,-1 0 0 0 0,0 0 0 0 0,0 0 0 0 0,1 0 0 0 0,-1-1 0 0 0,0 1 0 0 0,0 0 0 0 0,0 0 0 0 0,1 0 0 0 0,-1 0 0 0 0,0-1 0 0 0,0 1 0 0 0,0 0 0 0 0,0 0 0 0 0,1 0 0 0 0,-1-1 0 0 0,0 1 0 0 0,0 0 0 0 0,0 0 0 0 0,0-1 0 0 0,0 1 0 0 0,0-1 0 0 0,0 1 0 0 0,-1 0 0 0 0,1-1 0 0 0,0 1 0 0 0,0 0 0 0 0,-1-1 0 0 0,1 1 0 0 0,0 0 0 0 0,-1-1 0 0 0,1 1 0 0 0,-1 0 0 0 0,1 0 0 0 0,0-1 0 0 0,-1 1 0 0 0,1 0 0 0 0,-1 0 0 0 0,1 0 0 0 0,-1-1 0 0 0,1 1 0 0 0,0 0 0 0 0,-1 0 0 0 0,1 0 0 0 0,-1 0 0 0 0,1 0 0 0 0,-1 0 0 0 0,1 0 0 0 0,-1 0 0 0 0,1 0 0 0 0,-1 0 0 0 0,1 0 0 0 0,-1 1 0 0 0,0-1 0 0 0,-21 5 0 0 0,16-3 0 0 0,0-1 0 0 0,-1-1 0 0 0,1 0 0 0 0,0 0 0 0 0,-1 0 0 0 0,1-1 0 0 0,-10-1 0 0 0,7 0 0 0 0,0 1 0 0 0,-15 0 0 0 0,-11 2 0 0 0,-62-7 0 0 0,14 3 0 0 0,8 1 0 0 0,-68-9 0 0 0,120 9 0 0 0,-30-7 0 0 0,-5-1 0 0 0,30 7 0 0 0,0-2 0 0 0,-43-12 0 0 0,36 9 20 0 0,29 7-12 0 0,0 0 1 0 0,0 0-1 0 0,0-1 0 0 0,0 1 1 0 0,0-1-1 0 0,1-1 1 0 0,-1 1-1 0 0,1-1 1 0 0,-9-5-1 0 0,13 7-3 0 0,1 1 0 0 0,-1-1 1 0 0,0 1-1 0 0,1-1 0 0 0,-1 0 0 0 0,1 1 0 0 0,-1-1 0 0 0,1 0 0 0 0,-1 1 0 0 0,1-1 1 0 0,-1 0-1 0 0,1 0 0 0 0,-1-1 0 0 0,1 2-5 0 0,0-1 0 0 0,0 1 0 0 0,0-1 0 0 0,0 1 0 0 0,0 0 0 0 0,0-1 0 0 0,0 1 0 0 0,0 0 0 0 0,0-1 0 0 0,1 1 0 0 0,-1-1-1 0 0,0 1 1 0 0,0 0 0 0 0,0-1 0 0 0,0 1 0 0 0,1 0 0 0 0,-1 0 0 0 0,0-1 0 0 0,0 1 0 0 0,1-1 0 0 0,12-6-63 0 0,-12 7 62 0 0,14-4-1 0 0,0 1 0 0 0,0 1 0 0 0,1 0-1 0 0,-1 0 1 0 0,1 2 0 0 0,20 1 0 0 0,-6 2 2 0 0,92 5 0 0 0,58-2 0 0 0,-119-6 0 0 0,74 10 0 0 0,-38-2-25 0 0,34 6-14 0 0,-38-4 39 0 0,-4 0 0 0 0,-51-4 0 0 0,0 0 0 0 0,41 11 0 0 0,-48-9 0 0 0,-25-8 0 0 0,0 2 0 0 0,0-1 0 0 0,0 1 0 0 0,0-1 0 0 0,-1 2 0 0 0,1-1 0 0 0,7 5 0 0 0,-1-2 0 0 0,18 5 0 0 0,-17-5 0 0 0,-14-5 0 0 0,1 1 0 0 0,0-1 0 0 0,0 0 0 0 0,0 0 0 0 0,-1 0 0 0 0,1 0 0 0 0,0 0 0 0 0,0 0 0 0 0,0 0 0 0 0,0 1 0 0 0,-1-1 0 0 0,1 0 0 0 0,0 0 0 0 0,0 0 0 0 0,0 0 0 0 0,0 1 0 0 0,0-1 0 0 0,0 0 0 0 0,0 0 0 0 0,0 0 0 0 0,-1 1 0 0 0,1-1 0 0 0,0 0 0 0 0,0 0 0 0 0,0 0 0 0 0,0 1 0 0 0,0-1 0 0 0,0 0 0 0 0,0 0 0 0 0,0 1 0 0 0,0-1 0 0 0,0 0 0 0 0,0 0 0 0 0,1 0 0 0 0,-1 1 0 0 0,0-1 0 0 0,0 0 0 0 0,0 0 0 0 0,0 0 0 0 0,0 0 0 0 0,0 1 0 0 0,0-1 0 0 0,0 0 0 0 0,1 0 0 0 0,-1 0 0 0 0,0 0 0 0 0,0 1 0 0 0,0-1 0 0 0,0 0 0 0 0,1 0 0 0 0,-1 0 0 0 0,0 0 0 0 0,0 0 0 0 0,0 0 0 0 0,0 0 0 0 0,1 0 0 0 0,-1 1 0 0 0,0-1 0 0 0,0 0 0 0 0,1 0 0 0 0,-1 0 0 0 0,0 0 0 0 0,0 0 0 0 0,0 0 0 0 0,1 0 0 0 0,-1 0 0 0 0,0 0 0 0 0,-16 8 0 0 0,14-7 0 0 0,-2 1 0 0 0,-1 0 0 0 0,0 0 0 0 0,0-1 0 0 0,0 1 0 0 0,0-1 0 0 0,0-1 0 0 0,0 1 0 0 0,0-1 0 0 0,0 1 0 0 0,0-1 0 0 0,-6-1 0 0 0,2 1 0 0 0,0 0 0 0 0,0 1 0 0 0,0 0 0 0 0,-15 5 0 0 0,-16 1 0 0 0,-76 6 0 0 0,105-12 0 0 0,1-1 0 0 0,-17-2 0 0 0,17 1 0 0 0,0 0 0 0 0,0 1 0 0 0,-14 2 0 0 0,1 1 0 0 0,4 1 0 0 0,-21 0 0 0 0,-28 3 137 0 0,59-5-135 0 0,31-19-122 0 0,-19 16 119 0 0,-1 0 0 0 0,1 1 0 0 0,-1-1 0 0 0,0 1 0 0 0,1-1 0 0 0,-1 1 0 0 0,1 0 0 0 0,-1 0 0 0 0,1 0 1 0 0,-1 0-1 0 0,1 0 0 0 0,-1 0 0 0 0,3 2 0 0 0,17-1 3 0 0,70-12-2 0 0,-39 3 0 0 0,-42 8 0 0 0,0-1 0 0 0,17 3 0 0 0,13-1 0 0 0,-29-1 0 0 0,0-1 0 0 0,0 2 0 0 0,0-1 0 0 0,0 2 0 0 0,12 2 0 0 0,5-2 0 0 0,-25-2 0 0 0,-1 0 0 0 0,0 0 0 0 0,1 0 0 0 0,-1 0 0 0 0,0 1 0 0 0,1-1 0 0 0,-1 1 0 0 0,0 0 0 0 0,3 1 0 0 0,-5-2 0 0 0,0 1 0 0 0,-1-1 0 0 0,1 0 0 0 0,-1 0 0 0 0,0 1 0 0 0,1-1 0 0 0,-1 1 0 0 0,1-1 0 0 0,-1 0 0 0 0,0 1 0 0 0,1-1 0 0 0,-1 1 0 0 0,0-1 0 0 0,1 1 0 0 0,-1-1 0 0 0,0 1 0 0 0,1-1 0 0 0,-1 1 0 0 0,0-1 0 0 0,0 2 0 0 0,-1 12 0 0 0,1-12 0 0 0,-1 0 0 0 0,0 0 0 0 0,0 0 0 0 0,0-1 0 0 0,0 1 0 0 0,0 0 0 0 0,0 0 0 0 0,0-1 0 0 0,0 1 0 0 0,-1 0 0 0 0,1-1 0 0 0,-1 1 0 0 0,1-1 0 0 0,-1 0 0 0 0,0 1 0 0 0,1-1 0 0 0,-1 0 0 0 0,0 0 0 0 0,0 0 0 0 0,-3 1 0 0 0,-3 1 0 0 0,0 0 0 0 0,0-1 0 0 0,-16 2 0 0 0,-10 0 0 0 0,-18 3 0 0 0,30-2 0 0 0,3-1 0 0 0,0 0 0 0 0,-20 1 0 0 0,12-4-6 0 0,7-1-21 0 0,-36 7 0 0 0,25-1 16 0 0,5 0 5 0 0,-36 3-1 0 0,36-8-3 0 0,-139 16-40 0 0,85-4 50 0 0,-58 12 0 0 0,100-19 0 0 0,32-6 0 0 0,-1 1 0 0 0,0 0 0 0 0,0 0 0 0 0,0 1 0 0 0,1 0 0 0 0,-13 5 0 0 0,7 1-22 0 0,11-7 15 0 0,-1 1 0 0 0,1-1 0 0 0,-1 0 0 0 0,0 0-1 0 0,1 0 1 0 0,-1 0 0 0 0,0 0 0 0 0,0 0-1 0 0,0-1 1 0 0,1 1 0 0 0,-1 0 0 0 0,0-1-1 0 0,0 0 1 0 0,0 1 0 0 0,0-1 0 0 0,0 0-1 0 0,-4 0 1 0 0,6 0 6 0 0,0 0 1 0 0,0 0-1 0 0,0 0 0 0 0,0 0 1 0 0,0 0-1 0 0,0 0 0 0 0,0 0 1 0 0,0 0-1 0 0,0 0 0 0 0,0 0 0 0 0,-1 0 1 0 0,1 0-1 0 0,0 0 0 0 0,0 0 1 0 0,0 0-1 0 0,0 0 0 0 0,0 0 1 0 0,0 0-1 0 0,0 0 0 0 0,0 0 0 0 0,0 0 1 0 0,0 0-1 0 0,0 0 0 0 0,0 0 1 0 0,-1 0-1 0 0,1 0 0 0 0,0 0 1 0 0,0 0-1 0 0,0 0 0 0 0,0 0 0 0 0,0 0 1 0 0,0 0-1 0 0,0 0 0 0 0,0 0 1 0 0,0 1-1 0 0,0-1 0 0 0,0 0 1 0 0,0 0-1 0 0,0 0 0 0 0,0 0 0 0 0,0 0 1 0 0,0 0-1 0 0,0 0 0 0 0,0 0 1 0 0,0 0-1 0 0,0 0 0 0 0,0 0 1 0 0,0 0-1 0 0,0 1 0 0 0,0-1 0 0 0,0 0 1 0 0,0 0-1 0 0,0 0 0 0 0,0 0 1 0 0,0 0-1 0 0,0 0 0 0 0,0 0 1 0 0,0 0-1 0 0,0 0 0 0 0,0 0 0 0 0,0 2 9 0 0,-1 0 0 0 0,1 0-1 0 0,0-1 1 0 0,0 1-1 0 0,0 0 1 0 0,0-1-1 0 0,1 1 1 0 0,-1 0-1 0 0,0 0 1 0 0,1-1-1 0 0,-1 1 1 0 0,1 0-1 0 0,-1-1 1 0 0,1 1 0 0 0,0-1-1 0 0,0 1 1 0 0,0-1-1 0 0,0 1 1 0 0,0-1-1 0 0,0 0 1 0 0,0 1-1 0 0,2 0 1 0 0,0 1 9 0 0,1-1 0 0 0,-1 1 1 0 0,1-1-1 0 0,-1 0 0 0 0,1-1 1 0 0,0 1-1 0 0,0 0 0 0 0,-1-1 1 0 0,8 2-1 0 0,1-2-17 0 0,-1 0 0 0 0,1 0 0 0 0,-1-1 0 0 0,15-1 0 0 0,-11 0 0 0 0,28 2 0 0 0,-13 2-2 0 0,56 4 19 0 0,-55-7 13 0 0,-1-1-8 0 0,32 5-1 0 0,-25 1-21 0 0,-14-2 0 0 0,33 2 0 0 0,-20-6 0 0 0,-19 0 0 0 0,35 3 0 0 0,87 19 0 0 0,-8 1-72 0 0,-130-22 72 0 0,-1 0 0 0 0,1 0 0 0 0,0 0 0 0 0,0 0 0 0 0,-1 0 0 0 0,1 0 0 0 0,0 0 0 0 0,0 1 0 0 0,-1-1 0 0 0,1 0 0 0 0,0 0 0 0 0,0 1 0 0 0,-1-1 0 0 0,1 1 0 0 0,1 0 0 0 0,-3 0 0 0 0,1-1 0 0 0,0 1 0 0 0,-1 0 0 0 0,1 0 0 0 0,-1-1 0 0 0,0 1 0 0 0,1 0 0 0 0,-1-1 0 0 0,1 1 0 0 0,-1 0 0 0 0,0-1 0 0 0,0 1 0 0 0,1-1 0 0 0,-1 0 0 0 0,0 1 0 0 0,-1 0 0 0 0,-17 8 0 0 0,9-5 0 0 0,0-1 0 0 0,0-1 0 0 0,0 0 0 0 0,-16 1 0 0 0,-9 2 0 0 0,-340 40-128 0 0,214-30 39 0 0,65-7 43 0 0,-45 6-3 0 0,67-6 77 0 0,-22 3 40 0 0,52-4 28 0 0,44-7-94 0 0,0 0 0 0 0,0 0-1 0 0,-1 0 1 0 0,1 0 0 0 0,0 0 0 0 0,0 0 0 0 0,-1 0-1 0 0,1 0 1 0 0,0 0 0 0 0,0 0 0 0 0,-1 1-1 0 0,1-1 1 0 0,0 0 0 0 0,0 0 0 0 0,-1 0 0 0 0,1 0-1 0 0,0 0 1 0 0,0 0 0 0 0,0 1 0 0 0,-1-1-1 0 0,1 0 1 0 0,0 0 0 0 0,0 0 0 0 0,0 0 0 0 0,-1 1-1 0 0,1-1 1 0 0,0 0 0 0 0,0 0 0 0 0,0 0-1 0 0,0 1 1 0 0,0-1 0 0 0,0 0 0 0 0,-1 0 0 0 0,1 1-1 0 0,0-1 1 0 0,5 3 1 0 0,0 0-1 0 0,0 0 1 0 0,0-1 0 0 0,0 0-1 0 0,11 3 1 0 0,2 0-3 0 0,0-1 0 0 0,25 2 0 0 0,-3-1 0 0 0,188 17-1 0 0,-141-16 15 0 0,35 1 63 0 0,40 4-7 0 0,-66-5-105 0 0,28 3-18 0 0,-69-2 53 0 0,-18-3 0 0 0,38 8 0 0 0,-65-7 0 0 0,-9-1 0 0 0,-8 0 0 0 0,4-2 0 0 0,0 0 0 0 0,-1-1 0 0 0,0 0 0 0 0,1 1 0 0 0,-5-1 0 0 0,-7 4 0 0 0,-2-1-10 0 0,1-1 0 0 0,-1 0 0 0 0,0-1 0 0 0,-17 0 0 0 0,-32 5-39 0 0,-219 19-259 0 0,251-24 299 0 0,-85-1 9 0 0,7-2 0 0 0,99 2 0 0 0,-204 7 0 0 0,42 5 180 0 0,78-3-64 0 0,77-8-90 0 0,-1 1 0 0 0,1 1 0 0 0,-32 11 0 0 0,49-14-26 0 0,1 0 0 0 0,0 0 0 0 0,0 0 0 0 0,-1 0 0 0 0,1 0 0 0 0,0 1 0 0 0,0-1 0 0 0,0 1 0 0 0,0-1 0 0 0,1 1 0 0 0,-3 2 0 0 0,3-3 0 0 0,1-1 0 0 0,0 1 0 0 0,-1-1 0 0 0,1 1 0 0 0,0-1 0 0 0,-1 1 0 0 0,1 0 0 0 0,0-1 0 0 0,0 1 0 0 0,-1 0 0 0 0,1-1 0 0 0,0 1 0 0 0,0 0 0 0 0,0-1 0 0 0,0 1 0 0 0,0 0 0 0 0,0-1 0 0 0,0 1 0 0 0,0 0 0 0 0,0-1 0 0 0,1 1 0 0 0,-1 0 0 0 0,0-1 0 0 0,0 1 0 0 0,1 0 0 0 0,-1-1 0 0 0,0 1 0 0 0,1 0 0 0 0,-1-1 0 0 0,0 1 0 0 0,1-1 0 0 0,-1 1 0 0 0,1-1 0 0 0,-1 1 0 0 0,1-1 0 0 0,-1 1 0 0 0,1-1 0 0 0,-1 0 0 0 0,1 1 0 0 0,0-1 0 0 0,0 1 0 0 0,32 14 0 0 0,-11-5 0 0 0,-1-1 10 0 0,1-1-1 0 0,1-1 1 0 0,-1-1 0 0 0,1-1-1 0 0,24 2 1 0 0,18 4 4 0 0,-4 1-14 0 0,87 5 0 0 0,-48-8 0 0 0,24 0 0 0 0,99 9-53 0 0,-112-11 41 0 0,-6-1 13 0 0,-87-5-1 0 0,28-1 0 0 0,-28-1 0 0 0,24 2 0 0 0,-29-3 0 0 0,-9-1 0 0 0,-6 2 0 0 0,-7 1 0 0 0,9 0 0 0 0,-7-1 0 0 0,-1 0 0 0 0,1 0 0 0 0,0 0 0 0 0,-10-4 0 0 0,8 3 0 0 0,0 0 0 0 0,-15-2 0 0 0,-3 2-2 0 0,8 1-27 0 0,-35-6 0 0 0,30 2 22 0 0,-1-1-17 0 0,0 1 0 0 0,-38-2 0 0 0,1 7 9 0 0,-46-3 17 0 0,40-5-13 0 0,-44-2-31 0 0,60 8 30 0 0,-75-6-67 0 0,83 2 65 0 0,-1-1-27 0 0,-46 0 0 0 0,26 7 31 0 0,-44-2 97 0 0,79 0-58 0 0,-124-3 97 0 0,139 5-126 0 0,1 0 0 0 0,-29-5 0 0 0,22 4 0 0 0,14 2 0 0 0,10 1 0 0 0,10-1 0 0 0,37-4 23 0 0,-27 0-2 0 0,29 2-1 0 0,-11 3-20 0 0,47 1 0 0 0,-45-5 0 0 0,64 1 0 0 0,-43 4 0 0 0,93 4 0 0 0,-58-2 0 0 0,18 0 0 0 0,-59-5 0 0 0,91 11 0 0 0,-81-6 0 0 0,-49-4 0 0 0,1 0 0 0 0,30 7 0 0 0,-31-3 0 0 0,-14-4 0 0 0,0 1 0 0 0,-1-1 0 0 0,1 0 0 0 0,0 0 0 0 0,0 0 0 0 0,0-1 0 0 0,0 0 0 0 0,0 0 0 0 0,0 0 0 0 0,5-1 0 0 0,-8 1 0 0 0,-3 0 0 0 0,-8 3 0 0 0,-14 3 0 0 0,8-6-12 0 0,1 0 0 0 0,-27-3 0 0 0,22 1-14 0 0,-26 1 0 0 0,18 2-4 0 0,-84 0-36 0 0,60-5 23 0 0,-59-2-5 0 0,44 9 15 0 0,-41-1 13 0 0,95-2 20 0 0,-271 0 0 0 0,160 5 0 0 0,-111 9 15 0 0,139-8 53 0 0,-56 7 30 0 0,106-8-52 0 0,34-4-32 0 0,-1 0 1 0 0,1 1-1 0 0,0 0 1 0 0,0 1-1 0 0,1 0 1 0 0,-16 6-1 0 0,18-3-15 0 0,9-2 0 0 0,13-1 5 0 0,-9-3 5 0 0,15 5 24 0 0,0-1 0 0 0,40 2 0 0 0,-21-3-15 0 0,13 0-18 0 0,-31-2 0 0 0,37 5 0 0 0,-26 0 0 0 0,64 3 0 0 0,-43-3 0 0 0,-41-4 0 0 0,1 0 0 0 0,-1-1 0 0 0,17-1 0 0 0,-16 0-16 0 0,-23 1-24 0 0,-24 3-63 0 0,10-3 41 0 0,-1-2-1 0 0,-30-4 0 0 0,6 0-7 0 0,-93-10-173 0 0,-65-4-72 0 0,153 17 290 0 0,-99-6 25 0 0,108 3 0 0 0,-145-10 0 0 0,90 14-18 0 0,-64-2-81 0 0,74-3 29 0 0,-105-4-54 0 0,130 9 110 0 0,-326-6 226 0 0,168 5-68 0 0,-3 0 33 0 0,-166 4 159 0 0,290 1-246 0 0,46-2-20 0 0,-1 2-1 0 0,-59 12 1 0 0,38-3-17 0 0,76-11-53 0 0,0-1 0 0 0,0 0 0 0 0,0 1 0 0 0,0-1 0 0 0,0 1 0 0 0,1 0 0 0 0,-1 0 0 0 0,-2 1 0 0 0,4-2 0 0 0,0 0 0 0 0,0 0 0 0 0,-1 0 0 0 0,1 0 0 0 0,0 0 0 0 0,0 0 0 0 0,-1 0 0 0 0,1 1 0 0 0,0-1 0 0 0,0 0 0 0 0,-1 0 0 0 0,1 0 0 0 0,0 1 0 0 0,0-1 0 0 0,0 0 0 0 0,0 0 0 0 0,-1 0 0 0 0,1 1 0 0 0,0-1 0 0 0,0 0 0 0 0,0 0 0 0 0,0 1 0 0 0,0-1 0 0 0,0 0 0 0 0,0 0 0 0 0,0 1 0 0 0,-1-1 0 0 0,1 0 0 0 0,0 0 0 0 0,0 1 0 0 0,0-1 0 0 0,0 0 0 0 0,0 1 0 0 0,1-1 0 0 0,-1 0 0 0 0,0 0 0 0 0,0 1 0 0 0,0-1 0 0 0,0 0 0 0 0,4 2 0 0 0,0-1 0 0 0,0 0 0 0 0,1 0 0 0 0,-1 0 0 0 0,0-1 0 0 0,0 0 0 0 0,8 0 0 0 0,6 1 0 0 0,256 18 0 0 0,-143-11 0 0 0,52-2 0 0 0,16 2 0 0 0,-148-5 0 0 0,173 9 0 0 0,-129-13 0 0 0,90 1 0 0 0,-99 4 0 0 0,91 3 0 0 0,173-2-11 0 0,-223 0-40 0 0,85 4-31 0 0,-146-10 115 0 0,-49 0-17 0 0,0 0 0 0 0,30 4-1 0 0,-130-13-15 0 0,-55 1 0 0 0,59 6 0 0 0,-303 0-29 0 0,174 5 5 0 0,-36 2 10 0 0,17 0 17 0 0,112-4-4 0 0,-294 3 13 0 0,118 1 18 0 0,-103 2-7 0 0,197-3 3 0 0,-60 3 12 0 0,176-1-30 0 0,-204 8 48 0 0,118-2-56 0 0,22-1 0 0 0,129-9 0 0 0,-1 0 0 0 0,-20 5 0 0 0,31-3 0 0 0,10-2 0 0 0,12 0 0 0 0,69-6 0 0 0,4 0 0 0 0,213-10 0 0 0,-47 6 1 0 0,-120 7-13 0 0,545 0-35 0 0,-444 5 41 0 0,156-3 6 0 0,-350 0-27 0 0,0-1 1 0 0,67-12-1 0 0,-90 6 27 0 0,-18 7 0 0 0,-1 0 0 0 0,0 0 0 0 0,1-1 0 0 0,-1 1 0 0 0,1 0 0 0 0,-1 0 0 0 0,0-1 0 0 0,1 1 0 0 0,-1 0 0 0 0,0-1 0 0 0,0 1 0 0 0,1 0 0 0 0,-1-1 0 0 0,0 1 0 0 0,0-1 0 0 0,1 1 0 0 0,-1 0 0 0 0,0-1 0 0 0,0 1 0 0 0,0-1 0 0 0,0 1 0 0 0,0-1 0 0 0,1 0 0 0 0,-3 0 0 0 0,0 0 0 0 0,0-1 0 0 0,0 1 0 0 0,0 0 0 0 0,0 1 0 0 0,0-1 0 0 0,0 0 0 0 0,0 0 0 0 0,0 1 0 0 0,-4-1 0 0 0,-7-3 0 0 0,-21-6-62 0 0,0 0-1 0 0,-54-6 1 0 0,-75-1-240 0 0,132 15 263 0 0,-107-8-76 0 0,-82-7 46 0 0,216 16 69 0 0,-289-24 0 0 0,178 22 0 0 0,-102-4 0 0 0,100-1-2 0 0,-128-7 15 0 0,-313-5 168 0 0,267 22-114 0 0,32 0-3 0 0,170-5-52 0 0,-158 1 66 0 0,66 9 0 0 0,-63 2 39 0 0,142-6-66 0 0,-142-4-27 0 0,226 0-10 0 0,-1 2 0 0 0,-19 2 0 0 0,-6 0-3 0 0,32-3-11 0 0,12 0 0 0 0,0 0 0 0 0,0 0 0 0 0,1 0 0 0 0,-1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0,0 0 0 0 0,0 0 0 0 0,0 0 0 0 0,8-3 0 0 0,-8 3 0 0 0,14-3 11 0 0,0 0-1 0 0,26-1 1 0 0,-2 0-6 0 0,53-8-117 0 0,198-20-228 0 0,504 5 59 0 0,-643 30 281 0 0,418 15 0 0 0,-511-14-1 0 0,547 47-62 0 0,-368-31 63 0 0,45 6 0 0 0,-76-5 52 0 0,-89-10 21 0 0,-103-10-16 0 0,25 0-1 0 0,12-2 243 0 0,-92 1-258 0 0,-75-11 0 0 0,23-2-121 0 0,-108 0 1 0 0,-12 1-36 0 0,-4 0 37 0 0,-784-9 290 0 0,661 16-299 0 0,22 4 69 0 0,-69-1 31 0 0,177 2 46 0 0,-35-2 47 0 0,131 4-10 0 0,110-2-84 0 0,-1 1 0 0 0,0-1 0 0 0,1-1 0 0 0,-1 1 0 0 0,0-1 0 0 0,1 0 0 0 0,-7-2 0 0 0,10 2 20 0 0,7 1 0 0 0,37-6-15 0 0,49-3-39 0 0,88 2-212 0 0,187-4-7 0 0,245-2 225 0 0,-424 10-49 0 0,153 2-30 0 0,621 31 7 0 0,-686-24 88 0 0,66 4 0 0 0,280 23 79 0 0,-344-13 17 0 0,6 0-39 0 0,-244-18-40 0 0,374 24 206 0 0,-71 2 65 0 0,-270-25-288 0 0,-71-3 0 0 0,11 1 0 0 0,-13 0 0 0 0,-9 1 0 0 0,8-2 0 0 0,-22 3 0 0 0,0-1 0 0 0,-46-3 0 0 0,-196-16-39 0 0,95 7-2 0 0,7 3-20 0 0,-22-2-6 0 0,-205-15-13 0 0,181 7 80 0 0,-6-1 0 0 0,-174 9-72 0 0,56-19 72 0 0,259 20 12 0 0,74 8-8 0 0,0 0 0 0 0,0 0 0 0 0,1 0 0 0 0,-1 0 0 0 0,0 0 0 0 0,0 0 0 0 0,0-1 0 0 0,1 1 0 0 0,-1 0 0 0 0,0 0 0 0 0,0-1 0 0 0,1 1 0 0 0,-1 0 0 0 0,0-1 0 0 0,-1 0 0 0 0,2 0-1 0 0,1 1 0 0 0,-1 0-1 0 0,0-1 1 0 0,0 1 0 0 0,1-1 0 0 0,-1 1-1 0 0,0 0 1 0 0,0-1 0 0 0,1 1 0 0 0,-1-1-1 0 0,0 1 1 0 0,1 0 0 0 0,-1-1 0 0 0,0 1-1 0 0,1 0 1 0 0,-1 0 0 0 0,1-1 0 0 0,-1 1-1 0 0,1 0 1 0 0,-1 0 0 0 0,0 0 0 0 0,1 0-1 0 0,-1-1 1 0 0,1 1 0 0 0,-1 0 0 0 0,1 0-1 0 0,-1 0 1 0 0,1 0 0 0 0,22-4 1 0 0,-19 3-11 0 0,68-12-96 0 0,38-5-4 0 0,100 1-138 0 0,-90 8 123 0 0,139-3 14 0 0,-86 5 88 0 0,313-6 20 0 0,-248 6 0 0 0,25-1 0 0 0,210 12 0 0 0,92-4 257 0 0,-403 3-125 0 0,42-1 47 0 0,-174-3-153 0 0,234 3 167 0 0,-60 5-135 0 0,-109-5 10 0 0,-9-3-7 0 0,27 1-11 0 0,-104 1-50 0 0,0-1 0 0 0,15-3 0 0 0,9 0 0 0 0,-22 4-12 0 0,-7-2-36 0 0,-4 0 48 0 0,1 0-1 0 0,-1 1 0 0 0,1-1 1 0 0,-1 1-1 0 0,1-1 1 0 0,-1 1-1 0 0,1-1 0 0 0,-1 1 1 0 0,1 0-1 0 0,-1-1 1 0 0,1 1-1 0 0,-1-1 0 0 0,1 1 1 0 0,0 0-1 0 0,-1 0 1 0 0,1-1-1 0 0,0 1 0 0 0,-1 0 1 0 0,1 0-1 0 0,0 0 1 0 0,0 0-1 0 0,5 4 3 0 0,-6-4-3 0 0,3 3 0 0 0,1-1 0 0 0,-1 1 0 0 0,1-1 0 0 0,-1 0 0 0 0,1 0 0 0 0,0 0 0 0 0,0-1 0 0 0,0 0 0 0 0,5 2-1 0 0,18 7-28 0 0,-20-7 24 0 0,0 0 1 0 0,1-1-1 0 0,7 2 0 0 0,74 16-58 0 0,-81-19 64 0 0,0-1 0 0 0,0 1 0 0 0,-1-2 0 0 0,1 1 0 0 0,14-3 0 0 0,-13 1 0 0 0,0 1 0 0 0,0 1 0 0 0,17 0 0 0 0,0 3 0 0 0,-15-1 0 0 0,0 0 0 0 0,17-1 0 0 0,-3-3 0 0 0,-16 1 0 0 0,0 0 0 0 0,0 1 0 0 0,12 1 0 0 0,-5 1 8 0 0,-12-1 0 0 0,1 0-1 0 0,-1 0 1 0 0,1-1-1 0 0,-1 0 0 0 0,1 0 1 0 0,5 0-1 0 0,3-2 4 0 0,-9 1-11 0 0,0 0 0 0 0,1 0 0 0 0,-1 1 0 0 0,0-1 0 0 0,1 1 1 0 0,-1 1-1 0 0,0-1 0 0 0,9 2 0 0 0,-2-2 0 0 0,-10 0 0 0 0,-1 0 0 0 0,0 0 0 0 0,0 0 0 0 0,1 0 0 0 0,-1 0 0 0 0,0 0 0 0 0,0 0 0 0 0,1 0 0 0 0,-1 0 0 0 0,0 0 0 0 0,0 0 0 0 0,0 0 0 0 0,1 0 0 0 0,-1 0 0 0 0,0-1 0 0 0,0 1 0 0 0,0 0 0 0 0,1 0 0 0 0,-1 0 0 0 0,0 0 0 0 0,0 0 0 0 0,0-1 0 0 0,0 1 0 0 0,1 0 0 0 0,-1 0 0 0 0,0 0 0 0 0,0-1 0 0 0,0 1 0 0 0,0-1 0 0 0,0 1 0 0 0,0-1 0 0 0,0 1 0 0 0,0-1 0 0 0,-1 1 0 0 0,1-1 0 0 0,0 1 0 0 0,0 0 0 0 0,-1-1 0 0 0,1 1 0 0 0,0-1 0 0 0,-1 1 0 0 0,1-1 0 0 0,0 1 0 0 0,-1 0 0 0 0,1-1 0 0 0,-1 0 0 0 0,0 1 0 0 0,1 0 0 0 0,-1 0 0 0 0,1 0 0 0 0,-1-1 0 0 0,1 1 0 0 0,-1 0 0 0 0,1 0 0 0 0,-1 0 0 0 0,1 0 0 0 0,-1 0 0 0 0,1 0 0 0 0,-1 0 0 0 0,1 0 0 0 0,-1 0 0 0 0,1 0 0 0 0,-1 0 0 0 0,1 0 0 0 0,-1 1 0 0 0,-9 3 13 0 0,8-3 51 0 0,0 0-8 0 0,-7 1-60 0 0,9-2 0 0 0,0 1 0 0 0,1-1 0 0 0,-1 1-1 0 0,0 0 1 0 0,0-1 0 0 0,1 1-1 0 0,-1-1 1 0 0,0 1 0 0 0,1-1-1 0 0,-1 1 1 0 0,0-1 0 0 0,1 1-1 0 0,-1-1 1 0 0,1 1 0 0 0,-1-1-1 0 0,2 1 1 0 0,0 0 4 0 0,0 0 0 0 0,0 0 0 0 0,0-1 0 0 0,0 1 0 0 0,0 0 0 0 0,0-1 0 0 0,0 1 0 0 0,0-1 0 0 0,0 0 0 0 0,3 0 0 0 0,16 4 0 0 0,-14-2 0 0 0,3 2 0 0 0,1 0 0 0 0,21 5 0 0 0,-27-8 0 0 0,0 1 0 0 0,1-1 0 0 0,8 6 0 0 0,-10-5 0 0 0,1 0 0 0 0,0 0 0 0 0,0 0 0 0 0,6 1 0 0 0,-7-3 0 0 0,0 1 0 0 0,0 0 0 0 0,0 0 0 0 0,0 0 0 0 0,0 0 0 0 0,0 1 0 0 0,6 3 0 0 0,12 6 0 0 0,-22-11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1-8 0 0,-16 0-21 0 0,13 0 13 0 0,-19-2 13 0 0,1 0-1 0 0,0-2 1 0 0,-33-8 0 0 0,-15-1 5 0 0,-74-15 48 0 0,88 14-36 0 0,-14-6-43 0 0,-10-2-6 0 0,78 19 35 0 0,0 0 0 0 0,0-1 0 0 0,-12-5 0 0 0,12 4 0 0 0,0 1 0 0 0,-15-4 0 0 0,12 6 0 0 0,9 0 0 0 0,-1 1 0 0 0,0-1 0 0 0,0 1 0 0 0,1-1 0 0 0,-1 0 0 0 0,0 0 0 0 0,1 0 0 0 0,-4-2 0 0 0,-4-7 0 0 0,9 9 0 0 0,0 0 0 0 0,1 0 0 0 0,-1 0 0 0 0,1 0 0 0 0,-1 0 0 0 0,1-1 0 0 0,0 1 0 0 0,-1 0 0 0 0,1 0 0 0 0,0 0 0 0 0,0 0 0 0 0,0-1 0 0 0,0 1 0 0 0,0 0 0 0 0,0 0 0 0 0,0 0 0 0 0,0-1 0 0 0,1 1 0 0 0,-1 0 0 0 0,0 0 0 0 0,2-2 0 0 0,6-8 0 0 0,0 6 8 0 0,-1 0 0 0 0,1 1 0 0 0,1-1 0 0 0,-1 2 0 0 0,0-1 0 0 0,1 1 0 0 0,16-3 0 0 0,40-14-8 0 0,-18 6 0 0 0,-2-2 0 0 0,-30 10 0 0 0,1 0 0 0 0,17-2 0 0 0,-6 3 0 0 0,63-15 0 0 0,-52 11 0 0 0,-22 6 0 0 0,22-8 0 0 0,-20 4 0 0 0,0 1 0 0 0,25-4 0 0 0,-39 9 1 0 0,1-1 0 0 0,-1 1-1 0 0,1-1 1 0 0,-1 0 0 0 0,0 0-1 0 0,5-3 1 0 0,6-4 59 0 0,-14 9-50 0 0,0-1 0 0 0,0 1-1 0 0,0-1 1 0 0,0 1-1 0 0,0-1 1 0 0,-1 0-1 0 0,1 1 1 0 0,0-1-1 0 0,0 0 1 0 0,-1 1 0 0 0,1-1-1 0 0,-1 0 1 0 0,1 0-1 0 0,0 0 1 0 0,-1 0-1 0 0,0 0 1 0 0,1 0 0 0 0,-1 0-1 0 0,0 0 1 0 0,1 0-1 0 0,-1 0 1 0 0,0 0-1 0 0,0-1 1 0 0,0 2-9 0 0,0-1 2 0 0,1 1-1 0 0,-1 0 1 0 0,0-1 0 0 0,0 1-1 0 0,0-1 1 0 0,0 1 0 0 0,0 0-1 0 0,0-1 1 0 0,0 1 0 0 0,-1 0-1 0 0,1-1 1 0 0,0 1 0 0 0,0-1-1 0 0,0 1 1 0 0,0 0 0 0 0,0-1-1 0 0,-1 1 1 0 0,1 0 0 0 0,0-1-1 0 0,0 1 1 0 0,0 0 0 0 0,-1 0-1 0 0,1-1 1 0 0,-1 1 0 0 0,-2-3-1 0 0,-1 1-1 0 0,0-1 1 0 0,0 1 0 0 0,1 0-1 0 0,-1 0 1 0 0,-1 1 0 0 0,1-1 0 0 0,-8-1-1 0 0,-38-4-19 0 0,10 3-74 0 0,12-1 35 0 0,0 1-1 0 0,-40 0 1 0 0,6 1 22 0 0,37 1 17 0 0,-37 2-1 0 0,57 0 19 0 0,0 0 0 0 0,0 0 0 0 0,0-1 0 0 0,-9-2 0 0 0,10 2 0 0 0,0 0 0 0 0,0 0 0 0 0,0 1 0 0 0,0-1 0 0 0,0 1 0 0 0,0 0 0 0 0,-5 1 0 0 0,-7 3 0 0 0,16-4 0 0 0,0 0 0 0 0,-1 0 0 0 0,1 0 0 0 0,0 0 0 0 0,-1 0 0 0 0,1 0 0 0 0,0 0 0 0 0,0-1 0 0 0,-1 1 0 0 0,1 0 0 0 0,0 0 0 0 0,-1 0 0 0 0,1 0 0 0 0,0 0 0 0 0,0 0 0 0 0,-1 0 0 0 0,1-1 0 0 0,0 1 0 0 0,0 0 0 0 0,0 0 0 0 0,-1 0 0 0 0,1-1 0 0 0,0 1 0 0 0,0 0 0 0 0,0 0 0 0 0,-1-1 0 0 0,2 1 3 0 0,0 0-1 0 0,0 0 0 0 0,0 0 1 0 0,0 0-1 0 0,-1 1 1 0 0,1-1-1 0 0,0 0 1 0 0,0 0-1 0 0,0 1 0 0 0,-1-1 1 0 0,1 0-1 0 0,0 1 1 0 0,1 0-1 0 0,8 3 55 0 0,-6-3-44 0 0,-1 0 0 0 0,1-1 1 0 0,0 0-1 0 0,0 0 1 0 0,0 0-1 0 0,-1 0 0 0 0,1-1 1 0 0,0 0-1 0 0,4-1 0 0 0,20-2 40 0 0,-5 4-42 0 0,58-5 0 0 0,-13-2 15 0 0,-31 4-13 0 0,41-9 1 0 0,-49 1-14 0 0,-26 9 0 0 0,0 1 0 0 0,1-1 0 0 0,-1 1 0 0 0,0 0 0 0 0,1 0 0 0 0,0 0 0 0 0,-1 0 0 0 0,8 0 0 0 0,-11 1 0 0 0,0 0 0 0 0,1 0 0 0 0,-1 0 0 0 0,0 0 0 0 0,1 0 0 0 0,-1 0 0 0 0,0 0 0 0 0,1 0 0 0 0,-1 0 0 0 0,0-1 0 0 0,0 1 0 0 0,1 0 0 0 0,-1 0 0 0 0,0 0 0 0 0,1 0 0 0 0,-1 0 0 0 0,0 0 0 0 0,0-1 0 0 0,1 1 0 0 0,-1 0 0 0 0,0 0 0 0 0,0 0 0 0 0,0-1 0 0 0,1 1 0 0 0,-1-1 0 0 0,0 0 0 0 0,0 0 0 0 0,0 1 0 0 0,0-1 0 0 0,-1 0 0 0 0,1 0 0 0 0,0 0 0 0 0,0 0 0 0 0,-1 0 0 0 0,1 0 0 0 0,-1 0 0 0 0,1 0 0 0 0,-1 0 0 0 0,1 1 0 0 0,-1-1 0 0 0,0 0 0 0 0,1 0 0 0 0,-2 0 0 0 0,0-1 0 0 0,0 0 0 0 0,0 0 0 0 0,0 0 0 0 0,0 1 0 0 0,0-1 0 0 0,-3-1 0 0 0,-11-4 0 0 0,9 3 0 0 0,0 0 0 0 0,-1 1 0 0 0,1 0 0 0 0,-1 1 0 0 0,0 0 0 0 0,0 0 0 0 0,-8-1 0 0 0,15 3 0 0 0,0 0 0 0 0,0 0 0 0 0,1 0 0 0 0,-1 0 0 0 0,0 0 0 0 0,0 0 0 0 0,0-1 0 0 0,0 1 0 0 0,0 0 0 0 0,1 0 0 0 0,-1-1 0 0 0,0 1 0 0 0,0-1 0 0 0,0 1 0 0 0,1-1 0 0 0,-1 1 0 0 0,-1-2 0 0 0,1 1 0 0 0,-1 0 0 0 0,0-1 0 0 0,0 1 0 0 0,0 0 0 0 0,0 0 0 0 0,0 0 0 0 0,0 0 0 0 0,0 1 0 0 0,0-1 0 0 0,-1 1 0 0 0,1-1 0 0 0,0 1 0 0 0,0 0 0 0 0,-3-1 0 0 0,4 1 0 0 0,1 0 0 0 0,-1 0 0 0 0,1 0 0 0 0,-1 0 0 0 0,1 0 0 0 0,-1 0 0 0 0,1 0 0 0 0,0 0 0 0 0,-1-1 0 0 0,1 1 0 0 0,-1 0 0 0 0,1 0 0 0 0,-1-1 0 0 0,1 1 0 0 0,0 0 0 0 0,-1-1 0 0 0,1 1 0 0 0,0 0 0 0 0,-1-1 0 0 0,1 0 0 0 0,-1 1 0 0 0,1 0 0 0 0,0-1 0 0 0,0 1 0 0 0,0-1 0 0 0,0 1 0 0 0,0-1 0 0 0,0 1 0 0 0,0-1 0 0 0,0 1 0 0 0,0-1 0 0 0,0 1 0 0 0,0-1 0 0 0,1 1 0 0 0,-1 0 0 0 0,0-1 0 0 0,0 1 0 0 0,0-1 0 0 0,1 1 0 0 0,-1-1 0 0 0,0 1 0 0 0,0 0 0 0 0,1-1 0 0 0,12-7 0 0 0,-7 6 0 0 0,-2 0 0 0 0,0 1 0 0 0,0 0 0 0 0,0-1 0 0 0,1 1 0 0 0,-1 1 0 0 0,0-1 0 0 0,1 1 0 0 0,-1 0 0 0 0,8 0 0 0 0,-12 0 0 0 0,1 0 0 0 0,-1 0 0 0 0,1 1 0 0 0,0-1 0 0 0,-1 0 0 0 0,1 0 0 0 0,-1 0 0 0 0,1 0 0 0 0,0 0 0 0 0,-1-1 0 0 0,1 1 0 0 0,-1 0 0 0 0,1 0 0 0 0,0 0 0 0 0,-1 0 0 0 0,1-1 0 0 0,-1 1 0 0 0,1-1 0 0 0,2 0 0 0 0,0 0 0 0 0,0 0 0 0 0,-1 0 0 0 0,1 0 0 0 0,0 0 0 0 0,0 0 0 0 0,6 0 0 0 0,-6 1 0 0 0,41-9 0 0 0,-39 8 0 0 0,-1 0 0 0 0,0-1 0 0 0,0 0 0 0 0,0 1 0 0 0,0-1 0 0 0,-1-1 0 0 0,1 1 0 0 0,6-5 0 0 0,-1-3-1 0 0,-6 7 2 0 0,-1 0 0 0 0,1 0 0 0 0,0 1 1 0 0,0-1-1 0 0,0 1 0 0 0,0 0 0 0 0,0 0 0 0 0,0 0 1 0 0,7-2-1 0 0,-6 2 6 0 0,-1 0 0 0 0,0 0 1 0 0,1 0-1 0 0,-1 0 0 0 0,0 0 1 0 0,0-1-1 0 0,-1 0 0 0 0,1 1 1 0 0,0-1-1 0 0,-1 0 0 0 0,0 0 1 0 0,1 0-1 0 0,-1-1 0 0 0,0 1 1 0 0,1-4-1 0 0,3-14-7 0 0,-7 18 0 0 0,0-9 0 0 0,-2 3-12 0 0,2 7-49 0 0,2 0-5 0 0,-1 2 66 0 0,1-1-1 0 0,-1 0 0 0 0,1 1 1 0 0,-1-1-1 0 0,0 1 0 0 0,1-1 1 0 0,-1 0-1 0 0,1 1 0 0 0,0-1 1 0 0,-1 1-1 0 0,1 0 0 0 0,-1-1 1 0 0,1 1-1 0 0,0-1 0 0 0,-1 1 1 0 0,1 0-1 0 0,0-1 0 0 0,-1 1 1 0 0,1 0-1 0 0,0 0 1 0 0,-1 0-1 0 0,3-1 0 0 0,0 1 3 0 0,-1-1-2 0 0,0-1 0 0 0,0 1 0 0 0,0-1 0 0 0,0 1 0 0 0,0-1 0 0 0,-1 0 0 0 0,1 1 0 0 0,2-4 0 0 0,1-1 0 0 0,-5 5 0 0 0,0 1 0 0 0,1-1 0 0 0,-1 1 0 0 0,1-1 0 0 0,0 1 0 0 0,-1-1 0 0 0,1 1 0 0 0,-1 0 0 0 0,1-1 0 0 0,0 1 0 0 0,-1 0 0 0 0,1-1 0 0 0,0 1 0 0 0,-1 0 0 0 0,2 0 0 0 0,10 2 0 0 0,1 2 0 0 0,-1 0 0 0 0,-2 4 0 0 0,-7-3 3 0 0,-2-3-5 0 0,0 0 0 0 0,0-1 0 0 0,1 1 1 0 0,-1 0-1 0 0,0-1 0 0 0,1 1 0 0 0,-1 0 0 0 0,1-1 0 0 0,1 2 0 0 0,-3-3-5 0 0,1 1 1 0 0,-1-1-1 0 0,0 1 0 0 0,0 0 0 0 0,1-1 0 0 0,-1 1 1 0 0,0-1-1 0 0,0 1 0 0 0,0 0 0 0 0,0-1 0 0 0,1 1 1 0 0,-1 0-1 0 0,0-1 0 0 0,0 1 0 0 0,0-1 0 0 0,-1 1 1 0 0,1 0-1 0 0,0-1 0 0 0,0 1 0 0 0,-1 1 1 0 0,1 0-12 0 0,0-1 17 0 0,0 0-1 0 0,0 0 1 0 0,-1 1-1 0 0,1-1 1 0 0,0 0-1 0 0,-1 0 1 0 0,1 0-1 0 0,0 0 1 0 0,-1 0 0 0 0,-1 2-1 0 0,-2 1-3 0 0,0 0 0 0 0,0-1 0 0 0,0 1 0 0 0,-1-1 0 0 0,1 0 0 0 0,-1-1 0 0 0,0 1 0 0 0,0-1 0 0 0,-7 3 0 0 0,-22 11-62 0 0,24-10 61 0 0,-1 1 1 0 0,0-2 0 0 0,-22 8-1 0 0,-11 7-30 0 0,4-3 19 0 0,36-15 20 0 0,-1 0 0 0 0,1 1 0 0 0,0-1 0 0 0,-6 5 1 0 0,7-5 0 0 0,0 1 1 0 0,0-1 0 0 0,0 0-1 0 0,-1 0 1 0 0,1-1 0 0 0,-1 1 0 0 0,-6 1-1 0 0,-2 2 7 0 0,2 3-11 0 0,9-4 0 0 0,1-1 0 0 0,-7 12 0 0 0,3-3 0 0 0,4-11 0 0 0,0-1 0 0 0,0 1 0 0 0,0 0 0 0 0,1 0 0 0 0,-1-1 0 0 0,0 1 0 0 0,1 0 0 0 0,-1-1 0 0 0,0 1 0 0 0,1 0 0 0 0,-1-1 0 0 0,1 1 0 0 0,0 0 0 0 0,5 5 0 0 0,-1-1-1 0 0,1 0 0 0 0,7 4 1 0 0,8 7 13 0 0,35 32 40 0 0,-41-35-53 0 0,-12-11 0 0 0,0 0 0 0 0,-1 0 0 0 0,1 1 0 0 0,0-1 0 0 0,-1 1 0 0 0,3 3 0 0 0,3 8 0 0 0,14 17-11 0 0,-18-26 9 0 0,-1 0 0 0 0,-1 0 0 0 0,1 0 0 0 0,0 0-1 0 0,-1 0 1 0 0,0 0 0 0 0,-1 1 0 0 0,1-1-1 0 0,-1 1 1 0 0,0-1 0 0 0,0 1 0 0 0,0-1 0 0 0,-1 1-1 0 0,0 0 1 0 0,0-1 0 0 0,-1 1 0 0 0,1 0-1 0 0,-1-1 1 0 0,-1 1 0 0 0,1-1 0 0 0,-1 1 0 0 0,0-1-1 0 0,-3 8 1 0 0,0-4 2 0 0,-1-1 0 0 0,-12 11 0 0 0,13-15 0 0 0,1 0 0 0 0,-10 18 0 0 0,8-15 0 0 0,4-4 0 0 0,1 0 0 0 0,-1 0 0 0 0,0 1 0 0 0,1-1 0 0 0,0 0 0 0 0,0 1 0 0 0,0-1 0 0 0,-1 4 0 0 0,0 8-11 0 0,5-3-31 0 0,-2-10 40 0 0,1 1 1 0 0,-1-1-1 0 0,1 1 1 0 0,-1-1-1 0 0,1 0 0 0 0,0 0 1 0 0,2 2-1 0 0,4 6 4 0 0,5 4-2 0 0,-9-12 0 0 0,0-2 0 0 0,1 2-70 0 0,-4-1-5 0 0,0-1-1 0 0,0 1 0 0 0,0-1 0 0 0,0 1 0 0 0,0-1 0 0 0,0 1 0 0 0,0-1 1 0 0,0 0-1 0 0,0 0 0 0 0,0 1 0 0 0,0-1 0 0 0,0 0 0 0 0,0 0 0 0 0,0 0 0 0 0,0 0 1 0 0,1 0-1 0 0,-1 0 0 0 0,0-1 0 0 0,0 1 0 0 0,0 0 0 0 0,0 0 0 0 0,0-1 1 0 0,0 1-1 0 0,0-1 0 0 0,0 1 0 0 0,0-1 0 0 0,0 1 0 0 0,0-1 0 0 0,-1 0 1 0 0,1 1-1 0 0,1-2 0 0 0,12-14-2904 0 0,-1 1-1 0 0,0-2 1 0 0,-1 1 0 0 0,11-23 0 0 0,6-7-1895 0 0,-2 4 3164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983 48 8783 0 0,'-11'3'882'0'0,"0"-1"-1"0"0,0 0 1 0 0,0-1-1 0 0,-14 1 0 0 0,11-2-11 0 0,0 1 0 0 0,-16 4-1 0 0,-4 3-915 0 0,0 1-1 0 0,1 1 1 0 0,0 2 0 0 0,-35 19-1 0 0,64-29-199 0 0,0 1 1 0 0,0 0-1 0 0,0 0 0 0 0,0 0 0 0 0,0 0 0 0 0,1 1 0 0 0,-6 7 0 0 0,-1 6-8733 0 0,10-12 6041 0 0,1-3 1806 0 0</inkml:trace>
  <inkml:trace contextRef="#ctx0" brushRef="#br0" timeOffset="1">835 1 12151 0 0,'-24'11'414'0'0,"-252"125"1369"0"0,239-114-1602 0 0,1 2-1 0 0,1 1 1 0 0,1 1-1 0 0,2 2 1 0 0,-35 37-1 0 0,56-52-503 0 0,-17 24-1 0 0,24-31-596 0 0,1-1-1 0 0,0 1 1 0 0,0 0-1 0 0,0 0 1 0 0,1 0 0 0 0,0 0-1 0 0,-2 12 1 0 0,4-18 737 0 0,0 1 1 0 0,-1-1-1 0 0,1 0 1 0 0,0 1 0 0 0,0-1-1 0 0,0 0 1 0 0,0 1-1 0 0,0-1 1 0 0,0 1-1 0 0,0-1 1 0 0,0 0 0 0 0,0 1-1 0 0,0-1 1 0 0,0 1-1 0 0,0-1 1 0 0,1 0-1 0 0,-1 1 1 0 0,0-1 0 0 0,0 0-1 0 0,0 1 1 0 0,0-1-1 0 0,1 0 1 0 0,-1 1-1 0 0,0-1 1 0 0,0 0 0 0 0,0 1-1 0 0,1-1 1 0 0,-1 0-1 0 0,0 0 1 0 0,1 1-1 0 0,-1-1 1 0 0,0 0 0 0 0,1 1-1 0 0,4-1-548 0 0</inkml:trace>
  <inkml:trace contextRef="#ctx0" brushRef="#br0" timeOffset="2">605 239 8719 0 0,'-17'3'582'0'0,"0"0"-1"0"0,0 2 1 0 0,1 0-1 0 0,-1 1 1 0 0,-18 9-1 0 0,7 0-219 0 0,-51 34-1 0 0,41-18 102 0 0,0 2 0 0 0,2 1 0 0 0,-61 77 0 0 0,71-78-464 0 0,-35 59-1 0 0,49-71 5 0 0,1 0 0 0 0,1 1 0 0 0,2 0 0 0 0,-10 32 0 0 0,17-47-159 0 0,-1-1-1 0 0,1 1 0 0 0,1 0 1 0 0,-1 0-1 0 0,1 0 1 0 0,1 0-1 0 0,-1 0 0 0 0,2 7 1 0 0,-2-12-66 0 0,1 0 0 0 0,-1-1-1 0 0,1 1 1 0 0,-1-1 0 0 0,1 1 0 0 0,0-1 0 0 0,0 1 0 0 0,-1-1-1 0 0,1 0 1 0 0,0 1 0 0 0,0-1 0 0 0,0 0 0 0 0,1 0 0 0 0,-1 1-1 0 0,0-1 1 0 0,2 1 0 0 0,-1-1-125 0 0,-1-1 1 0 0,1 1-1 0 0,-1-1 1 0 0,1 1-1 0 0,0-1 1 0 0,-1 0-1 0 0,1 0 1 0 0,0 0-1 0 0,-1 0 1 0 0,1 0-1 0 0,0 0 0 0 0,-1 0 1 0 0,1 0-1 0 0,0-1 1 0 0,-1 1-1 0 0,1 0 1 0 0,0-1-1 0 0,-1 0 1 0 0,3 0-1 0 0,6-4-1246 0 0,2-1 979 0 0</inkml:trace>
  <inkml:trace contextRef="#ctx0" brushRef="#br0" timeOffset="3">230 430 8287 0 0,'-23'39'503'0'0,"-6"9"1663"0"0,-43 96 0 0 0,54-94-1817 0 0,2 0 1 0 0,2 1 0 0 0,2 1-1 0 0,2 0 1 0 0,3 0-1 0 0,-1 80 1 0 0,8-119-514 0 0,1 0 1 0 0,0 1 0 0 0,1-1 0 0 0,1 0 0 0 0,0 1 0 0 0,0-1 0 0 0,7 13 0 0 0,-8-21-236 0 0,0 0 0 0 0,1-1 0 0 0,0 1 0 0 0,0-1 1 0 0,0 0-1 0 0,0 1 0 0 0,1-1 0 0 0,0-1 0 0 0,4 5 1 0 0,-5-6-249 0 0,0 0 0 0 0,1 0 0 0 0,-1 0 0 0 0,0 0 0 0 0,1-1 0 0 0,-1 1 1 0 0,1-1-1 0 0,0 0 0 0 0,0 0 0 0 0,-1 0 0 0 0,1-1 0 0 0,0 1 0 0 0,7-1 0 0 0,2-1-85 0 0</inkml:trace>
  <inkml:trace contextRef="#ctx0" brushRef="#br0" timeOffset="4">1 1079 10479 0 0,'35'182'2000'0'0,"-27"-152"-1692"0"0,1-1-1 0 0,1-1 0 0 0,2 0 0 0 0,17 30 0 0 0,100 140-963 0 0,-119-184 28 0 0,2-1 0 0 0,12 12 0 0 0,-14-15-425 0 0,1 0 0 0 0,1-1 0 0 0,-1-1 0 0 0,1 0-1 0 0,1-1 1 0 0,-1 0 0 0 0,1-1 0 0 0,1 0 0 0 0,19 6-1 0 0,-14-8 686 0 0</inkml:trace>
  <inkml:trace contextRef="#ctx0" brushRef="#br0" timeOffset="5">98 1476 11287 0 0,'28'46'496'0'0,"3"-1"0"0"0,1-2 0 0 0,3-1 0 0 0,1-1 0 0 0,79 67 0 0 0,-94-91-487 0 0,2-1-1 0 0,0 0 0 0 0,1-2 0 0 0,0-1 1 0 0,1-1-1 0 0,0-1 0 0 0,1-1 1 0 0,1-1-1 0 0,-1-1 0 0 0,1-2 0 0 0,1 0 1 0 0,-1-2-1 0 0,49 1 0 0 0,23-5-4287 0 0,-82-1 2154 0 0,0-1 0 0 0,1-1 1 0 0,27-7-1 0 0,-35 6 1278 0 0,-2-1 524 0 0</inkml:trace>
  <inkml:trace contextRef="#ctx0" brushRef="#br0" timeOffset="6">583 1898 13847 0 0,'5'5'87'0'0,"0"1"0"0"0,0-1 0 0 0,0-1-1 0 0,1 1 1 0 0,0-1 0 0 0,0 0 0 0 0,0 0 0 0 0,0 0-1 0 0,11 4 1 0 0,6 1 39 0 0,34 8 0 0 0,-16-7-711 0 0,1-1 0 0 0,0-3 1 0 0,72 3-1 0 0,-47-10-1206 0 0,107-14 0 0 0,-113 8-5838 0 0,-43 5 6723 0 0</inkml:trace>
  <inkml:trace contextRef="#ctx0" brushRef="#br0" timeOffset="7">945 2019 13015 0 0,'4'3'62'0'0,"1"0"-1"0"0,-1-1 1 0 0,1 1-1 0 0,0-1 1 0 0,0 0-1 0 0,0 0 1 0 0,0 0-1 0 0,0-1 0 0 0,0 0 1 0 0,1 0-1 0 0,-1 0 1 0 0,0-1-1 0 0,1 1 1 0 0,-1-1-1 0 0,8-1 1 0 0,10-2-258 0 0,0 0 1 0 0,28-9 0 0 0,-42 10 333 0 0,198-59-154 0 0,-183 51-140 0 0,0 0 0 0 0,-1-2 0 0 0,0 0-1 0 0,0-2 1 0 0,-2-1 0 0 0,25-20 0 0 0,-40 29-79 0 0,31-28-2862 0 0,-31 28 1151 0 0,0-1 1 0 0,-1 1-1 0 0,8-14 0 0 0,-7 10 1162 0 0</inkml:trace>
  <inkml:trace contextRef="#ctx0" brushRef="#br0" timeOffset="8">1337 1943 13071 0 0,'14'-1'140'0'0,"-1"0"1"0"0,1-1-1 0 0,-1 0 0 0 0,0-2 0 0 0,0 1 0 0 0,0-1 1 0 0,0-1-1 0 0,19-11 0 0 0,9-7-546 0 0,42-31 1 0 0,-63 41 528 0 0,-5 1-12 0 0,1-1 0 0 0,-2 0 0 0 0,0-1 1 0 0,0 0-1 0 0,-1-1 0 0 0,13-21 1 0 0,18-34-2113 0 0,-6-1-5465 0 0,-26 47 3668 0 0,-6 12 3118 0 0</inkml:trace>
  <inkml:trace contextRef="#ctx0" brushRef="#br0" timeOffset="9">1723 1638 10015 0 0,'11'-4'398'0'0,"0"0"0"0"0,0 0 0 0 0,0-1 0 0 0,-1 0 0 0 0,1 0 0 0 0,-1-2 0 0 0,0 1 0 0 0,9-9 0 0 0,-6 3-305 0 0,1-1 0 0 0,-2-1-1 0 0,1-1 1 0 0,12-19 0 0 0,-3 2 577 0 0,-2 0 1 0 0,17-37 0 0 0,-31 57-1064 0 0,-1-1 1 0 0,-1-1-1 0 0,5-20 0 0 0,-8 25-878 0 0,0 1 0 0 0,0-1-1 0 0,-1 1 1 0 0,0-1 0 0 0,0 0 0 0 0,-3-14-1 0 0,-3 5-3061 0 0,2 10 3558 0 0</inkml:trace>
  <inkml:trace contextRef="#ctx0" brushRef="#br0" timeOffset="10">1923 1507 8863 0 0,'10'-21'321'0'0,"0"-1"0"0"0,-1 0 0 0 0,8-35-1 0 0,7-71 1636 0 0,-19 88-1563 0 0,-3-1 1 0 0,-1 1-1 0 0,-1 0 0 0 0,-3 0 1 0 0,-1-1-1 0 0,-12-45 0 0 0,13 71-767 0 0,-1 0-1 0 0,-1 1 1 0 0,0 0-1 0 0,-2 0 1 0 0,1 0-1 0 0,-1 1 1 0 0,-12-17-1 0 0,18 29 100 0 0,-1-1 0 0 0,1 1 0 0 0,0-1 1 0 0,-1 1-1 0 0,1 0 0 0 0,-1-1 0 0 0,1 1 0 0 0,-1 0 0 0 0,0 0 0 0 0,1 0 0 0 0,-1 0 0 0 0,-3 0 0 0 0,4 1 53 0 0,1-1 0 0 0,-1 1 0 0 0,0 0 1 0 0,0 0-1 0 0,0 0 0 0 0,0 0 0 0 0,1 0 0 0 0,-1 0 0 0 0,0 0 0 0 0,0 0 0 0 0,0 1 0 0 0,1-1 1 0 0,-1 0-1 0 0,0 0 0 0 0,0 1 0 0 0,0-1 0 0 0,1 0 0 0 0,-1 1 0 0 0,0-1 0 0 0,1 1 1 0 0,-1-1-1 0 0,0 1 0 0 0,1-1 0 0 0,-1 1 0 0 0,1 0 0 0 0,-1-1 0 0 0,1 1 0 0 0,-1 0 0 0 0,1-1 1 0 0,-1 1-1 0 0,0 1 0 0 0,-3 7-476 0 0</inkml:trace>
  <inkml:trace contextRef="#ctx0" brushRef="#br0" timeOffset="11">1976 1026 8231 0 0,'4'-14'348'0'0,"-2"1"0"0"0,1-1 0 0 0,-2 0 0 0 0,0 1 0 0 0,0-22 0 0 0,-1 1 683 0 0,0 18-484 0 0,-1-1 0 0 0,-1 1 0 0 0,-1-1 0 0 0,0 1 0 0 0,-1 0 0 0 0,-9-26 0 0 0,-5 0-50 0 0,-24-46 0 0 0,15 42-1322 0 0,-2 2 0 0 0,-1 2 0 0 0,-65-70 0 0 0,73 91 422 0 0,21 20 257 0 0,0 0-1 0 0,0 0 1 0 0,0 1 0 0 0,0-1-1 0 0,-1 0 1 0 0,1 1-1 0 0,0-1 1 0 0,0 0 0 0 0,0 1-1 0 0,-1 0 1 0 0,1-1-1 0 0,0 1 1 0 0,0 0-1 0 0,-1-1 1 0 0,1 1 0 0 0,0 0-1 0 0,-1 0 1 0 0,1 0-1 0 0,-3 1 1 0 0,3 0-274 0 0,0 0 1 0 0,0 0-1 0 0,1 0 0 0 0,-1 0 0 0 0,0 1 1 0 0,0-1-1 0 0,1 0 0 0 0,-1 1 0 0 0,1-1 1 0 0,-1 0-1 0 0,1 1 0 0 0,-1-1 1 0 0,1 1-1 0 0,0-1 0 0 0,0 0 0 0 0,0 1 1 0 0,0-1-1 0 0,0 1 0 0 0,0 1 0 0 0,1 6-248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2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1697 11631 0 0,'5'9'275'0'0,"1"-1"-1"0"0,0 1 0 0 0,1-1 1 0 0,0-1-1 0 0,0 1 0 0 0,1-1 1 0 0,-1-1-1 0 0,2 1 0 0 0,9 6 1 0 0,8 2 273 0 0,52 23 0 0 0,-31-18-4 0 0,76 20-1 0 0,-99-34-1203 0 0,0-1-1 0 0,0-1 0 0 0,0-1 0 0 0,0-1 1 0 0,34-2-1 0 0,-31-3-2710 0 0,-24 2 2083 0 0,0 1 0 0 0,1-1 0 0 0,-1 0 0 0 0,0-1 0 0 0,6-2 0 0 0,-5 1 504 0 0</inkml:trace>
  <inkml:trace contextRef="#ctx0" brushRef="#br0" timeOffset="1">366 1877 10823 0 0,'7'8'252'0'0,"0"-1"0"0"0,0 0 1 0 0,1 0-1 0 0,0-1 0 0 0,0 0 0 0 0,1-1 0 0 0,0 1 0 0 0,0-2 0 0 0,0 1 0 0 0,14 4 0 0 0,3-1 394 0 0,1 0-1 0 0,44 6 1 0 0,-52-12-570 0 0,1 0 1 0 0,1-2 0 0 0,-1 0 0 0 0,29-4 0 0 0,15-7-1544 0 0,0-3-3388 0 0,-64 14 4763 0 0,32-4-7937 0 0,-23 3 7074 0 0</inkml:trace>
  <inkml:trace contextRef="#ctx0" brushRef="#br0" timeOffset="2">658 1933 10103 0 0,'4'1'205'0'0,"-1"-1"0"0"0,0 1-1 0 0,1 0 1 0 0,-1 0 0 0 0,0 0 0 0 0,4 3-1 0 0,13 3 741 0 0,1-2-723 0 0,1-1 0 0 0,0-1 0 0 0,0-1 0 0 0,0-1 0 0 0,0-1 0 0 0,0-1 0 0 0,0-1 0 0 0,0-1 0 0 0,0 0 0 0 0,28-10 0 0 0,-34 9-551 0 0,5-2-954 0 0,31-13 1 0 0,-45 16-836 0 0,0-1 0 0 0,1 0 0 0 0,-1-1-1 0 0,7-6 1 0 0,-7 6 1247 0 0</inkml:trace>
  <inkml:trace contextRef="#ctx0" brushRef="#br0" timeOffset="3">1000 1949 8751 0 0,'10'-1'236'0'0,"0"-1"0"0"0,0 0-1 0 0,-1-1 1 0 0,1 0 0 0 0,-1 0 0 0 0,0-1-1 0 0,12-7 1 0 0,60-42-76 0 0,-63 41-135 0 0,4-6-39 0 0,-1-1 0 0 0,0 0 1 0 0,33-41-1 0 0,7-9-7322 0 0,-46 52 5006 0 0,-8 7 1876 0 0</inkml:trace>
  <inkml:trace contextRef="#ctx0" brushRef="#br0" timeOffset="4">1129 1887 12207 0 0,'11'-2'190'0'0,"-1"-1"-1"0"0,-1-1 1 0 0,1 0-1 0 0,0 0 0 0 0,-1-1 1 0 0,0 0-1 0 0,0-1 1 0 0,10-8-1 0 0,8-9-89 0 0,27-29 1 0 0,-4 5 281 0 0,-29 26-690 0 0,0 1-1 0 0,22-29 1 0 0,-32 34-2073 0 0,-1 0 0 0 0,12-24 0 0 0,-20 36 1493 0 0,-1 1 0 0 0,0-1-1 0 0,0 0 1 0 0,0 0-1 0 0,1-5 1 0 0,-2 2 262 0 0</inkml:trace>
  <inkml:trace contextRef="#ctx0" brushRef="#br0" timeOffset="5">1218 1866 11199 0 0,'13'-4'379'0'0,"0"0"-1"0"0,-1-1 1 0 0,1 0-1 0 0,-1-1 1 0 0,0 0-1 0 0,-1-1 1 0 0,22-15-1 0 0,1-7-272 0 0,31-32 0 0 0,-40 36-174 0 0,-2-1 0 0 0,-1-1 0 0 0,-1-1 0 0 0,-2-1 0 0 0,17-32 0 0 0,-24 37-3255 0 0,17-47 0 0 0,-27 64 1779 0 0,0 0 0 0 0,-1 0 1 0 0,1-9-1 0 0,-1 6 821 0 0</inkml:trace>
  <inkml:trace contextRef="#ctx0" brushRef="#br0" timeOffset="6">1346 1751 12095 0 0,'13'-4'181'0'0,"-1"-1"-1"0"0,0 0 0 0 0,0 0 0 0 0,-1-1 1 0 0,0-1-1 0 0,0 0 0 0 0,0 0 1 0 0,-1-1-1 0 0,11-11 0 0 0,10-11 225 0 0,36-48 1 0 0,-50 55-452 0 0,-1-1 1 0 0,-1-1 0 0 0,-1-1-1 0 0,-2 0 1 0 0,0 0 0 0 0,-2-1-1 0 0,-1-1 1 0 0,9-43 0 0 0,-17 64-170 0 0,6-35-2988 0 0,-6 38 2433 0 0,-1 0 1 0 0,0 0 0 0 0,0 0-1 0 0,0 0 1 0 0,-1 0-1 0 0,1 0 1 0 0,-1 0 0 0 0,-2-4-1 0 0,3 7 619 0 0,0 1 1 0 0,0-1-1 0 0,-1 0 0 0 0,1 1 0 0 0,0-1 0 0 0,-1 1 1 0 0,1-1-1 0 0,-1 0 0 0 0,1 1 0 0 0,-1-1 0 0 0,1 1 1 0 0,-1-1-1 0 0,1 1 0 0 0,-1 0 0 0 0,0-1 0 0 0,1 1 1 0 0,-1 0-1 0 0,1-1 0 0 0,-1 1 0 0 0,-1-1 0 0 0,-3 0-209 0 0</inkml:trace>
  <inkml:trace contextRef="#ctx0" brushRef="#br0" timeOffset="7">1607 1541 9727 0 0,'4'-4'220'0'0,"1"0"0"0"0,-1 0 0 0 0,0-1-1 0 0,0 0 1 0 0,-1 0 0 0 0,1 0-1 0 0,-1 0 1 0 0,3-7 0 0 0,17-49 569 0 0,-11 27-668 0 0,4-11 931 0 0,-1 0 0 0 0,18-95 0 0 0,-30 112-1121 0 0,0 0 0 0 0,-2-35 0 0 0,-2 42-1045 0 0,-1-1 1 0 0,-1 0-1 0 0,-9-30 1 0 0,11 45-101 0 0,-1 1-1 0 0,0 0 1 0 0,-1 0-1 0 0,0 1 1 0 0,0-1-1 0 0,0 0 1 0 0,-5-6-1 0 0,1 5 332 0 0</inkml:trace>
  <inkml:trace contextRef="#ctx0" brushRef="#br0" timeOffset="8">1624 1352 10447 0 0,'5'-6'320'0'0,"-1"0"0"0"0,0 0-1 0 0,0-1 1 0 0,-1 1-1 0 0,5-13 1 0 0,10-38 575 0 0,-13 37-548 0 0,7-24 410 0 0,-1-2-1 0 0,-2 1 1 0 0,4-91 0 0 0,-12 111-734 0 0,-2 0 1 0 0,-1 0 0 0 0,-1 1 0 0 0,-1-1-1 0 0,-1 1 1 0 0,-1 0 0 0 0,-1 0 0 0 0,-1 1-1 0 0,-13-26 1 0 0,18 42-195 0 0,0 1-1 0 0,-1 0 0 0 0,-1 0 0 0 0,-5-7 1 0 0,9 11 33 0 0,0 1 0 0 0,-1 0 1 0 0,1-1-1 0 0,0 1 0 0 0,-1 0 1 0 0,1-1-1 0 0,-1 1 0 0 0,0 0 0 0 0,1 0 1 0 0,-1 1-1 0 0,0-1 0 0 0,0 0 1 0 0,1 0-1 0 0,-1 1 0 0 0,0-1 1 0 0,0 1-1 0 0,0 0 0 0 0,0-1 0 0 0,0 1 1 0 0,0 0-1 0 0,-2 0 0 0 0,3 1-435 0 0,-1 0-1 0 0,0 0 1 0 0,0 0-1 0 0,1 0 0 0 0,-1 0 1 0 0,1 0-1 0 0,-1 1 1 0 0,1-1-1 0 0,0 0 0 0 0,-1 1 1 0 0,1-1-1 0 0,0 1 1 0 0,0-1-1 0 0,0 1 0 0 0,0 0 1 0 0,0 0-1 0 0,0-1 1 0 0,1 1-1 0 0,-2 2 0 0 0,0 7-410 0 0</inkml:trace>
  <inkml:trace contextRef="#ctx0" brushRef="#br0" timeOffset="9">1730 913 7023 0 0,'2'-14'713'0'0,"0"-1"0"0"0,-2 1 0 0 0,1-1 0 0 0,-1 1 0 0 0,-1-1-1 0 0,-1 1 1 0 0,-5-24 0 0 0,-3 3-28 0 0,-1 0 1 0 0,-1 0-1 0 0,-2 1 1 0 0,-19-33-1 0 0,-2 7-478 0 0,-50-66 0 0 0,78 115-317 0 0,-8-12-336 0 0,14 22 285 0 0,1 0-1 0 0,-1 0 0 0 0,0 0 0 0 0,1 1 0 0 0,-1-1 0 0 0,0 0 0 0 0,0 0 0 0 0,1 1 1 0 0,-1-1-1 0 0,0 1 0 0 0,0-1 0 0 0,0 1 0 0 0,0-1 0 0 0,0 1 0 0 0,0 0 0 0 0,0-1 1 0 0,0 1-1 0 0,0 0 0 0 0,-2-1 0 0 0,3 3-413 0 0,-1-1 0 0 0,0 0 1 0 0,0 0-1 0 0,1 0 0 0 0,-1 0 0 0 0,1 1 1 0 0,-1-1-1 0 0,1 0 0 0 0,-1 1 0 0 0,1-1 1 0 0,0 0-1 0 0,0 1 0 0 0,-1-1 0 0 0,1 2 0 0 0,0-3 316 0 0,0 10-2179 0 0,0 0 1502 0 0</inkml:trace>
  <inkml:trace contextRef="#ctx0" brushRef="#br0" timeOffset="10">1607 569 8783 0 0,'0'-9'349'0'0,"1"-1"-1"0"0,-1 1 0 0 0,-1 0 0 0 0,1 0 1 0 0,-1 0-1 0 0,-1 0 0 0 0,-4-16 0 0 0,-26-59 2997 0 0,16 49-2584 0 0,-1 0 0 0 0,-29-43 1 0 0,37 64-725 0 0,-2 0 0 0 0,0 0 0 0 0,0 1 0 0 0,-1 1 1 0 0,-1 0-1 0 0,0 0 0 0 0,-24-15 0 0 0,33 24-46 0 0,0 1-1 0 0,0 0 0 0 0,-1 0 1 0 0,1 0-1 0 0,-1 1 1 0 0,1-1-1 0 0,-1 1 0 0 0,0 0 1 0 0,0 0-1 0 0,-5 1 0 0 0,9 0-77 0 0,-1 0-1 0 0,0 0 1 0 0,1 0-1 0 0,-1 0 1 0 0,1 0-1 0 0,-1 1 1 0 0,1-1-1 0 0,-1 1 1 0 0,1-1-1 0 0,-1 1 1 0 0,1-1-1 0 0,-1 1 1 0 0,1 0-1 0 0,0 0 1 0 0,-1 0-1 0 0,1 0 1 0 0,0 0-1 0 0,0 0 1 0 0,0 0-1 0 0,0 0 1 0 0,0 0-1 0 0,0 1 1 0 0,0-1-1 0 0,0 0 1 0 0,0 1-1 0 0,0-1 1 0 0,1 1-1 0 0,-1-1 1 0 0,1 1-1 0 0,-1-1 0 0 0,1 1 1 0 0,0-1-1 0 0,-1 3 1 0 0,1-1-471 0 0,-1 0-1 0 0,1 0 1 0 0,0 0 0 0 0,0 0-1 0 0,1 0 1 0 0,-1 0 0 0 0,0 0-1 0 0,1 0 1 0 0,0 0 0 0 0,0 0-1 0 0,0 0 1 0 0,0 0 0 0 0,0 0-1 0 0,1-1 1 0 0,-1 1 0 0 0,1 0-1 0 0,0-1 1 0 0,-1 1 0 0 0,1-1-1 0 0,0 0 1 0 0,1 0 0 0 0,-1 1-1 0 0,4 2 1 0 0,1-2 7 0 0</inkml:trace>
  <inkml:trace contextRef="#ctx0" brushRef="#br0" timeOffset="11">1375 236 6623 0 0,'0'0'47'0'0,"0"-1"0"0"0,1 1 0 0 0,-1 0 0 0 0,0 0 0 0 0,0 0 0 0 0,0 0-1 0 0,1 0 1 0 0,-1 0 0 0 0,0-1 0 0 0,0 1 0 0 0,0 0 0 0 0,1 0 0 0 0,-1 0 0 0 0,0-1-1 0 0,0 1 1 0 0,0 0 0 0 0,0 0 0 0 0,0 0 0 0 0,1-1 0 0 0,-1 1 0 0 0,0 0-1 0 0,0 0 1 0 0,0-1 0 0 0,0 1 0 0 0,0 0 0 0 0,0 0 0 0 0,0-1 0 0 0,0 1 0 0 0,0 0-1 0 0,0 0 1 0 0,0-1 0 0 0,0 1 0 0 0,-5-11 1468 0 0,-13-9 1216 0 0,16 17-2238 0 0,-10-8 392 0 0,-1-1 1 0 0,0 2-1 0 0,0-1 1 0 0,-22-11-1 0 0,-61-26-339 0 0,93 47-514 0 0,-24-12 48 0 0,-76-31 133 0 0,88 39-84 0 0,0 0 1 0 0,0 2-1 0 0,-1-1 0 0 0,1 2 1 0 0,-17-1-1 0 0,12 3-30 0 0,1 2 0 0 0,-1 0-1 0 0,0 1 1 0 0,-29 9 0 0 0,-10 2 307 0 0,51-13-445 0 0,0 0 0 0 0,0-1 0 0 0,-8 0 1 0 0,2 0-2252 0 0,37-7-8549 0 0,-7 7 5350 0 0,-10-1 4850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9527 0 0,'-2'32'1450'0'0,"3"-15"-274"0"0,-1 32 0 0 0,1 10-346 0 0,1-29-586 0 0,3 0 1 0 0,0 0-1 0 0,2 0 0 0 0,1-1 0 0 0,2 0 0 0 0,0-1 0 0 0,2 0 0 0 0,19 32 1 0 0,-29-56-543 0 0,1 0 0 0 0,-1-1 0 0 0,1 1 1 0 0,0-1-1 0 0,0 0 0 0 0,1 0 0 0 0,6 5 1 0 0,-9-8 46 0 0,0 1 1 0 0,0-1-1 0 0,-1 1 1 0 0,1-1-1 0 0,0 1 1 0 0,0-1-1 0 0,0 0 1 0 0,0 0-1 0 0,0 1 1 0 0,0-1-1 0 0,-1 0 1 0 0,1 0-1 0 0,0 0 1 0 0,0 0-1 0 0,0 0 1 0 0,0 0-1 0 0,0 0 1 0 0,1-1 0 0 0,-1 1-123 0 0,0-1 1 0 0,-1 1-1 0 0,1-1 1 0 0,0 0 0 0 0,0 1-1 0 0,-1-1 1 0 0,1 0-1 0 0,0 0 1 0 0,-1 1 0 0 0,1-1-1 0 0,0 0 1 0 0,-1 0 0 0 0,1 0-1 0 0,-1 0 1 0 0,0 0-1 0 0,1 0 1 0 0,-1 0 0 0 0,0 1-1 0 0,1-1 1 0 0,-1-2-1 0 0,1-5-399 0 0</inkml:trace>
  <inkml:trace contextRef="#ctx0" brushRef="#br0" timeOffset="1">54 151 11975 0 0,'-1'12'340'0'0,"0"0"0"0"0,2-1 0 0 0,-1 1 0 0 0,2 0 0 0 0,4 22 0 0 0,23 56 730 0 0,-19-62-652 0 0,42 105-82 0 0,-43-114-581 0 0,1-1-1 0 0,1-1 0 0 0,0 1 1 0 0,26 29-1 0 0,-28-37-1240 0 0,15 14-2740 0 0,-7-11-3402 0 0,-14-12 6852 0 0</inkml:trace>
  <inkml:trace contextRef="#ctx0" brushRef="#br0" timeOffset="2">11 246 11023 0 0,'16'54'714'0'0,"1"0"0"0"0,4-2 0 0 0,1 0 0 0 0,2-2 0 0 0,3 0 0 0 0,2-2 0 0 0,48 62 0 0 0,-69-101-857 0 0,0 1 0 0 0,1-1 1 0 0,0 0-1 0 0,1-1 0 0 0,20 14 0 0 0,-24-18 39 0 0,0-1 1 0 0,1 0-1 0 0,-1 0 1 0 0,0-1 0 0 0,1 0-1 0 0,0 0 1 0 0,-1-1-1 0 0,1 1 1 0 0,0-1-1 0 0,0-1 1 0 0,0 1-1 0 0,10-2 1 0 0,-8 0-1380 0 0,1 0-1 0 0,14-4 1 0 0,-20 4-252 0 0,0 0-1 0 0,0-1 1 0 0,0 0 0 0 0,6-4-1 0 0,-5 3 841 0 0</inkml:trace>
  <inkml:trace contextRef="#ctx0" brushRef="#br0" timeOffset="3">163 562 8431 0 0,'60'75'2737'0'0,"-6"-7"-682"0"0,-22-35-1709 0 0,1-1-1 0 0,1-2 0 0 0,2-1 1 0 0,1-2-1 0 0,53 29 0 0 0,-66-43-1392 0 0,1-1-1 0 0,28 9 1 0 0,-38-16-2687 0 0,1-1-1 0 0,24 4 1 0 0,-39-8 3239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1036 102 7631 0 0,'-27'4'344'0'0,"-1"-2"1"0"0,1-1-1 0 0,0-2 0 0 0,-42-5 0 0 0,67 6-294 0 0,-220-26 2941 0 0,195 23-2485 0 0,-1-2 0 0 0,-35-11 0 0 0,62 15-366 0 0,6-1 72 0 0,1 2-183 0 0,-1 0 0 0 0,1 0-1 0 0,9 2 1 0 0,12 1 14 0 0,160 5-328 0 0,-97-2 151 0 0,73 11-170 0 0,-12 0 283 0 0,110-6 239 0 0,-210-12-140 0 0,-70-5 82 0 0,-364-7 602 0 0,-501 52-762 0 0,834-35-6 0 0,-67 2-894 0 0,111-6 884 0 0,-14 0-1343 0 0,17-2 110 0 0,12-2-270 0 0,4 1-89 0 0,0 1 0 0 0,25-2 0 0 0,-4 1-504 0 0,2 0 359 0 0,3 1 1075 0 0</inkml:trace>
  <inkml:trace contextRef="#ctx0" brushRef="#br0" timeOffset="1">412 67 9527 0 0,'-23'2'509'0'0,"-43"-4"0"0"0,22 0-319 0 0,35 2-159 0 0,0 0 0 0 0,0-1 0 0 0,0 0 0 0 0,0 0-1 0 0,0-1 1 0 0,0 0 0 0 0,0-1 0 0 0,-10-4 0 0 0,19 7-56 0 0,-1 0 0 0 0,1 0 1 0 0,-1 0-1 0 0,1 0 0 0 0,0-1 1 0 0,-1 1-1 0 0,1 0 0 0 0,0 0 0 0 0,-1-1 1 0 0,1 1-1 0 0,0 0 0 0 0,-1-1 1 0 0,1 1-1 0 0,0 0 0 0 0,-1-1 1 0 0,1 1-1 0 0,0 0 0 0 0,0-1 1 0 0,0 1-1 0 0,-1 0 0 0 0,1-1 0 0 0,0 1 1 0 0,0-1-1 0 0,0 1 0 0 0,0-1 1 0 0,0 1-1 0 0,0 0 0 0 0,0-1 1 0 0,0 1-1 0 0,0-1 0 0 0,0 1 1 0 0,0-1-1 0 0,0 0-83 0 0,1 0 0 0 0,-1 0 0 0 0,1 1 0 0 0,0-1 0 0 0,0 0 1 0 0,-1 0-1 0 0,1 1 0 0 0,0-1 0 0 0,0 1 0 0 0,-1-1 0 0 0,1 1 0 0 0,0-1 0 0 0,2 0 1 0 0,3-1-500 0 0,0 0 0 0 0,0 0 0 0 0,10-2 1 0 0,16-1-1198 0 0,52-6-1738 0 0,-48 11 3074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1462 141 6679 0 0,'4'1'89'0'0,"1"0"0"0"0,-1 0 0 0 0,0 0 0 0 0,0-1 0 0 0,0 1 0 0 0,1-1 0 0 0,4 0 0 0 0,0 1 167 0 0,-15-3 328 0 0,4 1-532 0 0,-1 0-1 0 0,0 1 1 0 0,1-1-1 0 0,-1 1 1 0 0,0 0-1 0 0,1 0 0 0 0,-1 0 1 0 0,1 0-1 0 0,-6 2 1 0 0,-14-1 137 0 0,-87-4 844 0 0,45 2-266 0 0,-14 5-3 0 0,18 0-305 0 0,-84 5 360 0 0,-235 32-693 0 0,354-39-237 0 0,15 0 38 0 0,-1-1-1 0 0,1-1 0 0 0,-1 0 0 0 0,-13-1 0 0 0,24 1 66 0 0,-1 0 0 0 0,0-1 0 0 0,1 1 0 0 0,-1 0-1 0 0,0 0 1 0 0,1 0 0 0 0,-1 0 0 0 0,0 0 0 0 0,1-1-1 0 0,-1 1 1 0 0,0 0 0 0 0,1-1 0 0 0,-1 1 0 0 0,1 0-1 0 0,-1-1 1 0 0,1 1 0 0 0,-1-1 0 0 0,1 1 0 0 0,-1-1-1 0 0,1 0 4 0 0,0 1 0 0 0,0 0-1 0 0,0-1 1 0 0,0 1 0 0 0,0 0-1 0 0,0-1 1 0 0,1 1 0 0 0,-1 0-1 0 0,0-1 1 0 0,0 1 0 0 0,0 0 0 0 0,0 0-1 0 0,1-1 1 0 0,-1 1 0 0 0,0 0-1 0 0,0 0 1 0 0,1-1 0 0 0,-1 1-1 0 0,0 0 1 0 0,1 0 0 0 0,-1 0-1 0 0,0-1 1 0 0,1 1 0 0 0,-1 0-1 0 0,28-10-151 0 0,12 3-231 0 0,69-4 0 0 0,-37 7 186 0 0,23 0-6 0 0,-27 0 274 0 0,-43 1 97 0 0,45 3 0 0 0,-41 3 193 0 0,-9-1 5 0 0,-1 0 0 0 0,1-2 0 0 0,35-3 0 0 0,-117 4 257 0 0,-79-4-41 0 0,37 1-26 0 0,24-1-178 0 0,-1 1-27 0 0,-29 0 60 0 0,23-1-155 0 0,23 0-157 0 0,-26-4 66 0 0,78 4 8 0 0,11 1-84 0 0,8 1-48 0 0,88-9-404 0 0,-29 6-109 0 0,35-1-2 0 0,105 2 2 0 0,-19 4 70 0 0,-130-1 428 0 0,23 2 78 0 0,-54-3 46 0 0,-21 0-95 0 0,-1 1 0 0 0,0 0 1 0 0,1 0-1 0 0,-1 0 1 0 0,6 1-1 0 0,-18-2 29 0 0,-1 0-1 0 0,1 0 1 0 0,-10 1 0 0 0,-3 0-41 0 0,2 0-8 0 0,-30 5 0 0 0,0-1-10 0 0,-6 0 72 0 0,-40-1 192 0 0,-58 3-18 0 0,107-4-248 0 0,33 0-19 0 0,-1-1-1 0 0,-15-1 1 0 0,-5 3 92 0 0,76-9 90 0 0,94 1-723 0 0,49-3 197 0 0,-93 2 366 0 0,-13-2 155 0 0,-68 5-233 0 0,-15-1-31 0 0,-18-1-29 0 0,3 3 7 0 0,-27 1-1 0 0,15 1-20 0 0,-124 4 590 0 0,4-1 146 0 0,95-2-360 0 0,-25-2 334 0 0,-13-3 8 0 0,89 1-482 0 0,10-1-42 0 0,11-1-26 0 0,-2 2-29 0 0,72-9-209 0 0,-23 6 1 0 0,24-1 53 0 0,122 3-89 0 0,-134 11 163 0 0,-70-6 77 0 0,-4-1 53 0 0,-8-3 123 0 0,-12-2-177 0 0,1 2 0 0 0,-1 0 0 0 0,-25 0 0 0 0,-141-2-185 0 0,-2 4 667 0 0,131 3-283 0 0,-70 5 256 0 0,59-1-226 0 0,-43 6-25 0 0,108-12-219 0 0,-1 1 1 0 0,0 0 0 0 0,1-1 0 0 0,-1 1 0 0 0,1 0-1 0 0,-1 0 1 0 0,1 1 0 0 0,-1-1 0 0 0,-3 3 0 0 0,24 2-416 0 0,0-3 67 0 0,26-1 0 0 0,-11 0 119 0 0,117 1-570 0 0,18 2-140 0 0,-4-1-150 0 0,-125-3 618 0 0,-24-2 144 0 0,-1 2 0 0 0,27 3 0 0 0,-34-3 236 0 0,3 0 4 0 0,-10-1 90 0 0,0 0 1 0 0,0 0-1 0 0,0 0 0 0 0,-1 0 0 0 0,1 0 0 0 0,0 0 0 0 0,0 0 1 0 0,0 0-1 0 0,0 1 0 0 0,0-1 0 0 0,0 0 0 0 0,0 0 0 0 0,0 0 0 0 0,0 0 1 0 0,0 0-1 0 0,0 0 0 0 0,0 0 0 0 0,0 0 0 0 0,-1 0 0 0 0,1 0 1 0 0,0 0-1 0 0,0 0 0 0 0,0 0 0 0 0,0 0 0 0 0,0 1 0 0 0,0-1 0 0 0,0 0 1 0 0,0 0-1 0 0,0 0 0 0 0,0 0 0 0 0,0 0 0 0 0,0 0 0 0 0,0 0 1 0 0,0 0-1 0 0,0 0 0 0 0,0 0 0 0 0,0 1 0 0 0,0-1 0 0 0,0 0 0 0 0,0 0 1 0 0,0 0-1 0 0,0 0 0 0 0,0 0 0 0 0,0 0 0 0 0,0 0 0 0 0,1 0 1 0 0,-1 0-1 0 0,0 0 0 0 0,0 0 0 0 0,0 0 0 0 0,0 1 0 0 0,0-1 0 0 0,0 0 1 0 0,0 0-1 0 0,0 0 0 0 0,0 0 0 0 0,0 0 0 0 0,0 0 0 0 0,0 0 1 0 0,0 0-1 0 0,0 0 0 0 0,1 0 0 0 0,-1 0 0 0 0,0 0 0 0 0,0 0 0 0 0,0 0 1 0 0,0 0-1 0 0,0 0 0 0 0,-2 1-72 0 0,0 0 1 0 0,0-1 0 0 0,0 1-1 0 0,-1-1 1 0 0,1 1-1 0 0,0-1 1 0 0,0 0-1 0 0,-1 0 1 0 0,1 0-1 0 0,-5 0 1 0 0,-8 0-135 0 0,-64 6 1788 0 0,-93-4-1 0 0,66 0 22 0 0,25 0-892 0 0,1 0-109 0 0,-28-1-2 0 0,47 1-283 0 0,38 0-182 0 0,-27-3 0 0 0,24 1-22 0 0,21 1-82 0 0,0-1-1 0 0,0 0 1 0 0,1 0-1 0 0,-1-1 1 0 0,-9-1 0 0 0,14 2-23 0 0,0 0 1 0 0,0 0-1 0 0,0 0 1 0 0,0 0 0 0 0,-1 0-1 0 0,1 0 1 0 0,0 0 0 0 0,0 0-1 0 0,0 0 1 0 0,0 0-1 0 0,0 0 1 0 0,0 0 0 0 0,0 0-1 0 0,0 0 1 0 0,0 0 0 0 0,0 0-1 0 0,0 0 1 0 0,0-1-1 0 0,0 1 1 0 0,0 0 0 0 0,0 0-1 0 0,0 0 1 0 0,0 0 0 0 0,0 0-1 0 0,0 0 1 0 0,0 0-1 0 0,0 0 1 0 0,0 0 0 0 0,0 0-1 0 0,0 0 1 0 0,0 0 0 0 0,-1 0-1 0 0,1 0 1 0 0,0 0 0 0 0,0 0-1 0 0,0 0 1 0 0,0 0-1 0 0,0 0 1 0 0,0-1 0 0 0,0 1-1 0 0,0 0 1 0 0,0 0 0 0 0,1 0-1 0 0,-1 0 1 0 0,0 0-1 0 0,0 0 1 0 0,0 0 0 0 0,0 0-1 0 0,0 0 1 0 0,0 0 0 0 0,0 0-1 0 0,0 0 1 0 0,0 0-1 0 0,0 0 1 0 0,0 0 0 0 0,0 0-1 0 0,0 0 1 0 0,0 0 0 0 0,0 0-1 0 0,0 0 1 0 0,0-1-1 0 0,0 1 1 0 0,6-3-46 0 0,8-1-68 0 0,125-2-1172 0 0,30 2 877 0 0,16 4 173 0 0,-130 1 101 0 0,-22-1 0 0 0,43 6 0 0 0,-42-3 66 0 0,-25-2 48 0 0,0 0 1 0 0,0 0-1 0 0,0 1 0 0 0,0 0 0 0 0,12 4 0 0 0,-12-4 21 0 0,3 2 0 0 0,-12-4 0 0 0,0 1 0 0 0,0-1 0 0 0,1 0 0 0 0,-1 0 0 0 0,0 0 0 0 0,0 0 0 0 0,0 1 0 0 0,0-1 0 0 0,1 0 0 0 0,-1 0 0 0 0,0 0 0 0 0,0 1 0 0 0,0-1 0 0 0,0 0 0 0 0,0 0 0 0 0,0 1 0 0 0,0-1 0 0 0,0 0 0 0 0,0 0 0 0 0,1 1 0 0 0,-1-1 0 0 0,0 0 0 0 0,0 0 0 0 0,0 0 0 0 0,0 1 0 0 0,0-1 0 0 0,-1 0 0 0 0,1 0 0 0 0,0 1 0 0 0,0-1 0 0 0,0 0 0 0 0,0 0 0 0 0,0 1 0 0 0,0-1 0 0 0,0 0 0 0 0,0 0 0 0 0,0 1 0 0 0,-1-1 0 0 0,1 0 0 0 0,-1 1 2 0 0,0 0-1 0 0,0 0 1 0 0,0 0-1 0 0,-1 0 1 0 0,1 0-1 0 0,0 0 1 0 0,0-1-1 0 0,-1 1 1 0 0,1 0-1 0 0,0-1 1 0 0,-1 1-1 0 0,1-1 1 0 0,-1 0-1 0 0,-1 1 1 0 0,-26 3 74 0 0,21-3-31 0 0,-111 6 815 0 0,13-2-28 0 0,34 1-247 0 0,-47 7 152 0 0,75-6-726 0 0,23-5-6 0 0,-36 10 0 0 0,35-7 31 0 0,17-4-25 0 0,-1 1 1 0 0,0-1 0 0 0,0 1-1 0 0,1 0 1 0 0,-1 1 0 0 0,-4 2-1 0 0,9-5-11 0 0,1 0 0 0 0,0 0 0 0 0,0 0 0 0 0,0 0 0 0 0,0 0 0 0 0,0 0-1 0 0,0 0 1 0 0,0 0 0 0 0,0 0 0 0 0,0 0 0 0 0,0 1 0 0 0,0-1 0 0 0,0 0 0 0 0,0 0 0 0 0,0 0-1 0 0,0 0 1 0 0,0 0 0 0 0,0 0 0 0 0,0 0 0 0 0,0 0 0 0 0,0 0 0 0 0,0 0 0 0 0,0 0 0 0 0,0 0-1 0 0,0 0 1 0 0,0 0 0 0 0,0 0 0 0 0,0 0 0 0 0,0 0 0 0 0,0 0 0 0 0,0 1 0 0 0,0-1 0 0 0,0 0-1 0 0,0 0 1 0 0,0 0 0 0 0,0 0 0 0 0,0 0 0 0 0,0 0 0 0 0,0 0 0 0 0,0 0 0 0 0,0 0 0 0 0,0 0 0 0 0,0 0-1 0 0,0 0 1 0 0,0 0 0 0 0,0 0 0 0 0,0 0 0 0 0,0 0 0 0 0,0 0 0 0 0,0 0 0 0 0,0 0 0 0 0,0 0-1 0 0,0 1 1 0 0,0-1 0 0 0,0 0 0 0 0,0 0 0 0 0,1 0 0 0 0,-1 0 0 0 0,0 0 0 0 0,0 0 0 0 0,0 0-1 0 0,6 2-20 0 0,8-1-76 0 0,172-6-844 0 0,-164 4 847 0 0,206-7-557 0 0,-6 0 436 0 0,-103 7 130 0 0,-21 0 4 0 0,-22 2 16 0 0,12-1 249 0 0,3-2-103 0 0,-82 3-81 0 0,-9-1 0 0 0,0 0 0 0 0,0 0 0 0 0,0 0 0 0 0,0 0 0 0 0,0 0 0 0 0,0 0 0 0 0,0 0 0 0 0,0 0 0 0 0,0 0 0 0 0,0 0 0 0 0,-1 0 0 0 0,1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0 0 0 0,1 1 0 0 0,-1-1 0 0 0,0 0 0 0 0,0 0 0 0 0,0 0 0 0 0,0 0 0 0 0,0 0 0 0 0,0 0 0 0 0,0 0 0 0 0,0 0 0 0 0,0 0 0 0 0,1 0 0 0 0,-1 0 0 0 0,0 0 0 0 0,0 0 0 0 0,0 0 0 0 0,0 0 0 0 0,-8 4 0 0 0,8-4 0 0 0,-16 5 51 0 0,0-2 0 0 0,0 0 0 0 0,-1 0 1 0 0,1-2-1 0 0,-28 0 0 0 0,-29 4 82 0 0,-64 8 83 0 0,101-11-51 0 0,25-2-97 0 0,29 1-138 0 0,106-8-254 0 0,-32 1 252 0 0,216-17-359 0 0,-120 10 159 0 0,-82 10 207 0 0,-48 3 66 0 0,87 4 280 0 0,-130-3-234 0 0,9-1-29 0 0,-16-1-19 0 0,-1 1 1 0 0,0 0 0 0 0,0 1 0 0 0,0 0 0 0 0,0 0-1 0 0,10 3 1 0 0,-15-2 18 0 0,-7 1 24 0 0,-5-1 58 0 0,-95 6-178 0 0,50-4-88 0 0,-19 0-14 0 0,-73 2 26 0 0,30-1 476 0 0,95-4-172 0 0,17 0-102 0 0,1-1 1 0 0,-1 0-1 0 0,1 0 0 0 0,0 0 1 0 0,-7-1-1 0 0,29-4 275 0 0,-7 2-262 0 0,59-9-95 0 0,-21 4-116 0 0,52-5 7 0 0,-7 2 92 0 0,141-21-195 0 0,8 1 182 0 0,-147 19 196 0 0,12-2 88 0 0,-63 7-90 0 0,-20 3 82 0 0,42-11 0 0 0,-67 15-206 0 0,1 0 0 0 0,-1 0 0 0 0,1 0 0 0 0,-1 0 0 0 0,1-1 0 0 0,-1 1 0 0 0,1 0 0 0 0,-1 0 0 0 0,1 0 0 0 0,-1-1 0 0 0,1 1 0 0 0,-1 0 0 0 0,1 0 0 0 0,-1-1 0 0 0,0 1 0 0 0,1 0 0 0 0,-1-1 0 0 0,0 1 1 0 0,1-1-1 0 0,-1 1 0 0 0,0 0 0 0 0,1-1 0 0 0,-9-4 86 0 0,-19 1 11 0 0,-360 25-338 0 0,310-15 502 0 0,-149 18 173 0 0,140-11-365 0 0,10-1-54 0 0,66-11-21 0 0,0 0 0 0 0,0 1 0 0 0,0 1 0 0 0,0 0 0 0 0,-11 5 0 0 0,21-8 0 0 0,0 0 0 0 0,0 0 0 0 0,0 0 0 0 0,0 0 0 0 0,0 0 0 0 0,0 0 0 0 0,0 0 0 0 0,0 0 0 0 0,0 1 0 0 0,0-1 0 0 0,-1 0 0 0 0,1 0 0 0 0,0 0 0 0 0,0 0 0 0 0,0 0 0 0 0,0 0 0 0 0,0 0 0 0 0,0 1 0 0 0,0-1 0 0 0,0 0 0 0 0,0 0 0 0 0,0 0 0 0 0,0 0 0 0 0,0 0 0 0 0,0 0 0 0 0,0 1 0 0 0,1-1 0 0 0,-1 0 0 0 0,0 0 0 0 0,0 0 0 0 0,0 0 0 0 0,0 0 0 0 0,0 0 0 0 0,0 0 0 0 0,0 0 0 0 0,0 1 0 0 0,0-1 0 0 0,0 0 0 0 0,0 0 0 0 0,0 0 0 0 0,1 0 0 0 0,-1 0 0 0 0,0 0 0 0 0,0 0 0 0 0,0 0 0 0 0,0 0 0 0 0,0 0 0 0 0,0 0 0 0 0,0 0 0 0 0,1 0 0 0 0,5 4 0 0 0,-1-3 0 0 0,-1 0 1 0 0,1 0-1 0 0,0-1 0 0 0,0 0 0 0 0,-1 0 1 0 0,1 0-1 0 0,9-1 0 0 0,10-1-15 0 0,112-6-308 0 0,-25 0 107 0 0,52-3-22 0 0,-57 3 188 0 0,184-14 122 0 0,-154 8 301 0 0,-14 2-132 0 0,-104 10-229 0 0,93-8 54 0 0,-90 7 43 0 0,0-1 0 0 0,0-1 0 0 0,22-8 0 0 0,-40 12-73 0 0,0-1-1 0 0,0 1 0 0 0,0-1 1 0 0,0 1-1 0 0,0-1 1 0 0,3-3-1 0 0,-6 5-29 0 0,1 0-1 0 0,-1 0 1 0 0,0-1-1 0 0,0 1 1 0 0,1 0-1 0 0,-1 0 1 0 0,0-1-1 0 0,0 1 1 0 0,0 0-1 0 0,0 0 1 0 0,1-1-1 0 0,-1 1 1 0 0,0 0-1 0 0,0-1 1 0 0,0 1-1 0 0,0 0 1 0 0,0-1-1 0 0,0 1 1 0 0,0 0-1 0 0,0-1 1 0 0,0 1-1 0 0,0 0 1 0 0,0-1-1 0 0,0 1 1 0 0,0 0-1 0 0,0-1 1 0 0,-1 0 0 0 0,1 1 0 0 0,-1-1 0 0 0,1 0-1 0 0,-1 1 1 0 0,0-1 0 0 0,1 1 0 0 0,-1-1 0 0 0,0 1 0 0 0,1-1 0 0 0,-1 1 0 0 0,0-1 0 0 0,0 1 0 0 0,1 0 0 0 0,-1 0 0 0 0,0-1 0 0 0,-1 1 0 0 0,-15-5 24 0 0,0 2 1 0 0,0 0 0 0 0,-29-2-1 0 0,-55 5-197 0 0,53 0 10 0 0,-252 19-70 0 0,174-8 14 0 0,-140 19-187 0 0,210-20 528 0 0,52-9-100 0 0,4 0-8 0 0,9 1-4 0 0,492-11-1230 0 0,-388 8 1357 0 0,38 0 180 0 0,271 14 887 0 0,-362-16-1096 0 0,-124 7 6 0 0,-156-4-389 0 0,58 2 210 0 0,87 0 118 0 0,-152 7-46 0 0,133-1-47 0 0,22-1-130 0 0,31 0 94 0 0,32-5 69 0 0,0 0-1 0 0,-15 0 1 0 0,24-2 0 0 0,0 0 0 0 0,-1 0-1 0 0,1 0 1 0 0,0 0 0 0 0,-1 0 0 0 0,1 0-1 0 0,0 1 1 0 0,-1-1 0 0 0,1 0 0 0 0,0 0-1 0 0,-1 0 1 0 0,1 0 0 0 0,0 0 0 0 0,-1 1-1 0 0,1-1 1 0 0,0 0 0 0 0,0 0 0 0 0,-1 0-1 0 0,1 1 1 0 0,0-1 0 0 0,0 0 0 0 0,-1 0-1 0 0,1 1 1 0 0,0-1 0 0 0,0 1 0 0 0,0-1-2 0 0,0 0 1 0 0,0 0 0 0 0,0 1 0 0 0,0-1 0 0 0,0 0-1 0 0,0 0 1 0 0,0 0 0 0 0,0 1 0 0 0,0-1-1 0 0,0 0 1 0 0,0 0 0 0 0,0 0 0 0 0,0 0 0 0 0,0 1-1 0 0,0-1 1 0 0,0 0 0 0 0,1 0 0 0 0,-1 0-1 0 0,0 0 1 0 0,0 1 0 0 0,0-1 0 0 0,0 0 0 0 0,0 0-1 0 0,1 0 1 0 0,-1 0 0 0 0,0 0 0 0 0,0 0 0 0 0,0 0-1 0 0,0 0 1 0 0,1 1 0 0 0,-1-1 0 0 0,0 0-1 0 0,0 0 1 0 0,0 0 0 0 0,1 0 0 0 0,-1 0 0 0 0,0 0-1 0 0,0 0 1 0 0,0 0 0 0 0,1 0 0 0 0,-1 0-1 0 0,0 0 1 0 0,131 3-706 0 0,-49-1 484 0 0,129 1 36 0 0,8 1 23 0 0,-143-5 152 0 0,5 1 27 0 0,-27-3 193 0 0,-61 1-113 0 0,-12 0-57 0 0,-172 5-225 0 0,55 1 601 0 0,18-1-257 0 0,10 0-107 0 0,-68 5 50 0 0,104-2-1 0 0,-82 10 192 0 0,119-11-166 0 0,13-2-29 0 0,1 0-1 0 0,-1 2 1 0 0,1 0 0 0 0,-25 11-1 0 0,39-11-80 0 0,12-1-10 0 0,14-1-16 0 0,-18-3 10 0 0,183 9-540 0 0,140-9 224 0 0,-42-1 76 0 0,1 0 908 0 0,-187-1-334 0 0,-165-2 296 0 0,-89 6-524 0 0,-222 33-1 0 0,340-30-60 0 0,13-2-63 0 0,0 1 0 0 0,-37 11 1 0 0,38-6-439 0 0,34-11-798 0 0,29-8-1153 0 0,14 0-1648 0 0,-7 3-194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0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50 5871 0 0,'0'0'451'0'0,"0"-1"-295"0"0,0-2-95 0 0,0 2 165 0 0,16-2 770 0 0,8-6-615 0 0,-13 7 17 0 0,-10 1-351 0 0,0 1 1 0 0,0 0-1 0 0,0-1 1 0 0,0 1-1 0 0,0 0 1 0 0,1 0-1 0 0,-1 0 1 0 0,0 0-1 0 0,0 0 1 0 0,3 0-1 0 0,4 0 263 0 0,-8 0-296 0 0,1 0 0 0 0,-1 0 0 0 0,1-1 0 0 0,-1 1 0 0 0,1 0 1 0 0,-1 0-1 0 0,1 0 0 0 0,-1 0 0 0 0,1 0 0 0 0,-1 0 0 0 0,0 1 0 0 0,1-1 0 0 0,-1 0 0 0 0,1 0 0 0 0,-1 0 0 0 0,1 0 0 0 0,-1 0 0 0 0,1 1 0 0 0,8-1-14 0 0,-6 3-18 0 0,-2-2-69 0 0,0 2 157 0 0,-5-5 8 0 0,3 2-74 0 0,1 0-1 0 0,-1 0 1 0 0,0 0-1 0 0,0 0 1 0 0,0 0-1 0 0,1 0 1 0 0,-1 0-1 0 0,0 1 1 0 0,0-1-1 0 0,1 0 1 0 0,-1 0-1 0 0,0 1 1 0 0,1-1-1 0 0,-2 1 1 0 0,-10 3 8 0 0,-14-4 78 0 0,-22-2 96 0 0,45 2-167 0 0,-1 0-1 0 0,1 0 1 0 0,0 0-1 0 0,-1 1 1 0 0,1-1-1 0 0,-5 2 1 0 0,-15 1 115 0 0,9-3-60 0 0,0 1-1 0 0,-13 2 0 0 0,22-3-57 0 0,0 1 0 0 0,0-1 0 0 0,0 0 0 0 0,-8-2 0 0 0,-14 1 28 0 0,21 1-23 0 0,0 0-1 0 0,1-1 1 0 0,-1 1-1 0 0,0-1 1 0 0,-7-3 0 0 0,-4 1 175 0 0,16 2-4 0 0,3 1-216 0 0,-1 0-1 0 0,1 0 0 0 0,-1 0 0 0 0,1 0 1 0 0,-1-1-1 0 0,1 1 0 0 0,-1-1 1 0 0,1 1-1 0 0,-1-1 0 0 0,3-1 0 0 0,-2 2-7 0 0,-1-1 1 0 0,1 1-1 0 0,-1 0 0 0 0,1-1 0 0 0,-1 1 0 0 0,1 0 0 0 0,0 0 0 0 0,-1 0 0 0 0,1 0 0 0 0,-1 1 0 0 0,1-1 0 0 0,2 1 0 0 0,13 1-314 0 0,144-8-601 0 0,-130 4 933 0 0,-21 1 14 0 0,-1 1 1 0 0,0 0 0 0 0,10 1-1 0 0,-1-3 14 0 0,-16 2-10 0 0,-1 0 1 0 0,1-1-1 0 0,-1 1 1 0 0,1 0 0 0 0,-1 0-1 0 0,1 0 1 0 0,0 0-1 0 0,-1 0 1 0 0,1 0 0 0 0,2 1-1 0 0,-3-1 117 0 0,-6-1-135 0 0,-61 3-60 0 0,-7 0 657 0 0,22-2-69 0 0,29 1-335 0 0,-28-4 0 0 0,14 2-30 0 0,26 1-89 0 0,0 0 0 0 0,-13-3-1 0 0,11 1-39 0 0,-1 1 0 0 0,1 0-1 0 0,-17 2 1 0 0,23-1-1718 0 0,21-6-2656 0 0,-1 1 2319 0 0,3 0 205 0 0,4 2 1124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8231 0 0,'0'0'638'0'0,"17"-8"1402"0"0,-6 1-1038 0 0,0 1 1 0 0,1 1 0 0 0,14-5-1 0 0,-25 9-1115 0 0,1 1-1 0 0,-1-1 0 0 0,1 0 1 0 0,-1 0-1 0 0,0 0 0 0 0,0 0 1 0 0,1 0-1 0 0,-1 0 0 0 0,0 0 1 0 0,0 0-1 0 0,0 0 0 0 0,0 0 1 0 0,-1-1-1 0 0,1 1 0 0 0,0 0 1 0 0,0-1-1 0 0,-1 1 0 0 0,1-1 1 0 0,-1 1-1 0 0,2-4 0 0 0,-2 3-517 0 0,0 0 0 0 0,1 0-1 0 0,-1 0 1 0 0,0-1-1 0 0,0 1 1 0 0,0 0 0 0 0,0 0-1 0 0,0 0 1 0 0,-1-1-1 0 0,1 1 1 0 0,-1 0 0 0 0,1 0-1 0 0,-2-3 1 0 0,-1-2-1668 0 0,4 1 1416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5639 0 0,'3'15'2048'0'0,"-2"-15"-1861"0"0,-1 0-179 0 0,1 1-1 0 0,-1-1 0 0 0,0 0 0 0 0,0 0 0 0 0,0 0 0 0 0,1 0 1 0 0,-1 0-1 0 0,0 0 0 0 0,0 0 0 0 0,1 0 0 0 0,-1 0 0 0 0,0 0 0 0 0,0 0 1 0 0,1 0-1 0 0,-1 0 0 0 0,0 0 0 0 0,0 0 0 0 0,0 0 0 0 0,1 0 1 0 0,-1 0-1 0 0,0 0 0 0 0,0 0 0 0 0,1 0 0 0 0,-1 0 0 0 0,0-1 0 0 0,0 1 1 0 0,0 0-1 0 0,1 0 0 0 0,-1 0 0 0 0,0 0 0 0 0,0-1 0 0 0,1 0-8 0 0,-1 1 11 0 0,0-1 0 0 0,0 1 0 0 0,0 0 0 0 0,0-1-1 0 0,0 1 1 0 0,0 0 0 0 0,1 0 0 0 0,-1-1 0 0 0,0 1 0 0 0,0 0 0 0 0,0-1 0 0 0,0 1-1 0 0,0 0 1 0 0,1 0 0 0 0,-1 0 0 0 0,0-1 0 0 0,0 1 0 0 0,0 0 0 0 0,1 0 0 0 0,-1 0-1 0 0,0-1 1 0 0,0 1 0 0 0,1 0 0 0 0,-1 0 0 0 0,0 0 0 0 0,1 0 0 0 0,-1 0 0 0 0,0 0 0 0 0,0-1-1 0 0,1 1 1 0 0,-1 0 0 0 0,0 0 0 0 0,1 0 0 0 0,-1 0 0 0 0,0 0 0 0 0,0 0 0 0 0,1 0-1 0 0,-1 0 1 0 0,0 1 0 0 0,1-1 0 0 0,-1 0 0 0 0,0 0 0 0 0,1 0 0 0 0,-1 0-4 0 0,0 0 0 0 0,0 0 0 0 0,0 0 0 0 0,0 0 0 0 0,0 0 0 0 0,1 0 0 0 0,-1 0 0 0 0,0 0 0 0 0,0 0 0 0 0,0 0 0 0 0,0 0 1 0 0,0 0-1 0 0,0 0 0 0 0,0 0 0 0 0,1 0 0 0 0,-1 0 0 0 0,0 0 0 0 0,0 0 0 0 0,0 0 0 0 0,0 0 0 0 0,0 0 0 0 0,0 0 0 0 0,0 0 0 0 0,0 0 0 0 0,1 0 1 0 0,-1 0-1 0 0,0-1 0 0 0,0 1 0 0 0,0 0 0 0 0,0 0 0 0 0,0 0 0 0 0,0 0 0 0 0,0 0 0 0 0,0 0 0 0 0,0 0 0 0 0,0 0 0 0 0,0 0 0 0 0,0-1 0 0 0,0 1 1 0 0,6-4 336 0 0,-3 4-311 0 0,20 2 220 0 0,-22-2-243 0 0,0 0-1 0 0,-1 0 0 0 0,1 0 1 0 0,-1 0-1 0 0,1 0 0 0 0,0 0 1 0 0,-1 0-1 0 0,1 0 0 0 0,0-1 1 0 0,-1 1-1 0 0,1 0 0 0 0,-1 0 1 0 0,1-1-1 0 0,-1 1 0 0 0,1 0 1 0 0,-1-1-1 0 0,1 0 0 0 0,1 0 18 0 0,40-9 62 0 0,-26 7-51 0 0,4 0 230 0 0,8-1-17 0 0,-3 1-36 0 0,-7 4-136 0 0,-17-1-75 0 0,1 0-1 0 0,-1 1 1 0 0,0-1 0 0 0,1 0-1 0 0,-1 0 1 0 0,1 0 0 0 0,-1 0-1 0 0,1 0 1 0 0,-1 0 0 0 0,1 0-1 0 0,-1-1 1 0 0,0 1-1 0 0,1 0 1 0 0,-1-1 0 0 0,3-1-1 0 0,2-3-2 0 0,-6 5 0 0 0,1-1 0 0 0,0 0 0 0 0,0 0 0 0 0,-1 1 0 0 0,1-1 0 0 0,0 1 0 0 0,0-1 0 0 0,0 0 0 0 0,0 1 0 0 0,0 0 0 0 0,0-1 0 0 0,-1 1 0 0 0,1-1 0 0 0,0 1 0 0 0,0 0 0 0 0,0 0 0 0 0,0 0 0 0 0,3 0 0 0 0,4 1 9 0 0,-7 0-6 0 0,0-1 0 0 0,0 0 0 0 0,0 1 1 0 0,1-1-1 0 0,-1 0 0 0 0,0 0 0 0 0,0 0 1 0 0,1 0-1 0 0,-1 0 0 0 0,0 0 0 0 0,0 0 0 0 0,1 0 1 0 0,-1-1-1 0 0,0 1 0 0 0,1-1 0 0 0,4-2 0 0 0,-5 3 2 0 0,0-1 1 0 0,0 0-1 0 0,0 1 0 0 0,0-1 0 0 0,0 1 1 0 0,0-1-1 0 0,0 1 0 0 0,0 0 1 0 0,0-1-1 0 0,1 1 0 0 0,-1 0 0 0 0,0 0 1 0 0,0 0-1 0 0,1 0 0 0 0,-1 0 1 0 0,0 0-1 0 0,0 0 0 0 0,0 0 0 0 0,1 1 1 0 0,-1-1-1 0 0,0 0 0 0 0,0 1 0 0 0,0-1 1 0 0,0 0-1 0 0,1 2 0 0 0,-1-2 0 0 0,0 0-1 0 0,0 0 1 0 0,-1 0-1 0 0,1 1 1 0 0,0-1-1 0 0,0 0 1 0 0,-1 0-1 0 0,1 0 1 0 0,0 0-1 0 0,0 0 1 0 0,-1 0-1 0 0,1 0 1 0 0,0-1-1 0 0,0 1 1 0 0,-1 0-1 0 0,1 0 1 0 0,0-1-1 0 0,-1 1 1 0 0,1 0-1 0 0,0-1 1 0 0,-1 1-1 0 0,2-1 1 0 0,-1 0 0 0 0,0 1 1 0 0,0-1-1 0 0,-1 1 1 0 0,1-1-1 0 0,0 1 1 0 0,0 0 0 0 0,0-1-1 0 0,0 1 1 0 0,0 0-1 0 0,-1 0 1 0 0,1-1-1 0 0,0 1 1 0 0,0 0-1 0 0,0 0 1 0 0,2 0-1 0 0,5 2 36 0 0,-6-1-32 0 0,-1-1 0 0 0,0 1 0 0 0,0-1 0 0 0,0 0-1 0 0,0 0 1 0 0,1 0 0 0 0,-1 0 0 0 0,0 0 0 0 0,0 0 0 0 0,0 0 0 0 0,1 0 0 0 0,-1 0 0 0 0,0 0 0 0 0,0-1 0 0 0,0 1-1 0 0,2-1 1 0 0,29-5 55 0 0,-29 4-58 0 0,-1 1-1 0 0,0 0 0 0 0,1 1 1 0 0,-1-1-1 0 0,1 0 0 0 0,0 1 1 0 0,-1-1-1 0 0,1 1 0 0 0,-1 0 1 0 0,1 0-1 0 0,4 0 0 0 0,-6 0-4 0 0,0 0 0 0 0,0 0 0 0 0,0 0 0 0 0,-1 0 0 0 0,1 0 0 0 0,0 0 0 0 0,0-1 0 0 0,0 1 0 0 0,-1 0 0 0 0,1-1 0 0 0,0 1-1 0 0,-1 0 1 0 0,1-1 0 0 0,0 1 0 0 0,0-1 0 0 0,0 0 0 0 0,0 0 1 0 0,-1 1 1 0 0,1-1-1 0 0,-1 1 1 0 0,1-1-1 0 0,-1 1 0 0 0,1 0 1 0 0,-1-1-1 0 0,1 1 0 0 0,-1 0 1 0 0,1 0-1 0 0,-1-1 0 0 0,1 1 1 0 0,-1 0-1 0 0,1 0 0 0 0,0 0 1 0 0,-1 0-1 0 0,1 0 1 0 0,-1 0-1 0 0,1 0 0 0 0,1 0 1 0 0,3 1 38 0 0,-4 0-31 0 0,0-1 0 0 0,0 0 0 0 0,-1 1 1 0 0,1-1-1 0 0,0 0 0 0 0,0 0 0 0 0,0 0 0 0 0,0 0 1 0 0,0 0-1 0 0,0 0 0 0 0,0 0 0 0 0,0 0 0 0 0,0 0 1 0 0,0 0-1 0 0,0-1 0 0 0,1 0 0 0 0,0 1 0 0 0,-1 0 0 0 0,0 0-1 0 0,0-1 1 0 0,0 1 0 0 0,0 0 0 0 0,0 0-1 0 0,1 0 1 0 0,-1 0 0 0 0,0 0-1 0 0,0 0 1 0 0,0 1 0 0 0,0-1 0 0 0,2 1-1 0 0,-2-1-3 0 0,-1 0 1 0 0,1 0-1 0 0,0 0 0 0 0,-1-1 0 0 0,1 1 0 0 0,-1 0 0 0 0,1 0 0 0 0,0 0 0 0 0,-1-1 0 0 0,1 1 0 0 0,-1 0 1 0 0,1 0-1 0 0,-1-1 0 0 0,1 1 0 0 0,-1 0 0 0 0,1-1 0 0 0,0 0 0 0 0,0 0 12 0 0,0 1-14 0 0,-1 0-1 0 0,1-1 1 0 0,0 1-1 0 0,0 0 0 0 0,0 0 1 0 0,0 0-1 0 0,-1 0 0 0 0,1 0 1 0 0,0 0-1 0 0,0 0 1 0 0,0 0-1 0 0,0 0 0 0 0,-1 1 1 0 0,1-1-1 0 0,0 0 1 0 0,0 0-1 0 0,-1 1 0 0 0,1-1 1 0 0,0 1-1 0 0,0-1 1 0 0,0 1-1 0 0,-1-1-2 0 0,0 0 0 0 0,0 0-1 0 0,0 0 1 0 0,0 0 0 0 0,0 0 0 0 0,1 0-1 0 0,-1 0 1 0 0,0 0 0 0 0,0 0 0 0 0,0 0-1 0 0,0 0 1 0 0,0 1 0 0 0,0-1 0 0 0,0 0-1 0 0,0 0 1 0 0,0 0 0 0 0,0 0 0 0 0,0 0-1 0 0,0 0 1 0 0,1 0 0 0 0,-1 0 0 0 0,0 0 0 0 0,0 0-1 0 0,0 0 1 0 0,0 0 0 0 0,0 0 0 0 0,0 0-1 0 0,0-1 1 0 0,0 1 0 0 0,0 0 0 0 0,0 0-1 0 0,0 0 1 0 0,0 0 0 0 0,1 0 0 0 0,-1 0-1 0 0,0 0 1 0 0,0 0 0 0 0,0 0 0 0 0,0 0-1 0 0,0 0 1 0 0,0 0 0 0 0,0 0 0 0 0,0 0 0 0 0,0 0-1 0 0,0 0 1 0 0,0 0 0 0 0,0-1 0 0 0,0 1-1 0 0,0 0 1 0 0,0 0 0 0 0,0 0 0 0 0,0 0-1 0 0,0 0 1 0 0,0 0 0 0 0,0 0 0 0 0,1-1 1 0 0,-1 0 0 0 0,0 0 1 0 0,1 1-1 0 0,-1-1 0 0 0,1 0 1 0 0,-1 1-1 0 0,1-1 0 0 0,-1 0 0 0 0,1 1 1 0 0,0-1-1 0 0,-1 1 0 0 0,1-1 1 0 0,0 1-1 0 0,-1-1 0 0 0,1 1 1 0 0,0-1-1 0 0,0 1 0 0 0,0 0 1 0 0,-1-1-1 0 0,1 1 0 0 0,0 0 1 0 0,0 0-1 0 0,0 0 0 0 0,0 0 1 0 0,-1-1-1 0 0,1 1 0 0 0,0 0 0 0 0,0 1 1 0 0,0-1-1 0 0,0 0 0 0 0,0 0 1 0 0,-1 0-1 0 0,1 0 0 0 0,0 1 1 0 0,0-1-1 0 0,0 0 0 0 0,0 1 1 0 0,0-1 0 0 0,0 1 0 0 0,-1-1 0 0 0,1 0 0 0 0,0 0 1 0 0,-1 0-1 0 0,1 0 0 0 0,0 0 0 0 0,-1 0 0 0 0,1 0 1 0 0,0 0-1 0 0,-1 0 0 0 0,1 0 0 0 0,-1 0 0 0 0,1 0 0 0 0,0 0 1 0 0,-1 0-1 0 0,1 0 0 0 0,0-1 0 0 0,-1 1 0 0 0,1 0 1 0 0,0-1-1 0 0,11-2 60 0 0,0 2-48 0 0,-10-2-18 0 0,-2 3 4 0 0,1 0 1 0 0,-1 0-1 0 0,0 0 0 0 0,0 0 0 0 0,0 0 1 0 0,0 0-1 0 0,0-1 0 0 0,0 1 1 0 0,0 0-1 0 0,0 0 0 0 0,1 0 1 0 0,-1 0-1 0 0,0 0 0 0 0,0 0 1 0 0,0 0-1 0 0,0 0 0 0 0,0 0 0 0 0,0 0 1 0 0,1 0-1 0 0,-1 0 0 0 0,0 0 1 0 0,0 0-1 0 0,0 0 0 0 0,0 0 1 0 0,0 0-1 0 0,0 0 0 0 0,1 0 0 0 0,-1 0 1 0 0,0 0-1 0 0,0 0 0 0 0,0 0 1 0 0,0 0-1 0 0,0 0 0 0 0,1 0 1 0 0,-1 0-1 0 0,0 0 0 0 0,0 0 0 0 0,0 0 1 0 0,0 0-1 0 0,0 0 0 0 0,0 0 1 0 0,3 2 8 0 0,0 0-12 0 0,14-2 100 0 0,-8 0-41 0 0,-8 0-52 0 0,0 0-1 0 0,0 0 1 0 0,0 1-1 0 0,0-1 1 0 0,0 0 0 0 0,1-1-1 0 0,-1 1 1 0 0,0 0-1 0 0,0 0 1 0 0,0 0-1 0 0,0-1 1 0 0,0 1-1 0 0,0 0 1 0 0,0-1 0 0 0,0 1-1 0 0,0-1 1 0 0,0 1-1 0 0,-1-1 1 0 0,1 0-1 0 0,0 1 1 0 0,0-1-1 0 0,0 0 1 0 0,-1 0-1 0 0,2 0 1 0 0,-1 0-2 0 0,-1 1-1 0 0,1-1 1 0 0,0 1 0 0 0,0 0 0 0 0,-1-1-1 0 0,1 1 1 0 0,0 0 0 0 0,0 0 0 0 0,0-1-1 0 0,-1 1 1 0 0,1 0 0 0 0,0 0-1 0 0,0 0 1 0 0,0 0 0 0 0,0 0 0 0 0,-1 0-1 0 0,1 1 1 0 0,0-1 0 0 0,1 0 0 0 0,11 1-5 0 0,4-3 2 0 0,-15 3 0 0 0,0-1 0 0 0,0 0 0 0 0,1-1 0 0 0,-1 1 0 0 0,0 0 0 0 0,5-2 0 0 0,7 2 32 0 0,-13 0-28 0 0,0 0-1 0 0,0 1 0 0 0,0-1 1 0 0,0 0-1 0 0,0 0 0 0 0,0 0 1 0 0,0 0-1 0 0,0 0 0 0 0,0 0 1 0 0,0-1-1 0 0,-1 1 0 0 0,1 0 1 0 0,0 0-1 0 0,0-1 0 0 0,2 0 1 0 0,-2 0-2 0 0,0 0 1 0 0,0 0-1 0 0,0 1 1 0 0,0-1-1 0 0,0 0 0 0 0,0 1 1 0 0,1-1-1 0 0,-1 0 1 0 0,0 1-1 0 0,0 0 1 0 0,1-1-1 0 0,-1 1 1 0 0,0 0-1 0 0,1-1 1 0 0,-1 1-1 0 0,0 0 1 0 0,1 0-1 0 0,-1 0 1 0 0,1 0-1 0 0,-1 0 0 0 0,0 1 1 0 0,1-1-1 0 0,-1 0 1 0 0,0 1-1 0 0,1-1 1 0 0,1 2-1 0 0,0-2-2 0 0,0 1-1 0 0,-1-1 1 0 0,1 1 0 0 0,0-1-1 0 0,0 0 1 0 0,4 0-1 0 0,-5-1 12 0 0,1 1 0 0 0,-1 0-1 0 0,1 0 1 0 0,-1 1-1 0 0,1-1 1 0 0,-1 0-1 0 0,0 1 1 0 0,4 1-1 0 0,-4-2 6 0 0,0 1 1 0 0,1-1-1 0 0,-1 0 0 0 0,0 1 0 0 0,0-1 0 0 0,0 0 0 0 0,0 0 0 0 0,0-1 1 0 0,0 1-1 0 0,3-1 0 0 0,10 0 10 0 0,0-2-80 0 0,-14 3 53 0 0,1-1 0 0 0,-1 1 0 0 0,0 0-1 0 0,0-1 1 0 0,1 1 0 0 0,-1 0 0 0 0,0 0 0 0 0,1 0 0 0 0,-1 0-1 0 0,0 0 1 0 0,0 0 0 0 0,3 1 0 0 0,-3-1 9 0 0,0 0 1 0 0,0 1-1 0 0,0-1 0 0 0,0 0 1 0 0,0 0-1 0 0,0 0 0 0 0,0 0 1 0 0,0-1-1 0 0,1 1 1 0 0,-1 0-1 0 0,0 0 0 0 0,0-1 1 0 0,0 1-1 0 0,2-1 0 0 0,-3 1-3 0 0,1 0 0 0 0,0 0 0 0 0,0 0-1 0 0,0 0 1 0 0,-1 0 0 0 0,1 0 0 0 0,0 1-1 0 0,0-1 1 0 0,-1 0 0 0 0,1 1 0 0 0,0-1-1 0 0,-1 0 1 0 0,1 1 0 0 0,0-1 0 0 0,0 2-1 0 0,0-2 8 0 0,1 1-1 0 0,0-1 0 0 0,-1 1 0 0 0,1-1-1 0 0,0 0 1 0 0,0 1 0 0 0,-1-1 0 0 0,1 0 0 0 0,0 0-1 0 0,2-1 1 0 0,13 2 57 0 0,-14 0-61 0 0,1-1 0 0 0,-1 1 0 0 0,0-1 0 0 0,0 0 0 0 0,6-1 0 0 0,12 1 23 0 0,-18 0-30 0 0,0 0 0 0 0,0 0-1 0 0,0 0 1 0 0,0 0-1 0 0,0-1 1 0 0,5-1 0 0 0,13-1 13 0 0,-20 3-10 0 0,0 0 0 0 0,1-1 0 0 0,-1 1-1 0 0,0 0 1 0 0,0-1 0 0 0,0 1 0 0 0,1-1 0 0 0,-1 1 0 0 0,0-1-1 0 0,2-1 1 0 0,-2 2-2 0 0,0-1 1 0 0,-1 1-1 0 0,1-1 0 0 0,0 1 0 0 0,0-1 0 0 0,0 1 0 0 0,0 0 1 0 0,0-1-1 0 0,0 1 0 0 0,0 0 0 0 0,-1 0 0 0 0,1 0 0 0 0,0-1 1 0 0,0 1-1 0 0,0 0 0 0 0,0 0 0 0 0,0 0 0 0 0,2 1 0 0 0,6 2-1 0 0,-7-2 0 0 0,-1-1 0 0 0,0 1 0 0 0,1-1 0 0 0,-1 1 0 0 0,1-1 0 0 0,0 0 0 0 0,-1 1 0 0 0,1-1 0 0 0,-1 0 0 0 0,1 0 0 0 0,-1 0 0 0 0,1 0 0 0 0,0-1 0 0 0,-1 1 0 0 0,2-1 0 0 0,-2 1 2 0 0,0 0-1 0 0,0 0 1 0 0,0 0-1 0 0,0 0 1 0 0,0 0-1 0 0,0 0 1 0 0,0 0-1 0 0,0 0 1 0 0,0 0-1 0 0,0 1 0 0 0,0-1 1 0 0,1 1-1 0 0,-1-1 2 0 0,-1 0-1 0 0,1 1 0 0 0,0-1 1 0 0,0 0-1 0 0,-1 0 0 0 0,1 0 0 0 0,0 0 1 0 0,-1 1-1 0 0,1-1 0 0 0,0 0 1 0 0,0 0-1 0 0,-1-1 0 0 0,1 1 0 0 0,1 0 1 0 0,0-1 0 0 0,-1 1-3 0 0,0-1 0 0 0,0 1 1 0 0,1-1-1 0 0,-1 1 0 0 0,0-1 1 0 0,0 1-1 0 0,0 0 0 0 0,1 0 1 0 0,-1 0-1 0 0,0-1 1 0 0,0 1-1 0 0,1 0 0 0 0,-1 1 1 0 0,0-1-1 0 0,0 0 0 0 0,1 0 1 0 0,-1 0-1 0 0,0 1 1 0 0,0-1-1 0 0,2 1 0 0 0,-2 0 0 0 0,0-1 0 0 0,0 0 0 0 0,0 0 0 0 0,0 0 0 0 0,0 0 0 0 0,0 1 0 0 0,0-1 0 0 0,0-1 0 0 0,0 1 0 0 0,0 0 0 0 0,0 0 0 0 0,0 0 0 0 0,0 0 0 0 0,0-1 0 0 0,0 1 0 0 0,0-1 0 0 0,2 0 0 0 0,-2 1 0 0 0,0-1 0 0 0,0 1 0 0 0,0-1 0 0 0,1 1 0 0 0,-1-1 0 0 0,0 1 0 0 0,0 0 0 0 0,1 0 0 0 0,-1 0 0 0 0,2 0 0 0 0,35 7 0 0 0,-17-3 0 0 0,-18-3 0 0 0,0-1 0 0 0,0 1 0 0 0,0 0 0 0 0,0-1 0 0 0,0 0 0 0 0,-1 0 0 0 0,1 1 0 0 0,5-2 0 0 0,23 1 0 0 0,-12 1 0 0 0,-1 1 0 0 0,-14-1 0 0 0,-1-1 0 0 0,1 0 0 0 0,0 0 0 0 0,8 0 0 0 0,-11 0 2 0 0,0 0-1 0 0,1 0 1 0 0,-1 0-1 0 0,0 0 1 0 0,0 0 0 0 0,1 0-1 0 0,-1 1 1 0 0,0-1-1 0 0,0 0 1 0 0,1 1-1 0 0,1 0 1 0 0,-2 0 1 0 0,0-1 0 0 0,0 1 0 0 0,1-1-1 0 0,-1 1 1 0 0,0-1 0 0 0,0 0 0 0 0,1 1 0 0 0,-1-1 0 0 0,0 0 0 0 0,0 0 0 0 0,3 0 0 0 0,2-1 4 0 0,-4 0-7 0 0,1 1 1 0 0,-1-1-1 0 0,0 1 0 0 0,0 0 1 0 0,1 0-1 0 0,-1 0 0 0 0,0 0 0 0 0,1 0 1 0 0,-1 1-1 0 0,3 0 0 0 0,-3-1 0 0 0,-1 1 0 0 0,1-1 0 0 0,0 0 0 0 0,0 0 0 0 0,0 0 0 0 0,-1 0 0 0 0,1 0 0 0 0,0-1 0 0 0,0 1 0 0 0,3-1 0 0 0,-4 0 0 0 0,1 1 0 0 0,0-1 0 0 0,0 1 0 0 0,-1 0 0 0 0,1-1 0 0 0,0 1 0 0 0,0 0 0 0 0,-1 0 0 0 0,1 0 0 0 0,0 1 0 0 0,0-1 0 0 0,2 1 0 0 0,3 1-15 0 0,-1-1 0 0 0,1 0 0 0 0,8 1-1 0 0,1-1-3 0 0,35 1 19 0 0,-3-1 0 0 0,-46-1 0 0 0,0 0 0 0 0,-1 0 0 0 0,1 0 0 0 0,0 0 0 0 0,-1-1 0 0 0,1 1 0 0 0,-1 0 0 0 0,1-1 0 0 0,0 0 0 0 0,1 0 0 0 0,-2 0 0 0 0,1 0 0 0 0,-1 1 0 0 0,1-1 0 0 0,-1 1 0 0 0,1-1 0 0 0,-1 1 0 0 0,1 0 0 0 0,-1 0 0 0 0,1-1 0 0 0,1 1 0 0 0,7 1 0 0 0,-5 0 0 0 0,0 0 0 0 0,0-1 0 0 0,0 0 0 0 0,6-1 0 0 0,-7 1 0 0 0,0 0 0 0 0,0 0 0 0 0,0 0 0 0 0,0 1 0 0 0,6 0 0 0 0,-6 0 0 0 0,0 0 0 0 0,0 0 0 0 0,1-1 0 0 0,6 0 0 0 0,6-1 10 0 0,-14 2-4 0 0,1-1-1 0 0,-1 0 1 0 0,0-1-1 0 0,0 1 1 0 0,0-1 0 0 0,0 1-1 0 0,0-1 1 0 0,6-2-1 0 0,-8 3-4 0 0,1 0 0 0 0,-1-1-1 0 0,1 1 1 0 0,0 0 0 0 0,-1 0 0 0 0,1 0-1 0 0,0 0 1 0 0,0 0 0 0 0,-1 1-1 0 0,1-1 1 0 0,-1 1 0 0 0,1-1 0 0 0,0 1-1 0 0,-1-1 1 0 0,1 1 0 0 0,2 1 0 0 0,14 5-2 0 0,-10-7 51 0 0,-1 0 0 0 0,1 0-1 0 0,0 0 1 0 0,11-2 0 0 0,8-1 21 0 0,-5-1-71 0 0,-18 3 0 0 0,-1 0 0 0 0,1 1 0 0 0,0-1 0 0 0,0 1 0 0 0,6 0 0 0 0,2 2 0 0 0,-1-2 0 0 0,1 1 0 0 0,-1-1 0 0 0,1-1 0 0 0,15-2 0 0 0,-22 2 0 0 0,-1 1 0 0 0,1-1 0 0 0,0 1 0 0 0,0 0 0 0 0,6 1 0 0 0,11 1 0 0 0,28 1 0 0 0,-32-3 29 0 0,31 4 0 0 0,-33-2-6 0 0,-1 0 1 0 0,31-2-1 0 0,-27-1 13 0 0,32 2 0 0 0,-32 2-36 0 0,-16-3 0 0 0,1 1 0 0 0,-1 0 0 0 0,0-1 0 0 0,1 1 0 0 0,0-1 0 0 0,-1 0 0 0 0,1 0 0 0 0,-1-1 0 0 0,1 1 0 0 0,4-2 0 0 0,-2-1 0 0 0,-5 3 0 0 0,0-1 0 0 0,0 0 0 0 0,-1 1 0 0 0,1-1 0 0 0,0 1 0 0 0,0 0 0 0 0,0-1 0 0 0,0 1 0 0 0,0 0 0 0 0,0 0 0 0 0,0 0 0 0 0,0-1 0 0 0,0 1 0 0 0,0 0 0 0 0,0 0 0 0 0,0 0 0 0 0,0 1 0 0 0,0-1 0 0 0,0 0 0 0 0,0 0 0 0 0,0 0 0 0 0,0 1 0 0 0,0-1 0 0 0,1 1 0 0 0,3 1 0 0 0,0-1 0 0 0,0 1 0 0 0,-1-1 0 0 0,1 0 0 0 0,0-1 0 0 0,0 1 0 0 0,0-1 0 0 0,0 0 0 0 0,0 0 0 0 0,6-1 0 0 0,-3 0 0 0 0,0 0 0 0 0,14 2 0 0 0,78 4 168 0 0,-47-8-168 0 0,2 1 54 0 0,-51 2-52 0 0,-1 0 0 0 0,1-1 0 0 0,-1 1 1 0 0,1-1-1 0 0,5-2 0 0 0,-6 2-2 0 0,1 0-1 0 0,-1 0 1 0 0,1 1-1 0 0,-1-1 1 0 0,1 1 0 0 0,3-1-1 0 0,13 1 1 0 0,9 1 0 0 0,-27-1 2 0 0,0 1 0 0 0,0-1 0 0 0,0-1 0 0 0,1 1 0 0 0,-1 0 0 0 0,0 0 1 0 0,0-1-1 0 0,3 0 0 0 0,-3 0 1 0 0,0 0 1 0 0,1 1 0 0 0,-1-1 0 0 0,0 1 0 0 0,0 0 0 0 0,0 0 0 0 0,1 0 0 0 0,2 0 0 0 0,-3 0-4 0 0,-1 0 1 0 0,0 1 0 0 0,1-1 0 0 0,-1-1 0 0 0,0 1 0 0 0,1 0 0 0 0,-1 0 0 0 0,0 0 0 0 0,1-1-1 0 0,-1 1 1 0 0,2-2 0 0 0,-2 2 2 0 0,0 0 0 0 0,0-1 0 0 0,0 1-1 0 0,0-1 1 0 0,0 1 0 0 0,0 0 0 0 0,1 0 0 0 0,-1 0 0 0 0,0 0-1 0 0,0 0 1 0 0,0 0 0 0 0,0 0 0 0 0,0 0 0 0 0,0 0-1 0 0,0 0 1 0 0,0 0 0 0 0,0 1 0 0 0,2 0 0 0 0,1 0-3 0 0,0 0 1 0 0,-1 0 0 0 0,1 0-1 0 0,0 0 1 0 0,-1 0 0 0 0,1-1 0 0 0,0 0-1 0 0,0 0 1 0 0,-1 0 0 0 0,1 0-1 0 0,0-1 1 0 0,0 1 0 0 0,-1-1 0 0 0,5-1-1 0 0,-6 1 6 0 0,-1 1 0 0 0,1 0 0 0 0,-1-1-1 0 0,1 1 1 0 0,-1 0 0 0 0,1 0 0 0 0,-1 0-1 0 0,4 0 1 0 0,-4 1 5 0 0,1-1 0 0 0,-1 0 0 0 0,1 0-1 0 0,-1 0 1 0 0,1 0 0 0 0,0 0 0 0 0,-1-1 0 0 0,1 1-1 0 0,1-1 1 0 0,1-1 10 0 0,-3 2-15 0 0,1-1 0 0 0,-1 0 1 0 0,1 1-1 0 0,0-1 0 0 0,-1 1 0 0 0,1-1 0 0 0,0 1 0 0 0,-1 0 0 0 0,1 0 0 0 0,0 0 0 0 0,-1 0 0 0 0,1 0 0 0 0,0 0 1 0 0,0 0-1 0 0,-1 0 0 0 0,1 1 0 0 0,2 0 0 0 0,0 0 4 0 0,24 7 43 0 0,-26-8-48 0 0,0 0 1 0 0,0 0-1 0 0,0 1 0 0 0,0-1 0 0 0,0 0 0 0 0,0-1 0 0 0,0 1 1 0 0,0 0-1 0 0,0 0 0 0 0,0-1 0 0 0,0 0 0 0 0,3 0 1 0 0,-4 0-6 0 0,1 0 1 0 0,0 0-1 0 0,0 0 1 0 0,-1 0 0 0 0,1 0-1 0 0,0 1 1 0 0,0-1 0 0 0,0 0-1 0 0,0 1 1 0 0,0 0 0 0 0,0 0-1 0 0,0-1 1 0 0,0 1-1 0 0,0 0 1 0 0,0 1 0 0 0,4-1-1 0 0,-2 1 0 0 0,0-1 0 0 0,-1 0 0 0 0,1 0 0 0 0,0 0 0 0 0,4-2 0 0 0,18 1 0 0 0,29 5 11 0 0,-9-7 42 0 0,-28 2-34 0 0,-16 1-11 0 0,0-1-1 0 0,0 1 0 0 0,0 0 0 0 0,0 0 0 0 0,0 0 0 0 0,0 0 0 0 0,0 0 1 0 0,0 0-1 0 0,3 1 0 0 0,-1 0 20 0 0,-1 0 0 0 0,0-1 1 0 0,1 0-1 0 0,-1 0 0 0 0,5 0 0 0 0,6 0 18 0 0,-13 0-40 0 0,0 0-1 0 0,0 0 1 0 0,0 0-1 0 0,0 0 1 0 0,0-1 0 0 0,0 1-1 0 0,0 0 1 0 0,0-1-1 0 0,0 1 1 0 0,0-1 0 0 0,1 0-1 0 0,-1 1 0 0 0,0-1 0 0 0,0 1 0 0 0,0-1 0 0 0,0 1 0 0 0,-1-1 0 0 0,1 1 0 0 0,0 0 0 0 0,0 0 0 0 0,0-1 0 0 0,0 1 0 0 0,0 0 0 0 0,2 0 0 0 0,2 1 5 0 0,-3-1-8 0 0,-1 1 0 0 0,1-1-1 0 0,-1 0 1 0 0,1 0 0 0 0,-1 0 0 0 0,1 0 0 0 0,-1 0 0 0 0,1 0 0 0 0,-1-1 0 0 0,1 1 0 0 0,-1 0 0 0 0,2-1 0 0 0,-1 0 2 0 0,-1 1 1 0 0,1 0-1 0 0,0 0 0 0 0,-1 0 1 0 0,1 0-1 0 0,-1 0 0 0 0,1 0 1 0 0,-1 0-1 0 0,1 1 0 0 0,0-1 1 0 0,2 1-1 0 0,12 2 10 0 0,22 0-13 0 0,-18-2 0 0 0,-18-1 0 0 0,1 0 0 0 0,0 1 0 0 0,-1-1 0 0 0,1 0 0 0 0,0 0 0 0 0,-1-1 0 0 0,6 0 0 0 0,-6 1 0 0 0,1-1 0 0 0,-1 1 0 0 0,1 0 0 0 0,-1 0 0 0 0,0 0 0 0 0,1 0 0 0 0,-1 0 0 0 0,3 1 0 0 0,-3-1 0 0 0,1 1 0 0 0,-1-1 0 0 0,0 0 0 0 0,1 0 0 0 0,-1 0 0 0 0,0 0 0 0 0,1 0 0 0 0,1-1 0 0 0,-2 1 0 0 0,0-1 0 0 0,0 1 0 0 0,0 0 0 0 0,0 0 0 0 0,0 0 0 0 0,0 0 0 0 0,0 0 0 0 0,2 1 0 0 0,14 0 0 0 0,-16-1 0 0 0,0 0 0 0 0,0 0 0 0 0,0 0 0 0 0,0 0 0 0 0,0 1 0 0 0,0-1 0 0 0,0 0 0 0 0,3 2 0 0 0,-3-1 0 0 0,0-1 0 0 0,0 1 0 0 0,0-1 0 0 0,0 1 0 0 0,0-1 0 0 0,1 0 0 0 0,-1 0 0 0 0,2 0 0 0 0,13 2 0 0 0,1 0 0 0 0,-10-4 0 0 0,-6 1 0 0 0,-1 1 0 0 0,1-1 0 0 0,0 1 0 0 0,0 0 0 0 0,0 0 0 0 0,0-1 0 0 0,-1 1 0 0 0,1 1 0 0 0,0-1 0 0 0,0 0 0 0 0,0 0 0 0 0,-1 1 0 0 0,4 0 0 0 0,0 0 10 0 0,0 0-1 0 0,0 0 0 0 0,0 0 1 0 0,1-1-1 0 0,-1 0 0 0 0,0 0 1 0 0,0 0-1 0 0,0-1 0 0 0,0 0 1 0 0,0 0-1 0 0,9-3 0 0 0,-13 4 0 0 0,1 0-1 0 0,-1 0 0 0 0,1-1 1 0 0,0 1-1 0 0,-1 0 0 0 0,1 0 1 0 0,-1 1-1 0 0,1-1 0 0 0,0 0 0 0 0,-1 0 1 0 0,3 2-1 0 0,-2-2-1 0 0,0 1 0 0 0,0-1 0 0 0,0 0 0 0 0,0 1-1 0 0,0-1 1 0 0,0 0 0 0 0,4 0 0 0 0,4-2 16 0 0,-1 2 1 0 0,1 0-1 0 0,0 0 1 0 0,14 2-1 0 0,-4-3-23 0 0,-18 1 0 0 0,1-1 0 0 0,0 1 0 0 0,0 0 0 0 0,-1 0 0 0 0,1 0 0 0 0,4 1 0 0 0,-4-1 3 0 0,-1 1-1 0 0,1-1 1 0 0,0 0 0 0 0,0 0-1 0 0,0-1 1 0 0,3 0-1 0 0,17 0 44 0 0,21-1-46 0 0,7 2 80 0 0,-49 0-68 0 0,1 0-1 0 0,-1 0 1 0 0,0 0 0 0 0,0-1-1 0 0,1 1 1 0 0,-1 0 0 0 0,3-2-1 0 0,-3 1-4 0 0,0 0 0 0 0,0 1 0 0 0,-1-1 0 0 0,1 1 0 0 0,0 0 0 0 0,0-1 0 0 0,0 1 0 0 0,-1 0-1 0 0,1 0 1 0 0,0 0 0 0 0,2 1 0 0 0,20-1-7 0 0,-3 0 0 0 0,22 5 0 0 0,-39-5 0 0 0,0 1 0 0 0,-1-1 0 0 0,1 0 0 0 0,0 0 0 0 0,5-1 0 0 0,9 1 0 0 0,-16 0 0 0 0,-1 0 0 0 0,1 0 0 0 0,-1 0 0 0 0,0 0 0 0 0,1-1 0 0 0,-1 1 0 0 0,0 0 0 0 0,1-1 0 0 0,-1 1 0 0 0,2-2 0 0 0,-2 2 0 0 0,0-1 0 0 0,1 1 0 0 0,-1-1 0 0 0,0 1 0 0 0,0-1 0 0 0,1 1 0 0 0,-1 0 0 0 0,0 0 0 0 0,1 0 0 0 0,-1 0 0 0 0,3 0 0 0 0,7 2 0 0 0,16 1 0 0 0,-9-2 0 0 0,-15-1 0 0 0,0 1 0 0 0,-1-1 0 0 0,1 0 0 0 0,0 0 0 0 0,-1 0 0 0 0,1-1 0 0 0,0 1 0 0 0,4-2 0 0 0,-3 1-8 0 0,1 1 0 0 0,-1-1 0 0 0,1 1 0 0 0,-1 0-1 0 0,1 0 1 0 0,-1 0 0 0 0,0 1 0 0 0,1 0 0 0 0,7 2 0 0 0,-6-2 8 0 0,0 0 0 0 0,0 0 1 0 0,0 0-1 0 0,11 0 0 0 0,7 0 84 0 0,-20-1-101 0 0,0 1 0 0 0,0-1 1 0 0,0 0-1 0 0,7 0 0 0 0,37-3 1 0 0,0 1 32 0 0,-46 2-6 0 0,0 0 1 0 0,-1 0-1 0 0,1 0 0 0 0,0 0 0 0 0,0 0 0 0 0,0 0 0 0 0,3 2 0 0 0,-4-2-10 0 0,1 0 0 0 0,-1 1 0 0 0,1-1 0 0 0,-1 0 0 0 0,0 0 0 0 0,1 0 0 0 0,-1 0 0 0 0,1 0 0 0 0,-1 0-1 0 0,1 0 1 0 0,-1-1 0 0 0,3 0 0 0 0,-2 1 0 0 0,0 0 0 0 0,-1 0 0 0 0,1-1 0 0 0,0 1 0 0 0,0 0 0 0 0,0 1 0 0 0,0-1 0 0 0,0 0 0 0 0,3 1 0 0 0,9 1 0 0 0,-2-2-1 0 0,-9 0-7 0 0,0 1 1 0 0,0-1-1 0 0,0-1 0 0 0,0 1 0 0 0,0 0 0 0 0,0-1 0 0 0,0 1 0 0 0,0-1 0 0 0,4-2 0 0 0,-5 3 7 0 0,-1 0 0 0 0,1-1-1 0 0,0 1 1 0 0,-1 0 0 0 0,1 0-1 0 0,0 0 1 0 0,0 0 0 0 0,-1 0-1 0 0,1 0 1 0 0,0 1 0 0 0,-1-1 0 0 0,1 0-1 0 0,2 2 1 0 0,15 1 19 0 0,23-1-18 0 0,-27-2-51 0 0,-14 0 49 0 0,1 0 0 0 0,-1 1 0 0 0,0-1 0 0 0,0 0 0 0 0,1-1 0 0 0,-1 1 0 0 0,0 0 0 0 0,0 0 0 0 0,0 0 0 0 0,1-1 0 0 0,-1 1 0 0 0,0-1-1 0 0,0 1 1 0 0,0-1 0 0 0,0 1 0 0 0,0-1 0 0 0,1 0 0 0 0,-1 0 2 0 0,0 1 0 0 0,0 0 0 0 0,0 0 0 0 0,0-1 0 0 0,0 1 0 0 0,0 0 0 0 0,-1 0 0 0 0,1 0 0 0 0,0 0 0 0 0,0 0 0 0 0,0 0-1 0 0,0 0 1 0 0,0 1 0 0 0,0-1 0 0 0,-1 0 0 0 0,1 0 0 0 0,0 1 0 0 0,0-1 0 0 0,0 0 0 0 0,0 1 0 0 0,0 0 0 0 0,14 3 93 0 0,-2-2-19 0 0,-11-2-73 0 0,0 0-1 0 0,0 1 0 0 0,0-1 0 0 0,1 0 1 0 0,-1 0-1 0 0,0-1 0 0 0,4 1 0 0 0,24-5 0 0 0,4 2 11 0 0,-32 3-6 0 0,0 0 0 0 0,-1 0 0 0 0,1 0 0 0 0,-1 0 0 0 0,1 1 0 0 0,0-1 0 0 0,-1 0-1 0 0,1 0 1 0 0,-1 1 0 0 0,3 0 0 0 0,-3 0-5 0 0,1-1 0 0 0,0 1 0 0 0,0-1 0 0 0,-1 1 0 0 0,1-1 0 0 0,0 0-1 0 0,0 0 1 0 0,3 0 0 0 0,38 2 0 0 0,-25-2 0 0 0,-15 0 0 0 0,0 0 0 0 0,0 0 0 0 0,0 0 0 0 0,0 0 0 0 0,0-1 0 0 0,5-1 0 0 0,-6 2 0 0 0,-1 0 0 0 0,1 0 0 0 0,0 0 0 0 0,-1-1 0 0 0,1 1 0 0 0,0 1 0 0 0,0-1 0 0 0,-1 0 0 0 0,1 0 0 0 0,0 1 0 0 0,2 0 0 0 0,13 2 0 0 0,-2-1 0 0 0,-13-1 0 0 0,0-1 0 0 0,0 1 0 0 0,-1-1 0 0 0,1 0 0 0 0,0 0 0 0 0,0 0 0 0 0,0 0 0 0 0,-1 0 0 0 0,1 0 0 0 0,0 0 0 0 0,2-1 0 0 0,-2 0 0 0 0,0 1 0 0 0,1 0 0 0 0,-1 0 0 0 0,1 0 0 0 0,-1 0 0 0 0,1 0 0 0 0,4 1 0 0 0,8 1 0 0 0,0 1 0 0 0,-14-2 0 0 0,1-1 0 0 0,-1 1 0 0 0,1-1 0 0 0,-1 1 0 0 0,0-1 0 0 0,1 0 0 0 0,-1 0 0 0 0,1 0 0 0 0,-1 0 0 0 0,1 0 0 0 0,2 0 0 0 0,0-2 0 0 0,-3 2 0 0 0,1-1 0 0 0,-1 1 0 0 0,0-1 0 0 0,1 1 0 0 0,-1 0 0 0 0,1 0 0 0 0,-1 0 0 0 0,1-1 0 0 0,-1 1 0 0 0,1 0 0 0 0,-1 1 0 0 0,1-1 0 0 0,-1 0 0 0 0,1 0 0 0 0,-1 1 0 0 0,3 0 0 0 0,-3-1 0 0 0,0 0 0 0 0,0 1 0 0 0,0-1 0 0 0,0 0 0 0 0,0 0 0 0 0,0 0 0 0 0,0 0 0 0 0,0 0 0 0 0,0-1 0 0 0,0 1 0 0 0,-1 0 0 0 0,1 0 0 0 0,0-1 0 0 0,0 1 0 0 0,1-1 0 0 0,-1 1 0 0 0,0-1 0 0 0,0 1 0 0 0,0 0 0 0 0,0-1 0 0 0,0 1 0 0 0,0 0 0 0 0,0 0 0 0 0,0 0 0 0 0,0-1 0 0 0,0 1 0 0 0,0 0 0 0 0,0 0 0 0 0,1 1 0 0 0,7 1 0 0 0,-7-1 0 0 0,1 0 0 0 0,-1-1 0 0 0,1 1 0 0 0,0-1 0 0 0,-1 0 0 0 0,5 0 0 0 0,-5 0 0 0 0,0 1 0 0 0,-1-1 0 0 0,1 0 0 0 0,0 0 0 0 0,-1 1 0 0 0,1-1 0 0 0,0 1 0 0 0,-1-1 0 0 0,3 2 0 0 0,-2-1 0 0 0,-1 0 0 0 0,1-1 0 0 0,0 1 0 0 0,-1-1 0 0 0,1 1 0 0 0,0-1 0 0 0,0 1 0 0 0,-1-1 0 0 0,4 0 0 0 0,9 0 0 0 0,-11 0 0 0 0,0 0 0 0 0,0 0 0 0 0,0 0 0 0 0,0-1 0 0 0,0 1 0 0 0,6-2 0 0 0,-8 1 0 0 0,1 1 0 0 0,-1 0 0 0 0,1 0 0 0 0,-1 0 0 0 0,1 0 0 0 0,-1 0 0 0 0,1 0 0 0 0,-1 0 0 0 0,1 0 0 0 0,-1 1 0 0 0,0-1 0 0 0,3 1 0 0 0,14 1 0 0 0,-7-1 0 0 0,-11 0 0 0 0,1-1 0 0 0,0 0 0 0 0,0 0 0 0 0,0 1 0 0 0,-1-1 0 0 0,1 0 0 0 0,0 0 0 0 0,0 0 0 0 0,0 0 0 0 0,0 0 0 0 0,-1 0 0 0 0,1-1 0 0 0,0 1 0 0 0,0 0 0 0 0,0 0 0 0 0,1-1 0 0 0,4-3 0 0 0,-5 3 0 0 0,0 1 0 0 0,0-1 0 0 0,0 0 0 0 0,0 1 0 0 0,0-1 0 0 0,0 1 0 0 0,0 0 0 0 0,0-1 0 0 0,0 1 0 0 0,1 0 0 0 0,-1-1 0 0 0,0 1 0 0 0,0 0 0 0 0,0 0 0 0 0,0 0 0 0 0,1 0 0 0 0,-1 0 0 0 0,0 0 0 0 0,1 1 0 0 0,-1-1 0 0 0,1 0 0 0 0,-1 0 0 0 0,0 0 0 0 0,0 0 0 0 0,0 0 0 0 0,0-1 0 0 0,0 1 0 0 0,0 0 0 0 0,0 0 0 0 0,0-1 0 0 0,0 1 0 0 0,0-1 0 0 0,1 0 0 0 0,-1 1 0 0 0,0-1 0 0 0,0 1 0 0 0,0-1 0 0 0,-1 1 0 0 0,1 0 0 0 0,0 0 0 0 0,0-1 0 0 0,0 1 0 0 0,0 0 0 0 0,0 0 0 0 0,0 0 0 0 0,0 0 0 0 0,1 0 0 0 0,6 2 0 0 0,-6-2 0 0 0,-1 1 0 0 0,1-1 0 0 0,0 0 0 0 0,0 0 0 0 0,-1 0 0 0 0,1 1 0 0 0,0-1 0 0 0,0-1 0 0 0,0 1 0 0 0,-1 0 0 0 0,1 0 0 0 0,2-1 0 0 0,-3 0 0 0 0,0 1 0 0 0,1 0 0 0 0,-1 0 0 0 0,1 0 0 0 0,-1 0 0 0 0,0 0 0 0 0,1 0 0 0 0,-1 0 0 0 0,1 0 0 0 0,1 1 0 0 0,11 1 0 0 0,-10-3 0 0 0,0 1 0 0 0,0 0 0 0 0,-1 0 0 0 0,1 0 0 0 0,0 1 0 0 0,5 0 0 0 0,-8 0 0 0 0,0-1 0 0 0,0 0 0 0 0,0 0 0 0 0,-1 0 0 0 0,1-1 0 0 0,0 1 0 0 0,0 0 0 0 0,0 0 0 0 0,0 0 0 0 0,-1 0 0 0 0,1-1 0 0 0,0 1 0 0 0,0 0 0 0 0,0-1 0 0 0,-1 1 0 0 0,2-1 0 0 0,-1 0 0 0 0,0 0 0 0 0,-1 1 0 0 0,1 0 0 0 0,0-1 0 0 0,0 1 0 0 0,0-1 0 0 0,0 1 0 0 0,0 0 0 0 0,0 0 0 0 0,-1 0 0 0 0,1-1 0 0 0,0 1 0 0 0,2 0 0 0 0,6 2 0 0 0,-7-2 0 0 0,0 0 0 0 0,1 1 0 0 0,-1-1 0 0 0,1 0 0 0 0,-1 0 0 0 0,1 0 0 0 0,-1-1 0 0 0,5 0 0 0 0,-5 1 0 0 0,0-1 0 0 0,0 1 0 0 0,0 0 0 0 0,0 0 0 0 0,0 0 0 0 0,0 0 0 0 0,0 0 0 0 0,3 1-1 0 0,-3-1 2 0 0,-1 1 0 0 0,1-1 0 0 0,0 0 0 0 0,0 0 0 0 0,0 0 0 0 0,-1 0 0 0 0,1 0 0 0 0,0 0 0 0 0,0 0 0 0 0,-1-1 0 0 0,4 0 0 0 0,-4 1 3 0 0,0-1-1 0 0,0 1 1 0 0,1 0 0 0 0,-1 0 0 0 0,0 0 0 0 0,0 0-1 0 0,1 0 1 0 0,-1 0 0 0 0,0 0 0 0 0,0 0-1 0 0,1 0 1 0 0,-1 1 0 0 0,0-1 0 0 0,2 1-1 0 0,-2-1-4 0 0,0 1 0 0 0,1-1 0 0 0,-1 1-1 0 0,0-1 1 0 0,1 0 0 0 0,-1 0 0 0 0,1 0-1 0 0,-1 0 1 0 0,1 0 0 0 0,-1 0-1 0 0,0 0 1 0 0,1 0 0 0 0,2-1 0 0 0,-2 1-5 0 0,1-1-1 0 0,0 1 1 0 0,-1 0 0 0 0,1 0 0 0 0,0 0 0 0 0,-1 0 0 0 0,1 0 0 0 0,-1 1 0 0 0,1 0 0 0 0,0-1 0 0 0,-1 1 0 0 0,4 2 0 0 0,-3-2 6 0 0,0 0 1 0 0,0 0-1 0 0,0-1 1 0 0,0 1-1 0 0,0 0 1 0 0,0-1 0 0 0,1 0-1 0 0,-1 0 1 0 0,4 0-1 0 0,13-2 0 0 0,6-2 0 0 0,14 0 0 0 0,-38 4 0 0 0,-1-1 0 0 0,1 1 0 0 0,0 0 0 0 0,-1 0 0 0 0,1 0 0 0 0,0 0 0 0 0,0 0 0 0 0,-1 0 0 0 0,3 1 0 0 0,-2 0 0 0 0,0-1 0 0 0,0 0 0 0 0,-1 0 0 0 0,1 0 0 0 0,0 0 0 0 0,0 0 0 0 0,0 0 0 0 0,-1 0 0 0 0,4-1 0 0 0,-3 1 0 0 0,0-1 0 0 0,0 1 0 0 0,0 0 0 0 0,1 0 0 0 0,-1 0 0 0 0,0 0 0 0 0,4 1 0 0 0,15-1 0 0 0,-19 0 4 0 0,1-1-1 0 0,-1 1 0 0 0,1 0 0 0 0,-1 0 1 0 0,1 0-1 0 0,3 1 0 0 0,13 0 38 0 0,23 1-41 0 0,6 1 0 0 0,-8-2 0 0 0,-4 0 37 0 0,-31 0-34 0 0,-1-1 0 0 0,1 1 0 0 0,0-1-1 0 0,0 0 1 0 0,-1-1 0 0 0,1 1-1 0 0,0-1 1 0 0,-1 0 0 0 0,8-2-1 0 0,-9 2-2 0 0,0 1 0 0 0,-1-1 0 0 0,1 1 0 0 0,0-1 0 0 0,0 1 0 0 0,0 0 0 0 0,5 1 0 0 0,8 0 0 0 0,26-5 0 0 0,-23 3 0 0 0,-17 1 0 0 0,0 0 0 0 0,0 0 0 0 0,0 0 0 0 0,1 0 0 0 0,-1 0 0 0 0,0 0 0 0 0,3-2 0 0 0,-3 2 0 0 0,-1 0 0 0 0,0 0 0 0 0,1 0 0 0 0,-1 0 0 0 0,1-1 0 0 0,-1 2 0 0 0,0-1 0 0 0,1 0 0 0 0,-1 0 0 0 0,0 0 0 0 0,3 1 0 0 0,-3 0 0 0 0,1-1 0 0 0,-1 1 0 0 0,1-1 0 0 0,0 0 0 0 0,-1 0 0 0 0,1 0 0 0 0,0 0 0 0 0,2 0 0 0 0,10 0 0 0 0,-12 0 0 0 0,-1 0 0 0 0,1 0 0 0 0,-1 0 0 0 0,0 0 0 0 0,1 0 0 0 0,-1 0 0 0 0,0 0 0 0 0,1-1 0 0 0,-1 1 0 0 0,0 0 0 0 0,1-1 0 0 0,-1 1 0 0 0,0-1 0 0 0,2 0 0 0 0,-2 0 0 0 0,0 1 0 0 0,1-1 0 0 0,-1 1 0 0 0,1 0 0 0 0,-1 0 0 0 0,1-1 0 0 0,-1 1 0 0 0,1 0 0 0 0,-1 0 0 0 0,1 0 0 0 0,2 1 0 0 0,13-2 0 0 0,6 1 0 0 0,-5 1 0 0 0,-5 0 0 0 0,-11-1 0 0 0,-1 0 0 0 0,0 1 0 0 0,1-1 0 0 0,-1 0 0 0 0,1 0 0 0 0,-1 0 0 0 0,1 0 0 0 0,-1 0 0 0 0,0 0 0 0 0,3-1 0 0 0,-1 0 0 0 0,-1 0 0 0 0,0 0 0 0 0,0 0 0 0 0,0 1 0 0 0,0-1 0 0 0,0 1 0 0 0,0 0 0 0 0,0-1 0 0 0,1 1 0 0 0,-1 0 0 0 0,0 0 0 0 0,0 0 0 0 0,3 1 0 0 0,-3-1 0 0 0,0 0 0 0 0,0 0 0 0 0,0 0 0 0 0,0 0 0 0 0,0 0 0 0 0,0 0 0 0 0,4-1 0 0 0,-5 0 0 0 0,1 1 0 0 0,-1-1 0 0 0,1 1 0 0 0,0 0 0 0 0,-1 0 0 0 0,1 0 0 0 0,0 0 0 0 0,-1 0 0 0 0,1 0 0 0 0,-1 0 0 0 0,1 1 0 0 0,0-1 0 0 0,1 1 0 0 0,-2-1 0 0 0,1 1 0 0 0,-1-1 0 0 0,0 0 0 0 0,1 0 0 0 0,-1 1 0 0 0,0-1 0 0 0,1 0 0 0 0,-1 0 0 0 0,3-1 0 0 0,9 1 0 0 0,-11 1 0 0 0,0-1 0 0 0,0 1 0 0 0,0-1 0 0 0,0 0 0 0 0,0 0 0 0 0,0 0 0 0 0,0 0 0 0 0,0 0 0 0 0,0 0 0 0 0,0-1 0 0 0,0 1 0 0 0,0-1 0 0 0,0 1 0 0 0,0-1 0 0 0,0 0 0 0 0,2-1 0 0 0,-3 2 0 0 0,0-1 0 0 0,0 1 0 0 0,1 0 0 0 0,-1 0 0 0 0,0-1 0 0 0,0 1 0 0 0,0 0 0 0 0,1 0 0 0 0,-1 0 0 0 0,0 0 0 0 0,0 0 0 0 0,1 1 0 0 0,1-1 0 0 0,-1 1 0 0 0,-1-1 0 0 0,0 0 0 0 0,1 1 0 0 0,-1-1 0 0 0,1 0 0 0 0,-1 0 0 0 0,1 0 0 0 0,-1 0 0 0 0,3-1 0 0 0,-2 0 0 0 0,1 0 0 0 0,-1 1 0 0 0,1-1 0 0 0,-1 1 0 0 0,1-1 0 0 0,-1 1 0 0 0,1 0 0 0 0,-1 0 0 0 0,1 0 0 0 0,-1 0 0 0 0,1 1 0 0 0,-1-1 0 0 0,1 1 0 0 0,2 0 0 0 0,-3 0 0 0 0,0-1 0 0 0,1 0 0 0 0,-1 0 0 0 0,1 1 0 0 0,-1-1 0 0 0,1-1 0 0 0,-1 1 0 0 0,3-1 0 0 0,-2 1 0 0 0,0 0 0 0 0,-1-1 0 0 0,1 1 0 0 0,-1 0 0 0 0,1 0 0 0 0,0 1 0 0 0,2-1 0 0 0,38 5 54 0 0,-41-5-48 0 0,0 1 1 0 0,0-1 0 0 0,0 0-1 0 0,0 0 1 0 0,0 0 0 0 0,0 0-1 0 0,4-1 1 0 0,-4 1 2 0 0,0-1 0 0 0,0 1 0 0 0,0 0 0 0 0,0 0 0 0 0,0 0 0 0 0,0 0 0 0 0,0 1 0 0 0,3-1 0 0 0,22 2 76 0 0,-13-2-62 0 0,-12 0-21 0 0,1 0 0 0 0,-1 0 1 0 0,0 0-1 0 0,0-1 0 0 0,1 1 0 0 0,-1-1 0 0 0,2 0 0 0 0,-2 0 2 0 0,0 0 0 0 0,0 1 0 0 0,1-1 0 0 0,-1 1 0 0 0,0-1 0 0 0,0 1 0 0 0,1 0 1 0 0,3 0-1 0 0,42-4 60 0 0,-25 3-51 0 0,-20 1-14 0 0,0-1 1 0 0,0 1 0 0 0,0 0 0 0 0,0 0-1 0 0,1 0 1 0 0,-1 0 0 0 0,3 1-1 0 0,-4-1 1 0 0,0 0 0 0 0,0 0 0 0 0,0 0 0 0 0,0 0 0 0 0,0 0 0 0 0,0 0 0 0 0,0-1 0 0 0,-1 1 0 0 0,5-2 0 0 0,-4 2 0 0 0,0-1 0 0 0,0 0 0 0 0,0 1 0 0 0,0 0 0 0 0,1-1 0 0 0,-1 1 0 0 0,3 0 0 0 0,11 3 0 0 0,9 0 0 0 0,-4-2 21 0 0,-17-1-15 0 0,0 0 0 0 0,0 0 1 0 0,0 0-1 0 0,0 0 0 0 0,0-1 0 0 0,5 0 0 0 0,-8 1-6 0 0,0 0 0 0 0,1-1 0 0 0,-1 1 0 0 0,0 0 0 0 0,1 0 0 0 0,-1 0 0 0 0,0 1 0 0 0,1-1 0 0 0,-1 0 0 0 0,0 0 0 0 0,2 1 0 0 0,-1 0 0 0 0,-1-1 0 0 0,0 0 0 0 0,0 1 0 0 0,1-1 0 0 0,-1 0 0 0 0,0 0 0 0 0,0 0 0 0 0,1 0 0 0 0,-1 0 0 0 0,3 0 0 0 0,2-2 0 0 0,-4 1 0 0 0,0 1 0 0 0,0-1 0 0 0,0 1 0 0 0,0-1 0 0 0,0 1 0 0 0,0 0 0 0 0,0 0 0 0 0,-1 0 0 0 0,1 0 0 0 0,0 0 0 0 0,0 0 0 0 0,0 1 0 0 0,3 0 0 0 0,14 0 0 0 0,-16-1 0 0 0,-1 0 0 0 0,1 0 0 0 0,-1 0 0 0 0,1 1 0 0 0,0-1 0 0 0,3 2 0 0 0,-1-1 0 0 0,0 1 0 0 0,-1-1 0 0 0,1 0 0 0 0,0-1 0 0 0,0 1 0 0 0,0-1 0 0 0,0 0 0 0 0,0 0 0 0 0,0-1 0 0 0,9-1 0 0 0,-7 1 0 0 0,0 0 0 0 0,0 1 0 0 0,0 0 0 0 0,13 1 0 0 0,-8 0 0 0 0,13-1 0 0 0,12 1 0 0 0,14 0 0 0 0,2 3 0 0 0,-3-4 0 0 0,-29-3 0 0 0,-19 2 0 0 0,1 0 0 0 0,-1 1 0 0 0,1-1 0 0 0,-1 1 0 0 0,1-1 0 0 0,4 1 0 0 0,17 3 0 0 0,-3-1 0 0 0,29-1 0 0 0,-26 2 0 0 0,-20-2 0 0 0,-1 0 0 0 0,0-1 0 0 0,1 1 0 0 0,-1-1 0 0 0,6 0 0 0 0,40 1 0 0 0,-35-2 0 0 0,-10 1 0 0 0,1 0 0 0 0,-1-1 0 0 0,0 1 0 0 0,8-3 0 0 0,-11 2 0 0 0,0 1 0 0 0,0 0 0 0 0,0 0 0 0 0,0 0 0 0 0,0 0 0 0 0,-1 0 0 0 0,1 0 0 0 0,0 0 0 0 0,0 0 0 0 0,0 0 0 0 0,0 0 0 0 0,0 1 0 0 0,0-1 0 0 0,1 1 0 0 0,-2-1 0 0 0,1 0 0 0 0,0 0 0 0 0,0 1 0 0 0,0-1 0 0 0,-1 0 0 0 0,1 0 0 0 0,0 0 0 0 0,0 0 0 0 0,0 0 0 0 0,0 0 0 0 0,0 0 0 0 0,-1 0 0 0 0,1 0 0 0 0,0 0 0 0 0,1-1 0 0 0,6-3 0 0 0,-7 4 0 0 0,-1-1 0 0 0,1 1 0 0 0,0-1 0 0 0,0 1 0 0 0,0-1 0 0 0,-1 1 0 0 0,1 0 0 0 0,0 0 0 0 0,0-1 0 0 0,0 1 0 0 0,0 0 0 0 0,0 0 0 0 0,-1 0 0 0 0,1 0 0 0 0,0 0 0 0 0,0 0 0 0 0,0 0 0 0 0,0 0 0 0 0,0 0 0 0 0,0 0 0 0 0,-1 1 0 0 0,3-1 0 0 0,-2 1 0 0 0,-1-1 0 0 0,1 0 0 0 0,0 0 0 0 0,0 0 0 0 0,-1 0 0 0 0,1 0 0 0 0,0 0 0 0 0,0 0 0 0 0,-1 0 0 0 0,1 0 0 0 0,0 0 0 0 0,0 0 0 0 0,-1 0 0 0 0,1-1 0 0 0,0 1 0 0 0,0 0 0 0 0,-1-1 0 0 0,2 1 0 0 0,-2-1 0 0 0,1 1 0 0 0,0-1 0 0 0,0 1 0 0 0,0 0 0 0 0,0-1 0 0 0,0 1 0 0 0,0 0 0 0 0,0 0 0 0 0,0 0 0 0 0,0 0 0 0 0,0 0 0 0 0,1 0 0 0 0,5 1 0 0 0,-4 0 0 0 0,0-1 0 0 0,0 1 0 0 0,0-1 0 0 0,1 0 0 0 0,-1 0 0 0 0,4 0 0 0 0,10 2 0 0 0,-1 1 0 0 0,-11-3 0 0 0,-2 0 0 0 0,1-1 0 0 0,-1 1 0 0 0,0 0 0 0 0,1 1 0 0 0,-1-1 0 0 0,0 1 0 0 0,6 1 0 0 0,33 4 0 0 0,-38-5 0 0 0,-1-1 0 0 0,1 0 0 0 0,0 0 0 0 0,0 0 0 0 0,4-1 0 0 0,-3 0 0 0 0,-1 1 0 0 0,0-1 0 0 0,0 1 0 0 0,8 1 0 0 0,44-1 0 0 0,-55 0 0 0 0,1 0 0 0 0,-1 0 0 0 0,1 0 0 0 0,0 0 0 0 0,-1-1 0 0 0,1 1 0 0 0,0 0 0 0 0,-1-1 0 0 0,3 0 0 0 0,-3 0 0 0 0,1 1 0 0 0,-1-1 0 0 0,1 1 0 0 0,-1-1 0 0 0,1 1 0 0 0,-1 0 0 0 0,1 0 0 0 0,-1 0 0 0 0,1 0 0 0 0,2 0 0 0 0,6 2 0 0 0,-7-1 0 0 0,0 0 0 0 0,0 0 0 0 0,0-1 0 0 0,0 0 0 0 0,0 1 0 0 0,6-2 0 0 0,11 3 0 0 0,-18-2 0 0 0,1 0 0 0 0,0 1 0 0 0,-1-1 0 0 0,1 0 0 0 0,0 0 0 0 0,5-1 0 0 0,12 1 0 0 0,-18 0 0 0 0,0 1 0 0 0,1-1 0 0 0,-1 0 0 0 0,0 0 0 0 0,0 0 0 0 0,1 0 0 0 0,3-1 0 0 0,-4 0 0 0 0,1 1 0 0 0,-1-1 0 0 0,0 1 0 0 0,1 0 0 0 0,-1 0 0 0 0,5 1 0 0 0,12-2 0 0 0,-16 1 0 0 0,0 0 0 0 0,0 0 0 0 0,0 0 0 0 0,0 0 0 0 0,0 0 0 0 0,5 2 0 0 0,11 0 0 0 0,31-2 0 0 0,7 4 0 0 0,-13-5 0 0 0,4-4 288 0 0,-47 5-281 0 0,1 0 1 0 0,0-1-1 0 0,-1 1 0 0 0,1 0 0 0 0,0 1 0 0 0,-1-1 1 0 0,1 0-1 0 0,0 0 0 0 0,3 2 0 0 0,12 0-107 0 0,-7-4 36 0 0,-8 2 55 0 0,0-1 0 0 0,1 1 0 0 0,-1 0 0 0 0,0-1 0 0 0,0 1 0 0 0,0 0 0 0 0,0 0 0 0 0,1 1 0 0 0,-1-1 0 0 0,0 0 0 0 0,4 2 0 0 0,-3-2 9 0 0,-1 1 0 0 0,1-1 0 0 0,-1 1 0 0 0,1-1 0 0 0,-1 0 0 0 0,1 0 0 0 0,3-1 0 0 0,-3 1 0 0 0,-1 0 0 0 0,1 0 0 0 0,0 0 0 0 0,-1 0 0 0 0,1 0 0 0 0,-1 1 0 0 0,6 0 0 0 0,-7 0 0 0 0,0-1 0 0 0,0 0 0 0 0,0 0 0 0 0,0 0 0 0 0,0 0 0 0 0,0 0 0 0 0,1 0 0 0 0,-1 0 0 0 0,0 0 0 0 0,0 0 0 0 0,0 0 0 0 0,0 0 0 0 0,0-1 0 0 0,2 0 0 0 0,-2 1 0 0 0,0-1 0 0 0,0 1 0 0 0,1-1 0 0 0,-1 1 0 0 0,0 0 0 0 0,0 0 0 0 0,1 0 0 0 0,-1 0 0 0 0,0 0 0 0 0,0 0 0 0 0,2 0 0 0 0,3 1 0 0 0,-4 0 0 0 0,0-1 0 0 0,-1 1 0 0 0,1-1 0 0 0,0 0 0 0 0,-1 1 0 0 0,1-1 0 0 0,0 0 0 0 0,-1 0 0 0 0,1 0 0 0 0,0-1 0 0 0,-1 1 0 0 0,1 0 0 0 0,0-1 0 0 0,-1 1 0 0 0,3-2 0 0 0,-3 2 0 0 0,1 0 0 0 0,-1-1 0 0 0,0 1 0 0 0,0 0 0 0 0,1 0 0 0 0,-1 0 0 0 0,0 0 0 0 0,0 0 0 0 0,1 0 0 0 0,-1 0 0 0 0,0 0 0 0 0,0 0 0 0 0,2 1 0 0 0,13 0 0 0 0,-12-2 0 0 0,-2 1 0 0 0,-1-1 0 0 0,1 1 0 0 0,-1 0 0 0 0,1 0 0 0 0,0-1 0 0 0,-1 1 0 0 0,1 0 0 0 0,0 0 0 0 0,-1 0 0 0 0,1 1 0 0 0,-1-1 0 0 0,1 0 0 0 0,-1 1 0 0 0,1-1 0 0 0,0 1 0 0 0,1 0 0 0 0,-1 0-3 0 0,0-1-1 0 0,0 1 1 0 0,0-1-1 0 0,0 0 0 0 0,0 0 1 0 0,0 0-1 0 0,1 0 1 0 0,-1 0-1 0 0,2 0 1 0 0,18 1-26 0 0,-18-1 29 0 0,0 1 0 0 0,0-1 0 0 0,0 0 0 0 0,0 0 0 0 0,6-1 0 0 0,14 1 0 0 0,12-2 0 0 0,-17 1 0 0 0,4-3 0 0 0,-20 3 0 0 0,0 0 0 0 0,0 1 0 0 0,0-1 0 0 0,0 1 0 0 0,0-1 0 0 0,0 1 0 0 0,0 0 0 0 0,0 1 0 0 0,5 0 0 0 0,-2 0 0 0 0,0-1 0 0 0,0 0 0 0 0,10 0 0 0 0,9 0 0 0 0,34-1 0 0 0,-36 1 0 0 0,-19-1 0 0 0,0 1 0 0 0,0 0 0 0 0,0 0 0 0 0,0 0 0 0 0,7 2 0 0 0,-7-1 0 0 0,-1-1 0 0 0,1 0 0 0 0,0 1 0 0 0,0-1 0 0 0,3-1 0 0 0,17 2 0 0 0,22-3 0 0 0,-2 3 0 0 0,-38 0 0 0 0,1-1 0 0 0,0-1 0 0 0,0 1 0 0 0,10-3 0 0 0,-11 2 0 0 0,0 0 0 0 0,0 0 0 0 0,1 0 0 0 0,-1 1 0 0 0,11 1 0 0 0,4-1 0 0 0,-17 0 0 0 0,-1 0 0 0 0,0 0 0 0 0,1 0 0 0 0,-1 0 0 0 0,0 1 0 0 0,4 0 0 0 0,-6-1 0 0 0,1 1 0 0 0,-1-1 0 0 0,0 0 0 0 0,0 0 0 0 0,1 0 0 0 0,-1 0 0 0 0,0-1 0 0 0,1 1 0 0 0,-1 0 0 0 0,3-1 0 0 0,8-2 0 0 0,57 6 0 0 0,-61-3 0 0 0,-1-1 0 0 0,1 0 0 0 0,-1 0 0 0 0,14-5 0 0 0,-19 6 0 0 0,1-1 0 0 0,0 1 0 0 0,-1 0 0 0 0,1 0 0 0 0,-1 0 0 0 0,1 0 0 0 0,-1 0 0 0 0,6 1 0 0 0,9 1 0 0 0,-2-1 0 0 0,1 0 0 0 0,-13-2 0 0 0,-1 1 0 0 0,1-1 0 0 0,-1 1 0 0 0,0 0 0 0 0,1 0 0 0 0,-1 0 0 0 0,1 0 0 0 0,-1 0 0 0 0,1 0 0 0 0,-1 1 0 0 0,5 0 0 0 0,-5 0-4 0 0,0-1 0 0 0,0 0 0 0 0,1 0 0 0 0,-1 1 1 0 0,0-1-1 0 0,0-1 0 0 0,3 1 0 0 0,-3 0-1 0 0,1-1 0 0 0,-1 1 1 0 0,0 0-1 0 0,1 0 1 0 0,-1 1-1 0 0,5 0 0 0 0,30 1 69 0 0,-36-2-64 0 0,0 1 0 0 0,1-1 0 0 0,-1 0 0 0 0,0 0 0 0 0,0 0 0 0 0,0 0 0 0 0,0 0 0 0 0,0 0 0 0 0,0-1 0 0 0,0 1 0 0 0,0 0 0 0 0,0-1 0 0 0,2 0 0 0 0,-2 1 0 0 0,0 0 0 0 0,0-1 0 0 0,0 1 0 0 0,0 0 0 0 0,0-1 0 0 0,0 1 0 0 0,0 0 0 0 0,0 0 0 0 0,0 0 0 0 0,0 0 0 0 0,0 0 0 0 0,0 0 0 0 0,0 0 0 0 0,1 0 0 0 0,-1 1 0 0 0,1-1 0 0 0,-1 1 0 0 0,1-1 0 0 0,-1 0 0 0 0,0 0 0 0 0,0 1 0 0 0,0-1 0 0 0,0 0 0 0 0,0 0 0 0 0,0-1 0 0 0,1 1 0 0 0,-1 0 0 0 0,0 0 0 0 0,0 0 0 0 0,0-1 0 0 0,2 0 0 0 0,11-1 0 0 0,-4 4 0 0 0,9 1 0 0 0,-3-1 0 0 0,-13-2 0 0 0,-1 1 0 0 0,0-1 0 0 0,1 0 0 0 0,-1 1 0 0 0,1-1 0 0 0,3-1 0 0 0,-1 1 0 0 0,0-1 0 0 0,-1 0 0 0 0,1 1 0 0 0,0-1 0 0 0,0 1 0 0 0,7 1 0 0 0,7-2 0 0 0,-17 0 0 0 0,1 0 0 0 0,-1 1 0 0 0,1 0 0 0 0,-1 0 0 0 0,1 0 0 0 0,3 0 0 0 0,15 1 0 0 0,12 3 0 0 0,-30-3 0 0 0,0-1 0 0 0,0 1 0 0 0,0-1 0 0 0,0 0 0 0 0,1-1 0 0 0,5 0 0 0 0,15 0 0 0 0,-21 1 0 0 0,1 1 0 0 0,-1-2 0 0 0,0 1 0 0 0,0 0 0 0 0,0 0 0 0 0,4-2 0 0 0,-3 1 0 0 0,-1 0 0 0 0,0 1 0 0 0,0 0 0 0 0,0-1 0 0 0,0 1 0 0 0,5 1 0 0 0,10-2 0 0 0,2 1 0 0 0,22 2 0 0 0,-26-4 0 0 0,-15 2 0 0 0,0 0 0 0 0,1-1 0 0 0,-1 1 0 0 0,0 0 0 0 0,0 0 0 0 0,0 0 0 0 0,1 0 0 0 0,-1 0 0 0 0,0 0 0 0 0,0 0 0 0 0,1 0 0 0 0,-1 1 0 0 0,2 0 0 0 0,1 0 0 0 0,-1-1 0 0 0,1 1 0 0 0,0 0 0 0 0,-1-1 0 0 0,1 0 0 0 0,0 0 0 0 0,-1 0 0 0 0,5 0 0 0 0,14-1 0 0 0,-9 0 0 0 0,-11 0 0 0 0,-1 1 0 0 0,0 0 0 0 0,0-1 0 0 0,0 1 0 0 0,0 0 0 0 0,1 0 0 0 0,-1 0 0 0 0,0 0 0 0 0,0 0 0 0 0,0 0 0 0 0,0 1 0 0 0,1-1 0 0 0,0 1 0 0 0,2-1 0 0 0,0 1 0 0 0,0-1 0 0 0,0 1 0 0 0,0-1 0 0 0,5-1 0 0 0,4 1 0 0 0,36-1 0 0 0,8-1 0 0 0,-54 2 3 0 0,1 0 0 0 0,-1 0 0 0 0,1 0 0 0 0,-1-1-1 0 0,4-1 1 0 0,-4 2 2 0 0,-1-1-1 0 0,1 1 0 0 0,0-1 0 0 0,-1 1 1 0 0,1 0-1 0 0,-1 0 0 0 0,1 0 1 0 0,-1 0-1 0 0,6 1 0 0 0,-1 0 24 0 0,0 0-1 0 0,1 0 0 0 0,11 0 0 0 0,2-1-28 0 0,28 1 1 0 0,-47 0 0 0 0,-1-1 0 0 0,0 0 0 0 0,0 0 0 0 0,0-1 0 0 0,0 1 0 0 0,0 0 0 0 0,0 0 0 0 0,0 0 0 0 0,0-1 0 0 0,0 1 0 0 0,0 0 0 0 0,0-1 0 0 0,1 0 0 0 0,-1 0 0 0 0,0 1 0 0 0,0-1 0 0 0,0 1 0 0 0,0 0 0 0 0,-1-1 0 0 0,1 1 0 0 0,0 0 0 0 0,0 0 0 0 0,0-1 0 0 0,0 1 0 0 0,0 0 0 0 0,0 0 0 0 0,0 0 0 0 0,0 0 0 0 0,1 1 0 0 0,9 2 0 0 0,-8-2 0 0 0,0 0 0 0 0,-1-1 0 0 0,1 1 0 0 0,0 0 0 0 0,-1-1 0 0 0,1 0 0 0 0,3 0 0 0 0,10 0 29 0 0,8-1 6 0 0,11 0 29 0 0,2 0 0 0 0,-6 2-64 0 0,-29-2 0 0 0,1 0 0 0 0,-1 1 0 0 0,1-1 0 0 0,0 0 0 0 0,0 1 0 0 0,0 0 0 0 0,0 0 0 0 0,0 0 0 0 0,-1 0 0 0 0,6 0 0 0 0,-7 1 0 0 0,0-1 0 0 0,0 0 0 0 0,0 0 0 0 0,0 0 0 0 0,0-1 0 0 0,0 1 0 0 0,0 0 0 0 0,1 0 0 0 0,-1 0 0 0 0,0-1 0 0 0,0 1 0 0 0,0-1 0 0 0,1 0 0 0 0,-1 0 0 0 0,0 1 0 0 0,0-1 0 0 0,0 1 0 0 0,0 0 0 0 0,0-1 0 0 0,0 1 0 0 0,0 0 0 0 0,0 0 0 0 0,0-1 0 0 0,0 1 0 0 0,0 0 0 0 0,0 0 0 0 0,2 0 0 0 0,3 2 0 0 0,-4-2 0 0 0,0 1 0 0 0,-1-1 0 0 0,1 0 0 0 0,0 0 0 0 0,-1 0 0 0 0,1 0 0 0 0,0 0 0 0 0,-1 0 0 0 0,1 0 0 0 0,0 0 0 0 0,-1-1 0 0 0,4 0 0 0 0,-4 1 0 0 0,0 0 0 0 0,-1-1 0 0 0,1 1 0 0 0,0 0 0 0 0,0 0 0 0 0,0 0 0 0 0,0 0 0 0 0,-1 0 0 0 0,1 0 0 0 0,0 0 0 0 0,0 0 0 0 0,0 1 0 0 0,0-1 0 0 0,-1 0 0 0 0,1 0 0 0 0,0 1 0 0 0,0-1 0 0 0,0 1 0 0 0,0-1 0 0 0,0 0 0 0 0,0 1 0 0 0,0-1 0 0 0,0 0 0 0 0,0 1 0 0 0,1-1 0 0 0,-1 0 0 0 0,0 0 0 0 0,0 0 0 0 0,2 0 0 0 0,3-1 0 0 0,0 0 0 0 0,0 0 0 0 0,0 1 0 0 0,9 0 0 0 0,-12 0 0 0 0,1 0 0 0 0,-1 0 0 0 0,1 0 0 0 0,-1-1 0 0 0,6-1 0 0 0,-7 2 0 0 0,1-1 0 0 0,-1 1 0 0 0,1-1 0 0 0,-1 1 0 0 0,1 0 0 0 0,-1 0 0 0 0,1 0 0 0 0,-1 0 0 0 0,1 0 0 0 0,-1 1 0 0 0,4 0 0 0 0,-4-1 0 0 0,0 1 0 0 0,0-1 0 0 0,1 0 0 0 0,-1 0 0 0 0,0 1 0 0 0,0-1 0 0 0,3-1 0 0 0,-3 1 0 0 0,0 0 0 0 0,0 0 0 0 0,0 0 0 0 0,0 0 0 0 0,0 0 0 0 0,0 0 0 0 0,0 1 0 0 0,2 0 0 0 0,3 0 0 0 0,-1 1 0 0 0,1-1 0 0 0,0-1 0 0 0,-1 1 0 0 0,1-1 0 0 0,10-1 0 0 0,5 0 0 0 0,-19 1 0 0 0,-1 0 0 0 0,1-1 0 0 0,-1 1 0 0 0,1-1 0 0 0,-1 0 0 0 0,0 1 0 0 0,1-1 0 0 0,-1 0 0 0 0,0 0 0 0 0,0-1 0 0 0,3-1 0 0 0,-3 3 0 0 0,0-1 0 0 0,0 1 0 0 0,0 0 0 0 0,0 0 0 0 0,0 0 0 0 0,0 1 0 0 0,0-1 0 0 0,0 0 0 0 0,0 1 0 0 0,0-1 0 0 0,0 1 0 0 0,0 0 0 0 0,2 1 0 0 0,5 1 0 0 0,3-1 0 0 0,26 2 0 0 0,-4 0 0 0 0,-30-4 0 0 0,0 0 0 0 0,0 0 0 0 0,0 0 0 0 0,8-2 0 0 0,11 0 0 0 0,11-2 0 0 0,1 2 0 0 0,99 5 0 0 0,-99-3 0 0 0,-17-2 0 0 0,-16 1 0 0 0,1 1 0 0 0,0-1 0 0 0,0 1 0 0 0,-1 0 0 0 0,1 0 0 0 0,0 0 0 0 0,3 1 0 0 0,11 1 0 0 0,0-1 0 0 0,1-1 0 0 0,-1 0 0 0 0,21-4 0 0 0,6 5 0 0 0,-25-1 0 0 0,13-1 0 0 0,-24 0 0 0 0,0 0 0 0 0,1 1 0 0 0,-1 0 0 0 0,10 1 0 0 0,15 0 0 0 0,17 0 0 0 0,-41-2 0 0 0,0 1 0 0 0,0 0 0 0 0,14 2 0 0 0,-15 0 0 0 0,0-2 0 0 0,-1 1 0 0 0,1-1 0 0 0,0-1 0 0 0,10 0 0 0 0,-16 0 0 0 0,1 1 0 0 0,-1 0 0 0 0,1 0 0 0 0,-1 0 0 0 0,1 0 0 0 0,-1 1 0 0 0,5 0 0 0 0,13 1 0 0 0,-6-2 0 0 0,12-2 0 0 0,-10 1 0 0 0,-14 2 0 0 0,0-1 0 0 0,0 0 0 0 0,0 0 0 0 0,-1 0 0 0 0,1 0 0 0 0,0-1 0 0 0,0 1 0 0 0,0 0 0 0 0,-1-1 0 0 0,3 0 0 0 0,-2 0 0 0 0,0 1 0 0 0,1-1 0 0 0,-1 1 0 0 0,0 0 0 0 0,0-1 0 0 0,1 1 0 0 0,-1 0 0 0 0,4 1 0 0 0,9-1 0 0 0,-13 0 0 0 0,1 0 0 0 0,0 0 0 0 0,-1 0 0 0 0,1 0 0 0 0,0 1 0 0 0,3 1 0 0 0,13 1 0 0 0,24-4 96 0 0,-39 1-88 0 0,-1 0 0 0 0,1 0-1 0 0,-1 0 1 0 0,1 1 0 0 0,-1-1 0 0 0,1 1 0 0 0,-1 0-1 0 0,7 3 1 0 0,-5-3-21 0 0,-1 1 0 0 0,1-1 0 0 0,-1 0 0 0 0,1 0 0 0 0,6 0 0 0 0,16-2 13 0 0,-17 0 0 0 0,0 0 0 0 0,0 2 0 0 0,0-1 0 0 0,11 2 0 0 0,2 2-32 0 0,27 1 0 0 0,-4-1 32 0 0,16-2 0 0 0,-59-2 0 0 0,-1-1 0 0 0,0 1 0 0 0,1 0 0 0 0,-1-1 0 0 0,0 0 0 0 0,1 1 0 0 0,2-3 0 0 0,-3 2 0 0 0,-1 1 0 0 0,0-1 0 0 0,0 1 0 0 0,1-1 0 0 0,-1 1 0 0 0,1-1 0 0 0,-1 1 0 0 0,0 0 0 0 0,1 0 0 0 0,-1 0 0 0 0,1-1 0 0 0,-1 1 0 0 0,0 1 0 0 0,1-1 0 0 0,-1 0 0 0 0,1 0 0 0 0,-1 0 0 0 0,0 1 0 0 0,1-1 0 0 0,2 2 0 0 0,1 0 7 0 0,0 0 1 0 0,1-1-1 0 0,-1 1 0 0 0,0-1 0 0 0,1 0 1 0 0,0-1-1 0 0,-1 1 0 0 0,10-1 0 0 0,20 2-8 0 0,-21 0 1 0 0,-1-1 0 0 0,1 0 0 0 0,0-1 0 0 0,-1 0 0 0 0,1-1 0 0 0,18-4 0 0 0,-22 4 0 0 0,0 0 0 0 0,-1 1 0 0 0,17 1 0 0 0,-15-1 0 0 0,0 0 0 0 0,16-1 0 0 0,53-4 0 0 0,-72 4 0 0 0,0 1 0 0 0,0 0 0 0 0,14 1 0 0 0,-15 0 0 0 0,1 0 0 0 0,-1-1 0 0 0,1 0 0 0 0,8-1 0 0 0,58-8 0 0 0,8 2 0 0 0,13-1 0 0 0,-85 6 0 0 0,5-1 0 0 0,0 1 0 0 0,0 0 0 0 0,1 1 0 0 0,17 2 0 0 0,11-4 0 0 0,-32 4 0 0 0,0 0 0 0 0,0-1 0 0 0,0-1 0 0 0,14-2 0 0 0,3-9 0 0 0,-6 1 0 0 0,-10 9 0 0 0,-11 2 0 0 0,0 0 0 0 0,0 0 0 0 0,1 0 0 0 0,-1 0 0 0 0,0-1 0 0 0,0 1 0 0 0,0-1 0 0 0,0 1 0 0 0,0-1 0 0 0,0 0 0 0 0,3-1 0 0 0,-5 1 0 0 0,1 1 0 0 0,-1 0 0 0 0,1 0 0 0 0,-1 0 0 0 0,1-1 0 0 0,-1 1 0 0 0,1 0 0 0 0,0 0 0 0 0,-1 0 0 0 0,1 0 0 0 0,-1 0 0 0 0,1 0 0 0 0,0 0 0 0 0,-1 0 0 0 0,1 1 0 0 0,0-1 0 0 0,8 0 0 0 0,-3-2 0 0 0,10-2 0 0 0,17-5 11 0 0,-26 8 36 0 0,0-1 0 0 0,0 1 0 0 0,13-5 0 0 0,-14 3-5 0 0,0 1 0 0 0,1 1 0 0 0,-1-1-1 0 0,9 0 1 0 0,33-6-42 0 0,-29 5 0 0 0,-16 2 0 0 0,-1 0 0 0 0,1 0 0 0 0,0 1 0 0 0,-1 0 0 0 0,1-1 0 0 0,0 1 0 0 0,4 0 0 0 0,-5 1 1 0 0,-1-1 0 0 0,1-1-1 0 0,-1 1 1 0 0,1 0 0 0 0,-1 0-1 0 0,0 0 1 0 0,1-1 0 0 0,-1 1-1 0 0,0-1 1 0 0,2 0 0 0 0,-1 1 4 0 0,-1-1 1 0 0,1 0 0 0 0,-1 1-1 0 0,1 0 1 0 0,-1-1 0 0 0,1 1-1 0 0,-1 0 1 0 0,1 0 0 0 0,2 0-1 0 0,3 0-5 0 0,0 0 0 0 0,0-1 0 0 0,9-1 0 0 0,-10 1 0 0 0,1 0 0 0 0,0 0 0 0 0,-1 1 0 0 0,10 0 0 0 0,-15 1 0 0 0,1-1 0 0 0,0 0 0 0 0,-1-1 0 0 0,1 1 0 0 0,-1 0 0 0 0,1 0 0 0 0,0-1 0 0 0,-1 1 0 0 0,3-2 0 0 0,-2 2 0 0 0,-1-1 0 0 0,1 1 0 0 0,-1-1 0 0 0,1 1 0 0 0,0-1 0 0 0,-1 1 0 0 0,1 0 0 0 0,-1 0 0 0 0,1 0 0 0 0,2 0 0 0 0,24-2 0 0 0,-16-1 0 0 0,-11 3 0 0 0,-1-1 0 0 0,1 1 0 0 0,0 0 0 0 0,-1 0 0 0 0,1 0 0 0 0,0-1 0 0 0,-1 1 0 0 0,1 0 0 0 0,0 0 0 0 0,-1 0 0 0 0,1 0 0 0 0,0 0 0 0 0,-1 0 0 0 0,1 0 0 0 0,0 0 0 0 0,0 0 0 0 0,-1 1 0 0 0,1-1 0 0 0,0 0 0 0 0,-1 0 0 0 0,1 1 0 0 0,0-1 0 0 0,0 1 0 0 0,0-1 0 0 0,0 0 0 0 0,0 1 0 0 0,0-1 0 0 0,0 0 0 0 0,0 0 0 0 0,1 0 0 0 0,-1 0 0 0 0,0 0 0 0 0,0 0 0 0 0,2 0 0 0 0,-2-1 0 0 0,0 1 0 0 0,0 0 0 0 0,0 0 0 0 0,1 0 0 0 0,-1 0 0 0 0,0 0 0 0 0,0 0 0 0 0,0 1 0 0 0,0-1 0 0 0,3 1 0 0 0,-3 0 0 0 0,0-1 0 0 0,1 1 0 0 0,-1 0 0 0 0,0-1 0 0 0,1 1 0 0 0,-1-1 0 0 0,0 0 0 0 0,1 1 0 0 0,-1-1 0 0 0,1 0 0 0 0,-1 0 0 0 0,1 0 0 0 0,-1 0 0 0 0,0 0 0 0 0,3 0 0 0 0,16-1 0 0 0,-10 1 0 0 0,-9 0 0 0 0,0 0 0 0 0,1 0 0 0 0,-1 0 0 0 0,0 0 0 0 0,1 0 0 0 0,-1 0 0 0 0,0 0 0 0 0,1 0 0 0 0,-1 1 0 0 0,0-1 0 0 0,2 1 0 0 0,-1 0 0 0 0,0 0 0 0 0,0 0 0 0 0,0 0 0 0 0,1 0 0 0 0,-1 0 0 0 0,0-1 0 0 0,1 1 0 0 0,-1-1 0 0 0,0 0 0 0 0,1 0 0 0 0,3 0 0 0 0,11 2 0 0 0,19 3 0 0 0,1-1 0 0 0,-36-4 0 0 0,0 0 0 0 0,0 1 0 0 0,0-1 0 0 0,0 0 0 0 0,0 0 0 0 0,0 0 0 0 0,0 0 0 0 0,0 0 0 0 0,0-1 0 0 0,0 1 0 0 0,0 0 0 0 0,0 0 0 0 0,0-1 0 0 0,0 1 0 0 0,-1-1 0 0 0,3 0 0 0 0,-2 1 0 0 0,0-1 0 0 0,0 1 0 0 0,0-1 0 0 0,0 1 0 0 0,0 0 0 0 0,0-1 0 0 0,0 1 0 0 0,0 0 0 0 0,0 0 0 0 0,1 0 0 0 0,-1 0 0 0 0,0 0 0 0 0,0 0 0 0 0,0 0 0 0 0,0 0 0 0 0,2 1 0 0 0,42 6 0 0 0,-36-5 0 0 0,-1 0 0 0 0,1 0 0 0 0,17 0 0 0 0,10 1 0 0 0,-17-1 0 0 0,9 1 0 0 0,15 5 0 0 0,-7-4 0 0 0,-22-3 0 0 0,4 2 0 0 0,-17-3 0 0 0,0 0 0 0 0,-1 1 0 0 0,1-1 0 0 0,0 0 0 0 0,0 0 0 0 0,0 0 0 0 0,-1 0 0 0 0,1 0 0 0 0,0 0 0 0 0,0 0 0 0 0,-1 0 0 0 0,1 0 0 0 0,0-1 0 0 0,0 1 0 0 0,-1 0 0 0 0,1 0 0 0 0,1-1 0 0 0,-2 0 0 0 0,1 1 0 0 0,0 0 0 0 0,-1 0 0 0 0,1-1 0 0 0,-1 1 0 0 0,1 0 0 0 0,0 0 0 0 0,-1 0 0 0 0,1 0 0 0 0,0 0 0 0 0,-1 0 0 0 0,1 0 0 0 0,0 0 0 0 0,-1 0 0 0 0,1 0 0 0 0,0 0 0 0 0,-1 0 0 0 0,1 0 0 0 0,0 0 0 0 0,-1 1 0 0 0,1-1 0 0 0,-1 0 0 0 0,1 0 0 0 0,0 1 0 0 0,1 1 0 0 0,0-1 0 0 0,0 0 0 0 0,0 1 0 0 0,0-1 0 0 0,0 0 0 0 0,0-1 0 0 0,0 1 0 0 0,0 0 0 0 0,0 0 0 0 0,1-1 0 0 0,-1 1 0 0 0,0-1 0 0 0,0 0 0 0 0,1 0 0 0 0,-1 0 0 0 0,0 0 0 0 0,0 0 0 0 0,1 0 0 0 0,1-1 0 0 0,0 1 0 0 0,0 0 0 0 0,0 0 0 0 0,-1 1 0 0 0,1-1 0 0 0,0 1 0 0 0,-1 0 0 0 0,8 2 0 0 0,-4 0 0 0 0,0 0 0 0 0,1 0 0 0 0,13 2 0 0 0,21 4 0 0 0,2-2 0 0 0,-24-4 0 0 0,2 0 0 0 0,-20-3 0 0 0,0 1 0 0 0,0-1 0 0 0,0 0 0 0 0,-1 1 0 0 0,1-1 0 0 0,0 1 0 0 0,0-1 0 0 0,0 1 0 0 0,1 1 0 0 0,13 3 0 0 0,-12-4 0 0 0,-1 1 0 0 0,1-1 0 0 0,-1 1 0 0 0,1-1 0 0 0,-1 1 0 0 0,0 0 0 0 0,0 0 0 0 0,1 0 0 0 0,2 4 0 0 0,-5-6-5 0 0,0 1-1 0 0,0 0 1 0 0,0-1 0 0 0,0 1-1 0 0,0-1 1 0 0,1 1-1 0 0,-1-1 1 0 0,0 0 0 0 0,0 1-1 0 0,2-1 1 0 0,9 3-8 0 0,2 0 13 0 0,-13-3 0 0 0,-1 0 0 0 0,1 0 0 0 0,0 0 0 0 0,0 0 0 0 0,0 0 0 0 0,0 0 0 0 0,0 0 0 0 0,-1 0 0 0 0,1 1 0 0 0,0-1 0 0 0,0 0 0 0 0,0 1 0 0 0,0-1 0 0 0,-1 1 0 0 0,1-1 0 0 0,0 1 0 0 0,-1-1 0 0 0,1 1 0 0 0,0-1 0 0 0,-1 1 0 0 0,2 0 0 0 0,-1 0 0 0 0,0 0 0 0 0,0 0 0 0 0,0 0 0 0 0,0-1 0 0 0,0 1 0 0 0,0 0 0 0 0,0-1 0 0 0,1 1 0 0 0,-1-1 0 0 0,2 1 0 0 0,9 5 0 0 0,0-2 0 0 0,-12-3 0 0 0,1-1 0 0 0,0 0 0 0 0,0 0 0 0 0,0 0 0 0 0,-1 0 0 0 0,1 1 0 0 0,0-1 0 0 0,-1 0 0 0 0,1 1 0 0 0,0-1 0 0 0,-1 0 0 0 0,1 1 0 0 0,0-1 0 0 0,-1 1 0 0 0,1-1 0 0 0,-1 1 0 0 0,2 0 0 0 0,8 7 0 0 0,2 1 0 0 0,4 10 0 0 0,-10-11-4 0 0,-3-8 13 0 0,-1 1-16 0 0,4 10-55 0 0,12 20-98 0 0,-9-12 122 0 0,1-3 12 0 0,-7-9 26 0 0,7 13 0 0 0,3 5 0 0 0,0 6 0 0 0,-12-19-10 0 0,0 1-1 0 0,-1-1 0 0 0,-1 0 1 0 0,0 0-1 0 0,-3 13 0 0 0,4-25 11 0 0,-4 15 22 0 0,3-1 48 0 0,-1 7 70 0 0,1-18-134 0 0,0 0 0 0 0,0-1-1 0 0,0 1 1 0 0,0-1 0 0 0,-1 0-1 0 0,1 1 1 0 0,-1-1 0 0 0,1 0-1 0 0,-1 0 1 0 0,0 0 0 0 0,-3 3-1 0 0,-14 17-9 0 0,11-6 4 0 0,7-14 1 0 0,0 1 0 0 0,0 0 0 0 0,0-1 0 0 0,-1 1 0 0 0,1-1-1 0 0,-1 0 1 0 0,1 1 0 0 0,-1-1 0 0 0,0 0 0 0 0,0 0 0 0 0,-4 4 0 0 0,-7 0 66 0 0,12-6-63 0 0,-1 1 1 0 0,1-1 0 0 0,0 1-1 0 0,0-1 1 0 0,0 1-1 0 0,0-1 1 0 0,0 1-1 0 0,-1 0 1 0 0,1 0 0 0 0,-1 1-1 0 0,1-2-4 0 0,0 1 0 0 0,-1-1 0 0 0,1 0 0 0 0,0 1 0 0 0,0-1 0 0 0,-1 0 0 0 0,1 0 0 0 0,0 1 0 0 0,-1-1 0 0 0,1 0 0 0 0,-1 0 0 0 0,1-1 0 0 0,0 1 0 0 0,-1 0 0 0 0,1 0 0 0 0,0-1 0 0 0,0 1 0 0 0,-2-1 0 0 0,2 1 0 0 0,0-1 0 0 0,1 1 0 0 0,-1 0 0 0 0,1 0 0 0 0,-1 0 0 0 0,0 0 0 0 0,1 0 0 0 0,-1 0 0 0 0,0 0 0 0 0,1 0 0 0 0,-1 0 0 0 0,1 0 0 0 0,-1 0 0 0 0,0 0 0 0 0,1 0 0 0 0,-1 0 0 0 0,1 0 0 0 0,-1 1 0 0 0,0-1 0 0 0,0 1 0 0 0,-17 5 0 0 0,-8-1 0 0 0,25-5 0 0 0,1 1 0 0 0,-1-1 0 0 0,0 1 0 0 0,0-1 0 0 0,0 0 0 0 0,0 1 0 0 0,0-1 0 0 0,0 0 0 0 0,0 0 0 0 0,0 0 0 0 0,-1 0 0 0 0,1 0 0 0 0,0 0 0 0 0,-1 0 0 0 0,-3 0 0 0 0,5 0 0 0 0,-1 0 0 0 0,1 0 0 0 0,-1 0 0 0 0,1 1 0 0 0,0-1 0 0 0,-1 0 0 0 0,1 0 0 0 0,-1 0 0 0 0,1 0 0 0 0,-1 0 0 0 0,1 0 0 0 0,-1 0 0 0 0,1 0 0 0 0,-1 0 0 0 0,1 0 0 0 0,-1 0 0 0 0,1 0 0 0 0,-1-1 0 0 0,1 1 0 0 0,-1 0 0 0 0,1 0 0 0 0,0 0 0 0 0,-1-1 0 0 0,1 1 0 0 0,-1 0 0 0 0,1 0 0 0 0,0-1 0 0 0,-1 1 0 0 0,-4-2 0 0 0,4 2 0 0 0,0 0 0 0 0,-1 0 0 0 0,1 0 0 0 0,0 0 0 0 0,0 0 0 0 0,0 0 0 0 0,-1 0 0 0 0,1 0 0 0 0,0-1 0 0 0,0 1 0 0 0,0 0 0 0 0,-1-1 0 0 0,1 1 0 0 0,0-1 0 0 0,0 1 0 0 0,0-1 0 0 0,-1 0 0 0 0,1 0 0 0 0,0 1 1 0 0,1-1-1 0 0,-1 1 0 0 0,0 0 0 0 0,0 0 0 0 0,1 0 1 0 0,-1-1-1 0 0,0 1 0 0 0,0 0 0 0 0,0 0 0 0 0,1 0 1 0 0,-1 0-1 0 0,0 0 0 0 0,0 0 0 0 0,-1 1 0 0 0,-10-2 61 0 0,10 0-51 0 0,0 0-1 0 0,0 1 1 0 0,0-1 0 0 0,0 0-1 0 0,0 1 1 0 0,0 0-1 0 0,0 0 1 0 0,0-1-1 0 0,0 1 1 0 0,0 0 0 0 0,0 1-1 0 0,0-1 1 0 0,-4 1-1 0 0,-2 0-15 0 0,4-1 2 0 0,0 0 0 0 0,0 0 0 0 0,0-1 0 0 0,0 1 0 0 0,0-1 0 0 0,0 0 0 0 0,-6-2 0 0 0,6 2-9 0 0,-1 0 1 0 0,1 0-1 0 0,-1 0 0 0 0,-7 0 0 0 0,10 0 15 0 0,1 1 0 0 0,-1 0-1 0 0,1 0 1 0 0,0 0 0 0 0,-1-1-1 0 0,1 1 1 0 0,0-1-1 0 0,-1 1 1 0 0,-1-2 0 0 0,2 1 3 0 0,0 1 0 0 0,0-1 1 0 0,0 1-1 0 0,0-1 0 0 0,0 1 1 0 0,0 0-1 0 0,0-1 0 0 0,0 1 0 0 0,0 0 1 0 0,0 0-1 0 0,-1 0 0 0 0,1 0 1 0 0,0 0-1 0 0,-2 0 0 0 0,-9-1-69 0 0,11 1 61 0 0,0 0 1 0 0,0 0-1 0 0,0 0 1 0 0,0 0-1 0 0,0 0 0 0 0,0 0 1 0 0,0 0-1 0 0,0 0 0 0 0,0 0 1 0 0,0 0-1 0 0,-2 1 0 0 0,-9-1 3 0 0,11-1 0 0 0,0 1 0 0 0,0 0 0 0 0,1 0 0 0 0,-1 0 0 0 0,0 0 0 0 0,0 0 0 0 0,0 0 0 0 0,0 0 0 0 0,0 0 0 0 0,1 0 0 0 0,-1 0 0 0 0,0 0 0 0 0,-1 1 0 0 0,-22-1 0 0 0,-2-5-12 0 0,6 8-48 0 0,9-3 60 0 0,6 1 0 0 0,2-4-32 0 0,2 2-134 0 0,14-4-11060 0 0,-12 4 10547 0 0,2-2 1 0 0,7-3-2765 0 0,-2 3 2435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5151 0 0,'0'0'396'0'0,"0"-1"-256"0"0,0-5 1716 0 0,1 5-1737 0 0,-1 0 0 0 0,1-1-1 0 0,0 1 1 0 0,0 0 0 0 0,0 0-1 0 0,0 0 1 0 0,1 0 0 0 0,-1 0-1 0 0,0 0 1 0 0,0 0 0 0 0,1 0-1 0 0,-1 1 1 0 0,0-1 0 0 0,3-1-1 0 0,-4 3-110 0 0,0-1-1 0 0,1 0 1 0 0,-1 0-1 0 0,0 1 1 0 0,0-1 0 0 0,0 0-1 0 0,1 0 1 0 0,-1 1-1 0 0,0-1 1 0 0,1 0-1 0 0,-1 0 1 0 0,0 0-1 0 0,0 1 1 0 0,1-1-1 0 0,-1 0 1 0 0,0 0-1 0 0,1 0 1 0 0,-1 0 0 0 0,0 0-1 0 0,1 0 1 0 0,-1 0-1 0 0,0 0 1 0 0,1 0-1 0 0,-1 0 1 0 0,0 0-1 0 0,1 0 1 0 0,-1 0-1 0 0,0 0 1 0 0,1 0-1 0 0,-1 0 1 0 0,0 0-1 0 0,1 0 1 0 0,-1 0 0 0 0,0 0-1 0 0,1-1 1 0 0,-1 1-1 0 0,0 0 1 0 0,0 0-1 0 0,1 0 1 0 0,-1-1-1 0 0,0 1 1 0 0,0 0-1 0 0,1 0 1 0 0,-1 0-1 0 0,0-1 1 0 0,0 1-1 0 0,0 0 1 0 0,1-1 0 0 0,2-2 2 0 0,-3 3-2 0 0,0-1 0 0 0,1 1-1 0 0,-1 0 1 0 0,0 0 0 0 0,1-1 0 0 0,-1 1-1 0 0,1 0 1 0 0,-1 0 0 0 0,0 0-1 0 0,1 0 1 0 0,-1 0 0 0 0,0 0-1 0 0,1 0 1 0 0,-1 0 0 0 0,1 0 0 0 0,-1 0-1 0 0,0 0 1 0 0,1 0 0 0 0,-1 0-1 0 0,1 0 1 0 0,-1 0 0 0 0,0 0-1 0 0,1 0 1 0 0,-1 0 0 0 0,0 0 0 0 0,1 0-1 0 0,-1 1 1 0 0,1-1 0 0 0,-1 0-1 0 0,0 0 1 0 0,1 0 0 0 0,-1 1-1 0 0,0-1 1 0 0,0 0 0 0 0,1 1 0 0 0,-1-1-1 0 0,0 0 1 0 0,0 1 0 0 0,1-1-1 0 0,0 1 24 0 0,-1-1-27 0 0,0 0 0 0 0,0 0 1 0 0,0 0-1 0 0,0 0 0 0 0,0 0 0 0 0,0 0 0 0 0,0 0 1 0 0,0 1-1 0 0,0-1 0 0 0,0 0 0 0 0,0 0 0 0 0,0 0 1 0 0,0 0-1 0 0,0 0 0 0 0,0 0 0 0 0,0 0 0 0 0,1 0 1 0 0,-1 0-1 0 0,0 0 0 0 0,0 0 0 0 0,0 0 0 0 0,0 0 0 0 0,0 0 1 0 0,0 0-1 0 0,0 0 0 0 0,0 0 0 0 0,0 0 0 0 0,0 0 1 0 0,0 0-1 0 0,0 0 0 0 0,1 0 0 0 0,-1 0 0 0 0,0 0 1 0 0,0 0-1 0 0,0 0 0 0 0,0 0 0 0 0,0 0 0 0 0,0 0 1 0 0,0 0-1 0 0,0 0 0 0 0,0 0 0 0 0,0 0 0 0 0,0 0 1 0 0,0-1-1 0 0,0 1 0 0 0,1 0 0 0 0,-1 0 0 0 0,0 0 1 0 0,0 0-1 0 0,0 0 0 0 0,0 0 0 0 0,0 0 0 0 0,0 0 1 0 0,0 0-1 0 0,1-1 18 0 0,-1 0 0 0 0,1 1 1 0 0,0-1-1 0 0,0 0 1 0 0,0 1-1 0 0,0-1 0 0 0,0 1 1 0 0,0-1-1 0 0,0 1 0 0 0,0 0 1 0 0,0-1-1 0 0,0 1 0 0 0,0 0 1 0 0,0 0-1 0 0,0 0 1 0 0,0-1-1 0 0,0 1 0 0 0,0 0 1 0 0,0 0-1 0 0,0 1 0 0 0,0-1 1 0 0,0 0-1 0 0,0 0 0 0 0,0 0 1 0 0,0 1-1 0 0,0-1 1 0 0,0 1-1 0 0,0-1 0 0 0,0 1 1 0 0,2 0-1 0 0,0 0 35 0 0,0 0 1 0 0,0 0-1 0 0,0 0 0 0 0,0-1 1 0 0,1 1-1 0 0,-1-1 1 0 0,0 0-1 0 0,1 0 0 0 0,4-1 1 0 0,31-6 47 0 0,64-11 161 0 0,-40 7-34 0 0,-30 6-33 0 0,-26 5-132 0 0,0-1-1 0 0,0 0 0 0 0,9-2 0 0 0,-11 2-42 0 0,0 0 0 0 0,0 0 0 0 0,-1 1-1 0 0,1 0 1 0 0,5 0 0 0 0,17-1 25 0 0,28-5 127 0 0,-36 2-99 0 0,14-2-20 0 0,-9 2 26 0 0,-21 4-52 0 0,1-1-1 0 0,0 1 0 0 0,0-1 0 0 0,7-2 0 0 0,-8 2-23 0 0,1 0-1 0 0,0 0 0 0 0,-1 0 1 0 0,1 1-1 0 0,5-1 0 0 0,15-3-194 0 0,-13 1 228 0 0,1 1 0 0 0,-1 0 1 0 0,18 0-1 0 0,18-3 96 0 0,-23 2-50 0 0,-15 2-25 0 0,0-1 0 0 0,17-4 0 0 0,-20 5-49 0 0,0-1 0 0 0,1 1 0 0 0,-1 1 0 0 0,0-1-1 0 0,12 1 1 0 0,0 0-11 0 0,0 0 1 0 0,-11 1-20 0 0,-1-1 0 0 0,1-1-1 0 0,-1 1 1 0 0,8-3 0 0 0,34-7 49 0 0,0 5 113 0 0,-31 5-87 0 0,-15 0-37 0 0,0 1 0 0 0,0-1 0 0 0,0 0 0 0 0,1 0 0 0 0,-1 0 0 0 0,0-1 0 0 0,3 0 0 0 0,-4 1-17 0 0,3-1 16 0 0,-1 0 1 0 0,1 0-1 0 0,0 0 1 0 0,-1 0-1 0 0,1 1 0 0 0,0 0 1 0 0,0-1-1 0 0,6 2 0 0 0,47 1 45 0 0,-5 1 72 0 0,-37-1-18 0 0,33 1 0 0 0,7 2-10 0 0,59 8 100 0 0,-56-10 43 0 0,-32-3-188 0 0,-22 0-44 0 0,0 0 1 0 0,0 0 0 0 0,0 0 0 0 0,0 0 0 0 0,7 2-1 0 0,-7-1 8 0 0,0 0 0 0 0,1-1 0 0 0,-1 1 0 0 0,7-2 0 0 0,16 3 30 0 0,27 5 7 0 0,-33-3-64 0 0,-17-4 0 0 0,0 0 0 0 0,0 1 0 0 0,0 0 0 0 0,0 0 0 0 0,3 1 0 0 0,32 9 0 0 0,-32-8 20 0 0,-1 0 0 0 0,1-1 0 0 0,-1 0-1 0 0,1 0 1 0 0,0 0 0 0 0,7 0 0 0 0,-12-2-15 0 0,0 1 1 0 0,0-1-1 0 0,-1 1 1 0 0,1-1-1 0 0,0 1 1 0 0,0 0-1 0 0,-1 0 1 0 0,1 0-1 0 0,1 1 1 0 0,12 6-8 0 0,7-2 2 0 0,-9-4 7 0 0,-13-1-1 0 0,1-1 0 0 0,0 0 0 0 0,-1 0-1 0 0,1 0 1 0 0,-1 1 0 0 0,1-1 0 0 0,0 0-1 0 0,-1 0 1 0 0,1 0 0 0 0,0 0 0 0 0,0 0-1 0 0,-1 0 1 0 0,1 0 0 0 0,0 0 0 0 0,-1 0-1 0 0,1-1 1 0 0,-1 1 0 0 0,1 0 0 0 0,0 0-1 0 0,0-1 1 0 0,2 1 48 0 0,2 5-44 0 0,-2-4-80 0 0,0 0 0 0 0,0 1 0 0 0,0 0 0 0 0,0 0 0 0 0,0 0 0 0 0,-1 0 0 0 0,1 0 0 0 0,-1 1 0 0 0,3 2 0 0 0,-4-4-466 0 0,4-15-8940 0 0,-5 13 8563 0 0,3-7-1950 0 0,1 4 1759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6911 0 0,'0'0'528'0'0,"1"-1"-341"0"0,17-4 356 0 0,-13 3-352 0 0,1 0 1 0 0,-1 0 0 0 0,1 0-1 0 0,0 0 1 0 0,-1 1 0 0 0,9-1 0 0 0,-6 1 210 0 0,0 0 1 0 0,14-6 0 0 0,23-7 733 0 0,-40 12-1049 0 0,0 1 1 0 0,0 0-1 0 0,0 0 0 0 0,8 0 0 0 0,13-2 93 0 0,34-5 236 0 0,-38 5-282 0 0,-17 3-105 0 0,0-1-1 0 0,0 0 0 0 0,0 0 1 0 0,0 0-1 0 0,7-3 0 0 0,-9 3-12 0 0,-1 0 0 0 0,1 0 0 0 0,0 1 0 0 0,0-1 0 0 0,-1 1 0 0 0,1 0 0 0 0,0 0 0 0 0,0 0 0 0 0,4 1 0 0 0,14-2 104 0 0,33-2-48 0 0,-48 2-41 0 0,1 1-1 0 0,-1 0 0 0 0,0 0 1 0 0,0 0-1 0 0,9 2 1 0 0,14 0 134 0 0,124-10 471 0 0,-75 5-582 0 0,-7-2 98 0 0,-10 0-75 0 0,-6 1 11 0 0,-33 3-59 0 0,-18 0-25 0 0,1 1 0 0 0,-1 0 0 0 0,0 0 0 0 0,1 0 0 0 0,4 1 0 0 0,-4-1-4 0 0,0 1-1 0 0,0-1 1 0 0,0 0 0 0 0,0-1-1 0 0,4 0 1 0 0,17-1 13 0 0,0 1 17 0 0,8 1-7 0 0,23 2-23 0 0,-15-2 0 0 0,-38 1 0 0 0,2 0 0 0 0,1 1 0 0 0,-1-2 0 0 0,1 1 0 0 0,7-1 0 0 0,43 7 0 0 0,-53-7 0 0 0,0 0 0 0 0,-1 1 0 0 0,1 0 0 0 0,0 0 0 0 0,5 2 0 0 0,18 3 0 0 0,-6-4 72 0 0,7 1 80 0 0,-5-1-75 0 0,-20-1-68 0 0,0 0 0 0 0,1-1 0 0 0,-1 1 0 0 0,0-1-1 0 0,1 0 1 0 0,3-1 0 0 0,-2 1-5 0 0,0 0 1 0 0,0 1 0 0 0,0-1-1 0 0,0 1 1 0 0,0 0-1 0 0,0 0 1 0 0,8 3-1 0 0,-8-2-1 0 0,1-1 0 0 0,0 1 0 0 0,0-1 0 0 0,-1 0-1 0 0,10 0 1 0 0,-6-1 35 0 0,0 1 0 0 0,0 0-1 0 0,0 1 1 0 0,-1 0 0 0 0,1 0-1 0 0,0 1 1 0 0,10 4 0 0 0,-6-2-20 0 0,1-4-18 0 0,-13-1 0 0 0,0 0 0 0 0,0 0 0 0 0,0 0 0 0 0,0 0 0 0 0,0 0 0 0 0,0 0 0 0 0,-1 0 0 0 0,1 0 0 0 0,0 0 0 0 0,0 1 0 0 0,0-1 0 0 0,0 0 0 0 0,1 1 0 0 0,19 12 1 0 0,-15-8 0 0 0,0-1 0 0 0,1-1 1 0 0,-1 1-1 0 0,1-1 0 0 0,-1 0 0 0 0,1-1 1 0 0,13 4-1 0 0,5 2 55 0 0,-21-6-70 0 0,0-1 0 0 0,0 1 1 0 0,0-1-1 0 0,1 0 0 0 0,4 0 0 0 0,12 3-545 0 0,9 0-1723 0 0,-22-4 1756 0 0,-2 0-685 0 0,0 0 1 0 0,1 0-1 0 0,-1-1 0 0 0,0 0 0 0 0,1 0 1 0 0,7-2-1 0 0,3-1-1227 0 0,1 4 1502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5695 0 0,'0'0'2816'0'0,"14"3"-2200"0"0,-3-4-180 0 0,-9 1-381 0 0,0 0-1 0 0,0 0 1 0 0,0 0-1 0 0,0-1 1 0 0,0 1-1 0 0,0-1 1 0 0,3 0-1 0 0,31-6 778 0 0,-35 6-795 0 0,0 1 0 0 0,1-1-1 0 0,-1 1 1 0 0,1 0 0 0 0,-1 0-1 0 0,0 0 1 0 0,1 0 0 0 0,-1 0-1 0 0,3 0 1 0 0,12 0 260 0 0,-7-3-163 0 0,-7 2-96 0 0,0 0-1 0 0,1 0 1 0 0,-1 1-1 0 0,1-1 1 0 0,-1 1-1 0 0,1-1 1 0 0,-1 1 0 0 0,1 0-1 0 0,3 0 1 0 0,-3 0-21 0 0,-1 0 0 0 0,1 0 0 0 0,-1 0 0 0 0,0-1 0 0 0,1 1 0 0 0,-1-1 0 0 0,0 0 0 0 0,4-1 0 0 0,-3 1 9 0 0,-1 0 1 0 0,1 1-1 0 0,-1-1 1 0 0,1 0-1 0 0,0 1 1 0 0,0 0-1 0 0,3-1 1 0 0,17-2 242 0 0,-20 2-223 0 0,-1 1 0 0 0,1-1 1 0 0,0 1-1 0 0,-1 0 0 0 0,1-1 0 0 0,0 1 0 0 0,5 1 1 0 0,-7-1-23 0 0,0 0 1 0 0,0 0 0 0 0,0 0-1 0 0,0 0 1 0 0,0 0-1 0 0,0 0 1 0 0,0-1 0 0 0,1 1-1 0 0,-1 0 1 0 0,0-1 0 0 0,0 1-1 0 0,2-2 1 0 0,11-1 197 0 0,-5 4-192 0 0,-6-1-29 0 0,0 0-1 0 0,0 0 0 0 0,0 0 0 0 0,0 0 1 0 0,0 0-1 0 0,0 0 0 0 0,3-2 0 0 0,-3 2 6 0 0,0-1 0 0 0,0 1 0 0 0,0 0 0 0 0,0 0-1 0 0,0 0 1 0 0,6 1 0 0 0,16 0 176 0 0,32-3-93 0 0,-2-4-89 0 0,0 1 0 0 0,-53 5 0 0 0,0-1 0 0 0,0 1 0 0 0,1 0 0 0 0,-1 0 0 0 0,0 0 0 0 0,1 0 0 0 0,3 1 0 0 0,13 0 0 0 0,69-6 379 0 0,-68 4-342 0 0,10-4-10 0 0,-25 4-21 0 0,0-1 0 0 0,0 2 0 0 0,0-1 1 0 0,0 0-1 0 0,8 1 0 0 0,-7 0-6 0 0,-1 0 0 0 0,1 0 0 0 0,10-3 0 0 0,-11 2 0 0 0,0 0 0 0 0,0 1 0 0 0,1-1 0 0 0,7 1 0 0 0,-6 0 6 0 0,-1 0-1 0 0,1 0 0 0 0,-1 0 0 0 0,8-3 1 0 0,16 0 31 0 0,-5 1-37 0 0,10 1 0 0 0,-32 1 0 0 0,1 0 0 0 0,-1 0 0 0 0,0 0 0 0 0,1-1 0 0 0,4 0 0 0 0,-5 0 0 0 0,0 0 0 0 0,0 1 0 0 0,0-1 0 0 0,0 1 0 0 0,0 0 0 0 0,5 0 0 0 0,15-1 0 0 0,-21 1 0 0 0,1-1 0 0 0,0 1 0 0 0,0 0 0 0 0,-1 0 0 0 0,1 0 0 0 0,0 0 0 0 0,0 0 0 0 0,3 1 0 0 0,-2 0 0 0 0,1 0 0 0 0,-1 0 0 0 0,1-1 0 0 0,-1 0 0 0 0,0 0 0 0 0,7-1 0 0 0,7 0 0 0 0,34-7 54 0 0,-24 9-51 0 0,0-2 1 0 0,39-7-1 0 0,-64 8-3 0 0,0-1 0 0 0,0 1 0 0 0,0 0 0 0 0,0 0 0 0 0,6 1 0 0 0,13 0 0 0 0,-20-1 0 0 0,3-2 0 0 0,0 1 0 0 0,1 0 0 0 0,-1 1 0 0 0,0 0 0 0 0,1 0 0 0 0,9 1 0 0 0,11-1 0 0 0,-22 0 0 0 0,0 0 0 0 0,0 0 0 0 0,0 0 0 0 0,1 0 0 0 0,6 2 0 0 0,40 6 14 0 0,8 7 253 0 0,-20-7-132 0 0,17-2-135 0 0,-28-3 0 0 0,-24-3 0 0 0,1 0 0 0 0,-1 0 0 0 0,1 0 0 0 0,-1 1 0 0 0,8 2 0 0 0,19 2 0 0 0,-25-4 0 0 0,1 0 0 0 0,-1 0 0 0 0,10 3 0 0 0,44 12 160 0 0,-31-11-76 0 0,-23-4-64 0 0,-1-1 1 0 0,0 1-1 0 0,10 3 1 0 0,9 1-11 0 0,-21-5-3 0 0,0 1 0 0 0,0-1-1 0 0,0 1 1 0 0,0-1 0 0 0,0 1-1 0 0,0 0 1 0 0,5 3 0 0 0,-6-3-6 0 0,1 0 1 0 0,-1 0 0 0 0,1 0-1 0 0,0 0 1 0 0,-1-1 0 0 0,4 1-1 0 0,-3 0-1 0 0,0-1 0 0 0,-1 1 0 0 0,1-1 0 0 0,-1 1 0 0 0,1 0-1 0 0,4 3 1 0 0,31 11 54 0 0,-24-10-29 0 0,-13-5-71 0 0,1 1 1 0 0,-1-1-1 0 0,1 1 1 0 0,-1-1 0 0 0,0 1-1 0 0,1-1 1 0 0,-1 1-1 0 0,0 0 1 0 0,3 2-1 0 0,1-5-188 0 0,7-8-10133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5407 0 0,'0'0'576'0'0,"15"-1"-288"0"0,32-11 922 0 0,-27 8-766 0 0,8-2 61 0 0,-17 5-240 0 0,1-1 0 0 0,14-3 0 0 0,16-3 471 0 0,11 1 146 0 0,15-2-358 0 0,-9 5-26 0 0,-5 3 186 0 0,-2-9-386 0 0,-47 9-268 0 0,0 0 0 0 0,0 0 0 0 0,0 0 0 0 0,5-2 0 0 0,18-4 100 0 0,37-5 134 0 0,-38 7-155 0 0,-21 4-91 0 0,0-1 0 0 0,-1 1 0 0 0,2 1-1 0 0,-1-1 1 0 0,7 1 0 0 0,16-1-18 0 0,-23 0 0 0 0,0 1 0 0 0,0 0 0 0 0,0 0 0 0 0,5 1 0 0 0,56 0 0 0 0,-9 0-16 0 0,-54-1-9 0 0,-1 0 0 0 0,1 0 0 0 0,0 0 0 0 0,0-1 0 0 0,5 0 1 0 0,-6 0 15 0 0,0 0 0 0 0,1 1 0 0 0,-1 0 0 0 0,1 0 1 0 0,0 0-1 0 0,-1 0 0 0 0,5 1 0 0 0,54 2 187 0 0,-56-2-176 0 0,0-1 1 0 0,0 0-1 0 0,12-1 1 0 0,15 0 88 0 0,7 0 3 0 0,-6-1-55 0 0,-2-1-39 0 0,-25 1 0 0 0,-1 1 0 0 0,0 1 0 0 0,10-1 0 0 0,9 0 0 0 0,-21 0 0 0 0,1 1 0 0 0,-1-1 0 0 0,1 1 0 0 0,-1 1 0 0 0,8 0 0 0 0,18 0-50 0 0,-26-1 39 0 0,0-1 0 0 0,0 1-1 0 0,0 1 1 0 0,0-1 0 0 0,0 0 0 0 0,0 1 0 0 0,5 1-1 0 0,-7-1 11 0 0,1 0-1 0 0,0-1 0 0 0,-1 1 1 0 0,1-1-1 0 0,0 0 1 0 0,-1 0-1 0 0,5-1 0 0 0,-4 1 2 0 0,-1 0 1 0 0,1 0-1 0 0,0 0 0 0 0,-1 0 0 0 0,1 0 0 0 0,-1 1 0 0 0,6 1 0 0 0,38 14 0 0 0,15 6 0 0 0,-48-18 0 0 0,-7-2 0 0 0,1 0 0 0 0,-1-1 0 0 0,0 0 0 0 0,13 1 0 0 0,26 7 0 0 0,-41-9 0 0 0,1-1-19 0 0,0 1 0 0 0,-1 1 0 0 0,1-1 1 0 0,0 1-1 0 0,0 0 0 0 0,8 2 0 0 0,12 3-157 0 0,2 0-621 0 0,18 8-2410 0 0,-1-4-1187 0 0,-43-9 4180 0 0,1-1 0 0 0,-1 1 0 0 0,1-1 0 0 0,-1 0 0 0 0,1 1 0 0 0,-1-1 0 0 0,1 0 0 0 0,0 0 0 0 0,-1 0 0 0 0,4-1 0 0 0,12 2-1442 0 0,-6 4 1188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5151 0 0,'8'14'5069'0'0,"-6"-8"-5306"0"0,-2-5 565 0 0,0 1-294 0 0,0-1 0 0 0,-1 1 0 0 0,1-1 0 0 0,0 1 0 0 0,-1-1 0 0 0,1 0 0 0 0,-1 1 0 0 0,1-1 0 0 0,-2 3 0 0 0,0 0 42 0 0,0 22 1266 0 0,-1-15-1199 0 0,2-2 31 0 0,-1 0 0 0 0,0-1 0 0 0,-1 1 0 0 0,0-1-1 0 0,-5 11 1 0 0,7-17-153 0 0,0 1-1 0 0,0-1 0 0 0,0 0 1 0 0,0 1-1 0 0,1-1 0 0 0,-1 1 1 0 0,1 0-1 0 0,-1 2 1 0 0,1 2-14 0 0,-1-1 1 0 0,0 0 0 0 0,-3 9 0 0 0,-1 0-26 0 0,2-6 152 0 0,1-1 1 0 0,-9 16-1 0 0,8-16-187 0 0,1-1 1 0 0,-1 0-1 0 0,1 1 0 0 0,-1 12 0 0 0,0 6 53 0 0,2-10 0 0 0,2-12 0 0 0,-1 0 0 0 0,0 0 0 0 0,-1 0 0 0 0,1 0 0 0 0,-1 0 0 0 0,1-1 0 0 0,-1 1 0 0 0,0 0 0 0 0,0 0 0 0 0,-1-1 0 0 0,-2 5 0 0 0,1 24 0 0 0,-2 23 0 0 0,4-47 33 0 0,0 1 1 0 0,0 0-1 0 0,-1-1 0 0 0,0 1 0 0 0,0-1 0 0 0,-5 10 0 0 0,6-13-25 0 0,-1 0 0 0 0,0 0-1 0 0,1 0 1 0 0,0 0-1 0 0,0 8 1 0 0,0-8-4 0 0,0 1-1 0 0,0-1 1 0 0,0 0 0 0 0,-4 10-1 0 0,5-13-3 0 0,-1 0 0 0 0,0 1 0 0 0,1-1 0 0 0,0 1 0 0 0,-1-1 0 0 0,1 1 0 0 0,0 2 0 0 0,-2 16 0 0 0,1-13 0 0 0,-1 0 0 0 0,1 16 0 0 0,-3 12 0 0 0,5-1 0 0 0,-1-21 0 0 0,1-13 0 0 0,-1 1 0 0 0,0-1 0 0 0,0 1 0 0 0,0-1 0 0 0,0 0 0 0 0,0 1 0 0 0,0-1 0 0 0,0 1 0 0 0,0-1 0 0 0,-1 3 0 0 0,-3 25 0 0 0,4-28 0 0 0,0 0 0 0 0,0 0 0 0 0,0 0 0 0 0,0 0 0 0 0,0 0 0 0 0,0 0 0 0 0,0 0 0 0 0,0 0 0 0 0,0 0 0 0 0,0 0 0 0 0,1 0 0 0 0,-1-1 0 0 0,1 2 0 0 0,-1-1 0 0 0,0 0 0 0 0,1 0 0 0 0,-1 0 0 0 0,0 0 0 0 0,0 0 0 0 0,0 0 0 0 0,0 0 0 0 0,0 0 0 0 0,0 0 0 0 0,0 0 0 0 0,0 0 0 0 0,0 0 0 0 0,0 0 0 0 0,0 1 0 0 0,-1 11 0 0 0,1-11 0 0 0,0-1 0 0 0,0 1 0 0 0,0-1 0 0 0,0 0 0 0 0,0 1 0 0 0,0-1 0 0 0,0 0 0 0 0,-1 1 0 0 0,1-1 0 0 0,-1 2 0 0 0,-2 15 0 0 0,1-4 0 0 0,2-13 0 0 0,0 0 0 0 0,0 0 0 0 0,0 0 0 0 0,0 0 0 0 0,0 0 0 0 0,0 0 0 0 0,0 0 0 0 0,0 0 0 0 0,0 0 0 0 0,1 0 0 0 0,-1 0 0 0 0,1 2 0 0 0,0-2 0 0 0,-1 0 0 0 0,0 0 0 0 0,1 0 0 0 0,-1 0 0 0 0,0 0 0 0 0,0 0 0 0 0,1 0 0 0 0,-1 0 0 0 0,0 0 0 0 0,0 0 0 0 0,0 1 0 0 0,-1-1 0 0 0,1 2 0 0 0,-1 13 10 0 0,1-15-3 0 0,0 1 0 0 0,0-1 1 0 0,0 1-1 0 0,0-1 0 0 0,0 1 1 0 0,0 0-1 0 0,0-1 0 0 0,0 1 1 0 0,-2 2-1 0 0,-2 25 46 0 0,3-16-53 0 0,1-12 0 0 0,1 1 0 0 0,-1-1 0 0 0,0 0 0 0 0,0 0 0 0 0,0 0 0 0 0,0 0 0 0 0,0 0 0 0 0,-1 0 0 0 0,1 0 0 0 0,0 0 0 0 0,0 0 0 0 0,-1 0 0 0 0,1 0 0 0 0,-1 2 0 0 0,-1 1 0 0 0,1 1 0 0 0,1 0 0 0 0,-1 0 0 0 0,1-1 0 0 0,-1 1 0 0 0,1 0 0 0 0,1 6 0 0 0,-1-10 0 0 0,0 43 0 0 0,-3-29 10 0 0,3-13-4 0 0,-1 0 1 0 0,1 1-1 0 0,-1-1 0 0 0,1 0 0 0 0,0 0 0 0 0,0 0 1 0 0,0 1-1 0 0,0-1 0 0 0,1 3 0 0 0,3 18 215 0 0,-3-22-216 0 0,-1 1-1 0 0,0-1 0 0 0,0 0 1 0 0,0 0-1 0 0,0 0 0 0 0,0 0 1 0 0,0 0-1 0 0,0 0 1 0 0,0 0-1 0 0,0 0 0 0 0,-1 0 1 0 0,1 0-1 0 0,0 0 0 0 0,-1 1 1 0 0,0 0-1 0 0,1-1-1 0 0,0-1 1 0 0,0 1-1 0 0,0 0 0 0 0,0-1 0 0 0,0 1 1 0 0,0-1-1 0 0,0 1 0 0 0,0 0 1 0 0,1-1-1 0 0,-1 1 0 0 0,0-1 1 0 0,0 1-1 0 0,0 0 0 0 0,1 0 1 0 0,0 0-1 0 0,-1 0-3 0 0,0-1 0 0 0,0 1 0 0 0,0 0 1 0 0,0 0-1 0 0,0 0 0 0 0,0 0 0 0 0,0-1 0 0 0,0 1 0 0 0,0 0 0 0 0,-1 0 0 0 0,1 0 0 0 0,0 0 0 0 0,-1 0 0 0 0,1 0 4 0 0,0 0-1 0 0,-1 0 1 0 0,1-1-1 0 0,0 1 1 0 0,0 0-1 0 0,0 0 1 0 0,0-1-1 0 0,-1 1 1 0 0,1 0-1 0 0,0 0 1 0 0,1 0-1 0 0,-1-1 1 0 0,0 1-1 0 0,0 1 1 0 0,1 1 2 0 0,-1-2-6 0 0,1 0 0 0 0,-1 0 0 0 0,1 0 1 0 0,-1 0-1 0 0,0 1 0 0 0,0-1 1 0 0,0 0-1 0 0,0 0 0 0 0,0 0 1 0 0,0 1-1 0 0,0-1 0 0 0,0 0 1 0 0,0 0-1 0 0,-1 2 0 0 0,-1 8 0 0 0,2-10 0 0 0,0 0 0 0 0,0 0 0 0 0,0 0 0 0 0,0 0 0 0 0,0 0 0 0 0,0 0 0 0 0,-1 0 0 0 0,1 0 0 0 0,0 0 0 0 0,-1 0 0 0 0,1 0 0 0 0,-1-1 0 0 0,0 2 0 0 0,1-1 0 0 0,0-1 0 0 0,0 1 0 0 0,0-1 0 0 0,-1 1 0 0 0,1-1 0 0 0,0 1 0 0 0,0-1 0 0 0,0 1 0 0 0,0-1 0 0 0,0 1 0 0 0,0-1 0 0 0,0 1 0 0 0,0-1 0 0 0,0 1 0 0 0,0-1 0 0 0,1 1 0 0 0,-1-1 0 0 0,0 1 0 0 0,0-1 0 0 0,0 0 0 0 0,1 1 0 0 0,-1-1 0 0 0,0 1 0 0 0,2 9 0 0 0,-2-9 0 0 0,0 0 0 0 0,0 0 0 0 0,-1-1 0 0 0,1 1 0 0 0,0 0 0 0 0,0 0 0 0 0,0 0 0 0 0,0 0 0 0 0,0 0 0 0 0,0 0 0 0 0,0 0 0 0 0,0 0 0 0 0,0 0 0 0 0,1 1 0 0 0,-1-2 0 0 0,0 1 0 0 0,0-1 0 0 0,0 0 0 0 0,0 1 0 0 0,0-1 0 0 0,0 0 0 0 0,0 0 0 0 0,0 1 0 0 0,0-1 0 0 0,0 0 0 0 0,0 1 0 0 0,0-1 0 0 0,0 0 0 0 0,0 1 0 0 0,0-1 0 0 0,0 0 0 0 0,0 0 0 0 0,0 1 0 0 0,-1-1 0 0 0,1 0 0 0 0,0 0 0 0 0,0 1 0 0 0,0-1 0 0 0,0 0 0 0 0,-1 0 0 0 0,1 1 0 0 0,0-1 0 0 0,-1 0 0 0 0,1 1 0 0 0,0-1 0 0 0,0 0 0 0 0,0 0 0 0 0,0 1 0 0 0,-1-1 0 0 0,1 0 0 0 0,0 1 0 0 0,0-1 0 0 0,0 0 0 0 0,0 1 0 0 0,0-1 0 0 0,0 0 0 0 0,0 1 0 0 0,0-1 0 0 0,0 0 0 0 0,0 1 0 0 0,0-1 0 0 0,0 0 0 0 0,0 1 0 0 0,0-1 0 0 0,1 0 0 0 0,-1 0 0 0 0,0 1 0 0 0,0-1 0 0 0,0 0 0 0 0,0 1 0 0 0,0-1 0 0 0,1 0 0 0 0,-1 0 0 0 0,0 1 0 0 0,0-1 0 0 0,1 0 0 0 0,-1 0 0 0 0,0 1 0 0 0,1-1 0 0 0,-1 0 0 0 0,0 0 0 0 0,0 1 0 0 0,1-1 0 0 0,-1 0 0 0 0,0 0 0 0 0,0 1 0 0 0,1-1 0 0 0,-1 0 0 0 0,0 1 0 0 0,0-1 0 0 0,0 0 0 0 0,1 1 0 0 0,-1-1 0 0 0,0 0 0 0 0,0 1 0 0 0,0-1 0 0 0,0 0 0 0 0,0 1 0 0 0,0-1 0 0 0,0 0 0 0 0,0 1 0 0 0,0-1 0 0 0,0 0 0 0 0,0 1 0 0 0,0-1 0 0 0,0 1 0 0 0,0-1 0 0 0,0 1 0 0 0,-1-1 0 0 0,1 0 0 0 0,0 1 0 0 0,0-1 0 0 0,0 0 0 0 0,-1 1 0 0 0,1-1 0 0 0,0 0 0 0 0,0 1 0 0 0,0-1 0 0 0,0 1 0 0 0,0-1 0 0 0,-1 0 0 0 0,1 1 0 0 0,0-1 0 0 0,0 1 0 0 0,0-1 0 0 0,0 1 0 0 0,0-1 0 0 0,0 0 0 0 0,0 1 0 0 0,1-1 0 0 0,-1 1 0 0 0,0-1 0 0 0,0 0 0 0 0,0 1 0 0 0,0-1 0 0 0,0 1 0 0 0,1-1 0 0 0,0 6 0 0 0,-1-5 0 0 0,-1 0 0 0 0,1 0 0 0 0,0 0 0 0 0,0 0 0 0 0,-1 0 0 0 0,1 0 0 0 0,0 0 0 0 0,0 0 0 0 0,0 0 0 0 0,0 0 0 0 0,0 0 0 0 0,0 0 0 0 0,1 0 0 0 0,-1 0 0 0 0,1 2 0 0 0,-1 7 0 0 0,0-8 0 0 0,0-2 0 0 0,5 11 0 0 0,-6 1 0 0 0,4-5 0 0 0,-5-1 0 0 0,-1 4 0 0 0,3-8 0 0 0,-1 0 0 0 0,1 0 0 0 0,0 0 0 0 0,-1 0 0 0 0,1 0 0 0 0,0 0 0 0 0,0 0 0 0 0,0 0 0 0 0,0 0 0 0 0,1 0 0 0 0,-1 0 0 0 0,1 3 0 0 0,0 4 0 0 0,0 3 14 0 0,-1-12-12 0 0,0 0 0 0 0,0 0 1 0 0,0 0-1 0 0,0 1 1 0 0,0-1-1 0 0,0 0 0 0 0,0 0 1 0 0,0 0-1 0 0,0 0 1 0 0,0 0-1 0 0,0 0 0 0 0,0 1 1 0 0,0-1-1 0 0,0 0 0 0 0,0 0 1 0 0,0 0-1 0 0,0 0 1 0 0,0 0-1 0 0,0 0 0 0 0,0 0 1 0 0,0 0-1 0 0,0 1 1 0 0,0-1-1 0 0,0 0 0 0 0,0 0 1 0 0,0 0-1 0 0,0 0 1 0 0,-1 0-1 0 0,1 0 0 0 0,0 0 1 0 0,0 0-1 0 0,0 0 1 0 0,0 0-1 0 0,0 0 0 0 0,0 0 1 0 0,0 0-1 0 0,0 1 0 0 0,-1-1 1 0 0,1 0-1 0 0,0 0 1 0 0,0 0-1 0 0,0 0 0 0 0,0 0 1 0 0,0 0 0 0 0,-1 0-1 0 0,1 0 1 0 0,0 0 0 0 0,0 0-1 0 0,0 0 1 0 0,0 0 0 0 0,0 0-1 0 0,-1 0 1 0 0,1 0 0 0 0,0 0-1 0 0,0 0 1 0 0,0 1 0 0 0,0-1-1 0 0,0 0 1 0 0,0 0 0 0 0,0 0-1 0 0,-1 0 1 0 0,1 0 0 0 0,0 0-1 0 0,0 1 1 0 0,0-1 0 0 0,0 0-1 0 0,0 0 1 0 0,0 0 0 0 0,0 0-1 0 0,0 0 1 0 0,0 1 0 0 0,0-1-1 0 0,0 0 1 0 0,0 0 0 0 0,0 0-1 0 0,0 0 1 0 0,0 0 0 0 0,0 1-1 0 0,0-1-2 0 0,0 0 2 0 0,0 0 0 0 0,0 1 0 0 0,0-1 0 0 0,1 0 0 0 0,-1 0 1 0 0,0 0-1 0 0,0 1 0 0 0,0-1 0 0 0,0 0 0 0 0,0 1 0 0 0,0-1 0 0 0,0 0 0 0 0,0 0 1 0 0,0 1-1 0 0,0-1 0 0 0,0 0 0 0 0,0 0 0 0 0,0 1 0 0 0,0-1 0 0 0,0 0 0 0 0,0 0 1 0 0,0 1-1 0 0,-1-1 0 0 0,1 0 0 0 0,0 0 0 0 0,0 1 0 0 0,0-1 0 0 0,0 0 0 0 0,0 0 1 0 0,-1 0-1 0 0,1 1 0 0 0,0-1 0 0 0,0 0 0 0 0,0 0 0 0 0,-1 0 0 0 0,1 0 0 0 0,0 1 1 0 0,0-1-1 0 0,-1 0 0 0 0,1 0 0 0 0,0 4 48 0 0,3 10 7 0 0,-3-8-47 0 0,-3-3-59 0 0,2-2-202 0 0,-1 0-193 0 0,0 0 412 0 0,1 8-1557 0 0,1 10 1573 0 0,3 10 71 0 0,-2-27 815 0 0,3 9 164 0 0,2-1-690 0 0,-5-7-276 0 0,0-1 0 0 0,0 1 0 0 0,0 0 1 0 0,0 0-1 0 0,-1 0 0 0 0,0 0 1 0 0,1 6-1 0 0,0 1-85 0 0,-1-8 60 0 0,2 27-33 0 0,-2-24-10 0 0,0 3 0 0 0,1 1 0 0 0,-1-1 0 0 0,1 0 0 0 0,1 0 0 0 0,2 8 0 0 0,-1 0 0 0 0,-1-1 0 0 0,1 19 0 0 0,-2-25 71 0 0,2 24 170 0 0,3-1-145 0 0,0 5-96 0 0,0-15 54 0 0,-3-12 7 0 0,5 28 80 0 0,-4 26-130 0 0,-2-39 42 0 0,-1-23-53 0 0,0-1 0 0 0,-1-1 0 0 0,1 1 0 0 0,-1 0 0 0 0,0-1 0 0 0,1 1 0 0 0,-1 0 0 0 0,0-1 0 0 0,1 1 0 0 0,-1 0 0 0 0,0-1 0 0 0,0 1 0 0 0,0 0 0 0 0,0-1 0 0 0,1 1 0 0 0,-1 0 0 0 0,0 0 0 0 0,0-1 0 0 0,-1 1 0 0 0,1 0 0 0 0,0-1 0 0 0,0 2 0 0 0,1 16 0 0 0,-2 11 0 0 0,1-23 11 0 0,-1 8 42 0 0,1-4-53 0 0,2 2 0 0 0,0-5 0 0 0,-1-6 0 0 0,-1 0 0 0 0,1 0 0 0 0,-1 0 0 0 0,0 0 0 0 0,1 0 0 0 0,-1 0 0 0 0,0 1 0 0 0,0-1 0 0 0,0 0 0 0 0,0 0 0 0 0,0 0 0 0 0,0 2 0 0 0,0 12 0 0 0,-1-14 0 0 0,1 0 0 0 0,0 0 0 0 0,0 0 0 0 0,1 0 0 0 0,-1 0 0 0 0,0 0 0 0 0,0 0 0 0 0,0 0 0 0 0,1 0 0 0 0,-1 0 0 0 0,0-1 0 0 0,1 3 0 0 0,1 0 4 0 0,-3-5-13 0 0,0 6 17 0 0,1 0 1 0 0,0-1 0 0 0,1 1-1 0 0,-1 0 1 0 0,0-1 0 0 0,1 1 0 0 0,1 4-1 0 0,-1 31-8 0 0,2 11 64 0 0,-1-27-64 0 0,-3-9 0 0 0,0-7 0 0 0,2 35 0 0 0,-3-20 0 0 0,2-14 0 0 0,1-2 0 0 0,0 1 0 0 0,-1-1 0 0 0,0 0 0 0 0,-1 11 0 0 0,-1 24 0 0 0,1-23 0 0 0,1-8 16 0 0,0 0 0 0 0,-1-1 0 0 0,-2 11 0 0 0,2 6-16 0 0,-4 2 0 0 0,2-16 0 0 0,2-1 0 0 0,-1 1 0 0 0,1 15 0 0 0,0-18 0 0 0,-3 20 0 0 0,1 7 0 0 0,4-10 0 0 0,-2-3 0 0 0,1-21 0 0 0,0 15 0 0 0,0 15 256 0 0,0-25-249 0 0,0 0 0 0 0,-1-1 1 0 0,0 1-1 0 0,0 0 0 0 0,0-1 0 0 0,0 1 0 0 0,-1-1 0 0 0,-4 8 0 0 0,-1 16-7 0 0,6-27 0 0 0,0 0 0 0 0,1 0 0 0 0,-1-1 0 0 0,1 1 0 0 0,-1 0 0 0 0,1 0 0 0 0,0 0 0 0 0,0 0 0 0 0,0-1 0 0 0,1 5 0 0 0,0 8 0 0 0,-4 28 0 0 0,1-32 14 0 0,1 1-1 0 0,0 0 1 0 0,2 18-1 0 0,-1-8-3 0 0,-2-7-10 0 0,0 13 0 0 0,13 12 0 0 0,-15-13 0 0 0,3 6 0 0 0,1-32 0 0 0,0 0 0 0 0,0 0 0 0 0,0 0 0 0 0,1 0 0 0 0,-1 0 0 0 0,0 0 0 0 0,0 0 0 0 0,1 0 0 0 0,-1 0 0 0 0,0 0 0 0 0,1 0 0 0 0,0 0 0 0 0,-1 0 0 0 0,1 0 0 0 0,-1 0 0 0 0,0-1 0 0 0,1 1 0 0 0,-1 0 0 0 0,0 0 0 0 0,1 0 0 0 0,-1 0 0 0 0,0-1 0 0 0,0 1 0 0 0,0 0 0 0 0,0 0 0 0 0,0 0 0 0 0,0 0 0 0 0,0 0 0 0 0,0-1 0 0 0,-1 2 0 0 0,4 11 0 0 0,-5 1 0 0 0,1-12 0 0 0,0 0 0 0 0,1 0 0 0 0,0 0 0 0 0,-1 0 0 0 0,1-1 0 0 0,0 1 0 0 0,0 0 0 0 0,0 0 0 0 0,0 0 0 0 0,1 0 0 0 0,-1 0 0 0 0,0 0 0 0 0,2 3 0 0 0,-2-4 0 0 0,0 0 0 0 0,0 1 0 0 0,0-1 0 0 0,1 0 0 0 0,-1 1 0 0 0,-1-1 0 0 0,1 0 0 0 0,0 1 0 0 0,-1 1 0 0 0,0 11 0 0 0,2-10 0 0 0,0-1 0 0 0,-1 1 0 0 0,1-1 0 0 0,-1 1 0 0 0,0-1 0 0 0,0 5 0 0 0,0-8 0 0 0,-2 14 0 0 0,2-11 0 0 0,-1 1 0 0 0,1-1 0 0 0,0 0 0 0 0,0 0 0 0 0,0 1 0 0 0,1-1 0 0 0,-1 0 0 0 0,3 7 0 0 0,-2-7 0 0 0,-1 0 0 0 0,1 1 0 0 0,-1-1 0 0 0,1 1 0 0 0,-1-1 0 0 0,0 1 0 0 0,-1-1 0 0 0,0 7 0 0 0,1 13 0 0 0,3 34 0 0 0,-3-44 0 0 0,2 4 0 0 0,-2-4 0 0 0,0-13 0 0 0,0 1 0 0 0,0 0 0 0 0,0 0 0 0 0,0-1 0 0 0,0 1 0 0 0,0 0 0 0 0,0 0 0 0 0,0-1 0 0 0,0 1 0 0 0,0 0 0 0 0,0 0 0 0 0,0-1 0 0 0,0 1 0 0 0,0 0 0 0 0,1-1 0 0 0,-1 1 0 0 0,0 0 0 0 0,1-1 0 0 0,0 2 0 0 0,-1 0 0 0 0,0 0 0 0 0,1-1 0 0 0,-1 1 0 0 0,0 0 0 0 0,0 0 0 0 0,0-1 0 0 0,0 1 0 0 0,-1 0 0 0 0,0 2 0 0 0,0 12 0 0 0,2 26 0 0 0,0-35 0 0 0,2 15 0 0 0,6 2 0 0 0,-7-11-16 0 0,-2-12 9 0 0,0 0 1 0 0,0 0-1 0 0,0 0 1 0 0,0 0-1 0 0,0 0 1 0 0,0 1-1 0 0,0-1 1 0 0,1 0-1 0 0,-1 0 0 0 0,1 0 1 0 0,-1 0-1 0 0,1 2 1 0 0,1 0-88 0 0,0 1 1 0 0,-1 0-1 0 0,0 0 1 0 0,0 0 0 0 0,0 0-1 0 0,1 5 1 0 0,-2-5-18 0 0,1-3 1 0 0,-2-1 96 0 0,1 0-1 0 0,0 1 1 0 0,0-1-1 0 0,0 0 0 0 0,-1 1 1 0 0,1-1-1 0 0,0 0 1 0 0,0 0-1 0 0,0 1 1 0 0,0-1-1 0 0,0 0 0 0 0,0 1 1 0 0,0-1-1 0 0,-1 1 1 0 0,1-1-1 0 0,0 0 0 0 0,0 1 1 0 0,0-1-1 0 0,0 0 1 0 0,1 1-1 0 0,-1-1 1 0 0,0 0-1 0 0,0 1 0 0 0,0-1 1 0 0,0 0-1 0 0,0 1 1 0 0,3 11-1023 0 0,-3-12 960 0 0,0 0 0 0 0,1 0 0 0 0,-1 0-1 0 0,0 1 1 0 0,0-1 0 0 0,0 0 0 0 0,0 0 0 0 0,0 0 0 0 0,0 0 0 0 0,0 1 0 0 0,0-1 0 0 0,0 0 0 0 0,0 0 0 0 0,0 0 0 0 0,0 0 0 0 0,0 1 0 0 0,0-1 0 0 0,0 0 0 0 0,0 0 0 0 0,0 0 0 0 0,0 0 0 0 0,0 1 0 0 0,0-1 0 0 0,-1 0 0 0 0,1 0 0 0 0,0 0 0 0 0,0 0 0 0 0,0 0 0 0 0,0 1 0 0 0,0-1 0 0 0,0 0 0 0 0,0 0-1 0 0,-1 0 1 0 0,1 0 0 0 0,0 0 0 0 0,0 0 0 0 0,0 0 0 0 0,0 1 0 0 0,0-1 0 0 0,-1 0 0 0 0,1 0 0 0 0,0 0 0 0 0,0 0 0 0 0,0 0 0 0 0,0 0 0 0 0,-1 0 0 0 0,1 0 0 0 0,0 0 0 0 0,0 0 0 0 0,-1 0-87 0 0,1 0-1 0 0,-1 0 1 0 0,1 0 0 0 0,-1 0 0 0 0,1-1-1 0 0,0 1 1 0 0,-1 0 0 0 0,1 0 0 0 0,0 0-1 0 0,-1 0 1 0 0,1-1 0 0 0,-1 1-1 0 0,1 0 1 0 0,0 0 0 0 0,-1-1 0 0 0,1 1-1 0 0,0 0 1 0 0,0 0 0 0 0,-1-1 0 0 0,1 1-1 0 0,0-1 1 0 0,0 1 0 0 0,-1 0 0 0 0,1-1-1 0 0,0 1 1 0 0,-9-13-2534 0 0,8 12 2491 0 0,0 0 0 0 0,0 0-1 0 0,0 0 1 0 0,1-1-1 0 0,-1 1 1 0 0,0 0 0 0 0,1 0-1 0 0,-1-1 1 0 0,0 1-1 0 0,1 0 1 0 0,-1-3-1 0 0,1-7-396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 4031 0 0,'0'0'306'0'0,"8"-10"3604"0"0,-8 10-3874 0 0,0 0-1 0 0,0 0 1 0 0,0 0-1 0 0,0-1 1 0 0,0 1-1 0 0,0 0 1 0 0,0 0-1 0 0,0 0 1 0 0,0 0-1 0 0,0 0 1 0 0,0 0-1 0 0,0 0 1 0 0,0 0-1 0 0,0 0 1 0 0,0-1-1 0 0,0 1 1 0 0,0 0-1 0 0,0 0 1 0 0,0 0-1 0 0,0 0 1 0 0,0 0-1 0 0,0 0 1 0 0,0 0-1 0 0,0 0 1 0 0,0-1-1 0 0,0 1 1 0 0,0 0-1 0 0,0 0 1 0 0,0 0-1 0 0,0 0 1 0 0,0 0-1 0 0,0 0 1 0 0,0 0-1 0 0,0 0 1 0 0,0 0-1 0 0,0 0 1 0 0,0-1-1 0 0,0 1 0 0 0,0 0 1 0 0,-1 0-1 0 0,1 0 1 0 0,0 0-1 0 0,0 0 1 0 0,0 0-1 0 0,0 0 1 0 0,0 0-1 0 0,0 0 1 0 0,0 0-1 0 0,0 0 1 0 0,0 0-1 0 0,-1 0 1 0 0,1 0-1 0 0,0 0 1 0 0,0 0-1 0 0,0 0 1 0 0,0 0-1 0 0,0 0 1 0 0,0 0-1 0 0,0 0 1 0 0,0 0-1 0 0,-1 0 1 0 0,1 0-1 0 0,0 0 1 0 0,0 0-1 0 0,0 0 1 0 0,0 0-1 0 0,0 0 1 0 0,-10 3 1147 0 0,5-1-1124 0 0,4-2 160 0 0,-13 4 508 0 0,13-3-705 0 0,-12 2 53 0 0,12-3-56 0 0,0 0 0 0 0,-1 1 0 0 0,1-1 0 0 0,0 1 0 0 0,-1 0 0 0 0,1-1 0 0 0,0 1-1 0 0,0 0 1 0 0,0 0 0 0 0,0-1 0 0 0,-1 2 0 0 0,-7 5 135 0 0,9-7-150 0 0,-1 0-1 0 0,1 0 0 0 0,-1 0 1 0 0,1 1-1 0 0,-1-1 0 0 0,1 0 1 0 0,-1 0-1 0 0,1 1 0 0 0,-1-1 1 0 0,1 1-1 0 0,0-1 0 0 0,-1 0 1 0 0,1 1-1 0 0,0-1 0 0 0,-1 1 0 0 0,1-1 1 0 0,0 0-1 0 0,-1 1 0 0 0,1-1 1 0 0,0 1-1 0 0,0-1 0 0 0,0 1 1 0 0,-1 0-1 0 0,0 2 5 0 0,-1 0 71 0 0,-1 1-1 0 0,-1-1 0 0 0,1 0 1 0 0,-7 6-1 0 0,10-9-73 0 0,-1 0 0 0 0,1 1 0 0 0,-1-1 0 0 0,1 0-1 0 0,0 1 1 0 0,-1-1 0 0 0,1 1 0 0 0,0-1 0 0 0,-1 1-1 0 0,1-1 1 0 0,0 1 0 0 0,0-1 0 0 0,0 1 0 0 0,-1-1 0 0 0,1 1-1 0 0,0-1 1 0 0,0 1 0 0 0,0-1 0 0 0,0 1 0 0 0,0-1-1 0 0,0 2 1 0 0,0-2-3 0 0,0 1 0 0 0,0-1 0 0 0,0 1-1 0 0,0-1 1 0 0,0 1 0 0 0,0 0 0 0 0,-1-1-1 0 0,1 1 1 0 0,0-1 0 0 0,0 1 0 0 0,0-1-1 0 0,-1 1 1 0 0,1-1 0 0 0,0 1 0 0 0,-1-1 0 0 0,0 2-1 0 0,1-2 1 0 0,-1 0-1 0 0,1 0 1 0 0,-1 1-1 0 0,1-1 1 0 0,0 0-1 0 0,-1 1 1 0 0,1-1-1 0 0,-1 1 0 0 0,1-1 1 0 0,0 0-1 0 0,0 1 1 0 0,-1-1-1 0 0,1 1 1 0 0,0-1-1 0 0,-1 1 1 0 0,1-1-1 0 0,0 1 1 0 0,0-1-1 0 0,0 1 1 0 0,0-1-1 0 0,0 1 0 0 0,0-1 1 0 0,-1 1-1 0 0,1-1 1 0 0,0 1-1 0 0,0-1 1 0 0,1 2-1 0 0,-2 3 34 0 0,0-4-15 0 0,0 0 0 0 0,0 1 0 0 0,0-1 1 0 0,1 0-1 0 0,-1 0 0 0 0,1 0 0 0 0,-1 1 0 0 0,1-1 0 0 0,-1 0 0 0 0,0 3 0 0 0,1-3-13 0 0,0-1 1 0 0,0 1-1 0 0,0 0 1 0 0,0-1-1 0 0,0 1 1 0 0,-1 0-1 0 0,1-1 1 0 0,0 1-1 0 0,-1-1 1 0 0,1 1-1 0 0,0 0 0 0 0,-1-1 1 0 0,1 1-1 0 0,0-1 1 0 0,-2 1-1 0 0,2 0 2 0 0,0-1-1 0 0,-1 1 1 0 0,1 0 0 0 0,-1-1-1 0 0,1 1 1 0 0,0 0-1 0 0,0-1 1 0 0,-1 1 0 0 0,1 0-1 0 0,0-1 1 0 0,0 1-1 0 0,0 0 1 0 0,0-1 0 0 0,0 1-1 0 0,0 0 1 0 0,0 0-1 0 0,0 0 1 0 0,0 0 1 0 0,0 0 0 0 0,0 0 0 0 0,0 0 0 0 0,0 0 0 0 0,0 0 1 0 0,0 0-1 0 0,0 0 0 0 0,0 0 0 0 0,-1 0 0 0 0,1 0 0 0 0,0 0 0 0 0,-1 0 0 0 0,0 1 0 0 0,1-2-7 0 0,0 1 0 0 0,-1-1 0 0 0,1 1-1 0 0,0-1 1 0 0,0 1 0 0 0,0 0 0 0 0,0-1 0 0 0,-1 1-1 0 0,1-1 1 0 0,0 1 0 0 0,0-1 0 0 0,0 1 0 0 0,0 0-1 0 0,0-1 1 0 0,0 1 0 0 0,1-1 0 0 0,-1 1 0 0 0,0 0-1 0 0,0 0-1 0 0,0-1 0 0 0,1 1 0 0 0,-1-1 0 0 0,0 1 0 0 0,0-1 0 0 0,0 1-1 0 0,0-1 1 0 0,0 1 0 0 0,0-1 0 0 0,0 1 0 0 0,0-1 0 0 0,0 1 0 0 0,0-1-1 0 0,-1 1 1 0 0,1-1 0 0 0,0 0 0 0 0,0 1 0 0 0,0-1 0 0 0,-1 1 0 0 0,1-1-1 0 0,-1 1 1 0 0,1 0 0 0 0,-1-1-1 0 0,1 1 0 0 0,-1-1 1 0 0,1 1-1 0 0,-1-1 0 0 0,1 1 1 0 0,-1-1-1 0 0,1 1 0 0 0,0 0 1 0 0,-1-1-1 0 0,1 1 1 0 0,0 0-1 0 0,0-1 0 0 0,-1 1 1 0 0,1 0-1 0 0,0-1 0 0 0,0 1 1 0 0,0 0-1 0 0,0-1 0 0 0,0 1 1 0 0,0 0-1 0 0,0-1 0 0 0,0 1 1 0 0,0 0-1 0 0,0 0 0 0 0,0-1 1 0 0,0 1-1 0 0,0 0 1 0 0,1 0-1 0 0,-1 1 5 0 0,0-1 2 0 0,0 0 0 0 0,0 0 1 0 0,0 1-1 0 0,0-1 0 0 0,0 0 0 0 0,0 0 0 0 0,0 0 0 0 0,-1 0 0 0 0,1 0 0 0 0,-1 0 0 0 0,1 0 0 0 0,0 0 1 0 0,-1 0-1 0 0,0 1 0 0 0,0-1-1 0 0,0 0-1 0 0,1 0 1 0 0,-1 1 0 0 0,1-1 0 0 0,-1 0 0 0 0,1 0-1 0 0,0 0 1 0 0,-1 1 0 0 0,1-1 0 0 0,0 0-1 0 0,0 3 1 0 0,-4 8-86 0 0,4-7 61 0 0,1 5 22 0 0,-8 8-188 0 0,6-15 173 0 0,0 0-1 0 0,0 0 1 0 0,1 0-1 0 0,-1 1 1 0 0,1-1 0 0 0,0 4-1 0 0,2-3 13 0 0,-2-3 0 0 0,1 0 0 0 0,-1 0 0 0 0,0 0 0 0 0,1 0 0 0 0,-1 0 0 0 0,0 0 0 0 0,0 0 0 0 0,0 0 0 0 0,0 0 0 0 0,0 0 0 0 0,0 0 0 0 0,0 0 0 0 0,0 0 0 0 0,0 0 0 0 0,0 0 0 0 0,-1 0 0 0 0,1 1 0 0 0,0 0-1 0 0,0-1 1 0 0,0 1-1 0 0,0-1 0 0 0,0 1 0 0 0,1-1 1 0 0,-1 0-1 0 0,0 1 0 0 0,1-1 0 0 0,-1 0 0 0 0,1 1 1 0 0,0-1-1 0 0,-1 0 0 0 0,1 1 0 0 0,0-1 0 0 0,2 2 1 0 0,13 17-60 0 0,-15-20 60 0 0,-1 0 0 0 0,1 1 0 0 0,-1-1 0 0 0,1 0 0 0 0,-1 1 0 0 0,1-1 0 0 0,-1 1 0 0 0,0-1 0 0 0,1 0 0 0 0,-1 1 0 0 0,1-1 0 0 0,-1 1 0 0 0,0-1 0 0 0,0 1 0 0 0,1 0 0 0 0,-1-1 0 0 0,0 1 0 0 0,0-1 0 0 0,0 1 0 0 0,1-1 0 0 0,-1 2 0 0 0,1 1 0 0 0,3 3 0 0 0,-3-5 0 0 0,0 0 0 0 0,0 0 0 0 0,0 0 0 0 0,0 1 0 0 0,0-1 0 0 0,0 0 0 0 0,-1 1 0 0 0,1-1 0 0 0,-1 0 0 0 0,1 1 0 0 0,0 1 0 0 0,5 17 0 0 0,7 12-214 0 0,-11-27 739 0 0,-17 3-12052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 6215 0 0,'0'0'1132'0'0,"-8"15"1440"0"0,7-15-2261 0 0,0 0-125 0 0,-1 0 1 0 0,1 0-1 0 0,-1 0 0 0 0,0 0 1 0 0,1-1-1 0 0,-1 1 0 0 0,1 0 0 0 0,-1-1 1 0 0,1 0-1 0 0,-2 0 0 0 0,1 0 222 0 0,2 1-373 0 0,-1 0 0 0 0,0-1 0 0 0,1 1 0 0 0,-1 0 0 0 0,0 0 0 0 0,1 0-1 0 0,-1 0 1 0 0,0 0 0 0 0,0 0 0 0 0,1 0 0 0 0,-1 0 0 0 0,0 0 0 0 0,1 0-1 0 0,-1 0 1 0 0,0 0 0 0 0,0 0 0 0 0,1 1 0 0 0,-1-1 0 0 0,0 0 0 0 0,1 0 0 0 0,-2 1-1 0 0,-8 2 231 0 0,-2 2 194 0 0,-2 2-175 0 0,5-5-108 0 0,8-2-152 0 0,0 0 1 0 0,-1 1 0 0 0,1-1-1 0 0,-1 0 1 0 0,1 1 0 0 0,0-1-1 0 0,-1 1 1 0 0,1 0 0 0 0,0-1-1 0 0,0 1 1 0 0,0 0 0 0 0,-1 0 0 0 0,0 1-1 0 0,1-1-24 0 0,-1 0 0 0 0,1 0 0 0 0,0 0 0 0 0,-1 0 0 0 0,1 0 0 0 0,0 1 0 0 0,0-1 0 0 0,0 0 0 0 0,0 1 0 0 0,0-1 0 0 0,1 1 0 0 0,-1-1 0 0 0,0 1 0 0 0,0 1 0 0 0,1 1 0 0 0,0-3 0 0 0,1 0 0 0 0,-1 0 0 0 0,0 1 0 0 0,0-1 0 0 0,0 0 0 0 0,0 0 0 0 0,-1 1 0 0 0,1-1 0 0 0,0 0 0 0 0,0 0 0 0 0,-1 0 0 0 0,1 1 0 0 0,-2 0 0 0 0,2-1 0 0 0,0-1 0 0 0,0 1 0 0 0,0 0 0 0 0,-1-1 0 0 0,1 1 0 0 0,0-1 0 0 0,0 1 0 0 0,0-1 0 0 0,0 1 0 0 0,0 0 0 0 0,0-1 0 0 0,0 1 0 0 0,0-1 0 0 0,0 1 0 0 0,1 0 0 0 0,-1-1 0 0 0,0 1 0 0 0,0-1 0 0 0,0 1 0 0 0,1-1 0 0 0,-1 1 0 0 0,1 0 0 0 0,-1-1 0 0 0,0 1 0 0 0,1-1 0 0 0,-1 1 0 0 0,0-1 0 0 0,0 0 0 0 0,0 1 0 0 0,1-1 0 0 0,-1 1 0 0 0,0-1 0 0 0,0 1 0 0 0,0-1 0 0 0,0 0 0 0 0,0 1 0 0 0,0-1 0 0 0,0 1 0 0 0,0-1 0 0 0,0 1 0 0 0,0-1 0 0 0,0 1 0 0 0,0-1 0 0 0,0 1 0 0 0,0-1 0 0 0,-1 0 0 0 0,1 1 0 0 0,0-1 0 0 0,0 1 0 0 0,0-1 0 0 0,-1 1 0 0 0,1-1 0 0 0,0 0 0 0 0,0 1 0 0 0,-1-1 0 0 0,1 0 0 0 0,-1 1 0 0 0,1-1 0 0 0,-1 1 0 0 0,1-1 0 0 0,0 1 0 0 0,-1 0 0 0 0,1-1 0 0 0,0 1 0 0 0,0-1 0 0 0,-1 1 0 0 0,1-1 0 0 0,0 1 0 0 0,0 0 0 0 0,0-1 0 0 0,0 1 0 0 0,0 0 0 0 0,0-1 0 0 0,0 1 0 0 0,0-1 0 0 0,0 2 0 0 0,0-2 0 0 0,0 1 0 0 0,0 0 0 0 0,0 0 0 0 0,0-1 0 0 0,0 1 0 0 0,0 0 0 0 0,0-1 0 0 0,-1 1 0 0 0,1 0 0 0 0,0-1 0 0 0,0 1 0 0 0,-1 0 0 0 0,1-1 0 0 0,-1 2 0 0 0,1-2 0 0 0,0 0 0 0 0,-1 1 0 0 0,1-1 0 0 0,0 0 0 0 0,-1 1 0 0 0,1-1 0 0 0,0 0 0 0 0,0 1 0 0 0,0-1 0 0 0,-1 0 0 0 0,1 1 0 0 0,0-1 0 0 0,0 1 0 0 0,0-1 0 0 0,0 1 0 0 0,0-1 0 0 0,0 0 0 0 0,0 1 0 0 0,0-1 0 0 0,0 1 0 0 0,0-1 0 0 0,0 1 0 0 0,0-1 0 0 0,0 0 0 0 0,0 1 0 0 0,0-1 0 0 0,0 1 0 0 0,0-1 0 0 0,0 1 0 0 0,1-1 0 0 0,-1 0 0 0 0,0 1 0 0 0,2 6 0 0 0,-5-2 0 0 0,3 6 0 0 0,1-1 0 0 0,-1-10 0 0 0,0 1 0 0 0,1 0 0 0 0,-1-1 0 0 0,0 1 0 0 0,0-1 0 0 0,1 1 0 0 0,-1-1 0 0 0,0 1 0 0 0,0-1 0 0 0,0 1 0 0 0,0 0 0 0 0,0-1 0 0 0,0 1 0 0 0,0 0 0 0 0,0-1 0 0 0,0 1 0 0 0,0-1 0 0 0,0 1 0 0 0,0 0 0 0 0,0-1 0 0 0,0 1 0 0 0,0-1 0 0 0,-1 1 0 0 0,1-1 0 0 0,-1 2 0 0 0,1 4 0 0 0,2-1-1 0 0,-1-5 2 0 0,-1 0-1 0 0,0 1 0 0 0,0-1 1 0 0,1 1-1 0 0,-1-1 1 0 0,0 1-1 0 0,0-1 0 0 0,0 1 1 0 0,0-1-1 0 0,0 1 1 0 0,0-1-1 0 0,0 1 0 0 0,0-1 1 0 0,0 1-1 0 0,0-1 0 0 0,0 1 1 0 0,0-1-1 0 0,0 1 1 0 0,0-1-1 0 0,0 1 0 0 0,0-1 1 0 0,0 1-1 0 0,-1-1 1 0 0,1 1-1 0 0,0-1 0 0 0,0 1 1 0 0,-1-1-1 0 0,1 1 1 0 0,-1 0-1 0 0,1-1 2 0 0,-1 2 11 0 0,3-1 2 0 0,-2 10 8 0 0,-1-3-23 0 0,0-7 0 0 0,1 0 0 0 0,0 0 0 0 0,0 0 0 0 0,0 0 0 0 0,-1 0 0 0 0,1-1 0 0 0,0 1 0 0 0,0 0 0 0 0,0 0 0 0 0,1 0 0 0 0,-1 0 0 0 0,0 0 0 0 0,0 0 0 0 0,1 1 0 0 0,-1-1 0 0 0,0-1 0 0 0,0 1 0 0 0,1-1 0 0 0,-1 0 0 0 0,0 1 0 0 0,0-1 0 0 0,0 1 0 0 0,0-1 0 0 0,0 1 0 0 0,0-1 0 0 0,0 0 0 0 0,0 1 0 0 0,0-1 0 0 0,0 1 0 0 0,-1-1 0 0 0,1 1 0 0 0,0-1 0 0 0,0 0 0 0 0,0 1 0 0 0,0-1 0 0 0,-1 0 0 0 0,1 1 0 0 0,0-1 0 0 0,-1 1 0 0 0,1-1 0 0 0,0 1 0 0 0,0-1 0 0 0,-1 0 0 0 0,1 1 0 0 0,0-1 0 0 0,0 1 0 0 0,0-1 0 0 0,-1 0 0 0 0,1 1 0 0 0,0-1 0 0 0,0 1 0 0 0,0-1 0 0 0,0 1 0 0 0,0-1 0 0 0,0 1 0 0 0,0-1 0 0 0,0 1 0 0 0,0 0 0 0 0,0 0 0 0 0,1-1 0 0 0,-1 1 0 0 0,0 0 0 0 0,0 0 0 0 0,0 0 0 0 0,0 0 0 0 0,0 0 0 0 0,0 0 0 0 0,0 0 0 0 0,0 0 0 0 0,0 0 0 0 0,0-1 0 0 0,0 1 0 0 0,-1 0 0 0 0,1 1 0 0 0,-1 4 0 0 0,1-3 0 0 0,0-3 0 0 0,1 1 0 0 0,-1 0 0 0 0,0 0 0 0 0,0 0 0 0 0,0 0 0 0 0,0 0 0 0 0,0 0 0 0 0,0 0 0 0 0,0 0 0 0 0,0-1 0 0 0,0 1 0 0 0,-1 0 0 0 0,1 0 0 0 0,0 0 0 0 0,0 0 0 0 0,-1 0 0 0 0,1 0 0 0 0,-1-1 0 0 0,1 1 0 0 0,-2 1 0 0 0,2-1 0 0 0,0-1 0 0 0,-1 1 0 0 0,1-1 0 0 0,0 1 0 0 0,0 0 0 0 0,-1-1 0 0 0,1 1 0 0 0,0-1 0 0 0,0 1 0 0 0,0-1 0 0 0,0 1 0 0 0,0 0 0 0 0,0-1 0 0 0,0 1 0 0 0,0-1 0 0 0,0 1 0 0 0,0 0 0 0 0,0-1 0 0 0,1 2 0 0 0,-1 7 0 0 0,-3-1 0 0 0,3-8 0 0 0,4 3 0 0 0,4 14 0 0 0,-6-9 0 0 0,-2-7 1 0 0,0-1 0 0 0,0 1 0 0 0,1 0 0 0 0,-1-1 0 0 0,0 1 0 0 0,0-1 0 0 0,0 1 0 0 0,1 0 0 0 0,-1-1 0 0 0,0 1 0 0 0,1-1 0 0 0,-1 1-1 0 0,1-1 1 0 0,-1 1 0 0 0,0-1 0 0 0,2 2 0 0 0,-2-2 1 0 0,0 0-1 0 0,0 0 1 0 0,0 0 0 0 0,0 0-1 0 0,0 0 1 0 0,0 0-1 0 0,0 0 1 0 0,0 0-1 0 0,0 0 1 0 0,0 0 0 0 0,0 0-1 0 0,0 0 1 0 0,0 0-1 0 0,0 0 1 0 0,0 1-1 0 0,1-1 1 0 0,-1 0 0 0 0,0 0-1 0 0,0 0 1 0 0,0 0-1 0 0,0 0 1 0 0,0 0-1 0 0,0 0 1 0 0,0 0 0 0 0,0 0-1 0 0,0 0 1 0 0,0 1-1 0 0,0-1 1 0 0,0 0-1 0 0,0 0 1 0 0,0 0-1 0 0,-1 0 1 0 0,1 0 0 0 0,0 0-1 0 0,0 0 1 0 0,0 0-1 0 0,0 0 1 0 0,0 0-1 0 0,0 1 1 0 0,0-1 0 0 0,0 0-1 0 0,0 0 1 0 0,0 0-1 0 0,0 0 1 0 0,0 0-1 0 0,0 0 1 0 0,0 0 0 0 0,0 0-1 0 0,0 0 1 0 0,-1 0-1 0 0,1 0 1 0 0,0 0 0 0 0,0 0 0 0 0,0 0 0 0 0,0 0-1 0 0,0 0 1 0 0,0 1 0 0 0,0-1 0 0 0,0 0 0 0 0,-1 0-1 0 0,1 0 1 0 0,0 0 0 0 0,0 0 0 0 0,0 0 0 0 0,0 0 0 0 0,0 0-1 0 0,0 0 1 0 0,0 0 0 0 0,0 1 0 0 0,0-1 0 0 0,0 0-1 0 0,0 0 1 0 0,0 0 0 0 0,0 0 0 0 0,0 0 0 0 0,0 0 0 0 0,0 0-1 0 0,0 1 1 0 0,0-1 0 0 0,0 0 0 0 0,0 0 0 0 0,0 0-1 0 0,0 0 1 0 0,0 0 0 0 0,0 0 0 0 0,0 0 0 0 0,0 0 0 0 0,0 1-1 0 0,0-1 1 0 0,0 0 0 0 0,0 0 0 0 0,0 0 0 0 0,0 0-1 0 0,1 0 1 0 0,16 30 132 0 0,-3-1-60 0 0,-11-23-52 0 0,7 4 52 0 0,-4-1 59 0 0,0 3-106 0 0,11 14-27 0 0,-10-18 69 0 0,-1 0-1 0 0,13 10 0 0 0,-7-6-17 0 0,17 2-51 0 0,-13-10 133 0 0,14 7-10 0 0,-25-11-123 0 0,-4 0 0 0 0,-1 0 0 0 0,1 0 0 0 0,0 0 0 0 0,-1 0 0 0 0,1 0 0 0 0,0 0 0 0 0,-1 0 0 0 0,1 0 0 0 0,0 0 0 0 0,-1 0 0 0 0,1 1 0 0 0,0-1 0 0 0,-1 0 0 0 0,1 0 0 0 0,0 1 0 0 0,-1-1 0 0 0,1 1 0 0 0,-1-1 0 0 0,1 0 0 0 0,0 2 0 0 0,42 21-152 0 0,-43-23 149 0 0,0 0 8 0 0,1 1-1 0 0,-1-1 0 0 0,1 0 1 0 0,-1 1-1 0 0,0-1 0 0 0,1 0 1 0 0,-1 0-1 0 0,1 1 0 0 0,-1-1 1 0 0,1 0-1 0 0,-1 0 0 0 0,1 0 1 0 0,-1 0-1 0 0,1 1 1 0 0,-1-1-1 0 0,1 0 0 0 0,0 0 1 0 0,-1 0-1 0 0,1 0 0 0 0,-1 0 1 0 0,1-1-1 0 0,-1 1 0 0 0,1 0 1 0 0,-1 0-1 0 0,1 0 0 0 0,-1 0 1 0 0,1 0-1 0 0,-1-1 0 0 0,1 1 1 0 0,-1 0-1 0 0,1-1 0 0 0,1 1 63 0 0,-1 0-63 0 0,0 0-1 0 0,1 1 1 0 0,-1-1 0 0 0,0 0-1 0 0,1 0 1 0 0,-1 0 0 0 0,0 0-1 0 0,0 0 1 0 0,1 0 0 0 0,-1 0-1 0 0,0 0 1 0 0,0 0 0 0 0,1 0-1 0 0,-1-1 1 0 0,0 1 0 0 0,0-1 0 0 0,0 1-1 0 0,1-1 1 0 0,-1 1 0 0 0,1-2-1 0 0,3-2-3 0 0,0 2 0 0 0,2 0 0 0 0,-5 2 10 0 0,0 1 0 0 0,0-1 0 0 0,0 0 0 0 0,0 1-1 0 0,0-1 1 0 0,0 1 0 0 0,0-1 0 0 0,-1 1 0 0 0,4 1 0 0 0,-2 0 19 0 0,-1-1 99 0 0,-1-1-74 0 0,-1 0-54 0 0,12 4 44 0 0,2-5-3 0 0,2 2 12 0 0,16 7-53 0 0,-12-7 0 0 0,-3-1 0 0 0,-14-1 0 0 0,0 1 0 0 0,-1 0 0 0 0,1 0 0 0 0,0 0 0 0 0,-1 0 0 0 0,1 1 0 0 0,0-1 0 0 0,-1 1 0 0 0,1-1 0 0 0,-1 1 0 0 0,1 0 0 0 0,2 1 0 0 0,7 3 0 0 0,-8-4 0 0 0,9-1 0 0 0,-6 0 7 0 0,15 4 53 0 0,-16-4 5 0 0,0 1 0 0 0,1-1-1 0 0,-1 1 1 0 0,11-3 0 0 0,2 1-64 0 0,0 1 1 0 0,21 2-1 0 0,-15 5 52 0 0,-23-7-53 0 0,0 1 0 0 0,0-1 0 0 0,0 0 0 0 0,0 1 0 0 0,0-1 0 0 0,0 0 0 0 0,0 0 0 0 0,0-1 0 0 0,0 1 0 0 0,0 0 0 0 0,0-1 0 0 0,0 1 0 0 0,-1-1 0 0 0,4-1 0 0 0,-3 1 0 0 0,10-3 0 0 0,0 1 0 0 0,25 1 0 0 0,-31 2 0 0 0,-5 0 0 0 0,-1 0 0 0 0,1 0 0 0 0,-1 0 0 0 0,1 0 0 0 0,-1 0 0 0 0,1 0 0 0 0,-1 0 0 0 0,1 0 0 0 0,-1 0 0 0 0,1 0 0 0 0,-1-1 0 0 0,1 1 0 0 0,-1 0 0 0 0,1 0 0 0 0,-1 0 0 0 0,1-1 0 0 0,-1 1 0 0 0,1 0 0 0 0,-1 0 0 0 0,0-1 0 0 0,1 1 0 0 0,-1 0 0 0 0,0-1 0 0 0,1 1 0 0 0,0-1 0 0 0,-1 1 0 0 0,0-1 0 0 0,0 1 0 0 0,0 0 0 0 0,0-1 0 0 0,0 1 0 0 0,0 0 0 0 0,0-1 0 0 0,0 1 0 0 0,0 0 0 0 0,1 0 0 0 0,-1-1 0 0 0,0 1 0 0 0,0 0 0 0 0,0-1 0 0 0,1 1 0 0 0,-1 0 0 0 0,0 0 0 0 0,0 0 0 0 0,0-1 0 0 0,1 1 0 0 0,-1 0 0 0 0,0 0 0 0 0,1 0 0 0 0,-1 0 0 0 0,0-1 0 0 0,0 1 0 0 0,1 0 0 0 0,-1 0 0 0 0,0 0 0 0 0,1 0 0 0 0,9-2 0 0 0,-7 0 0 0 0,0 0 0 0 0,0 0 0 0 0,0-1 0 0 0,0 1 0 0 0,-1-1 0 0 0,1 1 0 0 0,3-6 0 0 0,-1 4 0 0 0,1 3 0 0 0,0-2 0 0 0,-1-1 0 0 0,16-2 0 0 0,-18 5 0 0 0,0-1 0 0 0,0 0 0 0 0,0 0 0 0 0,0 0 0 0 0,0 0 0 0 0,0 0 0 0 0,4-5 0 0 0,-7 7 0 0 0,1-1 0 0 0,0 1 0 0 0,-1-1 0 0 0,1 1 0 0 0,-1-1 0 0 0,1 1 0 0 0,-1-1 0 0 0,1 0 0 0 0,-1 1 0 0 0,1-1 0 0 0,-1 0 0 0 0,0 0 0 0 0,1 1 0 0 0,-1-1 0 0 0,0 0 0 0 0,1 0 0 0 0,-1 1 0 0 0,0-1 0 0 0,0 0 0 0 0,0 0 0 0 0,0 0 0 0 0,0 1 0 0 0,0-1 0 0 0,0 0 0 0 0,0-1 0 0 0,0 1 0 0 0,1-1 0 0 0,0 1 0 0 0,0 0 0 0 0,0 0 0 0 0,0 0 0 0 0,0 0 0 0 0,0 0 0 0 0,0 0 0 0 0,0 0 0 0 0,1 0 0 0 0,-1 0 0 0 0,2 0 0 0 0,-2 0 0 0 0,-1 1 0 0 0,1-1 0 0 0,-1 1 0 0 0,0 0 0 0 0,1 0 0 0 0,-1-1 0 0 0,0 1 0 0 0,0-1 0 0 0,0 1 0 0 0,1 0 0 0 0,-1-1 0 0 0,0 1 0 0 0,0 0 0 0 0,0-1 0 0 0,0 1 0 0 0,0-1 0 0 0,1 1 0 0 0,-1-1 0 0 0,0 1 0 0 0,0 0 0 0 0,0-1 0 0 0,0 1 0 0 0,0-1 0 0 0,-1 1 0 0 0,1-1 0 0 0,0 0 0 0 0,2-5 0 0 0,1 3 0 0 0,-3 3 0 0 0,0 0 0 0 0,0 0 0 0 0,1 0 0 0 0,-1 0 0 0 0,0 0 0 0 0,0 0 0 0 0,0-1 0 0 0,0 1 0 0 0,0 0 0 0 0,0 0 0 0 0,1 0 0 0 0,-1 0 0 0 0,0 0 0 0 0,0 0 0 0 0,0 0 0 0 0,0 0 0 0 0,0-1 0 0 0,0 1 0 0 0,0 0 0 0 0,0 0 0 0 0,0 0 0 0 0,0 0 0 0 0,0 0 0 0 0,0 0 0 0 0,0-1 0 0 0,1 1 0 0 0,-1 0 0 0 0,0 0 0 0 0,0 0 0 0 0,0 0 0 0 0,0 0 0 0 0,0 0 0 0 0,0-1 0 0 0,0 1 0 0 0,0 0 0 0 0,-1 0 0 0 0,1 0 0 0 0,0 0 0 0 0,0 0 0 0 0,0-1 0 0 0,0 1 0 0 0,-3-11 0 0 0,3 10 0 0 0,0 0 0 0 0,-1 1 0 0 0,1-1 0 0 0,0 1 0 0 0,0-1 0 0 0,0 0 0 0 0,0 1 0 0 0,0-1 0 0 0,0 0 0 0 0,0 1 0 0 0,0-1 0 0 0,1 0 0 0 0,-1 1 0 0 0,0-1 0 0 0,0 0 0 0 0,0 1 0 0 0,1-2 0 0 0,-1 2 0 0 0,1-1 0 0 0,-1 1 0 0 0,0-1 0 0 0,1 0 0 0 0,-1 1 0 0 0,0-1 0 0 0,0 0 0 0 0,0 1 0 0 0,0-1 0 0 0,0 0 0 0 0,0 1 0 0 0,0-1 0 0 0,0 0 0 0 0,0 1 0 0 0,0-1 0 0 0,0 0 0 0 0,-1 0 0 0 0,2-1 0 0 0,-4-9 0 0 0,0-1 0 0 0,3-1 0 0 0,-2-7 0 0 0,0-6 0 0 0,-4 6 0 0 0,-1 1 0 0 0,6 14 0 0 0,0 0 0 0 0,0 0 0 0 0,1-1 0 0 0,-1 1 0 0 0,2-8 0 0 0,-1 8 0 0 0,0 1 0 0 0,0-1 0 0 0,0 0 0 0 0,-1 1 0 0 0,0-1 0 0 0,-1-4 0 0 0,2 8 0 0 0,-1-1 0 0 0,0 0 0 0 0,0 0 0 0 0,0 0 0 0 0,0-1 0 0 0,1 1 0 0 0,-1 0 0 0 0,1 0 0 0 0,-1-4 0 0 0,0-4 0 0 0,0 0 0 0 0,-4-13 0 0 0,6 9 0 0 0,-1 12 0 0 0,0 1 0 0 0,1 0 0 0 0,-1 0 0 0 0,0 0 0 0 0,0 0 0 0 0,0 0 0 0 0,0-1 0 0 0,0 1 0 0 0,0 0 0 0 0,-1-2 0 0 0,-3-8 0 0 0,4 11 0 0 0,-1-1 0 0 0,1 0 0 0 0,0 0 0 0 0,-1 0 0 0 0,1 0 0 0 0,0 0 0 0 0,0 0 0 0 0,0 0 0 0 0,0 0 0 0 0,0 0 0 0 0,0 0 0 0 0,0 0 0 0 0,0 0 0 0 0,0 1 0 0 0,0-1 0 0 0,0 0 0 0 0,1-2 0 0 0,0-2 0 0 0,-1 0 0 0 0,0 0 0 0 0,-1 0 0 0 0,-1-9 0 0 0,2 13 0 0 0,0 0 0 0 0,-1 0 0 0 0,1 0 0 0 0,0 0 0 0 0,0-1 0 0 0,0 1 0 0 0,0 0 0 0 0,0 0 0 0 0,0 0 0 0 0,0-1 0 0 0,0 1 0 0 0,0 0 0 0 0,1 0 0 0 0,-1 0 0 0 0,1-2 0 0 0,-1 2 0 0 0,-2-13 0 0 0,2 7 0 0 0,1 1 0 0 0,-4 0 0 0 0,-2 2 0 0 0,-2-2 0 0 0,0 1 0 0 0,-1-3 0 0 0,4 7 0 0 0,-3-2 0 0 0,3 1 0 0 0,2 1 0 0 0,1 1 0 0 0,0-1 0 0 0,-1 1 0 0 0,1 0 0 0 0,-1 0 0 0 0,1-1 0 0 0,0 1 0 0 0,-1 0 0 0 0,1 0 0 0 0,-1 0 0 0 0,-2 1 0 0 0,-34 0 0 0 0,27-1 0 0 0,11 1 0 0 0,-1-1 0 0 0,1 0 0 0 0,-1 0 0 0 0,1 1 0 0 0,-1-1 0 0 0,1 0 0 0 0,-1 0 0 0 0,1 0 0 0 0,-1 0 0 0 0,1 0 0 0 0,-1 0 0 0 0,0 0 0 0 0,1 0 0 0 0,-1 0 0 0 0,1 0 0 0 0,-1 0 0 0 0,1 0 0 0 0,-1 0 0 0 0,0 0 0 0 0,0-1 0 0 0,-41-2 64 0 0,-50-16-152 0 0,42 17 88 0 0,11-3 0 0 0,25 2 0 0 0,2 4 0 0 0,6 0 0 0 0,-43-1 0 0 0,16 3 0 0 0,2-3 0 0 0,1 7 0 0 0,18-1 0 0 0,-23-3 0 0 0,12-5 0 0 0,17 2 0 0 0,1 0 0 0 0,1 0 0 0 0,-1 0 0 0 0,0-1 0 0 0,-6-1 0 0 0,5 2 0 0 0,0-1 0 0 0,0 1 0 0 0,0 1 0 0 0,1-1 0 0 0,-1 1 0 0 0,0 0 0 0 0,0 0 0 0 0,-5 3 0 0 0,-10 0 0 0 0,-14 4 0 0 0,0 5 0 0 0,-4 3 0 0 0,3-4 0 0 0,31-10-35 0 0,0 0 0 0 0,1 0 0 0 0,-1 0-1 0 0,1 0 1 0 0,-1 1 0 0 0,1 0 0 0 0,-4 3-1 0 0,-20 12-1594 0 0,19-13-58 0 0,-4 0-1745 0 0,12-5 3159 0 0,-11 3-5270 0 0,12-3 5440 0 0,-1 0 0 0 0,1 0 0 0 0,0 0 1 0 0,-1 0-1 0 0,1 0 0 0 0,0 0 1 0 0,-1 1-1 0 0,1-1 0 0 0,0 0 1 0 0,0 0-1 0 0,-1 0 0 0 0,1 1 0 0 0,0-1 1 0 0,0 0-1 0 0,-1 0 0 0 0,1 1 1 0 0,0-1-1 0 0,0 0 0 0 0,0 0 1 0 0,0 1-1 0 0,-1-1 0 0 0,1 0 0 0 0,0 1 1 0 0,0-1-1 0 0,0 0 0 0 0,0 0 1 0 0,0 1-1 0 0,0-1 0 0 0,0 0 1 0 0,0 1-1 0 0,4 10-550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0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91 5927 0 0,'0'23'918'0'0,"-9"-28"28"0"0,8 8-122 0 0,-1 1 0 0 0,1 0 0 0 0,0 0 0 0 0,0 6 0 0 0,3-10-785 0 0,0 0 0 0 0,0 0-1 0 0,0 1 1 0 0,0 0 0 0 0,0-1-1 0 0,0 1 1 0 0,0 0 0 0 0,1 1-1 0 0,-2-2-30 0 0,-1 0 1 0 0,1 0-1 0 0,-1 0 0 0 0,1 0 0 0 0,-1 1 0 0 0,0-1 1 0 0,1 0-1 0 0,-1 0 0 0 0,1 0 0 0 0,-1 0 0 0 0,1 0 0 0 0,-1 0 1 0 0,1 0-1 0 0,-1-1 0 0 0,0 1 0 0 0,1 0 0 0 0,-1 0 1 0 0,1 0-1 0 0,-1 0 0 0 0,1-1 0 0 0,0 1 0 0 0,1-1 24 0 0,0 1-8 0 0,0 0 0 0 0,0 0 0 0 0,0 0 0 0 0,1 0 1 0 0,-1 0-1 0 0,0 1 0 0 0,0-1 0 0 0,0 1 0 0 0,4 1 0 0 0,-4-1 13 0 0,1 0 1 0 0,0 0 0 0 0,0-1-1 0 0,-1 1 1 0 0,1-1 0 0 0,5 1-1 0 0,8 0 120 0 0,-14 0-145 0 0,0-1 1 0 0,0 1 0 0 0,0-1 0 0 0,0 0-1 0 0,0 0 1 0 0,0 0 0 0 0,0 0-1 0 0,0 0 1 0 0,0 0 0 0 0,2-1-1 0 0,-1-1 1 0 0,1 1 0 0 0,-1 0 0 0 0,1 1 0 0 0,-1-1 0 0 0,1 0 0 0 0,-1 1 0 0 0,1 0-1 0 0,0 0 1 0 0,-1 0 0 0 0,1 0 0 0 0,5 2 0 0 0,-6-2-6 0 0,0 0-1 0 0,0 0 1 0 0,0 0-1 0 0,0 0 1 0 0,0 0 0 0 0,0-1-1 0 0,3-1 1 0 0,-3 2 4 0 0,0-1 0 0 0,0 0 0 0 0,1 1 0 0 0,-1 0 0 0 0,6 0 0 0 0,0 1 23 0 0,-7-1-23 0 0,0 1-1 0 0,0-1 1 0 0,1 0 0 0 0,-1 1 0 0 0,0-1 0 0 0,0-1 0 0 0,1 1 0 0 0,-1 0-1 0 0,4-1 1 0 0,3-3 27 0 0,-8 3-32 0 0,0 1 0 0 0,0-1 1 0 0,1 1-1 0 0,-1-1 0 0 0,1 1 1 0 0,-1-1-1 0 0,0 1 0 0 0,1 0 0 0 0,-1-1 1 0 0,1 1-1 0 0,-1 0 0 0 0,1 0 1 0 0,-1 0-1 0 0,3 1 0 0 0,2 0-2 0 0,-4 0 1 0 0,0-1 0 0 0,0 1 0 0 0,0-1-1 0 0,0 1 1 0 0,0-1 0 0 0,0 0 0 0 0,0 0 0 0 0,0 0 0 0 0,0 0 0 0 0,0 0 0 0 0,0-1 0 0 0,0 1-1 0 0,0 0 1 0 0,0-1 0 0 0,0 0 0 0 0,3-1 0 0 0,-3 2-2 0 0,-1-1 0 0 0,0 1 0 0 0,0 0 0 0 0,1 0 0 0 0,-1-1 0 0 0,0 1-1 0 0,0 0 1 0 0,1 0 0 0 0,-1 0 0 0 0,0 1 0 0 0,0-1 0 0 0,1 0 0 0 0,-1 0 0 0 0,0 1 0 0 0,0-1 0 0 0,0 1 0 0 0,2 0 0 0 0,14 2-3 0 0,-11-3 11 0 0,-1 0 0 0 0,1 0-1 0 0,-1 0 1 0 0,1 1 0 0 0,6 1-1 0 0,-10-2-7 0 0,-1 0 0 0 0,1 0-1 0 0,-1 0 1 0 0,1 0 0 0 0,-1 0-1 0 0,1 0 1 0 0,-1 0 0 0 0,1 0-1 0 0,-1-1 1 0 0,1 1 0 0 0,2-2-1 0 0,-3 2 3 0 0,1-1 0 0 0,-1 1-1 0 0,1-1 1 0 0,-1 1 0 0 0,1 0-1 0 0,-1-1 1 0 0,1 1 0 0 0,-1 0-1 0 0,1 0 1 0 0,-1 0 0 0 0,3 1-1 0 0,11 2 68 0 0,-10-1-37 0 0,0-1 1 0 0,0 0-1 0 0,1 0 0 0 0,7 0 0 0 0,56 4 56 0 0,-16-5 178 0 0,-24 2-217 0 0,-23-1-48 0 0,-1-1 0 0 0,0 1 0 0 0,1-1 0 0 0,6-1 0 0 0,48-2-4 0 0,-40 1 0 0 0,-12 2 0 0 0,-1-1 0 0 0,1 0 0 0 0,0-1 0 0 0,8-2 0 0 0,48-10 11 0 0,2 3 53 0 0,-40 7-11 0 0,5 0-53 0 0,-23 2 0 0 0,0 0 0 0 0,16-1 0 0 0,-12 2 0 0 0,-3 2-2 0 0,-8 0 7 0 0,1-1 0 0 0,0 1 0 0 0,-1-1 0 0 0,1 0 0 0 0,0 1 1 0 0,0-1-1 0 0,-1 0 0 0 0,1 0 0 0 0,0 0 0 0 0,0 0 0 0 0,-1 0 0 0 0,3-1 0 0 0,16 0 101 0 0,-16 1-75 0 0,0 0 0 0 0,-1 0 0 0 0,1 0-1 0 0,0-1 1 0 0,0 1 0 0 0,-1-1 0 0 0,8-2-1 0 0,-9 2-19 0 0,-1 1 0 0 0,1-1-1 0 0,0 1 1 0 0,-1 0 0 0 0,1 0 0 0 0,0 0-1 0 0,0 0 1 0 0,0 0 0 0 0,-1 0 0 0 0,1 0-1 0 0,2 1 1 0 0,-2-1-2 0 0,0 1-1 0 0,-1-1 1 0 0,1 0 0 0 0,0 0-1 0 0,0 0 1 0 0,0 0 0 0 0,-1 0-1 0 0,1 0 1 0 0,0 0 0 0 0,2-1-1 0 0,-2 0 0 0 0,1 0 1 0 0,-1 0-1 0 0,0 0 0 0 0,1 1 0 0 0,-1-1 0 0 0,1 1 0 0 0,-1-1 1 0 0,1 1-1 0 0,-1 0 0 0 0,1 0 0 0 0,-1 0 0 0 0,1 0 0 0 0,-1 1 0 0 0,1-1 1 0 0,-1 1-1 0 0,4 1 0 0 0,-1-1 3 0 0,-1-1-1 0 0,0 1 1 0 0,0-1 0 0 0,1 0 0 0 0,-1 0-1 0 0,5-1 1 0 0,20 1 42 0 0,-20 1-24 0 0,0 0 0 0 0,-1-1-1 0 0,1-1 1 0 0,0 1 0 0 0,17-5 0 0 0,17 0 123 0 0,6-3 24 0 0,-44 8-177 0 0,18-1 39 0 0,41-7 0 0 0,-61 8-20 0 0,0-1-1 0 0,0 1 1 0 0,0 0-1 0 0,0 0 1 0 0,6 1 0 0 0,13 0 89 0 0,-7-2-67 0 0,0-2 0 0 0,0 1 0 0 0,19-7 0 0 0,-31 8-40 0 0,0 0 0 0 0,0 1 0 0 0,0-1 0 0 0,0 1 0 0 0,0 0 0 0 0,0 0 0 0 0,0 0 0 0 0,6 1 0 0 0,13 0 0 0 0,-13-2 0 0 0,29 0 0 0 0,26-1 64 0 0,-63 2-64 0 0,1 0 0 0 0,-1 0 0 0 0,0 0 0 0 0,1 0 0 0 0,-1 0 0 0 0,0 0 0 0 0,1-1 0 0 0,-1 1 0 0 0,0-1 0 0 0,0 1 0 0 0,1-1 0 0 0,0 0 0 0 0,-1 0 0 0 0,0 1 0 0 0,0 0 0 0 0,0-1 0 0 0,0 1 0 0 0,0-1 0 0 0,0 1 0 0 0,0 0 0 0 0,-1 0 0 0 0,1 0 0 0 0,0-1 0 0 0,0 1 0 0 0,0 0 0 0 0,0 0 0 0 0,0 0 0 0 0,0 0 0 0 0,0 1 0 0 0,0-1 0 0 0,0 0 0 0 0,0 0 0 0 0,0 1 0 0 0,1 0 0 0 0,1-1 0 0 0,-1 1 0 0 0,1-1 0 0 0,0 1 0 0 0,-1-1 0 0 0,1 0 0 0 0,0 0 0 0 0,4 0 0 0 0,14 0 0 0 0,-21 1 0 0 0,1-1 0 0 0,-1 0 0 0 0,1 0 0 0 0,-1 0 0 0 0,0 0 0 0 0,1 0 0 0 0,-1 0 0 0 0,1 0 0 0 0,-1-1 0 0 0,1 1 0 0 0,-1 0 0 0 0,1 0 0 0 0,-1 0 0 0 0,1 0 0 0 0,-1 0 0 0 0,0-1 0 0 0,2 1 0 0 0,-1-1 0 0 0,0 0 0 0 0,0 0 0 0 0,0 1 0 0 0,0-1 0 0 0,0 1 0 0 0,0-1 0 0 0,0 1 0 0 0,0-1 0 0 0,0 1 0 0 0,3-1 0 0 0,3 4 0 0 0,-7-3 0 0 0,1 0 0 0 0,-1 0 0 0 0,0 0 0 0 0,1 1 0 0 0,-1-1 0 0 0,0 0 0 0 0,1 0 0 0 0,-1 0 0 0 0,1 0 0 0 0,-1 1 0 0 0,1-1 0 0 0,-1 0 0 0 0,0 0 0 0 0,1 0 0 0 0,-1 0 0 0 0,1 0 0 0 0,-1 0 0 0 0,0 0 0 0 0,1-1 0 0 0,4 0 0 0 0,-3 1 0 0 0,0-1 0 0 0,-1 1 0 0 0,1-1 0 0 0,0 1 0 0 0,0 0 0 0 0,0 0 0 0 0,0 0 0 0 0,0 0 0 0 0,0 0 0 0 0,0 0 0 0 0,4 1 0 0 0,-5 0 0 0 0,0-1 0 0 0,0 0 0 0 0,0 0 0 0 0,0 0 0 0 0,0 0 0 0 0,0-1 0 0 0,0 1 0 0 0,0 0 0 0 0,0 0 0 0 0,0 0 0 0 0,0-1 0 0 0,-1 1 0 0 0,1-1 0 0 0,0 1 0 0 0,0 0 0 0 0,1-2 0 0 0,-1 2 0 0 0,0-1 0 0 0,0 0 0 0 0,0 1 0 0 0,0 0 0 0 0,0-1 0 0 0,0 1 0 0 0,0-1 0 0 0,0 1 0 0 0,0 0 0 0 0,0 0 0 0 0,0 0 0 0 0,0 0 0 0 0,0 0 0 0 0,0 0 0 0 0,1 0 0 0 0,12 4 0 0 0,8 1 0 0 0,-15-4 1 0 0,0-1 47 0 0,0 1-1 0 0,1-2 1 0 0,11 0 0 0 0,-2 1 15 0 0,-15 0-63 0 0,0 0 0 0 0,1 0 0 0 0,-1 1 0 0 0,0-2 1 0 0,1 1-1 0 0,-1 0 0 0 0,2-1 0 0 0,29-4 1410 0 0,-31 5-1405 0 0,0 0 0 0 0,0-1 0 0 0,1 1 0 0 0,-1 0 1 0 0,0 0-1 0 0,0 1 0 0 0,4-1 0 0 0,9 1-753 0 0,32 1 165 0 0,5-2 583 0 0,-15-2 0 0 0,-22 1 0 0 0,-14 0 0 0 0,1 1 0 0 0,-1 0 0 0 0,1 0 0 0 0,-1-1 0 0 0,0 1 0 0 0,1 0 0 0 0,-1 0 0 0 0,1 1 0 0 0,-1-1 0 0 0,3 1 0 0 0,-3-1 0 0 0,0 0 0 0 0,0 0 0 0 0,0 0 0 0 0,-1 0 0 0 0,1 0 0 0 0,0 0 0 0 0,0 0 0 0 0,0 0 0 0 0,0 0 0 0 0,0 0 0 0 0,0 0 0 0 0,0-1 0 0 0,1 0 0 0 0,-1 1 0 0 0,0 0 0 0 0,-1-1 0 0 0,1 1 0 0 0,0 0 0 0 0,-1 0 0 0 0,1 0 0 0 0,0 0 0 0 0,0 0 0 0 0,0-1 0 0 0,-1 1 0 0 0,1 0 0 0 0,0 1 0 0 0,0-1 0 0 0,-1 0 0 0 0,1 0 0 0 0,0 0 0 0 0,0 0 0 0 0,1 1 0 0 0,0-1 0 0 0,0 1 0 0 0,0-1 0 0 0,0 0 0 0 0,0-1 0 0 0,0 1 0 0 0,0 0 0 0 0,0 0 0 0 0,0-1 0 0 0,0 1 0 0 0,0-1 0 0 0,3-1 0 0 0,7-1 0 0 0,16 4 0 0 0,3 3 72 0 0,-29-4-73 0 0,2 1-11 0 0,0-1-1 0 0,0 1 1 0 0,0-1-1 0 0,0-1 1 0 0,0 1 0 0 0,5-1-1 0 0,-3 2 13 0 0,14 1 101 0 0,-18-1-302 0 0,1-1 0 0 0,0 1 0 0 0,0-1 0 0 0,0 0 0 0 0,0 0 0 0 0,5-1 0 0 0,-7 1-309 0 0,14 1-3752 0 0,-14-1 3937 0 0,0 0 0 0 0,0 0 0 0 0,0-1 0 0 0,0 1 0 0 0,0 0 0 0 0,0-1 0 0 0,0 1 0 0 0,-1-1 1 0 0,1 1-1 0 0,0-1 0 0 0,0 0 0 0 0,0 1 0 0 0,-1-1 0 0 0,1 0 0 0 0,0 1 0 0 0,-1-1 0 0 0,1 0 0 0 0,0 0 1 0 0,-1 0-1 0 0,1 0 0 0 0,-1 1 0 0 0,1-1 0 0 0,-1 0 0 0 0,0 0 0 0 0,1 0 0 0 0,-1 0 0 0 0,0-1 0 0 0,2-2-292 0 0,3-8-278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5639 0 0,'0'0'3495'0'0,"1"0"-3458"0"0,-1 0-1 0 0,0 0 1 0 0,1 1-1 0 0,-1-1 1 0 0,1 0-1 0 0,-1 0 1 0 0,1 1-1 0 0,-1-1 1 0 0,1 0-1 0 0,-1 0 1 0 0,1 0-1 0 0,-1 0 1 0 0,1 0-1 0 0,-1 0 1 0 0,1 0 0 0 0,-1 0-1 0 0,1 0 1 0 0,-1 0-1 0 0,2 0 1 0 0,-2-1-12 0 0,0 1 0 0 0,0 0 0 0 0,0 0 0 0 0,0-1 0 0 0,0 1 1 0 0,0 0-1 0 0,0 0 0 0 0,0 0 0 0 0,0-1 0 0 0,0 1 0 0 0,0 0 1 0 0,0 0-1 0 0,0-1 0 0 0,1 1 0 0 0,-1 0 0 0 0,0 0 0 0 0,0 0 1 0 0,0-1-1 0 0,0 1 0 0 0,0 0 0 0 0,1 0 0 0 0,-1 0 0 0 0,0 0 0 0 0,0 0 1 0 0,0-1-1 0 0,1 1 0 0 0,-1 0 0 0 0,0 0 0 0 0,0 0 0 0 0,0 0 1 0 0,1 0-1 0 0,-1 0 0 0 0,0 0 0 0 0,0 0 0 0 0,1 0 0 0 0,-1 0 1 0 0,0 0-1 0 0,0 0 0 0 0,1 0 0 0 0,-1 0 0 0 0,0 0 0 0 0,0 0 0 0 0,1 0 1 0 0,-1 0-1 0 0,0 0 0 0 0,0 0 0 0 0,0 0 0 0 0,1 0 0 0 0,-1 0 1 0 0,0 0-1 0 0,0 1 0 0 0,1-1 0 0 0,-1 0 0 0 0,0 0 0 0 0,0 0 1 0 0,0 0-1 0 0,0 1 0 0 0,1-1 0 0 0,-1 0 0 0 0,0 1 0 0 0,0-1-16 0 0,0 0-1 0 0,0 0 0 0 0,1 0 0 0 0,-1 0 0 0 0,0 0 1 0 0,0 0-1 0 0,0 0 0 0 0,0 0 0 0 0,0 0 1 0 0,0 0-1 0 0,1 0 0 0 0,-1 0 0 0 0,0 0 0 0 0,0 0 1 0 0,0 0-1 0 0,0-1 0 0 0,0 1 0 0 0,0 0 0 0 0,1 0 1 0 0,-1 0-1 0 0,0 0 0 0 0,0 0 0 0 0,0 0 1 0 0,0 0-1 0 0,0 0 0 0 0,0 0 0 0 0,0 0 0 0 0,0 0 1 0 0,0-1-1 0 0,1 1 0 0 0,-1 0 0 0 0,0 0 1 0 0,0 0-1 0 0,0 0 0 0 0,0 0 0 0 0,0 0 0 0 0,0 0 1 0 0,0-1-1 0 0,0 1 0 0 0,0 0 0 0 0,0 0 1 0 0,0 0 0 0 0,0-1 0 0 0,0 1 0 0 0,0 0-1 0 0,0 0 1 0 0,0 0 0 0 0,0 0 0 0 0,0 0 0 0 0,0 0-1 0 0,0-1 1 0 0,1 1 0 0 0,-1 0 0 0 0,0 0 0 0 0,0 0-1 0 0,0 0 1 0 0,0 0 0 0 0,0 0 0 0 0,0 0 0 0 0,0-1-1 0 0,0 1 1 0 0,1 0 0 0 0,-1 0 0 0 0,0 0 0 0 0,0 0-1 0 0,0 0 1 0 0,0 0 0 0 0,0 0 0 0 0,1 0 0 0 0,-1 0-1 0 0,0 0 1 0 0,0 0 0 0 0,0 0 0 0 0,0 0 0 0 0,0 0-1 0 0,1 0 1 0 0,-1 0 0 0 0,0 0 3 0 0,0 0 0 0 0,1 1 0 0 0,-1-1 1 0 0,0 0-1 0 0,1 0 0 0 0,-1 0 0 0 0,0 0 0 0 0,1 1 0 0 0,-1-1 0 0 0,0 0 0 0 0,1 0 1 0 0,-1 0-1 0 0,0 0 0 0 0,1 0 0 0 0,-1 0 0 0 0,0 0 0 0 0,1 0 0 0 0,-1 0 0 0 0,0 0 1 0 0,1 0-1 0 0,-1 0 0 0 0,0 0 0 0 0,1 0 0 0 0,-1 0 0 0 0,0 0 0 0 0,1-1 0 0 0,-1 1 1 0 0,0 0-1 0 0,1 0 0 0 0,-1 0 0 0 0,0 0 0 0 0,0-1 0 0 0,1 1 0 0 0,-1 0 1 0 0,0 0-1 0 0,0-1 0 0 0,1 1 0 0 0,-1 0 0 0 0,0 0 0 0 0,0-1 0 0 0,0 1-6 0 0,1 0 0 0 0,-1 0-1 0 0,0 0 1 0 0,0 0-1 0 0,0-1 1 0 0,0 1-1 0 0,0 0 1 0 0,1 0 0 0 0,-1 0-1 0 0,0 0 1 0 0,0 0-1 0 0,0 0 1 0 0,0 0 0 0 0,0 0-1 0 0,1 0 1 0 0,-1 0-1 0 0,0 0 1 0 0,0 0 0 0 0,0 0-1 0 0,0 0 1 0 0,0 0-1 0 0,1 1 1 0 0,-1-1 0 0 0,0 0-1 0 0,0 0 1 0 0,0 0-1 0 0,0 0 1 0 0,0 0 0 0 0,0 0-1 0 0,1 0 1 0 0,-1 0-1 0 0,0 0 1 0 0,0 0 0 0 0,0 1-1 0 0,0-1 1 0 0,0 0-1 0 0,0 0 1 0 0,0 0 0 0 0,0 0-1 0 0,0 0 1 0 0,1 1 0 0 0,-1-1 1 0 0,0 0 0 0 0,0 0 0 0 0,0 0-1 0 0,0 1 1 0 0,0-1 0 0 0,1 0-1 0 0,-1 0 1 0 0,0 0 0 0 0,0 0 0 0 0,0 0-1 0 0,1 1 1 0 0,-1-1 0 0 0,0 0-1 0 0,0 0 1 0 0,0 0 0 0 0,1 0 0 0 0,-1 0-1 0 0,0 0 1 0 0,0 0 0 0 0,1 0-1 0 0,-1 0 1 0 0,0 0 0 0 0,0 0-1 0 0,1 0 1 0 0,-1 0 0 0 0,0 0 0 0 0,1 0-1 0 0,0-1 12 0 0,0 1 1 0 0,0-1-1 0 0,0 1 0 0 0,0 0 0 0 0,0-1 0 0 0,0 1 0 0 0,1 0 0 0 0,-1 0 1 0 0,0-1-1 0 0,0 1 0 0 0,1 0 0 0 0,-1 0 0 0 0,0 0 0 0 0,0 1 1 0 0,0-1-1 0 0,1 0 0 0 0,0 1 0 0 0,-1-1-14 0 0,0 0-1 0 0,-1 0 1 0 0,1 0 0 0 0,0 0-1 0 0,0 0 1 0 0,-1 0 0 0 0,1 0 0 0 0,0 0-1 0 0,0-1 1 0 0,-1 1 0 0 0,1 0-1 0 0,0 0 1 0 0,-1-1 0 0 0,1 1-1 0 0,0 0 1 0 0,-1-1 0 0 0,1 1 0 0 0,0-1-1 0 0,-1 1 1 0 0,1-1 0 0 0,0 0-1 0 0,0 1 6 0 0,-1 0-1 0 0,1 0 1 0 0,-1 0-1 0 0,1 0 1 0 0,-1 0-1 0 0,1 0 1 0 0,0 0-1 0 0,-1 0 1 0 0,1 0-1 0 0,-1 0 1 0 0,1 0-1 0 0,0 0 1 0 0,-1 0-1 0 0,1 0 1 0 0,-1 1-1 0 0,1-1 1 0 0,0 1-1 0 0,0-1 14 0 0,32 0 371 0 0,-31 0-377 0 0,-1 0-1 0 0,0 0 0 0 0,0 0 0 0 0,0-1 1 0 0,0 1-1 0 0,1 0 0 0 0,-1 0 0 0 0,0-1 1 0 0,0 1-1 0 0,0-1 0 0 0,0 1 0 0 0,0-1 1 0 0,2-1-1 0 0,-2 1 1 0 0,0 1 1 0 0,1-1 0 0 0,-1 0-1 0 0,0 1 1 0 0,0-1-1 0 0,1 1 1 0 0,-1-1 0 0 0,1 1-1 0 0,-1 0 1 0 0,3-1-1 0 0,-1 1 15 0 0,1 0 11 0 0,0 0 0 0 0,0 0 0 0 0,0 0-1 0 0,0-1 1 0 0,0 1 0 0 0,6-3 0 0 0,-6 2-24 0 0,0 0 0 0 0,0 0 0 0 0,0 1 0 0 0,1 0 0 0 0,6 0 0 0 0,16-2 32 0 0,-24 1-42 0 0,0 1 0 0 0,0 0 0 0 0,0 0 0 0 0,0 0 0 0 0,7 1 0 0 0,-7 0 9 0 0,0-1-1 0 0,1 0 1 0 0,-1 0-1 0 0,0 0 1 0 0,7-1 0 0 0,-7 1-15 0 0,-1 0 0 0 0,1 0 0 0 0,0 0 0 0 0,0 0 0 0 0,-1 0 0 0 0,1 0 0 0 0,0 1 0 0 0,2 1 0 0 0,17 1-6 0 0,-6-4 15 0 0,-11 0 0 0 0,0 1 1 0 0,0 0 0 0 0,0 0-1 0 0,0 0 1 0 0,6 1-1 0 0,50 8 155 0 0,-33-8-156 0 0,3 1 44 0 0,-22 0-51 0 0,0-1 1 0 0,14 0-1 0 0,-6 0-3 0 0,-14-1 0 0 0,1 0 0 0 0,0 0 0 0 0,0-1 0 0 0,-1 1 0 0 0,7-3 0 0 0,11 0 11 0 0,86-3 42 0 0,-35 0-53 0 0,-41 2 0 0 0,-25 3 0 0 0,0 0 0 0 0,1 1 0 0 0,-1-1 0 0 0,8 2 0 0 0,62 0 0 0 0,-5 1 0 0 0,-67-2-1 0 0,1-1 0 0 0,0 1 0 0 0,-1-1-1 0 0,8-2 1 0 0,15-1 31 0 0,-13 4 39 0 0,33-2 214 0 0,-24 2-178 0 0,-19 1-104 0 0,0-1 1 0 0,0 0-1 0 0,-1 0 0 0 0,1 0 0 0 0,6-2 0 0 0,-5 1-1 0 0,0-1 0 0 0,1 1 0 0 0,-1 1 0 0 0,0-1 0 0 0,0 1 0 0 0,1-1 0 0 0,-1 1 0 0 0,9 2 0 0 0,-8-2 11 0 0,0 1 0 0 0,1-1 0 0 0,-1-1 0 0 0,10 0 0 0 0,7-2 69 0 0,1 1 22 0 0,-16 1-68 0 0,1 1 0 0 0,17 0 0 0 0,51 2 83 0 0,-49-4-107 0 0,-25 1-4 0 0,1 1 1 0 0,0-1 0 0 0,-1 1 0 0 0,1 0 0 0 0,0 0 0 0 0,0 0-1 0 0,5 1 1 0 0,-4 0-2 0 0,0 0 0 0 0,1 0 0 0 0,-1-1 0 0 0,6-1-1 0 0,15 2 36 0 0,31 0-40 0 0,-54-1 0 0 0,0 0 0 0 0,0-1 0 0 0,0 1 0 0 0,0-1 0 0 0,6-1 0 0 0,13-3 0 0 0,-16 5 0 0 0,3 1 0 0 0,1-2 0 0 0,13-1 0 0 0,-18 1 5 0 0,0 1 1 0 0,0 0-1 0 0,0 0 0 0 0,0 0 0 0 0,8 2 1 0 0,18 0 138 0 0,-2-1-88 0 0,6-2-32 0 0,38-1-13 0 0,-32 1 42 0 0,-8 1-42 0 0,-5-1 41 0 0,-20 2-52 0 0,1-2 1 0 0,14-1-1 0 0,7 2 16 0 0,-25 0 6 0 0,-1 0 1 0 0,1 0-1 0 0,-1 0 1 0 0,8-1-1 0 0,42-5 117 0 0,6 3-86 0 0,2-5-53 0 0,-32 5-1 0 0,-5 2 13 0 0,39-2 41 0 0,2 5-53 0 0,-60-3 0 0 0,0 1 0 0 0,-1 1 0 0 0,1-1 0 0 0,8 2 0 0 0,15 2 0 0 0,-5-2 0 0 0,-19-2 0 0 0,0 1 0 0 0,1-1 0 0 0,-1 0 0 0 0,10-1 0 0 0,14 0 0 0 0,3 0 0 0 0,-26 0 0 0 0,0 1 0 0 0,0-1 0 0 0,11 2 0 0 0,5-1 0 0 0,65 3 0 0 0,-59-2 11 0 0,-4 2 86 0 0,13-1 51 0 0,27 3-73 0 0,-55-4-57 0 0,0 0 0 0 0,17 4 0 0 0,-1 0-19 0 0,14 2 1 0 0,-28-4 0 0 0,1 0 0 0 0,-1-2 0 0 0,1 1 0 0 0,-1-1 0 0 0,14-1 0 0 0,37 1 11 0 0,72-6 53 0 0,-118 5-45 0 0,-1 1 1 0 0,20 4-1 0 0,-20-3-20 0 0,-1 0-1 0 0,28-1 0 0 0,-12 0 2 0 0,-23 0 0 0 0,-1-1 0 0 0,0 0 0 0 0,1 0 0 0 0,10-2 0 0 0,-11 1 0 0 0,-1 1 0 0 0,1-1 0 0 0,-1 2 0 0 0,1-1 0 0 0,-1 0 0 0 0,9 3 0 0 0,1-1 0 0 0,1 1 12 0 0,-11-2 13 0 0,1 0 1 0 0,-1-1 0 0 0,0 0 0 0 0,1 1 0 0 0,-1-2-1 0 0,9 0 1 0 0,-8 0-10 0 0,0 1 0 0 0,0 0 0 0 0,10 1 1 0 0,14-1-7 0 0,-10-2 33 0 0,35 3 0 0 0,7 0-1 0 0,12-2 11 0 0,-68 1-53 0 0,1 0 0 0 0,-1 1 0 0 0,12 2 0 0 0,17 1 0 0 0,-7-1 0 0 0,-22-2 0 0 0,0 0 0 0 0,0 0 0 0 0,0-1 0 0 0,9 0 0 0 0,-10-1 0 0 0,0 1 0 0 0,1 0 0 0 0,9 2 0 0 0,15 0 0 0 0,31-4 0 0 0,-28 1 0 0 0,-27 2 0 0 0,1-1 0 0 0,0-1 0 0 0,8 0 0 0 0,23 0 0 0 0,-5 0 0 0 0,27 1 0 0 0,-54 0 0 0 0,0 0 0 0 0,1 0 0 0 0,9 3 0 0 0,13 0 0 0 0,-3-1 0 0 0,-19-1 0 0 0,0-1 0 0 0,0 0 0 0 0,10 0 0 0 0,41 2 0 0 0,-35-2 0 0 0,-20 1 0 0 0,1-1 0 0 0,0 0 0 0 0,0 0 0 0 0,0 0 0 0 0,0-1 0 0 0,5 0 0 0 0,-6 0 0 0 0,0 1 0 0 0,0-1 0 0 0,0 1 0 0 0,1 0 0 0 0,-1 0 0 0 0,5 1 0 0 0,15 0 0 0 0,7 0 0 0 0,-5 0 0 0 0,33 3 0 0 0,5-3 11 0 0,-5-3 42 0 0,-28 3-53 0 0,-5 0 0 0 0,29 1 0 0 0,-31 0 0 0 0,-20-1 0 0 0,1-1 0 0 0,-1 1 0 0 0,0-1 0 0 0,1 0 0 0 0,-1 0 0 0 0,7-1 0 0 0,0 0 0 0 0,1 1 0 0 0,-1 0 0 0 0,21 2 0 0 0,27 4 0 0 0,-54-6 0 0 0,0 1 0 0 0,1-1 0 0 0,-1 0 0 0 0,0-1 0 0 0,5 0 0 0 0,16 0 0 0 0,37 2 0 0 0,-57-1 0 0 0,1 0 0 0 0,-1 0 0 0 0,11-1 0 0 0,-11 0 0 0 0,0 0 0 0 0,0 1 0 0 0,0 0 0 0 0,6 0 0 0 0,42 7 0 0 0,-37-4 0 0 0,-1-1 0 0 0,25 1 0 0 0,-4-1 0 0 0,16 1 0 0 0,-6 0 96 0 0,0-1 192 0 0,8 4-277 0 0,-24-3 65 0 0,-3-2-35 0 0,39 1-41 0 0,-43-4 0 0 0,-20 2 0 0 0,0-1 0 0 0,0 1 0 0 0,0 0 0 0 0,0-1 0 0 0,0 1 0 0 0,3 1 0 0 0,95 12 80 0 0,-56-10 32 0 0,-21-3-112 0 0,-21 0 0 0 0,1-1 0 0 0,-1 1 0 0 0,1 0 0 0 0,0 1 0 0 0,5 0 0 0 0,12 0-55 0 0,-18-2 51 0 0,-1 1-1 0 0,0 0 1 0 0,1 0-1 0 0,-1 0 0 0 0,1 1 1 0 0,-1-1-1 0 0,1 0 1 0 0,2 2-1 0 0,-3-2 5 0 0,0 1 0 0 0,0-1 0 0 0,0 0 0 0 0,0 1 0 0 0,0-1 0 0 0,0 0 0 0 0,0 0 0 0 0,2-1 0 0 0,16 2 0 0 0,-6-1 0 0 0,-13 0 0 0 0,0 0 0 0 0,0 0 0 0 0,0 0 0 0 0,0 0 0 0 0,0 0 0 0 0,0 0 0 0 0,0 0 0 0 0,0 0 0 0 0,0 0 0 0 0,0 0 0 0 0,0 1 0 0 0,0-1 0 0 0,0 0 0 0 0,2 2 0 0 0,-2-2 0 0 0,-1 0 0 0 0,1 0 0 0 0,0 1 0 0 0,0-1 0 0 0,-1 0 0 0 0,1 0 0 0 0,0 0 0 0 0,0 0 0 0 0,0 0 0 0 0,-1 0 0 0 0,1 0 0 0 0,0 0 0 0 0,0 0 0 0 0,-1 0 0 0 0,1 0 0 0 0,0-1 0 0 0,1 1 0 0 0,-1-1 0 0 0,0 1 0 0 0,0 0 0 0 0,0-1 0 0 0,0 1 0 0 0,0 0 0 0 0,0 0 0 0 0,0 0 0 0 0,0 0 0 0 0,0 0 0 0 0,0 0 0 0 0,1 1 0 0 0,2 0 9 0 0,-1 0 0 0 0,0-1-1 0 0,1 1 1 0 0,-1 0 0 0 0,1-1 0 0 0,-1 0-1 0 0,1 0 1 0 0,-1 0 0 0 0,1 0-1 0 0,5-1 1 0 0,5 1-9 0 0,-13 0 0 0 0,-1 0 0 0 0,1 0 0 0 0,0 0 0 0 0,0 0 0 0 0,0 0 0 0 0,0 0 0 0 0,1 0 0 0 0,-1 0 0 0 0,0 0 0 0 0,-1 0 0 0 0,1 0 0 0 0,0-1 0 0 0,1 1 0 0 0,5-4 4 0 0,-7 4-4 0 0,0 0 0 0 0,0 0 0 0 0,1 0 1 0 0,-1 0-1 0 0,0 0 0 0 0,0 0 0 0 0,0 0 0 0 0,1-1 0 0 0,-1 1 0 0 0,0 0 0 0 0,0 0 1 0 0,0 0-1 0 0,1 0 0 0 0,-1 0 0 0 0,0 0 0 0 0,0 0 0 0 0,0 0 0 0 0,1 0 1 0 0,-1 0-1 0 0,0 0 0 0 0,0 0 0 0 0,0 0 0 0 0,1 0 0 0 0,-1 0 0 0 0,0 0 0 0 0,0 0 1 0 0,0 1-1 0 0,1-1 0 0 0,-1 0 0 0 0,6 2 56 0 0,20 2-56 0 0,-7 0 0 0 0,-19-4 0 0 0,1 0 0 0 0,-1-1 0 0 0,0 1 0 0 0,0 0 0 0 0,1 0 0 0 0,-1 0 0 0 0,0 0 0 0 0,1 0 0 0 0,-1 0 0 0 0,0 0 0 0 0,1 0 0 0 0,-1 0 0 0 0,0 0 0 0 0,1 0 0 0 0,-1 0 0 0 0,0 0 0 0 0,1 0 0 0 0,-1 0 0 0 0,0 0 0 0 0,1 0 0 0 0,-1 0 0 0 0,0 1 0 0 0,0-1 0 0 0,1 0 0 0 0,-1 0 0 0 0,0 0 0 0 0,1 0 0 0 0,-1 1 0 0 0,0-1 0 0 0,0 0 0 0 0,1 1 0 0 0,-1-1 0 0 0,0 1 0 0 0,1-1 0 0 0,-1 0 0 0 0,1 1 0 0 0,-1-1 0 0 0,0 0 0 0 0,1 1 0 0 0,-1-1 0 0 0,1 0 0 0 0,-1 0 0 0 0,1 1 0 0 0,-1-1 0 0 0,1 0 0 0 0,-1 0 0 0 0,1 0 0 0 0,-1 1 0 0 0,1-1 0 0 0,-1 0 0 0 0,1 0 0 0 0,-1 0 0 0 0,1 0 0 0 0,-1 0 0 0 0,1 0 0 0 0,0 0 0 0 0,3-1-3 0 0,-3 1-1 0 0,-1 0 0 0 0,1 0 0 0 0,0 0 0 0 0,0 0 0 0 0,0 0 0 0 0,-1 1 0 0 0,1-1 0 0 0,0 0 0 0 0,0 0 0 0 0,-1 1 0 0 0,1-1 0 0 0,0 0-1 0 0,0 1 1 0 0,-1-1 0 0 0,1 0 0 0 0,0 1 0 0 0,0 0 0 0 0,2 1-37 0 0,-3-2 41 0 0,1 1 0 0 0,0-1 0 0 0,0 1 0 0 0,0-1 1 0 0,-1 1-1 0 0,1-1 0 0 0,0 1 0 0 0,0-1 0 0 0,0 0 0 0 0,0 0 0 0 0,0 1 0 0 0,0-1 1 0 0,0 0-1 0 0,0 0 0 0 0,0 0 0 0 0,0 0 0 0 0,0 0 0 0 0,0 0 0 0 0,-1 0 0 0 0,3-1 1 0 0,5 1 21 0 0,-4 3 37 0 0,-3-3-55 0 0,-2 0-833 0 0,0 0 653 0 0,0-1 0 0 0,-1 1 1 0 0,1 0-1 0 0,0 0 0 0 0,0-1 1 0 0,0 1-1 0 0,-1 0 0 0 0,1 0 1 0 0,-2 1-1 0 0,2-1-177 0 0,1 0 255 0 0,-1 0-1 0 0,1 0 1 0 0,-1 0 0 0 0,1 0-1 0 0,-1 0 1 0 0,1-1 0 0 0,0 1-1 0 0,-1 0 1 0 0,1 0-1 0 0,-1 0 1 0 0,1 0 0 0 0,0-1-1 0 0,-1 1 1 0 0,1 0-1 0 0,0 0 1 0 0,-1-1 0 0 0,1 1-1 0 0,0 0 1 0 0,-1 0 0 0 0,1-1-1 0 0,0 1 1 0 0,-1 0-1 0 0,1-1 1 0 0,0 1 0 0 0,0-1-1 0 0,-1 0 1 0 0,-6-7-2200 0 0,5 8 1879 0 0,-11-8-3786 0 0,11 3 1554 0 0,9 0 212 0 0,5 2 1571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10535 0 0,'0'0'812'0'0,"17"-6"103"0"0,-6 4-376 0 0,-1-1-1 0 0,1 0 1 0 0,10-5 0 0 0,-7 3-737 0 0,-9 3-291 0 0,0 0 0 0 0,0 0-1 0 0,0-1 1 0 0,-1 0-1 0 0,1 0 1 0 0,-1 0 0 0 0,1-1-1 0 0,6-6 1 0 0,-2-1-3308 0 0,17-23 0 0 0,-10 11 2354 0 0,-8 13 1096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1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6103 0 0,'0'0'471'0'0,"12"3"6457"0"0,-12 0-6846 0 0,1 0 0 0 0,-1 1 0 0 0,1-1 0 0 0,0 0 0 0 0,0 0 0 0 0,0 1 0 0 0,1-1 0 0 0,-1 0 1 0 0,1 0-1 0 0,0 0 0 0 0,-1-1 0 0 0,1 1 0 0 0,1 0 0 0 0,-1-1 0 0 0,0 1 0 0 0,1-1 0 0 0,-1 0 0 0 0,1 0 0 0 0,4 3 0 0 0,6 6 155 0 0,-12-10-214 0 0,0 1-1 0 0,0-1 1 0 0,0 0 0 0 0,1 0 0 0 0,-1 0 0 0 0,0 0 0 0 0,1 0 0 0 0,-1 0 0 0 0,0-1-1 0 0,3 2 1 0 0,-3-1-5 0 0,0-1 0 0 0,1 1 0 0 0,-1 0 1 0 0,0 0-1 0 0,1 0 0 0 0,-1 0 0 0 0,0 0 0 0 0,0 0 0 0 0,0 0 0 0 0,1 1 0 0 0,-1 0 2 0 0,0-1 0 0 0,1 0 0 0 0,-1 1 0 0 0,0-1 1 0 0,1 0-1 0 0,-1 0 0 0 0,0 0 0 0 0,1 0 0 0 0,1 1 0 0 0,31 21 159 0 0,-19-13-114 0 0,-13-9-54 0 0,0 1 0 0 0,0-1 0 0 0,0 0 1 0 0,0 0-1 0 0,0 0 0 0 0,0 0 0 0 0,0 0 0 0 0,3 1 0 0 0,-3-2 7 0 0,1 1-1 0 0,-1 0 0 0 0,0 1 1 0 0,0-1-1 0 0,0 0 1 0 0,0 1-1 0 0,0-1 0 0 0,3 4 1 0 0,13 8 97 0 0,22 14-51 0 0,-2 2 3 0 0,-25-18 6 0 0,-12-10-56 0 0,0 0-1 0 0,0 0 0 0 0,0 1 1 0 0,0-1-1 0 0,1 0 0 0 0,-1 0 1 0 0,0 0-1 0 0,1 0 0 0 0,-1 0 1 0 0,3 0-1 0 0,6 8 49 0 0,-9-8-64 0 0,-1-1 0 0 0,1 1-1 0 0,-1 0 1 0 0,1-1-1 0 0,0 1 1 0 0,-1-1 0 0 0,1 1-1 0 0,0-1 1 0 0,-1 1 0 0 0,1-1-1 0 0,0 1 1 0 0,0-1 0 0 0,0 0-1 0 0,0 1 1 0 0,6 7 70 0 0,-3-2-35 0 0,40 25 294 0 0,-14-17-266 0 0,-2 0 0 0 0,-18-9-65 0 0,-8-4 7 0 0,-1-1-1 0 0,0 1 1 0 0,0-1-1 0 0,1 1 0 0 0,-1 0 1 0 0,0-1-1 0 0,0 1 1 0 0,0 0-1 0 0,0 0 0 0 0,0 0 1 0 0,1 1-1 0 0,49 27 315 0 0,-21-17-320 0 0,-2-3 0 0 0,-6-3 0 0 0,-9-4-1 0 0,-12-2 13 0 0,1 0 105 0 0,-4-1-967 0 0,-19-10-1167 0 0,18 10 1183 0 0,1-1-1 0 0,0 0 0 0 0,-1 1 0 0 0,1-1 1 0 0,0 0-1 0 0,0 0 0 0 0,1 0 0 0 0,-1 0 1 0 0,0-1-1 0 0,1 1 0 0 0,-3-3 0 0 0,-2-6-2573 0 0,-1 6 2092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5471 0 0,'0'0'5576'0'0,"15"3"-5000"0"0,40 3 584 0 0,0-3-488 0 0,-1-3 48 0 0,-47 0-638 0 0,-1 1-1 0 0,0 0 0 0 0,1 0 0 0 0,6 2 1 0 0,17 2 103 0 0,31-4-21 0 0,-28-2 72 0 0,67-5 300 0 0,-59 3-327 0 0,42 1 1 0 0,50 3-69 0 0,-42-4-141 0 0,-56 1 0 0 0,12 1 11 0 0,43-1 196 0 0,-14 0-25 0 0,9 4-6 0 0,-53-2-176 0 0,10 2 0 0 0,19-2 0 0 0,-14-3 0 0 0,0 1 0 0 0,-38 2 0 0 0,0 0 0 0 0,0 0 0 0 0,14-3 0 0 0,-14 1 0 0 0,1 1 0 0 0,-1 1 0 0 0,14 0 0 0 0,1 1 0 0 0,36-3 0 0 0,-9 0 0 0 0,-17 2 0 0 0,34 0 0 0 0,-47 3 0 0 0,1-2 0 0 0,0-1 0 0 0,36-3 0 0 0,-47 1 64 0 0,0 1 0 0 0,18 0 0 0 0,-9-2 54 0 0,-13 2-108 0 0,-1 2-28 0 0,20 4-1380 0 0,-25-5 942 0 0,2-10-7594 0 0,-3 9 7951 0 0,1 1 1 0 0,-1 0-1 0 0,0-1 0 0 0,0 1 0 0 0,1-1 0 0 0,-1 1 0 0 0,0-1 1 0 0,0 1-1 0 0,0-1 0 0 0,0 1 0 0 0,0-1 0 0 0,1 1 0 0 0,-1 0 0 0 0,0-1 1 0 0,0 1-1 0 0,0-1 0 0 0,0 1 0 0 0,0-1 0 0 0,-1 1 0 0 0,1-1 1 0 0,0 1-1 0 0,0-1 0 0 0,0 1 0 0 0,0-1 0 0 0,0 1 0 0 0,-1-1 1 0 0,1 1-1 0 0,0 0 0 0 0,0-1 0 0 0,-1 1 0 0 0,1-1 0 0 0,-1 1 0 0 0,-14-30-3083 0 0,14 29 2820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1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6911 0 0,'0'0'528'0'0,"-1"7"1404"0"0,2 3-14 0 0,0-2-822 0 0,-1 0-1063 0 0,0-8-18 0 0,-1 1 0 0 0,1-1 0 0 0,0 1 0 0 0,0-1 0 0 0,0 1 0 0 0,0-1 0 0 0,0 1 0 0 0,-1-1 0 0 0,1 1 0 0 0,0-1 0 0 0,0 0 0 0 0,-1 1 0 0 0,1-1 0 0 0,0 1 0 0 0,-1-1 0 0 0,1 0 0 0 0,-1 1 0 0 0,1-1 0 0 0,0 0 0 0 0,-1 1 0 0 0,1-1 0 0 0,-1 0 0 0 0,1 0 0 0 0,-1 1 0 0 0,1-1 0 0 0,-1 0 0 0 0,1 0 0 0 0,-1 0 0 0 0,0 0 1 0 0,1 1 0 0 0,-1-1 0 0 0,0 0-1 0 0,1 0 1 0 0,-1 1 0 0 0,1-1 0 0 0,-1 0 0 0 0,1 0-1 0 0,-1 1 1 0 0,1-1 0 0 0,-1 1 0 0 0,1-1 0 0 0,-1 1-1 0 0,1-1 1 0 0,-1 1 0 0 0,-12 32 661 0 0,12-32-589 0 0,0 2-27 0 0,0 0 0 0 0,0 0 1 0 0,0 0-1 0 0,-1-1 0 0 0,1 1 0 0 0,-1-1 0 0 0,0 1 0 0 0,0-1 0 0 0,-4 5 0 0 0,-2 4 80 0 0,7-11-130 0 0,1 1-1 0 0,-1 0 1 0 0,1-1 0 0 0,0 1-1 0 0,-1-1 1 0 0,1 1-1 0 0,-1-1 1 0 0,0 1 0 0 0,1-1-1 0 0,-1 1 1 0 0,1-1-1 0 0,-1 1 1 0 0,0-1 0 0 0,1 0-1 0 0,-1 1 1 0 0,0-1-1 0 0,0 0 1 0 0,0 0 1 0 0,0 1-1 0 0,0-1 1 0 0,1 0 0 0 0,-1 0 0 0 0,0 1-1 0 0,1-1 1 0 0,-1 1 0 0 0,1-1-1 0 0,-1 0 1 0 0,0 1 0 0 0,1-1-1 0 0,-1 1 1 0 0,1-1 0 0 0,-1 1 0 0 0,1 0-1 0 0,0-1 1 0 0,-2 2 0 0 0,-1 6 49 0 0,2-6-39 0 0,-1 1 0 0 0,1-1 1 0 0,0 0-1 0 0,-1 1 1 0 0,0-1-1 0 0,1 0 0 0 0,-1 0 1 0 0,-3 4-1 0 0,3-5-14 0 0,1 1-1 0 0,-1-1 1 0 0,1 1-1 0 0,0 0 1 0 0,0 0-1 0 0,-1 0 0 0 0,0 3 1 0 0,1-3-6 0 0,0-1 0 0 0,0 1 1 0 0,0 0-1 0 0,0 0 0 0 0,0-1 0 0 0,0 1 1 0 0,0 0-1 0 0,-3 1 0 0 0,0 0 10 0 0,0 0-1 0 0,1 1 1 0 0,-1-1-1 0 0,1 1 0 0 0,0 0 1 0 0,-4 5-1 0 0,6-7 9 0 0,-1 0-1 0 0,0-1 1 0 0,1 1-1 0 0,-1 0 0 0 0,0-1 1 0 0,1 1-1 0 0,-5 1 1 0 0,4-2-12 0 0,1 0 1 0 0,-1 0-1 0 0,0 1 1 0 0,1-1-1 0 0,-1 0 0 0 0,1 1 1 0 0,-1-1-1 0 0,1 1 1 0 0,-2 2-1 0 0,3-3-8 0 0,-1-1 1 0 0,1 1-1 0 0,-1 0 0 0 0,1-1 0 0 0,-1 1 0 0 0,1 0 1 0 0,-1-1-1 0 0,0 1 0 0 0,1-1 0 0 0,-1 1 0 0 0,0-1 0 0 0,0 1 1 0 0,1-1-1 0 0,-2 1 0 0 0,1-1 4 0 0,0 0-1 0 0,0 1 1 0 0,1-1-1 0 0,-1 0 1 0 0,0 1 0 0 0,1-1-1 0 0,-1 1 1 0 0,0 0 0 0 0,1-1-1 0 0,-1 1 1 0 0,0-1-1 0 0,1 1 1 0 0,-1 1 0 0 0,-1 2 4 0 0,-7 11 90 0 0,5-8-29 0 0,-9 14-42 0 0,-9 11 160 0 0,20-27-118 0 0,0 8 19 0 0,2-12-232 0 0,-11 11-585 0 0,-4 9-1530 0 0,14-19 1871 0 0,-7 4-398 0 0,7-4 766 0 0,0-2-48 0 0,1 1 0 0 0,0-1 1 0 0,-1 1-1 0 0,1-1 0 0 0,0 0 0 0 0,-1 1 1 0 0,1-1-1 0 0,-1 0 0 0 0,1 1 1 0 0,-1-1-1 0 0,1 0 0 0 0,-1 1 1 0 0,1-1-1 0 0,-1 0 0 0 0,1 0 0 0 0,-1 0 1 0 0,1 0-1 0 0,-1 1 0 0 0,1-1 1 0 0,-1 0-1 0 0,0 0 0 0 0,1 0-17 0 0,-1 0 0 0 0,1 0 0 0 0,0 0 0 0 0,0 0 0 0 0,0 1 0 0 0,-1-1-1 0 0,1 0 1 0 0,0 0 0 0 0,0 0 0 0 0,0 0 0 0 0,-1 1 0 0 0,1-1 0 0 0,0 0 0 0 0,0 0-1 0 0,0 0 1 0 0,0 1 0 0 0,0-1 0 0 0,0 0 0 0 0,-1 0 0 0 0,1 1 0 0 0,0-1-1 0 0,0 0 1 0 0,0 0 0 0 0,0 1 0 0 0,0-1 0 0 0,0-6-4028 0 0,1-15 991 0 0,-1 19 2562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5639 0 0,'4'16'7842'0'0,"-5"-23"-7797"0"0,0 6 388 0 0,0-1-379 0 0,-2-4-33 0 0,2 5 367 0 0,0 0-325 0 0,-6-3-53 0 0,1 7-10 0 0,1-6 16 0 0,4 2 240 0 0,-1 0-163 0 0,2 0-91 0 0,-1 1-1 0 0,1 0 1 0 0,0 0-1 0 0,0 0 1 0 0,0 0-1 0 0,0-1 1 0 0,0 1-1 0 0,-1 0 1 0 0,1 0-1 0 0,0 0 1 0 0,0 0-1 0 0,0 0 1 0 0,-1-1-1 0 0,1 1 1 0 0,0 0-1 0 0,0 0 0 0 0,-1 0 1 0 0,1 0-1 0 0,0 0 1 0 0,0 0-1 0 0,0 0 1 0 0,-1 0-1 0 0,1 0 1 0 0,0 0-1 0 0,0 0 1 0 0,-1 0-1 0 0,1 0 1 0 0,0 0-1 0 0,0 0 1 0 0,-1 0-1 0 0,1 0 1 0 0,0 0-1 0 0,0 0 1 0 0,0 0-1 0 0,-1 0 1 0 0,1 1-1 0 0,0-1 1 0 0,0 0-1 0 0,0 0 1 0 0,-1 0-1 0 0,1 0 1 0 0,0 0-1 0 0,0 1 0 0 0,0-1 1 0 0,0 0-1 0 0,-1 0 1 0 0,1 2 435 0 0,25 5 65 0 0,-16-6-492 0 0,0-2-10 0 0,1 4 11 0 0,-3 0 48 0 0,-6-3 75 0 0,-11-25-15135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1264 5927 0 0,'0'5'-55'0'0,"-1"6"1457"0"0,1-11-1373 0 0,0 0 0 0 0,0 0 1 0 0,0 1-1 0 0,0-1 0 0 0,0 0 1 0 0,0 0-1 0 0,-1 0 0 0 0,1 0 1 0 0,0 1-1 0 0,0-1 0 0 0,0 0 1 0 0,0 0-1 0 0,-1 0 0 0 0,1 0 1 0 0,0 0-1 0 0,0 1 0 0 0,0-1 1 0 0,-1 0-1 0 0,1 0 1 0 0,0 0-1 0 0,0 0 0 0 0,-1 0 1 0 0,1 0-1 0 0,0 0 0 0 0,0 0 1 0 0,0 0-1 0 0,-1 0 0 0 0,1 0 1 0 0,0 0-1 0 0,0 0 0 0 0,-1 0 1 0 0,1 0-1 0 0,0 0 0 0 0,-1 0 70 0 0,1 0-1 0 0,0 0 0 0 0,0 0 1 0 0,0 0-1 0 0,0 0 0 0 0,-1 0 0 0 0,1 0 1 0 0,0 0-1 0 0,0 0 0 0 0,0 0 1 0 0,0 0-1 0 0,-1 0 0 0 0,1 0 0 0 0,0 0 1 0 0,0 0-1 0 0,0 0 0 0 0,0 1 1 0 0,-1-1-1 0 0,1 0 0 0 0,0 0 0 0 0,0 0 1 0 0,0 0-1 0 0,0 0 0 0 0,0 0 1 0 0,0 1-1 0 0,0-1 0 0 0,-1 0 0 0 0,1 0 1 0 0,0 0-1 0 0,0 0 0 0 0,0 1 1 0 0,0-1-1 0 0,0 0 0 0 0,0 0 0 0 0,0 0 1 0 0,0 0-1 0 0,0 1 0 0 0,0-1 1 0 0,0 0-1 0 0,0 0 0 0 0,0 0 0 0 0,0 0 1 0 0,0 1-1 0 0,0-1 0 0 0,0 0 1 0 0,0 0-1 0 0,0 0 0 0 0,0 0 0 0 0,0 1 1 0 0,1-1-1 0 0,-1 0 0 0 0,0 0 1 0 0,3 7 3026 0 0,-2-4-4428 0 0,5 2 1322 0 0,-1 0 122 0 0,1 1 0 0 0,1-1 0 0 0,8 6 0 0 0,16 11 303 0 0,-12-18-304 0 0,-19-3-130 0 0,1-1 0 0 0,-1 0 0 0 0,1 0 0 0 0,0 0 0 0 0,-1 1 0 0 0,1-1 0 0 0,-1 0 0 0 0,1 0 0 0 0,0 0 0 0 0,-1 0-1 0 0,1 0 1 0 0,0 0 0 0 0,-1 0 0 0 0,1 0 0 0 0,-1-1 0 0 0,2 1 0 0 0,7 0 49 0 0,-9 0-58 0 0,1 1-1 0 0,-1-1 1 0 0,1 1-1 0 0,0-1 1 0 0,-1 0 0 0 0,1 1-1 0 0,0-1 1 0 0,-1 0 0 0 0,1 0-1 0 0,0 0 1 0 0,-1 1-1 0 0,1-1 1 0 0,0 0 0 0 0,-1 0-1 0 0,1 0 1 0 0,0 0 0 0 0,0 0-1 0 0,-1 0 1 0 0,1 0 0 0 0,0-1-1 0 0,-1 1 1 0 0,1 0-1 0 0,0 0 1 0 0,-1 0 0 0 0,2-1-1 0 0,-2 1 0 0 0,0 0 0 0 0,1-1 0 0 0,-1 1 0 0 0,0 0 0 0 0,1 0 0 0 0,-1 0-1 0 0,0 0 1 0 0,0 0 0 0 0,1 0 0 0 0,-1 0 0 0 0,0 0 0 0 0,1-1 0 0 0,-1 1 0 0 0,0 0 0 0 0,1 0-1 0 0,-1 1 1 0 0,0-1 0 0 0,1 0 0 0 0,-1 0 0 0 0,0 0 0 0 0,1 0 0 0 0,-1 0 0 0 0,0 0 0 0 0,0 0-1 0 0,1 1 1 0 0,0-1 1 0 0,1 1-1 0 0,-1 0 1 0 0,0-1-1 0 0,1 1 1 0 0,-1-1-1 0 0,1 0 1 0 0,-1 1 0 0 0,0-1-1 0 0,1 0 1 0 0,-1 0-1 0 0,1 0 1 0 0,-1 0-1 0 0,1 0 1 0 0,-1 0-1 0 0,1 0 1 0 0,-1 0-1 0 0,1-1 1 0 0,-1 1-1 0 0,2-1 1 0 0,-2 1 1 0 0,1-1 1 0 0,-1 1-1 0 0,0 0 1 0 0,1 0-1 0 0,-1 0 1 0 0,0 0-1 0 0,1 0 1 0 0,-1 1-1 0 0,0-1 1 0 0,1 0-1 0 0,-1 0 1 0 0,2 1-1 0 0,-2 0 0 0 0,0-1-1 0 0,1 1 0 0 0,-1-1 1 0 0,0 0-1 0 0,0 1 0 0 0,1-1 1 0 0,-1 0-1 0 0,0 0 0 0 0,1 0 0 0 0,-1 0 1 0 0,0 0-1 0 0,1-1 0 0 0,-1 1 1 0 0,0 0-1 0 0,2-1 0 0 0,-2 1-1 0 0,0-1 0 0 0,0 1 0 0 0,0 0 0 0 0,0 0 0 0 0,0 0 0 0 0,0 0 0 0 0,0 0 0 0 0,0 0 0 0 0,1 0 0 0 0,-1 0 0 0 0,0 0 0 0 0,0 0 0 0 0,2 1 0 0 0,9 1 0 0 0,-10-3 0 0 0,-1 1 0 0 0,1 0 0 0 0,-1 0-1 0 0,1-1 1 0 0,-1 1 0 0 0,1 0 0 0 0,-1 0 0 0 0,1 1 0 0 0,-1-1-1 0 0,1 0 1 0 0,-1 0 0 0 0,1 1 0 0 0,1 0 0 0 0,-3-1 0 0 0,1 0 0 0 0,-1 0 1 0 0,1 1-1 0 0,-1-1 1 0 0,0 0-1 0 0,1 0 1 0 0,-1 0-1 0 0,1 0 0 0 0,-1 0 1 0 0,1 0-1 0 0,-1 0 1 0 0,0 0-1 0 0,1 0 1 0 0,-1 0-1 0 0,1 0 0 0 0,-1 0 1 0 0,1 0-1 0 0,-1 0 1 0 0,0-1-1 0 0,1 1 1 0 0,-1 0-1 0 0,1 0 0 0 0,-1 0 1 0 0,0 0-1 0 0,1-1 1 0 0,-1 1-1 0 0,0 0 1 0 0,1-1-1 0 0,-1 1 0 0 0,1-1 1 0 0,-1 1 0 0 0,0 0 0 0 0,0 0 1 0 0,0 0-1 0 0,0 0 0 0 0,0 0 0 0 0,0 0 1 0 0,0 0-1 0 0,1 0 0 0 0,-1 0 0 0 0,0 0 0 0 0,0 0 1 0 0,0 0-1 0 0,0 0 0 0 0,0 0 0 0 0,1 0 1 0 0,-1 0-1 0 0,0 0 0 0 0,0 0 0 0 0,0 0 1 0 0,0 0-1 0 0,0 0 0 0 0,0 0 0 0 0,1 0 1 0 0,-1 0-1 0 0,0 0 0 0 0,0 0 0 0 0,0 0 1 0 0,0 0-1 0 0,0 0 0 0 0,0 0 0 0 0,1 0 0 0 0,-1 0 1 0 0,0 0-1 0 0,0 0 0 0 0,0 0 0 0 0,0 1 1 0 0,0-1-1 0 0,0 0 0 0 0,0 0 0 0 0,0 0 1 0 0,1 0-1 0 0,-1 0 1 0 0,0 1 0 0 0,0-1 1 0 0,0 0-1 0 0,0 0 0 0 0,0 0 1 0 0,0 0-1 0 0,0 0 0 0 0,0 0 1 0 0,1 0-1 0 0,-1 0 0 0 0,0 1 1 0 0,0-1-1 0 0,0 0 0 0 0,0 0 1 0 0,0 0-1 0 0,1 0 0 0 0,-1 0 1 0 0,0 0-1 0 0,0 0 0 0 0,0 0 1 0 0,0 0-1 0 0,0 0 0 0 0,1 0 1 0 0,-1 0-1 0 0,0 0 0 0 0,0 0 1 0 0,0 0-1 0 0,0 0 0 0 0,0 0 1 0 0,1 0-1 0 0,-1 0 0 0 0,0 0 1 0 0,0 0-1 0 0,0 0 0 0 0,2-1 8 0 0,0 0 0 0 0,-1 1 0 0 0,1 0 0 0 0,0-1 0 0 0,0 1 0 0 0,0 0 1 0 0,-1 0-1 0 0,1 0 0 0 0,0 0 0 0 0,3 0 0 0 0,14 0-9 0 0,-4 1-2 0 0,-13-1 2 0 0,-1 1 0 0 0,0-1 0 0 0,1 0 0 0 0,-1 0 0 0 0,0 0 0 0 0,1 0 0 0 0,-1 0 0 0 0,0 0 0 0 0,1 0 0 0 0,-1 0 0 0 0,2-1 0 0 0,12 1 54 0 0,-13 0-55 0 0,-1 0 0 0 0,0 0 0 0 0,0 0-1 0 0,1 1 1 0 0,-1-1 0 0 0,0-1 0 0 0,0 1 0 0 0,1 0 0 0 0,-1 0 0 0 0,0 0-1 0 0,3-1 1 0 0,-3 0 0 0 0,0 1 0 0 0,0 0 0 0 0,1-1 0 0 0,-1 1 0 0 0,0 0 0 0 0,0 0 0 0 0,1 0 0 0 0,-1 0 0 0 0,0 0 0 0 0,3 0 0 0 0,-3 1 0 0 0,0-1 0 0 0,0 0 0 0 0,1 0 0 0 0,-1 0 0 0 0,0 0 0 0 0,0 0 0 0 0,0 0 0 0 0,1-1 0 0 0,-1 1 0 0 0,0 0 0 0 0,0-1 0 0 0,2 0 0 0 0,-1 1 0 0 0,0-1 0 0 0,0 1 0 0 0,-1 0 0 0 0,1 0 0 0 0,0 0 0 0 0,0 0 0 0 0,0 0 0 0 0,0 0 0 0 0,0 0-1 0 0,-1 1 1 0 0,4 0 0 0 0,-4-1 1 0 0,0 1 0 0 0,1-1-1 0 0,-1 0 1 0 0,0 1 0 0 0,0-1-1 0 0,0 0 1 0 0,0 0 0 0 0,0 0-1 0 0,1 0 1 0 0,-1 0 0 0 0,0 0-1 0 0,0 0 1 0 0,0-1 0 0 0,0 1 0 0 0,0 0-1 0 0,3-1 1 0 0,31 3 63 0 0,-25-2-36 0 0,-9 0-20 0 0,15-7 9 0 0,-9 4-17 0 0,6-1 0 0 0,-10 3 0 0 0,0 0 0 0 0,-1 0 0 0 0,1-1 0 0 0,-1 1 0 0 0,1-1 0 0 0,-1 0 0 0 0,0 1 0 0 0,3-4 0 0 0,1 0 0 0 0,11-9 0 0 0,16-23 67 0 0,-27 31-53 0 0,-5 5-11 0 0,1-1-1 0 0,0 0 1 0 0,-1 1-1 0 0,1-1 0 0 0,-1 0 1 0 0,0 0-1 0 0,1 0 1 0 0,-1 0-1 0 0,1-3 1 0 0,2-3 51 0 0,6-15 192 0 0,4-3-236 0 0,-3 4-12 0 0,-5 12 54 0 0,-1-1 1 0 0,6-19-1 0 0,-6 19 39 0 0,-3 6-59 0 0,1 0 0 0 0,-2 0 0 0 0,1 0 0 0 0,2-10 0 0 0,2-14 96 0 0,-2-39-54 0 0,-4 53-74 0 0,4 2 0 0 0,0-16 0 0 0,-3 13 0 0 0,1 2 0 0 0,4-4 0 0 0,2 4 0 0 0,-5 5 0 0 0,0-9 0 0 0,9-13 0 0 0,-4-2 0 0 0,-2 12 0 0 0,-1 0 0 0 0,2-22 0 0 0,-7 39 0 0 0,4-14 0 0 0,1 2 0 0 0,1 1 0 0 0,0 1 0 0 0,11-17 0 0 0,-9 23 0 0 0,1-2 0 0 0,-8 6 0 0 0,-1 3 0 0 0,0 0 0 0 0,0 0 0 0 0,0-1 0 0 0,0 1 0 0 0,1 0 0 0 0,-1 0 0 0 0,1 0 0 0 0,-1 0 0 0 0,0 0 0 0 0,1 0 0 0 0,0 0 0 0 0,-1 0 0 0 0,1 0 0 0 0,1-1 0 0 0,2-7 0 0 0,-4 7 0 0 0,1-1 0 0 0,0 1 0 0 0,0 0 0 0 0,1-1 0 0 0,-1 1 0 0 0,0 0 0 0 0,3-3 0 0 0,0-4 0 0 0,3-11 0 0 0,-7 17 0 0 0,1 2 0 0 0,-1 0 0 0 0,0 0 0 0 0,0 0 0 0 0,0 1 0 0 0,1-1 0 0 0,-1 0 0 0 0,0 0 0 0 0,1 1 0 0 0,-1-1 0 0 0,1 0 0 0 0,-1 0 0 0 0,1 1 0 0 0,-1-1 0 0 0,1 1 0 0 0,-1-1 0 0 0,1 0 0 0 0,-1 1 0 0 0,1-1 0 0 0,1 0 0 0 0,3-6 0 0 0,4-8 0 0 0,-6 11 0 0 0,0-1 0 0 0,1 1 0 0 0,0 0 0 0 0,5-5 0 0 0,0 4 0 0 0,1-2 0 0 0,14-16 0 0 0,-21 20-5 0 0,6-5-13 0 0,-1-1-1 0 0,11-14 1 0 0,-5 1 6 0 0,-10 16 12 0 0,12-13 0 0 0,-16 18 0 0 0,1 0 0 0 0,0 0 0 0 0,0 0 0 0 0,0 0 0 0 0,-1 1 0 0 0,1-1 0 0 0,0 0 0 0 0,0 0 0 0 0,0 0 0 0 0,0 1 0 0 0,2-2 0 0 0,10-6 0 0 0,-1-4-19 0 0,-9 10 12 0 0,-1-1 1 0 0,0 1 0 0 0,1 0-1 0 0,0 0 1 0 0,-1 0 0 0 0,6-3-1 0 0,-6 5 7 0 0,-1-1 0 0 0,1 0 0 0 0,0 0 0 0 0,0 0 0 0 0,-1 0 0 0 0,1 0 0 0 0,0-1 0 0 0,-1 1 0 0 0,2-2 0 0 0,22-17 0 0 0,2-1 0 0 0,1 5-53 0 0,-17 10 38 0 0,0 0 0 0 0,16-6 1 0 0,5-2-17 0 0,11-6 31 0 0,-42 19 0 0 0,1 0 0 0 0,-1 0 0 0 0,1 0 0 0 0,-1 0 0 0 0,1 1 0 0 0,-1-1 0 0 0,1 0 0 0 0,-1 1 0 0 0,1-1 0 0 0,0 1 0 0 0,-1-1 0 0 0,1 1 0 0 0,3 0 0 0 0,-4 0 0 0 0,0 0 0 0 0,0-1 0 0 0,0 1 0 0 0,0 0 0 0 0,0-1 0 0 0,0 1 0 0 0,0-1 0 0 0,0 1 0 0 0,0-1 0 0 0,0 1 0 0 0,0-1 0 0 0,-1 1 0 0 0,3-3 0 0 0,-3 3 0 0 0,1-1 0 0 0,-1 1 0 0 0,1-1 0 0 0,-1 1 0 0 0,1-1 0 0 0,0 1 0 0 0,-1-1 0 0 0,1 1 0 0 0,0 0 0 0 0,-1-1 0 0 0,1 1 0 0 0,0 0 0 0 0,-1 0 0 0 0,1-1 0 0 0,0 1 0 0 0,0 0 0 0 0,-1 0 0 0 0,1 0 0 0 0,0 0 0 0 0,0 0 0 0 0,-1 0 0 0 0,1 0 0 0 0,0 0 0 0 0,0 0 0 0 0,0 1 0 0 0,2-1 1 0 0,-1 1-1 0 0,0-1 1 0 0,1 0 0 0 0,-1 0-1 0 0,1 0 1 0 0,-1 0 0 0 0,0-1-1 0 0,1 1 1 0 0,-1-1 0 0 0,0 1-1 0 0,1-1 1 0 0,-1 0-1 0 0,0 0 1 0 0,0 0 0 0 0,0 0-1 0 0,0 0 1 0 0,0 0 0 0 0,4-3-1 0 0,-5 3-1 0 0,1 0 1 0 0,0 0-1 0 0,-1 0 0 0 0,1 1 0 0 0,0-1 1 0 0,0 0-1 0 0,0 1 0 0 0,0 0 0 0 0,2-1 1 0 0,10-2-131 0 0,-10 2 121 0 0,-1 0 0 0 0,1 1 0 0 0,-1 0 0 0 0,1-1 0 0 0,0 1 0 0 0,-1 0 0 0 0,6 2 0 0 0,6-2 8 0 0,-8 0 2 0 0,1-1 0 0 0,-1 0 0 0 0,0-1 0 0 0,0 0 0 0 0,0 0 0 0 0,10-4 0 0 0,3-1 0 0 0,-9 2 0 0 0,-10 4 0 0 0,0 0 0 0 0,0 1 0 0 0,1-1 0 0 0,-1 1 0 0 0,0-1 0 0 0,1 1 0 0 0,-1-1 0 0 0,0 1 0 0 0,0 0 0 0 0,1 0 0 0 0,-1 0 0 0 0,1 0 0 0 0,1 0 0 0 0,27-5 0 0 0,-15 1-11 0 0,-13 3 6 0 0,-1 1 1 0 0,0-1 0 0 0,1 1-1 0 0,-1-1 1 0 0,0 1-1 0 0,1 0 1 0 0,-1 0 0 0 0,1-1-1 0 0,-1 1 1 0 0,1 0 0 0 0,1 0-1 0 0,20-2 5 0 0,-8 0 0 0 0,25-2 11 0 0,-39 4-4 0 0,1-1 1 0 0,0 1-1 0 0,-1 0 1 0 0,1 0-1 0 0,-1-1 0 0 0,1 1 1 0 0,0 0-1 0 0,-1-1 1 0 0,3-1-1 0 0,-3 1-1 0 0,1 1-1 0 0,-1-1 1 0 0,1 1-1 0 0,-1-1 1 0 0,1 1 0 0 0,-1 0-1 0 0,1-1 1 0 0,-1 1-1 0 0,1 0 1 0 0,-1 0 0 0 0,3 0-1 0 0,-2 0-4 0 0,0 0-1 0 0,-1 0 0 0 0,1 0 1 0 0,0 0-1 0 0,-1 0 0 0 0,1-1 1 0 0,-1 1-1 0 0,1-1 0 0 0,1 0 1 0 0,-1 1-3 0 0,-1-1 1 0 0,1 1-1 0 0,-1-1 1 0 0,1 1-1 0 0,-1 0 1 0 0,1 0-1 0 0,-1-1 1 0 0,1 1-1 0 0,0 0 1 0 0,-1 0-1 0 0,3 1 1 0 0,-3-1-5 0 0,0 0 0 0 0,-1 0 1 0 0,1 0-1 0 0,0 0 0 0 0,0 0 0 0 0,0 0 1 0 0,0 0-1 0 0,0-1 0 0 0,0 1 1 0 0,0 0-1 0 0,-1 0 0 0 0,3-1 1 0 0,9-2-48 0 0,7 5 41 0 0,10 1 13 0 0,-28-3-1 0 0,0 0 0 0 0,0 0 0 0 0,0 1 0 0 0,1-1 0 0 0,-1 0 0 0 0,0 0 0 0 0,0-1 0 0 0,0 1 0 0 0,1 0 0 0 0,-1 0 0 0 0,2-1 0 0 0,11-1 0 0 0,-12 3 0 0 0,0-1 0 0 0,0 1 0 0 0,0-1 0 0 0,0 0 0 0 0,0 0 0 0 0,-1 0 0 0 0,1 0 0 0 0,0 0 0 0 0,0-1 0 0 0,0 1 0 0 0,0 0 0 0 0,3-2 0 0 0,16 0 0 0 0,-1 1 0 0 0,-19 0 4 0 0,0 1-1 0 0,1 0 1 0 0,-1 0 0 0 0,0 0-1 0 0,0 0 1 0 0,1 1 0 0 0,-1-1-1 0 0,0 0 1 0 0,1 0-1 0 0,-1 1 1 0 0,0-1 0 0 0,0 1-1 0 0,2 0 1 0 0,-1 0 7 0 0,0 0 0 0 0,-1-1 1 0 0,1 1-1 0 0,0-1 0 0 0,-1 1 0 0 0,1-1 1 0 0,0 0-1 0 0,3 1 0 0 0,13 0 8 0 0,-16 0-21 0 0,1-1-1 0 0,-1 1 1 0 0,0-1 0 0 0,1 0-1 0 0,-1 0 1 0 0,0 0 0 0 0,4 0-1 0 0,12 1-62 0 0,-16-1 77 0 0,0 0 0 0 0,0 1-1 0 0,-1-1 1 0 0,1 0 0 0 0,0 0 0 0 0,0 0-1 0 0,0 0 1 0 0,-1 0 0 0 0,1 0-1 0 0,2-1 1 0 0,-3 1-8 0 0,0-1 0 0 0,0 1 0 0 0,1 0 0 0 0,-1 0 0 0 0,0 0 1 0 0,0 0-1 0 0,0 0 0 0 0,0 1 0 0 0,1-1 0 0 0,-1 0 0 0 0,2 1 0 0 0,-2-1-3 0 0,0 1 1 0 0,0-1-1 0 0,0 0 0 0 0,1 0 1 0 0,-1 1-1 0 0,0-1 1 0 0,0 0-1 0 0,1 0 0 0 0,-1 0 1 0 0,2-1-1 0 0,-1 0-1 0 0,0 1 0 0 0,0-1 0 0 0,1 1 0 0 0,-1-1 0 0 0,0 1 0 0 0,0 0 0 0 0,1 0 0 0 0,-1 0 0 0 0,0 0 0 0 0,1 0 0 0 0,-1 1 0 0 0,3 0 0 0 0,-3-1 3 0 0,1 1 1 0 0,-1-1-1 0 0,0 0 0 0 0,0 0 0 0 0,0 0 0 0 0,0 0 0 0 0,0 0 1 0 0,4-1-1 0 0,-5 0 0 0 0,1 1 0 0 0,0 0 0 0 0,0-1 0 0 0,0 1 0 0 0,0 0 0 0 0,0 0-1 0 0,0 0 1 0 0,0 0 0 0 0,0 1 0 0 0,0-1 0 0 0,3 1 0 0 0,36 7 61 0 0,-39-8-64 0 0,0 0 0 0 0,0 1 0 0 0,0-1 0 0 0,0 0 0 0 0,1 0 0 0 0,-1 0-1 0 0,3-1 1 0 0,-2 1 2 0 0,-1 0-1 0 0,0-1 0 0 0,0 1 0 0 0,0 0 1 0 0,0 1-1 0 0,0-1 0 0 0,0 0 1 0 0,3 1-1 0 0,9 0 61 0 0,-12-1-57 0 0,-1 0 0 0 0,0 0 0 0 0,0 0 0 0 0,1 0 0 0 0,-1 0 0 0 0,0 0 0 0 0,0 1 0 0 0,0-1 0 0 0,1 0 0 0 0,1 2 0 0 0,-3-2-5 0 0,1 0 0 0 0,-1 0 0 0 0,1 0 0 0 0,-1 0 0 0 0,1 0 0 0 0,-1 0 0 0 0,1 0 0 0 0,-1 1 0 0 0,1-1 0 0 0,-1-1 0 0 0,1 1 0 0 0,-1 0 0 0 0,1 0 0 0 0,-1 0 0 0 0,1 0 0 0 0,-1 0 0 0 0,1 0 0 0 0,-1 0 0 0 0,1-1 0 0 0,-1 1 0 0 0,1-1 0 0 0,0 1 0 0 0,-1 0 0 0 0,1-1 0 0 0,-1 1 0 0 0,1 0 0 0 0,-1 0 0 0 0,1 0 0 0 0,-1 0 0 0 0,1-1 0 0 0,0 1 0 0 0,-1 0 0 0 0,1 0 0 0 0,-1 0 0 0 0,1 0 0 0 0,-1 0 0 0 0,1 0 0 0 0,0 0 0 0 0,-1 0 0 0 0,1 1 0 0 0,6 2 0 0 0,-6-3 0 0 0,0 0 0 0 0,0 1 0 0 0,-1-1 0 0 0,1 0 0 0 0,0 1 0 0 0,0-1 0 0 0,0 0 0 0 0,0 0 0 0 0,-1 0 0 0 0,1 0 0 0 0,0 1 0 0 0,0-1 0 0 0,0-1 0 0 0,0 1 0 0 0,0 0 0 0 0,0 0 0 0 0,-1 0 0 0 0,1 0 0 0 0,1-1 0 0 0,-1 1 0 0 0,0 0 0 0 0,0 0 0 0 0,-1 0 0 0 0,1 0 0 0 0,0 0 0 0 0,0 0 0 0 0,0 0 0 0 0,-1 0 0 0 0,1 0 0 0 0,0 0 0 0 0,0 0 0 0 0,-1 1 0 0 0,1-1 0 0 0,0 0 0 0 0,-1 1 0 0 0,2 0 0 0 0,-1-1 0 0 0,0 0 0 0 0,0 1 0 0 0,-1-1 0 0 0,1 0 0 0 0,0 1 0 0 0,0-1 0 0 0,0 0 0 0 0,0 0 0 0 0,0 1 0 0 0,-1-1 0 0 0,1 0 0 0 0,0 0 0 0 0,2 0 0 0 0,1-1 0 0 0,-2 0 0 0 0,0 1 0 0 0,-1-1 0 0 0,1 1 0 0 0,-1 0 0 0 0,1 0 0 0 0,0 0 0 0 0,-1 0 0 0 0,1 0 0 0 0,0 0 0 0 0,-1 0 0 0 0,1 1 0 0 0,0-1 0 0 0,-1 1 0 0 0,3 0 0 0 0,33 4 0 0 0,-23-4 0 0 0,-12-1 0 0 0,-1-1 0 0 0,0 1 0 0 0,0 0 0 0 0,0 0 0 0 0,0 0 0 0 0,1 0 0 0 0,-1 0 0 0 0,0 1 0 0 0,0-1 0 0 0,0 0 0 0 0,0 1 0 0 0,2 0 0 0 0,11 1 0 0 0,-13-2 0 0 0,0 0 0 0 0,0 0 0 0 0,0 0 0 0 0,0 0 0 0 0,0 0 0 0 0,0 0 0 0 0,1 0 0 0 0,-1 1 0 0 0,0-1 0 0 0,0 0 0 0 0,0 1 0 0 0,1 0 0 0 0,-1-1 0 0 0,0 1 0 0 0,0 0 0 0 0,0-1 0 0 0,0 1 0 0 0,0-1 0 0 0,0 1 0 0 0,0-1 0 0 0,0 0 0 0 0,0 1 0 0 0,0-1 0 0 0,0 0 0 0 0,0 0 0 0 0,2 0 0 0 0,2 1 0 0 0,1-1 0 0 0,-5 0 0 0 0,-1 0 0 0 0,1 0 0 0 0,-1 0 0 0 0,1-1 0 0 0,-1 1 0 0 0,1 0 0 0 0,-1 0 0 0 0,1 0 0 0 0,0 0 0 0 0,-1 0 0 0 0,1 0 0 0 0,-1 0 0 0 0,1 0 0 0 0,-1 0 0 0 0,1 0 0 0 0,-1 0 0 0 0,1 0 0 0 0,0 1 0 0 0,-1-1 0 0 0,1 0 0 0 0,-1 0 0 0 0,1 1 0 0 0,-1-1 0 0 0,1 0 0 0 0,-1 0 0 0 0,1 1 0 0 0,-1 0 0 0 0,7 1 0 0 0,-1-3 0 0 0,-5 0 0 0 0,1 1 0 0 0,-1-1 0 0 0,1 1 0 0 0,-1 0 0 0 0,1-1 0 0 0,-1 1 0 0 0,1 0 0 0 0,-1 0 0 0 0,1 0 0 0 0,-1 0 0 0 0,1 0 0 0 0,2 1 0 0 0,4 2 0 0 0,-8-2 0 0 0,1-1 0 0 0,0 0 0 0 0,0 1 0 0 0,-1-1 0 0 0,1 0 0 0 0,0 1 0 0 0,0-1 0 0 0,0 0 0 0 0,-1 0 0 0 0,1 0 0 0 0,0 0 0 0 0,0 0 0 0 0,0 0 0 0 0,0 0 0 0 0,-1 0 0 0 0,2 0 0 0 0,7 3 0 0 0,-9-3 0 0 0,1 0 0 0 0,-1 1 0 0 0,0-1 0 0 0,1 0 0 0 0,-1 0 0 0 0,1 0 0 0 0,-1 1 0 0 0,0-1 0 0 0,1 0 0 0 0,-1 0 0 0 0,1 0 0 0 0,-1 0 0 0 0,1 0 0 0 0,-1 0 0 0 0,0 0 0 0 0,1 0 0 0 0,-1 0 0 0 0,1 0 0 0 0,0 0 0 0 0,-1 0 0 0 0,0 0 0 0 0,1-1 0 0 0,-1 1 0 0 0,1 0 0 0 0,0 0 0 0 0,-1-1 0 0 0,1 1 0 0 0,-1 0 0 0 0,1 0 0 0 0,-1 0 0 0 0,1 0 0 0 0,-1 0 0 0 0,1 0 0 0 0,0 0 0 0 0,-1 0 0 0 0,1 0 0 0 0,-1 0 0 0 0,1 0 0 0 0,-1 0 0 0 0,1 1 0 0 0,-1-1 0 0 0,1 0 0 0 0,-1 0 0 0 0,1 0 0 0 0,-1 1 0 0 0,1-1 0 0 0,-1 0 0 0 0,1 1 0 0 0,-1-1 0 0 0,1 0 0 0 0,-1 1 0 0 0,1-1 0 0 0,-1 1 0 0 0,0-1 0 0 0,1 1 0 0 0,-1-1 0 0 0,1 1 0 0 0,0 0 0 0 0,0 0 0 0 0,10 0 0 0 0,-7 2 0 0 0,-3-3 0 0 0,-1 1 0 0 0,1-1 0 0 0,-1 0 0 0 0,1 1 0 0 0,-1-1 0 0 0,1 0 0 0 0,-1 0 0 0 0,1 1 0 0 0,-1-1 0 0 0,1 0 0 0 0,-1 0 0 0 0,1 0 0 0 0,-1 1 0 0 0,1-1 0 0 0,-1 0 0 0 0,2 0 0 0 0,2 0 0 0 0,1 0 0 0 0,8 4 0 0 0,-5-3 0 0 0,-7-1 0 0 0,0 0 0 0 0,0 0 0 0 0,0 0 0 0 0,0 1 0 0 0,0-1 0 0 0,0 0 0 0 0,0 1 0 0 0,0-1 0 0 0,0 1 0 0 0,0-1 0 0 0,0 1 0 0 0,0-1 0 0 0,0 1 0 0 0,1 0 0 0 0,0 1 0 0 0,8 0 0 0 0,-6 1 0 0 0,-4-3 0 0 0,1 0 0 0 0,-1 1 0 0 0,1-1 0 0 0,-1 0 0 0 0,1 1 0 0 0,-1-1 0 0 0,1 0 0 0 0,-1 0 0 0 0,1 1 0 0 0,-1-1 0 0 0,1 0 0 0 0,0 0 0 0 0,-1 0 0 0 0,1 0 0 0 0,-1 0 0 0 0,1 0 0 0 0,0 0 0 0 0,0 0 0 0 0,-1 0 0 0 0,1 0 0 0 0,-1 0 0 0 0,1 0 0 0 0,-1 0 0 0 0,1 0 0 0 0,-1 0 0 0 0,1 0 0 0 0,0 0 0 0 0,-1 0 0 0 0,1 0 0 0 0,-1 0 0 0 0,1 0 0 0 0,-1 0 0 0 0,1 0 0 0 0,-1 1 0 0 0,1-1 0 0 0,-1 0 0 0 0,1 0 0 0 0,-1 1 0 0 0,1-1 0 0 0,-1 0 0 0 0,1 1 0 0 0,-1-1 0 0 0,1 0 0 0 0,-1 1 0 0 0,0-1 0 0 0,1 2 0 0 0,3 1 0 0 0,33 5 0 0 0,12 18 256 0 0,-15-13-192 0 0,-22-7-44 0 0,-8-5-14 0 0,-1 0-1 0 0,1 1 1 0 0,-1 0-1 0 0,1-1 1 0 0,-1 1-1 0 0,0 1 1 0 0,4 2-1 0 0,-3-3-5 0 0,7 8 0 0 0,10 13 0 0 0,-13-13 0 0 0,-4-5 0 0 0,0 0 0 0 0,0 0 0 0 0,-1 1 0 0 0,0 0 0 0 0,1 0 0 0 0,2 8 0 0 0,-5-12 0 0 0,4 13 0 0 0,-2 16 0 0 0,-3-13 0 0 0,1-8 0 0 0,3 7 0 0 0,9 37 64 0 0,-8-17-64 0 0,-4-27 0 0 0,1-1 11 0 0,-1-3 42 0 0,3 0 2 0 0,1 2 82 0 0,0-1-126 0 0,-4-4 32 0 0,2 4-33 0 0,8 32-20 0 0,-10-35 31 0 0,1-2 22 0 0,-2-1-43 0 0,0-1 0 0 0,1 1 1 0 0,-1-1-1 0 0,1 1 1 0 0,-1 0-1 0 0,0-1 1 0 0,1 1-1 0 0,-1-1 1 0 0,1 1-1 0 0,0-1 0 0 0,-1 0 1 0 0,1 1-1 0 0,-1-1 1 0 0,1 1-1 0 0,0-1 1 0 0,-1 0-1 0 0,1 0 1 0 0,0 1-1 0 0,-1-1 0 0 0,1 0 1 0 0,0 0-1 0 0,-1 0 1 0 0,2 0-1 0 0,3 0 0 0 0,0 6 0 0 0,-4-5 0 0 0,0 0 0 0 0,-1 0 0 0 0,1-1 0 0 0,0 1 0 0 0,0 0 0 0 0,0-1 0 0 0,0 1 0 0 0,0 0 0 0 0,0-1 0 0 0,0 1 0 0 0,0-1 0 0 0,0 0 0 0 0,0 1 0 0 0,0-1 0 0 0,0 0 0 0 0,0 0 0 0 0,0 1 0 0 0,1-1 0 0 0,1 0 0 0 0,14 2 0 0 0,-11 2 0 0 0,-6-4 0 0 0,1 0 0 0 0,-1 0 0 0 0,0 0 0 0 0,1 1 0 0 0,-1-1 0 0 0,0 0 0 0 0,1 0 0 0 0,-1 0 0 0 0,0 0 0 0 0,1 0 0 0 0,-1 0 0 0 0,1 0 0 0 0,-1 1 0 0 0,0-1 0 0 0,1 0 0 0 0,-1 0 0 0 0,0 0 0 0 0,1 0 0 0 0,-1-1 0 0 0,1 1 0 0 0,-1 0 0 0 0,0 0 0 0 0,1 0 0 0 0,-1 0 0 0 0,0 0 0 0 0,1 0 0 0 0,-1-1 0 0 0,0 1 0 0 0,1 0 0 0 0,-1 0 0 0 0,0 0 0 0 0,1-1 0 0 0,2 1 0 0 0,0 0 0 0 0,0 0 0 0 0,0 0 0 0 0,0 1 0 0 0,5 0 0 0 0,-5 1 0 0 0,-3-1 0 0 0,1-1 0 0 0,-1 0 0 0 0,1 1 0 0 0,0-1 0 0 0,-1 0 0 0 0,1 1 0 0 0,0-1 0 0 0,-1 0 0 0 0,1 0 0 0 0,0 0 0 0 0,0 1 0 0 0,-1-1 0 0 0,1 0 0 0 0,0 0 0 0 0,-1 0 0 0 0,1 0 0 0 0,0 0 0 0 0,0 0 0 0 0,-1 0 0 0 0,1-1 0 0 0,0 1 0 0 0,0 0 0 0 0,-1 0 0 0 0,2-1 0 0 0,-2 1 0 0 0,1 0 0 0 0,-1 0 0 0 0,1 0 0 0 0,-1 0 0 0 0,1 0 0 0 0,-1 0 0 0 0,1 0 0 0 0,-1 0 0 0 0,1 0 0 0 0,-1 0 0 0 0,1 0 0 0 0,-1 0 0 0 0,1 0 0 0 0,-1 0 0 0 0,1 1 0 0 0,-1-1 0 0 0,1 0 0 0 0,-1 0 0 0 0,1 1 0 0 0,-1-1 0 0 0,1 0 0 0 0,0 1 0 0 0,-1 0 0 0 0,0-1 0 0 0,1 0 0 0 0,-1 1 0 0 0,1-1 0 0 0,-1 0 0 0 0,1 0 0 0 0,0 1 0 0 0,-1-1 0 0 0,1 0 0 0 0,-1 0 0 0 0,1 0 0 0 0,-1 1 0 0 0,1-1 0 0 0,0 0 0 0 0,-1 0 0 0 0,2 0 0 0 0,2-1 0 0 0,-3 1 0 0 0,0-1 0 0 0,0 1 0 0 0,0 0 0 0 0,0 0 0 0 0,0 0 0 0 0,0 0 0 0 0,0 0 0 0 0,0 0 0 0 0,0 0 0 0 0,0 0 0 0 0,-1 1 0 0 0,1-1 0 0 0,0 0 0 0 0,0 0 0 0 0,0 1 0 0 0,0-1 0 0 0,1 1 0 0 0,17 0 0 0 0,-18-1 0 0 0,-1 0 0 0 0,1 0 0 0 0,-1 0 0 0 0,1 0 0 0 0,0 1 0 0 0,-1-1 0 0 0,1 0 0 0 0,-1 0 0 0 0,1 0 0 0 0,0-1 0 0 0,-1 1 0 0 0,1 0 0 0 0,-1 0 0 0 0,1 0 0 0 0,-1 0 0 0 0,1 0 0 0 0,-1-1 0 0 0,2 1 0 0 0,-2-1 0 0 0,1 1 0 0 0,0 0 0 0 0,-1-1 0 0 0,1 1 0 0 0,0 0 0 0 0,-1 0 0 0 0,1 0 0 0 0,0 0 0 0 0,-1 0 0 0 0,1 0 0 0 0,0 0 0 0 0,-1 0 0 0 0,1 0 0 0 0,0 0 0 0 0,1 0 0 0 0,-2 0 0 0 0,1 0 0 0 0,-1 0 0 0 0,1 0 0 0 0,-1 0 0 0 0,0 0 0 0 0,1 0 0 0 0,-1 0 0 0 0,1 0 0 0 0,-1 0 0 0 0,1 0 0 0 0,-1 0 0 0 0,0 0 0 0 0,1 0 0 0 0,-1 0 0 0 0,1-1 0 0 0,-1 1 0 0 0,0 0 0 0 0,1 0 0 0 0,-1 0 0 0 0,1-1 0 0 0,-1 1 0 0 0,1-1 0 0 0,-1 1 0 0 0,1 0 0 0 0,-1 0 0 0 0,1-1 0 0 0,-1 1 0 0 0,0 0 0 0 0,1 0 0 0 0,-1 0 0 0 0,1 0 0 0 0,-1-1 0 0 0,1 1 0 0 0,-1 0 0 0 0,1 0 0 0 0,-1 0 0 0 0,1 0 0 0 0,-1 0 0 0 0,1 1 0 0 0,6 0 0 0 0,-7 0 0 0 0,1-1 0 0 0,0 0 0 0 0,0 1 0 0 0,0-1 0 0 0,0 0 0 0 0,-1 0 0 0 0,1 0 0 0 0,0 0 0 0 0,0 0 0 0 0,0 0 0 0 0,0 0 0 0 0,0 0 0 0 0,-1 0 0 0 0,1 0 0 0 0,0 0 0 0 0,0-1 0 0 0,1 1 0 0 0,1 0 0 0 0,-3 0 0 0 0,0 0 0 0 0,1 1 0 0 0,-1-1 0 0 0,0 0 0 0 0,0 0 0 0 0,1 1 0 0 0,-1-1 0 0 0,0 0 0 0 0,1 0 0 0 0,-1 0 0 0 0,0 0 0 0 0,1 0 0 0 0,-1 1 0 0 0,0-1 0 0 0,1 0 0 0 0,-1 0 0 0 0,1 0 0 0 0,-1 0 0 0 0,0 0 0 0 0,1 0 0 0 0,-1 0 0 0 0,0 0 0 0 0,1 0 0 0 0,-1 0 0 0 0,0 0 0 0 0,1-1 0 0 0,7 0 0 0 0,-7 1 1 0 0,1 0 0 0 0,-1 0 0 0 0,0 0 0 0 0,0 0 0 0 0,0 0 0 0 0,1 0-1 0 0,-1 0 1 0 0,0 0 0 0 0,0 0 0 0 0,0 0 0 0 0,2 1 0 0 0,-3-1 2 0 0,1 0-1 0 0,0 1 1 0 0,-1-1 0 0 0,1 0-1 0 0,0 0 1 0 0,-1 0 0 0 0,1 0-1 0 0,0 0 1 0 0,-1 0 0 0 0,1 0-1 0 0,-1-1 1 0 0,1 1 0 0 0,0 0 0 0 0,-1 0-1 0 0,1 0 1 0 0,0-1 0 0 0,-1 1-1 0 0,2-1 1 0 0,-2 1-3 0 0,1-1 0 0 0,-1 1 0 0 0,1 0 1 0 0,0-1-1 0 0,-1 1 0 0 0,1 0 0 0 0,-1 0 0 0 0,1 0 0 0 0,0 0 0 0 0,-1-1 0 0 0,1 1 0 0 0,0 0 1 0 0,-1 0-1 0 0,1 0 0 0 0,0 0 0 0 0,-1 0 0 0 0,2 1 0 0 0,5 2 0 0 0,-6-3 0 0 0,0 0 0 0 0,-1 1 0 0 0,1-1 0 0 0,0 0 0 0 0,0 1 0 0 0,0-1 0 0 0,-1 0 0 0 0,1 0 0 0 0,0 0 0 0 0,0 0 0 0 0,0 0 0 0 0,0 0 0 0 0,0 0 0 0 0,0 0 0 0 0,-1 0 0 0 0,1 0 0 0 0,0 0 0 0 0,1-1 0 0 0,11 2 0 0 0,8-6 0 0 0,-21 5 0 0 0,1 0 0 0 0,0 0 0 0 0,-1 0 0 0 0,1 0 0 0 0,-1 0 0 0 0,1 0 0 0 0,-1 0 0 0 0,1 0 0 0 0,-1-1 0 0 0,1 1 0 0 0,-1 0 0 0 0,1 0 0 0 0,-1-1 0 0 0,1 1 0 0 0,-1 0 0 0 0,0 0 0 0 0,1-1 0 0 0,-1 1 0 0 0,1-1 0 0 0,-1 1 0 0 0,1-1 0 0 0,-1 1 0 0 0,0-1 0 0 0,1 1 0 0 0,-1 0 0 0 0,0-1 0 0 0,1 1 0 0 0,-1 0 0 0 0,1-1 0 0 0,-1 1 0 0 0,1 0 0 0 0,-1 0 0 0 0,1 0 0 0 0,-1-1 0 0 0,1 1 0 0 0,-1 0 0 0 0,1 0 0 0 0,-1 0 0 0 0,1 0 0 0 0,0 0 0 0 0,2 0 0 0 0,-1 0 0 0 0,1 0 0 0 0,-1 0 0 0 0,1 0 0 0 0,-1-1 0 0 0,1 1 0 0 0,3-2 0 0 0,-5 2 0 0 0,-1 0 0 0 0,1 0 0 0 0,0 0 0 0 0,0 0 0 0 0,0 0 0 0 0,0 0 0 0 0,0 0 0 0 0,0 0 0 0 0,0 0 0 0 0,0 0 0 0 0,0 1 0 0 0,1 0 0 0 0,-2-1 0 0 0,1 0 0 0 0,0 0 0 0 0,-1 0 0 0 0,1 1 0 0 0,-1-1 0 0 0,1 0 0 0 0,0 0 0 0 0,-1 0 0 0 0,1 0 0 0 0,0 0 0 0 0,-1 0 0 0 0,1 0 0 0 0,-1 0 0 0 0,1 0 0 0 0,0 0 0 0 0,-1 0 0 0 0,1-1 0 0 0,-1 1 0 0 0,1 0 0 0 0,0 0 0 0 0,-1-1 0 0 0,1 1 0 0 0,-1 0 0 0 0,1-1 0 0 0,0 1 0 0 0,-1-1 0 0 0,0 1 0 0 0,1 0 0 0 0,-1 0 0 0 0,0 0 0 0 0,1 0 0 0 0,-1 0 0 0 0,1-1 0 0 0,-1 1 0 0 0,0 0 0 0 0,1 0 0 0 0,-1 0 0 0 0,1 0 0 0 0,-1 0 0 0 0,0 0 0 0 0,1 0 0 0 0,-1 0 0 0 0,1 0 0 0 0,-1 0 0 0 0,0 1 0 0 0,1-1 0 0 0,-1 0 0 0 0,1 0 0 0 0,8 1 0 0 0,-8-2 0 0 0,-1 1 0 0 0,1-1 0 0 0,0 1 0 0 0,0 0 0 0 0,0 0 0 0 0,-1-1 0 0 0,1 1 0 0 0,0 0 0 0 0,0 0 0 0 0,0 0 0 0 0,-1 0 0 0 0,1 0 0 0 0,0 0 0 0 0,0 0 0 0 0,1 0 0 0 0,9 1 0 0 0,-7 0 0 0 0,-4-1 0 0 0,1 0 0 0 0,-1 0 0 0 0,1 0 0 0 0,-1 1 0 0 0,0-1 0 0 0,1 0 0 0 0,-1 0 0 0 0,1 0 0 0 0,-1 0 0 0 0,1 0 0 0 0,-1 0 0 0 0,0 0 0 0 0,1 0 0 0 0,-1 0 0 0 0,1 0 0 0 0,-1-1 0 0 0,1 1 0 0 0,-1 0 0 0 0,0 0 0 0 0,1 0 0 0 0,0-1 0 0 0,5-3 0 0 0,0 4 0 0 0,0-3 0 0 0,4 0 0 0 0,-3 2 0 0 0,-6 1 0 0 0,-1 0 0 0 0,0 1 0 0 0,0-1 0 0 0,1 0 0 0 0,-1 0 0 0 0,0 0 0 0 0,0 0 0 0 0,1 1 0 0 0,-1-1 0 0 0,0 0 0 0 0,0 0 0 0 0,1 0 0 0 0,-1 0 0 0 0,0 0 0 0 0,1 0 0 0 0,-1 0 0 0 0,0 0 0 0 0,0 0 0 0 0,1 0 0 0 0,-1 0 0 0 0,0 0 0 0 0,1 0 0 0 0,-1 0 0 0 0,0 0 0 0 0,1 0 0 0 0,-1 0 0 0 0,0 0 0 0 0,0 0 0 0 0,1 0 0 0 0,-1-1 0 0 0,0 1 0 0 0,0 0 0 0 0,1 0 0 0 0,-1 0 0 0 0,1-1 0 0 0,-1 1 0 0 0,0 0 0 0 0,1-1 0 0 0,-1 1 0 0 0,0 0 0 0 0,1 0 0 0 0,-1 0 0 0 0,1 0 0 0 0,-1-1 0 0 0,1 1 0 0 0,-1 0 0 0 0,0 0 0 0 0,1 0 0 0 0,-1 0 0 0 0,1 0 0 0 0,-1 0 0 0 0,1 0 0 0 0,-1 0 0 0 0,1 0 0 0 0,-1 0 0 0 0,0 0 0 0 0,1 1 0 0 0,-1-1 0 0 0,1 0 0 0 0,-1 0 0 0 0,0 0 0 0 0,1 1 0 0 0,-1-1 0 0 0,1 0 0 0 0,5 0 0 0 0,0 1 0 0 0,-1-1 0 0 0,1 1 0 0 0,-6-1 0 0 0,1 1 0 0 0,-1-1 0 0 0,0 0 0 0 0,1 0 0 0 0,-1 0 0 0 0,0 0 0 0 0,1 0 0 0 0,-1 0 0 0 0,0 1 0 0 0,1-1 0 0 0,-1 0 0 0 0,1 0 0 0 0,-1 0 0 0 0,0 0 0 0 0,1 0 0 0 0,-1-1 0 0 0,1 1 0 0 0,-1 0 0 0 0,0 0 0 0 0,1 0 0 0 0,-1 0 0 0 0,0 0 0 0 0,1 0 0 0 0,-1-1 0 0 0,1 1 0 0 0,-1 0 0 0 0,0 0 0 0 0,0 0 0 0 0,1-1 0 0 0,-1 1 0 0 0,0 0 0 0 0,1-1 0 0 0,-1 1 0 0 0,0 0 0 0 0,0-1 0 0 0,1 1 0 0 0,-1-1 0 0 0,0 1 0 0 0,3-1 0 0 0,-3 1 0 0 0,0 1 0 0 0,1-1 0 0 0,-1 0 0 0 0,0 0 0 0 0,1 0 0 0 0,-1 0 0 0 0,0 0 0 0 0,1 1 0 0 0,-1-1 0 0 0,0 0 0 0 0,1 0 0 0 0,-1 0 0 0 0,0 0 0 0 0,1 0 0 0 0,-1 0 0 0 0,0 0 0 0 0,1 0 0 0 0,-1 0 0 0 0,0 0 0 0 0,1 0 0 0 0,-1 0 0 0 0,0 0 0 0 0,1-1 0 0 0,-1 1 0 0 0,0 0 0 0 0,1 0 0 0 0,-1 0 0 0 0,0 0 0 0 0,1-1 0 0 0,-1 1 0 0 0,0 0 0 0 0,2-2 0 0 0,-1 1 0 0 0,-1 1 0 0 0,0 0 0 0 0,0-1 0 0 0,1 1 0 0 0,-1 0 0 0 0,0-1 0 0 0,0 1 0 0 0,1 0 0 0 0,-1-1 0 0 0,0 1 0 0 0,1 0 0 0 0,-1 0 0 0 0,0 0 0 0 0,1-1 0 0 0,-1 1 0 0 0,1 0 0 0 0,-1 0 0 0 0,0 0 0 0 0,1 0 0 0 0,-1 0 0 0 0,1 0 0 0 0,-1 0 0 0 0,0 0 0 0 0,1 0 0 0 0,-1 0 0 0 0,1 0 0 0 0,-1 0 0 0 0,0 0 0 0 0,1 0 0 0 0,-1 0 0 0 0,1 0 0 0 0,-1 0 0 0 0,0 0 0 0 0,1 1 0 0 0,-1-1 0 0 0,0 0 0 0 0,1 0 0 0 0,-1 0 0 0 0,1 1 0 0 0,0-1 0 0 0,0 1 0 0 0,0-1 0 0 0,0 0 0 0 0,0 1 0 0 0,0-1 0 0 0,0 0 0 0 0,0 0 0 0 0,0 0 0 0 0,0 0 0 0 0,0 0 0 0 0,0 0 0 0 0,0 0 0 0 0,0 0 0 0 0,0-1 0 0 0,0 1 0 0 0,0 0 0 0 0,0-1 0 0 0,0 1 0 0 0,0 0 0 0 0,0-1 0 0 0,0 1 0 0 0,0-1 0 0 0,-1 0 0 0 0,1 1 0 0 0,0-1 0 0 0,0 0 0 0 0,0 0 0 0 0,1-1 0 0 0,14 2 0 0 0,2-4 0 0 0,-18 3 0 0 0,1 1 0 0 0,-1 0 0 0 0,1 0 0 0 0,-1 0 0 0 0,1-1 0 0 0,-1 1 0 0 0,1 0 0 0 0,-1 0 0 0 0,1 0 0 0 0,-1 0 0 0 0,1 0 0 0 0,-1 0 0 0 0,1 0 0 0 0,0 0 0 0 0,-1 0 0 0 0,1 0 0 0 0,-1 1 0 0 0,1-1 0 0 0,-1 0 0 0 0,1 1 0 0 0,0-1 0 0 0,-1 0 0 0 0,0 0 0 0 0,1 0 0 0 0,-1 0 0 0 0,0 0 0 0 0,0 0 0 0 0,1 1 0 0 0,-1-1 0 0 0,0 0 0 0 0,1 0 0 0 0,-1 0 0 0 0,0 0 0 0 0,1 0 0 0 0,-1 0 0 0 0,0 0 0 0 0,1 0 0 0 0,-1 0 0 0 0,0 0 0 0 0,1-1 0 0 0,-1 1 0 0 0,0 0 0 0 0,1 0 0 0 0,-1 0 0 0 0,0 0 0 0 0,0 0 0 0 0,1-1 0 0 0,-1 1 0 0 0,0 0 0 0 0,1 0 0 0 0,-1 0 0 0 0,0-1 0 0 0,0 1 0 0 0,0 0 0 0 0,1 0 0 0 0,-1-1 0 0 0,0 1 0 0 0,0 0 0 0 0,0-1 0 0 0,0 1 0 0 0,1 0 0 0 0,-1 0 0 0 0,0-1 0 0 0,0 1 0 0 0,0 0 0 0 0,0-1 0 0 0,0 1 0 0 0,1-2 0 0 0,0 2 0 0 0,-1 0 0 0 0,0 0 0 0 0,0 0 0 0 0,1 0 0 0 0,-1 1 0 0 0,0-1 0 0 0,0 0 0 0 0,1 0 0 0 0,-1 0 0 0 0,0 1 0 0 0,0-1 0 0 0,1 0 0 0 0,-1 0 0 0 0,0 0 0 0 0,0 0 0 0 0,1 0 0 0 0,-1 0 0 0 0,0 0 0 0 0,1 0 0 0 0,-1 0 0 0 0,0 0 0 0 0,0 1 0 0 0,1-2 0 0 0,-1 1 0 0 0,0 0 0 0 0,1 0 0 0 0,-1 0 0 0 0,0 0 0 0 0,1 0 0 0 0,-1 0 0 0 0,0 0 0 0 0,0 0 0 0 0,1 0 0 0 0,-1 0 0 0 0,0-1 0 0 0,1 1 0 0 0,5-3 0 0 0,-6 3 0 0 0,1 0 0 0 0,-1-1 0 0 0,1 1 0 0 0,-1 0 0 0 0,1-1 0 0 0,-1 1 0 0 0,1 0 0 0 0,-1 0 0 0 0,1 0 0 0 0,-1 0 0 0 0,1 0 0 0 0,-1 0 0 0 0,1-1 0 0 0,-1 1 0 0 0,1 0 0 0 0,-1 0 0 0 0,1 1 0 0 0,-1-1 0 0 0,2 0 0 0 0,-1 0 0 0 0,0 0 0 0 0,0 0 0 0 0,0 0 0 0 0,0 0 0 0 0,0 0 0 0 0,1 0 0 0 0,-1-1 0 0 0,0 1 0 0 0,0 0 0 0 0,0-1 0 0 0,0 1 0 0 0,1-1 0 0 0,0 0 0 0 0,-1 0 0 0 0,0 1 0 0 0,0-1 0 0 0,0 1 0 0 0,1 0 0 0 0,-1-1 0 0 0,0 1 0 0 0,1 0 0 0 0,2 0 0 0 0,-1 0 0 0 0,-1 0 0 0 0,0 0 0 0 0,0 0 0 0 0,0 1 0 0 0,0-2 0 0 0,0 1 0 0 0,0 0 0 0 0,0 0 0 0 0,0-1 0 0 0,0 1 0 0 0,3-2 0 0 0,-4 2 0 0 0,0-1 0 0 0,0 1 0 0 0,0 0 0 0 0,0 0 0 0 0,0 0 0 0 0,0 0 0 0 0,0 0 0 0 0,0 0 0 0 0,0 0 0 0 0,0 0 0 0 0,0 0 0 0 0,0 0 0 0 0,1 1 0 0 0,-1-1 0 0 0,0 0 0 0 0,0 0 0 0 0,0 1 0 0 0,0-1 0 0 0,0 0 0 0 0,0 0 0 0 0,0 0 0 0 0,0 0 0 0 0,0 0 0 0 0,-1-1 0 0 0,1 1 0 0 0,0 0 0 0 0,0 0 0 0 0,0 0 0 0 0,1-1 0 0 0,9-2 0 0 0,-10 3 0 0 0,1 0 0 0 0,-1 0 0 0 0,0 0 0 0 0,0 0 0 0 0,1-1 0 0 0,-1 1 0 0 0,0-1 0 0 0,0 1 0 0 0,0-1 0 0 0,1 1 0 0 0,-1-1 0 0 0,0 1 0 0 0,0-1 0 0 0,0 0 0 0 0,0 0 0 0 0,0 1 0 0 0,1-2 0 0 0,3-3 0 0 0,-5 4 1 0 0,1 1 0 0 0,0 0 0 0 0,0-1 0 0 0,-1 1-1 0 0,1-1 1 0 0,0 1 0 0 0,0 0 0 0 0,-1 0 0 0 0,1-1 0 0 0,0 1 0 0 0,0 0-1 0 0,0 0 1 0 0,0 0 0 0 0,-1 0 0 0 0,2 0 0 0 0,-2 0 0 0 0,1 0 1 0 0,-1 0-1 0 0,0 0 1 0 0,0 0-1 0 0,1 0 1 0 0,-1 0 0 0 0,0 0-1 0 0,1 0 1 0 0,-1 0-1 0 0,0 0 1 0 0,0 0-1 0 0,1 0 1 0 0,-1 0-1 0 0,0-1 1 0 0,0 1-1 0 0,1 0 1 0 0,-1 0-1 0 0,0 0 1 0 0,0 0-1 0 0,0-1 1 0 0,1 1-1 0 0,-1 0 1 0 0,0 0-1 0 0,0 0 1 0 0,0-1 0 0 0,2-1 6 0 0,-1 1-8 0 0,1 0 1 0 0,-1-1-1 0 0,0 1 0 0 0,1 0 0 0 0,-1 0 0 0 0,1 0 0 0 0,0 0 0 0 0,-1 0 0 0 0,1 1 1 0 0,0-1-1 0 0,-1 0 0 0 0,1 1 0 0 0,0-1 0 0 0,3 1 0 0 0,24-15 230 0 0,-24 10-220 0 0,-2 1-10 0 0,7-15 0 0 0,-5 8 0 0 0,4-2 0 0 0,-5 9 0 0 0,7-20 0 0 0,-10 20 0 0 0,1 0 0 0 0,-1 0 0 0 0,0 0 0 0 0,0 0 0 0 0,0-1 0 0 0,-1-5 0 0 0,0 8 0 0 0,2-5 0 0 0,0-3 0 0 0,-1 11 0 0 0,-4-30 0 0 0,2 22 0 0 0,-1-1 0 0 0,-1 0 0 0 0,-1 1 0 0 0,0 1 0 0 0,1 1-12 0 0,2 4-52 0 0,0 0-12 0 0,-2-1 71 0 0,2 1 117 0 0,-1-2-1127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6215 0 0,'0'6'2188'0'0,"0"-12"2020"0"0,0 2-3281 0 0,0 7-836 0 0,1 0 0 0 0,-1-1 0 0 0,0 1 0 0 0,0 0 0 0 0,0 0 0 0 0,0-1 0 0 0,0 1 0 0 0,-1 0 0 0 0,1 0 0 0 0,-1-1 0 0 0,0 1 0 0 0,1 0 0 0 0,-1-1 0 0 0,-2 4 0 0 0,0 0-55 0 0,1 1-1 0 0,0-1 0 0 0,0 1 0 0 0,-1 10 0 0 0,1-3 138 0 0,1 0 39 0 0,-1 27 1 0 0,-2-8-180 0 0,2-26-22 0 0,1 1-1 0 0,0-1 1 0 0,1 1-1 0 0,0 0 1 0 0,0-1-1 0 0,0 1 1 0 0,1 0-1 0 0,0-1 1 0 0,2 9-1 0 0,4 19 54 0 0,-5-27-47 0 0,1 1 0 0 0,1-1 0 0 0,5 10 0 0 0,2 4-5 0 0,-10-21 68 0 0,0 0 0 0 0,3 2-53 0 0,-2-2 16 0 0,3-2-33 0 0,-5 1-10 0 0,1-1 0 0 0,-1 1 0 0 0,1 0 0 0 0,-1 0 0 0 0,1-1 0 0 0,-1 1 0 0 0,1 0 0 0 0,-1-1 0 0 0,1 1 0 0 0,-1 0 0 0 0,0-1 0 0 0,1 1 0 0 0,-1-1 0 0 0,0 1 0 0 0,1-1 0 0 0,-1 1 0 0 0,0-1 0 0 0,0 1 0 0 0,1-1 0 0 0,-1 1 0 0 0,0-1 0 0 0,0 1 0 0 0,0-1 0 0 0,1-1 0 0 0,26-55 640 0 0,-27 56-576 0 0,6-20 128 0 0,-1-2-8 0 0,-2-1 0 0 0,-1 1 0 0 0,0-31 0 0 0,-2 49-139 0 0,0 1-17 0 0,0-1-1 0 0,-1 1 1 0 0,1-1 0 0 0,-1 1 0 0 0,0-1-1 0 0,0 1 1 0 0,-1-1 0 0 0,1 1 0 0 0,-1 0-1 0 0,0 0 1 0 0,0 0 0 0 0,-3-4 0 0 0,2 0-18 0 0,-1 1-10 0 0,2 3-40 0 0,1 3-162 0 0,1 0 106 0 0,0 1 1 0 0,0 0 0 0 0,0-1 0 0 0,0 1 0 0 0,0 0-1 0 0,-1-1 1 0 0,1 1 0 0 0,0 0 0 0 0,0 0 0 0 0,-1-1-1 0 0,1 1 1 0 0,0 0 0 0 0,0 0 0 0 0,-1-1 0 0 0,1 1 0 0 0,0 0-1 0 0,0 0 1 0 0,-1 0 0 0 0,1-1 0 0 0,0 1 0 0 0,-1 0-1 0 0,1 0 1 0 0,0 0 0 0 0,-1 0 0 0 0,1 0 0 0 0,-1 0-1 0 0,1 0 1 0 0,-11-4-1905 0 0,10 5 1610 0 0,0-2 0 0 0,0 1 0 0 0,1 0 0 0 0,-1 0 0 0 0,0 0 0 0 0,0 0-1 0 0,1 0 1 0 0,-1 0 0 0 0,0-1 0 0 0,0 1 0 0 0,1 0 0 0 0,-1-1 0 0 0,0 1 0 0 0,1-1-1 0 0,-1 1 1 0 0,0-1 0 0 0,1 1 0 0 0,-1-1 0 0 0,1 1 0 0 0,-1-1 0 0 0,1 1-1 0 0,-1-1 1 0 0,1 0 0 0 0,-1 1 0 0 0,1-1 0 0 0,0 0 0 0 0,-1 1 0 0 0,1-1 0 0 0,-1-1-1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2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5151 0 0,'0'0'1032'0'0,"0"10"1292"0"0,1 9-1899 0 0,0 0-1 0 0,-4 23 1 0 0,-2-14-5 0 0,5-27-182 0 0,-2 6 671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2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4072 772 3279 0 0,'1'3'7576'0'0,"1"-9"-5461"0"0,1-10-1190 0 0,-3 15-685 0 0,-2-22 530 0 0,0 17-692 0 0,-2-2 150 0 0,-1 0 0 0 0,-7-12-1 0 0,-3-5 53 0 0,6 13-53 0 0,-1 1-78 0 0,6 6-104 0 0,2 3-32 0 0,1 1 0 0 0,0-1 0 0 0,0 1 0 0 0,-1-1 0 0 0,1 1 0 0 0,-1 0 0 0 0,1 0 0 0 0,-1-1 0 0 0,0 1-1 0 0,1 0 1 0 0,-1 0 0 0 0,-3-1 0 0 0,-9-11 214 0 0,-54-34-150 0 0,56 40-77 0 0,1 0 0 0 0,0-1 0 0 0,-14-14 0 0 0,-7 1 0 0 0,29 19 12 0 0,0 0 0 0 0,0 0-1 0 0,0 0 1 0 0,0 1 0 0 0,-1-1 0 0 0,-5-1-1 0 0,6 3 0 0 0,0-1 0 0 0,0 0 0 0 0,0-1 0 0 0,0 1 0 0 0,0 0 0 0 0,0-1 0 0 0,1 1 0 0 0,-1-1 0 0 0,-3-3 0 0 0,4 3-11 0 0,1 1 0 0 0,0-1 0 0 0,0 1 0 0 0,0 0 0 0 0,0 0 0 0 0,0 0 0 0 0,0 0 0 0 0,0 1 0 0 0,0-1 0 0 0,-1 0 0 0 0,1 0 0 0 0,0 1 0 0 0,-1-1 0 0 0,1 1 0 0 0,0-1 0 0 0,-1 1 0 0 0,-1-1 0 0 0,2 1 0 0 0,0-1 0 0 0,0 1 0 0 0,0 0 0 0 0,0-1 0 0 0,0 1 0 0 0,0-1 0 0 0,0 1 0 0 0,0-1 0 0 0,0 1 0 0 0,0-1 0 0 0,1 0 0 0 0,-1 0 0 0 0,0 1 0 0 0,0-2 0 0 0,0 1 0 0 0,1 0 0 0 0,-1 1 0 0 0,0-1 0 0 0,0 0 0 0 0,1 0 0 0 0,-1 1 0 0 0,0-1 0 0 0,0 1 0 0 0,0-1 0 0 0,0 1 0 0 0,0-1 0 0 0,0 1 0 0 0,0 0 0 0 0,0-1 0 0 0,0 1 0 0 0,-1 0 0 0 0,-1-1-7 0 0,0 0-1 0 0,0 0 1 0 0,0 0 0 0 0,0 0-1 0 0,0 0 1 0 0,0 0 0 0 0,0-1-1 0 0,1 0 1 0 0,-1 1-1 0 0,0-1 1 0 0,1 0 0 0 0,-4-3-1 0 0,5 4 8 0 0,1 1 0 0 0,-1-1 0 0 0,0 1 0 0 0,1-1 0 0 0,-1 1 0 0 0,0 0 0 0 0,0 0 0 0 0,1-1 0 0 0,-1 1 0 0 0,0 0 0 0 0,0 0 0 0 0,1 0 0 0 0,-1 0 0 0 0,0 0 0 0 0,0 0 0 0 0,-1 0 0 0 0,-10-2 0 0 0,-14-7 0 0 0,25 8 0 0 0,-1 1 0 0 0,1-1 0 0 0,0 1 0 0 0,0 0 0 0 0,-1-1 0 0 0,1 1 0 0 0,0 0 0 0 0,0 0 0 0 0,-1 0 0 0 0,0 0 0 0 0,-12-2 0 0 0,-22-11 0 0 0,34 12 0 0 0,0 1 0 0 0,0-1 0 0 0,0 0 0 0 0,0 1 0 0 0,0 0 0 0 0,0-1 0 0 0,0 1 0 0 0,0 0 0 0 0,-2 0 0 0 0,1 0 0 0 0,1 0 0 0 0,0 0 0 0 0,0 0 0 0 0,-1-1 0 0 0,1 1 0 0 0,0 0 0 0 0,0-1 0 0 0,-3-1 0 0 0,4 2 0 0 0,0-1 0 0 0,-1 1 0 0 0,1 0 0 0 0,0 0 0 0 0,0-1 0 0 0,-1 1 0 0 0,1 0 0 0 0,0 0 0 0 0,0 0 0 0 0,-1 0 0 0 0,-1 1 0 0 0,1-1 0 0 0,1 0 0 0 0,0 0 0 0 0,-1 0 0 0 0,1 0 0 0 0,0 0 0 0 0,-1 0 0 0 0,1 0 0 0 0,0 0 0 0 0,0 0 0 0 0,-1-1 0 0 0,-1 0 0 0 0,-5-3 3 0 0,7 3 4 0 0,-1 1-1 0 0,0-1 1 0 0,1 0 0 0 0,-1 0-1 0 0,0 1 1 0 0,1-1 0 0 0,-1 1-1 0 0,0 0 1 0 0,0-1 0 0 0,1 1-1 0 0,-1 0 1 0 0,0 0 0 0 0,-2 0-1 0 0,3 0-9 0 0,0 0 1 0 0,0 0-1 0 0,0 0 0 0 0,0 0 0 0 0,0 0 0 0 0,0 0 0 0 0,0-1 1 0 0,0 1-1 0 0,1 0 0 0 0,-1 0 0 0 0,0-1 0 0 0,0 1 1 0 0,0-1-1 0 0,0 1 0 0 0,1-1 0 0 0,-1 1 0 0 0,-1-2 0 0 0,1 2 0 0 0,1-1 0 0 0,-1 0 0 0 0,0 1 0 0 0,0-1 0 0 0,0 1 0 0 0,0-1 0 0 0,0 1 0 0 0,0-1 0 0 0,0 1 0 0 0,0 0 0 0 0,0 0 0 0 0,0-1 0 0 0,0 1 0 0 0,-1 0 0 0 0,-5 0 3 0 0,6 0 0 0 0,-1 0 0 0 0,0 0 0 0 0,1 0 0 0 0,-1 0 0 0 0,0 0 0 0 0,1 0 0 0 0,-1 0 0 0 0,0-1 0 0 0,1 1 0 0 0,-1-1 0 0 0,1 1 0 0 0,-1-1 0 0 0,-2-2 0 0 0,2 3 0 0 0,0-1 0 0 0,0 0 0 0 0,0 1 0 0 0,0 0 0 0 0,0-1 0 0 0,0 1 0 0 0,0 0 0 0 0,0 0 0 0 0,0 0 0 0 0,-3 0 0 0 0,-13 0 0 0 0,-17-7 18 0 0,23 5 26 0 0,-25-6 1 0 0,13 1 9 0 0,11 3-54 0 0,-1-1 0 0 0,-13-6-1 0 0,-22-9 1 0 0,16 9 0 0 0,10 4 0 0 0,-14-1 0 0 0,7 2 0 0 0,-25-9 0 0 0,-6-4 0 0 0,15 4 0 0 0,31 11 0 0 0,-24-10 0 0 0,37 13 0 0 0,-1 0 0 0 0,1 0 0 0 0,-1 1 0 0 0,1-1 0 0 0,-1 1 0 0 0,1-1 0 0 0,-4 1 0 0 0,-11-2 0 0 0,-19-8 0 0 0,15 7-56 0 0,1 1-40 0 0,-24-9 134 0 0,-9-3-28 0 0,-2-1-63 0 0,47 12 50 0 0,0 1 1 0 0,-1 1-1 0 0,-13-2 1 0 0,4 1 1 0 0,5 0 52 0 0,-22-7-1 0 0,26 6-48 0 0,0 0 0 0 0,0 1 0 0 0,0 0 0 0 0,0 1 0 0 0,0-1 0 0 0,-11 2 0 0 0,18 0-12 0 0,0 0 1 0 0,0-1-1 0 0,0 1 1 0 0,0 0 0 0 0,0-1-1 0 0,0 1 1 0 0,0-1-1 0 0,-2 0 1 0 0,3 0 3 0 0,-1 0 0 0 0,0 1 0 0 0,1-1 0 0 0,-1 1 0 0 0,0-1 0 0 0,1 1 0 0 0,-1 0 0 0 0,0 0 0 0 0,1 0 0 0 0,-1 0 0 0 0,0 0 0 0 0,-3 0 0 0 0,-41 3 6 0 0,44-3 0 0 0,0 0 0 0 0,0 0 0 0 0,-1 0 0 0 0,1-1 0 0 0,0 1 0 0 0,-1 0 0 0 0,-2-2 0 0 0,3 1 0 0 0,0 1 0 0 0,0-1 0 0 0,0 1 0 0 0,0 0 0 0 0,0-1 0 0 0,0 1 0 0 0,0 0 0 0 0,0 0 0 0 0,-3 1 0 0 0,3-1 0 0 0,1 0 0 0 0,0 0 0 0 0,-1 0 0 0 0,1 0 0 0 0,0 0 0 0 0,0-1 0 0 0,-1 1 0 0 0,1 0 0 0 0,0 0 0 0 0,0-1 0 0 0,0 1 0 0 0,-1-1 0 0 0,-1-1 0 0 0,2 2 0 0 0,0-1 0 0 0,-1 0 0 0 0,1 1 0 0 0,0-1 0 0 0,-1 1 0 0 0,1-1 0 0 0,0 1 0 0 0,-1 0 0 0 0,1 0 0 0 0,-1-1 0 0 0,1 1 0 0 0,-3 0 0 0 0,-4 1 0 0 0,-1-1 0 0 0,1-1 0 0 0,0 1 0 0 0,-1-1 0 0 0,-12-4 0 0 0,9 2 0 0 0,-5-2 0 0 0,14 3 0 0 0,0 1 0 0 0,0 0 0 0 0,0 0 0 0 0,1 1 0 0 0,-1-1 0 0 0,-4 0 0 0 0,-40-7 0 0 0,27 5 0 0 0,17 2 0 0 0,-1 0 0 0 0,1 1 0 0 0,0-1 0 0 0,-1 1 0 0 0,1 0 0 0 0,-4 0 0 0 0,-38-3 0 0 0,-3 1 0 0 0,2-2 0 0 0,34 3 0 0 0,10 0-6 0 0,0 1 0 0 0,1-1 0 0 0,-1 1 0 0 0,0 0 1 0 0,0 0-1 0 0,0 0 0 0 0,1 0 0 0 0,-4 1 0 0 0,3-1 5 0 0,0 1 1 0 0,0-1-1 0 0,0 0 0 0 0,0 0 1 0 0,0 1-1 0 0,0-1 0 0 0,0 0 1 0 0,0-1-1 0 0,0 1 0 0 0,0 0 1 0 0,0-1-1 0 0,0 1 0 0 0,0-1 1 0 0,0 1-1 0 0,-1-2 0 0 0,1 2 1 0 0,0-1 0 0 0,0 1 0 0 0,0 0 0 0 0,1 0 0 0 0,-1 0 0 0 0,0 0 0 0 0,0 0 0 0 0,0 0 0 0 0,0 0 0 0 0,1 1 0 0 0,-1-1 0 0 0,0 1 0 0 0,-2 0 0 0 0,-9 2 0 0 0,-6 1 0 0 0,-8-1 0 0 0,5 2 0 0 0,19-4 0 0 0,0 0 0 0 0,0 0 0 0 0,0 0 0 0 0,0-1 0 0 0,-5 1 0 0 0,-86 6 0 0 0,74-5 0 0 0,-15-1 0 0 0,24-1 0 0 0,0 1 0 0 0,0-1 0 0 0,0 2 0 0 0,-13 3 0 0 0,-15 1 0 0 0,31-5 0 0 0,1 1 0 0 0,0 0 0 0 0,-12 4 0 0 0,14-3 0 0 0,-1-1 0 0 0,0 0 0 0 0,0-1 0 0 0,0 0 0 0 0,0 0 0 0 0,-7 1 0 0 0,11-2 0 0 0,0 0 0 0 0,1 1 0 0 0,-1-1 0 0 0,0 1 0 0 0,0-1 0 0 0,1 1 0 0 0,-1-1 0 0 0,0 1 0 0 0,-2 1 0 0 0,2-1 0 0 0,1 0 0 0 0,-1 0 0 0 0,0 0 0 0 0,0 0 0 0 0,0 0 0 0 0,0-1 0 0 0,0 1 0 0 0,-3-1 0 0 0,3 1 0 0 0,0-1 0 0 0,0 1 0 0 0,-1-1 0 0 0,1 1 0 0 0,0 0 0 0 0,-4 1 0 0 0,4 0 0 0 0,0-1 0 0 0,0-1 0 0 0,-1 1 0 0 0,1 0 0 0 0,0 0 0 0 0,-1-1 0 0 0,-1 1 0 0 0,-19 5 0 0 0,5 0 0 0 0,0-1 0 0 0,-7 0 0 0 0,21-4 1 0 0,1-1-1 0 0,-1 1 1 0 0,0 0-1 0 0,-7 3 1 0 0,-10 2-14 0 0,1 1-19 0 0,16-6 28 0 0,1 0 1 0 0,0 0-1 0 0,0 0 0 0 0,-1 0 1 0 0,-3 0-1 0 0,-34 7 4 0 0,39-8 0 0 0,-1 0 0 0 0,1 1 0 0 0,-1-1 0 0 0,1 1 0 0 0,0-1 0 0 0,-5 3 0 0 0,-13 3 0 0 0,-1 0 0 0 0,4-1 0 0 0,-23 9 0 0 0,23-9 0 0 0,13-3 0 0 0,1-1 0 0 0,0 0 0 0 0,0 0 0 0 0,-1 0 0 0 0,-4 0 0 0 0,-27 11 0 0 0,33-12 0 0 0,0 0 0 0 0,0 1 0 0 0,0-1 0 0 0,0 1 0 0 0,1 0 0 0 0,-1 0 0 0 0,0-1 0 0 0,-2 3 0 0 0,-12 4 0 0 0,3-2 3 0 0,12-4-4 0 0,0 0 0 0 0,0-1 0 0 0,0 1 0 0 0,0-1 0 0 0,0 0 0 0 0,0 1 0 0 0,-1-1 0 0 0,1 0 0 0 0,0 0 0 0 0,0 1 0 0 0,-1-1 0 0 0,-1 0 0 0 0,2 0-4 0 0,0 0 1 0 0,0 0-1 0 0,-1 0 1 0 0,1 1 0 0 0,0-1-1 0 0,0 0 1 0 0,0 1-1 0 0,0-1 1 0 0,0 1 0 0 0,0 0-1 0 0,0-1 1 0 0,-2 2 0 0 0,-11 5 61 0 0,4 0-44 0 0,10-7-13 0 0,-1 1 0 0 0,1-1-1 0 0,0 1 1 0 0,-1-1 0 0 0,1 0 0 0 0,-1 1 0 0 0,1-1 0 0 0,-1 1 0 0 0,1-1 0 0 0,-1 0 0 0 0,1 0-1 0 0,-1 1 1 0 0,0-1 0 0 0,1 0 0 0 0,-1 0 0 0 0,1 1 0 0 0,-1-1 0 0 0,0 0 0 0 0,1 0-1 0 0,-1 0 1 0 0,0 0 0 0 0,0 0 0 0 0,1-1 0 0 0,-1 1 0 0 0,0 0 0 0 0,1 0 0 0 0,-1 0 0 0 0,0 0 0 0 0,1 0 0 0 0,-1 0 0 0 0,1 0 0 0 0,-1 0 0 0 0,0 0 0 0 0,1 0 0 0 0,-1 0 0 0 0,0 0 0 0 0,1 0 0 0 0,-1 0 0 0 0,1 1 0 0 0,-1-1 0 0 0,0 0 0 0 0,1 0 0 0 0,-1 1 0 0 0,1-1 0 0 0,-1 0 0 0 0,1 1 0 0 0,-1-1 0 0 0,1 1 0 0 0,-1-1 0 0 0,1 1 0 0 0,0-1 0 0 0,-1 1 0 0 0,1-1 0 0 0,-1 1 0 0 0,1-1 0 0 0,0 1 0 0 0,0-1 0 0 0,-1 1 0 0 0,1 0 0 0 0,-15 14 0 0 0,2-5 0 0 0,2-1 0 0 0,10-9 0 0 0,0 1 0 0 0,0-1 0 0 0,0 1 0 0 0,0 0 0 0 0,0 0 0 0 0,0-1 0 0 0,0 1 0 0 0,0 0 0 0 0,0 0 0 0 0,-1 2 0 0 0,-1 1-1 0 0,1 0 0 0 0,-1 0 0 0 0,0 0 0 0 0,0-1-1 0 0,0 1 1 0 0,0-1 0 0 0,-1 0 0 0 0,-4 4 0 0 0,-7 6-37 0 0,3 0 22 0 0,-17 14 16 0 0,19-14 0 0 0,9-12 0 0 0,1 0 0 0 0,-1 0 0 0 0,1 0 0 0 0,-1-1 0 0 0,1 1 0 0 0,-1 0 0 0 0,0 0 0 0 0,1 0 0 0 0,-1 0 0 0 0,0-1 0 0 0,0 1 0 0 0,0 0 0 0 0,0 0 0 0 0,0-1 0 0 0,0 1 0 0 0,1-1 0 0 0,-1 1 0 0 0,-2 0 0 0 0,2-1 1 0 0,0 0 1 0 0,1 1-1 0 0,-1-1 0 0 0,0 0 0 0 0,1 1 1 0 0,-1-1-1 0 0,0 1 0 0 0,1-1 0 0 0,-1 1 1 0 0,1-1-1 0 0,-1 1 0 0 0,1-1 0 0 0,-1 1 1 0 0,1 0-1 0 0,0-1 0 0 0,-1 1 0 0 0,1-1 1 0 0,-1 2-1 0 0,-5 7 29 0 0,-2-2-18 0 0,8-7-13 0 0,0 1 0 0 0,0 0 1 0 0,-1 0-1 0 0,1 0 0 0 0,0 0 0 0 0,-1 0 0 0 0,1 0 0 0 0,-1-1 1 0 0,1 1-1 0 0,-1 0 0 0 0,1 0 0 0 0,-1 0 0 0 0,1-1 0 0 0,-2 2 1 0 0,-7 11 57 0 0,-13 28 0 0 0,-2-13 119 0 0,12-14-167 0 0,10-11 0 0 0,0-1 0 0 0,0 1 1 0 0,0-1-1 0 0,0 1 0 0 0,-3 6 0 0 0,-17 28-9 0 0,-3-1 0 0 0,2-5 64 0 0,15-23-64 0 0,0 1 0 0 0,6-4 1 0 0,1-3 0 0 0,0 0 1 0 0,-1 0-1 0 0,1 0 0 0 0,0 0 0 0 0,-1 0 0 0 0,1 0 1 0 0,-4 3-1 0 0,-2 4 48 0 0,-3 10-59 0 0,2-4-64 0 0,8-13 79 0 0,-1 0 1 0 0,0 0-1 0 0,0 0 0 0 0,0 0 1 0 0,0 0-1 0 0,-1-1 0 0 0,1 1 1 0 0,-1 0-1 0 0,-1 2 1 0 0,-3 4 5 0 0,-3 14-12 0 0,-23 38 1 0 0,18-32 0 0 0,9-18 0 0 0,-13 26 0 0 0,-1 1 0 0 0,13-19 0 0 0,4-13 0 0 0,-1 1 0 0 0,2 0 0 0 0,-1-1 0 0 0,1 1 0 0 0,-2 12 0 0 0,1 25 0 0 0,-1 7 0 0 0,-2 0 64 0 0,5-47-64 0 0,-4 15 0 0 0,-5 8 0 0 0,7-22 0 0 0,-4 18 0 0 0,6-17 0 0 0,-5 19 0 0 0,-2 10 0 0 0,2 13 0 0 0,5-44 0 0 0,0-2 0 0 0,0 0 0 0 0,0 0 0 0 0,0 0 0 0 0,0 0 0 0 0,0 0 0 0 0,0 0 0 0 0,0 0 0 0 0,0-1 0 0 0,0 1 0 0 0,-1 0 0 0 0,1 0 0 0 0,0 0 0 0 0,-1 0 0 0 0,1 0 0 0 0,0-1 0 0 0,-1 1 0 0 0,1 0 0 0 0,-2 1 0 0 0,-9 29 0 0 0,8-23 0 0 0,-5 22 0 0 0,3-11 0 0 0,4-8 0 0 0,3 1 0 0 0,-2-3 3 0 0,1 2 13 0 0,1 0-1 0 0,0 0 0 0 0,6 18 0 0 0,-2-8-19 0 0,-1 1-26 0 0,-2 4 11 0 0,-2-20 10 0 0,0-3 9 0 0,-1 0 0 0 0,0 0 0 0 0,0-1-1 0 0,0 1 1 0 0,0 0 0 0 0,0 0 0 0 0,0 0-1 0 0,-2 2 1 0 0,-1 17 0 0 0,0-1 22 0 0,2-19 308 0 0,1 0-236 0 0,0 7-96 0 0,0-6-104 0 0,-4-5-2880 0 0,3 1 2499 0 0,0 1 0 0 0,0-1 0 0 0,-1 0 0 0 0,1 0 0 0 0,0 0 0 0 0,0 0 1 0 0,0 0-1 0 0,0 0 0 0 0,0 0 0 0 0,0 0 0 0 0,0 0 0 0 0,-1-3 0 0 0,-7-18-6283 0 0,9 21 5782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 5927 0 0,'-1'10'2291'0'0,"0"-9"-2226"0"0,1 0-64 0 0,0 0 0 0 0,0-1-1 0 0,0 1 1 0 0,0 0 0 0 0,-1 0-1 0 0,1 0 1 0 0,0-1 0 0 0,-1 1-1 0 0,1 0 1 0 0,-1 0 0 0 0,1-1-1 0 0,-1 1 1 0 0,1 0 0 0 0,-1-1-1 0 0,1 1 1 0 0,-1-1 0 0 0,0 1-1 0 0,-1 0 1 0 0,-7-2-2 0 0,1-1 1 0 0,7 2 1 0 0,1 1 0 0 0,-1-1 0 0 0,1 0 0 0 0,0 0-1 0 0,-1 1 1 0 0,1-1 0 0 0,-1 0 0 0 0,1 0 0 0 0,-1 0-1 0 0,1 0 1 0 0,-1 0 0 0 0,1 0 0 0 0,-1 0 0 0 0,1 1-1 0 0,0-1 1 0 0,-1 0 0 0 0,1 0 0 0 0,-1-1 0 0 0,1 1-1 0 0,-1 0 1 0 0,1 0 0 0 0,-1 0 0 0 0,1 0 0 0 0,-1 0-1 0 0,1 0 1 0 0,0-1 0 0 0,-2 1 0 0 0,-3-1 56 0 0,1 4-42 0 0,0 1-13 0 0,-14-2-3 0 0,14-3 13 0 0,3 1-6 0 0,1 0 0 0 0,0 0 1 0 0,0 0-1 0 0,-1 0 0 0 0,1 0 0 0 0,0 0 0 0 0,0 0 0 0 0,0 0 1 0 0,-1 0-1 0 0,1 0 0 0 0,0 0 0 0 0,0 1 0 0 0,-1-1 0 0 0,1 0 1 0 0,0 0-1 0 0,0 0 0 0 0,0 0 0 0 0,-3 3 2975 0 0,7-9-2029 0 0,-4 6-939 0 0,1 0 0 0 0,-1 0-1 0 0,0-1 1 0 0,0 1 0 0 0,0 0-1 0 0,0 0 1 0 0,1 0 0 0 0,-1 0-1 0 0,0-1 1 0 0,0 1-1 0 0,1 0 1 0 0,-1 0 0 0 0,0 0-1 0 0,0 0 1 0 0,1 0 0 0 0,-1-1-1 0 0,0 1 1 0 0,0 0 0 0 0,1 0-1 0 0,-1 0 1 0 0,0 0 0 0 0,0 0-1 0 0,1 0 1 0 0,-1 0 0 0 0,0 0-1 0 0,1 0 1 0 0,-1 0 0 0 0,0 0-1 0 0,0 0 1 0 0,1 0-1 0 0,-1 0 1 0 0,0 1 0 0 0,0-1-1 0 0,1 0 1 0 0,-1 0 0 0 0,0 0-1 0 0,0 0 1 0 0,1 0 0 0 0,-1 1-1 0 0,0-1 1 0 0,0 0 0 0 0,1 0-1 0 0,8-3 340 0 0,-8 3-333 0 0,0 0 0 0 0,0 0-1 0 0,0 0 1 0 0,0-1 0 0 0,0 1-1 0 0,0 1 1 0 0,0-1 0 0 0,-1 0-1 0 0,1 0 1 0 0,0 0 0 0 0,0 0-1 0 0,0 1 1 0 0,0-1 0 0 0,1 1-1 0 0,-1-1-2 0 0,-1 1 0 0 0,1-1 0 0 0,0 0 0 0 0,0 1 0 0 0,0-1 0 0 0,0 0 0 0 0,-1 0 0 0 0,1 0 0 0 0,0 0 0 0 0,0 0 0 0 0,0 0 0 0 0,0 0 0 0 0,0 0 0 0 0,-1 0 0 0 0,1 0 0 0 0,1-1 0 0 0,11 1 185 0 0,-12 0-190 0 0,-1 1 1 0 0,1-1 0 0 0,0 0-1 0 0,-1 0 1 0 0,1 0-1 0 0,-1 0 1 0 0,1 0-1 0 0,0 0 1 0 0,-1 0 0 0 0,1 0-1 0 0,0 0 1 0 0,-1 0-1 0 0,1-1 1 0 0,0 1-1 0 0,-1 0 1 0 0,1 0 0 0 0,-1 0-1 0 0,1-1 1 0 0,1 0-1 0 0,-2 1-7 0 0,0 0 0 0 0,0 0 0 0 0,0 0 0 0 0,0 0-1 0 0,0 0 1 0 0,0 0 0 0 0,1 0 0 0 0,-1 0 0 0 0,0 0 0 0 0,0 0-1 0 0,0 0 1 0 0,0 0 0 0 0,0 0 0 0 0,0 0 0 0 0,1 0-1 0 0,-1 0 1 0 0,0 0 0 0 0,0 0 0 0 0,0 0 0 0 0,0 0 0 0 0,0 0-1 0 0,0 0 1 0 0,1 0 0 0 0,-1 0 0 0 0,0 0 0 0 0,0 0 0 0 0,0 0-1 0 0,0 0 1 0 0,0 0 0 0 0,0 0 0 0 0,1 0 0 0 0,-1 0 0 0 0,0 0-1 0 0,0 0 1 0 0,0 1 0 0 0,0-1 0 0 0,0 0 0 0 0,0 0-1 0 0,0 0 1 0 0,0 0 0 0 0,0 0 0 0 0,1 1 0 0 0,-1-1 0 0 0,0 0 0 0 0,0 0-1 0 0,0 0 1 0 0,0 0 0 0 0,0 0 0 0 0,0 0 0 0 0,0 0 0 0 0,1 1 0 0 0,-1-1-1 0 0,0 0 1 0 0,0 0 0 0 0,0 0 0 0 0,0 0 0 0 0,0 0 0 0 0,1 0 0 0 0,-1 0-1 0 0,0 0 1 0 0,0 0 0 0 0,0 0 0 0 0,0 0 0 0 0,1 0 0 0 0,-1 0 0 0 0,0 0-1 0 0,0 0 1 0 0,0 0 0 0 0,0 0 0 0 0,0 0 0 0 0,1 0 0 0 0,-1 0 0 0 0,0 0-1 0 0,0 0 1 0 0,1-1 7 0 0,0 1 0 0 0,0-1 0 0 0,0 1 0 0 0,0 0 0 0 0,-1-1 0 0 0,1 1 0 0 0,0 0 0 0 0,0 0 0 0 0,0 0 0 0 0,0-1 0 0 0,0 1 0 0 0,0 0 0 0 0,0 0 0 0 0,0 1 0 0 0,0-1 0 0 0,2 0 0 0 0,1-2 42 0 0,-4 2-52 0 0,0 0 1 0 0,0 0-1 0 0,0 0 0 0 0,0 0 0 0 0,0-1 1 0 0,0 1-1 0 0,0 0 0 0 0,0 0 0 0 0,0 0 1 0 0,0 0-1 0 0,0 0 0 0 0,0 0 0 0 0,0 0 1 0 0,0 0-1 0 0,0 0 0 0 0,0 0 0 0 0,1 0 1 0 0,-1-1-1 0 0,0 1 0 0 0,0 0 0 0 0,0 0 1 0 0,0 0-1 0 0,0 0 0 0 0,0 0 0 0 0,0 0 1 0 0,0 0-1 0 0,0 0 0 0 0,1 0 0 0 0,-1 0 0 0 0,0 0 1 0 0,0 0-1 0 0,0 0 0 0 0,0 0 0 0 0,0 0 1 0 0,0 0-1 0 0,0 0 0 0 0,0 0 0 0 0,1 0 1 0 0,-1 0-1 0 0,0 0 0 0 0,0 0 0 0 0,0 0 1 0 0,5 2 8 0 0,7-4 15 0 0,-11 2-19 0 0,-1 0 1 0 0,0 0 0 0 0,0 1 0 0 0,0-2-1 0 0,0 1 1 0 0,1 0 0 0 0,-1 0 0 0 0,0 0-1 0 0,0 0 1 0 0,0 0 0 0 0,0 0 0 0 0,1 0-1 0 0,-1 0 1 0 0,0 0 0 0 0,0 0 0 0 0,0 0 0 0 0,0 0-1 0 0,0 0 1 0 0,1 0 0 0 0,-1-1 0 0 0,0 1-1 0 0,0 0 1 0 0,0 0 0 0 0,0 0 0 0 0,0 0-1 0 0,0 0 1 0 0,0-1 0 0 0,1 1 0 0 0,-1 0-1 0 0,0 0 1 0 0,0 0 0 0 0,0 0 0 0 0,0 0-1 0 0,0-1 1 0 0,0 1-5 0 0,1-1 359 0 0,3 2-224 0 0,-4-1-134 0 0,0 0 1 0 0,1 1-1 0 0,-1-1 1 0 0,0 0-1 0 0,0 0 1 0 0,0 0-1 0 0,0 0 1 0 0,1 0-1 0 0,-1 0 0 0 0,0 0 1 0 0,0 0-1 0 0,0 0 1 0 0,0 0-1 0 0,1 0 1 0 0,-1 0-1 0 0,0 0 1 0 0,0 0-1 0 0,0 0 1 0 0,0 0-1 0 0,1 0 1 0 0,-1 0-1 0 0,0 0 1 0 0,0 0-1 0 0,0-1 1 0 0,0 1-1 0 0,1 0 1 0 0,-1 0-1 0 0,0 0 1 0 0,0 0-1 0 0,0 0 0 0 0,0 0 1 0 0,0 0-1 0 0,0 0 1 0 0,1-1-1 0 0,-1 1 1 0 0,0 0-1 0 0,0 0 1 0 0,0 0-1 0 0,1-1 205 0 0,-1 0-108 0 0,2-2-76 0 0,0 7 108 0 0,-1-3 362 0 0,-1 0-438 0 0,3 4-30 0 0,-2-4 54 0 0,2 9-84 0 0,-3-10 6 0 0,0 0 1 0 0,1 0-1 0 0,-1 0 1 0 0,0 1-1 0 0,0-1 1 0 0,0 0-1 0 0,0 0 1 0 0,0 0-1 0 0,0 0 0 0 0,0 0 1 0 0,0 0-1 0 0,1 0 1 0 0,-1 0-1 0 0,0 0 1 0 0,0 0-1 0 0,0 0 1 0 0,0 0-1 0 0,0 0 1 0 0,1 0-1 0 0,-1 1 0 0 0,0-1 1 0 0,0 0-1 0 0,0 0 1 0 0,0 0-1 0 0,0 0 1 0 0,0-1-1 0 0,1 1 1 0 0,-1 0-1 0 0,0 0 0 0 0,0 0 1 0 0,0 0-1 0 0,0 0 1 0 0,0 0-1 0 0,1 0 1 0 0,-1 0-1 0 0,0 0 1 0 0,0 0-1 0 0,0 0 1 0 0,0 0-1 0 0,0 0 0 0 0,0 0 1 0 0,0-1-1 0 0,0 1 1 0 0,1 0-1 0 0,-1 0 1 0 0,0 0-1 0 0,0 0 1 0 0,0 0-1 0 0,0 0 0 0 0,0 0 1 0 0,0-1-1 0 0,0 1 1 0 0,0 0-1 0 0,1-1 89 0 0,-1 2-32 0 0,4 4-49 0 0,1-1 1 0 0,-5-3 298 0 0,1-2-255 0 0,7-15 21 0 0,-8 14-65 0 0,0 1 49 0 0,0-1 15 0 0,1-5-42 0 0,-1 5 48 0 0,-1-7 32 0 0,1 4-48 0 0,0-2-48 0 0,-1 1-5 0 0,-3-8 106 0 0,5 11-117 0 0,0 9 0 0 0,2 4-21 0 0,-1-1-1 0 0,-1 0 0 0 0,1 13 0 0 0,2 30-27 0 0,-1-30 49 0 0,1 10 0 0 0,0 56 11 0 0,-4-87-6 0 0,0 1 0 0 0,0 0 0 0 0,0 0 1 0 0,0-1-1 0 0,0 1 0 0 0,0 0 0 0 0,0-1 0 0 0,-1 1 0 0 0,1 0 1 0 0,-2 1-1 0 0,-1 13-9 0 0,4 20 4 0 0,-3-2 0 0 0,1-1 0 0 0,-6 28 0 0 0,5-22 0 0 0,-1-25-4 0 0,3-10 17 0 0,0 10 42 0 0,-5 81 215 0 0,5-86-249 0 0,5 32 32 0 0,-5 6-42 0 0,0-38 32 0 0,-1-1-33 0 0,0 1 1 0 0,-1-2 32 0 0,1-3-17 0 0,1-3 278 0 0,-1-2-515 0 0,0 0 41 0 0,0-1 0 0 0,0 1 0 0 0,0 0 0 0 0,0 0 0 0 0,1-1 0 0 0,-1 1 0 0 0,0 0 0 0 0,0-3 0 0 0,0 3-34 0 0,0-3-1316 0 0,-1 1 1 0 0,1-1 0 0 0,0 0-1 0 0,0 0 1 0 0,0 0-1 0 0,0 0 1 0 0,1 0-1 0 0,-1 0 1 0 0,2-7-1 0 0,-1 6 204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2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982 655 4287 0 0,'0'0'5256'0'0,"-2"10"-3233"0"0,2-9-1928 0 0,-1 6-11 0 0,0-6 86 0 0,0 1 0 0 0,0-1 0 0 0,0 1 0 0 0,-1-1 0 0 0,1 0 0 0 0,-1 0 0 0 0,1 0 0 0 0,-1 1 0 0 0,1-1 0 0 0,-2 0 0 0 0,-21 13 302 0 0,4-10 39 0 0,-6 0-70 0 0,24-4-386 0 0,-1 1-1 0 0,1-1 1 0 0,-1 1-1 0 0,1-1 1 0 0,0 0-1 0 0,-1 0 1 0 0,1 0 0 0 0,-1 0-1 0 0,-3-1 1 0 0,4 1-18 0 0,-1-1 0 0 0,1 1 1 0 0,0 0-1 0 0,0 0 0 0 0,0 0 1 0 0,0 0-1 0 0,0 0 0 0 0,0 1 1 0 0,-3 0-1 0 0,4-1-26 0 0,0 0-1 0 0,1 1 1 0 0,-1-1-1 0 0,0 0 1 0 0,0 0 0 0 0,1 0-1 0 0,-1 0 1 0 0,0 0 0 0 0,1 0-1 0 0,-1 0 1 0 0,0 0-1 0 0,1 0 1 0 0,-1-1 0 0 0,-1 1-1 0 0,1-1-4 0 0,1 1 0 0 0,-1 0 0 0 0,0 0-1 0 0,0 0 1 0 0,1 0 0 0 0,-1-1 0 0 0,0 1-1 0 0,0 0 1 0 0,1 0 0 0 0,-1 0 0 0 0,0 1-1 0 0,0-1 1 0 0,1 0 0 0 0,-1 0 0 0 0,0 0-1 0 0,-1 1 1 0 0,1-1 4 0 0,0 0-1 0 0,0 1 1 0 0,-1-1-1 0 0,1 0 1 0 0,0 0-1 0 0,-1 0 1 0 0,1 0-1 0 0,0 0 1 0 0,0 0-1 0 0,-1 0 1 0 0,0-1-1 0 0,-14 1 133 0 0,15 0-128 0 0,0 0-1 0 0,0 0 1 0 0,0 0-1 0 0,0 0 0 0 0,0 0 1 0 0,0 0-1 0 0,-1 0 1 0 0,1 0-1 0 0,0-1 1 0 0,0 1-1 0 0,-1-1 0 0 0,1 1-5 0 0,0-1-1 0 0,-1 1 1 0 0,1 0-1 0 0,0-1 1 0 0,0 1-1 0 0,0 0 1 0 0,0 0-1 0 0,0 0 1 0 0,-1 0-1 0 0,1 0 0 0 0,-2 0 1 0 0,-1 1 21 0 0,0-1 0 0 0,-1 0 1 0 0,1 0-1 0 0,-1 0 0 0 0,1 0 1 0 0,-1-1-1 0 0,1 0 0 0 0,-8-2 0 0 0,-16-2 92 0 0,11 2-65 0 0,-5 0 5 0 0,5 0-61 0 0,15 2 0 0 0,0 0 0 0 0,1 1 0 0 0,-1-1 0 0 0,0 1 0 0 0,1 0 0 0 0,-1-1 0 0 0,0 1 0 0 0,0 0 0 0 0,-2 0 0 0 0,-3 1 0 0 0,1 0 0 0 0,-1-1 0 0 0,1 0 0 0 0,-1-1 0 0 0,0 1 0 0 0,-7-3 0 0 0,-18-1 0 0 0,17 5 28 0 0,13-1-23 0 0,1 0 0 0 0,0 0-1 0 0,-1 1 1 0 0,1-1 0 0 0,0 0-1 0 0,-1 0 1 0 0,1-1 0 0 0,0 1-1 0 0,-3-1 1 0 0,-22-1 288 0 0,12 2-211 0 0,2 0-73 0 0,1-1 43 0 0,10 1-52 0 0,0 0 1 0 0,0 0-1 0 0,0-1 0 0 0,0 1 0 0 0,0 0 0 0 0,0 0 0 0 0,0 0 0 0 0,1-1 0 0 0,-1 1 0 0 0,0 0 0 0 0,0-1 0 0 0,-1 0 0 0 0,-24-5 0 0 0,-7 1 0 0 0,22 1 1 0 0,8 2 0 0 0,-1 1 0 0 0,1 0 0 0 0,0-1 0 0 0,-1 1 0 0 0,1 1 1 0 0,0-1-1 0 0,-1 0 0 0 0,-4 1 0 0 0,6 1 83 0 0,-19-7 13 0 0,18 5-90 0 0,1 0-1 0 0,0 1 0 0 0,-1-1 1 0 0,1 0-1 0 0,0 0 1 0 0,0 0-1 0 0,-1 0 0 0 0,1-1 1 0 0,-2-1-1 0 0,3 2 4 0 0,-1 0 0 0 0,1 0 0 0 0,-1 0 0 0 0,0 0 0 0 0,1 0 0 0 0,-1 1 0 0 0,0-1-1 0 0,1 0 1 0 0,-1 1 0 0 0,0-1 0 0 0,0 1 0 0 0,-2-1 0 0 0,-6-1 64 0 0,-13-6 107 0 0,20 4-126 0 0,3 3-48 0 0,-1 0 1 0 0,0 0-1 0 0,1 1 1 0 0,-1-1-1 0 0,1 0 0 0 0,-1 1 1 0 0,0-1-1 0 0,0 0 1 0 0,1 1-1 0 0,-1-1 1 0 0,0 1-1 0 0,0-1 1 0 0,0 1-1 0 0,0-1 1 0 0,1 1-1 0 0,-2 0 1 0 0,1-1-3 0 0,0 0 1 0 0,0 1 0 0 0,1-1-1 0 0,-1 0 1 0 0,0 1 0 0 0,0-1-1 0 0,1 0 1 0 0,-1 0 0 0 0,1 0-1 0 0,-1 0 1 0 0,1 1 0 0 0,-1-1 0 0 0,1 0-1 0 0,-1-2 1 0 0,0 2 111 0 0,-4-14 75 0 0,-7-14-53 0 0,7 24-92 0 0,0-1-1 0 0,1 1 1 0 0,0-1 0 0 0,0 0 0 0 0,-5-10-1 0 0,5 9-33 0 0,2 2 7 0 0,0 0 1 0 0,0 1-1 0 0,0-1 0 0 0,-3-10 0 0 0,2 3-3 0 0,2 10-10 0 0,1 0 0 0 0,-1 0 0 0 0,0 0 0 0 0,1 1 0 0 0,-1-1 0 0 0,0 0 0 0 0,0 1 0 0 0,-1-1 0 0 0,-1-2 0 0 0,-2-3 8 0 0,-1-5 49 0 0,5 9-35 0 0,-1-1 0 0 0,1 1 0 0 0,-1 0 0 0 0,0 0 0 0 0,0 0 0 0 0,-3-4 0 0 0,2 5-22 0 0,1-3-4 0 0,-7-14-3 0 0,3-4 11 0 0,6 22 45 0 0,-4-30 115 0 0,4 23-183 0 0,0 4 9 0 0,-2-7 4 0 0,-15-107 389 0 0,6 20-316 0 0,10 90-74 0 0,0 2 0 0 0,-5-21 0 0 0,4 19 0 0 0,0 3-22 0 0,2 4-90 0 0,10 17-12379 0 0,-8-14 11112 0 0,10 12-3497 0 0,-4 4 3756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8663 0 0,'0'0'2812'0'0,"19"-2"343"0"0,-10 2-3002 0 0,0 0-1 0 0,16 2 1 0 0,16 6-3316 0 0,-23-5 555 0 0,6-1-5490 0 0,-13-1 7366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4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93 5639 0 0,'0'0'1091'0'0,"-6"-6"1104"0"0,-8-6-190 0 0,12 13-1755 0 0,0-1 0 0 0,-1 1 0 0 0,1-1 0 0 0,0 1 0 0 0,0 0 0 0 0,-4 1 0 0 0,3 0-176 0 0,1-1 0 0 0,0-1-1 0 0,-1 1 1 0 0,1 0 0 0 0,0 0 0 0 0,-1-1-1 0 0,-2 1 1 0 0,4-1-1 0 0,-1 0-14 0 0,0 1 0 0 0,0-1-1 0 0,-1 0 1 0 0,1 0 0 0 0,0 0-1 0 0,0 0 1 0 0,0-1 0 0 0,-1 1-1 0 0,1 0 1 0 0,0-1 0 0 0,0 0-1 0 0,0 1 1 0 0,0-1 0 0 0,-3-2-1 0 0,5 3-53 0 0,0 0 0 0 0,0 0 0 0 0,0 0 0 0 0,-1 0 0 0 0,1 0 0 0 0,0 0-1 0 0,0 0 1 0 0,0 0 0 0 0,0 0 0 0 0,0 0 0 0 0,0 0 0 0 0,-1 0 0 0 0,1 0 0 0 0,0 0-1 0 0,0 0 1 0 0,0 0 0 0 0,0 0 0 0 0,0 0 0 0 0,-1 0 0 0 0,1 0 0 0 0,0 0 0 0 0,0 0 0 0 0,0 0-1 0 0,0 0 1 0 0,0 0 0 0 0,-1 0 0 0 0,1 0 0 0 0,0 0 0 0 0,0 0 0 0 0,0 0 0 0 0,0 0-1 0 0,0 0 1 0 0,0 0 0 0 0,0 0 0 0 0,-1 1 0 0 0,1-1 0 0 0,0 0 0 0 0,0 0 0 0 0,0 0-1 0 0,0 0 1 0 0,0 0 0 0 0,0 1 1 0 0,0-1-1 0 0,-1 0 0 0 0,1 0 0 0 0,0 0 0 0 0,0 0 0 0 0,0 0 0 0 0,0 0 0 0 0,0 1 0 0 0,-1-1 1 0 0,1 0-1 0 0,0 0 0 0 0,0 0 0 0 0,0 0 0 0 0,0 0 0 0 0,-1 0 0 0 0,1 0 0 0 0,0 0 0 0 0,0 0 1 0 0,0 0-1 0 0,-1 0 0 0 0,1 0 0 0 0,0 0 0 0 0,0 0 0 0 0,0 0 0 0 0,-1 0 0 0 0,1 0 0 0 0,0 0 1 0 0,0 0-1 0 0,0 0 0 0 0,0 0 0 0 0,-1 0 0 0 0,1 0 0 0 0,0 0 0 0 0,0-1 0 0 0,-5 0 54 0 0,1 0 0 0 0,0 0 0 0 0,-1 0 0 0 0,1 0 0 0 0,-1 1-1 0 0,-5 0 1 0 0,9 0-45 0 0,0 0-1 0 0,0 1 0 0 0,0-1 1 0 0,0 0-1 0 0,0 0 1 0 0,0 0-1 0 0,-1 0 0 0 0,1 0 1 0 0,0 0-1 0 0,0 0 1 0 0,0 0-1 0 0,0 0 0 0 0,0 0 1 0 0,0-1-1 0 0,0 1 1 0 0,0 0-1 0 0,0-1 0 0 0,0 1 1 0 0,-1-2-1 0 0,2 2-10 0 0,-1 0 0 0 0,1 0-1 0 0,0 0 1 0 0,0 0 0 0 0,0 0 0 0 0,0 0-1 0 0,0 0 1 0 0,0 0 0 0 0,0 0 0 0 0,-1 0-1 0 0,1 0 1 0 0,0 0 0 0 0,0 0-1 0 0,0 0 1 0 0,0 0 0 0 0,0 0 0 0 0,-1 0-1 0 0,1 0 1 0 0,0 0 0 0 0,0 0 0 0 0,0 0-1 0 0,0 0 1 0 0,0 0 0 0 0,0 0-1 0 0,-1 0 1 0 0,1 0 0 0 0,0 0 0 0 0,0 0-1 0 0,0 0 1 0 0,0 0 0 0 0,0 0 0 0 0,0 0-1 0 0,-1 0 1 0 0,1 0 0 0 0,0 0-1 0 0,0 1 1 0 0,0-1 0 0 0,0 0 0 0 0,0 0-1 0 0,0 0 1 0 0,0 0 0 0 0,0 0 0 0 0,0 1-1 0 0,-1-1 2 0 0,1 0 0 0 0,0 0-1 0 0,0 0 1 0 0,0 0-1 0 0,0 1 1 0 0,0-1 0 0 0,0 0-1 0 0,-1 0 1 0 0,1 0 0 0 0,0 0-1 0 0,0 0 1 0 0,0 0 0 0 0,0 1-1 0 0,-1-1 1 0 0,1 0-1 0 0,0 0 1 0 0,0 0 0 0 0,0 0-1 0 0,-1 0 1 0 0,1 0 0 0 0,0 0-1 0 0,0 0 1 0 0,0 0 0 0 0,-1 0-1 0 0,1 0 1 0 0,0 0-1 0 0,0 0 1 0 0,0 0 0 0 0,-1 0-1 0 0,1 0 1 0 0,0 0 0 0 0,-1 0-1 0 0,1 0 8 0 0,-1-1 1 0 0,0 1-1 0 0,0 0 0 0 0,0 0 0 0 0,0 0 0 0 0,0 0 1 0 0,0 0-1 0 0,0 1 0 0 0,0-1 0 0 0,1 0 0 0 0,-1 0 0 0 0,0 0 1 0 0,0 1-1 0 0,0-1 0 0 0,0 1 0 0 0,0-1 0 0 0,-1 2 1 0 0,0-1 13 0 0,0 0 1 0 0,0 0-1 0 0,0 0 1 0 0,0-1-1 0 0,0 1 1 0 0,-1 0-1 0 0,-1 0 1 0 0,1-1-9 0 0,0 0 1 0 0,0-1-1 0 0,0 1 1 0 0,0 0-1 0 0,0-1 1 0 0,-5-1-1 0 0,-9 4 117 0 0,-15-3 52 0 0,9 4 6 0 0,23-3-189 0 0,-1 0 0 0 0,0 0 0 0 0,0 0 0 0 0,1 0 0 0 0,-1 0 0 0 0,0 0 0 0 0,1 0 0 0 0,-1 0 0 0 0,0 0 0 0 0,0 0 0 0 0,1 1 0 0 0,-1-1 0 0 0,0 0 0 0 0,1 0 1 0 0,-1 1-1 0 0,0-1 0 0 0,1 1 0 0 0,-1-1 0 0 0,1 0 0 0 0,-1 1 0 0 0,0 0 0 0 0,-2 1 10 0 0,1-1-7 0 0,0 0-1 0 0,0-1 0 0 0,0 1 1 0 0,0 0-1 0 0,1 0 0 0 0,-1 0 1 0 0,0 0-1 0 0,0 0 0 0 0,1 1 1 0 0,-1-1-1 0 0,-2 3 0 0 0,-4-1-5 0 0,-4 0 0 0 0,10 2 0 0 0,2-5 0 0 0,0 0 0 0 0,0 1 0 0 0,0-1 0 0 0,0 0 0 0 0,0 1 0 0 0,0-1 0 0 0,0 0 0 0 0,0 0 0 0 0,0 0 0 0 0,0 1 0 0 0,-1-1 0 0 0,1 0 0 0 0,0 0 0 0 0,0 1 0 0 0,0-1 0 0 0,0 0 0 0 0,0 0 0 0 0,-1 0 0 0 0,1 1 0 0 0,0-1 0 0 0,0 0 0 0 0,0 0 0 0 0,-1 0 0 0 0,1 0 0 0 0,0 1 0 0 0,0-1 0 0 0,0 0 0 0 0,-1 0 0 0 0,1 0 0 0 0,0 0 0 0 0,-1 0 0 0 0,-4 1 8 0 0,4-2-6 0 0,0 1 0 0 0,1 0 0 0 0,-1 0 1 0 0,0 0-1 0 0,0 0 0 0 0,1 0 1 0 0,-1 1-1 0 0,0-1 0 0 0,1 0 1 0 0,-1 0-1 0 0,0 0 0 0 0,0 1 0 0 0,1-1 1 0 0,-1 0-1 0 0,1 1 0 0 0,-1-1 1 0 0,0 0-1 0 0,1 1 0 0 0,-2 0 1 0 0,2 0-3 0 0,0-1 0 0 0,0 1 1 0 0,-1-1-1 0 0,1 1 1 0 0,0-1-1 0 0,0 1 1 0 0,-1-1-1 0 0,1 1 1 0 0,-1-1-1 0 0,1 1 1 0 0,0-1-1 0 0,-1 1 0 0 0,1-1 1 0 0,-1 0-1 0 0,1 1 1 0 0,-1-1-1 0 0,1 0 1 0 0,-1 1-1 0 0,1-1 1 0 0,-1 0-1 0 0,1 0 1 0 0,-1 1-1 0 0,0-1 0 0 0,1 0 1 0 0,-1 0-1 0 0,1 0 1 0 0,-1 0-1 0 0,0 0 1 0 0,0 0-1 0 0,1 0 0 0 0,0 0-1 0 0,0 0 1 0 0,-1 0 0 0 0,1 0 0 0 0,0 0 0 0 0,0 0 0 0 0,-1 0 0 0 0,1 0 0 0 0,0 0 0 0 0,0 0 0 0 0,-1 1 0 0 0,1-1 0 0 0,0 0-1 0 0,0 0 1 0 0,-1 0 0 0 0,1 0 0 0 0,0 0 0 0 0,0 1 0 0 0,-1-1 0 0 0,1 0 0 0 0,0 0 0 0 0,0 0 0 0 0,0 0 0 0 0,0 1 0 0 0,-1-1-1 0 0,1 0 1 0 0,0 1 0 0 0,0-1 0 0 0,-1 1 0 0 0,1-1 0 0 0,0 1 0 0 0,-1 0 0 0 0,1-1 0 0 0,0 1 0 0 0,-1-1 0 0 0,1 1 0 0 0,-1-1 0 0 0,1 0 0 0 0,-1 1 0 0 0,1-1 0 0 0,-1 1 0 0 0,1-1 0 0 0,-1 0 0 0 0,0 1 0 0 0,1-1 0 0 0,-1 0 0 0 0,1 0 0 0 0,-1 1 0 0 0,0-1 0 0 0,1 0 0 0 0,-1 0 0 0 0,0 0 0 0 0,1 0 0 0 0,-1 0 0 0 0,0 0 0 0 0,0 0 0 0 0,1 0 0 0 0,-1 0 0 0 0,1 0 0 0 0,0 0 0 0 0,-1 0 0 0 0,1 0 0 0 0,-1 0 0 0 0,1 0 0 0 0,0 0 0 0 0,-1 0 0 0 0,1 0 0 0 0,0 0 0 0 0,-1 0 0 0 0,1 0 0 0 0,0 0 0 0 0,-1 1 0 0 0,1-1 0 0 0,0 0 0 0 0,-1 0 0 0 0,1 0 0 0 0,0 0 0 0 0,0 1 0 0 0,-1-1 0 0 0,1 0 0 0 0,0 0 0 0 0,-1 1 0 0 0,0 1 0 0 0,0-1 0 0 0,-5 17 0 0 0,3-12-7 0 0,1 0 0 0 0,-1-1 0 0 0,0 1-1 0 0,0-1 1 0 0,-1 0 0 0 0,0 0 0 0 0,0 0 0 0 0,0 0-1 0 0,-6 5 1 0 0,9-10 7 0 0,0 1 0 0 0,0-1 0 0 0,1 1 0 0 0,-1-1 0 0 0,0 1 0 0 0,1-1 0 0 0,-1 1 0 0 0,0-1-1 0 0,1 1 1 0 0,-1 0 0 0 0,1-1 0 0 0,-1 1 0 0 0,1 0 0 0 0,0 0 0 0 0,-1-1 0 0 0,1 1 0 0 0,-1 0 0 0 0,1 0 0 0 0,0 1-1 0 0,-2 1 14 0 0,-1 0 11 0 0,2-3-23 0 0,0 0 1 0 0,0 1 0 0 0,0-1-1 0 0,0 1 1 0 0,1 0 0 0 0,-1-1-1 0 0,0 1 1 0 0,1 0-1 0 0,-1-1 1 0 0,0 1 0 0 0,1 0-1 0 0,-1 0 1 0 0,1 0 0 0 0,-1-1-1 0 0,1 1 1 0 0,-1 0 0 0 0,1 1-1 0 0,-9 7-1 0 0,8-9 0 0 0,0 1 0 0 0,0-1 0 0 0,1 1 0 0 0,-1-1 0 0 0,0 1 0 0 0,0 0 0 0 0,1-1 0 0 0,-1 1 0 0 0,0 0 0 0 0,1 0 0 0 0,-1 0 0 0 0,1 0 0 0 0,-1-1 0 0 0,1 1 0 0 0,-1 1 0 0 0,-1 10 0 0 0,0-7 0 0 0,-8 4 0 0 0,7-6 1 0 0,2-2-1 0 0,0-1-1 0 0,1 1 1 0 0,-1 0 0 0 0,1-1-1 0 0,-1 1 1 0 0,1 0-1 0 0,-1-1 1 0 0,1 1-1 0 0,-1 0 1 0 0,1 0 0 0 0,0 0-1 0 0,-1-1 1 0 0,1 1-1 0 0,0 0 1 0 0,0 0-1 0 0,0 0 1 0 0,0 0-1 0 0,-1 0 1 0 0,1 0 0 0 0,0-1-1 0 0,1 1 1 0 0,-1 0-1 0 0,0 0 1 0 0,0 0-1 0 0,0 0 1 0 0,1 1 0 0 0,-2 3-57 0 0,0-4 58 0 0,1-1 0 0 0,-1 1 0 0 0,0 0 0 0 0,1 0 0 0 0,-1 0 0 0 0,1 0 0 0 0,-1 0 0 0 0,1 0 0 0 0,0 0 0 0 0,-1 0 0 0 0,1 0 0 0 0,0 0 0 0 0,0 0 0 0 0,-1 1 0 0 0,-1 7 47 0 0,2-8-47 0 0,-1 0 0 0 0,1 0 0 0 0,0 0-1 0 0,0 0 1 0 0,0 0 0 0 0,-1 0 0 0 0,1 0-1 0 0,0 0 1 0 0,-1 0 0 0 0,1 0 0 0 0,-1-1 0 0 0,1 1-1 0 0,-1 0 1 0 0,1 0 0 0 0,-1 0 0 0 0,0 0 0 0 0,1-1-1 0 0,-2 2 1 0 0,2-2-1 0 0,-1 0 0 0 0,1 1 0 0 0,0-1 0 0 0,0 0 0 0 0,-1 0-1 0 0,1 0 1 0 0,0 1 0 0 0,0-1 0 0 0,0 0 0 0 0,-1 1 0 0 0,1-1 0 0 0,0 0 0 0 0,0 0-1 0 0,0 1 1 0 0,0-1 0 0 0,0 0 0 0 0,0 1 0 0 0,0-1 0 0 0,-1 0 0 0 0,1 1 0 0 0,0-1 0 0 0,0 0-1 0 0,0 1 1 0 0,1 0 0 0 0,-1 3 0 0 0,1-3 0 0 0,-1 1 0 0 0,0-1 0 0 0,1 0 0 0 0,-1 1 0 0 0,0-1 0 0 0,0 0 0 0 0,0 1 0 0 0,0-1 0 0 0,0 1 0 0 0,0-1 0 0 0,0 0 0 0 0,-1 1 0 0 0,1 1 0 0 0,-5 22 0 0 0,4-16-2 0 0,1-7 3 0 0,0 0 1 0 0,0 0-1 0 0,0 0 0 0 0,-1 1 1 0 0,1-1-1 0 0,-1 0 0 0 0,1 0 0 0 0,-1 0 1 0 0,-2 4-1 0 0,2-2 45 0 0,-1 1 0 0 0,1-1 0 0 0,0 1 0 0 0,0 0 0 0 0,0 6 0 0 0,-4 26 51 0 0,3-27-43 0 0,1 9-41 0 0,5-2-16 0 0,-4-13 3 0 0,5 13 0 0 0,-5-16 0 0 0,7 28 0 0 0,0 1 0 0 0,-2-14 0 0 0,0 0 0 0 0,0-4 11 0 0,1-2 44 0 0,2 7-46 0 0,-5-13 34 0 0,35 35-33 0 0,-26-27-10 0 0,-4-4 16 0 0,-4-2 65 0 0,-4-2-79 0 0,11 8 75 0 0,-4-6-77 0 0,-1-3-81 0 0,1 4 93 0 0,1 0-7 0 0,-4-3 59 0 0,15 7-46 0 0,-18-11-19 0 0,14 14 0 0 0,5 3 1 0 0,-16-15 0 0 0,-1 2 0 0 0,8 7 0 0 0,-10-9 0 0 0,0-1 0 0 0,0 0 0 0 0,0 1 0 0 0,0-1 0 0 0,0 0 0 0 0,1 0 0 0 0,-1 1 0 0 0,1-1 0 0 0,-1 0 0 0 0,1 0 0 0 0,2 1 0 0 0,-3-2 0 0 0,0 1 0 0 0,1 0 0 0 0,-1-1 0 0 0,0 1 0 0 0,0 0 0 0 0,0-1 0 0 0,0 1 0 0 0,0 0 0 0 0,0 0 0 0 0,0 0 0 0 0,0 0 0 0 0,1 2 0 0 0,0-1 0 0 0,11 9 0 0 0,3-1 11 0 0,11 2 53 0 0,-23-11-21 0 0,8 1-34 0 0,-9-1-7 0 0,12 7-3 0 0,4 1 1 0 0,-1-1 0 0 0,6-2 0 0 0,-4-2 0 0 0,1 3 0 0 0,-17-5 4 0 0,-3-1-1 0 0,0-1-1 0 0,0 1 1 0 0,0-1 0 0 0,0 0-1 0 0,0 1 1 0 0,1-1-1 0 0,-1 0 1 0 0,0 0 0 0 0,0 0-1 0 0,0 0 1 0 0,1 0-1 0 0,-1 0 1 0 0,0 0 0 0 0,0 0-1 0 0,0 0 1 0 0,1-1-1 0 0,-1 1 1 0 0,2-1 0 0 0,49-8 7 0 0,-48 10-10 0 0,-1 0 0 0 0,20-6 0 0 0,-2 0 0 0 0,1-2 0 0 0,-13 4-8 0 0,-5 2 28 0 0,0-1 0 0 0,0 0 0 0 0,0 0 0 0 0,0 0 0 0 0,-1 0 0 0 0,1 0 0 0 0,-1-1 0 0 0,1 0 0 0 0,5-6 0 0 0,18-5-20 0 0,1-10 112 0 0,5 6-32 0 0,-31 17-80 0 0,2-1 0 0 0,-1 0 0 0 0,1 0 0 0 0,-1 0 0 0 0,1 0 0 0 0,-1 0 0 0 0,4-4 0 0 0,-7 5 0 0 0,1 0 0 0 0,-1-1 0 0 0,1 1 0 0 0,0 0 0 0 0,-1 0 0 0 0,1 0 0 0 0,0 0 0 0 0,0 0 0 0 0,0 0 0 0 0,-1 0 0 0 0,1 0 0 0 0,0 0 0 0 0,0 0 0 0 0,0 1 0 0 0,1-1 0 0 0,1-1 0 0 0,3-2 0 0 0,5-8 0 0 0,-6 11 0 0 0,2-2 0 0 0,38-40 0 0 0,-27 13 0 0 0,-9 19 0 0 0,5-11 11 0 0,-3 12 42 0 0,4-22-67 0 0,-11 20-64 0 0,6-5 82 0 0,-4 8-4 0 0,1 3 0 0 0,1-4 1 0 0,-7 7 2 0 0,0 1 4 0 0,6-17 46 0 0,-5 13-53 0 0,2-13 0 0 0,2-2 0 0 0,-4 5 0 0 0,-2 1 0 0 0,0 12 0 0 0,1-13 0 0 0,-2-24 103 0 0,1 28-19 0 0,0 0 0 0 0,-4-25 0 0 0,2 30-33 0 0,1-18-49 0 0,1 19-2 0 0,-1-16 0 0 0,-1 9 68 0 0,-1 0-1 0 0,-7-18 1 0 0,-2-9 188 0 0,-3-9-149 0 0,11 38-85 0 0,0 4 41 0 0,-25-30 214 0 0,15 20-277 0 0,0 1 0 0 0,3 3 0 0 0,1 4 0 0 0,-10-3 26 0 0,10 4 12 0 0,-15-17 26 0 0,23 22-64 0 0,-3-2 0 0 0,0 0 0 0 0,0 0 0 0 0,0 1 0 0 0,-1 0 0 0 0,-6-4 0 0 0,10 7 0 0 0,-1-1 2 0 0,-3-3 27 0 0,-1 0 0 0 0,0 1 0 0 0,-1 0 0 0 0,1 1 0 0 0,-14-5 0 0 0,-3-2-109 0 0,12 5 64 0 0,-3 2 16 0 0,11 5 0 0 0,2-1 0 0 0,-4 0 0 0 0,1 1 0 0 0,-1-2 0 0 0,0 1 0 0 0,0-1 0 0 0,0 1 0 0 0,-11-3 0 0 0,-9 5 0 0 0,6-1 0 0 0,-23 0 0 0 0,7 3 0 0 0,22-1 0 0 0,12-4 0 0 0,1 1 0 0 0,0-1 0 0 0,-1 1 0 0 0,1-1 0 0 0,-1 1 0 0 0,1-1 0 0 0,-1 0 0 0 0,0 0 0 0 0,1 0 0 0 0,-3 0 0 0 0,2 0 0 0 0,0 0 0 0 0,1 0 0 0 0,-1 0 0 0 0,0 1 0 0 0,1-1 0 0 0,-1 0 0 0 0,0 1 0 0 0,1 0 0 0 0,-1-1 0 0 0,-1 2 0 0 0,-13 3 0 0 0,-9 0 80 0 0,24-5-79 0 0,0 0 0 0 0,1 0 0 0 0,-1 1 0 0 0,1-1 0 0 0,-1 0 0 0 0,1 0 1 0 0,-1 1-1 0 0,1-1 0 0 0,-1 0 0 0 0,1 1 0 0 0,-1-1 0 0 0,1 1 0 0 0,-1-1 0 0 0,1 0 0 0 0,-1 1 0 0 0,1-1 0 0 0,0 1 0 0 0,-1 0 0 0 0,-6 5-5 0 0,3-4 4 0 0,3-2 0 0 0,0 0 0 0 0,0 1 0 0 0,0-1 0 0 0,0 1 0 0 0,0-1 0 0 0,0 0 0 0 0,0 1 0 0 0,0 0 0 0 0,0-1 0 0 0,1 1 0 0 0,-1 0 0 0 0,0-1 0 0 0,0 1 0 0 0,1 0 0 0 0,-1 0 0 0 0,1-1 0 0 0,-2 3 0 0 0,-10 7-64 0 0,11-9 55 0 0,0-1 0 0 0,0 1-1 0 0,0-1 1 0 0,0 1 0 0 0,0 0 0 0 0,1-1-1 0 0,-1 1 1 0 0,0 0 0 0 0,0 0 0 0 0,1-1-1 0 0,-1 1 1 0 0,1 0 0 0 0,-1 0-1 0 0,0 0 1 0 0,1 0 0 0 0,0 0 0 0 0,-1 0-1 0 0,1 0 1 0 0,-1 1 0 0 0,1-1-32 0 0,-1 0 0 0 0,0 1 0 0 0,1-1 0 0 0,-1 0 0 0 0,0 0 0 0 0,0 0 1 0 0,0 0-1 0 0,0 0 0 0 0,-1 2 0 0 0,-6 6-437 0 0,8-8 435 0 0,0-1 0 0 0,-1 1 0 0 0,1-1 0 0 0,0 1 0 0 0,-1 0 0 0 0,1-1 0 0 0,-1 1 0 0 0,1-1 0 0 0,-1 0 0 0 0,1 1 0 0 0,-1-1 0 0 0,1 1 0 0 0,-1-1 0 0 0,1 0 0 0 0,-1 1-1 0 0,1-1 1 0 0,-1 0 0 0 0,0 1 0 0 0,1-1 0 0 0,-2 0 0 0 0,2 0 21 0 0,0 0-1 0 0,-1 1 1 0 0,1-1-1 0 0,0 0 1 0 0,0 0-1 0 0,0 0 1 0 0,0 0-1 0 0,0 0 1 0 0,-1 0-1 0 0,1 1 1 0 0,0-1-1 0 0,0 0 1 0 0,0 0-1 0 0,0 0 1 0 0,0 0-1 0 0,0 1 1 0 0,0-1-1 0 0,0 0 1 0 0,0 0-1 0 0,0 0 1 0 0,0 1-1 0 0,0-1 0 0 0,0 0 1 0 0,-1 0-1 0 0,1 0 1 0 0,1 1-1 0 0,-1-1 1 0 0,0 0-1 0 0,0 0 1 0 0,0 0-1 0 0,0 1 1 0 0,0-1-1 0 0,0 0 1 0 0,0 0-1 0 0,0 1 1 0 0,0-1-16 0 0,0 0 0 0 0,0 0 0 0 0,1 1 0 0 0,-1-1 0 0 0,0 0 0 0 0,0 1 0 0 0,0-1 0 0 0,0 0 0 0 0,0 0 0 0 0,0 1 0 0 0,0-1 1 0 0,0 0-1 0 0,0 0 0 0 0,0 1 0 0 0,0-1 0 0 0,-1 0 0 0 0,1 1 0 0 0,0-1 0 0 0,0 0 0 0 0,0 0 0 0 0,0 1 0 0 0,0-1 0 0 0,0 0 0 0 0,-1 0 0 0 0,1 1 0 0 0,0-1 0 0 0,0 0 0 0 0,0 0 0 0 0,-1 0 1 0 0,1 1-1 0 0,-1-1-152 0 0,1 0 1 0 0,-1 1-1 0 0,0-1 1 0 0,1 0-1 0 0,-1 1 1 0 0,1-1 0 0 0,-1 1-1 0 0,1-1 1 0 0,-1 1-1 0 0,1-1 1 0 0,-1 1-1 0 0,1-1 1 0 0,-1 1-1 0 0,1-1 1 0 0,0 1 0 0 0,-1-1-1 0 0,1 1 1 0 0,0 0-1 0 0,-1-1 1 0 0,1 1-1 0 0,0 0 1 0 0,0-1-1 0 0,-1 2 1 0 0,-9-3-6416 0 0,4 1 3667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44 5927 0 0,'0'0'3184'0'0,"-1"1"-2946"0"0,-8 13 83 0 0,8-13-250 0 0,1-1 0 0 0,-1 1 0 0 0,0 0 0 0 0,0 0 0 0 0,1 0 0 0 0,-1 0 0 0 0,0-1 1 0 0,0 1-1 0 0,0 0 0 0 0,0-1 0 0 0,0 1 0 0 0,0-1 0 0 0,0 1 0 0 0,0-1 0 0 0,-1 1 0 0 0,-10 11 553 0 0,11-12-587 0 0,0 1 0 0 0,0-1-1 0 0,0 1 1 0 0,0-1-1 0 0,0 1 1 0 0,0 0 0 0 0,0 0-1 0 0,0-1 1 0 0,0 1-1 0 0,0 1 1 0 0,0-1-15 0 0,0 0 1 0 0,0 0-1 0 0,0 0 0 0 0,0 0 0 0 0,1 0 1 0 0,-1-1-1 0 0,0 1 0 0 0,0 0 1 0 0,-1-1-1 0 0,0 1 0 0 0,1 0-8 0 0,1-1 0 0 0,-1 1 0 0 0,1-1-1 0 0,0 1 1 0 0,-1-1 0 0 0,1 1 0 0 0,-1-1-1 0 0,1 1 1 0 0,0-1 0 0 0,-1 1 0 0 0,1 0-1 0 0,0-1 1 0 0,0 1 0 0 0,0 0 0 0 0,-1-1-1 0 0,1 2 1 0 0,0 0 24 0 0,-5 8 172 0 0,3-6-127 0 0,0 0 1 0 0,0 0-1 0 0,1 0 0 0 0,-1 0 0 0 0,1 1 1 0 0,0-1-1 0 0,0 0 0 0 0,1 1 0 0 0,-1-1 0 0 0,1 8 1 0 0,1-8-66 0 0,-1 0 1 0 0,1 1 0 0 0,0-1 0 0 0,0 0 0 0 0,1 0 0 0 0,3 8 0 0 0,-3-8 6 0 0,0-1 0 0 0,0 0 1 0 0,1 1-1 0 0,-1-1 1 0 0,1 0-1 0 0,0 0 0 0 0,0 0 1 0 0,0-1-1 0 0,1 1 1 0 0,-1-1-1 0 0,6 3 0 0 0,-4-1-43 0 0,10 5 44 0 0,-10-9-11 0 0,-1 0-2 0 0,9 4-3 0 0,-3-4 1 0 0,7 1 40 0 0,-15-1-47 0 0,-1 1 1 0 0,1-1-1 0 0,0 0 0 0 0,-1 0 0 0 0,1 0 0 0 0,-1 0 0 0 0,1 0 0 0 0,-1 0 1 0 0,1-1-1 0 0,-1 1 0 0 0,1-1 0 0 0,-1 1 0 0 0,1-1 0 0 0,2 0 0 0 0,8-4 48 0 0,-10 5-40 0 0,-1 0 0 0 0,0 0-1 0 0,0-1 1 0 0,0 1 0 0 0,1-1 0 0 0,-1 1 0 0 0,0-1 0 0 0,0 1 0 0 0,0-1 0 0 0,0 1 0 0 0,2-3 0 0 0,1 0 20 0 0,0-1 0 0 0,0 1 1 0 0,0 0-1 0 0,6-3 0 0 0,-9 5-32 0 0,-1 0 0 0 0,1 1 0 0 0,0-1 0 0 0,0 0 0 0 0,-1 1 0 0 0,1-1 0 0 0,0 0 0 0 0,-1 0 0 0 0,1 0 0 0 0,-1 0 0 0 0,1 0 0 0 0,-1 1 0 0 0,0-1 0 0 0,1-2 0 0 0,0 2 0 0 0,-1 0 0 0 0,0 0 0 0 0,1 0 0 0 0,-1 0 0 0 0,1 0 0 0 0,-1 0 0 0 0,1 0 0 0 0,-1 1 0 0 0,1-1 0 0 0,0 0 0 0 0,-1 0 0 0 0,1 1 0 0 0,0-1 0 0 0,1 0 0 0 0,-1 0 1 0 0,0 0-1 0 0,0 1 0 0 0,0-1 1 0 0,0 1-1 0 0,0-1 0 0 0,-1 1 1 0 0,1-1-1 0 0,0 1 1 0 0,0-1-1 0 0,0 0 0 0 0,-1 1 1 0 0,1-1-1 0 0,0 0 0 0 0,-1 0 1 0 0,1 0-1 0 0,0 0 0 0 0,-1 0 1 0 0,1 1-1 0 0,-1-1 0 0 0,0 0 1 0 0,1 0-1 0 0,-1 0 0 0 0,0 0 1 0 0,0 0-1 0 0,1 0 1 0 0,-1 0-1 0 0,0 0 0 0 0,0 0 1 0 0,0-2-1 0 0,3-10 115 0 0,-2 9-85 0 0,0 1 1 0 0,0-1 0 0 0,0 0-1 0 0,0 0 1 0 0,-1 0 0 0 0,1-4-1 0 0,-3-6-24 0 0,-4-11 80 0 0,4 17 44 0 0,0 0-1 0 0,0 0 1 0 0,-7-15-1 0 0,7 19-92 0 0,0 1 4 0 0,1 1 0 0 0,-1 0-1 0 0,0 0 1 0 0,1-1 0 0 0,-1 1 0 0 0,0 0 0 0 0,0 1 0 0 0,-1-1 0 0 0,1 0-1 0 0,0 1 1 0 0,0-1 0 0 0,-4-1 0 0 0,1 0-5 0 0,-1 1 0 0 0,0-1 0 0 0,-10-2 0 0 0,6 2 33 0 0,8 2-66 0 0,1 1 0 0 0,0-1 0 0 0,-1 1 1 0 0,1-1-1 0 0,-1 1 0 0 0,1-1 0 0 0,-1 1 0 0 0,1 0 0 0 0,0 0 0 0 0,-1 0 0 0 0,1 0 1 0 0,-1 0-1 0 0,1 0 0 0 0,-1 0 0 0 0,1 1 0 0 0,-1-1 0 0 0,1 0 0 0 0,-1 1 0 0 0,1-1 1 0 0,0 1-1 0 0,-1-1 0 0 0,-1 2 0 0 0,1 1 8 0 0,2-3-8 0 0,-1 1-1 0 0,0-1 1 0 0,0 1-1 0 0,1 0 1 0 0,-1-1-1 0 0,0 0 1 0 0,0 1-1 0 0,0-1 1 0 0,1 1-1 0 0,-1-1 1 0 0,0 0-1 0 0,0 0 0 0 0,0 1 1 0 0,0-1-1 0 0,0 0 1 0 0,-1 0-1 0 0,1 0-2 0 0,-2 0 0 0 0,0 1 0 0 0,0-1 0 0 0,0 1 0 0 0,-1 0 0 0 0,1 0 0 0 0,1 0 0 0 0,-1 0 0 0 0,-5 3 0 0 0,-2 5-39 0 0,9-4 16 0 0,1-4 12 0 0,-3 9-310 0 0,-1 4-1807 0 0,-2-1-4474 0 0,1-3-42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49 6103 0 0,'5'10'1032'0'0,"-15"-10"590"0"0,7 2-1469 0 0,0-1 0 0 0,-1 0 0 0 0,1 1 0 0 0,-1-1 0 0 0,1-1 0 0 0,0 1-1 0 0,-1 0 1 0 0,0-1 0 0 0,1 0 0 0 0,-8 0 0 0 0,2 3 476 0 0,1 0-346 0 0,5-3-169 0 0,-1-1-1 0 0,0 1 1 0 0,0 0-1 0 0,1 0 1 0 0,-1 0-1 0 0,0 1 1 0 0,0-1-1 0 0,1 1 1 0 0,-1 0-1 0 0,1 0 1 0 0,-1 0-1 0 0,0 0 1 0 0,1 1-1 0 0,-4 2 1 0 0,6-4-96 0 0,0 0 0 0 0,0 1 0 0 0,0-1 0 0 0,0 0 1 0 0,0 1-1 0 0,0-1 0 0 0,0 0 0 0 0,0 0 0 0 0,0 0 0 0 0,0 0 0 0 0,0 0 1 0 0,0 0-1 0 0,0 0 0 0 0,0 0 0 0 0,-1-1 0 0 0,-2 1 45 0 0,-6 1 84 0 0,0 3-116 0 0,8-3-23 0 0,0 0-1 0 0,0-1 0 0 0,0 1 0 0 0,0 0 0 0 0,0 0 1 0 0,0 0-1 0 0,0 0 0 0 0,0 1 0 0 0,1-1 0 0 0,-1 0 0 0 0,1 1 1 0 0,-1-1-1 0 0,-2 4 0 0 0,4-5-3 0 0,0 1 0 0 0,-1-1 0 0 0,1 0 0 0 0,0 1 0 0 0,-1-1 0 0 0,1 1 0 0 0,0-1 0 0 0,-1 0 0 0 0,1 1 0 0 0,-1-1 0 0 0,1 0 0 0 0,0 0 0 0 0,-1 1 0 0 0,1-1 0 0 0,-1 0 0 0 0,1 0 0 0 0,-1 0 0 0 0,1 0 0 0 0,-1 0 0 0 0,1 1 0 0 0,-1-1 0 0 0,1 0 0 0 0,-1 0 0 0 0,1 0 0 0 0,-1 0 0 0 0,1 0 0 0 0,-1-1 0 0 0,1 1 0 0 0,-1 0 0 0 0,1 0 0 0 0,-1 0 0 0 0,0-1 0 0 0,0 1 6 0 0,1 0 0 0 0,-1 0 1 0 0,0 0-1 0 0,0-1 1 0 0,1 1-1 0 0,-1 0 0 0 0,0 0 1 0 0,0 0-1 0 0,1 0 1 0 0,-1 0-1 0 0,0 1 0 0 0,0-1 1 0 0,1 0-1 0 0,-1 0 0 0 0,0 0 1 0 0,0 1-1 0 0,1-1 1 0 0,-1 0-1 0 0,0 0 0 0 0,1 1 1 0 0,-1-1-1 0 0,-1 1 1 0 0,-15 9 189 0 0,14-9-166 0 0,0 0 1 0 0,1 1-1 0 0,-1-1 0 0 0,0 1 0 0 0,-4 3 0 0 0,6-4-26 0 0,0-1 0 0 0,1 1 0 0 0,-1-1 0 0 0,0 1 0 0 0,1-1 0 0 0,-1 0 0 0 0,0 1 0 0 0,0-1 0 0 0,1 0 1 0 0,-1 0-1 0 0,0 0 0 0 0,0 1 0 0 0,0-1 0 0 0,1 0 0 0 0,-1 0 0 0 0,0 0 0 0 0,0 0 0 0 0,0 0 0 0 0,1 0 0 0 0,-1-1 0 0 0,-1 1 0 0 0,1 0-3 0 0,1 0 0 0 0,-1 1 0 0 0,0-1 1 0 0,1 0-1 0 0,-1 1 0 0 0,1-1 0 0 0,-1 0 0 0 0,1 1 0 0 0,-1-1 0 0 0,1 1 0 0 0,-1-1 0 0 0,1 0 0 0 0,0 1 0 0 0,-1-1 0 0 0,1 1 0 0 0,0 0 1 0 0,-1 0-1 0 0,0 0 7 0 0,0 0-6 0 0,1-1 0 0 0,-1 1 0 0 0,0 0 0 0 0,0-1 0 0 0,0 1 0 0 0,0-1 0 0 0,0 1 0 0 0,0-1 1 0 0,0 0-1 0 0,0 1 0 0 0,0-1 0 0 0,-2 0 0 0 0,2 0-1 0 0,0 1 1 0 0,0-1 0 0 0,0 0 0 0 0,0 0 0 0 0,0 1 0 0 0,0-1-1 0 0,0 0 1 0 0,1 1 0 0 0,-1-1 0 0 0,0 1 0 0 0,0-1 0 0 0,0 1-1 0 0,-1 1 1 0 0,-1 1 2 0 0,3-2-3 0 0,-1 0-1 0 0,0 0 0 0 0,1-1 0 0 0,-1 1 0 0 0,0 0 0 0 0,1-1 0 0 0,-1 1 0 0 0,0-1 1 0 0,0 1-1 0 0,0-1 0 0 0,0 1 0 0 0,0-1 0 0 0,1 1 0 0 0,-1-1 0 0 0,0 0 0 0 0,0 1 1 0 0,0-1-1 0 0,0 0 0 0 0,-2 0 0 0 0,1 1 0 0 0,-1 1 1 0 0,1-1-1 0 0,0 1 0 0 0,0-1 1 0 0,0 1-1 0 0,0 0 0 0 0,1 0 1 0 0,-1 0-1 0 0,0 0 0 0 0,1 0 0 0 0,-3 3 1 0 0,-3 5-4 0 0,-12 7-1 0 0,-25 24 16 0 0,12-9 176 0 0,31-31-185 0 0,1 0 0 0 0,0-1 0 0 0,-1 1 0 0 0,1 0 0 0 0,-1 0 0 0 0,1-1 0 0 0,-1 1 0 0 0,1-1 0 0 0,-1 1 0 0 0,0 0-1 0 0,1-1 1 0 0,-1 1 0 0 0,0-1 0 0 0,1 1 0 0 0,-1-1 0 0 0,0 0 0 0 0,0 1 0 0 0,0-1 0 0 0,-1 1 0 0 0,-2 0 14 0 0,0 3-18 0 0,-1 0 1 0 0,0-1-1 0 0,0 0 0 0 0,-8 4 0 0 0,10-5-3 0 0,0 0 0 0 0,0 0 0 0 0,0 0 0 0 0,0 0 0 0 0,1 1 0 0 0,-4 3 0 0 0,-7 6 0 0 0,-3 3 0 0 0,13-11 0 0 0,-1-1 0 0 0,0 1 0 0 0,0-1 0 0 0,-4 3 0 0 0,6-5 0 0 0,0 0 0 0 0,1 1 0 0 0,-1-1 0 0 0,1 1 0 0 0,0-1 0 0 0,-1 1 0 0 0,1-1 0 0 0,-2 4 0 0 0,-8 9 0 0 0,7-11 3 0 0,1-1-1 0 0,0 1 0 0 0,0 1 0 0 0,0-1 1 0 0,0 0-1 0 0,-4 8 0 0 0,6-10 7 0 0,0 0-1 0 0,0 1 0 0 0,0-1 1 0 0,0 0-1 0 0,-1 0 0 0 0,1 0 1 0 0,-1 0-1 0 0,-2 1 0 0 0,2-1-1 0 0,1 0-1 0 0,0-1 1 0 0,0 1-1 0 0,-1 0 1 0 0,1 0 0 0 0,0 0-1 0 0,0 0 1 0 0,0 0-1 0 0,0 0 1 0 0,0 0-1 0 0,0 0 1 0 0,-1 3-1 0 0,1-2 0 0 0,0 0 0 0 0,0 0 0 0 0,0 0 0 0 0,0 0 0 0 0,0 0 1 0 0,-1 0-1 0 0,1 0 0 0 0,-1 0 0 0 0,0 0 0 0 0,1-1 0 0 0,-1 1 0 0 0,0 0 0 0 0,0-1 0 0 0,-3 2 0 0 0,4-2-4 0 0,1-1 1 0 0,-1 1-1 0 0,1-1 1 0 0,-1 1-1 0 0,0-1 0 0 0,1 1 1 0 0,-1 0-1 0 0,1-1 1 0 0,-1 1-1 0 0,1 0 1 0 0,-1-1-1 0 0,1 1 0 0 0,0 0 1 0 0,-1-1-1 0 0,1 1 1 0 0,0 0-1 0 0,0 0 1 0 0,0 0-1 0 0,-1-1 0 0 0,1 3 1 0 0,0-2-3 0 0,0 0 0 0 0,0 0 0 0 0,0 0 1 0 0,-1 0-1 0 0,1 0 0 0 0,0 0 0 0 0,-1-1 0 0 0,1 1 1 0 0,-1 0-1 0 0,1 0 0 0 0,-1 0 0 0 0,0 1 0 0 0,-1 0 6 0 0,1 0-1 0 0,-1 0 0 0 0,1 0 1 0 0,-1 0-1 0 0,1 0 0 0 0,0 0 1 0 0,0 0-1 0 0,0 1 0 0 0,0-1 1 0 0,1 0-1 0 0,-2 5 0 0 0,2-7-5 0 0,0 1 0 0 0,-1 0 0 0 0,1-1 0 0 0,0 1 0 0 0,-1 0 0 0 0,1-1 0 0 0,0 1 0 0 0,-1 0 0 0 0,1-1 0 0 0,-1 1 0 0 0,1-1 0 0 0,-1 1 0 0 0,0-1 0 0 0,1 1 0 0 0,-1-1 0 0 0,1 1 0 0 0,-2 0 0 0 0,1-1 0 0 0,0 0 0 0 0,1 1 0 0 0,-1-1 0 0 0,0 1 0 0 0,1-1 0 0 0,-1 1 0 0 0,1-1 0 0 0,-1 1 0 0 0,1-1 0 0 0,-1 1 0 0 0,1 0 0 0 0,-1-1 0 0 0,1 1 0 0 0,0 0 0 0 0,-1-1 0 0 0,1 1 0 0 0,-1 1 0 0 0,-1 6-7 0 0,1-2 15 0 0,-1 0 0 0 0,1 0 0 0 0,-1 0 1 0 0,-1-1-1 0 0,1 1 0 0 0,-1-1 0 0 0,0 1 1 0 0,0-1-1 0 0,-6 7 0 0 0,5-7 1 0 0,1 0 0 0 0,-1 0 0 0 0,1 0 0 0 0,-3 7 0 0 0,-9 15 127 0 0,11-21-120 0 0,1-1 0 0 0,0 1 0 0 0,0 0 0 0 0,0-1 0 0 0,1 1 0 0 0,0 0 0 0 0,-3 11 0 0 0,-5 19 59 0 0,0 6-17 0 0,6-25-60 0 0,-7 21-1 0 0,9-26 2 0 0,-1 14 13 0 0,1-10 6 0 0,0 1-1 0 0,0 28 1 0 0,2-38-14 0 0,4 16 33 0 0,-4-20-24 0 0,1 1-6 0 0,5 19-4 0 0,11 31 13 0 0,-16-43 62 0 0,-1-8-69 0 0,0 0 0 0 0,0-1 0 0 0,0 1 0 0 0,1 0 0 0 0,-1-1 0 0 0,0 1 0 0 0,1 0-1 0 0,0-1 1 0 0,0 1 0 0 0,1 2 0 0 0,0-1-9 0 0,-1-2 0 0 0,0 0 0 0 0,-1 0 0 0 0,1 0 0 0 0,0-1 0 0 0,-1 1 0 0 0,1 0 0 0 0,-1 0 0 0 0,0 0 0 0 0,0 0 0 0 0,1 0 0 0 0,-2 2 0 0 0,3 6 16 0 0,0 0 0 0 0,0 0 0 0 0,1 0 0 0 0,0 0 0 0 0,0-1 0 0 0,1 0 0 0 0,8 14 0 0 0,-4-6-18 0 0,3-1 15 0 0,-5-5 28 0 0,10 21-29 0 0,-14-28-12 0 0,6 15 0 0 0,-4-10 0 0 0,-2-6 0 0 0,-1-1 0 0 0,0 1 0 0 0,1-1 0 0 0,-1 1 0 0 0,-1 0 0 0 0,1-1 0 0 0,1 5 0 0 0,-2-7 0 0 0,5 14 0 0 0,5 5 0 0 0,3 4 0 0 0,-11-20 0 0 0,5 16 0 0 0,-5-14 0 0 0,-1 0 0 0 0,1 0 0 0 0,0 0 0 0 0,1 0 0 0 0,-1 0 0 0 0,1-1 0 0 0,0 1 0 0 0,0-1 0 0 0,6 7 0 0 0,16 27 203 0 0,-24-36-190 0 0,1-1-1 0 0,-1 1 1 0 0,1 0 0 0 0,-1-1-1 0 0,1 1 1 0 0,-1 0 0 0 0,0 0-1 0 0,2 4 1 0 0,6 12-10 0 0,3 0-3 0 0,-11-14 0 0 0,0-1 0 0 0,11 10 11 0 0,-5-5 27 0 0,-5-6-28 0 0,0 0 0 0 0,-1 0 0 0 0,1 0 0 0 0,0 0 0 0 0,0 0 0 0 0,0 0-1 0 0,4 2 1 0 0,14 8 110 0 0,-1 0-20 0 0,20 16 0 0 0,-23-10-100 0 0,-4-2-2 0 0,2 0 58 0 0,0-1-45 0 0,-13-14-12 0 0,17 12 1 0 0,6 5 54 0 0,-7-3-43 0 0,-3 0-12 0 0,2-2 1 0 0,11 10 0 0 0,-4-8 176 0 0,-2-5-159 0 0,-15-9-18 0 0,1 0 1 0 0,-3 1 0 0 0,17 4 11 0 0,-17-5 12 0 0,19 2 7 0 0,21 3-19 0 0,-8 4 53 0 0,0-1 0 0 0,-14-3-11 0 0,-21-6-51 0 0,0 0 0 0 0,0 1 0 0 0,-1-1 1 0 0,1 0-1 0 0,0 1 0 0 0,0-1 0 0 0,0 0 0 0 0,0 0 0 0 0,-1 1 0 0 0,1-1 0 0 0,0 0 0 0 0,0 0 0 0 0,0 0 0 0 0,0 0 0 0 0,0 0 0 0 0,0-1 0 0 0,-1 1 1 0 0,2 0-1 0 0,2-1 12 0 0,18 5-4 0 0,-13-2-10 0 0,-6-1 0 0 0,0 0 0 0 0,-1 0 0 0 0,1-1 0 0 0,0 1 0 0 0,0-1 0 0 0,-1 0 0 0 0,1 0 0 0 0,3 0 0 0 0,-4 0 0 0 0,20 2 0 0 0,-6 1 0 0 0,4 1 0 0 0,14 1 0 0 0,-26-4 0 0 0,17 3 0 0 0,18 2 0 0 0,-40-5 0 0 0,14 2 0 0 0,41-4 192 0 0,-35 1-192 0 0,10 0 0 0 0,-31 0 0 0 0,-1 1 0 0 0,1-1 0 0 0,-1 0 0 0 0,1 0 0 0 0,-1 0 0 0 0,0 0 0 0 0,1 0 0 0 0,-1 0 0 0 0,1 0 0 0 0,-1-1 0 0 0,1 1 0 0 0,-1 0 0 0 0,0-1 0 0 0,1 1 0 0 0,1-2 0 0 0,3 0 0 0 0,12 0 5 0 0,-14 2 1 0 0,1-1 0 0 0,-1 1 0 0 0,0-1 0 0 0,0 0 0 0 0,1 0 0 0 0,-1 0-1 0 0,0 0 1 0 0,0-1 0 0 0,5-3 0 0 0,-8 5-6 0 0,-1 0 0 0 0,1-1 0 0 0,0 1 0 0 0,-1 0 0 0 0,1 0 0 0 0,-1-1 0 0 0,1 1 0 0 0,-1 0 0 0 0,1 0 0 0 0,0 0 0 0 0,-1 0 0 0 0,1 0 0 0 0,0 0 0 0 0,-1 0 0 0 0,1 0 0 0 0,1 0 0 0 0,22-1 0 0 0,0 2 0 0 0,-7 0 0 0 0,-13-3 0 0 0,0 0 0 0 0,-1 2 0 0 0,1-1 0 0 0,-1 0 0 0 0,0 0 0 0 0,1 0 0 0 0,-1-1 0 0 0,0 1 0 0 0,4-3 0 0 0,0 2-2 0 0,-5 3 3 0 0,-1-1 0 0 0,1 0 0 0 0,-1 0 0 0 0,1 0 0 0 0,0 0 0 0 0,-1 0 0 0 0,1 0 0 0 0,-1 0 1 0 0,1-1-1 0 0,-1 1 0 0 0,3-1 0 0 0,4-1 37 0 0,-4 1-35 0 0,-1 0 1 0 0,0 1 0 0 0,0-1 0 0 0,0 0-1 0 0,0-1 1 0 0,5-2 0 0 0,16-2 49 0 0,-17 0-53 0 0,-7 5 0 0 0,1 0 0 0 0,0 0 0 0 0,0 1 0 0 0,0-1 0 0 0,0 0 0 0 0,0 1 0 0 0,0-1 0 0 0,0 1 0 0 0,0-1 0 0 0,0 1 0 0 0,0-1 0 0 0,0 1 0 0 0,0 0 0 0 0,0-1 0 0 0,2 1 0 0 0,-2 0 0 0 0,0-1 0 0 0,0 1 0 0 0,0 0 0 0 0,0-1 0 0 0,0 1 0 0 0,0-1 0 0 0,0 1 0 0 0,0-1 0 0 0,-1 1 0 0 0,1-1 0 0 0,0 0 0 0 0,0 1 0 0 0,1-2 0 0 0,8-6 0 0 0,-8 7 0 0 0,0 0 0 0 0,-1 1 0 0 0,1-1 0 0 0,0 0 0 0 0,-1 0 0 0 0,1-1 0 0 0,0 1 0 0 0,-1 0 0 0 0,0 0 0 0 0,1-1 0 0 0,-1 1 0 0 0,0-1 0 0 0,1 1 0 0 0,-1-1 0 0 0,1-2 0 0 0,-2 3 0 0 0,1 1 0 0 0,-1-1 0 0 0,1 0 0 0 0,0 1 0 0 0,-1-1 0 0 0,1 1 0 0 0,0-1 0 0 0,-1 1 0 0 0,1-1 0 0 0,0 1 0 0 0,-1 0 0 0 0,1-1 0 0 0,0 1 0 0 0,0 0 0 0 0,-1-1 0 0 0,3 1 0 0 0,-2 0 0 0 0,-1-1 0 0 0,1 1 0 0 0,0 0 0 0 0,0 0 0 0 0,0-1 0 0 0,0 1 0 0 0,-1-1 0 0 0,1 1 0 0 0,0-1 0 0 0,0 1 0 0 0,-1-1 0 0 0,1 1 0 0 0,0-2 0 0 0,0 1 0 0 0,1-1 0 0 0,-1 0 0 0 0,0 1 0 0 0,1-1 0 0 0,0 1 0 0 0,-1 0 0 0 0,1-1 0 0 0,0 1 0 0 0,-1 0 0 0 0,1 0 0 0 0,0 0 0 0 0,0 0 0 0 0,0 0 0 0 0,3 0 0 0 0,-5 0 0 0 0,1 1 0 0 0,0 0 0 0 0,0-1 0 0 0,0 1 0 0 0,-1-1 0 0 0,1 0 0 0 0,0 1 0 0 0,-1-1 0 0 0,1 0 0 0 0,-1 1 0 0 0,1-1 0 0 0,0 0 0 0 0,-1 1 0 0 0,0-1 0 0 0,1 0 0 0 0,-1 0 0 0 0,1-1 0 0 0,-1 1 0 0 0,1 0 0 0 0,-1 1 0 0 0,0-1 0 0 0,0 0 0 0 0,1 1 0 0 0,-1-1 0 0 0,1 0 0 0 0,-1 1 0 0 0,0-1 0 0 0,1 1 0 0 0,-1-1 0 0 0,1 1 0 0 0,-1-1 0 0 0,1 1 0 0 0,-1-1 0 0 0,1 1 0 0 0,0 0 0 0 0,-1-1 0 0 0,1 1 0 0 0,1-1 0 0 0,7 0 0 0 0,-8 1 0 0 0,0 0 0 0 0,0 0 0 0 0,0 0 0 0 0,0 0 0 0 0,-1 0 0 0 0,1 0 0 0 0,0-1 0 0 0,0 1 0 0 0,0 0 0 0 0,0-1 0 0 0,0 1 0 0 0,0-1 0 0 0,0 1 0 0 0,0-1 0 0 0,0 0 0 0 0,1 0 0 0 0,-1 0 0 0 0,1 0 0 0 0,-1 1 0 0 0,0-1 0 0 0,1 0 0 0 0,0 1 0 0 0,-1-1 0 0 0,3 0 0 0 0,-3 1 0 0 0,0 0 0 0 0,0 0 0 0 0,0 0 0 0 0,0-1 0 0 0,0 1 0 0 0,0 0 0 0 0,-1-1 0 0 0,1 1 0 0 0,0-1 0 0 0,0 1 0 0 0,0-1 0 0 0,-1 1 0 0 0,1-1 0 0 0,0 1 0 0 0,-1-1 0 0 0,1 0 0 0 0,0 1 0 0 0,-1-1 0 0 0,1 0 0 0 0,-1 0 0 0 0,1 1 0 0 0,0-3 0 0 0,5-3 0 0 0,-3 4 1 0 0,6-4 11 0 0,0 1 1 0 0,-1-1 0 0 0,1-1 0 0 0,9-10-1 0 0,-4 9-15 0 0,-13 8 4 0 0,0 0 1 0 0,0-1-1 0 0,0 1 0 0 0,1-1 1 0 0,-1 0-1 0 0,0 1 1 0 0,0-1-1 0 0,0 0 0 0 0,0 0 1 0 0,0 0-1 0 0,1-1 1 0 0,16-15 64 0 0,-16 15-58 0 0,1 0 0 0 0,-1 0 0 0 0,0 0 0 0 0,1 0 0 0 0,-1 0 0 0 0,0-1 0 0 0,2-3 0 0 0,-3 5-8 0 0,0 0 0 0 0,-1 0 0 0 0,1 0 0 0 0,0 0 0 0 0,-1 1 0 0 0,1-1 0 0 0,0 0 0 0 0,0 1 0 0 0,0-1 0 0 0,0 0 0 0 0,-1 1 0 0 0,1-1 0 0 0,2 0 0 0 0,8-7 0 0 0,-10 6 0 0 0,1 0 0 0 0,-1 0 0 0 0,1 0 0 0 0,-1 0 0 0 0,1 0 0 0 0,0 1 0 0 0,0-1 0 0 0,0 0 0 0 0,0 1 0 0 0,2-2 0 0 0,24-22 0 0 0,-6 1 0 0 0,-18 21 11 0 0,0-1 0 0 0,0 0-1 0 0,-1 0 1 0 0,1 0 0 0 0,-1 0 0 0 0,4-7-1 0 0,3-5 33 0 0,-10 16-43 0 0,13-19 10 0 0,-7 6-10 0 0,5-10 0 0 0,10-30 0 0 0,-16 37 37 0 0,2-21 0 0 0,-4 21 7 0 0,1-33-34 0 0,-4 44-10 0 0,4-15 0 0 0,-2 11 0 0 0,0 0 0 0 0,0-1 0 0 0,0-18 0 0 0,0-1 0 0 0,-3 17 0 0 0,1 8 0 0 0,0 0 0 0 0,0 0 0 0 0,0-1 0 0 0,0 1 0 0 0,2-7 0 0 0,0-1 0 0 0,0 3 0 0 0,-1 0 0 0 0,0 0 0 0 0,-1 0 0 0 0,0 0 0 0 0,-2-14 0 0 0,1 19 0 0 0,1 3 0 0 0,-1-1 0 0 0,1 1 0 0 0,0 0 0 0 0,-1 0 0 0 0,1 0 0 0 0,0-1 0 0 0,0 1 0 0 0,0 0 0 0 0,0 0 0 0 0,0-1 0 0 0,1 1 0 0 0,-1 0 0 0 0,0 0 0 0 0,0 0 0 0 0,1-1 0 0 0,0 0 0 0 0,1-11 0 0 0,0-1 0 0 0,-1 1 0 0 0,-1-26 0 0 0,0 37 0 0 0,0-32 98 0 0,-2-1 0 0 0,-1 1 0 0 0,-8-34 0 0 0,4 29-98 0 0,-4-1 0 0 0,7 26 0 0 0,3 12 0 0 0,0-9 0 0 0,-6-25 0 0 0,3 15 0 0 0,3 10 0 0 0,-8-20 118 0 0,-35-81 327 0 0,39 100-349 0 0,-1-1-1 0 0,-11-18 1 0 0,7 15-42 0 0,-31-59 82 0 0,35 66-118 0 0,0 0 48 0 0,0 0 0 0 0,-15-15 0 0 0,18 21-57 0 0,-11-14 36 0 0,6 4-35 0 0,6 9-1 0 0,0 0 1 0 0,-1 0-1 0 0,0 0 0 0 0,1 0 0 0 0,-1 1 0 0 0,-4-5 0 0 0,4 4-8 0 0,-13-13 52 0 0,3 4-43 0 0,12 11-10 0 0,-13-8 0 0 0,-5 2 0 0 0,14 6 0 0 0,1-1 0 0 0,-11-9 0 0 0,-24-11 0 0 0,30 16 0 0 0,-3 1 0 0 0,9 6 0 0 0,-1 0 0 0 0,-23-14 0 0 0,-21-3 0 0 0,23 5 0 0 0,7 7 0 0 0,12 4 0 0 0,1-1 0 0 0,0 1 0 0 0,-10-5 0 0 0,13 3 0 0 0,1 2 0 0 0,0 1 0 0 0,1-1 0 0 0,-1 0 0 0 0,0 0 0 0 0,0 1 0 0 0,0-1 0 0 0,0 0 0 0 0,1 1 0 0 0,-1-1 0 0 0,0 1 0 0 0,0-1 0 0 0,0 1 0 0 0,0 0 0 0 0,-2-1 0 0 0,-25-14 0 0 0,25 13 0 0 0,1 1 0 0 0,1 1 0 0 0,0-1 0 0 0,-1 0 0 0 0,1 1 0 0 0,-1-1 0 0 0,1 1 0 0 0,0-1 0 0 0,-1 1 0 0 0,1 0 0 0 0,-1 0 0 0 0,-2-1 0 0 0,-26-9 0 0 0,-10-4 0 0 0,17 6 0 0 0,14 4 0 0 0,-19-2 0 0 0,15 1 0 0 0,-5-4 0 0 0,16 8 0 0 0,0 0 0 0 0,0 0 0 0 0,0 0 0 0 0,0 0 0 0 0,0 1 0 0 0,0-1 0 0 0,-1 1 0 0 0,1-1 0 0 0,0 1 0 0 0,0 0 0 0 0,0 0 0 0 0,0 0 0 0 0,-3 0 0 0 0,2 1 0 0 0,3-1 0 0 0,-16-4 0 0 0,10 2 0 0 0,1 1 0 0 0,-1 0 0 0 0,0 0 0 0 0,1 1 0 0 0,-11 0 0 0 0,-1-3 0 0 0,15 3 0 0 0,0-1 0 0 0,1 1 0 0 0,-1 0 0 0 0,0-1 0 0 0,0 1 0 0 0,0 0 0 0 0,0 0 0 0 0,1 0 0 0 0,-4 1 0 0 0,4-1 0 0 0,0 0 0 0 0,0 0 0 0 0,0 0 0 0 0,1 0 0 0 0,-1 0 0 0 0,0 0 0 0 0,0 0 0 0 0,0-1 0 0 0,0 1 0 0 0,0 0 0 0 0,0-1 0 0 0,0 1 0 0 0,0 0 0 0 0,-1-2 0 0 0,-1 1 0 0 0,3 1 0 0 0,-1-1 0 0 0,1 1 0 0 0,-1 0 0 0 0,1-1 0 0 0,0 1 0 0 0,-1 0 0 0 0,1 0 0 0 0,-1 0 0 0 0,1-1 0 0 0,-1 1 0 0 0,1 0 0 0 0,-1 0 0 0 0,1 0 0 0 0,-1 0 0 0 0,1 0 0 0 0,-1 0 0 0 0,1 0 0 0 0,-1 0 0 0 0,1 0 0 0 0,-1 0 0 0 0,1 0 0 0 0,-1 0 0 0 0,1 0 0 0 0,-1 0 0 0 0,1 1 0 0 0,-1-1 0 0 0,0 1 0 0 0,-1-1 0 0 0,-24 1 0 0 0,17-1 0 0 0,-6 1 0 0 0,13 0 0 0 0,1-1 0 0 0,-1 0 0 0 0,0 1 0 0 0,0-1 0 0 0,0 0 0 0 0,0 0 0 0 0,0-1 0 0 0,0 1 0 0 0,0 0 0 0 0,-3-1 0 0 0,3 0 0 0 0,1 1 0 0 0,-1 0 0 0 0,0-1 0 0 0,0 1 0 0 0,0 0 0 0 0,0 0 0 0 0,0 0 0 0 0,0 0 0 0 0,-3 1 0 0 0,3 0 0 0 0,0 0 0 0 0,0-1 0 0 0,0 1 0 0 0,0 0 0 0 0,0-1 0 0 0,0 0 0 0 0,-1 1 0 0 0,1-1 0 0 0,0 0 0 0 0,0 0 0 0 0,-3 0 0 0 0,5 0 0 0 0,-1-1 0 0 0,0 1 0 0 0,0 0 0 0 0,0 1 0 0 0,0-1 0 0 0,1 0 0 0 0,-1 0 0 0 0,0 0 0 0 0,0 0 0 0 0,0 1 0 0 0,1-1 0 0 0,-1 0 0 0 0,-1 1 0 0 0,-8 2 0 0 0,8-4 0 0 0,1 1 0 0 0,-1 0 0 0 0,0 0 0 0 0,1 0 0 0 0,-1 0 0 0 0,1 0 0 0 0,-1 0 0 0 0,0 0 0 0 0,1 1 0 0 0,-1-1 0 0 0,1 0 0 0 0,-4 2 0 0 0,-3 0 0 0 0,8-2 0 0 0,-2-1 0 0 0,0 1 0 0 0,-1 0 0 0 0,1 0 0 0 0,0 0 0 0 0,0 0 0 0 0,-1 1 0 0 0,1-1 0 0 0,0 1 0 0 0,0-1 0 0 0,-1 1 0 0 0,1 0 0 0 0,-3 1 0 0 0,5-2 0 0 0,-1 0 0 0 0,1 1 0 0 0,-1-1 0 0 0,1 0 0 0 0,-1 0 0 0 0,1 0 0 0 0,-1 1 0 0 0,1-1 0 0 0,-1 0 0 0 0,1 0 0 0 0,-1 0 0 0 0,1 0 0 0 0,-1 0 0 0 0,1 0 0 0 0,-1 0 0 0 0,1 0 0 0 0,-1 0 0 0 0,-1-1 0 0 0,0 1 0 0 0,1 0 0 0 0,-1 0 0 0 0,1 0 0 0 0,-1 0 0 0 0,0 0 0 0 0,1 1 0 0 0,-1-1 0 0 0,1 0 0 0 0,-1 1 0 0 0,1-1 0 0 0,-1 1 0 0 0,-1 1 0 0 0,-22 3 0 0 0,11-2 0 0 0,10 0 0 0 0,1-1 0 0 0,-4 0 0 0 0,5-2 0 0 0,0 1 0 0 0,0 0 0 0 0,0-1 0 0 0,1 1 0 0 0,-1 0 0 0 0,0 0 0 0 0,0 0 0 0 0,1 0 0 0 0,-1 0 0 0 0,0 0 0 0 0,1 0 0 0 0,-3 2 0 0 0,3-2 0 0 0,0 0 0 0 0,0 0 0 0 0,0 0 0 0 0,0-1 0 0 0,0 1 0 0 0,0 0 0 0 0,0-1 0 0 0,-1 1 0 0 0,1-1 0 0 0,0 1 0 0 0,0-1 0 0 0,-2 0 0 0 0,2 1 0 0 0,-1-1 0 0 0,1 0 0 0 0,0 1 0 0 0,0-1 0 0 0,0 0 0 0 0,0 1 0 0 0,0-1 0 0 0,0 1 0 0 0,0 0 0 0 0,-1-1 0 0 0,2 1 0 0 0,-1 0 0 0 0,0 0 0 0 0,0-1 0 0 0,0 1 0 0 0,-1 2 0 0 0,1-3 0 0 0,1 1 0 0 0,-1 0 0 0 0,0-1 0 0 0,0 1 0 0 0,0 0 0 0 0,1-1 0 0 0,-1 1 0 0 0,0-1 0 0 0,0 1 0 0 0,0-1 0 0 0,0 0 0 0 0,0 1 0 0 0,0-1 0 0 0,0 0 0 0 0,0 0 0 0 0,0 1 0 0 0,-1-1 0 0 0,0 0 0 0 0,1 0 0 0 0,0 0 0 0 0,0 0 0 0 0,0 0 0 0 0,0 1 0 0 0,0-1 0 0 0,0 0 0 0 0,0 1 0 0 0,0-1 0 0 0,0 1 0 0 0,1-1 0 0 0,-1 1 0 0 0,0-1 0 0 0,0 1 0 0 0,0 0 0 0 0,-1 0 0 0 0,-3 6 0 0 0,4-6 0 0 0,1 0 0 0 0,-1 1 0 0 0,0-1 0 0 0,0 0 0 0 0,0 0 0 0 0,0-1 0 0 0,0 1 0 0 0,0 0 0 0 0,0 0 0 0 0,0 0 0 0 0,0-1 0 0 0,0 1 0 0 0,0 0 0 0 0,0-1 0 0 0,-3 1 0 0 0,3 0 0 0 0,0-1 0 0 0,0 1 0 0 0,0 0 0 0 0,0-1 0 0 0,0 1 0 0 0,0 0 0 0 0,0 0 0 0 0,0 0 0 0 0,0 0 0 0 0,0 0 0 0 0,-1 1 0 0 0,1-1 0 0 0,1 0 0 0 0,-1 0 0 0 0,0 0 0 0 0,0 0 0 0 0,0 0 0 0 0,0 0 0 0 0,0 0 0 0 0,0-1 0 0 0,0 1 0 0 0,-2 0 0 0 0,-3 2 0 0 0,-14 9 0 0 0,-5 11 0 0 0,25-23 0 0 0,-1 1 0 0 0,1-1 0 0 0,-1 1 0 0 0,0-1 0 0 0,1 1 0 0 0,-1-1 0 0 0,0 0 0 0 0,0 1 0 0 0,1-1 0 0 0,-1 0 0 0 0,0 1 0 0 0,0-1 0 0 0,1 0 0 0 0,-1 0 0 0 0,-1 0 0 0 0,1 0 0 0 0,0 0 0 0 0,1 0 0 0 0,-1 0 0 0 0,0 1 0 0 0,1-1 0 0 0,-1 0 0 0 0,0 0 0 0 0,1 0 0 0 0,-1 1 0 0 0,1-1 0 0 0,-1 0 0 0 0,0 1 0 0 0,1-1 0 0 0,-1 0 0 0 0,1 1 0 0 0,-1-1 0 0 0,1 1 0 0 0,-1-1 0 0 0,0 2 0 0 0,1-1 0 0 0,-1 0 0 0 0,1 0 0 0 0,-1 0 0 0 0,1 0 0 0 0,-1 0 0 0 0,0 0 0 0 0,0 0 0 0 0,1 0 0 0 0,-1 0 0 0 0,0-1 0 0 0,0 1 0 0 0,0 0 0 0 0,0 0 0 0 0,0-1 0 0 0,0 1 0 0 0,-2 0 0 0 0,-3 5 0 0 0,2 1 0 0 0,4-6 0 0 0,0 0 0 0 0,-1 0 0 0 0,1 0 0 0 0,-1 0 0 0 0,0 0 0 0 0,1 0 0 0 0,-1 0 0 0 0,0 0 0 0 0,1 0 0 0 0,-1-1 0 0 0,0 1 0 0 0,0 0 0 0 0,0 0 0 0 0,0-1 0 0 0,0 1 0 0 0,0 0 0 0 0,0-1 0 0 0,-1 1 0 0 0,1 0 0 0 0,0 0 0 0 0,0 0 0 0 0,0 0 0 0 0,0 1 0 0 0,0-1 0 0 0,0 0 0 0 0,0 1 0 0 0,0-1 0 0 0,1 0 0 0 0,-1 1 0 0 0,1-1 0 0 0,-1 1 0 0 0,1-1 0 0 0,-1 2 0 0 0,-6 13 0 0 0,5-13 0 0 0,1 0 0 0 0,-1 1 0 0 0,1-1 0 0 0,0 0 0 0 0,-2 5 0 0 0,-4 11 0 0 0,3-9 0 0 0,0 0 0 0 0,-4 18 0 0 0,5-16 0 0 0,0-1 0 0 0,-6 13 0 0 0,6-17 6 0 0,1 0-1 0 0,0 0 0 0 0,-2 14 1 0 0,3-13-238 0 0,-1 0 0 0 0,0 0 1 0 0,-3 8-1 0 0,-6 19-1815 0 0,8-26 1405 0 0,3-8 456 0 0,0 1 0 0 0,0-1 0 0 0,0 0 0 0 0,-1 1-1 0 0,1-1 1 0 0,-1 0 0 0 0,1 1 0 0 0,-1-1 0 0 0,1 0 0 0 0,-1 0 0 0 0,0 0 0 0 0,1 1 0 0 0,-1-1 0 0 0,0 0 0 0 0,0 0-1 0 0,0 0 1 0 0,-2 1 0 0 0,0-2-687 0 0,-6-1-508 0 0,4 5-2322 0 0,-17 21-3048 0 0,21-23 5963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5927 0 0,'0'0'3912'0'0,"2"2"-3460"0"0,0 0-331 0 0,1 0 0 0 0,0 0 0 0 0,0 0 0 0 0,0 0 0 0 0,0-1 0 0 0,0 1 0 0 0,0-1 0 0 0,0 0 0 0 0,0 0 0 0 0,1 0 0 0 0,-1 0 0 0 0,0 0 0 0 0,1-1 0 0 0,-1 1 0 0 0,1-1 0 0 0,-1 0 0 0 0,0 0 0 0 0,1-1 0 0 0,4 0 0 0 0,-6 1-116 0 0,0 0-1 0 0,0 0 0 0 0,0 0 1 0 0,0 0-1 0 0,0 0 1 0 0,0 0-1 0 0,0 1 0 0 0,0-1 1 0 0,0 1-1 0 0,2 0 1 0 0,-2 0-4 0 0,0 0 0 0 0,0-1 1 0 0,0 1-1 0 0,0-1 1 0 0,0 0-1 0 0,0 1 1 0 0,0-1-1 0 0,0 0 0 0 0,0 0 1 0 0,2-1-1 0 0,7-2-1 0 0,-10 2 0 0 0,1 1 0 0 0,0-1 0 0 0,-1 1 0 0 0,1-1 0 0 0,0 1 0 0 0,0-1 0 0 0,0 1 0 0 0,3 0 0 0 0,7 1 0 0 0,-8 0 0 0 0,0-1 0 0 0,1 1 0 0 0,-1-1 0 0 0,0 0 0 0 0,0-1 0 0 0,1 1 0 0 0,-1-1 0 0 0,0 0 0 0 0,5-1 0 0 0,11-3-1005 0 0,-16 5 557 0 0,-1-1 1 0 0,0 0-1 0 0,1 1 1 0 0,-1-1-1 0 0,0-1 1 0 0,0 1 0 0 0,0 0-1 0 0,0-1 1 0 0,6-3-1 0 0,2-5-1496 0 0,-8 7 1312 0 0,0 0 1 0 0,0 0 0 0 0,0 1 0 0 0,0-1 0 0 0,7-3-1 0 0,10 0-396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5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4687 0 0,'0'0'7616'0'0,"2"2"-7389"0"0,-1-2-217 0 0,0 1 14 0 0,0 0 0 0 0,1 0 0 0 0,-1 0 0 0 0,0 0 1 0 0,1-1-1 0 0,-1 1 0 0 0,1-1 0 0 0,0 1 0 0 0,-1-1 1 0 0,1 1-1 0 0,-1-1 0 0 0,1 0 0 0 0,0 0 0 0 0,-1 0 1 0 0,1 0-1 0 0,-1 0 0 0 0,4 0 0 0 0,-3-1 7 0 0,1 1 0 0 0,-1 0 0 0 0,1 0-1 0 0,-1 0 1 0 0,1 0 0 0 0,-1 1-1 0 0,3 0 1 0 0,-2-1-5 0 0,-1 1 0 0 0,1-1 0 0 0,-1 0-1 0 0,1 1 1 0 0,-1-1 0 0 0,1-1 0 0 0,-1 1 0 0 0,1 0-1 0 0,3-1 1 0 0,-2 0-2 0 0,0 0-1 0 0,1 1 0 0 0,-1-1 1 0 0,0 1-1 0 0,6 0 1 0 0,-4 1-12 0 0,-1-1 1 0 0,0-1-1 0 0,0 1 0 0 0,8-2 1 0 0,21-3 44 0 0,-28 5-71 0 0,0 0 0 0 0,0-1 0 0 0,1 0 0 0 0,-1 0 0 0 0,8-3 0 0 0,10-2-927 0 0,-20 5 390 0 0,0 1-1 0 0,-1-1 1 0 0,1 0-1 0 0,-1 0 1 0 0,1 0 0 0 0,-1 0-1 0 0,0-1 1 0 0,5-2-1 0 0,2-4-1131 0 0,-8 6 1240 0 0,0 1 1 0 0,0-1-1 0 0,0 0 0 0 0,0 1 0 0 0,1 0 0 0 0,-1-1 0 0 0,0 1 0 0 0,1 0 0 0 0,4-2 0 0 0,12 3-653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6159 0 0,'0'0'2099'0'0,"1"-2"-2000"0"0,0 0 366 0 0,-1-1 0 0 0,1 1 0 0 0,-1-1 1 0 0,1 1-1 0 0,-1-1 0 0 0,0 0 0 0 0,0-2 1 0 0,0 5-466 0 0,-7 6 469 0 0,6-3 95 0 0,6-7-273 0 0,-4 4-289 0 0,-1 0 0 0 0,0 0 0 0 0,1-1-1 0 0,-1 1 1 0 0,0 0 0 0 0,1 0 0 0 0,-1 0-1 0 0,1 0 1 0 0,-1-1 0 0 0,0 1 0 0 0,1 0 0 0 0,-1 0-1 0 0,1 0 1 0 0,-1 0 0 0 0,1 0 0 0 0,-1 0-1 0 0,0 0 1 0 0,1 0 0 0 0,-1 0 0 0 0,1 0-1 0 0,-1 0 1 0 0,1 1 0 0 0,-1-1 0 0 0,0 0 0 0 0,1 0-1 0 0,-1 0 1 0 0,0 0 0 0 0,1 1 0 0 0,-1-1-1 0 0,1 0 1 0 0,-1 0 0 0 0,0 1 0 0 0,0-1-1 0 0,1 1 1 0 0,0-1 1 0 0,-1 1-1 0 0,1-1 0 0 0,-1 1 1 0 0,1-1-1 0 0,-1 0 0 0 0,1 1 1 0 0,-1-1-1 0 0,1 0 0 0 0,-1 0 1 0 0,1 1-1 0 0,-1-1 0 0 0,1 0 1 0 0,-1 0-1 0 0,1 0 0 0 0,0 0 1 0 0,-1 0-1 0 0,1 0 0 0 0,-1 0 1 0 0,1 0-1 0 0,-1 0 0 0 0,1 0 1 0 0,0 0-1 0 0,-1 0 0 0 0,1 0 1 0 0,-1 0-1 0 0,1 0 0 0 0,0-1 1 0 0,-1 1-1 0 0,2-1 0 0 0,-2 1 3 0 0,0 0-1 0 0,0 0 0 0 0,0 0 0 0 0,0 0 1 0 0,0 0-1 0 0,1 0 0 0 0,-1 0 0 0 0,0 0 1 0 0,0 0-1 0 0,0 0 0 0 0,0 0 0 0 0,1 0 1 0 0,-1 0-1 0 0,0 0 0 0 0,0 0 0 0 0,0 0 1 0 0,0 0-1 0 0,0 0 0 0 0,1 1 0 0 0,-1-1 1 0 0,0 0-1 0 0,0 0 0 0 0,0 0 0 0 0,0 0 1 0 0,0 0-1 0 0,0 0 0 0 0,1 0 0 0 0,-1 0 1 0 0,0 1-1 0 0,0-1 0 0 0,0 0 0 0 0,0 0 1 0 0,0 0-1 0 0,0 0 0 0 0,0 0 3 0 0,0 1 0 0 0,0-1 0 0 0,1 0 0 0 0,-1 0 0 0 0,0 0 0 0 0,0 0-1 0 0,0 0 1 0 0,0 0 0 0 0,0 1 0 0 0,0-1 0 0 0,0 0 0 0 0,0 0 0 0 0,0 0 0 0 0,1 0 0 0 0,-1 0 0 0 0,0 0-1 0 0,0 0 1 0 0,0 0 0 0 0,0 0 0 0 0,0 0 0 0 0,1 0 0 0 0,-1 0 0 0 0,0 0 0 0 0,0 0 0 0 0,0 0 0 0 0,0 0 0 0 0,0 0-1 0 0,0 0 1 0 0,1 0 0 0 0,-1 0 0 0 0,0 0 0 0 0,0 0 0 0 0,0 0 0 0 0,0 0 0 0 0,0 0 0 0 0,1 0 0 0 0,-1 0 0 0 0,0 0-1 0 0,0 0 1 0 0,0 0 0 0 0,1-1 10 0 0,-1 1 0 0 0,1-1-1 0 0,0 1 1 0 0,-1 0 0 0 0,1-1 0 0 0,-1 1-1 0 0,1 0 1 0 0,0-1 0 0 0,-1 1-1 0 0,1 0 1 0 0,0 0 0 0 0,0-1 0 0 0,-1 1-1 0 0,1 0 1 0 0,0 0 0 0 0,-1 0-1 0 0,1 0 1 0 0,0 0 0 0 0,0 0-1 0 0,-1 0 1 0 0,1 0 0 0 0,0 0 0 0 0,-1 1-1 0 0,1-1 1 0 0,0 0 0 0 0,0 0-1 0 0,-1 1 1 0 0,1-1 0 0 0,0 1 0 0 0,0-1-8 0 0,0 0 0 0 0,-1 1 0 0 0,1-1 0 0 0,-1 0 0 0 0,1 0 0 0 0,0 0 1 0 0,-1 0-1 0 0,1 0 0 0 0,0 0 0 0 0,-1 0 0 0 0,1 0 0 0 0,-1 0 0 0 0,1 0 0 0 0,0 0 1 0 0,-1 0-1 0 0,1-1 0 0 0,-1 1 0 0 0,1 0 0 0 0,0 0 0 0 0,-1-1 0 0 0,1 1 0 0 0,10-3 88 0 0,-6 4-87 0 0,-4-1-7 0 0,0 1 0 0 0,0-1 1 0 0,0 0-1 0 0,0 0 0 0 0,0 0 1 0 0,0 0-1 0 0,0 0 0 0 0,0 0 1 0 0,0 0-1 0 0,0 0 0 0 0,0 0 1 0 0,0 0-1 0 0,0 0 0 0 0,0-1 1 0 0,0 1-1 0 0,-1 0 0 0 0,1-1 1 0 0,0 1-1 0 0,0-1 1 0 0,0 1-1 0 0,0-1 0 0 0,-1 1 1 0 0,1-1-1 0 0,0 1 0 0 0,0-1 1 0 0,0-1-1 0 0,0 2-1 0 0,-1-1-1 0 0,1 1 1 0 0,-1 0 0 0 0,0-1 0 0 0,1 1 0 0 0,-1 0-1 0 0,1 0 1 0 0,0 0 0 0 0,-1-1 0 0 0,1 1-1 0 0,-1 0 1 0 0,1 0 0 0 0,-1 0 0 0 0,1 0-1 0 0,-1 0 1 0 0,1 0 0 0 0,0 0 0 0 0,-1 0-1 0 0,1 0 1 0 0,-1 0 0 0 0,1 0 0 0 0,-1 0-1 0 0,1 0 1 0 0,-1 0 0 0 0,1 1 0 0 0,-1-1-1 0 0,1 0 1 0 0,-1 0 0 0 0,1 1 0 0 0,0-1 0 0 0,0 1 0 0 0,-1-1 0 0 0,1 0 1 0 0,-1 1-1 0 0,1-1 0 0 0,-1 0 1 0 0,1 0-1 0 0,-1 1 0 0 0,1-1 1 0 0,0 0-1 0 0,-1 0 1 0 0,1 0-1 0 0,-1 0 0 0 0,1 0 1 0 0,0 0-1 0 0,-1 0 0 0 0,1 0 1 0 0,-1 0-1 0 0,1 0 1 0 0,0 0-1 0 0,-1 0 0 0 0,2-1 1 0 0,2-1 1 0 0,-3 2 3 0 0,0-1 0 0 0,0 0 0 0 0,0 1 0 0 0,0 0 0 0 0,1-1 0 0 0,-1 1 0 0 0,0 0 0 0 0,0-1 1 0 0,0 1-1 0 0,1 0 0 0 0,-1 0 0 0 0,0 0 0 0 0,0 0 0 0 0,1 0 0 0 0,-1 0 0 0 0,0 0 0 0 0,0 1 0 0 0,3 0 0 0 0,-4-1-2 0 0,1 0-1 0 0,0 0 0 0 0,0 0 0 0 0,-1 0 1 0 0,1 0-1 0 0,0 0 0 0 0,0 0 0 0 0,-1 0 1 0 0,1-1-1 0 0,0 1 0 0 0,-1 0 0 0 0,1 0 1 0 0,0-1-1 0 0,-1 1 0 0 0,1 0 0 0 0,0-1 1 0 0,-1 1-1 0 0,1-1 0 0 0,-1 1 0 0 0,1 0 1 0 0,-1-1-1 0 0,2 0 0 0 0,-2 0 0 0 0,1 1 0 0 0,-1-1-1 0 0,1 1 1 0 0,-1-1-1 0 0,1 1 1 0 0,-1-1 0 0 0,1 1-1 0 0,0-1 1 0 0,-1 1 0 0 0,1 0-1 0 0,-1 0 1 0 0,1-1-1 0 0,0 1 1 0 0,0 0 0 0 0,-1 0-1 0 0,1 0 1 0 0,0 0-1 0 0,-1-1 1 0 0,1 1 0 0 0,0 0-1 0 0,-1 0 1 0 0,2 1 0 0 0,7 1 6 0 0,-9-1-10 0 0,1-1 1 0 0,0 0-1 0 0,-1 1 1 0 0,1-1-1 0 0,0 0 0 0 0,-1 0 1 0 0,1 0-1 0 0,0 1 0 0 0,-1-1 1 0 0,1 0-1 0 0,0 0 1 0 0,-1 0-1 0 0,1 0 0 0 0,0 0 1 0 0,0 0-1 0 0,-1 0 0 0 0,1 0 1 0 0,0-1-1 0 0,-1 1 1 0 0,1 0-1 0 0,0 0 0 0 0,-1-1 1 0 0,1 1-1 0 0,-1 0 0 0 0,1-1 1 0 0,0 1-1 0 0,-1 0 1 0 0,2-2-1 0 0,-2 2 3 0 0,1 0 0 0 0,0 0 1 0 0,0 0-1 0 0,-1 0 0 0 0,1 0 0 0 0,0 0 0 0 0,0 0 1 0 0,-1 1-1 0 0,1-1 0 0 0,0 0 0 0 0,0 0 1 0 0,-1 0-1 0 0,1 1 0 0 0,0-1 0 0 0,0 1 0 0 0,0-1-1 0 0,0 1-1 0 0,0-1 0 0 0,0 0 1 0 0,0 0-1 0 0,0 0 0 0 0,0 0 0 0 0,0-1 0 0 0,0 1 0 0 0,-1 0 0 0 0,1 0 0 0 0,0 0 0 0 0,0-1 0 0 0,0 1 0 0 0,0 0 0 0 0,0-1 0 0 0,0 1 1 0 0,0-2-1 0 0,0 2 1 0 0,0-1 0 0 0,0 1-1 0 0,-1 0 1 0 0,1-1 0 0 0,0 1 0 0 0,0-1 0 0 0,0 1 0 0 0,-1 0 0 0 0,1 0 0 0 0,0 0 0 0 0,0-1 0 0 0,0 1 0 0 0,0 0 0 0 0,0 0 0 0 0,-1 0 0 0 0,1 0 0 0 0,2 1 0 0 0,2 0-1 0 0,-4-1 4 0 0,0 1 0 0 0,0-1-1 0 0,0 0 1 0 0,0 1 0 0 0,0-1 0 0 0,0 0 0 0 0,0 0 0 0 0,0 0 0 0 0,0 0-1 0 0,0 0 1 0 0,0 0 0 0 0,0 0 0 0 0,0 0 0 0 0,0 0 0 0 0,0 0 0 0 0,0-1-1 0 0,0 1 1 0 0,0 0 0 0 0,0-1 0 0 0,0 1 0 0 0,0-1 0 0 0,0 1 0 0 0,0-1-1 0 0,1-1 1 0 0,-1 2-2 0 0,-1 0 0 0 0,1-1 0 0 0,0 1 0 0 0,-1 0 0 0 0,1 0-1 0 0,0 0 1 0 0,-1 0 0 0 0,1 0 0 0 0,-1-1 0 0 0,1 1 0 0 0,0 0 0 0 0,-1 1-1 0 0,1-1 1 0 0,0 0 0 0 0,-1 0 0 0 0,1 0 0 0 0,0 0 0 0 0,-1 0 0 0 0,1 1-1 0 0,-1-1 1 0 0,1 0 0 0 0,0 0 0 0 0,-1 1 0 0 0,1-1 0 0 0,-1 0 0 0 0,1 1-1 0 0,0 0 1 0 0,-1-1-3 0 0,1 1 0 0 0,0-1 0 0 0,-1 1 0 0 0,1-1 0 0 0,0 0 0 0 0,-1 1 0 0 0,1-1 0 0 0,0 0 0 0 0,-1 0 0 0 0,1 1 0 0 0,0-1 0 0 0,0 0 0 0 0,-1 0 0 0 0,1 0 0 0 0,0 0 0 0 0,0 0 0 0 0,-1 0 0 0 0,3 0 0 0 0,3-3 0 0 0,-6 2 0 0 0,1 1 0 0 0,-1-1 0 0 0,1 1 0 0 0,-1 0 0 0 0,1-1 0 0 0,-1 1 0 0 0,1 0 0 0 0,-1 0 0 0 0,1-1 0 0 0,0 1 0 0 0,-1 0 0 0 0,1 0 0 0 0,0 0 0 0 0,-1 0 0 0 0,1 0 0 0 0,-1 0 0 0 0,1 0 0 0 0,0 0 0 0 0,-1 0 0 0 0,1 0 0 0 0,1 0 0 0 0,4 2 0 0 0,-5-1 0 0 0,1-1 0 0 0,-1 1 0 0 0,1-1 0 0 0,-1 1 0 0 0,1-1 0 0 0,0 0 0 0 0,-1 0 0 0 0,1 1 0 0 0,0-1 0 0 0,-1-1 0 0 0,1 1 0 0 0,0 0 0 0 0,-1 0 0 0 0,1 0 0 0 0,0-1 0 0 0,-1 1 0 0 0,1-1 0 0 0,2-1 0 0 0,-3 2 3 0 0,1 0-1 0 0,-1-1 1 0 0,1 1-1 0 0,0 0 0 0 0,-1 0 1 0 0,1 0-1 0 0,-1 0 1 0 0,1 1-1 0 0,-1-1 1 0 0,1 0-1 0 0,-1 1 1 0 0,1-1-1 0 0,-1 1 0 0 0,1-1 1 0 0,-1 1-1 0 0,3 1 1 0 0,15 5 67 0 0,3-4 10 0 0,-11-2-55 0 0,-1 1 1 0 0,1-2 0 0 0,0 1 0 0 0,18-3-1 0 0,13 2-25 0 0,20 2 0 0 0,-41 0 0 0 0,3-1 0 0 0,9-5 0 0 0,-23 4 0 0 0,0-1 0 0 0,19-5 0 0 0,-28 6 0 0 0,1 0 0 0 0,-1-1 0 0 0,1 1 0 0 0,-1 0 0 0 0,1 0 0 0 0,-1 0 0 0 0,1 0 0 0 0,-1 0 0 0 0,0 0 0 0 0,1 1 0 0 0,-1-1 0 0 0,3 1 0 0 0,11 1 0 0 0,-8-2 0 0 0,-1-1 0 0 0,1 0 0 0 0,0 1 0 0 0,-1 0 0 0 0,8 2 0 0 0,14-2 0 0 0,-23 0 0 0 0,0 0 0 0 0,-1 0 0 0 0,1 0 0 0 0,9 2 0 0 0,12 0 0 0 0,-23-2 0 0 0,0-1 0 0 0,1 2 0 0 0,-1-1 0 0 0,1 0 0 0 0,-1 1 0 0 0,6 1 0 0 0,-6-1 0 0 0,0-1 0 0 0,-1 1 0 0 0,1-1 0 0 0,0 0 0 0 0,0 0 0 0 0,5 0 0 0 0,15 2 0 0 0,-21-2 0 0 0,-1 0 0 0 0,0 0 0 0 0,1 0 0 0 0,-1 0 0 0 0,0 0 0 0 0,1 0 0 0 0,-1 0 0 0 0,0 0 0 0 0,0-1 0 0 0,3 0 0 0 0,-3 1 0 0 0,0 0 0 0 0,0-1 0 0 0,0 1 0 0 0,0 0 0 0 0,1 0 0 0 0,-1 0 0 0 0,0 0 0 0 0,0 0 0 0 0,0 0 0 0 0,0 0 0 0 0,0 0 0 0 0,1 0 0 0 0,0 1 0 0 0,4 1 0 0 0,-5-1 0 0 0,1 0 0 0 0,-1-1 0 0 0,0 1 0 0 0,1-1 0 0 0,-1 1 0 0 0,1-1 0 0 0,-1 0 0 0 0,0 0 0 0 0,1 1 0 0 0,-1-1 0 0 0,1 0 0 0 0,-1 0 0 0 0,1 0 0 0 0,-1-1 0 0 0,1 1 0 0 0,-1 0 0 0 0,1 0 0 0 0,-1-1 0 0 0,2 0 0 0 0,0 0 0 0 0,0 1 0 0 0,-1-1 0 0 0,1 1 0 0 0,0 0 0 0 0,0 0 0 0 0,0 0 0 0 0,3 0 0 0 0,18 0 0 0 0,-22-1 0 0 0,0 1 0 0 0,-1 0 0 0 0,1 0 0 0 0,0 0 0 0 0,0 0 0 0 0,0 0 0 0 0,-1 0 0 0 0,1 1 0 0 0,0-1 0 0 0,2 1 0 0 0,15 2 0 0 0,-4-3 0 0 0,1 0 0 0 0,-1 1 0 0 0,27 6 0 0 0,-23-4 0 0 0,36 2 0 0 0,-34-2 0 0 0,-17-3 0 0 0,0 1 0 0 0,1-1 0 0 0,-1 0 0 0 0,9 0 0 0 0,44 0 0 0 0,-33 0 0 0 0,7-1 0 0 0,-27 1 0 0 0,0-1 0 0 0,0 1 0 0 0,0 0 0 0 0,0 1 0 0 0,6 0 0 0 0,16 1 0 0 0,25-2 0 0 0,-48 0 0 0 0,0 0 0 0 0,0 0 0 0 0,0 0 0 0 0,0 1 0 0 0,6 1 0 0 0,13 1 0 0 0,-8-2 0 0 0,-11-1 0 0 0,1 1 0 0 0,-1-1 0 0 0,0 0 0 0 0,0-1 0 0 0,0 1 0 0 0,0 0 0 0 0,0-1 0 0 0,5-1 0 0 0,-5 1 0 0 0,-1 0 0 0 0,1 1 0 0 0,-1 0 0 0 0,1-1 0 0 0,-1 1 0 0 0,1 0 0 0 0,0 0 0 0 0,3 1 0 0 0,-2 0 0 0 0,-1-1 0 0 0,0 0 0 0 0,0 0 0 0 0,0 0 0 0 0,7-1 0 0 0,15 0 15 0 0,-22 1 8 0 0,1 0 0 0 0,-1 0 0 0 0,0 0 0 0 0,1 0 0 0 0,-1-1 0 0 0,6-1 0 0 0,-6 2-10 0 0,0-1 0 0 0,-1 1 0 0 0,1-1 0 0 0,0 1 0 0 0,0 0-1 0 0,-1 0 1 0 0,6 1 0 0 0,-5 0-4 0 0,1-1-1 0 0,-1 0 1 0 0,0 0 0 0 0,0 0-1 0 0,7-1 1 0 0,-8 1-3 0 0,1 0 1 0 0,-1-1-1 0 0,1 1 1 0 0,-1 1-1 0 0,1-1 1 0 0,-1 0-1 0 0,5 2 1 0 0,14-1-6 0 0,-17-1-1 0 0,0-1 0 0 0,1 1 0 0 0,0-1 0 0 0,0 1 0 0 0,0 0 0 0 0,-1 0 0 0 0,1 1 0 0 0,6 1 0 0 0,-9-2 1 0 0,1 0 0 0 0,-1 0-1 0 0,0 0 1 0 0,1 0-1 0 0,-1 0 1 0 0,1 0 0 0 0,-1 0-1 0 0,5-2 1 0 0,15-1 47 0 0,-18 4-47 0 0,1 0 0 0 0,-1-1 0 0 0,1 0 0 0 0,-1 0 1 0 0,1 0-1 0 0,-1-1 0 0 0,1 1 0 0 0,6-3 0 0 0,-9 2-1 0 0,0 1 0 0 0,0 0 0 0 0,0 0 0 0 0,0 0 0 0 0,0 0 0 0 0,0 0 0 0 0,0 0 0 0 0,0 0 0 0 0,0 1 0 0 0,2 0 0 0 0,-1-1 0 0 0,-1 1 0 0 0,0-1 0 0 0,1 1 0 0 0,-1-1 0 0 0,0 0 0 0 0,5 0 0 0 0,1-2 0 0 0,-5 2 0 0 0,0-1 0 0 0,0 1 0 0 0,0-1 0 0 0,0 1 0 0 0,0 0 0 0 0,0 0 0 0 0,0 0 0 0 0,0 1 0 0 0,0-1 0 0 0,4 2 0 0 0,-5-2 1 0 0,0 1-1 0 0,0-1 1 0 0,1 0-1 0 0,-1 0 1 0 0,0 0-1 0 0,0 0 1 0 0,0 0-1 0 0,0 0 1 0 0,4-2-1 0 0,14 1 49 0 0,-15 2-48 0 0,0-1 0 0 0,0 0 1 0 0,0 0-1 0 0,0 0 0 0 0,0 0 1 0 0,1-1-1 0 0,4-1 0 0 0,-7 2-1 0 0,0 0 0 0 0,0 0 0 0 0,-1 0 0 0 0,1 0 0 0 0,0 0 0 0 0,3 1 0 0 0,-3-1 0 0 0,0 1 0 0 0,-1-1 0 0 0,1 0 0 0 0,0 0 0 0 0,0 0 0 0 0,4-1 0 0 0,-1-1 2 0 0,-4 2-2 0 0,0-1 1 0 0,0 1 0 0 0,0-1 0 0 0,0 1 0 0 0,0-1 0 0 0,0 1 0 0 0,0 0 0 0 0,0 0 0 0 0,0 0 0 0 0,0 0 0 0 0,0 1 0 0 0,0-1 0 0 0,0 1-1 0 0,0-1 1 0 0,3 2 0 0 0,-2-1 11 0 0,0-1-1 0 0,-1 1 1 0 0,1-1 0 0 0,0 0-1 0 0,-1 0 1 0 0,1 0-1 0 0,0 0 1 0 0,-1 0-1 0 0,5-2 1 0 0,17 1 48 0 0,-21 1-57 0 0,-1 0-1 0 0,0 0 0 0 0,1 0 1 0 0,-1 0-1 0 0,1-1 0 0 0,-1 1 1 0 0,3-2-1 0 0,-2 1 2 0 0,-1 1 1 0 0,1-1-1 0 0,-1 1 0 0 0,0-1 1 0 0,1 1-1 0 0,-1 0 0 0 0,4 0 1 0 0,-2 1 0 0 0,0-1-5 0 0,0 1 1 0 0,0-1 0 0 0,1 1-1 0 0,-1-1 1 0 0,0-1-1 0 0,0 1 1 0 0,0 0 0 0 0,5-2-1 0 0,-6 1 0 0 0,1 0 0 0 0,-1 1 0 0 0,1 0 0 0 0,0 0 0 0 0,6 1 0 0 0,-6-1 0 0 0,-1 0 0 0 0,1 0 0 0 0,0 0 0 0 0,-1 0 0 0 0,1 0 0 0 0,3-2 0 0 0,-5 2 0 0 0,1 0 0 0 0,-1 0 0 0 0,0 0 0 0 0,1 0 0 0 0,-1 0 0 0 0,0 0 0 0 0,1 0 0 0 0,-1 1 0 0 0,0-1 0 0 0,4 2 0 0 0,16 2 0 0 0,24 0 0 0 0,-39-4 0 0 0,-3 0 1 0 0,1 0 1 0 0,-1 0 0 0 0,1 0 0 0 0,-1-1 0 0 0,8-1 0 0 0,30-2 51 0 0,-21 2-55 0 0,-17 2 4 0 0,0 0 0 0 0,-1 0 0 0 0,1 0 1 0 0,0-1-1 0 0,5-1 0 0 0,-7 2 2 0 0,0 0 1 0 0,-1-1 0 0 0,1 1-1 0 0,0 0 1 0 0,0 0-1 0 0,0 0 1 0 0,-1 1-1 0 0,1-1 1 0 0,0 0 0 0 0,0 1-1 0 0,2 0 1 0 0,17 2-7 0 0,-3-4 2 0 0,-15 1 0 0 0,1 0 0 0 0,0 0 0 0 0,0 0 0 0 0,-1-1 0 0 0,7-1 0 0 0,-9 2 0 0 0,1-1 0 0 0,-1 1 0 0 0,1 0 0 0 0,-1 0 0 0 0,1 0 0 0 0,-1 0 0 0 0,1 0 0 0 0,-1 0 0 0 0,3 1 0 0 0,11-1 0 0 0,-9-2 2 0 0,-4 1-1 0 0,-1 1 0 0 0,1-1 0 0 0,0 1 0 0 0,-1 0-1 0 0,1-1 1 0 0,0 1 0 0 0,0 0 0 0 0,-1 0 0 0 0,1 0 0 0 0,0 0 0 0 0,0 0 0 0 0,-1 1 0 0 0,1-1 0 0 0,2 1 0 0 0,-3-1 10 0 0,1 1 1 0 0,0-1-1 0 0,0 0 0 0 0,0 0 0 0 0,-1 0 0 0 0,1 0 1 0 0,0 0-1 0 0,0 0 0 0 0,2-1 0 0 0,14-1 53 0 0,-3 2-64 0 0,-13 0 0 0 0,0 0 0 0 0,0 0 0 0 0,0 0 0 0 0,0 0 0 0 0,-1 0 0 0 0,1 0 0 0 0,0 0 0 0 0,2 1 0 0 0,-3-1 0 0 0,0 1 0 0 0,0-1 0 0 0,0 0 0 0 0,0 0 0 0 0,0 0 0 0 0,-1 0 0 0 0,1 0 0 0 0,0 0 0 0 0,0 0 0 0 0,0-1 0 0 0,0 1 0 0 0,0 0 0 0 0,0 0 0 0 0,1-1 0 0 0,-1 0 0 0 0,0 1 0 0 0,0 0 0 0 0,0-1 0 0 0,-1 1 0 0 0,1 0 0 0 0,0 0 0 0 0,0-1 0 0 0,0 1 0 0 0,0 0 0 0 0,0 0 0 0 0,0 0 0 0 0,0 0 0 0 0,0 0 0 0 0,-1 1 0 0 0,1-1 0 0 0,0 0 0 0 0,0 0 0 0 0,0 0 0 0 0,1 1 0 0 0,0 0 0 0 0,-1-1 0 0 0,1 1 0 0 0,0-1 0 0 0,0 0 0 0 0,0 1 0 0 0,0-1 0 0 0,0 0 0 0 0,2 0 0 0 0,13 1 0 0 0,-2 0 0 0 0,-14-2 0 0 0,0 1 0 0 0,1 0 0 0 0,-1 0 0 0 0,1 0 0 0 0,-1 0 0 0 0,1 0 0 0 0,-1 1 0 0 0,0-1 0 0 0,1 0 0 0 0,1 1 0 0 0,-2 0 0 0 0,0-1 0 0 0,0 0 0 0 0,0 0 0 0 0,0 0 0 0 0,0 0 0 0 0,0 0 0 0 0,0 0 0 0 0,0 0 0 0 0,0 0 0 0 0,0 0 0 0 0,0 0 0 0 0,0 0 0 0 0,1-1 0 0 0,-1 1 0 0 0,1-1 0 0 0,-1 1 0 0 0,0 0 0 0 0,0 0 0 0 0,0 0 0 0 0,0 0 0 0 0,0 0 0 0 0,0 0 0 0 0,0 0 0 0 0,0 0 0 0 0,0 0 0 0 0,1 0 0 0 0,0 1 0 0 0,14 0-3 0 0,-11-2 17 0 0,0 1-1 0 0,0 0 0 0 0,0 0 1 0 0,9 1-1 0 0,-10 1-13 0 0,3-1 0 0 0,13-5 0 0 0,-16 2 0 0 0,-3 1 0 0 0,-1 1 0 0 0,1 0 0 0 0,0-1 0 0 0,-1 1 0 0 0,1 0 0 0 0,-1 0 0 0 0,1-1 0 0 0,0 1 0 0 0,-1 0 0 0 0,1 0 0 0 0,-1 0 0 0 0,1 0 0 0 0,0 0 0 0 0,-1 0 0 0 0,1 0 0 0 0,0 0 0 0 0,-1 0 0 0 0,1 0 0 0 0,0 0 0 0 0,-1 0 0 0 0,1 0 0 0 0,0 1 0 0 0,7-1 15 0 0,6 2 34 0 0,-13-2-49 0 0,0 0 0 0 0,0 0 0 0 0,-1 1 0 0 0,1-1 0 0 0,0 0 0 0 0,0 0 0 0 0,0 0 0 0 0,-1 0 0 0 0,1 0 0 0 0,0 0 0 0 0,0 0 0 0 0,0 0 0 0 0,-1-1 0 0 0,1 1 0 0 0,1 0 0 0 0,-1-1 0 0 0,-1 1 0 0 0,1 0 0 0 0,0 0 0 0 0,-1 0 0 0 0,1 0 0 0 0,0-1 0 0 0,-1 1 0 0 0,1 0 0 0 0,0 0 0 0 0,0 0 0 0 0,-1 0 0 0 0,1 1 0 0 0,0-1 0 0 0,-1 0 0 0 0,1 0 0 0 0,0 0 0 0 0,-1 1 0 0 0,1-1 0 0 0,1 1 0 0 0,-1-1 3 0 0,0 0 0 0 0,0 1 0 0 0,0-1 0 0 0,0 0 0 0 0,1 0 0 0 0,-1 0 0 0 0,0 0 0 0 0,0 0 0 0 0,0 0 0 0 0,0 0 0 0 0,0 0 1 0 0,2-1-1 0 0,10 0 21 0 0,11-3-24 0 0,-23 4 0 0 0,-1 1 0 0 0,1-1 0 0 0,0 0 0 0 0,-1 0 0 0 0,1 0 0 0 0,-1 0 0 0 0,1 0 0 0 0,0 0 0 0 0,-1 0 0 0 0,1 0 0 0 0,0 0 0 0 0,-1 0 0 0 0,1 0 0 0 0,-1 0 0 0 0,1 0 0 0 0,0 0 0 0 0,-1-1 0 0 0,1 1 0 0 0,-1 0 0 0 0,1 0 0 0 0,-1-1 0 0 0,1 1 0 0 0,-1 0 0 0 0,1-1 0 0 0,-1 1 0 0 0,1 0 0 0 0,-1-1 0 0 0,0 1 0 0 0,0 0 0 0 0,0 0 0 0 0,0 0 0 0 0,1 0 0 0 0,-1 0 0 0 0,0 0 0 0 0,0-1 0 0 0,0 1 0 0 0,1 0 0 0 0,-1 0 0 0 0,0 0 0 0 0,0 0 0 0 0,0 0 0 0 0,1 0 0 0 0,-1 0 0 0 0,0 0 0 0 0,0 0 0 0 0,0 0 0 0 0,1 0 0 0 0,-1 0 0 0 0,0 0 0 0 0,0 0 0 0 0,0 0 0 0 0,1 0 0 0 0,-1 0 0 0 0,0 0 0 0 0,0 1 0 0 0,7 1 0 0 0,-1-4 0 0 0,0 3 0 0 0,-3-5-29 0 0,13 15-2899 0 0,-6-7 3080 0 0,-8-4-773 0 0,-1 0 0 0 0,0 0 0 0 0,0-1 0 0 0,0 1 0 0 0,0 0 0 0 0,0-1 0 0 0,0 1 0 0 0,-1-1 0 0 0,1 1 1 0 0,0-1-1 0 0,0 0 0 0 0,0 1 0 0 0,0-1 0 0 0,-1 0 0 0 0,1 0 0 0 0,0 0 0 0 0,0 1 0 0 0,-1-1 0 0 0,1 0 0 0 0,0-2 0 0 0,0 2-246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5095 0 0,'0'0'2808'0'0,"0"-1"-2715"0"0,0 1-1 0 0,0 0 0 0 0,0-1 1 0 0,0 1-1 0 0,0 0 0 0 0,0-1 1 0 0,0 1-1 0 0,0 0 0 0 0,0-1 1 0 0,1 1-1 0 0,-1-1 0 0 0,0 1 1 0 0,0 0-1 0 0,0 0 0 0 0,1-1 1 0 0,-1 1-1 0 0,0 0 0 0 0,0-1 1 0 0,1 1-1 0 0,50 5 2324 0 0,-49-5-2327 0 0,1 1 1 0 0,0-1-1 0 0,0 0 1 0 0,0 0-1 0 0,-1 0 1 0 0,1-1-1 0 0,0 1 1 0 0,5-2-1 0 0,-3 1 19 0 0,6-1 66 0 0,-8 2-162 0 0,0 0 0 0 0,1-1 0 0 0,-1 0 0 0 0,0 0 1 0 0,0 0-1 0 0,0 0 0 0 0,1 0 0 0 0,3-3 0 0 0,-5 3 6 0 0,0 1 1 0 0,0-1-1 0 0,0 0 0 0 0,0 1 0 0 0,0-1 1 0 0,1 1-1 0 0,-1 0 0 0 0,0 0 0 0 0,0 0 1 0 0,3 0-1 0 0,13-1 138 0 0,3 0-15 0 0,-18 1-128 0 0,0 0-1 0 0,0 0 1 0 0,0 0-1 0 0,0 0 1 0 0,-1-1 0 0 0,1 1-1 0 0,3-2 1 0 0,-2 1-11 0 0,-1 1 1 0 0,0-1-1 0 0,1 1 1 0 0,-1-1-1 0 0,6 1 1 0 0,7 0-4 0 0,-12-1 19 0 0,-1 1-1 0 0,1 0 1 0 0,0 0-1 0 0,-1 1 1 0 0,8 1-1 0 0,11 0 166 0 0,33 6-25 0 0,3-1 76 0 0,-32-3-147 0 0,3-1 10 0 0,-6 0-16 0 0,-20-2-81 0 0,1-1 0 0 0,-1 1 0 0 0,0-1 0 0 0,0 1 0 0 0,1-1-1 0 0,3 0 1 0 0,14 1 0 0 0,-17-1 1 0 0,-1 1 1 0 0,0-1-1 0 0,1 0 1 0 0,-1 0 0 0 0,0 0-1 0 0,4-1 1 0 0,17 0 52 0 0,-21 1-53 0 0,1 1 1 0 0,-1-1 0 0 0,1-1-1 0 0,0 1 1 0 0,6-2 0 0 0,-4 1 9 0 0,-1 1-1 0 0,0-1 1 0 0,0 1 0 0 0,10 0 0 0 0,-9 1-11 0 0,-1-1-1 0 0,1 0 1 0 0,-1-1 0 0 0,12-1 0 0 0,-14 1 14 0 0,1 0 0 0 0,0 1-1 0 0,-1 0 1 0 0,1 0 0 0 0,5 0 0 0 0,15-1 191 0 0,-3 0-31 0 0,2 0 36 0 0,-19 0-192 0 0,0 1-1 0 0,0 0 1 0 0,0 0 0 0 0,0 0-1 0 0,0 0 1 0 0,0 1 0 0 0,0 0-1 0 0,-1-1 1 0 0,6 3-1 0 0,-4-2 31 0 0,0 1 0 0 0,0-1 0 0 0,1 0 0 0 0,8 0 0 0 0,47 1 155 0 0,-40-2-148 0 0,4 0-71 0 0,16-5-58 0 0,-39 5 74 0 0,-1 0 0 0 0,0-1 0 0 0,1 1 0 0 0,-1 0 0 0 0,0 0 0 0 0,1 0 0 0 0,-1 0 0 0 0,0 1 0 0 0,1-1 0 0 0,0 1 0 0 0,13-1 0 0 0,-7-3 0 0 0,-7 3 0 0 0,1-1 0 0 0,-1 1 0 0 0,1-1 0 0 0,0 1 0 0 0,-1 0 0 0 0,1-1 0 0 0,-1 1 0 0 0,1 0 0 0 0,0 0 0 0 0,-1 0 0 0 0,1 0 0 0 0,1 1 0 0 0,16-2 0 0 0,-16 1 0 0 0,-1 0 0 0 0,0-1 0 0 0,1 1 0 0 0,-1 0 0 0 0,0 0 0 0 0,5 1 0 0 0,30-1 0 0 0,3 3 0 0 0,1-4 0 0 0,0 6 0 0 0,16-3 11 0 0,-21-5 58 0 0,-32 4-50 0 0,1 0 27 0 0,0 0 0 0 0,1-1-1 0 0,0 0 1 0 0,6 0 0 0 0,-5 0-30 0 0,-1 0 0 0 0,0 0-1 0 0,1 1 1 0 0,-1 0 0 0 0,8 2 0 0 0,-7-1-6 0 0,-1-1-1 0 0,1 0 1 0 0,0 0 0 0 0,9-1 0 0 0,35 0 54 0 0,-33 2-64 0 0,-16-1 0 0 0,1-1 0 0 0,-1 1 0 0 0,0-1 0 0 0,0 1 0 0 0,0-1 0 0 0,1 0 0 0 0,2 0 0 0 0,19 1 0 0 0,-9 1 0 0 0,-2-1 0 0 0,-7 0 0 0 0,-1-1 0 0 0,1 0 0 0 0,10-1 0 0 0,49-1-98 0 0,-50 0 86 0 0,-1 1 0 0 0,16 1 0 0 0,-16 1 3 0 0,28-4 0 0 0,12 1 9 0 0,-49 1 0 0 0,0 1 0 0 0,0-1 0 0 0,-1 1 0 0 0,7 1 0 0 0,10 0 0 0 0,-4-1 0 0 0,-13 1 0 0 0,0-1 0 0 0,-1 0 0 0 0,1 0 0 0 0,0-1 0 0 0,6 0 0 0 0,-7 0 0 0 0,0 1 0 0 0,0 0 0 0 0,0-1 0 0 0,0 1 0 0 0,0 1 0 0 0,3-1 0 0 0,16 1 0 0 0,-20-2 0 0 0,1 1 0 0 0,-1 0 0 0 0,1 1 0 0 0,-1-1 0 0 0,0 0 0 0 0,1 1 0 0 0,3 0 0 0 0,-3 0 0 0 0,-1 0 0 0 0,1 0 0 0 0,0-1 0 0 0,-1 0 0 0 0,1 1 0 0 0,5-1 0 0 0,37 3 0 0 0,-42-3 0 0 0,-1 0 0 0 0,1 0 0 0 0,0 1 0 0 0,0-1 0 0 0,-1 0 0 0 0,4 2 0 0 0,-3-1 0 0 0,0-1 0 0 0,-1 1 0 0 0,1-1 0 0 0,0 0 0 0 0,6 0 0 0 0,14 2 0 0 0,-19-1 0 0 0,-1-1 0 0 0,1 0 0 0 0,-1 1 0 0 0,0-1 0 0 0,8-1 0 0 0,42-2 0 0 0,-49 3 0 0 0,0 0 0 0 0,1-1 0 0 0,-1 1 0 0 0,0 1 0 0 0,5 0 0 0 0,-5 0 0 0 0,1-1 0 0 0,-1 0 0 0 0,0 0 0 0 0,8 0 0 0 0,21-1 0 0 0,-2 2 0 0 0,-1 0 0 0 0,-25 0 0 0 0,-1 0 0 0 0,1-1 0 0 0,-1 0 0 0 0,0 0 0 0 0,6 0 0 0 0,10 1 25 0 0,-18-1-20 0 0,0 0 0 0 0,0 1 0 0 0,0-1 0 0 0,0 0 0 0 0,0 0 0 0 0,-1 0-1 0 0,1 0 1 0 0,0 0 0 0 0,0-1 0 0 0,2 1 0 0 0,-2-1 11 0 0,-1 1-1 0 0,1 0 1 0 0,0 0 0 0 0,-1 0-1 0 0,1 0 1 0 0,0 0 0 0 0,-1 0 0 0 0,1 0-1 0 0,2 1 1 0 0,-2-1 1 0 0,0 1 1 0 0,0-1-1 0 0,0 0 0 0 0,0 0 1 0 0,-1 0-1 0 0,1 0 1 0 0,0 0-1 0 0,2 0 0 0 0,14-1 64 0 0,-17 2-80 0 0,1-1 0 0 0,0 0 0 0 0,-1 0 0 0 0,1 0 0 0 0,0 0 0 0 0,-1 0 0 0 0,1 0 0 0 0,0 0 0 0 0,2-1 0 0 0,32-3 52 0 0,-5 3-53 0 0,-26 0 0 0 0,-2 0 0 0 0,0 0 0 0 0,0 0 0 0 0,0 1 0 0 0,0-1 0 0 0,0 1 0 0 0,1 0 0 0 0,5 0 0 0 0,-6 0 0 0 0,1 0 0 0 0,-1 0 0 0 0,1-1 0 0 0,-1 1 0 0 0,5-2 0 0 0,17-1 0 0 0,-22 3 0 0 0,1 0 0 0 0,-1 0 0 0 0,1 0 0 0 0,0-1 0 0 0,4-1 0 0 0,15-2 0 0 0,18-3 0 0 0,-22 5-2 0 0,-16 1 4 0 0,0 1 0 0 0,0-1-1 0 0,0 1 1 0 0,0 0 0 0 0,-1 0 0 0 0,6 0 0 0 0,10 1 59 0 0,4 1 11 0 0,-19-2-51 0 0,0 1 0 0 0,0-1 0 0 0,0 0 0 0 0,0 0 0 0 0,6-1 0 0 0,9 1 29 0 0,5-3-51 0 0,-3 1 13 0 0,23-5 105 0 0,-25 5-117 0 0,-15 1 0 0 0,-1 1 0 0 0,1-1 0 0 0,-1 1 0 0 0,1 0 0 0 0,0 0 0 0 0,-1 0 0 0 0,5 1 0 0 0,-5-1-6 0 0,0 0 0 0 0,0 0-1 0 0,0 0 1 0 0,0 0-1 0 0,0 0 1 0 0,0-1 0 0 0,4 0-1 0 0,13-1-14 0 0,17-1 21 0 0,-19 3 0 0 0,-15 0 0 0 0,0-1 0 0 0,0 1 0 0 0,0 0 0 0 0,1 0 0 0 0,-1 0 0 0 0,0 0 0 0 0,4 1 0 0 0,4 0 19 0 0,0-1-1 0 0,0 0 0 0 0,11-2 1 0 0,22 2-5 0 0,-5-4 89 0 0,-25 3-36 0 0,1 0 0 0 0,18-5 0 0 0,9-1-67 0 0,-39 7 0 0 0,-1 0 0 0 0,1-1 0 0 0,-1 1 0 0 0,1 0 0 0 0,-1 0 0 0 0,1 0 0 0 0,0 0 0 0 0,2 1 0 0 0,13-2 0 0 0,-15 0 6 0 0,1 0-1 0 0,0 0 0 0 0,-1 0 0 0 0,1 0 1 0 0,0 1-1 0 0,0-1 0 0 0,0 1 1 0 0,0 0-1 0 0,4 0 0 0 0,8 1 6 0 0,-9-1-11 0 0,-5 0 0 0 0,-1 0 0 0 0,1 0 0 0 0,0 0 0 0 0,0 0 0 0 0,-1 0 0 0 0,1 0 0 0 0,0 0 0 0 0,-1 0 0 0 0,1 0 0 0 0,0 0 0 0 0,-1 0 0 0 0,1-1 0 0 0,0 1 0 0 0,-1 0 0 0 0,1 0 0 0 0,-1-1 0 0 0,2 0 0 0 0,0 1 6 0 0,1 0 0 0 0,-1 0 0 0 0,1 0 0 0 0,-1 0 1 0 0,1 0-1 0 0,-1 0 0 0 0,0 0 0 0 0,1 1 0 0 0,4 1 0 0 0,-5-2-3 0 0,2 0 5 0 0,1 0 0 0 0,-1-1 0 0 0,0 1 0 0 0,0-1 0 0 0,1 0 0 0 0,-1 0 0 0 0,6-3 0 0 0,-8 3-214 0 0,0 0 0 0 0,0-1-1 0 0,0 1 1 0 0,0-1 0 0 0,0 1 0 0 0,0-1-1 0 0,2-2 1 0 0,-2 1-953 0 0,5-2-4644 0 0,-7 5 5703 0 0,1-1 1 0 0,-1 1 0 0 0,0 0-1 0 0,0-1 1 0 0,1 1-1 0 0,-1 0 1 0 0,1-1 0 0 0,-1 1-1 0 0,0 0 1 0 0,1-1 0 0 0,-1 1-1 0 0,1 0 1 0 0,-1 0 0 0 0,1 0-1 0 0,-1-1 1 0 0,0 1-1 0 0,1 0 1 0 0,-1 0 0 0 0,2 0-1 0 0,4 1-1138 0 0,-5-1 1054 0 0,0 0 0 0 0,-1 0 0 0 0,1 0 0 0 0,0 0-1 0 0,0 0 1 0 0,-1 0 0 0 0,1 0 0 0 0,0 0 0 0 0,0 0 0 0 0,-1 0 0 0 0,1 0 0 0 0,0-1 0 0 0,0 1 0 0 0,-1 0 0 0 0,1 0 0 0 0,0-1 0 0 0,-1 1 0 0 0,1-1 0 0 0,0 1 0 0 0,0-1-1 0 0,7-1-1271 0 0,-1 4 896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1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4287 0 0,'0'15'743'0'0,"0"-14"-108"0"0,1 3 563 0 0,-1-7-832 0 0,1 5 165 0 0,-1-2-512 0 0,0 0 1 0 0,0 0 0 0 0,0 0-1 0 0,0 0 1 0 0,0 0 0 0 0,0 0-1 0 0,1 0 1 0 0,-1 0 0 0 0,0-1-1 0 0,0 1 1 0 0,0 0 0 0 0,0 0 0 0 0,0 0-1 0 0,0 0 1 0 0,0 0 0 0 0,0 0-1 0 0,0 0 1 0 0,0 0 0 0 0,1 0-1 0 0,-1 0 1 0 0,0 0 0 0 0,0 0-1 0 0,0 0 1 0 0,0 0 0 0 0,0 0-1 0 0,0 0 1 0 0,0 0 0 0 0,0 0-1 0 0,0 0 1 0 0,0 0 0 0 0,1 0-1 0 0,-1 0 1 0 0,0 0 0 0 0,0 0-1 0 0,0 0 1 0 0,0 1 0 0 0,0-1-1 0 0,0 0 1 0 0,0 0 0 0 0,0 0-1 0 0,0 0 1 0 0,0 0 0 0 0,0 0-1 0 0,0 0 1 0 0,0 0 0 0 0,1 0-1 0 0,-1 0 1 0 0,0 0 0 0 0,0 1-1 0 0,22 4 1353 0 0,-19-4-1246 0 0,1-1 0 0 0,-1 1-1 0 0,1 0 1 0 0,0-1 0 0 0,-1 0-1 0 0,1 0 1 0 0,-1 0 0 0 0,7-1-1 0 0,-6 0-106 0 0,0 1 0 0 0,0 0 0 0 0,0 0 0 0 0,0 0-1 0 0,7 1 1 0 0,8 0 146 0 0,-16-2-153 0 0,-1 1 1 0 0,1 0-1 0 0,-1 0 0 0 0,1 1 1 0 0,-1-1-1 0 0,1 0 1 0 0,2 1-1 0 0,-2 0-6 0 0,0 0-1 0 0,0-1 0 0 0,0 0 0 0 0,0 1 0 0 0,0-1 1 0 0,4-1-1 0 0,14 2 22 0 0,2-1 23 0 0,-20-1-24 0 0,0 1 0 0 0,0 0-1 0 0,0 0 1 0 0,0 0-1 0 0,0 0 1 0 0,5 1 0 0 0,18 1 550 0 0,-4-2-219 0 0,3 0-98 0 0,-22-1-221 0 0,1 1-1 0 0,-1 0 1 0 0,1 0 0 0 0,0 0 0 0 0,5 1-1 0 0,43 2 235 0 0,-3-2-254 0 0,-5 3 380 0 0,8-2 98 0 0,-49-2-471 0 0,0 0 0 0 0,0 0 0 0 0,0 0 0 0 0,0 0 0 0 0,6-2 0 0 0,13-1 83 0 0,-10 5-94 0 0,-6-2-11 0 0,1 1-1 0 0,-1-1 1 0 0,10-1 0 0 0,43-1 50 0 0,-35 0-53 0 0,-19 2 3 0 0,1 0-1 0 0,-1-1 1 0 0,11-2 0 0 0,-13 3 4 0 0,-1-1-1 0 0,1 1 1 0 0,0 0 0 0 0,-1 0 0 0 0,1 0-1 0 0,0 0 1 0 0,5 2 0 0 0,16-1-8 0 0,-3-1 1 0 0,-17 0 0 0 0,-1 0 0 0 0,0 0 0 0 0,1 0 0 0 0,-1 0 0 0 0,0-1 0 0 0,6 0 0 0 0,18-2 0 0 0,-3 1 0 0 0,-22 2 0 0 0,1-1 0 0 0,-1 1 0 0 0,1 0 0 0 0,-1 0 0 0 0,1 0 0 0 0,-1 1 0 0 0,4 0 0 0 0,-4-1 0 0 0,1 0 0 0 0,0 1 0 0 0,-1-1 0 0 0,1 0 0 0 0,0 0 0 0 0,0 0 0 0 0,2-1 0 0 0,-1 0 0 0 0,0 1 0 0 0,0 0 0 0 0,0 0 0 0 0,0 0 0 0 0,4 1 0 0 0,18-1 0 0 0,-23 0 0 0 0,1 0 0 0 0,-1 0 0 0 0,0 0 0 0 0,1 0 0 0 0,4 2 0 0 0,-5-2 0 0 0,0 1 0 0 0,-1-1 0 0 0,1 1 0 0 0,0-1 0 0 0,-1 0 0 0 0,1 0 0 0 0,0 0 0 0 0,0-1 0 0 0,-1 1 0 0 0,4-2 0 0 0,-4 2 0 0 0,0-1 0 0 0,1 1 0 0 0,-1 0 0 0 0,1 0 0 0 0,-1 0 0 0 0,0 0 0 0 0,1 0 0 0 0,-1 0 0 0 0,4 1 0 0 0,-4 0 0 0 0,1-1 0 0 0,0 1 0 0 0,-1-1 0 0 0,1 0 0 0 0,-1 0 0 0 0,1 0 0 0 0,0 0 0 0 0,4-2 0 0 0,-4 2 0 0 0,-1-1 0 0 0,1 1 0 0 0,0-1 0 0 0,0 1 0 0 0,0 0 0 0 0,5 1 0 0 0,-6-1 0 0 0,0 0 0 0 0,1 1 0 0 0,-1-1 0 0 0,1 0 0 0 0,-1-1 0 0 0,1 1 0 0 0,-1 0 0 0 0,0-1 0 0 0,1 0 0 0 0,2 0 0 0 0,-3 0 0 0 0,-1 1 0 0 0,1-1 0 0 0,-1 1 0 0 0,1 0 0 0 0,-1-1 0 0 0,1 1 0 0 0,-1 0 0 0 0,1 0 0 0 0,0 0 0 0 0,-1 0 0 0 0,1 1 0 0 0,-1-1 0 0 0,3 1 0 0 0,13 0 0 0 0,-9-2 6 0 0,-4 0 2 0 0,-1 1 1 0 0,1 0-1 0 0,0-1 0 0 0,0 1 1 0 0,-1 0-1 0 0,7 1 0 0 0,23 1-8 0 0,-10-2 0 0 0,4-2 0 0 0,-23 1 0 0 0,0 1 0 0 0,-1 0 0 0 0,1-1 0 0 0,0 1 0 0 0,-1 0 0 0 0,1 1 0 0 0,4 0 0 0 0,-3 0 0 0 0,0-1 0 0 0,-1 1 0 0 0,1-1 0 0 0,0 0 0 0 0,6-1 0 0 0,18 0 0 0 0,-26 1 0 0 0,1 0 0 0 0,0 0 0 0 0,-1 0 0 0 0,1 0 0 0 0,4-2 0 0 0,18 0 0 0 0,5 0 0 0 0,3 1 0 0 0,38 0 0 0 0,-67 1 0 0 0,0 0 0 0 0,1 0 0 0 0,-1-1 0 0 0,7-1 0 0 0,-7 1 0 0 0,1 0 0 0 0,0 1 0 0 0,10 0 0 0 0,39-1 160 0 0,-3-1 128 0 0,-25 1-288 0 0,-23 0 0 0 0,0 1 0 0 0,0-1 0 0 0,1 1 0 0 0,5 1 0 0 0,45-4 11 0 0,-52 3 4 0 0,0 0 1 0 0,0 0-1 0 0,0 0 0 0 0,0 0 1 0 0,6-2-1 0 0,12-1 64 0 0,56 5-5 0 0,-16-4-10 0 0,-56 2-64 0 0,-1 1 0 0 0,1-2 0 0 0,0 1 0 0 0,5-1 0 0 0,-6 0 0 0 0,1 1 0 0 0,-1-1 0 0 0,0 1 0 0 0,1 0 0 0 0,5 1 0 0 0,42 0 0 0 0,-49-1 0 0 0,0 1 0 0 0,0-1 0 0 0,-1 0 0 0 0,1 0 0 0 0,0 0 0 0 0,4-2 0 0 0,-4 2 0 0 0,0-1 0 0 0,-1 1 0 0 0,1 0 0 0 0,0 0 0 0 0,0 0 0 0 0,5 1 0 0 0,19 0 0 0 0,-4-1 0 0 0,0-2 0 0 0,-19 1 0 0 0,-1 0 0 0 0,0 1 0 0 0,0 0 0 0 0,0 0 0 0 0,0 0 0 0 0,0 0 0 0 0,4 0 0 0 0,48 4 0 0 0,-1-1 0 0 0,-22-3 13 0 0,-25 0 0 0 0,0 0-1 0 0,1 0 1 0 0,7 1 0 0 0,43 1-13 0 0,-30-3 0 0 0,-23 0 0 0 0,-1 0 0 0 0,1 1 0 0 0,0 0 0 0 0,7 1 0 0 0,-9-1 0 0 0,0 0 0 0 0,0 0 0 0 0,0 0 0 0 0,0-1 0 0 0,0 1 0 0 0,4-2 0 0 0,-4 2 0 0 0,0-1 0 0 0,1 0 0 0 0,-1 1 0 0 0,0 0 0 0 0,6 0 0 0 0,10-1 0 0 0,-16 0 1 0 0,-1 1 0 0 0,1 0 0 0 0,-1 0 1 0 0,1 0-1 0 0,-1 0 0 0 0,1 0 0 0 0,-1 0 1 0 0,5 2-1 0 0,-5-2 6 0 0,0 0 0 0 0,-1 1 0 0 0,1-1 0 0 0,0 0 0 0 0,0 0 0 0 0,0 0 0 0 0,0-1 0 0 0,0 1 0 0 0,2-1 0 0 0,-2 1 0 0 0,0-1 0 0 0,0 1 0 0 0,1 0 0 0 0,-1 0 0 0 0,0 0 0 0 0,0 0 0 0 0,0 0 0 0 0,3 1 0 0 0,12 0 89 0 0,-15-1-89 0 0,0 0 1 0 0,0 0-1 0 0,-1 0 0 0 0,1 0 1 0 0,0 0-1 0 0,0 1 0 0 0,0-1 0 0 0,0 0 1 0 0,-1 1-1 0 0,3 0 0 0 0,-3 0-7 0 0,0-1 0 0 0,-1 0 0 0 0,1 0 0 0 0,0 1 0 0 0,0-1 0 0 0,0 0 0 0 0,0 0 0 0 0,0 0 0 0 0,0 0 0 0 0,0 0 0 0 0,-1 0 0 0 0,1 0 0 0 0,0-1 0 0 0,0 1 0 0 0,0 0 0 0 0,0 0 0 0 0,0-1 0 0 0,0 0 0 0 0,0 1 0 0 0,0 0 0 0 0,1-1 0 0 0,-1 1 0 0 0,0 0 0 0 0,0-1 0 0 0,0 1 0 0 0,0 0 0 0 0,0 0 0 0 0,1 0 0 0 0,1 0 0 0 0,2 1 0 0 0,-2 0 0 0 0,-1-1 0 0 0,1 1 0 0 0,0-1 0 0 0,0 0 0 0 0,-1 0 0 0 0,1 0 0 0 0,4-1 0 0 0,22 4 0 0 0,-23-4 2 0 0,-4 1-1 0 0,1-1 1 0 0,-1 1-1 0 0,1 0 0 0 0,-1 0 1 0 0,1 0-1 0 0,-1 0 1 0 0,1 0-1 0 0,0 0 1 0 0,4 2-1 0 0,-5-2 10 0 0,0 0-1 0 0,0 1 0 0 0,0-1 1 0 0,0 0-1 0 0,0 0 1 0 0,0 0-1 0 0,0 0 0 0 0,3-1 1 0 0,-3 0 9 0 0,1 1 0 0 0,-1 0 1 0 0,0 0-1 0 0,0 0 0 0 0,1 0 1 0 0,-1 0-1 0 0,4 1 0 0 0,-1 0 13 0 0,0-1 0 0 0,0 1 0 0 0,0-1 0 0 0,8-1 0 0 0,13 1 42 0 0,-2 0-52 0 0,6 1 29 0 0,18 1 65 0 0,-26-3-117 0 0,-19 1 0 0 0,1-1 0 0 0,0 1 0 0 0,0 0 0 0 0,0 1 0 0 0,4 0 0 0 0,39-2 11 0 0,-30 1 87 0 0,-15 0-88 0 0,0-1-1 0 0,0 1 0 0 0,0 0 1 0 0,0 0-1 0 0,0 0 0 0 0,0 1 1 0 0,0-1-1 0 0,0 0 1 0 0,2 2-1 0 0,-2-2 0 0 0,0 0 1 0 0,0 1-1 0 0,0-1 1 0 0,0 0-1 0 0,0 0 0 0 0,0 0 1 0 0,4 0-1 0 0,13 0 33 0 0,2 0-11 0 0,-18 0-26 0 0,0 0 0 0 0,-1 0 0 0 0,1 0-1 0 0,0 0 1 0 0,-1 0 0 0 0,5 1-1 0 0,-4 0-4 0 0,1-1 0 0 0,-1 1 0 0 0,1-1 0 0 0,-1 0 0 0 0,6-1 0 0 0,17 2 0 0 0,30 1 0 0 0,-30-2 0 0 0,-21-1 0 0 0,1 1 0 0 0,-1 0 0 0 0,11 1 0 0 0,38 0 64 0 0,-1 1 64 0 0,-28-2-12 0 0,-20-1-101 0 0,0 1 1 0 0,0 0-1 0 0,0 1 0 0 0,5 0 0 0 0,11-1-2 0 0,3 1 38 0 0,16 3-51 0 0,7-3 64 0 0,-45-1-64 0 0,1 0-1 0 0,-1 0 1 0 0,0 0 0 0 0,1 0-1 0 0,-1 0 1 0 0,0-1 0 0 0,5 0-1 0 0,-5 0 8 0 0,0 0 0 0 0,0 1 0 0 0,0-1 0 0 0,0 1 0 0 0,0 0 0 0 0,0 0 0 0 0,0 0 0 0 0,0 0 0 0 0,0 0 0 0 0,4 1 0 0 0,-4-1 17 0 0,0 1 0 0 0,0-1 1 0 0,0 0-1 0 0,0 0 0 0 0,0 0 1 0 0,0 0-1 0 0,0 0 0 0 0,4-1 0 0 0,-4 0-12 0 0,-1 1-1 0 0,1-1 0 0 0,0 1 0 0 0,0 0 0 0 0,0 0 1 0 0,0 0-1 0 0,0 0 0 0 0,0 0 0 0 0,0 1 0 0 0,-1-1 1 0 0,4 1-1 0 0,-2 0-30 0 0,0 0-1 0 0,1 0 1 0 0,-1-1 0 0 0,1 0 0 0 0,-1 1-1 0 0,5-2 1 0 0,11 2-41 0 0,38 3 60 0 0,4-2 0 0 0,-2 1 0 0 0,-33-3 0 0 0,-22-1 0 0 0,0 1 0 0 0,-1 0 0 0 0,1 0 0 0 0,0 0 0 0 0,4 1 0 0 0,41 0 0 0 0,-4 0 0 0 0,-35 0 0 0 0,-1 0 0 0 0,1-1 0 0 0,16-2 0 0 0,16 1 0 0 0,-40 1 0 0 0,-1 0 0 0 0,1-1 0 0 0,0 1 0 0 0,0 0 0 0 0,-1-1 0 0 0,1 1 0 0 0,0-1 0 0 0,2-1 0 0 0,-3 2 0 0 0,1-1 0 0 0,-1 0 0 0 0,1 1 0 0 0,0-1 0 0 0,-1 1 0 0 0,1 0 0 0 0,-1 0 0 0 0,1-1 0 0 0,3 1 0 0 0,-1 1 0 0 0,2-1 0 0 0,1 1 0 0 0,0-1 0 0 0,11-1 0 0 0,10 2 0 0 0,-23 0 0 0 0,-1-1 0 0 0,1 1 0 0 0,-1-1 0 0 0,1-1 0 0 0,4 1 0 0 0,27-2 0 0 0,-5 1 0 0 0,2 1 0 0 0,-3 1 0 0 0,-1 0 0 0 0,-22 0 0 0 0,-1-1 0 0 0,0 0 0 0 0,11-1 0 0 0,-11 1 0 0 0,0-1 0 0 0,0 1 0 0 0,11 1 0 0 0,-12 0 0 0 0,1-1 0 0 0,-1 1 0 0 0,1-2 0 0 0,8 0 0 0 0,-9 0 0 0 0,0 1 0 0 0,0 0 0 0 0,0 0 0 0 0,6 1 0 0 0,14-1 0 0 0,-9 1 22 0 0,-14 0-17 0 0,0-1 1 0 0,-1 0 0 0 0,1 0 0 0 0,0 0-1 0 0,0 0 1 0 0,0 0 0 0 0,-1 0-1 0 0,1 0 1 0 0,3-1 0 0 0,-3 0 5 0 0,1 0-1 0 0,0 1 1 0 0,0 0 0 0 0,0 0 0 0 0,0 0-1 0 0,5 0 1 0 0,14 0-2 0 0,-19 0 7 0 0,1-1 1 0 0,0 1-1 0 0,-1 1 0 0 0,1-1 1 0 0,4 1-1 0 0,16 0 67 0 0,-19-2-67 0 0,3 0 6 0 0,0 0 1 0 0,0 1-1 0 0,0 0 1 0 0,15 1-1 0 0,13 0-10 0 0,-30-1-2 0 0,-1-1 1 0 0,1 1-1 0 0,-1 1 1 0 0,1-1-1 0 0,10 3 1 0 0,-11-2 4 0 0,0 0-1 0 0,0-1 1 0 0,0 1 0 0 0,10-1 0 0 0,15 1 28 0 0,34 3-43 0 0,8-1 64 0 0,-43-3-42 0 0,-24 0-10 0 0,0-1-1 0 0,1 1 1 0 0,-1 1 0 0 0,10 1-1 0 0,-10-2 8 0 0,-1 1 0 0 0,1-1 0 0 0,0 0 0 0 0,-1 0 0 0 0,8-1 0 0 0,18 0 43 0 0,-1 1-52 0 0,-24 0-1 0 0,-1 0 0 0 0,1-1 0 0 0,0 2 0 0 0,0-1 0 0 0,8 2 0 0 0,15 0 5 0 0,-24-2-7 0 0,0 0 0 0 0,0 0 0 0 0,0 0 1 0 0,0 1-1 0 0,0 0 0 0 0,4 1 0 0 0,-4-1-7 0 0,0-1 0 0 0,-1 1 0 0 0,1 0 0 0 0,0-1 0 0 0,4 0 0 0 0,15 2 0 0 0,-18-1 0 0 0,0 0 0 0 0,-1 0 0 0 0,1-1 0 0 0,0 0 0 0 0,0 1 0 0 0,-1-2 0 0 0,10 0 0 0 0,-8 1 13 0 0,0-1 0 0 0,1 1 0 0 0,8 1 0 0 0,14 0 53 0 0,32 2 168 0 0,-1-1-170 0 0,-56-2-49 0 0,1 0 0 0 0,-1 1-1 0 0,0-1 1 0 0,8 2-1 0 0,-8 0 29 0 0,1-2 0 0 0,-1 1 0 0 0,0-1 0 0 0,8 1 0 0 0,15 0 79 0 0,4 0-70 0 0,-29-1-51 0 0,1 0 1 0 0,0 0 0 0 0,0 0 0 0 0,0 1 0 0 0,0-1 0 0 0,3 2 0 0 0,16 0-5 0 0,-18-2 3 0 0,1-1 0 0 0,-1 1 0 0 0,1 0 0 0 0,-1 0 0 0 0,0 0 0 0 0,1 0 0 0 0,7 3 0 0 0,-6-2 7 0 0,-1 0 1 0 0,0-1-1 0 0,0 0 0 0 0,9 0 0 0 0,-9 0 1 0 0,1 0-1 0 0,0 0 0 0 0,0 1 0 0 0,6 1 0 0 0,-5-1-7 0 0,1 0 0 0 0,-1 0-1 0 0,10-1 1 0 0,11 1 12 0 0,-25 0-4 0 0,0-1-1 0 0,1 0 1 0 0,-1-1 0 0 0,0 1-1 0 0,0-1 1 0 0,6-1 0 0 0,-6 1-9 0 0,0 0 1 0 0,0 1 0 0 0,0-1 0 0 0,0 1 0 0 0,-1 0 0 0 0,1 0 0 0 0,0 0 0 0 0,0 0 0 0 0,5 1 0 0 0,47 3 0 0 0,-1-1 11 0 0,0-1 202 0 0,-50-1-208 0 0,0-1-1 0 0,0 0 1 0 0,1 0-1 0 0,7-1 1 0 0,15 0 18 0 0,30 0-217 0 0,-7 1 470 0 0,-23-2-276 0 0,-23 1 0 0 0,1 1 0 0 0,-1-1 0 0 0,0 1 0 0 0,0 0 0 0 0,0 0 0 0 0,6 1 0 0 0,40 0 0 0 0,-47 0 0 0 0,0-1 0 0 0,0 0 0 0 0,0 0 0 0 0,0 0 0 0 0,5-1 0 0 0,15-1 0 0 0,-2 3 0 0 0,-18-1 0 0 0,1-1 0 0 0,-1 1 0 0 0,1 1 0 0 0,-1-1 0 0 0,6 1 0 0 0,29 1 0 0 0,-1 0 0 0 0,-34-1 3 0 0,0-1 1 0 0,-1 0-1 0 0,1 0 0 0 0,0 0 0 0 0,-1 0 1 0 0,4-1-1 0 0,12 0 38 0 0,-4 0-41 0 0,-12 1 0 0 0,0-1 0 0 0,-1 1 0 0 0,1 0 0 0 0,0 0 0 0 0,-1 0 0 0 0,1 0 0 0 0,0 0 0 0 0,-1 1 0 0 0,1-1 0 0 0,2 1 0 0 0,-3-1 0 0 0,1 1 0 0 0,-1-1 0 0 0,1 0 0 0 0,-1 0 0 0 0,1 0 0 0 0,-1 0 0 0 0,1 0 0 0 0,-1 0 0 0 0,1 0 0 0 0,2-1 0 0 0,-3 0 0 0 0,1 1 0 0 0,0-1 0 0 0,-1 1 0 0 0,1 0 0 0 0,0 0 0 0 0,-1 0 0 0 0,1 0 0 0 0,3 1 0 0 0,-5-1 0 0 0,0 0 0 0 0,1 0 0 0 0,-1 0 0 0 0,0 0 0 0 0,1 0 0 0 0,-1 0 0 0 0,0 1 0 0 0,1-1 0 0 0,-1 0 0 0 0,0 0 0 0 0,1 0 0 0 0,-1 0 0 0 0,0-1 0 0 0,1 1 0 0 0,-1 0 0 0 0,0 0 0 0 0,1 0 0 0 0,-1 0 0 0 0,0 0 0 0 0,1 0 0 0 0,-1 0 0 0 0,0-1 0 0 0,1 1 0 0 0,-1 0 0 0 0,1-1 0 0 0,0 1 0 0 0,0-1 0 0 0,0 1 0 0 0,0-1 0 0 0,1 1 0 0 0,-1-1 0 0 0,0 1 0 0 0,0 0 0 0 0,0 0 0 0 0,0-1 0 0 0,0 1 0 0 0,1 0 0 0 0,-1 0 0 0 0,0 0 0 0 0,1 1 0 0 0,11-3 0 0 0,-11 2 0 0 0,-1-1 0 0 0,1 1 0 0 0,0 0 0 0 0,-1 0 0 0 0,1 0 0 0 0,0 0 0 0 0,-1 0 0 0 0,1 0 0 0 0,-1 1 0 0 0,4 0 0 0 0,9 0 0 0 0,2 0 0 0 0,-15-1 0 0 0,0 1 0 0 0,0-1 0 0 0,-1 0 0 0 0,1 0 0 0 0,0 0 0 0 0,0 0 0 0 0,0 0 0 0 0,0 0 0 0 0,0 0 0 0 0,0 0 0 0 0,0 0 0 0 0,0 0 0 0 0,-1-1 0 0 0,1 1 0 0 0,1-1 0 0 0,-1 1 0 0 0,0 0 0 0 0,0-1 0 0 0,0 1 0 0 0,-1 0 0 0 0,1 0 0 0 0,0 0 0 0 0,0 0 0 0 0,0 0 0 0 0,0 0 0 0 0,0 0 0 0 0,0 0 0 0 0,-1 0 0 0 0,1 0 0 0 0,0 0 0 0 0,0 0 0 0 0,0 1 0 0 0,0-1 0 0 0,-1 0 0 0 0,2 1 0 0 0,0 0 0 0 0,-1-1 0 0 0,0 0 0 0 0,0 1 0 0 0,0-1 0 0 0,0 0 0 0 0,0 0 0 0 0,1 1 0 0 0,-1-1 0 0 0,0 0 0 0 0,0 0 0 0 0,2-1 0 0 0,-1 1 0 0 0,-1 0 0 0 0,1 0 0 0 0,-1 0 0 0 0,1 0 0 0 0,-1 0 0 0 0,1 0 0 0 0,-1 0 0 0 0,1 1 0 0 0,1 0 0 0 0,-2-1 0 0 0,-1 0 0 0 0,1 0 0 0 0,-1 1 0 0 0,1-1 0 0 0,0 0 0 0 0,-1 0 0 0 0,1 0 0 0 0,0 0 0 0 0,-1 0 0 0 0,1 0 0 0 0,-1 0 0 0 0,1 0 0 0 0,0 0 0 0 0,-1 0 0 0 0,1 0 0 0 0,0 0 0 0 0,-1 0 0 0 0,1-1 0 0 0,-1 1 0 0 0,2-1 0 0 0,18-5 0 0 0,-19 6-49 0 0,-1 0-1 0 0,0 0 1 0 0,0 0-1 0 0,0 0 1 0 0,1 0-1 0 0,-1 0 1 0 0,0 0-1 0 0,0 0 1 0 0,0 0-1 0 0,0 0 1 0 0,0 0-1 0 0,1 0 1 0 0,-1 0-1 0 0,0-1 1 0 0,0 1-1 0 0,0 0 1 0 0,0 0-1 0 0,0 0 1 0 0,1 0-1 0 0,-1 0 1 0 0,0 0-1 0 0,0-1 1 0 0,0 1-1 0 0,0 0 1 0 0,0 0-1 0 0,0 0 1 0 0,0 0-1 0 0,0-1 1 0 0,0 1-1 0 0,0 0 1 0 0,0 0-1 0 0,0 0 1 0 0,0-1-1 0 0,-3-6-626 0 0,-15-15-368 0 0,14 18-845 0 0,0-1-1 0 0,0 0 1 0 0,-5-8-1 0 0,-2-14-5715 0 0,7 16 6235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1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6271 0 0,'5'-1'3416'0'0,"0"2"-2136"0"0,-14 0-309 0 0,9-1-849 0 0,-1 0 0 0 0,1 0 0 0 0,-1 1 0 0 0,1-1 0 0 0,0 0 0 0 0,-1 0 0 0 0,1 0 0 0 0,-1 0 0 0 0,1 0 0 0 0,-1 0-1 0 0,1 0 1 0 0,0 0 0 0 0,-1-1 0 0 0,1 1 0 0 0,-1 0 0 0 0,1 0 0 0 0,0 0 0 0 0,-1 0 0 0 0,1 0 0 0 0,0-1 0 0 0,-1 1 0 0 0,1 0-1 0 0,0 0 1 0 0,-1-1 0 0 0,1 1 0 0 0,0 0 0 0 0,-1-1 0 0 0,1 1 0 0 0,0 0 0 0 0,0 0 0 0 0,-1-1 0 0 0,1 1 0 0 0,0-1-1 0 0,0 1 1 0 0,-1-1 0 0 0,-3-12 107 0 0,3 7-63 0 0,3 7-142 0 0,-1-1-23 0 0,0 0 1 0 0,-1 0-1 0 0,1 0 0 0 0,0 0 1 0 0,0 0-1 0 0,-1 0 0 0 0,1 0 1 0 0,0 1-1 0 0,0-1 0 0 0,-1 0 1 0 0,1 1-1 0 0,0-1 0 0 0,-1 0 1 0 0,1 1-1 0 0,0-1 0 0 0,-1 1 1 0 0,1-1-1 0 0,0 1 0 0 0,-1-1 1 0 0,1 1-1 0 0,0 0 0 0 0,27 23-1 0 0,-4-5 0 0 0,-17-14 0 0 0,-1 0 0 0 0,1 0 0 0 0,-1 1 0 0 0,7 8 0 0 0,-9-10 0 0 0,0 1 0 0 0,0-1 0 0 0,0 0 0 0 0,1-1 0 0 0,0 1 0 0 0,0-1 0 0 0,0 0 0 0 0,10 5 0 0 0,49 15 0 0 0,-44-17 0 0 0,0 1-15 0 0,-8-4-63 0 0,0 1-1 0 0,0 1 1 0 0,0 0-1 0 0,12 7 0 0 0,-13 2-745 0 0,-4-6-2905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5695 0 0,'0'0'251'0'0,"0"6"-548"0"0,1-4 1009 0 0,2-5 2285 0 0,-2 1-2622 0 0,2-6 1589 0 0,-3 8-1921 0 0,0 0 1 0 0,1 0-1 0 0,-1-1 0 0 0,0 1 1 0 0,0 0-1 0 0,0 0 0 0 0,0-1 0 0 0,0 1 1 0 0,0 0-1 0 0,0 0 0 0 0,1-1 0 0 0,-1 1 1 0 0,0 0-1 0 0,0 0 0 0 0,0-1 1 0 0,0 1-1 0 0,0 0 0 0 0,0 0 0 0 0,0-1 1 0 0,0 1-1 0 0,0 0 0 0 0,-1-1 0 0 0,1 1 1 0 0,0 0-1 0 0,0 0 0 0 0,0-1 1 0 0,0 1-1 0 0,0 0 0 0 0,0 0 0 0 0,0 0 1 0 0,-1-1-1 0 0,1 1 0 0 0,0 0 0 0 0,0 0 1 0 0,0 0-1 0 0,-1-1 0 0 0,1 1 0 0 0,0 0 1 0 0,0 0-1 0 0,-1 0 0 0 0,0 0 17 0 0,-2 6-52 0 0,1-7 1 0 0,0-1-24 0 0,-1 8-52 0 0,2-5 1094 0 0,-1 1-843 0 0,2-2-164 0 0,0 0 1 0 0,-1 0-1 0 0,1 0 0 0 0,0 0 1 0 0,0 1-1 0 0,-1-1 0 0 0,1 0 1 0 0,0 0-1 0 0,0 0 0 0 0,0 0 1 0 0,-1 0-1 0 0,1 0 0 0 0,0 1 1 0 0,0-1-1 0 0,0 0 0 0 0,0 0 1 0 0,0 0-1 0 0,-1 0 0 0 0,1 1 1 0 0,0-1-1 0 0,0 0 0 0 0,0 0 1 0 0,0 0-1 0 0,0 1 0 0 0,0-1 1 0 0,0 1-1 0 0,-4 15 196 0 0,4-14 349 0 0,2-3-501 0 0,15 1 2 0 0,-14 0-65 0 0,-1 1 0 0 0,1-1 1 0 0,0 0-1 0 0,0-1 0 0 0,0 1 1 0 0,3-1-1 0 0,3 1 42 0 0,-8 1-42 0 0,0-1 1 0 0,1 0-1 0 0,-1 1 1 0 0,0-1-1 0 0,0 0 1 0 0,0 0-1 0 0,1 1 1 0 0,-1-1 0 0 0,0 0-1 0 0,0 0 1 0 0,0-1-1 0 0,1 1 1 0 0,-1 0-1 0 0,0 0 1 0 0,0 0-1 0 0,0-1 1 0 0,0 1 0 0 0,2-1-1 0 0,-3 0 1 0 0,1 1 0 0 0,-1 0 0 0 0,1 0 0 0 0,-1-1 0 0 0,1 1 0 0 0,-1 0 0 0 0,1 0-1 0 0,-1 0 1 0 0,1 0 0 0 0,-1 0 0 0 0,1 0 0 0 0,-1 0 0 0 0,1 0 0 0 0,0 0 0 0 0,-1 0 0 0 0,1 0 0 0 0,0 0 0 0 0,8 2 8 0 0,-7-1-10 0 0,1 0 0 0 0,-1-1 0 0 0,0 1 0 0 0,0-1 0 0 0,0 0 0 0 0,0 0 0 0 0,0 0 0 0 0,1 0 0 0 0,2-1 0 0 0,-4 1-1 0 0,0 0-1 0 0,1 0 1 0 0,-1 0 0 0 0,0 0-1 0 0,0 0 1 0 0,0 1-1 0 0,0-1 1 0 0,0 0 0 0 0,1 0-1 0 0,-1 1 1 0 0,0-1-1 0 0,0 1 1 0 0,1 0 0 0 0,10 2-88 0 0,-3-3 23 0 0,-7 0 59 0 0,0 0 1 0 0,-1 0-1 0 0,1 0 0 0 0,0 0 1 0 0,0 0-1 0 0,-1 0 0 0 0,1 1 0 0 0,0-1 1 0 0,-1 1-1 0 0,1-1 0 0 0,0 1 1 0 0,2 1-1 0 0,24 7 213 0 0,-6-3-151 0 0,-20-5-53 0 0,1-1-1 0 0,0 1 0 0 0,-1-1 0 0 0,1 0 0 0 0,0 1 1 0 0,5-2-1 0 0,10 2 44 0 0,-14 0-44 0 0,0 0 0 0 0,-1-1-1 0 0,1 0 1 0 0,0 1 0 0 0,0-1 0 0 0,0-1 0 0 0,0 1 0 0 0,0-1 0 0 0,0 1 0 0 0,4-3 0 0 0,-4 3 15 0 0,0-1 0 0 0,0 1 0 0 0,0 0 1 0 0,0 0-1 0 0,0 0 0 0 0,5 1 0 0 0,17 0 111 0 0,57-4-199 0 0,-47 3 8 0 0,-25 1 64 0 0,0-1 0 0 0,14-2 0 0 0,-17 2 0 0 0,-1-1 0 0 0,0 1 0 0 0,11 2 0 0 0,8 0 0 0 0,-3-1 0 0 0,-18 0 0 0 0,0-1 0 0 0,1 1 0 0 0,-1-1 0 0 0,10-2 0 0 0,-12 2 0 0 0,0 0 0 0 0,-1 0 0 0 0,1 0 0 0 0,0 0 0 0 0,0 1 0 0 0,0-1 0 0 0,-1 1 0 0 0,4 1 0 0 0,18 2 0 0 0,-3-1 0 0 0,-19-3 0 0 0,1 1 0 0 0,0 0 0 0 0,-1-1 0 0 0,1 0 0 0 0,0 0 0 0 0,4 0 0 0 0,-2 0 0 0 0,0-1 0 0 0,1 0 0 0 0,-1 1 0 0 0,1 0 0 0 0,-1 0 0 0 0,11 2 0 0 0,-10-2 0 0 0,-1 0 0 0 0,0 1 0 0 0,1-2 0 0 0,9 0 0 0 0,12-1 0 0 0,-24 2 0 0 0,0 0 0 0 0,0-1 0 0 0,0 1 0 0 0,0-1 0 0 0,0 0 0 0 0,5-1 0 0 0,-5 1 0 0 0,0 0 0 0 0,1 0 0 0 0,-1 0 0 0 0,0 0 0 0 0,6 0 0 0 0,-3 1 0 0 0,-2 1 0 0 0,0-1 0 0 0,0 0 0 0 0,0-1 0 0 0,-1 1 0 0 0,1-1 0 0 0,0 1 0 0 0,0-1 0 0 0,-1 0 0 0 0,5-2 0 0 0,-4 1 0 0 0,-1 1 0 0 0,1 1 0 0 0,-1-1 0 0 0,1 0 0 0 0,0 1 0 0 0,-1 0 0 0 0,6 0 0 0 0,19-3 0 0 0,-25 3 0 0 0,0 0 0 0 0,0-1 0 0 0,0 1 0 0 0,-1 0 0 0 0,1 0 0 0 0,0 1 0 0 0,0-1 0 0 0,0 1 0 0 0,2 0 0 0 0,19 2 0 0 0,-1 0 0 0 0,-20-2 0 0 0,0-1 0 0 0,0 1 0 0 0,0-1 0 0 0,0 0 0 0 0,0 1 0 0 0,6-2 0 0 0,-7 1 0 0 0,1 0 0 0 0,-1 0 0 0 0,0 0 0 0 0,1 0 0 0 0,-1 1 0 0 0,1-1 0 0 0,-1 1 0 0 0,4 1 0 0 0,-3-1 0 0 0,-1 0 0 0 0,1 0 0 0 0,0-1 0 0 0,0 1 0 0 0,0-1 0 0 0,3 0 0 0 0,15 1 0 0 0,-17-1 0 0 0,1 0 0 0 0,0 0 0 0 0,0 0 0 0 0,5-1 0 0 0,-7 0 0 0 0,-1 1 0 0 0,1 0 0 0 0,-1 0 0 0 0,1 0 0 0 0,-1 1 0 0 0,5 0 0 0 0,-4-1 0 0 0,-1 1 0 0 0,1-1 0 0 0,-1 1 0 0 0,0-1 0 0 0,1 0 0 0 0,-1 0 0 0 0,5-1 0 0 0,8-1 70 0 0,-13 2-47 0 0,-1 0 1 0 0,1 0-1 0 0,0 0 1 0 0,0 0-1 0 0,0-1 1 0 0,-1 1-1 0 0,1-1 0 0 0,0 1 1 0 0,2-2-1 0 0,-3 1-18 0 0,-1 1 0 0 0,1-1 0 0 0,0 1 0 0 0,-1-1 0 0 0,1 1 0 0 0,0 0 0 0 0,0-1 0 0 0,-1 1 0 0 0,1 0 0 0 0,0 0 0 0 0,0-1-1 0 0,0 1 1 0 0,0 0 0 0 0,-1 0 0 0 0,1 0 0 0 0,0 0 0 0 0,0 0 0 0 0,0 0 0 0 0,0 1 0 0 0,4-2-21 0 0,-3 0 12 0 0,0 1 0 0 0,-1-1 1 0 0,1 1-1 0 0,0 0 0 0 0,-1 0 1 0 0,1-1-1 0 0,-1 1 0 0 0,1 0 0 0 0,0 0 1 0 0,-1 1-1 0 0,1-1 0 0 0,0 0 0 0 0,-1 0 1 0 0,4 2-1 0 0,1-2 37 0 0,0 2-13 0 0,-3 0-20 0 0,9 2 0 0 0,4 3 0 0 0,-15-7 0 0 0,0 0 0 0 0,0 0 0 0 0,1 1 0 0 0,-1-1 0 0 0,0 0 0 0 0,0 0 0 0 0,0 1 0 0 0,1-1 0 0 0,-1 0 0 0 0,0 1 0 0 0,0-1 0 0 0,0 1 0 0 0,0 0 0 0 0,0-1 0 0 0,1 2 0 0 0,9 3 0 0 0,1-1 0 0 0,-11-3 0 0 0,0-1 0 0 0,-1 1 0 0 0,1-1 0 0 0,0 1 0 0 0,0-1 0 0 0,0 0 0 0 0,0 0 0 0 0,0 1 0 0 0,0-1 0 0 0,0 0 0 0 0,0 0 0 0 0,0 0 0 0 0,0 0 0 0 0,0 0 0 0 0,0 0 0 0 0,2-1 0 0 0,8 1 0 0 0,-10 0 0 0 0,-1 0 0 0 0,1 1 0 0 0,-1-1 0 0 0,1 0 0 0 0,0 0 0 0 0,-1 0 0 0 0,1 0 0 0 0,0 0 0 0 0,-1 0 0 0 0,1-1 0 0 0,-1 1 0 0 0,1 0 0 0 0,0 0 0 0 0,-1 0 0 0 0,1-1 0 0 0,-1 1 0 0 0,1 0 0 0 0,-1 0 0 0 0,1-1 0 0 0,-1 1 0 0 0,2-1 0 0 0,-2 0 6 0 0,1 1-1 0 0,-1 0 0 0 0,1-1 0 0 0,0 1 1 0 0,-1 0-1 0 0,1-1 0 0 0,-1 1 1 0 0,1 0-1 0 0,0 0 0 0 0,-1-1 0 0 0,1 1 1 0 0,0 0-1 0 0,-1 0 0 0 0,1 0 1 0 0,0 0-1 0 0,-1 0 0 0 0,2 0 0 0 0,12-1 52 0 0,-4 0-41 0 0,-6 0-16 0 0,-1 1 0 0 0,1-1 0 0 0,0 1 0 0 0,-1 0 0 0 0,5 1 0 0 0,-4-2-24 0 0,3 1 28 0 0,1 0 0 0 0,0-1 0 0 0,0-1 0 0 0,-1 1 0 0 0,12-5 0 0 0,-16 4 200 0 0,-2 1-254 0 0,-1 1 0 0 0,0 0 0 0 0,0-1 0 0 0,1 1 0 0 0,-1 0 0 0 0,0 0 0 0 0,1 0 0 0 0,-1-1 0 0 0,0 1 0 0 0,1 0 0 0 0,-1 0 0 0 0,0 0 0 0 0,1 0 0 0 0,-1-1 0 0 0,0 1 0 0 0,1 0 0 0 0,-1 0 0 0 0,1 0 0 0 0,-1 0 0 0 0,0 0 1 0 0,1 0-1 0 0,-1 0 0 0 0,0 0 0 0 0,1 0 0 0 0,-1 0 0 0 0,1 0 0 0 0,-1 1 0 0 0,0-1 0 0 0,1 0 0 0 0,-1 0 0 0 0,0 0 0 0 0,1 1 0 0 0,0-1-164 0 0,0 0-1 0 0,0 0 1 0 0,1 0 0 0 0,-1 0-1 0 0,0 0 1 0 0,0 0 0 0 0,0 0-1 0 0,0 0 1 0 0,0 0 0 0 0,0 0 0 0 0,0-1-1 0 0,1 1 1 0 0,-1 0 0 0 0,0-1-1 0 0,0 1 1 0 0,0-1 0 0 0,0 1-1 0 0,0-1 1 0 0,0 1 0 0 0,-1-1 0 0 0,1 0-1 0 0,0 0 1 0 0,1 0 0 0 0,1-1-691 0 0,-2 1 295 0 0,1 0 0 0 0,-1-1 0 0 0,0 1 0 0 0,1 0 0 0 0,-1-1 0 0 0,0 1 1 0 0,0-1-1 0 0,1 0 0 0 0,0-2 0 0 0,5-6-1547 0 0,-1 5 1410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11023 0 0,'0'0'1211'0'0,"14"-7"650"0"0,-6 5-1840 0 0,0 1 0 0 0,0 0 0 0 0,0 0 0 0 0,0 1 0 0 0,0 0 0 0 0,11 1 0 0 0,3 3-2775 0 0,-3 2-3904 0 0,-11-1 2569 0 0,1-1 3771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7455 0 0,'3'6'218'0'0,"0"0"96"0"0,13-6-2 0 0,7 7 294 0 0,-16-8-410 0 0,-1 1 0 0 0,1 0 0 0 0,0 1 0 0 0,8 1 0 0 0,-13-2-157 0 0,0 0 1 0 0,1 0-1 0 0,-1 0 1 0 0,0 0-1 0 0,1 0 1 0 0,-1-1-1 0 0,0 1 1 0 0,0-1-1 0 0,1 1 1 0 0,2-2-1 0 0,-3 1 7 0 0,1 0-1 0 0,0 0 1 0 0,-1 0-1 0 0,1 1 1 0 0,0-1-1 0 0,0 1 1 0 0,3 0-1 0 0,9 2 164 0 0,11-1 154 0 0,-15-2-155 0 0,0 1 0 0 0,0-1 0 0 0,12 2 0 0 0,43-3 548 0 0,-29 5-309 0 0,1-1 0 0 0,60-6-1 0 0,-85 3-267 0 0,24 1-1 0 0,12 0 25 0 0,-32-1-149 0 0,31 2-1 0 0,-4 0-2 0 0,3-1-40 0 0,27-1-12 0 0,43-1 1 0 0,-67 2 0 0 0,-32 1 0 0 0,24-3 0 0 0,69-5 0 0 0,-63 4 0 0 0,7 0 0 0 0,-23 0 3 0 0,-23 3 23 0 0,1-1 1 0 0,16-3 0 0 0,-10 4 62 0 0,-15 0-76 0 0,-1 0 1 0 0,1 1-1 0 0,0-1 0 0 0,0 0 1 0 0,0 0-1 0 0,0 0 0 0 0,0 0 0 0 0,0 0 1 0 0,0-1-1 0 0,0 1 0 0 0,0 0 0 0 0,0 0 1 0 0,0 0-1 0 0,0-1 0 0 0,-1 1 0 0 0,1-1 1 0 0,0 1-1 0 0,1-1 0 0 0,-1 0-25 0 0,-26 5-11121 0 0,18-4 8493 0 0,5 0 1625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1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4055 0 0,'0'0'3074'0'0,"-8"5"-1173"0"0,5-4-1566 0 0,1 1 1 0 0,0 0-1 0 0,0 0 0 0 0,0 0 1 0 0,0 0-1 0 0,0 0 0 0 0,0 0 1 0 0,0 0-1 0 0,1 0 1 0 0,-1 1-1 0 0,1-1 0 0 0,-2 4 1 0 0,-8 11 257 0 0,-25 25 501 0 0,0-7-620 0 0,27-26-372 0 0,-1-1-1 0 0,-11 7 0 0 0,1 0-21 0 0,16-12-80 0 0,0-1 0 0 0,0 1 0 0 0,0-1 0 0 0,-6 2 0 0 0,-16 10 0 0 0,21-12 13 0 0,4-2-18 0 0,0 0-1 0 0,0 1 1 0 0,0-1 0 0 0,0 1 0 0 0,0-1 0 0 0,0 1-1 0 0,0-1 1 0 0,0 1 0 0 0,0 0 0 0 0,0-1 0 0 0,0 1 0 0 0,0 0-1 0 0,-1 1 1 0 0,-2 3-3684 0 0,21-16-6810 0 0,-7 6 9363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7511 0 0,'0'0'1298'0'0,"2"1"-1036"0"0,0 0-241 0 0,2 1 3 0 0,0 0-1 0 0,-1 0 1 0 0,1 0 0 0 0,0 0-1 0 0,0-1 1 0 0,0 1-1 0 0,0-1 1 0 0,0 0 0 0 0,0-1-1 0 0,0 1 1 0 0,0-1 0 0 0,8 1-1 0 0,19-2-213 0 0,11-1-244 0 0,-18-1-145 0 0,-17 2-174 0 0,0 1 0 0 0,1-2 0 0 0,-1 1 0 0 0,0-1 0 0 0,0 0 0 0 0,10-5 0 0 0,7-2-993 0 0,1 5 1070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6159 0 0,'0'1'47'0'0,"1"-1"1"0"0,-1 0-1 0 0,0 1 0 0 0,0-1 0 0 0,1 0 0 0 0,-1 0 0 0 0,0 1 0 0 0,0-1 0 0 0,1 0 0 0 0,-1 0 0 0 0,0 1 0 0 0,1-1 1 0 0,-1 0-1 0 0,0 0 0 0 0,1 0 0 0 0,-1 1 0 0 0,0-1 0 0 0,1 0 0 0 0,-1 0 0 0 0,1 0 0 0 0,-1 0 0 0 0,0 0 0 0 0,1 0 0 0 0,-1 0 1 0 0,1 0-1 0 0,-1 0 0 0 0,0 0 0 0 0,1 0 0 0 0,-1 0 0 0 0,0 0 0 0 0,1 0 0 0 0,-1 0 0 0 0,1 0 0 0 0,-1 0 0 0 0,0-1 0 0 0,1 1 1 0 0,-1 0-1 0 0,0 0 0 0 0,1 0 0 0 0,-1-1 0 0 0,0 1 0 0 0,1 0 0 0 0,-1 0 0 0 0,0-1 0 0 0,0 1 0 0 0,1 0 0 0 0,-1-1 1 0 0,0 1-1 0 0,0 0 0 0 0,0-1 0 0 0,1 1 0 0 0,-1 0 0 0 0,0-1 0 0 0,1 0 122 0 0,-1 1-160 0 0,0 0-1 0 0,0 0 0 0 0,1 0 1 0 0,-1 0-1 0 0,0 0 0 0 0,0 0 1 0 0,1-1-1 0 0,-1 1 0 0 0,0 0 1 0 0,0 0-1 0 0,0 0 1 0 0,1 0-1 0 0,-1 0 0 0 0,0 0 1 0 0,0 0-1 0 0,0-1 0 0 0,1 1 1 0 0,-1 0-1 0 0,0 0 0 0 0,0 0 1 0 0,0 0-1 0 0,0-1 0 0 0,1 1 1 0 0,-1 0-1 0 0,0 0 0 0 0,0 0 1 0 0,0-1-1 0 0,0 1 0 0 0,0 0 1 0 0,0 0-1 0 0,0 0 0 0 0,0-1 1 0 0,0 1-1 0 0,0 0 1 0 0,0 0-1 0 0,0-1 0 0 0,0 1 1 0 0,0 0-1 0 0,0 0 0 0 0,0-1 1 0 0,0 1-1 0 0,0 0 0 0 0,0 0 1 0 0,0-1-1 0 0,0 1 0 0 0,0-1 58 0 0,1 0 4 0 0,3-2 3028 0 0,-4 4-3063 0 0,1 0-1 0 0,-1 0 1 0 0,0 0 0 0 0,1 0 0 0 0,-1 0 0 0 0,0-1 0 0 0,0 1 0 0 0,0 0 0 0 0,0 0 0 0 0,0 0 0 0 0,0 0-1 0 0,0 0 1 0 0,0 2 0 0 0,0 5 93 0 0,1-5-87 0 0,-1 1 0 0 0,1-1 1 0 0,-1 1-1 0 0,-1-1 1 0 0,1 6-1 0 0,-1 11 85 0 0,0 22 10 0 0,2-29-10 0 0,-3 23 1 0 0,2 10 126 0 0,1 8 57 0 0,-1-34-294 0 0,-2 24 0 0 0,1-24 0 0 0,1 24 0 0 0,-2 25-16 0 0,2 2 79 0 0,7 77 266 0 0,-6-74-345 0 0,-2 1 11 0 0,-3 0 122 0 0,1-4 43 0 0,0 2-176 0 0,3 3-96 0 0,1-44 96 0 0,1 9 0 0 0,2 2-92 0 0,-1 79-1 0 0,-4-75 198 0 0,1 15 71 0 0,-1-16-153 0 0,1-25-3 0 0,2 27 1 0 0,2 32-21 0 0,-3-21 0 0 0,0-29 24 0 0,-4 31 1 0 0,0-18-10 0 0,-5 19 49 0 0,4-1-64 0 0,-2-4 0 0 0,2 2 0 0 0,4 1 0 0 0,-1-37-25 0 0,1-19 17 0 0,0 1 1 0 0,0-1-1 0 0,0 1 0 0 0,0-1 0 0 0,2 8 0 0 0,1 17 8 0 0,-1-6 0 0 0,-2-17 0 0 0,1 0 0 0 0,-1-1 0 0 0,0 1 0 0 0,-1 5 0 0 0,0 12 0 0 0,-4 29 0 0 0,3-31 24 0 0,1-16-16 0 0,0 0 0 0 0,1 0 0 0 0,0 0 0 0 0,0 6 0 0 0,-1 45-8 0 0,0-36 0 0 0,2 9 0 0 0,0 17 0 0 0,-3 1 0 0 0,2 11 0 0 0,-1-32 0 0 0,0-22 0 0 0,1 0 0 0 0,0 0 0 0 0,-1-1 0 0 0,1 1 0 0 0,1 6 0 0 0,2 36-93 0 0,-3-44 76 0 0,0 0-1 0 0,0 0 1 0 0,0 0 0 0 0,0 0 0 0 0,0 0 0 0 0,0 0-1 0 0,0 0 1 0 0,-1 2 0 0 0,0-2 9 0 0,1 0 1 0 0,-1 0-1 0 0,1 0 0 0 0,0 0 1 0 0,0 1-1 0 0,0-1 0 0 0,0 0 1 0 0,0 2-1 0 0,0 31 269 0 0,-4 0-261 0 0,3-2 0 0 0,-2 3 0 0 0,1 2 0 0 0,2 4 0 0 0,0 14 0 0 0,2-6 0 0 0,1-5 0 0 0,2 8 0 0 0,-2-7 0 0 0,-1 0 0 0 0,0-5 0 0 0,0 2 0 0 0,-1-1 64 0 0,2-1-64 0 0,2 0 0 0 0,-3-1 0 0 0,-1-34 0 0 0,-1-1 0 0 0,0 1 0 0 0,0 0 0 0 0,0-1 0 0 0,-2 8 0 0 0,0 22 0 0 0,-1 5 0 0 0,2 11 0 0 0,1-41 0 0 0,0 0 0 0 0,1 1 0 0 0,3 14 0 0 0,-3-18-50 0 0,0 0-1 0 0,-1 0 0 0 0,0 0 1 0 0,-1 0-1 0 0,-1 9 0 0 0,0 8-733 0 0,2-21 423 0 0,1 14 451 0 0,-1-17-200 0 0,0 1 0 0 0,0-1-1 0 0,0 0 1 0 0,0 1 0 0 0,1-1 0 0 0,-1 1-1 0 0,-1-1 1 0 0,1 1 0 0 0,0-1-1 0 0,0 1 1 0 0,0-1 0 0 0,0 1 0 0 0,0-1-1 0 0,0 0 1 0 0,0 1 0 0 0,-1-1 0 0 0,1 1-1 0 0,0-1 1 0 0,0 1 0 0 0,0-1 0 0 0,-1 0-1 0 0,1 1 1 0 0,0-1 0 0 0,-1 0-1 0 0,1 1 1 0 0,0-1 0 0 0,-1 1 0 0 0,-1-2-265 0 0,1 1 1 0 0,0 0-1 0 0,-1-1 1 0 0,1 1-1 0 0,0-1 1 0 0,0 1-1 0 0,-1-1 1 0 0,1 0-1 0 0,0 0 0 0 0,0 1 1 0 0,0-1-1 0 0,0 0 1 0 0,0 0-1 0 0,0 0 1 0 0,0 0-1 0 0,0 0 1 0 0,-1-2-1 0 0,0 1 5 0 0,1-1 1 0 0,-1 1-1 0 0,1 0 0 0 0,-1-1 0 0 0,1 1 0 0 0,0-1 0 0 0,0 0 0 0 0,0-3 0 0 0,0-7-97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4111 0 0,'0'0'319'0'0,"7"-11"458"0"0,-2-7 191 0 0,-4 15-757 0 0,0-1 0 0 0,0 1 1 0 0,0 0-1 0 0,0-1 0 0 0,-1 1 0 0 0,1-1 1 0 0,-1 1-1 0 0,0-1 0 0 0,0-3 0 0 0,2-20 413 0 0,0-3 120 0 0,1-7 470 0 0,-2 30-940 0 0,-1 0 1 0 0,1 0 0 0 0,-2-14-1 0 0,-3 1 416 0 0,3 16-638 0 0,0 0 0 0 0,0 1 0 0 0,0-1 1 0 0,0 0-1 0 0,1 0 0 0 0,0 0 1 0 0,0 1-1 0 0,0-6 0 0 0,2-28-52 0 0,1 8 0 0 0,-3 10 126 0 0,-1-27 704 0 0,6 36-742 0 0,-3 3-16 0 0,3-5 2 0 0,1-4 14 0 0,-5 13-37 0 0,-1 1 1 0 0,1-1 0 0 0,0 0 0 0 0,-1 0 0 0 0,0 0-1 0 0,0-4 1 0 0,1 5 22 0 0,-1 1-66 0 0,1 1 0 0 0,-1-1 0 0 0,1 1 0 0 0,-1-1 0 0 0,1 0 0 0 0,-1 1 0 0 0,0-1 0 0 0,1 0 0 0 0,-1 1 0 0 0,0-1 0 0 0,0 0 0 0 0,1 0 0 0 0,-1 1 0 0 0,0-1 0 0 0,0 0 0 0 0,0 0 0 0 0,0 0 0 0 0,0 1 0 0 0,0-1 0 0 0,0 0 0 0 0,-1-1 0 0 0,1-3 268 0 0,0 5-271 0 0,1-1 1 0 0,-1 0 0 0 0,0 1 0 0 0,0-1 0 0 0,1 1 0 0 0,-1-1 0 0 0,0 0-1 0 0,1 1 1 0 0,-1-1 0 0 0,0 1 0 0 0,1-1 0 0 0,-1 1 0 0 0,1-1-1 0 0,-1 1 1 0 0,1-1 0 0 0,-1 1 0 0 0,1-1 0 0 0,0 1 0 0 0,-1 0 0 0 0,1-1-1 0 0,0 1 1 0 0,6-6 4 0 0,-6 6-3 0 0,0-1 0 0 0,0 0 1 0 0,0 0-1 0 0,0 1 0 0 0,0-1 0 0 0,0 1 0 0 0,0-1 0 0 0,0 1 0 0 0,0-1 0 0 0,0 1 0 0 0,0 0 0 0 0,2-1 0 0 0,4-3 93 0 0,8-5 76 0 0,-13 7-112 0 0,2 1-47 0 0,1-1-1 0 0,-1 1 1 0 0,0-1-1 0 0,5-4 1 0 0,-7 5-20 0 0,1 0 3 0 0,12-1 0 0 0,-8 1 0 0 0,27-9 16 0 0,0-1 336 0 0,-32 11-341 0 0,10-7 5 0 0,3 1 101 0 0,-13 5-53 0 0,6-1 54 0 0,20-5 10 0 0,-26 7-117 0 0,14-5-12 0 0,-7 3 1 0 0,-8 2 0 0 0,1 0 0 0 0,-1 0 0 0 0,1 0 0 0 0,0 0 0 0 0,-1 0 0 0 0,1 0 0 0 0,-1 0 0 0 0,1-1 0 0 0,-1 1 0 0 0,3-2 0 0 0,33-6 0 0 0,-18 4 0 0 0,8-2 0 0 0,10 4 54 0 0,-4-1-132 0 0,-30 3 78 0 0,11 0 0 0 0,-2 3 0 0 0,-8-2 0 0 0,0 0 0 0 0,0 0 0 0 0,0 0 0 0 0,0 0 0 0 0,0-1 0 0 0,0 1 0 0 0,0-1 0 0 0,0 0 0 0 0,7-1 0 0 0,4 0 75 0 0,31 1 0 0 0,-13 1 5 0 0,-15-3-10 0 0,-1 1 0 0 0,22-6 0 0 0,-34 6-70 0 0,4-1 0 0 0,1 0 0 0 0,-1 2 0 0 0,1-1 0 0 0,-1 1 0 0 0,19 2 0 0 0,4-1 0 0 0,-1-2 54 0 0,-4-1 10 0 0,8 2-40 0 0,-15-3 87 0 0,-11 2-94 0 0,0 0 0 0 0,14 0 0 0 0,-1 1-17 0 0,31 2 22 0 0,-20-2 79 0 0,4 3-48 0 0,-33-3-53 0 0,0 1 0 0 0,0 0 0 0 0,0 1 0 0 0,0-1 0 0 0,0 1 0 0 0,4 2 0 0 0,5 1 0 0 0,-2-3 0 0 0,-5-1 0 0 0,1-1 11 0 0,48 5-38 0 0,-36 1 107 0 0,9-1-80 0 0,-26-6 0 0 0,23 6 0 0 0,-4 0 0 0 0,12 9 0 0 0,-16-7 0 0 0,1 0 1 0 0,-2-1-32 0 0,20 9 1 0 0,-21-7 132 0 0,-1 0 0 0 0,22 18 0 0 0,-1 4-28 0 0,-15-16-74 0 0,-15-10 14 0 0,0 0 1 0 0,0 1-1 0 0,0-1 0 0 0,-1 1 0 0 0,1 0 1 0 0,-1 0-1 0 0,0 0 0 0 0,4 10 0 0 0,15 28-14 0 0,-20-39 0 0 0,-1 1 0 0 0,1 0 0 0 0,-1 0 0 0 0,4 9 0 0 0,6 17 0 0 0,-10-27 0 0 0,5 14 0 0 0,1 12 11 0 0,-1 10 42 0 0,-6-37-53 0 0,1 12 0 0 0,-1 0 0 0 0,-1 5 0 0 0,1-15 0 0 0,-1 0 0 0 0,0 0 0 0 0,1 0 0 0 0,2 8 0 0 0,0 6 0 0 0,-3-17 0 0 0,0 0 0 0 0,-1 0 0 0 0,1 1 0 0 0,0-1 0 0 0,1 0 0 0 0,-1 0 0 0 0,0 0 0 0 0,2 4 0 0 0,-2-5 0 0 0,1 0 0 0 0,-1 0 0 0 0,0 1 0 0 0,1-1 0 0 0,-1 0 0 0 0,0 1 0 0 0,0-1 0 0 0,0 0 0 0 0,0 1 0 0 0,0-1 0 0 0,0 2 0 0 0,0 2 0 0 0,-2 4 0 0 0,2-8 0 0 0,-1-1 0 0 0,1 0 0 0 0,0 1 0 0 0,0-1 0 0 0,0 1 0 0 0,-1-1 0 0 0,1 1 0 0 0,0-1 0 0 0,0 1 0 0 0,0-1 0 0 0,0 1 0 0 0,0-1 0 0 0,0 1 0 0 0,0 0 0 0 0,0-1 0 0 0,0 1 0 0 0,0-1 0 0 0,0 1 0 0 0,2 2 2 0 0,-1-3 3 0 0,-1 1-1 0 0,1 0 1 0 0,-1-1 0 0 0,0 1 0 0 0,1 0-1 0 0,-1-1 1 0 0,0 1 0 0 0,1 0-1 0 0,-1-1 1 0 0,0 1 0 0 0,0 0 0 0 0,0 0-1 0 0,1-1 1 0 0,-1 1 0 0 0,0 0-1 0 0,0 0 1 0 0,0-1 0 0 0,0 1-1 0 0,-1 1 1 0 0,2 2 39 0 0,-1-1-38 0 0,0 0 1 0 0,0 0-1 0 0,0 0 1 0 0,0 0-1 0 0,0 0 1 0 0,0 0 0 0 0,-2 5-1 0 0,2-7-6 0 0,-1 1 0 0 0,1-1 0 0 0,0 1 0 0 0,0-1 0 0 0,0 0 0 0 0,0 1 0 0 0,0-1 0 0 0,0 1 0 0 0,0-1 0 0 0,1 2 0 0 0,-1-2 0 0 0,1 1 0 0 0,-1-1 0 0 0,0 0 0 0 0,0 1 0 0 0,0-1 0 0 0,0 0 0 0 0,0 1 0 0 0,0-1 0 0 0,0 0 0 0 0,0 1 0 0 0,-1 1 0 0 0,0 1 0 0 0,0 0 0 0 0,0 1 0 0 0,0-1 0 0 0,1 0 0 0 0,-1 0 0 0 0,1 1 0 0 0,0-1 0 0 0,1 0 0 0 0,0 6 0 0 0,1 16 0 0 0,-2-18 0 0 0,1 2 0 0 0,0 0 0 0 0,-1 0 0 0 0,-2 14 0 0 0,-3 25 0 0 0,4-31 0 0 0,1-17 0 0 0,0 1 0 0 0,0 0 0 0 0,0 0 0 0 0,0-1 0 0 0,0 1 0 0 0,0 0 0 0 0,-1-1 0 0 0,1 1 0 0 0,-1 0 0 0 0,0 2 0 0 0,0-2 0 0 0,0 1 0 0 0,1-1-1 0 0,-1 1 1 0 0,1-1 0 0 0,0 0-1 0 0,0 1 1 0 0,0 3 0 0 0,-2 13-78 0 0,2-17 76 0 0,-1 1-1 0 0,1-1 1 0 0,0 1-1 0 0,0-1 1 0 0,0 0-1 0 0,0 6 1 0 0,1-6 2 0 0,-1 1 0 0 0,0-1 0 0 0,0 1 1 0 0,0-1-1 0 0,0 1 0 0 0,-1 4 0 0 0,-2 33 0 0 0,1 2-72 0 0,1-26 26 0 0,2-15 36 0 0,-1 1 1 0 0,0 0-1 0 0,0-1 0 0 0,0 1 1 0 0,0 0-1 0 0,0-1 0 0 0,0 1 1 0 0,-2 3-1 0 0,-1 32-273 0 0,0 0 193 0 0,0 2 36 0 0,2-38 54 0 0,1 1 0 0 0,0 0 0 0 0,0 0 0 0 0,0 0 0 0 0,0 0 0 0 0,0-1 0 0 0,1 1 0 0 0,0 2 0 0 0,0 14 0 0 0,-1-2 0 0 0,0 4 0 0 0,-1-12 0 0 0,0 0 0 0 0,0-1 0 0 0,1 14 0 0 0,-1 17 0 0 0,-1 1 0 0 0,3-23 0 0 0,-1 4 0 0 0,-3 18 0 0 0,3-21 1 0 0,0 1-12 0 0,0-13 1 0 0,-1 0 0 0 0,0 1 1 0 0,1-1-1 0 0,0 0 1 0 0,1 7-1 0 0,0-6 11 0 0,-1 0 0 0 0,0 0 0 0 0,-1 10 0 0 0,1 19-217 0 0,-1-21 161 0 0,0 0 0 0 0,1 0-1 0 0,2 16 1 0 0,0 10 44 0 0,-2-26 11 0 0,2-2 0 0 0,-1-7 0 0 0,-1 1 0 0 0,1-1 0 0 0,-1 1 0 0 0,0-1 0 0 0,0 1 0 0 0,-1-1 0 0 0,1 0 0 0 0,-3 10 0 0 0,2-13 0 0 0,0 1 0 0 0,1-1 0 0 0,-1 1 0 0 0,1-1 0 0 0,0 1 0 0 0,0 0 0 0 0,0 4 0 0 0,0 13 0 0 0,0 0 0 0 0,1-17 0 0 0,-1-1 0 0 0,0 0 0 0 0,0 1 0 0 0,0-1 0 0 0,0 1 0 0 0,0-1 0 0 0,-1 4 0 0 0,0 6 0 0 0,1 1 0 0 0,0-1 0 0 0,1 1 0 0 0,3 15 0 0 0,-4-26 0 0 0,-1 30 0 0 0,2-2 0 0 0,-2 4 0 0 0,0-4 0 0 0,0-20 0 0 0,1-9 0 0 0,0 0 0 0 0,0 0 0 0 0,0 0 0 0 0,-1 0 0 0 0,1 0 0 0 0,0 0 0 0 0,0 0 0 0 0,1 0 0 0 0,-1 0 0 0 0,0 0 0 0 0,0 0 0 0 0,1 1 0 0 0,0 1 0 0 0,0-2 0 0 0,-1 0 0 0 0,1 0 0 0 0,-1 0 0 0 0,1 1 0 0 0,-1-1 0 0 0,0 0 0 0 0,1 0 0 0 0,-1 1 0 0 0,0-1 0 0 0,0 0 0 0 0,0 1 0 0 0,0-1 0 0 0,0 0 0 0 0,0 0 0 0 0,0 1 0 0 0,-1 1 0 0 0,0 27 0 0 0,4 0 0 0 0,-2 5 0 0 0,1 1 0 0 0,-1-4 0 0 0,0-24 0 0 0,-1-1 0 0 0,1 1 0 0 0,-2 10 0 0 0,2 12 0 0 0,-1 4 0 0 0,1 5 0 0 0,0-4 0 0 0,2-3 0 0 0,-2-17 0 0 0,0 5 0 0 0,-1 14 0 0 0,0-3 0 0 0,0-30 0 0 0,0 0 0 0 0,0 0 0 0 0,0 1 0 0 0,0-1 0 0 0,0 0 0 0 0,0 1 0 0 0,1-1 0 0 0,-1 0 0 0 0,0 0 0 0 0,1 2 0 0 0,1 12 0 0 0,-1-1 0 0 0,-1-13 0 0 0,1 0 0 0 0,-1 1 0 0 0,0-1 0 0 0,0 0 0 0 0,0 0 0 0 0,0 1 0 0 0,0-1 0 0 0,0 0 0 0 0,0 0 0 0 0,0 1 0 0 0,-1 1 0 0 0,1 13 0 0 0,0-2 0 0 0,4 20 0 0 0,0 7 0 0 0,-5-21 0 0 0,-1 7 0 0 0,2-24 0 0 0,-1 0 0 0 0,1 0 0 0 0,0 0 0 0 0,0-1 0 0 0,0 1 0 0 0,1 4 0 0 0,-1 12 0 0 0,-2 26 0 0 0,2-27 0 0 0,0-16 0 0 0,0 1 0 0 0,0-1 0 0 0,0 0 0 0 0,0 0 0 0 0,0 0 0 0 0,0 1 0 0 0,-1 3 0 0 0,0-4 0 0 0,1 0 0 0 0,0 0 0 0 0,-1 0 0 0 0,1 0 0 0 0,0 0 0 0 0,0 0 0 0 0,1 3 0 0 0,-2 14 0 0 0,-1 19 0 0 0,1-23 0 0 0,1-13 0 0 0,0-1 0 0 0,1 1 0 0 0,-1-1 0 0 0,0 1 0 0 0,-1-1 0 0 0,1 1 0 0 0,0-1 0 0 0,0 1 0 0 0,-1-1 0 0 0,0 2 0 0 0,1-2 0 0 0,0 1 0 0 0,0-1 0 0 0,-1 0 0 0 0,1 0 0 0 0,0 1 0 0 0,0-1 0 0 0,0 0 0 0 0,0 1 0 0 0,0-1 0 0 0,1 2 0 0 0,-2 11 0 0 0,1-13 0 0 0,0 1 0 0 0,0-1 0 0 0,0 0 0 0 0,0 0 0 0 0,-1 0 0 0 0,2 1 0 0 0,-1-1 0 0 0,0 0 0 0 0,0 0 0 0 0,0 0 0 0 0,1 2 0 0 0,-1-2 0 0 0,1 0 0 0 0,-1 1 0 0 0,0-1 0 0 0,0 0 0 0 0,0 0 0 0 0,0 1 0 0 0,0-1 0 0 0,0 0 0 0 0,0 0 0 0 0,0 1 0 0 0,-1 0 0 0 0,0 16 0 0 0,1-3 0 0 0,1 22-10 0 0,0-16-46 0 0,0-18 64 0 0,-1 0 0 0 0,0-1 0 0 0,0 1 0 0 0,0 0 0 0 0,0 0 0 0 0,-1 3 0 0 0,-1 47 2 0 0,3-30-10 0 0,-1-20 0 0 0,0 1 0 0 0,1-1 0 0 0,-1 1 0 0 0,-1-1 0 0 0,1 0 0 0 0,-1 5 0 0 0,1-6 0 0 0,-1 1 0 0 0,1-1 0 0 0,0 0 0 0 0,0 0 0 0 0,0 1 0 0 0,0-1 0 0 0,1 3 0 0 0,0 14 0 0 0,0-3 0 0 0,-1-14 0 0 0,0 0 0 0 0,1 0 0 0 0,-1 0 0 0 0,0 0 0 0 0,0 0 0 0 0,0-1 0 0 0,-1 1 0 0 0,0 4 0 0 0,1-4 0 0 0,-1 1 0 0 0,1 0 0 0 0,0-1 0 0 0,0 1 0 0 0,0 0 0 0 0,1 4 0 0 0,-1 11 0 0 0,0-1 0 0 0,1-14 0 0 0,-1-1 0 0 0,0 1 0 0 0,0-1 0 0 0,0 1 0 0 0,-1 0 0 0 0,0 3 0 0 0,1-4 3 0 0,0-1 0 0 0,-1 1 0 0 0,1 0-1 0 0,0 0 1 0 0,1 0 0 0 0,-1-1 0 0 0,0 1 0 0 0,0 0-1 0 0,1-1 1 0 0,0 3 0 0 0,2 11 30 0 0,-3-15-33 0 0,0 3 0 0 0,0 0 0 0 0,0-1 0 0 0,0 1 0 0 0,-1-1 0 0 0,1 1 0 0 0,0 0 0 0 0,-1-1 0 0 0,0 1 0 0 0,0-1 0 0 0,-1 4 0 0 0,1-3 0 0 0,1-1 0 0 0,-1 0 0 0 0,1 1 0 0 0,0-1 0 0 0,-1 0 0 0 0,1 1 0 0 0,0-1 0 0 0,1 1 0 0 0,-1-1 0 0 0,1 4 0 0 0,1 18 0 0 0,-4-13 0 0 0,1 0 0 0 0,0 13 0 0 0,0-3 0 0 0,1 1 0 0 0,0-16 0 0 0,0-1 0 0 0,0 1 0 0 0,0-1 0 0 0,-3 10 0 0 0,2-9 0 0 0,1 1 0 0 0,-1-1 0 0 0,1 0 0 0 0,1 11 0 0 0,-1 9 0 0 0,-6 77 0 0 0,5-93 0 0 0,1-1 0 0 0,0 1 0 0 0,1 9 0 0 0,1 18 0 0 0,-5 4 0 0 0,0-12 0 0 0,2-23 0 0 0,0 1 0 0 0,-3 21 0 0 0,3-21 0 0 0,-3-2 0 0 0,2 1 0 0 0,1-4-73 0 0,0 1 1 0 0,0-1-1 0 0,-1 0 0 0 0,1 0 0 0 0,-1 0 0 0 0,1 0 0 0 0,-1 0 1 0 0,0 0-1 0 0,1 0 0 0 0,-1 0 0 0 0,-2 1 0 0 0,0-1-509 0 0,4-1 169 0 0,-6-1-3910 0 0,5 0 3758 0 0,0 0 0 0 0,0 0 0 0 0,0 0 0 0 0,0 0 0 0 0,0 0 0 0 0,-1 0 0 0 0,1-1 0 0 0,0 1 0 0 0,0 0-1 0 0,0-1 1 0 0,0 1 0 0 0,0-1 0 0 0,0 1 0 0 0,0-1 0 0 0,0 0 0 0 0,-1 0 0 0 0,-1-3-381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5039 0 0,'4'4'168'0'0,"8"12"1210"0"0,-10-10-1201 0 0,0 0 1 0 0,0 0-1 0 0,-1 0 1 0 0,0 0-1 0 0,0 0 1 0 0,0 0 0 0 0,-1 0-1 0 0,0 0 1 0 0,0 9-1 0 0,-1-1-59 0 0,2-6 34 0 0,-2 0 0 0 0,1 1 1 0 0,-1-1-1 0 0,0 0 0 0 0,-5 15 0 0 0,6-20-99 0 0,0-1 0 0 0,-1 0 0 0 0,1 0 0 0 0,0 0 0 0 0,0 0-1 0 0,0 1 1 0 0,1 3 0 0 0,-1 12 316 0 0,-1-15-309 0 0,1 0 0 0 0,-1 0 0 0 0,1 1-1 0 0,0-1 1 0 0,0 0 0 0 0,0 0 0 0 0,0 0 0 0 0,1 1-1 0 0,-1-1 1 0 0,1 0 0 0 0,0 3 0 0 0,0-4-31 0 0,-1 1-1 0 0,0-1 1 0 0,1 0 0 0 0,-1 0 0 0 0,0 0 0 0 0,-1 1 0 0 0,1-1 0 0 0,0 0 0 0 0,-2 4 0 0 0,2-3-11 0 0,-1 0 1 0 0,1 0-1 0 0,-1 0 1 0 0,1-1-1 0 0,0 1 1 0 0,0 4-1 0 0,0 18-18 0 0,0-21 0 0 0,-1 0 0 0 0,1 0 0 0 0,0-1 0 0 0,1 1 0 0 0,-1 0 0 0 0,2 6 0 0 0,2 3 56 0 0,-1-1 0 0 0,0 1 0 0 0,-1-1 0 0 0,1 18 0 0 0,0-2 6 0 0,-1 6-36 0 0,0 36-26 0 0,7 0 0 0 0,-10-51 0 0 0,2-1 0 0 0,0 1 0 0 0,7 32 0 0 0,-7-45 0 0 0,0 0 0 0 0,0 0 0 0 0,-1 12 0 0 0,1 11 0 0 0,1-4 0 0 0,-3-20 0 0 0,2 0 0 0 0,-1 0 0 0 0,1 0 0 0 0,1 8 0 0 0,0-6 0 0 0,-1 0 0 0 0,0 0 0 0 0,-1 0 0 0 0,1 1 0 0 0,-1-1 0 0 0,-2 14 0 0 0,0 21 0 0 0,1-21 0 0 0,1-18 0 0 0,-1 0 0 0 0,1 0 0 0 0,0 0 0 0 0,0 0 0 0 0,0 0 0 0 0,1 5 0 0 0,1 40 16 0 0,0 5 160 0 0,-1-2-112 0 0,0 3-64 0 0,0-31 0 0 0,0 3 0 0 0,0-5 0 0 0,-1-19 0 0 0,-1 1 0 0 0,1-1 0 0 0,0 1 0 0 0,0-1 0 0 0,0 1 0 0 0,1-1 0 0 0,0 3 0 0 0,-1-3 0 0 0,0 0 0 0 0,1 0 0 0 0,-1 0 0 0 0,0-1 0 0 0,0 1-1 0 0,0 0 1 0 0,0 0 0 0 0,-1 2 0 0 0,1-2 8 0 0,-1 0 0 0 0,1 0 0 0 0,0 0 1 0 0,0 0-1 0 0,0 0 0 0 0,0 0 0 0 0,0 0 0 0 0,1 2 0 0 0,4 37 208 0 0,-5-40-216 0 0,0 0 0 0 0,0 0 0 0 0,0 0 0 0 0,0 0 0 0 0,0 0 0 0 0,0 0 0 0 0,0 0 0 0 0,0 0 0 0 0,0-1 0 0 0,0 1 0 0 0,0 0 0 0 0,-1 0 0 0 0,1 0 0 0 0,-1 2 0 0 0,1-2 0 0 0,-1 0 0 0 0,1 0 0 0 0,0 0 0 0 0,-1 0 0 0 0,1 0 0 0 0,0 0 0 0 0,0 0 0 0 0,0 0 0 0 0,0 1 0 0 0,0-1 0 0 0,0 1 0 0 0,0 1 0 0 0,1-2 0 0 0,-1 1 0 0 0,1 0 0 0 0,-1 0 0 0 0,0 0 0 0 0,0-1 0 0 0,0 1 0 0 0,0 0 0 0 0,0 0 0 0 0,0 0 0 0 0,-1 0 0 0 0,1-1 0 0 0,0 1 0 0 0,-2 3 0 0 0,1-3 3 0 0,1 0 0 0 0,-1 0 0 0 0,1 0 0 0 0,0 0 0 0 0,-1 0 0 0 0,1 0 0 0 0,0 0 0 0 0,1 1-1 0 0,-1 2 1 0 0,0 15 80 0 0,0 1-38 0 0,1-19-42 0 0,-1 0 1 0 0,0 0-1 0 0,0 0 0 0 0,0 1 0 0 0,0-1 0 0 0,0 0 1 0 0,0 0-1 0 0,-1 0 0 0 0,1 0 0 0 0,-2 4 0 0 0,1-4-5 0 0,1 0-1 0 0,0-1 1 0 0,-1 1-1 0 0,1 0 1 0 0,0 0 0 0 0,0-1-1 0 0,0 1 1 0 0,0 0-1 0 0,0 0 1 0 0,0-1-1 0 0,1 3 1 0 0,-1-2-4 0 0,1 0 1 0 0,-1 0-1 0 0,0 0 0 0 0,0 1 1 0 0,0-1-1 0 0,0 0 1 0 0,0 0-1 0 0,-1 3 0 0 0,0-3 5 0 0,1 0-1 0 0,0 0 1 0 0,0 0-1 0 0,0 0 1 0 0,0 0-1 0 0,0 0 1 0 0,0 0-1 0 0,0 0 0 0 0,1 0 1 0 0,0 2-1 0 0,1 15 3 0 0,-2-17-1 0 0,0 2 0 0 0,-1 0 0 0 0,1 0 0 0 0,0 0 0 0 0,0 0 0 0 0,0 0 0 0 0,1-1 0 0 0,1 8 0 0 0,1 36 0 0 0,-2-45 1 0 0,-1-1 0 0 0,0 1-1 0 0,0 0 1 0 0,0-1 0 0 0,0 1-1 0 0,0-1 1 0 0,0 1 0 0 0,-1 2-1 0 0,0 12 74 0 0,2-12-64 0 0,0-2-9 0 0,-1 0 1 0 0,1 0-1 0 0,-1 0 0 0 0,0 1 1 0 0,1-1-1 0 0,-1 0 1 0 0,0 0-1 0 0,-1 0 1 0 0,1 0-1 0 0,0 0 1 0 0,-2 4-1 0 0,2-3 6 0 0,0-1 0 0 0,-1 0 0 0 0,1 1 0 0 0,0-1 0 0 0,0 0 0 0 0,0 0-1 0 0,1 4 1 0 0,-1-3-7 0 0,0-1 0 0 0,0 1-1 0 0,1-1 1 0 0,-2 1 0 0 0,1-1 0 0 0,-1 5-1 0 0,1-5 1 0 0,-1 1 0 0 0,1 0 0 0 0,0-1 0 0 0,0 1 0 0 0,0-1 0 0 0,1 5 0 0 0,-1-4 0 0 0,0-1 0 0 0,0 1 0 0 0,0 0 0 0 0,0-1 0 0 0,0 1 0 0 0,-1 4 0 0 0,1-5 0 0 0,-1 0 0 0 0,1 1 0 0 0,0-1 0 0 0,0 0 0 0 0,0 0 0 0 0,0 1 0 0 0,0-1 0 0 0,2 4 0 0 0,-2-3 0 0 0,1 0 0 0 0,-1 0 0 0 0,1-1 0 0 0,-1 1 0 0 0,0 0 0 0 0,-1 3 0 0 0,3 14 0 0 0,-2-18 0 0 0,1 0 0 0 0,-1 0 0 0 0,0 0 0 0 0,0 0 0 0 0,0 1 0 0 0,0-1 0 0 0,0 0 0 0 0,0 0 0 0 0,0 0 0 0 0,-1 2 0 0 0,0-3 0 0 0,1 1 0 0 0,0-1 0 0 0,0 0 0 0 0,0 1 0 0 0,0-1 0 0 0,0 0 0 0 0,0 1 0 0 0,0-1 0 0 0,0 0 0 0 0,1 2 0 0 0,-1-1 0 0 0,1-1 0 0 0,-1 0 0 0 0,0 0 0 0 0,0 1 0 0 0,0-1 0 0 0,0 0 0 0 0,0 1 0 0 0,0-1 0 0 0,0 0 0 0 0,0 2 0 0 0,-1-2 0 0 0,0 1 0 0 0,1 0 0 0 0,-1 0 0 0 0,1 0 0 0 0,-1 0 0 0 0,1 0 0 0 0,-1 0 0 0 0,1 1 0 0 0,0-1 0 0 0,0 0 0 0 0,0 0 0 0 0,1 4 0 0 0,-1-5 0 0 0,0 0 0 0 0,0 0 0 0 0,0 1 0 0 0,0-1 0 0 0,0 0 0 0 0,0 0 0 0 0,0 0 0 0 0,-1 0 0 0 0,1 1 0 0 0,-1 1 0 0 0,0-2 0 0 0,1 0 0 0 0,0 0 0 0 0,-1 0 0 0 0,1 0 0 0 0,0 0 0 0 0,0 0 0 0 0,0 0 0 0 0,-1 1 0 0 0,1-1 0 0 0,1 2 0 0 0,0 4 1 0 0,0-5 5 0 0,-1 0 1 0 0,0 1 0 0 0,1-1-1 0 0,-1 0 1 0 0,0 1-1 0 0,0-1 1 0 0,0 1 0 0 0,-1 3-1 0 0,1-4-4 0 0,-1 0-1 0 0,1-1 0 0 0,0 1 0 0 0,0 0 0 0 0,1-1 0 0 0,-1 1 1 0 0,0 0-1 0 0,1-1 0 0 0,-1 1 0 0 0,1 2 0 0 0,0-3-1 0 0,-1 1 0 0 0,1 0 0 0 0,-1-1 0 0 0,1 1 0 0 0,-1 0 0 0 0,0 0 0 0 0,0-1 0 0 0,0 1 0 0 0,0 0-1 0 0,0 0 1 0 0,-1 2 0 0 0,1-1 0 0 0,0-1 0 0 0,0 1 0 0 0,0 0 0 0 0,0 0 0 0 0,0-1 0 0 0,1 5 0 0 0,0 15 0 0 0,-1-20 0 0 0,0 1 0 0 0,0 0 0 0 0,0-1 0 0 0,0 1 0 0 0,1-1 0 0 0,0 5 0 0 0,0-4 0 0 0,0-1 0 0 0,-1 1 0 0 0,0 0 0 0 0,1 0 0 0 0,-1 0 0 0 0,0 4 0 0 0,0 11 0 0 0,1-16 0 0 0,-1 1 0 0 0,0-1 0 0 0,0 1 0 0 0,0-1 0 0 0,0 0 0 0 0,0 1 0 0 0,-1-1 0 0 0,1 0 0 0 0,-1 3 0 0 0,0-3 0 0 0,1-1 0 0 0,0 1 0 0 0,0 0 0 0 0,0-1 0 0 0,0 1 0 0 0,0-1 0 0 0,0 1 0 0 0,1-1 0 0 0,-1 1 0 0 0,0-1 0 0 0,1 1 0 0 0,-1-1 0 0 0,1 1 0 0 0,1 2 0 0 0,3 13 0 0 0,2 48 0 0 0,-9-29 0 0 0,5 8 0 0 0,-4-27 0 0 0,1-15 0 0 0,-1 0 0 0 0,1 0 0 0 0,0 0 0 0 0,0 0 0 0 0,0 0 0 0 0,0 0 0 0 0,1 3 0 0 0,2 9 0 0 0,0 0 0 0 0,-1 1 0 0 0,0-1 0 0 0,-1 0 0 0 0,-1 23 0 0 0,-1 17-16 0 0,2-35-59 0 0,-1 9 81 0 0,-1 16 239 0 0,0-2 75 0 0,-2-1-585 0 0,4 0-350 0 0,-2 1-1978 0 0,-2 4-14 0 0,2-37 2275 0 0,0 0-1 0 0,0 0 1 0 0,2 13-1 0 0,-1-13 318 0 0,0 1 0 0 0,-3 16-1 0 0,3 29 272 0 0,1-13 192 0 0,-3-24-121 0 0,0 5 354 0 0,1-21-627 0 0,1-1 1 0 0,0 1-1 0 0,0 0 0 0 0,0 0 0 0 0,0 0 0 0 0,0 0 0 0 0,0-1 0 0 0,0 4 0 0 0,1-3-14 0 0,-1-1-1 0 0,0 1 0 0 0,0 0 0 0 0,0 0 0 0 0,0 0 1 0 0,0 0-1 0 0,0-1 0 0 0,-1 5 0 0 0,-3 33 129 0 0,3-21-169 0 0,0 2 56 0 0,1-3 174 0 0,1-16-178 0 0,-1 1 1 0 0,0 0-1 0 0,0 0 0 0 0,0-1 0 0 0,0 1 1 0 0,0 0-1 0 0,0-1 0 0 0,-1 3 0 0 0,1 13 323 0 0,0-15-339 0 0,0 0 0 0 0,1 0 0 0 0,-1-1 0 0 0,0 1 0 0 0,-1 0 0 0 0,1 0 0 0 0,0 0-1 0 0,-1 1 1 0 0,1-1 8 0 0,0 0 0 0 0,-1-1 0 0 0,1 1-1 0 0,0-1 1 0 0,0 1 0 0 0,0 0 0 0 0,1-1-1 0 0,-1 1 1 0 0,1 1 0 0 0,0 15 545 0 0,-3 17 476 0 0,2-32-1034 0 0,-1 0-1 0 0,1 0 0 0 0,0-1 0 0 0,0 1 1 0 0,0 0-1 0 0,1 5 0 0 0,0 10 14 0 0,-3 41 277 0 0,-1 3 440 0 0,1-13-528 0 0,-3 3-64 0 0,4-11-152 0 0,0-38-6 0 0,1 0 1 0 0,-1 0-1 0 0,1 0 0 0 0,0-1 0 0 0,0 1 0 0 0,0 0 0 0 0,0 0 1 0 0,0 0-1 0 0,0 0 0 0 0,1-1 0 0 0,0 1 0 0 0,0 3 0 0 0,0-3 19 0 0,-1-1-1 0 0,1 1 1 0 0,-1 0-1 0 0,0-1 0 0 0,0 1 1 0 0,0 0-1 0 0,-1 3 1 0 0,1 12 67 0 0,0-5-96 0 0,0-10 0 0 0,0 0 0 0 0,0 0 0 0 0,1 0 0 0 0,-1-1 0 0 0,1 1 0 0 0,-1 0 0 0 0,3 4 0 0 0,7 27-830 0 0,-1 5-3865 0 0,-9-38 4625 0 0,0-1-1 0 0,0 0 1 0 0,1 0 0 0 0,-1 0 0 0 0,0 1-1 0 0,0-1 1 0 0,0 0 0 0 0,0 0-1 0 0,0 1 1 0 0,0-1 0 0 0,0 0-1 0 0,0 0 1 0 0,0 1 0 0 0,0-1-1 0 0,0 0 1 0 0,0 0 0 0 0,0 1 0 0 0,0-1-1 0 0,0 0 1 0 0,0 0 0 0 0,0 0-1 0 0,0 1 1 0 0,0-1 0 0 0,0 0-1 0 0,-1 0 1 0 0,1 1 0 0 0,0-1 0 0 0,0 0-1 0 0,0 0 1 0 0,0 0 0 0 0,0 0-1 0 0,-1 1 1 0 0,1-1 0 0 0,0 0-1 0 0,0 0 1 0 0,0 0 0 0 0,-1 0 0 0 0,1 0-1 0 0,0 1 1 0 0,-1-1 0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82 122 4519 0 0,'2'8'103'0'0,"-1"-1"0"0"0,0 1 0 0 0,0 0 0 0 0,-1 0-1 0 0,0-1 1 0 0,-1 1 0 0 0,0 0 0 0 0,0 0 0 0 0,0-1-1 0 0,-5 13 1 0 0,0 25 694 0 0,-1 6 523 0 0,-1 4-80 0 0,4-2-280 0 0,0-2 32 0 0,1-7-376 0 0,-4 26-299 0 0,3-17 62 0 0,-1 7-119 0 0,-1-7-248 0 0,1 1 220 0 0,3-7 336 0 0,1-8-392 0 0,1-3-176 0 0,-2-1 31 0 0,2-27-20 0 0,0 0 0 0 0,-3 14 0 0 0,1-11-11 0 0,1 0 0 0 0,0 13 0 0 0,-2 16 0 0 0,2-28 0 0 0,0-1 0 0 0,1 0 0 0 0,1 13 0 0 0,0 19 312 0 0,3-3-192 0 0,-3-26-120 0 0,-1 4 0 0 0,0 16 64 0 0,1-9-64 0 0,0-7 0 0 0,-1 2 0 0 0,-1-9 0 0 0,1 1 0 0 0,1 0 0 0 0,1 12 0 0 0,3 10-64 0 0,-3-28 82 0 0,0 0-1 0 0,-1 0 1 0 0,1 9-1 0 0,4 16 100 0 0,7 31 176 0 0,-9-49-271 0 0,-4-12-6 0 0,0 0-1 0 0,1 0 1 0 0,-1 0-1 0 0,1 1 1 0 0,-1-1-1 0 0,1 0 1 0 0,0 0-1 0 0,-1 0 1 0 0,1 0-1 0 0,0 0 1 0 0,0 0-1 0 0,0 0 1 0 0,1 1-1 0 0,3 4 117 0 0,1 2-91 0 0,-4-5-31 0 0,0-1-1 0 0,-1 1 0 0 0,1-1 1 0 0,0 0-1 0 0,1 0 0 0 0,3 4 1 0 0,45 47 160 0 0,-50-52-10 0 0,2-1-116 0 0,0 1-1 0 0,0-1 0 0 0,0 1 1 0 0,0-1-1 0 0,0 0 0 0 0,0 0 1 0 0,4-1-1 0 0,-4 1-59 0 0,4 0 69 0 0,-2 0 5 0 0,4-2-56 0 0,-1-1 2 0 0,20-10-4 0 0,-24 12 0 0 0,12-7 0 0 0,-9 3 0 0 0,0 0 0 0 0,4-9-1 0 0,-10 14 2 0 0,-1-1 0 0 0,1 1-1 0 0,-1-1 1 0 0,1 1-1 0 0,-1-1 1 0 0,1 1-1 0 0,-1-1 1 0 0,0 1 0 0 0,1-1-1 0 0,-1 1 1 0 0,0-1-1 0 0,1 0 1 0 0,-1 1-1 0 0,0-1 1 0 0,0 1 0 0 0,1-1-1 0 0,-1 0 1 0 0,0 1-1 0 0,0-2 1 0 0,0 0 3 0 0,1 1 0 0 0,-1 0 0 0 0,0 0 0 0 0,1 0 1 0 0,-1-1-1 0 0,1 1 0 0 0,0 0 0 0 0,-1 0 0 0 0,1 0 0 0 0,0 0 1 0 0,0 0-1 0 0,1-1 0 0 0,-1 1-3 0 0,0-1 0 0 0,0 1 0 0 0,0 0 0 0 0,0-1 0 0 0,0 1 0 0 0,0 0 0 0 0,0-1 0 0 0,-1 1 0 0 0,2-3 0 0 0,8-17 53 0 0,1 0-44 0 0,-1 3 44 0 0,-9 17-54 0 0,0-1 0 0 0,1 0 0 0 0,-1 0 0 0 0,0 0 0 0 0,0 0-1 0 0,0 0 1 0 0,-1 0 0 0 0,2-3 0 0 0,-2 3 0 0 0,1 0 0 0 0,0 1 0 0 0,0-1 0 0 0,-1 0 0 0 0,1 1 0 0 0,0-1 0 0 0,0 1 0 0 0,0-1 0 0 0,3-1 0 0 0,5-10 0 0 0,0 2 4 0 0,-8 11-8 0 0,-1-1-1 0 0,1 1 1 0 0,0-1 0 0 0,0 0 0 0 0,-1 1-1 0 0,1-1 1 0 0,0 0 0 0 0,-1 0 0 0 0,1 1-1 0 0,-1-1 1 0 0,1 0 0 0 0,-1 0 0 0 0,0 0-1 0 0,1-1 1 0 0,0 0-2 0 0,0-1 0 0 0,1 1 0 0 0,-1 0 0 0 0,0 0 0 0 0,1 0 0 0 0,-1 0 0 0 0,1 0 0 0 0,2-2 0 0 0,11-15-192 0 0,-11 10 107 0 0,-1-1-1 0 0,0 1 1 0 0,0-1 0 0 0,0 1-1 0 0,-1-1 1 0 0,0-11-1 0 0,1 5-6 0 0,0-4 100 0 0,1 2-2 0 0,0 1 0 0 0,-4 13-11 0 0,1 0-1 0 0,-1 0 0 0 0,1 0 1 0 0,0 0-1 0 0,2-4 0 0 0,4-18-46 0 0,-3 6-4 0 0,-3 18 42 0 0,0-1 1 0 0,0 0-1 0 0,0 0 1 0 0,-1 0-1 0 0,1 0 1 0 0,-1-4 0 0 0,3-38-711 0 0,-2-5 389 0 0,0 9 330 0 0,-1 4 11 0 0,2 20-2 0 0,-2 15 3 0 0,1 0 1 0 0,-1-1 0 0 0,0 1-1 0 0,0 0 1 0 0,0-1 0 0 0,0 1-1 0 0,-1-3 1 0 0,2-32 51 0 0,-3 28-53 0 0,1 1 0 0 0,0-1 0 0 0,0-10 0 0 0,-2-22 0 0 0,-3-2 16 0 0,5 31 0 0 0,0 0 0 0 0,-5-15 0 0 0,4 15-16 0 0,0 1 0 0 0,0-1 0 0 0,1-13 0 0 0,0 12 0 0 0,0 1 0 0 0,-3-15 0 0 0,-1-29 0 0 0,1 39 0 0 0,2 0 0 0 0,0-17 0 0 0,1 27 0 0 0,-3-13 0 0 0,0-2 0 0 0,3 16 0 0 0,1 1 0 0 0,-1 0 0 0 0,0 0 0 0 0,-1 0-1 0 0,1 0 1 0 0,-3-6 0 0 0,2 6 3 0 0,0 0-1 0 0,0-1 1 0 0,1 1 0 0 0,-2-10-1 0 0,-6-22 218 0 0,8 33-178 0 0,0-1-1 0 0,0 1 1 0 0,0-1 0 0 0,-1 1-1 0 0,-2-7 1 0 0,2 7-5 0 0,0 0 1 0 0,0 0-1 0 0,1-1 1 0 0,0 1-1 0 0,-2-9 1 0 0,-3-21 79 0 0,-5 2-3 0 0,4 5 232 0 0,5 22-343 0 0,1 0 0 0 0,-1 0 0 0 0,0-10 0 0 0,-5-7-3 0 0,2 7 0 0 0,-7-17 0 0 0,2 0 0 0 0,9 25 0 0 0,-1 1 0 0 0,0-1 0 0 0,-5-9 0 0 0,5 10 0 0 0,0 4 0 0 0,-6-3 0 0 0,6 4 3 0 0,1 0 0 0 0,0 0 0 0 0,-1 0 0 0 0,1 1 0 0 0,-1-1 0 0 0,1 0 0 0 0,-1 1 1 0 0,0-1-1 0 0,1 1 0 0 0,-1-1 0 0 0,0 1 0 0 0,1 0 0 0 0,-1-1 0 0 0,0 1 0 0 0,1 0 0 0 0,-4 1 0 0 0,-8-1 9 0 0,-24-4-12 0 0,35 4 14 0 0,0 1 0 0 0,1-1-1 0 0,-1 0 1 0 0,0 0 0 0 0,0 1-1 0 0,0-1 1 0 0,0 1-1 0 0,0-1 1 0 0,0 1 0 0 0,0 0-1 0 0,1 0 1 0 0,-1 0 0 0 0,0 0-1 0 0,1 0 1 0 0,-1 0 0 0 0,1 0-1 0 0,-1 1 1 0 0,-1 1 0 0 0,-2 1-10 0 0,1-1-4 0 0,0 0 0 0 0,1 0 0 0 0,0 1 0 0 0,-1-1 0 0 0,1 1 0 0 0,0 0 0 0 0,1 0 0 0 0,-1 0 0 0 0,1 0 0 0 0,0 0 0 0 0,0 0 0 0 0,-3 9 0 0 0,1 0-36 0 0,-1-1 1 0 0,-6 12-1 0 0,6-15 47 0 0,3-3-11 0 0,0-3-7 0 0,0 0-1 0 0,1 0 1 0 0,0 0-1 0 0,0 1 1 0 0,0-1-1 0 0,0 1 1 0 0,0 3-1 0 0,-4 23-21 0 0,3-23-32 0 0,1 1 0 0 0,0 0 0 0 0,0-1 1 0 0,1 1-1 0 0,0 0 0 0 0,1 12 1 0 0,3 18-1573 0 0,-3-26-795 0 0,5 25 1 0 0,-6-34 1881 0 0,1 0 1 0 0,-1 0 0 0 0,0 0 0 0 0,1 0-1 0 0,-2 0 1 0 0,1 0 0 0 0,0 0-1 0 0,-1 4 1 0 0,-1 6-1591 0 0,2-5 1510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50 140 5927 0 0,'0'0'3320'0'0,"2"9"-2762"0"0,-2-5-429 0 0,0-1-1 0 0,0 0 1 0 0,-1 1 0 0 0,1-1 0 0 0,-1 1 0 0 0,0-1 0 0 0,0 0 0 0 0,-1 5 0 0 0,0-4 19 0 0,1 0 0 0 0,0 0 0 0 0,0 0 0 0 0,0 0 0 0 0,0 6 0 0 0,-3 23 548 0 0,4-24-637 0 0,-1-1 0 0 0,1 1 0 0 0,-5 16 0 0 0,3-16-41 0 0,1 1 0 0 0,-2 14 0 0 0,-4 32 46 0 0,1 23-48 0 0,4 53 415 0 0,3-72-310 0 0,-1-38-110 0 0,-2 59 66 0 0,0-27-77 0 0,1-40 0 0 0,0 26 0 0 0,0 8 0 0 0,0-2 0 0 0,3-27 0 0 0,-2-17 0 0 0,1 0 0 0 0,-1 1 0 0 0,0-1 0 0 0,1 0 0 0 0,-1 0 0 0 0,0 0 0 0 0,-1 4 0 0 0,1-3 35 0 0,0 0 0 0 0,0 1 0 0 0,0-1-1 0 0,1 0 1 0 0,-1 1 0 0 0,3 5 0 0 0,-2-5 0 0 0,0 0 1 0 0,-1 0-1 0 0,1 0 0 0 0,-1-1 1 0 0,1 6-1 0 0,-2-1-35 0 0,2-1 0 0 0,1 15 0 0 0,1 8 0 0 0,5-1 0 0 0,-5-20 95 0 0,0-1-1 0 0,0 1 0 0 0,1-1 1 0 0,6 12-1 0 0,0-3-94 0 0,-7-11 0 0 0,-1-4 7 0 0,4 8-13 0 0,6 14 233 0 0,-9-22-152 0 0,10 10 11 0 0,-10-9-43 0 0,1 0 0 0 0,-1-1-1 0 0,1 1 1 0 0,0-1 0 0 0,0 0-1 0 0,0 0 1 0 0,0 0 0 0 0,0-1 0 0 0,5 2-1 0 0,3 2-44 0 0,-10-4 2 0 0,13 0 13 0 0,-11-1 34 0 0,0 0 0 0 0,0 0-1 0 0,0 0 1 0 0,0-1 0 0 0,1 0 0 0 0,-1 0 0 0 0,0 0-1 0 0,4-2 1 0 0,1 0-31 0 0,2-1 10 0 0,-9 2-11 0 0,-1 0-2 0 0,0 2-12 0 0,-1 0 0 0 0,1 0-1 0 0,-1 0 1 0 0,0-1 0 0 0,1 1 0 0 0,-1 0 0 0 0,1 0 0 0 0,-1-1 0 0 0,0 1 0 0 0,1 0 0 0 0,-1-1 0 0 0,0 1 0 0 0,0 0 0 0 0,1-1 0 0 0,-1 1 0 0 0,0 0 0 0 0,1-1 0 0 0,-1 1 0 0 0,0 0 0 0 0,0-1 0 0 0,0 1 0 0 0,0-1 0 0 0,1 1 0 0 0,-1-1 0 0 0,0 1 0 0 0,0 0 0 0 0,0-1 0 0 0,0 0-1 0 0,0 1 2 0 0,0 0-1 0 0,0-1 0 0 0,0 1 0 0 0,0 0 0 0 0,0 0 0 0 0,0 0 0 0 0,0 0 0 0 0,0-1 0 0 0,0 1 0 0 0,0 0 0 0 0,0 0 0 0 0,0 0 0 0 0,0 0 0 0 0,0-1 0 0 0,0 1 0 0 0,0 0 0 0 0,0 0 0 0 0,1 0 0 0 0,-1 0 0 0 0,0 0 0 0 0,0-1 0 0 0,0 1 0 0 0,0 0 0 0 0,0 0 0 0 0,0 0 0 0 0,1 0 0 0 0,-1 0 0 0 0,0 0 0 0 0,0 0 0 0 0,0 0 0 0 0,0-1 0 0 0,1 1 1 0 0,-1 0-1 0 0,0 0 0 0 0,23-13 9 0 0,-18 8 3 0 0,0 2 0 0 0,0-1 0 0 0,0 0-1 0 0,11-4 1 0 0,14-11-13 0 0,-28 19 0 0 0,-1-1 0 0 0,0 1 0 0 0,1-1 0 0 0,-1 1 0 0 0,1-1 0 0 0,-1 0 0 0 0,0 1 0 0 0,1-1 0 0 0,-1 0 0 0 0,0 0 0 0 0,0 0 0 0 0,2-2 0 0 0,2-1 0 0 0,-1 2 13 0 0,-1 0-1 0 0,1 0 1 0 0,-1 0-1 0 0,0-1 0 0 0,1 1 1 0 0,-1-1-1 0 0,0 0 1 0 0,4-6-1 0 0,-5 7-6 0 0,0 0 0 0 0,0 0 1 0 0,0 0-1 0 0,0 0 0 0 0,0 0 0 0 0,4-2 0 0 0,-3 2-2 0 0,-1 0 0 0 0,1 0 0 0 0,-1 0 0 0 0,0 0 0 0 0,1 0 0 0 0,-1-1 0 0 0,2-2 0 0 0,31-53 65 0 0,-33 52-69 0 0,0 0 0 0 0,0 0 0 0 0,0-10 0 0 0,3-5 0 0 0,-2 11 13 0 0,-1 0 0 0 0,0 0 0 0 0,0 0 0 0 0,0-20 0 0 0,1-7-14 0 0,-2 23 1 0 0,-1 0-1 0 0,0-13 1 0 0,0-12 65 0 0,-2-20-34 0 0,1-2 274 0 0,2 22-129 0 0,-2 5-143 0 0,0 21 62 0 0,-14-112 161 0 0,13 91-256 0 0,1-3 0 0 0,-5-4 75 0 0,3 15 34 0 0,3 21-78 0 0,0 0 0 0 0,0 1 0 0 0,-1-1 1 0 0,1 1-1 0 0,-1-1 0 0 0,0 1 0 0 0,-1-1 1 0 0,1 1-1 0 0,-4-6 0 0 0,1-4-62 0 0,-5-7-10 0 0,5 15 41 0 0,0-1 0 0 0,1 1 0 0 0,-1-1 0 0 0,1 0 0 0 0,-3-11 0 0 0,-3-7 0 0 0,5 16 0 0 0,-4-8 0 0 0,-2 2 0 0 0,3 1 0 0 0,-17-13 0 0 0,14 16 0 0 0,-2-3 0 0 0,11 12 0 0 0,-1 0 0 0 0,0 0 0 0 0,1 0 0 0 0,-1 0 0 0 0,0 0 0 0 0,0 0 0 0 0,-1 1 0 0 0,1-1 0 0 0,0 1 0 0 0,-5-3 0 0 0,4 3 0 0 0,1 0 0 0 0,-1-1 0 0 0,1 1 0 0 0,0-1 0 0 0,-1 0 0 0 0,1 1 0 0 0,0-1 0 0 0,0 0 0 0 0,-3-4 0 0 0,-16-18 0 0 0,4 7 0 0 0,-7 3 0 0 0,22 13-4 0 0,0 0 1 0 0,0 0-1 0 0,0 1 0 0 0,0-1 0 0 0,0 1 0 0 0,0-1 0 0 0,0 1 0 0 0,-1 0 1 0 0,1 0-1 0 0,0 0 0 0 0,0 0 0 0 0,0 0 0 0 0,0 0 0 0 0,0 0 0 0 0,0 1 1 0 0,0-1-1 0 0,-3 2 0 0 0,-2 2-37 0 0,5-4 32 0 0,1 1 0 0 0,-1-1 1 0 0,1 1-1 0 0,0 0 1 0 0,-1 0-1 0 0,1-1 1 0 0,0 1-1 0 0,0 0 1 0 0,0 0-1 0 0,0 0 1 0 0,0 1-1 0 0,0-1 0 0 0,0 0 1 0 0,0 0-1 0 0,0 0 1 0 0,-1 3-1 0 0,0 0 4 0 0,-1 0 0 0 0,1 0 0 0 0,-1 0 0 0 0,0 0 0 0 0,-5 5 0 0 0,5-6 1 0 0,0 1-1 0 0,0-1 0 0 0,0 1 0 0 0,1-1 0 0 0,-1 1 0 0 0,-3 8 0 0 0,-12 28 5 0 0,-1 12-64 0 0,12-29 55 0 0,-2 9-46 0 0,-4 17 55 0 0,8 81 0 0 0,8-107-432 0 0,-2-18 78 0 0,-1 0 1 0 0,1 0-1 0 0,-1 0 0 0 0,0 5 0 0 0,0 5-1238 0 0,0-14 1210 0 0,1 0 0 0 0,-1 0 0 0 0,0 0 0 0 0,0 1 0 0 0,0-1 1 0 0,0 0-1 0 0,0 0 0 0 0,0 0 0 0 0,-1 0 0 0 0,1 0 0 0 0,0 0 0 0 0,-1 0 0 0 0,1 0 0 0 0,0 1 0 0 0,-1-1 0 0 0,1 0 1 0 0,-1 0-1 0 0,1-1 0 0 0,-1 1 0 0 0,0 0 0 0 0,0 0 0 0 0,-1 1 0 0 0,-2 4-2557 0 0,3 0 1807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61 116 5695 0 0,'0'0'23'0'0,"1"1"0"0"0,-1-1 0 0 0,1 1-1 0 0,-1-1 1 0 0,1 0 0 0 0,-1 1-1 0 0,0-1 1 0 0,1 1 0 0 0,-1-1-1 0 0,1 1 1 0 0,-1-1 0 0 0,0 1 0 0 0,0 0-1 0 0,1-1 1 0 0,-1 1 0 0 0,0-1-1 0 0,0 1 1 0 0,0 0 0 0 0,1-1 0 0 0,-1 1-1 0 0,0 0 1 0 0,0-1 0 0 0,0 1-1 0 0,0-1 1 0 0,0 1 0 0 0,0 0-1 0 0,0-1 1 0 0,-1 1 0 0 0,1 0 0 0 0,0 0-1 0 0,-1 7 342 0 0,1-6-265 0 0,0-1-1 0 0,0 0 1 0 0,0 0-1 0 0,-1 0 1 0 0,1 0-1 0 0,-1 1 1 0 0,1-1-1 0 0,-1 0 1 0 0,1 0-1 0 0,-2 2 0 0 0,1-2-30 0 0,0 0-1 0 0,1 0 1 0 0,-1 0-1 0 0,1 1 1 0 0,-1-1-1 0 0,1 0 1 0 0,-1 0-1 0 0,1 1 1 0 0,0-1-1 0 0,-1 3 1 0 0,1-3-35 0 0,0 0 0 0 0,0 1 1 0 0,-1-1-1 0 0,1 0 0 0 0,0 0 1 0 0,-1 1-1 0 0,1-1 0 0 0,-1 0 0 0 0,1 0 1 0 0,-1 0-1 0 0,0 1 0 0 0,0 0-9 0 0,0-1-1 0 0,0 0 0 0 0,1 0 0 0 0,-1 1 1 0 0,1-1-1 0 0,-1 0 0 0 0,1 1 0 0 0,-1-1 0 0 0,1 2 1 0 0,-11 21 104 0 0,10-20-88 0 0,1-1 18 0 0,0-1 0 0 0,0 1 0 0 0,-1 0 0 0 0,0 0-1 0 0,1 0 1 0 0,-1-1 0 0 0,0 1 0 0 0,0 0 0 0 0,-2 2-1 0 0,2-3-13 0 0,0-1-1 0 0,1 1 0 0 0,-1 0 1 0 0,1-1-1 0 0,-1 1 0 0 0,1 0 1 0 0,0 0-1 0 0,0 0 0 0 0,0 2 1 0 0,-3 14 364 0 0,3-16-372 0 0,-2 1 47 0 0,1 1-1 0 0,0-1 0 0 0,0 1 0 0 0,0 0 0 0 0,0-1 1 0 0,1 1-1 0 0,-1 0 0 0 0,1 0 0 0 0,0 5 0 0 0,-2 13 180 0 0,1-19-224 0 0,0 0-1 0 0,1 0 1 0 0,0 0 0 0 0,-1 0-1 0 0,1 0 1 0 0,1 4 0 0 0,-1-6-27 0 0,1 3 9 0 0,-1 0 0 0 0,1-1 0 0 0,-1 1-1 0 0,0 0 1 0 0,0-1 0 0 0,0 1 0 0 0,0 0 0 0 0,-1-1 0 0 0,1 1 0 0 0,-2 4 0 0 0,1-4-10 0 0,1-1-1 0 0,-1 1 1 0 0,1 0-1 0 0,0-1 0 0 0,0 1 1 0 0,0 4-1 0 0,1-4-9 0 0,-1 1-1 0 0,0-1 1 0 0,0 0 0 0 0,-2 7-1 0 0,2-8 15 0 0,0 0 0 0 0,-1 1 0 0 0,1-1 0 0 0,0 0 0 0 0,1 0 0 0 0,0 6 0 0 0,0-6 11 0 0,-1 0 0 0 0,0 0 0 0 0,1 0 0 0 0,-1 0 0 0 0,0 0-1 0 0,-1 6 1 0 0,0-6-5 0 0,1 0 0 0 0,0 0 0 0 0,0 0 0 0 0,0 0 0 0 0,0 0 0 0 0,1-1-1 0 0,0 6 1 0 0,0-4 3 0 0,0-1 0 0 0,-1 1 0 0 0,0-1 0 0 0,1 0-1 0 0,-2 7 1 0 0,3 16 51 0 0,-2-23-74 0 0,1 0 0 0 0,-1 0 0 0 0,0 0-1 0 0,0 0 1 0 0,0 0 0 0 0,0 0 0 0 0,-1 6-1 0 0,0-6 6 0 0,1 0-1 0 0,-1 0 1 0 0,1 0-1 0 0,0 1 1 0 0,1 5-1 0 0,-1-6 10 0 0,1 0 0 0 0,-1 0 1 0 0,0 0-1 0 0,0 1 0 0 0,-2 5 0 0 0,2-7-1 0 0,0 1-1 0 0,0 0 0 0 0,0-1 1 0 0,0 1-1 0 0,0-1 0 0 0,0 1 1 0 0,1 0-1 0 0,0 2 0 0 0,1 16 51 0 0,1 1 15 0 0,-2-19-71 0 0,-1 0 1 0 0,1-1 0 0 0,-1 1 0 0 0,0 0 0 0 0,1 0 0 0 0,-1 0 0 0 0,-1 4 0 0 0,1-5-1 0 0,0 1 0 0 0,0 0 0 0 0,0 0-1 0 0,0-1 1 0 0,0 1 0 0 0,1 0 0 0 0,0 3 0 0 0,0-3-7 0 0,0-1 0 0 0,-1 1-1 0 0,1-1 1 0 0,-1 1 0 0 0,0-1 0 0 0,0 1 0 0 0,0-1 0 0 0,0 1-1 0 0,-1 2 1 0 0,1-4 8 0 0,0 1-1 0 0,0-1 0 0 0,0 1 0 0 0,0-1 1 0 0,0 0-1 0 0,0 1 0 0 0,0-1 1 0 0,0 1-1 0 0,1-1 0 0 0,-1 0 0 0 0,1 1 1 0 0,-1-1-1 0 0,2 2 0 0 0,-1-1 25 0 0,-1-1 1 0 0,1 1-1 0 0,0-1 0 0 0,-1 1 0 0 0,0-1 0 0 0,1 1 0 0 0,-1 0 1 0 0,0-1-1 0 0,0 1 0 0 0,1-1 0 0 0,-2 4 0 0 0,1-4-10 0 0,0 1 0 0 0,0 0-1 0 0,0-1 1 0 0,0 1-1 0 0,1-1 1 0 0,-1 1 0 0 0,0-1-1 0 0,1 1 1 0 0,-1 0-1 0 0,2 1 1 0 0,-2-2-15 0 0,1 1-1 0 0,-1-1 1 0 0,1 1-1 0 0,-1 0 1 0 0,1-1-1 0 0,-1 1 1 0 0,0 0-1 0 0,0-1 1 0 0,0 1-1 0 0,0 2 1 0 0,0-3-6 0 0,0 0 0 0 0,0 0 1 0 0,0 0-1 0 0,0 0 1 0 0,0 0-1 0 0,0 0 0 0 0,1 0 1 0 0,-1 0-1 0 0,0 0 1 0 0,1-1-1 0 0,-1 1 1 0 0,0 0-1 0 0,1 0 0 0 0,-1 0 1 0 0,1 0-1 0 0,-1-1 1 0 0,2 2-1 0 0,-1-1 2 0 0,-1 0-1 0 0,1 0 1 0 0,0-1 0 0 0,-1 1 0 0 0,1 0-1 0 0,-1 0 1 0 0,1 0 0 0 0,-1 0 0 0 0,0 0-1 0 0,1 0 1 0 0,-1-1 0 0 0,0 1 0 0 0,0 0-1 0 0,0 0 1 0 0,0 0 0 0 0,1 0 0 0 0,-2 2-1 0 0,1-2-2 0 0,0 0 0 0 0,1 0 0 0 0,-1 1 1 0 0,0-1-1 0 0,0 0 0 0 0,0 0 0 0 0,1 0 0 0 0,-1 0 0 0 0,0 0 0 0 0,1 0 0 0 0,-1 0 0 0 0,1 0 0 0 0,0 0 0 0 0,-1 0 0 0 0,2 1 0 0 0,-1-1-1 0 0,-1 0 0 0 0,1 0 0 0 0,0 1 0 0 0,0-1 0 0 0,-1 0 0 0 0,1 1 0 0 0,-1-1 0 0 0,1 0 1 0 0,-1 1-1 0 0,1-1 0 0 0,-1 3 0 0 0,0-3-1 0 0,0 0 0 0 0,1-1-1 0 0,-1 1 1 0 0,0 0 0 0 0,0 0 0 0 0,1-1 0 0 0,-1 1 0 0 0,0 0 0 0 0,1-1 0 0 0,-1 1 0 0 0,0 0 0 0 0,1-1 0 0 0,-1 1 0 0 0,1 0 0 0 0,0-1 0 0 0,0 1 0 0 0,-1 0 1 0 0,1-1 0 0 0,-1 0 0 0 0,1 1 0 0 0,-1-1 0 0 0,1 1 0 0 0,-1-1 0 0 0,0 1 0 0 0,1 0 0 0 0,-1-1 0 0 0,0 1 0 0 0,1-1 0 0 0,-1 1 0 0 0,0-1 0 0 0,0 1 0 0 0,0 0 0 0 0,1-1 0 0 0,-1 1 0 0 0,0 0 0 0 0,0 0 2 0 0,-1 0-1 0 0,1 0 1 0 0,0 0-1 0 0,0 0 0 0 0,0 0 1 0 0,0 0-1 0 0,1 0 1 0 0,-1 0-1 0 0,0 0 1 0 0,0 0-1 0 0,0 0 0 0 0,1 0 1 0 0,-1 0-1 0 0,1 0 1 0 0,-1 0-1 0 0,1 0 1 0 0,-1 0-1 0 0,1 0 0 0 0,-1-1 1 0 0,1 1-1 0 0,0 0 1 0 0,-1 0-1 0 0,1-1 1 0 0,1 2-1 0 0,-1-1 3 0 0,-1-1 0 0 0,1 1 0 0 0,-1 0-1 0 0,0-1 1 0 0,1 1 0 0 0,-1 0 0 0 0,0 0 0 0 0,1-1 0 0 0,-1 1 0 0 0,0 0 0 0 0,0 0-1 0 0,1-1 1 0 0,-1 1 0 0 0,0 0 0 0 0,0 0 0 0 0,0 0 0 0 0,0-1 0 0 0,-1 3 0 0 0,1-2 2 0 0,0 0 0 0 0,0 0 0 0 0,0 0 0 0 0,0 0 0 0 0,0 0 0 0 0,0 0 0 0 0,1-1 0 0 0,-1 1 0 0 0,0 0 0 0 0,0 0 0 0 0,1 0 0 0 0,-1 0 0 0 0,1 0 1 0 0,0 1-1 0 0,15 23 157 0 0,1 0-91 0 0,3-6 99 0 0,-6-4-194 0 0,0-2-1 0 0,21 16 1 0 0,-18-19 88 0 0,-8-5 6 0 0,5 1-14 0 0,-1 1 0 0 0,1-1 0 0 0,24 6 0 0 0,-36-12-52 0 0,0 1 1 0 0,0-1-1 0 0,0 0 1 0 0,-1 1 0 0 0,1-1-1 0 0,0 0 1 0 0,0 0 0 0 0,0 0-1 0 0,-1-1 1 0 0,1 1-1 0 0,0 0 1 0 0,0-1 0 0 0,0 1-1 0 0,-1-1 1 0 0,1 0 0 0 0,0 1-1 0 0,-1-1 1 0 0,1 0 0 0 0,2-2-1 0 0,11-3 153 0 0,-11 5-140 0 0,1-1 1 0 0,-1 1-1 0 0,0-1 1 0 0,0 1-1 0 0,0-1 1 0 0,0 0-1 0 0,4-3 1 0 0,-6 3-13 0 0,0 1 1 0 0,0-1-1 0 0,-1 0 1 0 0,1 0 0 0 0,-1 0-1 0 0,1 0 1 0 0,-1 0-1 0 0,0 0 1 0 0,3-5-1 0 0,5-10-7 0 0,9-16 66 0 0,-4-2-64 0 0,-14 34 2 0 0,1-1-1 0 0,0 1 1 0 0,-1 0 0 0 0,1-1-1 0 0,-1 1 1 0 0,1-1 0 0 0,-1 1-1 0 0,0-1 1 0 0,1-1-1 0 0,4-12 47 0 0,7-15-48 0 0,-12 30 0 0 0,0-1 0 0 0,1 1 0 0 0,-1-1 0 0 0,0 1 0 0 0,0-1 0 0 0,0 1 0 0 0,0-1 0 0 0,1 1 0 0 0,-1-1 0 0 0,0 1 0 0 0,0-1 0 0 0,0 0 0 0 0,0 1 0 0 0,0-1 0 0 0,0 1 0 0 0,0-1 0 0 0,-1 0 0 0 0,1 0 0 0 0,0 1 0 0 0,0-1 0 0 0,0 1 0 0 0,0-1 0 0 0,0 1 0 0 0,0-1 0 0 0,0 1 0 0 0,0-1 0 0 0,0 1 0 0 0,0-1 0 0 0,0 1 0 0 0,0-1 0 0 0,0 1 0 0 0,0-1 0 0 0,1 1 0 0 0,-1-1 0 0 0,0 0 0 0 0,1-1 0 0 0,1 0 0 0 0,-2 0 0 0 0,1 0 0 0 0,0 0 0 0 0,0 0 0 0 0,-1 0 0 0 0,1-4 0 0 0,3-11 0 0 0,-3 16 0 0 0,-1 0 0 0 0,0 1 0 0 0,0-1 0 0 0,0 0 0 0 0,0 0 0 0 0,0 1 0 0 0,0-1 0 0 0,0 0 0 0 0,0 0 0 0 0,0 0 0 0 0,0 1 0 0 0,0-1 0 0 0,0 0 0 0 0,0 0 0 0 0,-1-1 0 0 0,-1-10 0 0 0,5 1 0 0 0,-2 8 2 0 0,0 1 0 0 0,0-1 0 0 0,-1 0-1 0 0,0 0 1 0 0,1-6 0 0 0,2-32 51 0 0,-2 20-53 0 0,0 18 0 0 0,-1 1 0 0 0,0 0 0 0 0,0-1 0 0 0,1 1 0 0 0,-1-1 0 0 0,-1 1 0 0 0,1 0 0 0 0,-1-5 0 0 0,1 6 0 0 0,0-1 0 0 0,-1 1 0 0 0,1-1 0 0 0,0 0 0 0 0,0 1 0 0 0,0-1 0 0 0,0 1 0 0 0,1-1 0 0 0,-1 1 0 0 0,1-3 0 0 0,-1 3 0 0 0,1 0 0 0 0,-1-1 0 0 0,0 1 0 0 0,0 0 0 0 0,0-1 0 0 0,1 1 0 0 0,-1-1 0 0 0,-1 1 0 0 0,1 0 0 0 0,0-1 0 0 0,-1-1 0 0 0,1 1 0 0 0,0 1 0 0 0,0-1 0 0 0,-1 0 0 0 0,1 1 0 0 0,0-1 0 0 0,0 1 0 0 0,1-1 0 0 0,-1 1 0 0 0,0-1 0 0 0,1-2 0 0 0,1-13 0 0 0,-2 16 6 0 0,0-1-1 0 0,0 1 0 0 0,0 0 1 0 0,0-1-1 0 0,1 1 0 0 0,-1 0 1 0 0,0-1-1 0 0,1 1 0 0 0,-1 0 1 0 0,1-1-1 0 0,0-1 0 0 0,0 2 7 0 0,-1 0-1 0 0,1-1 1 0 0,0 1 0 0 0,-1-1-1 0 0,0 1 1 0 0,1-1 0 0 0,-1 0-1 0 0,0 1 1 0 0,0-1 0 0 0,0-2-1 0 0,2-16 54 0 0,-2 18-64 0 0,0-1 1 0 0,1 1-1 0 0,-1-1 0 0 0,0 1 0 0 0,0-1 0 0 0,0 1 1 0 0,-1-4-1 0 0,1 4 3 0 0,0 1 0 0 0,0 0 0 0 0,0 0 0 0 0,0 0 0 0 0,0 0 0 0 0,0-1 0 0 0,0 1 0 0 0,0 0 0 0 0,0 0 0 0 0,1 0 0 0 0,-1 0 0 0 0,1-1 0 0 0,2-12-3 0 0,-4 10-1 0 0,1 1 0 0 0,-1 0 0 0 0,1-1 0 0 0,0 1 0 0 0,1 0 0 0 0,0-6 0 0 0,-1 7 2 0 0,0 0 0 0 0,0 0 0 0 0,0 0 0 0 0,0 0 1 0 0,0 0-1 0 0,-1 0 0 0 0,1 0 0 0 0,-1-3 0 0 0,-2-14 43 0 0,0 2-45 0 0,3 15 0 0 0,-1 1 0 0 0,1-1 0 0 0,0 1 0 0 0,-1-1 0 0 0,1 0 0 0 0,0 1 0 0 0,0-1 0 0 0,0 1 0 0 0,0-1 0 0 0,0 0 0 0 0,0 1 0 0 0,1-3 0 0 0,0 2 0 0 0,-1 0 0 0 0,0 1 0 0 0,0-1 0 0 0,0 0 0 0 0,0 0 0 0 0,0 0 0 0 0,0 0 0 0 0,-1-2 0 0 0,0-11 0 0 0,1-2 0 0 0,0 15 0 0 0,-1 1 0 0 0,1-1 0 0 0,0 0 0 0 0,0 0 0 0 0,0 0 0 0 0,0 0 0 0 0,1-3 0 0 0,-1-18 0 0 0,0 8 0 0 0,-2-8 0 0 0,1 20 0 0 0,1-1 0 0 0,-1 0 0 0 0,1 0 0 0 0,0-7 0 0 0,-3-26 0 0 0,-2-1 0 0 0,1 23 0 0 0,1-2 0 0 0,0 1 2 0 0,-1 2-22 0 0,-4-12-223 0 0,2-2 504 0 0,-1 3-261 0 0,-4-4 0 0 0,8 16 0 0 0,-6-14 0 0 0,-3-1 0 0 0,9 22 6 0 0,0 1-1 0 0,0-1 0 0 0,0 1 0 0 0,-1-1 1 0 0,0 1-1 0 0,0 0 0 0 0,0 1 1 0 0,-1-1-1 0 0,0 1 0 0 0,-10-8 1 0 0,2 2-1 0 0,12 8-5 0 0,0 1 0 0 0,-1 0 0 0 0,1-1 0 0 0,0 1 0 0 0,-1 0 0 0 0,1 0 0 0 0,-1 0 0 0 0,0 0 0 0 0,1 0 0 0 0,-1 1 0 0 0,0-1 0 0 0,1 0 0 0 0,-1 1 0 0 0,0-1 0 0 0,-3 1 0 0 0,-11-3 0 0 0,11 2 0 0 0,2 0 0 0 0,0 0 0 0 0,0 1 0 0 0,0-1 0 0 0,0 1 0 0 0,-1-1 0 0 0,1 1 0 0 0,0 0 0 0 0,0 0 0 0 0,0 1 0 0 0,-1-1 0 0 0,1 1 0 0 0,0-1 0 0 0,0 1 0 0 0,0 0 0 0 0,-3 2 0 0 0,-24 7 0 0 0,26-9 0 0 0,1-1 0 0 0,-1 1 0 0 0,1 0 0 0 0,0 0 0 0 0,-1 1 0 0 0,1-1 0 0 0,0 1 0 0 0,0 0 0 0 0,0 0 0 0 0,0 0 0 0 0,0 0 0 0 0,-4 4 0 0 0,-9 6 1 0 0,15-11-2 0 0,-1 0 0 0 0,1-1 0 0 0,-1 1 0 0 0,1 0 0 0 0,-1 1-1 0 0,1-1 1 0 0,0 0 0 0 0,0 0 0 0 0,-1 0 0 0 0,1 1 0 0 0,0-1 0 0 0,0 1 0 0 0,-1 1 0 0 0,-10 14-82 0 0,10-15 77 0 0,1 0 1 0 0,-1-1-1 0 0,1 1 1 0 0,-1 0 0 0 0,1 1-1 0 0,0-1 1 0 0,0 0-1 0 0,0 0 1 0 0,-1 4-1 0 0,1-5 6 0 0,1 1 0 0 0,-1-1 0 0 0,1 0 0 0 0,-1 0 0 0 0,0 0 0 0 0,1 1 0 0 0,-1-1 0 0 0,0 0 0 0 0,0 0 0 0 0,0 0 0 0 0,0 0 0 0 0,0 0 0 0 0,-1 0 0 0 0,1 0 0 0 0,0 0 0 0 0,0-1 0 0 0,0 1 0 0 0,0 0 0 0 0,1 0 0 0 0,-1-1 0 0 0,0 1 0 0 0,0 0 0 0 0,1 0 0 0 0,-1 0 0 0 0,1 0 0 0 0,-1 0 0 0 0,1 0 0 0 0,-1 0 0 0 0,1 0 0 0 0,0 0 0 0 0,-1 2 0 0 0,1 12 0 0 0,0-12 0 0 0,0 0 0 0 0,-1 0 0 0 0,1 1 0 0 0,0-1 0 0 0,-1 0 0 0 0,0 0 0 0 0,-1 4 0 0 0,1-4-5 0 0,1 0 1 0 0,-1 0-1 0 0,1 0 0 0 0,-1 0 0 0 0,1 0 1 0 0,0 0-1 0 0,0 3 0 0 0,0-3-8 0 0,1 1 1 0 0,-2-1-1 0 0,1 0 0 0 0,0 0 0 0 0,-1 1 0 0 0,0 3 0 0 0,-2 2-16 0 0,0-3-27 0 0,2 0 0 0 0,-1-1 0 0 0,0 2 0 0 0,1-1 0 0 0,0 9 0 0 0,-4 10-317 0 0,4-21 276 0 0,0 0-1 0 0,0 0 0 0 0,0 0 0 0 0,0 8 1 0 0,2 3-306 0 0,-1-8 12 0 0,1 0 0 0 0,-1 1 0 0 0,-2 12 0 0 0,-3 47-2984 0 0,4-64 3062 0 0,1 0-1 0 0,0 1 1 0 0,0-1-1 0 0,0 0 1 0 0,1 5-1 0 0,0-5-50 0 0,-1-1 0 0 0,0 0-1 0 0,1 0 1 0 0,-1 0 0 0 0,0 0 0 0 0,0 0 0 0 0,0 0-1 0 0,-1 0 1 0 0,1 0 0 0 0,-1 0 0 0 0,1 0 0 0 0,-2 3-1 0 0,0 4-1355 0 0,1 1 1056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3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 7079 0 0,'0'0'548'0'0,"2"9"510"0"0,-2-8-1020 0 0,0 0 0 0 0,0 0 1 0 0,0 0-1 0 0,0 0 1 0 0,0 1-1 0 0,0-1 0 0 0,0 0 1 0 0,-1 0-1 0 0,1 0 1 0 0,0 0-1 0 0,-1 0 0 0 0,1 0 1 0 0,-1 0-1 0 0,1 0 1 0 0,-1 0-1 0 0,1 0 0 0 0,-2 1 1 0 0,1 0 9 0 0,1-1 0 0 0,-1 0 0 0 0,0 1 0 0 0,0-1 0 0 0,1 1 0 0 0,-1 0 0 0 0,1-1 0 0 0,-1 1 0 0 0,1 0 1 0 0,0-1-1 0 0,-1 3 0 0 0,1-3-24 0 0,0 0 0 0 0,0-1 0 0 0,0 1 0 0 0,0 0 0 0 0,0 0 0 0 0,0 0 1 0 0,-1 0-1 0 0,1-1 0 0 0,0 1 0 0 0,-1 0 0 0 0,1 0 0 0 0,-1-1 0 0 0,1 1 0 0 0,-1 0 1 0 0,1 0-1 0 0,-1 0 0 0 0,0 0 1 0 0,0-1 0 0 0,1 1 0 0 0,-1 0 0 0 0,1 0-1 0 0,-1-1 1 0 0,1 1 0 0 0,-1 0 0 0 0,1 0 0 0 0,0 0 0 0 0,-1 0 0 0 0,1 0 0 0 0,0-1 0 0 0,0 1 0 0 0,0 2 0 0 0,0 1 48 0 0,0-1-15 0 0,0 0-1 0 0,0 0 0 0 0,0-1 1 0 0,-1 1-1 0 0,1 0 0 0 0,-1 0 0 0 0,0 0 1 0 0,1 0-1 0 0,-3 4 0 0 0,2-4 4 0 0,0 1-1 0 0,0 0 1 0 0,1 0-1 0 0,-1-1 1 0 0,1 1 0 0 0,0 0-1 0 0,0 0 1 0 0,0 0-1 0 0,1 0 1 0 0,1 7-1 0 0,-1-6 0 0 0,0 0-1 0 0,-1 0 1 0 0,1 0-1 0 0,-1 0 1 0 0,-1 10-1 0 0,0-10-16 0 0,0 1 0 0 0,0-1 0 0 0,1 0 0 0 0,-1 0-1 0 0,2 8 1 0 0,-5 36 211 0 0,4-47-248 0 0,0 0 0 0 0,-1-1 1 0 0,1 1-1 0 0,0-1 0 0 0,0 1 0 0 0,-1-1 1 0 0,1 1-1 0 0,-1-1 0 0 0,1 1 1 0 0,-2 2-1 0 0,1-3 1 0 0,0 1 0 0 0,1-1 0 0 0,-1 1 0 0 0,1 0 1 0 0,-1-1-1 0 0,1 1 0 0 0,-1 0 0 0 0,1 2 0 0 0,0-2-3 0 0,0 3 0 0 0,0 0-1 0 0,0 0 0 0 0,-1-1 0 0 0,1 1 1 0 0,-3 6-1 0 0,3-9 2 0 0,0 0 0 0 0,-1 0 1 0 0,1 0-1 0 0,0 0 0 0 0,0 0 0 0 0,0 0 1 0 0,1 0-1 0 0,-1 0 0 0 0,1 4 0 0 0,1 13-4 0 0,-3-7-1 0 0,0-8 0 0 0,0 0 0 0 0,1 0 0 0 0,-1 0 0 0 0,1 0 0 0 0,0 0 0 0 0,2 8 0 0 0,0 7 0 0 0,1 37 0 0 0,-1-12 0 0 0,-5 17 0 0 0,3-57 0 0 0,0 1 0 0 0,0-1 0 0 0,-1 0 0 0 0,0 6 0 0 0,0-6 0 0 0,0 0 0 0 0,0 0 0 0 0,1 0 0 0 0,0 0 0 0 0,0 6 0 0 0,0-8 0 0 0,0 0 0 0 0,0 0 0 0 0,0 1 0 0 0,0-1 0 0 0,-1 0 0 0 0,1 0 0 0 0,0 0 0 0 0,-2 2 0 0 0,-1 15 0 0 0,3-16 0 0 0,1-1 0 0 0,-1 1 0 0 0,0-1 0 0 0,0 1 0 0 0,0-1 0 0 0,0 1 0 0 0,0-1 0 0 0,0 1 0 0 0,-1-1 0 0 0,1 1 0 0 0,-1-1 0 0 0,0 1 0 0 0,-1 2 0 0 0,2-4 0 0 0,-1 1 0 0 0,1 0 0 0 0,0 0 0 0 0,0 0 0 0 0,-1-1 0 0 0,1 1 0 0 0,0 0 0 0 0,1 0 0 0 0,-1 0 0 0 0,0 0 0 0 0,0-1 0 0 0,2 4 0 0 0,0 15 0 0 0,-3 91 0 0 0,-3-61 0 0 0,6 15 0 0 0,-2-46 0 0 0,-4 52-242 0 0,0-24-1129 0 0,1-6-361 0 0,0-29 1441 0 0,3-11 268 0 0,-1 0 0 0 0,1 0 0 0 0,0 0 0 0 0,-1 0 0 0 0,1 0 0 0 0,0 0 1 0 0,0 0-1 0 0,0 0 0 0 0,0 0 0 0 0,0 0 0 0 0,0 0 0 0 0,0 0 0 0 0,0 1 0 0 0,1 1 6 0 0,-1-2 16 0 0,1 1 0 0 0,-1-1 0 0 0,0 0 0 0 0,1 0 0 0 0,-1 0 0 0 0,0 0 0 0 0,0 0 0 0 0,0 0 0 0 0,0 0 0 0 0,0 1 0 0 0,0-1 0 0 0,0 0 0 0 0,0 0 0 0 0,-1 0 0 0 0,1 0 0 0 0,0 0 0 0 0,-2 2 0 0 0,2-3 1 0 0,0 1 0 0 0,0-1 0 0 0,0 0 0 0 0,0 1 0 0 0,-1-1 0 0 0,1 0 0 0 0,0 1 0 0 0,0-1 0 0 0,0 0 0 0 0,0 1 0 0 0,0-1 0 0 0,0 1-1 0 0,0-1 1 0 0,0 0 0 0 0,0 1 0 0 0,0-1 0 0 0,0 0 0 0 0,0 1 0 0 0,0-1 0 0 0,0 0 0 0 0,1 1 0 0 0,-1-1 0 0 0,0 0 0 0 0,0 1 0 0 0,0-1 0 0 0,0 0 0 0 0,1 1 0 0 0,-1-1-1 0 0,0 0 1 0 0,0 0 0 0 0,0 1 0 0 0,1-1 0 0 0,-1 0 0 0 0,0 0 0 0 0,1 0 0 0 0,-1 1 0 0 0,0-1 0 0 0,1 1 0 0 0,0 0 1 0 0,0-1-1 0 0,0 1 1 0 0,0 0-1 0 0,0 0 1 0 0,-1 0-1 0 0,1 0 1 0 0,-1 0-1 0 0,1 0 1 0 0,0 0-1 0 0,-1 1 1 0 0,0-1-1 0 0,1 0 1 0 0,-1 0-1 0 0,0 0 1 0 0,1 0-1 0 0,-1 1 1 0 0,0-1-1 0 0,0 0 1 0 0,0 0-1 0 0,0 0 1 0 0,0 1-1 0 0,0-1 1 0 0,-1 0 0 0 0,1 1-1 0 0,0-1 3 0 0,0 0 0 0 0,0-1 0 0 0,0 1 1 0 0,0 0-1 0 0,0-1 0 0 0,1 1 0 0 0,-1 0 0 0 0,0-1 0 0 0,0 1 0 0 0,1 0 0 0 0,-1-1 0 0 0,0 1 1 0 0,1-1-1 0 0,-1 1 0 0 0,1-1 0 0 0,-1 1 0 0 0,2 0 0 0 0,-2 0 1 0 0,1-1 0 0 0,-1 1 0 0 0,1 0 1 0 0,-1-1-1 0 0,1 1 0 0 0,-1 0 0 0 0,1-1 0 0 0,-1 1 0 0 0,0 0 0 0 0,1-1 0 0 0,-1 1 0 0 0,0 0 0 0 0,0 1 0 0 0,0-2-4 0 0,0 1 8 0 0,0 0 0 0 0,0 0 0 0 0,0 0 0 0 0,1 1-1 0 0,-1-1 1 0 0,0 0 0 0 0,0 0 0 0 0,1 0 0 0 0,-1 0-1 0 0,0 0 1 0 0,1 0 0 0 0,-1 0 0 0 0,1 0 0 0 0,0 0-1 0 0,-1 0 1 0 0,1 0 0 0 0,0 0 0 0 0,-1 0 0 0 0,3 1-1 0 0,-3-2-2 0 0,1 1-1 0 0,-1-1 0 0 0,0 1 0 0 0,1-1 0 0 0,-1 0 0 0 0,0 1 0 0 0,0-1 1 0 0,1 1-1 0 0,-1-1 0 0 0,0 1 0 0 0,0-1 0 0 0,0 1 0 0 0,1-1 0 0 0,-1 1 1 0 0,0-1-1 0 0,0 1 0 0 0,0-1 0 0 0,0 1 0 0 0,0-1 0 0 0,0 1 0 0 0,0-1 1 0 0,0 1-1 0 0,0 0 1 0 0,-1 0 0 0 0,1-1 0 0 0,0 1 0 0 0,0 0 0 0 0,0-1 0 0 0,1 1 0 0 0,-1 0 0 0 0,0-1 0 0 0,0 1 0 0 0,0-1 0 0 0,0 1 0 0 0,1 0 0 0 0,-1-1 1 0 0,0 1-1 0 0,0-1 0 0 0,1 2 0 0 0,2 2 1 0 0,-2-4-9 0 0,-1 1 0 0 0,1 0 0 0 0,-1-1 0 0 0,1 1-1 0 0,-1 0 1 0 0,1 0 0 0 0,-1-1 0 0 0,1 1 0 0 0,-1 0 0 0 0,0 0 0 0 0,1 0-1 0 0,-1 0 1 0 0,0 0 0 0 0,0-1 0 0 0,0 1 0 0 0,0 0 0 0 0,0 0-1 0 0,0 0 1 0 0,0 0 0 0 0,0 0 0 0 0,0 0 0 0 0,0 0 0 0 0,-1 0-1 0 0,1 1 3 0 0,0-1-1 0 0,0 0 0 0 0,0 1 1 0 0,0-1-1 0 0,1 0 0 0 0,-1 1 1 0 0,0-1-1 0 0,0 0 0 0 0,1 1 1 0 0,-1-1-1 0 0,1 1 0 0 0,3 15 6 0 0,-4-16-4 0 0,0 0 0 0 0,0 0 0 0 0,0 0 0 0 0,0-1 0 0 0,1 1 0 0 0,-1 0 0 0 0,0 0 0 0 0,1 0 0 0 0,-1 0 0 0 0,0 0 0 0 0,1-1 0 0 0,-1 1 0 0 0,2 1 0 0 0,-2-2 0 0 0,1 1 0 0 0,-1 0 0 0 0,0-1 0 0 0,1 1 0 0 0,-1-1 0 0 0,0 1 0 0 0,1 0 0 0 0,-1-1 0 0 0,0 1 0 0 0,0-1 0 0 0,1 1 0 0 0,-1 0 0 0 0,0-1 0 0 0,0 1 0 0 0,0 0 0 0 0,0-1 0 0 0,0 1 0 0 0,0 1 0 0 0,-1-1 2 0 0,1 0 5 0 0,0-1 1 0 0,0 1 0 0 0,-1 0 0 0 0,1-1-1 0 0,0 1 1 0 0,0-1 0 0 0,0 1-1 0 0,0-1 1 0 0,0 1 0 0 0,0-1-1 0 0,0 1 1 0 0,0-1 0 0 0,0 1-1 0 0,0 0 1 0 0,0-1 0 0 0,0 1-1 0 0,0-1 1 0 0,0 1 0 0 0,0-1-1 0 0,1 1 1 0 0,-1-1 0 0 0,0 1-1 0 0,0-1 1 0 0,1 1 0 0 0,-1-1-1 0 0,0 1 1 0 0,1-1 0 0 0,-1 0 0 0 0,0 1-1 0 0,1-1 1 0 0,-1 1 0 0 0,1-1-1 0 0,-1 0 1 0 0,1 1 0 0 0,-1-1-1 0 0,1 0 1 0 0,0 1 0 0 0,1 1 76 0 0,1-1 0 0 0,-1 2 0 0 0,0-1 1 0 0,0 0-1 0 0,0 0 0 0 0,0 1 0 0 0,-1-1 0 0 0,3 5 1 0 0,-3-6-77 0 0,-1 0 1 0 0,1 1 0 0 0,-1-1-1 0 0,1 0 1 0 0,-1 1 0 0 0,0-1 0 0 0,1 0-1 0 0,-1 1 1 0 0,0-1 0 0 0,0 1-1 0 0,0-1 1 0 0,0 1 0 0 0,-1-1 0 0 0,1 0-1 0 0,0 1 1 0 0,-1-1 0 0 0,0 3-1 0 0,1-4-4 0 0,0 1-1 0 0,0 0 1 0 0,0-1-1 0 0,-1 1 1 0 0,1 0 0 0 0,0 0-1 0 0,0-1 1 0 0,0 1-1 0 0,0 0 1 0 0,0-1-1 0 0,1 1 1 0 0,-1 0-1 0 0,0-1 1 0 0,0 1-1 0 0,0 0 1 0 0,1-1-1 0 0,-1 1 1 0 0,0 0-1 0 0,1-1 1 0 0,-1 1-1 0 0,0-1 1 0 0,1 1 0 0 0,-1-1-1 0 0,1 1 1 0 0,0 0-1 0 0,-1 0 0 0 0,1-1 0 0 0,-1 0 0 0 0,0 1 0 0 0,1-1 0 0 0,-1 0 1 0 0,0 1-1 0 0,1-1 0 0 0,-1 0 0 0 0,0 1 0 0 0,0-1 0 0 0,1 1 0 0 0,-1-1 0 0 0,0 1 0 0 0,0-1 0 0 0,0 1 0 0 0,0-1 0 0 0,0 1 0 0 0,1-1 1 0 0,-1 1-1 0 0,0-1 0 0 0,0 1 0 0 0,0-1 0 0 0,0 1 0 0 0,-1-1 0 0 0,1 1 0 0 0,0-1 0 0 0,0 1 0 0 0,0-1 0 0 0,0 1 0 0 0,0 0 4 0 0,0 0 0 0 0,1 0-1 0 0,0 0 1 0 0,-1-1 0 0 0,1 1-1 0 0,-1 0 1 0 0,1-1 0 0 0,0 1-1 0 0,0 0 1 0 0,-1-1 0 0 0,2 1-1 0 0,11 8-6 0 0,-3 2 0 0 0,-7-9 14 0 0,0 1-1 0 0,0-1 1 0 0,0 0-1 0 0,0 1 1 0 0,0-1-1 0 0,1-1 1 0 0,-1 1-1 0 0,0 0 1 0 0,1-1-1 0 0,0 0 1 0 0,-1 0-1 0 0,1 0 1 0 0,4 1-1 0 0,2-1 87 0 0,0 1 0 0 0,-1-2 0 0 0,1 1 0 0 0,10-2-1 0 0,-16 1-95 0 0,0-1-1 0 0,0 1 0 0 0,1-1 1 0 0,-1 0-1 0 0,-1-1 1 0 0,1 1-1 0 0,0 0 0 0 0,0-1 1 0 0,0 0-1 0 0,-1 0 1 0 0,5-4-1 0 0,-1 1 42 0 0,-1-1-1 0 0,0 0 1 0 0,9-12 0 0 0,-14 16-41 0 0,4-3-3 0 0,1-1 1 0 0,-1 1-1 0 0,9-6 0 0 0,-9 8 48 0 0,-1 0 0 0 0,0-1 1 0 0,0 1-1 0 0,0-1 0 0 0,-1 0 1 0 0,1 0-1 0 0,-1 0 0 0 0,4-7 0 0 0,1-4 16 0 0,-4 9-53 0 0,-1 0-1 0 0,0-1 0 0 0,0 1 0 0 0,-1-1 1 0 0,0 1-1 0 0,2-9 0 0 0,3-15-11 0 0,-5 24 0 0 0,0-1 0 0 0,0 1 0 0 0,-1 0 0 0 0,1-11 0 0 0,1-17 0 0 0,-1 27 0 0 0,-1 1 0 0 0,-1-1 0 0 0,1 0 0 0 0,-2-8 0 0 0,3-34 0 0 0,1-2 0 0 0,-3-5 64 0 0,2-7-64 0 0,0-11-14 0 0,0 11-252 0 0,-2 34 176 0 0,1 25 64 0 0,-1-1 0 0 0,1 0 0 0 0,-1 0-1 0 0,-1-7 1 0 0,-2-42 15 0 0,-2 2 11 0 0,1 3 0 0 0,3 16 0 0 0,1 10 0 0 0,1-35 0 0 0,-4-23 0 0 0,0 43 35 0 0,0-35 58 0 0,3 68-92 0 0,-1 1-1 0 0,1-1 1 0 0,-1 1 0 0 0,-1-7-1 0 0,-3-13-15 0 0,-3-16-235 0 0,-1 4 8 0 0,1 4 242 0 0,5 18 0 0 0,3 12 0 0 0,-1 1 0 0 0,1-1 0 0 0,-1 1 0 0 0,1-1 0 0 0,0 1 0 0 0,-1-1 0 0 0,1 1 0 0 0,0-1 0 0 0,0 1 0 0 0,1-3 0 0 0,-1-1 0 0 0,-1 0 0 0 0,1 0 0 0 0,0 0 0 0 0,-1 0 0 0 0,0 0 0 0 0,0 0 0 0 0,-4-9 0 0 0,-2-9 0 0 0,6 18 0 0 0,-1-1 0 0 0,0 1 0 0 0,0 0 0 0 0,-1 0 0 0 0,1-1 0 0 0,-1 1 0 0 0,0 1 0 0 0,-1-1 0 0 0,-3-4 0 0 0,0 0 0 0 0,-37-48 798 0 0,27 34-724 0 0,9 15-74 0 0,-4-3 0 0 0,9 10 0 0 0,1 0 0 0 0,0-1 0 0 0,-1 1 0 0 0,1 0 0 0 0,-1 0 0 0 0,1 1 0 0 0,-1-1 0 0 0,0 0 0 0 0,1 1 0 0 0,-1 0 0 0 0,0 0 0 0 0,1-1 0 0 0,-1 1 0 0 0,0 1 0 0 0,1-1 0 0 0,-4 1 0 0 0,-1 0 56 0 0,0 0-1 0 0,1 1 1 0 0,-1 0-1 0 0,1 0 0 0 0,0 0 1 0 0,0 1-1 0 0,0 0 1 0 0,-7 4-1 0 0,13-6-47 0 0,-1-1 1 0 0,1 1 0 0 0,-1-1-1 0 0,1 0 1 0 0,-1 1-1 0 0,1-1 1 0 0,-1 0-1 0 0,1 0 1 0 0,-1 1-1 0 0,1-1 1 0 0,-1 0-1 0 0,1 0 1 0 0,-1 0-1 0 0,0 0 1 0 0,1 0-1 0 0,-2 1 1 0 0,0-1 17 0 0,0 0 0 0 0,0 1 0 0 0,-1-1 0 0 0,1 1 0 0 0,0-1 0 0 0,0 1 0 0 0,0 0 0 0 0,0 0 0 0 0,-4 2 0 0 0,-21 9 18 0 0,22-11-40 0 0,0 1 0 0 0,1 0 0 0 0,-1 0 0 0 0,0 0 0 0 0,1 1 0 0 0,0-1 0 0 0,-1 1 0 0 0,1 0 0 0 0,0 1 0 0 0,-3 3 0 0 0,-6 6 5 0 0,11-11-2 0 0,0 0 0 0 0,0 0 0 0 0,0 0 0 0 0,0 0 0 0 0,0 1 0 0 0,1-1 0 0 0,-1 1 0 0 0,1-1 0 0 0,-1 1 0 0 0,-1 5 0 0 0,-9 15 121 0 0,11-20-118 0 0,-1-1 0 0 0,0 1 0 0 0,1 0 0 0 0,0 0 0 0 0,-1 0 0 0 0,1 0 0 0 0,0 0 0 0 0,-1 6 0 0 0,-5 12-7 0 0,6-19-8 0 0,0 1 1 0 0,0-1-1 0 0,0 0 1 0 0,0 1-1 0 0,1-1 0 0 0,-1 1 1 0 0,1-1-1 0 0,-1 4 1 0 0,1 5-117 0 0,0-5-15 0 0,0 0 0 0 0,0 0 0 0 0,0 0-1 0 0,-3 10 1 0 0,2-12-230 0 0,1 0-1 0 0,-1 0 1 0 0,1 0-1 0 0,0 0 1 0 0,1 5-1 0 0,-1-6-576 0 0,0 1 0 0 0,0-1 0 0 0,0 1 0 0 0,0-1-1 0 0,-1 1 1 0 0,0 5 0 0 0,0 0-1697 0 0,6 0 1625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8231 0 0,'0'0'2438'0'0,"8"3"-737"0"0,-4-2-1374 0 0,1 0 0 0 0,-1-1 0 0 0,1 1 0 0 0,-1-1-1 0 0,1 0 1 0 0,-1 0 0 0 0,1 0 0 0 0,-1 0 0 0 0,7-2 0 0 0,22-1-424 0 0,-15 6 263 0 0,-10-1-3048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5695 0 0,'0'0'5334'0'0,"0"17"-3524"0"0,2 4-1079 0 0,-6-7-216 0 0,5-6-423 0 0,-1 0 1 0 0,0 0-1 0 0,0 0 0 0 0,-1 0 1 0 0,-2 11-1 0 0,3-16-78 0 0,-1 0-1 0 0,1 0 1 0 0,0 0-1 0 0,0 1 1 0 0,1 5-1 0 0,0 10 40 0 0,1 59 159 0 0,2-57-194 0 0,-3-18-19 0 0,-1 0 1 0 0,1-1-1 0 0,0 1 1 0 0,-1 0 0 0 0,0 0-1 0 0,0 0 1 0 0,0 4-1 0 0,2 14 129 0 0,1 1 32 0 0,-2-4-16 0 0,0-15-118 0 0,-1 0-1 0 0,1-1 0 0 0,-1 1 0 0 0,0 0 0 0 0,0 0 0 0 0,-1 4 0 0 0,-1 40 130 0 0,2 2-27 0 0,1-30-76 0 0,-1-16-52 0 0,0 0 0 0 0,0 1 0 0 0,0-1 1 0 0,0 0-1 0 0,-1 7 0 0 0,1-8 0 0 0,-1 1 0 0 0,1 0 0 0 0,0 0 0 0 0,0-1 0 0 0,0 1 0 0 0,1 4 0 0 0,0-5 0 0 0,-1 1 0 0 0,0 0 0 0 0,0 0 0 0 0,0 0 0 0 0,0-1 0 0 0,-1 6 0 0 0,1-6 6 0 0,0 1 1 0 0,0 0-1 0 0,0-1 0 0 0,0 1 0 0 0,1 0 0 0 0,-1-1 0 0 0,1 4 1 0 0,2 12 55 0 0,-2-12-23 0 0,0 1-1 0 0,0-1 0 0 0,0 0 0 0 0,1 1 1 0 0,5 10-1 0 0,3 15 4 0 0,3 0 12 0 0,-6-8-43 0 0,-5-18-9 0 0,-1 0 0 0 0,1 0 0 0 0,-1 0 0 0 0,1 11 0 0 0,7 32 51 0 0,-7-33-53 0 0,-2-14 0 0 0,0 0 0 0 0,0 1 0 0 0,0-1 0 0 0,1 0 0 0 0,-1 1 0 0 0,1-1 0 0 0,1 4 0 0 0,1 6-5 0 0,-3-9 19 0 0,1 0 1 0 0,-1-1-1 0 0,1 1 1 0 0,-1 0-1 0 0,1 0 1 0 0,2 4-1 0 0,3 10 139 0 0,-3 0-92 0 0,4 0-113 0 0,-3-12 57 0 0,4 16 28 0 0,1 15-33 0 0,-9-34 0 0 0,0-1 0 0 0,0 1 0 0 0,0-1 0 0 0,1 1 0 0 0,-1-1 0 0 0,0 1 0 0 0,1 0 0 0 0,-1-1 0 0 0,1 1 0 0 0,-1-1 0 0 0,1 0 0 0 0,1 3 0 0 0,1 1 0 0 0,3 13 4 0 0,-2-8 6 0 0,0 1 0 0 0,-1 0 0 0 0,-1 0 0 0 0,0 0 0 0 0,1 22 0 0 0,-2-29-10 0 0,-1 0 0 0 0,1 1 0 0 0,0-1 0 0 0,2 7 0 0 0,5 17 0 0 0,-5-17 50 0 0,-2-8-25 0 0,0 0 1 0 0,0 0 0 0 0,0 0-1 0 0,-1 0 1 0 0,0 0-1 0 0,1 0 1 0 0,-1 0 0 0 0,-1 6-1 0 0,0 1-25 0 0,1 0 0 0 0,0 14 0 0 0,1-6 0 0 0,-1-13 11 0 0,0-1 46 0 0,1 4-85 0 0,0-7-432 0 0,-2-2 224 0 0,0-1 0 0 0,0 1 0 0 0,1-1 0 0 0,-1 0 0 0 0,1 1-1 0 0,0-1 1 0 0,-1 0 0 0 0,1 1 0 0 0,0-3 0 0 0,-1 1-939 0 0,1-1-1 0 0,-1 0 1 0 0,0 1 0 0 0,0-1-1 0 0,-3-5 1 0 0,-3-12-4353 0 0,7 9 4353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582 968 3623 0 0,'0'0'278'0'0,"7"16"3012"0"0,5 14-1788 0 0,-11-29-1084 0 0,0 1-208 0 0,0 1-69 0 0,1 1 1 0 0,-1 1-1 0 0,0-1 1 0 0,2 7-1 0 0,0 3 256 0 0,-3-12-151 0 0,1 0 2 0 0,3 19 740 0 0,3 39-1 0 0,8 27 494 0 0,-13-74-1277 0 0,1 3 72 0 0,-3-14-229 0 0,-1-1 1 0 0,1 1-1 0 0,1 0 0 0 0,-1-1 0 0 0,0 1 0 0 0,0 0 0 0 0,1-1 0 0 0,-1 1 0 0 0,2 2 1 0 0,1 11 216 0 0,2 73 88 0 0,-5-83-345 0 0,0 0 10 0 0,0 0 1 0 0,0 0-1 0 0,0 0 0 0 0,-1 0 1 0 0,0 0-1 0 0,-2 7 0 0 0,2 11 191 0 0,1-16-170 0 0,-11 27 292 0 0,9-30-276 0 0,-1-2-33 0 0,0-2 32 0 0,2 1-54 0 0,-10 10 66 0 0,7-6-32 0 0,0-1 0 0 0,0 0 0 0 0,0-1 0 0 0,-1 1 0 0 0,1-1 0 0 0,-1 0-1 0 0,0 0 1 0 0,0 0 0 0 0,0 0 0 0 0,0-1 0 0 0,-8 2 0 0 0,11-3 10 0 0,-1-1-1 0 0,0 1 1 0 0,1-1 0 0 0,-1 0 0 0 0,1 0 0 0 0,-1-1-1 0 0,0 1 1 0 0,1 0 0 0 0,-4-2 0 0 0,-22-3 30 0 0,24 4-36 0 0,-1 1-1 0 0,0 0 1 0 0,0 0 0 0 0,1 0-1 0 0,-6 1 1 0 0,-12-1 74 0 0,10 0-37 0 0,9 0-63 0 0,-1 0-1 0 0,1 0 1 0 0,-1 0 0 0 0,0-1 0 0 0,1 1-1 0 0,-1-1 1 0 0,1 0 0 0 0,-1 0 0 0 0,-2-2-1 0 0,-1 1-10 0 0,0-1 0 0 0,0 0 0 0 0,1 0 0 0 0,-10-6 0 0 0,11 6 0 0 0,-6-2 0 0 0,11 5 0 0 0,-1 0 0 0 0,0 0 0 0 0,0 0 0 0 0,0-1 0 0 0,0 1 0 0 0,1 0 0 0 0,-1-1 0 0 0,0 1 0 0 0,1-1 0 0 0,-1 1 0 0 0,0-1 0 0 0,1 1 0 0 0,-1-1 0 0 0,0 0 0 0 0,1 1 0 0 0,-1-1 0 0 0,1 0 0 0 0,-1 1 0 0 0,1-1 0 0 0,-1-1 0 0 0,2 1 0 0 0,-1 1 0 0 0,-13-11 0 0 0,-13-4 0 0 0,15 12 0 0 0,8 1 0 0 0,-5-2 0 0 0,7 3-5 0 0,-1 0-1 0 0,0 0 1 0 0,1 1-1 0 0,-1-1 1 0 0,0-1-1 0 0,1 1 1 0 0,-1 0-1 0 0,1 0 1 0 0,0 0-1 0 0,-1-1 1 0 0,1 1-1 0 0,0-1 1 0 0,0 1-1 0 0,0-1 1 0 0,-2-2-1 0 0,-6-12 38 0 0,-21-27 0 0 0,25 38-32 0 0,2 0 0 0 0,-1-1 0 0 0,1 1 0 0 0,-4-8 0 0 0,-5-10 0 0 0,8 17 0 0 0,1-1 0 0 0,-1 1 0 0 0,-1 0 0 0 0,1 0 0 0 0,-11-10 0 0 0,-16-21 0 0 0,25 26-16 0 0,1 0 0 0 0,0 0 0 0 0,-4-13 0 0 0,-1-1-48 0 0,-8-28-64 0 0,15 40 128 0 0,1-5 0 0 0,-2-13 0 0 0,-4-10 0 0 0,1 3 0 0 0,0-5 0 0 0,3 3 0 0 0,2 3 0 0 0,0 1 0 0 0,-1-2 0 0 0,2 21 0 0 0,-1-2 0 0 0,3-12 0 0 0,0 1 0 0 0,-1 16 0 0 0,-1 12 0 0 0,1 1 0 0 0,0-1 0 0 0,0 0 0 0 0,0 1 0 0 0,0-1 0 0 0,0 1 0 0 0,0-1 0 0 0,1 0 0 0 0,-1-1 0 0 0,1-1 10 0 0,0-1 0 0 0,0 1 0 0 0,0 0 1 0 0,-1 0-1 0 0,0-1 0 0 0,0 1 0 0 0,-1-7 0 0 0,1-18 37 0 0,10-68-175 0 0,-2 70 128 0 0,-6 14-38 0 0,0 1-1 0 0,1-1 1 0 0,0 0 0 0 0,9-18-1 0 0,-1-6 50 0 0,-4 4 114 0 0,-6 27-121 0 0,1-1 0 0 0,-1 1 0 0 0,4-10 0 0 0,-1 2-51 0 0,3-4-2 0 0,-2 6 49 0 0,3-4 0 0 0,-2 5 0 0 0,1-1 0 0 0,24-35-72 0 0,-10 20 72 0 0,-15 20 0 0 0,0 0 0 0 0,6-12 0 0 0,5-4 0 0 0,-14 19 0 0 0,0 1 0 0 0,1 0 0 0 0,0 0 0 0 0,6-4 0 0 0,-4 5 0 0 0,9 1 0 0 0,-1 1 0 0 0,-9-1 0 0 0,-1 0 0 0 0,1 0 0 0 0,-1 1 0 0 0,1-1 0 0 0,0 1 0 0 0,-1 0 0 0 0,1 1 0 0 0,8 1 0 0 0,11 1 0 0 0,-1 2 0 0 0,5 3 0 0 0,-27-8-1 0 0,3 2 0 0 0,-1-1-1 0 0,1 0 1 0 0,-1 0 0 0 0,1 0-1 0 0,0-1 1 0 0,-1 1 0 0 0,1-1-1 0 0,0 0 1 0 0,-1 0 0 0 0,1 0-1 0 0,6-2 1 0 0,-8 2-54 0 0,-1-1 1 0 0,1 0 0 0 0,-1 0-1 0 0,0 1 1 0 0,0-1-1 0 0,0 0 1 0 0,1 0 0 0 0,-1 0-1 0 0,0 0 1 0 0,0 0-1 0 0,1-3 1 0 0,-1 4-61 0 0,-1-1 0 0 0,0 1 1 0 0,1-1-1 0 0,-1 0 0 0 0,0 1 0 0 0,1-1 0 0 0,-1 1 1 0 0,0-1-1 0 0,0 0 0 0 0,1 1 0 0 0,-1-1 0 0 0,0 0 1 0 0,0 1-1 0 0,0-1 0 0 0,0 0 0 0 0,0 0 1 0 0,0 1-1 0 0,0-1 0 0 0,0 0 0 0 0,0 1 0 0 0,0-1 1 0 0,-1 0-1 0 0,1 0 0 0 0,-9-14-12630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7455 0 0,'0'0'5776'0'0,"2"0"-5533"0"0,43-3 938 0 0,-39 5-1120 0 0,7 10 140 0 0,13 10 137 0 0,-25-21-258 0 0,0 1 0 0 0,12 13-25 0 0,-9-11 10 0 0,0 1 1 0 0,-1-1-1 0 0,0 1 0 0 0,0 0 1 0 0,0 0-1 0 0,2 6 0 0 0,11 23-33 0 0,-16-33-16 0 0,1 0 0 0 0,0 1-1 0 0,0-1 1 0 0,0 1 0 0 0,-1-1-1 0 0,1 1 1 0 0,0-1 0 0 0,-1 1-1 0 0,0-1 1 0 0,1 3 0 0 0,0 2 3 0 0,0-5-6 0 0,0 0 1 0 0,-1 1-1 0 0,1-1 0 0 0,0 0 0 0 0,-1 1 1 0 0,0-1-1 0 0,1 0 0 0 0,-1 1 0 0 0,0-1 1 0 0,0 1-1 0 0,0-1 0 0 0,0 2 0 0 0,1 2-9 0 0,2 21 102 0 0,-2-25 4 0 0,1 16 114 0 0,2 1-169 0 0,-3-13-8 0 0,0 0 0 0 0,0 0 1 0 0,0 0-1 0 0,-1 0 1 0 0,0 8-1 0 0,7 27 6 0 0,-3-30-53 0 0,-4-6 0 0 0,-2 5 0 0 0,1 44 0 0 0,-1-41 6 0 0,1-5 2 0 0,0 0 0 0 0,0 0 1 0 0,0 0-1 0 0,1 0 0 0 0,0 0 1 0 0,2 11-1 0 0,1 38-8 0 0,-1-19 140 0 0,-1-32-151 0 0,0 1-1 0 0,-1-1 0 0 0,0 0 1 0 0,0 0-1 0 0,-1 0 0 0 0,-1 10 1 0 0,0-2-12 0 0,2 1-35 0 0,0-12 57 0 0,1 0 1 0 0,-1-1 0 0 0,0 1 0 0 0,0 0 0 0 0,-1 0 0 0 0,1 0-1 0 0,-1 3 1 0 0,-3 13 0 0 0,4-12 0 0 0,0-5 0 0 0,0 1 0 0 0,0-1 0 0 0,0 0-1 0 0,0 1 1 0 0,0-1 0 0 0,0 1 0 0 0,0-1 0 0 0,0 1-1 0 0,1-1 1 0 0,-1 1 0 0 0,1-1 0 0 0,-1 0-1 0 0,2 3 1 0 0,0 2 57 0 0,-3-5-57 0 0,1-1 0 0 0,0 0 1 0 0,-1 1-1 0 0,1-1 1 0 0,0 1-1 0 0,0-1 1 0 0,0 1-1 0 0,0-1 1 0 0,-1 0-1 0 0,1 1 1 0 0,0-1-1 0 0,0 1 0 0 0,0-1 1 0 0,0 1-1 0 0,0-1 1 0 0,0 1-1 0 0,0-1 1 0 0,0 1-1 0 0,0-1 1 0 0,0 1-1 0 0,1 0 0 0 0,1 10 55 0 0,10 50 177 0 0,-7 17-78 0 0,-3-66-154 0 0,0 1 0 0 0,1 21 0 0 0,-2-22 0 0 0,5 22 0 0 0,2 4 166 0 0,-5-24-100 0 0,8 24 1 0 0,-3-4-16 0 0,-6-23-49 0 0,6 43-2 0 0,-7-52 19 0 0,3 25 26 0 0,1 27-45 0 0,-5-49 0 0 0,-1 0 0 0 0,1-1 0 0 0,0 1 0 0 0,1 0 0 0 0,0 7 0 0 0,2 17 0 0 0,-3-23 6 0 0,0 1-1 0 0,0 0 0 0 0,1-1 0 0 0,1 7 1 0 0,1 10 31 0 0,-3 0-37 0 0,-1 1 0 0 0,2-18 11 0 0,-1-5 32 0 0,-4-37-105 0 0,0-84-28 0 0,1 59-209 0 0,-8-103 224 0 0,9 139 75 0 0,1-15 0 0 0,1 18 0 0 0,-1 0 0 0 0,-7-40 0 0 0,7 50 0 0 0,-3-14 0 0 0,0-34 0 0 0,-4 8 0 0 0,5 31 0 0 0,0 1 1 0 0,0 1-1 0 0,-8-21 0 0 0,-5-27-11 0 0,4 15-383 0 0,-2-6-202 0 0,2 20 98 0 0,7 20 217 0 0,-1-7-156 0 0,4 16 309 0 0,0 0 0 0 0,0 0 0 0 0,-1 0 0 0 0,-5-11-1 0 0,2 5 122 0 0,1 4 10 0 0,-1-5-102 0 0,-6-12-286 0 0,11 26 366 0 0,1 1 0 0 0,0 0 0 0 0,-1 0 1 0 0,1 0-1 0 0,-1 0 0 0 0,1 0 0 0 0,-1 0 0 0 0,0 0 1 0 0,0 0-1 0 0,1 0 0 0 0,-3-2 0 0 0,2 2-5 0 0,0 0 1 0 0,0 0-1 0 0,0 0 0 0 0,1-1 1 0 0,-1 1-1 0 0,0 0 0 0 0,0-1 1 0 0,1 1-1 0 0,-1-2 0 0 0,-2-5-67 0 0,3 7 81 0 0,-1-1 0 0 0,1 1 0 0 0,-1-1 0 0 0,1 1 0 0 0,-1-1 0 0 0,1 0 0 0 0,0 1-1 0 0,0-1 1 0 0,0 1 0 0 0,0-1 0 0 0,0 1 0 0 0,0-1 0 0 0,1 0 0 0 0,0-2 0 0 0,-1 3 25 0 0,0 0 0 0 0,0 0 0 0 0,0 0 1 0 0,1-1-1 0 0,-1 1 0 0 0,0 0 1 0 0,0 0-1 0 0,-1 0 0 0 0,1 0 0 0 0,0-1 1 0 0,-1 0-1 0 0,1 1-8 0 0,0-1-1 0 0,0 1 1 0 0,-1 0 0 0 0,1 0-1 0 0,0 0 1 0 0,0 0 0 0 0,0 0 0 0 0,0 0-1 0 0,0-1 1 0 0,0 1 0 0 0,1 0 0 0 0,0-2-1 0 0,0-18-342 0 0,-1 19-4 0 0,1-1 1 0 0,-1 1-1 0 0,1 0 0 0 0,-1-1 0 0 0,0 1 0 0 0,0-1 0 0 0,0 1 0 0 0,0 0 1 0 0,0-1-1 0 0,0 1 0 0 0,-1 0 0 0 0,0-1 0 0 0,1 1 0 0 0,-1 0 0 0 0,0-1 1 0 0,0 1-1 0 0,0 0 0 0 0,0 0 0 0 0,-2-2 0 0 0,3 3 235 0 0,0 1 0 0 0,0-1 0 0 0,-1 1 0 0 0,1-1 0 0 0,0 1 0 0 0,0 0 0 0 0,0-1 0 0 0,0 1 0 0 0,0-1 0 0 0,0 1 0 0 0,0-1-1 0 0,0 1 1 0 0,0-1 0 0 0,0 1 0 0 0,0-1 0 0 0,0 1 0 0 0,0-1 0 0 0,0 1 0 0 0,0-1 0 0 0,0 1 0 0 0,1-1 0 0 0,-1 0 3 0 0,0 1-1 0 0,0-1 1 0 0,0 1 0 0 0,0-1-1 0 0,1 1 1 0 0,-1-1 0 0 0,0 1-1 0 0,0-1 1 0 0,0 1 0 0 0,0-1-1 0 0,0 0 1 0 0,0 1 0 0 0,-1-1-1 0 0,1 1 1 0 0,0-1 0 0 0,0 0-1 0 0,-3-4-494 0 0,-1-8-774 0 0,4 2 1023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4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6911 0 0,'10'5'1098'0'0,"-18"-3"4083"0"0,7 6-4879 0 0,-2 0 0 0 0,1 0 0 0 0,-1 0 1 0 0,-1 0-1 0 0,-5 10 0 0 0,4-8-255 0 0,-2 13 315 0 0,7-21-327 0 0,0 0 0 0 0,-1 0-1 0 0,1 0 1 0 0,-1-1 0 0 0,1 1-1 0 0,-1 0 1 0 0,0 0 0 0 0,0 0 0 0 0,-1 2-1 0 0,1-3 76 0 0,-5 13 180 0 0,5-14-283 0 0,1 1 1 0 0,0 0-1 0 0,0-1 0 0 0,0 1 0 0 0,0 0 1 0 0,0 0-1 0 0,0-1 0 0 0,0 1 0 0 0,0 0 0 0 0,0 0 1 0 0,0-1-1 0 0,0 1 0 0 0,1 1 0 0 0,0 9 48 0 0,-2-9-54 0 0,0 0 7 0 0,1 0-1 0 0,-1-1 1 0 0,1 1-1 0 0,-1 0 1 0 0,1 0-1 0 0,0 0 1 0 0,0 0-1 0 0,0 0 1 0 0,0 4-1 0 0,-1 9 14 0 0,1-14-8 0 0,0 1 1 0 0,-1-1 0 0 0,1 1 0 0 0,0 0-1 0 0,0-1 1 0 0,0 1 0 0 0,0-1 0 0 0,1 4-1 0 0,-1-4-3 0 0,0 0 0 0 0,0 0 0 0 0,0 0 0 0 0,0-1-1 0 0,0 1 1 0 0,0 0 0 0 0,0 0 0 0 0,0 0 0 0 0,0 0 0 0 0,0 0-1 0 0,0 0 1 0 0,-1 0 0 0 0,0 1 0 0 0,-1 10 79 0 0,2-7-79 0 0,1-1-10 0 0,-1-1 1 0 0,0 1-1 0 0,0-1 1 0 0,0 1-1 0 0,-1-1 1 0 0,0 5-1 0 0,-2 31 240 0 0,-2-3-160 0 0,1-1-69 0 0,2-21 44 0 0,3-12-55 0 0,-1-1 0 0 0,0 0 0 0 0,0 0 0 0 0,0 0-1 0 0,0 0 1 0 0,0 0 0 0 0,0 0 0 0 0,0 0 0 0 0,-1 1 0 0 0,1-1 0 0 0,0 0 0 0 0,-1 0-1 0 0,1 0 1 0 0,-1 1 0 0 0,0 0 0 0 0,0 0 0 0 0,1 0 0 0 0,-1 0 0 0 0,1 0 0 0 0,-1 0 0 0 0,1 1 0 0 0,0-1 0 0 0,0 0 0 0 0,0 0 0 0 0,0 0 0 0 0,1 4 0 0 0,0-3 0 0 0,-1 0 0 0 0,0 0 0 0 0,0 0 0 0 0,0-1 0 0 0,0 1 0 0 0,0 0 0 0 0,-2 4 0 0 0,0 1 0 0 0,0 0 0 0 0,-1 14 0 0 0,2-15 0 0 0,0 0 0 0 0,0 1 0 0 0,0-1 0 0 0,-4 7 0 0 0,5-13 0 0 0,-1 1 0 0 0,1-1 0 0 0,-1 1 0 0 0,1 0 0 0 0,0-1 0 0 0,0 1 0 0 0,0 0 0 0 0,0-1 0 0 0,0 1 0 0 0,0 0 0 0 0,0-1 0 0 0,0 1 0 0 0,1 0 0 0 0,-1-1 0 0 0,1 3 0 0 0,11 51 64 0 0,-11-53-64 0 0,-1-1 0 0 0,0 1 0 0 0,0-1 0 0 0,0 1 0 0 0,0 0 0 0 0,0-1 0 0 0,0 1 0 0 0,-1 2 0 0 0,0 12 0 0 0,3-6 0 0 0,-1-1 0 0 0,0 1 0 0 0,0 0 0 0 0,-1 12 0 0 0,-1 24 0 0 0,1-32 0 0 0,2 4 0 0 0,0-4 0 0 0,-3-12 0 0 0,1 1 0 0 0,0-1 0 0 0,0 0 0 0 0,0 0 0 0 0,1 0 0 0 0,-1 1 0 0 0,0-1 0 0 0,1 0 0 0 0,0 0 0 0 0,1 3 0 0 0,0 0 0 0 0,-1-3 0 0 0,-1 0 0 0 0,1-1 0 0 0,-1 1 0 0 0,1 0 0 0 0,-1-1 0 0 0,1 1 0 0 0,-1 0 0 0 0,0 2 0 0 0,1 0 0 0 0,-1-1 0 0 0,1 0-1 0 0,0 0 1 0 0,0 0 0 0 0,0 0 0 0 0,0 0-1 0 0,2 2 1 0 0,4 12 13 0 0,10 25 371 0 0,-13-27-326 0 0,3 0-63 0 0,-5-9 5 0 0,7 7 0 0 0,-7-12 0 0 0,-1 1-1 0 0,1-1 1 0 0,-1 1 0 0 0,1 0-1 0 0,-1 0 1 0 0,0 0-1 0 0,0-1 1 0 0,0 1-1 0 0,1 4 1 0 0,1-1 250 0 0,1 0-229 0 0,-2-3-14 0 0,1 2 9 0 0,0 0-1 0 0,0-1 1 0 0,1 1 0 0 0,-1-1 0 0 0,1 0-1 0 0,7 5 1 0 0,-9-6 11 0 0,-1-2-21 0 0,-1 1-1 0 0,1-1 1 0 0,0 0 0 0 0,0 1-1 0 0,-1-1 1 0 0,1 0-1 0 0,0 0 1 0 0,0 0 0 0 0,0 1-1 0 0,-1-1 1 0 0,1 0 0 0 0,0 0-1 0 0,0 0 1 0 0,0 0-1 0 0,0-1 1 0 0,-1 1 0 0 0,3 0-1 0 0,19-4-5 0 0,-21 4 2 0 0,0 0-1 0 0,0 0 0 0 0,0-1 0 0 0,0 1 1 0 0,-1 0-1 0 0,1 0 0 0 0,0-1 1 0 0,0 1-1 0 0,0 0 0 0 0,-1-1 0 0 0,1 1 1 0 0,0-1-1 0 0,-1 1 0 0 0,1-1 1 0 0,0 0-1 0 0,-1 1 0 0 0,1-1 0 0 0,-1 1 1 0 0,1-1-1 0 0,-1 0 0 0 0,1-1 1 0 0,2-1 23 0 0,16-17-14 0 0,-5 5-12 0 0,-7 8 28 0 0,-1-1-1 0 0,0 0 1 0 0,-1 0-1 0 0,0 0 1 0 0,0-1-1 0 0,-1 1 1 0 0,0-1-1 0 0,4-11 1 0 0,-2 4 5 0 0,12-21 1 0 0,-15 30-36 0 0,1-1 0 0 0,-1 0-1 0 0,-1 0 1 0 0,1 0 0 0 0,1-11-1 0 0,-2 9 5 0 0,0 0 0 0 0,1 0 0 0 0,4-10 0 0 0,-5 14-1 0 0,0 1-1 0 0,0-1 1 0 0,-1 0-1 0 0,1-8 1 0 0,4-15 13 0 0,-3 20 5 0 0,-1-1-1 0 0,2-18 1 0 0,-3 14-18 0 0,-1 7 0 0 0,0 0 0 0 0,1 0 0 0 0,0 0 0 0 0,2-7 0 0 0,-2 7 0 0 0,0 0 0 0 0,0 0 0 0 0,-1 0 0 0 0,0 0 0 0 0,0 0 0 0 0,-3-12 0 0 0,2 6 0 0 0,-1-44 0 0 0,6 26 0 0 0,-10-70 0 0 0,-4 4 0 0 0,8 71 0 0 0,2 21 0 0 0,-1 0 0 0 0,1 1 0 0 0,-1-1 0 0 0,1 1 0 0 0,-1-1 0 0 0,-3-8 0 0 0,-9-28 0 0 0,7 29 16 0 0,1 1 0 0 0,1-1-1 0 0,-5-17 1 0 0,7 21-15 0 0,-11-13-1 0 0,13 19 0 0 0,-1 0 0 0 0,0 1 0 0 0,1-1 0 0 0,-1 1 0 0 0,0-1 0 0 0,0 1 0 0 0,0-1 0 0 0,0 1 0 0 0,0-1 0 0 0,0 1 0 0 0,0 0 0 0 0,-1 0 0 0 0,1 0 0 0 0,-2-2 0 0 0,-5-4 0 0 0,-30-33 0 0 0,35 38 0 0 0,0-1 0 0 0,-1 1 0 0 0,0 1 0 0 0,-5-3 0 0 0,8 3 0 0 0,0 0 0 0 0,-1 1 0 0 0,1-1 0 0 0,-1 1 0 0 0,1 0 0 0 0,-1 0 0 0 0,1-1 0 0 0,-1 1 0 0 0,1 0 0 0 0,-1 0 0 0 0,1 0 0 0 0,-1 0 0 0 0,1 0 0 0 0,0 1 0 0 0,-3 0 0 0 0,0 0 0 0 0,2-1 0 0 0,0-1 0 0 0,1 2 0 0 0,-1-1 0 0 0,0 0 0 0 0,1 0 0 0 0,-1 0 0 0 0,0 1 0 0 0,1-1 0 0 0,-1 1 0 0 0,1-1 0 0 0,-1 1 0 0 0,1 0 0 0 0,-3 1 0 0 0,0 0 0 0 0,0 0 0 0 0,0 0 0 0 0,0 0 0 0 0,1 0 0 0 0,-1 0 0 0 0,-3 3 0 0 0,6-4 0 0 0,-1 0 0 0 0,1 0 0 0 0,0 0 0 0 0,0 0 0 0 0,0 0 0 0 0,0 0 0 0 0,0 1 0 0 0,1-1 0 0 0,-1 0 0 0 0,0 1 0 0 0,1-1 0 0 0,-1 0 0 0 0,0 1 0 0 0,1-1 0 0 0,0 0 0 0 0,-1 2 0 0 0,1-1 0 0 0,-1 0 0 0 0,0-1 0 0 0,1 1 0 0 0,-1-1 0 0 0,0 1 0 0 0,0-1 0 0 0,1 1 0 0 0,-1-1 0 0 0,0 0 0 0 0,-1 1 0 0 0,1-1 0 0 0,-1 2 0 0 0,-9 11 0 0 0,0 2-31 0 0,10-14 22 0 0,-1 1 1 0 0,1-1-1 0 0,-1 0 1 0 0,1 0 0 0 0,0 1-1 0 0,0-1 1 0 0,-2 5 0 0 0,-2 6-887 0 0,4-12 448 0 0,18-50-15753 0 0,-9 34 15640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5927 0 0,'0'0'8096'0'0,"6"9"-7156"0"0,-3-5-726 0 0,-1-1 0 0 0,1 1 0 0 0,0-1 0 0 0,0 0 0 0 0,4 3 0 0 0,-6-5-86 0 0,-1 0-31 0 0,8 4 53 0 0,-1-1-34 0 0,13 2-37 0 0,-14-4-36 0 0,0 0 0 0 0,0 0 0 0 0,0 0-1 0 0,10 6 1 0 0,8 9 21 0 0,-22-15-58 0 0,9 5 4 0 0,0 1-1 0 0,0 0 1 0 0,-1 0-1 0 0,0 1 1 0 0,9 12-1 0 0,-11-13-8 0 0,19 15 10 0 0,1 4 42 0 0,-26-24-53 0 0,0 0 0 0 0,-1 0 0 0 0,0 0 0 0 0,1 0 0 0 0,-1 0 0 0 0,-1 0 0 0 0,1 1 0 0 0,0 5 0 0 0,2 7 0 0 0,-1 31 0 0 0,-2-27-56 0 0,1 1-62 0 0,-2-1-249 0 0,1-19-130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4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0 6159 0 0,'0'0'8031'0'0,"6"19"-7492"0"0,-6-18-520 0 0,0 0 1 0 0,1 0-1 0 0,-1 0 1 0 0,0 0-1 0 0,0 0 1 0 0,1 0 0 0 0,-1 0-1 0 0,0 0 1 0 0,0 0-1 0 0,0 0 1 0 0,-1 2-1 0 0,3 10 161 0 0,-3 2 2 0 0,0-1-76 0 0,-2 16-86 0 0,-5-3 284 0 0,8-25-297 0 0,0-1 1 0 0,0 1-1 0 0,-1-1 0 0 0,1 0 0 0 0,-1 1 0 0 0,1-1 0 0 0,-1 0 1 0 0,1 1-1 0 0,-1-1 0 0 0,0 2 0 0 0,0-2-3 0 0,0 0 0 0 0,0 1 0 0 0,1-1 1 0 0,-1 0-1 0 0,1 1 0 0 0,-1-1 0 0 0,1 0 0 0 0,-1 1 0 0 0,1-1 0 0 0,0 3 0 0 0,-1-2 2 0 0,1 1-1 0 0,-1-1 1 0 0,1 1 0 0 0,-1 0-1 0 0,0-1 1 0 0,0 0 0 0 0,-1 1-1 0 0,1-1 1 0 0,-2 3-1 0 0,1-2-3 0 0,0 1-1 0 0,0-1 0 0 0,1 0 1 0 0,-1 0-1 0 0,0 5 0 0 0,-15 32 10 0 0,0 6 170 0 0,8-14-117 0 0,8-29-64 0 0,0 1 0 0 0,-1-1 0 0 0,1 0 0 0 0,-1 0 0 0 0,0-1 0 0 0,0 1 0 0 0,0 0 0 0 0,0-1 0 0 0,-1 1 0 0 0,-3 2 0 0 0,-9 13 0 0 0,9-10 66 0 0,-1 0-1 0 0,1-1 1 0 0,-11 9-1 0 0,-12 14 121 0 0,27-27-157 0 0,-1 1-1 0 0,0-1 1 0 0,0 0-1 0 0,0 0 0 0 0,0 0 1 0 0,0 0-1 0 0,0 0 1 0 0,-1-1-1 0 0,1 0 0 0 0,-1 1 1 0 0,-8 2-1 0 0,0 1 15 0 0,12-6 53 0 0,-19 9 0 0 0,12-7-59 0 0,2 0 48 0 0,-1 1-1 0 0,1-1 0 0 0,0 1 1 0 0,-6 3-1 0 0,10-5-31 0 0,-32 6 278 0 0,-35-6 10 0 0,50 1-149 0 0,13-1-122 0 0,0 0-1 0 0,-1-1 1 0 0,1 1 0 0 0,0-1 0 0 0,-6-1 0 0 0,-18-4 32 0 0,22 4-104 0 0,0 0 0 0 0,1 0-1 0 0,-14 0 1 0 0,-13 3 2 0 0,23-1 0 0 0,8 1 0 0 0,-13 2 0 0 0,5-3-94 0 0,9-1-401 0 0,13-2-2433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4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7631 0 0,'0'0'1490'0'0,"-14"9"2479"0"0,8 15-3610 0 0,4-21-315 0 0,1 0 0 0 0,0 0 1 0 0,1 0-1 0 0,-1 0 0 0 0,0 6 0 0 0,-5 18 697 0 0,5-19-549 0 0,0-8-165 0 0,1 1-1 0 0,0-1 0 0 0,0 0 0 0 0,0 1 0 0 0,0-1 0 0 0,0 0 0 0 0,-1 1 0 0 0,1-1 0 0 0,0 1 1 0 0,0-1-1 0 0,0 0 0 0 0,0 1 0 0 0,0-1 0 0 0,0 0 0 0 0,0 1 0 0 0,0-1 0 0 0,1 1 0 0 0,-1-1 0 0 0,0 0 1 0 0,0 1-1 0 0,0-1 0 0 0,0 0 0 0 0,0 1 0 0 0,1-1 0 0 0,-1 0 0 0 0,0 1 0 0 0,0-1 0 0 0,0 0 1 0 0,1 0-1 0 0,-1 1 0 0 0,0-1 0 0 0,0 0 0 0 0,1 0 0 0 0,-1 1 0 0 0,1-1 0 0 0,0 1 2 0 0,0 0-18 0 0,0 0 0 0 0,0-1 0 0 0,0 1 0 0 0,0 0 1 0 0,0-1-1 0 0,0 1 0 0 0,0-1 0 0 0,0 1 0 0 0,0-1 1 0 0,0 0-1 0 0,0 1 0 0 0,0-1 0 0 0,0 0 0 0 0,0 0 1 0 0,1 0-1 0 0,-1 0 0 0 0,0 0 0 0 0,0 0 0 0 0,0 0 1 0 0,0 0-1 0 0,0 0 0 0 0,0 0 0 0 0,1-1 0 0 0,-1 1 1 0 0,0-1-1 0 0,2 0 0 0 0,-2 0 2 0 0,1 0 0 0 0,-1 0 0 0 0,1 0 0 0 0,-1 0 0 0 0,0 0 1 0 0,1 0-1 0 0,-1 0 0 0 0,0-1 0 0 0,0 1 0 0 0,0 0 0 0 0,0-1 0 0 0,0 1 0 0 0,0-1 1 0 0,1-1-1 0 0,8-12 51 0 0,-10 14-61 0 0,1 0 0 0 0,0 0 0 0 0,0 0 1 0 0,0 0-1 0 0,-1 0 0 0 0,1 0 0 0 0,-1-1 0 0 0,1 1 0 0 0,-1 0 0 0 0,1 0 0 0 0,0-3 0 0 0,-1 2-12 0 0,0 1-1 0 0,1 0 1 0 0,-1-1-1 0 0,1 1 1 0 0,-1-1-1 0 0,1 1 1 0 0,0 0-1 0 0,0-1 1 0 0,1-1-1 0 0,-1 2-1270 0 0,5-5 2562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4343 0 0,'10'17'3094'0'0,"-3"-6"2156"0"0,6-3-4114 0 0,-3-8-771 0 0,-9 0-326 0 0,0 0 1 0 0,0 1 0 0 0,0-1-1 0 0,0 0 1 0 0,0 0-1 0 0,0 0 1 0 0,0 0 0 0 0,0 0-1 0 0,0-1 1 0 0,0 1 0 0 0,1 0-1 0 0,26-12 712 0 0,-27 12-718 0 0,1 0 0 0 0,0 0 0 0 0,-1 0 0 0 0,1 0 0 0 0,0 0 0 0 0,-1 0 0 0 0,1 0 0 0 0,0 0 0 0 0,-1 0 0 0 0,1 1 0 0 0,-1-1 0 0 0,1 1 0 0 0,0-1 0 0 0,-1 1 0 0 0,3 1 0 0 0,-3-1-2 0 0,1 0 1 0 0,0 0-1 0 0,-1-1 0 0 0,1 1 1 0 0,0-1-1 0 0,0 1 0 0 0,0-1 1 0 0,-1 0-1 0 0,3 1 0 0 0,-2-1-16 0 0,0 0 0 0 0,0 0 0 0 0,-1 0 0 0 0,1 0 0 0 0,0 1 0 0 0,0-1 0 0 0,-1 1-1 0 0,3 0 1 0 0,-2 0-15 0 0,-1 0-1 0 0,1-1 1 0 0,0 1-1 0 0,0-1 0 0 0,0 0 1 0 0,0 1-1 0 0,-1-1 0 0 0,1 0 1 0 0,3 0-1 0 0,-2 0 1 0 0,0 0 0 0 0,0 0 0 0 0,1 0 0 0 0,-1 0 0 0 0,0 1 0 0 0,4 1 0 0 0,-4-1 0 0 0,1-1 0 0 0,-1 1 0 0 0,1 0 0 0 0,-1-1 0 0 0,6 0 0 0 0,46 1 288 0 0,7 1-205 0 0,-30 0-131 0 0,-6 1 29 0 0,-3-1 45 0 0,-19-1-19 0 0,0 0-1 0 0,1-1 0 0 0,-1 1 1 0 0,0-1-1 0 0,5-1 0 0 0,-7 1-6 0 0,0 0 0 0 0,1 1 0 0 0,-1-1 0 0 0,0 0 0 0 0,0 1 0 0 0,1-1 0 0 0,-1 1 0 0 0,4 1 0 0 0,-3-1 0 0 0,-1 0 0 0 0,1 0 0 0 0,0 0 0 0 0,0-1 0 0 0,-1 1 0 0 0,5-1 0 0 0,11 3 93 0 0,-16-2-68 0 0,1-1-1 0 0,-1 1 1 0 0,1-1-1 0 0,-1 0 0 0 0,1 1 1 0 0,4-2-1 0 0,-4 1-9 0 0,0 0 0 0 0,0 1 0 0 0,0-1-1 0 0,0 0 1 0 0,0 1 0 0 0,2 0 0 0 0,17 3 36 0 0,15 4 2 0 0,8-10-53 0 0,-31 0 0 0 0,0 2 0 0 0,29 1 0 0 0,-14 1 0 0 0,-21-3 0 0 0,-1 2 0 0 0,1-1 0 0 0,11 3 0 0 0,50 7 0 0 0,3 1 0 0 0,-67-10 0 0 0,0 0 0 0 0,0 0 0 0 0,0-1 0 0 0,5 1 0 0 0,-5-1 0 0 0,-1 0 0 0 0,1 0 0 0 0,-1 1 0 0 0,9 2 0 0 0,43 7 64 0 0,-7-3-152 0 0,-26-6 88 0 0,-2-1 0 0 0,-10 2 0 0 0,1-1 0 0 0,13-1 0 0 0,20 2 0 0 0,-23 0 0 0 0,-18-2 0 0 0,1 0 0 0 0,0 1 0 0 0,0 0 0 0 0,7 1 0 0 0,-8-1 0 0 0,0 0 0 0 0,0-1 0 0 0,0 1 0 0 0,0-1 0 0 0,8-1 0 0 0,13 2 0 0 0,3-1 0 0 0,-24 0 0 0 0,0-1 0 0 0,0 1 0 0 0,0 0 0 0 0,0 1 0 0 0,7 0 0 0 0,50 8 0 0 0,-8-7 0 0 0,-31-1 0 0 0,-19-2 0 0 0,0 1 0 0 0,0 0 0 0 0,0 0 0 0 0,0 0 0 0 0,-1 0 0 0 0,6 2 0 0 0,31 1 0 0 0,-38-3 0 0 0,1 0 0 0 0,-1 0 0 0 0,0 0 0 0 0,0 0 0 0 0,1 0 0 0 0,-1 0-1 0 0,0 0 1 0 0,0 0 0 0 0,0-1 0 0 0,0 1 0 0 0,1-1 0 0 0,0 0 0 0 0,0 0 4 0 0,-1 1-1 0 0,0-1 1 0 0,0 1 0 0 0,0 0 0 0 0,1-1 0 0 0,-1 1 0 0 0,0 0 0 0 0,0 0 0 0 0,1 0 0 0 0,-1 0 0 0 0,0 0 0 0 0,0 0 0 0 0,2 0 0 0 0,-2 0-1 0 0,0 0 0 0 0,0 0 0 0 0,0 0 1 0 0,0 0-1 0 0,0 0 0 0 0,0 0 1 0 0,0 0-1 0 0,0 0 0 0 0,0-1 1 0 0,0 1-1 0 0,-1 0 0 0 0,1-1 1 0 0,0 1-1 0 0,2-1 0 0 0,-3 0-1 0 0,1 1 1 0 0,0-1-1 0 0,0 1 0 0 0,0-1 1 0 0,0 1-1 0 0,-1 0 0 0 0,1 0 1 0 0,0-1-1 0 0,0 1 0 0 0,0 0 1 0 0,0 0-1 0 0,0 0 0 0 0,0 0 1 0 0,0 0-1 0 0,1 0 0 0 0,8 3 34 0 0,-8-2-26 0 0,0 0 1 0 0,-1-1-1 0 0,1 1 1 0 0,0-1-1 0 0,0 1 0 0 0,0-1 1 0 0,0 0-1 0 0,0 0 1 0 0,3 0-1 0 0,20 2 116 0 0,-21-1-82 0 0,0-1 0 0 0,0 1 1 0 0,0-1-1 0 0,0 0 1 0 0,5 0-1 0 0,-7 0-34 0 0,0 0 1 0 0,0 0-1 0 0,0 0 0 0 0,0 0 0 0 0,0 0 0 0 0,-1 1 0 0 0,1-1 0 0 0,0 1 1 0 0,3 0-1 0 0,12 3-124 0 0,-12-4 85 0 0,-1 0 0 0 0,1 0 0 0 0,0 0 0 0 0,0 1 0 0 0,-1 0-1 0 0,9 2 1 0 0,49 9 29 0 0,-1-1-72 0 0,-57-10 72 0 0,1 0 0 0 0,0-1 0 0 0,0 1 0 0 0,6-1 0 0 0,14 2 0 0 0,-4-1 0 0 0,-18-1 1 0 0,0 0 0 0 0,0 0 0 0 0,0 0 1 0 0,-1 0-1 0 0,1 1 0 0 0,0-1 0 0 0,0 1 1 0 0,3 1-1 0 0,19 3 52 0 0,-2-2-42 0 0,1 1 42 0 0,-21-4-43 0 0,1 0 0 0 0,0 0 0 0 0,-1 1 0 0 0,1-1 0 0 0,4 3 0 0 0,-6-3-1 0 0,0 1 0 0 0,1-1-1 0 0,-1 0 1 0 0,0 1 0 0 0,0-1 0 0 0,0 0-1 0 0,4-1 1 0 0,13 2 40 0 0,-15 0-42 0 0,0 0-1 0 0,0 0 1 0 0,0-1 0 0 0,0 1-1 0 0,0-1 1 0 0,0 0 0 0 0,8-1-1 0 0,-10 1 4 0 0,1 0 0 0 0,0 0 1 0 0,-1 0-1 0 0,1 0 0 0 0,0 1 0 0 0,-1-1 0 0 0,6 3 0 0 0,-5-2 6 0 0,0-1 0 0 0,0 1 0 0 0,0 0 0 0 0,0-1-1 0 0,6 1 1 0 0,14 2 2 0 0,-20-2-18 0 0,0-1-1 0 0,0 1 1 0 0,0-1 0 0 0,0 1 0 0 0,0-1 0 0 0,-1 0-1 0 0,5-1 1 0 0,-5 1 8 0 0,0 0 0 0 0,0 0 1 0 0,-1 0-1 0 0,1 0 0 0 0,0 1 0 0 0,-1-1 0 0 0,1 0 0 0 0,0 1 0 0 0,3 1 1 0 0,12 2 140 0 0,-13-5-121 0 0,1 1-1 0 0,0 1 1 0 0,-1-1-1 0 0,1 1 1 0 0,-1 0 0 0 0,8 2-1 0 0,-9-3-27 0 0,0 1 0 0 0,0 0 0 0 0,0-1 0 0 0,0 0 0 0 0,-1 0 0 0 0,7 0 0 0 0,14 1 0 0 0,-22 0 3 0 0,1-1 0 0 0,-1 0 0 0 0,1 0 0 0 0,-1 0 0 0 0,0 0-1 0 0,1 0 1 0 0,-1 0 0 0 0,1 0 0 0 0,-1-1 0 0 0,0 1 0 0 0,3-1 0 0 0,-3 0-1 0 0,1 1 1 0 0,-1-1 0 0 0,1 1-1 0 0,-1 0 1 0 0,0 0 0 0 0,1-1-1 0 0,-1 1 1 0 0,1 0 0 0 0,-1 0 0 0 0,2 1-1 0 0,7 1 11 0 0,-9-1-6 0 0,1-1-1 0 0,0 1 0 0 0,0-1 1 0 0,-1 0-1 0 0,1 1 0 0 0,0-1 1 0 0,0 0-1 0 0,0 0 0 0 0,-1 0 1 0 0,4-1-1 0 0,-3 1 3 0 0,-1 0-1 0 0,1 0 1 0 0,-1 0 0 0 0,0 0 0 0 0,1 0 0 0 0,-1 0-1 0 0,0 1 1 0 0,1-1 0 0 0,-1 1 0 0 0,0-1-1 0 0,0 1 1 0 0,3 0 0 0 0,-3 0 3 0 0,1 0 0 0 0,-1 0 0 0 0,1-1 0 0 0,-1 1 0 0 0,1-1 0 0 0,0 1-1 0 0,-1-1 1 0 0,1 0 0 0 0,0 0 0 0 0,1 0 0 0 0,-2 0-6 0 0,1 1-1 0 0,-1-1 1 0 0,0 0-1 0 0,1 0 1 0 0,-1 1-1 0 0,0-1 1 0 0,1 0-1 0 0,-1 1 0 0 0,0-1 1 0 0,0 1-1 0 0,2 1 1 0 0,-2-1-5 0 0,1-1 0 0 0,-1 1 0 0 0,1 0-1 0 0,-1-1 1 0 0,1 1 0 0 0,-1-1 0 0 0,1 1 0 0 0,-1-1 0 0 0,4 0 0 0 0,27 9 52 0 0,-30-9-53 0 0,-1 0 0 0 0,0 0 0 0 0,0 0 0 0 0,0 1 0 0 0,0-1 0 0 0,0 1 0 0 0,0-1 0 0 0,1 1 0 0 0,-1-1 0 0 0,0 1 0 0 0,1 0 0 0 0,-2 0 0 0 0,1 0 0 0 0,0-1 0 0 0,0 1 0 0 0,-1-1 0 0 0,1 1 0 0 0,0-1 0 0 0,0 0 0 0 0,0 1 0 0 0,0-1 0 0 0,0 0 0 0 0,0 0 0 0 0,0 1 0 0 0,-1-1 0 0 0,1 0 0 0 0,0 0 0 0 0,0 0 0 0 0,0 0 0 0 0,0 0 0 0 0,2-1 0 0 0,-2 1 0 0 0,1 1 0 0 0,-1-1 0 0 0,0 0 0 0 0,1 0 0 0 0,-1 1 0 0 0,0-1 0 0 0,1 1 0 0 0,-1-1 0 0 0,0 1 0 0 0,0-1 0 0 0,1 1 0 0 0,-1 0 0 0 0,0 0 0 0 0,2 1 0 0 0,13 7 0 0 0,-1-5 27 0 0,-14-3-20 0 0,1 0 1 0 0,0 0-1 0 0,0-1 1 0 0,0 1 0 0 0,0-1-1 0 0,0 0 1 0 0,0 1-1 0 0,0-1 1 0 0,0 0-1 0 0,0 0 1 0 0,2 0 0 0 0,-2 0-1 0 0,0 0 1 0 0,0 0 0 0 0,0 0 0 0 0,0 1 0 0 0,0-1 0 0 0,0 1 0 0 0,0 0-1 0 0,-1-1 1 0 0,1 1 0 0 0,2 1 0 0 0,9 4 76 0 0,1 0-64 0 0,-13-5-21 0 0,0 0 1 0 0,1 0 0 0 0,-1-1 0 0 0,1 1-1 0 0,-1-1 1 0 0,0 1 0 0 0,1-1 0 0 0,-1 1-1 0 0,1-1 1 0 0,-1 0 0 0 0,1 0-1 0 0,1 1 1 0 0,-2-1 3 0 0,1 0 0 0 0,-1 0 0 0 0,0 1 0 0 0,0-1 0 0 0,1 1 0 0 0,-1 0 0 0 0,0-1 0 0 0,0 1 0 0 0,0 0 0 0 0,1-1 0 0 0,-1 1 1 0 0,0 0-1 0 0,1 1 0 0 0,11 7 38 0 0,-11-9-28 0 0,-1 1-9 0 0,0-1-1 0 0,0 0 0 0 0,-1 1 1 0 0,1-1-1 0 0,0 0 1 0 0,0 1-1 0 0,-1-1 0 0 0,1 1 1 0 0,0-1-1 0 0,0 1 1 0 0,-1 0-1 0 0,1-1 0 0 0,-1 1 1 0 0,1 0-1 0 0,0-1 0 0 0,0 2 1 0 0,6 6 42 0 0,-7-8-46 0 0,0 1 1 0 0,1 0 0 0 0,-1-1-1 0 0,1 1 1 0 0,-1 0-1 0 0,1-1 1 0 0,-1 1-1 0 0,1-1 1 0 0,0 1 0 0 0,-1-1-1 0 0,1 0 1 0 0,-1 1-1 0 0,1-1 1 0 0,0 1 0 0 0,0-1-1 0 0,-1 0 1 0 0,1 0-1 0 0,0 1 1 0 0,0-1-1 0 0,-1 0 1 0 0,1 0 0 0 0,0 0-1 0 0,0 0 1 0 0,-1 0-1 0 0,1 0 1 0 0,0 0 0 0 0,0 0-1 0 0,0 0 1 0 0,-1 0-1 0 0,2-1 1 0 0,2 1 19 0 0,0 1 1 0 0,0-1-1 0 0,0 1 1 0 0,0 0-1 0 0,0 0 1 0 0,-1 0-1 0 0,1 0 0 0 0,0 1 1 0 0,-1-1-1 0 0,1 1 1 0 0,3 2-1 0 0,-7-3-20 0 0,1 0 0 0 0,0 0 0 0 0,0-1 0 0 0,0 1 0 0 0,0 0 0 0 0,0-1 0 0 0,0 1 0 0 0,0-1 0 0 0,0 1 0 0 0,0-1 0 0 0,0 0 0 0 0,0 1 0 0 0,0-1 0 0 0,0 0 0 0 0,0 0 0 0 0,0 1 0 0 0,1-1 0 0 0,4 1 0 0 0,-1 1 0 0 0,0 1 0 0 0,-1-1 0 0 0,1 1 0 0 0,7 7 0 0 0,1-2 0 0 0,11 3 0 0 0,-15-5 51 0 0,-6-3-30 0 0,1 0-1 0 0,0 0 1 0 0,0 0-1 0 0,0-1 1 0 0,0 0-1 0 0,0 0 1 0 0,0 0-1 0 0,1 0 1 0 0,5 1-1 0 0,-4-1-20 0 0,0 0 0 0 0,16 13-72 0 0,-11-9 72 0 0,-10-6 0 0 0,-1 1 0 0 0,1-1 0 0 0,-1 1 0 0 0,0-1 0 0 0,1 1 0 0 0,-1-1 0 0 0,1 1 0 0 0,-1-1 0 0 0,1 1 0 0 0,-1-1 0 0 0,1 0 0 0 0,-1 1 0 0 0,1-1 0 0 0,0 0 0 0 0,-1 0 0 0 0,1 1 0 0 0,0-1 0 0 0,-1 0 0 0 0,2 0 0 0 0,-1 0 0 0 0,0 1 0 0 0,0-1 0 0 0,0 0 0 0 0,0 0 0 0 0,0 1 0 0 0,0-1 0 0 0,0 0 0 0 0,0 1 0 0 0,0-1 0 0 0,-1 1 0 0 0,1-1 0 0 0,2 2 0 0 0,5 4 0 0 0,0 0 0 0 0,0 1 0 0 0,-1-1 0 0 0,9 11 0 0 0,-14-14 0 0 0,1 0 0 0 0,-2 0 0 0 0,1 0 0 0 0,0 0 0 0 0,-1 0 0 0 0,3 5 0 0 0,1 7 0 0 0,-4-13 0 0 0,0 0 0 0 0,0-1 0 0 0,0 1 0 0 0,-1 0 0 0 0,1 0 0 0 0,-1 0 0 0 0,1 0 0 0 0,-1 0 0 0 0,0 0 0 0 0,1 0 0 0 0,-1 0 0 0 0,0 0 0 0 0,-1 3 0 0 0,1-3 0 0 0,0-1 0 0 0,0 0 0 0 0,0 0 0 0 0,0 0 0 0 0,1 0 0 0 0,-1 0 0 0 0,0 0 0 0 0,1 0 0 0 0,-1 0 0 0 0,0 0 0 0 0,1-1 0 0 0,-1 1 0 0 0,1 0 0 0 0,-1 0 0 0 0,1 0 0 0 0,0 0 0 0 0,0 0 0 0 0,6 11 0 0 0,-5-2 0 0 0,-4-6 0 0 0,2-3 0 0 0,0 1 0 0 0,-1-1 0 0 0,1 0 0 0 0,0 0 0 0 0,0 0 0 0 0,0 1 0 0 0,-1-1 0 0 0,1 0 0 0 0,1 0 0 0 0,-1 1 0 0 0,0-1 0 0 0,0 0 0 0 0,0 0 0 0 0,1 2 0 0 0,3 17 0 0 0,-3-18 0 0 0,-1-1 0 0 0,0 0 0 0 0,0-1 0 0 0,1 1 0 0 0,-1 0 0 0 0,0 0 0 0 0,0-1 0 0 0,0 1 0 0 0,0 0 0 0 0,0 0 0 0 0,0-1 0 0 0,-1 1 0 0 0,1 0 0 0 0,0-1 0 0 0,-1 2 0 0 0,-2 12 0 0 0,3-13 0 0 0,-1 1 0 0 0,1-1 0 0 0,-1 1 0 0 0,1-1 0 0 0,0 1 0 0 0,-1-1 0 0 0,1 1 0 0 0,0 0 0 0 0,0-1 0 0 0,0 1 0 0 0,1-1 0 0 0,-1 1 0 0 0,0-1 0 0 0,0 1 0 0 0,1-1 0 0 0,-1 1 0 0 0,1-1 0 0 0,1 3 0 0 0,-1-2 0 0 0,-1-2 0 0 0,-2 13 0 0 0,1 16 11 0 0,0-26 0 0 0,0-2-9 0 0,1 0 1 0 0,0-1-1 0 0,0 1 0 0 0,0 0 0 0 0,-1 0 0 0 0,1 0 0 0 0,0-1 0 0 0,0 1 0 0 0,0 0 0 0 0,0 0 0 0 0,0 0 0 0 0,1 0 1 0 0,-1-1-1 0 0,0 1 0 0 0,0 0 0 0 0,0 0 0 0 0,1 0 0 0 0,-1-1 0 0 0,1 2 0 0 0,1 1 9 0 0,-1 0 0 0 0,0 0 0 0 0,-1 0-1 0 0,1 0 1 0 0,0 1 0 0 0,-1-1 0 0 0,0 0 0 0 0,0 0-1 0 0,0 0 1 0 0,0 0 0 0 0,-1 5 0 0 0,1-4 38 0 0,-1 1 24 0 0,1-3 38 0 0,3-2-3043 0 0,-2 0 2401 0 0,1 0 0 0 0,-1 0 0 0 0,0 1 1 0 0,0-1-1 0 0,0 0 0 0 0,0 1 0 0 0,0-1 1 0 0,0 1-1 0 0,0-1 0 0 0,2 2 0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5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13 6559 0 0,'-2'6'911'0'0,"2"-5"-848"0"0,0-1 1 0 0,0 0-1 0 0,0 0 1 0 0,0 0-1 0 0,0 0 1 0 0,0 0-1 0 0,0 0 1 0 0,0 0-1 0 0,0 0 0 0 0,0 1 1 0 0,0-1-1 0 0,0 0 1 0 0,0 0-1 0 0,0 0 1 0 0,0 0-1 0 0,0 0 1 0 0,0 0-1 0 0,0 0 1 0 0,0 0-1 0 0,0 1 1 0 0,0-1-1 0 0,0 0 1 0 0,0 0-1 0 0,0 0 64 0 0,-1 0-64 0 0,1 0 1 0 0,0 0-1 0 0,0 0 1 0 0,0 0-1 0 0,0 0 1 0 0,0 0-1 0 0,0 0 1 0 0,0 0-1 0 0,0 0 1 0 0,0 0-1 0 0,-1 0 1 0 0,1 1-1 0 0,0-1 0 0 0,0 0 1 0 0,0 0-1 0 0,0 0 1 0 0,0 0-1 0 0,0 0 1 0 0,0 0-1 0 0,0 0 1 0 0,-1 0-1 0 0,1-1 1 0 0,0 1-1 0 0,0 0 1 0 0,0 0-1 0 0,0 0 0 0 0,0 0 1 0 0,0 0-1 0 0,0 0 1 0 0,0 0-1 0 0,0 0 1 0 0,-1 0-1 0 0,1 0 1 0 0,0 0-1 0 0,0 0 1 0 0,-1-7 1211 0 0,1 6-1222 0 0,0 1 1 0 0,0-1 0 0 0,0 0-1 0 0,0 1 1 0 0,0-1 0 0 0,0 1 0 0 0,0-1-1 0 0,0 1 1 0 0,-1-1 0 0 0,1 1 0 0 0,0-1-1 0 0,0 1 1 0 0,0-1 0 0 0,0 1-1 0 0,-1 0 1 0 0,1-1 0 0 0,0 1 0 0 0,0-1-1 0 0,-1 1 1 0 0,1-1 0 0 0,0 1-1 0 0,-1 0 1 0 0,1-1 0 0 0,0 1 0 0 0,-1 0-1 0 0,1-1 1 0 0,-1 1 0 0 0,1 0-1 0 0,-1 0 1 0 0,1-1 0 0 0,-1 1 0 0 0,1 0-1 0 0,-1 0 1 0 0,1 0 0 0 0,-1 0-1 0 0,1-1 1 0 0,-1 1 0 0 0,1 0 0 0 0,-1 0-1 0 0,0 0 1 0 0,-21 8 932 0 0,7-1-647 0 0,-7 7-227 0 0,19-12-104 0 0,0 1-1 0 0,0 0 0 0 0,0 0 1 0 0,1 0-1 0 0,0 0 0 0 0,-1 1 0 0 0,1-1 1 0 0,0 1-1 0 0,-2 5 0 0 0,0 0 55 0 0,-20 22 142 0 0,0 1-23 0 0,-1 8 11 0 0,-2 3-192 0 0,-2 7 75 0 0,0 8-1 0 0,3-10-31 0 0,6-9-46 0 0,-6 10 20 0 0,14-22 129 0 0,9-22-90 0 0,0 1-1 0 0,0 0 0 0 0,1-1 0 0 0,0 1 1 0 0,0 0-1 0 0,0 0 0 0 0,1 0 0 0 0,0 0 1 0 0,0 0-1 0 0,0 10 0 0 0,2-7 2 0 0,-1-3-19 0 0,0-1-1 0 0,0 1 1 0 0,0 0 0 0 0,-2 8 0 0 0,1-6 31 0 0,1-1 0 0 0,0 1 1 0 0,2 12-1 0 0,-3-18-26 0 0,-2 1-31 0 0,2-5-3 0 0,1 1 66 0 0,1-2-577 0 0,5-7-4886 0 0,0 4 3591 0 0,-1 0 0 0 0,11-8 1 0 0,4-5-2011 0 0,-8 7 1596 0 0,2 2 1359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5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77 6335 0 0,'-2'2'118'0'0,"-2"2"278"0"0,8-3-184 0 0,-3-1 62 0 0,3-8 1199 0 0,-3 5-122 0 0,-6 5-988 0 0,5-4 576 0 0,0-3 235 0 0,-5 12 1150 0 0,-4 8-2116 0 0,8-13-112 0 0,0 1-45 0 0,1 0-1 0 0,-1 1 1 0 0,0-1-1 0 0,0 1 1 0 0,0-1-1 0 0,0 0 1 0 0,0 0-1 0 0,-1 0 0 0 0,0 0 1 0 0,-2 4-1 0 0,2-4-22 0 0,0 0-1 0 0,0 0 0 0 0,1 0 1 0 0,-1 0-1 0 0,1 1 1 0 0,0-1-1 0 0,0 0 0 0 0,0 1 1 0 0,0-1-1 0 0,0 5 0 0 0,0 7 112 0 0,-1-1 0 0 0,-5 26 0 0 0,-2 10 100 0 0,8-36-239 0 0,1-1-1 0 0,0 0 1 0 0,0 1 0 0 0,1-1-1 0 0,1 0 1 0 0,6 23 0 0 0,-7-26 75 0 0,-1-8-57 0 0,0 0 0 0 0,1 0-1 0 0,-1 1 1 0 0,0-1-1 0 0,1 0 1 0 0,0 0 0 0 0,-1 0-1 0 0,1 0 1 0 0,0 0-1 0 0,2 4 1 0 0,1-1 35 0 0,-4-5-51 0 0,0 1-1 0 0,1-1 1 0 0,-1 0-1 0 0,0 0 1 0 0,1 1-1 0 0,-1-1 1 0 0,1 0-1 0 0,-1 0 1 0 0,0 0-1 0 0,1 0 1 0 0,-1 0-1 0 0,1 0 1 0 0,-1 0-1 0 0,1 1 1 0 0,-1-1-1 0 0,1 0 1 0 0,-1 0-1 0 0,0-1 1 0 0,1 1-1 0 0,-1 0 1 0 0,1 0-1 0 0,-1 0 1 0 0,1 0-1 0 0,-1 0 1 0 0,0 0-1 0 0,1-1 1 0 0,-1 1-1 0 0,1 0 1 0 0,-1 0-1 0 0,0 0 1 0 0,1-1-1 0 0,-1 1 1 0 0,0 0-1 0 0,1-1 1 0 0,-1 1-1 0 0,0 0 1 0 0,1-1-1 0 0,-1 1 1 0 0,0-1-1 0 0,1 1 3 0 0,7-8 7 0 0,-5 6-6 0 0,-1 0-1 0 0,0 0 1 0 0,0 0 0 0 0,0 0 0 0 0,0 0 0 0 0,-1-1 0 0 0,1 1 0 0 0,0 0 0 0 0,-1-1-1 0 0,2-2 1 0 0,4-16 9 0 0,0-1-1 0 0,-2 0 0 0 0,4-29 1 0 0,-4 6 223 0 0,-2-77 0 0 0,-4 110-206 0 0,1 0-1 0 0,1 0 0 0 0,0 0 1 0 0,1-1-1 0 0,0 1 0 0 0,0 1 1 0 0,8-20-1 0 0,-9 31-307 0 0,0-1 0 0 0,0 1 1 0 0,1 0-1 0 0,-1 0 0 0 0,0-1 1 0 0,0 1-1 0 0,1 0 0 0 0,-1 0 1 0 0,0 0-1 0 0,0 1 0 0 0,1-1 0 0 0,-1 0 1 0 0,0 0-1 0 0,0 1 0 0 0,2 0 1 0 0,13-4-8018 0 0,5-2 5488 0 0,7 0 1069 0 0,-12 6 1430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1.766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1 8351 0 0,'2'0'223'0'0,"0"0"-1"0"0,1 1 0 0 0,-1-1 0 0 0,0 1 0 0 0,0-1 1 0 0,0 1-1 0 0,0 0 0 0 0,0 0 0 0 0,0 0 1 0 0,0 0-1 0 0,0 0 0 0 0,0 1 0 0 0,0-1 0 0 0,2 3 1 0 0,13 6 299 0 0,16 8-417 0 0,-27-14-51 0 0,-1 0 0 0 0,1-1 1 0 0,0 0-1 0 0,8 2 0 0 0,20 8 684 0 0,-40-12-596 0 0,-13 0-105 0 0,1-1-1 0 0,-30-4 1 0 0,45 3 5 0 0,7-2 56 0 0,14-4 191 0 0,27-5 124 0 0,-38 10-417 0 0,108-21-859 0 0,-93 20 485 0 0,1 1 0 0 0,-1 1 0 0 0,27 2-1 0 0,-45-1-646 0 0,-1 1-1 0 0,0-1 0 0 0,0 1 0 0 0,0 0 1 0 0,0 0-1 0 0,3 2 0 0 0,3 1-2314 0 0,0-2 2352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10391 0 0,'0'0'2544'0'0,"27"-3"-400"0"0,-25 2-2230 0 0,0 1 0 0 0,0-1 0 0 0,0 1-1 0 0,0-1 1 0 0,0 1 0 0 0,1 0 0 0 0,-1 0-1 0 0,0 0 1 0 0,0 0 0 0 0,3 0 0 0 0,-2 1-496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5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 5471 0 0,'0'0'2455'0'0,"-5"-5"-1614"0"0,5 4-791 0 0,-1 1-37 0 0,1-1 0 0 0,0 1 0 0 0,-1-1-1 0 0,1 1 1 0 0,0 0 0 0 0,-1-1 0 0 0,1 1 0 0 0,-1 0-1 0 0,1 0 1 0 0,0-1 0 0 0,-1 1 0 0 0,1 0 0 0 0,-1 0-1 0 0,1-1 1 0 0,-1 1 0 0 0,1 0 0 0 0,-1 0 0 0 0,1 0-1 0 0,-1 0 1 0 0,0 0 0 0 0,-3 3 79 0 0,-1-1-36 0 0,-8-4 212 0 0,13 2-262 0 0,0 0 1 0 0,0 0-1 0 0,0 0 1 0 0,0 0-1 0 0,-1 0 1 0 0,1 0-1 0 0,0 0 1 0 0,0 0-1 0 0,0 0 1 0 0,0 0-1 0 0,0 0 1 0 0,0 0-1 0 0,0 0 0 0 0,-1 0 1 0 0,1 0-1 0 0,0 0 1 0 0,0 0-1 0 0,0 0 1 0 0,0 0-1 0 0,0 0 1 0 0,0 0-1 0 0,-1 0 1 0 0,1 0-1 0 0,0 0 1 0 0,0 0-1 0 0,0 0 1 0 0,0 0-1 0 0,0 0 1 0 0,0 0-1 0 0,0 0 1 0 0,0 0-1 0 0,-1 0 1 0 0,1 0-1 0 0,0 0 1 0 0,0 0-1 0 0,0 1 1 0 0,0-1-1 0 0,0 0 1 0 0,0 0-1 0 0,0 0 0 0 0,0 0 1 0 0,0 0-1 0 0,0 0 1 0 0,0 0-1 0 0,0 1 1 0 0,0-1-1 0 0,0 0 1 0 0,0 0-1 0 0,-1 0-216 0 0,1-1 361 0 0,-1 1 1 0 0,1 0 0 0 0,0-1-1 0 0,-1 1 1 0 0,1 0 0 0 0,0-1-1 0 0,-1 1 1 0 0,1 0 0 0 0,0-1-1 0 0,0 1 1 0 0,-1-1 0 0 0,1 1-1 0 0,0 0 1 0 0,0-1 0 0 0,0 1-1 0 0,0-1 1 0 0,0 1 0 0 0,-1-1 0 0 0,1 1-1 0 0,0-1 1 0 0,0 1 0 0 0,0-1-1 0 0,0 1 1 0 0,1-1 0 0 0,-1 1-152 0 0,0 0 0 0 0,0 0 0 0 0,0-1 1 0 0,0 1-1 0 0,0 0 0 0 0,0 0 0 0 0,0 0 0 0 0,0 0 1 0 0,0 0-1 0 0,0 0 0 0 0,0 0 0 0 0,0-1 1 0 0,0 1-1 0 0,0 0 0 0 0,0 0 0 0 0,0 0 0 0 0,0 0 1 0 0,0 0-1 0 0,1 0 0 0 0,-1 0 0 0 0,0 0 1 0 0,0 0-1 0 0,0 0 0 0 0,0-1 0 0 0,0 1 0 0 0,0 0 1 0 0,0 0-1 0 0,0 0 0 0 0,1 0 0 0 0,-1 0 1 0 0,0 0-1 0 0,0 0 0 0 0,0 0 0 0 0,0 0 0 0 0,0 0 1 0 0,0 0-1 0 0,1 0 0 0 0,-1 0 0 0 0,0 0 1 0 0,0 0-1 0 0,0 0 0 0 0,0 0 0 0 0,0 0 0 0 0,0 0 1 0 0,0 0-1 0 0,1 0 0 0 0,-1 1 0 0 0,0-1 1 0 0,0 0-1 0 0,0 0 0 0 0,0 0 0 0 0,0 0 0 0 0,0 0 1 0 0,0 0-1 0 0,0 0 0 0 0,0 0 0 0 0,0 0 1 0 0,1 0-1 0 0,-1 1 0 0 0,0-1 0 0 0,2 1 55 0 0,0-2-40 0 0,-1 1 1 0 0,0-1-1 0 0,0 1 1 0 0,1 0-1 0 0,-1 0 1 0 0,0-1-1 0 0,1 1 1 0 0,-1 0-1 0 0,0 0 1 0 0,0 0-1 0 0,1 0 1 0 0,1 1-1 0 0,15-2 162 0 0,-2 0 57 0 0,-14 2-198 0 0,-1-1 0 0 0,1 0 0 0 0,-1 0 0 0 0,1 0 1 0 0,-1-1-1 0 0,1 1 0 0 0,-1 0 0 0 0,1 0 0 0 0,-1-1 1 0 0,1 1-1 0 0,-1-1 0 0 0,2 0 0 0 0,-1 0-17 0 0,-1 1 1 0 0,1-1-1 0 0,-1 1 0 0 0,1-1 0 0 0,-1 1 0 0 0,1 0 0 0 0,-1 0 0 0 0,1 0 1 0 0,-1 0-1 0 0,1 0 0 0 0,-1 0 0 0 0,1 0 0 0 0,2 1 0 0 0,-2 0-13 0 0,0-1 0 0 0,-1 0-1 0 0,1 1 1 0 0,0-1 0 0 0,0 0 0 0 0,0 0-1 0 0,0 0 1 0 0,0-1 0 0 0,4 0 0 0 0,-4 1-1 0 0,0-1 0 0 0,0 1 0 0 0,0 0 0 0 0,0-1 1 0 0,0 1-1 0 0,1 0 0 0 0,-1 0 0 0 0,4 1 0 0 0,-3 0-1 0 0,-1-1-1 0 0,1 0 1 0 0,0 0-1 0 0,-1 0 1 0 0,1 0-1 0 0,0 0 1 0 0,2-1-1 0 0,-1 1-52 0 0,0-1 0 0 0,0 1 0 0 0,0 0-1 0 0,0 0 1 0 0,0 1 0 0 0,0-1 0 0 0,0 1-1 0 0,0 0 1 0 0,5 2 0 0 0,-4-2-56 0 0,0 0 0 0 0,-1 0 0 0 0,1 0 0 0 0,0 0 0 0 0,0-1 1 0 0,7 0-1 0 0,4-2-1087 0 0,-13 1 90 0 0,0 1-1 0 0,-1-1 1 0 0,1 0 0 0 0,0 0 0 0 0,-1 0 0 0 0,1 0 0 0 0,-1-1 0 0 0,1 1 0 0 0,2-3-1 0 0,2 0 119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9:5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5327 0 0,'0'0'63'0'0,"0"0"-1"0"0,0 0 0 0 0,0 1 0 0 0,0-1 0 0 0,0 0 1 0 0,0 0-1 0 0,0 0 0 0 0,0 0 0 0 0,0 1 0 0 0,0-1 1 0 0,0 0-1 0 0,0 0 0 0 0,0 0 0 0 0,0 1 0 0 0,0-1 1 0 0,0 0-1 0 0,0 0 0 0 0,0 0 0 0 0,0 0 0 0 0,0 1 1 0 0,0-1-1 0 0,1 0 0 0 0,-1 0 0 0 0,0 0 0 0 0,0 0 1 0 0,0 0-1 0 0,0 1 0 0 0,0-1 0 0 0,0 0 0 0 0,0 0 1 0 0,1 0-1 0 0,-1 0 0 0 0,0 0 0 0 0,0 0 0 0 0,0 1 1 0 0,0-1-1 0 0,1 0 0 0 0,-1 0 0 0 0,0 0 1 0 0,0 0-1 0 0,0 0 0 0 0,0 0 0 0 0,1 0 0 0 0,-1 0 1 0 0,0 0-1 0 0,0 0 0 0 0,0 0 0 0 0,1 0 0 0 0,-1 0 1 0 0,0 0-1 0 0,0 0 0 0 0,0 0 0 0 0,0 0 0 0 0,1 0 1 0 0,-1 0-1 0 0,0 0 0 0 0,0-1 0 0 0,7 1 373 0 0,8-7 664 0 0,17-4-94 0 0,-22 5-635 0 0,0 1-27 0 0,19-1 293 0 0,-27 6-591 0 0,1-1 0 0 0,-1 1-1 0 0,0 0 1 0 0,1-1 0 0 0,-1 1 0 0 0,0 0-1 0 0,4 1 1 0 0,14-2 189 0 0,3-1-112 0 0,-19 2-111 0 0,1 0-1 0 0,-1-1 0 0 0,0 1 0 0 0,7-3 1 0 0,-9 3-48 0 0,-1 0 1 0 0,0-1-1 0 0,1 1 1 0 0,-1 0 0 0 0,0 0-1 0 0,1 0 1 0 0,-1 1 0 0 0,0-1-1 0 0,1 0 1 0 0,1 1-1 0 0,-2-1-76 0 0,0 1 0 0 0,0-1 0 0 0,0 0 0 0 0,0 0 0 0 0,0 0-1 0 0,0 0 1 0 0,0 0 0 0 0,0 0 0 0 0,0 0 0 0 0,0 0 0 0 0,0 0-1 0 0,0 0 1 0 0,0 0 0 0 0,0-1 0 0 0,0 1 0 0 0,2-1 0 0 0,3-3-582 0 0,-5 3 554 0 0,0 0-1 0 0,0 1 1 0 0,0-1-1 0 0,0 0 1 0 0,-1 1 0 0 0,1-1-1 0 0,0 1 1 0 0,0-1-1 0 0,0 1 1 0 0,1 0-1 0 0,-1-1 1 0 0,0 1-1 0 0,0 0 1 0 0,0 0-1 0 0,0 0 1 0 0,0 0-1 0 0,0-1 1 0 0,0 2-1 0 0,0-1 1 0 0,0 0-1 0 0,1 0 1 0 0,-1 0-1 0 0,0 0 1 0 0,0 1-1 0 0,0-1 1 0 0,2 1-1 0 0,-2 0-128 0 0,0-1 0 0 0,1 1 1 0 0,-1-1-1 0 0,1 0 0 0 0,-1 0 0 0 0,0 0 0 0 0,1 0 0 0 0,-1 0 1 0 0,1 0-1 0 0,1 0 0 0 0,11 1-2377 0 0,-3 3 1991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1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6303 0 0,'-4'-4'5096'0'0,"4"5"-5062"0"0,1 0 1 0 0,-1 0-1 0 0,1 0 0 0 0,-1 0 0 0 0,1 0 0 0 0,-1 0 0 0 0,1 0 0 0 0,-1 0 1 0 0,1 0-1 0 0,0-1 0 0 0,0 1 0 0 0,-1 0 0 0 0,1 0 0 0 0,0-1 0 0 0,0 1 0 0 0,0-1 1 0 0,0 1-1 0 0,0-1 0 0 0,0 1 0 0 0,0-1 0 0 0,0 1 0 0 0,0-1 0 0 0,0 0 1 0 0,0 1-1 0 0,0-1 0 0 0,0 0 0 0 0,0 0 0 0 0,0 0 0 0 0,2 0 0 0 0,11 2 246 0 0,-6 1-80 0 0,14-4 304 0 0,-18 0-478 0 0,-1 1 0 0 0,0 0 1 0 0,1 0-1 0 0,-1 0 1 0 0,1 0-1 0 0,3 1 0 0 0,-6-1-26 0 0,1 0 0 0 0,-1 0 0 0 0,0 1 0 0 0,0-1 0 0 0,1 0 0 0 0,-1-1 0 0 0,0 1 0 0 0,0 0 0 0 0,1 0 0 0 0,1-1 0 0 0,9 0 0 0 0,-6 2-4 0 0,-5-1 12 0 0,0 1 1 0 0,1-1-1 0 0,-1 0 0 0 0,0 1 0 0 0,1-1 0 0 0,-1 0 1 0 0,1 0-1 0 0,-1 0 0 0 0,0 0 0 0 0,1 0 0 0 0,-1 0 1 0 0,0-1-1 0 0,1 1 0 0 0,-1 0 0 0 0,0-1 0 0 0,1 1 0 0 0,-1-1 1 0 0,0 1-1 0 0,0-1 0 0 0,3-1 0 0 0,-3 1 0 0 0,1 0 0 0 0,0 0-1 0 0,0 1 1 0 0,0-1 0 0 0,0 1-1 0 0,0 0 1 0 0,0-1 0 0 0,0 1 0 0 0,0 0-1 0 0,0 0 1 0 0,2 0 0 0 0,-2 0-1 0 0,1 0 1 0 0,0 0 0 0 0,-1 0 0 0 0,1 0-1 0 0,0-1 1 0 0,4-1 0 0 0,-2 1 1 0 0,-1 0 0 0 0,1 0 0 0 0,0 1 0 0 0,-1-1 0 0 0,8 1 0 0 0,5-1-10 0 0,24 1 1 0 0,-36 0 5 0 0,1 0-1 0 0,-1 0 0 0 0,0 0 0 0 0,0 1 1 0 0,0-1-1 0 0,0 1 0 0 0,5 2 1 0 0,-4-1 0 0 0,-1-1 0 0 0,1 0-1 0 0,0 0 1 0 0,0-1 0 0 0,7 0 0 0 0,4 0-5 0 0,0 0 0 0 0,33 4 0 0 0,-46-3-1 0 0,1-1-7 0 0,0 1 0 0 0,1-1-1 0 0,-1 1 1 0 0,0-2-1 0 0,0 1 1 0 0,6-1-1 0 0,-6 0 6 0 0,0 1 1 0 0,-1-1-1 0 0,1 1 0 0 0,7 1 0 0 0,15-1 17 0 0,38-2 46 0 0,5-1-60 0 0,-41 3 0 0 0,-25 1 0 0 0,1-1 0 0 0,0 0 0 0 0,0 0 0 0 0,8-1 0 0 0,34-3 0 0 0,-45 4 0 0 0,1 0 0 0 0,0 0 0 0 0,0 0 0 0 0,-1 0 0 0 0,1 0 0 0 0,4 1 0 0 0,15 1 0 0 0,-19-3 0 0 0,1 1 0 0 0,-1 1 0 0 0,1-1 0 0 0,-1 0 0 0 0,5 2 0 0 0,17 1 0 0 0,-18-3 0 0 0,0 1 0 0 0,0-1 0 0 0,1 2 0 0 0,13 3 0 0 0,-14-3 0 0 0,0 0 0 0 0,1-1 0 0 0,-1 1 0 0 0,15-1 0 0 0,10 1 15 0 0,-27-1-9 0 0,0 0 1 0 0,0-1-1 0 0,0 0 1 0 0,0 0-1 0 0,0 0 1 0 0,9-2-1 0 0,-4 0-2 0 0,1 1 0 0 0,-1 0-1 0 0,19 1 1 0 0,15-1-7 0 0,-14-2 3 0 0,13-1 0 0 0,-39 3 0 0 0,0 1 0 0 0,1 0 0 0 0,-1 0 0 0 0,0 0 0 0 0,5 1 0 0 0,20-1 0 0 0,-23-1 0 0 0,0 1 0 0 0,1 0 0 0 0,10 1 0 0 0,10 0 0 0 0,37-1 0 0 0,3 3 0 0 0,-49-1 0 0 0,3-1 0 0 0,19-1 0 0 0,-11 0 0 0 0,-7 1 0 0 0,-18 0 0 0 0,-1-1 0 0 0,1 1 0 0 0,-1-1 0 0 0,1 0 0 0 0,0-1 0 0 0,-1 1 0 0 0,1-1 0 0 0,5-1 0 0 0,-2 0 0 0 0,1 1 0 0 0,0 0 0 0 0,-1 0 0 0 0,1 0 0 0 0,12 2 0 0 0,-11-1 0 0 0,0 0 0 0 0,0 0 0 0 0,14-3 0 0 0,-17 2-7 0 0,-1 0 0 0 0,1 1 0 0 0,-1-1 0 0 0,10 2 0 0 0,17-2-22 0 0,-26 0 29 0 0,-1 1 0 0 0,1 0 0 0 0,10 0 0 0 0,10 1 0 0 0,-13-2 130 0 0,0 2 0 0 0,22 2 0 0 0,-20-1 63 0 0,26 0 0 0 0,-25-2-105 0 0,26-3-72 0 0,-29 1 10 0 0,0 1 1 0 0,15 1-1 0 0,-17 0 57 0 0,1 0 0 0 0,23-4 0 0 0,28-4-8 0 0,-2 0-22 0 0,-35 7-53 0 0,-21 1 0 0 0,0 0 0 0 0,0 0 0 0 0,0-1 0 0 0,6-1 0 0 0,-6 1 22 0 0,1 1-1 0 0,0-1 0 0 0,-1 1 0 0 0,9 0 1 0 0,11 0 63 0 0,-11-1-59 0 0,0 1-1 0 0,0 0 1 0 0,0 1 0 0 0,16 3-1 0 0,19-3-25 0 0,-29-1 0 0 0,-17 0 0 0 0,0 0 0 0 0,0 0 0 0 0,0 0 0 0 0,-1 0 0 0 0,1 0 0 0 0,0 0 0 0 0,3 2 0 0 0,37 6 0 0 0,-41-7 0 0 0,1-1 0 0 0,0 0 0 0 0,0 0 0 0 0,-1 0 0 0 0,1 0 0 0 0,5-1 0 0 0,11 0 0 0 0,27-3 0 0 0,-18 2-1 0 0,-3 0 13 0 0,-4 0 48 0 0,-17 1-49 0 0,0 1 0 0 0,0-1 1 0 0,0 1-1 0 0,0 0 1 0 0,4 1-1 0 0,38 1 122 0 0,5 1 43 0 0,4-1-176 0 0,-5 1 0 0 0,-7-1 0 0 0,-20-2-1 0 0,-1 0 18 0 0,-19 1 3 0 0,0-1-1 0 0,0 0 0 0 0,0 0 1 0 0,0 0-1 0 0,6-1 1 0 0,13 0 39 0 0,28 0-59 0 0,1-3 0 0 0,1 2 64 0 0,-7-1-64 0 0,0 1 64 0 0,-22 3-64 0 0,-18-1 0 0 0,-1 0 0 0 0,1 0 0 0 0,-1 0 0 0 0,8 2 0 0 0,40 5 16 0 0,-4-5 160 0 0,-2 0-112 0 0,-43-2-64 0 0,-1 1 0 0 0,1-1 0 0 0,-1-1 0 0 0,1 1 0 0 0,-1 0 0 0 0,1-1 0 0 0,3 0 0 0 0,14-2 0 0 0,12 2 0 0 0,-14 0 0 0 0,25 2 0 0 0,-20-2 30 0 0,4 0 4 0 0,25 2-34 0 0,-2-3-88 0 0,1 2 88 0 0,-32 1 0 0 0,13 4 0 0 0,22 2 11 0 0,-5-1 53 0 0,-2-9-11 0 0,-27 2-38 0 0,9 2 30 0 0,19-2 63 0 0,2 3-54 0 0,-45-2-52 0 0,0-1 0 0 0,-1 1 0 0 0,1-1 1 0 0,5-1-1 0 0,17-2 51 0 0,-3 2-42 0 0,-19 1-11 0 0,1 1 0 0 0,0-1-1 0 0,10 2 1 0 0,9-1 0 0 0,3 0 0 0 0,26 2 54 0 0,-3 1-44 0 0,-30-4-10 0 0,-18 0 0 0 0,0 1 0 0 0,0 0 0 0 0,0 0 0 0 0,0 0 0 0 0,0 0 0 0 0,3 0 0 0 0,37 2 0 0 0,-19-2 0 0 0,-4 0 0 0 0,26-3 0 0 0,3 0 0 0 0,-22 1 0 0 0,-23 1 0 0 0,0 0 0 0 0,1 1 0 0 0,-1 0 0 0 0,8 0 0 0 0,44-2 0 0 0,-33 1 0 0 0,6 0 0 0 0,21 3 0 0 0,-41-1 0 0 0,0-1 0 0 0,0 1 0 0 0,9-2 0 0 0,-10 1 0 0 0,-1-1 0 0 0,1 2 0 0 0,-1-1 0 0 0,1 1 0 0 0,7 1 0 0 0,-12-1 0 0 0,1 0 0 0 0,-1-1 0 0 0,0 0 0 0 0,1 0 0 0 0,4 0 0 0 0,11 0 0 0 0,23-3 0 0 0,-21 1 0 0 0,-18 1 0 0 0,0 0 0 0 0,0 1 0 0 0,0 0 0 0 0,1-1 0 0 0,4 1 0 0 0,4 2 0 0 0,0-1 0 0 0,1-1 0 0 0,-1 0 0 0 0,17-3 0 0 0,25 1 0 0 0,-32 3 0 0 0,-19 0 0 0 0,1-1 0 0 0,-1 0 0 0 0,1 0 0 0 0,0 0 0 0 0,6-2 0 0 0,14 0 41 0 0,-7 2-18 0 0,34 1 41 0 0,11 2 112 0 0,-10-4-26 0 0,-33 1-139 0 0,-16 0-11 0 0,-1 0 0 0 0,0 0 0 0 0,1 1 0 0 0,-1-2 0 0 0,1 1 0 0 0,-1 0-1 0 0,0 0 1 0 0,4-2 0 0 0,-1 1 7 0 0,0 0 0 0 0,-1 0 0 0 0,1 1-1 0 0,0-1 1 0 0,0 1 0 0 0,-1 0 0 0 0,1 0 0 0 0,5 2 0 0 0,24-2-5 0 0,-20 0 45 0 0,-11 0-27 0 0,0 0-1 0 0,-1 0 1 0 0,1-1 0 0 0,-1 1-1 0 0,1-1 1 0 0,0 1 0 0 0,-1-1 0 0 0,5-2-1 0 0,0 1-39 0 0,0 1 0 0 0,1-1 0 0 0,-1 1-1 0 0,1 0 1 0 0,-1 1 0 0 0,10 0 0 0 0,16-2 8 0 0,8 0 13 0 0,27 7-1 0 0,-14-2 0 0 0,-51-2 0 0 0,0-1 0 0 0,0 0 0 0 0,0 0 0 0 0,-1 0 0 0 0,1 0 0 0 0,5-2 0 0 0,-5 2 0 0 0,0-1 0 0 0,0 1 0 0 0,0 0 0 0 0,0 0 0 0 0,0 0 0 0 0,3 0 0 0 0,14 0 0 0 0,-18 0 0 0 0,1 0 0 0 0,0 0 0 0 0,-1 0 0 0 0,1 0 0 0 0,0 0 0 0 0,-1 1 0 0 0,5 0 0 0 0,-5 0 0 0 0,1 0 0 0 0,0-1 0 0 0,0 0 0 0 0,0 0 0 0 0,-1 0 0 0 0,5 0 0 0 0,15 1 0 0 0,-19-1 0 0 0,1 1 0 0 0,-1-1 0 0 0,1 0 0 0 0,0-1 0 0 0,3 1 0 0 0,15-1 0 0 0,28-2 0 0 0,-47 3-4 0 0,1 0 0 0 0,-1 0 0 0 0,1 0 0 0 0,-1-1 0 0 0,8-1 0 0 0,13-2-36 0 0,-2 1 40 0 0,-18 2 0 0 0,0 1 0 0 0,-1-1 0 0 0,1 1 0 0 0,0 0 0 0 0,0 0 0 0 0,6 1 0 0 0,-5 0 0 0 0,1-1 0 0 0,-1 0 0 0 0,0 0 0 0 0,8-1 0 0 0,19 0 0 0 0,29 2 0 0 0,-38-1 0 0 0,-18 0 0 0 0,0 0 0 0 0,-1 0 0 0 0,1 0 0 0 0,7 2 0 0 0,-8-1 0 0 0,-1-1-1 0 0,0 0 1 0 0,0 1 0 0 0,1-1-1 0 0,5-1 1 0 0,-6 0 9 0 0,0 1 0 0 0,0 0 0 0 0,1 0-1 0 0,-1 0 1 0 0,0 0 0 0 0,6 2 0 0 0,36 1 198 0 0,-23-3-63 0 0,-19 0-134 0 0,-1 0 0 0 0,1-1 1 0 0,0 1-1 0 0,0 0 0 0 0,5 1 0 0 0,-4 0-6 0 0,-1-1 1 0 0,0 0-1 0 0,1 0 0 0 0,-1 0 0 0 0,0 0 0 0 0,4-1 1 0 0,14-1 29 0 0,29-1-34 0 0,11 5 0 0 0,-19-2 0 0 0,-15 0 0 0 0,0 0 0 0 0,-16-1 0 0 0,0 1 0 0 0,13 2 0 0 0,40 2 16 0 0,-6 0 160 0 0,-52-3-166 0 0,-1 0 0 0 0,1-1 0 0 0,10 0 0 0 0,6 0 14 0 0,25-3 30 0 0,-38 4-52 0 0,0-1 1 0 0,0 0 0 0 0,12-2 0 0 0,21 0-4 0 0,35 3 1 0 0,-17 1 0 0 0,-39-3 0 0 0,27 4 0 0 0,70 3 64 0 0,-64-5-64 0 0,0-3 0 0 0,-37 3 0 0 0,0 0 0 0 0,-1-1 0 0 0,1-1 0 0 0,19-3 0 0 0,43-4 0 0 0,-72 7 0 0 0,-1 1 0 0 0,0 0 0 0 0,13 1 0 0 0,11-1 0 0 0,31 1 0 0 0,5-2 0 0 0,-62 1 0 0 0,0 0 0 0 0,0 0 0 0 0,0 1 0 0 0,8 0 0 0 0,-8 0 0 0 0,-1 0 0 0 0,1-1 0 0 0,0 0 0 0 0,-1 1 0 0 0,1-1 0 0 0,4-1 0 0 0,22 1 0 0 0,-8 0 0 0 0,2 0 0 0 0,7-1 0 0 0,9 3 0 0 0,-34-3 0 0 0,-2 0 0 0 0,0 1 0 0 0,0-1 0 0 0,0 1 0 0 0,0 0 0 0 0,0 0 0 0 0,0 0 0 0 0,0 0 0 0 0,6 2 0 0 0,-4-1 0 0 0,1 0 0 0 0,0-1 0 0 0,8 0 0 0 0,14 2 0 0 0,-16 0 0 0 0,1-1 0 0 0,17-1 0 0 0,-18-1 0 0 0,0 2 0 0 0,16 1 0 0 0,30 2 0 0 0,-2-1 0 0 0,-5 1 11 0 0,-1-5 170 0 0,0-2 11 0 0,5-2-128 0 0,-32 2-64 0 0,-16 2 0 0 0,-1 1 0 0 0,1-1 0 0 0,10 2 0 0 0,60 2 0 0 0,-52-3 0 0 0,50 7 0 0 0,-71-7 0 0 0,-1 0 0 0 0,0 0 0 0 0,0 0 0 0 0,7-1 0 0 0,14 0 0 0 0,22 1 11 0 0,5 5 53 0 0,-48-4-58 0 0,0-1 0 0 0,0 0 1 0 0,-1 0-1 0 0,1 0 0 0 0,5-1 0 0 0,15 0 10 0 0,30 2-16 0 0,-48 0 0 0 0,0-1 0 0 0,1 1 0 0 0,8-2 0 0 0,12 0 0 0 0,35-2 0 0 0,-42 5 12 0 0,15 1 70 0 0,38-2 0 0 0,-61 0-81 0 0,-1-1-1 0 0,19 5 1 0 0,-18-3 8 0 0,45 5 44 0 0,-8-5-53 0 0,-21-2 0 0 0,-6-1 0 0 0,41-1-4 0 0,-42 1 33 0 0,27 1 0 0 0,53-1 243 0 0,-97 1-262 0 0,51 5 70 0 0,3 0-80 0 0,-8-3 0 0 0,-3 2 0 0 0,-27-5 0 0 0,1 0 0 0 0,29-5 0 0 0,1 4 0 0 0,-31 0 19 0 0,30 2-1 0 0,7 0 9 0 0,-28 2-27 0 0,-5 0 0 0 0,25 5 0 0 0,13-3 0 0 0,-10-1 0 0 0,-17-3 0 0 0,-5 2 64 0 0,0-1-64 0 0,4 0 0 0 0,-15-1 0 0 0,4-1 0 0 0,-21 0 0 0 0,0 1 0 0 0,1 0 0 0 0,-1 0 0 0 0,0 0 0 0 0,0 0 0 0 0,5 1 0 0 0,12 0 0 0 0,17 1 0 0 0,58-3 0 0 0,-70 3 0 0 0,-12-1 0 0 0,-1 0 0 0 0,22-2 0 0 0,8 3 0 0 0,-35-2 0 0 0,0 0 0 0 0,0 1 0 0 0,0-1 0 0 0,0 1 0 0 0,0 0 0 0 0,10 4 0 0 0,-13-4 0 0 0,32-1 0 0 0,-17 0 0 0 0,-15-1 0 0 0,-1 1 0 0 0,0-1 0 0 0,0 1 0 0 0,0 0 0 0 0,0 0 0 0 0,1 0 0 0 0,1 1 0 0 0,19-2 0 0 0,-3 0 0 0 0,6 0 4 0 0,-5-1-24 0 0,-3 1-111 0 0,-14 0 107 0 0,1 1 0 0 0,0 0 0 0 0,-1 0 0 0 0,7 1 1 0 0,33-1 329 0 0,-3 0-306 0 0,4 1 0 0 0,5 3 0 0 0,-1-4 0 0 0,-4 1 0 0 0,-6-3 0 0 0,1-1 0 0 0,-19 2 0 0 0,-18 0 0 0 0,-1 1 0 0 0,1-1 0 0 0,0 1 0 0 0,0 0 0 0 0,-1 0 0 0 0,5 1 0 0 0,38-3 0 0 0,-1 1 0 0 0,6 3 0 0 0,-3 0-64 0 0,13-1 64 0 0,-42 0 0 0 0,23-2 0 0 0,8 0 0 0 0,6 0 0 0 0,-1-1 0 0 0,-2 0 0 0 0,-31 1 25 0 0,7 1 14 0 0,-19 1-39 0 0,1-1 0 0 0,-1 0 0 0 0,12-1 0 0 0,-10 0 0 0 0,-1 1 0 0 0,14 1 0 0 0,14-4 0 0 0,-11 2 0 0 0,-21 1 0 0 0,1 0 0 0 0,0 0 0 0 0,10 1 0 0 0,24 2 0 0 0,-9-3 0 0 0,-26 0 0 0 0,0 0 0 0 0,0 0 0 0 0,-1 0 0 0 0,1 1 0 0 0,9 1 0 0 0,-11-1-4 0 0,1 0 1 0 0,-1-1-1 0 0,0 1 0 0 0,0-1 0 0 0,8-1 1 0 0,-9 1-6 0 0,1 0 0 0 0,0 0 0 0 0,0 0 0 0 0,0 0 0 0 0,-1 1 1 0 0,1-1-1 0 0,5 2 0 0 0,-5 0 9 0 0,1-1 0 0 0,0 0 1 0 0,0 0-1 0 0,-1-1 0 0 0,9 1 0 0 0,17 2 36 0 0,-25-2-36 0 0,0 0 0 0 0,0-1 0 0 0,0 1 0 0 0,0-1 0 0 0,9-1 0 0 0,14 0 0 0 0,-19 0 22 0 0,0-1-1 0 0,12-3 0 0 0,-20 5-21 0 0,0-1 0 0 0,0 1 0 0 0,0-1 0 0 0,0 1 0 0 0,0 0 0 0 0,0 0 0 0 0,0-1 0 0 0,0 1 0 0 0,0 0 0 0 0,0 0 0 0 0,0 0 0 0 0,0 0 0 0 0,0 0 0 0 0,0 0 0 0 0,0 1 0 0 0,0-1 0 0 0,0 0 0 0 0,2 1 0 0 0,1 0 0 0 0,11-3 0 0 0,0 3 0 0 0,-11 0 0 0 0,0-1 0 0 0,23-4 0 0 0,-25 4-15 0 0,3 1 47 0 0,8 5-229 0 0,-4-5-60 0 0,3 0-215 0 0,-7 3-3556 0 0,-16-26 13 0 0,8 18 3685 0 0,0 0-1 0 0,0 1 0 0 0,0-1 1 0 0,0 1-1 0 0,0 0 0 0 0,-1 0 1 0 0,-3-3-1 0 0,3 4-148 0 0,-1-2-392 0 0,-1 0 0 0 0,0 1 0 0 0,-11-6 0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59 5095 0 0,'0'0'3347'0'0,"-8"11"-3014"0"0,4-10-269 0 0,2 0-10 0 0,1 0 0 0 0,0-1-1 0 0,0 1 1 0 0,0-1 0 0 0,0 0 0 0 0,-1 1 0 0 0,1-1 0 0 0,0 0 0 0 0,0 0 0 0 0,0 1 0 0 0,-1-1 0 0 0,1 0-1 0 0,0 0 1 0 0,0 0 0 0 0,0-1 0 0 0,-1 1 0 0 0,1 0 0 0 0,0 0 0 0 0,0-1 0 0 0,0 1 0 0 0,0 0-1 0 0,-1-1 1 0 0,1 1 0 0 0,0-1 0 0 0,0 0 0 0 0,0 1 0 0 0,0-1 0 0 0,0 0 0 0 0,0 0 0 0 0,1 1-1 0 0,-1-1 1 0 0,0 0 0 0 0,0 0 0 0 0,0 0 0 0 0,1 0 0 0 0,-1 0 0 0 0,1 0 0 0 0,-2-2 0 0 0,2 3-52 0 0,-1-2 958 0 0,1 2-871 0 0,-1 1 0 0 0,1-1 0 0 0,-1 0 0 0 0,1 1 0 0 0,0-1 0 0 0,-1 0 0 0 0,1 1 0 0 0,0-1 0 0 0,-1 0 0 0 0,1 1 0 0 0,0-1 0 0 0,-1 1 0 0 0,1-1 0 0 0,0 0 0 0 0,-1 2 0 0 0,9 1 16 0 0,-6-2-85 0 0,0 0 0 0 0,0-1-1 0 0,0 1 1 0 0,0 0 0 0 0,-1-1 0 0 0,1 1-1 0 0,0-1 1 0 0,0 0 0 0 0,0 0 0 0 0,0 0-1 0 0,0 0 1 0 0,0 0 0 0 0,0 0 0 0 0,0 0-1 0 0,0 0 1 0 0,0-1 0 0 0,0 1 0 0 0,3-2-1 0 0,-4 1-11 0 0,0 1 0 0 0,1-1 0 0 0,-1 1 0 0 0,1 0 0 0 0,-1 0 0 0 0,1-1 0 0 0,-1 1 0 0 0,1 0 0 0 0,-1 0-1 0 0,3 1 1 0 0,-2-1-6 0 0,0 0-1 0 0,0 0 0 0 0,-1 0 1 0 0,1 0-1 0 0,0 0 0 0 0,0 0 0 0 0,0-1 1 0 0,3 0-1 0 0,-2 0 12 0 0,1 1 0 0 0,-1-1 0 0 0,1 1 0 0 0,0-1 1 0 0,-1 1-1 0 0,6 1 0 0 0,11-1 42 0 0,24 5 203 0 0,-34-6-202 0 0,-1 0 0 0 0,0 1 0 0 0,1 0 0 0 0,12 3 0 0 0,-19-3-37 0 0,0 0-1 0 0,-1 0 0 0 0,1 0 1 0 0,0 0-1 0 0,-1 0 0 0 0,1-1 0 0 0,0 1 1 0 0,4-2-1 0 0,-5 1-6 0 0,1 0 0 0 0,-1 1 0 0 0,1-1 0 0 0,0 1 0 0 0,-1 0 1 0 0,5-1-1 0 0,5 3 2 0 0,-9-2-1 0 0,1 1-1 0 0,-1-1 1 0 0,0 0-1 0 0,1 0 0 0 0,-1 0 1 0 0,0 0-1 0 0,0 0 1 0 0,7-2-1 0 0,-7 1 2 0 0,0 1-1 0 0,1-1 0 0 0,-1 1 0 0 0,0 0 1 0 0,1 0-1 0 0,4 0 0 0 0,-4 1-1 0 0,-1-1-1 0 0,1 0 0 0 0,-1 0 0 0 0,0 0 0 0 0,6-1 0 0 0,2-2-1 0 0,-8 2-1 0 0,0 0-1 0 0,0 0 0 0 0,1 0 0 0 0,-1 0 0 0 0,0 1 0 0 0,0 0 0 0 0,0 0 0 0 0,0 0 0 0 0,0 0 0 0 0,0 0 0 0 0,1 0 0 0 0,-1 1 0 0 0,4 1 0 0 0,3 0 47 0 0,-1-1 0 0 0,1 0-1 0 0,0 0 1 0 0,0-1 0 0 0,18-1 0 0 0,21 0 173 0 0,-45 2-225 0 0,3-2 2 0 0,6 0 41 0 0,18-5 28 0 0,-10 2-74 0 0,1-2 0 0 0,-11 4-229 0 0,10-3-526 0 0,-11 4 10 0 0,4-1 779 0 0,-10-1-2943 0 0,-8-16-7315 0 0,6 10 9588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5815 0 0,'0'0'2378'0'0,"1"0"-2108"0"0,4 0-99 0 0,-1 0-1 0 0,1-1 0 0 0,-1 0 1 0 0,1 0-1 0 0,-1 0 0 0 0,5-2 0 0 0,3 3 379 0 0,-2 0-232 0 0,-6-2-192 0 0,-1 1-49 0 0,-1 0 0 0 0,0 1-1 0 0,0-1 1 0 0,0 0 0 0 0,1 1-1 0 0,-1 0 1 0 0,0-1 0 0 0,1 1 0 0 0,2 0-1 0 0,24-4 519 0 0,-3-2-448 0 0,-19 7-133 0 0,-4 0-5 0 0,0-1 0 0 0,-1 0 0 0 0,1 1 0 0 0,0-1 1 0 0,0-1-1 0 0,3 1 0 0 0,32-1 370 0 0,-33 0-318 0 0,-1 0 0 0 0,1 1 0 0 0,-1-1 0 0 0,1 1-1 0 0,-1 0 1 0 0,1 0 0 0 0,5 2 0 0 0,-7-2-42 0 0,-1 0 0 0 0,1 0 0 0 0,-1 0 1 0 0,0 0-1 0 0,1-1 0 0 0,-1 1 0 0 0,0-1 0 0 0,3 0 0 0 0,-3 0 2 0 0,0 0-1 0 0,0 1 1 0 0,0 0-1 0 0,0-1 0 0 0,0 1 1 0 0,0 0-1 0 0,0 0 0 0 0,0 0 1 0 0,0 0-1 0 0,0 0 1 0 0,3 1-1 0 0,4 0 115 0 0,0 0 1 0 0,-1 0-1 0 0,1-1 0 0 0,15-1 0 0 0,-21 1-112 0 0,28 1 100 0 0,-24 0-97 0 0,0-1 0 0 0,0 0 0 0 0,0 0 0 0 0,0 0 0 0 0,8-2 0 0 0,39-5-25 0 0,-46 6 7 0 0,-1 0 0 0 0,0 1 0 0 0,9 1-1 0 0,6-1 21 0 0,4-1 45 0 0,-13 0 47 0 0,0 0-1 0 0,21 2 1 0 0,-23 1-15 0 0,0 0-81 0 0,1 0-1 0 0,-1-1 0 0 0,1-1 0 0 0,20-1 1 0 0,6 4-121 0 0,-15-4 209 0 0,-19 1-105 0 0,-1 0-1 0 0,1 0 1 0 0,0 0-1 0 0,-1-1 1 0 0,1 1-1 0 0,0-1 0 0 0,-1 0 1 0 0,5-1-1 0 0,7 0-3 0 0,-3 1-20 0 0,-10 1-2 0 0,-1 2-3 0 0,15-3-14 0 0,-4-1 37 0 0,-7 1 0 0 0,-1 1 0 0 0,0-1 0 0 0,0 1 0 0 0,1-1 0 0 0,4 1 0 0 0,1 2 0 0 0,-4-2 0 0 0,5-3 0 0 0,23 2-128 0 0,-26 3-374 0 0,-2 1 202 0 0,-6-3 180 0 0,1 0 0 0 0,-1 0 1 0 0,0 0-1 0 0,1 0 0 0 0,-1 0 1 0 0,0 0-1 0 0,1 0 0 0 0,-1-1 0 0 0,0 1 1 0 0,0 0-1 0 0,1 0 0 0 0,-1 0 1 0 0,0 0-1 0 0,1 0 0 0 0,-1-1 1 0 0,0 1-1 0 0,0 0 0 0 0,1 0 1 0 0,-1 0-1 0 0,0-1 0 0 0,0 1 1 0 0,1 0-1 0 0,-1 0 0 0 0,0-1 0 0 0,0 1 1 0 0,0 0-1 0 0,1-1 0 0 0,-1 1 1 0 0,0 0-1 0 0,0-1 0 0 0,0 1 1 0 0,0 0-1 0 0,0-1 0 0 0,-7-19-8756 0 0,4 17 8144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4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5039 0 0,'0'0'536'0'0,"12"-2"-1656"0"0,-5-1-104 0 0,3 0-1568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4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5695 0 0,'0'0'443'0'0,"-1"1"-294"0"0,-8 10 86 0 0,8-9-143 0 0,0-1 0 0 0,0 1 1 0 0,0-1-1 0 0,0 1 0 0 0,0-1 0 0 0,0 0 0 0 0,-1 1 0 0 0,1-1 0 0 0,-1 0 0 0 0,1 0 0 0 0,-1 0 0 0 0,-1 1 0 0 0,2-1-44 0 0,0-1 0 0 0,0 1 0 0 0,1-1 0 0 0,-1 1 0 0 0,0 0 0 0 0,0-1 0 0 0,1 1 0 0 0,-1 0 0 0 0,0 0 0 0 0,1-1 0 0 0,-1 1 0 0 0,1 0 0 0 0,-1 0 0 0 0,0 1 0 0 0,1-1-2 0 0,-1 0 0 0 0,1 0 0 0 0,-1 0 0 0 0,1 0-1 0 0,-1 0 1 0 0,0 0 0 0 0,1-1 0 0 0,-1 1 0 0 0,0 0 0 0 0,0 0 0 0 0,-1 0 0 0 0,-1 1 64 0 0,1-1-21 0 0,0 0 0 0 0,0 0 0 0 0,1 0 0 0 0,-1 0 0 0 0,1 1 0 0 0,-1-1 0 0 0,1 0 0 0 0,-1 1 0 0 0,1-1 0 0 0,0 1 1 0 0,-2 2-1 0 0,-19 17 1461 0 0,22-21-1546 0 0,0 0 0 0 0,0 0 0 0 0,0 0 0 0 0,0 0-1 0 0,0 1 1 0 0,0-1 0 0 0,0 0 0 0 0,0 0 0 0 0,0 0 0 0 0,0 0-1 0 0,0 0 1 0 0,0 0 0 0 0,0 0 0 0 0,0 0 0 0 0,0 0 0 0 0,0 0-1 0 0,0 0 1 0 0,0 0 0 0 0,0 0 0 0 0,0 0 0 0 0,-1 0 0 0 0,1 0-1 0 0,0 0 1 0 0,0 0 0 0 0,0 1 0 0 0,0-1 0 0 0,0 0 0 0 0,0 0-1 0 0,0 0 1 0 0,0 0 0 0 0,0 0 0 0 0,0 0 0 0 0,0 0 0 0 0,0 0-1 0 0,0 0 1 0 0,-1 0 0 0 0,1 0 0 0 0,0 0 0 0 0,0 0-1 0 0,0 0 1 0 0,0 0 0 0 0,0 0 0 0 0,0-1 0 0 0,0 1 0 0 0,0 0-1 0 0,0 0 1 0 0,0 0 0 0 0,0 0 0 0 0,0 0 0 0 0,0 0 0 0 0,-1 0-1 0 0,1 0 1 0 0,0 0 0 0 0,0 0 0 0 0,0 0 0 0 0,0 0 0 0 0,0 0-1 0 0,-2-1 22 0 0,-2 9 171 0 0,4-4-153 0 0,5 2-131 0 0,-2-5-69 0 0,0-1 0 0 0,0 0 1 0 0,0 0-1 0 0,0 0 0 0 0,1 0 1 0 0,-1-1-1 0 0,0 1 0 0 0,0-1 1 0 0,0 0-1 0 0,0 0 1 0 0,0 0-1 0 0,3-2 0 0 0,10-1-768 0 0,-7 1-225 0 0,0 0 0 0 0,0-1 0 0 0,0 0 1 0 0,10-6-1 0 0,4-2-1009 0 0,-5 4 1423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6391 0 0,'-1'2'42'0'0,"0"0"-1"0"0,-1 0 0 0 0,1 0 1 0 0,-1 0-1 0 0,0 0 0 0 0,0 0 1 0 0,0-1-1 0 0,0 1 1 0 0,0-1-1 0 0,0 0 0 0 0,0 1 1 0 0,0-1-1 0 0,0 0 0 0 0,0 0 1 0 0,-1 0-1 0 0,-2 0 0 0 0,-12 7 255 0 0,2 1 159 0 0,10-6-290 0 0,0 0 0 0 0,0 0 0 0 0,0 0-1 0 0,0-1 1 0 0,0 1 0 0 0,-12 2 0 0 0,17-5-155 0 0,0 0-1 0 0,0 0 0 0 0,0 0 0 0 0,-1 0 1 0 0,1 0-1 0 0,0 0 0 0 0,0 0 1 0 0,0 0-1 0 0,-1 0 0 0 0,1 0 0 0 0,0 0 1 0 0,0 0-1 0 0,0 0 0 0 0,-1 0 0 0 0,1 0 1 0 0,0 1-1 0 0,0-1 0 0 0,0 0 1 0 0,0 0-1 0 0,-1 0 0 0 0,1 0 0 0 0,0 0 1 0 0,0 0-1 0 0,0 1 0 0 0,0-1 0 0 0,0 0 1 0 0,0 0-1 0 0,-1 0 0 0 0,1 0 1 0 0,0 1-1 0 0,0-1 0 0 0,0 0 0 0 0,0 0 1 0 0,0 1-74 0 0,0-1 0 0 0,0 0 1 0 0,0 1-1 0 0,0-1 0 0 0,-1 0 1 0 0,1 0-1 0 0,0 1 1 0 0,0-1-1 0 0,0 0 0 0 0,-1 0 1 0 0,1 1-1 0 0,0-1 0 0 0,0 0 1 0 0,0 0-1 0 0,-1 0 1 0 0,1 0-1 0 0,0 1 0 0 0,0-1 1 0 0,-1 0-1 0 0,1 0 0 0 0,0 0 1 0 0,-1 0-1 0 0,1 0 0 0 0,0 0 1 0 0,0 0-1 0 0,-1 0 1 0 0,1 0-1 0 0,0 0 0 0 0,-1 0 1 0 0,0 0-1 0 0,4 0-476 0 0,0-1-1 0 0,0 0 1 0 0,-1-1-1 0 0,1 1 1 0 0,0 0 0 0 0,3-4-1 0 0,13-5-1800 0 0,-2 4 1610 0 0</inkml:trace>
  <inkml:trace contextRef="#ctx0" brushRef="#br0" timeOffset="1">146 90 5151 0 0,'-16'9'313'0'0,"-21"10"-1"0"0,29-15-155 0 0,-4 0 250 0 0,12-4-407 0 0,0 0-1 0 0,0 0 1 0 0,0 0 0 0 0,0 0 0 0 0,0 0 0 0 0,0 0 0 0 0,0 0 0 0 0,-1 0 0 0 0,1 0 0 0 0,0-1-1 0 0,0 1 1 0 0,0 0 0 0 0,0 0 0 0 0,0 0 0 0 0,0 0 0 0 0,0 0 0 0 0,0 0 0 0 0,0 0-1 0 0,0 0 1 0 0,0 0 0 0 0,0 0 0 0 0,0-1 0 0 0,0 1 0 0 0,0 0 0 0 0,0 0 0 0 0,0 0 0 0 0,0 0-1 0 0,0 0 1 0 0,0 0 0 0 0,0 0 0 0 0,0 0 0 0 0,0 0 0 0 0,0 0 0 0 0,0 0 0 0 0,1-1 0 0 0,-1 1-1 0 0,0 0 1 0 0,0 0 0 0 0,0 0 0 0 0,0 0 0 0 0,0 0 0 0 0,0 0 0 0 0,0 0 0 0 0,0 0 0 0 0,0 0-1 0 0,0 0 1 0 0,0 0 0 0 0,0 0 0 0 0,0 0 0 0 0,1 0 0 0 0,-1 0 0 0 0,0 0 0 0 0,0 0 0 0 0,0 0-1 0 0,0 0 1 0 0,0 0 0 0 0,21-15-871 0 0,55-15-1825 0 0,-65 25 2232 0 0,-2-1-40 0 0,1 1-1 0 0,12-4 1 0 0,9 0 146 0 0</inkml:trace>
  <inkml:trace contextRef="#ctx0" brushRef="#br0" timeOffset="2">302 1 7167 0 0,'-7'5'86'0'0,"0"0"-1"0"0,-1 0 1 0 0,1 0-1 0 0,-1-1 0 0 0,0 0 1 0 0,0-1-1 0 0,0 1 1 0 0,-16 3-1 0 0,-8 4 108 0 0,1-3 67 0 0,27-8-220 0 0,0 1 0 0 0,0 0 0 0 0,0 0 0 0 0,0 0 0 0 0,1 0-1 0 0,-1 1 1 0 0,0-1 0 0 0,1 1 0 0 0,-1 0 0 0 0,1 0 0 0 0,-6 4-1 0 0,7-4-8 0 0,0 0-1 0 0,0 0 0 0 0,0 0 1 0 0,-1 0-1 0 0,1-1 0 0 0,-5 3 0 0 0,6-3 142 0 0,3-1-124 0 0,2-1-95 0 0,0 1-1 0 0,0-1 0 0 0,-1 0 1 0 0,1 0-1 0 0,0 0 0 0 0,-1-1 0 0 0,5-1 1 0 0,22-8-574 0 0,71-8-6521 0 0,-71 15 6466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5151 0 0,'-1'1'33'0'0,"1"1"0"0"0,-1-1-1 0 0,1 1 1 0 0,-1-1 0 0 0,0 0-1 0 0,0 0 1 0 0,0 1 0 0 0,1-1-1 0 0,-1 0 1 0 0,0 0 0 0 0,0 0-1 0 0,-1 0 1 0 0,1 0 0 0 0,-1 1-1 0 0,-1-1-24 0 0,1 0 0 0 0,-1 0 0 0 0,1 0-1 0 0,-1-1 1 0 0,1 1 0 0 0,-1-1 0 0 0,-3 1-1 0 0,3-1 43 0 0,-1 1-1 0 0,1 0 0 0 0,0 0 0 0 0,-1 0 0 0 0,1 1 0 0 0,0-1 0 0 0,-5 4 0 0 0,4-3 102 0 0,0 0 0 0 0,0 0 0 0 0,0 0 0 0 0,-8 2 0 0 0,-5-1 214 0 0,9-2-105 0 0,0 1-1 0 0,0 0 0 0 0,0 0 0 0 0,-14 7 1 0 0,20-8-211 0 0,-1-1 1 0 0,0 1-1 0 0,1 0 1 0 0,-1-1-1 0 0,0 1 1 0 0,0-1-1 0 0,1 0 0 0 0,-1 0 1 0 0,-3 0-1 0 0,4 0-1 0 0,-1 0 0 0 0,1 0 0 0 0,-1 0-1 0 0,1 0 1 0 0,0 0 0 0 0,-1 1 0 0 0,1-1-1 0 0,-1 1 1 0 0,1 0 0 0 0,-4 1 0 0 0,-1 4 160 0 0,-5 1 64 0 0,12-7-252 0 0,-1 1-1 0 0,1-1 0 0 0,0 0 1 0 0,-1 0-1 0 0,1 0 0 0 0,-1 0 1 0 0,1 0-1 0 0,-1 0 1 0 0,1 0-1 0 0,0 0 0 0 0,-1 0 1 0 0,1 0-1 0 0,-1 0 0 0 0,1 0 1 0 0,0 0-1 0 0,-1 0 0 0 0,1 0 1 0 0,-1 0-1 0 0,1-1 0 0 0,0 1 1 0 0,-1 0-1 0 0,1 0 1 0 0,0 0-1 0 0,-1-1 0 0 0,1 1 1 0 0,0 0-1 0 0,-1-1 0 0 0,5-3 166 0 0,-3 4-187 0 0,-1-1 1 0 0,0 0-1 0 0,1 1 0 0 0,-1-1 1 0 0,1 0-1 0 0,-1 1 1 0 0,1-1-1 0 0,0 1 1 0 0,-1-1-1 0 0,1 1 0 0 0,-1-1 1 0 0,1 1-1 0 0,0-1 1 0 0,-1 1-1 0 0,1 0 0 0 0,0-1 1 0 0,0 1-1 0 0,20-1-240 0 0,-14 2 81 0 0,1-2-1 0 0,0 1 0 0 0,9-3 0 0 0,91-19-2422 0 0,-67 14 1127 0 0,-27 6 269 0 0,0-1-1 0 0,19-6 0 0 0,-11 3-85 0 0,0 4 788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7399 0 0,'-1'2'49'0'0,"-1"0"-1"0"0,0 0 0 0 0,0 0 1 0 0,0 0-1 0 0,0 0 0 0 0,0-1 1 0 0,-1 1-1 0 0,1-1 0 0 0,-1 1 1 0 0,1-1-1 0 0,0 0 0 0 0,-1 0 1 0 0,0 0-1 0 0,1 0 0 0 0,-1-1 1 0 0,-4 1-1 0 0,-9 4 232 0 0,12-4-194 0 0,0 1 0 0 0,-1-2 0 0 0,1 1 1 0 0,-1 0-1 0 0,-5-1 0 0 0,6 0-12 0 0,0 0-1 0 0,0 1 1 0 0,0-1-1 0 0,0 1 1 0 0,0 0-1 0 0,-6 2 1 0 0,-2 3 111 0 0,9-5-130 0 0,0 1 0 0 0,0-1 0 0 0,-1 1 0 0 0,1-1 0 0 0,-1 0 0 0 0,-4 1 0 0 0,-1-1 44 0 0,5-1-39 0 0,0 0 0 0 0,-1 1 0 0 0,1 0 0 0 0,0 0 0 0 0,0 0 0 0 0,0 0 0 0 0,0 0 0 0 0,0 1 0 0 0,-6 3 0 0 0,-7 4 199 0 0,15-8-65 0 0,7-3-87 0 0,2 0-118 0 0,76-22-1386 0 0,-57 18 601 0 0,17-3-1149 0 0,-29 7 482 0 0,0-1 0 0 0,20-6-1 0 0,-9 1-228 0 0,0 3 1040 0 0</inkml:trace>
  <inkml:trace contextRef="#ctx0" brushRef="#br0" timeOffset="1">274 26 7855 0 0,'-5'-1'69'0'0,"0"1"0"0"0,0 0 0 0 0,0 0 0 0 0,0 1 0 0 0,1-1-1 0 0,-1 1 1 0 0,0 0 0 0 0,0 0 0 0 0,0 1 0 0 0,1 0 0 0 0,-6 2 0 0 0,-9 3-17 0 0,-56 11 624 0 0,27-7-167 0 0,40-10-354 0 0,-1 1 0 0 0,1-2 0 0 0,-15 1 0 0 0,22-1-127 0 0,-1 0 95 0 0,16-4-752 0 0,-1 0-234 0 0,0 0 1 0 0,24-2 0 0 0,-21 4-1323 0 0,24-7-1 0 0,-11 2 300 0 0,1 2 1156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8175 0 0,'0'0'631'0'0,"12"6"242"0"0,7-5-244 0 0,0 1-1 0 0,0 1 1 0 0,24 7-1 0 0,-4-2-4034 0 0,-1-2-3975 0 0,-24-5 6486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32 5327 0 0,'-9'6'88'0'0,"1"-1"0"0"0,-1-1 0 0 0,0 1 0 0 0,0-1-1 0 0,0-1 1 0 0,-19 5 0 0 0,7-2 111 0 0,-30 6 243 0 0,31-8-155 0 0,-24 8 1 0 0,12-5-24 0 0,28-7-223 0 0,-1 1-1 0 0,0 0 1 0 0,0 0-1 0 0,0 1 1 0 0,1-1-1 0 0,-7 3 1 0 0,11-3-33 0 0,-5 1 7 0 0,-6-8 29 0 0,13 7-33 0 0,-1-1 0 0 0,1 0 0 0 0,-1 0 0 0 0,1 0 0 0 0,-1 0 0 0 0,1 0 0 0 0,-1-1 0 0 0,1 1 0 0 0,-1 0 0 0 0,0-1 0 0 0,1 1 0 0 0,-1-1 0 0 0,3-1 0 0 0,14-3 27 0 0,-6 4-118 0 0,0 0 0 0 0,-1-1 1 0 0,1 0-1 0 0,21-8 0 0 0,-19 6-340 0 0,26-5 0 0 0,-28 7-396 0 0,1 0 1 0 0,24-9-1 0 0,-20 4-28 0 0,-5 2 48 0 0,0 0 0 0 0,21-5 0 0 0,13 2 212 0 0</inkml:trace>
  <inkml:trace contextRef="#ctx0" brushRef="#br0" timeOffset="1">438 30 8431 0 0,'-40'16'643'0'0,"-1"-2"1"0"0,-68 16-1 0 0,40-10 419 0 0,63-19-837 0 0,8 1-169 0 0,4-1-39 0 0,0-1 0 0 0,-1-1 0 0 0,1 0 0 0 0,-1-1 0 0 0,9-2 0 0 0,15-5-2 0 0,49-6-236 0 0,22-4-824 0 0,-21 1-698 0 0,-10 2-831 0 0,-59 14 1749 0 0,0-1-1 0 0,14-5 1 0 0,-16 4 153 0 0,1 1 1 0 0,0 1-1 0 0,12-3 0 0 0,9 4 68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12 7079 0 0,'-4'3'76'0'0,"0"1"-1"0"0,-1-1 1 0 0,1 0-1 0 0,-1-1 1 0 0,0 1-1 0 0,0-1 1 0 0,0 0-1 0 0,0 0 1 0 0,-9 2-1 0 0,-14 6-22 0 0,12-3 128 0 0,-1-2 0 0 0,0 0 0 0 0,0 0 0 0 0,-18 2-1 0 0,22-5 14 0 0,0 2-1 0 0,-16 6 0 0 0,16-6 170 0 0,-26 7 0 0 0,17-8-64 0 0,14-2-129 0 0,-1 0 1 0 0,0 1-1 0 0,-11 4 1 0 0,3 1 34 0 0,11-5-122 0 0,1 1 1 0 0,-1-1-1 0 0,0 0 0 0 0,0-1 0 0 0,-10 2 0 0 0,3-2 48 0 0,8-1-74 0 0,1 0 1 0 0,-1 1-1 0 0,1-1 0 0 0,-1 1 1 0 0,1 0-1 0 0,0 0 1 0 0,-1 0-1 0 0,1 1 1 0 0,0 0-1 0 0,0-1 1 0 0,-6 5-1 0 0,8-5-37 0 0,1 0 0 0 0,0 0 0 0 0,-1-1 0 0 0,1 1 0 0 0,-1 0 1 0 0,1-1-1 0 0,-1 1 0 0 0,1-1 0 0 0,-1 1 0 0 0,0-1 0 0 0,1 0 0 0 0,-1 0 0 0 0,1 1 0 0 0,-3-1 0 0 0,2-1 202 0 0,3 0-212 0 0,0 0 0 0 0,-1 0 0 0 0,1 1 0 0 0,0-1 0 0 0,0 0 0 0 0,0 0 0 0 0,0 0 0 0 0,0 1 0 0 0,0-1 0 0 0,0 1 0 0 0,2-2 0 0 0,-2 2 0 0 0,5-3 0 0 0,-1 1-1 0 0,1 1 1 0 0,-1-1-1 0 0,1 1 1 0 0,0 0-1 0 0,11-1 1 0 0,-9 2-16 0 0,1-1 0 0 0,15-5-1 0 0,1-2-36 0 0,-6 2-47 0 0,25-6-1 0 0,8 1-1249 0 0,59-20-1 0 0,20-5-2930 0 0,-66 21 1262 0 0,-20 4 1110 0 0,0 4 1167 0 0</inkml:trace>
  <inkml:trace contextRef="#ctx0" brushRef="#br0" timeOffset="1">554 18 7631 0 0,'-14'10'145'0'0,"0"0"0"0"0,0-1 0 0 0,-1 0 0 0 0,0-1 0 0 0,-29 10 0 0 0,21-8 103 0 0,-40 11 422 0 0,5-1-2 0 0,33-12-335 0 0,19-6-215 0 0,1-1-1 0 0,-1 1 1 0 0,1 0 0 0 0,-7 4 0 0 0,0 0 14 0 0,14-8-78 0 0,9 3-79 0 0,0 0-1 0 0,0-1 0 0 0,0 0 1 0 0,0-1-1 0 0,0 0 1 0 0,20-5-1 0 0,-9 2-389 0 0,79-21-1940 0 0,-72 19 548 0 0,1-2-1 0 0,32-13 0 0 0,-21 8 116 0 0,0 5 1040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 8175 0 0,'-1'2'51'0'0,"0"0"0"0"0,1-1 1 0 0,-1 1-1 0 0,0-1 0 0 0,-1 1 0 0 0,1-1 0 0 0,0 0 0 0 0,0 1 0 0 0,-1-1 0 0 0,1 0 0 0 0,0 0 0 0 0,-1 0 0 0 0,1 0 0 0 0,-1 0 0 0 0,-3 1 0 0 0,-1 1-38 0 0,0-1 0 0 0,-1-1 0 0 0,-7 2 0 0 0,-19 6 48 0 0,17-2 87 0 0,10-4-17 0 0,-1 0-1 0 0,0 0 1 0 0,-13 3-1 0 0,4-3 64 0 0,9-2-103 0 0,1 0 1 0 0,-1 1-1 0 0,1-1 1 0 0,-1 1-1 0 0,-6 3 1 0 0,3 1 1 0 0,-1-1 16 0 0,0 1 0 0 0,0-2 0 0 0,-22 7 0 0 0,0 2 88 0 0,29-11-159 0 0,0 0 0 0 0,0 0 0 0 0,-1-1 1 0 0,1 1-1 0 0,-1-1 0 0 0,-9 2 0 0 0,11-2 407 0 0,8 1-554 0 0,12-2-421 0 0,55-19-1413 0 0,-28 5 327 0 0,-34 10 1159 0 0,0 0 0 0 0,1 1 0 0 0,14-3 0 0 0,-6 4-113 0 0,-4 0-100 0 0,-1 0 0 0 0,23-6 0 0 0,-17 1-15 0 0,-9 3 92 0 0,0 0 1 0 0,22-4-1 0 0,4 6 153 0 0</inkml:trace>
  <inkml:trace contextRef="#ctx0" brushRef="#br0" timeOffset="1">489 22 7511 0 0,'-4'3'81'0'0,"0"0"0"0"0,-1-1-1 0 0,1 1 1 0 0,-1-1 0 0 0,0 0-1 0 0,0 0 1 0 0,0-1 0 0 0,0 1-1 0 0,-9 0 1 0 0,6 0-73 0 0,0-1-1 0 0,-14 6 1 0 0,2 2 92 0 0,1-1 107 0 0,-26 8 0 0 0,-30 14 95 0 0,68-27-276 0 0,9-1-49 0 0,11-1-235 0 0,-5-2 72 0 0,0 0-1 0 0,-1 0 1 0 0,1-1 0 0 0,10-4-1 0 0,16-4-529 0 0,-4 3-1644 0 0,53-20 0 0 0,-45 16 864 0 0,2 6 921 0 0</inkml:trace>
  <inkml:trace contextRef="#ctx0" brushRef="#br0" timeOffset="2">808 1 7567 0 0,'-9'4'276'0'0,"0"0"0"0"0,-16 5 0 0 0,-14 5-269 0 0,22-6 110 0 0,0-1 1 0 0,-1-1-1 0 0,-18 5 0 0 0,27-8-64 0 0,0 0 0 0 0,-13 6-1 0 0,15-5-36 0 0,-1-1 0 0 0,1 0 0 0 0,-15 4 0 0 0,15-6 13 0 0,0 0 1 0 0,0 1 0 0 0,0 0-1 0 0,0 0 1 0 0,0 1 0 0 0,0 0-1 0 0,-11 6 1 0 0,16-8 7 0 0,0 0 1 0 0,0 0-1 0 0,0 0 1 0 0,0 0-1 0 0,0 0 0 0 0,0-1 1 0 0,-1 1-1 0 0,1-1 0 0 0,0 1 1 0 0,-3-1-1 0 0,1 0 29 0 0,3 1-39 0 0,0-1 0 0 0,1 0-1 0 0,-1 0 1 0 0,0 1 0 0 0,1-1 0 0 0,-1 0-1 0 0,0 1 1 0 0,1-1 0 0 0,-1 0-1 0 0,0 1 1 0 0,1-1 0 0 0,-1 1 0 0 0,1-1-1 0 0,-1 1 1 0 0,1-1 0 0 0,-1 2-1 0 0,1 1 322 0 0,7-5-78 0 0,-5 1-276 0 0,0 0 0 0 0,-1 1 0 0 0,1-1 0 0 0,0 1 0 0 0,0 0 0 0 0,0 0 0 0 0,0-1 0 0 0,0 1-1 0 0,0 0 1 0 0,0 1 0 0 0,2-1 0 0 0,-2 1-65 0 0,1-1-1 0 0,-1 0 1 0 0,1 0-1 0 0,-1 0 1 0 0,1 0-1 0 0,-1-1 1 0 0,0 1-1 0 0,1-1 1 0 0,2 0-1 0 0,16-8-437 0 0,-13 5 193 0 0,0 0-1 0 0,13-3 1 0 0,2 1-631 0 0,-8 2-388 0 0,27-9 1 0 0,-19 3 241 0 0,-6 3-283 0 0,33-11-1 0 0,0 9 685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63 7023 0 0,'-12'8'113'0'0,"1"-1"0"0"0,-1 0 0 0 0,-1-1 0 0 0,1 0-1 0 0,-1-1 1 0 0,-26 7 0 0 0,7-2 259 0 0,2-4 145 0 0,26-5-373 0 0,0-1 0 0 0,1 1 0 0 0,-1 0 0 0 0,0 0 0 0 0,0 0 0 0 0,0 0 0 0 0,1 0 0 0 0,-6 4 0 0 0,8-4 689 0 0,7-2-740 0 0,1 0 0 0 0,-1 0 0 0 0,1 0 0 0 0,-1-1 0 0 0,0 0 0 0 0,9-4 0 0 0,19-5-166 0 0,-11 7-137 0 0,-4 0-324 0 0,35-11 0 0 0,-27 4 92 0 0,-11 4 8 0 0,-1 1-1 0 0,25-6 0 0 0,-11 7-406 0 0,-13 3-60 0 0,-1-2 0 0 0,26-8 0 0 0,-16 1-166 0 0,-16 7 409 0 0,0 0 1 0 0,0 1-1 0 0,18-5 0 0 0,8 3-6 0 0</inkml:trace>
  <inkml:trace contextRef="#ctx0" brushRef="#br0" timeOffset="1">488 58 7687 0 0,'-15'7'279'0'0,"0"0"1"0"0,-20 5-1 0 0,-3 1 123 0 0,25-8 88 0 0,-25 4 0 0 0,-1 1 270 0 0,13-5-199 0 0,17-5-279 0 0,18-5-161 0 0,23 0-1654 0 0,-26 4 848 0 0,0 1 0 0 0,1-1 0 0 0,-1-1 0 0 0,10-2 0 0 0,0-3-806 0 0,-8 3 249 0 0,1 0 0 0 0,13-3-1 0 0,8 0 307 0 0</inkml:trace>
  <inkml:trace contextRef="#ctx0" brushRef="#br0" timeOffset="2">727 29 8431 0 0,'-8'5'131'0'0,"0"0"0"0"0,-1-1 0 0 0,0 0-1 0 0,0-1 1 0 0,0 0 0 0 0,-17 3 0 0 0,-17 6-16 0 0,-13 4 95 0 0,38-11 25 0 0,-33 12 0 0 0,10-2 302 0 0,26-10-175 0 0,-23 11-1 0 0,24-11-197 0 0,7-2-85 0 0,17-2-222 0 0,8-1-125 0 0,-10 1-411 0 0,1-1 0 0 0,-1 0 0 0 0,1-1 0 0 0,-1 0 0 0 0,1 0 0 0 0,11-4 0 0 0,3-4-1141 0 0,17-6-1415 0 0,-10 9 2328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29 8783 0 0,'-1'-1'43'0'0,"0"0"0"0"0,0 0-1 0 0,0 1 1 0 0,0-1-1 0 0,0 0 1 0 0,0 1 0 0 0,0-1-1 0 0,0 0 1 0 0,0 1-1 0 0,0-1 1 0 0,0 1 0 0 0,-1 0-1 0 0,1-1 1 0 0,0 1-1 0 0,0 0 1 0 0,-1 0 0 0 0,0 0-1 0 0,-1 0-13 0 0,1 1 0 0 0,-1 0 0 0 0,1 0 0 0 0,-1 0 0 0 0,1 0 0 0 0,0 0 0 0 0,-3 2 0 0 0,-2 1-24 0 0,-12 5 586 0 0,0-2 0 0 0,-22 7 0 0 0,21-7-528 0 0,8-3-63 0 0,23-5-26 0 0,-3 0-151 0 0,1 0 1 0 0,16-3-1 0 0,14-8-389 0 0,-21 7-1191 0 0,0 0-1 0 0,0-2 0 0 0,24-12 0 0 0,-19 8-383 0 0,0 3 1315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9151 0 0,'-1'2'39'0'0,"1"0"1"0"0,-1-1-1 0 0,0 1 0 0 0,0 0 0 0 0,0 0 0 0 0,0-1 0 0 0,0 1 0 0 0,0 0 0 0 0,-1-1 0 0 0,1 1 0 0 0,0-1 1 0 0,-1 0-1 0 0,0 1 0 0 0,1-1 0 0 0,-1 0 0 0 0,1 0 0 0 0,-1 0 0 0 0,0 0 0 0 0,0 0 0 0 0,0-1 0 0 0,0 1 1 0 0,1 0-1 0 0,-1-1 0 0 0,-3 1 0 0 0,-18 8 17 0 0,-4 5 351 0 0,0-1 0 0 0,-2-2 1 0 0,-31 10-1 0 0,39-17-360 0 0,14-3-3 0 0,-1 1-1 0 0,1 0 1 0 0,-1 0-1 0 0,1 1 0 0 0,-9 4 1 0 0,3 1 81 0 0,6-4 5 0 0,0 0-1 0 0,-1 0 0 0 0,-14 6 1 0 0,21-10-130 0 0,1 0 1 0 0,-1 0-1 0 0,1 0 1 0 0,0 0 0 0 0,-1 0-1 0 0,1 0 1 0 0,0 0-1 0 0,-1 0 1 0 0,1 0 0 0 0,0-1-1 0 0,-1 1 1 0 0,1 0-1 0 0,0 0 1 0 0,-1 0 0 0 0,1 0-1 0 0,0 0 1 0 0,-1-1 0 0 0,1 1-1 0 0,0 0 1 0 0,-1 0-1 0 0,1-1 1 0 0,0 1 0 0 0,0 0-1 0 0,-1 0 1 0 0,1-1-1 0 0,0 1 1 0 0,0 0 0 0 0,-1-1-1 0 0,1 1 0 0 0,0 0 1 0 0,0 0-1 0 0,0-1 0 0 0,0 1 0 0 0,0 0 0 0 0,0 0 0 0 0,0 0 1 0 0,0 0-1 0 0,0-1 0 0 0,0 1 0 0 0,0 0 0 0 0,0 0 1 0 0,0 0-1 0 0,0-1 0 0 0,0 1 0 0 0,0 0 0 0 0,0 0 1 0 0,0 0-1 0 0,0 0 0 0 0,0-1 0 0 0,0 1 0 0 0,0 0 0 0 0,1 0 1 0 0,-1 0-1 0 0,0 0 0 0 0,0-1 0 0 0,0 1 0 0 0,0 0 1 0 0,0 0-1 0 0,0 0 0 0 0,1 0 0 0 0,-1 0 0 0 0,0 0 1 0 0,0 0-1 0 0,0-1 0 0 0,0 1 0 0 0,1 0 0 0 0,-1 0 0 0 0,0 0 1 0 0,0 0-1 0 0,0 0 0 0 0,0 0 0 0 0,1 0 0 0 0,-1 0 1 0 0,0 0-1 0 0,0 0 0 0 0,0 0 0 0 0,1 0 0 0 0,-1 0 1 0 0,0 0-1 0 0,0 0 0 0 0,0 0 0 0 0,0 0 0 0 0,1 0 0 0 0,-1 1 1 0 0,6-1-74 0 0,0 0 0 0 0,1 0 0 0 0,-1-1 0 0 0,0 1 0 0 0,0-1 0 0 0,0-1 0 0 0,0 1 0 0 0,0-1 0 0 0,6-2 0 0 0,91-25-5277 0 0,-81 20 3765 0 0,24-8-2080 0 0,-15 10 2721 0 0</inkml:trace>
  <inkml:trace contextRef="#ctx0" brushRef="#br0" timeOffset="1">620 3 10159 0 0,'-2'2'83'0'0,"-1"0"1"0"0,1 0-1 0 0,0 0 0 0 0,-1 0 0 0 0,1-1 0 0 0,-1 1 0 0 0,1-1 0 0 0,-1 0 0 0 0,0 0 0 0 0,0 0 0 0 0,1 0 0 0 0,-7 1 0 0 0,-11 4-28 0 0,15-4-10 0 0,-67 23 743 0 0,34-11-466 0 0,28-10-301 0 0,0 0 0 0 0,-15 4-1 0 0,16-6-22 0 0,-4 0 53 0 0,1 1-1 0 0,0 0 1 0 0,-18 8-1 0 0,11-4 83 0 0,16-6-103 0 0,0 0 0 0 0,0 0 1 0 0,0 0-1 0 0,1 0 0 0 0,-1 1 1 0 0,0-1-1 0 0,1 1 0 0 0,-1-1 0 0 0,1 1 1 0 0,-1 0-1 0 0,-1 2 0 0 0,4-4-30 0 0,-1 0 0 0 0,1 0 0 0 0,0 1 0 0 0,0-1 0 0 0,0 0 0 0 0,0 0 0 0 0,-1 0 0 0 0,1 0-1 0 0,0 1 1 0 0,0-1 0 0 0,0 0 0 0 0,0 0 0 0 0,0 0 0 0 0,0 1 0 0 0,0-1 0 0 0,-1 0 0 0 0,1 0 0 0 0,0 1 0 0 0,0-1-1 0 0,0 0 1 0 0,0 0 0 0 0,0 1 0 0 0,0-1 0 0 0,0 0 0 0 0,0 0 0 0 0,0 0 0 0 0,0 1 0 0 0,0-1 0 0 0,0 0 0 0 0,1 0-1 0 0,-1 1 1 0 0,0-1 0 0 0,0 0 0 0 0,0 0 0 0 0,0 0 0 0 0,0 1 0 0 0,0-1 0 0 0,0 0 0 0 0,1 0 0 0 0,-1 0 0 0 0,0 0-1 0 0,0 1 1 0 0,0-1 0 0 0,0 0 0 0 0,1 0 0 0 0,-1 0 0 0 0,0 0 0 0 0,0 0 0 0 0,0 1 0 0 0,1-1 0 0 0,-1 0 0 0 0,0 0-1 0 0,0 0 1 0 0,1 0 0 0 0,-1 0 0 0 0,0 0 0 0 0,0 0 0 0 0,0 0 0 0 0,1 0 0 0 0,-1 0 0 0 0,0 0 0 0 0,0 0 0 0 0,1 0-1 0 0,17-2-493 0 0,54-17-2814 0 0,-59 15 1297 0 0,22-9-1 0 0,-22 8 56 0 0,22-7-1 0 0,-3 6 1013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 9271 0 0,'0'1'38'0'0,"0"0"-1"0"0,0 0 0 0 0,0 0 0 0 0,0 0 0 0 0,0 0 0 0 0,-1 1 0 0 0,1-1 1 0 0,-1 0-1 0 0,1 0 0 0 0,-1 0 0 0 0,1-1 0 0 0,-1 1 0 0 0,1 0 0 0 0,-1 0 1 0 0,0 0-1 0 0,1 0 0 0 0,-1 0 0 0 0,0-1 0 0 0,0 1 0 0 0,0 0 0 0 0,0-1 1 0 0,1 1-1 0 0,-1-1 0 0 0,0 1 0 0 0,0-1 0 0 0,0 1 0 0 0,0-1 0 0 0,-2 1 1 0 0,-10 6 490 0 0,10-6-344 0 0,0 1 0 0 0,1-1 0 0 0,-1 0 0 0 0,0 0 0 0 0,0 0 1 0 0,-6 1-1 0 0,-10 3 520 0 0,10-1-659 0 0,1-1 0 0 0,-1-1 0 0 0,0 1 0 0 0,-11 0 0 0 0,12-1-3 0 0,0-1-1 0 0,0 2 0 0 0,-8 2 0 0 0,-16 5 314 0 0,16-4-127 0 0,14-5-170 0 0,1 0 1 0 0,-1-1-1 0 0,1 1 0 0 0,-1-1 0 0 0,1 1 0 0 0,-1-1 0 0 0,1 1 1 0 0,-1-1-1 0 0,0 0 0 0 0,1 1 0 0 0,-1-1 0 0 0,-3-1 0 0 0,17-4 214 0 0,19-1-430 0 0,-22 4-49 0 0,0 0-1 0 0,13-4 0 0 0,-3 0-620 0 0,1 0 0 0 0,33-5 0 0 0,-43 8 179 0 0,0 1 1 0 0,0-2-1 0 0,14-5 1 0 0,-14 5 18 0 0,0 0 1 0 0,0 0-1 0 0,13-2 1 0 0,2 3-434 0 0,-15 2 438 0 0,1-1-1 0 0,12-3 0 0 0,-9 0-3 0 0,-10 3 379 0 0,0 1-1 0 0,0 0 1 0 0,0 0 0 0 0,0 0-1 0 0,0 0 1 0 0,0 0 0 0 0,8 0-1 0 0,13 4-224 0 0</inkml:trace>
  <inkml:trace contextRef="#ctx0" brushRef="#br0" timeOffset="1">614 1 8207 0 0,'-1'1'91'0'0,"0"1"0"0"0,0-1-1 0 0,1 1 1 0 0,-2-1 0 0 0,1 1-1 0 0,0-1 1 0 0,0 1 0 0 0,0-1-1 0 0,-1 0 1 0 0,1 0 0 0 0,0 0-1 0 0,-3 2 1 0 0,-20 10 1133 0 0,0-5 23 0 0,-50 15-26 0 0,-14 6-412 0 0,53-17-499 0 0,27-9-209 0 0,0 0-1 0 0,0-1 1 0 0,-12 3-1 0 0,17-4-73 0 0,0-1 0 0 0,1 1 0 0 0,-1 0 0 0 0,0 0 0 0 0,-5 3-1 0 0,-8 3 35 0 0,10-7-63 0 0,5-1-67 0 0,3 1-50 0 0,4-2-57 0 0,0 0-1 0 0,0 0 1 0 0,0 1-1 0 0,1 0 1 0 0,7 0-1 0 0,-6 0-438 0 0,-1 0 0 0 0,1 0 0 0 0,13-4-1 0 0,-2-3-537 0 0,-9 4 336 0 0,0 0 1 0 0,16-3 0 0 0,5 1-1707 0 0,52-19 0 0 0,-54 16 1081 0 0,2 4 884 0 0</inkml:trace>
  <inkml:trace contextRef="#ctx0" brushRef="#br0" timeOffset="2">859 33 10391 0 0,'-2'2'79'0'0,"0"0"0"0"0,0 0 1 0 0,0-1-1 0 0,0 1 0 0 0,0 0 0 0 0,0-1 0 0 0,-1 0 0 0 0,1 1 0 0 0,-1-1 0 0 0,1 0 0 0 0,-1 0 0 0 0,1-1 0 0 0,-5 2 0 0 0,-13 5-47 0 0,-44 16 406 0 0,14-6-179 0 0,9-4-153 0 0,28-10 62 0 0,-24 11 0 0 0,-42 14 905 0 0,105-37-2830 0 0,34-6 1 0 0,-52 13 848 0 0,0 0-1 0 0,-1-1 1 0 0,0 1 0 0 0,11-7 0 0 0,-9 5-467 0 0,0 0 1 0 0,15-5 0 0 0,6 3 344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10103 0 0,'-5'4'137'0'0,"-1"0"0"0"0,1-1-1 0 0,-1 0 1 0 0,0 0 0 0 0,0-1-1 0 0,0 0 1 0 0,-9 2 0 0 0,-2 2 92 0 0,-2 0 50 0 0,-20 3 1 0 0,-12 3 26 0 0,4 0-177 0 0,30-9 84 0 0,-22 8 0 0 0,15-4 226 0 0,21-7-359 0 0,-1 1 0 0 0,1-1 1 0 0,0 1-1 0 0,0 0 0 0 0,0 0 0 0 0,0 0 1 0 0,0 1-1 0 0,0-1 0 0 0,-4 3 0 0 0,6-2 119 0 0,11-1-350 0 0,0 0 0 0 0,0-1 0 0 0,0 0-1 0 0,0 0 1 0 0,0-1 0 0 0,-1 0 0 0 0,13-4 0 0 0,-9 3-535 0 0,1-1-340 0 0,-1-1-1 0 0,20-8 1 0 0,17-5-1476 0 0,-24 12 1457 0 0,-11 2 11 0 0,24-7 1 0 0,-19 2 242 0 0,-12 4 301 0 0,0 1 0 0 0,0 0 0 0 0,11-2 0 0 0,8 2-2 0 0</inkml:trace>
  <inkml:trace contextRef="#ctx0" brushRef="#br0" timeOffset="1">521 39 10103 0 0,'-21'9'413'0'0,"-1"-1"0"0"0,1-1 0 0 0,-39 7 0 0 0,-27 9 1222 0 0,76-20-1235 0 0,9-3-186 0 0,3 0-25 0 0,19-7-229 0 0,3 2-261 0 0,2 0-1286 0 0,28-11 0 0 0,-10 4-470 0 0,-28 8 403 0 0,20-7 1 0 0,-19 3 621 0 0,-8 5 267 0 0,0-1-1 0 0,0 1 1 0 0,11-2 0 0 0,8 0 31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8231 0 0,'-2'0'638'0'0,"-26"12"-307"0"0,12-5 886 0 0,-33 9-1 0 0,-66 14 509 0 0,49-11-1221 0 0,25-6-167 0 0,-33 14 607 0 0,63-22-737 0 0,10-1-195 0 0,6-2-117 0 0,10 0-296 0 0,-14-2 340 0 0,4 0-161 0 0,1 0 0 0 0,0 0-1 0 0,-1-1 1 0 0,1 0-1 0 0,9-2 1 0 0,15-3-860 0 0,-12 4-972 0 0,-1-1 0 0 0,1 0 0 0 0,31-12 0 0 0,-19 6-570 0 0,0 4 1612 0 0</inkml:trace>
  <inkml:trace contextRef="#ctx0" brushRef="#br0" timeOffset="1">622 23 7399 0 0,'0'1'44'0'0,"0"0"0"0"0,0 0 0 0 0,-1 0-1 0 0,1-1 1 0 0,0 1 0 0 0,0 0 0 0 0,0 0-1 0 0,-1 0 1 0 0,1-1 0 0 0,0 1 0 0 0,-1 0-1 0 0,1-1 1 0 0,-1 1 0 0 0,1 0 0 0 0,-1-1-1 0 0,1 1 1 0 0,-1 0 0 0 0,1-1 0 0 0,-1 1 0 0 0,0-1-1 0 0,-1 2 1 0 0,-62 19 5151 0 0,-35 5-4106 0 0,-8-1-616 0 0,44-11-223 0 0,56-13-866 0 0,17 0-391 0 0,19-3-1668 0 0,18-9-1096 0 0,-17 4 1313 0 0,37-13-1 0 0,-40 12 1073 0 0,-1 3 852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12207 0 0,'-5'5'1268'0'0,"-6"0"-1251"0"0,1-1-1 0 0,0 0 1 0 0,-1-1-1 0 0,0-1 1 0 0,-15 3-1 0 0,-19 4 127 0 0,-111 25 734 0 0,28-8-4 0 0,82-17-691 0 0,27-5-36 0 0,-36 10 0 0 0,26-8-34 0 0,13-3-115 0 0,14-3-376 0 0,4 0-154 0 0,25-2-633 0 0,-19 2 300 0 0,0 0 1 0 0,1 0-1 0 0,-1-2 0 0 0,0 1 1 0 0,0-1-1 0 0,12-4 1 0 0,-2-2-737 0 0,-7 3 55 0 0,0 0 1 0 0,19-5-1 0 0,8 3 427 0 0</inkml:trace>
  <inkml:trace contextRef="#ctx0" brushRef="#br0" timeOffset="1">809 3 12207 0 0,'-2'3'92'0'0,"0"-1"0"0"0,0 0 0 0 0,-1 0-1 0 0,1 0 1 0 0,0 0 0 0 0,-1 0 0 0 0,0-1 0 0 0,1 1-1 0 0,-1-1 1 0 0,0 1 0 0 0,0-1 0 0 0,0 0 0 0 0,-5 1-1 0 0,-8 4 38 0 0,4-1-54 0 0,0-1 1 0 0,-16 3 0 0 0,-11 3 110 0 0,-64 20 535 0 0,91-26-459 0 0,-23 2 0 0 0,24-4-152 0 0,0 0 1 0 0,1 0 0 0 0,-11 5 0 0 0,17-6-97 0 0,0 1 0 0 0,-1-1 0 0 0,1 0 0 0 0,0 0 0 0 0,-9 0 0 0 0,4 3 76 0 0,9-4-98 0 0,0 0 1 0 0,0 0-1 0 0,0 0 1 0 0,0 0 0 0 0,-1 0-1 0 0,1 0 1 0 0,0 0-1 0 0,0 0 1 0 0,0 0-1 0 0,0 0 1 0 0,0 0 0 0 0,0 0-1 0 0,0 0 1 0 0,-1 0-1 0 0,1 0 1 0 0,0 0-1 0 0,0 0 1 0 0,0 0 0 0 0,0 0-1 0 0,0 0 1 0 0,0 1-1 0 0,0-1 1 0 0,0 0-1 0 0,-1 0 1 0 0,1 0 0 0 0,0 0-1 0 0,0 0 1 0 0,0 0-1 0 0,0 0 1 0 0,0 0 0 0 0,0 0-1 0 0,0 1 1 0 0,0-1-1 0 0,0 0 1 0 0,0 0-1 0 0,0 0 1 0 0,0 0 0 0 0,0 0-1 0 0,0 0 1 0 0,0 1-1 0 0,0-1 1 0 0,0 0-1 0 0,0 0 1 0 0,0 0 0 0 0,0 0-1 0 0,0 0 1 0 0,0 0-1 0 0,0 1 1 0 0,0-1 0 0 0,0 0-1 0 0,0 0 1 0 0,0 0-1 0 0,0 0 1 0 0,0 0-1 0 0,0 0 1 0 0,1 1 0 0 0,4-1-386 0 0,1 0 0 0 0,-1 0 0 0 0,1 0 0 0 0,-1 0 0 0 0,1-1 0 0 0,-1 0 1 0 0,1 0-1 0 0,-1 0 0 0 0,8-3 0 0 0,19-5-1200 0 0,-6 4-628 0 0,0-2-1 0 0,34-14 0 0 0,-29 11 206 0 0,2 4 1241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0,'0'0'778'0'0,"6"4"-182"0"0,2 0-377 0 0,-1-1 1 0 0,1 0-1 0 0,-1 0 1 0 0,13 2-1 0 0,18 7-4284 0 0,-34-11 3088 0 0,0 1 0 0 0,0-1 0 0 0,0 0 0 0 0,0 0 0 0 0,0 0 0 0 0,0 0 0 0 0,7-1 0 0 0,-3 0 707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 10479 0 0,'-6'4'125'0'0,"1"-1"0"0"0,-2 0-1 0 0,1 0 1 0 0,0 0-1 0 0,0 0 1 0 0,-1-1 0 0 0,0 0-1 0 0,-8 1 1 0 0,-9 3 91 0 0,-114 27 704 0 0,19-10-138 0 0,84-14-242 0 0,-54 8 0 0 0,64-13-292 0 0,-27 8 0 0 0,-12 2-56 0 0,61-13-184 0 0,0 0 0 0 0,0-1 0 0 0,0 1 0 0 0,0 0 0 0 0,0 0 0 0 0,0 0 0 0 0,0 1 0 0 0,1-1 0 0 0,-4 3 0 0 0,6-4-7 0 0,-1 0 0 0 0,1 0 0 0 0,0 0 0 0 0,0 0 0 0 0,0 0 0 0 0,0 0-1 0 0,0 0 1 0 0,0 0 0 0 0,-1 0 0 0 0,1 0 0 0 0,0 1 0 0 0,0-1 0 0 0,0 0 0 0 0,0 0-1 0 0,0 0 1 0 0,0 0 0 0 0,0 0 0 0 0,-1 0 0 0 0,1 0 0 0 0,0 0 0 0 0,0 0 0 0 0,0 0 0 0 0,0 1-1 0 0,0-1 1 0 0,0 0 0 0 0,0 0 0 0 0,0 0 0 0 0,0 0 0 0 0,0 0 0 0 0,0 0 0 0 0,0 1-1 0 0,0-1 1 0 0,0 0 0 0 0,0 0 0 0 0,0 0 0 0 0,0 0 0 0 0,0 0 0 0 0,0 0 0 0 0,0 1 0 0 0,0-1-1 0 0,0 0 1 0 0,0 0 0 0 0,0 0 0 0 0,0 0 0 0 0,0 0 0 0 0,0 0 0 0 0,0 1 0 0 0,0-1-1 0 0,0 0 1 0 0,0 0 0 0 0,0 0 0 0 0,0 0 0 0 0,1 0 0 0 0,-1 0 0 0 0,0 0 0 0 0,0 0 0 0 0,0 1-1 0 0,0-1 1 0 0,0 0 0 0 0,0 0 0 0 0,0 0 0 0 0,0 0 0 0 0,1 0 0 0 0,8 1-75 0 0,-8 0-31 0 0,8 0-290 0 0,0-1 0 0 0,-1 0 1 0 0,1 0-1 0 0,0-1 1 0 0,12-2-1 0 0,45-13-1868 0 0,-10 2-150 0 0,0 2-109 0 0,37-7-1848 0 0,-47 14 3564 0 0</inkml:trace>
  <inkml:trace contextRef="#ctx0" brushRef="#br0" timeOffset="1">920 39 7631 0 0,'0'0'583'0'0,"-1"2"-380"0"0,-1 0-114 0 0,0 0 0 0 0,0 0 1 0 0,0 0-1 0 0,0 0 0 0 0,-1-1 1 0 0,1 1-1 0 0,0 0 0 0 0,-1-1 1 0 0,1 0-1 0 0,-1 1 0 0 0,-4 0 1 0 0,-35 9 2471 0 0,12-4-1120 0 0,-35 9-448 0 0,-134 17 0 0 0,122-23-535 0 0,26 1-207 0 0,49-11-254 0 0,10 1-355 0 0,1 0 0 0 0,0-1-1 0 0,0 0 1 0 0,0-1 0 0 0,-1 1-1 0 0,15-5 1 0 0,-2 2-1508 0 0,-6 0-117 0 0,-1 0 0 0 0,21-8 0 0 0,17-5-2120 0 0,-9 10 2905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46 9647 0 0,'-1'1'66'0'0,"0"0"1"0"0,1 0-1 0 0,-1 0 0 0 0,0 0 0 0 0,1 0 0 0 0,-1 0 0 0 0,0 0 0 0 0,0-1 0 0 0,0 1 1 0 0,0 0-1 0 0,0-1 0 0 0,0 1 0 0 0,0-1 0 0 0,0 1 0 0 0,-2 0 0 0 0,-20 6 51 0 0,12-5 363 0 0,4 0-178 0 0,0-1 0 0 0,0 0 1 0 0,-7 0-1 0 0,-19 3 550 0 0,11 0-669 0 0,0 0-1 0 0,-32 1 0 0 0,38-4-67 0 0,1 2 0 0 0,-24 5 0 0 0,-11 3 263 0 0,-121 17 724 0 0,158-26-1015 0 0,-1 1 0 0 0,-12 5 1 0 0,13-5-14 0 0,13-3-85 0 0,0 0 0 0 0,0 0 0 0 0,-1 0 0 0 0,1 0 0 0 0,0 0 0 0 0,0 0 0 0 0,0 0 0 0 0,0 0 0 0 0,0 0 0 0 0,-1 0 0 0 0,1 0 0 0 0,0 0-1 0 0,0 0 1 0 0,0 0 0 0 0,0 0 0 0 0,0 0 0 0 0,-1 0 0 0 0,1 0 0 0 0,0 1 0 0 0,0-1 0 0 0,0 0 0 0 0,0 0 0 0 0,0 0 0 0 0,0 0 0 0 0,-1 0 0 0 0,1 0 0 0 0,0 0 0 0 0,0 0 0 0 0,0 0-1 0 0,0 1 1 0 0,0-1 0 0 0,0 0 0 0 0,0 0 0 0 0,0 0 0 0 0,0 0 0 0 0,0 0 0 0 0,0 0 0 0 0,-1 1 0 0 0,1-1 0 0 0,0 0 0 0 0,0 0 0 0 0,0 0 0 0 0,0 0 0 0 0,0 0 0 0 0,0 1-1 0 0,0-1 1 0 0,0 0 0 0 0,0 0 0 0 0,0 0 0 0 0,0 0 0 0 0,1 0 0 0 0,-1 1 0 0 0,8 1-775 0 0,33-12-1155 0 0,-25 7 243 0 0,0 0 1 0 0,0 0-1 0 0,0-2 1 0 0,26-11-1 0 0,4 1-998 0 0,7 3 1657 0 0</inkml:trace>
  <inkml:trace contextRef="#ctx0" brushRef="#br0" timeOffset="1">883 0 8431 0 0,'-2'3'92'0'0,"1"0"0"0"0,0-1 0 0 0,-1 1 0 0 0,1 0 0 0 0,-1-1-1 0 0,0 1 1 0 0,0-1 0 0 0,0 0 0 0 0,0 0 0 0 0,0 0 0 0 0,-1 0 0 0 0,1 0-1 0 0,0 0 1 0 0,-1-1 0 0 0,0 1 0 0 0,1-1 0 0 0,-4 2 0 0 0,-8 3 644 0 0,0-1 1 0 0,-19 5-1 0 0,9-4-120 0 0,-98 28 1036 0 0,3-6-647 0 0,98-23-861 0 0,10-3-178 0 0,1 1 1 0 0,1 0-1 0 0,-1 1 1 0 0,-18 8-1 0 0,44-17-1783 0 0,6 1 528 0 0,-9 1-461 0 0,-1 0 0 0 0,17-6 0 0 0,-15 3-132 0 0,1 0 0 0 0,27-5 0 0 0,-1 5 868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0 8783 0 0,'-6'4'77'0'0,"0"0"-1"0"0,1 0 0 0 0,-1-1 0 0 0,-1 0 1 0 0,1 0-1 0 0,0-1 0 0 0,-1 0 0 0 0,1 0 1 0 0,-1 0-1 0 0,0-1 0 0 0,-10 1 1 0 0,-12 4 71 0 0,-14 3 1084 0 0,-53 3 0 0 0,11-1 33 0 0,-20 2-275 0 0,53-6-536 0 0,40-4-365 0 0,0-2 0 0 0,-17 2 0 0 0,28-3-832 0 0,4 0-68 0 0,13 1-1004 0 0,-9-1 742 0 0,0 0 0 0 0,0 0 0 0 0,12-3 0 0 0,49-14-4931 0 0,-26 10 4925 0 0</inkml:trace>
  <inkml:trace contextRef="#ctx0" brushRef="#br0" timeOffset="1">756 10 11199 0 0,'-10'4'301'0'0,"-1"0"0"0"0,0 0-1 0 0,-21 3 1 0 0,-5 1-265 0 0,9 0 373 0 0,-54 9-1 0 0,25-6 116 0 0,38-6-114 0 0,-29 3 0 0 0,27-6-143 0 0,12-2-97 0 0,0 1-1 0 0,-1 0 1 0 0,1 0-1 0 0,0 1 1 0 0,-16 5-1 0 0,14-3-69 0 0,5-1 107 0 0,14-1-142 0 0,2-1-227 0 0,0 0 0 0 0,0-1 0 0 0,9-2 0 0 0,-8 2-319 0 0,0-2-142 0 0,0 0 1 0 0,0 0-1 0 0,21-8 1 0 0,16-4-1109 0 0,101-23-5568 0 0,-96 24 5062 0 0,2 5 1379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12 9727 0 0,'-1'-1'53'0'0,"0"0"-1"0"0,0 0 1 0 0,0 0 0 0 0,0 0-1 0 0,0 0 1 0 0,0 1-1 0 0,0-1 1 0 0,0 0-1 0 0,-1 1 1 0 0,1-1 0 0 0,0 0-1 0 0,0 1 1 0 0,-3-1-1 0 0,2 1-14 0 0,-1 0 0 0 0,1 1 0 0 0,-1-1 0 0 0,1 1 0 0 0,-1-1 0 0 0,1 1 0 0 0,-4 1 0 0 0,-35 10 767 0 0,0-3-1 0 0,-83 9 0 0 0,5-2 413 0 0,83-11-765 0 0,21-3-206 0 0,0 0 0 0 0,0 2 1 0 0,-21 6-1 0 0,35-10-266 0 0,21 0-1273 0 0,24-5 0 0 0,52-13-6854 0 0,-47 7 4749 0 0,-6 3 2266 0 0</inkml:trace>
  <inkml:trace contextRef="#ctx0" brushRef="#br0" timeOffset="1">692 38 11775 0 0,'-10'6'215'0'0,"-1"0"0"0"0,0-1-1 0 0,-1 0 1 0 0,0-1 0 0 0,-23 6 0 0 0,10-3 159 0 0,-79 19 1346 0 0,48-12-971 0 0,-2 0-93 0 0,28-8-438 0 0,24-5-147 0 0,0 0 1 0 0,0 1-1 0 0,-1-1 1 0 0,1 1-1 0 0,-7 3 1 0 0,8 0-38 0 0,6-3-34 0 0,6-1-50 0 0,2-1-87 0 0,1 1 0 0 0,0-2 0 0 0,-1 1 0 0 0,1-1 0 0 0,-1-1 0 0 0,19-5 0 0 0,9-1-649 0 0,109-25-9466 0 0,-97 20 6913 0 0,-3 4 2056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10479 0 0,'-6'5'167'0'0,"-1"0"-1"0"0,1 0 0 0 0,-1 0 0 0 0,0-1 0 0 0,-1-1 0 0 0,1 1 1 0 0,-1-1-1 0 0,-14 4 0 0 0,-5 0 411 0 0,-36 3-1 0 0,10-2 291 0 0,5-2-90 0 0,29-4-331 0 0,-20 5 1 0 0,16-2-83 0 0,0-1 1 0 0,-34 3 0 0 0,51-7-303 0 0,1 1-1 0 0,-1 0 1 0 0,1 0 0 0 0,-1 1-1 0 0,-5 1 1 0 0,-15 5-16 0 0,53-10-220 0 0,-11 2-635 0 0,-1-1-1 0 0,0-1 1 0 0,17-4-1 0 0,-3-3-563 0 0,29-8-1192 0 0,82-14-4070 0 0,-98 22 4688 0 0,0 4 1199 0 0</inkml:trace>
  <inkml:trace contextRef="#ctx0" brushRef="#br0" timeOffset="1">486 37 10079 0 0,'-7'4'118'0'0,"-1"0"-1"0"0,0-1 1 0 0,0 0-1 0 0,0 0 1 0 0,-1-1 0 0 0,1 0-1 0 0,-1-1 1 0 0,-10 1-1 0 0,-22 4 24 0 0,-84 16 2262 0 0,15-3-133 0 0,101-17-1902 0 0,8-1-202 0 0,3-1-102 0 0,24 1-96 0 0,-13 0-489 0 0,-1-1 0 0 0,23-2 0 0 0,35-10-4830 0 0,91-27 1 0 0,-114 26 2663 0 0,-4 6 1656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65 9647 0 0,'0'1'57'0'0,"-1"0"0"0"0,1 0 0 0 0,-1 0 0 0 0,1 0 0 0 0,-1-1 0 0 0,1 1 0 0 0,-1 0-1 0 0,0 0 1 0 0,0-1 0 0 0,1 1 0 0 0,-1 0 0 0 0,0-1 0 0 0,0 1 0 0 0,0-1 0 0 0,0 1 0 0 0,0-1-1 0 0,-1 1 1 0 0,-20 5 12 0 0,3-2 385 0 0,14-2-283 0 0,0-1 0 0 0,0 0 0 0 0,0 0 0 0 0,-1 0 0 0 0,-6-1 0 0 0,-17 3 523 0 0,-105 18 1395 0 0,105-19-1764 0 0,24-2-239 0 0,1 0 0 0 0,-1 0 0 0 0,1 1 0 0 0,0-1 0 0 0,-1 1 0 0 0,-6 2 0 0 0,10-2 55 0 0,6-2-382 0 0,0 0-1 0 0,1-1 1 0 0,-1 0-1 0 0,0 0 1 0 0,0 0-1 0 0,6-4 1 0 0,19-7-1018 0 0,37-11-4605 0 0,13-3 220 0 0,-34 16 4573 0 0</inkml:trace>
  <inkml:trace contextRef="#ctx0" brushRef="#br0" timeOffset="1">629 0 8175 0 0,'-19'4'298'0'0,"1"0"0"0"0,0 1 0 0 0,-31 13-1 0 0,-15 4 942 0 0,-155 19 3051 0 0,99-18-2387 0 0,104-19-1638 0 0,9 0-201 0 0,9-1-69 0 0,8-2-50 0 0,-10-1 55 0 0,9 0-47 0 0,0-1 0 0 0,-1 0 0 0 0,1 0-1 0 0,9-4 1 0 0,18-2-331 0 0,-10 2-912 0 0,1-1 0 0 0,-1-1 0 0 0,34-14 0 0 0,-25 9-1485 0 0,55-9 1 0 0,-31 8 61 0 0,-16 4 876 0 0,-4 3 1130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0 11719 0 0,'-4'3'104'0'0,"0"-1"0"0"0,0 0 0 0 0,-1 0 0 0 0,1 0 0 0 0,0-1 0 0 0,-1 1 0 0 0,1-1 0 0 0,-1 0 0 0 0,1 0 0 0 0,-1-1 0 0 0,-9 0 0 0 0,13 1-104 0 0,-9 0 95 0 0,-1 1 0 0 0,-17 5 0 0 0,-15 3 302 0 0,-79 15 804 0 0,57-13-258 0 0,17-4-433 0 0,-58 12 58 0 0,104-19-562 0 0,0-1-1 0 0,0 0 1 0 0,0 0 0 0 0,1 1-1 0 0,-1-1 1 0 0,0 1 0 0 0,0 0-1 0 0,1 0 1 0 0,-1-1-1 0 0,0 1 1 0 0,1 0 0 0 0,-1 0-1 0 0,1 0 1 0 0,-1 1 0 0 0,1-1-1 0 0,0 0 1 0 0,-1 1-1 0 0,1-1 1 0 0,0 0 0 0 0,0 1-1 0 0,0-1 1 0 0,-1 3 0 0 0,4-1-184 0 0,0-2 63 0 0,1 0-1 0 0,-1 0 1 0 0,1 0-1 0 0,-1 0 0 0 0,1-1 1 0 0,-1 1-1 0 0,1-1 1 0 0,-1 0-1 0 0,1 0 0 0 0,5 0 1 0 0,28-6-1035 0 0,-8 0 186 0 0,7 0-3509 0 0,63-20-1 0 0,-45 12 1622 0 0,6 4 1756 0 0</inkml:trace>
  <inkml:trace contextRef="#ctx0" brushRef="#br0" timeOffset="1">563 107 11255 0 0,'-25'6'597'0'0,"-30"4"-1"0"0,32-7-277 0 0,-35 10 0 0 0,53-12-119 0 0,0 1 1 0 0,0-1-1 0 0,1-1 0 0 0,-1 1 1 0 0,0-1-1 0 0,-7 0 1 0 0,10 0-118 0 0,0 0 1 0 0,1 0-1 0 0,-1 0 0 0 0,0 1 1 0 0,1-1-1 0 0,-1 0 1 0 0,1 1-1 0 0,-1-1 1 0 0,1 1-1 0 0,-1 0 0 0 0,-2 1 1 0 0,2-1 337 0 0,7-1-440 0 0,0 1 0 0 0,0-1-1 0 0,0-1 1 0 0,0 1-1 0 0,0-1 1 0 0,0 1 0 0 0,0-1-1 0 0,0-1 1 0 0,-1 1 0 0 0,1-1-1 0 0,6-3 1 0 0,24-6-525 0 0,-24 9 143 0 0,9-2-1048 0 0,0-1-1 0 0,23-7 0 0 0,-22 3 304 0 0,-1 1-286 0 0,0 1 0 0 0,23-5 0 0 0,-4 6 207 0 0,-19 3 579 0 0,20-6 0 0 0,-13 1 91 0 0,-13 3 173 0 0,-1 1 1 0 0,19-2-1 0 0,9 2 79 0 0</inkml:trace>
  <inkml:trace contextRef="#ctx0" brushRef="#br0" timeOffset="2">818 60 11831 0 0,'-15'8'260'0'0,"1"-1"-1"0"0,-1 0 0 0 0,0-1 1 0 0,-19 4-1 0 0,-8 4 364 0 0,11-5 236 0 0,23-7-507 0 0,0 0 0 0 0,1 1 1 0 0,-1 0-1 0 0,-10 6 0 0 0,16-8-102 0 0,14 0-96 0 0,13 0-801 0 0,1-2-1 0 0,0-1 1 0 0,48-9-1 0 0,-29 4-1890 0 0,-20 2-245 0 0,25-8-1 0 0,15-4-1562 0 0,-17 10 3171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27 11023 0 0,'-28'10'431'0'0,"0"-1"0"0"0,-56 9 0 0 0,30-8 322 0 0,-29 4 780 0 0,-22 6 350 0 0,78-16-1557 0 0,22-3-227 0 0,1-1 0 0 0,-1 1 0 0 0,0 0 0 0 0,0 1-1 0 0,1-1 1 0 0,-9 4 0 0 0,5 2 32 0 0,9-6-125 0 0,0 0-1 0 0,0 0 1 0 0,1 0 0 0 0,-1-1-1 0 0,0 1 1 0 0,1-1 0 0 0,-1 1-1 0 0,0-1 1 0 0,2 1 0 0 0,-3-1-6 0 0,10 2-50 0 0,-1 0 0 0 0,0-1 0 0 0,1 0 0 0 0,-1-1 0 0 0,1 0 0 0 0,-1 0 0 0 0,13-3 0 0 0,5 1-228 0 0,-2 0-826 0 0,0-1 0 0 0,-1-2 1 0 0,33-9-1 0 0,117-30-7944 0 0,-130 35 6851 0 0,-1 5 1347 0 0</inkml:trace>
  <inkml:trace contextRef="#ctx0" brushRef="#br0" timeOffset="1">968 0 5407 0 0,'-9'1'163'0'0,"0"0"0"0"0,0 1 1 0 0,1 0-1 0 0,-1 0 0 0 0,1 1 0 0 0,-13 5 0 0 0,-23 7 2207 0 0,-51 5 1650 0 0,-12 3-2132 0 0,93-22-1447 0 0,12-1-351 0 0,0 0 1 0 0,1 0-1 0 0,-1 1 1 0 0,0-1-1 0 0,1 0 1 0 0,-1 0-1 0 0,0 1 1 0 0,1-1-1 0 0,-1 1 1 0 0,1 0 0 0 0,-1-1-1 0 0,-1 2 1 0 0,-1 4 35 0 0,4-6-132 0 0,0 0 1 0 0,0 1-1 0 0,1-1 0 0 0,-1 1 0 0 0,0-1 0 0 0,1 0 1 0 0,-1 1-1 0 0,0-1 0 0 0,1 0 0 0 0,-1 0 0 0 0,1 1 0 0 0,-1-1 1 0 0,1 0-1 0 0,-1 0 0 0 0,0 0 0 0 0,1 0 0 0 0,-1 1 1 0 0,1-1-1 0 0,-1 0 0 0 0,1 0 0 0 0,0 0 0 0 0,14 1-654 0 0,-1-1 1 0 0,1-1-1 0 0,0 0 0 0 0,-1-1 0 0 0,1 0 1 0 0,25-9-1 0 0,15-1-2823 0 0,-43 9 1623 0 0,22-8 1 0 0,10-3-1435 0 0,-16 10 2468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8495 0 0,'-28'12'481'0'0,"-45"14"0"0"0,31-12 424 0 0,-12-1 1097 0 0,41-11-1273 0 0,-1 2 0 0 0,-21 7 0 0 0,21-5-295 0 0,2-1 203 0 0,-1 0 0 0 0,1 0 0 0 0,-26 5 0 0 0,44-10-258 0 0,9 1-708 0 0,0 0-1 0 0,0-1 1 0 0,24-4-1 0 0,52-22-3335 0 0,-50 13-1915 0 0,49-10 0 0 0,-50 19 4370 0 0</inkml:trace>
  <inkml:trace contextRef="#ctx0" brushRef="#br0" timeOffset="1">567 26 8927 0 0,'-10'6'138'0'0,"-1"-1"0"0"0,0 0 0 0 0,0-1 0 0 0,-1 0 0 0 0,1-1 0 0 0,-15 3 0 0 0,-24 7 603 0 0,-15 4 1083 0 0,-1-1 396 0 0,62-14-2154 0 0,-11 4 1281 0 0,15-2-787 0 0,8 0-656 0 0,-5-4 40 0 0,-1 0 0 0 0,1 1 0 0 0,-1-1-1 0 0,1 0 1 0 0,0 0 0 0 0,-1-1 0 0 0,1 1 0 0 0,0 0-1 0 0,-1-1 1 0 0,4 0 0 0 0,17-3-532 0 0,-13 4-90 0 0,1-1 1 0 0,-1 0-1 0 0,0-1 1 0 0,1 0-1 0 0,-1 0 1 0 0,11-5-1 0 0,-6 3-803 0 0,30-5 0 0 0,-28 7 106 0 0,22-7 0 0 0,-16 2 257 0 0,33-9-1511 0 0,-19 10 1961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9471 0 0,'-11'6'202'0'0,"-1"0"0"0"0,0-1-1 0 0,-1-1 1 0 0,-21 6-1 0 0,-4 3 980 0 0,30-10-532 0 0,-1 0 1 0 0,-15 4 0 0 0,18-6-289 0 0,0 1 0 0 0,0 0 0 0 0,1 1 1 0 0,-10 4-1 0 0,8-3 2 0 0,5-4 90 0 0,2 1-434 0 0,0-1-1 0 0,0 0 1 0 0,0 0-1 0 0,0 0 1 0 0,0 0-1 0 0,0 1 0 0 0,0-1 1 0 0,0 0-1 0 0,0 0 1 0 0,0 0-1 0 0,0 1 1 0 0,0-1-1 0 0,0 0 1 0 0,0 0-1 0 0,0 0 1 0 0,0 0-1 0 0,0 1 0 0 0,0-1 1 0 0,0 0-1 0 0,0 0 1 0 0,0 0-1 0 0,0 1 1 0 0,0-1-1 0 0,0 0 1 0 0,0 0-1 0 0,1 0 1 0 0,-1 0-1 0 0,0 0 0 0 0,0 1 1 0 0,0-1-1 0 0,0 0 1 0 0,0 0-1 0 0,1 0 1 0 0,-1 0-1 0 0,0 0 1 0 0,0 0-1 0 0,0 1 1 0 0,27 1 98 0 0,-18-1-179 0 0,-1 0 1 0 0,0-1 0 0 0,14-1 0 0 0,69-8-1905 0 0,-69 7-294 0 0,36-9 0 0 0,-2 0-905 0 0,48-8-2807 0 0,-70 14 5277 0 0</inkml:trace>
  <inkml:trace contextRef="#ctx0" brushRef="#br0" timeOffset="1">628 34 10535 0 0,'-191'38'4096'0'0,"151"-34"-3037"0"0,32-4-788 0 0,-1 0 1 0 0,1 1-1 0 0,-14 3 0 0 0,4-1-23 0 0,16-2-127 0 0,9-2-60 0 0,11-1-314 0 0,-5 1-524 0 0,0-1 1 0 0,20-5-1 0 0,127-45-9392 0 0,-119 40 7343 0 0,0 6 1742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11199 0 0,'0'0'1344'0'0,"7"4"-1344"0"0,-1-1 0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10159 0 0,'-52'7'1145'0'0,"38"-6"-887"0"0,-25 5 1 0 0,-34 12 2502 0 0,72-17-1698 0 0,20 11-923 0 0,-14-10-227 0 0,0-1 0 0 0,0 0 0 0 0,0-1 0 0 0,0 1 0 0 0,0-1 0 0 0,0 0 0 0 0,0 0 0 0 0,0-1 0 0 0,6-1 0 0 0,6 1-1170 0 0,23-3-3576 0 0,67-16 0 0 0,-46 7 1852 0 0,-32 8 2433 0 0</inkml:trace>
  <inkml:trace contextRef="#ctx0" brushRef="#br0" timeOffset="1">564 30 10479 0 0,'-3'2'141'0'0,"-1"-1"0"0"0,0 1-1 0 0,0-1 1 0 0,1 0 0 0 0,-1 0-1 0 0,0 0 1 0 0,-7 0 0 0 0,-11 2-31 0 0,7 1 440 0 0,0-1-1 0 0,0-1 0 0 0,-16 0 1 0 0,16 0 251 0 0,-28 5 0 0 0,7-1 163 0 0,-17 4 348 0 0,49-8-1077 0 0,8 1-279 0 0,11 0-228 0 0,13-3-1609 0 0,-1-2 1 0 0,31-5 0 0 0,-36 3 578 0 0,77-17-6155 0 0,-70 15 5426 0 0,1 2 1247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0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10767 0 0,'-9'4'336'0'0,"0"-1"0"0"0,1 0-1 0 0,-2 0 1 0 0,1 0 0 0 0,0-1-1 0 0,-11 0 1 0 0,-20 6 1682 0 0,40-8-2000 0 0,0 0-1 0 0,0 0 0 0 0,0 0 1 0 0,0 0-1 0 0,-1 0 0 0 0,1 0 1 0 0,0 0-1 0 0,0 0 0 0 0,0 0 1 0 0,0 0-1 0 0,0 0 0 0 0,0 0 1 0 0,0 0-1 0 0,0 0 0 0 0,0 0 1 0 0,0 0-1 0 0,-1 0 0 0 0,1 0 1 0 0,0 0-1 0 0,0 0 0 0 0,0 0 1 0 0,0 0-1 0 0,0 0 0 0 0,0 0 1 0 0,0 0-1 0 0,0 0 0 0 0,0 0 1 0 0,0 0-1 0 0,0 0 0 0 0,-1 0 1 0 0,1 0-1 0 0,0 0 0 0 0,0 0 1 0 0,0 1-1 0 0,0-1 0 0 0,0 0 1 0 0,0 0-1 0 0,0 0 0 0 0,0 0 1 0 0,0 0-1 0 0,0 0 0 0 0,0 0 1 0 0,0 0-1 0 0,0 0 0 0 0,0 0 1 0 0,0 1-1 0 0,0-1 0 0 0,0 0 1 0 0,0 0-1 0 0,0 0 0 0 0,0 0 1 0 0,0 0-1 0 0,0 0 0 0 0,0 0 1 0 0,0 0-1 0 0,0 0 0 0 0,0 0 0 0 0,0 1 1 0 0,0-1-1 0 0,0 0 0 0 0,0 0 1 0 0,0 0-1 0 0,0 0 0 0 0,0 0 1 0 0,0 0-1 0 0,0 0 0 0 0,1 0 1 0 0,-1 0-1 0 0,9 4 98 0 0,17 1-542 0 0,8-4-1900 0 0,-1-2 0 0 0,1-1-1 0 0,-1-1 1 0 0,1-2 0 0 0,39-11-1 0 0,-44 10 1164 0 0,-3 2 720 0 0</inkml:trace>
  <inkml:trace contextRef="#ctx0" brushRef="#br0" timeOffset="1">368 12 11255 0 0,'-4'2'127'0'0,"0"1"0"0"0,0-1 0 0 0,0 0 0 0 0,0-1 0 0 0,0 1 0 0 0,-1-1 0 0 0,1 0-1 0 0,0 0 1 0 0,-6 0 0 0 0,-14 5 526 0 0,-2-1 638 0 0,22-5-1078 0 0,0 1 0 0 0,0-1 0 0 0,0 1 0 0 0,0 0 0 0 0,0 0 0 0 0,-4 3 0 0 0,-15 4 474 0 0,22-7-591 0 0,1-1-94 0 0,0 0 0 0 0,0 1 1 0 0,1-1-1 0 0,-1 0 0 0 0,0 1 0 0 0,0-1 0 0 0,1 1 1 0 0,-1-1-1 0 0,0 0 0 0 0,1 0 0 0 0,-1 1 1 0 0,0-1-1 0 0,1 0 0 0 0,-1 1 0 0 0,0-1 1 0 0,1 0-1 0 0,-1 0 0 0 0,1 0 0 0 0,-1 0 0 0 0,0 1 1 0 0,1-1-1 0 0,-1 0 0 0 0,1 0 0 0 0,-1 0 1 0 0,1 0-1 0 0,-1 0 0 0 0,0 0 0 0 0,1 0 0 0 0,-1 0 1 0 0,1 0-1 0 0,0 0 0 0 0,15-1-9 0 0,-16 1 8 0 0,33-1-672 0 0,-26 1 256 0 0,0 0 0 0 0,0 0 1 0 0,0-1-1 0 0,10-1 0 0 0,98-30-9394 0 0,-84 24 7122 0 0,-1 3 1656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37 11831 0 0,'-18'5'526'0'0,"-1"0"0"0"0,-1 0 0 0 0,1-2 0 0 0,-1-1 0 0 0,-33 1 0 0 0,-15 1 1072 0 0,67-4-1577 0 0,-15 2 656 0 0,-1 0 1 0 0,-29 9 0 0 0,45-11-455 0 0,3 1-42 0 0,11 1-247 0 0,1 1 0 0 0,-1-2 0 0 0,27 1 0 0 0,-31-2-27 0 0,-2 0 102 0 0,17 1-951 0 0,1-1 0 0 0,-1-1-1 0 0,29-5 1 0 0,63-24-9531 0 0,-88 23 7647 0 0,-2 4 1742 0 0</inkml:trace>
  <inkml:trace contextRef="#ctx0" brushRef="#br0" timeOffset="1">654 1 12207 0 0,'-4'2'140'0'0,"-1"1"0"0"0,1-1 0 0 0,-1 0 0 0 0,1 0 0 0 0,-1 0 0 0 0,0 0 0 0 0,0-1 0 0 0,0 0 0 0 0,-7 1-1 0 0,-7 2 470 0 0,-6 2 278 0 0,13-4-251 0 0,0 2 0 0 0,-14 4 0 0 0,7-1-163 0 0,14-6-366 0 0,1 0-1 0 0,0 1 1 0 0,0-1-1 0 0,-1 1 0 0 0,-5 4 1 0 0,7-5-97 0 0,-7 5-7 0 0,6 0-19 0 0,5-5-35 0 0,0 0 0 0 0,0 0 0 0 0,0 0 0 0 0,0 0 0 0 0,1 0 0 0 0,-1-1-1 0 0,0 1 1 0 0,0 0 0 0 0,1 0 0 0 0,-1-1 0 0 0,2 2 0 0 0,6-1-390 0 0,-1 1-1 0 0,1-1 1 0 0,-1 0 0 0 0,1 0-1 0 0,-1-1 1 0 0,14-2 0 0 0,-16 2-305 0 0,11-2-1527 0 0,-1 0 0 0 0,24-8 0 0 0,-5 2-17 0 0,41-9-1410 0 0,-54 12 3277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 13327 0 0,'-15'4'1331'0'0,"12"-4"-1242"0"0,-1 1 0 0 0,1 0 0 0 0,0 0 0 0 0,0 0 0 0 0,-1 0 0 0 0,-6 4 1673 0 0,13-4-1731 0 0,-1 0 0 0 0,0 0-1 0 0,0 0 1 0 0,0 0 0 0 0,1 0 0 0 0,3 0 0 0 0,5 1-21 0 0,0 0 1 0 0,1-1-1 0 0,0-1 0 0 0,21-1 1 0 0,9-1-871 0 0,-21 2-495 0 0,33-6 0 0 0,-15 1-1810 0 0,37-10-5733 0 0,-51 12 7844 0 0</inkml:trace>
  <inkml:trace contextRef="#ctx0" brushRef="#br0" timeOffset="1">312 3 7631 0 0,'0'17'672'0'0,"-2"-10"-536"0"0,5 5-1728 0 0,1-2-344 0 0,1-3-72 0 0,-3 0-8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64 7399 0 0,'0'0'568'0'0,"-13"5"-290"0"0,-11 12 973 0 0,5-4-309 0 0,-9 4 1491 0 0,28-17-2379 0 0,0 0-1 0 0,-1 1 1 0 0,1-1 0 0 0,0 0-1 0 0,0 0 1 0 0,-1 1-1 0 0,1-1 1 0 0,0 0-1 0 0,0 0 1 0 0,0 1-1 0 0,-1-1 1 0 0,1 0-1 0 0,0 1 1 0 0,0-1 0 0 0,0 0-1 0 0,0 1 1 0 0,0-1-1 0 0,-1 0 1 0 0,1 1-1 0 0,0-1 1 0 0,0 0-1 0 0,0 1 1 0 0,0 0-1 0 0,8 2 350 0 0,-6-3-397 0 0,-1 0-1 0 0,1 0 1 0 0,-1 0-1 0 0,0 0 0 0 0,1 0 1 0 0,-1-1-1 0 0,1 1 1 0 0,-1 0-1 0 0,0-1 0 0 0,1 1 1 0 0,-1-1-1 0 0,0 0 1 0 0,1 1-1 0 0,-1-1 0 0 0,2-2 1 0 0,14-5 15 0 0,-6 6-93 0 0,-6 1 10 0 0,0 0 0 0 0,-1 0 0 0 0,1 0-1 0 0,-1-1 1 0 0,7-2 0 0 0,4-5-112 0 0,-6 4-96 0 0,-1 0 1 0 0,17-5-1 0 0,-10 5-559 0 0,-7 3-103 0 0,0-1 0 0 0,0 0 1 0 0,1-1-1 0 0,8-5 0 0 0,1-4-1255 0 0,-12 9 1206 0 0,0 0 0 0 0,1 0 0 0 0,10-6-1 0 0,12 1-114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35 8431 0 0,'-2'5'98'0'0,"0"-1"-1"0"0,-1-1 1 0 0,1 1-1 0 0,-1 0 0 0 0,0 0 1 0 0,0-1-1 0 0,0 0 0 0 0,0 1 1 0 0,-1-1-1 0 0,-5 4 1 0 0,1-3 193 0 0,1 1 0 0 0,-1-2 1 0 0,0 1-1 0 0,-13 4 0 0 0,0 0 418 0 0,18-6-359 0 0,0-1-1 0 0,-1 1 0 0 0,1-1 1 0 0,0 0-1 0 0,-1 0 0 0 0,1 0 1 0 0,-1-1-1 0 0,-4 1 1 0 0,19-2-1170 0 0,0-1 0 0 0,-1 0 0 0 0,1 0 0 0 0,0-1 0 0 0,15-7 0 0 0,0 1-1110 0 0,-16 6 733 0 0,-1-1-1 0 0,12-7 1 0 0,18-7-1892 0 0,-9 10 2302 0 0</inkml:trace>
  <inkml:trace contextRef="#ctx0" brushRef="#br0" timeOffset="1">313 1 10535 0 0,'-3'3'81'0'0,"-1"0"0"0"0,1 0 0 0 0,-1-1 0 0 0,1 1 0 0 0,-1-1 0 0 0,0 1 0 0 0,0-1 0 0 0,0-1 0 0 0,0 1 0 0 0,0 0 0 0 0,0-1-1 0 0,0 0 1 0 0,-6 1 0 0 0,2 0-55 0 0,1 0-1 0 0,-14 7 1 0 0,4-1 215 0 0,-50 23 1044 0 0,62-29-1153 0 0,0 1 1 0 0,0-1-1 0 0,0 1 0 0 0,-4 4 0 0 0,5-4-6 0 0,1-1 1 0 0,-1 1-1 0 0,0-1 0 0 0,0 0 0 0 0,0 0 0 0 0,-6 1 0 0 0,3-1 70 0 0,6-2-157 0 0,0 0 1 0 0,0 0 0 0 0,-1 1 0 0 0,1-1 0 0 0,0 0-1 0 0,0 1 1 0 0,0-1 0 0 0,0 0 0 0 0,0 1 0 0 0,0 0-1 0 0,0-1 1 0 0,0 1 0 0 0,0-1 0 0 0,0 1 0 0 0,0 0 0 0 0,0 0-1 0 0,0 0 1 0 0,0-1 0 0 0,1 1 0 0 0,-1 0 0 0 0,0 0-1 0 0,1 0 1 0 0,-2 2 0 0 0,1-1 241 0 0,2 0-174 0 0,0-1-106 0 0,0-1 0 0 0,0 1-1 0 0,0 0 1 0 0,0-1 0 0 0,0 1 0 0 0,0-1-1 0 0,0 1 1 0 0,0-1 0 0 0,0 1 0 0 0,0-1 0 0 0,0 0-1 0 0,0 1 1 0 0,0-1 0 0 0,0 0 0 0 0,0 0 0 0 0,0 0-1 0 0,0 0 1 0 0,0 0 0 0 0,0 0 0 0 0,1 0 0 0 0,-1 0-1 0 0,0 0 1 0 0,0-1 0 0 0,0 1 0 0 0,0 0 0 0 0,0-1-1 0 0,0 1 1 0 0,2-1 0 0 0,15-4-116 0 0,3 3-650 0 0,0-1-1 0 0,31-9 1 0 0,-11 1-689 0 0,-16 4-1293 0 0,-1-1-1 0 0,26-11 1 0 0,-17 7 51 0 0,0 3 1657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27 10159 0 0,'-7'5'156'0'0,"0"-1"-1"0"0,0 0 1 0 0,-1 0-1 0 0,0 0 0 0 0,0-1 1 0 0,-9 2-1 0 0,10-2-80 0 0,0 0-1 0 0,0 0 0 0 0,-8 6 0 0 0,10-6 50 0 0,-1 1-1 0 0,0-1 1 0 0,0-1-1 0 0,-13 5 1 0 0,1-3 154 0 0,11-3-135 0 0,0 0-1 0 0,0 1 0 0 0,1 0 0 0 0,-11 4 0 0 0,2 3 149 0 0,11-7-191 0 0,0 1 0 0 0,-1-1 1 0 0,1 0-1 0 0,0 0 0 0 0,-1 0 0 0 0,-4 0 0 0 0,-4 0 125 0 0,12-2-190 0 0,-1 0-1 0 0,1 0 0 0 0,0 0 1 0 0,-1 0-1 0 0,1 0 1 0 0,0 0-1 0 0,0 1 1 0 0,-1-1-1 0 0,1 0 1 0 0,0 1-1 0 0,0-1 1 0 0,-1 1-1 0 0,1-1 0 0 0,0 1 1 0 0,0 0-1 0 0,0-1 1 0 0,0 1-1 0 0,0 0 1 0 0,0 0-1 0 0,0 0 1 0 0,0 0-1 0 0,0 0 1 0 0,0 0-1 0 0,1 0 0 0 0,-1 0 1 0 0,0 0-1 0 0,1 0 1 0 0,-2 2-1 0 0,2-2-21 0 0,0-1-1 0 0,-1 0 1 0 0,1 1 0 0 0,0-1-1 0 0,0 1 1 0 0,0-1-1 0 0,0 1 1 0 0,0-1-1 0 0,0 1 1 0 0,-1-1 0 0 0,1 1-1 0 0,0-1 1 0 0,0 0-1 0 0,0 1 1 0 0,1-1-1 0 0,-1 1 1 0 0,0-1 0 0 0,0 1-1 0 0,0-1 1 0 0,0 1-1 0 0,0-1 1 0 0,0 0-1 0 0,1 1 1 0 0,-1-1 0 0 0,0 1-1 0 0,0-1 1 0 0,1 0-1 0 0,-1 1 1 0 0,0-1-1 0 0,1 1 1 0 0,-1-1 0 0 0,0 0-1 0 0,1 0 1 0 0,-1 1-1 0 0,0-1 1 0 0,1 0-1 0 0,-1 0 1 0 0,1 1 0 0 0,-1-1-1 0 0,1 0 1 0 0,-1 0-1 0 0,0 0 1 0 0,1 0 0 0 0,-1 0-1 0 0,1 0 1 0 0,-1 1-1 0 0,1-1 1 0 0,4 0-34 0 0,0 0 0 0 0,-1 0 0 0 0,1-1 0 0 0,5 0 0 0 0,4-1-27 0 0,0 1-295 0 0,-1 0-1 0 0,0-1 1 0 0,1 0 0 0 0,-1-1-1 0 0,15-6 1 0 0,21-3-1304 0 0,-37 10 446 0 0,0-1 1 0 0,0 0-1 0 0,22-10 1 0 0,-12 2-644 0 0,-9 4 544 0 0,-1 1 0 0 0,17-6 0 0 0,12 1 270 0 0</inkml:trace>
  <inkml:trace contextRef="#ctx0" brushRef="#br0" timeOffset="1">676 7 10223 0 0,'0'1'50'0'0,"0"1"-1"0"0,-1-1 0 0 0,0 0 1 0 0,1 0-1 0 0,-1 0 0 0 0,0 0 0 0 0,1 1 1 0 0,-1-1-1 0 0,0 0 0 0 0,0 0 1 0 0,0 0-1 0 0,0-1 0 0 0,0 1 1 0 0,0 0-1 0 0,0 0 0 0 0,0 0 0 0 0,0-1 1 0 0,-1 1-1 0 0,1-1 0 0 0,-1 1 1 0 0,-3 1-39 0 0,-1-1 0 0 0,1 0 0 0 0,-11 1 0 0 0,-12 3 63 0 0,5 3 164 0 0,-17 5 292 0 0,21-10-285 0 0,11-2-82 0 0,1 1-1 0 0,-1 0 0 0 0,-15 5 0 0 0,6 1 286 0 0,-1-1 0 0 0,-34 8 0 0 0,44-13-236 0 0,1 1 0 0 0,-1-1 0 0 0,-11 6 0 0 0,-13 5 420 0 0,13-3-300 0 0,4-2-221 0 0,53-16-352 0 0,-4 1-249 0 0,-24 6 39 0 0,0-1 0 0 0,-1 0-1 0 0,17-7 1 0 0,-2-2-380 0 0,-13 5-52 0 0,26-8 0 0 0,-10 7-473 0 0,-11 3-368 0 0,25-9 0 0 0,-16 2 24 0 0,-12 4 67 0 0,24-7 0 0 0,1 4 741 0 0</inkml:trace>
  <inkml:trace contextRef="#ctx0" brushRef="#br0" timeOffset="2">786 1 8663 0 0,'-4'4'71'0'0,"-1"-1"0"0"0,1 0 0 0 0,-1 1 0 0 0,1-1-1 0 0,-1-1 1 0 0,0 1 0 0 0,0-1 0 0 0,0 0 0 0 0,-1 0 0 0 0,1 0-1 0 0,0-1 1 0 0,-7 2 0 0 0,-26 8 54 0 0,19-3 145 0 0,8-3 15 0 0,0-1 1 0 0,-1 0 0 0 0,-14 3 0 0 0,17-5-136 0 0,-2 0 113 0 0,0 0 0 0 0,0 0 0 0 0,0 1 0 0 0,1 0 0 0 0,-1 1-1 0 0,1 1 1 0 0,-19 10 0 0 0,19-10-16 0 0,0 1-1 0 0,0-2 0 0 0,-11 4 0 0 0,11-4-59 0 0,1 0 0 0 0,-1 0 0 0 0,-14 9-1 0 0,2-1-43 0 0,20-12-148 0 0,0 1 0 0 0,0-1-1 0 0,0 1 1 0 0,0 0 0 0 0,0 0-1 0 0,1 0 1 0 0,-1 0 0 0 0,0 0-1 0 0,1 0 1 0 0,-1 0-1 0 0,1 1 1 0 0,-1-1 0 0 0,1 1-1 0 0,0-1 1 0 0,-1 1 0 0 0,1-1-1 0 0,-1 3 1 0 0,1-2-320 0 0,3-2 220 0 0,-1 1 0 0 0,1-1 1 0 0,-1 0-1 0 0,1 1 0 0 0,0-1 0 0 0,-1 1 1 0 0,0 0-1 0 0,1-1 0 0 0,-1 1 1 0 0,2 1-1 0 0,7 3-590 0 0,-5-4 418 0 0,-1 0 0 0 0,1-1 0 0 0,-1 0 0 0 0,0 0 1 0 0,1 0-1 0 0,-1-1 0 0 0,0 0 0 0 0,1 1 0 0 0,6-4 0 0 0,16-1-922 0 0,-8 2-3 0 0,1 0 1 0 0,-1-1-1 0 0,0-2 1 0 0,23-8-1 0 0,1-1-619 0 0,4 2 1123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11487 0 0,'-4'2'111'0'0,"1"1"0"0"0,0-1 0 0 0,-1 1 0 0 0,1-1 0 0 0,-1 0 0 0 0,0 0 0 0 0,0-1 0 0 0,0 1-1 0 0,0-1 1 0 0,-6 2 0 0 0,-15 4-61 0 0,-2 2 348 0 0,-31 7 0 0 0,-6 1 250 0 0,20-4-148 0 0,22-8-72 0 0,-25 11 0 0 0,30-11-209 0 0,-21 5 1 0 0,21-6-20 0 0,-29 11-1 0 0,10-4-62 0 0,29-9-112 0 0,-1 0 1 0 0,1 1-1 0 0,0-1 0 0 0,-9 6 0 0 0,5-3 28 0 0,10-4-122 0 0,2-1-685 0 0,0-1 631 0 0,-1 1 0 0 0,1-1 0 0 0,0 1 0 0 0,0-1 1 0 0,0 0-1 0 0,0 1 0 0 0,0-1 0 0 0,-1 0 0 0 0,1 1 0 0 0,1-2 0 0 0,4-4-215 0 0,0 3-170 0 0,0 0 0 0 0,0 0-1 0 0,0 0 1 0 0,1 1 0 0 0,6-1 0 0 0,-5 1-416 0 0,-1-1 0 0 0,1 1 0 0 0,10-6 0 0 0,3-5-985 0 0,-7 4-69 0 0,25-10 1 0 0,4 4 923 0 0</inkml:trace>
  <inkml:trace contextRef="#ctx0" brushRef="#br0" timeOffset="1">562 13 12207 0 0,'-6'5'131'0'0,"0"-1"0"0"0,-1 0 0 0 0,1 0-1 0 0,-1-1 1 0 0,1 1 0 0 0,-1-2 0 0 0,0 1-1 0 0,-1-1 1 0 0,-7 2 0 0 0,-29 11-65 0 0,44-15-63 0 0,-21 9 424 0 0,0-1-1 0 0,-28 8 0 0 0,42-14-287 0 0,0 1 0 0 0,0 0 0 0 0,0 0 0 0 0,-11 7 0 0 0,10-5 29 0 0,0-1 1 0 0,-13 5-1 0 0,14-6-78 0 0,0-1 37 0 0,1 0-1 0 0,-1 1 0 0 0,0 0 1 0 0,1 0-1 0 0,-11 7 0 0 0,7-3-85 0 0,26-8-324 0 0,-7 2 43 0 0,-1-1 0 0 0,1 0 0 0 0,-1 0 0 0 0,1-1 0 0 0,-1 0 0 0 0,0-1 1 0 0,1 0-1 0 0,15-6 0 0 0,-4 2-949 0 0,29-4 1 0 0,-28 6-1018 0 0,29-8 1 0 0,38-20-3882 0 0,-46 20 4995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 9415 0 0,'-1'2'45'0'0,"0"-1"0"0"0,0 1 0 0 0,-1 0 0 0 0,1-1-1 0 0,-1 1 1 0 0,1-1 0 0 0,-1 0 0 0 0,0 1 0 0 0,1-1 0 0 0,-1 0-1 0 0,0 0 1 0 0,0 0 0 0 0,0 0 0 0 0,0 0 0 0 0,0 0 0 0 0,0-1-1 0 0,0 1 1 0 0,0-1 0 0 0,0 0 0 0 0,0 1 0 0 0,-4-1-1 0 0,-16 5 36 0 0,-69 27 1134 0 0,44-14-622 0 0,-5 1-81 0 0,27-12-163 0 0,0 1 0 0 0,-30 15 0 0 0,42-18-121 0 0,1-1 1 0 0,-21 5-1 0 0,19-5 64 0 0,-22 8-1 0 0,18-4-167 0 0,8-4-59 0 0,-1 1 1 0 0,-18 4-1 0 0,16-6-28 0 0,8-2-15 0 0,-1 0 0 0 0,1 0 0 0 0,-1 1 0 0 0,1-1 1 0 0,0 1-1 0 0,-1 1 0 0 0,1-1 0 0 0,0 1 0 0 0,-7 4 1 0 0,0 1 3 0 0,12-8-27 0 0,-1 0 1 0 0,1 0-1 0 0,0 0 0 0 0,0 0 1 0 0,0 0-1 0 0,0 0 1 0 0,0 0-1 0 0,0 0 0 0 0,-1 0 1 0 0,1 0-1 0 0,0 0 0 0 0,0 0 1 0 0,0 0-1 0 0,0 0 1 0 0,0 0-1 0 0,0 0 0 0 0,-1 0 1 0 0,1 0-1 0 0,0 0 0 0 0,0 0 1 0 0,0 0-1 0 0,0 0 1 0 0,0 0-1 0 0,0 1 0 0 0,0-1 1 0 0,0 0-1 0 0,0 0 0 0 0,-1 0 1 0 0,1 0-1 0 0,0 0 1 0 0,0 0-1 0 0,0 0 0 0 0,0 0 1 0 0,0 1-1 0 0,0-1 1 0 0,0 0-1 0 0,0 0 0 0 0,0 0 1 0 0,0 0-1 0 0,0 0 0 0 0,0 0 1 0 0,0 1-1 0 0,0-1 1 0 0,0 0-1 0 0,0 0 0 0 0,0 0 1 0 0,7 4-134 0 0,11-1-183 0 0,1-6-805 0 0,0 0 0 0 0,28-8 0 0 0,-44 10 804 0 0,13-4-1293 0 0,-1 0 0 0 0,15-8 0 0 0,-14 5-852 0 0,30-9 0 0 0,-4 7 1302 0 0</inkml:trace>
  <inkml:trace contextRef="#ctx0" brushRef="#br0" timeOffset="1">770 36 11255 0 0,'-6'4'147'0'0,"1"0"1"0"0,-1-1-1 0 0,0 0 0 0 0,0 0 0 0 0,0 0 0 0 0,0 0 0 0 0,-13 3 0 0 0,-4 1-84 0 0,-56 17 453 0 0,-15 6 435 0 0,35-10 62 0 0,37-13-513 0 0,-28 12-1 0 0,-48 19 198 0 0,65-26-723 0 0,32-12-120 0 0,2-1 99 0 0,0 1 0 0 0,0-1 1 0 0,0 0-1 0 0,0 1 0 0 0,1-1 0 0 0,-1 0 0 0 0,0 1 0 0 0,0-1 0 0 0,2 1 0 0 0,-3 0 40 0 0,6-2-279 0 0,-1 2-1 0 0,0-1 0 0 0,0 0 1 0 0,1 1-1 0 0,-1 0 1 0 0,7 1-1 0 0,-5 0-330 0 0,1-1-1 0 0,-1 0 1 0 0,8-1-1 0 0,8-3-687 0 0,0 0 0 0 0,0-2 0 0 0,0 0 0 0 0,-1-1 0 0 0,26-13 0 0 0,-30 10 584 0 0,-10 5 316 0 0,0 1 0 0 0,0 0-1 0 0,1 0 1 0 0,8-3 0 0 0,18 0-86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22 11343 0 0,'-21'8'416'0'0,"1"-1"0"0"0,-22 4 1 0 0,12-3 64 0 0,-95 22 1712 0 0,8 5-669 0 0,105-31-1410 0 0,-23 3 1 0 0,-9 3 113 0 0,141-41-5397 0 0,-34 6-118 0 0,9-2 279 0 0,-24 13 3784 0 0</inkml:trace>
  <inkml:trace contextRef="#ctx0" brushRef="#br0" timeOffset="1">652 1 12151 0 0,'-8'5'188'0'0,"0"0"0"0"0,-1 0 0 0 0,1-1 1 0 0,-1 0-1 0 0,0 0 0 0 0,-14 3 0 0 0,-15 6 190 0 0,-36 15 861 0 0,33-13-699 0 0,29-11-291 0 0,-1-1 1 0 0,-19 3 0 0 0,18-4-31 0 0,1 1 0 0 0,-15 5 0 0 0,-78 33 589 0 0,75-24-587 0 0,27-15-208 0 0,0 1-1 0 0,0-1 1 0 0,0 1 0 0 0,-1-1 0 0 0,1 0-1 0 0,-1-1 1 0 0,-8 3 0 0 0,6-4 4 0 0,6-1-16 0 0,0 1 1 0 0,0 0-1 0 0,1 0 0 0 0,-1 0 1 0 0,0 0-1 0 0,0 0 0 0 0,1 0 1 0 0,-1 0-1 0 0,0 0 0 0 0,0 0 1 0 0,1 0-1 0 0,-1 0 0 0 0,0 0 1 0 0,0 0-1 0 0,1 1 0 0 0,-1-1 1 0 0,0 0-1 0 0,1 0 0 0 0,-1 1 1 0 0,0-1-1 0 0,1 1 0 0 0,-1-1 1 0 0,0 1-1 0 0,1-1 1 0 0,-1 1-1 0 0,0 0 0 0 0,1-1-1 0 0,0 0 0 0 0,0 1 0 0 0,0-1 0 0 0,-1 1 0 0 0,1-1 0 0 0,0 0 0 0 0,0 1 0 0 0,0-1 0 0 0,0 0 0 0 0,0 1 0 0 0,0-1 0 0 0,0 0 0 0 0,0 1 0 0 0,0-1 0 0 0,0 0 0 0 0,1 1 0 0 0,-1-1 0 0 0,0 1 0 0 0,0-1 0 0 0,0 0 0 0 0,0 0 0 0 0,0 1 0 0 0,1-1 0 0 0,-1 1 0 0 0,37-9-117 0 0,2 7-1050 0 0,-1-1 0 0 0,76-13 0 0 0,8-21-6005 0 0,-29 7 1528 0 0,-36 15 4446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11575 0 0,'16'0'1954'0'0,"-9"1"-1467"0"0,0-1 0 0 0,-1 0 0 0 0,10-1 1 0 0,-14 1-709 0 0,-1 0 1 0 0,1 0-1 0 0,-1-1 1 0 0,1 1-1 0 0,-1-1 1 0 0,1 1 0 0 0,-1-1-1 0 0,0 0 1 0 0,1 1-1 0 0,-1-1 1 0 0,0 0-1 0 0,0 0 1 0 0,0 0 0 0 0,0 0-1 0 0,1 0 1 0 0,-1 0-1 0 0,0 0 1 0 0,-1 0 0 0 0,1 0-1 0 0,1-3 1 0 0,-1 3-319 0 0,-1 0 1 0 0,0 0 0 0 0,0 0 0 0 0,0 0-1 0 0,0 0 1 0 0,0-1 0 0 0,0 1 0 0 0,0 0-1 0 0,0 0 1 0 0,-1 0 0 0 0,1 0 0 0 0,0 0-1 0 0,-1 0 1 0 0,0-2 0 0 0,0 0-858 0 0,-1-4 528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64 10391 0 0,'-2'2'66'0'0,"0"0"-1"0"0,0 0 1 0 0,0 0-1 0 0,0 0 1 0 0,-1 0-1 0 0,1 0 1 0 0,-1-1-1 0 0,1 1 1 0 0,-1-1-1 0 0,0 0 1 0 0,1 0-1 0 0,-1 0 1 0 0,0 0-1 0 0,0 0 1 0 0,0 0-1 0 0,-4 0 0 0 0,-22 7 21 0 0,17-2 95 0 0,6-3-12 0 0,0 0 0 0 0,0-1 1 0 0,0 1-1 0 0,-12 1 1 0 0,-2 0 236 0 0,0 0-1 0 0,0 1 1 0 0,-24 11 0 0 0,17-7-47 0 0,-31 7 1 0 0,6-2 47 0 0,-90 18 865 0 0,121-27-970 0 0,-35 12 0 0 0,11-3-58 0 0,42-13-222 0 0,-1 0-8 0 0,0 0 1 0 0,1 0 0 0 0,0 0-1 0 0,-1 1 1 0 0,1 0 0 0 0,0 0-1 0 0,0 0 1 0 0,-1 0 0 0 0,2 0-1 0 0,-6 5 1 0 0,8-7-14 0 0,0 0-1 0 0,0 0 1 0 0,0 0 0 0 0,0 0 0 0 0,0 0-1 0 0,0 0 1 0 0,0 0 0 0 0,0 0 0 0 0,0 0-1 0 0,0 0 1 0 0,1 0 0 0 0,-1 0 0 0 0,0 0-1 0 0,0 0 1 0 0,0 0 0 0 0,0 0-1 0 0,0 0 1 0 0,0 0 0 0 0,0 0 0 0 0,0 0-1 0 0,0 0 1 0 0,0 0 0 0 0,0 0 0 0 0,0 0-1 0 0,0 0 1 0 0,0 0 0 0 0,0 0 0 0 0,0 0-1 0 0,0 0 1 0 0,0 0 0 0 0,0 0 0 0 0,0 0-1 0 0,1 0 1 0 0,-1 0 0 0 0,0 1 0 0 0,0-1-1 0 0,0 0 1 0 0,0 0 0 0 0,0 0 0 0 0,0 0-1 0 0,0 0 1 0 0,0 0 0 0 0,0 0-1 0 0,0 0 1 0 0,0 0 0 0 0,0 0 0 0 0,0 0-1 0 0,0 0 1 0 0,0 0 0 0 0,0 0 0 0 0,0 0-1 0 0,0 0 1 0 0,0 1 0 0 0,7-1-36 0 0,0 0 0 0 0,0 0 1 0 0,1-1-1 0 0,-1 0 0 0 0,0 0 1 0 0,0 0-1 0 0,0-1 0 0 0,11-4 1 0 0,23-5-202 0 0,121-25-2304 0 0,-93 21 735 0 0,-42 10-753 0 0,38-13 0 0 0,-34 7 628 0 0,-10 3-127 0 0,29-7 0 0 0,2 6 967 0 0</inkml:trace>
  <inkml:trace contextRef="#ctx0" brushRef="#br0" timeOffset="1">1025 0 10103 0 0,'0'1'124'0'0,"1"0"-47"0"0,-1-1 0 0 0,1 1 0 0 0,0 0 1 0 0,-1 0-1 0 0,1-1 0 0 0,0 1 0 0 0,0 0 0 0 0,0-1 0 0 0,-1 1 0 0 0,1-1 1 0 0,2 2-1 0 0,1-5 23 0 0,-3 2 720 0 0,-10 9 161 0 0,6-6-823 0 0,0 0 0 0 0,1 0 0 0 0,-1 0 0 0 0,0-1 1 0 0,0 1-1 0 0,0-1 0 0 0,0 1 0 0 0,0-1 0 0 0,-1 0 0 0 0,1 0 0 0 0,-7 0 0 0 0,4 1 30 0 0,0 0 0 0 0,1-1 0 0 0,-1 2 1 0 0,-10 4-1 0 0,-18 8 165 0 0,10-9-153 0 0,-55 18 270 0 0,65-20-397 0 0,-24 5 0 0 0,26-7-18 0 0,-1 1 0 0 0,-20 8 0 0 0,31-10-45 0 0,-21 8 236 0 0,-41 13-1 0 0,60-21-217 0 0,1 1 0 0 0,-1-1 0 0 0,1 1 0 0 0,-1 0 0 0 0,1 0 0 0 0,-6 3-1 0 0,7-2-6 0 0,-1-1-1 0 0,0-1 1 0 0,0 1-1 0 0,0 0 1 0 0,-1-1-1 0 0,1 1 0 0 0,-4 0 1 0 0,3-1 3 0 0,3-1-26 0 0,1 0 0 0 0,-1 0 0 0 0,0 0 0 0 0,0 0 0 0 0,1 0 0 0 0,-1 0-1 0 0,0 0 1 0 0,1 1 0 0 0,-1-1 0 0 0,0 0 0 0 0,0 0 0 0 0,1 1 0 0 0,-1-1-1 0 0,1 0 1 0 0,-1 1 0 0 0,0-1 0 0 0,1 1 0 0 0,-1-1 0 0 0,1 1 0 0 0,-1-1 0 0 0,1 1-1 0 0,-1-1 1 0 0,1 1 0 0 0,-1 0 0 0 0,1-1 0 0 0,0 1 0 0 0,-1 0 0 0 0,1-1 0 0 0,0 1-1 0 0,0 0 1 0 0,-1-1 0 0 0,1 1 0 0 0,0 0 0 0 0,-1 2-247 0 0,4-3-21 0 0,11 1-134 0 0,-9 0 169 0 0,-1 0 1 0 0,0-1-1 0 0,1 0 0 0 0,-1 0 1 0 0,0 0-1 0 0,1 0 0 0 0,-1-1 1 0 0,0 1-1 0 0,6-3 1 0 0,9-4-672 0 0,-9 3 236 0 0,0 1 0 0 0,14-4 0 0 0,5 1-1976 0 0,0-1 1 0 0,33-13 0 0 0,-21 7 193 0 0,0 6 1506 0 0</inkml:trace>
  <inkml:trace contextRef="#ctx0" brushRef="#br0" timeOffset="2">1035 79 11287 0 0,'-5'5'126'0'0,"0"0"1"0"0,0 0-1 0 0,-1 0 0 0 0,0-1 0 0 0,0 0 0 0 0,0 0 0 0 0,0 0 0 0 0,0-1 1 0 0,-9 4-1 0 0,-9 4 410 0 0,11-4-38 0 0,0-1 1 0 0,-18 4-1 0 0,-15 7 515 0 0,41-15-906 0 0,1 0 0 0 0,-1-1 0 0 0,0 0 0 0 0,0 0 1 0 0,-8 0-1 0 0,9 0-4 0 0,0-1 0 0 0,-1 1 0 0 0,1 0 0 0 0,0 0 0 0 0,-1 0 0 0 0,-6 3 0 0 0,0 4 78 0 0,9-7-156 0 0,0 1 1 0 0,0-1-1 0 0,0 0 0 0 0,0 0 0 0 0,0 0 0 0 0,0 0 0 0 0,0 0 0 0 0,-3 1 1 0 0,-6-1 46 0 0,10-1-63 0 0,0 0 0 0 0,-1 1 1 0 0,1-1-1 0 0,-1 0 0 0 0,1 0 0 0 0,0 1 0 0 0,-1-1 1 0 0,1 0-1 0 0,0 1 0 0 0,-1-1 0 0 0,1 1 0 0 0,0 0 1 0 0,0-1-1 0 0,-1 1 0 0 0,1 0 0 0 0,0 0 0 0 0,0 0 0 0 0,0 0 1 0 0,0 0-1 0 0,0 0 0 0 0,-1 1 0 0 0,1 0-87 0 0,9-2-358 0 0,-1 0 88 0 0,1-1 0 0 0,-1 0 0 0 0,1-1 1 0 0,-1 1-1 0 0,13-6 0 0 0,30-6-1636 0 0,-33 9-547 0 0,33-11 1 0 0,-26 4 535 0 0,33-11-2320 0 0,-15 11 3183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7567 0 0,'0'1'27'0'0,"0"0"0"0"0,0-1-1 0 0,-1 1 1 0 0,1 0 0 0 0,0 0-1 0 0,-1 0 1 0 0,1 0 0 0 0,-1 0-1 0 0,1-1 1 0 0,-1 1 0 0 0,1 0-1 0 0,-1 0 1 0 0,1-1 0 0 0,-1 1-1 0 0,0 0 1 0 0,0-1 0 0 0,1 1-1 0 0,-1-1 1 0 0,0 1 0 0 0,0-1-1 0 0,0 1 1 0 0,1-1 0 0 0,-1 1-1 0 0,0-1 1 0 0,0 0-1 0 0,0 0 1 0 0,0 1 0 0 0,0-1-1 0 0,-2 0 1 0 0,-11 6 157 0 0,9-3 303 0 0,-1 1 0 0 0,1-1 0 0 0,-1-1 0 0 0,0 1 0 0 0,1-1-1 0 0,-9 2 1 0 0,8-1 18 0 0,-1-1-1 0 0,0 1 1 0 0,-8 5-1 0 0,8-4-92 0 0,0 0 1 0 0,-15 4-1 0 0,-4 5 334 0 0,23-10-667 0 0,-1-1 1 0 0,1 0 0 0 0,-1 0 0 0 0,0-1-1 0 0,0 1 1 0 0,-3 0 0 0 0,6-2-73 0 0,-2 1 64 0 0,-1-1 0 0 0,1 1 0 0 0,-1 0 0 0 0,1 0 0 0 0,0 0 1 0 0,-1 0-1 0 0,1 1 0 0 0,0-1 0 0 0,0 1 0 0 0,0 0 0 0 0,-5 4 0 0 0,5-4-19 0 0,0 0-1 0 0,1-1 1 0 0,-1 1 0 0 0,0-1-1 0 0,0 1 1 0 0,-3 0 0 0 0,4-1-24 0 0,0-1 1 0 0,-1 1-1 0 0,1 0 1 0 0,0 0 0 0 0,0 1-1 0 0,0-1 1 0 0,0 0 0 0 0,0 1-1 0 0,-3 2 1 0 0,0 2 0 0 0,4-5 13 0 0,3 0-365 0 0,9-1-30 0 0,0 1 0 0 0,0-2 0 0 0,0 0-1 0 0,0 0 1 0 0,13-3 0 0 0,54-18-4102 0 0,-74 21 4065 0 0,3-2-779 0 0,0 0-1 0 0,0 0 1 0 0,12-8-1 0 0,-13 7 269 0 0,0 0 0 0 0,1 0 0 0 0,0 1 0 0 0,8-3 0 0 0,14 1-183 0 0</inkml:trace>
  <inkml:trace contextRef="#ctx0" brushRef="#br0" timeOffset="1">408 12 7631 0 0,'0'2'45'0'0,"0"-1"-1"0"0,-1 1 0 0 0,1 0 0 0 0,-1-1 1 0 0,0 1-1 0 0,1 0 0 0 0,-1-1 0 0 0,0 1 1 0 0,0-1-1 0 0,0 1 0 0 0,0-1 1 0 0,-1 1-1 0 0,1-1 0 0 0,0 0 0 0 0,0 0 1 0 0,-1 0-1 0 0,1 0 0 0 0,-1 0 0 0 0,1 0 1 0 0,-1 0-1 0 0,-2 1 0 0 0,-6 5 472 0 0,8-6-336 0 0,0 0 1 0 0,0 0-1 0 0,-1 1 1 0 0,1-2-1 0 0,-1 1 1 0 0,-4 1-1 0 0,-11 5 842 0 0,10-3-711 0 0,1-1-1 0 0,-1 0 1 0 0,1 0 0 0 0,-13 2-1 0 0,-26 17 1234 0 0,40-21-1347 0 0,0 1-1 0 0,0-1 1 0 0,1 2 0 0 0,-1-1-1 0 0,1 1 1 0 0,-10 5-1 0 0,13-6-135 0 0,0-1 0 0 0,-1 0 0 0 0,1 0-1 0 0,-1 0 1 0 0,0 0 0 0 0,-2 1 0 0 0,3-2-27 0 0,0 0 0 0 0,1 1 0 0 0,-1-1 0 0 0,1 1 1 0 0,-1-1-1 0 0,1 1 0 0 0,-1 0 0 0 0,1-1 1 0 0,0 1-1 0 0,-1 0 0 0 0,1 0 0 0 0,0 0 0 0 0,0 0 1 0 0,-2 2-1 0 0,2-2 227 0 0,2 0-141 0 0,5 0-146 0 0,-1 0 0 0 0,1-1-1 0 0,-1 1 1 0 0,1-1-1 0 0,10-2 1 0 0,-9 2-237 0 0,-3-1 133 0 0,-1 0 1 0 0,1 0-1 0 0,0 0 0 0 0,-1 0 1 0 0,1 0-1 0 0,-1-1 0 0 0,1 0 1 0 0,-1 1-1 0 0,3-4 0 0 0,19-7-1025 0 0,-12 7-1229 0 0,1 0-1 0 0,-1-1 1 0 0,18-11 0 0 0,-11 6-671 0 0,0 6 1880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4919 0 0,'0'0'382'0'0,"1"2"-134"0"0,-1 3-377 0 0,4 1 5324 0 0,19-1-5156 0 0,-19-6-38 0 0,11-1-1 0 0,-14 1 0 0 0,0 0 0 0 0,0 1 0 0 0,-1-1 0 0 0,1 1 0 0 0,0 0 0 0 0,0-1 0 0 0,0 1 0 0 0,0 0 0 0 0,0-1 0 0 0,-1 1 0 0 0,1 0 0 0 0,0 0 0 0 0,0 0 0 0 0,0 0 0 0 0,0 0 0 0 0,2 0 0 0 0,26-3-238 0 0,-29 3 224 0 0,1 0 1 0 0,-1 0-1 0 0,0 0 1 0 0,0 0-1 0 0,0 0 1 0 0,1 0-1 0 0,-1-1 1 0 0,0 1-1 0 0,0 0 1 0 0,1 0-1 0 0,-1 0 1 0 0,0 0-1 0 0,0 0 1 0 0,0 0-1 0 0,0 0 1 0 0,1 0-1 0 0,-1 0 1 0 0,0 0-1 0 0,0-1 1 0 0,0 1-1 0 0,0 0 1 0 0,1 0-1 0 0,-1 0 1 0 0,0 0-1 0 0,0-1 1 0 0,0 1-1 0 0,0 0 1 0 0,0 0-1 0 0,0 0 1 0 0,1-1-1 0 0,-1 1 1 0 0,0 0-1 0 0,0 0 1 0 0,0-1 0 0 0,0 1 0 0 0,0 0 1 0 0,0 0-1 0 0,0 0 0 0 0,0 0 1 0 0,0-1-1 0 0,0 1 0 0 0,0 0 1 0 0,0 0-1 0 0,1 0 0 0 0,-1 0 1 0 0,0-1-1 0 0,0 1 0 0 0,0 0 0 0 0,0 0 1 0 0,0 0-1 0 0,1 0 0 0 0,-1 0 1 0 0,0 0-1 0 0,0 0 0 0 0,0-1 1 0 0,0 1-1 0 0,0 0 0 0 0,1 0 1 0 0,-1 0-1 0 0,0 0 0 0 0,0 0 1 0 0,0 0-1 0 0,1 0 0 0 0,-1 0 1 0 0,0 0-1 0 0,0 0 0 0 0,0 0 1 0 0,0 0-1 0 0,1 0 0 0 0,-1 0 1 0 0,0 0-1 0 0,0 0 0 0 0,10 1-555 0 0,-12-1-710 0 0,0 0 1266 0 0,0 1 1 0 0,0-1-1 0 0,1 0 1 0 0,-1 1-1 0 0,0-1 1 0 0,1 1-1 0 0,-1 0 1 0 0,0 0-1 0 0,1-1 1 0 0,-1 1-1 0 0,1 0 1 0 0,-1 0-1 0 0,1 0 0 0 0,-3 3 1 0 0,2-2 10 0 0,0 0 0 0 0,-1-1 1 0 0,0 1-1 0 0,1 0 0 0 0,-6 1 0 0 0,-3 1 5 0 0,8-3 19 0 0,-1 0-1 0 0,1 1 1 0 0,-1-1 0 0 0,1 1 0 0 0,0 0 0 0 0,0 0 0 0 0,0 0 0 0 0,-6 4 0 0 0,7-4 20 0 0,0 0 0 0 0,0-1 0 0 0,0 0 0 0 0,-1 1 0 0 0,1-1 1 0 0,0 0-1 0 0,-4 1 0 0 0,4-2-11 0 0,1 1 0 0 0,-1-1 0 0 0,1 1 0 0 0,-1-1 0 0 0,1 1 0 0 0,0 0-1 0 0,-1 0 1 0 0,1-1 0 0 0,0 1 0 0 0,0 0 0 0 0,-1 0 0 0 0,1 0 0 0 0,0 1 0 0 0,0-1 0 0 0,0 0 0 0 0,-1 2 0 0 0,2-3-19 0 0,0 0 0 0 0,0 0 1 0 0,-1 1-1 0 0,1-1 0 0 0,0 0 0 0 0,0 0 1 0 0,0 0-1 0 0,-1 0 0 0 0,1 1 0 0 0,0-1 1 0 0,0 0-1 0 0,-1 0 0 0 0,1 0 1 0 0,0 0-1 0 0,0 0 0 0 0,-1 0 0 0 0,1 0 1 0 0,0 0-1 0 0,-1 0 0 0 0,1 0 1 0 0,0 0-1 0 0,0 0 0 0 0,-1 0 0 0 0,1 0 1 0 0,0 0-1 0 0,-1 0 0 0 0,1 0 0 0 0,-1 0-4 0 0,1 0 0 0 0,0 0-1 0 0,0 0 1 0 0,0 0 0 0 0,0 0-1 0 0,-1 0 1 0 0,1 0 0 0 0,0 0-1 0 0,0-1 1 0 0,0 1 0 0 0,0 0-1 0 0,-1 0 1 0 0,1 0 0 0 0,0 1-1 0 0,0-1 1 0 0,0 0 0 0 0,0 0-1 0 0,-1 0 1 0 0,1 0 0 0 0,0 0-1 0 0,0 0 1 0 0,0 0 0 0 0,0 0-1 0 0,-1 0 1 0 0,1 0 0 0 0,0 0-1 0 0,0 0 1 0 0,0 1-1 0 0,0-1 1 0 0,0 0 0 0 0,0 0-1 0 0,-1 0 1 0 0,1 0 0 0 0,0 0-1 0 0,0 1 1 0 0,0-1 0 0 0,0 0-1 0 0,0 0 1 0 0,0 0 0 0 0,0 1-1 0 0,0-1 5 0 0,0 0 0 0 0,-1 1-1 0 0,1-1 1 0 0,0 1 0 0 0,0-1 0 0 0,0 1-1 0 0,1-1 1 0 0,-1 0 0 0 0,0 1-1 0 0,0-1 1 0 0,0 1 0 0 0,0-1 0 0 0,0 1-1 0 0,0-1 1 0 0,1 0 0 0 0,-1 1-1 0 0,0-1 1 0 0,0 1 0 0 0,0-1 0 0 0,1 0-1 0 0,-1 1 1 0 0,0-1 0 0 0,1 0-1 0 0,-1 0 1 0 0,0 1 0 0 0,1-1 0 0 0,-1 0-1 0 0,0 1 1 0 0,1-1 0 0 0,-1 0-1 0 0,1 0 1 0 0,-1 0 0 0 0,0 0 0 0 0,1 1-1 0 0,-1-1 1 0 0,1 0 0 0 0,-1 0-1 0 0,0 0 1 0 0,1 0 0 0 0,-1 0-1 0 0,1 0 1 0 0,-1 0 0 0 0,1 0 0 0 0,-1 0-1 0 0,1 0 1 0 0,0-1 0 0 0,29-6-36 0 0,-11 1-53 0 0,-8 5-261 0 0,0-1 1 0 0,-1 0-1 0 0,1 0 1 0 0,-1-1-1 0 0,0-1 1 0 0,14-6-1 0 0,15-4-1001 0 0,-31 11 861 0 0,1 0 0 0 0,-1 0 0 0 0,0 0 0 0 0,14-10 0 0 0,-6 2-288 0 0,-11 6 435 0 0,1 1 1 0 0,-1 0-1 0 0,1 1 1 0 0,0-1-1 0 0,8-2 1 0 0,17-1-157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24 8895 0 0,'-1'2'51'0'0,"1"-1"0"0"0,0 0-1 0 0,-1 1 1 0 0,1-1 0 0 0,0 1-1 0 0,-1-1 1 0 0,0 0 0 0 0,1 0-1 0 0,-1 1 1 0 0,0-1 0 0 0,1 0-1 0 0,-1 0 1 0 0,0 0 0 0 0,0 0-1 0 0,0 0 1 0 0,-2 2 0 0 0,0-1-37 0 0,0-1 0 0 0,-1 1 1 0 0,1 0-1 0 0,0-1 0 0 0,-4 1 1 0 0,2-1 2 0 0,1 1 1 0 0,0 0 0 0 0,0-1 0 0 0,-5 4-1 0 0,4-1 181 0 0,0-1 0 0 0,1 0-1 0 0,-1 0 1 0 0,0-1 0 0 0,-1 1-1 0 0,1-1 1 0 0,-8 2 0 0 0,11-4-148 0 0,1 1 0 0 0,0-1 0 0 0,0 1 0 0 0,0-1 0 0 0,0 1 0 0 0,0-1 0 0 0,0 1 1 0 0,0-1-1 0 0,0 1 0 0 0,0 0 0 0 0,0 0 0 0 0,0-1 0 0 0,1 1 0 0 0,-1 0 0 0 0,0 0 1 0 0,-1 2-1 0 0,-4-2 531 0 0,7 0-575 0 0,0-1 1 0 0,1 1-1 0 0,0-1 1 0 0,-1 1-1 0 0,1-1 1 0 0,-1 0-1 0 0,1 1 1 0 0,-1-1-1 0 0,1 0 1 0 0,0 0-1 0 0,-1 0 1 0 0,1 0-1 0 0,-1-1 1 0 0,1 1-1 0 0,-1 0 1 0 0,1-1-1 0 0,0 1 1 0 0,-1-1-1 0 0,1 1 1 0 0,1-2-1 0 0,16-4-39 0 0,-3 2-218 0 0,-1 0 0 0 0,1-2 1 0 0,17-8-1 0 0,-24 11-130 0 0,1 0 1 0 0,-1 0-1 0 0,13-1 1 0 0,-13 2-400 0 0,0 1 1 0 0,-1-2-1 0 0,1 1 1 0 0,13-7-1 0 0,-1-2-934 0 0,-14 6 1022 0 0,1 1-1 0 0,0 0 1 0 0,0 0-1 0 0,8-2 1 0 0,21 0-239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8663 0 0,'-2'5'95'0'0,"0"-1"-1"0"0,-1 0 0 0 0,0 0 0 0 0,0 0 0 0 0,0 0 0 0 0,0-1 0 0 0,0 1 1 0 0,-1-1-1 0 0,-7 6 0 0 0,-4 1 7 0 0,-22 11 0 0 0,19-11 422 0 0,-40 17 1340 0 0,19-10-925 0 0,20-9-738 0 0,15-7-125 0 0,0 0 1 0 0,0 1 0 0 0,0 0 0 0 0,0 0 0 0 0,-4 3 0 0 0,7-4 337 0 0,5-2-376 0 0,1 1-1 0 0,-1-1 1 0 0,0 0-1 0 0,1 0 0 0 0,-1-1 1 0 0,0 1-1 0 0,6-4 1 0 0,16-4-243 0 0,-8 4-732 0 0,0-1 1 0 0,0 0 0 0 0,26-14-1 0 0,-29 13-368 0 0,29-9-1 0 0,-26 10-120 0 0,19-9 1 0 0,-20 6 417 0 0,-4 3-430 0 0,25-10 0 0 0,-3 7 744 0 0</inkml:trace>
  <inkml:trace contextRef="#ctx0" brushRef="#br0" timeOffset="1">291 82 10391 0 0,'-12'10'198'0'0,"-1"0"-1"0"0,0-2 1 0 0,-1 1-1 0 0,1-2 1 0 0,-24 10-1 0 0,14-7 153 0 0,18-7-204 0 0,-1-1 0 0 0,0 0 0 0 0,0-1 0 0 0,-10 2 0 0 0,12-2-49 0 0,-1-1 0 0 0,1 1-1 0 0,-1 0 1 0 0,1 0-1 0 0,0 1 1 0 0,0 0 0 0 0,0-1-1 0 0,-8 6 1 0 0,11-7-63 0 0,0 1 0 0 0,-1 0-1 0 0,1-1 1 0 0,0 1 0 0 0,-1 0 0 0 0,1-1 0 0 0,-1 0-1 0 0,1 1 1 0 0,-3-1 0 0 0,2 0 285 0 0,11-1-175 0 0,19 2-168 0 0,-24-1-48 0 0,0 1-1 0 0,0-1 1 0 0,0 0-1 0 0,0 0 1 0 0,1 0-1 0 0,-1-1 1 0 0,8-1-1 0 0,8-6-278 0 0,-15 5 208 0 0,1 1 0 0 0,-1 0 0 0 0,1 0 0 0 0,6-1 0 0 0,18 0-1039 0 0,-18 2 324 0 0,1 0 1 0 0,12-4-1 0 0,5-4-808 0 0,18-4-883 0 0,-30 10 1893 0 0,-9 2 333 0 0,-1 0 0 0 0,1-1 0 0 0,-1 0 0 0 0,15-6-1 0 0,-1-3-323 0 0,-15 7 387 0 0,0 0-1 0 0,1 0 1 0 0,12-3-1 0 0,15 0-42 0 0</inkml:trace>
  <inkml:trace contextRef="#ctx0" brushRef="#br0" timeOffset="2">674 41 9215 0 0,'0'2'52'0'0,"-1"-1"-1"0"0,1 0 1 0 0,-1 0-1 0 0,1 1 1 0 0,-1-1-1 0 0,1 0 1 0 0,-1 0-1 0 0,0 0 1 0 0,0 0-1 0 0,0 0 1 0 0,1 0-1 0 0,-1 0 1 0 0,0 0 0 0 0,0 0-1 0 0,0 0 1 0 0,-1 0-1 0 0,-1 1 1 0 0,-22 6-10 0 0,0 0 14 0 0,15-3 29 0 0,-3 2 185 0 0,0-1-1 0 0,-15 4 1 0 0,-14 6 174 0 0,28-10-235 0 0,1-1 1 0 0,-25 6-1 0 0,34-10-151 0 0,1 0 0 0 0,-1 1 0 0 0,0-1 0 0 0,0 1 0 0 0,-4 2 0 0 0,7-2-2 0 0,-1-1 1 0 0,-1 0-1 0 0,1 0 0 0 0,0 0 1 0 0,0 0-1 0 0,0 0 1 0 0,-1 0-1 0 0,1-1 0 0 0,0 1 1 0 0,-1-1-1 0 0,-3 1 0 0 0,29-5 123 0 0,-14 4-429 0 0,0-1 1 0 0,-1-1-1 0 0,1 1 0 0 0,0-2 1 0 0,0 1-1 0 0,8-4 0 0 0,19-6-766 0 0,-23 8 400 0 0,3 1-672 0 0,0-2 0 0 0,19-8 0 0 0,-16 4 180 0 0,-4 1-121 0 0,1 1-1 0 0,22-7 0 0 0,11 3 372 0 0</inkml:trace>
  <inkml:trace contextRef="#ctx0" brushRef="#br0" timeOffset="3">811 65 7919 0 0,'-12'5'212'0'0,"0"0"-1"0"0,0 0 0 0 0,-15 3 0 0 0,11-4-149 0 0,-19 8-1 0 0,16-3 761 0 0,0-2-1 0 0,-28 7 0 0 0,40-12-384 0 0,-1 0-1 0 0,-12 7 0 0 0,14-6-304 0 0,0-1 1 0 0,0 0-1 0 0,-10 3 1 0 0,7-3 99 0 0,7-1 56 0 0,4-1-167 0 0,13-1-3 0 0,-11 1-117 0 0,0 0-1 0 0,-1 0 0 0 0,1 0 0 0 0,0-1 1 0 0,-1 0-1 0 0,6-1 0 0 0,12-6-122 0 0,1 2 0 0 0,27-5 0 0 0,-35 8-201 0 0,29-11 0 0 0,-30 9 46 0 0,0 0 0 0 0,21-3 1 0 0,0 3-636 0 0,43-9-2143 0 0,-43 8 1471 0 0,-25 5 1017 0 0,-1 0 1 0 0,0-1 0 0 0,0 0 0 0 0,12-5 0 0 0,-7 1-218 0 0,-8 3 386 0 0,-1 1-1 0 0,1 0 0 0 0,0 0 1 0 0,8-2-1 0 0,7 3-96 0 0</inkml:trace>
  <inkml:trace contextRef="#ctx0" brushRef="#br0" timeOffset="4">1025 40 9095 0 0,'-3'3'69'0'0,"1"0"0"0"0,-1 0 0 0 0,0-1 0 0 0,0 1 0 0 0,0-1-1 0 0,0 0 1 0 0,-1 0 0 0 0,1 0 0 0 0,-1 0 0 0 0,1 0 0 0 0,-1-1 0 0 0,0 0-1 0 0,-7 2 1 0 0,-16 7 31 0 0,12-4 260 0 0,0-1 0 0 0,0 0 0 0 0,-1-1 0 0 0,-15 3 0 0 0,18-4-42 0 0,1 0 0 0 0,-12 5 0 0 0,-21 5 447 0 0,34-12-551 0 0,1 1-1 0 0,-1 1 1 0 0,1 0-1 0 0,0 0 1 0 0,-15 8-1 0 0,-3-2 155 0 0,17-5 44 0 0,32-2-320 0 0,-16-2-91 0 0,1-1 0 0 0,0 0 0 0 0,-1 0-1 0 0,0 0 1 0 0,1-1 0 0 0,-1 0 0 0 0,6-2-1 0 0,27-8-102 0 0,-12 8-159 0 0,-7 1-194 0 0,27-7-1 0 0,87-27-3693 0 0,-117 33 2615 0 0,0-2 1 0 0,15-6-1 0 0,-15 5-580 0 0,28-8 0 0 0,-5 9 1064 0 0</inkml:trace>
  <inkml:trace contextRef="#ctx0" brushRef="#br0" timeOffset="5">1233 29 10159 0 0,'-1'2'74'0'0,"0"0"1"0"0,0-1-1 0 0,0 1 0 0 0,0 0 0 0 0,0 0 0 0 0,0-1 0 0 0,0 1 0 0 0,-1-1 0 0 0,1 1 1 0 0,-1-1-1 0 0,1 0 0 0 0,-1 1 0 0 0,-2 0 0 0 0,-25 10-38 0 0,6-3 58 0 0,-55 21 1238 0 0,15-6-237 0 0,-35 13 316 0 0,78-31-1106 0 0,-1 1 63 0 0,20-6-350 0 0,0-1 0 0 0,0 0 1 0 0,1 1-1 0 0,-1-1 0 0 0,0 1 0 0 0,0-1 1 0 0,1 1-1 0 0,-1 0 0 0 0,0-1 0 0 0,1 1 1 0 0,-1 0-1 0 0,1-1 0 0 0,-1 1 0 0 0,1 0 1 0 0,-1 0-1 0 0,1-1 0 0 0,-1 1 0 0 0,1 1 1 0 0,-1 0 123 0 0,14 1-72 0 0,-12-3-71 0 0,0 1 1 0 0,1-1-1 0 0,-1 0 1 0 0,0 1 0 0 0,0-1-1 0 0,1 0 1 0 0,-1 0-1 0 0,0 0 1 0 0,1 0-1 0 0,-1 0 1 0 0,2 0-1 0 0,39-7-96 0 0,55-13-1479 0 0,-44 8 506 0 0,-38 10 134 0 0,0-1 1 0 0,29-11-1 0 0,-18 3-319 0 0,-17 6 497 0 0,1 0-1 0 0,18-5 0 0 0,4 3-598 0 0,50-16-2197 0 0,-48 14 2154 0 0,-1 5 864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23 7855 0 0,'-16'3'248'0'0,"0"0"0"0"0,0 2 0 0 0,-19 7 0 0 0,17-6 526 0 0,-35 9 0 0 0,44-14-565 0 0,-6 2 333 0 0,0 0-1 0 0,1 1 0 0 0,-25 9 1 0 0,-8 2 232 0 0,34-11-284 0 0,-23 9-1 0 0,-2-2 961 0 0,36-10-1162 0 0,17 0-168 0 0,-9-1-125 0 0,0 0 0 0 0,-1 0 1 0 0,1-1-1 0 0,0 0 0 0 0,-1 0 1 0 0,1 0-1 0 0,-1-1 0 0 0,11-4 1 0 0,24-6-164 0 0,104-12-2140 0 0,-91 12-2497 0 0,81-28 0 0 0,-93 27 2118 0 0,0 3 1656 0 0</inkml:trace>
  <inkml:trace contextRef="#ctx0" brushRef="#br0" timeOffset="1">581 1 10911 0 0,'-7'5'129'0'0,"0"0"0"0"0,0 0 0 0 0,-1-1 0 0 0,0 0 0 0 0,0 0 1 0 0,0-1-1 0 0,0 0 0 0 0,-9 2 0 0 0,-27 11-80 0 0,26-7 70 0 0,6-3 33 0 0,0-1 0 0 0,-17 5 0 0 0,17-7-51 0 0,-7 2 130 0 0,2 0-1 0 0,-1 1 1 0 0,-20 10 0 0 0,-4 0 301 0 0,34-14-387 0 0,0 1 0 0 0,0 0 0 0 0,1 0 0 0 0,-1 1 0 0 0,-6 4 0 0 0,2-2 117 0 0,7-3 143 0 0,17 0-300 0 0,-8-2-104 0 0,0-1-1 0 0,1 0 0 0 0,-1 0 1 0 0,0-1-1 0 0,1 1 0 0 0,-1-1 1 0 0,0 0-1 0 0,5-1 1 0 0,22-4-63 0 0,-15 5-56 0 0,-4 1-31 0 0,-1-1 0 0 0,1 0 0 0 0,14-4 0 0 0,7-5-192 0 0,-17 4 5 0 0,23-4-1 0 0,-10 6-280 0 0,-13 2-37 0 0,1-1 0 0 0,19-6 0 0 0,-7-2-303 0 0,-15 5 275 0 0,2 1 0 0 0,18-4-1 0 0,-7 4-222 0 0,-11 3-41 0 0,-1-1 0 0 0,27-9-1 0 0,-18 2-153 0 0,-14 6 463 0 0,0 0 0 0 0,0 0-1 0 0,18-3 1 0 0,12 3-17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78 10535 0 0,'-1'1'69'0'0,"1"1"-1"0"0,-1 0 0 0 0,0-1 0 0 0,0 1 1 0 0,0-1-1 0 0,-1 1 0 0 0,1-1 1 0 0,0 0-1 0 0,0 0 0 0 0,-1 1 0 0 0,1-1 1 0 0,-1 0-1 0 0,1 0 0 0 0,-1 0 0 0 0,-2 1 1 0 0,-28 7-58 0 0,11-4 67 0 0,-52 12 726 0 0,1 0 81 0 0,35-10-404 0 0,31-6-363 0 0,0 0 1 0 0,-1 0-1 0 0,1 0 0 0 0,1 1 1 0 0,-1 0-1 0 0,0 0 1 0 0,-7 4-1 0 0,11-5-37 0 0,0 0 1 0 0,0 0-1 0 0,0 0 0 0 0,0 0 1 0 0,0-1-1 0 0,0 1 0 0 0,0-1 1 0 0,0 1-1 0 0,-4 0 0 0 0,5-1-63 0 0,1 0-1 0 0,0 0 1 0 0,-1 0-1 0 0,1 0 1 0 0,0 0-1 0 0,0 1 1 0 0,-1-1-1 0 0,1 0 1 0 0,0 0 0 0 0,0 1-1 0 0,-1-1 1 0 0,1 0-1 0 0,0 0 1 0 0,0 1-1 0 0,-1-1 1 0 0,1 0-1 0 0,0 1 1 0 0,0-1-1 0 0,0 0 1 0 0,0 1-1 0 0,0-1 1 0 0,0 0-1 0 0,0 1 1 0 0,-1-1-1 0 0,1 0 1 0 0,0 1 0 0 0,0-1-1 0 0,0 0 1 0 0,0 1-1 0 0,0-1 1 0 0,0 0-1 0 0,1 1 1 0 0,-1-1-1 0 0,17 2-1 0 0,-12-2-67 0 0,-1 1-1 0 0,1-1 1 0 0,-1 0-1 0 0,0 0 1 0 0,8-1-1 0 0,86-15-1356 0 0,-82 13 904 0 0,0-1 0 0 0,-1 0 0 0 0,17-7 0 0 0,15-4-977 0 0,80-24-5879 0 0,-87 26 5068 0 0,-2 2 1410 0 0</inkml:trace>
  <inkml:trace contextRef="#ctx0" brushRef="#br0" timeOffset="1">695 1 8895 0 0,'-14'9'194'0'0,"-1"-1"-1"0"0,-1 0 1 0 0,1-1-1 0 0,-21 6 1 0 0,-25 12-24 0 0,-75 33 878 0 0,23-12 1177 0 0,85-37-1437 0 0,25-9-704 0 0,0 0-1 0 0,1 1 0 0 0,-1-1 0 0 0,1 1 0 0 0,-1 0 0 0 0,1 0 0 0 0,0 0 0 0 0,-1 0 0 0 0,1 0 0 0 0,0 1 0 0 0,0-1 0 0 0,-1 1 0 0 0,1-1 0 0 0,0 1 0 0 0,1 0 0 0 0,-3 2 0 0 0,-2 5 78 0 0,5-7-29 0 0,3-1-25 0 0,4 1-130 0 0,-1-1 0 0 0,1 1 0 0 0,-1-1 1 0 0,1 0-1 0 0,-1-1 0 0 0,1 1 0 0 0,0-1 0 0 0,-1 0 0 0 0,1-1 0 0 0,9-1 1 0 0,62-16-1090 0 0,-60 14 839 0 0,14-5-271 0 0,119-34-8712 0 0,-104 28 6421 0 0,1 1 1743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10159 0 0,'-7'5'158'0'0,"-1"0"0"0"0,1-1 0 0 0,-1 0 0 0 0,1-1 0 0 0,-1 1 0 0 0,-8 1 0 0 0,-26 12 239 0 0,-58 21 956 0 0,75-27-993 0 0,-1-2 0 0 0,-26 8 0 0 0,37-12-50 0 0,-27 13 0 0 0,-3 1 270 0 0,36-16-474 0 0,1-1 32 0 0,0 1 0 0 0,0 0 0 0 0,1 0 1 0 0,0 1-1 0 0,-1 0 0 0 0,-8 6 1 0 0,5-3 13 0 0,2-1 51 0 0,9-4-131 0 0,7-2-45 0 0,26-5-96 0 0,-16 5-196 0 0,0-1 1 0 0,0-1-1 0 0,0-1 1 0 0,26-7-1 0 0,7-2-855 0 0,-34 9-346 0 0,0 0 0 0 0,0-2 0 0 0,27-10 0 0 0,-13-1-877 0 0,-17 8 895 0 0,0 1 0 0 0,22-7-1 0 0,13 3 249 0 0</inkml:trace>
  <inkml:trace contextRef="#ctx0" brushRef="#br0" timeOffset="1">544 79 11255 0 0,'-23'10'614'0'0,"-43"12"0"0"0,9-3-302 0 0,-55 19 1296 0 0,82-30-862 0 0,26-7-593 0 0,-1 0 0 0 0,1 0 0 0 0,0 0 0 0 0,0 0 0 0 0,0 1 1 0 0,-6 2-1 0 0,9-3 129 0 0,5 0-282 0 0,-1-1 1 0 0,1 0-1 0 0,0 0 0 0 0,0 0 0 0 0,0-1 0 0 0,0 1 0 0 0,0-1 1 0 0,6-2-1 0 0,14-2-335 0 0,-9 4-550 0 0,0-2 0 0 0,0 0 0 0 0,0-1 0 0 0,-1 0 1 0 0,15-7-1 0 0,30-7-2124 0 0,-39 13 1515 0 0,21-9-1 0 0,-17 3 222 0 0,-10 5 51 0 0,24-8-1 0 0,1 5 557 0 0</inkml:trace>
  <inkml:trace contextRef="#ctx0" brushRef="#br0" timeOffset="2">733 85 11831 0 0,'-76'23'1389'0'0,"-45"13"-562"0"0,6-5 749 0 0,110-30-1465 0 0,1 1 0 0 0,-1 0 0 0 0,1 0 0 0 0,0 0-1 0 0,0 0 1 0 0,-6 5 0 0 0,4-3 88 0 0,5-3 282 0 0,4-1-467 0 0,-1 1 0 0 0,1-1 0 0 0,0 0-1 0 0,0-1 1 0 0,0 1 0 0 0,5-1 0 0 0,9-1-65 0 0,5 0-274 0 0,-1-1 1 0 0,34-8-1 0 0,3-1-461 0 0,-25 6-940 0 0,0-2 1 0 0,38-13 0 0 0,-13 4-826 0 0,-36 12 1012 0 0,24-9-1 0 0,-24 4 474 0 0,-13 6 466 0 0,0 0 1 0 0,1 0-1 0 0,13-2 0 0 0,12 2-23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39 10911 0 0,'-2'3'75'0'0,"1"0"0"0"0,-1-1 0 0 0,0 1-1 0 0,1-1 1 0 0,-1 1 0 0 0,0-1-1 0 0,-1 0 1 0 0,1 1 0 0 0,0-1 0 0 0,-4 2-1 0 0,0 0 11 0 0,0-1-1 0 0,0-1 1 0 0,-12 5-1 0 0,-5 1 16 0 0,-1 0 394 0 0,-34 8 0 0 0,-23 6 1402 0 0,72-17-1323 0 0,14-1 12 0 0,17 1-375 0 0,15-8-554 0 0,0 0 0 0 0,0-3 0 0 0,36-10 0 0 0,-15 4-1006 0 0,29-11-2103 0 0,-26 6 386 0 0,-26 6 823 0 0,-22 6 1004 0 0,0 2 1 0 0,16-4-1 0 0,-3 5 537 0 0</inkml:trace>
  <inkml:trace contextRef="#ctx0" brushRef="#br0" timeOffset="1">610 16 6159 0 0,'-2'0'472'0'0,"-35"8"-106"0"0,18-2 1523 0 0,-27 6 1 0 0,-1 0-284 0 0,11-5-1063 0 0,27-6-387 0 0,1 0 0 0 0,-1 1 0 0 0,-9 3 0 0 0,-26 10 590 0 0,18-6-85 0 0,-31 14 0 0 0,24-10-298 0 0,25-11-217 0 0,1 1 1 0 0,-1 0-1 0 0,-10 7 1 0 0,18-10-138 0 0,-1 0 1 0 0,1 0-1 0 0,0 0 0 0 0,0 0 0 0 0,0 0 1 0 0,0 0-1 0 0,0 0 0 0 0,-1 0 1 0 0,1 0-1 0 0,0 0 0 0 0,0 0 1 0 0,0 0-1 0 0,0 0 0 0 0,0 0 1 0 0,0 0-1 0 0,-1 0 0 0 0,1 1 0 0 0,0-1 1 0 0,0 0-1 0 0,0 0 0 0 0,0 0 1 0 0,0 0-1 0 0,0 0 0 0 0,0 0 1 0 0,0 0-1 0 0,-1 1 0 0 0,1-1 1 0 0,0 0-1 0 0,0 0 0 0 0,0 0 0 0 0,0 0 1 0 0,0 0-1 0 0,0 1 0 0 0,0-1 1 0 0,0 0-1 0 0,0 0 0 0 0,0 0 1 0 0,0 0-1 0 0,0 0 0 0 0,0 1 1 0 0,0-1-1 0 0,0 0 0 0 0,0 0 0 0 0,0 0 1 0 0,0 0-1 0 0,0 0 0 0 0,0 1 1 0 0,0-1-1 0 0,1 0 0 0 0,-1 0 1 0 0,0 0-1 0 0,0 0 0 0 0,0 0 1 0 0,0 0-1 0 0,0 1 0 0 0,0-1 0 0 0,0 0 1 0 0,0 0-1 0 0,1 0 0 0 0,-1 0 1 0 0,0 0-1 0 0,0 0 0 0 0,16 3 87 0 0,22-3-179 0 0,-27-2 23 0 0,0 1 1 0 0,-1-1-1 0 0,12-4 1 0 0,20-4-251 0 0,-8 4-1363 0 0,60-18 0 0 0,-39 11-521 0 0,-39 10 744 0 0,-1 0 0 0 0,17-7 0 0 0,-10 1-334 0 0,22-8-1694 0 0,-13 11 2532 0 0</inkml:trace>
  <inkml:trace contextRef="#ctx0" brushRef="#br0" timeOffset="2">833 1 7567 0 0,'-8'6'292'0'0,"0"0"-1"0"0,-1 0 0 0 0,1-1 0 0 0,-1 0 1 0 0,0 0-1 0 0,-1-1 0 0 0,1 0 1 0 0,-1-1-1 0 0,-13 4 0 0 0,-30 11 2264 0 0,32-11-2106 0 0,-38 10 0 0 0,1-1-27 0 0,-58 17 686 0 0,89-25-801 0 0,16-5 10 0 0,-23 10-1 0 0,26-11-209 0 0,6-1-10 0 0,4-1-17 0 0,5 1-69 0 0,-1-1-1 0 0,0 0 0 0 0,0 0 0 0 0,1-1 1 0 0,-1 0-1 0 0,8-2 0 0 0,11-1-106 0 0,111-23-2653 0 0,-82 14 514 0 0,-34 8 386 0 0,27-12 0 0 0,10-3-1201 0 0,59-16-319 0 0,-77 25 2548 0 0,-2 5 503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9471 0 0,'0'0'728'0'0,"-1"2"-366"0"0,0 0-228 0 0,-1 0 0 0 0,1 0 1 0 0,-1 0-1 0 0,1-1 1 0 0,-1 1-1 0 0,1 0 0 0 0,-1-1 1 0 0,0 1-1 0 0,0-1 0 0 0,0 1 1 0 0,0-1-1 0 0,-2 1 0 0 0,-32 14 1182 0 0,24-11-1212 0 0,3-2-19 0 0,0 0 1 0 0,-1-1-1 0 0,-9 2 0 0 0,9-3-18 0 0,1 1 1 0 0,0 1-1 0 0,-12 3 1 0 0,0 3 39 0 0,-59 22 263 0 0,-2 1 33 0 0,33-12-86 0 0,16-5-61 0 0,27-11-158 0 0,0-1 1 0 0,0 0-1 0 0,-1-1 0 0 0,1 1 1 0 0,0-1-1 0 0,-13 2 0 0 0,6 0 126 0 0,12-3-219 0 0,1-1-1 0 0,-1 0 1 0 0,1 1-1 0 0,-1-1 1 0 0,1 1-1 0 0,0-1 1 0 0,-1 1-1 0 0,1-1 1 0 0,-1 0-1 0 0,1 1 1 0 0,0 0-1 0 0,0-1 1 0 0,-1 1-1 0 0,1-1 1 0 0,0 1-1 0 0,0-1 1 0 0,0 1-1 0 0,-1 1 1 0 0,1-2-5 0 0,0 0 0 0 0,1 1 1 0 0,-1-1-1 0 0,0 1 0 0 0,0-1 1 0 0,0 1-1 0 0,1-1 0 0 0,-1 0 1 0 0,0 1-1 0 0,0-1 0 0 0,1 0 1 0 0,-1 1-1 0 0,0-1 0 0 0,1 0 1 0 0,-1 1-1 0 0,0-1 0 0 0,1 0 1 0 0,-1 1-1 0 0,0-1 0 0 0,1 0 1 0 0,-1 0-1 0 0,1 0 0 0 0,-1 1 1 0 0,1-1-1 0 0,-1 0 0 0 0,1 0 1 0 0,-1 0-1 0 0,0 0 0 0 0,1 0 1 0 0,-1 0-1 0 0,1 0 0 0 0,-1 0 1 0 0,1 0-1 0 0,-1 0 0 0 0,1 0 1 0 0,-1 0-1 0 0,1 0 0 0 0,0-1 1 0 0,23-4-3 0 0,-18 3 1 0 0,20-4-731 0 0,43-3 1 0 0,-4 1-519 0 0,-19-1-2014 0 0,0-2 0 0 0,64-23 0 0 0,-64 19 573 0 0,0 8 1647 0 0</inkml:trace>
  <inkml:trace contextRef="#ctx0" brushRef="#br0" timeOffset="1">861 29 8863 0 0,'0'0'687'0'0,"-2"0"-448"0"0,-6 2 181 0 0,0 0 1 0 0,0 1 0 0 0,-14 6-1 0 0,-4 1 1086 0 0,-86 27 595 0 0,71-23-1772 0 0,25-8-129 0 0,-20 5 0 0 0,20-6 29 0 0,-26 9-1 0 0,29-8-98 0 0,-2-1 1 0 0,-21 5-1 0 0,34-10-120 0 0,-19 4 122 0 0,0 1 0 0 0,-29 9 0 0 0,43-11-118 0 0,-1-1 0 0 0,0 0 0 0 0,-10 1 0 0 0,15-3-6 0 0,-6 3 0 0 0,9-1-17 0 0,7-1-78 0 0,-2 0-98 0 0,1-1 1 0 0,0 0-1 0 0,-1 0 1 0 0,1 0 0 0 0,0-1-1 0 0,-1 0 1 0 0,1 0-1 0 0,0 0 1 0 0,5-3 0 0 0,27-4-1120 0 0,-18 5-1008 0 0,0-1 1 0 0,0-1 0 0 0,31-12-1 0 0,-12 6-644 0 0,2 1 1820 0 0</inkml:trace>
  <inkml:trace contextRef="#ctx0" brushRef="#br0" timeOffset="2">955 75 12151 0 0,'-11'5'261'0'0,"0"0"0"0"0,-1-1 0 0 0,1-1-1 0 0,-23 5 1 0 0,-11 2 23 0 0,4-1 138 0 0,24-5-168 0 0,-21 6 1 0 0,-25 10 399 0 0,-23 8 213 0 0,-5 2 99 0 0,76-24-956 0 0,8-3 35 0 0,9-1-18 0 0,10 0 5 0 0,7-1-23 0 0,-13 0-98 0 0,0 0 1 0 0,0-1-1 0 0,0 0 1 0 0,1 0-1 0 0,9-2 1 0 0,65-13-1190 0 0,35-7-2764 0 0,-54 10 1656 0 0,-40 9 579 0 0,32-10 0 0 0,-27 3 378 0 0,-17 6 510 0 0,1 0 0 0 0,21-4 0 0 0,9 5 171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11831 0 0,'0'0'915'0'0,"12"5"-144"0"0,50 0 641 0 0,-21-3-6847 0 0,-39-1 4667 0 0,0-1 614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10335 0 0,'0'0'33'0'0,"0"0"-1"0"0,1 0 1 0 0,-1 1 0 0 0,0-1-1 0 0,1 0 1 0 0,-1 0-1 0 0,0 1 1 0 0,0-1-1 0 0,1 0 1 0 0,-1 1 0 0 0,0-1-1 0 0,0 0 1 0 0,0 1-1 0 0,1-1 1 0 0,-1 0-1 0 0,0 1 1 0 0,0-1 0 0 0,0 0-1 0 0,0 1 1 0 0,0-1-1 0 0,0 1 1 0 0,0-1-1 0 0,0 0 1 0 0,0 1 0 0 0,0-1-1 0 0,0 1 1 0 0,0-1-1 0 0,0 0 1 0 0,0 1-1 0 0,0-1 1 0 0,0 0 0 0 0,0 1-1 0 0,0-1 1 0 0,0 0-1 0 0,-1 1 1 0 0,1-1-1 0 0,0 0 1 0 0,0 1 0 0 0,-1-1-1 0 0,1 0 1 0 0,0 1-1 0 0,0-1 1 0 0,-1 0-1 0 0,1 0 1 0 0,0 1 0 0 0,0-1-1 0 0,-1 0 1 0 0,1 0-1 0 0,0 1 1 0 0,-1-1-1 0 0,1 0 1 0 0,-1 0 0 0 0,1 0-1 0 0,-1 0 1 0 0,-28 8 584 0 0,13-5-200 0 0,-2 3 190 0 0,-35 9 0 0 0,5 0 37 0 0,0 0-40 0 0,11-3-280 0 0,25-8-208 0 0,0 0 0 0 0,-17 4 0 0 0,-66 9 410 0 0,57-11-348 0 0,31-6-143 0 0,0 0 0 0 0,1 1-1 0 0,-1 1 1 0 0,1-1 0 0 0,-11 4-1 0 0,16-5-38 0 0,1 0 0 0 0,0 0 0 0 0,0 0 0 0 0,0 0 0 0 0,0 0 0 0 0,0 0-1 0 0,-1 0 1 0 0,1 0 0 0 0,0 1 0 0 0,0-1 0 0 0,0 0 0 0 0,0 0 0 0 0,0 0 0 0 0,0 0 0 0 0,-1 0-1 0 0,1 0 1 0 0,0 0 0 0 0,0 0 0 0 0,0 0 0 0 0,0 0 0 0 0,0 0 0 0 0,0 1 0 0 0,0-1-1 0 0,0 0 1 0 0,-1 0 0 0 0,1 0 0 0 0,0 0 0 0 0,0 0 0 0 0,0 0 0 0 0,0 1 0 0 0,0-1 0 0 0,0 0-1 0 0,0 0 1 0 0,0 0 0 0 0,0 0 0 0 0,0 0 0 0 0,0 0 0 0 0,0 1 0 0 0,0-1 0 0 0,0 0 0 0 0,6 2-146 0 0,10 0-125 0 0,41-14-1832 0 0,26-14-7181 0 0,-48 16 5936 0 0,-2 4 2060 0 0</inkml:trace>
  <inkml:trace contextRef="#ctx0" brushRef="#br0" timeOffset="1">645 44 11487 0 0,'-5'5'125'0'0,"-1"-1"1"0"0,1 0-1 0 0,-1-1 0 0 0,0 1 0 0 0,1-1 0 0 0,-1 0 0 0 0,-1-1 0 0 0,1 1 0 0 0,-8 1 1 0 0,-10 4 245 0 0,-73 23 1400 0 0,64-20-1044 0 0,25-9-495 0 0,0 1 0 0 0,0-1-1 0 0,-12 7 1 0 0,18-7-186 0 0,-1-1 1 0 0,1-1-1 0 0,-1 1 0 0 0,0 0 0 0 0,1 0 0 0 0,-1-1 0 0 0,-3 1 1 0 0,-4 0 163 0 0,8 0 114 0 0,3 0-316 0 0,0-1-1 0 0,0 1 1 0 0,1 0-1 0 0,-1 0 1 0 0,0-1-1 0 0,0 1 1 0 0,1-1-1 0 0,-1 0 0 0 0,2 1 1 0 0,1 0-31 0 0,0-1-1 0 0,-1 0 1 0 0,1 0 0 0 0,0 0 0 0 0,0-1-1 0 0,0 1 1 0 0,-1-1 0 0 0,7-1 0 0 0,15-3-183 0 0,1 3-596 0 0,0 0 1 0 0,29-8-1 0 0,1-2-1364 0 0,-25 6-1851 0 0,39-13-1 0 0,-32 8 1164 0 0,-1 3 1758 0 0</inkml:trace>
  <inkml:trace contextRef="#ctx0" brushRef="#br0" timeOffset="2">1108 8 7567 0 0,'-11'4'284'0'0,"0"0"0"0"0,-19 3 0 0 0,-8 3 528 0 0,-60 21 2752 0 0,54-15-2732 0 0,-19 7 468 0 0,31-12-502 0 0,26-10-633 0 0,1 1 0 0 0,-1-1 1 0 0,1 1-1 0 0,0 1 0 0 0,-9 3 1 0 0,7-1-1 0 0,7-5-156 0 0,0 0-1 0 0,0 0 1 0 0,0 0-1 0 0,0 0 1 0 0,0 0-1 0 0,0 0 1 0 0,1 0-1 0 0,-1 0 0 0 0,0 0 1 0 0,0 0-1 0 0,0 0 1 0 0,0 1-1 0 0,0-1 1 0 0,0 0-1 0 0,0 0 1 0 0,0 0-1 0 0,0 0 1 0 0,0 0-1 0 0,0 0 0 0 0,0 0 1 0 0,0 0-1 0 0,0 0 1 0 0,0 0-1 0 0,0 0 1 0 0,0 1-1 0 0,0-1 1 0 0,0 0-1 0 0,0 0 1 0 0,0 0-1 0 0,0 0 0 0 0,0 0 1 0 0,0 0-1 0 0,0 0 1 0 0,0 0-1 0 0,0 0 1 0 0,0 0-1 0 0,0 0 1 0 0,-1 0-1 0 0,1 1 1 0 0,8 0-105 0 0,-2 0-106 0 0,0 0 0 0 0,0-1 1 0 0,0 0-1 0 0,0 0 0 0 0,0 0 0 0 0,0-1 1 0 0,0 0-1 0 0,11-3 0 0 0,10-1-793 0 0,-12 3-910 0 0,0-1 0 0 0,0-1 0 0 0,0-1 0 0 0,18-7 0 0 0,0 2-1150 0 0,4 5 1880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10967 0 0,'-1'2'84'0'0,"-1"0"0"0"0,0-1 0 0 0,0 1 0 0 0,0-1-1 0 0,-1 1 1 0 0,1-1 0 0 0,0 0 0 0 0,0 0 0 0 0,-1 0-1 0 0,1 0 1 0 0,-1 0 0 0 0,1 0 0 0 0,-4 0 0 0 0,-18 7-23 0 0,16-4 113 0 0,0 0 1 0 0,-1-1-1 0 0,1 0 1 0 0,0-1-1 0 0,-1 1 1 0 0,-11 0-1 0 0,10-1 91 0 0,0 0 0 0 0,-18 8-1 0 0,18-6-16 0 0,-1-1 0 0 0,-12 3 0 0 0,20-5-210 0 0,-19 2 421 0 0,-1 2 0 0 0,-24 9-1 0 0,10-5-78 0 0,31-8-299 0 0,0 0 0 0 0,0 0 0 0 0,-1 1 1 0 0,1 0-1 0 0,-11 5 0 0 0,17-7-70 0 0,-1 1-1 0 0,1-1 1 0 0,-1 0 0 0 0,1 1-1 0 0,-1-1 1 0 0,1 0 0 0 0,-1 1 0 0 0,1-1-1 0 0,-1 1 1 0 0,1-1 0 0 0,0 1-1 0 0,-1-1 1 0 0,1 1 0 0 0,0-1-1 0 0,-1 1 1 0 0,1-1 0 0 0,0 1 0 0 0,0-1-1 0 0,-1 1 1 0 0,1 0 0 0 0,0 0-1 0 0,0-1-11 0 0,0 1-1 0 0,0-1 0 0 0,1 0 0 0 0,-1 1 0 0 0,0-1 1 0 0,0 0-1 0 0,0 1 0 0 0,1-1 0 0 0,-1 0 0 0 0,0 1 1 0 0,1-1-1 0 0,-1 0 0 0 0,0 0 0 0 0,0 0 1 0 0,1 1-1 0 0,-1-1 0 0 0,0 0 0 0 0,1 0 0 0 0,-1 0 1 0 0,1 0-1 0 0,-1 1 0 0 0,0-1 0 0 0,1 0 0 0 0,-1 0 1 0 0,0 0-1 0 0,1 0 0 0 0,-1 0 0 0 0,1 0 1 0 0,-1 0-1 0 0,0 0 0 0 0,1 0 0 0 0,-1 0 0 0 0,0-1 1 0 0,1 1-1 0 0,-1 0 0 0 0,1 0 0 0 0,58-7-958 0 0,-42 6 135 0 0,30-6-1 0 0,-7 0-449 0 0,-20 4-979 0 0,-1 0 0 0 0,0-2 1 0 0,37-12-1 0 0,-21 6-609 0 0,0 4 1759 0 0</inkml:trace>
  <inkml:trace contextRef="#ctx0" brushRef="#br0" timeOffset="1">687 1 6271 0 0,'0'0'486'0'0,"-2"1"-318"0"0,-51 15 2514 0 0,42-14-1986 0 0,-1 0 0 0 0,1 0 0 0 0,-1 1 0 0 0,-12 6 0 0 0,14-6-471 0 0,-1 0-1 0 0,-16 4 0 0 0,15-5 17 0 0,-1 1-1 0 0,-14 6 1 0 0,-46 13 691 0 0,14-5-280 0 0,50-14-523 0 0,0-1 1 0 0,-17 2-1 0 0,20-4-62 0 0,-1 1 0 0 0,1 0 0 0 0,-1 1 0 0 0,1-1-1 0 0,0 1 1 0 0,-11 5 0 0 0,-2-2 115 0 0,18-5-110 0 0,4 1-30 0 0,3-1-45 0 0,15 4-149 0 0,-17-3 33 0 0,1 0-1 0 0,-1-1 0 0 0,0 1 1 0 0,1-1-1 0 0,-1 0 1 0 0,9-1-1 0 0,15-3-308 0 0,-7 1-1392 0 0,-1-1 1 0 0,1 0-1 0 0,24-10 0 0 0,-19 2-506 0 0,-9 5 115 0 0,22-7 0 0 0,2 4 999 0 0</inkml:trace>
  <inkml:trace contextRef="#ctx0" brushRef="#br0" timeOffset="2">927 3 10159 0 0,'-2'1'784'0'0,"-8"4"-607"0"0,0 0-1 0 0,0-1 1 0 0,0 0-1 0 0,0 0 0 0 0,-1-1 1 0 0,1 0-1 0 0,-15 1 1 0 0,-20 5 673 0 0,-133 35 1336 0 0,125-33-1517 0 0,-21 7 217 0 0,25-7-217 0 0,47-11-429 0 0,4 1-144 0 0,17 0-294 0 0,0 0 0 0 0,-1-1 0 0 0,1-1 0 0 0,0 0 0 0 0,20-6 0 0 0,-17 4-386 0 0,86-21-2478 0 0,-45 8-165 0 0,59-16-5148 0 0,-87 24 7387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12463 0 0,'0'0'964'0'0,"-1"1"-560"0"0,-3 2-248 0 0,0 0 0 0 0,0-1 1 0 0,0 1-1 0 0,0-1 0 0 0,-1 0 0 0 0,1 0 0 0 0,-1 0 0 0 0,0-1 0 0 0,1 1 0 0 0,-7 0 0 0 0,-12 4 194 0 0,-60 18 537 0 0,60-16-237 0 0,0-1 0 0 0,-29 5 0 0 0,-16 8-26 0 0,9-3-1081 0 0,51-15 441 0 0,1 0 1 0 0,0 1 0 0 0,-1 0-1 0 0,-6 4 1 0 0,6-2 161 0 0,6-4 257 0 0,28 1-606 0 0,-21-1 27 0 0,0 0-1 0 0,0-1 1 0 0,0 0 0 0 0,0 0 0 0 0,8-1 0 0 0,89-12-4832 0 0,-90 11 3009 0 0,1-1 0 0 0,18-6 0 0 0,-18 4-602 0 0,26-4-1 0 0,0 5 1271 0 0</inkml:trace>
  <inkml:trace contextRef="#ctx0" brushRef="#br0" timeOffset="1">674 33 8431 0 0,'0'0'652'0'0,"-2"2"-285"0"0,-4 2 226 0 0,-1 0-1 0 0,1-1 1 0 0,-1 1 0 0 0,1-1-1 0 0,-9 2 1 0 0,-4 3 244 0 0,16-7-701 0 0,0 0-1 0 0,-1 0 1 0 0,1 0-1 0 0,-1-1 1 0 0,1 1-1 0 0,-4-1 1 0 0,3 0-3 0 0,0 1-1 0 0,0-1 1 0 0,0 1 0 0 0,1 0 0 0 0,-5 1 0 0 0,6-1-87 0 0,-10 4 291 0 0,0-1 1 0 0,-19 5-1 0 0,27-8-275 0 0,1 0 0 0 0,0 0 0 0 0,0 0-1 0 0,-1 1 1 0 0,1-1 0 0 0,-4 4 0 0 0,4-3-11 0 0,0 0 1 0 0,0-1-1 0 0,0 1 0 0 0,0-1 1 0 0,0 0-1 0 0,-5 2 0 0 0,0-2 50 0 0,7-1-79 0 0,0 0 1 0 0,-1 0 0 0 0,1 0-1 0 0,0 1 1 0 0,0-1 0 0 0,-1 0-1 0 0,1 1 1 0 0,0-1 0 0 0,0 1-1 0 0,0-1 1 0 0,0 1-1 0 0,0-1 1 0 0,0 1 0 0 0,0 0-1 0 0,0 0 1 0 0,0-1 0 0 0,0 1-1 0 0,0 0 1 0 0,0 0 0 0 0,0 0-1 0 0,0 0 1 0 0,0 1 0 0 0,1-1-14 0 0,0-1 0 0 0,0 1 0 0 0,-1-1 0 0 0,1 1 0 0 0,0-1 1 0 0,0 1-1 0 0,0-1 0 0 0,0 1 0 0 0,0-1 0 0 0,0 1 1 0 0,0-1-1 0 0,1 1 0 0 0,-1-1 0 0 0,0 1 0 0 0,0-1 0 0 0,0 0 1 0 0,0 1-1 0 0,1-1 0 0 0,-1 1 0 0 0,0-1 0 0 0,0 1 1 0 0,1-1-1 0 0,-1 0 0 0 0,0 1 0 0 0,1-1 0 0 0,-1 0 1 0 0,0 1-1 0 0,1-1 0 0 0,-1 0 0 0 0,1 1 0 0 0,-1-1 0 0 0,0 0 1 0 0,1 0-1 0 0,-1 1 0 0 0,1-1 0 0 0,-1 0 0 0 0,1 0 1 0 0,-1 0-1 0 0,1 0 0 0 0,2 1 19 0 0,-1 0 1 0 0,0 0-1 0 0,0-1 0 0 0,0 1 1 0 0,0-1-1 0 0,0 1 0 0 0,1-1 1 0 0,-1 0-1 0 0,4 0 0 0 0,11-3-152 0 0,-1 1-1 0 0,29 1 1 0 0,-35 0-75 0 0,0 0 0 0 0,1 0 0 0 0,14-4 0 0 0,20-3-692 0 0,-24 7-961 0 0,1-2-1 0 0,26-5 1 0 0,37-10-6315 0 0,-67 16 6399 0 0,-1 5 1088 0 0</inkml:trace>
  <inkml:trace contextRef="#ctx0" brushRef="#br0" timeOffset="2">847 92 9647 0 0,'-2'1'58'0'0,"1"0"-1"0"0,0 1 0 0 0,-1-1 1 0 0,1 0-1 0 0,-1 0 0 0 0,1 1 0 0 0,-1-1 1 0 0,1 0-1 0 0,-1-1 0 0 0,0 1 1 0 0,0 0-1 0 0,0 0 0 0 0,1-1 0 0 0,-1 1 1 0 0,0-1-1 0 0,0 1 0 0 0,-2-1 1 0 0,-19 6 0 0 0,14-2 248 0 0,0 0 0 0 0,0-1 1 0 0,-18 3-1 0 0,-14 5 250 0 0,13-5-475 0 0,25-5-74 0 0,-1-1 0 0 0,0 1 0 0 0,0 0 1 0 0,1 0-1 0 0,-1 0 0 0 0,0 0 0 0 0,1 1 0 0 0,-6 3 0 0 0,4-3-22 0 0,4-2 13 0 0,0 1-1 0 0,0 0 1 0 0,-1-1-1 0 0,1 1 1 0 0,0 0-1 0 0,0-1 1 0 0,0 1 0 0 0,0 0-1 0 0,0 0 1 0 0,1 0-1 0 0,-1 0 1 0 0,0 0 0 0 0,0 0-1 0 0,1 0 1 0 0,-1 0-1 0 0,0 1 1 0 0,1-1-1 0 0,-1 2 1 0 0,1-3 9 0 0,0 1 0 0 0,0-1 0 0 0,0 0-1 0 0,0 1 1 0 0,0-1 0 0 0,0 0 0 0 0,0 1 0 0 0,0-1 0 0 0,0 0 0 0 0,1 1 0 0 0,-1-1-1 0 0,0 0 1 0 0,0 0 0 0 0,0 1 0 0 0,1-1 0 0 0,-1 0 0 0 0,0 1 0 0 0,0-1 0 0 0,0 0-1 0 0,1 0 1 0 0,-1 0 0 0 0,0 1 0 0 0,1-1 0 0 0,-1 0 0 0 0,0 0 0 0 0,1 0-1 0 0,-1 0 1 0 0,0 0 0 0 0,1 1 0 0 0,-1-1 0 0 0,0 0 0 0 0,1 0 0 0 0,-1 0 0 0 0,0 0-1 0 0,1 0 1 0 0,-1 0 0 0 0,1 0 0 0 0,11 1 81 0 0,2 0 54 0 0,0-1-541 0 0,0 0-1 0 0,0-1 0 0 0,17-3 0 0 0,-8-1-1182 0 0,-15 4 7 0 0,-1 0 1 0 0,0-1-1 0 0,14-4 0 0 0,-4-1-668 0 0,0 3 1384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9727 0 0,'0'1'22'0'0,"-1"1"57"0"0,0 0-1 0 0,0 0 0 0 0,0 1 1 0 0,0-1-1 0 0,-1 0 0 0 0,1-1 0 0 0,-1 1 1 0 0,1 0-1 0 0,-1 0 0 0 0,0-1 1 0 0,0 1-1 0 0,-2 1 0 0 0,-26 27 1772 0 0,-1-2-44 0 0,31-28-1791 0 0,-1 0-1 0 0,1 1 0 0 0,0-1 1 0 0,-1 0-1 0 0,1 0 1 0 0,0 0-1 0 0,0 0 0 0 0,-1 0 1 0 0,1 1-1 0 0,0-1 0 0 0,0 0 1 0 0,-1 0-1 0 0,1 1 1 0 0,0-1-1 0 0,0 0 0 0 0,-1 0 1 0 0,1 1-1 0 0,0-1 0 0 0,0 0 1 0 0,0 0-1 0 0,0 1 1 0 0,0-1-1 0 0,0 0 0 0 0,-1 1 1 0 0,1-1-1 0 0,0 0 0 0 0,0 1 1 0 0,0-1-1 0 0,0 0 1 0 0,0 0-1 0 0,0 1 0 0 0,0-1 1 0 0,0 0-1 0 0,0 1 0 0 0,0-1 1 0 0,0 0-1 0 0,1 1 1 0 0,-1-1-1 0 0,0 0 0 0 0,0 1 1 0 0,0-1-1 0 0,0 0 0 0 0,0 0 1 0 0,1 1-1 0 0,-1-1 1 0 0,0 0-1 0 0,0 0 0 0 0,0 1 1 0 0,1-1-1 0 0,-1 0 0 0 0,0 0 1 0 0,0 0-1 0 0,1 1 1 0 0,-1-1-1 0 0,0 0 0 0 0,0 0 1 0 0,1 0-1 0 0,-1 0 0 0 0,0 0 1 0 0,1 0-1 0 0,-1 1 1 0 0,0-1-1 0 0,1 0 0 0 0,-1 0 1 0 0,0 0-1 0 0,1 0 1 0 0,-1 0-1 0 0,1 0 0 0 0,35-9-318 0 0,-33 8 215 0 0,0 0 0 0 0,0 0 0 0 0,1 0-1 0 0,-1 0 1 0 0,0 0 0 0 0,0-1 0 0 0,5-3-1 0 0,12-5-481 0 0,-3 4-654 0 0,-1-2-1 0 0,19-10 1 0 0,-30 16 802 0 0,1-1 0 0 0,-1 1 0 0 0,0 0 0 0 0,10-1 0 0 0,-10 2-22 0 0,0-1 1 0 0,0 1-1 0 0,-1-1 1 0 0,1 0-1 0 0,0 0 1 0 0,5-3-1 0 0,1-4-685 0 0,-9 7 866 0 0,0 0 1 0 0,0 1-1 0 0,0-1 0 0 0,1 0 1 0 0,-1 1-1 0 0,0 0 1 0 0,1-1-1 0 0,-1 1 0 0 0,5-1 1 0 0,12 2-415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54 10535 0 0,'-1'2'60'0'0,"0"-1"-1"0"0,0 0 0 0 0,0 1 1 0 0,1-1-1 0 0,-2 0 1 0 0,1 0-1 0 0,0 0 0 0 0,0 0 1 0 0,0 0-1 0 0,0 0 0 0 0,-1 0 1 0 0,1 0-1 0 0,0 0 0 0 0,-1 0 1 0 0,1-1-1 0 0,-1 1 1 0 0,1-1-1 0 0,-3 1 0 0 0,3 0-30 0 0,0-1 0 0 0,0 1 1 0 0,0 0-1 0 0,0-1 0 0 0,0 1 0 0 0,0 0 0 0 0,1-1 0 0 0,-1 1 0 0 0,0 0 0 0 0,0 0 0 0 0,0 0 0 0 0,0 1 0 0 0,1-2 18 0 0,-1 1 0 0 0,1-1 0 0 0,0 1 1 0 0,-1-1-1 0 0,1 1 0 0 0,-1-1 0 0 0,1 1 0 0 0,-1-1 0 0 0,1 1 0 0 0,-1-1 0 0 0,1 0 0 0 0,-1 1 0 0 0,1-1 0 0 0,-1 0 1 0 0,1 1-1 0 0,-1-1 0 0 0,0 0 0 0 0,1 0 0 0 0,-1 0 0 0 0,0 1 0 0 0,1-1 0 0 0,-1 0 0 0 0,1 0 0 0 0,-1 0 0 0 0,0 0 1 0 0,0 0-1 0 0,0 1 90 0 0,0-1 0 0 0,0 1 0 0 0,0 0 0 0 0,1 0 0 0 0,-1 0 0 0 0,0 0 0 0 0,1 0 0 0 0,-1 1 0 0 0,0-1 0 0 0,1 0 0 0 0,-1 2 0 0 0,2-2-209 0 0,0-1 1 0 0,1 1-1 0 0,-1-1 1 0 0,0 1 0 0 0,1-1-1 0 0,-1 0 1 0 0,0 0-1 0 0,1 0 1 0 0,-1 0-1 0 0,1 0 1 0 0,-1 0 0 0 0,3 0-1 0 0,23-4-831 0 0,-14 2-160 0 0,-8 1 586 0 0,-1 0 0 0 0,1 0 1 0 0,-1 0-1 0 0,1-1 0 0 0,-1 0 0 0 0,7-3 1 0 0,14-7-1779 0 0,-15 10 1383 0 0,0-2 1 0 0,-1 0-1 0 0,0 0 0 0 0,15-9 0 0 0,-6 5-328 0 0,-1 5 736 0 0</inkml:trace>
  <inkml:trace contextRef="#ctx0" brushRef="#br0" timeOffset="1">281 1 7511 0 0,'0'1'37'0'0,"-1"1"-1"0"0,1 0 0 0 0,0-1 1 0 0,-1 1-1 0 0,0 0 1 0 0,1-1-1 0 0,-1 1 0 0 0,0-1 1 0 0,1 1-1 0 0,-1-1 0 0 0,0 1 1 0 0,0-1-1 0 0,0 0 0 0 0,-1 1 1 0 0,1-1-1 0 0,0 0 1 0 0,0 0-1 0 0,-1 0 0 0 0,1 0 1 0 0,0 0-1 0 0,-3 1 0 0 0,-28 24 1696 0 0,29-25-1598 0 0,-3 2 267 0 0,1 0 0 0 0,-1 0 0 0 0,1 0-1 0 0,0 1 1 0 0,-7 6 0 0 0,-11 6 631 0 0,19-15-873 0 0,1 1 1 0 0,0 0-1 0 0,0 0 1 0 0,0 1-1 0 0,0-1 0 0 0,-5 6 1 0 0,7-7-96 0 0,0 0-1 0 0,0 0 1 0 0,0 0 0 0 0,0 0 0 0 0,0 0 0 0 0,0 0-1 0 0,-1 0 1 0 0,1-1 0 0 0,0 1 0 0 0,0 0-1 0 0,-3 0 1 0 0,4 0-35 0 0,0-1 0 0 0,0 1 0 0 0,-1-1 0 0 0,1 1 0 0 0,0 0 0 0 0,0-1-1 0 0,0 1 1 0 0,0-1 0 0 0,0 1 0 0 0,0 0 0 0 0,0-1 0 0 0,0 1 0 0 0,0-1 0 0 0,0 1 0 0 0,0-1-1 0 0,0 1 1 0 0,0 0 0 0 0,1-1 0 0 0,-1 1 0 0 0,0-1 0 0 0,0 1 0 0 0,1-1 0 0 0,0 2 0 0 0,7 5-8 0 0,2-3 32 0 0,-7-4-163 0 0,-1 0 0 0 0,0 0 0 0 0,1 0-1 0 0,-1 0 1 0 0,0 0 0 0 0,1 0 0 0 0,-1-1 0 0 0,0 1-1 0 0,1-1 1 0 0,-1 1 0 0 0,0-1 0 0 0,0 0 0 0 0,0 0 0 0 0,1 0-1 0 0,-1 0 1 0 0,2-2 0 0 0,7-3-1725 0 0,-10 6 1566 0 0,0-1 1 0 0,0 1-1 0 0,-1 0 1 0 0,1-1-1 0 0,0 1 1 0 0,0 0-1 0 0,-1-1 0 0 0,1 1 1 0 0,0-1-1 0 0,0 1 1 0 0,-1-1-1 0 0,1 0 1 0 0,-1 1-1 0 0,1-1 0 0 0,0 0 1 0 0,-1 1-1 0 0,1-2 1 0 0,2-5-1626 0 0,5-8-2298 0 0,1 9 3100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 7455 0 0,'0'2'178'0'0,"0"2"12"0"0,-10 3 300 0 0,2-2 212 0 0,6-5-589 0 0,0 1-1 0 0,1 0 0 0 0,-1 0 1 0 0,1-1-1 0 0,0 1 0 0 0,-1 1 0 0 0,1-1 1 0 0,0 0-1 0 0,-1 0 0 0 0,1 0 0 0 0,0 1 1 0 0,0-1-1 0 0,-1 2 0 0 0,2-3-60 0 0,0 0 0 0 0,-1 0 0 0 0,1 1-1 0 0,0-1 1 0 0,0 0 0 0 0,0 0 0 0 0,0 0-1 0 0,0 0 1 0 0,0 0 0 0 0,0 0 0 0 0,0 0-1 0 0,-1 0 1 0 0,1 0 0 0 0,0 0-1 0 0,0 0 1 0 0,0 0 0 0 0,0 0 0 0 0,0 0-1 0 0,0 0 1 0 0,0 0 0 0 0,-1-1 0 0 0,1 1-1 0 0,0 0 1 0 0,0 0 0 0 0,0 0 0 0 0,0 0-1 0 0,0 0 1 0 0,0 0 0 0 0,0 0 0 0 0,0 0-1 0 0,0 0 1 0 0,0 0 0 0 0,-1 0 0 0 0,1 0-1 0 0,0-1 1 0 0,0 1 0 0 0,0 0 0 0 0,0 0-1 0 0,0 0 1 0 0,0 0 0 0 0,0 0 0 0 0,0 0-1 0 0,0 0 1 0 0,0 0 0 0 0,0-1-1 0 0,0 1 1 0 0,0 0 0 0 0,0 0 0 0 0,0 0-1 0 0,0 0 1 0 0,0 0 0 0 0,1 0-44 0 0,1 0 1 0 0,-1 1-1 0 0,1-1 1 0 0,-1 0-1 0 0,1 0 1 0 0,-1 0-1 0 0,1 0 1 0 0,-1 0-1 0 0,1 0 0 0 0,-1 0 1 0 0,1 0-1 0 0,-1 0 1 0 0,1-1-1 0 0,-1 1 1 0 0,1-1-1 0 0,-1 1 1 0 0,0-1-1 0 0,1 0 0 0 0,-1 1 1 0 0,2-2-1 0 0,-1 1 0 0 0,0 0 0 0 0,0 0 0 0 0,0 0 0 0 0,0 1 0 0 0,0-1 0 0 0,0 1 0 0 0,1-1 0 0 0,-1 1-1 0 0,4 0 1 0 0,13-3 4 0 0,-5-1-163 0 0,21-4 0 0 0,-22 5-403 0 0,0 0 0 0 0,16-6 0 0 0,45-17-3854 0 0,-72 25 4238 0 0,0 1 0 0 0,-1 0 0 0 0,1-1 1 0 0,0 1-1 0 0,0 0 0 0 0,-1 0 0 0 0,1 0 0 0 0,0 0 0 0 0,0 0 0 0 0,0 0 1 0 0,-1 0-1 0 0,1 1 0 0 0,0-1 0 0 0,1 1 0 0 0,7 1-1145 0 0,-8-1 11 0 0,-4 0 822 0 0,-12 6 5671 0 0,8-3-4794 0 0,1-1 0 0 0,-1-1-1 0 0,0 1 1 0 0,1-1-1 0 0,-13 3 1 0 0,-42 12 1796 0 0,43-11-1236 0 0,16-5-884 0 0,0 0-1 0 0,0 0 1 0 0,-1-1-1 0 0,1 1 1 0 0,0 0 0 0 0,-1-1-1 0 0,1 1 1 0 0,0-1-1 0 0,-1 0 1 0 0,-2 1 0 0 0,-3-2 161 0 0,6 1-210 0 0,1 0 0 0 0,-1 0 0 0 0,1-1 1 0 0,-1 1-1 0 0,1 0 0 0 0,-1 0 0 0 0,1 0 0 0 0,-1 0 0 0 0,1 0 0 0 0,-1 0 1 0 0,1 0-1 0 0,-1 0 0 0 0,0 0 0 0 0,1 0 0 0 0,-1 0 0 0 0,1 0 1 0 0,-1 1-1 0 0,1-1 0 0 0,-1 0 0 0 0,1 0 0 0 0,0 0 0 0 0,-1 1 0 0 0,1-1 1 0 0,-1 0-1 0 0,1 1 0 0 0,-1-1 0 0 0,1 0 0 0 0,0 1 0 0 0,-1-1 1 0 0,1 0-1 0 0,0 1 0 0 0,-1-1 0 0 0,1 1 0 0 0,0-1 0 0 0,0 1 0 0 0,-1 0 1 0 0,-3-3 403 0 0,4 3-412 0 0,1-1 0 0 0,0 1 0 0 0,0 0 0 0 0,-1-1-1 0 0,1 1 1 0 0,0 0 0 0 0,0-1 0 0 0,0 1 0 0 0,0-1-1 0 0,0 1 1 0 0,-1-1 0 0 0,1 0 0 0 0,0 1 0 0 0,0-1-1 0 0,0 0 1 0 0,0 0 0 0 0,0 0 0 0 0,0 1 0 0 0,0-1-1 0 0,0 0 1 0 0,0 0 0 0 0,2-1 0 0 0,26-5-658 0 0,-6 0-311 0 0,-17 6-15 0 0,0-1-1 0 0,0 0 1 0 0,0-1 0 0 0,-1 1-1 0 0,1-1 1 0 0,-1 0-1 0 0,1-1 1 0 0,9-5 0 0 0,4-1-1862 0 0,2 2 1746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10103 0 0,'-3'5'101'0'0,"0"0"-1"0"0,-1-1 1 0 0,1 1-1 0 0,-1-1 1 0 0,0 0-1 0 0,0 1 1 0 0,0-2-1 0 0,-1 1 1 0 0,1-1-1 0 0,-8 5 1 0 0,-7 3 426 0 0,-28 11 0 0 0,47-22-508 0 0,-3 1 73 0 0,-1 0 51 0 0,0 1 0 0 0,1 0 0 0 0,-1-1 0 0 0,1 1 0 0 0,-1 0 0 0 0,1 1 0 0 0,0-1 0 0 0,0 1 0 0 0,0-1 0 0 0,-5 6 0 0 0,2-1-46 0 0,1 1 1258 0 0,5-8-1311 0 0,1 1-1 0 0,-1-1 0 0 0,0 1 0 0 0,1-1 0 0 0,-1 1 0 0 0,1 0 0 0 0,-1-1 0 0 0,1 0 1 0 0,-1 1-1 0 0,1-1 0 0 0,-1 1 0 0 0,1-1 0 0 0,-1 0 0 0 0,1 1 0 0 0,0-1 0 0 0,0 1 1 0 0,2 0-35 0 0,1 1 0 0 0,-1-1 0 0 0,1 0 0 0 0,-1 0 0 0 0,1 0 1 0 0,-1-1-1 0 0,1 1 0 0 0,-1-1 0 0 0,1 0 0 0 0,5 0 0 0 0,39-6-220 0 0,-30 3-117 0 0,35-10-693 0 0,-6 1-201 0 0,-32 9-62 0 0,0-1-1 0 0,0 0 1 0 0,-1-1-1 0 0,22-11 1 0 0,12-3-1994 0 0,-34 15 2175 0 0,25-13 0 0 0,-17 7 296 0 0,-1 5 492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9151 0 0,'0'2'33'0'0,"-1"-1"-1"0"0,1 1 1 0 0,-1 0-1 0 0,0 0 1 0 0,0-1 0 0 0,1 1-1 0 0,-1 0 1 0 0,0-1-1 0 0,-1 1 1 0 0,1 0-1 0 0,0-1 1 0 0,0 0-1 0 0,-1 1 1 0 0,1-1-1 0 0,-1 0 1 0 0,1 0-1 0 0,-1 0 1 0 0,1 0-1 0 0,-1 0 1 0 0,0 0 0 0 0,1 0-1 0 0,-1 0 1 0 0,0-1-1 0 0,0 1 1 0 0,0 0-1 0 0,0-1 1 0 0,0 0-1 0 0,1 0 1 0 0,-3 1-1 0 0,-43 12 990 0 0,19-5-324 0 0,17-5-151 0 0,1 1 0 0 0,-1 0 0 0 0,0 0 0 0 0,-14 9 0 0 0,20-8-184 0 0,4-4 478 0 0,2 0-750 0 0,7 0-248 0 0,1 0 0 0 0,-1-1 0 0 0,0 1 0 0 0,1-1 0 0 0,-1-1 1 0 0,0 0-1 0 0,12-2 0 0 0,11-4-1085 0 0,-20 6-65 0 0,-1-1 0 0 0,16-6 0 0 0,55-19-4977 0 0,-14-3 3831 0 0,-48 26 2178 0 0</inkml:trace>
  <inkml:trace contextRef="#ctx0" brushRef="#br0" timeOffset="1">243 47 11255 0 0,'-4'2'205'0'0,"0"0"0"0"0,0 0 0 0 0,-1-1-1 0 0,1 1 1 0 0,-5 0 0 0 0,5-1-148 0 0,0 0 1 0 0,0 0-1 0 0,0 1 1 0 0,0-1-1 0 0,-6 4 1 0 0,-16 5 1154 0 0,24-9-374 0 0,2-1-817 0 0,0 1 1 0 0,0-1-1 0 0,-1 0 0 0 0,1 0 0 0 0,0 0 0 0 0,0 0 1 0 0,0 1-1 0 0,0-1 0 0 0,0 0 0 0 0,0 0 0 0 0,0 0 0 0 0,0 0 1 0 0,0 1-1 0 0,0-1 0 0 0,0 0 0 0 0,0 0 0 0 0,0 0 1 0 0,0 1-1 0 0,0-1 0 0 0,0 0 0 0 0,0 0 0 0 0,0 0 1 0 0,0 1-1 0 0,0-1 0 0 0,0 0 0 0 0,0 0 0 0 0,0 0 0 0 0,0 0 1 0 0,0 1-1 0 0,0-1 0 0 0,0 0 0 0 0,0 0 0 0 0,1 0 1 0 0,-1 0-1 0 0,0 1 0 0 0,0-1 0 0 0,0 0 0 0 0,0 0 0 0 0,0 0 1 0 0,1 0-1 0 0,-1 0 0 0 0,0 0 0 0 0,0 1 0 0 0,1-1 1 0 0,31 2 50 0 0,-21-1-138 0 0,0 0 1 0 0,21-1 0 0 0,8-4-107 0 0,-21 3-641 0 0,0-1-1 0 0,0-1 0 0 0,0 0 0 0 0,20-8 1 0 0,-2-1-1539 0 0,-19 7-564 0 0,20-10 1 0 0,-19 9 899 0 0,-1 3 1241 0 0</inkml:trace>
  <inkml:trace contextRef="#ctx0" brushRef="#br0" timeOffset="2">462 65 11023 0 0,'0'2'36'0'0,"0"-1"0"0"0,0 0-1 0 0,-1 0 1 0 0,1 0 0 0 0,0 0-1 0 0,-1 0 1 0 0,1 0-1 0 0,-1 1 1 0 0,0-1 0 0 0,1 0-1 0 0,-1 0 1 0 0,0-1 0 0 0,1 1-1 0 0,-1 0 1 0 0,0 0 0 0 0,0 0-1 0 0,0 0 1 0 0,0-1-1 0 0,0 1 1 0 0,0 0 0 0 0,0-1-1 0 0,0 1 1 0 0,0-1 0 0 0,0 1-1 0 0,0-1 1 0 0,0 1-1 0 0,0-1 1 0 0,0 0 0 0 0,-1 0-1 0 0,1 1 1 0 0,0-1 0 0 0,-2 0-1 0 0,1 0 14 0 0,0 1-1 0 0,0-1 1 0 0,0 1-1 0 0,1-1 0 0 0,-1 1 1 0 0,0 0-1 0 0,0 0 0 0 0,1 0 1 0 0,-3 2-1 0 0,3-3 12 0 0,0 1 0 0 0,0 0-1 0 0,-1 0 1 0 0,1 0 0 0 0,0-1-1 0 0,-1 1 1 0 0,1 0 0 0 0,-1-1-1 0 0,1 0 1 0 0,-1 1 0 0 0,-2-1-1 0 0,3 0 932 0 0,1 1-961 0 0,-1-1 0 0 0,1 0-1 0 0,0 0 1 0 0,0 1 0 0 0,-1-1 0 0 0,1 0 0 0 0,0 1 0 0 0,0-1 0 0 0,0 0-1 0 0,0 1 1 0 0,0-1 0 0 0,0 0 0 0 0,-1 1 0 0 0,1-1 0 0 0,0 0-1 0 0,0 1 1 0 0,0-1 0 0 0,0 0 0 0 0,0 1 0 0 0,0-1 0 0 0,0 0 0 0 0,0 1-1 0 0,1-1 1 0 0,-1 0 0 0 0,0 1 0 0 0,3-1-14 0 0,0 1-1 0 0,1-1 1 0 0,-1 1-1 0 0,0 0 1 0 0,0 0 0 0 0,5 2-1 0 0,-6-1-59 0 0,1-1 0 0 0,-1 0 0 0 0,1 0 0 0 0,-1-1 0 0 0,1 1-1 0 0,0 0 1 0 0,0-1 0 0 0,-1 0 0 0 0,1 0 0 0 0,4 0 0 0 0,54-13-2748 0 0,-53 12 1300 0 0,0-1 0 0 0,0 0 0 0 0,12-4 0 0 0,3-2-1072 0 0,-21 8 2415 0 0,-1-1-1 0 0,1 1 1 0 0,-1-1-1 0 0,1 0 0 0 0,-1 0 1 0 0,1 0-1 0 0,-1 0 1 0 0,0 0-1 0 0,1 0 1 0 0,-1 0-1 0 0,0 0 1 0 0,2-3-1 0 0,-1 3-643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0,'5'29'700'0'0,"-4"-20"-578"0"0,1 0 0 0 0,0 0-1 0 0,3 9 1 0 0,17 43 1399 0 0,21 48 426 0 0,-13-41-1123 0 0,-10-22-416 0 0,2 0 0 0 0,38 59 1 0 0,-52-93-479 0 0,0-1 0 0 0,0 0 0 0 0,2-1 1 0 0,-1 0-1 0 0,1 0 0 0 0,0-1 0 0 0,1 0 1 0 0,0-1-1 0 0,1 0 0 0 0,0-1 0 0 0,0 0 0 0 0,0-1 1 0 0,22 8-1 0 0,-31-13 88 0 0,5 2-734 0 0,0-1 0 0 0,0 1-1 0 0,0-1 1 0 0,1-1 0 0 0,-1 1 0 0 0,0-2 0 0 0,1 1 0 0 0,-1-1 0 0 0,1 0-1 0 0,-1-1 1 0 0,11-1 0 0 0,11-6-1835 0 0,3 0 1567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8431 0 0,'2'4'87'0'0,"-1"1"-1"0"0,1-1 1 0 0,-1 0 0 0 0,0 1-1 0 0,0-1 1 0 0,-1 1-1 0 0,1-1 1 0 0,-1 1-1 0 0,0-1 1 0 0,-1 9-1 0 0,1 20 473 0 0,2-21-236 0 0,1-1 1 0 0,0 1-1 0 0,0-1 0 0 0,1 0 1 0 0,1 0-1 0 0,7 14 0 0 0,43 62 665 0 0,-38-62-718 0 0,85 122 785 0 0,-74-111-1268 0 0,62 62 1 0 0,-70-82-1281 0 0,0 0 0 0 0,44 23-1 0 0,-59-36 1031 0 0,0 0-458 0 0,1-1 1 0 0,-1 1-1 0 0,1-1 1 0 0,0 0-1 0 0,0-1 1 0 0,0 1-1 0 0,11 0 0 0 0,-13-2 566 0 0,19 4-556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7023 0 0,'0'0'542'0'0,"14"-3"1207"0"0,-9 0-1112 0 0,-1 1 0 0 0,1-1 1 0 0,0 1-1 0 0,1 0 0 0 0,9-2 0 0 0,18-8 560 0 0,-6-2-521 0 0,41-15-1 0 0,-54 24-713 0 0,1 1 0 0 0,-1 0-1 0 0,1 1 1 0 0,28-2 0 0 0,-16 4-212 0 0,37-3-3116 0 0,-46 4 1256 0 0,-6 1-6307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76 7631 0 0,'0'13'281'0'0,"-1"0"-1"0"0,-3 22 1 0 0,-1 1 87 0 0,4-20-51 0 0,-1 26 913 0 0,1 1 0 0 0,5 52 1 0 0,-1-67-880 0 0,2 0 1 0 0,13 47-1 0 0,3-14-99 0 0,31 62 0 0 0,-42-103-342 0 0,1-1 0 0 0,1 0 1 0 0,0-1-1 0 0,1-1 1 0 0,1 0-1 0 0,1 0 1 0 0,18 15-1 0 0,-23-23-328 0 0,9 8-1039 0 0,23 14-1 0 0,-35-26 607 0 0,0-1-1 0 0,0 0 0 0 0,1-1 0 0 0,-1 1 1 0 0,1-2-1 0 0,0 1 0 0 0,11 2 0 0 0,4-2-1340 0 0,0 1 1344 0 0</inkml:trace>
  <inkml:trace contextRef="#ctx0" brushRef="#br0" timeOffset="1">6 0 9647 0 0,'-3'49'967'0'0,"1"-17"-598"0"0,1 48-1 0 0,16 32 1821 0 0,-11-95-1960 0 0,0 1 0 0 0,2-1 0 0 0,0 1 1 0 0,8 15-1 0 0,4 0-159 0 0,1 0 0 0 0,1-2 0 0 0,1 0 1 0 0,2-2-1 0 0,1 0 0 0 0,1-2 0 0 0,35 29 0 0 0,84 59-1115 0 0,-112-94-980 0 0,41 21-1 0 0,9-10-6572 0 0,-55-18 7580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6215 0 0,'13'31'346'0'0,"-2"0"0"0"0,0 1 0 0 0,6 37 0 0 0,-12-41-99 0 0,-2 0 0 0 0,0 0 0 0 0,-2 36 0 0 0,-12 83-123 0 0,6-116-105 0 0,-2 1 0 0 0,-10 30-1 0 0,8-28-10 0 0,0-8-196 0 0,0 0 1 0 0,-18 35-1 0 0,-31 44-1266 0 0,56-103 1125 0 0,1 0 1 0 0,-1 1-1 0 0,1-1 1 0 0,-1 0-1 0 0,0-1 1 0 0,0 1-1 0 0,0 0 0 0 0,0 0 1 0 0,0-1-1 0 0,-3 2 1 0 0,-7 5-1669 0 0,4 0 1329 0 0</inkml:trace>
  <inkml:trace contextRef="#ctx0" brushRef="#br0" timeOffset="1">294 19 5151 0 0,'11'33'387'0'0,"-2"0"0"0"0,-2 1 0 0 0,0 0-1 0 0,1 51 1 0 0,-6-40 216 0 0,-3 0 0 0 0,-13 88 0 0 0,10-109-524 0 0,1 0-53 0 0,-2 0-1 0 0,0 0 1 0 0,-2 0-1 0 0,-12 30 1 0 0,-3-3-329 0 0,5-9-1391 0 0,-2-2 0 0 0,-28 45-1 0 0,43-79 1004 0 0,-1-1 0 0 0,1 1-1 0 0,-10 7 1 0 0,1-1 196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0 6103 0 0,'9'26'412'0'0,"0"1"-1"0"0,-2-1 0 0 0,-1 1 0 0 0,-1 1 0 0 0,-1-1 1 0 0,-2 1-1 0 0,-1-1 0 0 0,-1 1 0 0 0,-6 51 0 0 0,5-72-334 0 0,-5 28 122 0 0,-1 0-1 0 0,-20 57 0 0 0,14-57-174 0 0,5-12-193 0 0,0 0 1 0 0,-16 26-1 0 0,-2-4-1959 0 0,-60 79 1 0 0,75-110 1362 0 0,8-9 411 0 0,-1 0-1 0 0,0 0 1 0 0,0-1 0 0 0,0 1-1 0 0,-1-1 1 0 0,1 0-1 0 0,-1 0 1 0 0,0-1 0 0 0,0 1-1 0 0,0-1 1 0 0,-1 0 0 0 0,-9 4-1 0 0,4-4 8 0 0</inkml:trace>
  <inkml:trace contextRef="#ctx0" brushRef="#br0" timeOffset="1">0 856 7223 0 0,'2'1'555'0'0,"5"3"-466"0"0,-1-1-1 0 0,1-1 0 0 0,0 1 1 0 0,0-1-1 0 0,1 0 1 0 0,-1 0-1 0 0,0-1 1 0 0,0 0-1 0 0,1 0 1 0 0,11-1-1 0 0,18 1 228 0 0,-27-1-270 0 0,1 1 1 0 0,13-2-1 0 0,8-3-452 0 0,-1-2 0 0 0,0-1-1 0 0,-1-1 1 0 0,0-2 0 0 0,48-22 0 0 0,-67 26-719 0 0,0-1 1 0 0,0 0 0 0 0,-1 0 0 0 0,16-16-1 0 0,-8 6 457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4087 0 0,'0'0'312'0'0,"0"-1"-204"0"0,26-30 3098 0 0,-8 11-844 0 0,-4 6-1399 0 0,-10 10-742 0 0,0 1-1 0 0,0-1 1 0 0,0 1 0 0 0,0 0 0 0 0,0 1-1 0 0,9-5 1 0 0,0 0 83 0 0,-5 4-247 0 0,1 0 0 0 0,-1 0 0 0 0,1 1 1 0 0,-1 0-1 0 0,1 1 0 0 0,0 0 0 0 0,9 0 0 0 0,-1-1-46 0 0,-11 2-27 0 0,-1 0 0 0 0,1 1 0 0 0,0-1-1 0 0,0 1 1 0 0,-1 0 0 0 0,8 3 0 0 0,18 2-316 0 0,-25-5 63 0 0,1 0 0 0 0,-1 1 0 0 0,0 0 1 0 0,1 0-1 0 0,-1 1 0 0 0,0-1 0 0 0,-1 1 0 0 0,1 1 0 0 0,0-1 1 0 0,-1 1-1 0 0,0 0 0 0 0,0 0 0 0 0,0 0 0 0 0,5 6 1 0 0,5 7-1515 0 0,-1 0 0 0 0,21 33 0 0 0,-5-2-832 0 0,-14-23 2148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0 7511 0 0,'-2'1'149'0'0,"-1"0"250"0"0,-13-2-89 0 0,14 2-253 0 0,-7-1 216 0 0,0 0 1 0 0,0 1-1 0 0,0 1 0 0 0,0 0 1 0 0,1 0-1 0 0,-12 4 0 0 0,-6 2 464 0 0,20-7-593 0 0,1 0 0 0 0,-1 0 0 0 0,1 1 0 0 0,0 0-1 0 0,-7 3 1 0 0,-17 15 451 0 0,-51 42-1 0 0,20-14-331 0 0,35-28-83 0 0,-21 22 1 0 0,15-12 26 0 0,13-11-89 0 0,-18 24 0 0 0,-1 1-2 0 0,35-41-113 0 0,-1 1-1 0 0,1-1 0 0 0,-1 1 0 0 0,1 0 0 0 0,0 0 1 0 0,0 0-1 0 0,-1 4 0 0 0,2-3-31 0 0,-1-1-1 0 0,0 1 1 0 0,0-1-1 0 0,-5 7 1 0 0,6-10-2 0 0,-1 1 0 0 0,1-1 1 0 0,0 0-1 0 0,0 1 0 0 0,0-1 0 0 0,0 1 1 0 0,0 0-1 0 0,0-1 0 0 0,0 1 0 0 0,1 0 1 0 0,-1 0-1 0 0,1-1 0 0 0,-1 1 0 0 0,1 0 0 0 0,0 0 1 0 0,-1 0-1 0 0,1 0 0 0 0,0 0 0 0 0,0-1 1 0 0,0 1-1 0 0,1 0 0 0 0,-1 0 0 0 0,0 0 1 0 0,1 0-1 0 0,-1-1 0 0 0,2 4 0 0 0,16 39-2282 0 0,-17-42 2011 0 0,0-1-1 0 0,0 0 1 0 0,-1 0-1 0 0,1-1 1 0 0,0 1-1 0 0,0 0 1 0 0,0 0-1 0 0,0 0 1 0 0,0 0-1 0 0,0-1 1 0 0,0 1-1 0 0,1-1 1 0 0,-1 1-1 0 0,0-1 1 0 0,0 1-1 0 0,0-1 1 0 0,0 1-1 0 0,3-1 1 0 0,22 1-2892 0 0,-21-1 2503 0 0,18-1-204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10535 0 0,'-4'5'126'0'0,"1"0"0"0"0,-1 0 0 0 0,0-1 0 0 0,0 1 0 0 0,-1-1 0 0 0,1 0-1 0 0,-1 0 1 0 0,-8 5 0 0 0,-15 13-107 0 0,-105 106 756 0 0,102-94-308 0 0,1 1-1 0 0,-26 39 1 0 0,54-71-432 0 0,-65 106 895 0 0,60-94-923 0 0,0-1 0 0 0,1 1 0 0 0,1 1 1 0 0,0-1-1 0 0,-5 29 0 0 0,6-20-289 0 0,3-14-166 0 0,-1 0 0 0 0,1 0 0 0 0,0 18 0 0 0,2-22-701 0 0,0 0 1 0 0,0 0-1 0 0,0-1 1 0 0,1 1-1 0 0,2 7 1 0 0,1-2-371 0 0,-4-11 1380 0 0,-1 0 0 0 0,1 1 0 0 0,0-1 0 0 0,0 0 0 0 0,-1 0 0 0 0,1-1 0 0 0,0 1 0 0 0,0 0 0 0 0,-1 0 0 0 0,1 0 0 0 0,0 0 0 0 0,0-1 0 0 0,-1 1 0 0 0,1 0 0 0 0,0 0 0 0 0,0-2 0 0 0,12 2-1042 0 0,-1 6 778 0 0</inkml:trace>
  <inkml:trace contextRef="#ctx0" brushRef="#br0" timeOffset="1">178 306 6335 0 0,'-43'92'665'0'0,"3"-7"-75"0"0,24-49 13 0 0,7-17-161 0 0,1 1 1 0 0,-6 23 0 0 0,-17 97 362 0 0,24-96-622 0 0,2 0 0 0 0,1 76 0 0 0,4-106-410 0 0,-1 10-268 0 0,2 0 1 0 0,4 25-1 0 0,-4-42-28 0 0,1 0-1 0 0,-1 0 1 0 0,1 1 0 0 0,1-1 0 0 0,0-1 0 0 0,0 1 0 0 0,0 0 0 0 0,0-1 0 0 0,1 1-1 0 0,1-1 1 0 0,5 7 0 0 0,5 3-1216 0 0,3 3 1071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7399 0 0,'3'47'800'0'0,"1"6"-776"0"0,1-19 157 0 0,0-3 139 0 0,0 0 0 0 0,11 32 1 0 0,-9-43-248 0 0,-1 0 44 0 0,1-1 0 0 0,17 35 0 0 0,-9-28-58 0 0,1-2-1 0 0,2 1 1 0 0,0-2 0 0 0,34 34 0 0 0,-37-45-550 0 0,0 1 0 0 0,0-2-1 0 0,18 11 1 0 0,-19-14-579 0 0,1-1-1 0 0,0 0 1 0 0,0-1 0 0 0,17 5-1 0 0,-6-3-585 0 0,3 1 1017 0 0</inkml:trace>
  <inkml:trace contextRef="#ctx0" brushRef="#br0" timeOffset="1">157 590 8351 0 0,'12'14'485'0'0,"-4"-3"-305"0"0,1 0 0 0 0,0-2-1 0 0,0 1 1 0 0,1-1 0 0 0,0 0 0 0 0,1-1-1 0 0,20 13 1 0 0,45 14 1238 0 0,34 19 203 0 0,-87-43-1552 0 0,-1 0-1 0 0,45 13 1 0 0,52 6-679 0 0,-50-13-376 0 0,-56-14-324 0 0,1 1-1 0 0,0-2 1 0 0,-1 0 0 0 0,1 0-1 0 0,17-2 1 0 0,-5 0-1240 0 0,1 2 1566 0 0</inkml:trace>
  <inkml:trace contextRef="#ctx0" brushRef="#br0" timeOffset="2">546 917 7975 0 0,'4'1'611'0'0,"177"31"1108"0"0,-125-24-1337 0 0,104 13 114 0 0,-18-3-2602 0 0,-137-18 1954 0 0,13 1-1937 0 0,0-1 0 0 0,29-3 0 0 0,-30 2 837 0 0,11-1 357 0 0</inkml:trace>
  <inkml:trace contextRef="#ctx0" brushRef="#br0" timeOffset="3">1207 979 7567 0 0,'11'4'257'0'0,"1"-1"0"0"0,-1-1 0 0 0,1 0-1 0 0,-1-1 1 0 0,1 0 0 0 0,21-1 0 0 0,68-12 2328 0 0,-78 8-2105 0 0,-1-2 0 0 0,25-10-1 0 0,-37 13-462 0 0,6-4-25 0 0,1-1 1 0 0,-1 0 0 0 0,21-15-1 0 0,-20 12-146 0 0,-4 3-114 0 0,19-19 0 0 0,-4 4-319 0 0,-23 19 184 0 0,-1 0 1 0 0,0 1-1 0 0,1-2 0 0 0,-2 1 0 0 0,1 0 0 0 0,0-1 1 0 0,-1 0-1 0 0,0 0 0 0 0,0 0 0 0 0,3-8 0 0 0,-3 4-533 0 0,1-1-1 0 0,-2 0 1 0 0,0 0-1 0 0,0 0 0 0 0,0-11 1 0 0,1 1-223 0 0,2 2 716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1133 8175 0 0,'2'0'38'0'0,"0"0"0"0"0,0 0 0 0 0,0 0 0 0 0,0 0 0 0 0,0 0 0 0 0,0-1 0 0 0,0 1 0 0 0,0-1 0 0 0,0 1 0 0 0,0-1-1 0 0,0 0 1 0 0,-1 0 0 0 0,1 0 0 0 0,0 0 0 0 0,0 0 0 0 0,-1 0 0 0 0,1 0 0 0 0,-1-1 0 0 0,1 1 0 0 0,-1 0 0 0 0,1-1-1 0 0,1-2 1 0 0,0 1 30 0 0,0 0 0 0 0,0 1 0 0 0,0 0 0 0 0,0-1 0 0 0,0 1-1 0 0,5-2 1 0 0,14-11 892 0 0,31-33 1291 0 0,-42 38-1541 0 0,17-20 0 0 0,3-3 174 0 0,-22 25-662 0 0,-2 0 0 0 0,10-12 0 0 0,3-4-94 0 0,-11 13-363 0 0,0 0 0 0 0,-1 0 0 0 0,0-1 1 0 0,11-23-1 0 0,-16 28-373 0 0,-1 1 0 0 0,0-1 0 0 0,-1 1 0 0 0,1-1 1 0 0,-1 0-1 0 0,0-12 0 0 0,-1 12-684 0 0,0 0-1 0 0,-1 0 1 0 0,0 0 0 0 0,0 0-1 0 0,-1 1 1 0 0,-2-10-1 0 0,3 14 441 0 0</inkml:trace>
  <inkml:trace contextRef="#ctx0" brushRef="#br0" timeOffset="1">231 963 6911 0 0,'5'-3'90'0'0,"-1"0"-1"0"0,0 1 0 0 0,0-1 1 0 0,0-1-1 0 0,0 1 0 0 0,0-1 1 0 0,5-7-1 0 0,13-10 632 0 0,-7 5 139 0 0,0 0 0 0 0,15-21 0 0 0,-22 26-616 0 0,3-4 57 0 0,-1-1 0 0 0,8-18 0 0 0,-1 4 195 0 0,-8 12-254 0 0,-1 0 0 0 0,-1-1 0 0 0,0-1 0 0 0,-1 1 0 0 0,-2-1 0 0 0,0 0 0 0 0,-1 0 1 0 0,1-27-1 0 0,-3 37-352 0 0,-1-1 1 0 0,-1 0-1 0 0,0 0 1 0 0,0 1-1 0 0,-1-1 1 0 0,0 1-1 0 0,-5-12 1 0 0,0 3-1116 0 0,-1 1 0 0 0,-18-31 0 0 0,20 40 13 0 0,0 1 0 0 0,-1 0 0 0 0,0 0 0 0 0,-1 0 0 0 0,-11-9 0 0 0,6 10-555 0 0,2 6 1087 0 0</inkml:trace>
  <inkml:trace contextRef="#ctx0" brushRef="#br0" timeOffset="2">418 694 7687 0 0,'3'-4'105'0'0,"0"0"1"0"0,-1 1-1 0 0,1-1 0 0 0,-1-1 0 0 0,0 1 0 0 0,0 0 0 0 0,0 0 0 0 0,1-7 0 0 0,1-2 348 0 0,3-22-1 0 0,-2 0 287 0 0,-2 0-1 0 0,-1 0 1 0 0,-2 0 0 0 0,-1 0-1 0 0,-2 0 1 0 0,-1 0 0 0 0,-10-35-1 0 0,5 35-728 0 0,-17-59 273 0 0,22 82-748 0 0,-1 0 1 0 0,-1 0-1 0 0,0 1 0 0 0,0 0 0 0 0,-13-17 0 0 0,-1-3-4476 0 0,15 23 2954 0 0,0 0 0 0 0,-8-10 0 0 0,8 14 828 0 0,1 1 716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903 829 7399 0 0,'0'-2'568'0'0,"-6"-59"708"0"0,-12-88 3592 0 0,11 116-4975 0 0,-1 0 0 0 0,-2 1 0 0 0,-1 0-1 0 0,-30-59 1 0 0,-1 28-6083 0 0,42 63 5980 0 0,-1-1 0 0 0,1 1 1 0 0,0-1-1 0 0,-1 1 0 0 0,1-1 1 0 0,-1 1-1 0 0,1-1 0 0 0,-1 1 1 0 0,1-1-1 0 0,-1 1 0 0 0,1-1 1 0 0,-1 1-1 0 0,1 0 0 0 0,-1 0 1 0 0,1-1-1 0 0,-1 1 0 0 0,0-1 1 0 0,-6-4-2388 0 0</inkml:trace>
  <inkml:trace contextRef="#ctx0" brushRef="#br0" timeOffset="1">898 531 6623 0 0,'0'-2'507'0'0,"-1"-11"-162"0"0,-1 0 0 0 0,-1 0 1 0 0,0 1-1 0 0,-1 0 0 0 0,0-1 0 0 0,-1 1 1 0 0,0 1-1 0 0,-1-1 0 0 0,0 1 0 0 0,-10-13 0 0 0,1 2 515 0 0,-31-32-1 0 0,37 45-789 0 0,1 1 0 0 0,-2 1 0 0 0,1 0 0 0 0,-1 0-1 0 0,0 0 1 0 0,-14-6 0 0 0,-8-3 121 0 0,22 10-138 0 0,0 1 0 0 0,1 1 0 0 0,-2 0 0 0 0,-19-6 0 0 0,-5-2-46 0 0,29 9-28 0 0,0 1 1 0 0,0 0 0 0 0,0 0-1 0 0,0 0 1 0 0,0 1 0 0 0,-8-1-1 0 0,-15-4-217 0 0,25 5 118 0 0,0 0 0 0 0,0 0 0 0 0,-1 0 0 0 0,1 0 0 0 0,0 1 1 0 0,0 0-1 0 0,-1 0 0 0 0,1 0 0 0 0,-9 1 0 0 0,2 1-791 0 0,0 0-1 0 0,-14-1 1 0 0,-8 2-5390 0 0,31-1 4499 0 0,-1 10 1108 0 0</inkml:trace>
  <inkml:trace contextRef="#ctx0" brushRef="#br0" timeOffset="2">560 154 7511 0 0,'-2'-1'582'0'0,"-26"-14"-364"0"0,21 11-139 0 0,0 0 1 0 0,0 0-1 0 0,-7-3 1 0 0,-21-9 511 0 0,28 11-411 0 0,-1 1 1 0 0,0 1-1 0 0,0 0 1 0 0,-12-4-1 0 0,-25-7 620 0 0,30 9-513 0 0,1 1 1 0 0,-23-4 0 0 0,-19-5 97 0 0,40 8-248 0 0,-1 1-1 0 0,-17-1 0 0 0,-3-3 25 0 0,30 6-138 0 0,0 0 0 0 0,0 1 0 0 0,0 0 0 0 0,0 0 0 0 0,-13 1 0 0 0,-9-2-99 0 0,23 1-219 0 0,1 1 0 0 0,0-1 0 0 0,0 1 0 0 0,-10 1 0 0 0,14-1 119 0 0,0 0 0 0 0,0 0 0 0 0,0 0 0 0 0,0 0 0 0 0,0 0-1 0 0,0 0 1 0 0,0 0 0 0 0,0 0 0 0 0,0-1 0 0 0,0 1 0 0 0,0 0-1 0 0,0-1 1 0 0,0 1 0 0 0,0 0 0 0 0,1-1 0 0 0,-3-1 0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 7567 0 0,'-4'1'68'0'0,"0"1"-1"0"0,1-1 1 0 0,-1 1 0 0 0,0-1-1 0 0,0-1 1 0 0,0 1-1 0 0,0 0 1 0 0,0-1-1 0 0,1 0 1 0 0,-1 0-1 0 0,-5 0 1 0 0,-19 1-37 0 0,-87 13 933 0 0,88-14-773 0 0,24 0-194 0 0,1 0 1 0 0,0-1-1 0 0,0 1 1 0 0,0 0-1 0 0,0 0 1 0 0,0 0-1 0 0,-1 1 0 0 0,1-1 1 0 0,0 0-1 0 0,0 1 1 0 0,0 0-1 0 0,0-1 1 0 0,0 1-1 0 0,0 0 1 0 0,0 0-1 0 0,0 0 0 0 0,0 0 1 0 0,-2 2-1 0 0,-5 5-230 0 0,-7 5-2271 0 0,6 0-3795 0 0</inkml:trace>
  <inkml:trace contextRef="#ctx0" brushRef="#br0" timeOffset="1">396 536 7223 0 0,'-8'3'747'0'0,"-2"-2"-609"0"0,1 1 0 0 0,-1-2 1 0 0,0 1-1 0 0,1-1 0 0 0,-12-2 0 0 0,18 2-64 0 0,0 0-1 0 0,0 0 0 0 0,0 0 1 0 0,0 1-1 0 0,-6 1 0 0 0,-12 0 255 0 0,17-2-258 0 0,1 0-1 0 0,-1 0 1 0 0,0 0-1 0 0,0 1 1 0 0,1-1-1 0 0,-1 1 0 0 0,0 0 1 0 0,1 0-1 0 0,-1 0 1 0 0,0 1-1 0 0,1-1 1 0 0,-6 4-1 0 0,4-2 105 0 0,-1-1 0 0 0,1 0 0 0 0,-10 3 0 0 0,10-4-48 0 0,-1 1 0 0 0,1-1 0 0 0,1 1 0 0 0,-10 5-1 0 0,-51 35 239 0 0,62-40-356 0 0,0 0 0 0 0,0 0 0 0 0,0 1 0 0 0,1-1 0 0 0,-1 1 0 0 0,1-1 0 0 0,0 1-1 0 0,-4 5 1 0 0,-10 13-7 0 0,13-19-1 0 0,0 1 0 0 0,0-1 0 0 0,1 1 0 0 0,0-1 0 0 0,-1 1 0 0 0,1 0 0 0 0,0 0 0 0 0,0 0 0 0 0,0 0 0 0 0,1 0 0 0 0,-1 0 0 0 0,1 1 0 0 0,0-1 0 0 0,-2 7 0 0 0,-4 10 4 0 0,5-17-15 0 0,1 0 0 0 0,0 0 1 0 0,0 0-1 0 0,0 0 1 0 0,0 0-1 0 0,1 0 1 0 0,-1 6-1 0 0,1 0-301 0 0,1-1 0 0 0,0 1-1 0 0,0-1 1 0 0,1 0 0 0 0,5 16 0 0 0,-5-19-448 0 0,0 1 0 0 0,1-1 0 0 0,0 0 1 0 0,0 1-1 0 0,4 4 0 0 0,-6-9 520 0 0,-1-1-1 0 0,0 1 0 0 0,1-1 1 0 0,0 1-1 0 0,-1-1 1 0 0,1 1-1 0 0,-1-1 1 0 0,1 1-1 0 0,0-1 0 0 0,-1 1 1 0 0,1-1-1 0 0,0 0 1 0 0,-1 0-1 0 0,1 1 1 0 0,1-1-1 0 0,2 2-335 0 0,14 6-222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5407 0 0,'0'0'456'0'0,"10"-9"3890"0"0,14-15-2469 0 0,-20 19-1669 0 0,0 1 1 0 0,1 0-1 0 0,0 0 1 0 0,-1 0-1 0 0,9-4 1 0 0,10-8 301 0 0,-12 8-280 0 0,1 1-1 0 0,16-9 0 0 0,1 1-14 0 0,-9 5-180 0 0,0 1 0 0 0,1 0 0 0 0,44-10 0 0 0,-42 13-22 0 0,-15 4-180 0 0,1 0 0 0 0,0 1-1 0 0,0 0 1 0 0,-1 0-1 0 0,1 1 1 0 0,0 1 0 0 0,0-1-1 0 0,13 4 1 0 0,-13-2-983 0 0,0 0 0 0 0,0 0-1 0 0,-1 1 1 0 0,15 8 0 0 0,-21-10 889 0 0,-1-1 0 0 0,0 1 1 0 0,1 0-1 0 0,-1-1 0 0 0,0 1 0 0 0,0 0 0 0 0,1 0 1 0 0,-1 0-1 0 0,0 0 0 0 0,0 0 0 0 0,0 0 0 0 0,0 0 0 0 0,-1 0 1 0 0,1 1-1 0 0,0-1 0 0 0,0 0 0 0 0,-1 0 0 0 0,1 1 1 0 0,-1-1-1 0 0,1 0 0 0 0,-1 1 0 0 0,1-1 0 0 0,-1 1 0 0 0,0-1 1 0 0,1 3-1 0 0,-1 3-165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7687 0 0,'-1'3'69'0'0,"0"-1"0"0"0,0 1-1 0 0,0-1 1 0 0,-1 1 0 0 0,1-1-1 0 0,-1 0 1 0 0,0 1 0 0 0,0-1-1 0 0,0 0 1 0 0,0 0 0 0 0,-3 2-1 0 0,-12 15-28 0 0,2 4 259 0 0,4-8 84 0 0,1 1 0 0 0,-14 29 0 0 0,18-31-229 0 0,0-2 8 0 0,1 0 1 0 0,1 0 0 0 0,0 1-1 0 0,-3 23 1 0 0,4-9-174 0 0,2 0 1 0 0,1 0-1 0 0,1 0 1 0 0,1 0-1 0 0,2 0 1 0 0,1 0-1 0 0,0-1 1 0 0,18 47-1 0 0,-19-64-658 0 0,0 0 0 0 0,8 14 0 0 0,-9-19 4 0 0,-1 0 0 0 0,1-1 0 0 0,0 1-1 0 0,1-1 1 0 0,-1 1 0 0 0,1-1-1 0 0,5 4 1 0 0,3 1-1526 0 0,-1 2 1343 0 0</inkml:trace>
  <inkml:trace contextRef="#ctx0" brushRef="#br0" timeOffset="1">0 551 8663 0 0,'4'18'544'0'0,"1"0"0"0"0,1 0-1 0 0,8 17 1 0 0,-9-25-268 0 0,0-1 0 0 0,0 0 0 0 0,1-1 0 0 0,1 1 0 0 0,-1-1 0 0 0,1 0 0 0 0,8 7 0 0 0,9 5-47 0 0,0 0 0 0 0,50 31 0 0 0,-56-41-859 0 0,1 0-1 0 0,0-2 1 0 0,1 0-1 0 0,0-1 1 0 0,25 6-1 0 0,-32-10-1129 0 0,0-1-1 0 0,0 0 0 0 0,1-1 1 0 0,19 0-1 0 0,-21-2 1093 0 0</inkml:trace>
  <inkml:trace contextRef="#ctx0" brushRef="#br0" timeOffset="2">291 843 8287 0 0,'9'7'308'0'0,"4"4"358"0"0,1-1 0 0 0,0-1 0 0 0,0 0 0 0 0,20 9 0 0 0,-23-13-519 0 0,1-2 0 0 0,-1 1 1 0 0,1-1-1 0 0,0-1 0 0 0,0 0 1 0 0,17 0-1 0 0,73-6-339 0 0,-76 2-94 0 0,-10 0-243 0 0,-1-1-1 0 0,21-6 1 0 0,3 0-2106 0 0,-35 8 2031 0 0,0 0 0 0 0,0-1-1 0 0,0 1 1 0 0,-1-1-1 0 0,8-3 1 0 0,8-5-2704 0 0,-10 7 2490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109 830 6967 0 0,'17'-5'645'0'0,"0"0"-1"0"0,0-1 0 0 0,0 0 0 0 0,-1-1 0 0 0,0-1 0 0 0,16-11 0 0 0,-1 2-133 0 0,-20 10-507 0 0,-1 0-1 0 0,1-1 0 0 0,-2 0 1 0 0,1-1-1 0 0,13-15 0 0 0,-16 15-192 0 0,-1 1 0 0 0,1-1-1 0 0,-2 0 1 0 0,1-1-1 0 0,-1 1 1 0 0,4-15 0 0 0,-6 17-568 0 0,-1 0 1 0 0,0-1-1 0 0,0 1 1 0 0,-1-1-1 0 0,0 1 1 0 0,0-1-1 0 0,-1 0 1 0 0,0 1-1 0 0,-1-12 1 0 0,-1 6-1142 0 0,1 1 1166 0 0</inkml:trace>
  <inkml:trace contextRef="#ctx0" brushRef="#br0" timeOffset="1">467 522 7023 0 0,'5'-6'731'0'0,"0"-7"-57"0"0,-1-1 0 0 0,0 1 1 0 0,0-1-1 0 0,-2 0 0 0 0,3-28 0 0 0,-5 30-642 0 0,0 1 0 0 0,0-1-1 0 0,-1 1 1 0 0,-1 0 0 0 0,0-1 0 0 0,0 1-1 0 0,-1 0 1 0 0,-5-11 0 0 0,2 5-656 0 0,-14-26-2758 0 0,17 38 2239 0 0,0-1 0 0 0,-1 1-1 0 0,0 0 1 0 0,0 0 0 0 0,-8-7-1 0 0,6 6 412 0 0</inkml:trace>
  <inkml:trace contextRef="#ctx0" brushRef="#br0" timeOffset="2">396 83 6735 0 0,'-24'-15'720'0'0,"10"6"-487"0"0,-27-13 0 0 0,21 14 48 0 0,-1 1-1 0 0,0 1 1 0 0,-1 1 0 0 0,1 1 0 0 0,-1 1 0 0 0,0 1 0 0 0,-33 1-1 0 0,-3 6 144 0 0,18-1-2808 0 0,39-4 2186 0 0,0 0 0 0 0,1 0 0 0 0,-1 0 0 0 0,0 0 0 0 0,1 0 0 0 0,-1 0 0 0 0,0 0 0 0 0,1-1-1 0 0,-1 1 1 0 0,0 0 0 0 0,1 0 0 0 0,-1-1 0 0 0,1 1 0 0 0,-1 0 0 0 0,0-1 0 0 0,1 1 0 0 0,-1-1-1 0 0,1 1 1 0 0,-1-1 0 0 0,1 1 0 0 0,0-1 0 0 0,-1 1 0 0 0,0-2 0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11199 0 0,'7'17'2514'0'0,"-6"-15"-2276"0"0,1 0 1 0 0,-1 1 0 0 0,0-1 0 0 0,0 0 0 0 0,1 1 0 0 0,0 3 0 0 0,-1-4-197 0 0,0 0 0 0 0,1 0 0 0 0,-1 0 1 0 0,1-1-1 0 0,-1 1 0 0 0,1 0 0 0 0,-1-1 0 0 0,1 1 1 0 0,0-1-1 0 0,3 2 0 0 0,-1 0-28 0 0,-1 0-101 0 0,0-1-1 0 0,0 0 1 0 0,0 0 0 0 0,0 0-1 0 0,1 0 1 0 0,-1-1-1 0 0,1 1 1 0 0,-1-1 0 0 0,1 0-1 0 0,3 1 1 0 0,23-1-4026 0 0,-14 2 1883 0 0,-15-3 2090 0 0,0 1 1 0 0,0-1-1 0 0,-1 0 1 0 0,1 1 0 0 0,0-1-1 0 0,0 0 1 0 0,0 0-1 0 0,0 0 1 0 0,1 0 0 0 0,-1 0-1 0 0,0 0 1 0 0,0 0-1 0 0,0 0 1 0 0,0 0 0 0 0,0 0-1 0 0,0 0 1 0 0,0-1-1 0 0,0 1 1 0 0,-1 0 0 0 0,1-1-1 0 0,0 1 1 0 0,0-1-1 0 0,0 1 1 0 0,0-1-1 0 0,1 0 1 0 0,0-3-524 0 0,6-6-485 0 0,-8 10 1085 0 0,0-1-1 0 0,0 1 1 0 0,1 0-1 0 0,-1 0 1 0 0,0 0 0 0 0,0-1-1 0 0,1 1 1 0 0,-1 0-1 0 0,0 0 1 0 0,1 0-1 0 0,-1-1 1 0 0,0 1 0 0 0,0 0-1 0 0,1 0 1 0 0,-1 0-1 0 0,0 0 1 0 0,1 0-1 0 0,-1 0 1 0 0,0 0 0 0 0,1 0-1 0 0,-1 0 1 0 0,0 0-1 0 0,1 0 1 0 0,-1 0-1 0 0,0 0 1 0 0,1 0 0 0 0,-1 0-1 0 0,0 0 1 0 0,1 0-1 0 0,-1 1 1 0 0,10 10-615 0 0</inkml:trace>
  <inkml:trace contextRef="#ctx0" brushRef="#br0" timeOffset="1">509 192 6159 0 0,'0'0'1875'0'0,"7"-12"4088"0"0,-6 11-5869 0 0,-1 0 0 0 0,1 0 0 0 0,0 0 0 0 0,0 0 0 0 0,0 0 0 0 0,0 0 0 0 0,0 0 0 0 0,0 0 0 0 0,0 0 1 0 0,0 1-1 0 0,0-1 0 0 0,0 0 0 0 0,0 1 0 0 0,0-1 0 0 0,1 1 0 0 0,-1-1 0 0 0,0 1 0 0 0,0 0 0 0 0,0 0 1 0 0,1-1-1 0 0,-1 1 0 0 0,0 0 0 0 0,1 0 0 0 0,1 0 0 0 0,-1 0-138 0 0,0 0 0 0 0,0 1 0 0 0,0-1 1 0 0,0 0-1 0 0,-1 1 0 0 0,1-1 0 0 0,0 1 0 0 0,0 0 0 0 0,0-1 1 0 0,0 1-1 0 0,-1 0 0 0 0,1 0 0 0 0,1 1 0 0 0,-1 0-632 0 0,-1 1-1105 0 0,1 3 554 0 0,2 5-973 0 0,0 0-6024 0 0,0-1 7140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569 126 11575 0 0,'0'0'888'0'0,"-11"-8"2462"0"0</inkml:trace>
  <inkml:trace contextRef="#ctx0" brushRef="#br0" timeOffset="1">168 188 7919 0 0,'0'0'610'0'0,"1"2"-242"0"0,0 24 5909 0 0,0-25-5705 0 0,1 2-288 0 0,-1-1-230 0 0,0 0 0 0 0,0 0 0 0 0,1-1 0 0 0,-1 1 0 0 0,0 0 0 0 0,1-1 0 0 0,0 1-1 0 0,-1-1 1 0 0,1 0 0 0 0,3 3 0 0 0,23 19-2422 0 0</inkml:trace>
  <inkml:trace contextRef="#ctx0" brushRef="#br0" timeOffset="2">0 0 11719 0 0,'0'0'1879'0'0,"2"2"-1188"0"0,4 3-459 0 0,0 1 1 0 0,1-1-1 0 0,0-1 1 0 0,0 1-1 0 0,0-1 1 0 0,15 6 0 0 0,-18-9-554 0 0,-1 0 1 0 0,0-1 0 0 0,0 1 0 0 0,1-1-1 0 0,5 1 1 0 0,-4-2-1184 0 0,-1 0-1 0 0,0 1 0 0 0,0-2 1 0 0,0 1-1 0 0,7-3 0 0 0,0 0-1641 0 0,2 1 1892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5927 0 0,'0'3'-561'0'0,"5"14"3703"0"0,-5-17-3068 0 0,1 0-1 0 0,-1 0 0 0 0,0 1 1 0 0,1-1-1 0 0,-1 0 1 0 0,0 0-1 0 0,1 1 1 0 0,-1-1-1 0 0,0 0 1 0 0,1 0-1 0 0,-1 0 0 0 0,1 0 1 0 0,-1 0-1 0 0,0 0 1 0 0,1 1-1 0 0,-1-1 1 0 0,1 0-1 0 0,-1 0 1 0 0,1 0-1 0 0,-1 0 0 0 0,0-1 1 0 0,1 1-1 0 0,-1 0 1 0 0,1 0-1 0 0,-1 0 1 0 0,0 0-1 0 0,1 0 1 0 0,-1 0-1 0 0,0-1 0 0 0,1 1 1 0 0,-1 0-1 0 0,1 0 1 0 0,-1 0-1 0 0,0-1 1 0 0,0 1-1 0 0,1 0 1 0 0,-1-1-1 0 0,0 1 0 0 0,1 0 1 0 0,-1-1-1 0 0,10-5 642 0 0,12 0-391 0 0,-21 5-324 0 0,-1 1 1 0 0,1-1-1 0 0,0 1 0 0 0,0 0 1 0 0,0 0-1 0 0,-1 0 0 0 0,1-1 0 0 0,0 1 1 0 0,0 0-1 0 0,0 0 0 0 0,0 0 1 0 0,-1 0-1 0 0,1 0 0 0 0,0 1 1 0 0,1-1-1 0 0,2 5-101 0 0,-4-4 25 0 0,4 5 105 0 0,5 9-6629 0 0,-5-1 1808 0 0,-2-2 4232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5639 0 0,'0'0'13'0'0,"0"0"0"0"0,0 1 0 0 0,0-1 0 0 0,0 0 0 0 0,0 0-1 0 0,0 0 1 0 0,0 1 0 0 0,0-1 0 0 0,0 0 0 0 0,1 0 0 0 0,-1 0-1 0 0,0 0 1 0 0,0 1 0 0 0,0-1 0 0 0,0 0 0 0 0,0 0 0 0 0,1 0 0 0 0,-1 0-1 0 0,0 0 1 0 0,0 1 0 0 0,0-1 0 0 0,0 0 0 0 0,1 0 0 0 0,-1 0-1 0 0,0 0 1 0 0,0 0 0 0 0,0 0 0 0 0,1 0 0 0 0,-1 0 0 0 0,0 0-1 0 0,0 0 1 0 0,1 0 0 0 0,-1 0 0 0 0,0 0 0 0 0,0 0 0 0 0,0 0-1 0 0,1 0 1 0 0,-1 0 0 0 0,0 0 0 0 0,4-1 424 0 0,-5-1-146 0 0,1 0 0 0 0,0-1-1 0 0,0 1 1 0 0,0 0 0 0 0,0-1 0 0 0,0 1-1 0 0,0-1 1 0 0,1 1 0 0 0,-1 0 0 0 0,1 0 0 0 0,1-4-1 0 0,-2 5-265 0 0,1 1-1 0 0,-1 0 1 0 0,1-1 0 0 0,-1 1-1 0 0,0-1 1 0 0,1 1-1 0 0,-1-1 1 0 0,0 1-1 0 0,0-1 1 0 0,1 1-1 0 0,-1-1 1 0 0,0 0-1 0 0,0 1 1 0 0,0-1-1 0 0,0 1 1 0 0,0-1 0 0 0,0 1-1 0 0,0-1 1 0 0,0 0-1 0 0,0 1 1 0 0,0-1-1 0 0,0 0 1 0 0,0 0-279 0 0,0 0 1 0 0,0 0 0 0 0,-1 0-1 0 0,1 0 1 0 0,1 1 0 0 0,-1-1-1 0 0,0 0 1 0 0,0 0 0 0 0,0 0-1 0 0,0 0 1 0 0,1 1-1 0 0,-1-2 1 0 0,12-19-4987 0 0,-9 19 4041 0 0,10 3 735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7023 0 0,'0'0'1104'0'0,"-13"-8"-920"0"0,4 6 0 0 0,5 12-1784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7223 0 0,'0'2'170'0'0,"1"-1"-1"0"0,-1 1 0 0 0,1-1 0 0 0,-1 1 1 0 0,0 0-1 0 0,0-1 0 0 0,0 1 0 0 0,0-1 1 0 0,0 1-1 0 0,0 0 0 0 0,-1-1 0 0 0,1 1 1 0 0,0-1-1 0 0,-1 1 0 0 0,1 0 0 0 0,-2 1 1 0 0,2-2-113 0 0,0-1 0 0 0,0 1 0 0 0,0-1 0 0 0,0 1 1 0 0,-1-1-1 0 0,1 0 0 0 0,0 1 0 0 0,0-1 0 0 0,0 1 0 0 0,-1-1 0 0 0,1 0 1 0 0,0 1-1 0 0,-1-1 0 0 0,1 1 0 0 0,0-1 0 0 0,-1 0 0 0 0,1 0 1 0 0,0 1-1 0 0,-1-1 0 0 0,1 0 0 0 0,-1 0 0 0 0,1 1 0 0 0,0-1 1 0 0,-1 0-1 0 0,1 0 0 0 0,-1 0 0 0 0,1 0 0 0 0,-1 1 0 0 0,0-1 1 0 0,-3 0-11 0 0,3 1 9 0 0,0 0 1 0 0,0-1-1 0 0,-1 1 0 0 0,1 0 0 0 0,0-1 0 0 0,0 1 0 0 0,0 0 1 0 0,0 0-1 0 0,0 0 0 0 0,0 0 0 0 0,0 0 0 0 0,0 0 0 0 0,-1 3 0 0 0,1-3-34 0 0,0 1 0 0 0,-1 0-1 0 0,1-1 1 0 0,0 0-1 0 0,-1 1 1 0 0,1-1-1 0 0,-4 3 1 0 0,-9 6 26 0 0,13-9-62 0 0,0 0 1 0 0,-1 0 0 0 0,1 1-1 0 0,-1-1 1 0 0,1 0 0 0 0,-1-1-1 0 0,1 1 1 0 0,-1 0 0 0 0,0 0 0 0 0,1-1-1 0 0,-5 2 1 0 0,3-2-10 0 0,-1 1-151 0 0,0-1-1 0 0,0 1 1 0 0,0 0 0 0 0,0 0-1 0 0,0 0 1 0 0,1 1 0 0 0,-1-1-1 0 0,-6 4 1 0 0,10-4 66 0 0,-1-1 0 0 0,0 0 0 0 0,1 1 0 0 0,-1-1 1 0 0,0 0-1 0 0,0 0 0 0 0,1 1 0 0 0,-1-1 0 0 0,0 0 0 0 0,0 0 0 0 0,0 0 0 0 0,1 0 0 0 0,-1 0 1 0 0,0 0-1 0 0,0 0 0 0 0,0 0 0 0 0,1 0 0 0 0,-1-1 0 0 0,0 1 0 0 0,-1-1 0 0 0,2 1-8 0 0,-1 0 0 0 0,0-1 0 0 0,1 1 0 0 0,-1 0-1 0 0,0 0 1 0 0,1 0 0 0 0,-1 0 0 0 0,0 0 0 0 0,1 0 0 0 0,-1 0-1 0 0,0 0 1 0 0,0 0 0 0 0,1 0 0 0 0,-1 0 0 0 0,0 0 0 0 0,1 0-1 0 0,-1 1 1 0 0,0-1 0 0 0,1 0 0 0 0,-2 1 0 0 0,-3 4-795 0 0,5-4 529 0 0,-1 0-1 0 0,1 0 1 0 0,-1 0 0 0 0,0 0-1 0 0,1-1 1 0 0,-1 1 0 0 0,0 0-1 0 0,0-1 1 0 0,0 1 0 0 0,1 0-1 0 0,-3 0 1 0 0,-2 1-85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6967 0 0,'0'0'535'0'0,"1"2"-347"0"0,0 13 510 0 0,-1-1 1 0 0,-1 21-1 0 0,1-28-778 0 0,-2 11 95 0 0,0-13-20 0 0,-1-1-3 0 0,1 3-10 0 0,1-5 6 0 0,1 1-1 0 0,-1-1 1 0 0,0 0 0 0 0,0 1 0 0 0,0-1 0 0 0,0 0 0 0 0,-1 0 0 0 0,1 0 0 0 0,0 0 0 0 0,-1 0 0 0 0,0 0 0 0 0,1 0-1 0 0,-3 1 1 0 0,-7 9-653 0 0,11-11 439 0 0,0 0 0 0 0,-1 0 0 0 0,1-1 0 0 0,-1 1 0 0 0,0 0 0 0 0,1 0 0 0 0,-1-1 0 0 0,0 1 0 0 0,1 0 0 0 0,-1-1 0 0 0,0 1 0 0 0,0-1 0 0 0,0 1 0 0 0,1-1 0 0 0,-1 1 0 0 0,0-1 0 0 0,0 1 1 0 0,0-1-1 0 0,0 0 0 0 0,0 0 0 0 0,0 1 0 0 0,0-1 0 0 0,0 0 0 0 0,-1 0 0 0 0,-2 12-2484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5927 0 0,'0'0'3563'0'0,"0"0"-3507"0"0,0-1 1 0 0,0 1-1 0 0,1 0 0 0 0,-1-1 1 0 0,0 1-1 0 0,0 0 0 0 0,0-1 0 0 0,1 1 1 0 0,-1 0-1 0 0,0-1 0 0 0,1 1 1 0 0,-1 0-1 0 0,0 0 0 0 0,1-1 1 0 0,-1 1-1 0 0,0 0 0 0 0,1 0 0 0 0,-1 0 1 0 0,0 0-1 0 0,1-1 0 0 0,0 1 1 0 0,2 0 164 0 0,1 0 0 0 0,0 0 1 0 0,-1-1-1 0 0,1 1 0 0 0,-1-1 0 0 0,1 0 1 0 0,-1 0-1 0 0,6-2 0 0 0,3-1 48 0 0,6-5-57 0 0,-15 7-193 0 0,-1 1 0 0 0,0 0 0 0 0,1-1 0 0 0,-1 1 0 0 0,1 0 0 0 0,-1 0 0 0 0,5-1 0 0 0,9 0-171 0 0,-2 1-418 0 0,-1-2 1 0 0,19-4-1 0 0,-27 5-650 0 0,0 0 0 0 0,0 0 0 0 0,0-1 0 0 0,-1 1 0 0 0,8-6-1 0 0,-2 2-1409 0 0,-1 1 1616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8719 0 0,'0'-6'363'0'0,"1"-1"0"0"0,0 1 0 0 0,1 0 0 0 0,-1 0-1 0 0,1 0 1 0 0,0 0 0 0 0,1 0 0 0 0,5-10-1 0 0,2-2 322 0 0,17-20-1 0 0,-13 20-456 0 0,0 0 0 0 0,1 2-1 0 0,1 0 1 0 0,1 1 0 0 0,1 0-1 0 0,-1 1 1 0 0,2 1 0 0 0,29-15-1 0 0,-10 7-293 0 0,-16 8-109 0 0,30-13 1 0 0,-46 24 133 0 0,0-1 0 0 0,1 1 0 0 0,-1 1 1 0 0,1-1-1 0 0,0 1 0 0 0,-1 0 1 0 0,1 0-1 0 0,0 1 0 0 0,11 1 0 0 0,-14-1-337 0 0,1 1 0 0 0,-1 0 0 0 0,1 0 0 0 0,-1 1 0 0 0,1-1-1 0 0,-1 1 1 0 0,0 0 0 0 0,0 0 0 0 0,8 6 0 0 0,-10-7-44 0 0,0 0 1 0 0,-1 1 0 0 0,1 0-1 0 0,0-1 1 0 0,-1 1 0 0 0,0 0-1 0 0,1-1 1 0 0,-1 1 0 0 0,0 0-1 0 0,0 0 1 0 0,0 0 0 0 0,0 0-1 0 0,0 0 1 0 0,0 1 0 0 0,-1-1-1 0 0,1 0 1 0 0,-1 0 0 0 0,0 0-1 0 0,1 1 1 0 0,-1-1 0 0 0,0 0-1 0 0,0 3 1 0 0,-2 4-165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2 160 5383 0 0,'0'0'646'0'0,"0"-6"406"0"0,0 3-1016 0 0,-1 3 59 0 0,1-1-1 0 0,0 0 0 0 0,0 1 1 0 0,0-1-1 0 0,0 0 1 0 0,0 1-1 0 0,0-1 0 0 0,0 0 1 0 0,0 1-1 0 0,0-1 0 0 0,0 0 1 0 0,0 0-1 0 0,0 1 0 0 0,0-1 1 0 0,1 0-1 0 0,-1 1 0 0 0,0-1 1 0 0,1-1-1 0 0,-1 2-41 0 0,1-1-1 0 0,-1 0 1 0 0,0 0-1 0 0,0 0 1 0 0,0 0-1 0 0,1 1 1 0 0,-1-1 0 0 0,0 0-1 0 0,0 0 1 0 0,0 0-1 0 0,0 0 1 0 0,-1 0-1 0 0,1 0 1 0 0,0 0-1 0 0,-1 0 33 0 0,1 0 0 0 0,0 0-1 0 0,0 0 1 0 0,0 0 0 0 0,0 0 0 0 0,0 0-1 0 0,0 0 1 0 0,0 0 0 0 0,0 0-1 0 0,0 0 1 0 0,0 0 0 0 0,1 0-1 0 0,-1 0 1 0 0,0 0 0 0 0,1 0-1 0 0,-1-1 1 0 0,1 1 5 0 0,0-1 0 0 0,-1 1 0 0 0,1-1 1 0 0,-1 1-1 0 0,0-1 0 0 0,0 1 0 0 0,1-1 0 0 0,-1 0 0 0 0,0-2 0 0 0,0 3-35 0 0,0 0 0 0 0,0 0-1 0 0,0 0 1 0 0,1 0-1 0 0,-1 0 1 0 0,1 0-1 0 0,-1 0 1 0 0,1 0 0 0 0,-1 0-1 0 0,1 0 1 0 0,-1 1-1 0 0,1-1 1 0 0,0 0 0 0 0,0-1-1 0 0,4-5 134 0 0,-5 7-180 0 0,1-2 26 0 0,-1 0-1 0 0,1 1 1 0 0,-1-1 0 0 0,1 0-1 0 0,0 1 1 0 0,0-1 0 0 0,0 1-1 0 0,0-1 1 0 0,0 1 0 0 0,0-1 0 0 0,0 1-1 0 0,0 0 1 0 0,0 0 0 0 0,2-2-1 0 0,1-3-33 0 0,-4 6-61 0 0,0-1 0 0 0,0 1 0 0 0,0-1 0 0 0,1 1 0 0 0,-1-1-1 0 0,0 1 1 0 0,0-1 0 0 0,0 1 0 0 0,0 0 0 0 0,1-1 0 0 0,-1 1 0 0 0,0-1-1 0 0,1 1 1 0 0,-1-1 0 0 0,0 1 0 0 0,1 0 0 0 0,-1-1 0 0 0,0 1 0 0 0,1 0-1 0 0,-1-1 1 0 0,1 1 0 0 0,-1 0 0 0 0,1 0 0 0 0,-1-1 0 0 0,0 1 0 0 0,1 0-1 0 0,-1 0 1 0 0,1 0 0 0 0,-1 0 0 0 0,1-1 0 0 0,-1 1 0 0 0,1 0 0 0 0,-1 0-1 0 0,2 0 1 0 0,0 0-552 0 0,0 0 167 0 0,-1-1 0 0 0,1 0 1 0 0,-1 0-1 0 0,1 1 0 0 0,-1-1 0 0 0,0 0 0 0 0,0 0 0 0 0,1 0 1 0 0,0-2-1 0 0,-1 2 53 0 0,1 0 0 0 0,-1-1 1 0 0,0 1-1 0 0,0 0 0 0 0,0 1 1 0 0,1-1-1 0 0,-1 0 0 0 0,1 0 1 0 0,-1 1-1 0 0,0-1 0 0 0,3 0 0 0 0,12-2-699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5927 0 0,'-3'14'458'0'0,"-2"-4"-301"0"0,-4 2-139 0 0,8-11-23 0 0,0 1-1 0 0,0-1 0 0 0,0 1 0 0 0,0-1 0 0 0,-1 1 1 0 0,1-1-1 0 0,0 0 0 0 0,-1 0 0 0 0,1 1 1 0 0,-1-1-1 0 0,1 0 0 0 0,-1 0 0 0 0,-1 0 0 0 0,-1 2 150 0 0,0 0 0 0 0,1 0 0 0 0,0 1-1 0 0,0-1 1 0 0,0 0 0 0 0,0 1-1 0 0,0 0 1 0 0,-3 6 0 0 0,5-9 738 0 0,-5 5-2019 0 0,13-21-1883 0 0,-7 14 2769 0 0,0-1 1 0 0,1 0-1 0 0,0 1 1 0 0,-1-1 0 0 0,1 1-1 0 0,0-1 1 0 0,0 1-1 0 0,0-1 1 0 0,0 1-1 0 0,0 0 1 0 0,0 0 0 0 0,2-2-1 0 0,8-2-496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7631 0 0,'-1'4'63'0'0,"-1"-1"-1"0"0,1 0 0 0 0,-1 1 0 0 0,0-1 0 0 0,0 0 0 0 0,-1 0 0 0 0,1-1 1 0 0,-1 1-1 0 0,1 0 0 0 0,-1-1 0 0 0,0 0 0 0 0,-5 4 0 0 0,-10 8-24 0 0,15-11-3 0 0,1-1 0 0 0,-1 0 1 0 0,1 0-1 0 0,-1 0 0 0 0,0-1 0 0 0,0 1 1 0 0,0 0-1 0 0,0-1 0 0 0,0 0 1 0 0,0 0-1 0 0,0 0 0 0 0,-5 1 0 0 0,7-2-13 0 0,0 1 0 0 0,-1-1 0 0 0,1 0 0 0 0,0 1 0 0 0,0-1 0 0 0,-1 1 0 0 0,1 0 0 0 0,0-1 0 0 0,0 1 0 0 0,0 0 0 0 0,0-1 0 0 0,0 1 0 0 0,0 0 0 0 0,0 0 0 0 0,-1 1 0 0 0,1 0 473 0 0,9-9-1130 0 0,0 4-854 0 0,-1-1 0 0 0,0-1-1 0 0,10-7 1 0 0,0 3-458 0 0,5 4 1199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 7855 0 0,'-2'3'65'0'0,"0"1"0"0"0,-1 0-1 0 0,1-1 1 0 0,-1 1-1 0 0,0-1 1 0 0,0 0 0 0 0,0 0-1 0 0,0 0 1 0 0,-1 0 0 0 0,1-1-1 0 0,-1 0 1 0 0,-6 4-1 0 0,-33 20 110 0 0,28-16 131 0 0,-27 13 0 0 0,18-8 32 0 0,20-12-265 0 0,1-1 0 0 0,0 1 0 0 0,-1-1 0 0 0,1 0 0 0 0,-1 0 0 0 0,0-1 0 0 0,0 1 1 0 0,-4 0-1 0 0,-5 0 149 0 0,12-2-178 0 0,-1 0 1 0 0,0 0-1 0 0,0 0 0 0 0,0 0 0 0 0,0 1 1 0 0,0-1-1 0 0,0 1 0 0 0,0 0 1 0 0,1-1-1 0 0,-1 1 0 0 0,0 0 0 0 0,0 0 1 0 0,1 0-1 0 0,-3 2 0 0 0,0 1-287 0 0,7-7 66 0 0,13-5-497 0 0,-12 7 140 0 0,1 0 0 0 0,-1 0 1 0 0,1 0-1 0 0,-1-1 0 0 0,0 0 0 0 0,0 1 0 0 0,0-2 1 0 0,0 1-1 0 0,0 0 0 0 0,0-1 0 0 0,4-4 0 0 0,-5 5 238 0 0,22-11-1883 0 0,5 3 1340 0 0</inkml:trace>
  <inkml:trace contextRef="#ctx0" brushRef="#br0" timeOffset="1">402 32 8719 0 0,'-17'14'310'0'0,"0"-2"0"0"0,-37 21-1 0 0,29-19-107 0 0,11-6 44 0 0,-23 8 0 0 0,4-1 206 0 0,-37 7 839 0 0,53-18-812 0 0,15-5-88 0 0,9-4-277 0 0,21-3-361 0 0,-24 7 129 0 0,1 0 0 0 0,-1 0 0 0 0,1 0 0 0 0,-1-1 0 0 0,8-3 0 0 0,10-7-847 0 0,0 0-1 0 0,33-11 1 0 0,-7 3-1409 0 0,-28 11 727 0 0,30-9-1 0 0,-26 12 998 0 0,-9 3 285 0 0,-1-1 0 0 0,17-7 1 0 0,-12 2 12 0 0,-14 6 233 0 0,1 0 0 0 0,-1 1-1 0 0,0 0 1 0 0,1 0 0 0 0,-1 0-1 0 0,11-1 1 0 0,19 3-92 0 0</inkml:trace>
  <inkml:trace contextRef="#ctx0" brushRef="#br0" timeOffset="2">483 98 8351 0 0,'-9'9'161'0'0,"-1"0"-1"0"0,0-1 0 0 0,0 0 0 0 0,-1-1 0 0 0,-18 10 0 0 0,-62 23 683 0 0,68-31-205 0 0,-3 6 9 0 0,22-12-507 0 0,-1-1 1 0 0,1 1 0 0 0,-1-1 0 0 0,-5 2-1 0 0,8-3 74 0 0,32-7-137 0 0,-8 2-1450 0 0,37-12 1 0 0,-12 3-967 0 0,-3-2-535 0 0,-31 10 1241 0 0,23-5 0 0 0,-5 5 910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497 485 3855 0 0,'-2'3'35'0'0,"1"0"-1"0"0,-1-1 0 0 0,0 1 0 0 0,0 0 0 0 0,0 0 1 0 0,0-1-1 0 0,-1 0 0 0 0,1 1 0 0 0,-1-1 0 0 0,-4 3 0 0 0,-31 18 687 0 0,32-20-279 0 0,4-2-224 0 0,-1 0 1 0 0,0 0-1 0 0,1 0 1 0 0,-1 0-1 0 0,0-1 0 0 0,0 1 1 0 0,1-1-1 0 0,-7 0 1 0 0,6 0 8 0 0,1 0 1 0 0,-1 0-1 0 0,0 1 1 0 0,0-1 0 0 0,0 1-1 0 0,1-1 1 0 0,-6 3 0 0 0,0 1 60 0 0,6-3-257 0 0,0 0 0 0 0,-1 1 0 0 0,1-1 0 0 0,-1 0 0 0 0,1-1-1 0 0,-1 1 1 0 0,0 0 0 0 0,1-1 0 0 0,-1 1 0 0 0,0-1 0 0 0,-4 0-1 0 0,-8 1 94 0 0,0-1 48 0 0,14 0-253 0 0,7 5-4775 0 0,9 1 105 0 0</inkml:trace>
  <inkml:trace contextRef="#ctx0" brushRef="#br0" timeOffset="1">13 47 7399 0 0,'0'0'568'0'0,"-1"-1"-373"0"0,1 1-194 0 0,-1 0-1 0 0,1 0 1 0 0,0 0-1 0 0,0 0 1 0 0,-1 0-1 0 0,1 0 1 0 0,0 0 0 0 0,0-1-1 0 0,0 1 1 0 0,-1 0-1 0 0,1 0 1 0 0,0 0-1 0 0,0 1 1 0 0,-1-1 0 0 0,1 0-1 0 0,0 0 1 0 0,0 0-1 0 0,0 0 1 0 0,-1 0-1 0 0,1 0 1 0 0,0 0 0 0 0,0 0-1 0 0,0 0 1 0 0,-1 0-1 0 0,1 1 1 0 0,0-1-1 0 0,0 0 1 0 0,0 0 0 0 0,0 0-1 0 0,-1 0 1 0 0,1 0-1 0 0,0 1 1 0 0,0-1-1 0 0,0 0 1 0 0,0 0 0 0 0,0 0-1 0 0,0 1 1 0 0,0-1-1 0 0,-1 0 1 0 0,1 0-1 0 0,0 0 1 0 0,0 1 0 0 0,0-1-1 0 0,0 0 1 0 0,-1 2 61 0 0,1-2-27 0 0,0 0 1 0 0,0-1-1 0 0,-1 1 1 0 0,1 0-1 0 0,0 0 1 0 0,0 0-1 0 0,0-1 0 0 0,0 1 1 0 0,-1 0-1 0 0,1 0 1 0 0,0-1-1 0 0,0 1 1 0 0,0 0-1 0 0,0 0 0 0 0,0 0 1 0 0,0-1-1 0 0,0 1 1 0 0,0 0-1 0 0,0-1 1 0 0,0 1-1 0 0,0 0 0 0 0,0 0 1 0 0,0-1-1 0 0,0 1 1 0 0,0 0-1 0 0,0 0 1 0 0,0-1-1 0 0,5-6 42 0 0,2 3-61 0 0,-2 7-56 0 0,6 2-17 0 0,-10-6 60 0 0,-1 1-1 0 0,0-1 1 0 0,0 1-1 0 0,1-1 1 0 0,-1 1 0 0 0,0-1-1 0 0,1 1 1 0 0,-1-1 0 0 0,0 1-1 0 0,1 0 1 0 0,-1-1-1 0 0,0 1 1 0 0,1 0 0 0 0,-1-1-1 0 0,1 1 1 0 0,-1 0-1 0 0,1-1 1 0 0,-1 1 0 0 0,1 0-1 0 0,-1 0 1 0 0,1 0 0 0 0,-1 0-1 0 0,1-1 1 0 0,0 1-1 0 0,0 0 0 0 0,0 1-1 0 0,-1-1 0 0 0,1 0 0 0 0,0 0 1 0 0,-1 0-1 0 0,1 0 0 0 0,0 0 0 0 0,-1 0 1 0 0,1 0-1 0 0,0 0 0 0 0,-1 0 0 0 0,1-1 1 0 0,0 1-1 0 0,-1 0 0 0 0,1 0 0 0 0,-1 0 1 0 0,1-1-1 0 0,0 1 0 0 0,-1 0 0 0 0,1-1 1 0 0,-1 1-1 0 0,1-1 0 0 0,-1 1 0 0 0,1 0 1 0 0,-1-1-1 0 0,1 1 0 0 0,0-2 1 0 0,-1 2-22 0 0,0-1 0 0 0,1 1 1 0 0,-1-1-1 0 0,0 1 0 0 0,1 0 1 0 0,-1-1-1 0 0,0 1 1 0 0,0 0-1 0 0,1 0 0 0 0,-1-1 1 0 0,1 1-1 0 0,-1 0 0 0 0,0 0 1 0 0,1-1-1 0 0,-1 1 1 0 0,1 0-1 0 0,-1 0 0 0 0,0 0 1 0 0,1 0-1 0 0,2-1-213 0 0,-1 1-61 0 0,-1 0 0 0 0,1 0 1 0 0,-1-1-1 0 0,1 1 0 0 0,-1 0 1 0 0,1-1-1 0 0,-1 1 0 0 0,1-1 1 0 0,-1 0-1 0 0,0 1 0 0 0,1-1 1 0 0,-1 0-1 0 0,0 0 0 0 0,0 0 1 0 0,0 0-1 0 0,1 0 0 0 0,-1 0 0 0 0,1-1 1 0 0,4-4-1618 0 0,-5 5 1176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79 6623 0 0,'0'2'29'0'0,"-1"-1"-1"0"0,0 1 0 0 0,0 0 0 0 0,1-1 0 0 0,-1 1 0 0 0,0-1 1 0 0,-1 1-1 0 0,1-1 0 0 0,0 1 0 0 0,0-1 0 0 0,-1 0 0 0 0,1 0 0 0 0,0 0 1 0 0,-1 0-1 0 0,0 0 0 0 0,1 0 0 0 0,-1 0 0 0 0,1 0 0 0 0,-1 0 1 0 0,0-1-1 0 0,0 1 0 0 0,1-1 0 0 0,-1 1 0 0 0,-2-1 0 0 0,2 1 2 0 0,-1 0-1 0 0,1-1 0 0 0,0 1 1 0 0,0 0-1 0 0,0 0 0 0 0,0 0 1 0 0,0 0-1 0 0,1 1 0 0 0,-3 1 1 0 0,3-2 39 0 0,-1 0 0 0 0,1 0 1 0 0,0 0-1 0 0,-1 0 0 0 0,1-1 1 0 0,0 1-1 0 0,-1 0 0 0 0,1-1 1 0 0,-1 1-1 0 0,0 0 0 0 0,1-1 1 0 0,-1 0-1 0 0,-2 1 0 0 0,-3 1 915 0 0,0 0-376 0 0,7-2-583 0 0,-1 0 1 0 0,1 0 0 0 0,0 0-1 0 0,0 0 1 0 0,0 0 0 0 0,0 0-1 0 0,0 0 1 0 0,0 0 0 0 0,-1 0-1 0 0,1 0 1 0 0,0 0 0 0 0,0 0-1 0 0,0 0 1 0 0,0 0 0 0 0,0 0-1 0 0,0 0 1 0 0,0 0 0 0 0,-1 0 0 0 0,1 0-1 0 0,0 0 1 0 0,0 0 0 0 0,0 0-1 0 0,0 0 1 0 0,0-1 0 0 0,0 1-1 0 0,0 0 1 0 0,0 0 0 0 0,0 0-1 0 0,0 0 1 0 0,-1 0 0 0 0,1 0-1 0 0,0 0 1 0 0,0 0 0 0 0,0-1-1 0 0,0 1 1 0 0,0 0 0 0 0,0 0 0 0 0,0 0-1 0 0,0 0 1 0 0,0 0 0 0 0,0 0-1 0 0,0-1 1 0 0,0 1 0 0 0,0 0-12 0 0,0-1 0 0 0,1 1 0 0 0,-1-1 0 0 0,0 1 0 0 0,0 0 1 0 0,0-1-1 0 0,1 1 0 0 0,-1 0 0 0 0,0-1 0 0 0,0 1 0 0 0,1-1 0 0 0,-1 1 1 0 0,0 0-1 0 0,1 0 0 0 0,-1-1 0 0 0,1 1 0 0 0,-1 0 0 0 0,0 0 0 0 0,1-1 1 0 0,-1 1-1 0 0,1 0 0 0 0,-1 0 0 0 0,0 0 0 0 0,1 0 0 0 0,0 0 0 0 0,14-4 360 0 0,-9 3-309 0 0,-2 0-63 0 0,0-1-1 0 0,-1 0 1 0 0,1 0-1 0 0,0 0 1 0 0,5-4-1 0 0,-5 3-39 0 0,0 1 0 0 0,0-1-1 0 0,1 1 1 0 0,7-3 0 0 0,3 1-371 0 0,-10 3 190 0 0,0 0 1 0 0,-1-1-1 0 0,1 1 1 0 0,5-4-1 0 0,1-1-504 0 0,1 0 0 0 0,-1 1 0 0 0,1 1 0 0 0,12-4-1 0 0,-19 6 285 0 0,0 1 0 0 0,-1-1 0 0 0,1-1-1 0 0,-1 1 1 0 0,4-3 0 0 0,-4 2 5 0 0,0 1 0 0 0,0 0 1 0 0,0 0-1 0 0,0 0 0 0 0,0 1 0 0 0,7-3 0 0 0,13 2-234 0 0</inkml:trace>
  <inkml:trace contextRef="#ctx0" brushRef="#br0" timeOffset="1">177 64 5871 0 0,'-2'3'41'0'0,"0"-1"0"0"0,0 1 0 0 0,-1-1 0 0 0,1 0 0 0 0,-1 1 0 0 0,1-1 0 0 0,-1 0 0 0 0,0-1 0 0 0,0 1-1 0 0,1 0 1 0 0,-1-1 0 0 0,0 0 0 0 0,-1 0 0 0 0,1 0 0 0 0,-6 2 0 0 0,-9 3 419 0 0,15-5-356 0 0,1-1 1 0 0,-1 1-1 0 0,1-1 1 0 0,-1 0-1 0 0,1 0 0 0 0,-1 0 1 0 0,-5 0-1 0 0,7-1-21 0 0,-1 1 0 0 0,0 0 0 0 0,0 0 0 0 0,0 0 0 0 0,0 0 0 0 0,0 0 0 0 0,1 0 0 0 0,-1 1 0 0 0,0-1 0 0 0,0 1 0 0 0,0-1 0 0 0,1 1 0 0 0,-4 1 0 0 0,5-2-44 0 0,0 0 0 0 0,-1 0 0 0 0,1 0 0 0 0,0 0-1 0 0,0 0 1 0 0,-1 0 0 0 0,1 0 0 0 0,0 0-1 0 0,-1 0 1 0 0,1 0 0 0 0,0 0 0 0 0,-1 0 0 0 0,1 0-1 0 0,0 0 1 0 0,-1 0 0 0 0,1-1 0 0 0,0 1 0 0 0,0 0-1 0 0,-1 0 1 0 0,1 0 0 0 0,0 0 0 0 0,0 0-1 0 0,-1-1 1 0 0,1 1 0 0 0,0 0 0 0 0,0 0 0 0 0,-1-1-1 0 0,1 1 1 0 0,0 0 0 0 0,0 0 0 0 0,0-1 0 0 0,-1 1-1 0 0,3-2-22 0 0,0 1-1 0 0,0 0 0 0 0,0 0 0 0 0,0 0 0 0 0,0 0 1 0 0,0 0-1 0 0,0 0 0 0 0,0 0 0 0 0,4 0 1 0 0,16-8-709 0 0,-16 6 282 0 0,0 0 1 0 0,0 0-1 0 0,0 1 0 0 0,0-1 0 0 0,0 1 0 0 0,9-2 0 0 0,-11 3-36 0 0,0 0 1 0 0,-1-1-1 0 0,1 1 0 0 0,-1-1 0 0 0,0 0 0 0 0,5-3 0 0 0,-5 2-66 0 0,1 1 1 0 0,0 0-1 0 0,0 0 0 0 0,6-3 0 0 0,11 1-163 0 0</inkml:trace>
  <inkml:trace contextRef="#ctx0" brushRef="#br0" timeOffset="2">269 1 5639 0 0,'-1'1'30'0'0,"1"1"0"0"0,-1 0 0 0 0,0-1 0 0 0,0 1 0 0 0,0-1 0 0 0,0 1 0 0 0,0-1 0 0 0,0 0 0 0 0,0 1 0 0 0,0-1 0 0 0,-1 0 0 0 0,1 0 0 0 0,0 0 0 0 0,-1 1 0 0 0,1-2 0 0 0,-1 1 0 0 0,1 0 0 0 0,-1 0 0 0 0,-1 0 0 0 0,-16 11 50 0 0,14-8 172 0 0,0 1 0 0 0,-1-1 0 0 0,0-1 0 0 0,0 1 0 0 0,-10 4 0 0 0,-13 8 507 0 0,24-12-590 0 0,0-1 0 0 0,0 0 0 0 0,0 0 1 0 0,-1-1-1 0 0,1 0 0 0 0,-1 0 0 0 0,-5 2 0 0 0,7-4-62 0 0,1 1 0 0 0,0 1 1 0 0,0-1-1 0 0,0 0 0 0 0,0 1 0 0 0,1-1 0 0 0,-4 3 0 0 0,4-2-13 0 0,0-1 0 0 0,0 0 0 0 0,0 0 0 0 0,0 1 0 0 0,0-1 0 0 0,0-1 0 0 0,0 1 0 0 0,-1 0-1 0 0,1 0 1 0 0,0-1 0 0 0,-4 1 0 0 0,4-1 577 0 0,1 0-504 0 0,1 0-160 0 0,0 0 0 0 0,0 0 0 0 0,0 0-1 0 0,0 0 1 0 0,-1 0 0 0 0,1 0 0 0 0,0 0 0 0 0,0 0-1 0 0,0 0 1 0 0,0 0 0 0 0,-1 0 0 0 0,1 0 0 0 0,0 0 0 0 0,0 0-1 0 0,0 0 1 0 0,0 0 0 0 0,0 0 0 0 0,-1 0 0 0 0,1 0-1 0 0,0 0 1 0 0,0 0 0 0 0,0-1 0 0 0,0 1 0 0 0,0 0-1 0 0,0 0 1 0 0,-1 0 0 0 0,1 0 0 0 0,0 0 0 0 0,0 0 0 0 0,0 0-1 0 0,0 0 1 0 0,0-1 0 0 0,0 1 0 0 0,0 0 0 0 0,0 0-1 0 0,0 0 1 0 0,0 0 0 0 0,0 0 0 0 0,-1-1 0 0 0,1 1-1 0 0,0 0 1 0 0,2-1-18 0 0,-1 0-1 0 0,1-1 0 0 0,0 1 1 0 0,-1 0-1 0 0,1 1 0 0 0,0-1 0 0 0,0 0 1 0 0,-1 0-1 0 0,1 1 0 0 0,0-1 1 0 0,0 1-1 0 0,0 0 0 0 0,0-1 1 0 0,3 1-1 0 0,-2 0-131 0 0,0-1 0 0 0,0 1 0 0 0,1-1 0 0 0,-1 0 0 0 0,6-2 0 0 0,-1-1-420 0 0,1 0-1 0 0,0 0 1 0 0,0 1-1 0 0,10-2 1 0 0,-15 4 166 0 0,0 0 1 0 0,0-1-1 0 0,0 0 1 0 0,0 1 0 0 0,0-1-1 0 0,4-4 1 0 0,-4 4-49 0 0,0-1 0 0 0,0 1 0 0 0,1 0 0 0 0,6-3 0 0 0,0 2-153 0 0,-7 2 402 0 0,0 0-1 0 0,0 0 1 0 0,0 0 0 0 0,-1 0-1 0 0,1-1 1 0 0,6-4 0 0 0,1-3-297 0 0,-8 7 363 0 0,-1 0-1 0 0,1 0 1 0 0,0 0 0 0 0,-1 0-1 0 0,1 0 1 0 0,0 1-1 0 0,4-2 1 0 0,14 0-140 0 0</inkml:trace>
  <inkml:trace contextRef="#ctx0" brushRef="#br0" timeOffset="3">296 39 6679 0 0,'-1'3'42'0'0,"-1"-1"0"0"0,1 0 0 0 0,-1 0 0 0 0,0 0 0 0 0,1 0 0 0 0,-1 0 0 0 0,0 0 0 0 0,0-1 0 0 0,0 1 0 0 0,-1 0-1 0 0,1-1 1 0 0,0 0 0 0 0,-1 1 0 0 0,1-1 0 0 0,-1 0 0 0 0,-2 0 0 0 0,0 1-24 0 0,1 0 1 0 0,-1 0 0 0 0,1 1-1 0 0,-5 3 1 0 0,4-3 39 0 0,2 0 115 0 0,0 0 0 0 0,-1-1 0 0 0,1 0-1 0 0,-1 0 1 0 0,1 0 0 0 0,-1 0 0 0 0,0 0 0 0 0,0-1 0 0 0,-8 3-1 0 0,8-3-14 0 0,-1 1 0 0 0,1-1 0 0 0,-1 1 0 0 0,1 1-1 0 0,-5 2 1 0 0,5-3 37 0 0,0 1 0 0 0,-1-1 0 0 0,1 0 0 0 0,-1 0 0 0 0,0 0 0 0 0,-5 1 0 0 0,-11 7 412 0 0,20-9-559 0 0,-1 0 1 0 0,1 0-1 0 0,0 0 1 0 0,-1 0-1 0 0,1 0 1 0 0,-1 0-1 0 0,1-1 1 0 0,-1 1-1 0 0,1 0 1 0 0,-1-1 0 0 0,0 1-1 0 0,1-1 1 0 0,-1 0-1 0 0,0 0 1 0 0,1 0-1 0 0,-1 1 1 0 0,-2-2-1 0 0,2 1 412 0 0,16 2-758 0 0,-12-2 232 0 0,0 0 1 0 0,0-1 0 0 0,1 1 0 0 0,-1-1-1 0 0,0 1 1 0 0,-1-1 0 0 0,1 0-1 0 0,0 0 1 0 0,0 0 0 0 0,0 0 0 0 0,2-2-1 0 0,-1 1-29 0 0,-1 1 0 0 0,0-1 0 0 0,1 1-1 0 0,-1 0 1 0 0,1 0 0 0 0,-1 0 0 0 0,4-1-1 0 0,8 0-625 0 0,-10 2 388 0 0,0-1 0 0 0,0 1 0 0 0,0-1 1 0 0,0 0-1 0 0,6-3 0 0 0,2-2-774 0 0,0 1 1 0 0,0 0 0 0 0,25-5-1 0 0,-30 8 656 0 0,0 0-1 0 0,0-1 0 0 0,8-3 1 0 0,-9 3 78 0 0,-1 0 0 0 0,1 1 0 0 0,0 0 1 0 0,11-2-1 0 0,10 3-53 0 0</inkml:trace>
  <inkml:trace contextRef="#ctx0" brushRef="#br0" timeOffset="4">421 60 7167 0 0,'-1'2'35'0'0,"0"-1"1"0"0,0 0-1 0 0,-1 1 0 0 0,1-1 0 0 0,0 0 0 0 0,0 0 0 0 0,-1 0 0 0 0,1 0 0 0 0,-1 0 0 0 0,1 0 0 0 0,-1-1 0 0 0,1 1 0 0 0,-1 0 0 0 0,1-1 0 0 0,-1 1 1 0 0,1-1-1 0 0,-1 0 0 0 0,0 1 0 0 0,1-1 0 0 0,-1 0 0 0 0,-3 0 0 0 0,-18 5 31 0 0,14-1 150 0 0,1-1 1 0 0,-1 0 0 0 0,1-1-1 0 0,-1 1 1 0 0,-11 0 0 0 0,16-2-99 0 0,0 0 1 0 0,0 0-1 0 0,0 1 1 0 0,-7 3-1 0 0,8-4-38 0 0,0 1 0 0 0,0-1 0 0 0,0 0 0 0 0,-1 0-1 0 0,1 0 1 0 0,0 0 0 0 0,0 0 0 0 0,0-1 0 0 0,-4 1-1 0 0,-3-2 104 0 0,7 1-104 0 0,1 0-1 0 0,0 0 1 0 0,0 0-1 0 0,0 0 1 0 0,0 0-1 0 0,-1 0 1 0 0,1 0-1 0 0,0 1 0 0 0,0-1 1 0 0,0 1-1 0 0,0 0 1 0 0,0-1-1 0 0,0 1 1 0 0,-3 2-1 0 0,2-2 65 0 0,0 1-1 0 0,0-1 0 0 0,0 0 0 0 0,0 0 0 0 0,0 0 1 0 0,-4 0-1 0 0,-16 7 421 0 0,17-6-376 0 0,8-4 143 0 0,11-6-151 0 0,81-23-2204 0 0,-63 20 829 0 0,-23 8 718 0 0,0 0 1 0 0,1 0-1 0 0,10-2 0 0 0,-1 3-444 0 0,54-10-4240 0 0,-44 8 3278 0 0,0 4 1161 0 0</inkml:trace>
  <inkml:trace contextRef="#ctx0" brushRef="#br0" timeOffset="5">514 59 6911 0 0,'-5'4'67'0'0,"0"1"0"0"0,-1-2 0 0 0,1 1 0 0 0,-1-1 0 0 0,0 0 0 0 0,0 0 0 0 0,0 0-1 0 0,0-1 1 0 0,0 0 0 0 0,0 0 0 0 0,-10 1 0 0 0,6-1 62 0 0,3 0-21 0 0,-1-1-1 0 0,-13 0 1 0 0,-14 3 289 0 0,28-3-37 0 0,0 1-1 0 0,0-1 0 0 0,-1 0 1 0 0,1-1-1 0 0,-11 0 0 0 0,-3 2 605 0 0,19-2-912 0 0,0 1 0 0 0,1-1 0 0 0,-1 0 0 0 0,0 0 0 0 0,0 0 0 0 0,0 0 0 0 0,1 0 0 0 0,-1 0 0 0 0,0 0 0 0 0,-2-1 0 0 0,2 1 126 0 0,4-2-102 0 0,0 1-99 0 0,0 0 1 0 0,0 1 0 0 0,1-1 0 0 0,-1 0-1 0 0,0 0 1 0 0,0 1 0 0 0,1 0 0 0 0,-1-1-1 0 0,0 1 1 0 0,0 0 0 0 0,1 0 0 0 0,-1 0 0 0 0,3 1-1 0 0,21-3-841 0 0,-12-1 145 0 0,1 0 0 0 0,27-1 1 0 0,-32 4 305 0 0,-1-2 1 0 0,13-3-1 0 0,-13 3-77 0 0,0 0 1 0 0,17-1-1 0 0,-12 3-568 0 0,0-1 0 0 0,0 0 0 0 0,23-6 0 0 0,-15 5-230 0 0,0 3 793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4287 0 0,'0'1'13'0'0,"0"0"0"0"0,0 0 0 0 0,-1 0 0 0 0,1-1 0 0 0,0 1 0 0 0,-1 0-1 0 0,1 0 1 0 0,-1 0 0 0 0,1-1 0 0 0,-1 1 0 0 0,1 0 0 0 0,-1-1 0 0 0,1 1-1 0 0,-1 0 1 0 0,0-1 0 0 0,1 1 0 0 0,-1-1 0 0 0,0 1 0 0 0,1-1-1 0 0,-1 1 1 0 0,0-1 0 0 0,0 1 0 0 0,0-1 0 0 0,0 0 0 0 0,1 0 0 0 0,-1 1-1 0 0,0-1 1 0 0,0 0 0 0 0,0 0 0 0 0,0 0 0 0 0,0 0 0 0 0,1 0 0 0 0,-1 0-1 0 0,-2 0 1 0 0,1 0 5 0 0,0 0 0 0 0,0 0 0 0 0,0 0 0 0 0,1 1-1 0 0,-1-1 1 0 0,0 0 0 0 0,0 1 0 0 0,0 0 0 0 0,-3 1-1 0 0,-5 4 418 0 0,8-4-251 0 0,-1 0 0 0 0,1 0 0 0 0,-1-1 0 0 0,0 1 0 0 0,0-1 0 0 0,0 0 0 0 0,0 0 0 0 0,-4 1 0 0 0,-12 0 657 0 0,14-1-525 0 0,-1-1 0 0 0,0 1 0 0 0,0 1 0 0 0,-7 1 0 0 0,-2 3 125 0 0,10-3-310 0 0,0-1-1 0 0,0 0 1 0 0,-1 0-1 0 0,1-1 1 0 0,-9 2-1 0 0,-5-2 133 0 0,13-1-123 0 0,-1 1-1 0 0,1-1 1 0 0,0 1-1 0 0,-1 0 1 0 0,1 1-1 0 0,0 0 1 0 0,-11 4-1 0 0,9-3 108 0 0,0 0-1 0 0,0 0 1 0 0,-16 2-1 0 0,-3 1 284 0 0,25-5-477 0 0,1-1 0 0 0,-1 0-1 0 0,0 1 1 0 0,1-1 0 0 0,-1 0 0 0 0,1 0 0 0 0,-1 0 0 0 0,1 0 0 0 0,-1-1-1 0 0,1 1 1 0 0,-1 0 0 0 0,-2-1 0 0 0,4 0-8 0 0,6-4 76 0 0,6-2-408 0 0,1 2-1 0 0,0-1 1 0 0,0 2-1 0 0,23-6 1 0 0,1-1-600 0 0,-27 8 427 0 0,1-1 0 0 0,19-2 0 0 0,-30 6 446 0 0,85-13-3780 0 0,-49 9 1767 0 0,-30 4 1433 0 0,1-1-1 0 0,-1 1 1 0 0,1-1-1 0 0,7-2 0 0 0,-3 2-451 0 0,-1 5 644 0 0</inkml:trace>
  <inkml:trace contextRef="#ctx0" brushRef="#br0" timeOffset="1">330 35 6911 0 0,'-4'3'63'0'0,"1"0"-1"0"0,0 0 0 0 0,-1 0 0 0 0,0-1 0 0 0,1 0 1 0 0,-1 1-1 0 0,0-1 0 0 0,0-1 0 0 0,-1 1 0 0 0,1 0 0 0 0,0-1 1 0 0,-6 1-1 0 0,-7 3 349 0 0,6-1-83 0 0,0-2 0 0 0,-12 3 0 0 0,12-4 98 0 0,0 1 1 0 0,-19 7-1 0 0,-15 3 785 0 0,1 0-187 0 0,-9 1 48 0 0,52-13-1053 0 0,0 0 0 0 0,1 0 0 0 0,-1 0 0 0 0,0 0 1 0 0,1 0-1 0 0,-1 0 0 0 0,0 0 0 0 0,1 0 1 0 0,-1 0-1 0 0,0 0 0 0 0,1-1 0 0 0,-1 1 0 0 0,0 0 1 0 0,1 0-1 0 0,-1-1 0 0 0,0 1 0 0 0,1 0 1 0 0,-1-1-1 0 0,1 1 0 0 0,-1-1 0 0 0,1 1 0 0 0,-1-1 1 0 0,1 1-1 0 0,-1-1 0 0 0,1 1 0 0 0,0-1 1 0 0,-1 1-1 0 0,0-2 0 0 0,12-6 120 0 0,-7 6-176 0 0,1 0 1 0 0,0 0-1 0 0,0 0 1 0 0,0 1 0 0 0,7-1-1 0 0,-5 1-98 0 0,-1-1-1 0 0,0 0 1 0 0,9-3 0 0 0,-3-1-83 0 0,-7 4 73 0 0,0-1 0 0 0,0 1 0 0 0,0 0 1 0 0,0 1-1 0 0,11-3 0 0 0,1 2-449 0 0,-11 2 192 0 0,1-1 0 0 0,0 0 0 0 0,-1 0 0 0 0,1-1 1 0 0,7-2-1 0 0,4-5-684 0 0,-14 6 756 0 0,0 1 0 0 0,0 0 0 0 0,0 0 0 0 0,0 1 0 0 0,0-1 0 0 0,9-1 0 0 0,10 2-814 0 0,-17 1 731 0 0,0 0 0 0 0,0 0 1 0 0,9-2-1 0 0,-2-2-339 0 0,-11 3 507 0 0,1 0 0 0 0,0 0 0 0 0,0 0 0 0 0,0 1 0 0 0,0-1 0 0 0,6 1 0 0 0,9 2-195 0 0</inkml:trace>
  <inkml:trace contextRef="#ctx0" brushRef="#br0" timeOffset="2">373 39 8783 0 0,'-2'2'71'0'0,"0"1"-1"0"0,-1-1 0 0 0,0 0 1 0 0,1 0-1 0 0,-1 0 0 0 0,0 0 0 0 0,0 0 1 0 0,0 0-1 0 0,0-1 0 0 0,0 0 1 0 0,0 0-1 0 0,-1 1 0 0 0,-3-1 1 0 0,-10 6 406 0 0,12-6-277 0 0,0 1 1 0 0,1-1 0 0 0,-1 0-1 0 0,0 0 1 0 0,-10 0 0 0 0,9-1 6 0 0,0 0 0 0 0,0 1-1 0 0,1 0 1 0 0,-7 2 0 0 0,-41 7 1272 0 0,52-10-1456 0 0,0 0 0 0 0,0 1 0 0 0,0-1 1 0 0,0 0-1 0 0,-1 0 0 0 0,1 0 0 0 0,0 0 0 0 0,0 0 0 0 0,0 0 0 0 0,0-1 1 0 0,0 1-1 0 0,-1 0 0 0 0,1-1 0 0 0,-2 0 0 0 0,-5-1 387 0 0,29-4-218 0 0,2-2-195 0 0,-20 6-20 0 0,0 1 1 0 0,1-1 0 0 0,-1 1 0 0 0,1 0-1 0 0,4-1 1 0 0,7 0-179 0 0,-6 1-34 0 0,0 0 0 0 0,0 0 1 0 0,0-1-1 0 0,8-4 0 0 0,-12 5 59 0 0,0 0-1 0 0,0 0 0 0 0,0 0 0 0 0,7 0 0 0 0,-7 0-29 0 0,0 1-1 0 0,-1-1 1 0 0,1 0 0 0 0,0 0-1 0 0,4-2 1 0 0,-5 2 12 0 0,0-1-1 0 0,0 0 1 0 0,0 1 0 0 0,0 0 0 0 0,0 0 0 0 0,1 0 0 0 0,-1 0-1 0 0,0 1 1 0 0,0 0 0 0 0,1 0 0 0 0,-1 0 0 0 0,5 1 0 0 0,-6-1 34 0 0,-1 0 1 0 0,1 0 0 0 0,0 0-1 0 0,-1-1 1 0 0,1 1-1 0 0,0 0 1 0 0,2-2 0 0 0,-3 1 59 0 0,0 1 1 0 0,0-1 0 0 0,-1 1-1 0 0,1 0 1 0 0,0 0 0 0 0,0-1-1 0 0,0 1 1 0 0,0 0-1 0 0,0 1 1 0 0,0-1 0 0 0,0 0-1 0 0,3 1 1 0 0,5 2 102 0 0,-10-3 14 0 0,1 0 0 0 0,-1 0 0 0 0,1 0 0 0 0,-1 0 0 0 0,1 0 0 0 0,-1 0 0 0 0,0 0 0 0 0,1 0 0 0 0,-1 0 0 0 0,1 0 0 0 0,-1 1 1 0 0,0-1-1 0 0,1 0 0 0 0,-1 0 0 0 0,1 1 0 0 0,-1-1 0 0 0,0 0 0 0 0,1 0 0 0 0,-1 1 0 0 0,0-1 0 0 0,0 0 0 0 0,1 1 0 0 0,-1-1 0 0 0,1 1 0 0 0,-1 1 671 0 0,-6 7 314 0 0,4-7-770 0 0,-1 0 1 0 0,1 0-1 0 0,0-1 1 0 0,-1 1-1 0 0,0 0 1 0 0,1-1-1 0 0,-5 2 1 0 0,-8 4 480 0 0,11-4-528 0 0,-1-1 0 0 0,0 0 0 0 0,0 0 0 0 0,0 0 0 0 0,-6 0 0 0 0,-8 4 288 0 0,16-5-382 0 0,0-1-1 0 0,0 1 1 0 0,0-1 0 0 0,0 1 0 0 0,-7-1 0 0 0,8 0-26 0 0,-1 0-1 0 0,0 0 1 0 0,0 1 0 0 0,0-1-1 0 0,1 0 1 0 0,-1 1 0 0 0,-4 1-1 0 0,6-1-43 0 0,-1-1-1 0 0,1 0 0 0 0,0 1 1 0 0,-1-1-1 0 0,1 0 0 0 0,0 0 1 0 0,0 0-1 0 0,-1 0 0 0 0,1 0 0 0 0,0 0 1 0 0,-1 0-1 0 0,1-1 0 0 0,0 1 1 0 0,-1 0-1 0 0,1-1 0 0 0,-2 0 1 0 0,0 0 53 0 0,1 0 62 0 0,-1 0 332 0 0,3 1-467 0 0,0-1 1 0 0,-1 1 0 0 0,1 0 0 0 0,0 0-1 0 0,0 0 1 0 0,0 0 0 0 0,0 0 0 0 0,0-1-1 0 0,0 1 1 0 0,0 0 0 0 0,0 0 0 0 0,0 0-1 0 0,0 0 1 0 0,0 0 0 0 0,1-1 0 0 0,-1 1-1 0 0,0 0 1 0 0,0 0 0 0 0,0 0 0 0 0,0 0-1 0 0,0 0 1 0 0,0 0 0 0 0,0-1 0 0 0,0 1-1 0 0,0 0 1 0 0,0 0 0 0 0,0 0 0 0 0,0 0-1 0 0,1 0 1 0 0,-1 0 0 0 0,0 0 0 0 0,0 0-1 0 0,0 0 1 0 0,0 0 0 0 0,0-1 0 0 0,0 1-1 0 0,1 0 1 0 0,-1 0 0 0 0,0 0 0 0 0,0 0-1 0 0,0 0 1 0 0,0 0 0 0 0,0 0 0 0 0,1 0-1 0 0,-1 0 1 0 0,0 0 0 0 0,0 0 0 0 0,0 0-1 0 0,0 0 1 0 0,0 0 0 0 0,1 0 0 0 0,-1 0-1 0 0,1 0-1 0 0,1 0 0 0 0,0 0-1 0 0,-1 0 1 0 0,1-1 0 0 0,-1 1-1 0 0,1 1 1 0 0,-1-1 0 0 0,4 0 0 0 0,-3 1-26 0 0,-1-1 0 0 0,1 0 1 0 0,0 0-1 0 0,-1 0 0 0 0,1 0 1 0 0,0 0-1 0 0,0 0 1 0 0,3-1-1 0 0,1-1-48 0 0,6-1-208 0 0,-1-1 0 0 0,1 2-1 0 0,13-2 1 0 0,13-5-1113 0 0,-4 1-204 0 0,-24 7 470 0 0,-1-1 0 0 0,1 0 1 0 0,0 0-1 0 0,-1-1 0 0 0,12-6 1 0 0,-6 5-991 0 0,1 6 1304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7855 0 0,'-1'2'57'0'0,"1"-1"-1"0"0,-1 1 1 0 0,0 0-1 0 0,0-1 1 0 0,0 1-1 0 0,0-1 1 0 0,0 1-1 0 0,0-1 1 0 0,0 0-1 0 0,-1 1 1 0 0,1-1-1 0 0,0 0 1 0 0,-1 0-1 0 0,-1 2 1 0 0,-24 10 135 0 0,14-8 347 0 0,7-2-102 0 0,-1-1-1 0 0,1 0 1 0 0,-13 2 0 0 0,-16 4 875 0 0,31-6-1149 0 0,0-1 0 0 0,0 0 1 0 0,-1-1-1 0 0,-6 2 1 0 0,7-2-10 0 0,1 0 0 0 0,-1 1 0 0 0,0-1 1 0 0,0 1-1 0 0,-6 2 0 0 0,10-2-128 0 0,0-1 0 0 0,-1 0-1 0 0,1 0 1 0 0,-1 1-1 0 0,1-1 1 0 0,-1 0 0 0 0,1 0-1 0 0,-1 0 1 0 0,1 0 0 0 0,-1 0-1 0 0,1 0 1 0 0,-1 0 0 0 0,1 1-1 0 0,-1-1 1 0 0,1-1 0 0 0,-1 1-1 0 0,1 0 1 0 0,-1 0-1 0 0,1 0 1 0 0,-1 0 0 0 0,1 0-1 0 0,-1 0 1 0 0,1 0 0 0 0,0-1-1 0 0,-1 1 1 0 0,1 0 0 0 0,-1 0-1 0 0,1-1 1 0 0,-1 1 0 0 0,1 0-1 0 0,-1-1 1 0 0,1 0-11 0 0,0 1 1 0 0,0 0-1 0 0,0-1 1 0 0,0 1-1 0 0,0-1 1 0 0,0 1-1 0 0,0 0 0 0 0,0-1 1 0 0,0 1-1 0 0,0 0 1 0 0,0-1-1 0 0,0 1 1 0 0,0 0-1 0 0,1-1 1 0 0,-1 1-1 0 0,0 0 1 0 0,0-1-1 0 0,0 1 0 0 0,0 0 1 0 0,1-1-1 0 0,-1 1 1 0 0,0 0-1 0 0,0 0 1 0 0,1-1-1 0 0,-1 1 1 0 0,0 0-1 0 0,1 0 0 0 0,-1-1 1 0 0,0 1-1 0 0,1 0 1 0 0,-1 0-1 0 0,0 0 1 0 0,1 0-1 0 0,-1 0 1 0 0,0 0-1 0 0,1-1 1 0 0,-1 1-1 0 0,0 0 0 0 0,1 0 1 0 0,7-2-234 0 0,-1 0-1 0 0,0 0 1 0 0,0-1-1 0 0,10-6 1 0 0,-12 8 25 0 0,-1-1 0 0 0,0 0-1 0 0,0 1 1 0 0,1 0 0 0 0,-1 0 0 0 0,7-1 0 0 0,-6 1-234 0 0,1 0 0 0 0,-1 0 1 0 0,0 0-1 0 0,8-4 1 0 0,-2 0-278 0 0,-6 2 221 0 0,-1 1 0 0 0,1 0 0 0 0,0 0 0 0 0,-1 0-1 0 0,1 1 1 0 0,0 0 0 0 0,0 0 0 0 0,10-1 0 0 0,41-4-4511 0 0,-43 5 4430 0 0</inkml:trace>
  <inkml:trace contextRef="#ctx0" brushRef="#br0" timeOffset="1">195 81 9215 0 0,'-21'12'570'0'0,"0"-2"0"0"0,-27 9 0 0 0,-14 6 1384 0 0,40-16-1116 0 0,15-7-333 0 0,11-6 39 0 0,8-2-960 0 0,1 1 0 0 0,-1 0 0 0 0,1 0 0 0 0,22-4 0 0 0,-25 6-332 0 0,0 0-1 0 0,-1-1 1 0 0,17-8 0 0 0,11-6-1451 0 0,43-17-2832 0 0,-58 27 3589 0 0,2 2 884 0 0</inkml:trace>
  <inkml:trace contextRef="#ctx0" brushRef="#br0" timeOffset="2">252 164 9727 0 0,'-1'3'78'0'0,"-1"1"-1"0"0,0 0 0 0 0,0 0 0 0 0,-1-1 1 0 0,1 1-1 0 0,-1-1 0 0 0,0 0 0 0 0,0 1 1 0 0,0-1-1 0 0,0-1 0 0 0,0 1 0 0 0,-1 0 1 0 0,-4 2-1 0 0,-11 9 396 0 0,-4 3 437 0 0,18-15-701 0 0,1 0-1 0 0,1 1 1 0 0,-1-1-1 0 0,0 1 1 0 0,-5 6-1 0 0,-11 6 1006 0 0,19-15-888 0 0,15 5-770 0 0,-12-4 352 0 0,0-1-1 0 0,-1 0 1 0 0,1 0-1 0 0,0 0 1 0 0,0-1-1 0 0,0 1 1 0 0,0 0-1 0 0,0-1 0 0 0,-1 1 1 0 0,1-1-1 0 0,0 0 1 0 0,3-1-1 0 0,11-4-869 0 0,-13 5 415 0 0,1 0 0 0 0,0-1 0 0 0,0 1 1 0 0,-1-1-1 0 0,1 0 0 0 0,-1 0 0 0 0,0 0 0 0 0,0 0 0 0 0,1-1 1 0 0,-1 1-1 0 0,-1-1 0 0 0,1 0 0 0 0,0 0 0 0 0,2-4 0 0 0,10-5-2083 0 0,4 2 1616 0 0</inkml:trace>
  <inkml:trace contextRef="#ctx0" brushRef="#br0" timeOffset="3">391 174 9727 0 0,'-10'9'282'0'0,"0"0"0"0"0,-1-1 0 0 0,1 0-1 0 0,-2 0 1 0 0,1-1 0 0 0,-1-1 0 0 0,0 0 0 0 0,-17 6-1 0 0,21-7 37 0 0,0 0-1 0 0,1 1 1 0 0,-1-1-1 0 0,1 2 1 0 0,0-1-1 0 0,-7 8 1 0 0,7-7-22 0 0,-21 20 561 0 0,22-21-643 0 0,9-3-201 0 0,0-3-163 0 0,0 0-1 0 0,0-1 1 0 0,0 0 0 0 0,-1 0-1 0 0,1 0 1 0 0,0 0 0 0 0,-1 0-1 0 0,1 0 1 0 0,0-1 0 0 0,-1 1 0 0 0,0-1-1 0 0,1 0 1 0 0,-1 0 0 0 0,3-2-1 0 0,-5 2-51 0 0,1 0 0 0 0,0 0 0 0 0,0 1-1 0 0,0-1 1 0 0,1 0 0 0 0,-1 1 0 0 0,0-1-1 0 0,1 1 1 0 0,-1 0 0 0 0,0-1 0 0 0,1 1-1 0 0,0 0 1 0 0,-1 0 0 0 0,1 0 0 0 0,0 0-1 0 0,0 0 1 0 0,-1 0 0 0 0,1 0 0 0 0,0 1-1 0 0,0-1 1 0 0,2 0 0 0 0,-2 0-226 0 0,0 1 0 0 0,0-1 1 0 0,0 0-1 0 0,0 0 0 0 0,0-1 0 0 0,0 1 1 0 0,2-2-1 0 0,-3 1-111 0 0,1 1 0 0 0,0 0 1 0 0,0 0-1 0 0,-1 0 0 0 0,1 0 1 0 0,0 0-1 0 0,4-1 0 0 0,6-1-372 0 0</inkml:trace>
  <inkml:trace contextRef="#ctx0" brushRef="#br0" timeOffset="4">374 178 7399 0 0,'0'1'21'0'0,"0"-1"-1"0"0,0 1 0 0 0,0-1 0 0 0,0 1 1 0 0,-1-1-1 0 0,1 1 0 0 0,0-1 1 0 0,0 0-1 0 0,-1 1 0 0 0,1-1 0 0 0,0 1 1 0 0,-1-1-1 0 0,1 0 0 0 0,0 1 0 0 0,-1-1 1 0 0,1 0-1 0 0,0 1 0 0 0,-1-1 0 0 0,1 0 1 0 0,-1 0-1 0 0,1 0 0 0 0,-1 1 1 0 0,1-1-1 0 0,0 0 0 0 0,-1 0 0 0 0,1 0 1 0 0,-1 0-1 0 0,1 0 0 0 0,-1 0 0 0 0,1 0 1 0 0,-1 0-1 0 0,1 0 0 0 0,-1 0 0 0 0,1 0 1 0 0,-1 0-1 0 0,1 0 0 0 0,-1 0 1 0 0,0 0-1 0 0,-12 0 11 0 0,10 2 42 0 0,-1-1 0 0 0,1 0 0 0 0,0 0 0 0 0,-1 0 1 0 0,1 0-1 0 0,-1 0 0 0 0,0-1 0 0 0,-6 0 0 0 0,6 1 40 0 0,0-1-1 0 0,0 1 0 0 0,0 0 0 0 0,0 0 0 0 0,-6 2 0 0 0,6-1 74 0 0,0-1-1 0 0,0 0 1 0 0,-1 0-1 0 0,-6 1 0 0 0,9-2-102 0 0,0 1 0 0 0,0-1 1 0 0,1 0-1 0 0,-1 1 0 0 0,0 0 0 0 0,0-1 0 0 0,0 1 0 0 0,0 0 0 0 0,-3 2 0 0 0,-12 5 558 0 0,4-6-265 0 0,10-2-249 0 0,-1 1 0 0 0,0-1 0 0 0,1 1 0 0 0,-1 0 0 0 0,0 1 1 0 0,-4 1-1 0 0,-10 4 190 0 0,16-6-276 0 0,0-1 0 0 0,0 1 0 0 0,0 0-1 0 0,-1 0 1 0 0,2 0 0 0 0,-1 0 0 0 0,0 0-1 0 0,0 0 1 0 0,0 0 0 0 0,0 1 0 0 0,-2 1-1 0 0,4-3-16 0 0,0 1 0 0 0,0-1 0 0 0,-1 0 0 0 0,1 1 0 0 0,0-1 0 0 0,0 0 0 0 0,-1 0 0 0 0,1 1 0 0 0,0-1 0 0 0,-1 0 0 0 0,1 0 0 0 0,-1 0 0 0 0,1 1 0 0 0,0-1 0 0 0,-1 0-1 0 0,1 0 1 0 0,-1 0 0 0 0,1 0 0 0 0,0 0 0 0 0,-1 0 0 0 0,1 0 0 0 0,-1 0 0 0 0,1 0 0 0 0,0 0 0 0 0,-1 0 0 0 0,0 0 0 0 0,3 0-57 0 0,-1 1 0 0 0,1-1 0 0 0,0 0 0 0 0,-1 0 0 0 0,1 0-1 0 0,0 0 1 0 0,-1 0 0 0 0,1-1 0 0 0,-1 1 0 0 0,1 0 0 0 0,0-1 0 0 0,-1 1 0 0 0,1-1 0 0 0,-1 1 0 0 0,1-1 0 0 0,-1 0 0 0 0,1 0 0 0 0,-1 0-1 0 0,0 0 1 0 0,3-2 0 0 0,-3 3-25 0 0,1-1 0 0 0,-1 0 0 0 0,1 1 0 0 0,-1-1 0 0 0,1 1-1 0 0,-1 0 1 0 0,1-1 0 0 0,-1 1 0 0 0,1 0 0 0 0,-1 0 0 0 0,1 0 0 0 0,0 0 0 0 0,-1 0-1 0 0,3 1 1 0 0,-3-1-58 0 0,1 0 0 0 0,-1 0-1 0 0,1 0 1 0 0,-1 1 0 0 0,1-1-1 0 0,-1-1 1 0 0,1 1 0 0 0,-1 0-1 0 0,1 0 1 0 0,-1-1 0 0 0,1 1-1 0 0,-1-1 1 0 0,0 1 0 0 0,1-1-1 0 0,1 0 1 0 0,6-7-805 0 0,-8 6 767 0 0,0 1 1 0 0,0 0-1 0 0,0 0 0 0 0,1 0 1 0 0,-1 0-1 0 0,0 0 0 0 0,1 0 0 0 0,-1 0 1 0 0,1 0-1 0 0,-1 0 0 0 0,3 0 1 0 0,7-1-797 0 0,-9 2 700 0 0,0-1 1 0 0,0 1-1 0 0,0 0 0 0 0,0-1 1 0 0,0 0-1 0 0,1 1 0 0 0,-2-1 1 0 0,1 0-1 0 0,0 0 0 0 0,3-2 1 0 0,2-5-871 0 0,-6 7 909 0 0,0-1 0 0 0,0 1 1 0 0,0 0-1 0 0,0 0 0 0 0,0 0 1 0 0,0 0-1 0 0,0 0 0 0 0,1 0 1 0 0,-1 1-1 0 0,0-1 0 0 0,2-1 1 0 0,9-1-444 0 0</inkml:trace>
  <inkml:trace contextRef="#ctx0" brushRef="#br0" timeOffset="5">318 196 6911 0 0,'-1'2'45'0'0,"0"0"-1"0"0,0-1 1 0 0,0 1-1 0 0,0 0 0 0 0,0 0 1 0 0,-1-1-1 0 0,1 1 1 0 0,-1-1-1 0 0,1 1 0 0 0,-1-1 1 0 0,0 0-1 0 0,1 0 0 0 0,-1 0 1 0 0,0 0-1 0 0,0 0 1 0 0,-2 1-1 0 0,-11 7 388 0 0,12-7-220 0 0,0 0 1 0 0,0 0-1 0 0,0-1 1 0 0,0 1-1 0 0,-5 0 0 0 0,-9 6 618 0 0,13-6-589 0 0,0-1 1 0 0,1 1-1 0 0,-1-1 1 0 0,-7 2-1 0 0,-15 6 701 0 0,11-4-410 0 0,15-4-506 0 0,-1-1 0 0 0,0 0 0 0 0,1 0 0 0 0,-1 0 1 0 0,0 0-1 0 0,1 0 0 0 0,-1 0 0 0 0,0 0 0 0 0,1 0 0 0 0,-1 0 0 0 0,0 0 1 0 0,1 0-1 0 0,-1 0 0 0 0,0 0 0 0 0,1 0 0 0 0,-1 0 0 0 0,1-1 0 0 0,-1 1 1 0 0,0 0-1 0 0,1-1 0 0 0,-2 1 0 0 0,-1-6-87 0 0,2 3-213 0 0,0 1 0 0 0,1-1 0 0 0,-1 1 1 0 0,0 0-1 0 0,1-1 0 0 0,0 1 0 0 0,0-1 1 0 0,-1 1-1 0 0,1-1 0 0 0,1 1 0 0 0,-1-1 1 0 0,0 1-1 0 0,1-1 0 0 0,-1 1 0 0 0,1-1 1 0 0,0 1-1 0 0,0 0 0 0 0,0-1 0 0 0,0 1 1 0 0,0 0-1 0 0,2-3 0 0 0,4-11-3647 0 0,-3 8 1789 0 0,1 3 1314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6159 0 0,'4'6'656'0'0,"6"-8"-3472"0"0,-3-1-400 0 0,1 5 2896 0 0</inkml:trace>
  <inkml:trace contextRef="#ctx0" brushRef="#br0" timeOffset="1">36 21 7919 0 0,'-2'28'1035'0'0,"2"-26"-622"0"0,1-1-360 0 0,0 1-1 0 0,0-1 0 0 0,0 0 1 0 0,0 0-1 0 0,0 0 0 0 0,1 0 1 0 0,-1 0-1 0 0,0 0 0 0 0,1-1 0 0 0,-1 1 1 0 0,0 0-1 0 0,2 0 0 0 0,1 0-125 0 0,0 0 0 0 0,0 0-1 0 0,1 0 1 0 0,-1-1 0 0 0,0 1-1 0 0,0-1 1 0 0,0 0 0 0 0,0 0-1 0 0,0-1 1 0 0,1 1 0 0 0,-1-1-1 0 0,0 0 1 0 0,6-3 0 0 0,4-1-1802 0 0,-2-1 0 0 0,21-12-1 0 0,-15 8-457 0 0,-8 4 1742 0 0</inkml:trace>
  <inkml:trace contextRef="#ctx0" brushRef="#br0" timeOffset="2">85 81 5927 0 0,'-1'3'55'0'0,"0"-1"-1"0"0,0 1 1 0 0,-1-1-1 0 0,1 0 0 0 0,-1 1 1 0 0,1-1-1 0 0,-1 0 1 0 0,0 0-1 0 0,1 0 0 0 0,-1 0 1 0 0,-4 3-1 0 0,-10 11 517 0 0,4-3 593 0 0,11-12-1036 0 0,-1 0 0 0 0,1 0 1 0 0,0 0-1 0 0,0 1 0 0 0,0-1 0 0 0,0 0 1 0 0,0 0-1 0 0,0 1 0 0 0,0-1 0 0 0,0 1 1 0 0,0 1-1 0 0,0-2 13 0 0,1 0 1 0 0,0 0-1 0 0,0 0 0 0 0,0 0 1 0 0,0 0-1 0 0,0 0 0 0 0,0 0 1 0 0,0 0-1 0 0,0 0 1 0 0,0 0-1 0 0,0 0 0 0 0,0 0 1 0 0,1 0-1 0 0,-1 0 0 0 0,0 0 1 0 0,1 1-1 0 0,0 0-315 0 0,6-6 561 0 0,-5 2-323 0 0,-1 2-79 0 0,1-1 0 0 0,-1 1-1 0 0,1-1 1 0 0,-1 1 0 0 0,1-1 0 0 0,-1 1-1 0 0,1 0 1 0 0,0 0 0 0 0,-1 0 0 0 0,1 0 0 0 0,-1 0-1 0 0,1 0 1 0 0,0 0 0 0 0,2 1 0 0 0,-2 0-76 0 0,0-1-1 0 0,1 0 1 0 0,-1 0 0 0 0,0 1 0 0 0,0-1 0 0 0,0-1 0 0 0,0 1-1 0 0,1 0 1 0 0,1-1 0 0 0,2-2-500 0 0,0 0 0 0 0,0 0 0 0 0,-1 0 1 0 0,1-1-1 0 0,-1 0 0 0 0,0 0 0 0 0,0 0 0 0 0,5-6 0 0 0,-3 3-1012 0 0,0 1 0 0 0,12-8-1 0 0,-3 5 833 0 0</inkml:trace>
  <inkml:trace contextRef="#ctx0" brushRef="#br0" timeOffset="3">79 197 7687 0 0,'-2'3'82'0'0,"0"0"0"0"0,0-1-1 0 0,-1 1 1 0 0,1 0-1 0 0,-1-1 1 0 0,1 1 0 0 0,-1-1-1 0 0,0 0 1 0 0,-5 3-1 0 0,-9 11 618 0 0,15-14-511 0 0,0 0 0 0 0,1 0 1 0 0,-1-1-1 0 0,0 1 0 0 0,0 0 1 0 0,0-1-1 0 0,-1 0 0 0 0,-1 2 1 0 0,4-3-122 0 0,-1 0 0 0 0,1 0 1 0 0,0 0-1 0 0,0 0 0 0 0,-1 0 1 0 0,1 0-1 0 0,0 1 0 0 0,-1-1 0 0 0,1 0 1 0 0,0 0-1 0 0,0 0 0 0 0,-1 0 1 0 0,1 1-1 0 0,0-1 0 0 0,0 0 1 0 0,0 0-1 0 0,-1 0 0 0 0,1 1 0 0 0,0-1 1 0 0,0 0-1 0 0,0 0 0 0 0,0 1 1 0 0,-1-1-1 0 0,1 0 0 0 0,0 0 1 0 0,0 1-1 0 0,0-1 0 0 0,0 0 1 0 0,0 1-1 0 0,0-1 0 0 0,0 0 0 0 0,0 0 1 0 0,0 1-1 0 0,0-1 0 0 0,0 0 1 0 0,0 1-1 0 0,0-1 0 0 0,0 0 1 0 0,0 0-1 0 0,0 1 0 0 0,0-1 1 0 0,0 0-1 0 0,0 1 0 0 0,1-1 0 0 0,-1 0 1 0 0,0 0-1 0 0,0 1 0 0 0,0-1 1 0 0,0 0-1 0 0,1 0 0 0 0,-1 1 1 0 0,2-1-35 0 0,-1 1 1 0 0,1-1 0 0 0,-1 1 0 0 0,1-1-1 0 0,-1 0 1 0 0,1 1 0 0 0,-1-1-1 0 0,1 0 1 0 0,0 0 0 0 0,2-1 0 0 0,0 1 15 0 0,3 0-127 0 0,0 0 1 0 0,0-1-1 0 0,0 0 1 0 0,0-1-1 0 0,0 0 1 0 0,0 0 0 0 0,12-5-1 0 0,7-3-1181 0 0,3 3-323 0 0,-21 5 49 0 0,0 0 1 0 0,0 0-1 0 0,0-1 0 0 0,13-6 1 0 0,-8 6-767 0 0,1 4 1416 0 0</inkml:trace>
  <inkml:trace contextRef="#ctx0" brushRef="#br0" timeOffset="4">182 236 4343 0 0,'-4'5'58'0'0,"1"0"0"0"0,-1-1 0 0 0,0 0 0 0 0,0 0 0 0 0,0 0 0 0 0,-1 0 0 0 0,-8 5 0 0 0,-5 9 528 0 0,15-15-394 0 0,1 0 1 0 0,-1 0 0 0 0,0-1-1 0 0,0 1 1 0 0,-5 3 0 0 0,-6 2 584 0 0,6-4-269 0 0,1 1-1 0 0,0-1 1 0 0,-8 8 0 0 0,-35 30 4501 0 0,63-44-4653 0 0,-9 2-320 0 0,14-4-422 0 0,-1-1 1 0 0,1 0-1 0 0,20-10 0 0 0,-28 11-338 0 0,-6 2 343 0 0,1 0 0 0 0,-1-1-1 0 0,0 1 1 0 0,0-1 0 0 0,0 0 0 0 0,4-4-1 0 0,-5 3 27 0 0,0 1 1 0 0,1 1-1 0 0,-1-1 0 0 0,1 0 0 0 0,0 1 0 0 0,0 0 0 0 0,8-3 0 0 0,7 0-808 0 0,-13 4 826 0 0,-1 0 1 0 0,0-1 0 0 0,0 1 0 0 0,-1-1-1 0 0,6-2 1 0 0,3-4-512 0 0,-11 6 626 0 0,1 0 1 0 0,0 0 0 0 0,0 1-1 0 0,0-1 1 0 0,0 1 0 0 0,0 0 0 0 0,0 0-1 0 0,6-2 1 0 0,14 4-286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25 7919 0 0,'-9'1'119'0'0,"1"0"0"0"0,0 1 0 0 0,0 0-1 0 0,0 0 1 0 0,0 0 0 0 0,-9 5-1 0 0,-43 25 615 0 0,52-28-422 0 0,1-1-1 0 0,0 0 0 0 0,-11 3 0 0 0,11-4 89 0 0,-1 1-1 0 0,-13 6 0 0 0,-41 22 3282 0 0,64-31-3654 0 0,1 0-1 0 0,-1 0 0 0 0,1-1 0 0 0,-1 1 1 0 0,1 0-1 0 0,-1-1 0 0 0,1 0 0 0 0,-1 0 1 0 0,0 1-1 0 0,4-3 0 0 0,9-2-39 0 0,-4 2-270 0 0,-1 0 0 0 0,17-8-1 0 0,-16 6-55 0 0,-1 1-1 0 0,16-4 1 0 0,-7 4-266 0 0,-11 3 157 0 0,0-1 0 0 0,0 1 0 0 0,12-6 0 0 0,-2-2-386 0 0,-12 6 442 0 0,0 0 0 0 0,0 0 1 0 0,0 1-1 0 0,8-3 1 0 0,-1 2-367 0 0,-6 2-92 0 0,1-1 1 0 0,0 0-1 0 0,-1 0 0 0 0,1-1 1 0 0,13-7-1 0 0,-1 2-916 0 0,1 4 1087 0 0</inkml:trace>
  <inkml:trace contextRef="#ctx0" brushRef="#br0" timeOffset="1">390 1 8719 0 0,'-2'2'62'0'0,"0"1"0"0"0,0 0-1 0 0,-1-1 1 0 0,0 0 0 0 0,1 1-1 0 0,-1-1 1 0 0,0 0 0 0 0,0 0-1 0 0,0 0 1 0 0,0-1 0 0 0,0 1-1 0 0,-1-1 1 0 0,1 0 0 0 0,0 0-1 0 0,-6 1 1 0 0,-16 7 413 0 0,-48 13 1286 0 0,52-15-1267 0 0,-27 6 0 0 0,34-9-313 0 0,9-2-76 0 0,0 0 0 0 0,0 0-1 0 0,0 0 1 0 0,0 0-1 0 0,1 1 1 0 0,-7 5 0 0 0,-14 7 562 0 0,23-14-624 0 0,0 0 1 0 0,1 0-1 0 0,-1 0 0 0 0,1 1 0 0 0,-1-1 0 0 0,1 0 0 0 0,0 1 0 0 0,-1-1 0 0 0,1 1 0 0 0,0-1 1 0 0,0 1-1 0 0,0-1 0 0 0,0 1 0 0 0,-1 2 0 0 0,2-3 292 0 0,3-2-320 0 0,0 1 1 0 0,-1-1 0 0 0,1 0-1 0 0,0 1 1 0 0,0-1 0 0 0,0 1 0 0 0,4 0-1 0 0,12-1-288 0 0,14-8-308 0 0,11-3-216 0 0,-8 6-1414 0 0,35-13 0 0 0,-29 8-276 0 0,-32 8 1316 0 0,0-1-1 0 0,15-8 1 0 0,6-2-1202 0 0,-7 7 1681 0 0</inkml:trace>
  <inkml:trace contextRef="#ctx0" brushRef="#br0" timeOffset="2">410 57 8663 0 0,'-11'7'132'0'0,"-1"1"0"0"0,-1-2 0 0 0,1 1-1 0 0,-1-2 1 0 0,0 0 0 0 0,-15 4 0 0 0,-17 7-56 0 0,-6 1-18 0 0,34-13 34 0 0,-20 9-1 0 0,35-12-60 0 0,-19 8 874 0 0,-44 13 1 0 0,60-20-687 0 0,-1 0 0 0 0,1 0 0 0 0,-10 6 0 0 0,-9 2 663 0 0,22-9-291 0 0,13-5-512 0 0,-5 3-362 0 0,0 0 0 0 0,1 0 0 0 0,-1-1 0 0 0,0 0 0 0 0,0 0 1 0 0,0 0-1 0 0,6-4 0 0 0,-3 2-501 0 0,0 0-1 0 0,12-3 1 0 0,18-7-2526 0 0,-28 9 2388 0 0,-2 0-51 0 0,0 0-1 0 0,1 1 1 0 0,13-3-1 0 0,11 1 102 0 0</inkml:trace>
  <inkml:trace contextRef="#ctx0" brushRef="#br0" timeOffset="3">420 60 8927 0 0,'-6'6'136'0'0,"-1"-1"0"0"0,0 0-1 0 0,0 0 1 0 0,0-1 0 0 0,0 0-1 0 0,-15 6 1 0 0,-8 5-94 0 0,26-14-26 0 0,-6 5 95 0 0,0-1-1 0 0,-1 0 0 0 0,-20 6 1 0 0,22-9 7 0 0,0 0 0 0 0,0 1 0 0 0,0 0 0 0 0,0 0 0 0 0,1 1 0 0 0,-1 0 0 0 0,1 1 0 0 0,-12 8 0 0 0,15-9 36 0 0,-1-1-1 0 0,0 1 1 0 0,0-1-1 0 0,0-1 0 0 0,-6 3 1 0 0,5-3 43 0 0,1 1 1 0 0,-1 0-1 0 0,-9 6 1 0 0,4-1 24 0 0,9-5-130 0 0,-1 0 0 0 0,0 0 1 0 0,0-1-1 0 0,0 0 0 0 0,0 0 0 0 0,0 0 1 0 0,-6 1-1 0 0,10-2-70 0 0,-1-1 0 0 0,0 0 0 0 0,0 1 0 0 0,1-1 0 0 0,-1 0 0 0 0,0 1 0 0 0,1-1 0 0 0,-1 1 0 0 0,0-1 0 0 0,1 1 0 0 0,-1 0 0 0 0,1-1 0 0 0,-1 1 0 0 0,1-1 0 0 0,-1 1 0 0 0,1 0 0 0 0,-1-1 0 0 0,1 1 0 0 0,0 0 0 0 0,-1 0 0 0 0,1-1 0 0 0,0 1 0 0 0,-1 1 0 0 0,2-3-16 0 0,-1 1 0 0 0,0 0 1 0 0,0-1-1 0 0,0 1 0 0 0,0 0 0 0 0,1-1 1 0 0,-1 1-1 0 0,0 0 0 0 0,0 0 1 0 0,0-1-1 0 0,1 1 0 0 0,-1 0 0 0 0,0 0 1 0 0,1-1-1 0 0,-1 1 0 0 0,0 0 0 0 0,1 0 1 0 0,-1 0-1 0 0,0-1 0 0 0,1 1 0 0 0,-1 0 1 0 0,0 0-1 0 0,1 0 0 0 0,-1 0 0 0 0,0 0 1 0 0,1 0-1 0 0,13 1 36 0 0,-13-1-42 0 0,0 1 1 0 0,1-1 0 0 0,-1 0-1 0 0,1 0 1 0 0,-1 0 0 0 0,1 0-1 0 0,-1 0 1 0 0,1 0 0 0 0,-1 0-1 0 0,1 0 1 0 0,-1 0 0 0 0,1-1-1 0 0,1 0 1 0 0,7-6 30 0 0,-8 6-37 0 0,-1-1 1 0 0,1 1-1 0 0,0 0 1 0 0,0 0 0 0 0,-1 0-1 0 0,1 0 1 0 0,0 0-1 0 0,0 1 1 0 0,0-1-1 0 0,0 0 1 0 0,3 0-1 0 0,17-1-302 0 0,-14 2 110 0 0,0-1 0 0 0,0 0 0 0 0,11-3 0 0 0,51-20-1467 0 0,-59 22 665 0 0,0-1 1 0 0,0 0 0 0 0,-1-1-1 0 0,1 0 1 0 0,-1-1-1 0 0,0 0 1 0 0,12-8-1 0 0,4-2-1551 0 0,1 9 1567 0 0</inkml:trace>
  <inkml:trace contextRef="#ctx0" brushRef="#br0" timeOffset="4">405 127 6623 0 0,'-4'5'55'0'0,"0"-1"-1"0"0,0 0 0 0 0,0-1 0 0 0,-1 1 0 0 0,1-1 0 0 0,-1 0 0 0 0,0 0 1 0 0,0 0-1 0 0,-1-1 0 0 0,1 1 0 0 0,0-1 0 0 0,-7 1 0 0 0,2 1 18 0 0,1 0 0 0 0,-15 9 0 0 0,14-8 119 0 0,1 0-1 0 0,-14 5 0 0 0,2-3 302 0 0,1 1 0 0 0,-22 12 0 0 0,36-17-274 0 0,-1-1 0 0 0,1 0 0 0 0,0 0 0 0 0,-11 2 0 0 0,-16 5 612 0 0,28-7-732 0 0,1 0 25 0 0,0 0-1 0 0,0 0 0 0 0,0-1 0 0 0,-1 0 0 0 0,1 1 0 0 0,0-2 1 0 0,-1 1-1 0 0,1 0 0 0 0,-6-1 0 0 0,3 0 800 0 0,10-1-711 0 0,0 0-238 0 0,-1 1 0 0 0,0 0 0 0 0,1-1 0 0 0,-1 0 0 0 0,0 0 0 0 0,1 1 0 0 0,2-3 0 0 0,-1-1-99 0 0,0 1-1 0 0,0 0 1 0 0,1 0-1 0 0,-1 1 1 0 0,1-1-1 0 0,0 1 1 0 0,0 0-1 0 0,0 0 1 0 0,8-2-1 0 0,-4 2-496 0 0,-1-1 0 0 0,14-7 1 0 0,-13 6-3 0 0,0 0 1 0 0,13-3 0 0 0,86-19-6956 0 0,-82 20 6906 0 0</inkml:trace>
  <inkml:trace contextRef="#ctx0" brushRef="#br0" timeOffset="5">464 145 7687 0 0,'-1'2'70'0'0,"0"0"0"0"0,0-1-1 0 0,0 1 1 0 0,0 0 0 0 0,0-1-1 0 0,0 1 1 0 0,0 0 0 0 0,-1-1-1 0 0,1 1 1 0 0,-1-1 0 0 0,1 0-1 0 0,-1 1 1 0 0,1-1-1 0 0,-1 0 1 0 0,-2 1 0 0 0,-30 12 868 0 0,9-4-219 0 0,15-6-393 0 0,1-1-1 0 0,-15 5 1 0 0,16-6-140 0 0,0 0 1 0 0,0 1-1 0 0,0 0 1 0 0,-8 5 0 0 0,3 0-19 0 0,9-5-121 0 0,0 0 0 0 0,0 0 0 0 0,-1-1 1 0 0,-8 4-1 0 0,6-4-10 0 0,2-1 16 0 0,-1 1 0 0 0,0 0-1 0 0,1 0 1 0 0,0 1 0 0 0,-1 0 0 0 0,1-1 0 0 0,-8 7 0 0 0,12-8-26 0 0,0 0 0 0 0,-1 0 1 0 0,1 0-1 0 0,0 0 0 0 0,-1-1 1 0 0,1 1-1 0 0,-1-1 0 0 0,1 1 1 0 0,-1-1-1 0 0,1 1 0 0 0,-1-1 1 0 0,1 0-1 0 0,-4 1 0 0 0,5-1-17 0 0,0 0 0 0 0,0 0 0 0 0,0 1 0 0 0,0-1 1 0 0,-1 0-1 0 0,1 0 0 0 0,0 0 0 0 0,0 1 0 0 0,0-1 0 0 0,0 0 0 0 0,0 0 0 0 0,0 1 0 0 0,0-1 0 0 0,0 0 0 0 0,0 0 0 0 0,0 1 0 0 0,0-1 0 0 0,0 0 0 0 0,0 0 0 0 0,0 1 0 0 0,0-1 0 0 0,0 0 0 0 0,0 0 0 0 0,0 1 0 0 0,1-1 1 0 0,-1 0-1 0 0,0 0 0 0 0,0 1 0 0 0,0-1 0 0 0,0 0 0 0 0,0 0 0 0 0,1 0 0 0 0,-1 0 0 0 0,0 1 0 0 0,0-1 0 0 0,0 0 0 0 0,0 0 0 0 0,1 0 0 0 0,-1 0 0 0 0,0 0 0 0 0,0 1 0 0 0,1-1 0 0 0,17-6-19 0 0,-11 4-89 0 0,0 0 0 0 0,0 0-1 0 0,8-5 1 0 0,-2 1-450 0 0,0 0 0 0 0,1 1 0 0 0,0 0 0 0 0,16-3 0 0 0,-22 6-176 0 0,0-1 1 0 0,0-1 0 0 0,-1 1-1 0 0,1-1 1 0 0,7-5 0 0 0,-5 3-762 0 0,20-10 0 0 0,-8 9 647 0 0,-11 3 487 0 0,0 0 1 0 0,14-8 0 0 0,-8 2 4 0 0,-9 5 157 0 0,0 0 0 0 0,0 1 0 0 0,13-5-1 0 0,16-1-6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24 481 6335 0 0,'-1'-2'90'0'0,"1"0"0"0"0,0 0-1 0 0,-1 0 1 0 0,0 0-1 0 0,0 0 1 0 0,1 0 0 0 0,-1 0-1 0 0,0 1 1 0 0,0-1-1 0 0,-1 0 1 0 0,0-1 0 0 0,0 1 29 0 0,1 0 1 0 0,0 0 0 0 0,-1 0 0 0 0,1 0 0 0 0,0 0-1 0 0,0 0 1 0 0,1 0 0 0 0,-2-3 0 0 0,1-1 235 0 0,1-1 0 0 0,-1 1 0 0 0,2 0 0 0 0,-1 0 0 0 0,1 0 0 0 0,-1 0 0 0 0,2 0 0 0 0,-1 0 0 0 0,1 1 0 0 0,0-1 0 0 0,0 0 0 0 0,0 1 0 0 0,1-1 0 0 0,6-9 0 0 0,36-51 798 0 0,-16 27-620 0 0,10-11 4 0 0,47-36-110 0 0,-73 75-373 0 0,-1 2 1 0 0,2-1 0 0 0,-1 1-1 0 0,1 1 1 0 0,21-9-1 0 0,-17 10-693 0 0,-1 1-1 0 0,1 0 1 0 0,0 2-1 0 0,19-3 1 0 0,-32 6 403 0 0,1 0 1 0 0,-1 1 0 0 0,0 0 0 0 0,0 0 0 0 0,1 0 0 0 0,-1 0 0 0 0,0 1 0 0 0,0 0-1 0 0,0 0 1 0 0,0 1 0 0 0,0-1 0 0 0,0 1 0 0 0,0 0 0 0 0,0 1 0 0 0,0-1-1 0 0,-1 1 1 0 0,0 0 0 0 0,9 6 0 0 0,-12-7-442 0 0,1 0 1 0 0,-1-1-1 0 0,0 1 1 0 0,0 0-1 0 0,1 1 1 0 0,-1-1-1 0 0,0 0 0 0 0,-1 0 1 0 0,1 0-1 0 0,1 4 1 0 0,-2-5 418 0 0,3 9-649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 10767 0 0,'-1'1'46'0'0,"1"0"0"0"0,-1 1 0 0 0,0-1 0 0 0,1 0 0 0 0,-1 0 0 0 0,0 0 0 0 0,0 0 0 0 0,1 0 0 0 0,-1 0 0 0 0,0 0 0 0 0,0 0 0 0 0,0 0 0 0 0,-1 0 0 0 0,1 0 0 0 0,0 0 0 0 0,0-1 0 0 0,0 1 0 0 0,0-1 0 0 0,-1 1 0 0 0,1-1 0 0 0,0 1 0 0 0,-1-1 0 0 0,1 1 0 0 0,-2-1 0 0 0,-14 6 2 0 0,-4 3 357 0 0,-39 11 1 0 0,-8 2-20 0 0,13-5-316 0 0,38-12-22 0 0,-28 10 1 0 0,30-8 3 0 0,4-2 9 0 0,-1 0-1 0 0,1 0 1 0 0,-14 2-1 0 0,3-3 36 0 0,11-2-25 0 0,0 1 0 0 0,-19 6 1 0 0,-4 4 73 0 0,-47 13 0 0 0,42-15-46 0 0,28-7-27 0 0,0-1-1 0 0,0 0 1 0 0,-1-1-1 0 0,1 0 1 0 0,-19 0-1 0 0,13 0 56 0 0,11 5-91 0 0,21-9-52 0 0,2-1-343 0 0,-1 0 0 0 0,1-1 0 0 0,20-8 0 0 0,16-1-1132 0 0,-41 10 558 0 0,0 1 0 0 0,1-2 0 0 0,-1 0 0 0 0,13-6 0 0 0,4-6-1089 0 0,-17 9 782 0 0,1 0 1 0 0,21-8-1 0 0,14 4 210 0 0</inkml:trace>
  <inkml:trace contextRef="#ctx0" brushRef="#br0" timeOffset="1">850 22 11831 0 0,'-9'7'178'0'0,"-1"-1"0"0"0,0-1 1 0 0,0 1-1 0 0,0-1 0 0 0,-1-1 0 0 0,-17 5 0 0 0,-10 5-147 0 0,-10 2 42 0 0,-65 16 0 0 0,-16 6 310 0 0,43-11 90 0 0,30-8-104 0 0,37-12-99 0 0,-1 0-1 0 0,-26 5 1 0 0,19-8 1 0 0,14-3-67 0 0,0 1 0 0 0,-22 7 1 0 0,24-5-135 0 0,1 0-42 0 0,0 0 0 0 0,0-1 0 0 0,-1-1 0 0 0,1 0 0 0 0,-20 2 0 0 0,29-4-23 0 0,-1 0 1 0 0,1 0-1 0 0,0 0 0 0 0,-1 0 0 0 0,1 0 0 0 0,0 1 0 0 0,0-1 0 0 0,-1 0 0 0 0,1 1 1 0 0,0-1-1 0 0,0 1 0 0 0,0-1 0 0 0,0 1 0 0 0,-1 0 0 0 0,1-1 0 0 0,0 1 1 0 0,0 0-1 0 0,0 0 0 0 0,-1 1 0 0 0,1 0 64 0 0,17-9-53 0 0,5 4-408 0 0,18-6-453 0 0,-12-1 306 0 0,28-9-799 0 0,-31 14 195 0 0,-4 0-1132 0 0,31-11 1 0 0,-17 2-45 0 0,-12 4 406 0 0,23-6-1 0 0,11 2 810 0 0</inkml:trace>
  <inkml:trace contextRef="#ctx0" brushRef="#br0" timeOffset="2">728 115 10535 0 0,'-26'11'282'0'0,"-1"-2"0"0"0,0 0 1 0 0,-42 6-1 0 0,2 0 33 0 0,7-2 129 0 0,-10 2 146 0 0,52-10-408 0 0,9-1-13 0 0,-1-1 0 0 0,0-1 0 0 0,-16 3 0 0 0,6-5 97 0 0,14 0-145 0 0,0 0 0 0 0,0 1-1 0 0,-1-1 1 0 0,-11 4 0 0 0,1 3 93 0 0,14-6-157 0 0,-1 1-1 0 0,1-1 0 0 0,0 0 1 0 0,-1 0-1 0 0,1 0 1 0 0,-1-1-1 0 0,0 1 0 0 0,1-1 1 0 0,-1 0-1 0 0,-3 0 0 0 0,-3 1 158 0 0,10-1-213 0 0,0 0 0 0 0,0 0 0 0 0,0 0 0 0 0,0 0 1 0 0,0 0-1 0 0,0-1 0 0 0,0 1 0 0 0,0 0 0 0 0,0 0 0 0 0,0 0 1 0 0,0 0-1 0 0,0 0 0 0 0,0 0 0 0 0,0 0 0 0 0,0 0 1 0 0,0 0-1 0 0,0 0 0 0 0,0-1 0 0 0,0 1 0 0 0,0 0 1 0 0,-1 0-1 0 0,1 0 0 0 0,0 0 0 0 0,0 0 0 0 0,0 0 0 0 0,0 0 1 0 0,0 0-1 0 0,0 0 0 0 0,0 0 0 0 0,0 0 0 0 0,0 0 1 0 0,0 0-1 0 0,0 0 0 0 0,0 0 0 0 0,0-1 0 0 0,0 1 1 0 0,-1 0-1 0 0,1 0 0 0 0,0 0 0 0 0,0 0 0 0 0,11-6-73 0 0,-1 5-142 0 0,0 0-191 0 0,1-1-1 0 0,18-6 0 0 0,15-1-1554 0 0,-32 7 432 0 0,-1-1 1 0 0,19-5-1 0 0,-13 1-65 0 0,-5 1 76 0 0,1 2 0 0 0,19-6 0 0 0,8 4 413 0 0</inkml:trace>
  <inkml:trace contextRef="#ctx0" brushRef="#br0" timeOffset="3">695 170 10391 0 0,'-16'10'187'0'0,"-1"-2"1"0"0,0 0-1 0 0,0 0 0 0 0,-1-2 0 0 0,-26 7 0 0 0,-6 3 236 0 0,35-12-174 0 0,1 0 0 0 0,-17 1 1 0 0,15-3 95 0 0,-21 7 0 0 0,29-7-252 0 0,-6 3 250 0 0,0-1 0 0 0,-1-1-1 0 0,-19 3 1 0 0,24-5-156 0 0,1 1-1 0 0,-16 5 0 0 0,16-4-65 0 0,-1-1-1 0 0,-19 4 0 0 0,24-7-87 0 0,3 1-25 0 0,0 1 0 0 0,0-1 0 0 0,1 0 1 0 0,-1 0-1 0 0,0 1 0 0 0,0-1 0 0 0,1 1 0 0 0,-1-1 1 0 0,0 1-1 0 0,-1 1 0 0 0,27-16-628 0 0,7-3-569 0 0,-24 13 878 0 0,-1 0 0 0 0,1 0 1 0 0,0 1-1 0 0,9-3 0 0 0,3 0-793 0 0,-5 2-295 0 0,1-1 1 0 0,14-6-1 0 0,-9 1-44 0 0,-7 3 34 0 0,0 1 1 0 0,28-9-1 0 0,10 5 394 0 0</inkml:trace>
  <inkml:trace contextRef="#ctx0" brushRef="#br0" timeOffset="4">1001 108 12527 0 0,'-1'2'83'0'0,"0"0"-1"0"0,0-1 1 0 0,0 1-1 0 0,0 0 1 0 0,0 0-1 0 0,0-1 1 0 0,0 1-1 0 0,-1-1 1 0 0,1 1-1 0 0,-1-1 1 0 0,1 1-1 0 0,-1-1 1 0 0,0 0-1 0 0,1 0 1 0 0,-5 2-1 0 0,-1 0-87 0 0,-1 0 0 0 0,-14 4 0 0 0,-5 1 63 0 0,1 1 90 0 0,0-1 1 0 0,-40 7-1 0 0,48-10-17 0 0,-23 8-1 0 0,25-8 18 0 0,0 0 0 0 0,-22 4 1 0 0,29-8-93 0 0,-8 1 109 0 0,1 0-1 0 0,0 1 1 0 0,1 1-1 0 0,-26 10 0 0 0,34-12-58 0 0,0 1 0 0 0,0-1 0 0 0,-14 1-1 0 0,16-2-50 0 0,1 0 0 0 0,-1 0-1 0 0,0 0 1 0 0,0 0-1 0 0,1 1 1 0 0,-1-1 0 0 0,1 1-1 0 0,-1 0 1 0 0,-3 3 0 0 0,7-4-49 0 0,0 0 1 0 0,0-1 0 0 0,0 1 0 0 0,0-1 0 0 0,0 1-1 0 0,0-1 1 0 0,0 0 0 0 0,0 1 0 0 0,0-1 0 0 0,0 0-1 0 0,0 0 1 0 0,0 0 0 0 0,0 1 0 0 0,0-1-1 0 0,0 0 1 0 0,-1 0 0 0 0,1-1 0 0 0,0 1 0 0 0,0 0-1 0 0,-1-1 1 0 0,0 1 28 0 0,4 0-124 0 0,25-6-198 0 0,-2 0-14 0 0,14-1-1379 0 0,54-17 1 0 0,-18 4-1570 0 0,5-5-1706 0 0,-19 5 1632 0 0,-13 7 2347 0 0</inkml:trace>
  <inkml:trace contextRef="#ctx0" brushRef="#br0" timeOffset="5">1006 143 9527 0 0,'-24'11'196'0'0,"-1"0"-1"0"0,0-1 1 0 0,0-2-1 0 0,-27 6 1 0 0,11-3-80 0 0,-68 13-55 0 0,2-1 699 0 0,34-8 410 0 0,51-11-655 0 0,0 0 0 0 0,-28 10 0 0 0,20-7 33 0 0,27-7-466 0 0,0 0-1 0 0,-1 1 1 0 0,1 0-1 0 0,0-1 1 0 0,0 1 0 0 0,0 1-1 0 0,0-1 1 0 0,-4 2-1 0 0,7-3-75 0 0,0 0 0 0 0,-1 0 0 0 0,1 0 0 0 0,0 0 0 0 0,0-1 0 0 0,0 1 0 0 0,0 0 0 0 0,-1 0 0 0 0,1 0 0 0 0,0-1 0 0 0,0 1 0 0 0,0 0 0 0 0,0 0 0 0 0,0-1 0 0 0,0 1 0 0 0,0 0 0 0 0,0 0 0 0 0,0 0 0 0 0,0-1 0 0 0,0 1 0 0 0,0 0 0 0 0,0 0 0 0 0,0-1 0 0 0,0 1 0 0 0,0 0 0 0 0,0 0 0 0 0,0-1 0 0 0,0 1 0 0 0,0-1 0 0 0,0 0 22 0 0,1 1-30 0 0,-1-1 0 0 0,1 1-1 0 0,0 0 1 0 0,0-1 0 0 0,-1 1-1 0 0,1-1 1 0 0,0 1-1 0 0,0 0 1 0 0,0 0 0 0 0,0-1-1 0 0,-1 1 1 0 0,1 0 0 0 0,0 0-1 0 0,0 0 1 0 0,0 0 0 0 0,0 0-1 0 0,0 0 1 0 0,-1 0 0 0 0,1 0-1 0 0,0 1 1 0 0,1-1 0 0 0,7 1-103 0 0,-6-2 55 0 0,1 1-1 0 0,0-1 1 0 0,-1 0-1 0 0,1-1 1 0 0,0 1-1 0 0,-1 0 1 0 0,0-1-1 0 0,6-3 1 0 0,7-4-117 0 0,-4 5-138 0 0,0 0 1 0 0,0 1-1 0 0,1 0 0 0 0,-1 1 1 0 0,19-2-1 0 0,-11 2-677 0 0,22-5 0 0 0,0-5-416 0 0,30-6-984 0 0,-32 12 1192 0 0,34-7-933 0 0,-40 3 1106 0 0,-15 4 31 0 0,37-6 1 0 0,3 8 451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804 129 12151 0 0,'0'1'41'0'0,"0"0"0"0"0,0 0 0 0 0,-1 0-1 0 0,1 0 1 0 0,0 0 0 0 0,-1 0 0 0 0,1 0-1 0 0,-1 0 1 0 0,1 0 0 0 0,-1 0 0 0 0,1 0 0 0 0,-1-1-1 0 0,0 1 1 0 0,1 0 0 0 0,-1 0 0 0 0,0 0-1 0 0,0-1 1 0 0,0 1 0 0 0,0 0 0 0 0,1-1-1 0 0,-1 1 1 0 0,0-1 0 0 0,0 1 0 0 0,0-1 0 0 0,0 0-1 0 0,0 1 1 0 0,0-1 0 0 0,0 0 0 0 0,0 1-1 0 0,0-1 1 0 0,-2 0 0 0 0,-15 5-8 0 0,6 0 110 0 0,-1-1 1 0 0,0 0 0 0 0,0-1 0 0 0,-21 3-1 0 0,17-3 26 0 0,-21 7-1 0 0,24-6-86 0 0,1-1 0 0 0,-1 0 0 0 0,-18 1-1 0 0,1-3 43 0 0,14-1-32 0 0,1 1 1 0 0,-20 3 0 0 0,2 4 55 0 0,19-4-15 0 0,-29 3 0 0 0,19-5-18 0 0,12-2-42 0 0,1 1 1 0 0,0 0-1 0 0,-15 5 0 0 0,2 1 26 0 0,14-3-45 0 0,0-1-1 0 0,-1 0 0 0 0,-13 1 0 0 0,-4-2 46 0 0,19-2-44 0 0,0 0 0 0 0,-19 4 0 0 0,14-1-41 0 0,7 0 1 0 0,0-1-1 0 0,1-1 0 0 0,-1 1 1 0 0,-1-1-1 0 0,1-1 1 0 0,-15 0-1 0 0,22 0-11 0 0,1 0-1 0 0,-1 0 1 0 0,0 0 0 0 0,0 0-1 0 0,0 0 1 0 0,0 0-1 0 0,0 0 1 0 0,0 0 0 0 0,0-1-1 0 0,0 1 1 0 0,0 0 0 0 0,1-1-1 0 0,-1 1 1 0 0,0 0 0 0 0,0-1-1 0 0,0 1 1 0 0,1-1 0 0 0,-1 1-1 0 0,0-1 1 0 0,-1-1 0 0 0,5-1-6 0 0,-2 2-27 0 0,0 1 1 0 0,0-1-1 0 0,1 1 0 0 0,-1-1 0 0 0,0 1 1 0 0,0 0-1 0 0,0-1 0 0 0,0 1 0 0 0,0 0 1 0 0,0 0-1 0 0,0 0 0 0 0,1 0 0 0 0,-1 0 1 0 0,0 0-1 0 0,0 0 0 0 0,0 0 0 0 0,0 0 1 0 0,2 1-1 0 0,6 0-358 0 0,-1-2 16 0 0,0 1 1 0 0,0-1-1 0 0,0-1 1 0 0,0 0-1 0 0,13-5 0 0 0,17-3-1042 0 0,102-22-6765 0 0,-86 21 5627 0 0,5 5 1568 0 0</inkml:trace>
  <inkml:trace contextRef="#ctx0" brushRef="#br0" timeOffset="1">935 122 11775 0 0,'-8'4'159'0'0,"1"-1"-1"0"0,-1 0 0 0 0,0-1 1 0 0,0 0-1 0 0,0 0 0 0 0,0-1 1 0 0,-10 1-1 0 0,4 0-147 0 0,-23 5-1 0 0,-1 2 172 0 0,0-1-1 0 0,-47 3 0 0 0,-2 4 172 0 0,-4 0 216 0 0,65-13-394 0 0,5 0 112 0 0,-38 6 0 0 0,31 0-110 0 0,14-4-51 0 0,-1 0-1 0 0,-20 1 0 0 0,3-3 70 0 0,-16 1 97 0 0,43-2-270 0 0,-8 2 27 0 0,0-1-1 0 0,0-1 1 0 0,0 0 0 0 0,-16-1-1 0 0,13 0 6 0 0,8 1-47 0 0,6-4 0 0 0,2 3-9 0 0,1-1-1 0 0,-1 1 0 0 0,0-1 1 0 0,0 1-1 0 0,0-1 0 0 0,1 1 1 0 0,-1 0-1 0 0,0-1 0 0 0,1 1 1 0 0,-1 0-1 0 0,0-1 0 0 0,1 1 1 0 0,-1 0-1 0 0,0 0 0 0 0,1-1 1 0 0,-1 1-1 0 0,1 0 0 0 0,-1 0 1 0 0,0 0-1 0 0,1-1 0 0 0,-1 1 1 0 0,1 0-1 0 0,11 0-193 0 0,-9 1 131 0 0,-1-1 0 0 0,1 0 0 0 0,0 0 0 0 0,0-1 1 0 0,0 1-1 0 0,0 0 0 0 0,4-2 0 0 0,10-4-510 0 0,1 1 0 0 0,-1 1 0 0 0,28-3 0 0 0,-22 4-771 0 0,31-9-1 0 0,17-3-772 0 0,-57 13 1710 0 0,161-25-5058 0 0,-114 18 3727 0 0,0 5 1072 0 0</inkml:trace>
  <inkml:trace contextRef="#ctx0" brushRef="#br0" timeOffset="2">1039 84 8175 0 0,'-26'11'297'0'0,"0"-1"-1"0"0,-30 7 0 0 0,9-2 170 0 0,24-9 63 0 0,-36 5-1 0 0,1 1-5 0 0,31-5-350 0 0,-2 0 40 0 0,-32 5 0 0 0,28-8-76 0 0,11-2 58 0 0,-32 7-1 0 0,28-2 65 0 0,14-3-7 0 0,0-1 0 0 0,-20 3 0 0 0,10-4 31 0 0,12-2-111 0 0,-1 1 0 0 0,1 0 0 0 0,-1 1 0 0 0,1 0 0 0 0,-15 5 0 0 0,23-6-157 0 0,1 0 0 0 0,-1 0 0 0 0,0 0 0 0 0,0-1-1 0 0,0 1 1 0 0,0-1 0 0 0,0 0 0 0 0,0 0 0 0 0,0 0 0 0 0,0 1 0 0 0,-3-2 0 0 0,-12 1 147 0 0,31-8-74 0 0,-8 6-233 0 0,0 0 1 0 0,1 0-1 0 0,-1 1 0 0 0,10 0 0 0 0,-8 0-242 0 0,0 0 0 0 0,-1 0-1 0 0,12-4 1 0 0,118-32-4417 0 0,-114 31 3043 0 0,36-16 0 0 0,-37 13 203 0 0,36-10-1 0 0,-2 9 776 0 0</inkml:trace>
  <inkml:trace contextRef="#ctx0" brushRef="#br0" timeOffset="3">1196 0 11631 0 0,'-5'3'113'0'0,"0"0"0"0"0,-1-1 1 0 0,1 1-1 0 0,-1-1 0 0 0,1-1 0 0 0,-1 1 0 0 0,0-1 0 0 0,0 0 0 0 0,1 0 0 0 0,-11-1 0 0 0,-25 5-93 0 0,-93 21 356 0 0,-41 4 448 0 0,115-19-542 0 0,31-5-43 0 0,-35 2 0 0 0,40-7-82 0 0,0 2 0 0 0,0 0-1 0 0,-32 9 1 0 0,-6 0 19 0 0,60-12-255 0 0,16-1-928 0 0,0 0 0 0 0,26-6-1 0 0,13-2-1095 0 0,-41 8 1576 0 0,2 0-470 0 0,1 0 0 0 0,0-1-1 0 0,18-5 1 0 0,-6-3-448 0 0,-13 5 391 0 0,0 1 0 0 0,25-5-1 0 0,10 5 228 0 0</inkml:trace>
  <inkml:trace contextRef="#ctx0" brushRef="#br0" timeOffset="4">1287 5 11831 0 0,'0'2'70'0'0,"-1"0"-1"0"0,1 0 1 0 0,-1 0-1 0 0,0 0 1 0 0,0 0 0 0 0,1-1-1 0 0,-1 1 1 0 0,0 0-1 0 0,0-1 1 0 0,-1 1-1 0 0,1 0 1 0 0,0-1-1 0 0,0 0 1 0 0,-1 1-1 0 0,1-1 1 0 0,-1 0-1 0 0,1 0 1 0 0,-1 1-1 0 0,0-1 1 0 0,1 0 0 0 0,-5 1-1 0 0,-3 2 79 0 0,-1-1-1 0 0,1 0 1 0 0,-12 2 0 0 0,8-2 235 0 0,-131 36 857 0 0,59-15-781 0 0,17-4-198 0 0,-75 21 139 0 0,115-33-366 0 0,16-5-24 0 0,0 0-1 0 0,-1 0 0 0 0,1-1 0 0 0,-25 1 0 0 0,34-3-23 0 0,0 0 0 0 0,-1 0 0 0 0,1 1 0 0 0,-1 0 0 0 0,1-1 0 0 0,0 1-1 0 0,0 0 1 0 0,-1 1 0 0 0,-2 1 0 0 0,3-2 3 0 0,1-1-53 0 0,4 0-440 0 0,0 0 250 0 0,0-1 0 0 0,-1 1-1 0 0,1-1 1 0 0,0 1 0 0 0,-1-1 0 0 0,1 0 0 0 0,-1 0 0 0 0,1 0 0 0 0,0 0 0 0 0,0-1 0 0 0,7-3-537 0 0,77-27-5540 0 0,-66 23 3941 0 0,41-11 0 0 0,-13 11 1535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30 11023 0 0,'-7'6'129'0'0,"-1"0"0"0"0,1-1 1 0 0,-1 0-1 0 0,0-1 0 0 0,-1 0 0 0 0,1 0 0 0 0,-1-1 0 0 0,-14 4 0 0 0,-3 2 60 0 0,-95 23 259 0 0,53-15-131 0 0,-2-4 83 0 0,-2 1 52 0 0,-57 16 700 0 0,114-28-913 0 0,-20 7 0 0 0,26-6-199 0 0,0 0 0 0 0,-1-1 0 0 0,-14 1 0 0 0,2-2 9 0 0,12-1-10 0 0,1 0 0 0 0,-1 1-1 0 0,0 1 1 0 0,-9 1-1 0 0,17-2-26 0 0,0-1-1 0 0,0 0 0 0 0,0 0 1 0 0,1 0-1 0 0,-1 0 0 0 0,0-1 0 0 0,0 1 1 0 0,-2-1-1 0 0,0-1 45 0 0,9 2 26 0 0,-2 0-81 0 0,-1 0 1 0 0,1-1-1 0 0,0 1 0 0 0,-1 0 0 0 0,1-1 0 0 0,-1 0 1 0 0,0 0-1 0 0,1 1 0 0 0,-1-2 0 0 0,1 1 0 0 0,1-1 1 0 0,0 0-53 0 0,0 0 1 0 0,0 0 0 0 0,-1 1-1 0 0,8-2 1 0 0,4 0-487 0 0,-6 2 60 0 0,0 0-1 0 0,-1-1 1 0 0,1 0-1 0 0,10-5 1 0 0,4-3-538 0 0,87-34-3650 0 0,-50 18 2010 0 0,-45 18 1766 0 0,1 1 0 0 0,-1 1-1 0 0,32-8 1 0 0,11 8 166 0 0</inkml:trace>
  <inkml:trace contextRef="#ctx0" brushRef="#br0" timeOffset="1">1013 0 10479 0 0,'-3'4'94'0'0,"-1"0"-1"0"0,0 0 1 0 0,0-1-1 0 0,0 1 0 0 0,-1-1 1 0 0,1 0-1 0 0,-1 0 1 0 0,0-1-1 0 0,1 0 1 0 0,-1 1-1 0 0,0-2 0 0 0,-7 3 1 0 0,-13 6 499 0 0,14-6 1 0 0,-23 7 0 0 0,-11 4 462 0 0,-54 23-340 0 0,84-32-523 0 0,-23 11 1 0 0,24-10 156 0 0,-26 9 1 0 0,34-14-254 0 0,0 1 1 0 0,0-1-1 0 0,-8 6 0 0 0,10-5-45 0 0,0 0 1 0 0,-1-1 0 0 0,1 0-1 0 0,-1 0 1 0 0,-8 2-1 0 0,11-4-29 0 0,-2 1 14 0 0,-1 9 26 0 0,18-11-51 0 0,-5 0-133 0 0,0 0 1 0 0,-1 0-1 0 0,1-1 0 0 0,-1 0 1 0 0,9-4-1 0 0,23-6-599 0 0,-11 6-1271 0 0,1-2 0 0 0,27-12 0 0 0,-41 15 905 0 0,0 0 0 0 0,17-2 0 0 0,20-6-1315 0 0,-30 5 1398 0 0,-11 4 308 0 0,1 0 1 0 0,15-4-1 0 0,10 4 147 0 0</inkml:trace>
  <inkml:trace contextRef="#ctx0" brushRef="#br0" timeOffset="2">1098 63 12095 0 0,'-9'5'185'0'0,"0"0"0"0"0,0 0 0 0 0,-1-1 0 0 0,0 0 0 0 0,1-1 0 0 0,-12 3 0 0 0,-14 5-9 0 0,-17 5 92 0 0,30-9 59 0 0,-25 9-1 0 0,38-12-74 0 0,0-1 0 0 0,-17 3 0 0 0,17-5-50 0 0,1 1-1 0 0,-1 1 1 0 0,-12 5 0 0 0,0-2 138 0 0,7-4-11 0 0,13-1-89 0 0,4-2-144 0 0,19 0-3 0 0,-16 1-118 0 0,0-1 1 0 0,0 1 0 0 0,0-1 0 0 0,8-2 0 0 0,14-6-494 0 0,48-7 0 0 0,-35 8-1185 0 0,43-16 0 0 0,-52 15-525 0 0,-22 6 778 0 0,-1-1 1 0 0,18-10 0 0 0,-19 10 340 0 0,1-1 1 0 0,0 1-1 0 0,9-2 0 0 0,7 1 70 0 0</inkml:trace>
  <inkml:trace contextRef="#ctx0" brushRef="#br0" timeOffset="3">1292 14 9671 0 0,'-1'3'80'0'0,"0"0"0"0"0,0-1 0 0 0,-1 1 1 0 0,1-1-1 0 0,-1 1 0 0 0,1-1 0 0 0,-1 0 0 0 0,0 1 0 0 0,0-1 0 0 0,0 0 0 0 0,0 0 0 0 0,0 0 0 0 0,-4 2 0 0 0,-9 9 562 0 0,13-11-489 0 0,0 0 0 0 0,0 0 0 0 0,-1 0 0 0 0,1-1-1 0 0,0 1 1 0 0,-1-1 0 0 0,0 0 0 0 0,1 0 0 0 0,-6 2 0 0 0,-13 7 750 0 0,12-5-633 0 0,1-1 0 0 0,0 0 0 0 0,-1 0-1 0 0,-12 4 1 0 0,-11 7 203 0 0,26-12-386 0 0,1 0 1 0 0,-1 0 0 0 0,0 0-1 0 0,-11 3 1 0 0,3-4 61 0 0,11-2-115 0 0,1 0 0 0 0,-1 1 0 0 0,0-1 1 0 0,1 1-1 0 0,-1 0 0 0 0,0 0 0 0 0,1-1 0 0 0,-4 3 0 0 0,-3 3 33 0 0,8-5-58 0 0,-1 0 0 0 0,0 1 0 0 0,0-1 0 0 0,0 0 0 0 0,0 0 0 0 0,0 0 0 0 0,0-1 0 0 0,0 1 0 0 0,-1 0 0 0 0,1-1 0 0 0,0 0 0 0 0,0 1 0 0 0,-4-1 0 0 0,-2 3 7 0 0,8-3-17 0 0,-1 0 1 0 0,1 0-1 0 0,0 1 0 0 0,0-1 0 0 0,0 0 1 0 0,0 0-1 0 0,-1 1 0 0 0,1-1 0 0 0,0 0 0 0 0,0 0 1 0 0,0 0-1 0 0,0 1 0 0 0,0-1 0 0 0,0 0 1 0 0,0 0-1 0 0,0 1 0 0 0,0-1 0 0 0,-1 0 0 0 0,1 1 1 0 0,0-1-1 0 0,0 0 0 0 0,0 0 0 0 0,1 1 0 0 0,-1-1 1 0 0,0 0-1 0 0,0 0 0 0 0,0 1 0 0 0,0-1 1 0 0,0 1-10 0 0,1-1 0 0 0,-1 0 1 0 0,1 1-1 0 0,0-1 0 0 0,-1 0 0 0 0,1 0 1 0 0,-1 1-1 0 0,1-1 0 0 0,0 0 1 0 0,-1 0-1 0 0,1 0 0 0 0,-1 0 1 0 0,1 1-1 0 0,0-1 0 0 0,-1 0 1 0 0,1 0-1 0 0,0 0 0 0 0,-1-1 1 0 0,1 1-1 0 0,-1 0 0 0 0,1 0 1 0 0,0 0-1 0 0,-1 0 0 0 0,1 0 1 0 0,0-1-1 0 0,21-9-282 0 0,-4 3-95 0 0,-7 5-391 0 0,0-1 0 0 0,0 0 0 0 0,16-7 0 0 0,2 2-1352 0 0,-25 7 1447 0 0,1 0-1 0 0,-1 0 0 0 0,1 0 1 0 0,0-1-1 0 0,6-3 0 0 0,-3 0-405 0 0,-5 3 691 0 0,-1 1 0 0 0,1-1 0 0 0,0 1 0 0 0,-1-1 1 0 0,1 1-1 0 0,0 0 0 0 0,0 0 0 0 0,0 0 0 0 0,4 0 0 0 0,14 2-509 0 0</inkml:trace>
  <inkml:trace contextRef="#ctx0" brushRef="#br0" timeOffset="4">1303 88 7919 0 0,'0'1'63'0'0,"0"0"0"0"0,1 0 0 0 0,-1 0 0 0 0,0 0 0 0 0,0 0-1 0 0,0 0 1 0 0,-1 0 0 0 0,1 0 0 0 0,0 1 0 0 0,0-1-1 0 0,-1 0 1 0 0,1 0 0 0 0,0 0 0 0 0,-1 0 0 0 0,1 0 0 0 0,-1 0-1 0 0,1 0 1 0 0,-1 0 0 0 0,0-1 0 0 0,1 1 0 0 0,-1 0 0 0 0,0 0-1 0 0,0 0 1 0 0,1-1 0 0 0,-3 2 0 0 0,-27 20 2084 0 0,22-16-1609 0 0,2-2-283 0 0,0 0 0 0 0,-1 0 0 0 0,1 0 0 0 0,-1-1-1 0 0,-9 3 1 0 0,-6 3 492 0 0,18-7-598 0 0,0-1 0 0 0,0 1 0 0 0,0-1 0 0 0,0 0-1 0 0,-5 1 1 0 0,8-2-122 0 0,0 0 0 0 0,0 1 0 0 0,0-1 0 0 0,1 0 0 0 0,-1 0 0 0 0,0 1 0 0 0,0-1 0 0 0,1 1-1 0 0,-1-1 1 0 0,0 0 0 0 0,1 1 0 0 0,-1-1 0 0 0,0 1 0 0 0,1 0 0 0 0,-1-1 0 0 0,1 1 0 0 0,-1 0 0 0 0,0 0 0 0 0,-4 4 268 0 0,10-7-523 0 0,1 1 0 0 0,-1 0 0 0 0,1 0 0 0 0,-1 1 0 0 0,9 0 0 0 0,-12 0 11 0 0,0-1 1 0 0,1 1-1 0 0,-1 0 0 0 0,0-1 1 0 0,0 0-1 0 0,0 1 0 0 0,0-1 1 0 0,0 0-1 0 0,2-1 0 0 0,16-6-1756 0 0,-14 8 1277 0 0,-3 0 49 0 0,1-1 1 0 0,-1 1-1 0 0,1-1 0 0 0,-1 0 1 0 0,0 0-1 0 0,1 0 0 0 0,-1 0 1 0 0,0 0-1 0 0,4-3 0 0 0,6-1-1545 0 0,-1 7 1344 0 0</inkml:trace>
  <inkml:trace contextRef="#ctx0" brushRef="#br0" timeOffset="5">1266 173 11199 0 0,'-1'2'135'0'0,"0"0"-1"0"0,0 0 1 0 0,0-1-1 0 0,0 1 1 0 0,0 0-1 0 0,-1-1 1 0 0,1 1-1 0 0,-3 1 1 0 0,-6 10 2846 0 0,11-11-2587 0 0,0-2-404 0 0,-1 0 0 0 0,0 1 0 0 0,0-1 0 0 0,0 1 1 0 0,1-1-1 0 0,-1 0 0 0 0,0 1 0 0 0,1-1 0 0 0,-1 0 1 0 0,0 1-1 0 0,1-1 0 0 0,-1 0 0 0 0,1 1 1 0 0,-1-1-1 0 0,0 0 0 0 0,1 0 0 0 0,-1 1 0 0 0,1-1 1 0 0,-1 0-1 0 0,1 0 0 0 0,-1 0 0 0 0,1 0 0 0 0,-1 0 1 0 0,1 0-1 0 0,-1 0 0 0 0,1 0 0 0 0,-1 0 0 0 0,1 0 1 0 0,-1 0-1 0 0,1 0 0 0 0,-1 0 0 0 0,1 0 1 0 0,-1 0-1 0 0,0 0 0 0 0,1 0 0 0 0,-1-1 0 0 0,1 1 1 0 0,1-1-830 0 0,3-2-108 0 0,-1 0-1 0 0,0 0 1 0 0,0-1 0 0 0,0 1-1 0 0,0-1 1 0 0,0 0 0 0 0,-1 0-1 0 0,0-1 1 0 0,0 1 0 0 0,0 0-1 0 0,4-10 1 0 0,0 5-1013 0 0,3 5 1209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182 223 8431 0 0,'-5'5'194'0'0,"1"-1"0"0"0,-2 0 0 0 0,1-1 0 0 0,0 1 0 0 0,-1-1 0 0 0,1 0-1 0 0,-1-1 1 0 0,0 1 0 0 0,-11 2 0 0 0,-20 7 2779 0 0,39-12-2968 0 0,0 1-1 0 0,0-1 0 0 0,-1 0 0 0 0,1 0 1 0 0,0 0-1 0 0,0 0 0 0 0,0 0 0 0 0,-1 0 1 0 0,1-1-1 0 0,0 1 0 0 0,0 0 0 0 0,-1-1 1 0 0,1 1-1 0 0,0-1 0 0 0,-1 0 0 0 0,1 0 1 0 0,0 0-1 0 0,1-1 0 0 0,9-3-115 0 0,-7 4-27 0 0,0-1 1 0 0,-1 0 0 0 0,1 0 0 0 0,-1 0 0 0 0,0 0 0 0 0,1-1-1 0 0,5-4 1 0 0,-8 5-16 0 0,1 1 1 0 0,-1-1-1 0 0,1 1 0 0 0,0 0 0 0 0,5-2 0 0 0,-6 2-66 0 0,1 1 0 0 0,0-1 0 0 0,-1-1 0 0 0,1 1 0 0 0,-1 0 0 0 0,5-4 0 0 0,-6 5 151 0 0,3-4-400 0 0,-1 1 0 0 0,1 0-1 0 0,0 0 1 0 0,0 1-1 0 0,1-1 1 0 0,-1 1-1 0 0,9-3 1 0 0,-11 4 261 0 0,-1 0 0 0 0,0 1 0 0 0,1-1 0 0 0,-1 0 0 0 0,1 0-1 0 0,-1 0 1 0 0,0 0 0 0 0,1 0 0 0 0,-1 0 0 0 0,0 0 0 0 0,0 0 0 0 0,0-1 0 0 0,0 1 0 0 0,1-2 0 0 0,6-7-1599 0 0,-7 9 1231 0 0</inkml:trace>
  <inkml:trace contextRef="#ctx0" brushRef="#br0" timeOffset="1">187 145 7167 0 0,'-3'5'92'0'0,"0"-1"-1"0"0,-1 0 0 0 0,0 0 0 0 0,1 0 1 0 0,-1-1-1 0 0,-1 1 0 0 0,1-1 0 0 0,0 0 1 0 0,-1 0-1 0 0,0-1 0 0 0,0 1 0 0 0,0-1 1 0 0,0 0-1 0 0,0 0 0 0 0,0-1 1 0 0,0 1-1 0 0,-9 0 0 0 0,-13 4 774 0 0,-11 0 1147 0 0,28-5-776 0 0,18-3-1176 0 0,9-4-331 0 0,-12 5-89 0 0,0-1-1 0 0,0 0 1 0 0,0 0 0 0 0,0 0-1 0 0,5-4 1 0 0,7-3-956 0 0,-14 7 959 0 0,0 1 0 0 0,0-1 0 0 0,0 0 0 0 0,0 0 0 0 0,3-2-1 0 0,78-69-5995 0 0,-69 62 6038 0 0</inkml:trace>
  <inkml:trace contextRef="#ctx0" brushRef="#br0" timeOffset="2">230 1 7855 0 0,'-3'4'61'0'0,"1"-1"0"0"0,-1 1 0 0 0,0-1-1 0 0,0 0 1 0 0,0 1 0 0 0,0-1-1 0 0,0 0 1 0 0,-1-1 0 0 0,1 1 0 0 0,-1-1-1 0 0,0 1 1 0 0,0-1 0 0 0,-6 2-1 0 0,-11 7 192 0 0,7-2 214 0 0,-1-1 0 0 0,0 0 0 0 0,-1-1 0 0 0,0-1 0 0 0,-17 4 0 0 0,13-3 366 0 0,18-5-729 0 0,-1-1 0 0 0,0 0-1 0 0,0 0 1 0 0,0 0-1 0 0,0-1 1 0 0,-5 2-1 0 0,6-2 506 0 0,11-2-751 0 0,-8 2 117 0 0,0 0 1 0 0,0 0-1 0 0,-1 0 0 0 0,1 0 0 0 0,0 0 0 0 0,0 0 0 0 0,0 0 0 0 0,0 0 0 0 0,-1-1 0 0 0,1 1 1 0 0,0 0-1 0 0,0-1 0 0 0,1 0 0 0 0,19-12-870 0 0,-15 10-286 0 0,-1-1 0 0 0,0 1 0 0 0,0-1 0 0 0,0 0 0 0 0,0 0 0 0 0,6-7-1 0 0,1-1-1449 0 0,3 5 1612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203 364 7919 0 0,'-1'2'56'0'0,"0"0"1"0"0,-1 1-1 0 0,1-1 0 0 0,0 0 0 0 0,-1 0 0 0 0,0 0 0 0 0,1 0 0 0 0,-1 0 0 0 0,0 0 0 0 0,0-1 0 0 0,0 1 0 0 0,0-1 0 0 0,0 1 0 0 0,-3 0 1 0 0,-1 1 193 0 0,0-1 1 0 0,-1 1 0 0 0,-11 1-1 0 0,11-3 67 0 0,1 1 0 0 0,0 0-1 0 0,0 0 1 0 0,0 0 0 0 0,-6 3-1 0 0,3 1 1 0 0,-1-1 0 0 0,-15 6 0 0 0,-6 2 764 0 0,30-12-610 0 0,3-2-398 0 0,6 1-204 0 0,-1-1-1 0 0,1 0 0 0 0,0-1 1 0 0,-1 0-1 0 0,1 0 1 0 0,7-4-1 0 0,9 1-660 0 0,-21 5 623 0 0,-1-1-1 0 0,1 1 1 0 0,-1 0-1 0 0,1-1 0 0 0,-1 0 1 0 0,1 0-1 0 0,-1 1 1 0 0,1-1-1 0 0,-1-1 1 0 0,1 1-1 0 0,-1 0 1 0 0,2-2-1 0 0,11-11-886 0 0,11-9-787 0 0,-12 14 195 0 0,-1 0 0 0 0,22-19 0 0 0,-16 13 192 0 0,1 3 896 0 0</inkml:trace>
  <inkml:trace contextRef="#ctx0" brushRef="#br0" timeOffset="1">249 285 7975 0 0,'-4'6'65'0'0,"0"-1"0"0"0,-1 0-1 0 0,1 0 1 0 0,-1-1-1 0 0,0 1 1 0 0,0-1-1 0 0,0 0 1 0 0,-1 0 0 0 0,0-1-1 0 0,1 0 1 0 0,-1 0-1 0 0,-7 2 1 0 0,-9 6 14 0 0,-54 24 573 0 0,75-35-585 0 0,-1 1-1 0 0,1 0 1 0 0,-1-1-1 0 0,1 1 1 0 0,-1-1-1 0 0,0 1 1 0 0,1-1-1 0 0,-1 0 1 0 0,0 0-1 0 0,1 0 1 0 0,-1 0-1 0 0,0 0 1 0 0,-2 0-1 0 0,-9 0 624 0 0,12 0 70 0 0,4-1-812 0 0,1 0-1 0 0,-1-1 0 0 0,1 1 0 0 0,-1 1 0 0 0,1-1 1 0 0,6 0-1 0 0,-7 1-256 0 0,1 0 1 0 0,0-1-1 0 0,0 0 0 0 0,0 0 1 0 0,7-2-1 0 0,22-10-1808 0 0,-23 10 1223 0 0,-1-1 0 0 0,0 0 0 0 0,14-7 0 0 0,-12 3 162 0 0,-4 3 161 0 0,0 1 1 0 0,0 0 0 0 0,10-4-1 0 0,9-1 35 0 0</inkml:trace>
  <inkml:trace contextRef="#ctx0" brushRef="#br0" timeOffset="2">385 217 8495 0 0,'-5'4'83'0'0,"0"-1"-1"0"0,0 1 0 0 0,0-1 0 0 0,0 0 0 0 0,0-1 0 0 0,0 1 1 0 0,-1-1-1 0 0,1 0 0 0 0,-1 0 0 0 0,-10 1 0 0 0,5 0-18 0 0,0 1 0 0 0,0 1 0 0 0,-20 10 0 0 0,-16 8 176 0 0,-81 25 2470 0 0,126-48-2658 0 0,1 1 0 0 0,-1-1 0 0 0,0 0 0 0 0,1 1 0 0 0,-1-1 0 0 0,0 0 1 0 0,0 0-1 0 0,1 0 0 0 0,-3 0 0 0 0,2 0 171 0 0,4-1-123 0 0,43-14-260 0 0,-28 10-1201 0 0,33-14-1 0 0,-23 6 9 0 0,-12 6-597 0 0,25-14 0 0 0,-28 13 1072 0 0,2-2-729 0 0,19-9 0 0 0,-5 7 873 0 0</inkml:trace>
  <inkml:trace contextRef="#ctx0" brushRef="#br0" timeOffset="3">292 188 6335 0 0,'-2'4'36'0'0,"-1"-1"-1"0"0,0 0 1 0 0,0 0-1 0 0,0 0 0 0 0,-1 0 1 0 0,1 0-1 0 0,-1-1 0 0 0,1 1 1 0 0,-1-1-1 0 0,0 0 0 0 0,0 0 1 0 0,0 0-1 0 0,0-1 1 0 0,0 0-1 0 0,0 0 0 0 0,-1 0 1 0 0,1 0-1 0 0,-5 0 0 0 0,3 0 31 0 0,1 1-1 0 0,0 0 0 0 0,-1 0 0 0 0,1 0 0 0 0,-7 4 0 0 0,7-3 145 0 0,0-1 1 0 0,0 0-1 0 0,0 0 0 0 0,0 0 0 0 0,-10 2 0 0 0,-1-2 300 0 0,13-2-373 0 0,0 0 1 0 0,0 0 0 0 0,0 0-1 0 0,0 1 1 0 0,0-1 0 0 0,0 1-1 0 0,0 0 1 0 0,0 0 0 0 0,0 0 0 0 0,0 1-1 0 0,0-1 1 0 0,1 1 0 0 0,-1-1-1 0 0,-4 4 1 0 0,-8 7 723 0 0,12-10-260 0 0,7-5 436 0 0,1 1-1018 0 0,-1-1 1 0 0,1 2-1 0 0,0-1 1 0 0,0 0 0 0 0,-1 1-1 0 0,7-1 1 0 0,-5 0-72 0 0,0 1 1 0 0,0-1-1 0 0,0 0 1 0 0,7-3 0 0 0,3-4-77 0 0,-10 5 16 0 0,0 0 0 0 0,0 1 0 0 0,13-4 0 0 0,-4 2-361 0 0,-6 3-12 0 0,-1 0 0 0 0,0-1 0 0 0,14-7 1 0 0,1-2-1793 0 0,49-18 0 0 0,-63 26 1571 0 0,0 0-1 0 0,0-1 0 0 0,10-7 0 0 0,15-7-1487 0 0,-13 11 1607 0 0</inkml:trace>
  <inkml:trace contextRef="#ctx0" brushRef="#br0" timeOffset="4">307 129 7223 0 0,'-4'3'59'0'0,"0"0"1"0"0,0 0-1 0 0,-1-1 0 0 0,0 0 0 0 0,1 1 0 0 0,-1-1 0 0 0,0-1 0 0 0,0 1 0 0 0,0-1 0 0 0,0 0 0 0 0,0 0 0 0 0,-10 1 0 0 0,9-1 0 0 0,1 0-1 0 0,0 0 0 0 0,-1 1 0 0 0,1 0 1 0 0,0 0-1 0 0,-7 4 0 0 0,7-3 130 0 0,-1 0 0 0 0,0-1-1 0 0,1 0 1 0 0,-10 2 0 0 0,-6-1 336 0 0,15-2-286 0 0,0-1-1 0 0,0 1 0 0 0,-10 3 0 0 0,3 2 166 0 0,10-5-274 0 0,-1 1 1 0 0,1-1-1 0 0,-1 0 0 0 0,1 0 0 0 0,-1 0 0 0 0,1 0 0 0 0,-5 0 0 0 0,-6-2 285 0 0,12 1-336 0 0,0 0 1 0 0,0-1-1 0 0,0 1 1 0 0,1 0-1 0 0,-1 0 0 0 0,0 0 1 0 0,0 1-1 0 0,0-1 1 0 0,0 0-1 0 0,0 1 0 0 0,1-1 1 0 0,-1 1-1 0 0,0-1 1 0 0,0 1-1 0 0,1 0 1 0 0,-3 1-1 0 0,3-2-57 0 0,1 0 1 0 0,0 0-1 0 0,0 0 1 0 0,-1 0-1 0 0,1 0 0 0 0,0 0 1 0 0,0 0-1 0 0,-1 0 1 0 0,1 0-1 0 0,0 0 0 0 0,-1 0 1 0 0,1 0-1 0 0,0 0 1 0 0,0 0-1 0 0,-1-1 1 0 0,1 1-1 0 0,0 0 0 0 0,0 0 1 0 0,0 0-1 0 0,-1 0 1 0 0,1-1-1 0 0,0 1 0 0 0,0 0 1 0 0,0 0-1 0 0,-1 0 1 0 0,1-1-1 0 0,0 1 0 0 0,0 0 1 0 0,0 0-1 0 0,0-1 1 0 0,0 1-1 0 0,0 0 1 0 0,-1-1-1 0 0,4 1-12 0 0,-1 0 0 0 0,1-1-1 0 0,-1 0 1 0 0,0 1 0 0 0,1-1 0 0 0,-1 0-1 0 0,0 0 1 0 0,1 0 0 0 0,-1 0 0 0 0,0-1 0 0 0,2-1-1 0 0,-1 1-19 0 0,0 0 0 0 0,0 0-1 0 0,1 1 1 0 0,-1-1-1 0 0,1 1 1 0 0,3-2-1 0 0,11 0-181 0 0,-11 2 21 0 0,0-1 1 0 0,1 1-1 0 0,10-5 0 0 0,-14 4 99 0 0,84-32-3603 0 0,-74 29 1379 0 0,21-11 0 0 0,11-4-1677 0 0,-15 10 2959 0 0</inkml:trace>
  <inkml:trace contextRef="#ctx0" brushRef="#br0" timeOffset="5">409 0 8431 0 0,'-6'5'130'0'0,"-1"0"-1"0"0,1-1 0 0 0,-1 0 0 0 0,0-1 1 0 0,0 0-1 0 0,-14 5 0 0 0,-10 4 378 0 0,20-8-121 0 0,1-1-1 0 0,-16 4 1 0 0,14-4 144 0 0,-24 9-1 0 0,-7 3 131 0 0,28-11-308 0 0,1 1 0 0 0,-24 11 0 0 0,11-6-5 0 0,9-4-11 0 0,16-5 237 0 0,6 0-573 0 0,0 0 0 0 0,0 0 0 0 0,0 0-1 0 0,0-1 1 0 0,1 0 0 0 0,-1 1 0 0 0,0-1 0 0 0,0-1 0 0 0,0 1-1 0 0,0-1 1 0 0,1 1 0 0 0,-1-1 0 0 0,0-1 0 0 0,4-1-1 0 0,19-3-230 0 0,-17 5-197 0 0,0-2 0 0 0,1 1 0 0 0,-1-2 0 0 0,0 1 0 0 0,0-1 0 0 0,-1-1 0 0 0,16-8 0 0 0,-6 3-1329 0 0,0 1 1 0 0,38-12 0 0 0,-16 7-1045 0 0,-8 3 776 0 0,-2 2 1242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482 418 8231 0 0,'-2'-2'58'0'0,"-1"1"0"0"0,1 0 0 0 0,-1 0-1 0 0,1 0 1 0 0,-1 0 0 0 0,1 1-1 0 0,-1-1 1 0 0,0 1 0 0 0,1-1 0 0 0,-1 1-1 0 0,1 0 1 0 0,-6 0 0 0 0,1 2-24 0 0,0-1 0 0 0,1 1 0 0 0,-13 5 1 0 0,12-4-43 0 0,-45 20 195 0 0,-33 11 652 0 0,37-15-433 0 0,33-12-266 0 0,-27 8-1 0 0,27-12 21 0 0,0 2-1 0 0,0 0 1 0 0,1 0 0 0 0,-18 10 0 0 0,4-4 553 0 0,25-11-598 0 0,0 1 1 0 0,1 0-1 0 0,-1 0 0 0 0,0 0 1 0 0,0 0-1 0 0,1 0 0 0 0,-1 1 1 0 0,1-1-1 0 0,-1 1 0 0 0,1 0 1 0 0,-4 3-1 0 0,4-3 390 0 0,5-3-305 0 0,4 0-190 0 0,0-1 1 0 0,0 0-1 0 0,-1-1 0 0 0,9-4 0 0 0,-6 3-42 0 0,0 1 0 0 0,15-6 0 0 0,-4 6-215 0 0,-11 1 33 0 0,-1 1 0 0 0,0-1 0 0 0,15-6 0 0 0,4-7-348 0 0,-18 10 190 0 0,1 0 0 0 0,11-4 0 0 0,-3 3-632 0 0,-9 3 35 0 0,0 0 0 0 0,0-1 0 0 0,16-8 0 0 0,-2-5-1162 0 0,14-7-992 0 0,-8 12 2179 0 0</inkml:trace>
  <inkml:trace contextRef="#ctx0" brushRef="#br0" timeOffset="1">556 281 10535 0 0,'-2'3'127'0'0,"-1"0"0"0"0,0 0 1 0 0,0 0-1 0 0,0-1 0 0 0,0 1 0 0 0,-1-1 0 0 0,1 0 0 0 0,-6 3 0 0 0,-33 12-149 0 0,10-5 156 0 0,-17 9 111 0 0,-10 5 49 0 0,-78 37 505 0 0,123-56-589 0 0,-25 7 0 0 0,27-11-41 0 0,0 2 0 0 0,0-1 0 0 0,-10 7 0 0 0,18-9-97 0 0,1 0 1 0 0,-1-1-1 0 0,1 0 1 0 0,-1 1-1 0 0,0-2 1 0 0,-5 2 0 0 0,-9 2 339 0 0,17-3-290 0 0,16-5-78 0 0,-5 2-124 0 0,-1-1 0 0 0,0 1 0 0 0,1-2 0 0 0,-1 1-1 0 0,-1-1 1 0 0,17-10 0 0 0,-11 8-318 0 0,-1 0-1 0 0,17-5 1 0 0,-15 5-844 0 0,25-11 0 0 0,-16 3 135 0 0,-10 5-226 0 0,29-12 0 0 0,-22 14 465 0 0,-11 4 257 0 0,0-1-1 0 0,0 0 1 0 0,17-11 0 0 0,-2-2-495 0 0,-13 8 165 0 0,26-14 0 0 0,3 6 407 0 0</inkml:trace>
  <inkml:trace contextRef="#ctx0" brushRef="#br0" timeOffset="2">787 142 8927 0 0,'-1'0'28'0'0,"1"1"-1"0"0,0 0 0 0 0,0-1 1 0 0,-1 1-1 0 0,1-1 0 0 0,-1 1 1 0 0,1 0-1 0 0,-1-1 0 0 0,1 1 1 0 0,-1-1-1 0 0,1 1 0 0 0,-1-1 1 0 0,1 1-1 0 0,-1-1 0 0 0,1 0 1 0 0,-1 1-1 0 0,0-1 0 0 0,1 0 1 0 0,-1 1-1 0 0,0-1 0 0 0,1 0 1 0 0,-1 0-1 0 0,0 1 0 0 0,1-1 1 0 0,-1 0-1 0 0,0 0 0 0 0,0 0 1 0 0,1 0-1 0 0,-1 0 1 0 0,0 0-1 0 0,1 0 0 0 0,-1 0 1 0 0,0-1-1 0 0,-1 1 0 0 0,1 0-21 0 0,-1-1 0 0 0,0 1 0 0 0,1 0 0 0 0,-1 0 0 0 0,1 0 0 0 0,-1 0 0 0 0,0 1 0 0 0,1-1-1 0 0,-4 1 1 0 0,-57 18 1202 0 0,50-15-972 0 0,0 0-1 0 0,-16 8 1 0 0,-16 5 160 0 0,24-11-242 0 0,7-3-3 0 0,0 1-1 0 0,-21 10 0 0 0,-61 31 406 0 0,76-37-431 0 0,-33 23 0 0 0,7-4-73 0 0,29-19-49 0 0,-101 56 344 0 0,66-35 1 0 0,33-20-144 0 0,1 0-1 0 0,-24 19 1 0 0,11-8 57 0 0,30-20-258 0 0,0 0 0 0 0,-1 0 0 0 0,1 0 0 0 0,0 0 1 0 0,0 0-1 0 0,0 1 0 0 0,-1-1 0 0 0,1 0 0 0 0,0 0 0 0 0,0 0 0 0 0,0 0 0 0 0,0 1 0 0 0,0-1 0 0 0,-1 0 0 0 0,1 0 0 0 0,0 0 0 0 0,0 1 0 0 0,0-1 0 0 0,0 0 0 0 0,0 0 0 0 0,0 0 0 0 0,0 1 0 0 0,0-1 0 0 0,0 0 0 0 0,0 0 1 0 0,0 1-1 0 0,0-1 0 0 0,0 0 0 0 0,0 0 0 0 0,0 1 0 0 0,0-1 0 0 0,0 0 0 0 0,0 0 0 0 0,0 1 0 0 0,1-1-2 0 0,0 1 1 0 0,-1-1-1 0 0,1 1 1 0 0,0-1-1 0 0,0 1 1 0 0,0-1-1 0 0,-1 0 1 0 0,1 1-1 0 0,0-1 0 0 0,0 0 1 0 0,0 0-1 0 0,0 1 1 0 0,0-1-1 0 0,0 0 1 0 0,0 0-1 0 0,0 0 1 0 0,-1 0-1 0 0,3-1 0 0 0,22-2-45 0 0,-16 2-54 0 0,5-2-278 0 0,-1 0 0 0 0,0-1 0 0 0,0-1-1 0 0,-1 0 1 0 0,1 0 0 0 0,13-10 0 0 0,21-8-1003 0 0,-10 6-2372 0 0,67-42 0 0 0,-55 29 1403 0 0,1 4 1442 0 0</inkml:trace>
  <inkml:trace contextRef="#ctx0" brushRef="#br0" timeOffset="3">1057 96 11255 0 0,'-1'1'46'0'0,"0"0"0"0"0,0 0 0 0 0,1 0 0 0 0,-1 0 0 0 0,0 0 0 0 0,0 0-1 0 0,0 0 1 0 0,0 0 0 0 0,0 0 0 0 0,0 0 0 0 0,-1 0 0 0 0,1 0 0 0 0,0-1 0 0 0,0 1 0 0 0,-1-1-1 0 0,1 1 1 0 0,0-1 0 0 0,-1 1 0 0 0,1-1 0 0 0,0 0 0 0 0,-1 1 0 0 0,1-1 0 0 0,-1 0-1 0 0,1 0 1 0 0,-2 0 0 0 0,-16 3-12 0 0,-6 5 177 0 0,-44 9-1 0 0,55-14-141 0 0,-1 1 1 0 0,-23 10-1 0 0,22-7-6 0 0,-27 7 1 0 0,12-8-8 0 0,10-2-3 0 0,-31 11 1 0 0,5 4-33 0 0,-21 8 26 0 0,62-25-45 0 0,-134 49 473 0 0,54-17 196 0 0,-45 22 298 0 0,73-33-680 0 0,45-18-218 0 0,-1 0 0 0 0,1 1 1 0 0,0 0-1 0 0,-18 13 0 0 0,15-9-71 0 0,7-3-167 0 0,12-4-7 0 0,11-3-215 0 0,6-6-1508 0 0,25-5 1 0 0,-44 11 1823 0 0,8-3-1210 0 0,0 0 1 0 0,0-1-1 0 0,0 0 0 0 0,16-9 0 0 0,17-8-2204 0 0,0 5 2312 0 0</inkml:trace>
  <inkml:trace contextRef="#ctx0" brushRef="#br0" timeOffset="4">1140 10 7975 0 0,'0'0'611'0'0,"-3"-2"-398"0"0,-3 0-186 0 0,0 1-1 0 0,0-1 1 0 0,0 1-1 0 0,0 0 1 0 0,0 1 0 0 0,-9-1-1 0 0,-42 4 369 0 0,46-3-344 0 0,-1 2 65 0 0,-1 0 0 0 0,1 1-1 0 0,-21 7 1 0 0,-14 4 255 0 0,11-6 16 0 0,-62 24 0 0 0,73-24-323 0 0,-32 6-1 0 0,31-8-1 0 0,-31 11 0 0 0,-109 46 511 0 0,95-31-148 0 0,52-22-221 0 0,-25 8 1 0 0,14-9-12 0 0,17-6-49 0 0,0 1 0 0 0,-20 10 0 0 0,13-3-27 0 0,12-6-58 0 0,0 0-1 0 0,-16 5 0 0 0,14-7-17 0 0,8-3-31 0 0,0 1-1 0 0,0-1 1 0 0,0 1-1 0 0,0-1 0 0 0,1 1 1 0 0,-1 0-1 0 0,0-1 1 0 0,1 1-1 0 0,-1 0 1 0 0,0 0-1 0 0,1 0 0 0 0,-1 0 1 0 0,1 1-1 0 0,0-1 1 0 0,-2 2-1 0 0,2-3-7 0 0,1 1 0 0 0,0 0 0 0 0,-1 0-1 0 0,1-1 1 0 0,-1 1 0 0 0,1 0 0 0 0,0 0 0 0 0,0 0 0 0 0,-1-1 0 0 0,1 1-1 0 0,0 0 1 0 0,0 0 0 0 0,0 0 0 0 0,0 1 0 0 0,1-2 0 0 0,0 1 0 0 0,0-1 1 0 0,1 1-1 0 0,-1-1 0 0 0,0 0 0 0 0,0 1 0 0 0,0-1 1 0 0,1 0-1 0 0,-1 0 0 0 0,0 0 0 0 0,0 0 0 0 0,0 0 0 0 0,2-1 1 0 0,6 1-130 0 0,-3 1-101 0 0,0-1 1 0 0,0 0 0 0 0,0-1-1 0 0,0 1 1 0 0,-1-1-1 0 0,1 0 1 0 0,0-1-1 0 0,0 0 1 0 0,-1 0-1 0 0,1 0 1 0 0,-1 0-1 0 0,10-7 1 0 0,-14 9 212 0 0,12-6-759 0 0,0 1 1 0 0,23-5-1 0 0,-22 6-240 0 0,0 0-1 0 0,24-10 1 0 0,-8-2-417 0 0,-12 6 63 0 0,30-12-1 0 0,4 7 622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846 314 9583 0 0,'4'0'69'0'0,"0"1"-1"0"0,-1-1 0 0 0,1-1 0 0 0,-1 1 1 0 0,1 0-1 0 0,-1-1 0 0 0,1 0 0 0 0,-1 0 1 0 0,1 0-1 0 0,-1 0 0 0 0,0-1 1 0 0,1 1-1 0 0,-1-1 0 0 0,5-3 0 0 0,1-1-9 0 0,-7 5 241 0 0,-4 0 87 0 0,-1 0-291 0 0,0-1 1 0 0,0 1-1 0 0,0 0 1 0 0,0 1-1 0 0,0-1 1 0 0,0 1 0 0 0,0-1-1 0 0,0 1 1 0 0,-1 0-1 0 0,-5 0 1 0 0,-10 0 70 0 0,9 0-94 0 0,0 1 0 0 0,1-1 0 0 0,-1 2 0 0 0,0-1 0 0 0,1 2 0 0 0,0-1 0 0 0,-12 5 0 0 0,-24 6 232 0 0,10-4 1 0 0,-53 20 0 0 0,66-22-242 0 0,-37 8 0 0 0,-15 5 51 0 0,41-8-27 0 0,10-3 33 0 0,-27 7-1 0 0,21-10-27 0 0,9-1 42 0 0,-39 12 1 0 0,28-3-21 0 0,15-6-10 0 0,-23 6-1 0 0,19-8-27 0 0,8-3-26 0 0,-1 1 0 0 0,0 0-1 0 0,1 1 1 0 0,-14 8 0 0 0,5-4-9 0 0,18-8-44 0 0,-1 0-1 0 0,1 1 0 0 0,0-1 1 0 0,0 1-1 0 0,-5 3 1 0 0,7-4-142 0 0,4-2-71 0 0,20-4-78 0 0,-12 4-1028 0 0,0-2 0 0 0,-1 1 0 0 0,1-2 1 0 0,15-5-1 0 0,-6-2-964 0 0,-7 3 85 0 0,25-9-1 0 0,7 4 1001 0 0</inkml:trace>
  <inkml:trace contextRef="#ctx0" brushRef="#br0" timeOffset="1">1075 98 9647 0 0,'1'0'33'0'0,"-1"0"0"0"0,0 1 0 0 0,0-1 0 0 0,0 1 0 0 0,1-1 0 0 0,-1 1 0 0 0,0-1 0 0 0,0 0 0 0 0,0 1 0 0 0,0-1 0 0 0,0 1 0 0 0,0-1 0 0 0,0 1 0 0 0,0-1 0 0 0,0 1 0 0 0,0-1 0 0 0,0 0 0 0 0,0 1 0 0 0,0-1 0 0 0,0 1 0 0 0,0-1 0 0 0,0 1 0 0 0,-1-1 0 0 0,1 0 0 0 0,0 1 0 0 0,0-1 0 0 0,0 1 0 0 0,-1-1 0 0 0,1 0 0 0 0,0 1 0 0 0,0-1 0 0 0,-1 0-1 0 0,1 1 1 0 0,0-1 0 0 0,-1 0 0 0 0,1 1 0 0 0,-1-1 0 0 0,1 0 0 0 0,0 0 0 0 0,-1 0 0 0 0,1 1 0 0 0,-1-1 0 0 0,1 0 0 0 0,-1 0 0 0 0,1 0 0 0 0,0 0 0 0 0,-1 0 0 0 0,1 0 0 0 0,-1 0 0 0 0,1 0 0 0 0,-1 0 0 0 0,-34 3 676 0 0,25-3-389 0 0,-3 2-56 0 0,0 0 0 0 0,0 1 0 0 0,-13 5 0 0 0,-20 3 216 0 0,19-5-84 0 0,0 0-1 0 0,-40 16 1 0 0,-80 30 364 0 0,-29 10-411 0 0,76-23-140 0 0,19-7 14 0 0,67-26-169 0 0,-1 0 0 0 0,-12 9-1 0 0,13-7 23 0 0,-20 8-1 0 0,31-16-61 0 0,2 0-13 0 0,0 1 0 0 0,1-1 1 0 0,-1 0-1 0 0,0 0 0 0 0,1 1 0 0 0,-1-1 1 0 0,0 0-1 0 0,1 1 0 0 0,-1-1 1 0 0,0 0-1 0 0,1 1 0 0 0,-1-1 0 0 0,1 1 1 0 0,-1-1-1 0 0,1 1 0 0 0,-1 0 0 0 0,1-1 1 0 0,-1 1-1 0 0,1-1 0 0 0,0 1 1 0 0,-1 0-1 0 0,1-1 0 0 0,0 1 0 0 0,0 0 1 0 0,-1-1-1 0 0,1 2 0 0 0,13-1-209 0 0,-6-1-55 0 0,0 0 0 0 0,0-1-1 0 0,-1 0 1 0 0,1 0 0 0 0,0 0 0 0 0,-1-1-1 0 0,1 0 1 0 0,11-6 0 0 0,-4 4-374 0 0,0 0 0 0 0,24-4 0 0 0,-20 5-328 0 0,23-8 0 0 0,-10 0-60 0 0,35-10-1076 0 0,-25 11-395 0 0,72-27 0 0 0,-18 5 602 0 0,-23 9 1719 0 0,-55 17 180 0 0,9-4 89 0 0,41-10 0 0 0,-42 16 295 0 0,-11 1 320 0 0,0 1 0 0 0,24-10 0 0 0,-14 3 621 0 0,1 0-1 0 0,49-11 0 0 0,-64 18-1010 0 0,0-1 1 0 0,-1 0-1 0 0,1-1 0 0 0,11-5 0 0 0,-21 9-304 0 0,2-1 71 0 0,-1 0-1 0 0,1 0 1 0 0,-1 1 0 0 0,1-1-1 0 0,-1 0 1 0 0,1 1 0 0 0,0 0-1 0 0,-1-1 1 0 0,1 1 0 0 0,0 0-1 0 0,-1 0 1 0 0,1 0 0 0 0,0 0-1 0 0,-1 0 1 0 0,4 1 0 0 0,-5-1-49 0 0,1-1 0 0 0,-1 1 0 0 0,0 0 0 0 0,0 0 0 0 0,0-1 0 0 0,0 1 1 0 0,0 0-1 0 0,0-1 0 0 0,0 1 0 0 0,0 0 0 0 0,0-1 0 0 0,0 1 0 0 0,0 0 0 0 0,0-1 0 0 0,0 1 1 0 0,0 0-1 0 0,0-1 0 0 0,0 1 0 0 0,0 0 0 0 0,0-1 0 0 0,0 1 0 0 0,0 0 0 0 0,-1 0 0 0 0,1-1 1 0 0,0 1-1 0 0,0-1 116 0 0,-1 0-121 0 0,1 1-1 0 0,-1 0 1 0 0,0 0-1 0 0,1-1 1 0 0,-1 1-1 0 0,1 0 1 0 0,-1 0-1 0 0,0-1 1 0 0,1 1-1 0 0,-1 0 0 0 0,1 0 1 0 0,-1 0-1 0 0,0 0 1 0 0,1 0-1 0 0,-1 0 1 0 0,0 0-1 0 0,1 0 1 0 0,-1 0-1 0 0,1 0 1 0 0,-1 1-1 0 0,0-1 1 0 0,1 0-1 0 0,-1 0 0 0 0,1 1 1 0 0,-1-1-1 0 0,0 0 1 0 0,0 1-1 0 0,-4 1 142 0 0,-1-1-5 0 0,0 0 0 0 0,-1 0-1 0 0,1-1 1 0 0,-8 1 0 0 0,7-1-14 0 0,-1 0 0 0 0,1 1 0 0 0,-11 1-1 0 0,-63 17 724 0 0,-70 20 33 0 0,81-21-772 0 0,-28 10 32 0 0,69-17-114 0 0,4 0 27 0 0,-35 8-1 0 0,-121 31 254 0 0,113-30-201 0 0,42-13-64 0 0,1 1 0 0 0,-43 19 0 0 0,62-24-59 0 0,0-1 0 0 0,0 1 0 0 0,0-1-1 0 0,-1-1 1 0 0,-5 2 0 0 0,3 1 31 0 0,9-4-43 0 0,0 0 0 0 0,0 0 0 0 0,0 0 0 0 0,0 0 1 0 0,1 0-1 0 0,-1 0 0 0 0,0 0 0 0 0,0 0 0 0 0,0 0 0 0 0,0 0 1 0 0,0 0-1 0 0,0 0 0 0 0,0 0 0 0 0,0 0 0 0 0,0 0 1 0 0,1 0-1 0 0,-1 0 0 0 0,0 0 0 0 0,0 0 0 0 0,0 0 1 0 0,0 0-1 0 0,0 0 0 0 0,0 0 0 0 0,0 0 0 0 0,0 0 1 0 0,0 0-1 0 0,0 0 0 0 0,1 0 0 0 0,-1 0 0 0 0,0 0 1 0 0,0 0-1 0 0,0 0 0 0 0,0 1 0 0 0,0-1 0 0 0,0 0 0 0 0,0 0 1 0 0,0 0-1 0 0,0 0 0 0 0,0 0 0 0 0,0 0 0 0 0,0 0 1 0 0,0 0-1 0 0,0 0 0 0 0,0 0 0 0 0,0 1 0 0 0,0-1 1 0 0,0 0-1 0 0,0 0 0 0 0,0 0 0 0 0,0 0 0 0 0,0 0 1 0 0,0 0-1 0 0,0 0 0 0 0,0 0 0 0 0,0 0 0 0 0,0 1 0 0 0,0-1 1 0 0,0 0-1 0 0,0 0 0 0 0,0 0 0 0 0,9-2-1 0 0,-9 2 1 0 0,9-2-206 0 0,1 0 0 0 0,14 0 0 0 0,-14 1-217 0 0,0 0 0 0 0,16-4 1 0 0,125-37-4424 0 0,-123 32 2514 0 0,32-14 0 0 0,21-8-1570 0 0,-21 16 2888 0 0</inkml:trace>
  <inkml:trace contextRef="#ctx0" brushRef="#br0" timeOffset="2">1333 44 7399 0 0,'-4'1'89'0'0,"1"0"0"0"0,-1-1-1 0 0,1 1 1 0 0,-1-1-1 0 0,1 0 1 0 0,-1 0-1 0 0,1-1 1 0 0,-7 0 0 0 0,5 0-68 0 0,0 1 1 0 0,0-1-1 0 0,0 1 1 0 0,-5 1 0 0 0,-343 61 5511 0 0,263-44-4885 0 0,-31 7 143 0 0,-84 26 180 0 0,155-39-1004 0 0,20-2 59 0 0,-13 5-4 0 0,60-12-1106 0 0,4-4-599 0 0,-1-1 0 0 0,1 0 0 0 0,-1-2-1 0 0,0 0 1 0 0,35-13 0 0 0,1 1-1750 0 0,-4 3 2329 0 0</inkml:trace>
  <inkml:trace contextRef="#ctx0" brushRef="#br0" timeOffset="3">1313 1 12095 0 0,'-11'3'261'0'0,"0"0"-1"0"0,0 0 1 0 0,0-1-1 0 0,-12 1 1 0 0,-25 5-262 0 0,22-1 38 0 0,-46 9 8 0 0,38-11-9 0 0,5-1-3 0 0,-36 9 1 0 0,62-12-31 0 0,-152 36 323 0 0,128-31-146 0 0,-41 15 0 0 0,0 0 182 0 0,26-12-130 0 0,19-5-29 0 0,-24 9 0 0 0,20-4-98 0 0,-67 20 166 0 0,91-29-313 0 0,0 1-1 0 0,0 0 0 0 0,0 0 0 0 0,0 0 0 0 0,1 0 1 0 0,-1 1-1 0 0,0-1 0 0 0,1 1 0 0 0,-1-1 1 0 0,1 1-1 0 0,-1 0 0 0 0,1 0 0 0 0,0 0 1 0 0,-3 5-1 0 0,18-7-988 0 0,-2-1 305 0 0,0 0-1 0 0,0-1 0 0 0,-1 0 0 0 0,1-1 0 0 0,12-4 1 0 0,25-7-1406 0 0,-27 10 1382 0 0,1 0-553 0 0,39-13 0 0 0,-33 6 460 0 0,-10 4 88 0 0,1 0 1 0 0,33-7 0 0 0,15 7 196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0 11255 0 0,'0'1'47'0'0,"0"-1"0"0"0,0 1 1 0 0,-1 0-1 0 0,1-1 0 0 0,0 1 0 0 0,0 0 0 0 0,0-1 0 0 0,-1 1 0 0 0,1-1 0 0 0,0 1 0 0 0,0-1 0 0 0,-1 1 0 0 0,1-1 0 0 0,-1 1 0 0 0,1-1 1 0 0,0 1-1 0 0,-1-1 0 0 0,1 1 0 0 0,-1-1 0 0 0,1 0 0 0 0,-1 1 0 0 0,1-1 0 0 0,-2 1 0 0 0,-14 2 29 0 0,-3 0-26 0 0,8 2 85 0 0,6-2-50 0 0,1-1-1 0 0,-1 0 0 0 0,0-1 1 0 0,0 1-1 0 0,-6 1 1 0 0,-16 1 282 0 0,1 1 1 0 0,-28 10-1 0 0,30-9-54 0 0,0 0 0 0 0,-28 2 0 0 0,0 0 114 0 0,-9 0-13 0 0,38-6-194 0 0,-32 7-1 0 0,17-4-90 0 0,30-5-92 0 0,0 1 0 0 0,0 0 0 0 0,-9 3 0 0 0,4 0-10 0 0,17-3-122 0 0,1 1-1 0 0,-1-1 1 0 0,1 0 0 0 0,-1 0-1 0 0,7 0 1 0 0,85-6-2936 0 0,-81 4 1864 0 0,0 0 0 0 0,0-1 0 0 0,16-5 0 0 0,27-4-1902 0 0,-31 9 2159 0 0,-4 0 18 0 0,31-6-1 0 0,-20-1 192 0 0,35-6-563 0 0,-15 10 917 0 0</inkml:trace>
  <inkml:trace contextRef="#ctx0" brushRef="#br0" timeOffset="1">835 21 13015 0 0,'-2'3'87'0'0,"0"-1"-1"0"0,1 0 1 0 0,-1 0-1 0 0,0 0 1 0 0,0 0-1 0 0,0 0 1 0 0,0-1-1 0 0,-1 1 1 0 0,1-1-1 0 0,0 1 1 0 0,-1-1-1 0 0,1 0 1 0 0,-1 0-1 0 0,1 0 1 0 0,-5 1-1 0 0,-2 1-4 0 0,1 0 0 0 0,-12 7-1 0 0,15-7 8 0 0,-2 0 0 0 0,1 0 0 0 0,0-1 0 0 0,-11 3 0 0 0,-15 0 205 0 0,21-4-166 0 0,0 0 1 0 0,-14 5 0 0 0,5 0-37 0 0,-76 18 118 0 0,74-19-89 0 0,-42 15-1 0 0,14-3 79 0 0,37-12-138 0 0,-1 0 0 0 0,-24 14-1 0 0,29-14-31 0 0,5-1 33 0 0,7-2-45 0 0,8-1-61 0 0,-11-1 36 0 0,13-1-269 0 0,-1 0 0 0 0,1 0 0 0 0,-1-2 1 0 0,19-4-1 0 0,18-5-723 0 0,-21 8-840 0 0,0-3 1 0 0,33-10-1 0 0,-50 13 921 0 0,1 2 0 0 0,19-3-1 0 0,-19 3 150 0 0,1 0 0 0 0,14-5 0 0 0,-9 0-111 0 0,-11 4 415 0 0,0 1-1 0 0,1-1 1 0 0,10-1-1 0 0,8 3-37 0 0</inkml:trace>
  <inkml:trace contextRef="#ctx0" brushRef="#br0" timeOffset="2">857 75 9959 0 0,'-1'1'63'0'0,"-1"1"0"0"0,1-1 1 0 0,0 0-1 0 0,-1 0 0 0 0,1 0 0 0 0,-1 0 0 0 0,0 0 0 0 0,1 0 0 0 0,-1 0 0 0 0,0 0 0 0 0,1 0 0 0 0,-1-1 0 0 0,0 1 0 0 0,0-1 0 0 0,0 1 0 0 0,-2-1 0 0 0,-13 5-3 0 0,6-1 191 0 0,0 0-1 0 0,-1-1 1 0 0,0-1-1 0 0,-18 3 0 0 0,20-4-84 0 0,0 1 0 0 0,0 1 0 0 0,-12 4 0 0 0,-23 4 178 0 0,16-6 49 0 0,-54 16 0 0 0,68-17-182 0 0,-24 3 1 0 0,24-4 8 0 0,-25 7 1 0 0,21-4-65 0 0,3 0 93 0 0,0-1 0 0 0,-24 4-1 0 0,34-7-138 0 0,0-1-1 0 0,0 1 1 0 0,-10 4-1 0 0,5-1 28 0 0,9-5-24 0 0,5 0-7 0 0,22-9-20 0 0,-18 6-97 0 0,1 1 1 0 0,-1 0-1 0 0,12-2 1 0 0,102-20-1741 0 0,-100 20 622 0 0,31-2 0 0 0,-30 4-1197 0 0,28-7-1 0 0,-24 3 377 0 0,-13 2 472 0 0,0 1 1 0 0,22-3 0 0 0,6 6 331 0 0</inkml:trace>
  <inkml:trace contextRef="#ctx0" brushRef="#br0" timeOffset="3">1070 85 12639 0 0,'-10'4'275'0'0,"0"0"0"0"0,0-1 0 0 0,-1 0 0 0 0,-19 3-1 0 0,0 1 18 0 0,-174 46 1186 0 0,145-37-1304 0 0,-15 4-4 0 0,49-15-74 0 0,1 1 0 0 0,-40 14 0 0 0,37-10 2 0 0,21-8-64 0 0,-1 0-1 0 0,1 0 1 0 0,-1 1 0 0 0,1 0 0 0 0,-7 5-1 0 0,27-4 13 0 0,-1-2-348 0 0,0 0 0 0 0,0 0 1 0 0,0-2-1 0 0,22-1 1 0 0,-3 1-481 0 0,-30 0 702 0 0,15 0-1414 0 0,-1-1 0 0 0,1 0 0 0 0,23-4 0 0 0,-11-3-663 0 0,-15 4 656 0 0,0 0 1 0 0,23-2 0 0 0,10 6 302 0 0</inkml:trace>
  <inkml:trace contextRef="#ctx0" brushRef="#br0" timeOffset="4">1234 204 10159 0 0,'-98'25'1662'0'0,"84"-22"-1138"0"0,-27 2 0 0 0,-8 1 292 0 0,-61 13-167 0 0,94-16-410 0 0,-23 6-1 0 0,-3 0 222 0 0,10-4 98 0 0,-39 11-1 0 0,62-14-461 0 0,0 0-1 0 0,1-1 1 0 0,-10 0-1 0 0,11-1-14 0 0,-1 1 0 0 0,1 0 0 0 0,0 0 0 0 0,-10 3 0 0 0,17-4-81 0 0,0 0 0 0 0,0 0 0 0 0,0 0 1 0 0,0 0-1 0 0,0 0 0 0 0,0 0 0 0 0,0 0 1 0 0,0 0-1 0 0,0 0 0 0 0,0 0 0 0 0,0 0 1 0 0,0 0-1 0 0,0 1 0 0 0,0-1 1 0 0,0 0-1 0 0,0 0 0 0 0,0 0 0 0 0,0 0 1 0 0,0 0-1 0 0,0 0 0 0 0,0 0 0 0 0,0 0 1 0 0,0 0-1 0 0,0 0 0 0 0,0 0 0 0 0,0 0 1 0 0,0 0-1 0 0,0 0 0 0 0,0 0 0 0 0,0 0 1 0 0,0 0-1 0 0,-1 0 0 0 0,1 0 1 0 0,0 0-1 0 0,0 0 0 0 0,0 0 0 0 0,0 0 1 0 0,7 0 0 0 0,10-3-2 0 0,-3 0-144 0 0,1 1-1 0 0,22-2 0 0 0,-22 3-513 0 0,0-1-1 0 0,24-5 0 0 0,-14-1-106 0 0,-10 3 33 0 0,0 1 1 0 0,22-3-1 0 0,12 2-1678 0 0,39-6-3087 0 0,-44 7 3059 0 0,3 5 1503 0 0</inkml:trace>
  <inkml:trace contextRef="#ctx0" brushRef="#br0" timeOffset="5">1253 269 12263 0 0,'-9'5'143'0'0,"0"-1"0"0"0,0 0 0 0 0,0-1 0 0 0,0 0 0 0 0,-1 0 0 0 0,1-1 0 0 0,-1 0 0 0 0,-17 1 0 0 0,-15 4-118 0 0,-97 17 465 0 0,96-19 278 0 0,32-4-454 0 0,0 0 0 0 0,-17 4 0 0 0,18-3-143 0 0,1 1 0 0 0,0-1-1 0 0,-1-1 1 0 0,1 0 0 0 0,-15 0-1 0 0,22-1-146 0 0,-1 0 0 0 0,1 0 0 0 0,0 1-1 0 0,0-1 1 0 0,0 0 0 0 0,0 1 0 0 0,1 0 0 0 0,-1-1-1 0 0,0 1 1 0 0,0 0 0 0 0,0 0 0 0 0,0 0 0 0 0,1 0-1 0 0,-4 3 1 0 0,4-4-23 0 0,-8 4 9 0 0,7-3-107 0 0,5 2 2 0 0,9 1-98 0 0,56-7-1627 0 0,-56 3 915 0 0,0-1 1 0 0,22-5-1 0 0,12-1-1218 0 0,-26 6 1104 0 0,-5 0-695 0 0,26-3-1 0 0,-32 2 1164 0 0,1-1-218 0 0,0 1 0 0 0,0 1 1 0 0,0 0-1 0 0,12 0 0 0 0,14 5-18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8495 0 0,'-4'2'142'0'0,"1"1"-1"0"0,-1-1 1 0 0,0 1-1 0 0,0-1 1 0 0,0 0-1 0 0,0 0 1 0 0,-6 1-1 0 0,-5 3 694 0 0,11-4-485 0 0,-1-1 1 0 0,0 0-1 0 0,0 1 1 0 0,1-2-1 0 0,-9 2 0 0 0,-18 3 1084 0 0,15-1-1216 0 0,0 0 1 0 0,0-1-1 0 0,-21 1 0 0 0,25-3-70 0 0,-1 1-1 0 0,-16 6 1 0 0,-12 1 577 0 0,23-2-312 0 0,16-6-374 0 0,0 0 0 0 0,1-1 0 0 0,-1 1 0 0 0,1 0 0 0 0,-1-1 0 0 0,0 1 0 0 0,1-1 1 0 0,-1 1-1 0 0,0-1 0 0 0,0 0 0 0 0,1 0 0 0 0,-1 0 0 0 0,-2 0 0 0 0,2-1 132 0 0,15 4-75 0 0,56-4-43 0 0,-57 0-41 0 0,-1 0 0 0 0,17-5 0 0 0,-16 4-72 0 0,0-1 1 0 0,16 0 0 0 0,-13 3-474 0 0,-1-1-1 0 0,1 0 1 0 0,-1-1 0 0 0,22-6 0 0 0,-30 7 82 0 0,0 0 1 0 0,1 0-1 0 0,-1 0 0 0 0,0 1 0 0 0,7 0 0 0 0,-5 0-601 0 0,-1 0 0 0 0,0 0-1 0 0,8-2 1 0 0,-10 1 441 0 0,3-1-448 0 0,0 1-1 0 0,0-1 0 0 0,0 1 1 0 0,0 1-1 0 0,12 0 1 0 0,-6-1 566 0 0,-5 1 4438 0 0,-9 1-3831 0 0,0-1 0 0 0,0 0 0 0 0,0 1 0 0 0,0-1 0 0 0,0 0 0 0 0,0 1 0 0 0,0-1-1 0 0,0 1 1 0 0,0-1 0 0 0,0 0 0 0 0,0 1 0 0 0,0-1 0 0 0,0 0 0 0 0,0 1-1 0 0,0-1 1 0 0,0 0 0 0 0,0 1 0 0 0,0-1 0 0 0,-1 0 0 0 0,1 1 0 0 0,0-1 0 0 0,0 0-1 0 0,0 1 1 0 0,-1-1 0 0 0,1 0 0 0 0,-1 1-84 0 0,0 0 0 0 0,0 0 1 0 0,0 0-1 0 0,0 0 0 0 0,0 0 0 0 0,0 0 0 0 0,0-1 0 0 0,0 1 1 0 0,0-1-1 0 0,-1 1 0 0 0,1-1 0 0 0,0 1 0 0 0,0-1 0 0 0,-1 1 1 0 0,1-1-1 0 0,0 0 0 0 0,-1 0 0 0 0,1 0 0 0 0,-2 0 0 0 0,-14 4 135 0 0,11-1 266 0 0,-1 0-1 0 0,0 0 1 0 0,0-1 0 0 0,0 0-1 0 0,-1-1 1 0 0,-9 2 0 0 0,11-2-150 0 0,1 0-1 0 0,0 0 1 0 0,0 1 0 0 0,-6 1 0 0 0,6-1-121 0 0,0 0-1 0 0,1-1 0 0 0,-1 1 1 0 0,-9 0-1 0 0,8-2-28 0 0,2 0-24 0 0,0 0 1 0 0,0 1-1 0 0,-1-1 1 0 0,1 1 0 0 0,0 0-1 0 0,0 0 1 0 0,0 0 0 0 0,0 0-1 0 0,0 1 1 0 0,-5 2 0 0 0,2 1 75 0 0,-8 4 514 0 0,-22 9 0 0 0,36-17-392 0 0,24-1-196 0 0,-13 0-502 0 0,1 1 0 0 0,-1-2-1 0 0,1 0 1 0 0,15-3 0 0 0,-19 3-192 0 0,1 0 0 0 0,-1 0 0 0 0,10 1 0 0 0,-9 0-863 0 0,0-1 1 0 0,16-2-1 0 0,-6-1-747 0 0,21-5-1666 0 0,-8 7 2777 0 0</inkml:trace>
  <inkml:trace contextRef="#ctx0" brushRef="#br0" timeOffset="1">513 137 11199 0 0,'-2'3'63'0'0,"0"-1"0"0"0,0 1 0 0 0,0-1-1 0 0,-1 0 1 0 0,1 0 0 0 0,0 0-1 0 0,-1 0 1 0 0,0 0 0 0 0,1 0 0 0 0,-1-1-1 0 0,0 0 1 0 0,0 1 0 0 0,0-1 0 0 0,0 0-1 0 0,0 0 1 0 0,0 0 0 0 0,0-1 0 0 0,-4 1-1 0 0,0 1 34 0 0,-1 0-1 0 0,-13 5 1 0 0,14-4 1 0 0,0 0 1 0 0,0-1 0 0 0,0 0 0 0 0,-8 1 0 0 0,10-2 5 0 0,0 0-1 0 0,0 0 1 0 0,1 1-1 0 0,-1 0 1 0 0,0 0-1 0 0,-7 5 1 0 0,10-6-16 0 0,0 0 0 0 0,0 0 0 0 0,0-1 0 0 0,0 1 1 0 0,0 0-1 0 0,0-1 0 0 0,0 0 0 0 0,0 1 0 0 0,-3-1 1 0 0,4 0-18 0 0,-1 0 1 0 0,0 0 0 0 0,1 0-1 0 0,-1 1 1 0 0,1-1 0 0 0,-1 1-1 0 0,1-1 1 0 0,-1 1 0 0 0,1-1-1 0 0,-1 1 1 0 0,1 0 0 0 0,-2 1-1 0 0,2-2-39 0 0,1 1 0 0 0,-1-1 0 0 0,0 0 0 0 0,1 1 0 0 0,-1-1 1 0 0,0 1-1 0 0,1-1 0 0 0,-1 0 0 0 0,0 0 0 0 0,1 1 0 0 0,-1-1 0 0 0,0 0 0 0 0,0 0 0 0 0,1 0 0 0 0,-1 0 0 0 0,0 0 0 0 0,0 0 0 0 0,1 0 0 0 0,-1 0 0 0 0,-1 0 0 0 0,0 1 249 0 0,2-1-278 0 0,0 1 0 0 0,0-1 0 0 0,0 0-1 0 0,0 1 1 0 0,0-1 0 0 0,0 0 0 0 0,0 0-1 0 0,0 1 1 0 0,0-1 0 0 0,0 0 0 0 0,0 0-1 0 0,0 1 1 0 0,0-1 0 0 0,0 0 0 0 0,1 1-1 0 0,-1-1 1 0 0,0 0 0 0 0,0 0 0 0 0,0 1-1 0 0,0-1 1 0 0,0 0 0 0 0,1 0 0 0 0,-1 0-1 0 0,0 1 1 0 0,0-1 0 0 0,0 0 0 0 0,1 0-1 0 0,-1 0 1 0 0,0 0 0 0 0,0 1 0 0 0,1-1-1 0 0,-1 0 1 0 0,0 0 0 0 0,0 0 0 0 0,1 0-1 0 0,-1 0 1 0 0,0 0 0 0 0,1 0 0 0 0,-1 0-1 0 0,0 0 1 0 0,0 0 0 0 0,1 0 0 0 0,-1 0-1 0 0,0 0 1 0 0,1 0 0 0 0,-1 0 0 0 0,0 0-1 0 0,0 0 1 0 0,1 0 0 0 0,-1 0 0 0 0,0 0-1 0 0,0 0 1 0 0,1-1 0 0 0,-1 1 0 0 0,1 0 0 0 0,7 0-91 0 0,-1 1 1 0 0,1-2 0 0 0,-1 1-1 0 0,1-1 1 0 0,8-2-1 0 0,-10 2-112 0 0,0 0-1 0 0,0 1 0 0 0,10 0 1 0 0,-10 0-172 0 0,0 0 0 0 0,0 0 0 0 0,0-1 0 0 0,7-1 1 0 0,-8 1 126 0 0,1-1-285 0 0,0 1 0 0 0,0 0 0 0 0,0-1 0 0 0,0 2 0 0 0,0-1 0 0 0,0 1 1 0 0,0 0-1 0 0,10 1 0 0 0,-14-1 54 0 0,1 1 1 0 0,-1-1-1 0 0,1 0 1 0 0,-1-1-1 0 0,1 1 1 0 0,-1 0-1 0 0,0-1 1 0 0,1 1-1 0 0,3-2 1 0 0,14-2-1897 0 0,1 6 1533 0 0</inkml:trace>
  <inkml:trace contextRef="#ctx0" brushRef="#br0" timeOffset="2">545 218 9215 0 0,'-1'2'61'0'0,"-1"0"0"0"0,0 0 1 0 0,1-1-1 0 0,-1 1 0 0 0,0-1 0 0 0,0 1 0 0 0,0-1 0 0 0,0 0 0 0 0,0 0 0 0 0,0 0 0 0 0,0 0 0 0 0,0 0 0 0 0,0 0 0 0 0,-1-1 0 0 0,-3 2 0 0 0,-15 5 24 0 0,6 0 444 0 0,-1 0 0 0 0,-19 4 1 0 0,27-8-149 0 0,0 0 0 0 0,-14 8 0 0 0,-12 4 442 0 0,-49 19 777 0 0,80-32-1520 0 0,0-1-1 0 0,0 1 1 0 0,0-1-1 0 0,0 1 1 0 0,1 0-1 0 0,-1 0 1 0 0,0 0-1 0 0,1 1 1 0 0,-3 2-1 0 0,5-5-75 0 0,-1 1 189 0 0,10 1 27 0 0,-8-1-218 0 0,-1-1-1 0 0,1 0 1 0 0,0 1 0 0 0,0-1 0 0 0,0 0-1 0 0,-1 0 1 0 0,1 0 0 0 0,0 0-1 0 0,0 0 1 0 0,0 0 0 0 0,0 0-1 0 0,-1 0 1 0 0,1 0 0 0 0,1 0 0 0 0,15-4-364 0 0,26-3 1 0 0,-34 6-27 0 0,0-1 0 0 0,0-1 0 0 0,12-4 0 0 0,14-3-1056 0 0,-22 7-281 0 0,0-1-1 0 0,0 0 1 0 0,0 0 0 0 0,14-8-1 0 0,-23 10 1180 0 0,-1 0-1 0 0,1 1 0 0 0,0 0 0 0 0,7-2 0 0 0,17 2-507 0 0</inkml:trace>
  <inkml:trace contextRef="#ctx0" brushRef="#br0" timeOffset="3">526 334 8495 0 0,'-9'7'184'0'0,"0"-1"0"0"0,-1 0 0 0 0,0-1 0 0 0,-20 8 0 0 0,-8 5 499 0 0,6-6 416 0 0,26-11-787 0 0,0 1 0 0 0,1 0 0 0 0,-11 5 0 0 0,11-4-161 0 0,-6 4 287 0 0,-1-1 0 0 0,-12 5 0 0 0,-9 7 965 0 0,32-18-917 0 0,1 1-461 0 0,1 0-1 0 0,-1 0 0 0 0,0 0 0 0 0,1 0 0 0 0,-1 0 1 0 0,1-1-1 0 0,0 1 0 0 0,-1 0 0 0 0,1 0 1 0 0,-1-1-1 0 0,1 1 0 0 0,0 0 0 0 0,0-1 1 0 0,-1 1-1 0 0,1-1 0 0 0,0 1 0 0 0,0-1 1 0 0,0 1-1 0 0,0-1 0 0 0,0 0 0 0 0,0 1 1 0 0,-1-1-1 0 0,1 0 0 0 0,2 1 0 0 0,0 0 22 0 0,0-1-1 0 0,0 1 0 0 0,0 0 0 0 0,0-1 0 0 0,0 0 1 0 0,0 0-1 0 0,6 0 0 0 0,6-3-239 0 0,0 1 1 0 0,28 0-1 0 0,-32 2-139 0 0,-1-1 0 0 0,17-3 0 0 0,16-2-833 0 0,-18 6-1686 0 0,31-5 1 0 0,28-2-3418 0 0,-69 8 5110 0 0,-1 6 716 0 0</inkml:trace>
  <inkml:trace contextRef="#ctx0" brushRef="#br0" timeOffset="4">678 492 7687 0 0,'0'2'41'0'0,"-1"-1"0"0"0,0 1 0 0 0,1-1 0 0 0,-1 1-1 0 0,0-1 1 0 0,0 1 0 0 0,0-1 0 0 0,0 0 0 0 0,0 1-1 0 0,0-1 1 0 0,0 0 0 0 0,-1 0 0 0 0,1 0 0 0 0,0 0-1 0 0,-1 0 1 0 0,1 0 0 0 0,-1 0 0 0 0,1 0 0 0 0,-4 1-1 0 0,3-1 11 0 0,0 0-1 0 0,0 0 0 0 0,0 1 0 0 0,0-1 1 0 0,1 1-1 0 0,-1 0 0 0 0,-3 2 0 0 0,4-2 79 0 0,-1 0 0 0 0,0 0 1 0 0,0 0-1 0 0,0-1 0 0 0,0 1 0 0 0,0-1 0 0 0,-2 2 0 0 0,-42 18 1964 0 0,44-20-2015 0 0,0 0-1 0 0,0 0 0 0 0,-1-1 1 0 0,1 1-1 0 0,0-1 0 0 0,-1 1 1 0 0,1-1-1 0 0,-3 0 0 0 0,4 0-27 0 0,-1 0 0 0 0,1 0 0 0 0,0 0 0 0 0,-1 0 0 0 0,1 1 0 0 0,0-1 0 0 0,-1 0 0 0 0,1 1 0 0 0,0-1 0 0 0,0 0 0 0 0,-1 1 0 0 0,1 0 0 0 0,0-1 0 0 0,0 1 0 0 0,0 0 0 0 0,0-1 0 0 0,0 1 0 0 0,0 0 0 0 0,0 0 0 0 0,0 0 0 0 0,-2 2 0 0 0,3-3-26 0 0,0 1-1 0 0,0-1 0 0 0,-1 0 1 0 0,1 1-1 0 0,0-1 0 0 0,-1 0 1 0 0,1 1-1 0 0,-1-1 0 0 0,1 0 1 0 0,0 1-1 0 0,-1-1 1 0 0,1 0-1 0 0,-1 0 0 0 0,1 1 1 0 0,-1-1-1 0 0,1 0 0 0 0,-1 0 1 0 0,1 0-1 0 0,-1 0 0 0 0,1 0 1 0 0,-1 0-1 0 0,1 1 0 0 0,-1-1 1 0 0,1-1-1 0 0,-1 1 1 0 0,1 0-1 0 0,-1 0 0 0 0,1 0 1 0 0,-1 0-1 0 0,0 0 0 0 0,1 0-11 0 0,0 0 0 0 0,-1 0 0 0 0,1 0 1 0 0,0 0-1 0 0,0 0 0 0 0,0 0 0 0 0,0 0 0 0 0,-1 0 0 0 0,1 0 0 0 0,0 0 0 0 0,0 0 0 0 0,0 0 0 0 0,0 0 0 0 0,-1 0 0 0 0,1 0 0 0 0,0 0 0 0 0,0 0 1 0 0,0 0-1 0 0,0 0 0 0 0,0 1 0 0 0,0-1 0 0 0,-1 0 0 0 0,1 0 0 0 0,0 0 0 0 0,0 0 0 0 0,0 0 0 0 0,0 0 0 0 0,0 1 0 0 0,0-1 0 0 0,0 0 0 0 0,0 0 1 0 0,0 0-1 0 0,-1 0 0 0 0,1 1 0 0 0,0-1 0 0 0,0 0 0 0 0,0 0 0 0 0,0 0 0 0 0,0 0 0 0 0,0 1 0 0 0,0-1-1 0 0,0 0 0 0 0,0 1-1 0 0,0-1 1 0 0,0 0 0 0 0,0 0 0 0 0,0 0 0 0 0,0 1-1 0 0,0-1 1 0 0,0 0 0 0 0,0 0 0 0 0,-1 1 0 0 0,1-1-1 0 0,0 0 1 0 0,0 0 0 0 0,0 0 0 0 0,0 1-1 0 0,0-1 1 0 0,-1 0 0 0 0,1 0 0 0 0,0 0 0 0 0,0 0-1 0 0,0 0 1 0 0,-1 1 0 0 0,1-1 0 0 0,0 0 0 0 0,0 0-1 0 0,-1 0 1 0 0,1 0 0 0 0,0 0 0 0 0,0 0-1 0 0,-1 0 1 0 0,-14 2 273 0 0,15-2-297 0 0,0 0-1 0 0,0 0 0 0 0,0 0 1 0 0,0 0-1 0 0,1 0 0 0 0,-1 0 0 0 0,0 0 1 0 0,0 0-1 0 0,0 0 0 0 0,0 1 0 0 0,0-1 1 0 0,0 0-1 0 0,1 0 0 0 0,-1 0 1 0 0,0 0-1 0 0,0 0 0 0 0,0 0 0 0 0,0 1 1 0 0,0-1-1 0 0,0 0 0 0 0,0 0 0 0 0,0 0 1 0 0,0 0-1 0 0,0 0 0 0 0,0 1 1 0 0,0-1-1 0 0,0 0 0 0 0,0 0 0 0 0,1 0 1 0 0,-1 0-1 0 0,0 1 0 0 0,-1-1 0 0 0,1 0 1 0 0,0 0-1 0 0,0 0 0 0 0,0 0 1 0 0,0 1-1 0 0,0-1 0 0 0,0 0 0 0 0,0 0 1 0 0,0 0-1 0 0,0 0 0 0 0,0 0 0 0 0,0 1 1 0 0,0-1-1 0 0,0 0 0 0 0,-1 0 1 0 0,1 0-1 0 0,0 0 0 0 0,0 0 0 0 0,0 0 1 0 0,0 1-1 0 0,0-1 0 0 0,0 0 0 0 0,-1 0 1 0 0,1 0-1 0 0,0 0 0 0 0,0 0 0 0 0,0 0 1 0 0,0 0-1 0 0,0 0 0 0 0,-1 0 1 0 0,1 0-1 0 0,0 0 0 0 0,0 0 0 0 0,0 0 1 0 0,-1 0-1 0 0,2 0-59 0 0,-1 0 0 0 0,1 1 0 0 0,0-1 0 0 0,-1 0 0 0 0,1 0 0 0 0,-1 0 0 0 0,1 0 0 0 0,0 0 0 0 0,-1 0 0 0 0,1 0 0 0 0,-1 0 0 0 0,1 0 0 0 0,0-1 0 0 0,-1 1 0 0 0,1 0 0 0 0,-1 0 1 0 0,2-1-1 0 0,1 0-173 0 0,-1 1 56 0 0,1 0-1 0 0,0 0 0 0 0,0 0 1 0 0,0 0-1 0 0,-1 1 1 0 0,5 0-1 0 0,-5 0 13 0 0,0-1 0 0 0,1 1 0 0 0,-1-1 0 0 0,0 0 0 0 0,0 1 0 0 0,1-1 0 0 0,-1 0 0 0 0,0-1 0 0 0,4 0 0 0 0,0 0-403 0 0,0-1 1 0 0,0 1 0 0 0,1 0 0 0 0,-1 0 0 0 0,0 0 0 0 0,6 1-1 0 0,-10 0 306 0 0,1 0 0 0 0,-1 0 0 0 0,0-1 0 0 0,0 1 0 0 0,0-1-1 0 0,0 1 1 0 0,0-1 0 0 0,0 0 0 0 0,4-1 0 0 0,13-5-1934 0 0,-5 9 1625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5695 0 0,'0'2'25'0'0,"-1"-1"0"0"0,1 0 0 0 0,0 0 0 0 0,-1 0 0 0 0,1 0 0 0 0,-1 0 0 0 0,0 0 0 0 0,1 0 0 0 0,-1 0 0 0 0,0 0 0 0 0,1 0 0 0 0,-1 0 0 0 0,0 0 0 0 0,0 0 0 0 0,0-1 0 0 0,0 1 0 0 0,0 0 0 0 0,0 0 0 0 0,0-1 0 0 0,0 1 0 0 0,0-1 0 0 0,0 1 0 0 0,-2 0 0 0 0,-14 9 142 0 0,13-7 174 0 0,-1 1-1 0 0,1-1 1 0 0,-1 0-1 0 0,1 0 1 0 0,-1 0 0 0 0,0-1-1 0 0,0 1 1 0 0,-10 2-1 0 0,11-4-103 0 0,0 1 0 0 0,0 0 0 0 0,0 0-1 0 0,0 0 1 0 0,-6 6 0 0 0,7-6-138 0 0,-1 1 0 0 0,1-1 1 0 0,-1 0-1 0 0,1 0 1 0 0,-1 0-1 0 0,-5 1 0 0 0,-3 0 138 0 0,9-2-173 0 0,0 0-1 0 0,0-1 1 0 0,1 1-1 0 0,-1 0 1 0 0,0 0-1 0 0,1 0 0 0 0,-1 0 1 0 0,-4 4-1 0 0,-4 4 214 0 0,8-7-174 0 0,1 0 0 0 0,-1 1 0 0 0,0-1 1 0 0,0-1-1 0 0,1 1 0 0 0,-1 0 0 0 0,0-1 1 0 0,-1 1-1 0 0,1-1 0 0 0,-5 1 0 0 0,6-1-42 0 0,0 0 0 0 0,0-1 1 0 0,1 1-1 0 0,-1 0 0 0 0,0 0 0 0 0,1 0 0 0 0,-1 0 0 0 0,1 0 0 0 0,-1 1 0 0 0,1-1 0 0 0,0 0 0 0 0,-1 1 1 0 0,-1 2-1 0 0,-3 2 250 0 0,5-5 18 0 0,1 0-279 0 0,0 0-1 0 0,0-1 1 0 0,0 1-1 0 0,0 0 1 0 0,0-1-1 0 0,0 1 0 0 0,0 0 1 0 0,0 0-1 0 0,0-1 1 0 0,1 1-1 0 0,-1 0 1 0 0,0-1-1 0 0,0 1 1 0 0,1-1-1 0 0,-1 2 1 0 0,12 0 46 0 0,-5-3-109 0 0,1 0 1 0 0,-1 0-1 0 0,14-4 0 0 0,-3 0-501 0 0,-2 0-285 0 0,-13 4 648 0 0,-1 0 0 0 0,1 0-1 0 0,-1 0 1 0 0,1 0 0 0 0,0 1 0 0 0,-1-1-1 0 0,1 1 1 0 0,3 0 0 0 0,-2 0-289 0 0,1 0-1 0 0,0 0 1 0 0,0 0 0 0 0,-1 0 0 0 0,1-1-1 0 0,0 0 1 0 0,-1 0 0 0 0,9-3-1 0 0,-11 3 190 0 0,0 1 1 0 0,0-1-1 0 0,0 1 0 0 0,-1 0 0 0 0,1 0 0 0 0,0-1 0 0 0,0 2 0 0 0,0-1 0 0 0,3 0 1 0 0,-3 1 8 0 0,-1-1 0 0 0,0 0 0 0 0,0 0 0 0 0,0 0 0 0 0,1 0 0 0 0,-1 0 0 0 0,0 0 0 0 0,0 0 0 0 0,0 0 0 0 0,1 0 0 0 0,-1-1 0 0 0,0 1 0 0 0,0 0 0 0 0,0-1 0 0 0,0 1 0 0 0,0-1 0 0 0,2 0 0 0 0,-3 1 137 0 0,1 0-1 0 0,-1 0 0 0 0,0-1 0 0 0,8 7 6491 0 0,-10-4-6082 0 0,0 0-1 0 0,0 0 1 0 0,-1 0 0 0 0,1-1 0 0 0,0 1 0 0 0,-1-1-1 0 0,1 0 1 0 0,-1 1 0 0 0,-4 0 0 0 0,2 0-6 0 0,1 0 0 0 0,-1 0 1 0 0,1 1-1 0 0,-5 2 0 0 0,3-1-92 0 0,0 0 0 0 0,-1-1-1 0 0,-8 4 1 0 0,-18 10 491 0 0,11-5-93 0 0,19-11-518 0 0,0 0 0 0 0,-1 1 0 0 0,1 0 0 0 0,0-1 0 0 0,0 1 1 0 0,-3 3-1 0 0,-11 6 274 0 0,14-9-276 0 0,0 0-1 0 0,1 0 1 0 0,-1-1 0 0 0,0 2 0 0 0,-3 2 0 0 0,5-4 38 0 0,0 0-8 0 0,-2 3-7 0 0,2-4-29 0 0,8 0-234 0 0,-1-1 1 0 0,1 0-1 0 0,0 0 1 0 0,6-2-1 0 0,-7 1-730 0 0,1 0-1 0 0,0 1 0 0 0,0 0 0 0 0,7 0 1 0 0,-5 0 477 0 0,0 0 340 0 0,-9 1 73 0 0,0 1 1 0 0,1-1 0 0 0,-1 0 0 0 0,0 0 0 0 0,0 0 0 0 0,0 0 0 0 0,1 1 0 0 0,-1-1 0 0 0,0 0 0 0 0,0 0 0 0 0,0 1 0 0 0,0-1 0 0 0,1 0 0 0 0,-1 0 0 0 0,0 1 0 0 0,0-1 0 0 0,0 0 0 0 0,0 1 0 0 0,0-1 0 0 0,0 0 0 0 0,0 0 0 0 0,0 1 0 0 0,0-1 0 0 0,0 0 0 0 0,0 1-1 0 0,0-1 1 0 0,0 0 0 0 0,0 0 0 0 0,0 1 0 0 0,-2 24 238 0 0,1 18-541 0 0,4-32-1672 0 0,11 2-7049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2.110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 10767 0 0,'19'20'1152'0'0,"-4"-8"-1183"0"0,-9-6 291 0 0,0-1-1 0 0,1 0 1 0 0,0 0 0 0 0,0-1 0 0 0,10 5 0 0 0,7 1-181 0 0,-7-3-269 0 0,0 0 0 0 0,0 1 0 0 0,29 20 0 0 0,-44-27-411 0 0,-1 1 1 0 0,1 0-1 0 0,-1 0 1 0 0,1-1-1 0 0,-1 1 1 0 0,0 0-1 0 0,0 0 1 0 0,1 0-1 0 0,-1 0 1 0 0,-1 0-1 0 0,1 1 1 0 0,0-1-1 0 0,0 0 0 0 0,-1 0 1 0 0,0 1-1 0 0,1 2 1 0 0,0 1-298 0 0,2 7-170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34 417 8287 0 0,'-11'-4'888'0'0,"10"4"-752"0"0,0-1-1 0 0,-1 1 0 0 0,1-1 1 0 0,0 0-1 0 0,0 0 0 0 0,0 1 0 0 0,-1-1 1 0 0,1 0-1 0 0,0 0 0 0 0,0 0 1 0 0,0 0-1 0 0,0 0 0 0 0,0 0 0 0 0,1 0 1 0 0,-1-1-1 0 0,0 1 0 0 0,0 0 1 0 0,1 0-1 0 0,-1-1 0 0 0,1 1 0 0 0,-1 0 1 0 0,1-1-1 0 0,0 1 0 0 0,-1-1 1 0 0,1 1-1 0 0,0 0 0 0 0,0-1 1 0 0,0 1-1 0 0,0-1 0 0 0,0 1 0 0 0,0-1 1 0 0,1 1-1 0 0,-1-2 0 0 0,6-13 456 0 0,-5 12-499 0 0,1-1 0 0 0,-1 0 0 0 0,1 1 0 0 0,4-6 0 0 0,5-10-33 0 0,-6 12 0 0 0,0-1 0 0 0,1 1 0 0 0,-1 0 0 0 0,11-10 1 0 0,12-11 262 0 0,-15 14-160 0 0,1 0 0 0 0,18-12 0 0 0,-9 9-50 0 0,61-44 256 0 0,-58 45-307 0 0,-6 3 30 0 0,41-20-1 0 0,-53 30-91 0 0,-1 1-39 0 0,1-1 1 0 0,-1 1-1 0 0,1 0 0 0 0,0 1 1 0 0,0 0-1 0 0,0 0 0 0 0,14-1 1 0 0,-16 3-214 0 0,0 0 0 0 0,0 1 1 0 0,0 0-1 0 0,0 0 0 0 0,-1 0 1 0 0,1 1-1 0 0,0-1 0 0 0,6 4 1 0 0,-10-4 27 0 0,0 0 1 0 0,-1 0-1 0 0,1 0 1 0 0,0 0-1 0 0,-1 0 1 0 0,1 0 0 0 0,-1 1-1 0 0,1-1 1 0 0,-1 1-1 0 0,1-1 1 0 0,-1 1-1 0 0,0-1 1 0 0,0 1-1 0 0,0 0 1 0 0,0-1-1 0 0,0 1 1 0 0,0 0 0 0 0,0 0-1 0 0,-1 0 1 0 0,1 0-1 0 0,-1-1 1 0 0,1 1-1 0 0,-1 0 1 0 0,0 0-1 0 0,0 0 1 0 0,0 0-1 0 0,0 4 1 0 0,0-2-144 0 0,-1 0-1 0 0,0-1 1 0 0,0 1-1 0 0,-1 0 1 0 0,1-1-1 0 0,-1 1 1 0 0,0-1 0 0 0,0 1-1 0 0,0-1 1 0 0,0 0-1 0 0,0 0 1 0 0,-1 0-1 0 0,1 0 1 0 0,-1 0 0 0 0,0-1-1 0 0,-3 3 1 0 0,-8 9-501 0 0,4-2 590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64 7567 0 0,'-1'2'34'0'0,"0"0"0"0"0,0 0-1 0 0,0 0 1 0 0,0 0 0 0 0,-1 0-1 0 0,1 0 1 0 0,-1 0 0 0 0,1 0-1 0 0,-1-1 1 0 0,1 1 0 0 0,-1-1-1 0 0,0 1 1 0 0,0-1 0 0 0,0 0-1 0 0,0 1 1 0 0,0-1 0 0 0,0 0-1 0 0,0 0 1 0 0,0 0 0 0 0,0-1-1 0 0,-1 1 1 0 0,1 0 0 0 0,-4-1-1 0 0,3 2 19 0 0,-1-1 0 0 0,1 0-1 0 0,0 1 1 0 0,0 0-1 0 0,0 0 1 0 0,0 0-1 0 0,0 0 1 0 0,0 0 0 0 0,-4 5-1 0 0,3-4 153 0 0,0 1 0 0 0,0-1 0 0 0,0 0 0 0 0,-6 3 0 0 0,-1 1 338 0 0,10-6-488 0 0,0 0 0 0 0,0-1 0 0 0,0 1 0 0 0,0 0 0 0 0,0-1 0 0 0,0 1 1 0 0,0 0-1 0 0,0-1 0 0 0,0 1 0 0 0,0-1 0 0 0,0 0 0 0 0,-1 1 0 0 0,1-1 1 0 0,0 0-1 0 0,0 0 0 0 0,0 0 0 0 0,-1 0 0 0 0,1 0 0 0 0,-2 0 0 0 0,2 0 649 0 0,3-1-542 0 0,10-3-107 0 0,1-1-1 0 0,21-11 0 0 0,-27 13-79 0 0,-1 0-1 0 0,1 0 0 0 0,11-2 1 0 0,14-6-222 0 0,49-23-638 0 0,-49 21 346 0 0,-24 10 360 0 0,1-1 0 0 0,-1 1 0 0 0,1 0 0 0 0,9-1 0 0 0,0 2-108 0 0,-12 1 92 0 0,1 0 0 0 0,-1 0 0 0 0,0 0 0 0 0,1-1 0 0 0,10-4 0 0 0,-14 5 138 0 0,-1 0 0 0 0,0 1 0 0 0,1-1 0 0 0,-1 1 0 0 0,1 0 0 0 0,-1-1-1 0 0,1 1 1 0 0,-1 0 0 0 0,4 1 0 0 0,-6-1 58 0 0,0-1-1 0 0,1 1 1 0 0,-1 0-1 0 0,0 0 1 0 0,0 0 0 0 0,0 0-1 0 0,1 0 1 0 0,-1 0 0 0 0,0 0-1 0 0,0 0 1 0 0,0 0-1 0 0,1 0 1 0 0,-1 1 0 0 0,0-1-1 0 0,0 0 1 0 0,0 0-1 0 0,1 0 1 0 0,-1 0 0 0 0,0 0-1 0 0,0 0 1 0 0,0 0-1 0 0,0 0 1 0 0,1 0 0 0 0,-1 1-1 0 0,0-1 1 0 0,0 0 0 0 0,0 0-1 0 0,0 0 1 0 0,0 0-1 0 0,0 1 1 0 0,1-1 0 0 0,-1 0-1 0 0,0 0 1 0 0,0 0-1 0 0,0 0 1 0 0,0 1 0 0 0,0-1-1 0 0,0 0 1 0 0,0 0-1 0 0,0 0 1 0 0,0 1 0 0 0,0-1-1 0 0,0 0 1 0 0,0 0 0 0 0,0 0-1 0 0,0 1 1 0 0,0-1-1 0 0,0 0 1 0 0,0 0 0 0 0,0 0-1 0 0,0 1 1 0 0,0-1-1 0 0,0 0 1 0 0,0 0 0 0 0,0 0-1 0 0,-1 1 1 0 0,1-1-1 0 0,-8 11 53 0 0,6-10-2 0 0,-1 3 116 0 0,-1 0 0 0 0,1-1 0 0 0,-1 1 0 0 0,0-1 0 0 0,0 0 0 0 0,0 0 0 0 0,-7 3 0 0 0,-36 15 1087 0 0,22-11-694 0 0,-9 2 187 0 0,25-9-469 0 0,-1 0-1 0 0,1 1 1 0 0,-13 7 0 0 0,18-9-203 0 0,-8 6 271 0 0,-1-1 0 0 0,0 0-1 0 0,-19 7 1 0 0,23-11-92 0 0,0 1 0 0 0,-10 7 0 0 0,-6 2 268 0 0,23-11-288 0 0,7 0-228 0 0,9-2-152 0 0,-10 0 97 0 0,0-1 0 0 0,0 0 0 0 0,0 0 0 0 0,0-1-1 0 0,0 1 1 0 0,-1-1 0 0 0,1 0 0 0 0,4-3 0 0 0,18-8-366 0 0,-14 9 39 0 0,-3 1-74 0 0,0 0 0 0 0,0-1 0 0 0,10-5 0 0 0,-11 4 126 0 0,2-1-267 0 0,0 0 1 0 0,1 1 0 0 0,18-7-1 0 0,-12 7-741 0 0,0-2 0 0 0,0 0 0 0 0,0 0 0 0 0,20-14 0 0 0,-6 5-711 0 0,5 5 1257 0 0</inkml:trace>
  <inkml:trace contextRef="#ctx0" brushRef="#br0" timeOffset="1">461 7 11255 0 0,'-3'4'93'0'0,"0"-1"-1"0"0,-1 1 0 0 0,0-1 1 0 0,0 1-1 0 0,0-1 0 0 0,0 0 0 0 0,0 0 1 0 0,0-1-1 0 0,-1 1 0 0 0,0-1 1 0 0,1 0-1 0 0,-10 2 0 0 0,8-1-49 0 0,0 0 0 0 0,0 0 0 0 0,0 0 0 0 0,-6 5 0 0 0,7-4 78 0 0,0-1 0 0 0,0 0-1 0 0,0 0 1 0 0,-1-1-1 0 0,-9 4 1 0 0,-1-3 173 0 0,13-3-194 0 0,-1 0 1 0 0,1 1-1 0 0,0 0 0 0 0,-1 0 0 0 0,1 0 1 0 0,-6 2-1 0 0,-1 3 236 0 0,-1-1 1 0 0,0 0-1 0 0,-19 5 0 0 0,28-9-279 0 0,0 0-1 0 0,0 0 1 0 0,0 0 0 0 0,0 0-1 0 0,0 0 1 0 0,1 1-1 0 0,-1-1 1 0 0,0 1 0 0 0,-2 2-1 0 0,3-3-40 0 0,0 0 0 0 0,1 0 1 0 0,-1 0-1 0 0,0 0 0 0 0,0 0 0 0 0,0-1 0 0 0,0 1 0 0 0,0 0 0 0 0,0-1 0 0 0,0 1 0 0 0,0 0 0 0 0,0-1 1 0 0,0 1-1 0 0,0-1 0 0 0,0 0 0 0 0,0 1 0 0 0,0-1 0 0 0,0 0 0 0 0,-3 0 0 0 0,14 2-81 0 0,-7-1-104 0 0,1 0 1 0 0,-1 0-1 0 0,1 0 1 0 0,-1-1-1 0 0,0 0 1 0 0,1 0-1 0 0,-1 0 1 0 0,1 0-1 0 0,4-1 1 0 0,9-5-584 0 0,14-2-786 0 0,-19 7 706 0 0,-8 1 329 0 0,1 0-1 0 0,-1-1 1 0 0,1 0-1 0 0,-1 1 1 0 0,0-2 0 0 0,1 1-1 0 0,-1 0 1 0 0,6-4 0 0 0,9-7-1805 0 0,-14 8 1635 0 0,1 1 1 0 0,-1-1-1 0 0,1 1 1 0 0,6-3-1 0 0,22-3-342 0 0</inkml:trace>
  <inkml:trace contextRef="#ctx0" brushRef="#br0" timeOffset="2">644 17 10535 0 0,'-4'4'143'0'0,"1"0"0"0"0,-2 0 0 0 0,1-1 0 0 0,0 1 0 0 0,-1-1 0 0 0,1 0 0 0 0,-8 4-1 0 0,-39 14-108 0 0,21-9 317 0 0,7-3 100 0 0,-25 6-1 0 0,-22 8 457 0 0,48-14-613 0 0,-86 41 1207 0 0,85-38-1131 0 0,17-9-267 0 0,0 0-1 0 0,0 1 1 0 0,0 0-1 0 0,0 0 1 0 0,-6 6-1 0 0,-1 0-90 0 0,5-3-37 0 0,9-3-41 0 0,9 0-117 0 0,24-12-377 0 0,-22 7-25 0 0,1-1 0 0 0,-1 0 0 0 0,0-1 0 0 0,1 0 0 0 0,-1-1 0 0 0,11-5 0 0 0,17-5-949 0 0,-23 8 407 0 0,0 0-1 0 0,0-1 1 0 0,21-13 0 0 0,-5-2-616 0 0,23-13-894 0 0,-10 11 1845 0 0</inkml:trace>
  <inkml:trace contextRef="#ctx0" brushRef="#br0" timeOffset="3">852 0 10535 0 0,'-10'7'228'0'0,"-1"0"0"0"0,0-1 0 0 0,0 0 0 0 0,-16 4 0 0 0,-21 13-172 0 0,33-15 52 0 0,4-2 63 0 0,0 0 0 0 0,0 0-1 0 0,-19 6 1 0 0,-7-3 236 0 0,-13 4 82 0 0,-208 91 1828 0 0,225-83-1857 0 0,6-4-210 0 0,93-33-536 0 0,-34 9-802 0 0,0-1-1 0 0,31-14 1 0 0,-42 15-129 0 0,37-6 0 0 0,-37 9-748 0 0,38-12-1 0 0,-25 2 187 0 0,-17 6 119 0 0,36-9 0 0 0,0 8 749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 11455 0 0,'-7'7'136'0'0,"-1"-1"-1"0"0,-1 1 1 0 0,1-2-1 0 0,-1 1 1 0 0,0-1-1 0 0,0 0 1 0 0,-1-1-1 0 0,-9 4 1 0 0,-26 12-85 0 0,14-6 221 0 0,0-1 1 0 0,-35 10-1 0 0,-71 26 1464 0 0,34-12-504 0 0,92-32-1045 0 0,7-1-151 0 0,6-3-26 0 0,4-3-18 0 0,-5 2 7 0 0,32-4-591 0 0,-25 3 289 0 0,-1 1-1 0 0,0-2 0 0 0,0 1 0 0 0,11-4 1 0 0,8-5-562 0 0,24-8-861 0 0,-30 13 629 0 0,-5 1-258 0 0,0 0-1 0 0,19-8 0 0 0,-11 1-105 0 0,-13 5 482 0 0,1 1-1 0 0,-1 1 0 0 0,15-5 0 0 0,13 2 17 0 0</inkml:trace>
  <inkml:trace contextRef="#ctx0" brushRef="#br0" timeOffset="1">698 71 6391 0 0,'-1'-1'43'0'0,"-1"0"0"0"0,0 1-1 0 0,1-1 1 0 0,-1 1 0 0 0,1-1-1 0 0,-1 1 1 0 0,0 0 0 0 0,1-1-1 0 0,-1 1 1 0 0,0 0 0 0 0,0 0-1 0 0,1 0 1 0 0,-1 0 0 0 0,-2 1-1 0 0,-25 8 160 0 0,5-1 1278 0 0,-73 11 4808 0 0,66-12-5834 0 0,19-5-231 0 0,1 1 1 0 0,-23 8 0 0 0,13-4 65 0 0,16-6-225 0 0,1 0 0 0 0,-1 1 0 0 0,1 0 0 0 0,0 0 0 0 0,-7 3 0 0 0,11-5-64 0 0,0 0-1 0 0,0 1 1 0 0,0-1-1 0 0,0 0 1 0 0,1 0-1 0 0,-1 0 1 0 0,0 0-1 0 0,0 0 1 0 0,0 0-1 0 0,0 0 1 0 0,0 0-1 0 0,0 0 1 0 0,0 0-1 0 0,0 0 1 0 0,0 0-1 0 0,0 0 1 0 0,0 0-1 0 0,0 0 1 0 0,1 1-1 0 0,-1-1 1 0 0,0 0-1 0 0,0 0 1 0 0,0 0-1 0 0,0 0 1 0 0,0 0-1 0 0,0 0 0 0 0,0 0 1 0 0,0 0-1 0 0,0 0 1 0 0,0 1-1 0 0,0-1 1 0 0,0 0-1 0 0,0 0 1 0 0,0 0-1 0 0,0 0 1 0 0,0 0-1 0 0,0 0 1 0 0,0 0-1 0 0,0 0 1 0 0,0 0-1 0 0,0 1 1 0 0,0-1-1 0 0,0 0 1 0 0,0 0-1 0 0,-1 0 1 0 0,1 0-1 0 0,0 0 1 0 0,0 0-1 0 0,0 0 1 0 0,0 0-1 0 0,0 0 1 0 0,0 0-1 0 0,0 0 1 0 0,0 1-1 0 0,0-1 1 0 0,0 0-1 0 0,0 0 1 0 0,-1 0-1 0 0,1 0 1 0 0,0 0-1 0 0,0 0 1 0 0,0 0-1 0 0,0 0 1 0 0,6 0-125 0 0,-1-1 48 0 0,-1 0 1 0 0,1 0-1 0 0,-1 0 1 0 0,8-4-1 0 0,-7 3-23 0 0,0 0 0 0 0,0 0-1 0 0,11-1 1 0 0,21-4-1254 0 0,39-12 0 0 0,-58 15 349 0 0,21-3 0 0 0,-23 5-432 0 0,-1-1 1 0 0,22-6-1 0 0,-16 1-88 0 0,-11 4 250 0 0,0 1 0 0 0,17-5-1 0 0,4 4 316 0 0</inkml:trace>
  <inkml:trace contextRef="#ctx0" brushRef="#br0" timeOffset="2">971 1 11575 0 0,'-2'0'77'0'0,"0"0"-1"0"0,-1-1 1 0 0,1 1-1 0 0,0 0 1 0 0,0 0 0 0 0,0 0-1 0 0,0 0 1 0 0,0 1-1 0 0,0-1 1 0 0,0 1-1 0 0,0-1 1 0 0,0 1-1 0 0,0 0 1 0 0,-3 1-1 0 0,-5 1 8 0 0,-184 66 1166 0 0,123-45-737 0 0,-3 2 111 0 0,49-16-375 0 0,6-3 35 0 0,1 2 1 0 0,-25 13 0 0 0,14-5-200 0 0,29-17-83 0 0,0 0 0 0 0,0 0-1 0 0,-1 0 1 0 0,1 0 0 0 0,0 0 0 0 0,0 0 0 0 0,-1 0 0 0 0,1 1-1 0 0,0-1 1 0 0,0 0 0 0 0,0 0 0 0 0,-1 0 0 0 0,1 0-1 0 0,0 1 1 0 0,0-1 0 0 0,0 0 0 0 0,0 0 0 0 0,-1 1 0 0 0,1-1-1 0 0,0 0 1 0 0,0 0 0 0 0,0 1 0 0 0,0-1 0 0 0,0 0 0 0 0,0 0-1 0 0,0 1 1 0 0,0-1 0 0 0,0 0 0 0 0,0 0 0 0 0,0 1 0 0 0,0-1-1 0 0,0 0 1 0 0,0 0 0 0 0,0 1 0 0 0,0-1 0 0 0,0 0-1 0 0,0 0 1 0 0,0 1 0 0 0,0-1 0 0 0,0 0 0 0 0,0 0 0 0 0,0 1-1 0 0,0-1 1 0 0,1 1 0 0 0,-1-1 2 0 0,1 0 0 0 0,-1 1 1 0 0,1-1-1 0 0,-1 1 0 0 0,1-1 0 0 0,0 0 0 0 0,-1 1 1 0 0,1-1-1 0 0,0 0 0 0 0,-1 0 0 0 0,1 0 0 0 0,-1 1 1 0 0,1-1-1 0 0,0 0 0 0 0,-1 0 0 0 0,2 0 0 0 0,31-3-516 0 0,-1-1 0 0 0,0-2-1 0 0,55-17 1 0 0,-26 8-1024 0 0,-40 11-207 0 0,-1-1 0 0 0,32-12 0 0 0,-26 5-18 0 0,-12 5 319 0 0,0 1 1 0 0,16-5-1 0 0,8 2 350 0 0</inkml:trace>
  <inkml:trace contextRef="#ctx0" brushRef="#br0" timeOffset="3">1095 40 12895 0 0,'-10'6'225'0'0,"0"0"-1"0"0,-1-1 1 0 0,1-1-1 0 0,-1 1 0 0 0,-22 4 1 0 0,3 0-29 0 0,-10 4 26 0 0,19-8 103 0 0,-29 13 1 0 0,25-8 131 0 0,17-7-240 0 0,0 1 0 0 0,0 0 1 0 0,0 0-1 0 0,-11 7 0 0 0,18-10-198 0 0,0 0 0 0 0,0 0 0 0 0,0 0 1 0 0,0-1-1 0 0,-1 1 0 0 0,1 0 0 0 0,0-1 0 0 0,0 1 1 0 0,-1-1-1 0 0,1 0 0 0 0,0 1 0 0 0,-3-1 0 0 0,4 1-17 0 0,0-1-1 0 0,0 0 0 0 0,0 1 1 0 0,0-1-1 0 0,0 1 0 0 0,0-1 1 0 0,0 0-1 0 0,0 1 1 0 0,0-1-1 0 0,0 1 0 0 0,0-1 1 0 0,0 1-1 0 0,0-1 0 0 0,0 0 1 0 0,0 1-1 0 0,0-1 0 0 0,0 0 1 0 0,1 2-1 0 0,-1-2-1 0 0,0 0-9 0 0,1 1 0 0 0,-1-1 0 0 0,1 1 0 0 0,-1-1 0 0 0,1 0 0 0 0,-1 1 0 0 0,1-1 0 0 0,-1 1 0 0 0,1-1 0 0 0,-1 0 0 0 0,1 0 0 0 0,-1 1 0 0 0,1-1 0 0 0,0 0 0 0 0,-1 0 0 0 0,1 0 1 0 0,-1 1-1 0 0,1-1 0 0 0,0 0 0 0 0,-1 0 0 0 0,2 0 0 0 0,16-1-129 0 0,-8 0 2 0 0,11 0-534 0 0,0 0-1 0 0,0-2 1 0 0,0-1 0 0 0,21-6 0 0 0,8-2-2060 0 0,-37 9 1377 0 0,0-1 1 0 0,15-6 0 0 0,-15 4-288 0 0,1 1 0 0 0,15-3 1 0 0,2 4 573 0 0</inkml:trace>
  <inkml:trace contextRef="#ctx0" brushRef="#br0" timeOffset="4">1390 45 10767 0 0,'-16'9'232'0'0,"0"-1"-1"0"0,0-1 0 0 0,-1 0 1 0 0,-20 5-1 0 0,4-1 24 0 0,-63 18 454 0 0,37-13-60 0 0,-139 47 2165 0 0,161-46-2307 0 0,21-9-262 0 0,30-5-133 0 0,-2-3-117 0 0,0-1 0 0 0,0 0-1 0 0,13-3 1 0 0,9-2-187 0 0,44-8-2648 0 0,91-27 0 0 0,-148 35 1831 0 0,55-21-3038 0 0,-52 18 1697 0 0,48-13 0 0 0,-12 13 1319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2 13903 0 0,'-1'2'106'0'0,"0"0"-1"0"0,-1-1 1 0 0,1 1-1 0 0,0 0 1 0 0,-1-1-1 0 0,1 1 1 0 0,-1-1-1 0 0,1 0 1 0 0,-1 1-1 0 0,1-1 1 0 0,-1 0-1 0 0,0 0 0 0 0,-3 2 1 0 0,-29 7-140 0 0,13-4 115 0 0,2-1 76 0 0,1-1-1 0 0,-28 3 1 0 0,-22 5 167 0 0,-58 18 86 0 0,49-7-88 0 0,19-4 92 0 0,14-2-137 0 0,33-12-209 0 0,1-1-1 0 0,-15 4 1 0 0,13-3-1 0 0,7 0-57 0 0,7-3-22 0 0,7-2-103 0 0,-9 0 101 0 0,15-1-641 0 0,-1-1 0 0 0,0-1-1 0 0,27-9 1 0 0,12-2-962 0 0,98-26-7435 0 0,-137 36 7625 0 0,24-3 0 0 0,15 3 331 0 0</inkml:trace>
  <inkml:trace contextRef="#ctx0" brushRef="#br0" timeOffset="1">821 7 12207 0 0,'-6'3'146'0'0,"0"0"0"0"0,0 0 0 0 0,0 0 0 0 0,-1-1 0 0 0,1 0-1 0 0,-1 0 1 0 0,1-1 0 0 0,-11 1 0 0 0,-26 7-107 0 0,28-4 54 0 0,3-1 60 0 0,1-1 0 0 0,-24 5 0 0 0,8-6 48 0 0,16-2-97 0 0,-1 1 1 0 0,1 1 0 0 0,-12 2 0 0 0,-11 7 132 0 0,20-5-66 0 0,-23 4 1 0 0,-99 23 750 0 0,78-19-426 0 0,40-10-250 0 0,0 0-1 0 0,-28 11 1 0 0,32-9-152 0 0,8-5-37 0 0,1 1 0 0 0,1 0-1 0 0,-1 0 1 0 0,0 1 0 0 0,-5 3 0 0 0,33-7 49 0 0,-16 1-138 0 0,20-1-600 0 0,52-10 0 0 0,-15 1-492 0 0,-52 9 645 0 0,9-1-1033 0 0,-1-1 0 0 0,1-1 0 0 0,20-6 1 0 0,-4-3-969 0 0,-19 5 909 0 0,1 2-1 0 0,22-5 1 0 0,18 4 279 0 0</inkml:trace>
  <inkml:trace contextRef="#ctx0" brushRef="#br0" timeOffset="2">1151 1 13015 0 0,'-7'4'155'0'0,"-1"1"0"0"0,0-2-1 0 0,0 1 1 0 0,0-1 0 0 0,0 0-1 0 0,0-1 1 0 0,-1 0 0 0 0,-13 2 0 0 0,-16 3 59 0 0,18-3-55 0 0,-28 2 0 0 0,26-4 15 0 0,-30 6-1 0 0,23-1-6 0 0,-3 2 229 0 0,-43 4 1 0 0,51-9-77 0 0,-30 8 0 0 0,11-2 160 0 0,38-8-431 0 0,1-1 0 0 0,0 1 0 0 0,-1 0 0 0 0,1 0 0 0 0,0 0 0 0 0,-4 3 0 0 0,5-3-27 0 0,0 0 1 0 0,0 0-1 0 0,0 0 0 0 0,0-1 1 0 0,-1 1-1 0 0,1-1 0 0 0,0 0 1 0 0,-5 1-1 0 0,8-2-24 0 0,0 0 1 0 0,0 1-1 0 0,0-1 0 0 0,0 0 0 0 0,-1 1 0 0 0,1-1 0 0 0,0 0 0 0 0,0 1 1 0 0,0-1-1 0 0,1 0 0 0 0,-1 1 0 0 0,0-1 0 0 0,0 0 0 0 0,0 1 0 0 0,0-1 1 0 0,0 0-1 0 0,0 0 0 0 0,0 1 0 0 0,0-1 0 0 0,1 0 0 0 0,-1 1 0 0 0,0-1 1 0 0,0 0-1 0 0,0 0 0 0 0,1 1 0 0 0,-1-1 0 0 0,0 0 0 0 0,0 0 0 0 0,1 1 1 0 0,-1-1-8 0 0,1 0-6 0 0,0 1-1 0 0,0-1 0 0 0,0 0 0 0 0,1 1 1 0 0,-1-1-1 0 0,0 0 0 0 0,0 0 1 0 0,0 0-1 0 0,1 0 0 0 0,-1 0 0 0 0,0 0 1 0 0,0 0-1 0 0,0 0 0 0 0,1 0 1 0 0,-1-1-1 0 0,0 1 0 0 0,0 0 0 0 0,2-1 1 0 0,4-1-55 0 0,7-1-374 0 0,27 1-1 0 0,10-3-831 0 0,72-17-2555 0 0,0-5-3311 0 0,-74 18 4458 0 0,0 5 1634 0 0</inkml:trace>
  <inkml:trace contextRef="#ctx0" brushRef="#br0" timeOffset="3">1452 25 10103 0 0,'-9'3'290'0'0,"-1"0"0"0"0,0 0-1 0 0,-19 2 1 0 0,-5 0 345 0 0,-47 7 954 0 0,-9 1-542 0 0,35-4-883 0 0,34-6-58 0 0,-24 6 1 0 0,34-6-21 0 0,-86 20 1159 0 0,80-20-970 0 0,1 0 1 0 0,-1 2 0 0 0,-31 12-1 0 0,39-12-141 0 0,27-3-245 0 0,3-2-381 0 0,0-1 0 0 0,0 0 1 0 0,39-9-1 0 0,-8 2-1861 0 0,34-10-2879 0 0,4 0 612 0 0,-31 6 3352 0 0,-38 7 652 0 0,31-4 0 0 0,-7 8 345 0 0</inkml:trace>
  <inkml:trace contextRef="#ctx0" brushRef="#br0" timeOffset="4">1726 43 11023 0 0,'-2'1'85'0'0,"0"0"1"0"0,0 0-1 0 0,0 0 0 0 0,0 0 0 0 0,-1 0 0 0 0,1-1 0 0 0,0 1 1 0 0,0-1-1 0 0,-1 1 0 0 0,1-1 0 0 0,0 0 0 0 0,0 0 0 0 0,-5-1 1 0 0,-17 2-20 0 0,-14 7 591 0 0,16-4-44 0 0,0 0 0 0 0,-31 12 0 0 0,-44 13 218 0 0,21-8-242 0 0,14-4-67 0 0,40-12-221 0 0,-42 16 0 0 0,31-9-149 0 0,26-10-104 0 0,0 0 1 0 0,0 0-1 0 0,0 1 0 0 0,1 0 1 0 0,-1 1-1 0 0,-5 4 1 0 0,9-6 113 0 0,13 1-90 0 0,-8-2-82 0 0,-1-1 0 0 0,1 1 0 0 0,0-1 0 0 0,-1 0 0 0 0,1 1 0 0 0,0-1 0 0 0,0 0 0 0 0,-1 0 0 0 0,4 0 0 0 0,32-3-81 0 0,117-13-1727 0 0,-101 9 777 0 0,-31 5-927 0 0,43-10 1 0 0,61-20-4292 0 0,-112 28 5643 0 0,-1 0-1 0 0,15-6 0 0 0,-14 4-414 0 0,27-7 0 0 0,-14 7 587 0 0</inkml:trace>
  <inkml:trace contextRef="#ctx0" brushRef="#br0" timeOffset="5">1932 47 11719 0 0,'0'0'902'0'0,"-5"-1"-556"0"0,-10 7 56 0 0,13-5-321 0 0,1 0 0 0 0,-1 0-1 0 0,1-1 1 0 0,-1 1 0 0 0,0 0 0 0 0,1-1-1 0 0,-1 0 1 0 0,0 1 0 0 0,-2-1 0 0 0,-11 1 485 0 0,-35 3 512 0 0,4 0-685 0 0,27-2-221 0 0,0 0 0 0 0,-26 6 0 0 0,-15 5-129 0 0,-24 7-9 0 0,24-7-34 0 0,40-9 0 0 0,-35 10 0 0 0,29-8 0 0 0,22-6 0 0 0,0 1 0 0 0,1-1 0 0 0,-1 1 0 0 0,0 0 0 0 0,1 0 0 0 0,-6 3 0 0 0,8-4 0 0 0,1 0 0 0 0,0 0 0 0 0,0 0 0 0 0,-1 0 0 0 0,1 1 0 0 0,0-1 0 0 0,0 0 0 0 0,0 0 0 0 0,-1 0 0 0 0,1 0 0 0 0,0 0 0 0 0,0 0 0 0 0,0 1 0 0 0,0-1 0 0 0,-1 0 0 0 0,1 0 0 0 0,0 0 0 0 0,0 1 0 0 0,0-1 0 0 0,0 0 0 0 0,0 0 0 0 0,0 0 0 0 0,0 1 0 0 0,0-1 0 0 0,-1 0 0 0 0,1 0 0 0 0,0 1 0 0 0,0-1 0 0 0,0 0 0 0 0,0 0 0 0 0,0 1 0 0 0,0-1 0 0 0,0 0 0 0 0,2 1-60 0 0,-1 0 0 0 0,0 0 0 0 0,0 0-1 0 0,1 0 1 0 0,-1-1 0 0 0,0 1 0 0 0,1-1 0 0 0,-1 1 0 0 0,1-1-1 0 0,-1 1 1 0 0,0-1 0 0 0,1 0 0 0 0,-1 0 0 0 0,1 1-1 0 0,2-1 1 0 0,26-2-1754 0 0,77-19-3721 0 0,-51 7 2538 0 0,-38 9 1612 0 0,0 0 0 0 0,20-2 0 0 0,1 4 545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0 11255 0 0,'0'1'39'0'0,"0"-1"0"0"0,0 1 0 0 0,0 0 0 0 0,-1-1 0 0 0,1 1 0 0 0,0-1 0 0 0,0 1 0 0 0,0 0-1 0 0,0-1 1 0 0,-1 1 0 0 0,1-1 0 0 0,0 1 0 0 0,-1-1 0 0 0,1 1 0 0 0,0-1 0 0 0,-1 1 0 0 0,1-1-1 0 0,-1 1 1 0 0,1-1 0 0 0,0 1 0 0 0,-1-1 0 0 0,1 0 0 0 0,-1 1 0 0 0,0-1 0 0 0,1 0 0 0 0,-1 1 0 0 0,1-1-1 0 0,-1 0 1 0 0,1 0 0 0 0,-1 0 0 0 0,0 1 0 0 0,-11 4 8 0 0,1 0 368 0 0,0 0 0 0 0,-1-1 0 0 0,0 0-1 0 0,-22 4 1 0 0,-8 3 235 0 0,-5-2-171 0 0,34-7-256 0 0,-24 6 1 0 0,5 2 125 0 0,-43 9 0 0 0,50-15-104 0 0,-38 14-1 0 0,26-6-101 0 0,-5 2 41 0 0,-9 3 104 0 0,49-17-263 0 0,1 0-21 0 0,1 0-1 0 0,-1 0 1 0 0,0 0-1 0 0,1 1 1 0 0,-1-1-1 0 0,1 0 1 0 0,-1 0-1 0 0,0 1 1 0 0,1-1-1 0 0,-1 0 1 0 0,1 0-1 0 0,-1 1 1 0 0,1-1-1 0 0,-1 1 1 0 0,1-1-1 0 0,0 0 1 0 0,-1 1-1 0 0,1-1 0 0 0,-1 1 1 0 0,1-1-1 0 0,0 1 1 0 0,-1 0-1 0 0,1-1 1 0 0,0 1-1 0 0,0-1 1 0 0,-1 1-1 0 0,1 0 1 0 0,24 0-831 0 0,58-17-2653 0 0,-48 10-1136 0 0,57-17-1 0 0,-33 10 1706 0 0,-1 6 1791 0 0</inkml:trace>
  <inkml:trace contextRef="#ctx0" brushRef="#br0" timeOffset="1">862 25 14311 0 0,'-8'2'1486'0'0,"3"-2"-1460"0"0,1 1 0 0 0,-1 0 0 0 0,0 1 0 0 0,-9 3 0 0 0,9-3 22 0 0,-1 0 0 0 0,1 0 0 0 0,-11 1 0 0 0,-130 17 584 0 0,-133 42 72 0 0,226-51-409 0 0,41-9-210 0 0,-1 1 1 0 0,1-1-1 0 0,-17 8 0 0 0,12-4-57 0 0,6-4 36 0 0,11-2-63 0 0,0 0-1 0 0,0 0 0 0 0,0 1 1 0 0,-1-1-1 0 0,1 0 0 0 0,0 0 1 0 0,0 0-1 0 0,0 0 0 0 0,0 0 1 0 0,0 0-1 0 0,0 0 0 0 0,0 0 1 0 0,0 1-1 0 0,0-1 1 0 0,-1 0-1 0 0,1 0 0 0 0,0 0 1 0 0,0 0-1 0 0,0 0 0 0 0,0 1 1 0 0,0-1-1 0 0,0 0 0 0 0,0 0 1 0 0,0 0-1 0 0,0 0 0 0 0,0 0 1 0 0,0 1-1 0 0,0-1 1 0 0,0 0-1 0 0,0 0 0 0 0,0 0 1 0 0,0 0-1 0 0,0 0 0 0 0,1 1 1 0 0,-1-1-1 0 0,0 0 0 0 0,0 0 1 0 0,0 0-1 0 0,0 0 0 0 0,0 0 1 0 0,0 0-1 0 0,0 0 1 0 0,0 1-1 0 0,1-1 0 0 0,16 2-1 0 0,-2-2-112 0 0,-6 2-126 0 0,0-2 0 0 0,0 1 0 0 0,0-1 0 0 0,1 0 1 0 0,-1-1-1 0 0,0 0 0 0 0,0-1 0 0 0,10-2 0 0 0,37-5-1159 0 0,-40 8 144 0 0,0-1-1 0 0,26-8 1 0 0,-27 5 369 0 0,0 0-344 0 0,0 1 0 0 0,27-4 0 0 0,-12 5 218 0 0,90-13-2205 0 0,-70 8 2107 0 0,-2 5 682 0 0</inkml:trace>
  <inkml:trace contextRef="#ctx0" brushRef="#br0" timeOffset="2">1150 62 11775 0 0,'-8'2'261'0'0,"1"0"-1"0"0,-1 0 0 0 0,1-1 1 0 0,-10 0-1 0 0,-10 2-50 0 0,-382 55 2725 0 0,276-41-2698 0 0,127-17-212 0 0,-20 3 204 0 0,0 1 0 0 0,0 2-1 0 0,-30 9 1 0 0,54-14-19 0 0,37-3-2853 0 0,65-12 1 0 0,-13 2-2019 0 0,-61 8 2708 0 0,26-7-1 0 0,8-1-559 0 0,-12 6 1765 0 0</inkml:trace>
  <inkml:trace contextRef="#ctx0" brushRef="#br0" timeOffset="3">1344 51 13735 0 0,'0'0'1055'0'0,"-8"0"-646"0"0,-82 15 613 0 0,31-8-511 0 0,-59 14 0 0 0,64-11-468 0 0,-19 5 157 0 0,47-8-33 0 0,4-2 142 0 0,-21 9 0 0 0,42-13-253 0 0,47-3-2826 0 0,66-9-1 0 0,-7-9-5522 0 0,-67 12 5439 0 0,2 3 1758 0 0</inkml:trace>
  <inkml:trace contextRef="#ctx0" brushRef="#br0" timeOffset="4">1618 22 9727 0 0,'0'0'52'0'0,"0"1"-1"0"0,0-1 1 0 0,1 0-1 0 0,-1 0 1 0 0,0 0-1 0 0,0 0 1 0 0,1 0-1 0 0,-1 1 1 0 0,0-1-1 0 0,0 0 0 0 0,1 0 1 0 0,-1 0-1 0 0,0 1 1 0 0,0-1-1 0 0,0 0 1 0 0,1 0-1 0 0,-1 1 1 0 0,0-1-1 0 0,0 0 1 0 0,0 0-1 0 0,0 1 1 0 0,0-1-1 0 0,0 0 0 0 0,0 1 1 0 0,1-1-1 0 0,-1 0 1 0 0,0 0-1 0 0,0 1 1 0 0,0 0-1 0 0,-8 4 1226 0 0,-16 2 442 0 0,21-6-1532 0 0,-25 5 390 0 0,9-3-304 0 0,0 2 0 0 0,-26 9 0 0 0,-17 6 422 0 0,26-9-422 0 0,6-2-15 0 0,0 0-1 0 0,-52 6 1 0 0,79-15-229 0 0,-1 1 0 0 0,1 0 0 0 0,-1 0 0 0 0,1 0-1 0 0,-1 0 1 0 0,-5 4 0 0 0,7-4-23 0 0,8 3 128 0 0,-3-4-132 0 0,1 1 0 0 0,0-1 0 0 0,-1-1 0 0 0,1 1 0 0 0,0 0 0 0 0,6-2 0 0 0,10-1-82 0 0,100-11-2970 0 0,-2-13-5433 0 0,-97 22 6617 0 0,24-2-1 0 0,-23 4 1290 0 0,23-6 0 0 0,-19 1 283 0 0,-9 2-5 0 0,28-4 0 0 0,-3 6 143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2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10 11487 0 0,'0'0'887'0'0,"1"-1"-583"0"0,4-2-175 0 0,-4 2 365 0 0,-11-1 861 0 0,9 1-1302 0 0,0 1 1 0 0,0 0-1 0 0,-1-1 1 0 0,1 1-1 0 0,0 0 1 0 0,0 0-1 0 0,0 0 1 0 0,-1 0 0 0 0,1 0-1 0 0,-2 0 1 0 0,-125 25 1612 0 0,-24 3-1234 0 0,-12 5 115 0 0,138-28-423 0 0,14-3-47 0 0,0 1 0 0 0,0 0 0 0 0,0 1-1 0 0,1 0 1 0 0,-12 6 0 0 0,10-5-37 0 0,11-4-33 0 0,0 0 1 0 0,0 0 0 0 0,-1 0-1 0 0,1 0 1 0 0,0 0-1 0 0,0 0 1 0 0,0 1 0 0 0,-3 2-1 0 0,5-4-7 0 0,0 0 0 0 0,-1 0 0 0 0,1 1 0 0 0,0-1 0 0 0,0 0 0 0 0,0 0 0 0 0,0 0 0 0 0,0 0 0 0 0,0 1 0 0 0,0-1 0 0 0,-1 0 0 0 0,1 0 0 0 0,0 0 0 0 0,0 1 0 0 0,0-1 0 0 0,0 0 0 0 0,0 0 0 0 0,0 0 0 0 0,0 1 0 0 0,0-1 0 0 0,0 0 0 0 0,0 0 0 0 0,0 1 0 0 0,0-1 0 0 0,0 0 0 0 0,0 0 0 0 0,0 0 0 0 0,0 1 0 0 0,1-1 0 0 0,-1 0 0 0 0,0 0 0 0 0,0 0 0 0 0,0 1 0 0 0,0-1 0 0 0,0 0 0 0 0,0 0 0 0 0,1 0 0 0 0,-1 0 0 0 0,0 0 0 0 0,0 1 0 0 0,0-1 0 0 0,0 0 0 0 0,1 0 0 0 0,-1 0 0 0 0,0 0 0 0 0,0 0 0 0 0,0 0 0 0 0,1 0 0 0 0,-1 0 0 0 0,0 1 0 0 0,0-1 0 0 0,0 0 0 0 0,1 0 0 0 0,-1 0 0 0 0,0 0 0 0 0,0 0 0 0 0,0 0 0 0 0,1 0 0 0 0,-1 0 0 0 0,0 0 0 0 0,0 0 0 0 0,1-1 0 0 0,-1 1 0 0 0,25 2-695 0 0,1-2 0 0 0,26-2 0 0 0,9-1-956 0 0,29-3-2134 0 0,-11 0 168 0 0,-2-1-90 0 0,-18 0 1187 0 0,-14 5 1789 0 0</inkml:trace>
  <inkml:trace contextRef="#ctx0" brushRef="#br0" timeOffset="1">824 65 8495 0 0,'6'5'3986'0'0,"-17"-4"-2969"0"0,-113 21 1488 0 0,-42 11-2093 0 0,21-9-129 0 0,86-17-140 0 0,-14 3 61 0 0,-66 11 208 0 0,117-16-287 0 0,13-3-41 0 0,0 0-1 0 0,0 0 1 0 0,0 1 0 0 0,0 0 0 0 0,-12 7 0 0 0,19-8-78 0 0,1-2-5 0 0,0 1 0 0 0,1-1 0 0 0,-1 1 0 0 0,1-1 0 0 0,-1 1 0 0 0,0-1 0 0 0,1 0 0 0 0,-1 0 0 0 0,0 1 0 0 0,1-1 0 0 0,-1 0-1 0 0,0 0 1 0 0,0 0 0 0 0,1 0 0 0 0,-1 1 0 0 0,0-1 0 0 0,1 0 0 0 0,-1 0 0 0 0,-1-1 0 0 0,40 1-833 0 0,5-6-618 0 0,50 2 1 0 0,-49 3-1863 0 0,45-7 0 0 0,18-9-2804 0 0,-50 12 5020 0 0</inkml:trace>
  <inkml:trace contextRef="#ctx0" brushRef="#br0" timeOffset="2">918 114 6911 0 0,'8'1'107'0'0,"-1"-1"0"0"0,1 0 0 0 0,-1 0 0 0 0,1-1 0 0 0,-1 0 1 0 0,14-4-1 0 0,3 0 403 0 0,-21 4-351 0 0,-1 1-1 0 0,1-1 1 0 0,-1 0-1 0 0,0 0 1 0 0,0 0-1 0 0,1 0 1 0 0,-1-1-1 0 0,0 1 1 0 0,0-1-1 0 0,3-2 1 0 0,-4 4-81 0 0,0-1 704 0 0,-5-2 819 0 0,4 3-1572 0 0,0-1 1 0 0,0 1 0 0 0,-1 0-1 0 0,1-1 1 0 0,0 1-1 0 0,0 0 1 0 0,0 0-1 0 0,-1-1 1 0 0,1 1 0 0 0,0 0-1 0 0,0 0 1 0 0,-1 0-1 0 0,1-1 1 0 0,0 1-1 0 0,-1 0 1 0 0,1 0-1 0 0,0 0 1 0 0,-1 0 0 0 0,1 0-1 0 0,0-1 1 0 0,-1 1-1 0 0,1 0 1 0 0,0 0-1 0 0,-1 0 1 0 0,1 0 0 0 0,0 0-1 0 0,-1 0 1 0 0,1 0-1 0 0,0 0 1 0 0,-1 0-1 0 0,0 1 1 0 0,1-1-4 0 0,-7 1 373 0 0,1 1 0 0 0,-1-1 0 0 0,0 0 0 0 0,-13 0 0 0 0,14-1-264 0 0,-1 0 1 0 0,1 1-1 0 0,0 0 0 0 0,-1 1 0 0 0,-7 2 1 0 0,-16 4-32 0 0,-215 39 843 0 0,198-38-768 0 0,25-5-69 0 0,-32 10 0 0 0,34-8-65 0 0,15-5-30 0 0,0 0 0 0 0,0 1 0 0 0,1-1 0 0 0,-9 5 0 0 0,5 0-21 0 0,27 0-1120 0 0,-13-6 748 0 0,0 0 0 0 0,-1 0 1 0 0,1-1-1 0 0,-1 0 0 0 0,9-1 1 0 0,16-3-1140 0 0,124-14-9728 0 0,-109 17 10215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5 7799 0 0,'0'0'946'0'0,"-8"-2"712"0"0,-11 1-656 0 0,0 0 0 0 0,1 0-1 0 0,-24 4 1 0 0,-57 11 77 0 0,59-7-826 0 0,-101 21 540 0 0,48-8 39 0 0,91-20-810 0 0,1 0 0 0 0,0 0 0 0 0,-1 1 0 0 0,1-1-1 0 0,0 0 1 0 0,-1 1 0 0 0,1-1 0 0 0,0 1 0 0 0,0 0-1 0 0,0-1 1 0 0,0 1 0 0 0,-1 0 0 0 0,1 0 0 0 0,0-1 0 0 0,0 1-1 0 0,0 0 1 0 0,1 0 0 0 0,-1 0 0 0 0,0 0 0 0 0,0 0-1 0 0,-1 2 1 0 0,3-2-5 0 0,0 0 0 0 0,0 0 0 0 0,0 0 0 0 0,0 0 1 0 0,-1-1-1 0 0,1 1 0 0 0,0 0 0 0 0,0-1 0 0 0,0 1 0 0 0,1-1 0 0 0,-1 1 0 0 0,0-1 0 0 0,0 1 0 0 0,2 0 0 0 0,7 0-58 0 0,-1 0 0 0 0,1 0-1 0 0,-1-1 1 0 0,1 0 0 0 0,17-2 0 0 0,-8 0-113 0 0,26-2-395 0 0,74-3-1938 0 0,-15-1-1678 0 0,-24 0 661 0 0,36-4-1908 0 0,-68 6 4361 0 0,2-3 863 0 0,-33 6 953 0 0,0 0 1 0 0,26-1-1 0 0,-22 3 1965 0 0,11 1 5031 0 0,-34 1-7614 0 0,1 1 1 0 0,0-1 0 0 0,0 0-1 0 0,0 0 1 0 0,-1 0-1 0 0,1 0 1 0 0,-1 0 0 0 0,1 0-1 0 0,-1 0 1 0 0,1-1 0 0 0,-1 1-1 0 0,1 0 1 0 0,-3 0-1 0 0,4-1-131 0 0,-37 11 1034 0 0,-45 8 0 0 0,19-5-738 0 0,-25 2-65 0 0,29-6-48 0 0,10-4 13 0 0,37-5-116 0 0,-1 0 0 0 0,1 1 1 0 0,-24 7-1 0 0,18-5 11 0 0,16-3-88 0 0,0-1-1 0 0,0 0 1 0 0,0 1-1 0 0,0-1 1 0 0,0 1-1 0 0,0 0 1 0 0,0 0-1 0 0,0 0 1 0 0,0 0-1 0 0,0 0 1 0 0,0 0-1 0 0,-1 2 1 0 0,23 1 9 0 0,-2-1-246 0 0,0-1 1 0 0,0 0-1 0 0,32-1 0 0 0,-4-1-502 0 0,55-4-1273 0 0,-35 0-1624 0 0,73-6-6589 0 0,4 0 9738 0 0,-118 8 1404 0 0,-18 1-52 0 0,0 0 0 0 0,0 1-1 0 0,12 1 3712 0 0,-23 0-4078 0 0,0 0 0 0 0,1 0 0 0 0,-1 0 0 0 0,-1-1 0 0 0,1 1 1 0 0,0-1-1 0 0,0 0 0 0 0,-8-1 0 0 0,-8 0 277 0 0,-155 18 1372 0 0,22-2-1382 0 0,140-14-667 0 0,0-1-46 0 0,0 1 0 0 0,0 1 0 0 0,-19 4 1 0 0,30-5 85 0 0,22 2-492 0 0,-12-3-177 0 0,1-1 0 0 0,15-2-1 0 0,-2 0-1123 0 0,57-11-5501 0 0,-3 2 26 0 0,-40 4 7113 0 0,-29 6 1584 0 0,0 0-1 0 0,1 1 1 0 0,15-2 10036 0 0,-17 17-10694 0 0,-6-8 756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40 6159 0 0,'-4'4'70'0'0,"0"-1"-1"0"0,0 0 0 0 0,-1 0 1 0 0,1 0-1 0 0,-1-1 0 0 0,0 1 1 0 0,0-1-1 0 0,0 0 0 0 0,-6 1 1 0 0,-14 8 386 0 0,-29 7 1869 0 0,52-17-2209 0 0,0 0 0 0 0,0 0 0 0 0,0-1 0 0 0,1 1 1 0 0,-1-1-1 0 0,0 1 0 0 0,0-1 0 0 0,0 0 0 0 0,0 0 0 0 0,-3 0 0 0 0,5 0-75 0 0,-1 1-1 0 0,1-1 1 0 0,0 0-1 0 0,0 0 1 0 0,-1 0-1 0 0,1 0 1 0 0,0 0-1 0 0,0 0 1 0 0,-1 0-1 0 0,1 0 1 0 0,0 1-1 0 0,0-1 1 0 0,-1 0-1 0 0,1 0 1 0 0,0 0-1 0 0,0 1 1 0 0,0-1-1 0 0,-1 0 0 0 0,1 0 1 0 0,0 0-1 0 0,0 1 1 0 0,0-1-1 0 0,0 0 1 0 0,-1 0-1 0 0,1 1 1 0 0,0-1-1 0 0,0 0 1 0 0,0 1-1 0 0,0-1 1 0 0,0 0-1 0 0,0 0 1 0 0,0 1-1 0 0,0-1 1 0 0,0 0-1 0 0,0 1 1 0 0,2-1-98 0 0,0 0-1 0 0,0 0 1 0 0,1 0 0 0 0,-1 0 0 0 0,0 0 0 0 0,0-1 0 0 0,0 1 0 0 0,0-1-1 0 0,0 1 1 0 0,0-1 0 0 0,0 0 0 0 0,0 0 0 0 0,0 0 0 0 0,2-1 0 0 0,-1 0-40 0 0,0 0 0 0 0,0 1 0 0 0,0 0-1 0 0,0 0 1 0 0,0 0 0 0 0,0 0 0 0 0,5-1 0 0 0,7 2-463 0 0,-10 0 324 0 0,0-1-1 0 0,0 1 1 0 0,0-1 0 0 0,0 0-1 0 0,6-1 1 0 0,6-5-379 0 0,-7 4 203 0 0,-1-1 0 0 0,1 2 1 0 0,11-3-1 0 0,7 1-1728 0 0,52-14 0 0 0,-47 10 866 0 0,-1 6 788 0 0</inkml:trace>
  <inkml:trace contextRef="#ctx0" brushRef="#br0" timeOffset="1">270 23 9527 0 0,'-10'4'127'0'0,"1"1"0"0"0,0-1 0 0 0,-1-1 0 0 0,0 1 0 0 0,0-2 0 0 0,0 1 0 0 0,-12 0 0 0 0,11-1 39 0 0,-1 1-1 0 0,-15 6 0 0 0,16-5 245 0 0,1-1 0 0 0,-1 0 0 0 0,-12 1 0 0 0,19-3-278 0 0,1 0 1 0 0,-1 0-1 0 0,1 0 0 0 0,0 0 0 0 0,0 0 0 0 0,-6 4 0 0 0,7-4-20 0 0,0 0 0 0 0,-1 0 1 0 0,1 0-1 0 0,0 0 0 0 0,-1 0 0 0 0,1 0 0 0 0,-1 0 0 0 0,0-1 1 0 0,1 1-1 0 0,-6-1 0 0 0,-5 3 560 0 0,12 0-213 0 0,9-1-242 0 0,-4-2-234 0 0,0-1 1 0 0,0 1-1 0 0,0-1 1 0 0,0 0-1 0 0,-1 1 1 0 0,1-2-1 0 0,0 1 1 0 0,6-3-1 0 0,21-6-222 0 0,24 4-780 0 0,-22-1-218 0 0,46-4 0 0 0,-20 1-668 0 0,-41 6 725 0 0,32-3-1 0 0,-16 6-1499 0 0,48-9-1 0 0,-47 5 1088 0 0,-1 5 979 0 0</inkml:trace>
  <inkml:trace contextRef="#ctx0" brushRef="#br0" timeOffset="2">668 0 8263 0 0,'-2'2'49'0'0,"1"0"0"0"0,0-1 0 0 0,-1 1 0 0 0,0-1 0 0 0,1 1 0 0 0,-1-1 0 0 0,0 0-1 0 0,0 1 1 0 0,0-1 0 0 0,1 0 0 0 0,-1 0 0 0 0,0 0 0 0 0,-1-1 0 0 0,1 1 0 0 0,0 0 0 0 0,0-1-1 0 0,-4 1 1 0 0,1 0 181 0 0,0 0 0 0 0,0 1 0 0 0,0 0-1 0 0,-8 3 1 0 0,8-2 150 0 0,-1 0 0 0 0,0-1 0 0 0,0 0 1 0 0,-11 2-1 0 0,3-1 510 0 0,-25 8 1 0 0,-7 3 173 0 0,2 0-264 0 0,6-1-271 0 0,21-4-220 0 0,10-5-274 0 0,19 2 45 0 0,-6-5-84 0 0,-1 0 1 0 0,0 0-1 0 0,1-1 0 0 0,-1 0 0 0 0,1 0 1 0 0,6-1-1 0 0,12-1-164 0 0,-5 1-329 0 0,-1-1 1 0 0,0 0 0 0 0,18-6 0 0 0,13-1-893 0 0,-22 3-1544 0 0,1-1-1 0 0,38-15 0 0 0,-34 14 134 0 0,-2 7 1721 0 0</inkml:trace>
  <inkml:trace contextRef="#ctx0" brushRef="#br0" timeOffset="3">749 39 7223 0 0,'-4'-2'57'0'0,"1"1"0"0"0,0-1 1 0 0,-1 1-1 0 0,1 0 0 0 0,-1 0 0 0 0,1 1 0 0 0,-1-1 0 0 0,0 1 0 0 0,1-1 0 0 0,-1 1 0 0 0,0 0 0 0 0,-4 1 0 0 0,-7 1-33 0 0,-25 8 0 0 0,19-5 140 0 0,-182 36 6433 0 0,201-41-6543 0 0,1 0 1 0 0,-1 1-1 0 0,1-1 0 0 0,-1 1 1 0 0,1-1-1 0 0,0 1 1 0 0,-1 0-1 0 0,1 0 0 0 0,0-1 1 0 0,-1 1-1 0 0,1 0 1 0 0,0 0-1 0 0,-1 1 0 0 0,12 1 410 0 0,14 1-1021 0 0,-1-2 0 0 0,1 0 0 0 0,47-4 0 0 0,68-20-4191 0 0,-117 18 3277 0 0,23-1 0 0 0,8-1-625 0 0,-34 3 1375 0 0,3-1-413 0 0,22-2 1 0 0,0 5 599 0 0</inkml:trace>
  <inkml:trace contextRef="#ctx0" brushRef="#br0" timeOffset="4">1285 18 10967 0 0,'-11'6'238'0'0,"-1"1"0"0"0,0-1-1 0 0,0-1 1 0 0,-22 7 0 0 0,-9 3 73 0 0,33-11-126 0 0,-1 0 0 0 0,-17 2 0 0 0,-17 6 354 0 0,-129 53 2435 0 0,174-65-2971 0 0,0 0 0 0 0,0 0 0 0 0,0 0 0 0 0,0 0 0 0 0,0 0-1 0 0,1 0 1 0 0,-1 0 0 0 0,0 0 0 0 0,0 0 0 0 0,0 0 0 0 0,0 0-1 0 0,0 0 1 0 0,0 0 0 0 0,0 0 0 0 0,0 0 0 0 0,0 1 0 0 0,0-1 0 0 0,0 0-1 0 0,0 0 1 0 0,0 0 0 0 0,0 0 0 0 0,0 0 0 0 0,1 0 0 0 0,-1 0 0 0 0,0 0-1 0 0,0 0 1 0 0,0 0 0 0 0,0 0 0 0 0,0 1 0 0 0,0-1 0 0 0,0 0-1 0 0,0 0 1 0 0,0 0 0 0 0,0 0 0 0 0,0 0 0 0 0,0 0 0 0 0,0 0 0 0 0,0 0-1 0 0,0 0 1 0 0,0 0 0 0 0,0 1 0 0 0,0-1 0 0 0,-1 0 0 0 0,1 0 0 0 0,0 0-1 0 0,0 0 1 0 0,0 0 0 0 0,0 0 0 0 0,0 0 0 0 0,0 0 0 0 0,0 0 0 0 0,0 0-1 0 0,0 0 1 0 0,0 0 0 0 0,0 0 0 0 0,0 0 0 0 0,0 1 0 0 0,0-1-1 0 0,0 0 1 0 0,-1 0 0 0 0,1 0 0 0 0,0 0 0 0 0,0 0 0 0 0,0 0 0 0 0,0 0 0 0 0,13 4 244 0 0,18 2 61 0 0,-8-4-367 0 0,0-2 0 0 0,-1 0 0 0 0,1-1 0 0 0,26-5 0 0 0,-29 4-64 0 0,166-23-3227 0 0,-27 5-3756 0 0,-60 6 2220 0 0,-59 8 3888 0 0,0-3 781 0 0,-29 5 864 0 0,1 2 0 0 0,14-3 0 0 0,-9 2 4171 0 0,-29 5 969 0 0,-75 23-3478 0 0,30-13-1922 0 0,9-2-210 0 0,-3 0-107 0 0,36-8 19 0 0,-28 8 0 0 0,3-3 251 0 0,63-5-2346 0 0,6-5-86 0 0,-17 2 428 0 0,1 0 0 0 0,0-1 0 0 0,-1-1 0 0 0,13-4 0 0 0,-1 0-774 0 0,2 4 1502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1608 303 7975 0 0,'-81'15'1174'0'0,"0"-3"0"0"0,-1-4 0 0 0,-105-2 0 0 0,77-2 754 0 0,16 1-745 0 0,-68 3-246 0 0,125-6-913 0 0,23-1-338 0 0,0 0-1 0 0,-27-3 0 0 0,30 1 39 0 0,9 1-174 0 0,0 0 0 0 0,-1 0 0 0 0,1-1 0 0 0,0 1 0 0 0,0-1 0 0 0,0 1 0 0 0,-3-2 0 0 0,4 2 239 0 0,1-1-1 0 0,-1 1 0 0 0,1-1 1 0 0,-1 0-1 0 0,0 1 0 0 0,1-1 1 0 0,-1 1-1 0 0,1-1 1 0 0,-1 0-1 0 0,1 1 0 0 0,0-1 1 0 0,-1 0-1 0 0,1 0 1 0 0,0 1-1 0 0,0-1 0 0 0,-1 0 1 0 0,1 0-1 0 0,0 0 0 0 0,0 1 1 0 0,0-1-1 0 0,0 0 1 0 0,0 0-1 0 0,0 0 0 0 0,0 0 1 0 0,15-8-4309 0 0,-12 8 3318 0 0,5-2 738 0 0</inkml:trace>
  <inkml:trace contextRef="#ctx0" brushRef="#br0" timeOffset="1">474 168 3391 0 0,'0'0'264'0'0,"-1"-1"-170"0"0,0 0-84 0 0,1 0-10 0 0,0 1 0 0 0,-1 0 0 0 0,1-1 0 0 0,-1 1 0 0 0,1-1 0 0 0,-1 1 0 0 0,1-1 0 0 0,0 1 0 0 0,-1 0 0 0 0,1-1 0 0 0,-1 1 0 0 0,1 0 0 0 0,-1 0 0 0 0,0-1 0 0 0,1 1 0 0 0,-1 0 0 0 0,1 0 0 0 0,-1 0 0 0 0,1 0 0 0 0,-1 0 0 0 0,0 0 0 0 0,1 0 0 0 0,-1 0 0 0 0,1 0 0 0 0,-1 0 0 0 0,0 0 0 0 0,-11-2-11 0 0,10 1-3 0 0,0 1-1 0 0,0-1 0 0 0,0 1 0 0 0,0 0 0 0 0,0 0 0 0 0,0 0 0 0 0,0 0 0 0 0,0 0 0 0 0,0 0 0 0 0,0 1 0 0 0,0-1 1 0 0,0 0-1 0 0,0 1 0 0 0,-3 1 0 0 0,3-1-32 0 0,0-1 1 0 0,0 1-1 0 0,0-1 1 0 0,0 1-1 0 0,0-1 1 0 0,0 0-1 0 0,0 0 0 0 0,0 0 1 0 0,0 0-1 0 0,-3-1 1 0 0,-16 1-90 0 0,12 2 480 0 0,5-1 26 0 0,1-1-1 0 0,-1 1 1 0 0,0 0 0 0 0,0-1-1 0 0,1 0 1 0 0,-1 0-1 0 0,-5-1 1 0 0,8 1-197 0 0,-1 0 0 0 0,1 0 0 0 0,-1 0 0 0 0,0 0-1 0 0,1 0 1 0 0,-1 1 0 0 0,1-1 0 0 0,-1 0 0 0 0,-2 2 0 0 0,-11 0 266 0 0,6-3-213 0 0,8 0-190 0 0,0 1 1 0 0,0 0 0 0 0,-1 0-1 0 0,1 0 1 0 0,0 0 0 0 0,-1-1 0 0 0,1 2-1 0 0,0-1 1 0 0,0 0 0 0 0,-1 0-1 0 0,1 0 1 0 0,0 1 0 0 0,-1-1-1 0 0,0 1 1 0 0,1-1-23 0 0,0-1 0 0 0,0 1 0 0 0,0-1 0 0 0,1 1 0 0 0,-1-1 0 0 0,0 0 0 0 0,0 1 0 0 0,1-1 0 0 0,-1 0 0 0 0,1 1-1 0 0,-1-1 1 0 0,0-1 0 0 0,-22-17 320 0 0,16 14-588 0 0,5 4 220 0 0,1 0 0 0 0,0 0 0 0 0,0 1 0 0 0,0-1 1 0 0,-1 0-1 0 0,1 1 0 0 0,0-1 0 0 0,-1 1 0 0 0,1-1 1 0 0,0 1-1 0 0,-1 0 0 0 0,1-1 0 0 0,-1 1 1 0 0,1 0-1 0 0,-3 0 0 0 0,2 0 16 0 0,0 0 0 0 0,1 0 1 0 0,-1 0-1 0 0,0-1 0 0 0,0 1 0 0 0,1-1 0 0 0,-1 1 0 0 0,0-1 1 0 0,-2-1-1 0 0,3 1 8 0 0,-1 0 1 0 0,0 1-1 0 0,1-1 0 0 0,-1 1 1 0 0,0-1-1 0 0,1 1 1 0 0,-1-1-1 0 0,0 1 0 0 0,1 0 1 0 0,-1 0-1 0 0,-2 0 1 0 0,-7 2 84 0 0,9-1-50 0 0,1-1 0 0 0,-1 1 0 0 0,0-1 0 0 0,0 0 0 0 0,0 1 0 0 0,1-1 0 0 0,-1 0 0 0 0,0 0 0 0 0,-2-1 0 0 0,-6-1 91 0 0,7 1-69 0 0,1 1 0 0 0,-1-1 0 0 0,0 1 1 0 0,0-1-1 0 0,0 1 0 0 0,0 0 0 0 0,-3 0 0 0 0,2 1 77 0 0,0-1 0 0 0,0 1 0 0 0,1-1 0 0 0,-1 0-1 0 0,0-1 1 0 0,1 1 0 0 0,-1 0 0 0 0,0-1-1 0 0,1 0 1 0 0,-1 0 0 0 0,0 0 0 0 0,-4-3 0 0 0,7 4-86 0 0,0 0-1 0 0,1-1 1 0 0,-1 1 0 0 0,0 0 0 0 0,0-1 0 0 0,1 1 0 0 0,-1 0-1 0 0,0 0 1 0 0,0 0 0 0 0,0 0 0 0 0,0 0 0 0 0,1 0 0 0 0,-1 0 0 0 0,0 0-1 0 0,0 0 1 0 0,0 0 0 0 0,1 0 0 0 0,-1 1 0 0 0,0-1 0 0 0,0 0-1 0 0,1 0 1 0 0,-1 1 0 0 0,0-1 0 0 0,0 1 0 0 0,0 0 0 0 0,1-1 5 0 0,-1 0 0 0 0,1 0 0 0 0,-1 0 0 0 0,1-1 0 0 0,-1 1 0 0 0,1 0 0 0 0,0 0 0 0 0,-1 0 0 0 0,1 0 0 0 0,0 0 0 0 0,-1-1 0 0 0,1 1 0 0 0,-1 0 0 0 0,1 0 0 0 0,0 0 0 0 0,-1-1 0 0 0,1 1 0 0 0,0 0 0 0 0,0-1 0 0 0,-1 1 0 0 0,1 0 0 0 0,0-1 0 0 0,0 1 0 0 0,-1 0 1 0 0,1-1-1 0 0,0 1 0 0 0,0 0 0 0 0,0-1 0 0 0,0 1 0 0 0,-1-1 0 0 0,-2-10 440 0 0,4 12-478 0 0,0-1 0 0 0,1 0-1 0 0,-1 0 1 0 0,1 0 0 0 0,-1 0 0 0 0,0 0 0 0 0,1 0-1 0 0,-1 0 1 0 0,1 0 0 0 0,-1 0 0 0 0,0-1 0 0 0,1 1-1 0 0,-1-1 1 0 0,0 1 0 0 0,1-1 0 0 0,-1 1 0 0 0,0-1-1 0 0,2-1 1 0 0,0 1-5 0 0,-1-1 1 0 0,1 1-1 0 0,-1 0 0 0 0,1 0 1 0 0,0 0-1 0 0,2 0 0 0 0,10-1-66 0 0,-1-1 0 0 0,18-5 0 0 0,4 1-100 0 0,0-1 26 0 0,-3 0-34 0 0,-27 7 129 0 0,-1 0-1 0 0,1 0 0 0 0,0-1 1 0 0,-1 1-1 0 0,8-5 0 0 0,10-1-82 0 0,-18 3 142 0 0,-5 3-6 0 0,-1 1 0 0 0,1-1 0 0 0,-1 1 0 0 0,1-1 0 0 0,-1 1 0 0 0,1-1 0 0 0,-1 1 0 0 0,0 0 0 0 0,1-1 0 0 0,-1 1 0 0 0,0 0 0 0 0,1 0 0 0 0,-1 0 0 0 0,0-1 0 0 0,0 1 2 0 0,0 0 14 0 0,-1 0-1 0 0,0 0 0 0 0,0 0 0 0 0,1 0 1 0 0,-1 0-1 0 0,0 0 0 0 0,1 1 0 0 0,-1-1 1 0 0,0 1-1 0 0,1-1 0 0 0,-4 2 0 0 0,-11 2 178 0 0,3-3 84 0 0,-1 0 0 0 0,-18 4 0 0 0,26-4-122 0 0,0 0 0 0 0,-1-1 0 0 0,1 0 0 0 0,-6 0 0 0 0,7-1-41 0 0,-1 1 0 0 0,1 0 0 0 0,-1 1 1 0 0,1-1-1 0 0,-8 3 0 0 0,8-2-60 0 0,0-1 0 0 0,1 1 0 0 0,-1-1 1 0 0,0 0-1 0 0,-6 0 0 0 0,-14 0 224 0 0,23 0-273 0 0,1 0 1 0 0,0 0-1 0 0,-1 0 1 0 0,1 0 0 0 0,0-1-1 0 0,-1 1 1 0 0,1 0-1 0 0,0-1 1 0 0,0 1-1 0 0,-1-1 1 0 0,0 0 0 0 0,-2-1 17 0 0,-5-2 49 0 0,4-4-64 0 0,5 8-17 0 0,0-1-1 0 0,0 1 1 0 0,0 0-1 0 0,0-1 1 0 0,0 1-1 0 0,0 0 1 0 0,0-1-1 0 0,0 1 1 0 0,0 0-1 0 0,0-1 1 0 0,0 1-1 0 0,0 0 1 0 0,0-1-1 0 0,1 1 1 0 0,-1 0-1 0 0,0 0 1 0 0,0-1-1 0 0,0 1 1 0 0,0 0-1 0 0,1-1 1 0 0,-1 1-1 0 0,0 0 1 0 0,0 0-1 0 0,1-1 1 0 0,19-3-419 0 0,-19 3 397 0 0,0 0-5 0 0,0 0 0 0 0,0 0 0 0 0,1 1 0 0 0,-1-1 1 0 0,0 0-1 0 0,0 1 0 0 0,0-1 0 0 0,0 1 0 0 0,1-1 1 0 0,-1 1-1 0 0,0 0 0 0 0,0-1 0 0 0,1 1 0 0 0,-1 0 0 0 0,0 0 1 0 0,0 0-1 0 0,1 0 0 0 0,-1 0 0 0 0,0 0 0 0 0,1 0 1 0 0,-1 1-1 0 0,0-1 0 0 0,0 0 0 0 0,2 1 0 0 0,15 0-311 0 0,-15-1 290 0 0,-1 0 0 0 0,0 0 0 0 0,0 0 1 0 0,0 0-1 0 0,1 0 0 0 0,-1 1 1 0 0,3 0-1 0 0,-1 0-52 0 0,1 1 0 0 0,-1-1-1 0 0,0 0 1 0 0,1-1 0 0 0,-1 1 0 0 0,1-1 0 0 0,0 0-1 0 0,6 0 1 0 0,-8 0 23 0 0,0 0 0 0 0,0 0 0 0 0,0 1-1 0 0,0-1 1 0 0,0 1 0 0 0,-1 0 0 0 0,6 2-1 0 0,-5-2-34 0 0,0 0 1 0 0,0 0-1 0 0,0 0 0 0 0,0-1 0 0 0,0 1 0 0 0,5-1 0 0 0,-1 0-89 0 0,-4 0 52 0 0,1 0 0 0 0,0 0 0 0 0,-1 0 1 0 0,1 0-1 0 0,0 0 0 0 0,-1 1 0 0 0,1 0 0 0 0,-1 0 0 0 0,4 1 0 0 0,-4-1 28 0 0,-1-1-1 0 0,0 1 1 0 0,0-1 0 0 0,1 0 0 0 0,-1 1-1 0 0,5-1 1 0 0,-6 0 61 0 0,0-1 1 0 0,1 1-1 0 0,-1 0 1 0 0,0 0-1 0 0,1 1 1 0 0,-1-1-1 0 0,0 0 0 0 0,1 0 1 0 0,-1 1-1 0 0,0-1 1 0 0,1 1-1 0 0,-1-1 0 0 0,0 1 1 0 0,0-1-1 0 0,2 2 1 0 0,-2-1-6 0 0,-7 7 1080 0 0,4-7-804 0 0,0 0-1 0 0,0 0 1 0 0,0 0 0 0 0,0 0 0 0 0,1-1 0 0 0,-1 1 0 0 0,0-1-1 0 0,0 1 1 0 0,0-1 0 0 0,-3 0 0 0 0,-11 3 782 0 0,15-3-950 0 0,0 1 0 0 0,0-1 0 0 0,0 0 1 0 0,0 0-1 0 0,0 0 0 0 0,0 0 0 0 0,0 0 1 0 0,0 0-1 0 0,0 0 0 0 0,0 0 0 0 0,0 0 1 0 0,0-1-1 0 0,0 1 0 0 0,-1-1 0 0 0,1 1 2 0 0,0 0-1 0 0,0-1 1 0 0,-1 1-1 0 0,1 0 0 0 0,0 0 1 0 0,0 0-1 0 0,0 0 1 0 0,0 0-1 0 0,0 0 0 0 0,-1 0 1 0 0,0 0-1 0 0,0 1 24 0 0,0-1-1 0 0,1 0 0 0 0,-1 1 0 0 0,0-1 1 0 0,0 0-1 0 0,0 0 0 0 0,0 0 0 0 0,0 0 1 0 0,0 0-1 0 0,1-1 0 0 0,-1 1 0 0 0,0-1 1 0 0,0 1-1 0 0,0-1 0 0 0,1 1 0 0 0,-1-1 1 0 0,0 0-1 0 0,0 0 0 0 0,1 0 0 0 0,-1 0 1 0 0,1 0-1 0 0,-3-3 0 0 0,2 3 93 0 0,2 0-66 0 0,0 0-91 0 0,0 1 0 0 0,1 0 0 0 0,-1-1 0 0 0,0 1-1 0 0,0 0 1 0 0,0-1 0 0 0,0 1 0 0 0,0 0 0 0 0,0 0 0 0 0,0-1-1 0 0,0 1 1 0 0,1 0 0 0 0,-1 0 0 0 0,0-1 0 0 0,0 1 0 0 0,0 0-1 0 0,1 0 1 0 0,-1-1 0 0 0,0 1 0 0 0,0 0 0 0 0,0 0 0 0 0,1 0-1 0 0,-1 0 1 0 0,0-1 0 0 0,1 1 0 0 0,-1 0 0 0 0,0 0 0 0 0,0 0-1 0 0,1 0 1 0 0,-1 0 0 0 0,0 0 0 0 0,1 0 0 0 0,-1 0 0 0 0,0 0-1 0 0,0 0 1 0 0,1 0 0 0 0,-1 0 0 0 0,0 0 0 0 0,1 0 0 0 0,-1 0-1 0 0,0 0 1 0 0,1 0 0 0 0,-1 0 0 0 0,0 0 0 0 0,0 0 0 0 0,1 1-1 0 0,-1-1 5 0 0,1 0-6 0 0,0 0 0 0 0,0 0 0 0 0,0-1 0 0 0,0 1 0 0 0,0 0 0 0 0,0 0 0 0 0,0-1 0 0 0,0 1 0 0 0,0-1 0 0 0,-1 1 0 0 0,1-1 0 0 0,0 1 0 0 0,0-1 0 0 0,-1 1 0 0 0,1-1 0 0 0,1-1 0 0 0,-2 2 0 0 0,1-1 0 0 0,0 0 0 0 0,-1 1 0 0 0,1-1 0 0 0,0 1 0 0 0,0-1 0 0 0,-1 1 0 0 0,1-1 0 0 0,0 1 0 0 0,0-1 0 0 0,0 1 0 0 0,-1 0 0 0 0,1 0 0 0 0,0-1 0 0 0,0 1 0 0 0,0 0 0 0 0,0 0 0 0 0,1 0 0 0 0,13 2 0 0 0,9-1 0 0 0,-21-1 0 0 0,-1 0 0 0 0,1 0 0 0 0,0 0 0 0 0,-1 1 0 0 0,1-1 0 0 0,5 3 0 0 0,9 0 0 0 0,-12-3-11 0 0,-1 1 1 0 0,1-1-1 0 0,0 1 0 0 0,-1 0 0 0 0,1 0 0 0 0,-1 0 1 0 0,0 1-1 0 0,1-1 0 0 0,4 4 0 0 0,12 0-103 0 0,-19-4 91 0 0,1-1 0 0 0,0 1 1 0 0,-1-1-1 0 0,1 1 0 0 0,-1 0 1 0 0,6 2-1 0 0,11 12-397 0 0,-17-14 181 0 0,1 4-110 0 0,-3-5 311 0 0,0 0 0 0 0,1 1 1 0 0,-1-1-1 0 0,0 0 0 0 0,0 0 0 0 0,1 1 0 0 0,-1-1 1 0 0,0 0-1 0 0,0 1 0 0 0,0-1 0 0 0,0 0 0 0 0,1 0 1 0 0,-1 1-1 0 0,0-1 0 0 0,0 0 0 0 0,0 1 0 0 0,0-1 0 0 0,0 0 1 0 0,0 1-1 0 0,0-1 0 0 0,0 0 0 0 0,0 1 0 0 0,0-1 1 0 0,0 0-1 0 0,0 1 0 0 0,0-1 0 0 0,0 0 0 0 0,0 1 1 0 0,0-1-1 0 0,-1 1 0 0 0,1 1-22 0 0,0-1 26 0 0,0 1 0 0 0,0-1 0 0 0,-1 0 0 0 0,1 1 0 0 0,0-1 1 0 0,-1 0-1 0 0,1 0 0 0 0,-1 1 0 0 0,1-1 0 0 0,-1 0 0 0 0,0 0 1 0 0,1 0-1 0 0,-1 0 0 0 0,0 0 0 0 0,0 0 0 0 0,0 0 0 0 0,0 0 0 0 0,0 0 1 0 0,0 0-1 0 0,0-1 0 0 0,0 1 0 0 0,-2 1 0 0 0,2-2 8 0 0,0 1 0 0 0,-1 0 0 0 0,1 0 0 0 0,-1 0 0 0 0,1 0 1 0 0,0 0-1 0 0,0 0 0 0 0,-1 0 0 0 0,1 0 0 0 0,-1 2 0 0 0,1-2 34 0 0,0 1 0 0 0,0-1 1 0 0,0 0-1 0 0,0 0 0 0 0,-1 0 0 0 0,1 0 1 0 0,0 0-1 0 0,-1 0 0 0 0,1 0 0 0 0,-4 1 1 0 0,-7 5 52 0 0,11-6-68 0 0,0 0 1 0 0,0-1-1 0 0,0 1 1 0 0,0 0-1 0 0,-1-1 1 0 0,1 1-1 0 0,0-1 0 0 0,0 1 1 0 0,-1-1-1 0 0,1 0 1 0 0,0 1-1 0 0,-1-1 1 0 0,-1 0-1 0 0,2 0 8 0 0,0 0 0 0 0,0 0 0 0 0,0 1-1 0 0,1-1 1 0 0,-1 0 0 0 0,0 0 0 0 0,0 1 0 0 0,0-1 0 0 0,1 0 0 0 0,-1 1 0 0 0,0-1-1 0 0,0 1 1 0 0,1-1 0 0 0,-1 1 0 0 0,0-1 0 0 0,1 1 0 0 0,-1 0 0 0 0,1-1-1 0 0,-2 2 1 0 0,1 0 557 0 0,12-4-1168 0 0,-11 1 566 0 0,1 1 0 0 0,0 0 0 0 0,0-1 0 0 0,0 1 0 0 0,0 0 0 0 0,0 0 0 0 0,0 0 0 0 0,0 0 0 0 0,0 0 0 0 0,0 0 0 0 0,0 0 0 0 0,0 0 0 0 0,0 0 0 0 0,1 0 0 0 0,10 4-1388 0 0,-9-2 716 0 0,0-1 0 0 0,0 0 0 0 0,0 0 0 0 0,0-1 0 0 0,0 1 0 0 0,1-1 0 0 0,-1 1 0 0 0,6-1 0 0 0,8 0-1852 0 0,1 4 1580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33 440 6335 0 0,'0'2'486'0'0,"-1"0"-404"0"0,1-1 1 0 0,0 0-1 0 0,0 1 1 0 0,-1-1-1 0 0,1 0 1 0 0,-1 1-1 0 0,1-1 1 0 0,-1 0-1 0 0,0 0 1 0 0,1 0-1 0 0,-1 1 1 0 0,0-1-1 0 0,0 0 1 0 0,0 0-1 0 0,0 0 1 0 0,0 0-1 0 0,-1 1 1 0 0,1-2 216 0 0,0 0 0 0 0,0 1-1 0 0,0-1 1 0 0,0 0 0 0 0,0 0 0 0 0,0 0 0 0 0,0 0 0 0 0,-1 0-1 0 0,1 0 1 0 0,0 0 0 0 0,0 0 0 0 0,0 0 0 0 0,0 0 0 0 0,0-1-1 0 0,-2 0 1857 0 0,13 2-1684 0 0,11-5-351 0 0,-18 3-109 0 0,-1 0 0 0 0,1 1 0 0 0,0-1 1 0 0,0 1-1 0 0,0 0 0 0 0,4-1 1 0 0,-4 2-9 0 0,5-1-17 0 0,0 1-1 0 0,1-1 0 0 0,-1 0 1 0 0,15-3-1 0 0,-18 2-48 0 0,0 1 0 0 0,0 0 0 0 0,0 0 0 0 0,7 0 0 0 0,-7 1-115 0 0,0-1 1 0 0,0 0-1 0 0,-1 0 1 0 0,7-1 0 0 0,-5-1-319 0 0,0 2 1 0 0,0-1 0 0 0,0 1 0 0 0,1 0 0 0 0,-1 0 0 0 0,0 0-1 0 0,8 2 1 0 0,-11-1-70 0 0,0-1 0 0 0,0 0 0 0 0,1-1 0 0 0,-1 1 0 0 0,0 0 0 0 0,1-1 0 0 0,-1 0-1 0 0,6-2 1 0 0,-5 2-54 0 0,0 0 0 0 0,-1 0 0 0 0,1 0 0 0 0,0 0-1 0 0,8 0 1 0 0,13 5-424 0 0</inkml:trace>
  <inkml:trace contextRef="#ctx0" brushRef="#br0" timeOffset="1">2030 312 6911 0 0,'0'1'32'0'0,"0"1"-1"0"0,0-1 0 0 0,0 0 0 0 0,0 0 1 0 0,0 0-1 0 0,0 0 0 0 0,0 1 0 0 0,0-1 1 0 0,0 0-1 0 0,-1 0 0 0 0,1 0 0 0 0,-1 0 1 0 0,1 0-1 0 0,-1 0 0 0 0,1 0 0 0 0,-1 0 0 0 0,1 0 1 0 0,-1 0-1 0 0,0 0 0 0 0,0 0 0 0 0,1 0 1 0 0,-3 1-1 0 0,0 1-67 0 0,-1-1 0 0 0,0 0 1 0 0,1 0-1 0 0,-8 3 0 0 0,-1 1 636 0 0,9-5-373 0 0,0 0 0 0 0,0 0 0 0 0,0 0-1 0 0,0 0 1 0 0,0-1 0 0 0,-6 1 0 0 0,-11 3 801 0 0,6 0-90 0 0,-25 5 0 0 0,34-8-683 0 0,-1 1 1 0 0,1 0-1 0 0,-1-1 0 0 0,-5 4 0 0 0,-13 4 917 0 0,6 1-242 0 0,12-6-606 0 0,5-3 429 0 0,21 4-614 0 0,-17-4-159 0 0,-1-1 0 0 0,0 0-1 0 0,1 0 1 0 0,-1 0 0 0 0,0 0 0 0 0,1 0 0 0 0,-1-1 0 0 0,4 0 0 0 0,16-1-206 0 0,-13 3 18 0 0,-2 0-110 0 0,0-1 0 0 0,0 1 0 0 0,0-1 0 0 0,0-1 0 0 0,9-1 0 0 0,16-1-2269 0 0,-24 2 708 0 0,0 1 0 0 0,0-2-1 0 0,14-3 1 0 0,-3 1-984 0 0,-1 3 1759 0 0</inkml:trace>
  <inkml:trace contextRef="#ctx0" brushRef="#br0" timeOffset="2">2045 342 8495 0 0,'-1'1'57'0'0,"1"-1"-1"0"0,-1 1 1 0 0,0-1-1 0 0,0 1 1 0 0,0-1-1 0 0,1 1 1 0 0,-1-1-1 0 0,0 0 1 0 0,0 1-1 0 0,0-1 1 0 0,0 0-1 0 0,0 0 1 0 0,0 0-1 0 0,0 0 1 0 0,1 0-1 0 0,-3 0 1 0 0,-9 2 468 0 0,-38 10 1952 0 0,47-11-2381 0 0,1 0-1 0 0,-1-1 1 0 0,0 1-1 0 0,1-1 1 0 0,-1 0 0 0 0,1 0-1 0 0,-5 0 1 0 0,-15 1 531 0 0,18 1-515 0 0,-1-1 35 0 0,0 0 0 0 0,1 0 0 0 0,-1 0 0 0 0,0-1 0 0 0,0 0 0 0 0,-6 0 0 0 0,-9 3 377 0 0,19-2-474 0 0,0-1-1 0 0,-1 1 1 0 0,1-1 0 0 0,-1 0 0 0 0,1 1-1 0 0,-1-1 1 0 0,1 0 0 0 0,-1 0-1 0 0,1 0 1 0 0,-1 0 0 0 0,-2-1-1 0 0,3 1 437 0 0,2-1-686 0 0,13-9-231 0 0,-9 7 190 0 0,-1-1 0 0 0,1 1 1 0 0,0 0-1 0 0,9-3 0 0 0,61-23-4660 0 0,-18 3-3445 0 0,-38 21 7358 0 0</inkml:trace>
  <inkml:trace contextRef="#ctx0" brushRef="#br0" timeOffset="3">2085 163 11287 0 0,'-2'1'73'0'0,"1"0"-1"0"0,-1-1 0 0 0,1 1 0 0 0,-1 0 1 0 0,1-1-1 0 0,-1 1 0 0 0,1-1 0 0 0,-1 1 1 0 0,0-1-1 0 0,1 0 0 0 0,-1 0 0 0 0,0 0 1 0 0,1 0-1 0 0,-1 0 0 0 0,0 0 1 0 0,-1-1-1 0 0,-13 1 247 0 0,-12-1 400 0 0,-3 1-46 0 0,5-1-137 0 0,10-1-12 0 0,15 2 306 0 0,9-2-662 0 0,-4 2-234 0 0,-1 0 1 0 0,1 0 0 0 0,0 0 0 0 0,0 1 0 0 0,4 0 0 0 0,15 2-542 0 0,9 0-452 0 0,6 0-826 0 0,-15-3 312 0 0,-16 0 406 0 0,0 0-1 0 0,-1 0 1 0 0,1 0-1 0 0,0-1 0 0 0,9-3 1 0 0,1 1-1181 0 0,-1 1 1442 0 0</inkml:trace>
  <inkml:trace contextRef="#ctx0" brushRef="#br0" timeOffset="4">2066 86 11399 0 0,'-3'0'123'0'0,"0"0"-1"0"0,0 0 1 0 0,0-1-1 0 0,0 1 0 0 0,0-1 1 0 0,0 1-1 0 0,0-1 1 0 0,0 0-1 0 0,-3-2 0 0 0,-9-2 376 0 0,-15-12 1476 0 0,29 17-1987 0 0,1-1 0 0 0,-1 0 0 0 0,1 0 0 0 0,-1 1 0 0 0,1-1 0 0 0,0 0 0 0 0,0 0 0 0 0,-1 0 0 0 0,1 0 0 0 0,0 1 0 0 0,0-1 0 0 0,0 0 0 0 0,0 0 0 0 0,0 0 0 0 0,0 0 0 0 0,0 0 0 0 0,0 0 0 0 0,0 1 0 0 0,1-3 0 0 0,10-9-1676 0 0,-6 8-229 0 0,0 0-1 0 0,0 1 1 0 0,1 0-1 0 0,-1 0 1 0 0,12-4-1 0 0,-4 4 827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195 524 6391 0 0,'9'19'662'0'0,"-8"-16"-557"0"0,0-1 0 0 0,0 1 0 0 0,0 0 1 0 0,0 0-1 0 0,0 0 0 0 0,-1 1 0 0 0,0-1 0 0 0,1 0 1 0 0,-1 0-1 0 0,0 0 0 0 0,-1 0 0 0 0,1 0 0 0 0,-1 0 1 0 0,1 0-1 0 0,-1 0 0 0 0,0 0 0 0 0,0 0 1 0 0,0 0-1 0 0,0 0 0 0 0,-1 0 0 0 0,-1 3 0 0 0,-8 9 472 0 0,9-12-407 0 0,0 1 1 0 0,-1 0-1 0 0,0-1 0 0 0,0 0 0 0 0,0 0 0 0 0,-6 5 0 0 0,-11 10 626 0 0,16-13-555 0 0,0-1 0 0 0,-1 0 0 0 0,-9 6 0 0 0,4-4-18 0 0,0 1-1 0 0,0 0 0 0 0,1 1 1 0 0,-17 17-1 0 0,13-9-7903 0 0,31-24 2749 0 0,-8 7 4049 0 0</inkml:trace>
  <inkml:trace contextRef="#ctx0" brushRef="#br0" timeOffset="1">174 645 8175 0 0,'-1'2'97'0'0,"0"-1"1"0"0,-1 1-1 0 0,1-1 0 0 0,-1 0 0 0 0,1 1 0 0 0,-1-1 0 0 0,1 0 0 0 0,-1 0 0 0 0,0 0 0 0 0,0 0 0 0 0,0 0 0 0 0,0 0 0 0 0,0 0 1 0 0,1-1-1 0 0,-1 1 0 0 0,0-1 0 0 0,-1 1 0 0 0,1-1 0 0 0,-3 0 0 0 0,2 1 165 0 0,-1 0 0 0 0,0 0 0 0 0,1 0 0 0 0,-1 0 0 0 0,-3 2 0 0 0,4-1-112 0 0,0-1 0 0 0,0 1 0 0 0,0-1 0 0 0,0 1 0 0 0,-1-1 0 0 0,1 0 0 0 0,0 0 0 0 0,-7 0 0 0 0,8 0-85 0 0,0-1 0 0 0,0 1 0 0 0,-1 0-1 0 0,1 0 1 0 0,0 0 0 0 0,0 0-1 0 0,0 0 1 0 0,0 0 0 0 0,0 0 0 0 0,-1 2-1 0 0,-13 7 360 0 0,8-3 44 0 0,7-6-127 0 0,4-5-326 0 0,-1 3-166 0 0,0 0 1 0 0,-1 0-1 0 0,1-1 0 0 0,0 1 0 0 0,0 1 0 0 0,0-1 0 0 0,0 0 0 0 0,2 0 1 0 0,10-6-1038 0 0,-2-1-1695 0 0,-1 0 0 0 0,20-20 0 0 0,-13 14 508 0 0,-1 2 1464 0 0</inkml:trace>
  <inkml:trace contextRef="#ctx0" brushRef="#br0" timeOffset="2">121 461 10479 0 0,'-2'2'106'0'0,"0"0"-1"0"0,0-1 1 0 0,-1 1-1 0 0,1 0 1 0 0,0-1-1 0 0,-1 1 1 0 0,1-1-1 0 0,-1 0 1 0 0,1 0-1 0 0,-1 0 1 0 0,-4 2-1 0 0,-31 3 305 0 0,37-6-374 0 0,-34 12 1804 0 0,33-12-1697 0 0,1 0-115 0 0,1 0 0 0 0,-1 0 0 0 0,1 0 0 0 0,-1 1 0 0 0,0-1 0 0 0,1 0 0 0 0,-1 0 0 0 0,1 1 0 0 0,-1-1 0 0 0,0 1 0 0 0,1-1 0 0 0,-1 0 0 0 0,1 1 0 0 0,0-1 0 0 0,-1 1 0 0 0,1-1 0 0 0,-1 1 0 0 0,1-1 0 0 0,-1 2 0 0 0,0-1 27 0 0,9-1-576 0 0,-7 0 300 0 0,1 0 0 0 0,0 0 0 0 0,0 0 0 0 0,0 0 0 0 0,0 0 0 0 0,-1-1 1 0 0,1 1-1 0 0,0 0 0 0 0,0-1 0 0 0,0 0 0 0 0,-1 1 0 0 0,1-1 0 0 0,2-1 0 0 0,1-1-202 0 0,9-5-3310 0 0,20-15 0 0 0,-18 12 1717 0 0,1 2 1241 0 0</inkml:trace>
  <inkml:trace contextRef="#ctx0" brushRef="#br0" timeOffset="3">182 299 9583 0 0,'-7'0'996'0'0,"-52"-5"1198"0"0,40 4 1244 0 0,27-4-3620 0 0,9-5-293 0 0,-13 8 104 0 0,-1 0-1 0 0,1-1 1 0 0,-1 1 0 0 0,1-1 0 0 0,3-3 0 0 0,5-5-1714 0 0,-10 10 1290 0 0,0-1 0 0 0,-1 0 0 0 0,1 1-1 0 0,0-1 1 0 0,0 0 0 0 0,-1 0-1 0 0,1 0 1 0 0,1-3 0 0 0,3-5-1775 0 0,2 4 1582 0 0</inkml:trace>
  <inkml:trace contextRef="#ctx0" brushRef="#br0" timeOffset="4">169 12 3855 0 0,'-7'2'398'0'0,"5"-1"-486"0"0,-2-1 574 0 0,1 1-1 0 0,-1 0 1 0 0,1-1-1 0 0,-1 0 0 0 0,1 0 1 0 0,-1 0-1 0 0,-5-2 2435 0 0,0-9-12120 0 0,7 7 8412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50 414 5407 0 0,'0'0'416'0'0,"-4"-14"250"0"0,2 7-264 0 0,0 1-1 0 0,0-1 1 0 0,1 1 0 0 0,0-1 0 0 0,0 0 0 0 0,1 0-1 0 0,0 1 1 0 0,0-1 0 0 0,0 0 0 0 0,1 0 0 0 0,0 1 0 0 0,0-1-1 0 0,5-11 1 0 0,2-5 293 0 0,1 0 0 0 0,17-30 0 0 0,3 7-73 0 0,-13 22-284 0 0,-8 13-336 0 0,1 1 1 0 0,-1 0-1 0 0,2 0 0 0 0,-1 1 0 0 0,1 0 0 0 0,1 1 0 0 0,-1 0 0 0 0,1 0 0 0 0,1 1 1 0 0,0 1-1 0 0,-1 0 0 0 0,2 0 0 0 0,-1 2 0 0 0,20-6 0 0 0,-26 8-224 0 0,0 1 0 0 0,0 1 0 0 0,0-1 0 0 0,0 1 0 0 0,0 0 0 0 0,0 0 0 0 0,10 3-1 0 0,3 2-2733 0 0,-4 4-3339 0 0,-10-4 3671 0 0,-1 1 1612 0 0</inkml:trace>
  <inkml:trace contextRef="#ctx0" brushRef="#br0" timeOffset="1">1 268 7687 0 0,'7'-8'680'0'0,"-1"-4"-544"0"0,-1-2-136 0 0,4-2 0 0 0,3 1 0 0 0,1-2 0 0 0,-3 0 0 0 0,2 3 0 0 0,2 1-1600 0 0,-4 0-352 0 0,-2 1-72 0 0,-1 4-16 0 0,-1 3 1632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 4863 0 0,'1'3'179'0'0,"0"-1"-209"0"0,-7-5 2061 0 0,6 2-1859 0 0,-1 1 0 0 0,1-1 0 0 0,-1 1-1 0 0,1 0 1 0 0,-1-1 0 0 0,1 1 0 0 0,-1-1 0 0 0,0 1-1 0 0,1 0 1 0 0,-1 0 0 0 0,1-1 0 0 0,-1 1-1 0 0,0 0 1 0 0,1 0 0 0 0,-1 0 0 0 0,0 0-1 0 0,1 0 1 0 0,-1-1 0 0 0,0 1 0 0 0,1 1 0 0 0,-1-1-1 0 0,0 0 1 0 0,1 0 0 0 0,-1 0 0 0 0,0 0-1 0 0,1 0 1 0 0,-1 0 0 0 0,1 1 0 0 0,-1-1-1 0 0,0 0 1 0 0,1 1 0 0 0,-1-1 0 0 0,1 0 0 0 0,-1 1-1 0 0,0-1-100 0 0,0 1 0 0 0,0-1-1 0 0,0 0 1 0 0,0 0 0 0 0,0 0-1 0 0,0 0 1 0 0,1 0 0 0 0,-1 0-1 0 0,0 0 1 0 0,0 0 0 0 0,0 0-1 0 0,0 0 1 0 0,-1-1 0 0 0,1 1 67 0 0,0 0-94 0 0,0 0 0 0 0,0 1 0 0 0,0-1 0 0 0,-1 1 0 0 0,1-1 0 0 0,0 1 0 0 0,0-1 0 0 0,0 1 0 0 0,0 0 0 0 0,0-1 0 0 0,0 1 0 0 0,0 0-1 0 0,0 0 1 0 0,0 0 0 0 0,0 0 0 0 0,0 0 0 0 0,1 0 0 0 0,-2 1 0 0 0,-11 11 256 0 0,-52 30 277 0 0,30-10-401 0 0,34-32-190 0 0,0 0-1 0 0,-1 0 1 0 0,1 1-1 0 0,0-1 0 0 0,0 0 1 0 0,0 1-1 0 0,1-1 1 0 0,-1 1-1 0 0,0-1 1 0 0,1 1-1 0 0,-2 1 1 0 0,1-1-240 0 0,23-5-2880 0 0,-19 4 2924 0 0,0-2 1 0 0,0 1-1 0 0,0 0 1 0 0,0-1-1 0 0,0 1 0 0 0,0-1 1 0 0,0 0-1 0 0,0 0 0 0 0,3-1 1 0 0,5-5-1037 0 0,-1 2 1 0 0,18-8 0 0 0,-25 12 924 0 0,-1 0 0 0 0,0 0 0 0 0,0 0 1 0 0,0-1-1 0 0,0 1 0 0 0,0-1 0 0 0,0 1 0 0 0,0-1 0 0 0,1-2 1 0 0,8-6-2016 0 0,-9 9 1682 0 0</inkml:trace>
  <inkml:trace contextRef="#ctx0" brushRef="#br0" timeOffset="1">289 65 6335 0 0,'-2'4'83'0'0,"0"0"0"0"0,0-1 0 0 0,0 1 1 0 0,0-1-1 0 0,0 1 0 0 0,-1-1 0 0 0,0 0 0 0 0,0 0 0 0 0,-3 3 0 0 0,-33 24 2106 0 0,5-5 543 0 0,14-12-1671 0 0,17-12-893 0 0,0 1 1 0 0,0 0 0 0 0,0 0 0 0 0,0 1 0 0 0,-4 2 0 0 0,-6 5 644 0 0,12-9-673 0 0,1-1-140 0 0,0 0 1 0 0,0 0-1 0 0,-1 0 0 0 0,1 0 1 0 0,0 0-1 0 0,0 0 1 0 0,0 0-1 0 0,0 0 0 0 0,-1 1 1 0 0,1-1-1 0 0,0 0 0 0 0,0 0 1 0 0,0 0-1 0 0,0 0 1 0 0,0 0-1 0 0,-1 1 0 0 0,1-1 1 0 0,0 0-1 0 0,0 0 0 0 0,0 0 1 0 0,0 0-1 0 0,0 1 1 0 0,0-1-1 0 0,0 0 0 0 0,0 0 1 0 0,0 0-1 0 0,0 0 0 0 0,0 1 1 0 0,0-1-1 0 0,0 0 1 0 0,0 0-1 0 0,0 0 0 0 0,0 1 1 0 0,0-1-1 0 0,0 0 0 0 0,0 0 1 0 0,0 0-1 0 0,0 1 1 0 0,3 1-401 0 0,0 0 1 0 0,1 0 0 0 0,-1 0 0 0 0,1-1 0 0 0,-1 1 0 0 0,1-1-1 0 0,0 0 1 0 0,0 0 0 0 0,-1 0 0 0 0,1 0 0 0 0,0-1-1 0 0,0 1 1 0 0,0-1 0 0 0,0 0 0 0 0,0 0 0 0 0,0-1 0 0 0,7-1-1 0 0,-10 2-960 0 0,9-3-4282 0 0</inkml:trace>
  <inkml:trace contextRef="#ctx0" brushRef="#br0" timeOffset="2">204 227 6103 0 0,'-1'2'45'0'0,"1"-1"-1"0"0,-1 1 0 0 0,0 0 0 0 0,1-1 0 0 0,-1 1 0 0 0,0-1 0 0 0,0 1 1 0 0,0-1-1 0 0,-1 1 0 0 0,1-1 0 0 0,0 0 0 0 0,0 1 0 0 0,-1-1 0 0 0,1 0 0 0 0,-1 0 1 0 0,-1 1-1 0 0,-10 9 576 0 0,12-10-456 0 0,-1 1 0 0 0,0-1 0 0 0,0 0 0 0 0,0 1 0 0 0,0-1 0 0 0,0 0 0 0 0,-3 1 0 0 0,-12 8 985 0 0,15-8-975 0 0,-1 0-1 0 0,1 0 0 0 0,0 0 1 0 0,-1-1-1 0 0,0 1 0 0 0,1-1 1 0 0,-1 1-1 0 0,0-1 0 0 0,0 0 1 0 0,1 0-1 0 0,-5 1 0 0 0,5-1 26 0 0,0 1-1 0 0,0 0 0 0 0,-1-1 0 0 0,1 1 0 0 0,0 0 0 0 0,0 0 1 0 0,1 0-1 0 0,-1 1 0 0 0,0-1 0 0 0,1 0 0 0 0,-1 1 1 0 0,1-1-1 0 0,-1 4 0 0 0,13-5-177 0 0,-7 0-3 0 0,-4 0-146 0 0,1-1 1 0 0,0 0-1 0 0,0 1 1 0 0,0-1 0 0 0,0 0-1 0 0,0 0 1 0 0,0 0 0 0 0,0 0-1 0 0,0 0 1 0 0,0 0-1 0 0,0 0 1 0 0,0 0 0 0 0,0 0-1 0 0,1-1 1 0 0,-1 1-6 0 0,-1 0 0 0 0,0 0 0 0 0,1 0 1 0 0,-1 0-1 0 0,0 0 0 0 0,1 0 0 0 0,-1-1 0 0 0,0 1 1 0 0,1 0-1 0 0,-1 0 0 0 0,1 0 0 0 0,-1 1 0 0 0,0-1 0 0 0,1 0 1 0 0,-1 0-1 0 0,0 0 0 0 0,1 0 0 0 0,-1 0 0 0 0,0 0 0 0 0,1 0 1 0 0,-1 1-1 0 0,1-1 0 0 0,0 1-1369 0 0,0-1 1287 0 0,-1 0 0 0 0,0 0 1 0 0,1 0-1 0 0,-1 0 1 0 0,0 0-1 0 0,0 0 0 0 0,1 0 1 0 0,-1 0-1 0 0,0 0 0 0 0,0 0 1 0 0,1 0-1 0 0,-1 0 1 0 0,0 0-1 0 0,1 0 0 0 0,-1 0 1 0 0,0 0-1 0 0,0-1 0 0 0</inkml:trace>
  <inkml:trace contextRef="#ctx0" brushRef="#br0" timeOffset="3">106 367 7799 0 0,'-1'2'54'0'0,"0"0"0"0"0,0 0 0 0 0,0 0 0 0 0,-1-1 0 0 0,1 1 0 0 0,0 0 0 0 0,-1-1 0 0 0,1 1 0 0 0,-1-1 0 0 0,1 0-1 0 0,-1 1 1 0 0,0-1 0 0 0,1 0 0 0 0,-1 0 0 0 0,-3 1 0 0 0,-11 8 497 0 0,14-9-445 0 0,0 0 1 0 0,0 1-1 0 0,1-1 1 0 0,-1-1 0 0 0,0 1-1 0 0,-1 0 1 0 0,1 0-1 0 0,-2 0 1 0 0,2-1-9 0 0,0 0 0 0 0,0 1-1 0 0,1-1 1 0 0,-1 1 0 0 0,0 0 0 0 0,1-1 0 0 0,-1 1 0 0 0,0 0 0 0 0,1 0 0 0 0,-1 0-1 0 0,1 0 1 0 0,0 0 0 0 0,-3 2 0 0 0,4-2-71 0 0,-1 0 1 0 0,1-1-1 0 0,-1 1 0 0 0,1-1 1 0 0,-1 1-1 0 0,1-1 0 0 0,-1 1 1 0 0,0-1-1 0 0,1 1 0 0 0,-1-1 1 0 0,0 1-1 0 0,0-1 0 0 0,1 0 1 0 0,-1 0-1 0 0,0 1 0 0 0,0-1 1 0 0,1 0-1 0 0,-1 0 0 0 0,0 0 1 0 0,0 0-1 0 0,-1 0 0 0 0,0 2 224 0 0,2 11-516 0 0,0-10 116 0 0,6 13-11384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 5327 0 0,'-1'6'140'0'0,"1"-5"-112"0"0,0 0-1 0 0,-1 1 0 0 0,1-1 1 0 0,-1 0-1 0 0,1 0 1 0 0,-1 1-1 0 0,1-1 1 0 0,-1 0-1 0 0,1 0 0 0 0,-1 0 1 0 0,0 0-1 0 0,0 0 1 0 0,0 0-1 0 0,1 0 0 0 0,-1 0 1 0 0,0 0-1 0 0,-2 1 1 0 0,-3 5 409 0 0,5-6 710 0 0,-2 3-414 0 0,4-2 680 0 0,1-3-1404 0 0,-1 0 0 0 0,1-1-1 0 0,0 1 1 0 0,1 0-1 0 0,-1 0 1 0 0,0 0 0 0 0,0 1-1 0 0,0-1 1 0 0,0 1 0 0 0,1-1-1 0 0,-1 1 1 0 0,0-1-1 0 0,0 1 1 0 0,3 0 0 0 0,-5 0-9 0 0,2 0 1 0 0,0 0 0 0 0,-1-1 0 0 0,1 1 0 0 0,-1-1 1 0 0,1 0-1 0 0,0 1 0 0 0,-1-1 0 0 0,1 0 0 0 0,-1 0 1 0 0,0 0-1 0 0,1 0 0 0 0,1-2 0 0 0,-2 2 3 0 0,1-1 0 0 0,-1 1-1 0 0,1 0 1 0 0,-1 0 0 0 0,1 0 0 0 0,-1 0-1 0 0,1 0 1 0 0,-1 1 0 0 0,1-1-1 0 0,0 0 1 0 0,0 1 0 0 0,2-1 0 0 0,48-4 118 0 0,-32 5-54 0 0,-18 1-73 0 0,0-1-1 0 0,1 0 1 0 0,-1 0-1 0 0,0 0 1 0 0,0 0-1 0 0,0 0 1 0 0,0 0-1 0 0,0 0 0 0 0,0-1 1 0 0,0 1-1 0 0,0-1 1 0 0,2-1-1 0 0,8-6-62 0 0,-3 5 15 0 0,-9 3 53 0 0,0 0-1 0 0,0 0 1 0 0,0 0-1 0 0,1 0 1 0 0,-1 0 0 0 0,0 0-1 0 0,0 0 1 0 0,0 0-1 0 0,0 0 1 0 0,0 0 0 0 0,0 0-1 0 0,0 0 1 0 0,0 0-1 0 0,1 0 1 0 0,-1 0 0 0 0,0 0-1 0 0,0 0 1 0 0,0 0-1 0 0,0 0 1 0 0,0 0 0 0 0,0 0-1 0 0,0 0 1 0 0,0 1-1 0 0,0-1 1 0 0,0 0 0 0 0,1 0-1 0 0,-1 0 1 0 0,0 0-1 0 0,0 0 1 0 0,0 0 0 0 0,0 0-1 0 0,0 0 1 0 0,0 0-1 0 0,0 0 1 0 0,0 1 0 0 0,0-1-1 0 0,0 0 1 0 0,0 0-1 0 0,0 0 1 0 0,0 0 0 0 0,0 0-1 0 0,0 0 1 0 0,0 0-1 0 0,0 0 1 0 0,0 1 0 0 0,0-1-1 0 0,0 0 1 0 0,0 0-1 0 0,0 0 1 0 0,0 0-1 0 0,0 0 1 0 0,0 0 0 0 0,-26 10-54 0 0,21-7 54 0 0,-1 0 0 0 0,1-1 0 0 0,-1 0 0 0 0,0 0 0 0 0,1 0 0 0 0,-13 1 0 0 0,10-1 0 0 0,1 0 0 0 0,-1 0 0 0 0,0 1 0 0 0,-9 5 0 0 0,-17 6 0 0 0,31-12-16 0 0,-1-1-1 0 0,1 1 0 0 0,-1 0 1 0 0,1-1-1 0 0,-6 5 0 0 0,-14 8-121 0 0,16-11 1247 0 0,-2 3-4401 0 0,26-14-3316 0 0,-5 9 6261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4975 0 0,'4'10'666'0'0,"0"0"-1"0"0,1 0 0 0 0,1 0 1 0 0,0 0-1 0 0,0-1 0 0 0,1 0 1 0 0,10 12-1 0 0,10 12 180 0 0,-9-14-518 0 0,-14-15-258 0 0,-1-1-1 0 0,1 1 1 0 0,-1-1-1 0 0,3 6 1 0 0,5 10 11 0 0,10 15-70 0 0,29 40-88 0 0,-11-14-1645 0 0,-21-27-2966 0 0,-12-19-229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6359 0 0,'0'0'2819'0'0,"2"1"-2318"0"0,7 9 117 0 0,1 0 0 0 0,-2 0 0 0 0,1 0 0 0 0,11 22 0 0 0,57 89 564 0 0,-65-103-1190 0 0,2-1 0 0 0,0-1-1 0 0,24 21 1 0 0,27 19-5043 0 0,-43-47-2422 0 0,-12-3 6590 0 0</inkml:trace>
  <inkml:trace contextRef="#ctx0" brushRef="#br0" timeOffset="1">1 248 5759 0 0,'0'0'2858'0'0,"1"2"-2064"0"0,3 8 905 0 0,0-2-1298 0 0,0 0 1 0 0,0-1 0 0 0,1 1-1 0 0,0-1 1 0 0,7 8-1 0 0,30 43 807 0 0,-30-44-966 0 0,-3-3-152 0 0,1-1 0 0 0,11 9 0 0 0,-9-8-32 0 0,19 22-1 0 0,-8-7-6 0 0,79 81-2145 0 0,-93-98-953 0 0,13 21 0 0 0,-19-26-697 0 0,2-1 2575 0 0,-2-1 415 0 0,8 8-261 0 0</inkml:trace>
  <inkml:trace contextRef="#ctx0" brushRef="#br0" timeOffset="2">72 624 7975 0 0,'0'0'611'0'0,"2"1"-398"0"0,47 35 2553 0 0,-1-1-500 0 0,-6 2-1418 0 0,-37-34-816 0 0,0 2 0 0 0,0-1 0 0 0,-1 0 0 0 0,1 1 1 0 0,3 6-1 0 0,-5-7-122 0 0,1 1 0 0 0,0 0 0 0 0,0-1 0 0 0,1 0 0 0 0,8 7 1 0 0,15 6-3379 0 0,-20-16-1579 0 0,4-4 2396 0 0,-5 2 1123 0 0,10 0 432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4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7743 0 0,'1'3'596'0'0,"4"9"-509"0"0,5 16 290 0 0,1-2 0 0 0,15 27 0 0 0,5 0-431 0 0,-10-20 70 0 0,-20-32 60 0 0,-1-1-74 0 0,0 0 0 0 0,0 0 0 0 0,0 1 0 0 0,0-1 0 0 0,0 0 0 0 0,0 0 0 0 0,0 0 0 0 0,0 0 1 0 0,0 0-1 0 0,0 0 0 0 0,-1 0 0 0 0,1 0 0 0 0,0 0 0 0 0,0 1 0 0 0,0-1 0 0 0,0 0 0 0 0,0 0 0 0 0,0 0 0 0 0,0 0 0 0 0,0 0 0 0 0,0 0 0 0 0,0 0 0 0 0,0 1 0 0 0,0-1 0 0 0,0 0 0 0 0,0 0 0 0 0,0 0 0 0 0,1 0 0 0 0,-1 0 0 0 0,0 0 0 0 0,0 0 0 0 0,0 0 0 0 0,0 1 0 0 0,0-1 0 0 0,0 0 0 0 0,0 0 0 0 0,0 0 0 0 0,0 0 0 0 0,0 0 0 0 0,0 0 0 0 0,0 0 0 0 0,0 0 0 0 0,1 0 0 0 0,-1 0 0 0 0,0 0 0 0 0,0 0 0 0 0,0 0 0 0 0,0 0 0 0 0,0 0 0 0 0,0 1 0 0 0,0-1 0 0 0,0 0 0 0 0,1 0 0 0 0,-1 0 0 0 0,0 0 0 0 0,0 0 0 0 0,0 0 0 0 0,0 0 0 0 0,0 0 0 0 0,1-1 0 0 0,0-8 79 0 0,-4-1-319 0 0,1 0 1 0 0,-2 0-1 0 0,-8-18 0 0 0,-3-11-299 0 0,6 12 539 0 0,1 3 394 0 0,-8-46 1 0 0,15 68 106 0 0,2 15-267 0 0,1-1 0 0 0,0 1 0 0 0,1-1 0 0 0,0 1 1 0 0,1-1-1 0 0,7 17 0 0 0,-1-3 61 0 0,-8-20-236 0 0,1 0-1 0 0,0 1 1 0 0,0-1-1 0 0,1 0 1 0 0,6 8-1 0 0,-9-12 76 0 0,0-4-61 0 0,2-3-3 0 0,-3 4-57 0 0,0 0 0 0 0,1-1-1 0 0,-1 1 1 0 0,0 0 0 0 0,0-1 0 0 0,0 1 0 0 0,0-1 0 0 0,0 1 0 0 0,0-1 0 0 0,0 1 0 0 0,-1 0 0 0 0,1-1 0 0 0,-1-1 0 0 0,0-1 18 0 0,-6-32 317 0 0,-17-55 1 0 0,5 26 348 0 0,19 62-612 0 0,-1-3-84 0 0,1 5-74 0 0,1 2-76 0 0,6 8 86 0 0,9 16 40 0 0,-6-8-2 0 0,13 29 0 0 0,-17-34 31 0 0,10 26 193 0 0,-11-23-281 0 0,15 26-1 0 0,-15-32 125 0 0,-4-7 136 0 0,0-1-100 0 0,4 1 5 0 0,-4-7-23 0 0,-2-7 39 0 0,-3-15-41 0 0,-1 1 0 0 0,-2 0 0 0 0,-13-38 0 0 0,-10 13-6 0 0,16 26 133 0 0,8 15-35 0 0,7 13-65 0 0,2 3-129 0 0,0-1-1 0 0,1 0 1 0 0,0 1 0 0 0,0-1-1 0 0,5 4 1 0 0,-7-6 28 0 0,1 1 0 0 0,-1-1 0 0 0,0 1 1 0 0,0-1-1 0 0,0 1 0 0 0,0 0 0 0 0,1 8 1 0 0,11 19 17 0 0,-6-18-24 0 0,-1 1 0 0 0,8 22 0 0 0,4 8 8 0 0,-16-37 30 0 0,-2-6 252 0 0,-1-14-196 0 0,-1 1-1 0 0,0 0 0 0 0,-1-1 1 0 0,0 1-1 0 0,-1 0 0 0 0,-1 0 1 0 0,-5-15-1 0 0,2 8-58 0 0,1 0-1 0 0,-4-24 1 0 0,7 27-8 0 0,-1 1-1 0 0,0-1 1 0 0,-1 1 0 0 0,-9-18-1 0 0,11 28-6 0 0,-7-23 0 0 0,8 20-14 0 0,20 34-388 0 0,19 34 290 0 0,-15-27 92 0 0,-2 0-1 0 0,32 72 1 0 0,-41-65 85 0 0,-25-66 211 0 0,-31-101-100 0 0,17 46-122 0 0,13 43-41 0 0,3 11-16 0 0,8 21 10 0 0,-3-12 54 0 0,19 34 7 0 0,60 83-220 0 0,-53-65 152 0 0,-3-2 0 0 0,-10-22 15 0 0,-5-8 122 0 0,0 0-83 0 0,4 5-33 0 0,-4-5 96 0 0,-1-4-63 0 0,1-10-16 0 0,-1 0 0 0 0,-1 0 0 0 0,0 1 0 0 0,-1-1 0 0 0,0 0 0 0 0,-1 1 0 0 0,0-1 0 0 0,-8-17 0 0 0,-4-6-44 0 0,-27-45 0 0 0,35 69 6 0 0,0 1-14 0 0,7 10 3 0 0,0 0 1 0 0,0-1-1 0 0,-1 1 0 0 0,1 0 1 0 0,0-1-1 0 0,0 1 1 0 0,0 0-1 0 0,-1-1 1 0 0,1 1-1 0 0,0 0 1 0 0,-1 0-1 0 0,1-1 1 0 0,0 1-1 0 0,-1 0 1 0 0,1 0-1 0 0,0-1 1 0 0,-1 1-1 0 0,1 0 1 0 0,0 0-1 0 0,-1 0 1 0 0,1 0-1 0 0,0 0 1 0 0,-1 0-1 0 0,0-1 1 0 0,0 10-72 0 0,7 17-191 0 0,12 14 177 0 0,2 7 43 0 0,-8-21 42 0 0,-8-15 33 0 0,-3-9 82 0 0,-1-5 10 0 0,1-1-77 0 0,-3-20 144 0 0,-2 5-39 0 0,-7-21 1 0 0,6 23 6 0 0,-5-29-1 0 0,6 28-148 0 0,-6-20 0 0 0,7 26 0 0 0,-1 0 0 0 0,2 1 0 0 0,0-1 0 0 0,0 0 0 0 0,0-18 0 0 0,1 4 0 0 0,2 17 0 0 0,2 3-17 0 0,-2 6 8 0 0,-1-1 0 0 0,1 1 0 0 0,-1 0 0 0 0,0 0 0 0 0,1 0 1 0 0,-1 0-1 0 0,1 0 0 0 0,-1 0 0 0 0,1 0 0 0 0,-1 0 0 0 0,0 0 0 0 0,1 0 0 0 0,-1 0 1 0 0,1 0-1 0 0,-1 1 0 0 0,1-1 0 0 0,-1 0 0 0 0,0 0 0 0 0,1 0 0 0 0,-1 1 0 0 0,0-1 0 0 0,1 0 1 0 0,-1 0-1 0 0,1 1 0 0 0,-1-1 0 0 0,0 0 0 0 0,0 1 0 0 0,1-1 0 0 0,-1 0 0 0 0,1 1 1 0 0,8 9-76 0 0,-2 0 55 0 0,0-1-1 0 0,-1 1 0 0 0,0 0 0 0 0,7 18 1 0 0,13 47-101 0 0,-13-38 118 0 0,0 8-42 0 0,-6-16 69 0 0,-4-18 54 0 0,-3-9 127 0 0,-1-4-132 0 0,-18-30 118 0 0,18 31-182 0 0,-108-187 202 0 0,104 177-191 0 0,1 0 0 0 0,1 0 0 0 0,-4-18-1 0 0,0-2 11 0 0,4 24-35 0 0,3 6-56 0 0,2 3-62 0 0,4 4 104 0 0,0 0 0 0 0,-1 1 0 0 0,1 0 1 0 0,-1 0-1 0 0,-1 1 0 0 0,7 13 0 0 0,-1-3-14 0 0,0-1 1 0 0,14 18-1 0 0,-9-13 42 0 0,-1-10 16 0 0,-18-35 232 0 0,-24-70-134 0 0,5 27-20 0 0,18 41-92 0 0,0 0-1 0 0,-1-28 0 0 0,5 38 6 0 0,-2-14 51 0 0,2 16-72 0 0,1 4 11 0 0,10 34-435 0 0,8 31 632 0 0,-2-15-194 0 0,-13-34 11 0 0,-3-5 138 0 0,-1-13 43 0 0,-1-2-165 0 0,0 1-1 0 0,-1-1 0 0 0,0 1 0 0 0,-1-1 1 0 0,-6-13-1 0 0,7 19-24 0 0,-5-11-2 0 0,4 14 0 0 0,0 1 0 0 0,2-3 0 0 0,1 4 0 0 0,0 0 0 0 0,0 1 0 0 0,0-1 0 0 0,0 0 0 0 0,0 0 0 0 0,0 1 0 0 0,-1-1 0 0 0,1 1 0 0 0,-1-1 0 0 0,1 1 0 0 0,-3-2 0 0 0,-4-4-14 0 0,6 5 3 0 0,0 0-1 0 0,0 0 1 0 0,0 0-1 0 0,0-1 1 0 0,1 1-1 0 0,-1 0 1 0 0,1-1 0 0 0,-1 1-1 0 0,1-1 1 0 0,0 0-1 0 0,0 1 1 0 0,-1-5 0 0 0,1 3-48 0 0,0-2 38 0 0,1 5-2 0 0,1 2-10 0 0,6 6-42 0 0,-2-2 5 0 0,-2-4 75 0 0,9 11-7 0 0,10 11 2 0 0,-1 2-53 0 0,-13-14 42 0 0,-1-3 22 0 0,-7-8-10 0 0,0 0 0 0 0,0 0-1 0 0,0 0 1 0 0,0 0 0 0 0,0 0 0 0 0,0 0 0 0 0,0 0 0 0 0,0 0-1 0 0,0 0 1 0 0,0 0 0 0 0,0 0 0 0 0,0 0 0 0 0,0 0 0 0 0,0 0-1 0 0,0 0 1 0 0,0 0 0 0 0,0 0 0 0 0,0 0 0 0 0,0 0 0 0 0,0 0-1 0 0,0 0 1 0 0,0 0 0 0 0,0 0 0 0 0,0 0 0 0 0,1 0 0 0 0,-1 0 0 0 0,0 0-1 0 0,0 0 1 0 0,0 0 0 0 0,0 0 0 0 0,0 0 0 0 0,0 0 0 0 0,0 0-1 0 0,0 0 1 0 0,0 0 0 0 0,0 0 0 0 0,0 0 0 0 0,0 0 0 0 0,0 0-1 0 0,0 0 1 0 0,0 0 0 0 0,0 0 0 0 0,0 0 0 0 0,0 0 0 0 0,0 0-1 0 0,0 0 1 0 0,0 0 0 0 0,0 0 0 0 0,0 0 0 0 0,0 0 0 0 0,3-12 63 0 0,-1 1-24 0 0,-2 0 50 0 0,0 10-77 0 0,-1-7 70 0 0,-3-7-3 0 0,3 6-4483 0 0,7 9-551 0 0,6 2 1463 0 0,-1-1 1134 0 0,3 3 1450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42 3855 0 0,'0'0'298'0'0,"2"-2"-198"0"0,-2 2-104 0 0,0-1 1 0 0,1 1 0 0 0,-1-1-1 0 0,0 1 1 0 0,1 0 0 0 0,-1-1-1 0 0,0 1 1 0 0,1 0-1 0 0,-1 0 1 0 0,0-1 0 0 0,1 1-1 0 0,-1 0 1 0 0,1 0 0 0 0,-1-1-1 0 0,0 1 1 0 0,1 0-1 0 0,-1 0 1 0 0,1 0 0 0 0,-1 0-1 0 0,1 0 1 0 0,-1-1 0 0 0,8 7 6655 0 0,-11 0-6454 0 0,-1-1 0 0 0,0 1-1 0 0,0-1 1 0 0,0 1 0 0 0,-1-1 0 0 0,-5 4-1 0 0,8-6-126 0 0,-1 0-1 0 0,1 0 1 0 0,-1 0-1 0 0,1 1 1 0 0,0-1-1 0 0,-1 4 0 0 0,-12 17 437 0 0,-18 23 21 0 0,30-45-502 0 0,-5 17 47 0 0,8-19-81 0 0,-1 1 1 0 0,1 0-1 0 0,0-1 1 0 0,0 1-1 0 0,0-1 1 0 0,0 1-1 0 0,0 0 0 0 0,0-1 1 0 0,0 1-1 0 0,0 0 1 0 0,0-1-1 0 0,0 1 1 0 0,0-1-1 0 0,0 1 1 0 0,0 0-1 0 0,0-1 0 0 0,0 1 1 0 0,1-1-1 0 0,-1 1 1 0 0,0 0-1 0 0,1-1 1 0 0,-1 1-1 0 0,0-1 0 0 0,1 1 1 0 0,-1-1-1 0 0,0 1 1 0 0,1-1-1 0 0,-1 1 1 0 0,1-1-1 0 0,-1 0 1 0 0,1 1-1 0 0,-1-1 0 0 0,1 0 1 0 0,-1 1-1 0 0,1-1 1 0 0,0 0-1 0 0,-1 0 1 0 0,1 1-1 0 0,1-1 1 0 0,-1 1-49 0 0,1-1 0 0 0,0 0 0 0 0,0 1 0 0 0,-1-1 0 0 0,1 0 0 0 0,0 0 0 0 0,0 0 0 0 0,-1 0 0 0 0,1 0 0 0 0,0 0 1 0 0,3-2-1 0 0,45-16-1940 0 0,-45 16 1657 0 0,-1 0 0 0 0,0 0 0 0 0,1 0 0 0 0,-1-1 0 0 0,7-5 0 0 0,-7 4-18 0 0,1 1 0 0 0,-1 0-1 0 0,1 0 1 0 0,5-2 0 0 0,1 1-427 0 0,-8 3 497 0 0,0-1 0 0 0,1 1 0 0 0,-1 0 0 0 0,-1-1 0 0 0,1 1 0 0 0,0-1 0 0 0,4-3 0 0 0,4-6-620 0 0,-8 8 610 0 0,0 0 0 0 0,0 0 1 0 0,1 0-1 0 0,-1 0 0 0 0,1 0 1 0 0,4-1-1 0 0,15-4-237 0 0</inkml:trace>
  <inkml:trace contextRef="#ctx0" brushRef="#br0" timeOffset="1">295 0 8495 0 0,'-2'3'61'0'0,"0"-1"-1"0"0,1 0 1 0 0,-1-1 0 0 0,0 1-1 0 0,0 0 1 0 0,0-1-1 0 0,0 1 1 0 0,-1-1-1 0 0,1 1 1 0 0,0-1 0 0 0,-1 0-1 0 0,1 0 1 0 0,-1 0-1 0 0,-2 0 1 0 0,-19 11 30 0 0,-18 13 1317 0 0,24-14-649 0 0,-22 16 0 0 0,12-7-296 0 0,20-15-253 0 0,1 0 0 0 0,-1 0 0 0 0,-12 13-1 0 0,7-5-29 0 0,10-10-130 0 0,0-1 0 0 0,0 1 0 0 0,0 0 0 0 0,1 1 0 0 0,-1-1 0 0 0,1 0 0 0 0,0 1 0 0 0,-1-1 0 0 0,1 1 0 0 0,-1 5 0 0 0,0 7-96 0 0,5-11-2 0 0,-1-4 11 0 0,-1-1 21 0 0,1 1 0 0 0,-1-1 0 0 0,0 0 0 0 0,1 0 0 0 0,-1 0 0 0 0,1 0 0 0 0,-1 0-1 0 0,0 1 1 0 0,1-1 0 0 0,-1 0 0 0 0,1 0 0 0 0,-1 0 0 0 0,1 0 0 0 0,-1 0 0 0 0,0 0 0 0 0,1 0 0 0 0,-1 0 0 0 0,1-1 0 0 0,-1 1 0 0 0,1 0 0 0 0,-1 0 0 0 0,1 0 0 0 0,0-1-34 0 0,17 3-574 0 0,-16-1 488 0 0,-1-1-1 0 0,1 1 1 0 0,0-1 0 0 0,0 0-1 0 0,0 0 1 0 0,0 0 0 0 0,0 0-1 0 0,0 0 1 0 0,0 0 0 0 0,1-1-1 0 0,50-16-3987 0 0,-50 16 3728 0 0,0 0 0 0 0,-1-1 0 0 0,1 0 0 0 0,0 0 0 0 0,0 0 0 0 0,-1 0 0 0 0,1 0 0 0 0,3-4 0 0 0,-4 3-69 0 0,1 1 1 0 0,0-1-1 0 0,0 1 1 0 0,0-1-1 0 0,6-2 0 0 0,9-2-295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278 133 8175 0 0,'-12'7'224'0'0,"-1"-1"-1"0"0,0-1 1 0 0,-22 6-1 0 0,19-6 44 0 0,-24 11 0 0 0,7-2 466 0 0,20-8-177 0 0,-1 0 0 0 0,-23 15 1 0 0,20-11-136 0 0,14-9-305 0 0,0 1 0 0 0,0 0 0 0 0,0-1 0 0 0,0 1 0 0 0,1 0 0 0 0,-1 1 0 0 0,1-1 0 0 0,-1 0 0 0 0,1 1 0 0 0,0-1 0 0 0,-3 4 0 0 0,5-4 464 0 0,2-1-335 0 0,3 1-239 0 0,1-1 0 0 0,-1 0 0 0 0,1 0 1 0 0,-1 0-1 0 0,1-1 0 0 0,0 0 0 0 0,-1 0 0 0 0,1 0 0 0 0,8-2 0 0 0,7 0-107 0 0,-10 1 2 0 0,-1-1 0 0 0,1 0-1 0 0,17-6 1 0 0,6-1-245 0 0,-14 4-342 0 0,0 0 0 0 0,0-1 0 0 0,23-11 0 0 0,-8 2-601 0 0,-22 10-94 0 0,1-1 0 0 0,21-13-1 0 0,-20 9 308 0 0,-7 4 242 0 0,0 0-1 0 0,1 1 1 0 0,14-7-1 0 0,9 2 45 0 0</inkml:trace>
  <inkml:trace contextRef="#ctx0" brushRef="#br0" timeOffset="1">624 0 8663 0 0,'-1'1'41'0'0,"0"0"1"0"0,0 0-1 0 0,0 0 0 0 0,0-1 0 0 0,0 1 0 0 0,0 0 0 0 0,0-1 0 0 0,0 1 0 0 0,0-1 0 0 0,0 1 0 0 0,-1-1 0 0 0,1 1 1 0 0,0-1-1 0 0,0 0 0 0 0,-1 0 0 0 0,1 1 0 0 0,0-1 0 0 0,0 0 0 0 0,-1 0 0 0 0,1 0 0 0 0,0-1 0 0 0,-3 1 1 0 0,2-1-39 0 0,0 1 1 0 0,0 0 0 0 0,0 0 0 0 0,0 0-1 0 0,0 0 1 0 0,0 1 0 0 0,0-1 0 0 0,0 0-1 0 0,0 1 1 0 0,-3 0 0 0 0,-5 5 154 0 0,7-4-93 0 0,0-1 1 0 0,0 1-1 0 0,0-1 0 0 0,0 1 0 0 0,-1-1 1 0 0,1 0-1 0 0,-5 0 0 0 0,-8 0 177 0 0,12-1-162 0 0,0 0-1 0 0,-1 1 1 0 0,1-1-1 0 0,0 1 1 0 0,-1 0-1 0 0,-6 2 1 0 0,-9 7 228 0 0,-12 5 198 0 0,21-12-306 0 0,0 1 0 0 0,0 0 0 0 0,0 0 0 0 0,1 1 0 0 0,-13 9 0 0 0,19-12-113 0 0,0 0 0 0 0,-1 0 0 0 0,1 0 0 0 0,-1-1-1 0 0,-6 2 1 0 0,7-2-1 0 0,0 0 0 0 0,0 0 0 0 0,0 1-1 0 0,0-1 1 0 0,0 1 0 0 0,-6 4 0 0 0,-1 2 57 0 0,6-4-42 0 0,-1 0 1 0 0,1 0-1 0 0,-10 4 1 0 0,15-8-95 0 0,-1 1-1 0 0,1-1 1 0 0,-1 0 0 0 0,0 1 0 0 0,1-1-1 0 0,-1 0 1 0 0,1 1 0 0 0,-1-1 0 0 0,1 1 0 0 0,0-1-1 0 0,-1 1 1 0 0,1-1 0 0 0,-1 1 0 0 0,1 0-1 0 0,0-1 1 0 0,-1 1 0 0 0,1-1 0 0 0,0 1-1 0 0,0 0 1 0 0,0-1 0 0 0,0 1 0 0 0,-1 0-1 0 0,1-1 1 0 0,0 1 0 0 0,0 0 0 0 0,0-1-1 0 0,0 1 1 0 0,0 0 0 0 0,0-1 0 0 0,1 1-1 0 0,-1 0 1 0 0,0-1 0 0 0,0 1 0 0 0,0-1-1 0 0,1 1 1 0 0,-1 0 0 0 0,0-1 0 0 0,0 1-1 0 0,1-1 1 0 0,0 2 0 0 0,0 0 3 0 0,1 0 0 0 0,-1 0 0 0 0,1 0 0 0 0,-1 0 0 0 0,1 0 1 0 0,0-1-1 0 0,-1 1 0 0 0,1-1 0 0 0,0 1 0 0 0,3 1 0 0 0,-2-2-49 0 0,1 1 1 0 0,-1-1-1 0 0,1-1 1 0 0,-1 1-1 0 0,1 0 1 0 0,-1-1 0 0 0,1 1-1 0 0,0-1 1 0 0,4-1-1 0 0,34-4-796 0 0,-28 2 240 0 0,8-2-1175 0 0,39-15 0 0 0,-24 8-418 0 0,66-30-4225 0 0,-65 30 5662 0 0</inkml:trace>
  <inkml:trace contextRef="#ctx0" brushRef="#br0" timeOffset="2">796 26 8463 0 0,'-4'3'92'0'0,"0"-1"-1"0"0,0 0 1 0 0,0 0-1 0 0,-1 0 1 0 0,1-1-1 0 0,0 0 0 0 0,-1 0 1 0 0,1 0-1 0 0,-6 1 1 0 0,4-1-72 0 0,-1 0 0 0 0,0 1 1 0 0,-9 3-1 0 0,7-1 100 0 0,2-1 44 0 0,1 0-1 0 0,0-1 1 0 0,-1 1 0 0 0,0-1-1 0 0,-10 1 1 0 0,1-2 166 0 0,11-1-196 0 0,-1 1 0 0 0,1-1 0 0 0,0 1 0 0 0,-1 0 0 0 0,1 0 0 0 0,-9 4 0 0 0,-6 5 179 0 0,15-7-216 0 0,-1 0 0 0 0,1 0 0 0 0,-1-1 0 0 0,0 0 1 0 0,-7 2-1 0 0,2-2 28 0 0,4-1 22 0 0,0 1 0 0 0,1 0 0 0 0,-1 0 0 0 0,0 0 0 0 0,0 0 0 0 0,-10 7 0 0 0,-9 1 268 0 0,23-9-337 0 0,-1 0 0 0 0,1 1 0 0 0,-1-1-1 0 0,1 1 1 0 0,0-1 0 0 0,0 1 0 0 0,-1 0 0 0 0,1 0 0 0 0,-3 3 0 0 0,5-3 160 0 0,12 4-126 0 0,-2-4-229 0 0,-1-1 0 0 0,1 0-1 0 0,0 0 1 0 0,-1-1 0 0 0,1 0-1 0 0,0 0 1 0 0,16-4 0 0 0,7-3-1399 0 0,38-3 1 0 0,-58 8 676 0 0,0 0 0 0 0,0-1-1 0 0,12-5 1 0 0,-12 4-261 0 0,-1 0 0 0 0,24-3 0 0 0,-13 5 278 0 0,-13 2 518 0 0,0-1 0 0 0,0 0 0 0 0,0-1-1 0 0,10-2 1 0 0,9-7-418 0 0,-18 6 220 0 0,23-6 1 0 0,0 6 195 0 0</inkml:trace>
  <inkml:trace contextRef="#ctx0" brushRef="#br0" timeOffset="3">943 25 9959 0 0,'-3'3'59'0'0,"0"-1"1"0"0,0 1-1 0 0,0-1 0 0 0,-1 1 0 0 0,1-1 0 0 0,0 0 0 0 0,-1 0 0 0 0,1 0 0 0 0,-1-1 0 0 0,0 0 1 0 0,0 1-1 0 0,1-1 0 0 0,-1 0 0 0 0,0-1 0 0 0,0 1 0 0 0,0-1 0 0 0,-6 0 0 0 0,2 1 17 0 0,0 1 0 0 0,0 0-1 0 0,1 0 1 0 0,-1 0 0 0 0,-9 5-1 0 0,-19 5 375 0 0,-65 12 964 0 0,96-24-1318 0 0,-1 1 0 0 0,1-1 0 0 0,-1 0 0 0 0,1 0 0 0 0,-1-1 0 0 0,1 1 0 0 0,-8-3 0 0 0,7 2 2 0 0,5 1-70 0 0,0-1 0 0 0,0 1-1 0 0,-1 0 1 0 0,1 0-1 0 0,0 0 1 0 0,0 0 0 0 0,0 0-1 0 0,-1 0 1 0 0,1 0 0 0 0,0 0-1 0 0,0 1 1 0 0,0-1-1 0 0,0 0 1 0 0,-1 1 0 0 0,1-1-1 0 0,0 0 1 0 0,0 1 0 0 0,0 0-1 0 0,0-1 1 0 0,0 1-1 0 0,0 0 1 0 0,0-1 0 0 0,0 1-1 0 0,0 1 1 0 0,-1 0 433 0 0,13 2-254 0 0,68 4-1214 0 0,-70-8 684 0 0,0 0-1 0 0,0-1 1 0 0,0 0 0 0 0,18-4-1 0 0,-15 2-198 0 0,0 1 0 0 0,14-1-1 0 0,1 3-844 0 0,-14 1 206 0 0,0-2 1 0 0,17-2-1 0 0,56-16-3935 0 0,-44 15 4185 0 0</inkml:trace>
  <inkml:trace contextRef="#ctx0" brushRef="#br0" timeOffset="4">1208 67 10159 0 0,'-13'9'188'0'0,"1"-1"0"0"0,-1-1 0 0 0,0 0 0 0 0,-1-1-1 0 0,1 0 1 0 0,-1-1 0 0 0,-21 4 0 0 0,22-6 123 0 0,0-1 0 0 0,1-1 0 0 0,-25-1 0 0 0,9 0 262 0 0,9-2-79 0 0,17 2-407 0 0,-1 0 0 0 0,1-1 0 0 0,0 1 0 0 0,0 0 0 0 0,0 0 0 0 0,0 0 0 0 0,-1 0 0 0 0,1 0 0 0 0,0 1 0 0 0,0-1 0 0 0,0 1 1 0 0,-2 0-1 0 0,3 0 407 0 0,29-1-480 0 0,-15-3-376 0 0,0 1 1 0 0,0 0 0 0 0,21 0-1 0 0,-13 1-1498 0 0,35-6-1 0 0,-17 1-540 0 0,27-7-2070 0 0,-18 4 2190 0 0,-6 4 1483 0 0</inkml:trace>
  <inkml:trace contextRef="#ctx0" brushRef="#br0" timeOffset="5">1296 110 9215 0 0,'-27'3'497'0'0,"-27"-1"0"0"0,27-1-161 0 0,-30 4 0 0 0,-9 1 1176 0 0,12-2-114 0 0,52-4-1342 0 0,0 0-1 0 0,0 0 1 0 0,1 0-1 0 0,-1 0 0 0 0,0 0 1 0 0,1-1-1 0 0,-1 1 1 0 0,0-1-1 0 0,1 1 0 0 0,-1-1 1 0 0,0 1-1 0 0,1-1 1 0 0,-1 0-1 0 0,-1-1 0 0 0,-10-3 613 0 0,12 4-120 0 0,4 1-323 0 0,13 1-52 0 0,-11 0-195 0 0,0-1 0 0 0,-1 0 0 0 0,1 0 0 0 0,0 0 1 0 0,0 0-1 0 0,0-1 0 0 0,6-1 0 0 0,-1-2-37 0 0,-5 2 8 0 0,1 0 0 0 0,0 0 0 0 0,0 1 0 0 0,0 0 0 0 0,1 0 0 0 0,-1 0 0 0 0,7 1 0 0 0,20 3-612 0 0,-19-1-78 0 0,27-1 0 0 0,94-10-4134 0 0,-115 8 3114 0 0,20-6-1 0 0,-22 4-86 0 0,30-2 0 0 0,-7 7 996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89 8663 0 0,'-4'3'96'0'0,"0"0"0"0"0,0-1 0 0 0,0 0-1 0 0,0 0 1 0 0,-1 0 0 0 0,1 0-1 0 0,-1 0 1 0 0,1-1 0 0 0,-9 1-1 0 0,-5 1 33 0 0,-22 0-1 0 0,18-2 512 0 0,-32 0 1059 0 0,-13 1 360 0 0,54-2-1806 0 0,1 0 0 0 0,-20-3 0 0 0,21 2-65 0 0,-1 0 0 0 0,0 0 0 0 0,1 1 1 0 0,-14 2-1 0 0,22-2-143 0 0,-1 1 1 0 0,1-1-1 0 0,-1 0 1 0 0,1-1 0 0 0,-1 1-1 0 0,-4-2 1 0 0,-13 1 1152 0 0,45 2-1116 0 0,-20 0-151 0 0,0-1 0 0 0,0 1-1 0 0,0-1 1 0 0,1 0 0 0 0,5-1 0 0 0,4-2-112 0 0,-9 2 85 0 0,1 0 0 0 0,-1 0 1 0 0,1 0-1 0 0,-1 1 0 0 0,1 0 0 0 0,5 0 0 0 0,11 4-594 0 0,-14-2 295 0 0,0-1 0 0 0,0 0 0 0 0,0 0 1 0 0,10-1-1 0 0,64-11-2826 0 0,16 6-3743 0 0,-69 4 4860 0 0,3 5 1299 0 0</inkml:trace>
  <inkml:trace contextRef="#ctx0" brushRef="#br0" timeOffset="1">474 95 10711 0 0,'-11'3'164'0'0,"0"-1"-1"0"0,0 0 1 0 0,0-1-1 0 0,-1 0 0 0 0,1-1 1 0 0,-19-2-1 0 0,18 2-102 0 0,1 0 0 0 0,-14 3 0 0 0,16-2 73 0 0,1 0 0 0 0,-1 0 0 0 0,1-1 0 0 0,-1 0 0 0 0,-11-2 0 0 0,-9-6 281 0 0,19 5-195 0 0,-1 0 0 0 0,-12-1 0 0 0,1 2 115 0 0,14 2-134 0 0,-1-1 0 0 0,0 0-1 0 0,-12-3 1 0 0,2-2 139 0 0,2 1 214 0 0,-28-5 0 0 0,42 9-506 0 0,0 0 1 0 0,0 0-1 0 0,0 1 0 0 0,0-2 0 0 0,1 1 0 0 0,-1 0 0 0 0,0-1 1 0 0,1 1-1 0 0,-1-1 0 0 0,1 0 0 0 0,-1 0 0 0 0,1 0 1 0 0,0 0-1 0 0,-3-2 0 0 0,5 3-39 0 0,0 1 0 0 0,0-1 0 0 0,0 1 0 0 0,0 0 1 0 0,0-1-1 0 0,0 1 0 0 0,0-1 0 0 0,0 1 0 0 0,0-1 0 0 0,0 1 0 0 0,0 0 0 0 0,0-1 1 0 0,0 1-1 0 0,0-1 0 0 0,0 1 0 0 0,1 0 0 0 0,-1-1 0 0 0,0 1 0 0 0,0-1 0 0 0,0 1 0 0 0,1 0 1 0 0,-1-1-1 0 0,0 1 0 0 0,0 0 0 0 0,1-1 0 0 0,0 1 0 0 0,6-9 46 0 0,-4 8-90 0 0,0 0 0 0 0,-1 0 0 0 0,1 0 0 0 0,0 1 0 0 0,-1-1 0 0 0,1 1 0 0 0,0-1 0 0 0,0 1 0 0 0,-1 0 0 0 0,1 0 0 0 0,0 0 0 0 0,5 1 0 0 0,17-1-570 0 0,-6-3-873 0 0,1 1-1 0 0,33 1 0 0 0,52-3-8771 0 0,-72 7 9028 0 0</inkml:trace>
  <inkml:trace contextRef="#ctx0" brushRef="#br0" timeOffset="2">590 104 12007 0 0,'-4'2'99'0'0,"0"0"-1"0"0,-1 0 0 0 0,1 0 1 0 0,0-1-1 0 0,-1 1 0 0 0,1-1 1 0 0,0 0-1 0 0,-1 0 0 0 0,0-1 1 0 0,1 0-1 0 0,-1 1 0 0 0,-7-2 1 0 0,-24 3-24 0 0,11 2 372 0 0,-1-2 1 0 0,-35-1-1 0 0,53-1-255 0 0,0 1 0 0 0,0-1 0 0 0,-12 4 0 0 0,12-2-20 0 0,1-1 0 0 0,0 0 0 0 0,-9 0 0 0 0,-5-2 201 0 0,4 0 69 0 0,-28 3 1 0 0,42-2-391 0 0,-1 0 1 0 0,1 0 0 0 0,0 0 0 0 0,-1-1 0 0 0,1 1 0 0 0,-4-2-1 0 0,-12-1 336 0 0,17 3-188 0 0,4 0-135 0 0,19 1-188 0 0,3-1-236 0 0,-13-1 82 0 0,1 0 0 0 0,-1 1 0 0 0,1 0 0 0 0,-1 1 0 0 0,18 3 0 0 0,-13-3-415 0 0,1 0-1 0 0,19-1 0 0 0,-16 0-1357 0 0,26 2 0 0 0,-9 1-1508 0 0,20 3-1460 0 0,-23 2 4004 0 0</inkml:trace>
  <inkml:trace contextRef="#ctx0" brushRef="#br0" timeOffset="3">811 154 12151 0 0,'-3'1'132'0'0,"0"0"-1"0"0,0 0 0 0 0,0 0 1 0 0,0 0-1 0 0,0-1 0 0 0,0 1 1 0 0,-1-1-1 0 0,1 0 0 0 0,-5 0 0 0 0,-16 1-90 0 0,5 1 336 0 0,0 0 1 0 0,-29-2-1 0 0,-10 0 265 0 0,4-1-161 0 0,37 0-253 0 0,0 0-1 0 0,0 1 0 0 0,-19 4 1 0 0,8-4 119 0 0,8 1 145 0 0,21 0-358 0 0,13 3-164 0 0,-11-4-3 0 0,0 0 1 0 0,0 0 0 0 0,1 0-1 0 0,-1 0 1 0 0,0 0 0 0 0,0 0 0 0 0,4-2-1 0 0,19-1-214 0 0,-4 5-204 0 0,-10 0 76 0 0,0-1 0 0 0,11-1 0 0 0,4-3-268 0 0,-17 2 134 0 0,0 0 0 0 0,19 0 0 0 0,-1 5-1166 0 0,-16-3 343 0 0,1 1 0 0 0,14-2 0 0 0,-1-1-770 0 0,-14-1 782 0 0,0 2 0 0 0,17 0-1 0 0,9 6 237 0 0</inkml:trace>
  <inkml:trace contextRef="#ctx0" brushRef="#br0" timeOffset="4">988 201 10535 0 0,'-11'4'238'0'0,"1"-1"0"0"0,-1 0 0 0 0,0-1 0 0 0,-22 2 0 0 0,5-1 288 0 0,9-1 215 0 0,-25 0-1 0 0,-4 0 301 0 0,-44-1 859 0 0,68-1-1342 0 0,17-1-203 0 0,16-2-248 0 0,-4 2-132 0 0,0 1 0 0 0,0 0 1 0 0,0 0-1 0 0,9 1 1 0 0,17 0-220 0 0,-18-3 151 0 0,82-4-1475 0 0,-41 2-259 0 0,-34 2 608 0 0,22 0-1 0 0,-9 3-2596 0 0,44-4-1 0 0,-44 2 1468 0 0,-2 5 1443 0 0</inkml:trace>
  <inkml:trace contextRef="#ctx0" brushRef="#br0" timeOffset="5">1274 204 11575 0 0,'-2'1'98'0'0,"1"1"-1"0"0,-1 0 1 0 0,0-1-1 0 0,1 0 1 0 0,-1 1-1 0 0,0-1 1 0 0,0 0-1 0 0,0 0 1 0 0,0 0-1 0 0,0 0 1 0 0,-1 0-1 0 0,1 0 1 0 0,-4 0-1 0 0,-34 5 249 0 0,29-5 57 0 0,-70 5 864 0 0,-26 3-224 0 0,-69 16 533 0 0,199-21-1163 0 0,19-1-748 0 0,158 3-3921 0 0,-65-9-5078 0 0,-103 2 6782 0 0,-2 1 1568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13071 0 0,'-11'4'294'0'0,"-1"0"0"0"0,1-1 0 0 0,-1 0 0 0 0,1-1 0 0 0,-1 0 0 0 0,-14 1 0 0 0,-29 4 614 0 0,-11 3-161 0 0,4-2-109 0 0,30-2-307 0 0,21-5-160 0 0,-1 1 0 0 0,-15 4 0 0 0,3 0 26 0 0,19-3-155 0 0,8-1-12 0 0,5 2-6 0 0,24 2-1334 0 0,0-2 0 0 0,0-1-1 0 0,43-1 1 0 0,-46-3-523 0 0,-12 1-1951 0 0,33-5 0 0 0,-28 2 1332 0 0,1 3 1506 0 0</inkml:trace>
  <inkml:trace contextRef="#ctx0" brushRef="#br0" timeOffset="1">386 78 12007 0 0,'-2'1'94'0'0,"1"1"0"0"0,-1 0 0 0 0,0-1 0 0 0,0 0 0 0 0,0 1 0 0 0,0-1 0 0 0,0 0-1 0 0,0 0 1 0 0,0 0 0 0 0,-1 0 0 0 0,1-1 0 0 0,0 1 0 0 0,-5 0 0 0 0,-11 5 237 0 0,-40 14 1362 0 0,6 1 170 0 0,42-19-1588 0 0,10-2-247 0 0,-1 0 0 0 0,0 0 0 0 0,0 0 0 0 0,0 0 0 0 0,0 1 0 0 0,1-1 0 0 0,-1 0 0 0 0,0 0 0 0 0,0 0 0 0 0,0 1 0 0 0,1-1 0 0 0,-1 0 0 0 0,0 1 0 0 0,1-1 0 0 0,-1 1-1 0 0,0-1 1 0 0,1 1 0 0 0,-1-1 0 0 0,0 1 0 0 0,1 0 0 0 0,-1-1 0 0 0,1 1 0 0 0,-1 0 0 0 0,0 1 0 0 0,2-2-12 0 0,1 0-1 0 0,-1 0 1 0 0,1 0-1 0 0,-1 0 0 0 0,1-1 1 0 0,-1 1-1 0 0,1 0 1 0 0,-1 0-1 0 0,1-1 1 0 0,2-1-1 0 0,-4 2-9 0 0,4 0-77 0 0,0-1-1 0 0,0 1 0 0 0,0 0 1 0 0,0 0-1 0 0,0 0 0 0 0,-1 0 1 0 0,1 0-1 0 0,5 2 0 0 0,16 1-548 0 0,1-2-197 0 0,29-2-2310 0 0,-31-1-2900 0 0,46 2-1 0 0,-26 9 11535 0 0,-44-9-5321 0 0,0 0 0 0 0,0 0 0 0 0,0 0 0 0 0,0 1 0 0 0,-7 4 2420 0 0,-14 3-526 0 0,9-6-1354 0 0,0 0 1 0 0,-12 1-1 0 0,-3-1-26 0 0,-5-1-122 0 0,25-1-407 0 0,-1 0-1 0 0,1 0 0 0 0,-9 2 1 0 0,-2 0 154 0 0,-8 3 390 0 0,25-4-297 0 0,2-1-387 0 0,1 1-1 0 0,0-1 0 0 0,-1 1 1 0 0,1-1-1 0 0,0 0 1 0 0,0 0-1 0 0,0 0 0 0 0,-1 0 1 0 0,4 0-1 0 0,22-2 9 0 0,37 1 0 0 0,-26 2-37 0 0,16 1-237 0 0,26-1-1051 0 0,31 1-1985 0 0,-34 1 1063 0 0,-74-4 2113 0 0,-3 1 82 0 0,1 0 1 0 0,0 0-1 0 0,0 0 1 0 0,-1 0-1 0 0,1 0 0 0 0,0 0 1 0 0,0 0-1 0 0,-1 0 1 0 0,1 0-1 0 0,0 1 1 0 0,0-1-1 0 0,-1 0 0 0 0,1 0 1 0 0,0 1-1 0 0,-1-1 1 0 0,1 0-1 0 0,0 1 1 0 0,-1-1-1 0 0,1 1 0 0 0,0-1 1 0 0,0 2-1 0 0,0-2 72 0 0,-21 7 1138 0 0,-59 5 1321 0 0,50-6-1775 0 0,-60 2 0 0 0,3 1 153 0 0,47-7-497 0 0,38-2-270 0 0,13-2-295 0 0,-8 2 36 0 0,1 0 0 0 0,0 0 0 0 0,0 1 1 0 0,-1-1-1 0 0,8 3 0 0 0,16 2-873 0 0,50-3-3750 0 0,-68-2 2803 0 0,0 0-1 0 0,18-3 1 0 0,2 0-1382 0 0,-6 2 2248 0 0</inkml:trace>
  <inkml:trace contextRef="#ctx0" brushRef="#br0" timeOffset="2">793 228 11487 0 0,'-2'2'79'0'0,"1"-1"0"0"0,-1 0 1 0 0,0 0-1 0 0,1 0 0 0 0,-1 0 0 0 0,0 0 0 0 0,0 0 0 0 0,0 0 0 0 0,0-1 0 0 0,0 1 0 0 0,0-1 0 0 0,0 1 0 0 0,0-1 0 0 0,0 0 0 0 0,-3 0 0 0 0,-16 4 279 0 0,17-2-193 0 0,-1-1 0 0 0,0-1 0 0 0,0 1 1 0 0,1-1-1 0 0,-9 1 0 0 0,-14 0 589 0 0,7-1-88 0 0,18 0-573 0 0,0 0 0 0 0,0 0 0 0 0,0 0 0 0 0,0 0 0 0 0,-1 0-1 0 0,1 0 1 0 0,0 1 0 0 0,0-1 0 0 0,-3 2 0 0 0,-4-2 322 0 0,7 0-151 0 0,6 3-210 0 0,-1-1-83 0 0,0-1-1 0 0,0 1 1 0 0,-1-1-1 0 0,1 0 1 0 0,0 0-1 0 0,0 0 1 0 0,0-1 0 0 0,1 1-1 0 0,-1-1 1 0 0,0 1-1 0 0,0-1 1 0 0,0 0-1 0 0,0 0 1 0 0,0-1-1 0 0,4 0 1 0 0,21 1-460 0 0,-21 1 188 0 0,4 1-628 0 0,0-1-1 0 0,19 0 1 0 0,45-2-8270 0 0,-61 1 6757 0 0,-2 3 1492 0 0</inkml:trace>
  <inkml:trace contextRef="#ctx0" brushRef="#br0" timeOffset="3">798 292 12151 0 0,'-4'3'166'0'0,"0"0"-1"0"0,0 0 1 0 0,0 0-1 0 0,0-1 1 0 0,-1 1-1 0 0,1-1 1 0 0,-1 0-1 0 0,1-1 1 0 0,-1 1-1 0 0,0-1 1 0 0,0 1-1 0 0,0-2 1 0 0,1 1-1 0 0,-1 0 1 0 0,-7-1-1 0 0,11 0-108 0 0,1 0-1 0 0,-1 0 1 0 0,1 0-1 0 0,-1 0 0 0 0,1 0 1 0 0,-1 0-1 0 0,1 0 1 0 0,-1 0-1 0 0,1 0 0 0 0,-1 0 1 0 0,1 0-1 0 0,-1 0 1 0 0,1 1-1 0 0,0-1 1 0 0,-1 0-1 0 0,1 0 0 0 0,-1 0 1 0 0,1 1-1 0 0,0-1 1 0 0,-1 0-1 0 0,1 1 0 0 0,0-1 1 0 0,-1 0-1 0 0,1 1 1 0 0,0-1-1 0 0,-1 0 1 0 0,1 1-1 0 0,0-1 0 0 0,0 1 1 0 0,-1-1-1 0 0,1 1 1 0 0,0-1-56 0 0,0 1 1 0 0,0-1-1 0 0,0 1 0 0 0,0-1 1 0 0,0 0-1 0 0,0 1 1 0 0,0-1-1 0 0,0 1 1 0 0,0-1-1 0 0,1 0 1 0 0,-1 1-1 0 0,0-1 1 0 0,0 1-1 0 0,0-1 1 0 0,0 0-1 0 0,1 1 1 0 0,-1-1-1 0 0,0 0 1 0 0,0 0-1 0 0,1 1 1 0 0,-1-1-1 0 0,0 0 0 0 0,1 1 1 0 0,-1-1-1 0 0,0 0 1 0 0,1 0-1 0 0,-1 0 1 0 0,0 1-1 0 0,1-1 1 0 0,-1 0-1 0 0,1 0 1 0 0,-1 0-1 0 0,0 0 1 0 0,1 0-1 0 0,1 1-55 0 0,-1 0-82 0 0,1 0 0 0 0,0 0 0 0 0,-1 0 0 0 0,1 0 1 0 0,-1-1-1 0 0,1 1 0 0 0,0 0 0 0 0,0-1 0 0 0,-1 1 0 0 0,1-1 0 0 0,0 0 1 0 0,0 1-1 0 0,0-1 0 0 0,0 0 0 0 0,-1 0 0 0 0,1 0 0 0 0,0 0 0 0 0,3-1 1 0 0,13 0-2213 0 0,-17 2 2063 0 0,0-1-1 0 0,1 0 0 0 0,-1 0 1 0 0,0 0-1 0 0,0 0 0 0 0,0 0 0 0 0,0 0 1 0 0,1-1-1 0 0,-1 1 0 0 0,0 0 1 0 0,0 0-1 0 0,0-1 0 0 0,0 1 0 0 0,0-1 1 0 0,0 1-1 0 0,0-1 0 0 0,0 0 1 0 0,0 1-1 0 0,0-1 0 0 0,0 0 0 0 0,0 1 1 0 0,0-1-1 0 0,0 0 0 0 0,-1 0 0 0 0,2-1 1 0 0,9-11-2395 0 0,0 3 1650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5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5871 0 0,'0'2'41'0'0,"-1"0"0"0"0,1 0 0 0 0,-1 0 0 0 0,1 0-1 0 0,-1 0 1 0 0,0 0 0 0 0,0 0 0 0 0,0 0 0 0 0,0 0-1 0 0,0 0 1 0 0,0 0 0 0 0,-1-1 0 0 0,1 1 0 0 0,-1 0-1 0 0,1-1 1 0 0,-1 1 0 0 0,1-1 0 0 0,-4 3-1 0 0,-2 1 137 0 0,-38 22 910 0 0,34-18-766 0 0,-24 15-1 0 0,32-22-275 0 0,0 0-1 0 0,1 0 1 0 0,-1 1-1 0 0,1-1 0 0 0,-1 0 1 0 0,-2 4-1 0 0,3-3 11 0 0,0 0 0 0 0,-1-1 0 0 0,1 1 0 0 0,-1-1-1 0 0,-5 4 1 0 0,5-4-3 0 0,-1 0 0 0 0,1 0-1 0 0,0 1 1 0 0,0-1 0 0 0,0 1 0 0 0,0 0-1 0 0,0-1 1 0 0,0 2 0 0 0,1-1-1 0 0,-1 0 1 0 0,1 0 0 0 0,-2 5-1 0 0,-11 11 227 0 0,13-17-239 0 0,0 0 1 0 0,0 0 0 0 0,0 1-1 0 0,0-1 1 0 0,1 1 0 0 0,-1 0 0 0 0,1-1-1 0 0,-2 4 1 0 0,1 4-7 0 0,2-8-40 0 0,0 0 0 0 0,-1 0 0 0 0,1 0 1 0 0,-1-1-1 0 0,1 1 0 0 0,-1 0 1 0 0,0 0-1 0 0,1-1 0 0 0,-3 3 0 0 0,-1 2-26 0 0,2-5-76 0 0,1 1 0 0 0,0-1 0 0 0,0 0 1 0 0,0 0-1 0 0,0 1 0 0 0,1-1 1 0 0,-1 0-1 0 0,0 1 0 0 0,1-1 1 0 0,-1 1-1 0 0,0-1 0 0 0,1 1 0 0 0,0-1 1 0 0,-1 1-1 0 0,1-1 0 0 0,0 1 1 0 0,0 0-1 0 0,0-1 0 0 0,0 3 0 0 0,10 10-7643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7023 0 0,'0'0'2316'0'0,"10"-7"39"0"0,33-35 414 0 0,-37 37-2651 0 0,-1 0-1 0 0,1 1 1 0 0,0-1-1 0 0,7-3 1 0 0,9-7 54 0 0,-6 5-123 0 0,0 0-1 0 0,27-12 1 0 0,-30 16-13 0 0,-2 2-43 0 0,1 0 0 0 0,-1 1 0 0 0,1 0 0 0 0,0 1 1 0 0,0 0-1 0 0,1 1 0 0 0,-1 0 0 0 0,13 2 0 0 0,-14-1-365 0 0,-1 1-1 0 0,1 0 1 0 0,0 1 0 0 0,17 5-1 0 0,-25-6 48 0 0,-1 0-1 0 0,1 0 1 0 0,0 0 0 0 0,0 1-1 0 0,-1-1 1 0 0,1 1-1 0 0,0-1 1 0 0,-1 1-1 0 0,0 0 1 0 0,1 0 0 0 0,-1 0-1 0 0,0 0 1 0 0,0 0-1 0 0,0 1 1 0 0,0-1 0 0 0,0 1-1 0 0,-1-1 1 0 0,1 1-1 0 0,-1 0 1 0 0,0-1-1 0 0,2 5 1 0 0,-3-5-24 0 0,0-1 0 0 0,0 1 0 0 0,0-1-1 0 0,0 1 1 0 0,0 0 0 0 0,0-1 0 0 0,0 1 0 0 0,-1-1 0 0 0,1 1 0 0 0,0-1-1 0 0,-1 1 1 0 0,0-1 0 0 0,1 1 0 0 0,-2 2 0 0 0,-3 4-265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5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6359 0 0,'-2'3'64'0'0,"0"1"-1"0"0,-1-1 0 0 0,1 0 0 0 0,-1 0 1 0 0,1 0-1 0 0,-1 0 0 0 0,0-1 0 0 0,0 1 0 0 0,0-1 1 0 0,-5 3-1 0 0,-12 11 125 0 0,-41 34 871 0 0,37-28-427 0 0,18-16-333 0 0,-1 0 0 0 0,1 0 0 0 0,-11 14 0 0 0,-1 4 501 0 0,10-14-239 0 0,-13 21 1 0 0,16-22-461 0 0,1 0 0 0 0,0 0 1 0 0,0 1-1 0 0,-4 17 0 0 0,3-10-101 0 0,4-13 0 0 0,0-1 0 0 0,0 1 0 0 0,0 0 0 0 0,0-1 0 0 0,1 1 0 0 0,0 0 0 0 0,-1-1 0 0 0,1 1 0 0 0,1 0 0 0 0,-1 0 0 0 0,1 4 0 0 0,1 0-362 0 0,0 0 0 0 0,0 1 0 0 0,1-1-1 0 0,0 0 1 0 0,4 9 0 0 0,11 16-4466 0 0,-18-33 4621 0 0,1 1 1 0 0,-1-1-1 0 0,0 1 1 0 0,1-1-1 0 0,-1 0 1 0 0,0 1-1 0 0,1-1 0 0 0,-1 0 1 0 0,1 1-1 0 0,-1-1 1 0 0,0 0-1 0 0,1 0 0 0 0,-1 0 1 0 0,1 1-1 0 0,-1-1 1 0 0,1 0-1 0 0,0 0 0 0 0,3 2-366 0 0,9 8-198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5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7567 0 0,'0'10'169'0'0,"0"-1"0"0"0,-1 1 0 0 0,1-1 0 0 0,-2 1 0 0 0,0-1 0 0 0,0 1 0 0 0,-6 14 0 0 0,3-8 409 0 0,-4 25-1 0 0,4-11-12 0 0,1 0 315 0 0,-3 45-1 0 0,7-61-757 0 0,0-1 55 0 0,0 0 0 0 0,0 0 1 0 0,6 25-1 0 0,-2-23-22 0 0,1 1 0 0 0,9 21 0 0 0,16 31-548 0 0,-16-27-2818 0 0,-14-39 1887 0 0,5 8-1016 0 0</inkml:trace>
  <inkml:trace contextRef="#ctx0" brushRef="#br0" timeOffset="1">1 347 7511 0 0,'2'3'194'0'0,"0"1"4"0"0,0 11 189 0 0,-1 28 169 0 0,1-25-46 0 0,-2 1 0 0 0,-1 19-1 0 0,0-31-352 0 0,1 1-1 0 0,0-1 1 0 0,2 10-1 0 0,-1-8 34 0 0,0-1-1 0 0,-1 0 1 0 0,-1 11-1 0 0,1-11-114 0 0,0 0 0 0 0,0 0-1 0 0,1 0 1 0 0,3 14 0 0 0,0 3-25 0 0,3-1-12 0 0,-5-20-28 0 0,-1-1 1 0 0,0 0 0 0 0,0 1-1 0 0,0-1 1 0 0,-1 1 0 0 0,1 4-1 0 0,-1-6-5 0 0,0 1-1 0 0,0-1 1 0 0,1 0-1 0 0,-1 0 1 0 0,0 1-1 0 0,1-1 0 0 0,-1 0 1 0 0,1 0-1 0 0,0 0 1 0 0,0 0-1 0 0,0 0 1 0 0,0 0-1 0 0,0 0 1 0 0,0 0-1 0 0,0 0 0 0 0,1 0 1 0 0,2 2-1 0 0,39 44-1832 0 0,-40-38 8 0 0,-1-1 210 0 0</inkml:trace>
  <inkml:trace contextRef="#ctx0" brushRef="#br0" timeOffset="2">7 760 7511 0 0,'3'5'147'0'0,"1"0"-1"0"0,-1-1 0 0 0,0 1 0 0 0,0 0 0 0 0,3 10 1 0 0,-6-14 250 0 0,3 10 664 0 0,0-5-907 0 0,-1 0-1 0 0,1 0 0 0 0,0-1 0 0 0,0 1 0 0 0,1-1 1 0 0,0 0-1 0 0,0 0 0 0 0,7 7 0 0 0,5 3 671 0 0,21 15 0 0 0,-17-14-619 0 0,-20-16-205 0 0,4 4 0 0 0,1-1 0 0 0,-1 0 0 0 0,1 0 0 0 0,0 0 0 0 0,0 0 0 0 0,-1-1 0 0 0,11 4 0 0 0,9 3 0 0 0,-21-7 0 0 0,1 0 0 0 0,0-1 0 0 0,0 1 0 0 0,0-1 0 0 0,0 0 0 0 0,0 0 0 0 0,0-1 0 0 0,8 1 0 0 0,-8 0-114 0 0,-1-1 0 0 0,1 0 0 0 0,-1 1 0 0 0,1 0 0 0 0,-1 0 0 0 0,6 2 0 0 0,-6-2-42 0 0,0 1 0 0 0,0-1 0 0 0,0-1 0 0 0,1 1 1 0 0,-1 0-1 0 0,0-1 0 0 0,0 0 0 0 0,7 1 0 0 0,6-2-942 0 0,-13 1 602 0 0,0 0 0 0 0,-1 0 0 0 0,1 0 1 0 0,0 0-1 0 0,-1-1 0 0 0,1 1 0 0 0,0-1 0 0 0,-1 0 0 0 0,1 0 1 0 0,0 0-1 0 0,-1 0 0 0 0,4-2 0 0 0,6-2-1555 0 0,0 4 1263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5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7023 0 0,'3'4'186'0'0,"0"0"-5"0"0,13 3 183 0 0,-1-1-275 0 0,-10-4 81 0 0,1 0 0 0 0,-1 0 0 0 0,1 0 0 0 0,-1-1 0 0 0,10 1 0 0 0,-12-1-83 0 0,0 0 0 0 0,-1-1 0 0 0,1 1 0 0 0,0 0 0 0 0,-1 0-1 0 0,1 0 1 0 0,4 3 0 0 0,-5-2-7 0 0,0-1-1 0 0,1 0 1 0 0,-1 0-1 0 0,1 0 0 0 0,-1 0 1 0 0,0 0-1 0 0,1 0 1 0 0,0-1-1 0 0,3 1 1 0 0,11-1 450 0 0,-9 0-301 0 0,1 1 0 0 0,-1-1 0 0 0,14 4 0 0 0,-4-1-104 0 0,-1 0 0 0 0,1-1 0 0 0,0-1 0 0 0,0 0 0 0 0,0-2 0 0 0,-1 0 0 0 0,26-5 0 0 0,68-5-2478 0 0,-82 9 1070 0 0,-23 2 534 0 0,-1-1 1 0 0,1 1-1 0 0,0-1 1 0 0,0 0-1 0 0,-1 0 0 0 0,1-1 1 0 0,5-1-1 0 0,1-1-1191 0 0,1 1 1193 0 0</inkml:trace>
  <inkml:trace contextRef="#ctx0" brushRef="#br0" timeOffset="1">297 45 6679 0 0,'3'12'514'0'0,"-3"-9"744"0"0,15-6-862 0 0,-13 3-373 0 0,0-1-1 0 0,0 1 1 0 0,0-1-1 0 0,0 1 1 0 0,0 0-1 0 0,0 0 1 0 0,0 0 0 0 0,2 0-1 0 0,7 2 79 0 0,-9-1-66 0 0,1 0 1 0 0,-1-1-1 0 0,1 1 0 0 0,-1-1 0 0 0,1 0 1 0 0,-1 0-1 0 0,1 0 0 0 0,-1 0 0 0 0,3-1 0 0 0,0 1 62 0 0,0 0-1 0 0,0-1 0 0 0,0 2 1 0 0,7 0-1 0 0,18 1 558 0 0,0 0-236 0 0,-24-1-361 0 0,0 0 0 0 0,0 0 0 0 0,0-1 0 0 0,11-1 0 0 0,-1-2 55 0 0,-6 1-11 0 0,0 1 0 0 0,0 0-1 0 0,14 0 1 0 0,43-2 475 0 0,8 7-479 0 0,-38 2-187 0 0,-30-5-33 0 0,-1 0 0 0 0,1 0 0 0 0,0 0 0 0 0,0-1 0 0 0,9 0 0 0 0,-12 0-155 0 0,0 0 0 0 0,0 0-1 0 0,0 1 1 0 0,0-1 0 0 0,0 1 0 0 0,6 1 0 0 0,-6 0-576 0 0,0-1 1 0 0,0-1 0 0 0,0 1 0 0 0,0 0 0 0 0,0-1-1 0 0,7 0 1 0 0,1 0-1503 0 0,3 3 1449 0 0</inkml:trace>
  <inkml:trace contextRef="#ctx0" brushRef="#br0" timeOffset="2">809 66 7567 0 0,'0'2'102'0'0,"1"-1"1"0"0,-1 0-1 0 0,1 1 0 0 0,0-1 0 0 0,0 0 0 0 0,0 0 0 0 0,-1 1 0 0 0,1-1 0 0 0,0 0 0 0 0,0 0 0 0 0,1 0 1 0 0,-1 0-1 0 0,0 0 0 0 0,0 0 0 0 0,0 0 0 0 0,1-1 0 0 0,-1 1 0 0 0,0 0 0 0 0,1-1 0 0 0,2 2 0 0 0,12 3 458 0 0,-13-4-484 0 0,-1 0 1 0 0,0 0-1 0 0,1 0 0 0 0,-1 0 1 0 0,1-1-1 0 0,-1 1 0 0 0,1-1 1 0 0,-1 0-1 0 0,1 0 0 0 0,-1 0 1 0 0,1 0-1 0 0,3-1 0 0 0,-3 1-17 0 0,0 0-1 0 0,0 0 1 0 0,-1 0-1 0 0,1 0 1 0 0,0 0-1 0 0,0 1 1 0 0,-1-1-1 0 0,5 2 0 0 0,-4-1-13 0 0,0 0-1 0 0,0 0 0 0 0,1-1 0 0 0,-1 1 0 0 0,5-1 0 0 0,-6 0-19 0 0,12-1 69 0 0,-1 0 0 0 0,0 1 0 0 0,15 2 0 0 0,-17-1-94 0 0,0-1 0 0 0,0 0 0 0 0,16-3 0 0 0,16 1 0 0 0,-13-1 37 0 0,1 1-35 0 0,-22 3-107 0 0,0 0-1 0 0,0-1 1 0 0,1 0 0 0 0,17-2-1 0 0,-23 2 17 0 0,0 0 0 0 0,0 0 1 0 0,0 0-1 0 0,0 0 0 0 0,0 1 0 0 0,0 0 0 0 0,0 0 0 0 0,5 1 0 0 0,-4 0-116 0 0,1-1 0 0 0,-1 1 1 0 0,1-1-1 0 0,6 0 0 0 0,8 1-458 0 0,-18-1 532 0 0,0 0 1 0 0,0-1 0 0 0,1 0-1 0 0,-1 1 1 0 0,1-1 0 0 0,-1 0-1 0 0,0 0 1 0 0,1 0 0 0 0,-1-1-1 0 0,5 0 1 0 0,-5 0 40 0 0,0 0-113 0 0,0 0-1 0 0,0 0 1 0 0,1 1 0 0 0,-1-1 0 0 0,0 0-1 0 0,1 1 1 0 0,-1 0 0 0 0,1-1-1 0 0,-1 1 1 0 0,0 0 0 0 0,1 0 0 0 0,-1 0-1 0 0,3 1 1 0 0,-4-1 53 0 0,0 0-1 0 0,0 0 1 0 0,0 0-1 0 0,0 0 1 0 0,1 0-1 0 0,-1 0 1 0 0,0-1 0 0 0,0 1-1 0 0,0 0 1 0 0,0 0-1 0 0,0-1 1 0 0,0 1-1 0 0,0-1 1 0 0,-1 1-1 0 0,1-1 1 0 0,1-1 0 0 0,11-4-1462 0 0,-1 5 1126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2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7687 0 0,'2'-1'590'0'0,"53"-5"1930"0"0,-7-5-1332 0 0,-30 7-994 0 0,1 0 0 0 0,27-2 0 0 0,14-1-115 0 0,-13 5-168 0 0,-33 0-499 0 0,-12 1 333 0 0,0 1 0 0 0,0 0 0 0 0,0-1 0 0 0,0 1 0 0 0,-1 0 0 0 0,1 0 0 0 0,4 0 0 0 0,-3 0-258 0 0,0 0 0 0 0,0 0 1 0 0,0-1-1 0 0,0 1 1 0 0,0-1-1 0 0,0 0 0 0 0,0 0 1 0 0,-1 0-1 0 0,1 0 1 0 0,0 0-1 0 0,-1 0 0 0 0,1-1 1 0 0,-1 1-1 0 0,4-3 0 0 0,-4 2-776 0 0,7-2 794 0 0</inkml:trace>
  <inkml:trace contextRef="#ctx0" brushRef="#br0" timeOffset="1">685 1 5639 0 0,'0'3'43'0'0,"1"0"0"0"0,-1 0 0 0 0,0 0 0 0 0,0 0 0 0 0,0 0 0 0 0,0 0-1 0 0,-1 0 1 0 0,1 1 0 0 0,-1-1 0 0 0,0 0 0 0 0,0-1 0 0 0,0 1 0 0 0,-2 5-1 0 0,-5 15 118 0 0,8-19-106 0 0,-1-1 0 0 0,0 1 0 0 0,0-1 0 0 0,-1 1 0 0 0,1-1 0 0 0,-3 5 0 0 0,-2 1 122 0 0,-2 4 27 0 0,-1 0 0 0 0,0-1 0 0 0,-1 0 0 0 0,-13 13-1 0 0,7-11-45 0 0,10-7-213 0 0,-2 0 1 0 0,1-1-1 0 0,-1-1 1 0 0,-10 7-1 0 0,-2 1-101 0 0,16-10 128 0 0,1-1 0 0 0,-1 1-1 0 0,0-1 1 0 0,-1 0 0 0 0,1 0 0 0 0,0 0 0 0 0,-6 1-1 0 0,7-2-300 0 0,0-1-1 0 0,0 1 0 0 0,0-1 0 0 0,0 0 0 0 0,0 0 0 0 0,0 0 0 0 0,0 0 1 0 0,0-1-1 0 0,0 1 0 0 0,0-1 0 0 0,0 0 0 0 0,1 0 0 0 0,-1 0 0 0 0,0 0 1 0 0,0 0-1 0 0,-4-3 0 0 0,-1 0-453 0 0,-2 0 200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1474 33 4687 0 0,'3'7'2831'0'0,"-3"-7"-2796"0"0,0 0 1 0 0,0 0-1 0 0,0 0 0 0 0,0 0 0 0 0,0 0 0 0 0,0-1 1 0 0,0 1-1 0 0,0 0 0 0 0,0 0 0 0 0,0 0 0 0 0,0 0 1 0 0,0 0-1 0 0,0 0 0 0 0,0 0 0 0 0,-1 0 0 0 0,1 0 1 0 0,0 0-1 0 0,0 0 0 0 0,0 0 0 0 0,0 0 0 0 0,0 0 1 0 0,0-1-1 0 0,0 1 0 0 0,0 0 0 0 0,0 0 0 0 0,0 0 1 0 0,0 0-1 0 0,-1 0 0 0 0,1 0 0 0 0,0 0 1 0 0,0 0-1 0 0,0 0 0 0 0,0 0 0 0 0,0 0 0 0 0,0 0 1 0 0,0 0-1 0 0,0 0 0 0 0,0 0 0 0 0,0 0 0 0 0,-1 0 1 0 0,1 0-1 0 0,0 0 0 0 0,0 0 0 0 0,0 1 0 0 0,0-1 1 0 0,0 0-1 0 0,0 0 0 0 0,0 0 0 0 0,0 0 0 0 0,0 0 1 0 0,0 0-1 0 0,-4-13 2504 0 0,4 12-2470 0 0,0 1 1 0 0,-1-1-1 0 0,1 0 0 0 0,0 1 0 0 0,0-1 0 0 0,-1 1 1 0 0,1-1-1 0 0,0 1 0 0 0,-1-1 0 0 0,1 1 0 0 0,0-1 0 0 0,-1 1 1 0 0,1-1-1 0 0,-1 1 0 0 0,1 0 0 0 0,-1-1 0 0 0,1 1 1 0 0,-1 0-1 0 0,1-1 0 0 0,-1 1 0 0 0,1 0 0 0 0,-1-1 0 0 0,0 1 1 0 0,0 0-50 0 0,0 0 0 0 0,0 0 0 0 0,0 0 0 0 0,0 0 0 0 0,0 0 0 0 0,0-1 0 0 0,0 1 0 0 0,1 0 0 0 0,-1-1 0 0 0,0 1 0 0 0,0 0 0 0 0,0-1 0 0 0,0 0 0 0 0,0 1-5 0 0,1 0 1 0 0,-1-1-1 0 0,1 1 0 0 0,-1 0 0 0 0,1-1 0 0 0,-1 1 0 0 0,1 0 1 0 0,-1 0-1 0 0,1 0 0 0 0,-1-1 0 0 0,1 1 0 0 0,-1 0 0 0 0,1 0 1 0 0,-1 0-1 0 0,0 0 0 0 0,1 0 0 0 0,-1 0 0 0 0,1 0 1 0 0,-1 0-1 0 0,1 0 0 0 0,-1 0 0 0 0,1 1 0 0 0,-1-1 0 0 0,0 0 1 0 0,-9-5 390 0 0,9 5-365 0 0,-1-1-1 0 0,0 1 0 0 0,0-1 0 0 0,0 1 1 0 0,0 0-1 0 0,0 0 0 0 0,0 0 0 0 0,1 0 1 0 0,-5 0-1 0 0,-8 1 125 0 0,-3-1 13 0 0,15 0-156 0 0,-1 1 1 0 0,1-1 0 0 0,0 0 0 0 0,0 0 0 0 0,-1-1 0 0 0,1 1-1 0 0,-5-1 1 0 0,6 0-4 0 0,-1 1-1 0 0,0 0 0 0 0,0 0 1 0 0,0-1-1 0 0,0 1 0 0 0,0 1 1 0 0,0-1-1 0 0,-3 0 0 0 0,3 1 2 0 0,0-1-1 0 0,0 0 0 0 0,0 0 1 0 0,0 0-1 0 0,0 0 1 0 0,0 0-1 0 0,-3-1 0 0 0,-12 2 126 0 0,15-1-131 0 0,0 0 0 0 0,0 0 0 0 0,1 0 1 0 0,-1 1-1 0 0,0-1 0 0 0,1-1 0 0 0,-1 1 0 0 0,-2-1 0 0 0,2 1-7 0 0,1 0-1 0 0,-1 0 1 0 0,1 0 0 0 0,-1 0-1 0 0,1 0 1 0 0,-1 0-1 0 0,1 0 1 0 0,-1 0 0 0 0,-2 1-1 0 0,2 0-5 0 0,1-1 0 0 0,-1 0 0 0 0,1 1 0 0 0,-1-1 0 0 0,0 0-1 0 0,1 0 1 0 0,-1 0 0 0 0,1 0 0 0 0,-3-1 0 0 0,2 1 7 0 0,0 0 1 0 0,0-1-1 0 0,0 1 0 0 0,0 0 0 0 0,0 0 1 0 0,1 0-1 0 0,-1 1 0 0 0,-2 0 1 0 0,2-1-3 0 0,0 0 1 0 0,0 1 0 0 0,0-1-1 0 0,0 0 1 0 0,0 0 0 0 0,0 0-1 0 0,-4-1 1 0 0,3 1 12 0 0,1-1 0 0 0,-1 1 0 0 0,0 0 0 0 0,0 0 0 0 0,1 0 0 0 0,-6 1 0 0 0,-11 0 93 0 0,16-1-105 0 0,0 0 1 0 0,0 0-1 0 0,0 1 0 0 0,0-1 0 0 0,0 1 1 0 0,-3 0-1 0 0,-15 2 6 0 0,7 0-13 0 0,-5-2 0 0 0,16-1 0 0 0,1-1 0 0 0,-1 1 0 0 0,1 0 0 0 0,-1 0 0 0 0,0 0 0 0 0,1 0 0 0 0,-1 0 0 0 0,0 1 0 0 0,1-1 0 0 0,-1 1 0 0 0,-3 1 0 0 0,5-2 2 0 0,0 0-1 0 0,0 0 0 0 0,0 1 1 0 0,0-1-1 0 0,-1 0 0 0 0,1 0 1 0 0,0 0-1 0 0,0 0 1 0 0,0-1-1 0 0,-1 1 0 0 0,1 0 1 0 0,0 0-1 0 0,0-1 0 0 0,-2 0 1 0 0,2 0 1 0 0,-1 1-1 0 0,1 0 1 0 0,0-1 0 0 0,-1 1-1 0 0,1 0 1 0 0,0-1 0 0 0,-1 1 0 0 0,1 0-1 0 0,0 0 1 0 0,-1 0 0 0 0,0 1 0 0 0,-10 2 8 0 0,9-3-10 0 0,1 1 0 0 0,0 0 1 0 0,-1-1-1 0 0,1 1 0 0 0,-1-1 0 0 0,1 0 1 0 0,-6 0-1 0 0,6 0 4 0 0,-1 0-1 0 0,0 0 1 0 0,0 1 0 0 0,0-1-1 0 0,0 0 1 0 0,-2 2 0 0 0,2-1-3 0 0,1-1 0 0 0,-1 1 0 0 0,1-1 1 0 0,-1 0-1 0 0,1 1 0 0 0,-1-1 1 0 0,1 0-1 0 0,-4-1 0 0 0,4 1-2 0 0,-1 0 0 0 0,1 0 0 0 0,0 0 0 0 0,0 0 0 0 0,0 0 0 0 0,-1 1 0 0 0,1-1 0 0 0,0 1 0 0 0,0-1 0 0 0,-3 2 0 0 0,3-1 0 0 0,-1 0 0 0 0,1 0 0 0 0,-1 0 0 0 0,0-1 0 0 0,1 1 0 0 0,-6-1 0 0 0,-8 4 0 0 0,15-4 0 0 0,0 1 0 0 0,-1-1 0 0 0,1 1 0 0 0,0-1 0 0 0,0 0 0 0 0,-1 1 0 0 0,1-1 0 0 0,0 0 0 0 0,0 0 0 0 0,-1 0 0 0 0,1 0 0 0 0,0 0 0 0 0,-2 0 0 0 0,-4-3 8 0 0,6 3-6 0 0,0 0 0 0 0,0-1 0 0 0,0 1 1 0 0,0 0-1 0 0,0-1 0 0 0,0 1 0 0 0,0 0 1 0 0,0 0-1 0 0,1 0 0 0 0,-1 0 0 0 0,0 0 1 0 0,0 0-1 0 0,0 0 0 0 0,0 0 1 0 0,0 0-1 0 0,0 1 0 0 0,0-1 0 0 0,0 0 1 0 0,0 0-1 0 0,0 1 0 0 0,0-1 0 0 0,1 1 1 0 0,-1-1-1 0 0,-1 1 0 0 0,0 1-2 0 0,0-1 0 0 0,0-1 0 0 0,-1 1 0 0 0,1 0 0 0 0,0-1 0 0 0,0 1 0 0 0,-4 0 0 0 0,-12 3 0 0 0,3 0 0 0 0,14-4 0 0 0,0 0 0 0 0,0 0 0 0 0,-1 0 0 0 0,1 0 0 0 0,0 1 0 0 0,0-1 0 0 0,0 0 0 0 0,-1 1 0 0 0,1-1 0 0 0,0 1 0 0 0,0-1 0 0 0,-2 2 0 0 0,-14 4 0 0 0,3-1 0 0 0,-1-1 0 0 0,14-4 0 0 0,0 0 0 0 0,-1 0 0 0 0,1 0 0 0 0,0 0 0 0 0,-1 1 0 0 0,1-1 0 0 0,0 0 0 0 0,0 1 0 0 0,0-1 0 0 0,-1 1 0 0 0,0 0 0 0 0,1 0 0 0 0,-1-1 0 0 0,1 1 0 0 0,-1 0 0 0 0,1-1 0 0 0,0 0 0 0 0,-1 1 0 0 0,1-1 0 0 0,-1 0 0 0 0,-1 0 0 0 0,-12 5 0 0 0,14-5 0 0 0,1 0 0 0 0,-1 0 0 0 0,1 0 0 0 0,-1 1 0 0 0,1-1 0 0 0,-1 0 0 0 0,1 0 0 0 0,-1 0 0 0 0,1 0 0 0 0,-1 0 0 0 0,1 0 0 0 0,-1 0 0 0 0,1 0 0 0 0,-1 0 0 0 0,1 0 0 0 0,-1 0 0 0 0,1 0 0 0 0,-1 0 0 0 0,1-1 0 0 0,-1 1 0 0 0,1 0 0 0 0,-1 0 0 0 0,0-1 0 0 0,1 1 0 0 0,-1 0 0 0 0,1-1 0 0 0,-1 1 0 0 0,1 0 0 0 0,-1 0 0 0 0,1 0 0 0 0,-1-1 0 0 0,1 1 0 0 0,-1 0 0 0 0,1 0 0 0 0,-1 0 0 0 0,0 0 0 0 0,1 0 0 0 0,-1 0 0 0 0,1 0 0 0 0,-1 0 0 0 0,1 0 0 0 0,-1 1 0 0 0,0-1 0 0 0,-4 2 0 0 0,4-1 0 0 0,0-1 0 0 0,0 1 0 0 0,0-1 0 0 0,1 0 0 0 0,-1 0 0 0 0,0 1 0 0 0,0-1 0 0 0,0 0 0 0 0,0 0 0 0 0,0 0 0 0 0,0 0 0 0 0,0 0 0 0 0,0 0 0 0 0,0 0 0 0 0,0 0 0 0 0,1 0 0 0 0,-1 0 0 0 0,0 0 0 0 0,0-1 0 0 0,0 1 0 0 0,-1-1 0 0 0,1 1 0 0 0,0 0 0 0 0,0 0 0 0 0,1 0 0 0 0,-1 0 0 0 0,0 0 0 0 0,0 0 0 0 0,0 0 0 0 0,0 0 0 0 0,0 1 0 0 0,0-1 0 0 0,0 0 0 0 0,1 0 0 0 0,-1 1 0 0 0,0-1 0 0 0,0 1 0 0 0,-1 0 0 0 0,1 0 0 0 0,0-1 0 0 0,0 1 0 0 0,0-1 0 0 0,0 1 0 0 0,-1-1 0 0 0,1 0 0 0 0,0 1 0 0 0,0-1 0 0 0,0 0 0 0 0,-3 1 0 0 0,4-2 0 0 0,-1 1 0 0 0,1 0 0 0 0,-1 1 0 0 0,1-1 0 0 0,-1 0 0 0 0,1 0 0 0 0,-1 0 0 0 0,1 0 0 0 0,-1 0 0 0 0,1 0 0 0 0,-1 1 0 0 0,1-1 0 0 0,-1 0 0 0 0,1 0 0 0 0,-1 1 0 0 0,1-1 0 0 0,0 0 0 0 0,-1 1 0 0 0,1-1 0 0 0,0 0 0 0 0,-1 1 0 0 0,1-1 0 0 0,0 1 0 0 0,-1-1 0 0 0,1 0 0 0 0,0 1 0 0 0,-1 0 0 0 0,1 0 0 0 0,0-1 0 0 0,0 1 0 0 0,-1-1 0 0 0,1 1 0 0 0,-1-1 0 0 0,1 1 0 0 0,0-1 0 0 0,-1 0 0 0 0,1 1 0 0 0,-1-1 0 0 0,1 1 0 0 0,-1-1 0 0 0,1 0 0 0 0,-1 1 0 0 0,1-1 0 0 0,-1 0 0 0 0,1 0 0 0 0,-1 1 0 0 0,-1-1 0 0 0,-6 1 0 0 0,7-1 0 0 0,0 0 0 0 0,0 0 0 0 0,0 0 0 0 0,1 0 0 0 0,-1 0 0 0 0,0 0 0 0 0,0 1 0 0 0,0-1 0 0 0,0 0 0 0 0,0 1 0 0 0,1-1 0 0 0,-1 0 0 0 0,0 1 0 0 0,0-1 0 0 0,1 1 0 0 0,-1-1 0 0 0,0 1 0 0 0,1 0 0 0 0,-1-1 0 0 0,-1 2 0 0 0,2-1 0 0 0,-1-1 0 0 0,1 1 0 0 0,-1-1 0 0 0,0 1 0 0 0,1-1 0 0 0,-1 0 0 0 0,0 1 0 0 0,1-1 0 0 0,-1 0 0 0 0,0 1 0 0 0,1-1 0 0 0,-1 0 0 0 0,0 0 0 0 0,0 0 0 0 0,1 0 0 0 0,-1 0 0 0 0,-1 0 0 0 0,1 0 0 0 0,0 0 0 0 0,0 1 0 0 0,0-1 0 0 0,1 0 0 0 0,-1 0 0 0 0,0 0 0 0 0,0 1 0 0 0,0-1 0 0 0,0 0 0 0 0,0 1 0 0 0,1-1 0 0 0,-3 2 0 0 0,-1 1-3 0 0,3-2 11 0 0,-1 1 1 0 0,1-1-1 0 0,0 0 0 0 0,-1-1 0 0 0,1 1 0 0 0,-1 0 1 0 0,1 0-1 0 0,-1 0 0 0 0,1-1 0 0 0,-1 1 1 0 0,1-1-1 0 0,-1 1 0 0 0,-2-1 0 0 0,3 1-1 0 0,-1-1 0 0 0,1 1 0 0 0,-1-1 0 0 0,0 1 0 0 0,1 0-1 0 0,0-1 1 0 0,-1 1 0 0 0,1 0 0 0 0,-1 0 0 0 0,1 0 0 0 0,-2 2 0 0 0,2-2-6 0 0,-1 1 0 0 0,1-1-1 0 0,-1 0 1 0 0,0 1 0 0 0,0-1 0 0 0,0 0 0 0 0,0 0 0 0 0,-2 0 0 0 0,-13 7 48 0 0,15-6-48 0 0,1-1 1 0 0,0-1-1 0 0,-1 1 0 0 0,0 0 0 0 0,1 0 1 0 0,-1-1-1 0 0,0 1 0 0 0,1-1 0 0 0,-1 1 0 0 0,0-1 1 0 0,-3 1-1 0 0,2-2 9 0 0,1 3 7 0 0,-10 6 9 0 0,9-5-17 0 0,0-1 1 0 0,-1 1-1 0 0,1-1 0 0 0,0 1 0 0 0,1 0 0 0 0,-5 6 0 0 0,6-8-9 0 0,0 0 0 0 0,0 0 0 0 0,0 0 0 0 0,0 0 0 0 0,0-1 0 0 0,0 1 0 0 0,0 0 0 0 0,0 0 0 0 0,0-1 0 0 0,-2 2 0 0 0,-9 6 0 0 0,-21 39 0 0 0,11-23 0 0 0,18-16 0 0 0,3-5 0 0 0,-1-1 0 0 0,1 1 0 0 0,-1-1 0 0 0,1 1 0 0 0,-1-1 0 0 0,0 0 0 0 0,-2 2 0 0 0,3-2 0 0 0,0-1 0 0 0,0 0 0 0 0,0 0 0 0 0,0 1 0 0 0,0-1 0 0 0,0 1 0 0 0,1-1 0 0 0,-1 1 0 0 0,0 2 0 0 0,-6 9 0 0 0,3-9 13 0 0,0 0 0 0 0,1 1 0 0 0,-1 0-1 0 0,-2 5 1 0 0,-5 3-13 0 0,-1 3 0 0 0,-5 9 68 0 0,6-11-8 0 0,8-10-30 0 0,-8 11 45 0 0,2 1 1 0 0,-15 33-1 0 0,22-44-75 0 0,-6 14 0 0 0,3-6 0 0 0,4-9 0 0 0,0 0 0 0 0,0 0 0 0 0,-1 0 0 0 0,0 0 0 0 0,-3 6 0 0 0,-2 10 0 0 0,6-17 1 0 0,0-1 0 0 0,0 1 0 0 0,0 0 0 0 0,0-1 0 0 0,-1 1 0 0 0,1-1 0 0 0,0 1 0 0 0,-1-1 0 0 0,0 0 0 0 0,-2 3 0 0 0,4-5 2 0 0,-1 1-1 0 0,1-1 1 0 0,-1 1 0 0 0,1-1-1 0 0,-1 1 1 0 0,1-1 0 0 0,-1 1-1 0 0,1-1 1 0 0,0 1 0 0 0,-1 0-1 0 0,1-1 1 0 0,0 1 0 0 0,-1 0-1 0 0,1-1 1 0 0,0 1 0 0 0,0 1 0 0 0,-8 22 4 0 0,-10 29 121 0 0,15-42-72 0 0,1 13-48 0 0,-5 60 67 0 0,2-18 164 0 0,0 31-185 0 0,5-95-60 0 0,0 1 0 0 0,-1-1 0 0 0,1 1-1 0 0,0-1 1 0 0,0 1 0 0 0,1-1 0 0 0,-1 0 0 0 0,0 1-1 0 0,1-1 1 0 0,0 3 0 0 0,5 19 14 0 0,-5-4 70 0 0,0-7-54 0 0,0 0-1 0 0,1 0 1 0 0,0 0 0 0 0,1-1 0 0 0,9 25-1 0 0,-5-14-23 0 0,-4-17 0 0 0,3 10 0 0 0,8 21 64 0 0,-3 0-53 0 0,-3-15 42 0 0,1 2-53 0 0,-1-2 0 0 0,3 7 0 0 0,2 12 0 0 0,-6-20 0 0 0,0-4 11 0 0,-6-12 12 0 0,9 17 7 0 0,0-2 24 0 0,5-1-28 0 0,-10-12-4 0 0,1 1 29 0 0,1 1 1 0 0,13 11-1 0 0,-3-3-51 0 0,0 2 54 0 0,6 8-44 0 0,-8-9-10 0 0,1 0 0 0 0,11 10 64 0 0,4 13-53 0 0,-15-25 42 0 0,42 49 215 0 0,-53-59-318 0 0,-3-4 36 0 0,0-1 0 0 0,0 1 0 0 0,1 0 0 0 0,-1-1 0 0 0,0 1 0 0 0,0-1 0 0 0,1 0 0 0 0,-1 1 0 0 0,1-1 0 0 0,4 1 0 0 0,17 13 14 0 0,-2-1 0 0 0,23 12 311 0 0,-2 1-622 0 0,-34-21 313 0 0,-8-5-3 0 0,0 0 0 0 0,0 0 1 0 0,0 0-1 0 0,1-1 0 0 0,-1 1 0 0 0,0 0 1 0 0,1 0-1 0 0,-1-1 0 0 0,0 1 1 0 0,1-1-1 0 0,-1 1 0 0 0,1-1 0 0 0,-1 0 1 0 0,1 1-1 0 0,-1-1 0 0 0,1 0 1 0 0,-1 0-1 0 0,4-1 0 0 0,5 7-60 0 0,-4-3 62 0 0,0-2-1 0 0,-5-1 0 0 0,1 0 0 0 0,0 1 0 0 0,-1-1 0 0 0,1 0 0 0 0,0 1 0 0 0,-1-1 0 0 0,1 1 0 0 0,-1 0 0 0 0,1-1 0 0 0,-1 1 0 0 0,3 2 0 0 0,8 4 0 0 0,-8-7 0 0 0,-1-1 0 0 0,16 4 0 0 0,-17-2 0 0 0,1-1 0 0 0,-1 1 0 0 0,1-1 0 0 0,-1 1 0 0 0,0 0 0 0 0,0-1 0 0 0,1 1 0 0 0,3 3 0 0 0,-2-2 7 0 0,1-1 0 0 0,0 1 0 0 0,0-1 1 0 0,0 0-1 0 0,0 0 0 0 0,9 0 0 0 0,3 1 74 0 0,18 4-68 0 0,-13-1-13 0 0,-14-3 8 0 0,-5 0 1 0 0,0-1 0 0 0,1 0 1 0 0,-1 0-1 0 0,0-1 1 0 0,1 1-1 0 0,-1-1 0 0 0,6 0 1 0 0,24 1 155 0 0,-11 1-80 0 0,-3 0-156 0 0,-3-2 55 0 0,-14 1 16 0 0,1-1 0 0 0,0 0 1 0 0,-1 0-1 0 0,1 0 0 0 0,0-1 0 0 0,-1 1 1 0 0,1-1-1 0 0,3 0 0 0 0,-4 0 0 0 0,0 1 0 0 0,0-1 0 0 0,0 1 0 0 0,0 0 0 0 0,0 0 0 0 0,0 0 0 0 0,0 0 0 0 0,0 0 0 0 0,3 1 0 0 0,13 0 0 0 0,-12-2 0 0 0,0 1 0 0 0,0 1 0 0 0,0-1 0 0 0,1 1 0 0 0,5 2 0 0 0,10 0 0 0 0,-20-3 0 0 0,0 0 0 0 0,0 0 0 0 0,1 0 0 0 0,-1 0 0 0 0,0-1 0 0 0,0 1 0 0 0,3-2 0 0 0,-3 1 0 0 0,0 1 0 0 0,0-1 0 0 0,0 1 0 0 0,0-1 0 0 0,0 1 0 0 0,0 0 0 0 0,0 0 0 0 0,0 0 0 0 0,3 0 0 0 0,-4 0 0 0 0,0 0 0 0 0,0 0 0 0 0,1 0 0 0 0,-1 0 0 0 0,0 0 0 0 0,0 0 0 0 0,1-1 0 0 0,-1 1 0 0 0,0 0 0 0 0,3-2 0 0 0,-3 2 0 0 0,0-1 0 0 0,0 1 0 0 0,0-1 0 0 0,0 1 0 0 0,0 0 0 0 0,0 0 0 0 0,1-1 0 0 0,-1 1 0 0 0,0 0 0 0 0,0 0 0 0 0,0 0 0 0 0,2 1 0 0 0,-3-1 0 0 0,2 0 0 0 0,0 1 0 0 0,-1-1 0 0 0,1 1 0 0 0,-1-1 0 0 0,1 0 0 0 0,-1 0 0 0 0,1 0 0 0 0,0 0 0 0 0,-1 0 0 0 0,1 0 0 0 0,0 0 0 0 0,-1 0 0 0 0,1-1 0 0 0,-1 1 0 0 0,1-1 0 0 0,-1 1 0 0 0,1-1 0 0 0,-1 1 0 0 0,3-2 0 0 0,-4 2 0 0 0,1-1 0 0 0,0 1 0 0 0,0 0 0 0 0,0-1 0 0 0,0 1 0 0 0,0 0 0 0 0,0 0 0 0 0,0 0 0 0 0,0 0 0 0 0,0 0 0 0 0,0 0 0 0 0,0 0 0 0 0,0 0 0 0 0,0 1 0 0 0,0-1 0 0 0,1 1 0 0 0,-1-1 0 0 0,0 0 0 0 0,0 1 0 0 0,0-1 0 0 0,0 0 0 0 0,0 0 0 0 0,0 0 0 0 0,0 0 0 0 0,0 0 0 0 0,0 0 0 0 0,0 0 0 0 0,0 0 0 0 0,0 0 0 0 0,0 0 0 0 0,2-1 0 0 0,3-2 0 0 0,-4 2 0 0 0,1 0 0 0 0,-1 0 0 0 0,0 1 0 0 0,1-1 0 0 0,-1 0 0 0 0,0 1 0 0 0,1-1 0 0 0,-1 1 0 0 0,1 0 0 0 0,3 0 0 0 0,-2 0 0 0 0,0-1 0 0 0,0 1 0 0 0,0-1 0 0 0,7-1 0 0 0,12-3 0 0 0,-8 4 0 0 0,0-2 0 0 0,-1 0 0 0 0,1-1 0 0 0,26-10 0 0 0,-30 10 0 0 0,0 1 0 0 0,14-2 0 0 0,-13 4 0 0 0,-1-2 0 0 0,14-4 0 0 0,37-14 0 0 0,-44 16 0 0 0,-16 5 0 0 0,1 0 0 0 0,-1-1 0 0 0,0 1 0 0 0,1-1 0 0 0,-1 0 0 0 0,0 0 0 0 0,5-2 0 0 0,33-18 0 0 0,-25 12 0 0 0,7-6 0 0 0,-15 9 0 0 0,0 0 0 0 0,1 1 0 0 0,11-7 0 0 0,9-7 0 0 0,-18 11 14 0 0,17-18 0 0 0,-20 18-5 0 0,0 0 0 0 0,1 1 0 0 0,14-10 0 0 0,11-8-9 0 0,-4-4 54 0 0,-4 3-44 0 0,-23 25-10 0 0,-1 0-1 0 0,0 0 1 0 0,0-1-1 0 0,0 1 1 0 0,0 0-1 0 0,0 0 1 0 0,-1 0-1 0 0,1-1 1 0 0,0 1-1 0 0,0-3 1 0 0,0 3 8 0 0,0-1 1 0 0,0 1-1 0 0,-1-1 1 0 0,1 1 0 0 0,0-1-1 0 0,0 1 1 0 0,0 0-1 0 0,1-1 1 0 0,1-1-1 0 0,-2 2 0 0 0,0 0 1 0 0,0 0-1 0 0,0 0 0 0 0,0 0 0 0 0,0-1 1 0 0,-1 1-1 0 0,1 0 0 0 0,0-1 0 0 0,-1 1 0 0 0,2-3 1 0 0,5-10 66 0 0,-2 4-64 0 0,0-10-12 0 0,-1 10 11 0 0,-1-1 0 0 0,2-13 0 0 0,-1 8 7 0 0,8-26 0 0 0,-4 26-17 0 0,-6 13 0 0 0,0-1 0 0 0,0 0 0 0 0,0 0 0 0 0,0 0 0 0 0,0 0 0 0 0,1-8 0 0 0,0 0 13 0 0,0-1 0 0 0,-1 0 0 0 0,0-1-1 0 0,0-12 1 0 0,-1-118 131 0 0,-5 73 117 0 0,0 9-130 0 0,2 38-50 0 0,0-1 0 0 0,-2 1-1 0 0,-8-32 1 0 0,-2-6-25 0 0,-18-61-59 0 0,0 22 3 0 0,28 88 0 0 0,3 8 0 0 0,0 1 0 0 0,0-1 0 0 0,-1 1 0 0 0,1-1 0 0 0,-1 1 0 0 0,0 0 0 0 0,-5-7 0 0 0,3 6 0 0 0,1 0 0 0 0,0 0 0 0 0,1-1 0 0 0,-1 1 0 0 0,1 0 0 0 0,-2-7 0 0 0,2 5 0 0 0,-1 1 0 0 0,1 0 0 0 0,-5-8 0 0 0,-12-13 0 0 0,-2-4 0 0 0,-2-5 0 0 0,-1-6 0 0 0,-2 2 0 0 0,-1-5 0 0 0,2 2 0 0 0,22 38 0 0 0,0 0 0 0 0,0 0 0 0 0,-1 1 0 0 0,0 0 0 0 0,0-1 0 0 0,0 1 0 0 0,0 1 0 0 0,-1-1 0 0 0,1 1 0 0 0,-7-4 0 0 0,-5-6 0 0 0,14 11 0 0 0,1 1 0 0 0,-1-1 0 0 0,0 1 0 0 0,0-1 0 0 0,0 1 0 0 0,0 0 0 0 0,0 0 0 0 0,0-1 0 0 0,0 2 0 0 0,-3-3 0 0 0,2 2 0 0 0,0 0 0 0 0,0 0 0 0 0,0-1 0 0 0,0 1 0 0 0,-4-4 0 0 0,5 3 0 0 0,-1 0 0 0 0,0 0 0 0 0,0 1 0 0 0,0-1 0 0 0,-6-1 0 0 0,7 2 0 0 0,-1 0 0 0 0,1 0 0 0 0,0 0 0 0 0,0 0 0 0 0,0-1 0 0 0,0 1 0 0 0,-4-4 0 0 0,5 4 0 0 0,-1-1 0 0 0,0 1 0 0 0,0-1 0 0 0,-1 1 0 0 0,1-1 0 0 0,0 1 0 0 0,0 0 0 0 0,-5-1 0 0 0,-12-6 0 0 0,16 6 0 0 0,0 0 0 0 0,0 1 0 0 0,0 0 0 0 0,0 0 0 0 0,-6-2 0 0 0,7 3 0 0 0,-1-1 0 0 0,1 0 0 0 0,0 1 0 0 0,0-1 0 0 0,0 0 0 0 0,0 0 0 0 0,-2-2 0 0 0,3 2 0 0 0,-1 0 0 0 0,1 1 0 0 0,0-1 0 0 0,-1 0 0 0 0,1 1 0 0 0,-1-1 0 0 0,1 1 0 0 0,-1-1 0 0 0,1 1 0 0 0,-1-1 0 0 0,1 1 0 0 0,-1 0 0 0 0,0 0 0 0 0,1 0 0 0 0,-3 0 0 0 0,1 0 0 0 0,0 0 0 0 0,0 0 0 0 0,1-1 0 0 0,-1 1 0 0 0,0-1 0 0 0,0 0 0 0 0,-4-1 0 0 0,-12-3 0 0 0,-1 1 0 0 0,-13-2 0 0 0,30 6 0 0 0,0 0 0 0 0,-1-1 0 0 0,1 0 0 0 0,0 0 0 0 0,0 0 0 0 0,-5-3 0 0 0,-15-4 0 0 0,4 1 0 0 0,17 6 0 0 0,0 0 0 0 0,0 0 0 0 0,0 0 0 0 0,0 0 0 0 0,0 1 0 0 0,0-1 0 0 0,0 1 0 0 0,0-1 0 0 0,0 1 0 0 0,-3 0 0 0 0,-11-5 0 0 0,15 5 0 0 0,0-1 0 0 0,0 1 0 0 0,-1-1 0 0 0,1 1 0 0 0,0-1 0 0 0,0 1 0 0 0,0 0 0 0 0,-1 0 0 0 0,1-1 0 0 0,0 1 0 0 0,0 0 0 0 0,0 0 0 0 0,-1 0 0 0 0,-1 1 0 0 0,-29-3 0 0 0,31 2 0 0 0,0 0 0 0 0,0 0 0 0 0,-1 0 0 0 0,1 0 0 0 0,0 0 0 0 0,0-1 0 0 0,0 1 0 0 0,0 0 0 0 0,0 0 0 0 0,0-1 0 0 0,-2 0 0 0 0,2 1 0 0 0,0-1 0 0 0,0 1 0 0 0,0-1 0 0 0,0 1 0 0 0,0 0 0 0 0,0 0 0 0 0,0 0 0 0 0,-1-1 0 0 0,1 1 0 0 0,0 0 0 0 0,-2 1 0 0 0,-26-4 0 0 0,17 3 0 0 0,11-1 0 0 0,0 1 0 0 0,1 0 0 0 0,-1 0 0 0 0,0 0 0 0 0,0 0 0 0 0,0 0 0 0 0,0 0 0 0 0,0 0 0 0 0,0 0 0 0 0,0 0 0 0 0,0 0 0 0 0,1 0 0 0 0,-1 1 0 0 0,0-1 0 0 0,0 0 0 0 0,-1 1 0 0 0,1 0 0 0 0,0-1 0 0 0,0 0 0 0 0,0 1 0 0 0,0-1 0 0 0,0 0 0 0 0,0 0 0 0 0,0 0 0 0 0,0 0 0 0 0,0 0 0 0 0,0 0 0 0 0,0 0 0 0 0,0 0 0 0 0,-1 0 0 0 0,-12 0 0 0 0,-13 3-60 0 0,0 0-50 0 0,0-1-96 0 0,26-2 206 0 0,1 0 0 0 0,-1 0 0 0 0,1 1 0 0 0,-1-1 0 0 0,0 0 0 0 0,1 0 0 0 0,-1 0 0 0 0,0 0 0 0 0,1 0 0 0 0,-1 0 0 0 0,0-1 0 0 0,1 1 0 0 0,-1 0 0 0 0,0 0 0 0 0,1 0 0 0 0,-1 0 0 0 0,1-1 0 0 0,-1 1 0 0 0,1 0 0 0 0,-2-1 0 0 0,2 0 0 0 0,-1 1 0 0 0,1 0 0 0 0,-1 0 0 0 0,1-1 0 0 0,-1 1 0 0 0,1 0 0 0 0,-1 0 0 0 0,1-1 0 0 0,-1 1 0 0 0,1 0 0 0 0,-1 0 0 0 0,0 0 0 0 0,1 0 0 0 0,-1 0 0 0 0,1 0 0 0 0,-1 0 0 0 0,0 0 0 0 0,1 0 0 0 0,-1 0 0 0 0,1 0 0 0 0,-1 0 0 0 0,1 1 0 0 0,-1-1 0 0 0,1 0 0 0 0,-1 0 0 0 0,0 1 0 0 0,1-1 0 0 0,-1 1 0 0 0,0-1 0 0 0,0 1 0 0 0,1-1 0 0 0,-1 0 0 0 0,0 0 0 0 0,1 1 0 0 0,-1-1 0 0 0,0 0 0 0 0,1 0 0 0 0,-1 0 0 0 0,0 0 0 0 0,1 0 0 0 0,-1 0 0 0 0,0 0 0 0 0,1 0 0 0 0,-1 0 0 0 0,0 0 0 0 0,1 0 0 0 0,-2-1 0 0 0,1 1 0 0 0,0 0 0 0 0,1 0 0 0 0,-1 0 0 0 0,0 0 0 0 0,0 0 0 0 0,0 0 0 0 0,0 0 0 0 0,0 0 0 0 0,0 0 0 0 0,1 0 0 0 0,-1 0 0 0 0,0 0 0 0 0,0 0 0 0 0,0 1 0 0 0,0-1 0 0 0,1 0 0 0 0,-3 2 0 0 0,2-2 0 0 0,0 0 0 0 0,0 1 0 0 0,0-1 0 0 0,0 1 0 0 0,0-1 0 0 0,0 0 0 0 0,0 0 0 0 0,0 0 0 0 0,0 0 0 0 0,0 0 0 0 0,0 0 0 0 0,0 0 0 0 0,-2 0 0 0 0,1 0 0 0 0,1-1 0 0 0,-1 1 0 0 0,1 0 0 0 0,-1 0 0 0 0,1 1 0 0 0,-1-1 0 0 0,1 0 0 0 0,-1 0 0 0 0,-1 1 0 0 0,2 0 0 0 0,1-1 0 0 0,-1 0 0 0 0,1 0 0 0 0,-1 0 0 0 0,1 0 0 0 0,-1 0 0 0 0,0 0 0 0 0,1 0 0 0 0,-1 0 0 0 0,1 0 0 0 0,-1 0 0 0 0,1 0 0 0 0,-1 0 0 0 0,0 0 0 0 0,1 0 0 0 0,-1 0 0 0 0,1-1 0 0 0,-1 1 0 0 0,1 0 0 0 0,-1 0 0 0 0,1-1 0 0 0,-1 1 0 0 0,0-1 0 0 0,1 1 0 0 0,-1 0 0 0 0,1-1 0 0 0,-1 1 0 0 0,1 0 0 0 0,-1-1 0 0 0,1 1 0 0 0,-1 0 0 0 0,1 0 0 0 0,-1 0 0 0 0,1-1 0 0 0,-1 1 0 0 0,1 0 0 0 0,-1 0 0 0 0,1 0 0 0 0,-1 0 0 0 0,0 0 0 0 0,1 0 0 0 0,-1 0 0 0 0,1 0 0 0 0,-1 0 0 0 0,0 1 0 0 0,-4 1 0 0 0,4-2 0 0 0,1 0 0 0 0,-1 1 0 0 0,1-1 0 0 0,-1 0 0 0 0,1 0 0 0 0,0 0 0 0 0,-1 0 0 0 0,1 1 0 0 0,-1-1 0 0 0,1 0 0 0 0,-1 0 0 0 0,1 0 0 0 0,-1 0 0 0 0,1 0 0 0 0,-1 0 0 0 0,1 0 0 0 0,-1-1 0 0 0,1 1 0 0 0,-1 0 0 0 0,1 0 0 0 0,0 0 0 0 0,-1 0 0 0 0,1 0 0 0 0,-1-1 0 0 0,1 1 0 0 0,0 0 0 0 0,-1 0 0 0 0,0-1 0 0 0,1 0-1 0 0,0 1 1 0 0,-1 0-1 0 0,1 0 0 0 0,0 0 1 0 0,-1 0-1 0 0,1 0 0 0 0,0 0 0 0 0,-1 0 1 0 0,1 0-1 0 0,0 0 0 0 0,-1 0 0 0 0,1 0 1 0 0,0 0-1 0 0,-1 0 0 0 0,1 0 0 0 0,0 0 1 0 0,-1 0-1 0 0,1 0 0 0 0,0 0 0 0 0,-1 0 1 0 0,1 0-1 0 0,0 1 0 0 0,0-1 1 0 0,-1 0-1 0 0,1 0 0 0 0,0 0 0 0 0,-1 0 1 0 0,1 1-1 0 0,0-1 0 0 0,0 0 0 0 0,0 0 1 0 0,-1 1-1 0 0,1-1 0 0 0,0 0 0 0 0,0 1 1 0 0,-1-1-2 0 0,1 1 0 0 0,0-1 0 0 0,0 0 0 0 0,0 0 0 0 0,-1 1 0 0 0,1-1 0 0 0,0 0 0 0 0,0 0 0 0 0,-1 1 0 0 0,1-1 0 0 0,0 0 0 0 0,0 0 0 0 0,-1 0 0 0 0,1 0 1 0 0,0 1-1 0 0,-1-1 0 0 0,1 0 0 0 0,0 0 0 0 0,-1 0 0 0 0,1 0 0 0 0,0 0 0 0 0,-1 0 0 0 0,1 0 0 0 0,0 0 0 0 0,-1 0 0 0 0,1 0 0 0 0,0 0 0 0 0,-1 0 0 0 0,1 0 0 0 0,0 0 0 0 0,-1 0 0 0 0,1 0 1 0 0,-11 6-266 0 0,11-6 245 0 0,-1 1 0 0 0,0-1-1 0 0,0 0 1 0 0,1 0 0 0 0,-1 0 0 0 0,0 1 0 0 0,0-1 0 0 0,1 0 0 0 0,-1 0 0 0 0,0 0-1 0 0,0 0 1 0 0,1 0 0 0 0,-1 0 0 0 0,0 0 0 0 0,0 0 0 0 0,1-1 0 0 0,-1 1-1 0 0,0 0 1 0 0,-1-1 0 0 0,2 1 7 0 0,-1 0 0 0 0,1 0 0 0 0,0 0 0 0 0,0 0 0 0 0,-1 0-1 0 0,1 0 1 0 0,0 0 0 0 0,-1 0 0 0 0,1 0 0 0 0,0 0 0 0 0,0 0 0 0 0,-1 1 0 0 0,1-1 0 0 0,0 0-1 0 0,0 0 1 0 0,-1 0 0 0 0,1 0 0 0 0,0 0 0 0 0,0 1 0 0 0,0-1 0 0 0,-1 0 0 0 0,1 0 0 0 0,0 0-1 0 0,0 1 1 0 0,0-1 0 0 0,-1 0 0 0 0,1 1-1 0 0,0-1-1 0 0,0 0 1 0 0,0 0-1 0 0,0 0 1 0 0,0 0-1 0 0,0 1 1 0 0,0-1 0 0 0,0 0-1 0 0,-1 0 1 0 0,1 0-1 0 0,0 0 1 0 0,0 0-1 0 0,0 0 1 0 0,0 1-1 0 0,0-1 1 0 0,-1 0 0 0 0,1 0-1 0 0,0 0 1 0 0,0 0-1 0 0,0 0 1 0 0,0 0-1 0 0,-1 0 1 0 0,1 0-1 0 0,0 0 1 0 0,0 0 0 0 0,0 0-1 0 0,0 0 1 0 0,-1 0-1 0 0,1 0 1 0 0,0 0-1 0 0,0 0 1 0 0,0 0 0 0 0,-1 0-1 0 0,1 0 1 0 0,0 0-1 0 0,0 0 1 0 0,0 0-1 0 0,-1 0 1 0 0,1-1-18 0 0,0 1 0 0 0,-1-1 0 0 0,1 1 0 0 0,-1 0 1 0 0,1-1-1 0 0,0 1 0 0 0,-1 0 0 0 0,1-1 0 0 0,-1 1 0 0 0,1 0 0 0 0,-1 0 0 0 0,1-1 1 0 0,-1 1-1 0 0,1 0 0 0 0,-1 0 0 0 0,0 0 0 0 0,1 0 0 0 0,-1 0 0 0 0,1 0 1 0 0,-1 0-1 0 0,1 0 0 0 0,-1 0 0 0 0,1 0 0 0 0,-1 0 0 0 0,0 0 0 0 0,1 0 0 0 0,-1 0 1 0 0,1 0-1 0 0,-1 0 0 0 0,1 1 0 0 0,-1-1 0 0 0,1 0 0 0 0,-1 1 0 0 0,1-1 1 0 0,-1 1-1 0 0,0-1 9 0 0,0 0 9 0 0,1 0 1 0 0,0 0-1 0 0,-1 0 1 0 0,1 0-1 0 0,-1 0 1 0 0,1 0-1 0 0,0 0 1 0 0,-1 0-1 0 0,1 0 0 0 0,0 0 1 0 0,-1 0-1 0 0,1 0 1 0 0,0 0-1 0 0,-1 0 1 0 0,1 0-1 0 0,0-1 1 0 0,-1 1-1 0 0,1 0 1 0 0,0 0-1 0 0,-1 0 0 0 0,1-1 1 0 0,0 1-1 0 0,0 0 1 0 0,-1 0-1 0 0,1-1 1 0 0,0 1-1 0 0,0 0 1 0 0,-1-1-1 0 0,1 1 1 0 0,0 0-1 0 0,0-1 0 0 0,0 1 1 0 0,0 0-1 0 0,-1-1 1 0 0,1 1 1 0 0,0-1 0 0 0,0 1 1 0 0,0 0-1 0 0,0 0 0 0 0,0-1 1 0 0,0 1-1 0 0,0 0 0 0 0,0 0 1 0 0,0-1-1 0 0,-1 1 0 0 0,1 0 1 0 0,0 0-1 0 0,0-1 0 0 0,0 1 1 0 0,0 0-1 0 0,-1 0 0 0 0,1 0 1 0 0,0 0-1 0 0,0-1 0 0 0,-1 1 1 0 0,1 0-1 0 0,0 0 1 0 0,0 0-1 0 0,-1 0 0 0 0,1 0 1 0 0,0 0-1 0 0,0 0 0 0 0,-1-1 1 0 0,1 1-1 0 0,0 0 0 0 0,0 0 1 0 0,-1 0-1 0 0,1 0 0 0 0,0 0 1 0 0,-1 0-1 0 0,1 0 0 0 0,0 1 1 0 0,0-1-1 0 0,-1 0 0 0 0,-2 3-183 0 0,3-3 149 0 0,-1 0 0 0 0,1 1 0 0 0,0-1 0 0 0,0 0 0 0 0,0 0 0 0 0,-1 0-1 0 0,1 1 1 0 0,0-1 0 0 0,0 0 0 0 0,-1 0 0 0 0,1 0 0 0 0,0 1 0 0 0,-1-1 0 0 0,1 0 0 0 0,0 0 0 0 0,-1 0 0 0 0,1 0-1 0 0,0 0 1 0 0,0 0 0 0 0,-1 0 0 0 0,1 0 0 0 0,0 0 0 0 0,-1 0 0 0 0,1 0 0 0 0,0 0 0 0 0,-1 0 0 0 0,1 0 0 0 0,0 0-1 0 0,-1 0 1 0 0,1 0 0 0 0,-1 0-48 0 0,1-1-1 0 0,0 1 1 0 0,-1 0-1 0 0,1 0 0 0 0,0 0 1 0 0,-1 0-1 0 0,1 0 1 0 0,0 0-1 0 0,-1 0 1 0 0,1 0-1 0 0,0 1 0 0 0,0-1 1 0 0,-1 0-1 0 0,1 0 1 0 0,0 0-1 0 0,-1 0 0 0 0,1 0 1 0 0,0 0-1 0 0,0 1 1 0 0,-1-1-1 0 0,1 0 1 0 0,-1 0-1 0 0,1 1 38 0 0,0-1 1 0 0,0 0-1 0 0,0 0 0 0 0,0 0 1 0 0,-1 0-1 0 0,1 0 0 0 0,0 1 1 0 0,0-1-1 0 0,0 0 0 0 0,0 0 1 0 0,-1 0-1 0 0,1 0 0 0 0,0 0 1 0 0,0 0-1 0 0,0 0 0 0 0,-1 0 1 0 0,1 0-1 0 0,0 0 0 0 0,0 0 1 0 0,0 0-1 0 0,-1 0 0 0 0,1 0 1 0 0,0 0-1 0 0,0 0 0 0 0,0 0 1 0 0,-1 0-1 0 0,1 0 0 0 0,0 0 1 0 0,0 0-1 0 0,0 0 0 0 0,-1 0 1 0 0,1-1-1 0 0,0 1 0 0 0,0 0 1 0 0,0 0-1 0 0,0 0 0 0 0,-1 0 1 0 0,1 0-1 0 0,0-1 0 0 0,0 1 1 0 0,0 0-1 0 0,0 0 0 0 0,-3-4-881 0 0,1 1 0 0 0,0-1 0 0 0,0 1 0 0 0,0-1 0 0 0,0 0 1 0 0,1 1-1 0 0,0-1 0 0 0,-2-7 0 0 0,1 4 293 0 0,0 1 273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24 5327 0 0,'0'0'830'0'0,"-16"-9"1828"0"0,-21 1-1270 0 0,20 5-624 0 0,5 4-223 0 0,11-1-495 0 0,0 0-1 0 0,0 0 0 0 0,0 0 1 0 0,0 0-1 0 0,0 0 0 0 0,-1 0 1 0 0,1 0-1 0 0,0 0 0 0 0,0 0 1 0 0,0 0-1 0 0,0-1 1 0 0,0 1-1 0 0,-1-1 0 0 0,-1 0 33 0 0,-1 1 0 0 0,1-1 0 0 0,0 1-1 0 0,-1-1 1 0 0,1 1 0 0 0,0 0 0 0 0,-1 1 0 0 0,1-1-1 0 0,0 0 1 0 0,-1 1 0 0 0,-5 2 0 0 0,-4-2 77 0 0,13-1-143 0 0,-1 0 0 0 0,0 0 0 0 0,0 0 0 0 0,0 0 0 0 0,0 0 0 0 0,0 0 0 0 0,0 0 0 0 0,0 0 0 0 0,0 1 0 0 0,0-1-1 0 0,1 0 1 0 0,-1 0 0 0 0,-1 2 0 0 0,1-2-3 0 0,0 0-1 0 0,0 1 1 0 0,1-1 0 0 0,-1 0-1 0 0,0 0 1 0 0,1 0-1 0 0,-1 0 1 0 0,0 1 0 0 0,0-1-1 0 0,1 0 1 0 0,-1 0-1 0 0,0 0 1 0 0,0 0-1 0 0,-1-1 1 0 0,2 1-3 0 0,-1 0 0 0 0,0 0 0 0 0,1 0-1 0 0,-1 0 1 0 0,0 0 0 0 0,0 0 0 0 0,1 0 0 0 0,-1 0 0 0 0,0 0 0 0 0,1 0-1 0 0,-1 1 1 0 0,0-1 0 0 0,1 0 0 0 0,-1 0 0 0 0,0 1 0 0 0,1-1 0 0 0,-1 0-1 0 0,-1 2 1 0 0,-10 4-19 0 0,10-6 8 0 0,1 0 1 0 0,0 1 0 0 0,0-1-1 0 0,0 0 1 0 0,0 1 0 0 0,1-1-1 0 0,-1 1 1 0 0,0-1 0 0 0,0 1 0 0 0,0 0-1 0 0,-1 1 1 0 0,2-2-3 0 0,-1 0 0 0 0,0 0 0 0 0,1 1 0 0 0,-1-1 0 0 0,1 0-1 0 0,-1 0 1 0 0,1 0 0 0 0,-1 1 0 0 0,0-1 0 0 0,1 0 0 0 0,-1 0 0 0 0,1 0 0 0 0,-1 0 0 0 0,0 0 0 0 0,1 0 0 0 0,-1-1 0 0 0,-2 1-16 0 0,-7 5-37 0 0,9-5 60 0 0,1 1 0 0 0,-1 0 1 0 0,0-1-1 0 0,0 1 0 0 0,0-1 0 0 0,0 1 0 0 0,1-1 0 0 0,-1 1 0 0 0,0-1 0 0 0,0 0 0 0 0,0 0 0 0 0,0 1 0 0 0,0-1 0 0 0,0 0 0 0 0,0 0 1 0 0,0 0-1 0 0,0 0 0 0 0,0 0 0 0 0,0 0 0 0 0,-1 0 0 0 0,2-1 1 0 0,-1 1 1 0 0,1 0-1 0 0,0 0 1 0 0,-1 0-1 0 0,1 0 1 0 0,0 0-1 0 0,-1 0 1 0 0,1 0-1 0 0,0 0 1 0 0,-1 0-1 0 0,1 0 1 0 0,0 0-1 0 0,-1 0 1 0 0,1 1-1 0 0,0-1 0 0 0,-1 0 1 0 0,1 0-1 0 0,0 0 1 0 0,-1 0-1 0 0,1 0 1 0 0,0 1-1 0 0,0-1 1 0 0,-1 0-1 0 0,1 0 1 0 0,0 1-1 0 0,-1-1 1 0 0,-3 4 9 0 0,2-3-11 0 0,1 1 0 0 0,-1-1 0 0 0,1 0 0 0 0,-1 0 0 0 0,0-1-1 0 0,1 1 1 0 0,-1 0 0 0 0,0-1 0 0 0,0 1 0 0 0,0-1 0 0 0,-2 1 0 0 0,-2 2 0 0 0,6-2 0 0 0,-1-1 0 0 0,1 0 0 0 0,-1 1 0 0 0,0-1 0 0 0,1 0 0 0 0,-1 1 0 0 0,0-1 0 0 0,1 0 0 0 0,-1 1 0 0 0,0-1 0 0 0,0 0 0 0 0,1 0 0 0 0,-1 0 0 0 0,0 0 0 0 0,0 0 0 0 0,-1 0 0 0 0,2 0 1 0 0,-1 0 1 0 0,1-1-1 0 0,-1 1 0 0 0,1 0 0 0 0,-1 0 0 0 0,1 0 1 0 0,-1 0-1 0 0,1 0 0 0 0,-1 0 0 0 0,1 0 0 0 0,-1 0 0 0 0,1 0 1 0 0,-1 0-1 0 0,1 0 0 0 0,-1 0 0 0 0,1 0 0 0 0,-1 0 0 0 0,1 0 1 0 0,-1 1-1 0 0,1-1 0 0 0,-1 0 0 0 0,1 0 0 0 0,0 1 0 0 0,-1-1 1 0 0,1 0-1 0 0,-1 1 0 0 0,1-1 0 0 0,0 0 0 0 0,-1 1 0 0 0,1-1 1 0 0,0 0-1 0 0,-1 1 0 0 0,1-1 0 0 0,0 1 0 0 0,-1-1 1 0 0,1 1-1 0 0,0-1 0 0 0,0 1 0 0 0,0-1 0 0 0,0 1 0 0 0,-1-1 1 0 0,1 0-1 0 0,0 0 0 0 0,0 1 0 0 0,0-1 0 0 0,0 0 1 0 0,0 0-1 0 0,0 1 0 0 0,0-1 0 0 0,0 0 0 0 0,-1 0 1 0 0,1 0-1 0 0,0 1 0 0 0,0-1 0 0 0,0 0 0 0 0,-1 0 0 0 0,1 0 1 0 0,0 0-1 0 0,0 1 0 0 0,0-1 0 0 0,-1 0 0 0 0,1 0 1 0 0,0 0-1 0 0,0 0 0 0 0,-1 0 0 0 0,1 0 0 0 0,0 0 1 0 0,0 0-1 0 0,-1 0 0 0 0,1 0 0 0 0,0 1 0 0 0,0-1 0 0 0,-1-1 1 0 0,1 1-1 0 0,0 0 0 0 0,0 0 0 0 0,-1 0 0 0 0,1 0 1 0 0,0 0-1 0 0,0 0 0 0 0,-1 0 0 0 0,1 0 0 0 0,0 0 1 0 0,0 0-1 0 0,0 0 0 0 0,-1-1 0 0 0,1 1 0 0 0,-8 10 79 0 0,5-6-80 0 0,0 0 0 0 0,0-1 0 0 0,0 1 0 0 0,0-1 0 0 0,-1 1 0 0 0,1-1 0 0 0,-1 0 0 0 0,0-1 0 0 0,0 1 0 0 0,-5 3 0 0 0,2-3 0 0 0,-31 23 0 0 0,34-22 0 0 0,4-4 0 0 0,-1 1 0 0 0,1-1 0 0 0,-1 1 0 0 0,1-1 0 0 0,-1 1 0 0 0,0-1 0 0 0,1 1 0 0 0,-1-1 0 0 0,0 1 0 0 0,1-1 0 0 0,-1 0 0 0 0,0 1 0 0 0,1-1 0 0 0,-1 0 0 0 0,0 0 0 0 0,-1 1 0 0 0,1-1 0 0 0,1 0-1 0 0,-1 0 0 0 0,1 0 0 0 0,-1 0 1 0 0,0 0-1 0 0,1 0 0 0 0,-1 0 0 0 0,0 0 1 0 0,1 1-1 0 0,-1-1 0 0 0,1 0 0 0 0,-1 0 0 0 0,1 1 1 0 0,-1-1-1 0 0,0 0 0 0 0,1 1 0 0 0,-1-1 1 0 0,1 0-1 0 0,-1 1 0 0 0,1-1 0 0 0,0 1 1 0 0,-1-1-1 0 0,1 1 0 0 0,-1-1 0 0 0,1 1 1 0 0,0-1-1 0 0,0 1 0 0 0,-1-1 0 0 0,1 1 1 0 0,0 0-1 0 0,0-1 0 0 0,-1 2 0 0 0,1-2 0 0 0,0 1-1 0 0,0-1 0 0 0,0 0 1 0 0,0 1-1 0 0,0-1 0 0 0,0 0 1 0 0,0 1-1 0 0,0-1 0 0 0,0 0 1 0 0,-1 0-1 0 0,1 1 0 0 0,0-1 1 0 0,0 0-1 0 0,0 1 0 0 0,0-1 1 0 0,-1 0-1 0 0,1 0 0 0 0,0 1 1 0 0,0-1-1 0 0,-1 0 0 0 0,1 0 1 0 0,0 0-1 0 0,0 1 0 0 0,-1-1 0 0 0,1 0 1 0 0,0 0-1 0 0,-1 0 0 0 0,1 0 1 0 0,0 0-1 0 0,-1 0 0 0 0,1 1 1 0 0,0-1-1 0 0,-1 0 0 0 0,1 0 1 0 0,0 0-1 0 0,-1 0 0 0 0,1 0 1 0 0,0 0-1 0 0,-1 0 0 0 0,1-1 1 0 0,0 1-1 0 0,-1 0 0 0 0,1 0 1 0 0,-2 3-42 0 0,1 0 31 0 0,1-1 12 0 0,0-1 1 0 0,0 1-1 0 0,-1-1 0 0 0,1 1 0 0 0,0-1 0 0 0,-1 0 0 0 0,0 1 0 0 0,1-1 0 0 0,-1 0 0 0 0,0 1 0 0 0,1-1 0 0 0,-1 0 0 0 0,-2 2 0 0 0,2-2 0 0 0,0 1 0 0 0,1-1 0 0 0,-1 0 0 0 0,0 1 0 0 0,0-1 0 0 0,1 1 0 0 0,-1 0 0 0 0,0 2 0 0 0,-5 18 0 0 0,5-18-1 0 0,-1 2-9 0 0,0-1 0 0 0,0 1 0 0 0,0-1 0 0 0,-1 0 1 0 0,0 0-1 0 0,-3 5 0 0 0,0-1 8 0 0,-12 21 66 0 0,16-26-53 0 0,-1 1 0 0 0,1-1-1 0 0,0 1 1 0 0,0 0 0 0 0,0 0-1 0 0,-1 8 1 0 0,1-4 104 0 0,0 1 0 0 0,1-1 0 0 0,0 1 1 0 0,1 16-1 0 0,0-12 42 0 0,0-12-37 0 0,0 1-20 0 0,1 1-86 0 0,-1 21-8 0 0,-1-12-10 0 0,0-2-4 0 0,1 1-1 0 0,0 0 0 0 0,1 0 1 0 0,0-1-1 0 0,1 1 1 0 0,5 18-1 0 0,-2-6 9 0 0,4 2 0 0 0,-8-20 0 0 0,7 18 0 0 0,18 50 440 0 0,-25-72-360 0 0,-1 0 11 0 0,4 8-22 0 0,-3-7 59 0 0,-1-1-74 0 0,1 1-46 0 0,9 15 48 0 0,21 25-46 0 0,-29-40-3 0 0,0 0 0 0 0,0 0-1 0 0,0-1 1 0 0,0 1 0 0 0,0-1-1 0 0,1 1 1 0 0,-1-1-1 0 0,4 3 1 0 0,-4-4-3 0 0,0 2 8 0 0,13 12 72 0 0,-9-8-22 0 0,-4-5-57 0 0,0 0-1 0 0,0 0 0 0 0,0 0 0 0 0,0 0 1 0 0,0 0-1 0 0,0-1 0 0 0,5 3 0 0 0,11 11-4 0 0,7 6 0 0 0,-23-18 0 0 0,1-1 0 0 0,0 1 0 0 0,-1-1 0 0 0,1 0 0 0 0,0 1 0 0 0,0-1 0 0 0,0-1 0 0 0,7 4 0 0 0,-9-4 0 0 0,2 2 0 0 0,-3-2 0 0 0,1-1 0 0 0,-1 1 0 0 0,1 0 0 0 0,-1 0 0 0 0,1-1 0 0 0,0 1 0 0 0,-1 0 0 0 0,1-1 0 0 0,0 1 0 0 0,0-1 0 0 0,-1 1 0 0 0,1-1 0 0 0,0 1 0 0 0,0-1 0 0 0,0 0 0 0 0,0 1 0 0 0,0-1 0 0 0,-1 0 0 0 0,2 0 0 0 0,1 2 0 0 0,16 4 0 0 0,-15-6 16 0 0,26 7 40 0 0,46 4 0 0 0,-60-11-45 0 0,6 0 42 0 0,-12 1-54 0 0,0-1 0 0 0,-1 1 0 0 0,1-1 0 0 0,14-3 0 0 0,14 1 70 0 0,-1-6-69 0 0,-17 3 23 0 0,-5 1 18 0 0,-1-1-41 0 0,-12 4 0 0 0,-1 0 0 0 0,0 0 0 0 0,1 1 0 0 0,-1-1 0 0 0,1 1 0 0 0,-1-1 0 0 0,1 1 0 0 0,-1 0 0 0 0,3 0 0 0 0,-1-1 0 0 0,0 0 0 0 0,0 0 0 0 0,0 0 0 0 0,0 0 0 0 0,-1 0 0 0 0,1-1 0 0 0,0 1 0 0 0,2-2 0 0 0,14-6 0 0 0,9 0 80 0 0,-14 3 70 0 0,-13 5-141 0 0,0 0 0 0 0,1 0 0 0 0,-1 1 0 0 0,0-1 0 0 0,1 0 0 0 0,-1 1 0 0 0,1 0 0 0 0,-1-1 0 0 0,3 0 0 0 0,11-4-9 0 0,-14 4 0 0 0,1 0 0 0 0,-1 1 0 0 0,1-1 0 0 0,-1 0 0 0 0,1 1 0 0 0,-1-1 0 0 0,1 1 0 0 0,2-1 0 0 0,-1 1 0 0 0,-1-1 0 0 0,1 0 0 0 0,0 0 0 0 0,-1 0 0 0 0,0 0 0 0 0,1 0 0 0 0,-1 0 0 0 0,1-1 0 0 0,-1 1 0 0 0,0-1 0 0 0,0 1 0 0 0,0-1 0 0 0,0 0 0 0 0,3-4 0 0 0,13-6 131 0 0,7-12 140 0 0,-16 15-225 0 0,2 0-46 0 0,2-2 0 0 0,-5 4 0 0 0,0 0 0 0 0,23-42 75 0 0,-19 28 90 0 0,-8 15-85 0 0,2-4 32 0 0,3 2-68 0 0,-5 8-11 0 0,-4 1-30 0 0,2-2-3 0 0,0 1 0 0 0,-1-1 0 0 0,1 0 0 0 0,-1 1 0 0 0,1-1 0 0 0,-1 0 0 0 0,1 0 0 0 0,-1 0 0 0 0,1 0 0 0 0,-1 0 0 0 0,0 0 0 0 0,0-1 0 0 0,0 1 0 0 0,2-2 0 0 0,13-21 0 0 0,-8 10 0 0 0,-6 12 0 0 0,10-16 0 0 0,-4 2 0 0 0,-6 14 40 0 0,-1-1 0 0 0,1 0-1 0 0,-1 0 1 0 0,0 1 0 0 0,0-1 0 0 0,0 0-1 0 0,0 0 1 0 0,0 0 0 0 0,0-6 0 0 0,2-9 74 0 0,-2-3 52 0 0,0 1 0 0 0,-2-1 0 0 0,-3-22 0 0 0,0 17-54 0 0,-16-52 0 0 0,13 56-4 0 0,-17-32 0 0 0,4 23 15 0 0,12 17-67 0 0,-3-1-59 0 0,-9-16 57 0 0,14 19-43 0 0,5 9-11 0 0,0 0 0 0 0,-1 0 0 0 0,1 0 0 0 0,-1 0 0 0 0,0 0-1 0 0,0 0 1 0 0,-3-2 0 0 0,-7-12 0 0 0,10 14 0 0 0,-11-9 0 0 0,5 4 0 0 0,8 7 0 0 0,-1 0 0 0 0,0 0 0 0 0,0 0 0 0 0,0 1 0 0 0,0-1 0 0 0,0 0 0 0 0,0 0 0 0 0,0 1 0 0 0,0-1 0 0 0,0 0 0 0 0,0 1 0 0 0,-1-1 0 0 0,1 1 0 0 0,0 0 0 0 0,0-1 0 0 0,-2 1 0 0 0,-11-6 0 0 0,3 0 0 0 0,-1-2 0 0 0,12 7 0 0 0,-1 1 1 0 0,0-1-1 0 0,1 0 1 0 0,-1 1 0 0 0,0-1-1 0 0,0 1 1 0 0,1-1-1 0 0,-1 1 1 0 0,0-1 0 0 0,0 1-1 0 0,0 0 1 0 0,1-1-1 0 0,-1 1 1 0 0,0 0-1 0 0,0 0 1 0 0,0-1 0 0 0,0 1-1 0 0,-1 0 1 0 0,-11-4 55 0 0,12 3-57 0 0,0 1 1 0 0,0-1 0 0 0,0 1 0 0 0,0-1 0 0 0,0 1-1 0 0,0 0 1 0 0,-1-1 0 0 0,1 1 0 0 0,0 0 0 0 0,0 0 0 0 0,0 0-1 0 0,-2 0 1 0 0,2 0 0 0 0,0 0 0 0 0,0-1 0 0 0,0 1 0 0 0,-1 0 0 0 0,1 0 0 0 0,0 0 0 0 0,0-1 0 0 0,0 1 0 0 0,0-1 0 0 0,0 1 0 0 0,0-1 0 0 0,-1 0 0 0 0,0 0 0 0 0,1 0 0 0 0,0 1 0 0 0,0-1 0 0 0,0 0 0 0 0,0 1 0 0 0,-1 0 0 0 0,1-1 0 0 0,0 1 0 0 0,0 0 0 0 0,-3-1 0 0 0,2 1 0 0 0,0 0 0 0 0,-1-1 0 0 0,1 1 0 0 0,0-1 0 0 0,0 1 0 0 0,0-1 0 0 0,-3-1 0 0 0,-14-4 0 0 0,18 6 0 0 0,0 0 0 0 0,-1-1 0 0 0,1 1 0 0 0,0 0 0 0 0,0-1 0 0 0,0 1 0 0 0,-1-1 0 0 0,1 1 0 0 0,0-1 0 0 0,0 0 0 0 0,-1 0 0 0 0,1 0 0 0 0,0 0 0 0 0,0 1 0 0 0,1-1 0 0 0,-1 1 0 0 0,0-1 0 0 0,0 1 0 0 0,0 0 0 0 0,1-1 0 0 0,-1 1 0 0 0,0 0 0 0 0,0 0 0 0 0,0-1 0 0 0,0 1 0 0 0,0 0 0 0 0,0 0 0 0 0,0 0 0 0 0,0 0 0 0 0,1 0 0 0 0,-1 0 0 0 0,0 0 0 0 0,-2 1 0 0 0,1 0 0 0 0,-1-1 0 0 0,0 0 0 0 0,1 0 0 0 0,-1 0-1 0 0,1 0 1 0 0,-5 0 0 0 0,-8-1 12 0 0,-1-2 18 0 0,15 3-28 0 0,0-1-1 0 0,-1 1 1 0 0,1 0-1 0 0,0-1 1 0 0,0 1-1 0 0,0 0 0 0 0,0 0 1 0 0,0 0-1 0 0,-1 0 1 0 0,1 0-1 0 0,0 0 1 0 0,0 0-1 0 0,0 0 0 0 0,0 0 1 0 0,-2 1-1 0 0,-15 1-1 0 0,0-1 0 0 0,-18 3 0 0 0,18-3-153 0 0,17-1 107 0 0,-1-1 0 0 0,0 1 0 0 0,1 0 0 0 0,-1 1 0 0 0,0-1 0 0 0,1 0 0 0 0,-1 0 0 0 0,0 1 0 0 0,-1 0 0 0 0,2-1-4 0 0,0 0 1 0 0,0 1 0 0 0,1-1-1 0 0,-1 0 1 0 0,0 0-1 0 0,1 0 1 0 0,-1 0 0 0 0,0 0-1 0 0,0 0 1 0 0,1 0-1 0 0,-1 0 1 0 0,0 0 0 0 0,0-1-1 0 0,1 1 1 0 0,-1 0-1 0 0,-1-1 1 0 0,1 1-21 0 0,0 0 0 0 0,1-1 0 0 0,-1 1 0 0 0,0 0 0 0 0,0 0 0 0 0,0 0 1 0 0,1-1-1 0 0,-1 1 0 0 0,0 0 0 0 0,0 0 0 0 0,0 0 0 0 0,0 1 0 0 0,-1-1 0 0 0,1 0-200 0 0,0 1-1 0 0,-1-1 1 0 0,1 0-1 0 0,0 1 1 0 0,-1-1 0 0 0,1 0-1 0 0,0 0 1 0 0,-1 0-1 0 0,1 0 1 0 0,-1 0-1 0 0,1 0 1 0 0,0 0-1 0 0,-1-1 1 0 0,1 1-1 0 0,0 0 1 0 0,-1-1 0 0 0,1 1-1 0 0,0-1 1 0 0,-1 0-1 0 0,1 1 1 0 0,0-1-1 0 0,-2-1 1 0 0,1 1-171 0 0,-1-10-8394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58 4231 0 0,'0'0'4127'0'0,"-15"-10"297"0"0,12 9-4339 0 0,1 0 1 0 0,-1 1-1 0 0,0-1 1 0 0,0 1-1 0 0,0 0 1 0 0,1 0-1 0 0,-1 0 1 0 0,0 0-1 0 0,0 1 1 0 0,-4 0-1 0 0,-9 1 156 0 0,15-2-131 0 0,0 0-95 0 0,1 0 0 0 0,-1 0 1 0 0,1 0-1 0 0,-1 0 0 0 0,1 0 1 0 0,-1 0-1 0 0,0 0 0 0 0,1 0 1 0 0,-1 0-1 0 0,1 0 0 0 0,-1 0 1 0 0,1 0-1 0 0,-1 1 0 0 0,1-1 1 0 0,-1 0-1 0 0,1 0 1 0 0,-1 1-1 0 0,1-1 0 0 0,0 0 1 0 0,-1 1-1 0 0,1-1 0 0 0,-1 0 1 0 0,1 1-1 0 0,-5 2-14 0 0,5-4 9 0 0,-1 1 0 0 0,1 0 0 0 0,0 0 0 0 0,-1 0 0 0 0,1 0 0 0 0,-1 0 0 0 0,1 0 0 0 0,-1 0 0 0 0,1 0 0 0 0,-1 0 0 0 0,1 0 0 0 0,-1 0 0 0 0,1 1 0 0 0,0-1 0 0 0,-1 0 0 0 0,1 0 0 0 0,-1 0 0 0 0,1 1 0 0 0,0-1 0 0 0,-1 0-1 0 0,1 0 1 0 0,-1 1 0 0 0,1-1 0 0 0,-1 1 2 0 0,1-1-1 0 0,0 0 1 0 0,-1 1-1 0 0,1-1 1 0 0,-1 0-1 0 0,1 0 1 0 0,0 1-1 0 0,-1-1 1 0 0,1 0-1 0 0,-1 0 1 0 0,1 0-1 0 0,-1 1 1 0 0,1-1-1 0 0,-1 0 1 0 0,1 0-1 0 0,0 0 1 0 0,-1 0-1 0 0,1 0 1 0 0,-2 0-1 0 0,-1 0 32 0 0,3 0-42 0 0,-1 0-1 0 0,1 0 1 0 0,0 0 0 0 0,0 0-1 0 0,0 0 1 0 0,0 0 0 0 0,0 0 0 0 0,0 0-1 0 0,0 0 1 0 0,-1 0 0 0 0,1 0-1 0 0,0 0 1 0 0,0 0 0 0 0,0 0-1 0 0,0 0 1 0 0,0 0 0 0 0,0 0 0 0 0,-1 0-1 0 0,1 0 1 0 0,0 0 0 0 0,0 0-1 0 0,0 0 1 0 0,0 0 0 0 0,0 0-1 0 0,0 1 1 0 0,0-1 0 0 0,0 0 0 0 0,0 0-1 0 0,0 0 1 0 0,-1 0 0 0 0,1 0-1 0 0,0 0 1 0 0,0 0 0 0 0,0 0-1 0 0,0 0 1 0 0,0 1 0 0 0,0-1 0 0 0,0 0-1 0 0,0 0 1 0 0,0 0 0 0 0,0 0-1 0 0,0 0 1 0 0,0 1 0 0 0,-2 18 227 0 0,2-17-202 0 0,2 20 38 0 0,-1-16-53 0 0,0-4 32 0 0,-1 4-22 0 0,5 12 32 0 0,-5-17-53 0 0,0 0 0 0 0,0 0 0 0 0,0 0 0 0 0,0 0 0 0 0,0 0 0 0 0,1 0 0 0 0,-1 0 0 0 0,0 0 0 0 0,1 0 0 0 0,-1 0 0 0 0,1-1 0 0 0,-1 1 0 0 0,1 0 0 0 0,-1 0 0 0 0,1 0 0 0 0,-1-1 0 0 0,2 2 0 0 0,0 0 0 0 0,-2-2 0 0 0,1 1 0 0 0,-1 0 0 0 0,0-1 0 0 0,1 1 0 0 0,-1-1 0 0 0,0 1 0 0 0,1-1 0 0 0,-1 1 0 0 0,0-1 0 0 0,1 1 0 0 0,-1-1 0 0 0,1 1 0 0 0,-1-1 0 0 0,1 0 0 0 0,-1 1 0 0 0,1-1 0 0 0,0 0 0 0 0,-1 1 0 0 0,1-1 0 0 0,-1 0 0 0 0,2 1 0 0 0,1 0 0 0 0,-1 2 0 0 0,-1-2 0 0 0,-1 0 0 0 0,1 0 0 0 0,-1-1 0 0 0,1 1 0 0 0,-1 0 0 0 0,1 0 0 0 0,-1-1 0 0 0,1 1 0 0 0,0 0 0 0 0,-1-1 0 0 0,1 1 0 0 0,0-1 0 0 0,0 1 0 0 0,-1-1 0 0 0,1 1 0 0 0,0-1 0 0 0,0 0 0 0 0,1 1 0 0 0,13 6 44 0 0,-14-6-41 0 0,-1-1 0 0 0,1 0 0 0 0,-1 0 0 0 0,1 0-1 0 0,-1 0 1 0 0,1 0 0 0 0,-1 0 0 0 0,1 0 0 0 0,-1 0 0 0 0,1 0-1 0 0,-1 0 1 0 0,1 0 0 0 0,0 0 0 0 0,-1 0 0 0 0,1 0 0 0 0,-1 0-1 0 0,1-1 1 0 0,-1 1 0 0 0,1 0 0 0 0,-1 0 0 0 0,1-1 0 0 0,-1 1-1 0 0,1-1 1 0 0,1 1 61 0 0,-1 1-62 0 0,-1-1 0 0 0,1 1 0 0 0,0-1 0 0 0,-1 1 0 0 0,1-1 0 0 0,0 1 0 0 0,0-1 0 0 0,-1 0 0 0 0,1 1 0 0 0,0-1 0 0 0,0 0 0 0 0,-1 0 0 0 0,1 1 0 0 0,0-1 0 0 0,0 0 0 0 0,0 0 0 0 0,0 0 0 0 0,1 0 1 0 0,3 0 28 0 0,-1 2-22 0 0,1 0-10 0 0,6-4 67 0 0,-7 1-66 0 0,-3 1 1 0 0,-1-1-1 0 0,1 1 1 0 0,0 0-1 0 0,-1 0 1 0 0,1 0-1 0 0,0 0 1 0 0,-1-1-1 0 0,1 1 1 0 0,0 0-1 0 0,-1 0 1 0 0,1 0-1 0 0,0 0 1 0 0,-1 0-1 0 0,1 1 1 0 0,0-1-1 0 0,-1 0 1 0 0,1 0-1 0 0,-1 0 0 0 0,1 1 1 0 0,0-1-1 0 0,0 1 1 0 0,0-1 2 0 0,0 0 0 0 0,0 0 0 0 0,1 0-1 0 0,-1 0 1 0 0,0 0 0 0 0,0 0 0 0 0,0 0 0 0 0,0 0 0 0 0,0 0 0 0 0,1 0-1 0 0,-1-1 1 0 0,0 1 0 0 0,0-1 0 0 0,0 1 0 0 0,0 0 0 0 0,0-1 0 0 0,0 0-1 0 0,0 1 1 0 0,0-1 0 0 0,0 0 0 0 0,0 1 0 0 0,-1-1 0 0 0,3-1 0 0 0,-1-1 45 0 0,-1 3 80 0 0,17-16 246 0 0,-7-5-44 0 0,-10 17-255 0 0,-1-1 0 0 0,1 0-1 0 0,-1 0 1 0 0,0 0 0 0 0,-2-8-1 0 0,-9-20-63 0 0,4 19 80 0 0,-15-23-1 0 0,21 36-85 0 0,1 0 0 0 0,-1 0 0 0 0,0 0 0 0 0,0 0 0 0 0,1 0 0 0 0,-1 0 0 0 0,0 0 0 0 0,0 0 0 0 0,0 1 0 0 0,0-1 0 0 0,0 0 0 0 0,0 0 0 0 0,0 1 0 0 0,-2-2 0 0 0,-1 0 32 0 0,-21-8 43 0 0,24 10-86 0 0,-1 0 0 0 0,1-1 0 0 0,-1 1 0 0 0,1 0 0 0 0,-1 0 0 0 0,1 0 0 0 0,-1 0 0 0 0,1 0-1 0 0,0 0 1 0 0,-1 0 0 0 0,1 0 0 0 0,-1 1 0 0 0,1-1 0 0 0,-1 1 0 0 0,1-1 0 0 0,0 1 0 0 0,-1-1 0 0 0,1 1 0 0 0,0 0 0 0 0,0 0-1 0 0,-1 0 1 0 0,-1 1 0 0 0,-11 6-406 0 0,2-1-146 0 0,5-2-1478 0 0,-1-3-2650 0 0,3-12-3532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4687 0 0,'0'0'1167'0'0,"-8"6"-422"0"0,7-6-691 0 0,1-1-1 0 0,-1 1 1 0 0,0 0-1 0 0,0 0 1 0 0,0 0-1 0 0,0 0 1 0 0,0 0 0 0 0,0 0-1 0 0,0 0 1 0 0,0 0-1 0 0,1 1 1 0 0,-1-1-1 0 0,0 0 1 0 0,0 0-1 0 0,0 1 1 0 0,0-1-1 0 0,1 1 1 0 0,-1-1-1 0 0,0 1 1 0 0,0-1-1 0 0,-1 2 1 0 0,1-1 36 0 0,-1 0 1 0 0,1 0-1 0 0,-1-1 1 0 0,0 1-1 0 0,1 0 1 0 0,-1 0-1 0 0,0-1 1 0 0,0 1 0 0 0,-1-1-1 0 0,-27 7 1354 0 0,30-7-1080 0 0,-5 0 1929 0 0,6-1-2256 0 0,1 0-1 0 0,-1 0 0 0 0,1 1 0 0 0,0-1 1 0 0,0 0-1 0 0,-1 1 0 0 0,1-1 0 0 0,0 1 1 0 0,0 0-1 0 0,-1 0 0 0 0,1 0 1 0 0,3 0-1 0 0,13-3 140 0 0,35-1 240 0 0,-46 3-389 0 0,0 0 0 0 0,0 1 0 0 0,8 1-1 0 0,14 0 25 0 0,-5-1-39 0 0,-21 1-12 0 0,0-1 0 0 0,0 0 0 0 0,0 1 0 0 0,0-2-1 0 0,0 1 1 0 0,1 0 0 0 0,-1-1 0 0 0,0 1 0 0 0,0-1-1 0 0,3-1 1 0 0,9-3-1496 0 0,-14 5 1153 0 0,0 0-1 0 0,1-1 1 0 0,-1 1-1 0 0,0 0 1 0 0,0-1 0 0 0,0 1-1 0 0,0-1 1 0 0,0 1-1 0 0,1-1 1 0 0,-1 0 0 0 0,0 0-1 0 0,0 1 1 0 0,0-1-1 0 0,-1 0 1 0 0,1 0 0 0 0,0 0-1 0 0,0 0 1 0 0,0 0-1 0 0,-1 0 1 0 0,1 0 0 0 0,0 0-1 0 0,0-2 1 0 0,5-6-2595 0 0,1 6 1806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8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6247 0 0,'0'0'479'0'0,"1"0"-426"0"0,-1 1 0 0 0,0 0 0 0 0,0-1-1 0 0,1 1 1 0 0,-1-1 0 0 0,1 1 0 0 0,-1-1 0 0 0,0 1 0 0 0,1-1-1 0 0,-1 1 1 0 0,1-1 0 0 0,-1 1 0 0 0,1-1 0 0 0,-1 0 0 0 0,1 1 0 0 0,0-1-1 0 0,-1 0 1 0 0,2 1 0 0 0,1-1 173 0 0,-2 0-90 0 0,0 0-1 0 0,0-1 0 0 0,1 1 1 0 0,-1 1-1 0 0,0-1 1 0 0,0 0-1 0 0,1 0 0 0 0,-1 0 1 0 0,0 1-1 0 0,0-1 0 0 0,0 0 1 0 0,1 1-1 0 0,-1-1 1 0 0,0 1-1 0 0,0 0 0 0 0,0-1 1 0 0,0 1-1 0 0,0 0 1 0 0,0-1-1 0 0,2 3 760 0 0,13 6-31 0 0,-4-6-624 0 0,-10-3-209 0 0,-1 1 1 0 0,1-1-1 0 0,-1 1 0 0 0,1-1 0 0 0,-1 0 0 0 0,1 1 1 0 0,0-1-1 0 0,-1 0 0 0 0,3-1 0 0 0,16 3 68 0 0,-18-2-94 0 0,1 1 1 0 0,-1-1-1 0 0,1 1 0 0 0,0-1 1 0 0,-1 0-1 0 0,5-1 0 0 0,16 2 72 0 0,-2 0 37 0 0,-18-1-92 0 0,15-3-1293 0 0,24 0 0 0 0,-35 3 147 0 0,-1-1 1 0 0,1 0-1 0 0,-1 0 1 0 0,12-4-1 0 0,16-3-2405 0 0,-7 8 2437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5927 0 0,'-3'18'458'0'0,"3"-18"-448"0"0,-1 1 1 0 0,1 0-1 0 0,-1 0 1 0 0,1 0-1 0 0,-1 0 1 0 0,1 0-1 0 0,-1-1 0 0 0,0 1 1 0 0,1 0-1 0 0,-1-1 1 0 0,0 1-1 0 0,0 0 1 0 0,0-1-1 0 0,1 1 1 0 0,-1-1-1 0 0,-1 1 1 0 0,-4 3 72 0 0,2 1 154 0 0,1-1 0 0 0,-1 0 0 0 0,0-1 0 0 0,-1 1 0 0 0,1-1 0 0 0,-8 5 0 0 0,-45 32 2105 0 0,56-39-2233 0 0,-1 1 0 0 0,0-1 0 0 0,0 1 0 0 0,1-1-1 0 0,-1 1 1 0 0,1 0 0 0 0,0 0 0 0 0,-2 2 0 0 0,2-2-3 0 0,0 0 0 0 0,0-1 1 0 0,-1 1-1 0 0,1-1 0 0 0,0 1 0 0 0,-1-1 1 0 0,1 0-1 0 0,-3 2 0 0 0,4-2-86 0 0,0-1 0 0 0,0 0 0 0 0,0 1 0 0 0,0-1 0 0 0,0 0 0 0 0,0 1 0 0 0,0-1 0 0 0,0 0 0 0 0,0 1 0 0 0,0-1 0 0 0,0 0 0 0 0,0 1 0 0 0,1-1 0 0 0,-1 0 0 0 0,0 0 0 0 0,0 1 0 0 0,0-1 0 0 0,0 0 0 0 0,1 1 0 0 0,-1-1 0 0 0,0 0 0 0 0,0 0 0 0 0,0 1 0 0 0,1-1 0 0 0,-1 0 0 0 0,0 0 0 0 0,0 1 0 0 0,1-1 0 0 0,-1 0 0 0 0,0 0 0 0 0,1 0 0 0 0,-1 0 0 0 0,0 0 0 0 0,1 1 0 0 0,-1-1 0 0 0,3 0-13 0 0,-1 0-1 0 0,0-1 1 0 0,0 1-1 0 0,0 0 0 0 0,0-1 1 0 0,0 1-1 0 0,0-1 1 0 0,0 0-1 0 0,0 1 1 0 0,0-1-1 0 0,0 0 0 0 0,0 0 1 0 0,-1 0-1 0 0,1-1 1 0 0,0 1-1 0 0,2-3 1 0 0,-1 2-89 0 0,0 0 1 0 0,0 0 0 0 0,0 0 0 0 0,0 1 0 0 0,6-3 0 0 0,-5 2-142 0 0,0 1 1 0 0,-1-1 0 0 0,0 0 0 0 0,1 1 0 0 0,2-4 0 0 0,38-31-3929 0 0,-41 34 3629 0 0,-1-1 0 0 0,1 0 0 0 0,0 0 0 0 0,-1 0 1 0 0,0 0-1 0 0,0 0 0 0 0,0 0 0 0 0,2-5 0 0 0,1 0-1002 0 0,-4 6 790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4 149 8175 0 0,'0'0'631'0'0,"-1"0"-414"0"0,-1-2-123 0 0,2 0 82 0 0,1 1 1 0 0,-1-1 0 0 0,1 0 0 0 0,0 1 0 0 0,-1-1-1 0 0,1 1 1 0 0,0-1 0 0 0,0 1 0 0 0,1-2 0 0 0,17-10 746 0 0,6-5-43 0 0,1 2 0 0 0,39-20 1 0 0,-42 26-719 0 0,2 0 0 0 0,40-10 0 0 0,-55 18-388 0 0,0 0 0 0 0,0 1 0 0 0,0 0 0 0 0,0 0-1 0 0,0 1 1 0 0,0 1 0 0 0,1 0 0 0 0,-1 0 0 0 0,18 5 0 0 0,-27-5-11 0 0,1-1-1 0 0,-1 0 1 0 0,0 1-1 0 0,1-1 1 0 0,-1 1 0 0 0,0 0-1 0 0,1-1 1 0 0,-1 1 0 0 0,0 0-1 0 0,0 0 1 0 0,0 0 0 0 0,0 0-1 0 0,0 0 1 0 0,0 0-1 0 0,2 2 1 0 0,-3-2-104 0 0,1 0 1 0 0,-1 0-1 0 0,0 0 0 0 0,0 0 0 0 0,1 0 1 0 0,-1 0-1 0 0,0 0 0 0 0,0 0 0 0 0,0 0 1 0 0,0 0-1 0 0,-1 0 0 0 0,1 0 0 0 0,0 0 1 0 0,0 0-1 0 0,0 0 0 0 0,-1 0 0 0 0,1 0 0 0 0,0 0 1 0 0,-1-1-1 0 0,1 1 0 0 0,-2 2 0 0 0,-3 5-527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173 183 8863 0 0,'1'1'30'0'0,"-1"1"0"0"0,-1-1 0 0 0,1 0-1 0 0,0 0 1 0 0,0 0 0 0 0,0 0 0 0 0,-1 0-1 0 0,1 0 1 0 0,0 0 0 0 0,-1 0 0 0 0,1 0-1 0 0,-1 0 1 0 0,1 0 0 0 0,-1-1 0 0 0,1 1-1 0 0,-1 0 1 0 0,0 0 0 0 0,1 0 0 0 0,-1-1-1 0 0,0 1 1 0 0,0 0 0 0 0,0-1 0 0 0,1 1-1 0 0,-1 0 1 0 0,0-1 0 0 0,0 1 0 0 0,0-1-1 0 0,0 0 1 0 0,0 1 0 0 0,0-1 0 0 0,-2 1-1 0 0,2-1 33 0 0,-1 1-1 0 0,1-1 1 0 0,0 1-1 0 0,-1 0 1 0 0,1 0-1 0 0,0 0 1 0 0,0-1-1 0 0,0 1 1 0 0,-1 0-1 0 0,1 0 0 0 0,0 1 1 0 0,-1 0-1 0 0,-7 7 712 0 0,-29 17 1427 0 0,20-13-1626 0 0,15-12-519 0 0,1 0 1 0 0,0 0 0 0 0,0 0 0 0 0,0 1 0 0 0,0-1-1 0 0,0 1 1 0 0,0 0 0 0 0,1 0 0 0 0,-1-1 0 0 0,1 1-1 0 0,-1 0 1 0 0,-1 3 0 0 0,1-2-41 0 0,0-1 0 0 0,0 1 0 0 0,0-1 0 0 0,0 0-1 0 0,0 0 1 0 0,-1 0 0 0 0,-4 3 0 0 0,-9 8 27 0 0,11-7-58 0 0,4-5-69 0 0,3-2-438 0 0,0-1 246 0 0,1 0-1 0 0,-1 0 0 0 0,0 0 1 0 0,0 0-1 0 0,1 0 1 0 0,-1-1-1 0 0,-1 1 0 0 0,1-1 1 0 0,0 1-1 0 0,2-5 1 0 0,-2 3-243 0 0,1-1 1 0 0,0 1 0 0 0,0 0 0 0 0,6-6 0 0 0,11-12-1681 0 0,-15 16 1660 0 0,-1 1 0 0 0,1-1 0 0 0,6-4 0 0 0,8-4-915 0 0,27-30-1 0 0,-27 26 679 0 0,2 4 474 0 0</inkml:trace>
  <inkml:trace contextRef="#ctx0" brushRef="#br0" timeOffset="1">295 0 6623 0 0,'0'0'507'0'0,"-1"1"-330"0"0,-46 31 2181 0 0,-6 3 608 0 0,35-21-2147 0 0,16-12-723 0 0,0 0 1 0 0,-1 1-1 0 0,1-2 1 0 0,-1 1-1 0 0,1 0 0 0 0,-6 2 1 0 0,0-1 83 0 0,3-1-62 0 0,0 0 1 0 0,1 0 0 0 0,-1 0-1 0 0,1 0 1 0 0,-7 5 0 0 0,0 0 0 0 0,8-5-82 0 0,-1-1-1 0 0,1 1 1 0 0,0 0 0 0 0,0 0 0 0 0,0 0 0 0 0,-4 4 0 0 0,-1 0-16 0 0,-1-1-111 0 0,11-2-101 0 0,-1-3 95 0 0,-1-1 18 0 0,1 0 1 0 0,-1 0 0 0 0,1 0-1 0 0,-1 0 1 0 0,1 0-1 0 0,-1 1 1 0 0,1-1-1 0 0,0 0 1 0 0,0 0 0 0 0,-1 0-1 0 0,1 0 1 0 0,0 1-1 0 0,0-1 1 0 0,0 0-1 0 0,0 1 1 0 0,0-1-1 0 0,0 1 1 0 0,0-1 0 0 0,0 1-1 0 0,0-1 1 0 0,0 1-1 0 0,0 0 1 0 0,0-1-1 0 0,0 1 1 0 0,0 0-1 0 0,2 0 1 0 0,-2 0-7 0 0,0-1-159 0 0,1 1 0 0 0,-1-1 0 0 0,0 0 0 0 0,1 1 0 0 0,-1-1-1 0 0,0 0 1 0 0,0 0 0 0 0,1 0 0 0 0,-1 0 0 0 0,0 0 0 0 0,0 0 0 0 0,0-1-1 0 0,0 1 1 0 0,1-2 0 0 0,10-11-1999 0 0,-8 11 1719 0 0,0 0-1 0 0,0 0 1 0 0,0-1-1 0 0,-1 1 1 0 0,1-1 0 0 0,-1 0-1 0 0,0 0 1 0 0,4-6-1 0 0,4-4-780 0 0,3 4 800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236 480 7975 0 0,'-2'3'67'0'0,"0"0"0"0"0,-1 0 0 0 0,1-1 0 0 0,-1 1 0 0 0,0 0 0 0 0,0-1 0 0 0,0 0 0 0 0,0 0 0 0 0,0 0 0 0 0,0 0 0 0 0,-1 0 1 0 0,-5 1-1 0 0,-13 9 303 0 0,18-10-241 0 0,0 0 1 0 0,0 0-1 0 0,-1 0 1 0 0,-6 1-1 0 0,6-2 2 0 0,1 0 0 0 0,0 1 0 0 0,-1 0-1 0 0,-6 4 1 0 0,1 0 83 0 0,0-1 1 0 0,0 1-1 0 0,-13 4 0 0 0,21-9-183 0 0,1-1 0 0 0,-1 1 0 0 0,1 0 0 0 0,-1 0-1 0 0,1 0 1 0 0,0 0 0 0 0,-1 1 0 0 0,1-1 0 0 0,0 0 0 0 0,0 0-1 0 0,0 1 1 0 0,-2 1 0 0 0,2-1 3 0 0,0-1 0 0 0,0 1 0 0 0,0-1 0 0 0,0 0 0 0 0,0 0 0 0 0,0 0 0 0 0,0 0 0 0 0,-1 0 0 0 0,1 0-1 0 0,0 0 1 0 0,-2 1 0 0 0,-7 1 182 0 0,9-3-197 0 0,0 1 1 0 0,0-1 0 0 0,0 0-1 0 0,1 0 1 0 0,-1 0-1 0 0,0 1 1 0 0,0-1 0 0 0,1 0-1 0 0,-1 1 1 0 0,0-1 0 0 0,0 1-1 0 0,1-1 1 0 0,-1 1-1 0 0,0-1 1 0 0,1 1 0 0 0,-1 0-1 0 0,1-1 1 0 0,-1 1-1 0 0,1 0 1 0 0,-1-1 0 0 0,1 1-1 0 0,-1 1 1 0 0,0 0 192 0 0,10-13-1945 0 0,-1 3-134 0 0,0 0 0 0 0,0-1 1 0 0,6-9-1 0 0,2 0-545 0 0,6 5 1481 0 0</inkml:trace>
  <inkml:trace contextRef="#ctx0" brushRef="#br0" timeOffset="1">291 390 8719 0 0,'-1'2'47'0'0,"1"-1"0"0"0,-1 1 0 0 0,0-1 0 0 0,0 0-1 0 0,0 1 1 0 0,0-1 0 0 0,0 0 0 0 0,0 0 0 0 0,0 1-1 0 0,-1-1 1 0 0,1 0 0 0 0,0 0 0 0 0,-1-1 0 0 0,1 1-1 0 0,-1 0 1 0 0,1 0 0 0 0,-1-1 0 0 0,1 1 0 0 0,-2 0-1 0 0,-23 17 556 0 0,19-16-467 0 0,3-1-10 0 0,1 1-1 0 0,-1-1 1 0 0,1 0 0 0 0,-1 1 0 0 0,1 0 0 0 0,-6 4 0 0 0,7-5-76 0 0,1-1 0 0 0,0 1 1 0 0,0 0-1 0 0,-1-1 0 0 0,1 1 0 0 0,-1-1 0 0 0,1 1 1 0 0,0-1-1 0 0,-1 0 0 0 0,-2 1 0 0 0,3-1 4 0 0,0 0 0 0 0,-1 0 1 0 0,1 0-1 0 0,-1 1 0 0 0,1-1 0 0 0,0 1 0 0 0,-1-1 0 0 0,1 1 0 0 0,0-1 0 0 0,-3 2 0 0 0,1 2 50 0 0,2-4-72 0 0,0 1-1 0 0,0 0 1 0 0,0 0 0 0 0,0 0 0 0 0,0 0 0 0 0,0-1 0 0 0,0 1-1 0 0,-1-1 1 0 0,1 1 0 0 0,0-1 0 0 0,0 1 0 0 0,0-1-1 0 0,-1 1 1 0 0,1-1 0 0 0,0 0 0 0 0,0 0 0 0 0,-1 0-1 0 0,-1 0 1 0 0,1 0 335 0 0,12-5-1961 0 0,24-20-2412 0 0,-31 22 3389 0 0,1 1 0 0 0,-1-1 0 0 0,0 0-1 0 0,0 0 1 0 0,4-5 0 0 0,13-11-2246 0 0,-3 9 2089 0 0</inkml:trace>
  <inkml:trace contextRef="#ctx0" brushRef="#br0" timeOffset="2">403 166 10015 0 0,'-4'7'181'0'0,"-1"-1"-1"0"0,0 1 1 0 0,0-1-1 0 0,0 0 1 0 0,-1-1-1 0 0,-12 10 1 0 0,-44 25 384 0 0,29-20 33 0 0,-44 24 225 0 0,28-17-461 0 0,46-25-345 0 0,-15 8 120 0 0,0 0 0 0 0,-23 21 0 0 0,11-9 169 0 0,45-22-1137 0 0,-11 0 552 0 0,-1-1 1 0 0,1 0-1 0 0,0-1 0 0 0,0 1 1 0 0,-1-1-1 0 0,1 1 1 0 0,5-5-1 0 0,11-5-988 0 0,-4 4-773 0 0,0-2 0 0 0,22-15 0 0 0,-2 1-581 0 0,-6 5 1823 0 0</inkml:trace>
  <inkml:trace contextRef="#ctx0" brushRef="#br0" timeOffset="3">755 1 8495 0 0,'0'1'33'0'0,"-1"0"-1"0"0,1 0 0 0 0,-1 0 1 0 0,0 0-1 0 0,1 0 0 0 0,-1 0 1 0 0,0 0-1 0 0,0 0 0 0 0,0 0 1 0 0,1 0-1 0 0,-1 0 0 0 0,0 0 1 0 0,0-1-1 0 0,-1 1 0 0 0,1 0 1 0 0,0-1-1 0 0,0 1 0 0 0,0-1 1 0 0,0 1-1 0 0,0-1 0 0 0,-1 1 1 0 0,1-1-1 0 0,0 0 0 0 0,0 0 1 0 0,-1 0-1 0 0,1 0 0 0 0,-2 0 1 0 0,-17 4 64 0 0,10-1 278 0 0,1-1 1 0 0,-1 0-1 0 0,0 0 1 0 0,-11 0-1 0 0,18-1-260 0 0,-1 0 0 0 0,0 0 0 0 0,0 0 0 0 0,1 0 0 0 0,-1 0 0 0 0,0 1 0 0 0,1 0 0 0 0,-4 2 0 0 0,-16 7 296 0 0,6-5-107 0 0,1 1 1 0 0,-18 11-1 0 0,30-17-260 0 0,0 1 0 0 0,1-1 1 0 0,-1 1-1 0 0,0-1 0 0 0,0 0 0 0 0,-5 0 1 0 0,6 0 0 0 0,-1-1 0 0 0,0 1 0 0 0,1 0 0 0 0,-1 0 0 0 0,1 1 0 0 0,-1-1 1 0 0,1 1-1 0 0,-4 1 0 0 0,-5 6 81 0 0,6-5-63 0 0,0 0 1 0 0,1-1 0 0 0,-1 0 0 0 0,-7 3 0 0 0,11-5-47 0 0,-1 0-1 0 0,1 1 1 0 0,0-1-1 0 0,0 0 1 0 0,0 1-1 0 0,0-1 1 0 0,-2 3-1 0 0,3-2-17 0 0,-1-1-1 0 0,1 0 1 0 0,-1 1 0 0 0,1-1 0 0 0,-1 0-1 0 0,0 0 1 0 0,-3 2 0 0 0,-3-3-173 0 0,7 0-427 0 0,8-7-2010 0 0,-1 4 1508 0 0,-1-1 0 0 0,1-1 0 0 0,-1 1 0 0 0,0-1 0 0 0,0 1 0 0 0,4-7 0 0 0,11-5-1344 0 0,4 5 1503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402 283 9671 0 0,'-5'5'114'0'0,"-2"0"1"0"0,1 0-1 0 0,0-1 0 0 0,-1 0 0 0 0,0 0 0 0 0,0-1 0 0 0,0 1 0 0 0,-13 3 0 0 0,-18 8-41 0 0,21-6 98 0 0,8-5 36 0 0,0 1-1 0 0,-16 4 1 0 0,18-7-58 0 0,0 0 0 0 0,1 0-1 0 0,-1 0 1 0 0,1 1 0 0 0,0 0 0 0 0,0 0 0 0 0,0 1-1 0 0,0-1 1 0 0,-9 9 0 0 0,-53 37 1332 0 0,34-27-867 0 0,8-9-199 0 0,24-13-375 0 0,0 1 1 0 0,0 0 0 0 0,-1-1 0 0 0,1 1-1 0 0,0 0 1 0 0,0 0 0 0 0,0 1-1 0 0,0-1 1 0 0,0 0 0 0 0,1 1-1 0 0,-1-1 1 0 0,0 1 0 0 0,1 0-1 0 0,-2 1 1 0 0,2-1 32 0 0,3-2-1182 0 0,0 0 810 0 0,0 0 0 0 0,0 0 0 0 0,1-1 1 0 0,-1 1-1 0 0,0 0 0 0 0,0-1 0 0 0,4-1 0 0 0,1 0-446 0 0,-1 0 95 0 0,0 0 0 0 0,-1 0 0 0 0,0-1 0 0 0,1 0-1 0 0,-1 0 1 0 0,0 0 0 0 0,0 0 0 0 0,0-1 0 0 0,-1 0 0 0 0,1 0 0 0 0,6-8 0 0 0,18-15-2057 0 0,3 6 1744 0 0</inkml:trace>
  <inkml:trace contextRef="#ctx0" brushRef="#br0" timeOffset="1">472 185 7567 0 0,'-6'5'101'0'0,"-1"-1"-1"0"0,0 0 0 0 0,0 0 1 0 0,-1 0-1 0 0,1-1 1 0 0,-1 0-1 0 0,-10 3 0 0 0,-27 11 27 0 0,-32 16 1843 0 0,-13 8-142 0 0,43-20-759 0 0,33-15-495 0 0,-23 13-1 0 0,29-14-319 0 0,-1-1 0 0 0,0 0 0 0 0,-14 4 0 0 0,7 0 188 0 0,8 2-261 0 0,22-13-186 0 0,-1-6-54 0 0,-9 6-2 0 0,-1 0 1 0 0,1 1-1 0 0,1-1 1 0 0,5-2-1 0 0,6 0-595 0 0,-11 4 329 0 0,0-1 1 0 0,0 0 0 0 0,1 0-1 0 0,-2 0 1 0 0,7-4 0 0 0,9-9-830 0 0,-12 9 460 0 0,0 0 1 0 0,11-6-1 0 0,-1 2-1523 0 0,0 0 1 0 0,29-22-1 0 0,-20 14 216 0 0,4 3 1231 0 0</inkml:trace>
  <inkml:trace contextRef="#ctx0" brushRef="#br0" timeOffset="2">563 17 7567 0 0,'-7'4'104'0'0,"0"1"0"0"0,0-2-1 0 0,-1 1 1 0 0,1-1-1 0 0,-1 0 1 0 0,0 0 0 0 0,-11 1-1 0 0,-21 9 278 0 0,0 2 254 0 0,22-9-173 0 0,0 1 1 0 0,-18 10-1 0 0,-9 5 708 0 0,28-15-423 0 0,-26 17 0 0 0,15-8-129 0 0,17-10-312 0 0,1 1-1 0 0,-12 8 1 0 0,17-12-234 0 0,4-2-59 0 0,0-1 1 0 0,0 1 0 0 0,0-1-1 0 0,0 1 1 0 0,1-1 0 0 0,-1 1-1 0 0,0-1 1 0 0,0 1 0 0 0,0 0-1 0 0,1 0 1 0 0,-1-1-1 0 0,0 1 1 0 0,1 0 0 0 0,-1 0-1 0 0,1 0 1 0 0,-1 0 0 0 0,1 0-1 0 0,-1 0 1 0 0,1 0 0 0 0,0 0-1 0 0,-1 1 1 0 0,1-2-13 0 0,0 0-1 0 0,0 0 1 0 0,0 0 0 0 0,0 0-1 0 0,0 0 1 0 0,0 0-1 0 0,0 0 1 0 0,0 0 0 0 0,0 0-1 0 0,0-1 1 0 0,0 1 0 0 0,1 0-1 0 0,-1 0 1 0 0,0 0 0 0 0,0 0-1 0 0,0 0 1 0 0,0 0 0 0 0,0 0-1 0 0,0 0 1 0 0,0 0 0 0 0,0 0-1 0 0,0 0 1 0 0,0 0-1 0 0,0 0 1 0 0,0 0 0 0 0,0 0-1 0 0,0 0 1 0 0,0 0 0 0 0,0 0-1 0 0,0 0 1 0 0,1 0 0 0 0,-1 0-1 0 0,0 0 1 0 0,0 0 0 0 0,0 0-1 0 0,0 1 1 0 0,0-1 0 0 0,0 0-1 0 0,0 0 1 0 0,0 0-1 0 0,0 0 1 0 0,0 0 0 0 0,0 0-1 0 0,0 0 1 0 0,0 0 0 0 0,0 0-1 0 0,0 0 1 0 0,0 0 0 0 0,0 0-1 0 0,0 0 1 0 0,0 0 0 0 0,0 0-1 0 0,0 0 1 0 0,0 0-1 0 0,0 0 1 0 0,0 0 0 0 0,0 0-1 0 0,0 1 1 0 0,0-1 0 0 0,0 0-1 0 0,0 0 1 0 0,0 0 0 0 0,0 0-1 0 0,0 0 1 0 0,0 0 0 0 0,13-2-124 0 0,-7 2-244 0 0,1-1 0 0 0,-1 0 0 0 0,1-1 0 0 0,-1 0 0 0 0,10-4 1 0 0,87-39-4522 0 0,-88 38 3210 0 0,25-16 1 0 0,-28 15 498 0 0,1 1 0 0 0,25-10 0 0 0,2 5 373 0 0</inkml:trace>
  <inkml:trace contextRef="#ctx0" brushRef="#br0" timeOffset="3">657 1 6735 0 0,'-13'7'134'0'0,"-1"0"-1"0"0,0-1 0 0 0,0 0 0 0 0,0-1 1 0 0,-22 4-1 0 0,-9 4 850 0 0,-18 4 1011 0 0,-18 8 320 0 0,43-13-1651 0 0,22-6-93 0 0,-25 10 0 0 0,25-10 25 0 0,15-5-189 0 0,9-4-333 0 0,24-5-173 0 0,69-22-3762 0 0,-84 25 2730 0 0,21-4 0 0 0,-24 7 195 0 0,0-2 0 0 0,0 0 1 0 0,13-5-1 0 0,-5-2-417 0 0,-11 6 326 0 0,0 0 0 0 0,21-6 1 0 0,5 4 229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0 12263 0 0,'-3'4'82'0'0,"0"0"0"0"0,-1 0 0 0 0,0 0 0 0 0,1-1 0 0 0,-1 1 0 0 0,-1-1 0 0 0,1 0 0 0 0,0 0 0 0 0,-1-1 0 0 0,1 1 0 0 0,-1-1 0 0 0,0 0 0 0 0,0 0 0 0 0,0-1 0 0 0,-5 2 0 0 0,-4 2 1 0 0,0 1 0 0 0,-20 12 0 0 0,-3 0 212 0 0,-37 19 340 0 0,-31 13 194 0 0,51-24-432 0 0,37-17-168 0 0,-36 14 1 0 0,27-15-85 0 0,9-3-28 0 0,0 1-1 0 0,1 0 0 0 0,-21 12 1 0 0,-6 1-61 0 0,39-18-45 0 0,-4 4-4 0 0,9-3-16 0 0,10 0-84 0 0,-10-1 58 0 0,9-1-242 0 0,-1 0 1 0 0,1 0-1 0 0,0-1 0 0 0,-1 0 0 0 0,1 0 0 0 0,-1-1 1 0 0,0 0-1 0 0,0-1 0 0 0,11-4 0 0 0,19-5-847 0 0,-3 1-1786 0 0,1-2-1 0 0,38-19 0 0 0,-24 11 149 0 0,0 5 1696 0 0</inkml:trace>
  <inkml:trace contextRef="#ctx0" brushRef="#br0" timeOffset="1">831 15 11831 0 0,'-11'9'240'0'0,"-1"-1"0"0"0,-1-1 0 0 0,1 0-1 0 0,-1 0 1 0 0,-17 5 0 0 0,-71 18 371 0 0,4-2 318 0 0,-72 49 832 0 0,127-56-1437 0 0,35-17-248 0 0,0 0 0 0 0,0 1-1 0 0,-6 5 1 0 0,-10 7 165 0 0,36-13-269 0 0,0-4-211 0 0,0-1 0 0 0,21-5 0 0 0,-15 3-400 0 0,-2 0-25 0 0,-1-1-1 0 0,-1-1 0 0 0,17-7 0 0 0,13-5-878 0 0,140-46-8845 0 0,-143 51 9442 0 0</inkml:trace>
  <inkml:trace contextRef="#ctx0" brushRef="#br0" timeOffset="2">1031 39 11575 0 0,'-2'2'94'0'0,"-1"1"0"0"0,-1 0 0 0 0,1-1 0 0 0,0 1 0 0 0,-1-1 0 0 0,1 0 0 0 0,-1 0-1 0 0,1-1 1 0 0,-1 1 0 0 0,0-1 0 0 0,0 0 0 0 0,-6 2 0 0 0,-16 5-3 0 0,-18 8 581 0 0,27-11-228 0 0,0 1-1 0 0,-25 14 1 0 0,28-12-259 0 0,0-1 0 0 0,-1 0 0 0 0,0 0 0 0 0,-18 4 0 0 0,23-7-74 0 0,-1 0 0 0 0,1 0 0 0 0,-10 7 0 0 0,-20 8 205 0 0,39-19-310 0 0,-14 5 101 0 0,2 1 0 0 0,-1 0-1 0 0,0 0 1 0 0,-14 11 0 0 0,8-8-81 0 0,18-8-22 0 0,-1 0 0 0 0,1 0 1 0 0,0 0-1 0 0,0 0 0 0 0,0 0 0 0 0,0 0 0 0 0,0 0 0 0 0,1 0 1 0 0,-1 1-1 0 0,0-1 0 0 0,-2 3 0 0 0,4-4-4 0 0,0 1 0 0 0,0-1 0 0 0,-1 0 0 0 0,1 1 0 0 0,0-1 0 0 0,0 0 0 0 0,0 1 0 0 0,0-1 0 0 0,0 0 0 0 0,0 1 0 0 0,-1-1 0 0 0,1 0 0 0 0,0 1 0 0 0,0-1 0 0 0,0 0 0 0 0,0 1 0 0 0,0-1 0 0 0,0 0 0 0 0,0 1 0 0 0,0-1 0 0 0,1 1 0 0 0,-1-1 0 0 0,0 0 0 0 0,0 1 0 0 0,3 0-86 0 0,-1 0-1 0 0,1 0 0 0 0,-1 0 1 0 0,1-1-1 0 0,0 1 1 0 0,-1-1-1 0 0,1 1 0 0 0,0-1 1 0 0,5 0-1 0 0,-7 0 5 0 0,6-1-242 0 0,0 1 0 0 0,-1-1 0 0 0,1-1 1 0 0,0 1-1 0 0,-1-1 0 0 0,12-5 0 0 0,13-3-990 0 0,-10 4-800 0 0,1-2-1 0 0,-1 0 1 0 0,28-15 0 0 0,-10 5-538 0 0,-1 5 1634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11455 0 0,'-99'37'1260'0'0,"28"-11"-989"0"0,-68 36 1237 0 0,66-30 8 0 0,29-14-1008 0 0,14-7-225 0 0,24-9-214 0 0,0-1 1 0 0,0 1 0 0 0,1 1-1 0 0,-1-1 1 0 0,1 1-1 0 0,-1 0 1 0 0,1 1 0 0 0,-5 3-1 0 0,10-7-64 0 0,1 0 0 0 0,-1 0 0 0 0,0 0-1 0 0,1 0 1 0 0,-1 0 0 0 0,0 0 0 0 0,0 0 0 0 0,1 0 0 0 0,-1 0-1 0 0,0 0 1 0 0,0 0 0 0 0,1 0 0 0 0,-1 1 0 0 0,0-1-1 0 0,0 0 1 0 0,0 0 0 0 0,1 0 0 0 0,-1 0 0 0 0,0 0-1 0 0,0 0 1 0 0,0 1 0 0 0,1-1 0 0 0,-1 0 0 0 0,0 0-1 0 0,0 0 1 0 0,0 1 0 0 0,0-1 0 0 0,1 0 0 0 0,-1 0-1 0 0,0 0 1 0 0,0 1 0 0 0,0-1 0 0 0,0 0 0 0 0,0 0 0 0 0,0 1-1 0 0,0-1 1 0 0,0 0 0 0 0,0 0 0 0 0,0 1 0 0 0,0-1-1 0 0,0 0 1 0 0,0 0 0 0 0,0 1 0 0 0,0-1 0 0 0,0 0-1 0 0,0 0 1 0 0,0 1 0 0 0,0-1 0 0 0,0 0 0 0 0,0 0-1 0 0,0 1 1 0 0,-1-1 0 0 0,1 0 0 0 0,0 0 0 0 0,0 1 0 0 0,0-1-1 0 0,0 0 1 0 0,0 0 0 0 0,-1 0 0 0 0,1 0 0 0 0,0 1-1 0 0,0-1 1 0 0,0 0 0 0 0,-1 0 0 0 0,1 0 0 0 0,0 0-1 0 0,23-1-26 0 0,23-7-80 0 0,-26 5-645 0 0,1-1 0 0 0,34-12 1 0 0,95-41-4518 0 0,-100 36 2072 0 0,-37 14 1845 0 0,1 1 0 0 0,0 1 0 0 0,24-6 0 0 0,4 6 333 0 0</inkml:trace>
  <inkml:trace contextRef="#ctx0" brushRef="#br0" timeOffset="1">798 3 8927 0 0,'-2'2'74'0'0,"0"1"-1"0"0,-1 0 0 0 0,1-1 0 0 0,-1 1 1 0 0,0-1-1 0 0,0 0 0 0 0,0 0 0 0 0,0 0 0 0 0,0 0 1 0 0,0 0-1 0 0,-1-1 0 0 0,-6 3 0 0 0,4-2 37 0 0,1 1 1 0 0,-1 0-1 0 0,1 0 0 0 0,-7 6 0 0 0,-12 5 559 0 0,-57 25 1179 0 0,66-32-1389 0 0,-24 8 0 0 0,24-10-154 0 0,1 0 0 0 0,-20 11 1 0 0,-78 40 995 0 0,88-45-1112 0 0,18-9-122 0 0,1 0 0 0 0,-1 1 0 0 0,1 0 0 0 0,-6 4 0 0 0,3 1 26 0 0,6-6-118 0 0,11-3-1652 0 0,0 0 518 0 0,0 0 0 0 0,16-5 1 0 0,-21 4 538 0 0,5-1-798 0 0,0 0 0 0 0,0-1 0 0 0,16-10 0 0 0,-14 8 222 0 0,0 1-1 0 0,12-6 0 0 0,20-1 101 0 0</inkml:trace>
  <inkml:trace contextRef="#ctx0" brushRef="#br0" timeOffset="2">812 97 11199 0 0,'-14'13'215'0'0,"-1"0"-1"0"0,-1-1 0 0 0,0-1 0 0 0,-1 0 0 0 0,0-1 1 0 0,0-1-1 0 0,-1-1 0 0 0,-21 8 0 0 0,-84 30 1436 0 0,80-26-967 0 0,33-14-458 0 0,-1-1 0 0 0,-13 5 0 0 0,13-6 22 0 0,9-3-15 0 0,4-1-151 0 0,18-3-377 0 0,-12 3-100 0 0,-1-2 0 0 0,1 1 0 0 0,0-1 0 0 0,-1 0 0 0 0,10-4 0 0 0,100-46-5078 0 0,-58 24 2026 0 0,5-3-300 0 0,-28 19 2898 0 0</inkml:trace>
  <inkml:trace contextRef="#ctx0" brushRef="#br0" timeOffset="3">981 102 10911 0 0,'-19'12'590'0'0,"-40"16"-1"0"0,12-6-301 0 0,-50 26 1228 0 0,28-15 459 0 0,53-26-1800 0 0,-5 4 198 0 0,20-10-275 0 0,14-2-705 0 0,0-1 0 0 0,0-1 0 0 0,0 0 0 0 0,0 0 1 0 0,-1-1-1 0 0,1-1 0 0 0,-1 0 0 0 0,14-8 0 0 0,9-3-1755 0 0,3-3-568 0 0,-25 12 1466 0 0,1 0 0 0 0,25-7 0 0 0,0 5 606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10223 0 0,'-2'3'73'0'0,"-1"0"-1"0"0,1 0 1 0 0,-1 0-1 0 0,0 0 1 0 0,0 0 0 0 0,0 0-1 0 0,-1-1 1 0 0,1 1-1 0 0,0-1 1 0 0,-1 0-1 0 0,0 0 1 0 0,1 0-1 0 0,-1-1 1 0 0,-8 3-1 0 0,7-2 0 0 0,-1 1 0 0 0,1 0-1 0 0,0 0 1 0 0,-5 5 0 0 0,4-4 199 0 0,1-1 0 0 0,0 1 0 0 0,-9 3 0 0 0,1-2 410 0 0,0 1 1 0 0,-21 14-1 0 0,6-5 151 0 0,22-12-663 0 0,0 0 0 0 0,0 0 1 0 0,-7 6-1 0 0,-2 0 42 0 0,12-8-161 0 0,1 0 0 0 0,0 0 0 0 0,0 0 0 0 0,-1 0 0 0 0,1 1 0 0 0,0-1 0 0 0,0 1 1 0 0,-3 3-1 0 0,0 4 62 0 0,6-8-108 0 0,-1-1 0 0 0,1 1 0 0 0,0-1 1 0 0,0 0-1 0 0,0 1 0 0 0,-1-1 0 0 0,1 1 1 0 0,0-1-1 0 0,0 0 0 0 0,0 0 0 0 0,0 0 1 0 0,0 0-1 0 0,1 1 0 0 0,-1-1-9 0 0,9 0-232 0 0,1 1 0 0 0,0-1 0 0 0,-1-1-1 0 0,1 0 1 0 0,0-1 0 0 0,13-3 0 0 0,1 0-1231 0 0,-19 3 946 0 0,0 1 1 0 0,1-1-1 0 0,-2-1 0 0 0,1 1 0 0 0,0-1 1 0 0,6-4-1 0 0,22-10-2128 0 0,-20 12 1721 0 0,2 0-1219 0 0,27-13 1 0 0,-22 11 689 0 0,2 4 898 0 0</inkml:trace>
  <inkml:trace contextRef="#ctx0" brushRef="#br0" timeOffset="1">309 144 11519 0 0,'-4'2'177'0'0,"0"1"-1"0"0,0 0 0 0 0,0-1 0 0 0,0 0 1 0 0,0 0-1 0 0,-9 3 0 0 0,-11 5-111 0 0,-31 16 1330 0 0,18-8-506 0 0,12-8-381 0 0,20-8-389 0 0,0-1 1 0 0,0 1-1 0 0,1 1 0 0 0,-1-1 0 0 0,1 1 0 0 0,-1 0 0 0 0,-6 5 0 0 0,7-4-70 0 0,3-3 10 0 0,0 0 1 0 0,0 0 0 0 0,0 0 0 0 0,0 0 0 0 0,0 0 0 0 0,0 0-1 0 0,0 0 1 0 0,0 1 0 0 0,-1 1 0 0 0,2-3-59 0 0,0 0 1 0 0,0 1 0 0 0,0-1-1 0 0,-1 0 1 0 0,1 0-1 0 0,0 1 1 0 0,0-1-1 0 0,0 0 1 0 0,0 1-1 0 0,0-1 1 0 0,0 0 0 0 0,0 1-1 0 0,0-1 1 0 0,0 1-1 0 0,0-1 1 0 0,0 0-1 0 0,0 1 1 0 0,0-1-1 0 0,0 0 1 0 0,0 1 0 0 0,0-1-1 0 0,0 0 1 0 0,1 1-1 0 0,0 0-29 0 0,1-1-1 0 0,-1 1 1 0 0,1 0 0 0 0,0-1-1 0 0,-1 0 1 0 0,1 1-1 0 0,-1-1 1 0 0,1 0 0 0 0,0 0-1 0 0,-1 0 1 0 0,1 0-1 0 0,0 0 1 0 0,1-1 0 0 0,26-5-656 0 0,-4-3-1437 0 0,39-10 1 0 0,-51 15-70 0 0,0 0 1 0 0,22-11 0 0 0,0 0-1399 0 0,-7 5 2378 0 0</inkml:trace>
  <inkml:trace contextRef="#ctx0" brushRef="#br0" timeOffset="2">311 277 12583 0 0,'-1'2'79'0'0,"-1"1"0"0"0,1-1 0 0 0,-1 1 1 0 0,0-1-1 0 0,1 0 0 0 0,-1 0 0 0 0,0 0 0 0 0,0 0 0 0 0,-1 0 0 0 0,1 0 0 0 0,0 0 0 0 0,-1-1 0 0 0,1 1 0 0 0,-1-1 0 0 0,1 0 0 0 0,-6 2 0 0 0,-19 13 237 0 0,22-13-51 0 0,0 0 0 0 0,0 0 0 0 0,-11 4 0 0 0,14-6-70 0 0,0 0 0 0 0,0 0-1 0 0,0 0 1 0 0,0 1 0 0 0,0-1-1 0 0,0 0 1 0 0,1 1 0 0 0,-4 3-1 0 0,18-5-74 0 0,-2 0-531 0 0,0 0 0 0 0,-1-1 1 0 0,1 0-1 0 0,-1-1 0 0 0,15-4 0 0 0,-1 3-887 0 0,-21 3 827 0 0,0 0 0 0 0,1-1 1 0 0,-1 1-1 0 0,0-1 0 0 0,0 1 0 0 0,0-1 0 0 0,0 0 0 0 0,0 0 1 0 0,0 0-1 0 0,0-1 0 0 0,4-1 0 0 0,3-8-1828 0 0,-9 10 1874 0 0,0-1 0 0 0,1 0 0 0 0,0 1 1 0 0,-1-1-1 0 0,1 0 0 0 0,0 1 0 0 0,0 0 0 0 0,2-2 0 0 0,11 0-671 0 0</inkml:trace>
  <inkml:trace contextRef="#ctx0" brushRef="#br0" timeOffset="3">402 359 8927 0 0,'-3'3'96'0'0,"0"0"-1"0"0,0 0 0 0 0,0 0 0 0 0,0 0 0 0 0,-1-1 1 0 0,1 1-1 0 0,-1-1 0 0 0,0 0 0 0 0,-4 2 0 0 0,4-2 12 0 0,1 0-1 0 0,0 0 0 0 0,0 0 1 0 0,0 0-1 0 0,-4 5 0 0 0,4-4 83 0 0,0-1 0 0 0,0 1 0 0 0,0-1 0 0 0,0 0 0 0 0,-6 4 0 0 0,-2-1 687 0 0,0 0-1 0 0,-20 13 1 0 0,7-3 84 0 0,18-12-721 0 0,1 0 1 0 0,0 0 0 0 0,0 1 0 0 0,-7 6 0 0 0,0-1 50 0 0,11-8-261 0 0,0-1 1 0 0,0 1 0 0 0,0 0-1 0 0,0-1 1 0 0,0 1 0 0 0,1 0 0 0 0,-1 0-1 0 0,0 0 1 0 0,0-1 0 0 0,0 1-1 0 0,1 0 1 0 0,-1 0 0 0 0,0 0 0 0 0,1 1-1 0 0,-1-1 1 0 0,1 0 0 0 0,0 0-1 0 0,-1 2 1 0 0,0-1 142 0 0,13 3-96 0 0,-5-1-94 0 0,-4-3-4 0 0,1-1 1 0 0,0 1 0 0 0,0-1-1 0 0,0 0 1 0 0,0 0 0 0 0,-1 0-1 0 0,1-1 1 0 0,0 1 0 0 0,7-3-1 0 0,13-1-312 0 0,-16 4-279 0 0,0-1 0 0 0,0 0 0 0 0,0 0 0 0 0,0-1 0 0 0,-1 0 0 0 0,1 0 0 0 0,14-7 0 0 0,-17 7 48 0 0,0 0 0 0 0,0 0 0 0 0,0 1 0 0 0,8-2 0 0 0,-8 2-155 0 0,0 0 1 0 0,-1 0-1 0 0,1 0 1 0 0,8-5-1 0 0,-3 0-693 0 0,-7 5 991 0 0,-1-1 0 0 0,1 1 0 0 0,-1-1 0 0 0,1 1 0 0 0,-1 0 0 0 0,5-1 0 0 0,6 1-362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11831 0 0,'-1'3'75'0'0,"-1"-1"-1"0"0,1 0 0 0 0,0 0 1 0 0,-1 0-1 0 0,0 0 0 0 0,1 0 1 0 0,-1-1-1 0 0,0 1 0 0 0,0 0 1 0 0,0-1-1 0 0,0 1 1 0 0,0-1-1 0 0,0 0 0 0 0,0 0 1 0 0,-1 0-1 0 0,-3 1 0 0 0,3 0 19 0 0,-1 0 0 0 0,0 0 0 0 0,1 0 0 0 0,-1 1 0 0 0,-3 2 0 0 0,-14 9 941 0 0,20-13-958 0 0,0-1 0 0 0,0 0-1 0 0,0 1 1 0 0,1-1-1 0 0,-1 1 1 0 0,0-1 0 0 0,0 1-1 0 0,1 0 1 0 0,-1-1 0 0 0,0 1-1 0 0,1-1 1 0 0,-1 1 0 0 0,1 0-1 0 0,-1 0 1 0 0,1-1-1 0 0,-1 1 1 0 0,1 0 0 0 0,0 0-1 0 0,-1 0 1 0 0,1 0 0 0 0,-1 1-1 0 0,2-2-52 0 0,-1 1 0 0 0,0-1-1 0 0,1 1 1 0 0,-1-1 0 0 0,0 0 0 0 0,1 1-1 0 0,-1-1 1 0 0,0 0 0 0 0,1 1-1 0 0,-1-1 1 0 0,1 0 0 0 0,-1 0-1 0 0,1 1 1 0 0,-1-1 0 0 0,0 0 0 0 0,1 0-1 0 0,-1 0 1 0 0,1 0 0 0 0,-1 0-1 0 0,1 1 1 0 0,-1-1 0 0 0,1 0 0 0 0,0 0-1 0 0,12 0 71 0 0,6-2-217 0 0,-1-1 1 0 0,1-1 0 0 0,32-12-1 0 0,-11 5-1034 0 0,-32 9 433 0 0,-1 0-1 0 0,1 0 0 0 0,-1 0 0 0 0,12-6 1 0 0,42-16-7698 0 0,-49 20 6407 0 0,-1 5 1241 0 0</inkml:trace>
  <inkml:trace contextRef="#ctx0" brushRef="#br0" timeOffset="1">267 38 10103 0 0,'-2'4'159'0'0,"0"-1"0"0"0,-1 1 0 0 0,1-1 0 0 0,-1 1-1 0 0,1-1 1 0 0,-5 5 0 0 0,-6 6 523 0 0,11-11-361 0 0,-1-1 0 0 0,1 0 0 0 0,-1 1 0 0 0,0-1 0 0 0,-3 2 0 0 0,-8 7 653 0 0,-1 3-152 0 0,6-5-432 0 0,1 0 0 0 0,-14 17 0 0 0,18-24-165 0 0,6 0-117 0 0,1-1-124 0 0,0 0-132 0 0,0 0-1 0 0,0 0 1 0 0,0 0 0 0 0,0 0 0 0 0,0-1-1 0 0,0 1 1 0 0,0-1 0 0 0,0 0 0 0 0,0 0-1 0 0,0 0 1 0 0,0 0 0 0 0,0 0 0 0 0,1-1-1 0 0,-1 1 1 0 0,4-2 0 0 0,11 0-1698 0 0,-17 3 1422 0 0,1-1-1 0 0,0 0 1 0 0,0 0-1 0 0,0 0 1 0 0,-1-1-1 0 0,1 1 1 0 0,0 0-1 0 0,0-1 1 0 0,0 1-1 0 0,-1-1 1 0 0,3-1-1 0 0,16-11-5722 0 0,-18 13 5043 0 0</inkml:trace>
  <inkml:trace contextRef="#ctx0" brushRef="#br0" timeOffset="2">239 224 9647 0 0,'-1'4'103'0'0,"-1"-1"-1"0"0,0 0 1 0 0,-1 1-1 0 0,1-1 0 0 0,0 0 1 0 0,-1 0-1 0 0,0-1 1 0 0,1 1-1 0 0,-5 2 0 0 0,5-3 6 0 0,0 0 0 0 0,0 1-1 0 0,0-1 1 0 0,0 1 0 0 0,-3 5-1 0 0,-7 8 914 0 0,11-16-977 0 0,-2 3 206 0 0,0-1 0 0 0,0 1 1 0 0,0-1-1 0 0,0 1 0 0 0,1 0 0 0 0,-1 0 0 0 0,1 1 1 0 0,-3 4-1 0 0,-3 2 70 0 0,-3 6 273 0 0,10-16-564 0 0,1 1-1 0 0,0-1 1 0 0,-1 1 0 0 0,1-1-1 0 0,0 1 1 0 0,-1 0-1 0 0,1-1 1 0 0,0 1 0 0 0,0 0-1 0 0,-1-1 1 0 0,1 1-1 0 0,0 0 1 0 0,0-1 0 0 0,0 1-1 0 0,0 0 1 0 0,0-1-1 0 0,0 1 1 0 0,0 0 0 0 0,1 1-1 0 0,-1-1-66 0 0,1 0 0 0 0,-1-1 0 0 0,1 1 0 0 0,0 0 0 0 0,-1 0 0 0 0,1 0 0 0 0,0-1 0 0 0,0 1 0 0 0,-1 0 0 0 0,1 0 0 0 0,0-1 0 0 0,0 1 0 0 0,0-1 0 0 0,0 1 0 0 0,0-1-1 0 0,0 1 1 0 0,0-1 0 0 0,0 0 0 0 0,0 0 0 0 0,0 1 0 0 0,0-1 0 0 0,0 0 0 0 0,0 0 0 0 0,1 0 0 0 0,3 0-489 0 0,1-1 0 0 0,-1 1 0 0 0,9-3 0 0 0,-1 0-1423 0 0,-10 2 1284 0 0,1 0 0 0 0,-1 0 0 0 0,1 0-1 0 0,-1-1 1 0 0,1 0 0 0 0,-1 0 0 0 0,4-2 0 0 0,-4 2-19 0 0,1 0 0 0 0,-1 0 0 0 0,1 0 0 0 0,0 0 0 0 0,6-1 0 0 0,11 0-435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7223 0 0,'3'24'569'0'0,"0"0"-1"0"0,2-1 0 0 0,1 1 0 0 0,13 32 1 0 0,-1-15 95 0 0,3 0 0 0 0,33 50 0 0 0,60 71-1416 0 0,-85-123-135 0 0,-19-26-931 0 0,18 16 0 0 0,-18-19 133 0 0,0 0 1 0 0,15 22 0 0 0,-14-16 746 0 0,4 2 578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8231 0 0,'26'159'2064'0'0,"-17"-122"-1493"0"0,1 0-1 0 0,20 48 0 0 0,-13-40-406 0 0,20 45-211 0 0,49 86 0 0 0,-46-97-1110 0 0,-10-25-3329 0 0,40 55 1 0 0,-61-95 3448 0 0,6 8 573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7687 0 0,'4'16'225'0'0,"32"112"1282"0"0,-27-101-1025 0 0,2 0 1 0 0,23 43 0 0 0,65 120 55 0 0,-41-75-368 0 0,52 115-7259 0 0,-105-218 6252 0 0,1-1-1 0 0,8 11 1 0 0,-3-4-275 0 0,-2 1 689 0 0</inkml:trace>
  <inkml:trace contextRef="#ctx0" brushRef="#br0" timeOffset="1">190 0 8231 0 0,'0'2'44'0'0,"1"1"0"0"0,-1-1 0 0 0,0 0 0 0 0,1 0 0 0 0,-1 0 0 0 0,0 0 0 0 0,0 1 0 0 0,0-1 0 0 0,-1 0 0 0 0,1 0 0 0 0,0 0 0 0 0,-1 0 0 0 0,1 0 0 0 0,-1 0 0 0 0,0 0 0 0 0,0 0 0 0 0,0 0 0 0 0,0 0 0 0 0,-1 2 0 0 0,0-1 6 0 0,0 1-1 0 0,1-1 0 0 0,-1 1 0 0 0,1 0 1 0 0,0-1-1 0 0,-1 6 0 0 0,-3 9 278 0 0,1-3-107 0 0,0 0 0 0 0,2-1 0 0 0,-1 1-1 0 0,2 0 1 0 0,0 1 0 0 0,1-1 0 0 0,2 15-1 0 0,-1-1 215 0 0,1 2-138 0 0,2 0 0 0 0,1 0 1 0 0,10 30-1 0 0,-13-52-241 0 0,7 21 46 0 0,2 1 0 0 0,15 29 1 0 0,-4-8-56 0 0,4 7-1044 0 0,48 83 1 0 0,11-18-9110 0 0,-66-101 9163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8351 0 0,'0'0'639'0'0,"14"-5"18"0"0,19-15 1307 0 0,3 2-314 0 0,-22 11-1082 0 0,28-12 1 0 0,-24 13-581 0 0,0 1 0 0 0,1 1 0 0 0,0 1 0 0 0,0 0 0 0 0,0 1 0 0 0,0 1 0 0 0,31 3 0 0 0,-45-2-700 0 0,0 1-1 0 0,0 1 1 0 0,0-1 0 0 0,0 1-1 0 0,0 0 1 0 0,0 0 0 0 0,8 5-1 0 0,-13 0-6046 0 0,0-6 6273 0 0,0 8-369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5639 0 0,'2'1'436'0'0,"2"3"-211"0"0,0-1 0 0 0,0 0-1 0 0,1 0 1 0 0,-1-1 0 0 0,7 3-1 0 0,-9-4-43 0 0,1 0-1 0 0,-1 0 0 0 0,1 1 0 0 0,-1-1 0 0 0,0 0 0 0 0,1 1 0 0 0,-1 0 1 0 0,4 4-1 0 0,0 0 125 0 0,0 2 1 0 0,0-1 0 0 0,-1 1 0 0 0,0 0 0 0 0,5 10-1 0 0,1 10 118 0 0,-1-1-1 0 0,10 50 1 0 0,0 58-93 0 0,-16-97-305 0 0,-2 0 0 0 0,-5 69 1 0 0,0-80-876 0 0,-2 0-1 0 0,0-1 1 0 0,-1 0 0 0 0,-18 46 0 0 0,18-58 213 0 0,1-2-38 0 0,0 0 0 0 0,0 0 0 0 0,-1-1-1 0 0,0 1 1 0 0,-1-1 0 0 0,-1-1 0 0 0,-10 13-1 0 0,1-3-628 0 0,2 0 800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10015 0 0,'14'24'120'0'0,"0"1"-1"0"0,-2 0 1 0 0,-1 1-1 0 0,-1 0 1 0 0,-2 1-1 0 0,0 0 1 0 0,-2 1-1 0 0,0-1 1 0 0,-2 1-1 0 0,-2 0 0 0 0,0 0 1 0 0,-2 1-1 0 0,-1-1 1 0 0,-5 31-1 0 0,-5 15-753 0 0,-40 142-1 0 0,45-198-167 0 0,0 0 1 0 0,-2 0-1 0 0,-11 19 1 0 0,12-26-737 0 0,0 0 0 0 0,-1-1 1 0 0,-10 12-1 0 0,5-9 844 0 0</inkml:trace>
  <inkml:trace contextRef="#ctx0" brushRef="#br0" timeOffset="1">58 0 11287 0 0,'27'51'1255'0'0,"-14"-28"-940"0"0,-1 0 0 0 0,10 27 0 0 0,-4 8-152 0 0,-4 1 0 0 0,13 93-1 0 0,-23-115-315 0 0,-2 0 0 0 0,-1 0 0 0 0,-2 0-1 0 0,-1 0 1 0 0,-2 0 0 0 0,-10 37 0 0 0,5-35-2217 0 0,-2-1 1 0 0,-31 71-1 0 0,35-95 662 0 0,-14 21 0 0 0,9-18 351 0 0,1 2 799 0 0</inkml:trace>
  <inkml:trace contextRef="#ctx0" brushRef="#br0" timeOffset="2">228 411 10767 0 0,'2'60'240'0'0,"-3"1"0"0"0,-2-1 0 0 0,-22 118 0 0 0,15-133-1678 0 0,-2-1-1 0 0,-26 60 0 0 0,-50 77-3653 0 0,72-149 3747 0 0,4-1 826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8231 0 0,'5'1'116'0'0,"0"0"0"0"0,0 0-1 0 0,0 0 1 0 0,0 0 0 0 0,0-1-1 0 0,0 0 1 0 0,6 0-1 0 0,9 0 307 0 0,-11 0-95 0 0,0 0 1 0 0,0-1-1 0 0,9-2 1 0 0,8-1 207 0 0,-10 1-327 0 0,0 0 0 0 0,30-10 0 0 0,-20 4-205 0 0,49-18-289 0 0,-32 11-780 0 0,-24 8 11 0 0,-2-1 1 0 0,21-12-1 0 0,-1 0-929 0 0,-28 16 1264 0 0,0-1-1 0 0,0 0 1 0 0,10-10-1 0 0,7-6-958 0 0,-4 8 1145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0 8863 0 0,'-3'7'91'0'0,"-1"-1"-1"0"0,0 0 0 0 0,0 0 1 0 0,0 0-1 0 0,-1 0 0 0 0,0-1 0 0 0,0 0 1 0 0,-9 7-1 0 0,-16 18 49 0 0,-39 37 49 0 0,43-44-22 0 0,-3 2 385 0 0,-35 22-1 0 0,37-28-337 0 0,-4 2 55 0 0,-1-1 0 0 0,-60 27 0 0 0,67-36-326 0 0,0-1 1 0 0,0-1-1 0 0,-48 11 0 0 0,63-19-417 0 0,-1 1 0 0 0,1-2 0 0 0,-1 1 0 0 0,1-2-1 0 0,-14-1 1 0 0,16 1-389 0 0,1-1 1 0 0,0 0-1 0 0,-1 0 0 0 0,1-1 0 0 0,0 0 0 0 0,0 0 0 0 0,1 0 0 0 0,-9-7 0 0 0,-2-3-47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7511 0 0,'15'7'672'0'0,"4"-3"-544"0"0,1-2-128 0 0,4 2 0 0 0,4 1 0 0 0,1-5-96 0 0,-3-3 8 0 0,1 2 8 0 0,2 0-1464 0 0,1-6-296 0 0,-2-6-56 0 0,1 2-16 0 0,-2 1 1528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0 4175 0 0,'0'0'319'0'0,"-2"1"-210"0"0,-11 3-79 0 0,10-3 87 0 0,0 0 0 0 0,0 0-1 0 0,0 0 1 0 0,0 0 0 0 0,0-1 0 0 0,0 1-1 0 0,0-1 1 0 0,0 0 0 0 0,-5 0 0 0 0,-11 1 527 0 0,16 0-565 0 0,1 0 0 0 0,0-1 0 0 0,-1 0 1 0 0,1 0-1 0 0,-1 1 0 0 0,-3-2 0 0 0,-4 0 122 0 0,2-1 30 0 0,1 1 1 0 0,0 1-1 0 0,-13 0 1 0 0,-5-1 239 0 0,22 1-401 0 0,-1-1 1 0 0,1 1 0 0 0,0 0 0 0 0,0 0 0 0 0,0 0 0 0 0,0 1 0 0 0,-1-1 0 0 0,1 1-1 0 0,0 0 1 0 0,0 0 0 0 0,0 0 0 0 0,-4 2 0 0 0,-20 5 444 0 0,23-7-425 0 0,0 0 1 0 0,-1 0 0 0 0,1 1-1 0 0,-7 3 1 0 0,-14 8 181 0 0,1 2 1 0 0,-27 22-1 0 0,27-20-272 0 0,18-13 2 0 0,1-1 0 0 0,0 1 0 0 0,0 0 0 0 0,0 1 0 0 0,-6 5 0 0 0,-21 32 249 0 0,-40 67 0 0 0,67-100-332 0 0,1 0-1 0 0,0 0 1 0 0,-5 19 0 0 0,1-2-325 0 0,7-20-17 0 0,-1 0 0 0 0,1 1 0 0 0,0-1 0 0 0,1 1 0 0 0,-1-1 0 0 0,1 1 0 0 0,2 9 0 0 0,-2-14-724 0 0,24 3-4429 0 0,-11 0 5076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8863 0 0,'0'0'687'0'0,"1"-2"-448"0"0,7-7 50 0 0,1 1-1 0 0,0 0 1 0 0,0 0 0 0 0,1 1 0 0 0,0 0 0 0 0,1 1-1 0 0,15-7 1 0 0,-15 8-245 0 0,0 1-1 0 0,0 0 1 0 0,0 1-1 0 0,0 0 1 0 0,1 1-1 0 0,-1 1 0 0 0,1-1 1 0 0,-1 2-1 0 0,1 0 1 0 0,-1 0-1 0 0,19 3 1 0 0,-6 1-14 0 0,-7-1-14 0 0,1 0 1 0 0,24 8 0 0 0,-9 1-188 0 0,-12-5-609 0 0,22 10 0 0 0,-2-3-2098 0 0,-32-11 1836 0 0,0-1-1 0 0,17 9 1 0 0,-21-9 472 0 0,0 1 1 0 0,1-2 0 0 0,9 4 0 0 0,11 3-1197 0 0,-7 1 1291 0 0</inkml:trace>
  <inkml:trace contextRef="#ctx0" brushRef="#br0" timeOffset="1">526 38 9903 0 0,'0'0'763'0'0,"2"1"-499"0"0,43 18 909 0 0,-40-18-1068 0 0,-1 1 0 0 0,0 1-1 0 0,0-1 1 0 0,0 0-1 0 0,6 6 1 0 0,11 6 98 0 0,-12-9-185 0 0,-1 1 1 0 0,0 0-1 0 0,0 1 1 0 0,0-1-1 0 0,0 2 1 0 0,6 7-1 0 0,36 53-5 0 0,-41-55 20 0 0,-2-2-228 0 0,-1-1 1 0 0,0 1-1 0 0,-1 0 1 0 0,6 21 0 0 0,10 48-3763 0 0,-8-22-2834 0 0,-7-36 5937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7079 0 0,'-10'54'771'0'0,"6"-34"-563"0"0,-3 23 0 0 0,5-21 175 0 0,1-12-113 0 0,1 0 0 0 0,-1 0 1 0 0,2 17-1 0 0,5 2-37 0 0,1 0-1 0 0,1-1 1 0 0,1 0 0 0 0,1 0-1 0 0,2-1 1 0 0,0-1 0 0 0,27 42-1 0 0,-31-58-711 0 0,0 1-1 0 0,1-1 1 0 0,0 0-1 0 0,0 0 0 0 0,1-1 1 0 0,13 9-1 0 0,-11-9-1233 0 0,2-1-1 0 0,21 11 1 0 0,-11-7-171 0 0,-1 0 1161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7687 0 0,'5'36'541'0'0,"2"0"0"0"0,1 0 0 0 0,24 63 0 0 0,-23-78-370 0 0,0-1 1 0 0,1 0-1 0 0,1-1 1 0 0,1 0 0 0 0,0-1-1 0 0,2 0 1 0 0,25 26-1 0 0,-26-32-136 0 0,28 17-1 0 0,-2-1-127 0 0,-33-23 35 0 0,18 14-982 0 0,49 31 1 0 0,-39-30 89 0 0,-10-6-1723 0 0,50 22 0 0 0,-46-22 1017 0 0,-1 5 1017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8175 0 0,'63'52'994'0'0,"123"79"0"0"0,-154-114-946 0 0,39 16 0 0 0,-48-23-416 0 0,4 0-838 0 0,0-1 0 0 0,37 7 0 0 0,-56-15 523 0 0,-1 0 0 0 0,1-1 0 0 0,-1 0 1 0 0,1 0-1 0 0,13-2 0 0 0,-4 0-408 0 0,4 1 477 0 0</inkml:trace>
  <inkml:trace contextRef="#ctx0" brushRef="#br0" timeOffset="1">244 169 8663 0 0,'0'0'667'0'0,"2"3"-432"0"0,7 6-115 0 0,-1 1 1 0 0,1-1-1 0 0,1-1 1 0 0,-1 1-1 0 0,2-2 1 0 0,-1 1-1 0 0,1-1 1 0 0,0-1-1 0 0,0 0 1 0 0,22 7-1 0 0,4 0 377 0 0,0-1 0 0 0,1-3 0 0 0,1-1 0 0 0,59 5 0 0 0,32-10-1711 0 0,-4-14-3808 0 0,-114 9 3781 0 0,-1-1 0 0 0,1 0 1 0 0,13-7-1 0 0,-12 5 250 0 0,8-2 293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7687 0 0,'3'-2'101'0'0,"-1"0"0"0"0,1-1-1 0 0,-1 1 1 0 0,0-1 0 0 0,0 1-1 0 0,0-1 1 0 0,0 0 0 0 0,1-3 0 0 0,5-6 283 0 0,11-17 603 0 0,8-10-47 0 0,-14 23-690 0 0,-1 2-5 0 0,0 0 0 0 0,26-22 0 0 0,-33 32-223 0 0,9-8 47 0 0,1 0-1 0 0,1 2 1 0 0,-1 0 0 0 0,21-10-1 0 0,-22 14-130 0 0,0 1 1 0 0,0 0-1 0 0,1 0 0 0 0,-1 2 0 0 0,18-3 0 0 0,-28 5-251 0 0,0 1-1 0 0,1 0 0 0 0,-1 0 1 0 0,1 0-1 0 0,-1 1 0 0 0,0-1 1 0 0,1 1-1 0 0,-1 0 0 0 0,0 0 1 0 0,0 1-1 0 0,1-1 0 0 0,-1 1 0 0 0,0 0 1 0 0,-1 0-1 0 0,1 0 0 0 0,0 1 1 0 0,-1-1-1 0 0,1 1 0 0 0,-1 0 1 0 0,0 0-1 0 0,6 6 0 0 0,-7-6-87 0 0,-1 0-1 0 0,1-1 1 0 0,-1 1-1 0 0,0 0 0 0 0,0 0 1 0 0,0 0-1 0 0,0 0 0 0 0,1 5 1 0 0,-1-3-43 0 0,2 6-34 0 0</inkml:trace>
  <inkml:trace contextRef="#ctx0" brushRef="#br0" timeOffset="1">47 400 6103 0 0,'1'-9'296'0'0,"0"0"-1"0"0,2 0 1 0 0,-1 0-1 0 0,1 0 1 0 0,0 1-1 0 0,8-15 0 0 0,4-4 115 0 0,-4 7-5 0 0,24-33 0 0 0,-20 33-163 0 0,-10 13-166 0 0,-1 1 0 0 0,1 0 0 0 0,0 1 0 0 0,0-1 0 0 0,0 1 0 0 0,12-9 0 0 0,-11 10-255 0 0,-1 1 1 0 0,1 0 0 0 0,0 0 0 0 0,0 1 0 0 0,0 0-1 0 0,0 0 1 0 0,1 0 0 0 0,-1 0 0 0 0,11 0 0 0 0,-15 2-46 0 0,1 0 1 0 0,-1 0-1 0 0,0 0 1 0 0,1 0-1 0 0,-1 1 1 0 0,1-1 0 0 0,-1 1-1 0 0,0-1 1 0 0,1 1-1 0 0,-1 0 1 0 0,0 0-1 0 0,0 0 1 0 0,0 0-1 0 0,0 0 1 0 0,0 0 0 0 0,0 1-1 0 0,0-1 1 0 0,0 1-1 0 0,0 0 1 0 0,-1-1-1 0 0,1 1 1 0 0,-1 0 0 0 0,1 0-1 0 0,-1 0 1 0 0,0 0-1 0 0,1 0 1 0 0,-1 0-1 0 0,0 0 1 0 0,1 4-1 0 0,3 7-677 0 0,0 3 554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0 598 5039 0 0,'2'3'36'0'0,"-1"-1"0"0"0,1 1 0 0 0,0 0-1 0 0,0 0 1 0 0,0-1 0 0 0,1 1 0 0 0,-1-1-1 0 0,1 0 1 0 0,-1 0 0 0 0,1 0-1 0 0,0 0 1 0 0,0 0 0 0 0,-1 0 0 0 0,7 1-1 0 0,10 6 170 0 0,-11-6 36 0 0,1 1-1 0 0,-1-1 1 0 0,1-1 0 0 0,-1 1 0 0 0,11 0 0 0 0,8 1 276 0 0,-9-1-186 0 0,1-1-1 0 0,22 1 1 0 0,2-3-74 0 0,48-3-233 0 0,-74 1-24 0 0,1 0 0 0 0,-1-2 0 0 0,0 0 0 0 0,27-9 0 0 0,-5 0 54 0 0,-28 9-13 0 0,0 1 0 0 0,19-10-1 0 0,-29 12-59 0 0,18-8-482 0 0,0-1-1 0 0,-1-1 1 0 0,-1-1 0 0 0,30-25 0 0 0,-43 32-229 0 0,0 1 1 0 0,-1-1-1 0 0,0 1 0 0 0,4-7 1 0 0,2-4-1154 0 0,-1 4 1227 0 0</inkml:trace>
  <inkml:trace contextRef="#ctx0" brushRef="#br0" timeOffset="1">836 470 6215 0 0,'6'-3'68'0'0,"-1"0"0"0"0,0 0 1 0 0,0-1-1 0 0,0 0 0 0 0,0 0 0 0 0,0 0 0 0 0,-1 0 0 0 0,1 0 0 0 0,5-10 0 0 0,11-8 383 0 0,-11 11 72 0 0,-1 0-1 0 0,11-16 0 0 0,-6 7 259 0 0,-3 4 398 0 0,16-31-1 0 0,-19 31-769 0 0,0 1-386 0 0,-1 0 0 0 0,-1-1 0 0 0,-1 0 0 0 0,0-1 0 0 0,5-31 0 0 0,-8 26-4321 0 0,1-45 0 0 0,-3 47 1786 0 0,2 3 1548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1096 4863 0 0,'0'0'375'0'0,"1"-2"-244"0"0,1-5 147 0 0,1 1 0 0 0,-1-1 0 0 0,0 0 1 0 0,-1 0-1 0 0,1 0 0 0 0,-1 0 0 0 0,-1 0 0 0 0,1 0 1 0 0,-1-1-1 0 0,-1 1 0 0 0,1 0 0 0 0,-1 0 0 0 0,-3-11 1 0 0,-4-11 385 0 0,-23-56 0 0 0,13 39-601 0 0,7 20-896 0 0,-1 1 1 0 0,-16-25-1 0 0,0 0-2662 0 0,27 46 3197 0 0,-1 1 1 0 0,1-1-1 0 0,0 1 0 0 0,0-1 0 0 0,1 0 0 0 0,-1 0 1 0 0,0-3-1 0 0,-3-17-1095 0 0,-3 10 953 0 0</inkml:trace>
  <inkml:trace contextRef="#ctx0" brushRef="#br0" timeOffset="1">1173 613 8287 0 0,'-1'-2'639'0'0,"-11"-22"-536"0"0,-24-43 1291 0 0,31 58-1141 0 0,-1 1 1 0 0,0 0-1 0 0,-1 0 0 0 0,0 0 1 0 0,-12-10-1 0 0,8 9-64 0 0,-6-5 157 0 0,-1 0 0 0 0,-25-14 0 0 0,22 15-154 0 0,-22-17-1 0 0,24 16-167 0 0,-11-14-139 0 0,22 21 81 0 0,1 0 0 0 0,-12-8-1 0 0,17 13 16 0 0,0 0-1 0 0,0 0 0 0 0,0 0 0 0 0,0 0 1 0 0,0-1-1 0 0,-2-3 0 0 0,3 4-29 0 0,0 0-1 0 0,-1 0 0 0 0,1 0 1 0 0,0 0-1 0 0,-1 0 1 0 0,0 1-1 0 0,1-1 0 0 0,-1 1 1 0 0,0-1-1 0 0,0 1 1 0 0,-2-2-1 0 0,1 2 503 0 0,-9-6-4702 0 0,10 5 2507 0 0,2 2 1549 0 0,-1 0-1 0 0,1 0 1 0 0,0 0-1 0 0,0 0 1 0 0,-1 0-1 0 0,1 0 1 0 0,0 0-1 0 0,0 0 1 0 0,-1 0-1 0 0,1 0 1 0 0,0 0-1 0 0,0 0 1 0 0,-1 0-1 0 0,1 0 1 0 0,0 0-1 0 0,0 1 1 0 0,-1-1-1 0 0,1 0 1 0 0,0 0-1 0 0,0 0 1 0 0,-2 2-1549 0 0,0 5 954 0 0</inkml:trace>
  <inkml:trace contextRef="#ctx0" brushRef="#br0" timeOffset="2">732 224 5407 0 0,'-4'-8'119'0'0,"0"0"-1"0"0,0 0 1 0 0,-1 0-1 0 0,0 1 1 0 0,-1 0-1 0 0,0 0 1 0 0,-9-9-1 0 0,-52-40 1006 0 0,50 43-634 0 0,6 5-127 0 0,0 1 1 0 0,-1 0-1 0 0,1 1 1 0 0,-1 0 0 0 0,0 1-1 0 0,-16-5 1 0 0,-79-15 1783 0 0,80 20-2002 0 0,11 2 1 0 0,0 2 0 0 0,-20 0 0 0 0,-1 0-47 0 0,24 1-84 0 0,1 0-1 0 0,-1 1 0 0 0,0 1 1 0 0,-17 4-1 0 0,9-1-3 0 0,6-1-174 0 0,0 0 0 0 0,-22 12 1 0 0,2-2-554 0 0,31-12 396 0 0,1-1 0 0 0,0 1 1 0 0,-1 0-1 0 0,1 1 0 0 0,0-1 0 0 0,0 0 1 0 0,-4 5-1 0 0,-12 9-5451 0 0,14-9 3333 0 0,1 4 1502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1 7567 0 0,'-61'22'838'0'0,"17"-7"-868"0"0,-20 8 32 0 0,31-12 768 0 0,1 2 0 0 0,-1 0 1 0 0,-46 29-1 0 0,60-30-652 0 0,7-4-19 0 0,-1 0 0 0 0,1 1 0 0 0,0 0 0 0 0,-15 17 0 0 0,21-20-101 0 0,-2 3-10 0 0,1-1 0 0 0,0 1-1 0 0,0 0 1 0 0,1 1 0 0 0,-8 15-1 0 0,8-13-63 0 0,1 1-1 0 0,-4 17 0 0 0,8-24-538 0 0,0-1 1 0 0,0 1 0 0 0,1-1-1 0 0,0 10 1 0 0,0-13 169 0 0,1 0 0 0 0,-1 0 0 0 0,1 1 0 0 0,-1-1 0 0 0,1 0 0 0 0,0 0 1 0 0,0 0-1 0 0,0 0 0 0 0,1 2 0 0 0,1 0-173 0 0,-3-4 537 0 0,0 0 1 0 0,1 1-1 0 0,-1-1 0 0 0,1 0 0 0 0,-1 0 0 0 0,1 1 1 0 0,0-1-1 0 0,-1 0 0 0 0,1 0 0 0 0,-1 0 1 0 0,1 0-1 0 0,-1 0 0 0 0,1 0 0 0 0,-1 0 1 0 0,1 0-1 0 0,0 0 0 0 0,-1 0 0 0 0,1 0 0 0 0,-1 0 1 0 0,1 0-1 0 0,-1 0 0 0 0,1-1 0 0 0,0 1-86 0 0,9 0-680 0 0,0 1 524 0 0</inkml:trace>
  <inkml:trace contextRef="#ctx0" brushRef="#br0" timeOffset="1">428 103 7687 0 0,'-55'36'1019'0'0,"40"-23"-669"0"0,1 0 0 0 0,1 1 0 0 0,0 0 1 0 0,0 1-1 0 0,2 1 0 0 0,0 0 0 0 0,0 0 0 0 0,2 1 0 0 0,-9 19 0 0 0,5-2-274 0 0,0 1-1 0 0,2 0 0 0 0,2 0 0 0 0,-8 60 0 0 0,9 54-948 0 0,9-128-560 0 0,0 0 1 0 0,1 0-1 0 0,2 0 0 0 0,10 37 0 0 0,-14-57 1219 0 0,0 0-1 0 0,1 0 0 0 0,-1-1 1 0 0,0 1-1 0 0,1 0 1 0 0,-1 0-1 0 0,1 0 0 0 0,-1-1 1 0 0,1 1-1 0 0,-1 0 1 0 0,1 0-1 0 0,-1-1 1 0 0,2 1-1 0 0,1 3-240 0 0,8 10-161 0 0</inkml:trace>
  <inkml:trace contextRef="#ctx0" brushRef="#br0" timeOffset="2">0 861 6679 0 0,'0'0'514'0'0,"1"-2"-336"0"0,23-45 730 0 0,5-28 1220 0 0,-23 58-1357 0 0,14-27 0 0 0,-2 6-49 0 0,22-41 390 0 0,-18 38-744 0 0,-9 18-107 0 0,2 1 0 0 0,26-32 0 0 0,-19 26-76 0 0,100-107 95 0 0,-104 118-449 0 0,31-21-1 0 0,13-11-333 0 0,-47 35 233 0 0,9-8-1487 0 0,29-21 1 0 0,-47 39 712 0 0,-1-1 0 0 0,0 0 0 0 0,9-9 1 0 0,12-12-3929 0 0,-14 17 3888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8719 0 0,'0'0'674'0'0,"1"-1"-438"0"0,-1-2-111 0 0,9-2 1052 0 0,-3 0-618 0 0,-4 4-418 0 0,-1-1 0 0 0,1 1 0 0 0,-1 0 0 0 0,1 0 0 0 0,0 0 0 0 0,-1 0 0 0 0,1 0 0 0 0,3-1 0 0 0,-2 1-32 0 0,-1 0-1 0 0,1 0 0 0 0,0 0 1 0 0,-1-1-1 0 0,1 0 1 0 0,1-1-1 0 0,-1 1-16 0 0,-1 0 0 0 0,1 0 1 0 0,-1 1-1 0 0,1-1 0 0 0,0 1 0 0 0,5-2 0 0 0,54-23 804 0 0,-36 14-742 0 0,-22 9-132 0 0,0 1 0 0 0,0 0-1 0 0,0 0 1 0 0,1 1 0 0 0,4-2-1 0 0,27-4-163 0 0,54-2-1 0 0,-64 6-217 0 0,-22 2 207 0 0,-1 0 1 0 0,1 0 0 0 0,0 1 0 0 0,-1 0-1 0 0,1 0 1 0 0,0 0 0 0 0,0 0-1 0 0,-1 1 1 0 0,1-1 0 0 0,0 1 0 0 0,-1 0-1 0 0,5 1 1 0 0,-7-1 8 0 0,0-1-1 0 0,0 1 1 0 0,0-1-1 0 0,0 1 1 0 0,0-1 0 0 0,0 0-1 0 0,0 0 1 0 0,0 1 0 0 0,0-1-1 0 0,0 0 1 0 0,0 0-1 0 0,0 0 1 0 0,0 0 0 0 0,0 0-1 0 0,-1 0 1 0 0,1 0 0 0 0,0-1-1 0 0,0 1 1 0 0,0 0-1 0 0,2-1 1 0 0,0 2-1452 0 0,5 7-157 0 0,-3 7-4113 0 0</inkml:trace>
  <inkml:trace contextRef="#ctx0" brushRef="#br0" timeOffset="1">371 31 9095 0 0,'6'1'124'0'0,"0"1"0"0"0,0-1 0 0 0,0 0-1 0 0,1 0 1 0 0,-1-1 0 0 0,0 0-1 0 0,0 0 1 0 0,1 0 0 0 0,-1-1 0 0 0,10-2-1 0 0,28-1 322 0 0,27 4-155 0 0,-61 0-276 0 0,-1 1 1 0 0,0 0-1 0 0,0 0 0 0 0,10 3 0 0 0,10 2-5 0 0,7 0-1043 0 0,37 13 1 0 0,-5-1-492 0 0,-14-2-511 0 0,-40-10 1165 0 0,0-2 0 0 0,1 0 0 0 0,23 3 0 0 0,-14-4-363 0 0,2 2 756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7567 0 0,'0'0'867'0'0,"2"0"-426"0"0,13 0 817 0 0,-14 0-1054 0 0,-1 0-1 0 0,1 0 0 0 0,-1 0 0 0 0,1 0 0 0 0,-1 0 1 0 0,1 0-1 0 0,-1-1 0 0 0,1 1 0 0 0,-1 0 0 0 0,1 0 1 0 0,-1 0-1 0 0,1-1 0 0 0,-1 1 0 0 0,0 0 1 0 0,1-1-1 0 0,-1 1 0 0 0,1 0 0 0 0,-1-1 0 0 0,0 1 1 0 0,1-1-1 0 0,-1 1 0 0 0,0 0 0 0 0,0-1 0 0 0,1 1 1 0 0,-1-1-1 0 0,0 1 0 0 0,0-1 0 0 0,0 1 0 0 0,1-1 1 0 0,-1 1-1 0 0,0-1 0 0 0,0 0 0 0 0,1 3 75 0 0,0 0-315 0 0,0 1 0 0 0,1-1 1 0 0,-1 0-1 0 0,0 1 1 0 0,1-1-1 0 0,0 0 1 0 0,0 0-1 0 0,-1 0 1 0 0,1 0-1 0 0,0-1 0 0 0,1 1 1 0 0,-1-1-1 0 0,0 1 1 0 0,4 1-1 0 0,-3-2-398 0 0,-1-1-1 0 0,0 1 0 0 0,1-1 1 0 0,-1 0-1 0 0,1 0 1 0 0,-1 0-1 0 0,0 0 0 0 0,1 0 1 0 0,-1-1-1 0 0,4 0 1 0 0,11-1-2973 0 0,-15 1 3135 0 0,0 1 0 0 0,-1 0 0 0 0,1-1 0 0 0,0 1 0 0 0,0-1 0 0 0,0 1 1 0 0,-1-1-1 0 0,1 0 0 0 0,0 0 0 0 0,-1 0 0 0 0,1 0 0 0 0,0 0 0 0 0,-1 0 0 0 0,0 0 0 0 0,1 0 1 0 0,1-2-1 0 0,-2 1 8 0 0,1 0 1 0 0,-1 1-1 0 0,1 0 1 0 0,0-1-1 0 0,0 1 1 0 0,-1 0-1 0 0,1 0 1 0 0,0 0-1 0 0,4-1 1 0 0,8 1-350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79 339 8407 0 0,'0'0'8510'0'0,"1"2"-8389"0"0,1-1-85 0 0,7 12 34 0 0,-7-9-63 0 0,1 1 787 0 0</inkml:trace>
  <inkml:trace contextRef="#ctx0" brushRef="#br0" timeOffset="1">22 1 10103 0 0,'0'0'778'0'0,"-1"2"-384"0"0,1-2-302 0 0,0 1 0 0 0,-1-1 1 0 0,1 1-1 0 0,0-1 0 0 0,0 0 0 0 0,0 1 0 0 0,-1-1 0 0 0,1 1 0 0 0,0-1 0 0 0,-1 0 0 0 0,1 1 0 0 0,0-1 0 0 0,0 0 0 0 0,-1 0 0 0 0,1 1 1 0 0,-1-1-1 0 0,1 0 0 0 0,0 1 0 0 0,-1-1 0 0 0,1 0 0 0 0,-1 0 0 0 0,1 0 0 0 0,0 0 0 0 0,-1 1 0 0 0,1-1 0 0 0,-1 0 0 0 0,1 0 0 0 0,-1 0 1 0 0,1 0-1 0 0,-1 0 0 0 0,1 0 0 0 0,-1 0 0 0 0,1 0 0 0 0,0 0 0 0 0,-1 0 0 0 0,1-1 0 0 0,-1 1 0 0 0,1 0 0 0 0,-1 0 0 0 0,1 0 0 0 0,0 0 0 0 0,-1-1 1 0 0,1 1-1 0 0,-1 0 0 0 0,1 0 0 0 0,0-1 0 0 0,-1 1 0 0 0,1 0 0 0 0,0-1 0 0 0,-1 1 0 0 0,1-1 0 0 0,-1 0 594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 10391 0 0,'0'0'1924'0'0,"12"-1"1818"0"0,-5 3-2827 0 0,-6-2-892 0 0,-1 0 1 0 0,0 0-1 0 0,0 0 0 0 0,1 0 1 0 0,-1 0-1 0 0,0 0 1 0 0,0 0-1 0 0,0 0 0 0 0,1 0 1 0 0,-1 0-1 0 0,0 0 0 0 0,0 0 1 0 0,1 0-1 0 0,-1 0 1 0 0,0 0-1 0 0,0 0 0 0 0,1-1 1 0 0,-1 1-1 0 0,0 0 1 0 0,0 0-1 0 0,0 0 0 0 0,1 0 1 0 0,-1 0-1 0 0,0-1 1 0 0,0 1-1 0 0,0 0 0 0 0,0 0 1 0 0,1 0-1 0 0,-1 0 0 0 0,0-1 1 0 0,0 1-1 0 0,0 0 1 0 0,0 0-1 0 0,0-1 0 0 0,0 1 1 0 0,0 0-1 0 0,0-1 1 0 0,2 2-454 0 0,5 6 126 0 0,-4 1-461 0 0,-3-8 733 0 0,0 0-1 0 0,0 0 1 0 0,0 0 0 0 0,0-1 0 0 0,0 1-1 0 0,0 0 1 0 0,0 0 0 0 0,0 0-1 0 0,0 0 1 0 0,0 0 0 0 0,0 0-1 0 0,0 0 1 0 0,-1 0 0 0 0,1 0 0 0 0,0 0-1 0 0,0 0 1 0 0,0 0 0 0 0,0 0-1 0 0,0 0 1 0 0,0 0 0 0 0,0 0-1 0 0,0 0 1 0 0,0 0 0 0 0,0 0 0 0 0,-1 0-1 0 0,1 0 1 0 0,0 0 0 0 0,0 0-1 0 0,0 0 1 0 0,0 0 0 0 0,0 0-1 0 0,0 0 1 0 0,0 0 0 0 0,0 0-1 0 0,0 0 1 0 0,0 0 0 0 0,0 0 0 0 0,-1 0-1 0 0,1 0 1 0 0,0 0 0 0 0,0 0-1 0 0,0 1 1 0 0,0-1 0 0 0,0 0-1 0 0,0 0 1 0 0,0 0 0 0 0,0 0 0 0 0,0 0-1 0 0,0 0 1 0 0,0 0 0 0 0,0 0-1 0 0,0 0 1 0 0,0 0 0 0 0,0 0-1 0 0,0 1 1 0 0,0-1 0 0 0,0 0 0 0 0,0 0-1 0 0,0 0 1 0 0,0 0 0 0 0,0 0-1 0 0,-1 6-2264 0 0,0 0-2274 0 0,0-8 3243 0 0,-13 13-4300 0 0</inkml:trace>
  <inkml:trace contextRef="#ctx0" brushRef="#br0" timeOffset="1">0 391 7399 0 0,'0'0'9895'0'0,"2"2"-10104"0"0,-2-2-40 0 0,0 1 1 0 0,1-1-1 0 0,-1 1 0 0 0,0-1 1 0 0,1 1-1 0 0,-1-1 1 0 0,0 0-1 0 0,1 1 1 0 0,-1-1-1 0 0,1 0 1 0 0,-1 1-1 0 0,0-1 1 0 0,1 0-1 0 0,-1 1 1 0 0,1-1-1 0 0,-1 0 1 0 0,1 0-1 0 0,0 0 1 0 0,-1 1-1 0 0,1-1 1 0 0,-1 0-1 0 0,1 0 0 0 0,-1 0 1 0 0,1 0-1 0 0,-1 0 1 0 0,1 0-1 0 0,0 0 1 0 0,-1 0-1 0 0,1 0 1 0 0,0-1-1 0 0,13-10-7770 0 0,0 0 7352 0 0,-13 10 396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4055 0 0,'0'0'432'0'0,"11"4"-4280"0"0,-1 1 3640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7687 0 0,'0'0'2792'0'0,"2"0"-2136"0"0,-2 1-593 0 0,1-1-1 0 0,0 0 0 0 0,0 1 1 0 0,-1-1-1 0 0,1 0 0 0 0,0 0 1 0 0,0 0-1 0 0,0 1 0 0 0,-1-1 0 0 0,1 0 1 0 0,0 0-1 0 0,0 0 0 0 0,-1 0 1 0 0,1 0-1 0 0,0-1 0 0 0,0 1 1 0 0,0 0-1 0 0,0-1 0 0 0,0 1-36 0 0,0 0-1 0 0,-1 0 1 0 0,1 0-1 0 0,0 0 1 0 0,-1 0-1 0 0,1 0 1 0 0,0 0-1 0 0,0 0 1 0 0,-1 0-1 0 0,1 0 1 0 0,0 1-1 0 0,-1-1 1 0 0,1 0-1 0 0,0 0 1 0 0,-1 1-1 0 0,1-1 1 0 0,0 1-1 0 0,11 2 46 0 0,3-2 162 0 0,-13 0-552 0 0,0-1 0 0 0,0 1 0 0 0,1-1 0 0 0,-1 0 0 0 0,0 0 0 0 0,0 0 0 0 0,0 0 0 0 0,1 0 0 0 0,-1 0 0 0 0,0-1-1 0 0,0 1 1 0 0,0-1 0 0 0,0 0 0 0 0,0 1 0 0 0,0-1 0 0 0,0 0 0 0 0,0 0 0 0 0,0 0 0 0 0,2-2 0 0 0,5-2-1892 0 0,-8 4 2007 0 0,0 0 0 0 0,0 1 1 0 0,0-1-1 0 0,1 0 0 0 0,-1 0 1 0 0,0 1-1 0 0,0-1 0 0 0,0 0 0 0 0,1-2 1 0 0,0 0-119 0 0,-1 1 166 0 0,0 1 0 0 0,0-1 0 0 0,0 1 1 0 0,0 0-1 0 0,1-1 0 0 0,-1 1 0 0 0,0 0 1 0 0,3-2-1 0 0,7-2-150 0 0</inkml:trace>
  <inkml:trace contextRef="#ctx0" brushRef="#br0" timeOffset="1">230 121 6335 0 0,'0'0'1000'0'0,"2"-2"-638"0"0,1-2 270 0 0,1 0 1 0 0,0 0-1 0 0,0 0 0 0 0,0 1 1 0 0,0 0-1 0 0,7-4 1 0 0,-8 5-754 0 0,-2 1 389 0 0,5-5-4 0 0,-4 4-292 0 0,-1-1 84 0 0,3-10-994 0 0,0-12-3715 0 0,-4 19 3480 0 0,1 1 0 0 0,0-1 0 0 0,0 1 0 0 0,2-6 0 0 0,-1 6 537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99 6359 0 0,'0'0'758'0'0,"-2"-6"407"0"0,1 1-1074 0 0,1 4 50 0 0,0 0 0 0 0,0 0 0 0 0,0 0 0 0 0,-1 0 0 0 0,1 0 0 0 0,0 0 0 0 0,-1 0-1 0 0,1 0 1 0 0,-1 0 0 0 0,1 0 0 0 0,-1 0 0 0 0,0 0 0 0 0,1 0 0 0 0,-1 0 0 0 0,0 0 0 0 0,1 1 0 0 0,-1-1-1 0 0,0 0 1 0 0,0 1 0 0 0,0-1 0 0 0,0 0 0 0 0,-1 0 0 0 0,-8-10 839 0 0,7 7-3684 0 0</inkml:trace>
  <inkml:trace contextRef="#ctx0" brushRef="#br0" timeOffset="1">350 11 5815 0 0,'0'0'444'0'0,"-16"-1"-192"0"0,13 2-19 0 0,0 0 1 0 0,-1 0-1 0 0,1-1 0 0 0,-1 1 0 0 0,1-1 0 0 0,-1 0 0 0 0,1 0 0 0 0,-1 0 0 0 0,1 0 0 0 0,-1-1 0 0 0,1 1 0 0 0,-1-1 0 0 0,1 0 0 0 0,-4-2 0 0 0,-14 1 1303 0 0,18 0-1365 0 0,3 2-137 0 0,-1-1 0 0 0,1 1 1 0 0,-1 0-1 0 0,1-1 0 0 0,-1 1 1 0 0,1 0-1 0 0,-1 0 0 0 0,0 0 1 0 0,1-1-1 0 0,-1 1 0 0 0,1 0 1 0 0,-1 0-1 0 0,0 0 0 0 0,1 0 0 0 0,-1 0 1 0 0,1 0-1 0 0,-1 0 0 0 0,1 0 1 0 0,-1 0-1 0 0,0 0 0 0 0,1 0 1 0 0,-1 1-1 0 0,1-1 0 0 0,-1 0 1 0 0,0 1-1 0 0,-1-1-55 0 0,1 0 0 0 0,0 1 0 0 0,0-1 0 0 0,0 0 0 0 0,0 0 0 0 0,0 0 0 0 0,0 0 0 0 0,-1 0 0 0 0,1 0 0 0 0,0 0 0 0 0,0 0 0 0 0,-2-1 0 0 0,2 0-143 0 0,0 1 0 0 0,0 0 0 0 0,0 0 0 0 0,0 0 0 0 0,0 0 0 0 0,0 0 0 0 0,0 0 0 0 0,0 0 0 0 0,0 0 0 0 0,0 0 0 0 0,0 0 0 0 0,0 0 0 0 0,0 0 0 0 0,0 1 0 0 0,-1-1 0 0 0</inkml:trace>
  <inkml:trace contextRef="#ctx0" brushRef="#br0" timeOffset="2">72 33 7567 0 0,'0'0'583'0'0,"-1"2"-295"0"0,-27 41 2317 0 0,10-17-2712 0 0,14-21-361 0 0,0 1 0 0 0,1-1 0 0 0,-5 10 1 0 0,7-13-506 0 0,0 1 0 0 0,0 0 1 0 0,1-1-1 0 0,-1 1 0 0 0,1-1 1 0 0,-1 1-1 0 0,1 3 0 0 0,0 4 185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9959 0 0,'3'-3'123'0'0,"-1"0"0"0"0,1 0 0 0 0,-1 0 0 0 0,0 0 0 0 0,0 0 0 0 0,0-1 0 0 0,-1 1 0 0 0,3-5 0 0 0,4-10 357 0 0,1 2 184 0 0,-1 2-19 0 0,14-19 1 0 0,-6 10-428 0 0,-10 15-111 0 0,0 0-1 0 0,13-14 1 0 0,-11 13-47 0 0,-6 7-50 0 0,0 0 1 0 0,0 0-1 0 0,0 1 0 0 0,0-1 0 0 0,0 0 0 0 0,0 1 1 0 0,0-1-1 0 0,1 1 0 0 0,-1-1 0 0 0,1 1 0 0 0,-1 0 1 0 0,1 0-1 0 0,2 0 0 0 0,0 0-110 0 0,0 0 1 0 0,0 1-1 0 0,0 0 1 0 0,-1 0-1 0 0,1 0 1 0 0,0 1-1 0 0,0-1 1 0 0,7 3-1 0 0,-11-3 20 0 0,1 1 0 0 0,0 0 0 0 0,-1-1 0 0 0,1 1 0 0 0,0 0-1 0 0,-1 0 1 0 0,1 0 0 0 0,-1 0 0 0 0,1 0 0 0 0,-1 0 0 0 0,1 0 0 0 0,-1 1 0 0 0,0-1 0 0 0,0 0 0 0 0,1 1-1 0 0,-1-1 1 0 0,0 1 0 0 0,0-1 0 0 0,0 1 0 0 0,-1 0 0 0 0,1-1 0 0 0,0 1 0 0 0,-1 0 0 0 0,1-1-1 0 0,0 3 1 0 0,-1-1-22 0 0,1 1-148 0 0,-1 0-1 0 0,1 0 0 0 0,-1-1 0 0 0,0 1 1 0 0,0 0-1 0 0,0 0 0 0 0,0-1 1 0 0,-1 1-1 0 0,-1 6 0 0 0,-3 6-823 0 0,4-10 371 0 0,-1-1-1 0 0,1 1 0 0 0,-1-1 0 0 0,-1 0 1 0 0,1 0-1 0 0,-4 6 0 0 0,-2 2-875 0 0,3 1 975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10535 0 0,'1'3'309'0'0,"6"14"826"0"0,-2-11-815 0 0,-3-3-212 0 0,0 0 0 0 0,0 0-1 0 0,0 0 1 0 0,0 0-1 0 0,-1 0 1 0 0,3 5 0 0 0,6 14-251 0 0,-9-19-657 0 0,4 9-1293 0 0,-4-8-547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591 127 8783 0 0,'0'0'979'0'0,"11"-9"982"0"0,-9 8-1943 0 0,0 0 0 0 0,0 0-1 0 0,0-1 1 0 0,0 1 0 0 0,0 0 0 0 0,0-1-1 0 0,0 0 1 0 0,2-3 0 0 0,-2 3-345 0 0,-1-1-1 0 0,0 1 1 0 0,1-1 0 0 0,-1 1 0 0 0,0-1 0 0 0,0 1 0 0 0,-1-1 0 0 0,1 1-1 0 0,-1-1 1 0 0,1 0 0 0 0,-1-3 0 0 0,0-1-570 0 0,0 1-1 0 0,-1-1 0 0 0,1 1 1 0 0,-2-1-1 0 0,1 1 1 0 0,-1 0-1 0 0,-4-11 1 0 0,4 12 551 0 0</inkml:trace>
  <inkml:trace contextRef="#ctx0" brushRef="#br0" timeOffset="1">0 169 8351 0 0,'0'0'888'0'0,"7"6"-888"0"0,-1 0 432 0 0,3 0 56 0 0,1-2 16 0 0,-2 1 0 0 0,1 1-408 0 0,0-2-96 0 0,-1 1 0 0 0,5 1 0 0 0,-1 0-2160 0 0,-1-6-456 0 0,-2-5-88 0 0,-1 3-16 0 0,0 1 2176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1:5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5815 0 0,'0'0'643'0'0,"5"-13"2602"0"0,-1 12-2909 0 0,1 0 0 0 0,-1 1 0 0 0,1-1 0 0 0,-1 1 1 0 0,1 0-1 0 0,5 0 0 0 0,15 5-2834 0 0,-5-4-5541 0 0,-11 0 7079 0 0</inkml:trace>
  <inkml:trace contextRef="#ctx0" brushRef="#br0" timeOffset="1">272 1 7799 0 0,'0'0'876'0'0,"7"9"392"0"0,-2-5-1179 0 0,-1 0 0 0 0,1 0 0 0 0,-1 1 0 0 0,-1 0 0 0 0,1 0 0 0 0,-1 0 0 0 0,4 6 0 0 0,-5-6-517 0 0,0-1 0 0 0,0 1 0 0 0,-1 0 0 0 0,1 0 0 0 0,-1 0 0 0 0,0 0 0 0 0,0 0 0 0 0,-1 8 0 0 0,0-10-1496 0 0,-5 3-2476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4287 0 0,'0'0'332'0'0,"-9"0"26"0"0,7 0-376 0 0,1 0-1 0 0,-1 0 1 0 0,1 0 0 0 0,0 1-1 0 0,-1-1 1 0 0,1 1 0 0 0,0-1 0 0 0,-1 0-1 0 0,1 1 1 0 0,0 0 0 0 0,-1-1 0 0 0,1 1-1 0 0,0 0 1 0 0,-1 1 0 0 0,-8 4-2551 0 0,6-2 1350 0 0,3 2 751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0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1 638 4863 0 0,'1'2'135'0'0,"12"7"236"0"0,-10-8-172 0 0,0 0 1 0 0,-1 0-1 0 0,1 0 1 0 0,0-1-1 0 0,0 1 1 0 0,0-1-1 0 0,0 0 0 0 0,1 0 1 0 0,-1 0-1 0 0,0 0 1 0 0,5-1-1 0 0,35-9 811 0 0,-37 8-968 0 0,16-5 89 0 0,1-2 0 0 0,-1-1 1 0 0,-1-1-1 0 0,0 0 0 0 0,0-2 0 0 0,-1 0 0 0 0,23-21 0 0 0,-26 19 51 0 0,24-27-1 0 0,-12 11 99 0 0,57-64 751 0 0,-11 12-342 0 0,-63 68-627 0 0,1-1 0 0 0,11-19 0 0 0,-18 25-69 0 0,-1 3-131 0 0,-1-1 0 0 0,0 1 1 0 0,-1-1-1 0 0,0 0 0 0 0,0 0 1 0 0,2-12-1 0 0,-2 3-2456 0 0,3-37 0 0 0,-6 49 1857 0 0,-1 0 1 0 0,1 0 0 0 0,-1 0-1 0 0,-1-5 1 0 0,0-3-760 0 0,0 3 892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0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 1 6159 0 0,'-14'16'432'0'0,"0"-1"-1"0"0,-27 23 0 0 0,1-1 653 0 0,-14 10-1044 0 0,9-8 130 0 0,-13 8 622 0 0,24-20-429 0 0,-42 25 253 0 0,47-33-416 0 0,6-5 22 0 0,-31 13 1 0 0,11-6-21 0 0,15-7-97 0 0,0-1-1 0 0,-58 19 1 0 0,60-24-274 0 0,18-5-91 0 0,0 0 0 0 0,0-1 1 0 0,-10 2-1 0 0,-7 2-1716 0 0,-3 0-3162 0 0,17-4 3074 0 0,2 1 1266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0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226 817 5695 0 0,'31'-21'643'0'0,"-8"5"-624"0"0,4-1 113 0 0,-1-1 1 0 0,-1-1-1 0 0,-1-1 1 0 0,0-1-1 0 0,34-41 0 0 0,-38 38 18 0 0,36-46 564 0 0,18-32-450 0 0,-45 58-264 0 0,-10 17 0 0 0,-2 0 0 0 0,14-31 0 0 0,-27 47-41 0 0,0 1-1 0 0,-1-1 0 0 0,2-12 0 0 0,5-17-295 0 0,-8 31-2 0 0,0 0 1 0 0,-1 0-1 0 0,1-15 0 0 0,0-1-463 0 0,-2 22 671 0 0,0 0-1 0 0,0 0 1 0 0,0 0-1 0 0,0-1 1 0 0,-2-3-1 0 0,0-15-603 0 0,2 19 501 0 0,1 1 0 0 0,-1-1 0 0 0,0 0-1 0 0,0 0 1 0 0,0 0 0 0 0,0 1 0 0 0,0-1 0 0 0,-1 0-1 0 0,1 0 1 0 0,-2-3 0 0 0,3 3-555 0 0,5-7 483 0 0</inkml:trace>
  <inkml:trace contextRef="#ctx0" brushRef="#br0" timeOffset="1">913 1 7631 0 0,'-1'9'149'0'0,"0"0"0"0"0,-1 1-1 0 0,0-1 1 0 0,0 0 0 0 0,-5 12-1 0 0,1-5 227 0 0,-1 2 152 0 0,0-1 0 0 0,-13 21 0 0 0,9-18-303 0 0,0 0 36 0 0,-25 30-1 0 0,8-12-178 0 0,11-16-78 0 0,-25 26 0 0 0,0 1 283 0 0,-60 66 652 0 0,88-100-944 0 0,-74 69 19 0 0,48-49 106 0 0,-32 23 211 0 0,16-15-154 0 0,35-27-123 0 0,-31 19 0 0 0,20-15-53 0 0,18-12-63 0 0,0-1 0 0 0,-24 9 0 0 0,23-10-236 0 0,9-4 103 0 0,0 0-1 0 0,0-1 0 0 0,-9 2 1 0 0,-14 3-2680 0 0,24-4 1594 0 0,0-1 0 0 0,-1 0 0 0 0,1 0 1 0 0,-1-1-1 0 0,-7 1 0 0 0,3-1 371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1118 6559 0 0,'6'-7'109'0'0,"0"-1"-1"0"0,-1 0 1 0 0,0 0-1 0 0,0-1 1 0 0,-1 0-1 0 0,0 0 1 0 0,0 0-1 0 0,2-12 1 0 0,-3 14 45 0 0,-1-3 176 0 0,1 0 0 0 0,1-20 0 0 0,2-8 315 0 0,-4 24-552 0 0,0-1 1 0 0,0-16-1 0 0,2-17-52 0 0,-2 30-133 0 0,0-23 0 0 0,0-2 4 0 0,-3 6-9 0 0,0 31 4 0 0,0 0 1 0 0,1 0 0 0 0,0 0-1 0 0,1 0 1 0 0,-1-1-1 0 0,3-9 1 0 0,-2 12-81 0 0,0 0-1 0 0,-1 0 1 0 0,0 1-1 0 0,0-1 1 0 0,0 0 0 0 0,0 0-1 0 0,-1-6 1 0 0,0-17-516 0 0,1 25 681 0 0,0 0-1 0 0,0 0 1 0 0,-1 0-1 0 0,1 0 1 0 0,0 0-1 0 0,-1 0 1 0 0,1 0 0 0 0,-1 0-1 0 0,-1-4 1 0 0,-2-3-44 0 0,4 7-93 0 0,-6-10-193 0 0,5 11-101 0 0,-1-5 973 0 0,8-2-6117 0 0</inkml:trace>
  <inkml:trace contextRef="#ctx0" brushRef="#br0" timeOffset="1">455 490 8175 0 0,'-3'-17'445'0'0,"-6"-25"-1"0"0,-1 0 162 0 0,4 16 543 0 0,-14-39-1 0 0,16 54-990 0 0,-6-13 44 0 0,-1 0-1 0 0,0 1 1 0 0,-2 0 0 0 0,-1 1 0 0 0,-1 0 0 0 0,-20-23 0 0 0,27 36-177 0 0,-1 1 0 0 0,1 0 1 0 0,-2 1-1 0 0,1-1 0 0 0,-1 2 0 0 0,0-1 1 0 0,-12-5-1 0 0,5 4-64 0 0,-1 1 0 0 0,1 1-1 0 0,-35-8 1 0 0,37 12 36 0 0,-30 1-1 0 0,42 1 1 0 0,1 0-122 0 0,0 0 0 0 0,0 1 1 0 0,0-1-1 0 0,0 1 1 0 0,0 0-1 0 0,0-1 0 0 0,0 1 1 0 0,0 0-1 0 0,-3 2 1 0 0,-8 4-1365 0 0,13-7 1398 0 0,-1 0 0 0 0,1 0 1 0 0,0 0-1 0 0,-1 1 0 0 0,1-1 0 0 0,0 0 1 0 0,0 0-1 0 0,-1 1 0 0 0,1-1 0 0 0,0 0 1 0 0,0 1-1 0 0,0-1 0 0 0,-1 0 0 0 0,1 1 0 0 0,0-1 1 0 0,0 0-1 0 0,0 1 0 0 0,0-1 0 0 0,0 0 1 0 0,0 1-1 0 0,0-1 0 0 0,0 0 0 0 0,0 1 0 0 0,0 0 1 0 0,4 12-7984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1448 200 5407 0 0,'-6'-3'114'0'0,"0"-1"0"0"0,1 0 0 0 0,-1 0 0 0 0,-6-7 0 0 0,-19-13 607 0 0,28 22-580 0 0,-6-4 232 0 0,-1 1 1 0 0,1-1-1 0 0,-1 2 0 0 0,0-1 1 0 0,0 1-1 0 0,0 1 1 0 0,-12-3-1 0 0,-80-18 1952 0 0,57 13-1646 0 0,-8-2 22 0 0,21 4-352 0 0,27 7-283 0 0,0 0 0 0 0,0 1 0 0 0,0-1 0 0 0,0 1 1 0 0,0 0-1 0 0,0 1 0 0 0,0-1 0 0 0,-10 1 0 0 0,-25 2 145 0 0,-17 1-50 0 0,32-3-160 0 0,21 0-10 0 0,0 0-1 0 0,0 0 1 0 0,0 0-1 0 0,0 1 1 0 0,0-1 0 0 0,0 1-1 0 0,0 0 1 0 0,0 0-1 0 0,-4 2 1 0 0,-30 19-307 0 0,35-21 227 0 0,0 0 0 0 0,-1 1 0 0 0,1-1 0 0 0,0 1 0 0 0,0 0 0 0 0,0-1-1 0 0,0 1 1 0 0,1 0 0 0 0,-1 1 0 0 0,0-1 0 0 0,1 0 0 0 0,0 1 0 0 0,-1 0 0 0 0,-1 3 0 0 0,-10 8-1165 0 0,13-13 1079 0 0,-1 0 0 0 0,1 0 0 0 0,0 0 0 0 0,-1 1 0 0 0,1-1-1 0 0,0 1 1 0 0,0-1 0 0 0,0 1 0 0 0,0-1 0 0 0,0 1 0 0 0,0-1 0 0 0,-1 4-1 0 0,1 6-1110 0 0,1-10 1004 0 0,0 0-1 0 0,0 1 1 0 0,0-1 0 0 0,-1 0 0 0 0,1 0 0 0 0,0 1 0 0 0,0-1 0 0 0,-1 0-1 0 0,1 0 1 0 0,0 1 0 0 0,-1-1 0 0 0,0 0 0 0 0,1 0 0 0 0,-1 0 0 0 0,0 0-1 0 0,1 0 1 0 0,-2 1 0 0 0,2 1-1678 0 0,7 10 1209 0 0</inkml:trace>
  <inkml:trace contextRef="#ctx0" brushRef="#br0" timeOffset="1">853 10 6159 0 0,'-4'1'74'0'0,"0"-1"-1"0"0,-1 0 1 0 0,1 0 0 0 0,0 0-1 0 0,-1 0 1 0 0,1 0-1 0 0,0-1 1 0 0,-8-2-1 0 0,-14-1-67 0 0,6 2 130 0 0,0 2 0 0 0,0 0 0 0 0,0 1 0 0 0,-28 6 0 0 0,11-2 455 0 0,28-5-420 0 0,1 1-1 0 0,-1 1 0 0 0,0-1 1 0 0,-8 4-1 0 0,-5 4 94 0 0,1 2 0 0 0,0 0 0 0 0,0 1 0 0 0,-19 15 0 0 0,-18 6 356 0 0,36-21-281 0 0,-21 13-1 0 0,-66 57 374 0 0,86-62-542 0 0,-20 22 0 0 0,0 1-30 0 0,32-32-144 0 0,1 0-1 0 0,1 1 1 0 0,0 1-1 0 0,-8 13 1 0 0,3-6-92 0 0,10-11-312 0 0,-1 1 1 0 0,1-1 0 0 0,1 1 0 0 0,-1-1-1 0 0,2 1 1 0 0,-3 12 0 0 0,5-20 260 0 0,-1 0-1 0 0,1 0 1 0 0,0 0-1 0 0,0 0 1 0 0,1 0-1 0 0,-1-1 1 0 0,0 1 0 0 0,0 0-1 0 0,1 0 1 0 0,1 3-1 0 0,1 14-5094 0 0,-1-17 3475 0 0,9 8 1087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6967 0 0,'-1'2'33'0'0,"1"0"0"0"0,-1-1 0 0 0,0 1-1 0 0,0 0 1 0 0,0-1 0 0 0,0 1 0 0 0,0 0-1 0 0,0-1 1 0 0,0 1 0 0 0,-1-1-1 0 0,1 0 1 0 0,-1 1 0 0 0,1-1 0 0 0,-1 0-1 0 0,1 0 1 0 0,-1 0 0 0 0,0 0 0 0 0,1 0-1 0 0,-1-1 1 0 0,0 1 0 0 0,0 0 0 0 0,-2 0-1 0 0,1 0-28 0 0,0 0 0 0 0,-1 1 0 0 0,1 0 1 0 0,0-1-1 0 0,0 1 0 0 0,-3 3 0 0 0,-24 28 424 0 0,22-27-323 0 0,0 0 0 0 0,1 1 0 0 0,0 0 0 0 0,1 1-1 0 0,-1 0 1 0 0,-6 10 0 0 0,-16 24 289 0 0,17-25-45 0 0,-18 32 0 0 0,6-7 184 0 0,14-26-226 0 0,-10 23 0 0 0,-27 69 77 0 0,38-85-354 0 0,1-1-1 0 0,-7 39 1 0 0,4-16-19 0 0,6-22 144 0 0,-3 42-1 0 0,2-18 118 0 0,1 19-116 0 0,3-21-128 0 0,1-28-307 0 0,2-1 0 0 0,2 23 0 0 0,0-7-117 0 0,-1-14-635 0 0,1-1 0 0 0,9 26 1 0 0,-7-22-422 0 0,-3-15 870 0 0,0 0 0 0 0,0 0 0 0 0,1 0 1 0 0,-1 0-1 0 0,1 0 0 0 0,0 0 0 0 0,1-1 0 0 0,0 0 0 0 0,4 5 0 0 0,0-2 210 0 0</inkml:trace>
  <inkml:trace contextRef="#ctx0" brushRef="#br0" timeOffset="1">1 830 7167 0 0,'5'12'235'0'0,"-1"0"-1"0"0,0 1 1 0 0,3 14-1 0 0,-1-4 174 0 0,8 34 209 0 0,4 0 0 0 0,2-2 1 0 0,31 63-1 0 0,-39-97-608 0 0,0 0 0 0 0,2 0 0 0 0,1-1-1 0 0,19 20 1 0 0,-22-27 17 0 0,1-1-1 0 0,1 0 1 0 0,0-1-1 0 0,1 0 1 0 0,0-1-1 0 0,25 11 1 0 0,-4-3-380 0 0,57 25-926 0 0,-78-37-33 0 0,0-1 0 0 0,0-1-1 0 0,0 0 1 0 0,23 2 0 0 0,-17-4-507 0 0,2 1 1122 0 0</inkml:trace>
  <inkml:trace contextRef="#ctx0" brushRef="#br0" timeOffset="2">379 1466 5327 0 0,'15'11'360'0'0,"1"-1"0"0"0,0-1 0 0 0,1 0 0 0 0,22 8 0 0 0,37 16 969 0 0,24 8-482 0 0,101 18-1395 0 0,-66-25-2904 0 0,-122-32 2585 0 0,-1 0-1 0 0,1-1 0 0 0,-1 0 1 0 0,14-1-1 0 0,-3-2 358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6911 0 0,'23'-43'4816'0'0,"-19"40"-4696"0"0,1 0-1 0 0,-1 0 0 0 0,1 1 1 0 0,-1 0-1 0 0,1 0 0 0 0,0 0 1 0 0,5-1-1 0 0,-5 2-90 0 0,-4 0-192 0 0,1 1-1 0 0,-1-1 0 0 0,1 1 1 0 0,0 0-1 0 0,-1 0 1 0 0,1 0-1 0 0,-1 0 0 0 0,1 0 1 0 0,0 0-1 0 0,-1 0 0 0 0,1 0 1 0 0,-1 1-1 0 0,1-1 1 0 0,-1 0-1 0 0,1 1 0 0 0,0 0 1 0 0,-1-1-1 0 0,0 1 0 0 0,1 0 1 0 0,-1 0-1 0 0,2 1 0 0 0,0 0-726 0 0,0 1-1 0 0,-1-1 1 0 0,1 1-1 0 0,-1 0 1 0 0,0 0-1 0 0,0 0 1 0 0,0 0-1 0 0,2 4 1 0 0,0 2 264 0 0</inkml:trace>
  <inkml:trace contextRef="#ctx0" brushRef="#br0" timeOffset="1">19 169 7455 0 0,'0'0'792'0'0,"6"-2"-792"0"0,0 0 0 0 0,3-1 80 0 0,-1-1-16 0 0,-3-3 0 0 0,3 2 0 0 0,5 2-800 0 0,-6-2-168 0 0,-5-2-32 0 0,3 2-8 0 0,7 1-120 0 0,-4 0-24 0 0,-3-3-8 0 0,2 1 0 0 0,5 0 872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1381 8783 0 0,'2'2'245'0'0,"3"13"420"0"0,-4-12-634 0 0,1 0 0 0 0,-1 0 1 0 0,0 0-1 0 0,1 0 1 0 0,0 0-1 0 0,-1 0 0 0 0,1-1 1 0 0,0 1-1 0 0,0-1 0 0 0,1 1 1 0 0,-1-1-1 0 0,1 0 1 0 0,-1 0-1 0 0,1 0 0 0 0,-1 0 1 0 0,1 0-1 0 0,0-1 1 0 0,5 3-1 0 0,4 1 87 0 0,0-1 0 0 0,1-1 0 0 0,17 3 0 0 0,-17-4-20 0 0,59 7 559 0 0,-25-4-376 0 0,32-2 73 0 0,-31-1-212 0 0,-26-3-77 0 0,0 0 1 0 0,43-8-1 0 0,-48 6-67 0 0,4-2-46 0 0,-1-1 1 0 0,1-1-1 0 0,29-14 0 0 0,-31 13-186 0 0,8-6-356 0 0,-2 0 1 0 0,40-30-1 0 0,-48 32 215 0 0,2-3-452 0 0,0 0 0 0 0,27-31 0 0 0,-25 23-588 0 0,-11 11 172 0 0,0 0 0 0 0,0-1 0 0 0,13-25 0 0 0,-12 19 656 0 0</inkml:trace>
  <inkml:trace contextRef="#ctx0" brushRef="#br0" timeOffset="1">124 1478 5327 0 0,'44'-6'1051'0'0,"75"-19"0"0"0,-45 8 371 0 0,-8 2-803 0 0,0-3-1 0 0,-1-2 1 0 0,-1-4-1 0 0,66-34 0 0 0,-100 40-581 0 0,-1-1-1 0 0,0-1 1 0 0,-2-2 0 0 0,33-32-1 0 0,-29 25-80 0 0,67-70-409 0 0,-76 79-570 0 0,-2-1 1 0 0,0 0 0 0 0,-2-2-1 0 0,18-26 1 0 0,-34 44 574 0 0,0 1 0 0 0,0-1 1 0 0,0 0-1 0 0,-1 0 0 0 0,1 0 1 0 0,-1 0-1 0 0,0 0 0 0 0,0-9 0 0 0,1-5-929 0 0,2 1 738 0 0</inkml:trace>
  <inkml:trace contextRef="#ctx0" brushRef="#br0" timeOffset="2">1218 542 10479 0 0,'1'-20'226'0'0,"-1"-1"0"0"0,0 1 0 0 0,-2-1 1 0 0,0 1-1 0 0,-6-26 0 0 0,-35-97 167 0 0,-7 33-322 0 0,20 48-928 0 0,10 27-3281 0 0,0 0-2392 0 0,16 27 6186 0 0</inkml:trace>
  <inkml:trace contextRef="#ctx0" brushRef="#br0" timeOffset="3">1148 81 5039 0 0,'13'26'247'0'0,"-1"2"0"0"0,15 56-1 0 0,-24-72-147 0 0,-1 1-1 0 0,-1 0 1 0 0,0-1-1 0 0,-1 14 0 0 0,1 6 82 0 0,-1-13-86 0 0,0 0 0 0 0,-1 0-1 0 0,-1-1 1 0 0,-6 28-1 0 0,-3 20 117 0 0,-4 17 44 0 0,-1-20-24 0 0,-2-1-1 0 0,-38 87 0 0 0,32-96-119 0 0,-41 77 100 0 0,39-86-154 0 0,12-18-50 0 0,-1-1 1 0 0,-33 40-1 0 0,35-50 53 0 0,-3 4-524 0 0,-18 16 0 0 0,27-29 241 0 0,1-1 1 0 0,0 0-1 0 0,-1-1 0 0 0,0 0 1 0 0,0 0-1 0 0,0 0 1 0 0,-9 2-1 0 0,6-2-252 0 0,0-1-1 0 0,0 0 1 0 0,-18 2-1 0 0,22-5 256 0 0,1 0 0 0 0,0 0 0 0 0,0 0-1 0 0,0-1 1 0 0,-1 1 0 0 0,1-1-1 0 0,0-1 1 0 0,0 1 0 0 0,-6-3-1 0 0,-13-7-686 0 0,3 0 560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6391 0 0,'0'0'492'0'0,"2"-1"-322"0"0,2-1-187 0 0,1 1 0 0 0,0 0 0 0 0,0 0 0 0 0,0 1 0 0 0,0 0 0 0 0,0-1 0 0 0,0 1 0 0 0,8 2 0 0 0,-5-2-54 0 0,0 1-1 0 0,0-1 1 0 0,10-2-1 0 0,6-3-85 0 0,-13 3 33 0 0,0 0 1 0 0,20-2-1 0 0,-2 5-213 0 0,-16 0-35 0 0,25-3 0 0 0,-11-2-39 0 0,-10 1-4 0 0,22 0 1 0 0,-15 3 49 0 0,-2 0-228 0 0,26-3 0 0 0,-32 0 300 0 0,4 0-321 0 0,40 0 0 0 0,-3 6 344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414 191 4919 0 0,'-27'8'132'0'0,"-1"0"0"0"0,0-2 0 0 0,-37 4 0 0 0,40-6-84 0 0,-28 8-1 0 0,30-6 102 0 0,-31 5-1 0 0,46-10-94 0 0,0 0-1 0 0,0 1 0 0 0,-8 3 1 0 0,15-5-50 0 0,1 0 0 0 0,-1 0 0 0 0,1 0 1 0 0,-1 1-1 0 0,1-1 0 0 0,-1 0 0 0 0,1 0 1 0 0,-1 0-1 0 0,1 0 0 0 0,-1 0 0 0 0,1 0 1 0 0,-1 0-1 0 0,1 0 0 0 0,-1 0 0 0 0,1 0 1 0 0,-1-1-1 0 0,1 1 0 0 0,-1 0 0 0 0,1 0 1 0 0,-1 0-1 0 0,1 0 0 0 0,-1-1 0 0 0,0 0 83 0 0,7 1-94 0 0,0 0 1 0 0,0 0-1 0 0,0-1 1 0 0,0 0 0 0 0,0 0-1 0 0,0-1 1 0 0,11-3-1 0 0,-6 1-26 0 0,23-4 0 0 0,142-21-471 0 0,-64 14-298 0 0,-3 1-825 0 0,-51 2 727 0 0,47-7-525 0 0,-22 9 1003 0 0</inkml:trace>
  <inkml:trace contextRef="#ctx0" brushRef="#br0" timeOffset="1">728 130 7567 0 0,'-17'6'157'0'0,"0"0"1"0"0,0 0-1 0 0,0-2 0 0 0,-30 4 0 0 0,12-6-136 0 0,16-1-9 0 0,1 0 1 0 0,-34 8-1 0 0,6 4 105 0 0,21-5 27 0 0,-38 7 1 0 0,17-10 9 0 0,20-2-19 0 0,-30 7 0 0 0,30-3-102 0 0,17-4-23 0 0,-1 0 0 0 0,0-1 0 0 0,0 0-1 0 0,0-1 1 0 0,-10 1 0 0 0,-3-4-1 0 0,17 1-13 0 0,1 1 1 0 0,-1 0-1 0 0,0 0 0 0 0,1 0 1 0 0,-1 0-1 0 0,1 1 0 0 0,-9 1 1 0 0,2 4-79 0 0,-13 6-74 0 0,25-12 132 0 0,-1 0 0 0 0,0 1 0 0 0,1-1 0 0 0,-1 0 0 0 0,1 0 0 0 0,-1 0 0 0 0,0 0 0 0 0,1 1 0 0 0,-1-1 0 0 0,0 0 0 0 0,1 0 0 0 0,-1 0 0 0 0,0 0 0 0 0,1 0 0 0 0,-1-1 0 0 0,0 1 0 0 0,1 0 0 0 0,-1 0 0 0 0,1 0 0 0 0,-1 0 0 0 0,0-1 0 0 0,1 1 0 0 0,-1 0 0 0 0,1-1 0 0 0,-1 1 0 0 0,1 0 0 0 0,-1-1 0 0 0,0 0 0 0 0,1 1 2 0 0,0 1-1 0 0,1-1 1 0 0,-1 1-1 0 0,0-1 0 0 0,1 1 1 0 0,-1-1-1 0 0,1 1 1 0 0,-1-1-1 0 0,0 0 0 0 0,1 1 1 0 0,-1-1-1 0 0,1 0 1 0 0,-1 0-1 0 0,1 1 0 0 0,-1-1 1 0 0,1 0-1 0 0,-1 0 0 0 0,1 0 1 0 0,-1 1-1 0 0,1-1 1 0 0,0 0-1 0 0,-1 0 0 0 0,1 0 1 0 0,-1 0-1 0 0,1 0 1 0 0,-1 0-1 0 0,1 0 0 0 0,-1 0 1 0 0,2-1-1 0 0,16-7-421 0 0,-7 2 234 0 0,-6 4 152 0 0,0 1-1 0 0,0 0 0 0 0,0 0 1 0 0,0 0-1 0 0,0 1 0 0 0,0 0 1 0 0,0 0-1 0 0,-1 0 1 0 0,10 2-1 0 0,4-1-8 0 0,1 0 10 0 0,1-2-1 0 0,-1-1 1 0 0,26-5 0 0 0,32-3-271 0 0,-38 9-175 0 0,-14 1-104 0 0,0-2-1 0 0,26-4 0 0 0,-7-4-219 0 0,-16 4 237 0 0,0 0 0 0 0,31-1 0 0 0,34 7 123 0 0</inkml:trace>
  <inkml:trace contextRef="#ctx0" brushRef="#br0" timeOffset="2">1405 81 4863 0 0,'-15'6'74'0'0,"1"-1"-1"0"0,-1-1 1 0 0,0 0-1 0 0,0-1 1 0 0,0 0 0 0 0,-24 0-1 0 0,-21 4 38 0 0,-117 15 1919 0 0,72-10-1069 0 0,10 0-596 0 0,66-10-275 0 0,-3 0 68 0 0,-44 9 0 0 0,39-2-117 0 0,20-4-42 0 0,-1-1-1 0 0,-21 2 0 0 0,8-5 2 0 0,21-1 0 0 0,1 0 0 0 0,-1 0 0 0 0,-13 4 0 0 0,3 2 12 0 0,16-5-7 0 0,0 0-1 0 0,-1 1 1 0 0,1-1 0 0 0,0-1 0 0 0,0 1 0 0 0,0-1-1 0 0,-1 1 1 0 0,1-1 0 0 0,0 0 0 0 0,-5-1-1 0 0,9 0-4 0 0,-1 1 0 0 0,1 0 0 0 0,-1 0 0 0 0,1 0 0 0 0,0 0 0 0 0,-1 0 0 0 0,1 0 0 0 0,-1 0 0 0 0,1 0 0 0 0,0 0 0 0 0,-1 0 0 0 0,1 0 0 0 0,-1 0 0 0 0,1 0 0 0 0,0 0 0 0 0,-1 0 0 0 0,1 1 0 0 0,0-1 0 0 0,-1 0 0 0 0,0 0 0 0 0,1 1 0 0 0,0-1 0 0 0,0 0 0 0 0,0 0 0 0 0,0 0 0 0 0,0 0 0 0 0,0 0 0 0 0,0 0 0 0 0,0 0 0 0 0,0 1 0 0 0,-1-1 0 0 0,1 0 0 0 0,0 0 0 0 0,0 0 0 0 0,0 0 0 0 0,0 0 0 0 0,0 1 0 0 0,0-1 0 0 0,0 0 0 0 0,0 0 0 0 0,0 0 0 0 0,0 0 0 0 0,0 0 0 0 0,0 1 0 0 0,0-1 0 0 0,0 0 0 0 0,0 0 0 0 0,1 0 0 0 0,-1 0 0 0 0,0 0 0 0 0,0 0 0 0 0,0 1 0 0 0,0-1 0 0 0,0 0 0 0 0,0 0 0 0 0,0 0 0 0 0,0 0 0 0 0,0 0 0 0 0,0 0 0 0 0,1 0 0 0 0,-1 0 0 0 0,0 1 0 0 0,0-1 0 0 0,0 0 0 0 0,0 0 0 0 0,39-6 0 0 0,-30 6 1 0 0,2 1-19 0 0,0-1-1 0 0,0-1 0 0 0,0 0 0 0 0,13-3 0 0 0,-2-1-18 0 0,-2 0-6 0 0,1 0 1 0 0,35-2 0 0 0,-3 5-35 0 0,60-4-94 0 0,-52-2 75 0 0,55-6-67 0 0,-96 12 145 0 0,257-21-120 0 0,-157 12 22 0 0,53-7-400 0 0,-115 9 335 0 0,80-11-254 0 0,-107 18 343 0 0,117-17-344 0 0,-103 9 295 0 0,63-9-187 0 0,-66 16 288 0 0,-19 2 47 0 0,36-6-1 0 0,-34 0 27 0 0,-20 5-33 0 0,0 0 0 0 0,-1 1-1 0 0,1 0 1 0 0,0 0 0 0 0,0 0-1 0 0,0 1 1 0 0,0-1 0 0 0,0 1 0 0 0,0 0-1 0 0,0 1 1 0 0,6 0 0 0 0,-19-2-55 0 0,1 0 1 0 0,-1 1 0 0 0,0-1-1 0 0,0 2 1 0 0,1-1-1 0 0,-1 1 1 0 0,0 0 0 0 0,0 1-1 0 0,-7 2 1 0 0,-28 4-258 0 0,-163 19 185 0 0,70-11 1262 0 0,-11 1 7 0 0,105-9-889 0 0,-117 15 457 0 0,-153 19 434 0 0,164-24-664 0 0,17-2-67 0 0,-103 13-49 0 0,204-26-316 0 0,-49 13 0 0 0,70-15-56 0 0,0 1-1 0 0,0-2 0 0 0,-15 1 1 0 0,-4 0-40 0 0,43-7-18 0 0,-7 6 21 0 0,1-1-1 0 0,-1 1 0 0 0,0 1 1 0 0,11 1-1 0 0,5 0-123 0 0,3-1-58 0 0,0-2-1 0 0,32-4 0 0 0,33-2-273 0 0,-50 7 229 0 0,93-3-648 0 0,-78-2 532 0 0,88-6-624 0 0,-81 10 336 0 0,99-4-1412 0 0,-91-2 1095 0 0,85-6-898 0 0,-35 12 1372 0 0</inkml:trace>
  <inkml:trace contextRef="#ctx0" brushRef="#br0" timeOffset="3">2212 153 9527 0 0,'-37'11'339'0'0,"-1"-1"-1"0"0,-69 7 0 0 0,16-4-305 0 0,60-7 19 0 0,-165 26 440 0 0,104-14-305 0 0,60-11-185 0 0,-44 5 1 0 0,71-12-51 0 0,0 1 0 0 0,-1 0-1 0 0,1 0 1 0 0,0 1 0 0 0,0-1-1 0 0,0 1 1 0 0,-5 3 0 0 0,10-5 34 0 0,-1 1 0 0 0,1-1 0 0 0,0 0 0 0 0,0 0 0 0 0,0 0 0 0 0,-1 0 0 0 0,1 1 0 0 0,0-1 0 0 0,0 0 0 0 0,0 0 0 0 0,-1 0 0 0 0,1 0 0 0 0,0 0 1 0 0,0 0-1 0 0,-1 0 0 0 0,1 0 0 0 0,0 0 0 0 0,0 0 0 0 0,-1 0 0 0 0,1 0 0 0 0,0 0 0 0 0,0 0 0 0 0,-1 0 0 0 0,1 0 0 0 0,0 0 0 0 0,0 0 0 0 0,-1 0 0 0 0,1 0 1 0 0,0-1-1 0 0,0 1 0 0 0,-1 0 0 0 0,1 0 0 0 0,0 0 0 0 0,0 0 0 0 0,0 0 0 0 0,-1-1 0 0 0,1 1 0 0 0,0 0 0 0 0,0 0 0 0 0,0 0 0 0 0,0-1 0 0 0,0 1 0 0 0,-1 0 0 0 0,1 0 1 0 0,0 0-1 0 0,0-1 0 0 0,0 1 0 0 0,0 0 0 0 0,0 0 0 0 0,0-1 0 0 0,0 1 0 0 0,0 0 0 0 0,0 0 0 0 0,0-1 0 0 0,0 1 0 0 0,0-1-2 0 0,0 1-1 0 0,0-1 0 0 0,0 1 0 0 0,0 0 1 0 0,1-1-1 0 0,-1 1 0 0 0,0-1 0 0 0,0 1 1 0 0,0 0-1 0 0,1-1 0 0 0,-1 1 1 0 0,0 0-1 0 0,1-1 0 0 0,-1 1 0 0 0,0 0 1 0 0,0 0-1 0 0,1-1 0 0 0,-1 1 0 0 0,1 0 1 0 0,-1 0-1 0 0,0-1 0 0 0,1 1 1 0 0,-1 0-1 0 0,1 0 0 0 0,-1 0 0 0 0,0 0 1 0 0,1 0-1 0 0,-1 0 0 0 0,1 0 1 0 0,-1 0-1 0 0,0 0 0 0 0,1 0 0 0 0,-1 0 1 0 0,1 0-1 0 0,-1 0 0 0 0,1 0 0 0 0,-1 0 1 0 0,15 3-184 0 0,-10-1 148 0 0,1-1 0 0 0,0 0 0 0 0,0 0 1 0 0,10 0-1 0 0,151-3-347 0 0,-47-5 342 0 0,11 1-48 0 0,-90 7 5 0 0,111-3-418 0 0,-89-5 302 0 0,81-5-433 0 0,-58 13-297 0 0,51-1-976 0 0,86-14-1193 0 0,-118 12 2555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1793 0 5695 0 0,'-1'1'29'0'0,"1"0"-1"0"0,-1 0 0 0 0,0 0 0 0 0,1 0 0 0 0,-1 0 0 0 0,0 0 0 0 0,0 0 0 0 0,1 0 0 0 0,-1-1 0 0 0,0 1 1 0 0,0 0-1 0 0,0-1 0 0 0,0 1 0 0 0,0 0 0 0 0,0-1 0 0 0,0 0 0 0 0,0 1 0 0 0,0-1 0 0 0,-1 1 0 0 0,1-1 1 0 0,-1 0-1 0 0,-29 1-53 0 0,7-1 70 0 0,-15 3 137 0 0,0-1 0 0 0,-44-5-1 0 0,44 2 67 0 0,-43 6 0 0 0,-17 1 368 0 0,61-7-370 0 0,1 0 120 0 0,-43 5 1 0 0,21 4 20 0 0,-51 4 335 0 0,66-10-443 0 0,-86 8 514 0 0,79-1-625 0 0,16-2-77 0 0,-49 2 1 0 0,35-8-39 0 0,22-1-14 0 0,-1 1 0 0 0,-40 7 1 0 0,10 7-22 0 0,33-7-20 0 0,-32 3 0 0 0,14-6 8 0 0,24-4-22 0 0,-33 7 0 0 0,24-1-59 0 0,13-2-91 0 0,0-2 0 0 0,-26 4-1 0 0,41-7 160 0 0,-1 0 0 0 0,0 0 0 0 0,1 0 0 0 0,-1 0-1 0 0,0 0 1 0 0,1 0 0 0 0,-1 0 0 0 0,1 0 0 0 0,-1 0-1 0 0,0 1 1 0 0,1-1 0 0 0,-1 0 0 0 0,1 0 0 0 0,-1 1-1 0 0,0-1 1 0 0,1 0 0 0 0,-1 1 0 0 0,1-1 0 0 0,-1 1-1 0 0,1-1 1 0 0,0 1 0 0 0,-1-1 0 0 0,1 1 0 0 0,-1-1 0 0 0,1 1-1 0 0,0-1 1 0 0,-1 1 0 0 0,1-1 0 0 0,0 1 0 0 0,0 0-1 0 0,-1-1 1 0 0,1 2 0 0 0,0-1-20 0 0,3-2 1 0 0,4-1 15 0 0,0 1 0 0 0,0-1 0 0 0,1 1 0 0 0,-1 0 0 0 0,0 1 0 0 0,1 0 0 0 0,-1 0 0 0 0,0 0 0 0 0,10 3 0 0 0,-5-2-26 0 0,0 0-1 0 0,0-1 0 0 0,19-1 1 0 0,2-5-22 0 0,-10 2-8 0 0,1 1 1 0 0,35-1-1 0 0,-2 6-147 0 0,76-2-381 0 0,-56-8 246 0 0,63-2-312 0 0,-52 9 74 0 0,63-2-602 0 0,-65-3 472 0 0,69-4-535 0 0,-90 9 746 0 0,128-6-1023 0 0,-124 0 958 0 0,100-5-768 0 0,-52 12 1001 0 0</inkml:trace>
  <inkml:trace contextRef="#ctx0" brushRef="#br0" timeOffset="1">2266 2 5695 0 0,'-51'4'305'0'0,"-89"-2"0"0"0,17-1-185 0 0,59 3 232 0 0,-83 2 754 0 0,83-8-630 0 0,-109 3 722 0 0,69 7-766 0 0,-41 2-18 0 0,58-7-197 0 0,-85 4 172 0 0,87 1-296 0 0,-83 4-60 0 0,118-10-30 0 0,-234 12-36 0 0,116-7-252 0 0,44-2 152 0 0,71-7 133 0 0,40 1 0 0 0,-1 1 0 0 0,-17 1 0 0 0,25-1 0 0 0,8-2 0 0 0,7-2 0 0 0,-3 3-15 0 0,-1 0 0 0 0,1 0-1 0 0,0 1 1 0 0,0-1 0 0 0,-1 1 0 0 0,11 2-1 0 0,4-1-71 0 0,7-2-90 0 0,40-5 0 0 0,26-2-115 0 0,-58 8 166 0 0,119-4-453 0 0,-107 0 401 0 0,124-7-623 0 0,-95 13-102 0 0,80-2-1558 0 0,-76-5 1100 0 0,70-2-942 0 0,-32 10 1647 0 0</inkml:trace>
  <inkml:trace contextRef="#ctx0" brushRef="#br0" timeOffset="2">1616 76 6159 0 0,'-23'9'128'0'0,"0"-2"-1"0"0,-1 0 1 0 0,1-1-1 0 0,-28 2 1 0 0,4-5-110 0 0,17-1 10 0 0,-52 9 0 0 0,36 1 134 0 0,20-5 89 0 0,-49 8 0 0 0,28-12-8 0 0,20-2-4 0 0,-41 8 1 0 0,32 1-152 0 0,22-6-78 0 0,0-1 0 0 0,-28 4 0 0 0,21-7-10 0 0,17-1 0 0 0,0 1 0 0 0,1 0 0 0 0,-1 0 0 0 0,0 0 0 0 0,1 0 0 0 0,-1 1 0 0 0,0-1 0 0 0,1 1 0 0 0,-1 0 0 0 0,-5 2 0 0 0,9-2 0 0 0,-1-1 0 0 0,0 0 0 0 0,0 1 0 0 0,1-1 0 0 0,-1 1 0 0 0,0-1 0 0 0,1 1 0 0 0,-1-1 0 0 0,1 1 0 0 0,-1-1 0 0 0,1 1 0 0 0,-1 0 0 0 0,1-1 0 0 0,-1 1 0 0 0,1 0 0 0 0,-1 0 0 0 0,1-1 0 0 0,0 1 0 0 0,-1 1 0 0 0,1-1 0 0 0,1-1 0 0 0,-1 1 0 0 0,0-1 0 0 0,1 1 0 0 0,-1-1 0 0 0,1 0 0 0 0,-1 1 0 0 0,1-1 0 0 0,-1 0 0 0 0,0 1 0 0 0,1-1 0 0 0,0 0 0 0 0,-1 1 0 0 0,1-1 0 0 0,-1 0 0 0 0,1 0 0 0 0,-1 0 0 0 0,1 0 0 0 0,-1 0 0 0 0,2 1 0 0 0,2 0 0 0 0,8 3 2 0 0,0-1-1 0 0,1-1 1 0 0,0 0-1 0 0,0 0 1 0 0,-1-1-1 0 0,1-1 1 0 0,0 0-1 0 0,20-4 1 0 0,85 3-181 0 0,-17 0-305 0 0,-53-1 261 0 0,99-3-550 0 0,-110 5 416 0 0,156-5-2055 0 0,-122-1 1488 0 0,108-8-1124 0 0,-48 15 1514 0 0</inkml:trace>
  <inkml:trace contextRef="#ctx0" brushRef="#br0" timeOffset="3">2788 120 8783 0 0,'-48'9'310'0'0,"-1"-2"-1"0"0,-95 1 1 0 0,130-7-303 0 0,-162 17 228 0 0,23-2 269 0 0,101-13-334 0 0,-125 13 413 0 0,101-1-444 0 0,-47 7-12 0 0,54-16-68 0 0,-29 3 16 0 0,-78 12-63 0 0,172-20-19 0 0,0-1-1 0 0,0 0 0 0 0,0 1 1 0 0,0 0-1 0 0,1 0 0 0 0,-1 0 1 0 0,0 0-1 0 0,1 1 0 0 0,-1 0 1 0 0,0-1-1 0 0,1 1 0 0 0,0 0 1 0 0,-1 1-1 0 0,1-1 0 0 0,-4 5 1 0 0,22 0-168 0 0,3-2 149 0 0,0-1 0 0 0,0-1-1 0 0,1 0 1 0 0,31 0 0 0 0,10 1-100 0 0,-19 1-282 0 0,68-1 0 0 0,-53-7 107 0 0,80-1-436 0 0,-92 5 409 0 0,136-3-1292 0 0,-101-4 864 0 0,72-3-662 0 0,-55 9 536 0 0,49-2-450 0 0,-70-1 625 0 0,87-3-662 0 0,-41 5 997 0 0</inkml:trace>
  <inkml:trace contextRef="#ctx0" brushRef="#br0" timeOffset="4">3448 189 6967 0 0,'-55'8'248'0'0,"1"-4"0"0"0,-77-2 0 0 0,82 0-114 0 0,-55 9 0 0 0,-25 2 457 0 0,70-12-299 0 0,-74 5 296 0 0,65 4-461 0 0,-57 5-89 0 0,73-13-37 0 0,12-1 20 0 0,-44 7-1 0 0,24 2-57 0 0,-76 11-176 0 0,120-18 146 0 0,-26 7-1 0 0,29-6-52 0 0,-26 3-1 0 0,39-7 120 0 0,0 0-1 0 0,0 0 0 0 0,0 0 1 0 0,0 1-1 0 0,0-1 0 0 0,0 0 1 0 0,0 0-1 0 0,0 0 0 0 0,0 0 1 0 0,0 0-1 0 0,0 0 0 0 0,0 0 1 0 0,0 0-1 0 0,0 0 0 0 0,0 0 1 0 0,0 0-1 0 0,0 0 0 0 0,0 0 1 0 0,0 0-1 0 0,0 0 0 0 0,0 0 1 0 0,0 0-1 0 0,0 0 0 0 0,0 0 1 0 0,0 0-1 0 0,0 1 0 0 0,0-1 1 0 0,0 0-1 0 0,0 0 0 0 0,0 0 1 0 0,0 0-1 0 0,0 0 0 0 0,0 0 1 0 0,0 0-1 0 0,0 0 0 0 0,0 0 1 0 0,0 0-1 0 0,0 0 0 0 0,0 0 1 0 0,0 0-1 0 0,0 0 0 0 0,0 0 1 0 0,0 0-1 0 0,3 2 9 0 0,0 0-1 0 0,0 0 1 0 0,0-1-1 0 0,0 0 1 0 0,0 1 0 0 0,1-1-1 0 0,-1 0 1 0 0,0-1-1 0 0,1 1 1 0 0,4 0-1 0 0,42-1 101 0 0,-10-1-65 0 0,-16 3-33 0 0,88 0-99 0 0,-53-6 31 0 0,61-2-169 0 0,-67 6-108 0 0,114-4-1081 0 0,-71-4 595 0 0,59-4-457 0 0,-98 10 818 0 0,156-12-1228 0 0,-143 7 1141 0 0,130-10-920 0 0,-68 14 1108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1805 360 7919 0 0,'-63'9'280'0'0,"0"-3"0"0"0,-84-2 0 0 0,139-4-280 0 0,-172 13 341 0 0,9 0 201 0 0,102-12-285 0 0,-117 6 379 0 0,101 4-513 0 0,-71 7-86 0 0,77-17-37 0 0,-55 5 11 0 0,62 5 26 0 0,-37 3 43 0 0,58-12-39 0 0,-41 4 61 0 0,66-2-45 0 0,1 0 147 0 0,-48 3 0 0 0,72-8-199 0 0,1 1 0 0 0,-1 0-1 0 0,1 0 1 0 0,-1 0-1 0 0,0 0 1 0 0,1 0 0 0 0,-1 0-1 0 0,1 0 1 0 0,-1 0-1 0 0,1 0 1 0 0,-1 1 0 0 0,1-1-1 0 0,-1 0 1 0 0,1 0-1 0 0,-1 0 1 0 0,1 1 0 0 0,-1-1-1 0 0,1 0 1 0 0,-1 1-1 0 0,1-1 1 0 0,-1 0 0 0 0,1 1-1 0 0,0-1 1 0 0,-1 0-1 0 0,1 1 1 0 0,-1-1 0 0 0,1 1-1 0 0,0-1 1 0 0,0 1-1 0 0,-1-1 1 0 0,1 1 0 0 0,0-1-1 0 0,0 1 1 0 0,-1-1-1 0 0,1 1 1 0 0,0 0-3 0 0,0-1-1 0 0,1 1 1 0 0,-1-1-1 0 0,0 1 1 0 0,0-1 0 0 0,0 1-1 0 0,1-1 1 0 0,-1 1-1 0 0,0-1 1 0 0,1 1-1 0 0,-1-1 1 0 0,0 1 0 0 0,1-1-1 0 0,-1 0 1 0 0,1 1-1 0 0,-1-1 1 0 0,0 0 0 0 0,1 0-1 0 0,-1 1 1 0 0,1-1-1 0 0,-1 0 1 0 0,1 0 0 0 0,-1 1-1 0 0,1-1 1 0 0,-1 0-1 0 0,1 0 1 0 0,0 0 0 0 0,-1 0-1 0 0,1 0 1 0 0,-1 0-1 0 0,1 0 1 0 0,-1 0-1 0 0,1 0 1 0 0,0 0 0 0 0,22-2 9 0 0,-11 1-11 0 0,22 1-1 0 0,-9 2 1 0 0,78 2-125 0 0,-44-7 37 0 0,54-2-83 0 0,-81 5 90 0 0,158-5-528 0 0,-120-1 378 0 0,111-7-345 0 0,-111 12 353 0 0,140-8-473 0 0,-122 1 396 0 0,103-8-297 0 0,-99 13 435 0 0,106-5-56 0 0,-105-1 130 0 0,92-6-61 0 0,-95 12 128 0 0,99-6 20 0 0,-95-1 2 0 0,72-4-12 0 0,-110 11-9 0 0,124-10-119 0 0,-100 0 53 0 0,36-3-48 0 0,-101 15 117 0 0,199-30-257 0 0,-122 14 66 0 0,-70 10 114 0 0,-21 6 87 0 0,-1 1 1 0 0,1-1 0 0 0,0 1 0 0 0,-1-1 0 0 0,1 1 0 0 0,0-1 0 0 0,-1 1-1 0 0,1-1 1 0 0,-1 0 0 0 0,1 1 0 0 0,-1-1 0 0 0,1 0 0 0 0,-1 1-1 0 0,1-1 1 0 0,-1 0 0 0 0,0 0 0 0 0,0 0 0 0 0,1 1 0 0 0,-1-1 0 0 0,0-1-1 0 0,0 2 2 0 0,0-1-1 0 0,0 1 1 0 0,0-1-1 0 0,0 1 1 0 0,0 0-1 0 0,0-1 1 0 0,0 1-1 0 0,0-1 1 0 0,0 1-1 0 0,0 0 1 0 0,0-1-1 0 0,0 1 1 0 0,0 0-1 0 0,-1-1 1 0 0,1 1-1 0 0,0-1 1 0 0,0 1-1 0 0,0 0 1 0 0,-1 0-1 0 0,1-1 1 0 0,0 1-1 0 0,-1 0 1 0 0,1-1-1 0 0,0 1 1 0 0,0 0-1 0 0,-1 0 1 0 0,1 0-1 0 0,0-1 1 0 0,-1 1-1 0 0,-13-3-215 0 0,10 2 167 0 0,-41-7-428 0 0,27 4 313 0 0,0 0 1 0 0,-32 0-1 0 0,3 4 337 0 0,-38-1 426 0 0,-177-5 1239 0 0,136 10-899 0 0,-71 5 408 0 0,166-7-1201 0 0,-285 23 875 0 0,132-9-725 0 0,22-1-190 0 0,-110 12-101 0 0,183-21 0 0 0,65-5 0 0 0,-1 1 0 0 0,0 1 0 0 0,-30 7 0 0 0,52-9-9 0 0,0 0 0 0 0,0 0 0 0 0,-1-1 0 0 0,1 1-1 0 0,-1-1 1 0 0,1 0 0 0 0,-6 0 0 0 0,14 2 2 0 0,1 0 0 0 0,-1-1-1 0 0,1 0 1 0 0,-1 0 0 0 0,1 0 0 0 0,-1 0-1 0 0,11-1 1 0 0,45-6-22 0 0,-40 2-36 0 0,29 1 0 0 0,6 4-209 0 0,78-1-499 0 0,114-18-652 0 0,-198 16 917 0 0,187-13-2518 0 0,-149 5 1878 0 0,140-11-1460 0 0,-62 14 1932 0 0</inkml:trace>
  <inkml:trace contextRef="#ctx0" brushRef="#br0" timeOffset="1">3710 0 8431 0 0,'-270'36'914'0'0,"64"-11"-882"0"0,113-9 103 0 0,-80 10 202 0 0,95-17-185 0 0,-113 16 181 0 0,113-12-325 0 0,-95 15-177 0 0,108-22 82 0 0,-87 14-146 0 0,81-6 97 0 0,-84 14-270 0 0,142-26 320 0 0,-1 2-1 0 0,0-1 0 0 0,1 2 1 0 0,0 0-1 0 0,-13 6 0 0 0,26-10 68 0 0,1-1 0 0 0,-1 1 0 0 0,1-1 0 0 0,-1 1 1 0 0,1-1-1 0 0,-1 1 0 0 0,1-1 0 0 0,-1 1 0 0 0,1-1 0 0 0,-1 1 0 0 0,1-1 0 0 0,-1 0 0 0 0,1 0 0 0 0,0 1 0 0 0,-1-1 0 0 0,2 0 0 0 0,-1 1-5 0 0,3 1-17 0 0,0-1 1 0 0,1 1 0 0 0,-1-1 0 0 0,0 0-1 0 0,1 0 1 0 0,-1 0 0 0 0,1 0 0 0 0,7-1-1 0 0,1 0-82 0 0,22-5 0 0 0,-9 1 14 0 0,13 1-135 0 0,71 4 0 0 0,6 0-84 0 0,-34-6 120 0 0,75-2-317 0 0,-71 7-131 0 0,98-2-1193 0 0,-82-4 768 0 0,81-3-568 0 0,-30 8 1177 0 0</inkml:trace>
  <inkml:trace contextRef="#ctx0" brushRef="#br0" timeOffset="2">4553 276 8431 0 0,'-356'32'735'0'0,"124"-15"-566"0"0,-286 23-169 0 0,314-24-119 0 0,-48 2-190 0 0,165-17 133 0 0,-81 5-146 0 0,97-1 313 0 0,-135 9 290 0 0,180-12-164 0 0,-1 2 1 0 0,-25 6 0 0 0,19-7 152 0 0,21-2 34 0 0,28 1-230 0 0,-8-2-112 0 0,1 0 1 0 0,-1-1-1 0 0,16-2 0 0 0,3-1-22 0 0,88 1-499 0 0,-3 1-367 0 0,-65-2 529 0 0,99-7-830 0 0,-92 11 616 0 0,111-5-1458 0 0,-76-3 973 0 0,67-5-549 0 0,-26 11 1159 0 0</inkml:trace>
  <inkml:trace contextRef="#ctx0" brushRef="#br0" timeOffset="3">4297 381 8495 0 0,'-329'15'908'0'0,"145"-10"-869"0"0,-712 30 1038 0 0,648-32-1085 0 0,-58 3 51 0 0,192 1 63 0 0,-102 5 153 0 0,122-11-144 0 0,-112 4 165 0 0,175-3-225 0 0,-292 14 679 0 0,155-2-388 0 0,146-13-319 0 0,1 0 0 0 0,-42-5 0 0 0,30 6 48 0 0,30-2 28 0 0,19-3-36 0 0,-8 2-66 0 0,0 1 0 0 0,0 0 0 0 0,0 0 0 0 0,0 1 0 0 0,16 2 0 0 0,2 1-53 0 0,2-2-31 0 0,1-1-1 0 0,38-5 1 0 0,41 0-183 0 0,-46 8-44 0 0,91 2-596 0 0,-64-10 397 0 0,80-1-334 0 0,-65 8 535 0 0,87 0-52 0 0,-144-4 280 0 0,405 0-346 0 0,-130 4 426 0 0,69 1 0 0 0,-179-2 1 0 0,104 4-22 0 0,-237-1-17 0 0,175 4-220 0 0,-154-11 119 0 0,84 1-255 0 0,-66 6-315 0 0,83 3-1302 0 0,-174-7 1340 0 0,0 1-1 0 0,-1 2 1 0 0,35 9 0 0 0,-61-13 648 0 0,0 0 1 0 0,0 0-1 0 0,0 0 1 0 0,0 0-1 0 0,0 0 1 0 0,0 0 0 0 0,0 0-1 0 0,0 0 1 0 0,0 0-1 0 0,0 0 1 0 0,0 0-1 0 0,0 0 1 0 0,0 0-1 0 0,0 0 1 0 0,0 0-1 0 0,0 0 1 0 0,0 0-1 0 0,0 1 1 0 0,0-1-1 0 0,0 0 1 0 0,-1 0 0 0 0,1 0-1 0 0,0 0 1 0 0,0 0-1 0 0,0 0 1 0 0,0 0-1 0 0,0 0 1 0 0,0 0-1 0 0,0 0 1 0 0,0 0-1 0 0,0 0 1 0 0,0 0-1 0 0,0 0 1 0 0,0 0 0 0 0,0 0-1 0 0,0 0 1 0 0,0 0-1 0 0,0 0 1 0 0,0 0-1 0 0,0 0 1 0 0,0 0-1 0 0,0 1 1 0 0,0-1-1 0 0,0 0 1 0 0,0 0-1 0 0,0 0 1 0 0,0 0-1 0 0,0 0 1 0 0,1 0 0 0 0,-1 0-1 0 0,0 0 1 0 0,0 0-1 0 0,0 0 1 0 0,0 0-1 0 0,-7 2-114 0 0,4-1-14 0 0,-23 8-119 0 0</inkml:trace>
  <inkml:trace contextRef="#ctx0" brushRef="#br0" timeOffset="4">4211 562 7079 0 0,'-490'33'775'0'0,"252"-24"-446"0"0,-9 2 187 0 0,-67 3 39 0 0,-262 19-994 0 0,-130 8-1178 0 0,383-16-401 0 0,72-5-844 0 0,-105 13 3529 0 0,348-33-280 0 0,0 0 0 0 0,-1 1 0 0 0,1 1 1 0 0,0-1-1 0 0,0 1 0 0 0,-12 5 0 0 0,22-8-261 0 0,1 1-1 0 0,0-1 1 0 0,0 0-1 0 0,-1 1 1 0 0,1-1-1 0 0,0 1 1 0 0,0 0-1 0 0,0 0 0 0 0,-1 0 1 0 0,1 0-1 0 0,5 2 1 0 0,0-1 44 0 0,48 3 324 0 0,101-4-1 0 0,-1-4-637 0 0,62-3-1423 0 0,-208 7 1488 0 0,483-31-3076 0 0,-213 14 1810 0 0,46-1 15 0 0,-112 12 1015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107 6911 0 0,'-444'16'736'0'0,"162"-7"-431"0"0,79-1 40 0 0,-254 8 328 0 0,279-13-859 0 0,-29 3-137 0 0,146-1 98 0 0,-141 5-1012 0 0,119-6 87 0 0,62-2 458 0 0,-2-3-399 0 0,22 1 1031 0 0,1 0 1 0 0,-1 0-1 0 0,1 0 0 0 0,-1 0 1 0 0,1 0-1 0 0,-1 0 1 0 0,0 0-1 0 0,1 0 0 0 0,-1 0 1 0 0,1-1-1 0 0,-1 1 1 0 0,1 0-1 0 0,-1 0 1 0 0,1-1-1 0 0,0 1 0 0 0,-1 0 1 0 0,1 0-1 0 0,-1-1 1 0 0,1 1-1 0 0,-1-1 0 0 0,1 1 1 0 0,0 0-1 0 0,-1-1 1 0 0,1 1-1 0 0,0-1 0 0 0,0 1 1 0 0,-1-1-1 0 0,1 1 1 0 0,0-1-1 0 0,0 1 18 0 0,0-1-1 0 0,0 1 1 0 0,1 0-1 0 0,-1 0 1 0 0,0-1-1 0 0,0 1 1 0 0,1 0 0 0 0,-1 0-1 0 0,0 0 1 0 0,1 0-1 0 0,-1-1 1 0 0,0 1-1 0 0,1 0 1 0 0,-1 0-1 0 0,0 0 1 0 0,1 0 0 0 0,-1 0-1 0 0,0 0 1 0 0,1 0-1 0 0,-1 0 1 0 0,0 0-1 0 0,1 0 1 0 0,-1 0-1 0 0,0 0 1 0 0,1 0 0 0 0,-1 0-1 0 0,0 0 1 0 0,1 0-1 0 0,0 1 1 0 0,25 3-444 0 0</inkml:trace>
  <inkml:trace contextRef="#ctx0" brushRef="#br0" timeOffset="1">2202 6 8287 0 0,'-300'34'863'0'0,"194"-31"-839"0"0,-132 10 3 0 0,-96 24 251 0 0,-126-1 40 0 0,258-23-251 0 0,-36 4-4 0 0,126-11-63 0 0,108-6-1 0 0,0 0 0 0 0,0 0 0 0 0,1 0 0 0 0,-1 1-1 0 0,0-1 1 0 0,1 1 0 0 0,-1 0 0 0 0,0 0 0 0 0,-5 3-1 0 0,25-6-61 0 0,-6 1 53 0 0,99-2-39 0 0,-24 3 31 0 0,279-12-635 0 0,-67 2-71 0 0,16 4-977 0 0,-65 2-498 0 0,-175 2 1550 0 0,266-4-2115 0 0,-126 11 2150 0 0</inkml:trace>
  <inkml:trace contextRef="#ctx0" brushRef="#br0" timeOffset="2">4082 89 8783 0 0,'-292'23'910'0'0,"192"-23"-886"0"0,-164 6 18 0 0,123 4 96 0 0,-103 5 182 0 0,-311 3 206 0 0,319-14-552 0 0,-1-1 14 0 0,171 1 47 0 0,-113 0 187 0 0,115-8-119 0 0,-59 1 131 0 0,85 6-164 0 0,27-2-37 0 0,1 0 0 0 0,0 0 0 0 0,-1-1 0 0 0,1 0 0 0 0,-1-1-1 0 0,-19-4 1 0 0,34 7 16 0 0,-1-1-37 0 0,0 0-1 0 0,0-1 1 0 0,1 1 0 0 0,-1 0 0 0 0,0-1 0 0 0,1 0 0 0 0,-1 0 0 0 0,1 0 0 0 0,5-1 0 0 0,13-2-2 0 0,83-5 7 0 0,-69 8-135 0 0,124-5-609 0 0,-96-1 447 0 0,140-11-743 0 0,-78 17-399 0 0,69-2-1180 0 0,-90-3 1229 0 0,154-4-1598 0 0,-68 11 2188 0 0</inkml:trace>
  <inkml:trace contextRef="#ctx0" brushRef="#br0" timeOffset="3">4612 62 10767 0 0,'-415'35'1206'0'0,"-1"-22"-1117"0"0,174-12 86 0 0,-78 3 37 0 0,214 1-189 0 0,-130 4 30 0 0,139-9-43 0 0,-108 2-10 0 0,125 3 0 0 0,-84 2 0 0 0,114-8 7 0 0,4 0 6 0 0,0 1 1 0 0,-58 9-1 0 0,88-7 89 0 0,1 0 0 0 0,-24 0-1 0 0,42 1 110 0 0,7 1-184 0 0,-2-3-11 0 0,0 0 0 0 0,0-1 0 0 0,0-1 0 0 0,-1 1 0 0 0,12-3 1 0 0,12-1 16 0 0,-3 4-13 0 0,0 0 0 0 0,33 6-1 0 0,-14-1-14 0 0,20-3 28 0 0,73-6 0 0 0,20-1-120 0 0,-81 8-141 0 0,143-2-720 0 0,-146-5 607 0 0,185-1-765 0 0,105 22-32 0 0,181 0 14 0 0,-288-14 1112 0 0,15 1 64 0 0,220 4-31 0 0,-241-6-63 0 0,38 0-312 0 0,-176 0 153 0 0,-72 0-38 0 0,1-2 0 0 0,78-9-1 0 0,-68 1-1396 0 0,-52 7 887 0 0,-5-1-32 0 0,-7-3 401 0 0,0 1 1 0 0,0 0-1 0 0,0 1 1 0 0,0 0-1 0 0,-1 1 1 0 0,0 0-1 0 0,1 1 1 0 0,-16-1-1 0 0,3 0 309 0 0,-77-11-38 0 0,-76-6 419 0 0,-84 7 3474 0 0,208 8-2975 0 0,-207-11 2813 0 0,113 14-2441 0 0,-69-2-19 0 0,125 0-736 0 0,-226-4 882 0 0,161 9-1032 0 0,-121 0-100 0 0,153-4-127 0 0,-176 1 46 0 0,195 3-84 0 0,-180 2-10 0 0,209-6-1 0 0,-197 1 0 0 0,146 9 12 0 0,-47 2 102 0 0,90-9-40 0 0,-68 4 70 0 0,129-3-121 0 0,-13 1 49 0 0,0-1 1 0 0,-1-2-1 0 0,-56-6 0 0 0,67 2-5 0 0,76-2-244 0 0,-23 5 83 0 0,0 0 0 0 0,29 4 1 0 0,42 0-189 0 0,-25-8 98 0 0,73-2-264 0 0,-90 7 104 0 0,159-6-1308 0 0,-132-2 1005 0 0,138-8-1138 0 0,-110 16 580 0 0,91-3-1269 0 0,-108-4 1303 0 0,130-3-1243 0 0,89 16 3170 0 0,127-12 1205 0 0,-153-9-1822 0 0,-65 2-890 0 0,-23 0-1195 0 0,-143 9 1262 0 0,-1 0 366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2574 0 11287 0 0,'-291'5'1213'0'0,"42"-3"-1172"0"0,229-2-13 0 0,-467 14 890 0 0,46-6-616 0 0,224-2-420 0 0,-69 5-1 0 0,48-1-7 0 0,82 3 107 0 0,10-1 134 0 0,141-12-101 0 0,-1 0 1 0 0,1 1-1 0 0,0 0 1 0 0,-6 1-1 0 0,10-2-14 0 0,1 0 0 0 0,-1 0 0 0 0,1 0 0 0 0,-1 0-1 0 0,1 0 1 0 0,-1 1 0 0 0,1-1 0 0 0,-1 0 0 0 0,1 0 0 0 0,0 0 0 0 0,-1 0 0 0 0,1 1 0 0 0,-1-1 0 0 0,1 0 0 0 0,0 1-1 0 0,-1-1 1 0 0,1 0 0 0 0,0 0 0 0 0,-1 1 0 0 0,1-1 0 0 0,0 1 0 0 0,-1-1 0 0 0,1 0 0 0 0,0 1 0 0 0,0-1-1 0 0,-1 1 1 0 0,1 0 0 0 0,4 0-12 0 0,0-1-1 0 0,0 1 1 0 0,0-1-1 0 0,0 1 0 0 0,7-2 1 0 0,18 2-30 0 0,24 5-162 0 0,0-3 1 0 0,58-4-1 0 0,72 2-575 0 0,10 1-631 0 0,-99-6 749 0 0,137-1-973 0 0,-71 6 106 0 0,229 0-2493 0 0,-196-3 2326 0 0,3 4 1055 0 0</inkml:trace>
  <inkml:trace contextRef="#ctx0" brushRef="#br0" timeOffset="1">3800 98 6303 0 0,'-84'9'332'0'0,"-105"0"1"0"0,47-4-151 0 0,61 0 316 0 0,-110 5 1116 0 0,125-9-1073 0 0,-177 8 1329 0 0,142 0-1450 0 0,-110 5 73 0 0,122-11-317 0 0,-110 5 160 0 0,97 2-291 0 0,-63 5-45 0 0,101-12-2 0 0,-80 7-76 0 0,83 1 59 0 0,-26 4 22 0 0,62-14-4 0 0,-14 1 0 0 0,36-1 2 0 0,1-1 0 0 0,-1 1 1 0 0,1-1-1 0 0,-1 1 0 0 0,1 0 1 0 0,-1 0-1 0 0,1 0 0 0 0,0 1 1 0 0,-1-1-1 0 0,1 0 0 0 0,-3 3 1 0 0,4-2 26 0 0,4-1 8 0 0,2 0-22 0 0,34 7-3 0 0,0-1-1 0 0,74 2 1 0 0,-37-12-67 0 0,45 1-132 0 0,284-1-2205 0 0,-121 3 1001 0 0,-75 1 652 0 0,324-1-468 0 0,-303-4 1228 0 0,71 1 124 0 0,-163 11-9 0 0,77 1 133 0 0,-88-8-99 0 0,83 2 74 0 0,-115 1-242 0 0,109 4-162 0 0,-122-9 74 0 0,102 2-226 0 0,-149 1 155 0 0,144-2-1199 0 0,-124-6 826 0 0,-22 2-99 0 0,43 0 0 0 0,-39 7 91 0 0,-29-2 316 0 0,0 0 0 0 0,0-1 0 0 0,0 1-1 0 0,0-1 1 0 0,0-1 0 0 0,0 0-1 0 0,0 0 1 0 0,0 0 0 0 0,8-4-1 0 0,-21 6 301 0 0,0 0-1 0 0,0 0 0 0 0,0-1 0 0 0,0 0 0 0 0,0 0 0 0 0,-1 0 0 0 0,1-1 0 0 0,0 1 0 0 0,-8-3 0 0 0,-14-1 342 0 0,-81 1 863 0 0,69 4-808 0 0,-44-5 1 0 0,38-1-170 0 0,-11-2 269 0 0,-60 0-1 0 0,13 11 440 0 0,-45-1 588 0 0,64-6-726 0 0,-117 1 999 0 0,94 6-1308 0 0,-93 2 82 0 0,122-6-435 0 0,-154 3 368 0 0,154 2-486 0 0,-136 4-39 0 0,127-14-52 0 0,-75 2 48 0 0,93 8-39 0 0,-54 1-14 0 0,75-9 1 0 0,34 1 2 0 0,-1 1 1 0 0,1 0 0 0 0,0 1-1 0 0,-1 1 1 0 0,1 0 0 0 0,-1 1 0 0 0,-14 4-1 0 0,13 0 70 0 0,13-3-42 0 0,14-1-13 0 0,-10-2-5 0 0,20 2-17 0 0,0 0-1 0 0,0-2 1 0 0,1 0-1 0 0,-1-1 1 0 0,22-5 0 0 0,58-2-88 0 0,-29 9-105 0 0,99-3-354 0 0,-79-3 272 0 0,119-5-389 0 0,-95 9 86 0 0,118-4-778 0 0,-145 1 850 0 0,197-5-1024 0 0,-179 10 1251 0 0,161-2 10 0 0,-165-4 214 0 0,174-3-68 0 0,-155 12 118 0 0,132-2 84 0 0,-131-7-26 0 0,106-1-217 0 0,-132 7-484 0 0,110-1-1665 0 0,-106-7 954 0 0,47-1-678 0 0,-43 10 1429 0 0</inkml:trace>
  <inkml:trace contextRef="#ctx0" brushRef="#br0" timeOffset="2">6088 187 9415 0 0,'-328'14'1004'0'0,"107"-10"-885"0"0,94 5 333 0 0,-87 4 568 0 0,87-11-404 0 0,-112 5 400 0 0,145-1-829 0 0,-179 7-81 0 0,171-14-106 0 0,-129 4 0 0 0,-166 30 64 0 0,187-13-64 0 0,109-10 0 0 0,94-9-2 0 0,0 0-1 0 0,-1 0 0 0 0,1 0 1 0 0,-14 5-1 0 0,42-3-136 0 0,2-2 88 0 0,129 3-499 0 0,132-11-657 0 0,52-3-1066 0 0,-109 0 471 0 0,49-3-1240 0 0,-213 9 2346 0 0,232-11-2373 0 0,-116 13 2391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2710 378 12151 0 0,'-89'12'630'0'0,"-99"-1"0"0"0,90-12-596 0 0,-144 5 10 0 0,86 9 123 0 0,-63 4 128 0 0,-361 8 317 0 0,242-16-467 0 0,6-1 44 0 0,18-7 121 0 0,227-2-132 0 0,77 0-115 0 0,1 1 1 0 0,-1-1 0 0 0,0-1 0 0 0,-17-4-1 0 0,40 3 97 0 0,58-13-124 0 0,-41 8-38 0 0,45-5-1 0 0,-12 7-100 0 0,91-12-235 0 0,-96 7 211 0 0,163-22-338 0 0,-98 25 163 0 0,63-6-203 0 0,-98 4 256 0 0,130-12-335 0 0,-130 17 415 0 0,133-12-162 0 0,-129 6 200 0 0,107-10-170 0 0,-102 16 114 0 0,86-7-228 0 0,-105 3 225 0 0,93-7-206 0 0,-117 13 351 0 0,171-13 36 0 0,-177 11 12 0 0,22-2 18 0 0,-62 6-14 0 0,-1-1 0 0 0,1 0 0 0 0,-1-1 0 0 0,1 1 0 0 0,-1-1 1 0 0,11-7-1 0 0,-34 4 231 0 0,-7 1-80 0 0,0 0 0 0 0,0 2 0 0 0,-46-1 0 0 0,12 0 130 0 0,39 3-206 0 0,-134-7 563 0 0,88 10-358 0 0,-71 0 317 0 0,74-4-343 0 0,-96-1 370 0 0,75 7-407 0 0,-57 0 64 0 0,-177 1 197 0 0,173-4-414 0 0,-4 1-33 0 0,134-1-37 0 0,0-2 0 0 0,-1 0 0 0 0,-20-4 0 0 0,18 3 13 0 0,19 2 13 0 0,0 0 0 0 0,1 0 0 0 0,-1-1 0 0 0,0 1-1 0 0,0-1 1 0 0,4 0 0 0 0,12-3 7 0 0,12 1-9 0 0,37 2 0 0 0,22-2-119 0 0,246-20-603 0 0,-101 7-315 0 0,-49 2 212 0 0,542-21-2532 0 0,-577 28 2623 0 0,71-2-367 0 0,46 3 952 0 0,-248 6 105 0 0,30 2 0 0 0,-31-1-175 0 0,23-1 0 0 0,-32-2-49 0 0,-18 2-72 0 0,-30 5-117 0 0,-45-1 0 0 0,-4 1 226 0 0,-221 10 1958 0 0,66-1-191 0 0,95-4-552 0 0,-310 24 1497 0 0,247-17-1799 0 0,-58 5 97 0 0,-171 18-312 0 0,196-16-399 0 0,64-4-217 0 0,149-16 92 0 0,-58 14 0 0 0,54-11 32 0 0,21-5 5 0 0,12 0 8 0 0,12 2 21 0 0,-9-4-26 0 0,8 2 3 0 0,-1-1 0 0 0,1-1-1 0 0,0 1 1 0 0,0-2 0 0 0,11-1 0 0 0,6 1 16 0 0,108 3-222 0 0,9-1-375 0 0,-73-5 279 0 0,107-3-378 0 0,-93 7 369 0 0,124-2-435 0 0,-109-4 388 0 0,107-2-352 0 0,-140 7 487 0 0,332-6-970 0 0,-215 4 889 0 0,90-4 130 0 0,-198 2 177 0 0,141-5 3 0 0,-120 10-142 0 0,207-5-598 0 0,-154 5 292 0 0,21-2-129 0 0,-134 0 425 0 0,6-2-101 0 0,1 3-1 0 0,47 4 1 0 0,-68-1 31 0 0,38-2 0 0 0,-169 1 594 0 0,30-1-69 0 0,-195-5 863 0 0,264 5-1120 0 0,-603 14 4428 0 0,445-4-3835 0 0,-142 10 402 0 0,226-14-877 0 0,-164 20 348 0 0,169-18-529 0 0,77-8 0 0 0,0 0 0 0 0,0 0 0 0 0,1 0 0 0 0,-1 0 0 0 0,0 0 0 0 0,1 0 0 0 0,-1 0 0 0 0,0 1 0 0 0,0-1 0 0 0,1 0 0 0 0,-1 0 0 0 0,0 0 0 0 0,1 1 0 0 0,-1-1 0 0 0,1 0 0 0 0,-1 1 0 0 0,0-1 0 0 0,1 1 0 0 0,-1-1 0 0 0,1 1 0 0 0,-1-1 0 0 0,1 1 0 0 0,-1-1 0 0 0,1 1 0 0 0,-1-1 0 0 0,1 1 0 0 0,0-1 0 0 0,-1 1 0 0 0,1 0 0 0 0,-1 0 0 0 0,2 0 0 0 0,-1 0 0 0 0,0-1 0 0 0,1 1 0 0 0,-1-1 0 0 0,0 1 0 0 0,1 0 0 0 0,-1-1 0 0 0,1 1 0 0 0,-1-1 0 0 0,1 1 0 0 0,-1-1 0 0 0,1 1 0 0 0,0-1 0 0 0,-1 1 0 0 0,1-1 0 0 0,-1 0 0 0 0,1 1 0 0 0,0-1 0 0 0,-1 0 0 0 0,1 0 0 0 0,0 1 0 0 0,0-1 0 0 0,-1 0 0 0 0,1 0 0 0 0,0 0 0 0 0,-1 0 0 0 0,1 0 0 0 0,0 0 0 0 0,0 0 0 0 0,86 3-77 0 0,158 2-1301 0 0,-98-6 468 0 0,-83 3 235 0 0,155-2-2227 0 0,-116-4 1484 0 0,249-8-2532 0 0,-106 4 2125 0 0,-29 0 434 0 0,-66 7 1021 0 0</inkml:trace>
  <inkml:trace contextRef="#ctx0" brushRef="#br0" timeOffset="1">4136 233 12095 0 0,'-299'34'1288'0'0,"144"-15"-1256"0"0,-21 2 32 0 0,111-19-22 0 0,-65 6-4 0 0,66 2-49 0 0,-35 2-135 0 0,70-10 85 0 0,12-1 1 0 0,1 0 1 0 0,-1 1-1 0 0,0 1 1 0 0,0 0-1 0 0,-24 9 0 0 0,22-4-76 0 0,16-7 0 0 0,7 2 23 0 0,0 0 106 0 0,1 0 1 0 0,0 0-1 0 0,0-1 0 0 0,1 1 0 0 0,-1-1 1 0 0,0-1-1 0 0,1 1 0 0 0,-1-1 0 0 0,8 1 1 0 0,10 1-6 0 0,25-1 0 0 0,10 1-128 0 0,-19 1-160 0 0,103 7-1100 0 0,193-10-2438 0 0,-151-6 701 0 0,-19 0 592 0 0,-47 7 1877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1688 172 7223 0 0,'-33'5'192'0'0,"0"-1"-1"0"0,0-2 0 0 0,-62-4 0 0 0,-18 1-25 0 0,37 5 428 0 0,-55 2 775 0 0,67-6-708 0 0,-103 2 894 0 0,81 5-1174 0 0,-61 3-93 0 0,95-8-212 0 0,-107 6 152 0 0,96 0-131 0 0,-64 5 123 0 0,95-11-161 0 0,-20 0 127 0 0,-73 13 0 0 0,48-3 23 0 0,75-12-199 0 0,0 1 1 0 0,0-1-1 0 0,0 1 0 0 0,1 0 0 0 0,-1 0 0 0 0,0-1 0 0 0,0 1 0 0 0,-2 2 0 0 0,0 4-10 0 0,5-7-3 0 0,-1 0 0 0 0,0 1 0 0 0,0-1 0 0 0,1 0 0 0 0,-1 1 0 0 0,0-1 0 0 0,1 0 1 0 0,-1 1-1 0 0,0-1 0 0 0,1 0 0 0 0,-1 0 0 0 0,0 0 0 0 0,1 1 0 0 0,-1-1 0 0 0,1 0 0 0 0,-1 0 0 0 0,0 0 1 0 0,1 0-1 0 0,-1 0 0 0 0,1 0 0 0 0,0 1 0 0 0,53 6-117 0 0,-13 0 167 0 0,0-2 0 0 0,73-1 0 0 0,73 0-157 0 0,39-1-356 0 0,-51-1 10 0 0,24-1-330 0 0,176-3-770 0 0,-209-4 888 0 0,22 2-80 0 0,126 12-190 0 0,-227-7 694 0 0,163-1-48 0 0,-191 0 240 0 0,-27 0 145 0 0,59-6 1 0 0,-76 4-10 0 0,-73 1 131 0 0,-81 0 383 0 0,4 0-71 0 0,103 2-351 0 0,-126 1 796 0 0,101-6-633 0 0,-106-2 573 0 0,88 8-572 0 0,-82 0 281 0 0,97-5-399 0 0,-121 1 441 0 0,65 7-291 0 0,-123 2 348 0 0,98-1-345 0 0,-21 0-168 0 0,136-6-183 0 0,-6-1 22 0 0,-1 2 0 0 0,-60 8 0 0 0,88-8-44 0 0,0 0-1 0 0,0 0 0 0 0,-1-1 1 0 0,1 0-1 0 0,-1 0 0 0 0,1 0 1 0 0,-9-2-1 0 0,14 2 1 0 0,0 1 0 0 0,0-1 0 0 0,0 1 0 0 0,0-1 0 0 0,0 0 0 0 0,0 1 0 0 0,1-1 0 0 0,-1 1 0 0 0,0-1 0 0 0,0 0 0 0 0,0 1 0 0 0,0-1 0 0 0,1 1 0 0 0,-1-1 0 0 0,0 0 0 0 0,0 1 0 0 0,0-1-1 0 0,1 0 1 0 0,-1 0 0 0 0,0 1 0 0 0,1-1 0 0 0,-1 0 0 0 0,0 0 0 0 0,1 1 0 0 0,-1-1 0 0 0,1 0 0 0 0,2 2-1 0 0,1-1-1 0 0,-1 0 0 0 0,1-1 0 0 0,0 1 1 0 0,-1 0-1 0 0,1-1 0 0 0,0 0 1 0 0,-1 0-1 0 0,1 0 0 0 0,5-1 0 0 0,5 0 8 0 0,100 4 27 0 0,-15 0-147 0 0,241-1-587 0 0,-131-7-160 0 0,0-1-11 0 0,-114 8 406 0 0,103-1-602 0 0,-102-5 524 0 0,93-1-486 0 0,-169 5 937 0 0,395-3-1512 0 0,-164-1 832 0 0,40 0 182 0 0,-150 3-26 0 0,48-3-1914 0 0,-129-3 1431 0 0,35-2-774 0 0,-35 11 1338 0 0</inkml:trace>
  <inkml:trace contextRef="#ctx0" brushRef="#br0" timeOffset="1">3227 206 8783 0 0,'-66'4'468'0'0,"-125"-8"0"0"0,40-1-326 0 0,62 6 346 0 0,-69 0 726 0 0,94-4-713 0 0,-119 0 929 0 0,108 7-1072 0 0,-63 1 49 0 0,113-6-345 0 0,-36 0 183 0 0,-100 11 0 0 0,67-1-179 0 0,92-9-65 0 0,0 0 0 0 0,0 0 0 0 0,-1 0 1 0 0,1 1-1 0 0,0-1 0 0 0,0 1 0 0 0,0 0 1 0 0,0-1-1 0 0,0 1 0 0 0,0 0 0 0 0,0 0 1 0 0,0 0-1 0 0,0 1 0 0 0,1-1 0 0 0,-1 0 1 0 0,-1 2-1 0 0,3-3 0 0 0,0 0-1 0 0,0 0 1 0 0,0 0 0 0 0,0 0 0 0 0,0 0-1 0 0,0 0 1 0 0,0 0 0 0 0,0 0 0 0 0,0 0-1 0 0,0 0 1 0 0,0 0 0 0 0,1 0 0 0 0,-1 0-1 0 0,0 0 1 0 0,0 0 0 0 0,0 0 0 0 0,0 0-1 0 0,0 0 1 0 0,0 1 0 0 0,0-1 0 0 0,0 0-1 0 0,0 0 1 0 0,0 0 0 0 0,0 0 0 0 0,0 0-1 0 0,0 0 1 0 0,0 0 0 0 0,0 0 0 0 0,0 0-1 0 0,0 0 1 0 0,1 0 0 0 0,-1 0 0 0 0,0 0-1 0 0,0 0 1 0 0,0 0 0 0 0,0 0 0 0 0,0 1-1 0 0,0-1 1 0 0,0 0 0 0 0,0 0 0 0 0,0 0-1 0 0,0 0 1 0 0,0 0 0 0 0,0 0 0 0 0,0 0-1 0 0,0 0 1 0 0,0 0 0 0 0,0 0 0 0 0,0 0-1 0 0,0 0 1 0 0,0 1 0 0 0,-1-1 0 0 0,1 0-1 0 0,0 0 1 0 0,0 0 0 0 0,0 0 0 0 0,60 14-80 0 0,-39-8-167 0 0,0-1 0 0 0,44 5 1 0 0,95-8-889 0 0,-134-1 843 0 0,152 2-2279 0 0,-85-10 1201 0 0,35-2-506 0 0,-72 8 1073 0 0,111-8-1481 0 0,-77-3 1098 0 0,49-4-469 0 0,-27 8 1147 0 0</inkml:trace>
  <inkml:trace contextRef="#ctx0" brushRef="#br0" timeOffset="2">3727 65 10767 0 0,'-229'6'1193'0'0,"62"-3"-1032"0"0,75 1-16 0 0,-183 12 936 0 0,186-7-419 0 0,-94 22 0 0 0,176-29-640 0 0,-1-1 0 0 0,1 1-1 0 0,0 0 1 0 0,0 0-1 0 0,1 1 1 0 0,-1 0 0 0 0,0 0-1 0 0,-9 8 1 0 0,16-11-21 0 0,0 0 0 0 0,0 0 0 0 0,0 0-1 0 0,0 0 1 0 0,0 0 0 0 0,0 0 0 0 0,0 0 0 0 0,0 0 0 0 0,0 0 0 0 0,0 0 0 0 0,0 0-1 0 0,1 0 1 0 0,-1 0 0 0 0,0 0 0 0 0,0 0 0 0 0,0 0 0 0 0,0 0 0 0 0,0 0 0 0 0,0 0-1 0 0,0 0 1 0 0,0 0 0 0 0,0 1 0 0 0,0-1 0 0 0,0 0 0 0 0,0 0 0 0 0,0 0 0 0 0,0 0-1 0 0,0 0 1 0 0,0 0 0 0 0,0 0 0 0 0,0 0 0 0 0,0 0 0 0 0,0 0 0 0 0,0 0 0 0 0,0 0-1 0 0,0 1 1 0 0,0-1 0 0 0,0 0 0 0 0,0 0 0 0 0,0 0 0 0 0,0 0 0 0 0,0 0 0 0 0,0 0-1 0 0,0 0 1 0 0,0 0 0 0 0,0 0 0 0 0,0 0 0 0 0,0 0 0 0 0,0 0 0 0 0,0 0 0 0 0,0 1-1 0 0,0-1 1 0 0,0 0 0 0 0,0 0 0 0 0,-1 0 0 0 0,1 0 0 0 0,0 0 0 0 0,0 0 0 0 0,0 0-1 0 0,0 0 1 0 0,14 5-32 0 0,-1-1 0 0 0,1 0 0 0 0,0-1 0 0 0,1-1 0 0 0,-1 0 0 0 0,0-1 0 0 0,20-1 0 0 0,57 3-280 0 0,32 1-443 0 0,-59-5 350 0 0,343-12-1631 0 0,-271 5 1347 0 0,117-10-832 0 0,-134 9 674 0 0,73-9-1116 0 0,-169 14 1662 0 0,61-11-1528 0 0,-72 12 1298 0 0,-1 0 0 0 0,0-1-1 0 0,0-1 1 0 0,0 0-1 0 0,10-6 1 0 0,-21 11 520 0 0,1 0 0 0 0,-1 0-1 0 0,1 0 1 0 0,-1-1 0 0 0,0 1 0 0 0,1 0 0 0 0,-1 0 0 0 0,0 0 0 0 0,1 0-1 0 0,-1-1 1 0 0,0 1 0 0 0,0 0 0 0 0,1 0 0 0 0,-1-1 0 0 0,0 1 0 0 0,0 0 0 0 0,1 0-1 0 0,-1-1 1 0 0,0 1 0 0 0,0 0 0 0 0,0-1 0 0 0,0 1 0 0 0,1 0 0 0 0,-1-1-1 0 0,0 1 1 0 0,0 0 0 0 0,0-1 0 0 0,0 1 0 0 0,0-1 0 0 0,0 1 0 0 0,0 0 0 0 0,0-1-1 0 0,0 1 1 0 0,0 0 0 0 0,0-1 0 0 0,0 1 0 0 0,0 0 0 0 0,0-1 0 0 0,0 1-1 0 0,-1 0 1 0 0,1-1 0 0 0,0 1 0 0 0,0 0 0 0 0,0-1 0 0 0,-1 0 0 0 0,-1 0 123 0 0,0-1 0 0 0,-1 1 1 0 0,1 0-1 0 0,0-1 1 0 0,-1 1-1 0 0,1 0 1 0 0,-1 1-1 0 0,0-1 0 0 0,-4-1 1 0 0,-116-16 5349 0 0,-13 7-3481 0 0,56 6-1687 0 0,-405-12 2063 0 0,288 27-829 0 0,95-3-786 0 0,78-4-413 0 0,-44 9 0 0 0,37-6-176 0 0,28-5-144 0 0,-17 5 162 0 0,19-6-168 0 0,1 0 0 0 0,0 1-1 0 0,-1-1 1 0 0,1 0 0 0 0,0 0-1 0 0,-1 1 1 0 0,1-1 0 0 0,0 0-1 0 0,0 1 1 0 0,-1-1 0 0 0,1 0 0 0 0,0 1-1 0 0,0-1 1 0 0,0 0 0 0 0,-1 1-1 0 0,1-1 1 0 0,0 0 0 0 0,0 1-1 0 0,0-1 1 0 0,0 1 0 0 0,0-1-1 0 0,0 0 1 0 0,0 1 0 0 0,0-1-1 0 0,0 1 1 0 0,0-1 0 0 0,0 0-1 0 0,0 1 1 0 0,0-1 0 0 0,0 1-1 0 0,0-1 1 0 0,0 0 0 0 0,1 1-1 0 0,-1-1 1 0 0,0 1 0 0 0,0-1-1 0 0,0 0 1 0 0,1 1 0 0 0,-1-1 0 0 0,0 0-1 0 0,0 1 1 0 0,1-1 0 0 0,-1 0-1 0 0,0 0 1 0 0,1 1 0 0 0,2 2 8 0 0,1-1 0 0 0,-1 0 0 0 0,1 0 0 0 0,-1 0 1 0 0,1 0-1 0 0,0-1 0 0 0,0 1 0 0 0,0-1 0 0 0,0 0 0 0 0,0 0 1 0 0,0 0-1 0 0,6 0 0 0 0,10 3 14 0 0,11 2-21 0 0,0-1-1 0 0,1-2 1 0 0,36 0 0 0 0,24 1 40 0 0,177 7-35 0 0,-144-9-75 0 0,31-1-78 0 0,-101-4 87 0 0,72-3-64 0 0,-78 8 106 0 0,64-2 12 0 0,-85-2 2 0 0,142-5 0 0 0,-157 7 2 0 0,1-2 0 0 0,-1 1-1 0 0,21-7 1 0 0,16-1-81 0 0,-50 9 72 0 0,0 0 0 0 0,1-1 0 0 0,-1 1 0 0 0,0 0 0 0 0,0-1-1 0 0,0 1 1 0 0,1 0 0 0 0,-1-1 0 0 0,0 1 0 0 0,0-1 0 0 0,0 1 0 0 0,0 0-1 0 0,0-1 1 0 0,0 1 0 0 0,0-1 0 0 0,0 1 0 0 0,0 0 0 0 0,0-1 0 0 0,0 1 0 0 0,0-1-1 0 0,0 1 1 0 0,0 0 0 0 0,0-1 0 0 0,0 1 0 0 0,0-1 0 0 0,0 1 0 0 0,-1 0-1 0 0,1-1 1 0 0,0 0 0 0 0,0 1-3 0 0,-1-1-1 0 0,0 0 0 0 0,1 0-1 0 0,-1 0 1 0 0,0 0-1 0 0,0 1 1 0 0,0-1 0 0 0,0 0-1 0 0,0 0 1 0 0,0 1-1 0 0,0-1 1 0 0,0 0 0 0 0,0 1-1 0 0,0-1 1 0 0,0 1 0 0 0,-1-1-1 0 0,-23-5-109 0 0,11 2 40 0 0,-2 0 16 0 0,1 1 0 0 0,-1 0 0 0 0,0 1 0 0 0,0 1 0 0 0,-20 1-1 0 0,-20-1-63 0 0,9-2 57 0 0,-76 6-1 0 0,41-3 241 0 0,57-1-65 0 0,-45 4-1 0 0,-28 13-14 0 0,80-15-66 0 0,10 0-13 0 0,0-1 0 0 0,0 1 0 0 0,0 0 0 0 0,0 1 0 0 0,-14 4 0 0 0,-53 29 207 0 0,74-34-259 0 0,-1 0-1 0 0,1-1 1 0 0,0 1-1 0 0,0 0 1 0 0,0 0 0 0 0,0 0-1 0 0,0 0 1 0 0,0 0-1 0 0,0 0 1 0 0,0 0-1 0 0,0 0 1 0 0,1 0-1 0 0,-1 0 1 0 0,0 0 0 0 0,1 1-1 0 0,-1-1 1 0 0,1 0-1 0 0,-1 0 1 0 0,1 1-1 0 0,-1-1 1 0 0,1 0-1 0 0,0 1 1 0 0,0-1 0 0 0,0 0-1 0 0,0 1 1 0 0,0-1-1 0 0,0 1 1 0 0,0 1-1 0 0,4 0-705 0 0,6 1 151 0 0,-5-1 80 0 0,-1-1 0 0 0,1 0 0 0 0,0-1 0 0 0,-1 1 0 0 0,1-1 0 0 0,0 0 0 0 0,0 0 0 0 0,0-1 1 0 0,10 1-1 0 0,53-13-4577 0 0,-27 11 4184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2171 1 4287 0 0,'-13'5'76'0'0,"0"1"0"0"0,-1-2-1 0 0,0 0 1 0 0,0-1-1 0 0,-16 2 1 0 0,-74 3 477 0 0,4-11 543 0 0,19 0-321 0 0,45 3-513 0 0,-290 9 1649 0 0,210-4-1521 0 0,-28 2 15 0 0,-135 18-307 0 0,155-13-433 0 0,-38 1-535 0 0,117-12 510 0 0,-89 5-845 0 0,84 1 484 0 0,-82 6-1697 0 0,75-13 1263 0 0,-51 3-962 0 0,33 7 1530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23 323 4975 0 0,'0'0'551'0'0,"-19"4"1818"0"0,20-4-2306 0 0,-1 0 0 0 0,0 1 0 0 0,0-1 0 0 0,0 0-1 0 0,1 1 1 0 0,-1-1 0 0 0,0 0 0 0 0,0 1 0 0 0,0-1-1 0 0,0 1 1 0 0,0-1 0 0 0,0 0 0 0 0,1 1 0 0 0,-1-1 0 0 0,0 0-1 0 0,0 1 1 0 0,0-1 0 0 0,0 1 0 0 0,-1-1 0 0 0,1 0-1 0 0,0 1 1 0 0,0-1 0 0 0,0 0 0 0 0,0 1 0 0 0,0-1-1 0 0,0 6 835 0 0,-2-6-827 0 0,-1 0 1901 0 0,5-4-963 0 0,0 2-960 0 0,-2 2-37 0 0,0 0 0 0 0,0-1 1 0 0,1 1-1 0 0,-1 0 1 0 0,0 0-1 0 0,0 0 0 0 0,1-1 1 0 0,-1 1-1 0 0,0 0 0 0 0,0 0 1 0 0,0-1-1 0 0,1 1 0 0 0,-1 0 1 0 0,0 0-1 0 0,0-1 0 0 0,0 1 1 0 0,0 0-1 0 0,0-1 1 0 0,1 1-1 0 0,-1 0 0 0 0,0-1 1 0 0,0 1-1 0 0,0 0 0 0 0,0-1 1 0 0,0 1-1 0 0,0 0 0 0 0,0-1 1 0 0,0 1-1 0 0,0 0 0 0 0,0-1 1 0 0,0 1-1 0 0,-1 0 1 0 0,1 0-1 0 0,0-1 0 0 0,6-12 469 0 0,-6 13-466 0 0,0-1 0 0 0,0 0 0 0 0,1 0-1 0 0,-1 0 1 0 0,0 0 0 0 0,0 1 0 0 0,1-1 0 0 0,-1 0-1 0 0,0 0 1 0 0,1 1 0 0 0,-1-1 0 0 0,1 0 0 0 0,-1 0-1 0 0,1 1 1 0 0,-1-1 0 0 0,1 0 0 0 0,-1 1 0 0 0,1-1-1 0 0,0 1 1 0 0,-1-1 0 0 0,1 1 0 0 0,0-1 0 0 0,0 1-1 0 0,10-12-136 0 0,11-10 282 0 0,7-4-59 0 0,2-3 28 0 0,1-4 117 0 0,-4-3-106 0 0,0-1-86 0 0,-2 4-53 0 0,-20 26 0 0 0,8-11 0 0 0,-14 15 0 0 0,7-5 0 0 0,-1 3 16 0 0,-5 4-6 0 0,0 1-1 0 0,0-1 0 0 0,0 0 1 0 0,0 0-1 0 0,0 1 0 0 0,0-1 1 0 0,0 0-1 0 0,0 0 0 0 0,0 0 1 0 0,-1 0-1 0 0,1-1 0 0 0,0 1 1 0 0,0 0-1 0 0,-1 0 0 0 0,1 0 1 0 0,-1-1-1 0 0,0 1 0 0 0,1 0 1 0 0,-1-2-1 0 0,1 2 34 0 0,-1 1-43 0 0,0 0 1 0 0,1 0-1 0 0,-1 0 0 0 0,0 0 1 0 0,0 0-1 0 0,0 0 1 0 0,0 0-1 0 0,0-1 1 0 0,0 1-1 0 0,0 0 1 0 0,1 0-1 0 0,-1 0 0 0 0,0 0 1 0 0,0 0-1 0 0,0 0 1 0 0,0 0-1 0 0,0 0 1 0 0,0 0-1 0 0,0 0 1 0 0,0 0-1 0 0,0 0 1 0 0,1-1-1 0 0,-1 1 0 0 0,0 0 1 0 0,0 0-1 0 0,0 0 1 0 0,0 0-1 0 0,0 0 1 0 0,0 0-1 0 0,0 0 1 0 0,0-1-1 0 0,0 1 1 0 0,0 0-1 0 0,0 0 0 0 0,0 0 1 0 0,0 0-1 0 0,0 0 1 0 0,0 0-1 0 0,0-1 1 0 0,0 1-1 0 0,0 0 1 0 0,0 0-1 0 0,0 0 1 0 0,0 0-1 0 0,0 0 0 0 0,0 0 1 0 0,0 0-1 0 0,-1-1 1 0 0,1 2 3 0 0,0-1 1 0 0,-1 0-1 0 0,1 1 0 0 0,-1-1 1 0 0,1 0-1 0 0,0 1 1 0 0,-1-1-1 0 0,1 0 0 0 0,0 1 1 0 0,0-1-1 0 0,-1 1 1 0 0,1-1-1 0 0,0 1 0 0 0,0-1 1 0 0,0 0-1 0 0,-1 1 1 0 0,1-1-1 0 0,0 1 0 0 0,0-1 1 0 0,0 2-1 0 0,0-1-11 0 0,-2 5 88 0 0,0 1-1 0 0,0-1 1 0 0,1 1-1 0 0,0 0 1 0 0,0 8-1 0 0,2-1-5 0 0,1 5 38 0 0,8 21 185 0 0,-6-23-97 0 0,-4-15-182 0 0,1 1 0 0 0,-1 0 0 0 0,1-1 0 0 0,0 0 0 0 0,0 1 0 0 0,2 3 0 0 0,6 23 45 0 0,-8-28-64 0 0,1 3 0 0 0,0-1 0 0 0,0 0 0 0 0,0 1 0 0 0,-1-1 0 0 0,0 1 0 0 0,3 7 0 0 0,-4-9 0 0 0,1 1 0 0 0,0 0 0 0 0,1-1 0 0 0,-1 1 0 0 0,0-1 0 0 0,1 0 0 0 0,-1 1 0 0 0,3 2 0 0 0,10 16 0 0 0,-13-18 0 0 0,0-1-1 0 0,0 0 1 0 0,1 1 0 0 0,0-1-1 0 0,-1 0 1 0 0,1 0-1 0 0,2 3 1 0 0,-2-3 7 0 0,0 0 0 0 0,0 0 0 0 0,-1 0 0 0 0,1 0 0 0 0,0 1 0 0 0,-1-1 1 0 0,2 5-1 0 0,-2-4-21 0 0,1 0 1 0 0,-1 0 0 0 0,1 0 0 0 0,-1 0 0 0 0,1 0 0 0 0,0 0 0 0 0,0 0-1 0 0,0-1 1 0 0,1 1 0 0 0,-1-1 0 0 0,1 1 0 0 0,-1-1 0 0 0,7 4 0 0 0,-9-6-193 0 0,0-1-890 0 0,0 0 852 0 0,0 1 0 0 0,0-1 0 0 0,0 1-1 0 0,0-1 1 0 0,0 0 0 0 0,0 1 0 0 0,-1-1 0 0 0,1 1 0 0 0,0-1 0 0 0,-1 0-1 0 0,1 1 1 0 0,0-1 0 0 0,-1 1 0 0 0,1-1 0 0 0,-1 0 0 0 0,-1-2-712 0 0,0 0 0 0 0,0 0 1 0 0,1 0-1 0 0,-1 0 1 0 0,1 0-1 0 0,-1-1 0 0 0,1 1 1 0 0,0-1-1 0 0,0 1 0 0 0,0-6 1 0 0,7 0 277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3635 0 6415 0 0,'-2'1'28'0'0,"1"0"0"0"0,0 0 0 0 0,-1 0-1 0 0,1 0 1 0 0,0-1 0 0 0,-1 1 0 0 0,1 0-1 0 0,-1-1 1 0 0,1 1 0 0 0,-1-1 0 0 0,0 0-1 0 0,1 1 1 0 0,-1-1 0 0 0,1 0 0 0 0,-1 0-1 0 0,0 0 1 0 0,1 0 0 0 0,-1 0 0 0 0,1-1-1 0 0,-1 1 1 0 0,1 0 0 0 0,-1-1 0 0 0,1 1-1 0 0,-4-2 1 0 0,2 1-20 0 0,0 0 0 0 0,-1 0 1 0 0,1 0-1 0 0,-1 1 0 0 0,-6 0 0 0 0,-48 7 643 0 0,-75 4 425 0 0,102-8-794 0 0,-58-3 1 0 0,6-1 72 0 0,-420 29 1997 0 0,323-21-1804 0 0,-11 1-34 0 0,-187 20 2 0 0,71 3-367 0 0,98-8-100 0 0,-18 2-122 0 0,-42 4-252 0 0,140-16-65 0 0,-82 5-1617 0 0,153-16 1334 0 0,-88 6-1235 0 0,117-5 1391 0 0,-15 2-1077 0 0,-53-2-1 0 0,43-5 192 0 0,-32-2-900 0 0,31 7 1637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2495 4 4287 0 0,'-3'2'42'0'0,"0"0"-1"0"0,0 0 1 0 0,0-1-1 0 0,0 0 1 0 0,0 1-1 0 0,0-1 1 0 0,0 0-1 0 0,0-1 1 0 0,-1 1-1 0 0,1 0 1 0 0,0-1-1 0 0,0 0 1 0 0,-1 0-1 0 0,1 0 1 0 0,-5-1-1 0 0,-1 1 235 0 0,6 0-165 0 0,0 0 1 0 0,0-1-1 0 0,0 1 0 0 0,0-1 0 0 0,0 0 0 0 0,-4-1 0 0 0,5 0-12 0 0,-1 1 0 0 0,0 1 0 0 0,1-1 0 0 0,-1 0 0 0 0,0 1 0 0 0,0-1 1 0 0,1 1-1 0 0,-6 0 0 0 0,-4 2 251 0 0,9-1-250 0 0,-1-1 0 0 0,1 1 0 0 0,0-1 0 0 0,-1 0 0 0 0,1 0 0 0 0,0 0 0 0 0,-4-1 0 0 0,-6-2 247 0 0,9 2-234 0 0,0 0 0 0 0,0 0 0 0 0,0 0 0 0 0,0 1 0 0 0,0-1 0 0 0,-6 1 0 0 0,-9 3 226 0 0,13-2-210 0 0,-1 0-1 0 0,1 0 0 0 0,0-1 1 0 0,-10 0-1 0 0,-3-3 116 0 0,9 2-76 0 0,-1-1-1 0 0,1 2 1 0 0,-22 0 0 0 0,-5 6 67 0 0,-37 2 95 0 0,-126 3 333 0 0,82-5-408 0 0,-16 1-6 0 0,81-1-162 0 0,-81 7 124 0 0,87-11-137 0 0,-90 7 127 0 0,78 0-152 0 0,-82 9-5 0 0,84-17-5 0 0,15 0-19 0 0,-51 7 1 0 0,32 3-21 0 0,22-3 0 0 0,-40 2 0 0 0,25-7-3 0 0,22-3-42 0 0,-53 9 0 0 0,-39 22-83 0 0,34-8 29 0 0,43-11-14 0 0,9-3-737 0 0,-38 5 0 0 0,68-13 636 0 0,1-1-125 0 0,1 1 0 0 0,0 0 1 0 0,-1 0-1 0 0,1 0 0 0 0,0 1 1 0 0,0-1-1 0 0,0 2 0 0 0,0-1 0 0 0,0 1 1 0 0,-10 6-1 0 0,14-8-356 0 0,-4 4 205 0 0,21 6-5324 0 0</inkml:trace>
  <inkml:trace contextRef="#ctx0" brushRef="#br0" timeOffset="1">3041 681 4111 0 0,'0'2'-14'0'0,"0"-1"0"0"0,1 0 0 0 0,-1 1 0 0 0,0-1 0 0 0,1 0 0 0 0,-1 1 0 0 0,1-1 1 0 0,-1 0-1 0 0,1 0 0 0 0,0 1 0 0 0,-1-1 0 0 0,1 0 0 0 0,0 0 0 0 0,0 0 0 0 0,0 0 0 0 0,0 0 0 0 0,0 0 0 0 0,0 0 0 0 0,0-1 0 0 0,0 1 0 0 0,3 1 0 0 0,-2-1 26 0 0,0 0 0 0 0,0-1 1 0 0,1 1-1 0 0,-1-1 1 0 0,0 0-1 0 0,1 0 1 0 0,-1 0-1 0 0,1 0 0 0 0,-1 0 1 0 0,0 0-1 0 0,5-1 1 0 0,13 2 1979 0 0,-14 0 288 0 0,-14 0-1431 0 0,3-2-749 0 0,1 1 0 0 0,0-1 0 0 0,0 1 0 0 0,0-1 0 0 0,-5-2 0 0 0,5 1-35 0 0,0 1 1 0 0,0 0-1 0 0,0 1 1 0 0,0-1 0 0 0,0 0-1 0 0,-6 1 1 0 0,-7 1 118 0 0,7 0-48 0 0,0-1 1 0 0,-18-1-1 0 0,12-1-23 0 0,2 0 30 0 0,-1 0 1 0 0,-26 1 0 0 0,10 4-17 0 0,12-1-14 0 0,-31-1-1 0 0,11-4-1 0 0,-36-1 73 0 0,40 5-125 0 0,-56-1 52 0 0,53-4-67 0 0,-48-1 44 0 0,-105-3 36 0 0,96 7-13 0 0,63 1-55 0 0,-35-2 1 0 0,39-2-24 0 0,5 1 17 0 0,-45 0-1 0 0,39 5-39 0 0,10-1-29 0 0,-1 0 0 0 0,-24-3-1 0 0,15-3 5 0 0,18 3-34 0 0,1 1 1 0 0,-1-1-1 0 0,-16 2 0 0 0,8 1-204 0 0,12 0 16 0 0,1 0-1 0 0,-1-1 0 0 0,0 0 0 0 0,0 0 0 0 0,1-1 1 0 0,-1 1-1 0 0,-11-4 0 0 0,17 3 138 0 0,0 1 1 0 0,1 0-1 0 0,-1 0 0 0 0,1-1 1 0 0,-1 1-1 0 0,0 0 0 0 0,1 0 0 0 0,-1 0 1 0 0,1 0-1 0 0,-1 0 0 0 0,0 0 1 0 0,1 0-1 0 0,-1 0 0 0 0,0 0 1 0 0,1 0-1 0 0,-1 0 0 0 0,1 0 1 0 0,-1 0-1 0 0,0 0 0 0 0,1 1 1 0 0,-1-1-1 0 0,1 0 0 0 0,-1 0 0 0 0,0 1 1 0 0,0 0-1 0 0,2-3 1 0 0,1 1 1 0 0,-1-1-1 0 0,1 1 0 0 0,-1 0 1 0 0,1-1-1 0 0,0 1 0 0 0,-1 0 1 0 0,1 0-1 0 0,0 0 0 0 0,0 0 1 0 0,0 1-1 0 0,0-1 0 0 0,2 0 1 0 0,30-2-1301 0 0,-27 3 1122 0 0,3-1-110 0 0,0 0 0 0 0,-1-1 0 0 0,1 0 0 0 0,-1-1 0 0 0,16-6 0 0 0,-13 4 30 0 0,0 1 0 0 0,-1 1 0 0 0,16-3 0 0 0,27 4-83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2760 54 5695 0 0,'0'0'443'0'0,"-1"-2"-294"0"0,-1 1-119 0 0,1-1 0 0 0,-1 1 0 0 0,0 0 0 0 0,0-1 0 0 0,0 1 0 0 0,0 0 0 0 0,0 0 0 0 0,0 0 0 0 0,0 1 0 0 0,0-1 0 0 0,-3 0 0 0 0,-17-8 628 0 0,17 6-553 0 0,0 1 0 0 0,0-1 0 0 0,0 1 0 0 0,-1 0 0 0 0,1 0 0 0 0,0 1 0 0 0,-1 0 0 0 0,0 0 0 0 0,1 0 0 0 0,-1 1 0 0 0,1-1 0 0 0,-12 2 0 0 0,2-1 73 0 0,-28-3-1 0 0,27 1-37 0 0,-28 1 0 0 0,-109 0 186 0 0,69 0-233 0 0,1 1-79 0 0,68-1-5 0 0,-7 0 6 0 0,1 0 0 0 0,-36 3-1 0 0,25 3-14 0 0,15-2 0 0 0,0-1 0 0 0,-29 1 0 0 0,9-6 9 0 0,18 2-36 0 0,-33 1 0 0 0,21 3-87 0 0,11-1-119 0 0,-37 0 0 0 0,28-5 34 0 0,15 2 13 0 0,0 0 0 0 0,0 0 0 0 0,-15 3 0 0 0,4 2-558 0 0,19-3 303 0 0,-1 1 1 0 0,0-1 0 0 0,0-1 0 0 0,0 1 0 0 0,-13-2 0 0 0,0-4-788 0 0,16 4 920 0 0,0 0 0 0 0,0 0-1 0 0,-1 0 1 0 0,1 1 0 0 0,0-1-1 0 0,0 1 1 0 0,-5 0-1 0 0,-12 7-355 0 0</inkml:trace>
  <inkml:trace contextRef="#ctx0" brushRef="#br0" timeOffset="1">3070 1487 7111 0 0,'-7'1'97'0'0,"0"0"-1"0"0,0-1 1 0 0,0 0-1 0 0,0 0 1 0 0,0 0-1 0 0,0-1 1 0 0,-7-2-1 0 0,5 2-84 0 0,0-1 1 0 0,-1 1-1 0 0,-14 1 1 0 0,1 2 123 0 0,3 0 159 0 0,-38-1-1 0 0,21-5-32 0 0,-57-1 284 0 0,50 6-438 0 0,-80-1-39 0 0,70-5-39 0 0,-94-3 70 0 0,61 11 156 0 0,-54 0 300 0 0,73-4-282 0 0,-103 0 369 0 0,-90 14-11 0 0,-152 6 95 0 0,229-7-511 0 0,-139 14 10 0 0,-103 22-1619 0 0,330-40-384 0 0,-47 6-2553 0 0,139-13 3733 0 0,0 0-1 0 0,0-1 0 0 0,-1 0 1 0 0,1 0-1 0 0,0 0 0 0 0,-1 0 1 0 0,-5-2-1 0 0,19 4 39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2236 397 8431 0 0,'-9'4'156'0'0,"-1"-1"0"0"0,1 1 0 0 0,-1-2 0 0 0,1 1 0 0 0,-15 1 0 0 0,-52 1-142 0 0,40-3 242 0 0,-55-1 225 0 0,58-2-243 0 0,-51 4 1 0 0,33 4-133 0 0,-70 6 15 0 0,54-13-72 0 0,-58 3 21 0 0,52 4-58 0 0,-68 4-14 0 0,-185 6-318 0 0,155-10-245 0 0,22-2-10 0 0,102-1 333 0 0,-103 2-712 0 0,90-10 523 0 0,-48 1-555 0 0,89 4 707 0 0,-5 1-561 0 0,0-2 0 0 0,-1 0-1 0 0,1-1 1 0 0,-44-9 0 0 0,28 2-559 0 0,9 6 863 0 0</inkml:trace>
  <inkml:trace contextRef="#ctx0" brushRef="#br0" timeOffset="1">3046 21 9527 0 0,'-7'2'102'0'0,"0"-1"0"0"0,0 0-1 0 0,0 0 1 0 0,0-1-1 0 0,-1 1 1 0 0,1-2-1 0 0,0 1 1 0 0,0-1 0 0 0,-7-1-1 0 0,-27-2-69 0 0,-103 4 437 0 0,-126-4-202 0 0,228 1-267 0 0,-109-4 0 0 0,87 9 0 0 0,-76-1 0 0 0,84-4 1 0 0,-91-1 25 0 0,60 10 85 0 0,-29 1 129 0 0,61-6-110 0 0,-78 4 166 0 0,-139 15-4 0 0,161-7-962 0 0,90-10 195 0 0,11-2 67 0 0,0-1-1 0 0,0 0 1 0 0,0 0 0 0 0,0-1-1 0 0,-10-1 1 0 0,-8-2-1514 0 0,26 4 1463 0 0,-3 0 109 0 0,9-4-2218 0 0,-1 1 2249 0 0,1 1 1 0 0,0-1-1 0 0,0 1 1 0 0,0 1-1 0 0,0-1 1 0 0,1 0-1 0 0,8-1 1 0 0,21 0-192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1097 1289 6735 0 0,'0'0'9'0'0,"-13"15"560"0"0,12-14-561 0 0,1-1 0 0 0,-1 0 0 0 0,0 1 0 0 0,0-1 0 0 0,0 0 0 0 0,0 1 0 0 0,0-1-1 0 0,0 0 1 0 0,0 0 0 0 0,0 0 0 0 0,0 0 0 0 0,0 0 0 0 0,0 0 0 0 0,0 0 0 0 0,0 0 0 0 0,0 0-1 0 0,-1-1 1 0 0,-1 1 11 0 0,0 0 0 0 0,0 0 0 0 0,0 0 0 0 0,-1 0 0 0 0,1 0 0 0 0,0 1 0 0 0,0-1 0 0 0,-5 2 0 0 0,4 0 25 0 0,0-1 0 0 0,0-1 0 0 0,0 1-1 0 0,0-1 1 0 0,-6 1 0 0 0,-13-3 126 0 0,12 0-82 0 0,0 1 0 0 0,-13 1 0 0 0,-3 2-23 0 0,7 0-51 0 0,-24-1-1 0 0,11-3-13 0 0,-40-1 0 0 0,36 5 0 0 0,-41 1 0 0 0,50-5 1 0 0,6 1 4 0 0,-43 2 0 0 0,34 3 20 0 0,14-1-16 0 0,0-1 1 0 0,-30-1-1 0 0,14-4-9 0 0,20 1-12 0 0,-1 1 1 0 0,1 0-1 0 0,-25 3 1 0 0,0 5-147 0 0,25-4 4 0 0,-1 0 0 0 0,-22 0 0 0 0,-71-6-1776 0 0,101 2 1637 0 0,3 1 82 0 0,0-1 0 0 0,0 1 0 0 0,0-1 1 0 0,0 0-1 0 0,0 1 0 0 0,0-2 0 0 0,0 1 0 0 0,0 0 0 0 0,0-1 0 0 0,0 1 1 0 0,-3-3-1 0 0,-15-8-1847 0 0,12 11 1519 0 0</inkml:trace>
  <inkml:trace contextRef="#ctx0" brushRef="#br0" timeOffset="1">1119 0 5407 0 0,'-5'2'58'0'0,"0"0"0"0"0,0-1 0 0 0,0 1 0 0 0,0-1 0 0 0,0 0 0 0 0,0-1 0 0 0,0 1 0 0 0,-1-1 0 0 0,-6 0 0 0 0,-21 1-39 0 0,6 3 182 0 0,-53 0-1 0 0,9-3-49 0 0,-22-1-255 0 0,-8-1-339 0 0,36 1-265 0 0,54 0 498 0 0,1 1-1 0 0,-19 4 0 0 0,20-3-82 0 0,0 0 0 0 0,0-1 0 0 0,0 0 1 0 0,0 0-1 0 0,-12-1 0 0 0,4-5-371 0 0,14 4 493 0 0,0 0 1 0 0,0 0-1 0 0,0 1 1 0 0,0-1-1 0 0,0 1 1 0 0,0 0 0 0 0,-4 0-1 0 0,-9 3-204 0 0</inkml:trace>
  <inkml:trace contextRef="#ctx0" brushRef="#br0" timeOffset="2">1166 565 8175 0 0,'-6'2'148'0'0,"-1"0"0"0"0,1 0-1 0 0,-1-1 1 0 0,0 1 0 0 0,-13-1-1 0 0,-19 4-145 0 0,24-1 28 0 0,4-2 3 0 0,0 1-1 0 0,0-1 1 0 0,-15 0-1 0 0,3-2 16 0 0,13-1-32 0 0,-1 1 0 0 0,0 0 0 0 0,-12 3 0 0 0,1 1-88 0 0,10-1-46 0 0,-1 0 0 0 0,-23 0 0 0 0,11-3-41 0 0,13-1 54 0 0,0 1-1 0 0,0 0 1 0 0,-15 3 0 0 0,-6 5-184 0 0,19-4 12 0 0,-26 3 0 0 0,-39-2-776 0 0,66-3 728 0 0,7 0 35 0 0,0-1-1 0 0,-1 0 1 0 0,1 0-1 0 0,-1-1 1 0 0,1 0 0 0 0,0 0-1 0 0,-13-3 1 0 0,-2-5-788 0 0,16 6 829 0 0,1 1 0 0 0,0-1-1 0 0,0 1 1 0 0,-1 0 0 0 0,1 0-1 0 0,-7-1 1 0 0,-18 4-258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1206 65 7399 0 0,'-4'2'60'0'0,"-1"-2"0"0"0,-1 1 0 0 0,1-1 0 0 0,0 1 0 0 0,0-1 0 0 0,0-1 0 0 0,0 1 0 0 0,0-1 0 0 0,0 0 0 0 0,0 0 0 0 0,0 0 0 0 0,-6-3 0 0 0,5 2-56 0 0,0 1-4 0 0,-1 0 0 0 0,1 0-1 0 0,0 0 1 0 0,0 1-1 0 0,0 0 1 0 0,-9 1 0 0 0,8 0 2 0 0,0-1 1 0 0,0 0 0 0 0,0 0-1 0 0,-12-3 1 0 0,-4-3 23 0 0,16 3-19 0 0,0 1 0 0 0,0 0-1 0 0,-14-1 1 0 0,-68 2-253 0 0,72 0 153 0 0,13 1 28 0 0,0 0 0 0 0,1 0-1 0 0,-1 0 1 0 0,0 0 0 0 0,1-1 0 0 0,-1 0-1 0 0,1 0 1 0 0,-1 0 0 0 0,1 0-1 0 0,-5-2 1 0 0,0-3-155 0 0,8 5 152 0 0,-1 1 0 0 0,0-1-1 0 0,1 0 1 0 0,-1 1 0 0 0,0-1 0 0 0,0 1 0 0 0,1-1 0 0 0,-1 1 0 0 0,0-1-1 0 0,0 1 1 0 0,0 0 0 0 0,0-1 0 0 0,0 1 0 0 0,0 0 0 0 0,0 0 0 0 0,1 0-1 0 0,-1-1 1 0 0,0 1 0 0 0,0 0 0 0 0,0 0 0 0 0,0 0 0 0 0,0 1 0 0 0,0-1 0 0 0,0 0-1 0 0,0 0 1 0 0,-1 1 0 0 0,1-2-57 0 0,1 1 0 0 0,0 0 0 0 0,-1-1 0 0 0,1 1 1 0 0,0-1-1 0 0,-1 1 0 0 0,1-1 0 0 0,0 1 0 0 0,0-1 0 0 0,0 1 0 0 0,-1-1 0 0 0,1 1 0 0 0,0-1 0 0 0,0 0 1 0 0,0 1-1 0 0,0-1 0 0 0,0 1 0 0 0,0-2 0 0 0,-1-1-1682 0 0</inkml:trace>
  <inkml:trace contextRef="#ctx0" brushRef="#br0" timeOffset="1">1228 869 7567 0 0,'-4'3'48'0'0,"0"0"-1"0"0,0-1 1 0 0,0 0-1 0 0,0 1 1 0 0,0-2 0 0 0,0 1-1 0 0,0 0 1 0 0,-1-1-1 0 0,1 0 1 0 0,-1 0-1 0 0,1 0 1 0 0,-1 0-1 0 0,1-1 1 0 0,-1 0-1 0 0,1 0 1 0 0,-8-1-1 0 0,-1 2-25 0 0,0 0 0 0 0,-16 3 1 0 0,16-2 32 0 0,0 0 0 0 0,-22 0 0 0 0,10-4 7 0 0,12 1-14 0 0,0 0 0 0 0,-25 3 0 0 0,10 2-27 0 0,17-1-22 0 0,-1-1 0 0 0,0-1 1 0 0,-14 0-1 0 0,-5-4 14 0 0,20 2-37 0 0,0 0 0 0 0,-19 1-1 0 0,3 4-152 0 0,17-3 44 0 0,0 1 0 0 0,0-1 0 0 0,-12-1 0 0 0,1-3-123 0 0,14 2 151 0 0,1 0 0 0 0,0 1 0 0 0,0 0 0 0 0,-1 0 0 0 0,-6 1-1 0 0,-5 3-281 0 0,13-3 198 0 0,0 0 0 0 0,-1 0 0 0 0,1 0 0 0 0,0 0 0 0 0,-10-1 0 0 0,-2-3-367 0 0,14 2 396 0 0,-1 0 1 0 0,0 1-1 0 0,1-1 1 0 0,-1 1 0 0 0,0 0-1 0 0,-5 0 1 0 0,-2 2-168 0 0,10-1 235 0 0,-1-1-1 0 0,1 1 1 0 0,-1-1 0 0 0,0 1-1 0 0,1-1 1 0 0,-1 0 0 0 0,0 0-1 0 0,1 0 1 0 0,-1 0 0 0 0,0 0-1 0 0,1 0 1 0 0,-1 0 0 0 0,0-1 0 0 0,1 1-1 0 0,-1 0 1 0 0,1-1 0 0 0,-1 0-1 0 0,0 1 1 0 0,1-1 0 0 0,-1 0-1 0 0,1 0 1 0 0,0 0 0 0 0,-3-1-1 0 0,4 2 80 0 0,0 0-1 0 0,0 0 1 0 0,0 0-1 0 0,0 0 0 0 0,0 0 1 0 0,0 0-1 0 0,0 0 1 0 0,0 0-1 0 0,0 0 0 0 0,0 0 1 0 0,0 0-1 0 0,0 0 1 0 0,0 0-1 0 0,0 0 0 0 0,0 0 1 0 0,0 0-1 0 0,-1 0 1 0 0,1 0-1 0 0,0 0 0 0 0,0 0 1 0 0,0 0-1 0 0,0 0 1 0 0,0 0-1 0 0,0 0 0 0 0,0 0 1 0 0,0 0-1 0 0,0 0 1 0 0,0 0-1 0 0,0 0 0 0 0,0 0 1 0 0,0 0-1 0 0,0 0 1 0 0,0 0-1 0 0,0 0 0 0 0,0 0 1 0 0,-1 0-1 0 0,1 0 0 0 0,0 0 1 0 0,0 0-1 0 0,0 0 1 0 0,0 0-1 0 0,0 0 0 0 0,0 0 1 0 0,0 0-1 0 0,0 0 1 0 0,0 0-1 0 0,0 0 0 0 0,0 0 1 0 0,0 0-1 0 0,0 0 1 0 0,0 0-1 0 0,0 0 0 0 0,0-1 1 0 0,-1 10-269 0 0</inkml:trace>
  <inkml:trace contextRef="#ctx0" brushRef="#br0" timeOffset="2">1210 1117 7167 0 0,'-5'3'112'0'0,"-1"-1"0"0"0,0 0 0 0 0,1 0 0 0 0,-1 0-1 0 0,0 0 1 0 0,-11 0 0 0 0,-39 1-60 0 0,26-2 257 0 0,11-1 31 0 0,-31-4 0 0 0,29 1-39 0 0,-24 2 0 0 0,-121-3 1185 0 0,145 4-1186 0 0,-40 4-1 0 0,42-2-174 0 0,0-1 0 0 0,-32-1 0 0 0,21-4-11 0 0,19 2-59 0 0,1 0 0 0 0,-1 1 1 0 0,0 1-1 0 0,-21 1 0 0 0,-11 8 62 0 0,27-5-53 0 0,-25 3-1 0 0,4-6 21 0 0,19-1-107 0 0,-21 4 0 0 0,24-1-164 0 0,8-2-1 0 0,1 1 0 0 0,-1-1 0 0 0,0-1 1 0 0,1 1-1 0 0,-1-1 0 0 0,0 0 0 0 0,0-1 0 0 0,-12-2 0 0 0,-10-8-638 0 0,22 8 503 0 0,0 0 1 0 0,-1 1-1 0 0,1-1 0 0 0,-12-1 0 0 0,-2 3-592 0 0,16 1 576 0 0,0 0 0 0 0,0-1 0 0 0,0 0 0 0 0,0 1 0 0 0,0-2 0 0 0,1 1 0 0 0,-9-3-1 0 0,-38-27-3306 0 0,34 26 2992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2439 1 7455 0 0,'-3'2'46'0'0,"1"-1"1"0"0,-1 1-1 0 0,0 0 0 0 0,1-1 0 0 0,-1 0 0 0 0,0 1 0 0 0,0-1 0 0 0,0 0 0 0 0,0-1 0 0 0,0 1 0 0 0,-1 0 0 0 0,1-1 0 0 0,0 0 0 0 0,0 0 0 0 0,0 0 0 0 0,-5 0 0 0 0,-17 0-3 0 0,-7 2 205 0 0,-48-4 0 0 0,-10-1 64 0 0,43 5-191 0 0,-143 3 276 0 0,-210 1 1115 0 0,57 5-296 0 0,305-10-1108 0 0,-168 5 466 0 0,124 2-452 0 0,-74 4 8 0 0,110-10-100 0 0,-127 10 93 0 0,110-2-55 0 0,-55 5 89 0 0,60-12-67 0 0,-33 2-189 0 0,71-2-200 0 0,6-1-494 0 0,-26 1 1 0 0,35-3 496 0 0,0 0 1 0 0,0-1-1 0 0,0 0 0 0 0,0 0 0 0 0,0 0 1 0 0,1 0-1 0 0,-1-1 0 0 0,-7-3 1 0 0,-5-4-1439 0 0,16 9 1688 0 0,1-1 0 0 0,0 1 0 0 0,0 0 0 0 0,0 0 0 0 0,-1 0 0 0 0,1 0 0 0 0,0 0 0 0 0,0 0 0 0 0,0 0 0 0 0,0-1 0 0 0,-1 1 0 0 0,1 0 0 0 0,0 0 0 0 0,0 0 0 0 0,0 0 0 0 0,0-1 0 0 0,0 1 0 0 0,0 0 0 0 0,0 0 0 0 0,-1 0 0 0 0,1 0 0 0 0,0-1 0 0 0,0 1 0 0 0,0 0 0 0 0,0 0 0 0 0,0 0 0 0 0,0-1 0 0 0,0 1 0 0 0,0 0 0 0 0,0 0 0 0 0,0-1 0 0 0,0 1 0 0 0,0 0 0 0 0,0 0-1 0 0,0 0 1 0 0,0-1 0 0 0,0 1 0 0 0,1 0 0 0 0,-1 0 0 0 0,0 0 0 0 0,0-1 0 0 0,0 1 0 0 0,0 0 0 0 0,0 0 0 0 0,0 0 0 0 0,0 0 0 0 0,1-1 0 0 0,10-7-633 0 0,-6 5 263 0 0,4-2 36 0 0,0 0-1 0 0,0 1 0 0 0,0-1 0 0 0,1 2 0 0 0,0-1 0 0 0,0 1 1 0 0,11-1-1 0 0,34 0-165 0 0</inkml:trace>
  <inkml:trace contextRef="#ctx0" brushRef="#br0" timeOffset="1">2341 440 7023 0 0,'-33'-2'257'0'0,"1"-1"0"0"0,-34-8 0 0 0,-1 1 35 0 0,-176-10 1019 0 0,142 12-944 0 0,-18-2 20 0 0,-120 5 45 0 0,97 6-221 0 0,11 0-22 0 0,93-2-140 0 0,-115 1 38 0 0,106 2-320 0 0,-88 3-931 0 0,81-9 633 0 0,-61 1-827 0 0,65 7 383 0 0,23-1-201 0 0,-33-1 0 0 0,26-5 44 0 0,21 2 369 0 0,0 0 0 0 0,-21 1 0 0 0,0 7 149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1796 43 7799 0 0,'0'0'17'0'0,"0"0"0"0"0,0 1 0 0 0,0-1 0 0 0,0 0 0 0 0,-1 1 0 0 0,1-1 0 0 0,0 0-1 0 0,0 1 1 0 0,0-1 0 0 0,-1 0 0 0 0,1 1 0 0 0,0-1 0 0 0,-1 0 0 0 0,1 0 0 0 0,0 1 0 0 0,0-1-1 0 0,-1 0 1 0 0,1 0 0 0 0,0 0 0 0 0,-1 0 0 0 0,1 1 0 0 0,0-1 0 0 0,-1 0 0 0 0,1 0-1 0 0,-1 0 1 0 0,1 0 0 0 0,0 0 0 0 0,-1 0 0 0 0,1 0 0 0 0,0 0 0 0 0,-1 0 0 0 0,1 0 0 0 0,-1 0-1 0 0,1 0 1 0 0,0 0 0 0 0,-1 0 0 0 0,1 0 0 0 0,0-1 0 0 0,-1 1 0 0 0,1 0 0 0 0,0 0-1 0 0,-1 0 1 0 0,1 0 0 0 0,0-1 0 0 0,-1 1 0 0 0,1 0 0 0 0,0 0 0 0 0,-1-1 0 0 0,0 0-15 0 0,0 1 0 0 0,0-1 1 0 0,0 1-1 0 0,0-1 0 0 0,0 1 1 0 0,0-1-1 0 0,0 1 0 0 0,0 0 1 0 0,0-1-1 0 0,0 1 0 0 0,0 0 1 0 0,0 0-1 0 0,-3 0 0 0 0,-6 1 70 0 0,7-1-48 0 0,1 1 1 0 0,-1-1-1 0 0,0 0 1 0 0,0 0-1 0 0,1 0 0 0 0,-1 0 1 0 0,0 0-1 0 0,0-1 1 0 0,-2 0-1 0 0,-8-3 67 0 0,8 2-51 0 0,0 0-1 0 0,-1 0 0 0 0,1 1 1 0 0,0 0-1 0 0,-1 0 1 0 0,-6 0-1 0 0,-12 2 120 0 0,14-1-64 0 0,0 1-1 0 0,0-2 1 0 0,-15-1-1 0 0,-2-4 90 0 0,13 3-53 0 0,0 0 0 0 0,-25-1-1 0 0,-85 7 454 0 0,-116-5 279 0 0,112-4-488 0 0,-19 1 31 0 0,122 6-346 0 0,-230 3 420 0 0,113 5-280 0 0,20 0-144 0 0,-62 1 24 0 0,167-8-119 0 0,-31-2-1 0 0,38 0 6 0 0,7 0-27 0 0,-1 0-1 0 0,1 1 1 0 0,-1-1-1 0 0,1 1 1 0 0,-1 0-1 0 0,1-1 1 0 0,0 2 0 0 0,-1-1-1 0 0,1 0 1 0 0,0 1-1 0 0,0-1 1 0 0,-4 4-1 0 0,3-3-148 0 0,17 1-885 0 0,-4 0 807 0 0,0-2-1 0 0,0 1 1 0 0,1-1-1 0 0,-1-1 1 0 0,0 1 0 0 0,0-2-1 0 0,1 1 1 0 0,-1-1 0 0 0,9-3-1 0 0,-13 4 197 0 0,14-2-616 0 0,-1 1 0 0 0,36 4-1 0 0,-32-1-354 0 0,40-2 0 0 0,-9-7-235 0 0,36-1-505 0 0,-13 7 1252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0 5383 0 0,'-29'8'480'0'0,"-17"-6"-384"0"0,-17-7-96 0 0,-6 6 0 0 0,-1 9 240 0 0,-3-2 32 0 0,-4-7 8 0 0,-20 4 0 0 0,-14 7-56 0 0,14-3 0 0 0,4-4-8 0 0,-12 3 0 0 0,-4 3-1688 0 0,7-9-344 0 0,7-8-64 0 0,9 5-8 0 0,10 8 1504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166 163 7567 0 0,'-4'3'58'0'0,"0"0"0"0"0,0-1 0 0 0,0 1-1 0 0,0-1 1 0 0,0-1 0 0 0,-1 1-1 0 0,1 0 1 0 0,-1-1 0 0 0,1 0 0 0 0,-1 0-1 0 0,1 0 1 0 0,-1-1 0 0 0,-9 1-1 0 0,11-1-56 0 0,-1 1-1 0 0,0-1 0 0 0,1 1 0 0 0,-1 0 0 0 0,1 0 0 0 0,-6 3 1 0 0,6-3 6 0 0,0 1 0 0 0,0-1 0 0 0,0 0 1 0 0,0 0-1 0 0,-1-1 0 0 0,1 1 0 0 0,0-1 1 0 0,-4 1-1 0 0,-2-3 6 0 0,8 2-9 0 0,0 0 0 0 0,0-1-1 0 0,0 1 1 0 0,0 0-1 0 0,0 0 1 0 0,0 0-1 0 0,0 0 1 0 0,0 0-1 0 0,0 0 1 0 0,-1 0 0 0 0,1 0-1 0 0,0 1 1 0 0,0-1-1 0 0,-2 1 1 0 0,3-1-4 0 0,0 0 0 0 0,0 0 1 0 0,-1 0-1 0 0,1 0 1 0 0,0 1-1 0 0,0-1 0 0 0,-1 0 1 0 0,1 0-1 0 0,0 0 1 0 0,0 1-1 0 0,0-1 0 0 0,0 0 1 0 0,-1 0-1 0 0,1 0 0 0 0,0 1 1 0 0,0-1-1 0 0,0 0 1 0 0,0 0-1 0 0,0 1 0 0 0,0-1 1 0 0,-1 0-1 0 0,1 0 0 0 0,0 1 1 0 0,0-1-1 0 0,0 0 1 0 0,0 1-1 0 0,0-1 0 0 0,1 1 0 0 0,0-1 0 0 0,-1 1 0 0 0,1 0 0 0 0,0-1 0 0 0,0 1 0 0 0,0-1 0 0 0,-1 0 0 0 0,1 1 0 0 0,0-1 0 0 0,0 0 0 0 0,0 1 0 0 0,0-1 0 0 0,0 0 0 0 0,0 0 0 0 0,0 0 0 0 0,0 0 0 0 0,0 0 0 0 0,-1 0 0 0 0,2 0 0 0 0,21-2 0 0 0,115-36-174 0 0,-41 14 118 0 0,-23 8 205 0 0,-3 1-94 0 0,25-8-29 0 0,28-8-26 0 0,-98 25-23 0 0,-22 5 15 0 0,1 0-1 0 0,-1 0 1 0 0,0 0 0 0 0,0 0-1 0 0,0-1 1 0 0,0 1-1 0 0,0-1 1 0 0,4-3 0 0 0,-6 4-46 0 0,-9-7-20 0 0,5 7 70 0 0,0 1 0 0 0,0 0 0 0 0,0-1 0 0 0,0 1 0 0 0,0 0 0 0 0,0 0 0 0 0,-1 0 1 0 0,1 0-1 0 0,0 0 0 0 0,0 1 0 0 0,0-1 0 0 0,0 1 0 0 0,-3 0 0 0 0,-18 3 5 0 0,3-4 20 0 0,1 0 0 0 0,-1 1 0 0 0,-28 6 0 0 0,25-4 27 0 0,-28 0 0 0 0,29-2 24 0 0,-39 6 0 0 0,21 3 138 0 0,-22 4 248 0 0,29-11-206 0 0,16-1-6 0 0,-29 5 0 0 0,23 0-109 0 0,13-4-73 0 0,1 0-1 0 0,-1-1 1 0 0,-15 2 0 0 0,7-3 10 0 0,10-1-40 0 0,0 0 0 0 0,0 1 0 0 0,0 0 0 0 0,0 0 0 0 0,0 1 0 0 0,-9 3 0 0 0,-11 5-11 0 0,58-14 306 0 0,16-2-371 0 0,-32 5-146 0 0,26-6 0 0 0,-14 1 20 0 0,0-1-81 0 0,31-4 0 0 0,2 4-216 0 0,104-15-883 0 0,-50 7 63 0 0,21-3-1298 0 0,-94 10 1761 0 0,89-12-1573 0 0,-45 15 1833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5151 0 0,'0'0'552'0'0,"1"6"-552"0"0,3 2 160 0 0,-2-1 24 0 0,-5-2 0 0 0,5 2 0 0 0,4-1-184 0 0,-4 0 0 0 0,-3 0 0 0 0,1-2 0 0 0,0 1-2632 0 0,-8-2 1128 0 0,5 1-16 0 0,4 2 1216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1208 3 6559 0 0,'-27'13'175'0'0,"-1"-1"-1"0"0,0-1 0 0 0,-57 13 1 0 0,22-7-110 0 0,38-10 14 0 0,-105 27 530 0 0,88-26-406 0 0,-80 18 339 0 0,70-10-463 0 0,-53 14-90 0 0,49-19 25 0 0,-43 10-94 0 0,68-12-40 0 0,4-2-216 0 0,-54 10 0 0 0,39-14 35 0 0,23-3-97 0 0,-36 8 1 0 0,32-2-236 0 0,18-4 314 0 0,1-1 1 0 0,-1 0-1 0 0,0 1 1 0 0,1-2-1 0 0,-1 1 1 0 0,0 0-1 0 0,0-1 1 0 0,1 0 0 0 0,-1 0-1 0 0,0 0 1 0 0,-7-2-1 0 0,9 1-1093 0 0</inkml:trace>
  <inkml:trace contextRef="#ctx0" brushRef="#br0" timeOffset="1">2431 1 7687 0 0,'-222'69'808'0'0,"108"-37"-1004"0"0,-53 8-281 0 0,44-12 161 0 0,90-20 252 0 0,-152 35-209 0 0,117-33 187 0 0,-95 20-94 0 0,88-10 158 0 0,-86 18 20 0 0,99-27-2 0 0,-108 23-149 0 0,97-15-509 0 0,-64 15-1336 0 0,79-23 1047 0 0,-67 16-1149 0 0,46-1 1552 0 0</inkml:trace>
  <inkml:trace contextRef="#ctx0" brushRef="#br0" timeOffset="2">1560 274 6391 0 0,'-112'30'568'0'0,"-15"2"-456"0"0,-11 0-112 0 0,-6 0 0 0 0,-6 0-1320 0 0,5-1-288 0 0,7-3-56 0 0,6 2-16 0 0,7 1 1344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4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1760 178 5927 0 0,'-378'69'669'0'0,"250"-48"-336"0"0,-32 3 191 0 0,-60 12 128 0 0,161-24-596 0 0,-136 24-59 0 0,126-28-39 0 0,-93 15-88 0 0,102-9 84 0 0,-64 11-55 0 0,92-21 87 0 0,-4 0 116 0 0,-67 17 1 0 0,72-16 574 0 0,28-5-374 0 0,4-1-28 0 0,18-1 29 0 0,0-1-108 0 0,0-1 0 0 0,33-11 1 0 0,-28 8-86 0 0,34-6 1 0 0,-9 5-229 0 0,84-15-516 0 0,-93 14 441 0 0,144-29-641 0 0,72 9 0 0 0,21-14-104 0 0,-130 19-329 0 0,113-21-1638 0 0,-95 15 1223 0 0,-30 7 1155 0 0</inkml:trace>
  <inkml:trace contextRef="#ctx0" brushRef="#br0" timeOffset="1">2521 13 4687 0 0,'5'0'80'0'0,"-3"1"-51"0"0,0-1 1 0 0,0 0-1 0 0,1 1 0 0 0,-1-1 0 0 0,0 0 1 0 0,1 0-1 0 0,-1-1 0 0 0,0 1 0 0 0,0 0 1 0 0,1-1-1 0 0,-1 1 0 0 0,0-1 0 0 0,2-1 1 0 0,-3 2-28 0 0,-1 0 1 0 0,0 0-1 0 0,0 0 1 0 0,0 0-1 0 0,1 0 1 0 0,-1-1-1 0 0,0 1 1 0 0,0 0-1 0 0,0 0 1 0 0,1 0-1 0 0,-1 0 1 0 0,0-1-1 0 0,0 1 1 0 0,0 0 0 0 0,0 0-1 0 0,0 0 1 0 0,1-1-1 0 0,-1 1 1 0 0,0 0-1 0 0,0 0 1 0 0,0-1-1 0 0,0 1 1 0 0,0 0-1 0 0,0 0 1 0 0,0-1-1 0 0,0 1 1 0 0,0 0-1 0 0,0 0 1 0 0,0-1-1 0 0,0 1 1 0 0,0 0-1 0 0,0 0 1 0 0,0-1-1 0 0,0 1 1 0 0,0 0-1 0 0,-3-1 74 0 0,0 1 0 0 0,1-1-1 0 0,-1 1 1 0 0,1 0-1 0 0,-1 0 1 0 0,0 0-1 0 0,-4 1 1 0 0,-11-1 237 0 0,-3 0-90 0 0,-1 1 0 0 0,1 1 0 0 0,0 1 0 0 0,0 0 0 0 0,-26 9 0 0 0,41-11-204 0 0,-139 22 356 0 0,17-5-214 0 0,-208 54-1321 0 0,51-10 993 0 0,63-13 809 0 0,-48 13-19 0 0,105-23-353 0 0,-86 30-63 0 0,246-68-208 0 0,1 1 1 0 0,-1 0-1 0 0,1 0 0 0 0,0 1 1 0 0,0-1-1 0 0,0 1 1 0 0,0 0-1 0 0,-7 6 0 0 0,12-8-117 0 0,4-1 96 0 0,-1-1-4 0 0,49-2-1186 0 0,-37 3 429 0 0,0 0-1 0 0,18-4 0 0 0,10-4-584 0 0,53-9-891 0 0,-10 7 1607 0 0</inkml:trace>
  <inkml:trace contextRef="#ctx0" brushRef="#br0" timeOffset="2">2465 141 8895 0 0,'-4'3'79'0'0,"0"0"-1"0"0,0 0 1 0 0,-1-1-1 0 0,1 1 1 0 0,-1-1-1 0 0,0 0 1 0 0,0-1-1 0 0,0 1 0 0 0,0-1 1 0 0,0 0-1 0 0,-9 1 1 0 0,-20 5-3 0 0,-27 9 536 0 0,-68 10 0 0 0,-14 8-111 0 0,21-4-468 0 0,55-18-33 0 0,-61 14 28 0 0,54-6 76 0 0,-45 11 159 0 0,-147 35 370 0 0,172-43-465 0 0,55-14-52 0 0,-40 14 0 0 0,49-12-69 0 0,2 0 8 0 0,-29 7-1 0 0,56-18-57 0 0,0 0 0 0 0,0 0 0 0 0,0 0 0 0 0,0 1 0 0 0,1-1 0 0 0,-1 0-1 0 0,0 1 1 0 0,0-1 0 0 0,0 1 0 0 0,1-1 0 0 0,-1 1 0 0 0,0-1 0 0 0,0 1 0 0 0,1 0-1 0 0,-1-1 1 0 0,1 1 0 0 0,-1 0 0 0 0,0-1 0 0 0,1 1 0 0 0,-1 0 0 0 0,1 0 0 0 0,0-1-1 0 0,-1 1 1 0 0,1 0 0 0 0,0 0 0 0 0,-1 0 0 0 0,1 0 0 0 0,0 1 0 0 0,0-2 0 0 0,0 0 0 0 0,0 0 1 0 0,0 0-1 0 0,0-1 0 0 0,0 1 0 0 0,0 0 1 0 0,0 0-1 0 0,0 0 0 0 0,0 0 1 0 0,0 0-1 0 0,0 0 0 0 0,0 0 1 0 0,0 0-1 0 0,1 0 0 0 0,-1 0 1 0 0,0 0-1 0 0,0 0 0 0 0,0 0 1 0 0,0 0-1 0 0,0 0 0 0 0,0 0 0 0 0,0 0 1 0 0,0 0-1 0 0,0 0 0 0 0,0 0 1 0 0,0 0-1 0 0,0 0 0 0 0,0 0 1 0 0,1 0-1 0 0,-1 0 0 0 0,0 0 1 0 0,0 0-1 0 0,0 0 0 0 0,0 0 0 0 0,0 0 1 0 0,0 0-1 0 0,0 0 0 0 0,0 0 1 0 0,0 0-1 0 0,0 1 0 0 0,0-1 1 0 0,0 0-1 0 0,0 0 0 0 0,0 0 1 0 0,0 0-1 0 0,0 0 0 0 0,0 0 0 0 0,0 0 1 0 0,1 0-1 0 0,-1 0 0 0 0,0 0 1 0 0,0 0-1 0 0,0 0 0 0 0,0 0 1 0 0,0 0-1 0 0,0 1 0 0 0,11-5-132 0 0,1 1-1 0 0,0 0 0 0 0,0 1 0 0 0,0 0 1 0 0,0 1-1 0 0,17 1 0 0 0,34-4-602 0 0,-28-1 365 0 0,74-9-731 0 0,-87 13 882 0 0,17-1-551 0 0,70-12 0 0 0,-49 0 177 0 0,-21 3 15 0 0,50-5 1 0 0,-12 10 164 0 0,42-6-15 0 0,-51 0 203 0 0,57-9-113 0 0,-59 15 335 0 0,60-8 188 0 0,-76 5-87 0 0,73-9 158 0 0,-72 15-135 0 0,64-8 182 0 0,-67 2-162 0 0,-18 2-9 0 0,34-1 0 0 0,-24 6-97 0 0,-15 1-66 0 0,0-1 1 0 0,30-6-1 0 0,-28 6 79 0 0,-24 2 175 0 0,-17 1-34 0 0,8-1-165 0 0,0 1 0 0 0,-1 0 1 0 0,1 1-1 0 0,0-1 0 0 0,-8 4 0 0 0,-8 2-98 0 0,5-3-37 0 0,-1-2-1 0 0,-33 2 1 0 0,32-3 44 0 0,0 1 0 0 0,-31 6 0 0 0,-6 8 253 0 0,-28 7 298 0 0,31-14-169 0 0,-50 12 312 0 0,58-8-277 0 0,-71 15 639 0 0,75-21-639 0 0,-82 19 662 0 0,-105 35-45 0 0,105-22-629 0 0,43-11-230 0 0,78-28-110 0 0,0 1 0 0 0,0-1 0 0 0,0 1-1 0 0,1 0 1 0 0,-1-1 0 0 0,0 1 0 0 0,1 0-1 0 0,-1 0 1 0 0,0 0 0 0 0,1 1 0 0 0,0-1-1 0 0,-1 0 1 0 0,1 0 0 0 0,0 1 0 0 0,-3 2-1 0 0,4-4 4 0 0,0 0 0 0 0,0 0-1 0 0,0 0 1 0 0,0 0-1 0 0,1 0 1 0 0,-1 0-1 0 0,0 0 1 0 0,0 0 0 0 0,0 0-1 0 0,0 0 1 0 0,0 0-1 0 0,0 0 1 0 0,0 0 0 0 0,0 0-1 0 0,0 0 1 0 0,0 0-1 0 0,0 0 1 0 0,0 0 0 0 0,1 0-1 0 0,-1 0 1 0 0,0 0-1 0 0,0 0 1 0 0,0 0 0 0 0,0 0-1 0 0,0 0 1 0 0,0 0-1 0 0,0 0 1 0 0,0 0-1 0 0,0 0 1 0 0,0 0 0 0 0,0 0-1 0 0,0 0 1 0 0,0 0-1 0 0,1 0 1 0 0,-1 0 0 0 0,0 0-1 0 0,0 0 1 0 0,0 0-1 0 0,0 1 1 0 0,0-1 0 0 0,0 0-1 0 0,0 0 1 0 0,0 0-1 0 0,0 0 1 0 0,0 0 0 0 0,0 0-1 0 0,0 0 1 0 0,0 0-1 0 0,0 0 1 0 0,0 0 0 0 0,0 0-1 0 0,0 0 1 0 0,0 0-1 0 0,0 1 1 0 0,0-1-1 0 0,0 0 1 0 0,0 0 0 0 0,0 0-1 0 0,0 0 1 0 0,0 0-1 0 0,0 0 1 0 0,49-3-472 0 0,1-1 0 0 0,68-17-1 0 0,-11 7-171 0 0,19-4-204 0 0,-74 5 509 0 0,76-13-407 0 0,-62 19 573 0 0,59-9 53 0 0,-64 3 104 0 0,65-11-154 0 0,-66 18-101 0 0,63-9-538 0 0,-73 4 431 0 0,57-9-569 0 0,-57 17 317 0 0,31-5-677 0 0,-64 5 1037 0 0,6-1-393 0 0,0 0 0 0 0,45 0 0 0 0,-65 4 661 0 0,-1 0-1 0 0,0 0 1 0 0,1 0 0 0 0,-1-1-1 0 0,0 1 1 0 0,0-1 0 0 0,4 0-1 0 0,-5 0 17 0 0,-1 1-1 0 0,1-1 1 0 0,0 1-1 0 0,-1-1 1 0 0,1 1-1 0 0,0 0 1 0 0,-1 0-1 0 0,1-1 1 0 0,0 1-1 0 0,-1 0 1 0 0,1 0-1 0 0,0 0 1 0 0,0 0-1 0 0,-1-1 1 0 0,1 1-1 0 0,0 0 1 0 0,0 0-1 0 0,-1 1 1 0 0,1-1-1 0 0,0 0 1 0 0,0 0-1 0 0,-4 6 819 0 0,3-5-559 0 0,-1 0-169 0 0,0-1 0 0 0,0 1 0 0 0,1 0 0 0 0,-1 0 0 0 0,0-1 0 0 0,0 1 0 0 0,0-1 0 0 0,0 1 0 0 0,0-1 0 0 0,0 1 0 0 0,-1-1 0 0 0,1 0 0 0 0,0 1 0 0 0,0-1 0 0 0,0 0 0 0 0,0 0 0 0 0,0 0-1 0 0,-1 0 1 0 0,1 0 0 0 0,0 0 0 0 0,0 0 0 0 0,0 0 0 0 0,0 0 0 0 0,-2-1 0 0 0,-8 0 566 0 0,0 2-366 0 0,0 1 0 0 0,1 0 1 0 0,-1 1-1 0 0,1 0 0 0 0,0 0 0 0 0,-14 7 0 0 0,-24 7-92 0 0,-141 37 264 0 0,157-47-336 0 0,-55 5-1 0 0,-16 2 62 0 0,55-3-176 0 0,-51 10-111 0 0,55-15 36 0 0,-54 9-303 0 0,95-14 302 0 0,-36 8-2440 0 0,-76 8 1 0 0,78-11 837 0 0,7 4 1016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1324 144 7567 0 0,'-27'9'162'0'0,"-1"-1"0"0"0,1-1-1 0 0,-1-1 1 0 0,-44 2-1 0 0,30-1-77 0 0,-45 12 1 0 0,-14 3 204 0 0,59-16-174 0 0,-89 19 208 0 0,76-8-282 0 0,-60 14 12 0 0,89-26-48 0 0,-192 45 0 0 0,-22 16 87 0 0,176-53 48 0 0,63-13-136 0 0,0 0 0 0 0,-1 0 0 0 0,1 1-1 0 0,0-1 1 0 0,0 0 0 0 0,0 1-1 0 0,0-1 1 0 0,0 0 0 0 0,0 1 0 0 0,0 0-1 0 0,0-1 1 0 0,0 1 0 0 0,0-1 0 0 0,0 1-1 0 0,1 0 1 0 0,-1 0 0 0 0,0 0 0 0 0,0-1-1 0 0,-1 3 1 0 0,4-4 2 0 0,0 0 0 0 0,-1 0 1 0 0,1 0-1 0 0,0 0 0 0 0,-1 1 0 0 0,1-1 0 0 0,0 1 1 0 0,2-1-1 0 0,-1 0 2 0 0,3-1 0 0 0,1 1 1 0 0,0 0-1 0 0,0 1 0 0 0,0-1 1 0 0,10 2-1 0 0,6-1-27 0 0,5-2-52 0 0,-1-1 1 0 0,46-13 0 0 0,4 0-194 0 0,-43 10-53 0 0,113-22-1531 0 0,-79 10 964 0 0,72-17-779 0 0,-76 22 1037 0 0,99-23-792 0 0,-100 18 885 0 0,102-24-729 0 0,-49 24 942 0 0</inkml:trace>
  <inkml:trace contextRef="#ctx0" brushRef="#br0" timeOffset="1">1869 1 6159 0 0,'-44'12'219'0'0,"-1"-1"-1"0"0,-84 9 0 0 0,125-19-217 0 0,-142 29-1 0 0,1 0 0 0 0,87-23 2 0 0,-101 18 46 0 0,71-3 143 0 0,-43 10 202 0 0,74-21-217 0 0,-101 23 288 0 0,84-10-375 0 0,-45 12-68 0 0,54-21-21 0 0,-92 26 0 0 0,73-21 0 0 0,82-20-1 0 0,0 0-1 0 0,0 1 1 0 0,0-1-1 0 0,-1 1 1 0 0,1 0-1 0 0,0 0 1 0 0,0-1-1 0 0,0 1 1 0 0,0 1-1 0 0,0-1 1 0 0,0 0-1 0 0,1 0 1 0 0,-3 3-1 0 0,21-8-199 0 0,3 1 16 0 0,28 1 0 0 0,-28 1-5 0 0,-1 0 0 0 0,21-4 0 0 0,2-4-102 0 0,67-11-482 0 0,-55 13 145 0 0,82-12-1199 0 0,-92 11 1256 0 0,130-20-1456 0 0,-58 17 1561 0 0</inkml:trace>
  <inkml:trace contextRef="#ctx0" brushRef="#br0" timeOffset="2">2643 38 5927 0 0,'4'2'118'0'0,"-2"-1"-68"0"0,1 0 0 0 0,-1 0-1 0 0,0-1 1 0 0,1 1 0 0 0,-1 0-1 0 0,1-1 1 0 0,-1 0 0 0 0,1 1-1 0 0,3-1 1 0 0,-6 0-43 0 0,0 0 0 0 0,0 0 1 0 0,0 0-1 0 0,0 0 0 0 0,0 0 0 0 0,0 0 1 0 0,0 0-1 0 0,0 0 0 0 0,0 0 0 0 0,0 0 0 0 0,0 0 1 0 0,0 0-1 0 0,0 0 0 0 0,0 0 0 0 0,0 0 0 0 0,0 0 1 0 0,0 0-1 0 0,0 0 0 0 0,0 1 0 0 0,0-1 0 0 0,0 0 1 0 0,0 0-1 0 0,0 0 0 0 0,0 0 0 0 0,0 0 0 0 0,1 0 1 0 0,-1 0-1 0 0,0 0 0 0 0,0 0 0 0 0,0 0 1 0 0,0 0-1 0 0,0 0 0 0 0,0 0 0 0 0,0 0 0 0 0,0 0 1 0 0,0 0-1 0 0,0 0 0 0 0,0 0 0 0 0,0 0 0 0 0,0 0 1 0 0,0 0-1 0 0,0 0 0 0 0,0 0 0 0 0,0 0 0 0 0,0 0 1 0 0,0 0-1 0 0,0 0 0 0 0,0 0 0 0 0,0 0 1 0 0,0 0-1 0 0,1 0 0 0 0,-1 0 0 0 0,-7 5 312 0 0,-12 4 249 0 0,-107 26 788 0 0,77-22-1550 0 0,-54 8-1 0 0,23-5 10 0 0,-94 17-166 0 0,-87 20-26 0 0,169-28 496 0 0,-192 46 608 0 0,44-10-131 0 0,-33 8-8 0 0,99-24-269 0 0,18-4-175 0 0,117-32-113 0 0,4-2 20 0 0,-49 18 0 0 0,47-9-39 0 0,22-9-10 0 0,1-2 0 0 0,-1 1 1 0 0,0-2-1 0 0,-21 5 0 0 0,23-5-60 0 0,13-4 41 0 0,0 0 1 0 0,0 0-1 0 0,0 0 0 0 0,-1 1 0 0 0,1-1 0 0 0,0 0 1 0 0,0 0-1 0 0,0 0 0 0 0,0 0 0 0 0,0 0 1 0 0,0 1-1 0 0,0-1 0 0 0,0 0 0 0 0,0 0 0 0 0,0 0 1 0 0,-1 1-1 0 0,1-1 0 0 0,0 0 0 0 0,0 0 0 0 0,0 0 1 0 0,0 0-1 0 0,0 1 0 0 0,0-1 0 0 0,0 0 1 0 0,0 0-1 0 0,1 0 0 0 0,-1 0 0 0 0,0 1 0 0 0,0-1 1 0 0,0 0-1 0 0,0 0 0 0 0,0 0 0 0 0,0 0 0 0 0,0 1 1 0 0,1 0-59 0 0,0-1 1 0 0,0 1 0 0 0,-1-1 0 0 0,1 1-1 0 0,0 0 1 0 0,0-1 0 0 0,0 0 0 0 0,0 1-1 0 0,0-1 1 0 0,0 1 0 0 0,0-1-1 0 0,0 0 1 0 0,0 0 0 0 0,0 0 0 0 0,0 0-1 0 0,0 1 1 0 0,0-1 0 0 0,0 0 0 0 0,1-1-1 0 0,77-12-2411 0 0,-4 1 541 0 0,81-25 0 0 0,-53 15 816 0 0,9 6 698 0 0</inkml:trace>
  <inkml:trace contextRef="#ctx0" brushRef="#br0" timeOffset="3">3697 225 6415 0 0,'-66'16'343'0'0,"-120"14"-1"0"0,65-13-264 0 0,-286 44 1351 0 0,194-27-643 0 0,-3 0-20 0 0,125-23-456 0 0,-108 16 362 0 0,123-14-458 0 0,-111 17 253 0 0,122-24-305 0 0,-94 15 255 0 0,-62 26-115 0 0,210-44-273 0 0,-1 0 0 0 0,1 0 0 0 0,-1 1 0 0 0,-17 9-1 0 0,28-12-22 0 0,0 0 1 0 0,0-1-1 0 0,0 1 0 0 0,0-1 0 0 0,0 0 0 0 0,0 1 0 0 0,0-1 0 0 0,0 0 0 0 0,0 0 0 0 0,0 0 1 0 0,0 1-1 0 0,0-1 0 0 0,0 0 0 0 0,0 0 0 0 0,-2-1 0 0 0,4-1 47 0 0,9 2-76 0 0,8 1-274 0 0,1-1-1 0 0,-1-2 1 0 0,1 1-1 0 0,19-6 1 0 0,35-3-325 0 0,-41 8 393 0 0,119-14-697 0 0,-87 4 578 0 0,104-16-440 0 0,-73 19 436 0 0,91-12-254 0 0,294-47-1672 0 0,-206 25-82 0 0,-20 2 355 0 0,-80 18 1486 0 0</inkml:trace>
  <inkml:trace contextRef="#ctx0" brushRef="#br0" timeOffset="4">4609 147 8263 0 0,'-286'47'896'0'0,"86"-17"-933"0"0,-259 53-438 0 0,268-47 228 0 0,-89 14-194 0 0,-129 22 20 0 0,254-42 631 0 0,-37 9 219 0 0,106-22-47 0 0,75-14-222 0 0,14-1-17 0 0,18-2-30 0 0,149-17-39 0 0,-1-9-350 0 0,-12 1-223 0 0,-88 17-151 0 0,145-21-2072 0 0,-123 13 1531 0 0,133-21-1365 0 0,-58 17 1880 0 0</inkml:trace>
  <inkml:trace contextRef="#ctx0" brushRef="#br0" timeOffset="5">6333 26 8407 0 0,'-1'1'53'0'0,"0"1"0"0"0,1-1 0 0 0,-1 0-1 0 0,0 1 1 0 0,-1-1 0 0 0,1 0 0 0 0,0 1-1 0 0,0-1 1 0 0,0 0 0 0 0,-1 0 0 0 0,1 0-1 0 0,-1 0 1 0 0,1 0 0 0 0,-1 0 0 0 0,1-1-1 0 0,-1 1 1 0 0,-2 0 0 0 0,-33 8-149 0 0,23-6 206 0 0,-141 18 1028 0 0,45-7-737 0 0,-216 30-2933 0 0,60-9 1267 0 0,85-11 1097 0 0,-90 13 81 0 0,-209 37 998 0 0,143-19-467 0 0,85-12-374 0 0,24-1-57 0 0,68-11-14 0 0,139-26 34 0 0,-34 11 0 0 0,35-9 142 0 0,-31 6 0 0 0,47-12-121 0 0,-8 1-31 0 0,11 0-458 0 0,8 0-559 0 0,-3-2 682 0 0,-1 1 0 0 0,1-2 0 0 0,-1 1 0 0 0,1 0 0 0 0,-1-1 0 0 0,1 0 0 0 0,-1 0 0 0 0,0 0 0 0 0,5-2 0 0 0,12-3-761 0 0,-7 3 130 0 0,23-1-1 0 0,24 1 208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2631 0 8495 0 0,'-10'5'112'0'0,"0"-1"-1"0"0,-1 0 0 0 0,1 0 1 0 0,-1-1-1 0 0,0-1 0 0 0,-16 2 0 0 0,-22 5 14 0 0,37-6-125 0 0,-23 6 0 0 0,-51 6 0 0 0,32-10 6 0 0,-73 9-45 0 0,-82 25-352 0 0,-158 19 613 0 0,180-32 919 0 0,-33 7 124 0 0,137-18-984 0 0,-114 20 118 0 0,131-26-288 0 0,-134 23 205 0 0,109-12-243 0 0,-54 11-38 0 0,93-22-22 0 0,-171 35 27 0 0,123-20-40 0 0,96-23 2 0 0,0 1 0 0 0,0-1 0 0 0,0 1-1 0 0,0 0 1 0 0,-4 2 0 0 0,8-4 0 0 0,-1 0 0 0 0,1 1 0 0 0,-1-1-1 0 0,0 0 1 0 0,1 1 0 0 0,-1-1 0 0 0,1 0 0 0 0,-1 1 0 0 0,1-1 0 0 0,-1 1-1 0 0,1-1 1 0 0,0 1 0 0 0,-1-1 0 0 0,1 1 0 0 0,-1-1 0 0 0,1 1 0 0 0,0 0-1 0 0,0-1 1 0 0,-1 1 0 0 0,1-1 0 0 0,0 1 0 0 0,0 1 0 0 0,14-3 13 0 0,-7 0-9 0 0,77-5-11 0 0,21-2-146 0 0,-32-5 56 0 0,69-9-75 0 0,-51 12 46 0 0,96-13-150 0 0,-124 13 182 0 0,192-23-324 0 0,-127 23-32 0 0,86-10-472 0 0,-110 7 464 0 0,154-15-832 0 0,-127 21 144 0 0,94-9-1306 0 0,-146 8 1553 0 0,185-16-1964 0 0,-99 15 2185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340 103 4919 0 0,'-184'44'528'0'0,"128"-32"-392"0"0,37-6 472 0 0,0-2 0 0 0,-33 3 0 0 0,52-7-602 0 0,-1 0 1 0 0,1 0-1 0 0,0 0 0 0 0,0 0 0 0 0,-1 0 0 0 0,1 0 0 0 0,0-1 0 0 0,-1 1 0 0 0,1 1 0 0 0,0-1 0 0 0,-1 0 0 0 0,1 0 1 0 0,0 0-1 0 0,0 0 0 0 0,-1 0 0 0 0,1 0 0 0 0,0 0 0 0 0,-1 0 0 0 0,1 0 0 0 0,0 1 0 0 0,0-1 0 0 0,-1 0 0 0 0,1 0 0 0 0,0 0 1 0 0,0 0-1 0 0,0 1 0 0 0,-1-1 0 0 0,1 0 0 0 0,0 0 0 0 0,0 1 0 0 0,0-1 0 0 0,-1 0 0 0 0,1 0 0 0 0,0 1 0 0 0,0-1 0 0 0,0 0 1 0 0,0 1-1 0 0,0-1 0 0 0,0 0 0 0 0,0 0 0 0 0,0 1 0 0 0,0-1 0 0 0,0 0 0 0 0,0 1 0 0 0,0-1 0 0 0,0 0 0 0 0,0 0 1 0 0,0 1-1 0 0,0-1 0 0 0,0 0 0 0 0,0 1 0 0 0,0-1 0 0 0,1 1-45 0 0,-1-1 0 0 0,0 1-1 0 0,1 0 1 0 0,-1-1 0 0 0,1 1 0 0 0,-1-1 0 0 0,1 1-1 0 0,0-1 1 0 0,-1 0 0 0 0,1 1 0 0 0,-1-1 0 0 0,1 0-1 0 0,0 1 1 0 0,-1-1 0 0 0,1 0 0 0 0,0 0 0 0 0,-1 1-1 0 0,1-1 1 0 0,0 0 0 0 0,-1 0 0 0 0,1 0 0 0 0,0 0-1 0 0,-1 0 1 0 0,2 0 0 0 0,17-3-661 0 0,-11 2 439 0 0,0 0 1 0 0,0 0-1 0 0,9 0 0 0 0,-1 2-92 0 0,3 0-239 0 0,1 0 0 0 0,29-4 0 0 0,-16-2 48 0 0,77-7-785 0 0,-73 11 1499 0 0,7 1 769 0 0,47-7 0 0 0,-29-4 83 0 0,59-6 738 0 0,2 11-1151 0 0,33-3-399 0 0,191-26-393 0 0,-241 29 38 0 0,14-2-30 0 0,-77 1 110 0 0,43-6-60 0 0,-44 12 104 0 0,30-4 24 0 0,-56 3 89 0 0,1 0 0 0 0,-1 1-1 0 0,0 0 1 0 0,1 2-1 0 0,27 3 1 0 0,-37-3 134 0 0,-1 0 1 0 0,0-1-1 0 0,0 0 1 0 0,11-1 0 0 0,1 0 801 0 0,-19 1-1013 0 0,0 1 0 0 0,0 0 0 0 0,-1-1 0 0 0,1 1 0 0 0,0 0-1 0 0,0 0 1 0 0,0 0 0 0 0,0 0 0 0 0,0 0 0 0 0,0 0 0 0 0,0 1 0 0 0,-4 3-27 0 0,4-4-1 0 0,-1 0 0 0 0,0 0 0 0 0,0 0 0 0 0,0 0 0 0 0,0-1 0 0 0,0 1 0 0 0,0 0 0 0 0,0-1 0 0 0,0 0 0 0 0,0 1 0 0 0,0-1 0 0 0,-3 0 0 0 0,-16 3-66 0 0,16-1 93 0 0,0-1-1 0 0,1 1 1 0 0,-1-1 0 0 0,0 0 0 0 0,0 0 0 0 0,0 0 0 0 0,0-1 0 0 0,0 0 0 0 0,-6 0-1 0 0,9 0-4 0 0,0 0 0 0 0,0 0 0 0 0,0 0 0 0 0,0 1-1 0 0,0-1 1 0 0,-1 1 0 0 0,1 0 0 0 0,1-1 0 0 0,-1 1 0 0 0,0 0-1 0 0,0 0 1 0 0,0 0 0 0 0,-2 2 0 0 0,3-2 2 0 0,-1 0 0 0 0,0 0 0 0 0,0 0 0 0 0,0 0 0 0 0,0 0 0 0 0,0 0 0 0 0,-1-1 0 0 0,1 1 0 0 0,0-1 0 0 0,0 1 0 0 0,-3-1 0 0 0,-8 0 49 0 0,10 0-49 0 0,1-1 0 0 0,-1 1 0 0 0,0 0 0 0 0,1 0 0 0 0,-1 1 0 0 0,0-1 0 0 0,1 1 0 0 0,-1-1 0 0 0,1 1 0 0 0,-1 0 0 0 0,-2 1 0 0 0,4-1-9 0 0,1-1 0 0 0,-1 0 0 0 0,1 0 0 0 0,0 1 0 0 0,-1-1-1 0 0,1 0 1 0 0,-1 0 0 0 0,1 0 0 0 0,0 1 0 0 0,-1-1 0 0 0,1 0-1 0 0,-1 0 1 0 0,1 0 0 0 0,-1 0 0 0 0,1 0 0 0 0,-1 0-1 0 0,1 0 1 0 0,0 0 0 0 0,-1 0 0 0 0,1 0 0 0 0,-1 0-1 0 0,1 0 1 0 0,-1 0 0 0 0,1-1 0 0 0,-1 1 0 0 0,1 0-1 0 0,0 0 1 0 0,-1 0 0 0 0,1-1 0 0 0,-1 1 0 0 0,1 0-1 0 0,0 0 1 0 0,-1-1 0 0 0,1 1 0 0 0,0 0 0 0 0,-1-1-1 0 0,1 1 1 0 0,0-1 0 0 0,19 8 155 0 0,-18-7-146 0 0,1 1 0 0 0,0-1 0 0 0,0 0 0 0 0,0 0 0 0 0,0 0 0 0 0,0 0 0 0 0,0 0 0 0 0,-1 0 0 0 0,1 0 0 0 0,0-1 0 0 0,0 1 0 0 0,3-2 0 0 0,12-1 65 0 0,-13 3-57 0 0,0 0 1 0 0,0 0-1 0 0,1-1 0 0 0,-1 1 1 0 0,0-1-1 0 0,0 0 0 0 0,0-1 1 0 0,0 1-1 0 0,4-2 0 0 0,-6 2-44 0 0,1 0 0 0 0,-1 1 0 0 0,0-1 0 0 0,1 1 0 0 0,-1 0 0 0 0,1 0-1 0 0,-1 0 1 0 0,0 0 0 0 0,1 0 0 0 0,2 1 0 0 0,-2-1-101 0 0,0 0-1 0 0,0 1 1 0 0,0-1-1 0 0,1 0 1 0 0,4-1 0 0 0,0-1-341 0 0,0 0-1 0 0,0 1 1 0 0,0 0 0 0 0,0 1 0 0 0,15 1 0 0 0,-16-1-89 0 0,0-1 1 0 0,0 1-1 0 0,-1-1 1 0 0,11-2-1 0 0,-9 1 22 0 0,-1 1 0 0 0,0 0 0 0 0,13-1-1 0 0,10 6-49 0 0</inkml:trace>
  <inkml:trace contextRef="#ctx0" brushRef="#br0" timeOffset="1">2770 53 4919 0 0,'-5'12'382'0'0,"2"-12"-234"0"0,-12-1-80 0 0,13 2-41 0 0,1 0 30 0 0,0-1 0 0 0,0 1 0 0 0,0 0 0 0 0,-1 0 0 0 0,1-1 0 0 0,0 1 0 0 0,-1-1 0 0 0,1 1 0 0 0,0-1 0 0 0,-1 0 0 0 0,1 1 0 0 0,-1-1 0 0 0,1 0 0 0 0,-1 0 0 0 0,1 0 0 0 0,0 0 0 0 0,-1 0 0 0 0,1 0 0 0 0,-1-1 0 0 0,1 1 0 0 0,-1 0 0 0 0,-2-2 0 0 0,3 2-17 0 0,0 0 0 0 0,0 0 0 0 0,0 0-1 0 0,0 0 1 0 0,0 0 0 0 0,0 0-1 0 0,0 0 1 0 0,0 0 0 0 0,0 0 0 0 0,0 0-1 0 0,0 1 1 0 0,0-1 0 0 0,0 0-1 0 0,0 1 1 0 0,0-1 0 0 0,0 1-1 0 0,0-1 1 0 0,0 1 0 0 0,-1 0 0 0 0,1 0 4 0 0,0 0 0 0 0,0-1 1 0 0,0 1-1 0 0,0-1 1 0 0,0 1-1 0 0,0-1 0 0 0,0 1 1 0 0,0-1-1 0 0,0 0 1 0 0,0 1-1 0 0,0-1 0 0 0,0 0 1 0 0,-1 0-1 0 0,1 0 1 0 0,0 0-1 0 0,0 0 0 0 0,-2 0 1 0 0,-4-2 180 0 0,6 1-177 0 0,0 1 1 0 0,0 0-1 0 0,0-1 1 0 0,0 1-1 0 0,-1 0 0 0 0,1 0 1 0 0,0 0-1 0 0,0 0 1 0 0,0 0-1 0 0,0 0 1 0 0,0 0-1 0 0,-1 0 0 0 0,1 0 1 0 0,0 0-1 0 0,0 0 1 0 0,0 1-1 0 0,0-1 1 0 0,0 1-1 0 0,0-1 1 0 0,0 1-1 0 0,0-1 0 0 0,0 1 1 0 0,0-1-1 0 0,0 1 1 0 0,0 0-1 0 0,0 0 1 0 0,-1 0-1 0 0,0 1-303 0 0,-4 4 1775 0 0,6-5-1475 0 0,0-1 0 0 0,0 0 1 0 0,0 1-1 0 0,0-1 0 0 0,1 0 0 0 0,-1 1 0 0 0,0-1 0 0 0,0 0 1 0 0,0 0-1 0 0,0 1 0 0 0,0-1 0 0 0,1 0 0 0 0,-1 0 0 0 0,0 1 0 0 0,0-1 1 0 0,0 0-1 0 0,1 0 0 0 0,-1 1 0 0 0,0-1 0 0 0,0 0 0 0 0,1 0 1 0 0,-1 0-1 0 0,0 0 0 0 0,0 0 0 0 0,1 1 0 0 0,-1-1 0 0 0,0 0 1 0 0,1 0-1 0 0,-1 0 0 0 0,2 1-32 0 0,1-1 0 0 0,-1 0 1 0 0,0 1-1 0 0,0-1 0 0 0,0 0 0 0 0,0 0 0 0 0,0 0 0 0 0,1 0 1 0 0,-1-1-1 0 0,0 1 0 0 0,0-1 0 0 0,4 0 0 0 0,-3 0 0 0 0,1 0 1 0 0,-1 0-1 0 0,1 1 0 0 0,-1-1 0 0 0,6 1 1 0 0,6 2 21 0 0,-3-1-19 0 0,0 0 0 0 0,18-1-1 0 0,-10-2 13 0 0,-1 0 10 0 0,35 1 0 0 0,-31 2-92 0 0,-4 1-49 0 0,0-1 0 0 0,20-2 1 0 0,-2-3-58 0 0,-13 1-10 0 0,27 0 1 0 0,-6 4-96 0 0,29 0-210 0 0,123-3-452 0 0,-108-2 803 0 0,-59 2 72 0 0,34 1 0 0 0,-36 3 43 0 0,-10 0 39 0 0,0-1 1 0 0,27-3-1 0 0,-14-2 15 0 0,-12 2-21 0 0,0 0 0 0 0,24 0 0 0 0,-6 5-93 0 0,-20-1-11 0 0,0-1 0 0 0,21-2 0 0 0,-5-3-39 0 0,-20 2 47 0 0,1 0 1 0 0,0 1-1 0 0,20 2 0 0 0,0 4-44 0 0,-23-3 63 0 0,1 0 1 0 0,-1-1-1 0 0,15 0 1 0 0,-2-4-30 0 0,-19 3 63 0 0,1-1 1 0 0,0 0-1 0 0,-1 1 0 0 0,1 0 1 0 0,0 0-1 0 0,-1 1 1 0 0,1 0-1 0 0,-1 0 0 0 0,1 0 1 0 0,-1 0-1 0 0,7 3 0 0 0,-10-2 19 0 0,1-1 0 0 0,-1-1 0 0 0,1 1 0 0 0,-1 0 0 0 0,1-1 0 0 0,-1 1 0 0 0,1-1 0 0 0,0 0 0 0 0,-1 0 0 0 0,1 0 0 0 0,4 0 0 0 0,-7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1 0 0 0,0-1 0 0 0,0 0 0 0 0,0 0 0 0 0,0 0 0 0 0,0 0 0 0 0,0 0 0 0 0,1 0 0 0 0,-1 0 0 0 0,0 0 0 0 0,0 0 0 0 0,0 0 0 0 0,0 0 0 0 0,0 1 0 0 0,-1-1 0 0 0,1 0 0 0 0,0 0 0 0 0,0 0 0 0 0,0 0 0 0 0,0 0 0 0 0,-4 6 0 0 0,-7 4 0 0 0,9-9 0 0 0,1 0 0 0 0,-1 0 0 0 0,0-1 0 0 0,0 1 0 0 0,1 0 0 0 0,-1-1 0 0 0,0 1 0 0 0,0-1 0 0 0,0 0 0 0 0,-3 1 0 0 0,-14 3 0 0 0,18-4 0 0 0,-3 2 0 0 0,1 0 0 0 0,-1-1 0 0 0,-1 1 0 0 0,1-1 0 0 0,0 0 0 0 0,0 0 0 0 0,-8 1 0 0 0,2 0 0 0 0,14 1 11 0 0,0 0-1 0 0,0-1 0 0 0,1 0 0 0 0,-1 0 0 0 0,1 0 1 0 0,-1-1-1 0 0,1 1 0 0 0,8 0 0 0 0,6-4 53 0 0,14-1-108 0 0,-18 4-324 0 0,1 0-1 0 0,-1-2 1 0 0,1 0 0 0 0,-1-1 0 0 0,17-4 0 0 0,26-2-1044 0 0,-39 6 350 0 0,29-7 0 0 0,42-18-1561 0 0,-43 18 2156 0 0</inkml:trace>
  <inkml:trace contextRef="#ctx0" brushRef="#br0" timeOffset="2">5501 88 8719 0 0,'24'-3'776'0'0,"5"-3"-616"0"0,3-3-160 0 0,3-1 0 0 0,2-1-1832 0 0,0-1-400 0 0,2-4-72 0 0,0 4-24 0 0,-1 4 1864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5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6103 0 0,'11'16'690'0'0,"-11"-16"-659"0"0,0 1 1 0 0,0 0 0 0 0,0-1 0 0 0,0 1-1 0 0,0 0 1 0 0,0-1 0 0 0,-1 1 0 0 0,1-1-1 0 0,0 1 1 0 0,0 0 0 0 0,0-1 0 0 0,-1 1-1 0 0,1-1 1 0 0,0 1 0 0 0,0 0-1 0 0,-1-1 1 0 0,1 1 0 0 0,-1-1 0 0 0,0 1-1 0 0,1 0 40 0 0,-10 16 564 0 0,9-14-565 0 0,-1 0 1 0 0,0 0-1 0 0,1 0 0 0 0,-1 0 1 0 0,0 0-1 0 0,0-1 0 0 0,-1 1 1 0 0,1-1-1 0 0,0 1 0 0 0,-1-1 1 0 0,0 0-1 0 0,-3 3 0 0 0,2-3 35 0 0,0 1-1 0 0,0 0 1 0 0,0 1-1 0 0,1-1 1 0 0,-1 1 0 0 0,-3 5-1 0 0,-7 7 428 0 0,2-3-109 0 0,11-10-342 0 0,-1-1 1 0 0,0 0-1 0 0,0 0 0 0 0,-1 0 0 0 0,1 1 0 0 0,0-2 0 0 0,-6 5 0 0 0,7-6 446 0 0,9-10-982 0 0,-7 9 415 0 0,0 0 0 0 0,0 1-1 0 0,0-1 1 0 0,0 0-1 0 0,0 1 1 0 0,1-1 0 0 0,-1 1-1 0 0,0 0 1 0 0,0-1 0 0 0,1 1-1 0 0,-1 0 1 0 0,0 0 0 0 0,0-1-1 0 0,1 1 1 0 0,1 0-1 0 0,-2 0-53 0 0,0 0 0 0 0,0 0 0 0 0,0 0 0 0 0,1 0 0 0 0,-1 0 0 0 0,0 0-1 0 0,0-1 1 0 0,1 1 0 0 0,-1-1 0 0 0,0 1 0 0 0,0-1 0 0 0,0 1 0 0 0,2-2-1 0 0,3-4-558 0 0,-6 5 565 0 0,1 1 1 0 0,-1-1-1 0 0,1 0 1 0 0,0 0-1 0 0,0 1 0 0 0,-1-1 1 0 0,1 0-1 0 0,0 1 1 0 0,0-1-1 0 0,0 1 1 0 0,0-1-1 0 0,0 1 0 0 0,0 0 1 0 0,0-1-1 0 0,1 1 1 0 0,1-1-232 0 0,0 0 1 0 0,0 1 0 0 0,0-1-1 0 0,0 0 1 0 0,0-1 0 0 0,3 0-1 0 0,-5 1 114 0 0,1 0-1 0 0,-1-1 1 0 0,0 1-1 0 0,0 0 0 0 0,0 0 1 0 0,0-1-1 0 0,0 1 1 0 0,0-1-1 0 0,0 1 0 0 0,0-1 1 0 0,-1 1-1 0 0,2-3 0 0 0,-2 3 91 0 0,1 0 0 0 0,-1 0 0 0 0,0 0 0 0 0,1 1 0 0 0,-1-1-1 0 0,1 0 1 0 0,-1 0 0 0 0,1 1 0 0 0,0-1 0 0 0,-1 0 0 0 0,1 1-1 0 0,1-2 1 0 0,11-3-460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5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7167 0 0,'-1'1'555'0'0,"-4"6"-363"0"0,0 0-1 0 0,-13 13 1 0 0,17-19-140 0 0,-1-1 0 0 0,1 1 1 0 0,0 0-1 0 0,0 0 0 0 0,-1-1 0 0 0,1 1 1 0 0,0-1-1 0 0,-1 1 0 0 0,1-1 1 0 0,0 1-1 0 0,-3-1 0 0 0,3 0 0 0 0,-1 1-1 0 0,1-1 0 0 0,-1 0 1 0 0,1 1-1 0 0,0 0 0 0 0,-1-1 1 0 0,1 1-1 0 0,-1 0 1 0 0,1-1-1 0 0,0 1 0 0 0,-2 1 1 0 0,0 1 52 0 0,0 1 131 0 0,-1-1 0 0 0,1 1 0 0 0,-1-1 0 0 0,0 0 0 0 0,-9 5 0 0 0,12-8-199 0 0,0 1 0 0 0,0 0 0 0 0,0 0 0 0 0,0-1 0 0 0,0 1 0 0 0,0 0 0 0 0,1 0 0 0 0,-1 0 0 0 0,0 0 0 0 0,0 0 0 0 0,1 0 0 0 0,-1 1 0 0 0,1-1 0 0 0,-1 0 0 0 0,0 2 0 0 0,0-2-31 0 0,1 1 1 0 0,-1-1-1 0 0,0 1 1 0 0,0-1-1 0 0,1 1 0 0 0,-1-1 1 0 0,0 1-1 0 0,-2 1 0 0 0,2-3-5 0 0,0 1 0 0 0,0 0 0 0 0,0 0 0 0 0,0 0 0 0 0,0 0 0 0 0,0 0 0 0 0,0 0 0 0 0,1 0 0 0 0,-1 0 0 0 0,0 0 0 0 0,0 0 0 0 0,1 0 0 0 0,-1 1 0 0 0,0 1 0 0 0,-8 21 0 0 0,9-24-39 0 0,0 0-1 0 0,0 1 0 0 0,0-1 0 0 0,0 1 0 0 0,0-1 1 0 0,0 1-1 0 0,0-1 0 0 0,0 1 0 0 0,0-1 1 0 0,0 0-1 0 0,0 1 0 0 0,0-1 0 0 0,0 1 0 0 0,1-1 1 0 0,-1 1-1 0 0,0-1 0 0 0,0 0 0 0 0,0 1 0 0 0,1-1 1 0 0,-1 1-1 0 0,0-1 0 0 0,1 0 0 0 0,-1 1 1 0 0,0-1-1 0 0,1 0 0 0 0,-1 0 0 0 0,0 1 0 0 0,1-1 1 0 0,-1 0-1 0 0,0 0 0 0 0,1 1 0 0 0,-1-1 1 0 0,1 0-1 0 0,-1 0 0 0 0,0 0 0 0 0,1 0 0 0 0,-1 0 1 0 0,1 0-1 0 0,-1 0 0 0 0,1 0 0 0 0,-1 0 1 0 0,1 0-1 0 0,-1 0 0 0 0,0 0 0 0 0,1 0 0 0 0,-1 0 1 0 0,1 0-1 0 0,-1 0 0 0 0,1 0 0 0 0,-1 0 0 0 0,0 0 1 0 0,1-1-1 0 0,-1 1 0 0 0,1 0 0 0 0,-1 0 1 0 0,0-1-1 0 0,1 1 0 0 0,-1 0 0 0 0,0-1 0 0 0,1 1 1 0 0,4-6-540 0 0,-4 5 477 0 0,0 0-1 0 0,-1 0 1 0 0,1 1 0 0 0,0-1 0 0 0,0 0 0 0 0,0 0-1 0 0,0 0 1 0 0,0 1 0 0 0,0-1 0 0 0,0 1 0 0 0,2-2-1 0 0,1 1-184 0 0,-1 0-1 0 0,0-1 1 0 0,0 0-1 0 0,0 1 0 0 0,0-1 1 0 0,-1 0-1 0 0,1 0 1 0 0,0-1-1 0 0,-1 1 0 0 0,1-1 1 0 0,-1 1-1 0 0,0-1 1 0 0,0 0-1 0 0,0 0 0 0 0,0 1 1 0 0,2-6-1 0 0,-3 6 137 0 0,0 1 0 0 0,0-1 0 0 0,0 1 0 0 0,1-1 0 0 0,-1 1 0 0 0,0-1 0 0 0,1 1 0 0 0,-1 0 0 0 0,3-2-1 0 0,16-4-432 0 0</inkml:trace>
  <inkml:trace contextRef="#ctx0" brushRef="#br0" timeOffset="1">151 1 7631 0 0,'0'1'38'0'0,"0"-1"0"0"0,0 1-1 0 0,0 0 1 0 0,0 0 0 0 0,0 0-1 0 0,0 0 1 0 0,0 0 0 0 0,0 0-1 0 0,0 0 1 0 0,0-1 0 0 0,-1 1 0 0 0,1 0-1 0 0,0 0 1 0 0,-1 0 0 0 0,1 0-1 0 0,0 0 1 0 0,-1-1 0 0 0,0 2-1 0 0,0-1-28 0 0,0-1-1 0 0,0 1 0 0 0,0 0 1 0 0,-1-1-1 0 0,1 1 1 0 0,0-1-1 0 0,0 1 0 0 0,-1-1 1 0 0,1 0-1 0 0,-3 1 0 0 0,3-1 10 0 0,1 1 0 0 0,-1-1 0 0 0,0 1 0 0 0,0-1 0 0 0,0 1 0 0 0,0-1 0 0 0,1 1 0 0 0,-1 0 0 0 0,0-1 0 0 0,0 1-1 0 0,1 0 1 0 0,-1 0 0 0 0,0-1 0 0 0,1 1 0 0 0,-1 0 0 0 0,1 0 0 0 0,-1 0 0 0 0,1 0 0 0 0,0 0 0 0 0,-1 0 0 0 0,1 0 0 0 0,0 1-1 0 0,-8 13 531 0 0,4-9-356 0 0,-22 24 1008 0 0,25-29-1141 0 0,-1 1 0 0 0,1-1 0 0 0,-1 1 0 0 0,1-1-1 0 0,0 1 1 0 0,0 0 0 0 0,0 0 0 0 0,-1 2-1 0 0,2-4-56 0 0,-1 0-1 0 0,1 1 0 0 0,0-1 0 0 0,0 1 0 0 0,0 0 0 0 0,0-1 0 0 0,0 1 0 0 0,0-1 0 0 0,0 1 0 0 0,0-1 0 0 0,0 1 0 0 0,0-1 0 0 0,0 1 0 0 0,0-1 0 0 0,0 1 0 0 0,0-1 0 0 0,1 1 0 0 0,-1-1 0 0 0,0 1 0 0 0,0-1 0 0 0,1 0 0 0 0,-1 1 0 0 0,0-1 0 0 0,0 1 0 0 0,1-1 0 0 0,-1 1 1 0 0,1-1-1 0 0,-1 0 0 0 0,0 1 0 0 0,1-1 0 0 0,-1 0 0 0 0,1 0 0 0 0,-1 1 0 0 0,0-1 0 0 0,1 0 0 0 0,-1 0 0 0 0,1 1 0 0 0,-1-1 0 0 0,1 0 0 0 0,2 1-111 0 0,0-1 0 0 0,0 1 0 0 0,0-1 0 0 0,-1 0-1 0 0,1 0 1 0 0,0 0 0 0 0,0 0 0 0 0,0 0 0 0 0,-1 0 0 0 0,1-1 0 0 0,0 1 0 0 0,0-1 0 0 0,-1 0-1 0 0,1 0 1 0 0,0 0 0 0 0,-1 0 0 0 0,1 0 0 0 0,-1-1 0 0 0,1 1 0 0 0,-1-1 0 0 0,0 0 0 0 0,0 0-1 0 0,3-2 1 0 0,39-24-5915 0 0,-32 22 4418 0 0,5 4 991 0 0</inkml:trace>
  <inkml:trace contextRef="#ctx0" brushRef="#br0" timeOffset="2">162 69 7399 0 0,'0'1'22'0'0,"1"0"-1"0"0,-1 1 0 0 0,1-1 0 0 0,-1 0 0 0 0,1 1 1 0 0,-1-1-1 0 0,0 0 0 0 0,0 0 0 0 0,0 1 0 0 0,0-1 0 0 0,0 0 1 0 0,0 1-1 0 0,0-1 0 0 0,0 0 0 0 0,0 1 0 0 0,-1-1 1 0 0,1 0-1 0 0,0 1 0 0 0,-1-1 0 0 0,1 0 0 0 0,-1 0 1 0 0,1 1-1 0 0,-1-1 0 0 0,0 0 0 0 0,0 0 0 0 0,1 0 0 0 0,-1 0 1 0 0,0 0-1 0 0,0 0 0 0 0,0 0 0 0 0,0 0 0 0 0,0-1 1 0 0,0 1-1 0 0,0 0 0 0 0,-1 0 0 0 0,-1 0 0 0 0,1 1-1 0 0,1-1 0 0 0,-1 1 0 0 0,0 0 0 0 0,1 0 0 0 0,-1 0 0 0 0,1-1-1 0 0,-1 2 1 0 0,1-1 0 0 0,0 0 0 0 0,-1 2 0 0 0,1-1 15 0 0,0-1 0 0 0,0 0 0 0 0,0 0 0 0 0,0 0 0 0 0,-1 0 0 0 0,1 0 0 0 0,-1 0 1 0 0,1-1-1 0 0,-4 3 0 0 0,-2 1 101 0 0,5-3-65 0 0,-1-1 0 0 0,1 1 0 0 0,0 0 0 0 0,0 0 0 0 0,0 0 0 0 0,0 0 0 0 0,0 0-1 0 0,0 0 1 0 0,1 0 0 0 0,-1 1 0 0 0,0-1 0 0 0,0 4 0 0 0,-7 9 551 0 0,7-13-517 0 0,1 1 1 0 0,-1-1-1 0 0,1 0 0 0 0,0 0 0 0 0,0 1 1 0 0,0-1-1 0 0,0 0 0 0 0,0 4 1 0 0,-3-2 32 0 0,4-4-136 0 0,0 0 0 0 0,0 0 0 0 0,0 0 0 0 0,0 0 0 0 0,-1 0 0 0 0,1 1 0 0 0,0-1 0 0 0,0 0 0 0 0,0 0 0 0 0,0 0 0 0 0,0 0 0 0 0,0 0 0 0 0,-1 0 0 0 0,1 0 0 0 0,0 0 0 0 0,0 1 0 0 0,0-1 0 0 0,0 0 0 0 0,0 0 0 0 0,0 0 0 0 0,0 0 0 0 0,0 0 0 0 0,0 1 0 0 0,0-1 0 0 0,0 0 0 0 0,0 0 0 0 0,0 0 0 0 0,0 0 0 0 0,0 1 0 0 0,0-1 0 0 0,0 0 0 0 0,0 0 0 0 0,0 0 0 0 0,0 0 0 0 0,0 0 0 0 0,0 1 0 0 0,0-1 0 0 0,0 0 0 0 0,0 1-84 0 0,0-1 1 0 0,0 1 0 0 0,1 0-1 0 0,-1-1 1 0 0,0 1-1 0 0,0-1 1 0 0,1 1 0 0 0,-1-1-1 0 0,0 1 1 0 0,1-1 0 0 0,-1 1-1 0 0,0-1 1 0 0,1 1 0 0 0,-1-1-1 0 0,1 0 1 0 0,-1 1-1 0 0,1-1 1 0 0,-1 1 0 0 0,1-1-1 0 0,-1 0 1 0 0,1 0 0 0 0,-1 1-1 0 0,1-1 1 0 0,-1 0 0 0 0,1 0-1 0 0,0 0 1 0 0,-1 1-1 0 0,1-1 1 0 0,-1 0 0 0 0,1 0-1 0 0,0 0 1 0 0,-1 0 0 0 0,1 0-1 0 0,-1 0 1 0 0,1-1 0 0 0,0 1-1 0 0,-1 0 1 0 0,1 0-1 0 0,-1 0 1 0 0,1 0 0 0 0,0-1-1 0 0,-1 1 1 0 0,1 0 0 0 0,-1 0-1 0 0,1-1 1 0 0,5-2-890 0 0,0 0 0 0 0,-1 0 0 0 0,8-6 0 0 0,-12 8 934 0 0,1-1-122 0 0,0 1 1 0 0,-1-1 0 0 0,1 0 0 0 0,-1 1-1 0 0,0-1 1 0 0,1 0 0 0 0,-1 0-1 0 0,0 0 1 0 0,1-3 0 0 0,-1 3 47 0 0,0 0-1 0 0,0 0 1 0 0,0 1 0 0 0,0-1-1 0 0,0 0 1 0 0,0 1 0 0 0,0-1-1 0 0,0 1 1 0 0,1-1 0 0 0,-1 1-1 0 0,0 0 1 0 0,1 0 0 0 0,1-2-1 0 0,14-2-248 0 0</inkml:trace>
  <inkml:trace contextRef="#ctx0" brushRef="#br0" timeOffset="3">178 184 5759 0 0,'-1'2'443'0'0,"-3"7"-162"0"0,0 0-1 0 0,-1 1 1 0 0,0-1-1 0 0,-1-1 1 0 0,0 1-1 0 0,0-1 1 0 0,-1 0-1 0 0,0-1 1 0 0,-13 12-1 0 0,7-6 391 0 0,12-12-649 0 0,1-1-1 0 0,-1 1 1 0 0,1-1 0 0 0,-1 1 0 0 0,1 0 0 0 0,0-1 0 0 0,-1 1 0 0 0,1 0 0 0 0,0 0 0 0 0,-1-1 0 0 0,1 1 0 0 0,0 0 0 0 0,0 0 0 0 0,0-1 0 0 0,0 1 0 0 0,0 0 0 0 0,0 0 0 0 0,0 0 0 0 0,0-1 0 0 0,0 1 0 0 0,0 0 0 0 0,1 1 0 0 0,12-3-804 0 0,-11 1 465 0 0,1 0 1 0 0,-1-1 0 0 0,0 0 0 0 0,1 1 0 0 0,-1-1-1 0 0,1 0 1 0 0,-1 0 0 0 0,0 0 0 0 0,0-1-1 0 0,0 1 1 0 0,0 0 0 0 0,0-1 0 0 0,0 1 0 0 0,0-1-1 0 0,0 0 1 0 0,0 0 0 0 0,-1 0 0 0 0,1 0-1 0 0,-1 0 1 0 0,1 0 0 0 0,-1 0 0 0 0,2-5-1 0 0,3 1-896 0 0,5 2 746 0 0</inkml:trace>
  <inkml:trace contextRef="#ctx0" brushRef="#br0" timeOffset="4">142 283 8287 0 0,'0'1'25'0'0,"1"0"0"0"0,-1 0-1 0 0,0 0 1 0 0,0 0 0 0 0,1 0-1 0 0,-1 0 1 0 0,0 0 0 0 0,0 1-1 0 0,0-1 1 0 0,0 0 0 0 0,0 0-1 0 0,0 0 1 0 0,-1 0 0 0 0,1 0-1 0 0,0 0 1 0 0,0 0 0 0 0,-1 0-1 0 0,1 0 1 0 0,-1 0 0 0 0,1 0-1 0 0,-1 0 1 0 0,1 0 0 0 0,-1 0-1 0 0,0 0 1 0 0,1-1 0 0 0,-1 1-1 0 0,0 0 1 0 0,1 0 0 0 0,-1-1-1 0 0,0 1 1 0 0,0 0 0 0 0,0-1-1 0 0,0 1 1 0 0,0-1 0 0 0,-1 1-1 0 0,1 0-2 0 0,0 0 0 0 0,0 0 0 0 0,0 0 0 0 0,0-1 0 0 0,0 1 0 0 0,1 0 0 0 0,-1 0 0 0 0,0 0 0 0 0,1 1 0 0 0,-1-1 0 0 0,1 0 0 0 0,-1 0 0 0 0,1 0 0 0 0,-1 0 0 0 0,1 2 0 0 0,0-2 18 0 0,-1 0-1 0 0,1 1 0 0 0,-1-1 0 0 0,1 0 0 0 0,-1 0 0 0 0,1 0 1 0 0,-1 0-1 0 0,1 0 0 0 0,-1 0 0 0 0,0 0 0 0 0,0 0 0 0 0,0 0 1 0 0,1 0-1 0 0,-1 0 0 0 0,-1 1 0 0 0,-3 1 107 0 0,3-2-69 0 0,0 0 0 0 0,0 0 0 0 0,0 0 0 0 0,1 1 0 0 0,-1-1 1 0 0,1 0-1 0 0,-1 1 0 0 0,1 0 0 0 0,-1-1 0 0 0,1 1 0 0 0,0 0 1 0 0,0-1-1 0 0,0 1 0 0 0,0 0 0 0 0,0 0 0 0 0,-1 3 0 0 0,2-4-50 0 0,-1-1 1 0 0,1 1-1 0 0,0 0 0 0 0,0-1 0 0 0,0 1 0 0 0,-1-1 0 0 0,1 1 0 0 0,0-1 0 0 0,-1 1 0 0 0,1-1 1 0 0,0 1-1 0 0,-1-1 0 0 0,1 1 0 0 0,-1-1 0 0 0,1 1 0 0 0,-1-1 0 0 0,1 1 0 0 0,-1-1 0 0 0,1 0 1 0 0,-1 1-1 0 0,1-1 0 0 0,-1 0 0 0 0,0 0 0 0 0,1 1 0 0 0,-1-1 0 0 0,0 0 0 0 0,0 3 307 0 0,1 1-325 0 0,0-2 46 0 0,0 0 0 0 0,1 0 0 0 0,-1 0 0 0 0,0 0 1 0 0,1-1-1 0 0,-1 1 0 0 0,1 0 0 0 0,0 0 0 0 0,0 0 0 0 0,-1 0 0 0 0,1-1 0 0 0,2 3 0 0 0,5 1-12 0 0,-5-5-167 0 0,-1 0 0 0 0,1 0 1 0 0,0 0-1 0 0,-1-1 0 0 0,1 1 1 0 0,0-1-1 0 0,-1 0 0 0 0,1 1 1 0 0,-1-1-1 0 0,0 0 0 0 0,1-1 1 0 0,-1 1-1 0 0,0 0 0 0 0,1-1 1 0 0,-1 1-1 0 0,0-1 0 0 0,0 1 1 0 0,3-4-1 0 0,10-7-2264 0 0,-12 10 1824 0 0,-1 0 0 0 0,0 0 0 0 0,1 0-1 0 0,-1 0 1 0 0,0-1 0 0 0,2-3-1 0 0,-2 3 83 0 0,0 1-1 0 0,0-1 1 0 0,0 1-1 0 0,0 0 1 0 0,0 0-1 0 0,5-3 0 0 0,10-4-385 0 0</inkml:trace>
  <inkml:trace contextRef="#ctx0" brushRef="#br0" timeOffset="5">165 364 8431 0 0,'1'4'79'0'0,"0"-1"0"0"0,0 1 0 0 0,-1 0 0 0 0,1 0 0 0 0,-1 0 0 0 0,0 0 0 0 0,0 0 0 0 0,-1-1 0 0 0,1 1 0 0 0,-1 0 0 0 0,0 0 0 0 0,0 0 0 0 0,0-1 0 0 0,0 1 0 0 0,-4 6 0 0 0,4-7 36 0 0,-1-1 1 0 0,1 0-1 0 0,-1 0 0 0 0,1 0 0 0 0,-1-1 0 0 0,1 1 0 0 0,-1 0 0 0 0,-3 2 0 0 0,-7 7 384 0 0,7-3-248 0 0,-15 16 518 0 0,19-23-652 0 0,3-2-53 0 0,10-4-305 0 0,-10 5 81 0 0,-1-1 1 0 0,0 1 0 0 0,1-1 0 0 0,-1 1 0 0 0,1-1 0 0 0,-1 0-1 0 0,0 0 1 0 0,1 1 0 0 0,-1-1 0 0 0,0 0 0 0 0,0 0-1 0 0,0 0 1 0 0,0 0 0 0 0,0 0 0 0 0,0-1 0 0 0,0 1 0 0 0,0 0-1 0 0,0 0 1 0 0,1-3 0 0 0,21-27-4516 0 0,-22 30 4538 0 0,0-2-312 0 0,1 0 0 0 0,0 0 0 0 0,0 0 0 0 0,0 0 0 0 0,0 1-1 0 0,5-5 1 0 0,8-5-138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7223 0 0,'0'1'50'0'0,"0"0"1"0"0,1 1-1 0 0,-1-1 0 0 0,0 1 0 0 0,0-1 0 0 0,0 0 0 0 0,0 1 0 0 0,0-1 0 0 0,-1 1 0 0 0,1-1 0 0 0,0 0 1 0 0,-1 3-1 0 0,0-3-41 0 0,0 0 0 0 0,0 0 0 0 0,0 0 0 0 0,0 0 0 0 0,0 0 0 0 0,0 0 0 0 0,0-1-1 0 0,-1 1 1 0 0,1 0 0 0 0,0-1 0 0 0,0 1 0 0 0,-2 0 0 0 0,2 0 5 0 0,0-1 0 0 0,0 1 0 0 0,0 0 0 0 0,0 0 0 0 0,0-1 0 0 0,1 1 0 0 0,-1 0 0 0 0,0 0 0 0 0,0 0 0 0 0,1 0 0 0 0,-1 0 0 0 0,1 1 0 0 0,-1-1 0 0 0,1 0 0 0 0,-1 0 0 0 0,1 0 0 0 0,0 0 0 0 0,-1 1 0 0 0,1-1 0 0 0,0 0-1 0 0,0 0 1 0 0,0 3 0 0 0,0-2 46 0 0,0 0-1 0 0,-1 0 0 0 0,1 0 0 0 0,-1 0 0 0 0,1 1 1 0 0,-1-1-1 0 0,-1 2 0 0 0,-4 6 259 0 0,4-8-218 0 0,0 0 0 0 0,1 1 1 0 0,0-1-1 0 0,-1 1 0 0 0,1-1 0 0 0,0 1 1 0 0,0-1-1 0 0,0 5 0 0 0,1-7-83 0 0,0 0 0 0 0,0 1 0 0 0,-1-1-1 0 0,1 1 1 0 0,0-1 0 0 0,0 0 0 0 0,0 1 0 0 0,0-1-1 0 0,0 0 1 0 0,-1 1 0 0 0,1-1 0 0 0,0 0 0 0 0,0 1 0 0 0,-1-1-1 0 0,1 0 1 0 0,0 0 0 0 0,0 1 0 0 0,-1-1 0 0 0,1 0 0 0 0,0 0-1 0 0,-1 1 1 0 0,1-1 0 0 0,0 0 0 0 0,-1 0 0 0 0,1 0 0 0 0,-1 0-1 0 0,1 0 1 0 0,0 1 0 0 0,-1-1 0 0 0,1 0 0 0 0,0 0 0 0 0,-1 0-1 0 0,1 0 1 0 0,-1 0 0 0 0,1 0 0 0 0,0 0 0 0 0,-1 0 0 0 0,1 0-1 0 0,-1-1 1 0 0,0 1 7 0 0,1 13 483 0 0,-2 15-190 0 0,2-27-430 0 0,3-1-284 0 0,-3 1 324 0 0,1-1 1 0 0,-1 0 0 0 0,1 0-1 0 0,0 0 1 0 0,-1 0-1 0 0,1-1 1 0 0,0 1 0 0 0,-1 0-1 0 0,1 0 1 0 0,0 0 0 0 0,-1 0-1 0 0,1-1 1 0 0,-1 1 0 0 0,1 0-1 0 0,0 0 1 0 0,-1-1 0 0 0,1 1-1 0 0,-1-1 1 0 0,1 1-1 0 0,-1 0 1 0 0,1-1 0 0 0,-1 1-1 0 0,1-1 1 0 0,-1 1 0 0 0,0-1-1 0 0,1 0 1 0 0,-1 1 0 0 0,0-1-1 0 0,1 1 1 0 0,-1-1-1 0 0,0 1 1 0 0,0-1 0 0 0,0 0-1 0 0,1 1 1 0 0,-1-1 0 0 0,0-1-1 0 0,0 1-145 0 0,1-1 0 0 0,0 0-1 0 0,0 0 1 0 0,-1 1 0 0 0,1-1-1 0 0,0 0 1 0 0,3-2 0 0 0,1-1-527 0 0,-4 4 581 0 0,0 0 1 0 0,0 0 0 0 0,0 0-1 0 0,0 0 1 0 0,0 0 0 0 0,0 0 0 0 0,-1 0-1 0 0,1 0 1 0 0,0-1 0 0 0,-1 1-1 0 0,1 0 1 0 0,0-3 0 0 0,1-3-464 0 0,-2 6 507 0 0,0-1 1 0 0,0 1 0 0 0,0-1-1 0 0,1 1 1 0 0,-1 0 0 0 0,0-1 0 0 0,1 1-1 0 0,-1 0 1 0 0,1 0 0 0 0,0-1-1 0 0,-1 1 1 0 0,1 0 0 0 0,0 0-1 0 0,0 0 1 0 0,0 0 0 0 0,0 0-1 0 0,1-1 1 0 0,15-8-376 0 0</inkml:trace>
  <inkml:trace contextRef="#ctx0" brushRef="#br0" timeOffset="1">68 110 8431 0 0,'0'2'37'0'0,"0"-1"-1"0"0,0 1 0 0 0,0-1 0 0 0,0 1 0 0 0,0 0 0 0 0,0-1 0 0 0,0 1 1 0 0,-1-1-1 0 0,1 1 0 0 0,-1 0 0 0 0,1-1 0 0 0,-1 1 0 0 0,1-1 1 0 0,-1 0-1 0 0,0 1 0 0 0,0-1 0 0 0,0 1 0 0 0,0-1 0 0 0,0 0 1 0 0,0 0-1 0 0,0 0 0 0 0,0 1 0 0 0,0-1 0 0 0,-3 1 0 0 0,2 0 8 0 0,1 0-1 0 0,-1 0 0 0 0,1 0 0 0 0,-1 1 1 0 0,1-1-1 0 0,0 0 0 0 0,0 0 0 0 0,-1 5 0 0 0,1-5 38 0 0,0 1 0 0 0,-1 0 0 0 0,1-1-1 0 0,0 1 1 0 0,-1-1 0 0 0,1 1-1 0 0,-3 2 1 0 0,2-3 12 0 0,0 0-1 0 0,0 0 1 0 0,0 0-1 0 0,0 0 0 0 0,1 0 1 0 0,-1 0-1 0 0,1 0 1 0 0,-1 1-1 0 0,1-1 1 0 0,0 1-1 0 0,0-1 1 0 0,0 1-1 0 0,0-1 1 0 0,1 1-1 0 0,-1 2 1 0 0,-1 6 230 0 0,2-9-17 0 0,0-1-35 0 0,1 0-262 0 0,-1-1 1 0 0,0 1-1 0 0,0-1 0 0 0,1 1 1 0 0,-1-1-1 0 0,0 0 0 0 0,0 1 0 0 0,1-1 1 0 0,-1 0-1 0 0,0 1 0 0 0,1-1 1 0 0,-1 0-1 0 0,1 1 0 0 0,-1-1 1 0 0,1 0-1 0 0,-1 0 0 0 0,0 1 1 0 0,1-1-1 0 0,-1 0 0 0 0,1 0 0 0 0,-1 0 1 0 0,1 0-1 0 0,-1 0 0 0 0,1 0 1 0 0,0 0-1 0 0,15-3-465 0 0,-12 0 158 0 0,0 1 0 0 0,0 0 1 0 0,0-1-1 0 0,0 0 1 0 0,6-5-1 0 0,-8 6 20 0 0,1 0 0 0 0,0 0 1 0 0,0 0-1 0 0,0 0 0 0 0,0 0 0 0 0,4-1 0 0 0,-4 2-79 0 0,0 0 0 0 0,0-1 0 0 0,-1 1 1 0 0,1-1-1 0 0,-1 0 0 0 0,1 1 0 0 0,-1-1 0 0 0,4-3 0 0 0,0-4-772 0 0,-4 7 809 0 0,0 0 1 0 0,-1 0 0 0 0,1 0-1 0 0,0 0 1 0 0,0 0 0 0 0,0 0-1 0 0,0 0 1 0 0,1 1-1 0 0,3-3 1 0 0,17-5-456 0 0</inkml:trace>
  <inkml:trace contextRef="#ctx0" brushRef="#br0" timeOffset="2">234 96 5639 0 0,'0'1'17'0'0,"0"0"0"0"0,0 0-1 0 0,0 0 1 0 0,0 0-1 0 0,0-1 1 0 0,0 1-1 0 0,0 0 1 0 0,0 0 0 0 0,-1 0-1 0 0,1 0 1 0 0,0-1-1 0 0,-1 1 1 0 0,1 0-1 0 0,-1 0 1 0 0,1-1 0 0 0,-1 1-1 0 0,1 0 1 0 0,-1-1-1 0 0,1 1 1 0 0,-1 0-1 0 0,0-1 1 0 0,1 1 0 0 0,-1-1-1 0 0,0 1 1 0 0,1-1-1 0 0,-1 1 1 0 0,0-1 0 0 0,0 0-1 0 0,1 1 1 0 0,-1-1-1 0 0,0 0 1 0 0,0 0-1 0 0,0 1 1 0 0,0-1 0 0 0,-1 0-1 0 0,-1 1-13 0 0,2-1 33 0 0,0 1 0 0 0,0 0 0 0 0,-1-1 0 0 0,1 1 0 0 0,0 0 0 0 0,0 0 0 0 0,0 0 0 0 0,0 0 0 0 0,0 0 0 0 0,0 0 0 0 0,0 0 0 0 0,0 0 0 0 0,1 0 0 0 0,-1 0-1 0 0,-1 2 1 0 0,1-1 46 0 0,0-1 0 0 0,0 1 0 0 0,0 0 0 0 0,0-1 0 0 0,0 0 0 0 0,-1 1 0 0 0,1-1 0 0 0,0 0 0 0 0,-3 2 0 0 0,-7 3 356 0 0,9-5-297 0 0,-1 0 0 0 0,1 1 0 0 0,-1-1 1 0 0,1 1-1 0 0,-1-1 0 0 0,1 1 1 0 0,0 0-1 0 0,0 0 0 0 0,0 0 1 0 0,0 0-1 0 0,0 1 0 0 0,-2 2 1 0 0,-16 20 1261 0 0,0-3-246 0 0,4-4-701 0 0,13-15-374 0 0,1-1-1 0 0,-1 1 0 0 0,0 0 1 0 0,1 0-1 0 0,0 0 1 0 0,0 1-1 0 0,0-1 1 0 0,-2 6-1 0 0,3-8-67 0 0,1 0-1 0 0,-1 0 1 0 0,1-1 0 0 0,-1 1-1 0 0,1 0 1 0 0,-1 0 0 0 0,1-1 0 0 0,-1 1-1 0 0,0 0 1 0 0,1 0 0 0 0,-1-1-1 0 0,0 1 1 0 0,1-1 0 0 0,-1 1-1 0 0,0-1 1 0 0,0 1 0 0 0,0-1 0 0 0,0 1-1 0 0,0-1 1 0 0,1 0 0 0 0,-2 1-1 0 0,1-1-8 0 0,1 0 0 0 0,0 0 0 0 0,0 0 0 0 0,-1 1 0 0 0,1-1 0 0 0,0 0 0 0 0,0 0 0 0 0,0 1-1 0 0,-1-1 1 0 0,1 0 0 0 0,0 0 0 0 0,0 1 0 0 0,0-1 0 0 0,0 0 0 0 0,0 0 0 0 0,0 1 0 0 0,0-1 0 0 0,-1 0-1 0 0,1 1 1 0 0,0-1 0 0 0,0 0 0 0 0,0 1 0 0 0,0-1 0 0 0,0 0 0 0 0,0 0 0 0 0,0 1 0 0 0,0-1 0 0 0,1 0-1 0 0,-1 1 1 0 0,0-1 0 0 0,0 0 0 0 0,0 1 0 0 0,0-1 0 0 0,0 0 0 0 0,1 1 0 0 0,-1 0-295 0 0,9-6-341 0 0,-7 4 416 0 0,-1 0 0 0 0,1 1 0 0 0,-1-1-1 0 0,1 0 1 0 0,-1 0 0 0 0,1 0-1 0 0,-1 0 1 0 0,1 0 0 0 0,-1 0 0 0 0,0 0-1 0 0,0-1 1 0 0,2 0 0 0 0,-2-1-141 0 0,0 0 0 0 0,1 1 0 0 0,0-1 0 0 0,0 1 1 0 0,-1 0-1 0 0,1 0 0 0 0,1-1 0 0 0,-1 1 0 0 0,0 0 1 0 0,0 1-1 0 0,1-1 0 0 0,-1 0 0 0 0,5-1 0 0 0,-5 1 147 0 0,0 1 0 0 0,-1 0 0 0 0,1-1-1 0 0,0 1 1 0 0,-1-1 0 0 0,0 1 0 0 0,1-1-1 0 0,-1 0 1 0 0,0 1 0 0 0,2-5-1 0 0,-2 5 56 0 0,0-1 0 0 0,0 1 0 0 0,0-1 0 0 0,0 0-1 0 0,0 1 1 0 0,0 0 0 0 0,0-1 0 0 0,1 1-1 0 0,-1 0 1 0 0,1 0 0 0 0,-1-1 0 0 0,1 1-1 0 0,2-1 1 0 0,15-1-365 0 0</inkml:trace>
  <inkml:trace contextRef="#ctx0" brushRef="#br0" timeOffset="3">121 228 9215 0 0,'0'4'117'0'0,"1"-3"-83"0"0,-1 1 1 0 0,0-1-1 0 0,0 1 1 0 0,0-1-1 0 0,0 1 0 0 0,0-1 1 0 0,0 1-1 0 0,0-1 0 0 0,0 1 1 0 0,-1-1-1 0 0,1 1 1 0 0,-1-1-1 0 0,1 1 0 0 0,-1-1 1 0 0,1 0-1 0 0,-1 1 0 0 0,0-1 1 0 0,0 0-1 0 0,0 1 0 0 0,0-1 1 0 0,0 0-1 0 0,0 0 1 0 0,0 0-1 0 0,-2 2 0 0 0,-45 43 1816 0 0,36-31-1080 0 0,12-14-662 0 0,-1 0 1 0 0,1 1-1 0 0,-1-1 1 0 0,0 0-1 0 0,0 0 1 0 0,0 0-1 0 0,0 0 1 0 0,0 0-1 0 0,0 0 1 0 0,0 0-1 0 0,0 0 1 0 0,0 0-1 0 0,0 0 1 0 0,0-1-1 0 0,0 1 1 0 0,-2 0-1 0 0,14 0-54 0 0,-9-1-50 0 0,-1 0 0 0 0,1 0 0 0 0,0 1 0 0 0,-1-1 0 0 0,1-1 0 0 0,-1 1 0 0 0,1 0 0 0 0,-1 0 0 0 0,1 0 0 0 0,-1-1 1 0 0,1 1-1 0 0,-1-1 0 0 0,1 1 0 0 0,-1-1 0 0 0,1 0 0 0 0,-1 0 0 0 0,0 0 0 0 0,1 1 0 0 0,-1-1 0 0 0,0 0 0 0 0,0 0 0 0 0,2-3 0 0 0,1 1-64 0 0,0 0 0 0 0,0 0 0 0 0,0 0 1 0 0,7-3-1 0 0,14-10-753 0 0,-18 10 386 0 0,-1 0 1 0 0,1 1-1 0 0,1 0 0 0 0,-1 1 1 0 0,0 0-1 0 0,11-4 0 0 0,16-11-2915 0 0,1 0-22 0 0,-33 18 3160 0 0,0 0 0 0 0,0 0 0 0 0,0 0 0 0 0,0 0 0 0 0,0 0 0 0 0,-1 0 0 0 0,1-1 0 0 0,-1 1 0 0 0,1-1 0 0 0,1-1 0 0 0,0 2-748 0 0,7 2 660 0 0,-11-1 1030 0 0,-1 1-237 0 0,1 1 0 0 0,0-1-1 0 0,-1 1 1 0 0,1 0 0 0 0,0 0-1 0 0,0 0 1 0 0,0 0 0 0 0,0 0-1 0 0,-1 4 1 0 0,1-3-409 0 0,0-1 0 0 0,0 1 0 0 0,0-1 0 0 0,0 0-1 0 0,0 1 1 0 0,-1-1 0 0 0,1 0 0 0 0,-1 1 0 0 0,-3 2 0 0 0,-8 5-6 0 0,-7 6 20 0 0,14-7 90 0 0,4-7-103 0 0,1 0 1 0 0,-1 1 0 0 0,0-1-1 0 0,0 0 1 0 0,0 0 0 0 0,0 0-1 0 0,0-1 1 0 0,-5 4-1 0 0,0-1 109 0 0,2-2 5 0 0,0 1 0 0 0,1 0 0 0 0,-1 0 1 0 0,1 0-1 0 0,0 0 0 0 0,0 1 0 0 0,-6 5 0 0 0,9-8-128 0 0,0 1 0 0 0,0-1 0 0 0,-1 0 0 0 0,1 0 0 0 0,0 0 0 0 0,-1 0 0 0 0,1-1 0 0 0,-1 1 0 0 0,1 0 0 0 0,-1 0 0 0 0,1-1 0 0 0,-1 1 0 0 0,0-1 0 0 0,-2 1 0 0 0,4-1-62 0 0,0 0 0 0 0,-1 0 1 0 0,1 0-1 0 0,0 0 0 0 0,0 0 0 0 0,0 0 0 0 0,0 0 0 0 0,-1 0 0 0 0,1 0 0 0 0,0 1 0 0 0,0-1 0 0 0,0 0 0 0 0,0 0 0 0 0,0 0 0 0 0,0 0 0 0 0,-1 0 0 0 0,1 0 0 0 0,0 1 0 0 0,0-1 0 0 0,0 0 1 0 0,0 0-1 0 0,0 0 0 0 0,0 0 0 0 0,0 0 0 0 0,0 1 0 0 0,0-1 0 0 0,0 0 0 0 0,0 0 0 0 0,0 0 0 0 0,-1 0 0 0 0,1 1 0 0 0,0-1 0 0 0,0 0 0 0 0,0 0 0 0 0,1 0 0 0 0,-1 0 0 0 0,0 1 1 0 0,0-1-1 0 0,0 0 0 0 0,0 0 0 0 0,0 0 0 0 0,0 0 0 0 0,0 1 0 0 0,0-1 0 0 0,0 0 0 0 0,0 0-5 0 0,0 0-1 0 0,0 0 1 0 0,1 1 0 0 0,-1-1-1 0 0,0 0 1 0 0,0 0-1 0 0,0 0 1 0 0,0 1 0 0 0,0-1-1 0 0,0 0 1 0 0,0 0 0 0 0,0 0-1 0 0,0 0 1 0 0,0 1 0 0 0,0-1-1 0 0,0 0 1 0 0,0 0 0 0 0,0 0-1 0 0,0 1 1 0 0,0-1-1 0 0,-1 0 1 0 0,1 0 0 0 0,0 0-1 0 0,0 0 1 0 0,0 1 0 0 0,0-1-1 0 0,0 0 1 0 0,0 0 0 0 0,0 0-1 0 0,0 0 1 0 0,-1 0-1 0 0,1 0 1 0 0,0 1 0 0 0,0-1-1 0 0,0 0 1 0 0,0 0 0 0 0,-1 0-1 0 0,1 0 1 0 0,-7 3 291 0 0,11-4-107 0 0,-2 0-246 0 0,0 0 1 0 0,0 1-1 0 0,0-1 1 0 0,0 0-1 0 0,0 0 1 0 0,-1 0-1 0 0,4-3 1 0 0,-2 1-275 0 0,-1 1 0 0 0,1-1 0 0 0,0 1 0 0 0,0-1 0 0 0,0 1 0 0 0,0 0 0 0 0,1 0 0 0 0,-1 0 0 0 0,8-2 0 0 0,-10 3-41 0 0,1 0 0 0 0,0 0 1 0 0,0-1-1 0 0,-1 1 0 0 0,1 0 0 0 0,0-1 1 0 0,-1 1-1 0 0,1-1 0 0 0,-1 1 0 0 0,0-1 1 0 0,1 1-1 0 0,1-4 0 0 0,-2 3-51 0 0,0-1 0 0 0,1 1 0 0 0,0 0 0 0 0,-1 0 0 0 0,1 0 0 0 0,0 1 0 0 0,3-4 0 0 0,13-3-544 0 0</inkml:trace>
  <inkml:trace contextRef="#ctx0" brushRef="#br0" timeOffset="4">180 323 9271 0 0,'-1'2'40'0'0,"1"-1"-1"0"0,0 1 0 0 0,-1 0 0 0 0,1 0 1 0 0,-1-1-1 0 0,0 1 0 0 0,0 0 0 0 0,1-1 1 0 0,-1 1-1 0 0,0 0 0 0 0,0-1 0 0 0,-1 1 1 0 0,1-1-1 0 0,0 0 0 0 0,0 1 0 0 0,-1-1 0 0 0,1 0 1 0 0,-1 0-1 0 0,1 0 0 0 0,-1 0 0 0 0,1 0 1 0 0,-1 0-1 0 0,0 0 0 0 0,-2 0 0 0 0,1 1-36 0 0,2-1 22 0 0,-1-1 0 0 0,1 1 0 0 0,0 0 0 0 0,0 0 0 0 0,0 1 0 0 0,-1-1 1 0 0,1 0-1 0 0,0 0 0 0 0,0 0 0 0 0,1 1 0 0 0,-1-1 0 0 0,-1 3 0 0 0,1-3 18 0 0,0 1 1 0 0,1-1-1 0 0,-1 0 1 0 0,0 1-1 0 0,0-1 1 0 0,0 0 0 0 0,0 0-1 0 0,0 0 1 0 0,0 0-1 0 0,-1 0 1 0 0,-1 2-1 0 0,-3 0 121 0 0,6-3-132 0 0,-1 0-1 0 0,0 0 0 0 0,1 0 0 0 0,-1 1 1 0 0,1-1-1 0 0,-1 0 0 0 0,0 1 0 0 0,1-1 1 0 0,-1 0-1 0 0,1 1 0 0 0,-1-1 1 0 0,1 1-1 0 0,-1-1 0 0 0,1 1 0 0 0,-1-1 1 0 0,1 1-1 0 0,0-1 0 0 0,-1 1 0 0 0,1 0 1 0 0,0-1-1 0 0,-1 1 0 0 0,1 0 0 0 0,0-1 1 0 0,0 1-1 0 0,-1 0 0 0 0,1-1 0 0 0,0 1 1 0 0,0 1-1 0 0,0-1 202 0 0,1 1-146 0 0,7 4-203 0 0,-7-6 48 0 0,-1 1-1 0 0,1-1 1 0 0,0 0 0 0 0,0 0-1 0 0,0 1 1 0 0,0-1 0 0 0,0 0-1 0 0,-1 0 1 0 0,1 0-1 0 0,0 0 1 0 0,0 0 0 0 0,0 0-1 0 0,0 0 1 0 0,0 0 0 0 0,0-1-1 0 0,0 1 1 0 0,-1 0 0 0 0,1 0-1 0 0,0-1 1 0 0,0 1 0 0 0,0-1-1 0 0,-1 1 1 0 0,1 0 0 0 0,0-1-1 0 0,0 1 1 0 0,-1-1-1 0 0,2-1 1 0 0,-1 1-124 0 0,0 0-1 0 0,1 0 1 0 0,-1 1-1 0 0,1-1 1 0 0,-1 0-1 0 0,1 0 1 0 0,-1 1-1 0 0,1-1 1 0 0,2 0-1 0 0,1 0-128 0 0,-2 1-212 0 0,1-1 0 0 0,-1 1-1 0 0,1-1 1 0 0,0 0 0 0 0,-1 0 0 0 0,0 0 0 0 0,1-1 0 0 0,-1 0-1 0 0,6-3 1 0 0,5 0-1206 0 0,3 4 1071 0 0</inkml:trace>
  <inkml:trace contextRef="#ctx0" brushRef="#br0" timeOffset="5">294 384 8431 0 0,'-1'2'51'0'0,"0"0"-1"0"0,-1 0 0 0 0,1-1 0 0 0,-1 1 0 0 0,1 0 1 0 0,-1-1-1 0 0,0 1 0 0 0,1-1 0 0 0,-1 1 0 0 0,0-1 1 0 0,0 0-1 0 0,0 0 0 0 0,0 0 0 0 0,0 0 0 0 0,0 0 1 0 0,-1 0-1 0 0,-3 1 0 0 0,-20 9 65 0 0,19-7 198 0 0,-1 1 0 0 0,0-1 0 0 0,0-1 0 0 0,0 0 0 0 0,0 0 0 0 0,-10 2 0 0 0,16-4-219 0 0,0 0 0 0 0,0 0 0 0 0,0 0 1 0 0,-1 0-1 0 0,1 0 0 0 0,0 0 0 0 0,0 1 1 0 0,1-1-1 0 0,-4 3 0 0 0,4-2-24 0 0,0-1 0 0 0,-1 0-1 0 0,1 0 1 0 0,-1 1 0 0 0,0-1 0 0 0,1 0 0 0 0,-1 0-1 0 0,0-1 1 0 0,0 1 0 0 0,1 0 0 0 0,-5 0 0 0 0,-4 0 160 0 0,-3 0 222 0 0,12-1-442 0 0,1 0 0 0 0,0 0 1 0 0,-1 0-1 0 0,1 0 1 0 0,0 1-1 0 0,-1-1 1 0 0,1 0-1 0 0,0 0 1 0 0,0 0-1 0 0,-1 1 0 0 0,1-1 1 0 0,0 0-1 0 0,0 1 1 0 0,-1-1-1 0 0,1 0 1 0 0,0 0-1 0 0,0 1 1 0 0,0-1-1 0 0,0 0 0 0 0,0 1 1 0 0,-1-1-1 0 0,1 0 1 0 0,0 1-1 0 0,0-1 1 0 0,0 0-1 0 0,0 1 1 0 0,0-1-1 0 0,0 0 0 0 0,0 1 1 0 0,0-1-1 0 0,0 0 1 0 0,0 1-1 0 0,-4 1 167 0 0,1-2 36 0 0,22-5-377 0 0,-14 4-12 0 0,0 0 1 0 0,0 0 0 0 0,0-1 0 0 0,0 1-1 0 0,-1-1 1 0 0,8-4 0 0 0,-9 4 36 0 0,1 1-1 0 0,0-1 1 0 0,0 1 0 0 0,-1 0 0 0 0,1 0-1 0 0,0 0 1 0 0,0 1 0 0 0,6-1-1 0 0,20-4-887 0 0,-16 0 75 0 0,0 1 0 0 0,0 0 0 0 0,18-2 0 0 0,-27 5 400 0 0,0 0 1 0 0,1 0-1 0 0,-1-1 1 0 0,0 0-1 0 0,5-2 1 0 0,20-7-2287 0 0,-7 8 2115 0 0</inkml:trace>
  <inkml:trace contextRef="#ctx0" brushRef="#br0" timeOffset="6">421 434 7631 0 0,'-3'3'72'0'0,"0"0"-1"0"0,-1 0 1 0 0,1 0-1 0 0,-1 0 0 0 0,0-1 1 0 0,0 1-1 0 0,0-1 1 0 0,0 0-1 0 0,0 0 0 0 0,0-1 1 0 0,-8 3-1 0 0,-10 5 503 0 0,18-8-441 0 0,0 1-1 0 0,0-1 1 0 0,-1 0-1 0 0,1 0 1 0 0,0-1-1 0 0,0 1 1 0 0,-5-1-1 0 0,5 0 16 0 0,0 1-1 0 0,-1-1 0 0 0,1 1 0 0 0,0-1 0 0 0,0 1 1 0 0,-7 3-1 0 0,-1 2 216 0 0,9-4-263 0 0,0-1 0 0 0,1 0 1 0 0,-1 1-1 0 0,0-1 0 0 0,0 0 0 0 0,0 0 1 0 0,-6 0-1 0 0,-7 0 213 0 0,12-1-183 0 0,0 0 0 0 0,0 1 0 0 0,0-1 0 0 0,0 1 0 0 0,0 0 1 0 0,0 0-1 0 0,0 0 0 0 0,-6 3 0 0 0,8-4-83 0 0,1 1 1 0 0,-1 0 0 0 0,0-1-1 0 0,1 0 1 0 0,-1 1-1 0 0,0-1 1 0 0,0 0-1 0 0,0 0 1 0 0,1 0-1 0 0,-1 0 1 0 0,0 0-1 0 0,0-1 1 0 0,1 1-1 0 0,-3-1 1 0 0,-6-1 251 0 0,8 1-167 0 0,2 1-129 0 0,1-1 1 0 0,-1 1-1 0 0,1-1 1 0 0,-1 1-1 0 0,1-1 0 0 0,-1 1 1 0 0,1 0-1 0 0,-1-1 1 0 0,1 1-1 0 0,-1 0 0 0 0,1-1 1 0 0,0 1-1 0 0,-1 0 1 0 0,1 0-1 0 0,-1-1 0 0 0,1 1 1 0 0,0 0-1 0 0,-1 0 0 0 0,1 0 1 0 0,1 0-1 0 0,7-3-23 0 0,-1-3-28 0 0,-7 5 33 0 0,0-1 0 0 0,1 1 0 0 0,-1 0 0 0 0,1 0 0 0 0,-1 0 0 0 0,1 0 0 0 0,0 0 1 0 0,-1 0-1 0 0,1 1 0 0 0,0-1 0 0 0,0 1 0 0 0,2-1 0 0 0,14-2-276 0 0,-9 2 8 0 0,0-1-1 0 0,1 1 1 0 0,-1-2 0 0 0,10-3-1 0 0,-12 3-11 0 0,1 1-1 0 0,-1 0 0 0 0,14-1 1 0 0,17-5-948 0 0,-27 4 503 0 0,0 1 0 0 0,0 0 0 0 0,0 0 0 0 0,20-1 0 0 0,-25 3 43 0 0,1 0 1 0 0,-1 0-1 0 0,1-1 0 0 0,8-3 1 0 0,15-5-1584 0 0,-3 7 1600 0 0</inkml:trace>
  <inkml:trace contextRef="#ctx0" brushRef="#br0" timeOffset="7">516 417 9527 0 0,'-1'2'42'0'0,"0"0"0"0"0,0-1 0 0 0,0 1 1 0 0,0-1-1 0 0,0 1 0 0 0,0-1 0 0 0,0 1 0 0 0,-1-1 0 0 0,1 0 0 0 0,0 0 0 0 0,-1 0 0 0 0,1 0 0 0 0,-1 0 0 0 0,1 0 0 0 0,-1 0 0 0 0,1 0 0 0 0,-1 0 0 0 0,0-1 0 0 0,0 1 0 0 0,1 0 0 0 0,-1-1 0 0 0,0 0 0 0 0,-3 1 0 0 0,-17 5 71 0 0,9 0 548 0 0,0-1 0 0 0,-28 7 1 0 0,-23 11 1006 0 0,58-22-1538 0 0,0 0 1 0 0,1 1-1 0 0,-1 0 1 0 0,0 0-1 0 0,1 0 1 0 0,-1 1-1 0 0,-8 5 1 0 0,13-7-100 0 0,0 0 0 0 0,-1-1 0 0 0,1 1 0 0 0,0 0 0 0 0,-1-1 0 0 0,1 1 0 0 0,-1-1 0 0 0,1 1 0 0 0,-1-1 0 0 0,1 0 0 0 0,-3 1 0 0 0,8-1-117 0 0,-1 1-1 0 0,1-1 1 0 0,0 0 0 0 0,0 0 0 0 0,0 0 0 0 0,0 0 0 0 0,0-1 0 0 0,0 0 0 0 0,0 0 0 0 0,-1 0 0 0 0,1 0-1 0 0,0 0 1 0 0,4-3 0 0 0,-2 2-95 0 0,-1 0 1 0 0,1 1-1 0 0,0 0 0 0 0,11-1 0 0 0,-11 1-50 0 0,0 1 0 0 0,1-1 0 0 0,-1-1 1 0 0,9-2-1 0 0,1-3-277 0 0,-10 4 231 0 0,1 0 1 0 0,-1 1-1 0 0,0 0 1 0 0,8-2-1 0 0,-7 3-60 0 0,6-1-1328 0 0,1-1 0 0 0,-1 0 0 0 0,26-10 0 0 0,-11 5-545 0 0,1 3 1358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5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1171 8839 0 0,'-1'2'50'0'0,"-1"1"0"0"0,1-1 0 0 0,0 0-1 0 0,-1 0 1 0 0,1-1 0 0 0,-1 1 0 0 0,0 0-1 0 0,1 0 1 0 0,-1-1 0 0 0,0 1 0 0 0,0-1-1 0 0,0 0 1 0 0,0 1 0 0 0,0-1 0 0 0,0 0-1 0 0,-1 0 1 0 0,1 0 0 0 0,-5 1 0 0 0,-17 10 647 0 0,-35 14 1654 0 0,53-22-2097 0 0,0 0 1 0 0,0 0-1 0 0,0-1 0 0 0,-1 0 1 0 0,-13 4-1 0 0,18-6-185 0 0,0 0-1 0 0,0 0 1 0 0,0 0-1 0 0,0 0 1 0 0,0 0-1 0 0,0 1 1 0 0,-2 1-1 0 0,3-2-46 0 0,1 0-1 0 0,-1-1 1 0 0,0 1-1 0 0,0 0 1 0 0,1-1-1 0 0,-1 1 1 0 0,0-1-1 0 0,0 1 1 0 0,0-1-1 0 0,0 1 1 0 0,0-1-1 0 0,0 0 1 0 0,0 1-1 0 0,0-1 1 0 0,0 0-1 0 0,0 0 1 0 0,0 0-1 0 0,0 0 1 0 0,0 1-1 0 0,0-1 1 0 0,0-1-1 0 0,0 1 1 0 0,-1 0-1 0 0,0 1 138 0 0,2 5-66 0 0,0-6-92 0 0,0 0 0 0 0,0 0 0 0 0,0 0 0 0 0,0 0 1 0 0,0 0-1 0 0,0 0 0 0 0,0 0 0 0 0,0 0 0 0 0,0 0 0 0 0,0 0 0 0 0,0 0 0 0 0,1 0 0 0 0,-1 1 0 0 0,0-1 0 0 0,0 0 0 0 0,0 0 0 0 0,0 0 0 0 0,0 0 0 0 0,0 0 0 0 0,0 0 0 0 0,0 0 0 0 0,0 0 0 0 0,0 0 1 0 0,0 0-1 0 0,0 0 0 0 0,0 0 0 0 0,0 0 0 0 0,0 0 0 0 0,0 0 0 0 0,0 0 0 0 0,1 0 0 0 0,-1 0 0 0 0,0 0 0 0 0,0 0 0 0 0,0 0 0 0 0,0 0 0 0 0,0 0 0 0 0,0 0 0 0 0,0 0 0 0 0,0 0 0 0 0,0 0 0 0 0,0 0 1 0 0,0 0-1 0 0,0 0 0 0 0,1 0 0 0 0,-1 0 0 0 0,0 0 0 0 0,0 0 0 0 0,0 0 0 0 0,0 0 0 0 0,0 0 0 0 0,0 0 0 0 0,0 0 0 0 0,0 0 0 0 0,0 0 0 0 0,0 0 0 0 0,5-1-44 0 0,-1 0 0 0 0,1 0 0 0 0,-1 0-1 0 0,0-1 1 0 0,1 0 0 0 0,-1 1 0 0 0,0-2 0 0 0,0 1-1 0 0,4-3 1 0 0,-4 3-26 0 0,0 0-1 0 0,0 0 1 0 0,1 1-1 0 0,-1-1 1 0 0,0 1-1 0 0,0 0 0 0 0,7 0 1 0 0,-6 0-84 0 0,1 1 0 0 0,-1-2 0 0 0,1 1 0 0 0,7-4 0 0 0,-3 0-265 0 0,0 1 0 0 0,0 0 0 0 0,1 1 0 0 0,-1 0 0 0 0,19-3 0 0 0,22-5-2208 0 0,-36 7 1035 0 0,25-3 0 0 0,-19 1-11 0 0,-18 5 1262 0 0,0 0 0 0 0,-1 0 0 0 0,1 0-1 0 0,0 1 1 0 0,0-1 0 0 0,0 1 0 0 0,0-1-1 0 0,3 1 1 0 0,5 3-199 0 0</inkml:trace>
  <inkml:trace contextRef="#ctx0" brushRef="#br0" timeOffset="1">336 1226 6967 0 0,'-1'2'39'0'0,"-1"0"0"0"0,0 1 0 0 0,1-1 0 0 0,-1-1 0 0 0,0 1 0 0 0,0 0-1 0 0,0 0 1 0 0,-1-1 0 0 0,1 1 0 0 0,0-1 0 0 0,0 0 0 0 0,-1 1 0 0 0,1-1-1 0 0,-1 0 1 0 0,1 0 0 0 0,-1-1 0 0 0,0 1 0 0 0,-4 0 0 0 0,-22 8 118 0 0,15-1 321 0 0,10-5-206 0 0,0-1 0 0 0,-1 0 0 0 0,1 0 0 0 0,-9 3 0 0 0,3-3 189 0 0,-1 1 1 0 0,1 0 0 0 0,0 1 0 0 0,0 0 0 0 0,-10 6-1 0 0,-14 4 292 0 0,29-12-599 0 0,-1 0-1 0 0,1 0 1 0 0,-1 1-1 0 0,1-1 0 0 0,-7 6 1 0 0,11-8-136 0 0,1 1 0 0 0,-1-1 1 0 0,0 1-1 0 0,1-1 0 0 0,-1 0 1 0 0,1 0-1 0 0,-1 1 0 0 0,0-1 1 0 0,1 0-1 0 0,-1 0 0 0 0,0 0 0 0 0,1 0 1 0 0,-1 1-1 0 0,0-1 0 0 0,1 0 1 0 0,-1 0-1 0 0,0 0 0 0 0,0-1 1 0 0,1 1-1 0 0,-1 0 0 0 0,0 0 1 0 0,1 0-1 0 0,-1 0 0 0 0,0-1 1 0 0,1 1-1 0 0,-2-1 0 0 0,1 0 542 0 0,4 2-521 0 0,0-1-88 0 0,0 0-1 0 0,0 0 1 0 0,0-1-1 0 0,0 1 1 0 0,0 0-1 0 0,0-1 1 0 0,0 0 0 0 0,0 0-1 0 0,-1 0 1 0 0,1 0-1 0 0,0 0 1 0 0,0-1 0 0 0,-1 1-1 0 0,1-1 1 0 0,-1 0-1 0 0,4-2 1 0 0,-2 1-46 0 0,0 1 1 0 0,1 0-1 0 0,-1 1 0 0 0,0-1 0 0 0,1 1 1 0 0,-1 0-1 0 0,1 0 0 0 0,7-1 1 0 0,-5 1-100 0 0,-1 0 1 0 0,1 0 0 0 0,8-4 0 0 0,1-1-188 0 0,-10 3 164 0 0,0 0 0 0 0,1 1 0 0 0,-1 0 0 0 0,13-2 0 0 0,4 2-493 0 0,-15 2 264 0 0,-1-1-1 0 0,1 0 0 0 0,14-3 0 0 0,-4-3-445 0 0,-13 5 522 0 0,0 0 0 0 0,0 0 0 0 0,0 0 1 0 0,10-1-1 0 0,-14 3 320 0 0,8 0-612 0 0,-1-1 0 0 0,1 0 0 0 0,0-1 0 0 0,-1 0 0 0 0,14-5 0 0 0,-20 6 557 0 0,-1 1 0 0 0,0-1 0 0 0,1 1 0 0 0,0-1-1 0 0,-1 1 1 0 0,1 0 0 0 0,-1 0 0 0 0,1 0 0 0 0,-1 0-1 0 0,3 0 1 0 0,15 6-338 0 0</inkml:trace>
  <inkml:trace contextRef="#ctx0" brushRef="#br0" timeOffset="2">484 1253 5039 0 0,'0'2'22'0'0,"-1"-1"-1"0"0,1 0 0 0 0,-1 0 0 0 0,1 0 1 0 0,-1 0-1 0 0,0 0 0 0 0,0 0 0 0 0,1 0 1 0 0,-1 0-1 0 0,0 0 0 0 0,0 0 0 0 0,0 0 1 0 0,0 0-1 0 0,0 0 0 0 0,0-1 0 0 0,0 1 1 0 0,0-1-1 0 0,-1 1 0 0 0,1-1 0 0 0,0 1 1 0 0,0-1-1 0 0,0 1 0 0 0,-1-1 0 0 0,0 0 1 0 0,-16 7 189 0 0,9-2 227 0 0,7-3-208 0 0,-1-1 1 0 0,1 1-1 0 0,-1-1 1 0 0,0 0-1 0 0,0 0 1 0 0,1 0-1 0 0,-1 0 1 0 0,-5 1-1 0 0,-5-1 574 0 0,10-1-544 0 0,0 0 1 0 0,-1 0 0 0 0,1 0 0 0 0,0 1 0 0 0,-1 0 0 0 0,1-1 0 0 0,-6 3 0 0 0,-3 4 304 0 0,10-5-471 0 0,-1 0 0 0 0,1-1 1 0 0,-1 0-1 0 0,1 1 0 0 0,-1-1 1 0 0,0 0-1 0 0,-4 1 1 0 0,-3-1 143 0 0,8-1-176 0 0,0 0 0 0 0,0 0 0 0 0,0 1 0 0 0,1-1 0 0 0,-1 0 0 0 0,0 1 0 0 0,0-1 0 0 0,1 1 0 0 0,-1 0 0 0 0,0 0 0 0 0,1 0 0 0 0,-1-1 0 0 0,1 1 0 0 0,-1 0 0 0 0,1 1 0 0 0,-3 1 0 0 0,4-3-47 0 0,0 0 1 0 0,0 1-1 0 0,-1-1 0 0 0,1 0 1 0 0,0 1-1 0 0,-1-1 1 0 0,1 0-1 0 0,0 0 1 0 0,-1 1-1 0 0,1-1 1 0 0,-1 0-1 0 0,1 0 1 0 0,0 0-1 0 0,-1 0 1 0 0,1 1-1 0 0,-1-1 0 0 0,1 0 1 0 0,0 0-1 0 0,-1 0 1 0 0,1 0-1 0 0,-1 0 1 0 0,1 0-1 0 0,-1 0 1 0 0,1 0-1 0 0,-1 0 1 0 0,1 0-1 0 0,0 0 1 0 0,-2-1-1 0 0,-4 0 487 0 0,13-6-394 0 0,-5 7-108 0 0,-1-1-1 0 0,1 1 1 0 0,-1-1-1 0 0,1 1 1 0 0,-1 0-1 0 0,1 0 1 0 0,-1-1-1 0 0,1 1 1 0 0,-1 0-1 0 0,1 0 1 0 0,-1 1-1 0 0,1-1 1 0 0,-1 0-1 0 0,4 1 1 0 0,-3 0-13 0 0,0-1 0 0 0,0 0 0 0 0,0 1 1 0 0,0-1-1 0 0,1 0 0 0 0,-1 0 0 0 0,0 0 0 0 0,4-1 1 0 0,72-20-588 0 0,-68 18 390 0 0,-1 0 1 0 0,14-7 0 0 0,-15 6-38 0 0,0 0-1 0 0,0 1 1 0 0,16-4-1 0 0,-4 4-686 0 0,-12 2 302 0 0,-1 0 1 0 0,0 0-1 0 0,11-4 0 0 0,7-5-1979 0 0,29-6 1 0 0,-30 6 1288 0 0,-21 8 1149 0 0,-1 1-1 0 0,1-1 1 0 0,-1 1 0 0 0,1 0-1 0 0,-1 0 1 0 0,1 0 0 0 0,0 0 0 0 0,0 1-1 0 0,4-1 1 0 0,14 3-174 0 0</inkml:trace>
  <inkml:trace contextRef="#ctx0" brushRef="#br0" timeOffset="3">696 1251 5759 0 0,'-2'1'443'0'0,"-4"4"-252"0"0,-1 0-1 0 0,0 0 1 0 0,0-1-1 0 0,-12 5 1 0 0,-15 3 3256 0 0,21-5-1737 0 0,12-6-1632 0 0,0 0 0 0 0,0-1 0 0 0,0 1 0 0 0,0-1 0 0 0,1 1-1 0 0,-1-1 1 0 0,0 1 0 0 0,0-1 0 0 0,0 0 0 0 0,0 1 0 0 0,0-1 0 0 0,0 0 0 0 0,0 0 0 0 0,0 0-1 0 0,0 0 1 0 0,0 0 0 0 0,0 0 0 0 0,0 0 0 0 0,-2 0 0 0 0,2-1 961 0 0,3 1-797 0 0,62-21-2 0 0,10 1-1204 0 0,-61 15 323 0 0,0 1 1 0 0,1 0-1 0 0,-1 1 0 0 0,16-1 0 0 0,62-15-7429 0 0,-72 15 7127 0 0,-16 3 690 0 0,1 0 0 0 0,0 0 0 0 0,0 0 1 0 0,0 1-1 0 0,6 0 0 0 0,5 3-17 0 0</inkml:trace>
  <inkml:trace contextRef="#ctx0" brushRef="#br0" timeOffset="4">940 1252 8895 0 0,'-1'2'60'0'0,"0"0"-1"0"0,-1 0 0 0 0,1-1 0 0 0,0 1 0 0 0,-1 0 0 0 0,1-1 1 0 0,-1 1-1 0 0,0-1 0 0 0,1 1 0 0 0,-1-1 0 0 0,0 0 0 0 0,0 0 1 0 0,0 0-1 0 0,0 0 0 0 0,-4 1 0 0 0,-13 8 66 0 0,16-8 52 0 0,0 0 0 0 0,0 0-1 0 0,0 0 1 0 0,0-1-1 0 0,-1 1 1 0 0,1-1 0 0 0,-1 0-1 0 0,1 0 1 0 0,-1 0-1 0 0,1-1 1 0 0,-1 1 0 0 0,-6-1-1 0 0,8 0-72 0 0,0 1 1 0 0,0-1-1 0 0,0 1 0 0 0,1-1 0 0 0,-1 1 0 0 0,0 0 0 0 0,0 0 0 0 0,1-1 0 0 0,-4 3 0 0 0,4-2-45 0 0,-1 0-1 0 0,1 0 0 0 0,-1 0 1 0 0,1 0-1 0 0,-1-1 1 0 0,1 1-1 0 0,-1-1 0 0 0,0 1 1 0 0,1-1-1 0 0,-1 1 0 0 0,-2-1 1 0 0,-20-1 693 0 0,22 1-466 0 0,-3-2 90 0 0,3 2-322 0 0,3 0 219 0 0,0 1-268 0 0,1-1-1 0 0,0 0 1 0 0,0 0 0 0 0,0 0-1 0 0,-1 1 1 0 0,1-2 0 0 0,0 1-1 0 0,0 0 1 0 0,0 0 0 0 0,-1-1-1 0 0,1 1 1 0 0,0-1 0 0 0,0 1-1 0 0,-1-1 1 0 0,1 0 0 0 0,0 0-1 0 0,-1 1 1 0 0,1-1 0 0 0,-1 0-1 0 0,2-2 1 0 0,1 1-12 0 0,-1 0 1 0 0,1 0-1 0 0,0 0 1 0 0,7-2-1 0 0,12-2-323 0 0,35-14-1 0 0,-51 17 153 0 0,1 1 1 0 0,-1 0-1 0 0,10-1 1 0 0,-11 2-180 0 0,1-1 1 0 0,-1 1 0 0 0,1-1-1 0 0,8-4 1 0 0,-1-1-386 0 0,-11 4 478 0 0,1 1 0 0 0,0 0 0 0 0,0 0 0 0 0,0 1 0 0 0,0-1 1 0 0,4 0-1 0 0,8-1-918 0 0,31-8-4347 0 0,-30 9 3464 0 0,2 4 1267 0 0</inkml:trace>
  <inkml:trace contextRef="#ctx0" brushRef="#br0" timeOffset="5">1031 1326 9727 0 0,'-2'3'75'0'0,"1"-1"-1"0"0,-1 1 0 0 0,0 0 0 0 0,1 0 1 0 0,-1-1-1 0 0,-1 1 0 0 0,1-1 1 0 0,0 0-1 0 0,0 1 0 0 0,-1-1 0 0 0,1 0 1 0 0,-1-1-1 0 0,-4 3 0 0 0,-7 11 468 0 0,14-14-477 0 0,-1 0 1 0 0,0 0-1 0 0,1 0 0 0 0,-1 0 1 0 0,0 0-1 0 0,0 0 1 0 0,0 0-1 0 0,0 0 0 0 0,0 0 1 0 0,0 0-1 0 0,0-1 1 0 0,0 1-1 0 0,0 0 0 0 0,0-1 1 0 0,0 1-1 0 0,-1-1 1 0 0,1 1-1 0 0,-2 0 0 0 0,2 0 486 0 0,-2 6-339 0 0,3-7-251 0 0,0 1 1 0 0,1-1-1 0 0,-1 0 1 0 0,0 1-1 0 0,0-1 0 0 0,1 0 1 0 0,-1 0-1 0 0,0 1 1 0 0,1-1-1 0 0,-1 0 1 0 0,0 1-1 0 0,1-1 0 0 0,-1 0 1 0 0,0 0-1 0 0,1 0 1 0 0,-1 0-1 0 0,1 1 0 0 0,-1-1 1 0 0,0 0-1 0 0,1 0 1 0 0,-1 0-1 0 0,1 0 0 0 0,-1 0 1 0 0,0 0-1 0 0,1 0 1 0 0,1 0-190 0 0,-1-1 83 0 0,0 1-1 0 0,0-1 1 0 0,0 1-1 0 0,0-1 1 0 0,0 1 0 0 0,0-1-1 0 0,0 0 1 0 0,0 1-1 0 0,0-1 1 0 0,0 0-1 0 0,0 0 1 0 0,0 0-1 0 0,0 0 1 0 0,0 0 0 0 0,-1 0-1 0 0,1 0 1 0 0,0 0-1 0 0,0-1 1 0 0,9-10-1194 0 0,62-53-5567 0 0,-54 48 6302 0 0</inkml:trace>
  <inkml:trace contextRef="#ctx0" brushRef="#br0" timeOffset="6">2429 1 5727 0 0,'0'23'4680'0'0,"1"-23"-4509"0"0,2-2-86 0 0,-4 2-25 0 0,1-1-57 0 0,0 1-1 0 0,-1 0 0 0 0,1 0 0 0 0,0 0 0 0 0,0 0 0 0 0,0 0 1 0 0,-1 0-1 0 0,1 0 0 0 0,0 0 0 0 0,0-1 0 0 0,0 1 0 0 0,-1 0 1 0 0,1 0-1 0 0,0 0 0 0 0,0 0 0 0 0,-1 0 0 0 0,1 0 0 0 0,0 0 1 0 0,0 0-1 0 0,0 0 0 0 0,-1 0 0 0 0,1 0 0 0 0,0 1 0 0 0,0-1 1 0 0,-1 0-1 0 0,1 0 0 0 0,0 0 0 0 0,0 0 0 0 0,0 0 0 0 0,-1 0 1 0 0,1 0-1 0 0,0 1 0 0 0,0-1 0 0 0,0 0 0 0 0,-3 3 40 0 0,1 0-1 0 0,-1 0 0 0 0,1-1 0 0 0,-1 1 1 0 0,0-1-1 0 0,0 1 0 0 0,0-1 0 0 0,0 0 1 0 0,-4 2-1 0 0,-11 8 336 0 0,-6 2 222 0 0,21-13-489 0 0,-1 1 0 0 0,1 0 0 0 0,-1 0 0 0 0,1 0 0 0 0,0 1 0 0 0,-6 4 0 0 0,-4 2 212 0 0,12-8-280 0 0,-1 0 1 0 0,0 0 0 0 0,0 0 0 0 0,0 1 0 0 0,1-1 0 0 0,-1 0-1 0 0,1 1 1 0 0,-1-1 0 0 0,1 1 0 0 0,-1 0 0 0 0,1-1 0 0 0,0 1-1 0 0,-2 3 1 0 0,-2 1 37 0 0,5-5-82 0 0,0-1 1 0 0,0 0-1 0 0,0 1 0 0 0,0-1 0 0 0,0 1 1 0 0,1-1-1 0 0,-1 0 0 0 0,0 1 0 0 0,0-1 0 0 0,0 0 1 0 0,0 1-1 0 0,1-1 0 0 0,-1 0 0 0 0,0 1 0 0 0,0-1 1 0 0,1 0-1 0 0,-1 0 0 0 0,0 1 0 0 0,1-1 0 0 0,-1 0 1 0 0,0 0-1 0 0,1 1 0 0 0,0-1-38 0 0,0 1-1 0 0,1-1 1 0 0,-1 1-1 0 0,0-1 1 0 0,0 0 0 0 0,0 1-1 0 0,1-1 1 0 0,-1 0 0 0 0,0 0-1 0 0,0 0 1 0 0,1 0-1 0 0,-1 0 1 0 0,0 0 0 0 0,1-1-1 0 0,0 1 1 0 0,23-8-938 0 0,-9 2 34 0 0,-13 5 635 0 0,0 0-1 0 0,-1 0 1 0 0,1-1 0 0 0,0 1-1 0 0,0-1 1 0 0,-1 0 0 0 0,4-2-1 0 0,13-9-2258 0 0,-1 3-2654 0 0,-16 9 4608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8895 0 0,'0'2'687'0'0,"-1"0"-661"0"0,0-1 0 0 0,0 0 0 0 0,0 1-1 0 0,0-1 1 0 0,-1 0 0 0 0,1 0 0 0 0,0 0 0 0 0,0 0 0 0 0,-3 2 0 0 0,2-2 36 0 0,0 0 1 0 0,0 1-1 0 0,0-1 1 0 0,0 1-1 0 0,1 0 1 0 0,-1-1-1 0 0,1 1 1 0 0,-2 2-1 0 0,1-2 219 0 0,0 0 1 0 0,0 0-1 0 0,0 0 0 0 0,0 0 0 0 0,-1 0 0 0 0,1 0 0 0 0,0-1 0 0 0,-1 1 0 0 0,1-1 0 0 0,-6 2 0 0 0,6 0 53 0 0,1 7-217 0 0,-4-4-104 0 0,7 2-2 0 0,-1-7-77 0 0,-1 0 0 0 0,0 0 0 0 0,0-1 0 0 0,1 1 0 0 0,-1 0 0 0 0,0-1 0 0 0,1 1 0 0 0,-1 0 0 0 0,1-1 0 0 0,-1 1 0 0 0,1-1 0 0 0,-1 1 0 0 0,1-1 0 0 0,-1 1 0 0 0,1-1 0 0 0,0 1 0 0 0,-1-1 0 0 0,1 1 0 0 0,0-1 0 0 0,-1 0 0 0 0,1 1 0 0 0,0-1 0 0 0,0 0 0 0 0,-1 0 1 0 0,1 0-1 0 0,0 1 0 0 0,0-1 0 0 0,-1 0 0 0 0,1 0 0 0 0,0 0 0 0 0,1 0 0 0 0,-1-1-109 0 0,0 1 1 0 0,1-1 0 0 0,-1 0 0 0 0,0 1-1 0 0,0-1 1 0 0,0 0 0 0 0,0 1-1 0 0,0-1 1 0 0,0 0 0 0 0,0 0-1 0 0,-1 0 1 0 0,1 0 0 0 0,0 0 0 0 0,0 0-1 0 0,0-1 1 0 0,-1 1 39 0 0,1 0 1 0 0,-1 1-1 0 0,1-1 1 0 0,-1 1-1 0 0,1-1 0 0 0,0 1 1 0 0,-1-1-1 0 0,1 1 1 0 0,-1 0-1 0 0,1-1 0 0 0,0 1 1 0 0,-1 0-1 0 0,1-1 1 0 0,0 1-1 0 0,0 0 0 0 0,-1 0 1 0 0,1 0-1 0 0,0 0 1 0 0,0-1-1 0 0,-1 1 0 0 0,1 0 1 0 0,1 1-1 0 0,9-4-4801 0 0,2 4 4361 0 0</inkml:trace>
  <inkml:trace contextRef="#ctx0" brushRef="#br0" timeOffset="1">92 120 8719 0 0,'0'1'34'0'0,"0"1"-1"0"0,0-1 1 0 0,0 1-1 0 0,0-1 1 0 0,0 1-1 0 0,0-1 0 0 0,-1 0 1 0 0,1 1-1 0 0,-1-1 1 0 0,1 1-1 0 0,-1-1 0 0 0,1 0 1 0 0,-1 1-1 0 0,0-1 1 0 0,0 0-1 0 0,0 0 1 0 0,0 0-1 0 0,1 1 0 0 0,-2-1 1 0 0,1 0-1 0 0,0 0 1 0 0,0 0-1 0 0,0-1 1 0 0,0 1-1 0 0,-1 0 0 0 0,1 0 1 0 0,-2 0-1 0 0,2 0-18 0 0,0-1 0 0 0,0 1 0 0 0,1 0 0 0 0,-1-1 0 0 0,1 1 0 0 0,-1 0 0 0 0,0-1 0 0 0,1 1 0 0 0,-1 0 0 0 0,1 0 0 0 0,-1-1 0 0 0,1 1 0 0 0,0 0 0 0 0,-1 0 0 0 0,1 0 0 0 0,0 0 0 0 0,0 0 0 0 0,-1 0-1 0 0,1-1 1 0 0,0 3 0 0 0,0-2 28 0 0,0-1 0 0 0,0 1 0 0 0,0 0 0 0 0,0 0 0 0 0,0-1 1 0 0,0 1-1 0 0,-1 0 0 0 0,1 0 0 0 0,0-1 0 0 0,0 1 0 0 0,-1 0 0 0 0,1-1 0 0 0,-1 1 0 0 0,1 0 0 0 0,0-1 0 0 0,-1 1 0 0 0,1-1 0 0 0,-1 1 0 0 0,1-1 0 0 0,-1 1 0 0 0,0-1 0 0 0,1 1 0 0 0,-2 0 0 0 0,-2 0 186 0 0,4-1-190 0 0,0 0 1 0 0,-1 0-1 0 0,1 1 0 0 0,0-1 1 0 0,-1 0-1 0 0,1 0 0 0 0,0 0 1 0 0,-1 0-1 0 0,1 0 0 0 0,0 0 1 0 0,-1 1-1 0 0,1-1 0 0 0,0 0 0 0 0,0 0 1 0 0,-1 1-1 0 0,1-1 0 0 0,0 0 1 0 0,0 0-1 0 0,-1 1 0 0 0,1-1 1 0 0,0 0-1 0 0,0 1 0 0 0,0-1 1 0 0,0 0-1 0 0,-1 0 0 0 0,1 1 1 0 0,0-1-1 0 0,0 1 0 0 0,0-1 0 0 0,0 0 1 0 0,0 1-1 0 0,0-1 0 0 0,0 0 1 0 0,0 1-1 0 0,0-1 0 0 0,0 0 1 0 0,0 1-1 0 0,0-1 0 0 0,0 0 1 0 0,0 1-1 0 0,0-1 0 0 0,1 1 1 0 0,-1 2-109 0 0,0-2 90 0 0,0-1 0 0 0,0 0 0 0 0,0 1 1 0 0,0-1-1 0 0,0 0 0 0 0,0 1 1 0 0,0-1-1 0 0,0 0 0 0 0,0 1 0 0 0,0-1 1 0 0,0 0-1 0 0,0 1 0 0 0,0-1 0 0 0,0 0 1 0 0,-1 0-1 0 0,1 1 0 0 0,0-1 0 0 0,0 0 1 0 0,0 1-1 0 0,0-1 0 0 0,-1 0 1 0 0,1 0-1 0 0,0 1 0 0 0,0-1 0 0 0,-1 0 1 0 0,1 0-1 0 0,0 1 0 0 0,0-1 0 0 0,-1 0 1 0 0,1 0-1 0 0,0 0 0 0 0,0 0 1 0 0,-1 0-1 0 0,1 1 0 0 0,0-1 0 0 0,-1 0 1 0 0,1 0-1 0 0,0 0 0 0 0,-1 0 0 0 0,1 0 1 0 0,-1 0-1 0 0,1 1-5 0 0,1 0 0 0 0,-1-1 0 0 0,1 1 1 0 0,-1 0-1 0 0,1 0 0 0 0,0-1 0 0 0,-1 1 0 0 0,1 0 0 0 0,0-1 0 0 0,-1 1 1 0 0,1 0-1 0 0,0-1 0 0 0,0 1 0 0 0,-1-1 0 0 0,1 0 0 0 0,0 1 1 0 0,0-1-1 0 0,0 0 0 0 0,0 1 0 0 0,0-1 0 0 0,0 0 0 0 0,0 0 0 0 0,0 0 1 0 0,-1 0-1 0 0,1 0 0 0 0,0 0 0 0 0,0 0 0 0 0,0 0 0 0 0,0 0 1 0 0,0 0-1 0 0,0 0 0 0 0,0-1 0 0 0,0 1 0 0 0,1-1 0 0 0,5-4 43 0 0,-6 4-60 0 0,0 0 1 0 0,0 0-1 0 0,0 0 1 0 0,0 0-1 0 0,1 0 0 0 0,-1 1 1 0 0,0-1-1 0 0,1 0 1 0 0,-1 1-1 0 0,0-1 1 0 0,3 0-1 0 0,0 0-89 0 0,0 1-92 0 0,-1 0 0 0 0,0-1-1 0 0,0 0 1 0 0,1 0-1 0 0,-1 0 1 0 0,0 0 0 0 0,0 0-1 0 0,0-1 1 0 0,0 0-1 0 0,0 1 1 0 0,0-1-1 0 0,3-3 1 0 0,-4 3-170 0 0,1 1 1 0 0,-1-1-1 0 0,1 1 1 0 0,0 0-1 0 0,-1 0 1 0 0,1 0-1 0 0,0 0 0 0 0,0 0 1 0 0,5 0-1 0 0,13-5-4429 0 0,-18 5 2547 0 0,5 0 1390 0 0</inkml:trace>
  <inkml:trace contextRef="#ctx0" brushRef="#br0" timeOffset="2">116 192 8287 0 0,'0'1'41'0'0,"-1"1"-1"0"0,1-1 0 0 0,-1 0 0 0 0,0 1 0 0 0,1-1 0 0 0,-1 0 0 0 0,0 0 0 0 0,0 1 1 0 0,1-1-1 0 0,-1 0 0 0 0,0 0 0 0 0,0 0 0 0 0,0 0 0 0 0,0 0 0 0 0,-1 0 0 0 0,1 0 1 0 0,0-1-1 0 0,0 1 0 0 0,0 0 0 0 0,-1-1 0 0 0,-1 1 0 0 0,2 0-30 0 0,-1 0 1 0 0,0 0-1 0 0,0 0 0 0 0,1 0 0 0 0,-1 0 0 0 0,0 0 0 0 0,1 1 1 0 0,-1-1-1 0 0,1 0 0 0 0,-3 4 0 0 0,-2 6 346 0 0,5-9-228 0 0,0 0 0 0 0,0 0 1 0 0,0 0-1 0 0,0-1 0 0 0,0 1 0 0 0,-1 0 0 0 0,1-1 1 0 0,-1 1-1 0 0,1-1 0 0 0,-1 1 0 0 0,1-1 0 0 0,-3 2 1 0 0,1-1 103 0 0,0 0 1 0 0,0 1 0 0 0,0 0 0 0 0,0 0-1 0 0,1-1 1 0 0,-1 2 0 0 0,1-1-1 0 0,-4 6 1 0 0,2-1 226 0 0,-1 1 0 0 0,-3 12-1 0 0,7-11-434 0 0,2-10-30 0 0,0 0 1 0 0,-1 0-1 0 0,1 0 0 0 0,-1 0 0 0 0,1 0 0 0 0,0 0 0 0 0,-1 0 1 0 0,1-1-1 0 0,-1 1 0 0 0,1 0 0 0 0,0 0 0 0 0,-1 0 0 0 0,1-1 1 0 0,-1 1-1 0 0,1 0 0 0 0,-1-1 0 0 0,1 1 0 0 0,-1 0 0 0 0,1-1 1 0 0,-1 1-1 0 0,1-1 0 0 0,-1 1 0 0 0,1-1 0 0 0,10-6-254 0 0,-9 6 40 0 0,0 1-1 0 0,0-1 0 0 0,0 0 1 0 0,0 0-1 0 0,0 0 0 0 0,0 0 1 0 0,0 0-1 0 0,0 0 0 0 0,-1 0 1 0 0,1 0-1 0 0,0-1 0 0 0,-1 1 1 0 0,3-3-1 0 0,-3 3 54 0 0,0 0 1 0 0,0 0-1 0 0,1 1 0 0 0,-1-1 1 0 0,0 0-1 0 0,0 1 0 0 0,1-1 1 0 0,-1 1-1 0 0,0 0 0 0 0,0-1 1 0 0,1 1-1 0 0,-1 0 0 0 0,1 0 1 0 0,-1 0-1 0 0,2 0 0 0 0,-1 0-101 0 0,0 0-1 0 0,-1-1 1 0 0,1 1-1 0 0,0 0 0 0 0,-1 0 1 0 0,1-1-1 0 0,0 1 1 0 0,-1-1-1 0 0,1 1 0 0 0,2-2 1 0 0,3-4-1319 0 0,-6 5 1331 0 0,0 0-1 0 0,0 0 1 0 0,0 0 0 0 0,0 0 0 0 0,0 0 0 0 0,0 0-1 0 0,0 1 1 0 0,0-1 0 0 0,1 1 0 0 0,1-2-1 0 0,10 1-531 0 0</inkml:trace>
  <inkml:trace contextRef="#ctx0" brushRef="#br0" timeOffset="3">162 268 7167 0 0,'0'1'32'0'0,"0"-1"0"0"0,0 1 0 0 0,0 0 0 0 0,-1 0 0 0 0,1-1-1 0 0,0 1 1 0 0,0 0 0 0 0,-1 0 0 0 0,1-1 0 0 0,0 1-1 0 0,-1 0 1 0 0,1-1 0 0 0,0 1 0 0 0,-1-1 0 0 0,1 1 0 0 0,-1 0-1 0 0,1-1 1 0 0,-1 1 0 0 0,0-1 0 0 0,1 1 0 0 0,-1-1 0 0 0,0 0-1 0 0,0 1 1 0 0,-10 9 66 0 0,9-8 51 0 0,-1 1-1 0 0,1-1 1 0 0,0 1 0 0 0,-1-1 0 0 0,1 0 0 0 0,-1 0 0 0 0,0 0 0 0 0,0 0 0 0 0,0 0 0 0 0,0-1-1 0 0,-5 3 1 0 0,7-4-90 0 0,0 0 0 0 0,0 1-1 0 0,0 0 1 0 0,0-1 0 0 0,0 1 0 0 0,1 0-1 0 0,-1-1 1 0 0,0 1 0 0 0,0 0-1 0 0,0 0 1 0 0,0 0 0 0 0,1 0-1 0 0,-1 0 1 0 0,1 0 0 0 0,-1 0 0 0 0,0 2-1 0 0,0-2 22 0 0,0 0 1 0 0,1 0-1 0 0,-1 1 0 0 0,0-1 0 0 0,0 0 0 0 0,0 0 1 0 0,0 0-1 0 0,0 0 0 0 0,-2 2 0 0 0,1-2 6 0 0,1 0 0 0 0,0 0 0 0 0,-1 0 0 0 0,1 0 0 0 0,0 0 0 0 0,-1 0 0 0 0,1 0 0 0 0,0 1 0 0 0,0-1 0 0 0,0 0-1 0 0,0 1 1 0 0,0-1 0 0 0,0 1 0 0 0,0-1 0 0 0,1 1 0 0 0,-1-1 0 0 0,0 4 0 0 0,-9 12 957 0 0,2-4-673 0 0,7-12-356 0 0,1 0-1 0 0,-1 0 0 0 0,1 0 0 0 0,-1 0 1 0 0,1 0-1 0 0,-1 0 0 0 0,0-1 1 0 0,1 1-1 0 0,-1 0 0 0 0,0 0 0 0 0,0-1 1 0 0,0 1-1 0 0,0-1 0 0 0,-1 2 1 0 0,-8 6 105 0 0,8 1-102 0 0,2-8-17 0 0,0-1 0 0 0,0 1 0 0 0,0-1 0 0 0,1 0 0 0 0,-1 1 0 0 0,0-1 0 0 0,0 1 0 0 0,1-1 0 0 0,-1 0 0 0 0,0 1 0 0 0,0-1 0 0 0,1 0 0 0 0,-1 0 0 0 0,0 1 0 0 0,1-1 0 0 0,-1 0 0 0 0,0 0 0 0 0,1 1 0 0 0,-1-1 0 0 0,0 0 0 0 0,1 0 0 0 0,1 1-68 0 0,-1-1-1 0 0,0 0 1 0 0,1 0 0 0 0,-1 0-1 0 0,0 0 1 0 0,1 0-1 0 0,-1 0 1 0 0,0 0 0 0 0,1 0-1 0 0,-1-1 1 0 0,0 1-1 0 0,1 0 1 0 0,-1-1 0 0 0,3 0-1 0 0,18-13-2182 0 0,-7 5 696 0 0,-11 7 883 0 0,-1 0 0 0 0,0 0 0 0 0,1 0 0 0 0,-1 0 0 0 0,0-1 0 0 0,0 1-1 0 0,-1-1 1 0 0,1 0 0 0 0,3-5 0 0 0,3 2-1393 0 0,2 5 1267 0 0</inkml:trace>
  <inkml:trace contextRef="#ctx0" brushRef="#br0" timeOffset="4">131 385 7687 0 0,'0'1'26'0'0,"0"-1"1"0"0,0 1-1 0 0,0 0 0 0 0,0 0 0 0 0,0 0 0 0 0,0-1 0 0 0,0 1 0 0 0,-1 0 0 0 0,1 0 0 0 0,0 0 0 0 0,0-1 0 0 0,-1 1 1 0 0,1 0-1 0 0,0-1 0 0 0,-1 1 0 0 0,1 0 0 0 0,-1-1 0 0 0,1 1 0 0 0,-1 0 0 0 0,1-1 0 0 0,-1 1 0 0 0,1-1 1 0 0,-1 1-1 0 0,0-1 0 0 0,1 1 0 0 0,-1-1 0 0 0,0 1 0 0 0,0-1 0 0 0,1 0 0 0 0,-3 1 0 0 0,2 0-14 0 0,0-1 0 0 0,-1 1 0 0 0,1 0-1 0 0,0 0 1 0 0,-1-1 0 0 0,1 1 0 0 0,0 0-1 0 0,0 0 1 0 0,-2 3 0 0 0,0-1 251 0 0,1 0 1 0 0,-1 0-1 0 0,0 0 0 0 0,0 0 1 0 0,0 0-1 0 0,0 0 0 0 0,-7 3 1 0 0,8-4-162 0 0,1-1 0 0 0,-1 0 0 0 0,1 1 1 0 0,0-1-1 0 0,-1 1 0 0 0,1-1 0 0 0,0 1 0 0 0,0 0 1 0 0,0 0-1 0 0,0-1 0 0 0,-1 4 0 0 0,1-3-14 0 0,0 0 1 0 0,0 1-1 0 0,0-1 0 0 0,0 0 1 0 0,-1 0-1 0 0,1 0 0 0 0,-1 0 0 0 0,1 0 1 0 0,-4 1-1 0 0,3 0 4 0 0,0-1 1 0 0,0 0-1 0 0,0 0 0 0 0,0 1 1 0 0,0-1-1 0 0,1 1 0 0 0,-3 2 1 0 0,3-2 29 0 0,-1 0 1 0 0,0 0-1 0 0,0 0 0 0 0,0 0 1 0 0,-3 3-1 0 0,-4 8 475 0 0,9-13-612 0 0,-1 1 97 0 0,3-2-15 0 0,3 0-45 0 0,-3 1-81 0 0,0-1 0 0 0,0 0 0 0 0,0 1 0 0 0,0-1 0 0 0,-1 0 1 0 0,1 0-1 0 0,0-1 0 0 0,0 1 0 0 0,0 0 0 0 0,0 0 0 0 0,0-1 0 0 0,-1 1 0 0 0,1-1 0 0 0,0 0 0 0 0,0 0 1 0 0,-1 1-1 0 0,1-1 0 0 0,-1 0 0 0 0,4-3 0 0 0,-4 4-37 0 0,1-1 0 0 0,-1 0-1 0 0,1 0 1 0 0,-1 0 0 0 0,1 1 0 0 0,0-1 0 0 0,-1 1-1 0 0,1-1 1 0 0,0 1 0 0 0,-1 0 0 0 0,1 0 0 0 0,3-1-1 0 0,-3 1-97 0 0,0 0-1 0 0,0 0 0 0 0,0 0 0 0 0,0-1 0 0 0,0 1 0 0 0,0-1 1 0 0,0 1-1 0 0,2-2 0 0 0,0 0-563 0 0,1-1-1 0 0,-1 1 1 0 0,1 0-1 0 0,0 0 1 0 0,9-2-1 0 0,-12 4 535 0 0,-1-1 1 0 0,0 1-1 0 0,1-1 0 0 0,-1 1 0 0 0,0-1 0 0 0,1 0 0 0 0,-1 0 0 0 0,0 1 0 0 0,0-1 0 0 0,0 0 0 0 0,0 0 0 0 0,0 0 0 0 0,0-1 1 0 0,1 0-1 0 0,6-7-1656 0 0,-6 8 1266 0 0</inkml:trace>
  <inkml:trace contextRef="#ctx0" brushRef="#br0" timeOffset="5">121 529 7023 0 0,'0'2'38'0'0,"-1"0"-1"0"0,1 0 0 0 0,-1 0 0 0 0,0-1 1 0 0,1 1-1 0 0,-1 0 0 0 0,0 0 0 0 0,0-1 1 0 0,0 1-1 0 0,0-1 0 0 0,0 1 0 0 0,-1-1 0 0 0,1 1 1 0 0,0-1-1 0 0,-1 0 0 0 0,1 1 0 0 0,-1-1 1 0 0,1 0-1 0 0,-4 1 0 0 0,-13 14 710 0 0,-17 16 2432 0 0,33-30-3070 0 0,1-1 1 0 0,-1 0-1 0 0,1 0 0 0 0,-1 0 1 0 0,1 0-1 0 0,-1 0 0 0 0,0 0 1 0 0,-1 1-1 0 0,-7 3 602 0 0,8-4 3 0 0,-3 9-89 0 0,5-10-612 0 0,0 0 1 0 0,0 1-1 0 0,0-1 1 0 0,-1 1 0 0 0,1-1-1 0 0,0 0 1 0 0,0 1-1 0 0,0-1 1 0 0,0 0-1 0 0,0 1 1 0 0,0-1 0 0 0,0 1-1 0 0,0-1 1 0 0,0 0-1 0 0,0 1 1 0 0,0-1 0 0 0,0 1-1 0 0,0-1 1 0 0,1 0-1 0 0,-1 1 1 0 0,0-1 0 0 0,0 0-1 0 0,0 1 1 0 0,0-1-1 0 0,1 0 1 0 0,-1 1 0 0 0,0-1-1 0 0,0 0 1 0 0,1 1-1 0 0,22 5-1089 0 0,-21-5 407 0 0,16-7-2655 0 0,-17 5 3065 0 0,-1 0 0 0 0,1 1 0 0 0,0-1 0 0 0,0 0 1 0 0,0 1-1 0 0,0-1 0 0 0,0 1 0 0 0,0-1 0 0 0,0 1 0 0 0,0-1 0 0 0,0 1 0 0 0,0 0 0 0 0,0-1 0 0 0,0 1 1 0 0,0 0-1 0 0,2 0 0 0 0,-1 0-1360 0 0,9-4-1425 0 0,2 5 2505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2.44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0 6215 0 0,'0'0'4546'0'0,"14"5"-1749"0"0,94 30-1552 0 0,-42-12-745 0 0,-41-15-481 0 0,-1 1 0 0 0,0 1-1 0 0,29 16 1 0 0,29 18-2767 0 0,-4-2-6077 0 0,-59-32 6450 0 0,3-2 1464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3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4575 0 0,'12'5'4440'0'0,"-6"11"-2376"0"0,1 31 136 0 0,-1-29-1960 0 0,-2-5 309 0 0,3 2-210 0 0,-5-10-341 0 0,0 11 22 0 0,-2-13-11 0 0,2 2 125 0 0,-1-4-124 0 0,-1-1 0 0 0,0 0 0 0 0,0 0-1 0 0,0 1 1 0 0,0-1 0 0 0,0 0-1 0 0,1 0 1 0 0,-1 1 0 0 0,0-1 0 0 0,0 0-1 0 0,0 0 1 0 0,0 1 0 0 0,0-1-1 0 0,0 0 1 0 0,0 0 0 0 0,0 1 0 0 0,0-1-1 0 0,0 0 1 0 0,0 0 0 0 0,0 1-1 0 0,0-1 1 0 0,0 0 0 0 0,0 0 0 0 0,0 1-1 0 0,-1-1 1 0 0,1 0 0 0 0,0 0-1 0 0,0 1 1 0 0,0-1 0 0 0,0 0 0 0 0,-1 1-1 0 0,5 10 143 0 0,-4-9-119 0 0,0 0 1 0 0,1 1-1 0 0,0-1 0 0 0,-1 0 0 0 0,1 0 0 0 0,0 0 1 0 0,0 0-1 0 0,0 0 0 0 0,0 0 0 0 0,1 0 0 0 0,1 2 0 0 0,-2-3-31 0 0,9 25-2 0 0,6 20 518 0 0,-4-16-317 0 0,-1-2-64 0 0,-9-25-126 0 0,-1-1-1 0 0,0 1 1 0 0,0 0-1 0 0,0 0 1 0 0,0 0-1 0 0,0 6 0 0 0,0-5-19 0 0,12 46 596 0 0,-5-10-607 0 0,-6-22 18 0 0,-1-15-10 0 0,-1 1 1 0 0,1 0-1 0 0,-1-1 1 0 0,0 1 0 0 0,-1 5-1 0 0,6 13 204 0 0,-5-18-168 0 0,0 4 16 0 0,0 0-1 0 0,1 0 0 0 0,1 10 1 0 0,3 8-30 0 0,-3-14-10 0 0,3 1 0 0 0,-3-9 0 0 0,0 0 0 0 0,-1 0 0 0 0,0 0 0 0 0,0 1 0 0 0,0-1 0 0 0,0 0 0 0 0,-1 5 0 0 0,0-8 0 0 0,1 15 0 0 0,-1-14 0 0 0,2 0 0 0 0,-2 17 0 0 0,5 12 0 0 0,0-5 0 0 0,-4-19 0 0 0,-1-3 0 0 0,0-1 0 0 0,0 1 0 0 0,1-1 0 0 0,0 0 0 0 0,0 0 0 0 0,0 1 0 0 0,2 3 0 0 0,-3 1 0 0 0,0-7 0 0 0,1 1 0 0 0,-1 0 0 0 0,0 0 0 0 0,0 0 0 0 0,1 0 0 0 0,-1 0 0 0 0,1 0 0 0 0,-1 0 0 0 0,2 1 0 0 0,-1 0 16 0 0,0-1 0 0 0,0 1-1 0 0,0-1 1 0 0,0 0 0 0 0,0 1 0 0 0,-1-1-1 0 0,1 1 1 0 0,-1 3 0 0 0,0-4-11 0 0,0-1 1 0 0,0 0 0 0 0,1 1-1 0 0,-1-1 1 0 0,0 0 0 0 0,0 1 0 0 0,1-1-1 0 0,-1 0 1 0 0,1 0 0 0 0,0 2-1 0 0,0-2-95 0 0,2 4 8 0 0,-1 0 82 0 0,-2-1 0 0 0,4 17 0 0 0,-2-15-13 0 0,-2-6 8 0 0,1 1 0 0 0,-1-1 0 0 0,0 1 0 0 0,0-1-1 0 0,1 0 1 0 0,-1 1 0 0 0,0-1 0 0 0,0 1-1 0 0,0-1 1 0 0,0 1 0 0 0,0-1 0 0 0,0 1 0 0 0,0-1-1 0 0,0 1 1 0 0,0-1 0 0 0,0 1 0 0 0,0-1-1 0 0,0 2 1 0 0,0 0-59 0 0,3 3 48 0 0,-2 4 31 0 0,-1-7-10 0 0,1 0 0 0 0,-1 0 0 0 0,0 0 0 0 0,1 0 0 0 0,0 0 0 0 0,-1 0 0 0 0,1-1-1 0 0,0 1 1 0 0,2 3 0 0 0,-2-2 6 0 0,-1-1 32 0 0,3 3-33 0 0,-1 2-10 0 0,5 11 0 0 0,-7-16 0 0 0,1 0 0 0 0,-1-1 0 0 0,1 1 0 0 0,-1 0 0 0 0,0 0 0 0 0,0 0 0 0 0,0 0 0 0 0,0 0 0 0 0,0 2 0 0 0,0 7 0 0 0,4-5 3 0 0,-4-6-9 0 0,0 1 10 0 0,0 0-1 0 0,0 0 1 0 0,-1 0-1 0 0,1 1 1 0 0,0-1-1 0 0,0 0 1 0 0,0 0-1 0 0,0 0 1 0 0,1 0-1 0 0,-1 0 1 0 0,0 0-1 0 0,0 1 1 0 0,1-1 0 0 0,-1 0-1 0 0,1 1 1 0 0,2 3 6 0 0,-3-5-10 0 0,0 0-1 0 0,0 1 0 0 0,0-1 1 0 0,1 0-1 0 0,-1 1 0 0 0,0-1 1 0 0,0 0-1 0 0,0 1 0 0 0,0-1 1 0 0,1 0-1 0 0,-1 1 0 0 0,0-1 1 0 0,0 0-1 0 0,0 1 0 0 0,0-1 1 0 0,0 1-1 0 0,0-1 0 0 0,0 0 1 0 0,0 1-1 0 0,0-1 0 0 0,0 0 1 0 0,0 1-1 0 0,0-1 0 0 0,-1 0 1 0 0,1 1-1 0 0,0-1 0 0 0,0 0 1 0 0,0 1-1 0 0,0-1 0 0 0,-1 1 1 0 0,0 3-46 0 0,2 3-80 0 0,2 2-47 0 0,-1-6 208 0 0,-2-3-18 0 0,-2 2 43 0 0,3 14 89 0 0,-1-10-85 0 0,-2-5-96 0 0,1 0-136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3:5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7223 0 0,'0'0'555'0'0,"-2"1"-363"0"0,0 0-167 0 0,1 0-1 0 0,0 0 1 0 0,0 0 0 0 0,0 0-1 0 0,0 0 1 0 0,0 0 0 0 0,0 0-1 0 0,0 0 1 0 0,0 0 0 0 0,1 1-1 0 0,-1-1 1 0 0,0 0 0 0 0,1 0-1 0 0,-1 1 1 0 0,1-1 0 0 0,-1 0-1 0 0,1 1 1 0 0,-1 2 0 0 0,0 1 226 0 0,1-4-198 0 0,-1 0 0 0 0,1-1 0 0 0,-1 1 0 0 0,1 0 0 0 0,-1 0 0 0 0,1 0 0 0 0,-1-1 0 0 0,1 1 0 0 0,-1 0 0 0 0,0 0 0 0 0,1-1 0 0 0,-1 1 0 0 0,0-1-1 0 0,0 1 1 0 0,1-1 0 0 0,-1 1 0 0 0,0-1 0 0 0,0 1 0 0 0,0-1 0 0 0,0 0 0 0 0,1 1 0 0 0,-1-1 0 0 0,0 0 0 0 0,-2 0 0 0 0,2 1 21 0 0,0-1 0 0 0,0 0 1 0 0,-1 1-1 0 0,1-1 0 0 0,0 1 0 0 0,0-1 0 0 0,-1 1 1 0 0,1 0-1 0 0,0 0 0 0 0,0-1 0 0 0,0 1 0 0 0,0 0 0 0 0,-1 1 1 0 0,-2 5 303 0 0,3-6-332 0 0,1 0-1 0 0,-1 0 1 0 0,1 0 0 0 0,-1 0-1 0 0,1 0 1 0 0,-1 0 0 0 0,1-1 0 0 0,-1 1-1 0 0,0 0 1 0 0,1 0 0 0 0,-1-1 0 0 0,0 1-1 0 0,0 0 1 0 0,0-1 0 0 0,0 1 0 0 0,1-1-1 0 0,-2 1 1 0 0,0-1 27 0 0,0 1 0 0 0,0-1 0 0 0,0 1 0 0 0,0 0 0 0 0,1-1 0 0 0,-1 1 0 0 0,0 0 0 0 0,1 0 0 0 0,-1 0 0 0 0,0 0 0 0 0,1 1 0 0 0,-1-1 0 0 0,1 0 0 0 0,0 1 0 0 0,-1-1 0 0 0,1 1 0 0 0,0-1 1 0 0,0 1-1 0 0,0-1 0 0 0,0 1 0 0 0,-1 3 0 0 0,2-5-37 0 0,-1 1 0 0 0,1 0 0 0 0,0-1 1 0 0,-1 1-1 0 0,1 0 0 0 0,0-1 0 0 0,-1 1 1 0 0,1 0-1 0 0,-1-1 0 0 0,1 1 0 0 0,-1-1 1 0 0,1 1-1 0 0,-1-1 0 0 0,0 1 0 0 0,1-1 1 0 0,-1 1-1 0 0,1-1 0 0 0,-1 0 0 0 0,0 1 1 0 0,0-1-1 0 0,1 0 0 0 0,-1 0 0 0 0,0 1 1 0 0,1-1-1 0 0,-1 0 0 0 0,-1 0 0 0 0,0 3 411 0 0,1 7-174 0 0,1-8 103 0 0,2-2-217 0 0,6-2-125 0 0,-1 0 0 0 0,0 0 0 0 0,0 0 0 0 0,12-6 0 0 0,5-3-159 0 0,-20 10 80 0 0,-1-1 1 0 0,1 0-1 0 0,-1 0 0 0 0,1 0 0 0 0,-1 0 1 0 0,4-4-1 0 0,-4 3-25 0 0,0 0 0 0 0,1 1 1 0 0,-1 0-1 0 0,1-1 0 0 0,5-1 0 0 0,51-21-2507 0 0,-39 17 1411 0 0,-19 8 933 0 0,0 0 0 0 0,0-1 0 0 0,0 1 0 0 0,0-1 0 0 0,0 1 0 0 0,-1-1 0 0 0,1 0 0 0 0,0 0 0 0 0,0 0 0 0 0,-1 0 0 0 0,1 0 0 0 0,-1 0 0 0 0,1 0 0 0 0,-1-1 0 0 0,1 1 0 0 0,2-4 0 0 0,-3 4-1192 0 0,-9 9-4273 0 0,4-4 5740 0 0,0-1 1 0 0,0 0 0 0 0,-7 3-1 0 0,-1 3 1359 0 0,10-8-1097 0 0,0 0-1 0 0,0 0 1 0 0,0 0-1 0 0,0 0 1 0 0,0-1-1 0 0,-1 1 0 0 0,1-1 1 0 0,0 1-1 0 0,-4-1 1 0 0,4 1-33 0 0,0-1 0 0 0,0 0 0 0 0,0 0 0 0 0,0 1 0 0 0,0 0 0 0 0,0-1 0 0 0,0 1 0 0 0,0 0 0 0 0,0 0 0 0 0,-3 1 0 0 0,-5 7 776 0 0,8-7-740 0 0,-1 0 0 0 0,1 0 0 0 0,-1 0 1 0 0,0 0-1 0 0,0-1 0 0 0,-4 3 1 0 0,7-4-240 0 0,-1 1 1 0 0,0-1 0 0 0,0 1 0 0 0,0 0 0 0 0,0-1-1 0 0,0 1 1 0 0,1 0 0 0 0,-1 0 0 0 0,0 0-1 0 0,1-1 1 0 0,-1 1 0 0 0,0 0 0 0 0,1 0 0 0 0,-1 0-1 0 0,1 0 1 0 0,-1 0 0 0 0,1 0 0 0 0,-1 2-1 0 0,1-2-13 0 0,0 0 0 0 0,-1 1-1 0 0,1-1 1 0 0,-1 0-1 0 0,0 0 1 0 0,1 0-1 0 0,-1 0 1 0 0,0 0-1 0 0,1 1 1 0 0,-1-1-1 0 0,-2 1 1 0 0,-4 3 312 0 0,6-5-325 0 0,0 1 0 0 0,0-1 0 0 0,0 1 1 0 0,1-1-1 0 0,-1 1 0 0 0,0-1 0 0 0,0 1 0 0 0,1 0 0 0 0,-1-1 0 0 0,0 1 1 0 0,1 0-1 0 0,-1 0 0 0 0,1-1 0 0 0,-1 1 0 0 0,1 0 0 0 0,0 0 0 0 0,-1 0 1 0 0,1-1-1 0 0,0 1 0 0 0,-1 2 0 0 0,1-3-35 0 0,0 0-1 0 0,0 0 1 0 0,0 0 0 0 0,0 0-1 0 0,0 0 1 0 0,0 0 0 0 0,0 0 0 0 0,0 0-1 0 0,0 1 1 0 0,0-1 0 0 0,0 0-1 0 0,0 0 1 0 0,0 0 0 0 0,0 0 0 0 0,0 0-1 0 0,0 0 1 0 0,0 0 0 0 0,0 0-1 0 0,0 0 1 0 0,0 1 0 0 0,0-1 0 0 0,0 0-1 0 0,0 0 1 0 0,-1 0 0 0 0,1 0-1 0 0,0 0 1 0 0,0 0 0 0 0,0 0-1 0 0,0 0 1 0 0,0 0 0 0 0,0 0 0 0 0,0 0-1 0 0,0 0 1 0 0,0 0 0 0 0,0 0-1 0 0,0 0 1 0 0,-1 0 0 0 0,1 0 0 0 0,0 0-1 0 0,0 0 1 0 0,0 0 0 0 0,0 0-1 0 0,0 0 1 0 0,0 0 0 0 0,0 0 0 0 0,0 0-1 0 0,-1 0 1 0 0,1 0 0 0 0,0 0-1 0 0,0 0 1 0 0,0 0 0 0 0,0 0 0 0 0,0 0-1 0 0,0 0 1 0 0,0 0 0 0 0,0 0-1 0 0,0 0 1 0 0,-1 0 0 0 0,-3-1 47 0 0,-2 9 397 0 0,5-5-360 0 0,1-2-92 0 0,0-1 1 0 0,0 0-1 0 0,0 0 1 0 0,0 1-1 0 0,0-1 1 0 0,0 0-1 0 0,0 1 1 0 0,0-1-1 0 0,0 0 1 0 0,0 1-1 0 0,0-1 1 0 0,0 0-1 0 0,0 1 1 0 0,0-1-1 0 0,0 0 0 0 0,0 1 1 0 0,0-1-1 0 0,1 0 1 0 0,-1 0-1 0 0,0 1 1 0 0,0-1-1 0 0,0 0 1 0 0,0 0-1 0 0,1 1 1 0 0,-1-1-1 0 0,0 0 1 0 0,0 0-1 0 0,0 1 1 0 0,1-1-1 0 0,-1 0 1 0 0,0 0-1 0 0,0 0 0 0 0,1 1 1 0 0,-1-1-1 0 0,0 0 1 0 0,1 0-1 0 0,-1 0 1 0 0,0 0-1 0 0,0 0 1 0 0,1 0-1 0 0,-1 0 1 0 0,0 0-1 0 0,1 0 1 0 0,0 0-1 0 0,10-1-164 0 0,-11 1 149 0 0,1 0-64 0 0,1 0 1 0 0,-1-1 0 0 0,1 1 0 0 0,-1 0 0 0 0,0-1 0 0 0,0 1-1 0 0,1-1 1 0 0,-1 1 0 0 0,0-1 0 0 0,0 0 0 0 0,2-1 0 0 0,-3 2 19 0 0,1-1 0 0 0,-1 0 1 0 0,0 0-1 0 0,1 0 0 0 0,-1 1 1 0 0,0-1-1 0 0,1 0 1 0 0,-1 0-1 0 0,0 0 0 0 0,0 0 1 0 0,0 0-1 0 0,0-2 0 0 0,0-3-69 0 0,0 6 109 0 0,1 0-1 0 0,-1-1 1 0 0,0 1 0 0 0,0-1 0 0 0,0 1-1 0 0,0 0 1 0 0,0-1 0 0 0,0 1-1 0 0,0-1 1 0 0,1 1 0 0 0,-1 0 0 0 0,0-1-1 0 0,0 1 1 0 0,1 0 0 0 0,-1-1 0 0 0,0 1-1 0 0,0 0 1 0 0,1 0 0 0 0,-1-1-1 0 0,0 1 1 0 0,1 0 0 0 0,-1 0 0 0 0,1-1-1 0 0,-1 1 1 0 0,0 0 0 0 0,1 0-1 0 0,-1 0 1 0 0,0 0 0 0 0,1-1 0 0 0,-1 1-1 0 0,1 0 1 0 0,-1 0 0 0 0,1 0-1 0 0,-1 0 1 0 0,0 0 0 0 0,1 0 0 0 0,-1 0-1 0 0,1 0 1 0 0,-1 0 0 0 0,0 0 0 0 0,1 1-1 0 0,-1-1 1 0 0,1 0 0 0 0,-1 0-1 0 0,0 0 1 0 0,1 0 0 0 0,-1 1 0 0 0,1-1-1 0 0,0 0-14 0 0,1 1-471 0 0,0 0-439 0 0,6 0 764 0 0,-5 0 297 0 0,-4-1-86 0 0,1 0 1 0 0,-1 0 0 0 0,1 0 0 0 0,0 0-1 0 0,-1 0 1 0 0,1 0 0 0 0,-1 0-1 0 0,1 0 1 0 0,0 1 0 0 0,-1-1 0 0 0,1 0-1 0 0,0 0 1 0 0,-1 0 0 0 0,1 1 0 0 0,0-1-1 0 0,0 0 1 0 0,-1 0 0 0 0,1 1-1 0 0,0-1 1 0 0,-1 0 0 0 0,1 0 0 0 0,0 1-1 0 0,-1 1 39 0 0,1-1-1 0 0,0 1 0 0 0,-1-1 0 0 0,1 1 0 0 0,-1-1 1 0 0,0 0-1 0 0,1 1 0 0 0,-1-1 0 0 0,0 0 1 0 0,0 1-1 0 0,0-1 0 0 0,0 0 0 0 0,0 0 1 0 0,0 0-1 0 0,0 0 0 0 0,-3 2 0 0 0,4-3-21 0 0,-1 1 0 0 0,0 0-1 0 0,0 0 1 0 0,1 0 0 0 0,-1 0-1 0 0,0 0 1 0 0,1 0 0 0 0,-1 0-1 0 0,1 0 1 0 0,-1 0 0 0 0,1 0-1 0 0,0 0 1 0 0,-1 2 0 0 0,1-2-2 0 0,-1 0 0 0 0,1 0 1 0 0,0 0-1 0 0,-1 1 0 0 0,1-1 1 0 0,-1 0-1 0 0,0 0 0 0 0,1 0 1 0 0,-1 0-1 0 0,-1 1 0 0 0,2-1-13 0 0,-2 0 37 0 0,1 1 0 0 0,-1-1 0 0 0,1 1 0 0 0,-1-1 0 0 0,1 1 0 0 0,0-1 0 0 0,0 1 0 0 0,0 0 0 0 0,0 0 0 0 0,0-1 0 0 0,0 1 0 0 0,1 0 0 0 0,-2 2 0 0 0,-4 3 249 0 0,6-7-296 0 0,0 0 1 0 0,-1 0-1 0 0,1 0 1 0 0,-1 1-1 0 0,1-1 0 0 0,0 0 1 0 0,-1 0-1 0 0,1 1 1 0 0,0-1-1 0 0,-1 0 0 0 0,1 1 1 0 0,0-1-1 0 0,0 0 1 0 0,-1 1-1 0 0,1-1 0 0 0,0 0 1 0 0,0 1-1 0 0,0-1 1 0 0,-1 1-1 0 0,1-1 0 0 0,0 0 1 0 0,0 1-1 0 0,0-1 1 0 0,0 1-1 0 0,0-1 0 0 0,0 0 1 0 0,0 1-1 0 0,0-1 1 0 0,0 1-1 0 0,0-1 0 0 0,0 1 1 0 0,0-1-1 0 0,0 0 1 0 0,0 1-1 0 0,0-1 0 0 0,1 1 1 0 0,-1-1-1 0 0,0 1 1 0 0,1 0-15 0 0,5 6 116 0 0,-5-7-123 0 0,0 0 0 0 0,0 0 0 0 0,0 1 1 0 0,0-1-1 0 0,0 0 0 0 0,0 0 0 0 0,0 0 1 0 0,0 0-1 0 0,0 0 0 0 0,0-1 0 0 0,0 1 1 0 0,0 0-1 0 0,0 0 0 0 0,0-1 0 0 0,0 1 1 0 0,0 0-1 0 0,1-2 0 0 0,20-5-74 0 0,-18 6 7 0 0,1-1 0 0 0,0 1 0 0 0,-1-1 1 0 0,10-5-1 0 0,-10 5 15 0 0,1-2-75 0 0,0 0-1 0 0,1 1 0 0 0,-1 0 1 0 0,1 0-1 0 0,0 1 0 0 0,0-1 0 0 0,7 0 1 0 0,10-6-696 0 0,-21 8 618 0 0,1 0 0 0 0,0 0 0 0 0,-1 0 0 0 0,1 0 1 0 0,0 0-1 0 0,0 1 0 0 0,-1-1 0 0 0,1 1 0 0 0,0 0 0 0 0,0 0 1 0 0,5 0-1 0 0,-8 0 14 0 0,0 0 0 0 0,1 0 0 0 0,-1 0 0 0 0,1 0 0 0 0,-1 0 0 0 0,1 1 0 0 0,-1-1 0 0 0,0 0 0 0 0,1 0 0 0 0,-1 0 0 0 0,1 0 1 0 0,-1 1-1 0 0,0-1 0 0 0,1 0 0 0 0,-1 0 0 0 0,0 1 0 0 0,1-1 0 0 0,-1 0 0 0 0,0 1 0 0 0,1-1 0 0 0,-1 0 0 0 0,0 1 0 0 0,0-1 0 0 0,1 0 1 0 0,-1 1-1 0 0,0-1 0 0 0,0 1 0 0 0,0-1 0 0 0,1 1 0 0 0,-2 8-2413 0 0,-1-2 3872 0 0,1-6-1215 0 0,1 0 0 0 0,-1 0 1 0 0,0 0-1 0 0,1 0 0 0 0,-1 0 0 0 0,0 0 1 0 0,0 0-1 0 0,0 0 0 0 0,0 0 0 0 0,1 0 1 0 0,-1 0-1 0 0,0-1 0 0 0,0 1 0 0 0,-1 0 1 0 0,0 0-1 0 0,0 0 50 0 0,1 0 0 0 0,-1 0 1 0 0,1 0-1 0 0,-1 0 0 0 0,1 0 1 0 0,0 0-1 0 0,-3 3 0 0 0,-1 5 534 0 0,-1-1 1 0 0,0 0-1 0 0,0-1 0 0 0,-1 0 0 0 0,0 0 0 0 0,0 0 0 0 0,-1-1 0 0 0,-15 11 0 0 0,21-16-566 0 0,-1 0 62 0 0,1 0 0 0 0,-1 1 0 0 0,0-1 0 0 0,1 1 1 0 0,0-1-1 0 0,-1 1 0 0 0,1 0 0 0 0,0 0 0 0 0,0 0 0 0 0,0 0 1 0 0,0 0-1 0 0,-1 3 0 0 0,1-3 48 0 0,1 0 0 0 0,-1 0-1 0 0,1-1 1 0 0,-1 1 0 0 0,1 0 0 0 0,-1-1-1 0 0,-3 3 1 0 0,3-3 249 0 0,3-2-105 0 0,10-6-246 0 0,71-41-1082 0 0,-60 33 120 0 0,-19 12 657 0 0,0 1 0 0 0,-1 0-1 0 0,1 0 1 0 0,0 0 0 0 0,0 0 0 0 0,1 0-1 0 0,-1 1 1 0 0,0-1 0 0 0,1 1 0 0 0,3-1-1 0 0,13-6-2944 0 0,-15 6 839 0 0,-12 5 2488 0 0,-26 21 1987 0 0,31-23-2046 0 0,-7 2 558 0 0,1 1 1 0 0,-14 9 0 0 0,-31 18 1597 0 0,17-14-1097 0 0,23-3-188 0 0,13-14-951 0 0,0 0-1 0 0,0 0 1 0 0,0 1 0 0 0,0-1-1 0 0,0 0 1 0 0,0 0-1 0 0,0 0 1 0 0,0 1 0 0 0,0-1-1 0 0,0 0 1 0 0,0 0-1 0 0,0 1 1 0 0,0-1 0 0 0,0 0-1 0 0,0 0 1 0 0,0 1-1 0 0,0-1 1 0 0,0 0 0 0 0,0 0-1 0 0,0 1 1 0 0,0-1-1 0 0,0 0 1 0 0,0 0 0 0 0,0 0-1 0 0,0 1 1 0 0,1-1-1 0 0,-1 0 1 0 0,0 0 0 0 0,0 0-1 0 0,0 1 1 0 0,0-1-1 0 0,1 0 1 0 0,-1 0-1 0 0,0 0 1 0 0,0 0 0 0 0,0 0-1 0 0,1 1 1 0 0,-1-1-1 0 0,0 0 1 0 0,0 0 0 0 0,1 0-1 0 0,-1 0 1 0 0,0 0-1 0 0,0 0 1 0 0,1 0 0 0 0,2 0-65 0 0,-1 0 0 0 0,1 0 0 0 0,0 0 0 0 0,0 0-1 0 0,-1-1 1 0 0,1 1 0 0 0,0-1 0 0 0,-1 0 0 0 0,1 0 0 0 0,0 0 0 0 0,-1 0 0 0 0,1 0 0 0 0,-1 0 0 0 0,3-3 0 0 0,-1 2-80 0 0,-1 0 1 0 0,1 1-1 0 0,-1-1 0 0 0,1 1 0 0 0,0 0 1 0 0,6-1-1 0 0,-6 1-114 0 0,1 0 1 0 0,-1 0-1 0 0,0-1 0 0 0,7-2 1 0 0,-3-1-831 0 0,1 1 1 0 0,0 0 0 0 0,17-5-1 0 0,-24 8 733 0 0,0 0 0 0 0,0 1 0 0 0,-1-1-1 0 0,1 0 1 0 0,0 0 0 0 0,-1 0-1 0 0,1 0 1 0 0,-1-1 0 0 0,3-1 0 0 0,-3 2 54 0 0,0 0 1 0 0,0 0-1 0 0,0 0 1 0 0,1 0-1 0 0,-1 0 1 0 0,0 0-1 0 0,1 1 1 0 0,-1-1-1 0 0,0 0 1 0 0,1 1-1 0 0,-1-1 1 0 0,1 1-1 0 0,2-1 0 0 0,10 2-584 0 0</inkml:trace>
  <inkml:trace contextRef="#ctx0" brushRef="#br0" timeOffset="1">322 308 8895 0 0,'0'1'42'0'0,"0"0"-1"0"0,0 0 0 0 0,-1 0 0 0 0,1 1 1 0 0,-1-1-1 0 0,1 0 0 0 0,-1 0 1 0 0,1 0-1 0 0,-1 0 0 0 0,0 0 0 0 0,1 0 1 0 0,-1 0-1 0 0,0 0 0 0 0,0 0 1 0 0,0 0-1 0 0,0-1 0 0 0,0 1 0 0 0,0 0 1 0 0,0-1-1 0 0,0 1 0 0 0,0 0 0 0 0,-2 0 1 0 0,1 0-31 0 0,1 0 1 0 0,-1-1 0 0 0,0 1-1 0 0,1 1 1 0 0,-1-1-1 0 0,1 0 1 0 0,-1 0-1 0 0,1 1 1 0 0,-2 1 0 0 0,2-2 43 0 0,-1 2 137 0 0,0 0 0 0 0,-1 0 0 0 0,1-1 0 0 0,0 1 0 0 0,-1-1 0 0 0,0 1 0 0 0,1-1 0 0 0,-1 0 0 0 0,0 0 1 0 0,-4 2-1 0 0,5-3-97 0 0,1 0 0 0 0,-1 0 1 0 0,1 0-1 0 0,0 0 0 0 0,-1 0 1 0 0,1 0-1 0 0,0 1 0 0 0,0-1 0 0 0,0 0 1 0 0,-2 3-1 0 0,3-2-20 0 0,-1-1 0 0 0,0 1-1 0 0,0-1 1 0 0,0 0 0 0 0,-1 0 0 0 0,1 1-1 0 0,0-1 1 0 0,0 0 0 0 0,-3 1 0 0 0,-3 1 157 0 0,7-2-195 0 0,-1-1-1 0 0,0 0 1 0 0,0 0-1 0 0,1 1 0 0 0,-1-1 1 0 0,0 1-1 0 0,1-1 1 0 0,-1 0-1 0 0,0 1 1 0 0,1-1-1 0 0,-1 1 1 0 0,1-1-1 0 0,-1 1 0 0 0,0 0 1 0 0,1-1-1 0 0,-1 1 1 0 0,1-1-1 0 0,0 1 1 0 0,-1 0-1 0 0,1 0 0 0 0,0-1 1 0 0,-1 1-1 0 0,1 0 1 0 0,0 0-1 0 0,-1 1 1 0 0,-7 2 673 0 0,9-4-700 0 0,0 1 0 0 0,-1-1 0 0 0,1 1 0 0 0,0-1 0 0 0,0 1 0 0 0,0-1 0 0 0,0 0 0 0 0,-1 0-1 0 0,1 1 1 0 0,0-1 0 0 0,0 0 0 0 0,0 0 0 0 0,0 0 0 0 0,0 0 0 0 0,0 0 0 0 0,0 0 0 0 0,-1 0 0 0 0,1 0 0 0 0,0 0-1 0 0,0-1 1 0 0,0 1 0 0 0,0 0 0 0 0,1-1 0 0 0,2 0-82 0 0,0 0 0 0 0,-1-1 0 0 0,1 1 0 0 0,-1-1 0 0 0,7-3 0 0 0,-6 1-125 0 0,1 1 1 0 0,0 0 0 0 0,0 0-1 0 0,-1 1 1 0 0,2-1 0 0 0,-1 1-1 0 0,9-3 1 0 0,-9 4-203 0 0,-1-1 0 0 0,0 0 1 0 0,0 0-1 0 0,8-5 0 0 0,12-6-3144 0 0,-23 12 3105 0 0,1 0 1 0 0,-1 1 0 0 0,0-1 0 0 0,1 0 0 0 0,-1 0-1 0 0,0 0 1 0 0,0-1 0 0 0,0 1 0 0 0,0 0-1 0 0,2-2 1 0 0,-3 2 277 0 0,3 0-2032 0 0,5 1 1344 0 0</inkml:trace>
  <inkml:trace contextRef="#ctx0" brushRef="#br0" timeOffset="2">334 374 8351 0 0,'-2'2'63'0'0,"1"1"-1"0"0,-1 0 0 0 0,1-1 1 0 0,-1 1-1 0 0,0-1 0 0 0,0 1 0 0 0,0-1 1 0 0,0 0-1 0 0,-1 0 0 0 0,1 0 1 0 0,0 0-1 0 0,-1 0 0 0 0,1 0 0 0 0,-1-1 1 0 0,-3 2-1 0 0,-9 6 627 0 0,-13 5 820 0 0,23-12-1209 0 0,1 0 0 0 0,-1 0 0 0 0,1 0 0 0 0,0 0 0 0 0,-7 5 0 0 0,9-5-198 0 0,0-1 0 0 0,0 0-1 0 0,0 0 1 0 0,0 0 0 0 0,0 0 0 0 0,-1 0-1 0 0,-3 1 1 0 0,5-2-46 0 0,-1 0 0 0 0,1 0 0 0 0,0 1 0 0 0,-1-1 0 0 0,1 1 0 0 0,0-1 0 0 0,-1 1 0 0 0,1 0 0 0 0,0-1 0 0 0,0 1 0 0 0,-1 0 0 0 0,1 0 1 0 0,0 0-1 0 0,0 0 0 0 0,0 0 0 0 0,-1 2 0 0 0,1-3-22 0 0,1 0-1 0 0,0 0 1 0 0,-1 0 0 0 0,1 0 0 0 0,0 0 0 0 0,-1 0 0 0 0,1 0 0 0 0,0 0 0 0 0,-1-1 0 0 0,1 1-1 0 0,0 0 1 0 0,-1 0 0 0 0,1 0 0 0 0,0 0 0 0 0,-1-1 0 0 0,1 1 0 0 0,0 0 0 0 0,0 0 0 0 0,-1 0 0 0 0,1-1-1 0 0,0 1 1 0 0,0 0 0 0 0,0 0 0 0 0,-1-1 0 0 0,1 0 0 0 0,6 1-9 0 0,0 0 0 0 0,0-1 1 0 0,0 0-1 0 0,8-3 0 0 0,-1 1-180 0 0,-8 2 69 0 0,0-1 1 0 0,0 0-1 0 0,0 0 1 0 0,6-3-1 0 0,-7 2-35 0 0,1 1 0 0 0,0 0 0 0 0,-1 0-1 0 0,8-2 1 0 0,-3 2-644 0 0,1 0-1 0 0,-1-1 1 0 0,0 0-1 0 0,17-8 0 0 0,-22 10 406 0 0,-1-1 0 0 0,0 1-1 0 0,1 0 1 0 0,-1 0 0 0 0,8 0-1 0 0,-8 0-32 0 0,0 1 0 0 0,0-1 0 0 0,0 1 0 0 0,0-1 0 0 0,0 0 0 0 0,-1 0 0 0 0,1 0 0 0 0,4-3-1 0 0,2-3-1020 0 0,-8 6 1185 0 0,0 0-1 0 0,0-1 0 0 0,0 1 1 0 0,0 0-1 0 0,1 0 1 0 0,-1 1-1 0 0,0-1 1 0 0,1 0-1 0 0,-1 0 0 0 0,1 1 1 0 0,1-1-1 0 0,11 0-517 0 0</inkml:trace>
  <inkml:trace contextRef="#ctx0" brushRef="#br0" timeOffset="3">424 405 7631 0 0,'-1'2'47'0'0,"0"0"0"0"0,-1 0 0 0 0,1-1 0 0 0,-1 1 0 0 0,1 0 0 0 0,-1-1 0 0 0,0 1 0 0 0,1-1 0 0 0,-1 1 0 0 0,0-1-1 0 0,0 0 1 0 0,0 0 0 0 0,-1 0 0 0 0,1 0 0 0 0,0 0 0 0 0,-5 1 0 0 0,-11 6 90 0 0,12-5 132 0 0,0 0 0 0 0,0-1-1 0 0,-1 0 1 0 0,1 0 0 0 0,-1 0-1 0 0,1-1 1 0 0,-1 0 0 0 0,-11 1 0 0 0,13-2-106 0 0,1 1 1 0 0,0 0 0 0 0,-1 0-1 0 0,1 1 1 0 0,0-1 0 0 0,0 1-1 0 0,-4 2 1 0 0,-21 8 540 0 0,14-9-406 0 0,9-2-67 0 0,0 0 1 0 0,-1 1-1 0 0,1 0 0 0 0,-10 4 1 0 0,15-6-179 0 0,0 1 0 0 0,0-1 0 0 0,-1 1 0 0 0,1-1 0 0 0,0 0 1 0 0,-1 1-1 0 0,1-1 0 0 0,0 0 0 0 0,-1 0 0 0 0,1 0 0 0 0,-1 0 1 0 0,1-1-1 0 0,0 1 0 0 0,-1 0 0 0 0,0-1 0 0 0,-1 1 477 0 0,14-1-464 0 0,-9 1-68 0 0,1 0-20 0 0,0 1 0 0 0,0-1 0 0 0,0 1 0 0 0,0-1 0 0 0,-1 0 0 0 0,1-1 0 0 0,0 1 0 0 0,0 0 0 0 0,0-1 0 0 0,0 1 0 0 0,0-1 0 0 0,0 0 0 0 0,0 0 0 0 0,3-2 0 0 0,-4 2-23 0 0,1 0 0 0 0,-1 1 0 0 0,1-1 0 0 0,0 0 0 0 0,0 1 0 0 0,-1 0 0 0 0,1-1 0 0 0,0 1 0 0 0,0 1 0 0 0,-1-1 0 0 0,4 0 0 0 0,-3 1-53 0 0,1-1 0 0 0,-1 0 0 0 0,1 0 1 0 0,-1 0-1 0 0,1 0 0 0 0,4-2 0 0 0,6-2-251 0 0,-6 2-31 0 0,1 0 1 0 0,-1 0 0 0 0,0 0 0 0 0,11 0 0 0 0,-14 2 60 0 0,-1-1 0 0 0,1 0 0 0 0,-1 0 0 0 0,7-2 0 0 0,-7 2-10 0 0,1-1 0 0 0,-1 1 1 0 0,0 0-1 0 0,0 1 1 0 0,5-1-1 0 0,2 1-1086 0 0,-1 0 0 0 0,0-1 0 0 0,11-2 0 0 0,-4 2-310 0 0,4 4 1059 0 0</inkml:trace>
  <inkml:trace contextRef="#ctx0" brushRef="#br0" timeOffset="4">561 428 7455 0 0,'-1'1'575'0'0,"0"0"-555"0"0,0-1-1 0 0,-1 1 1 0 0,1-1 0 0 0,0 1 0 0 0,-1-1-1 0 0,1 0 1 0 0,-1 1 0 0 0,1-1-1 0 0,0 0 1 0 0,-2 0 0 0 0,-13 2 114 0 0,10 0 230 0 0,0 0 0 0 0,1-1 0 0 0,-1 0 0 0 0,0 0 0 0 0,0 0 0 0 0,-12-1 0 0 0,15 1-227 0 0,0-1 1 0 0,0 1-1 0 0,0-1 1 0 0,1 1-1 0 0,-1 0 0 0 0,0 0 1 0 0,0 0-1 0 0,0 1 1 0 0,1-1-1 0 0,-4 2 1 0 0,-16 7 291 0 0,3-7-91 0 0,14-3-231 0 0,1 0-1 0 0,-1 1 0 0 0,1 0 0 0 0,-8 2 0 0 0,4 0 36 0 0,0 1 36 0 0,0-1 1 0 0,0-1-1 0 0,0 1 0 0 0,0-1 1 0 0,-10 0-1 0 0,14-1-60 0 0,0 0 0 0 0,-1 0 0 0 0,1 0 0 0 0,-7 4-1 0 0,9-4-41 0 0,0 0 0 0 0,-1 0 0 0 0,1 0 0 0 0,-1-1 0 0 0,1 1 0 0 0,-1-1 0 0 0,1 1 0 0 0,-1-1-1 0 0,1 0 1 0 0,-5 0 0 0 0,5 0 218 0 0,4 1-185 0 0,2-1-107 0 0,0 1 0 0 0,1 0-1 0 0,-1-1 1 0 0,0 0 0 0 0,0 0 0 0 0,0 0 0 0 0,0 0-1 0 0,0-1 1 0 0,5-1 0 0 0,22-1-60 0 0,-18 3-128 0 0,-1-1 0 0 0,1 0 0 0 0,0-1-1 0 0,23-6 1 0 0,15-1-508 0 0,-1 0-294 0 0,-32 4-29 0 0,1 1 0 0 0,1 1 0 0 0,18 0 0 0 0,3-5-3106 0 0,-33 6 2658 0 0,1 0 0 0 0,14-1 0 0 0,2 4 453 0 0</inkml:trace>
  <inkml:trace contextRef="#ctx0" brushRef="#br0" timeOffset="5">677 435 9759 0 0,'-3'2'81'0'0,"1"0"-1"0"0,-1-1 1 0 0,0 1-1 0 0,0 0 1 0 0,0-1-1 0 0,0 0 1 0 0,0 0 0 0 0,0 0-1 0 0,0 0 1 0 0,0 0-1 0 0,0 0 1 0 0,-7 0-1 0 0,5-1-58 0 0,0 1 0 0 0,0 0 0 0 0,0 0-1 0 0,-8 4 1 0 0,-3 3 325 0 0,11-5-140 0 0,0-1 1 0 0,-1 1-1 0 0,1-1 0 0 0,-8 2 0 0 0,13-4-185 0 0,-18 4 1078 0 0,-30 12-1 0 0,4-4-155 0 0,32-9-455 0 0,-25 9 0 0 0,20-8-229 0 0,15-4-219 0 0,1 0 0 0 0,-1 0 1 0 0,0 1-1 0 0,0-1 0 0 0,0 1 1 0 0,0-1-1 0 0,1 1 0 0 0,-1 0 1 0 0,0-1-1 0 0,-3 3 0 0 0,0 5 58 0 0,16-8-34 0 0,14-1-130 0 0,-19 1 18 0 0,0 0 0 0 0,1 0 0 0 0,-1-1 1 0 0,0 0-1 0 0,9-2 0 0 0,-1-2-187 0 0,1 0 1 0 0,-1 2 0 0 0,1 0-1 0 0,22-2 1 0 0,13-2-881 0 0,2-1-541 0 0,-34 7-514 0 0,0 0 1 0 0,-1-1 0 0 0,25-7-1 0 0,-15 3-593 0 0,0 5 1696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1017 9583 0 0,'-9'4'172'0'0,"1"-1"-1"0"0,-1 1 1 0 0,0-1-1 0 0,0-1 1 0 0,-9 2-1 0 0,-24 7-70 0 0,23-4 560 0 0,0-1 0 0 0,-36 5 1 0 0,46-9-377 0 0,0 0 1 0 0,0 1 0 0 0,-10 4 0 0 0,10-3 164 0 0,0-1 1 0 0,-17 4-1 0 0,3 1 97 0 0,21-7-480 0 0,-1 0-1 0 0,1 0 1 0 0,-1 0-1 0 0,1 0 1 0 0,-1 0-1 0 0,1-1 0 0 0,-1 1 1 0 0,0-1-1 0 0,1 0 1 0 0,-1 1-1 0 0,0-1 1 0 0,1-1-1 0 0,-1 1 1 0 0,-3-1-1 0 0,4 1 198 0 0,10-1-278 0 0,-1 1 0 0 0,0-1 0 0 0,0-1 0 0 0,0 1 0 0 0,9-4 0 0 0,-8 2-68 0 0,1 0 0 0 0,17-1 0 0 0,-22 3 34 0 0,21-1-887 0 0,49-11-1 0 0,-60 10 358 0 0,0 1 1 0 0,21-1-1 0 0,-19 2-533 0 0,22-4-1 0 0,61-13-3991 0 0,-92 16 4598 0 0,0 0 0 0 0,-1 0-1 0 0,1 0 1 0 0,10-6 0 0 0,-10 5-214 0 0,0 0 0 0 0,15-5 1 0 0,3 5 172 0 0</inkml:trace>
  <inkml:trace contextRef="#ctx0" brushRef="#br0" timeOffset="1">433 1027 10223 0 0,'-2'3'72'0'0,"-1"0"0"0"0,-1 0 1 0 0,1 0-1 0 0,0 0 0 0 0,-1-1 0 0 0,1 1 0 0 0,-1-1 0 0 0,0 0 0 0 0,0 0 0 0 0,0 0 0 0 0,0 0 0 0 0,0-1 0 0 0,0 0 0 0 0,-4 1 0 0 0,-27 11 509 0 0,31-11-417 0 0,0 0 1 0 0,0-1 0 0 0,0 1-1 0 0,-1-1 1 0 0,-4 0 0 0 0,6 0-44 0 0,0-1 0 0 0,0 1-1 0 0,0-1 1 0 0,0 1 0 0 0,0 0 0 0 0,0 0 0 0 0,1 0 0 0 0,-1 1 0 0 0,0-1 0 0 0,1 1-1 0 0,-4 2 1 0 0,1 1 601 0 0,10-6 131 0 0,14-2-660 0 0,-11 4-290 0 0,0-1-1 0 0,0 0 0 0 0,1 0 0 0 0,-1-1 1 0 0,0 0-1 0 0,14-4 0 0 0,21-1-510 0 0,-34 5 306 0 0,1 0-1 0 0,-1-1 0 0 0,15-3 1 0 0,-4-2-1083 0 0,0 0 0 0 0,37-5 0 0 0,-47 10 33 0 0,1 0 0 0 0,12-6 1 0 0,-13 5 46 0 0,0 0 0 0 0,16-2 1 0 0,6 3 358 0 0</inkml:trace>
  <inkml:trace contextRef="#ctx0" brushRef="#br0" timeOffset="2">812 992 5815 0 0,'-1'2'38'0'0,"0"-1"0"0"0,0 1 0 0 0,0 0 0 0 0,0 0 0 0 0,-1-1 0 0 0,1 1 0 0 0,0-1 0 0 0,-1 1 0 0 0,1-1 0 0 0,-1 0 0 0 0,1 1 0 0 0,-1-1 0 0 0,0 0-1 0 0,0 0 1 0 0,-3 1 0 0 0,-14 11 118 0 0,16-10 101 0 0,-1 0 1 0 0,1-1-1 0 0,-1 1 0 0 0,0-1 1 0 0,0 1-1 0 0,0-1 0 0 0,0 0 1 0 0,-1-1-1 0 0,1 1 0 0 0,-8 1 1 0 0,5-1 92 0 0,0 1 1 0 0,0 0-1 0 0,-7 5 0 0 0,7-5-51 0 0,1 0 0 0 0,-1 0-1 0 0,-11 4 1 0 0,10-5 25 0 0,0 0 1 0 0,0 1-1 0 0,0 0 0 0 0,0 0 1 0 0,-10 6-1 0 0,-6 3 204 0 0,19-11-389 0 0,1 1 0 0 0,0 0 0 0 0,0 0-1 0 0,0 1 1 0 0,0-1 0 0 0,0 1 0 0 0,0 0 0 0 0,1 0 0 0 0,-1 0 0 0 0,-3 5 0 0 0,6-8 181 0 0,2 2-37 0 0,0-1-276 0 0,0-1 0 0 0,0 1-1 0 0,0 0 1 0 0,0-1 0 0 0,0 1 0 0 0,0 0 0 0 0,0-1 0 0 0,1 1-1 0 0,-1-1 1 0 0,0 0 0 0 0,0 1 0 0 0,0-1 0 0 0,1 0 0 0 0,-1 0-1 0 0,0 0 1 0 0,0 1 0 0 0,1-1 0 0 0,-1-1 0 0 0,0 1 0 0 0,0 0-1 0 0,1 0 1 0 0,-1 0 0 0 0,0-1 0 0 0,0 1 0 0 0,0 0 0 0 0,2-2-1 0 0,16-1-18 0 0,-7 1-105 0 0,1 1 0 0 0,-1-1 1 0 0,0-1-1 0 0,23-8 0 0 0,-18 6-581 0 0,34-5 0 0 0,8-3-1418 0 0,-40 8-51 0 0,31-3 1 0 0,-7 1-2422 0 0,-21 5 2240 0 0,2 5 1442 0 0</inkml:trace>
  <inkml:trace contextRef="#ctx0" brushRef="#br0" timeOffset="3">967 1109 8431 0 0,'-1'1'48'0'0,"0"1"-1"0"0,0-1 1 0 0,0 1 0 0 0,0-1-1 0 0,0 0 1 0 0,0 1-1 0 0,0-1 1 0 0,-1 0-1 0 0,1 0 1 0 0,0 0-1 0 0,-1 0 1 0 0,1 0 0 0 0,-1 0-1 0 0,1 0 1 0 0,-1-1-1 0 0,0 1 1 0 0,1 0-1 0 0,-3 0 1 0 0,-17 9 54 0 0,16-7 89 0 0,1 0 1 0 0,-1-1-1 0 0,1 1 1 0 0,-1-1 0 0 0,0 0-1 0 0,0 0 1 0 0,0 0-1 0 0,0-1 1 0 0,-9 2 0 0 0,11-2-53 0 0,0 0 0 0 0,-1 0 1 0 0,1 0-1 0 0,0 0 1 0 0,0 1-1 0 0,0-1 0 0 0,-5 5 1 0 0,5-4 19 0 0,0 0 0 0 0,0 0 1 0 0,0 0-1 0 0,-1-1 0 0 0,-4 3 0 0 0,-2-2 196 0 0,7-2-242 0 0,1 1 1 0 0,0-1-1 0 0,-1 1 1 0 0,1 0 0 0 0,0 0-1 0 0,0-1 1 0 0,0 2-1 0 0,0-1 1 0 0,0 0-1 0 0,0 0 1 0 0,-2 2 0 0 0,3-3-78 0 0,1 0 0 0 0,-1 0 0 0 0,1 0 0 0 0,0 0 0 0 0,-1 0 1 0 0,1 0-1 0 0,0 0 0 0 0,-1 0 0 0 0,1 0 0 0 0,0 0 0 0 0,-1 0 1 0 0,1 0-1 0 0,0 0 0 0 0,-1-1 0 0 0,1 1 0 0 0,0 0 1 0 0,-1 0-1 0 0,1 0 0 0 0,0-1 0 0 0,0 1 0 0 0,-1 0 0 0 0,1 0 1 0 0,0-1-1 0 0,0 1 0 0 0,-1 0 0 0 0,1-1 0 0 0,0 1 0 0 0,0 0 1 0 0,0-1-1 0 0,-1 0 0 0 0,3 0-49 0 0,0 0 1 0 0,-1 0-1 0 0,1 1 1 0 0,0-1-1 0 0,0 0 0 0 0,-1 1 1 0 0,1-1-1 0 0,0 1 1 0 0,0-1-1 0 0,0 1 0 0 0,0 0 1 0 0,0 0-1 0 0,0 0 1 0 0,-1 0-1 0 0,5 0 1 0 0,15-1-526 0 0,46-11-1772 0 0,-30 4-253 0 0,-28 6 1318 0 0,0 0 0 0 0,13-2-1 0 0,19-3-4511 0 0,-29 8 5079 0 0</inkml:trace>
  <inkml:trace contextRef="#ctx0" brushRef="#br0" timeOffset="4">1022 1170 6911 0 0,'0'0'608'0'0,"-8"5"-480"0"0,-2-8-128 0 0,-2 3 0 0 0,2 8-1440 0 0,0-10-304 0 0,0-10-64 0 0,5 1-16 0 0,5 3 1464 0 0</inkml:trace>
  <inkml:trace contextRef="#ctx0" brushRef="#br0" timeOffset="5">1960 0 6159 0 0,'0'1'29'0'0,"0"1"-1"0"0,0-1 1 0 0,0 0-1 0 0,-1 1 1 0 0,1-1 0 0 0,0 0-1 0 0,-1 1 1 0 0,1-1-1 0 0,-1 0 1 0 0,0 0-1 0 0,1 0 1 0 0,-1 0-1 0 0,0 1 1 0 0,0-1-1 0 0,1 0 1 0 0,-1 0-1 0 0,0 0 1 0 0,0 0-1 0 0,0-1 1 0 0,0 1-1 0 0,0 0 1 0 0,-3 1-1 0 0,3-1 31 0 0,0 0-1 0 0,1 0 0 0 0,-1 0 0 0 0,0 0 1 0 0,0 0-1 0 0,0 0 0 0 0,1 0 0 0 0,-1 0 0 0 0,1 0 1 0 0,-1 0-1 0 0,1 1 0 0 0,-1-1 0 0 0,1 0 1 0 0,0 0-1 0 0,-1 2 0 0 0,-2 22 2483 0 0,2-18-2411 0 0,1-6-183 0 0,1 1 1 0 0,-1-1-1 0 0,1 0 1 0 0,-1 1-1 0 0,1-1 0 0 0,-1 0 1 0 0,1 0-1 0 0,0 1 0 0 0,0-1 1 0 0,-1 0-1 0 0,1 0 0 0 0,0 0 1 0 0,0 0-1 0 0,0 0 1 0 0,0 0-1 0 0,2 1 0 0 0,15 6-2975 0 0,-18-8 2762 0 0,1 0 0 0 0,0-1-1 0 0,0 1 1 0 0,-1-1 0 0 0,1 1-1 0 0,0-1 1 0 0,-1 1-1 0 0,1-1 1 0 0,-1 0 0 0 0,1 1-1 0 0,-1-1 1 0 0,1 1 0 0 0,0-2-1 0 0,7-2-1389 0 0,1 6 1017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7919 0 0,'-1'3'60'0'0,"0"1"0"0"0,0-1 0 0 0,-1 1 0 0 0,1-1 0 0 0,-1 0 0 0 0,1 0 0 0 0,-1 0 0 0 0,0 0 0 0 0,0 0 0 0 0,-1 0 0 0 0,1 0 0 0 0,0-1 0 0 0,-5 4 0 0 0,-5 6 236 0 0,11-10-191 0 0,-1 0-1 0 0,0 0 1 0 0,0 0 0 0 0,0-1 0 0 0,0 1 0 0 0,0-1 0 0 0,0 1-1 0 0,0-1 1 0 0,0 0 0 0 0,0 0 0 0 0,-4 2 0 0 0,4-3 1197 0 0,4 1-1115 0 0,3 1-220 0 0,-1-1-1 0 0,1-1 1 0 0,-1 1-1 0 0,0 0 1 0 0,1-1-1 0 0,-1 0 1 0 0,1 0 0 0 0,-1-1-1 0 0,1 1 1 0 0,-1-1-1 0 0,7-2 1 0 0,10 0-1265 0 0,-17 2 870 0 0,0 0-1 0 0,0 0 1 0 0,0 0-1 0 0,0-1 1 0 0,0 1-1 0 0,4-4 1 0 0,17-5-1929 0 0,-21 9 2092 0 0,0 0-1 0 0,0 0 1 0 0,1-1-1 0 0,-1 1 1 0 0,0-1-1 0 0,0 0 1 0 0,0 0-1 0 0,-1-1 0 0 0,1 1 1 0 0,-1-1-1 0 0,5-3 1 0 0,6-4-555 0 0,1 4 502 0 0</inkml:trace>
  <inkml:trace contextRef="#ctx0" brushRef="#br0" timeOffset="1">89 113 8863 0 0,'0'4'249'0'0,"-8"13"2116"0"0,31-6-2200 0 0,-20-10-287 0 0,-1 0 1 0 0,0 0-1 0 0,1 0 0 0 0,-1-1 1 0 0,1 1-1 0 0,-1-1 0 0 0,0 1 1 0 0,1-1-1 0 0,0 0 1 0 0,-1 0-1 0 0,1 0 0 0 0,-1 0 1 0 0,1-1-1 0 0,-1 1 0 0 0,0-1 1 0 0,5-1-1 0 0,30-3-6509 0 0,-25 4 4855 0 0,-1 3 1088 0 0</inkml:trace>
  <inkml:trace contextRef="#ctx0" brushRef="#br0" timeOffset="2">211 139 8231 0 0,'-1'2'638'0'0,"-3"3"-433"0"0,-1 1 0 0 0,0-1 1 0 0,-1 0-1 0 0,1-1 0 0 0,-1 1 0 0 0,0-1 1 0 0,-7 4-1 0 0,13-8-205 0 0,-14 14 934 0 0,4-2-364 0 0,9-11-488 0 0,-2 0 29 0 0,1 1-1 0 0,0-1 1 0 0,0 1-1 0 0,1 0 1 0 0,-1 0-1 0 0,0-1 1 0 0,0 1-1 0 0,1 0 1 0 0,-1 0-1 0 0,-1 5 1 0 0,-4 4 464 0 0,6-11-559 0 0,1 0 1 0 0,0 0 0 0 0,-1 1 0 0 0,1-1-1 0 0,0 0 1 0 0,0 0 0 0 0,-1 1-1 0 0,1-1 1 0 0,0 0 0 0 0,0 1 0 0 0,0-1-1 0 0,-1 0 1 0 0,1 1 0 0 0,0-1 0 0 0,0 1-1 0 0,0-1 1 0 0,0 0 0 0 0,0 1 0 0 0,0-1-1 0 0,0 0 1 0 0,0 1 0 0 0,0-1-1 0 0,0 1 1 0 0,0-1 0 0 0,0 0 0 0 0,0 1-1 0 0,0-1 1 0 0,0 0 0 0 0,0 1 0 0 0,0-1-1 0 0,1 1 1 0 0,-1-1 0 0 0,0 0-1 0 0,0 1 1 0 0,1-1 0 0 0,-1 1 52 0 0,9-1-147 0 0,0 0 0 0 0,0-1 0 0 0,0-1 0 0 0,0 1-1 0 0,0-2 1 0 0,0 1 0 0 0,12-6 0 0 0,10-3-958 0 0,-21 7-77 0 0,1 0-1 0 0,14-7 1 0 0,-2 3-919 0 0,-20 7 1602 0 0,0 0 0 0 0,0 1 0 0 0,0-1 0 0 0,0-1 1 0 0,0 1-1 0 0,4-2 0 0 0,-2-1-379 0 0,-4 3 634 0 0,0 0 0 0 0,0 1 0 0 0,-1-1 0 0 0,1 0 0 0 0,0 1 0 0 0,0-1 1 0 0,0 1-1 0 0,0-1 0 0 0,0 1 0 0 0,0-1 0 0 0,0 1 0 0 0,0 0 1 0 0,0-1-1 0 0,3 1 0 0 0,7 2-439 0 0</inkml:trace>
  <inkml:trace contextRef="#ctx0" brushRef="#br0" timeOffset="3">216 240 8783 0 0,'-4'4'118'0'0,"-1"0"0"0"0,1 1-1 0 0,-1-2 1 0 0,0 1-1 0 0,-1 0 1 0 0,1-1-1 0 0,-7 3 1 0 0,-15 10 601 0 0,9-7 301 0 0,15-7-379 0 0,0-1 0 0 0,0 1 0 0 0,0 0 0 0 0,0 0 0 0 0,-5 4 0 0 0,9-6-617 0 0,0-1 0 0 0,1 1 0 0 0,-1-1 1 0 0,0 1-1 0 0,1 0 0 0 0,-1 0 1 0 0,0-1-1 0 0,1 1 0 0 0,-1 0 1 0 0,0 0-1 0 0,1 1 0 0 0,-1-1 0 0 0,3 1 1 0 0,2-1-35 0 0,-3 0-10 0 0,-1 0-1 0 0,1-1 0 0 0,-1 1 0 0 0,0-1 0 0 0,1 0 1 0 0,-1 0-1 0 0,0 0 0 0 0,1 0 0 0 0,-1 0 1 0 0,3-3-1 0 0,12-4-217 0 0,-8 5-282 0 0,0-1 0 0 0,-1 0 0 0 0,1 0 1 0 0,10-7-1 0 0,-17 9 255 0 0,1 1 0 0 0,0 0 0 0 0,-1 0 0 0 0,1 0-1 0 0,0 0 1 0 0,4-1 0 0 0,-4 2-154 0 0,-1-1 0 0 0,1 1 0 0 0,-1-1-1 0 0,0 0 1 0 0,0 0 0 0 0,1 0 0 0 0,-1 0 0 0 0,0 0-1 0 0,3-2 1 0 0,1-3-1027 0 0,-6 5 1203 0 0,1 0-1 0 0,0 0 1 0 0,0 0 0 0 0,0 0-1 0 0,0 0 1 0 0,-1 0 0 0 0,1 0-1 0 0,0 1 1 0 0,0-1 0 0 0,1 0-1 0 0,-1 1 1 0 0,0-1 0 0 0,0 1-1 0 0,2-1 1 0 0,8 2-668 0 0</inkml:trace>
  <inkml:trace contextRef="#ctx0" brushRef="#br0" timeOffset="4">270 256 7919 0 0,'-2'3'70'0'0,"0"-1"0"0"0,1 1 0 0 0,-1 0 0 0 0,0-1 0 0 0,-1 1 0 0 0,1-1 0 0 0,0 0 0 0 0,-1 1 0 0 0,1-1 0 0 0,-1 0 0 0 0,-5 2 0 0 0,-10 11 420 0 0,16-13-360 0 0,0 0 1 0 0,0 0-1 0 0,0-1 1 0 0,0 1-1 0 0,0 0 1 0 0,-3 1-1 0 0,-2-1 163 0 0,3 0-80 0 0,1-1-1 0 0,-1 1 1 0 0,1 0 0 0 0,0 0 0 0 0,0 0 0 0 0,-1 0-1 0 0,1 1 1 0 0,-4 4 0 0 0,-10 6 821 0 0,15-11-856 0 0,0-1 1 0 0,0 1 0 0 0,0-1-1 0 0,0 1 1 0 0,1-1-1 0 0,-5 6 1097 0 0,19-5-1183 0 0,-8-2-171 0 0,1 1 0 0 0,-1-1 0 0 0,1-1 1 0 0,-1 1-1 0 0,0-1 0 0 0,1 0 0 0 0,-1 0 0 0 0,7-3 1 0 0,17-3-920 0 0,-21 6 308 0 0,1-1 0 0 0,13-6 0 0 0,15-4-2713 0 0,-17 5 44 0 0,-17 5 2797 0 0,-1 1 0 0 0,0 0 0 0 0,0 0 0 0 0,1 0 0 0 0,-1 1 0 0 0,5-2 0 0 0,5 3-296 0 0</inkml:trace>
  <inkml:trace contextRef="#ctx0" brushRef="#br0" timeOffset="5">200 410 11023 0 0,'-2'3'135'0'0,"0"0"0"0"0,0 0 0 0 0,0 0 0 0 0,0 0-1 0 0,0-1 1 0 0,-1 1 0 0 0,0-1 0 0 0,-4 3 0 0 0,-9 11 318 0 0,16-16-396 0 0,-1 1 0 0 0,0 0-1 0 0,1-1 1 0 0,-1 1 0 0 0,1-1 0 0 0,-1 1-1 0 0,0-1 1 0 0,1 1 0 0 0,-1-1 0 0 0,0 1-1 0 0,0-1 1 0 0,1 1 0 0 0,-1-1 0 0 0,0 0 0 0 0,0 0-1 0 0,0 1 1 0 0,0-1 0 0 0,-1 0 0 0 0,2 1 18 0 0,-1-1 0 0 0,1 1 1 0 0,0-1-1 0 0,-1 1 0 0 0,1-1 0 0 0,0 1 1 0 0,-1-1-1 0 0,1 1 0 0 0,0 0 1 0 0,0-1-1 0 0,0 1 0 0 0,0-1 1 0 0,0 1-1 0 0,-1 0 0 0 0,1-1 0 0 0,0 1 1 0 0,0 0-1 0 0,1-1 0 0 0,-1 1 1 0 0,0 1-1 0 0,22-2-175 0 0,-18 0-105 0 0,0 1 0 0 0,-1-1 1 0 0,1 0-1 0 0,0 0 0 0 0,-1-1 0 0 0,1 1 0 0 0,-1-1 0 0 0,8-2 0 0 0,8-2-1286 0 0,-16 4 898 0 0,0 1-1 0 0,1-1 0 0 0,-1 0 0 0 0,0-1 0 0 0,0 1 0 0 0,0 0 1 0 0,4-3-1 0 0,2-3-1297 0 0,-8 5 1358 0 0,1 0-1 0 0,0 0 1 0 0,0 1-1 0 0,1-1 1 0 0,-1 1-1 0 0,3-2 0 0 0,9 0-478 0 0</inkml:trace>
  <inkml:trace contextRef="#ctx0" brushRef="#br0" timeOffset="6">244 471 5039 0 0,'-7'9'191'0'0,"1"0"0"0"0,-1 0 0 0 0,-1 0-1 0 0,0-1 1 0 0,-12 10 0 0 0,-10 4 2658 0 0,4-1 1571 0 0,36-21-4295 0 0,-7 0-156 0 0,0 0-1 0 0,1 0 1 0 0,-1 0 0 0 0,0-1-1 0 0,0 1 1 0 0,0-1 0 0 0,0 0-1 0 0,0 0 1 0 0,0 0 0 0 0,0 0 0 0 0,0-1-1 0 0,0 1 1 0 0,4-4 0 0 0,19-7-2694 0 0,-21 10 1668 0 0,0-1-1 0 0,0 1 1 0 0,-1-1-1 0 0,9-6 1 0 0,10-6-2484 0 0,-5 7 2489 0 0</inkml:trace>
  <inkml:trace contextRef="#ctx0" brushRef="#br0" timeOffset="7">229 530 7975 0 0,'-6'6'222'0'0,"-1"0"0"0"0,1-1 0 0 0,-12 9-1 0 0,-7 5 579 0 0,-18 17 2661 0 0,35-29-2984 0 0,5-3 853 0 0,8 2-873 0 0,-5-6-465 0 0,1 0 0 0 0,-1 0 0 0 0,1 1 0 0 0,-1-1 0 0 0,1 0 0 0 0,0 0 0 0 0,-1 0 0 0 0,1 0 0 0 0,-1 1 0 0 0,1-1 0 0 0,0 0 0 0 0,-1 0 0 0 0,1 0 0 0 0,-1 0 0 0 0,1-1 0 0 0,0 1 0 0 0,-1 0 0 0 0,1 0 0 0 0,-1 0-1 0 0,2-1 1 0 0,0 1-19 0 0,14-1-284 0 0,-14 2 187 0 0,0-1-1 0 0,0 0 0 0 0,0 0 0 0 0,0 0 0 0 0,0-1 0 0 0,-1 1 0 0 0,1 0 1 0 0,0-1-1 0 0,0 1 0 0 0,-1-1 0 0 0,1 1 0 0 0,0-1 0 0 0,0 0 1 0 0,-1 0-1 0 0,1 0 0 0 0,2-2 0 0 0,-3 3-16 0 0,0-1 0 0 0,1 0 0 0 0,-1 0 0 0 0,1 1 0 0 0,-1-1 0 0 0,1 1 0 0 0,-1-1 0 0 0,1 1 1 0 0,-1-1-1 0 0,3 1 0 0 0,12-5-1749 0 0,19-12-2273 0 0,-34 16 3940 0 0,1 0-1 0 0,-1 0 0 0 0,0 0 0 0 0,1 0 0 0 0,-1 0 0 0 0,0 0 0 0 0,0 0 1 0 0,0-1-1 0 0,0 1 0 0 0,0 0 0 0 0,0-1 0 0 0,2-2 0 0 0,2-5-1080 0 0,-3 8 818 0 0</inkml:trace>
  <inkml:trace contextRef="#ctx0" brushRef="#br0" timeOffset="8">267 562 8175 0 0,'-7'11'387'0'0,"0"-1"-1"0"0,-1 0 0 0 0,0 0 0 0 0,-1 0 0 0 0,0-1 0 0 0,0-1 1 0 0,-19 14-1 0 0,3-1 839 0 0,21-16-927 0 0,-1-1-1 0 0,1 1 0 0 0,-8 4 0 0 0,7-5-26 0 0,-1 1 0 0 0,2-1-1 0 0,-1 2 1 0 0,1-1 0 0 0,-7 9-1 0 0,11-13-88 0 0,0 0 24 0 0,0 0-201 0 0,-1-1 0 0 0,1 0-1 0 0,0 0 1 0 0,0 1-1 0 0,0-1 1 0 0,0 0 0 0 0,0 0-1 0 0,0 1 1 0 0,-1-1-1 0 0,1 0 1 0 0,0 0 0 0 0,0 1-1 0 0,0-1 1 0 0,0 0-1 0 0,0 1 1 0 0,0-1 0 0 0,0 0-1 0 0,0 0 1 0 0,0 1-1 0 0,0-1 1 0 0,0 0 0 0 0,1 1-1 0 0,-1-1 1 0 0,0 0-1 0 0,0 0 1 0 0,0 1 0 0 0,0-1-1 0 0,0 0 1 0 0,0 0 0 0 0,1 1-1 0 0,-1-1 1 0 0,0 0-1 0 0,0 0 1 0 0,0 0 0 0 0,1 1-1 0 0,-1-1 1 0 0,0 0-1 0 0,0 0 1 0 0,1 0 0 0 0,-1 0-1 0 0,0 1 1 0 0,0-1-1 0 0,1 0 1 0 0,-1 0 0 0 0,1 0-1 0 0,1 1-7 0 0,1-1 0 0 0,-1 1-1 0 0,1-1 1 0 0,-1 1 0 0 0,1-1 0 0 0,-1 0-1 0 0,1 0 1 0 0,0 0 0 0 0,-1 0 0 0 0,1-1-1 0 0,-1 1 1 0 0,1-1 0 0 0,3 0 0 0 0,1-1-138 0 0,-1 0 0 0 0,1-1 0 0 0,12-6 0 0 0,-5 1-478 0 0,1 1 0 0 0,24-9 0 0 0,-28 12-347 0 0,0-1 0 0 0,18-13 0 0 0,9-4-2134 0 0,12-8-3120 0 0,-38 26 5488 0 0</inkml:trace>
  <inkml:trace contextRef="#ctx0" brushRef="#br0" timeOffset="9">348 644 9671 0 0,'-7'7'266'0'0,"-1"1"0"0"0,0-2-1 0 0,-10 8 1 0 0,-5 4 327 0 0,-51 32 2015 0 0,55-38-1964 0 0,16-10-527 0 0,-1 0 0 0 0,1 0-1 0 0,0 0 1 0 0,0 0 0 0 0,0 1-1 0 0,1-1 1 0 0,-4 4 0 0 0,6-6-105 0 0,0 0 1 0 0,0 0 0 0 0,0 0 0 0 0,0 0 0 0 0,0 0-1 0 0,-1 1 1 0 0,1-1 0 0 0,0 0 0 0 0,0 0 0 0 0,0 0-1 0 0,0 0 1 0 0,0 0 0 0 0,0 1 0 0 0,0-1 0 0 0,0 0-1 0 0,0 0 1 0 0,-1 0 0 0 0,1 0 0 0 0,0 1 0 0 0,0-1-1 0 0,0 0 1 0 0,0 0 0 0 0,0 0 0 0 0,0 0 0 0 0,0 1-1 0 0,0-1 1 0 0,0 0 0 0 0,0 0 0 0 0,0 0 0 0 0,0 0-1 0 0,0 1 1 0 0,1-1 0 0 0,-1 0 0 0 0,0 0 0 0 0,0 0 0 0 0,0 0-1 0 0,0 0 1 0 0,0 1 0 0 0,0-1 0 0 0,0 0 0 0 0,0 0-1 0 0,0 0 1 0 0,1 0 0 0 0,-1 0 0 0 0,0 0 0 0 0,0 1-1 0 0,0-1 1 0 0,0 0 0 0 0,0 0 0 0 0,1 0 0 0 0,12 1-42 0 0,17-8-381 0 0,-2 0-101 0 0,-21 6 178 0 0,0-1 0 0 0,0 0 0 0 0,10-4 1 0 0,-2-1-1101 0 0,-1 2 0 0 0,24-7 0 0 0,-34 11 774 0 0,-1 0 0 0 0,1-1 0 0 0,-1 1 0 0 0,0-1 1 0 0,6-4-1 0 0,-6 4-34 0 0,0 0 1 0 0,0 1 0 0 0,0-1 0 0 0,0 0 0 0 0,5 0-1 0 0,5-1-267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6215 0 0,'-4'4'64'0'0,"0"0"0"0"0,0 0 0 0 0,0 0-1 0 0,-1 0 1 0 0,1 0 0 0 0,-1-1-1 0 0,0 0 1 0 0,0 0 0 0 0,0 0-1 0 0,-8 2 1 0 0,-15 10 681 0 0,24-13-460 0 0,0 0 1 0 0,0 0 0 0 0,0 0-1 0 0,-1-1 1 0 0,-8 2-1 0 0,-12 6 676 0 0,16-5-670 0 0,-3 2 378 0 0,0 0-1 0 0,-20 6 0 0 0,7 0 375 0 0,22-10-872 0 0,1-1 0 0 0,-1 1 1 0 0,0-1-1 0 0,0 0 0 0 0,0 1 0 0 0,0-1 1 0 0,-1 0-1 0 0,-5 0 0 0 0,1 2 227 0 0,9 2 86 0 0,-1-5-451 0 0,1 1-1 0 0,-1 0 0 0 0,1-1 1 0 0,0 1-1 0 0,-1-1 0 0 0,1 0 1 0 0,0 1-1 0 0,0-1 0 0 0,-1 1 1 0 0,1-1-1 0 0,0 0 0 0 0,0 0 1 0 0,-1 1-1 0 0,1-1 0 0 0,0 0 1 0 0,0 0-1 0 0,1 0 0 0 0,47-8-493 0 0,-42 7 229 0 0,-1-1 0 0 0,1 0-1 0 0,8-3 1 0 0,16-4-718 0 0,-18 7-185 0 0,0-1 0 0 0,-1-1-1 0 0,20-8 1 0 0,-26 10 569 0 0,-1 1-1 0 0,0-1 1 0 0,12-1-1 0 0,-12 3 65 0 0,-1-1 0 0 0,1 0-1 0 0,0 0 1 0 0,-1 0-1 0 0,8-4 1 0 0,-1-2-827 0 0,-9 5 1066 0 0,0 1 0 0 0,1 0 0 0 0,-1-1 0 0 0,0 1 0 0 0,1 0 0 0 0,-1 0 0 0 0,3-1 0 0 0,16 0-351 0 0</inkml:trace>
  <inkml:trace contextRef="#ctx0" brushRef="#br0" timeOffset="1">307 62 10823 0 0,'-6'3'192'0'0,"-1"1"0"0"0,0-1 0 0 0,0-1 0 0 0,0 1-1 0 0,-11 1 1 0 0,8-1-172 0 0,1-1 0 0 0,-14 7 0 0 0,9-2 243 0 0,0-1 1 0 0,0-1-1 0 0,-20 5 0 0 0,4 2 255 0 0,25-10-406 0 0,1 0 0 0 0,0 0 1 0 0,-1 0-1 0 0,0-1 1 0 0,1 0-1 0 0,-7 1 0 0 0,6-1-3 0 0,0-1-2 0 0,1 0 1 0 0,0 1-1 0 0,0-1 1 0 0,0 1-1 0 0,0 0 1 0 0,1 0 0 0 0,-1 0-1 0 0,0 1 1 0 0,-4 2-1 0 0,8-4-98 0 0,-1 0 0 0 0,1 0 0 0 0,-1 1 0 0 0,1-1 0 0 0,-1 0 0 0 0,1 0 0 0 0,0 0 0 0 0,-1 0 0 0 0,1 0 0 0 0,-1 0 0 0 0,1 1-1 0 0,-1-1 1 0 0,1 0 0 0 0,-1 0 0 0 0,1-1 0 0 0,-1 1 0 0 0,1 0 0 0 0,-1 0 0 0 0,1 0 0 0 0,-1 0 0 0 0,1 0 0 0 0,-1 0 0 0 0,1-1 0 0 0,-1 1 0 0 0,-6-2 338 0 0,18-2-201 0 0,4-2-185 0 0,5 3-492 0 0,30-10-1 0 0,-3 2-653 0 0,77-20-4309 0 0,-87 17 2062 0 0,-30 11 2500 0 0,0 0 0 0 0,1 0 0 0 0,11-2 0 0 0,11 2 84 0 0</inkml:trace>
  <inkml:trace contextRef="#ctx0" brushRef="#br0" timeOffset="2">272 128 11343 0 0,'-36'14'1192'0'0,"22"-9"-939"0"0,-19 10 1 0 0,12-9 594 0 0,19-6-732 0 0,0 1 0 0 0,0-1 0 0 0,0 1-1 0 0,0-1 1 0 0,0 1 0 0 0,0 0 0 0 0,1 0 0 0 0,-1 0 0 0 0,-2 1 0 0 0,2-1 864 0 0,14-1-858 0 0,-7-1-122 0 0,10 1-462 0 0,0-2 0 0 0,0 0-1 0 0,25-7 1 0 0,2 0-1622 0 0,-25 6-631 0 0,27-9 1 0 0,40-13-1764 0 0,-81 24 4386 0 0,4-2-287 0 0,1 0 1 0 0,-1 1-1 0 0,14-3 1 0 0,1 3 96 0 0</inkml:trace>
  <inkml:trace contextRef="#ctx0" brushRef="#br0" timeOffset="3">380 126 10159 0 0,'-4'4'112'0'0,"-1"-1"-1"0"0,1 0 0 0 0,-1 0 0 0 0,0 0 0 0 0,-1 0 0 0 0,1-1 0 0 0,0 0 1 0 0,-1 0-1 0 0,-5 1 0 0 0,-24 9 423 0 0,30-9-227 0 0,-1-1 1 0 0,0 0-1 0 0,-8 2 0 0 0,9-3-112 0 0,0 1 0 0 0,1-1-1 0 0,-1 1 1 0 0,1 0-1 0 0,-6 2 1 0 0,-11 5 534 0 0,19-8-647 0 0,-1-1 1 0 0,1 1-1 0 0,0 0 1 0 0,-1 0-1 0 0,1 0 0 0 0,0 1 1 0 0,0-1-1 0 0,0 0 1 0 0,0 1-1 0 0,-4 2 1 0 0,6-4-75 0 0,0 1 0 0 0,0-1 0 0 0,-1 0 0 0 0,1 0 0 0 0,0 0 0 0 0,0 0 0 0 0,-1 1 1 0 0,1-1-1 0 0,0 0 0 0 0,0 0 0 0 0,0 1 0 0 0,-1-1 0 0 0,1 0 0 0 0,0 0 0 0 0,0 1 0 0 0,0-1 0 0 0,0 0 0 0 0,0 0 0 0 0,-1 1 0 0 0,1-1 0 0 0,0 0 1 0 0,0 1-1 0 0,0-1 0 0 0,0 0 0 0 0,0 1 0 0 0,0-1 0 0 0,0 0 0 0 0,0 1 0 0 0,0-1 0 0 0,0 0 0 0 0,0 0 0 0 0,1 1 0 0 0,9 1 235 0 0,1-1-316 0 0,-4 0-21 0 0,-1-1 1 0 0,1 1-1 0 0,-1-1 0 0 0,0-1 1 0 0,1 1-1 0 0,6-3 0 0 0,27-1-435 0 0,-31 5 272 0 0,1-1 1 0 0,-1 0 0 0 0,1-1 0 0 0,-1 0 0 0 0,0-1 0 0 0,1 0-1 0 0,13-5 1 0 0,-18 6-14 0 0,1-1 0 0 0,-1 1 0 0 0,1 0 0 0 0,-1 1 0 0 0,1 0 0 0 0,10 0-1 0 0,-9 0-198 0 0,-1 0-1 0 0,1 0 1 0 0,0 0-1 0 0,6-2 1 0 0,4-3-676 0 0,-13 3 788 0 0,1 1-1 0 0,-1 0 0 0 0,0 0 0 0 0,1 0 0 0 0,-1 0 0 0 0,5 1 0 0 0,6 1-434 0 0,-12-1 590 0 0,1 1 1 0 0,-1-1 0 0 0,1 0-1 0 0,-1 0 1 0 0,1 0-1 0 0,-1 0 1 0 0,5-2-1 0 0,2-1-377 0 0,-8 2 463 0 0,0 0 1 0 0,0 0-1 0 0,0 1 0 0 0,0-1 0 0 0,0 1 1 0 0,0-1-1 0 0,0 1 0 0 0,0 0 1 0 0,0 0-1 0 0,0 0 0 0 0,3 0 0 0 0,14 6-232 0 0</inkml:trace>
  <inkml:trace contextRef="#ctx0" brushRef="#br0" timeOffset="4">629 177 10223 0 0,'-1'2'61'0'0,"-1"0"0"0"0,0-1 0 0 0,0 1 0 0 0,0-1-1 0 0,0 0 1 0 0,0 1 0 0 0,0-1 0 0 0,0 0 0 0 0,-1 0 0 0 0,1-1-1 0 0,0 1 1 0 0,-1 0 0 0 0,1-1 0 0 0,0 1 0 0 0,-1-1-1 0 0,1 0 1 0 0,-4 0 0 0 0,2 1-44 0 0,-1-1-1 0 0,1 1 1 0 0,-1 0-1 0 0,-6 2 1 0 0,-4 3 236 0 0,8-3-53 0 0,0 0 1 0 0,0-1 0 0 0,-10 3 0 0 0,5-3 41 0 0,4-1-46 0 0,1 0 0 0 0,0 1-1 0 0,-1 0 1 0 0,-9 4 0 0 0,4 0 77 0 0,9-4-145 0 0,-1 1 0 0 0,0-1-1 0 0,0 0 1 0 0,0 0 0 0 0,-8 1 0 0 0,-2-1 132 0 0,10-2-159 0 0,1 1-1 0 0,-1-1 0 0 0,0 1 0 0 0,1 0 0 0 0,-1 1 0 0 0,-4 1 0 0 0,-2 2 75 0 0,9-4-127 0 0,0 1 1 0 0,0-1 0 0 0,-1 0-1 0 0,1 0 1 0 0,-1 0 0 0 0,1 0-1 0 0,-1-1 1 0 0,1 1 0 0 0,-1-1 0 0 0,0 1-1 0 0,1-1 1 0 0,-1 0 0 0 0,-3 0-1 0 0,-1 0 471 0 0,12 3-432 0 0,-3-3-92 0 0,0 1 0 0 0,0-1 0 0 0,0 1-1 0 0,0-1 1 0 0,1 0 0 0 0,-1 0 0 0 0,0 0 0 0 0,3 0 0 0 0,15-5-107 0 0,37-4-1 0 0,14-2-415 0 0,9-1-609 0 0,21 0-1757 0 0,-64 6 401 0 0,0-2-1117 0 0,-26 5 2044 0 0,0 1 1 0 0,13-1-1 0 0,3 2 582 0 0</inkml:trace>
  <inkml:trace contextRef="#ctx0" brushRef="#br0" timeOffset="5">776 187 10479 0 0,'-3'4'126'0'0,"-1"0"1"0"0,0-1-1 0 0,0 0 0 0 0,0 0 0 0 0,0 0 0 0 0,-1 0 0 0 0,1-1 0 0 0,-6 3 0 0 0,-40 13 85 0 0,37-14 151 0 0,5-2 48 0 0,-1 0 0 0 0,-15 1 0 0 0,-9 3 315 0 0,10 0 40 0 0,-34 5-1 0 0,28-2-139 0 0,19-5-278 0 0,10-3-333 0 0,1-1 1 0 0,-1 0 0 0 0,0 0-1 0 0,0 0 1 0 0,0 0-1 0 0,0 1 1 0 0,1-1 0 0 0,-1 0-1 0 0,0 0 1 0 0,0 0-1 0 0,0 0 1 0 0,1 0 0 0 0,-1 0-1 0 0,0 0 1 0 0,0 1-1 0 0,0-1 1 0 0,1 0 0 0 0,-1 0-1 0 0,0 0 1 0 0,0 0-1 0 0,1 0 1 0 0,-1 0 0 0 0,0 0-1 0 0,0 0 1 0 0,0 0 0 0 0,1 0-1 0 0,-1 0 1 0 0,0 0-1 0 0,0-1 1 0 0,1 1 0 0 0,-1 0-1 0 0,0 0 1 0 0,0 0-1 0 0,0 0 1 0 0,1 0 0 0 0,-1 0-1 0 0,25-1-13 0 0,-18 2-4 0 0,-1-1 1 0 0,0-1 0 0 0,0 1 0 0 0,9-2 0 0 0,2-2-84 0 0,-1 0 1 0 0,1 2 0 0 0,24-1-1 0 0,-29 2-62 0 0,1-1 0 0 0,16-3 0 0 0,20-3-396 0 0,-39 7 334 0 0,9 1-823 0 0,0-2 0 0 0,27-6 0 0 0,-27 5-995 0 0,31-3 0 0 0,2 0-2756 0 0,-26 3 2487 0 0,1 1 1427 0 0</inkml:trace>
  <inkml:trace contextRef="#ctx0" brushRef="#br0" timeOffset="6">1030 194 8663 0 0,'-3'2'67'0'0,"1"0"-1"0"0,-1-1 0 0 0,0 1 1 0 0,0 0-1 0 0,0-1 0 0 0,0 0 1 0 0,0 1-1 0 0,0-1 0 0 0,-1-1 1 0 0,1 1-1 0 0,0 0 0 0 0,0-1 1 0 0,-5 1-1 0 0,-22 5 56 0 0,14 0 656 0 0,0-1 0 0 0,-23 5 1 0 0,29-8-321 0 0,1 0 1 0 0,-16 7 0 0 0,14-5 192 0 0,-22 6 0 0 0,-43 13 773 0 0,64-18-1209 0 0,12-5-198 0 0,-1 1 0 0 0,1-1-1 0 0,0 0 1 0 0,-1 0 0 0 0,1 1-1 0 0,-1-1 1 0 0,1 0-1 0 0,0 1 1 0 0,-1-1 0 0 0,1 0-1 0 0,0 1 1 0 0,-1-1 0 0 0,1 0-1 0 0,0 1 1 0 0,0-1-1 0 0,-1 1 1 0 0,1-1 0 0 0,0 1-1 0 0,0-1 1 0 0,0 1 0 0 0,0-1-1 0 0,0 0 1 0 0,-1 1-1 0 0,1-1 1 0 0,0 1 0 0 0,0 0-1 0 0,1 0-15 0 0,-1-1-1 0 0,0 0 0 0 0,0 0 1 0 0,0 1-1 0 0,0-1 0 0 0,1 0 1 0 0,-1 0-1 0 0,0 1 1 0 0,0-1-1 0 0,0 0 0 0 0,1 0 1 0 0,-1 0-1 0 0,0 1 0 0 0,1-1 1 0 0,-1 0-1 0 0,0 0 1 0 0,0 0-1 0 0,1 0 0 0 0,-1 0 1 0 0,0 0-1 0 0,1 1 0 0 0,-1-1 1 0 0,0 0-1 0 0,0 0 0 0 0,1 0 1 0 0,-1 0-1 0 0,0 0 1 0 0,1 0-1 0 0,-1 0 0 0 0,0 0 1 0 0,1 0-1 0 0,-1-1 0 0 0,0 1 1 0 0,1 0-1 0 0,-1 0 1 0 0,0 0-1 0 0,0 0 0 0 0,1 0 1 0 0,-1 0-1 0 0,0-1 0 0 0,0 1 1 0 0,1 0-1 0 0,-1 0 0 0 0,0-1 1 0 0,1 1-2 0 0,2-1-8 0 0,0 1-1 0 0,0-1 0 0 0,-1 1 1 0 0,1 0-1 0 0,0 0 1 0 0,4 0-1 0 0,-4 0-7 0 0,-1 1 1 0 0,1-1-1 0 0,0-1 0 0 0,0 1 0 0 0,0 0 0 0 0,-1-1 1 0 0,4 0-1 0 0,-2-1-21 0 0,0 1 0 0 0,0 0 0 0 0,1-1 0 0 0,-1 2 0 0 0,0-1 0 0 0,1 0 0 0 0,-1 1 0 0 0,1 0 0 0 0,-1 0 1 0 0,7 1-1 0 0,-8-1 6 0 0,-1 0 0 0 0,1 0 0 0 0,-1 0 0 0 0,1 0 0 0 0,-1-1 0 0 0,1 1 0 0 0,3-2 0 0 0,15-1-254 0 0,-17 3 202 0 0,0 0 0 0 0,0 0 0 0 0,0 0 0 0 0,0 0 0 0 0,0-1 0 0 0,-1 1 0 0 0,1-1 0 0 0,0 0 0 0 0,6-2 0 0 0,-5 1-43 0 0,0 0 0 0 0,0 1-1 0 0,0 0 1 0 0,8-1-1 0 0,12-2-307 0 0,-2 0-131 0 0,2 0-2209 0 0,-23 3 2251 0 0,0 1 0 0 0,0-1 0 0 0,-1 0 0 0 0,1 0 0 0 0,0 0 0 0 0,-1 0-1 0 0,1 0 1 0 0,-1 0 0 0 0,1-1 0 0 0,-1 1 0 0 0,0 0 0 0 0,2-2 0 0 0,5-4-1712 0 0,2 4 1378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6391 0 0,'0'0'492'0'0,"0"2"-273"0"0,0-1-160 0 0,0 0 0 0 0,-1-1 0 0 0,1 1 0 0 0,0 0 0 0 0,-1 0-1 0 0,1-1 1 0 0,0 1 0 0 0,-1 0 0 0 0,1-1 0 0 0,-1 1 0 0 0,1-1 0 0 0,-1 1 0 0 0,0-1 0 0 0,1 1 0 0 0,-1-1 0 0 0,1 1-1 0 0,-1-1 1 0 0,0 1 0 0 0,1-1 0 0 0,-1 0 0 0 0,0 1 0 0 0,0-1 0 0 0,1 0 0 0 0,-1 0 0 0 0,0 0 0 0 0,0 1-1 0 0,1-1 1 0 0,-1 0 0 0 0,0 0 0 0 0,0 0 0 0 0,1 0 0 0 0,-1 0 0 0 0,0 0 0 0 0,0-1 0 0 0,1 1 0 0 0,-1 0 0 0 0,0 0-1 0 0,-1-1 1 0 0,-9 2 408 0 0,10-1-413 0 0,0 1-1 0 0,0-1 1 0 0,1 0 0 0 0,-1 0-1 0 0,0 0 1 0 0,0 1-1 0 0,0-1 1 0 0,0 0 0 0 0,0-1-1 0 0,0 1 1 0 0,0 0-1 0 0,0 0 1 0 0,-1 0 0 0 0,1-1-11 0 0,0 0 0 0 0,-1 1 0 0 0,1-1 0 0 0,0 1 0 0 0,0 0 0 0 0,-1 0-1 0 0,1-1 1 0 0,0 1 0 0 0,0 0 0 0 0,-1 0 0 0 0,1 0 0 0 0,0 0 0 0 0,-1 0 0 0 0,1 0 0 0 0,0 1 0 0 0,0-1 0 0 0,-1 0 0 0 0,1 1 0 0 0,0-1 0 0 0,0 1 0 0 0,-1-1 0 0 0,1 1 0 0 0,0 0 0 0 0,0-1 0 0 0,-1 2 0 0 0,0-1-27 0 0,1-1 1 0 0,0 1-1 0 0,0-1 1 0 0,-1 1-1 0 0,1-1 1 0 0,0 0-1 0 0,-1 0 1 0 0,1 1-1 0 0,0-1 1 0 0,-1 0-1 0 0,1 0 1 0 0,0 0-1 0 0,-1-1 1 0 0,1 1-1 0 0,0 0 1 0 0,-2-1-1 0 0,1 1 0 0 0,1 0 0 0 0,-1-1 0 0 0,0 1 0 0 0,1 0 0 0 0,-1 0 0 0 0,0 0 0 0 0,1 0 0 0 0,-1 0 0 0 0,0 0 0 0 0,1 1 0 0 0,-3 0 0 0 0,-8 5 62 0 0,10-5-58 0 0,-1 1 1 0 0,0-1-1 0 0,0 0 0 0 0,0 0 1 0 0,-5 1-1 0 0,1 0 5 0 0,1-1 1 0 0,-1 1-1 0 0,1 0 0 0 0,-1 0 1 0 0,1 0-1 0 0,-8 5 0 0 0,13-6-25 0 0,-1-1 0 0 0,1 1 0 0 0,0-1 0 0 0,-1 1 0 0 0,1-1 0 0 0,0 0 0 0 0,-1 0 0 0 0,1 1 0 0 0,0-1 0 0 0,-1 0 0 0 0,-1-1 0 0 0,1 1 0 0 0,1 0 0 0 0,-1 0 0 0 0,1 1 0 0 0,-1-1 0 0 0,1 0 0 0 0,-1 0 0 0 0,1 1 0 0 0,-1-1 0 0 0,0 1 0 0 0,1-1 0 0 0,0 1 0 0 0,-1 0 0 0 0,1-1 0 0 0,-1 1 0 0 0,1 0 0 0 0,0 0 0 0 0,0 0 0 0 0,-1 0 0 0 0,1 0 0 0 0,0 0 0 0 0,0 0 0 0 0,-1 2 0 0 0,-6 7-373 0 0,8-7 92 0 0,1-1 62 0 0,0 0-729 0 0,1-1-39 0 0,6 3 90 0 0,-6-3 652 0 0,0 0 0 0 0,0 0 0 0 0,0 0-1 0 0,0-1 1 0 0,0 1 0 0 0,0 0 0 0 0,0-1-1 0 0,0 1 1 0 0,0-1 0 0 0,1 0-1 0 0,-1 0 1 0 0,0 1 0 0 0,0-1 0 0 0,0-1-1 0 0,3 1 1 0 0,8-5-1222 0 0,-10 4 1134 0 0,0 0 1 0 0,-1-1-1 0 0,1 2 1 0 0,1-1-1 0 0,-1 0 1 0 0,5 0-1 0 0,16 3-347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10223 0 0,'-28'22'917'0'0,"14"-11"-826"0"0,1 1 0 0 0,0 0-1 0 0,-21 26 1 0 0,23-23 37 0 0,7-11-93 0 0,0 0 1 0 0,1 1-1 0 0,0-1 0 0 0,0 1 0 0 0,0 0 1 0 0,0 0-1 0 0,1 0 0 0 0,0 0 1 0 0,0 0-1 0 0,0 1 0 0 0,1-1 1 0 0,-1 6-1 0 0,-2 9-10 0 0,3-17-22 0 0,0 0 0 0 0,0 0 0 0 0,1 1 1 0 0,-1-1-1 0 0,1 0 0 0 0,0 1 0 0 0,0-1 0 0 0,1 6 0 0 0,11 41-3 0 0,-11-45-335 0 0,0-1 0 0 0,1 0-1 0 0,-1 0 1 0 0,1 0 0 0 0,0 0-1 0 0,1 0 1 0 0,-1 0 0 0 0,1 0-1 0 0,3 4 1 0 0,-5-7-25 0 0,1 0 0 0 0,-1 0-1 0 0,1 0 1 0 0,-1 1 0 0 0,1-1 0 0 0,0-1-1 0 0,-1 1 1 0 0,1 0 0 0 0,0 0 0 0 0,-1-1-1 0 0,3 2 1 0 0,2 0-261 0 0,17 4-2421 0 0,-19-5 3017 0 0,13 3-323 0 0</inkml:trace>
  <inkml:trace contextRef="#ctx0" brushRef="#br0" timeOffset="1">6 910 8231 0 0,'1'12'262'0'0,"-1"-1"0"0"0,0 1 0 0 0,-3 15 0 0 0,2-18-79 0 0,0 1 0 0 0,0-1 0 0 0,1 1 0 0 0,0-1 0 0 0,1 1 1 0 0,2 14-1 0 0,1-12-85 0 0,1 1 0 0 0,-1-1 0 0 0,2 0 0 0 0,0-1-1 0 0,0 0 1 0 0,1 1 0 0 0,0-2 0 0 0,1 1 0 0 0,0-1 0 0 0,1-1 0 0 0,0 1 0 0 0,1-1 0 0 0,0-1 0 0 0,0 0 0 0 0,1 0 0 0 0,-1-1 0 0 0,2-1 0 0 0,14 8 0 0 0,7 4-666 0 0,-23-12-242 0 0,0-1 1 0 0,0 0-1 0 0,20 7 0 0 0,-22-9-61 0 0,1 1-1 0 0,-1 0 0 0 0,15 9 0 0 0,16 8-3243 0 0,-25-16 3573 0 0</inkml:trace>
  <inkml:trace contextRef="#ctx0" brushRef="#br0" timeOffset="2">89 1148 8407 0 0,'0'0'646'0'0,"0"2"-421"0"0,2 11 171 0 0,0 0 0 0 0,0 0 0 0 0,2 0 0 0 0,5 15 0 0 0,-4-10 193 0 0,21 55 819 0 0,-21-63-1368 0 0,1 0 0 0 0,0 0 0 0 0,0-1 0 0 0,1 0 0 0 0,0-1 0 0 0,15 15 0 0 0,-4-4-6 0 0,-8-10-25 0 0,-1 0 0 0 0,2 0 0 0 0,-1-1 0 0 0,1-1 1 0 0,0 0-1 0 0,1 0 0 0 0,0-1 0 0 0,0 0 1 0 0,0-1-1 0 0,19 5 0 0 0,-13-4-333 0 0,-15-5 74 0 0,-1 0 0 0 0,0 0 0 0 0,0 0 0 0 0,1 0 0 0 0,-1 0-1 0 0,1-1 1 0 0,-1 1 0 0 0,1-1 0 0 0,-1 0 0 0 0,0 0 0 0 0,1 0 0 0 0,-1 0 0 0 0,1 0-1 0 0,-1 0 1 0 0,1-1 0 0 0,3 0 0 0 0,-4 0-73 0 0,1 0 0 0 0,-1 1 1 0 0,0-1-1 0 0,0 0 0 0 0,0 0 0 0 0,0 0 0 0 0,0 0 0 0 0,0-1 1 0 0,0 1-1 0 0,-1 0 0 0 0,1-1 0 0 0,0 0 0 0 0,-1 1 1 0 0,1-1-1 0 0,-1 0 0 0 0,0 0 0 0 0,1 1 0 0 0,-1-1 0 0 0,0 0 1 0 0,0 0-1 0 0,0-1 0 0 0,0 1 0 0 0,-1 0 0 0 0,2-3 0 0 0,2-7-237 0 0</inkml:trace>
  <inkml:trace contextRef="#ctx0" brushRef="#br0" timeOffset="3">141 1277 8863 0 0,'2'6'260'0'0,"-1"-4"-205"0"0,-1 0 1 0 0,1 0-1 0 0,0 0 1 0 0,-1 0-1 0 0,1-1 1 0 0,0 1-1 0 0,0 0 1 0 0,1 0-1 0 0,-1-1 1 0 0,0 1-1 0 0,2 1 1 0 0,2 3 78 0 0,0 0 0 0 0,0-1 0 0 0,0 0 0 0 0,1 1 0 0 0,0-2 0 0 0,9 7 0 0 0,41 21 1007 0 0,-49-28-1119 0 0,7 2 149 0 0,-1 0 1 0 0,16 3-1 0 0,-12-3 74 0 0,21 9 0 0 0,93 46 212 0 0,-122-58-513 0 0,1 0-1 0 0,13 2 1 0 0,-13-3-171 0 0,0 0 0 0 0,12 5 0 0 0,-14-4-248 0 0,-1 0-633 0 0,0-1-1 0 0,0 1 1 0 0,0-1 0 0 0,0 0 0 0 0,1-1 0 0 0,7 1 0 0 0,4 2-1587 0 0,2 5 1656 0 0</inkml:trace>
  <inkml:trace contextRef="#ctx0" brushRef="#br0" timeOffset="4">509 1552 8351 0 0,'23'8'736'0'0,"2"-3"-584"0"0,1-3-152 0 0,5 1 0 0 0,5 0 384 0 0,-1-1 56 0 0,-2-5 8 0 0,5 2 0 0 0,4 3-584 0 0,-2-4-120 0 0,-4-9-16 0 0,2 4-8 0 0,0 7-1688 0 0,-4-7-336 0 0,-6-10-72 0 0,2 8-16 0 0,4 14 1912 0 0</inkml:trace>
  <inkml:trace contextRef="#ctx0" brushRef="#br0" timeOffset="5">1240 1555 8839 0 0,'2'1'680'0'0,"2"1"-607"0"0,0-1 0 0 0,0 1 0 0 0,0-1-1 0 0,0 0 1 0 0,0 0 0 0 0,1-1 0 0 0,-1 1-1 0 0,0-1 1 0 0,0 0 0 0 0,7 0 0 0 0,7-2 801 0 0,21-5 0 0 0,-16 3-519 0 0,19-8-236 0 0,-4 0-379 0 0,-27 9-419 0 0,0-1 1 0 0,-1 0-1 0 0,0-1 0 0 0,19-11 1 0 0,-27 15 199 0 0,1-1 1 0 0,0-1-1 0 0,-1 1 1 0 0,0 0-1 0 0,1 0 1 0 0,-1-1-1 0 0,2-2 1 0 0,-2 2 20 0 0,0 1 1 0 0,0-1 0 0 0,0 1-1 0 0,0 0 1 0 0,0-1 0 0 0,1 1-1 0 0,2-2 1 0 0,10-1-434 0 0</inkml:trace>
  <inkml:trace contextRef="#ctx0" brushRef="#br0" timeOffset="6">1581 1200 7079 0 0,'1'3'548'0'0,"0"2"-288"0"0,1 1 0 0 0,-1-1 0 0 0,0 1-1 0 0,-1 0 1 0 0,1 0 0 0 0,-1 0 0 0 0,-1-1 0 0 0,1 1-1 0 0,-1 0 1 0 0,1 0 0 0 0,-2-1 0 0 0,1 1-1 0 0,-1 0 1 0 0,0-1 0 0 0,0 0 0 0 0,0 1 0 0 0,-4 5-1 0 0,-7 10 413 0 0,10-14-652 0 0,-1-1 0 0 0,0 0 0 0 0,-1 1-1 0 0,-5 5 1 0 0,-3 2 43 0 0,4-4 23 0 0,0-1-1 0 0,-1 0 1 0 0,-14 10-1 0 0,3-3-4 0 0,14-10-85 0 0,-1 0 0 0 0,1 0 0 0 0,-1-1 0 0 0,-1 0 0 0 0,1-1 0 0 0,-1 0 0 0 0,1 0-1 0 0,-1-1 1 0 0,-12 3 0 0 0,-12 2-186 0 0,27-6-43 0 0,0 0-1 0 0,0-1 1 0 0,0 0-1 0 0,-1 0 1 0 0,1 0-1 0 0,0-1 1 0 0,-1 1-1 0 0,1-2 1 0 0,-1 1-1 0 0,1-1 1 0 0,-10-2-1 0 0,8 1-334 0 0,0 0-1 0 0,1-1 0 0 0,-1 1 1 0 0,1-2-1 0 0,0 1 0 0 0,-1-1 0 0 0,2 0 1 0 0,-1-1-1 0 0,0 1 0 0 0,1-1 1 0 0,0-1-1 0 0,-6-6 0 0 0,-4-9-1343 0 0,3 3 1177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7687 0 0,'2'1'590'0'0,"2"0"-465"0"0,1 0 0 0 0,-1 0 0 0 0,1 0 0 0 0,-1-1 0 0 0,1 1 0 0 0,0-1 1 0 0,-1 0-1 0 0,1-1 0 0 0,0 1 0 0 0,-1-1 0 0 0,1 0 0 0 0,4-1 0 0 0,-2 1 42 0 0,-1 0 0 0 0,1 1-1 0 0,-1 0 1 0 0,1 1 0 0 0,9 1-1 0 0,11 0 225 0 0,44 9 169 0 0,-57-10-500 0 0,0 1 1 0 0,1 0-1 0 0,21 6 0 0 0,4 0-81 0 0,-30-6-33 0 0,0 0 1 0 0,0 0-1 0 0,18 7 0 0 0,33 11-3248 0 0,-35-14-3897 0 0,-13 0 6344 0 0</inkml:trace>
  <inkml:trace contextRef="#ctx0" brushRef="#br0" timeOffset="1">446 119 7511 0 0,'13'4'214'0'0,"0"0"-1"0"0,0-1 0 0 0,16 2 0 0 0,-3-1 234 0 0,4-1 466 0 0,-25-3-760 0 0,0 0 0 0 0,0 0-1 0 0,0 1 1 0 0,7 1-1 0 0,2 2 203 0 0,0 1 0 0 0,0 0 0 0 0,0 1 0 0 0,20 12 0 0 0,-15-6-235 0 0,-16-11-303 0 0,0 0 0 0 0,0 1-1 0 0,0 0 1 0 0,0 0-1 0 0,0 0 1 0 0,-1 0-1 0 0,1 0 1 0 0,0 0-1 0 0,-1 1 1 0 0,0 0 0 0 0,0-1-1 0 0,0 1 1 0 0,0 0-1 0 0,0 0 1 0 0,0 0-1 0 0,-1 0 1 0 0,1 0-1 0 0,-1 0 1 0 0,0 0-1 0 0,2 6 1 0 0,-3-7-432 0 0,0 0 0 0 0,0 1-1 0 0,1-1 1 0 0,-1 0 0 0 0,-1 1 0 0 0,1-1 0 0 0,0 1-1 0 0,-1-1 1 0 0,1 0 0 0 0,-1 1 0 0 0,-1 3-1 0 0,-1 3-52 0 0</inkml:trace>
  <inkml:trace contextRef="#ctx0" brushRef="#br0" timeOffset="2">696 318 8431 0 0,'0'0'652'0'0,"2"1"-425"0"0,11 11-197 0 0,-9-9-31 0 0,-1 0 0 0 0,1 0 0 0 0,0-1 1 0 0,0 1-1 0 0,6 2 0 0 0,25 17 343 0 0,-9-5-20 0 0,-17-11-281 0 0,0 0 0 0 0,0 1 0 0 0,-1 0-1 0 0,0 0 1 0 0,0 1 0 0 0,0 0-1 0 0,-1 0 1 0 0,-1 0 0 0 0,1 1 0 0 0,6 14-1 0 0,-9-14-210 0 0,-2 1-1 0 0,1-1 1 0 0,-1 1-1 0 0,1 12 1 0 0,2 10-1640 0 0,6 39-4705 0 0,-5-38 5740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963 1 8351 0 0,'9'19'639'0'0,"-1"-5"-415"0"0,-8-13-166 0 0,1 0-1 0 0,0 0 1 0 0,0 0 0 0 0,0 0-1 0 0,0 0 1 0 0,1-1 0 0 0,-1 1-1 0 0,0 0 1 0 0,0-1-1 0 0,0 1 1 0 0,0-1 0 0 0,1 1-1 0 0,-1-1 1 0 0,0 1 0 0 0,1-1-1 0 0,-1 0 1 0 0,0 0 0 0 0,3 0-1 0 0,-2 0 9 0 0,-1 1 0 0 0,1-1 0 0 0,0 0-1 0 0,-1 0 1 0 0,1 1 0 0 0,0-1 0 0 0,-1 1-1 0 0,1 0 1 0 0,0-1 0 0 0,2 3 0 0 0,1 0 41 0 0,-2 0-6 0 0,0-1 0 0 0,0 0 1 0 0,0 0-1 0 0,0 0 0 0 0,1-1 0 0 0,-1 1 0 0 0,1-1 0 0 0,0 0 0 0 0,4 2 0 0 0,2-1 47 0 0,-1 1-1 0 0,0 1 0 0 0,15 7 1 0 0,14 5 86 0 0,-5-3-94 0 0,53 29 0 0 0,-67-30-668 0 0,33 27 0 0 0,-33-24-1581 0 0,21 8-6431 0 0,-22-9 7525 0 0</inkml:trace>
  <inkml:trace contextRef="#ctx0" brushRef="#br0" timeOffset="1">1314 259 9903 0 0,'12'23'1044'0'0,"-8"-19"-1002"0"0,-1 1-1 0 0,1-1 0 0 0,0 0 1 0 0,1 0-1 0 0,-1-1 0 0 0,1 1 1 0 0,0-1-1 0 0,-1 0 0 0 0,1 0 1 0 0,1 0-1 0 0,4 2 0 0 0,23 12 83 0 0,-15-7-177 0 0,-13-7-334 0 0,0-1-1 0 0,0 1 1 0 0,-1 0-1 0 0,9 6 1 0 0,-12-8-237 0 0,-1-1 555 0 0,0 0 0 0 0,0 0-1 0 0,0 0 1 0 0,0 0 0 0 0,0 0 0 0 0,0 0-1 0 0,0 0 1 0 0,0 0 0 0 0,1 0 0 0 0,-1 0-1 0 0,0 0 1 0 0,0 0 0 0 0,0 0-1 0 0,0 0 1 0 0,0 0 0 0 0,-1-13-5579 0 0,-16-8 4141 0 0,11 18 1240 0 0</inkml:trace>
  <inkml:trace contextRef="#ctx0" brushRef="#br0" timeOffset="2">248 53 7799 0 0,'-3'2'94'0'0,"0"-1"-1"0"0,1 1 0 0 0,-1-1 0 0 0,0 0 0 0 0,0 1 0 0 0,0-1 0 0 0,0 0 1 0 0,-5 0-1 0 0,4 0-91 0 0,1 0 1 0 0,-1 0 0 0 0,0 0 0 0 0,1 0-1 0 0,-7 4 1 0 0,1 1 93 0 0,-1 0 1 0 0,0-1-1 0 0,-16 6 0 0 0,19-8 46 0 0,1 0 0 0 0,0 1-1 0 0,0-1 1 0 0,0 1 0 0 0,0 1-1 0 0,-5 5 1 0 0,-7 5 514 0 0,12-10-503 0 0,0 1 0 0 0,1 0 0 0 0,0 0 0 0 0,0 0 0 0 0,1 1-1 0 0,-1 0 1 0 0,1 0 0 0 0,1 0 0 0 0,0 0 0 0 0,0 1 0 0 0,0-1 0 0 0,1 1-1 0 0,-3 14 1 0 0,1 1-175 0 0,3-16-170 0 0,0 0 0 0 0,0 1 0 0 0,0-1 1 0 0,1 0-1 0 0,0 0 0 0 0,0 0 1 0 0,1 0-1 0 0,1 10 0 0 0,2-4-1821 0 0,5-4-5627 0 0,0-2 6733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1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1211 5639 0 0,'0'0'436'0'0,"2"1"-288"0"0,0 0-162 0 0,-1 0 0 0 0,1-1 0 0 0,-1 1 0 0 0,1 0-1 0 0,-1-1 1 0 0,1 1 0 0 0,0-1 0 0 0,3 1-1 0 0,-5-1 15 0 0,0 0 0 0 0,1 0 0 0 0,-1 0 0 0 0,0 0-1 0 0,1 0 1 0 0,-1 0 0 0 0,0 0 0 0 0,0 0 0 0 0,1 0 0 0 0,-1 0-1 0 0,0 0 1 0 0,1 1 0 0 0,-1-1 0 0 0,0 0 0 0 0,0 0-1 0 0,1 0 1 0 0,-1 0 0 0 0,0 0 0 0 0,0 1 0 0 0,0-1-1 0 0,1 0 1 0 0,-1 0 0 0 0,0 0 0 0 0,0 1 0 0 0,0-1 0 0 0,1 0-1 0 0,-1 0 1 0 0,0 1 0 0 0,0-1 0 0 0,0 1 35 0 0,1-1 0 0 0,-1 1 0 0 0,0-1 0 0 0,1 1 0 0 0,-1-1 0 0 0,0 0 0 0 0,1 1 0 0 0,-1-1 0 0 0,0 1 0 0 0,1-1 0 0 0,-1 0 0 0 0,1 1-1 0 0,-1-1 1 0 0,1 0 0 0 0,-1 0 0 0 0,1 1 0 0 0,0-1 0 0 0,3 2 194 0 0,1 0-1 0 0,-1 1 1 0 0,0 0-1 0 0,1-1 1 0 0,3 5-1 0 0,-7-6 369 0 0,0 2-13 0 0,2 1-520 0 0,0 3 468 0 0,0-1-1 0 0,0 1 0 0 0,0 0 0 0 0,2 10 0 0 0,-5-16-461 0 0,1 1 0 0 0,-1-1 1 0 0,0 1-1 0 0,0 0 0 0 0,0-1 0 0 0,0 1 0 0 0,0-1 1 0 0,0 1-1 0 0,0 0 0 0 0,0-1 0 0 0,-1 1 0 0 0,1-1 1 0 0,0 1-1 0 0,-1 0 0 0 0,0-1 0 0 0,1 1 0 0 0,-1-1 1 0 0,0 0-1 0 0,0 1 0 0 0,1-1 0 0 0,-1 0 0 0 0,0 1 1 0 0,0-1-1 0 0,-1 0 0 0 0,1 0 0 0 0,0 0 0 0 0,-2 2 1 0 0,-2-1 4 0 0,0 2 36 0 0,-1 0 1 0 0,0 0-1 0 0,-8 8 1 0 0,10-9-77 0 0,1 0-1 0 0,-1-1 1 0 0,1 0 0 0 0,-1 1 0 0 0,0-1-1 0 0,-6 2 1 0 0,-13 7 93 0 0,7-1-1 0 0,0 0 1 0 0,-25 9-1 0 0,8-3-38 0 0,25-11-76 0 0,-1-1 0 0 0,-15 7 0 0 0,-7 0 39 0 0,24-8-83 0 0,0 0 0 0 0,-1-1-1 0 0,0 1 1 0 0,1-2 0 0 0,-1 1-1 0 0,0-1 1 0 0,0 0 0 0 0,0 0-1 0 0,-10-1 1 0 0,17-1-175 0 0,-1 1 1 0 0,1 0-1 0 0,0 0 0 0 0,0-1 1 0 0,0 1-1 0 0,-1-1 0 0 0,1 1 1 0 0,0-1-1 0 0,0 0 0 0 0,0 1 1 0 0,0-1-1 0 0,0 0 0 0 0,0 0 1 0 0,0 0-1 0 0,0 1 0 0 0,0-1 1 0 0,0 0-1 0 0,0 0 0 0 0,1-1 0 0 0,-1 1 1 0 0,0 0-1 0 0,1 0 0 0 0,-1 0 1 0 0,1 0-1 0 0,-1 0 0 0 0,1-1 1 0 0,0 1-1 0 0,-1 0 0 0 0,1 0 1 0 0,0-1-1 0 0,0 1 0 0 0,0 0 1 0 0,0-1-1 0 0,0 1 0 0 0,0 0 1 0 0,1-2-1 0 0,-1-4-486 0 0,1 0-1 0 0,0 1 0 0 0,1-1 1 0 0,-1 0-1 0 0,5-8 1 0 0,-3 8 201 0 0,0 0 0 0 0,0 1 1 0 0,1 0-1 0 0,4-8 0 0 0,8-6 59 0 0</inkml:trace>
  <inkml:trace contextRef="#ctx0" brushRef="#br0" timeOffset="1">1249 46 7631 0 0,'-1'1'583'0'0,"-29"23"2"0"0,0 9 1237 0 0,9-11 74 0 0,19-20-1806 0 0,-2 6 208 0 0,-1-1 1 0 0,-10 11-1 0 0,11-12-239 0 0,0-1 0 0 0,1 0 0 0 0,-5 9 0 0 0,-5 7-14 0 0,-14 28-111 0 0,25-47 58 0 0,1 0 1 0 0,-5 17 27 0 0,3-11-662 0 0,1 1-1 0 0,0 0 1 0 0,0 0-1 0 0,0 15 1 0 0,12-23-8517 0 0,3 0 8311 0 0</inkml:trace>
  <inkml:trace contextRef="#ctx0" brushRef="#br0" timeOffset="2">1151 139 8351 0 0,'0'0'639'0'0,"1"-1"-322"0"0,4-17 633 0 0,-4 14-730 0 0,0 0 0 0 0,0 0 1 0 0,0 0-1 0 0,1 0 0 0 0,-1 1 1 0 0,1-1-1 0 0,3-5 0 0 0,4-5 10 0 0,-7 11-191 0 0,-1 1 1 0 0,1-1-1 0 0,0 0 1 0 0,0 1-1 0 0,0-1 1 0 0,1 1-1 0 0,-1-1 0 0 0,1 1 1 0 0,3-3-1 0 0,9-7 55 0 0,-13 10-86 0 0,0 0-1 0 0,0 1 1 0 0,0-1-1 0 0,1 0 1 0 0,-1 1 0 0 0,0-1-1 0 0,1 1 1 0 0,-1 0-1 0 0,1 0 1 0 0,2-1 0 0 0,8-1-93 0 0,-9 1 74 0 0,0 1-1 0 0,1 0 1 0 0,-1 0 0 0 0,0 0-1 0 0,1 1 1 0 0,-1-1-1 0 0,7 1 1 0 0,10-1 182 0 0,-19 1-198 0 0,0-1-1 0 0,1 1 1 0 0,-1-1 0 0 0,1 1 0 0 0,-1 0 0 0 0,0 0-1 0 0,1 1 1 0 0,-1-1 0 0 0,0 0 0 0 0,1 1 0 0 0,-1-1-1 0 0,0 1 1 0 0,1 0 0 0 0,-1 0 0 0 0,4 2 0 0 0,-5-2-209 0 0,1 0 0 0 0,-1 0 0 0 0,0 0 0 0 0,0 0 0 0 0,0 0 0 0 0,1 0 1 0 0,-2 1-1 0 0,1-1 0 0 0,0 0 0 0 0,0 1 0 0 0,0-1 0 0 0,0 1 0 0 0,-1-1 0 0 0,1 1 0 0 0,-1-1 1 0 0,1 4-1 0 0,0 0-823 0 0,-1 0 1 0 0,0 0-1 0 0,0 0 1 0 0,-1 5-1 0 0,0 3-972 0 0,1 1 1447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7455 0 0,'0'0'575'0'0,"1"-2"-379"0"0,5-4-43 0 0,-1 1-1 0 0,1-1 1 0 0,1 1 0 0 0,-1 0-1 0 0,9-5 1 0 0,4-4 576 0 0,-15 11-587 0 0,0 1 0 0 0,0-1-1 0 0,0 1 1 0 0,1 1-1 0 0,5-3 1 0 0,-5 2-1 0 0,-1 1-1 0 0,1-1 0 0 0,-1 0 1 0 0,8-5-1 0 0,-8 4-63 0 0,0 0 0 0 0,0 1-1 0 0,0 0 1 0 0,0-1 0 0 0,0 2 0 0 0,0-1-1 0 0,1 0 1 0 0,-1 1 0 0 0,0 0-1 0 0,1 0 1 0 0,0 0 0 0 0,-1 1 0 0 0,1-1-1 0 0,7 1 1 0 0,30-6 127 0 0,-33 4-158 0 0,0 1 0 0 0,0 0 0 0 0,14 0 0 0 0,-13 1-33 0 0,8 1-9 0 0,33-3 0 0 0,-38 1-86 0 0,0 2 0 0 0,-1-1-1 0 0,22 5 1 0 0,14 0-454 0 0,-41-4 202 0 0,-1 0 0 0 0,1 0 0 0 0,9 3 0 0 0,-10-2-683 0 0,1 0 0 0 0,-1-1-1 0 0,12 1 1 0 0,-9-2-224 0 0,-7 0 907 0 0,0 0 0 0 0,0 0 0 0 0,0 0 0 0 0,0 0 0 0 0,0 1 0 0 0,0-1 0 0 0,0 0 0 0 0,0 1 0 0 0,0-1-1 0 0,0 1 1 0 0,3 2 0 0 0,12 10-610 0 0</inkml:trace>
  <inkml:trace contextRef="#ctx0" brushRef="#br0" timeOffset="1">913 0 7455 0 0,'6'12'575'0'0,"12"-15"-347"0"0,-12 6-202 0 0,-5-3-20 0 0,0 1 0 0 0,0-1 0 0 0,0 0 0 0 0,0 1 0 0 0,0-1 0 0 0,0 0 0 0 0,0 0 0 0 0,0 0 0 0 0,1 1 0 0 0,-1-1 0 0 0,0 0 0 0 0,0-1 0 0 0,0 1-1 0 0,0 0 1 0 0,0 0 0 0 0,0 0 0 0 0,1-1 0 0 0,2 0 34 0 0,0 1-1 0 0,0 0 0 0 0,0 0 0 0 0,-1 0 1 0 0,1 0-1 0 0,6 1 0 0 0,9 1 190 0 0,-16-2-214 0 0,-1 0 0 0 0,0 1-1 0 0,0-1 1 0 0,1 1-1 0 0,-1 0 1 0 0,0-1 0 0 0,0 1-1 0 0,1 0 1 0 0,2 2-1 0 0,15 6-93 0 0,-15-8 65 0 0,0 0 0 0 0,0 1 0 0 0,-1 0 0 0 0,1 0 1 0 0,0 1-1 0 0,-1-1 0 0 0,0 1 0 0 0,1 0 0 0 0,-1 0 0 0 0,6 7 0 0 0,13 16-1757 0 0,-4 4-4112 0 0,-11-13 5207 0 0</inkml:trace>
  <inkml:trace contextRef="#ctx0" brushRef="#br0" timeOffset="2">1047 77 7919 0 0,'0'0'2440'0'0,"2"1"-1878"0"0,44 20 1510 0 0,-14-3-1328 0 0,-18-11-328 0 0,21 15 0 0 0,-30-18-462 0 0,13 9 219 0 0,-1 1 0 0 0,29 30 0 0 0,-42-40-472 0 0,0 1 0 0 0,0 0 0 0 0,-1 1 0 0 0,1-1 0 0 0,-1 1 0 0 0,0-1-1 0 0,-1 1 1 0 0,1 0 0 0 0,-1 0 0 0 0,0 0 0 0 0,-1 0 0 0 0,1 1 0 0 0,-1-1-1 0 0,0 11 1 0 0,-1-15-946 0 0,0 7-1096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4863 0 0,'44'4'5656'0'0,"24"12"-3624"0"0,-61-15-1975 0 0,0 2-1 0 0,0-1 1 0 0,0 1-1 0 0,-1 0 1 0 0,12 7-1 0 0,-11-6-222 0 0,6 4 351 0 0,-11-4-2632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1453 8 7455 0 0,'0'0'3819'0'0,"-1"-5"-2829"0"0,1 5-957 0 0,0 0 0 0 0,0 0 0 0 0,0 0 0 0 0,0 0 0 0 0,0 0 1 0 0,0-1-1 0 0,0 1 0 0 0,0 0 0 0 0,0 0 0 0 0,0 0 0 0 0,0 0 1 0 0,0 0-1 0 0,0 0 0 0 0,0 0 0 0 0,0 0 0 0 0,0 0 0 0 0,0 0 1 0 0,0 0-1 0 0,0-1 0 0 0,0 1 0 0 0,0 0 0 0 0,0 0 0 0 0,0 0 1 0 0,-1 0-1 0 0,1 0 0 0 0,0 0 0 0 0,0 0 0 0 0,0 0 0 0 0,0 0 1 0 0,0 0-1 0 0,0 0 0 0 0,0 0 0 0 0,0 0 0 0 0,0 0 1 0 0,0 0-1 0 0,0 0 0 0 0,0 0 0 0 0,0 0 0 0 0,0 0 0 0 0,0 0 1 0 0,-1-1-1 0 0,1 1 0 0 0,0 0 0 0 0,0 0 0 0 0,0 0 0 0 0,0 0 1 0 0,0 0-1 0 0,0 0 0 0 0,0 0 0 0 0,0 0 0 0 0,0 1 0 0 0,0-1 1 0 0,0 0-1 0 0,0 0 0 0 0,-1 0 0 0 0,1 0 0 0 0,0 0 0 0 0,0 0 1 0 0,0 0-1 0 0,0 0 0 0 0,0 0 0 0 0,0 0 0 0 0,0 0 0 0 0,0 0 1 0 0,0 0-1 0 0,0 0 0 0 0,-19 73 1294 0 0,16-64-1229 0 0,-1 1 1 0 0,0 0 0 0 0,-6 11-1 0 0,-15 41 97 0 0,8-11-30 0 0,13-41-919 0 0,2 0 1 0 0,-4 18-1 0 0</inkml:trace>
  <inkml:trace contextRef="#ctx0" brushRef="#br0" timeOffset="1">1319 258 10015 0 0,'1'12'776'0'0,"-5"-4"-509"0"0,2-6-139 0 0,0 0 0 0 0,0 0 0 0 0,0 0 0 0 0,0 0 0 0 0,-1 0-1 0 0,1 0 1 0 0,-1 0 0 0 0,1-1 0 0 0,-1 1 0 0 0,0-1 0 0 0,0 0 0 0 0,0 0 0 0 0,-4 1 0 0 0,5-1-46 0 0,1-1 0 0 0,-1 1 0 0 0,1 0 0 0 0,0-1 0 0 0,-1 1 0 0 0,1 0 1 0 0,0 0-1 0 0,-1 0 0 0 0,1 0 0 0 0,0 0 0 0 0,-2 2 0 0 0,2-2-19 0 0,0 0 0 0 0,-1 1 0 0 0,1-1 0 0 0,0 0 0 0 0,-1 0 0 0 0,1 0 0 0 0,-1 0 0 0 0,0 0 0 0 0,1-1 0 0 0,-3 2 0 0 0,2-1-16 0 0,0-1-1 0 0,0 1 1 0 0,0 0-1 0 0,0 0 0 0 0,0 0 1 0 0,1 0-1 0 0,-4 2 1 0 0,3-1-45 0 0,1-1 0 0 0,-1 0 1 0 0,0 0-1 0 0,0 0 0 0 0,0 0 0 0 0,0 0 1 0 0,0 0-1 0 0,-4 1 0 0 0,-15 5-237 0 0,16-6 64 0 0,0 1 1 0 0,0 0 0 0 0,0-1 0 0 0,0 0-1 0 0,-6 0 1 0 0,-5 1-632 0 0,13-2 264 0 0,0 1 0 0 0,0-1 1 0 0,-1 0-1 0 0,1 0 0 0 0,0 0 0 0 0,0 0 0 0 0,0 0 1 0 0,0-1-1 0 0,-5-1 0 0 0,-31-11-5347 0 0,19 10 4823 0 0</inkml:trace>
  <inkml:trace contextRef="#ctx0" brushRef="#br0" timeOffset="2">81 184 7567 0 0,'0'0'583'0'0,"-1"2"-343"0"0,-1 4 176 0 0,-1-1 1 0 0,-1 1-1 0 0,1-1 0 0 0,-1 0 0 0 0,0-1 0 0 0,0 1 1 0 0,-7 6-1 0 0,9-10-459 0 0,1 1 132 0 0,0-3-13 0 0,-1 3-33 0 0,-10 14 123 0 0,11-15-228 0 0,5 0-325 0 0,-4 0 376 0 0,1 0 0 0 0,0 0 0 0 0,-1 0 0 0 0,1 0 0 0 0,0-1 0 0 0,0 1 0 0 0,-1 0-1 0 0,1-1 1 0 0,0 1 0 0 0,0 0 0 0 0,0-1 0 0 0,0 1 0 0 0,0-1 0 0 0,0 0 0 0 0,0 1 0 0 0,1-1 0 0 0,7 4 8 0 0,-1-1 0 0 0,1 0-1 0 0,-1-1 1 0 0,1 0 0 0 0,0-1 0 0 0,11 1-1 0 0,-8 0-9957 0 0,-3-2 9050 0 0</inkml:trace>
  <inkml:trace contextRef="#ctx0" brushRef="#br0" timeOffset="3">7 213 10535 0 0,'0'0'2360'0'0,"1"2"-1952"0"0,0 1-290 0 0,0 1 0 0 0,1-1-1 0 0,-1 0 1 0 0,1 0 0 0 0,-1 0 0 0 0,1 0-1 0 0,0 0 1 0 0,0 0 0 0 0,1 0-1 0 0,-1-1 1 0 0,6 5 0 0 0,4 4 164 0 0,20 11 0 0 0,-16-12-101 0 0,-5-3-69 0 0,0-1 1 0 0,25 10 0 0 0,-9-5-18 0 0,-20-8-67 0 0,-1-1 1 0 0,1 0 0 0 0,7 1-1 0 0,-7-2-5 0 0,-1 1 0 0 0,0 0-1 0 0,0 0 1 0 0,7 3 0 0 0,-1 2-11 0 0,-7-4-42 0 0,1 0 1 0 0,-1-1-1 0 0,1 1 0 0 0,0-1 1 0 0,0 0-1 0 0,-1 0 0 0 0,9 0 1 0 0,8 4-244 0 0,-20-5 150 0 0,0 0 1 0 0,0-1 0 0 0,0 1 0 0 0,0 0-1 0 0,0-1 1 0 0,0 1 0 0 0,0-1 0 0 0,0 0-1 0 0,0 0 1 0 0,0 0 0 0 0,0 0 0 0 0,0 0-1 0 0,1 0 1 0 0,-1 0 0 0 0,0-1 0 0 0,0 1-1 0 0,0-1 1 0 0,0 0 0 0 0,0 1-1 0 0,-1-1 1 0 0,5-2 0 0 0,4-4-1107 0 0,-9 7 908 0 0,0-1 1 0 0,0 1 0 0 0,0-1 0 0 0,0 1-1 0 0,0-1 1 0 0,0 0 0 0 0,0 1-1 0 0,-1-1 1 0 0,1 0 0 0 0,0 1 0 0 0,0-1-1 0 0,-1 0 1 0 0,1 0 0 0 0,0 0-1 0 0,-1 0 1 0 0,1 0 0 0 0,-1 0 0 0 0,1 0-1 0 0,-1 0 1 0 0,0 0 0 0 0,1 0-1 0 0,-1 0 1 0 0,0 0 0 0 0,0 0 0 0 0,0 0-1 0 0,0 0 1 0 0,0 0 0 0 0,0 0-1 0 0,0 0 1 0 0,0 0 0 0 0,0-2-1 0 0,-2-7-615 0 0</inkml:trace>
  <inkml:trace contextRef="#ctx0" brushRef="#br0" timeOffset="4">0 196 11023 0 0,'1'1'852'0'0,"39"28"-221"0"0,-35-26-504 0 0,0 0 0 0 0,-1-1 0 0 0,2 1 0 0 0,-1-1 0 0 0,0 0 0 0 0,6 1 0 0 0,10 4 11 0 0,-11-3-136 0 0,1-1 1 0 0,-1-1 0 0 0,18 3-1 0 0,0 0-2 0 0,-11-3-118 0 0,-1-1-1 0 0,1 0 1 0 0,19-2-1 0 0,-23 1-487 0 0,-6-1 120 0 0,0-1-1 0 0,0 1 0 0 0,0-1 1 0 0,0-1-1 0 0,-1 1 1 0 0,1-1-1 0 0,-1 0 0 0 0,0-1 1 0 0,7-5-1 0 0,-2 3-556 0 0,-8 4 638 0 0,0 0 0 0 0,0-1 0 0 0,0 1 0 0 0,-1-1 0 0 0,1 0 0 0 0,-1 0 0 0 0,1 0 0 0 0,-1 0 0 0 0,3-6 0 0 0,5-6-989 0 0,1 1 755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1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 5327 0 0,'-5'12'176'0'0,"0"1"-1"0"0,-1-2 0 0 0,0 1 0 0 0,-1-1 0 0 0,-1 1 0 0 0,-14 16 0 0 0,-16 25 1403 0 0,17-21-657 0 0,12-18-308 0 0,0 0 1 0 0,-11 24 0 0 0,12-22-153 0 0,6-14-356 0 0,1 1 0 0 0,0 0 0 0 0,-1-1 1 0 0,1 1-1 0 0,0 0 0 0 0,0-1 0 0 0,0 1 0 0 0,0 4 1 0 0,0 24-41 0 0,1-31-148 0 0,0 1 1 0 0,0-1-1 0 0,0 1 1 0 0,0-1-1 0 0,0 0 1 0 0,0 1-1 0 0,0-1 1 0 0,0 1-1 0 0,0-1 1 0 0,0 0-1 0 0,0 1 1 0 0,0-1-1 0 0,0 1 1 0 0,0-1-1 0 0,0 0 1 0 0,0 1-1 0 0,0-1 1 0 0,1 1-1 0 0,-1-1 1 0 0,0 0-1 0 0,0 1 1 0 0,0-1-1 0 0,1 0 1 0 0,-1 1-1 0 0,0-1 1 0 0,1 0-1 0 0,-1 1 1 0 0,8-7-3186 0 0,-1-2 1621 0 0,-4 6 1375 0 0,0 0 0 0 0,0 0 0 0 0,0-1 0 0 0,0 1 1 0 0,-1-1-1 0 0,1 0 0 0 0,-1 1 0 0 0,0-1 0 0 0,0 0 1 0 0,0-1-1 0 0,2-3 0 0 0,10-16-829 0 0,1 6 754 0 0</inkml:trace>
  <inkml:trace contextRef="#ctx0" brushRef="#br0" timeOffset="1">204 39 7687 0 0,'-1'2'46'0'0,"1"0"-1"0"0,-1 0 0 0 0,1 0 1 0 0,-1 0-1 0 0,0 0 0 0 0,0 0 1 0 0,0 0-1 0 0,0-1 0 0 0,0 1 1 0 0,-1 0-1 0 0,1 0 0 0 0,0-1 1 0 0,-1 1-1 0 0,1-1 0 0 0,-1 0 1 0 0,0 1-1 0 0,-1 0 0 0 0,0 1 3 0 0,0-1-1 0 0,1 1 1 0 0,-1 0-1 0 0,1 0 1 0 0,-4 5-1 0 0,-7 10 438 0 0,-54 59 1697 0 0,61-71-2020 0 0,1 1 0 0 0,0 0 0 0 0,1 1 0 0 0,0-1 0 0 0,0 1 0 0 0,1 0 0 0 0,-4 10 0 0 0,6-12-187 0 0,-1-1 0 0 0,1 1 0 0 0,1-1 0 0 0,-1 1 0 0 0,1-1 0 0 0,0 1 0 0 0,0 0 0 0 0,0-1 0 0 0,1 1 0 0 0,0-1 0 0 0,0 1 0 0 0,0-1 0 0 0,4 7 0 0 0,-4-9-783 0 0,0-2-59 0 0,0-1 704 0 0,0 0-1 0 0,0 1 1 0 0,0-1 0 0 0,0 0-1 0 0,0 1 1 0 0,1-1 0 0 0,-1 0-1 0 0,0 0 1 0 0,0 0 0 0 0,0 0 0 0 0,0 0-1 0 0,0 0 1 0 0,0 0 0 0 0,0 0-1 0 0,0-1 1 0 0,0 1 0 0 0,0 0-1 0 0,1-1 1 0 0,-1 1 0 0 0,0 0-1 0 0,1-2 1 0 0,0 1-399 0 0,0-1 1 0 0,0 0-1 0 0,0 0 0 0 0,-1 0 0 0 0,1-1 1 0 0,2-3-1 0 0,8-10-1372 0 0,2 4 1170 0 0</inkml:trace>
  <inkml:trace contextRef="#ctx0" brushRef="#br0" timeOffset="2">200 152 8175 0 0,'-5'9'177'0'0,"0"0"-1"0"0,0-1 0 0 0,-1 1 0 0 0,-7 6 1 0 0,-9 13 305 0 0,3-6 140 0 0,14-18-414 0 0,1 1-1 0 0,0 0 1 0 0,-1 0 0 0 0,-3 8-1 0 0,2-2 42 0 0,2-4 34 0 0,1 0 1 0 0,-2 0 0 0 0,-8 11 0 0 0,12-16-229 0 0,-1 0-1 0 0,1 0 1 0 0,0 0-1 0 0,1-1 0 0 0,-1 1 1 0 0,0 0-1 0 0,0 0 1 0 0,1 0-1 0 0,-1 0 1 0 0,1 3-1 0 0,-1-3 154 0 0,3 1-133 0 0,-2-3-76 0 0,0 1 0 0 0,0-1 0 0 0,0 1 0 0 0,0-1 0 0 0,1 1 0 0 0,-1-1 0 0 0,0 1 0 0 0,1-1 0 0 0,-1 1 0 0 0,0-1 0 0 0,1 1 0 0 0,-1-1 0 0 0,1 1 1 0 0,-1-1-1 0 0,1 0 0 0 0,-1 1 0 0 0,1-1 0 0 0,-1 0 0 0 0,1 1 0 0 0,-1-1 0 0 0,1 0 0 0 0,-1 0 0 0 0,2 1 0 0 0,3-5-24 0 0,-5 4 21 0 0,15-6-512 0 0,-14 6 324 0 0,1-1 0 0 0,0 0 0 0 0,0 1 0 0 0,0-1 0 0 0,0 0-1 0 0,0 0 1 0 0,-1 0 0 0 0,1 0 0 0 0,0 0 0 0 0,-1-1 0 0 0,3-1-1 0 0,81-104-7919 0 0,-67 86 6656 0 0,2 4 896 0 0</inkml:trace>
  <inkml:trace contextRef="#ctx0" brushRef="#br0" timeOffset="3">237 155 7919 0 0,'-3'5'107'0'0,"-1"0"1"0"0,0 0-1 0 0,0 0 0 0 0,-1-1 0 0 0,1 0 0 0 0,-1 1 0 0 0,-10 5 0 0 0,8-5 151 0 0,1 0-1 0 0,-12 11 1 0 0,-3 4 1404 0 0,17-17-1355 0 0,0 0-1 0 0,0 1 1 0 0,0 0-1 0 0,-3 5 0 0 0,5-7-228 0 0,1-1-1 0 0,0 1 1 0 0,-1 0-1 0 0,1-1 1 0 0,-1 1-1 0 0,1-1 1 0 0,-1 0-1 0 0,0 1 0 0 0,-2 1 1 0 0,3-3-34 0 0,1 0 0 0 0,-1 1 0 0 0,1-1 0 0 0,0 1-1 0 0,-1-1 1 0 0,1 1 0 0 0,0-1 0 0 0,-1 1 0 0 0,1-1 0 0 0,0 1 0 0 0,0-1 0 0 0,0 1 0 0 0,-1-1 0 0 0,1 1-1 0 0,0-1 1 0 0,0 1 0 0 0,0-1 0 0 0,0 1 0 0 0,0 0 0 0 0,0-1 0 0 0,0 1 0 0 0,0-1 0 0 0,0 1 0 0 0,0-1-1 0 0,1 1 1 0 0,-1 0 0 0 0,0 0-51 0 0,1-1 0 0 0,-1 0 0 0 0,1 1 0 0 0,-1-1 0 0 0,1 1 0 0 0,-1-1 0 0 0,1 0 0 0 0,-1 0 0 0 0,1 1 1 0 0,0-1-1 0 0,-1 0 0 0 0,1 0 0 0 0,-1 0 0 0 0,1 1 0 0 0,0-1 0 0 0,-1 0 0 0 0,1 0 0 0 0,-1 0 0 0 0,1 0 0 0 0,0 0 0 0 0,-1 0 0 0 0,1 0 0 0 0,0 0 0 0 0,0-1 0 0 0,12-9-215 0 0,-11 9 167 0 0,0-1 0 0 0,0 0 0 0 0,0 1 0 0 0,0 0 0 0 0,0-1 0 0 0,0 1 0 0 0,4-2 0 0 0,3 1-423 0 0,-7 1 316 0 0,0 1-1 0 0,0-1 1 0 0,0 0 0 0 0,0 0-1 0 0,1 1 1 0 0,-1-2-1 0 0,0 1 1 0 0,-1 0 0 0 0,1 0-1 0 0,0 0 1 0 0,3-4 0 0 0,9-11-833 0 0,-10 10 510 0 0,2 1 0 0 0,-1-1 0 0 0,6-5 0 0 0,4 1-696 0 0,-10 7 672 0 0,-1 0 0 0 0,1-1 0 0 0,0 0 1 0 0,3-4-1 0 0,2-4-486 0 0,-6 6 332 0 0,1 1 0 0 0,-1 0-1 0 0,11-8 1 0 0,3 2 9 0 0</inkml:trace>
  <inkml:trace contextRef="#ctx0" brushRef="#br0" timeOffset="4">221 39 9727 0 0,'-2'3'118'0'0,"0"0"-1"0"0,-1-1 1 0 0,0 1-1 0 0,1-1 0 0 0,-1 1 1 0 0,0-1-1 0 0,0 0 1 0 0,-5 2-1 0 0,-5 3-54 0 0,6-1 2440 0 0,8-6-2426 0 0,16-11-217 0 0,-14 9-57 0 0,0-1 0 0 0,0 2-1 0 0,0-1 1 0 0,0 0 0 0 0,0 0 0 0 0,1 1 0 0 0,3-2 0 0 0,-5 3-52 0 0,0-1 0 0 0,0 0 1 0 0,0 0-1 0 0,0 0 0 0 0,0-1 0 0 0,0 1 1 0 0,0 0-1 0 0,0-1 0 0 0,1-1 0 0 0,-1 1 11 0 0,-1 1-1 0 0,1 0 1 0 0,0-1-1 0 0,0 1 0 0 0,-1 0 1 0 0,1 0-1 0 0,0 0 1 0 0,0 0-1 0 0,3-1 1 0 0,-1 1-334 0 0,1-1 0 0 0,-1 1 1 0 0,1-1-1 0 0,-1 0 0 0 0,0 0 1 0 0,0 0-1 0 0,6-5 0 0 0,-10 7 479 0 0,1 0 0 0 0,0-1 0 0 0,-1 1 0 0 0,1-1 0 0 0,0 1 0 0 0,0 0-1 0 0,-1 0 1 0 0,1-1 0 0 0,0 1 0 0 0,0 0 0 0 0,-1 0 0 0 0,1 0 0 0 0,1 0-1 0 0,9 3-410 0 0</inkml:trace>
  <inkml:trace contextRef="#ctx0" brushRef="#br0" timeOffset="5">184 205 8287 0 0,'-9'20'558'0'0,"-2"1"1"0"0,0-1-1 0 0,-27 36 0 0 0,0 0 1780 0 0,21-26-1181 0 0,17-28-898 0 0,6 7 154 0 0,-5-7-489 0 0,1-1 1 0 0,-1 0-1 0 0,1 0 0 0 0,-1 0 0 0 0,1 0 0 0 0,-1 0 0 0 0,1-1 0 0 0,-1 1 0 0 0,1 0 1 0 0,0-1-1 0 0,-1 1 0 0 0,1-1 0 0 0,0 0 0 0 0,-1 1 0 0 0,1-1 0 0 0,0 0 1 0 0,0 0-1 0 0,-1 0 0 0 0,1 0 0 0 0,3-1 0 0 0,0 0-772 0 0,0 0 0 0 0,-1 0 0 0 0,1 0-1 0 0,-1-1 1 0 0,0 0 0 0 0,8-3 0 0 0,2-1-1498 0 0,-12 6 2157 0 0,-1 0 1 0 0,1-1-1 0 0,0 1 0 0 0,-1-1 0 0 0,1 0 0 0 0,-1 1 0 0 0,1-1 1 0 0,-1 0-1 0 0,1 0 0 0 0,1-1 0 0 0,12-16-1767 0 0,-14 17 1609 0 0</inkml:trace>
  <inkml:trace contextRef="#ctx0" brushRef="#br0" timeOffset="6">133 427 8431 0 0,'0'1'20'0'0,"-1"1"48"0"0,1 1 0 0 0,-1-1 0 0 0,0 0 0 0 0,0 1 0 0 0,0-1 0 0 0,0 0 0 0 0,0 0 0 0 0,0 0 0 0 0,-1 0 0 0 0,1 0 0 0 0,-1 0 0 0 0,-3 3 0 0 0,-6 9 621 0 0,9-12-499 0 0,1 1 0 0 0,-1-1 1 0 0,1 0-1 0 0,-1 0 0 0 0,0 0 1 0 0,0-1-1 0 0,0 1 1 0 0,0 0-1 0 0,-3 1 0 0 0,3-2-13 0 0,0 1-1 0 0,0-1 0 0 0,0 1 0 0 0,0 0 0 0 0,0 0 1 0 0,1-1-1 0 0,-3 4 0 0 0,-11 11 470 0 0,13-14-595 0 0,0 0 0 0 0,1 1 0 0 0,-1-1 0 0 0,0 0 0 0 0,1 1 0 0 0,0 0 0 0 0,-1-1 0 0 0,1 1 0 0 0,0 0 0 0 0,1-1 0 0 0,-1 1 0 0 0,0 3 0 0 0,0-4-227 0 0,4-2-784 0 0,-1-1 540 0 0,1 0 0 0 0,-1 0 0 0 0,1 0 0 0 0,-1 0 0 0 0,0 0 0 0 0,1 0 1 0 0,-1-1-1 0 0,0 1 0 0 0,0-1 0 0 0,2-1 0 0 0,0-1-367 0 0,0 1 0 0 0,0-1 0 0 0,0 0 1 0 0,5-7-1 0 0,-4 1-205 0 0,-3 7 591 0 0,0 0 0 0 0,-1-1 1 0 0,2 1-1 0 0,-1 0 0 0 0,0 0 0 0 0,4-3 0 0 0,8-4-279 0 0</inkml:trace>
  <inkml:trace contextRef="#ctx0" brushRef="#br0" timeOffset="7">142 438 10535 0 0,'-4'6'166'0'0,"1"-1"0"0"0,-1 0 0 0 0,0 0 0 0 0,0 0 0 0 0,0 0 0 0 0,-9 7 0 0 0,-7 9 226 0 0,-2 0 354 0 0,16-15-372 0 0,0 0 1 0 0,-10 14-1 0 0,2-3 226 0 0,12-15-478 0 0,-1 1 1 0 0,1-1-1 0 0,0 1 1 0 0,0 0-1 0 0,1-1 1 0 0,-1 1-1 0 0,-2 5 1 0 0,1 0 338 0 0,3-7-455 0 0,0-1-1 0 0,0 0 0 0 0,0 0 1 0 0,0 0-1 0 0,0 1 0 0 0,0-1 1 0 0,0 0-1 0 0,0 0 0 0 0,0 0 1 0 0,0 0-1 0 0,0 1 0 0 0,0-1 1 0 0,0 0-1 0 0,0 0 0 0 0,0 0 1 0 0,0 0-1 0 0,1 1 0 0 0,-1-1 1 0 0,0 0-1 0 0,0 0 0 0 0,0 0 1 0 0,0 0-1 0 0,0 0 0 0 0,0 0 1 0 0,1 1-1 0 0,-1-1 0 0 0,0 0 1 0 0,0 0-1 0 0,0 0 0 0 0,0 0 1 0 0,0 0-1 0 0,1 0 0 0 0,-1 0 1 0 0,0 0-1 0 0,3 1-25 0 0,0-1 0 0 0,0 0 0 0 0,0 0 0 0 0,0-1 0 0 0,0 1 0 0 0,0 0 0 0 0,-1-1 0 0 0,1 0 0 0 0,0 1 0 0 0,0-1 0 0 0,0 0 0 0 0,2-2 0 0 0,3-1-308 0 0,0 0 0 0 0,13-10 0 0 0,1 0-658 0 0,-16 10 171 0 0,0 0 0 0 0,0 0 0 0 0,11-10-1 0 0,-10 6-123 0 0,0 1-1 0 0,1 0 0 0 0,0 0 0 0 0,1 1 1 0 0,9-6-1 0 0,-14 9 590 0 0,0 0 0 0 0,-1 0 0 0 0,1 0 0 0 0,-1 0 1 0 0,6-7-1 0 0,-6 6 96 0 0,0 1-1 0 0,0 0 1 0 0,0 0 0 0 0,0 0 0 0 0,0 1 0 0 0,1-1 0 0 0,4-2 0 0 0,12-2-224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8495 0 0,'-4'8'156'0'0,"0"0"0"0"0,-1 0 0 0 0,0-1 0 0 0,-1 0 0 0 0,-8 9 0 0 0,-9 12 559 0 0,-19 21 1722 0 0,25-31-1759 0 0,14-15-542 0 0,0 0 1 0 0,0-1 0 0 0,0 0-1 0 0,-6 5 1 0 0,6-6-24 0 0,0 1 0 0 0,1 0 0 0 0,-1 0 0 0 0,1 0 0 0 0,-1 0 0 0 0,-3 5 0 0 0,-2 4 171 0 0,7-9-197 0 0,0 0 0 0 0,-1 0 0 0 0,1 1 0 0 0,-1-1-1 0 0,0 0 1 0 0,1 0 0 0 0,-1 0 0 0 0,0-1-1 0 0,-3 3 1 0 0,4-3 536 0 0,2-1-526 0 0,1 0-102 0 0,0 1-1 0 0,0-1 0 0 0,0 0 1 0 0,0 0-1 0 0,0 0 1 0 0,0 0-1 0 0,0 0 0 0 0,0 0 1 0 0,0-1-1 0 0,0 1 1 0 0,0-1-1 0 0,0 1 0 0 0,-1-1 1 0 0,1 0-1 0 0,0 0 0 0 0,0 0 1 0 0,0 0-1 0 0,-1 0 1 0 0,1 0-1 0 0,-1 0 0 0 0,1 0 1 0 0,-1-1-1 0 0,2-1 1 0 0,21-13-433 0 0,-19 13 207 0 0,0 0 1 0 0,0 0-1 0 0,0 0 1 0 0,4-5-1 0 0,51-48-4180 0 0,-55 51 3345 0 0,0-1 0 0 0,0 1 0 0 0,5-9 0 0 0,-6 9 297 0 0,-1 0-1 0 0,1 0 0 0 0,0 0 0 0 0,1 1 1 0 0,5-6-1 0 0,10-1-284 0 0</inkml:trace>
  <inkml:trace contextRef="#ctx0" brushRef="#br0" timeOffset="1">330 21 6967 0 0,'-4'4'83'0'0,"1"0"0"0"0,0 0-1 0 0,-1 0 1 0 0,0 0 0 0 0,0-1-1 0 0,0 1 1 0 0,0-1 0 0 0,-10 5-1 0 0,7-3 168 0 0,0 1-1 0 0,0-1 1 0 0,1 1 0 0 0,-8 9-1 0 0,-14 13 1593 0 0,-2 0-251 0 0,-7 6-192 0 0,17-14-545 0 0,17-17-713 0 0,0 0 1 0 0,0 0-1 0 0,0 0 0 0 0,0-1 0 0 0,-1 1 1 0 0,1-1-1 0 0,-6 3 0 0 0,8-4-81 0 0,-1 0 0 0 0,0 0 1 0 0,1 0-1 0 0,-1 0 0 0 0,1 0 0 0 0,-1 0 0 0 0,1 1 0 0 0,0-1 0 0 0,-1 0 0 0 0,1 1 0 0 0,-1 2 1 0 0,1-2 401 0 0,3-3-433 0 0,1 1 0 0 0,-1-1 0 0 0,1 1 0 0 0,-1-1-1 0 0,0 0 1 0 0,1 0 0 0 0,3-1 0 0 0,7-3-77 0 0,-8 3-32 0 0,1 1 0 0 0,-1-1 0 0 0,1 0 0 0 0,-1-1 1 0 0,0 1-1 0 0,0-1 0 0 0,0 0 0 0 0,-1 0 0 0 0,6-5 0 0 0,-4 4-158 0 0,0 0 0 0 0,0 1 0 0 0,8-4 0 0 0,-8 5-200 0 0,0-1 0 0 0,-1 0 0 0 0,1-1 0 0 0,5-4 0 0 0,0-1-356 0 0,-5 3 40 0 0,0 1 0 0 0,0 0 0 0 0,0 1 0 0 0,1 0 0 0 0,13-7 0 0 0,7-6-2296 0 0,-23 14 2541 0 0,-1 0 0 0 0,1 1 0 0 0,0-1 0 0 0,0 1 0 0 0,0 0 0 0 0,8-3 0 0 0,9 3-266 0 0</inkml:trace>
  <inkml:trace contextRef="#ctx0" brushRef="#br0" timeOffset="2">299 188 8927 0 0,'-13'18'696'0'0,"0"-1"0"0"0,0 0 1 0 0,-2 0-1 0 0,-27 23 0 0 0,11-9 1285 0 0,12-14-1162 0 0,-13 15 892 0 0,32-31-1191 0 0,12-2-957 0 0,-10 0 318 0 0,0 1 1 0 0,0-1-1 0 0,0 0 0 0 0,0 0 1 0 0,0 0-1 0 0,0 0 0 0 0,0-1 1 0 0,0 1-1 0 0,1-2 1 0 0,11-7-853 0 0,-8 7-4 0 0,0 0 0 0 0,-1 0 1 0 0,1-1-1 0 0,-1 1 0 0 0,7-7 1 0 0,7-6-2102 0 0,5-5-604 0 0,-15 13 2389 0 0,1 2 796 0 0</inkml:trace>
  <inkml:trace contextRef="#ctx0" brushRef="#br0" timeOffset="3">274 271 7567 0 0,'-3'4'101'0'0,"1"1"-1"0"0,-1-1 0 0 0,0 0 0 0 0,0 0 0 0 0,-1-1 0 0 0,1 1 0 0 0,-1-1 0 0 0,-5 4 1 0 0,-6 7 793 0 0,-38 31 2456 0 0,47-39-3025 0 0,1 0 0 0 0,-1-1 0 0 0,0 1 0 0 0,-1-1 0 0 0,-9 6 0 0 0,4-3 89 0 0,0 1-1 0 0,-20 20 1 0 0,11-10 33 0 0,2 4-23 0 0,16-19-342 0 0,0 0-1 0 0,0 0 1 0 0,0 0 0 0 0,-5 4-1 0 0,7-8-57 0 0,1 1 1 0 0,-1-1-1 0 0,0 1 0 0 0,0 0 0 0 0,1-1 1 0 0,-1 1-1 0 0,0 0 0 0 0,1 0 0 0 0,-1 0 0 0 0,1-1 1 0 0,-1 1-1 0 0,1 0 0 0 0,0 0 0 0 0,-1 0 0 0 0,1 0 1 0 0,-1 1-1 0 0,2-1-14 0 0,-1-1 0 0 0,0 1 0 0 0,0-1 0 0 0,0 1 0 0 0,0 0 0 0 0,0-1 0 0 0,1 1 0 0 0,-1-1 0 0 0,0 1 0 0 0,0-1 0 0 0,1 1 0 0 0,-1-1 0 0 0,0 1 0 0 0,1-1 0 0 0,-1 1 0 0 0,0-1 0 0 0,1 0 0 0 0,-1 1 0 0 0,1-1 0 0 0,-1 0 0 0 0,1 1 0 0 0,-1-1 0 0 0,1 0 0 0 0,-1 1 0 0 0,2-1 0 0 0,-1 0-1 0 0,-1 1 0 0 0,1-1 1 0 0,0 0-1 0 0,0 0 0 0 0,-1 0 0 0 0,1 0 0 0 0,0 0 0 0 0,0 0 0 0 0,-1 0 1 0 0,1-1-1 0 0,0 1 0 0 0,0 0 0 0 0,-1 0 0 0 0,1 0 0 0 0,0-1 0 0 0,0 0 0 0 0,3 0 12 0 0,10-3-56 0 0,0-1-1 0 0,0-1 0 0 0,0 0 1 0 0,23-15-1 0 0,-15 9-500 0 0,69-44-5163 0 0,-86 52 4677 0 0,0 1-1 0 0,-1-1 1 0 0,1 0-1 0 0,5-6 1 0 0,-5 6 66 0 0,-1-1 0 0 0,1 1-1 0 0,0 0 1 0 0,5-3 0 0 0,11-3-218 0 0</inkml:trace>
  <inkml:trace contextRef="#ctx0" brushRef="#br0" timeOffset="4">345 369 6559 0 0,'-4'4'64'0'0,"1"0"0"0"0,0 0 0 0 0,-1 0 0 0 0,0 0 0 0 0,0-1 0 0 0,0 0 0 0 0,0 1 0 0 0,0-2 0 0 0,-1 1 0 0 0,-6 3 0 0 0,0 0 386 0 0,1 0-1 0 0,0 1 0 0 0,-11 10 0 0 0,-7 5 1613 0 0,22-18-1550 0 0,0 1-1 0 0,1 0 1 0 0,-7 8 0 0 0,-11 9 274 0 0,-30 19 966 0 0,51-40-1651 0 0,1 1 0 0 0,-1-1 0 0 0,0 0 0 0 0,1 1 0 0 0,-1-1 0 0 0,0 0-1 0 0,0 0 1 0 0,-4 1 0 0 0,6-2-85 0 0,-1 1 0 0 0,1-1 0 0 0,0 0 0 0 0,0 0 0 0 0,0 0 0 0 0,-1 0 0 0 0,1 0 0 0 0,0 1 0 0 0,0-1 0 0 0,0 0 0 0 0,-1 0 0 0 0,1 0 0 0 0,0 0 0 0 0,0 1 0 0 0,0-1 0 0 0,0 0 0 0 0,-1 0 0 0 0,1 1 0 0 0,0-1 0 0 0,0 0 0 0 0,0 0 0 0 0,0 1 0 0 0,0-1 0 0 0,0 0 0 0 0,0 0 0 0 0,0 1 0 0 0,0-1 0 0 0,0 0 0 0 0,0 0 0 0 0,0 1 0 0 0,0-1 0 0 0,0 0 0 0 0,0 0 0 0 0,0 1 0 0 0,0 1 336 0 0,28-16-436 0 0,34-22 0 0 0,-54 31-115 0 0,-1-1 0 0 0,10-9 0 0 0,-11 9-46 0 0,0 1 0 0 0,0 0 0 0 0,11-7 0 0 0,-3 4-1749 0 0,0 0 0 0 0,24-21-1 0 0,-32 24 1029 0 0,1 0-1 0 0,0 1 0 0 0,14-8 0 0 0,-13 9 100 0 0,0-2 0 0 0,-1 1 0 0 0,8-6-1 0 0,-1 1-574 0 0,-1 8 884 0 0</inkml:trace>
  <inkml:trace contextRef="#ctx0" brushRef="#br0" timeOffset="5">352 429 7023 0 0,'-2'3'69'0'0,"-1"0"0"0"0,1 0 0 0 0,-1 0 0 0 0,0-1 0 0 0,0 1-1 0 0,0-1 1 0 0,0 1 0 0 0,-1-1 0 0 0,1 0 0 0 0,-8 3 0 0 0,3-1-75 0 0,4-2 94 0 0,0 1 0 0 0,1-1 0 0 0,0 1 0 0 0,-1 0 0 0 0,1 0 0 0 0,0 0-1 0 0,-3 5 1 0 0,-17 15 1440 0 0,15-16-706 0 0,-1 1 1 0 0,1 0-1 0 0,-8 10 1 0 0,-9 9 415 0 0,-20 22 603 0 0,44-47-1799 0 0,-1-1-1 0 0,1 1 1 0 0,0-1-1 0 0,0 1 0 0 0,0-1 1 0 0,0 1-1 0 0,0 0 1 0 0,0 0-1 0 0,1 0 0 0 0,-1-1 1 0 0,0 1-1 0 0,1 0 1 0 0,0 0-1 0 0,-1 3 1 0 0,1-3 40 0 0,1-1-15 0 0,-1-1-67 0 0,0 0 1 0 0,1 1-1 0 0,-1-1 1 0 0,0 0-1 0 0,1 0 1 0 0,-1 1-1 0 0,0-1 1 0 0,1 0-1 0 0,-1 0 1 0 0,0 0-1 0 0,1 0 1 0 0,-1 1-1 0 0,1-1 1 0 0,-1 0-1 0 0,0 0 1 0 0,1 0-1 0 0,-1 0 1 0 0,1 0-1 0 0,-1 0 1 0 0,0 0-1 0 0,1 0 1 0 0,-1 0-1 0 0,1 0 1 0 0,-1 0-1 0 0,0 0 1 0 0,1 0-1 0 0,-1 0 1 0 0,1-1-1 0 0,-1 1 1 0 0,0 0-1 0 0,1 0 1 0 0,-1 0-1 0 0,0 0 1 0 0,1-1-1 0 0,-1 1 1 0 0,0 0-1 0 0,1 0 1 0 0,-1-1-1 0 0,1 0 1 0 0,-1 1 3 0 0,1-1-29 0 0,1 1-1 0 0,-1 0 1 0 0,0-1 0 0 0,1 1-1 0 0,-1 0 1 0 0,0 0 0 0 0,1-1-1 0 0,-1 1 1 0 0,3 0 0 0 0,-3 1-50 0 0,0-1 1 0 0,0 0 0 0 0,0 0-1 0 0,0-1 1 0 0,1 1 0 0 0,-1 0-1 0 0,0 0 1 0 0,0 0 0 0 0,0-1 0 0 0,0 1-1 0 0,0-1 1 0 0,0 1 0 0 0,0-1-1 0 0,2 0 1 0 0,5-5-434 0 0,-4 3 25 0 0,0 0 0 0 0,0 0 0 0 0,1 0 0 0 0,7-3 0 0 0,10-8-1801 0 0,-19 12 1810 0 0,0 0 1 0 0,-1 0-1 0 0,1 0 1 0 0,0 0 0 0 0,0 1-1 0 0,0-1 1 0 0,6-1-1 0 0,7-5-2447 0 0,-14 7 2578 0 0,-1-1 1 0 0,1 1-1 0 0,0 0 0 0 0,0 0 1 0 0,0 0-1 0 0,0 1 0 0 0,3-2 1 0 0,8 1-324 0 0</inkml:trace>
  <inkml:trace contextRef="#ctx0" brushRef="#br0" timeOffset="6">372 552 5927 0 0,'0'3'79'0'0,"1"0"0"0"0,-1 0 0 0 0,0-1 0 0 0,0 1 0 0 0,-1 0 0 0 0,1 0 0 0 0,0 0 0 0 0,-1-1 0 0 0,0 1 0 0 0,0 0 0 0 0,1 0 0 0 0,-2-1 0 0 0,1 1 0 0 0,0-1 0 0 0,0 1 0 0 0,-3 3 0 0 0,-2 1 704 0 0,-1 0 0 0 0,0 1 0 0 0,-10 7 0 0 0,-2 3 622 0 0,16-15-1135 0 0,-1 0 0 0 0,0-1-1 0 0,1 1 1 0 0,-7 3-1 0 0,-9 6 362 0 0,6-1 60 0 0,-24 16-1 0 0,17-10-160 0 0,18-15-454 0 0,0 0 0 0 0,0 0 0 0 0,0 0-1 0 0,0 0 1 0 0,-1 0 0 0 0,1-1 0 0 0,-1 1 0 0 0,1-1-1 0 0,-6 3 1 0 0,7-4-27 0 0,-1 1 0 0 0,0 0 0 0 0,1 0-1 0 0,-1 0 1 0 0,1 0 0 0 0,-1 0 0 0 0,1 1 0 0 0,-3 2-1 0 0,-2 2 104 0 0,4-5 231 0 0,10-6-221 0 0,12 1-207 0 0,-17 4-12 0 0,0-1 1 0 0,1 0-1 0 0,-1 1 1 0 0,0-1-1 0 0,0 0 1 0 0,0 0-1 0 0,5-3 1 0 0,3-3-131 0 0,-6 4 51 0 0,-1 0-1 0 0,1 0 1 0 0,0 1-1 0 0,10-4 1 0 0,1 1-650 0 0,-10 4 182 0 0,1 0 0 0 0,-1-1-1 0 0,11-5 1 0 0,59-28-5217 0 0,-41 17 2996 0 0,-30 14 2187 0 0,1 0-1 0 0,0 1 1 0 0,1 0 0 0 0,11-4 0 0 0,11 2-60 0 0</inkml:trace>
  <inkml:trace contextRef="#ctx0" brushRef="#br0" timeOffset="7">346 723 12151 0 0,'-10'6'261'0'0,"-1"0"-1"0"0,1-1 1 0 0,-1 0-1 0 0,-19 6 1 0 0,-7 3 319 0 0,1-2 544 0 0,27-10-284 0 0,0 1 1 0 0,-14 6-1 0 0,36-6-768 0 0,-8-3-112 0 0,0-1 0 0 0,-1 1 0 0 0,1-1 0 0 0,0 0 0 0 0,8-2 0 0 0,13-4-270 0 0,-6 4-771 0 0,-1-1 0 0 0,26-8 0 0 0,67-21-8735 0 0,-85 26 7209 0 0,2 3 1599 0 0</inkml:trace>
  <inkml:trace contextRef="#ctx0" brushRef="#br0" timeOffset="8">537 730 12151 0 0,'-8'6'148'0'0,"-1"-1"0"0"0,0-1 1 0 0,0 1-1 0 0,0-1 0 0 0,-1-1 0 0 0,0 0 0 0 0,1 0 0 0 0,-11 1 0 0 0,-12 4 321 0 0,25-6-273 0 0,1-1 1 0 0,-1 0 0 0 0,-12 0 0 0 0,12-1-24 0 0,1 0 0 0 0,0 1 0 0 0,-1 0 0 0 0,-7 2 0 0 0,5 0-19 0 0,2-1 17 0 0,1 0 0 0 0,-1 0-1 0 0,1-1 1 0 0,-1 0 0 0 0,-12 1-1 0 0,17-2-135 0 0,1 0 0 0 0,-1 0 0 0 0,1 1 0 0 0,-1-1 0 0 0,1 0-1 0 0,-1 1 1 0 0,1-1 0 0 0,-1 1 0 0 0,1-1 0 0 0,0 1 0 0 0,-1 0 0 0 0,1 0 0 0 0,-2 1-1 0 0,-5 2 157 0 0,7-3 144 0 0,2-2-325 0 0,0 0 0 0 0,-1 0 0 0 0,1 1 0 0 0,0-1 0 0 0,0 0 0 0 0,-1 1 1 0 0,1-1-1 0 0,0 0 0 0 0,0 1 0 0 0,0-1 0 0 0,2 0 0 0 0,-3 1-1 0 0,3-1-22 0 0,-1 0 0 0 0,1 1-1 0 0,0-1 1 0 0,-1 1 0 0 0,1-1 0 0 0,-1 1-1 0 0,1 0 1 0 0,0 0 0 0 0,-1 0 0 0 0,6 1-1 0 0,-4-1-34 0 0,-1 1 0 0 0,1-1 0 0 0,0 0 0 0 0,-1 0 0 0 0,1-1 0 0 0,3 0 0 0 0,13-4-471 0 0,1 0 1 0 0,33-2 0 0 0,16-2-1386 0 0,7 0-1976 0 0,-33 2-105 0 0,-3 0-595 0 0,-18 7 3566 0 0</inkml:trace>
  <inkml:trace contextRef="#ctx0" brushRef="#br0" timeOffset="9">763 708 10223 0 0,'-5'2'126'0'0,"1"1"1"0"0,-1-1-1 0 0,1 0 0 0 0,-1 0 0 0 0,0 0 0 0 0,0-1 0 0 0,0 0 1 0 0,-9 2-1 0 0,-15 3 557 0 0,24-5-462 0 0,0 0-1 0 0,0 0 1 0 0,0-1 0 0 0,0 1-1 0 0,-9-2 1 0 0,8 1 57 0 0,0 0 1 0 0,0 1-1 0 0,-11 1 0 0 0,-58 13 1177 0 0,39-4-875 0 0,29-9-468 0 0,1 1-1 0 0,-1-2 0 0 0,-12 3 0 0 0,17-4-76 0 0,2 0-29 0 0,-1 0-1 0 0,1 0 1 0 0,-1 0 0 0 0,1 0-1 0 0,0 0 1 0 0,-1 0 0 0 0,1 0 0 0 0,-1 1-1 0 0,1-1 1 0 0,-1 0 0 0 0,1 0-1 0 0,0 0 1 0 0,-1 0 0 0 0,1 0 0 0 0,-1 1-1 0 0,1-1 1 0 0,0 0 0 0 0,-1 0-1 0 0,1 1 1 0 0,0-1 0 0 0,-1 0-1 0 0,1 1 1 0 0,0-1 0 0 0,-1 0 0 0 0,1 1-1 0 0,0-1 1 0 0,0 1 0 0 0,0-1-1 0 0,-1 0 1 0 0,1 1 0 0 0,0-1-1 0 0,0 1 1 0 0,0-1 0 0 0,0 0 0 0 0,0 2-1 0 0,12 2 59 0 0,-4-3-62 0 0,0 0-1 0 0,0 0 0 0 0,0-1 0 0 0,1 0 1 0 0,10-2-1 0 0,17 1-121 0 0,-11 0-864 0 0,48-7 0 0 0,1-1-1510 0 0,50-4-4104 0 0,-118 12 6095 0 0,-1 0 0 0 0,1 0 0 0 0,-1 0-1 0 0,8-3 1 0 0,-8 2-2 0 0,0 0 0 0 0,1 1 0 0 0,-1 0 0 0 0,10-1 0 0 0,13 3-82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1198 11255 0 0,'-9'5'206'0'0,"1"-1"0"0"0,-1 0 0 0 0,0 0 0 0 0,0 0 0 0 0,-14 2 0 0 0,-6 4 98 0 0,16-5 97 0 0,-22 4-1 0 0,-10 3 259 0 0,3 1-145 0 0,26-9-225 0 0,0 1 0 0 0,-15 7-1 0 0,-19 6 583 0 0,48-16-730 0 0,9 0-98 0 0,-7-1-42 0 0,1-1 0 0 0,-1 0-1 0 0,1 1 1 0 0,-1-1 0 0 0,1 0 0 0 0,-1 0 0 0 0,1 1 0 0 0,-1-1 0 0 0,0 0 0 0 0,1 0 0 0 0,-1 0 0 0 0,1 0 0 0 0,-1 0 0 0 0,1 0 0 0 0,-1 0 0 0 0,1 0 0 0 0,-1 0 0 0 0,1 0-1 0 0,-1 0 1 0 0,1 0 0 0 0,-1 0 0 0 0,2 0 0 0 0,6-3-69 0 0,0 1-1 0 0,0 0 1 0 0,1 0-1 0 0,15 0 1 0 0,-17 1-87 0 0,1 0 0 0 0,-1-1-1 0 0,14-4 1 0 0,-15 4 4 0 0,1 0-1 0 0,0 0 0 0 0,0 1 1 0 0,11-1-1 0 0,3 2-461 0 0,-14 1 178 0 0,1-1-1 0 0,-1 0 1 0 0,14-3-1 0 0,-1-2-484 0 0,-13 3 449 0 0,1 1 1 0 0,-1-1-1 0 0,11 0 1 0 0,-13 2 173 0 0,12-1-1259 0 0,1 0-1 0 0,-1-1 1 0 0,20-4-1 0 0,-8 1-434 0 0,0 5 1215 0 0</inkml:trace>
  <inkml:trace contextRef="#ctx0" brushRef="#br0" timeOffset="1">551 1232 8431 0 0,'-1'1'38'0'0,"0"0"0"0"0,1 0-1 0 0,-1 0 1 0 0,0 0 0 0 0,0 0 0 0 0,0 0-1 0 0,0 0 1 0 0,0 0 0 0 0,0-1-1 0 0,0 1 1 0 0,0 0 0 0 0,0-1-1 0 0,0 1 1 0 0,-1-1 0 0 0,1 1 0 0 0,0-1-1 0 0,0 0 1 0 0,0 1 0 0 0,-1-1-1 0 0,1 0 1 0 0,0 0 0 0 0,0 0-1 0 0,-3 0 1 0 0,-16 4 99 0 0,17-3-35 0 0,-29 12 1321 0 0,0-1 0 0 0,-62 14 1 0 0,25-9-647 0 0,45-11-221 0 0,-24 5 1 0 0,41-10-363 0 0,-1 1 1 0 0,0 0-1 0 0,-8 4 0 0 0,-8 3 189 0 0,16-7-185 0 0,8-2-196 0 0,0 1 1 0 0,1-1-1 0 0,-1 0 1 0 0,0 0-1 0 0,0 0 0 0 0,0 0 1 0 0,0 0-1 0 0,0 0 1 0 0,0 0-1 0 0,0 0 1 0 0,0 0-1 0 0,0 0 1 0 0,0 0-1 0 0,0 0 1 0 0,0 0-1 0 0,0 0 1 0 0,0 0-1 0 0,0 0 1 0 0,0 0-1 0 0,0 1 1 0 0,0-1-1 0 0,0 0 1 0 0,0 0-1 0 0,1 0 1 0 0,-1 0-1 0 0,0 0 1 0 0,0 0-1 0 0,0 0 1 0 0,0 0-1 0 0,0 0 1 0 0,-1 0-1 0 0,1 0 1 0 0,0 1-1 0 0,0-1 1 0 0,0 0-1 0 0,0 0 1 0 0,0 0-1 0 0,0 0 1 0 0,0 0-1 0 0,0 0 1 0 0,0 0-1 0 0,0 0 0 0 0,0 0 1 0 0,0 0-1 0 0,0 0 1 0 0,0 0-1 0 0,0 0 1 0 0,0 0-1 0 0,0 1 1 0 0,0-1-1 0 0,0 0 1 0 0,6-1 12 0 0,19-9-1 0 0,-21 8-21 0 0,-1 0-1 0 0,1 0 1 0 0,-1 1-1 0 0,1 0 1 0 0,0-1 0 0 0,6 0-1 0 0,4 0-252 0 0,-1 0 0 0 0,1-1 0 0 0,25-9 0 0 0,-31 10 15 0 0,0 0 0 0 0,0 0 0 0 0,0 1-1 0 0,14-1 1 0 0,14-3-958 0 0,49-10-3388 0 0,-80 14 3999 0 0,0 0-1 0 0,0 0 0 0 0,0-1 1 0 0,0 0-1 0 0,-1 0 1 0 0,6-3-1 0 0,19-7-2889 0 0,-10 9 2564 0 0</inkml:trace>
  <inkml:trace contextRef="#ctx0" brushRef="#br0" timeOffset="2">416 1273 7855 0 0,'-5'5'94'0'0,"-1"-1"-1"0"0,-1 0 0 0 0,1 0 1 0 0,0-1-1 0 0,-1 1 0 0 0,0-2 1 0 0,0 1-1 0 0,-13 3 0 0 0,12-4 12 0 0,0 1-1 0 0,-14 7 0 0 0,15-6 155 0 0,-1-1-1 0 0,1 1 1 0 0,-11 1-1 0 0,5-2 79 0 0,10-3-193 0 0,0 1 0 0 0,-1-1-1 0 0,1 1 1 0 0,0 0 0 0 0,0 0-1 0 0,0 0 1 0 0,-6 3 0 0 0,2 1 367 0 0,-15 8 144 0 0,21-13-513 0 0,0 1 0 0 0,0-1-1 0 0,0 1 1 0 0,0-1 0 0 0,0 0 0 0 0,-1 0-1 0 0,1 0 1 0 0,0 1 0 0 0,0-1-1 0 0,0 0 1 0 0,-1 0 0 0 0,1-1-1 0 0,0 1 1 0 0,0 0 0 0 0,0 0 0 0 0,-1-1-1 0 0,-1 0 1 0 0,5 2-32 0 0,0-1 1 0 0,-1 0-1 0 0,1 0 0 0 0,0 0 0 0 0,-1 0 1 0 0,1 0-1 0 0,0 0 0 0 0,0 0 1 0 0,1-1-1 0 0,9 0 99 0 0,-3 1-185 0 0,1 0 1 0 0,-1 0 0 0 0,0-1-1 0 0,0 0 1 0 0,0-1-1 0 0,16-5 1 0 0,-12 5-106 0 0,-1-1-1 0 0,1 1 1 0 0,15 0 0 0 0,-13 1-203 0 0,0 0 1 0 0,15-4-1 0 0,-13 1-3 0 0,82-17-2501 0 0,-40 9-621 0 0,-42 7 1547 0 0,29-4-1 0 0,-32 7 466 0 0,21-6 0 0 0,-22 4 374 0 0,24-3 1 0 0,3-3 7391 0 0,-41 10-6218 0 0,1 1 0 0 0,0-1 0 0 0,0 1-1 0 0,0-1 1 0 0,0 1 0 0 0,-1-1 0 0 0,1 1 0 0 0,0-1-1 0 0,0 1 1 0 0,-1-1 0 0 0,1 1 0 0 0,-1-1-1 0 0,1 0 1 0 0,0 1 0 0 0,-1-1 0 0 0,1 1 0 0 0,-1-1-1 0 0,1 0 1 0 0,-1 1 0 0 0,1-1 0 0 0,-1 0-1 0 0,1 0 1 0 0,-1 1 0 0 0,1-1 0 0 0,-1 0-1 0 0,-17 5 392 0 0,13-4 24 0 0,1 0-388 0 0,0 0 0 0 0,1 1 0 0 0,-1 0-1 0 0,1 0 1 0 0,-5 3 0 0 0,4-3-56 0 0,0 1 0 0 0,1-1 0 0 0,-1 0 0 0 0,-7 2 1 0 0,8-3-76 0 0,-5 1 243 0 0,0 1 1 0 0,0 0-1 0 0,-11 5 0 0 0,-6 1 301 0 0,21-8-467 0 0,0 0-1 0 0,0 0 1 0 0,0 1 0 0 0,1-1-1 0 0,-7 4 1 0 0,8-3-54 0 0,0-1 0 0 0,1 0 1 0 0,-1 0-1 0 0,0 0 0 0 0,0-1 0 0 0,1 1 0 0 0,-1 0 1 0 0,0-1-1 0 0,-3 1 0 0 0,5-1-71 0 0,0 0 0 0 0,0 0 0 0 0,0 0 0 0 0,0 0 0 0 0,0 0 0 0 0,0 0 0 0 0,0 0 0 0 0,0 0-1 0 0,0 0 1 0 0,0 0 0 0 0,0 0 0 0 0,0 0 0 0 0,0 0 0 0 0,-1 0 0 0 0,1 0 0 0 0,0 0 0 0 0,0 0 0 0 0,0 0 0 0 0,0 0 0 0 0,0 0-1 0 0,0 0 1 0 0,0 0 0 0 0,0 0 0 0 0,0 0 0 0 0,0 0 0 0 0,0 0 0 0 0,0 0 0 0 0,0 0 0 0 0,0 0 0 0 0,0 0 0 0 0,0 0 0 0 0,0 0 0 0 0,0 0-1 0 0,0 0 1 0 0,0-1 0 0 0,0 1 0 0 0,0 0 0 0 0,0 0 0 0 0,0 0 0 0 0,0 0 0 0 0,0 0 0 0 0,0 0 0 0 0,0 0 0 0 0,0 0 0 0 0,0 0 0 0 0,0 0-1 0 0,0 0 1 0 0,0 0 0 0 0,0 0 0 0 0,0 0 0 0 0,0 0 0 0 0,0 0 0 0 0,0-1 0 0 0,0 1 0 0 0,0 0 0 0 0,0 0 0 0 0,0 0 0 0 0,0 0 0 0 0,0 0-1 0 0,0 0 1 0 0,0 0 0 0 0,0 0 0 0 0,0 0 0 0 0,9-7-171 0 0,-8 6 75 0 0,1 0 0 0 0,-1 1 0 0 0,1-1 0 0 0,-1 0 0 0 0,1 1 0 0 0,-1 0 0 0 0,1-1 0 0 0,-1 1 0 0 0,1 0 0 0 0,2 0 0 0 0,12-3-1554 0 0,-10 1 788 0 0,0 0 0 0 0,0 0 0 0 0,0 1 0 0 0,0 0 0 0 0,9-1 0 0 0,7-4-2538 0 0,-19 4 2966 0 0,-1 1 0 0 0,1 0 0 0 0,0 1-1 0 0,-1-1 1 0 0,1 0 0 0 0,0 1-1 0 0,0-1 1 0 0,4 1 0 0 0,11 4-423 0 0</inkml:trace>
  <inkml:trace contextRef="#ctx0" brushRef="#br0" timeOffset="3">1960 62 4975 0 0,'0'0'388'0'0,"-11"0"1388"0"0,-24-5 2724 0 0,33 5-4273 0 0,0-1 0 0 0,-1 1 0 0 0,1 0 0 0 0,0 0 0 0 0,-1 1 0 0 0,1-1 0 0 0,-3 1 0 0 0,-10 1 485 0 0,-10 2 133 0 0,3 1-298 0 0,4-1-177 0 0,14-3-273 0 0,0-1 0 0 0,0 1 0 0 0,0-1 0 0 0,0 1 0 0 0,-6-1 0 0 0,-2 1 63 0 0,11-1-152 0 0,0 0-1 0 0,0 1 1 0 0,0-1-1 0 0,0 0 1 0 0,0 0 0 0 0,0 0-1 0 0,0 0 1 0 0,0 0-1 0 0,0 0 1 0 0,0 0-1 0 0,0 0 1 0 0,0-1-1 0 0,0 1 1 0 0,0 0-1 0 0,0 0 1 0 0,-1-2-1 0 0,-5-4-31 0 0,2 1 257 0 0,2 0-3094 0 0,8-5-2233 0 0,6-6-2092 0 0</inkml:trace>
  <inkml:trace contextRef="#ctx0" brushRef="#br0" timeOffset="4">1768 29 12207 0 0,'-1'2'66'0'0,"-1"-1"-1"0"0,1 0 0 0 0,0 1 0 0 0,0-1 0 0 0,0 0 1 0 0,-1 0-1 0 0,1 0 0 0 0,0 0 0 0 0,-1 0 0 0 0,1 0 1 0 0,-1 0-1 0 0,0 0 0 0 0,1 0 0 0 0,-1-1 0 0 0,0 1 1 0 0,1-1-1 0 0,-1 1 0 0 0,0-1 0 0 0,-2 0 0 0 0,-21 9 344 0 0,1 0 134 0 0,23-9-496 0 0,0 0 0 0 0,0 1 0 0 0,0-1 0 0 0,0 0 0 0 0,0 1 0 0 0,0-1 0 0 0,0 1 0 0 0,0 0 0 0 0,0-1 0 0 0,1 1 1 0 0,-1 0-1 0 0,0-1 0 0 0,0 1 0 0 0,0 1 0 0 0,1-2-9 0 0,-1 0 1 0 0,1 0-1 0 0,0 0 1 0 0,0 0 0 0 0,-1 0-1 0 0,1 0 1 0 0,0 0 0 0 0,0 0-1 0 0,-1 0 1 0 0,1 0 0 0 0,0 0-1 0 0,0 0 1 0 0,0 0-1 0 0,-1 0 1 0 0,1 0 0 0 0,0 0-1 0 0,0 0 1 0 0,-1 0 0 0 0,1 0-1 0 0,0 0 1 0 0,0 0-1 0 0,0-1 1 0 0,-1 1 0 0 0,1 0-1 0 0,0 0 1 0 0,0 0 0 0 0,0 0-1 0 0,0-1 1 0 0,-1 1-1 0 0,1 0 1 0 0,0 0 0 0 0,0 0-1 0 0,0 0 1 0 0,0-1 0 0 0,0 1-1 0 0,0-1 1 0 0,3-1-226 0 0,1 0-1 0 0,0-1 1 0 0,1 1 0 0 0,-1 1 0 0 0,0-1-1 0 0,5-1 1 0 0,20-9-1614 0 0,42-23-7623 0 0,-57 29 6873 0 0,-1 5 1567 0 0</inkml:trace>
  <inkml:trace contextRef="#ctx0" brushRef="#br0" timeOffset="5">1805 35 9471 0 0,'-10'6'334'0'0,"0"-1"1"0"0,-18 7-1 0 0,-13 7 575 0 0,-21 12 2798 0 0,44-24-3074 0 0,16-6-525 0 0,0-1 0 0 0,0 1 0 0 0,0 0 0 0 0,0 0 0 0 0,0 0 0 0 0,0 0 0 0 0,0 0 0 0 0,0 0 0 0 0,0 1 0 0 0,-2 2 0 0 0,3-3 575 0 0,5-1-675 0 0,-2 0-55 0 0,1 0 1 0 0,-1 0 0 0 0,1 0 0 0 0,-1 0 0 0 0,1-1 0 0 0,-1 1 0 0 0,1-1-1 0 0,-1 1 1 0 0,0-1 0 0 0,4-2 0 0 0,18-4-878 0 0,-20 6 547 0 0,1-1 1 0 0,-1 1-1 0 0,1-1 0 0 0,-1 0 1 0 0,7-3-1 0 0,8-6-1770 0 0,-13 7 254 0 0,1 0-1 0 0,-1 0 1 0 0,8-6 0 0 0,-3 2-747 0 0,0 4 1625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8783 0 0,'-2'3'91'0'0,"0"0"0"0"0,0 0 0 0 0,0 0-1 0 0,-1-1 1 0 0,0 1 0 0 0,1-1 0 0 0,-1 1-1 0 0,0-1 1 0 0,0 0 0 0 0,-4 2 0 0 0,-9 8 461 0 0,14-10-443 0 0,1-1 1 0 0,-1 0-1 0 0,0 0 0 0 0,0 0 1 0 0,0 0-1 0 0,1 0 0 0 0,-4 1 1 0 0,3-2 23 0 0,0 1-1 0 0,0-1 1 0 0,1 1 0 0 0,-1 0 0 0 0,0 0 0 0 0,1 0 0 0 0,-1 0 0 0 0,-2 3 0 0 0,-2 1 307 0 0,-1 1 1 0 0,0 0 0 0 0,-8 4-1 0 0,13-8-333 0 0,0 0 0 0 0,0 0 0 0 0,0 0 0 0 0,0 0 0 0 0,0 0 0 0 0,0 1 0 0 0,1-1 0 0 0,-1 1 0 0 0,-1 3 0 0 0,-11 15 807 0 0,12-19-811 0 0,0 0 0 0 0,0 1 0 0 0,0 0 0 0 0,1-1 0 0 0,-1 1 0 0 0,-1 5 0 0 0,-5 8 104 0 0,5-7-100 0 0,3 1-86 0 0,0-9-21 0 0,0-1 0 0 0,0 0 0 0 0,0 0 0 0 0,1 1 0 0 0,-1-1 0 0 0,0 0 0 0 0,0 0 0 0 0,0 1 0 0 0,1-1 0 0 0,-1 0 0 0 0,0 0 0 0 0,0 1 0 0 0,1-1 0 0 0,-1 0 0 0 0,0 0 0 0 0,1 0 0 0 0,-1 0 0 0 0,0 1 0 0 0,0-1 0 0 0,1 0 0 0 0,-1 0 0 0 0,0 0 0 0 0,1 0 0 0 0,-1 0 0 0 0,1 0 0 0 0,7-3 8 0 0,4-1 32 0 0,-9 5-82 0 0,0-2 0 0 0,0 1 0 0 0,0 0 0 0 0,0 0 0 0 0,0-1 0 0 0,0 0 0 0 0,0 1 0 0 0,0-1 0 0 0,4-2 0 0 0,5-1-174 0 0,-8 2 22 0 0,0 1-1 0 0,-1-1 0 0 0,1 0 1 0 0,0 0-1 0 0,-1-1 0 0 0,1 1 1 0 0,-1-1-1 0 0,0 1 1 0 0,3-4-1 0 0,-2 2 8 0 0,-2 3 40 0 0,-1 0 0 0 0,0 0 0 0 0,1 0 0 0 0,0 0 0 0 0,-1 0 0 0 0,1 1 0 0 0,-1-1 1 0 0,1 0-1 0 0,0 1 0 0 0,-1-1 0 0 0,1 1 0 0 0,3-1 0 0 0,-3 1-246 0 0,1 0 0 0 0,-1-1 0 0 0,0 1 0 0 0,0-1 0 0 0,0 1 0 0 0,4-3 0 0 0,29-16-6357 0 0,-26 14 4513 0 0</inkml:trace>
  <inkml:trace contextRef="#ctx0" brushRef="#br0" timeOffset="1">204 140 8927 0 0,'-2'3'80'0'0,"1"0"-1"0"0,-1 0 0 0 0,0 0 1 0 0,0-1-1 0 0,0 1 0 0 0,-1-1 1 0 0,1 1-1 0 0,-1-1 0 0 0,1 0 1 0 0,-1 0-1 0 0,-3 2 0 0 0,-5 6 317 0 0,10-9-298 0 0,0 1 0 0 0,-1-1 0 0 0,1 0 0 0 0,0 0 0 0 0,0 0 0 0 0,-1 0 0 0 0,1 0 0 0 0,0 0 0 0 0,-1 0 0 0 0,1-1 0 0 0,-1 1 0 0 0,-2 0 0 0 0,1 0 57 0 0,1 0 1 0 0,0-1 0 0 0,-1 1-1 0 0,1 0 1 0 0,0 0 0 0 0,-1 0-1 0 0,1 0 1 0 0,0 1 0 0 0,0-1-1 0 0,0 1 1 0 0,0-1 0 0 0,0 1-1 0 0,0 0 1 0 0,0-1 0 0 0,-2 5-1 0 0,2-5-18 0 0,1 1 0 0 0,-1-1 0 0 0,0 1 0 0 0,0-1 0 0 0,0 1-1 0 0,0-1 1 0 0,-4 1 0 0 0,4-1-44 0 0,0 0 0 0 0,1 0 0 0 0,-1 0 0 0 0,0 0 1 0 0,1 0-1 0 0,-1 0 0 0 0,1 0 0 0 0,-1 1 0 0 0,1-1 0 0 0,-3 4 0 0 0,3-4-65 0 0,1-1 0 0 0,-1 1 1 0 0,1 0-1 0 0,-1 0 0 0 0,0-1 0 0 0,1 1 1 0 0,-1 0-1 0 0,0-1 0 0 0,0 1 0 0 0,1 0 1 0 0,-1-1-1 0 0,0 1 0 0 0,0-1 0 0 0,0 0 1 0 0,0 1-1 0 0,0-1 0 0 0,0 0 0 0 0,0 1 1 0 0,0-1-1 0 0,-1 0 0 0 0,-1 2 224 0 0,0 4-140 0 0,4-6-106 0 0,-1 0-1 0 0,0 0 0 0 0,1 1 1 0 0,-1-1-1 0 0,1 0 1 0 0,-1 0-1 0 0,1 0 0 0 0,-1 1 1 0 0,1-1-1 0 0,-1 0 1 0 0,1 0-1 0 0,-1 0 0 0 0,1 0 1 0 0,-1 0-1 0 0,1 0 1 0 0,-1 0-1 0 0,1 0 0 0 0,-1 0 1 0 0,2-1-1 0 0,10-4 59 0 0,-8 4-101 0 0,-1-1 1 0 0,1 1-1 0 0,-1 0 1 0 0,1 0-1 0 0,0 0 1 0 0,4 0-1 0 0,7-1-952 0 0,0 0 0 0 0,24-8-1 0 0,-9-4-2735 0 0,-26 11 2837 0 0,1 1 1 0 0,0-1 0 0 0,0 1-1 0 0,7-2 1 0 0,-11 4 659 0 0,0-1 1 0 0,0 1-1 0 0,0 0 1 0 0,0-1-1 0 0,0 0 1 0 0,0 1 0 0 0,0-1-1 0 0,0 1 1 0 0,0-1-1 0 0,0 0 1 0 0,0 0-1 0 0,0 0 1 0 0,0 1-1 0 0,1-3 1 0 0</inkml:trace>
  <inkml:trace contextRef="#ctx0" brushRef="#br0" timeOffset="2">238 210 8351 0 0,'-1'1'43'0'0,"1"1"-1"0"0,-1 0 0 0 0,1-1 1 0 0,-1 1-1 0 0,0-1 0 0 0,0 1 0 0 0,1-1 1 0 0,-1 1-1 0 0,0-1 0 0 0,0 1 1 0 0,-1-1-1 0 0,1 0 0 0 0,0 0 0 0 0,0 0 1 0 0,-1 1-1 0 0,1-1 0 0 0,0 0 1 0 0,-1-1-1 0 0,1 1 0 0 0,-3 1 0 0 0,0 0 134 0 0,1 0 0 0 0,0 0-1 0 0,-1 0 1 0 0,1 1 0 0 0,-4 3-1 0 0,4-3 74 0 0,0 0-1 0 0,0-1 1 0 0,-1 1-1 0 0,1-1 1 0 0,-5 3 0 0 0,6-4-77 0 0,0 0 1 0 0,0 1-1 0 0,0-1 1 0 0,0 1 0 0 0,1-1-1 0 0,-1 1 1 0 0,0 0-1 0 0,-2 4 1 0 0,-7 6 343 0 0,3-6-13 0 0,0 1-1 0 0,-12 14 1 0 0,20-20-494 0 0,-1-1 23 0 0,1 1 1 0 0,-1-1-1 0 0,1 1 0 0 0,-1 0 0 0 0,1-1 0 0 0,-1 1 0 0 0,1-1 0 0 0,-1 0 1 0 0,0 1-1 0 0,1-1 0 0 0,-1 0 0 0 0,0 1 0 0 0,1-1 0 0 0,-1 0 1 0 0,0 1-1 0 0,0-1 0 0 0,1 0 0 0 0,-1 0 0 0 0,0 0 0 0 0,0 0 0 0 0,1 0 1 0 0,-1 0-1 0 0,0 0 0 0 0,0 0 0 0 0,-1 0 0 0 0,2 0 13 0 0,-1 0 0 0 0,1 1 0 0 0,-1 0 0 0 0,1-1 0 0 0,-1 1 0 0 0,1-1 0 0 0,-1 1 0 0 0,1 0 0 0 0,-1-1 0 0 0,1 1 0 0 0,0 0 0 0 0,-1-1 0 0 0,1 1 0 0 0,0 1 0 0 0,0-2-24 0 0,-1 0 1 0 0,1 0-1 0 0,0 1 0 0 0,0-1 1 0 0,0 0-1 0 0,0 1 0 0 0,0-1 1 0 0,0 0-1 0 0,0 0 0 0 0,0 1 1 0 0,0-1-1 0 0,-1 0 0 0 0,1 1 1 0 0,0-1-1 0 0,1 0 0 0 0,-1 0 1 0 0,0 1-1 0 0,0-1 1 0 0,0 0-1 0 0,0 1 0 0 0,0-1 1 0 0,0 0-1 0 0,0 0 0 0 0,0 1 1 0 0,0-1-1 0 0,1 0 0 0 0,-1 0 1 0 0,0 1-1 0 0,0-1 0 0 0,0 0 1 0 0,0 0-1 0 0,1 1 0 0 0,-1-1 1 0 0,0 0-1 0 0,0 0 0 0 0,1 0 1 0 0,-1 0-1 0 0,0 1 1 0 0,0-1-1 0 0,1 0 0 0 0,-1 0 1 0 0,0 0-1 0 0,1 0 0 0 0,-1 0 1 0 0,0 0-1 0 0,0 0 0 0 0,1 0 1 0 0,-1 0-1 0 0,1 0 0 0 0,21 2-512 0 0,-13-2 120 0 0,-8 0 310 0 0,0 0 0 0 0,0 0 0 0 0,0-1 0 0 0,0 1 0 0 0,0 0 0 0 0,0 0-1 0 0,0-1 1 0 0,0 1 0 0 0,0 0 0 0 0,0-1 0 0 0,0 1 0 0 0,-1-1 0 0 0,1 1 0 0 0,0-1 0 0 0,0 0-1 0 0,0 1 1 0 0,1-2 0 0 0,-2 1-29 0 0,1 0 0 0 0,0 0 0 0 0,0 0 0 0 0,0 1-1 0 0,0-1 1 0 0,0 1 0 0 0,0-1 0 0 0,0 0 0 0 0,0 1 0 0 0,0 0 0 0 0,0-1-1 0 0,2 0 1 0 0,2 1-749 0 0,-4 0 690 0 0,0 0-1 0 0,-1 1 1 0 0,1-1 0 0 0,0 0 0 0 0,-1 0-1 0 0,1 0 1 0 0,0 0 0 0 0,-1 0-1 0 0,1 0 1 0 0,0 0 0 0 0,-1-1 0 0 0,1 1-1 0 0,0 0 1 0 0,-1 0 0 0 0,1 0 0 0 0,0-1-1 0 0,-1 1 1 0 0,1 0 0 0 0,0-1-1 0 0,-1 1 1 0 0,1 0 0 0 0,-1-1 0 0 0,1 1-1 0 0,-1-1 1 0 0,1 1 0 0 0,-1-1 0 0 0,1 1-1 0 0,-1-1 1 0 0,0 0 0 0 0,1 1-1 0 0,-1-1 1 0 0,0 1 0 0 0,1-1 0 0 0,-1-1-1 0 0,11 1-3708 0 0,-1-7 112 0 0</inkml:trace>
  <inkml:trace contextRef="#ctx0" brushRef="#br0" timeOffset="3">174 357 8663 0 0,'0'0'35'0'0,"0"1"0"0"0,0 0-1 0 0,-1 0 1 0 0,1 0 0 0 0,0 0-1 0 0,-1 0 1 0 0,1-1 0 0 0,-1 1-1 0 0,1 0 1 0 0,-1 0 0 0 0,1-1-1 0 0,-1 1 1 0 0,1 0 0 0 0,-1-1-1 0 0,0 1 1 0 0,1 0 0 0 0,-1-1-1 0 0,0 1 1 0 0,0-1 0 0 0,1 1-1 0 0,-1-1 1 0 0,0 0 0 0 0,0 1-1 0 0,0-1 1 0 0,0 0 0 0 0,-1 1-1 0 0,1-1-42 0 0,-1 1 47 0 0,1 0-1 0 0,0 0 1 0 0,0-1-1 0 0,-1 1 1 0 0,1 0-1 0 0,0 0 0 0 0,0 0 1 0 0,0 1-1 0 0,0-1 1 0 0,0 0-1 0 0,1 0 1 0 0,-1 0-1 0 0,0 1 0 0 0,0-1 1 0 0,0 3-1 0 0,0-2 94 0 0,0 0 0 0 0,0-1 0 0 0,0 1 0 0 0,0 0-1 0 0,0-1 1 0 0,0 1 0 0 0,-3 2 0 0 0,-4 3 725 0 0,5-6-658 0 0,1 1 0 0 0,0 0 0 0 0,0 0-1 0 0,0 0 1 0 0,0 0 0 0 0,0 0 0 0 0,-3 5 0 0 0,1 0 134 0 0,-1 1 0 0 0,0-1 1 0 0,-1 0-1 0 0,0 0 0 0 0,0-1 1 0 0,0 1-1 0 0,-10 6 0 0 0,11-8-95 0 0,-1 0-1 0 0,1 0 0 0 0,0 1 1 0 0,-7 9-1 0 0,11-14 136 0 0,3 0-279 0 0,0-1-95 0 0,1 1 0 0 0,-1 0 0 0 0,1-1 0 0 0,-1 1 0 0 0,1-1 0 0 0,-1 0 1 0 0,1 0-1 0 0,-1 0 0 0 0,1 0 0 0 0,-1 0 0 0 0,1 0 0 0 0,0-1 0 0 0,-1 0 0 0 0,3 0 1 0 0,38-15-1541 0 0,-24 8 700 0 0,-4 2-4581 0 0,27-15 0 0 0,-29 14 2366 0 0,0 5 1881 0 0</inkml:trace>
  <inkml:trace contextRef="#ctx0" brushRef="#br0" timeOffset="4">148 549 10103 0 0,'-6'7'269'0'0,"0"-1"-1"0"0,0-1 0 0 0,-12 9 1 0 0,-9 8 427 0 0,3-4 1333 0 0,8-8-1180 0 0,-27 14 939 0 0,41-23-584 0 0,21-6-954 0 0,-16 5-304 0 0,0 0 1 0 0,0 0-1 0 0,0 0 1 0 0,0-1-1 0 0,0 1 1 0 0,0-1 0 0 0,0 0-1 0 0,-1 0 1 0 0,1 0-1 0 0,0 0 1 0 0,0 0-1 0 0,-1 0 1 0 0,1-1 0 0 0,3-2-1 0 0,15-6-1102 0 0,-18 9 602 0 0,0 0-1 0 0,0 0 1 0 0,0-1-1 0 0,0 1 1 0 0,0-1-1 0 0,5-3 1 0 0,-4 1-93 0 0,-2 2 299 0 0,0 1 1 0 0,-1-1-1 0 0,1 1 1 0 0,0-1 0 0 0,0 1-1 0 0,0 0 1 0 0,0 0 0 0 0,0-1-1 0 0,0 1 1 0 0,0 1 0 0 0,0-1-1 0 0,0 0 1 0 0,1 0 0 0 0,-1 1-1 0 0,0 0 1 0 0,0-1-1 0 0,3 1 1 0 0,-3 0 184 0 0,-1 0 0 0 0,0-1 0 0 0,1 1 0 0 0,-1 0 0 0 0,0-1 0 0 0,1 1 0 0 0,-1-1 0 0 0,0 0 0 0 0,0 1 0 0 0,1-1 0 0 0,-1 0 0 0 0,0 0 0 0 0,0 1 0 0 0,2-3-1 0 0,11-6-1697 0 0,-4 8 1369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11487 0 0,'-1'3'77'0'0,"0"-1"-1"0"0,-1 0 1 0 0,1-1-1 0 0,0 1 1 0 0,-1 0-1 0 0,0 0 1 0 0,1-1-1 0 0,-1 1 1 0 0,0 0-1 0 0,0-1 1 0 0,1 0-1 0 0,-1 1 1 0 0,0-1-1 0 0,-1 0 1 0 0,-2 1-1 0 0,-17 10 506 0 0,19-10-428 0 0,0 0 1 0 0,0 0-1 0 0,-1-1 0 0 0,1 1 0 0 0,0-1 1 0 0,-1 0-1 0 0,-3 1 0 0 0,6-1-62 0 0,-1-1 0 0 0,0 1-1 0 0,1 0 1 0 0,-1 0 0 0 0,1-1-1 0 0,-1 1 1 0 0,1 0 0 0 0,-2 2-1 0 0,3-3-55 0 0,-1 1 0 0 0,1-1-1 0 0,-1 1 1 0 0,1-1 0 0 0,0 1 0 0 0,-1-1-1 0 0,1 0 1 0 0,-1 1 0 0 0,1-1 0 0 0,-1 0-1 0 0,1 1 1 0 0,-1-1 0 0 0,1 0 0 0 0,-1 0-1 0 0,1 1 1 0 0,-1-1 0 0 0,1 0 0 0 0,-1 0-1 0 0,0 0 1 0 0,1 0 0 0 0,-1 0 0 0 0,1 0-1 0 0,-1 0 1 0 0,1 0 0 0 0,-1 0 0 0 0,0 0-1 0 0,1 0 1 0 0,-1 0 0 0 0,1 0 0 0 0,-1 0-1 0 0,1-1 1 0 0,-1 1 0 0 0,1 0 0 0 0,-1 0-1 0 0,-1-2 1441 0 0,2 2-1458 0 0,0 1 0 0 0,1-1 1 0 0,-1 0-1 0 0,0 0 0 0 0,0 1 0 0 0,1-1 0 0 0,-1 0 0 0 0,0 0 0 0 0,1 0 1 0 0,-1 1-1 0 0,0-1 0 0 0,1 0 0 0 0,-1 0 0 0 0,0 0 0 0 0,1 0 0 0 0,-1 0 0 0 0,1 0 1 0 0,-1 1-1 0 0,0-1 0 0 0,1 0 0 0 0,-1 0 0 0 0,0 0 0 0 0,1 0 0 0 0,0-1 1 0 0,0 0-26 0 0,1 0 0 0 0,0-1 0 0 0,-1 1 0 0 0,1 0 0 0 0,0 0 0 0 0,0 0 0 0 0,0 0 0 0 0,0 0 0 0 0,0 1 0 0 0,0-1 0 0 0,0 1 1 0 0,0-1-1 0 0,0 1 0 0 0,0 0 0 0 0,3-1 0 0 0,-3 1-32 0 0,0 0 0 0 0,0-1 0 0 0,0 1 0 0 0,0-1 0 0 0,0 0 0 0 0,-1 0 0 0 0,1 0 0 0 0,0 0 0 0 0,2-2 1 0 0,-2 2-15 0 0,0 0 1 0 0,0 0 0 0 0,-1 0-1 0 0,1 0 1 0 0,0 0 0 0 0,0 0-1 0 0,0 1 1 0 0,3-2 0 0 0,-2 2-130 0 0,0 0 1 0 0,0-1-1 0 0,0 0 1 0 0,0 0-1 0 0,0 0 1 0 0,0 0-1 0 0,0 0 0 0 0,-1 0 1 0 0,1-1-1 0 0,-1 1 1 0 0,6-5-1 0 0,-7 5-10 0 0,1 0-1 0 0,-1 1 0 0 0,1-1 1 0 0,0 0-1 0 0,-1 0 0 0 0,1 1 1 0 0,0-1-1 0 0,0 1 0 0 0,3-1 1 0 0,-4 1 20 0 0,0 0 0 0 0,0 0 0 0 0,0 0 1 0 0,0 0-1 0 0,0-1 0 0 0,0 1 1 0 0,0 0-1 0 0,0-1 0 0 0,0 1 1 0 0,0-1-1 0 0,0 1 0 0 0,0-1 0 0 0,0 1 1 0 0,0-1-1 0 0,0 0 0 0 0,0 0 1 0 0,0 0-1 0 0,0 0 80 0 0,-1 1 0 0 0,0 0 1 0 0,0 0-1 0 0,1 0 0 0 0,-1-1 0 0 0,0 1 1 0 0,0 0-1 0 0,1 0 0 0 0,-1 0 0 0 0,0 0 0 0 0,0 0 1 0 0,1 0-1 0 0,-1 0 0 0 0,0-1 0 0 0,1 1 1 0 0,-1 0-1 0 0,0 0 0 0 0,0 0 0 0 0,1 0 0 0 0,-1 0 1 0 0,0 0-1 0 0,1 0 0 0 0,-1 1 0 0 0,0-1 0 0 0,0 0 1 0 0,1 0-1 0 0,-1 0 0 0 0,0 0 0 0 0,1 0 1 0 0,-1 0-1 0 0,0 1 0 0 0,-2 7-6558 0 0,1-6 6826 0 0,0 1 0 0 0,0-1 0 0 0,-1 0-1 0 0,1 0 1 0 0,-1 0 0 0 0,0-1 0 0 0,1 1 0 0 0,-1 0-1 0 0,0-1 1 0 0,0 1 0 0 0,-3 1 0 0 0,-14 12 2013 0 0,-6 4 1998 0 0,21-17-3686 0 0,1 0 0 0 0,0 1 0 0 0,-1-1 0 0 0,1 1 1 0 0,-5 5-1 0 0,-13 11 1130 0 0,20-17-1479 0 0,-1-1-1 0 0,0 1 1 0 0,0-1-1 0 0,0 1 0 0 0,1 0 1 0 0,-1 0-1 0 0,-1 3 1 0 0,-10 9 307 0 0,5-9-221 0 0,5-3-110 0 0,-1 0 0 0 0,1 0 0 0 0,0 1 0 0 0,0-1 1 0 0,-4 5-1 0 0,7-7-112 0 0,0 0 0 0 0,0 0 0 0 0,-1 1 0 0 0,1-1 0 0 0,0 0 0 0 0,0 0 0 0 0,-1 0 0 0 0,1 1 0 0 0,0-1 1 0 0,0 0-1 0 0,-1 0 0 0 0,1 0 0 0 0,0 0 0 0 0,-1 0 0 0 0,1 0 0 0 0,0 0 0 0 0,-1 0 0 0 0,1 0 0 0 0,0 0 1 0 0,0 0-1 0 0,-1 0 0 0 0,0 0 0 0 0,1 0-8 0 0,0 0 0 0 0,0 0-1 0 0,0 0 1 0 0,0 0 0 0 0,0 0 0 0 0,-1 0 0 0 0,1 0-1 0 0,0 0 1 0 0,0 0 0 0 0,0 0 0 0 0,0 0 0 0 0,0 0 0 0 0,-1 0-1 0 0,1 0 1 0 0,0 0 0 0 0,0 0 0 0 0,0 0 0 0 0,0 0 0 0 0,0 0-1 0 0,-1 0 1 0 0,1 0 0 0 0,0 0 0 0 0,0 1 0 0 0,0-1 0 0 0,0 0-1 0 0,0 0 1 0 0,0 0 0 0 0,0 0 0 0 0,-1 0 0 0 0,1 0 0 0 0,0 0-1 0 0,0 1 1 0 0,0-1 0 0 0,0 0 0 0 0,0 0 0 0 0,0 0 0 0 0,0 0-1 0 0,0 0 1 0 0,0 1 0 0 0,0-1 0 0 0,0 0 0 0 0,0 0 0 0 0,0 0-1 0 0,0 0 1 0 0,-1 13 702 0 0,3-13-638 0 0,2 1-131 0 0,-1-1 0 0 0,1 1 0 0 0,0-1 0 0 0,0 0 0 0 0,0 0 1 0 0,0-1-1 0 0,0 1 0 0 0,-1-1 0 0 0,1 0 0 0 0,0 0 0 0 0,0 0 1 0 0,-1 0-1 0 0,1-1 0 0 0,-1 1 0 0 0,7-5 0 0 0,-9 5 4 0 0,0 1-1 0 0,0-1 1 0 0,0 1-1 0 0,1-1 1 0 0,-1 1-1 0 0,0-1 0 0 0,0 1 1 0 0,0 0-1 0 0,1-1 1 0 0,1 1-1 0 0,-2 0-33 0 0,0 0-1 0 0,0 0 0 0 0,0-1 0 0 0,0 1 1 0 0,0 0-1 0 0,0 0 0 0 0,0-1 1 0 0,0 1-1 0 0,0-1 0 0 0,0 1 1 0 0,0-1-1 0 0,0 1 0 0 0,1-2 1 0 0,11-14-1553 0 0,-11 14-670 0 0,5-1 1076 0 0,-5 2 124 0 0,-1 0 429 0 0,-1 1 647 0 0,0 0-1 0 0,1-1 1 0 0,-1 1 0 0 0,0 0-1 0 0,1 0 1 0 0,-1 0 0 0 0,0 0 0 0 0,1 0-1 0 0,-1-1 1 0 0,1 1 0 0 0,-1 0-1 0 0,0 0 1 0 0,1 0 0 0 0,-1 0-1 0 0,1 0 1 0 0,-1 0 0 0 0,0 0 0 0 0,1 0-1 0 0,0 1 1 0 0,-1 1 197 0 0,0 1 0 0 0,1-1 1 0 0,-1 0-1 0 0,0 1 0 0 0,-1-1 0 0 0,1 1 0 0 0,0-1 1 0 0,-1 1-1 0 0,1-1 0 0 0,-1 0 0 0 0,0 1 0 0 0,0-1 1 0 0,0 0-1 0 0,-1 3 0 0 0,-2 1 342 0 0,0 0 1 0 0,1 0-1 0 0,-2-1 0 0 0,-4 6 1 0 0,9-11-451 0 0,-1 1 1 0 0,0 0 0 0 0,0-1 0 0 0,0 1 0 0 0,1-1 0 0 0,-1 1 0 0 0,0-1-1 0 0,0 1 1 0 0,0-1 0 0 0,0 1 0 0 0,0-1 0 0 0,-1 0 0 0 0,1 1-9 0 0,0-1 1 0 0,0 0-1 0 0,0 0 1 0 0,0 1 0 0 0,0-1-1 0 0,1 0 1 0 0,-1 1-1 0 0,0-1 1 0 0,0 1 0 0 0,1-1-1 0 0,-1 1 1 0 0,0-1-1 0 0,0 1 1 0 0,1 0-1 0 0,-2 1 1 0 0,-2 4 149 0 0,3-5-106 0 0,0 1 0 0 0,0 0-1 0 0,0-1 1 0 0,-1 1 0 0 0,1-1 0 0 0,0 0-1 0 0,-1 1 1 0 0,1-1 0 0 0,-1 0-1 0 0,1 0 1 0 0,-1 0 0 0 0,0 0 0 0 0,-3 2-1 0 0,3-3-20 0 0,1 1-1 0 0,0 0 0 0 0,-1 0 1 0 0,1 0-1 0 0,0 0 1 0 0,-1 0-1 0 0,1 0 0 0 0,0 0 1 0 0,-2 3-1 0 0,2-3-22 0 0,0 0-1 0 0,0 1 1 0 0,0-1-1 0 0,0 0 1 0 0,0 0-1 0 0,-1 0 1 0 0,1 0-1 0 0,0 0 1 0 0,-1 0-1 0 0,1-1 1 0 0,-3 2-1 0 0,3-1-15 0 0,0-1-1 0 0,0 1 0 0 0,0-1 1 0 0,0 1-1 0 0,0 0 1 0 0,0 0-1 0 0,0-1 1 0 0,1 1-1 0 0,-1 0 0 0 0,0 0 1 0 0,1 0-1 0 0,-1 0 1 0 0,0 0-1 0 0,0 1 0 0 0,1-1-6 0 0,0-1-14 0 0,0 0 0 0 0,0 0 0 0 0,0 0 0 0 0,-1 0 0 0 0,1 1 0 0 0,0-1 0 0 0,0 0 0 0 0,0 0 1 0 0,0 0-1 0 0,0 0 0 0 0,0 0 0 0 0,0 0 0 0 0,-1 1 0 0 0,1-1 0 0 0,0 0 0 0 0,0 0 0 0 0,0 0 0 0 0,0 0 0 0 0,0 0 0 0 0,0 0 0 0 0,-1 0 0 0 0,1 0 0 0 0,0 0 0 0 0,0 0 0 0 0,0 0 0 0 0,0 0 0 0 0,-1 0 0 0 0,1 0 0 0 0,0 0 0 0 0,0 0 0 0 0,0 0 0 0 0,0 0 0 0 0,0 0 0 0 0,-1 0 0 0 0,1 0 0 0 0,0 0 0 0 0,0 0 0 0 0,0 0 0 0 0,0 0 0 0 0,-1 0 1 0 0,1 0-1 0 0,0 0 0 0 0,0-1 0 0 0,0 1 0 0 0,0 0 0 0 0,0 0 0 0 0,-1 0 0 0 0,1 0 0 0 0,0 0 0 0 0,0 0 0 0 0,0 0 0 0 0,0 0 0 0 0,0 0 0 0 0,-1 0 0 0 0,1 0 0 0 0,0 0 1 0 0,0 0-1 0 0,0 0 0 0 0,0 0 0 0 0,0 0 0 0 0,-1 0 0 0 0,1 0 0 0 0,0 0 0 0 0,0 0 0 0 0,0 0 0 0 0,0 0 0 0 0,0 0 0 0 0,0 0 0 0 0,-1 0 0 0 0,1 1 0 0 0,0-1 1 0 0,0 0-1 0 0,0 0 0 0 0,0 0 0 0 0,0 0 0 0 0,0 0 0 0 0,0 0 0 0 0,0 0 0 0 0,-1 1 0 0 0,1-1 0 0 0,0 0 0 0 0,0 0 0 0 0,0 0 8 0 0,0 0 0 0 0,0 1-1 0 0,0-1 1 0 0,0 0 0 0 0,0 0 0 0 0,0 0 0 0 0,0 0-1 0 0,0 0 1 0 0,-1 1 0 0 0,1-1 0 0 0,0 0-1 0 0,0 0 1 0 0,0 0 0 0 0,0 0 0 0 0,0 1-1 0 0,0-1 1 0 0,0 0 0 0 0,0 0 0 0 0,1 0-1 0 0,-1 1 1 0 0,0-1 0 0 0,0 0 0 0 0,0 0-1 0 0,0 0 1 0 0,0 0 0 0 0,0 0 0 0 0,0 1-1 0 0,0-1 1 0 0,0 0 0 0 0,0 0 0 0 0,1 0-1 0 0,-1 0 1 0 0,0 0 0 0 0,0 0 0 0 0,0 1-1 0 0,0-1 1 0 0,0 0 0 0 0,0 0 0 0 0,1 0-1 0 0,-1 0 1 0 0,0 0 0 0 0,0 0 0 0 0,0 0-1 0 0,0 0 1 0 0,1 0 0 0 0,-1 0 0 0 0,0 0-1 0 0,0 0 1 0 0,0 0 0 0 0,0 0 0 0 0,1 0-1 0 0,-1 0 1 0 0,0 0 0 0 0,0 0 0 0 0,0 0-1 0 0,0 0 1 0 0,1 0 0 0 0,17-1-184 0 0,-6 0 93 0 0,-10 1 27 0 0,1-1-1 0 0,0 1 1 0 0,-1-1 0 0 0,1 0-1 0 0,-1 0 1 0 0,1 0 0 0 0,4-2 0 0 0,-5 2-65 0 0,0 0 1 0 0,1 0-1 0 0,-1 0 1 0 0,0 0 0 0 0,1 0-1 0 0,-1 0 1 0 0,0 1-1 0 0,1 0 1 0 0,-1-1 0 0 0,4 1-1 0 0,-5 0 33 0 0,0 0 0 0 0,1 0 0 0 0,-1 0 0 0 0,0-1 0 0 0,0 1 0 0 0,0 0-1 0 0,0-1 1 0 0,0 1 0 0 0,0-1 0 0 0,0 1 0 0 0,0-1 0 0 0,-1 1 0 0 0,1-1 0 0 0,1 0 0 0 0,-1 0-117 0 0,0 0 0 0 0,0 1 0 0 0,0-1 0 0 0,0 0 0 0 0,0 1 0 0 0,0-1 0 0 0,0 1 0 0 0,0 0 0 0 0,0-1 0 0 0,0 1 0 0 0,0 0 0 0 0,0 0 0 0 0,0-1 0 0 0,0 1 0 0 0,0 0 0 0 0,2 0 0 0 0,-1 0-558 0 0,0 1 1 0 0,1-1 0 0 0,-1-1 0 0 0,1 1-1 0 0,-1 0 1 0 0,1 0 0 0 0,-1-1 0 0 0,1 0-1 0 0,-1 1 1 0 0,0-1 0 0 0,1 0 0 0 0,3-2-1 0 0,-2 9-354 0 0,-4 0 5721 0 0,0-6-4571 0 0,0 2 211 0 0,0 0 0 0 0,-1 0 0 0 0,1-1 0 0 0,-1 1 0 0 0,0 0 0 0 0,0 0 0 0 0,1-1 0 0 0,-1 1 0 0 0,0-1 0 0 0,0 1 0 0 0,-1-1 0 0 0,1 1 0 0 0,0-1 0 0 0,0 0 0 0 0,-2 2 0 0 0,-14 13 1697 0 0,14-13-1615 0 0,0 0-1 0 0,0 0 1 0 0,-1 0-1 0 0,-5 4 0 0 0,-9 9 905 0 0,16-14-1110 0 0,0 0 0 0 0,0 0 1 0 0,0 0-1 0 0,-1 0 1 0 0,1 0-1 0 0,-4 2 0 0 0,-17 12 863 0 0,22-15-750 0 0,-3 6 1222 0 0,14-12-1397 0 0,1-1 0 0 0,13-4 0 0 0,2-1-28 0 0,-1 1-201 0 0,-14 5-317 0 0,0 0 0 0 0,12-7 0 0 0,-18 9-153 0 0,0 1-1 0 0,0 0 0 0 0,11-4 1 0 0,10-4-3003 0 0,4-5-4346 0 0,-30 15 7914 0 0,1 0-1 0 0,-1 0 0 0 0,0 1 0 0 0,0-1 1 0 0,1 0-1 0 0,-1 0 0 0 0,0 0 1 0 0,1 0-1 0 0,-1 0 0 0 0,0 1 0 0 0,0-1 1 0 0,0 0-1 0 0,1 0 0 0 0,-1 1 0 0 0,0-1 1 0 0,0 0-1 0 0,0 0 0 0 0,1 1 0 0 0,-1-1 1 0 0,0 0-1 0 0,0 0 0 0 0,0 1 0 0 0,0-1 1 0 0,0 0-1 0 0,0 1 0 0 0,0-1 0 0 0,0 0 1 0 0,0 1-1 0 0,1-1 0 0 0,-1 0 1 0 0,-1 0-1 0 0,1 1 0 0 0,0-1 0 0 0,0 0 1 0 0,0 1-1 0 0,-1 0 68 0 0,-5 6 1028 0 0,0 0 0 0 0,0 0 1 0 0,-14 9-1 0 0,-3 5 1463 0 0,18-16-1549 0 0,-1 1 0 0 0,0-1 0 0 0,-9 5 0 0 0,-55 39 2850 0 0,33-19-2359 0 0,30-26-1144 0 0,0 1 0 0 0,0-1 1 0 0,1 1-1 0 0,-12 11 1191 0 0,20-16-1270 0 0,10-1-78 0 0,-1 0 0 0 0,1-1 0 0 0,0-1 0 0 0,18-5 0 0 0,38-19-1517 0 0,-5 3-1683 0 0,-41 15-468 0 0,25-13 1 0 0,-30 14 1055 0 0,0 0 0 0 0,35-10 0 0 0,-23 8 5523 0 0,-46 12-1264 0 0,6 1-875 0 0,1 0-1 0 0,-13 7 0 0 0,-9 4 1538 0 0,-61 24 1292 0 0,87-36-3515 0 0,1 1 0 0 0,-1-1 1 0 0,-7 7-1 0 0,9-7-104 0 0,0 1 0 0 0,0-1 0 0 0,-1 1-1 0 0,-4 1 1 0 0,3-2 3 0 0,-9 2 419 0 0,-27 13 1 0 0,24-9-228 0 0,15-8-233 0 0,1 1 0 0 0,-1 0 1 0 0,1 0-1 0 0,0 0 1 0 0,0 0-1 0 0,-1 0 1 0 0,1 0-1 0 0,-3 3 1 0 0,4-3 484 0 0,15-3-446 0 0,-8 0-76 0 0,7-3-344 0 0,25-5 1 0 0,-23 6-649 0 0,29-10 1 0 0,-5 1-2820 0 0,-33 11 2563 0 0,0 0 1 0 0,-1-1 0 0 0,10-5-1 0 0,15-6-4396 0 0,-15 10 4367 0 0</inkml:trace>
  <inkml:trace contextRef="#ctx0" brushRef="#br0" timeOffset="1">446 367 9727 0 0,'-9'7'228'0'0,"-1"0"1"0"0,0-1-1 0 0,0 0 0 0 0,-17 6 0 0 0,3-1 327 0 0,-87 36 2239 0 0,75-32-2037 0 0,24-10-470 0 0,1-1 0 0 0,0 2 0 0 0,-12 7 0 0 0,-4 0 188 0 0,24-11-389 0 0,-1-1-1 0 0,1 0 0 0 0,0 1 0 0 0,0 0 1 0 0,0-1-1 0 0,0 1 0 0 0,0 0 0 0 0,-5 5 1 0 0,16-4 27 0 0,0-1 0 0 0,0-1 0 0 0,-1 0 0 0 0,1 0 0 0 0,0 0 0 0 0,15-1 1 0 0,4-5-722 0 0,35-3 0 0 0,-55 7 227 0 0,-1 1 1 0 0,0-2-1 0 0,12-2 1 0 0,10-3-1161 0 0,-26 7 1400 0 0,17-2-2897 0 0,0-1-1 0 0,22-7 1 0 0,-6 2 99 0 0,0 6 1807 0 0</inkml:trace>
  <inkml:trace contextRef="#ctx0" brushRef="#br0" timeOffset="2">586 468 8927 0 0,'-3'4'110'0'0,"1"0"-1"0"0,-1 0 1 0 0,1-1-1 0 0,-1 0 1 0 0,0 1-1 0 0,-1-1 1 0 0,1 0-1 0 0,0 0 0 0 0,-1-1 1 0 0,0 1-1 0 0,-7 3 1 0 0,-2 0 516 0 0,0-1 1 0 0,-20 6 0 0 0,-2 0 797 0 0,-100 33 1128 0 0,48-20-1386 0 0,68-19-816 0 0,17-5-285 0 0,0 1-1 0 0,-1-1 1 0 0,1 1-1 0 0,0-1 1 0 0,-1 1-1 0 0,1 0 0 0 0,0 0 1 0 0,0 0-1 0 0,-3 2 1 0 0,4-2 43 0 0,13-4 69 0 0,55-11-58 0 0,-1 0-642 0 0,-10 2-352 0 0,14-1-466 0 0,54-5-4895 0 0,-106 15 4712 0 0,23 0 0 0 0,-23 2 217 0 0,26-5 1 0 0,-23 1 449 0 0,-11 2 134 0 0,0 1 0 0 0,17-2-1 0 0,2 3 188 0 0</inkml:trace>
  <inkml:trace contextRef="#ctx0" brushRef="#br0" timeOffset="3">1012 496 10103 0 0,'0'0'53'0'0,"0"1"-1"0"0,1-1 0 0 0,-1 1 0 0 0,0-1 0 0 0,-1 1 1 0 0,1 0-1 0 0,0-1 0 0 0,0 1 0 0 0,0-1 1 0 0,0 1-1 0 0,0-1 0 0 0,0 1 0 0 0,-1-1 1 0 0,1 1-1 0 0,0 0 0 0 0,-1-1 0 0 0,1 0 0 0 0,0 1 1 0 0,-1-1-1 0 0,1 1 0 0 0,0-1 0 0 0,-1 1 1 0 0,1-1-1 0 0,-1 0 0 0 0,1 1 0 0 0,-1-1 0 0 0,1 0 1 0 0,-1 1-1 0 0,1-1 0 0 0,-1 0 0 0 0,1 0 1 0 0,-1 0-1 0 0,0 1 0 0 0,-24 7 1226 0 0,19-7-938 0 0,-26 11 624 0 0,21-8-689 0 0,1 0 0 0 0,-16 3 0 0 0,-28 7 417 0 0,32-8-462 0 0,-1-1 1 0 0,-23 2 0 0 0,26-5-63 0 0,0 0 1 0 0,0 2-1 0 0,-33 9 0 0 0,-45 13 445 0 0,60-17-395 0 0,4-5 11 0 0,22-3-88 0 0,29 1-338 0 0,-9-2 63 0 0,-1 0 0 0 0,0-1 0 0 0,1 0 0 0 0,9-2 0 0 0,11-1-322 0 0,70-13-2711 0 0,-85 15 2049 0 0,1 0 0 0 0,-1 1-1 0 0,18 1 1 0 0,-15 0-1565 0 0,24-3-1 0 0,13-1-1078 0 0,-1 0 4920 0 0,-2 0 5217 0 0,-29 3-5235 0 0,22-4 0 0 0,-21 4 2178 0 0,-29 3-2128 0 0,-19 2-36 0 0,18-2-967 0 0,0-1 0 0 0,-14 1-1 0 0,18-2-138 0 0,-1 1-1 0 0,1-1 1 0 0,0 1 0 0 0,0 0-1 0 0,-8 3 1 0 0,8-2-10 0 0,0-1 0 0 0,1 0 1 0 0,-1 0-1 0 0,0 0 0 0 0,0 0 1 0 0,0-1-1 0 0,-8 1 0 0 0,9-1-9 0 0,0 0-1 0 0,0 0 0 0 0,0 0 0 0 0,1 1 1 0 0,-1-1-1 0 0,-4 3 0 0 0,5-3-8 0 0,1 1-1 0 0,-1-1 1 0 0,0 1 0 0 0,0-1-1 0 0,0 1 1 0 0,1-1-1 0 0,-1 0 1 0 0,0 0-1 0 0,0 0 1 0 0,0 0 0 0 0,1 0-1 0 0,-1-1 1 0 0,-2 1-1 0 0,4 0-7 0 0,0 0-1 0 0,-1 0 1 0 0,1 0-1 0 0,0 0 0 0 0,0 0 1 0 0,0 0-1 0 0,-1 0 1 0 0,1 0-1 0 0,0 1 1 0 0,0-1-1 0 0,0 0 0 0 0,-1 0 1 0 0,1 0-1 0 0,0 0 1 0 0,0 1-1 0 0,0-1 1 0 0,0 0-1 0 0,0 0 0 0 0,-1 0 1 0 0,1 1-1 0 0,0-1 1 0 0,0 0-1 0 0,0 0 1 0 0,0 0-1 0 0,0 1 0 0 0,0-1 1 0 0,0 0-1 0 0,0 0 1 0 0,0 1-1 0 0,0-1 1 0 0,0 0-1 0 0,0 0 0 0 0,0 1 1 0 0,0-1-1 0 0,0 0 1 0 0,0 0-1 0 0,0 1 1 0 0,0-1-1 0 0,0 0 0 0 0,0 0 1 0 0,0 1-1 0 0,3 0-35 0 0,0 0 1 0 0,-1 0-1 0 0,1 0 0 0 0,0-1 0 0 0,-1 1 1 0 0,1-1-1 0 0,0 0 0 0 0,0 1 0 0 0,-1-1 1 0 0,1 0-1 0 0,0-1 0 0 0,3 0 0 0 0,18 1-355 0 0,-14 0 70 0 0,0 0 0 0 0,18-2 0 0 0,15-1-617 0 0,-30 3 301 0 0,26-3-1 0 0,9 0-434 0 0,-34 3 702 0 0,0-2 0 0 0,17-2 1 0 0,9-1 90 0 0,3-3 433 0 0,-33 5-95 0 0,-1 1 0 0 0,1 1 0 0 0,14-1 0 0 0,8-3 123 0 0,-26 4-20 0 0,0 0-1 0 0,1 0 1 0 0,10 0 0 0 0,-2 0 2262 0 0,-17 1-1710 0 0,-3 3-623 0 0,-43 11 627 0 0,1 2-612 0 0,40-13-70 0 0,7-3-43 0 0,0 0 0 0 0,0 0 0 0 0,0 0 0 0 0,0 1 0 0 0,1-1 0 0 0,-1 0 0 0 0,0 0 0 0 0,0 0 0 0 0,0 0 0 0 0,0 0 0 0 0,0 0 0 0 0,0 0 0 0 0,0 1 0 0 0,1-1 0 0 0,-1 0 0 0 0,0 0 0 0 0,0 0 0 0 0,0 0 0 0 0,0 0 0 0 0,0 1 0 0 0,0-1 0 0 0,0 0 0 0 0,0 0 0 0 0,0 0 0 0 0,0 0 0 0 0,0 1 0 0 0,0-1 0 0 0,0 0 0 0 0,0 0 0 0 0,0 0 0 0 0,0 0 0 0 0,0 1 0 0 0,0-1 0 0 0,0 0 0 0 0,0 0 0 0 0,0 0 0 0 0,0 0 0 0 0,0 0-1 0 0,-1 1 1 0 0,1-1 0 0 0,0 0 0 0 0,0 0 0 0 0,0 0 0 0 0,0 0 0 0 0,0 0 0 0 0,0 0 0 0 0,0 1 0 0 0,-1-1 0 0 0,1 0 0 0 0,0 0 0 0 0,0 0 0 0 0,0 0 0 0 0,0 0 0 0 0,0 0 0 0 0,-1 0 0 0 0,1 0 0 0 0,0 0 0 0 0,0 0 0 0 0,0 0 0 0 0,0 0 0 0 0,0 0 0 0 0,-1 0 0 0 0,1 0 0 0 0,1 1-18 0 0,0-1 1 0 0,0 1-1 0 0,0-1 1 0 0,0 0-1 0 0,0 1 1 0 0,0-1-1 0 0,0 0 1 0 0,0 0 0 0 0,0 1-1 0 0,0-1 1 0 0,0 0-1 0 0,0 0 1 0 0,0 0-1 0 0,0-1 1 0 0,0 1-1 0 0,0 0 1 0 0,1 0-1 0 0,10-1-165 0 0,-1 1-689 0 0,1 1 0 0 0,-1-1-1 0 0,22-4 1 0 0,-26 3-936 0 0,0-1 0 0 0,0 1 0 0 0,0-2 0 0 0,7-3 0 0 0,0 1-1243 0 0,0 2 1872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126 114 5695 0 0,'0'-1'443'0'0,"23"-13"951"0"0,-21 11-1153 0 0,1 1-1 0 0,0 0 1 0 0,0 0-1 0 0,0 1 1 0 0,5-3-1 0 0,11-5-336 0 0,8-3-120 0 0,-23 11 171 0 0,0-1 1 0 0,1 0-1 0 0,-1 0 0 0 0,5-3 0 0 0,9-5-19 0 0,5-5 24 0 0,-22 14 73 0 0,1 0 1 0 0,-1 0-1 0 0,0 0 0 0 0,1 0 0 0 0,-1-1 0 0 0,0 1 0 0 0,0 0 1 0 0,0-1-1 0 0,0 1 0 0 0,0 0 0 0 0,-1-1 0 0 0,1 1 0 0 0,0-1 1 0 0,0-2-1 0 0,-1 4-1 0 0,0 0 0 0 0,0 0 1 0 0,0 0-1 0 0,0 0 0 0 0,0-1 1 0 0,0 1-1 0 0,0 0 0 0 0,0 0 1 0 0,0 0-1 0 0,0 0 0 0 0,0-1 1 0 0,0 1-1 0 0,0 0 0 0 0,0 0 1 0 0,0 0-1 0 0,-1 0 0 0 0,1-1 1 0 0,0 1-1 0 0,0 0 0 0 0,0 0 0 0 0,0 0 1 0 0,0 0-1 0 0,0 0 0 0 0,-1 0 1 0 0,1 0-1 0 0,0-1 0 0 0,0 1 1 0 0,0 0-1 0 0,0 0 0 0 0,0 0 1 0 0,-1 0-1 0 0,1 0 0 0 0,0 0 1 0 0,0 0-1 0 0,0 0 0 0 0,0 0 1 0 0,-1 0-1 0 0,1 0 0 0 0,0 0 1 0 0,0 0-1 0 0,0 0 0 0 0,-1 0 1 0 0,1 0-1 0 0,0 0 0 0 0,0 0 1 0 0,0 0-1 0 0,-1 0 0 0 0,-10 5 398 0 0,5-3 29 0 0,1-1-205 0 0,0 0 1 0 0,0 1-1 0 0,0-1 1 0 0,0 1-1 0 0,-8 5 1 0 0,-13 4 248 0 0,23-10-438 0 0,0 0 0 0 0,0 1 0 0 0,0 0 0 0 0,0-1 0 0 0,1 1 0 0 0,-1 0 0 0 0,0 1 0 0 0,-3 3 0 0 0,3-3 63 0 0,0 0 0 0 0,-1 0 0 0 0,0 0-1 0 0,-5 3 1 0 0,7-5-52 0 0,-1 1 0 0 0,1 0 0 0 0,0 0 0 0 0,-1 0 0 0 0,-3 4 0 0 0,-11 9 492 0 0,16-14-531 0 0,0 0-1 0 0,0 0 0 0 0,-1 0 0 0 0,1 0 1 0 0,0 1-1 0 0,0-1 0 0 0,1 0 1 0 0,-1 1-1 0 0,0-1 0 0 0,0 1 0 0 0,0 2 1 0 0,0-2 6 0 0,0-1 70 0 0,2 1-9 0 0,0 3-28 0 0,14-7 8 0 0,-3-1-85 0 0,1 0 0 0 0,22-8 0 0 0,-1 0-846 0 0,-23 7 216 0 0,-1 0 0 0 0,1-1 1 0 0,10-6-1 0 0,0-1-2378 0 0,-2 0-887 0 0,-17 9 3240 0 0,1 1 0 0 0,0 0-1 0 0,-1 0 1 0 0,1 1 0 0 0,0-1 0 0 0,4-1-1 0 0,8 0-351 0 0</inkml:trace>
  <inkml:trace contextRef="#ctx0" brushRef="#br0" timeOffset="1">334 10 10223 0 0,'-3'4'93'0'0,"0"0"0"0"0,-1 0 0 0 0,1-1 0 0 0,-1 0 0 0 0,1 1 0 0 0,-1-1-1 0 0,0-1 1 0 0,0 1 0 0 0,-1-1 0 0 0,1 1 0 0 0,-8 2 0 0 0,-15 9 370 0 0,18-9-108 0 0,0 0 0 0 0,-13 4 1 0 0,13-5 10 0 0,0 0 0 0 0,-12 7 1 0 0,3 0 177 0 0,10-7-202 0 0,1 1 0 0 0,0 0 1 0 0,-8 7-1 0 0,6-5-170 0 0,7-6-108 0 0,0 1 0 0 0,1-1-1 0 0,-1 0 1 0 0,1 1 0 0 0,-1-1 0 0 0,1 1 0 0 0,-1 0 0 0 0,1-1 0 0 0,0 1 0 0 0,0 0 0 0 0,-1 2 0 0 0,1-3 197 0 0,9 11-133 0 0,-7-12-128 0 0,0 1 1 0 0,0-1-1 0 0,0 1 0 0 0,-1-1 0 0 0,1 0 0 0 0,0 1 0 0 0,0-1 0 0 0,0 0 1 0 0,0 0-1 0 0,0 0 0 0 0,0 1 0 0 0,0-1 0 0 0,-1 0 0 0 0,1 0 0 0 0,0 0 0 0 0,0 0 1 0 0,0 0-1 0 0,0-1 0 0 0,0 1 0 0 0,0 0 0 0 0,0 0 0 0 0,0-1 0 0 0,0 1 1 0 0,0-1-1 0 0,15-2-61 0 0,-7 4-136 0 0,-1-1-1 0 0,1-1 1 0 0,0 1 0 0 0,-1-2-1 0 0,12-1 1 0 0,9-3-733 0 0,-22 6 40 0 0,0-2 1 0 0,0 1-1 0 0,0-1 1 0 0,8-3 0 0 0,38-10-6813 0 0,-42 14 5962 0 0,0 3 1072 0 0</inkml:trace>
  <inkml:trace contextRef="#ctx0" brushRef="#br0" timeOffset="2">263 209 9271 0 0,'-2'3'62'0'0,"1"-1"-1"0"0,-1 0 1 0 0,1 0-1 0 0,-1 0 1 0 0,0 0-1 0 0,0 0 1 0 0,0 0-1 0 0,0-1 1 0 0,0 1-1 0 0,0-1 1 0 0,-1 1-1 0 0,1-1 1 0 0,-1 0-1 0 0,1 0 1 0 0,-6 2-1 0 0,5-2 98 0 0,0 0-1 0 0,-1 1 0 0 0,1 0 1 0 0,0 0-1 0 0,0 0 0 0 0,-1 0 1 0 0,2 0-1 0 0,-5 5 0 0 0,-18 11 1235 0 0,17-13-908 0 0,0 1 1 0 0,0 0 0 0 0,1 0 0 0 0,0 1 0 0 0,0 0 0 0 0,0 0-1 0 0,-9 14 1 0 0,11-11-299 0 0,3 4-150 0 0,3-14-36 0 0,-1 1 0 0 0,0 0 0 0 0,0 0-1 0 0,1-1 1 0 0,-1 1 0 0 0,0 0 0 0 0,1-1-1 0 0,-1 1 1 0 0,1 0 0 0 0,-1-1 0 0 0,1 1-1 0 0,-1-1 1 0 0,1 1 0 0 0,0-1 0 0 0,-1 1 0 0 0,1-1-1 0 0,-1 1 1 0 0,1-1 0 0 0,0 0 0 0 0,-1 1-1 0 0,1-1 1 0 0,0 0 0 0 0,0 1 0 0 0,-1-1-1 0 0,1 0 1 0 0,1 0 0 0 0,24 1 18 0 0,-10-2-292 0 0,-14 1 211 0 0,0 0 1 0 0,0 0-1 0 0,0 0 1 0 0,0-1-1 0 0,0 1 0 0 0,0-1 1 0 0,0 1-1 0 0,0-1 1 0 0,4-2-1 0 0,-4 2-44 0 0,0 0-1 0 0,1 0 1 0 0,-1 1-1 0 0,0-1 1 0 0,1 0-1 0 0,4 0 1 0 0,2 1-518 0 0,-8 0 363 0 0,1 0-1 0 0,0 0 0 0 0,0 0 1 0 0,0 0-1 0 0,-1 0 1 0 0,1 0-1 0 0,0-1 1 0 0,0 1-1 0 0,-1-1 1 0 0,1 1-1 0 0,0-1 0 0 0,-1 0 1 0 0,3-1-1 0 0,-3 2 142 0 0,-1 0-1 0 0,0 0 1 0 0,1 0-1 0 0,-1 0 0 0 0,1 0 1 0 0,-1 0-1 0 0,0 0 1 0 0,1 0-1 0 0,-1 0 1 0 0,1 0-1 0 0,-1 1 0 0 0,0-1 1 0 0,1 0-1 0 0,-1 0 1 0 0,0 0-1 0 0,1 0 1 0 0,-1 1-1 0 0,0-1 0 0 0,1 0 1 0 0,-1 0-1 0 0,0 1 1 0 0,0-1-1 0 0,1 1 1 0 0</inkml:trace>
  <inkml:trace contextRef="#ctx0" brushRef="#br0" timeOffset="3">187 384 7511 0 0,'-1'2'62'0'0,"0"1"-1"0"0,-1-1 1 0 0,1 1 0 0 0,-1-1-1 0 0,1 0 1 0 0,-1 0-1 0 0,0 0 1 0 0,0 0-1 0 0,0 0 1 0 0,0 0-1 0 0,0 0 1 0 0,-4 2-1 0 0,-10 8 544 0 0,14-10-442 0 0,1 0 0 0 0,-1-1 0 0 0,0 0-1 0 0,0 1 1 0 0,0-1 0 0 0,0 0 0 0 0,0 0 0 0 0,0 0-1 0 0,-1 0 1 0 0,1 0 0 0 0,0 0 0 0 0,-4 0 0 0 0,5-1-68 0 0,0 0 0 0 0,0 1 0 0 0,0-1 0 0 0,-1 1 0 0 0,1-1-1 0 0,0 1 1 0 0,0-1 0 0 0,0 1 0 0 0,0 0 0 0 0,0-1 0 0 0,0 1 0 0 0,1 0 0 0 0,-2 1 0 0 0,1-1-14 0 0,1-1-1 0 0,-1 1 1 0 0,0 0 0 0 0,1-1-1 0 0,-1 1 1 0 0,0-1 0 0 0,1 1-1 0 0,-1-1 1 0 0,0 1-1 0 0,0-1 1 0 0,0 0 0 0 0,0 1-1 0 0,1-1 1 0 0,-1 0 0 0 0,0 0-1 0 0,0 1 1 0 0,0-1-1 0 0,0 0 1 0 0,0 0 0 0 0,-1 0-1 0 0,1 0-23 0 0,0 0 0 0 0,1 0 0 0 0,-1 0 0 0 0,0 0 0 0 0,0 1 0 0 0,0-1 0 0 0,1 0 0 0 0,-1 1 0 0 0,0-1 0 0 0,1 0 0 0 0,-1 1-1 0 0,0-1 1 0 0,1 1 0 0 0,-1-1 0 0 0,0 1 0 0 0,1-1 0 0 0,-1 1 0 0 0,1-1 0 0 0,-2 2 0 0 0,-11 1 1260 0 0,12-2-1289 0 0,0-1-1 0 0,0 1 1 0 0,0 0 0 0 0,0-1-1 0 0,0 1 1 0 0,0-1-1 0 0,0 0 1 0 0,0 1 0 0 0,0-1-1 0 0,0 0 1 0 0,0 1-1 0 0,0-1 1 0 0,0 0 0 0 0,0 0-1 0 0,0 0 1 0 0,0 0-1 0 0,0 0 1 0 0,-1 0 0 0 0,-1-1-1 0 0,3 1-10 0 0,-1 0-1 0 0,0 0 1 0 0,0 0-1 0 0,0 0 0 0 0,0 0 1 0 0,0 1-1 0 0,0-1 1 0 0,0 0-1 0 0,1 0 1 0 0,-1 0-1 0 0,0 1 0 0 0,0-1 1 0 0,0 1-1 0 0,1-1 1 0 0,-3 2-1 0 0,3-2-8 0 0,0 0 1 0 0,-1 1-1 0 0,1-1 0 0 0,-1 0 1 0 0,1 1-1 0 0,-1-1 0 0 0,1 0 1 0 0,-1 0-1 0 0,0 1 1 0 0,1-1-1 0 0,-1 0 0 0 0,1 0 1 0 0,-1 0-1 0 0,0 0 0 0 0,1 0 1 0 0,-1 0-1 0 0,1 0 0 0 0,-1 0 1 0 0,1 0-1 0 0,-1 0 0 0 0,0 0 1 0 0,1 0-1 0 0,-1 0 0 0 0,1-1 1 0 0,-1 1-1 0 0,-1-1 0 0 0,10-8 199 0 0,-4 4-182 0 0,-3 3-25 0 0,0 0 1 0 0,1 0-1 0 0,-1 0 1 0 0,1 1 0 0 0,-1-1-1 0 0,1 0 1 0 0,-1 1 0 0 0,1-1-1 0 0,0 1 1 0 0,0 0-1 0 0,0-1 1 0 0,0 1 0 0 0,0 0-1 0 0,0 0 1 0 0,0 1 0 0 0,0-1-1 0 0,4-1 1 0 0,-4 1-30 0 0,1 0 1 0 0,0 0 0 0 0,0 0-1 0 0,0-1 1 0 0,-1 1-1 0 0,1-1 1 0 0,0 0-1 0 0,2-2 1 0 0,-3 2-17 0 0,0 0 1 0 0,1 1 0 0 0,-1-1-1 0 0,1 0 1 0 0,0 1 0 0 0,-1 0 0 0 0,7-3-1 0 0,4 2-360 0 0,-10 2 270 0 0,0-1 0 0 0,0 1 0 0 0,0-1 0 0 0,0 0 0 0 0,-1 0 0 0 0,1 0 0 0 0,0 0 0 0 0,3-3 0 0 0,-1 1-90 0 0,6-4-907 0 0,1 0 0 0 0,0 0 0 0 0,14-5 0 0 0,-4-2-2577 0 0,-19 13 3161 0 0,-1-1 1 0 0,1 0 0 0 0,-1 0-1 0 0,1 1 1 0 0,-1 0 0 0 0,1-1-1 0 0,0 1 1 0 0,-1 0 0 0 0,6-1-1 0 0,8 3-536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8263 0 0,'-4'4'98'0'0,"0"-1"0"0"0,0 0 0 0 0,0 0-1 0 0,-1 0 1 0 0,1 0 0 0 0,-1-1 0 0 0,1 0 0 0 0,-10 3-1 0 0,12-3-19 0 0,-1-1 0 0 0,1 0 0 0 0,0 1 0 0 0,-1 0-1 0 0,1-1 1 0 0,0 1 0 0 0,-3 3 0 0 0,3-3 44 0 0,0 0 0 0 0,0 0 0 0 0,0 0 0 0 0,0-1 1 0 0,0 1-1 0 0,0-1 0 0 0,-1 0 0 0 0,1 1 0 0 0,-4 0 0 0 0,2-1 93 0 0,0 0 1 0 0,0 1-1 0 0,0-1 0 0 0,0 1 0 0 0,1 0 0 0 0,-1 0 0 0 0,1 0 0 0 0,-1 1 0 0 0,1-1 0 0 0,-1 1 1 0 0,-3 4-1 0 0,-14 10 474 0 0,18-15-547 0 0,0 1 1 0 0,-1-1 0 0 0,1 1 0 0 0,0 0-1 0 0,0 0 1 0 0,1 0 0 0 0,-5 7-1 0 0,5-8 33 0 0,1 0-1 0 0,0 1 0 0 0,0-1 1 0 0,0 1-1 0 0,1 0 0 0 0,-1-1 1 0 0,1 1-1 0 0,-1 2 1 0 0,1-2 199 0 0,10 6-138 0 0,-9-9-232 0 0,-1 1-1 0 0,1-1 1 0 0,0 0-1 0 0,0 1 1 0 0,0-1-1 0 0,-1 0 0 0 0,1 0 1 0 0,0 0-1 0 0,0 1 1 0 0,0-1-1 0 0,0 0 1 0 0,-1 0-1 0 0,1 0 1 0 0,0 0-1 0 0,0-1 1 0 0,0 1-1 0 0,0 0 0 0 0,0 0 1 0 0,-1 0-1 0 0,1-1 1 0 0,1 1-1 0 0,-1-1-2 0 0,0 1 0 0 0,1-1 0 0 0,-1 1 0 0 0,0 0 0 0 0,1-1 0 0 0,-1 1 0 0 0,0 0 0 0 0,1 0 0 0 0,-1 0 0 0 0,2 0 0 0 0,0 1-45 0 0,1 0-1 0 0,-1-1 1 0 0,0 1 0 0 0,1-1 0 0 0,-1 0 0 0 0,1 0-1 0 0,-1-1 1 0 0,1 1 0 0 0,-1-1 0 0 0,0 1-1 0 0,7-3 1 0 0,14 0-416 0 0,-21 3 337 0 0,0 0-1 0 0,0 0 1 0 0,0-1-1 0 0,0 1 1 0 0,0-1-1 0 0,0 1 0 0 0,0-1 1 0 0,5-2-1 0 0,2-3-283 0 0,-8 5 225 0 0,-1 0 1 0 0,1 0-1 0 0,0 0 1 0 0,0 0-1 0 0,0 0 1 0 0,0 0-1 0 0,0 0 1 0 0,0 1-1 0 0,1-1 1 0 0,-1 1-1 0 0,0 0 0 0 0,0-1 1 0 0,0 1-1 0 0,0 0 1 0 0,5 1-1 0 0,-6-1-85 0 0,1 0-1 0 0,0 0 0 0 0,0 0 0 0 0,-1 0 1 0 0,1-1-1 0 0,0 1 0 0 0,-1 0 0 0 0,1-1 1 0 0,1 0-1 0 0,13-2-7297 0 0,-16 5 6434 0 0,-3 14 676 0 0,-1-12 508 0 0,1-3-82 0 0,-3 6 76 0 0,1-2 714 0 0,0 0-1 0 0,0-1 1 0 0,0 1 0 0 0,-1-1 0 0 0,1 0 0 0 0,-11 5-1 0 0,11-6-85 0 0,1 0 1 0 0,0-1-1 0 0,0 1 0 0 0,-7 6 0 0 0,-12 9 1136 0 0,17-13-1392 0 0,0-1 0 0 0,0 1 0 0 0,-6 6 1 0 0,-8 8 1080 0 0,5-5-726 0 0,11-9-524 0 0,0-1 0 0 0,-1 0 0 0 0,0 0 0 0 0,-5 3 0 0 0,8-5-160 0 0,0 0 0 0 0,-1-1 0 0 0,1 1 1 0 0,0 0-1 0 0,0 1 0 0 0,-2 2 0 0 0,-10 9 166 0 0,8-10-167 0 0,4-3-48 0 0,-1 1 1 0 0,1-1-1 0 0,0 1 0 0 0,0-1 1 0 0,0 1-1 0 0,0 0 1 0 0,0 0-1 0 0,0-1 0 0 0,1 1 1 0 0,-4 5-1 0 0,5-7-29 0 0,0 0 1 0 0,-1 1-1 0 0,1-1 1 0 0,0 0-1 0 0,-1 1 0 0 0,1-1 1 0 0,0 1-1 0 0,0-1 1 0 0,0 1-1 0 0,-1-1 0 0 0,1 0 1 0 0,0 1-1 0 0,0-1 1 0 0,0 1-1 0 0,0-1 1 0 0,0 1-1 0 0,0-1 0 0 0,0 1 1 0 0,0-1-1 0 0,0 1 1 0 0,0-1-1 0 0,0 1 0 0 0,0-1 1 0 0,0 0-1 0 0,0 1 1 0 0,0-1-1 0 0,0 1 1 0 0,1-1-1 0 0,-1 1 0 0 0,1 0 1 0 0,-1 0-41 0 0,1-1 34 0 0,0 0 0 0 0,0 0 1 0 0,0 0-1 0 0,0 0 0 0 0,-1 0 0 0 0,1 0 0 0 0,0 0 0 0 0,0 0 0 0 0,0 0 0 0 0,0 0 0 0 0,0 0 1 0 0,0-1-1 0 0,0 1 0 0 0,1-1-8 0 0,3 1-73 0 0,1-1 0 0 0,-1 0 0 0 0,0 0 0 0 0,0 0 0 0 0,0 0 0 0 0,0-1 0 0 0,10-4 0 0 0,-11 4-101 0 0,1 0-1 0 0,0 0 1 0 0,0 1-1 0 0,8-2 1 0 0,-8 3-56 0 0,-1-1 1 0 0,0 0-1 0 0,0 0 0 0 0,1-1 1 0 0,-1 1-1 0 0,5-3 0 0 0,-4 1-455 0 0,0 1 0 0 0,0 1 0 0 0,0-1 0 0 0,10-1 1 0 0,1-1-1697 0 0,-8 3 647 0 0,2 2-4675 0 0,-8-1 5863 0 0</inkml:trace>
  <inkml:trace contextRef="#ctx0" brushRef="#br0" timeOffset="1">209 387 8287 0 0,'-4'7'193'0'0,"0"0"-1"0"0,0-1 1 0 0,-1 1-1 0 0,-10 9 1 0 0,1 1 611 0 0,13-16-604 0 0,-1 1-1 0 0,1-1 1 0 0,-1 1-1 0 0,1-1 1 0 0,-1 0-1 0 0,0 0 1 0 0,-3 2-1 0 0,-9 6 1170 0 0,11-6-1131 0 0,-1 0-1 0 0,1 0 1 0 0,-1 0-1 0 0,0-1 1 0 0,1 1-1 0 0,-1-1 1 0 0,-5 2-1 0 0,6-3-140 0 0,1 1-1 0 0,-1-1 1 0 0,1 1-1 0 0,0 0 0 0 0,-1 0 1 0 0,1 0-1 0 0,0 0 1 0 0,0 0-1 0 0,-2 3 1 0 0,-9 10 410 0 0,11-13-446 0 0,0 0 0 0 0,1 0-1 0 0,-1 0 1 0 0,1 1 0 0 0,-1-1 0 0 0,1 1-1 0 0,0-1 1 0 0,-1 4 0 0 0,-1 0 96 0 0,3-5 51 0 0,0 1-24 0 0,5 6-96 0 0,21-4-24 0 0,-24-3-72 0 0,0 0 0 0 0,0 0 0 0 0,0-1 0 0 0,-1 1 0 0 0,1-1 0 0 0,0 1 0 0 0,0-1 0 0 0,0 0 0 0 0,0 0 0 0 0,0 0 0 0 0,0 0 0 0 0,0 0 0 0 0,0 0 0 0 0,0 0 0 0 0,0-1 0 0 0,0 1 0 0 0,0-1 0 0 0,0 1 0 0 0,0-1 0 0 0,0 0 0 0 0,0 0 0 0 0,0 0 0 0 0,-1 0 0 0 0,1 0 0 0 0,2-2 0 0 0,0 1-112 0 0,-1 1 0 0 0,1-1-1 0 0,-1 1 1 0 0,1 0 0 0 0,0 0-1 0 0,0 1 1 0 0,-1-1 0 0 0,9 1-1 0 0,17-4-1493 0 0,-6 1-926 0 0,-21 3 1770 0 0,1 0 0 0 0,-1 0 0 0 0,0 0 0 0 0,1-1 0 0 0,-1 1-1 0 0,0 0 1 0 0,1-1 0 0 0,-1 0 0 0 0,4-2 0 0 0,-2 4-2084 0 0,4 6 1758 0 0</inkml:trace>
  <inkml:trace contextRef="#ctx0" brushRef="#br0" timeOffset="2">213 599 8719 0 0,'-1'3'67'0'0,"0"-1"0"0"0,0 1 0 0 0,-1-1 0 0 0,1 0 0 0 0,-1 0 0 0 0,1 0-1 0 0,-1 0 1 0 0,0 0 0 0 0,0 0 0 0 0,0 0 0 0 0,0 0 0 0 0,0-1-1 0 0,-4 3 1 0 0,3-2 26 0 0,0 0 0 0 0,1 0-1 0 0,-1 1 1 0 0,1-1 0 0 0,0 0-1 0 0,-4 6 1 0 0,4-6 162 0 0,0 1 0 0 0,0-1 0 0 0,0 1 1 0 0,0-1-1 0 0,0 0 0 0 0,-1 0 0 0 0,1 0 0 0 0,-5 2 1 0 0,3-1 98 0 0,1-1 0 0 0,0 1 0 0 0,-1-1 0 0 0,-5 7 0 0 0,-13 10 770 0 0,4-4-367 0 0,15-13-631 0 0,1 0 0 0 0,-1 1 0 0 0,1-1 0 0 0,-1 0-1 0 0,-6 3 1 0 0,8-4 850 0 0,3-3-789 0 0,1 0-209 0 0,-1 1 0 0 0,1-1 0 0 0,0 1 0 0 0,0 0 0 0 0,0 0 0 0 0,0 0-1 0 0,0 0 1 0 0,0 0 0 0 0,0 1 0 0 0,6-1 0 0 0,-7 1-23 0 0,0-1 0 0 0,0 0 0 0 0,1 1 0 0 0,-1-1 0 0 0,0 0 0 0 0,0 0 0 0 0,0 0 1 0 0,0 0-1 0 0,-1-1 0 0 0,1 1 0 0 0,2-3 0 0 0,-2 3-31 0 0,0-1 1 0 0,1 0 0 0 0,-1 1-1 0 0,0-1 1 0 0,1 1 0 0 0,4-2 0 0 0,-1 1-303 0 0,0 0 0 0 0,0 0 0 0 0,-1 0 0 0 0,1-1 0 0 0,-1 0 0 0 0,6-4 0 0 0,46-26-9514 0 0,-46 28 7158 0 0,1 3 1680 0 0</inkml:trace>
  <inkml:trace contextRef="#ctx0" brushRef="#br0" timeOffset="3">208 654 8863 0 0,'-1'2'62'0'0,"-1"1"19"0"0,0 0 0 0 0,-1-1 0 0 0,1 1 0 0 0,0 0 0 0 0,-1-1 0 0 0,0 0 0 0 0,1 1 0 0 0,-1-1 0 0 0,0 0-1 0 0,-6 2 1 0 0,-15 11 960 0 0,-7 5 792 0 0,-26 16 1037 0 0,11-4-1270 0 0,44-31-1548 0 0,1-1 0 0 0,0 1 0 0 0,0 0-1 0 0,0 0 1 0 0,-1 0 0 0 0,1 1 0 0 0,0-1-1 0 0,0 0 1 0 0,1 0 0 0 0,-2 2 0 0 0,1-2-32 0 0,0 1 721 0 0,23 3-568 0 0,-19-5-191 0 0,0 1 0 0 0,0-1 0 0 0,0 1 1 0 0,1-1-1 0 0,-1 0 0 0 0,0 0 0 0 0,1 0 0 0 0,-1-1 0 0 0,0 1 0 0 0,0-1 0 0 0,6-2 0 0 0,16-2-243 0 0,-19 4 95 0 0,0 0 1 0 0,-1 0-1 0 0,1-1 0 0 0,-1 0 0 0 0,7-3 1 0 0,15-5-979 0 0,-22 9 773 0 0,0-1 0 0 0,0 0 1 0 0,0-1-1 0 0,9-5 0 0 0,16-7-1810 0 0,-7 4 178 0 0,-21 9 1788 0 0,1 0 1 0 0,0 1-1 0 0,0-1 0 0 0,-1 1 1 0 0,1 0-1 0 0,0 0 1 0 0,0 0-1 0 0,0 0 0 0 0,0 1 1 0 0,4-1-1 0 0,15-3-466 0 0,-22 4 680 0 0,1 0-1 0 0,-1 0 1 0 0,1 0 0 0 0,-1 1 0 0 0,0-1 0 0 0,1 0 0 0 0,-1 0 0 0 0,0 1-1 0 0,1-1 1 0 0,-1 0 0 0 0,0 1 0 0 0,0-1 0 0 0,1 0 0 0 0,-1 1-1 0 0,0-1 1 0 0,0 1 0 0 0,1-1 0 0 0,-1 0 0 0 0,0 1 0 0 0,0-1 0 0 0,0 1-1 0 0,0-1 1 0 0,0 1 0 0 0,0-1 0 0 0,0 0 0 0 0,0 1 0 0 0,0-1 0 0 0,0 2-1 0 0,-1 1 63 0 0,0-1 0 0 0,0 1 0 0 0,0 0 0 0 0,-1 0 0 0 0,0 0 0 0 0,1-1 0 0 0,-1 1 0 0 0,0-1 0 0 0,0 1 0 0 0,0-1 0 0 0,-1 0 0 0 0,1 1 0 0 0,0-1 0 0 0,-1-1 0 0 0,-4 4 0 0 0,-17 13 706 0 0,21-15-480 0 0,-1 0-1 0 0,1 0 0 0 0,-1 0 1 0 0,0-1-1 0 0,0 0 0 0 0,1 0 0 0 0,-7 3 1 0 0,-1-1 342 0 0,0 2 0 0 0,-12 6 0 0 0,-12 7 265 0 0,8-6-164 0 0,18-8-411 0 0,0-1 1 0 0,1 0 0 0 0,-13 4 0 0 0,18-7-220 0 0,0 0 0 0 0,1 0 0 0 0,-1 1 0 0 0,0 0 0 0 0,-4 3 0 0 0,5-4-54 0 0,1 0 0 0 0,-1 0 0 0 0,1 0 0 0 0,-1 0-1 0 0,1 0 1 0 0,-1 0 0 0 0,1 0 0 0 0,-1-1 0 0 0,0 1 0 0 0,0-1 0 0 0,1 1 0 0 0,-1-1-1 0 0,0 1 1 0 0,-3-1 0 0 0,5 0-19 0 0,-1 0 0 0 0,1 0 0 0 0,0 0 0 0 0,0 0 0 0 0,0 0 0 0 0,-1 0 0 0 0,1 1 0 0 0,0-1 0 0 0,0 0 0 0 0,-1 0 0 0 0,1 0 0 0 0,0 0 0 0 0,0 0 0 0 0,0 1 0 0 0,0-1 0 0 0,-1 0 0 0 0,1 0 0 0 0,0 0 0 0 0,0 0 0 0 0,0 1 0 0 0,0-1 0 0 0,0 0 0 0 0,0 0 0 0 0,0 1 0 0 0,-1-1 0 0 0,1 0 0 0 0,0 0 0 0 0,0 0 0 0 0,0 1 0 0 0,0-1-1 0 0,0 0 1 0 0,0 0 0 0 0,0 1 0 0 0,0-1 0 0 0,0 0 0 0 0,0 0 0 0 0,0 1 0 0 0,0-1 0 0 0,0 0 0 0 0,1 0 0 0 0,-1 0 0 0 0,0 1 0 0 0,19-1 288 0 0,-15 0-302 0 0,0 0-1 0 0,1 0 1 0 0,-1 0-1 0 0,0-1 1 0 0,0 1-1 0 0,6-2 1 0 0,3-3-70 0 0,0 1 1 0 0,1 1-1 0 0,24-3 0 0 0,-23 4-292 0 0,28-8-1 0 0,10-1-1143 0 0,32-8-3948 0 0,-11 1-818 0 0,-56 15 5861 0 0,-15 2 450 0 0,0 0 0 0 0,0 1 0 0 0,0-1 0 0 0,0 1 1 0 0,0 0-1 0 0,8 0 1984 0 0,-12 1-1783 0 0,-1 0-1 0 0,1 0 0 0 0,0 0 1 0 0,-1 0-1 0 0,1 0 1 0 0,-1-1-1 0 0,1 1 1 0 0,-1-1-1 0 0,0 1 0 0 0,1-1 1 0 0,-2 1-1 0 0,-13 3 1137 0 0,-28 10-1 0 0,-5 2 203 0 0,18-4-684 0 0,25-9-727 0 0,1-1 0 0 0,-1 1 0 0 0,0-1 0 0 0,-10 2 0 0 0,3-3 101 0 0,9-1-188 0 0,1 0-1 0 0,-1 1 1 0 0,1-1 0 0 0,-1 1-1 0 0,0 0 1 0 0,-5 2-1 0 0,-4 4 103 0 0,7-4-40 0 0,0 0 0 0 0,-1 0 1 0 0,-10 3-1 0 0,-13 6 334 0 0,9-3-154 0 0,19-9-287 0 0,-2 2 9 0 0,-2 9 94 0 0,6-11-147 0 0,1 1-1 0 0,-1 0 0 0 0,0-1 1 0 0,1 1-1 0 0,-1-1 0 0 0,1 1 1 0 0,-1-1-1 0 0,1 1 1 0 0,-1-1-1 0 0,1 1 0 0 0,-1-1 1 0 0,1 1-1 0 0,-1-1 0 0 0,1 0 1 0 0,-1 1-1 0 0,1-1 0 0 0,0 0 1 0 0,0 1-1 0 0,1-1-2 0 0,0 1 0 0 0,0-1 0 0 0,0 0 0 0 0,0 0 0 0 0,0 0-1 0 0,0 0 1 0 0,0 0 0 0 0,0 0 0 0 0,0-1 0 0 0,0 1 0 0 0,0-1 0 0 0,0 1 0 0 0,3-2-1 0 0,9-2-86 0 0,69-7-1437 0 0,-35 4-529 0 0,-34 4 3 0 0,22-6 1 0 0,4-1-1319 0 0,35-9-2845 0 0,-48 14 5489 0 0</inkml:trace>
  <inkml:trace contextRef="#ctx0" brushRef="#br0" timeOffset="4">616 874 8351 0 0,'-5'4'115'0'0,"0"-1"0"0"0,0-1-1 0 0,0 1 1 0 0,-1-1 0 0 0,1 0-1 0 0,-1 0 1 0 0,0 0 0 0 0,-9 0-1 0 0,-7 4 654 0 0,-78 15 2314 0 0,70-12-2092 0 0,-53 7 1 0 0,20-3 64 0 0,11-2-525 0 0,44-10-384 0 0,0 1 0 0 0,1 0-1 0 0,-12 5 1 0 0,18-7-132 0 0,1 1 1 0 0,-1-1-1 0 0,1 0 1 0 0,-1 0 0 0 0,0 0-1 0 0,1 0 1 0 0,-1 0-1 0 0,0 0 1 0 0,1 0-1 0 0,-1 0 1 0 0,0 0-1 0 0,1 0 1 0 0,-1 0-1 0 0,1 0 1 0 0,-1 0-1 0 0,0 0 1 0 0,1-1-1 0 0,-2 1 1 0 0,-4-1 641 0 0,12 0-642 0 0,0 0 0 0 0,0 0 0 0 0,0 1 1 0 0,0 0-1 0 0,6 1 0 0 0,-6-1-135 0 0,0 0 0 0 0,0 0 1 0 0,0 0-1 0 0,12-2 0 0 0,-1-3-117 0 0,-11 2 68 0 0,0 2 0 0 0,1-1 1 0 0,-1 1-1 0 0,10-1 1 0 0,2 1-1125 0 0,0 0 0 0 0,1-2 0 0 0,18-4 0 0 0,12-1-1582 0 0,-34 6 1202 0 0,22-5 0 0 0,-18 1 391 0 0,-9 2 348 0 0,0 1-1 0 0,17-2 0 0 0,6 4 204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517 880 9183 0 0,'-5'3'151'0'0,"0"-1"-1"0"0,0 1 0 0 0,-1-1 1 0 0,0 0-1 0 0,1 0 0 0 0,-10 1 1 0 0,-9 4 511 0 0,16-5-187 0 0,0 0 0 0 0,-15 2 0 0 0,-9 2 576 0 0,8-1-166 0 0,-37 4-1 0 0,47-6-585 0 0,0 0 0 0 0,-17 5 1 0 0,-14 4 81 0 0,16-9-138 0 0,-18 5 190 0 0,36-5-333 0 0,5-1-5 0 0,0 0 0 0 0,0-1 1 0 0,0 0-1 0 0,0 0 0 0 0,0 0 1 0 0,-1-1-1 0 0,1 0 0 0 0,0 0 1 0 0,-9-1-1 0 0,14 1-66 0 0,-1-1 0 0 0,1 1 0 0 0,-1 0 0 0 0,1 0 0 0 0,0 0 0 0 0,-1 0 0 0 0,1 1 1 0 0,-1-1-1 0 0,1 0 0 0 0,0 1 0 0 0,-1-1 0 0 0,1 0 0 0 0,0 1 0 0 0,0 0 0 0 0,-1-1 0 0 0,1 1 0 0 0,-2 1 0 0 0,1 0 256 0 0,13-1-130 0 0,-10-1-152 0 0,-1 1 0 0 0,1-1 0 0 0,0 0 0 0 0,0 0 0 0 0,0 0 0 0 0,0 1 0 0 0,0-1 0 0 0,0 0 0 0 0,0 0 0 0 0,0 0 0 0 0,0-1 0 0 0,0 1 0 0 0,0 0 0 0 0,0 0 0 0 0,0-1 0 0 0,9-2-58 0 0,0 1 0 0 0,-1 0 1 0 0,1 1-1 0 0,18-1 0 0 0,11-2-462 0 0,82-10-1496 0 0,-18 1-628 0 0,-29 2-786 0 0,-11 1-724 0 0,8-1-423 0 0,-25 9 3544 0 0</inkml:trace>
  <inkml:trace contextRef="#ctx0" brushRef="#br0" timeOffset="1">904 858 9647 0 0,'0'1'33'0'0,"1"-1"0"0"0,-1 0 0 0 0,0 0-1 0 0,0 0 1 0 0,0 1 0 0 0,0-1 0 0 0,0 0-1 0 0,0 0 1 0 0,0 1 0 0 0,0-1-1 0 0,1 0 1 0 0,-1 0 0 0 0,0 0 0 0 0,0 1-1 0 0,0-1 1 0 0,0 0 0 0 0,0 0 0 0 0,0 1-1 0 0,0-1 1 0 0,0 0 0 0 0,-1 0 0 0 0,1 1-1 0 0,0-1 1 0 0,0 0 0 0 0,0 0 0 0 0,0 0-1 0 0,0 1 1 0 0,0-1 0 0 0,0 0 0 0 0,0 0-1 0 0,-1 0 1 0 0,1 1 0 0 0,0-1 0 0 0,0 0-1 0 0,0 0 1 0 0,0 0 0 0 0,-1 0-1 0 0,1 1 1 0 0,0-1 0 0 0,0 0 0 0 0,0 0-1 0 0,-1 0 1 0 0,1 0 0 0 0,0 0 0 0 0,0 0-1 0 0,0 0 1 0 0,-1 0 0 0 0,1 0 0 0 0,0 0-1 0 0,-1 1 1 0 0,-18 0 749 0 0,3 1-227 0 0,-14 7 529 0 0,-33 5 0 0 0,4-2-403 0 0,-124 26 642 0 0,10-2-364 0 0,131-27-666 0 0,26-6-101 0 0,0 0 0 0 0,0 2 0 0 0,-24 9 0 0 0,17-4 185 0 0,23-10-368 0 0,0 0-1 0 0,0 1 1 0 0,0-1-1 0 0,0 0 1 0 0,0 1-1 0 0,0-1 0 0 0,0 1 1 0 0,0-1-1 0 0,0 0 1 0 0,0 1-1 0 0,1-1 1 0 0,-1 1-1 0 0,0-1 1 0 0,0 0-1 0 0,0 1 1 0 0,0-1-1 0 0,1 0 1 0 0,-1 1-1 0 0,0-1 0 0 0,0 0 1 0 0,1 0-1 0 0,-1 1 1 0 0,2 0-6 0 0,0 0 0 0 0,0 0 0 0 0,0-1 1 0 0,0 1-1 0 0,1 0 0 0 0,-1-1 0 0 0,0 0 0 0 0,0 1 1 0 0,0-1-1 0 0,0 0 0 0 0,0 0 0 0 0,1 0 0 0 0,-1-1 1 0 0,0 1-1 0 0,4-1 0 0 0,10-1-38 0 0,119-7-985 0 0,-66 3 359 0 0,7-2-226 0 0,38-2-789 0 0,53-4-1087 0 0,-105 8 2909 0 0,-41 3 4 0 0,27-1 0 0 0,-27 4-24 0 0,-5 1 104 0 0,-1-1 0 0 0,17-3 0 0 0,-30 3-32 0 0,-19 3 716 0 0,-78 14 500 0 0,-12 0-630 0 0,-13 0-192 0 0,94-12-452 0 0,-9-1 104 0 0,56-2-362 0 0,71-8-1308 0 0,23-4-1831 0 0,3-2-1830 0 0,7 0 2069 0 0,-123 12 2788 0 0,0 0 1 0 0,0-1 0 0 0,0 1-1 0 0,-1-1 1 0 0,1 0 0 0 0,0 1-1 0 0,0-1 1 0 0,-1 0 0 0 0,1 0-1 0 0,-1 0 1 0 0,1 0 0 0 0,-1 0-1 0 0,1 0 1 0 0,-1-1 0 0 0,0 1-1 0 0,1 0 1 0 0,0-3 0 0 0,4-2-257 0 0</inkml:trace>
  <inkml:trace contextRef="#ctx0" brushRef="#br0" timeOffset="2">2068 50 3391 0 0,'0'0'384'0'0,"1"-1"-237"0"0,0 0-102 0 0,1-1-1 0 0,-1 1 1 0 0,0 0 0 0 0,0-1-1 0 0,1 1 1 0 0,-1-1 0 0 0,1-3-1 0 0,-2 5-36 0 0,1 0 0 0 0,-1-1-1 0 0,0 1 1 0 0,0 0-1 0 0,0-1 1 0 0,1 1 0 0 0,-1 0-1 0 0,0 0 1 0 0,0-1-1 0 0,1 1 1 0 0,-1 0 0 0 0,0 0-1 0 0,0 0 1 0 0,1-1-1 0 0,-1 1 1 0 0,0 0 0 0 0,1 0-1 0 0,-1 0 1 0 0,0 0-1 0 0,1 0 1 0 0,-1-1 0 0 0,0 1-1 0 0,1 0 1 0 0,-1 0-1 0 0,1 0 1 0 0,5-3-25 0 0,-1-13-6 0 0,-6 7-705 0 0,-2 14 613 0 0,-2 10 844 0 0,4-12-905 0 0,1-1-297 0 0,-1 1 238 0 0,2 9-2509 0 0,3 0 2472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6159 0 0,'-1'1'26'0'0,"1"1"-1"0"0,0-1 0 0 0,-1 0 0 0 0,1 0 1 0 0,0 0-1 0 0,-1 0 0 0 0,0 0 0 0 0,1 0 0 0 0,-1 0 1 0 0,1 0-1 0 0,-1-1 0 0 0,0 1 0 0 0,0 0 1 0 0,1 0-1 0 0,-1 0 0 0 0,0-1 0 0 0,0 1 1 0 0,0-1-1 0 0,0 1 0 0 0,0 0 0 0 0,0-1 0 0 0,0 1 1 0 0,0-1-1 0 0,0 0 0 0 0,-1 1 0 0 0,1-1 18 0 0,0 1 0 0 0,0-1 0 0 0,0 1-1 0 0,0-1 1 0 0,0 1 0 0 0,0-1 0 0 0,1 1-1 0 0,-1 0 1 0 0,0-1 0 0 0,0 1 0 0 0,0 0-1 0 0,1 0 1 0 0,-1-1 0 0 0,0 2 0 0 0,1-2-15 0 0,0 0 1 0 0,0 0-1 0 0,0 1 1 0 0,-1-1-1 0 0,1 0 1 0 0,0 0-1 0 0,0 0 1 0 0,0 0-1 0 0,0 0 1 0 0,0 0-1 0 0,0 0 0 0 0,-1 0 1 0 0,1 0-1 0 0,0 0 1 0 0,0 0-1 0 0,0 0 1 0 0,0 0-1 0 0,0 0 1 0 0,0 0-1 0 0,-1 0 1 0 0,1 0-1 0 0,0 0 1 0 0,0 0-1 0 0,0 0 1 0 0,0-1-1 0 0,0 1 1 0 0,0 0-1 0 0,0 0 1 0 0,-1 0-1 0 0,1 0 1 0 0,0 0-1 0 0,0 0 1 0 0,0 0-1 0 0,0 0 1 0 0,0 0-1 0 0,0 0 1 0 0,0-1-1 0 0,0 1-3 0 0,0 0-1 0 0,0 0 1 0 0,0 0-1 0 0,-1 0 1 0 0,1 0-1 0 0,0 0 1 0 0,0 0-1 0 0,0-1 1 0 0,0 1-1 0 0,0 0 1 0 0,0 0-1 0 0,0 0 1 0 0,0 0 0 0 0,0 0-1 0 0,0 0 1 0 0,0 0-1 0 0,0 0 1 0 0,-1 0-1 0 0,1 0 1 0 0,0 0-1 0 0,0 0 1 0 0,0 0-1 0 0,0 0 1 0 0,0 0 0 0 0,0 0-1 0 0,0 0 1 0 0,0 0-1 0 0,-1 0 1 0 0,1 0-1 0 0,0 0 1 0 0,0 0-1 0 0,0 0 1 0 0,0 0-1 0 0,0 0 1 0 0,0 0-1 0 0,0 0 1 0 0,0 0 0 0 0,-1 0-1 0 0,1 0 1 0 0,0 0-1 0 0,0 0 1 0 0,0 0-1 0 0,0 0 1 0 0,0 0-1 0 0,-6 19 2871 0 0,5-17-1388 0 0,10-5-983 0 0,-8 2-510 0 0,-1 1 0 0 0,1 0 0 0 0,-1-1 1 0 0,1 1-1 0 0,-1 0 0 0 0,1 0 0 0 0,-1-1 1 0 0,1 1-1 0 0,0 0 0 0 0,-1 0 0 0 0,1 0 1 0 0,0 0-1 0 0,-1 0 0 0 0,1 0 0 0 0,-1 0 1 0 0,1 0-1 0 0,0 0 0 0 0,0 0 0 0 0,0 0-9 0 0,0 1-1 0 0,0-1 1 0 0,-1 0 0 0 0,1 1-1 0 0,0-1 1 0 0,0 0-1 0 0,0 0 1 0 0,0 1 0 0 0,-1-1-1 0 0,1 0 1 0 0,0 0-1 0 0,0 0 1 0 0,0 0 0 0 0,0 0-1 0 0,0 0 1 0 0,-1-1-1 0 0,1 1 1 0 0,0 0 0 0 0,0 0-1 0 0,0-1 1 0 0,0 1-1 0 0,-1 0 1 0 0,1-1 0 0 0,0 1-1 0 0,0-1 1 0 0,-1 1-1 0 0,1-1 1 0 0,0 1-1 0 0,-1-1 1 0 0,1 1 0 0 0,-1-1-1 0 0,1 0 1 0 0,0 1-1 0 0,-1-1 1 0 0,1-1 0 0 0,-1 2-2 0 0,1-1 0 0 0,-1 1 0 0 0,1-1 0 0 0,-1 1 0 0 0,1 0 0 0 0,0-1 1 0 0,-1 1-1 0 0,1 0 0 0 0,-1-1 0 0 0,1 1 0 0 0,0 0 0 0 0,-1 0 0 0 0,1-1 0 0 0,-1 1 1 0 0,1 0-1 0 0,0 0 0 0 0,-1 0 0 0 0,1 0 0 0 0,0 0 0 0 0,-1 0 0 0 0,2 0 0 0 0,-1 0 5 0 0,0 0 0 0 0,-1 0 0 0 0,1 0 0 0 0,0 0-1 0 0,0 0 1 0 0,-1 0 0 0 0,1 0 0 0 0,0 0 0 0 0,-1 0-1 0 0,1-1 1 0 0,0 1 0 0 0,-1 0 0 0 0,1-1 0 0 0,0 1-1 0 0,-1 0 1 0 0,2-1 0 0 0,-1-1 7 0 0,1 1-1 0 0,0-1 1 0 0,0 1 0 0 0,0-1-1 0 0,0 1 1 0 0,0 0 0 0 0,0 0-1 0 0,1 0 1 0 0,-1 0 0 0 0,4-1-1 0 0,-6 2-13 0 0,1 0-1 0 0,0-1 0 0 0,-1 1 1 0 0,1-1-1 0 0,0 1 0 0 0,-1 0 0 0 0,1-1 1 0 0,-1 1-1 0 0,1-1 0 0 0,-1 0 1 0 0,1 1-1 0 0,-1-1 0 0 0,1 1 1 0 0,-1-1-1 0 0,1 0 0 0 0,-1 1 1 0 0,0-1-1 0 0,1 0 0 0 0,-1 0 1 0 0,0 1-1 0 0,1-3 0 0 0,-1 3 4 0 0,0-2 23 0 0,1-4-196 0 0,-1 5 114 0 0,0 1 1 0 0,0-1-1 0 0,0 0 1 0 0,0 1-1 0 0,0-1 1 0 0,0 0-1 0 0,0 1 1 0 0,0-1-1 0 0,0 0 1 0 0,-1 0 0 0 0,1 1-1 0 0,0-1 1 0 0,0 0-1 0 0,-1 1 1 0 0,1-1-1 0 0,0 1 1 0 0,-1-2-1 0 0,0 2 36 0 0,0 1-1 0 0,0-1 1 0 0,0 0-1 0 0,1 0 1 0 0,-1 1-1 0 0,0-1 0 0 0,0 0 1 0 0,0 1-1 0 0,1-1 1 0 0,-1 1-1 0 0,-1 0 1 0 0,-7 1-24 0 0,8-2 42 0 0,1 0 0 0 0,-1 0 1 0 0,1 0-1 0 0,-1 0 0 0 0,0 0 0 0 0,1 0 1 0 0,-1 0-1 0 0,0 0 0 0 0,1 0 1 0 0,-1 0-1 0 0,0 0 0 0 0,1 0 0 0 0,-1 0 1 0 0,1 1-1 0 0,-1-1 0 0 0,0 0 0 0 0,1 0 1 0 0,-1 1-1 0 0,1-1 0 0 0,-1 0 0 0 0,1 1 1 0 0,-1-1-1 0 0,1 0 0 0 0,-1 1 0 0 0,1-1 1 0 0,-1 1-1 0 0,1-1 0 0 0,-1 1 0 0 0,1-1 1 0 0,0 1-1 0 0,-1 0 0 0 0,1 0-1 0 0,0-1 1 0 0,-1 1-1 0 0,1-1 0 0 0,0 0 0 0 0,0 1 1 0 0,-1-1-1 0 0,1 0 0 0 0,0 1 0 0 0,0-1 1 0 0,-1 0-1 0 0,1 1 0 0 0,0-1 0 0 0,-1 0 1 0 0,1 0-1 0 0,-1 1 0 0 0,1-1 0 0 0,0 0 1 0 0,-1 0-1 0 0,1 0 0 0 0,-1 0 0 0 0,1 1 1 0 0,-1-1-1 0 0,-4-1-7 0 0,4 1 9 0 0,1 0-1 0 0,0 0 1 0 0,-1-1 0 0 0,1 1 0 0 0,0 0 0 0 0,-1 0 0 0 0,1 0 0 0 0,-1 0 0 0 0,1 0 0 0 0,0 0 0 0 0,-1 0 0 0 0,1 0 0 0 0,-1 0 0 0 0,1 0 0 0 0,0 0 0 0 0,-1 0 0 0 0,1 0 0 0 0,-1 1 0 0 0,1-1 0 0 0,0 0 0 0 0,-1 0 0 0 0,1 0 0 0 0,0 1 0 0 0,-1-1 0 0 0,1 0 0 0 0,0 0 0 0 0,-1 1-1 0 0,1-1 1 0 0,0 0 0 0 0,-1 0 0 0 0,1 1 0 0 0,0-1 0 0 0,-3 7 2 0 0,2-6 2 0 0,1 1 0 0 0,-1-1 0 0 0,1 0 1 0 0,-1 1-1 0 0,0-1 0 0 0,1 0 0 0 0,-1 1 0 0 0,0-1 0 0 0,0 0 1 0 0,0 0-1 0 0,0 0 0 0 0,0 0 0 0 0,-2 2 0 0 0,-6 6 90 0 0,8-8-70 0 0,1 0 0 0 0,-1 0 0 0 0,1 0 1 0 0,-1 0-1 0 0,0-1 0 0 0,1 1 1 0 0,-1 0-1 0 0,0 0 0 0 0,0-1 0 0 0,1 1 1 0 0,-1-1-1 0 0,0 1 0 0 0,0 0 1 0 0,0-1-1 0 0,0 0 0 0 0,0 1 1 0 0,0-1-1 0 0,0 0 0 0 0,0 1 0 0 0,0-1 1 0 0,0 0-1 0 0,-1 0 0 0 0,-1 3 182 0 0,0 2-62 0 0,-1 0 1 0 0,1 1 0 0 0,-9 7-1 0 0,11-12-120 0 0,0 0 1 0 0,1 0-1 0 0,-1 0 0 0 0,0 0 0 0 0,0 0 0 0 0,1 1 1 0 0,-1-1-1 0 0,1 0 0 0 0,-1 1 0 0 0,1-1 0 0 0,-1 0 1 0 0,1 2-1 0 0,-3 7 181 0 0,3-9-45 0 0,-1-1-149 0 0,1 1 0 0 0,0-1-1 0 0,0 1 1 0 0,0-1 0 0 0,0 1-1 0 0,0-1 1 0 0,0 1 0 0 0,0-1-1 0 0,0 1 1 0 0,0-1 0 0 0,0 1-1 0 0,0 0 1 0 0,0-1 0 0 0,0 1-1 0 0,0-1 1 0 0,1 1 0 0 0,-1-1-1 0 0,0 0 1 0 0,1 2 0 0 0,5-3 10 0 0,0-1 0 0 0,0 1 1 0 0,0-1-1 0 0,0-1 0 0 0,10-4 1 0 0,5-1-44 0 0,-18 8 0 0 0,0-1 0 0 0,0 0 0 0 0,1-1 1 0 0,-1 1-1 0 0,-1 0 0 0 0,6-4 0 0 0,1-2-46 0 0,-6 5 6 0 0,0-1 0 0 0,0 1 0 0 0,1-1 1 0 0,-1 1-1 0 0,1 0 0 0 0,-1 1 0 0 0,1-1 1 0 0,7-2-1 0 0,-9 4-10 0 0,0-1 0 0 0,-1 0 0 0 0,1 1-1 0 0,0-1 1 0 0,-1 0 0 0 0,1 0 0 0 0,-1 0 0 0 0,3-3 0 0 0,-3 4 40 0 0,-1-1 1 0 0,1 1-1 0 0,-1-1 1 0 0,1 1-1 0 0,0-1 1 0 0,-1 1-1 0 0,1-1 1 0 0,0 1-1 0 0,0-1 0 0 0,-1 1 1 0 0,1 0-1 0 0,0-1 1 0 0,0 1-1 0 0,-1 0 1 0 0,1 0-1 0 0,0 0 1 0 0,0 0-1 0 0,0-1 0 0 0,-1 1 1 0 0,1 0-1 0 0,0 0 1 0 0,0 1-1 0 0,0-1 1 0 0,0 0-1 0 0,-1 0 1 0 0,1 0-1 0 0,0 0 1 0 0,1 1-1 0 0,0 0-273 0 0,-10 8-271 0 0,4-1 626 0 0,2-5 4 0 0,1 0-1 0 0,-1-1 1 0 0,0 1 0 0 0,1-1-1 0 0,-1 1 1 0 0,-1-1 0 0 0,-1 3 0 0 0,-17 17 441 0 0,18-18-304 0 0,-1 1-1 0 0,0-1 0 0 0,0 1 0 0 0,-8 5 0 0 0,8-7-56 0 0,0 1 0 0 0,0-1 0 0 0,1 1 0 0 0,-4 4 0 0 0,4-4-20 0 0,-1 0 0 0 0,1 0 0 0 0,-1-1 0 0 0,-6 6 0 0 0,7-7-57 0 0,0 1 1 0 0,1-1-1 0 0,0 0 0 0 0,-1 1 0 0 0,1 0 0 0 0,-3 4 0 0 0,-8 9 215 0 0,11-15-238 0 0,2 0-29 0 0,-1-1 0 0 0,1 1 0 0 0,0-1 0 0 0,-1 1 0 0 0,1-1 0 0 0,-1 1 0 0 0,1-1 0 0 0,0 1 0 0 0,-1 0 0 0 0,1-1 0 0 0,0 1 0 0 0,0 0 0 0 0,-1-1 0 0 0,1 1 0 0 0,0 0 0 0 0,0-1 0 0 0,0 1 0 0 0,0 0 0 0 0,0-1 0 0 0,0 2 0 0 0,0-1 126 0 0,2-1-123 0 0,0 0 0 0 0,0 0 1 0 0,0 0-1 0 0,0 0 0 0 0,0-1 1 0 0,0 1-1 0 0,4-2 0 0 0,0 0-134 0 0,-1 0-135 0 0,-1 0-1 0 0,0 1 0 0 0,0-1 1 0 0,0-1-1 0 0,6-3 0 0 0,-9 5-346 0 0,-2 7-3047 0 0,0-3 3703 0 0,0 0 1 0 0,0 0-1 0 0,0 0 0 0 0,-1 0 1 0 0,1-1-1 0 0,-1 1 0 0 0,1 0 1 0 0,-1-1-1 0 0,0 1 0 0 0,0-1 0 0 0,0 1 1 0 0,0-1-1 0 0,-1 0 0 0 0,-2 2 1 0 0,-16 20 2063 0 0,-5 17 462 0 0,25-40-2451 0 0,0 0-110 0 0,1-1 1 0 0,-1 1 0 0 0,0 0-1 0 0,1 0 1 0 0,-1-1-1 0 0,1 1 1 0 0,-1 0 0 0 0,1 0-1 0 0,-1 0 1 0 0,1 0-1 0 0,0-1 1 0 0,-1 1-1 0 0,1 0 1 0 0,0 0 0 0 0,-1 2-1 0 0,-2 6 55 0 0,-2-1 38 0 0,1 0 0 0 0,-7 17 0 0 0,11-23-176 0 0,-1 0-20 0 0,1-2 106 0 0,0 1-1 0 0,0 0 1 0 0,-1-1-1 0 0,1 1 0 0 0,0 0 1 0 0,0-1-1 0 0,0 1 0 0 0,0 0 1 0 0,0-1-1 0 0,0 1 0 0 0,0 0 1 0 0,0-1-1 0 0,0 1 1 0 0,0 0-1 0 0,1 0 0 0 0,-1 0-37 0 0,0-1 0 0 0,0 1 0 0 0,1-1 0 0 0,-1 0 0 0 0,0 1 0 0 0,1-1-1 0 0,-1 1 1 0 0,0-1 0 0 0,1 0 0 0 0,-1 1 0 0 0,0-1 0 0 0,1 0 0 0 0,-1 0 0 0 0,1 1 0 0 0,-1-1-1 0 0,1 0 1 0 0,-1 0 0 0 0,1 0 0 0 0,-1 0 0 0 0,1 1 0 0 0,-1-1 0 0 0,1 0 0 0 0,-1 0 0 0 0,1 0-1 0 0,-1 0 1 0 0,1 0 0 0 0,-1 0 0 0 0,1 0 0 0 0,-1 0 0 0 0,1-1 0 0 0,13 2-463 0 0,-12-1 365 0 0,0 1 0 0 0,0-1 0 0 0,0 1 0 0 0,0-1 0 0 0,0 0 1 0 0,0 0-1 0 0,0 0 0 0 0,0 0 0 0 0,0 0 0 0 0,0 0 1 0 0,-1-1-1 0 0,1 1 0 0 0,0-1 0 0 0,3 0 0 0 0,-5 0-27 0 0,1 1-1 0 0,-1 0 1 0 0,1 0-1 0 0,0 0 1 0 0,-1 0 0 0 0,1 0-1 0 0,-1 0 1 0 0,1 0-1 0 0,-1 0 1 0 0,1 0-1 0 0,-1 0 1 0 0,1 0-1 0 0,0 1 1 0 0,-1-1-1 0 0,1 0 1 0 0,-1 0 0 0 0,1 0-1 0 0,-1 1 1 0 0,1-1-1 0 0,-1 0 1 0 0,0 1-1 0 0,1-1 1 0 0,-1 0-1 0 0,1 1 1 0 0,-1-1-1 0 0,0 1 1 0 0,1-1-1 0 0,-1 0 1 0 0,0 1 0 0 0,1-1-1 0 0,-1 1 1 0 0,0-1-1 0 0,0 1 1 0 0,1-1-1 0 0,-1 1 1 0 0,0 0-1 0 0,0 0 1 0 0,5 17-1599 0 0,-5-16 1846 0 0,-1-1-46 0 0,0 0-1 0 0,0 0 1 0 0,0 0-1 0 0,0 0 1 0 0,0 0 0 0 0,1 0-1 0 0,-1 0 1 0 0,0 1-1 0 0,0-1 1 0 0,1 0 0 0 0,-1 0-1 0 0,1 1 1 0 0,-1 1-1 0 0,0-1 117 0 0,-2 4 466 0 0,0-1 0 0 0,0 0 0 0 0,-7 8 0 0 0,0-1 333 0 0,4-6 398 0 0,5-5-1310 0 0,0 0-1 0 0,0-1 1 0 0,1 1-1 0 0,-1 0 1 0 0,0 0-1 0 0,1 0 1 0 0,-1 0 0 0 0,0 0-1 0 0,1 0 1 0 0,-1 0-1 0 0,1 0 1 0 0,0 0-1 0 0,-1 0 1 0 0,1 0 0 0 0,0 0-1 0 0,0 1 1 0 0,-1-1-1 0 0,1 0 1 0 0,0 0-1 0 0,0 2 1 0 0,0-1-40 0 0,11-1-797 0 0,-8 0 715 0 0,-2 0 8 0 0,0-1 0 0 0,0 0 1 0 0,0 1-1 0 0,0-1 0 0 0,0 0 0 0 0,0 1 0 0 0,0-1 0 0 0,0 0 1 0 0,0 0-1 0 0,0 0 0 0 0,0 0 0 0 0,0 0 0 0 0,0 0 0 0 0,0 0 1 0 0,0 0-1 0 0,0 0 0 0 0,0 0 0 0 0,0-1 0 0 0,0 1 0 0 0,0 0 1 0 0,-1-1-1 0 0,1 1 0 0 0,0 0 0 0 0,0-1 0 0 0,0 0 0 0 0,0 1 1 0 0,0-1-1 0 0,1-1 0 0 0,-2 2-48 0 0,1 0-1 0 0,0-1 1 0 0,0 1 0 0 0,0-1 0 0 0,-1 1-1 0 0,1 0 1 0 0,0 0 0 0 0,0 0 0 0 0,0-1-1 0 0,0 1 1 0 0,-1 0 0 0 0,1 0 0 0 0,0 0-1 0 0,0 0 1 0 0,0 0 0 0 0,0 0-1 0 0,1 1 1 0 0,-2-1-96 0 0,1 0 0 0 0,0 0 0 0 0,0 0 0 0 0,0 1 0 0 0,0-1 0 0 0,0 0 0 0 0,-1-1 0 0 0,1 1 0 0 0,0 0 0 0 0,0 0 0 0 0,0 0 0 0 0,0 0 0 0 0,-1-1 0 0 0,1 1 0 0 0,0 0 0 0 0,0-1 0 0 0,0 0 0 0 0,4-3-1121 0 0,-5 3 1129 0 0,1 0 0 0 0,-1 1 0 0 0,1-1-1 0 0,-1 0 1 0 0,1 1 0 0 0,0-1 0 0 0,-1 1 0 0 0,1-1 0 0 0,-1 1 0 0 0,1-1 0 0 0,0 1 0 0 0,0-1 0 0 0,-1 1 0 0 0,1 0 0 0 0,0-1-1 0 0,0 1 1 0 0,-1 0 0 0 0,2-1 0 0 0,8 6-702 0 0</inkml:trace>
  <inkml:trace contextRef="#ctx0" brushRef="#br0" timeOffset="1">66 617 10479 0 0,'-4'15'806'0'0,"-3"-4"-524"0"0,-12 10 1193 0 0,18-19-692 0 0,-1 6 811 0 0,8-7-664 0 0,7 1-1136 0 0,-8-1 70 0 0,0 0-1 0 0,0-1 0 0 0,0 0 0 0 0,7-1 1 0 0,5 0-679 0 0,-16 1 731 0 0,0 0 0 0 0,0 0 0 0 0,0 0 0 0 0,0-1 0 0 0,0 1 0 0 0,1 0 0 0 0,-1-1 0 0 0,0 1 0 0 0,0-1 0 0 0,0 1 0 0 0,2-2 0 0 0,-3 1-179 0 0,1 0 1 0 0,0 1-1 0 0,0-1 1 0 0,0 1-1 0 0,0-1 1 0 0,0 1-1 0 0,1-1 1 0 0,-1 1-1 0 0,0 0 1 0 0,0-1-1 0 0,0 1 1 0 0,0 0-1 0 0,0 0 1 0 0,0 0-1 0 0,2 0 1 0 0,8-1-3229 0 0,-5-1-990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5383 0 0,'30'18'1610'0'0,"50"41"-1"0"0,-51-36-1718 0 0,6 3-3241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7511 0 0,'0'4'219'0'0,"-5"13"458"0"0,2-11 163 0 0,0 0-1 0 0,-1 0 1 0 0,0-1-1 0 0,1 0 1 0 0,-6 6-1 0 0,5-7-569 0 0,1 0 0 0 0,0 0 0 0 0,0 0 0 0 0,0 1 0 0 0,1-1 0 0 0,-1 1 1 0 0,-1 6-1 0 0,3-9 148 0 0,2 0-231 0 0,-1-2-182 0 0,0 1 0 0 0,1-1 0 0 0,-1 1 0 0 0,0-1 0 0 0,0 1 0 0 0,1-1 0 0 0,-1 1 0 0 0,0-1 0 0 0,1 1 0 0 0,-1-1 1 0 0,0 0-1 0 0,1 1 0 0 0,-1-1 0 0 0,1 0 0 0 0,-1 1 0 0 0,1-1 0 0 0,-1 0 0 0 0,1 1 0 0 0,-1-1 0 0 0,1 0 0 0 0,-1 0 0 0 0,1 0 0 0 0,-1 0 0 0 0,1 1 0 0 0,-1-1 0 0 0,1 0 0 0 0,0 0 0 0 0,-1 0 0 0 0,1 0 0 0 0,-1 0 1 0 0,2 0-1 0 0,0-1 14 0 0,10 3-6 0 0,-7-1-15 0 0,-1-1 0 0 0,1 1 1 0 0,0-1-1 0 0,0 0 0 0 0,0-1 0 0 0,8 0 0 0 0,2-2-182 0 0,-9 2-270 0 0,1-1 0 0 0,-1 0-1 0 0,10-3 1 0 0,-14 4 254 0 0,0 1 1 0 0,-1 0-1 0 0,1-1 1 0 0,0 1-1 0 0,0 0 1 0 0,-1 0-1 0 0,1 0 1 0 0,0 1-1 0 0,0-1 1 0 0,-1 0-1 0 0,3 1 1 0 0,7 0-2207 0 0,-10 0 2225 0 0,-1-1 0 0 0,0 0 0 0 0,1 0 0 0 0,-1 0 0 0 0,0 0 0 0 0,1 0 0 0 0,-1 1 0 0 0,1-1 0 0 0,-1 0 0 0 0,0 0-1 0 0,0 0 1 0 0,1 1 0 0 0,-1-1 0 0 0,0 0 0 0 0,1 1 0 0 0,-1-1 0 0 0,0 0 0 0 0,0 0 0 0 0,0 1 0 0 0,1-1 0 0 0,-1 0 0 0 0,0 1 0 0 0,0-1 0 0 0,0 1 0 0 0,0-1 0 0 0,0 0 0 0 0,0 1 0 0 0,1-1 0 0 0,-1 0-1 0 0,0 1 1 0 0,0-1 0 0 0,0 1 0 0 0,0-1 0 0 0,0 0 0 0 0,-1 1 0 0 0,1-1 0 0 0,0 1 0 0 0,0-1 0 0 0,-2 14-1085 0 0,1-10 1835 0 0,-1 0 0 0 0,0 1 0 0 0,0-1 0 0 0,-1 0 0 0 0,1 0 0 0 0,-1 0 0 0 0,0 0 0 0 0,0-1 0 0 0,-7 7 0 0 0,-7 10 2265 0 0,-1-6 304 0 0,17-13-2184 0 0,1-1-932 0 0,0 1 1 0 0,0-1-1 0 0,0 0 0 0 0,0 0 0 0 0,-1 0 0 0 0,1 0 0 0 0,0 1 0 0 0,0-1 1 0 0,0 0-1 0 0,0 0 0 0 0,0 0 0 0 0,-1 1 0 0 0,1-1 0 0 0,0 0 0 0 0,0 0 1 0 0,0 1-1 0 0,0-1 0 0 0,0 0 0 0 0,0 0 0 0 0,0 0 0 0 0,0 1 0 0 0,0-1 1 0 0,0 0-1 0 0,0 0 0 0 0,0 1 0 0 0,0-1 0 0 0,0 0 0 0 0,0 0 0 0 0,0 1 1 0 0,0-1-1 0 0,0 0 0 0 0,1 0 0 0 0,-1 0 0 0 0,0 1 0 0 0,0-1 0 0 0,0 0 0 0 0,3 8 414 0 0,-2-6-243 0 0,1-1-102 0 0,5 3-18 0 0,22 12-2177 0 0,-27-15 1298 0 0,0 1-724 0 0,1 1 829 0 0,-1-1 1 0 0,0 1 0 0 0,1 0-1 0 0,2 4 1 0 0,-4-5 442 0 0,1 0-179 0 0,24 21 80 0 0,-24-21 533 0 0,0-1 14 0 0,14 10 153 0 0,-15-10-54 0 0,1 1-143 0 0,1 0-39 0 0,7 6 345 0 0,-10-8-457 0 0,0 0-1 0 0,0 0 0 0 0,0 0 1 0 0,0 0-1 0 0,1 1 0 0 0,-1-1 1 0 0,0 0-1 0 0,0 0 0 0 0,0 0 1 0 0,0 0-1 0 0,1 0 0 0 0,-1 0 1 0 0,0 0-1 0 0,0 0 0 0 0,0 0 1 0 0,1 0-1 0 0,-1 0 0 0 0,0 0 1 0 0,0 0-1 0 0,0 0 0 0 0,1 0 1 0 0,-1 0-1 0 0,0 0 0 0 0,0 0 1 0 0,0 0-1 0 0,1 0 1 0 0,-1 0-1 0 0,0-1 0 0 0,0 1 1 0 0,0 0-1 0 0,0 0 0 0 0,1 0 1 0 0,-1 0-1 0 0,0 0 0 0 0,0 0 1 0 0,0-1-1 0 0,0 1 0 0 0,0 0 1 0 0,0 0-1 0 0,1 0 0 0 0,-1 0 1 0 0,0-1-1 0 0,0 1 0 0 0,0-1-344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7511 0 0,'0'1'309'0'0,"0"0"-1"0"0,0 0 0 0 0,-1 1 0 0 0,1-1 0 0 0,0 0 0 0 0,0 1 1 0 0,-1-1-1 0 0,1 0 0 0 0,-1 0 0 0 0,1 0 0 0 0,-1 0 1 0 0,0 1-1 0 0,1-1 0 0 0,-1 0 0 0 0,0 0 0 0 0,0 0 0 0 0,0 0 1 0 0,0 0-1 0 0,-1 1 0 0 0,-5 5 871 0 0,6-6-538 0 0,-1 8 485 0 0,2-1-1096 0 0,1-6 29 0 0,8-7 24 0 0,-6 4-161 0 0,0 0 1 0 0,0 0-1 0 0,0 0 0 0 0,0 0 1 0 0,-1 0-1 0 0,1-1 1 0 0,0 1-1 0 0,0-1 1 0 0,-1 0-1 0 0,1 0 1 0 0,3-4-1 0 0,8-4-785 0 0,-12 7 618 0 0,1 1-1 0 0,0-1 0 0 0,-1 0 0 0 0,1 0 0 0 0,3-5 1 0 0,8-10-906 0 0,-11 15 809 0 0,-1-1 0 0 0,1 0-1 0 0,-1 0 1 0 0,0 0 0 0 0,0 0 0 0 0,0 0-1 0 0,0 0 1 0 0,-1 0 0 0 0,0-1 0 0 0,0 1 0 0 0,0-1-1 0 0,0 1 1 0 0,-1-1 0 0 0,1-7 0 0 0,-1 10 542 0 0,-7-2 696 0 0,4 4-711 0 0,0 1 1 0 0,0 0-1 0 0,0-1 1 0 0,0 1-1 0 0,0 1 1 0 0,1-1-1 0 0,-1 0 1 0 0,0 1-1 0 0,1-1 0 0 0,-4 4 1 0 0,-6 2 652 0 0,-17 13 526 0 0,4-2-552 0 0,19-14-590 0 0,1 0 0 0 0,0 0 0 0 0,-9 9 0 0 0,-7 7 466 0 0,-1 3-50 0 0,10-8-180 0 0,11-13-407 0 0,-1 0 0 0 0,1 0 0 0 0,0 0 0 0 0,0 1 0 0 0,0-1 1 0 0,-1 4-1 0 0,1-4 183 0 0,1 0-140 0 0,0-2-94 0 0,0 1 0 0 0,0-1 1 0 0,0 0-1 0 0,0 1 0 0 0,0-1 1 0 0,0 0-1 0 0,0 0 0 0 0,0 1 0 0 0,0-1 1 0 0,0 0-1 0 0,0 1 0 0 0,0-1 1 0 0,0 0-1 0 0,0 1 0 0 0,0-1 1 0 0,0 0-1 0 0,0 1 0 0 0,1-1 1 0 0,-1 0-1 0 0,0 0 0 0 0,0 1 1 0 0,0-1-1 0 0,1 0 0 0 0,-1 0 1 0 0,0 1-1 0 0,0-1 0 0 0,0 0 1 0 0,1 0-1 0 0,-1 0 0 0 0,0 1 1 0 0,1-1-1 0 0,-1 0 0 0 0,0 0 1 0 0,0 0-1 0 0,1 0 0 0 0,-1 0 1 0 0,0 1-1 0 0,1-1 0 0 0,-1 0 0 0 0,0 0 1 0 0,1 0-1 0 0,-1 0 0 0 0,0 0 1 0 0,1 0-1 0 0,-1 0 0 0 0,0 0 1 0 0,1 0-1 0 0,-1 0 0 0 0,0-1 1 0 0,1 1-1 0 0,-1 0 0 0 0,0 0 1 0 0,0 0-1 0 0,1 0 0 0 0,-1 0 1 0 0,0-1-1 0 0,1 1 0 0 0,2-1-117 0 0,0-1-1 0 0,0 1 0 0 0,0-1 0 0 0,-1 0 1 0 0,1 0-1 0 0,0 0 0 0 0,-1 0 0 0 0,1 0 1 0 0,1-3-1 0 0,8-6-442 0 0,-11 11 21 0 0,-1-2-34 0 0,21-45-758 0 0,-20 45 1546 0 0,-2-2 142 0 0,1 4-319 0 0,0-1-1 0 0,0 1 1 0 0,0 0 0 0 0,0-1-1 0 0,0 1 1 0 0,0-1-1 0 0,0 1 1 0 0,0-1 0 0 0,0 1-1 0 0,0 0 1 0 0,-1-1-1 0 0,1 1 1 0 0,0-1 0 0 0,0 1-1 0 0,0 0 1 0 0,-1-1-1 0 0,1 1 1 0 0,0 0 0 0 0,-1-1-1 0 0,-3 3 145 0 0,0 0 0 0 0,0 1 0 0 0,0 0-1 0 0,0 0 1 0 0,1 0 0 0 0,-1 0 0 0 0,1 0-1 0 0,-4 6 1 0 0,-9 4 484 0 0,2 17-80 0 0,13-17-562 0 0,4-2-24 0 0,6-5 0 0 0,-8-5-16 0 0,0-1-1 0 0,0 1 1 0 0,0-1-1 0 0,1 0 0 0 0,-1 1 1 0 0,0-1-1 0 0,0 0 1 0 0,0 0-1 0 0,0 1 1 0 0,1-1-1 0 0,-1 0 0 0 0,0 0 1 0 0,0 0-1 0 0,0 0 1 0 0,0-1-1 0 0,1 1 1 0 0,-1 0-1 0 0,0 0 0 0 0,0-1 1 0 0,2 0-1 0 0,-2 1-30 0 0,-1-1 0 0 0,1 0 0 0 0,0 1 0 0 0,0-1 0 0 0,-1 0 0 0 0,1 0 0 0 0,0 0 0 0 0,-1 1 0 0 0,1-1 0 0 0,0 0 0 0 0,0-2 1 0 0,-1 2-20 0 0,1-1-350 0 0,5-10-921 0 0,-3 3-5 0 0,-1 1 0 0 0,0-1 1 0 0,0-14-1 0 0,-2 21 22 0 0,1-11-1005 0 0,0 0 1203 0 0,-1 10 78 0 0,-1 3 1199 0 0,-3-20 5946 0 0,2 21-5876 0 0,0 1-1 0 0,1 0 0 0 0,-1 0 0 0 0,1-1 0 0 0,-1 1 0 0 0,1 0 1 0 0,0 0-1 0 0,0 0 0 0 0,0 0 0 0 0,0 1 0 0 0,-1 3 0 0 0,-8 31 1067 0 0,5-19-713 0 0,-6 28-240 0 0,1 0 1 0 0,3 0-1 0 0,2 1 1 0 0,0 60-1 0 0,4-100-3480 0 0,-1-15 150 0 0,0-15-893 0 0,4-15-284 0 0,1 25 3422 0 0</inkml:trace>
  <inkml:trace contextRef="#ctx0" brushRef="#br0" timeOffset="1">86 68 7631 0 0,'-9'24'766'0'0,"-7"19"-132"0"0,11-19 488 0 0,1 1-1 0 0,2-1 1 0 0,-1 41-1 0 0,12 73 729 0 0,-4-75-1228 0 0,17 175-289 0 0,3-84-4980 0 0,-18-133 1011 0 0,-4-16 2555 0 0,-3-5 829 0 0,0 0 0 0 0,1-1 0 0 0,-1 1 0 0 0,0 0 0 0 0,1 0-1 0 0,-1 0 1 0 0,0 0 0 0 0,0-1 0 0 0,3-1-2017 0 0,-3 1 2017 0 0,0 1 0 0 0,0 0 0 0 0,0-1 0 0 0,0 0-1 0 0</inkml:trace>
  <inkml:trace contextRef="#ctx0" brushRef="#br0" timeOffset="2">0 326 10015 0 0,'16'173'2591'0'0,"-9"-84"-1584"0"0,-2-15-888 0 0,16 128 290 0 0,-15-162-775 0 0,2 0-1 0 0,25 73 1 0 0,-27-101-1363 0 0,-5-11 696 0 0,-1-1 930 0 0,0 0 0 0 0,1 0-1 0 0,-1 0 1 0 0,0 0 0 0 0,0 0-1 0 0,0 0 1 0 0,0 0 0 0 0,1 0 0 0 0,-1 0-1 0 0,0 0 1 0 0,0 0 0 0 0,0 0 0 0 0,0 0-1 0 0,0 0 1 0 0,1 0 0 0 0,-1 0 0 0 0,0 0-1 0 0,0 0 1 0 0,0 0 0 0 0,0 0-1 0 0,0 0 1 0 0,1-1 0 0 0,-1 1 0 0 0,0 0-1 0 0,0 0 1 0 0,0 0 0 0 0,2-2-444 0 0,-1 0 0 0 0,0 1 1 0 0,0-1-1 0 0,0 0 0 0 0,-1 0 1 0 0,1 0-1 0 0,1-5 0 0 0,3-10-1352 0 0,0-1 1167 0 0</inkml:trace>
  <inkml:trace contextRef="#ctx0" brushRef="#br0" timeOffset="3">35 191 9727 0 0,'-1'127'1561'0'0,"0"-63"-73"0"0,8 83-1 0 0,15-9-1719 0 0,50 175 0 0 0,-63-266-1748 0 0,-4-17-2614 0 0,-6-38-1632 0 0,0-1 5690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45 378 7687 0 0,'5'124'1851'0'0,"1"-58"-328"0"0,6 50 13 0 0,-9-90-1290 0 0,2 0 1 0 0,9 32 0 0 0,-11-50-274 0 0,0 0 1 0 0,0-1-1 0 0,0 1 1 0 0,1-1-1 0 0,0 0 1 0 0,1 0-1 0 0,-1-1 0 0 0,1 1 1 0 0,1-1-1 0 0,-1 0 1 0 0,12 9-1 0 0,-16-14-89 0 0,0 0 1 0 0,0-1-1 0 0,0 1 0 0 0,0-1 1 0 0,-1 0-1 0 0,1 1 0 0 0,0-1 1 0 0,0 0-1 0 0,0 1 0 0 0,0-1 1 0 0,1 0-1 0 0,-1 0 1 0 0,0 0-1 0 0,0 0 0 0 0,0 0 1 0 0,0 0-1 0 0,0 0 0 0 0,0 0 1 0 0,0 0-1 0 0,0-1 0 0 0,0 1 1 0 0,0 0-1 0 0,0-1 0 0 0,0 1 1 0 0,0 0-1 0 0,0-1 0 0 0,0 1 1 0 0,-1-1-1 0 0,1 0 1 0 0,0 1-1 0 0,0-1 0 0 0,0 0 1 0 0,-1 1-1 0 0,1-1 0 0 0,0 0 1 0 0,-1 0-1 0 0,2-1 0 0 0,1-3-705 0 0,0 0-1 0 0,0 0 0 0 0,0 0 0 0 0,0 0 1 0 0,1-6-1 0 0,6-12-1477 0 0,1 1 1416 0 0</inkml:trace>
  <inkml:trace contextRef="#ctx0" brushRef="#br0" timeOffset="1">191 0 7079 0 0,'-1'6'220'0'0,"0"1"-1"0"0,0-1 1 0 0,0 0-1 0 0,-1 0 0 0 0,0 0 1 0 0,0 0-1 0 0,-4 7 1 0 0,-2 5 196 0 0,-1 4 249 0 0,1 0 0 0 0,1 1-1 0 0,2 0 1 0 0,0 0 0 0 0,-3 35-1 0 0,7-44-459 0 0,1-9-161 0 0,-1 0-1 0 0,1 0 1 0 0,0 0-1 0 0,1 0 1 0 0,-1-1-1 0 0,1 1 1 0 0,0 0-1 0 0,0 0 1 0 0,4 8-1 0 0,-5-11-421 0 0,20-15-1577 0 0,-18 12 1568 0 0,-1 0 0 0 0,1 0-1 0 0,-1-1 1 0 0,0 1 0 0 0,1 0 0 0 0,-1-1 0 0 0,0 1-1 0 0,0-1 1 0 0,0 1 0 0 0,0-1 0 0 0,0 0-1 0 0,0 1 1 0 0,0-1 0 0 0,0 0 0 0 0,-1 0 0 0 0,1 1-1 0 0,0-3 1 0 0,6-14-2726 0 0,0 8 2169 0 0</inkml:trace>
  <inkml:trace contextRef="#ctx0" brushRef="#br0" timeOffset="2">136 104 10159 0 0,'0'0'784'0'0,"-1"1"-510"0"0,-19 21 615 0 0,-4-7 386 0 0,13-5-942 0 0,5-6-79 0 0,1 1-1 0 0,-1 0 1 0 0,-8 11 0 0 0,11-11-128 0 0,0-1 98 0 0,0 1 1 0 0,0 0-1 0 0,0 0 0 0 0,-4 9 1 0 0,7-12-84 0 0,2 3 95 0 0,2 3-215 0 0,4-1-33 0 0,-5-6 9 0 0,0 0-1 0 0,-1-1 0 0 0,1 1 0 0 0,0-1 1 0 0,0 0-1 0 0,-1 0 0 0 0,1 0 1 0 0,0 0-1 0 0,0 0 0 0 0,-1-1 1 0 0,1 1-1 0 0,0-1 0 0 0,3-1 1 0 0,4-2-33 0 0,1-1 0 0 0,9-5 1 0 0,8-4-789 0 0,-16 7-419 0 0,0 1 1 0 0,0-1 0 0 0,18-16-1 0 0,-27 21 605 0 0,-1 0 222 0 0,-1 1 1 0 0,1-1 0 0 0,-1 1-1 0 0,0-1 1 0 0,1 1 0 0 0,-1-1-1 0 0,0 0 1 0 0,1-2-1 0 0,-2 3 39 0 0,1-1-1 0 0,0 1 1 0 0,-1 0-1 0 0,1-1 1 0 0,0 1-1 0 0,0 0 0 0 0,0 0 1 0 0,0-1-1 0 0,0 1 1 0 0,1 0-1 0 0,1-1 0 0 0,7-1-598 0 0</inkml:trace>
  <inkml:trace contextRef="#ctx0" brushRef="#br0" timeOffset="3">193 178 10535 0 0,'-2'5'141'0'0,"0"0"0"0"0,-1 0 0 0 0,0 0 0 0 0,0 0 0 0 0,0-1 0 0 0,-1 1 0 0 0,-5 5 0 0 0,6-7-46 0 0,1 0 0 0 0,-1 1 0 0 0,1-1 0 0 0,0 1 0 0 0,0-1 0 0 0,-2 5 0 0 0,-5 10 524 0 0,-1-3 511 0 0,-10 21 0 0 0,12-21-603 0 0,7-12-455 0 0,0 0 0 0 0,0 0 0 0 0,0 1 0 0 0,0-1 0 0 0,0 0 0 0 0,1 0 0 0 0,-1 1 0 0 0,1-1 0 0 0,0 0 0 0 0,0 6 0 0 0,1 1 176 0 0,-1-10-290 0 0,0 0 0 0 0,0 1 0 0 0,0-1 0 0 0,0 0-1 0 0,0 1 1 0 0,0-1 0 0 0,0 0 0 0 0,0 0 0 0 0,0 1 0 0 0,0-1 0 0 0,0 0 0 0 0,0 1 0 0 0,0-1 0 0 0,0 0-1 0 0,1 0 1 0 0,-1 1 0 0 0,0-1 0 0 0,0 0 0 0 0,0 0 0 0 0,1 0 0 0 0,-1 1 0 0 0,0-1 0 0 0,0 0 0 0 0,1 0 0 0 0,-1 0-1 0 0,0 1 1 0 0,0-1 0 0 0,1 0 0 0 0,-1 0 0 0 0,0 0 0 0 0,0 0 0 0 0,1 0 0 0 0,-1 0 0 0 0,0 0 0 0 0,1 0 0 0 0,-1 0-1 0 0,0 0 1 0 0,0 0 0 0 0,1 0 0 0 0,-1 0 0 0 0,0 0 0 0 0,1 0 0 0 0,-1 0 0 0 0,0 0 0 0 0,1 0 0 0 0,-1 0-1 0 0,0 0 1 0 0,0 0 0 0 0,1 0 0 0 0,-1-1 0 0 0,0 1 0 0 0,0 0 0 0 0,1 0 0 0 0,-1 0 0 0 0,0 0 0 0 0,0-1 0 0 0,1 1-1 0 0,-1 0 1 0 0,0 0 0 0 0,0-1 0 0 0,0 1 0 0 0,1-1 0 0 0,3-8-1635 0 0,-1-17-7725 0 0,-2 16 7809 0 0,-1 8 662 0 0</inkml:trace>
  <inkml:trace contextRef="#ctx0" brushRef="#br0" timeOffset="4">130 208 5927 0 0,'0'0'720'0'0,"-1"2"-158"0"0,-19 38 2512 0 0,-11 29 48 0 0,27-57-2856 0 0,-3 7 496 0 0,-8 35 0 0 0,11-32-540 0 0,2 0 0 0 0,0 0 0 0 0,1 0-1 0 0,1 0 1 0 0,1 1 0 0 0,1-1 0 0 0,2 0-1 0 0,6 27 1 0 0,-4-33-375 0 0,-4-14 85 0 0,-1-3-88 0 0,0 0 0 0 0,1 0 0 0 0,-1 0 0 0 0,0 0 1 0 0,0 0-1 0 0,0 0 0 0 0,0-1 0 0 0,-1 1 0 0 0,1 0 0 0 0,1-2 0 0 0,1-6-1300 0 0,0 0 0 0 0,0 0 0 0 0,-1 0 0 0 0,1-15-1 0 0,5-15-5052 0 0,-4 28 5563 0 0</inkml:trace>
  <inkml:trace contextRef="#ctx0" brushRef="#br0" timeOffset="5">80 522 8351 0 0,'-8'37'1619'0'0,"-20"60"-1"0"0,-2 4 1968 0 0,28-92-3390 0 0,-2 4 211 0 0,2 0 0 0 0,-3 21 1 0 0,5-30-371 0 0,0-1 0 0 0,0 0 1 0 0,0 1-1 0 0,0-1 1 0 0,1 1-1 0 0,0-1 1 0 0,-1 0-1 0 0,1 0 1 0 0,0 1-1 0 0,0-1 1 0 0,1 0-1 0 0,-1 0 1 0 0,1 0-1 0 0,0 0 1 0 0,3 5-1 0 0,-5-8-37 0 0,0 0 0 0 0,1 1 0 0 0,-1-1 0 0 0,0 0 0 0 0,0 1 0 0 0,1-1 0 0 0,-1 0 0 0 0,0 1 0 0 0,1-1 0 0 0,-1 0 0 0 0,1 0 0 0 0,-1 1 0 0 0,0-1 0 0 0,1 0 0 0 0,-1 0 0 0 0,1 0 0 0 0,-1 1 0 0 0,0-1 0 0 0,1 0 0 0 0,-1 0 0 0 0,1 0 0 0 0,-1 0 0 0 0,1 0 0 0 0,-1 0 0 0 0,0 0 0 0 0,1 0 0 0 0,-1 0 0 0 0,1 0 0 0 0,-1 0 0 0 0,1 0 0 0 0,-1-1 0 0 0,1 1 0 0 0,-1 0 0 0 0,0 0 0 0 0,1 0 0 0 0,-1-1 0 0 0,1 1 0 0 0,0-1 0 0 0,13-1-68 0 0,-12 2 30 0 0,0 0-1 0 0,-1 0 1 0 0,1 0 0 0 0,-1 0 0 0 0,1 0 0 0 0,0-1 0 0 0,-1 1-1 0 0,1-1 1 0 0,-1 1 0 0 0,1-1 0 0 0,-1 0 0 0 0,1 1 0 0 0,1-3 0 0 0,5-4-879 0 0,0 0 0 0 0,-1-1 0 0 0,0 0 0 0 0,0 0 0 0 0,-1 0 0 0 0,0-1 0 0 0,5-11 0 0 0,2-4-1738 0 0,-5 10 468 0 0,9-23 1 0 0,-11 20 908 0 0,-2 7 786 0 0</inkml:trace>
  <inkml:trace contextRef="#ctx0" brushRef="#br0" timeOffset="6">124 696 8663 0 0,'-23'49'980'0'0,"14"-33"18"0"0,1 1-1 0 0,1 0 1 0 0,1 1 0 0 0,0 0 0 0 0,1 0-1 0 0,-3 25 1 0 0,7-35-830 0 0,1 0-1 0 0,0 1 1 0 0,1-1-1 0 0,0 0 0 0 0,0 1 1 0 0,3 8-1 0 0,-3-16-162 0 0,-1-1 0 0 0,0 1-1 0 0,0 0 1 0 0,1 0 0 0 0,-1-1-1 0 0,0 1 1 0 0,1 0 0 0 0,-1-1-1 0 0,1 1 1 0 0,-1 0 0 0 0,1-1 0 0 0,-1 1-1 0 0,1 0 1 0 0,-1-1 0 0 0,1 1-1 0 0,0-1 1 0 0,-1 1 0 0 0,1-1-1 0 0,0 0 1 0 0,0 1 0 0 0,-1-1-1 0 0,1 0 1 0 0,0 1 0 0 0,0-1-1 0 0,-1 0 1 0 0,1 0 0 0 0,0 0 0 0 0,0 1-1 0 0,0-1 1 0 0,-1 0 0 0 0,1 0-1 0 0,0 0 1 0 0,0-1 0 0 0,0 1-1 0 0,-1 0 1 0 0,1 0 0 0 0,0 0-1 0 0,0 0 1 0 0,0-1 0 0 0,-1 1-1 0 0,2-1 1 0 0,10-1-14 0 0,-11 3-25 0 0,1-1-1 0 0,-1 0 0 0 0,1 0 1 0 0,-1 0-1 0 0,1 0 1 0 0,-1 0-1 0 0,1 0 0 0 0,-1 0 1 0 0,1-1-1 0 0,-1 1 1 0 0,1 0-1 0 0,-1-1 0 0 0,0 1 1 0 0,1-1-1 0 0,-1 0 0 0 0,1 1 1 0 0,-1-1-1 0 0,0 0 1 0 0,0 0-1 0 0,1 0 0 0 0,-1 0 1 0 0,1-2-1 0 0,11-8-425 0 0,-7 6-119 0 0,-1 0-1 0 0,0 0 1 0 0,0-1-1 0 0,0 0 1 0 0,6-9-1 0 0,3-8-1674 0 0,-4 8-1299 0 0,8-20 0 0 0,-8 16 1114 0 0,0 4 1503 0 0</inkml:trace>
  <inkml:trace contextRef="#ctx0" brushRef="#br0" timeOffset="7">210 737 9095 0 0,'-9'19'801'0'0,"-1"0"-1"0"0,-13 19 1 0 0,14-23 147 0 0,0 0-1 0 0,0 1 1 0 0,1 0 0 0 0,-5 18-1 0 0,10-24-757 0 0,0-2-78 0 0,0 0 0 0 0,1 0 1 0 0,0 0-1 0 0,0 1 0 0 0,1-1 0 0 0,0 1 1 0 0,1-1-1 0 0,-1 1 0 0 0,2 9 0 0 0,0-16-106 0 0,0-1 0 0 0,-1 1 0 0 0,1-1 1 0 0,0 0-1 0 0,0 1 0 0 0,0-1 0 0 0,0 0 0 0 0,0 0 0 0 0,0 1 0 0 0,0-1 0 0 0,2 1 0 0 0,-1 0-32 0 0,-1-1 9 0 0,0-1 0 0 0,0 0-1 0 0,0 1 1 0 0,0-1 0 0 0,0 0 0 0 0,0 0 0 0 0,0 0 0 0 0,1 0-1 0 0,-1 0 1 0 0,0 0 0 0 0,0 0 0 0 0,0 0 0 0 0,0 0 0 0 0,1 0 0 0 0,3-1-98 0 0,-4 1 53 0 0,1 1 0 0 0,-1-1 0 0 0,0 0 0 0 0,0 0 0 0 0,1 0 0 0 0,-1 0 0 0 0,0 0 0 0 0,1 0 0 0 0,-1 0 0 0 0,0-1 0 0 0,0 1 0 0 0,1 0-1 0 0,-1-1 1 0 0,0 1 0 0 0,0-1 0 0 0,0 1 0 0 0,1-1 0 0 0,-1 0 0 0 0,0 0 0 0 0,1-1 0 0 0,20-10-3014 0 0,-16 5 2653 0 0,4-12-8711 0 0,-18 28 12677 0 0,2-1-1572 0 0,2-2-1549 0 0,1-1 0 0 0,-2 0 0 0 0,-5 7-1 0 0,-16 18 849 0 0,16-17-212 0 0,7-9-801 0 0,0 1 1 0 0,0 0-1 0 0,1-1 0 0 0,-1 1 0 0 0,1 0 0 0 0,-2 9 0 0 0,-4 9 695 0 0,6-17-782 0 0,0 1 1 0 0,0-1-1 0 0,0 0 0 0 0,1 1 0 0 0,-1-1 0 0 0,2 1 0 0 0,-1 0 0 0 0,1-1 0 0 0,1 11 1 0 0,-1-15-51 0 0,1 3-40 0 0,10 3 85 0 0,-10-7-165 0 0,1 0 0 0 0,-1 0 1 0 0,1-1-1 0 0,-1 1 0 0 0,1 0 0 0 0,-1-1 1 0 0,1 0-1 0 0,0 1 0 0 0,-1-1 1 0 0,1 0-1 0 0,0 0 0 0 0,0 0 0 0 0,-1 0 1 0 0,1 0-1 0 0,0 0 0 0 0,-1 0 0 0 0,1-1 1 0 0,0 1-1 0 0,-1-1 0 0 0,1 1 0 0 0,-1-1 1 0 0,1 1-1 0 0,2-3 0 0 0,2 0-66 0 0,-1 0 1 0 0,0 0-1 0 0,0-1 0 0 0,9-8 0 0 0,1 0-273 0 0,-12 11 90 0 0,-1-1-1 0 0,1 0 1 0 0,-1 0 0 0 0,1-1 0 0 0,-1 1-1 0 0,0 0 1 0 0,0-1 0 0 0,4-4 0 0 0,-2-3 835 0 0,-2 6-1968 0 0,0 0 0 0 0,0 0 0 0 0,1 0-1 0 0,-1 1 1 0 0,1-1 0 0 0,-1 1 0 0 0,1-1-1 0 0,0 1 1 0 0,5-4 0 0 0,-1 2 432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1384 7975 0 0,'-13'28'720'0'0,"9"-21"27"0"0,0 0 0 0 0,1 1 0 0 0,0-1 1 0 0,1 1-1 0 0,-1 0 0 0 0,2 0 0 0 0,-2 9 1 0 0,2-10-458 0 0,0 0 1 0 0,1 0 0 0 0,0 0 0 0 0,1 0 0 0 0,0 0 0 0 0,0 0-1 0 0,3 12 1 0 0,-4-18-285 0 0,0-1 1 0 0,0 1-1 0 0,1-1 0 0 0,-1 1 0 0 0,0-1 0 0 0,0 1 0 0 0,0-1 1 0 0,0 1-1 0 0,1-1 0 0 0,-1 0 0 0 0,0 1 0 0 0,0-1 0 0 0,1 1 1 0 0,-1-1-1 0 0,0 1 0 0 0,1-1 0 0 0,-1 0 0 0 0,0 1 1 0 0,1-1-1 0 0,-1 0 0 0 0,1 0 0 0 0,-1 1 0 0 0,1-1 0 0 0,-1 0 1 0 0,1 0-1 0 0,-1 1 0 0 0,0-1 0 0 0,2 0 0 0 0,-1 0 7 0 0,0 1-37 0 0,1 0-1 0 0,-1 0 1 0 0,1 0-1 0 0,-1 0 1 0 0,1-1-1 0 0,-1 1 1 0 0,1-1-1 0 0,-1 1 1 0 0,1-1-1 0 0,0 0 1 0 0,-1 1-1 0 0,1-1 1 0 0,0 0-1 0 0,2 0 1 0 0,1 0-302 0 0,0 0-550 0 0,0 0 0 0 0,0 0-1 0 0,1-1 1 0 0,-1 1 0 0 0,0-1 0 0 0,0 0 0 0 0,0 0 0 0 0,0-1 0 0 0,0 0-1 0 0,0 0 1 0 0,-1 0 0 0 0,1 0 0 0 0,0-1 0 0 0,-1 1 0 0 0,7-7-1 0 0,-1 4-579 0 0,0 6 896 0 0</inkml:trace>
  <inkml:trace contextRef="#ctx0" brushRef="#br0" timeOffset="1">894 4 4287 0 0,'4'0'11184'0'0,"-3"1"-11104"0"0,1 0 0 0 0,-1 1 0 0 0,1-1 0 0 0,-1 0 0 0 0,0 1 0 0 0,0-1 0 0 0,1 1 0 0 0,-1 0 0 0 0,1 2 0 0 0,-1-3-72 0 0,0 0 0 0 0,-1 0-1 0 0,1 0 1 0 0,-1 0 0 0 0,1 0 0 0 0,-1 0-1 0 0,0 0 1 0 0,1 0 0 0 0,-1 0 0 0 0,0 0-1 0 0,0 0 1 0 0,1 0 0 0 0,-1 0-1 0 0,0 1 1 0 0,0-1 0 0 0,0 0 0 0 0,-1 0-1 0 0,1 0 1 0 0,0 0 0 0 0,0 0 0 0 0,-1 2-1 0 0,0-1 10 0 0,1 0 40 0 0,-6 8 27 0 0,6-9-84 0 0,0 0 1 0 0,-1 1-1 0 0,1-1 0 0 0,-1 0 0 0 0,1 0 1 0 0,-1 0-1 0 0,1 0 0 0 0,-1 0 0 0 0,0 0 1 0 0,1 0-1 0 0,-1 0 0 0 0,0-1 0 0 0,0 1 1 0 0,0 0-1 0 0,0 0 0 0 0,-1 0 0 0 0,1 0-1 0 0,1-1 0 0 0,-1 1 0 0 0,1-1 0 0 0,-1 1 0 0 0,1-1 0 0 0,-1 1 0 0 0,1-1 0 0 0,-1 1 0 0 0,1 0 0 0 0,0-1 0 0 0,-1 1 0 0 0,1-1 0 0 0,0 1 0 0 0,0 0 0 0 0,-1 0 0 0 0,1-1 0 0 0,0 1 0 0 0,0 0 0 0 0,0 0 0 0 0,-1 1-75 0 0,-1-19-4560 0 0,3 0 984 0 0,1 0 0 0 0,5-18-1 0 0,-6 34 3186 0 0</inkml:trace>
  <inkml:trace contextRef="#ctx0" brushRef="#br0" timeOffset="2">857 0 10223 0 0,'-2'12'682'0'0,"0"0"-1"0"0,-1 0 1 0 0,-7 19 0 0 0,-1 4 950 0 0,-6 20-276 0 0,14-37-984 0 0,1-12-329 0 0,1-1 0 0 0,1 0 0 0 0,-1 1-1 0 0,1-1 1 0 0,0 1 0 0 0,0 6 0 0 0,1-11-45 0 0,-1-1 0 0 0,0 0 0 0 0,0 1-1 0 0,0-1 1 0 0,1 0 0 0 0,-1 1 0 0 0,0-1 0 0 0,0 0 0 0 0,0 0 0 0 0,1 1 0 0 0,-1-1-1 0 0,0 0 1 0 0,1 0 0 0 0,-1 0 0 0 0,0 1 0 0 0,1-1 0 0 0,-1 0 0 0 0,0 0 0 0 0,1 0-1 0 0,-1 0 1 0 0,0 0 0 0 0,1 1 0 0 0,-1-1 0 0 0,0 0 0 0 0,1 0 0 0 0,-1 0 0 0 0,1 0-1 0 0,-1 0 1 0 0,1 0 0 0 0,9-2-186 0 0,-7-1-178 0 0,0 1 0 0 0,-1-1 0 0 0,1 0 0 0 0,-1 0-1 0 0,0 0 1 0 0,0 0 0 0 0,0 0 0 0 0,0-1 0 0 0,-1 1 0 0 0,1 0 0 0 0,-1-1 0 0 0,0 1 0 0 0,2-7 0 0 0,6-15-2930 0 0,0-5-874 0 0,-4 12 1682 0 0,-2 8 1704 0 0</inkml:trace>
  <inkml:trace contextRef="#ctx0" brushRef="#br0" timeOffset="3">878 27 11575 0 0,'-3'21'441'0'0,"-1"-1"-1"0"0,-1 0 0 0 0,-1-1 1 0 0,-10 26-1 0 0,2-8 526 0 0,3-7-358 0 0,6-19-318 0 0,0 1 0 0 0,1 0 0 0 0,-2 13 0 0 0,6-25-285 0 0,-14 99 712 0 0,13-86-662 0 0,0-1-1 0 0,2 1 0 0 0,-1-1 1 0 0,1 1-1 0 0,6 22 0 0 0,-6-31-64 0 0,1 0 0 0 0,0 0 0 0 0,-1-1 0 0 0,1 1 0 0 0,1-1 0 0 0,-1 1 0 0 0,0-1 0 0 0,1 0 0 0 0,4 4 0 0 0,-6-7-48 0 0,0 0 0 0 0,0 1 0 0 0,0-1-1 0 0,0 0 1 0 0,1 0 0 0 0,-1 0 0 0 0,0 0-1 0 0,0 0 1 0 0,0-1 0 0 0,0 1 0 0 0,0 0 0 0 0,1-1-1 0 0,-1 1 1 0 0,2-1 0 0 0,0 0-273 0 0,-1 0 116 0 0,0 0-1 0 0,-1 0 0 0 0,1 0 1 0 0,0 1-1 0 0,-1-2 0 0 0,1 1 1 0 0,-1 0-1 0 0,1 0 1 0 0,-1 0-1 0 0,0-1 0 0 0,1 1 1 0 0,-1-1-1 0 0,0 1 0 0 0,0-1 1 0 0,0 1-1 0 0,0-1 0 0 0,0 0 1 0 0,0 1-1 0 0,0-4 1 0 0,10-13-1765 0 0,-7 13 1052 0 0,-1-1 0 0 0,1 1 0 0 0,-1-1 0 0 0,0 0 0 0 0,0 0 0 0 0,2-8 0 0 0,1-2-1272 0 0,-5 13 1428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5815 0 0,'-30'55'1228'0'0,"18"-35"515"0"0,1 0 0 0 0,1 1 0 0 0,-8 22 0 0 0,18-43-1740 0 0,-9 29 1295 0 0,-10 51 1 0 0,18-70-1243 0 0,0 0 0 0 0,0 0 0 0 0,1 0 0 0 0,0 0 0 0 0,1 0 0 0 0,0-1 0 0 0,1 1 0 0 0,0 0 0 0 0,4 11 0 0 0,2-4-367 0 0,-7-14 160 0 0,0-1-373 0 0,3-5-1517 0 0,-1 1 1373 0 0,-1 0-1 0 0,0 0 1 0 0,1 0 0 0 0,-1-1-1 0 0,0 1 1 0 0,-1-1 0 0 0,1 1-1 0 0,0-1 1 0 0,-1 0-1 0 0,1 1 1 0 0,1-6 0 0 0,10-37-3685 0 0,-8 32 3383 0 0,1 6 596 0 0</inkml:trace>
  <inkml:trace contextRef="#ctx0" brushRef="#br0" timeOffset="1">84 300 10767 0 0,'-1'3'832'0'0,"-16"35"1033"0"0,-20 67 0 0 0,31-80-1112 0 0,-1 1-250 0 0,-6 37 1 0 0,12-55-476 0 0,0 0 0 0 0,1 0 0 0 0,0 0-1 0 0,0 0 1 0 0,1 0 0 0 0,0 0 0 0 0,1 0 0 0 0,-1 0-1 0 0,4 8 1 0 0,-5-15-23 0 0,1-1 0 0 0,-1 1 1 0 0,0-1-1 0 0,1 1 0 0 0,-1-1 0 0 0,0 1 0 0 0,1-1 0 0 0,-1 1 0 0 0,0-1 0 0 0,1 1 1 0 0,-1-1-1 0 0,1 0 0 0 0,-1 1 0 0 0,1-1 0 0 0,-1 0 0 0 0,1 1 0 0 0,-1-1 1 0 0,1 0-1 0 0,0 0 0 0 0,-1 0 0 0 0,1 1 0 0 0,-1-1 0 0 0,1 0 0 0 0,-1 0 0 0 0,1 0 1 0 0,0 0-1 0 0,-1 0 0 0 0,1 0 0 0 0,-1 0 0 0 0,1 0 0 0 0,0-1 0 0 0,16-5-275 0 0,-13 4 46 0 0,1-1 1 0 0,-1 0-1 0 0,0 0 1 0 0,0 0 0 0 0,-1-1-1 0 0,1 1 1 0 0,-1-1 0 0 0,0 0-1 0 0,0 0 1 0 0,0 0-1 0 0,0-1 1 0 0,0 1 0 0 0,-1-1-1 0 0,2-5 1 0 0,6-17-2475 0 0,-6 16 357 0 0,0 0 1 0 0,2-14-1 0 0,-2 5-299 0 0,0 3 1625 0 0</inkml:trace>
  <inkml:trace contextRef="#ctx0" brushRef="#br0" timeOffset="2">91 442 10967 0 0,'-20'73'1774'0'0,"2"-6"627"0"0,-3 18-744 0 0,17-66-1508 0 0,2-10-106 0 0,0 0 0 0 0,1 0 1 0 0,0 0-1 0 0,1 0 0 0 0,0 14 0 0 0,1-18-14 0 0,0 0 0 0 0,0-1-1 0 0,0 1 1 0 0,3 7 0 0 0,-3-8 29 0 0,4 2 147 0 0,-3-5-177 0 0,9 4 24 0 0,-7-8-39 0 0,-3 2-3 0 0,3-1-130 0 0,0-1 0 0 0,1 0 0 0 0,-1 0 1 0 0,0 0-1 0 0,-1 0 0 0 0,1-1 0 0 0,-1 1 1 0 0,1-1-1 0 0,3-6 0 0 0,3-4-536 0 0,-6 9-258 0 0,0-1 0 0 0,-1 0 1 0 0,1 1-1 0 0,3-10 0 0 0,17-48-9159 0 0,-24 62 9339 0 0</inkml:trace>
  <inkml:trace contextRef="#ctx0" brushRef="#br0" timeOffset="3">141 647 8263 0 0,'-3'19'1021'0'0,"-1"-1"0"0"0,-8 24 0 0 0,-5 19 2232 0 0,1 82-568 0 0,12-103-2567 0 0,4-38-98 0 0,0 0 0 0 0,0 0 0 0 0,0 0 0 0 0,1 0 0 0 0,-1 0 0 0 0,0 1-1 0 0,2 1 1 0 0,-1 0-2 0 0,-1-2 62 0 0,1 0 0 0 0,2 6-80 0 0,-2-8-6 0 0,-1 0-1 0 0,1 0 0 0 0,0 1 1 0 0,0-1-1 0 0,-1 0 0 0 0,1 0 1 0 0,0 0-1 0 0,-1 0 0 0 0,1 0 1 0 0,0 0-1 0 0,-1-1 0 0 0,1 1 1 0 0,0 0-1 0 0,-1 0 0 0 0,1 0 1 0 0,0-1-1 0 0,0 1 0 0 0,-1 0-3 0 0,3-1-95 0 0,1 0 1 0 0,-1-1 0 0 0,0 1 0 0 0,0 0 0 0 0,0-1 0 0 0,0 0 0 0 0,0 0-1 0 0,-1 0 1 0 0,1 0 0 0 0,0 0 0 0 0,-1 0 0 0 0,4-5 0 0 0,-3 3-743 0 0,0 0-1 0 0,0 0 1 0 0,0-1 0 0 0,0 0 0 0 0,-1 1 0 0 0,0-1 0 0 0,4-9 0 0 0,-5-3-4694 0 0,-8 16 3219 0 0,4 2 2822 0 0,1 1 0 0 0,-1-1 0 0 0,0 1-1 0 0,0-1 1 0 0,1 1 0 0 0,-1 0 0 0 0,1 0 0 0 0,-1 0-1 0 0,1 0 1 0 0,0 0 0 0 0,0 1 0 0 0,-4 4 0 0 0,-4 7 1492 0 0,7-11-1310 0 0,0 1 1 0 0,1 0 0 0 0,-1 0-1 0 0,-3 8 1 0 0,-15 31 2129 0 0,6-11-2124 0 0,15-30-607 0 0,-2 3 164 0 0,6-14-808 0 0,10-15-3342 0 0,15-34 0 0 0,-1 4-2823 0 0,-23 43 5452 0 0,1 5 784 0 0</inkml:trace>
  <inkml:trace contextRef="#ctx0" brushRef="#br0" timeOffset="4">83 939 10967 0 0,'-3'8'381'0'0,"0"0"-1"0"0,-1 0 1 0 0,1 0-1 0 0,-2-1 1 0 0,1 1-1 0 0,-1-1 0 0 0,0 0 1 0 0,-6 6-1 0 0,10-11-295 0 0,0-1 0 0 0,0 0 0 0 0,0 1 0 0 0,0-1 1 0 0,0 0-1 0 0,1 1 0 0 0,-1-1 0 0 0,1 1 0 0 0,-1-1 0 0 0,1 1 0 0 0,-1-1 0 0 0,1 1 0 0 0,0-1 0 0 0,0 1 0 0 0,0 0 0 0 0,0-1 0 0 0,0 1 0 0 0,0 1 0 0 0,1 4 158 0 0,1-1 1 0 0,0 0-1 0 0,0 0 0 0 0,5 11 0 0 0,-6-16-283 0 0,-1-1 0 0 0,1 1 0 0 0,-1 0 0 0 0,1 0 0 0 0,-1 0 0 0 0,1-1 0 0 0,-1 1-1 0 0,1 0 1 0 0,-1-1 0 0 0,1 1 0 0 0,0 0 0 0 0,0-1 0 0 0,-1 1 0 0 0,1-1 0 0 0,0 1 0 0 0,0-1 0 0 0,-1 1 0 0 0,1-1-1 0 0,0 0 1 0 0,0 1 0 0 0,0-1 0 0 0,0 0 0 0 0,0 0 0 0 0,0 0 0 0 0,0 0 0 0 0,-1 0 0 0 0,1 0 0 0 0,0 0 0 0 0,0 0-1 0 0,0 0 1 0 0,0 0 0 0 0,0 0 0 0 0,0 0 0 0 0,0-1 0 0 0,0 1 0 0 0,-1 0 0 0 0,1-1 0 0 0,0 1 0 0 0,0-1-1 0 0,0 1 1 0 0,0-1 0 0 0,2-1-141 0 0,0 0-1 0 0,0 0 1 0 0,-1 0-1 0 0,1 0 1 0 0,-1 0 0 0 0,0 0-1 0 0,1-1 1 0 0,-1 1-1 0 0,0-1 1 0 0,1-3-1 0 0,10-28-4941 0 0,-9 21 3230 0 0,-3 11 395 0 0,-1 0 1138 0 0,0 1-1 0 0,0-1 1 0 0,0 1 0 0 0,0-1 0 0 0,0 0 0 0 0,0 1-1 0 0,1-1 1 0 0,-1 1 0 0 0,2-3 0 0 0,-2 2-142 0 0,1 1 24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9215 0 0,'0'0'1550'0'0,"0"-1"-1476"0"0,0 1-1 0 0,0 0 1 0 0,0 0 0 0 0,0-1 0 0 0,0 1 0 0 0,0 0 0 0 0,-1 0-1 0 0,1-1 1 0 0,0 1 0 0 0,0 0 0 0 0,0 0 0 0 0,0 0 0 0 0,0 0 0 0 0,0-1-1 0 0,-1 1 1 0 0,1 0 0 0 0,0 0 0 0 0,0 0 0 0 0,0 0 0 0 0,0-1-1 0 0,-1 1 1 0 0,1 0 0 0 0,0 0 0 0 0,0 0 0 0 0,0 0 0 0 0,-1 0 0 0 0,1 0-1 0 0,0 0 1 0 0,0 0 0 0 0,-1 0 0 0 0,-22 25 1615 0 0,-21 29-1 0 0,42-51-1649 0 0,1 0 0 0 0,-1 0 0 0 0,1-1-1 0 0,0 1 1 0 0,0 1 0 0 0,0-1 0 0 0,0 0-1 0 0,-1 4 1 0 0,-6 20 172 0 0,-10 23-61 0 0,17-47-147 0 0,0 8-26 0 0,1-4-13 0 0,0-5-315 0 0,20-8-2373 0 0,-17 4 2394 0 0,-1 0 1 0 0,0 0 0 0 0,0 0-1 0 0,0 0 1 0 0,-1 0-1 0 0,1 0 1 0 0,0-1-1 0 0,-1 1 1 0 0,0-1-1 0 0,2-3 1 0 0,3-5-2140 0 0,-5 9 2019 0 0,1-1 1 0 0,-1 0 0 0 0,0 1-1 0 0,-1-1 1 0 0,1 0 0 0 0,0 1-1 0 0,-1-1 1 0 0,1-3 0 0 0,2-11-2146 0 0,-3 15 1812 0 0</inkml:trace>
  <inkml:trace contextRef="#ctx0" brushRef="#br0" timeOffset="1">84 64 8895 0 0,'-2'8'319'0'0,"0"0"0"0"0,-7 14-1 0 0,0-1 466 0 0,-18 35 2515 0 0,21-38-2794 0 0,3-10-165 0 0,0-1-1 0 0,1 1 1 0 0,-3 15 0 0 0,3-11-207 0 0,1-7-95 0 0,1 0 1 0 0,-1-1-1 0 0,1 1 1 0 0,0 0-1 0 0,0 0 1 0 0,1-1-1 0 0,-1 1 0 0 0,1 0 1 0 0,0-1-1 0 0,0 1 1 0 0,1-1-1 0 0,-1 1 0 0 0,1-1 1 0 0,4 8-1 0 0,-5-11-50 0 0,-1-1-1 0 0,1 0 0 0 0,-1 0 1 0 0,1 0-1 0 0,-1 0 0 0 0,1 1 0 0 0,-1-1 1 0 0,1 0-1 0 0,-1 0 0 0 0,1 0 1 0 0,-1 0-1 0 0,1 0 0 0 0,-1 0 1 0 0,1 0-1 0 0,-1 0 0 0 0,1-1 1 0 0,-1 1-1 0 0,1 0 0 0 0,-1 0 1 0 0,1 0-1 0 0,-1 0 0 0 0,1-1 1 0 0,15-5-1377 0 0,-14 5 885 0 0,0 0 169 0 0,0 0-1 0 0,-1-1 1 0 0,1 1-1 0 0,-1 0 1 0 0,0 0-1 0 0,1-1 1 0 0,-1 1-1 0 0,0-1 1 0 0,0 1-1 0 0,0-1 1 0 0,0 0-1 0 0,0 1 1 0 0,1-4-1 0 0,9-23-5867 0 0,-11 27 6130 0 0,4-7-1986 0 0,-3 6 1263 0 0</inkml:trace>
  <inkml:trace contextRef="#ctx0" brushRef="#br0" timeOffset="2">95 237 9647 0 0,'-1'5'300'0'0,"0"1"-1"0"0,0-1 1 0 0,-1 1 0 0 0,0-1-1 0 0,0 0 1 0 0,0 0-1 0 0,-5 7 1 0 0,3-5 140 0 0,1 0 0 0 0,0 1 0 0 0,-3 7 1 0 0,3-6-181 0 0,1-1 260 0 0,0 1-1 0 0,-8 14 0 0 0,7-15-202 0 0,0 0-1 0 0,-5 16 0 0 0,0 6 71 0 0,2-7-281 0 0,0 1-1 0 0,2-1 0 0 0,1 1 1 0 0,1 0-1 0 0,1 28 0 0 0,1-45-85 0 0,1-1 0 0 0,0 1 0 0 0,3 9 0 0 0,1 0 4 0 0,-1-13-28 0 0,-1-1-21 0 0,6 8-274 0 0,-9-10 250 0 0,1 0-1 0 0,-1 0 1 0 0,1 0 0 0 0,0-1-1 0 0,-1 1 1 0 0,1 0-1 0 0,-1 0 1 0 0,1 0 0 0 0,0-1-1 0 0,-1 1 1 0 0,1 0-1 0 0,-1-1 1 0 0,1 1 0 0 0,-1-1-1 0 0,1 1 1 0 0,-1 0-1 0 0,1-2 1 0 0,8-3-803 0 0,-7 4 599 0 0,-1 0 0 0 0,1 0-1 0 0,-1 0 1 0 0,1 0 0 0 0,-1 0 0 0 0,1 0-1 0 0,-1 0 1 0 0,0 0 0 0 0,0 0 0 0 0,1-1-1 0 0,-1 1 1 0 0,1-3 0 0 0,7-11-2144 0 0,-7 11 1342 0 0,0 1 0 0 0,1-1 0 0 0,-1 0-1 0 0,-1 0 1 0 0,3-7 0 0 0,0-3-1182 0 0,-1 4 1379 0 0</inkml:trace>
  <inkml:trace contextRef="#ctx0" brushRef="#br0" timeOffset="3">48 532 10711 0 0,'0'6'308'0'0,"-4"19"496"0"0,2-12-437 0 0,0 1 1 0 0,1-1-1 0 0,1 0 0 0 0,0 1 0 0 0,1-1 0 0 0,0 0 0 0 0,1 0 0 0 0,1 1 1 0 0,0-2-1 0 0,6 18 0 0 0,-6-23-319 0 0,0 0 1 0 0,0-1-1 0 0,1 1 1 0 0,0-1-1 0 0,0 0 1 0 0,0 0-1 0 0,6 6 1 0 0,-9-12-146 0 0,1 0 1 0 0,-1 1-1 0 0,0-1 0 0 0,0 0 1 0 0,0 0-1 0 0,1 0 0 0 0,-1 0 1 0 0,0 0-1 0 0,0 0 0 0 0,1-1 1 0 0,-1 1-1 0 0,0 0 0 0 0,0-1 1 0 0,0 1-1 0 0,1 0 0 0 0,-1-1 1 0 0,0 0-1 0 0,0 1 0 0 0,0-1 1 0 0,0 0-1 0 0,1 0 0 0 0,2-6-1875 0 0,0 1-1 0 0,-1-1 0 0 0,0 0 0 0 0,-1 0 1 0 0,4-10-1 0 0,-4 10 1179 0 0,0-1-172 0 0</inkml:trace>
  <inkml:trace contextRef="#ctx0" brushRef="#br0" timeOffset="4">139 643 7567 0 0,'0'2'194'0'0,"0"-1"-167"0"0,0-1-1 0 0,0 1 1 0 0,0 0 0 0 0,0 0 0 0 0,0-1 0 0 0,-1 1 0 0 0,1 0 0 0 0,0-1 0 0 0,0 1 0 0 0,-1 0 0 0 0,1-1 0 0 0,0 1-1 0 0,-1-1 1 0 0,1 1 0 0 0,-1 0 0 0 0,1-1 0 0 0,0 1 0 0 0,-1-1 0 0 0,0 1 0 0 0,1-1 0 0 0,-2 1 0 0 0,-32 35 3205 0 0,32-34-3037 0 0,0 1 0 0 0,0 0 1 0 0,0-1-1 0 0,0 1 0 0 0,1 0 1 0 0,-1 0-1 0 0,1 0 0 0 0,0 0 1 0 0,-1 4-1 0 0,-8 34 946 0 0,8-29-682 0 0,2-12-446 0 0,-3 13 245 0 0,0 1-1 0 0,1-1 0 0 0,1 0 1 0 0,0 1-1 0 0,1 15 0 0 0,0-25-247 0 0,1 0 0 0 0,-1 0 0 0 0,0 1-1 0 0,1-1 1 0 0,0 0 0 0 0,0 0 0 0 0,1 0 0 0 0,-1-1-1 0 0,3 6 1 0 0,-1-3 42 0 0,-2-4 38 0 0,16 8 138 0 0,-16-9-285 0 0,0-1 0 0 0,1 0 0 0 0,-1 1 0 0 0,0-1 0 0 0,0 0 1 0 0,0 0-1 0 0,1 1 0 0 0,-1-1 0 0 0,0 0 0 0 0,0 0 0 0 0,0 0 0 0 0,1-1 0 0 0,-1 1 0 0 0,0 0 0 0 0,0 0 0 0 0,0-1 0 0 0,1 1 0 0 0,-1-1 0 0 0,0 1 0 0 0,0-1 0 0 0,0 1 0 0 0,0-1 0 0 0,0 1 0 0 0,2-3 0 0 0,-1 1-217 0 0,1 0-1 0 0,-1 0 1 0 0,1 0-1 0 0,-1-1 1 0 0,0 1-1 0 0,0-1 1 0 0,2-3-1 0 0,0-2-1740 0 0,-1 1 1 0 0,-1-1-1 0 0,3-9 0 0 0,0-1-1930 0 0,-2 9 2933 0 0</inkml:trace>
  <inkml:trace contextRef="#ctx0" brushRef="#br0" timeOffset="5">130 804 7567 0 0,'-4'11'572'0'0,"-2"0"-1"0"0,-7 12 1 0 0,9-15 126 0 0,-1 0 0 0 0,1 0 1 0 0,0 0-1 0 0,0 1 0 0 0,-1 8 0 0 0,2-4-280 0 0,0-1 0 0 0,1 1-1 0 0,1-1 1 0 0,0 1 0 0 0,1 0 0 0 0,2 20-1 0 0,-2-31-326 0 0,1 1-67 0 0,0 1-1 0 0,0-1 1 0 0,1 0 0 0 0,-1 0-1 0 0,1-1 1 0 0,2 6 0 0 0,-3-8-18 0 0,7 7 47 0 0,9-2-158 0 0,-17-5 101 0 0,0 0 0 0 0,1 0 0 0 0,-1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0,0 0 0 0 0,0 0 0 0 0,0 0 0 0 0,0 0 0 0 0,0 0 0 0 0,0 0 0 0 0,0-1 0 0 0,1 1-29 0 0,-1-2-11 0 0,1 1 0 0 0,0 0 0 0 0,-1 0 0 0 0,1 0 1 0 0,-1 0-1 0 0,1 0 0 0 0,0 1 0 0 0,0-1 0 0 0,0 0 0 0 0,0 0 0 0 0,-1 0 0 0 0,1 1 0 0 0,0-1 0 0 0,0 0 0 0 0,0 1 0 0 0,0-1 0 0 0,1 1 0 0 0,-1-1 0 0 0,0 1 0 0 0,0 0 0 0 0,0-1 0 0 0,0 1 0 0 0,0 0 0 0 0,1 0 0 0 0,0 0 0 0 0,1-2-757 0 0,7-14-1180 0 0,21-24-8918 0 0,-25 33 9885 0 0</inkml:trace>
  <inkml:trace contextRef="#ctx0" brushRef="#br0" timeOffset="6">154 985 10479 0 0,'-1'5'304'0'0,"-6"17"480"0"0,5-13-291 0 0,0 0-1 0 0,0 0 1 0 0,1 0 0 0 0,0 0-1 0 0,0 0 1 0 0,1 0-1 0 0,0 0 1 0 0,1 0-1 0 0,3 17 1 0 0,-1-7-439 0 0,-2-13 9 0 0,1 0-1 0 0,0 0 0 0 0,5 9 0 0 0,-2-3-188 0 0,-4-10-82 0 0,10-1-1167 0 0,-8-2 847 0 0,-1 0 0 0 0,1 0 0 0 0,-1 0 0 0 0,0-1 0 0 0,0 1 0 0 0,0-1-1 0 0,0 1 1 0 0,0-1 0 0 0,0 0 0 0 0,0 0 0 0 0,0 0 0 0 0,0 0 0 0 0,-1 0 0 0 0,3-4 0 0 0,-1 2-424 0 0,-1 1 0 0 0,1 0 1 0 0,-1 0-1 0 0,1 0 0 0 0,3-3 0 0 0,4 2 16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1613 6335 0 0,'1'6'180'0'0,"-3"22"470"0"0,2-26-367 0 0,0 0 0 0 0,-1 0 0 0 0,1 1 0 0 0,0-1 0 0 0,1 0 0 0 0,-1 0 0 0 0,0 0 0 0 0,0 0 0 0 0,1 0 0 0 0,-1 0 0 0 0,1 0 0 0 0,0 0 0 0 0,0 0 0 0 0,0 0 0 0 0,1 3 0 0 0,-1-4-260 0 0,-1 0 1 0 0,1-1 0 0 0,-1 1-1 0 0,1 0 1 0 0,-1-1-1 0 0,1 1 1 0 0,-1 0 0 0 0,1-1-1 0 0,0 1 1 0 0,-1-1 0 0 0,1 1-1 0 0,0-1 1 0 0,-1 1 0 0 0,1-1-1 0 0,1 1 1 0 0,3-3 28 0 0,-4 1-56 0 0,8 0-589 0 0,4-2-1335 0 0,-4-5 722 0 0,-7 6 852 0 0,0 1 1 0 0,-1-1 0 0 0,1 1 0 0 0,0 0 0 0 0,0-1 0 0 0,0 1 0 0 0,0 0 0 0 0,3-1 0 0 0,-2 0 89 0 0,0 1 0 0 0,0-1 0 0 0,-1 0 0 0 0,1 0 0 0 0,-1-1 0 0 0,0 1 0 0 0,1 0 0 0 0,-1-1 0 0 0,0 1 0 0 0,0-1 0 0 0,2-4 0 0 0,10-12-832 0 0,5 0 601 0 0</inkml:trace>
  <inkml:trace contextRef="#ctx0" brushRef="#br0" timeOffset="1">858 13 5383 0 0,'3'17'2536'0'0,"-4"-15"-1832"0"0,0 0-578 0 0,1-1-1 0 0,-1 0 0 0 0,0 0 0 0 0,0 0 0 0 0,0 1 0 0 0,1-1 1 0 0,-1 0-1 0 0,0 0 0 0 0,0 0 0 0 0,-1 0 0 0 0,1-1 0 0 0,0 1 1 0 0,0 0-1 0 0,0 0 0 0 0,0-1 0 0 0,-3 2 0 0 0,3-1-30 0 0,0 0 0 0 0,-1 0 0 0 0,1 0 0 0 0,0 0 0 0 0,0 0 0 0 0,0 0 0 0 0,0 0 0 0 0,0 1 0 0 0,0-1 0 0 0,1 0 0 0 0,-1 1 0 0 0,0-1 0 0 0,0 0 0 0 0,0 3 0 0 0,-7 11 976 0 0,6-12-924 0 0,0-1 0 0 0,0 1 0 0 0,1 0 0 0 0,-1 0 0 0 0,1 0 0 0 0,0 1 0 0 0,0-1 0 0 0,0 0 0 0 0,0 0 0 0 0,0 4 0 0 0,-3 36 404 0 0,4-35-620 0 0,1 6-946 0 0,-1-14 998 0 0,0 0 0 0 0,1 0 0 0 0,-1 0 0 0 0,0 0 0 0 0,0 0 0 0 0,0 0 0 0 0,0 1 0 0 0,0-1 0 0 0,0 0 0 0 0,0 0 0 0 0,1 0 0 0 0,-1 0 0 0 0,0 0 0 0 0,0 0 0 0 0,0 0 0 0 0,0 0-1 0 0,0 0 1 0 0,1 0 0 0 0,-1 0 0 0 0,0 0 0 0 0,0 0 0 0 0,0 0 0 0 0,0 0 0 0 0,0 0 0 0 0,1 0 0 0 0,-1 0 0 0 0,0 0 0 0 0,0 0 0 0 0,0 0 0 0 0,0 0 0 0 0,1 0 0 0 0,-1 0 0 0 0,0 0 0 0 0,0 0 0 0 0,0 0 0 0 0,0 0 0 0 0,0 0-1 0 0,1 0 1 0 0,12-15-965 0 0,-10 12 387 0 0,1-1-101 0 0,0 1 1 0 0,-1 0 0 0 0,1-1-1 0 0,-1 0 1 0 0,0 0 0 0 0,0 0 0 0 0,0 0-1 0 0,-1 0 1 0 0,1 0 0 0 0,-1-1-1 0 0,3-7 1 0 0,9-16-2139 0 0,-8 20 2370 0 0</inkml:trace>
  <inkml:trace contextRef="#ctx0" brushRef="#br0" timeOffset="2">876 1 6679 0 0,'0'0'25'0'0,"0"0"0"0"0,0 1 0 0 0,0-1 0 0 0,0 0 0 0 0,-1 1 0 0 0,1-1 0 0 0,0 0 0 0 0,0 1 0 0 0,0-1 0 0 0,0 0-1 0 0,0 1 1 0 0,-1-1 0 0 0,1 0 0 0 0,0 0 0 0 0,0 1 0 0 0,-1-1 0 0 0,1 0 0 0 0,0 0 0 0 0,0 1 0 0 0,-1-1 0 0 0,1 0-1 0 0,0 0 1 0 0,0 0 0 0 0,-1 1 0 0 0,1-1 0 0 0,-1 0 0 0 0,-7 6 174 0 0,-34 54 4737 0 0,-7-1-2904 0 0,28-28-1531 0 0,11-17-209 0 0,-11 18 1 0 0,7-6 41 0 0,4-10-190 0 0,-11 28-1 0 0,19-39-137 0 0,1-1 1 0 0,-1 1 0 0 0,1 0-1 0 0,0 0 1 0 0,0-1 0 0 0,1 1-1 0 0,-1 0 1 0 0,1 0 0 0 0,0 0 0 0 0,1 0-1 0 0,0 5 1 0 0,-1-9-15 0 0,1 0-1 0 0,-1 0 1 0 0,0 0 0 0 0,1 0-1 0 0,-1 0 1 0 0,1 0 0 0 0,0 0-1 0 0,-1-1 1 0 0,1 1-1 0 0,-1 0 1 0 0,1 0 0 0 0,0-1-1 0 0,0 1 1 0 0,-1 0 0 0 0,1-1-1 0 0,0 1 1 0 0,0-1 0 0 0,0 1-1 0 0,0-1 1 0 0,0 1 0 0 0,0-1-1 0 0,0 0 1 0 0,0 0 0 0 0,0 1-1 0 0,0-1 1 0 0,0 0 0 0 0,0 0-1 0 0,0 0 1 0 0,0 0 0 0 0,0 0-1 0 0,0 0 1 0 0,0 0 0 0 0,0 0-1 0 0,1-1 1 0 0,1 1-175 0 0,1-1 1 0 0,-1 0-1 0 0,1 1 0 0 0,-1-1 1 0 0,1-1-1 0 0,-1 1 0 0 0,0-1 1 0 0,5-2-1 0 0,-1-1-1093 0 0,0 0 0 0 0,0-1 1 0 0,-1 0-1 0 0,0 0 0 0 0,0 0 0 0 0,0-1 0 0 0,7-12 0 0 0,-3 3-1348 0 0,0 3 1612 0 0</inkml:trace>
  <inkml:trace contextRef="#ctx0" brushRef="#br0" timeOffset="3">829 111 8863 0 0,'-1'2'73'0'0,"0"0"-1"0"0,1 0 0 0 0,-1 0 1 0 0,0 0-1 0 0,0-1 1 0 0,0 1-1 0 0,0 0 0 0 0,0 0 1 0 0,0-1-1 0 0,0 1 0 0 0,0-1 1 0 0,-3 2-1 0 0,-9 15 61 0 0,-2 9 978 0 0,6-12-223 0 0,1 0-1 0 0,-7 19 0 0 0,-19 60 1012 0 0,24-60-1551 0 0,4-17-124 0 0,-5 30 0 0 0,10-42-255 0 0,-2 12 114 0 0,0 29-1 0 0,3-41-99 0 0,0 0-1 0 0,1 1 1 0 0,0-1-1 0 0,-1 0 1 0 0,2 0-1 0 0,-1 0 1 0 0,1 0 0 0 0,-1-1-1 0 0,6 10 1 0 0,-6-13-70 0 0,0-1 0 0 0,1 1 0 0 0,-1 0 1 0 0,1 0-1 0 0,-1-1 0 0 0,0 1 1 0 0,1-1-1 0 0,-1 1 0 0 0,4-1 1 0 0,-4 1-66 0 0,0-2-15 0 0,0 1 0 0 0,0 0 1 0 0,1 0-1 0 0,-1-1 0 0 0,0 1 0 0 0,0-1 1 0 0,0 1-1 0 0,0-1 0 0 0,0 1 0 0 0,0-1 1 0 0,0 0-1 0 0,0 1 0 0 0,0-1 0 0 0,0 0 1 0 0,0 0-1 0 0,0 0 0 0 0,0 0 0 0 0,1-1 1 0 0,13-19-7649 0 0,-10 11 5053 0 0,3 2 1696 0 0</inkml:trace>
  <inkml:trace contextRef="#ctx0" brushRef="#br0" timeOffset="4">748 447 10335 0 0,'-1'4'144'0'0,"0"0"0"0"0,-1 0 0 0 0,1 0 0 0 0,0-1 0 0 0,-1 1 0 0 0,0 0 0 0 0,-3 4 0 0 0,-5 11 356 0 0,0-2 330 0 0,8-15-691 0 0,1 0-1 0 0,-1 0 1 0 0,1 0 0 0 0,0 1 0 0 0,0-1 0 0 0,-2 5 0 0 0,-7 38 1063 0 0,8-38-1070 0 0,1-1 0 0 0,-1 0 0 0 0,1 0 0 0 0,0 11 0 0 0,-2 10 192 0 0,2-14-243 0 0,0 1 1 0 0,1 21-1 0 0,0-10-69 0 0,0-19-7 0 0,0 0 1 0 0,1 1-1 0 0,-1-1 0 0 0,1 0 0 0 0,1 0 0 0 0,-1 1 0 0 0,5 10 1 0 0,-5-15-117 0 0,10 1-287 0 0,-10-3 358 0 0,0 0 0 0 0,0 1 0 0 0,-1-1 0 0 0,1 0 0 0 0,0 1 0 0 0,0-1 0 0 0,-1 0 0 0 0,1 0 0 0 0,0 0-1 0 0,0 0 1 0 0,0 0 0 0 0,-1 0 0 0 0,1 0 0 0 0,0 0 0 0 0,0 0 0 0 0,0 0 0 0 0,-1 0 0 0 0,1-1 0 0 0,0 1 0 0 0,0 0 0 0 0,-1-1 0 0 0,2 0 0 0 0,31-19-3062 0 0,-30 18 2615 0 0,-1 0 0 0 0,1 0 0 0 0,-1 0 0 0 0,0-1 0 0 0,0 1 0 0 0,0 0 0 0 0,0-1 0 0 0,0 1 0 0 0,2-4 0 0 0,10-13-2346 0 0,-12 17 2578 0 0,0 0 0 0 0,0-1 0 0 0,-1 1 0 0 0,1-1 0 0 0,-1 1 0 0 0,0-1 0 0 0,0 0 0 0 0,2-3-1 0 0,1-4-628 0 0,-4 8 529 0 0</inkml:trace>
  <inkml:trace contextRef="#ctx0" brushRef="#br0" timeOffset="5">777 691 10711 0 0,'-1'11'423'0'0,"-1"-1"1"0"0,-5 14-1 0 0,-1 11 597 0 0,6-20-679 0 0,1 1 0 0 0,1-1 0 0 0,1 1-1 0 0,0 0 1 0 0,1-1 0 0 0,0 1 0 0 0,1-1 0 0 0,1 0 0 0 0,1 0 0 0 0,12 28 0 0 0,-17-42-420 0 0,1 0 0 0 0,-1 0 0 0 0,0 0 0 0 0,1-1 0 0 0,-1 1 0 0 0,1 0-1 0 0,-1 0 1 0 0,1 0 0 0 0,-1 0 0 0 0,1-1 0 0 0,0 1 0 0 0,0 0 0 0 0,-1-1 0 0 0,1 1-1 0 0,0-1 1 0 0,0 1 0 0 0,-1-1 0 0 0,1 1 0 0 0,0-1 0 0 0,0 1 0 0 0,1-1 0 0 0,-1 0-120 0 0,0 0 1 0 0,-1 0-1 0 0,1 0 0 0 0,0 0 1 0 0,0 0-1 0 0,-1 0 1 0 0,1-1-1 0 0,0 1 1 0 0,-1 0-1 0 0,1-1 1 0 0,0 1-1 0 0,-1 0 1 0 0,1-1-1 0 0,0 1 1 0 0,-1-1-1 0 0,1 1 1 0 0,-1-1-1 0 0,1 1 1 0 0,0-2-1 0 0,2-1-819 0 0,-1-1 1 0 0,0 1-1 0 0,0-1 1 0 0,0 1-1 0 0,0-1 0 0 0,1-4 1 0 0,-1 1-1435 0 0,-2 6 1506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3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10535 0 0,'0'8'655'0'0,"0"1"0"0"0,0 0-1 0 0,0-1 1 0 0,-1 1 0 0 0,-4 13 0 0 0,3-14-364 0 0,1 0 0 0 0,0 0 1 0 0,0 0-1 0 0,0 1 0 0 0,1-1 1 0 0,2 16-1 0 0,-1-17-286 0 0,1 1-1 0 0,0-1 1 0 0,0 0-1 0 0,1-1 0 0 0,-1 1 1 0 0,2 0-1 0 0,-1-1 1 0 0,1 0-1 0 0,0 0 1 0 0,0 0-1 0 0,8 9 1 0 0,-11-14-252 0 0,1-1 165 0 0,0 1-96 0 0,-1-1 0 0 0,1 0 0 0 0,-1 0 1 0 0,1 0-1 0 0,-1 0 0 0 0,1-1 0 0 0,-1 1 0 0 0,0 0 0 0 0,1 0 0 0 0,-1-1 0 0 0,1 1 0 0 0,-1-1 0 0 0,0 0 0 0 0,1 1 1 0 0,-1-1-1 0 0,0 0 0 0 0,0 0 0 0 0,1 1 0 0 0,1-3 0 0 0,23-15-8709 0 0,-26 17 8842 0 0,1 1 0 0 0,-1-1-1 0 0,1 0 1 0 0,0 1-1 0 0,-1-1 1 0 0,1 0-1 0 0,0 1 1 0 0,-1-1 0 0 0,1 1-1 0 0,0-1 1 0 0,0 1-1 0 0,0 0 1 0 0,0-1 0 0 0,-1 1-1 0 0,1 0 1 0 0,0 0-1 0 0,2-1 1 0 0,-3 1 360 0 0,1 0 0 0 0,-1 0 0 0 0,1 1 0 0 0,-1-1 0 0 0,1 0 0 0 0,-1 0 0 0 0,0 1 0 0 0,1-1 0 0 0,-1 0 0 0 0,1 0 0 0 0,-1 1 0 0 0,1-1 0 0 0,-1 0 0 0 0,0 1 0 0 0,1-1 0 0 0,-1 1 0 0 0,0-1 0 0 0,1 0 0 0 0,-1 1 0 0 0,0-1 0 0 0,0 1 0 0 0,1 0 0 0 0,4 21 7355 0 0,-3-6-9808 0 0,-2 18 2925 0 0,0-21-623 0 0,0-1-1 0 0,0 0 1 0 0,1 0-1 0 0,1 0 1 0 0,4 16-1 0 0,6-4-3 0 0,-12-23-159 0 0,0 0 0 0 0,0-1 0 0 0,0 0 0 0 0,1 1 0 0 0,-1-1 0 0 0,0 1 0 0 0,0-1 0 0 0,1 1 0 0 0,-1-1 0 0 0,0 1 0 0 0,1-1-1 0 0,-1 0 1 0 0,0 1 0 0 0,1-1 0 0 0,-1 1 0 0 0,0-1 0 0 0,1 0 0 0 0,-1 1 0 0 0,1-1 0 0 0,-1 0 0 0 0,1 0 0 0 0,-1 0 0 0 0,1 1 0 0 0,-1-1 0 0 0,1 0 0 0 0,-1 0 0 0 0,1 0-1 0 0,-1 0 1 0 0,1 0 0 0 0,0 0 0 0 0,1 0-8 0 0,-1 1-52 0 0,1 0 1 0 0,0-1 0 0 0,0 1 0 0 0,0-1 0 0 0,0 0 0 0 0,0 1-1 0 0,-1-1 1 0 0,1 0 0 0 0,0 0 0 0 0,0 0 0 0 0,0-1 0 0 0,0 1-1 0 0,0 0 1 0 0,0-1 0 0 0,2 0 0 0 0,26-14-3900 0 0,-13 5-251 0 0,0-3-1612 0 0,-15 10 4402 0 0</inkml:trace>
  <inkml:trace contextRef="#ctx0" brushRef="#br0" timeOffset="1">297 307 8495 0 0,'4'46'5585'0'0,"-4"-33"-5146"0"0,1 0 1 0 0,1 0-1 0 0,0 0 1 0 0,0-1 0 0 0,2 1-1 0 0,5 16 1 0 0,-4-20 2431 0 0,-2-5-6375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4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4975 0 0,'0'0'1458'0'0,"1"1"-1173"0"0,-1 0-272 0 0,0-1 0 0 0,0 1-1 0 0,0-1 1 0 0,1 1 0 0 0,-1-1 0 0 0,0 1 0 0 0,0-1-1 0 0,1 0 1 0 0,-1 1 0 0 0,0-1 0 0 0,0 0-1 0 0,1 1 1 0 0,-1-1 0 0 0,1 0 0 0 0,-1 1 0 0 0,0-1-1 0 0,1 0 1 0 0,-1 1 0 0 0,1-1 0 0 0,-1 0 0 0 0,1 0-1 0 0,-1 0 1 0 0,1 0 0 0 0,-1 1 0 0 0,0-1-1 0 0,1 0 1 0 0,-1 0 0 0 0,1 0 0 0 0,-1 0 0 0 0,1 0-1 0 0,-1 0 1 0 0,2 0 0 0 0,-2 0 57 0 0,2 0 703 0 0,0 0-402 0 0,40-1 1490 0 0,-42 1-1797 0 0,0 0 1 0 0,1 0-1 0 0,-1 0 0 0 0,1 0 0 0 0,-1 0 0 0 0,1 0 0 0 0,-1 0 0 0 0,0 0 1 0 0,1 1-1 0 0,-1-1 0 0 0,1 0 0 0 0,-1 0 0 0 0,0 0 0 0 0,1 1 0 0 0,-1-1 0 0 0,0 0 1 0 0,1 1-1 0 0,-1-1 0 0 0,0 0 0 0 0,1 1 0 0 0,-1-1 0 0 0,0 0 0 0 0,0 1 1 0 0,1-1-1 0 0,-1 0 0 0 0,0 1 0 0 0,0-1 0 0 0,0 1 0 0 0,0-1 0 0 0,0 0 0 0 0,1 1 1 0 0,-1-1-1 0 0,0 1 0 0 0,0-1 0 0 0,0 1 0 0 0,0-1 0 0 0,0 0 0 0 0,0 1 1 0 0,0 0-1 0 0,0 4-123 0 0,1-4 616 0 0,-1 2-258 0 0,1 27 2290 0 0,-1-29-2594 0 0,0 0 0 0 0,0-1 0 0 0,0 1 0 0 0,-1 0 0 0 0,1-1 0 0 0,0 1 0 0 0,0 0 0 0 0,0 0 0 0 0,-1-1 0 0 0,1 1-1 0 0,0-1 1 0 0,-1 1 0 0 0,1 0 0 0 0,-1-1 0 0 0,1 1 0 0 0,0-1 0 0 0,-1 1 0 0 0,1-1 0 0 0,-1 1 0 0 0,0-1 0 0 0,1 1 0 0 0,-1-1 0 0 0,1 1 0 0 0,-1-1-1 0 0,0 0 1 0 0,1 1 0 0 0,-1-1 0 0 0,0 0 0 0 0,1 0 0 0 0,-1 0 0 0 0,0 1 0 0 0,1-1 0 0 0,-1 0 0 0 0,0 0 0 0 0,1 0 0 0 0,-1 0 0 0 0,0 0 0 0 0,0 0-1 0 0,1 0 1 0 0,-1 0 0 0 0,0-1 0 0 0,1 1 0 0 0,-1 0 0 0 0,0 0 0 0 0,1-1 0 0 0,-1 1 0 0 0,0 0 0 0 0,1-1 0 0 0,-1 1 0 0 0,0-1 0 0 0,-1 0-89 0 0,2-3-297 0 0,0 3 317 0 0,0 1 1 0 0,-1 0-1 0 0,1-1 1 0 0,0 1 0 0 0,0-1-1 0 0,0 1 1 0 0,0 0 0 0 0,0-1-1 0 0,0 1 1 0 0,0-1-1 0 0,0 1 1 0 0,0 0 0 0 0,0-1-1 0 0,0 1 1 0 0,0-1-1 0 0,0 1 1 0 0,0-1 0 0 0,0 1-1 0 0,1 0 1 0 0,-1-1 0 0 0,0 1-1 0 0,0-1 1 0 0,0 1-1 0 0,1 0 1 0 0,-1-1 0 0 0,0 1-1 0 0,0 0 1 0 0,1-1-1 0 0,-1 1 1 0 0,0 0 0 0 0,1-1-1 0 0,-1 1-12 0 0,1 0 0 0 0,-1 0 0 0 0,0 0 0 0 0,1 0 0 0 0,-1-1-1 0 0,0 1 1 0 0,1 0 0 0 0,-1 0 0 0 0,0-1 0 0 0,0 1 0 0 0,1 0 0 0 0,-1 0-1 0 0,0-1 1 0 0,0 1 0 0 0,0 0 0 0 0,1-1 0 0 0,-1 1 0 0 0,0 0 0 0 0,0 0-1 0 0,0-1 1 0 0,0 1 0 0 0,0-1 0 0 0,1 1 0 0 0,-1 0 0 0 0,0-1 0 0 0,0 1-1 0 0,0 0 1 0 0,0-1 0 0 0,0 1 0 0 0,0 0 0 0 0,0-1 0 0 0,0 1 0 0 0,-1 0-1 0 0,1-1 1 0 0,0 1 0 0 0,0 0 0 0 0,0-1 0 0 0,0 1 0 0 0,0 0 0 0 0,-1-1-1 0 0,1-1 1085 0 0,-4-1 210 0 0,-1-3 2546 0 0,5 6-3742 0 0,-1 0 0 0 0,1 0 0 0 0,0 0 0 0 0,0 0 0 0 0,0 0 0 0 0,0 0 0 0 0,0 0 0 0 0,0 0 0 0 0,-1 0 0 0 0,1 0 0 0 0,0 0 0 0 0,0 0 0 0 0,0 0 0 0 0,0-1-1 0 0,0 1 1 0 0,0 0 0 0 0,-1 0 0 0 0,1 0 0 0 0,0 0 0 0 0,0 0 0 0 0,0 0 0 0 0,0 0 0 0 0,0 0 0 0 0,0 0 0 0 0,0 0 0 0 0,0 0 0 0 0,0-1 0 0 0,-1 1 0 0 0,1 0 0 0 0,0 0 0 0 0,0 0 0 0 0,0 0 0 0 0,0 0-1 0 0,0 0 1 0 0,0 0 0 0 0,0-1 0 0 0,0 1 0 0 0,0 0 0 0 0,0 0 0 0 0,0 0 0 0 0,0 0 0 0 0,0 0 0 0 0,0 0 0 0 0,0-1 0 0 0,0 1 0 0 0,0 0 0 0 0,0 0 0 0 0,0 0 0 0 0,0 0 0 0 0,0 0 0 0 0,0 0 0 0 0,0-1 0 0 0,0 1-1 0 0,0 0 1 0 0,1 0 0 0 0,-1 0 0 0 0,0 0 0 0 0,0 0 0 0 0,0 0 0 0 0,0 0 0 0 0,0 0 0 0 0,0 0 0 0 0,0-1 0 0 0,0 1 0 0 0,0 0 0 0 0,1 0 0 0 0,-1 0 0 0 0,14-3-103 0 0,-12 3-7 0 0,0 0 0 0 0,1-1 0 0 0,-1 1 0 0 0,0-1 0 0 0,1 0 0 0 0,-1 1 0 0 0,3-3 0 0 0,-2 1 36 0 0,-1-1 0 0 0,1 1 0 0 0,-1-1 0 0 0,0 0 1 0 0,0 0-1 0 0,0 0 0 0 0,0 0 0 0 0,0 0 0 0 0,-1 0 1 0 0,1 0-1 0 0,-1-1 0 0 0,0 1 0 0 0,1-6 0 0 0,2 1 62 0 0,-3-1-53 0 0,-1 8-216 0 0,-1-1-533 0 0,1 1 740 0 0,-1 0 0 0 0,1 1 0 0 0,0-1 0 0 0,-1 0 0 0 0,1 1 0 0 0,-1-1 0 0 0,1 0 0 0 0,-1 1 0 0 0,1-1 0 0 0,-1 0 0 0 0,0 1 0 0 0,1-1 0 0 0,-1 1 0 0 0,0-1 0 0 0,1 1 0 0 0,-1-1 0 0 0,-1 1 0 0 0,-12-7-378 0 0,-13 2 1570 0 0,25 5-658 0 0,-14-11-1063 0 0,15 9 553 0 0,0 1-494 0 0,0-1 1 0 0,0 0 0 0 0,-1 0 0 0 0,1 1 0 0 0,-1-1 0 0 0,1 1-1 0 0,-1-1 1 0 0,1 1 0 0 0,-1 0 0 0 0,-2-2 0 0 0</inkml:trace>
  <inkml:trace contextRef="#ctx0" brushRef="#br0" timeOffset="1">57 442 7399 0 0,'0'0'568'0'0,"-2"-1"-373"0"0,-17-14 4104 0 0,7 9-2523 0 0,7 2-2271 0 0</inkml:trace>
  <inkml:trace contextRef="#ctx0" brushRef="#br0" timeOffset="2">58 309 4087 0 0,'2'-1'312'0'0,"22"-20"-192"0"0,-23 21-117 0 0,0-1-1 0 0,0 1 0 0 0,0-1 1 0 0,0 1-1 0 0,0-1 0 0 0,0 0 1 0 0,0 1-1 0 0,0-1 0 0 0,-1 0 1 0 0,1 1-1 0 0,0-1 0 0 0,0 0 1 0 0,-1 0-1 0 0,1 0 0 0 0,-1 0 1 0 0,1 0-1 0 0,-1 0 0 0 0,1 0 1 0 0,-1 0-1 0 0,1 0 0 0 0,-1-1 1 0 0,2-4 543 0 0,-1 4-364 0 0,-1 0-1 0 0,0 1 1 0 0,1-1 0 0 0,-1 0-1 0 0,0 0 1 0 0,0 1 0 0 0,0-1 0 0 0,0 0-1 0 0,0 1 1 0 0,0-1 0 0 0,-2-3 0 0 0,0-12 2858 0 0,2 17-2984 0 0,0-1 0 0 0,0 1 0 0 0,0 0 1 0 0,0 0-1 0 0,0-1 0 0 0,-1 1 0 0 0,1 0 0 0 0,0 0 0 0 0,0 0 0 0 0,0 0 1 0 0,-1-1-1 0 0,1 1 0 0 0,0 0 0 0 0,0 0 0 0 0,0 0 0 0 0,-1 0 0 0 0,1 0 1 0 0,0 0-1 0 0,0 0 0 0 0,-1-1 0 0 0,1 1 0 0 0,0 0 0 0 0,0 0 0 0 0,-1 0 1 0 0,1 0-1 0 0,0 0 0 0 0,0 0 0 0 0,-1 0 0 0 0,1 0 0 0 0,0 0 0 0 0,0 1 1 0 0,-1-1-1 0 0,1 0 0 0 0,0 0 0 0 0,0 0 0 0 0,-1 0 0 0 0,-13 4 741 0 0,8-3-2508 0 0,3-32-5301 0 0,-4 3 3388 0 0,7 26 3198 0 0</inkml:trace>
  <inkml:trace contextRef="#ctx0" brushRef="#br0" timeOffset="3">70 58 6679 0 0,'2'-2'514'0'0,"2"-3"-340"0"0,1 0 0 0 0,-1 0 0 0 0,-1 0 0 0 0,1-1 0 0 0,-1 0 0 0 0,0 0 0 0 0,4-12 2230 0 0,-8 31-1847 0 0,1-9-468 0 0,-2 2 79 0 0,1 0 0 0 0,-1-1 1 0 0,-5 10-1 0 0,1 0-11 0 0,5-14-144 0 0,0 1 0 0 0,0 0 0 0 0,0-1 1 0 0,0 1-1 0 0,0 0 0 0 0,-1-1 0 0 0,1 0 0 0 0,-3 3 0 0 0,2-3 0 0 0,1 1 0 0 0,0-1 0 0 0,-1 1 0 0 0,1-1 0 0 0,0 1 0 0 0,-1 0 0 0 0,1-1 0 0 0,-1 4 0 0 0,-1 2 46 0 0,3-6-45 0 0,0 0 1 0 0,0 0-1 0 0,0 0 0 0 0,-1 0 0 0 0,1 0 1 0 0,0 0-1 0 0,-1 0 0 0 0,1 0 1 0 0,-1 0-1 0 0,1 0 0 0 0,-1-1 1 0 0,0 1-1 0 0,1 0 0 0 0,-1 0 1 0 0,0-1-1 0 0,0 1 0 0 0,1 0 1 0 0,-1-1-1 0 0,-1 2 0 0 0,0 7-157 0 0,1-8-659 0 0,0-8 44 0 0,1 7 745 0 0,-2-13-3310 0 0,1 0 0 0 0,0-22 0 0 0,2 25 2632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3287 6391 0 0,'0'0'492'0'0,"2"8"-304"0"0,2 1 1623 0 0,-1 1 0 0 0,2 19-1 0 0,-1 19 284 0 0,-5-38-1891 0 0,1-8-301 0 0,0-1 0 0 0,0 1 1 0 0,0 0-1 0 0,0 0 1 0 0,0 0-1 0 0,1 0 0 0 0,-1 0 1 0 0,0-1-1 0 0,1 1 1 0 0,0 3-1 0 0,-2-14-578 0 0,0 1 0 0 0,0-1-1 0 0,1 1 1 0 0,0-1 0 0 0,1-8 0 0 0,0-14-160 0 0,-1 29 787 0 0,0-1 1 0 0,0 1 0 0 0,1 0 0 0 0,-1 0 0 0 0,1-1-1 0 0,-1 1 1 0 0,2-3 0 0 0,2-13 32 0 0,-5-128 70 0 0,1 134-92 0 0,-1 0 0 0 0,-2-13-1 0 0,-1-15-156 0 0,-5-43 86 0 0,9 77 244 0 0,-1 1-1 0 0,1-1 1 0 0,0 1 0 0 0,2-11-1 0 0,-2 13-47 0 0,1 0-1 0 0,-1 0 0 0 0,0 0 0 0 0,-1 1 1 0 0,1-1-1 0 0,-1-4 0 0 0,-1-6 301 0 0,2 11-79 0 0,-1-10 1813 0 0,0 13-2077 0 0,0 0 0 0 0,0 0-1 0 0,0 0 1 0 0,0 0-1 0 0,0 0 1 0 0,0 0 0 0 0,1 0-1 0 0,-1 0 1 0 0,0 0 0 0 0,1 0-1 0 0,-1 0 1 0 0,1 1-1 0 0,-1-1 1 0 0,1 0 0 0 0,-1 0-1 0 0,1 1 1 0 0,0 1 0 0 0,0-3-23 0 0,0 1 0 0 0,-1-1 0 0 0,1 1 0 0 0,0-1 0 0 0,0 1 0 0 0,0-1 0 0 0,0 0 0 0 0,0 1 0 0 0,0-1 0 0 0,-1 1 0 0 0,1-1 0 0 0,0 0 0 0 0,0 1 0 0 0,-1-1 0 0 0,1 0 0 0 0,0 1 0 0 0,0-1 0 0 0,-1 0 0 0 0,1 0 0 0 0,0 1 0 0 0,-1-1 0 0 0,1 0 0 0 0,-1 1 0 0 0,-4 5 121 0 0,5-5-112 0 0,0 1 0 0 0,0 0 0 0 0,0 0 0 0 0,0 0 0 0 0,0-1 0 0 0,1 1 0 0 0,-1 0 0 0 0,1 2 0 0 0,7 34 224 0 0,-8-36 28 0 0,1-14-438 0 0,-2-14-1050 0 0,1 20 813 0 0,0 0 1 0 0,0 0-1 0 0,0-1 1 0 0,2-9 0 0 0,-1 12 136 0 0,0 1-1 0 0,-1-1 1 0 0,0 0 0 0 0,0 0 0 0 0,0-4 0 0 0,-1 4 54 0 0,1 0-1 0 0,0-1 0 0 0,0 1 1 0 0,1 0-1 0 0,0-6 1 0 0,9-63-617 0 0,-10 68 746 0 0,1 0 1 0 0,-1-1-1 0 0,0 1 0 0 0,-1-11 1 0 0,0 11 28 0 0,1 0 0 0 0,0 0 0 0 0,0 0 0 0 0,0-1 0 0 0,0 1 0 0 0,2-6 0 0 0,-1 6 61 0 0,0 0 0 0 0,-1 0 0 0 0,0 0 0 0 0,0-9 0 0 0,0 10 17 0 0,-1 0 0 0 0,1 0 1 0 0,1-1-1 0 0,-1 1 0 0 0,1 0 1 0 0,-1 0-1 0 0,3-8 0 0 0,-1 6 214 0 0,0-1 0 0 0,-1 0 0 0 0,0 0 0 0 0,0-11 0 0 0,-1 11 559 0 0,1-1 1 0 0,3-13 0 0 0,-4 19-491 0 0,3-4-1774 0 0,-3 9 1532 0 0,1 11 559 0 0,-1-14-621 0 0,0 0 0 0 0,0 0 0 0 0,1 0 0 0 0,-1 0 0 0 0,0 0 1 0 0,0 0-1 0 0,0 1 0 0 0,0-1 0 0 0,0 0 0 0 0,0 0 0 0 0,0 0 0 0 0,0 0 0 0 0,0 0 0 0 0,0 0 0 0 0,0 1 0 0 0,0-1 0 0 0,0 0 0 0 0,0 0 0 0 0,0 0 0 0 0,0 0 1 0 0,0 0-1 0 0,0 1 0 0 0,-1-1 0 0 0,1 0 0 0 0,0 0 0 0 0,0 0 0 0 0,0 0 0 0 0,0 0 0 0 0,0 0 0 0 0,0 0 0 0 0,0 1 0 0 0,0-1 0 0 0,0 0 0 0 0,0 0 0 0 0,-1 0 0 0 0,1 0 1 0 0,0 0-1 0 0,0 0 0 0 0,0 0 0 0 0,0 0 0 0 0,0 0 0 0 0,0 0 0 0 0,-1 0 0 0 0,1 0 0 0 0,0 0 0 0 0,0 0 0 0 0,0 0 0 0 0,0 0 0 0 0,0 0 0 0 0,-1 0 0 0 0,1 0 1 0 0,0 0-1 0 0,0 0 0 0 0,0 0 0 0 0,0 0 0 0 0,0 0 0 0 0,0 0 0 0 0,-1 0 0 0 0,1 0 0 0 0,0 0 0 0 0,0 0 0 0 0,0 0 0 0 0,0 0 0 0 0,0 0 0 0 0,2 6-183 0 0,-5-13-533 0 0,1-6 156 0 0,1 1 1 0 0,1-1-1 0 0,1-21 1 0 0,1 4 153 0 0,-5-11-2035 0 0,3 37 2717 0 0,-1 0 0 0 0,0-1 0 0 0,-1 1 0 0 0,1 0 0 0 0,0 0 0 0 0,-1 0 0 0 0,0 0 0 0 0,0 0 0 0 0,0 1 0 0 0,-5-6 0 0 0,7 8-224 0 0,-1 0 850 0 0,-6-13 2746 0 0,6 12-3504 0 0,0 0 229 0 0,8 3-113 0 0,6 2-299 0 0,-13-3 26 0 0,2 0 6 0 0,0 1 0 0 0,0-1 0 0 0,0 0 0 0 0,0 0 0 0 0,0 0-1 0 0,0 0 1 0 0,0 0 0 0 0,0 0 0 0 0,0 0 0 0 0,3-2 0 0 0,-4 2-48 0 0,0 0-1 0 0,0 0 1 0 0,0-1-1 0 0,0 1 1 0 0,-1 0 0 0 0,1 0-1 0 0,0-1 1 0 0,0 1-1 0 0,0-1 1 0 0,-1 1 0 0 0,1-1-1 0 0,0 1 1 0 0,-1-1-1 0 0,1 0 1 0 0,0 1 0 0 0,-1-1-1 0 0,1 0 1 0 0,-1 1-1 0 0,1-1 1 0 0,-1 0 0 0 0,1 0-1 0 0,-1 1 1 0 0,1-1-1 0 0,-1 0 1 0 0,0 0 0 0 0,0 0-1 0 0,1 0 1 0 0,-1 1-1 0 0,0-1 1 0 0,0 0 0 0 0,0 0-1 0 0,0 0 1 0 0,0 0-1 0 0,0 0 1 0 0,0 0 0 0 0,0 0-1 0 0,0 1 1 0 0,0-1 0 0 0,-1 0-1 0 0,1 0 1 0 0,0 0-1 0 0,-1-1 1 0 0,-2-4-329 0 0,1 0-1 0 0,-1 1 1 0 0,0-1-1 0 0,-5-7 1 0 0,4 7 353 0 0,0-1-1 0 0,0 1 1 0 0,0-1-1 0 0,1 0 1 0 0,0 0-1 0 0,1 0 1 0 0,-3-11-1 0 0,4 11 264 0 0,1-1-1 0 0,0 1 1 0 0,1-14 0 0 0,0-9-15 0 0,-1 29-225 0 0,-1 0-1 0 0,1 1 0 0 0,0-1 0 0 0,0 0 0 0 0,0 1 0 0 0,0-1 1 0 0,-1 0-1 0 0,1 0 0 0 0,0 1 0 0 0,0-1 0 0 0,1 0 0 0 0,-1 0 1 0 0,0 1-1 0 0,0-1 0 0 0,0 0 0 0 0,0 1 0 0 0,1-1 1 0 0,-1 0-1 0 0,0 1 0 0 0,1-2 0 0 0,-4-10-92 0 0,0 4 102 0 0,3 7 148 0 0,-1 1-119 0 0,0 0 1 0 0,0 1-1 0 0,0-1 0 0 0,0 1 0 0 0,0-1 0 0 0,1 1 0 0 0,-1-1 0 0 0,0 1 0 0 0,0 0 1 0 0,1-1-1 0 0,-1 1 0 0 0,0 0 0 0 0,1 0 0 0 0,-1-1 0 0 0,0 1 0 0 0,1 0 0 0 0,0 0 1 0 0,-1 0-1 0 0,1 0 0 0 0,-1 0 0 0 0,1 0 0 0 0,0 0 0 0 0,-1 0 0 0 0,1 1 1 0 0,-5 27 475 0 0,5-25-393 0 0,-1 0 0 0 0,2 1-1 0 0,-1-1 1 0 0,0 0 0 0 0,2 7 0 0 0,3 17-119 0 0,-1-5-7 0 0,-1-11 79 0 0,-3-10 10 0 0,-2-7-166 0 0,1 4 65 0 0,-2-7-203 0 0,0-1 1 0 0,1 0-1 0 0,0 0 1 0 0,-1-13-1 0 0,-1-2-23 0 0,3-11 174 0 0,1 6 199 0 0,-3-4-192 0 0,3 31 46 0 0,0 1-1 0 0,0-1 1 0 0,-1 1-1 0 0,1-1 0 0 0,0 0 1 0 0,-1 1-1 0 0,1-1 1 0 0,-1 1-1 0 0,0-1 0 0 0,1 1 1 0 0,-2-2-1 0 0,-6-14-47 0 0,-1-4 47 0 0,8 19-89 0 0,9-18-6458 0 0,4-6 4929 0 0,-11 24 1624 0 0,-1 0 356 0 0,4-47 2280 0 0,18-41-1408 0 0,-14 36-1954 0 0,-8 51 611 0 0,1 0 1 0 0,-1 0 0 0 0,1 0-1 0 0,-1 0 1 0 0,-1-6-1 0 0,2-11-270 0 0,-1 16 542 0 0,-1 0 1 0 0,1 0-1 0 0,-1 0 0 0 0,0 0 0 0 0,0 0 0 0 0,-1 0 0 0 0,1 0 0 0 0,-1 1 0 0 0,-2-5 0 0 0,4 7 146 0 0,-4-5 499 0 0,4 6-832 0 0,0 0-1 0 0,0 0 0 0 0,0 0 1 0 0,0 0-1 0 0,0 0 0 0 0,0 1 1 0 0,0-1-1 0 0,0 0 0 0 0,0 0 1 0 0,0 0-1 0 0,0 0 0 0 0,0 0 1 0 0,0 0-1 0 0,0 0 0 0 0,0 0 1 0 0,0 1-1 0 0,0-1 0 0 0,0 0 1 0 0,0 0-1 0 0,0 0 0 0 0,0 0 1 0 0,0 0-1 0 0,0 0 0 0 0,0 0 1 0 0,0 0-1 0 0,0 0 1 0 0,0 1-1 0 0,0-1 0 0 0,-1 0 1 0 0,1 0-1 0 0,0 0 0 0 0,0 0 1 0 0,0 0-1 0 0,0 0 0 0 0,0 0 1 0 0,0 0-1 0 0,0 0 0 0 0,0 0 1 0 0,0 0-1 0 0,0 0 0 0 0,-1 0 1 0 0,1 0-1 0 0,0 0 0 0 0,0 0 1 0 0,0 0-1 0 0,0 0 0 0 0,0 0 1 0 0,0 0-1 0 0,0 0 0 0 0,0 0 1 0 0,-1 0-1 0 0,1 0 0 0 0,0 0 1 0 0,0 0-1 0 0,0 0 0 0 0,0 0 1 0 0,0 0-1 0 0,0 0 0 0 0,0-9-3446 0 0,1 3 2755 0 0,-1 5 536 0 0,1-1 0 0 0,-1 1 0 0 0,0-1 0 0 0,1 1 0 0 0,-1-1 0 0 0,1 1 0 0 0,-1 0 0 0 0,1 0 0 0 0,1-3 0 0 0,6-3-286 0 0</inkml:trace>
  <inkml:trace contextRef="#ctx0" brushRef="#br0" timeOffset="1">19 178 5383 0 0,'1'-1'38'0'0,"-1"0"0"0"0,1 0 0 0 0,0 0 0 0 0,-1 0 0 0 0,1 0 0 0 0,0 0 0 0 0,-1 0 0 0 0,1 0 0 0 0,-1 0 0 0 0,0-1 0 0 0,1 1 0 0 0,-1 0 0 0 0,0 0 0 0 0,0 0 0 0 0,0-2 0 0 0,1-23 102 0 0,-1 14 288 0 0,1-1-162 0 0,-1 0 0 0 0,-2-17 0 0 0,-1 5-110 0 0,3 23-377 0 0,0 0 0 0 0,0 0 1 0 0,0-1-1 0 0,-1 1 0 0 0,1 0 0 0 0,-1 0 1 0 0,-1-3-1 0 0,-8-8-4476 0 0,5 7 4110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 7687 0 0,'-8'-13'848'0'0,"6"11"-733"0"0,1 0-1 0 0,0-1 1 0 0,-1 1-1 0 0,1 0 1 0 0,0-1-1 0 0,0 1 1 0 0,0-1-1 0 0,1 1 1 0 0,-1-1-1 0 0,1 1 0 0 0,-1-1 1 0 0,-1-5 1735 0 0,0 7-552 0 0,4 5-1128 0 0,3 4 365 0 0,-2-5-400 0 0,-1 0-1 0 0,0 0 0 0 0,0 1 0 0 0,0-1 0 0 0,2 6 0 0 0,18 39 506 0 0,-17-37-574 0 0,0 0 0 0 0,14 19-1 0 0,4 8 90 0 0,-8-16-34 0 0,-4-9-18 0 0,-10-10-39 0 0,-8-33 0 0 0,-3 10-368 0 0,6 10-88 0 0,-1 0 0 0 0,-1 0 0 0 0,0 1 0 0 0,-7-11 0 0 0,10 17 279 0 0,-1-1 0 0 0,2 0-1 0 0,-1 0 1 0 0,0 0 0 0 0,1 0-1 0 0,-4-9 1 0 0,6 9 102 0 0,0 3 401 0 0,13 10 152 0 0,-3 1-294 0 0,0 1 0 0 0,-1-1 0 0 0,-1 2 0 0 0,1-1 0 0 0,-2 1 0 0 0,9 16 0 0 0,-6-13 5 0 0,-8-13-218 0 0,0 0 0 0 0,-1 0 0 0 0,1 1 0 0 0,-1-1 0 0 0,1 0 0 0 0,-1 1 0 0 0,0-1 0 0 0,2 6 0 0 0,7 21 157 0 0,-7-23-250 0 0,0 0 0 0 0,-1 0 0 0 0,2 10 0 0 0,-4-16-10 0 0,0 0-1 0 0,0 1 1 0 0,0-1 0 0 0,1 0-1 0 0,-1 1 1 0 0,0-1-1 0 0,0 0 1 0 0,0 0 0 0 0,0 1-1 0 0,0-1 1 0 0,0 0-1 0 0,0 0 1 0 0,0 1 0 0 0,0-1-1 0 0,-1 0 1 0 0,1 1-1 0 0,0-1 1 0 0,0 0 0 0 0,0 0-1 0 0,0 1 1 0 0,0-1-1 0 0,0 0 1 0 0,0 0-1 0 0,-1 0 1 0 0,1 1 0 0 0,0-1-1 0 0,0 0 1 0 0,0 0-1 0 0,0 0 1 0 0,-1 1 0 0 0,1-1-1 0 0,0 0 1 0 0,-1 0-1 0 0,-8-2-2848 0 0,-9-10-2936 0 0,12 6 4133 0 0,-2-3-592 0 0,8 4 1848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3623 0 0,'0'0'278'0'0,"0"2"-84"0"0,-2 44 3469 0 0,0-34-2818 0 0,1-7-627 0 0,1 0 0 0 0,-1 0 0 0 0,1 1 0 0 0,0-1 0 0 0,1 0 0 0 0,-1 0 0 0 0,1 0 0 0 0,1 6 0 0 0,-2-11-218 0 0,0-1 0 0 0,1 1 0 0 0,-1 0 0 0 0,0 0 1 0 0,0 0-1 0 0,0-1 0 0 0,0 1 0 0 0,0 0 0 0 0,1 0 0 0 0,-1 0 1 0 0,0-1-1 0 0,0 1 0 0 0,0 0 0 0 0,0 0 0 0 0,1 0 0 0 0,-1 0 1 0 0,0 0-1 0 0,0 0 0 0 0,0 0 0 0 0,1-1 0 0 0,-1 1 1 0 0,0 0-1 0 0,0 0 0 0 0,1 0 0 0 0,-1 0 0 0 0,0 0 0 0 0,0 0 1 0 0,1 0-1 0 0,-1 0 0 0 0,0 0 0 0 0,0 0 0 0 0,0 0 0 0 0,1 0 1 0 0,-1 0-1 0 0,0 0 0 0 0,0 1 0 0 0,1-1 0 0 0,-1 0 0 0 0,0 0 1 0 0,0 0-1 0 0,0 0 0 0 0,1 0 0 0 0,-1 0 0 0 0,0 1 1 0 0,0-1-1 0 0,0 0 0 0 0,0 0 0 0 0,1 0 0 0 0,-1 0 0 0 0,0 1 1 0 0,0-1-1 0 0,0 0 0 0 0,0 0 0 0 0,0 0 0 0 0,0 1 0 0 0,0-1 1 0 0,1 0-1 0 0,-1 0 0 0 0,0 0 0 0 0,0 1 0 0 0,0-1-102 0 0,1-1-1 0 0,-1 1 1 0 0,0-1-1 0 0,1 1 0 0 0,-1 0 1 0 0,1-1-1 0 0,-1 1 1 0 0,1 0-1 0 0,0-1 0 0 0,-1 1 1 0 0,1 0-1 0 0,-1 0 1 0 0,1 0-1 0 0,-1-1 0 0 0,1 1 1 0 0,0 0-1 0 0,-1 0 1 0 0,2 0-1 0 0,-2 0-10 0 0,1 0 0 0 0,-1 0-1 0 0,1 0 1 0 0,-1 0 0 0 0,0 0 0 0 0,1 0 0 0 0,-1 0-1 0 0,1 0 1 0 0,-1 0 0 0 0,1 0 0 0 0,-1-1-1 0 0,1 1 1 0 0,-1 0 0 0 0,0 0 0 0 0,1 0 0 0 0,-1-1-1 0 0,0 1 1 0 0,1 0 0 0 0,-1-1 0 0 0,0 1-1 0 0,1 0 1 0 0,-1-1 0 0 0,0 1 0 0 0,1 0 0 0 0,-1-1-1 0 0,0 1 1 0 0,0 0 0 0 0,1-1 0 0 0,-1 1 0 0 0,0-1-1 0 0,0 1 1 0 0,0-1 0 0 0,0 1 0 0 0,1-1-1 0 0,-2-9-3439 0 0</inkml:trace>
  <inkml:trace contextRef="#ctx0" brushRef="#br0" timeOffset="1">13 56 7855 0 0,'1'8'651'0'0,"-2"1"0"0"0,1 0 0 0 0,-1 0 0 0 0,0 0 0 0 0,-6 16 0 0 0,7-23-589 0 0,-1 0 289 0 0,2 1-52 0 0,-1 0-247 0 0,4 19 6 0 0,1-7-58 0 0,3 3-148 0 0,-5-15 36 0 0,0-2 4 0 0,-3-1 100 0 0,0 1 0 0 0,0-1-1 0 0,0 0 1 0 0,1 0-1 0 0,-1 0 1 0 0,0 0 0 0 0,0 1-1 0 0,0-1 1 0 0,1 0 0 0 0,-1 0-1 0 0,0 0 1 0 0,0 0 0 0 0,1 0-1 0 0,-1 0 1 0 0,0 0-1 0 0,0 0 1 0 0,1 0 0 0 0,-1 0-1 0 0,0 0 1 0 0,0 0 0 0 0,1 0-1 0 0,-1 0 1 0 0,0 0 0 0 0,0 0-1 0 0,1 0 1 0 0,-1 0-1 0 0,0 0 1 0 0,0 0 0 0 0,0 0-1 0 0,1 0 1 0 0,-1-1 0 0 0,0 1-1 0 0,8-2-6711 0 0,-7 2 6573 0 0,0 0 0 0 0,-1 0 0 0 0,1-1 1 0 0,-1 1-1 0 0,1 0 0 0 0,-1 0 0 0 0,1-1 0 0 0,-1 1 0 0 0,1 0 1 0 0,-1-1-1 0 0,1 1 0 0 0,-1-1 0 0 0,1 1 0 0 0,-1-1 1 0 0,0 1-1 0 0,1-1 0 0 0,-1 1 0 0 0,0-1 0 0 0,1 1 0 0 0,-1-1 1 0 0,0 0-1 0 0,5-7-977 0 0,-4 7 698 0 0</inkml:trace>
  <inkml:trace contextRef="#ctx0" brushRef="#br0" timeOffset="2">51 169 1983 0 0,'-1'26'423'0'0,"0"-22"153"0"0,1-1 0 0 0,-1 0 0 0 0,1 0 0 0 0,-1 0 0 0 0,0 1 1 0 0,0-1-1 0 0,-1 0 0 0 0,-1 3 0 0 0,-5 18 1764 0 0,-2 19 379 0 0,9 9-1804 0 0,1-48-874 0 0,1-4-25 0 0,-1 1 0 0 0,0 0 1 0 0,0 0-1 0 0,0 0 0 0 0,0 0 0 0 0,0-1 0 0 0,0 1 0 0 0,0 0 0 0 0,-1 0 1 0 0,1 0-1 0 0,0-1 0 0 0,0 1 0 0 0,-1 0 0 0 0,1 0 0 0 0,0 0 0 0 0,-1 0 1 0 0,0 0-1 0 0,3-2-923 0 0,0 0 712 0 0,-1 0 1 0 0,1-1-1 0 0,-1 1 1 0 0,0 0-1 0 0,1-1 1 0 0,-1 1-1 0 0,0-1 1 0 0,0 1-1 0 0,1-1 1 0 0,-1 0-1 0 0,-1 0 0 0 0,1 1 1 0 0,0-1-1 0 0,0 0 1 0 0,-1 0-1 0 0,1 0 1 0 0,-1 0-1 0 0,1 0 1 0 0,-1 0-1 0 0,0 0 1 0 0,0-2-1 0 0,0 3-78 0 0,1-1-1 0 0,-1 0 1 0 0,0 1-1 0 0,1-1 1 0 0,-1 0-1 0 0,1 1 1 0 0,0-1-1 0 0,1-2 1 0 0,3-12-1891 0 0,-2-14-910 0 0,-2 28 2526 0 0</inkml:trace>
  <inkml:trace contextRef="#ctx0" brushRef="#br0" timeOffset="3">35 128 7855 0 0,'0'5'231'0'0,"-1"1"-1"0"0,1 0 1 0 0,-1-1 0 0 0,0 1-1 0 0,0 0 1 0 0,-1-1-1 0 0,1 0 1 0 0,-1 1-1 0 0,-5 8 1 0 0,6-11-103 0 0,0 0 1 0 0,0 1 0 0 0,1-1 0 0 0,-1 0-1 0 0,1 1 1 0 0,-1-1 0 0 0,1 0-1 0 0,1 6 1 0 0,-1 12 591 0 0,-2 65 544 0 0,1-73-1091 0 0,1 0-1 0 0,3 20 1 0 0,-2-21-83 0 0,0-4-10 0 0,1 1 0 0 0,0 0 0 0 0,6 15-1 0 0,-4-14 52 0 0,0 1-158 0 0,-3-8-190 0 0,1-3-1167 0 0,-2 0 1319 0 0,1 1 1 0 0,-1-1-1 0 0,0 0 0 0 0,1 0 1 0 0,-1 0-1 0 0,0 0 0 0 0,1 0 1 0 0,-1 0-1 0 0,0 0 0 0 0,1 0 0 0 0,-1 0 1 0 0,0 0-1 0 0,1 0 0 0 0,-1 0 1 0 0,0 0-1 0 0,1 0 0 0 0,-1 0 1 0 0,0 0-1 0 0,1 0 0 0 0,-1 0 1 0 0,0 0-1 0 0,1 0 0 0 0,-1-1 1 0 0,0 1-1 0 0,1 0 0 0 0,1-4-628 0 0,0 0-1 0 0,0 0 0 0 0,1 0 0 0 0,-1 1 0 0 0,6-6 1 0 0,-8 7 447 0 0,1 1 0 0 0,0 0 1 0 0,-1 0-1 0 0,1 0 1 0 0,0-1-1 0 0,-1 1 0 0 0,1 0 1 0 0,-1-1-1 0 0,0 1 0 0 0,0 0 1 0 0,1-1-1 0 0,-1-1 0 0 0,3-11-2292 0 0,-2 12 1860 0 0</inkml:trace>
  <inkml:trace contextRef="#ctx0" brushRef="#br0" timeOffset="4">56 452 8175 0 0,'-9'135'2979'0'0,"9"-123"-2573"0"0,0-1-54 0 0,0-1-1 0 0,0 1 1 0 0,4 13-1 0 0,-3-17-246 0 0,0 1 0 0 0,0-1-1 0 0,-1 1 1 0 0,0 8 0 0 0,0 6-71 0 0,2-17-34 0 0,0-1-5 0 0,20 46-156 0 0,-17-39 38 0 0,2 12-704 0 0,-4-13 228 0 0,-2-8-159 0 0,-10 12-9062 0 0,9-13 9076 0 0</inkml:trace>
  <inkml:trace contextRef="#ctx0" brushRef="#br0" timeOffset="5">97 893 8431 0 0,'1'2'93'0'0,"-1"0"-1"0"0,1-1 0 0 0,0 1 0 0 0,-1 0 0 0 0,1 0 0 0 0,-1 0 1 0 0,0 0-1 0 0,1 0 0 0 0,-1 4 0 0 0,2 9 398 0 0,-2-15-442 0 0,0 1 1 0 0,0-1-1 0 0,0 1 0 0 0,0-1 0 0 0,0 1 0 0 0,0 0 0 0 0,-1-1 0 0 0,1 1 0 0 0,0-1 0 0 0,0 1 0 0 0,0-1 0 0 0,-1 1 0 0 0,1-1 0 0 0,0 0 1 0 0,0 1-1 0 0,-1-1 0 0 0,1 1 0 0 0,0-1 0 0 0,-1 1 0 0 0,-1 1 124 0 0,2-1-87 0 0,-1 1 0 0 0,1 0 0 0 0,-1 0 0 0 0,1-1 1 0 0,0 1-1 0 0,-1 0 0 0 0,1-1 0 0 0,0 1 0 0 0,0 3 1 0 0,0-4-67 0 0,0-1 0 0 0,0 1 0 0 0,0-1 0 0 0,0 1 0 0 0,-1-1 0 0 0,1 0 1 0 0,0 1-1 0 0,0-1 0 0 0,-1 1 0 0 0,1-1 0 0 0,0 0 0 0 0,-1 1 0 0 0,1-1 0 0 0,0 0 1 0 0,-1 1-1 0 0,1-1 0 0 0,-1 0 0 0 0,0 1 0 0 0,0 0 44 0 0,-14 30 873 0 0,14-30-904 0 0,0 0-1 0 0,1 0 1 0 0,-1 0-1 0 0,1 0 1 0 0,-1 0-1 0 0,1 0 1 0 0,0 1-1 0 0,-1-1 0 0 0,1 0 1 0 0,0 0-1 0 0,0 1 1 0 0,0-1-1 0 0,0 0 1 0 0,0 3-1 0 0,0-4-7 0 0,0 1 0 0 0,0-1 1 0 0,0 1-1 0 0,0-1 0 0 0,0 1 0 0 0,-1-1 0 0 0,1 1 0 0 0,0-1 0 0 0,0 1 0 0 0,0-1 0 0 0,-1 1 0 0 0,1-1 0 0 0,0 1 0 0 0,0-1 1 0 0,-1 1-1 0 0,1-1 0 0 0,-1 1 0 0 0,0-1-10 0 0,1 0 0 0 0,0 1 1 0 0,0-1-1 0 0,-1 0 0 0 0,1 0 1 0 0,0 1-1 0 0,0-1 0 0 0,-1 0 0 0 0,1 1 1 0 0,0-1-1 0 0,0 0 0 0 0,0 1 1 0 0,0-1-1 0 0,0 0 0 0 0,-1 1 1 0 0,1-1-1 0 0,0 0 0 0 0,0 1 0 0 0,0-1 1 0 0,0 0-1 0 0,0 1 0 0 0,0-1 1 0 0,0 1-1 0 0,0-1 0 0 0,0 0 1 0 0,0 1-1 0 0,0-1 0 0 0,1 0 0 0 0,-1 1 1 0 0,0-1-1 0 0,0 0 0 0 0,0 1 1 0 0,2 3 270 0 0</inkml:trace>
  <inkml:trace contextRef="#ctx0" brushRef="#br0" timeOffset="6">81 1061 7511 0 0,'1'4'209'0'0,"0"-1"0"0"0,1 1 0 0 0,-1 0 0 0 0,-1 0 0 0 0,1 0 0 0 0,0 0 0 0 0,-1 4 0 0 0,0-4 74 0 0,0-1 0 0 0,1 1 0 0 0,-1-1-1 0 0,1 1 1 0 0,0-1 0 0 0,-1 1 0 0 0,2-1 0 0 0,-1 1-1 0 0,0-1 1 0 0,3 4 0 0 0,-2-4-197 0 0,-1 0 0 0 0,1 0 1 0 0,0 0-1 0 0,-1 0 0 0 0,0 0 0 0 0,0 0 0 0 0,1 6 1 0 0,0 0 37 0 0,-2 0-1 0 0,1 0 1 0 0,-2 9 0 0 0,2-13-126 0 0,-1-3 3 0 0,1 0 0 0 0,-1-1 0 0 0,0 1 0 0 0,0 0 0 0 0,0-1 0 0 0,0 1 0 0 0,-1 0 0 0 0,1-1 0 0 0,0 1 0 0 0,-1 0 0 0 0,1-1 0 0 0,-2 3 0 0 0,1-1 12 0 0,-1 14 38 0 0,2-15 165 0 0,0-3-604 0 0,0 0 255 0 0,0 0 1 0 0,0 0 0 0 0,0-1-1 0 0,0 1 1 0 0,1 0 0 0 0,-1 0 0 0 0,0 0-1 0 0,1 0 1 0 0,-1 1 0 0 0,0-1-1 0 0,1 0 1 0 0,-1 0 0 0 0,1 0-1 0 0,1-1 1 0 0,4-11-1648 0 0,-4 2-388 0 0,0-1 1 0 0,-1 0 0 0 0,1-13-1 0 0,-2 24 1676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4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 10223 0 0,'0'0'1676'0'0,"-3"-7"2726"0"0,4 10-4395 0 0,1 1 0 0 0,-1-1 1 0 0,-1 1-1 0 0,1-1 1 0 0,0 1-1 0 0,-1-1 1 0 0,0 1-1 0 0,0 4 1 0 0,0 1 30 0 0,0-7-21 0 0,0 1-1 0 0,0-1 1 0 0,0 1 0 0 0,-1 0 0 0 0,1-1-1 0 0,-1 0 1 0 0,-2 5 0 0 0,-2 13 77 0 0,5-8-80 0 0,-1-6-14 0 0,1 0 0 0 0,-1-1 0 0 0,-2 11-1 0 0,1-7 21 0 0,0 0 0 0 0,0 16 0 0 0,-2 4 32 0 0,4-21-31 0 0,-1-1-1 0 0,1 1 0 0 0,1 11 0 0 0,1 6-21 0 0,2 21 9 0 0,-3-35-43 0 0,1 1 0 0 0,-2 0 0 0 0,0 14 0 0 0,-11 32-1897 0 0,10-57 1857 0 0,1 0 1 0 0,0 0-1 0 0,-1 0 0 0 0,1 0 0 0 0,-1 0 0 0 0,0 0 1 0 0,1 0-1 0 0,-1 0 0 0 0,0 0 0 0 0,0 0 0 0 0,-1 1 1 0 0,-3 5-169 0 0,4-5 189 0 0,0 0-1 0 0,1 1 0 0 0,-1-1 0 0 0,1 1 0 0 0,-1-1 1 0 0,1 1-1 0 0,0-1 0 0 0,0 1 0 0 0,0-1 0 0 0,1 5 1 0 0,-1-5-18 0 0,1 6-35 0 0,8-6-4507 0 0,-9-2 4500 0 0,1 0 0 0 0,-1-1 0 0 0,1 1 0 0 0,-1 0 0 0 0,1 0 0 0 0,-1 0 0 0 0,1 0 0 0 0,-1 0 0 0 0,1 0 0 0 0,-1 0 0 0 0,1 0 0 0 0,-1 0 0 0 0,1 1 1 0 0,-1-1-1 0 0,1 0 0 0 0,0 0 0 0 0,1 8 2740 0 0,-4 6-1109 0 0,0 0-1 0 0,-8 24 1 0 0,9-36-1325 0 0,1 0-6 0 0,-5 7 32 0 0,3-7-189 0 0,1 1 0 0 0,-1-1 0 0 0,1 1 0 0 0,0-1 0 0 0,0 1 0 0 0,0-1 0 0 0,0 1 0 0 0,0 0 0 0 0,0-1 0 0 0,1 1 0 0 0,-1 5 0 0 0,1-2 44 0 0,0-1 0 0 0,0 0 0 0 0,1 0 0 0 0,0 1 0 0 0,0-1 0 0 0,3 10 0 0 0,1 7-577 0 0,-7 14-2855 0 0,2-30 2327 0 0,0 1 0 0 0,0-1 0 0 0,0 1 0 0 0,-2 7 0 0 0,0-7-303 0 0,1 1-1 0 0,1 0 0 0 0,0 12 1 0 0,1-9 1173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4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1631 6159 0 0,'4'7'1144'0'0,"-4"-12"726"0"0,0-3-2022 0 0,0 6 101 0 0,-1-4 121 0 0,1 5-63 0 0,0 0 1 0 0,0 1-1 0 0,0-1 1 0 0,0 0-1 0 0,-1 1 1 0 0,1-1-1 0 0,0 0 1 0 0,0 1-1 0 0,0-1 1 0 0,-1 1-1 0 0,1-1 1 0 0,0 1-1 0 0,-1-1 0 0 0,1 0 1 0 0,-1 0-1 0 0,1 1 8 0 0,-1-1 0 0 0,1 1 1 0 0,0-1-1 0 0,0 1 0 0 0,-1 0 0 0 0,1-1 0 0 0,0 1 0 0 0,-1-1 0 0 0,1 1 0 0 0,0 0 0 0 0,-1 0 0 0 0,1-1 0 0 0,-1 1 0 0 0,1 0 0 0 0,-1 0 0 0 0,1-1 0 0 0,0 1 0 0 0,-1 0 0 0 0,1 0 0 0 0,-1 0 0 0 0,1 0 0 0 0,-1 0 0 0 0,1-1 1 0 0,-1 1-1 0 0,1 0 0 0 0,-1 0 0 0 0,1 0 0 0 0,-1 0 0 0 0,1 1 0 0 0,-1-1 0 0 0,1 0 0 0 0,-1 0 0 0 0,1 0 0 0 0,-1 0 0 0 0,1 0 0 0 0,0 1 0 0 0,-1-1 0 0 0,1 0 0 0 0,-1 0 0 0 0,1 1 0 0 0,0-1 0 0 0,-1 0 0 0 0,1 1 1 0 0,-1-1-1 0 0,-1 2 230 0 0,0-2-153 0 0,0 0 1 0 0,1 1-1 0 0,-1-1 0 0 0,1 1 0 0 0,-1-1 1 0 0,1 1-1 0 0,-1-1 0 0 0,1 1 0 0 0,-1 0 0 0 0,1 0 1 0 0,0-1-1 0 0,-1 1 0 0 0,1 0 0 0 0,0 0 1 0 0,-2 3-1 0 0,3-4-51 0 0,-1 1 0 0 0,1-1-1 0 0,-1 1 1 0 0,1-1 0 0 0,-1 0 0 0 0,0 1 0 0 0,1-1-1 0 0,-1 1 1 0 0,1-1 0 0 0,-1 0 0 0 0,0 0-1 0 0,1 1 1 0 0,-1-1 0 0 0,0 0 0 0 0,1 0 0 0 0,-1 0-1 0 0,0 0 1 0 0,1 0 0 0 0,-1 0 0 0 0,0 0 0 0 0,-1 0-1 0 0,2 0-23 0 0,0 0 0 0 0,0 0 0 0 0,0 0 1 0 0,0 0-1 0 0,-1 0 0 0 0,1 0 0 0 0,0 1 0 0 0,0-1 0 0 0,0 0 0 0 0,0 0 0 0 0,-1 0 0 0 0,1 0 0 0 0,0 0 0 0 0,0 0 0 0 0,0 0 0 0 0,0 0 0 0 0,0 1 0 0 0,-1-1 0 0 0,1 0 0 0 0,0 0 0 0 0,0 0 1 0 0,0 0-1 0 0,0 0 0 0 0,0 1 0 0 0,0-1 0 0 0,0 0 0 0 0,0 0 0 0 0,0 0 0 0 0,0 0 0 0 0,0 1 0 0 0,0-1 0 0 0,0 0 0 0 0,0 0 0 0 0,-1 0 0 0 0,2 1 0 0 0,-1-1 0 0 0,0 0 0 0 0,0 0 7 0 0,0 1 0 0 0,0-1 0 0 0,-1 0 0 0 0,1 1 0 0 0,0-1 0 0 0,0 0 0 0 0,0 1 0 0 0,0-1 0 0 0,0 0 0 0 0,0 0 0 0 0,0 1 0 0 0,0-1 0 0 0,-1 0 0 0 0,1 0 0 0 0,0 1-1 0 0,0-1 1 0 0,0 0 0 0 0,-1 0 0 0 0,1 1 0 0 0,0-1 0 0 0,0 0 0 0 0,-1 0 0 0 0,1 1 0 0 0,0-1 8 0 0,0 0 0 0 0,0 0-1 0 0,0 0 1 0 0,0-1 0 0 0,0 1 0 0 0,0 0-1 0 0,0 0 1 0 0,0 0 0 0 0,0 0 0 0 0,0 0 0 0 0,0 0-1 0 0,0 0 1 0 0,0 0 0 0 0,0 0 0 0 0,0 0 0 0 0,0 0-1 0 0,0 0 1 0 0,0 0 0 0 0,0 0 0 0 0,0 0-1 0 0,1 0 1 0 0,-1-1 0 0 0,0 1 0 0 0,0 0 0 0 0,0 0-1 0 0,0 0 1 0 0,0 0 0 0 0,0 0 0 0 0,0 0-1 0 0,0 0 1 0 0,0 0 0 0 0,0 0 0 0 0,-1 0 0 0 0,1 0-1 0 0,0 0 1 0 0,0 0 0 0 0,0-1 0 0 0,0 1 0 0 0,0 0-1 0 0,0 0 1 0 0,0 0 0 0 0,0 0 0 0 0,0 0-1 0 0,0 0 1 0 0,0 0 0 0 0,0 0 0 0 0,0 0 0 0 0,0 0-1 0 0,0 0 1 0 0,0 0 0 0 0,0 0 0 0 0,0 0 0 0 0,0 0-1 0 0,0 0 1 0 0,-1 0 0 0 0,1 0 0 0 0,0 0-1 0 0,9-11 303 0 0,9-11-363 0 0,-13 14-284 0 0,0 1 0 0 0,10-10 0 0 0,-14 16 84 0 0,-1 0 195 0 0,0 0 0 0 0,1 1 0 0 0,-1-1 0 0 0,0 0 0 0 0,0 1 0 0 0,1-1 0 0 0,-1 0 0 0 0,0 1 0 0 0,1-1 0 0 0,-1 1 0 0 0,1-1 0 0 0,-1 0 0 0 0,1 1 0 0 0,-1-1 0 0 0,1 1 0 0 0,-1-1 0 0 0,1 1 0 0 0,0 0 0 0 0,-1-1 0 0 0,2 1 0 0 0,-1-1 10 0 0,0 0 0 0 0,0 1 0 0 0,0-1 0 0 0,0 0 0 0 0,-1 0 0 0 0,1 1 0 0 0,0-1 0 0 0,0 0 0 0 0,0 0 0 0 0,-1 0 0 0 0,1 0 0 0 0,-1 0 1 0 0,2-2-1 0 0,3-12 880 0 0,-6 15-757 0 0,-1 1 1 0 0,1-1 0 0 0,-1 0 0 0 0,1 1 0 0 0,-1-1 0 0 0,1 0 0 0 0,-1 0 0 0 0,1 0-1 0 0,-3-1 1 0 0,1 0-58 0 0,3 1-12 0 0,-1 0 0 0 0,1 0 0 0 0,0 0 0 0 0,-1 0 0 0 0,1-1 0 0 0,-1 1-1 0 0,1 0 1 0 0,0 0 0 0 0,-1 0 0 0 0,1 0 0 0 0,-1 0 0 0 0,1 0 0 0 0,0 0 0 0 0,-1 0 0 0 0,1 0 0 0 0,-1 0 0 0 0,1 0 0 0 0,0 1 0 0 0,-1-1 0 0 0,1 0 0 0 0,-1 0 0 0 0,1 0 0 0 0,0 0 0 0 0,-1 0 0 0 0,1 1 0 0 0,-1-1 0 0 0,1 1-24 0 0,0-1 1 0 0,0 0-1 0 0,0 0 1 0 0,-1 0-1 0 0,1 0 0 0 0,0 0 1 0 0,0 0-1 0 0,0 0 1 0 0,0 0-1 0 0,0 1 0 0 0,-1-1 1 0 0,1 0-1 0 0,0 0 1 0 0,0 0-1 0 0,0 0 0 0 0,0 0 1 0 0,-1 0-1 0 0,1 0 1 0 0,0 0-1 0 0,0 0 0 0 0,0 0 1 0 0,-1 0-1 0 0,1 0 1 0 0,0 0-1 0 0,0 0 0 0 0,0 0 1 0 0,0 0-1 0 0,-1 0 1 0 0,1-1-1 0 0,0 1 0 0 0,0 0 1 0 0,0 0-1 0 0,0 0 1 0 0,0 0-1 0 0,-1 0 0 0 0,1 0 0 0 0,0-1 1 0 0,0 1-1 0 0,0 0 0 0 0,-1 0 0 0 0,1 0 0 0 0,0 0 0 0 0,0 0 0 0 0,0 0 0 0 0,-1 0 0 0 0,1 0 0 0 0,0 0 0 0 0,0 0 0 0 0,0 0 1 0 0,-1 0-1 0 0,1 0 0 0 0,0 0 0 0 0,0 0 0 0 0,0 0 0 0 0,-1 0 0 0 0,1 0 0 0 0,0 0 0 0 0,0 0 0 0 0,0 0 0 0 0,-1 0 0 0 0,1 0 1 0 0,0 0-1 0 0,0 0 0 0 0,0 0 0 0 0,-1 0 0 0 0,1 0 0 0 0,0 1 0 0 0,0-1 0 0 0,0 0 0 0 0,-9 3 144 0 0,7-2-130 0 0,0-1 0 0 0,1 1 0 0 0,-1-1 0 0 0,1 1 0 0 0,-1 0 1 0 0,1-1-1 0 0,-1 1 0 0 0,-2 2 0 0 0,0 5-7 0 0,1-2-2 0 0,14-37 106 0 0,-4 17-210 0 0,-1 0 0 0 0,-1 0 0 0 0,0-1 0 0 0,4-22 0 0 0,-2 9-46 0 0,-4 14-44 0 0,-1 1 1 0 0,0 0-1 0 0,-1-1 0 0 0,-1 0 0 0 0,0 1 0 0 0,-1-1 1 0 0,0 1-1 0 0,-1-1 0 0 0,-5-18 0 0 0,-7 53 553 0 0,10-5-39 0 0,1 0 1 0 0,0 1 0 0 0,1-1-1 0 0,1 34 1 0 0,0-16-200 0 0,5 31 12 0 0,-4-61-80 0 0,-1 1-25 0 0,-10-26-48 0 0,7 8-171 0 0,1 0 1 0 0,0 0 0 0 0,1 0-1 0 0,1 0 1 0 0,0-21 0 0 0,0 5-167 0 0,3-49-454 0 0,-1 65 713 0 0,0 0 0 0 0,0 1 0 0 0,4-18 0 0 0,-2 17-10 0 0,1-6-485 0 0,-2 26 260 0 0,-4 31 266 0 0,-1-18 184 0 0,-1 0-1 0 0,0-1 1 0 0,-1 1-1 0 0,-2-1 1 0 0,-12 27-1 0 0,17-39-74 0 0,-1 0 0 0 0,1 0 0 0 0,-1 8-1 0 0,-6 19 249 0 0,4-22-136 0 0,1 0 0 0 0,-5 26 0 0 0,4-12-110 0 0,4-24-53 0 0,0-1-5 0 0,1 0-1 0 0,0 0 1 0 0,0 0-1 0 0,0 0 1 0 0,0 0-1 0 0,0-1 1 0 0,0 1-1 0 0,0 0 1 0 0,0 0-1 0 0,0 0 1 0 0,0 0-1 0 0,0 0 1 0 0,0 0-1 0 0,1 0 1 0 0,-1-1 0 0 0,0 1-1 0 0,1 1 1 0 0,0 0-355 0 0,3-15-542 0 0,2-5-323 0 0,9-31-4508 0 0,5-51 199 0 0,-14 76 4698 0 0,5 6 514 0 0</inkml:trace>
  <inkml:trace contextRef="#ctx0" brushRef="#br0" timeOffset="1">69 1173 8287 0 0,'-2'8'216'0'0,"-1"0"-1"0"0,0 0 1 0 0,-7 14-1 0 0,-4 10 601 0 0,5-9 438 0 0,7-19-975 0 0,0 1-1 0 0,0-1 1 0 0,0 1 0 0 0,1 0 0 0 0,-1 0-1 0 0,0 7 1 0 0,1 0 66 0 0,0 18 561 0 0,1-29-888 0 0,0 0 0 0 0,1 1-1 0 0,-1-1 1 0 0,1 0 0 0 0,-1 1 0 0 0,0-1-1 0 0,1 0 1 0 0,0 0 0 0 0,-1 0-1 0 0,1 0 1 0 0,0 0 0 0 0,0 0-1 0 0,0 0 1 0 0,-1 0 0 0 0,1 0-1 0 0,0 0 1 0 0,0 0 0 0 0,0 0 0 0 0,2 1-1 0 0,4-12-175 0 0,4 0-97 0 0,-9 9 203 0 0,-1 1 1 0 0,0-1-1 0 0,0 0 0 0 0,0 0 0 0 0,0 0 0 0 0,0 0 0 0 0,0 0 1 0 0,-1 0-1 0 0,1 0 0 0 0,0 0 0 0 0,0 0 0 0 0,-1 0 0 0 0,2-2 1 0 0,19-51-1913 0 0,-18 45 1486 0 0,0 0 1 0 0,0 0 0 0 0,-1 0 0 0 0,2-11 0 0 0,3-16-2083 0 0,-4 26 1377 0 0,-2 0 0 0 0,2-13 0 0 0,0-3-860 0 0,0 7 1387 0 0</inkml:trace>
  <inkml:trace contextRef="#ctx0" brushRef="#br0" timeOffset="2">82 923 8719 0 0,'1'2'209'0'0,"0"1"-1"0"0,-1 0 1 0 0,0-1-1 0 0,0 1 0 0 0,0 0 1 0 0,0-1-1 0 0,0 1 1 0 0,-1 0-1 0 0,1-1 0 0 0,-1 1 1 0 0,1-1-1 0 0,-1 1 1 0 0,0 0-1 0 0,0-1 0 0 0,-3 5 1 0 0,-4 17 1432 0 0,-2 42-426 0 0,9-63-1190 0 0,1 1-1 0 0,-1-1 1 0 0,1 0-1 0 0,0 0 1 0 0,0 1 0 0 0,0-1-1 0 0,0 0 1 0 0,1 1 0 0 0,-1-1-1 0 0,1 0 1 0 0,0 0-1 0 0,0 1 1 0 0,0-1 0 0 0,2 3-1 0 0,-2-6-35 0 0,-1 0-1 0 0,0 0 1 0 0,1 0-1 0 0,-1 1 0 0 0,0-1 1 0 0,1-1-1 0 0,-1 1 1 0 0,0 0-1 0 0,1 0 1 0 0,-1 0-1 0 0,0 0 1 0 0,1 0-1 0 0,-1 0 0 0 0,0 0 1 0 0,1 0-1 0 0,-1 0 1 0 0,0-1-1 0 0,1 1 1 0 0,-1 0-1 0 0,0 0 1 0 0,0 0-1 0 0,1-1 0 0 0,-1 1 1 0 0,0 0-1 0 0,0 0 1 0 0,1-1-1 0 0,21-22-1010 0 0,-19 20 722 0 0,0 0 0 0 0,0 0 0 0 0,-1 0 0 0 0,1 0 0 0 0,-1 0 0 0 0,0-1 0 0 0,1 1 0 0 0,-1-1 0 0 0,-1 0 0 0 0,3-3 1 0 0,10-43-6071 0 0,-9 28 3549 0 0,1 1 1885 0 0</inkml:trace>
  <inkml:trace contextRef="#ctx0" brushRef="#br0" timeOffset="3">140 830 11575 0 0,'-3'10'252'0'0,"0"0"0"0"0,0-1 1 0 0,-1 1-1 0 0,-6 9 0 0 0,0 1 143 0 0,-18 26 989 0 0,25-36-1018 0 0,-2-1-1 0 0,-6 13 0 0 0,10-20-301 0 0,0-1-1 0 0,0 1 1 0 0,0 0-1 0 0,0 0 1 0 0,1 0-1 0 0,-1 0 1 0 0,0 4-1 0 0,1-6-64 0 0,0 0 0 0 0,0 1 0 0 0,0-1 0 0 0,0 0 0 0 0,0 0 0 0 0,0 0 0 0 0,0 0 0 0 0,0 1 0 0 0,0-1 0 0 0,0 0 0 0 0,0 0 0 0 0,0 0 0 0 0,0 0 0 0 0,0 1 0 0 0,0-1 0 0 0,0 0 0 0 0,0 0 0 0 0,0 0 0 0 0,0 0 0 0 0,0 1 0 0 0,0-1 0 0 0,0 0 0 0 0,0 0 0 0 0,0 0 0 0 0,0 0 0 0 0,0 0 0 0 0,0 1 0 0 0,0-1 0 0 0,1 0 0 0 0,-1 0 0 0 0,0 0 0 0 0,0 0 0 0 0,0 0 0 0 0,0 0 0 0 0,0 0-1 0 0,0 1 1 0 0,1-1 0 0 0,-1 0 0 0 0,0 0 0 0 0,0 0 0 0 0,0 0 0 0 0,0 0 0 0 0,1 0 0 0 0,-1 0 0 0 0,0 0 0 0 0,0 0 0 0 0,0 0 0 0 0,0 0 0 0 0,1 0 0 0 0,-1 0 0 0 0,0 0 0 0 0,0 0 0 0 0,0 0 0 0 0,0 0 0 0 0,1 0 0 0 0,-1 0 0 0 0,0 0 0 0 0,0 0 0 0 0,0 0 0 0 0,5-4-74 0 0,-2 2 7 0 0,-1-1-1 0 0,0 0 0 0 0,0 0 1 0 0,0 0-1 0 0,0-1 1 0 0,0 1-1 0 0,2-7 0 0 0,5-10-1152 0 0,-5 13 460 0 0,-1 0 1 0 0,0-1 0 0 0,3-12-1 0 0,3-7-2309 0 0,9-30-3822 0 0,-12 41 6086 0 0</inkml:trace>
  <inkml:trace contextRef="#ctx0" brushRef="#br0" timeOffset="4">125 686 8495 0 0,'-1'4'127'0'0,"0"-1"-1"0"0,1 0 1 0 0,-2 1 0 0 0,1-1-1 0 0,0 0 1 0 0,-1 0-1 0 0,-1 4 1 0 0,-5 10 618 0 0,-8 10 1004 0 0,12-21-1330 0 0,1 0 1 0 0,-1 0-1 0 0,-4 12 0 0 0,-1 6 172 0 0,6-18-414 0 0,1 0 0 0 0,0 0 0 0 0,0 0 0 0 0,-1 7 0 0 0,1-7-74 0 0,1-5-65 0 0,1 1 0 0 0,-1-1 1 0 0,1 1-1 0 0,0-1 0 0 0,-1 1 0 0 0,1-1 0 0 0,0 1 1 0 0,0-1-1 0 0,0 1 0 0 0,0-1 0 0 0,0 1 0 0 0,0-1 1 0 0,1 1-1 0 0,-1-1 0 0 0,0 0 0 0 0,1 2 0 0 0,14-20 57 0 0,-11 12-449 0 0,0-1 0 0 0,-1 1 0 0 0,1-1 0 0 0,-1 0-1 0 0,0 0 1 0 0,-1 0 0 0 0,3-9 0 0 0,1 0-2100 0 0,2-19-3120 0 0,-3 9 2055 0 0,1 8 2440 0 0</inkml:trace>
  <inkml:trace contextRef="#ctx0" brushRef="#br0" timeOffset="5">96 517 10391 0 0,'0'1'84'0'0,"0"1"-1"0"0,0 0 1 0 0,0-1-1 0 0,-1 1 0 0 0,1-1 1 0 0,-1 0-1 0 0,1 1 1 0 0,-1-1-1 0 0,1 1 0 0 0,-1-1 1 0 0,0 0-1 0 0,0 1 1 0 0,1-1-1 0 0,-2 1 0 0 0,-5 9 201 0 0,-24 45 1525 0 0,17-36-1231 0 0,12-18-488 0 0,0 1-1 0 0,0 0 1 0 0,0-1 0 0 0,0 1 0 0 0,0 0 0 0 0,-1 4 0 0 0,-14 41 647 0 0,16-46-702 0 0,0 0 0 0 0,1 0 1 0 0,0 0-1 0 0,-1 0 0 0 0,1 1 0 0 0,0-1 0 0 0,0 0 0 0 0,0 4 0 0 0,1-4 105 0 0,-1 1-88 0 0,0-3-58 0 0,0 1 0 0 0,0-1 0 0 0,0 1 0 0 0,0-1 0 0 0,0 0 0 0 0,0 1 1 0 0,0-1-1 0 0,0 1 0 0 0,0-1 0 0 0,1 1 0 0 0,-1-1 0 0 0,0 1 0 0 0,0-1 0 0 0,0 0 0 0 0,0 1 1 0 0,1-1-1 0 0,-1 0 0 0 0,0 1 0 0 0,1-1 0 0 0,-1 0 0 0 0,0 1 0 0 0,1 0 0 0 0,3-4-135 0 0,0 0 0 0 0,0-1 0 0 0,-1 1-1 0 0,6-8 1 0 0,11-10-1615 0 0,-18 19 1453 0 0,0 0 1 0 0,-1 0-1 0 0,1-1 1 0 0,0 1-1 0 0,-1-1 1 0 0,1 1-1 0 0,-1-1 1 0 0,0 0-1 0 0,1-3 0 0 0,7-14-1606 0 0,-5 14 1083 0 0,-1 0 1 0 0,0 0-1 0 0,0-1 1 0 0,-1 1-1 0 0,2-8 0 0 0,5-12-1739 0 0,-2 12 1909 0 0</inkml:trace>
  <inkml:trace contextRef="#ctx0" brushRef="#br0" timeOffset="6">101 383 9271 0 0,'-1'4'147'0'0,"0"0"-1"0"0,0 0 0 0 0,0 0 0 0 0,-1-1 0 0 0,1 1 1 0 0,-4 5-1 0 0,-5 14 436 0 0,-7 25 1990 0 0,13-33-1952 0 0,3-12-498 0 0,0 0-1 0 0,0 0 1 0 0,1 0-1 0 0,-1 0 0 0 0,1 1 1 0 0,0 2-1 0 0,0-4 95 0 0,0 1-136 0 0,2 7-52 0 0,-2-8 63 0 0,2-3-436 0 0,1-1 223 0 0,-1 0 1 0 0,0 0-1 0 0,0-1 1 0 0,0 1 0 0 0,0-1-1 0 0,0 1 1 0 0,0-1 0 0 0,0 0-1 0 0,1-4 1 0 0,13-31-2043 0 0,17-67-8202 0 0,-30 90 9616 0 0</inkml:trace>
  <inkml:trace contextRef="#ctx0" brushRef="#br0" timeOffset="7">153 237 5959 0 0,'0'0'458'0'0,"0"-1"-301"0"0,-2-5 3524 0 0,1 7-3463 0 0,0 1 0 0 0,-1 0-1 0 0,1-1 1 0 0,0 1 0 0 0,-1-1-1 0 0,1 0 1 0 0,-1 1 0 0 0,0-1-1 0 0,1 0 1 0 0,-1 0 0 0 0,-2 1-1 0 0,0 1-5 0 0,0-1-1 0 0,1 1 1 0 0,-1 0-1 0 0,1-1 1 0 0,0 2-1 0 0,0-1 1 0 0,0 0-1 0 0,0 1 0 0 0,-4 7 1 0 0,-9 9 509 0 0,7-8-370 0 0,0 1-1 0 0,-11 22 1 0 0,16-28-259 0 0,3-5-68 0 0,0 1 0 0 0,0 0 0 0 0,0 0 0 0 0,1 0 0 0 0,-1-1 0 0 0,1 1 0 0 0,-1 0 0 0 0,1 0 0 0 0,0 0 0 0 0,0 0 0 0 0,0 0 0 0 0,2 5 0 0 0,-2-8-23 0 0,0 0-1 0 0,0 1 0 0 0,0-1 1 0 0,0 0-1 0 0,0 1 0 0 0,0-1 1 0 0,0 0-1 0 0,1 0 0 0 0,-1 1 1 0 0,0-1-1 0 0,0 0 0 0 0,0 1 1 0 0,0-1-1 0 0,1 0 0 0 0,-1 0 1 0 0,0 0-1 0 0,0 1 0 0 0,1-1 1 0 0,-1 0-1 0 0,0 0 0 0 0,0 0 1 0 0,1 1-1 0 0,-1-1 0 0 0,0 0 1 0 0,1 0-1 0 0,-1 0 0 0 0,0 0 1 0 0,1 0-1 0 0,-1 0 0 0 0,0 0 1 0 0,1 0-1 0 0,-1 0 0 0 0,0 0 1 0 0,1 0-1 0 0,-1 0 0 0 0,0 0 1 0 0,1 0-1 0 0,-1 0 0 0 0,0 0 1 0 0,0 0-1 0 0,1 0 1 0 0,-1 0-1 0 0,0 0 0 0 0,1-1 1 0 0,-1 1-1 0 0,1 0 0 0 0,0-1-3 0 0,1-1 0 0 0,0 1 0 0 0,0-1 0 0 0,0 1 1 0 0,-1-1-1 0 0,1 0 0 0 0,-1 0 0 0 0,1 0 0 0 0,-1 1 0 0 0,0-1 0 0 0,0 0 0 0 0,1-4 0 0 0,6-6-399 0 0,8-18-848 0 0,-6 10-398 0 0,-6 10 272 0 0,-1 1 0 0 0,0-1 0 0 0,-1 0 0 0 0,0 1 1 0 0,0-1-1 0 0,-1 0 0 0 0,0-20 0 0 0,-1 19-188 0 0,1-1 793 0 0</inkml:trace>
  <inkml:trace contextRef="#ctx0" brushRef="#br0" timeOffset="8">101 106 7855 0 0,'0'0'5660'0'0,"-5"7"-5185"0"0,-5 5 61 0 0,9-11-523 0 0,1-1 0 0 0,-1 1-1 0 0,1 0 1 0 0,-1 0 0 0 0,1-1-1 0 0,-1 1 1 0 0,1 0-1 0 0,-1 0 1 0 0,0-1 0 0 0,1 1-1 0 0,-1-1 1 0 0,0 1-1 0 0,0-1 1 0 0,1 1 0 0 0,-1-1-1 0 0,0 1 1 0 0,0-1-1 0 0,0 0 1 0 0,0 1 0 0 0,-1-1-1 0 0,0 3 115 0 0,-5 16 193 0 0,7-19-300 0 0,0 1 0 0 0,-1 0 0 0 0,1-1 0 0 0,0 1-1 0 0,0 0 1 0 0,0-1 0 0 0,-1 1 0 0 0,1-1 0 0 0,0 1 0 0 0,-1 0 0 0 0,1-1 0 0 0,0 1-1 0 0,-1-1 1 0 0,1 1 0 0 0,-1-1 0 0 0,1 1 0 0 0,-1-1 0 0 0,1 1 0 0 0,-1-1 0 0 0,1 0-1 0 0,-2 1 1 0 0,2-2-13 0 0,0 1 0 0 0,0-1 1 0 0,0 0-1 0 0,0 0 0 0 0,1 1 0 0 0,-1-1 0 0 0,0 0 0 0 0,0 0 0 0 0,1 1 0 0 0,-1-1 0 0 0,0 0 0 0 0,1 1 0 0 0,-1-1 1 0 0,1 0-1 0 0,-1 1 0 0 0,1-1 0 0 0,0 0 0 0 0,0 0 5 0 0,11-11-10 0 0,0-1-136 0 0,-8 7 60 0 0,18-28-858 0 0,-20 32 808 0 0,0-1 0 0 0,0 0 0 0 0,-1 1 0 0 0,1-1 0 0 0,-1 0 0 0 0,2-4 0 0 0,5-34-7422 0 0,-6 23 2762 0 0,1 9 3824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4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2315 8463 0 0,'0'3'120'0'0,"-1"0"0"0"0,1 0 0 0 0,-1 0-1 0 0,0 0 1 0 0,0 0 0 0 0,0 0 0 0 0,0 0-1 0 0,-2 3 1 0 0,-2 6 562 0 0,4-11-508 0 0,0 1 0 0 0,0 0 0 0 0,0-1 0 0 0,0 1 0 0 0,0 0 0 0 0,0-1 0 0 0,-1 0-1 0 0,-1 3 1 0 0,-8 10 1155 0 0,9-10-1086 0 0,0 0 1 0 0,-1 0-1 0 0,1 0 1 0 0,-1 0 0 0 0,0 0-1 0 0,-5 5 1 0 0,6-8-169 0 0,1 1-1 0 0,0 0 1 0 0,0-1-1 0 0,0 1 1 0 0,0 0 0 0 0,1-1-1 0 0,-1 1 1 0 0,0 0-1 0 0,0 3 1 0 0,-2 4 170 0 0,2-7-35 0 0,1 0-36 0 0,-2 6-129 0 0,2-6 15 0 0,2-2 35 0 0,1-1-62 0 0,0-1 0 0 0,1 1 0 0 0,-1-1 0 0 0,0 0 0 0 0,0 1 1 0 0,4-4-1 0 0,6-4-37 0 0,-8 5-65 0 0,1 0 0 0 0,-1 0 0 0 0,0-1 0 0 0,6-6 0 0 0,2-1-681 0 0,-11 9 517 0 0,1 0 0 0 0,-1 0 0 0 0,0 0 1 0 0,0 0-1 0 0,0 0 0 0 0,2-5 0 0 0,11-17-2358 0 0,-13 20 1819 0 0,0 1 1 0 0,0-1-1 0 0,0 0 0 0 0,0 0 1 0 0,-1 0-1 0 0,0 0 1 0 0,0 0-1 0 0,0 0 1 0 0,0 0-1 0 0,-1-10 1 0 0,1 0-1129 0 0,-1 13 1425 0 0</inkml:trace>
  <inkml:trace contextRef="#ctx0" brushRef="#br0" timeOffset="1">119 2230 9215 0 0,'-1'7'271'0'0,"-1"-1"0"0"0,0 0-1 0 0,0 1 1 0 0,0-1-1 0 0,-1 0 1 0 0,-4 7 0 0 0,4-7 477 0 0,-11 24 2672 0 0,14-28-3141 0 0,-1 5 211 0 0,-1 14-250 0 0,-9 23-1582 0 0,11-44 1292 0 0,0 0 0 0 0,0 0 0 0 0,0 1 1 0 0,0-1-1 0 0,0 0 0 0 0,0 0 0 0 0,0 0 1 0 0,0 0-1 0 0,0 0 0 0 0,0 1 0 0 0,0-1 1 0 0,0 0-1 0 0,0 0 0 0 0,0 0 1 0 0,0 0-1 0 0,0 0 0 0 0,0 0 0 0 0,-1 0 1 0 0,1 0-1 0 0,0 1 0 0 0,0-1 0 0 0,0 0 1 0 0,0 0-1 0 0,0 0 0 0 0,0 0 0 0 0,0 0 1 0 0,-1 0-1 0 0,1 0 0 0 0,0 0 0 0 0,0 0 1 0 0,0 0-1 0 0,0 0 0 0 0,0 0 0 0 0,0 0 1 0 0,-1 0-1 0 0,1 0 0 0 0,0 0 0 0 0,0 0 1 0 0,0 0-1 0 0,0 0 0 0 0,0 0 1 0 0,0 0-1 0 0,-1 0 0 0 0,1 0 0 0 0,0 0 1 0 0,0 0-1 0 0,0 0 0 0 0</inkml:trace>
  <inkml:trace contextRef="#ctx0" brushRef="#br0" timeOffset="2">69 119 7167 0 0,'0'0'555'0'0,"0"5"-246"0"0,1-1 1641 0 0,0-5-1943 0 0,0 0 1 0 0,0 0 0 0 0,0 0-1 0 0,0 0 1 0 0,0 1-1 0 0,0-1 1 0 0,1 0 0 0 0,-1 1-1 0 0,0-1 1 0 0,0 1-1 0 0,0-1 1 0 0,1 1 0 0 0,-1 0-1 0 0,0-1 1 0 0,1 1-1 0 0,1 0 1 0 0,-1 0 8 0 0,0 0 0 0 0,-1 0 0 0 0,1-1 0 0 0,0 1 1 0 0,-1-1-1 0 0,1 1 0 0 0,-1-1 0 0 0,1 1 0 0 0,-1-1 0 0 0,1 0 0 0 0,-1 0 0 0 0,3-1 0 0 0,5-7 63 0 0,-6 6-91 0 0,0 0-1 0 0,1 0 1 0 0,-1 0-1 0 0,1 0 1 0 0,8-4-1 0 0,-9 5-51 0 0,0 0 0 0 0,0 0 0 0 0,0 0 0 0 0,-1-1 0 0 0,1 1 0 0 0,0-1 0 0 0,-1 0 0 0 0,3-3 0 0 0,14-16-1134 0 0,-18 21 1093 0 0,0 0 1 0 0,0 0-1 0 0,0 0 1 0 0,0 0-1 0 0,-1 0 1 0 0,1 0-1 0 0,0 0 0 0 0,-1 0 1 0 0,1 0-1 0 0,-1-1 1 0 0,1 1-1 0 0,-1 0 1 0 0,1-1-1 0 0,-1-1 1 0 0,4-9-1266 0 0,-6 18-3505 0 0,2-6 4864 0 0,0 0 1 0 0,-1 1-1 0 0,1-1 1 0 0,0 0-1 0 0,-1 1 1 0 0,1-1-1 0 0,-1 0 0 0 0,1 1 1 0 0,0-1-1 0 0,-1 0 1 0 0,1 0-1 0 0,-1 1 1 0 0,1-1-1 0 0,-1 0 1 0 0,1 0-1 0 0,0 0 1 0 0,-1 0-1 0 0,1 0 1 0 0,-1 0-1 0 0,1 0 0 0 0,-1 1 1 0 0,1-1-1 0 0,-1 0 1 0 0,0-1-1 0 0,0 1-22 0 0,-1 1 189 0 0,1 0-1 0 0,-1 0 0 0 0,1-1 0 0 0,-1 1 0 0 0,1 0 0 0 0,-1 1 1 0 0,1-1-1 0 0,-1 0 0 0 0,0 2 0 0 0,-12 8 4225 0 0,12-10-4096 0 0,1 0 0 0 0,0 0-1 0 0,0 0 1 0 0,0 0 0 0 0,0 0-1 0 0,0 0 1 0 0,0 0 0 0 0,0 0-1 0 0,0 0 1 0 0,-1 3-1 0 0,1-3-165 0 0,0 1 0 0 0,0-1-1 0 0,1 0 1 0 0,-1 0-1 0 0,0 0 1 0 0,0 0-1 0 0,0 0 1 0 0,0 0 0 0 0,0 0-1 0 0,-2 1 1 0 0,1-1-12 0 0,1-1 1 0 0,0 1 0 0 0,-1-1 0 0 0,1 1-1 0 0,-1 0 1 0 0,1-1 0 0 0,0 1-1 0 0,0 0 1 0 0,-1 0 0 0 0,1 0 0 0 0,0 0-1 0 0,0 0 1 0 0,0 0 0 0 0,0 1 0 0 0,0-1-1 0 0,0 0 1 0 0,1 0 0 0 0,-1 1-1 0 0,0-1 1 0 0,1 1 0 0 0,-1-1 0 0 0,0 3-1 0 0,-12 35 1461 0 0,12-37-1366 0 0,1-1-23 0 0,-2 6-92 0 0,1-3-32 0 0,-2 6-96 0 0,2-7-235 0 0,1-5-5 0 0,0 1 0 0 0,0 0-1 0 0,0 0 1 0 0,1 0 0 0 0,-1 0 0 0 0,0 0 0 0 0,1 0 0 0 0,-1 0-1 0 0,1 0 1 0 0,-1 0 0 0 0,1 0 0 0 0,-1 0 0 0 0,1 0 0 0 0,0 0-1 0 0,0 0 1 0 0,-1 1 0 0 0,1-1 0 0 0,0 0 0 0 0,1 0 0 0 0,-1 0-46 0 0,0 0 0 0 0,0 0 0 0 0,0 0 0 0 0,0 0 0 0 0,0-1 0 0 0,0 1 0 0 0,0 0 0 0 0,0 0 0 0 0,-1-1 0 0 0,1 1 0 0 0,0 0 0 0 0,0-2 0 0 0,3-17-3586 0 0,-4 19 3216 0 0</inkml:trace>
  <inkml:trace contextRef="#ctx0" brushRef="#br0" timeOffset="3">134 38 5815 0 0,'0'2'172'0'0,"1"0"0"0"0,-1-1-1 0 0,0 1 1 0 0,1 0-1 0 0,-1 0 1 0 0,0 0-1 0 0,0 0 1 0 0,-1 0 0 0 0,1-1-1 0 0,0 1 1 0 0,-1 0-1 0 0,1 0 1 0 0,-1 0-1 0 0,1-1 1 0 0,-1 1 0 0 0,0 0-1 0 0,0-1 1 0 0,1 1-1 0 0,-3 2 1 0 0,-3 9 632 0 0,5-11-634 0 0,0 0 0 0 0,0 0 0 0 0,-1 0 1 0 0,1 0-1 0 0,-1 0 0 0 0,1 0 0 0 0,-3 2 0 0 0,-9 13 1075 0 0,9-8-810 0 0,-2 0 0 0 0,1 0 1 0 0,-12 13-1 0 0,-1 7 378 0 0,15-24-649 0 0,0 0 0 0 0,0 0 0 0 0,0-1 0 0 0,-7 9 0 0 0,8-11-98 0 0,0 0-1 0 0,1 1 1 0 0,-1-1-1 0 0,1 1 1 0 0,0-1-1 0 0,0 1 1 0 0,0-1 0 0 0,0 1-1 0 0,-1 4 1 0 0,-4 11 246 0 0,3-8-152 0 0,3-10-158 0 0,0 1 0 0 0,0-1 0 0 0,0 1-1 0 0,0-1 1 0 0,0 1 0 0 0,1 0 0 0 0,-1-1-1 0 0,0 1 1 0 0,0-1 0 0 0,0 1 0 0 0,0-1 0 0 0,1 0-1 0 0,-1 1 1 0 0,0-1 0 0 0,1 1 0 0 0,-1-1-1 0 0,1 1 1 0 0,-1 0-4 0 0,1-1-1 0 0,-1 0 0 0 0,1 1 0 0 0,0-1 1 0 0,-1 0-1 0 0,1 0 0 0 0,0 1 1 0 0,-1-1-1 0 0,1 0 0 0 0,0 0 0 0 0,0 0 1 0 0,-1 0-1 0 0,1 0 0 0 0,0 0 1 0 0,-1 0-1 0 0,1 0 0 0 0,0 0 0 0 0,-1 0 1 0 0,1 0-1 0 0,0-1 0 0 0,0 1 1 0 0,-1 0-1 0 0,1 0 0 0 0,-1-1 0 0 0,1 1 1 0 0,1-1-1 0 0,18-14-140 0 0,-7 5-42 0 0,-9 8-15 0 0,1 0 0 0 0,-1-1 0 0 0,0 0 0 0 0,0 0 0 0 0,-1 0 0 0 0,1-1 0 0 0,-1 1 0 0 0,1-1 0 0 0,-1 0 0 0 0,5-7 0 0 0,-6 8-93 0 0,1 0-1 0 0,-1 0 1 0 0,1 1 0 0 0,0-1-1 0 0,4-2 1 0 0,-5 3-214 0 0,1 0-1 0 0,-1 0 1 0 0,0 0-1 0 0,1 0 1 0 0,-1 0-1 0 0,0 0 1 0 0,-1 0-1 0 0,1-1 1 0 0,2-4-1 0 0,11-32-5608 0 0,-6 26 5020 0 0</inkml:trace>
  <inkml:trace contextRef="#ctx0" brushRef="#br0" timeOffset="4">145 78 7855 0 0,'-2'19'641'0'0,"-2"-1"-1"0"0,0 0 1 0 0,-1 0-1 0 0,-8 19 1 0 0,-7 26 2095 0 0,-5 16-389 0 0,12-47-1879 0 0,10-25-380 0 0,-1 1 0 0 0,2-1 0 0 0,-1 1 1 0 0,-1 8-1 0 0,-2 2-57 0 0,5-16-25 0 0,0 0 0 0 0,1 1-1 0 0,-1-1 1 0 0,0 0 0 0 0,1 1 0 0 0,-1-1-1 0 0,1 5 1 0 0,4 5-6 0 0,-4-11 0 0 0,0-1 0 0 0,1 1 0 0 0,-1-1 0 0 0,0 1 0 0 0,1-1 0 0 0,-1 0 0 0 0,1 1 0 0 0,-1-1 0 0 0,1 1 0 0 0,-1-1 0 0 0,1 0 0 0 0,-1 0 0 0 0,1 1 0 0 0,0-1 0 0 0,-1 0 0 0 0,1 0 0 0 0,0 1 0 0 0,3-2-39 0 0,1 0 0 0 0,-1-1 0 0 0,0 1 0 0 0,0-1 0 0 0,-1 0 0 0 0,1 0 0 0 0,4-2 0 0 0,-6 2-8 0 0,0 1 0 0 0,-1-1 1 0 0,1 1-1 0 0,-1-1 0 0 0,0 1 0 0 0,1-1 0 0 0,-1 0 0 0 0,0 1 0 0 0,0-1 0 0 0,1-2 0 0 0,-1 2-33 0 0,0 0-1 0 0,0 0 0 0 0,1 0 0 0 0,-1 0 1 0 0,0 0-1 0 0,1 0 0 0 0,-1 1 0 0 0,4-3 1 0 0,-2 2-228 0 0,-1 0 0 0 0,1 0 0 0 0,-1 0 0 0 0,1-1 0 0 0,-1 1 0 0 0,0 0 0 0 0,0-1 0 0 0,0 1 0 0 0,0-1 1 0 0,0 0-1 0 0,-1 0 0 0 0,1 0 0 0 0,1-4 0 0 0,9-13-1854 0 0,-10 17 1541 0 0,0-1 0 0 0,0 1 0 0 0,0 0-1 0 0,0-1 1 0 0,2-5 0 0 0,-2 1-359 0 0,7-18-2182 0 0,-2 17 2418 0 0</inkml:trace>
  <inkml:trace contextRef="#ctx0" brushRef="#br0" timeOffset="5">161 306 11775 0 0,'0'4'140'0'0,"-1"0"-1"0"0,1 0 1 0 0,-1-1 0 0 0,0 1-1 0 0,-1 0 1 0 0,1 0-1 0 0,-1 0 1 0 0,-2 4-1 0 0,-15 43 1096 0 0,12-39-680 0 0,1 1 1 0 0,-6 13 0 0 0,-5 2 217 0 0,12 0-521 0 0,5-26-155 0 0,0 0-17 0 0,3 7-77 0 0,-3-8-11 0 0,1-1 0 0 0,-1 1 0 0 0,1-1 0 0 0,-1 1-1 0 0,1-1 1 0 0,-1 1 0 0 0,1-1 0 0 0,0 1 0 0 0,-1-1 0 0 0,1 0 0 0 0,-1 1 0 0 0,1-1 0 0 0,0 0 0 0 0,-1 0 0 0 0,1 1 0 0 0,0-1-1 0 0,-1 0 1 0 0,1 0 0 0 0,0 0 0 0 0,0 0 0 0 0,-1 0 0 0 0,1 0 0 0 0,0 0 0 0 0,0 0 0 0 0,-1 0 0 0 0,1 0 0 0 0,0 0 0 0 0,-1 0-1 0 0,1-1 1 0 0,0 1 0 0 0,0-1 0 0 0,34-21-852 0 0,-30 20 504 0 0,-1-1 0 0 0,0 0 0 0 0,0 0 0 0 0,0 0 0 0 0,0-1 0 0 0,5-5-1 0 0,2-3-2323 0 0,-10 11 2283 0 0,0-1 0 0 0,0 1-1 0 0,0-1 1 0 0,0 1 0 0 0,0-1 0 0 0,0 1-1 0 0,0-1 1 0 0,-1 0 0 0 0,1 1 0 0 0,0-1 0 0 0,0-3-1 0 0,-1 4 28 0 0,0-1 0 0 0,1 0-1 0 0,-1 1 1 0 0,1-1 0 0 0,0 0-1 0 0,-1 1 1 0 0,1-1 0 0 0,0 1-1 0 0,0-1 1 0 0,0 1 0 0 0,2-2-1 0 0,6-2-721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10967 0 0,'-1'9'294'0'0,"-1"1"0"0"0,0 0 0 0 0,-4 9 0 0 0,-1 4 304 0 0,6-20-408 0 0,0 1 0 0 0,0-1-1 0 0,-1 0 1 0 0,1-1 0 0 0,-1 1 0 0 0,-3 4 0 0 0,-6 11 461 0 0,4-2-329 0 0,-15 30 498 0 0,-13 22 172 0 0,31-60-925 0 0,0 0 0 0 0,1 0 0 0 0,-4 14 0 0 0,0 3-9 0 0,5-22-53 0 0,0 1 1 0 0,5 13-19 0 0,-3-16-7 0 0,0-1-1 0 0,1 1 1 0 0,-1-1 0 0 0,0 0-1 0 0,1 1 1 0 0,-1-1-1 0 0,1 0 1 0 0,-1 0 0 0 0,1 1-1 0 0,-1-1 1 0 0,1 0-1 0 0,-1 0 1 0 0,1 0 0 0 0,-1 0-1 0 0,0 1 1 0 0,1-1-1 0 0,-1 0 1 0 0,1 0 0 0 0,0 0-1 0 0,-1 0 1 0 0,1 0-1 0 0,-1 0 1 0 0,1 0 0 0 0,-1-1-1 0 0,1 1 1 0 0,-1 0-20 0 0,3-1-96 0 0,-1 0 0 0 0,0 0 0 0 0,1 0 0 0 0,-1-1 0 0 0,0 1 0 0 0,0-1 0 0 0,0 1 0 0 0,0-1 0 0 0,0 0 0 0 0,0 0 0 0 0,-1 0 0 0 0,1 0 0 0 0,1-2 0 0 0,6-6-1268 0 0,-8 7 1065 0 0,1 1 0 0 0,0 0 0 0 0,-1 0 1 0 0,1-1-1 0 0,-1 1 0 0 0,0-1 0 0 0,2-3 1 0 0,-2 3-14 0 0,0 1 1 0 0,0-1-1 0 0,0 1 1 0 0,0-1 0 0 0,1 1-1 0 0,-1 0 1 0 0,3-4-1 0 0,-1 4-22 0 0,-1 0 0 0 0,0-1 0 0 0,0 1 0 0 0,0-1 0 0 0,0 0 0 0 0,0 0 0 0 0,-1 1 0 0 0,1-1 0 0 0,-1 0 0 0 0,0 0 0 0 0,1-1 0 0 0,-2 1 0 0 0,2-4 0 0 0,4-8-1124 0 0,3 10 916 0 0</inkml:trace>
  <inkml:trace contextRef="#ctx0" brushRef="#br0" timeOffset="1">170 177 5327 0 0,'-2'32'410'0'0,"0"-11"-242"0"0,1-18-118 0 0,-2 1 102 0 0,-26 95 6108 0 0,9-44-5112 0 0,18-47-1034 0 0,1-1 0 0 0,-2 0 0 0 0,1 1 0 0 0,-1-1 0 0 0,-7 13 0 0 0,7-15-42 0 0,1 0-1 0 0,0 0 1 0 0,1 0 0 0 0,-2 7-1 0 0,-6 14 379 0 0,8-25-396 0 0,0 2 3 0 0,3 10 115 0 0,-2-13-173 0 0,1 0 0 0 0,-1 1 0 0 0,0-1-1 0 0,0 0 1 0 0,0 0 0 0 0,1 1 0 0 0,-1-1 0 0 0,0 0 0 0 0,1 1 0 0 0,-1-1 0 0 0,0 0-1 0 0,0 0 1 0 0,1 0 0 0 0,-1 1 0 0 0,0-1 0 0 0,1 0 0 0 0,-1 0 0 0 0,0 0 0 0 0,1 0-1 0 0,-1 0 1 0 0,1 0 0 0 0,-1 1 0 0 0,0-1 0 0 0,1 0 0 0 0,-1 0 0 0 0,0 0 0 0 0,1 0-1 0 0,-1 0 1 0 0,1 0 0 0 0,0-1 0 0 0,10-1-216 0 0,-6-2-68 0 0,1 0 1 0 0,-1 0 0 0 0,0 0-1 0 0,0-1 1 0 0,0 1-1 0 0,0-1 1 0 0,-1-1-1 0 0,7-9 1 0 0,2-3-1003 0 0,-10 15 527 0 0,0 0 0 0 0,-1-1-1 0 0,1 1 1 0 0,-1-1-1 0 0,4-7 1 0 0,-3 0-753 0 0,7-14-2153 0 0,0 14 2735 0 0</inkml:trace>
  <inkml:trace contextRef="#ctx0" brushRef="#br0" timeOffset="2">136 445 10015 0 0,'-1'10'201'0'0,"-1"-1"0"0"0,-1 1 0 0 0,1 0 0 0 0,-2-1-1 0 0,-4 11 1 0 0,2-4 214 0 0,-23 34 1376 0 0,5 4-819 0 0,23-50-914 0 0,-1 0 1 0 0,1 1-1 0 0,0-1 1 0 0,0 0-1 0 0,1 0 1 0 0,-1 0-1 0 0,1 5 0 0 0,-1 0 44 0 0,1-7 26 0 0,1-1-160 0 0,-1 1 0 0 0,1-1 0 0 0,-1 0 0 0 0,1 0 0 0 0,-1 0 0 0 0,0 0-1 0 0,0 0 1 0 0,1 1 0 0 0,-1-1 0 0 0,0 0 0 0 0,0 1 0 0 0,12 1-772 0 0,-11-3 743 0 0,0-1 0 0 0,0 1 1 0 0,0 0-1 0 0,0-1 0 0 0,0 1 0 0 0,0-1 1 0 0,0 1-1 0 0,0-1 0 0 0,0 1 0 0 0,-1-1 0 0 0,1 0 1 0 0,0 1-1 0 0,0-1 0 0 0,-1 0 0 0 0,1 0 1 0 0,0 1-1 0 0,-1-1 0 0 0,1 0 0 0 0,-1 0 0 0 0,1 0 1 0 0,0-2-1 0 0,8-8-914 0 0,-6 9 380 0 0,-1-1 0 0 0,1 0 0 0 0,-1 0 0 0 0,0 1 0 0 0,0-1 0 0 0,0-1 0 0 0,0 1 0 0 0,0 0 0 0 0,-1 0 0 0 0,2-5 0 0 0,10-17-2991 0 0,-3 14 2642 0 0</inkml:trace>
  <inkml:trace contextRef="#ctx0" brushRef="#br0" timeOffset="3">140 609 8719 0 0,'-1'16'496'0'0,"0"-1"0"0"0,-2 1 0 0 0,0-1 0 0 0,0 0 0 0 0,-11 27 0 0 0,11-33-115 0 0,0 0-1 0 0,-3 17 0 0 0,-4 12 287 0 0,8-31-524 0 0,0 0-1 0 0,1 0 1 0 0,0 0-1 0 0,-1 11 1 0 0,-1 12 256 0 0,3-27-373 0 0,-1 0-1 0 0,1-1 0 0 0,0 1 0 0 0,0-1 1 0 0,0 1-1 0 0,1 0 0 0 0,0 3 0 0 0,1 13-564 0 0,-2-19 501 0 0,0 0 0 0 0,0 0 0 0 0,0 1 0 0 0,0-1 0 0 0,0 0 0 0 0,0 0 1 0 0,0 0-1 0 0,0 0 0 0 0,0 1 0 0 0,0-1 0 0 0,0 0 0 0 0,0 0 0 0 0,0 0 0 0 0,0 0 0 0 0,0 0 0 0 0,0 1 0 0 0,0-1 1 0 0,0 0-1 0 0,1 0 0 0 0,-1 0 0 0 0,0 0 0 0 0,0 0 0 0 0,0 1 0 0 0,0-1 0 0 0,0 0 0 0 0,0 0 0 0 0,0 0 0 0 0,1 0 1 0 0,-1 0-1 0 0,0 0 0 0 0,0 0 0 0 0,0 0 0 0 0,0 0 0 0 0,0 0 0 0 0,1 1 0 0 0,-1-1 0 0 0,0 0 0 0 0,0 0 0 0 0,0 0 1 0 0,1 0-1 0 0,6-4-2138 0 0,7-8-794 0 0,-12 9 2494 0 0,0 1 0 0 0,-1-1 1 0 0,1 0-1 0 0,-1 1 0 0 0,1-1 0 0 0,1-5 0 0 0,-2 5 100 0 0,0 0-1 0 0,0 1 0 0 0,0-1 1 0 0,1 0-1 0 0,-1 1 0 0 0,1-1 1 0 0,3-3-1 0 0,8-5-370 0 0</inkml:trace>
  <inkml:trace contextRef="#ctx0" brushRef="#br0" timeOffset="4">177 852 8719 0 0,'-2'8'193'0'0,"-1"0"0"0"0,0 1 0 0 0,0-1-1 0 0,-8 13 1 0 0,-3 6 577 0 0,-25 40 2408 0 0,3-2-1860 0 0,25-45-925 0 0,9-16-303 0 0,-1 1 0 0 0,1-1 0 0 0,0 1 0 0 0,0 0 0 0 0,-2 5 0 0 0,1 0 2 0 0,3-8 33 0 0,2-3-601 0 0,2 0 273 0 0,0-1 0 0 0,0 0-1 0 0,0 0 1 0 0,0 0 0 0 0,0 0-1 0 0,0-1 1 0 0,0 1 0 0 0,-1-1-1 0 0,1 0 1 0 0,-1-1 0 0 0,4-3-1 0 0,9-10-1240 0 0,-13 14 850 0 0,0 0 0 0 0,-1 0 0 0 0,1 0 0 0 0,0 0 0 0 0,-1-1 0 0 0,0 1 0 0 0,3-6 0 0 0,-1-2-817 0 0,-3 8 831 0 0,0-1-1 0 0,1 1 0 0 0,-1 0 1 0 0,1-1-1 0 0,0 1 0 0 0,4-5 0 0 0,7-3-403 0 0</inkml:trace>
  <inkml:trace contextRef="#ctx0" brushRef="#br0" timeOffset="5">134 1072 10103 0 0,'-3'10'200'0'0,"0"-1"-1"0"0,0 1 1 0 0,0-1-1 0 0,-1 0 0 0 0,-9 15 1 0 0,3-5 282 0 0,7-14-274 0 0,0 0 0 0 0,-1-1 0 0 0,1 1-1 0 0,-8 7 1 0 0,6-8 32 0 0,1 1 1 0 0,0 0-1 0 0,-5 9 0 0 0,-1 4 204 0 0,5-7 115 0 0,-14 19-1 0 0,17-28-491 0 0,1 0-1 0 0,0 0 1 0 0,0 1-1 0 0,-1-1 0 0 0,1 1 1 0 0,1-1-1 0 0,-1 1 1 0 0,-1 3-1 0 0,-1 6 175 0 0,3-12-243 0 0,0 1 0 0 0,0-1 1 0 0,1 1-1 0 0,-1-1 0 0 0,0 0 0 0 0,0 1 1 0 0,1-1-1 0 0,-1 1 0 0 0,0-1 0 0 0,0 0 1 0 0,1 1-1 0 0,-1-1 0 0 0,0 0 0 0 0,1 1 0 0 0,-1-1 1 0 0,1 0-1 0 0,-1 0 0 0 0,0 0 0 0 0,1 1 1 0 0,-1-1-1 0 0,1 0 0 0 0,-1 0 0 0 0,0 0 1 0 0,1 0-1 0 0,-1 0 0 0 0,1 1 0 0 0,0-1 1 0 0,16-8-174 0 0,-13 6 2 0 0,0 1 0 0 0,0-1 1 0 0,0 0-1 0 0,0-1 0 0 0,0 1 1 0 0,0-1-1 0 0,-1 1 0 0 0,4-5 0 0 0,21-24-1896 0 0,11-20-6100 0 0,-26 35 5543 0 0,2 5 1614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5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4863 0 0,'-3'9'182'0'0,"0"0"0"0"0,0-1 0 0 0,-7 13 0 0 0,1-2 1029 0 0,-26 42 4574 0 0,-3 7-3382 0 0,19-38-1797 0 0,15-24-447 0 0,-1 1 0 0 0,1 0 0 0 0,-3 7 1 0 0,2-5-48 0 0,4-9-95 0 0,0 1 0 0 0,1 0-1 0 0,-1 0 1 0 0,1 0-1 0 0,-1 0 1 0 0,1 0-1 0 0,-1 0 1 0 0,1 0-1 0 0,-1 0 1 0 0,1 0-1 0 0,0 0 1 0 0,0 0-1 0 0,-1 0 1 0 0,1 0-1 0 0,0 1 1 0 0,0-2-16 0 0,0 1 0 0 0,0-1 0 0 0,0 0-1 0 0,1 1 1 0 0,-1-1 0 0 0,0 0 0 0 0,0 0 0 0 0,0 1 0 0 0,0-1 0 0 0,0 0 0 0 0,1 0 0 0 0,-1 1-1 0 0,0-1 1 0 0,0 0 0 0 0,1 0 0 0 0,-1 1 0 0 0,0-1 0 0 0,0 0 0 0 0,1 0 0 0 0,-1 0 0 0 0,0 0-1 0 0,0 1 1 0 0,1-1 0 0 0,1 0-27 0 0,0 0 0 0 0,-1 0 0 0 0,1-1 0 0 0,0 1 0 0 0,-1 0 0 0 0,1-1 0 0 0,0 1 0 0 0,-1-1 0 0 0,1 0 0 0 0,0 0 0 0 0,-1 1 0 0 0,1-1 0 0 0,-1 0 0 0 0,0 0 0 0 0,3-2 0 0 0,20-21-625 0 0,-22 22 606 0 0,17-15-793 0 0,-14 14 262 0 0,-1-1 0 0 0,0 1 0 0 0,0-1 0 0 0,5-8 0 0 0,-8 12 569 0 0,2-6-770 0 0,1 1 1 0 0,1-1-1 0 0,-1 0 1 0 0,1 1-1 0 0,0 0 1 0 0,7-5-1 0 0,-10 9 467 0 0,-1-1-1 0 0,1 0 1 0 0,-1 1-1 0 0,1-1 1 0 0,-1 0-1 0 0,0 0 1 0 0,1 0 0 0 0,1-4-1 0 0,5-8-2168 0 0,-7 13 1865 0 0</inkml:trace>
  <inkml:trace contextRef="#ctx0" brushRef="#br0" timeOffset="1">192 227 10159 0 0,'-1'7'139'0'0,"-1"-1"0"0"0,0 0 0 0 0,0 0 0 0 0,-1 0 0 0 0,0 0 0 0 0,0 0 0 0 0,-5 7-1 0 0,-7 12 626 0 0,0-3 512 0 0,-1 3 55 0 0,12-17-1061 0 0,0 1 0 0 0,-1-1 0 0 0,0-1 0 0 0,-11 14 0 0 0,13-16-174 0 0,0-1 0 0 0,1 0 0 0 0,-1 1 1 0 0,-2 5-1 0 0,3-5-41 0 0,0-1 1 0 0,0 0 0 0 0,-1 1-1 0 0,-4 5 1 0 0,5-8-34 0 0,0 0 0 0 0,0 0 0 0 0,0 1 1 0 0,0-1-1 0 0,1 0 0 0 0,-1 1 0 0 0,1-1 0 0 0,-1 1 1 0 0,1 0-1 0 0,0 0 0 0 0,0-1 0 0 0,0 1 0 0 0,-1 4 1 0 0,2-4-77 0 0,9-3-403 0 0,-4-2 310 0 0,1 0 0 0 0,-1-1 0 0 0,11-6 1 0 0,-3 1-455 0 0,-9 6 327 0 0,0-1 1 0 0,0 0-1 0 0,0 0 1 0 0,0 0-1 0 0,5-7 0 0 0,10-9-1216 0 0,-12 14 132 0 0,-1-1 1 0 0,0 0-1 0 0,0 0 1 0 0,0 0-1 0 0,4-8 1 0 0,2 2-1213 0 0,0 2 1582 0 0</inkml:trace>
  <inkml:trace contextRef="#ctx0" brushRef="#br0" timeOffset="2">202 440 7687 0 0,'-3'19'1046'0'0,"-1"-1"-1"0"0,0 0 1 0 0,-11 26-1 0 0,1-1 731 0 0,-4 2-541 0 0,5-14-666 0 0,4-8-191 0 0,4-11-140 0 0,-7 22 0 0 0,12-31-238 0 0,-1 0 0 0 0,1 0 0 0 0,-1 0-1 0 0,1 0 1 0 0,0 0 0 0 0,0 1 0 0 0,0-1 0 0 0,1 0-1 0 0,-1 0 1 0 0,1 0 0 0 0,-1 0 0 0 0,3 5 0 0 0,-2-6-168 0 0,-1-3 149 0 0,0 1 0 0 0,1 0 1 0 0,-1 0-1 0 0,0 0 1 0 0,0 0-1 0 0,1-1 1 0 0,-1 1-1 0 0,0 0 0 0 0,1 0 1 0 0,-1 0-1 0 0,0 0 1 0 0,1 0-1 0 0,-1 0 0 0 0,0 0 1 0 0,1 0-1 0 0,-1 0 1 0 0,0 0-1 0 0,1 0 1 0 0,-1 0-1 0 0,0 0 0 0 0,1 0 1 0 0,-1 1-1 0 0,1-1-61 0 0,0 0 0 0 0,-1 0 0 0 0,1 0 1 0 0,-1 0-1 0 0,1 0 0 0 0,-1 0 0 0 0,1 0 0 0 0,-1 0 0 0 0,1 0 0 0 0,-1 0 0 0 0,1 0 0 0 0,-1 0 0 0 0,1 0 1 0 0,0 0-1 0 0,-1-1 0 0 0,1 1 0 0 0,-1 0 0 0 0,1 0 0 0 0,-1 0 0 0 0,0-1 0 0 0,1 1 0 0 0,17-20-3117 0 0,-15 17 2058 0 0,0 0 0 0 0,0 0 0 0 0,0-1 1 0 0,-1 1-1 0 0,4-6 0 0 0,-1 1-1313 0 0,-4 6 1506 0 0</inkml:trace>
  <inkml:trace contextRef="#ctx0" brushRef="#br0" timeOffset="3">182 740 5759 0 0,'-1'3'61'0'0,"1"0"0"0"0,-1-1 0 0 0,0 1 0 0 0,-1 0-1 0 0,1-1 1 0 0,0 1 0 0 0,-1-1 0 0 0,0 0 0 0 0,-2 3-1 0 0,2-1 160 0 0,0-1 1 0 0,0 0-1 0 0,0 1 0 0 0,0-1 0 0 0,-1 7 0 0 0,-10 15 2651 0 0,0 2-800 0 0,11-22-1823 0 0,0-1 0 0 0,0 1 0 0 0,-1 0 0 0 0,-4 6 0 0 0,4-7-53 0 0,0 0 0 0 0,1 1 0 0 0,0-1 1 0 0,-3 7-1 0 0,-5 11 606 0 0,9-21-769 0 0,1 1-1 0 0,-1-1 0 0 0,0 0 1 0 0,1 0-1 0 0,0 0 0 0 0,-1 1 0 0 0,1-1 1 0 0,0 0-1 0 0,-1 1 0 0 0,1-1 1 0 0,0 0-1 0 0,0 1 0 0 0,0-1 1 0 0,0 0-1 0 0,1 3 0 0 0,-1 7 64 0 0,0-10-90 0 0,0 0 0 0 0,0 0-1 0 0,0 0 1 0 0,0-1 0 0 0,0 1-1 0 0,1 0 1 0 0,-1 0-1 0 0,0 0 1 0 0,1 0 0 0 0,-1-1-1 0 0,1 1 1 0 0,-1 0 0 0 0,1 0-1 0 0,-1-1 1 0 0,1 1 0 0 0,0 0-1 0 0,1 1 1 0 0,4 6 6 0 0,-6-7-33 0 0,0-1 0 0 0,1 1 0 0 0,-1-1-1 0 0,1 1 1 0 0,-1-1 0 0 0,1 0 0 0 0,0 1 0 0 0,-1-1 0 0 0,1 0 0 0 0,-1 1 0 0 0,1-1 0 0 0,0 0 0 0 0,-1 1-1 0 0,1-1 1 0 0,0 0 0 0 0,0 0 0 0 0,1 1-122 0 0,0 0-519 0 0,-1 0-420 0 0,-1-1 1028 0 0,0 0 1 0 0,0 0-1 0 0,0 1 0 0 0,0-1 1 0 0,0 0-1 0 0,0 0 1 0 0,0 0-1 0 0,0 0 0 0 0,1 1 1 0 0,-1-1-1 0 0,0 0 1 0 0,0 0-1 0 0,0 0 0 0 0,0 0 1 0 0,1 0-1 0 0,-1 0 1 0 0,0 0-1 0 0,0 0 0 0 0,0 0 1 0 0,0 1-1 0 0,1-1 1 0 0,-1 0-1 0 0,0 0 0 0 0,5 2-2015 0 0,-1 9-6982 0 0,-1 0 7956 0 0</inkml:trace>
  <inkml:trace contextRef="#ctx0" brushRef="#br0" timeOffset="4">110 1187 7631 0 0,'0'12'288'0'0,"0"0"0"0"0,-4 22 0 0 0,0-5 414 0 0,2-12 484 0 0,-7 23 1 0 0,3-11-482 0 0,1-11-207 0 0,-9 25 0 0 0,1-4-226 0 0,-15 74-256 0 0,21-74-16 0 0,2-16 0 0 0,-1 24 0 0 0,3-16 2 0 0,1-14-188 0 0,0 0 0 0 0,2 18 0 0 0,5 131-7671 0 0,-5-121 3652 0 0,2-30 3719 0 0</inkml:trace>
  <inkml:trace contextRef="#ctx0" brushRef="#br0" timeOffset="5">54 2167 6391 0 0,'7'14'712'0'0,"-6"-12"-571"0"0,-1 0 1 0 0,1-1-1 0 0,0 1 0 0 0,0 0 0 0 0,0-1 0 0 0,-1 1 0 0 0,2-1 1 0 0,-1 0-1 0 0,0 1 0 0 0,0-1 0 0 0,0 0 0 0 0,0 1 0 0 0,1-1 1 0 0,1 1-1 0 0,-2-2 95 0 0,4 0-244 0 0,1-1 0 0 0,-1 0 0 0 0,0 0 1 0 0,1 0-1 0 0,-1-1 0 0 0,0 0 0 0 0,0 0 1 0 0,0 0-1 0 0,0-1 0 0 0,-1 0 0 0 0,1 0 1 0 0,0 0-1 0 0,-1 0 0 0 0,0-1 0 0 0,4-3 1 0 0,28-14-6176 0 0,-28 16 4263 0 0,0 4 1177 0 0</inkml:trace>
  <inkml:trace contextRef="#ctx0" brushRef="#br0" timeOffset="6">242 2190 7567 0 0,'-1'14'1023'0'0,"-1"0"1"0"0,-1 0-1 0 0,0 0 0 0 0,0 0 0 0 0,-9 20 0 0 0,-4 14 1372 0 0,15-42-2269 0 0,-1-2-61 0 0,1 0 1 0 0,0 0 0 0 0,0 0-1 0 0,0 0 1 0 0,1 0-1 0 0,-1 0 1 0 0,1 1-1 0 0,0-1 1 0 0,0 0-1 0 0,0 0 1 0 0,1 0-1 0 0,0 0 1 0 0,1 6 0 0 0,-2-9-165 0 0,4-1-223 0 0,0-1 111 0 0,-1 0 0 0 0,1-1 0 0 0,0 1 0 0 0,-1-1 0 0 0,1 1 0 0 0,-1-1-1 0 0,3-2 1 0 0,6-3-810 0 0,33-22-4654 0 0,-7 9-1334 0 0,-25 16 6182 0 0</inkml:trace>
  <inkml:trace contextRef="#ctx0" brushRef="#br0" timeOffset="7">356 2354 13447 0 0,'-16'25'1462'0'0,"5"-7"-1013"0"0,-14 17 1351 0 0,19-25-1568 0 0,5-9-210 0 0,0 0 0 0 0,0 0 0 0 0,0 1 0 0 0,0-1 1 0 0,0 0-1 0 0,0 1 0 0 0,1-1 0 0 0,-1 1 1 0 0,1-1-1 0 0,-1 1 0 0 0,1-1 0 0 0,-1 1 0 0 0,1 1 1 0 0,17-1-787 0 0,-14-3 607 0 0,0 1 0 0 0,0-1 1 0 0,0 0-1 0 0,0-1 0 0 0,0 1 1 0 0,0 0-1 0 0,0-1 1 0 0,2-2-1 0 0,9-3-861 0 0,33-19-3612 0 0,-17 6-1644 0 0,-17 12 4038 0 0,2 2 1378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5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44 12959 0 0,'-2'3'146'0'0,"1"1"0"0"0,-1 0 0 0 0,0-1 0 0 0,0 0 0 0 0,0 1 0 0 0,-1-1 0 0 0,1 0 0 0 0,-1 0-1 0 0,0 0 1 0 0,0-1 0 0 0,0 1 0 0 0,-3 2 0 0 0,-3 3 647 0 0,2-1-270 0 0,-1 0-102 0 0,0 1 0 0 0,0-1-1 0 0,-19 11 1 0 0,21-14-343 0 0,1-1 0 0 0,-1 1 0 0 0,1 0 0 0 0,0 1 0 0 0,0-1 0 0 0,1 1 0 0 0,-7 8 0 0 0,8-6-51 0 0,2-5 2 0 0,23-6-501 0 0,-8 0-35 0 0,1 0-1 0 0,-1-1 0 0 0,0-1 0 0 0,0 0 1 0 0,21-14-1 0 0,22-9-1894 0 0,19-11-2678 0 0,-20 10 1285 0 0,-17 13 4048 0 0,-39 17-196 0 0,0 0 0 0 0,0 0 0 0 0,0 0 0 0 0,0-1 0 0 0,0 1 1 0 0,0 0-1 0 0,1 0 0 0 0,-1 0 0 0 0,0 0 0 0 0,0 0 0 0 0,0 0 0 0 0,0 0 1 0 0,0 0-1 0 0,1 0 0 0 0,-1 0 0 0 0,0 0 0 0 0,0 0 0 0 0,0 0 0 0 0,0 0 1 0 0,0 0-1 0 0,1 0 0 0 0,-1 0 0 0 0,0 0 0 0 0,0 0 0 0 0,0 0 0 0 0,0 0 0 0 0,1 0 1 0 0,-1 0-1 0 0,0 0 0 0 0,0 0 0 0 0,0 0 0 0 0,0 0 0 0 0,0 0 0 0 0,0 1 1 0 0,1-1-1 0 0,-1 0 0 0 0,0 0 0 0 0,0 0 0 0 0,0 0 0 0 0,-3 6 1792 0 0,-10 7 465 0 0,-90 55 4762 0 0,69-47-6447 0 0,23-13-416 0 0,0 0 1 0 0,1 0-1 0 0,0 1 0 0 0,1 1 1 0 0,0 0-1 0 0,-10 14 0 0 0,17-22-193 0 0,2-1 0 0 0,-1 1 0 0 0,0 0 0 0 0,0-1 0 0 0,0 1 0 0 0,1 0-1 0 0,-1 0 1 0 0,1 0 0 0 0,-1-1 0 0 0,1 1 0 0 0,0 0 0 0 0,0 3 0 0 0,0-5-24 0 0,1 0 0 0 0,0 1 0 0 0,0-1 0 0 0,-1 0 0 0 0,1 0 0 0 0,0 0 0 0 0,0 0 0 0 0,-1 0 0 0 0,1 0 0 0 0,0 0 0 0 0,0 0 0 0 0,0 0 0 0 0,-1 0 0 0 0,2 0 0 0 0,16-5-340 0 0,-1-1 0 0 0,-1 0 0 0 0,31-16 0 0 0,-36 16 16 0 0,20-11-1693 0 0,34-24 1 0 0,4-2-3800 0 0,-10 3-1135 0 0,-41 31 6140 0 0</inkml:trace>
  <inkml:trace contextRef="#ctx0" brushRef="#br0" timeOffset="1">556 0 6215 0 0,'-1'1'479'0'0,"-32"24"4225"0"0,-42 24-1 0 0,26-19-3355 0 0,25-15-752 0 0,15-11-325 0 0,1 1 0 0 0,-13 10 0 0 0,9-7-67 0 0,11-7-167 0 0,-1 0 0 0 0,0 0 0 0 0,1-1 0 0 0,-1 1 0 0 0,1 1 1 0 0,-1-1-1 0 0,1 0 0 0 0,0 0 0 0 0,-1 0 0 0 0,1 1 0 0 0,0-1 0 0 0,0 1 0 0 0,0-1 1 0 0,0 1-1 0 0,0-1 0 0 0,0 1 0 0 0,0 0 0 0 0,0 2 0 0 0,17-4 219 0 0,-9-2-289 0 0,1 0-1 0 0,-2-1 1 0 0,1 1-1 0 0,10-7 1 0 0,6-1-490 0 0,30-13-1085 0 0,-22 10-1615 0 0,62-20 0 0 0,-32 16-3994 0 0,-48 13 5925 0 0,-12 3 1074 0 0,1 1-1 0 0,-1-1 1 0 0,1 0-1 0 0,0 1 1 0 0,-1 0-1 0 0,1-1 1 0 0,-1 1-1 0 0,4 0 0 0 0,-5 0 238 0 0,-1 0-1 0 0,1 0 0 0 0,0 0 0 0 0,0 0 0 0 0,0 0 0 0 0,0 1 0 0 0,0-1 0 0 0,-1 0 0 0 0,1 0 0 0 0,0 0 1 0 0,0 0-1 0 0,0 0 0 0 0,0 0 0 0 0,0 1 0 0 0,0-1 0 0 0,0 0 0 0 0,0 0 0 0 0,0 0 0 0 0,-1 1 0 0 0,1-1 0 0 0,0 0 1 0 0,0 0-1 0 0,0 0 0 0 0,0 0 0 0 0,0 1 0 0 0,0-1 0 0 0,0 0 0 0 0,0 0 0 0 0,0 0 0 0 0,0 0 0 0 0,0 1 1 0 0,1-1-1 0 0,-1 0 0 0 0,0 0 0 0 0,0 0 0 0 0,0 0 0 0 0,0 1 0 0 0,0-1 0 0 0,0 0 0 0 0,0 0 0 0 0,0 0 0 0 0,0 0 1 0 0,1 1-1 0 0,-1-1 0 0 0,0 0 0 0 0,0 0 0 0 0,0 0 0 0 0,0 0 0 0 0,0 0 0 0 0,1 0 0 0 0,-1 0 0 0 0,0 0 1 0 0,0 0-1 0 0,0 1 0 0 0,0-1 0 0 0,1 0 0 0 0,-1 0 0 0 0,0 0 0 0 0,0 0 0 0 0,0 0 0 0 0,0 0 0 0 0,1 0 0 0 0,-11 7 2349 0 0,-1 0 0 0 0,1-1 0 0 0,-16 7 0 0 0,-5 3 1032 0 0,-84 50 813 0 0,90-48-3713 0 0,6-3-197 0 0,19-15-293 0 0,-1 1 0 0 0,1-1-1 0 0,-1 0 1 0 0,1 0 0 0 0,-1 1-1 0 0,1-1 1 0 0,0 0-1 0 0,-1 1 1 0 0,1-1 0 0 0,-1 1-1 0 0,1-1 1 0 0,0 1 0 0 0,0-1-1 0 0,-1 0 1 0 0,1 1 0 0 0,0-1-1 0 0,0 1 1 0 0,-1 0 0 0 0,1-1-11 0 0,0 0 0 0 0,0 1 0 0 0,0-1 0 0 0,0 0 0 0 0,1 0 0 0 0,-1 0 0 0 0,0 1 0 0 0,0-1 0 0 0,0 0 0 0 0,0 0 0 0 0,0 0 1 0 0,0 1-1 0 0,1-1 0 0 0,-1 0 0 0 0,0 0 0 0 0,0 0 0 0 0,0 0 0 0 0,0 0 0 0 0,1 1 0 0 0,-1-1 0 0 0,0 0 0 0 0,0 0 0 0 0,1 0 0 0 0,-1 0 0 0 0,0 0 0 0 0,0 0 0 0 0,1 0 1 0 0,0 1-54 0 0,1-1 1 0 0,-1 0 0 0 0,1 0 0 0 0,-1 0 0 0 0,1 1-1 0 0,-1-1 1 0 0,1-1 0 0 0,-1 1 0 0 0,1 0 0 0 0,-1 0-1 0 0,3-1 1 0 0,57-23-2323 0 0,33-15-6850 0 0,-80 33 7849 0 0,0 1 0 0 0,0 0 0 0 0,1 1 0 0 0,18-3 0 0 0,-14 4 1020 0 0</inkml:trace>
  <inkml:trace contextRef="#ctx0" brushRef="#br0" timeOffset="2">813 101 11343 0 0,'-3'4'348'0'0,"0"1"-1"0"0,-1-1 0 0 0,0 0 1 0 0,0-1-1 0 0,0 1 0 0 0,-8 4 0 0 0,7-4 190 0 0,0 0-1 0 0,-1 1 0 0 0,2-1 0 0 0,-6 6 0 0 0,-4 10 584 0 0,14-19-876 0 0,16 7 312 0 0,-12-7-545 0 0,0-1 0 0 0,0 0 0 0 0,0 0 0 0 0,0 0-1 0 0,1 0 1 0 0,-1-1 0 0 0,0 1 0 0 0,7-3 0 0 0,34-12-351 0 0,-34 11 133 0 0,8-4 53 0 0,18-6-2557 0 0,1 0-1 0 0,0 3 1 0 0,48-8-1 0 0,-77 17 3112 0 0,1 2 0 0 0,-1-1-1 0 0,0 1 1 0 0,14 2 2338 0 0,-13 7 354 0 0,-10-6-2848 0 0,0 1 0 0 0,0 0 0 0 0,0-1 0 0 0,0 1 0 0 0,0 0-1 0 0,-1-1 1 0 0,0 1 0 0 0,0 0 0 0 0,-1 4 0 0 0,1-7 129 0 0,2 18 105 0 0,0-18-465 0 0,-1 0 0 0 0,0-1 0 0 0,1 1 0 0 0,-1 0 0 0 0,1 0 0 0 0,-1-1 0 0 0,1 1 0 0 0,-1 0 0 0 0,1-1 0 0 0,-1 1 0 0 0,1-1 0 0 0,0 1 0 0 0,-1-1 0 0 0,1 1 0 0 0,0-1 0 0 0,-1 1 0 0 0,1-1 0 0 0,0 0 0 0 0,0 1 0 0 0,-1-1 0 0 0,1 0 0 0 0,0 1 0 0 0,0-1 0 0 0,0 0 0 0 0,0 0 0 0 0,-1 0 0 0 0,1 0 0 0 0,2 0 0 0 0,27-3-233 0 0,-21 2 44 0 0,5-1-365 0 0,23-6 1 0 0,-10 1-670 0 0,-10 2-760 0 0,0 0 0 0 0,0-1 0 0 0,20-11 0 0 0,-1 1-4059 0 0,-21 10 5122 0 0</inkml:trace>
  <inkml:trace contextRef="#ctx0" brushRef="#br0" timeOffset="3">1497 47 9647 0 0,'0'0'742'0'0,"3"22"2615"0"0,-2-17-2843 0 0,-1 0-1 0 0,1 0 1 0 0,-1 0 0 0 0,-1 0-1 0 0,-1 8 1 0 0,1-7-494 0 0,-1 0-1 0 0,0-1 1 0 0,0 0-1 0 0,0 1 1 0 0,-1-1-1 0 0,0 0 1 0 0,-6 8 0 0 0,3-2-1210 0 0,12-16-3822 0 0,8-8-1039 0 0,-7 7 4844 0 0,1-2-975 0 0,2 2 1342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0 4919 0 0,'2'10'382'0'0,"-1"-8"166"0"0,-10 9 9 0 0,9-10-549 0 0,-1-1 0 0 0,1 0 0 0 0,0 0 0 0 0,-1 0-1 0 0,1 1 1 0 0,0-1 0 0 0,-1 0 0 0 0,1 0 0 0 0,-1 0 0 0 0,1 0 0 0 0,0 0 0 0 0,-1 0-1 0 0,1 0 1 0 0,-1 1 0 0 0,1-1 0 0 0,0 0 0 0 0,-1-1 0 0 0,1 1 0 0 0,-1 0 0 0 0,1 0-1 0 0,0 0 1 0 0,-1 0 0 0 0,1 0 0 0 0,-1 0 0 0 0,1 0 0 0 0,0-1 0 0 0,-1 1 0 0 0,0 0-1 0 0,1-1 6 0 0,0 1 0 0 0,-1 0 0 0 0,1 0 0 0 0,-1 0 0 0 0,1-1-1 0 0,-1 1 1 0 0,1 0 0 0 0,-1 0 0 0 0,1 0 0 0 0,-1 0 0 0 0,0 0 0 0 0,1 0-1 0 0,-1 0 1 0 0,1 0 0 0 0,-1 0 0 0 0,1 0 0 0 0,-1 0 0 0 0,1 0-1 0 0,-1 0 1 0 0,1 1 0 0 0,-1-1 0 0 0,1 0 0 0 0,-1 0 0 0 0,0 1-1 0 0,-16 6 856 0 0,5-3-490 0 0,11-4-349 0 0,0 0 1 0 0,0 0-1 0 0,0 0 1 0 0,0 1-1 0 0,1-1 1 0 0,-1 0-1 0 0,0 0 0 0 0,0 1 1 0 0,0-1-1 0 0,1 1 1 0 0,-1-1-1 0 0,-1 1 0 0 0,-15 0 421 0 0,13 2-404 0 0,3-2-39 0 0,0 0-1 0 0,1-1 1 0 0,-1 1 0 0 0,0-1-1 0 0,0 1 1 0 0,0-1-1 0 0,0 1 1 0 0,0-1 0 0 0,0 0-1 0 0,1 1 1 0 0,-1-1-1 0 0,0 0 1 0 0,0 0 0 0 0,0 0-1 0 0,0 0 1 0 0,-2 0-1 0 0,-7 3 37 0 0,9-3-38 0 0,0 1 0 0 0,0-1 0 0 0,0 0 0 0 0,0 1 0 0 0,0-1 0 0 0,0 0-1 0 0,0 0 1 0 0,0 0 0 0 0,0 0 0 0 0,0 0 0 0 0,0 0 0 0 0,-2 0 0 0 0,-2-2 18 0 0,4 2-22 0 0,1 0 0 0 0,-1-1 0 0 0,0 1 0 0 0,1 0 0 0 0,-1 0 0 0 0,0-1 0 0 0,1 1 0 0 0,-1 0 0 0 0,0 0 0 0 0,0 0 0 0 0,1 0 0 0 0,-1 0 0 0 0,0 0 1 0 0,0 0-1 0 0,1 0 0 0 0,-1 0 0 0 0,0 1 0 0 0,1-1 0 0 0,-1 0 0 0 0,0 0 0 0 0,1 1 0 0 0,-1-1 0 0 0,0 0 0 0 0,1 1 0 0 0,-1-1 0 0 0,1 1 0 0 0,-1-1 0 0 0,0 1 0 0 0,0 0-1 0 0,0-1 0 0 0,1 1 0 0 0,-1-1 0 0 0,0 0 0 0 0,0 1 0 0 0,0-1 0 0 0,0 0 0 0 0,1 1 0 0 0,-1-1 0 0 0,0 0 0 0 0,0 0 0 0 0,0 0 0 0 0,0 0 0 0 0,-1 1 0 0 0,1-2 0 0 0,0 2 0 0 0,-1-1 0 0 0,1 0 0 0 0,0 0 0 0 0,0 0 0 0 0,0 0 0 0 0,0 1 0 0 0,0-1 0 0 0,0 1 0 0 0,0-1 0 0 0,0 0 0 0 0,0 1 0 0 0,-1 1 0 0 0,1-2 0 0 0,0 0 0 0 0,1 1 0 0 0,-1-1 0 0 0,0 1 0 0 0,0-1 0 0 0,1 0 0 0 0,-1 0 0 0 0,0 1 0 0 0,0-1 0 0 0,0 0 0 0 0,1 0 0 0 0,-1 0 0 0 0,0 0 0 0 0,-1 0 0 0 0,1 0 0 0 0,0 0 0 0 0,0 0 0 0 0,0 0 0 0 0,0 0 0 0 0,0 0 0 0 0,0 1 0 0 0,1-1 0 0 0,-1 0 0 0 0,0 0 0 0 0,0 1 0 0 0,0-1 0 0 0,-1 1 0 0 0,-2 2 0 0 0,3-2 0 0 0,0 0 0 0 0,0 0 0 0 0,-1 0 0 0 0,1-1 0 0 0,0 1 0 0 0,0-1 0 0 0,0 1 0 0 0,0-1 0 0 0,-1 1 0 0 0,1-1 0 0 0,0 1 0 0 0,0-1 0 0 0,-1 0 0 0 0,1 0 0 0 0,0 0 0 0 0,-2 0 0 0 0,2 0 0 0 0,0 0 0 0 0,1 0 0 0 0,-1 1 0 0 0,0-1 0 0 0,0 0 0 0 0,0 0 0 0 0,1 1 0 0 0,-1-1 0 0 0,0 0 0 0 0,0 1 0 0 0,1-1 0 0 0,-1 1 0 0 0,0-1 0 0 0,1 1 0 0 0,-1-1 0 0 0,0 2 0 0 0,0-2 0 0 0,1 1 0 0 0,-1 0 0 0 0,0-1 0 0 0,1 1 0 0 0,-1-1 0 0 0,0 1 0 0 0,1-1 0 0 0,-1 0 0 0 0,0 1 0 0 0,0-1 0 0 0,0 0 0 0 0,1 1 0 0 0,-1-1 0 0 0,-1 0 0 0 0,-4 1 0 0 0,5-2 0 0 0,-1 1 0 0 0,1 0 0 0 0,0 1 0 0 0,0-1 0 0 0,-1 0 0 0 0,1 0 0 0 0,0 1 0 0 0,0-1 0 0 0,0 0 0 0 0,-1 1 0 0 0,1-1 0 0 0,0 1 0 0 0,0 0 0 0 0,0-1 0 0 0,-1 2 0 0 0,1-2 0 0 0,1 1 0 0 0,-1-1 0 0 0,1 0 0 0 0,-1 0 0 0 0,1 1 0 0 0,-1-1 0 0 0,1 0 0 0 0,-1 0 0 0 0,1 0 0 0 0,-1 0 0 0 0,1 0 0 0 0,-1 0 0 0 0,0 0 0 0 0,1 1 0 0 0,-1-2 0 0 0,1 1 0 0 0,-1 0 0 0 0,1 0 0 0 0,-1 0 0 0 0,0 0 0 0 0,0 0 0 0 0,0-1 0 0 0,1 1 0 0 0,-1 0 0 0 0,1 0 0 0 0,-1 0 0 0 0,0 0 0 0 0,1 0 0 0 0,-1 0 0 0 0,0 0 0 0 0,1 0 0 0 0,-1 0 0 0 0,1 0 0 0 0,-1 1 0 0 0,0-1 0 0 0,1 0 0 0 0,-1 0 0 0 0,0 1 0 0 0,-2 1 0 0 0,2-1 0 0 0,-1-1 0 0 0,1 1 0 0 0,-1 0 0 0 0,1 0 0 0 0,-1-1 0 0 0,1 1 0 0 0,-1-1 0 0 0,1 1 0 0 0,-1-1 0 0 0,0 0 0 0 0,-2 0 0 0 0,3 1 0 0 0,1-1 0 0 0,-1 0 0 0 0,0 0 0 0 0,0 1 0 0 0,1-1 0 0 0,-1 0 0 0 0,0 1 0 0 0,1-1 0 0 0,-1 0 0 0 0,0 1 0 0 0,1-1 0 0 0,-1 1 0 0 0,1-1 0 0 0,-1 1 0 0 0,1 0 0 0 0,-1-1 0 0 0,1 1 0 0 0,-1 1 0 0 0,0-2 0 0 0,1 1 0 0 0,0-1 0 0 0,-1 1 0 0 0,1-1 0 0 0,-1 1 0 0 0,1-1 0 0 0,-1 1 0 0 0,1-1 0 0 0,-1 1 0 0 0,1-1 0 0 0,-1 1 0 0 0,1-1 0 0 0,-1 0 0 0 0,0 1 0 0 0,1-1 0 0 0,-1 0 0 0 0,0 0 0 0 0,1 1 0 0 0,-1-1 0 0 0,-1 0 0 0 0,-5 0 0 0 0,-1 1 0 0 0,-8 15 0 0 0,8-8 0 0 0,-1-6 0 0 0,-5 8 0 0 0,12-10 0 0 0,2 1 0 0 0,-9 14 0 0 0,-7 13-105 0 0,15-27 28 0 0,0 0 41 0 0,-1 0 0 0 0,1 0 0 0 0,0 1 0 0 0,1-1 0 0 0,-1 0 0 0 0,0 0 0 0 0,0 1 0 0 0,0-1 0 0 0,1 0 0 0 0,-2 3 0 0 0,-7 11-112 0 0,-12 18 82 0 0,19-30 67 0 0,2 0-2 0 0,-1-1 0 0 0,0 0-1 0 0,0 0 1 0 0,-1 0 0 0 0,1 0 0 0 0,0 0 0 0 0,-1-1 0 0 0,1 1 0 0 0,-3 2 0 0 0,-2 5-45 0 0,-1 9 28 0 0,2-8-25 0 0,5-9 42 0 0,0 1 1 0 0,0-1-1 0 0,-1 0 1 0 0,1 0-1 0 0,-1 0 1 0 0,1 0-1 0 0,-1 0 0 0 0,1 0 1 0 0,-1 0-1 0 0,1 0 1 0 0,-1 0-1 0 0,0 0 0 0 0,0 0 1 0 0,0 0-1 0 0,1 0 1 0 0,-1-1-1 0 0,0 1 1 0 0,-2 1-1 0 0,3-2 1 0 0,0 0 0 0 0,-1 0 0 0 0,1 1 0 0 0,0-1 0 0 0,-1 0 0 0 0,1 0 0 0 0,0 0 0 0 0,-1 1 0 0 0,1-1 0 0 0,0 0 0 0 0,0 1 0 0 0,-1-1 0 0 0,1 0 0 0 0,0 0 0 0 0,0 1 0 0 0,0-1 0 0 0,-1 0 0 0 0,1 1 0 0 0,0-1 0 0 0,0 1 0 0 0,0-1 0 0 0,0 1 0 0 0,-1 1-1 0 0,1 0 1 0 0,-1 0-1 0 0,0 0 0 0 0,0 0 0 0 0,0 0 0 0 0,0 0 0 0 0,0-1 0 0 0,-1 1 0 0 0,1 0 0 0 0,0-1 1 0 0,-3 3-1 0 0,2-2-11 0 0,0 1-8 0 0,-1 8-2 0 0,-4 8 86 0 0,7-17-49 0 0,-1 0-1 0 0,0 0 1 0 0,1 1-1 0 0,-1-1 1 0 0,1 0-1 0 0,-1 0 0 0 0,1 0 1 0 0,0 0-1 0 0,0 1 1 0 0,0-1-1 0 0,1 3 1 0 0,-1-3 83 0 0,0 8 89 0 0,0-6-178 0 0,1-1 20 0 0,0 1 0 0 0,0-1 0 0 0,0 1 0 0 0,0-1 0 0 0,0 0-1 0 0,1 1 1 0 0,2 3 0 0 0,-3-5-18 0 0,1 1-1 0 0,-1-1 1 0 0,1 1-1 0 0,0-1 1 0 0,-1 0-1 0 0,1 1 1 0 0,3 1-1 0 0,2 2 23 0 0,-6-3-8 0 0,1 0 0 0 0,1-1 0 0 0,-1 1 0 0 0,0-1 0 0 0,1 0 0 0 0,-1 1 0 0 0,6 2 0 0 0,-1 0 22 0 0,-5-3-34 0 0,1 0 1 0 0,0 0-1 0 0,0 0 0 0 0,-1 0 1 0 0,1 0-1 0 0,0-1 0 0 0,0 1 1 0 0,0-1-1 0 0,1 0 0 0 0,-1 0 1 0 0,0 0-1 0 0,0 0 0 0 0,1-1 1 0 0,-1 1-1 0 0,0-1 0 0 0,6 0 1 0 0,40-3-280 0 0,-44 3-40 0 0,0 0 0 0 0,0 0 0 0 0,1 0-1 0 0,-1 0 1 0 0,10 2 0 0 0,7 1-1803 0 0,-21-3 1950 0 0,0 0 1 0 0,0 0-1 0 0,0 0 1 0 0,0 0-1 0 0,0-1 1 0 0,0 1 0 0 0,0 0-1 0 0,0-1 1 0 0,0 1-1 0 0,0 0 1 0 0,0-1-1 0 0,-1 1 1 0 0,1-1-1 0 0,0 0 1 0 0,1 0 0 0 0,11-6-1827 0 0,-2 6 1451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 5695 0 0,'0'0'443'0'0,"-1"1"-235"0"0,-2-1-85 0 0,1 0 1 0 0,-1 1-1 0 0,1-2 0 0 0,-1 1 0 0 0,1 0 1 0 0,-1 0-1 0 0,1-1 0 0 0,-5 0 0 0 0,6 1-73 0 0,0-1-1 0 0,1 1 1 0 0,-1 1-1 0 0,0-1 1 0 0,0 0-1 0 0,0 0 0 0 0,0 0 1 0 0,0 0-1 0 0,0 1 1 0 0,1-1-1 0 0,-1 0 1 0 0,-1 1-1 0 0,-6 2 66 0 0,-37-2 671 0 0,44-1-764 0 0,-1 0 0 0 0,1 0 0 0 0,0 1 0 0 0,-1-1 0 0 0,1 0 0 0 0,0 1 0 0 0,-1-1 0 0 0,1 1 0 0 0,0-1 0 0 0,-1 1 0 0 0,1 0 0 0 0,0-1-1 0 0,0 1 1 0 0,-3 2 0 0 0,-10 5 193 0 0,7-5-101 0 0,0 0-1 0 0,0 1 0 0 0,0 0 0 0 0,-9 6 0 0 0,2-1 65 0 0,5-2-126 0 0,0 0 1 0 0,1 0-1 0 0,-14 14 0 0 0,-1 2-134 0 0,-2 10-5 0 0,2 0 87 0 0,10-12 0 0 0,-2 2 0 0 0,8-13 0 0 0,-8 12 0 0 0,-4 1 152 0 0,-23 37 0 0 0,38-50-102 0 0,4-8-49 0 0,-1 0 0 0 0,0 1 1 0 0,0-1-1 0 0,1 0 0 0 0,-1 0 1 0 0,-1 0-1 0 0,1 0 0 0 0,0 0 1 0 0,0 0-1 0 0,-3 3 0 0 0,2-2 28 0 0,0 1-1 0 0,1-1 1 0 0,-1 1-1 0 0,1-1 1 0 0,0 1-1 0 0,0 0 1 0 0,0 0-1 0 0,1-1 1 0 0,-1 1-1 0 0,1 5 1 0 0,-1 2 41 0 0,0-10-6 0 0,4 12 114 0 0,-2-11 60 0 0,0 1-138 0 0,6 27-80 0 0,-7-26-20 0 0,10 17 0 0 0,-3-9 0 0 0,3-2 0 0 0,-3-5 103 0 0,1 0-1 0 0,-1 0 0 0 0,1-1 0 0 0,0 0 0 0 0,10 3 1 0 0,-17-7-98 0 0,-1 0 1 0 0,1 1-1 0 0,0-1 0 0 0,0 0 1 0 0,0 0-1 0 0,-1 0 1 0 0,1 0-1 0 0,0-1 1 0 0,0 1-1 0 0,0 0 1 0 0,-1 0-1 0 0,1 0 0 0 0,0-1 1 0 0,0 1-1 0 0,-1 0 1 0 0,1-1-1 0 0,0 1 1 0 0,0-1-1 0 0,4-1 22 0 0,5 0 27 0 0,-7 3-46 0 0,-1-1 1 0 0,0 0 0 0 0,1 1 0 0 0,-1-1 0 0 0,1 0 0 0 0,-1-1-1 0 0,4 0 1 0 0,-5 1-8 0 0,-1 0 0 0 0,1 0-1 0 0,0 0 1 0 0,0 0 0 0 0,0 0-1 0 0,-1 1 1 0 0,1-1 0 0 0,0 0-1 0 0,0 0 1 0 0,-1 0 0 0 0,1 1 0 0 0,0-1-1 0 0,0 0 1 0 0,-1 1 0 0 0,1-1-1 0 0,0 1 1 0 0,-1-1 0 0 0,2 1-1 0 0,-2 0 0 0 0,1-1 0 0 0,-1 1 0 0 0,1-1 0 0 0,-1 0 0 0 0,1 1 0 0 0,0-1 0 0 0,-1 0 0 0 0,1 1 0 0 0,0-1 0 0 0,-1 0 0 0 0,1 0 0 0 0,-1 0 0 0 0,1 1 0 0 0,0-1 0 0 0,-1 0 0 0 0,1 0 0 0 0,0 0-1 0 0,-1 0 1 0 0,1 0 0 0 0,1 0 0 0 0,4-4 0 0 0,-5 4 0 0 0,-1-1 0 0 0,1 1 0 0 0,-1-1 0 0 0,1 1 0 0 0,0 0 0 0 0,-1-1 0 0 0,1 1 0 0 0,0 0 0 0 0,-1 0 0 0 0,1-1 0 0 0,0 1 0 0 0,-1 0 0 0 0,1 0 0 0 0,0 0 0 0 0,-1 0 0 0 0,1 0 0 0 0,0 0 0 0 0,-1 0 0 0 0,1 0 0 0 0,0 0 0 0 0,0 0 0 0 0,5 2 0 0 0,-6-1 0 0 0,1-1 0 0 0,0 0 0 0 0,0 1 0 0 0,0-1 0 0 0,0 0 0 0 0,-1 1 0 0 0,1-1 0 0 0,0 0 0 0 0,0 0 0 0 0,0 0 0 0 0,0 0 0 0 0,0 0 0 0 0,0 0 0 0 0,0 0 0 0 0,-1 0 0 0 0,1 0 0 0 0,0-1 0 0 0,0 1 0 0 0,0 0 0 0 0,0-1 0 0 0,0 1 0 0 0,-1 0 0 0 0,1-1 0 0 0,0 1 0 0 0,0-1 0 0 0,-1 1 0 0 0,1-1 0 0 0,0 1 0 0 0,0-2 0 0 0,-1 2 0 0 0,1 0 0 0 0,-1-1 0 0 0,0 1 0 0 0,0 0 0 0 0,0 0 0 0 0,1-1 0 0 0,-1 1 0 0 0,0 0 0 0 0,0 0 0 0 0,1-1 0 0 0,-1 1 0 0 0,0 0 0 0 0,0 0 0 0 0,1 0 0 0 0,-1 0 0 0 0,0 0 0 0 0,1-1 0 0 0,-1 1 0 0 0,0 0 0 0 0,1 0 0 0 0,-1 0 0 0 0,0 0 0 0 0,1 0 0 0 0,-1 0 0 0 0,0 0 0 0 0,1 0 0 0 0,-1 0 0 0 0,0 0 0 0 0,1 0 0 0 0,-1 0 0 0 0,0 0 0 0 0,1 1 0 0 0,-1-1 0 0 0,0 0 0 0 0,1 0 0 0 0,1 1 0 0 0,-1 0 0 0 0,1 0 0 0 0,0-1 0 0 0,0 1 0 0 0,0-1 0 0 0,-1 1 0 0 0,1-1 0 0 0,0 0 0 0 0,0 0 0 0 0,2 1 0 0 0,0-1-59 0 0,-1 0-1 0 0,1 0 1 0 0,0 0-1 0 0,-1 0 1 0 0,1-1-1 0 0,-1 1 1 0 0,1-1-1 0 0,-1 0 1 0 0,1 0-1 0 0,-1 0 1 0 0,1-1-1 0 0,-1 1 1 0 0,3-2-1 0 0,-5 2 18 0 0,0 1 1 0 0,0-1-1 0 0,0 1 1 0 0,0-1-1 0 0,0 1 0 0 0,0 0 1 0 0,0 0-1 0 0,1 0 1 0 0,-1 0-1 0 0,0-1 0 0 0,0 1 1 0 0,0 1-1 0 0,0-1 0 0 0,0 0 1 0 0,2 0-1 0 0,-2 1-41 0 0,0-1 0 0 0,1 0-1 0 0,-1 0 1 0 0,0 0 0 0 0,0 0-1 0 0,1 0 1 0 0,-1 0 0 0 0,0 0 0 0 0,0 0-1 0 0,0-1 1 0 0,3 0 0 0 0,0 0-185 0 0,-2-1-105 0 0,1 1-1 0 0,0 0 1 0 0,0 0 0 0 0,0 0-1 0 0,-1 0 1 0 0,1 1-1 0 0,4-1 1 0 0,-6 1 238 0 0,0 0 0 0 0,-1 0 0 0 0,1 0-1 0 0,-1-1 1 0 0,1 1 0 0 0,-1 0 0 0 0,1 0 0 0 0,-1 0 0 0 0,1-1-1 0 0,-1 1 1 0 0,1 0 0 0 0,-1 0 0 0 0,1-1 0 0 0,-1 1 0 0 0,1 0-1 0 0,-1-1 1 0 0,1 1 0 0 0,-1-1 0 0 0,0 1 0 0 0,1-1-1 0 0,-1 1 1 0 0,0-1 0 0 0,1 1 0 0 0,-1-1 0 0 0,0 1 0 0 0,0-1-1 0 0,1 1 1 0 0,-1-1 0 0 0,2-1-1604 0 0,8 0 1071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5959 0 0,'-1'3'72'0'0,"0"-1"-37"0"0,0 0 0 0 0,0 0 0 0 0,1 0 0 0 0,-1 0 0 0 0,-1 0 0 0 0,1 0 0 0 0,0 0 0 0 0,0-1 0 0 0,-1 1 0 0 0,1 0 0 0 0,-1-1 0 0 0,1 1 0 0 0,-1-1 0 0 0,0 0 0 0 0,-2 2 0 0 0,2-2 3 0 0,0 1 0 0 0,0 0 0 0 0,0-1 0 0 0,1 1 0 0 0,-1 0 0 0 0,0 0 0 0 0,1-1 0 0 0,-3 5 0 0 0,3-4 25 0 0,-1 1-1 0 0,0-1 0 0 0,0 0 0 0 0,1 0 1 0 0,-2 0-1 0 0,1 0 0 0 0,-4 3 0 0 0,-31 24 742 0 0,31-23-821 0 0,5-5-182 0 0,12 2-5366 0 0,0-4 4125 0 0,2 0 889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4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93 117 4055 0 0,'0'0'312'0'0,"17"18"4400"0"0,-13-15-4493 0 0,0 0 0 0 0,0 1 0 0 0,-1 0 1 0 0,0 0-1 0 0,1 0 0 0 0,-1 0 0 0 0,0 0 0 0 0,-1 1 0 0 0,1-1 0 0 0,-1 1 0 0 0,0-1 0 0 0,0 1 0 0 0,0 0 0 0 0,-1 0 0 0 0,0 0 0 0 0,0 0 0 0 0,0 0 0 0 0,-1 1 0 0 0,1-1 0 0 0,-1 7 0 0 0,-1-12-75 0 0,-14-3 368 0 0,11-1-448 0 0,0 0 1 0 0,0 1-1 0 0,0-1 0 0 0,0-1 0 0 0,1 1 0 0 0,-1 0 1 0 0,-2-7-1 0 0,-18-35-59 0 0,23 45-4 0 0,-12-26 2 0 0,6 15-63 0 0,1 1 1 0 0,-4-14-1 0 0,-6-7-137 0 0,6 14 130 0 0,-7-3 25 0 0,17 21 44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 0 0 0,0 0 0 0 0,0 0 0 0 0,-1 0 1 0 0,1 0-1 0 0,0 0 0 0 0,0 0 0 0 0,0 0 0 0 0,0 0 0 0 0,0 0 0 0 0,0 0 0 0 0,0 0 0 0 0,0 0 0 0 0,0 0 0 0 0,0 0 0 0 0,0 0 0 0 0,-1 0 0 0 0,1 0 0 0 0,0 0 0 0 0,2 7 159 0 0,-2-5-136 0 0,1 0 0 0 0,-1-1 1 0 0,0 1-1 0 0,0 0 0 0 0,0-1 0 0 0,0 1 0 0 0,0 0 0 0 0,0 2 0 0 0,0 13 143 0 0,6 14 123 0 0,4 64 0 0 0,-4-67-163 0 0,-4-24-99 0 0,-1 1-1 0 0,0-1 1 0 0,0 1 0 0 0,1 5 0 0 0,-2-8-8 0 0,0-1-1 0 0,0 0 1 0 0,0 0 0 0 0,0 1-1 0 0,1-1 1 0 0,-1 0-1 0 0,0 0 1 0 0,1 0-1 0 0,-1 1 1 0 0,1-1 0 0 0,-1 0-1 0 0,1 0 1 0 0,0 0-1 0 0,-1 0 1 0 0,1 0-1 0 0,0 0 1 0 0,0 0 0 0 0,0 0-1 0 0,0 0 1 0 0,1 0-1 0 0,-2 0-30 0 0,1-1 1 0 0,-1 0-1 0 0,1 0 0 0 0,-1 1 0 0 0,0-1 0 0 0,1 0 1 0 0,-1 0-1 0 0,1 0 0 0 0,-1 0 0 0 0,1 0 0 0 0,-1 0 0 0 0,1 0 1 0 0,-1 0-1 0 0,1 0 0 0 0,-1 0 0 0 0,0 0 0 0 0,1 0 0 0 0,-1 0 1 0 0,1 0-1 0 0,-1 0 0 0 0,1-1 0 0 0,-1 1 0 0 0,0 0 1 0 0,1 0-1 0 0,-1 0 0 0 0,1-1 0 0 0,-1 1 0 0 0,0 0 0 0 0,1 0 1 0 0,-1-1-1 0 0,0 1 0 0 0,1 0 0 0 0,-1-1 0 0 0,0 1 1 0 0,0-1-1 0 0,1 1 0 0 0,-1 0 0 0 0,0-1 0 0 0,3-12-829 0 0,-3 13 820 0 0,3-11-1177 0 0,-3 10 1038 0 0,0 0-1 0 0,0 1 1 0 0,1-1 0 0 0,-1 0-1 0 0,0 0 1 0 0,0 1 0 0 0,0-1-1 0 0,0 0 1 0 0,0 0-1 0 0,0 1 1 0 0,0-1 0 0 0,0 0-1 0 0,0 0 1 0 0,0 1 0 0 0,0-1-1 0 0,-1 0 1 0 0,1 1-1 0 0,0-1 1 0 0,0 0 0 0 0,-1 0-1 0 0,0 0 1 0 0,0-3-956 0 0,-1 0-1 0 0,1 1 1 0 0,0-1-1 0 0,0 0 1 0 0,0-7 0 0 0,-1 5 337 0 0,1-8-1263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3743 0 0,'-1'1'17'0'0,"1"1"1"0"0,-1-1-1 0 0,0 0 0 0 0,1 0 0 0 0,-1 0 0 0 0,0 0 0 0 0,0 1 0 0 0,0-1 0 0 0,0 0 0 0 0,0-1 0 0 0,0 1 0 0 0,0 0 0 0 0,0 0 0 0 0,0 0 0 0 0,-1-1 0 0 0,1 1 0 0 0,0 0 0 0 0,0-1 0 0 0,-1 1 0 0 0,1-1 0 0 0,0 0 0 0 0,-2 1 0 0 0,1 0 31 0 0,1-1 0 0 0,-1 1 0 0 0,0 0 0 0 0,1 0 0 0 0,-1 0-1 0 0,1 1 1 0 0,0-1 0 0 0,-1 0 0 0 0,1 0 0 0 0,-2 3 0 0 0,-10 8 604 0 0,9-10-463 0 0,0 1 30 0 0,0-1 1 0 0,0 0-1 0 0,1 1 1 0 0,-1-1-1 0 0,1 1 1 0 0,-4 4-1 0 0,-20 14 1128 0 0,5-5-770 0 0,22-15-445 0 0,-1-2-78 0 0,1-3-165 0 0,-1 3-522 0 0,3-1-610 0 0,-2 1 1187 0 0,0 1 0 0 0,0 0 0 0 0,0-1 0 0 0,0 1 0 0 0,0 0 0 0 0,0-1 0 0 0,0 1 0 0 0,0 0 0 0 0,1-1 0 0 0,-1 1 0 0 0,0 0 0 0 0,0-1 0 0 0,0 1 0 0 0,1 0 0 0 0,-1 0 0 0 0,0-1 0 0 0,0 1 0 0 0,1 0 0 0 0,-1 0 0 0 0,0 0 0 0 0,0-1 0 0 0,1 1 0 0 0,-1 0 0 0 0,0 0 0 0 0,1 0 0 0 0,-1-1 0 0 0,2 2-149 0 0,0-1 1 0 0,0-1-1 0 0,-1 1 1 0 0,1 0-1 0 0,0 0 1 0 0,-1-1-1 0 0,1 1 0 0 0,0-1 1 0 0,-1 1-1 0 0,1-1 1 0 0,-1 0-1 0 0,1 1 0 0 0,-1-1 1 0 0,1 0-1 0 0,-1 0 1 0 0,1 0-1 0 0,1-3 0 0 0,8-1-897 0 0,3 4 676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142 109 5695 0 0,'-3'3'122'0'0,"0"1"-1"0"0,0-1 1 0 0,0-1-1 0 0,0 1 1 0 0,-1 0-1 0 0,1-1 0 0 0,-1 0 1 0 0,1 0-1 0 0,-1 0 1 0 0,0 0-1 0 0,0 0 1 0 0,-5 1-1 0 0,1 0 317 0 0,0 1-1 0 0,0 0 1 0 0,0 0 0 0 0,-8 6-1 0 0,8-5 80 0 0,7-4-490 0 0,0 0 1 0 0,0-1-1 0 0,0 1 0 0 0,0-1 0 0 0,-1 0 0 0 0,1 1 0 0 0,0-1 0 0 0,0 0 1 0 0,0 0-1 0 0,-1 1 0 0 0,1-1 0 0 0,0 0 0 0 0,-1 0 0 0 0,-1 0 137 0 0,-4 4-80 0 0,0-4-53 0 0,6-1-144 0 0,2-3-2146 0 0,0 2 2000 0 0,0 0-1 0 0,0 1 0 0 0,0-1 1 0 0,1 0-1 0 0,-1 0 0 0 0,1 1 0 0 0,-1-1 1 0 0,1 1-1 0 0,-1-1 0 0 0,1 1 1 0 0,0 0-1 0 0,-1 0 0 0 0,3-2 1 0 0,11-8-1974 0 0,-3 2 834 0 0,4 4 863 0 0</inkml:trace>
  <inkml:trace contextRef="#ctx0" brushRef="#br0" timeOffset="1">181 1 4687 0 0,'0'2'21'0'0,"-1"-1"-1"0"0,1 1 0 0 0,-1 0 0 0 0,0-1 0 0 0,1 1 0 0 0,-1-1 1 0 0,0 1-1 0 0,0-1 0 0 0,0 1 0 0 0,-1-1 0 0 0,1 0 0 0 0,0 1 1 0 0,0-1-1 0 0,-1 0 0 0 0,1 0 0 0 0,0 0 0 0 0,-1 0 0 0 0,1 0 0 0 0,-1 0 1 0 0,0-1-1 0 0,1 1 0 0 0,-1 0 0 0 0,0-1 0 0 0,-1 1 0 0 0,-34 17 1168 0 0,36-17-1154 0 0,-1-1 88 0 0,-1 1 0 0 0,1-1 0 0 0,-1 1 0 0 0,1-1 0 0 0,0 1 0 0 0,-1 0 0 0 0,1 0 0 0 0,0 1 0 0 0,0-1 0 0 0,0 0 0 0 0,0 1 0 0 0,0-1 0 0 0,-3 3 0 0 0,3-2-21 0 0,0 0 0 0 0,0-1 0 0 0,0 0 0 0 0,0 1 0 0 0,0-1 0 0 0,-4 1 1 0 0,-11 8 468 0 0,17-10-568 0 0,0 0-1 0 0,0 0 1 0 0,0 0-1 0 0,0 0 1 0 0,0 1-1 0 0,0-1 0 0 0,0 0 1 0 0,0 0-1 0 0,0 0 1 0 0,0 0-1 0 0,0 0 1 0 0,0 0-1 0 0,0 0 1 0 0,0 0-1 0 0,0 0 0 0 0,0 0 1 0 0,-1 0-1 0 0,1 0 1 0 0,0 0-1 0 0,0 0 1 0 0,0 0-1 0 0,0 0 1 0 0,0 0-1 0 0,0 0 0 0 0,0 0 1 0 0,0 0-1 0 0,0 1 1 0 0,0-1-1 0 0,0 0 1 0 0,0 0-1 0 0,0 0 1 0 0,0 0-1 0 0,0 0 0 0 0,0 0 1 0 0,0 0-1 0 0,0 0 1 0 0,0 0-1 0 0,0 0 1 0 0,0 0-1 0 0,0 0 1 0 0,0 0-1 0 0,0 0 0 0 0,0 1 1 0 0,0-1-1 0 0,0 0 1 0 0,0 0-1 0 0,1 0 1 0 0,-1 0-1 0 0,0 0 1 0 0,0 0-1 0 0,0 0 0 0 0,0 0 1 0 0,0 0-1 0 0,0 0 1 0 0,0 0-1 0 0,0 0 1 0 0,0 0-1 0 0,0 0 1 0 0,0 0-1 0 0,0 0 0 0 0,0 0 1 0 0,7 0 106 0 0,11-7 22 0 0,-15 4-179 0 0,1 1 0 0 0,0-1 0 0 0,-1 1 0 0 0,1 0-1 0 0,0 0 1 0 0,0 1 0 0 0,0-1 0 0 0,0 1 0 0 0,7-2-1 0 0,-8 2-58 0 0,1 0-1 0 0,-1 0 0 0 0,0 0 1 0 0,0-1-1 0 0,0 1 0 0 0,0-1 1 0 0,4-3-1 0 0,-4 3-52 0 0,1-1 0 0 0,-1 1 0 0 0,0 1 1 0 0,1-1-1 0 0,5-2 0 0 0,2 2-603 0 0,-8 1 507 0 0,0 1 0 0 0,-1-1-1 0 0,1 1 1 0 0,-1-1-1 0 0,1 0 1 0 0,-1 0 0 0 0,0 0-1 0 0,3-2 1 0 0,3-4-646 0 0,-6 6 721 0 0,-1-1 0 0 0,1 1-1 0 0,-1 0 1 0 0,1 0 0 0 0,0 0 0 0 0,-1 0 0 0 0,1 0 0 0 0,0 0 0 0 0,0 0 0 0 0,0 0-1 0 0,0 1 1 0 0,3-1 0 0 0,18 1-405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7023 0 0,'0'0'30'0'0,"-1"1"-1"0"0,1 0 0 0 0,0 0 0 0 0,0 0 1 0 0,0 0-1 0 0,0-1 0 0 0,-1 1 0 0 0,1 0 1 0 0,0 0-1 0 0,-1-1 0 0 0,1 1 0 0 0,-1 0 1 0 0,1 0-1 0 0,-1-1 0 0 0,1 1 0 0 0,-1-1 1 0 0,1 1-1 0 0,-1 0 0 0 0,0-1 0 0 0,1 1 0 0 0,-1-1 1 0 0,0 1-1 0 0,1-1 0 0 0,-1 0 0 0 0,0 1 1 0 0,0-1-1 0 0,1 0 0 0 0,-1 1 0 0 0,0-1 1 0 0,0 0-1 0 0,-1 0 0 0 0,-27 5 187 0 0,26-5-205 0 0,1 1 0 0 0,-1-1 0 0 0,1 1 1 0 0,-1 0-1 0 0,1 0 0 0 0,0 0 0 0 0,-1 0 0 0 0,1 0 0 0 0,-3 2 0 0 0,-16 6 14 0 0,17-7-25 0 0,-7 0 0 0 0,0 1 0 0 0,0 1 0 0 0,-14 7 0 0 0,21-10-1 0 0,0 1 0 0 0,1-1 0 0 0,-1 0 0 0 0,0 0 0 0 0,0 0-1 0 0,-6 0 1 0 0,-18 5 43 0 0,18-2 157 0 0,-1-1 1 0 0,-14 4-1 0 0,21-6-173 0 0,0 0-1 0 0,0 1 0 0 0,1 0 0 0 0,-1 0 0 0 0,0 0 0 0 0,-5 4 0 0 0,-17 10 15 0 0,24-16-40 0 0,0 1 0 0 0,0 0 0 0 0,0 1 0 0 0,0-1 0 0 0,0 0 0 0 0,0 0 0 0 0,0 1 0 0 0,-2 2 0 0 0,-13 10 0 0 0,16-13-209 0 0,1 0 0 0 0,-1-1 1 0 0,0 1-1 0 0,0 0 0 0 0,0 0 0 0 0,1 0 0 0 0,-1 0 0 0 0,0 0 0 0 0,1 0 0 0 0,-1 0 0 0 0,1 0 0 0 0,-1 0 0 0 0,1 1 0 0 0,-1-1 0 0 0,1 0 0 0 0,0 0 0 0 0,0 0 1 0 0,0 0-1 0 0,-1 1 0 0 0,1-1 0 0 0,0 0 0 0 0,1 0 0 0 0,-1 0 0 0 0,0 1 0 0 0,0-1 0 0 0,1 2 0 0 0,-1-1-764 0 0,12-2-611 0 0,-10 1 1374 0 0,13 3-110 0 0</inkml:trace>
  <inkml:trace contextRef="#ctx0" brushRef="#br0" timeOffset="1">100 284 6335 0 0,'-9'18'560'0'0,"-2"-5"-448"0"0,-2-5-112 0 0,0 2 0 0 0,2 0 192 0 0,3-8 8 0 0,0-3 8 0 0,-4 3 0 0 0,6 8-208 0 0,-2-7 0 0 0,19 1-7344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5407 0 0,'-1'1'22'0'0,"1"0"-1"0"0,-1 1 0 0 0,1-1 1 0 0,-1 0-1 0 0,0 0 0 0 0,0 0 1 0 0,1 0-1 0 0,-1 1 0 0 0,0-1 1 0 0,0 0-1 0 0,0-1 0 0 0,0 1 1 0 0,0 0-1 0 0,0 0 0 0 0,0 0 1 0 0,0 0-1 0 0,0-1 0 0 0,-1 1 1 0 0,1-1-1 0 0,0 1 0 0 0,0-1 1 0 0,-1 1-1 0 0,1-1 0 0 0,0 0 1 0 0,-1 1-1 0 0,-1-1 0 0 0,2 0 4 0 0,1 0-1 0 0,-1 1 1 0 0,0-1-1 0 0,0 0 1 0 0,0 1 0 0 0,0-1-1 0 0,1 1 1 0 0,-1-1-1 0 0,0 1 1 0 0,0-1-1 0 0,1 1 1 0 0,-1-1-1 0 0,1 1 1 0 0,-1 0-1 0 0,0-1 1 0 0,1 1-1 0 0,-1 0 1 0 0,1 0-1 0 0,-1 0 1 0 0,1-1-1 0 0,-1 2 1 0 0,-4 6 1307 0 0,19-6-1301 0 0,-13-1-57 0 0,1-1 1 0 0,0 0-1 0 0,-1 0 0 0 0,1 0 0 0 0,-1 1 0 0 0,1-1 0 0 0,-1-1 0 0 0,1 1 1 0 0,0 0-1 0 0,-1 0 0 0 0,1-1 0 0 0,2 0 0 0 0,47-15-1499 0 0,3-2-2046 0 0,-29 10 2131 0 0,1 5 889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07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6159 0 0,'-1'1'35'0'0,"0"1"-1"0"0,0 0 1 0 0,0 0 0 0 0,-1 0-1 0 0,1-1 1 0 0,0 1-1 0 0,-1 0 1 0 0,1-1-1 0 0,-1 1 1 0 0,0-1-1 0 0,1 0 1 0 0,-1 0-1 0 0,0 1 1 0 0,0-1-1 0 0,0 0 1 0 0,0-1-1 0 0,0 1 1 0 0,-4 1-1 0 0,2-1 16 0 0,1 1 0 0 0,-1-1 0 0 0,1 1 0 0 0,0-1 0 0 0,-5 4 0 0 0,5-3 33 0 0,1-1 1 0 0,-1 1-1 0 0,0-1 1 0 0,0 1-1 0 0,-5 0 0 0 0,-12 5 485 0 0,19-6-322 0 0,3-1-234 0 0,0 0-64 0 0,-1 0 0 0 0,1 0 0 0 0,0 0 0 0 0,-1-1 0 0 0,1 1 0 0 0,-1-1 0 0 0,1 1 0 0 0,0-1 0 0 0,-1 1 0 0 0,1-1 0 0 0,-1 0 0 0 0,1 0 0 0 0,1-1 0 0 0,-2 1-50 0 0,1 0-1 0 0,0 0 1 0 0,0 0 0 0 0,0 0 0 0 0,0 0-1 0 0,1 0 1 0 0,-1 1 0 0 0,4-1 0 0 0,3 0-464 0 0,-6 1 141 0 0,0 0-1 0 0,0 0 1 0 0,0-1-1 0 0,0 1 1 0 0,0-1 0 0 0,0 0-1 0 0,0 0 1 0 0,5-2-1 0 0,4 0-973 0 0,3 5 863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292 114 10479 0 0,'-3'3'113'0'0,"0"0"0"0"0,-1-1 0 0 0,0 0 0 0 0,1 1 0 0 0,-1-1 0 0 0,0 0 0 0 0,0-1 0 0 0,0 1 0 0 0,-5 0 0 0 0,4 0-52 0 0,0 0 1 0 0,0 0-1 0 0,0 0 0 0 0,-8 4 0 0 0,-3 0 603 0 0,7-3-58 0 0,18-2-320 0 0,-6-1-283 0 0,0 0 0 0 0,0-1-1 0 0,0 1 1 0 0,0-1 0 0 0,0 0-1 0 0,0 0 1 0 0,0 0 0 0 0,4-3-1 0 0,14-4-139 0 0,141-39-5010 0 0,-143 42 3111 0 0,24-12 0 0 0,0 1-785 0 0,-12 6 2006 0 0</inkml:trace>
  <inkml:trace contextRef="#ctx0" brushRef="#br0" timeOffset="1">473 36 10535 0 0,'-18'7'380'0'0,"0"-1"0"0"0,-36 7 0 0 0,30-8-128 0 0,-23 8-1 0 0,-74 25 1910 0 0,96-31-1719 0 0,18-5-236 0 0,-1 0 1 0 0,0 0-1 0 0,0 1 0 0 0,-13 6 1 0 0,20-8-141 0 0,5-1-55 0 0,-1-1 0 0 0,0 1 1 0 0,1-1-1 0 0,-1 0 0 0 0,0 0 0 0 0,6-2 0 0 0,13-4-175 0 0,121-29-5932 0 0,-38 8-2171 0 0,-74 21 7356 0 0</inkml:trace>
  <inkml:trace contextRef="#ctx0" brushRef="#br0" timeOffset="2">218 148 12639 0 0,'-9'5'224'0'0,"1"-1"0"0"0,-1 0 0 0 0,0 0 0 0 0,0-1 0 0 0,-16 4 0 0 0,15-4-113 0 0,1 0 0 0 0,-18 9 0 0 0,-12 5 588 0 0,13-4-241 0 0,2-2-132 0 0,53-7-234 0 0,-19-4-212 0 0,0-1-1 0 0,0 0 0 0 0,0 0 1 0 0,0 0-1 0 0,0-1 0 0 0,14-6 1 0 0,5 0-326 0 0,-6 2-877 0 0,-1-1 0 0 0,-1-1 0 0 0,29-15 0 0 0,-35 17 57 0 0,26-9 1 0 0,-28 12 575 0 0,0-2 0 0 0,-1 1 0 0 0,16-10 0 0 0,-7 1-299 0 0,-14 8 583 0 0,0 0 0 0 0,1 1 0 0 0,-1 0 0 0 0,10-3 0 0 0,19-2-130 0 0</inkml:trace>
  <inkml:trace contextRef="#ctx0" brushRef="#br0" timeOffset="3">434 1 9959 0 0,'-87'21'1064'0'0,"65"-15"-656"0"0,1 1 0 0 0,-29 15 1 0 0,12-6 174 0 0,24-9-210 0 0,0 0 0 0 0,-14 9 0 0 0,-12 8 204 0 0,10-9 115 0 0,-37 27 0 0 0,66-40-651 0 0,-1-1-1 0 0,0 0 1 0 0,0 1-1 0 0,0 0 1 0 0,1-1-1 0 0,-1 1 1 0 0,1 0-1 0 0,-1 0 0 0 0,1 0 1 0 0,0 0-1 0 0,-1 0 1 0 0,1 0-1 0 0,0 0 1 0 0,0 3-1 0 0,0-3-34 0 0,1-1 0 0 0,0 0-1 0 0,0 1 1 0 0,0-1 0 0 0,0 0-1 0 0,0 1 1 0 0,1-1 0 0 0,-1 0-1 0 0,0 1 1 0 0,0-1 0 0 0,1 0-1 0 0,-1 0 1 0 0,1 1 0 0 0,-1-1-1 0 0,1 0 1 0 0,0 0 0 0 0,0 0-1 0 0,-1 0 1 0 0,1 0 0 0 0,0 0 0 0 0,0 0-1 0 0,0 0 1 0 0,0 0 0 0 0,0 0-1 0 0,1 1 1 0 0,1-1-32 0 0,-1 1 1 0 0,0-1-1 0 0,1 0 0 0 0,-1 0 1 0 0,1 0-1 0 0,0 0 0 0 0,-1 0 0 0 0,1 0 1 0 0,0-1-1 0 0,3 1 0 0 0,12 3-171 0 0,-11-2-27 0 0,0-1-1 0 0,1 1 1 0 0,-1-1 0 0 0,0 0-1 0 0,0-1 1 0 0,1 0 0 0 0,14-1-1 0 0,17 0-1046 0 0,-29 1 551 0 0,0 0 0 0 0,0 0 1 0 0,11-2-1 0 0,60-13-4532 0 0,-77 14 4868 0 0,1 0 0 0 0,-1 0 0 0 0,0 0 0 0 0,6-3 0 0 0,-6 2 26 0 0,0 0 0 0 0,-1 1 0 0 0,1 0 1 0 0,0 0-1 0 0,7-1 0 0 0,10 2-117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8719 0 0,'-6'4'154'0'0,"0"-1"0"0"0,0 0 0 0 0,-1 0-1 0 0,1 0 1 0 0,-11 3 0 0 0,10-4-122 0 0,0 0 1 0 0,0 1-1 0 0,1-1 0 0 0,-12 8 0 0 0,-4 5 1466 0 0,0 1-1 0 0,-28 28 0 0 0,34-29-962 0 0,13-12-373 0 0,-1 0 0 0 0,1 1-1 0 0,0-1 1 0 0,0 1 0 0 0,0-1 0 0 0,0 1-1 0 0,0 0 1 0 0,-1 5 0 0 0,3-8 63 0 0,2 0-202 0 0,-1 1-1 0 0,1-1 0 0 0,0 0 1 0 0,0 0-1 0 0,-1 0 1 0 0,1 0-1 0 0,0-1 0 0 0,0 1 1 0 0,0 0-1 0 0,0 0 1 0 0,0 0-1 0 0,0-1 0 0 0,0 1 1 0 0,0 0-1 0 0,0-1 1 0 0,1 1-1 0 0,-1-1 0 0 0,0 0 1 0 0,2 1-1 0 0,9-1 63 0 0,7 0 6 0 0,-18 1-90 0 0,3 0 7 0 0,0 1 0 0 0,1-1 0 0 0,0 0 1 0 0,-1-1-1 0 0,1 1 0 0 0,0-1 0 0 0,-1 0 0 0 0,1 0 0 0 0,0 0 1 0 0,-1-1-1 0 0,7-1 0 0 0,63-9-237 0 0,-25 6-129 0 0,8 0-485 0 0,-39 4-207 0 0,32-5-1 0 0,-9 2-531 0 0,-34 4 1099 0 0,0 0 1 0 0,0-1-1 0 0,-1 0 1 0 0,1 0-1 0 0,0-1 1 0 0,8-2-1 0 0,-14 3 379 0 0,0 1 0 0 0,0 0 0 0 0,0-1 0 0 0,0 1 0 0 0,0 0 0 0 0,0-1 0 0 0,0 1-1 0 0,0 0 1 0 0,0 0 0 0 0,0 0 0 0 0,0 0 0 0 0,0 0 0 0 0,0 0 0 0 0,0 0 0 0 0,0 1-1 0 0,0-1 1 0 0,0 0 0 0 0,0 0 0 0 0,0 1 0 0 0,0-1 0 0 0,1 1 0 0 0,-1-1 53 0 0,-1 0 0 0 0,0 0 1 0 0,0 0-1 0 0,1 0 1 0 0,-1 0-1 0 0,0 0 0 0 0,0 0 1 0 0,0-1-1 0 0,1 1 0 0 0,-1 0 1 0 0,0 0-1 0 0,0 0 1 0 0,0 0-1 0 0,0-1 0 0 0,1 1 1 0 0,-1 0-1 0 0,0 0 0 0 0,0 0 1 0 0,0-1-1 0 0,0 1 0 0 0,0 0 1 0 0,0 0-1 0 0,0 0 1 0 0,0-1-1 0 0,0 1 0 0 0,1 0 1 0 0,-1 0-1 0 0,0-1 0 0 0,0 1 1 0 0,0 0-1 0 0,0 0 1 0 0,0-1-1 0 0,-1 1 0 0 0,1 0 1 0 0,0 0-1 0 0,0 0 0 0 0,0-1 1 0 0,0 1-1 0 0,-17-4 1182 0 0,16 3-1019 0 0,-1 0 0 0 0,0 1 0 0 0,0-1 0 0 0,0 1 0 0 0,0 0 0 0 0,1-1 0 0 0,-1 1 0 0 0,0 0 0 0 0,0 0 0 0 0,0 0 0 0 0,-3 1 0 0 0,-7 3 627 0 0,10-3-567 0 0,0 0 0 0 0,-1-1 0 0 0,1 1-1 0 0,-1 0 1 0 0,1-1 0 0 0,-1 0-1 0 0,-3 1 1 0 0,-7-2 480 0 0,10 0-464 0 0,0 1 0 0 0,0 0 1 0 0,0-1-1 0 0,0 1 0 0 0,0 1 0 0 0,0-1 0 0 0,-6 1 0 0 0,-5 5 405 0 0,11-5-446 0 0,0 0 0 0 0,0 1 0 0 0,-1-1 0 0 0,1-1 0 0 0,0 1 0 0 0,-7 0 0 0 0,-2-1 245 0 0,10 0-296 0 0,-1-1 0 0 0,1 1 0 0 0,-1 0 0 0 0,0 0-1 0 0,1 1 1 0 0,-1-1 0 0 0,1 0 0 0 0,-1 1 0 0 0,1 0-1 0 0,-3 0 1 0 0,-5 5 214 0 0,8-5-257 0 0,0 1-1 0 0,1-1 1 0 0,-1 0-1 0 0,0 0 1 0 0,0-1-1 0 0,0 1 1 0 0,0 0-1 0 0,0-1 1 0 0,0 1-1 0 0,0-1 1 0 0,-3 1-1 0 0,-4-1 106 0 0,6-1-95 0 0,0 1 0 0 0,0 0 0 0 0,0 0 0 0 0,0 1 0 0 0,1-1 1 0 0,-1 0-1 0 0,0 1 0 0 0,0 0 0 0 0,1-1 0 0 0,-1 1 0 0 0,0 1 0 0 0,1-1 0 0 0,-5 2 1 0 0,6-2-41 0 0,-1 0 1 0 0,1-1-1 0 0,-1 1 1 0 0,1-1 0 0 0,-1 0-1 0 0,1 1 1 0 0,-1-1-1 0 0,1 0 1 0 0,-1 0 0 0 0,1 0-1 0 0,-3 0 1 0 0,3 0-6 0 0,0 0 1 0 0,0 0 0 0 0,0 0 0 0 0,0 0-1 0 0,0 0 1 0 0,0 0 0 0 0,1 0-1 0 0,-1 0 1 0 0,0 0 0 0 0,0 0-1 0 0,0 1 1 0 0,0-1 0 0 0,0 0-1 0 0,0 1 1 0 0,0-1 0 0 0,1 0 0 0 0,-1 1-1 0 0,0-1 1 0 0,0 1 0 0 0,1 0-1 0 0,-1-1 1 0 0,0 1 0 0 0,0 0-1 0 0,1-1 1 0 0,-1 1 0 0 0,1 0 0 0 0,-2 1-1 0 0,3 0 49 0 0,-1-2-67 0 0,0 0 1 0 0,0 1-1 0 0,0-1 0 0 0,0 0 1 0 0,1 1-1 0 0,-1-1 1 0 0,0 0-1 0 0,0 0 0 0 0,0 1 1 0 0,0-1-1 0 0,1 0 1 0 0,-1 1-1 0 0,0-1 0 0 0,0 0 1 0 0,1 0-1 0 0,-1 1 1 0 0,0-1-1 0 0,0 0 0 0 0,1 0 1 0 0,-1 0-1 0 0,0 0 0 0 0,1 1 1 0 0,-1-1-1 0 0,0 0 1 0 0,1 0-1 0 0,-1 0 0 0 0,0 0 1 0 0,1 0-1 0 0,-1 0 1 0 0,0 0-1 0 0,1 0 0 0 0,-1 0 1 0 0,0 0-1 0 0,1 0 1 0 0,-1 0-1 0 0,0 0 0 0 0,1 0 1 0 0,-1 0-1 0 0,0 0 0 0 0,1 0 1 0 0,-1 0-1 0 0,0-1 1 0 0,1 1-1 0 0,-1 0 0 0 0,0 0 1 0 0,0 0-1 0 0,1-1 1 0 0,0 1 4 0 0,2-1-21 0 0,1 1 1 0 0,-1 0-1 0 0,0 0 1 0 0,0 0-1 0 0,0 0 1 0 0,6 2-1 0 0,-7-2-25 0 0,1 1-1 0 0,-1-1 1 0 0,1 1 0 0 0,0-1-1 0 0,-1 0 1 0 0,1 0 0 0 0,0-1-1 0 0,-1 1 1 0 0,1 0-1 0 0,-1-1 1 0 0,4-1 0 0 0,9-4-189 0 0,-11 4 137 0 0,0 0-1 0 0,1 0 1 0 0,-1 1-1 0 0,0 0 1 0 0,1-1-1 0 0,-1 2 1 0 0,8-2-1 0 0,13 3-846 0 0,-17-1 455 0 0,-1 0 0 0 0,1 0 1 0 0,0 0-1 0 0,10-2 0 0 0,51-19-3427 0 0,-53 17 3022 0 0,-8 3 318 0 0,1-1-1 0 0,-1 0 1 0 0,1 0 0 0 0,7-5-1 0 0,1-2-531 0 0,-11 6 632 0 0,-1 0 0 0 0,1 0 0 0 0,0 1-1 0 0,9-3 1 0 0,12 1-151 0 0</inkml:trace>
  <inkml:trace contextRef="#ctx0" brushRef="#br0" timeOffset="1">375 113 12207 0 0,'-2'2'52'0'0,"1"0"1"0"0,0 0-1 0 0,-1 0 0 0 0,1 0 0 0 0,-1 0 0 0 0,0 0 0 0 0,0-1 1 0 0,1 1-1 0 0,-1-1 0 0 0,0 1 0 0 0,0-1 0 0 0,-1 0 0 0 0,1 0 1 0 0,0 0-1 0 0,0 0 0 0 0,0 0 0 0 0,-1 0 0 0 0,1-1 0 0 0,0 1 1 0 0,-1-1-1 0 0,1 1 0 0 0,-1-1 0 0 0,1 0 0 0 0,-5-1 0 0 0,5 1-36 0 0,0 1 0 0 0,1-1 0 0 0,-1 0 0 0 0,0 0 0 0 0,1 1-1 0 0,-1-1 1 0 0,1 1 0 0 0,-1-1 0 0 0,1 1 0 0 0,-1-1 0 0 0,1 1 0 0 0,-1 0-1 0 0,1 0 1 0 0,-1 0 0 0 0,-1 2 0 0 0,1-2 22 0 0,2 0-12 0 0,-1-1 0 0 0,0 0 0 0 0,0 1-1 0 0,0-1 1 0 0,0 0 0 0 0,1 1 0 0 0,-1-1 0 0 0,0 0 0 0 0,0 0-1 0 0,0 0 1 0 0,0 0 0 0 0,0 0 0 0 0,0 0 0 0 0,1 0-1 0 0,-1 0 1 0 0,0 0 0 0 0,0 0 0 0 0,0 0 0 0 0,0 0-1 0 0,0-1 1 0 0,0 1 0 0 0,0-1 0 0 0,0 1 0 0 0,-1-1 377 0 0,1-1-350 0 0,0 2-71 0 0,1-1-1 0 0,0 1 0 0 0,0 0 0 0 0,-1 0 0 0 0,1-1 1 0 0,0 1-1 0 0,0 0 0 0 0,0 0 0 0 0,0-1 1 0 0,-1 1-1 0 0,1 0 0 0 0,0-1 0 0 0,0 1 1 0 0,0 0-1 0 0,0 0 0 0 0,0-1 0 0 0,0 1 1 0 0,0 0-1 0 0,0-1 0 0 0,0 1 0 0 0,0 0 1 0 0,0-1-1 0 0,0 1 0 0 0,0 0 0 0 0,0-1 0 0 0,0 1 1 0 0,1-1-1 0 0,11-7-942 0 0,-10 7 803 0 0,0-1 0 0 0,0 1 0 0 0,0 0 0 0 0,0-1 0 0 0,0 1 1 0 0,0 0-1 0 0,0 0 0 0 0,1 1 0 0 0,3-2 0 0 0,12-1-3763 0 0,32-9 1 0 0,-25 7 1426 0 0,3 5 1534 0 0</inkml:trace>
  <inkml:trace contextRef="#ctx0" brushRef="#br0" timeOffset="2">571 124 11343 0 0,'-1'2'874'0'0,"1"-1"-740"0"0,-2 2-34 0 0,-9 2 86 0 0,11-4-169 0 0,-1-1 0 0 0,1 0 0 0 0,0 0 0 0 0,0 0 0 0 0,-1 0 0 0 0,1 0 1 0 0,0 1-1 0 0,0-1 0 0 0,-1 0 0 0 0,1 0 0 0 0,0 0 0 0 0,0 0 0 0 0,-1 0 0 0 0,1 0 1 0 0,0 0-1 0 0,0 0 0 0 0,-1 0 0 0 0,1 0 0 0 0,0 0 0 0 0,-1 0 0 0 0,1 0 0 0 0,0 0 1 0 0,0 0-1 0 0,-1 0 0 0 0,1-1 0 0 0,0 1 0 0 0,0 0 0 0 0,0 0 0 0 0,-1 0 0 0 0,1 0 1 0 0,0 0-1 0 0,0-1 0 0 0,-1 1 0 0 0,1 0 0 0 0,0 0 0 0 0,0 0 0 0 0,0-1 0 0 0,0 1 1 0 0,-1 0-1 0 0,1 0 0 0 0,0 0 0 0 0,0-1 0 0 0,0 1 103 0 0,0-1 0 0 0,0 1-1 0 0,-1 0 1 0 0,1-1 0 0 0,0 1 0 0 0,0 0-1 0 0,0 0 1 0 0,-1-1 0 0 0,1 1 0 0 0,0 0-1 0 0,0 0 1 0 0,0 0 0 0 0,-1-1 0 0 0,1 1-1 0 0,0 0 1 0 0,0 0 0 0 0,-1 0 0 0 0,1 0-1 0 0,0 0 1 0 0,-1-1 0 0 0,1 1 0 0 0,-1 0-1 0 0,4 0-71 0 0,-1 0-1 0 0,0 0 1 0 0,0-1 0 0 0,0 1-1 0 0,0-1 1 0 0,0 1-1 0 0,0-1 1 0 0,0 0-1 0 0,0 0 1 0 0,4-1 0 0 0,7-4-33 0 0,64-15-179 0 0,-65 17-49 0 0,-1 0 0 0 0,1 1 0 0 0,0 0 0 0 0,0 1 0 0 0,19-1 1 0 0,58-9-3558 0 0,-77 11 2253 0 0,1 0 0 0 0,0-1 0 0 0,-1 0 0 0 0,19-7 0 0 0,-10 5-842 0 0,-1 5 1439 0 0</inkml:trace>
  <inkml:trace contextRef="#ctx0" brushRef="#br0" timeOffset="3">706 95 11287 0 0,'-4'1'194'0'0,"0"0"1"0"0,0 1-1 0 0,0-1 0 0 0,1 0 0 0 0,-9 0 0 0 0,8-1-175 0 0,-1 1 0 0 0,1 0 0 0 0,0 0 0 0 0,-7 2 0 0 0,7 0 103 0 0,-1-1-1 0 0,0 0 0 0 0,0 0 1 0 0,0-1-1 0 0,0 0 0 0 0,0 1 1 0 0,0-1-1 0 0,-10 0 0 0 0,13-1-80 0 0,1 0 0 0 0,0 0-1 0 0,0 1 1 0 0,-1-1 0 0 0,1 0 0 0 0,0 1-1 0 0,0-1 1 0 0,0 1 0 0 0,0-1 0 0 0,0 1-1 0 0,0 0 1 0 0,0-1 0 0 0,0 1 0 0 0,-2 2-1 0 0,3-3-10 0 0,-1 1 0 0 0,1-1 0 0 0,-1 1 0 0 0,1-1 0 0 0,-1 0 0 0 0,1 1 0 0 0,-1-1 0 0 0,1 1 0 0 0,-1-1 0 0 0,1 0 0 0 0,-1 0 0 0 0,0 1 0 0 0,1-1 0 0 0,-1 0 0 0 0,0 0 0 0 0,1 0 0 0 0,-1 1 0 0 0,1-1 0 0 0,-1 0-1 0 0,0 0 1 0 0,1 0 0 0 0,-1 0 0 0 0,0 0 0 0 0,0-1 0 0 0,0 1 438 0 0,2-1-329 0 0,3-1-124 0 0,-1 1 0 0 0,1 0 0 0 0,-1-1-1 0 0,1 1 1 0 0,-1 1 0 0 0,1-1 0 0 0,0 0 0 0 0,4 1 0 0 0,20-5-278 0 0,-9 0-205 0 0,1 0 0 0 0,30-2 0 0 0,-27 4-952 0 0,38-11 1 0 0,-15 3-1198 0 0,-37 8 1402 0 0,0 0 0 0 0,16-7 0 0 0,-17 7 21 0 0,1-1-1 0 0,14-3 1 0 0,3 4 340 0 0</inkml:trace>
  <inkml:trace contextRef="#ctx0" brushRef="#br0" timeOffset="4">997 13 10479 0 0,'-2'1'63'0'0,"0"1"-1"0"0,0-1 1 0 0,0 1-1 0 0,-1-1 0 0 0,1 0 1 0 0,0 0-1 0 0,0 0 0 0 0,-1 0 1 0 0,1 0-1 0 0,-1 0 1 0 0,1-1-1 0 0,-1 1 0 0 0,1-1 1 0 0,-1 1-1 0 0,1-1 1 0 0,-1 0-1 0 0,-2-1 0 0 0,-24 5 21 0 0,-79 23 2602 0 0,105-26-2580 0 0,0-1 0 0 0,-1 0 0 0 0,1 0 0 0 0,-1 0 0 0 0,-4 0-1 0 0,7-1-44 0 0,-1 1 0 0 0,0 0-1 0 0,0 0 1 0 0,0 0 0 0 0,0 0-1 0 0,0 0 1 0 0,0 0-1 0 0,0 1 1 0 0,0-1 0 0 0,0 1-1 0 0,0-1 1 0 0,0 1 0 0 0,1 0-1 0 0,-4 1 1 0 0,4-2-45 0 0,0 1 0 0 0,1-1 0 0 0,-1 0 1 0 0,0 1-1 0 0,0-1 0 0 0,1 0 0 0 0,-1 0 0 0 0,0 0 0 0 0,0 0 1 0 0,1 0-1 0 0,-1 0 0 0 0,0 0 0 0 0,0 0 0 0 0,0 0 1 0 0,-1-1-1 0 0,0 1 142 0 0,8 2-153 0 0,-4-2-96 0 0,0 1 1 0 0,1 0-1 0 0,-1-1 0 0 0,0 1 0 0 0,0-1 1 0 0,0 0-1 0 0,1 0 0 0 0,-1 0 1 0 0,0 0-1 0 0,0 0 0 0 0,1 0 0 0 0,-1 0 1 0 0,0-1-1 0 0,0 0 0 0 0,0 1 1 0 0,1-1-1 0 0,3-2 0 0 0,-3 2-66 0 0,1 1-1 0 0,0-1 1 0 0,-1 1-1 0 0,1-1 1 0 0,0 1 0 0 0,-1 0-1 0 0,1 0 1 0 0,0 1-1 0 0,5 0 1 0 0,-4 0-119 0 0,-1 0 1 0 0,1-1-1 0 0,0 0 0 0 0,-1 0 1 0 0,8-1-1 0 0,11-3-880 0 0,-13 1 285 0 0,1 1 1 0 0,-1 1-1 0 0,14-1 0 0 0,-11 1-534 0 0,-1 0 0 0 0,1 0 0 0 0,21-7 0 0 0,-12 3 750 0 0</inkml:trace>
  <inkml:trace contextRef="#ctx0" brushRef="#br0" timeOffset="5">716 80 10479 0 0,'-1'1'45'0'0,"0"1"0"0"0,-1-1 0 0 0,1 1 0 0 0,0-1-1 0 0,0 1 1 0 0,-1-1 0 0 0,1 0 0 0 0,-1 1 0 0 0,1-1-1 0 0,-1 0 1 0 0,1 0 0 0 0,-1 0 0 0 0,0 0 0 0 0,1-1-1 0 0,-1 1 1 0 0,0 0 0 0 0,0-1 0 0 0,0 1 0 0 0,0-1-1 0 0,0 1 1 0 0,1-1 0 0 0,-1 0 0 0 0,0 0 0 0 0,-4 0-1 0 0,5 0-25 0 0,-1 0 0 0 0,0 0 0 0 0,1 1 0 0 0,-1-1 0 0 0,1 0 0 0 0,-1 1 0 0 0,1 0 0 0 0,-1-1 0 0 0,1 1 0 0 0,-1 0-1 0 0,-1 1 1 0 0,-10 4 218 0 0,5-5-84 0 0,-6 2 134 0 0,7 1-247 0 0,4-6-40 0 0,5 8 0 0 0,16 1-122 0 0,-16-7 105 0 0,-1 0 1 0 0,0 1-1 0 0,1-1 1 0 0,-1 0 0 0 0,0 0-1 0 0,1 0 1 0 0,-1 0-1 0 0,0 0 1 0 0,1 0 0 0 0,-1 0-1 0 0,0 0 1 0 0,1-1-1 0 0,-1 1 1 0 0,2-1 0 0 0,15-2-189 0 0,-9 4 6 0 0,-1 0 0 0 0,1-1-1 0 0,-1 0 1 0 0,11-2 0 0 0,7 3-340 0 0,-23 0 441 0 0,1-1 1 0 0,-1 0-1 0 0,1 1 0 0 0,-1-1 1 0 0,0-1-1 0 0,1 1 1 0 0,5-2-1 0 0,1-1-187 0 0,-7 2 216 0 0,-1 0 1 0 0,0 0-1 0 0,1 0 0 0 0,-1 1 1 0 0,1-1-1 0 0,-1 1 0 0 0,1-1 0 0 0,-1 1 1 0 0,5 0-1 0 0,6 2-146 0 0,-9-1 153 0 0,-1 0 1 0 0,1-1-1 0 0,-1 0 1 0 0,1 1-1 0 0,-1-1 1 0 0,1 0-1 0 0,-1-1 0 0 0,6 0 1 0 0,8-5-189 0 0,-13 4 142 0 0,-1 0 0 0 0,1 1 0 0 0,-1 0 0 0 0,1 0 0 0 0,7-1 0 0 0,4 1-646 0 0,-12 2 463 0 0,0-1 0 0 0,0 0-1 0 0,-1-1 1 0 0,1 1 0 0 0,0 0 0 0 0,0-1 0 0 0,0 0 0 0 0,0 0 0 0 0,-1 1 0 0 0,1-1 0 0 0,0-1 0 0 0,2 0 0 0 0,-5 1 244 0 0,1 1 0 0 0,0-1 1 0 0,-1 1-1 0 0,1 0 0 0 0,0-1 0 0 0,-1 1 0 0 0,1 0 1 0 0,0 0-1 0 0,0 0 0 0 0,-1-1 0 0 0,1 1 1 0 0,0 0-1 0 0,0 0 0 0 0,-1 0 0 0 0,1 0 1 0 0,0 0-1 0 0,0 0 0 0 0,0 1 0 0 0,-1 1 1445 0 0,-9-1-658 0 0,1-1-542 0 0,-3 0 343 0 0,-1 0 0 0 0,-13 3-1 0 0,-12-1 760 0 0,29-2-953 0 0,0 1 0 0 0,-1-1 0 0 0,-10 3 0 0 0,-1 2 473 0 0,-2-1 1 0 0,-28 1-1 0 0,40-4-499 0 0,1 1 0 0 0,-1 0 0 0 0,-17 6 0 0 0,15-5 201 0 0,-23 6 0 0 0,-4 0-24 0 0,30-6-483 0 0,0 0 1 0 0,0-1 0 0 0,0-1 0 0 0,-15 2-1 0 0,20-3-11 0 0,1 1-1 0 0,0-1 0 0 0,-1 1 1 0 0,1 0-1 0 0,-4 1 1 0 0,5-1 3 0 0,0 0 0 0 0,0-1 1 0 0,0 1-1 0 0,-1 0 1 0 0,1-1-1 0 0,0 0 1 0 0,0 1-1 0 0,0-1 1 0 0,0 0-1 0 0,-1 0 1 0 0,1-1-1 0 0,-3 1 1 0 0,0-3 1 0 0,4 3-6 0 0,1-1 1 0 0,-1 1-1 0 0,1 0 0 0 0,-1-1 0 0 0,1 1 1 0 0,-1 0-1 0 0,1-1 0 0 0,-1 1 0 0 0,0 0 1 0 0,1 0-1 0 0,-1 0 0 0 0,1-1 0 0 0,-1 1 1 0 0,0 0-1 0 0,1 0 0 0 0,-1 0 0 0 0,0 0 1 0 0,1 0-1 0 0,-1 0 0 0 0,1 0 0 0 0,-1 1 1 0 0,0-1-1 0 0,1 0 0 0 0,-2 0 0 0 0,2 1-3 0 0,0-1 0 0 0,0 0 0 0 0,-1 0 0 0 0,1 1 0 0 0,0-1 0 0 0,0 0 0 0 0,0 0 0 0 0,0 1 0 0 0,-1-1 0 0 0,1 0 0 0 0,0 1 0 0 0,0-1 0 0 0,0 0 0 0 0,0 0 0 0 0,0 1 0 0 0,0-1 0 0 0,0 0 0 0 0,0 1 0 0 0,0-1 0 0 0,0 0 0 0 0,0 1 0 0 0,0-1 0 0 0,0 0 0 0 0,0 1 0 0 0,0-1 0 0 0,0 0 0 0 0,1 1 0 0 0,-1-1-5 0 0,1 1-1 0 0,-1 0 1 0 0,1-1 0 0 0,-1 1-1 0 0,1-1 1 0 0,-1 1 0 0 0,1-1-1 0 0,-1 1 1 0 0,1-1-1 0 0,0 0 1 0 0,-1 1 0 0 0,1-1-1 0 0,0 0 1 0 0,-1 0-1 0 0,1 1 1 0 0,0-1 0 0 0,0 0-1 0 0,-1 0 1 0 0,1 0-1 0 0,0 0 1 0 0,0 0 0 0 0,-1 0-1 0 0,1 0 1 0 0,1 0-1 0 0,21-5-152 0 0,-14 2 99 0 0,-4 2-3 0 0,1 0 0 0 0,0 1-1 0 0,0 0 1 0 0,0 0 0 0 0,7 1-1 0 0,-6-1-61 0 0,0 0-1 0 0,0 0 1 0 0,11-1-1 0 0,-1-3-79 0 0,-9 2 52 0 0,1 1 0 0 0,0-1 0 0 0,16 1 0 0 0,-11 1-32 0 0,89 0-1500 0 0,-90 0 1190 0 0,1 0 0 0 0,-1 1 0 0 0,19 3 0 0 0,-16-1-842 0 0,26 0-1 0 0,-14-4-87 0 0,-14 1 114 0 0,26 1 0 0 0,-2 7 587 0 0</inkml:trace>
  <inkml:trace contextRef="#ctx0" brushRef="#br0" timeOffset="6">1304 110 8839 0 0,'-1'1'37'0'0,"0"1"-1"0"0,0-1 0 0 0,-1 0 1 0 0,1 1-1 0 0,0-1 0 0 0,-1 0 1 0 0,1 0-1 0 0,-1 0 0 0 0,0 0 0 0 0,1 0 1 0 0,-1 0-1 0 0,0-1 0 0 0,1 1 1 0 0,-1 0-1 0 0,0-1 0 0 0,0 1 1 0 0,0-1-1 0 0,1 0 0 0 0,-1 1 1 0 0,0-1-1 0 0,0 0 0 0 0,0 0 0 0 0,0 0 1 0 0,0-1-1 0 0,-2 1 0 0 0,1 0 2 0 0,0 0 0 0 0,-1 0 0 0 0,1 0 0 0 0,0 1 0 0 0,0 0 0 0 0,-6 1 0 0 0,7-1 21 0 0,-1 0 0 0 0,0 0-1 0 0,0 0 1 0 0,1-1 0 0 0,-1 0 0 0 0,0 1-1 0 0,0-1 1 0 0,-5-1 0 0 0,-3-1 176 0 0,8 1-174 0 0,1 1 0 0 0,0-1 0 0 0,-1 1 0 0 0,1-1 0 0 0,0 1 0 0 0,-1 0-1 0 0,1 0 1 0 0,-1 0 0 0 0,-3 1 0 0 0,1 0 16 0 0,2 0 4 0 0,0 0-1 0 0,-1 0 0 0 0,0-1 1 0 0,1 1-1 0 0,-1-1 0 0 0,1 0 1 0 0,-1 0-1 0 0,1 0 1 0 0,-1 0-1 0 0,-6-2 0 0 0,9 2-54 0 0,0 0-1 0 0,0-1 1 0 0,0 1-1 0 0,0 0 1 0 0,0 0-1 0 0,0 0 1 0 0,0 0-1 0 0,0 0 0 0 0,0 0 1 0 0,0 0-1 0 0,0 1 1 0 0,0-1-1 0 0,0 0 1 0 0,0 0-1 0 0,0 1 1 0 0,0-1-1 0 0,0 1 1 0 0,0-1-1 0 0,0 1 1 0 0,-1 0-1 0 0,2-1-9 0 0,0 0 1 0 0,-1 0-1 0 0,1 0 0 0 0,-1 0 1 0 0,1 0-1 0 0,0 0 0 0 0,-1 0 1 0 0,1 0-1 0 0,0-1 0 0 0,-1 1 1 0 0,1 0-1 0 0,-1 0 0 0 0,1 0 1 0 0,0 0-1 0 0,-1-1 0 0 0,1 1 1 0 0,0 0-1 0 0,-1-1 1 0 0,1 1-1 0 0,-1-1 0 0 0,-3-1 262 0 0,4 2-278 0 0,0 1 0 0 0,0-1 0 0 0,0 0 0 0 0,0 0 0 0 0,0 1 0 0 0,0-1 0 0 0,0 0 0 0 0,0 0 0 0 0,0 1 0 0 0,0-1 1 0 0,0 0-1 0 0,0 1 0 0 0,0-1 0 0 0,0 0 0 0 0,0 0 0 0 0,0 1 0 0 0,0-1 0 0 0,0 0 0 0 0,0 0 0 0 0,1 1 0 0 0,-1-1 0 0 0,0 0 0 0 0,0 0 0 0 0,0 0 0 0 0,0 1 0 0 0,1-1 0 0 0,-1 0 0 0 0,0 0 0 0 0,0 0 0 0 0,0 1 0 0 0,1-1 0 0 0,-1 0 0 0 0,0 0 0 0 0,0 0 0 0 0,0 0 0 0 0,1 0 0 0 0,-1 0 0 0 0,0 1 0 0 0,0-1 0 0 0,1 0 0 0 0,-1 0 0 0 0,0 0 0 0 0,0 0 0 0 0,1 0 0 0 0,-1 0 0 0 0,0 0 0 0 0,1 0 0 0 0,-1 0 0 0 0,0 0 0 0 0,1 0 0 0 0,0 0-17 0 0,1 0-30 0 0,0 1-1 0 0,1 0 1 0 0,-1-1-1 0 0,0 0 1 0 0,1 1 0 0 0,-1-1-1 0 0,1 0 1 0 0,-1 0-1 0 0,0 0 1 0 0,1-1-1 0 0,-1 1 1 0 0,0 0-1 0 0,1-1 1 0 0,-1 0 0 0 0,4-1-1 0 0,4-1-77 0 0,-5 2 36 0 0,-1 0-1 0 0,1 1 1 0 0,-1 0 0 0 0,1 0-1 0 0,-1 0 1 0 0,1 0-1 0 0,-1 1 1 0 0,1-1 0 0 0,4 3-1 0 0,-3-2-103 0 0,-1 0 1 0 0,1 0-1 0 0,0-1 0 0 0,0 1 0 0 0,7-2 1 0 0,12-3-554 0 0,-16 2 321 0 0,-1 1 0 0 0,18-1-1 0 0,2 4-699 0 0,-14-1-139 0 0,27-2 0 0 0,-17-2 118 0 0,-13 1 493 0 0,0 1 0 0 0,1 0 0 0 0,14 1-1 0 0,17 7-22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4:5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1 5039 0 0,'0'0'24'0'0,"0"1"-1"0"0,-1 0 0 0 0,1 0 1 0 0,-1-1-1 0 0,1 1 0 0 0,-1 0 0 0 0,0-1 1 0 0,1 1-1 0 0,-1-1 0 0 0,0 1 1 0 0,1-1-1 0 0,-1 1 0 0 0,0-1 1 0 0,0 1-1 0 0,1-1 0 0 0,-1 0 0 0 0,0 1 1 0 0,0-1-1 0 0,0 0 0 0 0,1 0 1 0 0,-1 1-1 0 0,-1-1 0 0 0,-24 0-29 0 0,3 0 134 0 0,5 4 291 0 0,10-2-157 0 0,1 0 0 0 0,-1-1-1 0 0,-9 1 1 0 0,-5-2 325 0 0,0 2 0 0 0,0 0-1 0 0,-35 9 1 0 0,33-6-136 0 0,-1-1 0 0 0,-33 2 0 0 0,-4 0 192 0 0,-5 1-44 0 0,35-5-273 0 0,-36 8 0 0 0,2 0-232 0 0,1-1-388 0 0,61-9 200 0 0,0 1-1 0 0,0-1 1 0 0,0 0 0 0 0,0 0 0 0 0,0 0 0 0 0,-1 0 0 0 0,-5-2 0 0 0,-3 0-404 0 0,11 2-78 0 0,6 2-1354 0 0,-1-2 1867 0 0,-1 1 0 0 0,0-1 0 0 0,1 1 0 0 0,-1-1 0 0 0,1 0 0 0 0,-1 0-1 0 0,0 0 1 0 0,1 0 0 0 0,-1-1 0 0 0,1 1 0 0 0,-1-1 0 0 0,0 1 0 0 0,1-1 0 0 0,-1 0 0 0 0,4-1 0 0 0,-2 0-13 0 0,1 0 0 0 0,0 1 1 0 0,0 0-1 0 0,8-1 1 0 0,10 1-40 0 0,65-5-64 0 0,-68 4 147 0 0,22 1 0 0 0,12-1 32 0 0,-12-3 32 0 0,56 2 0 0 0,5 0-46 0 0,-1-1-197 0 0,57 1-316 0 0,-130 4 303 0 0,0-2 0 0 0,45-8 0 0 0,-19 4 105 0 0,-21 2 586 0 0,-33 3 39 0 0,-17-5 1402 0 0,-108 12-306 0 0,66-5-1307 0 0,-11 2 8 0 0,61-3-272 0 0,-118 13 392 0 0,44-5-188 0 0,4 1-46 0 0,18-3-189 0 0,38-3-264 0 0,-35 1-1 0 0,53-5 158 0 0,0 1-1 0 0,0-1 1 0 0,1 1 0 0 0,-1 0-1 0 0,-5 2 1 0 0,7-2-150 0 0,0 0 0 0 0,0-1 0 0 0,0 1 0 0 0,0 0 0 0 0,0-1 0 0 0,0 0 0 0 0,-1 1 0 0 0,1-1 0 0 0,0 0 0 0 0,0 0 0 0 0,-3 0 0 0 0,4-1-1000 0 0,4 0-595 0 0,0 1 1305 0 0,1-1 1 0 0,-1 1 0 0 0,1 0-1 0 0,-1 0 1 0 0,6 0-1 0 0,11 3 104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449 362 5759 0 0,'7'2'61'0'0,"-1"0"0"0"0,0 0 0 0 0,1 0 0 0 0,-1-1 0 0 0,1 0 0 0 0,-1 0 0 0 0,1-1 0 0 0,0 0 0 0 0,12-1 0 0 0,20 0-123 0 0,102 5-1174 0 0,-62-1 319 0 0,-51-1 178 0 0,33-2-1 0 0,-27-2 172 0 0,-10 0-100 0 0,39 1-1 0 0,-22 5 416 0 0,-17-1 214 0 0,34-1 0 0 0,-13-5 39 0 0,39 0 107 0 0,-44 6 210 0 0,-12-1 178 0 0,27-1 0 0 0,-17-4 15 0 0,-14 1 31 0 0,33 1 0 0 0,-20 5-56 0 0,-14-2 58 0 0,34-1-1 0 0,-8-4 170 0 0,53-2 348 0 0,-55 0-911 0 0,-38 4-113 0 0,0 0 0 0 0,0 0 0 0 0,19 1-1 0 0,-23 0-29 0 0,5-4-78 0 0,-55 6-82 0 0,33-1 223 0 0,0 0 0 0 0,0-1 0 0 0,-22-3 0 0 0,21 1 25 0 0,-1 1 1 0 0,-19 1-1 0 0,-90 13 1055 0 0,66-7-672 0 0,-33 2-19 0 0,14-4-307 0 0,-32 0-95 0 0,50-2-184 0 0,38-1-167 0 0,-1-1 0 0 0,-22-2-1 0 0,15 2-201 0 0,24 1 334 0 0,1-1 1 0 0,-1 0-1 0 0,1 0 1 0 0,0 0-1 0 0,-1 0 1 0 0,1 0-1 0 0,-1-1 1 0 0,1 1-1 0 0,-5-3 1 0 0,0-2-341 0 0,7 4 306 0 0,0 0-1 0 0,0 1 1 0 0,0-1-1 0 0,-1 0 1 0 0,1 0-1 0 0,0 1 1 0 0,-1-1 0 0 0,1 1-1 0 0,0-1 1 0 0,-1 1-1 0 0,-1-1 1 0 0,4-11-1849 0 0,4 2 1160 0 0,4 5 548 0 0</inkml:trace>
  <inkml:trace contextRef="#ctx0" brushRef="#br0" timeOffset="1">1357 214 9647 0 0,'-29'6'340'0'0,"-1"-1"0"0"0,-53 3 0 0 0,78-7-336 0 0,-17 1 45 0 0,-36 10 0 0 0,37-8 55 0 0,1 0-1 0 0,-25 2 0 0 0,10-6 33 0 0,17 0-73 0 0,1 1 0 0 0,-18 2-1 0 0,-4 6-255 0 0,-16 2-319 0 0,15-7-85 0 0,-40 11-1 0 0,71-13 497 0 0,0-1 0 0 0,-15 1-1 0 0,13-2 6 0 0,9 1 79 0 0,1-1-1 0 0,0 0 0 0 0,-1 1 0 0 0,1-1 1 0 0,0 1-1 0 0,-1-1 0 0 0,1 1 0 0 0,0-1 1 0 0,0 1-1 0 0,0 0 0 0 0,0 0 0 0 0,-1 0 1 0 0,0 1-1 0 0,1-1 9 0 0,1-1 1 0 0,0 1-1 0 0,-1-1 0 0 0,1 1 1 0 0,-1-1-1 0 0,1 0 1 0 0,-1 1-1 0 0,1-1 0 0 0,-1 0 1 0 0,1 1-1 0 0,-1-1 0 0 0,1 0 1 0 0,-1 0-1 0 0,0 1 1 0 0,1-1-1 0 0,-1 0 0 0 0,1 0 1 0 0,-1 0-1 0 0,0 0 0 0 0,1 0 1 0 0,-1 0-1 0 0,0 0 1 0 0,1 0-1 0 0,-2 0 0 0 0,8 4-1437 0 0,-6-4 1339 0 0,1 1 0 0 0,-1-1-1 0 0,1 1 1 0 0,-1-1 0 0 0,1 0 0 0 0,-1 1-1 0 0,1-1 1 0 0,-1 0 0 0 0,1 0 0 0 0,0 1-1 0 0,-1-1 1 0 0,1 0 0 0 0,-1 0 0 0 0,1 0-1 0 0,0 0 1 0 0,-1 1 0 0 0,1-1 0 0 0,0 0-1 0 0,-1 0 1 0 0,2-1 0 0 0,7 0-986 0 0,-6 1 709 0 0,0-1 0 0 0,0 1 0 0 0,1 0 0 0 0,-1 0 0 0 0,0 0 0 0 0,4 1-1 0 0,15 4-295 0 0</inkml:trace>
  <inkml:trace contextRef="#ctx0" brushRef="#br0" timeOffset="2">1908 301 6623 0 0,'-7'3'684'0'0,"-13"2"-247"0"0,1 0 0 0 0,-1-2 0 0 0,-34 2-1 0 0,0 1-28 0 0,29-4-276 0 0,-45-2 1 0 0,8-1-38 0 0,-162-6-402 0 0,129 2 153 0 0,-193-18-1001 0 0,181 10 632 0 0,-55-10-450 0 0,-34-21-278 0 0,101 17 1104 0 0,25 6 77 0 0,29 10 133 0 0,1-2-1 0 0,-57-26 1 0 0,55 20-97 0 0,26 13-535 0 0,0 0 0 0 0,1-2 1 0 0,0 1-1 0 0,1-2 0 0 0,-18-13 0 0 0,31 21 459 0 0,0 0-1 0 0,0 0 0 0 0,0 0 0 0 0,0 0 0 0 0,0-1 0 0 0,0 1 0 0 0,0 0 0 0 0,0 0 0 0 0,0-3 0 0 0,-1-7-316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6103 0 0,'12'3'92'0'0,"-1"-1"-1"0"0,1-1 0 0 0,0 0 0 0 0,-1 0 1 0 0,1-1-1 0 0,19-3 0 0 0,6 1 9 0 0,245-11 2433 0 0,-134-3-2344 0 0,-29 2-135 0 0,-35 7-9 0 0,101-6 115 0 0,142-1 419 0 0,-262 10-407 0 0,-15-3-20 0 0,-33 5-308 0 0,25-2 0 0 0,-40 4-67 0 0,-17 2-1306 0 0,-208 9-5360 0 0,173-6 6087 0 0,-253 31 3814 0 0,152-15-2810 0 0,70-11 36 0 0,59-4-165 0 0,18-4-61 0 0,-1-1 1 0 0,1 0-1 0 0,-1 1 1 0 0,1-2-1 0 0,-1 1 1 0 0,0-1-1 0 0,-4 1 0 0 0,30 2 1506 0 0,18 0-614 0 0,-30-2-724 0 0,1 0 1 0 0,13 0-1 0 0,101-1 928 0 0,-6 1-423 0 0,148-3 331 0 0,-205 0-870 0 0,291-14-200 0 0,-268 6-402 0 0,-53 6 196 0 0,55-2-1 0 0,-55 5 468 0 0,34-6-1 0 0,-29 3 301 0 0,-7-2 188 0 0,3 0 1254 0 0,-60 9-1537 0 0,4-4-372 0 0,-34 3-1 0 0,-13-1-1 0 0,51-1 35 0 0,-37 4 1 0 0,4 0 139 0 0,23-3-75 0 0,1 1-1 0 0,-40 8 0 0 0,43-6-92 0 0,-38 2 0 0 0,-5 0-27 0 0,-45 6-183 0 0,102-11 57 0 0,1 0-474 0 0,10 1 50 0 0,5 2-193 0 0,-3-3 606 0 0,1-1 0 0 0,-1 1-1 0 0,0-1 1 0 0,0 0 0 0 0,0 1-1 0 0,0-1 1 0 0,1 0-1 0 0,-1 0 1 0 0,0 0 0 0 0,0 0-1 0 0,1 0 1 0 0,-1 0 0 0 0,0 0-1 0 0,0-1 1 0 0,0 1 0 0 0,1 0-1 0 0,0-1 1 0 0,8-1-494 0 0,-3 1 146 0 0,1 1 0 0 0,-1 0 1 0 0,1 1-1 0 0,0 0 0 0 0,8 2 0 0 0,-7-2-91 0 0,0 1 0 0 0,0-1 0 0 0,13-1 0 0 0,4-2-560 0 0,-13 0 337 0 0,1 2 0 0 0,14-1-1 0 0,14 6 166 0 0</inkml:trace>
  <inkml:trace contextRef="#ctx0" brushRef="#br0" timeOffset="1">2511 80 7567 0 0,'0'0'583'0'0,"-2"0"-380"0"0,-158-5 2389 0 0,67 5-2688 0 0,-27 3-11 0 0,40 0 96 0 0,-14 0-48 0 0,-22 1 48 0 0,22 1-43 0 0,18 0 54 0 0,-18 5 54 0 0,93-10-63 0 0,0 0 0 0 0,0 0 0 0 0,0 0 0 0 0,0 0 0 0 0,0 0 0 0 0,0 0 0 0 0,0 0 0 0 0,0 1 0 0 0,0-1 1 0 0,0 0-1 0 0,0 1 0 0 0,0-1 0 0 0,0 1 0 0 0,0-1 0 0 0,0 1 0 0 0,1-1 0 0 0,-1 1 0 0 0,-1 1 0 0 0,15-2-475 0 0,23 5-28 0 0,-29-3 369 0 0,0-1 0 0 0,0 0 0 0 0,0 0 0 0 0,0-1 0 0 0,12-1 0 0 0,5-2-192 0 0,-8 0 51 0 0,0 2 0 0 0,24-1 0 0 0,5 5-138 0 0,31 1-223 0 0,97-3-640 0 0,-68-1 955 0 0,-15-1 112 0 0,109-4 339 0 0,-78 3 52 0 0,-4 0 54 0 0,-46-1 144 0 0,58-7 1690 0 0,-108 9-1240 0 0,24 0-1 0 0,-27 1 604 0 0,35-4 1 0 0,-26 3-157 0 0,-23 1-1138 0 0,0 0 1 0 0,0 0-1 0 0,0 0 0 0 0,0-1 1 0 0,-1 1-1 0 0,8-3 1 0 0,-10 3 68 0 0,-29-4-91 0 0,-113 15 213 0 0,69-8-250 0 0,-9 1-25 0 0,62-2-46 0 0,-1-2 0 0 0,-22-2 0 0 0,-23 1 0 0 0,28 2 2 0 0,21-1-37 0 0,0 0 0 0 0,-15 4 1 0 0,29-4 13 0 0,0 0 1 0 0,-1 0-1 0 0,1 0 1 0 0,-1 0-1 0 0,1 0 1 0 0,-1-1-1 0 0,1 1 1 0 0,0-1-1 0 0,-5-1 1 0 0,0 0-85 0 0,6 2-171 0 0,2-1-68 0 0,2 0 248 0 0,1 0 0 0 0,-1 0-1 0 0,0 0 1 0 0,0 1-1 0 0,0-1 1 0 0,1 1 0 0 0,-1 0-1 0 0,0 0 1 0 0,0 0 0 0 0,1 0-1 0 0,-1 1 1 0 0,4 0 0 0 0,24 1-606 0 0,9-5-207 0 0,44 3 0 0 0,-64 1 556 0 0,37-6-1 0 0,-35 3 0 0 0,32-1 1 0 0,8 6 6 0 0,34 1-16 0 0,147 1 174 0 0,-155-1 117 0 0,53 0-877 0 0,-106-6 640 0 0,93-1-710 0 0,-30 1 974 0 0,16 1 684 0 0,-95 2-372 0 0,176 0 1842 0 0,-164-1-2201 0 0,-18 0-522 0 0,-11 0-111 0 0,-3 0-382 0 0,-57-7 819 0 0,-42 5 676 0 0,-17-1 42 0 0,-122 6 348 0 0,119-5-382 0 0,-16 2-170 0 0,80 3-226 0 0,-95 2 0 0 0,98-12-3 0 0,39 5 23 0 0,1 0 0 0 0,0 1-1 0 0,-15 1 1 0 0,25 0 5 0 0,0 0-1 0 0,-1 0 1 0 0,1-1-1 0 0,0 1 1 0 0,0 0-1 0 0,0-1 1 0 0,-4-1-1 0 0,40 1-37 0 0,72 6-308 0 0,-30-3 595 0 0,23-3 420 0 0,-22 0-166 0 0,117 0 902 0 0,-66 3-733 0 0,8-1-363 0 0,-38-3-187 0 0,63-4-87 0 0,62-7 430 0 0,-152 8-249 0 0,38-4 334 0 0,-87 7-537 0 0,26 0 0 0 0,-43 2-90 0 0,0 0-1 0 0,-1-1 1 0 0,1 1-1 0 0,0-1 1 0 0,0 0-1 0 0,0 0 1 0 0,5-3-1 0 0,-7 3-240 0 0,-9-7-1735 0 0,5 7 1962 0 0,1 1 0 0 0,-1-1 0 0 0,0 1 0 0 0,1 0 0 0 0,-1 0 0 0 0,0 0 0 0 0,1 0 0 0 0,-1 0 0 0 0,1 0 0 0 0,-1 0 0 0 0,0 0 0 0 0,1 1 0 0 0,-1-1-1 0 0,-2 1 1 0 0,-5 1-91 0 0,0 0 7 0 0,-1-2-1 0 0,1 1 1 0 0,-12-2-1 0 0,10 0 5 0 0,0 1 0 0 0,-13 1 0 0 0,-99 10-801 0 0,53-4 492 0 0,1-1 30 0 0,43-6 261 0 0,8 0-107 0 0,-25 2 0 0 0,16 1-974 0 0,1-1 1 0 0,-44-2-1 0 0,41 0 52 0 0,0 5 730 0 0</inkml:trace>
  <inkml:trace contextRef="#ctx0" brushRef="#br0" timeOffset="2">4287 80 5695 0 0,'143'1'510'0'0,"-76"-2"-1622"0"0,47-9-2348 0 0,-53 3 3125 0 0,115-15 4747 0 0,-107 14-1705 0 0,36-1 431 0 0,55-5-2486 0 0,-140 11-760 0 0,24-2-1060 0 0,-37 3-2943 0 0,-15 3 2505 0 0,6 0 1279 0 0,-1-1 0 0 0,1 1 0 0 0,-1-1-1 0 0,1 0 1 0 0,-1 0 0 0 0,-3 0 0 0 0,3 0-2 0 0,0 0 0 0 0,0 0 0 0 0,-1 0 0 0 0,1 0 0 0 0,-5 2 0 0 0,-11 4-166 0 0</inkml:trace>
  <inkml:trace contextRef="#ctx0" brushRef="#br0" timeOffset="3">4389 104 7511 0 0,'19'4'176'0'0,"1"-1"0"0"0,0-1 0 0 0,0-1-1 0 0,33-1 1 0 0,-19-1 172 0 0,320-14 1112 0 0,-293 11-1387 0 0,145-6 280 0 0,67-5 494 0 0,-49 1 112 0 0,-53 3-859 0 0,-74 4-412 0 0,-95 6-53 0 0,-13 1-578 0 0,-19 4 201 0 0,23-3 568 0 0,0 0 0 0 0,-1-1-1 0 0,-11 1 1 0 0,-9-3-311 0 0,0 1 0 0 0,-27 4-1 0 0,39-2 212 0 0,1-1 0 0 0,-19-3 0 0 0,17 2-155 0 0,-26 0-1 0 0,28 2 94 0 0,-117 5-3424 0 0,93-5 2472 0 0,2 3 793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5407 0 0,'0'0'3820'0'0,"-3"-9"-522"0"0,6 12-3214 0 0,-1 0 0 0 0,1-1 0 0 0,-1 1 0 0 0,0 0 0 0 0,1 0 0 0 0,-1 1 0 0 0,0-1 0 0 0,1 4 0 0 0,11 16 234 0 0,7 11 868 0 0,-17-28-1115 0 0,0 0 1 0 0,0 0 0 0 0,-1 0 0 0 0,1 0 0 0 0,-2 0-1 0 0,5 14 1 0 0,11 15 19 0 0,-18-34-89 0 0,0-1 0 0 0,0 1 0 0 0,0-1 0 0 0,0 1 0 0 0,0-1 1 0 0,1 1-1 0 0,-1-1 0 0 0,0 0 0 0 0,0 1 0 0 0,0-1 0 0 0,1 1 0 0 0,-1-1 0 0 0,0 0 0 0 0,1 1 0 0 0,-1-1 0 0 0,0 1 1 0 0,2-1-1 0 0,10 13 13 0 0,-11-13-15 0 0,-1 1 10 0 0,1-1-1 0 0,-1 1 1 0 0,0-1-1 0 0,1 0 0 0 0,-1 1 1 0 0,1-1-1 0 0,-1 1 0 0 0,0-1 1 0 0,1 1-1 0 0,-1-1 1 0 0,0 1-1 0 0,1 0 0 0 0,-1-1 1 0 0,0 1-1 0 0,0-1 0 0 0,0 1 1 0 0,1-1-1 0 0,-1 1 1 0 0,0 0-1 0 0,0-1 0 0 0,0 1 1 0 0,0 0-1 0 0,0-1 0 0 0,0 1 1 0 0,0-1-1 0 0,-1 1 1 0 0,1 1-1 0 0,1-2 7 0 0,-1 0 1 0 0,1 0-1 0 0,-1 1 0 0 0,1-1 1 0 0,-1 0-1 0 0,1 0 0 0 0,-1 0 1 0 0,1 0-1 0 0,0 0 0 0 0,-1 1 1 0 0,1-1-1 0 0,-1 0 0 0 0,1 0 1 0 0,0-1-1 0 0,-1 1 0 0 0,1 0 1 0 0,-1 0-1 0 0,1 0 0 0 0,-1 0 1 0 0,1 0-1 0 0,-1-1 1 0 0,1 1-1 0 0,0 0 0 0 0,-1 0 1 0 0,1-1-1 0 0,0 1 0 0 0,0-2-5 0 0,0 1 0 0 0,0-1 0 0 0,-1 0 0 0 0,1 1 0 0 0,0-1 0 0 0,0 0 0 0 0,-1 1 0 0 0,1-1 0 0 0,-1 0 0 0 0,0 0 0 0 0,0 1 0 0 0,1-1 0 0 0,-1 0 0 0 0,0 0 1 0 0,0 0-1 0 0,-1 0 0 0 0,1 1 0 0 0,0-1 0 0 0,0 0 0 0 0,-1 0 0 0 0,0-2 0 0 0,-2-4-8 0 0,-1 0 1 0 0,0 0 0 0 0,-6-10 0 0 0,0 1-198 0 0,8 13 121 0 0,-1 0 0 0 0,1 0 1 0 0,-1 1-1 0 0,0-1 0 0 0,0 1 0 0 0,-8-6 0 0 0,6 4-27 0 0,-1-1-1 0 0,1 1 1 0 0,-7-9-1 0 0,12 14 97 0 0,0 0-1 0 0,0 0 0 0 0,0-1 1 0 0,0 1-1 0 0,0 0 1 0 0,0 0-1 0 0,0 0 0 0 0,0 0 1 0 0,0 0-1 0 0,0-1 1 0 0,0 1-1 0 0,-1 0 0 0 0,1 0 1 0 0,0 0-1 0 0,0 0 1 0 0,0 0-1 0 0,0-1 1 0 0,0 1-1 0 0,0 0 0 0 0,0 0 1 0 0,-1 0-1 0 0,1 0 1 0 0,0 0-1 0 0,0 0 0 0 0,0 0 1 0 0,0 0-1 0 0,0 0 1 0 0,-1 0-1 0 0,1-1 0 0 0,0 1 1 0 0,0 0-1 0 0,0 0 1 0 0,0 0-1 0 0,-1 0 0 0 0,1 0 1 0 0,0 0-1 0 0,0 0 1 0 0,0 0-1 0 0,0 0 0 0 0,0 0 1 0 0,-1 0-1 0 0,1 1 1 0 0,0-1-1 0 0,-1 8-142 0 0,0 0 222 0 0,1-6-51 0 0,0 0 0 0 0,0 0 0 0 0,0 1 0 0 0,1-1 0 0 0,-1 0 0 0 0,1 0 1 0 0,-1 0-1 0 0,2 3 0 0 0,3 11 209 0 0,2 7 30 0 0,-6-20-219 0 0,1 0 0 0 0,-1 1 1 0 0,0-1-1 0 0,0 1 0 0 0,0 6 0 0 0,0-6 12 0 0,0 0-1 0 0,-1 0 1 0 0,1 0 0 0 0,4 7-1 0 0,2 13 275 0 0,7 22-116 0 0,-13-45-213 0 0,-1 1 1 0 0,1 0-1 0 0,-1-1 0 0 0,1 1 1 0 0,0-1-1 0 0,0 1 1 0 0,0-1-1 0 0,1 3 1 0 0,-1-3-2 0 0,0 0-1 0 0,0 0 1 0 0,0 1 0 0 0,0-1 0 0 0,-1 0 0 0 0,1 1-1 0 0,-1-1 1 0 0,1 0 0 0 0,-1 1 0 0 0,1-1 0 0 0,-1 1-1 0 0,0 1 1 0 0,1-1 0 0 0,0 1 0 0 0,0-1 0 0 0,0 0 0 0 0,0 1 0 0 0,0-1 0 0 0,0 0 0 0 0,0 0 0 0 0,1 0 0 0 0,-1 0 0 0 0,1 0 0 0 0,-1 0 0 0 0,1 0 0 0 0,3 2 0 0 0,10 13 0 0 0,-15-16-227 0 0,1-1-1 0 0,-1 1 1 0 0,1-1 0 0 0,0 1-1 0 0,-1 0 1 0 0,1-1 0 0 0,0 1-1 0 0,-1-1 1 0 0,1 1-1 0 0,0-1 1 0 0,0 0 0 0 0,-1 1-1 0 0,1-1 1 0 0,0 0-1 0 0,0 1 1 0 0,0-1 0 0 0,0 0-1 0 0,0 0 1 0 0,-1 0-1 0 0,1 0 1 0 0,1 0 0 0 0,2-17-11035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4287 0 0,'33'5'174'0'0,"0"-1"0"0"0,51-2 0 0 0,-24-1 518 0 0,31-3 739 0 0,-7-1-332 0 0,120 2-276 0 0,-99-3-610 0 0,63-5-123 0 0,-40 4-12 0 0,3-1 14 0 0,54-6 236 0 0,-145 11-275 0 0,-30 1-101 0 0,-1 0 1 0 0,1-1 0 0 0,-1 0 0 0 0,19-4-1 0 0,-20 1-243 0 0,-10 0-547 0 0,1 3 749 0 0,-1 0 1 0 0,1 1-1 0 0,0-1 1 0 0,-1 1 0 0 0,1-1-1 0 0,-1 1 1 0 0,1-1 0 0 0,-1 1-1 0 0,-2 0 1 0 0,-39-2-191 0 0,8 0-23 0 0,-43 2 0 0 0,-43 6 299 0 0,35-3 21 0 0,-15-2 116 0 0,-26 1-35 0 0,36 4-99 0 0,-21 1 0 0 0,61-4 0 0 0,35-3 0 0 0,1 1 0 0 0,-29 5 0 0 0,27-3 0 0 0,9 0 44 0 0,12-1-11 0 0,10 0 18 0 0,18 2 41 0 0,58 4 72 0 0,-26-3-119 0 0,14 0-26 0 0,-66-5-16 0 0,151 5 320 0 0,38 8 509 0 0,-8 3-656 0 0,-58-4-36 0 0,-15-1 66 0 0,-27-2-60 0 0,27 1 12 0 0,-69-7-15 0 0,-31-1 154 0 0,0-1-1 0 0,38-3 0 0 0,-53 1-178 0 0,1 1-1 0 0,0 0 1 0 0,9 2-1 0 0,-12-1-15 0 0,0-1 0 0 0,0 1 0 0 0,0-1 0 0 0,1 0-1 0 0,-1 0 1 0 0,0 0 0 0 0,0-1 0 0 0,0 1 0 0 0,6-2-1 0 0,-7 1 247 0 0,-15-3 40 0 0,4 0-317 0 0,2 2-84 0 0,-1 1 1 0 0,1 0-1 0 0,0 0 0 0 0,-13 1 1 0 0,-11-1-230 0 0,4-1-157 0 0,-52 3 0 0 0,60 0 108 0 0,-30-3 0 0 0,0 0-53 0 0,1 4-553 0 0,-51-5 0 0 0,3 1-1777 0 0,30 1-668 0 0,42 2 1705 0 0,2 4 1002 0 0</inkml:trace>
  <inkml:trace contextRef="#ctx0" brushRef="#br0" timeOffset="1">1721 164 6391 0 0,'19'3'136'0'0,"0"-1"-1"0"0,-1-2 1 0 0,1 0-1 0 0,22-2 1 0 0,19-1-52 0 0,233-8 2205 0 0,-198-1-2148 0 0,-58 6-104 0 0,69-1 0 0 0,-13 9-1303 0 0,138-16 1 0 0,-205 13 479 0 0,-22 1 263 0 0,0 0 1 0 0,0 0-1 0 0,1 0 0 0 0,-1-1 0 0 0,0 1 1 0 0,0-1-1 0 0,9-3 0 0 0,-18 3-1188 0 0</inkml:trace>
  <inkml:trace contextRef="#ctx0" brushRef="#br0" timeOffset="2">2532 103 4287 0 0,'-36'7'384'0'0,"-6"-4"-312"0"0,-7-1-72 0 0,-4 0 0 0 0,-6 3 144 0 0,-2-2 16 0 0,-1-6 0 0 0,-26 7 0 0 0,4 4-1136 0 0,11-4-224 0 0,8-9-48 0 0,23 4 0 0 0,-3 3 992 0 0</inkml:trace>
  <inkml:trace contextRef="#ctx0" brushRef="#br0" timeOffset="3">1481 126 7567 0 0,'64'-9'808'0'0,"13"1"-743"0"0,-45 4 106 0 0,36-1 0 0 0,0 1 268 0 0,8 0 19 0 0,-55 4-335 0 0,121-1 666 0 0,93-2 51 0 0,-53 5-661 0 0,-22 1-179 0 0,-137-3 20 0 0,143 1-13 0 0,-22 4-963 0 0,-140-5 793 0 0,0 0-1 0 0,0 0 1 0 0,0 0 0 0 0,1 0 0 0 0,-1-1 0 0 0,0 0 0 0 0,5-2-1 0 0,-6 2-424 0 0,-101 6 247 0 0,10-2 568 0 0,-9 1 59 0 0,-145-6 18 0 0,150 3-261 0 0,-43-1-6 0 0,-43-5 211 0 0,146 4-150 0 0,27 2-25 0 0,-1-1 0 0 0,0 0-1 0 0,0 0 1 0 0,0-1-1 0 0,1 1 1 0 0,-1-2 0 0 0,0 1-1 0 0,1 0 1 0 0,-8-4-1 0 0,11 4 120 0 0,5 0 0 0 0,3-1-148 0 0,1 1-1 0 0,0-1 0 0 0,0 1 0 0 0,0 0 1 0 0,0 0-1 0 0,11 1 0 0 0,18-2 38 0 0,-1-1-81 0 0,67 2 0 0 0,25 1 60 0 0,-8 0 107 0 0,162 5 604 0 0,-11 0-761 0 0,-71-6-34 0 0,-186 1 15 0 0,29 2-275 0 0,56-6 0 0 0,67-3-939 0 0,-132 7 900 0 0,-27 0 311 0 0,0 0 0 0 0,0 0 0 0 0,0 0 0 0 0,0 0 0 0 0,0-1-1 0 0,7-2 1 0 0,-16 1-164 0 0,-8-2 29 0 0,-19-1-59 0 0,21 6 246 0 0,-1-1 1 0 0,1-1-1 0 0,-1 0 0 0 0,-14-3 0 0 0,19 3-20 0 0,0 1-1 0 0,0-1 0 0 0,1 1 0 0 0,-1 0 0 0 0,-9 2 1 0 0,8-2-8 0 0,1 1 1 0 0,0-1 0 0 0,-1 0-1 0 0,-6-1 1 0 0,-3 0 30 0 0,13 1-43 0 0,1 0-1 0 0,0 0 1 0 0,-1 0 0 0 0,1 0 0 0 0,-1 0-1 0 0,1 0 1 0 0,-1 0 0 0 0,1-1 0 0 0,0 1-1 0 0,-1-1 1 0 0,1 1 0 0 0,-1-1-1 0 0,1 1 1 0 0,0-1 0 0 0,-2-1 0 0 0,2 1-255 0 0,14-9-3572 0 0,-9 8 3518 0 0,0 1 0 0 0,0-1 0 0 0,0 1-1 0 0,1 0 1 0 0,-1 0 0 0 0,1 0 0 0 0,3 0-1 0 0,19-4-580 0 0,-12 0 464 0 0,29-6-825 0 0,-16 7 948 0 0</inkml:trace>
  <inkml:trace contextRef="#ctx0" brushRef="#br0" timeOffset="4">3300 115 5151 0 0,'0'0'396'0'0,"1"-1"-256"0"0,1 1-120 0 0,0-1-1 0 0,-1 1 0 0 0,1 0 0 0 0,0 0 0 0 0,-1-1 0 0 0,1 1 0 0 0,-1 1 1 0 0,1-1-1 0 0,0 0 0 0 0,-1 0 0 0 0,1 1 0 0 0,-1-1 0 0 0,1 0 1 0 0,0 1-1 0 0,-1 0 0 0 0,1-1 0 0 0,0 2 0 0 0,1-1 86 0 0,-1 0-1 0 0,0 0 1 0 0,0 0-1 0 0,0-1 0 0 0,1 1 1 0 0,-1-1-1 0 0,0 1 1 0 0,1-1-1 0 0,2 0 1 0 0,11-2 516 0 0,8-1 234 0 0,-11 5-546 0 0,-7-1-197 0 0,0-1 0 0 0,0 1-1 0 0,0-1 1 0 0,6-1 0 0 0,2-1 51 0 0,-7 1-51 0 0,0 0 0 0 0,1 0 0 0 0,-1 1 0 0 0,15 0 1 0 0,42 11 590 0 0,48 5 524 0 0,71-1 533 0 0,-65-12-1060 0 0,-33-2-440 0 0,58-4-251 0 0,-103 1-24 0 0,19-6-85 0 0,-41 4-582 0 0,26 0 0 0 0,-39 3-11 0 0,0 1 1 0 0,0-1-1 0 0,1 0 1 0 0,-1 0-1 0 0,7-3 1 0 0,-31-4-7281 0 0,3 9 7263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0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78 5695 0 0,'-10'3'122'0'0,"-1"0"0"0"0,0-1 0 0 0,0-1 0 0 0,-20 1 0 0 0,-7 1-113 0 0,10 0 33 0 0,1-1 1 0 0,-32-1-1 0 0,54-1 16 0 0,-1 0 1 0 0,1 0-1 0 0,0 1 1 0 0,0 0-1 0 0,0 0 1 0 0,-1 0-1 0 0,-4 3 1 0 0,-6-3 713 0 0,11-1 558 0 0,12 4-307 0 0,27 1 666 0 0,-19-1-1483 0 0,1-2-1 0 0,-1 0 0 0 0,1-1 1 0 0,20-1-1 0 0,37 4 145 0 0,-6 0-212 0 0,114 0 50 0 0,-33-4-107 0 0,-34-1-45 0 0,-20-2-36 0 0,11 0 0 0 0,-80 4 0 0 0,135 0 0 0 0,-86-4 0 0 0,33-3 11 0 0,-73 5 47 0 0,-30 2-43 0 0,1-1 0 0 0,0 0 0 0 0,0 0 0 0 0,0-1 0 0 0,0 1 0 0 0,0-1 0 0 0,0 0 0 0 0,0 0 0 0 0,5-3 0 0 0,-9 4-14 0 0,-1 0 0 0 0,0 0 1 0 0,0 0-1 0 0,0 0 0 0 0,0 0 0 0 0,1 0 1 0 0,-1 0-1 0 0,0 0 0 0 0,0-1 0 0 0,0 1 0 0 0,0 0 1 0 0,0 0-1 0 0,1 0 0 0 0,-1 0 0 0 0,0 0 1 0 0,0 0-1 0 0,0 0 0 0 0,0 0 0 0 0,0-1 0 0 0,0 1 1 0 0,0 0-1 0 0,1 0 0 0 0,-1 0 0 0 0,0 0 1 0 0,0 0-1 0 0,0 0 0 0 0,0-1 0 0 0,0 1 0 0 0,0 0 1 0 0,0 0-1 0 0,0 0 0 0 0,0 0 0 0 0,0-1 1 0 0,0 1-1 0 0,0 0 0 0 0,0 0 0 0 0,0 0 0 0 0,0 0 1 0 0,0-1-1 0 0,0 1 0 0 0,0 0 0 0 0,0 0 1 0 0,0 0-1 0 0,0 0 0 0 0,0 0 0 0 0,0-1 0 0 0,0 1 1 0 0,0 0-1 0 0,0 0 0 0 0,-1 0 0 0 0,1 0 1 0 0,0 0-1 0 0,0 0 0 0 0,0-1 0 0 0,0 1 0 0 0,0 0 1 0 0,0 0-1 0 0,-1 0 0 0 0,1 0 0 0 0,0 0 1 0 0,0 0-1 0 0,-9-4-5 0 0,8 4 12 0 0,-4-1-27 0 0,1 0 0 0 0,0 0 0 0 0,-1 0 1 0 0,1 1-1 0 0,-1 0 0 0 0,-4 0 0 0 0,-19-1-244 0 0,28 1 261 0 0,-29-4-406 0 0,-54-2 1 0 0,2 5-119 0 0,-33 0-312 0 0,9 2-168 0 0,8 0 213 0 0,13-2 241 0 0,-13 0-369 0 0,47 1 175 0 0,39-1 207 0 0,-1 1 0 0 0,1 0 1 0 0,-19 3-1 0 0,28-3 193 0 0,0 1 0 0 0,0-1 0 0 0,0 1 0 0 0,0-1 0 0 0,0 0 0 0 0,0 0 0 0 0,0 0 0 0 0,0 0 0 0 0,0 0 0 0 0,0-1 0 0 0,-3 0 0 0 0,7 6-140 0 0</inkml:trace>
  <inkml:trace contextRef="#ctx0" brushRef="#br0" timeOffset="1">1506 62 5327 0 0,'6'1'77'0'0,"0"1"0"0"0,0-2 0 0 0,1 1 0 0 0,-1-1 0 0 0,0 0 0 0 0,0 0 0 0 0,1 0 0 0 0,9-3 0 0 0,-8 2 110 0 0,-7 1-146 0 0,0 0 0 0 0,0 0 0 0 0,0-1 0 0 0,0 1 1 0 0,0-1-1 0 0,-1 1 0 0 0,1-1 0 0 0,0 1 0 0 0,0-1 0 0 0,0 1 0 0 0,-1-1 0 0 0,1 1 0 0 0,0-1 0 0 0,-1 0 0 0 0,1 0 0 0 0,0-1 0 0 0,0 1 287 0 0,-2 0-128 0 0,-4-2-134 0 0,-1 0 0 0 0,1 0 0 0 0,-1 1 0 0 0,0 0 1 0 0,1 0-1 0 0,-12-2 0 0 0,-40-3 158 0 0,28 3-105 0 0,9 3-50 0 0,-30 0-1 0 0,-7 1-69 0 0,-102-5 1 0 0,27 4-63 0 0,26-1-580 0 0,-118-2-1464 0 0,-34 1-1488 0 0,179 1 2493 0 0,1 4 676 0 0</inkml:trace>
  <inkml:trace contextRef="#ctx0" brushRef="#br0" timeOffset="2">578 11 8719 0 0,'300'16'958'0'0,"-123"-11"-860"0"0,355 13 742 0 0,-409-20-5066 0 0,-98-2 1432 0 0,-14 1 296 0 0,-10 3 1872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7119 579 8431 0 0,'10'2'128'0'0,"-1"0"-1"0"0,0-1 0 0 0,1 1 1 0 0,-1-2-1 0 0,0 1 0 0 0,19-3 1 0 0,8 1-94 0 0,139-2 324 0 0,-48 0 2 0 0,9 0 125 0 0,37-1 296 0 0,125 2 936 0 0,-137-1-1075 0 0,-42-1-357 0 0,-27 2-236 0 0,31-1-4 0 0,-104 2-94 0 0,25-3 0 0 0,-27 1-73 0 0,29 1 0 0 0,-27-1-494 0 0,-16 2-265 0 0,-10 0 79 0 0,-155-2-888 0 0,88 0 1968 0 0,-117 4 327 0 0,147 0-587 0 0,-4 0-20 0 0,35-1 2 0 0,13 1-3 0 0,1-1 0 0 0,-1 0 0 0 0,0 0 0 0 0,0 0 0 0 0,0 0 0 0 0,0 0 0 0 0,0 0 0 0 0,1 0 0 0 0,-1 1 0 0 0,0-1 0 0 0,0 0 0 0 0,0 0 0 0 0,0 0 0 0 0,0 0 0 0 0,0 0 0 0 0,0 1 0 0 0,0-1 0 0 0,0 0 0 0 0,1 0 0 0 0,-1 0 0 0 0,0 0 0 0 0,0 1 0 0 0,0-1 0 0 0,0 0 0 0 0,0 0 0 0 0,0 0 0 0 0,0 1 0 0 0,0-1 0 0 0,0 0 0 0 0,0 0 0 0 0,0 0 0 0 0,-1 0 0 0 0,1 1 0 0 0,0-1 0 0 0,0 0 0 0 0,0 0 0 0 0,0 0 0 0 0,0 0 0 0 0,0 1 0 0 0,0-1 0 0 0,0 0 0 0 0,0 0 0 0 0,-1 0 0 0 0,1 0 0 0 0,0 0 0 0 0,0 1 0 0 0,0-1 0 0 0,0 0 0 0 0,0 0 0 0 0,-1 0 0 0 0,1 0 0 0 0,0 0 0 0 0,0 0 0 0 0,-1 0 0 0 0,9 2-98 0 0,0 0 1 0 0,0 0-1 0 0,0-1 0 0 0,0-1 1 0 0,12 1-1 0 0,5 0-26 0 0,141 4 227 0 0,42 2 483 0 0,23-5 210 0 0,-147-1-750 0 0,36 1 100 0 0,54 0 375 0 0,-130-2 28 0 0,-136-9-802 0 0,80 9 249 0 0,-93-3-93 0 0,-23 0 33 0 0,55 2 57 0 0,-12 1-44 0 0,-41-1 121 0 0,14 1 111 0 0,49 1 1 0 0,24 3 25 0 0,30-3 25 0 0,0 0 1 0 0,0-1-1 0 0,-11 0 1 0 0,18 0 99 0 0,12 4 27 0 0,138 8-72 0 0,-45-6-295 0 0,2-4 11 0 0,-29-2 0 0 0,312 5 240 0 0,-192-6-176 0 0,-104 0-64 0 0,17 0 0 0 0,25 1 64 0 0,-108-3-44 0 0,-23 3-82 0 0,0-1 0 0 0,0 1 0 0 0,1-1-1 0 0,-1 1 1 0 0,0 0 0 0 0,1 0 0 0 0,-1 1 0 0 0,7 0-1 0 0,-9 0-562 0 0,-3-1-770 0 0,-2 2 971 0 0,-1-1 0 0 0,0 0 0 0 0,1 0 0 0 0,-1 0 0 0 0,0-1 0 0 0,1 0 0 0 0,-1 0 0 0 0,-7 0 0 0 0,-15 0-149 0 0,-85 5 606 0 0,24-1 186 0 0,35-3-162 0 0,6 0 18 0 0,27-2-19 0 0,-37 5 0 0 0,36-3-22 0 0,19-1 3 0 0,-1 0-1 0 0,1 0 0 0 0,-1 0 0 0 0,1 0 1 0 0,0 0-1 0 0,-1 1 0 0 0,1-1 0 0 0,0 1 1 0 0,-1-1-1 0 0,1 1 0 0 0,-3 1 0 0 0,4-1 351 0 0,20 3 630 0 0,0 0-917 0 0,-4-5-24 0 0,4 0 173 0 0,27 3 0 0 0,-30-1 47 0 0,23-2 1 0 0,11 1 168 0 0,-22 1-257 0 0,0-1 0 0 0,32-3 0 0 0,34-2 70 0 0,-6 1-212 0 0,-13-2 74 0 0,34-4 112 0 0,-21 5-146 0 0,-12 1-54 0 0,-55 3 86 0 0,32 1 1 0 0,11 1 434 0 0,-16 0-229 0 0,-37 0-312 0 0,0 0-1 0 0,15-2 0 0 0,8 2 54 0 0,-82 0-2553 0 0,23-1 1083 0 0,22 0 1178 0 0,-1 0 0 0 0,1-1 0 0 0,0 2 0 0 0,-1-1 1 0 0,1 0-1 0 0,0 1 0 0 0,-6 1 0 0 0,-7 0-543 0 0,15-2 636 0 0,-1 1 0 0 0,1-1 0 0 0,-1 0 0 0 0,1 0 0 0 0,-1 1 0 0 0,1-1 0 0 0,0 0 0 0 0,-1 1 0 0 0,1 0 0 0 0,-3 1 0 0 0,3-2-295 0 0,14 11-753 0 0,-2-8 1164 0 0,0-1 0 0 0,1 0-1 0 0,-1-1 1 0 0,15 0-1 0 0,46 2 439 0 0,-31-2-244 0 0,-29 0-130 0 0,-1-1-1 0 0,14-1 0 0 0,0-1 19 0 0,-15 2-81 0 0,-1-1 0 0 0,0 0 0 0 0,12-3 0 0 0,-5 2-449 0 0,-15 3 267 0 0,0-1 0 0 0,0 0 0 0 0,0 0 1 0 0,0 0-1 0 0,0 0 0 0 0,0 0 1 0 0,0 0-1 0 0,0-1 0 0 0,0 1 0 0 0,0 0 1 0 0,0 0-1 0 0,0-1 0 0 0,0 1 1 0 0,0-1-1 0 0,0 1 0 0 0,0-1 0 0 0,0 1 1 0 0,0-1-1 0 0,-1 1 0 0 0,1-1 1 0 0,1-1-1 0 0,3-3-1205 0 0,2 2 850 0 0</inkml:trace>
  <inkml:trace contextRef="#ctx0" brushRef="#br0" timeOffset="1">680 0 8495 0 0,'-6'4'83'0'0,"0"-1"-1"0"0,0 1 0 0 0,0-1 0 0 0,-1-1 0 0 0,0 1 0 0 0,1-1 1 0 0,-1 0-1 0 0,0-1 0 0 0,0 0 0 0 0,-14 1 0 0 0,-30 6 292 0 0,36-5-82 0 0,0 0 0 0 0,-20 0 0 0 0,-111 6 1549 0 0,127-8-1551 0 0,-21 0 1 0 0,25-2-45 0 0,0 1 1 0 0,-28 5-1 0 0,14 2 78 0 0,18-4-134 0 0,1-1-1 0 0,-16 3 1 0 0,6-5 65 0 0,15 0-171 0 0,-1 0 0 0 0,1 0 1 0 0,0 1-1 0 0,0-1 0 0 0,-1 1 0 0 0,-4 2 0 0 0,-5 3 37 0 0,13-5-107 0 0,0 0-1 0 0,0 0 0 0 0,0 0 0 0 0,0 0 0 0 0,0 0 0 0 0,-1-1 1 0 0,1 1-1 0 0,0-1 0 0 0,-1 0 0 0 0,1 1 0 0 0,0-1 1 0 0,-1 0-1 0 0,1-1 0 0 0,0 1 0 0 0,-3-1 0 0 0,4 1-11 0 0,1 0 0 0 0,0 0 0 0 0,0 0 0 0 0,-1 0 1 0 0,1 0-1 0 0,0 0 0 0 0,-1 0 0 0 0,1 0 0 0 0,0 0 0 0 0,0 0 0 0 0,-1 0 0 0 0,1 0 0 0 0,0 0 0 0 0,0 0 0 0 0,-1 0 0 0 0,1 0 0 0 0,0 0 0 0 0,0 0 0 0 0,-1 0 0 0 0,1 1 0 0 0,0-1 0 0 0,0 0 0 0 0,-1 0 0 0 0,1 0 1 0 0,0 1-1 0 0,0-1-2 0 0,-1 0 0 0 0,1 0 1 0 0,0 0-1 0 0,0 1 0 0 0,0-1 1 0 0,0 0-1 0 0,0 0 1 0 0,0 1-1 0 0,-1-1 0 0 0,1 0 1 0 0,0 0-1 0 0,0 1 0 0 0,0-1 1 0 0,0 0-1 0 0,0 0 0 0 0,0 1 1 0 0,0-1-1 0 0,0 0 1 0 0,0 0-1 0 0,0 1 0 0 0,0-1 1 0 0,0 0-1 0 0,0 0 0 0 0,1 1 1 0 0,-1-1-1 0 0,0 0 1 0 0,0 0-1 0 0,0 1 0 0 0,2 1-34 0 0,-1-1 0 0 0,1 1-1 0 0,-1-1 1 0 0,1 0-1 0 0,-1 1 1 0 0,1-1 0 0 0,0 0-1 0 0,0 0 1 0 0,-1 0 0 0 0,1 0-1 0 0,0 0 1 0 0,0 0 0 0 0,0-1-1 0 0,0 1 1 0 0,0-1-1 0 0,1 1 1 0 0,-1-1 0 0 0,0 0-1 0 0,2 0 1 0 0,7 0-306 0 0,0 0-1 0 0,19-4 1 0 0,0 1-172 0 0,81-6-2245 0 0,-89 7 1643 0 0,24 0-1 0 0,20-1-1991 0 0,-24-4 1087 0 0,27-1-315 0 0,-10 8 1551 0 0</inkml:trace>
  <inkml:trace contextRef="#ctx0" brushRef="#br0" timeOffset="2">856 39 8407 0 0,'0'0'25'0'0,"-1"1"-1"0"0,1 0 0 0 0,0-1 0 0 0,0 1 0 0 0,-1-1 1 0 0,1 1-1 0 0,0 0 0 0 0,-1-1 0 0 0,1 1 0 0 0,-1-1 1 0 0,1 1-1 0 0,-1-1 0 0 0,1 1 0 0 0,-1-1 0 0 0,1 1 1 0 0,-1-1-1 0 0,0 0 0 0 0,1 1 0 0 0,-1-1 0 0 0,1 0 1 0 0,-1 1-1 0 0,0-1 0 0 0,1 0 0 0 0,-1 0 0 0 0,0 0 1 0 0,0 0-1 0 0,1 0 0 0 0,-1 0 0 0 0,0 0 0 0 0,1 0 1 0 0,-1 0-1 0 0,0 0 0 0 0,1 0 0 0 0,-1 0 0 0 0,0 0 1 0 0,0-1-1 0 0,-13 2 90 0 0,-1 1 608 0 0,-1 0 1 0 0,-28-1 0 0 0,27-1-159 0 0,-24 4 0 0 0,24-2-202 0 0,-23 1 0 0 0,31-3-266 0 0,-104 3 1142 0 0,93-2-969 0 0,-25-2 0 0 0,26 1-29 0 0,-25 1 0 0 0,28 1-139 0 0,1 0 0 0 0,-1-2 1 0 0,0 0-1 0 0,-23-2 0 0 0,35 1-76 0 0,1 1 0 0 0,-1 0 1 0 0,0 0-1 0 0,0 0 0 0 0,0 0 0 0 0,0 1 0 0 0,0 0 0 0 0,-5 1 0 0 0,5-1-4 0 0,-10 0 73 0 0,13-1-91 0 0,1 0 0 0 0,0-1 0 0 0,-1 1 0 0 0,1 0 0 0 0,-1 0 1 0 0,1 0-1 0 0,0 0 0 0 0,-1 0 0 0 0,1 0 0 0 0,-1 0 0 0 0,1-1 0 0 0,0 1 1 0 0,-1 0-1 0 0,1 0 0 0 0,0 0 0 0 0,-1-1 0 0 0,1 1 0 0 0,0 0 0 0 0,-1-1 1 0 0,1 1-1 0 0,0 0 0 0 0,0-1 0 0 0,0 1 0 0 0,-1 0 0 0 0,1-1 0 0 0,0 1 1 0 0,0 0-1 0 0,0-1 0 0 0,-1 0 0 0 0,12-2-270 0 0,-6 3 53 0 0,0 0-1 0 0,1 1 0 0 0,-1-1 1 0 0,11 3-1 0 0,-10-2-122 0 0,0 0-1 0 0,-1 0 1 0 0,1 0 0 0 0,11-1-1 0 0,9-3-700 0 0,-13 1 367 0 0,-1 1 0 0 0,16 0-1 0 0,8 4-984 0 0,-17-1 167 0 0,20-1 0 0 0,-5-3-280 0 0,33 0-1137 0 0,-12 6 2067 0 0</inkml:trace>
  <inkml:trace contextRef="#ctx0" brushRef="#br0" timeOffset="3">1021 91 7079 0 0,'-1'1'35'0'0,"0"0"-1"0"0,0 0 0 0 0,0 0 1 0 0,0 0-1 0 0,-1 0 0 0 0,1 0 1 0 0,0 0-1 0 0,-1 0 0 0 0,1-1 0 0 0,-1 1 1 0 0,1-1-1 0 0,0 1 0 0 0,-1-1 1 0 0,0 1-1 0 0,1-1 0 0 0,-1 0 1 0 0,1 0-1 0 0,-1 0 0 0 0,1 0 0 0 0,-1 0 1 0 0,-2 0-1 0 0,-19 2 158 0 0,10 1 409 0 0,0 0 0 0 0,1-1 0 0 0,-1 0 0 0 0,0-1 1 0 0,-14-1-1 0 0,-32 5 749 0 0,41-3-1154 0 0,-1 0-1 0 0,-23-1 1 0 0,14-5-90 0 0,18 3-49 0 0,-1 0 0 0 0,1 0 1 0 0,-14 1-1 0 0,2 4 99 0 0,17-3-101 0 0,0 0 1 0 0,0-1-1 0 0,0 1 1 0 0,0-1-1 0 0,0 0 1 0 0,0 0-1 0 0,-6-1 1 0 0,-9-5 181 0 0,16 5-179 0 0,0 0 0 0 0,1 0 0 0 0,-1 0 0 0 0,0 0 0 0 0,0 1 0 0 0,1 0-1 0 0,-1-1 1 0 0,0 1 0 0 0,0 1 0 0 0,-5 0 0 0 0,8-1-41 0 0,0 0-1 0 0,0 0 0 0 0,0 0 0 0 0,0 0 1 0 0,0 0-1 0 0,1 0 0 0 0,-1 0 0 0 0,0 0 1 0 0,0 0-1 0 0,0 0 0 0 0,0 0 0 0 0,0-1 1 0 0,0 1-1 0 0,1 0 0 0 0,-1-1 0 0 0,0 1 1 0 0,0 0-1 0 0,1-1 0 0 0,-1 1 0 0 0,0-1 1 0 0,0 1-1 0 0,1-1 0 0 0,-2-1 0 0 0,-2-1 124 0 0,4 3-20 0 0,2-1-22 0 0,5-1-104 0 0,-1 0 1 0 0,1 0-1 0 0,0 1 0 0 0,0 1 0 0 0,0-1 0 0 0,10 1 0 0 0,28-3-413 0 0,-41 3 391 0 0,28-6-730 0 0,56-3 0 0 0,0 5-767 0 0,24 0-544 0 0,-25 0 275 0 0,-53 2 298 0 0,44 1 0 0 0,-28 4-433 0 0,42 4-1378 0 0,-87-7 3303 0 0,0 1 0 0 0,0-1 0 0 0,1-1 0 0 0,-1 1 0 0 0,8-2 0 0 0,-9 1 94 0 0,-2 1 814 0 0,-4-1 330 0 0,-1 0-929 0 0,0 0 0 0 0,0 0 0 0 0,0 0 0 0 0,0 1 0 0 0,0-1 0 0 0,0 1 0 0 0,0 0-1 0 0,0 0 1 0 0,0 0 0 0 0,0 0 0 0 0,0 1 0 0 0,-4 0 0 0 0,-20 1 1115 0 0,17-2-975 0 0,-84 0 2717 0 0,74 0-2564 0 0,-28-2 1 0 0,-11 1 349 0 0,9 3-304 0 0,-56 1 488 0 0,86-2-781 0 0,-25 3 0 0 0,30-2-266 0 0,11-1-58 0 0,1-1 1 0 0,-1 0-1 0 0,0 0 1 0 0,0-1-1 0 0,0 1 1 0 0,0-1-1 0 0,0 0 0 0 0,0 0 1 0 0,-6-3-1 0 0,9 4-16 0 0,0 0-3 0 0,0-1-1 0 0,0 1 1 0 0,0 0 0 0 0,1 0-1 0 0,-1-1 1 0 0,0 1 0 0 0,0 0-1 0 0,0 0 1 0 0,0 0-1 0 0,1 0 1 0 0,-1 0 0 0 0,0 0-1 0 0,-1 1 1 0 0,1-1-8 0 0,1 0 1 0 0,-1 0-1 0 0,1 0 1 0 0,0 1-1 0 0,-1-1 1 0 0,1 0-1 0 0,0 0 1 0 0,-1 1-1 0 0,1-1 1 0 0,0 0-1 0 0,-1 0 1 0 0,1 1-1 0 0,0-1 0 0 0,0 0 1 0 0,-1 1-1 0 0,1-1 1 0 0,0 0-1 0 0,0 1 1 0 0,-1 0-1 0 0,3 0-98 0 0,0 0 0 0 0,0 0-1 0 0,0-1 1 0 0,0 1-1 0 0,0 0 1 0 0,1-1 0 0 0,-1 1-1 0 0,3-1 1 0 0,2 1-232 0 0,0-1 0 0 0,0 0 0 0 0,0-1 0 0 0,0 0 0 0 0,9-2 0 0 0,15-2-859 0 0,5 2-3063 0 0,50-13 0 0 0,-41 7 1565 0 0,0 5 1656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 28 3335 0 0,'1'0'14'0'0,"0"1"0"0"0,-1-1 0 0 0,1 1 0 0 0,0-1 0 0 0,0 0 0 0 0,0 1-1 0 0,0-1 1 0 0,0 0 0 0 0,0 1 0 0 0,0-1 0 0 0,-1 0 0 0 0,1 0-1 0 0,0 0 1 0 0,0 0 0 0 0,0 0 0 0 0,0 0 0 0 0,0 0 0 0 0,0-1 0 0 0,0 1-1 0 0,0 0 1 0 0,0 0 0 0 0,0-1 0 0 0,0 1 0 0 0,-1 0 0 0 0,3-2-1 0 0,7 1 5128 0 0,-17-2-2835 0 0,3 1-1987 0 0,-1 0 0 0 0,0 1 0 0 0,1 0 0 0 0,-1 0 0 0 0,0 0 0 0 0,0 0 0 0 0,-9 1 0 0 0,-14-3 214 0 0,12 1-237 0 0,-1 0-1 0 0,0 1 0 0 0,-25 1 1 0 0,-24 1 152 0 0,-9 1-51 0 0,8 2-128 0 0,-13 1-3 0 0,28-1-138 0 0,29-2-71 0 0,-27 4 0 0 0,25-4-55 0 0,21-2 3 0 0,1 0 0 0 0,-1 0 1 0 0,1 1-1 0 0,-1-1 0 0 0,1 1 1 0 0,-1 0-1 0 0,1 0 0 0 0,-5 1 1 0 0,6-1-76 0 0,45 7-1890 0 0,-13-6 833 0 0,0 0-2099 0 0,1 0-1 0 0,44-5 1 0 0,-33-1 546 0 0,2 6 1650 0 0</inkml:trace>
  <inkml:trace contextRef="#ctx0" brushRef="#br0" timeOffset="1">1041 0 11831 0 0,'-16'6'207'0'0,"-1"-1"-1"0"0,1-1 0 0 0,-1-1 1 0 0,0 0-1 0 0,-24 0 0 0 0,-4 1-45 0 0,-54 1 99 0 0,6-2 244 0 0,-90 13 1119 0 0,-9-1-825 0 0,174-12-779 0 0,16-2-152 0 0,-1-1 1 0 0,1 1-1 0 0,-1-1 0 0 0,1 0 0 0 0,-1 1 0 0 0,-3-1 1 0 0,27 3-3517 0 0,-6-1 1453 0 0,-1-1 0 0 0,28 1-1 0 0,-29-3 1253 0 0,37-1-2169 0 0,-15 7 2390 0 0</inkml:trace>
  <inkml:trace contextRef="#ctx0" brushRef="#br0" timeOffset="2">989 54 8927 0 0,'0'1'38'0'0,"-1"0"-1"0"0,1 0 0 0 0,0 0 1 0 0,0 0-1 0 0,0 0 0 0 0,-1 0 0 0 0,1 0 1 0 0,0 0-1 0 0,-1 0 0 0 0,1 0 1 0 0,-1 0-1 0 0,0-1 0 0 0,1 1 1 0 0,-1 0-1 0 0,1 0 0 0 0,-1 0 1 0 0,0-1-1 0 0,0 1 0 0 0,1 0 0 0 0,-1-1 1 0 0,0 1-1 0 0,0-1 0 0 0,0 1 1 0 0,0-1-1 0 0,0 1 0 0 0,0-1 1 0 0,0 0-1 0 0,0 1 0 0 0,0-1 0 0 0,0 0 1 0 0,0 0-1 0 0,0 1 0 0 0,-1-1 1 0 0,-8 2 400 0 0,7-1-247 0 0,-1 0 0 0 0,1-1 0 0 0,-1 0 0 0 0,0 1 0 0 0,1-2 0 0 0,-1 1 0 0 0,-6-1 0 0 0,5 0 0 0 0,0 1 0 0 0,0-1 0 0 0,0 1 0 0 0,-8 1 0 0 0,-10 4 110 0 0,12-2-220 0 0,-1-1 0 0 0,-10 0 0 0 0,-108 9 328 0 0,27-7-156 0 0,4 1-25 0 0,16 2-27 0 0,-25 4 45 0 0,39-5-114 0 0,47-5-92 0 0,0 1 0 0 0,-24 5 0 0 0,3 0 24 0 0,32-6-144 0 0,1 0-1 0 0,-1 1 1 0 0,-18 6 0 0 0,24-6-68 0 0,-18 8-789 0 0,22-10 889 0 0,1 0 0 0 0,0 0 0 0 0,0 1 0 0 0,-1-1 0 0 0,1 0 0 0 0,0 0 0 0 0,0 0 0 0 0,-1 1 0 0 0,1-1 0 0 0,0 0 0 0 0,0 0 0 0 0,0 1 0 0 0,-1-1 0 0 0,1 0 0 0 0,0 0 0 0 0,0 1 0 0 0,0-1 0 0 0,0 0 0 0 0,0 1 0 0 0,-1-1 0 0 0,1 0 0 0 0,0 1 0 0 0,0 0-38 0 0,1-1 0 0 0,-1 0 0 0 0,0 1 0 0 0,1-1-1 0 0,-1 1 1 0 0,0-1 0 0 0,1 0 0 0 0,-1 1 0 0 0,0-1-1 0 0,1 0 1 0 0,-1 0 0 0 0,0 1 0 0 0,1-1-1 0 0,-1 0 1 0 0,1 0 0 0 0,-1 0 0 0 0,1 1 0 0 0,-1-1-1 0 0,1 0 1 0 0,0 0 0 0 0,16 5-1001 0 0,0 0 1 0 0,1-1-1 0 0,0-1 0 0 0,32 2 1 0 0,2-2-131 0 0,16 0-409 0 0,86-2 54 0 0,-19-8 3384 0 0,-38 0-896 0 0,76-12-203 0 0,-96 8-1410 0 0,56-14-1514 0 0,-77 13 1335 0 0,2 1 504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545 141 7687 0 0,'2'3'211'0'0,"10"7"436"0"0,-11-9 122 0 0,-9 10 378 0 0,7-10-1037 0 0,0 0 0 0 0,1 1-1 0 0,-1-1 1 0 0,0 0 0 0 0,0 0 0 0 0,0 0 0 0 0,0 0 0 0 0,0 0-1 0 0,0 0 1 0 0,-1 0 0 0 0,1 0 0 0 0,-2 1 0 0 0,-9 4 641 0 0,0 1 1 0 0,-11 9-1 0 0,-7 4-320 0 0,19-12-320 0 0,1 0 0 0 0,-12 13 0 0 0,11-11-2 0 0,-23 17 1 0 0,-77 50 298 0 0,62-42-243 0 0,34-26-114 0 0,0 2 0 0 0,-17 15 1 0 0,-33 44-34 0 0,48-56-18 0 0,11-9 0 0 0,0 0 0 0 0,0 0 0 0 0,1 1 0 0 0,-1-1 0 0 0,1 1 0 0 0,1 1 0 0 0,-8 10 0 0 0,7-7-98 0 0,3-7-76 0 0,0-1 0 0 0,1 1 0 0 0,-1 0 0 0 0,1 0 0 0 0,0-1 0 0 0,0 1 0 0 0,0 0 0 0 0,0 0 0 0 0,0 4 0 0 0,12-17-4061 0 0,6-4 2480 0 0,1 1 0 0 0,0 1-1 0 0,0 1 1 0 0,35-15 0 0 0,-15 11 1196 0 0</inkml:trace>
  <inkml:trace contextRef="#ctx0" brushRef="#br0" timeOffset="1">1229 1 8463 0 0,'0'1'32'0'0,"0"0"-1"0"0,0 0 0 0 0,0 0 0 0 0,0 0 1 0 0,0 0-1 0 0,-1 1 0 0 0,1-1 0 0 0,-1 0 0 0 0,1 0 1 0 0,0 0-1 0 0,-1 0 0 0 0,0 0 0 0 0,1 0 1 0 0,-1 0-1 0 0,0 0 0 0 0,1-1 0 0 0,-1 1 1 0 0,0 0-1 0 0,0 0 0 0 0,0 0 0 0 0,0-1 1 0 0,0 1-1 0 0,0-1 0 0 0,0 1 0 0 0,0-1 0 0 0,0 1 1 0 0,0-1-1 0 0,-1 1 0 0 0,-16 10 67 0 0,-48 39 2092 0 0,22-17-1137 0 0,33-25-771 0 0,-1-1 0 0 0,1-1 0 0 0,-21 9 0 0 0,14-7 79 0 0,-17 11-1 0 0,3 1-29 0 0,-34 21 193 0 0,34-26-316 0 0,3-1 62 0 0,-30 20 0 0 0,-60 49 238 0 0,92-66-409 0 0,-3 1 68 0 0,-30 24 0 0 0,26-13-68 0 0,-30 22 42 0 0,48-40-108 0 0,-17 11 53 0 0,-37 33-1 0 0,37-29-38 0 0,27-22-49 0 0,-1 1 0 0 0,1-1 0 0 0,0 1 1 0 0,0 1-1 0 0,1-1 0 0 0,0 1 0 0 0,0 0 1 0 0,-4 7-1 0 0,7-10-20 0 0,1-2 2 0 0,1 1 0 0 0,-1-1 0 0 0,0 0 0 0 0,0 1 0 0 0,0-1 0 0 0,0 0 0 0 0,0 0-1 0 0,0 0 1 0 0,0 0 0 0 0,-2 2 0 0 0,5-1-305 0 0,-2-1 224 0 0,1 0 1 0 0,0-1-1 0 0,0 1 1 0 0,0 0-1 0 0,0-1 0 0 0,0 1 1 0 0,0-1-1 0 0,0 0 1 0 0,0 1-1 0 0,0-1 1 0 0,0 0-1 0 0,0 0 0 0 0,0 1 1 0 0,0-1-1 0 0,1 0 1 0 0,-1 0-1 0 0,0 0 1 0 0,0 0-1 0 0,0 0 0 0 0,0-1 1 0 0,1 1-1 0 0,2-2-332 0 0,0 1 1 0 0,0-1-1 0 0,0 0 0 0 0,5-4 0 0 0,16-7-1210 0 0,-13 9 814 0 0,-1 0-167 0 0,-1 0 0 0 0,0 0 1 0 0,14-9-1 0 0,2-6-873 0 0,-10 8 399 0 0,18-10 0 0 0,11-1 612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 21 5695 0 0,'1'0'38'0'0,"1"0"-11"0"0,-1 0 0 0 0,0 0 0 0 0,0 0 1 0 0,1 1-1 0 0,-1-1 0 0 0,0-1 0 0 0,1 1 0 0 0,-1 0 0 0 0,0 0 1 0 0,0 0-1 0 0,1-1 0 0 0,-1 1 0 0 0,0 0 0 0 0,0-1 0 0 0,1 0 1 0 0,-1 1-1 0 0,0-1 0 0 0,0 1 0 0 0,0-1 0 0 0,2-2 0 0 0,14-6 1437 0 0,-9 6 2892 0 0,-29 14-3867 0 0,1 1-1 0 0,1 1 0 0 0,-31 26 1 0 0,32-24-367 0 0,-23 13 0 0 0,-9 7 34 0 0,-108 74 6 0 0,41-29-11 0 0,35-23-54 0 0,-129 97 326 0 0,89-72 97 0 0,76-54-225 0 0,-44 37-1 0 0,84-59-272 0 0,-159 137 590 0 0,131-115-584 0 0,25-21-45 0 0,1 0 0 0 0,-1 0 0 0 0,1 1 0 0 0,1 1 0 0 0,-10 12 0 0 0,13-16-59 0 0,2-2-19 0 0,0 0 0 0 0,1 0 0 0 0,-1 0 0 0 0,1 0 0 0 0,-1 0 0 0 0,1 0 0 0 0,-1 4 0 0 0,1-5-1126 0 0,25-13-2908 0 0,-14 7 3085 0 0,-1-1 0 0 0,0 1 0 0 0,0-2 0 0 0,14-9 0 0 0,39-40-3262 0 0,-18 24 3534 0 0</inkml:trace>
  <inkml:trace contextRef="#ctx0" brushRef="#br0" timeOffset="1">1615 92 11575 0 0,'0'0'888'0'0,"-1"0"-578"0"0,-37 25 1252 0 0,32-21-1380 0 0,-1 1 0 0 0,1-1 1 0 0,-6 6-1 0 0,-18 12 87 0 0,-109 71 333 0 0,94-66-442 0 0,-59 48 0 0 0,103-74-156 0 0,-341 258 760 0 0,222-171-634 0 0,35-23-132 0 0,67-51 2 0 0,1 0 0 0 0,-19 21 0 0 0,7-7 0 0 0,21-19-76 0 0,0 0 1 0 0,-8 12-1 0 0,3-4-434 0 0,12-15 86 0 0,11-11-6126 0 0,-9 8 5915 0 0,31-40-6349 0 0,-9 20 5730 0 0</inkml:trace>
  <inkml:trace contextRef="#ctx0" brushRef="#br0" timeOffset="2">1455 571 8231 0 0,'-15'14'202'0'0,"0"0"0"0"0,0 0 0 0 0,-2-1 0 0 0,-18 11-1 0 0,7-5 326 0 0,-32 21 717 0 0,-21 15 148 0 0,67-44-1176 0 0,-99 84 1100 0 0,107-89-1305 0 0,0 1 0 0 0,-8 13-1 0 0,-8 9-387 0 0,16-22 297 0 0</inkml:trace>
  <inkml:trace contextRef="#ctx0" brushRef="#br0" timeOffset="3">2683 180 7855 0 0,'-5'7'132'0'0,"0"0"-1"0"0,0-1 1 0 0,-1 0 0 0 0,1 0-1 0 0,-2 0 1 0 0,-12 9-1 0 0,3-2 222 0 0,-11 5 364 0 0,22-15-577 0 0,-1 0-1 0 0,1 1 1 0 0,0-1 0 0 0,-5 5 0 0 0,-2 6 49 0 0,10-10-143 0 0,0-1 0 0 0,-1 0 1 0 0,0 0-1 0 0,-6 5 0 0 0,8-7-28 0 0,-1 0 0 0 0,0 0 1 0 0,1 0-1 0 0,-1 0 1 0 0,1 0-1 0 0,-1 1 1 0 0,1-1-1 0 0,0 0 0 0 0,0 1 1 0 0,-1-1-1 0 0,1 1 1 0 0,0-1-1 0 0,0 1 0 0 0,0 0 1 0 0,1 0-1 0 0,-1-1 1 0 0,0 1-1 0 0,1 0 1 0 0,-1 0-1 0 0,0 3 0 0 0,1-3 34 0 0,-1 0-285 0 0,1 0 1 0 0,-1 0-1 0 0,1 0 0 0 0,0 0 0 0 0,-1 0 0 0 0,1 0 0 0 0,0 0 0 0 0,1 3 0 0 0,9-21-7619 0 0,4 9 6916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1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0 6679 0 0,'-1'4'58'0'0,"0"0"-1"0"0,-1-1 0 0 0,1 1 0 0 0,-1-1 0 0 0,0 1 0 0 0,0-1 0 0 0,0 0 0 0 0,-1 0 1 0 0,1 0-1 0 0,-1 0 0 0 0,1 0 0 0 0,-5 3 0 0 0,-6 8 148 0 0,9-10-96 0 0,0 1 0 0 0,-1-2 0 0 0,1 1 0 0 0,-10 6 0 0 0,-8 6 169 0 0,9-2-20 0 0,5-7 7 0 0,1 1 0 0 0,-17 11 0 0 0,1-5 151 0 0,11-7-45 0 0,-22 17 1 0 0,-95 87 1341 0 0,57-47-959 0 0,-69 78-1 0 0,82-80-280 0 0,-10 2 268 0 0,0 1-118 0 0,47-43-515 0 0,13-14-62 0 0,1 0 0 0 0,0 1 0 0 0,0 0 0 0 0,1 1 0 0 0,-11 18 0 0 0,11-17-214 0 0,-2 3 466 0 0,9-12-1529 0 0,6-5-1816 0 0,29-30-1930 0 0,-21 19 3828 0 0,13-19-1029 0 0,-21 24 1521 0 0,1 1-1 0 0,0 0 0 0 0,14-13 1 0 0,9 1 99 0 0</inkml:trace>
  <inkml:trace contextRef="#ctx0" brushRef="#br0" timeOffset="1">1074 92 9647 0 0,'0'2'43'0'0,"-1"-1"0"0"0,1 0 0 0 0,0 1 0 0 0,0-1-1 0 0,-1 0 1 0 0,1 0 0 0 0,0 1 0 0 0,-1-1 0 0 0,1 0-1 0 0,-1 0 1 0 0,0 1 0 0 0,1-1 0 0 0,-1 0 0 0 0,0 0 0 0 0,0 0-1 0 0,0 0 1 0 0,0 0 0 0 0,0 0 0 0 0,0 0 0 0 0,0-1-1 0 0,0 1 1 0 0,0 0 0 0 0,-1 0 0 0 0,-14 12 27 0 0,6-3 269 0 0,0 0 1 0 0,0 0 0 0 0,-18 11-1 0 0,19-14-108 0 0,0 0 0 0 0,-12 14 0 0 0,-11 9 219 0 0,-53 49 331 0 0,23-21-449 0 0,-96 86 534 0 0,45-49-106 0 0,16-15-190 0 0,51-41-335 0 0,25-22-54 0 0,0 1 0 0 0,-18 21 0 0 0,16-16-84 0 0,16-17-82 0 0,1 0 1 0 0,0 1 0 0 0,0-1-1 0 0,0 1 1 0 0,1 0-1 0 0,0 1 1 0 0,0-1 0 0 0,1 1-1 0 0,-5 10 1 0 0,10-18-30 0 0,-1 0 1 0 0,0 0 0 0 0,0 0-1 0 0,0 0 1 0 0,0 0-1 0 0,0 0 1 0 0,0 0 0 0 0,0 0-1 0 0,0 0 1 0 0,0 0-1 0 0,0 0 1 0 0,0 0 0 0 0,0 0-1 0 0,0 0 1 0 0,0 0-1 0 0,0 0 1 0 0,0 0 0 0 0,1 0-1 0 0,-1 0 1 0 0,0 0-1 0 0,0 0 1 0 0,0 0-1 0 0,0 0 1 0 0,0 0 0 0 0,0 0-1 0 0,0 0 1 0 0,0 0-1 0 0,0 0 1 0 0,0 0 0 0 0,0 0-1 0 0,0 0 1 0 0,0 0-1 0 0,0 0 1 0 0,0 0 0 0 0,0 0-1 0 0,0 0 1 0 0,0 0-1 0 0,0 1 1 0 0,0-1 0 0 0,0 0-1 0 0,0 0 1 0 0,0 0-1 0 0,1 0 1 0 0,-1 0-1 0 0,0 0 1 0 0,0 0 0 0 0,0 0-1 0 0,0 0 1 0 0,0 0-1 0 0,0 0 1 0 0,0 0 0 0 0,4-1-282 0 0,0-1 0 0 0,0 0 0 0 0,1 0 0 0 0,-1-1 0 0 0,0 1 1 0 0,7-7-1 0 0,24-24-2017 0 0,-22 20 769 0 0,16-16-1587 0 0,-13 13 1066 0 0,0 0 0 0 0,20-14-1 0 0,6 1 961 0 0</inkml:trace>
  <inkml:trace contextRef="#ctx0" brushRef="#br0" timeOffset="2">1156 266 8431 0 0,'0'5'187'0'0,"1"0"-1"0"0,-1 0 0 0 0,0 0 1 0 0,0-1-1 0 0,-1 1 0 0 0,1 0 0 0 0,-1 0 1 0 0,0-1-1 0 0,0 1 0 0 0,-1 0 1 0 0,1-1-1 0 0,-1 1 0 0 0,0-1 0 0 0,0 0 1 0 0,-1 0-1 0 0,1 0 0 0 0,-5 5 1 0 0,-9 6 670 0 0,-17 20 0 0 0,26-27-666 0 0,0-1-1 0 0,-1 0 0 0 0,-11 6 0 0 0,10-7 27 0 0,1 1-1 0 0,-16 15 1 0 0,21-19-184 0 0,-16 19 212 0 0,-2-1 1 0 0,-25 21-1 0 0,-6 1 113 0 0,-16 11-84 0 0,59-47-220 0 0,1 0 1 0 0,-13 14-1 0 0,14-13-7 0 0,0-1 0 0 0,-17 13 0 0 0,19-17-29 0 0,-1 1 0 0 0,1 0 0 0 0,0 1-1 0 0,0-1 1 0 0,0 1 0 0 0,0 0 0 0 0,1 0-1 0 0,-8 11 1 0 0,-12 15-124 0 0,23-30-720 0 0,10-9-2970 0 0,-5 5 2801 0 0,1 0 0 0 0,-1-1 0 0 0,1 0 0 0 0,-1 0 0 0 0,0 0 0 0 0,-1 0 0 0 0,7-9 0 0 0,-10 12 905 0 0,2-2-268 0 0,0 1 0 0 0,0 0 0 0 0,0 0-1 0 0,0 0 1 0 0,0 0 0 0 0,4-2 0 0 0,18-8-605 0 0</inkml:trace>
  <inkml:trace contextRef="#ctx0" brushRef="#br0" timeOffset="3">1152 733 9647 0 0,'-6'9'164'0'0,"0"-1"0"0"0,-1 0 1 0 0,0 0-1 0 0,0 0 0 0 0,-1-1 0 0 0,-10 7 0 0 0,0 3 391 0 0,-23 15 822 0 0,28-24-661 0 0,-21 21-1 0 0,-41 55 1222 0 0,73-82-1906 0 0,-9 17-1086 0 0,22-27-5251 0 0,-8 4 5522 0 0,-1 0 167 0 0,1 1 1 0 0,-1 0 0 0 0,1 0-1 0 0,0 1 1 0 0,0-1 0 0 0,0 0-1 0 0,0 1 1 0 0,0 0-1 0 0,7-4 1 0 0,18-2-635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1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59 8351 0 0,'0'0'639'0'0,"-1"3"-302"0"0,-2 1-59 0 0,0 1 0 0 0,0-1 0 0 0,0 0 0 0 0,-1 0 0 0 0,1 0-1 0 0,-1-1 1 0 0,0 1 0 0 0,0-1 0 0 0,-6 4 0 0 0,-11 10 389 0 0,-49 39 709 0 0,48-41-981 0 0,19-13-344 0 0,-1 0 0 0 0,1 0 1 0 0,0 0-1 0 0,0 0 0 0 0,-3 4 0 0 0,-30 32 103 0 0,35-37-148 0 0,0 1 0 0 0,1-1 0 0 0,-1 0 1 0 0,0 1-1 0 0,1-1 0 0 0,-1 0 1 0 0,1 1-1 0 0,-1-1 0 0 0,1 1 1 0 0,0-1-1 0 0,0 1 0 0 0,-1-1 0 0 0,1 2 1 0 0,0-1 6 0 0,0 0 120 0 0,1-1-210 0 0,-1-1-1 0 0,0 1 0 0 0,1-1 1 0 0,-1 1-1 0 0,1-1 0 0 0,0 0 1 0 0,-1 1-1 0 0,1-1 0 0 0,-1 0 1 0 0,1 1-1 0 0,0-1 0 0 0,-1 0 1 0 0,1 0-1 0 0,-1 0 1 0 0,1 1-1 0 0,0-1 0 0 0,-1 0 1 0 0,1 0-1 0 0,0 0 0 0 0,-1 0 1 0 0,1 0-1 0 0,0 0 0 0 0,-1 0 1 0 0,1-1-1 0 0,0 1 0 0 0,0 0 1 0 0,15-11-2057 0 0,-1 1 515 0 0,-5 6 45 0 0,0-1 1 0 0,-1 0-1 0 0,15-10 0 0 0,-1 4-311 0 0,1 3 1162 0 0</inkml:trace>
  <inkml:trace contextRef="#ctx0" brushRef="#br0" timeOffset="1">716 0 5639 0 0,'-1'3'436'0'0,"1"1"-347"0"0,-1 0-1 0 0,-1 1 0 0 0,1-1 0 0 0,0 0 0 0 0,-1 0 1 0 0,0 0-1 0 0,0 0 0 0 0,0 0 0 0 0,-4 3 0 0 0,1 1 676 0 0,-1-1-1 0 0,0 0 0 0 0,-10 10 0 0 0,-27 27 1546 0 0,6-5-1606 0 0,-85 65 762 0 0,58-47-937 0 0,9-7-104 0 0,15-17-10 0 0,-40 43-1 0 0,25-26-132 0 0,36-34-124 0 0,-21 23 0 0 0,22-21-61 0 0,13-12-90 0 0,-1-1-1 0 0,1 1 0 0 0,0 1 0 0 0,-4 6 0 0 0,9-13-15 0 0,0 0 1 0 0,0 0-1 0 0,-1 1 0 0 0,1-1 0 0 0,0 0 1 0 0,0 0-1 0 0,0 1 0 0 0,0-1 0 0 0,0 0 1 0 0,0 0-1 0 0,-1 0 0 0 0,1 1 0 0 0,0-1 1 0 0,0 0-1 0 0,0 0 0 0 0,-1 0 0 0 0,1 0 1 0 0,0 1-1 0 0,0-1 0 0 0,0 0 0 0 0,-1 0 1 0 0,1 0-1 0 0,0 0 0 0 0,0 0 0 0 0,-1 0 1 0 0,1 0-1 0 0,0 0 0 0 0,0 0 0 0 0,-1 0 1 0 0,1 0-1 0 0,2-5-3496 0 0,0 3 3021 0 0,-1 0 0 0 0,0 0-1 0 0,2-4 1 0 0,-2 3 206 0 0,-1 1 1 0 0,2 0-1 0 0,-1 0 1 0 0,0 0-1 0 0,0 0 1 0 0,1-1-1 0 0,-1 2 1 0 0,3-4-1 0 0,52-40-5617 0 0,-31 27 4198 0 0,5 1 1044 0 0</inkml:trace>
  <inkml:trace contextRef="#ctx0" brushRef="#br0" timeOffset="2">944 113 10479 0 0,'-2'4'125'0'0,"0"-1"0"0"0,-1 0-1 0 0,1 1 1 0 0,-1-1-1 0 0,0 0 1 0 0,0-1 0 0 0,0 1-1 0 0,-7 4 1 0 0,-10 9-25 0 0,8-6 334 0 0,-1 0 0 0 0,-1 0 0 0 0,-18 9 0 0 0,23-14-246 0 0,0 1 22 0 0,1 0 1 0 0,0 1 0 0 0,0-1-1 0 0,-11 14 1 0 0,-18 15 429 0 0,-74 64 545 0 0,3-2-769 0 0,-101 75 152 0 0,139-107-340 0 0,7-6 80 0 0,57-54-280 0 0,1 0 0 0 0,0 1 0 0 0,0 0-1 0 0,-5 9 1 0 0,-11 11-12 0 0,12-13-340 0 0,11-8 138 0 0,-2-5 148 0 0,0 0-1 0 0,0 0 1 0 0,0 0 0 0 0,0 0-1 0 0,0 0 1 0 0,0 0 0 0 0,0 0-1 0 0,1 1 1 0 0,-1-1 0 0 0,0 0-1 0 0,0 0 1 0 0,0 0 0 0 0,0 0-1 0 0,0 0 1 0 0,0 0 0 0 0,0 0-1 0 0,0 1 1 0 0,0-1 0 0 0,0 0 0 0 0,0 0-1 0 0,0 0 1 0 0,0 0 0 0 0,0 0-1 0 0,0 0 1 0 0,0 0 0 0 0,0 1-1 0 0,0-1 1 0 0,0 0 0 0 0,0 0-1 0 0,0 0 1 0 0,0 0 0 0 0,0 0-1 0 0,0 0 1 0 0,0 0 0 0 0,0 1 0 0 0,0-1-1 0 0,0 0 1 0 0,0 0 0 0 0,-1 0-1 0 0,18-23-3855 0 0,1 1 0 0 0,25-24 0 0 0,-11 17 1068 0 0,9 1 1742 0 0</inkml:trace>
  <inkml:trace contextRef="#ctx0" brushRef="#br0" timeOffset="3">1141 194 12007 0 0,'-9'10'320'0'0,"0"-1"0"0"0,0 0 0 0 0,-19 13 0 0 0,17-14-219 0 0,1 1 1 0 0,0 0-1 0 0,-9 11 0 0 0,-12 11 248 0 0,1-5-56 0 0,-70 61 596 0 0,28-21-277 0 0,-29 29 222 0 0,63-56-476 0 0,-36 41 276 0 0,44-45-488 0 0,12-14-43 0 0,1 0 0 0 0,-15 25 1 0 0,-17 19-80 0 0,44-56-296 0 0,0-1 0 0 0,-1 0 0 0 0,-1 0 0 0 0,0 0 1 0 0,0 0-1 0 0,-8 6 0 0 0,10-10-361 0 0,1 1 0 0 0,0-1 0 0 0,-6 9 1 0 0,-9 10-8038 0 0</inkml:trace>
  <inkml:trace contextRef="#ctx0" brushRef="#br0" timeOffset="4">1064 695 10479 0 0,'-4'7'132'0'0,"-1"1"0"0"0,0 0-1 0 0,0-1 1 0 0,0 0 0 0 0,-1 0 0 0 0,0 0-1 0 0,-1-1 1 0 0,-10 9 0 0 0,-12 12 516 0 0,8-6 734 0 0,-50 35 0 0 0,63-50-1188 0 0,-22 14 407 0 0,22-16-454 0 0,0 1 0 0 0,1 0 0 0 0,0 1 0 0 0,0 0 0 0 0,0 0 0 0 0,-6 7 0 0 0,-47 70 101 0 0,59-81-590 0 0,9-6-6683 0 0,3-7 4000 0 0,-6 6 1305 0 0,10-6-1508 0 0,3 3 1986 0 0</inkml:trace>
  <inkml:trace contextRef="#ctx0" brushRef="#br0" timeOffset="5">1231 890 7855 0 0,'0'2'170'0'0,"0"1"0"0"0,1-1 0 0 0,-1 1-1 0 0,0-1 1 0 0,-1 1 0 0 0,1-1 0 0 0,0 0 0 0 0,-1 1-1 0 0,1-1 1 0 0,-1 1 0 0 0,0-1 0 0 0,1 0-1 0 0,-1 1 1 0 0,0-1 0 0 0,-1 0 0 0 0,1 0-1 0 0,0 0 1 0 0,-1 0 0 0 0,1 0 0 0 0,-2 2 0 0 0,-6 6 938 0 0,0-1 1 0 0,-16 14-1 0 0,19-19-992 0 0,-48 52 1453 0 0,28-28-1187 0 0,18-19-272 0 0,1 0 0 0 0,-13 10 0 0 0,18-18-92 0 0,0 1-1 0 0,0 0 0 0 0,0 0 1 0 0,0 0-1 0 0,1 0 0 0 0,-3 3 1 0 0,2-1-27 0 0,-1 0 1 0 0,0 0-1 0 0,0 0 1 0 0,-1-1-1 0 0,-6 6 1 0 0,6-5-26 0 0,4-4-27 0 0,0 0 0 0 0,0 1 0 0 0,0-1 1 0 0,0 0-1 0 0,-1 0 0 0 0,1 1 0 0 0,0-1 0 0 0,0 0 0 0 0,-1 0 1 0 0,1 1-1 0 0,0-1 0 0 0,0 0 0 0 0,-1 0 0 0 0,1 0 0 0 0,0 0 1 0 0,-1 0-1 0 0,1 1 0 0 0,0-1 0 0 0,-1 0 0 0 0,1 0 0 0 0,0 0 1 0 0,-1 0-1 0 0,1 0 0 0 0,0 0 0 0 0,-1 0 0 0 0,1 0 0 0 0,0 0 1 0 0,0 0-1 0 0,-1 0 0 0 0,1 0 0 0 0,0 0 0 0 0,-1 0 0 0 0,1-1 1 0 0,0 1-1 0 0,-1 0 0 0 0,1-1-374 0 0,0-1 0 0 0,-1 1 0 0 0,1-1-1 0 0,0 1 1 0 0,1 0 0 0 0,-1-1 0 0 0,0 1 0 0 0,0 0 0 0 0,1-1 0 0 0,-1 1 0 0 0,0 0-1 0 0,1-1 1 0 0,0 0 0 0 0,0-1-509 0 0,-1 3 867 0 0,1-3-486 0 0,-1 0-1 0 0,1 1 0 0 0,0-1 0 0 0,0 1 0 0 0,0-1 0 0 0,0 1 1 0 0,1-1-1 0 0,-1 1 0 0 0,1 0 0 0 0,3-5 0 0 0,11-3-560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10535 0 0,'-7'6'292'0'0,"0"0"0"0"0,-1-1 0 0 0,-9 6 0 0 0,-17 13 158 0 0,-3 4 681 0 0,28-22-976 0 0,0 0 0 0 0,0 1 1 0 0,1 1-1 0 0,-10 10 1 0 0,15-14-147 0 0,1 0-1 0 0,-1 0 1 0 0,1 0 0 0 0,1 0 0 0 0,-1 0 0 0 0,0 0 0 0 0,1 1 0 0 0,0-1 0 0 0,-1 9 0 0 0,2-12-1118 0 0,12-3-3693 0 0,-8 0 4373 0 0,-1 1-1 0 0,1-1 0 0 0,0 0 0 0 0,-1 0 0 0 0,1 0 0 0 0,-1-1 0 0 0,0 1 0 0 0,0-1 1 0 0,0 0-1 0 0,3-3 0 0 0,-2 2-53 0 0,1 0 0 0 0,-1 0 0 0 0,1 0 1 0 0,6-3-1 0 0,15-5-143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97 11287 0 0,'-3'6'137'0'0,"0"-1"0"0"0,0 1-1 0 0,-1 0 1 0 0,1-1-1 0 0,-1 0 1 0 0,-1 0 0 0 0,1 0-1 0 0,-8 6 1 0 0,-6 8 165 0 0,-65 62 1176 0 0,47-46-879 0 0,-6 8 14 0 0,30-29-502 0 0,3-2-12 0 0,-2 0 1 0 0,-15 14-1 0 0,1-6 58 0 0,2 1 1 0 0,-23 26-1 0 0,15-15-6 0 0,22-24-100 0 0,2-1 1 0 0,-1 2 0 0 0,1-1 0 0 0,-11 18-1 0 0,6-5-25 0 0,7-11-26 0 0,0 0-1 0 0,-14 18 0 0 0,16-24-160 0 0,1 0-1 0 0,0 0 0 0 0,-1 0 1 0 0,1 0-1 0 0,-1 5 1 0 0,-4 7-716 0 0,6-15-173 0 0,18-17-7741 0 0,-14 13 8279 0 0,-1 1 0 0 0,0-1 0 0 0,1 1 0 0 0,-1 0 0 0 0,1 0 0 0 0,3-3-1 0 0,14-3-503 0 0</inkml:trace>
  <inkml:trace contextRef="#ctx0" brushRef="#br0" timeOffset="1">921 185 8431 0 0,'-24'20'324'0'0,"0"-2"-1"0"0,-41 25 1 0 0,5-5 473 0 0,-27 25 1059 0 0,3 5-1 0 0,-90 92 1 0 0,26-29-783 0 0,116-102-868 0 0,-30 34-1 0 0,9-8-143 0 0,41-41-127 0 0,0 0 0 0 0,-17 26 0 0 0,-3 5-382 0 0,18-21-812 0 0,8-8-2563 0 0,3-10 1549 0 0,14-3-6457 0 0</inkml:trace>
  <inkml:trace contextRef="#ctx0" brushRef="#br0" timeOffset="2">960 370 13791 0 0,'-12'19'515'0'0,"-1"-1"0"0"0,-28 29 0 0 0,-37 27-530 0 0,46-44 371 0 0,-157 148 1182 0 0,142-136-1344 0 0,30-29-98 0 0,1 2 0 0 0,-22 25 0 0 0,23-22-54 0 0,-8 13 20 0 0,-36 33 0 0 0,12-11-301 0 0,33-36-282 0 0,-26 25 0 0 0,35-37-239 0 0,0 0-1 0 0,0 0 1 0 0,1 1 0 0 0,-5 7 0 0 0,3-7-1609 0 0</inkml:trace>
  <inkml:trace contextRef="#ctx0" brushRef="#br0" timeOffset="3">1051 557 13015 0 0,'-8'16'361'0'0,"-1"0"0"0"0,-1-1 0 0 0,-17 20 0 0 0,-38 37 69 0 0,62-69-332 0 0,-13 12 258 0 0,0-1-1 0 0,-21 14 1 0 0,-23 20 484 0 0,-13 26-281 0 0,26-24-238 0 0,-56 63 51 0 0,82-88-455 0 0,2 1 0 0 0,-27 49 0 0 0,37-49-1316 0 0,8-24-42 0 0,5-2-1629 0 0,-2 0 2550 0 0,-1-1-1 0 0,0 1 1 0 0,0-1-1 0 0,1 1 1 0 0,-1-1 0 0 0,0 1-1 0 0,2-1 1 0 0,18-17-3462 0 0,-6 6 1595 0 0,2 1 1451 0 0</inkml:trace>
  <inkml:trace contextRef="#ctx0" brushRef="#br0" timeOffset="4">1146 937 8927 0 0,'0'1'53'0'0,"-1"1"0"0"0,1 0 0 0 0,-1 0 0 0 0,1-1 0 0 0,-1 1 0 0 0,0 0 0 0 0,1-1-1 0 0,-1 1 1 0 0,0-1 0 0 0,0 1 0 0 0,0-1 0 0 0,0 1 0 0 0,-1-1 0 0 0,1 0 0 0 0,0 1 0 0 0,-1-1-1 0 0,-2 2 1 0 0,2-1 79 0 0,0 0 0 0 0,0 0 0 0 0,0 0-1 0 0,0 0 1 0 0,0 0 0 0 0,-2 5 0 0 0,-9 10 1143 0 0,11-16-1091 0 0,-6 6 768 0 0,0 1-1 0 0,-11 13 0 0 0,-2 3-22 0 0,16-19-743 0 0,0 0 0 0 0,0 1 1 0 0,-5 7-1 0 0,-3 6 13 0 0,6-8-482 0 0,0 0 0 0 0,-6 12 0 0 0,12-21-881 0 0,5-5-2268 0 0,-3 2 2883 0 0,0 0-1 0 0,0 0 0 0 0,0 0 1 0 0,0 0-1 0 0,0 0 0 0 0,-1 0 1 0 0,1 0-1 0 0,1-2 0 0 0,2-4-1983 0 0,4 3-19 0 0,3 2 1568 0 0</inkml:trace>
  <inkml:trace contextRef="#ctx0" brushRef="#br0" timeOffset="5">2420 1 7567 0 0,'2'10'583'0'0,"-4"-1"-380"0"0,-3 3 293 0 0,-1-1-1 0 0,0 0 1 0 0,-1 0 0 0 0,-1-1 0 0 0,1 0 0 0 0,-2 0 0 0 0,1-1-1 0 0,-11 9 1 0 0,-1 4 361 0 0,17-17-716 0 0,-1 0 1 0 0,-1-1-1 0 0,-8 9 1 0 0,4-6 16 0 0,-5 3 133 0 0,0 1 1 0 0,-21 23 0 0 0,34-33-334 0 0,-1 1 0 0 0,1-1 0 0 0,0 1 0 0 0,1 0 0 0 0,-1 0-1 0 0,0 0 1 0 0,0-1 0 0 0,1 1 0 0 0,-1 3 0 0 0,0-3-614 0 0,8 3-2693 0 0,-1-13-2167 0 0,-5 7 5043 0 0,1 0 1 0 0,-1-1 0 0 0,0 1-1 0 0,1 0 1 0 0,-1-1 0 0 0,1 1-1 0 0,3-1 1 0 0,11-3-543 0 0</inkml:trace>
  <inkml:trace contextRef="#ctx0" brushRef="#br0" timeOffset="6">2679 149 11255 0 0,'-1'5'103'0'0,"1"-1"0"0"0,-1 1 0 0 0,0 0 0 0 0,0-1 0 0 0,0 1 0 0 0,0-1-1 0 0,-1 0 1 0 0,0 1 0 0 0,0-1 0 0 0,0 0 0 0 0,0 0 0 0 0,-1 0 0 0 0,0 0 0 0 0,-6 6-1 0 0,-4 4 287 0 0,-1-2-1 0 0,-23 18 1 0 0,-6 4 513 0 0,-134 117 27 0 0,-40 38 35 0 0,168-140-964 0 0,23-24 0 0 0,-43 54 0 0 0,67-76-167 0 0,-1 1-1 0 0,1 0 1 0 0,0 0-1 0 0,0-1 0 0 0,-2 9 1 0 0,3-9-961 0 0,7-10-1273 0 0,-1 0 0 0 0,10-15-1 0 0,5-6-1023 0 0,2 3 918 0 0,3-1 1544 0 0</inkml:trace>
  <inkml:trace contextRef="#ctx0" brushRef="#br0" timeOffset="7">2896 216 12007 0 0,'-2'5'149'0'0,"-1"0"-28"0"0,0-1 1 0 0,-1 1 0 0 0,1-1 0 0 0,-1 1-1 0 0,1-1 1 0 0,-1 0 0 0 0,-1 0 0 0 0,-7 5-1 0 0,1-2-93 0 0,3-2-11 0 0,0 0 0 0 0,0 0 0 0 0,0 1 0 0 0,-10 10 1 0 0,-6 12 269 0 0,11-13 20 0 0,-16 15 0 0 0,9-13-50 0 0,4-2 134 0 0,-30 32 0 0 0,14-7-42 0 0,-62 71 588 0 0,39-51-493 0 0,-27 28-114 0 0,51-59-216 0 0,2 1 1 0 0,-31 41 0 0 0,11-12-25 0 0,46-55-93 0 0,0 0-1 0 0,0 0 1 0 0,1 1 0 0 0,-1-1-1 0 0,1 1 1 0 0,0 0 0 0 0,1 0-1 0 0,-1 0 1 0 0,-1 9-1 0 0,-1 0-98 0 0,4-12-306 0 0,2-3-1376 0 0,3 0 1160 0 0,-1 0 1 0 0,0-1-1 0 0,0 0 0 0 0,0 0 0 0 0,0 0 0 0 0,-1 0 1 0 0,1-1-1 0 0,4-3 0 0 0,29-29-2495 0 0,-28 26 2538 0 0,23-24-1275 0 0,-12 13 234 0 0,27-23 1 0 0,-11 16 1034 0 0</inkml:trace>
  <inkml:trace contextRef="#ctx0" brushRef="#br0" timeOffset="8">3155 270 14191 0 0,'-10'11'386'0'0,"-1"0"0"0"0,0 0 0 0 0,-23 16 0 0 0,-12 10-355 0 0,-180 181 1524 0 0,124-117-1085 0 0,29-26-266 0 0,-105 139 0 0 0,146-173-211 0 0,16-21-179 0 0,0 2 1 0 0,-16 27-1 0 0,25-37-394 0 0,-1 0 0 0 0,-11 13-1 0 0,6-9-2924 0 0,13-15 3233 0 0,0-1 0 0 0,-1 0 0 0 0,1 1 1 0 0,-1-1-1 0 0,1 1 0 0 0,-1-1 0 0 0,1 0 0 0 0,-1 1 1 0 0,1-1-1 0 0,-1 0 0 0 0,1 0 0 0 0,-1 1 1 0 0,1-1-1 0 0,-1 0 0 0 0,1 0 0 0 0,-1 0 0 0 0,0 0 1 0 0,0 0-1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11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6215 0 0,'10'-7'883'0'0,"-6"1"-223"0"0,-3 3-212 0 0,-2 6-263 0 0,1-2 133 0 0,-1 14 1651 0 0,-4-1-1568 0 0,1-8-186 0 0,4-5-56 0 0,3 19 411 0 0,-2 7-162 0 0,0-6-13 0 0,0 0 74 0 0,-2 7-242 0 0,1-5 57 0 0,-2-10-316 0 0,2-11 17 0 0,-1 0 0 0 0,1 0 0 0 0,0-1 0 0 0,0 1 0 0 0,0 0 0 0 0,0 0 0 0 0,0 0 0 0 0,1 2 0 0 0,1 21-161 0 0,-2-11 206 0 0,0-12-20 0 0,0-1-1 0 0,0 1 1 0 0,0-1 0 0 0,0 0-1 0 0,0 1 1 0 0,0-1 0 0 0,1 0 0 0 0,-1 1-1 0 0,1 1 1 0 0,0 0 35 0 0,0 0-1 0 0,-1 0 1 0 0,1 0 0 0 0,-1 0-1 0 0,1 0 1 0 0,-1 7 0 0 0,0-7-9 0 0,0 0 0 0 0,0 0 0 0 0,0 0 0 0 0,1 0 0 0 0,1 6 0 0 0,-1 17-20 0 0,-1-16 63 0 0,-1-9-69 0 0,1 0 0 0 0,0-1-1 0 0,0 1 1 0 0,0 0 0 0 0,0 0 0 0 0,0-1-1 0 0,0 1 1 0 0,0 0 0 0 0,0-1-1 0 0,0 1 1 0 0,1 0 0 0 0,-1 0 0 0 0,0-1-1 0 0,0 1 1 0 0,1 0 0 0 0,-1-1-1 0 0,0 1 1 0 0,1 0 0 0 0,0 0 0 0 0,-1 0 3 0 0,0-1 1 0 0,1 1 0 0 0,-1 0-1 0 0,0-1 1 0 0,1 1 0 0 0,-1 0 0 0 0,0 0-1 0 0,0 0 1 0 0,1-1 0 0 0,-1 1 0 0 0,0 0-1 0 0,0 0 1 0 0,0 0 0 0 0,0 0-1 0 0,0 0-6 0 0,0 0-1 0 0,0 0 0 0 0,0 0 0 0 0,0 0 1 0 0,0 0-1 0 0,0 0 0 0 0,0 0 0 0 0,1 0 0 0 0,-1-1 1 0 0,0 1-1 0 0,1 0 0 0 0,0 1 0 0 0,-1-1-19 0 0,0 0-1 0 0,1-1 1 0 0,-1 1-1 0 0,0 0 0 0 0,1 0 1 0 0,-1-1-1 0 0,0 1 1 0 0,0 0-1 0 0,0 0 1 0 0,0 0-1 0 0,0-1 0 0 0,0 1 1 0 0,0 1-1 0 0,2 11-132 0 0,0-2 189 0 0,-2-10-39 0 0,0 0 0 0 0,0 0 1 0 0,0 0-1 0 0,0 0 0 0 0,1 0 0 0 0,-1 0 0 0 0,0 0 0 0 0,0 0 0 0 0,1 0 0 0 0,-1 0 0 0 0,1 0 0 0 0,0 1 0 0 0,6 25-4 0 0,-4-17 0 0 0,-3-9 4 0 0,0-1 0 0 0,0 1 0 0 0,0-1-1 0 0,0 1 1 0 0,0-1 0 0 0,0 1 0 0 0,0-1 0 0 0,1 1 0 0 0,-1-1 0 0 0,0 1 0 0 0,0-1 0 0 0,1 1 0 0 0,-1-1 0 0 0,0 1 0 0 0,1-1 0 0 0,-1 1 0 0 0,0-1 0 0 0,1 0 0 0 0,-1 1 0 0 0,0-1 0 0 0,1 0 0 0 0,0 1 0 0 0,-1-1 2 0 0,1 1 0 0 0,-1-1 0 0 0,0 1-1 0 0,1-1 1 0 0,-1 0 0 0 0,0 1 0 0 0,1-1 0 0 0,-1 1 0 0 0,0-1 0 0 0,0 1 0 0 0,0-1 0 0 0,1 1-1 0 0,-1-1 1 0 0,0 1 0 0 0,0-1 0 0 0,0 1 0 0 0,0-1 0 0 0,0 1 0 0 0,0 0 0 0 0,0-1-6 0 0,0 1 0 0 0,0-1 0 0 0,0 0 0 0 0,0 1 0 0 0,0-1 0 0 0,0 1 0 0 0,0-1 0 0 0,1 0 0 0 0,-1 1 0 0 0,0-1 0 0 0,0 0 0 0 0,0 1 0 0 0,0-1 0 0 0,0 0 0 0 0,1 1 0 0 0,-1-1 0 0 0,0 0 0 0 0,0 1 0 0 0,1-1 0 0 0,-1 0 0 0 0,0 1 0 0 0,0-1 1 0 0,1 0-1 0 0,0 1 0 0 0,-1 5-235 0 0,1-5 250 0 0,-1 0 0 0 0,1-1 0 0 0,0 1 1 0 0,-1 0-1 0 0,1 0 0 0 0,0 0 0 0 0,-1 0 0 0 0,1 0 1 0 0,-1 0-1 0 0,1 0 0 0 0,-1 0 0 0 0,0 0 0 0 0,1 0 0 0 0,-1 0 1 0 0,0 0-1 0 0,0 0 0 0 0,1 0 0 0 0,-1 0 0 0 0,0 0 1 0 0,0 0-1 0 0,-1 1 0 0 0,3 12 80 0 0,-2-5-249 0 0,0-8 149 0 0,-1-1 0 0 0,1 1 0 0 0,0-1 0 0 0,0 1 0 0 0,0-1 0 0 0,0 1 0 0 0,0-1 0 0 0,0 1 0 0 0,0-1 0 0 0,0 1 0 0 0,0-1 0 0 0,0 1 0 0 0,0-1 0 0 0,1 1 0 0 0,-1-1 0 0 0,0 0 0 0 0,0 1 0 0 0,0-1 0 0 0,1 1 0 0 0,-1-1 0 0 0,0 1 0 0 0,1 0 0 0 0,12 21 217 0 0,-11-19-194 0 0,0 0 1 0 0,0 1 0 0 0,0-1-1 0 0,0 0 1 0 0,1 5-1 0 0,9 13-12 0 0,-1-4-6 0 0,-3-3 0 0 0,12 20 336 0 0,-7-15-160 0 0,-8-9-176 0 0,-5-10 0 0 0,1 1 0 0 0,-1 0 0 0 0,0-1 0 0 0,0 1 0 0 0,1 0 0 0 0,-1-1 0 0 0,0 1 0 0 0,1-1 0 0 0,-1 1 0 0 0,1 0 0 0 0,-1-1 0 0 0,0 1 0 0 0,1-1 0 0 0,0 1 0 0 0,-1-1 0 0 0,1 0 0 0 0,0 1 0 0 0,15 14 0 0 0,-14-14 10 0 0,-1 0 1 0 0,1 0-1 0 0,-1 0 0 0 0,1 1 0 0 0,-1-1 1 0 0,1 0-1 0 0,-1 1 0 0 0,2 3 0 0 0,-2-4-1 0 0,0 0-1 0 0,0 0 0 0 0,0 1 1 0 0,0-1-1 0 0,0 0 0 0 0,0 0 1 0 0,0 0-1 0 0,1 0 0 0 0,-1 0 1 0 0,0 0-1 0 0,3 1 0 0 0,15 13 56 0 0,-18-13-58 0 0,0 0 0 0 0,1 0-1 0 0,0 0 1 0 0,-1 0 0 0 0,1 0 0 0 0,0 0-1 0 0,0-1 1 0 0,0 1 0 0 0,0-1 0 0 0,0 0-1 0 0,0 1 1 0 0,4 0 0 0 0,-6-2-1 0 0,0 1 1 0 0,1-1-1 0 0,-1 0 0 0 0,0 0 1 0 0,1 1-1 0 0,-1-1 0 0 0,0 0 1 0 0,1 0-1 0 0,-1 1 1 0 0,0-1-1 0 0,0 0 0 0 0,1 1 1 0 0,-1-1-1 0 0,0 0 0 0 0,0 1 1 0 0,1-1-1 0 0,-1 0 0 0 0,0 1 1 0 0,0-1-1 0 0,0 1 1 0 0,6 10-2 0 0,-5-10-4 0 0,0 0 0 0 0,0-1 0 0 0,0 1 0 0 0,0 0 0 0 0,0 0 0 0 0,0-1 0 0 0,0 1 0 0 0,0 0 0 0 0,0-1 0 0 0,0 1 0 0 0,2-1 0 0 0,2 3 0 0 0,15 26 0 0 0,-20-29-24 0 0,0 1 41 0 0,1 0 0 0 0,-1 0 0 0 0,1 0 0 0 0,-1-1 0 0 0,0 1 0 0 0,1 0 0 0 0,-1 0 0 0 0,1-1 0 0 0,0 1 0 0 0,-1 0 0 0 0,1-1 0 0 0,-1 1 0 0 0,1-1 0 0 0,0 1 0 0 0,-1-1 0 0 0,1 1 0 0 0,0-1 0 0 0,1 1 0 0 0,-1-1-81 0 0,-1 1-56 0 0,3 4 1363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4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7511 0 0,'-2'5'106'0'0,"-1"0"0"0"0,1-1 0 0 0,-1 1 0 0 0,0-1 0 0 0,0 0 0 0 0,0 1 0 0 0,-8 6 0 0 0,-5 9 478 0 0,-48 60 2164 0 0,11-20-1369 0 0,17-20-894 0 0,-11 8-241 0 0,-7 9 12 0 0,29-30-137 0 0,18-19-81 0 0,-1 0 1 0 0,2 0 0 0 0,-1 0 0 0 0,-7 13-1 0 0,2-1-341 0 0,10-17 170 0 0,0 0-1 0 0,0 0 0 0 0,0 0 0 0 0,0 0 0 0 0,1 0 1 0 0,-1 1-1 0 0,1-1 0 0 0,0 0 0 0 0,0 1 0 0 0,-1 3 1 0 0,2-6-910 0 0,7-18-9186 0 0,2 9 9411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6215 0 0,'0'0'479'0'0,"-6"8"65"0"0,-16 14 882 0 0,18-18-1275 0 0,0 0 0 0 0,0 0 0 0 0,0 0-1 0 0,0 0 1 0 0,-4 8 0 0 0,-19 31 781 0 0,1-6-1972 0 0,22-32-1319 0 0,7-9-280 0 0,-2 4 2482 0 0,-1-1 0 0 0,1 0 0 0 0,0 0 0 0 0,-1 0 0 0 0,1 0 0 0 0,-1 1 0 0 0,1-1 0 0 0,-1 0 0 0 0,1 0-1 0 0,-1 0 1 0 0,1 0 0 0 0,-1-2 0 0 0,1 2 37 0 0,-1-1 0 0 0,0 1 0 0 0,1 0 0 0 0,-1 0 1 0 0,1 0-1 0 0,-1 0 0 0 0,1 0 0 0 0,-1 0 0 0 0,1 0 0 0 0,0 0 0 0 0,0 0 0 0 0,1-2 0 0 0,12-5-303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6335 0 0,'0'0'486'0'0,"-1"9"-208"0"0,-2 2 452 0 0,-1 0 0 0 0,0 0-1 0 0,0 0 1 0 0,-1-1 0 0 0,-1 0-1 0 0,-12 18 1 0 0,9-13-276 0 0,-63 83 914 0 0,28-40-891 0 0,-8 3-115 0 0,6-8-97 0 0,45-51-277 0 0,-12 14-200 0 0,1 1 0 0 0,-17 32 0 0 0,28-48 72 0 0,1 0 1 0 0,-1 0 0 0 0,1 0-1 0 0,-1 1 1 0 0,0-1 0 0 0,1 0-1 0 0,-1 0 1 0 0,0 0 0 0 0,0 0-1 0 0,0 0 1 0 0,0 0 0 0 0,0 0-1 0 0,0-1 1 0 0,0 1 0 0 0,-2 1-1 0 0,4-15-7874 0 0,-1 12 7410 0 0,8-18-1654 0 0,6-4 1390 0 0</inkml:trace>
  <inkml:trace contextRef="#ctx0" brushRef="#br0" timeOffset="1">749 19 8351 0 0,'0'0'2928'0'0,"-4"5"-1793"0"0,-34 31 185 0 0,-36 43-368 0 0,-15 8-289 0 0,-67 81 751 0 0,86-96-1162 0 0,-17 21-60 0 0,73-77-198 0 0,2-3-12 0 0,1 1 0 0 0,0 1 0 0 0,0 0 0 0 0,-11 24 0 0 0,8-15-88 0 0,12-21 17 0 0,0 0 0 0 0,0 0 0 0 0,0 0-1 0 0,0 0 1 0 0,1 0 0 0 0,-1 1 0 0 0,1-1 0 0 0,0 1 0 0 0,0-1 0 0 0,0 1-1 0 0,0 5 1 0 0,-1 4-1024 0 0,2-12 802 0 0,-1 0-1 0 0,1 0 1 0 0,0 1 0 0 0,0-1 0 0 0,0 0 0 0 0,0 0 0 0 0,0 0-1 0 0,0 1 1 0 0,0-1 0 0 0,0 0 0 0 0,0 0 0 0 0,0 1-1 0 0,1-1 1 0 0,0 2 0 0 0,-2-9-4944 0 0,2 5 4976 0 0,-1 0 0 0 0,0 0 0 0 0,1 0 0 0 0,-1 0 0 0 0,1 0-1 0 0,-1 0 1 0 0,1 1 0 0 0,-1-1 0 0 0,1 0 0 0 0,0 0 0 0 0,1-1 0 0 0,11-6-736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5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1 4919 0 0,'7'5'601'0'0,"-7"-5"-539"0"0,1 0 0 0 0,-1 0 1 0 0,1 1-1 0 0,-1-1 0 0 0,1 0 0 0 0,-1 1 1 0 0,1-1-1 0 0,-1 0 0 0 0,1 1 0 0 0,-1-1 0 0 0,0 0 1 0 0,1 1-1 0 0,-1-1 0 0 0,0 1 0 0 0,1-1 1 0 0,-1 1-1 0 0,0-1 0 0 0,0 1 0 0 0,1 0 1 0 0,-1 0 667 0 0,0 0-670 0 0,0-1-1 0 0,1 0 0 0 0,-1 1 0 0 0,0-1 1 0 0,0 1-1 0 0,0-1 0 0 0,0 0 1 0 0,0 1-1 0 0,0-1 0 0 0,0 1 0 0 0,-1-1 1 0 0,1 0-1 0 0,0 1 0 0 0,0-1 1 0 0,0 1-1 0 0,0-1 0 0 0,0 0 0 0 0,-1 1 1 0 0,1-1-1 0 0,0 0 0 0 0,0 1 0 0 0,0-1 1 0 0,-1 0-1 0 0,1 0 0 0 0,-1 1 1 0 0,-9 10 525 0 0,8-9-304 0 0,-32 41 1681 0 0,-13 5-321 0 0,-23 20-44 0 0,-76 73 99 0 0,61-60-1204 0 0,-31 27 120 0 0,-38 37-51 0 0,79-72-250 0 0,56-55-254 0 0,1 1-1 0 0,1 1 1 0 0,1 0-1 0 0,-20 33 1 0 0,33-48-20 0 0,0 1-1 0 0,0-1 1 0 0,1 1 0 0 0,-3 11 0 0 0,5-16-33 0 0,0 0 1 0 0,0 0 0 0 0,-1 0-1 0 0,1 1 1 0 0,0-1 0 0 0,0 0 0 0 0,0 0-1 0 0,0 0 1 0 0,1 1 0 0 0,-1-1-1 0 0,0 0 1 0 0,1 0 0 0 0,0 2-1 0 0,-1-2-16 0 0,0-1 0 0 0,1 1 0 0 0,-1-1 0 0 0,1 1-1 0 0,-1-1 1 0 0,1 1 0 0 0,0-1 0 0 0,-1 0 0 0 0,1 1-1 0 0,-1-1 1 0 0,1 0 0 0 0,0 1 0 0 0,-1-1-1 0 0,1 0 1 0 0,0 0 0 0 0,-1 1 0 0 0,1-1 0 0 0,0 0-1 0 0,-1 0 1 0 0,1 0 0 0 0,0 0 0 0 0,-1 0 0 0 0,1 0-1 0 0,0 0 1 0 0,1-1 0 0 0,1 1-102 0 0,0-1 0 0 0,0 0 0 0 0,0 0 0 0 0,0 0 0 0 0,-1-1 0 0 0,1 1 0 0 0,0-1 0 0 0,-1 1 0 0 0,5-4 0 0 0,12-7-531 0 0,-8 6-215 0 0,1 0 0 0 0,-1 0 0 0 0,0-1 1 0 0,-1-1-1 0 0,18-15 0 0 0,25-21-3518 0 0,-7 6-3 0 0,-23 20 2364 0 0,1 3 1242 0 0</inkml:trace>
  <inkml:trace contextRef="#ctx0" brushRef="#br0" timeOffset="1">900 267 6159 0 0,'1'2'109'0'0,"-1"-1"-1"0"0,0 0 0 0 0,1 0 0 0 0,-1 1 0 0 0,0-1 0 0 0,0 0 1 0 0,0 0-1 0 0,0 1 0 0 0,0-1 0 0 0,0 0 0 0 0,0 1 1 0 0,-1-1-1 0 0,1 0 0 0 0,0 0 0 0 0,-1 1 0 0 0,1-1 0 0 0,-1 0 1 0 0,1 0-1 0 0,-1 0 0 0 0,-1 2 0 0 0,0-1 182 0 0,0 0 0 0 0,0 0 0 0 0,0-1 0 0 0,0 1 0 0 0,-1-1 0 0 0,1 1 0 0 0,-4 1 0 0 0,-15 11 997 0 0,-35 33 490 0 0,50-42-1595 0 0,0 1-1 0 0,0 0 1 0 0,1 0-1 0 0,-8 10 1 0 0,-15 17 389 0 0,-14 6 230 0 0,-70 49-1 0 0,101-79-688 0 0,0 0 1 0 0,-18 20-1 0 0,-6 6 86 0 0,27-29-162 0 0,1 1 0 0 0,-1 0 0 0 0,2 0 1 0 0,-1 1-1 0 0,1 0 0 0 0,0 0 0 0 0,-5 9 0 0 0,-3 4-36 0 0,11-18 0 0 0,1 0 0 0 0,0-1 0 0 0,0 1 0 0 0,1 0 0 0 0,-1 0 0 0 0,1 0 0 0 0,-1 0 0 0 0,1 1 0 0 0,0-1 0 0 0,0 0 0 0 0,0 0 0 0 0,0 5 0 0 0,1 0-12 0 0,-1-7-15 0 0,1 0 1 0 0,0 0-1 0 0,0 0 1 0 0,0 0-1 0 0,0 0 1 0 0,0 0-1 0 0,0 0 1 0 0,0 0-1 0 0,0 1 1 0 0,0-1-1 0 0,1 0 1 0 0,-1 0-1 0 0,0 0 1 0 0,1 0-1 0 0,-1 0 1 0 0,1 0-1 0 0,-1 0 1 0 0,1 0-1 0 0,0 0 1 0 0,0 0-612 0 0,9-3-854 0 0,-7 1 1076 0 0,1 1 0 0 0,0-1 0 0 0,-1 0 0 0 0,1 0 0 0 0,-1-1 0 0 0,1 1-1 0 0,-1-1 1 0 0,1 0 0 0 0,-1 0 0 0 0,5-4 0 0 0,18-7-2229 0 0,-21 11 2059 0 0,-1-1-1 0 0,1 1 1 0 0,0 0-1 0 0,3-4 1 0 0,2-3-718 0 0,12-7-1138 0 0,-3 8 1774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7855 0 0,'0'0'1382'0'0,"-26"2"3540"0"0,25-2-4683 0 0,-36 3 1572 0 0,24-1-1474 0 0,10-2-283 0 0,1 1 0 0 0,0-1 0 0 0,0 0 0 0 0,0 1 0 0 0,1-1 0 0 0,-1 1 0 0 0,0-1 0 0 0,0 1 0 0 0,0 0-1 0 0,0 0 1 0 0,0 0 0 0 0,-2 2 0 0 0,-13 3 346 0 0,17-5-392 0 0,0-1 0 0 0,-1 0 0 0 0,1 0 0 0 0,-1 1 0 0 0,1-1 0 0 0,-1 0 0 0 0,1 0 0 0 0,0 0 0 0 0,-1 0 0 0 0,1 0 0 0 0,-1 0 0 0 0,1 0-1 0 0,-1 0 1 0 0,1 0 0 0 0,-1 0 0 0 0,1 0 0 0 0,-1 0 0 0 0,1 0 0 0 0,0 0 0 0 0,-1 0 0 0 0,1 0 0 0 0,-1 0 0 0 0,1 0 0 0 0,-1-1 0 0 0,0 1-3 0 0,1 0 1 0 0,0 0-1 0 0,-1-1 1 0 0,1 1-1 0 0,0 0 1 0 0,-1 0-1 0 0,1 0 0 0 0,0 0 1 0 0,-1 0-1 0 0,1 0 1 0 0,-1 0-1 0 0,1 0 1 0 0,0 0-1 0 0,-1 0 1 0 0,1 0-1 0 0,-1 0 0 0 0,1 0 1 0 0,0 0-1 0 0,-1 0 1 0 0,1 0-1 0 0,0 0 1 0 0,-1 1-1 0 0,1-1 1 0 0,-1 0-1 0 0,1 0 0 0 0,0 0 1 0 0,-1 1-1 0 0,1-1 1 0 0,0 0-1 0 0,0 0 1 0 0,-1 1-1 0 0,1-1 1 0 0,0 0-1 0 0,-1 1 1 0 0,0 1 3 0 0,-1 0 1 0 0,1-1-1 0 0,-1 1 1 0 0,1-1 0 0 0,-1 1-1 0 0,0-1 1 0 0,0 0-1 0 0,0 0 1 0 0,-4 2 0 0 0,4-1 4 0 0,0-1 1 0 0,-1 0-1 0 0,1 0 1 0 0,0 1-1 0 0,0-1 0 0 0,-3 4 1 0 0,3-3 13 0 0,1 0 0 0 0,-1 0 0 0 0,0 0 0 0 0,0 0 0 0 0,-1-1 0 0 0,1 1 0 0 0,0 0 0 0 0,-1-1 0 0 0,-3 2 0 0 0,5-2-19 0 0,0-1-1 0 0,1 0 1 0 0,-1 1 0 0 0,0-1 0 0 0,0 1-1 0 0,0-1 1 0 0,1 1 0 0 0,-1 0 0 0 0,0-1-1 0 0,1 1 1 0 0,-1 0 0 0 0,1-1 0 0 0,-1 1-1 0 0,0 0 1 0 0,1 0 0 0 0,0 0 0 0 0,-1 1-1 0 0,0 0 15 0 0,0-1 0 0 0,0 1 0 0 0,-1 0 0 0 0,1-1 0 0 0,0 1 0 0 0,0 0 0 0 0,-3 1 0 0 0,0 1-8 0 0,1 0-1 0 0,0 0 1 0 0,0 0-1 0 0,0 0 1 0 0,0 1-1 0 0,1-1 1 0 0,-1 1 0 0 0,1 0-1 0 0,1-1 1 0 0,-3 7-1 0 0,3-9-14 0 0,1 7 0 0 0,0-1 0 0 0,0-6 3 0 0,0 0-1 0 0,1-1 1 0 0,-1 1 0 0 0,0 0-1 0 0,1 0 1 0 0,-1-1-1 0 0,1 1 1 0 0,0 0-1 0 0,0-1 1 0 0,-1 1 0 0 0,1 0-1 0 0,0-1 1 0 0,0 1-1 0 0,1-1 1 0 0,-1 1 0 0 0,0-1-1 0 0,0 0 1 0 0,1 0-1 0 0,1 2 1 0 0,2 0 1 0 0,0 1 0 0 0,0-1 0 0 0,11 5 0 0 0,-4-3-8 0 0,-11-4 4 0 0,1 1 0 0 0,-1-2 0 0 0,1 1 0 0 0,-1 0 0 0 0,1 0 0 0 0,-1 0 0 0 0,1-1 0 0 0,0 1 0 0 0,2 0 0 0 0,2 0 0 0 0,32 12 0 0 0,-27-10 0 0 0,-8-2 0 0 0,0 0 0 0 0,0 0 0 0 0,0 0 0 0 0,-1 0 0 0 0,1 0 0 0 0,0 1 0 0 0,-1 0 0 0 0,4 2 0 0 0,29 19 0 0 0,-31-21 12 0 0,0 0 0 0 0,-1 1 0 0 0,1 0 0 0 0,0 0 0 0 0,-1 0 0 0 0,0 0 0 0 0,0 1 0 0 0,0-1 0 0 0,0 1 0 0 0,-1 0 0 0 0,5 7 0 0 0,-7-10 63 0 0,1 25 122 0 0,-2-19-183 0 0,1-6 0 0 0,0 0 1 0 0,-1 0-1 0 0,1-1 0 0 0,0 1 0 0 0,0 0 0 0 0,0 0 0 0 0,-1 0 1 0 0,1 0-1 0 0,0 0 0 0 0,-1 0 0 0 0,1-1 0 0 0,-1 1 1 0 0,1 0-1 0 0,-1 0 0 0 0,0 0 0 0 0,1-1 0 0 0,-1 1 1 0 0,0 0-1 0 0,1-1 0 0 0,-2 1 0 0 0,-11 11 82 0 0,12-12-85 0 0,-1 0 0 0 0,1 1-1 0 0,0-1 1 0 0,0 1 0 0 0,-1-1-1 0 0,1 1 1 0 0,0 0 0 0 0,0-1-1 0 0,0 1 1 0 0,0 0 0 0 0,0 0-1 0 0,0 0 1 0 0,0 0 0 0 0,0-1-1 0 0,0 1 1 0 0,-1 3 0 0 0,-2-2 53 0 0,0 0 0 0 0,0 0 0 0 0,0 0 0 0 0,0 0 0 0 0,0 0 0 0 0,0-1 0 0 0,-1 0 0 0 0,1 0 0 0 0,-8 1 0 0 0,-1 0-30 0 0,7-1 26 0 0,1-1 0 0 0,-1 1 0 0 0,0-1 0 0 0,0 0 0 0 0,-10-1 0 0 0,-25-9 436 0 0,-12-8-269 0 0,-20-16 210 0 0,54 26-510 0 0,19 8 62 0 0,-1-1 1 0 0,1 1-1 0 0,0 0 0 0 0,0 0 1 0 0,0 0-1 0 0,-1 0 0 0 0,1 0 1 0 0,0-1-1 0 0,0 1 0 0 0,-1 0 1 0 0,1 0-1 0 0,0 0 0 0 0,0 0 1 0 0,-1 0-1 0 0,1 0 0 0 0,0 0 1 0 0,0 0-1 0 0,-1 0 0 0 0,1 0 1 0 0,0 0-1 0 0,-1 0 1 0 0,1 0-1 0 0,0 0 0 0 0,0 0 1 0 0,-1 0-1 0 0,1 0 0 0 0,0 0 1 0 0,0 0-1 0 0,-1 0 0 0 0,1 1 1 0 0,0-1-1 0 0,0 0 0 0 0,0 0 1 0 0,-1 0-1 0 0,1 0 0 0 0,0 1 1 0 0,0-1-1 0 0,0 0 0 0 0,-1 0 1 0 0,1 0-1 0 0,0 1 1 0 0,0-1-1 0 0,0 0 0 0 0,0 0 1 0 0,0 0-1 0 0,-1 1 0 0 0,1-1 1 0 0,0 0-1 0 0,0 0 0 0 0,0 1 1 0 0,0-1-1 0 0,0 0 0 0 0,0 1 1 0 0,3 10-1759 0 0,-2-9 1497 0 0,0 0 0 0 0,0 0 1 0 0,0-1-1 0 0,1 1 0 0 0,-1 0 0 0 0,1-1 0 0 0,-1 1 1 0 0,1-1-1 0 0,-1 1 0 0 0,1-1 0 0 0,0 0 1 0 0,2 2-1 0 0,-2-2-103 0 0,-1-1 0 0 0,1 1 0 0 0,-1-1 1 0 0,1 1-1 0 0,-1-1 0 0 0,0 0 0 0 0,1 1 0 0 0,-1-1 1 0 0,1 0-1 0 0,-1 0 0 0 0,1 0 0 0 0,-1 0 0 0 0,1-1 1 0 0,-1 1-1 0 0,1 0 0 0 0,-1-1 0 0 0,1 1 0 0 0,-1-1 1 0 0,1 1-1 0 0,1-2 0 0 0,23-11-6322 0 0,-8 7 5495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33 6559 0 0,'0'0'66'0'0,"0"0"0"0"0,0 0-1 0 0,0 0 1 0 0,1-1 0 0 0,-1 1-1 0 0,0 0 1 0 0,0 0-1 0 0,0-1 1 0 0,0 1 0 0 0,0 0-1 0 0,0 0 1 0 0,0-1-1 0 0,1 1 1 0 0,-1 0 0 0 0,0 0-1 0 0,0-1 1 0 0,0 1 0 0 0,0 0-1 0 0,0-1 1 0 0,0 1-1 0 0,0 0 1 0 0,0 0 0 0 0,-1-1-1 0 0,1 1 1 0 0,0 0 0 0 0,0-1-1 0 0,0 1 1 0 0,0 0-1 0 0,0 0 1 0 0,0-1 0 0 0,0 1-1 0 0,-1 0 1 0 0,1 0-1 0 0,0 0 1 0 0,0-1 0 0 0,0 1-1 0 0,0 0 1 0 0,-1 0 0 0 0,1 0-1 0 0,0-1 1 0 0,0 1-1 0 0,-1 0 1 0 0,1 0 0 0 0,-1 0-1 0 0,-8-8 3836 0 0,8 8-3435 0 0,-10-6 854 0 0,10 5-1236 0 0,0 0 0 0 0,-1 0 0 0 0,1 0 0 0 0,0 1 0 0 0,-1-1 0 0 0,1 0 0 0 0,-1 1 0 0 0,1-1 0 0 0,-1 1 0 0 0,1 0 0 0 0,-1-1 0 0 0,1 1 0 0 0,-1 0-1 0 0,0 0 1 0 0,1 0 0 0 0,-1 0 0 0 0,1 0 0 0 0,-1 0 0 0 0,0 1 0 0 0,1-1 0 0 0,-1 0 0 0 0,1 1 0 0 0,-2 0 0 0 0,2 0-68 0 0,1-1-1 0 0,-1 0 1 0 0,0 0 0 0 0,0 0 0 0 0,1 1-1 0 0,-1-1 1 0 0,0 0 0 0 0,1 0-1 0 0,-1 0 1 0 0,0 0 0 0 0,0 0 0 0 0,1 0-1 0 0,-1 0 1 0 0,0 0 0 0 0,1-1 0 0 0,-2 1-1 0 0,1 0-3 0 0,1-1 0 0 0,-1 1-1 0 0,0 0 1 0 0,1 0 0 0 0,-1 0-1 0 0,1 0 1 0 0,-1 0 0 0 0,0 0 0 0 0,1 0-1 0 0,-1 0 1 0 0,0 0 0 0 0,1 0-1 0 0,-1 0 1 0 0,1 0 0 0 0,-1 0 0 0 0,0 1-1 0 0,1-1 1 0 0,-1 0 0 0 0,1 0-1 0 0,-1 1 1 0 0,1-1 0 0 0,-1 0 0 0 0,1 1-1 0 0,-2 0 1 0 0,-7 2 160 0 0,8-3-163 0 0,1 0 0 0 0,-1 0 1 0 0,0 0-1 0 0,1 0 0 0 0,-1 1 1 0 0,1-1-1 0 0,-1 0 0 0 0,1 0 1 0 0,-1 0-1 0 0,1 0 0 0 0,-1 1 1 0 0,1-1-1 0 0,-1 0 0 0 0,1 1 1 0 0,-1-1-1 0 0,1 0 1 0 0,-1 1-1 0 0,0 0 13 0 0,0 0 0 0 0,0 0 0 0 0,-1 0 0 0 0,1 0 0 0 0,0 0 0 0 0,0 0 1 0 0,-1-1-1 0 0,1 1 0 0 0,0 0 0 0 0,-1-1 0 0 0,-2 1 0 0 0,3 0-6 0 0,-1-1 1 0 0,1 0-1 0 0,0 1 0 0 0,-1-1 0 0 0,1 1 1 0 0,0 0-1 0 0,-1-1 0 0 0,1 1 1 0 0,0 0-1 0 0,0 0 0 0 0,0 0 0 0 0,0 0 1 0 0,0 0-1 0 0,-2 2 0 0 0,-26 30 119 0 0,17-24-39 0 0,11-8-88 0 0,0-1 1 0 0,0 1 0 0 0,0 0-1 0 0,0-1 1 0 0,-1 1 0 0 0,1 0-1 0 0,0 0 1 0 0,0 0 0 0 0,-1 2 0 0 0,-1 1-4 0 0,0 0 0 0 0,-1 0 1 0 0,-7 7-1 0 0,10-9 1 0 0,-1 0-1 0 0,1-1 1 0 0,0 1-1 0 0,-1 0 1 0 0,1 0 0 0 0,0 0-1 0 0,0 0 1 0 0,-1 3 0 0 0,-7 12 56 0 0,5-10-58 0 0,1-1 0 0 0,-1 0 0 0 0,1 1 0 0 0,0 0 1 0 0,-2 9-1 0 0,-8 16 101 0 0,12-29-75 0 0,1 0 0 0 0,-1 0 0 0 0,0 0 1 0 0,1 0-1 0 0,0 0 0 0 0,-1 0 0 0 0,1 0 1 0 0,0 1-1 0 0,1-1 0 0 0,-1 0 1 0 0,1 0-1 0 0,-1 0 0 0 0,1 0 0 0 0,0 0 1 0 0,0 0-1 0 0,0 0 0 0 0,1 0 1 0 0,-1 0-1 0 0,1 0 0 0 0,-1-1 0 0 0,1 1 1 0 0,0-1-1 0 0,4 5 0 0 0,-4-4-21 0 0,1-1 1 0 0,-1 0-1 0 0,1 0 0 0 0,0 0 0 0 0,-1 0 0 0 0,1 0 0 0 0,0 0 1 0 0,0-1-1 0 0,0 1 0 0 0,0-1 0 0 0,0 0 0 0 0,1 0 0 0 0,-1 0 1 0 0,0-1-1 0 0,1 1 0 0 0,5 0 0 0 0,37-2 319 0 0,-30-1-278 0 0,-10 2-40 0 0,0-1-1 0 0,-1 0 0 0 0,1 0 0 0 0,6-3 0 0 0,13-2 58 0 0,4 0 34 0 0,-8 2-31 0 0,-19 4-55 0 0,1 0 1 0 0,-1 0-1 0 0,1-1 0 0 0,-1 1 0 0 0,1-1 1 0 0,-1 1-1 0 0,4-3 0 0 0,11 1-219 0 0,-4 0-990 0 0,-12 2 451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4863 0 0,'0'0'1180'0'0,"4"-6"3883"0"0,-3 6-4958 0 0,-1 0-1 0 0,0 0 1 0 0,1 0 0 0 0,-1 0-1 0 0,0 0 1 0 0,1-1 0 0 0,-1 1 0 0 0,0 0-1 0 0,1 0 1 0 0,-1 0 0 0 0,0 0-1 0 0,1 0 1 0 0,-1 0 0 0 0,0 0-1 0 0,1 0 1 0 0,-1 0 0 0 0,0 1-1 0 0,1-1 1 0 0,-1 0 0 0 0,0 0-1 0 0,1 0 1 0 0,-1 0 0 0 0,0 0 0 0 0,1 0-1 0 0,-1 1 1 0 0,0-1 0 0 0,1 0-1 0 0,-1 0 1 0 0,0 1 0 0 0,0-1-1 0 0,1 0 1 0 0,-1 0 0 0 0,0 1-1 0 0,0-1 1 0 0,0 0 0 0 0,1 1 0 0 0,-1-1-1 0 0,0 0 1 0 0,0 1 0 0 0,0-1-1 0 0,0 0 1 0 0,0 1 0 0 0,0-1-1 0 0,0 0 1 0 0,1 1 0 0 0,-1-1-1 0 0,0 0 1 0 0,0 1 0 0 0,0-1 0 0 0,-1 0-1 0 0,1 1 1 0 0,0-1 0 0 0,0 0-1 0 0,0 1 1 0 0,0-1 0 0 0,-5 29-361 0 0,2-16 764 0 0,3-7-438 0 0,-1-3 7 0 0,1 0-1 0 0,0 1 1 0 0,-1-1-1 0 0,1 0 1 0 0,-1 0-1 0 0,0 1 1 0 0,-2 4-1 0 0,2-4-11 0 0,0 0-1 0 0,0 0 1 0 0,0 0-1 0 0,1 0 1 0 0,-1 0-1 0 0,1 7 1 0 0,-2 13 131 0 0,1-15-117 0 0,-6 54 588 0 0,6-57-614 0 0,1 1-1 0 0,0 0 1 0 0,1-1 0 0 0,0 1-1 0 0,0-1 1 0 0,0 1-1 0 0,4 8 1 0 0,-2-2 44 0 0,-3-11-79 0 0,1 1 1 0 0,0-1 0 0 0,-1 1-1 0 0,1-1 1 0 0,0 1 0 0 0,0-1 0 0 0,0 0-1 0 0,0 0 1 0 0,1 1 0 0 0,-1-1-1 0 0,1 0 1 0 0,2 3 0 0 0,6 5-363 0 0,-9-9-35 0 0,6-4-1903 0 0,-3-7 449 0 0,-3 9 1181 0 0,0 0 0 0 0,-1 0 1 0 0,1-1-1 0 0,-1 1 1 0 0,1 0-1 0 0,-1 0 0 0 0,1 0 1 0 0,-1-1-1 0 0,1-1 0 0 0,-2-2-875 0 0,1 4 1191 0 0,0 1 1 0 0,0-1-1 0 0,0 0 1 0 0,0 0-1 0 0,0 0 0 0 0,0 0 1 0 0,0 0-1 0 0,0 1 0 0 0,0-1 1 0 0,0 0-1 0 0,0 0 1 0 0,1 0-1 0 0,-1 0 0 0 0,0 1 1 0 0,1-3-1 0 0,7-3-903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4919 0 0,'2'6'1190'0'0,"-1"0"0"0"0,1 0-1 0 0,-2 0 1 0 0,1 0-1 0 0,-1 8 1 0 0,-3 33 2455 0 0,1-24-2680 0 0,-2 31 235 0 0,-3 73 406 0 0,8-107-1418 0 0,0-1 1 0 0,1 0-1 0 0,1 0 1 0 0,9 31-1 0 0,-10-43 893 0 0,-2 0-3826 0 0,-20-22-14148 0 0,18 7 15610 0 0</inkml:trace>
  <inkml:trace contextRef="#ctx0" brushRef="#br0" timeOffset="1">0 268 8463 0 0,'1'0'652'0'0,"0"0"-316"0"0,11-5 3760 0 0,-11 4-4008 0 0,-1 1 0 0 0,1-1 0 0 0,0 1 0 0 0,0-1 0 0 0,0 1 1 0 0,0 0-1 0 0,0-1 0 0 0,0 1 0 0 0,0 0 0 0 0,0-1 0 0 0,0 1 0 0 0,2 0 1 0 0,120 6 1184 0 0,-80-10-5972 0 0,-18 0-4881 0 0,-15 3 8444 0 0</inkml:trace>
  <inkml:trace contextRef="#ctx0" brushRef="#br0" timeOffset="2">482 140 4287 0 0,'0'0'332'0'0,"0"-13"4975"0"0,0 12-4716 0 0,-13-15 3225 0 0,-6 18-1821 0 0,12-2-1852 0 0,7 0-126 0 0,-1 1 1 0 0,1-1-1 0 0,-1 0 0 0 0,0 0 0 0 0,1 0 1 0 0,-1 0-1 0 0,1 1 0 0 0,-1-1 0 0 0,0 0 1 0 0,1 0-1 0 0,-1 1 0 0 0,1-1 0 0 0,-1 0 1 0 0,1 1-1 0 0,-2 0 0 0 0,2-1-6 0 0,0 1 1 0 0,-1-1-1 0 0,1 1 0 0 0,-1-1 1 0 0,1 0-1 0 0,-1 1 0 0 0,1-1 1 0 0,-1 0-1 0 0,1 0 0 0 0,-1 1 1 0 0,0-1-1 0 0,1 0 1 0 0,-1 0-1 0 0,1 0 0 0 0,-1 0 1 0 0,0 0-1 0 0,0 1 0 0 0,0-2 1 0 0,0 1-4 0 0,0 0 0 0 0,0 0 1 0 0,1 0-1 0 0,-1 0 1 0 0,0 0-1 0 0,0 0 1 0 0,0 0-1 0 0,0 0 0 0 0,1 0 1 0 0,-1 0-1 0 0,0 1 1 0 0,0-1-1 0 0,0 0 1 0 0,1 0-1 0 0,-1 1 1 0 0,0-1-1 0 0,0 0 0 0 0,1 1 1 0 0,-1-1-1 0 0,0 1 1 0 0,1-1-1 0 0,-1 1 1 0 0,1-1-1 0 0,-1 1 0 0 0,0 0 1 0 0,1-1-1 0 0,-1 1 1 0 0,0 1-1 0 0,0-1-8 0 0,0 0-1 0 0,0 0 1 0 0,0 0 0 0 0,0 0-1 0 0,-1 0 1 0 0,1 0 0 0 0,0-1-1 0 0,-1 1 1 0 0,1 0-1 0 0,-3 0 1 0 0,3-1 11 0 0,-1 1 0 0 0,1 0 1 0 0,-1-1-1 0 0,1 1 0 0 0,-1 0 0 0 0,1 0 0 0 0,0 0 0 0 0,0 0 1 0 0,-1 0-1 0 0,-1 2 0 0 0,-9 5 149 0 0,11-7-146 0 0,0-1 0 0 0,0 1 0 0 0,0-1 0 0 0,0 1 0 0 0,0 0 0 0 0,1-1 0 0 0,-1 1 0 0 0,0 0 0 0 0,0-1-1 0 0,0 1 1 0 0,1 0 0 0 0,-2 1 0 0 0,-1 4 52 0 0,1-3-7 0 0,0 1 0 0 0,0-1 0 0 0,0 0 0 0 0,-1 0 0 0 0,-2 4 0 0 0,-20 30 381 0 0,23-35-434 0 0,1 1-1 0 0,-1-1 1 0 0,1 1-1 0 0,0-1 1 0 0,0 1-1 0 0,0 0 1 0 0,0-1 0 0 0,0 1-1 0 0,1 0 1 0 0,0-1-1 0 0,-1 1 1 0 0,1 3-1 0 0,0 1 1 0 0,0-1 0 0 0,1 1 0 0 0,1 12 0 0 0,1-13 2 0 0,-1 0-1 0 0,1-1 1 0 0,0 1-1 0 0,0 0 1 0 0,0-1-1 0 0,1 0 1 0 0,0 0-1 0 0,0 0 1 0 0,0 0-1 0 0,9 7 1 0 0,-8-9 16 0 0,-1 0-1 0 0,1 1 1 0 0,-1-2 0 0 0,1 1-1 0 0,0-1 1 0 0,0 1 0 0 0,0-1-1 0 0,0-1 1 0 0,1 1 0 0 0,-1-1-1 0 0,0 0 1 0 0,1 0 0 0 0,-1 0-1 0 0,1-1 1 0 0,-1 0 0 0 0,1 0-1 0 0,-1 0 1 0 0,0-1 0 0 0,9-1 0 0 0,3-2 129 0 0,-1-2 0 0 0,0 1 0 0 0,0-2 1 0 0,28-14-1 0 0,-33 14-137 0 0,1 1-1 0 0,-1-1 1 0 0,0-1 0 0 0,-1 0 0 0 0,0 0-1 0 0,0-1 1 0 0,-1-1 0 0 0,0 0-1 0 0,12-17 1 0 0,-19 23-5 0 0,0 0 0 0 0,0 1 0 0 0,0-1 1 0 0,-1 0-1 0 0,0 0 0 0 0,1 0 0 0 0,-2 0 0 0 0,1 0 0 0 0,0 0 0 0 0,-1 0 0 0 0,0 0 0 0 0,0-1 0 0 0,0 1 1 0 0,0 0-1 0 0,-1 0 0 0 0,1 0 0 0 0,-1 0 0 0 0,0 0 0 0 0,-1 0 0 0 0,1 0 0 0 0,-1 0 0 0 0,1 0 0 0 0,-1 1 0 0 0,-4-7 1 0 0,2 5 0 0 0,-1 0 0 0 0,1 0 0 0 0,-1 0 1 0 0,0 0-1 0 0,-9-5 0 0 0,11 7-12 0 0,0 1 0 0 0,0 0 0 0 0,0 1 0 0 0,-1-1 1 0 0,1 0-1 0 0,-1 1 0 0 0,1 0 0 0 0,-1 0 0 0 0,0 0 0 0 0,1 0 0 0 0,-7 0 0 0 0,-12 0-68 0 0,-35-7-1 0 0,38 6-10 0 0,15 1 68 0 0,0 1 0 0 0,0 0 1 0 0,0 1-1 0 0,0-1 0 0 0,-5 2 0 0 0,-13 0 12 0 0,21-2-46 0 0,-1 1 1 0 0,1-1-1 0 0,0 0 0 0 0,-1 1 0 0 0,1-1 0 0 0,-1 1 0 0 0,1 0 0 0 0,0-1 1 0 0,0 1-1 0 0,-1 0 0 0 0,1 0 0 0 0,0 0 0 0 0,-2 1 0 0 0,-7 5-680 0 0,9-6 593 0 0,0-1 1 0 0,1 1-1 0 0,-1 0 0 0 0,1 0 1 0 0,-1-1-1 0 0,0 1 0 0 0,1 0 1 0 0,-1 0-1 0 0,1-1 1 0 0,0 1-1 0 0,-1 0 0 0 0,1 0 1 0 0,0 0-1 0 0,-1 0 0 0 0,1 0 1 0 0,0 0-1 0 0,0 0 0 0 0,0-1 1 0 0,0 1-1 0 0,0 0 1 0 0,0 0-1 0 0,0 0 0 0 0,0 0 1 0 0,0 0-1 0 0,0 0 0 0 0,1 1 1 0 0,4 13-3555 0 0,4-5-3443 0 0,-1-5 4303 0 0,4 5 1742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95 7023 0 0,'0'0'1576'0'0,"-12"-4"2734"0"0,9 4-4107 0 0,1-1 1 0 0,0 1-1 0 0,-1 0 0 0 0,1 0 1 0 0,0 0-1 0 0,-1 0 1 0 0,1 1-1 0 0,0-1 1 0 0,-1 0-1 0 0,1 1 1 0 0,0 0-1 0 0,0-1 0 0 0,0 1 1 0 0,0 0-1 0 0,0 0 1 0 0,-3 2-1 0 0,-7 5 52 0 0,11-8-228 0 0,-1 1 1 0 0,1 0-1 0 0,-1 0 1 0 0,1 0-1 0 0,0 0 1 0 0,0 0-1 0 0,-1 0 0 0 0,1 0 1 0 0,0 0-1 0 0,0 0 1 0 0,-1 2-1 0 0,-9 11 187 0 0,9-12-177 0 0,1-1 0 0 0,-1 1-1 0 0,1 0 1 0 0,-1 0 0 0 0,1 0-1 0 0,0 0 1 0 0,0 0 0 0 0,-2 3-1 0 0,-7 10 262 0 0,9-14-278 0 0,0 0 0 0 0,0 1 0 0 0,0-1 0 0 0,0 0 0 0 0,1 1 0 0 0,-1-1 0 0 0,0 0 0 0 0,0 1 0 0 0,1-1 0 0 0,-1 1 0 0 0,1-1 0 0 0,-1 3 0 0 0,-3 10 77 0 0,4-12-81 0 0,-1 0 0 0 0,1 0 1 0 0,-1 0-1 0 0,1 0 0 0 0,-1 0 0 0 0,1 0 0 0 0,0 0 0 0 0,0 0 0 0 0,0 0 0 0 0,1 2 0 0 0,0 3 61 0 0,-1-5-67 0 0,0 1 0 0 0,1-1-1 0 0,-1 1 1 0 0,0-1 0 0 0,1 0 0 0 0,0 1 0 0 0,0-1 0 0 0,0 0 0 0 0,0 0-1 0 0,0 1 1 0 0,0-1 0 0 0,0 0 0 0 0,1 0 0 0 0,-1 0 0 0 0,1 0-1 0 0,0-1 1 0 0,-1 1 0 0 0,1 0 0 0 0,0-1 0 0 0,0 1 0 0 0,3 1 0 0 0,-1 0-3 0 0,-1-1 1 0 0,1 0 0 0 0,0 0-1 0 0,0 0 1 0 0,0 0 0 0 0,1-1-1 0 0,-1 1 1 0 0,0-1 0 0 0,1 0 0 0 0,-1-1-1 0 0,1 1 1 0 0,-1-1 0 0 0,0 0-1 0 0,1 0 1 0 0,-1 0 0 0 0,1 0-1 0 0,4-2 1 0 0,13-2 97 0 0,-17 4-45 0 0,-1-1 0 0 0,0 0-1 0 0,0 0 1 0 0,0 0 0 0 0,7-3 0 0 0,16-6 127 0 0,7-4-179 0 0,-15 6 39 0 0,-16 7-37 0 0,-1 0 0 0 0,1 0 0 0 0,0 0 0 0 0,-1 0 0 0 0,1-1 0 0 0,-1 1 0 0 0,1-1 0 0 0,-1 0 0 0 0,1 1 0 0 0,2-4 0 0 0,5-6 81 0 0,-7 8-70 0 0,-1 1-1 0 0,0-1 0 0 0,1 1 0 0 0,-1-1 0 0 0,0 0 0 0 0,0 0 0 0 0,-1 0 0 0 0,3-5 0 0 0,3-7 36 0 0,-6 12-45 0 0,0 0 0 0 0,1 1 0 0 0,-1-1 0 0 0,0 0 0 0 0,0 0 0 0 0,-1 0 0 0 0,1 0-1 0 0,-1 0 1 0 0,1 0 0 0 0,-1-5 0 0 0,-1 0 2 0 0,1 1-1 0 0,-2-1 0 0 0,1 1 1 0 0,-1-1-1 0 0,0 1 1 0 0,-6-13-1 0 0,7 16-12 0 0,-1 0-1 0 0,0 1 1 0 0,-1-1-1 0 0,1 1 1 0 0,-1-1-1 0 0,1 1 1 0 0,-1 0-1 0 0,0 0 1 0 0,0 0 0 0 0,-1 0-1 0 0,1 1 1 0 0,0-1-1 0 0,-1 1 1 0 0,-4-2-1 0 0,-5-3 1 0 0,10 5 0 0 0,-1 1 0 0 0,1-1 0 0 0,-1 0 0 0 0,0 1 0 0 0,0-1 0 0 0,0 1 0 0 0,0 0 0 0 0,0 1 0 0 0,-7-1 0 0 0,-6 0-33 0 0,11 1 13 0 0,0 0 1 0 0,0 0-1 0 0,0 0 0 0 0,-12 3 0 0 0,4 0 15 0 0,10-2-14 0 0,-1 0-1 0 0,0 0 0 0 0,1 0 1 0 0,0 1-1 0 0,-1 0 1 0 0,1 0-1 0 0,0 0 0 0 0,-7 4 1 0 0,-11 8-102 0 0,17-12 36 0 0,0 1 0 0 0,1-1 0 0 0,-1 1 0 0 0,1 1 0 0 0,0-1 0 0 0,0 1 0 0 0,-7 6 0 0 0,2 1-450 0 0,7-10 414 0 0,1 0 0 0 0,0 0-1 0 0,0 0 1 0 0,0 0 0 0 0,0 1-1 0 0,0-1 1 0 0,0 0 0 0 0,0 0 0 0 0,1 1-1 0 0,-1-1 1 0 0,0 0 0 0 0,1 1-1 0 0,-1-1 1 0 0,1 1 0 0 0,0-1 0 0 0,-1 1-1 0 0,1-1 1 0 0,0 1 0 0 0,0-1 0 0 0,0 3-1 0 0,0-1-426 0 0,0 0 0 0 0,0-1-1 0 0,0 1 1 0 0,1-1 0 0 0,-1 1-1 0 0,1 0 1 0 0,0-1 0 0 0,0 1-1 0 0,0-1 1 0 0,2 5 0 0 0,-1-5-106 0 0,0 0 0 0 0,0-1 1 0 0,-1 1-1 0 0,1 0 1 0 0,0-1-1 0 0,0 0 1 0 0,1 1-1 0 0,-1-1 1 0 0,0 0-1 0 0,0 0 1 0 0,1 0-1 0 0,3 1 0 0 0,7 2-214 0 0</inkml:trace>
  <inkml:trace contextRef="#ctx0" brushRef="#br0" timeOffset="1">481 1 8407 0 0,'5'33'7380'0'0,"-6"3"-4542"0"0,-11 36-2897 0 0,5-41 916 0 0,0 1-596 0 0,4-21-161 0 0,0 1-1 0 0,1 0 0 0 0,0-1 1 0 0,1 1-1 0 0,1 0 0 0 0,-1 0 1 0 0,3 17-1 0 0,-2-28-88 0 0,0 0 0 0 0,1 0-1 0 0,-1 1 1 0 0,0-1 0 0 0,0 0-1 0 0,1 0 1 0 0,-1 0 0 0 0,0 0-1 0 0,1 0 1 0 0,-1 0 0 0 0,1 0-1 0 0,0 0 1 0 0,-1 0 0 0 0,1 0-1 0 0,0 0 1 0 0,-1 0 0 0 0,1-1-1 0 0,0 1 1 0 0,0 0 0 0 0,0 0-1 0 0,0-1 1 0 0,0 1 0 0 0,0-1-1 0 0,2 2 1 0 0,-1-2 10 0 0,-1 0 0 0 0,1 0 0 0 0,0 0 0 0 0,0 0 0 0 0,0 0 0 0 0,0-1 0 0 0,-1 1 1 0 0,1 0-1 0 0,0-1 0 0 0,2-1 0 0 0,4 0-72 0 0,21-11 143 0 0,-11 4 23 0 0,-15 7-104 0 0,-1 1 0 0 0,0 0 0 0 0,0-1 1 0 0,1 1-1 0 0,-1 0 0 0 0,1 0 0 0 0,3 0 0 0 0,13-7-11 0 0,-17 7 0 0 0,0 0 0 0 0,0 0 0 0 0,0 1 0 0 0,0-1 0 0 0,0 0 0 0 0,0 1 0 0 0,0-1 0 0 0,0 1 0 0 0,4-1 0 0 0,28-5-156 0 0,2 3 144 0 0,-24 2 489 0 0,-4 1-5835 0 0,7-20-10345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7567 0 0,'12'2'7928'0'0,"-11"11"-7177"0"0,-5-1-473 0 0,1 1-59 0 0,3-6-158 0 0,-2 22 190 0 0,2-22-182 0 0,0-1-1 0 0,0 0 1 0 0,0 1-1 0 0,1-1 1 0 0,0 0-1 0 0,3 12 1 0 0,-2-11 14 0 0,-1 0 0 0 0,0 1 1 0 0,0-1-1 0 0,0 14 0 0 0,-1-13-11 0 0,0 0 0 0 0,1 0 0 0 0,0 0 0 0 0,0-1 0 0 0,0 1 0 0 0,1 0 0 0 0,1-1 0 0 0,-1 1 0 0 0,1-1 0 0 0,1 0 0 0 0,-1 0 0 0 0,1 0 0 0 0,9 12 0 0 0,-10-15 32 0 0,-3-4 152 0 0,1 0-246 0 0,-1 0 1 0 0,0 0-1 0 0,1-1 0 0 0,-1 1 0 0 0,1 0 1 0 0,-1 0-1 0 0,0-1 0 0 0,1 1 0 0 0,-1 0 0 0 0,0-1 1 0 0,1 1-1 0 0,-1-1 0 0 0,0 1 0 0 0,0 0 1 0 0,1-1-1 0 0,-1 1 0 0 0,0-1 0 0 0,0 1 0 0 0,0-1 1 0 0,1 1-1 0 0,-1-1 0 0 0,0 1 0 0 0,0-1 1 0 0,0 1-1 0 0,0 0 0 0 0,0-1 0 0 0,0 1 0 0 0,0-1 1 0 0,0 0-1 0 0,-1-14 163 0 0,-3-13-48 0 0,-12-35 0 0 0,9 41-128 0 0,2 0 1 0 0,0-1 0 0 0,-1-25-1 0 0,4 31 3 0 0,1 3 0 0 0,1 0 0 0 0,2-27 0 0 0,-1 39-1 0 0,-1 0 1 0 0,1 0-1 0 0,1 0 0 0 0,-1 0 0 0 0,0 1 1 0 0,0-1-1 0 0,1 0 0 0 0,-1 1 1 0 0,1-1-1 0 0,-1 1 0 0 0,3-3 0 0 0,4-3-43 0 0,-6 5 24 0 0,1 0 0 0 0,0 0 1 0 0,0 1-1 0 0,0-1 0 0 0,0 1 1 0 0,0 0-1 0 0,0 0 0 0 0,0 0 1 0 0,0 0-1 0 0,1 0 0 0 0,-1 1 0 0 0,0-1 1 0 0,0 1-1 0 0,1 0 0 0 0,-1 0 1 0 0,0 0-1 0 0,5 1 0 0 0,28 6 20 0 0,-25-4 4 0 0,-8-2-13 0 0,-1 0 0 0 0,0-1 0 0 0,0 1 0 0 0,0 0 0 0 0,1 0 0 0 0,-1 0 0 0 0,0 0-1 0 0,0 1 1 0 0,0-1 0 0 0,2 2 0 0 0,7 6 9 0 0,-8-7 0 0 0,-1-1 0 0 0,0 1 0 0 0,1 0 0 0 0,-1 0 0 0 0,0 0 0 0 0,0 0 0 0 0,3 5 0 0 0,0 2 0 0 0,0 0 0 0 0,0-1 0 0 0,-1 2 0 0 0,5 16 0 0 0,-8-22 0 0 0,0 0 0 0 0,-1-1 0 0 0,1 1 0 0 0,-1 0 0 0 0,0 0 0 0 0,0-1 0 0 0,0 1 0 0 0,-1 0 0 0 0,1 0 0 0 0,-1-1 0 0 0,0 1 0 0 0,0 0 0 0 0,0-1 0 0 0,0 1 0 0 0,-1-1 0 0 0,-1 4 0 0 0,2-5 13 0 0,-1 0 0 0 0,1 0 0 0 0,0 0 0 0 0,-1 0 0 0 0,1 0 0 0 0,-1 0 0 0 0,0 0 0 0 0,0-1 0 0 0,0 1 0 0 0,1-1 0 0 0,-2 1 0 0 0,1-1 0 0 0,0 0 0 0 0,0 0 0 0 0,0 0 0 0 0,0 0 0 0 0,-1 0 0 0 0,1 0 0 0 0,0-1-1 0 0,-1 1 1 0 0,1-1 0 0 0,-1 1 0 0 0,1-1 0 0 0,0 0 0 0 0,-1 0 0 0 0,1 0 0 0 0,-1 0 0 0 0,-3-1 0 0 0,-1-1-3 0 0,4 2 3 0 0,0-1-1 0 0,0 0 1 0 0,0 0 0 0 0,0 1 0 0 0,0-2 0 0 0,0 1-1 0 0,0 0 1 0 0,0-1 0 0 0,0 1 0 0 0,0-1 0 0 0,1 0-1 0 0,-5-3 1 0 0,4-1-13 0 0,3 6 0 0 0,0 0 0 0 0,0-1 0 0 0,0 1 0 0 0,-1 0 0 0 0,1-1 0 0 0,0 1 0 0 0,0 0 0 0 0,0-1 0 0 0,0 1 0 0 0,0 0 0 0 0,1-1 0 0 0,-1 1 0 0 0,0 0 0 0 0,0-1 0 0 0,0 1 0 0 0,0 0 0 0 0,0-1 0 0 0,0 1 0 0 0,0 0 0 0 0,1-1 0 0 0,-1 1 0 0 0,0 0 0 0 0,0 0 0 0 0,0-1 0 0 0,1 1 0 0 0,-1 0 0 0 0,0 0 0 0 0,0 0 0 0 0,1-1 0 0 0,-1 1 0 0 0,0 0 0 0 0,0 0 0 0 0,1 0 0 0 0,-1 0 0 0 0,0-1 0 0 0,1 1 0 0 0,-1 0 0 0 0,0 0 0 0 0,1 0 0 0 0,-1 0 0 0 0,0 0 0 0 0,1 0 0 0 0,-1 0 0 0 0,0 0 0 0 0,1 0 0 0 0,-1 0 0 0 0,0 0 0 0 0,1 0 0 0 0,34 6-12 0 0,-29-4-19 0 0,1 0-1 0 0,-1 0 1 0 0,0 1-1 0 0,0 0 1 0 0,0 0-1 0 0,0 1 1 0 0,10 8-1 0 0,-7-6-8 0 0,-3-2 19 0 0,0 1-1 0 0,1 0 0 0 0,-2 0 0 0 0,1 0 1 0 0,-1 1-1 0 0,7 8 0 0 0,-5-3 10 0 0,0 0 0 0 0,-1 0 0 0 0,10 23 0 0 0,-15-30 15 0 0,1 0-1 0 0,-1 0 0 0 0,0 0 0 0 0,-1 0 0 0 0,1 0 0 0 0,-1 1 1 0 0,0-1-1 0 0,0 0 0 0 0,0 0 0 0 0,-1 0 0 0 0,1 0 1 0 0,-1 1-1 0 0,0-1 0 0 0,0 0 0 0 0,0 0 0 0 0,-2 3 1 0 0,1-3 38 0 0,1 0 1 0 0,-1-1-1 0 0,0 0 1 0 0,1 1-1 0 0,-1-1 1 0 0,-1 0 0 0 0,1 0-1 0 0,0 0 1 0 0,-1 0-1 0 0,0-1 1 0 0,1 1-1 0 0,-1 0 1 0 0,0-1 0 0 0,0 0-1 0 0,-1 0 1 0 0,1 0-1 0 0,0 0 1 0 0,-1-1-1 0 0,1 1 1 0 0,-1-1 0 0 0,-3 2-1 0 0,-8-1 162 0 0,1-1 0 0 0,-16 1 0 0 0,24-2-146 0 0,0-1 0 0 0,0 1 0 0 0,0-1 0 0 0,0-1 0 0 0,0 1-1 0 0,0-1 1 0 0,-10-4 0 0 0,5 1 31 0 0,-4-2 18 0 0,0-1-1 0 0,-25-16 1 0 0,37 22-123 0 0,-1 0 0 0 0,1-1 0 0 0,0 0 0 0 0,0 1 0 0 0,1-1 0 0 0,-1 0 0 0 0,0 0 0 0 0,1-1-1 0 0,0 1 1 0 0,0-1 0 0 0,0 1 0 0 0,0-1 0 0 0,0 1 0 0 0,1-1 0 0 0,0 0 0 0 0,-1 0 0 0 0,0-5-1 0 0,2 7-213 0 0,0 0-1 0 0,1 0 0 0 0,-1 0 0 0 0,0 0 0 0 0,1 0 0 0 0,-1 0 0 0 0,1 0 1 0 0,-1 1-1 0 0,1-1 0 0 0,0 0 0 0 0,0 0 0 0 0,0 1 0 0 0,0-1 0 0 0,0 0 0 0 0,0 1 1 0 0,0-1-1 0 0,1 1 0 0 0,-1-1 0 0 0,0 1 0 0 0,1 0 0 0 0,2-2 0 0 0,3-3-2334 0 0,1 1 0 0 0,1 0 0 0 0,9-4-1 0 0,-12 6 714 0 0,8-1-987 0 0,2 4 1746 0 0</inkml:trace>
  <inkml:trace contextRef="#ctx0" brushRef="#br0" timeOffset="1">548 110 7631 0 0,'0'0'1490'0'0,"0"0"-1277"0"0,0-1 0 0 0,0 1 0 0 0,0 0-1 0 0,0-1 1 0 0,0 1 0 0 0,0 0 0 0 0,-3-3 2556 0 0,3 3-2557 0 0,0-1 1 0 0,0 1 0 0 0,-1 0 0 0 0,-10 11 737 0 0,10-10-877 0 0,-1 0 0 0 0,1 0 1 0 0,-1 1-1 0 0,1-1 0 0 0,0 1 1 0 0,-1-1-1 0 0,1 1 0 0 0,0 0 1 0 0,-1 2-1 0 0,-9 15 194 0 0,-3 8 74 0 0,5-4 13 0 0,6-17-262 0 0,1 0-1 0 0,0 0 0 0 0,0 0 0 0 0,-2 9 1 0 0,4-14-90 0 0,-1 7 104 0 0,-1-1 0 0 0,1 1-1 0 0,1-1 1 0 0,-1 0-1 0 0,2 1 1 0 0,-1-1-1 0 0,1 1 1 0 0,0-1-1 0 0,0 1 1 0 0,1-1-1 0 0,4 12 1 0 0,-4-13-59 0 0,1 0-1 0 0,0 0 1 0 0,1 0 0 0 0,-1 0 0 0 0,1-1 0 0 0,0 0-1 0 0,10 10 1 0 0,-11-12-7 0 0,0-1-1 0 0,0 1 0 0 0,1-1 1 0 0,-1 0-1 0 0,1 1 0 0 0,-1-1 1 0 0,1-1-1 0 0,0 1 0 0 0,0-1 1 0 0,0 1-1 0 0,0-1 0 0 0,0 0 1 0 0,8 0-1 0 0,4 1 74 0 0,-13-2-89 0 0,-1 1 1 0 0,1-1-1 0 0,0 0 1 0 0,0 0-1 0 0,0 0 1 0 0,-1 0-1 0 0,1 0 1 0 0,0-1-1 0 0,0 1 1 0 0,-1-1-1 0 0,1 0 1 0 0,0 0-1 0 0,-1 0 1 0 0,4-1-1 0 0,13-8 106 0 0,-15 9-97 0 0,1-2 0 0 0,-1 1-1 0 0,1 0 1 0 0,-1-1 0 0 0,0 0 0 0 0,0 0-1 0 0,7-7 1 0 0,10-10 120 0 0,-16 16-100 0 0,0 0 0 0 0,0-1-1 0 0,-1 1 1 0 0,7-11-1 0 0,-5 7-42 0 0,-1 0 1 0 0,0 0-1 0 0,0-1 0 0 0,-1 0 0 0 0,-1 0 1 0 0,1 0-1 0 0,-1 0 0 0 0,-1 0 0 0 0,0-1 0 0 0,0 1 1 0 0,0-19-1 0 0,-2 22 8 0 0,0 0 1 0 0,0 0-1 0 0,-1-1 0 0 0,0 1 1 0 0,0 0-1 0 0,-1 0 1 0 0,1 0-1 0 0,-1 0 0 0 0,-1 1 1 0 0,1-1-1 0 0,-1 0 0 0 0,0 1 1 0 0,0 0-1 0 0,-1 0 1 0 0,1 0-1 0 0,-1 0 0 0 0,0 0 1 0 0,-8-6-1 0 0,11 10-46 0 0,-1 0-1 0 0,1 0 0 0 0,-1 0 1 0 0,1 0-1 0 0,-1 0 0 0 0,0 1 1 0 0,1-1-1 0 0,-4 0 0 0 0,-6-4-217 0 0,10 4 21 0 0,0 0-638 0 0,0 1 806 0 0,1 0 0 0 0,0 0 0 0 0,0 0 0 0 0,0 0 1 0 0,-1 0-1 0 0,1 0 0 0 0,0 0 0 0 0,0 0 0 0 0,0 0 0 0 0,0 0 1 0 0,-1 0-1 0 0,1 0 0 0 0,0 0 0 0 0,0 0 0 0 0,0 0 0 0 0,-1 0 1 0 0,1 0-1 0 0,0 0 0 0 0,0 0 0 0 0,0 0 0 0 0,-1 0 0 0 0,1 0 1 0 0,0 0-1 0 0,0 0 0 0 0,-1 3-983 0 0,1 0 0 0 0,0 0 1 0 0,0-1-1 0 0,1 1 0 0 0,-1 0 0 0 0,1 0 1 0 0,-1-1-1 0 0,1 1 0 0 0,0 0 1 0 0,0-1-1 0 0,0 1 0 0 0,0-1 0 0 0,0 1 1 0 0,1-1-1 0 0,1 3 0 0 0,8 8-55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13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5383 0 0,'1'-1'366'0'0,"1"1"-1"0"0,-1 0 1 0 0,0-1-1 0 0,1 1 1 0 0,-1 0-1 0 0,1 0 1 0 0,-1 0-1 0 0,1 0 1 0 0,-1 0-1 0 0,1 0 1 0 0,-1 0-1 0 0,1 0 1 0 0,-1 1-1 0 0,2 0 1 0 0,0 0-136 0 0,0 0 1 0 0,0 0-1 0 0,0 1 0 0 0,0 0 1 0 0,0-1-1 0 0,2 4 1 0 0,1 0-119 0 0,0 0 0 0 0,-1 1 0 0 0,0 0 0 0 0,8 11 0 0 0,-12-8-21 0 0,-1-9-88 0 0,0 0 0 0 0,0 1 1 0 0,-1-1-1 0 0,1 1 0 0 0,0-1 0 0 0,0 0 0 0 0,0 1 0 0 0,0-1 0 0 0,0 1 1 0 0,0-1-1 0 0,0 0 0 0 0,1 1 0 0 0,-1-1 0 0 0,0 1 0 0 0,0-1 1 0 0,0 0-1 0 0,0 1 0 0 0,0-1 0 0 0,1 0 0 0 0,-1 1 0 0 0,0-1 1 0 0,0 1-1 0 0,0-1 0 0 0,1 0 0 0 0,-1 0 0 0 0,1 1 0 0 0,1 1 36 0 0,0 0 1 0 0,0 0-1 0 0,1-1 0 0 0,-1 1 0 0 0,1 0 1 0 0,5 1-1 0 0,16 12 78 0 0,-17-12-121 0 0,-5-2 29 0 0,0 0-1 0 0,-1 0 0 0 0,1 0 1 0 0,-1 0-1 0 0,1 0 1 0 0,-1 0-1 0 0,1 0 0 0 0,-1 0 1 0 0,1 0-1 0 0,1 3 0 0 0,0 0-9 0 0,0-1 0 0 0,0 0 0 0 0,0 0-1 0 0,1 0 1 0 0,3 2 0 0 0,7 6-16 0 0,11 9 1 0 0,-3-3 4 0 0,-19-15 42 0 0,0-1 0 0 0,-1 1 1 0 0,1 0-1 0 0,-1 0 0 0 0,0 0 1 0 0,3 4-1 0 0,36 25 394 0 0,-1 5-688 0 0,-15-16 248 0 0,18 6-42 0 0,-28-17 31 0 0,19 11 64 0 0,-34-20-54 0 0,0 0 0 0 0,0 0 0 0 0,0 0 0 0 0,1 0 0 0 0,-1 0 1 0 0,0 0-1 0 0,0 0 0 0 0,0 0 0 0 0,0 0 0 0 0,1 1 0 0 0,-1-1 0 0 0,0 0 0 0 0,0 0 0 0 0,0 0 0 0 0,0 0 0 0 0,0 0 0 0 0,1 1 0 0 0,-1-1 0 0 0,0 0 0 0 0,0 0 0 0 0,0 0 0 0 0,0 1 0 0 0,0-1 0 0 0,0 0 0 0 0,0 0 0 0 0,0 0 0 0 0,0 0 0 0 0,0 1 0 0 0,0-1 0 0 0,0 0 1 0 0,0 0-1 0 0,0 1 0 0 0,0-1 0 0 0,0 0 0 0 0,0 0 0 0 0,0 1 0 0 0,0-1 0 0 0,0 0 0 0 0,0 0 0 0 0,0 0-1 0 0,0 1 1 0 0,1-1 0 0 0,-1 0 0 0 0,0 0 0 0 0,0 0 0 0 0,0 1 0 0 0,0-1 0 0 0,0 0 0 0 0,0 0 0 0 0,1 0 0 0 0,-1 0 0 0 0,0 1 0 0 0,0-1 0 0 0,0 0 0 0 0,0 0 0 0 0,1 0 0 0 0,-1 0 0 0 0,0 0 0 0 0,0 0 0 0 0,0 0 0 0 0,0 1 0 0 0,1-1 0 0 0,-1 0 0 0 0,0 0 0 0 0,25 13-32 0 0,-24-13-70 0 0,11 5-35 0 0,14 1 428 0 0,-12-4-290 0 0,-13-2 2 0 0,-1 0-1 0 0,0-1 1 0 0,1 1-1 0 0,-1 0 1 0 0,1 0-1 0 0,-1 0 1 0 0,1 0-1 0 0,-1 0 1 0 0,1 1-1 0 0,-1-1 1 0 0,0 0-1 0 0,1 0 1 0 0,-1 0-1 0 0,1 0 1 0 0,-1 0-1 0 0,1 1 1 0 0,-1-1-1 0 0,0 0 1 0 0,1 0 0 0 0,-1 0-1 0 0,0 1 1 0 0,1-1-1 0 0,-1 0 1 0 0,0 1-1 0 0,1-1 1 0 0,-1 1-1 0 0,4 1 33 0 0,-2-1-26 0 0,-1-1-4 0 0,-1 0-1 0 0,0 0 1 0 0,0 0 0 0 0,1 0-1 0 0,-1 0 1 0 0,0 0 0 0 0,0 0-1 0 0,0 0 1 0 0,1 0 0 0 0,-1 0 0 0 0,0 0-1 0 0,0 0 1 0 0,0 0 0 0 0,1 0-1 0 0,-1 0 1 0 0,0 0 0 0 0,0 1-1 0 0,0-1 1 0 0,1 0 0 0 0,-1 0-1 0 0,0 0 1 0 0,0 0 0 0 0,0 0-1 0 0,0 1 1 0 0,0-1 0 0 0,1 0-1 0 0,-1 0 1 0 0,0 0 0 0 0,0 1 0 0 0,0-1-1 0 0,0 0 1 0 0,0 0 0 0 0,0 1-1 0 0,4 0 1105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0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15 5407 0 0,'0'0'2159'0'0,"-12"-9"3221"0"0,4 7-4012 0 0,5 1-1106 0 0,1 1 1 0 0,-1-1 0 0 0,0 0 0 0 0,0 1-1 0 0,0 0 1 0 0,0 0 0 0 0,1 0-1 0 0,-1 0 1 0 0,-3 1 0 0 0,-16 2 483 0 0,17-3-600 0 0,0 1 0 0 0,0 0 0 0 0,-1 0 1 0 0,-4 2-1 0 0,-47 12 665 0 0,40-9-650 0 0,13-5-116 0 0,1 0 0 0 0,-1 1 0 0 0,0-1 0 0 0,1 1 0 0 0,-1 0 0 0 0,1 0 0 0 0,-4 3 0 0 0,2-2 2 0 0,1 1 1 0 0,-1 0 0 0 0,1 0-1 0 0,0 1 1 0 0,1-1 0 0 0,-6 9-1 0 0,8-11-45 0 0,0 0 1 0 0,0 0-1 0 0,0 0 0 0 0,0 1 1 0 0,1-1-1 0 0,-1 0 0 0 0,1 1 1 0 0,-1-1-1 0 0,1 1 0 0 0,0-1 1 0 0,0 0-1 0 0,0 1 0 0 0,0-1 1 0 0,1 1-1 0 0,-1-1 0 0 0,0 0 1 0 0,1 1-1 0 0,1 3 0 0 0,0-1-6 0 0,1 0 0 0 0,-1-1 0 0 0,1 1 0 0 0,0-1 0 0 0,0 0-1 0 0,0 0 1 0 0,0 0 0 0 0,1 0 0 0 0,0-1 0 0 0,6 6 0 0 0,5 1-9 0 0,26 14-1 0 0,-29-17 22 0 0,28 9 57 0 0,-16-7-12 0 0,-6-3-17 0 0,-11-3-13 0 0,0-1 0 0 0,-1 1 0 0 0,1 1 0 0 0,6 3 1 0 0,7 5-12 0 0,-17-10-8 0 0,1-1 0 0 0,-1 1 1 0 0,0 0-1 0 0,0 0 0 0 0,0 1 1 0 0,0-1-1 0 0,0 1 0 0 0,0-1 1 0 0,0 1-1 0 0,-1 0 0 0 0,3 4 1 0 0,1 6 5 0 0,-7-10-10 0 0,2-2 0 0 0,-1-1 0 0 0,0 1 1 0 0,0 0-1 0 0,0 0 0 0 0,0-1 0 0 0,0 1 0 0 0,0 0 0 0 0,0 0 0 0 0,0-1 0 0 0,0 1 1 0 0,0 0-1 0 0,-1-1 0 0 0,1 1 0 0 0,0 0 0 0 0,0-1 0 0 0,-1 1 0 0 0,1 0 1 0 0,-1-1-1 0 0,1 1 0 0 0,0 0 0 0 0,-1-1 0 0 0,1 1 0 0 0,-1-1 0 0 0,1 1 0 0 0,-1-1 1 0 0,1 1-1 0 0,-1-1 0 0 0,0 1 0 0 0,1-1 0 0 0,-2 1 0 0 0,0 0 8 0 0,-2 2 3 0 0,1-1 0 0 0,-1 1 1 0 0,0-1-1 0 0,0 0 0 0 0,0-1 0 0 0,0 1 0 0 0,-1-1 0 0 0,1 0 0 0 0,0 0 0 0 0,-8 1 1 0 0,-9 3 85 0 0,7-2-2 0 0,-24 3 0 0 0,-7 1 107 0 0,37-5-130 0 0,-1-1-1 0 0,0 0 1 0 0,-16-2-1 0 0,-18 3 146 0 0,36-2-177 0 0,0 1 0 0 0,0-2 0 0 0,1 1 0 0 0,-9-1 0 0 0,-17-1 161 0 0,11-1-29 0 0,19 3-168 0 0,0-1 0 0 0,0 1-1 0 0,0 0 1 0 0,0-1 0 0 0,0 1-1 0 0,0 0 1 0 0,0 0 0 0 0,0 0 0 0 0,-1 1-1 0 0,1-1 1 0 0,0 0 0 0 0,0 1-1 0 0,-2 0 1 0 0,1 1-204 0 0,0-1 0 0 0,0 0 0 0 0,0 0-1 0 0,0-1 1 0 0,0 1 0 0 0,-5 0 0 0 0,8-1 125 0 0,0 0 1 0 0,0 0-1 0 0,-1 0 1 0 0,1-1-1 0 0,0 1 1 0 0,0 0-1 0 0,0 0 1 0 0,0 0-1 0 0,-1-1 0 0 0,1 1 1 0 0,0 0-1 0 0,0 0 1 0 0,0-1-1 0 0,0 1 1 0 0,0 0-1 0 0,-1 0 1 0 0,1-1-1 0 0,0 1 1 0 0,0 0-1 0 0,0 0 0 0 0,0-1 1 0 0,0 1-1 0 0,0 0 1 0 0,0 0-1 0 0,0-1 1 0 0,0 1-1 0 0,0 0 1 0 0,0 0-1 0 0,0-1 1 0 0,0 1-1 0 0,0 0 0 0 0,1 0 1 0 0,-1-1-1 0 0,0 1 1 0 0,0 0-1 0 0,0 0 1 0 0,0-1-1 0 0,0 1 1 0 0,0 0-1 0 0,1 0 1 0 0,-1-1-1 0 0,6-11-3709 0 0,23-28-8066 0 0,-15 25 10448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2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1351 1 6159 0 0,'-7'3'64'0'0,"-1"1"0"0"0,1-1 0 0 0,-1 0-1 0 0,1-1 1 0 0,-1 0 0 0 0,0 0 0 0 0,0-1-1 0 0,0 0 1 0 0,-10 1 0 0 0,-23-5-46 0 0,22 2 0 0 0,-36 1 0 0 0,15 4 79 0 0,16-1 9 0 0,1 0-1 0 0,-26-2 1 0 0,7-5 40 0 0,22 2-40 0 0,-1 1-1 0 0,-30 2 0 0 0,17 3-18 0 0,18-1-37 0 0,0-1 0 0 0,0-1 0 0 0,-29-2 0 0 0,7-4 28 0 0,22 2-30 0 0,1 1-1 0 0,-31-1 1 0 0,9 6-26 0 0,20-1-2 0 0,-1-1-1 0 0,-28-2 0 0 0,13-4-7 0 0,20 2-1 0 0,0 2 0 0 0,1-1-1 0 0,-1 2 1 0 0,-18 0 0 0 0,-14 9 9 0 0,30-6 2 0 0,-22 3 0 0 0,-101 1 132 0 0,96-9-70 0 0,35 1-72 0 0,-1 0 0 0 0,1 1 0 0 0,-1-1 0 0 0,1 2-1 0 0,0-1 1 0 0,-1 1 0 0 0,-7 2 0 0 0,0 2-107 0 0,14-4 56 0 0,-1 0 0 0 0,0 0 0 0 0,1 0-1 0 0,-1-1 1 0 0,0 1 0 0 0,1 0 0 0 0,-1-1 0 0 0,0 0 0 0 0,0 1 0 0 0,0-1 0 0 0,1 0 0 0 0,-1 0 0 0 0,0 0 0 0 0,0 0 0 0 0,0 0 0 0 0,0 0 0 0 0,1-1 0 0 0,-1 1 0 0 0,0 0 0 0 0,0-1-1 0 0,-3-1 1 0 0,3 8-1004 0 0,2-5 981 0 0,0-1-1 0 0,0 0 1 0 0,0 0-1 0 0,0 0 1 0 0,0 1 0 0 0,0-1-1 0 0,0 0 1 0 0,0 0-1 0 0,0 0 1 0 0,0 1-1 0 0,0-1 1 0 0,0 0-1 0 0,0 0 1 0 0,0 0-1 0 0,0 1 1 0 0,0-1-1 0 0,0 0 1 0 0,0 0-1 0 0,0 0 1 0 0,0 0-1 0 0,0 1 1 0 0,1-1-1 0 0,-1 0 1 0 0,0 0-1 0 0,0 0 1 0 0,0 0-1 0 0,0 1 1 0 0,0-1-1 0 0,0 0 1 0 0,1 0-1 0 0,-1 0 1 0 0,0 0-1 0 0,0 0 1 0 0,0 0-1 0 0,0 0 1 0 0,1 1-1 0 0,-1-1 1 0 0,0 0-1 0 0,0 0 1 0 0,4-1-232 0 0,0 0 0 0 0,-1 0 0 0 0,1 0 0 0 0,0 1 0 0 0,0 0 0 0 0,-1-1 0 0 0,1 2 0 0 0,0-1 0 0 0,0 0 0 0 0,4 2 0 0 0,27 8-290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1977 23 4863 0 0,'35'8'169'0'0,"1"-2"-1"0"0,67 4 1 0 0,-35-11-156 0 0,45 1 47 0 0,-73 4 58 0 0,-15-1 79 0 0,0-1 0 0 0,44-3 0 0 0,-16-7 111 0 0,-32 4-50 0 0,35-2-1 0 0,-29 7-51 0 0,12-1 54 0 0,-36 0-196 0 0,0-1-1 0 0,0 0 1 0 0,-1 1 0 0 0,1-1-1 0 0,0 0 1 0 0,-1 0-1 0 0,1-1 1 0 0,0 1 0 0 0,-1 0-1 0 0,1-1 1 0 0,2-2-1 0 0,-7 5-36 0 0,1 0 0 0 0,0 0 0 0 0,0-1 0 0 0,-1 1 0 0 0,1 0 0 0 0,-1-1 0 0 0,1 0 0 0 0,0 1 0 0 0,-1-1-1 0 0,1 0 1 0 0,-1 1 0 0 0,1-1 0 0 0,-1 0 0 0 0,1 0 0 0 0,-1 0 0 0 0,-2-1 0 0 0,-27-7 184 0 0,10 2-76 0 0,5 4-22 0 0,0 1-1 0 0,0 0 1 0 0,1 1 0 0 0,-27 4-1 0 0,22-2 50 0 0,1-1 0 0 0,-38-2 1 0 0,13-5 30 0 0,14 1-49 0 0,-1 2 1 0 0,1 1-1 0 0,-32 2 0 0 0,-22 9 5 0 0,-67 3-16 0 0,65-14-77 0 0,-96 3 37 0 0,86 8-78 0 0,-103 5-17 0 0,123-14 18 0 0,-152 9-58 0 0,132 2-175 0 0,-115 8-558 0 0,125-18 414 0 0,-109 9-716 0 0,107 2 8 0 0,-70 6-1551 0 0,68-15 984 0 0,-38 2-661 0 0,37 4 1591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2359 17 6335 0 0,'-8'5'82'0'0,"0"0"0"0"0,0 0-1 0 0,-1-1 1 0 0,1 0 0 0 0,-1 0-1 0 0,0-1 1 0 0,-19 4 0 0 0,-10-3-64 0 0,19-2-1 0 0,0 1 1 0 0,-26 6-1 0 0,18 0 66 0 0,3-2 49 0 0,-1 0 1 0 0,0-1-1 0 0,-28 3 0 0 0,-14-6 136 0 0,-54 7 131 0 0,53 2-304 0 0,-83 12-57 0 0,74-19-38 0 0,-72 10 27 0 0,86-6 39 0 0,-101 12 144 0 0,102-17-139 0 0,-118 12 138 0 0,108-2-111 0 0,20-3 30 0 0,-65 4-1 0 0,26-12 19 0 0,-42 3 46 0 0,61 3-163 0 0,-116 8-94 0 0,131-12 25 0 0,45-3-16 0 0,0-1 1 0 0,-1 0-1 0 0,1 0 0 0 0,0-2 1 0 0,-1 1-1 0 0,-21-5 0 0 0,30 4-93 0 0,8-1-91 0 0,13-6 61 0 0,-1 2 1 0 0,1 0-1 0 0,0 0 0 0 0,1 2 1 0 0,33-5-1 0 0,12 5-766 0 0,64-8-1306 0 0,-77 4 1399 0 0,130-16-1812 0 0,-55 22 2029 0 0</inkml:trace>
  <inkml:trace contextRef="#ctx0" brushRef="#br0" timeOffset="1">2323 145 6911 0 0,'58'11'358'0'0,"88"5"-1"0"0,-68-14-332 0 0,57 3-29 0 0,-89-1 10 0 0,104 6 48 0 0,-99-11-41 0 0,62 3 40 0 0,-83 1-45 0 0,-17-1-7 0 0,1-1-1 0 0,0 0 1 0 0,0-1-1 0 0,17-2 0 0 0,-4-4 0 0 0,-21 4 4 0 0,0 1 0 0 0,0 0 0 0 0,0 0 0 0 0,0 0-1 0 0,0 0 1 0 0,8 1 0 0 0,0 3 51 0 0,4 0 132 0 0,-18-3-177 0 0,1 0 0 0 0,-1-1 0 0 0,1 1 0 0 0,0 0 0 0 0,-1 0 0 0 0,1 0 0 0 0,-1-1 0 0 0,1 1 0 0 0,-1 0 0 0 0,1-1 0 0 0,-1 1 0 0 0,1 0 0 0 0,-1-1 0 0 0,1 1 0 0 0,-1-1 0 0 0,1 1 0 0 0,-1-1 0 0 0,0 1 0 0 0,1-1 0 0 0,-1 1 0 0 0,0-1 0 0 0,0 1-1 0 0,1-1 1 0 0,-1 0 0 0 0,0 0 0 0 0,-18 5 532 0 0,8-2-406 0 0,0-1 1 0 0,0-1-1 0 0,0 1 1 0 0,0-2-1 0 0,-14-1 1 0 0,-25 0 188 0 0,10 3-123 0 0,-67 0 253 0 0,68-3-307 0 0,-93-1 313 0 0,87 6-344 0 0,2 0 37 0 0,-61-3-1 0 0,38-7-24 0 0,-65-2 114 0 0,60 11-145 0 0,-51-1 32 0 0,67-5-76 0 0,-75 0 31 0 0,76 8-179 0 0,21-2-89 0 0,-41 0 0 0 0,20-8-44 0 0,-18 0-195 0 0,43 7 127 0 0,21-1 114 0 0,-1 1 1 0 0,1-1 0 0 0,-1 0 0 0 0,1-1-1 0 0,-1 0 1 0 0,1 0 0 0 0,0 0 0 0 0,-9-4-1 0 0,12 3-525 0 0,9 2 368 0 0,0 0 1 0 0,0-1 0 0 0,-1 0-1 0 0,1 0 1 0 0,8-2-1 0 0,7-3-83 0 0,-8 4 126 0 0,0 1-1 0 0,0 0 1 0 0,0 1-1 0 0,22 3 1 0 0,-5-2-198 0 0,7-1-532 0 0,66-8 1 0 0,-60 3 330 0 0,46 0 1 0 0,21 12 291 0 0</inkml:trace>
  <inkml:trace contextRef="#ctx0" brushRef="#br0" timeOffset="2">3283 61 7167 0 0,'330'17'768'0'0,"-203"-11"-597"0"0,-68-1 137 0 0,97-6 0 0 0,-88-7-19 0 0,-31 3-13 0 0,48-1 0 0 0,-37 8-77 0 0,-30-1-82 0 0,1 0 0 0 0,-1-2 0 0 0,1 0 0 0 0,-1-1-1 0 0,31-6 1 0 0,-41 5 8 0 0,0 1 0 0 0,-1 0 1 0 0,1 1-1 0 0,9-1 0 0 0,-17 2-118 0 0,0 0 0 0 0,0 0 1 0 0,0 0-1 0 0,0 0 0 0 0,1 0 1 0 0,-1 0-1 0 0,0 0 0 0 0,0 0 1 0 0,0 0-1 0 0,0 0 0 0 0,0 0 1 0 0,0 0-1 0 0,0 0 0 0 0,1 0 1 0 0,-1 0-1 0 0,0 0 0 0 0,0 0 1 0 0,0 0-1 0 0,0 0 0 0 0,0 0 1 0 0,0 0-1 0 0,0 0 0 0 0,0 0 1 0 0,1 0-1 0 0,-1 0 0 0 0,0 0 1 0 0,0 0-1 0 0,0 0 0 0 0,0 0 1 0 0,0 0-1 0 0,0-1 0 0 0,0 1 1 0 0,0 0-1 0 0,0 0 0 0 0,0 0 1 0 0,0 0-1 0 0,0 0 0 0 0,0 0 1 0 0,0 0-1 0 0,1 0 0 0 0,-1-1 1 0 0,0 1-1 0 0,0 0 0 0 0,0 0 1 0 0,0 0-1 0 0,0 0 0 0 0,0 0 1 0 0,0-1 7 0 0,0 1 1 0 0,0-1-1 0 0,0 1 0 0 0,0-1 1 0 0,1 1-1 0 0,-1-1 1 0 0,0 1-1 0 0,0-1 1 0 0,0 1-1 0 0,0-1 1 0 0,0 1-1 0 0,0-1 1 0 0,0 1-1 0 0,0 0 0 0 0,-1-1 1 0 0,1 1-1 0 0,0-1 1 0 0,0 1-1 0 0,0-1 1 0 0,0 1-1 0 0,-1-1 1 0 0,1 1-1 0 0,0-1 0 0 0,0 1 1 0 0,-1 0-1 0 0,1-1 1 0 0,0 1-1 0 0,-1 0 1 0 0,1-1-1 0 0,0 1 1 0 0,-1 0-1 0 0,1-1 1 0 0,-1 1-1 0 0,0-1 0 0 0,-20 0 371 0 0,11 1-307 0 0,0 0 0 0 0,0-1-1 0 0,1-1 1 0 0,-1 0 0 0 0,-11-4 0 0 0,-12-2 80 0 0,15 5-78 0 0,-1 1 0 0 0,1 2 0 0 0,0 0-1 0 0,-28 3 1 0 0,21-1 13 0 0,-44-2-1 0 0,19-5-6 0 0,12 1 13 0 0,-51 1 0 0 0,16 7-1 0 0,-51 1 52 0 0,66-7-84 0 0,-88 1 86 0 0,81 7-131 0 0,-73 3 36 0 0,86-10-50 0 0,9 0-16 0 0,-67 6 0 0 0,50 4-185 0 0,27-3-162 0 0,-65 2 1 0 0,50-10 52 0 0,27 1 67 0 0,0 0 1 0 0,0 2-1 0 0,-38 5 1 0 0,8 7-500 0 0,34-8 281 0 0,0 0 0 0 0,0-2 0 0 0,-19 2 0 0 0,-1-5-490 0 0,29-1 623 0 0,0 1-1 0 0,0 0 1 0 0,0 0 0 0 0,0 1-1 0 0,-10 1 1 0 0,-1 7-594 0 0,-2 0-418 0 0,21-9 1221 0 0,-1 0 0 0 0,0 0 1 0 0,0 0-1 0 0,0 1 0 0 0,0-1 1 0 0,0 0-1 0 0,1 0 0 0 0,-1 0 1 0 0,0 0-1 0 0,0-1 0 0 0,0 1 1 0 0,0 0-1 0 0,1 0 0 0 0,-1 0 1 0 0,0-1-1 0 0,0 1 0 0 0,0 0 1 0 0,1-1-1 0 0,-1 1 0 0 0,-1-1 0 0 0,0-1-1219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2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4224 823 7567 0 0,'-9'5'88'0'0,"1"0"-1"0"0,-1 0 0 0 0,0-1 0 0 0,0-1 1 0 0,0 0-1 0 0,-1 0 0 0 0,1 0 0 0 0,-19 1 1 0 0,-17-2-66 0 0,25-2-17 0 0,0 1-1 0 0,-26 5 1 0 0,7 2 26 0 0,14-2 2 0 0,1-1 0 0 0,-42 3 0 0 0,-1-8 16 0 0,-47 3 20 0 0,61 3-58 0 0,-81 4 68 0 0,76-11-60 0 0,-62 1 114 0 0,81 4-5 0 0,18-1 11 0 0,0-1 0 0 0,0-1-1 0 0,-34-2 1 0 0,12-7 96 0 0,28 5-131 0 0,1 1-1 0 0,0 0 1 0 0,-1 1 0 0 0,-24 1-1 0 0,-9 9 41 0 0,34-6-103 0 0,0-1-1 0 0,-25 2 1 0 0,6-7 15 0 0,26 2-32 0 0,-1 1-1 0 0,1-1 1 0 0,-13 2-1 0 0,10 0 5 0 0,-11 0 86 0 0,21-1-109 0 0,-1 0 1 0 0,0-1 0 0 0,0 1 0 0 0,1 0 0 0 0,-1-1 0 0 0,0 1 0 0 0,1-1 0 0 0,-1 1 0 0 0,1-1 0 0 0,-1 1 0 0 0,0-1 0 0 0,1 1 0 0 0,-1-1 0 0 0,1 1 0 0 0,0-1 0 0 0,-1 0 0 0 0,1 1 0 0 0,-1-1 0 0 0,1 0 0 0 0,0 1-1 0 0,-1-1 1 0 0,1 0 0 0 0,0 0 0 0 0,17 6 90 0 0,-14-5-96 0 0,1 0 0 0 0,-1 0 0 0 0,1 0 0 0 0,0 0 0 0 0,-1-1 0 0 0,1 0 0 0 0,-1 0 0 0 0,1 0 0 0 0,-1 0 0 0 0,0 0 0 0 0,7-4 0 0 0,12-3 0 0 0,-9 5-43 0 0,0 0 0 0 0,0 2 0 0 0,0 0 0 0 0,0 0 0 0 0,0 1 0 0 0,0 1 0 0 0,14 1 0 0 0,-7 0-86 0 0,1-1 1 0 0,22-2 0 0 0,1-3-88 0 0,-10 0 14 0 0,-1 1 0 0 0,36 3 1 0 0,-1 5-24 0 0,79 2-176 0 0,-84-10 241 0 0,-10 0-24 0 0,57 5 0 0 0,-36 6 139 0 0,-24-3 43 0 0,55 0 1 0 0,-34-8 2 0 0,-19 1 9 0 0,67 5 1 0 0,-32 7 61 0 0,72 5 173 0 0,-82-15-99 0 0,75 5 181 0 0,-73 5-99 0 0,61 4 246 0 0,-67-12-208 0 0,53 3 182 0 0,-76 1-330 0 0,-11-1-23 0 0,48-1-1 0 0,-26-6-14 0 0,36-1 32 0 0,-58 5-94 0 0,62 1-19 0 0,-59-8 1 0 0,29 0 0 0 0,-42 7 0 0 0,-15-1 0 0 0,0-1 0 0 0,22-2 0 0 0,-13-2-7 0 0,-15 2-8 0 0,0 1 1 0 0,0 0-1 0 0,0 0 0 0 0,10 1 0 0 0,-2 2-30 0 0,-13-2 32 0 0,-1 1 1 0 0,1-1 0 0 0,-1 1 0 0 0,1-1 0 0 0,-1 0 0 0 0,1 0 0 0 0,-1 0 0 0 0,1 0 0 0 0,-1 0 0 0 0,1-1 0 0 0,-1 1 0 0 0,1-1 0 0 0,-1 0 0 0 0,1 0 0 0 0,-1 0-1 0 0,0 0 1 0 0,4-2 0 0 0,-4 1-40 0 0,-23-3 239 0 0,13 4-167 0 0,-1 1-1 0 0,0 0 1 0 0,1 0-1 0 0,-13 3 1 0 0,13-2-8 0 0,0 0 0 0 0,-1 0 0 0 0,1-1-1 0 0,0 0 1 0 0,-13-2 0 0 0,-7-4 5 0 0,13 3 3 0 0,0 0 0 0 0,-1 1-1 0 0,-19 0 1 0 0,-8 3-5 0 0,14 1-14 0 0,-40-4-1 0 0,27-3 1 0 0,16 1 2 0 0,0 2 1 0 0,-29 0-1 0 0,2 6 28 0 0,-45 0 2 0 0,48-7-4 0 0,16 0-9 0 0,-35 3 0 0 0,16 4 31 0 0,23-1 3 0 0,-33-1 0 0 0,24-4-14 0 0,20 0-34 0 0,0 1 0 0 0,-30 3-1 0 0,24 2-146 0 0,9-2-135 0 0,0 0 0 0 0,0-1 0 0 0,0 0 0 0 0,-19-3 0 0 0,31 2 184 0 0,0 0-1 0 0,1 0 1 0 0,-1 0-1 0 0,1 0 1 0 0,-1 1 0 0 0,1 0-1 0 0,-1-1 1 0 0,-4 3-1 0 0,0-1-75 0 0,8-2 156 0 0,0 1 1 0 0,-1-1-1 0 0,1 0 0 0 0,0 0 0 0 0,-1 0 1 0 0,1 0-1 0 0,-1 0 0 0 0,1 0 1 0 0,0 0-1 0 0,-1 1 0 0 0,1-1 0 0 0,-1 0 1 0 0,1-1-1 0 0,0 1 0 0 0,-1 0 1 0 0,1 0-1 0 0,-1 0 0 0 0,1 0 0 0 0,0 0 1 0 0,-1 0-1 0 0,1 0 0 0 0,0 0 1 0 0,-1-1-1 0 0,1 1 0 0 0,0 0 0 0 0,-1 0 1 0 0,1-1-1 0 0,0 1 0 0 0,-1 0 0 0 0,1 0 1 0 0,0-1-1 0 0,0 1 0 0 0,-1 0 1 0 0,1-1-1 0 0,0 1 0 0 0,0 0 0 0 0,0-1 1 0 0,-1 1-1 0 0,1 0 0 0 0,0-1 1 0 0,0 1-1 0 0,0 0 0 0 0,0-1 0 0 0,0 1 1 0 0,0-1-1 0 0,0 1 0 0 0,0 0 1 0 0,0-1-1 0 0,0 1 0 0 0,0-1 0 0 0,-1-4-447 0 0,2 6 455 0 0,0 0 1 0 0,0 0 0 0 0,0 1-1 0 0,0-1 1 0 0,0 0 0 0 0,0-1-1 0 0,1 1 1 0 0,-1 0-1 0 0,0 0 1 0 0,1-1 0 0 0,-1 1-1 0 0,1 0 1 0 0,-1-1 0 0 0,0 1-1 0 0,1-1 1 0 0,-1 0-1 0 0,1 0 1 0 0,1 1 0 0 0,3-1 4 0 0,1-1-1 0 0,-1 1 1 0 0,9-3 0 0 0,-9 2-7 0 0,1 0 0 0 0,-1 0 0 0 0,1 1 0 0 0,10 0 0 0 0,7 3-58 0 0,-7-1-5 0 0,0 0 0 0 0,0-1 1 0 0,17-1-1 0 0,7-4-47 0 0,-13 0 9 0 0,44 2 1 0 0,-19 6 152 0 0,46 0 192 0 0,-60-6-130 0 0,75 0 228 0 0,-83 4-224 0 0,3 1 138 0 0,59-3-1 0 0,-48-5-67 0 0,-15 2 48 0 0,54 0 0 0 0,-29 8-28 0 0,37 0 111 0 0,-45-7-155 0 0,-17 0-4 0 0,33 2-1 0 0,-18 5-40 0 0,41 1 61 0 0,-41-8-87 0 0,34 1 47 0 0,-48 4-117 0 0,-8-2-15 0 0,41-1-1 0 0,-36-3-1 0 0,-16 1 0 0 0,0 1 0 0 0,0 0 0 0 0,20 1 0 0 0,-14 4 0 0 0,-15-4-1 0 0,0 1-1 0 0,0 0 1 0 0,0-1-1 0 0,0 1 1 0 0,0-1 0 0 0,1 0-1 0 0,-1 0 1 0 0,0 0-1 0 0,0-1 1 0 0,4 0-1 0 0,7-8-34 0 0,-11 7 175 0 0,-5-1 106 0 0,0 2-210 0 0,0-1-1 0 0,0 1 0 0 0,0 0 0 0 0,0-1 0 0 0,0 1 1 0 0,0 0-1 0 0,0 0 0 0 0,0 0 0 0 0,-1 0 1 0 0,1 1-1 0 0,0-1 0 0 0,-3 0 0 0 0,-31-1-12 0 0,28 2-62 0 0,0-1 0 0 0,-1 1 0 0 0,1-1 0 0 0,-10-3 0 0 0,-3-2-42 0 0,10 2 34 0 0,-1 0 0 0 0,0 1 1 0 0,0 1-1 0 0,0 0 1 0 0,-12-1-1 0 0,-14 4-11 0 0,20-1 46 0 0,-1 0 0 0 0,-31-4 1 0 0,7-4-16 0 0,20 2-4 0 0,-1 2 0 0 0,-34-2 0 0 0,-3 7-214 0 0,27 0-44 0 0,-46-5-1 0 0,18-4-19 0 0,-71-7-348 0 0,80 15 386 0 0,1-1-128 0 0,-55-7 0 0 0,42-2 89 0 0,-108-11-614 0 0,117 18 429 0 0,-140-12-1744 0 0,120 1 1311 0 0,-105-12-1026 0 0,46 19 1436 0 0</inkml:trace>
  <inkml:trace contextRef="#ctx0" brushRef="#br0" timeOffset="1">4154 666 5695 0 0,'-24'19'512'0'0,"0"-10"-416"0"0,0-18-96 0 0,1 7 0 0 0,0 9 112 0 0,6-8 0 0 0,4-11 112 0 0,11-12-728 0 0,9 10 312 0 0,7 12-968 0 0,4-3-200 0 0,6-8-40 0 0,5 4-8 0 0,3 9 1128 0 0</inkml:trace>
  <inkml:trace contextRef="#ctx0" brushRef="#br0" timeOffset="2">5108 477 6159 0 0,'-18'1'168'0'0,"1"-1"0"0"0,-1-1 0 0 0,-32-5 0 0 0,27 3-146 0 0,-39-2 0 0 0,10 7 184 0 0,-49-1 304 0 0,-188-4 556 0 0,167 6-853 0 0,-110 7 118 0 0,154-1-297 0 0,-96 9-38 0 0,107-15 7 0 0,-129 11-24 0 0,125-4-23 0 0,-114 12-176 0 0,108-20 103 0 0,-66 4-378 0 0,101 0-25 0 0,20-3-199 0 0,0 0 0 0 0,0-1 1 0 0,-38-3-1 0 0,18-8-731 0 0,34 7 983 0 0,-1 0 1 0 0,1 1-1 0 0,-1-1 1 0 0,-10 1-1 0 0,-11 6-213 0 0</inkml:trace>
  <inkml:trace contextRef="#ctx0" brushRef="#br0" timeOffset="3">5544 392 7687 0 0,'9'2'292'0'0,"-5"-1"-240"0"0,-1-1 0 0 0,1 1 0 0 0,-1-1 0 0 0,1 0 0 0 0,-1 0 0 0 0,1 0 0 0 0,-1-1 0 0 0,1 1 0 0 0,-1-1 0 0 0,7-2 0 0 0,-8 2 51 0 0,-5 0 38 0 0,-17-5-4 0 0,-1 1-1 0 0,0 0 0 0 0,0 2 1 0 0,0 0-1 0 0,0 2 1 0 0,-23 1-1 0 0,-44-5-143 0 0,49 1 7 0 0,-115-7-20 0 0,-205 9-392 0 0,-59 20 540 0 0,282-9 32 0 0,-80 12 14 0 0,-6 0-112 0 0,150-18-56 0 0,-149 14-130 0 0,143-6-211 0 0,-105 11-984 0 0,84-20 464 0 0,-26 2-408 0 0,98-2 942 0 0,-11 2-573 0 0,0-2 0 0 0,0-2 0 0 0,-50-5-1 0 0,44 0-262 0 0,13 5 714 0 0</inkml:trace>
  <inkml:trace contextRef="#ctx0" brushRef="#br0" timeOffset="4">3222 300 7631 0 0,'-111'26'672'0'0,"-15"-6"-536"0"0,-10-8-136 0 0,-1 10 0 0 0,5 11 192 0 0,-3-6 0 0 0,-3-8 8 0 0,8 4 0 0 0,6 8-584 0 0,13-10-128 0 0,14-8-16 0 0,21 1-8 0 0,14 3-920 0 0,20-15-184 0 0,14-21-40 0 0,23 10-8 0 0,21 18 1352 0 0</inkml:trace>
  <inkml:trace contextRef="#ctx0" brushRef="#br0" timeOffset="5">3728 147 7455 0 0,'-63'14'264'0'0,"-1"-2"0"0"0,-113 7-1 0 0,165-18-262 0 0,-234 32 182 0 0,45-3 50 0 0,108-20-110 0 0,-149 19 150 0 0,102-4-250 0 0,-70 10-158 0 0,126-24 71 0 0,-180 31-118 0 0,77 2 80 0 0,45-10 30 0 0,-265 69-88 0 0,246-62 189 0 0,-57 18 6 0 0,193-52-23 0 0,-27 5 1 0 0,5-2-302 0 0,42-9-1089 0 0,4-3-592 0 0,1 2 1889 0 0,0-1 0 0 0,0 1 0 0 0,0-1 0 0 0,-1 1 0 0 0,1 0 1 0 0,0-1-1 0 0,0 1 0 0 0,0 0 0 0 0,0-1 0 0 0,0 1 0 0 0,0-1 1 0 0,0 1-1 0 0,0 0 0 0 0,0-1 0 0 0,0 1 0 0 0,0-1 0 0 0,1 1 1 0 0,-1 0-1 0 0,0-1 0 0 0,0 1 0 0 0,0 0 0 0 0,0-1 1 0 0,0 1-1 0 0,1 0 0 0 0,-1-1 0 0 0,0 1 0 0 0,1-1 0 0 0,0 0-46 0 0,0 1 0 0 0,1-1 0 0 0,-1 0-1 0 0,0 1 1 0 0,1-1 0 0 0,-1 1 0 0 0,0-1-1 0 0,1 1 1 0 0,-1-1 0 0 0,3 1-1 0 0,38-3-548 0 0</inkml:trace>
  <inkml:trace contextRef="#ctx0" brushRef="#br0" timeOffset="6">2537 205 8175 0 0,'-9'6'113'0'0,"1"-1"0"0"0,-1 0-1 0 0,-1 0 1 0 0,1-1 0 0 0,-1 0-1 0 0,1 0 1 0 0,-12 2 0 0 0,-73 10-152 0 0,87-15 63 0 0,-174 11 130 0 0,-10 1-31 0 0,126-3-112 0 0,-97 9-10 0 0,80-14-1 0 0,-79 7 42 0 0,87-2 79 0 0,-78 8 246 0 0,79-15-179 0 0,-74 7 205 0 0,-139 30 616 0 0,203-26-702 0 0,-43 4-284 0 0,108-16 83 0 0,3-1-1601 0 0,16-4 623 0 0,9-5 266 0 0,0 2 82 0 0,0 0 0 0 0,0 1-1 0 0,0 1 1 0 0,1 0 0 0 0,15-4 0 0 0,16-6-798 0 0,-1-1-373 0 0,71-18 0 0 0,-19 17 1097 0 0</inkml:trace>
  <inkml:trace contextRef="#ctx0" brushRef="#br0" timeOffset="7">1920 0 6127 0 0,'-5'3'70'0'0,"0"-1"0"0"0,0 0-1 0 0,0 0 1 0 0,0 0-1 0 0,0-1 1 0 0,0 0 0 0 0,-1 0-1 0 0,-6 0 1 0 0,-5 0-52 0 0,-23-3 0 0 0,24 1-16 0 0,0 1 1 0 0,-17 1 0 0 0,-15 5 43 0 0,-56 5 61 0 0,75-10-81 0 0,-19 1 35 0 0,-56 9-1 0 0,53-2-47 0 0,-87 12 54 0 0,79-18-52 0 0,-82 8 94 0 0,62 2 63 0 0,-48 6 195 0 0,82-14-227 0 0,-101 16 328 0 0,96-9-330 0 0,9-2 20 0 0,-44 5-1 0 0,41-11-46 0 0,14-1 33 0 0,-57 11 0 0 0,41 0-67 0 0,24-7-43 0 0,1-2 0 0 0,-29 5-1 0 0,12-7 1 0 0,26-2-65 0 0,0 0 1 0 0,0 0 0 0 0,0 1 0 0 0,-1 1 0 0 0,-13 4-1 0 0,25-6 10 0 0,1-1 0 0 0,-1 0 0 0 0,0 0 0 0 0,0 1 0 0 0,1-1 0 0 0,-1 0-1 0 0,0 0 1 0 0,0 0 0 0 0,1 0 0 0 0,-1 0 0 0 0,0 0 0 0 0,0 0 0 0 0,0 0 0 0 0,1 0-1 0 0,-1 0 1 0 0,0-1 0 0 0,0 1 0 0 0,1 0 0 0 0,-1 0 0 0 0,0-1 0 0 0,0 1 0 0 0,1 0-1 0 0,-1-1 1 0 0,0 1 0 0 0,1-1 0 0 0,-1 1 0 0 0,0-1 0 0 0,1 1 0 0 0,-1-1 0 0 0,1 0-1 0 0,-1 0 1 0 0,0-1-181 0 0,5 3-161 0 0,2 0 70 0 0,-1-1 0 0 0,0 1 0 0 0,0-1-1 0 0,1 0 1 0 0,-1-1 0 0 0,0 1 0 0 0,1-1 0 0 0,7-2 0 0 0,6-3-793 0 0,20-9 0 0 0,-25 9 549 0 0,1 0 0 0 0,0 1 0 0 0,21-4-1 0 0,38 3-114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1435 336 7455 0 0,'10'1'61'0'0,"-1"0"0"0"0,0-1 0 0 0,0 0 0 0 0,0 0 0 0 0,0-1 0 0 0,0-1 0 0 0,0 1 0 0 0,0-1 0 0 0,0-1 0 0 0,-1 0 0 0 0,1 0-1 0 0,10-6 1 0 0,-16 7-40 0 0,0 1 0 0 0,0-1 0 0 0,0 1 0 0 0,0 0 0 0 0,0 0 0 0 0,0 0 0 0 0,0 0-1 0 0,0 0 1 0 0,1 1 0 0 0,-1-1 0 0 0,5 1 0 0 0,-8 0-15 0 0,0 0-1 0 0,0 0 1 0 0,0 0-1 0 0,0 0 1 0 0,0 0 0 0 0,0 0-1 0 0,0 0 1 0 0,0-1-1 0 0,0 1 1 0 0,0 0 0 0 0,0 0-1 0 0,0 0 1 0 0,0 0-1 0 0,0 0 1 0 0,0 0-1 0 0,0 0 1 0 0,0 0 0 0 0,0 0-1 0 0,0 0 1 0 0,0 0-1 0 0,0 0 1 0 0,0 0 0 0 0,0 0-1 0 0,0-1 1 0 0,0 1-1 0 0,0 0 1 0 0,1 0 0 0 0,-1 0-1 0 0,0 0 1 0 0,0 0-1 0 0,0 0 1 0 0,0 0-1 0 0,0 0 1 0 0,0 0 0 0 0,0 0-1 0 0,0 0 1 0 0,0 0-1 0 0,0 0 1 0 0,0 0 0 0 0,0 0-1 0 0,0 0 1 0 0,0 0-1 0 0,0 0 1 0 0,0 0 0 0 0,0 0-1 0 0,1 0 1 0 0,-2-2 22 0 0,-1 1 0 0 0,1 0 0 0 0,0 0 0 0 0,0 0 0 0 0,-1 0 0 0 0,1 0 0 0 0,-1 0 0 0 0,1 0 0 0 0,-1 0 0 0 0,1 0 0 0 0,-1 1 0 0 0,1-1 0 0 0,-1 1 0 0 0,1-1 0 0 0,-1 1 0 0 0,0 0 0 0 0,-3-1 0 0 0,-2 1 68 0 0,-1 0 0 0 0,0 1 0 0 0,-7 1 0 0 0,6 0 8 0 0,1-1-1 0 0,-17-1 0 0 0,3-1 31 0 0,8-1-50 0 0,0 1 0 0 0,-1 1-1 0 0,1 0 1 0 0,0 1 0 0 0,-16 3-1 0 0,-27 11 44 0 0,28-7-77 0 0,-40 6 0 0 0,3-7-2 0 0,-53 9 56 0 0,58-3-2 0 0,-75 13 199 0 0,95-22-204 0 0,7-1 24 0 0,-1 2 1 0 0,-42 11-1 0 0,26 0 7 0 0,22-6-23 0 0,-1-2-1 0 0,-38 7 0 0 0,11-9 31 0 0,30-4-42 0 0,0 1-1 0 0,-42 11 0 0 0,15 6-12 0 0,37-14-55 0 0,1 0 0 0 0,-1 0 0 0 0,-30 4 0 0 0,14-9 13 0 0,28-1-31 0 0,1-1 1 0 0,0 1 0 0 0,-1 0 0 0 0,1 1 0 0 0,-1-1-1 0 0,1 1 1 0 0,0 0 0 0 0,-1 0 0 0 0,1 0-1 0 0,0 1 1 0 0,-8 3 0 0 0,6-1 17 0 0,0 1 0 0 0,0 1 0 0 0,-9 9-1 0 0,5-4 34 0 0,7-8 22 0 0,6-1-65 0 0,0 0-46 0 0,-1-1 1 0 0,0 0-1 0 0,0 0 1 0 0,1 0-1 0 0,-1-1 0 0 0,0 1 1 0 0,1 0-1 0 0,-1-1 1 0 0,1 0-1 0 0,-1 1 0 0 0,0-1 1 0 0,1 0-1 0 0,-1 0 1 0 0,5-1-1 0 0,1-1-70 0 0,1 0 0 0 0,-1-1 0 0 0,9-3 0 0 0,7-3-75 0 0,-4 4-3 0 0,1 0 1 0 0,1 2-1 0 0,42-2 0 0 0,-37 3 15 0 0,-1 0 0 0 0,35-8-1 0 0,-3-6-71 0 0,-19 5-41 0 0,73-11 0 0 0,-22 15 4 0 0,62-8-136 0 0,-68 0 193 0 0,91-13-206 0 0,-102 21 281 0 0,114-16-152 0 0,-101 6 164 0 0,76-13-110 0 0,-100 23 175 0 0,183-32-136 0 0,-102 8 140 0 0,-134 29 77 0 0,0-1-1 0 0,-1 0 0 0 0,0 0 0 0 0,0-1 0 0 0,0 0 0 0 0,0 0 0 0 0,0-1 1 0 0,12-9-1 0 0,-38 8 193 0 0,8 4-182 0 0,0 0-1 0 0,0 2 0 0 0,0-1 1 0 0,0 1-1 0 0,-11 1 1 0 0,-52 10 8 0 0,-15 1-25 0 0,56-10 8 0 0,-12 0 23 0 0,-80 14 0 0 0,-93 40 506 0 0,-137 24 462 0 0,211-53-554 0 0,78-17-121 0 0,-74 23 0 0 0,50-3-115 0 0,-13 5 3 0 0,69-25-152 0 0,-148 47 307 0 0,159-49-340 0 0,-30 6-1 0 0,42-12-27 0 0,8-1-25 0 0,1-1-1 0 0,0 0 0 0 0,-1 1 0 0 0,1-1 1 0 0,0 0-1 0 0,-1 1 0 0 0,1-1 0 0 0,0 1 1 0 0,0 0-1 0 0,0-1 0 0 0,0 1 0 0 0,0 0 1 0 0,-1 0-1 0 0,1 0 0 0 0,1 0 0 0 0,-1 0 1 0 0,0 0-1 0 0,0 0 0 0 0,0 0 0 0 0,0 0 1 0 0,1 0-1 0 0,-1 0 0 0 0,0 1 0 0 0,0 0 1 0 0,1 0-265 0 0,5-3-16 0 0,8-2 14 0 0,0 1-1 0 0,0 0 0 0 0,0 1 0 0 0,1 0 0 0 0,-1 1 1 0 0,26 4-1 0 0,-19-2-102 0 0,0-1 1 0 0,1-1 0 0 0,20-2-1 0 0,44-14-777 0 0,23-2-87 0 0,-43 11 605 0 0,113-18-971 0 0,-98 9 920 0 0,102-16-686 0 0,100-4 1010 0 0,-124 12 858 0 0,140-19 2760 0 0,-22 9-1598 0 0,-64 3-1241 0 0,-122 15-366 0 0,119-15 17 0 0,-143 26 81 0 0,-23 2 128 0 0,0-2-1 0 0,61-14 0 0 0,-93 17-168 0 0,-1 0 0 0 0,0 0 0 0 0,1 1-1 0 0,13 0 1 0 0,-10 1 100 0 0,-30 1-67 0 0,0 1 0 0 0,-26 7-1 0 0,24-5-101 0 0,-28 3-1 0 0,16-5 0 0 0,-104 14 100 0 0,88-7-33 0 0,-106 16 280 0 0,87-20-227 0 0,-109 14 233 0 0,117-8-277 0 0,7-1 31 0 0,-74 5-1 0 0,65-13-46 0 0,23-2-5 0 0,1 2 0 0 0,-53 9-1 0 0,17 7 37 0 0,39-9-10 0 0,-56 8-1 0 0,40-13-13 0 0,32-4-52 0 0,0 1-1 0 0,1 1 1 0 0,-1 0 0 0 0,-24 8-1 0 0,25-4-46 0 0,0 1-1 0 0,-19 12 1 0 0,1-1-95 0 0,18-11 39 0 0,10-4-11 0 0,-1-1 1 0 0,1 1-1 0 0,0 0 1 0 0,-6 5-1 0 0,11-8 55 0 0,0 0 1 0 0,0 0-1 0 0,0 0 0 0 0,0 0 1 0 0,0 0-1 0 0,0 0 0 0 0,0 0 1 0 0,0 0-1 0 0,0 0 0 0 0,1 0 1 0 0,-1 0-1 0 0,0 0 0 0 0,0 0 1 0 0,0 0-1 0 0,0 0 1 0 0,0 1-1 0 0,0-1 0 0 0,0 0 1 0 0,0 0-1 0 0,0 0 0 0 0,0 0 1 0 0,0 0-1 0 0,0 0 0 0 0,0 0 1 0 0,0 0-1 0 0,0 0 0 0 0,0 0 1 0 0,0 0-1 0 0,0 0 0 0 0,0 1 1 0 0,0-1-1 0 0,1 0 0 0 0,-1 0 1 0 0,0 0-1 0 0,0 0 0 0 0,0 0 1 0 0,0 0-1 0 0,-1 0 0 0 0,1 0 1 0 0,0 0-1 0 0,0 0 0 0 0,0 0 1 0 0,0 1-1 0 0,0-1 0 0 0,0 0 1 0 0,0 0-1 0 0,0 0 0 0 0,0 0 1 0 0,0 0-1 0 0,0 0 1 0 0,0 0-1 0 0,0 0 0 0 0,0 0 1 0 0,0 0-1 0 0,0 0 0 0 0,0 0 1 0 0,0 0-1 0 0,0 0 0 0 0,0 1 1 0 0,-1-1-1 0 0,1 0 0 0 0,0 0 1 0 0,0 0-1 0 0,0 0 0 0 0,0 0 1 0 0,4 1-282 0 0,1 0 0 0 0,-1 0 0 0 0,1-1 1 0 0,-1 1-1 0 0,0-1 0 0 0,1 0 0 0 0,-1 0 0 0 0,1 0 1 0 0,-1-1-1 0 0,9-2 0 0 0,17 0-613 0 0,21-2-560 0 0,75-17 0 0 0,16-3 45 0 0,-31 15 1055 0 0</inkml:trace>
  <inkml:trace contextRef="#ctx0" brushRef="#br0" timeOffset="1">3649 318 6967 0 0,'3'-1'61'0'0,"0"2"-1"0"0,1-2 0 0 0,0 1 1 0 0,0 0-1 0 0,-1-1 0 0 0,1 0 0 0 0,0 1 0 0 0,-1-1 1 0 0,1-1-1 0 0,-1 1 0 0 0,7-4 0 0 0,2-8 15 0 0,-12 13-71 0 0,0 0 1 0 0,0 0 0 0 0,0 0-1 0 0,-1 0 1 0 0,1 0 0 0 0,0 0 0 0 0,0 0-1 0 0,0 0 1 0 0,0 0 0 0 0,0 0-1 0 0,0 0 1 0 0,0 0 0 0 0,0 0-1 0 0,0 0 1 0 0,-1 0 0 0 0,1 0-1 0 0,0 0 1 0 0,0 0 0 0 0,0 0 0 0 0,0 0-1 0 0,0 0 1 0 0,0 0 0 0 0,0 0-1 0 0,0 0 1 0 0,0 0 0 0 0,0 0-1 0 0,0 0 1 0 0,-1 0 0 0 0,1 0-1 0 0,0-1 1 0 0,0 1 0 0 0,0 0-1 0 0,0 0 1 0 0,0 0 0 0 0,0 0 0 0 0,0 0-1 0 0,0 0 1 0 0,0 0 0 0 0,0 0-1 0 0,0 0 1 0 0,0 0 0 0 0,0-1-1 0 0,0 1 1 0 0,0 0 0 0 0,0 0-1 0 0,0 0 1 0 0,0 0 0 0 0,0 0 0 0 0,0 0-1 0 0,0 0 1 0 0,0 0 0 0 0,0 0-1 0 0,0-1 1 0 0,0 1 0 0 0,0 0-1 0 0,0 0 1 0 0,0 0 0 0 0,-20-1 267 0 0,-3-1-12 0 0,-1 1 0 0 0,-40 4 0 0 0,-112 23 97 0 0,139-22-306 0 0,-137 20 149 0 0,98-8-183 0 0,-88 14-106 0 0,109-22 50 0 0,-124 22-17 0 0,101-10 250 0 0,-63 14 365 0 0,87-24-334 0 0,-1 0 113 0 0,-56 17 1 0 0,35 0-172 0 0,-33 9-42 0 0,59-25-79 0 0,25-5-43 0 0,-47 15 0 0 0,-59 38-1653 0 0,130-59 1580 0 0,-1 1-1 0 0,0 0 0 0 0,1 0 1 0 0,-1-1-1 0 0,1 1 0 0 0,-1 0 1 0 0,1 1-1 0 0,0-1 0 0 0,-1 0 1 0 0,1 0-1 0 0,0 0 0 0 0,0 1 1 0 0,0-1-1 0 0,0 1 0 0 0,0-1 1 0 0,0 1-1 0 0,-1 2 0 0 0,2-3-245 0 0,4-2 0 0 0,6-3 36 0 0,1 1-1 0 0,0 0 1 0 0,-1 1-1 0 0,1 0 0 0 0,0 0 1 0 0,17 1-1 0 0,-13 1-153 0 0,0-2 0 0 0,0 1 1 0 0,-1-2-1 0 0,16-4 0 0 0,1-4-257 0 0,-12 4 256 0 0,0 0 0 0 0,1 2 0 0 0,0 0 0 0 0,22-2-1 0 0,57 4-68 0 0</inkml:trace>
  <inkml:trace contextRef="#ctx0" brushRef="#br0" timeOffset="2">3816 377 4087 0 0,'1'2'34'0'0,"-1"0"-1"0"0,1-1 0 0 0,0 1 0 0 0,-1 0 0 0 0,0-1 0 0 0,1 1 0 0 0,-1 0 0 0 0,0 0 0 0 0,0-1 0 0 0,0 4 0 0 0,0-4-30 0 0,-1 0-1 0 0,1-1 0 0 0,-1 1 1 0 0,1 0-1 0 0,-1-1 1 0 0,1 1-1 0 0,-1-1 0 0 0,0 1 1 0 0,1-1-1 0 0,-1 1 0 0 0,0-1 1 0 0,1 1-1 0 0,-1-1 0 0 0,0 0 1 0 0,1 0-1 0 0,-1 1 0 0 0,0-1 1 0 0,0 0-1 0 0,0 0 0 0 0,1 0 1 0 0,-1 1-1 0 0,0-1 0 0 0,0 0 1 0 0,0 0-1 0 0,1 0 0 0 0,-1-1 1 0 0,0 1-1 0 0,-1 0 0 0 0,-98-1 986 0 0,-157 5 1504 0 0,183 1-2211 0 0,-103 5-30 0 0,132-9-213 0 0,-217 10 142 0 0,140 2-158 0 0,-84 6-26 0 0,164-16 3 0 0,-278 25 48 0 0,176-7 127 0 0,-79 10 234 0 0,127-20-217 0 0,-165 21 349 0 0,154-13-343 0 0,-102 14 150 0 0,151-25-257 0 0,-170 26 233 0 0,146-14-429 0 0,-47 10-324 0 0,-27-11-590 0 0,140-17 616 0 0,11 0 85 0 0,-1-1 0 0 0,1 0 0 0 0,-1 0 0 0 0,0-1 0 0 0,1 0 0 0 0,-1 0 0 0 0,0 0 0 0 0,1-1 0 0 0,-1 0 0 0 0,-5-1 0 0 0,9 1 148 0 0,1 1 0 0 0,0-1-1 0 0,-1 0 1 0 0,1 0 0 0 0,0 0 0 0 0,0 0 0 0 0,-1 1-1 0 0,1-2 1 0 0,0 1 0 0 0,-1-2 0 0 0,1 3 111 0 0,1-1 0 0 0,0 1-1 0 0,0 0 1 0 0,-1-1 0 0 0,1 1 0 0 0,0-1 0 0 0,0 1 0 0 0,0 0 0 0 0,0-1 0 0 0,0 1 0 0 0,0-1 0 0 0,-1 1 0 0 0,1-1 0 0 0,0 1-1 0 0,0-1 1 0 0,1 1 0 0 0,-1-1 0 0 0,0 1 0 0 0,0-1 0 0 0,0 1 0 0 0,0 0 0 0 0,0-1 0 0 0,0 1 0 0 0,0-1 0 0 0,1 1 0 0 0,-1-1 0 0 0,0 1-1 0 0,0 0 1 0 0,1-1 0 0 0,-1 1 0 0 0,0 0 0 0 0,1-1 0 0 0,-1 1 0 0 0,0 0 0 0 0,1-1 0 0 0,-1 1 0 0 0,0 0 0 0 0,1 0 0 0 0,0-1-1 0 0,22-8-723 0 0</inkml:trace>
  <inkml:trace contextRef="#ctx0" brushRef="#br0" timeOffset="3">1667 226 7511 0 0,'-43'10'267'0'0,"-2"-1"0"0"0,-59 3-1 0 0,17-2-140 0 0,-22 1 164 0 0,-59 4 392 0 0,156-14-579 0 0,0-1 1 0 0,-23-1-1 0 0,26 0-26 0 0,0 0-1 0 0,-1 1 1 0 0,1 0-1 0 0,0 1 1 0 0,-15 2-1 0 0,7 4 93 0 0,-7 3 49 0 0,23-10-179 0 0,0 1 1 0 0,1-1 0 0 0,-1 0 0 0 0,0 1-1 0 0,0-1 1 0 0,0 0 0 0 0,0 0 0 0 0,0 0 0 0 0,0 0-1 0 0,0 0 1 0 0,0 0 0 0 0,0 0 0 0 0,0 0-1 0 0,0-1 1 0 0,0 1 0 0 0,-2-1 0 0 0,7 3-37 0 0,-1-1 0 0 0,1 1 1 0 0,0-1-1 0 0,-1 0 1 0 0,1-1-1 0 0,0 1 0 0 0,-1-1 1 0 0,1 1-1 0 0,0-1 0 0 0,0 0 1 0 0,-1-1-1 0 0,1 1 1 0 0,0 0-1 0 0,6-3 0 0 0,30 0-65 0 0,-34 3 33 0 0,9 1-119 0 0,-1-1 0 0 0,1 0 0 0 0,0-1 0 0 0,22-4-1 0 0,14-9-264 0 0,31-7-179 0 0,-21 12 174 0 0,52-12-291 0 0,-62 9 413 0 0,104-21-528 0 0,-110 26 634 0 0,123-25-388 0 0,-96 12 348 0 0,72-18-365 0 0,-90 28 133 0 0,89-23-1352 0 0,-84 12 869 0 0,27-7-561 0 0,-34 19 1066 0 0</inkml:trace>
  <inkml:trace contextRef="#ctx0" brushRef="#br0" timeOffset="4">1337 142 6415 0 0,'-89'24'342'0'0,"-119"16"-1"0"0,178-35-336 0 0,-182 46 358 0 0,91-19 189 0 0,-131 36 577 0 0,222-60-1083 0 0,-55 8 0 0 0,78-14-100 0 0,-1-1-1 0 0,0 1 0 0 0,1 0 0 0 0,-1 1 0 0 0,1 0 0 0 0,-8 4 0 0 0,11-5-478 0 0,6-3-38 0 0,5-1 124 0 0,1 0 0 0 0,-1 1-1 0 0,0 0 1 0 0,9-1-1 0 0,19-2-960 0 0,74-21-1684 0 0,-43 12 2541 0 0</inkml:trace>
  <inkml:trace contextRef="#ctx0" brushRef="#br0" timeOffset="5">1342 35 6159 0 0,'-6'2'75'0'0,"-1"0"-1"0"0,1-1 0 0 0,0 1 0 0 0,-1-1 1 0 0,1-1-1 0 0,-1 1 0 0 0,1-1 0 0 0,-12-1 1 0 0,7 1-62 0 0,0 0 0 0 0,-14 1 0 0 0,-149 11 953 0 0,132-9-627 0 0,-51 10 1 0 0,7 0 107 0 0,70-11-358 0 0,-11 0 137 0 0,0 2 1 0 0,-33 9-1 0 0,18 1 51 0 0,-22 6 214 0 0,56-19-439 0 0,0 1 18 0 0,1-1 0 0 0,-1 1 0 0 0,0 0 0 0 0,1 1 0 0 0,-1 0 0 0 0,1 0 0 0 0,0 0 0 0 0,0 1 0 0 0,0 0 0 0 0,-9 8 0 0 0,15-11-70 0 0,0 0 1 0 0,0-1 0 0 0,1 1-1 0 0,-1 0 1 0 0,0-1 0 0 0,1 1-1 0 0,-1 0 1 0 0,0 0 0 0 0,1 0-1 0 0,-1-1 1 0 0,1 1 0 0 0,0 0-1 0 0,-1 0 1 0 0,1 0 0 0 0,-1 1-1 0 0,2-1-9 0 0,-1 0 0 0 0,1 0 0 0 0,-1 0-1 0 0,1 0 1 0 0,-1 0 0 0 0,1 0 0 0 0,0 0 0 0 0,0 0-1 0 0,-1-1 1 0 0,1 1 0 0 0,0 0 0 0 0,0 0-1 0 0,0-1 1 0 0,0 1 0 0 0,0-1 0 0 0,0 1-1 0 0,0-1 1 0 0,1 1 0 0 0,22 9-422 0 0,-13-8 241 0 0,0-1 1 0 0,1 1 0 0 0,-1-2-1 0 0,0 0 1 0 0,18-2 0 0 0,-5 1-45 0 0,111 0-1323 0 0,46-4-1294 0 0,-102-2 1628 0 0,113-6-1288 0 0,-43 13 1829 0 0</inkml:trace>
  <inkml:trace contextRef="#ctx0" brushRef="#br0" timeOffset="6">3124 161 7455 0 0,'-70'12'396'0'0,"-137"8"0"0"0,77-2-217 0 0,89-11-20 0 0,-51 3 1 0 0,34-9 32 0 0,-37 2 98 0 0,49 4-247 0 0,22-2-50 0 0,-35 0-1 0 0,-53-4-812 0 0,112-1 788 0 0,-1 0 1 0 0,1 0-1 0 0,-1 0 0 0 0,1 0 0 0 0,-1 0 0 0 0,1 0 0 0 0,-1 0 0 0 0,1 0 0 0 0,-1 0 1 0 0,1 0-1 0 0,-1 0 0 0 0,1 0 0 0 0,-1 0 0 0 0,1 0 0 0 0,-1 0 0 0 0,1 0 0 0 0,-1-1 0 0 0,1 1 1 0 0,0 0-1 0 0,-1 0 0 0 0,1 0 0 0 0,-1-1 0 0 0,1 1 0 0 0,0 0 0 0 0,-1-1 0 0 0,1 1 1 0 0,0 0-1 0 0,-1-1 0 0 0,1 1 0 0 0,0-1 0 0 0,-1 1 0 0 0,1 0 0 0 0,0-1 0 0 0,0 1 0 0 0,0-1 1 0 0,-1 1-1 0 0,1-1 0 0 0,0 1 0 0 0,0-1 0 0 0,0 0 0 0 0,0 0-8 0 0,0 1-1 0 0,1-1 0 0 0,-1 0 1 0 0,0 0-1 0 0,1 1 1 0 0,-1-1-1 0 0,1 0 1 0 0,-1 1-1 0 0,1-1 0 0 0,-1 0 1 0 0,1 1-1 0 0,0-1 1 0 0,-1 1-1 0 0,1-1 1 0 0,0 1-1 0 0,-1-1 0 0 0,1 1 1 0 0,0 0-1 0 0,0-1 1 0 0,-1 1-1 0 0,1 0 1 0 0,0-1-1 0 0,0 1 0 0 0,-1 0 1 0 0,1 0-1 0 0,1 0 1 0 0,25-4-897 0 0,-11 2 132 0 0,26-7-1 0 0,-19 2 258 0 0,2-1-465 0 0,51-10 0 0 0,-4 12 549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1973 133 6911 0 0,'3'1'43'0'0,"2"1"18"0"0,1 0 0 0 0,0-1 1 0 0,0 1-1 0 0,-1-1 0 0 0,1-1 0 0 0,0 1 0 0 0,0-1 0 0 0,0 0 0 0 0,0 0 0 0 0,10-2 0 0 0,8-8-43 0 0,-21 8 12 0 0,-1 1 0 0 0,1-1-1 0 0,0 1 1 0 0,0 0 0 0 0,0 0 0 0 0,0 1 0 0 0,-1-1-1 0 0,1 0 1 0 0,0 1 0 0 0,0 0 0 0 0,0-1 0 0 0,5 2-1 0 0,-8-1-22 0 0,0 0-1 0 0,0 0 1 0 0,1 0-1 0 0,-1 0 1 0 0,0 0-1 0 0,0 0 0 0 0,0 0 1 0 0,0 0-1 0 0,0 0 1 0 0,0 0-1 0 0,0 0 1 0 0,0 0-1 0 0,0 0 1 0 0,0 0-1 0 0,1 0 0 0 0,-1 0 1 0 0,0 0-1 0 0,0 0 1 0 0,0 0-1 0 0,0 0 1 0 0,0 0-1 0 0,0 0 1 0 0,0 0-1 0 0,0 0 0 0 0,0 0 1 0 0,1 0-1 0 0,-1 0 1 0 0,0 0-1 0 0,0 0 1 0 0,0 0-1 0 0,0 0 0 0 0,0 0 1 0 0,0 0-1 0 0,0 0 1 0 0,0 0-1 0 0,0 0 1 0 0,0 0-1 0 0,0-1 1 0 0,1 1-1 0 0,-1 0 0 0 0,0 0 1 0 0,0 0-1 0 0,0 0 1 0 0,0 0-1 0 0,0 0 1 0 0,0 0-1 0 0,0 0 1 0 0,0 0-1 0 0,0 0 0 0 0,0-1 1 0 0,0 1-1 0 0,0 0 1 0 0,0 0-1 0 0,0 0 1 0 0,0 0-1 0 0,0 0 1 0 0,0 0-1 0 0,0 0 0 0 0,0 0 1 0 0,0 0-1 0 0,0-1 1 0 0,0 1-1 0 0,0 0 1 0 0,0 0-1 0 0,0-12 431 0 0,-1 11-410 0 0,1 1 0 0 0,0 0 0 0 0,-1 0 0 0 0,1 0 0 0 0,0 0 0 0 0,0 0 0 0 0,-1 0 0 0 0,1 0 0 0 0,0 0 0 0 0,-1 0-1 0 0,1 0 1 0 0,0 0 0 0 0,0 0 0 0 0,-1 0 0 0 0,1 0 0 0 0,0 0 0 0 0,-1 0 0 0 0,1 1 0 0 0,0-1 0 0 0,0 0 0 0 0,-1 0 0 0 0,1 0-1 0 0,0 0 1 0 0,-1 1 0 0 0,-2 0 88 0 0,1-1-70 0 0,-1 0-1 0 0,0 0 0 0 0,1 0 0 0 0,-1-1 0 0 0,0 1 1 0 0,1-1-1 0 0,-1 1 0 0 0,0-1 0 0 0,1 0 0 0 0,-4-2 1 0 0,-10-2 128 0 0,13 5-126 0 0,-1-1 0 0 0,0 1 0 0 0,0 0-1 0 0,0 0 1 0 0,0 1 0 0 0,1-1 0 0 0,-1 1-1 0 0,0 0 1 0 0,0 0 0 0 0,-6 3-1 0 0,6-3 2 0 0,1 1 0 0 0,-1-1 0 0 0,0 0 0 0 0,0 0 0 0 0,0-1-1 0 0,0 1 1 0 0,0-1 0 0 0,0 0 0 0 0,0 0 0 0 0,-4 0-1 0 0,-10-5 152 0 0,16 3-163 0 0,-1 1 0 0 0,0 0 0 0 0,0 1 0 0 0,0-1 0 0 0,1 0 0 0 0,-1 1 0 0 0,0 0 0 0 0,0 0 0 0 0,0 0 0 0 0,0 0 0 0 0,0 0 0 0 0,0 0 0 0 0,-4 2 0 0 0,-13 7 148 0 0,17-7-152 0 0,0 0-1 0 0,0 0 0 0 0,0-1 0 0 0,-1 1 1 0 0,1-1-1 0 0,-1 0 0 0 0,1 0 1 0 0,0 0-1 0 0,-5 0 0 0 0,-9-3 117 0 0,15 2-122 0 0,0-1 0 0 0,-1 1-1 0 0,1 0 1 0 0,0 0 0 0 0,-1 0-1 0 0,1 0 1 0 0,-1 0 0 0 0,1 0 0 0 0,0 1-1 0 0,-5 0 1 0 0,-8 8 80 0 0,14-8-97 0 0,0 0-1 0 0,0 0 1 0 0,0 0 0 0 0,0-1-1 0 0,0 1 1 0 0,0 0-1 0 0,0-1 1 0 0,0 1 0 0 0,-1-1-1 0 0,1 1 1 0 0,0-1-1 0 0,0 0 1 0 0,0 1 0 0 0,-1-1-1 0 0,1 0 1 0 0,0 0-1 0 0,0 0 1 0 0,-1 0 0 0 0,1 0-1 0 0,0 0 1 0 0,0 0-1 0 0,-1 0 1 0 0,1-1 0 0 0,-2 0-1 0 0,1 0 82 0 0,17-8 20 0 0,-11 9-106 0 0,-1-1-1 0 0,1 1 1 0 0,-1 0-1 0 0,1 0 1 0 0,-1 0-1 0 0,1 0 1 0 0,-1 1-1 0 0,1-1 1 0 0,-1 1-1 0 0,4 1 0 0 0,14 2-46 0 0,-10-4 14 0 0,1 0-1 0 0,-1 0 1 0 0,0-1 0 0 0,0-1-1 0 0,1 0 1 0 0,13-4 0 0 0,-10 2-6 0 0,0 1 1 0 0,-1 0 0 0 0,21 0-1 0 0,12 3-29 0 0,-19 1 2 0 0,52-5 0 0 0,-19-7-5 0 0,36-5-27 0 0,-58 14 79 0 0,-13 1 15 0 0,-1-1 0 0 0,39-9 0 0 0,-26 0 2 0 0,-19 5-6 0 0,0 1-1 0 0,0 1 1 0 0,39-3-1 0 0,-9 8-41 0 0,-34 0 22 0 0,1 0-1 0 0,-1-1 1 0 0,26-4-1 0 0,-6-6-19 0 0,-28 7 34 0 0,1 1 0 0 0,-1 0 0 0 0,0 0 0 0 0,0 1 0 0 0,13-1 0 0 0,2 5 39 0 0,1 0 54 0 0,-22-3-67 0 0,1-1 0 0 0,-1 1 1 0 0,0 0-1 0 0,0 0 1 0 0,0-1-1 0 0,0 1 0 0 0,0-1 1 0 0,1 1-1 0 0,-1-1 1 0 0,0 1-1 0 0,0-1 1 0 0,0 0-1 0 0,0 1 0 0 0,-1-1 1 0 0,1 0-1 0 0,0 0 1 0 0,1-1-1 0 0,-3 3-8 0 0,1 0 0 0 0,-1-1-1 0 0,1 1 1 0 0,-1-1 0 0 0,0 1 0 0 0,1-1 0 0 0,-1 1 0 0 0,0-1 0 0 0,1 1-1 0 0,-1-1 1 0 0,0 0 0 0 0,0 1 0 0 0,1-1 0 0 0,-1 0 0 0 0,0 0-1 0 0,0 1 1 0 0,0-1 0 0 0,0 0 0 0 0,1 0 0 0 0,-1 0 0 0 0,-1 0-1 0 0,-18-6 101 0 0,5 1-51 0 0,9 4-47 0 0,0 1 0 0 0,0 0-1 0 0,0 0 1 0 0,0 0 0 0 0,0 1 0 0 0,0-1-1 0 0,1 2 1 0 0,-1-1 0 0 0,0 0 0 0 0,-6 3-1 0 0,-7 2-4 0 0,2-3-5 0 0,0 0 0 0 0,-1-2 0 0 0,-32 0 0 0 0,30-1 0 0 0,0 0 0 0 0,-37 7 0 0 0,5 6 0 0 0,30-7 0 0 0,0-1 0 0 0,-33 4 0 0 0,5-7-2 0 0,27-1 7 0 0,-1 0-1 0 0,-32 7 0 0 0,-23 13 42 0 0,-12 3 35 0 0,25-7-13 0 0,65-17-68 0 0,0 0 1 0 0,0 1 0 0 0,0-1-1 0 0,0 0 1 0 0,0 0-1 0 0,0 0 1 0 0,0 0 0 0 0,0 0-1 0 0,0 0 1 0 0,0-1 0 0 0,0 1-1 0 0,0 0 1 0 0,0-1-1 0 0,0 1 1 0 0,0 0 0 0 0,-1-1-1 0 0,1 0-4 0 0,1 1 0 0 0,-1-1 1 0 0,0 1-1 0 0,1 0 0 0 0,-1-1 0 0 0,1 0 0 0 0,-1 1 0 0 0,1-1 0 0 0,-1 1 0 0 0,1-1 0 0 0,-1 1 0 0 0,1-1 0 0 0,0 0 1 0 0,-1-1-1 0 0,7 5-191 0 0,1 0 0 0 0,-1 0 1 0 0,14 3-1 0 0,7-5-489 0 0,51-2 1 0 0,-49-1 289 0 0,2-1-243 0 0,37-8 0 0 0,20-2-476 0 0,216-10-3971 0 0,-256 14 4002 0 0,-38 6 700 0 0,0 1-1 0 0,0 0 0 0 0,15 0 0 0 0,-8 4 3700 0 0,-31 2-1189 0 0,6-3-1793 0 0,-1-1 0 0 0,-13-2 0 0 0,15 1-205 0 0,0 1-1 0 0,-1 0 1 0 0,1 0-1 0 0,0 0 1 0 0,-9 2 0 0 0,-13 5 164 0 0,17-4-129 0 0,-1 0 0 0 0,-21 2 0 0 0,-54-4 559 0 0,87 0-715 0 0,-27 2 459 0 0,0-1 0 0 0,-32-2 0 0 0,52-1-282 0 0,-1 2 0 0 0,-16 2 0 0 0,20-2-132 0 0,0-1-1 0 0,-1 1 0 0 0,1-1 0 0 0,0 0 1 0 0,0 0-1 0 0,0 0 0 0 0,-9-2 0 0 0,12 1 153 0 0,5 3-208 0 0,2-1-148 0 0,1 0 1 0 0,0 0-1 0 0,-1 0 0 0 0,1 0 0 0 0,0-1 0 0 0,0 0 1 0 0,-1 0-1 0 0,1-1 0 0 0,8-1 0 0 0,24-1-557 0 0,-33 3 636 0 0,5 1-51 0 0,1-2-1 0 0,-1 1 1 0 0,0-1-1 0 0,0-1 1 0 0,14-3 0 0 0,-11 1 12 0 0,-4 1 20 0 0,0 0 0 0 0,0 0 0 0 0,0 1 0 0 0,1 0 1 0 0,-1 1-1 0 0,17 0 0 0 0,10 5-270 0 0,-23-3 172 0 0,-1 1 0 0 0,1-2 0 0 0,15 0 0 0 0,10-6-293 0 0,-25 3 267 0 0,0 1-1 0 0,18 0 1 0 0,-4 3 65 0 0,-15-1 126 0 0,-1 1-1 0 0,0-2 1 0 0,22-2-1 0 0,-12-3-5 0 0,-15 4 23 0 0,0 1 0 0 0,0-1-1 0 0,0 1 1 0 0,0 0-1 0 0,0 1 1 0 0,0-1 0 0 0,8 2-1 0 0,4 2 26 0 0,9 0 61 0 0,-25-3-75 0 0,-1 0 1 0 0,1 0-1 0 0,-1 0 0 0 0,0 0 1 0 0,1-1-1 0 0,-1 1 0 0 0,0-1 1 0 0,1 1-1 0 0,-1-1 0 0 0,0 1 1 0 0,1-1-1 0 0,-1 0 0 0 0,0 0 1 0 0,0 0-1 0 0,2-1 0 0 0,0-1 553 0 0,-8 3-34 0 0,-9 1-211 0 0,0 1 0 0 0,0 1 0 0 0,-24 6 0 0 0,20-4-153 0 0,0-1 1 0 0,-25 3-1 0 0,24-5-71 0 0,-1-1 26 0 0,-1 1 0 0 0,0 0 0 0 0,-28 9 0 0 0,7 3-19 0 0,19-6-53 0 0,1-1 1 0 0,-37 6 0 0 0,1-7 11 0 0,30-4-1 0 0,-41 9 0 0 0,3 7 76 0 0,-25 5 92 0 0,59-17-137 0 0,2 0 74 0 0,-52 16-1 0 0,37-5-12 0 0,23-7 7 0 0,-36 9 0 0 0,32-13-42 0 0,16-4-46 0 0,-1 0 0 0 0,1 1 0 0 0,0 0 0 0 0,-17 9 0 0 0,-53 35 27 0 0,80-46-92 0 0,-1-1 0 0 0,0 0 0 0 0,1 1 0 0 0,-1-1 0 0 0,1 1 0 0 0,-1-1 0 0 0,1 1 0 0 0,-1-1 0 0 0,1 1 0 0 0,-1-1 0 0 0,1 1 0 0 0,-1-1 0 0 0,1 1 0 0 0,0 0 0 0 0,-1-1 0 0 0,1 1 0 0 0,0 1 0 0 0,-1-2 0 0 0,1 1 0 0 0,0-1 0 0 0,0 1 0 0 0,0-1 0 0 0,0 1 0 0 0,0-1 0 0 0,0 1 0 0 0,0-1 0 0 0,0 1 0 0 0,0-1 0 0 0,0 1 0 0 0,0-1 0 0 0,0 1 0 0 0,1-1 0 0 0,-1 1 0 0 0,0-1 0 0 0,0 1 0 0 0,0-1 0 0 0,1 1 0 0 0,-1-1 0 0 0,0 1 0 0 0,0-1 0 0 0,1 1 0 0 0,2 0 0 0 0,-1-1 0 0 0,1 1-1 0 0,-1-1 1 0 0,1 0-1 0 0,-1 1 1 0 0,1-1 0 0 0,-1 0-1 0 0,6-1 1 0 0,11 0-71 0 0,-12 2 17 0 0,10 0-229 0 0,1 0-1 0 0,29-3 1 0 0,-13-3-59 0 0,-11 1-25 0 0,35-1 0 0 0,-18 5 79 0 0,57-3-320 0 0,-56-2 352 0 0,-12 1-67 0 0,35-1 0 0 0,-28 6-41 0 0,-16 0-7 0 0,0-1 0 0 0,28-4 0 0 0,-3-5-260 0 0,18-2-375 0 0,-27 7-500 0 0,60-15 1 0 0,-88 18 1282 0 0,-1-1 1 0 0,1 2-1 0 0,13-1 0 0 0,-13 1 136 0 0,-1-1 0 0 0,0 1 0 0 0,12-3 0 0 0,-10 1 149 0 0,-9 4 134 0 0,-6 4 657 0 0,5-6-768 0 0,-2 2 131 0 0,0 0-1 0 0,-1-1 1 0 0,1 1-1 0 0,-1-1 1 0 0,1 0-1 0 0,-1 0 1 0 0,0 0-1 0 0,1-1 1 0 0,-5 1-1 0 0,-10 2 477 0 0,-5 3 248 0 0,-39 15 0 0 0,38-11-645 0 0,-35 7 1 0 0,6-6-15 0 0,-42 11 178 0 0,78-17-382 0 0,-30 9 278 0 0,-59 10-1 0 0,84-21-256 0 0,-129 27 615 0 0,106-17-457 0 0,-59 15 421 0 0,65-22-397 0 0,19-3-66 0 0,1 1 1 0 0,-24 7-1 0 0,17-1-45 0 0,18-6-111 0 0,1-1-1 0 0,-1-1 1 0 0,1 1-1 0 0,-1-1 1 0 0,-15 2 0 0 0,6-5 46 0 0,16 1-87 0 0,-1-1 0 0 0,0 1-1 0 0,0 0 1 0 0,0 0 0 0 0,0 0-1 0 0,0 0 1 0 0,0 0-1 0 0,0 0 1 0 0,1 0 0 0 0,-1 1-1 0 0,0-1 1 0 0,0 1 0 0 0,0-1-1 0 0,1 1 1 0 0,-1 0-1 0 0,0-1 1 0 0,-2 3 0 0 0,3-3-11 0 0,0 1 8 0 0,0 0 1 0 0,0 0 0 0 0,1 0 0 0 0,-1 0 0 0 0,0 0 0 0 0,0 0 0 0 0,0 0 0 0 0,1 0 0 0 0,-1 0 0 0 0,0 0 0 0 0,1 0 0 0 0,-1 0 0 0 0,1 1 0 0 0,-1 1 0 0 0,5-3 81 0 0,36 4-80 0 0,-30-2-69 0 0,-1-1 1 0 0,0 0 0 0 0,1-1-1 0 0,-1 0 1 0 0,15-2 0 0 0,21-7-131 0 0,38-5-184 0 0,-18 9-121 0 0,35-3-393 0 0,76-16-719 0 0,-153 22 1364 0 0,23-2-686 0 0,55-12 1 0 0,-50 2 195 0 0,46-8-586 0 0,-47 15 1020 0 0,78-14 214 0 0,-66 12 100 0 0,-48 7 28 0 0,0 1 0 0 0,0-2 0 0 0,0 0 0 0 0,0 0 0 0 0,14-7 0 0 0,-22 7 24 0 0,-5 3 36 0 0,1-1 0 0 0,-1 0 0 0 0,0 1-1 0 0,0-1 1 0 0,0 1 0 0 0,0 0 0 0 0,0-1 0 0 0,1 1 0 0 0,-1 0 0 0 0,2-1-1 0 0,-15-4 1145 0 0,-27-2-72 0 0,31 5-1027 0 0,0 0 0 0 0,0 1 0 0 0,0 0 0 0 0,0 1 0 0 0,0-1-1 0 0,0 2 1 0 0,0-1 0 0 0,-1 1 0 0 0,-12 3 0 0 0,10-2-50 0 0,-6 0 143 0 0,-1-1 1 0 0,-28-1 0 0 0,28-1-97 0 0,1 0 0 0 0,0 2 0 0 0,-17 2 0 0 0,-12 7 16 0 0,23-5-81 0 0,-43 5 0 0 0,13-9-10 0 0,-41 5 39 0 0,46 2-99 0 0,-36 4-17 0 0,53-11 0 0 0,18-1-5 0 0,0 1-1 0 0,0 0 1 0 0,-22 5 0 0 0,7 3-61 0 0,21-7 17 0 0,0 1 0 0 0,0-1 0 0 0,0-1-1 0 0,-1 1 1 0 0,1-1 0 0 0,0 0 0 0 0,-9-1 0 0 0,8-1-312 0 0,8-1-640 0 0,15-3-676 0 0,-10 3 1827 0 0,7-1-662 0 0,0 0 0 0 0,1 2 0 0 0,16-2 0 0 0,-15 2-193 0 0,0 0 1 0 0,26-7 0 0 0,-11-1-129 0 0,-10 3 69 0 0,1 0 0 0 0,35-4-1 0 0,14 7 205 0 0</inkml:trace>
  <inkml:trace contextRef="#ctx0" brushRef="#br0" timeOffset="1">2421 573 9215 0 0,'-17'10'159'0'0,"0"-1"-1"0"0,0-1 0 0 0,-1 0 0 0 0,0-1 0 0 0,-27 6 1 0 0,-8-5-134 0 0,31-5-7 0 0,0 1 1 0 0,-32 10-1 0 0,-1 9 178 0 0,36-14-57 0 0,0-1-1 0 0,-21 6 1 0 0,4-7 72 0 0,27-6-137 0 0,-1 1 0 0 0,1 0 0 0 0,-1 1 0 0 0,1 0-1 0 0,-14 7 1 0 0,-4 7 11 0 0,21-12-79 0 0,0-1-1 0 0,-1 0 1 0 0,0 0-1 0 0,-11 4 0 0 0,5-5-5 0 0,11-3 0 0 0,1 0 0 0 0,0 0 0 0 0,0 0 0 0 0,-1 0 0 0 0,1 1 0 0 0,0-1 0 0 0,0 0 0 0 0,0 1 0 0 0,0-1 0 0 0,0 1 0 0 0,-1-1 0 0 0,1 1 0 0 0,0 0 0 0 0,0-1 0 0 0,0 1 0 0 0,0 0 0 0 0,1 0 0 0 0,-3 1 0 0 0,3-1 0 0 0,0-1 0 0 0,-1 0 0 0 0,1 1 0 0 0,0-1 0 0 0,-1 0 0 0 0,1 1 0 0 0,0-1 0 0 0,0 1 0 0 0,0-1 0 0 0,-1 1 0 0 0,1-1 0 0 0,0 1 0 0 0,0-1 0 0 0,0 0 0 0 0,0 1 0 0 0,0-1 0 0 0,0 1 0 0 0,0-1 0 0 0,0 1 0 0 0,0-1 0 0 0,0 1 0 0 0,0-1 0 0 0,0 1 0 0 0,0-1 0 0 0,1 1 0 0 0,-1-1 0 0 0,0 1 0 0 0,12-1 4 0 0,-4-1 3 0 0,0 0-25 0 0,0 1 0 0 0,0 1-1 0 0,0-1 1 0 0,11 3 0 0 0,14 2-206 0 0,-14-5 63 0 0,-1-1-1 0 0,1 0 0 0 0,0-2 1 0 0,31-7-1 0 0,-23 4-235 0 0,42-4 0 0 0,-3 7-785 0 0,52-5-1635 0 0,-45-3 888 0 0,27-4-489 0 0,-14 9 1622 0 0</inkml:trace>
  <inkml:trace contextRef="#ctx0" brushRef="#br0" timeOffset="2">3234 738 7567 0 0,'-5'4'67'0'0,"-1"0"0"0"0,1-1 0 0 0,-1 1-1 0 0,0-1 1 0 0,0-1 0 0 0,0 1-1 0 0,0-1 1 0 0,-1 0 0 0 0,1 0 0 0 0,0-1-1 0 0,-13 1 1 0 0,-21 7 99 0 0,33-7-79 0 0,-6 2 217 0 0,0-1 0 0 0,-1 0 0 0 0,1-1 0 0 0,-1 0 0 0 0,-20 0 0 0 0,2-5 269 0 0,18 1-254 0 0,-1 1-1 0 0,1 1 1 0 0,-1 0 0 0 0,-28 5-1 0 0,-18 10 115 0 0,-40 7-82 0 0,28-15-151 0 0,-27 5 35 0 0,41-1-165 0 0,-57 7-32 0 0,55-12-14 0 0,-55 6 5 0 0,88-7-29 0 0,-168 22 0 0 0,170-23 90 0 0,0 1 0 0 0,-43 15-1 0 0,21-6 26 0 0,29-5-78 0 0,6-4-939 0 0,12-7 389 0 0,7-6 98 0 0,-4 6 287 0 0,-1 1 1 0 0,1 0-1 0 0,-1 0 0 0 0,1 0 0 0 0,-1 0 1 0 0,1 0-1 0 0,0 0 0 0 0,0 0 1 0 0,-1 1-1 0 0,1-1 0 0 0,0 0 1 0 0,0 1-1 0 0,0 0 0 0 0,0-1 0 0 0,3 1 1 0 0,8-2-991 0 0,0-2-45 0 0,0-1 1 0 0,0 0 0 0 0,17-9 0 0 0,-18 8 335 0 0,1 0 0 0 0,-1 1 0 0 0,28-8-1 0 0,32 3-116 0 0</inkml:trace>
  <inkml:trace contextRef="#ctx0" brushRef="#br0" timeOffset="3">3195 649 9671 0 0,'-114'-7'1032'0'0,"89"7"-814"0"0,0 1 0 0 0,0 0 0 0 0,-46 10 0 0 0,16-2 224 0 0,-123 23 950 0 0,95-15-1146 0 0,-65-2-47 0 0,102-13-127 0 0,-72 14 0 0 0,47 1-52 0 0,-67 11 31 0 0,71-22-42 0 0,32-3 18 0 0,-47 9-1 0 0,-51 25 556 0 0,115-34-482 0 0,4 0 95 0 0,-23 7-1 0 0,34-8-170 0 0,-1 0 0 0 0,0-1 0 0 0,1 1 0 0 0,-1 0-1 0 0,1 1 1 0 0,-1-1 0 0 0,1 1 0 0 0,0-1 0 0 0,0 1 0 0 0,-3 3 0 0 0,6-5-21 0 0,-1-1 0 0 0,1 1 1 0 0,-1-1-1 0 0,1 1 1 0 0,-1 0-1 0 0,1-1 0 0 0,-1 1 1 0 0,1 0-1 0 0,0-1 1 0 0,-1 1-1 0 0,1 0 0 0 0,0-1 1 0 0,-1 1-1 0 0,1 0 1 0 0,0 0-1 0 0,0-1 0 0 0,0 1 1 0 0,0 0-1 0 0,0 0 0 0 0,0-1 1 0 0,0 2-1 0 0,1 0-5 0 0,0-1 0 0 0,0 0-1 0 0,0 1 1 0 0,0-1 0 0 0,1 0 0 0 0,-1 0-1 0 0,0 0 1 0 0,1 0 0 0 0,-1 0 0 0 0,1 0-1 0 0,-1-1 1 0 0,4 2 0 0 0,22 8-285 0 0,-13-7 128 0 0,1-1 1 0 0,-1 0-1 0 0,1-1 0 0 0,-1-1 0 0 0,1-1 0 0 0,23-3 0 0 0,18 0-314 0 0,257-15-3255 0 0,-147 9 1570 0 0,11-1-813 0 0,-131 6 2152 0 0,123-7-2010 0 0,-61 14 2175 0 0</inkml:trace>
  <inkml:trace contextRef="#ctx0" brushRef="#br0" timeOffset="4">3498 827 6103 0 0,'-6'2'80'0'0,"0"-1"0"0"0,0 1 0 0 0,-1-1-1 0 0,1 0 1 0 0,0 0 0 0 0,-1-1 0 0 0,-10 0-1 0 0,-11 0-69 0 0,6 2 264 0 0,-40 10 0 0 0,41-7 225 0 0,-1-1 0 0 0,-33 2 1 0 0,9-6 176 0 0,11 0 77 0 0,-47 5-1 0 0,-213 55 945 0 0,61-10-1047 0 0,196-44-580 0 0,1 2 0 0 0,-65 22 0 0 0,31-4-16 0 0,69-26-53 0 0,0 1 0 0 0,1 0 0 0 0,-1 0 0 0 0,0 0 0 0 0,0 0 0 0 0,1 0 0 0 0,-1 0 0 0 0,1 1 0 0 0,-3 1 0 0 0,4-3-1 0 0,0 1-1 0 0,-1-1 0 0 0,1 1 1 0 0,-1-1-1 0 0,1 1 0 0 0,0-1 1 0 0,0 1-1 0 0,-1-1 0 0 0,1 1 1 0 0,0-1-1 0 0,0 1 0 0 0,0 0 1 0 0,-1-1-1 0 0,1 1 0 0 0,0-1 1 0 0,0 1-1 0 0,0 0 0 0 0,0-1 1 0 0,0 1-1 0 0,0-1 0 0 0,0 1 1 0 0,0 0-1 0 0,1 0 0 0 0,1 1-7 0 0,0-1-1 0 0,0 1 1 0 0,1-1-1 0 0,-1 0 1 0 0,0 0 0 0 0,1 0-1 0 0,-1 0 1 0 0,1 0-1 0 0,-1 0 1 0 0,1-1-1 0 0,0 1 1 0 0,2 0-1 0 0,7 1-77 0 0,0 1-136 0 0,1-1-1 0 0,-1 0 0 0 0,0-1 0 0 0,23 0 1 0 0,50-10-856 0 0,-11 1 335 0 0,-9 5 202 0 0,43-3-252 0 0,-47-1 368 0 0,66-5-403 0 0,-78 10 568 0 0,98-8-435 0 0,-90 0 426 0 0,73-8-276 0 0,-72 16 479 0 0,61-7 141 0 0,-69 0-16 0 0,-21 4 17 0 0,38-3 0 0 0,-22 8 41 0 0,-26 1 6 0 0,33-4 1 0 0,-26-2-14 0 0,-19 3-44 0 0,0 1 0 0 0,1 0 0 0 0,-1 0 0 0 0,15 0 0 0 0,-9 3 96 0 0,9-1 376 0 0,-21-1-507 0 0,-1 0 1 0 0,1 0-1 0 0,0 0 0 0 0,0-1 1 0 0,-1 1-1 0 0,1 0 1 0 0,0-1-1 0 0,0 1 0 0 0,-1-1 1 0 0,1 1-1 0 0,0-1 1 0 0,-1 1-1 0 0,1-1 1 0 0,-1 1-1 0 0,1-1 0 0 0,-1 1 1 0 0,1-1-1 0 0,-1 0 1 0 0,1 1-1 0 0,-1-1 1 0 0,1 0-1 0 0,-1-1 0 0 0,-11 6 1191 0 0,5-2-1039 0 0,-1-1 0 0 0,1 0 0 0 0,0 0 1 0 0,-1-1-1 0 0,-7 0 0 0 0,-10 1 200 0 0,-2 2-19 0 0,-1 1 0 0 0,-27 9 0 0 0,-36 6 79 0 0,57-14-302 0 0,-9 0 134 0 0,-55 14 0 0 0,51-5-106 0 0,13-4 50 0 0,-55 9-1 0 0,39-13-33 0 0,25-4-56 0 0,-1 1 0 0 0,-28 8 0 0 0,4 6 14 0 0,27-10-41 0 0,-34 9 0 0 0,29-12-26 0 0,18-3-45 0 0,1 0 1 0 0,-1 1-1 0 0,1 0 1 0 0,0 1 0 0 0,-16 6-1 0 0,-38 31 4 0 0,59-39-31 0 0,1 0 0 0 0,0 0 0 0 0,0 1 0 0 0,0-1 0 0 0,0 1 1 0 0,0-1-1 0 0,0 1 0 0 0,-2 2 0 0 0,3-3-13 0 0,1 0 0 0 0,-1-1 1 0 0,1 1-1 0 0,0 0 0 0 0,-1-1 1 0 0,1 1-1 0 0,0 0 0 0 0,0 0 1 0 0,0-1-1 0 0,0 1 0 0 0,-1 0 1 0 0,1 0-1 0 0,0 0 0 0 0,0-1 1 0 0,0 1-1 0 0,1 0 0 0 0,-1 0 1 0 0,0-1-1 0 0,0 1 0 0 0,0 0 1 0 0,0 0-1 0 0,1-1 0 0 0,-1 1 1 0 0,0 0-1 0 0,1-1 0 0 0,-1 1 1 0 0,1 0-1 0 0,0 0 0 0 0,-1 0-7 0 0,1-1 0 0 0,-1 1 0 0 0,1-1 0 0 0,0 1 0 0 0,-1-1-1 0 0,1 1 1 0 0,-1-1 0 0 0,1 0 0 0 0,0 1 0 0 0,0-1 0 0 0,-1 0-1 0 0,1 1 1 0 0,0-1 0 0 0,0 0 0 0 0,-1 0 0 0 0,1 0 0 0 0,0 0 0 0 0,0 0-1 0 0,-1 0 1 0 0,1 0 0 0 0,0 0 0 0 0,0 0 0 0 0,0 0 0 0 0,-1 0 0 0 0,1 0-1 0 0,0 0 1 0 0,0-1 0 0 0,-1 1 0 0 0,1 0 0 0 0,1-1 0 0 0,10-2-152 0 0,-4 3 80 0 0,-1 0 1 0 0,1 1-1 0 0,-1 0 0 0 0,1 0 0 0 0,-1 0 1 0 0,13 5-1 0 0,9 2-176 0 0,-10-5 48 0 0,1-2 0 0 0,0 0 0 0 0,-1 0 1 0 0,33-5-1 0 0,33 0-479 0 0,-54 5 369 0 0,2 1-287 0 0,-1-2-1 0 0,51-6 1 0 0,-30-4-83 0 0,-25 5 112 0 0,1 0 1 0 0,43-1-1 0 0,-4 8-496 0 0,-33 0 67 0 0,43-3 1 0 0,-22-6-92 0 0,-30 3 134 0 0,47-1 1 0 0,-5 12 430 0 0</inkml:trace>
  <inkml:trace contextRef="#ctx0" brushRef="#br0" timeOffset="5">3900 1190 7079 0 0,'-28'7'152'0'0,"0"-2"0"0"0,0 0 0 0 0,-1-1 0 0 0,-55-2 0 0 0,-25 3-73 0 0,57 2 105 0 0,6-2 193 0 0,-56 1 1 0 0,12-10 86 0 0,-43 1 161 0 0,47 6-304 0 0,-78 2 218 0 0,88-9-294 0 0,-95 3 277 0 0,74 10-339 0 0,-53 2 3 0 0,87-10-118 0 0,-128 7 101 0 0,133 0-177 0 0,0-1-74 0 0,-68 1 0 0 0,25-12-15 0 0,-28 1-430 0 0,61 6-591 0 0,-69-2-2436 0 0,29-13 1 0 0,57 5 1858 0 0,-6 1 751 0 0</inkml:trace>
  <inkml:trace contextRef="#ctx0" brushRef="#br0" timeOffset="6">1910 1118 12583 0 0,'-17'8'187'0'0,"0"0"0"0"0,0-1-1 0 0,0-1 1 0 0,-1-1 0 0 0,0 0-1 0 0,-26 3 1 0 0,-33-1-150 0 0,-59 9-11 0 0,70-3 35 0 0,-108 15 140 0 0,99-23-117 0 0,19-1 8 0 0,-58 10 0 0 0,34 3-17 0 0,-88 13 70 0 0,99-24-86 0 0,16-2 21 0 0,-62 14 1 0 0,36 2 36 0 0,-50 9 122 0 0,62-21-106 0 0,-44 9 98 0 0,71-7-174 0 0,26-5-44 0 0,0-1 0 0 0,0-1-1 0 0,-28 2 1 0 0,20-6 6 0 0,17 0-8 0 0,1 0 1 0 0,-1 1-1 0 0,1 0 0 0 0,-7 1 0 0 0,10-1-36 0 0,1 0 0 0 0,-1 0 0 0 0,0 0 1 0 0,0 1-1 0 0,0-1 0 0 0,0 0 0 0 0,1 0 0 0 0,-1 1 0 0 0,0-1 0 0 0,0 1 0 0 0,1-1 0 0 0,-1 1 0 0 0,0-1 0 0 0,1 1 0 0 0,-1 0 0 0 0,0-1 0 0 0,1 1 0 0 0,-1 0 1 0 0,1-1-1 0 0,-1 1 0 0 0,1 0 0 0 0,-1 0 0 0 0,1-1 0 0 0,0 1 0 0 0,-1 2 0 0 0,1-1-350 0 0,4-4-27 0 0,8-2 87 0 0,1 0 1 0 0,0 0 0 0 0,0 2-1 0 0,0-1 1 0 0,0 2 0 0 0,1 0-1 0 0,15 0 1 0 0,10-1-519 0 0,1-3-260 0 0,1-2 1 0 0,47-14 0 0 0,37-7-990 0 0,-57 18 1213 0 0,100-20-882 0 0,-103 14 1127 0 0,119-24-988 0 0,-59 29 1213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3887 1464 7511 0 0,'1'1'16'0'0,"-1"-1"-1"0"0,0 0 0 0 0,0 0 1 0 0,1 1-1 0 0,-1-1 1 0 0,0 0-1 0 0,0 1 0 0 0,0-1 1 0 0,1 1-1 0 0,-1-1 0 0 0,0 0 1 0 0,0 1-1 0 0,0-1 1 0 0,0 0-1 0 0,0 1 0 0 0,0-1 1 0 0,0 1-1 0 0,0-1 0 0 0,0 0 1 0 0,0 1-1 0 0,0-1 1 0 0,0 1-1 0 0,0-1 0 0 0,0 0 1 0 0,0 1-1 0 0,0-1 0 0 0,-1 1 1 0 0,-8-3 272 0 0,-4-2-207 0 0,8 4-39 0 0,0 0-1 0 0,0 0 0 0 0,0 0 1 0 0,0 1-1 0 0,0-1 0 0 0,0 1 1 0 0,1 0-1 0 0,-1 0 0 0 0,-5 3 0 0 0,-12 2 352 0 0,6-3-56 0 0,0-1 0 0 0,1-1 1 0 0,-31-1-1 0 0,6 0 142 0 0,-1 3 183 0 0,-75 15 0 0 0,69-9-347 0 0,-56 3 0 0 0,20-9-38 0 0,-108 10 321 0 0,103 2-383 0 0,-101 11 154 0 0,106-22-225 0 0,-131 14 225 0 0,105 1-176 0 0,-69 10 126 0 0,79-20-140 0 0,-78 10 132 0 0,113-7-232 0 0,18-4-4 0 0,-77 6 0 0 0,69-14-31 0 0,32-1-18 0 0,1 1 0 0 0,0 1 0 0 0,-38 7 0 0 0,21 4-17 0 0,30-9-22 0 0,1-1 0 0 0,-1 1 0 0 0,0-1 0 0 0,0 0 0 0 0,0-1 0 0 0,0 0 0 0 0,-13 0 0 0 0,16-2 0 0 0,0 0 0 0 0,0 0 0 0 0,0-1 0 0 0,0 1-1 0 0,-5-3 1 0 0,-8-3-193 0 0,31 1-1341 0 0,-8 4 1388 0 0,4-4-186 0 0,1 1 0 0 0,0 1 1 0 0,1-1-1 0 0,20-4 1 0 0,11 0-434 0 0,62-15-782 0 0,-62 10 1030 0 0,123-33-1277 0 0,-93 34 1331 0 0,88-20-243 0 0,-71 5 362 0 0,57-13-134 0 0,-83 27 425 0 0,92-26 124 0 0,10-27 174 0 0,-148 60-151 0 0,47-18 414 0 0,-57 21-390 0 0,-1 1 0 0 0,0-1 0 0 0,0-1-1 0 0,0 1 1 0 0,-1-1 0 0 0,11-10 0 0 0,-1-4 364 0 0,-15 19-453 0 0,0 0-1 0 0,0 0 1 0 0,0 0 0 0 0,0-1 0 0 0,0 1-1 0 0,1 0 1 0 0,-1 0 0 0 0,0 0-1 0 0,0-1 1 0 0,0 1 0 0 0,0 0 0 0 0,0 0-1 0 0,0 0 1 0 0,0-1 0 0 0,0 1-1 0 0,0 0 1 0 0,0 0 0 0 0,0-1-1 0 0,0 1 1 0 0,0 0 0 0 0,0 0 0 0 0,0 0-1 0 0,-1-1 1 0 0,1 1 0 0 0,0 0-1 0 0,0 0 1 0 0,0 0 0 0 0,0-1 0 0 0,0 1-1 0 0,0 0 1 0 0,0 0 0 0 0,-1 0-1 0 0,1 0 1 0 0,0 0 0 0 0,0-1-1 0 0,0 1 1 0 0,-1 0 0 0 0,-6-4 71 0 0,6 3-18 0 0,-9-2 27 0 0,1 0 1 0 0,0 1-1 0 0,-1 0 0 0 0,1 1 0 0 0,-1 0 0 0 0,0 0 0 0 0,1 1 0 0 0,-15 1 0 0 0,-10-1 78 0 0,-53-4 171 0 0,-117 3 349 0 0,-16 23 483 0 0,61-5-320 0 0,-46 7 129 0 0,-8 1-157 0 0,-203 27 368 0 0,-45 13-857 0 0,264-38-190 0 0,36-6-432 0 0,145-19 112 0 0,0-1-1 0 0,-1-1 0 0 0,-29-3 1 0 0,7 0-348 0 0,36 3 447 0 0,-6-2-371 0 0,13-7-2 0 0,-3 6 393 0 0,1 1 0 0 0,-1 0 0 0 0,1 0 0 0 0,0 0-1 0 0,0 0 1 0 0,0 0 0 0 0,0 0 0 0 0,0 1 0 0 0,1-1 0 0 0,-1 1 0 0 0,0-1 0 0 0,1 1-1 0 0,-1 0 1 0 0,1 0 0 0 0,3-1 0 0 0,5-1-118 0 0,1 1 1 0 0,17-1-1 0 0,-6 0-42 0 0,22-5-278 0 0,51-18-1 0 0,15-2-437 0 0,-58 17 56 0 0,103-24-2522 0 0,-107 21 2272 0 0,116-29-2376 0 0,-51 27 2669 0 0</inkml:trace>
  <inkml:trace contextRef="#ctx0" brushRef="#br0" timeOffset="1">1693 1125 5759 0 0,'12'10'443'0'0,"-12"-9"-429"0"0,-1 0 0 0 0,1-1 0 0 0,-1 1 0 0 0,0-1 1 0 0,0 1-1 0 0,1 0 0 0 0,-1-1 0 0 0,0 0 0 0 0,0 1 0 0 0,0-1 0 0 0,0 1 0 0 0,1-1 0 0 0,-3 1 0 0 0,2-1 13 0 0,-15 5 190 0 0,0 0 0 0 0,-1-2 0 0 0,1 0 1 0 0,-33 2-1 0 0,-25 4 242 0 0,37-2-186 0 0,-104 17 805 0 0,75-20-632 0 0,-87 11 544 0 0,56 4-493 0 0,-28 4 70 0 0,45-12-217 0 0,-63 10 245 0 0,79-9-395 0 0,-86 14 184 0 0,106-20-270 0 0,-93 17 259 0 0,99-13-288 0 0,20-5-34 0 0,0 0-1 0 0,0-2 1 0 0,-29 3 0 0 0,13-7 16 0 0,29 1-74 0 0,-1-1 1 0 0,1 1-1 0 0,-1 0 1 0 0,1 0-1 0 0,-1 0 0 0 0,1 1 1 0 0,-1 0-1 0 0,1 0 1 0 0,0 0-1 0 0,-1 1 0 0 0,1 0 1 0 0,0 0-1 0 0,-6 3 1 0 0,-1 2-553 0 0,25-11-12 0 0,7 2-141 0 0,-10 1 314 0 0,0 0-1 0 0,0-1 1 0 0,14-4 0 0 0,5-5-316 0 0,-6 3 44 0 0,1 0 0 0 0,29-5 0 0 0,11 3-551 0 0,55-11-1025 0 0,-49 2 933 0 0,59-13-774 0 0,-24 17 1483 0 0</inkml:trace>
  <inkml:trace contextRef="#ctx0" brushRef="#br0" timeOffset="2">1418 1030 5927 0 0,'7'3'89'0'0,"1"0"-1"0"0,-1-1 0 0 0,0 0 0 0 0,1 0 0 0 0,8 1 0 0 0,-12-3-80 0 0,-1 0-1 0 0,1 0 0 0 0,-1 0 1 0 0,1-1-1 0 0,-1 1 1 0 0,1-1-1 0 0,-1 0 0 0 0,1 0 1 0 0,-1 0-1 0 0,0 0 0 0 0,1-1 1 0 0,-1 1-1 0 0,4-3 0 0 0,1-1-41 0 0,7-5 312 0 0,-15 10-258 0 0,0 0 1 0 0,1-1-1 0 0,-1 1 1 0 0,0 0-1 0 0,0-1 1 0 0,1 1-1 0 0,-1-1 1 0 0,0 1-1 0 0,0 0 1 0 0,0-1-1 0 0,0 1 1 0 0,0-1-1 0 0,0 1 1 0 0,0 0-1 0 0,0-1 1 0 0,0 1-1 0 0,0-1 1 0 0,0 1-1 0 0,0 0 1 0 0,0-1-1 0 0,0 1 0 0 0,0-1 1 0 0,0 1-1 0 0,0 0 1 0 0,0-1-1 0 0,-1 1 1 0 0,1-1-1 0 0,0 1 1 0 0,0 0-1 0 0,-1-1 1 0 0,1 1-1 0 0,0 0 1 0 0,0-1-1 0 0,-1 1 1 0 0,1 0-1 0 0,-1-1 1 0 0,-2-1 63 0 0,1-1 1 0 0,-1 1-1 0 0,0-1 0 0 0,-1 1 1 0 0,1 0-1 0 0,0 0 0 0 0,-1 1 1 0 0,1-1-1 0 0,-1 1 1 0 0,-3-2-1 0 0,-43-6 404 0 0,1-1-212 0 0,34 6-205 0 0,-10-4 90 0 0,0 2 1 0 0,-40-6 0 0 0,-93 1 670 0 0,125 6-661 0 0,-100-7 524 0 0,78 13-479 0 0,-46-3 123 0 0,-99-14 284 0 0,176 13-544 0 0,-1-1 1 0 0,-28-9 0 0 0,6 2-2 0 0,43 10-83 0 0,-32-9-249 0 0,34 9 229 0 0,1 1 0 0 0,-1-1-1 0 0,0 0 1 0 0,1 0-1 0 0,-1 0 1 0 0,1 0-1 0 0,-1 0 1 0 0,1 0 0 0 0,0-1-1 0 0,0 1 1 0 0,-1 0-1 0 0,1-1 1 0 0,0 1 0 0 0,0-1-1 0 0,0 1 1 0 0,-1-4-1 0 0,2 5 4 0 0,0 0-1 0 0,0-1 0 0 0,0 1 0 0 0,-1-1 0 0 0,1 1 1 0 0,0 0-1 0 0,0-1 0 0 0,0 1 0 0 0,0-1 0 0 0,0 1 1 0 0,0-1-1 0 0,0 1 0 0 0,0 0 0 0 0,0-1 0 0 0,0 1 1 0 0,0-1-1 0 0,0 1 0 0 0,0-1 0 0 0,1 1 0 0 0,-1 0 1 0 0,0-1-1 0 0,0 1 0 0 0,0-1 0 0 0,1 1 0 0 0,-1 0 1 0 0,0-1-1 0 0,11-5-1350 0 0,-5 4 643 0 0,4-3-371 0 0,-1-1 1 0 0,0 0 0 0 0,9-7-1 0 0,-11 7 484 0 0,0 1 0 0 0,1 0 0 0 0,-1 0 0 0 0,1 1 0 0 0,14-6 0 0 0,28-2-345 0 0</inkml:trace>
  <inkml:trace contextRef="#ctx0" brushRef="#br0" timeOffset="3">953 684 8663 0 0,'-4'5'60'0'0,"0"0"1"0"0,0 0-1 0 0,0-1 0 0 0,-1 1 0 0 0,0-1 0 0 0,0 0 0 0 0,0-1 0 0 0,-1 1 0 0 0,1-1 0 0 0,-1 0 0 0 0,1 0 0 0 0,-1-1 1 0 0,0 1-1 0 0,-12 1 0 0 0,-17 5-64 0 0,2-1 211 0 0,0-1-1 0 0,-1-1 0 0 0,-44 1 0 0 0,45-8 90 0 0,-22 1 197 0 0,45 1-446 0 0,6 0-69 0 0,0 0 0 0 0,0-1 0 0 0,0 1 1 0 0,0-1-1 0 0,0 0 0 0 0,0 0 0 0 0,0-1 0 0 0,0 1 0 0 0,0-1 1 0 0,0 0-1 0 0,0 0 0 0 0,0 0 0 0 0,0-1 0 0 0,0 1 0 0 0,-5-4 1 0 0,9 5 9 0 0,-1 0 1 0 0,1 0 0 0 0,0-1-1 0 0,-1 1 1 0 0,1 0 0 0 0,0 0-1 0 0,-1 0 1 0 0,1-1 0 0 0,0 1-1 0 0,-1 0 1 0 0,1 0 0 0 0,0-1-1 0 0,0 1 1 0 0,-1 0 0 0 0,1 0-1 0 0,0-1 1 0 0,0 1 0 0 0,0 0-1 0 0,0-1 1 0 0,-1 1 0 0 0,1 0-1 0 0,0-1 1 0 0,0 1 0 0 0,0-1-1 0 0,0 1 1 0 0,0 0 0 0 0,0-1-1 0 0,0 1 1 0 0,0 0 0 0 0,0-1-1 0 0,0 1 1 0 0,0-1 0 0 0,0 1-1 0 0,0 0 1 0 0,0-1 0 0 0,0 1 0 0 0,0 0-1 0 0,1-1 1 0 0,-1 1 0 0 0,0-1-1 0 0,14-9-568 0 0,-6 5 445 0 0,6-2-84 0 0,0 0 0 0 0,1 0 0 0 0,0 2 0 0 0,0 0 0 0 0,27-6 0 0 0,-17 5 38 0 0,31-12 0 0 0,-41 12 122 0 0,19-8-216 0 0,70-19-1 0 0,87-5-1232 0 0,-136 25 1043 0 0,92-20-798 0 0,-70 23 585 0 0,44-8-424 0 0,-98 14 898 0 0,150-21-1068 0 0,-112 21 1573 0 0,87-8 1472 0 0,-111 6-1246 0 0,-2 0 228 0 0,1 2 1 0 0,49-1-1 0 0,-24 8-158 0 0,-26 0-161 0 0,49-4-1 0 0,-31-4-45 0 0,-22 1-28 0 0,40 0-1 0 0,-28 6-127 0 0,-17-1 2 0 0,48-2 0 0 0,-29-5-24 0 0,-21 2 0 0 0,0 1 0 0 0,37 1 0 0 0,-56 2-171 0 0,-1 0 0 0 0,0 0 0 0 0,1 0 0 0 0,-1-1 0 0 0,0 0-1 0 0,0 0 1 0 0,1 0 0 0 0,-1 0 0 0 0,0-1 0 0 0,4-1 0 0 0,-4 1 441 0 0,-22 2-148 0 0,1 2 0 0 0,-24 5 0 0 0,25-4-199 0 0,1 0 1 0 0,-1-2-1 0 0,-25 1 1 0 0,7-4 46 0 0,13 0-42 0 0,0 1 0 0 0,0 1 0 0 0,-32 3 0 0 0,-7 10 15 0 0,34-6-88 0 0,-43 3-1 0 0,22-7-9 0 0,21-2-9 0 0,0 1 0 0 0,-29 6-1 0 0,7 4 65 0 0,25-5 17 0 0,-39 5 0 0 0,22-9 14 0 0,27-2-79 0 0,0 0-1 0 0,0 0 0 0 0,1 1 1 0 0,-1 1-1 0 0,-14 5 1 0 0,26-8-55 0 0,0 0 0 0 0,0 0 0 0 0,0 0 0 0 0,0 1 0 0 0,0-1 0 0 0,0 0 0 0 0,0 1 0 0 0,1-1 0 0 0,-1 1 0 0 0,0-1 0 0 0,0 1 0 0 0,1-1 1 0 0,-1 1-1 0 0,0-1 0 0 0,0 1 0 0 0,1 0 0 0 0,-2 1 0 0 0,3-2-2 0 0,0 1 0 0 0,0 0 0 0 0,0-1 0 0 0,0 1 0 0 0,0-1 0 0 0,0 0 0 0 0,0 1 0 0 0,0-1 0 0 0,0 0 0 0 0,0 1-1 0 0,0-1 1 0 0,0 0 0 0 0,0 0 0 0 0,0 0 0 0 0,2 0 0 0 0,4 0-7 0 0,0 0 0 0 0,0 0 0 0 0,0-1 0 0 0,0 0 0 0 0,0 0 0 0 0,9-4 0 0 0,11-1 0 0 0,3 2-85 0 0,-1 1 0 0 0,33 2 0 0 0,-29 0-120 0 0,52-6 0 0 0,-21-5-21 0 0,85-10-263 0 0,-68 19 216 0 0,79-9-314 0 0,-80-2 279 0 0,76-8-261 0 0,-73 18 328 0 0,81-9-191 0 0,-88 0 231 0 0,78-8-194 0 0,-83 18 279 0 0,69-6-36 0 0,-77-2 91 0 0,-21 4 10 0 0,55-4 0 0 0,-35 11 78 0 0,-27 0 52 0 0,58-7 0 0 0,-35-4 14 0 0,-32 5-19 0 0,36-3 1 0 0,-33 8-51 0 0,-21 2-24 0 0,-1-1 0 0 0,1-1 0 0 0,-1 1-1 0 0,1-1 1 0 0,-1-1 0 0 0,0 1 0 0 0,8-4-1 0 0,-9 3 1 0 0,-1-2-1 0 0,1 1 0 0 0,7-7 1 0 0,-1 1 24 0 0,-9 8 82 0 0,-6-2 22 0 0,0 1-110 0 0,0 0 1 0 0,0 0-1 0 0,0 0 0 0 0,0 1 0 0 0,0-1 0 0 0,0 1 0 0 0,0 0 0 0 0,0 0 0 0 0,0 0 0 0 0,-1 0 0 0 0,-3 0 1 0 0,-6 0 46 0 0,-22 2-1 0 0,21-1-21 0 0,-27-1-1 0 0,15-3-8 0 0,6 1 6 0 0,0 1 1 0 0,-1 0-1 0 0,-29 2 0 0 0,-11 8 156 0 0,-37 2 199 0 0,45-10-178 0 0,-55 3 215 0 0,62 3-325 0 0,17-1-47 0 0,-37 0 1 0 0,31-6-25 0 0,18 0-9 0 0,-1 1 1 0 0,-26 3 0 0 0,19 2-19 0 0,19-3-7 0 0,0 0 0 0 0,0-1 0 0 0,0 0 0 0 0,-1-1 0 0 0,1 1-1 0 0,-7-1 1 0 0,11 0 4 0 0,0-1 0 0 0,0 1 0 0 0,0 0 0 0 0,1-1 0 0 0,-1 1 0 0 0,0-1-1 0 0,0 0 1 0 0,1 0 0 0 0,-4-1 0 0 0,5 1-5 0 0,0 1 0 0 0,0 0 0 0 0,0 0 0 0 0,0 0 1 0 0,0 0-1 0 0,0-1 0 0 0,0 1 0 0 0,0 0 0 0 0,0 0 0 0 0,0 0 0 0 0,0-1 1 0 0,0 1-1 0 0,0 0 0 0 0,0 0 0 0 0,0 0 0 0 0,0-1 0 0 0,0 1 0 0 0,0 0 0 0 0,0 0 1 0 0,0 0-1 0 0,0-1 0 0 0,0 1 0 0 0,0 0 0 0 0,0 0 0 0 0,1 0 0 0 0,-1 0 1 0 0,0-1-1 0 0,0 1 0 0 0,0 0 0 0 0,0 0 0 0 0,0 0 0 0 0,1 0 0 0 0,-1 0 0 0 0,0 0 1 0 0,0 0-1 0 0,0-1 0 0 0,0 1 0 0 0,1 0 0 0 0,-1 0 0 0 0,0 0 0 0 0,0 0 0 0 0,1 0 1 0 0,1-2 4 0 0,1-1-7 0 0,0 1 0 0 0,1-1 0 0 0,-1 1 0 0 0,1 0 1 0 0,-1 0-1 0 0,1 0 0 0 0,0 1 0 0 0,-1-1 0 0 0,1 1 0 0 0,0 0 1 0 0,0 0-1 0 0,7-1 0 0 0,23 1-87 0 0,-17 0-19 0 0,27-2 1 0 0,-4-5-34 0 0,50-6-138 0 0,-36 10 126 0 0,56-6-164 0 0,-68 3 194 0 0,-4 0-45 0 0,46-1 0 0 0,-40 7 95 0 0,-9 1 39 0 0,39-6 1 0 0,-34 0-11 0 0,-17 1-11 0 0,41-1 0 0 0,-32 7 16 0 0,-21-1 16 0 0,1 0-1 0 0,-1 0 1 0 0,20-3-1 0 0,-7-4-17 0 0,-18 5 28 0 0,-1 1-1 0 0,1-1 0 0 0,0 1 0 0 0,0 0 0 0 0,9 0 0 0 0,-3 2 2 0 0,5 0 45 0 0,-16-1-32 0 0,-1 0 0 0 0,1-1 0 0 0,-1 1-1 0 0,1 0 1 0 0,0 0 0 0 0,-1-1-1 0 0,1 1 1 0 0,-1 0 0 0 0,0 0 0 0 0,1-1-1 0 0,-1 1 1 0 0,1-1 0 0 0,-1 1-1 0 0,1 0 1 0 0,-1-1 0 0 0,0 1 0 0 0,1-1-1 0 0,-1 1 1 0 0,0-1 0 0 0,0 1-1 0 0,1-1 1 0 0,-1 1 0 0 0,0-1 0 0 0,0 0-1 0 0,1 0 1 0 0,-1-1 218 0 0,-14-2 39 0 0,5 1-201 0 0,4 2-20 0 0,0 1 0 0 0,0 0 1 0 0,0 0-1 0 0,0 0 0 0 0,0 0 0 0 0,0 1 0 0 0,0 0 0 0 0,-6 2 0 0 0,4-2 17 0 0,1 1 0 0 0,-1-1 0 0 0,0-1 0 0 0,-9 1 0 0 0,-3-2 61 0 0,9 0-47 0 0,-1 0 0 0 0,1 1-1 0 0,0 1 1 0 0,-13 1 0 0 0,-5 4 26 0 0,12-2-41 0 0,0-1 0 0 0,-20 1 0 0 0,-6-3 29 0 0,-25 1 26 0 0,31 4-88 0 0,18-3-23 0 0,-25 1 0 0 0,36-4 2 0 0,-13 0 0 0 0,1 1 0 0 0,-39 6 0 0 0,56-6 2 0 0,0-1-1 0 0,0 1 0 0 0,-1-1 1 0 0,1 0-1 0 0,0 0 0 0 0,0 0 1 0 0,-3 0-1 0 0,-13-2 55 0 0,22 6-79 0 0,-3-4-10 0 0,1-1 24 0 0,1-1 1 0 0,-1 1-1 0 0,1-1 1 0 0,0 1-1 0 0,-1 0 1 0 0,1 0-1 0 0,0 0 1 0 0,0 0-1 0 0,0 1 0 0 0,0-1 1 0 0,0 1-1 0 0,4-1 1 0 0,41 4-257 0 0,-36-2 149 0 0,0 0 1 0 0,22-1-1 0 0,0-5-75 0 0,-15 2 47 0 0,0 0-1 0 0,30 1 1 0 0,-8 5 6 0 0,-17-1 28 0 0,47-3 0 0 0,-20-5 8 0 0,-19 2-4 0 0,35 0 0 0 0,-23 4-37 0 0,-11 1-74 0 0,41-4 0 0 0,-35-2 44 0 0,-15 1-39 0 0,49-1 0 0 0,-37 7 135 0 0,-17-1 65 0 0,1 0-1 0 0,21-3 1 0 0,-9-3 13 0 0,-24 3 1 0 0,-1 0 1 0 0,1 1-1 0 0,0 0 0 0 0,-1 0 1 0 0,1 1-1 0 0,0 0 0 0 0,0 1 0 0 0,13 2 1 0 0,-76-10 214 0 0,51 6-207 0 0,-19-3 62 0 0,0 0 0 0 0,-39-1-1 0 0,16 7 47 0 0,15-1 27 0 0,-39-3 0 0 0,32-2-39 0 0,8 1 8 0 0,0 0 0 0 0,-37 3 0 0 0,4 6 58 0 0,-40 2 104 0 0,54-9-148 0 0,-71 4 170 0 0,72 3-225 0 0,17-2-28 0 0,-42 1 1 0 0,35-7-35 0 0,21 1 9 0 0,0 1 0 0 0,0 0-1 0 0,-21 3 1 0 0,9 4-6 0 0,23-5-19 0 0,0-1 0 0 0,1 1 0 0 0,-1-1 1 0 0,0-1-1 0 0,0 1 0 0 0,0-1 0 0 0,0 0 0 0 0,0 0 1 0 0,0 0-1 0 0,0-1 0 0 0,-7-2 0 0 0,0 0-160 0 0,10 3-624 0 0,6-2-249 0 0,3-1 804 0 0,-1 0-1 0 0,0 1 1 0 0,1 0-1 0 0,-1 0 1 0 0,1 0-1 0 0,0 1 1 0 0,-1 0-1 0 0,1 0 1 0 0,0 0-1 0 0,0 1 1 0 0,0 0-1 0 0,6 0 1 0 0,12 0-574 0 0,2-3-606 0 0,43-11-1 0 0,-44 8 242 0 0,51-5-1 0 0,5 10 570 0 0</inkml:trace>
  <inkml:trace contextRef="#ctx0" brushRef="#br0" timeOffset="4">3913 1 6559 0 0,'-119'24'352'0'0,"-134"9"0"0"0,12-3-127 0 0,2 1 369 0 0,138-22-322 0 0,-145 16 375 0 0,187-17-477 0 0,-271 30 868 0 0,237-31-740 0 0,-201 21 662 0 0,199-14-675 0 0,-167 17 473 0 0,171-27-492 0 0,-134 14 393 0 0,118 3-528 0 0,-30 4-106 0 0,85-20-27 0 0,30-3-24 0 0,-1 1 0 0 0,1 0 0 0 0,-26 8 0 0 0,16 2-257 0 0,27-10 157 0 0,0 0 0 0 0,0-1 1 0 0,-1 0-1 0 0,1 0 1 0 0,-1-1-1 0 0,1 1 0 0 0,-10 0 1 0 0,14-2 66 0 0,0 0 0 0 0,0 0 0 0 0,0 0 0 0 0,0-1 0 0 0,-1 1 0 0 0,1 0 0 0 0,0-1 0 0 0,0 1 0 0 0,0 0 0 0 0,0-1 0 0 0,0 0 0 0 0,-1 0 0 0 0,2 1 59 0 0,0 0-21 0 0,0 0-1 0 0,0 0 1 0 0,0 0-1 0 0,0 0 1 0 0,0 0-1 0 0,0 0 1 0 0,0 0-1 0 0,0 0 1 0 0,0 0 0 0 0,0 0-1 0 0,0 0 1 0 0,0 0-1 0 0,1 0 1 0 0,-1 0-1 0 0,0-1 1 0 0,0 1-1 0 0,0 0 1 0 0,0 0 0 0 0,0 0-1 0 0,0 0 1 0 0,0 0-1 0 0,0 0 1 0 0,0 0-1 0 0,0 0 1 0 0,0 0-1 0 0,0 0 1 0 0,0 0-1 0 0,0 0 1 0 0,0 0 0 0 0,0 0-1 0 0,0-1 1 0 0,0 1-1 0 0,0 0 1 0 0,0 0-1 0 0,0 0 1 0 0,0 0-1 0 0,0 0 1 0 0,0 0 0 0 0,0 0-1 0 0,0 0 1 0 0,0 0-1 0 0,0 0 1 0 0,0 0-1 0 0,0 0 1 0 0,0 0-1 0 0,0-1 1 0 0,18-4-1928 0 0,0-2 1 0 0,24-12-1 0 0,-21 9 333 0 0,40-13-1 0 0,7 8 777 0 0</inkml:trace>
  <inkml:trace contextRef="#ctx0" brushRef="#br0" timeOffset="5">1427 168 8407 0 0,'-25'10'218'0'0,"0"0"0"0"0,0-1-1 0 0,-51 9 1 0 0,13-9-193 0 0,-60 12-6 0 0,69-6 31 0 0,19-5 24 0 0,-52 8-1 0 0,38-13-14 0 0,22-3-15 0 0,-1 2 0 0 0,-32 8 0 0 0,16 2-24 0 0,26-7-21 0 0,-1-2 0 0 0,-35 7 0 0 0,21-10 1 0 0,25-2 0 0 0,0 0 0 0 0,0 1 0 0 0,0 0 0 0 0,0 0 0 0 0,1 0 0 0 0,-12 5 0 0 0,-4 7-2 0 0,20-11 4 0 0,0 1-1 0 0,0-1 1 0 0,0-1-1 0 0,-1 1 1 0 0,1 0 0 0 0,-1-1-1 0 0,-5 2 1 0 0,2-1-152 0 0,7 0 18 0 0,8 1-153 0 0,-6-2 191 0 0,1-1-10 0 0,-1 1 1 0 0,1-1 0 0 0,0 0 0 0 0,-1 0-1 0 0,1 0 1 0 0,0 0 0 0 0,0 0 0 0 0,-1 0-1 0 0,1-1 1 0 0,0 1 0 0 0,-1-1 0 0 0,6-2-1 0 0,5-1-256 0 0,-2 2-17 0 0,0 1 0 0 0,0 0 0 0 0,14 0-1 0 0,-16 1 67 0 0,1 0-1 0 0,-1-1 0 0 0,0 0 1 0 0,1 0-1 0 0,-1-1 0 0 0,10-4 0 0 0,11-6-572 0 0,-18 6 512 0 0,-1 2 1 0 0,1-1-1 0 0,-1 1 0 0 0,16-2 1 0 0,30 2-115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714 347 5695 0 0,'0'2'36'0'0,"0"0"0"0"0,-1 0 0 0 0,1 0 0 0 0,0 0 0 0 0,-1 0 0 0 0,1 0 0 0 0,-1 0 0 0 0,0-1 0 0 0,0 1 0 0 0,0 0 0 0 0,-1 2 0 0 0,0-3-23 0 0,1 0 0 0 0,0 0-1 0 0,-1 0 1 0 0,1 0-1 0 0,-1-1 1 0 0,0 1-1 0 0,1 0 1 0 0,-1-1 0 0 0,1 1-1 0 0,-1-1 1 0 0,0 0-1 0 0,1 1 1 0 0,-4-1-1 0 0,1 1 28 0 0,-1 0-1 0 0,1 0 0 0 0,0 0 0 0 0,0 1 0 0 0,0 0 0 0 0,-7 4 0 0 0,-9 4 387 0 0,11-7-233 0 0,0-1 0 0 0,-1 0 0 0 0,1 0 0 0 0,0-1-1 0 0,-1 0 1 0 0,-16 0 0 0 0,15-2 7 0 0,-1 2 0 0 0,1 0 0 0 0,0 0 0 0 0,-16 4 0 0 0,-5 6 111 0 0,22-7-216 0 0,-1 0 0 0 0,1-1 0 0 0,-1 0 0 0 0,-19 1 0 0 0,-3-3 84 0 0,22-1-106 0 0,0 0-1 0 0,-1 1 1 0 0,1 0 0 0 0,0 0-1 0 0,-10 4 1 0 0,-14 8 189 0 0,25-8-123 0 0,0-2-1 0 0,0 1 0 0 0,-21 3 0 0 0,6-5 98 0 0,19-1-169 0 0,0-1-1 0 0,0 0 1 0 0,1 1-1 0 0,-1 0 1 0 0,0 0-1 0 0,1 1 0 0 0,-1 0 1 0 0,-5 2-1 0 0,-12 11 145 0 0,21-12-175 0 0,-1-1 0 0 0,0 0 0 0 0,0 0 0 0 0,0 0-1 0 0,0-1 1 0 0,0 1 0 0 0,0 0 0 0 0,-1-1 0 0 0,1 0-1 0 0,0 0 1 0 0,-1 0 0 0 0,1 0 0 0 0,-1-1 0 0 0,-3 1-1 0 0,7-1-31 0 0,0 0-1 0 0,0 0 1 0 0,0 0 0 0 0,-1 0-1 0 0,1 0 1 0 0,0 0-1 0 0,0 0 1 0 0,0 0 0 0 0,0 0-1 0 0,0 0 1 0 0,0 0-1 0 0,0 0 1 0 0,0 0 0 0 0,-1 0-1 0 0,1 0 1 0 0,0 0-1 0 0,0 0 1 0 0,0 0 0 0 0,0 0-1 0 0,0 0 1 0 0,0 0-1 0 0,0 0 1 0 0,0 0-1 0 0,-1 0 1 0 0,1 0 0 0 0,0 0-1 0 0,0 0 1 0 0,0 0-1 0 0,0 0 1 0 0,0 0 0 0 0,0 0-1 0 0,0 0 1 0 0,0 0-1 0 0,0 1 1 0 0,0-1 0 0 0,0 0-1 0 0,-1 0 1 0 0,1 0-1 0 0,0 0 1 0 0,0 0-1 0 0,0 0 1 0 0,0 0 0 0 0,0 0-1 0 0,0 0 1 0 0,0 1-1 0 0,0-1 1 0 0,0 0 0 0 0,0 0-1 0 0,0 0 1 0 0,0 0-1 0 0,0 0 1 0 0,0 0-4 0 0,0 1 1 0 0,0-1 1 0 0,0 0-1 0 0,0 1 1 0 0,0-1-1 0 0,0 0 1 0 0,-1 1-1 0 0,1-1 1 0 0,0 0-1 0 0,0 1 1 0 0,0-1-1 0 0,0 0 1 0 0,0 1-1 0 0,0-1 1 0 0,1 0-1 0 0,-1 1 1 0 0,0-1-1 0 0,0 0 1 0 0,0 1-1 0 0,0-1 1 0 0,0 0-1 0 0,0 1 1 0 0,1-1-1 0 0,-1 0 1 0 0,0 1-1 0 0,20-4-1 0 0,-12 2-29 0 0,0 1-1 0 0,0 0 0 0 0,0 1 0 0 0,14 2 0 0 0,13 2-234 0 0,-23-6 151 0 0,0 1-1 0 0,1-1 1 0 0,-1-1-1 0 0,0-1 1 0 0,0 1-1 0 0,14-7 1 0 0,10-1-137 0 0,-1 3-40 0 0,-1 2-1 0 0,1 2 1 0 0,53 0 0 0 0,44-3-476 0 0,-38-7 233 0 0,72-6-272 0 0,-105 14 629 0 0,177-19-204 0 0,-153 9 278 0 0,160-21-124 0 0,-119 32 262 0 0,92-10 161 0 0,-108-2-78 0 0,108-11 177 0 0,-102 23 14 0 0,74-5 357 0 0,-97-3-302 0 0,75-5 342 0 0,-100 17-481 0 0,-35 0-53 0 0,53-5-1 0 0,-43-3-37 0 0,-29 5-59 0 0,0 0-1 0 0,1 1 1 0 0,22 0-1 0 0,-12 5 18 0 0,-21-2-71 0 0,0 0 1 0 0,-1-1-1 0 0,1 1 0 0 0,0-1 0 0 0,0 0 1 0 0,0 0-1 0 0,-1 0 0 0 0,1 0 1 0 0,0-1-1 0 0,0 1 0 0 0,0-1 1 0 0,-1 0-1 0 0,7-3 0 0 0,-8 3 96 0 0,-4 2-12 0 0,-3 0-74 0 0,0 0-1 0 0,1 0 1 0 0,-1 0-1 0 0,0 0 1 0 0,-8-1-1 0 0,6 0-1 0 0,1 1-1 0 0,-1-1 1 0 0,1 1-1 0 0,-10 3 0 0 0,9-2 7 0 0,-5 3 41 0 0,0-2 0 0 0,1 0 0 0 0,-1 0 0 0 0,0-1 0 0 0,-22 1 0 0 0,-6-3 92 0 0,12-1-38 0 0,1 1 0 0 0,-33 5 0 0 0,-148 35 481 0 0,176-34-509 0 0,-393 49 601 0 0,364-52-672 0 0,-121 12 55 0 0,116-4-78 0 0,-84 9-8 0 0,86-17-1 0 0,-49 4 11 0 0,-70 10 170 0 0,177-17-206 0 0,0 1 0 0 0,0-1-1 0 0,0 1 1 0 0,0 1 0 0 0,0-1-1 0 0,0 1 1 0 0,1 0 0 0 0,-7 3-1 0 0,9-3-315 0 0,7-4-19 0 0,9-1-121 0 0,1 0 0 0 0,22-2 0 0 0,-17 2-224 0 0,26-5 1 0 0,-22 1 243 0 0,11-2-705 0 0,64-11 0 0 0,-41 15 73 0 0,73-11-1594 0 0,-63 1 1289 0 0,61-10-939 0 0,-26 15 1682 0 0</inkml:trace>
  <inkml:trace contextRef="#ctx0" brushRef="#br0" timeOffset="1">2580 243 5471 0 0,'-8'4'91'0'0,"-1"0"-1"0"0,1-1 0 0 0,-1 0 0 0 0,1-1 1 0 0,-18 3-1 0 0,-46 0-52 0 0,50-5-10 0 0,0 2-1 0 0,-23 3 0 0 0,-11 8 243 0 0,13-3 109 0 0,-43 4 0 0 0,6-7 36 0 0,-84 10 348 0 0,88-4-516 0 0,-113 14 204 0 0,114-20-296 0 0,-136 16 284 0 0,127-7-227 0 0,-112 16 338 0 0,109-25-295 0 0,-92 12 255 0 0,86 0-332 0 0,-54 8 37 0 0,83-20-119 0 0,-62 10 107 0 0,81-5-148 0 0,22-6-13 0 0,-38 6 0 0 0,37-11-33 0 0,-19 5-61 0 0,38-5-628 0 0,10-5-273 0 0,0 0 765 0 0,0 0 0 0 0,0 1 0 0 0,1-1 0 0 0,-1 1 1 0 0,1 1-1 0 0,0-1 0 0 0,0 1 0 0 0,6-2 0 0 0,10-2-526 0 0,24-2-1 0 0,-18 4 48 0 0,127-34-2317 0 0,20-4 552 0 0,-35 25 1793 0 0</inkml:trace>
  <inkml:trace contextRef="#ctx0" brushRef="#br0" timeOffset="2">3033 13 7855 0 0,'2'0'37'0'0,"3"0"50"0"0,1 1 0 0 0,-1-2-1 0 0,0 1 1 0 0,1-1 0 0 0,-1 0 0 0 0,1 0-1 0 0,-1 0 1 0 0,6-3 0 0 0,-4 0-2 0 0,-8 4-19 0 0,-14 3 27 0 0,0 1-11 0 0,-79 11 76 0 0,-41 6-12 0 0,86-17-155 0 0,-86 10 84 0 0,-39 21 669 0 0,-47 11 484 0 0,125-24-618 0 0,-14 4 5 0 0,70-18-513 0 0,32-7-111 0 0,1 0 1 0 0,0 1-1 0 0,-11 3 1 0 0,15-4-664 0 0,39 3-1560 0 0,-9 1 1403 0 0,-8-5-54 0 0,-1-1 0 0 0,1 0 0 0 0,0-1 0 0 0,-1-2 1 0 0,33-8-1 0 0,-21 4-298 0 0,35-4 0 0 0,22 6 474 0 0</inkml:trace>
  <inkml:trace contextRef="#ctx0" brushRef="#br0" timeOffset="3">3382 78 6159 0 0,'-17'6'132'0'0,"-1"0"-1"0"0,0-1 1 0 0,-1-1-1 0 0,-35 4 1 0 0,-24 4-16 0 0,42-4 112 0 0,-97 18 950 0 0,49-19-466 0 0,-43 6 167 0 0,-247 30-179 0 0,184-21-440 0 0,-22 2 139 0 0,152-21-283 0 0,-153 18 302 0 0,127-4-262 0 0,-88 13 143 0 0,111-23-193 0 0,8-2 40 0 0,-70 15-1 0 0,55-1-102 0 0,34-8-46 0 0,-53 8-1 0 0,29-13 45 0 0,30-3-234 0 0,-43 8 0 0 0,43-3-328 0 0,19-4 121 0 0,1-2 0 0 0,0 1 0 0 0,-1-1 0 0 0,0-1 0 0 0,1 1 0 0 0,-19-2 0 0 0,18-2-213 0 0,0 0 1 0 0,-11-4-1 0 0,-16-3-1424 0 0,36 9 1813 0 0,-1 0 0 0 0,0 0-1 0 0,1-1 1 0 0,-1 0 0 0 0,1 1 0 0 0,-1-1 0 0 0,1 0-1 0 0,-5-2 1 0 0,7 2 168 0 0,-1 1-1 0 0,0-1 0 0 0,1 0 1 0 0,-1 1-1 0 0,1-1 1 0 0,-1 0-1 0 0,1 1 0 0 0,0-1 1 0 0,-1 0-1 0 0,1 0 1 0 0,-1 0-1 0 0,1 1 1 0 0,0-1-1 0 0,0 0 0 0 0,0 0 1 0 0,-1 0-1 0 0,1 0 1 0 0,0 0-1 0 0,0 1 0 0 0,0-1 1 0 0,0 0-1 0 0,1 0 1 0 0,-1 0-1 0 0,0 0 0 0 0,1-1 1 0 0,-1 1-1 0 0,0 0 1 0 0,0 0 0 0 0,1 0-1 0 0,-1 0 1 0 0,1 0-1 0 0,-1 0 1 0 0,1 0-1 0 0,-1 0 1 0 0,1 0 0 0 0,-1 0-1 0 0,1 0 1 0 0,0 1-1 0 0,0-1 1 0 0,-1 0 0 0 0,3-1-1 0 0,18-9-290 0 0</inkml:trace>
  <inkml:trace contextRef="#ctx0" brushRef="#br0" timeOffset="4">11062 1029 8719 0 0,'-13'2'156'0'0,"1"-1"0"0"0,-1 0 0 0 0,0-1 0 0 0,0 0 0 0 0,-24-4 0 0 0,34 3-146 0 0,0 1 43 0 0,1-1 0 0 0,-1 1 0 0 0,1 0 1 0 0,-1 0-1 0 0,0-1 0 0 0,1 2 0 0 0,-1-1 0 0 0,0 0 0 0 0,-2 1 1 0 0,4-1 238 0 0,1-3 12 0 0,1 2-256 0 0,-1-1 0 0 0,1 1 1 0 0,-1-1-1 0 0,1 1 0 0 0,0-1 0 0 0,0 1 1 0 0,0 0-1 0 0,0-1 0 0 0,0 1 1 0 0,0 0-1 0 0,0 0 0 0 0,0-1 0 0 0,0 1 1 0 0,1 0-1 0 0,-1 0 0 0 0,0 0 1 0 0,1 1-1 0 0,-1-1 0 0 0,1 0 0 0 0,-1 1 1 0 0,4-2-1 0 0,3 0-60 0 0,1 0 0 0 0,0 0-1 0 0,10 0 1 0 0,17-3-224 0 0,151-34-1279 0 0,-63 8-29 0 0,-16 3 414 0 0,149-36 438 0 0,-224 57 730 0 0,57-5 1 0 0,-2 1 494 0 0,-67 7-382 0 0,-11 1-56 0 0,1 1-1 0 0,-1 0 0 0 0,1 1 1 0 0,0 0-1 0 0,-1 1 0 0 0,1 0 1 0 0,0 1-1 0 0,11 1 0 0 0,-20-1-70 0 0,-5 2 0 0 0,0 0-31 0 0,0 0 0 0 0,-1 0 0 0 0,0-1 0 0 0,0 1-1 0 0,1-1 1 0 0,-1 0 0 0 0,-1 0 0 0 0,1 0 0 0 0,-5 0-1 0 0,-44 10-115 0 0,35-9 71 0 0,-23 7-1 0 0,-2 4-31 0 0,-58 17-120 0 0,48-20 104 0 0,-56 14-78 0 0,66-12 157 0 0,10-2 54 0 0,-58 11 0 0 0,34-14 10 0 0,28-5 0 0 0,0 1 0 0 0,-32 9 0 0 0,4 6 133 0 0,26-8 56 0 0,-48 10 0 0 0,36-14-30 0 0,25-5-77 0 0,0 1 0 0 0,1 0 1 0 0,-30 11-1 0 0,13 2-20 0 0,26-12-100 0 0,0 0 1 0 0,0 0-1 0 0,0-1 0 0 0,-1 0 1 0 0,1 0-1 0 0,-14 2 0 0 0,-2-6 33 0 0,20 1-47 0 0,1-1-1 0 0,0 1 1 0 0,0 0-1 0 0,0 0 1 0 0,-1 0-1 0 0,1 1 1 0 0,0-1-1 0 0,0 1 1 0 0,0 0-1 0 0,0 0 1 0 0,0 0-1 0 0,-6 2 1 0 0,5 0-157 0 0,1 0 0 0 0,-1 1 0 0 0,0-1 0 0 0,-3 6 0 0 0,-3 2-789 0 0,8-9-144 0 0,6-3-12 0 0,5-1 680 0 0,1-1 0 0 0,0 0 0 0 0,-1-1-1 0 0,1 0 1 0 0,10-7 0 0 0,15-6-318 0 0,-22 12 428 0 0,0 0 0 0 0,27-5-1 0 0,41 0-50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1652 232 6559 0 0,'-1'2'46'0'0,"0"1"-1"0"0,0-1 0 0 0,-1 0 0 0 0,1 1 0 0 0,0-1 0 0 0,-1 0 0 0 0,1 0 0 0 0,-1 0 1 0 0,0 0-1 0 0,1 0 0 0 0,-1 0 0 0 0,0 0 0 0 0,-4 2 0 0 0,1-2-30 0 0,-1 1-1 0 0,1-1 1 0 0,-1 0-1 0 0,-11 2 1 0 0,12-3-16 0 0,-11 4 35 0 0,0 0 0 0 0,-28 14 0 0 0,29-12 16 0 0,1 0 0 0 0,-1-1 0 0 0,0-1 0 0 0,-17 3 0 0 0,-26 1 87 0 0,21-3-27 0 0,-37 10-1 0 0,3 5-15 0 0,-59 16 32 0 0,63-24-66 0 0,-78 19 103 0 0,105-20-76 0 0,0 1 72 0 0,-1-2-1 0 0,-44 6 1 0 0,31-11 3 0 0,26-4-37 0 0,1 1-1 0 0,-1 2 0 0 0,-40 11 1 0 0,-9 18 249 0 0,50-21-107 0 0,-37 11 0 0 0,7-9 98 0 0,36-11-80 0 0,-39 15 1 0 0,-26 23 222 0 0,86-41-507 0 0,-4 0 49 0 0,0 2 1 0 0,0-1 0 0 0,0 0-1 0 0,-6 5 1 0 0,10-7-55 0 0,0 0 0 0 0,-1 0 1 0 0,1 1-1 0 0,-1-1 0 0 0,1 0 0 0 0,0 1 0 0 0,-1-1 0 0 0,1 0 1 0 0,0 1-1 0 0,0-1 0 0 0,-1 1 0 0 0,1-1 0 0 0,0 1 1 0 0,0-1-1 0 0,0 0 0 0 0,-1 1 0 0 0,1-1 0 0 0,0 1 1 0 0,0-1-1 0 0,0 1 0 0 0,0-1 0 0 0,0 1 0 0 0,0-1 0 0 0,0 1 1 0 0,0-1-1 0 0,0 1 0 0 0,0-1 0 0 0,0 1 0 0 0,0-1 1 0 0,1 1-1 0 0,-1-1 0 0 0,0 1 0 0 0,0-1 0 0 0,0 1 1 0 0,1-1-1 0 0,-1 0 0 0 0,0 1 0 0 0,0-1 0 0 0,1 1 0 0 0,-1-1 1 0 0,0 0-1 0 0,1 1 0 0 0,-1-1 0 0 0,1 0 0 0 0,-1 0 1 0 0,0 1-1 0 0,1-1 0 0 0,-1 0 0 0 0,1 0 0 0 0,-1 1 0 0 0,1-1 1 0 0,2 1-39 0 0,0 0 0 0 0,-1-1 0 0 0,1 1 1 0 0,0-1-1 0 0,0 0 0 0 0,-1 0 0 0 0,1 0 0 0 0,0 0 1 0 0,0 0-1 0 0,-1 0 0 0 0,1-1 0 0 0,0 1 1 0 0,0-1-1 0 0,-1 0 0 0 0,1 0 0 0 0,2-1 1 0 0,13-3-128 0 0,119-18-1400 0 0,-17 5-106 0 0,419-106-3518 0 0,-462 102 4676 0 0,163-46-917 0 0,-76 30 1087 0 0</inkml:trace>
  <inkml:trace contextRef="#ctx0" brushRef="#br0" timeOffset="1">3550 17 7023 0 0,'191'-12'757'0'0,"-158"9"-762"0"0,-24 2 39 0 0,-1 0 0 0 0,1 1 0 0 0,0 0 0 0 0,-1 1 0 0 0,1 0 0 0 0,-1 0 0 0 0,1 1 0 0 0,-1 0 0 0 0,1 0 0 0 0,-1 1 0 0 0,8 4 0 0 0,-14-5 74 0 0,-7 0 0 0 0,-49 22-686 0 0,28-11-830 0 0,-52 16 0 0 0,-131 27-2426 0 0,200-53 3763 0 0,-278 72-616 0 0,147-52 670 0 0,-89 18 214 0 0,109-14 323 0 0,-165 33 1344 0 0,173-42-1070 0 0,-191 37 1284 0 0,-103 44 91 0 0,181-43-996 0 0,-320 90 1099 0 0,408-107-1784 0 0,5-1-29 0 0,-127 33-294 0 0,253-70-197 0 0,0 0 0 0 0,0 1 0 0 0,0-1 0 0 0,0 1 0 0 0,0 1 0 0 0,1-1 0 0 0,-1 1 0 0 0,1 0 0 0 0,0 0 0 0 0,0 0 0 0 0,-6 6 0 0 0,6-3-229 0 0,7-3 47 0 0,11-3-131 0 0,-8-1 236 0 0,109 0-1734 0 0,-63-4 837 0 0,0-3 0 0 0,56-15 1 0 0,25-5-442 0 0,-64 17 866 0 0,175-34-1086 0 0,-199 36 1400 0 0,261-52-1396 0 0,-117 36 1317 0 0</inkml:trace>
  <inkml:trace contextRef="#ctx0" brushRef="#br0" timeOffset="2">3485 366 7511 0 0,'-23'9'131'0'0,"-1"-1"-1"0"0,0-1 1 0 0,-25 4-1 0 0,-71 3 138 0 0,90-11-258 0 0,-173 30 179 0 0,-5 1 136 0 0,137-28-205 0 0,-187 28 350 0 0,134-4-88 0 0,-86 16 367 0 0,100-29-361 0 0,-134 26 428 0 0,116-11-549 0 0,-80 18 25 0 0,114-33-174 0 0,-110 24 145 0 0,86-3-183 0 0,22-7-53 0 0,57-20-4 0 0,19-6-29 0 0,0 0-1 0 0,1 2 1 0 0,0 0 0 0 0,0 1 0 0 0,-33 19 0 0 0,50-25-34 0 0,7-2 0 0 0,38-6-1136 0 0,1-1-1 0 0,42-12 1 0 0,-45 7 358 0 0,141-37-2116 0 0,-123 37 2288 0 0,170-41-1239 0 0,-129 25 1174 0 0,127-34-666 0 0,-51 21 1005 0 0</inkml:trace>
  <inkml:trace contextRef="#ctx0" brushRef="#br0" timeOffset="3">2434 610 10479 0 0,'-488'97'1125'0'0,"207"-46"-1060"0"0,-333 75 1233 0 0,445-86-857 0 0,-97 17 45 0 0,211-51-391 0 0,34-5-36 0 0,0 2 1 0 0,0 0-1 0 0,1 1 0 0 0,0 1 0 0 0,-1 1 0 0 0,-22 10 0 0 0,41-15-45 0 0,-1 0-1 0 0,1 0 1 0 0,0 0-1 0 0,0 0 1 0 0,-1 0-1 0 0,1 0 1 0 0,-5 0-1 0 0,7-1-11 0 0,0 0-1 0 0,0 0 1 0 0,-1 0-1 0 0,1 0 1 0 0,0 0 0 0 0,0 0-1 0 0,0 0 1 0 0,0 0-1 0 0,0 0 1 0 0,-1 0-1 0 0,1 0 1 0 0,0 0-1 0 0,0 0 1 0 0,0 0 0 0 0,0 0-1 0 0,-1 0 1 0 0,1 0-1 0 0,0 0 1 0 0,0 0-1 0 0,0 0 1 0 0,0 0-1 0 0,0 0 1 0 0,0-1 0 0 0,-1 1-1 0 0,1 0 1 0 0,0 0-1 0 0,0 0 1 0 0,0 0-1 0 0,0 0 1 0 0,0 0-1 0 0,0 0 1 0 0,0-1 0 0 0,-1 1-1 0 0,1 0 1 0 0,0 0-1 0 0,0 0 1 0 0,0 0-1 0 0,0 0 1 0 0,0-1-1 0 0,0 1 1 0 0,0 0-1 0 0,0 0 1 0 0,0 0 0 0 0,0 0-1 0 0,0 0 1 0 0,0-1-1 0 0,0 1 1 0 0,0 0-1 0 0,0 0 1 0 0,0 0-1 0 0,0 0 1 0 0,0-1 0 0 0,0 1-1 0 0,0 0 1 0 0,0 0-1 0 0,0 0 1 0 0,1 0-1 0 0,-1 0 1 0 0,0-1-1 0 0,0 1 1 0 0,0 0 0 0 0,0 0-1 0 0,0 0 1 0 0,0 0-1 0 0,0 0 1 0 0,1 0-1 0 0,1-1 5 0 0,1 0 0 0 0,-1 0 0 0 0,1 0 0 0 0,0 1 0 0 0,-1 0 0 0 0,1-1 0 0 0,0 1 0 0 0,5 0 0 0 0,1 0-23 0 0,21 1-116 0 0,1-2 0 0 0,49-9 0 0 0,26-13-135 0 0,35-8-98 0 0,-49 15 15 0 0,163-33-784 0 0,-210 39 933 0 0,300-59-1184 0 0,-206 49 1124 0 0,151-25 14 0 0,-151 18 163 0 0,162-28-62 0 0,-106 29 123 0 0,64-9 28 0 0,-167 20-7 0 0,249-34 44 0 0,-253 39 25 0 0,205-30 353 0 0,-182 15-207 0 0,72-12 177 0 0,-117 28-267 0 0,-14 3 14 0 0,0-2 1 0 0,63-20 0 0 0,-81 18-61 0 0,-17 6-247 0 0,28-12 0 0 0,-44 15 139 0 0,1 1 1 0 0,-1-1 0 0 0,0 0 0 0 0,0 1 0 0 0,1-1-1 0 0,-1 0 1 0 0,0 0 0 0 0,0 0 0 0 0,0 0 0 0 0,0 0-1 0 0,0 0 1 0 0,1-2 0 0 0,-2 2 13 0 0,1 1 1 0 0,-1 0-1 0 0,0-1 0 0 0,0 1 0 0 0,0-1 1 0 0,0 1-1 0 0,0-1 0 0 0,0 1 0 0 0,0 0 1 0 0,0-1-1 0 0,0 1 0 0 0,0-1 0 0 0,0 1 1 0 0,0-1-1 0 0,0 1 0 0 0,0 0 0 0 0,0-1 1 0 0,0 1-1 0 0,-1-1 0 0 0,1 1 0 0 0,0-1 1 0 0,0 1-1 0 0,0 0 0 0 0,-1-1 1 0 0,1 1-1 0 0,-1-1 0 0 0,0 0-15 0 0,-1 0 0 0 0,0-1 0 0 0,0 1 0 0 0,1 0 0 0 0,-1 0 0 0 0,0 0 0 0 0,0 0 0 0 0,0 1 0 0 0,0-1 0 0 0,0 1 0 0 0,0-1 1 0 0,0 1-1 0 0,0 0 0 0 0,-1-1 0 0 0,-2 1 0 0 0,-73 7 665 0 0,16-1-98 0 0,41-5-370 0 0,-207 21 1239 0 0,165-12-1204 0 0,-184 23 174 0 0,199-29-326 0 0,-277 35 225 0 0,175-13-179 0 0,-126 20 44 0 0,188-35-95 0 0,-289 47 162 0 0,121 2 133 0 0,57-13-6 0 0,-393 92 565 0 0,304-74-714 0 0,250-55-150 0 0,1 1 0 0 0,-57 25 0 0 0,84-31-13 0 0,0 0 1 0 0,0-1-1 0 0,-1-1 0 0 0,-16 4 0 0 0,60-1-16 0 0,-11-7-59 0 0,0-2-1 0 0,43-8 1 0 0,-30 4 14 0 0,123-18-417 0 0,85-18-1055 0 0,-128 12 792 0 0,114-25-537 0 0,-87 29 790 0 0,112-25-97 0 0,-143 26 349 0 0,205-43-342 0 0,-148 40 379 0 0,91-18-24 0 0,-152 25 125 0 0,163-31-135 0 0,-210 43 159 0 0,11-1-76 0 0,98-27-1 0 0,-92 11 30 0 0,-43 14-131 0 0,62-15 0 0 0,3 14-1699 0 0,7-2-3242 0 0,-129 15 4444 0 0,0 0 825 0 0,0 1-1 0 0,-41 6 0 0 0,-49 15 1784 0 0,27-4-87 0 0,-205 34 2755 0 0,-145 31-2512 0 0,87-3-1021 0 0,174-38-586 0 0,-562 166 1285 0 0,623-160-1435 0 0,9-4-210 0 0,96-40-68 0 0,-12 5 3 0 0,21-8-2 0 0,-1 0-1 0 0,1 1 1 0 0,-1-1 0 0 0,1 0-1 0 0,-1 1 1 0 0,1-1-1 0 0,-1 0 1 0 0,1 1-1 0 0,0-1 1 0 0,-1 1 0 0 0,1-1-1 0 0,-1 1 1 0 0,1-1-1 0 0,0 1 1 0 0,0-1 0 0 0,-1 1-1 0 0,1-1 1 0 0,0 1-1 0 0,0-1 1 0 0,0 1 0 0 0,-1 0-1 0 0,1-1 1 0 0,0 1-1 0 0,0-1 1 0 0,0 1-1 0 0,0 0 1 0 0,0 0 0 0 0,1 0-4 0 0,-1 0 1 0 0,0 0 0 0 0,1 0 0 0 0,-1 0 0 0 0,0 0-1 0 0,1 0 1 0 0,-1-1 0 0 0,1 1 0 0 0,-1 0 0 0 0,1 0-1 0 0,0 0 1 0 0,-1-1 0 0 0,1 1 0 0 0,0 0 0 0 0,0-1-1 0 0,-1 1 1 0 0,1-1 0 0 0,0 1 0 0 0,0-1 0 0 0,0 1-1 0 0,0-1 1 0 0,0 1 0 0 0,0-1 0 0 0,0 0 0 0 0,-1 0-1 0 0,1 1 1 0 0,2-1 0 0 0,2 1-17 0 0,1-1-1 0 0,-1 0 1 0 0,0 1-1 0 0,9-2 1 0 0,151-22-440 0 0,87-9-1788 0 0,-186 19 1640 0 0,183-31-1548 0 0,-112 26 794 0 0,89-13-1070 0 0,-188 25 2028 0 0,301-42-2960 0 0,-140 27 2680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1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6335 0 0,'0'0'486'0'0,"0"1"-318"0"0,0 2-75 0 0,2 45 3880 0 0,0-19-3151 0 0,-1-22-658 0 0,0 0 1 0 0,-1 1 0 0 0,0 7-1 0 0,-1 2 204 0 0,2-1 0 0 0,-1 1 0 0 0,8 32-1 0 0,0 17 122 0 0,-1-17-489 0 0,-5-37 0 0 0,0 2 0 0 0,1 16 0 0 0,-3-20 11 0 0,1-1 0 0 0,3 15-1 0 0,2 9 182 0 0,1 10-45 0 0,-5-24-129 0 0,2-1-1 0 0,7 26 1 0 0,-5-18-18 0 0,7 16 0 0 0,-8-15 0 0 0,-2-16 0 0 0,-3-10 0 0 0,0 0 0 0 0,1 0 0 0 0,-1 1 0 0 0,0-1 0 0 0,1 0 0 0 0,-1 0 0 0 0,1 0 0 0 0,-1 0 0 0 0,1 0 0 0 0,-1 0 0 0 0,2 2 0 0 0,0-1-1 0 0,-1-1 1 0 0,1 1-1 0 0,-1 0 0 0 0,0 0 0 0 0,0 0 0 0 0,0 0 0 0 0,0 0 0 0 0,0 1 1 0 0,0-1-1 0 0,0 0 0 0 0,-1 0 0 0 0,1 1 0 0 0,-1-1 0 0 0,0 0 0 0 0,1 1 0 0 0,-1 2 1 0 0,0-4-6 0 0,0 1 0 0 0,1 0 0 0 0,-1-1 0 0 0,1 1 1 0 0,-1-1-1 0 0,1 1 0 0 0,0-1 0 0 0,0 1 0 0 0,0-1 0 0 0,0 1 1 0 0,0-1-1 0 0,0 0 0 0 0,2 2 0 0 0,-2-1 16 0 0,1 0 1 0 0,0 0-1 0 0,-1 0 0 0 0,0 1 1 0 0,1-1-1 0 0,1 4 0 0 0,15 42-10 0 0,-7-22-10 0 0,-7-16-34 0 0,0 3 186 0 0,3 11-78 0 0,-6-23-64 0 0,-1 1 0 0 0,0-1 0 0 0,1 1 0 0 0,0-1 0 0 0,-1 0 0 0 0,1 0 0 0 0,0 1 0 0 0,-1-1 0 0 0,2 1 0 0 0,5 9 0 0 0,5 11 0 0 0,-1-6 288 0 0,2 0 0 0 0,-12-15-282 0 0,-1-1 0 0 0,1 1-1 0 0,0 0 1 0 0,0 0 0 0 0,0 0-1 0 0,0 0 1 0 0,0-1 0 0 0,-1 1-1 0 0,1-1 1 0 0,0 1 0 0 0,3 0-1 0 0,-4 0-5 0 0,1-1 0 0 0,0 1-1 0 0,0-1 1 0 0,0 0 0 0 0,0 1 0 0 0,0 0-1 0 0,-1-1 1 0 0,1 1 0 0 0,0-1-1 0 0,-1 1 1 0 0,1 0 0 0 0,0 0 0 0 0,0 1-1 0 0,0 0 1 0 0,0 0 0 0 0,0 0 0 0 0,0 0 0 0 0,0 0 0 0 0,0 0 0 0 0,1 0 0 0 0,-1 0 0 0 0,1 0 0 0 0,-1 0 0 0 0,1 0 0 0 0,0-1 0 0 0,3 3 0 0 0,22 21 0 0 0,-22-22 18 0 0,0 0-1 0 0,0 1 1 0 0,0 0-1 0 0,-1 0 1 0 0,1 0-1 0 0,-1 1 0 0 0,0-1 1 0 0,0 1-1 0 0,-1 0 1 0 0,5 7-1 0 0,0-1-17 0 0,-6-9 1 0 0,0-1 0 0 0,0 1 1 0 0,-1 0-1 0 0,1 0 0 0 0,-1 0 0 0 0,0 0 0 0 0,1 0 1 0 0,0 4-1 0 0,1-2 42 0 0,2 1-42 0 0,0-1 0 0 0,0 1 0 0 0,-1 0-1 0 0,0 0 1 0 0,0 1 0 0 0,-1-1 0 0 0,1 1 0 0 0,-1 0 0 0 0,0 0 0 0 0,3 9 0 0 0,-2-11-1 0 0,-3-3 0 0 0,0 1 0 0 0,1-1 0 0 0,-1 0 0 0 0,0 0 0 0 0,0 1 0 0 0,0-1 0 0 0,0 1 0 0 0,1 2 0 0 0,13 16 0 0 0,-11-17 0 0 0,0 0 0 0 0,-3 0 2 0 0,4 11-37 0 0,-5-13-133 0 0,-1-9-3375 0 0,1 6 2917 0 0,-1 1 0 0 0,1-1 0 0 0,-1 1 1 0 0,1-1-1 0 0,-1 1 0 0 0,0-1 0 0 0,-7-7-3128 0 0,2 0 209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2787 1 8783 0 0,'-15'6'225'0'0,"-1"-1"0"0"0,1 0 0 0 0,-30 4 0 0 0,-48 1-179 0 0,-20 2 20 0 0,51 0 103 0 0,-145 22 565 0 0,134-27-483 0 0,-178 24 533 0 0,91 2-463 0 0,-43 9 8 0 0,63-19-107 0 0,-86 15 147 0 0,-313 77 912 0 0,337-69-741 0 0,10-1-105 0 0,144-36-321 0 0,29-7-51 0 0,0 2 0 0 0,0 0 0 0 0,1 1 0 0 0,-1 1 0 0 0,1 0 0 0 0,-25 14 0 0 0,34-15-63 0 0,-12 7 60 0 0,21-11-59 0 0,0-1 0 0 0,0 0 0 0 0,0 0 0 0 0,0 0 0 0 0,-1 0 0 0 0,1 0 1 0 0,0 1-1 0 0,0-1 0 0 0,0 0 0 0 0,0 0 0 0 0,0 0 0 0 0,0 1 0 0 0,0-1 0 0 0,0 0 0 0 0,0 0 0 0 0,0 0 0 0 0,-1 1 0 0 0,1-1 0 0 0,0 0 1 0 0,0 0-1 0 0,0 0 0 0 0,0 1 0 0 0,0-1 0 0 0,0 0 0 0 0,1 0 0 0 0,-1 0 0 0 0,0 1 0 0 0,0-1 0 0 0,0 0 0 0 0,0 0 0 0 0,10 6 16 0 0,0-4-36 0 0,0 0 0 0 0,-1-1-1 0 0,1 0 1 0 0,0 0 0 0 0,14-2-1 0 0,53-8-158 0 0,-54 5 146 0 0,9 0-11 0 0,302-54-1237 0 0,-289 48 1096 0 0,240-45-899 0 0,-163 36 704 0 0,123-19-292 0 0,-172 25 481 0 0,244-40-627 0 0,-231 41 578 0 0,227-35-685 0 0,-221 28 652 0 0,212-32-588 0 0,-182 39 674 0 0,105-14-4 0 0,-145 10 133 0 0,-31 5 2 0 0,69-6 1 0 0,-66 16 74 0 0,11-1 71 0 0,-58 1-65 0 0,0 0 1 0 0,0 0 0 0 0,-1-1 0 0 0,1 0 0 0 0,-1 0 0 0 0,13-6-1 0 0,-22 9 18 0 0,0 0-1 0 0,1 0 1 0 0,-1 0-1 0 0,0-1 0 0 0,0 1 1 0 0,0-1-1 0 0,0 1 1 0 0,-6-1-1 0 0,-32-3 55 0 0,3 1-11 0 0,-8 4-5 0 0,0 2 0 0 0,-83 18 0 0 0,7 0-16 0 0,0-5-9 0 0,-71 10 113 0 0,151-21-75 0 0,-274 40 962 0 0,247-39-809 0 0,-241 34 843 0 0,169-15-677 0 0,-97 17 221 0 0,167-32-452 0 0,-225 40 575 0 0,144-13-487 0 0,-22 6-10 0 0,99-28-144 0 0,-102 25 188 0 0,-44 17-15 0 0,219-57-295 0 0,1-1 0 0 0,-1 0 1 0 0,1 0-1 0 0,-1 1 0 0 0,1-1 0 0 0,-1 1 0 0 0,1 0 0 0 0,-1-1 0 0 0,1 1 0 0 0,-1 0 0 0 0,1 0 1 0 0,0 0-1 0 0,-1 0 0 0 0,1 0 0 0 0,0 0 0 0 0,0 0 0 0 0,0 0 0 0 0,0 0 0 0 0,0 1 0 0 0,0-1 1 0 0,-1 2-1 0 0,2-3-5 0 0,0 1-1 0 0,0-1 1 0 0,0 0 0 0 0,0 1 0 0 0,0-1 0 0 0,0 1 0 0 0,0-1 0 0 0,0 0 0 0 0,1 1 0 0 0,-1-1 0 0 0,0 0 0 0 0,0 1 0 0 0,0-1-1 0 0,0 1 1 0 0,1-1 0 0 0,-1 0 0 0 0,0 1 0 0 0,0-1 0 0 0,1 0 0 0 0,-1 0 0 0 0,0 1 0 0 0,0-1 0 0 0,1 0 0 0 0,-1 0 0 0 0,0 1-1 0 0,1-1 1 0 0,0 0 0 0 0,0 1-21 0 0,1 0-1 0 0,0-1 0 0 0,0 1 1 0 0,0 0-1 0 0,0-1 0 0 0,0 0 1 0 0,0 0-1 0 0,-1 1 0 0 0,3-1 1 0 0,19-1-312 0 0,34-5 1 0 0,-15 1-113 0 0,169-24-3372 0 0,-152 17 2806 0 0,157-27-2250 0 0,-134 29 2459 0 0,156-25-868 0 0,-157 19 1170 0 0,178-30-907 0 0,-77 30 1073 0 0</inkml:trace>
  <inkml:trace contextRef="#ctx0" brushRef="#br0" timeOffset="1">2831 289 9527 0 0,'-91'24'508'0'0,"-185"26"0"0"0,29-13-244 0 0,-69 8 616 0 0,-157 24 1384 0 0,428-59-1838 0 0,-46 16 0 0 0,83-23-367 0 0,0-1 0 0 0,1 0 0 0 0,-1 0 0 0 0,0-1 0 0 0,0 0-1 0 0,-13 0 1 0 0,33-1-35 0 0,1 0-1 0 0,-1 0 0 0 0,17-4 1 0 0,-19 3-19 0 0,109-10-251 0 0,34-4-667 0 0,-86 3 515 0 0,114-14-581 0 0,-64 17 411 0 0,55-7-227 0 0,-123 11 573 0 0,373-40-1273 0 0,-222 26 1174 0 0,213-16-249 0 0,-267 19 592 0 0,46-1 36 0 0,-145 16-47 0 0,-10 1 28 0 0,0-1 0 0 0,54-11 0 0 0,-85 11-83 0 0,-1 0 0 0 0,0 0 0 0 0,1 1 0 0 0,-1-1 0 0 0,1 1 0 0 0,-1 0 0 0 0,11 2 0 0 0,-13-1-454 0 0,-21-8-418 0 0,8 6 1056 0 0,1 0 0 0 0,-19 1 0 0 0,-1 0 148 0 0,-4-1 95 0 0,0 2 0 0 0,-39 5 0 0 0,-90 22 1520 0 0,129-24-1526 0 0,-124 20 1196 0 0,120-17-1383 0 0,-152 28 239 0 0,155-31-381 0 0,-175 29 223 0 0,138-17-145 0 0,-106 18 244 0 0,110-25-226 0 0,-97 17 233 0 0,100-10-260 0 0,-42 8 50 0 0,80-19-124 0 0,11-4 11 0 0,0 2 0 0 0,0 0-1 0 0,1 1 1 0 0,-29 11 0 0 0,38-13 27 0 0,250-19-849 0 0,-129 5 318 0 0,310-32-2677 0 0,-195 22 1646 0 0,-7 0 519 0 0,-149 12 663 0 0,151-15-732 0 0,-178 21 637 0 0,329-30-4087 0 0,-234 22 2815 0 0,41-5 1145 0 0,-152 12 589 0 0,-12 1 246 0 0,-1 1-1 0 0,0 1 0 0 0,1 1 1 0 0,36 2-1 0 0,-39-3 3969 0 0,-26 0-2941 0 0,-27 3-463 0 0,4 1-707 0 0,-20 1 356 0 0,-101 18 1 0 0,8 0 808 0 0,65-14-638 0 0,-101 11 634 0 0,105-7-1080 0 0,-133 16-148 0 0,134-21-112 0 0,-141 15 80 0 0,123-6 105 0 0,-117 15 418 0 0,129-23-340 0 0,-116 14 369 0 0,119-6-494 0 0,-70 10-95 0 0,99-22-22 0 0,-28 4 42 0 0,68-5-47 0 0,0 0 1 0 0,0 0 0 0 0,1 1-1 0 0,-1 0 1 0 0,1 1 0 0 0,-13 7-1 0 0,19-10-4 0 0,0 1 7 0 0,-1-1 1 0 0,1 1-1 0 0,-1-1 0 0 0,0 1 0 0 0,1-1 1 0 0,-1 0-1 0 0,0 0 0 0 0,0 0 1 0 0,0 0-1 0 0,-5 0 0 0 0,7 0 13 0 0,4 1-50 0 0,1 1-29 0 0,1-1 1 0 0,-1 1 0 0 0,0-1-1 0 0,1 0 1 0 0,-1-1-1 0 0,1 1 1 0 0,0-1 0 0 0,0 0-1 0 0,-1 0 1 0 0,1 0 0 0 0,6-1-1 0 0,11 1-215 0 0,29-5-1 0 0,12 0-170 0 0,-28 5 115 0 0,131-6-1361 0 0,-65-8 728 0 0,51-5-298 0 0,-76 12 758 0 0,136-14-712 0 0,-139 8 801 0 0,140-16-862 0 0,-99 25 296 0 0,53-5-739 0 0,-61-3 520 0 0,44-4-351 0 0,-71 11 1186 0 0,80-6 234 0 0,-102 2 132 0 0,85-5 223 0 0,-92 13 427 0 0,-19 0 712 0 0,0-1-1 0 0,44-7 1 0 0,-72 7-1082 0 0,1 0 1 0 0,0 0-1 0 0,0 1 0 0 0,0-1 1 0 0,0 1-1 0 0,0 0 1 0 0,0 0-1 0 0,0 1 1 0 0,0-1-1 0 0,5 2 0 0 0,-14-3-193 0 0,1 0-1 0 0,-1 0 1 0 0,1 0-1 0 0,-1 0 0 0 0,0 1 1 0 0,1 0-1 0 0,-1 0 1 0 0,0 0-1 0 0,1 0 1 0 0,-1 1-1 0 0,0 0 0 0 0,1 0 1 0 0,-6 2-1 0 0,-13 2 134 0 0,-97 8 570 0 0,-13 3-130 0 0,114-13-582 0 0,-187 25 770 0 0,125-24-540 0 0,-82 7 268 0 0,78 1-363 0 0,-70 7 97 0 0,105-15-216 0 0,-117 14 264 0 0,100-5-167 0 0,-53 8 225 0 0,82-17-279 0 0,20-3-58 0 0,0 0-1 0 0,1 2 1 0 0,-1 0-1 0 0,1 1 0 0 0,0 1 1 0 0,-21 8-1 0 0,12-3-57 0 0,19-7-31 0 0,11 1-24 0 0,12 1-60 0 0,-8-4 40 0 0,0 0-1 0 0,0 0 1 0 0,0-1 0 0 0,0 0-1 0 0,0-1 1 0 0,0 1 0 0 0,14-5 0 0 0,2 1-49 0 0,10 1-229 0 0,56 2 0 0 0,-53 1-112 0 0,49-5-1 0 0,-23-4 23 0 0,93-8-535 0 0,-72 14 491 0 0,83-4-456 0 0,-71-4 377 0 0,55-4-260 0 0,-86 11 530 0 0,124-11-380 0 0,-101 2 358 0 0,69-8-208 0 0,-94 16 359 0 0,101-12-128 0 0,-98 4 164 0 0,72-9-74 0 0,-81 17 189 0 0,-17 3 69 0 0,54-11 0 0 0,-37-1 16 0 0,-26 6 14 0 0,34-5 0 0 0,-23 9 69 0 0,-19 2 65 0 0,33-7 0 0 0,-28 2-37 0 0,-2 0 323 0 0,37-4-1 0 0,-59 10-398 0 0,-1 0 0 0 0,0 1 0 0 0,0-1 0 0 0,0 0-1 0 0,0-1 1 0 0,4-2 0 0 0,-4 1 500 0 0,-16 6-352 0 0,6-2-237 0 0,1 1-1 0 0,-1-1 1 0 0,0 0 0 0 0,1-1 0 0 0,-1 0 0 0 0,-10-1 0 0 0,7 1-3 0 0,0-1 1 0 0,-17 3 0 0 0,8 1-24 0 0,1 1-42 0 0,0-2 1 0 0,0 0-1 0 0,-21-1 0 0 0,-89-12-178 0 0,76 10-107 0 0,-61-11-1 0 0,103 11 259 0 0,1 0-1 0 0,-20 2 1 0 0,22-1 40 0 0,-1 1 0 0 0,1-1 1 0 0,-1-1-1 0 0,-14-2 0 0 0,8-3 29 0 0,11 5 63 0 0,7-2 9 0 0,3-1-110 0 0,0 0 1 0 0,0 1-1 0 0,0 0 1 0 0,1 0-1 0 0,0 1 1 0 0,-1 0-1 0 0,1 0 1 0 0,0 1-1 0 0,12-1 1 0 0,24-5-348 0 0,-23 2 221 0 0,6-1-190 0 0,53-5 0 0 0,-42 9 178 0 0,-5 1-3 0 0,42-6 1 0 0,-24-3 29 0 0,52-8-102 0 0,143 2 201 0 0,-164 10 34 0 0,-27 3 0 0 0,55-11 0 0 0,-60 4-16 0 0,43-7 119 0 0,-57 13 95 0 0,-9 2 258 0 0,36-9-1 0 0,-38 5-156 0 0,-11 2-37 0 0,-1 1 0 0 0,1 0 0 0 0,0 1 0 0 0,-1 1 0 0 0,16 0 0 0 0,-28 1-229 0 0,0 0 0 0 0,0 0-1 0 0,0 0 1 0 0,1 0 0 0 0,-1-1 0 0 0,0 1 0 0 0,0 0-1 0 0,0 0 1 0 0,0-1 0 0 0,0 1 0 0 0,0 0-1 0 0,0-1 1 0 0,0 1 0 0 0,0-1 0 0 0,0 0 0 0 0,0 1-1 0 0,0-1 1 0 0,0 0 0 0 0,-1 1 0 0 0,1-1 0 0 0,0 0-1 0 0,0 0 1 0 0,-1 0 0 0 0,1 0 0 0 0,-1 1 0 0 0,2-3-1 0 0,-1 0 586 0 0,-14-6-324 0 0,8 8-278 0 0,0 0-1 0 0,1 0 1 0 0,-1 0-1 0 0,0 1 1 0 0,0 0-1 0 0,0 0 1 0 0,1 0-1 0 0,-10 2 1 0 0,-25-1-20 0 0,24-2 4 0 0,0-1 0 0 0,-1 1 0 0 0,1 0 0 0 0,-29 3 0 0 0,14 3 1 0 0,11-1 28 0 0,0-2 0 0 0,0 0 0 0 0,-29-1-1 0 0,4-5 30 0 0,23 1-29 0 0,0 1 0 0 0,1 2 0 0 0,-34 2 0 0 0,-2 8-15 0 0,35-5-14 0 0,0-2 0 0 0,-41 3 0 0 0,9-10 4 0 0,33 3 13 0 0,1 0-1 0 0,-32 2 1 0 0,9 6-7 0 0,30-4-10 0 0,0-1 0 0 0,-1 0 0 0 0,-14 0 0 0 0,6-4 0 0 0,18 1 0 0 0,-1 1 0 0 0,1-1 0 0 0,0 1 0 0 0,-1 0 0 0 0,1 0 0 0 0,0 0 0 0 0,-1 0 0 0 0,1 1 0 0 0,0-1 0 0 0,-4 2 0 0 0,-3 6 0 0 0,12-9 0 0 0,-1 0-1 0 0,1 0 0 0 0,0 0 0 0 0,0 0 0 0 0,0 1 1 0 0,0-1-1 0 0,0 1 0 0 0,0 0 0 0 0,0-1 0 0 0,0 1 1 0 0,0 0-1 0 0,0 0 0 0 0,0 0 0 0 0,0 1 1 0 0,0-1-1 0 0,3 1 0 0 0,12 2-24 0 0,-3 0-14 0 0,1-1 1 0 0,-1 0-1 0 0,24-1 0 0 0,3-4-37 0 0,-8 1-60 0 0,44 1-1 0 0,-39 4-100 0 0,-4 0-216 0 0,1-1-1 0 0,49-5 0 0 0,-22-5-147 0 0,-30 2-104 0 0,65-1 1 0 0,-18 12-567 0 0,27-1-809 0 0,-43-7 713 0 0,38-1-753 0 0,-66 6 1645 0 0,-12-1 142 0 0,1 0-1 0 0,38-5 0 0 0,-21-4-12 0 0,-26 5 153 0 0,0 0-1 0 0,23-1 1 0 0,-12 5 68 0 0,-19 0 120 0 0,-1-1-1 0 0,0 0 1 0 0,1 0 0 0 0,-1-1 0 0 0,0 1 0 0 0,10-4-1 0 0,2-5 318 0 0,-16 7-132 0 0,0 1 1 0 0,0 0 0 0 0,0-1 0 0 0,1 1-1 0 0,-1 0 1 0 0,1 0 0 0 0,-1 0 0 0 0,0 0-1 0 0,6 0 1 0 0,-9-2 2235 0 0,1 2-2282 0 0,-1 0 0 0 0,1 1 0 0 0,0-1-1 0 0,0 0 1 0 0,-1 0 0 0 0,1 0 0 0 0,-1 1 0 0 0,1-1-1 0 0,-1 0 1 0 0,1 1 0 0 0,-1-1 0 0 0,1 0 0 0 0,-1 1-1 0 0,0-1 1 0 0,1 1 0 0 0,-1-1 0 0 0,0 1 0 0 0,1-1 0 0 0,-1 1-1 0 0,0-1 1 0 0,0 1 0 0 0,1 0 0 0 0,-1 0 0 0 0,0-1-1 0 0,0 1 1 0 0,0 0 0 0 0,0 0 0 0 0,1 0 0 0 0,-1 0-1 0 0,0 0 1 0 0,0 0 0 0 0,0 0 0 0 0,0 0 0 0 0,1 0 0 0 0,-2 0-1 0 0,-12 4 545 0 0,10-2-611 0 0,0-1 1 0 0,0 0 0 0 0,0 0 0 0 0,1 0-1 0 0,-1-1 1 0 0,0 1 0 0 0,0-1 0 0 0,0 0-1 0 0,-5-1 1 0 0,-18-4 132 0 0,17 3-112 0 0,0 0-1 0 0,0 0 0 0 0,-15 1 0 0 0,-8 3 143 0 0,19-1-71 0 0,0 0-1 0 0,-22-2 1 0 0,6-5 74 0 0,20 4-110 0 0,1 1 0 0 0,-1-1 0 0 0,-19 1 0 0 0,7 4 45 0 0,18-2-121 0 0,-1 0 0 0 0,0 0-1 0 0,0-1 1 0 0,0 0-1 0 0,-9-1 1 0 0,4-1 20 0 0,-10 0 172 0 0,19 2-228 0 0,0 1 0 0 0,0-1-1 0 0,0 0 1 0 0,0 0 0 0 0,1 1 0 0 0,-1-1 0 0 0,0 0 0 0 0,0 1 0 0 0,1-1 0 0 0,-1 1 0 0 0,0-1 0 0 0,1 1-1 0 0,-1 0 1 0 0,0-1 0 0 0,1 1 0 0 0,-1-1 0 0 0,1 1 0 0 0,-1 0 0 0 0,1 0 0 0 0,-1 1 0 0 0,-1 0 263 0 0,3-2-263 0 0,0 0 0 0 0,0 0-1 0 0,0-1 1 0 0,-1 1 0 0 0,1 0 0 0 0,0-1-1 0 0,0 1 1 0 0,-1 0 0 0 0,1-1-1 0 0,0 1 1 0 0,-1-1 0 0 0,2 0 0 0 0,5-3-15 0 0,-6 3 4 0 0,0 1 0 0 0,1 0 0 0 0,-1 0 0 0 0,1 0 0 0 0,-1 0 0 0 0,1 1 0 0 0,-1-1 0 0 0,0 0 0 0 0,1 0 0 0 0,-1 1 0 0 0,1-1 0 0 0,-1 1 0 0 0,0-1 0 0 0,0 1 0 0 0,1 0 0 0 0,-1 0 0 0 0,0-1 0 0 0,0 1 0 0 0,0 0 0 0 0,0 0 0 0 0,0 0 0 0 0,0 0 0 0 0,0 0 0 0 0,1 2 0 0 0,-1-2 0 0 0,1 1 0 0 0,0 0 0 0 0,-1-1 0 0 0,1 1 0 0 0,0-1 0 0 0,0 0 0 0 0,0 0 0 0 0,0 0 0 0 0,0 0 0 0 0,0 0 0 0 0,4 2 0 0 0,22-2 0 0 0,7 1 0 0 0,-15 3 0 0 0,-10-2 0 0 0,1-1 0 0 0,0 0 0 0 0,14 0 0 0 0,-2-2 0 0 0,-15-1 3 0 0,0 1-1 0 0,0 0 1 0 0,0 1-1 0 0,11 1 0 0 0,6 5 33 0 0,-16-4-15 0 0,1-1-1 0 0,0 0 1 0 0,12 1 0 0 0,4-3-4 0 0,-16 0 3 0 0,-1 0-1 0 0,1 1 1 0 0,11 2-1 0 0,-1 1-4 0 0,-12-1-14 0 0,0-1 1 0 0,0-1-1 0 0,0 0 0 0 0,0 0 1 0 0,11 0-1 0 0,3-4-4 0 0,-17 2 7 0 0,-1 0 1 0 0,1 1-1 0 0,0-1 1 0 0,-1 1-1 0 0,1 0 0 0 0,0 0 1 0 0,6 2-1 0 0,4 3 58 0 0,1 2 47 0 0,-15-7-94 0 0,-1 0-1 0 0,1 0 1 0 0,-1 0-1 0 0,1 0 1 0 0,-1 0-1 0 0,1 0 1 0 0,-1 0 0 0 0,0 0-1 0 0,1 0 1 0 0,-1 0-1 0 0,1 0 1 0 0,-1 0-1 0 0,1 0 1 0 0,-1 0-1 0 0,1 0 1 0 0,-1 0-1 0 0,1 0 1 0 0,-1-1-1 0 0,0 1 1 0 0,1 0 0 0 0,-1 0-1 0 0,1 0 1 0 0,-1-1-1 0 0,0 1 1 0 0,1-1-1 0 0,-2 3-7 0 0,0 0 0 0 0,-1-1-1 0 0,1 1 1 0 0,-1-1-1 0 0,1 1 1 0 0,-1-1 0 0 0,0 1-1 0 0,0-1 1 0 0,1 0-1 0 0,-1 0 1 0 0,-3 2 0 0 0,0-2 2 0 0,1 0-1 0 0,0 0 1 0 0,-1 0 0 0 0,1-1 0 0 0,-9 1 0 0 0,4 0 0 0 0,-1 0 1 0 0,0 1-1 0 0,-12 3 0 0 0,12-2-4 0 0,1-1 0 0 0,-1 0 0 0 0,1 0 0 0 0,-12-1 0 0 0,7-1-5 0 0,1 0 5 0 0,-1 0 1 0 0,1 1-1 0 0,0 0 0 0 0,-14 4 0 0 0,-5 4 51 0 0,11-3 31 0 0,-40 6 1 0 0,19-8-1 0 0,16-3-6 0 0,-33 8 0 0 0,14 2-28 0 0,-31 5-15 0 0,28-8 33 0 0,-51 13 0 0 0,93-19-62 0 0,0-1 1 0 0,0 0-1 0 0,0 0 0 0 0,-1-1 1 0 0,1 1-1 0 0,0-1 0 0 0,-9-2 1 0 0,9 1 1 0 0,13 0-9 0 0,15 0-2 0 0,-7 3 1 0 0,4 0 0 0 0,39 0 0 0 0,160-13 11 0 0,-109 4 37 0 0,20 0-43 0 0,-90 7-5 0 0,76-4 0 0 0,-88 1 0 0 0,27-3 0 0 0,63 2 0 0 0,-59 2 0 0 0,-42 1 0 0 0,0 0 0 0 0,0 1 0 0 0,18 3 0 0 0,-15 2 2 0 0,-14-3 7 0 0,-1-1-1 0 0,0 0 1 0 0,1 0-1 0 0,-1 0 1 0 0,1 0-1 0 0,-1-1 1 0 0,1 0 0 0 0,-1 0-1 0 0,1 0 1 0 0,6-1-1 0 0,-8 0 344 0 0,-17 7 27 0 0,0-2-276 0 0,0-1 1 0 0,0 0-1 0 0,-21 2 1 0 0,-26 5 55 0 0,-103 29-135 0 0,143-34-24 0 0,1 2 0 0 0,-26 12 0 0 0,4-2 0 0 0,35-14 2 0 0,1-1-1 0 0,0 1 1 0 0,-8 5-1 0 0,12-7-23 0 0,1 0 1 0 0,-1 1-1 0 0,0-1 0 0 0,1 1 0 0 0,-1-1 0 0 0,1 1 0 0 0,0 0 0 0 0,-1 0 0 0 0,1 0 0 0 0,0 0 0 0 0,0-1 0 0 0,-1 4 1 0 0,22-16-678 0 0,-8 5-227 0 0,1 0 1 0 0,19-5-1 0 0,-16 6-1422 0 0,26-12 0 0 0,-25 8 1120 0 0,0 1 1 0 0,1 0-1 0 0,0 2 1 0 0,0 0-1 0 0,23-4 0 0 0,57-4-100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85 9471 0 0,'-10'3'126'0'0,"0"0"-1"0"0,1-1 1 0 0,-1 0-1 0 0,0-1 1 0 0,0 0-1 0 0,0-1 0 0 0,-18 0 1 0 0,21-1-122 0 0,-9 2 24 0 0,-1 1 0 0 0,0 0-1 0 0,-27 7 1 0 0,4 0 21 0 0,22-6 642 0 0,0 0 0 0 0,-25-1-1 0 0,46-4-550 0 0,-1 1-138 0 0,0 0-1 0 0,1-1 1 0 0,-1 1 0 0 0,1 0-1 0 0,-1 0 1 0 0,1 1-1 0 0,0-1 1 0 0,-1 0-1 0 0,1 1 1 0 0,0 0-1 0 0,-1-1 1 0 0,1 1 0 0 0,0 0-1 0 0,0 1 1 0 0,-1-1-1 0 0,1 0 1 0 0,3 1-1 0 0,-4 0 0 0 0,1-2 0 0 0,-1 1-1 0 0,0 0 1 0 0,1 0-1 0 0,-1-1 1 0 0,1 1 0 0 0,-1-1-1 0 0,1 0 1 0 0,-1 1 0 0 0,0-1-1 0 0,0 0 1 0 0,4-3-1 0 0,-3 2-6 0 0,0 1 0 0 0,0-1 0 0 0,0 1 0 0 0,1 0 0 0 0,-1 0 0 0 0,5-1 0 0 0,5 1-85 0 0,-11 1 50 0 0,1 0 0 0 0,0 0-1 0 0,0 0 1 0 0,0-1-1 0 0,-1 1 1 0 0,1-1 0 0 0,0 0-1 0 0,4-1 1 0 0,5-5-132 0 0,-10 6 102 0 0,-1-1 1 0 0,1 1-1 0 0,0 0 1 0 0,0 0-1 0 0,0 0 0 0 0,0 0 1 0 0,0 0-1 0 0,0 1 1 0 0,0-1-1 0 0,0 1 0 0 0,0-1 1 0 0,0 1-1 0 0,0 0 1 0 0,0 0-1 0 0,1 0 0 0 0,2 0 1 0 0,-5 0 53 0 0,0 0 0 0 0,0 0-1 0 0,0 0 1 0 0,1 0 0 0 0,-1 0 0 0 0,0 0 0 0 0,0 0 0 0 0,0 0 0 0 0,0 0 0 0 0,0 0 0 0 0,0 0 0 0 0,0 0 0 0 0,0 0 0 0 0,1 0 0 0 0,-1 0 0 0 0,0 0 0 0 0,0 0 0 0 0,0 0 0 0 0,0 0-1 0 0,0 0 1 0 0,0 0 0 0 0,0 0 0 0 0,0 0 0 0 0,1 0 0 0 0,-1 0 0 0 0,0 0 0 0 0,0 0 0 0 0,0 0 0 0 0,0 0 0 0 0,0 0 0 0 0,0 0 0 0 0,0 0 0 0 0,0 0 0 0 0,0-1 0 0 0,0 1-1 0 0,0 0 1 0 0,0 0 0 0 0,1 0 0 0 0,-1 0 0 0 0,0 0 0 0 0,0 0 0 0 0,0 0 0 0 0,0 0 0 0 0,0 0 0 0 0,0-1 0 0 0,0 1 0 0 0,0 0 0 0 0,0 0 0 0 0,4-10-846 0 0,-3 7 79 0 0,-3 3 690 0 0,0-1-1 0 0,1 0 1 0 0,-1 0-1 0 0,0 0 1 0 0,0 0-1 0 0,0 0 1 0 0,0 0-1 0 0,-2-2 1 0 0,3 2 85 0 0,0 0 1 0 0,0 0-1 0 0,0 0 1 0 0,0 1-1 0 0,0-1 1 0 0,0 0-1 0 0,-1 1 1 0 0,1-1-1 0 0,0 1 1 0 0,0-1-1 0 0,-1 1 1 0 0,1 0-1 0 0,0-1 0 0 0,-1 1 1 0 0,1 0-1 0 0,0 0 1 0 0,-1 0-1 0 0,1 0 1 0 0,0 0-1 0 0,-2 0 1 0 0,-9 2 86 0 0,8-1-13 0 0,0 0 0 0 0,0 0 1 0 0,-1-1-1 0 0,1 0 0 0 0,0 1 0 0 0,0-2 1 0 0,0 1-1 0 0,-8-2 0 0 0,-7-3 176 0 0,13 2-149 0 0,0 1-1 0 0,0 1 1 0 0,-1-1 0 0 0,1 1 0 0 0,-1 0 0 0 0,-10 1 0 0 0,-19 4 218 0 0,23-2-184 0 0,1 0 1 0 0,-18-1-1 0 0,-3-3 74 0 0,16 0-62 0 0,1 2 0 0 0,-24 1 0 0 0,16 2-43 0 0,14-1-58 0 0,1-1-1 0 0,-1 0 1 0 0,0 0-1 0 0,0-1 1 0 0,-16-2-1 0 0,2-3 29 0 0,18 3-37 0 0,-1 0 0 0 0,0 1-1 0 0,1 0 1 0 0,-1 0 0 0 0,0 0 0 0 0,1 1-1 0 0,-12 1 1 0 0,-52 20 695 0 0,55-19-529 0 0,8-1-43 0 0,-1 0 0 0 0,1 1-1 0 0,0 0 1 0 0,0 0 0 0 0,-8 4-1 0 0,14-6-139 0 0,1 0-1 0 0,0 0 0 0 0,-1 0 0 0 0,1 1 0 0 0,0-1 1 0 0,-1 0-1 0 0,1 0 0 0 0,0 0 0 0 0,-1 0 0 0 0,1 0 1 0 0,0 1-1 0 0,-1-1 0 0 0,1 0 0 0 0,-1 0 1 0 0,1 0-1 0 0,0 0 0 0 0,-1 0 0 0 0,1 0 0 0 0,-1 0 1 0 0,1-1-1 0 0,0 1 0 0 0,-1 0 0 0 0,1 0 0 0 0,0 0 1 0 0,-1 0-1 0 0,1 0 0 0 0,0 0 0 0 0,-1-1 1 0 0,1 1-1 0 0,0 0 0 0 0,-1 0 0 0 0,1-1 0 0 0,0 1 1 0 0,-1 0-1 0 0,1 0 0 0 0,0-1 0 0 0,-3-2 486 0 0,7 5-463 0 0,-1-1 1 0 0,1-1-1 0 0,-1 1 0 0 0,1 0 1 0 0,-1-1-1 0 0,1 0 1 0 0,6 0-1 0 0,16 2 50 0 0,-14 0-79 0 0,0-1 0 0 0,0 0 0 0 0,-1-1 0 0 0,24-2 0 0 0,-12-2-4 0 0,-9 2 0 0 0,0-1 0 0 0,0 2 0 0 0,20 0 0 0 0,13 4 3 0 0,38 1-16 0 0,-73-4 2 0 0,165-2-128 0 0,-153 2 67 0 0,45-8-1 0 0,-44 5 17 0 0,32-2 0 0 0,-20 6 42 0 0,-24 0 14 0 0,0 0 0 0 0,-1-1-1 0 0,1-1 1 0 0,16-3 0 0 0,-8 3 0 0 0,-15 3 0 0 0,-10 0 0 0 0,-15 3 0 0 0,15-4 0 0 0,-8 1 0 0 0,0 0 0 0 0,-24 0 0 0 0,-16 1 0 0 0,1 4 0 0 0,-55 0 0 0 0,77-4 64 0 0,-31 5 0 0 0,-26 3 248 0 0,51-11-190 0 0,13 0-10 0 0,1 1 0 0 0,-23 4 0 0 0,15 2 37 0 0,19-5-67 0 0,1 1 0 0 0,-1-2 1 0 0,0 1-1 0 0,-19-1 0 0 0,5-4 82 0 0,18 2-119 0 0,1 0 1 0 0,0 1-1 0 0,-1-1 1 0 0,1 1-1 0 0,0 0 1 0 0,-1 1-1 0 0,1-1 0 0 0,-7 2 1 0 0,-8 6 93 0 0,-2-1 44 0 0,20-6-171 0 0,1-1 0 0 0,0 0 0 0 0,-1 0 0 0 0,1 0 1 0 0,0-1-1 0 0,0 1 0 0 0,-1 0 0 0 0,1 0 1 0 0,0-1-1 0 0,-1 1 0 0 0,1 0 0 0 0,0-1 0 0 0,0 0 1 0 0,0 1-1 0 0,0-1 0 0 0,-2 0 0 0 0,3 1-9 0 0,1 0-1 0 0,-1 0 0 0 0,0 0 1 0 0,0 0-1 0 0,0 0 0 0 0,0-1 1 0 0,0 1-1 0 0,0 0 0 0 0,0 0 1 0 0,0 0-1 0 0,0 0 0 0 0,0 0 1 0 0,0 0-1 0 0,0 0 0 0 0,0 0 1 0 0,1 0-1 0 0,-1 0 0 0 0,0 0 1 0 0,0 0-1 0 0,0 0 0 0 0,0 0 1 0 0,0 0-1 0 0,0 0 0 0 0,0-1 1 0 0,0 1-1 0 0,0 0 0 0 0,0 0 1 0 0,0 0-1 0 0,0 0 0 0 0,0 0 1 0 0,0 0-1 0 0,0 0 0 0 0,0 0 1 0 0,0 0-1 0 0,0 0 0 0 0,0 0 1 0 0,0-1-1 0 0,0 1 0 0 0,0 0 1 0 0,0 0-1 0 0,0 0 0 0 0,0 0 1 0 0,0 0-1 0 0,0 0 1 0 0,0 0-1 0 0,0 0 0 0 0,0 0 1 0 0,-1 0-1 0 0,1 0 0 0 0,0 0 1 0 0,0-1-1 0 0,0 1 0 0 0,0 0 1 0 0,0 0-1 0 0,0 0 0 0 0,0 0 1 0 0,6-2 0 0 0,1 1 0 0 0,0 0 0 0 0,-1 0 0 0 0,1 0 0 0 0,0 1 0 0 0,0-1 0 0 0,-1 2 0 0 0,12 1 0 0 0,-6-1-3 0 0,1-1 0 0 0,15 0-1 0 0,12-5 1 0 0,36-3 0 0 0,-42 7 0 0 0,0 0 0 0 0,36-5 0 0 0,-18-4 1 0 0,35-4-44 0 0,-43 10-77 0 0,55-7-327 0 0,-62 4 260 0 0,-5 1-79 0 0,38-4 0 0 0,-34 8 95 0 0,100-9-618 0 0,-129 10 748 0 0,-1 1 0 0 0,1-1-1 0 0,-1 1 1 0 0,1 1 0 0 0,-1-1-1 0 0,0 1 1 0 0,1 1 0 0 0,9 2-1 0 0,-14-3 40 0 0,-1-1 1 0 0,0 0 0 0 0,0 0 0 0 0,0 1 1 0 0,1-1-1 0 0,-1 1 0 0 0,0-1 0 0 0,0 1 0 0 0,0-1 1 0 0,0 1-1 0 0,0-1 0 0 0,1 2 0 0 0,-2-1 1 0 0,0-1 0 0 0,0 1 0 0 0,0-1 0 0 0,0 1 0 0 0,0-1 0 0 0,0 1 0 0 0,0-1 0 0 0,0 1 0 0 0,0-1 0 0 0,0 1 0 0 0,0-1 0 0 0,0 0 0 0 0,0 1 0 0 0,-1-1 0 0 0,1 1 0 0 0,0-1 0 0 0,0 1 0 0 0,-1-1 0 0 0,1 0 0 0 0,0 1 0 0 0,-1-1 0 0 0,1 0 0 0 0,0 1 0 0 0,-1-1 0 0 0,1 0 0 0 0,0 1 0 0 0,-1-1 0 0 0,1 0 0 0 0,-1 0 0 0 0,1 0 0 0 0,0 1 0 0 0,-1-1 0 0 0,1 0 0 0 0,-2 0 0 0 0,-19 7 0 0 0,-62 11 0 0 0,-60 10 0 0 0,69-12 61 0 0,-12 2 240 0 0,52-14-156 0 0,15-3 22 0 0,-31 7-1 0 0,15 2 38 0 0,-27 5 162 0 0,28-8-107 0 0,-1 0 0 0 0,-53 22 0 0 0,34-13-77 0 0,39-12-113 0 0,0 0 1 0 0,1 1-1 0 0,-21 10 0 0 0,10 0-40 0 0,-19 9 22 0 0,42-23-49 0 0,-2 0 5 0 0,0 0 1 0 0,0 1-1 0 0,0 0 0 0 0,0 0 1 0 0,0 0-1 0 0,0 1 0 0 0,0-1 1 0 0,0 1-1 0 0,1 0 0 0 0,0 0 1 0 0,-1 0-1 0 0,1 0 1 0 0,-4 6-1 0 0,7-8-4 0 0,0-1 1 0 0,0 0-1 0 0,0 0 1 0 0,0 0 0 0 0,0 1-1 0 0,0-1 1 0 0,0 0-1 0 0,0 0 1 0 0,0 0-1 0 0,0 1 1 0 0,0-1-1 0 0,0 0 1 0 0,0 0-1 0 0,0 0 1 0 0,0 1-1 0 0,0-1 1 0 0,0 0-1 0 0,0 0 1 0 0,0 0-1 0 0,0 1 1 0 0,1-1-1 0 0,-1 0 1 0 0,0 0-1 0 0,0 0 1 0 0,0 0 0 0 0,0 0-1 0 0,0 1 1 0 0,1-1-1 0 0,-1 0 1 0 0,0 0-1 0 0,0 0 1 0 0,0 0-1 0 0,0 0 1 0 0,1 0-1 0 0,-1 0 1 0 0,0 1-1 0 0,0-1 1 0 0,9 3 17 0 0,-8-3-7 0 0,8 3-33 0 0,1-1-1 0 0,-1 0 0 0 0,1-1 0 0 0,0 0 1 0 0,0 0-1 0 0,19-2 0 0 0,-1-2-123 0 0,30-8 0 0 0,20-3-110 0 0,-49 11 107 0 0,11-1-303 0 0,69-15-1 0 0,-47 1 69 0 0,-17 4-71 0 0,50-7 1 0 0,-19 10-263 0 0,64-11-840 0 0,-75 6 768 0 0,67-13-1035 0 0,-91 22 1035 0 0,173-32-4252 0 0,-152 27 3920 0 0,-40 9 837 0 0,-1-1-1 0 0,1-1 0 0 0,-1-1 0 0 0,34-14 0 0 0,-50 18 557 0 0,-1 0-1 0 0,0 0 1 0 0,0 1-1 0 0,1 0 1 0 0,8-1-1 0 0,-13 2-243 0 0,0 0 1 0 0,0 0-1 0 0,0 0 0 0 0,-1 0 1 0 0,1-1-1 0 0,0 1 0 0 0,0 0 0 0 0,0 0 1 0 0,0 0-1 0 0,0 0 0 0 0,0 0 1 0 0,0 0-1 0 0,0 0 0 0 0,0 0 0 0 0,0 0 1 0 0,0 0-1 0 0,0 0 0 0 0,0 0 1 0 0,0 0-1 0 0,0 0 0 0 0,0 0 0 0 0,0-1 1 0 0,0 1-1 0 0,0 0 0 0 0,0 0 1 0 0,0 0-1 0 0,0 0 0 0 0,0 0 0 0 0,0 0 1 0 0,0 0-1 0 0,0 0 0 0 0,0 0 1 0 0,0 0-1 0 0,0 0 0 0 0,0 0 1 0 0,0 0-1 0 0,0-1 0 0 0,0 1 0 0 0,0 0 1 0 0,0 0-1 0 0,0 0 0 0 0,0 0 1 0 0,0 0-1 0 0,0 0 0 0 0,0 0 0 0 0,0 0 1 0 0,0 0-1 0 0,0 0 0 0 0,1 0 1 0 0,-1 0-1 0 0,0 0 0 0 0,0 0 0 0 0,0 0 1 0 0,0 0-1 0 0,0 0 0 0 0,0 0 1 0 0,0 0-1 0 0,0 0 0 0 0,0 0 0 0 0,0-2 101 0 0,-1 1-1 0 0,0 0 0 0 0,0 0 1 0 0,1 0-1 0 0,-1 0 1 0 0,0 0-1 0 0,0 0 0 0 0,0 0 1 0 0,0 0-1 0 0,-1 0 0 0 0,1 0 1 0 0,0 1-1 0 0,0-1 0 0 0,0 0 1 0 0,-1 1-1 0 0,1-1 0 0 0,0 1 1 0 0,-1-1-1 0 0,1 1 0 0 0,0 0 1 0 0,-1-1-1 0 0,1 1 1 0 0,0 0-1 0 0,-1 0 0 0 0,1 0 1 0 0,-1 0-1 0 0,1 0 0 0 0,0 1 1 0 0,-1-1-1 0 0,1 0 0 0 0,-1 1 1 0 0,0 0-1 0 0,-4-1-109 0 0,-1 1 1 0 0,1-1-1 0 0,0 0 1 0 0,0 0-1 0 0,-12-2 0 0 0,11 1-8 0 0,1 0 0 0 0,-1 1 0 0 0,1 0 0 0 0,-1 0 0 0 0,0 0 0 0 0,-8 2 0 0 0,-14 6 262 0 0,13-4 29 0 0,-1 0 1 0 0,-24 2-1 0 0,11-5 64 0 0,12-1-23 0 0,1 2 0 0 0,-35 6 0 0 0,4 6 128 0 0,22-6-129 0 0,-31 5 1 0 0,10-6 8 0 0,-50 9 369 0 0,52-2-434 0 0,-37 7 186 0 0,52-16-301 0 0,11-2-4 0 0,1 0 0 0 0,-28 9 0 0 0,18 0 5 0 0,20-8-102 0 0,0 0 0 0 0,0-1 0 0 0,-1 0 0 0 0,-11 2 0 0 0,4-4 56 0 0,14-1-105 0 0,0 0 0 0 0,0 0 0 0 0,-1 0 0 0 0,1 0 0 0 0,0 1 0 0 0,0-1 0 0 0,-1 1 0 0 0,1-1 0 0 0,0 1 0 0 0,0 0 0 0 0,0 0 1 0 0,0 0-1 0 0,0 0 0 0 0,-4 2 0 0 0,-16 31 286 0 0,24-32-243 0 0,-1 0-69 0 0,-1-1 0 0 0,1 0 0 0 0,0 0 0 0 0,0 0 0 0 0,-1 0 0 0 0,1 0 0 0 0,0 0 0 0 0,0-1 0 0 0,0 1 0 0 0,0 0 0 0 0,0 0-1 0 0,0-1 1 0 0,0 1 0 0 0,1 0 0 0 0,-1-1 0 0 0,0 1 0 0 0,0-1 0 0 0,0 0 0 0 0,1 1 0 0 0,-1-1 0 0 0,2 0 0 0 0,1 0-14 0 0,0 0 0 0 0,1 0 0 0 0,-1-1 1 0 0,0 0-1 0 0,6-1 0 0 0,-4 0-6 0 0,0 1 0 0 0,1 0 1 0 0,10-1-1 0 0,-6 2-19 0 0,2 1-21 0 0,0-2-1 0 0,0 1 0 0 0,0-2 0 0 0,0 1 1 0 0,14-5-1 0 0,1-3-45 0 0,-9 2 6 0 0,1 2 1 0 0,0 0 0 0 0,30-3 0 0 0,-1 5-144 0 0,-22 2 28 0 0,0 0 0 0 0,32-8 0 0 0,-4-5-128 0 0,-25 6-61 0 0,41-6-1 0 0,-32 10-188 0 0,-15 2-220 0 0,-1-1 0 0 0,44-12 0 0 0,-22-1-258 0 0,-28 9 284 0 0,2 1-1 0 0,32-7 1 0 0,-20 10-96 0 0,8-2-558 0 0,-36 4 1274 0 0,0 0 1 0 0,-1 0-1 0 0,1 0 1 0 0,-1 0-1 0 0,1 0 1 0 0,-1 0-1 0 0,1-1 1 0 0,-1 1-1 0 0,0-1 1 0 0,0 0-1 0 0,3-3 0 0 0,-2 2-1052 0 0</inkml:trace>
  <inkml:trace contextRef="#ctx0" brushRef="#br0" timeOffset="1">887 180 7631 0 0,'-13'7'131'0'0,"-1"-1"0"0"0,0 0 0 0 0,0-1 0 0 0,-1-1 0 0 0,-26 5 0 0 0,3-6-110 0 0,24-3 17 0 0,0 2-1 0 0,1-1 0 0 0,-25 7 0 0 0,8 3 310 0 0,21-7-142 0 0,0-1-1 0 0,0 0 0 0 0,0 0 1 0 0,-1-1-1 0 0,1 0 0 0 0,-19 1 1 0 0,-4-6 379 0 0,25 2-422 0 0,-1 1 1 0 0,1-1-1 0 0,-1 1 1 0 0,0 0-1 0 0,1 1 1 0 0,-1 0-1 0 0,1 0 1 0 0,-8 2-1 0 0,-12 8 234 0 0,22-8-325 0 0,0-1 1 0 0,-1 1 0 0 0,1-1 0 0 0,-1 0 0 0 0,1-1-1 0 0,-1 0 1 0 0,0 0 0 0 0,0 0 0 0 0,-6 0 0 0 0,-9-4 152 0 0,18 2-181 0 0,0 0 0 0 0,0 0 0 0 0,0 1 0 0 0,0-1 0 0 0,0 1 0 0 0,0 0 0 0 0,0 0 1 0 0,0 0-1 0 0,0 0 0 0 0,0 1 0 0 0,0-1 0 0 0,0 1 0 0 0,0 0 0 0 0,-4 1 0 0 0,4 0 11 0 0,1 0 0 0 0,-1 1 0 0 0,1-1-1 0 0,0 0 1 0 0,0 1 0 0 0,0 0 0 0 0,-2 3-1 0 0,-1 2 160 0 0,3-6 84 0 0,16 1-57 0 0,-11-1-237 0 0,1-1 0 0 0,-1-1 0 0 0,0 1 0 0 0,0 0 0 0 0,1-1-1 0 0,-1 1 1 0 0,0-1 0 0 0,1 0 0 0 0,-1 0 0 0 0,0-1 0 0 0,1 1 0 0 0,-1-1-1 0 0,6-1 1 0 0,19-8-47 0 0,-16 6 8 0 0,0 0 1 0 0,0 0-1 0 0,24-3 1 0 0,10 4-162 0 0,-21 2-32 0 0,41-8 0 0 0,-1-7-91 0 0,32-6-201 0 0,169-35-2117 0 0,-184 39 1662 0 0,-51 12 266 0 0,-1-1 1 0 0,51-18-1 0 0,-37 4-82 0 0,-27 12 184 0 0,33-11 0 0 0,-29 14 464 0 0,-15 5 176 0 0,0-1 0 0 0,0 1 0 0 0,-1-1 1 0 0,1 0-1 0 0,-1-1 0 0 0,1 1 0 0 0,-1-1 0 0 0,0 0 0 0 0,0 0 0 0 0,0-1 0 0 0,-1 1 0 0 0,7-8 0 0 0,1-3 247 0 0,-12 14-259 0 0,0 0 0 0 0,0-1 0 0 0,0 1 0 0 0,0 0 1 0 0,0-1-1 0 0,0 1 0 0 0,0 0 0 0 0,0-1 0 0 0,0 1 0 0 0,0 0 0 0 0,0-1 0 0 0,0 1 0 0 0,0 0 0 0 0,0-1 0 0 0,0 1 1 0 0,0 0-1 0 0,0-1 0 0 0,-1 1 0 0 0,1 0 0 0 0,0 0 0 0 0,0-1 0 0 0,0 1 0 0 0,-1 0 0 0 0,1 0 0 0 0,0-1 0 0 0,0 1 1 0 0,-1 0-1 0 0,1 0 0 0 0,0 0 0 0 0,0-1 0 0 0,-1 1 0 0 0,1 0 0 0 0,-1 0 0 0 0,0-1 84 0 0,-1-1-55 0 0,1 1 0 0 0,-1 0 0 0 0,0 0 1 0 0,0 0-1 0 0,1-1 0 0 0,-1 2 0 0 0,0-1 0 0 0,0 0 1 0 0,0 0-1 0 0,0 1 0 0 0,0-1 0 0 0,0 1 0 0 0,-4-1 1 0 0,-28 4 314 0 0,-1 0-203 0 0,20-4-93 0 0,4 0-2 0 0,0 1-1 0 0,1 1 0 0 0,-1-1 1 0 0,-14 4-1 0 0,-5 4 295 0 0,11-3 120 0 0,-31 4 0 0 0,13-6-9 0 0,12-1 32 0 0,-32 6-1 0 0,3 5-83 0 0,-61 11 211 0 0,55-9-332 0 0,46-10-230 0 0,-1-1 1 0 0,0-1-1 0 0,0 0 1 0 0,-16 0-1 0 0,7-3 18 0 0,17-1-47 0 0,0 1 0 0 0,0 0 0 0 0,0 0-1 0 0,0 1 1 0 0,0 0 0 0 0,-8 2 0 0 0,-6 5 159 0 0,17-6-117 0 0,0 0 0 0 0,-1 0 0 0 0,1-1 0 0 0,-1 1 0 0 0,1-1 0 0 0,-9 1 0 0 0,-1-3 173 0 0,-8 1 183 0 0,21 0-417 0 0,1 0 0 0 0,-1 0 0 0 0,0 0-1 0 0,1 0 1 0 0,-1 0 0 0 0,1 1-1 0 0,-1-1 1 0 0,0 0 0 0 0,1 0 0 0 0,-1 0-1 0 0,1 1 1 0 0,-1-1 0 0 0,1 0 0 0 0,-1 1-1 0 0,1-1 1 0 0,-1 0 0 0 0,1 1 0 0 0,0-1-1 0 0,-1 1 1 0 0,1-1 0 0 0,-1 1 0 0 0,1-1-1 0 0,0 1 1 0 0,0-1 0 0 0,-1 1-1 0 0,1-1 1 0 0,0 2 0 0 0,0-3-7 0 0,5-13 127 0 0,-5 13-135 0 0,1 1 0 0 0,-1-1 0 0 0,0 1-1 0 0,1-1 1 0 0,-1 1 0 0 0,0-1 0 0 0,1 1 0 0 0,-1-1 0 0 0,1 1 0 0 0,-1 0 0 0 0,1-1-1 0 0,-1 1 1 0 0,1 0 0 0 0,-1 0 0 0 0,1-1 0 0 0,0 1 0 0 0,-1 0 0 0 0,1 0 0 0 0,-1 0 0 0 0,1 0-1 0 0,0 0 1 0 0,-1-1 0 0 0,1 1 0 0 0,-1 0 0 0 0,1 0 0 0 0,0 1 0 0 0,-1-1 0 0 0,2 0 0 0 0,15 5 21 0 0,-13-3-26 0 0,0-1 0 0 0,0 0 0 0 0,0 0 0 0 0,0 0 0 0 0,1 0 0 0 0,-1-1 0 0 0,0 1 0 0 0,7-2 0 0 0,36-5 0 0 0,17-3 0 0 0,167-16-10 0 0,-119 14-163 0 0,11-1-293 0 0,-88 5 315 0 0,-12 2-8 0 0,0 1 0 0 0,40-2 0 0 0,-5 9-61 0 0,17-1-67 0 0,-50-4 176 0 0,-13 1 45 0 0,-1 0 1 0 0,1 1-1 0 0,0 1 0 0 0,16 2 0 0 0,0 5 18 0 0,-21-6 50 0 0,0 1 0 0 0,1-2 0 0 0,13 3 0 0 0,-16-4-2 0 0,-4 0-1 0 0,-1 0 0 0 0,0 0 1 0 0,0 0-1 0 0,1 0 0 0 0,-1 0 1 0 0,0-1-1 0 0,1 1 0 0 0,-1 0 0 0 0,0 1 1 0 0,1-1-1 0 0,-1 0 0 0 0,0 0 0 0 0,1 0 1 0 0,-1 0-1 0 0,0 0 0 0 0,0 0 1 0 0,1 0-1 0 0,-1 0 0 0 0,0 0 0 0 0,0 1 1 0 0,1-1-1 0 0,-1 0 0 0 0,0 0 1 0 0,0 0-1 0 0,1 1 0 0 0,-1-1 0 0 0,0 0 1 0 0,0 1-1 0 0,1 0-5 0 0,-1 0 0 0 0,1 0 0 0 0,-1 1 0 0 0,0-1 0 0 0,0 0 0 0 0,0 0 0 0 0,0 1 0 0 0,0-1 0 0 0,0 0 0 0 0,0 1 0 0 0,0-1 0 0 0,-1 0 0 0 0,1 0 0 0 0,0 1 0 0 0,-1-1 0 0 0,1 0 0 0 0,-1 0 0 0 0,1 1 0 0 0,-1-1 0 0 0,0 0 0 0 0,1 0 0 0 0,-1 0 0 0 0,0 0 0 0 0,0 0 0 0 0,0 0 0 0 0,0 0 0 0 0,-2 1 0 0 0,0 1-13 0 0,-1 0-1 0 0,-1 0 1 0 0,1 0 0 0 0,0-1-1 0 0,-1 0 1 0 0,1 0 0 0 0,-7 2-1 0 0,-5 3-15 0 0,0 0 0 0 0,-22 12 0 0 0,22-10 36 0 0,0-1-1 0 0,-25 9 0 0 0,-9-3 0 0 0,-23 8 0 0 0,-57 33 0 0 0,94-42 1 0 0,-71 28 9 0 0,86-31 2 0 0,-4 1 34 0 0,1 0 0 0 0,-49 13-1 0 0,30-16 13 0 0,22-4-7 0 0,0 0 1 0 0,-37 14-1 0 0,14 2 53 0 0,23-10-20 0 0,-1-1 0 0 0,-22 6 0 0 0,5-5 36 0 0,22-7-37 0 0,-1 2-1 0 0,-23 8 1 0 0,14 1-12 0 0,17-9-39 0 0,1-1 0 0 0,-1 0 0 0 0,-16 5 0 0 0,16-7-7 0 0,6-1-9 0 0,0 0 0 0 0,0 0 0 0 0,0 0 1 0 0,0 0-1 0 0,1 0 0 0 0,-5 3 0 0 0,7-3-12 0 0,1-1-1 0 0,-1 0 1 0 0,1 1 0 0 0,-1-1-1 0 0,1 1 1 0 0,-1-1 0 0 0,1 1 0 0 0,-1 0-1 0 0,1-1 1 0 0,0 1 0 0 0,-1-1-1 0 0,1 1 1 0 0,0 0 0 0 0,-1-1-1 0 0,1 1 1 0 0,0 0 0 0 0,0-1-1 0 0,0 1 1 0 0,0 0 0 0 0,0 0-1 0 0,0-1 1 0 0,0 1 0 0 0,0 0 0 0 0,0-1-1 0 0,0 1 1 0 0,0 0 0 0 0,0-1-1 0 0,0 1 1 0 0,0 0 0 0 0,1-1-1 0 0,-1 1 1 0 0,0 0 0 0 0,1-1-1 0 0,-1 1 1 0 0,0 0 0 0 0,1-1 0 0 0,-1 1-1 0 0,1-1 1 0 0,-1 1 0 0 0,1 0-1 0 0,5 1 61 0 0,20-1-111 0 0,-17 0-94 0 0,0-1 0 0 0,1 0 0 0 0,-1 0 0 0 0,0-1 0 0 0,0 0 0 0 0,14-4 0 0 0,13-7-312 0 0,-14 4-24 0 0,35-7 0 0 0,-20 8-157 0 0,84-19-1873 0 0,-100 20 2063 0 0,25-7-1079 0 0,52-8-1 0 0,-63 17 882 0 0,-13 1 100 0 0,-1 0 0 0 0,0-1 0 0 0,39-13-1 0 0,-18-1-210 0 0,-29 12 467 0 0,0 0 0 0 0,0 0 1 0 0,1 2-1 0 0,0-1 0 0 0,18-2 0 0 0,-15 6 66 0 0,34 2 0 0 0</inkml:trace>
  <inkml:trace contextRef="#ctx0" brushRef="#br0" timeOffset="2">1322 368 7567 0 0,'-23'10'116'0'0,"0"-1"-1"0"0,-1-1 1 0 0,0-1-1 0 0,0-1 1 0 0,-1-1-1 0 0,-31 2 0 0 0,-96 21 378 0 0,49-7 290 0 0,66-15-495 0 0,-104 23 810 0 0,97-17-787 0 0,-89 22 563 0 0,81-25-552 0 0,-139 31 969 0 0,89-18-511 0 0,86-19-644 0 0,7-1-31 0 0,0 1-1 0 0,0 0 0 0 0,1 0 0 0 0,-1 0 0 0 0,-14 10 1 0 0,3-3 59 0 0,18-9-34 0 0,6-1-23 0 0,10-1-134 0 0,0-1 1 0 0,-1 0-1 0 0,1-1 1 0 0,-1-1-1 0 0,15-6 1 0 0,-8 3-44 0 0,0 1 1 0 0,23-3-1 0 0,15 1-227 0 0,61-10-437 0 0,-66 6 403 0 0,97-18-667 0 0,-86 22 334 0 0,88-15-1335 0 0,-99 11 1222 0 0,-15 3-335 0 0,66-8-1 0 0,-36 14-65 0 0,46-5-911 0 0,-71 1 1308 0 0,-13 1 7 0 0,0 2-1 0 0,37 0 1 0 0,8 9 233 0 0,-72-5 531 0 0</inkml:trace>
  <inkml:trace contextRef="#ctx0" brushRef="#br0" timeOffset="3">1398 572 7631 0 0,'-27'9'270'0'0,"-1"-1"-1"0"0,-54 8 0 0 0,4 2 201 0 0,4-1 760 0 0,51-14-838 0 0,-104 21 1647 0 0,71-12-1345 0 0,-27 8 584 0 0,80-19-1045 0 0,7-1-39 0 0,22 3-257 0 0,-1-2 0 0 0,42-3 0 0 0,-45 1 42 0 0,103-15-121 0 0,-52 6 48 0 0,69-10-246 0 0,150-14-685 0 0,-223 30 574 0 0,134-3-1126 0 0,-119 8 804 0 0,-81-1 510 0 0,-6 1-8 0 0,-29 9-238 0 0,-1-1 0 0 0,-64 8-1 0 0,-126 12-234 0 0,13-2 1848 0 0,102-14-330 0 0,-43 4 807 0 0,112-15-1133 0 0,-79 7 943 0 0,74-1-977 0 0,-43 6 304 0 0,76-14-633 0 0,-2 1 70 0 0,-1 0 0 0 0,1 0 0 0 0,-1 2-1 0 0,1-1 1 0 0,-1 2 0 0 0,-20 7 0 0 0,31-9-124 0 0,0-1 1 0 0,-1 1-1 0 0,1-1 0 0 0,0 0 1 0 0,-1-1-1 0 0,1 1 0 0 0,0-1 1 0 0,-1 1-1 0 0,-6-1 0 0 0,7 0 71 0 0,4-1-193 0 0,-1 1 78 0 0,0-1 0 0 0,0 1-1 0 0,1 0 1 0 0,-1-1 0 0 0,0 1 0 0 0,1-1 0 0 0,-1 1-1 0 0,0 0 1 0 0,1-1 0 0 0,-1 1 0 0 0,1 0 0 0 0,-1 0-1 0 0,0-1 1 0 0,1 1 0 0 0,-1 0 0 0 0,1 0-1 0 0,-1 0 1 0 0,1-1 0 0 0,-1 1 0 0 0,1 0 0 0 0,-1 0-1 0 0,1 0 1 0 0,-1 0 0 0 0,1 0 0 0 0,-1 0 0 0 0,1 0-1 0 0,14 0-196 0 0,-6 2 7 0 0,-4-1 84 0 0,-1-1-1 0 0,1 1 1 0 0,-1 0-1 0 0,1-1 1 0 0,-1 0-1 0 0,1 0 1 0 0,-1-1-1 0 0,7 0 1 0 0,12-5-317 0 0,-12 2 104 0 0,1 2 0 0 0,-1-1 0 0 0,20 0 0 0 0,-2 2-758 0 0,-17 2 307 0 0,0-1 0 0 0,0-1 0 0 0,0 0 1 0 0,17-4-1 0 0,7-7-1394 0 0,-25 8 1378 0 0,1 0 0 0 0,-1 0 1 0 0,15-1-1 0 0,24 1-163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11425 636 7567 0 0,'-62'-7'802'0'0,"41"3"-789"0"0,1 2 0 0 0,0 1 0 0 0,-23 1 0 0 0,-142 11 813 0 0,76-1-127 0 0,-23 0 698 0 0,85-8-798 0 0,26-1-76 0 0,0-1 0 0 0,-41-5 0 0 0,45 2-55 0 0,14 3-152 0 0,3-1-289 0 0,0 0 0 0 0,0 0-1 0 0,0 0 1 0 0,0 0 0 0 0,0 0 0 0 0,1 1-1 0 0,-1-1 1 0 0,0 0 0 0 0,0 0-1 0 0,1 0 1 0 0,-1 1 0 0 0,1-1 0 0 0,-1 0-1 0 0,1 0 1 0 0,-1 1 0 0 0,1-1 0 0 0,-1 0-1 0 0,1 1 1 0 0,-1-1 0 0 0,1 1-1 0 0,0-1 1 0 0,-1 1 0 0 0,1-1 0 0 0,0 1-1 0 0,1-1 1 0 0,25-7 96 0 0,-4 3-62 0 0,193-69-861 0 0,-173 61 537 0 0,62-15-302 0 0,5-1 164 0 0,-57 11 224 0 0,35-10-204 0 0,-66 22 204 0 0,2 0-233 0 0,0-1 0 0 0,34-15 1 0 0,-16 0-169 0 0,29-12-363 0 0,-48 25 740 0 0,-12 6 129 0 0,0-1 0 0 0,-1-1 0 0 0,1 1 0 0 0,15-12 0 0 0,10-17-117 0 0,-17 16 94 0 0,-18 16 103 0 0,0 0 0 0 0,0 0 0 0 0,-1 1 0 0 0,1-1 0 0 0,0 0 0 0 0,0 0-1 0 0,0 0 1 0 0,-1 0 0 0 0,1 0 0 0 0,0 0 0 0 0,-1 0 0 0 0,1 0 0 0 0,-1 0 0 0 0,1 0 0 0 0,-1 0 0 0 0,0 0 0 0 0,0 0 0 0 0,1-1 0 0 0,-1 1 0 0 0,0 0 0 0 0,0 0 0 0 0,0 0 0 0 0,0 0 0 0 0,0-1 0 0 0,0 1 0 0 0,0 0 0 0 0,-1 0 0 0 0,1 0 0 0 0,0 0 0 0 0,-1 0 0 0 0,1-1 0 0 0,0 1 0 0 0,-1 0 0 0 0,0 0 0 0 0,1 0 0 0 0,-1 0 0 0 0,0 0 0 0 0,1 0-1 0 0,-1 1 1 0 0,0-1 0 0 0,-1-1 0 0 0,-1-1 15 0 0,-1 0-1 0 0,1 0 0 0 0,-1 1 1 0 0,1 0-1 0 0,-1-1 0 0 0,0 1 1 0 0,1 1-1 0 0,-1-1 0 0 0,0 1 0 0 0,0-1 1 0 0,-1 1-1 0 0,-3-1 0 0 0,-17-5 56 0 0,2-1 62 0 0,0 1 0 0 0,0 2-1 0 0,-29-4 1 0 0,38 6 35 0 0,0-1 1 0 0,-17-5-1 0 0,20 4-40 0 0,-1 2 0 0 0,1 0-1 0 0,-1 0 1 0 0,-13 0 0 0 0,-6 2 245 0 0,19 1-149 0 0,0 0 1 0 0,-14-3 0 0 0,12 1 63 0 0,0-1 1 0 0,-1 2 0 0 0,1 0 0 0 0,-27 2-1 0 0,36-1-193 0 0,0 0-1 0 0,0 0 0 0 0,1 0 1 0 0,-1-1-1 0 0,-9-2 0 0 0,11 3 279 0 0,6-1-322 0 0,26-3-46 0 0,-18 2-20 0 0,0 0 1 0 0,14 0-1 0 0,108-4-289 0 0,-47 3-176 0 0,5-1-532 0 0,124-21-2939 0 0,-126 9 478 0 0,-62 9 2049 0 0,-1 2 0 0 0,33-2 0 0 0,6 9 506 0 0</inkml:trace>
  <inkml:trace contextRef="#ctx0" brushRef="#br0" timeOffset="1">11822 36 8351 0 0,'-8'3'108'0'0,"0"1"0"0"0,0-2 0 0 0,-1 1 0 0 0,1-1 0 0 0,-1-1-1 0 0,1 1 1 0 0,-17-1 0 0 0,1-3-83 0 0,16 1-5 0 0,0 0 0 0 0,0 1 0 0 0,0 0 0 0 0,0 0-1 0 0,0 1 1 0 0,-10 2 0 0 0,-11 7 460 0 0,22-7-244 0 0,0 0-1 0 0,0-1 1 0 0,0 0 0 0 0,-11 2 0 0 0,-2-4 339 0 0,16 0-431 0 0,0 0-1 0 0,0 0 0 0 0,0 0 1 0 0,0 1-1 0 0,0-1 0 0 0,0 1 0 0 0,0 0 1 0 0,-4 2-1 0 0,-10 5 182 0 0,-18 7-34 0 0,36-15-286 0 0,-1 0-1 0 0,0 1 1 0 0,1-1 0 0 0,-1 0-1 0 0,1 1 1 0 0,-1-1-1 0 0,0 1 1 0 0,1-1 0 0 0,-1 1-1 0 0,1-1 1 0 0,-1 1 0 0 0,1-1-1 0 0,-1 1 1 0 0,1-1 0 0 0,0 1-1 0 0,-1 0 1 0 0,1-1 0 0 0,0 1-1 0 0,-1-1 1 0 0,1 1-1 0 0,0 0 1 0 0,0-1 0 0 0,0 1-1 0 0,-1 0 1 0 0,1 0 0 0 0,0-1-1 0 0,0 2 1 0 0,3 18 98 0 0,0-17-31 0 0,14 6-52 0 0,-11-6-64 0 0,-1 0 0 0 0,1-1 0 0 0,0 1 1 0 0,0-1-1 0 0,0 0 0 0 0,0-1 0 0 0,0 1 0 0 0,0-1 0 0 0,10 0 1 0 0,17-2-157 0 0,-20 0-49 0 0,1 0 0 0 0,24 3 0 0 0,0 5-1217 0 0,-18-3-378 0 0,28 2 1 0 0,-18-5 61 0 0,-14-1 463 0 0,0 1-1 0 0,25 4 1 0 0,12 10 289 0 0</inkml:trace>
  <inkml:trace contextRef="#ctx0" brushRef="#br0" timeOffset="2">11297 731 6335 0 0,'-14'7'131'0'0,"-1"-1"0"0"0,-1-1-1 0 0,1 0 1 0 0,-28 4 0 0 0,-4-5-115 0 0,23-3 65 0 0,-33 7 0 0 0,25-1 234 0 0,9-1 223 0 0,0-2-1 0 0,-39 3 0 0 0,14-7 256 0 0,23-1-61 0 0,-38 5 0 0 0,26 1-215 0 0,17-1-173 0 0,0-1 1 0 0,-30-1 0 0 0,14-4 63 0 0,22 1-183 0 0,-1 0 0 0 0,1 1 0 0 0,-19 2 0 0 0,11 2-47 0 0,18-3-154 0 0,0 0-1 0 0,0 0 1 0 0,0 0 0 0 0,0-1-1 0 0,-1 0 1 0 0,1 1 0 0 0,0-1-1 0 0,0-1 1 0 0,0 1 0 0 0,0-1-1 0 0,-1 1 1 0 0,1-1 0 0 0,0 0 0 0 0,-6-3-1 0 0,9 3-16 0 0,0 1-5 0 0,1 0 1 0 0,0 0 0 0 0,-1 0 0 0 0,1 0 0 0 0,0 0 0 0 0,-1 0 0 0 0,1 0 0 0 0,0-1 0 0 0,-1 1 0 0 0,1 0 0 0 0,0 0 0 0 0,-1 0 0 0 0,1-1 0 0 0,0 1 0 0 0,0 0 0 0 0,-1 0-1 0 0,1-1 1 0 0,0 1 0 0 0,0 0 0 0 0,-1 0 0 0 0,1-1 0 0 0,0 1 0 0 0,0 0 0 0 0,0-1 0 0 0,0 1 0 0 0,0 0 0 0 0,-1-1 0 0 0,1 1 0 0 0,0 0 0 0 0,0-1 0 0 0,1-1 0 0 0,0 1 1 0 0,-1 0 0 0 0,1 0-1 0 0,0 0 1 0 0,0 0-1 0 0,0 0 1 0 0,0 0 0 0 0,0 0-1 0 0,0 0 1 0 0,1 0 0 0 0,-1 0-1 0 0,0 1 1 0 0,0-1-1 0 0,0 0 1 0 0,1 1 0 0 0,-1-1-1 0 0,2 1 1 0 0,3-2-20 0 0,0 0 0 0 0,0 0 0 0 0,9 0 0 0 0,29-1-271 0 0,-20 1-8 0 0,25-4 0 0 0,12-7-169 0 0,23-5-504 0 0,-51 14 121 0 0,90-20-3550 0 0,-87 14 3005 0 0,0 0-776 0 0,51-9 1 0 0,-4 12 1140 0 0</inkml:trace>
  <inkml:trace contextRef="#ctx0" brushRef="#br0" timeOffset="3">11180 682 12151 0 0,'-18'6'185'0'0,"-1"-1"1"0"0,0 0-1 0 0,1-1 0 0 0,-2-1 0 0 0,1-1 0 0 0,-26-1 0 0 0,23 1-138 0 0,-34 7 0 0 0,36-5 10 0 0,1-1-1 0 0,-26 0 0 0 0,16-4 18 0 0,19 0-45 0 0,0 1 1 0 0,1 0-1 0 0,-1 0 1 0 0,-10 3-1 0 0,-4 3-9 0 0,18-4-18 0 0,0 0-1 0 0,1-1 1 0 0,-1 1 0 0 0,0-1 0 0 0,-7 0 0 0 0,-37-4-41 0 0,48 3-22 0 0,1 0-1 0 0,-1 0 0 0 0,0 0 0 0 0,1 0 1 0 0,-1 0-1 0 0,0 0 0 0 0,0 0 1 0 0,1-1-1 0 0,-1 1 0 0 0,0-1 0 0 0,1 1 1 0 0,-1-1-1 0 0,1 0 0 0 0,-1 1 0 0 0,1-1 1 0 0,-1 0-1 0 0,1 0 0 0 0,-2-1 1 0 0,0-2-151 0 0,0 1-1 0 0,0-1 1 0 0,1 1 0 0 0,-1-1 0 0 0,-2-6 0 0 0,1 3-187 0 0,0-1-1083 0 0,1 0-1 0 0,-1-1 1 0 0,1 1-1 0 0,1-1 1 0 0,-3-13-1 0 0,4 16 712 0 0,-1-8-131 0 0</inkml:trace>
  <inkml:trace contextRef="#ctx0" brushRef="#br0" timeOffset="4">7390 530 11199 0 0,'-14'7'169'0'0,"-1"-1"-1"0"0,1-1 1 0 0,-2 0-1 0 0,1-1 1 0 0,0 0-1 0 0,-26 2 1 0 0,-12 2-82 0 0,-153 25 1278 0 0,97-12-709 0 0,13-2-256 0 0,50-12-111 0 0,-61 16 0 0 0,68-15-252 0 0,32-7-18 0 0,0 0 0 0 0,0 1 0 0 0,1 0 0 0 0,-1 0 0 0 0,0 0 0 0 0,0 1 1 0 0,1 0-1 0 0,-10 5 0 0 0,14-6 57 0 0,3 0-11 0 0,2-1-60 0 0,-1 1 0 0 0,1 0-1 0 0,0 0 1 0 0,0-1 0 0 0,0 1-1 0 0,0-1 1 0 0,0 0-1 0 0,0 0 1 0 0,0 0 0 0 0,0-1-1 0 0,1 1 1 0 0,-1-1 0 0 0,4 1-1 0 0,4-2-24 0 0,0 1 0 0 0,18-5-1 0 0,-11 2 1 0 0,113-5-266 0 0,-27 3-92 0 0,-62 0 235 0 0,118-6-402 0 0,-87 11 199 0 0,55-1-357 0 0,-77-2 414 0 0,87-2-570 0 0,-83 9 431 0 0,37 0-451 0 0,-79-5 761 0 0,1 0-42 0 0,0 0 0 0 0,0 1 1 0 0,0 1-1 0 0,0 0 0 0 0,0 1 0 0 0,-1 0 0 0 0,16 5 0 0 0,-7 0 168 0 0,-18-6 81 0 0,-5 2-27 0 0,0-2-70 0 0,0 1 0 0 0,0-1 0 0 0,0 0 0 0 0,0 1 0 0 0,0-1 0 0 0,0 0 0 0 0,-1 0 0 0 0,1 0 0 0 0,0 0 0 0 0,-1 0 0 0 0,1 0 0 0 0,0 0 0 0 0,-1 0 0 0 0,0-1 0 0 0,1 1 0 0 0,-1 0 0 0 0,1-1 0 0 0,-1 1 0 0 0,-2-1 0 0 0,-5 1-36 0 0,1 0-1 0 0,-17-1 0 0 0,5 0-7 0 0,-6 2 25 0 0,0 1 0 0 0,-28 7 1 0 0,27-4 88 0 0,0-1 0 0 0,-31 1 0 0 0,-8-5 48 0 0,-69 4 184 0 0,54 4 104 0 0,-83 6 564 0 0,52-13-319 0 0,-57 4 252 0 0,111-2-667 0 0,-179 7 462 0 0,160-13-499 0 0,-161 3 384 0 0,124 10-312 0 0,-90 4 190 0 0,92-14-212 0 0,-95 4 185 0 0,103 3-302 0 0,-78 4-12 0 0,98-11-72 0 0,-88 5 1 0 0,116-1-114 0 0,-89 3-320 0 0,92-11 203 0 0,23 1-53 0 0,-35 2 1 0 0,40 3-20 0 0,17-2 113 0 0,1 0 0 0 0,-1-1 0 0 0,0 1 0 0 0,1-2 0 0 0,-1 1-1 0 0,0-1 1 0 0,-8-1 0 0 0,-4-7-385 0 0,-2-1-194 0 0,21 10 577 0 0,0-1 0 0 0,0 1 0 0 0,0 0 0 0 0,0 0 1 0 0,0 0-1 0 0,0 0 0 0 0,0 0 0 0 0,0 0 0 0 0,0 0 0 0 0,0 0 0 0 0,0 0 0 0 0,0 0 0 0 0,0 1 0 0 0,0-1 1 0 0,0 0-1 0 0,0 1 0 0 0,0-1 0 0 0,-1 1 0 0 0,0 0-1180 0 0,2-4-47 0 0,0 2 1230 0 0,1-1-192 0 0,-1 0-1 0 0,0-1 1 0 0,1 1 0 0 0,-1 0-1 0 0,1 0 1 0 0,0 0-1 0 0,0-1 1 0 0,-1 1 0 0 0,1 0-1 0 0,1 0 1 0 0,-1 0 0 0 0,0 0-1 0 0,0 1 1 0 0,3-3-1 0 0,11-4-603 0 0</inkml:trace>
  <inkml:trace contextRef="#ctx0" brushRef="#br0" timeOffset="5">4546 646 7399 0 0,'-10'5'131'0'0,"-1"0"0"0"0,0-1 0 0 0,0 0-1 0 0,0-1 1 0 0,-13 2 0 0 0,-59 4-134 0 0,52-6 108 0 0,-145 6 1261 0 0,-3 1-67 0 0,84-2-902 0 0,-525 41 634 0 0,327-42-2409 0 0,55-4 351 0 0,149 1 861 0 0,-176 5 101 0 0,-286 2 785 0 0,292-7 177 0 0,-43 2-16 0 0,228-2-950 0 0,-195 5-950 0 0,170-10 558 0 0,-128 3-877 0 0,148 1 450 0 0,-121 3-2179 0 0,106-10 1399 0 0,-49 0-829 0 0,41 5 1750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4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7302 423 7023 0 0,'42'1'244'0'0,"-1"-2"-1"0"0,78-12 1 0 0,-43-4-224 0 0,44-8 40 0 0,-46 17 145 0 0,41-7 278 0 0,-68 6-250 0 0,-20 3 51 0 0,45-4 0 0 0,-43 9-113 0 0,-18 2-68 0 0,0-2 0 0 0,15-1 1 0 0,-24 2-70 0 0,1-1-1 0 0,-1 0 1 0 0,1 1 0 0 0,0-1 0 0 0,-1 0 0 0 0,0 0 0 0 0,1 0-1 0 0,-1-1 1 0 0,0 1 0 0 0,1-1 0 0 0,-1 1 0 0 0,0-1 0 0 0,0 0 0 0 0,2-2-1 0 0,-20 6 639 0 0,6-2-573 0 0,0 0 1 0 0,1-1-1 0 0,-1 0 0 0 0,-15-5 0 0 0,-13-1 109 0 0,19 7-117 0 0,0-1-1 0 0,1 2 1 0 0,-1 1-1 0 0,1 0 1 0 0,-34 9-1 0 0,27-5-26 0 0,-189 19 370 0 0,34-6-139 0 0,56 2-108 0 0,-90 14 106 0 0,104-22-154 0 0,-162 24 198 0 0,174-19-220 0 0,-178 25 194 0 0,133-29-152 0 0,-78 8 96 0 0,96-3-111 0 0,-82 10 98 0 0,115-20-133 0 0,-121 15 134 0 0,-134 15-147 0 0,195-30-442 0 0,142-9 220 0 0,0 0 1 0 0,-1-1-1 0 0,1 0 1 0 0,0 0-1 0 0,0-1 0 0 0,-18-6 1 0 0,26 8 97 0 0,1-1 1 0 0,0 1-1 0 0,0 0 1 0 0,0-1-1 0 0,-1 1 1 0 0,1-1-1 0 0,0 1 1 0 0,0-1-1 0 0,0 0 1 0 0,0 1-1 0 0,0-1 1 0 0,0 0-1 0 0,-1 0 1 0 0,3 0 22 0 0,-1 0 1 0 0,1 1 0 0 0,-1-1-1 0 0,0 1 1 0 0,1-1 0 0 0,-1 0-1 0 0,1 1 1 0 0,0-1 0 0 0,-1 1-1 0 0,1 0 1 0 0,-1-1 0 0 0,1 1-1 0 0,0 0 1 0 0,-1-1 0 0 0,2 1-1 0 0,2-3 11 0 0,8-4 24 0 0,1 1-1 0 0,0 0 1 0 0,24-7 0 0 0,48-8-26 0 0,-4 1-49 0 0,-31 5 33 0 0,119-31-117 0 0,-85 29-16 0 0,95-23-222 0 0,-110 21 220 0 0,143-34-233 0 0,-138 40 334 0 0,171-38 44 0 0,-157 24 2 0 0,132-32 0 0 0,-90 39 13 0 0,44-8 48 0 0,-86 7-8 0 0,61-11 58 0 0,-100 25-61 0 0,1 0 98 0 0,81-22 0 0 0,-122 26-105 0 0,1 1 0 0 0,-1 0 0 0 0,1 1 0 0 0,0 0 0 0 0,13 0 0 0 0,-18 1 99 0 0,-8 0 2 0 0,-109 17 0 0 0,109-17-144 0 0,-150 21 35 0 0,122-14 10 0 0,-151 25 383 0 0,128-26-295 0 0,-151 23 349 0 0,122-11-342 0 0,-108 19 93 0 0,121-28-158 0 0,-159 29 162 0 0,106-4-134 0 0,-40 9 10 0 0,63-22-46 0 0,-78 18 57 0 0,59-7-39 0 0,-83 21 79 0 0,114-26-90 0 0,4-1-152 0 0,60-22-372 0 0,29-4 356 0 0,0 0 1 0 0,1 0-1 0 0,-1 0 1 0 0,0-1-1 0 0,0 0 1 0 0,10-3 0 0 0,-8 3 33 0 0,72-16-542 0 0,57-16-325 0 0,-87 18 637 0 0,126-35-593 0 0,562-119-372 0 0,-538 120 1410 0 0,87-17 102 0 0,-171 48-179 0 0,82-16 44 0 0,-101 12-61 0 0,73-13 41 0 0,-117 26-94 0 0,160-32 110 0 0,-199 38-98 0 0,-10 2-7 0 0,1 0 1 0 0,-1 0-1 0 0,1 0 1 0 0,-1 0-1 0 0,1 1 1 0 0,-1-1-1 0 0,1 1 1 0 0,-1 0-1 0 0,1 0 1 0 0,5 1-1 0 0,-23-2 75 0 0,2 1-61 0 0,-1-1 0 0 0,1 2 0 0 0,-1 0 0 0 0,-16 3 0 0 0,-49 16 17 0 0,37-9-36 0 0,-153 26 48 0 0,-17 4 21 0 0,84-5 26 0 0,-108 28 108 0 0,135-42-122 0 0,-194 51 191 0 0,162-31-104 0 0,-136 37 223 0 0,155-51-232 0 0,-177 48 274 0 0,172-36-281 0 0,-111 32 133 0 0,122-46-156 0 0,-85 25 109 0 0,110-23-212 0 0,-49 14-34 0 0,-25-9-314 0 0,144-30 58 0 0,-3 1-451 0 0,1-1 0 0 0,-18 1 0 0 0,27-3 408 0 0,1-1 0 0 0,0 0 0 0 0,0 0 0 0 0,0-1 0 0 0,0 1 0 0 0,0-1 0 0 0,0 0 0 0 0,1 0 0 0 0,-1 0 0 0 0,0-1 0 0 0,0 1 0 0 0,-5-4 0 0 0,8 4 179 0 0,1 1 0 0 0,-1 0 1 0 0,1-1-1 0 0,-1 1 0 0 0,0-1 1 0 0,1 1-1 0 0,-1-1 0 0 0,1 1 1 0 0,-1-1-1 0 0,1 1 0 0 0,0-1 1 0 0,-1 1-1 0 0,1-1 0 0 0,-1 0 1 0 0,1 0-1 0 0,0 0 54 0 0,0 1-1 0 0,0 0 1 0 0,0-1-1 0 0,0 1 1 0 0,0-1 0 0 0,0 1-1 0 0,0 0 1 0 0,0-1-1 0 0,0 1 1 0 0,0 0 0 0 0,0-1-1 0 0,0 1 1 0 0,0 0-1 0 0,1-1 1 0 0,-1 1-1 0 0,0 0 1 0 0,0-1 0 0 0,0 1-1 0 0,1 0 1 0 0,-1-1-1 0 0,1 1 1 0 0,1-2-227 0 0,1 0 0 0 0,0 0 0 0 0,0 0 1 0 0,0 0-1 0 0,5-1 0 0 0,1-1-54 0 0,5-3-99 0 0,1 0 1 0 0,0 1 0 0 0,0 1-1 0 0,0 1 1 0 0,21-4 0 0 0,53-5-33 0 0</inkml:trace>
  <inkml:trace contextRef="#ctx0" brushRef="#br0" timeOffset="1">3228 1033 7687 0 0,'-27'9'275'0'0,"0"-2"-1"0"0,-42 6 0 0 0,-21 6-201 0 0,59-11 71 0 0,-9 3 262 0 0,-44 7-1 0 0,28-11-40 0 0,-73 13 401 0 0,51-1-349 0 0,-58 11 272 0 0,69-19-363 0 0,-90 19 416 0 0,114-19-579 0 0,-8 2 86 0 0,-68 9-1 0 0,41-15-45 0 0,-54 7 149 0 0,59 0-182 0 0,-29 5 64 0 0,47-14-104 0 0,-32 6 97 0 0,66-7-176 0 0,13-2-27 0 0,1 0 0 0 0,-1 0 0 0 0,0-1 0 0 0,0 0 1 0 0,0-1-1 0 0,0 0 0 0 0,0 0 0 0 0,0-1 0 0 0,0 0 0 0 0,-11-2 0 0 0,4-1 35 0 0,15 4-61 0 0,0 0 0 0 0,0 0 0 0 0,0 0 0 0 0,0 0 0 0 0,0 0 0 0 0,0 0 0 0 0,0 0 0 0 0,0 0 0 0 0,0-1 0 0 0,0 1 0 0 0,1 0 0 0 0,-1 0 0 0 0,0 0 0 0 0,0 0 0 0 0,0 0 0 0 0,0 0 0 0 0,0 0 0 0 0,0 0 1 0 0,0 0-1 0 0,0 0 0 0 0,0 0 0 0 0,0 0 0 0 0,0 0 0 0 0,0 0 0 0 0,0 0 0 0 0,0 0 0 0 0,0-1 0 0 0,0 1 0 0 0,0 0 0 0 0,0 0 0 0 0,0 0 0 0 0,0 0 0 0 0,0 0 0 0 0,0 0 0 0 0,0 0 0 0 0,0 0 0 0 0,0 0 0 0 0,0 0 0 0 0,-1 0 0 0 0,1 0 0 0 0,0 0 0 0 0,0 0 0 0 0,0 0 0 0 0,11-5-87 0 0,0 0-1 0 0,1 1 1 0 0,-1 0 0 0 0,1 1-1 0 0,0 1 1 0 0,19-3-1 0 0,30-6-377 0 0,161-36-907 0 0,-178 39 1072 0 0,125-35-844 0 0,5-2 141 0 0,-62 28 720 0 0,38-7 97 0 0,-99 13 134 0 0,144-25-139 0 0,-151 31 156 0 0,142-26-114 0 0,-127 15 100 0 0,-23 6-17 0 0,60-10 1 0 0,-39 15-22 0 0,-31 3-18 0 0,51-9 0 0 0,-39-2-2 0 0,-28 10 70 0 0,0-1-1 0 0,0 2 1 0 0,0-1-1 0 0,12 0 0 0 0,-9 4 18 0 0,-9-1 23 0 0,0 1-1 0 0,-1-1 1 0 0,1 1 0 0 0,0-1-1 0 0,0-1 1 0 0,0 1-1 0 0,4-1 1 0 0,-34 8 52 0 0,11-5-64 0 0,0-1 0 0 0,0 0-1 0 0,-19-3 1 0 0,21 1 22 0 0,-1 1 1 0 0,0 0-1 0 0,1 1 0 0 0,-1 0 1 0 0,-14 4-1 0 0,-31 11 334 0 0,26-6 69 0 0,-40 6 0 0 0,4-6 97 0 0,-68 11 409 0 0,42 3-415 0 0,-43 8 106 0 0,84-21-392 0 0,-145 32 569 0 0,132-24-584 0 0,-106 25 201 0 0,93-29-239 0 0,-83 20 157 0 0,80-12-217 0 0,-48 12 3 0 0,62-21-59 0 0,-52 12 33 0 0,62-10-164 0 0,-85 12 0 0 0,129-26-28 0 0,1 1 0 0 0,-1 1 0 0 0,-16 6 0 0 0,31-10 109 0 0,-4 1-125 0 0,-1-1 0 0 0,1 1 0 0 0,0-1 0 0 0,-1 1 0 0 0,-3-1 1 0 0,4-1-855 0 0,20 0-417 0 0,-9 1 868 0 0,1-1 0 0 0,-1-1 0 0 0,0 1 0 0 0,0-1 1 0 0,12-5-1 0 0,5-1-547 0 0,11-1-372 0 0,39-4-1 0 0,-37 7 746 0 0,40-12 1 0 0,-26 2 146 0 0,79-20-614 0 0,-29 19 863 0 0</inkml:trace>
  <inkml:trace contextRef="#ctx0" brushRef="#br0" timeOffset="2">2338 1074 5759 0 0,'8'0'146'0'0,"-5"0"-102"0"0,0 0 1 0 0,0 1 0 0 0,0-2-1 0 0,0 1 1 0 0,0 0 0 0 0,0-1-1 0 0,0 1 1 0 0,0-1 0 0 0,5-2-1 0 0,-2-4 58 0 0,-6 7-96 0 0,0 0 1 0 0,0 0-1 0 0,0 0 0 0 0,0 0 1 0 0,0 0-1 0 0,0 0 1 0 0,0 0-1 0 0,0 0 0 0 0,-1 0 1 0 0,1 0-1 0 0,0 0 0 0 0,0 1 1 0 0,0-1-1 0 0,0 0 1 0 0,0 0-1 0 0,0 0 0 0 0,0 0 1 0 0,0 0-1 0 0,0 0 1 0 0,0 0-1 0 0,0 0 0 0 0,-1 0 1 0 0,1 0-1 0 0,0 0 1 0 0,0 0-1 0 0,0 0 0 0 0,0 0 1 0 0,0 0-1 0 0,0-1 1 0 0,0 1-1 0 0,0 0 0 0 0,0 0 1 0 0,0 0-1 0 0,0 0 1 0 0,0 0-1 0 0,0 0 0 0 0,-1 0 1 0 0,1 0-1 0 0,0 0 1 0 0,0 0-1 0 0,0 0 0 0 0,0 0 1 0 0,0 0-1 0 0,0 0 1 0 0,0 0-1 0 0,0 0 0 0 0,0 0 1 0 0,0-1-1 0 0,0 1 1 0 0,0 0-1 0 0,0 0 0 0 0,0 0 1 0 0,0 0-1 0 0,0 0 1 0 0,0 0-1 0 0,0 0 0 0 0,0 0 1 0 0,0 0-1 0 0,0 0 0 0 0,0 0 1 0 0,0 0-1 0 0,0-1 1 0 0,0 1-1 0 0,0 0 0 0 0,0 0 1 0 0,0 0-1 0 0,0 0 1 0 0,0 0-1 0 0,-36-7 906 0 0,28 5-769 0 0,0 0 0 0 0,0 1 0 0 0,0 0 1 0 0,0 0-1 0 0,-12 0 0 0 0,-28 8 255 0 0,-13 0-32 0 0,18-6-141 0 0,-50 4 243 0 0,32 3-81 0 0,-44 4 303 0 0,63-10-433 0 0,-107 14 613 0 0,94-5-631 0 0,-89 12 289 0 0,85-19-331 0 0,-82 10 246 0 0,88-5-346 0 0,-90 13 47 0 0,143-22-144 0 0,-52 5 73 0 0,-79 19 1 0 0,90-13-37 0 0,-86 20 84 0 0,85-25-83 0 0,-84 18 18 0 0,90-15-142 0 0,9-1-106 0 0,-1-1-1 0 0,-40 4 1 0 0,16-9-92 0 0,29-2 7 0 0,-34 5 1 0 0,40-2 140 0 0,-38 4-442 0 0,48-7 463 0 0,1 0-1 0 0,-1 0 1 0 0,1-1 0 0 0,0 0-1 0 0,0 0 1 0 0,-10-3-1 0 0,13 3 331 0 0,4-1 216 0 0,0 0-406 0 0,-1 1 0 0 0,1 0 1 0 0,0-1-1 0 0,0 1 0 0 0,-1 0 1 0 0,1 0-1 0 0,0 0 0 0 0,0-1 1 0 0,0 1-1 0 0,0 0 0 0 0,1 0 1 0 0,-1 1-1 0 0,0-1 0 0 0,0 0 1 0 0,0 0-1 0 0,1 1 0 0 0,1-2 1 0 0,30-8 441 0 0,-7 4-316 0 0,16-7-253 0 0,70-11 0 0 0,-97 21 46 0 0,18-5-258 0 0,49-18-1 0 0,21-5-174 0 0,-40 18 348 0 0,41-10 31 0 0,-70 14 83 0 0,10-4-19 0 0,58-9-1 0 0,-29 13 36 0 0,50-8 11 0 0,-74 7 1 0 0,-7 1 12 0 0,55-5 0 0 0,-43 11 52 0 0,-22 2 45 0 0,62-10 0 0 0,-49 0-20 0 0,-29 6-37 0 0,1 1 0 0 0,0 1 0 0 0,32-3 0 0 0,-4 8 41 0 0,-31 0-49 0 0,1-2 0 0 0,-1 0 0 0 0,20-2 0 0 0,-3-5 43 0 0,-27 5-68 0 0,1 1-1 0 0,-1 0 0 0 0,0 0 0 0 0,1 0 0 0 0,-1 0 1 0 0,1 1-1 0 0,-1-1 0 0 0,1 1 0 0 0,0 1 1 0 0,-1-1-1 0 0,1 1 0 0 0,-1-1 0 0 0,8 3 1 0 0,-12-3-19 0 0,0 0 0 0 0,0 0 0 0 0,0 1 0 0 0,0-1 1 0 0,0 0-1 0 0,0 0 0 0 0,0 0 0 0 0,0 0 0 0 0,0 0 1 0 0,0 0-1 0 0,0 0 0 0 0,1 0 0 0 0,-1 0 1 0 0,0 0-1 0 0,0 0 0 0 0,0 0 0 0 0,0 1 0 0 0,0-1 1 0 0,0 0-1 0 0,0 0 0 0 0,0 0 0 0 0,1 0 0 0 0,-1 0 1 0 0,0 0-1 0 0,0 0 0 0 0,0 0 0 0 0,0 0 0 0 0,0 0 1 0 0,0 0-1 0 0,0 0 0 0 0,1 0 0 0 0,-1 0 0 0 0,0 0 1 0 0,0-1-1 0 0,0 1 0 0 0,0 0 0 0 0,0 0 0 0 0,0 0 1 0 0,0 0-1 0 0,0 0 0 0 0,0 0 0 0 0,1 0 0 0 0,-1 0 1 0 0,0 0-1 0 0,0 0 0 0 0,0 0 0 0 0,0 0 0 0 0,0 0 1 0 0,0-1-1 0 0,0 1 0 0 0,0 0 0 0 0,0 0 0 0 0,0 0 1 0 0,0 0-1 0 0,0 0 0 0 0,0 0 0 0 0,0 0 0 0 0,0 0 1 0 0,0-1-1 0 0,0 1 0 0 0,0 0 0 0 0,0 0 5 0 0,3-11 46 0 0,-3 11-50 0 0,0 0 0 0 0,0 0 0 0 0,0-1 0 0 0,0 1 0 0 0,0 0 0 0 0,0 0 0 0 0,0-1 0 0 0,0 1 0 0 0,0 0 0 0 0,0 0 0 0 0,0-1 0 0 0,0 1 0 0 0,0 0 0 0 0,0 0 0 0 0,0 0 0 0 0,0-1 0 0 0,0 1 0 0 0,-1 0 0 0 0,1 0 0 0 0,0-1 0 0 0,0 1 0 0 0,0 0 0 0 0,0 0 0 0 0,0 0 0 0 0,0 0 0 0 0,-1-1 0 0 0,1 1 0 0 0,0 0 0 0 0,0 0 0 0 0,0 0 0 0 0,-1 0 0 0 0,1 0 0 0 0,0-1 0 0 0,0 1 0 0 0,0 0 0 0 0,-1 0 0 0 0,1 0 0 0 0,0 0 0 0 0,0 0 0 0 0,-1 0 0 0 0,1 0 0 0 0,0 0 0 0 0,0 0 0 0 0,-1 0 0 0 0,1 0 0 0 0,0 0 0 0 0,0 0 0 0 0,-1 0 0 0 0,-14 5 112 0 0,11-4-88 0 0,0 1-1 0 0,0-1 1 0 0,0 0-1 0 0,0 0 0 0 0,0 0 1 0 0,-7-1-1 0 0,-10 0 56 0 0,7-1-28 0 0,1 2 0 0 0,-1-1 0 0 0,-16 4 1 0 0,5 1-30 0 0,6-1-23 0 0,0 0 0 0 0,-35 1-1 0 0,13-5 0 0 0,12-1 0 0 0,-51 6 0 0 0,33 4-8 0 0,15-4-30 0 0,-53 4-1 0 0,27-9-13 0 0,21-1 11 0 0,-37 5-1 0 0,8 5 37 0 0,-35 4 52 0 0,47-11-35 0 0,-73 8 60 0 0,87-4-61 0 0,5 0-46 0 0,-2-2 0 0 0,-40 1 0 0 0,2-9-25 0 0,-44 0-462 0 0,72 7-440 0 0,12 0-1152 0 0,-62-4 0 0 0,42-6 149 0 0,21 2 22 0 0,-44 1-1 0 0,1 8 892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1 5695 0 0,'6'21'443'0'0,"-6"-19"-428"0"0,0-1 0 0 0,1 1 0 0 0,-1 0 0 0 0,0-1 0 0 0,0 1 0 0 0,-1-1 0 0 0,1 1 0 0 0,0-1-1 0 0,-1 3 1 0 0,1-2-13 0 0,-1 0-1 0 0,0 0 1 0 0,0 0-1 0 0,0 0 1 0 0,0 0-1 0 0,0 0 0 0 0,0-1 1 0 0,-1 1-1 0 0,1 0 1 0 0,-1-1-1 0 0,1 1 1 0 0,-1-1-1 0 0,-3 3 0 0 0,1-1-3 0 0,-1 0-1 0 0,0-1 1 0 0,-11 4-1 0 0,-7 3-188 0 0,19-7-108 0 0,0 0 1 0 0,0-1-1 0 0,0 1 0 0 0,0-1 1 0 0,0 0-1 0 0,0 0 0 0 0,0-1 1 0 0,0 1-1 0 0,0-1 0 0 0,-1 0 1 0 0,1 0-1 0 0,-8-1 0 0 0,8 1 150 0 0,1 0-1 0 0,-1 0 0 0 0,1 1 0 0 0,0-1 0 0 0,-1 1 0 0 0,1 0 0 0 0,0 0 0 0 0,0 0 1 0 0,0 1-1 0 0,-4 2 0 0 0,3-3 135 0 0,0 1 0 0 0,0 0 0 0 0,1-1 0 0 0,-1 1 0 0 0,0-1 0 0 0,0 0 0 0 0,-5 0 0 0 0,-13-1 13 0 0,14 0 65 0 0,-1 0 1 0 0,-13 2-1 0 0,-5 2 1214 0 0,0-1 0 0 0,-37-1 0 0 0,47-1-719 0 0,0 1 1 0 0,-18 3-1 0 0,19-2-335 0 0,0 0-1 0 0,-25-1 1 0 0,14-3-41 0 0,14 0-45 0 0,1 1 1 0 0,-25 2-1 0 0,12 3 37 0 0,16-3-85 0 0,0 0 0 0 0,0-1 1 0 0,0 0-1 0 0,-13 0 0 0 0,2-4 84 0 0,15 2-118 0 0,0 1 0 0 0,0-1 0 0 0,1 1 0 0 0,-1 0 0 0 0,0 0 0 0 0,0 0-1 0 0,-7 2 1 0 0,-5 4 98 0 0,15-5-124 0 0,-1 1 1 0 0,0-1-1 0 0,1 0 0 0 0,-1 0 1 0 0,0-1-1 0 0,0 1 1 0 0,1-1-1 0 0,-1 1 1 0 0,0-1-1 0 0,-3 0 0 0 0,-26-9 394 0 0,32 9-421 0 0,0 0 0 0 0,0 0 0 0 0,0 0-1 0 0,0 0 1 0 0,-1 0 0 0 0,1 0 0 0 0,0 0 0 0 0,0 0 0 0 0,0 0-1 0 0,0 0 1 0 0,0 0 0 0 0,0 0 0 0 0,0 0 0 0 0,0 0 0 0 0,0 0 0 0 0,0 0-1 0 0,0 0 1 0 0,-1 0 0 0 0,1 0 0 0 0,0 0 0 0 0,0 0 0 0 0,0 0-1 0 0,0 0 1 0 0,0 0 0 0 0,0 0 0 0 0,0 0 0 0 0,0 0 0 0 0,0 0 0 0 0,0-1-1 0 0,0 1 1 0 0,0 0 0 0 0,0 0 0 0 0,0 0 0 0 0,0 0 0 0 0,0 0-1 0 0,0 0 1 0 0,0 0 0 0 0,0 0 0 0 0,0 0 0 0 0,-1 0 0 0 0,1 0 0 0 0,0 0-1 0 0,0-1 1 0 0,0 1 0 0 0,0 0 0 0 0,0 0 0 0 0,0 0 0 0 0,0 0 0 0 0,1 0-1 0 0,-1 0 1 0 0,0 0 0 0 0,0-1 0 0 0,0 1 0 0 0,-1 0 0 0 0,1 0 0 0 0,0-1 1 0 0,0 1-1 0 0,1 0 0 0 0,-1-1 0 0 0,0 1 0 0 0,0 0 0 0 0,0 0 0 0 0,0-1 0 0 0,0 1 0 0 0,0 0 0 0 0,0-1 1 0 0,0 1-1 0 0,1 0 0 0 0,-1 0 0 0 0,0-1 0 0 0,0 1 0 0 0,0 0 0 0 0,0 0 0 0 0,1 0 0 0 0,-1-1 0 0 0,0 1 1 0 0,1 0-1 0 0,15-1 11 0 0,-13 1-13 0 0,1 0-1 0 0,-1 0 1 0 0,0 0-1 0 0,1-1 1 0 0,4 0-1 0 0,5-3 4 0 0,-5 1-10 0 0,0 0 1 0 0,1 1 0 0 0,-1 0 0 0 0,16-1 0 0 0,16 2-95 0 0,-15 0 10 0 0,27-3 1 0 0,1-5-10 0 0,50-5-70 0 0,-54 11 103 0 0,85-10-86 0 0,-82 4 101 0 0,115-14-65 0 0,-64 18 187 0 0,52-5 135 0 0,-93 4-117 0 0,147-10 174 0 0,36 15-222 0 0,-57 1-48 0 0,4 2 8 0 0,31 1 0 0 0,-169-5-1 0 0,133 1 14 0 0,-119 6 18 0 0,75 2 14 0 0,-67-9 9 0 0,97 2 52 0 0,-120 2-73 0 0,-39-3 8 0 0,0 1 0 0 0,0 1-1 0 0,0 1 1 0 0,0-1-1 0 0,0 2 1 0 0,20 6 0 0 0,-29-7 153 0 0,-7 0-2 0 0,-2 3-99 0 0,1-2-74 0 0,0 0-1 0 0,0 0 1 0 0,0-1-1 0 0,0 1 1 0 0,-1 0-1 0 0,1-1 1 0 0,-1 0-1 0 0,1 0 1 0 0,-1 0-1 0 0,0 0 1 0 0,0-1-1 0 0,-6 3 1 0 0,-84 14 116 0 0,28-5 155 0 0,-71 6 385 0 0,52-8-341 0 0,-191 18-214 0 0,145-12-419 0 0,-30 1-967 0 0,108-15 812 0 0,-102 9-1027 0 0,119-7 932 0 0,-19 3-1029 0 0,-56 1-1 0 0,53-8 422 0 0,-85 3-1540 0 0,48 10 2005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2182 84 6391 0 0,'11'4'76'0'0,"0"-1"0"0"0,0 0-1 0 0,1-1 1 0 0,-1-1-1 0 0,0 0 1 0 0,1 0-1 0 0,-1-1 1 0 0,14-2-1 0 0,-22 2-53 0 0,0 0-1 0 0,0 0 0 0 0,0 0 0 0 0,0 0 1 0 0,0 0-1 0 0,0 1 0 0 0,-1-1 0 0 0,1 1 1 0 0,0 0-1 0 0,0 0 0 0 0,-1 0 0 0 0,1 0 1 0 0,0 0-1 0 0,2 3 0 0 0,-4-4-9 0 0,-1 0-1 0 0,0 0 1 0 0,0 0 0 0 0,0 0-1 0 0,0 0 1 0 0,1 0-1 0 0,-1 0 1 0 0,0 0 0 0 0,0 0-1 0 0,0 0 1 0 0,1 0-1 0 0,-1 0 1 0 0,0 0 0 0 0,0 0-1 0 0,0 0 1 0 0,0 0 0 0 0,1 0-1 0 0,-1-1 1 0 0,0 1-1 0 0,0 0 1 0 0,0 0 0 0 0,0 0-1 0 0,0 0 1 0 0,1 0-1 0 0,-1 0 1 0 0,0 0 0 0 0,0-1-1 0 0,0 1 1 0 0,0 0 0 0 0,0 0-1 0 0,0 0 1 0 0,0 0-1 0 0,0 0 1 0 0,1-1 0 0 0,-1 1-1 0 0,0 0 1 0 0,0 0 0 0 0,0 0-1 0 0,0 0 1 0 0,0-1-1 0 0,0 1 1 0 0,0 0 0 0 0,0 0-1 0 0,0-1 1 0 0,0 1-3 0 0,0 0-1 0 0,0 0 1 0 0,0 0 0 0 0,0 0 0 0 0,0 0-1 0 0,0 0 1 0 0,0 0 0 0 0,0 0-1 0 0,1 0 1 0 0,-1-1 0 0 0,0 1 0 0 0,0 0-1 0 0,0 0 1 0 0,0 0 0 0 0,0 0 0 0 0,0 0-1 0 0,0 0 1 0 0,0-1 0 0 0,0 1 0 0 0,0 0-1 0 0,0 0 1 0 0,0 0 0 0 0,0 0-1 0 0,0 0 1 0 0,0 0 0 0 0,0 0 0 0 0,0-1-1 0 0,0 1 1 0 0,0 0 0 0 0,0 0 0 0 0,-1 0-1 0 0,1 0 1 0 0,0 0 0 0 0,0 0 0 0 0,0 0-1 0 0,0 0 1 0 0,0-1 0 0 0,0 1-1 0 0,0 0 1 0 0,0 0 0 0 0,0 0 0 0 0,0 0-1 0 0,0 0 1 0 0,-1 0 0 0 0,1 0 0 0 0,0 0-1 0 0,0 0 1 0 0,0 0 0 0 0,0 0 0 0 0,0 0-1 0 0,0 0 1 0 0,0 0 0 0 0,-1 0-1 0 0,1 0 1 0 0,0 0 0 0 0,0 0 0 0 0,0 0-1 0 0,-4 2 32 0 0,0 0-1 0 0,0 0 0 0 0,0 0 0 0 0,0-1 0 0 0,-1 1 1 0 0,1-1-1 0 0,0 0 0 0 0,-9 1 0 0 0,-41-1 143 0 0,37-1-116 0 0,-26 2 0 0 0,6 3-44 0 0,1 1-20 0 0,-38 0-1 0 0,4-6-1 0 0,-44 1 0 0 0,59 3 3 0 0,-96 3 110 0 0,87-9-56 0 0,-105 3 76 0 0,88 6-65 0 0,-58 4 54 0 0,64-11-54 0 0,-67 3 64 0 0,77 2-56 0 0,-94 4 144 0 0,105-10-140 0 0,9-1 37 0 0,-64 7 1 0 0,48 4-31 0 0,24-3 0 0 0,-50 2 0 0 0,33-10-5 0 0,28 1 17 0 0,-50 5 0 0 0,34 3 53 0 0,29-4-54 0 0,0 0 1 0 0,0-1-1 0 0,-24 0 1 0 0,8-7 77 0 0,-2 1 67 0 0,29 4-211 0 0,0 0 0 0 0,0 0-1 0 0,0 0 1 0 0,0 0-1 0 0,0 0 1 0 0,0 1 0 0 0,1-1-1 0 0,-1 1 1 0 0,0-1-1 0 0,0 1 1 0 0,0 0 0 0 0,-2 1-1 0 0,6-3-18 0 0,1-1-1 0 0,-1 1 0 0 0,1 0 1 0 0,0 0-1 0 0,0 0 0 0 0,-1 0 1 0 0,1 0-1 0 0,0 0 0 0 0,0 1 1 0 0,4-1-1 0 0,32 2-40 0 0,-13 1-54 0 0,-4-3-22 0 0,-1-1 1 0 0,36-7 0 0 0,-35 5 20 0 0,-1 0 1 0 0,1 2 0 0 0,23 0 0 0 0,29 6-231 0 0,47 0-249 0 0,-43-7 219 0 0,72-2-184 0 0,-80 8 497 0 0,113-1 270 0 0,-107-5-112 0 0,131-2 230 0 0,-118 8-178 0 0,145-1 328 0 0,-121-6-263 0 0,112-2 215 0 0,-153 6-356 0 0,191-4 164 0 0,-160-5-177 0 0,120-5 105 0 0,-109 16-103 0 0,78-3 72 0 0,-98-5-77 0 0,74-3 99 0 0,-95 10-57 0 0,80-3 219 0 0,-94-5-197 0 0,-29 3-31 0 0,0 1 0 0 0,35 2 1 0 0,-18 4 13 0 0,-30-1-60 0 0,0 0 0 0 0,1-2 1 0 0,-1 0-1 0 0,1-1 0 0 0,16-3 0 0 0,-3 2 156 0 0,-24 2 5 0 0,-23-3-79 0 0,8 2-133 0 0,0 0 0 0 0,0 1 0 0 0,0 0 0 0 0,0 1 0 0 0,-11 2 0 0 0,-2-1-24 0 0,-9 0 1 0 0,-55-3 0 0 0,52-1-13 0 0,-48 3 0 0 0,19 6-56 0 0,-82 4-172 0 0,70-13 108 0 0,-98 3-162 0 0,-113 26-263 0 0,237-23 460 0 0,-539 23-917 0 0,506-27 889 0 0,-160 3-219 0 0,148 3 296 0 0,-113 3 53 0 0,126-9-8 0 0,-109 2 28 0 0,113 4 38 0 0,-76 3 172 0 0,81-10-106 0 0,-52 1 101 0 0,73 5-201 0 0,31-2-52 0 0,0-1 1 0 0,-27-1-1 0 0,16-5-20 0 0,25 3 33 0 0,1-1 1 0 0,-1 2-1 0 0,0-1 0 0 0,0 1 0 0 0,1-1 1 0 0,-1 1-1 0 0,0 1 0 0 0,0-1 1 0 0,0 1-1 0 0,1-1 0 0 0,-7 3 0 0 0,26-16-86 0 0,-9 12 72 0 0,-1-1 0 0 0,1 1 0 0 0,-1 0-1 0 0,1 0 1 0 0,-1 0 0 0 0,1 1-1 0 0,-1 0 1 0 0,10 1 0 0 0,5-1-67 0 0,97-8-320 0 0,-74 3 202 0 0,44 1 0 0 0,-12 6-149 0 0,79-1-428 0 0,-93-3 496 0 0,158-1-666 0 0,-147 6 716 0 0,171 0-406 0 0,-123-9 367 0 0,115-3-189 0 0,-114 10 372 0 0,132-2 65 0 0,-124-5 31 0 0,129-3 56 0 0,-161 8 67 0 0,196-4 437 0 0,-156-3-272 0 0,119-4 248 0 0,-104 10-232 0 0,82-2 165 0 0,-101-3-193 0 0,93-2 174 0 0,-116 8-326 0 0,99-2 0 0 0,-129-2-87 0 0,113-3 72 0 0,-133 10-42 0 0,-16 0 64 0 0,67-6-1 0 0,-54-5-10 0 0,-34 5-32 0 0,0 1 1 0 0,0 1-1 0 0,0 1 0 0 0,35 3 1 0 0,-52-1-27 0 0,-1-1 1 0 0,1 1 0 0 0,0-1 0 0 0,-1 0 0 0 0,1 0 0 0 0,-1-1-1 0 0,1 0 1 0 0,6-1 0 0 0,-20 4-54 0 0,0-1-1 0 0,0 0 1 0 0,1 0 0 0 0,-1 0 0 0 0,0-1 0 0 0,-13-2-1 0 0,-5 1 18 0 0,-83 5-199 0 0,-9-1-261 0 0,71-4 272 0 0,-124 1-360 0 0,89 4 362 0 0,-88 3-73 0 0,100-7 151 0 0,-149 3-164 0 0,103 4 104 0 0,-89 5-118 0 0,120-10 154 0 0,-167 7-185 0 0,198-5 248 0 0,-230 10-93 0 0,214-15 113 0 0,-188 7 4 0 0,152 4 235 0 0,-103 5 493 0 0,118-13-353 0 0,-102 5 377 0 0,112 1-567 0 0,-102 6 4 0 0,109-14-124 0 0,-84 5 44 0 0,102 2-79 0 0,27-3-10 0 0,-57 1-1 0 0,39-8-1 0 0,26 2-24 0 0,1 0 0 0 0,-1 1 0 0 0,-25 3 0 0 0,28-4-80 0 0,18 1 102 0 0,-1 0 0 0 0,1 0 0 0 0,0 0 0 0 0,0 0 0 0 0,-1 0 0 0 0,1 0 0 0 0,0 0 0 0 0,0 0 0 0 0,-1 0 0 0 0,1 0-1 0 0,0 0 1 0 0,0 0 0 0 0,-1 0 0 0 0,1 0 0 0 0,0-1 0 0 0,0 1 0 0 0,0 0 0 0 0,-1 0 0 0 0,1 0 0 0 0,0 0 0 0 0,0-1 0 0 0,0 1 0 0 0,0 0 0 0 0,-1 0 0 0 0,1 0-1 0 0,0-1 1 0 0,0 1 0 0 0,0 0 0 0 0,0 0 0 0 0,0-1 0 0 0,0 1 0 0 0,0 0 0 0 0,0 0 0 0 0,0-1 0 0 0,0 1 0 0 0,0 0 0 0 0,0 0 0 0 0,0-1 0 0 0,0 1 0 0 0,0 0-1 0 0,0 0 1 0 0,0-1 0 0 0,0 1 0 0 0,0 0 0 0 0,0 0 0 0 0,0-1 0 0 0,0 1 0 0 0,1-1-6 0 0,-1 1 1 0 0,1 0-1 0 0,-1-1 1 0 0,0 1-1 0 0,1 0 1 0 0,-1-1-1 0 0,1 1 1 0 0,-1 0-1 0 0,1 0 1 0 0,-1-1-1 0 0,1 1 1 0 0,-1 0-1 0 0,1 0 1 0 0,0 0-1 0 0,-1 0 1 0 0,1 0-1 0 0,-1 0 0 0 0,1 0 1 0 0,-1 0-1 0 0,1 0 1 0 0,1 0-1 0 0,17 2-175 0 0,-7 0 28 0 0,-2-2 42 0 0,1 0 1 0 0,-1-1-1 0 0,0-1 0 0 0,1 0 0 0 0,15-5 1 0 0,3 0-84 0 0,3 2 83 0 0,0 1 0 0 0,1 1 0 0 0,51 3 1 0 0,36-2 138 0 0,-38-5 28 0 0,92-5 75 0 0,-64 11-35 0 0,83-2 79 0 0,-59-7-57 0 0,81-3 85 0 0,-74 10 3 0 0,105-5 209 0 0,-134 1-225 0 0,197-7 276 0 0,-196 12-368 0 0,222-8 68 0 0,-224 3-121 0 0,228-9 76 0 0,-167 18-68 0 0,116-3 30 0 0,-110-6-30 0 0,102-3 18 0 0,-206 9-65 0 0,524-12 98 0 0,-230 4 203 0 0,67-3 490 0 0,-209 8-386 0 0,32-3-121 0 0,-217 5-247 0 0,260-3 287 0 0,-120 9-87 0 0,-154-2-174 0 0,-27-2-63 0 0,1 0-1 0 0,-1 0 1 0 0,1 0-1 0 0,-1 0 1 0 0,1 0-1 0 0,-1 0 0 0 0,0 0 1 0 0,1 0-1 0 0,-1 0 1 0 0,1 0-1 0 0,-1 0 1 0 0,1 0-1 0 0,-1 0 1 0 0,0-1-1 0 0,1 1 1 0 0,-1 0-1 0 0,0 0 0 0 0,1 0 1 0 0,-1-1-1 0 0,0 1 1 0 0,1 0-1 0 0,-1 0 1 0 0,0-1-1 0 0,1 1 1 0 0,-1 0-1 0 0,0-1 0 0 0,1 0 1 0 0,-1 1-1 0 0,0 0 0 0 0,0-1 0 0 0,0 1 0 0 0,0 0 1 0 0,0-1-1 0 0,-1 1 0 0 0,1 0 0 0 0,0-1 0 0 0,0 1 0 0 0,0 0 0 0 0,0-1 0 0 0,-1 1 0 0 0,1 0 1 0 0,0-1-1 0 0,0 1 0 0 0,0 0 0 0 0,-1-1 0 0 0,1 1 0 0 0,0 0 0 0 0,0 0 0 0 0,-1 0 1 0 0,1-1-1 0 0,0 1 0 0 0,-1 0 0 0 0,1 0 0 0 0,0 0 0 0 0,-1-1 0 0 0,-2 0-16 0 0,-1 0 0 0 0,1 1 0 0 0,0-1-1 0 0,-1 1 1 0 0,1-1 0 0 0,0 1 0 0 0,-1 0-1 0 0,1 0 1 0 0,0 0 0 0 0,-6 2-1 0 0,-11-1-180 0 0,-96-6-655 0 0,-4-1 188 0 0,59 8 361 0 0,-103 0-438 0 0,107-4 501 0 0,-155-1-561 0 0,98 8 418 0 0,-89 2-241 0 0,98-7 315 0 0,-139 3-444 0 0,104 4 131 0 0,-88 3-562 0 0,107-8 521 0 0,-119 3-555 0 0,119 3 873 0 0,-116 5-43 0 0,121-12 228 0 0,-102 4-246 0 0,130 0 30 0 0,-135 4-1020 0 0,128-9 699 0 0,-74 1-524 0 0,53 7 873 0 0</inkml:trace>
  <inkml:trace contextRef="#ctx0" brushRef="#br0" timeOffset="1">5382 25 7631 0 0,'357'18'813'0'0,"-140"-11"-770"0"0,-88 1 125 0 0,97 5 218 0 0,-117-11-197 0 0,148 7 219 0 0,-70 5-319 0 0,173 11-65 0 0,-195-16 44 0 0,193 8 264 0 0,109-6 434 0 0,-292-9-265 0 0,48 3 202 0 0,-159 1-545 0 0,85 4 145 0 0,-101-11-208 0 0,-18 0-5 0 0,-1 1-1 0 0,44 5 1 0 0,-23 6-29 0 0,-35-7-49 0 0,0-1-1 0 0,28 3 1 0 0,-20-7 15 0 0,8 1-5 0 0,-29 1-16 0 0,-1-1-1 0 0,1 0 1 0 0,-1 0 0 0 0,0 1 0 0 0,1-1-1 0 0,-1 1 1 0 0,1 0 0 0 0,-1-1 0 0 0,0 1-1 0 0,0 0 1 0 0,1-1 0 0 0,-1 1 0 0 0,0 0-1 0 0,0 0 1 0 0,0 0 0 0 0,2 2 0 0 0,-5-4 6 0 0,1 0 1 0 0,0 0-1 0 0,-1 0 1 0 0,1 0-1 0 0,-1 0 1 0 0,1 0-1 0 0,-1 1 1 0 0,0-1-1 0 0,1 0 1 0 0,-1 1-1 0 0,0 0 1 0 0,1-1-1 0 0,-4 1 1 0 0,-26-1 12 0 0,-6 6-68 0 0,18-2-4 0 0,0-1 1 0 0,-21 0-1 0 0,-14-4-40 0 0,-64 0-79 0 0,75 4 113 0 0,-136 1-136 0 0,98-7 116 0 0,-124-1-135 0 0,97 9-3 0 0,-119 1-323 0 0,127-9 300 0 0,-174 0-380 0 0,106 13 291 0 0,-47 1-62 0 0,97-8 180 0 0,-155 6-222 0 0,192-4 357 0 0,-235 9 10 0 0,207-15 60 0 0,-163 5-106 0 0,143 5-57 0 0,-102 5-240 0 0,129-14 211 0 0,-118 6-225 0 0,139 2 331 0 0,-110 4 23 0 0,113-14 23 0 0,-67 2 22 0 0,86 7 66 0 0,30-3 53 0 0,-50 0 1 0 0,43-6 8 0 0,29 1-62 0 0,0 1-1 0 0,1 1 1 0 0,-1-1-1 0 0,0 1 1 0 0,1 0 0 0 0,-1 1-1 0 0,0-1 1 0 0,1 1-1 0 0,-1 1 1 0 0,-12 3-1 0 0,16-3 94 0 0,3-4 2 0 0,0 1-128 0 0,0 0 0 0 0,0 0 0 0 0,0 1 0 0 0,1-1 0 0 0,-1 0 0 0 0,0 1 1 0 0,1-1-1 0 0,-1 0 0 0 0,0 1 0 0 0,1-1 0 0 0,-1 1 0 0 0,1-1 0 0 0,-1 1 0 0 0,1-1 0 0 0,-1 1 0 0 0,1-1 0 0 0,-1 1 0 0 0,1-1 0 0 0,0 1 0 0 0,-1 0 0 0 0,1-1 0 0 0,0 1 0 0 0,-1 0 0 0 0,1 0 0 0 0,0-1 0 0 0,0 1 0 0 0,-1 0 0 0 0,1 0 0 0 0,0 0 0 0 0,-1 0 0 0 0,2 0 0 0 0,3 0 36 0 0,0 0-1 0 0,0 1 0 0 0,0 0 1 0 0,5 1-1 0 0,6 2 49 0 0,-2-3-17 0 0,1-1-1 0 0,-1 0 1 0 0,1-1-1 0 0,22-4 1 0 0,-6 1 22 0 0,13 1 90 0 0,81 5 0 0 0,15 0-7 0 0,-64-7-100 0 0,121-2 118 0 0,-101 10-109 0 0,139-1 133 0 0,-104-9-108 0 0,116-3 82 0 0,-132 11-138 0 0,188-5 50 0 0,-141-7-62 0 0,125-4 37 0 0,-127 13-44 0 0,149-6 37 0 0,-165-2-45 0 0,201-7 42 0 0,-179 16-70 0 0,166-3 2 0 0,-180-6 19 0 0,180-4 36 0 0,-175 15 48 0 0,148-4 196 0 0,-137-6-132 0 0,99-4 93 0 0,-240 13-254 0 0,498-15 57 0 0,-341 12-43 0 0,56-4 119 0 0,48-19 5 0 0,-269 24-140 0 0,-1 0 0 0 0,0-1 0 0 0,22-7 0 0 0,-16 4 27 0 0,-19 4-33 0 0,-10 0-7 0 0,-13-1-6 0 0,3 2-63 0 0,0 1 1 0 0,0 1-1 0 0,-26 4 0 0 0,7-1-185 0 0,-15-2-254 0 0,-53-3 1 0 0,-25 1-250 0 0,49 4 248 0 0,-100 4-705 0 0,-289 9-2349 0 0,-180 24-2265 0 0,553-36 5712 0 0,-167 6-13 0 0,-51 3 290 0 0,-259 15 2852 0 0,303-15-1766 0 0,-2 0-915 0 0,-186 7-340 0 0,200-15-526 0 0,82-3-604 0 0,148-3 502 0 0,-1-1-1 0 0,-43-7 0 0 0,33 3-209 0 0,14 6 527 0 0</inkml:trace>
  <inkml:trace contextRef="#ctx0" brushRef="#br0" timeOffset="2">8059 200 6159 0 0,'894'-18'1015'0'0,"-556"12"-412"0"0,220-1 49 0 0,-292 6-641 0 0,160 2-12 0 0,252 9-11 0 0,-346 4 168 0 0,-35-2 440 0 0,-183-10-330 0 0,163 5 364 0 0,-162 0-462 0 0,131 6 74 0 0,-124-13-136 0 0,84 4 65 0 0,-124 0-126 0 0,124 3 3 0 0,-118-11-4 0 0,62 0 8 0 0,-89 9-6 0 0,-28-3 3 0 0,41-1 0 0 0,-26-6-5 0 0,-37 3-59 0 0,0 0 1 0 0,1 1-1 0 0,-1 1 0 0 0,0-1 0 0 0,17 3 0 0 0,-28-2 10 0 0,0 0 1 0 0,0 1-1 0 0,1-1 0 0 0,-1 0 0 0 0,0 0 1 0 0,0 0-1 0 0,0 0 0 0 0,0 0 0 0 0,0 0 1 0 0,1 0-1 0 0,-1 0 0 0 0,0 0 0 0 0,0 0 1 0 0,0 0-1 0 0,0 0 0 0 0,0 0 0 0 0,0 0 1 0 0,1 0-1 0 0,-1-1 0 0 0,0 1 0 0 0,0 0 1 0 0,0 0-1 0 0,0 0 0 0 0,0 0 0 0 0,0 0 1 0 0,1 0-1 0 0,-1 0 0 0 0,0 0 0 0 0,0 0 1 0 0,0 0-1 0 0,0-1 0 0 0,0 1 0 0 0,0 0 1 0 0,0 0-1 0 0,0 0 0 0 0,0 0 0 0 0,1 0 1 0 0,-1 0-1 0 0,0-1 0 0 0,0 1 0 0 0,0 0 1 0 0,0 0-1 0 0,0 0 0 0 0,0 0 0 0 0,0 0 1 0 0,0-1-1 0 0,0 1 0 0 0,0 0 0 0 0,0 0 1 0 0,0 0-1 0 0,0 0 0 0 0,0 0 0 0 0,0-1 1 0 0,0 1-1 0 0,-1 0 0 0 0,-1-7-52 0 0,1 7 25 0 0,0-1 11 0 0,-1 0-1 0 0,0 0 0 0 0,0 0 0 0 0,0 0 0 0 0,0 0 1 0 0,0 1-1 0 0,0-1 0 0 0,-1 1 0 0 0,1-1 0 0 0,0 1 1 0 0,0 0-1 0 0,0 0 0 0 0,0 0 0 0 0,-1 0 0 0 0,1 0 1 0 0,-2 1-1 0 0,-13-1-108 0 0,2-1-22 0 0,0-1-1 0 0,-29-8 1 0 0,3 0-51 0 0,4 4-52 0 0,-1 2 0 0 0,-65 2 0 0 0,-27-2-285 0 0,67-3 290 0 0,-147-7-663 0 0,100 15 2 0 0,-97-1-1100 0 0,128-4 1260 0 0,-206-4-1620 0 0,91 16 1811 0 0</inkml:trace>
  <inkml:trace contextRef="#ctx0" brushRef="#br0" timeOffset="3">8879 151 7399 0 0,'13'6'135'0'0,"1"0"-1"0"0,0-1 1 0 0,0-1 0 0 0,0 0-1 0 0,16 1 1 0 0,75 5-143 0 0,-89-9 67 0 0,294-4 1332 0 0,-93 1-513 0 0,-9 1-94 0 0,-157-2-604 0 0,242-4 731 0 0,-164 11-717 0 0,143 0 16 0 0,-145-7-133 0 0,185 2 97 0 0,-180 4-100 0 0,196 1 114 0 0,-157-8-90 0 0,145 0 54 0 0,-138 8-130 0 0,145 0-36 0 0,-179-7-14 0 0,209 1-18 0 0,-177 8 61 0 0,135 1 81 0 0,-157-9-26 0 0,150 2 76 0 0,-191 4-78 0 0,208 1 153 0 0,-202-9-136 0 0,164 2 109 0 0,-169 7-170 0 0,113 2-23 0 0,-134-11-1 0 0,99 1 15 0 0,-89 11 43 0 0,93 2 101 0 0,-93-4-220 0 0,-101-6 39 0 0,1 1 0 0 0,-1-1 0 0 0,0 0 0 0 0,1 0 0 0 0,-1 0 0 0 0,1 0 0 0 0,-1 0 0 0 0,1-1 0 0 0,-1 1 0 0 0,1-1-1 0 0,-1 0 1 0 0,0 1 0 0 0,1-1 0 0 0,2-2 0 0 0,-3 2-70 0 0,-7 1-28 0 0,-15 0-102 0 0,0 0-1 0 0,0-1 1 0 0,0-1-1 0 0,-21-5 1 0 0,11 1-87 0 0,-43-1 1 0 0,-9 7-211 0 0,-53-2-326 0 0,56-3 379 0 0,-109-3-468 0 0,94 8 677 0 0,-131-3-91 0 0,150-1 251 0 0,-215-5-289 0 0,175 10 115 0 0,-168-1-579 0 0,184-4 527 0 0,-199-3-730 0 0,181 9 428 0 0,-162 0-1240 0 0,183-5 1162 0 0,-168-1-1166 0 0,96 14 1405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4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2488 575 7567 0 0,'46'4'262'0'0,"0"-1"0"0"0,77-6 0 0 0,-74-2-244 0 0,194-7 60 0 0,-131 16 150 0 0,134 0 409 0 0,-125-8-334 0 0,175-2 377 0 0,-158 10-467 0 0,160 1 123 0 0,-170-7-206 0 0,198 0 172 0 0,-153 8-197 0 0,123 1 22 0 0,-137-7-66 0 0,139 1 41 0 0,-148 5-88 0 0,127 1-27 0 0,-157-8-19 0 0,164 3-3 0 0,-165 4 41 0 0,130 2 130 0 0,-164-8-72 0 0,156 5 132 0 0,-157 2-102 0 0,95 3 170 0 0,-134-10-190 0 0,114 6 204 0 0,-114 0-248 0 0,-15-2-2 0 0,41 0 0 0 0,-42-6-19 0 0,-23 1-13 0 0,0 0 1 0 0,0 1 0 0 0,-1-1-1 0 0,1 1 1 0 0,0 1-1 0 0,-1-1 1 0 0,1 1 0 0 0,5 1-1 0 0,-3 4-42 0 0,-8-6 40 0 0,0 0 0 0 0,0 0 0 0 0,0 0 1 0 0,0 0-1 0 0,0 0 0 0 0,0 1 1 0 0,0-1-1 0 0,0 0 0 0 0,1 0 0 0 0,-1 0 1 0 0,0 0-1 0 0,0 0 0 0 0,0 0 1 0 0,0 0-1 0 0,0 0 0 0 0,0 0 1 0 0,0 0-1 0 0,0 0 0 0 0,0 0 0 0 0,0 0 1 0 0,0 0-1 0 0,0 0 0 0 0,0 0 1 0 0,0 0-1 0 0,0 1 0 0 0,1-1 1 0 0,-1 0-1 0 0,0 0 0 0 0,0 0 0 0 0,0 0 1 0 0,0 0-1 0 0,0 0 0 0 0,0 0 1 0 0,0 0-1 0 0,0 0 0 0 0,0 0 0 0 0,0 1 1 0 0,0-1-1 0 0,0 0 0 0 0,0 0 1 0 0,0 0-1 0 0,0 0 0 0 0,0 0 1 0 0,0 0-1 0 0,0 0 0 0 0,-1 0 0 0 0,1 0 1 0 0,0 0-1 0 0,0 0 0 0 0,0 1 1 0 0,0-1-1 0 0,0 0 0 0 0,0 0 1 0 0,0 0-1 0 0,0 0 0 0 0,0 0 0 0 0,0 0 1 0 0,0 0-1 0 0,0 0 0 0 0,0 0 1 0 0,0 0-1 0 0,0 0 0 0 0,-1 0 0 0 0,1 0 1 0 0,0 0-1 0 0,0 0 0 0 0,0 0 1 0 0,-16-3-181 0 0,1 1 1 0 0,-1 0 0 0 0,0 1-1 0 0,1 1 1 0 0,-25 2 0 0 0,14 0-332 0 0,-42-4 0 0 0,16-4-16 0 0,-85-6-547 0 0,72 11 842 0 0,-128-6-87 0 0,121 0 243 0 0,-161-8-126 0 0,118 14 183 0 0,-123-4 39 0 0,117-2 26 0 0,-139-7-7 0 0,154 12-35 0 0,-205-9-168 0 0,189 3 77 0 0,-170-9-135 0 0,170 14 88 0 0,-171-6-268 0 0,167 0 220 0 0,-142-6-260 0 0,169 13 215 0 0,-153-8-506 0 0,150 0 399 0 0,-92-5-287 0 0,103 14 546 0 0,-50-3 176 0 0,97 0-23 0 0,10 0 157 0 0,0 2 0 0 0,-50 3 1 0 0,62 2 1159 0 0,45-2-513 0 0,-20-1-925 0 0,94-4 813 0 0,-58 1-474 0 0,40 3 0 0 0,-4 5-74 0 0,63 2 49 0 0,-47-8-119 0 0,76 3 144 0 0,-87 2-64 0 0,153 2 548 0 0,-148-7-495 0 0,190 3 538 0 0,-171 3-602 0 0,200 6 246 0 0,-180-11-296 0 0,190 3 231 0 0,-174 4-259 0 0,168 6 94 0 0,-205-13-160 0 0,500 9 189 0 0,-276-2-212 0 0,33 0-27 0 0,-266-3 7 0 0,256 4 96 0 0,-259-9-91 0 0,224 4 104 0 0,-186 6-11 0 0,113 4 196 0 0,-136-13-164 0 0,109 5 185 0 0,-136 1-225 0 0,111 3 165 0 0,-119-11-169 0 0,71 2 135 0 0,-91 6-191 0 0,-29-3-45 0 0,-1-1-1 0 0,26 0 1 0 0,-15-6 13 0 0,-24 3-21 0 0,0 0 1 0 0,0 1-1 0 0,0-1 1 0 0,12 2-1 0 0,-5 1-5 0 0,-13-3 0 0 0,-9-3 0 0 0,6 4 0 0 0,-2-1-15 0 0,0 0 0 0 0,-1 0 0 0 0,1 0 0 0 0,0 0 0 0 0,-1 1 0 0 0,1 0 0 0 0,-1 0 0 0 0,1 0-1 0 0,0 0 1 0 0,-7 1 0 0 0,-8 0-123 0 0,-10-2-226 0 0,-51-8 1 0 0,-10-1-55 0 0,-481-22-373 0 0,388 20 791 0 0,-48-1 0 0 0,-175-5-222 0 0,194 10-72 0 0,-33-3-511 0 0,159 8 458 0 0,54 3 181 0 0,1-1-1 0 0,-49-9 0 0 0,76 7 40 0 0,11 1 116 0 0,18-1 63 0 0,-24 3-56 0 0,30-1-23 0 0,41 3 0 0 0,23 0-103 0 0,-68-3 95 0 0,184-1-165 0 0,-112 8 274 0 0,80 3 179 0 0,-97-8-135 0 0,158 6 249 0 0,-142-1-152 0 0,151 6 413 0 0,-104-11-256 0 0,74 2 122 0 0,-108 2-374 0 0,145 3-76 0 0,-124-9-37 0 0,104 3 56 0 0,-190-1-41 0 0,263-1 144 0 0,-199-7-104 0 0,121-5 65 0 0,-123 15-110 0 0,66-2-6 0 0,-51-8 15 0 0,81-3 1 0 0,-90 4-32 0 0,-13 0 30 0 0,-92 6-7 0 0,29-3 108 0 0,-36 3-106 0 0,0-1-1 0 0,-1 1 1 0 0,1-1 0 0 0,0 0-1 0 0,-1 0 1 0 0,1 0-1 0 0,0-1 1 0 0,-1 1 0 0 0,5-4-1 0 0,-7 5-17 0 0,0 0 0 0 0,0 0 0 0 0,0 0 0 0 0,0 0 0 0 0,0 0 0 0 0,0 0 0 0 0,-1 0 0 0 0,1 0 0 0 0,0 0 0 0 0,0 0 0 0 0,0 0 0 0 0,0 0 0 0 0,0 0 0 0 0,0 0 0 0 0,0 0 0 0 0,0 0 0 0 0,0 0 0 0 0,0-1 0 0 0,0 1 0 0 0,0 0 0 0 0,0 0 0 0 0,0 0 0 0 0,0 0 0 0 0,0 0 0 0 0,0 0 0 0 0,-1 0 0 0 0,1 0 0 0 0,0 0 0 0 0,0 0 0 0 0,0 0 0 0 0,0 0 0 0 0,0-1 0 0 0,0 1 0 0 0,0 0 0 0 0,0 0 0 0 0,0 0 0 0 0,0 0 0 0 0,0 0 0 0 0,0 0 0 0 0,0 0 0 0 0,1 0 0 0 0,-1 0 0 0 0,0 0 0 0 0,0 0 0 0 0,0-1 0 0 0,0 1 0 0 0,0 0 0 0 0,0 0 0 0 0,0 0 0 0 0,-45-11 19 0 0,18 3-37 0 0,-48-5 1 0 0,-142-15-635 0 0,75 13 219 0 0,17 3 86 0 0,83 5 232 0 0,-123-12-396 0 0,105 17 128 0 0,-90-8-930 0 0,-41-20-660 0 0,138 25 1324 0 0,-64-9-1013 0 0,81 6 1061 0 0,12 3-266 0 0,-46-5-1 0 0,51 9 525 0 0,9 1 9 0 0,0 0 0 0 0,-18-4 0 0 0,24 3 229 0 0,1 0 0 0 0,0 0 0 0 0,0 0 0 0 0,0 0 0 0 0,0-1 0 0 0,0 1-1 0 0,0-1 1 0 0,0 0 0 0 0,1 0 0 0 0,-1 0 0 0 0,0 0 0 0 0,-2-4-1 0 0,-5-5-630 0 0,8 9 452 0 0</inkml:trace>
  <inkml:trace contextRef="#ctx0" brushRef="#br0" timeOffset="1">11546 0 11023 0 0,'-3'3'80'0'0,"-1"-1"-1"0"0,1 1 0 0 0,-1-1 1 0 0,1 0-1 0 0,-1 0 1 0 0,0-1-1 0 0,0 1 0 0 0,1-1 1 0 0,-7 1-1 0 0,1 0 46 0 0,-1-2 1 0 0,-17 0-1 0 0,19 0-119 0 0,-7 1 36 0 0,0 0 0 0 0,0 1 0 0 0,-23 6 0 0 0,23-5 28 0 0,-1 0 0 0 0,1 0 0 0 0,-23 0 0 0 0,-3-6 82 0 0,24 2-87 0 0,1 0-1 0 0,0 1 1 0 0,-22 3 0 0 0,-14 8-28 0 0,28-6-45 0 0,-45 5 0 0 0,7-8-42 0 0,-43 3 20 0 0,42 4 30 0 0,-57 6 0 0 0,80-13 1 0 0,-110 11 84 0 0,111-6-26 0 0,-11 1 109 0 0,-60 4-1 0 0,39-11-5 0 0,-60 4 108 0 0,65 3-175 0 0,-71 5 58 0 0,85-12-93 0 0,22-2-8 0 0,-50 7 0 0 0,33 4-124 0 0,28-6-55 0 0,-34 4 0 0 0,31-8-12 0 0,-12 1-30 0 0,32 0 93 0 0,1-1 0 0 0,-1 0 0 0 0,0 1 1 0 0,1 0-1 0 0,-1-1 0 0 0,0 1 0 0 0,1 0 0 0 0,-1 0 0 0 0,1 0 0 0 0,-1 0 1 0 0,1 0-1 0 0,-1 0 0 0 0,1 0 0 0 0,0 0 0 0 0,-2 2 0 0 0,3-3 57 0 0,0 0 0 0 0,0 0 0 0 0,0 0 1 0 0,1 0-1 0 0,-1 0 0 0 0,0 0 0 0 0,0 0 0 0 0,0 0 0 0 0,0 0 0 0 0,0 0 0 0 0,0 0 0 0 0,0 0 0 0 0,0 0 0 0 0,0 0 0 0 0,1 0 0 0 0,-1 0 0 0 0,0 0 0 0 0,0 0 0 0 0,0 0 0 0 0,0 0 1 0 0,0 0-1 0 0,0 1 0 0 0,0-1 0 0 0,0 0 0 0 0,0 0 0 0 0,0 0 0 0 0,0 0 0 0 0,0 0 0 0 0,0 0 0 0 0,1 0 0 0 0,-1 0 0 0 0,0 0 0 0 0,0 0 0 0 0,0 0 0 0 0,0 0 0 0 0,0 0 0 0 0,0 1 1 0 0,0-1-1 0 0,0 0 0 0 0,0 0 0 0 0,0 0 0 0 0,0 0 0 0 0,0 0 0 0 0,0 0 0 0 0,0 0 0 0 0,0 0 0 0 0,0 0 0 0 0,0 1 0 0 0,0-1 0 0 0,0 0 0 0 0,0 0 0 0 0,0 0 0 0 0,0 0 0 0 0,0 0 1 0 0,0 0-1 0 0,0 0 0 0 0,0 0 0 0 0,-1 0 0 0 0,1 0 0 0 0,0 0 0 0 0,0 1 0 0 0,0-1 0 0 0,25 5-1254 0 0,-8 0 546 0 0,-1-2 1 0 0,1 0-1 0 0,-1 0 1 0 0,1-2-1 0 0,0 0 1 0 0,17-2-1 0 0,1-4-332 0 0,-8 1 157 0 0,-1 1-1 0 0,35 1 1 0 0,28 10 224 0 0</inkml:trace>
  <inkml:trace contextRef="#ctx0" brushRef="#br0" timeOffset="2">11294 224 9271 0 0,'0'0'714'0'0,"-3"1"-470"0"0,1-1-239 0 0,-12 6 107 0 0,0-1 0 0 0,0-1-1 0 0,0-1 1 0 0,0 0 0 0 0,-24 2 0 0 0,-260-2 7 0 0,-12 0-1557 0 0,-76 13 573 0 0,173-1 741 0 0,21 0 480 0 0,-208 9 242 0 0,49 3-976 0 0,261-20-1858 0 0,-94-4 0 0 0,80-2-16 0 0,91 0 2064 0 0,7-1 39 0 0,0 0 1 0 0,0-1-1 0 0,0 1 1 0 0,0-1-1 0 0,0 0 1 0 0,0 0-1 0 0,-10-4 1 0 0,12 3-332 0 0</inkml:trace>
  <inkml:trace contextRef="#ctx0" brushRef="#br0" timeOffset="3">9799 326 10911 0 0,'-2'1'839'0'0,"-2"1"-799"0"0,0-1 0 0 0,0 1 0 0 0,0-1 0 0 0,-1 0 0 0 0,1-1 0 0 0,0 1 0 0 0,-8-1 0 0 0,-20 4-39 0 0,4 0-41 0 0,-1-2 1 0 0,0 0-1 0 0,0-2 0 0 0,-34-4 0 0 0,-37 0-161 0 0,35 5-44 0 0,-88-1-503 0 0,86-3 416 0 0,-107-1-341 0 0,-98 14 1382 0 0,215-9-494 0 0,-184 6 691 0 0,120 3-468 0 0,-77 5 260 0 0,86-11-308 0 0,-102 6 300 0 0,131-3-520 0 0,-149 9 115 0 0,172-14-222 0 0,-179 11 181 0 0,159-3-174 0 0,-100 7 82 0 0,103-16-82 0 0,-57 5 8 0 0,85-1-175 0 0,23-1-93 0 0,0-2-1 0 0,0-1 0 0 0,-32-2 0 0 0,38 0 26 0 0,4-1-556 0 0,16 1 690 0 0,1 0-1 0 0,0 0 1 0 0,0 1 0 0 0,0-1 0 0 0,0 0 0 0 0,0 0 0 0 0,0 1 0 0 0,0-1-1 0 0,0 0 1 0 0,0 1 0 0 0,0-1 0 0 0,0 1 0 0 0,0 0 0 0 0,0-1 0 0 0,0 1-1 0 0,2 0 1 0 0,6-4-90 0 0,1 2-1 0 0,1 0 1 0 0,-1 0-1 0 0,0 0 0 0 0,16 1 1 0 0,-4 0-76 0 0,94-14-710 0 0,22-1-9 0 0,-89 14 608 0 0,127-12-764 0 0,-123 8 771 0 0,146-13-671 0 0,-115 17 960 0 0,85-5 425 0 0,-96 0-192 0 0,114-8 325 0 0,-118 14-410 0 0,105-7 122 0 0,-91-4-127 0 0,24-3 12 0 0,-58 12-158 0 0,-20 2-62 0 0,38-7-1 0 0,-30-1-5 0 0,-27 5-28 0 0,1 2 0 0 0,0-1-1 0 0,0 1 1 0 0,14 0-1 0 0,-25 2 105 0 0,0 0 0 0 0,-1 0-1 0 0,1 0 1 0 0,0 0-1 0 0,0 0 1 0 0,0 0-1 0 0,0 0 1 0 0,0 0 0 0 0,0 0-1 0 0,0-1 1 0 0,0 1-1 0 0,0 0 1 0 0,0 0 0 0 0,0 0-1 0 0,0 0 1 0 0,0 0-1 0 0,0 0 1 0 0,0 0-1 0 0,0 0 1 0 0,0 0 0 0 0,0 0-1 0 0,0 0 1 0 0,0 0-1 0 0,0 0 1 0 0,0 0 0 0 0,0-1-1 0 0,0 1 1 0 0,0 0-1 0 0,0 0 1 0 0,0 0-1 0 0,0 0 1 0 0,0 0 0 0 0,0 0-1 0 0,0 0 1 0 0,0 0-1 0 0,0 0 1 0 0,0 0-1 0 0,0 0 1 0 0,0 0 0 0 0,0 0-1 0 0,0 0 1 0 0,0 0-1 0 0,0-1 1 0 0,1 1 0 0 0,-1 0-1 0 0,0 0 1 0 0,0 0-1 0 0,0 0 1 0 0,0 0-1 0 0,0 0 1 0 0,0 0 0 0 0,0 0-1 0 0,0 0 1 0 0,0 0-1 0 0,-1-1-32 0 0,0-1-1 0 0,-1 0 1 0 0,1 1-1 0 0,-1 0 1 0 0,1-1-1 0 0,-1 1 1 0 0,0 0-1 0 0,1 0 1 0 0,-1 0-1 0 0,0 0 1 0 0,0 0-1 0 0,0 0 1 0 0,0 0-1 0 0,0 1 1 0 0,-3-2-1 0 0,-3 1 38 0 0,0 0 0 0 0,-16 0 0 0 0,9 1 123 0 0,-87-12 550 0 0,69 7-327 0 0,-51-2 0 0 0,8 7 197 0 0,-72-2 552 0 0,122 1-907 0 0,-213-5 1353 0 0,116 12-1056 0 0,-55 2 13 0 0,80-7-249 0 0,-142 5 300 0 0,-186 31 150 0 0,313-26-527 0 0,-682 75 554 0 0,-27 2-815 0 0,485-70-1707 0 0,270-13 1244 0 0,46-3 168 0 0,1-1 0 0 0,-1-1 0 0 0,-28-2-1 0 0,29-3-340 0 0,20 4 623 0 0,1 1-1 0 0,-1-1 0 0 0,1 1 0 0 0,-1-1 0 0 0,1 1 0 0 0,-1-1 1 0 0,1 1-1 0 0,-1-1 0 0 0,1 1 0 0 0,0 0 0 0 0,-1-1 0 0 0,1 1 1 0 0,0 0-1 0 0,-1 0 0 0 0,1-1 0 0 0,0 1 0 0 0,-1 0 1 0 0,2 0-1 0 0,34-10-1120 0 0,1 2 0 0 0,0 1 1 0 0,68-3-1 0 0,10-2 14 0 0,-71 6 805 0 0,125-16-922 0 0,-35 12 1049 0 0,238-19 1084 0 0,-126 5 3072 0 0,-133 14-2053 0 0,55-8-817 0 0,-97 8-770 0 0,-69 10-244 0 0,-1 0-1 0 0,0 0 0 0 0,1-1 0 0 0,-1 1 0 0 0,0-1 0 0 0,0 1 0 0 0,0-1 0 0 0,1 1 1 0 0,-1-1-1 0 0,0 0 0 0 0,0 1 0 0 0,0-1 0 0 0,0 0 0 0 0,0 0 0 0 0,0 0 0 0 0,0 0 1 0 0,0 0-1 0 0,-1 0 0 0 0,1 0 0 0 0,0 0 0 0 0,0 0 0 0 0,0-2 0 0 0,-1 2 8 0 0,0 1 0 0 0,0 0 0 0 0,0 0 0 0 0,0 0-1 0 0,0 0 1 0 0,0 0 0 0 0,1 0 0 0 0,-1 0 0 0 0,0 0-1 0 0,0 0 1 0 0,0-1 0 0 0,0 1 0 0 0,0 0 0 0 0,0 0-1 0 0,0 0 1 0 0,0 0 0 0 0,0 0 0 0 0,0 0 0 0 0,0 0-1 0 0,0-1 1 0 0,0 1 0 0 0,0 0 0 0 0,0 0 0 0 0,0 0-1 0 0,0 0 1 0 0,-1 0 0 0 0,1 0 0 0 0,0 0 0 0 0,0 0-1 0 0,0 0 1 0 0,0-1 0 0 0,0 1 0 0 0,0 0 0 0 0,0 0-1 0 0,0 0 1 0 0,0 0 0 0 0,0 0 0 0 0,0 0 0 0 0,0 0-1 0 0,0 0 1 0 0,-1 0 0 0 0,1 0 0 0 0,0 0 0 0 0,0 0-1 0 0,0 0 1 0 0,0 0 0 0 0,0 0 0 0 0,0 0 0 0 0,0-1-1 0 0,0 1 1 0 0,-1 0 0 0 0,1 0 0 0 0,0 0 0 0 0,0 0 0 0 0,0 0-1 0 0,0 1 1 0 0,0-1 0 0 0,0 0 0 0 0,-24-9 98 0 0,-1 2 0 0 0,1 0 0 0 0,-34-3 1 0 0,-81 1 781 0 0,33 7 77 0 0,-107 1 630 0 0,-64 17-634 0 0,-203 13 88 0 0,332-14-826 0 0,-252 30 264 0 0,316-33-447 0 0,-246 31-22 0 0,206-30-10 0 0,-178 22-60 0 0,183-17-102 0 0,-165 22-437 0 0,144-28 271 0 0,-95 11-213 0 0,138-9 401 0 0,-129 13-59 0 0,146-23 138 0 0,-94 10-69 0 0,108-3 117 0 0,26-3 51 0 0,-45 2 0 0 0,38-8 9 0 0,28-2-29 0 0,0 0 0 0 0,1 2 0 0 0,-1 0-1 0 0,-18 5 1 0 0,27-5-7 0 0,11-3 8 0 0,12-4-28 0 0,21 2-122 0 0,-13 1-24 0 0,32-7 0 0 0,-29 3 67 0 0,18-4-167 0 0,77-10-1 0 0,-43 15-6 0 0,110-14-399 0 0,-106 5 388 0 0,155-19-548 0 0,-93 24 54 0 0,71-7-569 0 0,-56-3 328 0 0,54-5-309 0 0,344-39-1913 0 0,-385 41 2309 0 0,-9 5 564 0 0</inkml:trace>
  <inkml:trace contextRef="#ctx0" brushRef="#br0" timeOffset="4">4863 188 6967 0 0,'0'1'31'0'0,"0"0"0"0"0,-1 0 0 0 0,1-1 0 0 0,-1 1 0 0 0,1 0 0 0 0,-1 0 0 0 0,1 0 0 0 0,-1 0 0 0 0,1-1 0 0 0,-1 1-1 0 0,0 0 1 0 0,1-1 0 0 0,-1 1 0 0 0,0 0 0 0 0,0-1 0 0 0,1 1 0 0 0,-1-1 0 0 0,0 1 0 0 0,0-1 0 0 0,0 0 0 0 0,-1 1-1 0 0,-1 0-22 0 0,0-1 0 0 0,1 0-1 0 0,-1 0 1 0 0,0 0-1 0 0,0 0 1 0 0,-3-1 0 0 0,-8-1 2 0 0,2 3 48 0 0,-1 0-1 0 0,0 0 1 0 0,-22 6-1 0 0,2-1 172 0 0,-12 0 233 0 0,-68-1 1 0 0,-18 1 161 0 0,27 7-178 0 0,-51 5 164 0 0,79-12-330 0 0,-152 16 475 0 0,130-9-501 0 0,-146 17 288 0 0,147-21-341 0 0,-167 18 306 0 0,150-11-364 0 0,-156 20 95 0 0,137-24-131 0 0,-127 16 73 0 0,154-13-153 0 0,-156 17-29 0 0,148-25 4 0 0,-113 10-14 0 0,143-5-13 0 0,-138 12-117 0 0,128-21 60 0 0,-67 4-55 0 0,97 1 117 0 0,-76 4-40 0 0,76-14 45 0 0,-15-1-95 0 0,59 6-10 0 0,17-2 73 0 0,0-1 0 0 0,0 1 0 0 0,0-1 0 0 0,-1 0 0 0 0,1 0 1 0 0,0 0-1 0 0,0 0 0 0 0,0 0 0 0 0,0 0 0 0 0,0-1 0 0 0,0 0 0 0 0,-6-2 1 0 0,9 3 36 0 0,-1 0 1 0 0,1 0-1 0 0,0 0 1 0 0,0 0-1 0 0,-1 0 1 0 0,1 0-1 0 0,0-1 1 0 0,-1 1-1 0 0,1 0 1 0 0,0 0 0 0 0,0 0-1 0 0,-1-1 1 0 0,1 1-1 0 0,0 0 1 0 0,0 0-1 0 0,0 0 1 0 0,-1-1-1 0 0,1 1 1 0 0,0 0-1 0 0,0-1 1 0 0,0 1-1 0 0,0 0 1 0 0,0 0 0 0 0,0-1-1 0 0,0 1 1 0 0,-1 0-1 0 0,1-1 1 0 0,0 1-1 0 0,0 0 1 0 0,0-1-1 0 0,0 1 1 0 0,0 0-1 0 0,0-1 1 0 0,0 1-1 0 0,1 0 1 0 0,-1-1-1 0 0,0 1 1 0 0,0 0 0 0 0,0 0-1 0 0,0-1 1 0 0,0 1-1 0 0,0 0 1 0 0,0-1-1 0 0,1 1 1 0 0,-1 0-1 0 0,0 0 1 0 0,0-1-1 0 0,0 1 1 0 0,1 0-1 0 0,-1 0 1 0 0,1-1 0 0 0,0 0-25 0 0,1 0 1 0 0,-1 0 0 0 0,1 1-1 0 0,0-1 1 0 0,0 0 0 0 0,-1 1-1 0 0,1-1 1 0 0,0 1 0 0 0,3-1-1 0 0,32-2-176 0 0,-14 1 106 0 0,30-5 0 0 0,-8-4 9 0 0,92-15-174 0 0,-60 17 20 0 0,85-11-334 0 0,-94 8 347 0 0,147-20-515 0 0,-99 23 234 0 0,81-10-467 0 0,-106 6 513 0 0,135-15-653 0 0,-160 23 855 0 0,192-22-663 0 0,-155 11 556 0 0,90-12-251 0 0,-96 20 578 0 0,69-9 247 0 0,-83 3-55 0 0,46-6 233 0 0,70-12 2221 0 0,-172 28-1715 0 0,-22 3-330 0 0,-9 1-140 0 0,-5-2-292 0 0,-1 2-1 0 0,1-1 1 0 0,-1 1 0 0 0,1 1 0 0 0,-1 0 0 0 0,1 0 0 0 0,0 1 0 0 0,-12 3 0 0 0,-5 1 113 0 0,-19 1 270 0 0,-54 2 0 0 0,-33 3 229 0 0,63 0-365 0 0,-111 16 530 0 0,73-18-403 0 0,-77 10 251 0 0,-138 26 38 0 0,247-37-630 0 0,-187 26 330 0 0,189-23-413 0 0,-215 31 56 0 0,155-29-109 0 0,-85 11 50 0 0,112-10-54 0 0,-110 14-12 0 0,105-19 5 0 0,-49 5 42 0 0,128-11-43 0 0,-168 13 0 0 0,135-17-9 0 0,-47 2-89 0 0,77 2 28 0 0,24-2 22 0 0,0 0-1 0 0,0-1 1 0 0,-1-1 0 0 0,1 0-1 0 0,0 0 1 0 0,0-1 0 0 0,0 0 0 0 0,-16-5-1 0 0,13 0-318 0 0,22 4-253 0 0,6-1 454 0 0,150-31-1843 0 0,-39 10-36 0 0,-82 14 1381 0 0,137-25-1906 0 0,220-13-2413 0 0,-258 33 3537 0 0,3 4 890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16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12437 233 4687 0 0,'15'2'72'0'0,"0"-2"0"0"0,0 0 0 0 0,0 0 0 0 0,0-1 0 0 0,0-1 0 0 0,28-7 0 0 0,-13 4 103 0 0,-18 3 1314 0 0,-32-4-271 0 0,13 5-1033 0 0,-1 0-1 0 0,1 1 1 0 0,0-1 0 0 0,0 2 0 0 0,-1-1 0 0 0,1 1 0 0 0,-10 3 0 0 0,-1-1 25 0 0,-106 7 871 0 0,20-3-442 0 0,36 1-323 0 0,-82 9 244 0 0,90-13-365 0 0,-145 12 402 0 0,-242 27 124 0 0,193-13-403 0 0,40-4-101 0 0,118-18-128 0 0,-131 15 102 0 0,148-11-169 0 0,-131 13-36 0 0,117-23-39 0 0,-65 5-59 0 0,-124 33-354 0 0,178-29 196 0 0,101-11 257 0 0,0 0 0 0 0,1 0 0 0 0,-1-1 1 0 0,0 1-1 0 0,1-1 0 0 0,-1 1 0 0 0,0-1 1 0 0,-3-2-1 0 0,5 3 11 0 0,1 0-1 0 0,0 0 1 0 0,0 0 0 0 0,0 0 0 0 0,-1 0-1 0 0,1 0 1 0 0,0 0 0 0 0,0 0 0 0 0,0-1-1 0 0,0 1 1 0 0,-1 0 0 0 0,1 0 0 0 0,0 0-1 0 0,0 0 1 0 0,0 0 0 0 0,0-1 0 0 0,0 1-1 0 0,0 0 1 0 0,-1 0 0 0 0,1 0 0 0 0,0 0-1 0 0,0-1 1 0 0,0 1 0 0 0,0 0 0 0 0,0 0-1 0 0,0 0 1 0 0,0-1 0 0 0,0 1 0 0 0,0 0-1 0 0,0 0 1 0 0,0 0 0 0 0,0-1-1 0 0,0 1 1 0 0,0 0 0 0 0,0-1 0 0 0,1 1-6 0 0,-1-1 0 0 0,1 1 1 0 0,0-1-1 0 0,0 1 1 0 0,-1-1-1 0 0,1 1 0 0 0,0-1 1 0 0,0 1-1 0 0,0 0 0 0 0,0-1 1 0 0,0 1-1 0 0,-1 0 1 0 0,3-1-1 0 0,87-16-532 0 0,126-17-217 0 0,-36 7 299 0 0,-156 22 404 0 0,231-35-474 0 0,-201 34 436 0 0,204-25-290 0 0,-184 19 279 0 0,172-24-204 0 0,-161 28 269 0 0,159-22 38 0 0,-127 9-3 0 0,83-14 22 0 0,-118 25 21 0 0,111-19 120 0 0,-112 10-78 0 0,54-10 68 0 0,-85 23-102 0 0,-27 4-16 0 0,-1-1 0 0 0,38-10 0 0 0,-26 0 11 0 0,-29 10-6 0 0,1 0 0 0 0,-1 1 1 0 0,1-1-1 0 0,-1 1 0 0 0,1 1 1 0 0,0-1-1 0 0,0 1 1 0 0,-1 0-1 0 0,1 0 0 0 0,0 1 1 0 0,7 0-1 0 0,-30-6 786 0 0,9 5-735 0 0,0 1 1 0 0,1 1 0 0 0,-1-1-1 0 0,0 2 1 0 0,-12 2 0 0 0,-10 2 35 0 0,-1-3 40 0 0,-60-2 0 0 0,58-2-74 0 0,1 2 1 0 0,-39 5 0 0 0,-13 9 77 0 0,-80 11 158 0 0,82-21-171 0 0,-120 15 194 0 0,76 3-171 0 0,-60 10 60 0 0,93-20-121 0 0,-141 22 133 0 0,128-15-217 0 0,-136 23 21 0 0,104-23-43 0 0,-69 11-32 0 0,132-18-16 0 0,-174 26-211 0 0,165-30 140 0 0,-105 15-164 0 0,129-13 194 0 0,-181 28-239 0 0,193-32 233 0 0,-29 4-122 0 0,68-11 126 0 0,0 1 1 0 0,0-1-1 0 0,0-1 0 0 0,1 0 1 0 0,-18-3-1 0 0,48 0-509 0 0,70-15-123 0 0,-1-1 211 0 0,-60 16 324 0 0,143-27-773 0 0,-123 19 701 0 0,161-34-682 0 0,-106 30 555 0 0,89-16-225 0 0,-101 13 324 0 0,132-25-320 0 0,-142 33 483 0 0,147-28-9 0 0,-149 20 111 0 0,138-27-120 0 0,-108 34-83 0 0,51-9-215 0 0,-72 4 141 0 0,33-5-109 0 0,-91 17 356 0 0,-6 3 38 0 0,-1-2 0 0 0,0-1 0 0 0,0-2 0 0 0,30-11-1 0 0,-37 9-114 0 0,-19 9 105 0 0,-1-1 1 0 0,1 1-1 0 0,-1 0 0 0 0,1 0 0 0 0,-1-1 1 0 0,1 1-1 0 0,-1 0 0 0 0,1 0 0 0 0,-1 0 1 0 0,1-1-1 0 0,-1 1 0 0 0,1 0 1 0 0,-1 0-1 0 0,1 0 0 0 0,-1 0 0 0 0,1 0 1 0 0,-1 0-1 0 0,0 0 0 0 0,0 0 0 0 0,-11-1-41 0 0,-17 0-55 0 0,-1 1-1 0 0,0 1 1 0 0,-56 9 0 0 0,-18 2 291 0 0,58-9-97 0 0,-149 14 335 0 0,103-2 95 0 0,-104 13 840 0 0,126-22-881 0 0,-194 26 1219 0 0,135-7-976 0 0,-101 17 412 0 0,132-28-678 0 0,-194 32 763 0 0,144-15-912 0 0,-112 21-44 0 0,86-24-126 0 0,-64 12 0 0 0,131-20-146 0 0,-170 29-150 0 0,161-33 77 0 0,-120 19-127 0 0,-180 24-552 0 0,214-36-155 0 0,178-22 452 0 0,0 0-1 0 0,0-1 1 0 0,0-2 0 0 0,-44-8 0 0 0,67 10 335 0 0,0 0-1 0 0,0 0 1 0 0,0 0 0 0 0,-1 0 0 0 0,1-1-1 0 0,0 1 1 0 0,0 0 0 0 0,0-1-1 0 0,0 1 1 0 0,0-1 0 0 0,0 1-1 0 0,-1-1 1 0 0,2 0 45 0 0,0 0 0 0 0,0 1 0 0 0,0-1 0 0 0,0 0 0 0 0,0 1 0 0 0,0-1 0 0 0,1 1 0 0 0,-1-1 0 0 0,0 1 0 0 0,0-1 0 0 0,0 0 0 0 0,1 1 0 0 0,-1-1 0 0 0,0 1-1 0 0,1-1 1 0 0,-1 1 0 0 0,0-1 0 0 0,1 1 0 0 0,-1-1 0 0 0,0 1 0 0 0,1 0 0 0 0,-1-1 0 0 0,2 0 0 0 0,2-3-230 0 0,1 0-1 0 0,0 0 1 0 0,0 0 0 0 0,0 1 0 0 0,0 0-1 0 0,1 0 1 0 0,-1 0 0 0 0,1 0-1 0 0,0 1 1 0 0,0 0 0 0 0,-1 0-1 0 0,8 0 1 0 0,51-10-427 0 0</inkml:trace>
  <inkml:trace contextRef="#ctx0" brushRef="#br0" timeOffset="1">9625 146 6623 0 0,'0'0'507'0'0,"-3"1"-330"0"0,-8 1-224 0 0,1 1-1 0 0,-12 4 1 0 0,11-3-47 0 0,0-1 0 0 0,0 0 0 0 0,-12 2 0 0 0,-98 6-474 0 0,-148 18 954 0 0,74-2 291 0 0,29-2 321 0 0,104-19-624 0 0,-148 21 845 0 0,131-12-838 0 0,-129 19 529 0 0,139-25-616 0 0,-145 22 579 0 0,-197 33-55 0 0,252-39-613 0 0,-38 4-303 0 0,131-25 31 0 0,-65 9-93 0 0,84-4 62 0 0,21-4-57 0 0,-49 4 0 0 0,45-10 7 0 0,24 1 30 0 0,1-1 0 0 0,-1 1 0 0 0,0 0 0 0 0,1 0 0 0 0,-1 0 0 0 0,1 1 0 0 0,-1 0 0 0 0,1 0 0 0 0,0 1 0 0 0,-1-1 0 0 0,-6 4 0 0 0,23-12-1838 0 0,-7 4 1682 0 0,1 0 0 0 0,-1 0 1 0 0,1 1-1 0 0,0 0 1 0 0,-1 0-1 0 0,11-3 0 0 0,30-4-1183 0 0,20-4-228 0 0,-37 5 1074 0 0,15-5-605 0 0,50-7 0 0 0,3 10 677 0 0</inkml:trace>
  <inkml:trace contextRef="#ctx0" brushRef="#br0" timeOffset="2">8549 209 7687 0 0,'-3'0'590'0'0,"-94"-4"-293"0"0,83 4-206 0 0,-307 21 1646 0 0,-75 25-188 0 0,132-11-831 0 0,51-5-397 0 0,212-30-319 0 0,-524 68 669 0 0,282-35-360 0 0,-37 6 25 0 0,272-38-329 0 0,-309 42 94 0 0,-127 3-48 0 0,30-13-249 0 0,392-32 87 0 0,1-2 0 0 0,-1 0 0 0 0,-29-6 0 0 0,-3 1-1216 0 0,54 6 1303 0 0,0 0 0 0 0,0 0 0 0 0,0 0 1 0 0,-1 0-1 0 0,1 0 0 0 0,0 0 0 0 0,0 0 0 0 0,0 0 0 0 0,0-1 0 0 0,0 1 1 0 0,0 0-1 0 0,-1 0 0 0 0,1 0 0 0 0,0 0 0 0 0,0 0 0 0 0,0 0 0 0 0,0-1 1 0 0,0 1-1 0 0,0 0 0 0 0,0 0 0 0 0,0 0 0 0 0,0 0 0 0 0,0 0 0 0 0,-1-1 1 0 0,1 1-1 0 0,0 0 0 0 0,0 0 0 0 0,0 0 0 0 0,0 0 0 0 0,0-1 0 0 0,0 1 1 0 0,0 0-1 0 0,0 0 0 0 0,0 0 0 0 0,1 0 0 0 0,-1-1 0 0 0,0 1 0 0 0,0 0 1 0 0,0 0-1 0 0,0 0 0 0 0,0 0 0 0 0,0 0 0 0 0,0-1 0 0 0,0 1 0 0 0,0 0 1 0 0,0 0-1 0 0,0 0 0 0 0,1 0 0 0 0,-1 0 0 0 0,0 0 0 0 0,0-1 0 0 0,0 1 1 0 0,0 0-1 0 0,0 0 0 0 0,1 0 0 0 0,1-3-165 0 0,0 1-1 0 0,1-1 1 0 0,0 1 0 0 0,-1-1-1 0 0,1 1 1 0 0,0 0 0 0 0,0 0-1 0 0,0 0 1 0 0,1 0 0 0 0,3-1-1 0 0,39-12-1265 0 0,-21 7 528 0 0,59-25-1700 0 0,39-11-454 0 0,-42 25 2411 0 0</inkml:trace>
  <inkml:trace contextRef="#ctx0" brushRef="#br0" timeOffset="3">5909 274 6335 0 0,'11'-1'89'0'0,"0"-1"0"0"0,0 0 1 0 0,0 0-1 0 0,-1-1 0 0 0,1-1 0 0 0,-1 1 0 0 0,0-2 0 0 0,16-9 0 0 0,-23 13 580 0 0,-5-1 224 0 0,0 1-767 0 0,0-1-1 0 0,0 1 0 0 0,-1 0 0 0 0,1 1 0 0 0,0-1 1 0 0,0 0-1 0 0,-1 1 0 0 0,1-1 0 0 0,0 1 0 0 0,-1-1 1 0 0,-3 1-1 0 0,-28 4 561 0 0,17-2-500 0 0,-16 1 199 0 0,-36-2 1 0 0,-24 2 82 0 0,-438 71 638 0 0,343-46-602 0 0,-14 4-2 0 0,115-15-327 0 0,-106 19 152 0 0,95-22-170 0 0,-89 15 112 0 0,125-17-232 0 0,-136 21-36 0 0,105-26 4 0 0,-52 6-31 0 0,79-3-32 0 0,-77 8-151 0 0,76-15 98 0 0,-34 4-264 0 0,94-6 309 0 0,-71 5-1399 0 0,68-6 1092 0 0,0 0 0 0 0,-1-1 0 0 0,1 0 0 0 0,0-1-1 0 0,-12-3 1 0 0,21 5 348 0 0,-3-2-403 0 0,-1 0-1 0 0,0 1 1 0 0,1 0 0 0 0,-1 0-1 0 0,0 0 1 0 0,0 1 0 0 0,-6 0-1 0 0,12 0 394 0 0,-1 0 1 0 0,0 0-1 0 0,0 0 0 0 0,0 0 0 0 0,0-1 0 0 0,0 1 0 0 0,0 0 0 0 0,0 0 0 0 0,0 0 0 0 0,0 0 0 0 0,0 0 1 0 0,0 0-1 0 0,0 0 0 0 0,0 0 0 0 0,0 0 0 0 0,0 0 0 0 0,0 0 0 0 0,0 0 0 0 0,0 0 0 0 0,0 0 0 0 0,0-1 0 0 0,0 1 1 0 0,0 0-1 0 0,0 0 0 0 0,0 0 0 0 0,0 0 0 0 0,0 0 0 0 0,0 0 0 0 0,0 0 0 0 0,0 0 0 0 0,0 0 0 0 0,0 0 0 0 0,0 0 1 0 0,0 0-1 0 0,0 0 0 0 0,0 0 0 0 0,0 0 0 0 0,-1 0 0 0 0,1-1 0 0 0,0 1 0 0 0,0 0 0 0 0,0 0 0 0 0,0 0 0 0 0,0 0 1 0 0,0 0-1 0 0,0 0 0 0 0,0 0 0 0 0,0 0 0 0 0,0 0 0 0 0,0 0 0 0 0,0 0 0 0 0,0 0 0 0 0,0 0 0 0 0,0 0 1 0 0,-1 0-1 0 0,1 0 0 0 0,0 0 0 0 0,0 0 0 0 0,0 0 0 0 0,0 0 0 0 0,1-2-218 0 0,0 0-1 0 0,1 0 1 0 0,-1 0-1 0 0,0-1 1 0 0,1 2-1 0 0,0-1 1 0 0,-1 0-1 0 0,1 0 1 0 0,0 0-1 0 0,0 1 1 0 0,0-1-1 0 0,0 1 1 0 0,0 0-1 0 0,0-1 1 0 0,3 0-1 0 0,27-10-469 0 0</inkml:trace>
  <inkml:trace contextRef="#ctx0" brushRef="#br0" timeOffset="4">3645 317 8031 0 0,'7'0'62'0'0,"0"1"-1"0"0,0-1 0 0 0,0 0 0 0 0,0-1 0 0 0,0 0 0 0 0,0 0 0 0 0,0 0 1 0 0,0-1-1 0 0,0 0 0 0 0,0-1 0 0 0,-1 1 0 0 0,1-1 0 0 0,8-5 0 0 0,18-8 379 0 0,-28 14-291 0 0,1 0 0 0 0,-2 0 1 0 0,1 0-1 0 0,0-1 0 0 0,0 1 0 0 0,-1-1 1 0 0,1-1-1 0 0,-1 1 0 0 0,0 0 0 0 0,6-7 1 0 0,-5 1 621 0 0,-9 4-214 0 0,-1 1-571 0 0,2 2 49 0 0,0 0 0 0 0,0 0 0 0 0,-1 0 0 0 0,1 1 0 0 0,0-1 0 0 0,-1 1 0 0 0,1 0 0 0 0,-1 0 0 0 0,1 0 0 0 0,-5-1 0 0 0,1 2 30 0 0,0 0 0 0 0,-1 0 0 0 0,1 1 0 0 0,-13 2 0 0 0,-3 0 92 0 0,0-2 1 0 0,-32-1 0 0 0,-29 3 175 0 0,17 5-30 0 0,-30 3 122 0 0,61-8-283 0 0,-133 14 463 0 0,111-6-450 0 0,-118 16 191 0 0,90-20-200 0 0,-99 11 130 0 0,107-6-218 0 0,-127 16-26 0 0,131-22-32 0 0,-144 18 0 0 0,138-12 0 0 0,-114 15 0 0 0,83-19 0 0 0,-36 4 0 0 0,89-5 0 0 0,-120 8 0 0 0,112-14 0 0 0,-72 4-52 0 0,89 1-78 0 0,19-2-95 0 0,-50 1 0 0 0,-39-14-444 0 0,110 9 572 0 0,-1 0-72 0 0,1 0 1 0 0,-1 0-1 0 0,-14-4 1 0 0,21 4 86 0 0,1-1 1 0 0,-1 0-1 0 0,0 0 0 0 0,1 0 1 0 0,-1 0-1 0 0,1-1 0 0 0,-1 1 1 0 0,1-1-1 0 0,0 1 0 0 0,-1-1 1 0 0,1 0-1 0 0,0 0 1 0 0,0 0-1 0 0,0 0 0 0 0,-2-5 1 0 0,3 7 73 0 0,1 0 1 0 0,0 0 0 0 0,0 0 0 0 0,0 0 0 0 0,0 0-1 0 0,0 0 1 0 0,0 0 0 0 0,0 0 0 0 0,0 0 0 0 0,0 0 0 0 0,0 0-1 0 0,0 0 1 0 0,0-1 0 0 0,0 1 0 0 0,0 0 0 0 0,0 0-1 0 0,0 0 1 0 0,0 0 0 0 0,0 0 0 0 0,0 0 0 0 0,0 0-1 0 0,0 0 1 0 0,0 0 0 0 0,0 0 0 0 0,0 0 0 0 0,0 0-1 0 0,0-1 1 0 0,0 1 0 0 0,0 0 0 0 0,0 0 0 0 0,0 0-1 0 0,0 0 1 0 0,0 0 0 0 0,0 0 0 0 0,0 0 0 0 0,0 0 0 0 0,0 0-1 0 0,0 0 1 0 0,0 0 0 0 0,0 0 0 0 0,1 0 0 0 0,-1 0-1 0 0,0 0 1 0 0,0 0 0 0 0,0-1 0 0 0,0 1 0 0 0,0 0-1 0 0,0 0 1 0 0,0 0 0 0 0,0 0 0 0 0,0 0 0 0 0,0 0-1 0 0,0 0 1 0 0,0 0 0 0 0,0 0 0 0 0,1 0 0 0 0,-1 0-1 0 0,0 0 1 0 0,0 0 0 0 0,0 0 0 0 0,0 0 0 0 0,0 0 0 0 0,0 0-1 0 0,0 0 1 0 0,0 0 0 0 0,27-15-684 0 0,-23 12 610 0 0,0 0 0 0 0,1 0 0 0 0,-1 1 0 0 0,1-1 0 0 0,-1 1 0 0 0,1 0 0 0 0,5-1 0 0 0,19-3-251 0 0,18-5-128 0 0,-28 5 295 0 0,-2 0-29 0 0,-1 1 1 0 0,26-5-1 0 0,-7 5 7 0 0,-13 3 26 0 0,32-8 1 0 0,-29 3 60 0 0,-3 0-32 0 0,-1 2 0 0 0,31-4 0 0 0,-3 6-209 0 0,29-3-330 0 0,-45-1 345 0 0,-18 4 57 0 0,0 1 0 0 0,24-2 1 0 0,-15 5-63 0 0,-18 0 199 0 0,0-1 1 0 0,0 1-1 0 0,0-2 0 0 0,0 1 0 0 0,8-2 0 0 0,0-2-205 0 0,5-1-416 0 0,-16 5 346 0 0,-7 2-280 0 0,-5 4 549 0 0,0-1 343 0 0,0 0-1 0 0,0 0 1 0 0,0 0 0 0 0,-1-1 0 0 0,1-1-1 0 0,-15 4 1 0 0,-1-3 288 0 0,6-1 201 0 0,-36 11 0 0 0,24-3-215 0 0,-49 15 576 0 0,37-16-580 0 0,-48 13 456 0 0,55-11-626 0 0,12-3 40 0 0,-46 9 0 0 0,28-12-51 0 0,15-2-30 0 0,-32 8 1 0 0,28-2-190 0 0,6-3-75 0 0,-46 9-1 0 0,30-11 11 0 0,-52 8-250 0 0,54-3-127 0 0,-60 12-937 0 0,55-17 720 0 0,-58 10-905 0 0,72-8 906 0 0,-2 1-655 0 0,-45 4-1 0 0,32-8 144 0 0,-38 3-876 0 0,26 4 1423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2237 374 12095 0 0,'1'-3'146'0'0,"-1"1"0"0"0,0 0 0 0 0,1 0 0 0 0,-1-1 0 0 0,0 1 0 0 0,-1 0 0 0 0,1 0 0 0 0,0 0 0 0 0,-1-1 0 0 0,1 1 0 0 0,-2-2 0 0 0,-9-25 816 0 0,8 24-641 0 0,-3-8 40 0 0,-1 1 0 0 0,0 0 0 0 0,-1 1-1 0 0,-1-1 1 0 0,-12-12 0 0 0,-55-47 380 0 0,30 29-602 0 0,29 27-137 0 0,1 1-1 0 0,-2 1 1 0 0,0 0-1 0 0,-21-11 1 0 0,27 18-494 0 0,-1 0 1 0 0,-24-7-1 0 0,27 10-507 0 0,0 1 1 0 0,-1 0-1 0 0,1 1 0 0 0,-15 0 0 0 0,24 1 425 0 0,0 0 0 0 0,-1 0-1 0 0,1 0 1 0 0,-1 0 0 0 0,1 0 0 0 0,0 0 0 0 0,-1 0 0 0 0,1 1-1 0 0,0-1 1 0 0,-1 1 0 0 0,1-1 0 0 0,0 1 0 0 0,0-1 0 0 0,-1 1-1 0 0,1 0 1 0 0,0 0 0 0 0,0-1 0 0 0,-2 3 0 0 0,3-2 200 0 0</inkml:trace>
  <inkml:trace contextRef="#ctx0" brushRef="#br0" timeOffset="1">44 943 4031 0 0,'3'1'3393'0'0,"9"1"-1794"0"0,-10-1-1507 0 0,0 0 6 0 0,3 2 2042 0 0,-5-3-2148 0 0,0 0-1 0 0,1 0 1 0 0,-1 0 0 0 0,0 0-1 0 0,0 0 1 0 0,0 0-1 0 0,0 0 1 0 0,0 0 0 0 0,0 0-1 0 0,0 0 1 0 0,0 0 0 0 0,0 0-1 0 0,0 0 1 0 0,0 0-1 0 0,0 0 1 0 0,0 1 0 0 0,0-1-1 0 0,0 0 1 0 0,0 0 0 0 0,0 0-1 0 0,0 0 1 0 0,0 0-1 0 0,0 0 1 0 0,0 0 0 0 0,0 0-1 0 0,0 0 1 0 0,0 0-1 0 0,0 0 1 0 0,0 0 0 0 0,0 1-1 0 0,0-1 1 0 0,0 0 0 0 0,0 0-1 0 0,0 0 1 0 0,0 0-1 0 0,0 0 1 0 0,0 0 0 0 0,0 0-1 0 0,0 0 1 0 0,0 0 0 0 0,0 0-1 0 0,0 0 1 0 0,-1 0-1 0 0,1 0 1 0 0,0 0 0 0 0,0 0-1 0 0,0 0 1 0 0,0 1 0 0 0,0-1-1 0 0,0 0 1 0 0,0 0-1 0 0,0 0 1 0 0,0 0 0 0 0,-16 1-3718 0 0,3-7-2435 0 0,11 4 5610 0 0</inkml:trace>
  <inkml:trace contextRef="#ctx0" brushRef="#br0" timeOffset="2">22 948 10159 0 0,'31'1'2055'0'0,"-16"0"-1229"0"0,0-1 1 0 0,18-2 0 0 0,-6-2-848 0 0,33-9-1 0 0,-18-2-3038 0 0,-35 11 550 0 0,0 1 0 0 0,0-1-1 0 0,9-7 1 0 0,-9 5 1495 0 0</inkml:trace>
  <inkml:trace contextRef="#ctx0" brushRef="#br0" timeOffset="3">1 948 11343 0 0,'6'0'183'0'0,"0"-1"1"0"0,-1 0-1 0 0,1 0 0 0 0,0-1 0 0 0,-1 1 0 0 0,1-1 0 0 0,8-4 0 0 0,39-23-1063 0 0,-31 16-67 0 0,-4 2-277 0 0,53-30 137 0 0,-27 9-6390 0 0,-37 26 6771 0 0</inkml:trace>
  <inkml:trace contextRef="#ctx0" brushRef="#br0" timeOffset="4">64 895 10967 0 0,'-18'5'2842'0'0,"19"-6"-2842"0"0,-1-1 0 0 0,0 0 1 0 0,1 0-1 0 0,0 1 0 0 0,-1-1 0 0 0,1 0 1 0 0,0 1-1 0 0,0-1 0 0 0,0 1 1 0 0,0-1-1 0 0,0 1 0 0 0,0 0 0 0 0,0-1 1 0 0,2 0-1 0 0,21-19-154 0 0,-20 17 142 0 0,73-53-5396 0 0,-1 1-340 0 0,-79 56 3875 0 0,-1 1 1662 0 0</inkml:trace>
  <inkml:trace contextRef="#ctx0" brushRef="#br0" timeOffset="5">133 786 10159 0 0,'-45'37'2319'0'0,"41"-33"-1864"0"0,-1-1-1 0 0,0 0 1 0 0,0-1 0 0 0,0 1 0 0 0,-1-1 0 0 0,1 0 0 0 0,-11 2 0 0 0,16-4-448 0 0,-1 1 0 0 0,1-1 0 0 0,0 0 0 0 0,0 0 0 0 0,0 0 0 0 0,0 0 0 0 0,0 0 0 0 0,-1 0 1 0 0,1 0-1 0 0,0 0 0 0 0,0 0 0 0 0,0 0 0 0 0,0 0 0 0 0,0 0 0 0 0,-1 0 0 0 0,1 0 0 0 0,0 0 1 0 0,0 0-1 0 0,0-1 0 0 0,0 1 0 0 0,0 0 0 0 0,-1 0 0 0 0,1 0 0 0 0,0 0 0 0 0,0 0 0 0 0,0 0 1 0 0,0 0-1 0 0,0 0 0 0 0,0 0 0 0 0,0 0 0 0 0,0-1 0 0 0,-1 1 0 0 0,1 0 0 0 0,0 0 0 0 0,0 0 1 0 0,0 0-1 0 0,0 0 0 0 0,0 0 0 0 0,0-1 0 0 0,0 1 0 0 0,0 0 0 0 0,0 0 0 0 0,0 0 0 0 0,0 0 1 0 0,0 0-1 0 0,0-1 0 0 0,0 1 0 0 0,0 0 0 0 0,0 0 0 0 0,0 0 0 0 0,0 0 0 0 0,0-1 0 0 0,0 1 1 0 0,0 0-1 0 0,0 0 0 0 0,0 0 0 0 0,0 0 0 0 0,0 0 0 0 0,0 0 0 0 0,0-1 0 0 0,1 1 0 0 0,-1 0 1 0 0,0 0-1 0 0,0 0 0 0 0,0 0 0 0 0,0 0 0 0 0,0 0 0 0 0,7-10-227 0 0,-6 9 197 0 0,90-107-3741 0 0,-13 16-5264 0 0,-64 75 6818 0 0,-1 1 1358 0 0</inkml:trace>
  <inkml:trace contextRef="#ctx0" brushRef="#br0" timeOffset="6">106 714 14255 0 0,'-31'30'1588'0'0,"28"-28"-1482"0"0,0 1 1 0 0,-1-1-1 0 0,1 0 0 0 0,-1 0 0 0 0,1 0 1 0 0,-1 0-1 0 0,0-1 0 0 0,-5 2 0 0 0,9-3-110 0 0,-1 1 0 0 0,1-1 0 0 0,0 0 0 0 0,0 0-1 0 0,0 0 1 0 0,-1 0 0 0 0,1 0 0 0 0,0 0 0 0 0,0 0-1 0 0,-1 0 1 0 0,1 0 0 0 0,0 0 0 0 0,0 0 0 0 0,0 0 0 0 0,-1 0-1 0 0,1 0 1 0 0,0 0 0 0 0,0 0 0 0 0,-1-1 0 0 0,1 1 0 0 0,0 0-1 0 0,0 0 1 0 0,0 0 0 0 0,0 0 0 0 0,-1 0 0 0 0,1 0 0 0 0,0-1-1 0 0,0 1 1 0 0,0 0 0 0 0,0 0 0 0 0,-1 0 0 0 0,1 0-1 0 0,0-1 1 0 0,1-7-332 0 0,8-9-385 0 0,-9 16 703 0 0,20-29-1419 0 0,1 1 0 0 0,2 1 0 0 0,1 1 0 0 0,53-48 0 0 0,-70 69 348 0 0,14-10-5084 0 0,-17 14 5517 0 0</inkml:trace>
  <inkml:trace contextRef="#ctx0" brushRef="#br0" timeOffset="7">168 585 11287 0 0,'-13'17'1211'0'0,"0"-1"-1"0"0,-32 29 0 0 0,-40 26 1179 0 0,129-107-5458 0 0,33-24-890 0 0,-60 48 387 0 0,20-10-1 0 0,-27 18 1661 0 0,-1 1 1177 0 0</inkml:trace>
  <inkml:trace contextRef="#ctx0" brushRef="#br0" timeOffset="8">155 712 11343 0 0,'-17'20'1510'0'0,"-1"-1"0"0"0,-40 31 0 0 0,37-34-1000 0 0,20-16-487 0 0,0 1 0 0 0,0 0 0 0 0,-1 0 0 0 0,1 0 0 0 0,0-1 0 0 0,-1 1 0 0 0,1-1 0 0 0,-1 1 0 0 0,1-1-1 0 0,-1 0 1 0 0,1 1 0 0 0,-1-1 0 0 0,1 0 0 0 0,-3 0 0 0 0,4-1-38 0 0,-1 1 0 0 0,1-1 0 0 0,0 1 0 0 0,0-1 0 0 0,0 1 0 0 0,0-1 0 0 0,0 1 0 0 0,1-1 0 0 0,-1 0 0 0 0,0 1 0 0 0,0-1 0 0 0,0 1 0 0 0,0-1 0 0 0,1 1 0 0 0,-1-1 0 0 0,0 1 0 0 0,0-1 0 0 0,1 1 0 0 0,-1-1 0 0 0,1 0 0 0 0,7-12-530 0 0,104-135-14299 0 0,-104 139 14284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3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1170 12007 0 0,'-11'15'1367'0'0,"-26"28"-1"0"0,31-37-1061 0 0,-1 0-1 0 0,0 0 1 0 0,0 0 0 0 0,0-1-1 0 0,-1 0 1 0 0,-9 5 0 0 0,16-10-303 0 0,1 0 1 0 0,0 0 0 0 0,0 1-1 0 0,-1-1 1 0 0,1 0 0 0 0,0 0-1 0 0,-1 0 1 0 0,1 0 0 0 0,0 0-1 0 0,-1 1 1 0 0,1-1 0 0 0,0 0-1 0 0,-1 0 1 0 0,1 0 0 0 0,0 0-1 0 0,-1 0 1 0 0,1 0 0 0 0,0 0-1 0 0,-1 0 1 0 0,1 0 0 0 0,0 0-1 0 0,-1 0 1 0 0,1 0 0 0 0,0-1-1 0 0,-1 1 1 0 0,1 0 0 0 0,0 0-1 0 0,0 0 1 0 0,-1 0 0 0 0,1 0-1 0 0,0-1 1 0 0,-1 1 0 0 0,1 0-1 0 0,0 0 1 0 0,0-1 0 0 0,-1 1-1 0 0,1-1 1 0 0,0 0-7 0 0,-1 0 1 0 0,1 0-1 0 0,0 0 1 0 0,0 0-1 0 0,0 0 1 0 0,0 0-1 0 0,0 0 1 0 0,0 0-1 0 0,1-1 1 0 0,-1 1-1 0 0,1-1 1 0 0,12-30-407 0 0,202-304-9813 0 0,-212 332 10254 0 0,0 1 44 0 0,-1 0 0 0 0,1-1 0 0 0,-1 1 1 0 0,0-1-1 0 0,0 0 0 0 0,0 0 0 0 0,0 0 1 0 0,-1 0-1 0 0,2-5 0 0 0,-3 9-29 0 0,0-1-1 0 0,0 1 1 0 0,0 0 0 0 0,0 0-1 0 0,0 0 1 0 0,0 0 0 0 0,0 0-1 0 0,0-1 1 0 0,0 1-1 0 0,-1 0 1 0 0,1 0 0 0 0,0 0-1 0 0,0 0 1 0 0,0 0 0 0 0,0-1-1 0 0,0 1 1 0 0,0 0-1 0 0,0 0 1 0 0,0 0 0 0 0,0 0-1 0 0,0 0 1 0 0,-1 0 0 0 0,1 0-1 0 0,0 0 1 0 0,0-1 0 0 0,0 1-1 0 0,0 0 1 0 0,0 0-1 0 0,0 0 1 0 0,-1 0 0 0 0,1 0-1 0 0,0 0 1 0 0,0 0 0 0 0,0 0-1 0 0,0 0 1 0 0,0 0 0 0 0,-1 0-1 0 0,1 0 1 0 0,0 0-1 0 0,0 0 1 0 0,0 0 0 0 0,0 0-1 0 0,0 0 1 0 0,-1 0 0 0 0,1 0-1 0 0,-10 4 1426 0 0,-8 8 439 0 0,-1 6-990 0 0,1 1 0 0 0,-16 20 1 0 0,18-19-219 0 0,-2-1 0 0 0,-20 18 1 0 0,69-84-1638 0 0,-14 24-10 0 0,2 0 1 0 0,32-30-1 0 0,-28 30-250 0 0,36-45 0 0 0,-59 68 1203 0 0,0 0 0 0 0,-1 0-1 0 0,1 0 1 0 0,0 0 0 0 0,0 0-1 0 0,0 0 1 0 0,0 0-1 0 0,0 0 1 0 0,0 0 0 0 0,0 0-1 0 0,0 0 1 0 0,0 0 0 0 0,0 0-1 0 0,0 0 1 0 0,0 0-1 0 0,0 0 1 0 0,0 0 0 0 0,0 0-1 0 0,0 0 1 0 0,0-1 0 0 0,0 1-1 0 0,0 0 1 0 0,0 0 0 0 0,0 0-1 0 0,0 0 1 0 0,0 0-1 0 0,-1 0 1 0 0,1 0 0 0 0,0 0-1 0 0,0 0 1 0 0,0 0 0 0 0,-9 7 594 0 0,-21 19 898 0 0,15-14-935 0 0,-63 65 1303 0 0,61-58-1254 0 0,-1 0 0 0 0,-1-1 0 0 0,0-1 0 0 0,-31 20 0 0 0,46-37-431 0 0,5-4-123 0 0,5-5-227 0 0,317-326-3671 0 0,-301 315 3812 0 0,-10 9-1 0 0,1 0 1 0 0,-2-1-1 0 0,1 0 1 0 0,14-22 0 0 0,-40 40 810 0 0,-4 6-216 0 0,0 1 1 0 0,-30 28-1 0 0,17-14-139 0 0,1-1-56 0 0,16-13-40 0 0,-1 0 0 0 0,0-1-1 0 0,-19 11 1 0 0,61-57-970 0 0,40-36-698 0 0,83-67 1 0 0,-125 117 1051 0 0,-3 2 146 0 0,39-39-1 0 0,-61 57 147 0 0,0 0 0 0 0,1 0-1 0 0,-1-1 1 0 0,0 1 0 0 0,0 0 0 0 0,1 0-1 0 0,-1 0 1 0 0,0-1 0 0 0,0 1 0 0 0,1 0-1 0 0,-1 0 1 0 0,0-1 0 0 0,0 1 0 0 0,0 0-1 0 0,0-1 1 0 0,0 1 0 0 0,1 0 0 0 0,-1-1-1 0 0,0 1 1 0 0,0 0 0 0 0,0-1 0 0 0,0 1-1 0 0,0 0 1 0 0,0-1 0 0 0,0 1-1 0 0,0-1 1 0 0,-8 3 389 0 0,-13 10 48 0 0,-129 104 209 0 0,59-43 808 0 0,55-48-693 0 0,34-26-792 0 0,4-3-47 0 0,1-3-212 0 0,19-23-354 0 0,0 2 0 0 0,2 0 1 0 0,38-35-1 0 0,-54 55 578 0 0,188-175-711 0 0,-185 173 781 0 0,-5 5 19 0 0,-1 1 0 0 0,0-1 0 0 0,0 0 0 0 0,0-1 0 0 0,-1 1 0 0 0,1-1-1 0 0,5-11 1 0 0,-10 17-22 0 0,0 0 0 0 0,0 0 1 0 0,0 0-1 0 0,0 0 0 0 0,1 0 0 0 0,-1 0 0 0 0,0 0 0 0 0,0 0 0 0 0,0-1 0 0 0,0 1 0 0 0,0 0 0 0 0,0 0 1 0 0,0 0-1 0 0,0 0 0 0 0,0 0 0 0 0,0 0 0 0 0,0 0 0 0 0,0-1 0 0 0,0 1 0 0 0,0 0 0 0 0,0 0 0 0 0,0 0 0 0 0,0 0 1 0 0,0 0-1 0 0,0 0 0 0 0,0 0 0 0 0,0-1 0 0 0,0 1 0 0 0,-1 0 0 0 0,1 0 0 0 0,0 0 0 0 0,0 0 0 0 0,0 0 1 0 0,0 0-1 0 0,0 0 0 0 0,0 0 0 0 0,0 0 0 0 0,0-1 0 0 0,0 1 0 0 0,0 0 0 0 0,-1 0 0 0 0,1 0 0 0 0,0 0 1 0 0,0 0-1 0 0,0 0 0 0 0,-8 1 287 0 0,-8 7 70 0 0,15-8-324 0 0,-46 28 487 0 0,0 2-1 0 0,-53 44 1 0 0,81-58-399 0 0,-5 6-67 0 0,23-20-341 0 0,6-3 137 0 0,5-3-19 0 0,164-118-1289 0 0,-11 5 1468 0 0,-158 113 22 0 0,-3 3-10 0 0,1-1 0 0 0,-1 1 0 0 0,0-1 1 0 0,0 0-1 0 0,0 0 0 0 0,0 0 0 0 0,0 0 0 0 0,0 0 0 0 0,-1 0 1 0 0,1 0-1 0 0,-1 0 0 0 0,2-4 0 0 0,-2 5-20 0 0,-1 1 0 0 0,0 0 0 0 0,-1 0 0 0 0,1 0 0 0 0,0 0 0 0 0,0 0 0 0 0,0 0 0 0 0,0 0 0 0 0,0-1 0 0 0,0 1 0 0 0,0 0 0 0 0,0 0 0 0 0,0 0 0 0 0,0 0 0 0 0,0 0 0 0 0,0 0 0 0 0,0 0 0 0 0,0 0 0 0 0,0 0 0 0 0,0-1 0 0 0,0 1 0 0 0,-1 0 0 0 0,1 0 0 0 0,0 0 0 0 0,0 0 0 0 0,0 0 0 0 0,0 0 0 0 0,0 0 0 0 0,0 0 0 0 0,0 0 0 0 0,0 0 0 0 0,-1 0 0 0 0,1 0 0 0 0,0 0 0 0 0,0 0 0 0 0,0 0 0 0 0,0 0 0 0 0,0 0 0 0 0,0 0 0 0 0,0 0 0 0 0,-1 0 0 0 0,-7 2 296 0 0,-6 4 48 0 0,-36 23-131 0 0,-80 63 0 0 0,100-69-195 0 0,8-6-30 0 0,0 1 0 0 0,-20 22 0 0 0,93-76-1232 0 0,226-182 780 0 0,-251 190 858 0 0,-41 34-12 0 0,-9 9-179 0 0,1 1 1 0 0,0 2-1 0 0,-32 32 0 0 0,27-25-205 0 0,-333 323 459 0 0,344-329-909 0 0,15-14 93 0 0,12-12 94 0 0,-6 3 167 0 0,373-292-512 0 0,-303 246 1304 0 0,95-47 0 0 0,-168 96-554 0 0,-2 3-88 0 0,0-1 0 0 0,-1 0 0 0 0,1 0 0 0 0,0 1 0 0 0,-1-1 0 0 0,0 0 0 0 0,1 0 0 0 0,-2 0 0 0 0,0 1 24 0 0,-91 68 377 0 0,62-45-476 0 0,-1-1 0 0 0,-64 36 0 0 0,97-60 9 0 0,-1 1-1 0 0,0-1 0 0 0,1 1 1 0 0,-1-1-1 0 0,0 0 0 0 0,0 0 1 0 0,1 1-1 0 0,-1-1 0 0 0,0 0 1 0 0,0 0-1 0 0,0 0 0 0 0,1 0 1 0 0,-1 0-1 0 0,0 0 0 0 0,-1 0 1 0 0,2 0-8 0 0,0 0 1 0 0,0 0 0 0 0,0-1 0 0 0,-1 1 0 0 0,1 0 0 0 0,0 0 0 0 0,0-1 0 0 0,0 1 0 0 0,0 0-1 0 0,0 0 1 0 0,0-1 0 0 0,0 1 0 0 0,0 0 0 0 0,0 0 0 0 0,0-1 0 0 0,0 1 0 0 0,0 0-1 0 0,0 0 1 0 0,0-1 0 0 0,0 1 0 0 0,0 0 0 0 0,0 0 0 0 0,0-1 0 0 0,0 1 0 0 0,1 0-1 0 0,-1 0 1 0 0,0 0 0 0 0,0-1 0 0 0,0 1 0 0 0,16-22-429 0 0,17-18-372 0 0,2 1 0 0 0,55-47 0 0 0,-63 64 814 0 0,-6 4 200 0 0,1 0 0 0 0,28-16 0 0 0,-56 38 60 0 0,0 1-1 0 0,0 0 0 0 0,1 0 1 0 0,-8 8-1 0 0,-7 7 220 0 0,1-4-360 0 0,-2-1 0 0 0,-39 23-1 0 0,60-38-124 0 0,0 0 1 0 0,0-1-1 0 0,0 1 0 0 0,0 0 0 0 0,0 0 1 0 0,0 0-1 0 0,0 0 0 0 0,0 0 0 0 0,0 0 1 0 0,0 0-1 0 0,0 0 0 0 0,0 0 0 0 0,0 0 0 0 0,0 0 1 0 0,0 0-1 0 0,0 0 0 0 0,0 0 0 0 0,0 0 1 0 0,0 0-1 0 0,0 0 0 0 0,0 0 0 0 0,0 0 1 0 0,0 0-1 0 0,0 0 0 0 0,0 0 0 0 0,0 0 1 0 0,0 0-1 0 0,0 0 0 0 0,0 0 0 0 0,0 0 1 0 0,0 0-1 0 0,0 0 0 0 0,0 0 0 0 0,-1 0 0 0 0,1 0 1 0 0,0 0-1 0 0,0 0 0 0 0,0 0 0 0 0,0 0 1 0 0,6-8-162 0 0,11-8-149 0 0,117-75-167 0 0,-131 90 487 0 0,0-1 0 0 0,-1 1 0 0 0,1 0 0 0 0,0 0-1 0 0,0 0 1 0 0,0 0 0 0 0,6-1 0 0 0,-9 2-3 0 0,0 0 0 0 0,0 0 0 0 0,1 0 0 0 0,-1 0 0 0 0,0 0 0 0 0,1 0 0 0 0,-1 0 0 0 0,0 0 0 0 0,1 0 0 0 0,-1 0 0 0 0,0 0 0 0 0,1 0 0 0 0,-1 0 0 0 0,0 0 0 0 0,0 1 0 0 0,1-1 0 0 0,-1 0 0 0 0,0 0 0 0 0,1 0 0 0 0,-1 0 0 0 0,0 1 0 0 0,0-1 0 0 0,1 0 0 0 0,-1 0 0 0 0,0 1 0 0 0,0-1 0 0 0,0 0 0 0 0,1 1 0 0 0,-1 0 6 0 0,0 0 1 0 0,0 0 0 0 0,0-1 0 0 0,0 1 0 0 0,-1 0-1 0 0,1 0 1 0 0,0 0 0 0 0,0 0 0 0 0,-1 0 0 0 0,1 0-1 0 0,0-1 1 0 0,-1 1 0 0 0,1 0 0 0 0,-1 0 0 0 0,1-1-1 0 0,-1 2 1 0 0,-33 45 277 0 0,-59 66 0 0 0,67-84-251 0 0,-217 242 221 0 0,113-126-158 0 0,82-89-76 0 0,-43 65 0 0 0,84-108-428 0 0,7-13 354 0 0,1 0-1 0 0,-1 0 0 0 0,0 0 1 0 0,1 0-1 0 0,-1 0 1 0 0,0 0-1 0 0,0 0 0 0 0,1 0 1 0 0,-1 0-1 0 0,0 0 0 0 0,0 0 1 0 0,1 0-1 0 0,-1 0 1 0 0,0 0-1 0 0,1 0 0 0 0,-1 0 1 0 0,0-1-1 0 0,0 1 0 0 0,1 0 1 0 0,-1 0-1 0 0,0 0 1 0 0,0 0-1 0 0,0 0 0 0 0,1-1 1 0 0,-1 1-1 0 0,0 0 1 0 0,24-21-2221 0 0,55-68-910 0 0,45-42 3873 0 0,19 1-121 0 0,-129 123-776 0 0,-12 9-202 0 0,-6 7 53 0 0,-134 173 1768 0 0,74-100-230 0 0,-255 325 354 0 0,298-383-1725 0 0,12-15-60 0 0,1 1 1 0 0,-11 17-1 0 0,41-47-1362 0 0,112-109-3684 0 0,6 7 4992 0 0,-131 115 364 0 0,3-3 155 0 0,0 1 0 0 0,17-10-1 0 0,-29 18-244 0 0,0 1 0 0 0,0 0 0 0 0,1 0 0 0 0,-1 0 0 0 0,0-1 0 0 0,0 1-1 0 0,0 0 1 0 0,1 0 0 0 0,-1 0 0 0 0,0 0 0 0 0,0 0 0 0 0,0 0 0 0 0,1-1 0 0 0,-1 1 0 0 0,0 0-1 0 0,0 0 1 0 0,1 0 0 0 0,-1 0 0 0 0,0 0 0 0 0,0 0 0 0 0,1 0 0 0 0,-1 0 0 0 0,0 0-1 0 0,0 0 1 0 0,1 0 0 0 0,-1 0 0 0 0,0 0 0 0 0,0 0 0 0 0,0 0 0 0 0,1 0 0 0 0,-1 1-1 0 0,0-1 1 0 0,0 0 0 0 0,1 0 0 0 0,-1 0 0 0 0,0 0 0 0 0,0 0 0 0 0,0 1 0 0 0,1-1-1 0 0,-1 0 1 0 0,0 0 0 0 0,0 0 0 0 0,0 1 0 0 0,-2 12-1147 0 0,-12 16 917 0 0,-91 132 6676 0 0,87-135-5606 0 0,-149 188 914 0 0,162-207-1728 0 0,2-7-6 0 0,3-4-17 0 0,2-4-41 0 0,10-16-12 0 0,0 0 0 0 0,1 0 0 0 0,21-26 0 0 0,-6 8-17 0 0,24-41-317 0 0,55-83-411 0 0,48-56-320 0 0,-67 97-420 0 0,-4 2-6546 0 0,-63 93 5169 0 0,1 3 1806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1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4231 0 0,'0'0'326'0'0,"15"7"2850"0"0,23 7-1574 0 0,-35-12-1405 0 0,0 0-1 0 0,0-1 0 0 0,0 1 1 0 0,0 0-1 0 0,0 1 1 0 0,-1-1-1 0 0,1 0 0 0 0,0 1 1 0 0,-1 0-1 0 0,3 4 0 0 0,-2-4-48 0 0,-1 0-1 0 0,1 0 0 0 0,-1 0 1 0 0,1-1-1 0 0,4 4 0 0 0,-4-3-47 0 0,0 0-1 0 0,0-1 0 0 0,0 1 1 0 0,-1 0-1 0 0,4 5 0 0 0,4 2 138 0 0,-9-10-216 0 0,0 1-1 0 0,0 0 1 0 0,-1 0-1 0 0,1 0 1 0 0,0-1 0 0 0,0 1-1 0 0,0 0 1 0 0,-1 0-1 0 0,1 0 1 0 0,0 0-1 0 0,-1 0 1 0 0,1 2-1 0 0,5 5 93 0 0,-5-7-112 0 0,1 0 0 0 0,-1 0-1 0 0,0 0 1 0 0,0 0 0 0 0,-1 0-1 0 0,1 0 1 0 0,0 1-1 0 0,0-1 1 0 0,0 0 0 0 0,0 3-1 0 0,12 8 207 0 0,-12-10-185 0 0,0-1 0 0 0,0 0 0 0 0,0 0 0 0 0,0 0 1 0 0,1 0-1 0 0,-1 0 0 0 0,0 0 0 0 0,3 2 0 0 0,8 6 172 0 0,1 1-71 0 0,1 3-59 0 0,-12-12-56 0 0,-1 1 0 0 0,1 0 0 0 0,0-1-1 0 0,0 1 1 0 0,0-1 0 0 0,3 3 0 0 0,12 8-10 0 0,9 10 2 0 0,-13-12 0 0 0,28 23 219 0 0,-21-25-96 0 0,8 2-85 0 0,41 20 1 0 0,-60-26-10 0 0,-7-4-27 0 0,10 6 114 0 0,4 1-8 0 0,9 1-30 0 0,-18-5-78 0 0,0-1 0 0 0,-6-1 1 0 0,14 11 73 0 0,14-5-5 0 0,4 0-5 0 0,-23-5-58 0 0,-1 0 0 0 0,0 1-1 0 0,0 0 1 0 0,0 1 0 0 0,16 8 0 0 0,7 4 42 0 0,-4 5-51 0 0,-26-20 12 0 0,0 0 0 0 0,0 0 0 0 0,0 1 0 0 0,-1-1 0 0 0,1 0 0 0 0,0 1 1 0 0,-1-1-1 0 0,1 1 0 0 0,1 1 0 0 0,-3-2 1 0 0,1 0 0 0 0,-1 0 0 0 0,1-1 0 0 0,0 1 1 0 0,-1-1-1 0 0,1 1 0 0 0,0-1 0 0 0,-1 1 0 0 0,1-1 0 0 0,0 1 1 0 0,-1-1-1 0 0,1 1 0 0 0,0-1 0 0 0,0 0 0 0 0,1 1 1 0 0,-1-1-20 0 0,0 1 0 0 0,-1-1 0 0 0,1 1 0 0 0,0-1 0 0 0,0 1 0 0 0,0-1 0 0 0,-1 1 0 0 0,1-1 0 0 0,0 1 0 0 0,-1 0 0 0 0,1-1 0 0 0,-1 1 0 0 0,1 0 0 0 0,0 0 0 0 0,-1 0 0 0 0,0-1 0 0 0,1 1 0 0 0,-1 0 1 0 0,1 0-1 0 0,-1 0 0 0 0,0 0 0 0 0,0 0 0 0 0,0 0 0 0 0,1-1 0 0 0,-1 1 0 0 0,0 0 0 0 0,0 1 0 0 0,0 3 52 0 0,13 9-97 0 0,-9-5 16 0 0,-3-8 96 0 0,10 10 74 0 0,1 25-68 0 0,-9-29-64 0 0,4 7 0 0 0,-4-11 0 0 0,-3-2 0 0 0,1 0 0 0 0,-1-1 0 0 0,0 1 0 0 0,1 0 0 0 0,-1-1 0 0 0,1 1 0 0 0,-1 0 0 0 0,0-1 0 0 0,0 1 0 0 0,1 0 0 0 0,-1-1 0 0 0,0 1 0 0 0,0 0 0 0 0,0 1 0 0 0,9 21 0 0 0,-2-17 3 0 0,-7-6-2 0 0,1 1-1 0 0,-1-1 1 0 0,1 0 0 0 0,-1 1 0 0 0,0-1 0 0 0,1 0 0 0 0,-1 1 0 0 0,0-1-1 0 0,1 1 1 0 0,-1-1 0 0 0,0 1 0 0 0,0-1 0 0 0,1 0 0 0 0,-1 1-1 0 0,0-1 1 0 0,0 1 0 0 0,0-1 0 0 0,1 1 0 0 0,-1-1 0 0 0,0 1-1 0 0,0-1 1 0 0,0 1 0 0 0,0-1 0 0 0,0 2 0 0 0,1 5 39 0 0,8 18-40 0 0,-9-23 0 0 0,1 0 0 0 0,-1 0 0 0 0,1 0 0 0 0,0 0 0 0 0,0 0-1 0 0,0 0 1 0 0,2 3 0 0 0,3 10 12 0 0,1-1 52 0 0,-7-13-62 0 0,0-1 1 0 0,0 1-1 0 0,0-1 0 0 0,0 1 1 0 0,0-1-1 0 0,1 1 1 0 0,-1-1-1 0 0,0 1 0 0 0,0-1 1 0 0,1 0-1 0 0,-1 1 1 0 0,0-1-1 0 0,1 1 0 0 0,-1-1 1 0 0,0 0-1 0 0,1 1 1 0 0,-1-1-1 0 0,1 0 0 0 0,-1 1 1 0 0,0-1-1 0 0,1 0 0 0 0,-1 0 1 0 0,1 0-1 0 0,-1 1 1 0 0,1-1-1 0 0,0 0 0 0 0,2 2 41 0 0,-1 0-39 0 0,-1 0 1 0 0,1 1-1 0 0,-1-1 1 0 0,1 1-1 0 0,-1-1 1 0 0,0 1-1 0 0,0 0 1 0 0,0 0-1 0 0,-1 0 1 0 0,1-1-1 0 0,-1 1 1 0 0,1 0 0 0 0,-1 0-1 0 0,0 6 1 0 0,0-6-15 0 0,1 1 0 0 0,-1 0 0 0 0,1 0-1 0 0,0-1 1 0 0,0 1 0 0 0,0-1 0 0 0,3 6 0 0 0,-3-4 9 0 0,1-1 1 0 0,-1 1 0 0 0,0-1 0 0 0,0 0 0 0 0,-1 1 0 0 0,1-1 0 0 0,-1 1 0 0 0,0 0 0 0 0,-1-1 0 0 0,0 8 0 0 0,1-1 4 0 0,-2-2-24 0 0,-2-5 71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183 248 8463 0 0,'-13'7'1064'0'0,"-58"46"4667"0"0,-28 39-3510 0 0,182-170-4171 0 0,7 5 888 0 0,41-30 1058 0 0,-96 78 25 0 0,-4 2 415 0 0,34-17-1 0 0,-59 37 616 0 0,-4 4-376 0 0,-9 9-111 0 0,-13 12-162 0 0,-71 55-306 0 0,90-77-176 0 0,5-3-128 0 0,0-1 96 0 0,-1 1 0 0 0,1-1 0 0 0,-1-1 0 0 0,0 1 0 0 0,0 0 0 0 0,-1-1 0 0 0,1 1 0 0 0,2-7 0 0 0,-5 10 112 0 0,0 0-1 0 0,1 1 1 0 0,-1-1-1 0 0,1 0 0 0 0,-1 0 1 0 0,0 1-1 0 0,1-1 1 0 0,-1 0-1 0 0,0 0 1 0 0,0 1-1 0 0,0-1 1 0 0,0 0-1 0 0,0 0 1 0 0,0 0-1 0 0,0 1 0 0 0,0-1 1 0 0,0 0-1 0 0,0 0 1 0 0,0 1-1 0 0,0-1 1 0 0,0 0-1 0 0,-1 0 1 0 0,1 0-1 0 0,0 1 0 0 0,-1-1 1 0 0,1 0-1 0 0,-1-1 1 0 0,0 2 2 0 0,0-1 0 0 0,0 1 1 0 0,0-1-1 0 0,0 1 0 0 0,-1 0 1 0 0,1-1-1 0 0,0 1 0 0 0,0 0 0 0 0,0 0 1 0 0,0 0-1 0 0,0 0 0 0 0,-1 0 1 0 0,1 0-1 0 0,0 0 0 0 0,0 0 0 0 0,-2 1 1 0 0,-5 1 99 0 0,0 0 1 0 0,1 0-1 0 0,-1 1 1 0 0,-8 4-1 0 0,9-2 26 0 0,7-5-204 0 0,20-3-106 0 0,38-21-207 0 0,2 0 897 0 0,-53 22-376 0 0,1 0 0 0 0,0 0 0 0 0,-1 1 0 0 0,1 0-1 0 0,15-1 1 0 0,-23 2-116 0 0,1 0 0 0 0,-1 0 0 0 0,1 0 0 0 0,0 0 0 0 0,-1 0-1 0 0,1 0 1 0 0,-1 0 0 0 0,1 0 0 0 0,0 0 0 0 0,-1 0 0 0 0,1 0 0 0 0,-1 1 0 0 0,1-1-1 0 0,-1 0 1 0 0,1 0 0 0 0,-1 1 0 0 0,1-1 0 0 0,0 0 0 0 0,-1 1 0 0 0,1-1 0 0 0,-1 0 0 0 0,0 1-1 0 0,1-1 1 0 0,-1 0 0 0 0,1 1 0 0 0,-1-1 0 0 0,0 1 0 0 0,1 0 0 0 0,-1 0 15 0 0,0 0 0 0 0,0-1 1 0 0,-1 1-1 0 0,1 0 0 0 0,0 0 1 0 0,-1 0-1 0 0,1-1 0 0 0,0 1 1 0 0,-1 0-1 0 0,1 0 0 0 0,-1-1 1 0 0,1 1-1 0 0,-1 0 0 0 0,0-1 1 0 0,1 1-1 0 0,-1-1 1 0 0,0 1-1 0 0,-1 0 0 0 0,-7 6 58 0 0,-1 0 1 0 0,0-1-1 0 0,-1 0 0 0 0,0 0 0 0 0,0-1 0 0 0,0-1 1 0 0,0 0-1 0 0,-1-1 0 0 0,-21 5 0 0 0,22-9-101 0 0,24-9-416 0 0,8-3 294 0 0,1 2-1 0 0,0 1 1 0 0,27-9-1 0 0,73-15-311 0 0,-70 22 457 0 0,67-8 0 0 0,-117 20 8 0 0,21 1 650 0 0,-36 10 36 0 0,-6-1-565 0 0,-1-1-1 0 0,0 0 1 0 0,-38 10 0 0 0,8-3-151 0 0,-209 69-2308 0 0,248-82 2626 0 0,8-1-304 0 0,-1 0-1 0 0,0-1 1 0 0,0 0-1 0 0,1 0 1 0 0,-1 0-1 0 0,0-1 1 0 0,0 1-1 0 0,0-1 1 0 0,0 0-1 0 0,-7 0 1 0 0,11-1-16 0 0,-1 1 0 0 0,1 0-1 0 0,0 0 1 0 0,0 0 0 0 0,0 0 0 0 0,0 0 0 0 0,-1 0-1 0 0,1-1 1 0 0,0 1 0 0 0,0 0 0 0 0,0 0 0 0 0,0 0-1 0 0,0-1 1 0 0,0 1 0 0 0,-1 0 0 0 0,1 0 0 0 0,0 0 0 0 0,0-1-1 0 0,0 1 1 0 0,0 0 0 0 0,0 0 0 0 0,0 0 0 0 0,0-1-1 0 0,0 1 1 0 0,0 0 0 0 0,0 0 0 0 0,0-1 0 0 0,0 1-1 0 0,0 0 1 0 0,0 0 0 0 0,0 0 0 0 0,0-1 0 0 0,0 1 0 0 0,0 0-1 0 0,1 0 1 0 0,-1 0 0 0 0,0-1 0 0 0,0 1 0 0 0,0 0-1 0 0,0 0 1 0 0,0 0 0 0 0,0-1 0 0 0,1 1 0 0 0,-1 0-1 0 0,0 0 1 0 0,0 0 0 0 0,0 0 0 0 0,1 0 0 0 0,-1 0 0 0 0,0-1-1 0 0,0 1 1 0 0,0 0 0 0 0,1 0 0 0 0,10-8-266 0 0,-11 8 270 0 0,42-23 272 0 0,0 2 1 0 0,64-22 0 0 0,-99 41-241 0 0,4-2 38 0 0,0 0 1 0 0,0 0-1 0 0,-1-1 0 0 0,0-1 1 0 0,1 0-1 0 0,17-13 1 0 0,-28 19-51 0 0,0 0 0 0 0,0-1 0 0 0,0 1 0 0 0,1 0 0 0 0,-1 0 0 0 0,0 0 0 0 0,0 0 0 0 0,0 0 0 0 0,0 0 1 0 0,0 0-1 0 0,0 0 0 0 0,0 0 0 0 0,1-1 0 0 0,-1 1 0 0 0,0 0 0 0 0,0 0 0 0 0,0 0 0 0 0,0 0 0 0 0,0 0 0 0 0,0 0 0 0 0,0-1 0 0 0,0 1 0 0 0,0 0 0 0 0,0 0 1 0 0,0 0-1 0 0,0 0 0 0 0,0 0 0 0 0,0-1 0 0 0,0 1 0 0 0,0 0 0 0 0,0 0 0 0 0,0 0 0 0 0,0 0 0 0 0,0 0 0 0 0,0-1 0 0 0,0 1 0 0 0,0 0 0 0 0,0 0 0 0 0,0 0 1 0 0,0 0-1 0 0,0 0 0 0 0,-1-1 0 0 0,-6 0 353 0 0,-10 4 85 0 0,-21 8-328 0 0,-55 26 0 0 0,-16 4-35 0 0,89-35-86 0 0,1 1 0 0 0,0-2 0 0 0,0-1 0 0 0,-23 3 0 0 0,35-7-27 0 0,5-3-43 0 0,11-5-145 0 0,18-8-97 0 0,32-11 355 0 0,0 1 0 0 0,76-20-1 0 0,-135 46-40 0 0,0 0 0 0 0,0 0-1 0 0,0 0 1 0 0,0 0 0 0 0,0 0-1 0 0,0 0 1 0 0,0 0 0 0 0,0 0-1 0 0,0 0 1 0 0,0 0 0 0 0,0-1-1 0 0,1 1 1 0 0,-1 0 0 0 0,0 0-1 0 0,0 0 1 0 0,0 0 0 0 0,0 0-1 0 0,0 0 1 0 0,0 0 0 0 0,0 0-1 0 0,0 0 1 0 0,0 0 0 0 0,1 0-1 0 0,-1 0 1 0 0,0 0 0 0 0,0 0-1 0 0,0 0 1 0 0,0 0 0 0 0,0 0 0 0 0,0 0-1 0 0,0 0 1 0 0,0 0 0 0 0,1 0-1 0 0,-1 0 1 0 0,0 0 0 0 0,0 0-1 0 0,0 0 1 0 0,0 0 0 0 0,0 0-1 0 0,0 0 1 0 0,0 1 0 0 0,0-1-1 0 0,0 0 1 0 0,1 0 0 0 0,-1 0-1 0 0,0 0 1 0 0,0 0 0 0 0,0 0-1 0 0,0 0 1 0 0,0 0 0 0 0,0 0-1 0 0,0 0 1 0 0,0 0 0 0 0,0 1-1 0 0,0-1 1 0 0,0 0 0 0 0,0 0-1 0 0,0 0 1 0 0,0 0 0 0 0,0 0 0 0 0,0 0-1 0 0,0 0 1 0 0,0 0 0 0 0,0 1-1 0 0,0-1 1 0 0,0 0 0 0 0,-8 8 263 0 0,-20 15 293 0 0,20-17-478 0 0,-67 44-7 0 0,4-3-186 0 0,61-38 101 0 0,10-9 8 0 0,0 0 1 0 0,0 0-1 0 0,0 0 0 0 0,0 0 0 0 0,0 0 1 0 0,-1 0-1 0 0,1 0 0 0 0,0 0 0 0 0,0 1 0 0 0,0-1 1 0 0,0 0-1 0 0,0 0 0 0 0,0 0 0 0 0,0 0 1 0 0,0 0-1 0 0,0 0 0 0 0,0 1 0 0 0,0-1 1 0 0,0 0-1 0 0,0 0 0 0 0,0 0 0 0 0,0 0 0 0 0,0 0 1 0 0,0 1-1 0 0,0-1 0 0 0,0 0 0 0 0,0 0 1 0 0,0 0-1 0 0,0 0 0 0 0,0 0 0 0 0,0 1 0 0 0,0-1 1 0 0,0 0-1 0 0,0 0 0 0 0,0 0 0 0 0,0 0 1 0 0,0 0-1 0 0,0 0 0 0 0,0 1 0 0 0,0-1 1 0 0,0 0-1 0 0,1 0 0 0 0,-1 0 0 0 0,0 0 0 0 0,0 0 1 0 0,0 0-1 0 0,0 0 0 0 0,0 0 0 0 0,0 0 1 0 0,1 0-1 0 0,-1 1 0 0 0,0-1 0 0 0,0 0 1 0 0,0 0-1 0 0,0 0 0 0 0,0 0 0 0 0,1 0 0 0 0,-1 0 1 0 0,0 0-1 0 0,0 0 0 0 0,0 0 0 0 0,0 0 1 0 0,0 0-1 0 0,1 0 0 0 0,-1 0 0 0 0,0 0 1 0 0,0-1-1 0 0,9 2-104 0 0,14-4-37 0 0,-1-1 1 0 0,42-14-1 0 0,-8 2 3 0 0,270-61 149 0 0,-325 77 16 0 0,0-1-1 0 0,-1 1 1 0 0,1 0 0 0 0,0 0-1 0 0,0 0 1 0 0,0-1-1 0 0,-1 1 1 0 0,1 0 0 0 0,0 0-1 0 0,0 0 1 0 0,0 0 0 0 0,0 0-1 0 0,-1 0 1 0 0,1 1 0 0 0,0-1-1 0 0,1 0 1 0 0,-2 1 2 0 0,0-1-1 0 0,0 1 1 0 0,0-1-1 0 0,0 1 1 0 0,0-1-1 0 0,0 0 1 0 0,-1 1-1 0 0,1-1 1 0 0,0 0 0 0 0,0 1-1 0 0,0-1 1 0 0,-1 0-1 0 0,1 1 1 0 0,0-1-1 0 0,-1 0 1 0 0,1 1-1 0 0,0-1 1 0 0,0 0-1 0 0,-1 1 1 0 0,1-1-1 0 0,-1 0 1 0 0,-27 19 387 0 0,7-8-356 0 0,-1-1 0 0 0,-1-1 0 0 0,0-1 0 0 0,0-1 0 0 0,-42 6 0 0 0,39-11-70 0 0,26-2 7 0 0,0 0 0 0 0,0-1 1 0 0,0 1-1 0 0,0 0 1 0 0,0 0-1 0 0,0 0 1 0 0,0 0-1 0 0,-1-1 1 0 0,1 1-1 0 0,0 0 1 0 0,0 0-1 0 0,0 0 1 0 0,0 0-1 0 0,0-1 1 0 0,0 1-1 0 0,0 0 1 0 0,0 0-1 0 0,0 0 1 0 0,0-1-1 0 0,0 1 1 0 0,1 0-1 0 0,-1 0 1 0 0,0 0-1 0 0,0 0 1 0 0,0-1-1 0 0,0 1 0 0 0,0 0 1 0 0,0 0-1 0 0,0 0 1 0 0,0 0-1 0 0,0 0 1 0 0,1-1-1 0 0,-1 1 1 0 0,0 0-1 0 0,0 0 1 0 0,0 0-1 0 0,0 0 1 0 0,0 0-1 0 0,1 0 1 0 0,-1 0-1 0 0,0 0 1 0 0,0 0-1 0 0,0-1 1 0 0,0 1-1 0 0,1 0 1 0 0,-1 0-1 0 0,8-6-177 0 0,7-3 118 0 0,1 1 1 0 0,0 0 0 0 0,32-9-1 0 0,-7 2 57 0 0,-15 5-21 0 0,0 1 0 0 0,36-6 0 0 0,-48 12 79 0 0,1 1 0 0 0,-1 1-1 0 0,0 0 1 0 0,1 1 0 0 0,-1 0-1 0 0,19 4 1 0 0,-32-4-39 0 0,0 0 0 0 0,0 0 1 0 0,0 0-1 0 0,0 0 0 0 0,0 0 0 0 0,0 1 1 0 0,0-1-1 0 0,0 0 0 0 0,0 1 0 0 0,0-1 1 0 0,0 0-1 0 0,0 1 0 0 0,0-1 0 0 0,0 1 1 0 0,-1 0-1 0 0,1-1 0 0 0,0 1 1 0 0,0 0-1 0 0,-1 0 0 0 0,1-1 0 0 0,0 1 1 0 0,-1 0-1 0 0,1 0 0 0 0,0 0 0 0 0,-1 0 1 0 0,1 1-1 0 0,-1-1 16 0 0,0 1 1 0 0,0 0-1 0 0,-1-1 0 0 0,1 1 1 0 0,0-1-1 0 0,-1 1 0 0 0,0-1 1 0 0,1 1-1 0 0,-1-1 1 0 0,0 1-1 0 0,1-1 0 0 0,-1 0 1 0 0,0 1-1 0 0,0-1 0 0 0,0 0 1 0 0,-3 2-1 0 0,-1 3 28 0 0,-1 0 0 0 0,-1-1 0 0 0,1 0 0 0 0,-1-1 0 0 0,1 1 0 0 0,-11 4 0 0 0,-48 19-53 0 0,43-20 20 0 0,6-1-25 0 0,9-3-75 0 0,-1-1 0 0 0,0 0 0 0 0,-15 4 0 0 0,23-7 2 0 0,15-9-270 0 0,5-2 264 0 0,1 1-1 0 0,1 1 1 0 0,0 1-1 0 0,0 2 1 0 0,0 0 0 0 0,46-6-1 0 0,-68 12 97 0 0,1-1 1 0 0,0 1-1 0 0,-1 0 0 0 0,1 0 0 0 0,0 0 1 0 0,-1 0-1 0 0,1 0 0 0 0,0 0 0 0 0,-1 0 1 0 0,1 0-1 0 0,0 0 0 0 0,-1 0 0 0 0,1 0 1 0 0,0 1-1 0 0,-1-1 0 0 0,1 0 0 0 0,0 0 1 0 0,-1 1-1 0 0,1-1 0 0 0,0 0 0 0 0,-1 1 1 0 0,1-1-1 0 0,-1 0 0 0 0,1 1 0 0 0,0 0 0 0 0,-1 0 6 0 0,0 0 0 0 0,0-1-1 0 0,0 1 1 0 0,-1 0-1 0 0,1 0 1 0 0,0-1-1 0 0,0 1 1 0 0,0 0 0 0 0,-1-1-1 0 0,1 1 1 0 0,-1 0-1 0 0,1-1 1 0 0,0 1-1 0 0,-1-1 1 0 0,1 1 0 0 0,-1 0-1 0 0,1-1 1 0 0,-2 1-1 0 0,-3 4 45 0 0,-1 0 0 0 0,0 0 0 0 0,-10 5 1 0 0,14-9-41 0 0,0 0 1 0 0,0 0 0 0 0,0 0-1 0 0,0 0 1 0 0,0 0 0 0 0,0-1-1 0 0,0 1 1 0 0,0-1-1 0 0,0 0 1 0 0,-1 1 0 0 0,1-1-1 0 0,0 0 1 0 0,0 0 0 0 0,0 0-1 0 0,-5-1 1 0 0,7 0-24 0 0,0 1 0 0 0,0 0 0 0 0,-1 0 0 0 0,1 0 0 0 0,0 0 0 0 0,0 0 0 0 0,0-1 0 0 0,-1 1 0 0 0,1 0 0 0 0,0 0 0 0 0,0 0 0 0 0,0-1 0 0 0,0 1 0 0 0,-1 0 1 0 0,1 0-1 0 0,0-1 0 0 0,0 1 0 0 0,0 0 0 0 0,0 0 0 0 0,0-1 0 0 0,0 1 0 0 0,0 0 0 0 0,0 0 0 0 0,0-1 0 0 0,0 1 0 0 0,0 0 0 0 0,0-1 0 0 0,0 1 0 0 0,0 0 0 0 0,0 0 0 0 0,0-1 0 0 0,0 1 0 0 0,0 0 0 0 0,0 0 0 0 0,0-1 0 0 0,0 1 0 0 0,1 0 0 0 0,-1 0 0 0 0,0-1 0 0 0,0 1 0 0 0,0 0 0 0 0,0 0 0 0 0,0 0 0 0 0,1-1 0 0 0,-1 1 0 0 0,0 0 0 0 0,0 0 0 0 0,1 0 0 0 0,-1-1 0 0 0,10-8-13 0 0,-10 9 12 0 0,9-8-6 0 0,1 1 1 0 0,0 0 0 0 0,1 1-1 0 0,-1 0 1 0 0,1 1-1 0 0,0 0 1 0 0,1 1 0 0 0,-1 0-1 0 0,1 1 1 0 0,0 0-1 0 0,0 1 1 0 0,0 0 0 0 0,0 1-1 0 0,16 0 1 0 0,-28 1 12 0 0,1 0 1 0 0,-1 0-1 0 0,1 0 1 0 0,0 0-1 0 0,-1 0 0 0 0,1 0 1 0 0,-1 0-1 0 0,1 0 1 0 0,-1 0-1 0 0,1 1 0 0 0,-1-1 1 0 0,1 0-1 0 0,-1 0 1 0 0,1 0-1 0 0,-1 1 1 0 0,1-1-1 0 0,-1 0 0 0 0,1 0 1 0 0,-1 1-1 0 0,0-1 1 0 0,1 1-1 0 0,-1-1 0 0 0,0 0 1 0 0,1 1-1 0 0,0 0 1 0 0,-1 0 8 0 0,0-1 1 0 0,-1 1 0 0 0,1-1 0 0 0,0 1-1 0 0,0-1 1 0 0,0 1 0 0 0,0 0 0 0 0,-1-1-1 0 0,1 1 1 0 0,0-1 0 0 0,0 1 0 0 0,-1-1-1 0 0,1 1 1 0 0,0-1 0 0 0,-1 1-1 0 0,1-1 1 0 0,-1 0 0 0 0,0 1 0 0 0,-2 2 60 0 0,0-1 1 0 0,0 1-1 0 0,0-1 1 0 0,-1 0 0 0 0,-6 3-1 0 0,-11 1-149 0 0,-1 0 0 0 0,1-2 0 0 0,-1-1 0 0 0,0 0-1 0 0,0-2 1 0 0,-28-1 0 0 0,49 0 43 0 0,0 0 1 0 0,0 0-1 0 0,0 0 1 0 0,0 0-1 0 0,-1-1 0 0 0,1 1 1 0 0,0 0-1 0 0,0 0 0 0 0,0-1 1 0 0,0 1-1 0 0,0-1 0 0 0,0 1 1 0 0,0-1-1 0 0,-1 0 0 0 0,2-4-357 0 0,10-2 147 0 0,16-4 301 0 0,1 1 0 0 0,0 1 0 0 0,0 1 0 0 0,1 2 0 0 0,0 0 0 0 0,0 2 0 0 0,43-1 0 0 0,-67 5-16 0 0,0 0 0 0 0,0 1-1 0 0,-1 0 1 0 0,1-1 0 0 0,0 1-1 0 0,3 2 1 0 0,-6-3-29 0 0,0 0 0 0 0,-1 0 0 0 0,1 0-1 0 0,-1 1 1 0 0,1-1 0 0 0,-1 0 0 0 0,1 0 0 0 0,-1 1 0 0 0,1-1-1 0 0,-1 1 1 0 0,0-1 0 0 0,1 0 0 0 0,-1 1 0 0 0,1-1-1 0 0,-1 1 1 0 0,0-1 0 0 0,0 1 0 0 0,1-1 0 0 0,-1 0 0 0 0,0 1-1 0 0,1 0 1 0 0,-1-1 0 0 0,0 1 0 0 0,0-1 0 0 0,0 1 0 0 0,0-1-1 0 0,0 1 1 0 0,0-1 0 0 0,0 1 0 0 0,0 0 0 0 0,0-1-1 0 0,0 1 1 0 0,0-1 0 0 0,0 1 0 0 0,0-1 0 0 0,0 1 0 0 0,0-1-1 0 0,0 1 1 0 0,-1-1 0 0 0,1 1 0 0 0,0-1 0 0 0,0 1 0 0 0,-1-1-1 0 0,1 1 1 0 0,0-1 0 0 0,-1 1 0 0 0,1-1 0 0 0,-1 1-1 0 0,1-1 1 0 0,-1 1 0 0 0,-5 5 46 0 0,1-1 1 0 0,-1 1-1 0 0,-1-1 0 0 0,1 0 1 0 0,0-1-1 0 0,-1 1 0 0 0,0-2 1 0 0,0 1-1 0 0,-1-1 0 0 0,1 0 1 0 0,-1 0-1 0 0,1-1 0 0 0,-1 0 1 0 0,0 0-1 0 0,-8 1 0 0 0,16-4-67 0 0,0 1 0 0 0,0 0-1 0 0,0 0 1 0 0,0 0 0 0 0,0 0 0 0 0,0 0-1 0 0,0 0 1 0 0,0 0 0 0 0,0 0-1 0 0,0 0 1 0 0,0 0 0 0 0,0 0-1 0 0,0 0 1 0 0,0 0 0 0 0,0 0-1 0 0,0 0 1 0 0,0 0 0 0 0,0 0-1 0 0,0 0 1 0 0,0 0 0 0 0,0-1-1 0 0,0 1 1 0 0,0 0 0 0 0,0 0-1 0 0,0 0 1 0 0,0 0 0 0 0,0 0-1 0 0,0 0 1 0 0,0 0 0 0 0,0 0-1 0 0,0 0 1 0 0,0 0 0 0 0,0 0-1 0 0,0 0 1 0 0,0 0 0 0 0,0 0-1 0 0,0 0 1 0 0,0 0 0 0 0,0 0-1 0 0,0 0 1 0 0,0-1 0 0 0,0 1-1 0 0,-1 0 1 0 0,1 0 0 0 0,0 0-1 0 0,0 0 1 0 0,0 0 0 0 0,0 0-1 0 0,0 0 1 0 0,0 0 0 0 0,0 0 0 0 0,0 0-1 0 0,0 0 1 0 0,9-5-209 0 0,13-5-170 0 0,4 2 264 0 0,41-12-122 0 0,-59 18 272 0 0,1 0-1 0 0,0 1 0 0 0,-1 0 0 0 0,1 1 0 0 0,15 0 0 0 0,-24 0-25 0 0,0 0 0 0 0,-1 0-1 0 0,1 0 1 0 0,0 1 0 0 0,0-1-1 0 0,0 0 1 0 0,0 0 0 0 0,-1 0-1 0 0,1 0 1 0 0,0 0-1 0 0,0 0 1 0 0,0 0 0 0 0,0 1-1 0 0,0-1 1 0 0,-1 0 0 0 0,1 0-1 0 0,0 0 1 0 0,0 0-1 0 0,0 1 1 0 0,0-1 0 0 0,0 0-1 0 0,0 0 1 0 0,0 0 0 0 0,0 0-1 0 0,0 1 1 0 0,0-1 0 0 0,-1 0-1 0 0,1 0 1 0 0,0 0-1 0 0,0 1 1 0 0,0-1 0 0 0,0 0-1 0 0,0 0 1 0 0,1 0 0 0 0,-1 1-1 0 0,0-1 1 0 0,0 0 0 0 0,0 0-1 0 0,0 0 1 0 0,0 0-1 0 0,0 1 1 0 0,0-1 0 0 0,0 0-1 0 0,0 0 1 0 0,0 0 0 0 0,0 0-1 0 0,1 1 1 0 0,-1-1-1 0 0,0 0 1 0 0,0 0 0 0 0,0 0-1 0 0,0 0 1 0 0,0 0 0 0 0,1 0-1 0 0,-1 1 1 0 0,0-1 0 0 0,0 0-1 0 0,0 0 1 0 0,1 0-1 0 0,-1 0 1 0 0,0 0 0 0 0,0 0-1 0 0,0 0 1 0 0,0 0 0 0 0,1 0-1 0 0,-1 0 1 0 0,0 0-1 0 0,0 0 1 0 0,-11 8 211 0 0,-41 14-87 0 0,-1-3 1 0 0,-79 18-1 0 0,237-74-1272 0 0,-74 27 1164 0 0,0 2 1 0 0,1 0-1 0 0,1 2 0 0 0,38-2 0 0 0,-70 8-2 0 0,0 0 0 0 0,0 0 0 0 0,-1 0 0 0 0,1 0 0 0 0,0 0 0 0 0,0 0 0 0 0,0 0 0 0 0,0 0 0 0 0,0 0 0 0 0,0 0 0 0 0,-1 0 0 0 0,1 1 0 0 0,0-1 0 0 0,0 0 0 0 0,0 1 0 0 0,-1-1 0 0 0,2 1 0 0 0,-2 0 0 0 0,0-1 1 0 0,0 1 0 0 0,0-1-1 0 0,0 0 1 0 0,0 1-1 0 0,0-1 1 0 0,0 0 0 0 0,0 1-1 0 0,-1-1 1 0 0,1 1 0 0 0,0-1-1 0 0,0 0 1 0 0,0 1 0 0 0,-1-1-1 0 0,1 0 1 0 0,0 0-1 0 0,0 1 1 0 0,-1-1 0 0 0,1 0-1 0 0,0 1 1 0 0,-1-1 0 0 0,1 0-1 0 0,0 0 1 0 0,-1 0 0 0 0,0 1-1 0 0,-30 16 633 0 0,-153 60-555 0 0,226-95-285 0 0,1 2 1 0 0,1 2-1 0 0,78-14 0 0 0,-121 28 498 0 0,-3 2-100 0 0,-9 6-7 0 0,-13 6-79 0 0,-1 0-114 0 0,-1-1 0 0 0,-53 18 0 0 0,79-31-101 0 0,11-6-395 0 0,17-7 351 0 0,1 1-1 0 0,1 1 1 0 0,37-8 0 0 0,-62 18 184 0 0,-2 0-36 0 0,-1 0 1 0 0,1 0-1 0 0,0 1 0 0 0,0-1 0 0 0,-1 1 0 0 0,1 0 0 0 0,0 0 1 0 0,0 0-1 0 0,0 0 0 0 0,0 0 0 0 0,-1 1 0 0 0,6 0 0 0 0,-8 0 0 0 0,0-1-1 0 0,0 0 0 0 0,1 0 0 0 0,-1 1 1 0 0,0-1-1 0 0,1 0 0 0 0,-1 0 0 0 0,0 1 0 0 0,0-1 1 0 0,0 0-1 0 0,1 1 0 0 0,-1-1 0 0 0,0 0 0 0 0,0 1 1 0 0,0-1-1 0 0,0 0 0 0 0,0 1 0 0 0,0-1 0 0 0,1 0 1 0 0,-1 1-1 0 0,0-1 0 0 0,0 0 0 0 0,0 1 1 0 0,0-1-1 0 0,0 1 0 0 0,0-1 0 0 0,-1 0 0 0 0,1 1 1 0 0,0-1-1 0 0,0 0 0 0 0,0 1 0 0 0,0-1 0 0 0,0 0 1 0 0,0 1-1 0 0,-1-1 0 0 0,1 0 0 0 0,0 1 0 0 0,0-1 1 0 0,0 0-1 0 0,-1 0 0 0 0,1 1 0 0 0,0-1 1 0 0,-1 0-1 0 0,1 1 0 0 0,-12 12 184 0 0,-11 9-196 0 0,23-22-79 0 0,18-8-293 0 0,-7 4 336 0 0,43-13-223 0 0,-49 15 249 0 0,0 1 1 0 0,1 0 0 0 0,-1 1 0 0 0,0-1 0 0 0,1 1-1 0 0,-1 0 1 0 0,11 2 0 0 0,-15-2 21 0 0,0 0-1 0 0,-1 0 1 0 0,1 0 0 0 0,-1 0-1 0 0,1 0 1 0 0,-1 0-1 0 0,1 0 1 0 0,-1 1-1 0 0,1-1 1 0 0,-1 0 0 0 0,1 0-1 0 0,-1 1 1 0 0,1-1-1 0 0,-1 0 1 0 0,1 1 0 0 0,-1-1-1 0 0,1 1 1 0 0,-1-1-1 0 0,0 0 1 0 0,1 1 0 0 0,-1-1-1 0 0,0 1 1 0 0,1 0-1 0 0,-2 12 333 0 0,-2 6-332 0 0,3-19-11 0 0,0 0 0 0 0,0 0 0 0 0,1 1 0 0 0,-1-1 0 0 0,0 0 0 0 0,0 0 0 0 0,0 0 0 0 0,1 1 0 0 0,-1-1 0 0 0,0 0 0 0 0,0 0 1 0 0,1 0-1 0 0,-1 0 0 0 0,0 1 0 0 0,0-1 0 0 0,1 0 0 0 0,-1 0 0 0 0,0 0 0 0 0,1 0 0 0 0,-1 0 0 0 0,0 0 0 0 0,0 0 0 0 0,1 0 0 0 0,-1 0 0 0 0,0 0 0 0 0,1 0 0 0 0,-1 0 0 0 0,0 0 0 0 0,0 0 0 0 0,1 0 0 0 0,-1 0 0 0 0,1 0 0 0 0,10-3-9 0 0,-10 3 1 0 0,2-1-60 0 0,-3 1 55 0 0,1-1-1 0 0,0 1 0 0 0,0 0 0 0 0,-1 0 0 0 0,1-1 0 0 0,0 1 0 0 0,0 0 1 0 0,0 0-1 0 0,-1 0 0 0 0,1 0 0 0 0,0 0 0 0 0,0 0 0 0 0,0 0 0 0 0,0 0 0 0 0,-1 0 1 0 0,1 1-1 0 0,1-1 0 0 0,-1 1 40 0 0,0-1-106 0 0,-15 9-4323 0 0,6-6 2283 0 0,6-3 1161 0 0,0 1 1 0 0,1 0 0 0 0,-1-1-1 0 0,0 1 1 0 0,0-1 0 0 0,0 1-1 0 0,1-1 1 0 0,-1 0 0 0 0,0 0-1 0 0,0 0 1 0 0,0 0 0 0 0,0 0-1 0 0,0 0 1 0 0,1-1 0 0 0,-5 0-1 0 0,-1-4-357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135 452 13391 0 0,'-2'10'400'0'0,"-1"0"0"0"0,0 0 0 0 0,0 0-1 0 0,-8 14 1 0 0,-1 2 49 0 0,10-20-446 0 0,1-3 0 0 0,0-1 1 0 0,1 1-1 0 0,-1-1 0 0 0,-1 0 0 0 0,1 1 0 0 0,0-1 0 0 0,-1 0 0 0 0,1 0 0 0 0,-1 0 0 0 0,-2 4 1 0 0,5-22 828 0 0,56-131-787 0 0,-15 43-64 0 0,-36 92 28 0 0,-5 10-2 0 0,0 0 1 0 0,0 0-1 0 0,0 0 0 0 0,0 0 1 0 0,-1-1-1 0 0,1 1 1 0 0,-1 0-1 0 0,1 0 0 0 0,-1 0 1 0 0,0-1-1 0 0,1-2 1 0 0,-2 5 4 0 0,1 0 0 0 0,0 0 0 0 0,0-1 0 0 0,0 1 0 0 0,0 0 0 0 0,-1 0 0 0 0,1 0 0 0 0,0 0 1 0 0,0 0-1 0 0,0 0 0 0 0,-1 0 0 0 0,1 0 0 0 0,0 0 0 0 0,0 0 0 0 0,0 0 0 0 0,-1 0 0 0 0,1 0 1 0 0,0 0-1 0 0,0 0 0 0 0,0 0 0 0 0,-1 0 0 0 0,1 0 0 0 0,0 0 0 0 0,0 0 0 0 0,-1 0 1 0 0,1 0-1 0 0,0 0 0 0 0,0 0 0 0 0,0 0 0 0 0,0 0 0 0 0,-1 1 0 0 0,1-1 0 0 0,0 0 0 0 0,0 0 1 0 0,0 0-1 0 0,0 0 0 0 0,-1 0 0 0 0,1 1 0 0 0,0-1 0 0 0,0 0 0 0 0,0 0 0 0 0,0 1 0 0 0,-9 6 189 0 0,-56 80 610 0 0,-27 33 714 0 0,146-210-3062 0 0,34-43 365 0 0,-87 131 1162 0 0,8-14-191 0 0,-9 13 93 0 0,-8 8 61 0 0,-12 15 621 0 0,1 0 0 0 0,-32 46 0 0 0,27-34-246 0 0,-29 36 46 0 0,53-68-375 0 0,0 0 0 0 0,0 0 1 0 0,0 0-1 0 0,0 0 0 0 0,0 0 0 0 0,0 0 0 0 0,1 0 0 0 0,-1 0 0 0 0,0 0 0 0 0,0 0 1 0 0,0 0-1 0 0,0 0 0 0 0,0 0 0 0 0,0 0 0 0 0,0 0 0 0 0,0 0 0 0 0,0 0 0 0 0,0 0 1 0 0,0 0-1 0 0,0 0 0 0 0,0 0 0 0 0,0 0 0 0 0,0 0 0 0 0,0 1 0 0 0,0-1 0 0 0,0 0 0 0 0,0 0 1 0 0,0 0-1 0 0,0 0 0 0 0,0 0 0 0 0,0 0 0 0 0,0 0 0 0 0,0 0 0 0 0,0 0 0 0 0,0 0 1 0 0,0 0-1 0 0,0 0 0 0 0,0 0 0 0 0,0 0 0 0 0,0 0 0 0 0,0 0 0 0 0,0 0 0 0 0,0 0 1 0 0,0 0-1 0 0,0 0 0 0 0,0 1 0 0 0,9-6-148 0 0,9-7-149 0 0,7-10 90 0 0,-18 16 160 0 0,1 0 0 0 0,-1 0 0 0 0,17-10 0 0 0,-23 15 44 0 0,-1 1 0 0 0,0 0 1 0 0,1 0-1 0 0,-1-1 0 0 0,1 1 0 0 0,-1 0 0 0 0,1 0 0 0 0,-1 0 0 0 0,1 0 0 0 0,-1 0 0 0 0,0 0 1 0 0,1-1-1 0 0,-1 1 0 0 0,1 0 0 0 0,-1 0 0 0 0,1 0 0 0 0,-1 1 0 0 0,1-1 0 0 0,-1 0 0 0 0,1 0 0 0 0,-1 0 1 0 0,1 0-1 0 0,-1 0 0 0 0,0 0 0 0 0,1 1 0 0 0,-1-1 0 0 0,1 0 0 0 0,-1 1 0 0 0,1-1 11 0 0,0 1-1 0 0,-1 0 1 0 0,1 0-1 0 0,-1 0 1 0 0,0 0-1 0 0,1-1 1 0 0,-1 1-1 0 0,0 0 1 0 0,1 0-1 0 0,-1 0 1 0 0,0 0-1 0 0,0 0 1 0 0,0 1-1 0 0,0 5 73 0 0,0 0 0 0 0,0 0 0 0 0,-2 7 0 0 0,2-10-61 0 0,-5 21 335 0 0,0-1-1 0 0,-13 34 1 0 0,10-35 49 0 0,1 1 0 0 0,-6 40 0 0 0,27-81-699 0 0,-8 5-170 0 0,-1 0 0 0 0,0 1 0 0 0,-1-2 0 0 0,-1 1 0 0 0,1 0 0 0 0,-2-1 0 0 0,0 1 0 0 0,0-16 0 0 0,-2 28 421 0 0,1-1 0 0 0,-1 1-1 0 0,0-1 1 0 0,0 1 0 0 0,0-1-1 0 0,0 1 1 0 0,0 0 0 0 0,0-1-1 0 0,0 1 1 0 0,-1-1 0 0 0,1 1 0 0 0,0-1-1 0 0,0 1 1 0 0,0-1 0 0 0,0 1-1 0 0,0 0 1 0 0,-1-1 0 0 0,1 1-1 0 0,0-1 1 0 0,0 1 0 0 0,-1 0-1 0 0,1-1 1 0 0,0 1 0 0 0,-1 0-1 0 0,1-1 1 0 0,0 1 0 0 0,-1 0 0 0 0,0-1 13 0 0,1 1 1 0 0,-1 1 0 0 0,0-1 0 0 0,1 0 0 0 0,-1 0-1 0 0,1 0 1 0 0,-1 0 0 0 0,1 0 0 0 0,-1 0 0 0 0,1 1-1 0 0,-1-1 1 0 0,0 0 0 0 0,1 1 0 0 0,-1-1 0 0 0,1 0-1 0 0,0 1 1 0 0,-2 0 0 0 0,-16 18 731 0 0,12-10-334 0 0,0-1 0 0 0,1 1 0 0 0,1 0 1 0 0,0 0-1 0 0,0 0 0 0 0,-4 15 0 0 0,2-2 651 0 0,-5 41 0 0 0,11-61-982 0 0,0-1 0 0 0,0 1 1 0 0,0 0-1 0 0,0 0 0 0 0,0-1 1 0 0,0 1-1 0 0,1 0 0 0 0,-1-1 1 0 0,0 1-1 0 0,1 0 0 0 0,0-1 0 0 0,-1 1 1 0 0,1-1-1 0 0,0 1 0 0 0,1 1 1 0 0,-2-2-33 0 0,0-1 1 0 0,1 0 0 0 0,-1 1 0 0 0,1-1-1 0 0,-1 0 1 0 0,0 1 0 0 0,1-1-1 0 0,-1 0 1 0 0,1 1 0 0 0,-1-1 0 0 0,1 0-1 0 0,-1 0 1 0 0,1 0 0 0 0,-1 0 0 0 0,1 1-1 0 0,-1-1 1 0 0,1 0 0 0 0,-1 0 0 0 0,1 0-1 0 0,0 0 1 0 0,0 0-4 0 0,0-1 0 0 0,0 1 0 0 0,0 0 0 0 0,0-1 0 0 0,0 1 1 0 0,0-1-1 0 0,0 1 0 0 0,0-1 0 0 0,0 1 0 0 0,0-1 0 0 0,-1 1 0 0 0,1-1 0 0 0,1-1 0 0 0,2-2-80 0 0,-1-1 0 0 0,1 1-1 0 0,-1-1 1 0 0,0 1 0 0 0,-1-1 0 0 0,1 0-1 0 0,-1 0 1 0 0,0-1 0 0 0,2-5-1 0 0,-2 3-592 0 0,1 0 1 0 0,7-12-1 0 0,-10 19 444 0 0,-16 48-789 0 0,12-39 829 0 0,1 0 0 0 0,0 1 0 0 0,0-1 0 0 0,1 1 0 0 0,0 0 0 0 0,-2 16 0 0 0</inkml:trace>
  <inkml:trace contextRef="#ctx0" brushRef="#br0" timeOffset="1">1111 222 8783 0 0,'-10'8'776'0'0,"-3"0"-616"0"0,-1-4-160 0 0,1 1 0 0 0,2 1 288 0 0,1-3 32 0 0,1-3 8 0 0,2-2 0 0 0,5-1-832 0 0,6-3-168 0 0,2-3-32 0 0,7-1 0 0 0,3 0-1008 0 0,2-3-200 0 0,0-5-40 0 0,6 2 0 0 0,5 3 1560 0 0</inkml:trace>
  <inkml:trace contextRef="#ctx0" brushRef="#br0" timeOffset="2">1426 0 7631 0 0,'-31'8'667'0'0,"-78"21"-796"0"0,63-15-250 0 0,21-6 48 0 0,-44 18-1 0 0,45-15 163 0 0,-96 50 1399 0 0,96-47-227 0 0,1 0 1 0 0,-41 35-1 0 0,39-26-141 0 0,-30 33-1 0 0,49-49-990 0 0,0 1 0 0 0,0 0-1 0 0,0 1 1 0 0,1 0-1 0 0,0 0 1 0 0,1 0 0 0 0,0 0-1 0 0,-5 18 1 0 0,7-20-608 0 0,1 0-1 0 0,0 0 1 0 0,0 0 0 0 0,1 14 0 0 0,0-18 236 0 0,1 0 1 0 0,-1 1-1 0 0,1-1 0 0 0,0 0 0 0 0,0 0 1 0 0,0 0-1 0 0,0 0 0 0 0,0 0 1 0 0,1 0-1 0 0,0 0 0 0 0,-1 0 0 0 0,1-1 1 0 0,2 4-1 0 0,3 1-89 0 0</inkml:trace>
  <inkml:trace contextRef="#ctx0" brushRef="#br0" timeOffset="3">1016 169 5759 0 0,'-1'-12'871'0'0,"1"10"-1231"0"0,-1 0 1 0 0,0 0-1 0 0,0 1 1 0 0,1-1-1 0 0,-1 0 1 0 0,-1 1-1 0 0,1-1 1 0 0,-2-2-1 0 0,1 2 16 0 0,1 1 1 0 0,-1 0-1 0 0,1 0 0 0 0,-1-1 1 0 0,0 1-1 0 0,0 0 0 0 0,1 0 1 0 0,-4-1-1 0 0,-7 1 1468 0 0,8 3-884 0 0,0 0 1 0 0,0 0-1 0 0,0 0 1 0 0,0 0-1 0 0,1 0 1 0 0,-1 1-1 0 0,1-1 0 0 0,0 1 1 0 0,-1 0-1 0 0,1 0 1 0 0,0 1-1 0 0,1-1 1 0 0,-4 6-1 0 0,-2 3 712 0 0,0 0 0 0 0,-10 23 0 0 0,10-17-907 0 0,1-1-1 0 0,0 1 1 0 0,1 1-1 0 0,1-1 1 0 0,-5 36-1 0 0,10-53-101 0 0,-1-1 0 0 0,1 1 0 0 0,0 0 0 0 0,0-1 0 0 0,0 1 0 0 0,0 0 0 0 0,0-1 0 0 0,0 1 0 0 0,1 0 0 0 0,-1-1 0 0 0,0 1 0 0 0,0 0 0 0 0,0-1 0 0 0,1 1 0 0 0,-1 0 0 0 0,0-1 0 0 0,0 1 0 0 0,1-1 0 0 0,-1 1 0 0 0,1-1 0 0 0,-1 1 0 0 0,1-1 0 0 0,-1 1 0 0 0,0-1 0 0 0,1 1 0 0 0,0 0 0 0 0,0-1-236 0 0,0 0 1 0 0,0 0-1 0 0,0 1 1 0 0,0-1-1 0 0,0 0 1 0 0,0 0-1 0 0,0 0 1 0 0,0 0-1 0 0,0-1 1 0 0,0 1-1 0 0,0 0 1 0 0,0 0 0 0 0,0-1-1 0 0,0 1 1 0 0,0 0-1 0 0,0-1 1 0 0,1 0-1 0 0,7-4-346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118 7687 0 0,'-3'-9'816'0'0,"-1"5"-555"0"0,0 0 0 0 0,0 1-1 0 0,0 0 1 0 0,0 0-1 0 0,-1 0 1 0 0,1 1-1 0 0,-1-1 1 0 0,1 1 0 0 0,-1 0-1 0 0,0 0 1 0 0,-8-1-1 0 0,2-1 12 0 0,-8-1 92 0 0,0 1-1 0 0,-24-3 1 0 0,32 6-246 0 0,-52-3 169 0 0,12 2-198 0 0,-60-4 255 0 0,37 6-26 0 0,34 2-116 0 0,29-2-154 0 0,-1 1-1 0 0,1 1 0 0 0,-1 0 0 0 0,1 0 0 0 0,-22 8 1 0 0,27-7-189 0 0,-1-1 0 0 0,1 1 0 0 0,0 0-1 0 0,0 1 1 0 0,0 0 0 0 0,0 0 0 0 0,1 0 0 0 0,-1 0 0 0 0,1 1 0 0 0,0 0 0 0 0,-4 6 0 0 0,9-11 74 0 0,-1 1 0 0 0,1-1 0 0 0,0 0 0 0 0,0 0-1 0 0,0 1 1 0 0,-1-1 0 0 0,1 0 0 0 0,0 0 0 0 0,0 1 0 0 0,0-1 0 0 0,0 0 0 0 0,0 1 0 0 0,0-1 0 0 0,-1 0-1 0 0,1 1 1 0 0,0-1 0 0 0,0 0 0 0 0,0 0 0 0 0,0 1 0 0 0,0-1 0 0 0,0 0 0 0 0,0 1 0 0 0,1-1 0 0 0,-1 0-1 0 0,0 1 1 0 0,0-1 0 0 0,0 0 0 0 0,0 1 0 0 0,0-1 0 0 0,0 0 0 0 0,1 0 0 0 0,-1 1 0 0 0,12 4-2841 0 0,-9-4 2226 0 0,0-1 0 0 0,1 0 0 0 0,-1 0 0 0 0,1 0 0 0 0,5-1-1 0 0,17-6-2094 0 0,-8 5 2282 0 0</inkml:trace>
  <inkml:trace contextRef="#ctx0" brushRef="#br0" timeOffset="1">1021 75 6159 0 0,'-5'1'112'0'0,"-1"0"-1"0"0,1 0 0 0 0,0-1 1 0 0,-1 0-1 0 0,-9-1 1 0 0,-14 0 203 0 0,-38 6 1235 0 0,22-3 282 0 0,-77 15 0 0 0,-6 15-1702 0 0,95-18-1627 0 0,29-10 141 0 0</inkml:trace>
  <inkml:trace contextRef="#ctx0" brushRef="#br0" timeOffset="2">851 0 5639 0 0,'-3'3'68'0'0,"0"-1"0"0"0,0 1-1 0 0,0-1 1 0 0,0 0-1 0 0,0 0 1 0 0,0 0-1 0 0,-1 0 1 0 0,-5 1 0 0 0,-13 9-47 0 0,-86 51 1215 0 0,46-28-386 0 0,-10 9 1106 0 0,2 4-1 0 0,-97 86 1 0 0,116-82-1517 0 0,34-34-333 0 0,15-16-98 0 0,0 1 0 0 0,0-1 0 0 0,0 1 0 0 0,0 0 0 0 0,0 0 0 0 0,0 0 0 0 0,1 0 0 0 0,0 0 0 0 0,-1 0 0 0 0,1 0 0 0 0,0 0 0 0 0,1 0 0 0 0,-2 6 0 0 0,2-8-93 0 0,0 0-1 0 0,0 0 1 0 0,0 1-1 0 0,1-1 1 0 0,-1 0-1 0 0,0 0 1 0 0,1 0-1 0 0,-1 0 1 0 0,0 1-1 0 0,1-1 1 0 0,-1 0 0 0 0,1 0-1 0 0,0 0 1 0 0,-1 0-1 0 0,1 0 1 0 0,0 0-1 0 0,0 0 1 0 0,-1 0-1 0 0,1 0 1 0 0,0 0-1 0 0,0-1 1 0 0,0 1-1 0 0,0 0 1 0 0,0-1-1 0 0,0 1 1 0 0,0 0-1 0 0,1-1 1 0 0,-1 1 0 0 0,0-1-1 0 0,0 0 1 0 0,0 1-1 0 0,0-1 1 0 0,1 0-1 0 0,-1 0 1 0 0,0 0-1 0 0,0 0 1 0 0,3 0-1 0 0,-2 0-477 0 0,0 0-1 0 0,1 0 0 0 0,-1 0 0 0 0,0 0 1 0 0,1-1-1 0 0,-1 1 0 0 0,0-1 0 0 0,0 0 0 0 0,1 0 1 0 0,-1 1-1 0 0,0-1 0 0 0,0-1 0 0 0,3-1 1 0 0,6-3-1713 0 0,1 0 1332 0 0</inkml:trace>
  <inkml:trace contextRef="#ctx0" brushRef="#br0" timeOffset="3">276 364 9527 0 0,'-10'12'533'0'0,"-21"20"0"0"0,20-20-321 0 0,-15 18 0 0 0,5-3 381 0 0,-35 51 675 0 0,43-56-1101 0 0,-49 87 626 0 0,54-93-680 0 0,2 0 0 0 0,-1 1 0 0 0,2-1 0 0 0,0 1 1 0 0,-2 19-1 0 0,4-19-106 0 0,1 0-1 0 0,1 0 1 0 0,0 1 0 0 0,1-1 0 0 0,4 24 0 0 0,16 45-1382 0 0,7-2-4893 0 0,-13-42 463 0 0,-10-28 5166 0 0</inkml:trace>
  <inkml:trace contextRef="#ctx0" brushRef="#br0" timeOffset="4">14 1347 9727 0 0,'2'14'461'0'0,"1"4"-12"0"0,1 0 1 0 0,0 0-1 0 0,1 0 1 0 0,10 22-1 0 0,-8-26-440 0 0,1 0-1 0 0,0 0 0 0 0,1-1 0 0 0,0 0 0 0 0,1-1 1 0 0,1 0-1 0 0,0 0 0 0 0,0-1 0 0 0,1 0 1 0 0,0-1-1 0 0,1-1 0 0 0,0 0 0 0 0,1-1 1 0 0,0 0-1 0 0,0-1 0 0 0,21 7 0 0 0,91 32-2724 0 0,3-5-5912 0 0,-103-33 7884 0 0</inkml:trace>
  <inkml:trace contextRef="#ctx0" brushRef="#br0" timeOffset="5">493 1888 12639 0 0,'8'6'211'0'0,"1"1"0"0"0,0-2 0 0 0,0 0-1 0 0,1 0 1 0 0,-1 0 0 0 0,12 3-1 0 0,64 15-387 0 0,-54-15 347 0 0,16 4 145 0 0,147 33-2325 0 0,-159-39-837 0 0,-1-2 0 0 0,1-1 0 0 0,59-3-1 0 0,-75-1 2288 0 0</inkml:trace>
  <inkml:trace contextRef="#ctx0" brushRef="#br0" timeOffset="6">971 2023 12639 0 0,'14'5'1368'0'0,"7"-2"-1255"0"0,0 0 1 0 0,1-1-1 0 0,41-2 0 0 0,-39-1-78 0 0,38 2-76 0 0,61-3-580 0 0,-104 0-661 0 0,1-1 1 0 0,20-5 0 0 0,-28 4-1491 0 0,0 0 1 0 0,21-12-1 0 0,-31 16 2633 0 0,17-10-869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3:4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1726 11023 0 0,'0'0'852'0'0,"14"5"282"0"0,-6-4-966 0 0,0-1 1 0 0,0 0-1 0 0,1-1 1 0 0,-1 0 0 0 0,0 0-1 0 0,0 0 1 0 0,0-1-1 0 0,10-4 1 0 0,63-29-476 0 0,-56 22 423 0 0,8-2-629 0 0,-1-2-1 0 0,0-2 1 0 0,-1-1-1 0 0,31-26 0 0 0,-57 41-1213 0 0,0-1 0 0 0,0 1 0 0 0,-1-1 0 0 0,6-8 0 0 0,-6 7 74 0 0,3-3 693 0 0</inkml:trace>
  <inkml:trace contextRef="#ctx0" brushRef="#br0" timeOffset="1">361 1543 5407 0 0,'0'0'416'0'0,"16"2"1155"0"0,-11-4-1216 0 0,0 1 0 0 0,0-1 1 0 0,0 0-1 0 0,0-1 0 0 0,0 1 0 0 0,-1-1 0 0 0,1 0 0 0 0,-1 0 0 0 0,0 0 1 0 0,0-1-1 0 0,5-5 0 0 0,6-8 190 0 0,18-25 1 0 0,-27 33-76 0 0,11-16 550 0 0,14-27 1 0 0,-4 5-264 0 0,-24 41-963 0 0,1 1 0 0 0,-1-1-1 0 0,-1 0 1 0 0,1 0 0 0 0,-1 0-1 0 0,0 0 1 0 0,0 0 0 0 0,-1 0 0 0 0,0 0-1 0 0,1-12 1 0 0,-2 17-158 0 0,-1 0-1 0 0,1 0 1 0 0,-1 0-1 0 0,1 1 1 0 0,-1-1-1 0 0,0 0 1 0 0,1 1 0 0 0,-1-1-1 0 0,1 0 1 0 0,-1 1-1 0 0,0-1 1 0 0,0 1-1 0 0,1-1 1 0 0,-1 1 0 0 0,0-1-1 0 0,0 1 1 0 0,0 0-1 0 0,1-1 1 0 0,-1 1-1 0 0,0 0 1 0 0,0 0 0 0 0,0 0-1 0 0,0-1 1 0 0,0 1-1 0 0,0 0 1 0 0,0 0-1 0 0,0 0 1 0 0,1 0 0 0 0,-1 1-1 0 0,0-1 1 0 0,0 0-1 0 0,0 0 1 0 0,-1 1-1 0 0,-1 1-487 0 0</inkml:trace>
  <inkml:trace contextRef="#ctx0" brushRef="#br0" timeOffset="2">532 1329 10911 0 0,'0'0'839'0'0,"16"-5"998"0"0,-9-3-1243 0 0,-1-1 0 0 0,0 1 0 0 0,0-1 0 0 0,-1 0 0 0 0,6-13 0 0 0,16-51-556 0 0,-22 57 225 0 0,0-1 1 0 0,-2 1 0 0 0,3-30-1 0 0,-5 39-396 0 0,-1 1-1 0 0,0 0 1 0 0,0-1-1 0 0,-1 1 1 0 0,0 0 0 0 0,0-1-1 0 0,-1 1 1 0 0,1 0-1 0 0,-1 0 1 0 0,0 0 0 0 0,-1 0-1 0 0,0 1 1 0 0,-4-8-1 0 0,6 12-77 0 0,0-1-1 0 0,0 1 1 0 0,-1-1-1 0 0,1 1 1 0 0,0-1-1 0 0,-1 1 1 0 0,1 0-1 0 0,-1 0 1 0 0,0 0-1 0 0,1 0 1 0 0,-1 0-1 0 0,0 0 1 0 0,0 0-1 0 0,1 1 1 0 0,-1-1-1 0 0,-3 0 1 0 0,4 1 47 0 0,0 0 1 0 0,0 0-1 0 0,0 0 1 0 0,0 0 0 0 0,1 0-1 0 0,-1 0 1 0 0,0 1-1 0 0,0-1 1 0 0,0 0-1 0 0,1 1 1 0 0,-1-1-1 0 0,0 0 1 0 0,0 1 0 0 0,1-1-1 0 0,-1 1 1 0 0,0-1-1 0 0,1 1 1 0 0,-1-1-1 0 0,1 1 1 0 0,-1 0-1 0 0,1-1 1 0 0,-1 1 0 0 0,1 0-1 0 0,-1-1 1 0 0,1 1-1 0 0,-1 0 1 0 0,1 0-1 0 0,0 0 1 0 0,-1-1-1 0 0,1 1 1 0 0,0 0 0 0 0,0 0-1 0 0,0 0 1 0 0,0-1-1 0 0,0 1 1 0 0,0 0-1 0 0,0 0 1 0 0,0 0 0 0 0,0 1-1 0 0,-3 30-5003 0 0,3-19 4563 0 0</inkml:trace>
  <inkml:trace contextRef="#ctx0" brushRef="#br0" timeOffset="3">556 1237 6735 0 0,'0'0'520'0'0,"8"-16"1926"0"0,23-165 4489 0 0,-25 116-7282 0 0,-2 0-1 0 0,-6-81 1 0 0,1 131-422 0 0,-1 0 0 0 0,-1-1 0 0 0,0 1 0 0 0,-1 1 1 0 0,-9-25-1 0 0,13 39 503 0 0,-1-1 0 0 0,1 1 1 0 0,0-1-1 0 0,0 1 0 0 0,0-1 1 0 0,-1 1-1 0 0,1-1 0 0 0,0 1 1 0 0,-1-1-1 0 0,1 1 1 0 0,0-1-1 0 0,-1 1 0 0 0,1-1 1 0 0,-1 1-1 0 0,1 0 0 0 0,-1-1 1 0 0,1 1-1 0 0,-1 0 0 0 0,1-1 1 0 0,-2 1-1 0 0,2 0 95 0 0,0 0-1 0 0,-1 0 1 0 0,1 0 0 0 0,-1 1-1 0 0,1-1 1 0 0,0 0 0 0 0,-1 0-1 0 0,1 1 1 0 0,0-1 0 0 0,-1 0-1 0 0,1 1 1 0 0,0-1-1 0 0,0 0 1 0 0,-1 1 0 0 0,1-1-1 0 0,0 0 1 0 0,0 1 0 0 0,-1-1-1 0 0,1 0 1 0 0,0 1 0 0 0,0-1-1 0 0,0 1 1 0 0,0-1 0 0 0,0 0-1 0 0,0 1 1 0 0,-1 0-1 0 0,-1 6-172 0 0</inkml:trace>
  <inkml:trace contextRef="#ctx0" brushRef="#br0" timeOffset="4">549 811 6215 0 0,'0'1'128'0'0,"0"2"-5"0"0,1 0 1 0 0,0-1-1 0 0,-1 1 1 0 0,1 0-1 0 0,0-1 1 0 0,2 5 1171 0 0,0-19-849 0 0,-2 1 0 0 0,0-1 0 0 0,0 0 0 0 0,-1 0 0 0 0,-1 1 0 0 0,0-1 0 0 0,0 0 0 0 0,-1 1 0 0 0,-4-13 0 0 0,-6-16 1751 0 0,-18-42-1 0 0,28 78-2189 0 0,-14-35-767 0 0,-2 1 1 0 0,-2 1-1 0 0,-1 1 0 0 0,-2 1 0 0 0,-43-52 1 0 0,66 98-7975 0 0,0-9 8009 0 0,0-1 1 0 0,0 1 0 0 0,1 1 0 0 0,2 6 137 0 0</inkml:trace>
  <inkml:trace contextRef="#ctx0" brushRef="#br0" timeOffset="5">397 356 12639 0 0,'1'-3'1120'0'0,"-4"-3"-896"0"0,-3-4-224 0 0,0-2 0 0 0,1-1 216 0 0,-2-3-8 0 0,-2-3 0 0 0,-1 0 0 0 0,1-1-704 0 0,0-3-144 0 0,-1-4-24 0 0,1 1-8 0 0,0 0-1824 0 0,1-6-360 0 0,-1-7-80 0 0,4 4-8 0 0,3 6 2352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1220 106 8927 0 0,'-3'2'66'0'0,"-1"0"-1"0"0,1-1 0 0 0,0 0 1 0 0,-1 0-1 0 0,1 0 0 0 0,-1 0 1 0 0,0-1-1 0 0,1 1 0 0 0,-1-1 1 0 0,1 0-1 0 0,-1 0 0 0 0,0 0 1 0 0,1 0-1 0 0,-5-2 0 0 0,-11 1 301 0 0,12 1-136 0 0,0-1 0 0 0,1 0 0 0 0,-10-3 0 0 0,-17-2 250 0 0,-7-1-462 0 0,15 2-22 0 0,22 5-80 0 0,0-1 1 0 0,0 1-1 0 0,0-1 0 0 0,1 0 0 0 0,-1 0 0 0 0,0 0 1 0 0,1 0-1 0 0,-1 0 0 0 0,1 0 0 0 0,0-1 0 0 0,-1 1 0 0 0,1-1 1 0 0,0 0-1 0 0,-3-2 0 0 0,5 3-333 0 0,18-10-202 0 0,-2 9 501 0 0,-9 1 33 0 0,1 0 0 0 0,0 0 1 0 0,-1 1-1 0 0,1 0 0 0 0,8 1 0 0 0,-8 0 81 0 0,0 0-1 0 0,1-1 0 0 0,11-2 0 0 0,15 1-46 0 0,-1 0-112 0 0,-27 1 146 0 0,0-1-1 0 0,0 1 0 0 0,0 0 1 0 0,12 2-1 0 0,2 1 175 0 0,-17-3-108 0 0,0 0 1 0 0,-1 0 0 0 0,1 1 0 0 0,0 0 0 0 0,-1-1 0 0 0,6 3-1 0 0,-8-2 39 0 0,-1-1-83 0 0,0 0 0 0 0,0 0 0 0 0,0 0 0 0 0,0 0 0 0 0,0 0 0 0 0,0 0-1 0 0,0 0 1 0 0,0 0 0 0 0,0 0 0 0 0,0 0 0 0 0,0 0 0 0 0,0 0 0 0 0,0 0-1 0 0,0 1 1 0 0,1-1 0 0 0,-1 0 0 0 0,0 0 0 0 0,0 0 0 0 0,0 0 0 0 0,0 0 0 0 0,0 0-1 0 0,0 0 1 0 0,0 0 0 0 0,0 0 0 0 0,0 0 0 0 0,0 0 0 0 0,0 1 0 0 0,0-1-1 0 0,0 0 1 0 0,0 0 0 0 0,0 0 0 0 0,-1 0 0 0 0,1 0 0 0 0,0 0 0 0 0,0 0 0 0 0,0 0-1 0 0,0 0 1 0 0,0 0 0 0 0,0 0 0 0 0,0 0 0 0 0,0 0 0 0 0,0 1 0 0 0,0-1-1 0 0,0 0 1 0 0,0 0 0 0 0,0 0 0 0 0,0 0 0 0 0,0 0 0 0 0,0 0 0 0 0,0 0 0 0 0,-1 0-1 0 0,1 0 1 0 0,0 0 0 0 0,0 0 0 0 0,0 0 0 0 0,0 0 0 0 0,0 0 0 0 0,0 0-1 0 0,0 0 1 0 0,0 0 0 0 0,0 0 0 0 0,0 0 0 0 0,-1 0 0 0 0,-4 4 123 0 0,-12 0 161 0 0,-13 4 230 0 0,0-3-43 0 0,-14 1 408 0 0,-42 1 204 0 0,-3-2-800 0 0,81-5-261 0 0,-1 0 0 0 0,0 1-1 0 0,-14 4 1 0 0,6-1 36 0 0,16-4-137 0 0,13-1-132 0 0,111-8-1126 0 0,13-2 1006 0 0,-85 10 326 0 0,44-1 0 0 0,-49 2 3 0 0,-34-1-21 0 0,-1 1-1 0 0,1 1 1 0 0,14 1 0 0 0,-11-1-40 0 0,-14-2 58 0 0,0 1 0 0 0,1 0-1 0 0,-1 0 1 0 0,0 0-1 0 0,0 0 1 0 0,0 0-1 0 0,1 0 1 0 0,-1 0-1 0 0,0 0 1 0 0,0 1-1 0 0,1-1 1 0 0,-1 0-1 0 0,0 1 1 0 0,0-1-1 0 0,0 1 1 0 0,0-1-1 0 0,0 1 1 0 0,0 0-1 0 0,2 1 1 0 0,-21 6 480 0 0,1-2-346 0 0,1-1-1 0 0,-1-1 1 0 0,0 0 0 0 0,-28 2-1 0 0,10-1 84 0 0,-149 16 823 0 0,-5-4-524 0 0,133-13-389 0 0,40-4-78 0 0,0 1-1 0 0,-29 5 0 0 0,18-4-124 0 0,25-2 55 0 0,-1 0 1 0 0,1 0 0 0 0,0 0 0 0 0,-1 0 0 0 0,1 1 0 0 0,0-1 0 0 0,-1 0-1 0 0,1 1 1 0 0,0 0 0 0 0,-1-1 0 0 0,1 1 0 0 0,-4 2 0 0 0,9-4-40 0 0,-1 0 0 0 0,0 0 0 0 0,1 1 0 0 0,-1-1 0 0 0,1 1 0 0 0,0-1 0 0 0,-1 1 0 0 0,1 0 0 0 0,-1 0 0 0 0,1 0 1 0 0,-1 0-1 0 0,1 0 0 0 0,3 1 0 0 0,19 0-315 0 0,179-21-903 0 0,-58 12 774 0 0,-84 6 286 0 0,137-2-302 0 0,-112 5 788 0 0,-57 1 146 0 0,-14-1-99 0 0,-16-1-310 0 0,0 0 0 0 0,-1 0 0 0 0,1 0-1 0 0,0 0 1 0 0,0 0 0 0 0,0 0 0 0 0,0 1 0 0 0,0-1-1 0 0,0 0 1 0 0,0 0 0 0 0,0 0 0 0 0,0 0 0 0 0,0 0-1 0 0,0 0 1 0 0,0 0 0 0 0,0 0 0 0 0,0 0 0 0 0,0 0-1 0 0,0 0 1 0 0,0 0 0 0 0,-1 0 0 0 0,1 0 0 0 0,0 0-1 0 0,0 0 1 0 0,0 0 0 0 0,0 0 0 0 0,0 0 0 0 0,0 0-1 0 0,0 1 1 0 0,0-1 0 0 0,0 0 0 0 0,0 0 0 0 0,0 0-1 0 0,0 0 1 0 0,0 0 0 0 0,0 0 0 0 0,0 0-1 0 0,0 0 1 0 0,0 0 0 0 0,0 0 0 0 0,0 0 0 0 0,0 0-1 0 0,0 0 1 0 0,0 0 0 0 0,0 1 0 0 0,0-1 0 0 0,1 0-1 0 0,-1 0 1 0 0,0 0 0 0 0,0 0 0 0 0,0 0 0 0 0,0 0-1 0 0,0 0 1 0 0,0 0 0 0 0,0 0 0 0 0,0 0 0 0 0,0 0-1 0 0,0 0 1 0 0,0 0 0 0 0,0 0 0 0 0,0 0 0 0 0,0 0-1 0 0,0 0 1 0 0,0 0 0 0 0,-25 6 256 0 0,-56 2 110 0 0,25-4-68 0 0,-101 3 571 0 0,23 3-224 0 0,-29 3-111 0 0,24-3-412 0 0,47-3-54 0 0,24-5-21 0 0,39-1-158 0 0,-35 4 0 0 0,59-4 45 0 0,0-1 1 0 0,1 0-1 0 0,-1 0 0 0 0,0 0 1 0 0,-4-2-1 0 0,4 2-61 0 0,1-1 0 0 0,0 1 0 0 0,-1 0-1 0 0,-7 0 1 0 0,5 0-321 0 0,7-1-358 0 0,11-2-209 0 0,53-5-524 0 0,7 0 848 0 0,121-6 175 0 0,-91 7 388 0 0,16-1 51 0 0,-44 4 65 0 0,31 0 249 0 0,-59 4 129 0 0,-30-1-162 0 0,0 1 0 0 0,26 3 1 0 0,-39-3-194 0 0,1 0-1 0 0,-1 1 1 0 0,1-1 0 0 0,-1 0 0 0 0,1-1 0 0 0,-1 1 0 0 0,1 0 0 0 0,-1-1-1 0 0,4 0 1 0 0,-5 1 5 0 0,-1-1-1 0 0,1 1 1 0 0,-1 0 0 0 0,1 0-1 0 0,-1 0 1 0 0,1 0-1 0 0,-1 0 1 0 0,1 0-1 0 0,-1 0 1 0 0,1 0-1 0 0,-1 0 1 0 0,0 0 0 0 0,1 1-1 0 0,-1-1 1 0 0,1 0-1 0 0,-1 0 1 0 0,1 0-1 0 0,0 1 1 0 0,-1 1 512 0 0,-6-1-129 0 0,-49 6 539 0 0,-19-5-396 0 0,-24 1 123 0 0,18-2-209 0 0,-7 1-34 0 0,33-2-226 0 0,35 1-177 0 0,0-2-1 0 0,-20-2 1 0 0,35 3-17 0 0,1 0-1 0 0,-1 0 1 0 0,0 1-1 0 0,1-1 0 0 0,-7 2 1 0 0,8-1 7 0 0,1-1 0 0 0,-1 1 0 0 0,0-1 0 0 0,0 0 0 0 0,0 1 0 0 0,1-1 0 0 0,-1 0 0 0 0,0 0 0 0 0,0 0-1 0 0,0-1 1 0 0,0 1 0 0 0,0 0 0 0 0,1-1 0 0 0,-4 0 0 0 0,7 2-9 0 0,-1-1 0 0 0,1 0 0 0 0,-1 1 0 0 0,1-1 0 0 0,0 0 0 0 0,-1 0 0 0 0,1 0 0 0 0,-1 0 0 0 0,1 0 0 0 0,-1 0 0 0 0,1 0 0 0 0,0-1 0 0 0,-1 1 0 0 0,1-1 0 0 0,1 0 0 0 0,20-3-70 0 0,181 9-1890 0 0,-97-4 1300 0 0,15 2 193 0 0,-36 2 322 0 0,72 6 9 0 0,-108-6 205 0 0,87 12 296 0 0,-98-12-91 0 0,-29-4-178 0 0,0 0-1 0 0,1 1 1 0 0,-2 0-1 0 0,15 5 1 0 0,-11-3-71 0 0,-13-4-23 0 0,0 0 0 0 0,0 0 0 0 0,0 1 0 0 0,0-1-1 0 0,0 0 1 0 0,-1 0 0 0 0,1 0 0 0 0,0 0 0 0 0,0 0-1 0 0,0 0 1 0 0,0 0 0 0 0,0 0 0 0 0,0 0 0 0 0,0 0-1 0 0,0 1 1 0 0,0-1 0 0 0,0 0 0 0 0,0 0 0 0 0,0 0 0 0 0,0 0-1 0 0,0 0 1 0 0,0 0 0 0 0,0 0 0 0 0,0 1 0 0 0,0-1-1 0 0,0 0 1 0 0,0 0 0 0 0,0 0 0 0 0,0 0 0 0 0,0 0-1 0 0,0 0 1 0 0,0 0 0 0 0,0 1 0 0 0,0-1 0 0 0,0 0-1 0 0,0 0 1 0 0,0 0 0 0 0,0 0 0 0 0,0 0 0 0 0,0 0 0 0 0,0 0-1 0 0,1 0 1 0 0,-1 0 0 0 0,0 0 0 0 0,0 1 0 0 0,0-1-1 0 0,0 0 1 0 0,0 0 0 0 0,0 0 0 0 0,0 0 0 0 0,-11 3 157 0 0,-36 0 260 0 0,26-1-292 0 0,-23 0 0 0 0,-101-2 418 0 0,-88 8 583 0 0,12-2-736 0 0,146-5-397 0 0,-25 2 0 0 0,63-4 8 0 0,32 1-28 0 0,1-1 0 0 0,-1 1 0 0 0,0 0 0 0 0,0 0-1 0 0,0 0 1 0 0,0 1 0 0 0,-6 1 0 0 0,3-1-290 0 0,16-3 13 0 0,51-5-108 0 0,33 3-230 0 0,31 0 137 0 0,-37 1 449 0 0,3-1 20 0 0,101 4 40 0 0,-89 6 82 0 0,-16 0 3 0 0,-49-5-53 0 0,92 3 58 0 0,-75-2-103 0 0,-34-2 92 0 0,35 5 0 0 0,-31-3 148 0 0,-21-2-122 0 0,-12 1 72 0 0,-115-2 53 0 0,-15 1-56 0 0,-130 4 309 0 0,-17-1-158 0 0,201-1-319 0 0,-87 6 30 0 0,93-4-33 0 0,-26 3 26 0 0,71-7 20 0 0,5 0-22 0 0,24 0-79 0 0,12-1-59 0 0,15-3-137 0 0,-16 4 193 0 0,209-11-1224 0 0,-127 6 1106 0 0,18 1 16 0 0,14 3 76 0 0,128 5-148 0 0,23 11 24 0 0,-163-9 393 0 0,2 3 45 0 0,-221-13 593 0 0,17 2-741 0 0,-20-3 119 0 0,-78-5 362 0 0,-83-1-288 0 0,172 8-258 0 0,-40 0-12 0 0,-115-5 26 0 0,144 4-27 0 0,-96-7 28 0 0,146 6-46 0 0,40 4 0 0 0,0-1 0 0 0,0-1 0 0 0,-41-11 0 0 0,29 6-60 0 0,26 6-21 0 0,-1-3-98 0 0,12 5 170 0 0,-1 0-1 0 0,1 0 0 0 0,0-1 0 0 0,0 1 0 0 0,0 0 0 0 0,-1 0 0 0 0,1-1 0 0 0,0 1 0 0 0,0 0 0 0 0,0-1 0 0 0,0 1 0 0 0,0 0 0 0 0,0 0 0 0 0,-1-1 0 0 0,1 1 0 0 0,0 0 0 0 0,0-1 0 0 0,0 1 1 0 0,0 0-1 0 0,0-1 0 0 0,0 1 0 0 0,0 0 0 0 0,0-1 0 0 0,1 0-19 0 0,-1 0 0 0 0,1 0 0 0 0,-1 1-1 0 0,1-1 1 0 0,0 0 0 0 0,-1 0 0 0 0,1 1 0 0 0,0-1 0 0 0,-1 0 0 0 0,1 1 0 0 0,0-1 0 0 0,0 1 0 0 0,0-1-1 0 0,-1 1 1 0 0,1-1 0 0 0,0 1 0 0 0,0 0 0 0 0,0-1 0 0 0,0 1 0 0 0,0 0 0 0 0,1-1 0 0 0,36-8-605 0 0,-22 4 278 0 0,31-4-1 0 0,246-14-1995 0 0,-220 20 1821 0 0,65 2-381 0 0,-116 3 847 0 0,169 7-34 0 0,-42 5 98 0 0,-36-3 82 0 0,-1 2-98 0 0,-12-2-252 0 0,-82-8 159 0 0,25 5 1 0 0,-26-4-34 0 0,23 3-1 0 0,-39-7 160 0 0,1 0 0 0 0,-1 0 0 0 0,0 0-1 0 0,0 1 1 0 0,0-1 0 0 0,0 0-1 0 0,0 1 1 0 0,0-1 0 0 0,0 1 0 0 0,0-1-1 0 0,0 1 1 0 0,0-1 0 0 0,0 1 0 0 0,0 0-1 0 0,0-1 1 0 0,0 1 0 0 0,0 0 0 0 0,-1 0-1 0 0,2 1 1 0 0,-20 2 1576 0 0,7-1-1367 0 0,-1 0-1 0 0,1-1 1 0 0,0-1 0 0 0,-1 0-1 0 0,-16-1 1 0 0,-20 2 267 0 0,3 1 275 0 0,-64-2-1 0 0,-9-2 11 0 0,9 0-418 0 0,37 1-161 0 0,42 1-133 0 0,-49-6 0 0 0,69 4-49 0 0,0 1-1 0 0,-13 1 1 0 0,17-1 1 0 0,-1 0 0 0 0,0 0 0 0 0,0 0 0 0 0,1-1 0 0 0,-12-2 1 0 0,23 2-26 0 0,-1-1 0 0 0,1 1 1 0 0,0-1-1 0 0,0 2 1 0 0,6-2-1 0 0,78-3-814 0 0,31 0 88 0 0,-28 1 385 0 0,3 0 60 0 0,116 2 251 0 0,-42 4-33 0 0,-54 2 17 0 0,126 6 43 0 0,-180-7-9 0 0,16-1-33 0 0,-75-2 53 0 0,1 0-1 0 0,0 0 1 0 0,-1 0-1 0 0,1 0 1 0 0,-1 1-1 0 0,1-1 1 0 0,0 1-1 0 0,4 1 1 0 0,-9-2 34 0 0,1 0 0 0 0,-1 0 0 0 0,1 1 1 0 0,-1-1-1 0 0,1 0 0 0 0,-1 1 0 0 0,1-1 0 0 0,-1 1 0 0 0,-1 0 1 0 0,-1 1 8 0 0,0-1 0 0 0,1 0 0 0 0,-1 0 0 0 0,-8 1 0 0 0,-105 4 576 0 0,-55 3 108 0 0,-35 10-257 0 0,37 0-324 0 0,73-7-148 0 0,-108 22 146 0 0,129-14-126 0 0,57-15-20 0 0,19-5 2 0 0,-1 0 0 0 0,1 0 0 0 0,0 0 1 0 0,0 0-1 0 0,0 0 0 0 0,-1 0 0 0 0,1 0 0 0 0,0 0 0 0 0,0 0 0 0 0,0 0 0 0 0,0 0 0 0 0,-1 0 0 0 0,1 0 0 0 0,0 0 0 0 0,0 0 0 0 0,0 1 0 0 0,0-1 0 0 0,-1 0 0 0 0,1 0 1 0 0,0 0-1 0 0,0 0 0 0 0,0 0 0 0 0,0 0 0 0 0,0 0 0 0 0,-1 0 0 0 0,1 1 0 0 0,0-1 0 0 0,0 0 0 0 0,0 0 0 0 0,0 0 0 0 0,0 0 0 0 0,0 0 0 0 0,0 1 0 0 0,0-1 1 0 0,-1 0-1 0 0,1 0 0 0 0,0 0 0 0 0,0 0 0 0 0,0 1 0 0 0,0-1 0 0 0,0 0 0 0 0,0 0 0 0 0,0 0 0 0 0,0 0 0 0 0,0 1 0 0 0,0-1 0 0 0,0 0 0 0 0,0 0 0 0 0,0 0 1 0 0,0 1-1 0 0,0-1 0 0 0,1 0 0 0 0,-1 0 0 0 0,0 0 0 0 0,0 0 0 0 0,0 0 0 0 0,0 1 0 0 0,0-1 0 0 0,0 0 0 0 0,0 0 0 0 0,12 5-20 0 0,198-3-779 0 0,-93-4 580 0 0,-5 0 159 0 0,13-1 10 0 0,134 2 50 0 0,-39 0 0 0 0,-87 1 0 0 0,178 6 632 0 0,-221-3-423 0 0,16 0-146 0 0,-76-2-46 0 0,6-1 254 0 0,-58 2-191 0 0,1-1 0 0 0,-29-2 0 0 0,2-1 16 0 0,-24 0 23 0 0,-17-1-11 0 0,-113 5-84 0 0,-70 2 221 0 0,179-1-172 0 0,-21 0 30 0 0,78-1-56 0 0,29-1-40 0 0,0 0 0 0 0,0-1-1 0 0,1 1 1 0 0,-9-2-1 0 0,15 1-6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0,7-3 0 0 0,10-2 0 0 0,0 4-37 0 0,29 0 0 0 0,5-1-66 0 0,278-17-132 0 0,-186 11 124 0 0,38-3-30 0 0,33-2 77 0 0,-87 6 54 0 0,157-5-118 0 0,-211 10 79 0 0,18-2 44 0 0,-77 4 9 0 0,-1 0 42 0 0,-12-1 32 0 0,-5 0 58 0 0,-2 0-119 0 0,-1 1 0 0 0,1-1-1 0 0,-1 1 1 0 0,-11 2 0 0 0,-16 0-37 0 0,-131-4-135 0 0,50 2 89 0 0,-75 6 120 0 0,86 0 89 0 0,-163 13 36 0 0,211-15-136 0 0,-46-1-33 0 0,90-2-14 0 0,0-1 96 0 0,19-3 12 0 0,2 2-93 0 0,1 0-1 0 0,-1 1 0 0 0,15 0 1 0 0,17 0-119 0 0,264-20-434 0 0,-189 14 376 0 0,12-1-4 0 0,-103 4 138 0 0,210-18-160 0 0,-65 5 173 0 0,-9 2-34 0 0,-40 0 41 0 0,-5 2-40 0 0,-105 11 62 0 0,-1-1-1 0 0,16-4 1 0 0,8-1 41 0 0,-33 7-43 0 0,0 0-1 0 0,-1 0 0 0 0,1 0 0 0 0,0-1 1 0 0,-1 1-1 0 0,1 0 0 0 0,0 0 1 0 0,-1 0-1 0 0,1 0 0 0 0,-1-1 0 0 0,1 1 1 0 0,0 0-1 0 0,-1-1 0 0 0,1 1 1 0 0,-1 0-1 0 0,1-1 0 0 0,-1 1 1 0 0,1-2-1 0 0,0 2-3 0 0,-1-1 0 0 0,0 1 0 0 0,-1 0 0 0 0,1-1 0 0 0,0 1 0 0 0,0-1 0 0 0,0 1 0 0 0,0-1 0 0 0,0 1 0 0 0,0-1 0 0 0,-1 1 0 0 0,1 0 1 0 0,0-1-1 0 0,0 1 0 0 0,0-1 0 0 0,-1 1 0 0 0,1 0 0 0 0,0-1 0 0 0,-1 1 0 0 0,1 0 0 0 0,0-1 0 0 0,-1 1 0 0 0,1 0 0 0 0,-1 0 0 0 0,1-1 0 0 0,-1 1 0 0 0,-1-1 1 0 0,1 0 0 0 0,-1 0-1 0 0,0 0 1 0 0,0 1 0 0 0,0-1-1 0 0,0 1 1 0 0,1-1 0 0 0,-1 1-1 0 0,0 0 1 0 0,0 0 0 0 0,0 0-1 0 0,0 0 1 0 0,0 0-1 0 0,0 0 1 0 0,-3 1 0 0 0,-3 0-14 0 0,-74-1-124 0 0,22-1 64 0 0,-84 1-78 0 0,-71 3 157 0 0,106-4 191 0 0,-29 2 37 0 0,73 7-203 0 0,-27 1 23 0 0,76-9-55 0 0,-163 14 135 0 0,160-12-97 0 0,-23-2-1 0 0,32 0-23 0 0,-1 0 1 0 0,1 0-1 0 0,0 1 1 0 0,-1 0-1 0 0,1 0 0 0 0,-17 6 1 0 0,13-5 19 0 0,11-3-13 0 0,6 1 22 0 0,5 2-70 0 0,0-1 1 0 0,-1 0-1 0 0,1-1 1 0 0,0 1-1 0 0,0-2 1 0 0,0 1-1 0 0,13-3 1 0 0,22-2-65 0 0,136-7-282 0 0,3 9 142 0 0,-57 3 128 0 0,212-20 90 0 0,-196 12 21 0 0,25-1-12 0 0,-105 4 12 0 0,88-13 226 0 0,-121 15-169 0 0,-23 3-54 0 0,0-1 0 0 0,1 1 0 0 0,-1-1 0 0 0,0 0 0 0 0,0 0 0 0 0,1-1 0 0 0,-1 0 0 0 0,0 1 0 0 0,6-5 0 0 0,-11 6-12 0 0,0 0 0 0 0,0 0 0 0 0,0 0 0 0 0,0 0 0 0 0,0 0 0 0 0,1 0 0 0 0,-1 0 0 0 0,0-1 0 0 0,0 1 0 0 0,0 0 0 0 0,0 0 0 0 0,0 0 0 0 0,0 0 0 0 0,0 0-1 0 0,0 0 1 0 0,0-1 0 0 0,0 1 0 0 0,0 0 0 0 0,0 0 0 0 0,0 0 0 0 0,0 0 0 0 0,0 0 0 0 0,0 0 0 0 0,0-1 0 0 0,0 1 0 0 0,0 0 0 0 0,0 0 0 0 0,0 0 0 0 0,0 0 0 0 0,0 0 0 0 0,0-1 0 0 0,0 1-1 0 0,0 0 1 0 0,0 0 0 0 0,0 0 0 0 0,0 0 0 0 0,0 0 0 0 0,0 0 0 0 0,0 0 0 0 0,0-1 0 0 0,-1 1 0 0 0,1 0 0 0 0,0 0 0 0 0,0 0 0 0 0,0 0 0 0 0,0 0 0 0 0,0 0 0 0 0,0 0 0 0 0,0 0 0 0 0,-1 0 0 0 0,1 0-1 0 0,0 0 1 0 0,0 0 0 0 0,0-1 0 0 0,0 1 0 0 0,0 0 0 0 0,0 0 0 0 0,-1 0 0 0 0,-7-3 9 0 0,7 3-3 0 0,-17-4 6 0 0,-1 1 0 0 0,0 1 0 0 0,-33-1 0 0 0,5 1-80 0 0,-280-6-64 0 0,298 8 128 0 0,-148 5 131 0 0,45 0 46 0 0,-98 6 4 0 0,194-7-148 0 0,27-3-26 0 0,1 0 1 0 0,0-1 0 0 0,-12 0-1 0 0,65-9 6 0 0,51 2 43 0 0,-32 4-55 0 0,182-9 1 0 0,-83 6 0 0 0,202-6 0 0 0,-203 7 23 0 0,96-6 274 0 0,-253 10-290 0 0,53-6 105 0 0,-52 6-102 0 0,0 0 1 0 0,0-1-1 0 0,0 0 1 0 0,0 0-1 0 0,0 0 1 0 0,10-7-1 0 0,-16 9-10 0 0,1 0-1 0 0,-1 0 1 0 0,1-1-1 0 0,-1 1 1 0 0,0 0-1 0 0,1 0 0 0 0,-1-1 1 0 0,1 1-1 0 0,-1 0 1 0 0,0-1-1 0 0,1 1 1 0 0,-1 0-1 0 0,0-1 1 0 0,0 1-1 0 0,1-1 1 0 0,-1 1-1 0 0,0 0 1 0 0,0-1-1 0 0,0 1 1 0 0,1-1-1 0 0,-1 1 0 0 0,0-1 1 0 0,0 1-1 0 0,0-1 1 0 0,0 1-1 0 0,0-1 1 0 0,0 0-1 0 0,0 0-1 0 0,-1 1 0 0 0,1-1 0 0 0,-1 0 0 0 0,1 1 0 0 0,-1-1 0 0 0,1 1 0 0 0,-1-1 0 0 0,1 1 0 0 0,-1-1 0 0 0,1 1 0 0 0,-1-1-1 0 0,0 1 1 0 0,1-1 0 0 0,-1 1 0 0 0,-1-1 0 0 0,-3-1-10 0 0,0 0 0 0 0,0 1 0 0 0,-10-3 0 0 0,-23-3 17 0 0,-57-7-39 0 0,53 10-53 0 0,-323-14-574 0 0,266 17 708 0 0,-207 3 139 0 0,182 1-153 0 0,-75 5 78 0 0,154-5-51 0 0,22-3-15 0 0,1 2 0 0 0,-1 1 0 0 0,-29 7 0 0 0,41-8-45 0 0,9-2-1 0 0,0 0 0 0 0,0 0 0 0 0,-1 1 0 0 0,1-1 0 0 0,0 1 0 0 0,0-1 1 0 0,0 1-1 0 0,0 0 0 0 0,0 0 0 0 0,0 0 0 0 0,1 0 0 0 0,-4 2 0 0 0,5-3-1 0 0,0 0 1 0 0,0 1-1 0 0,0-1 0 0 0,0 0 0 0 0,0 1 0 0 0,0-1 1 0 0,0 0-1 0 0,0 1 0 0 0,0-1 0 0 0,0 0 0 0 0,0 1 0 0 0,0-1 1 0 0,1 0-1 0 0,-1 1 0 0 0,0-1 0 0 0,0 0 0 0 0,0 1 1 0 0,0-1-1 0 0,0 0 0 0 0,1 0 0 0 0,-1 1 0 0 0,0-1 0 0 0,0 0 1 0 0,1 0-1 0 0,-1 1 0 0 0,0-1 0 0 0,0 0 0 0 0,1 0 1 0 0,-1 0-1 0 0,0 1 0 0 0,1-1 0 0 0,-1 0 0 0 0,0 0 0 0 0,1 0 1 0 0,-1 0-1 0 0,0 0 0 0 0,1 0 0 0 0,-1 0 0 0 0,0 0 1 0 0,1 0-1 0 0,18 3-46 0 0,-15-2 30 0 0,62 6-112 0 0,175 17-180 0 0,195 3 310 0 0,-224-10 0 0 0,-143-8 102 0 0,-180-5-685 0 0,-50 1 240 0 0,-24 3 31 0 0,41-1 331 0 0,-69 7 84 0 0,90-7 72 0 0,-85 10 119 0 0,137-8-203 0 0,-65 11 59 0 0,103-16-151 0 0,-3 1 23 0 0,34-4-17 0 0,-1-1-1 0 0,1 1 1 0 0,-1 0 0 0 0,1 0 0 0 0,0 0 0 0 0,-1 0 0 0 0,1 0 0 0 0,0 0 0 0 0,0 1 0 0 0,-3 1 0 0 0,5-3-4 0 0,0 0 0 0 0,0 0 0 0 0,0 0 0 0 0,0 0 0 0 0,0 0 0 0 0,0 1 0 0 0,-1-1 0 0 0,1 0 0 0 0,0 0 0 0 0,0 0 0 0 0,0 0 0 0 0,0 0 1 0 0,0 0-1 0 0,0 1 0 0 0,0-1 0 0 0,0 0 0 0 0,0 0 0 0 0,-1 0 0 0 0,1 0 0 0 0,0 0 0 0 0,0 1 0 0 0,0-1 0 0 0,0 0 0 0 0,0 0 0 0 0,0 0 0 0 0,0 0 0 0 0,0 0 0 0 0,0 1 0 0 0,0-1 0 0 0,0 0 0 0 0,0 0 0 0 0,0 0 0 0 0,0 0 0 0 0,0 0 1 0 0,0 1-1 0 0,1-1 0 0 0,-1 0 0 0 0,0 0 0 0 0,0 0 0 0 0,0 0 0 0 0,0 0 0 0 0,0 1 0 0 0,0-1 0 0 0,0 0 0 0 0,0 0 0 0 0,0 0 0 0 0,1 0 0 0 0,-1 0 0 0 0,0 0 0 0 0,0 0 0 0 0,0 0 0 0 0,0 0 0 0 0,0 1 0 0 0,1-1 0 0 0,-1 0 0 0 0,0 0 1 0 0,0 0-1 0 0,0 0 0 0 0,13 2 26 0 0,-6-1-9 0 0,9 2-50 0 0,0-1-1 0 0,0-1 1 0 0,25-2 0 0 0,15 1-45 0 0,136 1-115 0 0,-86-1 145 0 0,6 0 30 0 0,-94-1 16 0 0,161-6-62 0 0,-86 3 63 0 0,-8 0 0 0 0,-81 4 8 0 0,1-1 0 0 0,-1 1-1 0 0,0-1 1 0 0,0 0 0 0 0,1 0-1 0 0,-1 0 1 0 0,0-1-1 0 0,8-3 1 0 0,-7 3 6 0 0,-4 1 77 0 0,-1 0-80 0 0,-1 0 0 0 0,1 1 1 0 0,-1-1-1 0 0,1 0 1 0 0,-1 0-1 0 0,0 1 1 0 0,1-1-1 0 0,-1 0 1 0 0,0 1-1 0 0,0-1 0 0 0,1 0 1 0 0,-1 1-1 0 0,0-1 1 0 0,0 1-1 0 0,0 0 1 0 0,0-1-1 0 0,0 1 1 0 0,0 0-1 0 0,0-1 0 0 0,0 1 1 0 0,0 0-1 0 0,0 0 1 0 0,-1 0-1 0 0,-93-7 5 0 0,7 6-16 0 0,14 0 0 0 0,-129-3 0 0 0,71 3 10 0 0,-21 1 148 0 0,53 1-9 0 0,-20 0-10 0 0,79-3-126 0 0,35 2-5 0 0,0-1 0 0 0,0 1 1 0 0,0-1-1 0 0,0 2 1 0 0,-1-1-1 0 0,1 1 1 0 0,-9 2-1 0 0,10-2 75 0 0,6-2-10 0 0,10-1-2 0 0,6 3-65 0 0,-1-1 1 0 0,29-4-1 0 0,-24 2 18 0 0,26 0 0 0 0,-9 5-14 0 0,37-1-10 0 0,135-3 64 0 0,-82 3-64 0 0,30 3 0 0 0,-72-4 0 0 0,-59-2 0 0 0,0 2 0 0 0,42 5 0 0 0,-29-3 0 0 0,-32-2 0 0 0,0-1 0 0 0,0 1 0 0 0,13 3 0 0 0,-21-4 0 0 0,0 0 0 0 0,1 0 0 0 0,-1 0 0 0 0,0 0 0 0 0,0 0 0 0 0,0 0 0 0 0,0 0 0 0 0,1 0 0 0 0,-1 0 0 0 0,0 0 0 0 0,0 0 0 0 0,0 1 0 0 0,0-1 0 0 0,1 0 0 0 0,-1 0 0 0 0,0 0 0 0 0,0 0 0 0 0,0-1 0 0 0,0 1 0 0 0,1 0 0 0 0,-1 0 0 0 0,0 0 0 0 0,0 0 0 0 0,0 0 0 0 0,0 0 0 0 0,1 0 0 0 0,-1 0 0 0 0,0 0 0 0 0,0 0 0 0 0,0 0 0 0 0,0 0 0 0 0,0-1 0 0 0,0 1 0 0 0,1 0 0 0 0,-1 0 0 0 0,0 0 0 0 0,0 0 0 0 0,0 0 0 0 0,0-1 0 0 0,0 1 0 0 0,0 0 0 0 0,0 0 0 0 0,0 0 0 0 0,0 0 0 0 0,0-1 0 0 0,0 1 0 0 0,0 0 0 0 0,0 0 0 0 0,0 0 0 0 0,0-1 0 0 0,0 1 0 0 0,0 0 0 0 0,-1 0 0 0 0,1 0 0 0 0,0 0 0 0 0,0-1 0 0 0,0 1 0 0 0,0 0 0 0 0,-1 0 0 0 0,1 0 0 0 0,0 0 0 0 0,0 0 0 0 0,0 0 0 0 0,-1 0 0 0 0,1 0 0 0 0,0 0 0 0 0,0-1 0 0 0,-1 1 0 0 0,1 0 0 0 0,0 0 0 0 0,0 0 0 0 0,0 0 0 0 0,-1 0 0 0 0,1 0 0 0 0,0 0 0 0 0,0 1 0 0 0,-1-1 0 0 0,1 0 0 0 0,0 0 0 0 0,0 0 0 0 0,-1 0 0 0 0,-10 2 0 0 0,-1-1 0 0 0,0 0 0 0 0,-22-1 0 0 0,-5 0 0 0 0,-237 5 0 0 0,200-4 0 0 0,-93 6 0 0 0,111-3 0 0 0,28-3 0 0 0,1 2 0 0 0,-37 7 0 0 0,27-3-47 0 0,32-7 24 0 0,0 1 0 0 0,0 0-1 0 0,0 0 1 0 0,0 1 0 0 0,0 0-1 0 0,1 0 1 0 0,-9 5 0 0 0,15-7 13 0 0,-1 0 1 0 0,1 0-1 0 0,0 0 1 0 0,0 0-1 0 0,0 0 0 0 0,0 0 1 0 0,0 0-1 0 0,0 0 1 0 0,0 0-1 0 0,-1 0 0 0 0,1 0 1 0 0,0 0-1 0 0,0 1 1 0 0,0-1-1 0 0,0 0 0 0 0,0 0 1 0 0,0 0-1 0 0,0 0 1 0 0,0 0-1 0 0,0 0 0 0 0,-1 0 1 0 0,1 1-1 0 0,0-1 1 0 0,0 0-1 0 0,0 0 1 0 0,0 0-1 0 0,0 0 0 0 0,0 0 1 0 0,0 0-1 0 0,0 1 1 0 0,0-1-1 0 0,0 0 0 0 0,0 0 1 0 0,0 0-1 0 0,0 0 1 0 0,0 0-1 0 0,0 1 0 0 0,0-1 1 0 0,0 0-1 0 0,0 0 1 0 0,0 0-1 0 0,1 0 0 0 0,-1 0 1 0 0,7 5-278 0 0,11 1-173 0 0,8-3-496 0 0,1-1 1 0 0,-1-1 0 0 0,38-4 0 0 0,81-15-2539 0 0,-112 12 2375 0 0,48-14-1 0 0,23-20-1150 0 0,-104 40 2264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32 4863 0 0,'0'0'375'0'0,"0"-1"-244"0"0,1 0-62 0 0,-1 0 1 0 0,0 0-1 0 0,-1 0 1 0 0,1 0-1 0 0,0-1 1 0 0,0 1-1 0 0,0 0 1 0 0,-1 0-1 0 0,1 0 1 0 0,0 0-1 0 0,-1 0 1 0 0,1 0-1 0 0,-1 0 1 0 0,0 0-1 0 0,1 0 1 0 0,-1 0-1 0 0,0 0 1 0 0,1 0-1 0 0,-1 0 1 0 0,0 1-1 0 0,0-1 1 0 0,0 0-1 0 0,0 0 0 0 0,0 1 1 0 0,0-1-1 0 0,0 1 1 0 0,0-1-1 0 0,0 1 1 0 0,0-1-1 0 0,0 1 1 0 0,0-1-1 0 0,0 1 1 0 0,0 0-1 0 0,-1 0 1 0 0,-1 0-1 0 0,-3-1 401 0 0,0 0 0 0 0,1 1 0 0 0,-1 0 0 0 0,0 0 0 0 0,-8 1 0 0 0,-17 0 987 0 0,25-1-1285 0 0,1 0 0 0 0,0 0 0 0 0,-1 0 0 0 0,1 1-1 0 0,0 0 1 0 0,-1 0 0 0 0,1 0 0 0 0,-5 3 0 0 0,-18 8 199 0 0,0 2-1 0 0,1 1 1 0 0,-43 32-1 0 0,34-18-166 0 0,-59 61-1 0 0,79-74-180 0 0,2 1 1 0 0,0 1-1 0 0,1 0 0 0 0,1 1 0 0 0,0 0 0 0 0,2 0 1 0 0,0 1-1 0 0,1 1 0 0 0,-7 25 0 0 0,14-38-72 0 0,0-1 0 0 0,1 1 0 0 0,0 0 0 0 0,1 0-1 0 0,0 0 1 0 0,0 0 0 0 0,0 0 0 0 0,1 0 0 0 0,0 0 0 0 0,1-1-1 0 0,3 13 1 0 0,-3-15-176 0 0,0-1-1 0 0,0 0 1 0 0,0 0 0 0 0,0 0-1 0 0,1 0 1 0 0,-1-1-1 0 0,1 1 1 0 0,0-1 0 0 0,4 4-1 0 0,-3-4-293 0 0,-1 0-1 0 0,1-1 1 0 0,0 1-1 0 0,0-1 1 0 0,0 0-1 0 0,0 0 1 0 0,0-1-1 0 0,0 1 1 0 0,0-1-1 0 0,7 2 1 0 0,-6-3 26 0 0,-1 0-1 0 0,0 1 1 0 0,0-1 0 0 0,0-1 0 0 0,0 1-1 0 0,0-1 1 0 0,0 1 0 0 0,0-1 0 0 0,4-2 0 0 0,4 0-835 0 0,1 1 794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11719 0 0,'-26'19'1175'0'0,"19"-14"-1143"0"0,0 0-1 0 0,0 1 1 0 0,-9 8 0 0 0,12-9-20 0 0,-9 9 83 0 0,1 1 1 0 0,-18 28-1 0 0,16-20 107 0 0,1-2 24 0 0,1 1 0 0 0,-11 29 0 0 0,2 7 92 0 0,4 0-1 0 0,2 1 0 0 0,-11 84 1 0 0,22-107-339 0 0,2 0 0 0 0,1 0 1 0 0,2 0-1 0 0,1 0 0 0 0,2 0 1 0 0,2 0-1 0 0,10 36 0 0 0,-12-57-432 0 0,1-1 0 0 0,0 0 0 0 0,1 0 0 0 0,14 21 0 0 0,-16-28-174 0 0,1-1 0 0 0,0 1 1 0 0,0-1-1 0 0,1 0 0 0 0,-1 0 0 0 0,2-1 0 0 0,-1 0 1 0 0,0 0-1 0 0,14 7 0 0 0,-6-7-5000 0 0,-8-5 4963 0 0</inkml:trace>
  <inkml:trace contextRef="#ctx0" brushRef="#br0" timeOffset="1">47 793 10159 0 0,'-1'4'218'0'0,"0"-1"-1"0"0,0 1 0 0 0,0 0 1 0 0,-2 6-1 0 0,-4 11-48 0 0,4 1 74 0 0,0 0 0 0 0,1 0 0 0 0,1 1-1 0 0,2-1 1 0 0,0 0 0 0 0,1 1 0 0 0,1-1 0 0 0,1 0-1 0 0,1 0 1 0 0,10 24 0 0 0,-11-32-171 0 0,1-1 0 0 0,1 0 0 0 0,1 0 0 0 0,-1-1 1 0 0,2 0-1 0 0,0 0 0 0 0,0-1 0 0 0,1 0 0 0 0,1 0 0 0 0,18 17 0 0 0,7-3-411 0 0,1-1 0 0 0,74 36 0 0 0,-19-11-1958 0 0,-81-43 771 0 0,0 0 1 0 0,0 1 0 0 0,-1 0-1 0 0,0 1 1 0 0,0 0 0 0 0,12 16-1 0 0,-15-17 1086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12095 0 0,'12'13'141'0'0,"0"-1"0"0"0,1 0 0 0 0,0-1 0 0 0,1 0 0 0 0,0-1 0 0 0,1-1 0 0 0,0 0 0 0 0,0-1 0 0 0,22 8 0 0 0,0-3-539 0 0,1-2 0 0 0,73 13 0 0 0,-30-14-3676 0 0,-38-6-476 0 0,-35-6 1804 0 0,-1 1 2260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71 12527 0 0,'-1'1'97'0'0,"1"1"0"0"0,-1-1 0 0 0,1 0 0 0 0,-1 0-1 0 0,1 0 1 0 0,0 1 0 0 0,-1-1 0 0 0,1 0 0 0 0,0 0-1 0 0,0 0 1 0 0,0 1 0 0 0,0-1 0 0 0,0 0 0 0 0,0 0-1 0 0,0 1 1 0 0,1-1 0 0 0,-1 0 0 0 0,1 2 0 0 0,0-1-42 0 0,1 0 0 0 0,-1 0 0 0 0,0-1 0 0 0,1 1 0 0 0,0 0 0 0 0,-1-1 0 0 0,1 0 0 0 0,0 1 0 0 0,-1-1 1 0 0,4 2-1 0 0,5 2 24 0 0,1 0 1 0 0,-1 0 0 0 0,1-1 0 0 0,0 0 0 0 0,14 3 0 0 0,59 7 388 0 0,-70-12-453 0 0,356 34-15 0 0,-349-36-350 0 0,1 0 1 0 0,-1-2-1 0 0,1 0 0 0 0,-1-2 0 0 0,0 0 0 0 0,0-2 0 0 0,21-7 1 0 0,-14-1-2503 0 0,-26 13 2506 0 0,-1 0 1 0 0,1 1-1 0 0,-1-1 1 0 0,0 0-1 0 0,0 0 1 0 0,1 0-1 0 0,-1-1 0 0 0,0 1 1 0 0,0 0-1 0 0,0 0 1 0 0,0-1-1 0 0,0 1 1 0 0,-1 0-1 0 0,1-1 0 0 0,0 1 1 0 0,-1-1-1 0 0,2-1 1 0 0,-3 2 203 0 0,1 0 0 0 0,0 0 0 0 0,0 0 1 0 0,-1 0-1 0 0,1 0 0 0 0,0 0 0 0 0,-1 1 0 0 0,1-1 1 0 0,-1 0-1 0 0,1 0 0 0 0,-1 1 0 0 0,1-1 0 0 0,-1 0 1 0 0,0 0-1 0 0,1 1 0 0 0,-1-1 0 0 0,0 1 0 0 0,1-1 1 0 0,-1 1-1 0 0,0-1 0 0 0,0 1 0 0 0,-1-1 0 0 0,-5-2-230 0 0</inkml:trace>
  <inkml:trace contextRef="#ctx0" brushRef="#br0" timeOffset="1">358 178 12007 0 0,'0'2'65'0'0,"1"0"1"0"0,0 0-1 0 0,0-1 0 0 0,0 1 0 0 0,0 0 0 0 0,0-1 0 0 0,0 1 0 0 0,0-1 0 0 0,0 1 0 0 0,1-1 0 0 0,-1 1 1 0 0,1-1-1 0 0,-1 0 0 0 0,1 0 0 0 0,0 0 0 0 0,-1 0 0 0 0,1 0 0 0 0,0 0 0 0 0,0 0 0 0 0,-1 0 0 0 0,1-1 1 0 0,0 1-1 0 0,4 0 0 0 0,1 0-61 0 0,1-1-1 0 0,0 1 1 0 0,-1-1 0 0 0,13-2 0 0 0,-11 1 150 0 0,42-3 61 0 0,1-3-1 0 0,79-20 0 0 0,-38 3-154 0 0,-43 13-239 0 0,78-30-1 0 0,-122 38-145 0 0,0 0 0 0 0,-1 0 0 0 0,1 0 0 0 0,-1 0 0 0 0,0-1 0 0 0,0 0 0 0 0,5-5 1 0 0,-6 4-920 0 0,0 1 0 0 0,0-1-1 0 0,-1 1 1 0 0,1-1 0 0 0,-1 0 0 0 0,0-1 0 0 0,3-8 0 0 0,-1 1 236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8719 0 0,'6'1'133'0'0,"-1"0"-1"0"0,1-1 0 0 0,-1 0 0 0 0,1-1 0 0 0,0 1 1 0 0,-1-1-1 0 0,1 0 0 0 0,-1 0 0 0 0,0-1 0 0 0,11-3 1 0 0,-1-3 247 0 0,1 0 0 0 0,15-12 0 0 0,-24 16-235 0 0,9-8 155 0 0,18-15 0 0 0,1-2 31 0 0,-3 4-47 0 0,-1-1 1 0 0,-1-2-1 0 0,31-37 0 0 0,-56 59-499 0 0,0 0-1 0 0,0-1 1 0 0,-1 1-1 0 0,0-1 0 0 0,-1 0 1 0 0,1 0-1 0 0,-1-1 1 0 0,-1 1-1 0 0,1-1 0 0 0,-1 1 1 0 0,-1-1-1 0 0,2-14 1 0 0,-3 20-92 0 0,1 0 1 0 0,-2 1 0 0 0,1-1 0 0 0,0 0-1 0 0,0 0 1 0 0,0 1 0 0 0,-1-1 0 0 0,1 0-1 0 0,-1 1 1 0 0,1-1 0 0 0,-1 0 0 0 0,0 1-1 0 0,0-1 1 0 0,0 1 0 0 0,0-1 0 0 0,0 1-1 0 0,0-1 1 0 0,0 1 0 0 0,0 0 0 0 0,0-1 0 0 0,-1 1-1 0 0,1 0 1 0 0,0 0 0 0 0,-1 0 0 0 0,1 0-1 0 0,-1 0 1 0 0,1 1 0 0 0,-1-1 0 0 0,0 0-1 0 0,1 1 1 0 0,-4-2 0 0 0,-4 3-172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3.34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 6391 0 0,'0'0'492'0'0,"11"-9"-1046"0"0,-7 9 508 0 0,0 0 1 0 0,0 0 0 0 0,1 0-1 0 0,-1 0 1 0 0,0 1 0 0 0,0 0-1 0 0,1 0 1 0 0,-1 0 0 0 0,0 0-1 0 0,0 1 1 0 0,0-1 0 0 0,-1 1 0 0 0,7 4-1 0 0,5 4 1849 0 0,27 22 0 0 0,-20-14-1053 0 0,-9-7-407 0 0,0 0-1 0 0,-1 1 1 0 0,-1 1-1 0 0,0-1 1 0 0,10 16-1 0 0,41 74-372 0 0,-21-31-1191 0 0,-35-58 618 0 0,-6-12 126 0 0,1 1 0 0 0,-1 0 0 0 0,1-1 0 0 0,0 1 0 0 0,-1-1 0 0 0,1 1 0 0 0,0-1 0 0 0,2 3 0 0 0,-21-7-3802 0 0,12 0 3378 0 0,1-2 554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1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1 5327 0 0,'6'1'8344'0'0,"-7"-1"-8280"0"0,-22 1 214 0 0,22-1-249 0 0,1 1 0 0 0,-1-1 1 0 0,0 1-1 0 0,1-1 0 0 0,-1 1 0 0 0,0-1 1 0 0,0 0-1 0 0,1 1 0 0 0,-1-1 1 0 0,0 0-1 0 0,0 0 0 0 0,0 0 1 0 0,1 0-1 0 0,-1 1 0 0 0,0-1 1 0 0,0 0-1 0 0,-1-1 0 0 0,-2 1 22 0 0,0 1 1 0 0,0-1-1 0 0,-1 0 0 0 0,1 1 0 0 0,-6 2 0 0 0,7-3-52 0 0,3 0 1 0 0,-1 1-1 0 0,0-1 0 0 0,0 0 1 0 0,0 1-1 0 0,0-1 1 0 0,1 0-1 0 0,-1 1 1 0 0,0-1-1 0 0,0 1 0 0 0,1-1 1 0 0,-1 1-1 0 0,0 0 1 0 0,1-1-1 0 0,-1 1 0 0 0,1 0 1 0 0,-1-1-1 0 0,1 1 1 0 0,-1 0-1 0 0,1 0 1 0 0,-1 1-1 0 0,-24 22-50 0 0,5-4 174 0 0,-6 10-6 0 0,24-28-113 0 0,1-1 0 0 0,0 1-1 0 0,0-1 1 0 0,-1 1-1 0 0,1-1 1 0 0,-1 0 0 0 0,1 0-1 0 0,-1 1 1 0 0,0-1 0 0 0,-2 1-1 0 0,0 0 17 0 0,-32 23-8 0 0,29-18 54 0 0,0-1 1 0 0,0 1-1 0 0,-7 10 0 0 0,12-14-59 0 0,-36 32-20 0 0,26-26-257 0 0,10-7 266 0 0,0-1-1 0 0,0 1 1 0 0,-1-1-1 0 0,1 1 1 0 0,0 0 0 0 0,0 0-1 0 0,0 0 1 0 0,-2 4 0 0 0,-2 1 84 0 0,4-6-67 0 0,1 1-1 0 0,0-1 1 0 0,0 1 0 0 0,0 0-1 0 0,-1-1 1 0 0,2 1 0 0 0,-1 0 0 0 0,-1 2-1 0 0,1-3-10 0 0,1 0 0 0 0,-1 0 1 0 0,0 0-1 0 0,1 0 0 0 0,-1 1 0 0 0,0-1 0 0 0,0 0 0 0 0,0-1 0 0 0,0 1 0 0 0,-2 1 0 0 0,2-1 0 0 0,0 0 0 0 0,1-1-1 0 0,-1 1 1 0 0,0-1 0 0 0,0 1 0 0 0,1 0-1 0 0,-1 0 1 0 0,0 0 0 0 0,1-1-1 0 0,-1 1 1 0 0,0 0 0 0 0,1 0-1 0 0,-1 0 1 0 0,1 0 0 0 0,0 0 0 0 0,-1 0-1 0 0,1 0 1 0 0,0 0 0 0 0,-1 0-1 0 0,1 0 1 0 0,0 0 0 0 0,0 0 0 0 0,0 2-1 0 0,0-3-1 0 0,0 1 0 0 0,1-1 0 0 0,-1 1 0 0 0,0 0 0 0 0,0-1 0 0 0,0 1 0 0 0,0 0 0 0 0,0-1 0 0 0,0 1 0 0 0,-1 0 0 0 0,1-1 0 0 0,0 1 0 0 0,0 0 0 0 0,0-1 0 0 0,-1 1 0 0 0,1-1 0 0 0,0 1 0 0 0,0 0 0 0 0,-1-1 0 0 0,1 1 0 0 0,-1-1 0 0 0,1 1 0 0 0,0-1 0 0 0,-1 1 0 0 0,0 0 0 0 0,1-1-1 0 0,-1 0-1 0 0,1 1 0 0 0,0-1 1 0 0,0 0-1 0 0,0 1 1 0 0,0-1-1 0 0,-1 0 0 0 0,1 1 1 0 0,0-1-1 0 0,0 0 0 0 0,0 1 1 0 0,0-1-1 0 0,0 0 0 0 0,0 1 1 0 0,0-1-1 0 0,0 0 1 0 0,0 1-1 0 0,0-1 0 0 0,0 0 1 0 0,0 1-1 0 0,-1 7-52 0 0,-4-4 5 0 0,3 0 12 0 0,0 15 1 0 0,-1-7-217 0 0,-1 1 0 0 0,0-1 0 0 0,0 0 0 0 0,-1 0 0 0 0,-9 15 0 0 0,12-16-299 0 0,2-10 469 0 0,-1 0 0 0 0,1 0 0 0 0,0 0 0 0 0,0 0-1 0 0,0-1 1 0 0,-1 1 0 0 0,1 0 0 0 0,0 0 0 0 0,-1 0 0 0 0,1 0 0 0 0,-1 0 0 0 0,-2 3 1294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9959 0 0,'1'4'120'0'0,"1"0"0"0"0,0 0 0 0 0,0 0-1 0 0,0 0 1 0 0,0-1 0 0 0,1 1 0 0 0,-1-1-1 0 0,1 1 1 0 0,6 4 0 0 0,-7-6-112 0 0,1-1 0 0 0,-1 1 1 0 0,1-1-1 0 0,-1 0 1 0 0,1 0-1 0 0,-1 0 0 0 0,1 0 1 0 0,0-1-1 0 0,-1 1 0 0 0,1-1 1 0 0,0 1-1 0 0,0-1 0 0 0,-1 0 1 0 0,1 0-1 0 0,0 0 1 0 0,0-1-1 0 0,2 0 0 0 0,9-2-67 0 0,0-2-1 0 0,0 0 1 0 0,-1 0-1 0 0,0-1 1 0 0,24-15 0 0 0,-32 18 101 0 0,7-5 58 0 0,0 0 0 0 0,-1 0 0 0 0,0-1 0 0 0,-1-1 0 0 0,13-13 0 0 0,42-61 280 0 0,-17 22-171 0 0,6-15-20 0 0,-28 37-137 0 0,-17 27-39 0 0,-1-2 0 0 0,-1 1 0 0 0,-1-1 0 0 0,7-22-1 0 0,-11 32 13 0 0,-1 0-1 0 0,0 0 0 0 0,0-1 1 0 0,0 1-1 0 0,-1 0 0 0 0,0-9 0 0 0,-1 9-473 0 0,1-1-1 0 0,-1 1 0 0 0,0 0 1 0 0,0-1-1 0 0,-1 1 1 0 0,-3-8-1 0 0,4 10 143 0 0,0 0 0 0 0,-1 1 0 0 0,1-1 0 0 0,-1 1 0 0 0,0-1-1 0 0,0 1 1 0 0,1-1 0 0 0,-2 1 0 0 0,1 0 0 0 0,0 0 0 0 0,0 0 0 0 0,-1 0 0 0 0,1 0 0 0 0,-1 1 0 0 0,1-1 0 0 0,-1 1-1 0 0,0 0 1 0 0,1-1 0 0 0,-1 1 0 0 0,0 0 0 0 0,0 1 0 0 0,0-1 0 0 0,0 1 0 0 0,0-1 0 0 0,0 1 0 0 0,0 0 0 0 0,-6 0-1 0 0,-5 3-156 0 0</inkml:trace>
  <inkml:trace contextRef="#ctx0" brushRef="#br0" timeOffset="1">123 554 9959 0 0,'2'0'83'0'0,"0"0"-1"0"0,0 0 1 0 0,0 0 0 0 0,1 0-1 0 0,-1-1 1 0 0,0 1-1 0 0,0-1 1 0 0,0 1-1 0 0,0-1 1 0 0,1 0-1 0 0,-1 1 1 0 0,0-1-1 0 0,0 0 1 0 0,-1-1 0 0 0,1 1-1 0 0,0 0 1 0 0,2-2-1 0 0,4-4 331 0 0,0-1 1 0 0,9-11-1 0 0,0 1 348 0 0,176-200 2589 0 0,-151 167-3131 0 0,-7 10-93 0 0,24-29-124 0 0,-49 55-75 0 0,-1-2 1 0 0,8-17-1 0 0,-15 31-3 0 0,-1 1-41 0 0,-1 1 1 0 0,1-1-1 0 0,-1 0 1 0 0,1 0-1 0 0,-1 0 1 0 0,0 0 0 0 0,1 0-1 0 0,-1 0 1 0 0,0 1-1 0 0,0-1 1 0 0,-1 0-1 0 0,1 0 1 0 0,-1-3 0 0 0,1 5-21 0 0,0-1 0 0 0,0 1 1 0 0,0-1-1 0 0,-1 1 1 0 0,1-1-1 0 0,0 1 0 0 0,0-1 1 0 0,-1 1-1 0 0,1-1 1 0 0,0 1-1 0 0,-1-1 1 0 0,1 1-1 0 0,0 0 0 0 0,-1-1 1 0 0,1 1-1 0 0,-1-1 1 0 0,1 1-1 0 0,-1 0 0 0 0,1 0 1 0 0,-1-1-1 0 0,1 1 1 0 0,-1 0-1 0 0,1 0 1 0 0,-1-1-1 0 0,1 1 0 0 0,-1 0 1 0 0,1 0-1 0 0,-1 0 1 0 0,1 0-1 0 0,-1 0 1 0 0,1 0-1 0 0,-1 0 0 0 0,0 0 1 0 0,1 0-1 0 0,-1 0 1 0 0,1 0-1 0 0,-1 0 0 0 0,1 1 1 0 0,-1-1-1 0 0,1 0 1 0 0,-1 0-1 0 0,1 0 1 0 0,-1 1-1 0 0,1-1 0 0 0,-1 0 1 0 0,1 1-1 0 0,-1-1 1 0 0,1 1-1 0 0,-38 16-7038 0 0,25-8 6327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1 935 7567 0 0,'3'-1'77'0'0,"0"0"0"0"0,-1 0 0 0 0,1 0 0 0 0,0-1 0 0 0,0 1 0 0 0,-1-1 0 0 0,1 0 0 0 0,-1 0 0 0 0,1 0 0 0 0,2-3 0 0 0,20-27-59 0 0,-16 20 201 0 0,40-61 750 0 0,-32 45-370 0 0,21-42 1001 0 0,-7 11-590 0 0,-14 28-301 0 0,25-63 0 0 0,-34 68-432 0 0,-1 1 0 0 0,-2-1-1 0 0,3-29 1 0 0,-7 48-274 0 0,5-87 13 0 0,-5 59 42 0 0,-1 26-53 0 0,0-1 1 0 0,-1 0-1 0 0,0 1 0 0 0,0-1 0 0 0,-1 1 1 0 0,0-1-1 0 0,-1 1 0 0 0,0 0 0 0 0,0 0 0 0 0,-1 0 1 0 0,-6-9-1 0 0,10 17-42 0 0,-1 0 0 0 0,1 1-1 0 0,-1-1 1 0 0,1 1 0 0 0,-1-1 0 0 0,1 0-1 0 0,-1 1 1 0 0,1-1 0 0 0,-1 1 0 0 0,0 0 0 0 0,1-1-1 0 0,-1 1 1 0 0,0 0 0 0 0,1-1 0 0 0,-1 1 0 0 0,0 0-1 0 0,0-1 1 0 0,1 1 0 0 0,-1 0 0 0 0,0 0 0 0 0,0 0-1 0 0,1 0 1 0 0,-1 0 0 0 0,0 0 0 0 0,0 0 0 0 0,0 0-1 0 0,1 0 1 0 0,-1 0 0 0 0,0 1 0 0 0,0-1-1 0 0,1 0 1 0 0,-1 0 0 0 0,0 1 0 0 0,1-1 0 0 0,-1 0-1 0 0,0 1 1 0 0,1-1 0 0 0,-1 1 0 0 0,0-1 0 0 0,0 2-1 0 0,-1-1-197 0 0,0 1 0 0 0,0 0 0 0 0,0 0 0 0 0,0 0 0 0 0,0 0 0 0 0,1 0 0 0 0,-1 0 0 0 0,1 0 0 0 0,-1 0 0 0 0,-1 5 0 0 0,-4 15-2371 0 0,1 0 0 0 0,-3 24 0 0 0,-6 25-208 0 0,11-40 2494 0 0</inkml:trace>
  <inkml:trace contextRef="#ctx0" brushRef="#br0" timeOffset="1">181 639 11719 0 0,'-1'-1'86'0'0,"0"-1"0"0"0,1-1 0 0 0,-1 1-1 0 0,0 0 1 0 0,0 0 0 0 0,1 0 0 0 0,-1 0 0 0 0,1-1-1 0 0,0 1 1 0 0,0 0 0 0 0,0 0 0 0 0,0-3 0 0 0,1 0-45 0 0,0 0 0 0 0,0 1 0 0 0,1-1 0 0 0,3-7 1 0 0,32-96 2119 0 0,-25 76-1821 0 0,-2-1-1 0 0,-2 0 1 0 0,9-63-1 0 0,-15 80-289 0 0,4-36 33 0 0,0-77-1 0 0,-6 118-121 0 0,-1-26-325 0 0,1 35 338 0 0,-1 0 0 0 0,1 0 1 0 0,0-1-1 0 0,-1 1 0 0 0,0 0 1 0 0,1 0-1 0 0,-1 0 0 0 0,0 0 1 0 0,0 0-1 0 0,0 0 0 0 0,0 0 1 0 0,-3-3-1 0 0,3 5-18 0 0,0 0-1 0 0,1 1 1 0 0,-1-1-1 0 0,0 0 1 0 0,0 1 0 0 0,1-1-1 0 0,-1 1 1 0 0,0-1 0 0 0,1 1-1 0 0,-1-1 1 0 0,0 1-1 0 0,1 0 1 0 0,-1-1 0 0 0,1 1-1 0 0,-1-1 1 0 0,1 1 0 0 0,-1 1-1 0 0,-6 11-360 0 0,0 1 0 0 0,0 0-1 0 0,2 1 1 0 0,0-1 0 0 0,0 1 0 0 0,-3 25-1 0 0,5-26 149 0 0,-20 119-3279 0 0,18-43-2170 0 0,6-66 3958 0 0,4-1 1072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4 534 6911 0 0,'2'0'105'0'0,"0"-1"-1"0"0,1 1 1 0 0,-1 0-1 0 0,0-1 1 0 0,0 1-1 0 0,0-1 1 0 0,0 0-1 0 0,0 0 0 0 0,0 0 1 0 0,0 0-1 0 0,0 0 1 0 0,0 0-1 0 0,0 0 1 0 0,0-1-1 0 0,-1 1 1 0 0,1-1-1 0 0,0 1 0 0 0,-1-1 1 0 0,1 1-1 0 0,-1-1 1 0 0,2-3-1 0 0,4-5 925 0 0,-1-1 0 0 0,8-19 0 0 0,-12 25-887 0 0,5-12 538 0 0,7-32 0 0 0,-6 19-261 0 0,0 0-368 0 0,-2-1 0 0 0,-1 0 1 0 0,-2-1-1 0 0,0 1 0 0 0,-3-1 1 0 0,0 1-1 0 0,-10-61 0 0 0,9 86-197 0 0,0 1 1 0 0,0 0-1 0 0,-1 0 0 0 0,-3-8 0 0 0,5 12 123 0 0,0 1-1 0 0,0-1 1 0 0,0 0-1 0 0,-1 1 1 0 0,1-1-1 0 0,0 1 1 0 0,0-1-1 0 0,-1 1 1 0 0,1-1-1 0 0,0 1 1 0 0,-1-1-1 0 0,1 1 1 0 0,-1 0-1 0 0,1-1 1 0 0,0 1-1 0 0,-1-1 1 0 0,1 1-1 0 0,-1 0 1 0 0,1-1-1 0 0,-1 1 1 0 0,1 0-1 0 0,-1 0 1 0 0,0-1-1 0 0,1 1 1 0 0,-1 0-1 0 0,1 0 0 0 0,-1 0 1 0 0,1 0-1 0 0,-1 0 1 0 0,0 0-1 0 0,1 0 1 0 0,-1 0-1 0 0,1 0 1 0 0,-1 0-1 0 0,0 0 1 0 0,1 0-1 0 0,-1 0 1 0 0,1 0-1 0 0,-1 1 1 0 0,1-1-1 0 0,-1 0 1 0 0,1 0-1 0 0,-1 1 1 0 0,1-1-1 0 0,-1 0 1 0 0,1 1-1 0 0,-1-1 1 0 0,1 0-1 0 0,-1 1 1 0 0,1-1-1 0 0,-1 1 1 0 0,1-1-1 0 0,-1 1 1 0 0,-4 5-319 0 0,0 1 1 0 0,0-1 0 0 0,1 1-1 0 0,-1 0 1 0 0,1 0 0 0 0,1 0-1 0 0,-5 14 1 0 0,1 2-954 0 0,-5 31 0 0 0,7-30 185 0 0,-2 24-801 0 0,5-31 651 0 0,-6 26 0 0 0,4-16 296 0 0,4 0 592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101 901 8463 0 0,'0'0'652'0'0,"5"-5"-256"0"0,-2 1 39 0 0,0-1 1 0 0,0 1-1 0 0,-1 0 0 0 0,1-1 0 0 0,-1 1 0 0 0,0-1 0 0 0,0 0 0 0 0,1-6 0 0 0,2-3 117 0 0,-1 2 164 0 0,4-25-1 0 0,1-2-99 0 0,-4 17-455 0 0,0-1 1 0 0,-2 1-1 0 0,2-25 1 0 0,-4-68 292 0 0,-1 101-445 0 0,-8-76-9 0 0,3 44 0 0 0,-13-57-210 0 0,9 72-78 0 0,3 10-20 0 0,6 21 298 0 0,0-1 0 0 0,0 1 0 0 0,0 0 0 0 0,0-1 0 0 0,0 1 0 0 0,0 0 0 0 0,0 0 0 0 0,0-1 0 0 0,0 1 0 0 0,-1 0 0 0 0,1-1 0 0 0,0 1 0 0 0,0 0 0 0 0,0 0 0 0 0,0-1 0 0 0,0 1 0 0 0,-1 0 0 0 0,1-1 0 0 0,0 1 0 0 0,0 0 0 0 0,0 0 0 0 0,-1 0 1 0 0,1-1-1 0 0,0 1 0 0 0,0 0 0 0 0,-1 0 0 0 0,1 0 0 0 0,0 0 0 0 0,0-1 0 0 0,-1 1 0 0 0,1 0 0 0 0,0 0 0 0 0,0 0 0 0 0,-1 0 0 0 0,1 0 0 0 0,0 0 0 0 0,-1 0 0 0 0,1 0 0 0 0,0 0 0 0 0,-1 0 0 0 0,1 0 0 0 0,0 0 0 0 0,-1 0 0 0 0,1 0 0 0 0,0 0 0 0 0,0 0 1 0 0,-1 0-1 0 0,1 0 0 0 0,0 1 0 0 0,-1-1 0 0 0,1 0 0 0 0,0 0 0 0 0,0 0 0 0 0,-1 0 0 0 0,1 1 0 0 0,0-1 0 0 0,0 0 0 0 0,0 0 0 0 0,-1 0 0 0 0,1 1 0 0 0,0-1 0 0 0,0 0 0 0 0,0 0 0 0 0,-1 1 0 0 0,-11 17-1401 0 0,9-11 964 0 0,1 0 0 0 0,-1 1 0 0 0,2 0-1 0 0,-1-1 1 0 0,1 1 0 0 0,0 9 0 0 0,-1-7-31 0 0,-1 56-3859 0 0,3-30 1195 0 0,1-10 1201 0 0,5 4 1194 0 0</inkml:trace>
  <inkml:trace contextRef="#ctx0" brushRef="#br0" timeOffset="1">179 627 10911 0 0,'2'-7'169'0'0,"0"1"1"0"0,-1-1-1 0 0,0 0 0 0 0,0 1 0 0 0,0-1 0 0 0,-1-13 0 0 0,0 1 214 0 0,-1-12 279 0 0,-1 1 0 0 0,-1 0 0 0 0,-2 0 0 0 0,-12-44-1 0 0,14 61-579 0 0,-37-127 162 0 0,33 113-374 0 0,-2-1 0 0 0,0 1 0 0 0,-2 0 0 0 0,-28-49 0 0 0,39 75 65 0 0,-1 0 0 0 0,1 0-1 0 0,-1 0 1 0 0,1 0 0 0 0,-1 0-1 0 0,1 1 1 0 0,-1-1 0 0 0,0 0-1 0 0,1 0 1 0 0,-1 1 0 0 0,0-1-1 0 0,0 0 1 0 0,0 1 0 0 0,1-1-1 0 0,-1 1 1 0 0,0-1 0 0 0,0 1-1 0 0,0 0 1 0 0,0-1 0 0 0,0 1-1 0 0,0 0 1 0 0,0-1 0 0 0,0 1-1 0 0,0 0 1 0 0,0 0 0 0 0,0 0-1 0 0,0 0 1 0 0,0 0 0 0 0,-1 0-1 0 0,1 1-78 0 0,0 0-1 0 0,1 0 1 0 0,-1-1 0 0 0,1 1-1 0 0,-1 0 1 0 0,1 0-1 0 0,-1 0 1 0 0,1 0-1 0 0,-1 0 1 0 0,1 0-1 0 0,0 0 1 0 0,0 0-1 0 0,-1 1 1 0 0,1 0-140 0 0,-6 36-3991 0 0,4-17 470 0 0,2-9 1907 0 0,3 2 1166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295 422 12527 0 0,'-3'-11'267'0'0,"-1"1"1"0"0,-1-1-1 0 0,0 1 0 0 0,0 1 0 0 0,-10-14 0 0 0,-6-11 589 0 0,-19-45 498 0 0,21 38-1148 0 0,-31-46 1 0 0,42 75-160 0 0,0 0 1 0 0,-2 0 0 0 0,1 1-1 0 0,-1 1 1 0 0,-1 0 0 0 0,0 0-1 0 0,-24-15 1 0 0,35 24-70 0 0,-1 1 1 0 0,0-1-1 0 0,1 1 1 0 0,-1 0-1 0 0,0-1 1 0 0,0 1-1 0 0,1 0 1 0 0,-1-1-1 0 0,0 1 1 0 0,0 0-1 0 0,0 0 1 0 0,1 0-1 0 0,-1 0 1 0 0,0-1-1 0 0,0 1 0 0 0,0 0 1 0 0,0 1-1 0 0,-1-1 1 0 0,2 0-24 0 0,-1 0 1 0 0,1 1-1 0 0,-1-1 1 0 0,1 0-1 0 0,-1 1 1 0 0,1-1-1 0 0,-1 1 0 0 0,1-1 1 0 0,0 1-1 0 0,-1-1 1 0 0,1 1-1 0 0,-1-1 1 0 0,1 1-1 0 0,0-1 1 0 0,0 1-1 0 0,-1-1 0 0 0,1 1 1 0 0,0-1-1 0 0,0 2 1 0 0,-1 2-778 0 0,0 0 0 0 0,1 0 0 0 0,0 0 0 0 0,0 0-1 0 0,0 0 1 0 0,1 5 0 0 0,0-7 425 0 0,-1 0 0 0 0,1 0 0 0 0,0 0-1 0 0,0 0 1 0 0,0-1 0 0 0,0 1 0 0 0,1 0 0 0 0,-1 0-1 0 0,0-1 1 0 0,1 1 0 0 0,3 2 0 0 0,20 16-3834 0 0,-10-9 3620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1062 256 11631 0 0,'-17'-19'755'0'0,"-2"0"0"0"0,0 1 0 0 0,-36-26 0 0 0,-71-38 1041 0 0,118 77-1765 0 0,-11-5 74 0 0,1 0 1 0 0,-2 1-1 0 0,1 1 0 0 0,-1 1 1 0 0,0 0-1 0 0,-41-6 0 0 0,56 12-94 0 0,-1 1 0 0 0,0 0 0 0 0,0 0-1 0 0,0 0 1 0 0,-10 3 0 0 0,14-3-102 0 0,-1 1 0 0 0,1-1 0 0 0,1 1 1 0 0,-1-1-1 0 0,0 1 0 0 0,0 0 0 0 0,0 0 0 0 0,0 0 0 0 0,0 0 1 0 0,1 0-1 0 0,-1 0 0 0 0,0 1 0 0 0,1-1 0 0 0,-1 0 0 0 0,1 1 1 0 0,0 0-1 0 0,-1-1 0 0 0,1 1 0 0 0,-2 3 0 0 0,3-4-238 0 0,0 0-1 0 0,-1 0 0 0 0,1 0 0 0 0,0 0 1 0 0,0 0-1 0 0,-1 0 0 0 0,1 0 0 0 0,0 0 1 0 0,0 1-1 0 0,0-1 0 0 0,1 0 0 0 0,-1 0 1 0 0,0 0-1 0 0,0 0 0 0 0,0 0 0 0 0,1 0 1 0 0,-1 0-1 0 0,1 0 0 0 0,-1 0 1 0 0,1 0-1 0 0,-1 0 0 0 0,1 0 0 0 0,0 0 1 0 0,-1 0-1 0 0,2 0 0 0 0,0 2-410 0 0,0-1 0 0 0,1 0 1 0 0,0 0-1 0 0,-1 0 0 0 0,1 0 0 0 0,0-1 0 0 0,3 3 0 0 0,4 1 224 0 0</inkml:trace>
  <inkml:trace contextRef="#ctx0" brushRef="#br0" timeOffset="1">632 46 11375 0 0,'-19'-2'410'0'0,"-1"0"0"0"0,-19-6-1 0 0,-7-1-204 0 0,45 9-204 0 0,-158-21 1487 0 0,118 17-494 0 0,-79 5 1 0 0,99 2-773 0 0,-25 6 0 0 0,17-3-187 0 0,22-4-16 0 0,0 0-1 0 0,0 0 1 0 0,0 1 0 0 0,0 0 0 0 0,-10 6 0 0 0,13-7-70 0 0,1 0 1 0 0,0 0 0 0 0,0 0 0 0 0,0 1-1 0 0,1-1 1 0 0,-1 1 0 0 0,0-1 0 0 0,1 1-1 0 0,0 0 1 0 0,0 0 0 0 0,0 0 0 0 0,0 0-1 0 0,-2 4 1 0 0,4-6-43 0 0,0 0-1 0 0,0 0 0 0 0,0 0 1 0 0,-1-1-1 0 0,1 1 0 0 0,0 0 1 0 0,0 0-1 0 0,0 0 0 0 0,0-1 0 0 0,1 1 1 0 0,-1 0-1 0 0,0 0 0 0 0,0 0 1 0 0,0-1-1 0 0,1 1 0 0 0,-1 0 1 0 0,0 0-1 0 0,1-1 0 0 0,-1 1 1 0 0,0 0-1 0 0,1 0 0 0 0,-1-1 1 0 0,1 1-1 0 0,-1-1 0 0 0,1 1 1 0 0,0 0-1 0 0,-1-1 0 0 0,1 1 1 0 0,0-1-1 0 0,-1 1 0 0 0,1-1 1 0 0,0 0-1 0 0,0 1 0 0 0,1 0 1 0 0,0 0-447 0 0,0-1 0 0 0,0 1 0 0 0,1 0 0 0 0,-1 0 0 0 0,0-1 0 0 0,1 0 0 0 0,-1 1 0 0 0,0-1 0 0 0,1 0 0 0 0,4 0 0 0 0,24-7-4914 0 0,-9 6 4478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 10015 0 0,'-5'1'135'0'0,"0"1"-1"0"0,-1-1 1 0 0,1 0-1 0 0,0 0 0 0 0,-1 0 1 0 0,1-1-1 0 0,-7 0 1 0 0,-16 2-59 0 0,1 2 514 0 0,-1 0 0 0 0,1 2 0 0 0,-40 15 0 0 0,30-7-247 0 0,7-3 62 0 0,-31 16 1 0 0,31-11-107 0 0,-7 3 118 0 0,-50 35 1 0 0,75-44-402 0 0,2 0 0 0 0,0 0 0 0 0,-16 21 0 0 0,24-28-71 0 0,0-1 0 0 0,0 1 1 0 0,0 0-1 0 0,1 0 0 0 0,-1 1 0 0 0,1-1 0 0 0,0 0 0 0 0,0 0 0 0 0,0 1 0 0 0,0-1 0 0 0,1 0 0 0 0,-1 6 0 0 0,1-8-121 0 0,0 0-1 0 0,0 0 0 0 0,0 1 0 0 0,0-1 0 0 0,0 0 0 0 0,0 0 0 0 0,1 0 0 0 0,-1 0 0 0 0,1 0 0 0 0,-1 0 0 0 0,0 0 0 0 0,1 0 1 0 0,0 0-1 0 0,-1 0 0 0 0,1 0 0 0 0,0 0 0 0 0,-1 0 0 0 0,1 0 0 0 0,0 0 0 0 0,0-1 0 0 0,0 1 0 0 0,0 0 0 0 0,-1 0 0 0 0,1-1 0 0 0,0 1 1 0 0,0-1-1 0 0,1 1 0 0 0,-1-1 0 0 0,0 1 0 0 0,0-1 0 0 0,0 0 0 0 0,0 0 0 0 0,0 1 0 0 0,0-1 0 0 0,0 0 0 0 0,1 0 0 0 0,-1 0 1 0 0,0 0-1 0 0,2-1 0 0 0,0 1-211 0 0,-1 0 0 0 0,1-1 0 0 0,-1 1 0 0 0,1-1 0 0 0,-1 0 0 0 0,1 0 0 0 0,-1 0 0 0 0,1 0 0 0 0,-1 0 0 0 0,0-1 0 0 0,2-1 0 0 0,18-8-1970 0 0,0 5 1754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88 9959 0 0,'-129'53'1587'0'0,"77"-34"-773"0"0,31-12-472 0 0,0 1 1 0 0,-29 16-1 0 0,-80 49-92 0 0,94-53 28 0 0,26-15-181 0 0,0 0 1 0 0,0 1-1 0 0,0 1 0 0 0,1-1 1 0 0,-12 12-1 0 0,12-10-53 0 0,8-7-36 0 0,-1 0 0 0 0,0 1 0 0 0,1-1-1 0 0,-1 0 1 0 0,1 1 0 0 0,0-1 0 0 0,-1 1 0 0 0,1-1 0 0 0,0 1-1 0 0,0 0 1 0 0,0-1 0 0 0,0 1 0 0 0,0 0 0 0 0,1 0 0 0 0,-1 0-1 0 0,0 0 1 0 0,1 0 0 0 0,-1 0 0 0 0,1 0 0 0 0,0 0-1 0 0,0 2 1 0 0,0-3-46 0 0,0 0 0 0 0,0 0 0 0 0,0 1 1 0 0,0-1-1 0 0,0 0 0 0 0,0 0 0 0 0,0 0 0 0 0,0 0 0 0 0,1 0 0 0 0,-1 0 0 0 0,0 0 0 0 0,1 0 0 0 0,-1 0 0 0 0,1 0 0 0 0,0 0 0 0 0,-1 0 0 0 0,1 0 0 0 0,-1 0 0 0 0,1-1 1 0 0,0 1-1 0 0,0 0 0 0 0,0 0 0 0 0,-1-1 0 0 0,1 1 0 0 0,0 0 0 0 0,0-1 0 0 0,0 1 0 0 0,0-1 0 0 0,0 1 0 0 0,0-1 0 0 0,0 0 0 0 0,2 1 0 0 0,1 0-378 0 0,1 1 0 0 0,0-2 0 0 0,0 1 1 0 0,0 0-1 0 0,0-1 0 0 0,0 0 0 0 0,0 0 0 0 0,0 0 0 0 0,0-1 0 0 0,6-1 0 0 0,5-2-2145 0 0,28-11 1 0 0,-13 4 27 0 0,-1 3 1786 0 0</inkml:trace>
  <inkml:trace contextRef="#ctx0" brushRef="#br0" timeOffset="1">807 1 8719 0 0,'-21'5'491'0'0,"-21"2"-1"0"0,-17 4 89 0 0,38-5-149 0 0,-12 2 675 0 0,-50 21 0 0 0,35-9-557 0 0,24-11-250 0 0,1 0 0 0 0,0 2 0 0 0,-23 15 0 0 0,-15 14 265 0 0,-40 26 102 0 0,77-49-603 0 0,1 0-1 0 0,0 0-1 0 0,1 1 1 0 0,-27 29-1 0 0,37-34-41 0 0,1 0-1 0 0,0 1 0 0 0,1 1 1 0 0,-13 25-1 0 0,21-36-75 0 0,0 1 0 0 0,0 0 0 0 0,0 0 0 0 0,1 0 0 0 0,-1 1-1 0 0,1-1 1 0 0,1 0 0 0 0,-1 0 0 0 0,1 1 0 0 0,0-1 0 0 0,0 0 0 0 0,0 1 0 0 0,1-1-1 0 0,0 0 1 0 0,0 0 0 0 0,0 1 0 0 0,1-1 0 0 0,0 0 0 0 0,3 6 0 0 0,-4-8-147 0 0,1 0 1 0 0,0-1-1 0 0,0 1 1 0 0,0-1-1 0 0,0 1 1 0 0,1-1-1 0 0,-1 0 1 0 0,1 1-1 0 0,-1-1 1 0 0,1-1-1 0 0,0 1 1 0 0,0 0 0 0 0,0-1-1 0 0,0 1 1 0 0,0-1-1 0 0,0 0 1 0 0,0 0-1 0 0,1 0 1 0 0,-1 0-1 0 0,0-1 1 0 0,0 1-1 0 0,1-1 1 0 0,-1 0-1 0 0,5 0 1 0 0,6-1-863 0 0,0 0 0 0 0,0-1 0 0 0,0-1 0 0 0,18-5-1 0 0,-9 0-500 0 0,34-16-1 0 0,-34 14 867 0 0,15-7 261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1 9095 0 0,'-69'8'1035'0'0,"-35"7"590"0"0,59-5-1140 0 0,0 2-1 0 0,1 2 0 0 0,0 1 0 0 0,1 3 1 0 0,1 2-1 0 0,1 1 0 0 0,0 2 0 0 0,2 2 1 0 0,-46 39-1 0 0,69-51-423 0 0,-2 1 34 0 0,1 1 1 0 0,1 1-1 0 0,0 0 0 0 0,-14 20 0 0 0,20-22-76 0 0,1 0 1 0 0,1 1-1 0 0,0 0 0 0 0,1 0 0 0 0,-7 24 0 0 0,11-30-166 0 0,1-1 0 0 0,0 1 0 0 0,1 0-1 0 0,0 0 1 0 0,1 0 0 0 0,-1 0 0 0 0,2 0-1 0 0,-1 0 1 0 0,1 0 0 0 0,1 0 0 0 0,4 15-1 0 0,-5-20-140 0 0,1-1-1 0 0,-1 1 1 0 0,1-1-1 0 0,0 0 0 0 0,0 1 1 0 0,0-1-1 0 0,0 0 1 0 0,1-1-1 0 0,0 1 0 0 0,-1 0 1 0 0,1-1-1 0 0,0 1 1 0 0,0-1-1 0 0,0 0 1 0 0,0 0-1 0 0,1 0 0 0 0,-1 0 1 0 0,7 2-1 0 0,-6-3-227 0 0,1 1 1 0 0,0-1-1 0 0,-1 0 0 0 0,1 0 0 0 0,0-1 1 0 0,0 1-1 0 0,-1-1 0 0 0,1 0 0 0 0,0 0 0 0 0,0-1 1 0 0,-1 1-1 0 0,1-1 0 0 0,0 0 0 0 0,6-3 0 0 0,5-1-788 0 0,3 0 800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11343 0 0,'-27'67'1285'0'0,"2"-4"-1378"0"0,8-10-31 0 0,-14 69 0 0 0,29-108 90 0 0,-9 45 248 0 0,-5 116 0 0 0,16-157-413 0 0,1 0 0 0 0,0 0 0 0 0,1 0 0 0 0,1-1 0 0 0,1 1 1 0 0,0-1-1 0 0,2 1 0 0 0,-1-1 0 0 0,2-1 0 0 0,1 1 0 0 0,9 15 0 0 0,-12-24 12 0 0,1 0 1 0 0,0-1-1 0 0,1 0 1 0 0,-1 0-1 0 0,1-1 1 0 0,1 1-1 0 0,-1-2 1 0 0,1 1-1 0 0,0-1 1 0 0,0 0-1 0 0,0-1 0 0 0,13 5 1 0 0,5 0-2075 0 0,0 0 0 0 0,54 8 0 0 0,-56-14 1646 0 0</inkml:trace>
  <inkml:trace contextRef="#ctx0" brushRef="#br0" timeOffset="1">67 639 13015 0 0,'-2'15'209'0'0,"1"1"0"0"0,1-1 0 0 0,1 1 0 0 0,0-1 0 0 0,1 1 0 0 0,1-1 0 0 0,0 0-1 0 0,10 28 1 0 0,3-8-352 0 0,1-1 0 0 0,1 0 0 0 0,2-2 0 0 0,31 39 0 0 0,-5-15-71 0 0,69 65 1 0 0,-85-93-399 0 0,2-1 0 0 0,34 22 1 0 0,-45-35-797 0 0,1-1 1 0 0,0-1 0 0 0,1-1 0 0 0,35 11 0 0 0,-50-19 162 0 0,1-1 0 0 0,16 2 0 0 0,-1-2 577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23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1 321 4287 0 0,'0'0'332'0'0,"17"-6"1995"0"0,2-4 573 0 0,-18 10-2571 0 0,21-5 2837 0 0,-9 3-2752 0 0,-8 2-261 0 0,0-1 0 0 0,-1 1 0 0 0,1-1 1 0 0,0 0-1 0 0,-1 0 0 0 0,1-1 0 0 0,0 1 1 0 0,-1-1-1 0 0,6-3 0 0 0,15-8 119 0 0,-20 11-254 0 0,-1-1 1 0 0,1 1-1 0 0,0 0 0 0 0,6-2 0 0 0,0 0 30 0 0,-8 4-40 0 0,-1-1-1 0 0,1 1 1 0 0,-1-1 0 0 0,1 0-1 0 0,-1 0 1 0 0,0 0 0 0 0,1 0 0 0 0,2-3-1 0 0,-3 3-5 0 0,0 0-1 0 0,0 0 0 0 0,0 0 1 0 0,0 0-1 0 0,0 0 0 0 0,0 1 1 0 0,1-1-1 0 0,-1 1 0 0 0,0-1 1 0 0,0 1-1 0 0,1 0 0 0 0,-1 0 1 0 0,0 0-1 0 0,0 0 0 0 0,1 0 1 0 0,2 1-1 0 0,-1-1 30 0 0,1 0 26 0 0,-1 0 1 0 0,1 0 0 0 0,-1-1 0 0 0,1 0 0 0 0,-1 0 0 0 0,1 0 0 0 0,-1 0 0 0 0,1-1 0 0 0,7-4 0 0 0,-3 2 56 0 0,1 0 1 0 0,16-4-1 0 0,-8 4-103 0 0,33-7 42 0 0,-39 10-26 0 0,0-1 70 0 0,-1 1 1 0 0,0 0-1 0 0,19 1 0 0 0,26 4-97 0 0,-50-3 49 0 0,0 0 0 0 0,1-1 0 0 0,-1 0 0 0 0,0 0 0 0 0,0-1 0 0 0,0 1 0 0 0,7-3 0 0 0,-10 2 18 0 0,1 1-1 0 0,-1 0 1 0 0,0-1 0 0 0,1 1-1 0 0,5 1 1 0 0,13-1-225 0 0,-11-2 224 0 0,1 1 0 0 0,23 0 0 0 0,5 2-66 0 0,-28-4 48 0 0,0 0 0 0 0,24-3 0 0 0,-6 2 0 0 0,-7 3-48 0 0,9-4 296 0 0,-26 5-315 0 0,1-2-1 0 0,-1 1 0 0 0,1-1 0 0 0,-1 0 1 0 0,0 0-1 0 0,0-1 0 0 0,0 0 1 0 0,10-6-1 0 0,-12 7 38 0 0,0-1 0 0 0,0 1 0 0 0,0 1 0 0 0,1-1 0 0 0,7-2 0 0 0,5-1 11 0 0,-11 4-29 0 0,0 0 0 0 0,0 1 0 0 0,-1-1 0 0 0,10 2 0 0 0,-3-1 0 0 0,-7 0-24 0 0,1 0-1 0 0,0 0 1 0 0,-1-1 0 0 0,1 0-1 0 0,-1 0 1 0 0,1 0 0 0 0,-1-1-1 0 0,0 0 1 0 0,11-4 0 0 0,-15 5 22 0 0,0 0 46 0 0,1 0-9 0 0,0 0-1 0 0,0 0 1 0 0,0 1 0 0 0,0-1-1 0 0,0 0 1 0 0,0 1 0 0 0,0-1 0 0 0,2 0-1 0 0,-3 1-25 0 0,73-23-9 0 0,-64 20 2 0 0,-1-1 0 0 0,12-5 0 0 0,2-1 0 0 0,-18 7-2 0 0,1 1 0 0 0,-1-1 0 0 0,0 0 0 0 0,9-6 0 0 0,-10 7 0 0 0,0 0 0 0 0,0 0 0 0 0,1-3 0 0 0,4 0 0 0 0,-3 1 0 0 0,1-1 0 0 0,-4 4 0 0 0,0 1 0 0 0,-3 0-1 0 0,0 1-1 0 0,0-1 0 0 0,1 0 0 0 0,-1 1 1 0 0,0-1-1 0 0,0 0 0 0 0,0 0 0 0 0,0 1 1 0 0,0-1-1 0 0,0 0 0 0 0,0 0 1 0 0,0 1-1 0 0,0-1 0 0 0,0 0 0 0 0,0 1 1 0 0,0-1-1 0 0,0 0 0 0 0,0 1 1 0 0,0-1-1 0 0,0 0 0 0 0,0 0 0 0 0,0 1 1 0 0,0-1-1 0 0,0 0 0 0 0,0 1 1 0 0,0-1-1 0 0,-1 0 0 0 0,1 0 0 0 0,0 1 1 0 0,0-1-1 0 0,0 0 0 0 0,0 0 1 0 0,-1 0-1 0 0,1 1 0 0 0,-3 12-32 0 0,-3 12 0 0 0,4-21 17 0 0,1 1 0 0 0,0-1 0 0 0,0 1 0 0 0,0 5 1 0 0,1-8 2 0 0,-1 0 1 0 0,1 1 0 0 0,0-1 0 0 0,-1 0 0 0 0,1 0 0 0 0,-1 0 0 0 0,0 0-1 0 0,1 0 1 0 0,-3 3 0 0 0,0 1 35 0 0,1 0 0 0 0,-1 1 0 0 0,1-1 0 0 0,-1 9 0 0 0,1-9 2 0 0,1 1 0 0 0,-1-1 0 0 0,-4 8 0 0 0,-5 9 301 0 0,9-19-347 0 0,0 1-1 0 0,-1-1 1 0 0,1 0-1 0 0,-1 0 1 0 0,1 0-1 0 0,-1 0 0 0 0,0 0 1 0 0,-6 4-1 0 0,-6 14 23 0 0,11-19 0 0 0,1 0 0 0 0,0 1 0 0 0,0 0 0 0 0,0 0 0 0 0,0 0 0 0 0,-3 7 0 0 0,-2 1 0 0 0,-1-3 0 0 0,8-9 0 0 0,0 1 0 0 0,1-1 0 0 0,-1 1 0 0 0,0-1 0 0 0,0 1 0 0 0,1 0 0 0 0,-1-1 0 0 0,1 1 0 0 0,-1 0 0 0 0,1 0 0 0 0,-1-1 0 0 0,0 2 0 0 0,-12 11-60 0 0,9-10 53 0 0,-1 0-1 0 0,1 0 1 0 0,0 0 0 0 0,-5 6-1 0 0,-17 11 87 0 0,25-19-79 0 0,0 0 1 0 0,0 0 0 0 0,0 0 0 0 0,0 1 0 0 0,0-1-1 0 0,0 0 1 0 0,0 0 0 0 0,0 0 0 0 0,0 1 0 0 0,0-1 0 0 0,0 1-1 0 0,0 2 1 0 0,0-2-9 0 0,0 0 0 0 0,1 0 0 0 0,-1 0 0 0 0,0 0 0 0 0,-1 0 1 0 0,1-1-1 0 0,0 1 0 0 0,0 0 0 0 0,-1 0 0 0 0,1-1 0 0 0,-3 3 0 0 0,-6 6-14 0 0,-9 2 163 0 0,-17 16-141 0 0,-3 6 0 0 0,39-33 0 0 0,0-1 0 0 0,0 0 0 0 0,0 0 0 0 0,0 1 0 0 0,-1-1 0 0 0,1 0 0 0 0,0 0 0 0 0,0 1 0 0 0,-1-1 0 0 0,1 0 0 0 0,0 0 0 0 0,0 0 0 0 0,-1 1 0 0 0,1-1 0 0 0,0 0 0 0 0,-1 0 0 0 0,1 0 0 0 0,0 0 0 0 0,-1 0 0 0 0,1 0 0 0 0,0 0 0 0 0,-1 0 0 0 0,1 0 0 0 0,0 0 0 0 0,0 0 0 0 0,-1 0 0 0 0,0 0 0 0 0,-3 2 0 0 0,-6 11 0 0 0,9-11 0 0 0,0 1 0 0 0,0-1 0 0 0,-1 0 0 0 0,1 0 0 0 0,-1 0 0 0 0,1-1 0 0 0,-1 1 0 0 0,0 0 0 0 0,0-1 0 0 0,0 1 0 0 0,0-1 0 0 0,0 1 0 0 0,0-1 0 0 0,0 0 0 0 0,-3 1 0 0 0,1 0 0 0 0,-2 0 0 0 0,1 0 0 0 0,-1 0 0 0 0,1 0 0 0 0,0 1 0 0 0,0 0 0 0 0,-8 6 0 0 0,6-5 148 0 0,-1 0 0 0 0,-12 4 0 0 0,14-6-79 0 0,1 0 1 0 0,-1 0-1 0 0,1 0 0 0 0,-7 5 0 0 0,-16 8-43 0 0,19-12-26 0 0,5-2 0 0 0,1 0 0 0 0,-1 0 0 0 0,1 0 0 0 0,0 0 0 0 0,-1 0 0 0 0,1 1 0 0 0,0 0 0 0 0,0 0 0 0 0,0 0 0 0 0,0 0 0 0 0,0 0 0 0 0,0 1 0 0 0,1-1 0 0 0,-5 6 0 0 0,1-3 8 0 0,0 1 0 0 0,0-1 0 0 0,0 0 0 0 0,-1 0 0 0 0,-10 6 0 0 0,5-7-8 0 0,9-3 0 0 0,0 0 0 0 0,1 0 0 0 0,-1 0 0 0 0,0 0 0 0 0,1 1 0 0 0,-1-1 0 0 0,1 1 0 0 0,-1-1 0 0 0,-3 4 0 0 0,-11 5 0 0 0,11-4 0 0 0,1 0 0 0 0,-1 0 0 0 0,-11 8 0 0 0,15-13 1 0 0,1 0 0 0 0,-1 0 1 0 0,0 1-1 0 0,1-1 0 0 0,0 0 0 0 0,-1 1 0 0 0,1-1 0 0 0,-2 3 0 0 0,-7 8-119 0 0,-23 15 162 0 0,30-24 8 0 0,0-1-1 0 0,-1 1 1 0 0,0-1-1 0 0,1 0 1 0 0,-6 3-1 0 0,-5 3 92 0 0,-32 15-1019 0 0,25-7-60 0 0,15-10 392 0 0,6-5 503 0 0,-1-1-1 0 0,1 0 0 0 0,0 1 1 0 0,0-1-1 0 0,-1 0 1 0 0,1 1-1 0 0,0-1 0 0 0,0 0 1 0 0,-1 1-1 0 0,1-1 1 0 0,0 0-1 0 0,-1 1 0 0 0,1-1 1 0 0,-1 0-1 0 0,1 0 1 0 0,0 0-1 0 0,-1 1 0 0 0,1-1 1 0 0,-1 0-1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12583 0 0,'-1'3'62'0'0,"1"0"-1"0"0,-1 0 1 0 0,1 0-1 0 0,0 1 0 0 0,0-1 1 0 0,1 0-1 0 0,-1 0 1 0 0,1 1-1 0 0,0-1 0 0 0,-1 0 1 0 0,1 0-1 0 0,1 0 1 0 0,-1 0-1 0 0,0 0 1 0 0,1 0-1 0 0,-1-1 0 0 0,1 1 1 0 0,0 0-1 0 0,0-1 1 0 0,5 5-1 0 0,1 2-159 0 0,0-1 0 0 0,1-1 0 0 0,0 1 0 0 0,15 8 0 0 0,-9-7 32 0 0,2-1 0 0 0,-1 0-1 0 0,1-2 1 0 0,0 1 0 0 0,1-2-1 0 0,-1 0 1 0 0,20 2 0 0 0,15-1 93 0 0,60 1 0 0 0,-47-8-632 0 0,73-10 0 0 0,-89 6-1695 0 0,11-6-5634 0 0,-43 8 6990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15343 0 0,'13'11'1640'0'0,"-7"-9"-1696"0"0,0 1 0 0 0,0-1 0 0 0,0 0 0 0 0,0 0 0 0 0,0 0 0 0 0,0-1-1 0 0,10 1 1 0 0,47 0-330 0 0,-50-2 383 0 0,150-5-131 0 0,-128 2 103 0 0,-1-2 1 0 0,56-15-1 0 0,-64 13-39 0 0,-1-1-1 0 0,-1-1 1 0 0,0-2 0 0 0,30-16-1 0 0,-16 4-215 0 0,-17 12-561 0 0,-1-1 1 0 0,30-24 0 0 0,-36 23 199 0 0,-7 8-529 0 0,-1 0 0 0 0,0 0 0 0 0,0-1 0 0 0,-1 0-1 0 0,0 0 1 0 0,8-12 0 0 0,-6 7-1236 0 0,-1 4 1481 0 0</inkml:trace>
  <inkml:trace contextRef="#ctx0" brushRef="#br0" timeOffset="1">625 296 6391 0 0,'15'1'214'0'0,"0"0"-1"0"0,1 0 1 0 0,-1-1-1 0 0,0-1 1 0 0,0-1-1 0 0,25-5 0 0 0,-30 4-103 0 0,0 0 0 0 0,0-1 0 0 0,0 1 0 0 0,-1-2 0 0 0,0 1 0 0 0,0-2 0 0 0,0 1 0 0 0,0-1 0 0 0,-1 0 0 0 0,13-13 0 0 0,-18 15-109 0 0,57-61 104 0 0,-50 53-77 0 0,-1 0 1 0 0,0-1 0 0 0,11-22-1 0 0,-9 15-203 0 0,-8 16-197 0 0,0 0 0 0 0,0 0-1 0 0,-1-1 1 0 0,3-6-1 0 0,-5 10 46 0 0,0-1 0 0 0,1 1-1 0 0,-1-1 1 0 0,0 1 0 0 0,0-1 0 0 0,0 1 0 0 0,0-1-1 0 0,0 1 1 0 0,0-1 0 0 0,0 0 0 0 0,0 1-1 0 0,-1-1 1 0 0,1 1 0 0 0,-1 0 0 0 0,1-1-1 0 0,-1 1 1 0 0,1-1 0 0 0,-3-1 0 0 0,0-2-263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8175 0 0,'3'0'95'0'0,"0"0"1"0"0,0 0-1 0 0,0 0 0 0 0,0 0 0 0 0,0 0 0 0 0,-1-1 0 0 0,1 1 0 0 0,0-1 0 0 0,0 0 0 0 0,0 1 0 0 0,-1-2 0 0 0,1 1 1 0 0,-1 0-1 0 0,4-2 0 0 0,5-4 767 0 0,18-15-1 0 0,-26 19-671 0 0,13-10 194 0 0,0 0 0 0 0,-1-2-1 0 0,0 0 1 0 0,-2 0-1 0 0,0-1 1 0 0,0-1 0 0 0,-2 0-1 0 0,0-1 1 0 0,-1 0 0 0 0,10-25-1 0 0,-12 20-9 0 0,-1 0-1 0 0,8-41 0 0 0,-12 40-179 0 0,2-10-96 0 0,1-35 0 0 0,-6 52-90 0 0,1-19 134 0 0,-7-59 0 0 0,4 84-210 0 0,0 0-1 0 0,0 1 1 0 0,-1-1-1 0 0,-1 1 1 0 0,0 0-1 0 0,0-1 1 0 0,-1 2-1 0 0,0-1 1 0 0,-12-16 0 0 0,16 25-86 0 0,1-1 0 0 0,-1 1 1 0 0,0 0-1 0 0,0 0 0 0 0,0 0 1 0 0,0 0-1 0 0,-1 0 0 0 0,1 0 1 0 0,0 0-1 0 0,0 1 0 0 0,0-1 1 0 0,-1 0-1 0 0,1 1 0 0 0,0-1 1 0 0,-1 1-1 0 0,1-1 0 0 0,-1 1 0 0 0,1 0 1 0 0,-1-1-1 0 0,1 1 0 0 0,0 0 1 0 0,-1 0-1 0 0,1 0 0 0 0,-1 0 1 0 0,1 0-1 0 0,-1 1 0 0 0,1-1 1 0 0,-1 0-1 0 0,1 1 0 0 0,0-1 1 0 0,-1 1-1 0 0,1-1 0 0 0,0 1 1 0 0,-1-1-1 0 0,1 1 0 0 0,0 0 1 0 0,0 0-1 0 0,-1 0 0 0 0,1 0 1 0 0,0 0-1 0 0,0 0 0 0 0,0 0 1 0 0,0 0-1 0 0,0 0 0 0 0,1 0 1 0 0,-2 3-1 0 0,-9 6-3361 0 0,10-9 3053 0 0,0 0-1 0 0,0 0 0 0 0,0 0 1 0 0,-1 0-1 0 0,1 0 0 0 0,0 1 1 0 0,0-1-1 0 0,1 0 0 0 0,-2 2 1 0 0,-1 7-500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285 416 10535 0 0,'-3'-6'1096'0'0,"-58"-79"2383"0"0,11 16-1442 0 0,-22-62-970 0 0,12 18-1435 0 0,59 112 288 0 0,1 0 0 0 0,-1 0 0 0 0,1 1 0 0 0,-1-1 0 0 0,1 0-1 0 0,-1 1 1 0 0,1-1 0 0 0,-1 0 0 0 0,0 1 0 0 0,1-1 0 0 0,-1 1 0 0 0,0-1 0 0 0,1 1 0 0 0,-1-1 0 0 0,0 1 0 0 0,0 0 0 0 0,1-1 0 0 0,-1 1 0 0 0,0 0-1 0 0,0 0 1 0 0,-1-1 0 0 0,1 1-35 0 0,1 1 0 0 0,-1-1 0 0 0,0 0 0 0 0,1 0-1 0 0,-1 1 1 0 0,1-1 0 0 0,-1 0 0 0 0,0 1 0 0 0,1-1 0 0 0,-1 0-1 0 0,1 1 1 0 0,-1-1 0 0 0,1 1 0 0 0,-1-1 0 0 0,1 1-1 0 0,0-1 1 0 0,-1 1 0 0 0,1-1 0 0 0,-1 1 0 0 0,1 0 0 0 0,0-1-1 0 0,0 1 1 0 0,-1-1 0 0 0,1 1 0 0 0,0 0 0 0 0,0-1-1 0 0,0 2 1 0 0,-4 9-1502 0 0,-3 16-2434 0 0,7-25 3694 0 0,0-1 1 0 0,0 1 0 0 0,0-1 0 0 0,0 0 0 0 0,0 1-1 0 0,0-1 1 0 0,1 1 0 0 0,-1-1 0 0 0,0 1 0 0 0,1-1 0 0 0,-1 0-1 0 0,1 1 1 0 0,-1-1 0 0 0,1 0 0 0 0,0 1 0 0 0,1 1-1 0 0,6 5-299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565 8783 0 0,'0'0'674'0'0,"-1"-2"-438"0"0,-18-52 2736 0 0,4 24-2209 0 0,-1 0 1 0 0,-2 1 0 0 0,0 1 0 0 0,-2 1-1 0 0,-30-32 1 0 0,-51-34-796 0 0,87 81 27 0 0,-1 2 0 0 0,-1-1-1 0 0,0 2 1 0 0,0 0 0 0 0,-24-9-1 0 0,35 17-242 0 0,0 0-1 0 0,0 0 1 0 0,0 0-1 0 0,0 1 0 0 0,0 0 1 0 0,-9 1-1 0 0,32 17-14691 0 0</inkml:trace>
  <inkml:trace contextRef="#ctx0" brushRef="#br0" timeOffset="1">865 111 3799 0 0,'-37'-17'383'0'0,"24"10"333"0"0,0 1 0 0 0,-26-8 0 0 0,-6-1 3176 0 0,28 9-2521 0 0,-1 0 0 0 0,-23-4 0 0 0,-6 2-1074 0 0,-51-6 9 0 0,64 11-164 0 0,17 1-41 0 0,0 0 0 0 0,0 2 0 0 0,-1 0 0 0 0,-19 3 0 0 0,25-1-18 0 0,-103 21 358 0 0,100-19-502 0 0,-1 1 0 0 0,1 1 0 0 0,0 0 0 0 0,0 1 0 0 0,-16 10 0 0 0,28-14-23 0 0,-8 4-429 0 0,-1 0 0 0 0,2 1 0 0 0,-1 0 0 0 0,-15 17 0 0 0,11-9-2076 0 0,11-12 1634 0 0,0-1 1 0 0,1 1-1 0 0,-1 0 1 0 0,1 0-1 0 0,0 0 1 0 0,0 0-1 0 0,1 0 1 0 0,-1 1-1 0 0,-2 8 0 0 0,4-12 451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7511 0 0,'-14'14'672'0'0,"-8"-2"-544"0"0,-5 0-128 0 0,0 2 0 0 0,2 4-104 0 0,-3 0-56 0 0,-2-2 0 0 0,2-2-8 0 0,1 1-1328 0 0,2-3-264 0 0,3-2-48 0 0,4 2-16 0 0,3-1 1464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1184 5639 0 0,'10'-4'188'0'0,"-1"0"-1"0"0,0 0 0 0 0,-1-1 1 0 0,14-10-1 0 0,20-9 228 0 0,-25 15-413 0 0,-13 6-4 0 0,1 0-1 0 0,-1 1 1 0 0,1 0-1 0 0,8-2 1 0 0,10-3 1030 0 0,-35 21 428 0 0,-44 41 1116 0 0,43-42-2160 0 0,13-13-406 0 0,-24 25 866 0 0,-42 33 0 0 0,56-51-505 0 0,1 1 0 0 0,-11 11-1 0 0,60-51-546 0 0,6-7-108 0 0,-30 24 188 0 0,-11 12 55 0 0,-1 0 0 0 0,0-1 0 0 0,6-7 0 0 0,-1 3-18 0 0,1-1 54 0 0,-10 5 25 0 0,0 4-9 0 0,0 0 0 0 0,0-1 0 0 0,0 1-1 0 0,-1 0 1 0 0,1 0 0 0 0,0 0 0 0 0,0-1 0 0 0,-1 1-1 0 0,1 0 1 0 0,0 0 0 0 0,0 0 0 0 0,-1 0 0 0 0,1 0-1 0 0,0 0 1 0 0,0-1 0 0 0,-1 1 0 0 0,1 0 0 0 0,0 0-1 0 0,0 0 1 0 0,-1 0 0 0 0,1 0 0 0 0,0 0 0 0 0,-1 0-1 0 0,1 0 1 0 0,0 0 0 0 0,-1 0 0 0 0,1 0 0 0 0,0 0-1 0 0,0 0 1 0 0,-1 1 0 0 0,1-1 0 0 0,0 0 0 0 0,0 0-1 0 0,-1 0 1 0 0,1 0 0 0 0,0 0 0 0 0,0 1 0 0 0,-1-1-1 0 0,-10 6 156 0 0,-15 14 500 0 0,-34 34 0 0 0,39-36-437 0 0,-4 4 38 0 0,-4 16 105 0 0,29-38-367 0 0,0 0 0 0 0,0 0 1 0 0,0 1-1 0 0,0-1 0 0 0,0 0 0 0 0,0 0 1 0 0,0 0-1 0 0,0 0 0 0 0,0 0 0 0 0,0 0 1 0 0,0 0-1 0 0,0 1 0 0 0,0-1 0 0 0,0 0 1 0 0,0 0-1 0 0,0 0 0 0 0,0 0 0 0 0,0 0 1 0 0,0 0-1 0 0,0 1 0 0 0,0-1 0 0 0,0 0 0 0 0,0 0 1 0 0,0 0-1 0 0,0 0 0 0 0,0 0 0 0 0,0 0 1 0 0,0 0-1 0 0,0 1 0 0 0,0-1 0 0 0,0 0 1 0 0,0 0-1 0 0,0 0 0 0 0,0 0 0 0 0,0 0 1 0 0,0 0-1 0 0,0 0 0 0 0,1 0 0 0 0,-1 0 1 0 0,0 1-1 0 0,0-1 0 0 0,0 0 0 0 0,0 0 1 0 0,0 0-1 0 0,0 0 0 0 0,0 0 0 0 0,1 0 1 0 0,-1 0-1 0 0,0 0 0 0 0,0 0 0 0 0,0 0 1 0 0,0 0-1 0 0,0 0 0 0 0,0 0 0 0 0,1 0 0 0 0,-1 0 1 0 0,0 0-1 0 0,0 0 0 0 0,0 0 0 0 0,0 0 1 0 0,0 0-1 0 0,0 0 0 0 0,1 0 0 0 0,6-1-7 0 0,-2-2 6 0 0,1 0 0 0 0,-1 0 0 0 0,0 0 0 0 0,0-1 0 0 0,0 0 0 0 0,-1 0 0 0 0,1 0 0 0 0,-1-1 0 0 0,4-4 0 0 0,-6 7 0 0 0,12-13-29 0 0,-8 9-63 0 0,1-1 1 0 0,8-13-1 0 0,-3 5-33 0 0,-9 12 60 0 0,0 0 0 0 0,-1 0-1 0 0,0 0 1 0 0,0-1 0 0 0,0 1 0 0 0,0-1 0 0 0,0 1-1 0 0,2-7 1 0 0,-4 11 63 0 0,-1-1 0 0 0,1 0 0 0 0,0 0 0 0 0,0 0 1 0 0,0 0-1 0 0,-1 1 0 0 0,1-1 0 0 0,0 0 0 0 0,0 0 0 0 0,-1 0 0 0 0,1 0 0 0 0,0 0 0 0 0,0 0 0 0 0,-1 0 0 0 0,1 0 0 0 0,0 0 0 0 0,0 0 0 0 0,-1 0 0 0 0,1 0 0 0 0,0 0 0 0 0,0 0 1 0 0,-1 0-1 0 0,1 0 0 0 0,0 0 0 0 0,0 0 0 0 0,-1 0 0 0 0,1 0 0 0 0,0 0 0 0 0,0 0 0 0 0,0 0 0 0 0,-1 0 0 0 0,1-1 0 0 0,0 1 0 0 0,0 0 0 0 0,0 0 0 0 0,-1 0 0 0 0,1 0 0 0 0,0-1 0 0 0,0 1 1 0 0,0 0-1 0 0,0 0 0 0 0,-1 0 0 0 0,1-1 0 0 0,0 1 0 0 0,0 0 0 0 0,0 0 0 0 0,0-1 0 0 0,0 1 0 0 0,0 0 0 0 0,0 0 0 0 0,0-1 0 0 0,0 1 0 0 0,0 0 0 0 0,0 0 0 0 0,0-1 0 0 0,0 1 0 0 0,0 0 1 0 0,0 0-1 0 0,0-1 0 0 0,0 1 0 0 0,0 0 0 0 0,0 0 0 0 0,0 0 0 0 0,0-1 0 0 0,0 1 0 0 0,0 0 0 0 0,0 0 0 0 0,1-1 0 0 0,-24 17 260 0 0,16-10-278 0 0,-2-1 23 0 0,-3 2 26 0 0,1 0-1 0 0,-10 9 0 0 0,-37 25 499 0 0,41-29-379 0 0,14-9-117 0 0,-1-1 1 0 0,1 1-1 0 0,-1 0 1 0 0,1 0 0 0 0,-5 6-1 0 0,0-1-15 0 0,7-7-7 0 0,0-1 0 0 0,1 1 0 0 0,-1-1 1 0 0,1 0-1 0 0,-1 1 0 0 0,1 0 0 0 0,-1-1 0 0 0,1 1 1 0 0,-1-1-1 0 0,1 1 0 0 0,-1 0 0 0 0,1-1 1 0 0,0 1-1 0 0,-1 0 0 0 0,1-1 0 0 0,0 1 1 0 0,0 0-1 0 0,-1-1 0 0 0,1 2 0 0 0,18-6 105 0 0,-5-1-149 0 0,-1-1 0 0 0,0 0 0 0 0,0 0 0 0 0,-1-1 0 0 0,13-11 0 0 0,-18 14 33 0 0,20-14-44 0 0,-11 9 45 0 0,0-2-1 0 0,0 0 0 0 0,-1-1 1 0 0,20-22-1 0 0,-21 21 21 0 0,-11 11-13 0 0,0 0-1 0 0,0 0 1 0 0,0-1 0 0 0,0 1-1 0 0,0 0 1 0 0,0-1 0 0 0,2-5-1 0 0,-3 6 0 0 0,1-3 160 0 0,-7 9 36 0 0,1 0-172 0 0,-29 24-22 0 0,2 2 0 0 0,-37 47 1 0 0,35-34 350 0 0,44-51-244 0 0,-1 1-106 0 0,-1 0 1 0 0,10-8 0 0 0,-4-3-9 0 0,0 0 0 0 0,0 0 0 0 0,-2-2 0 0 0,-1 0 0 0 0,13-26 0 0 0,17-29 0 0 0,-36 63 7 0 0,5-14-22 0 0,-11 25 22 0 0,1-1 0 0 0,-1 0 0 0 0,0 1 0 0 0,1-1-1 0 0,-1 1 1 0 0,0-1 0 0 0,0 0 0 0 0,0 1 0 0 0,0-1 0 0 0,-1 1 0 0 0,1-1 0 0 0,0 1 0 0 0,-1-1 0 0 0,0-2 0 0 0,1 4-2 0 0,-1-1-1 0 0,1 1 1 0 0,-1-1 0 0 0,1 1-1 0 0,0-1 1 0 0,-1 1-1 0 0,0-1 1 0 0,1 1-1 0 0,-1-1 1 0 0,1 1 0 0 0,-1 0-1 0 0,1-1 1 0 0,-1 1-1 0 0,0 0 1 0 0,1 0-1 0 0,-1-1 1 0 0,0 1 0 0 0,1 0-1 0 0,-1 0 1 0 0,0 0-1 0 0,1 0 1 0 0,-1 0-1 0 0,0 0 1 0 0,1 0 0 0 0,-1 0-1 0 0,0 0 1 0 0,1 0-1 0 0,-1 0 1 0 0,0 1-1 0 0,1-1 1 0 0,-2 0 0 0 0,-22 10 128 0 0,20-8-125 0 0,-3 2-16 0 0,1 0-1 0 0,-1 1 1 0 0,-6 5-1 0 0,-3 2-17 0 0,6-4 37 0 0,0 1-1 0 0,1 1 1 0 0,0 0-1 0 0,-13 17 0 0 0,9-11-2 0 0,12-14-8 0 0,0 0 0 0 0,-1 0 0 0 0,1 0 0 0 0,0-1 0 0 0,0 1 0 0 0,0 0 0 0 0,1 0 0 0 0,-1 1 0 0 0,0-1 0 0 0,1 0 0 0 0,-1 0 0 0 0,1 4 0 0 0,0-6 2 0 0,0 0 0 0 0,1 0 1 0 0,-1 1-1 0 0,0-1 0 0 0,1 0 0 0 0,-1 0 0 0 0,0 0 0 0 0,1 0 0 0 0,-1 1 0 0 0,0-1 1 0 0,1 0-1 0 0,-1 0 0 0 0,0 0 0 0 0,1 0 0 0 0,-1 0 0 0 0,1 0 0 0 0,-1 0 0 0 0,0 0 1 0 0,1 0-1 0 0,-1 0 0 0 0,0 0 0 0 0,1 0 0 0 0,-1-1 0 0 0,0 1 0 0 0,1 0 0 0 0,-1 0 1 0 0,0 0-1 0 0,1 0 0 0 0,-1 0 0 0 0,0-1 0 0 0,1 1 0 0 0,-1 0 0 0 0,0 0 0 0 0,0-1 1 0 0,1 1-1 0 0,-1-1 0 0 0,1 1-1 0 0,3-2-1 0 0,0-1 0 0 0,-1 0 0 0 0,1 0 0 0 0,0-1 0 0 0,-1 1 0 0 0,0-1 0 0 0,4-4 0 0 0,6-7 0 0 0,34-41 80 0 0,-42 50-56 0 0,0 0-1 0 0,0-1 0 0 0,3-7 1 0 0,11-14 48 0 0,20-25-8 0 0,-23 23 0 0 0,-16 30-64 0 0,0 0 0 0 0,0 0 0 0 0,0 0 0 0 0,0 0 0 0 0,0 0 1 0 0,0 0-1 0 0,0 0 0 0 0,0 0 0 0 0,0-1 0 0 0,0 1 1 0 0,0 0-1 0 0,0 0 0 0 0,0 0 0 0 0,0 0 0 0 0,0 0 0 0 0,0 0 1 0 0,1 0-1 0 0,-1 0 0 0 0,0-1 0 0 0,0 1 0 0 0,0 0 1 0 0,0 0-1 0 0,0 0 0 0 0,0 0 0 0 0,-1 0 0 0 0,1 0 0 0 0,0 0 1 0 0,0 0-1 0 0,0-1 0 0 0,0 1 0 0 0,0 0 0 0 0,0 0 1 0 0,0 0-1 0 0,0 0 0 0 0,0 0 0 0 0,0 0 0 0 0,0 0 0 0 0,0 0 1 0 0,0 0-1 0 0,0 0 0 0 0,0-1 0 0 0,0 1 0 0 0,0 0 1 0 0,-1 0-1 0 0,1 0 0 0 0,0 0 0 0 0,0 0 0 0 0,0 0 0 0 0,0 0 1 0 0,0 0-1 0 0,0 0 0 0 0,0 0 0 0 0,0 0 0 0 0,-1 0 1 0 0,1 0-1 0 0,0 0 0 0 0,0 0 0 0 0,0 0 0 0 0,0 0 0 0 0,0 0 1 0 0,0 0-1 0 0,0 0 0 0 0,-1 0 0 0 0,-6 4-1 0 0,-24 31-17 0 0,26-29-37 0 0,1-1 0 0 0,-1 1 1 0 0,-8 6-1 0 0,-10 11-4 0 0,-40 57-15 0 0,59-74 134 0 0,0 0 0 0 0,1 0 0 0 0,0 0 1 0 0,-4 10-1 0 0,28-36-7 0 0,53-87-53 0 0,-54 72 0 0 0,-6 7 0 0 0,8-21 11 0 0,-22 48 2 0 0,1-1 1 0 0,-1 1-1 0 0,1 0 1 0 0,-1-1 0 0 0,0 1-1 0 0,1-1 1 0 0,-1 1-1 0 0,0-1 1 0 0,0 1-1 0 0,0 0 1 0 0,0-1-1 0 0,0 1 1 0 0,0-1-1 0 0,-1 1 1 0 0,1-1-1 0 0,0 1 1 0 0,-1 0-1 0 0,1-1 1 0 0,-1 1-1 0 0,1 0 1 0 0,-1-1 0 0 0,0 1-1 0 0,0 0 1 0 0,1 0-1 0 0,-1 0 1 0 0,-2-2-1 0 0,3 2-11 0 0,0 1 0 0 0,-1 0 0 0 0,1 0 0 0 0,0-1 0 0 0,0 1 0 0 0,-1 0 0 0 0,1 0 0 0 0,0 0-1 0 0,-1 0 1 0 0,1 0 0 0 0,0-1 0 0 0,-1 1 0 0 0,1 0 0 0 0,0 0 0 0 0,0 0 0 0 0,-1 0 0 0 0,1 0 0 0 0,0 0 0 0 0,-1 0 0 0 0,1 0-1 0 0,0 0 1 0 0,-1 0 0 0 0,1 0 0 0 0,0 0 0 0 0,-1 0 0 0 0,1 1 0 0 0,0-1 0 0 0,-1 0 0 0 0,1 0 0 0 0,0 0 0 0 0,-1 0 0 0 0,1 0-1 0 0,0 1 1 0 0,-1-1 0 0 0,0 1 3 0 0,-5 3-9 0 0,0 0 0 0 0,0 0 0 0 0,0 1 0 0 0,1 0-1 0 0,0 0 1 0 0,0 0 0 0 0,0 1 0 0 0,0 0 0 0 0,-6 11 0 0 0,-10 10-75 0 0,15-20 71 0 0,-7 8-16 0 0,0 1 0 0 0,-20 33 0 0 0,29-45 23 0 0,3-3 1 0 0,0 0 1 0 0,0-1-1 0 0,1 1 1 0 0,-1 0 0 0 0,0-1-1 0 0,1 1 1 0 0,-1 0-1 0 0,1 0 1 0 0,-1-1 0 0 0,1 1-1 0 0,-1 0 1 0 0,1 0 0 0 0,0 0-1 0 0,-1 0 1 0 0,1 0-1 0 0,0 0 1 0 0,0-1 0 0 0,-1 1-1 0 0,1 1 1 0 0,12-8 52 0 0,-6 1-68 0 0,-1 0-1 0 0,0 0 0 0 0,0-1 0 0 0,5-6 1 0 0,3-5-24 0 0,39-49 27 0 0,-32 40 13 0 0,23-25-1 0 0,-36 44 0 0 0,88-99 0 0 0,-95 106 4 0 0,1 0 0 0 0,-1 0 0 0 0,0-1 0 0 0,0 1 0 0 0,1 0 0 0 0,-1 0 0 0 0,0-1 0 0 0,0 1 0 0 0,0 0 0 0 0,0 0 0 0 0,1-1 0 0 0,-1 1 0 0 0,0 0 0 0 0,0-1 0 0 0,0 1 0 0 0,0 0 0 0 0,0-1 0 0 0,0 1 0 0 0,0 0 0 0 0,0-1 0 0 0,0 1 1 0 0,0 0-1 0 0,0-1 0 0 0,0 1 0 0 0,0 0 0 0 0,0-1 0 0 0,-8 1 131 0 0,-16 10 86 0 0,20-8-198 0 0,-4 2-21 0 0,-1 0-1 0 0,1 1 1 0 0,-9 8-1 0 0,-2 0-109 0 0,-17 16 23 0 0,14-9 28 0 0,11-10 54 0 0,0 0 0 0 0,1 1 0 0 0,-15 18 0 0 0,23-26 14 0 0,1-2 49 0 0,10-9 245 0 0,-4 4-345 0 0,-1 1 0 0 0,0-1 0 0 0,0 1 1 0 0,0-1-1 0 0,6-9 0 0 0,11-10-113 0 0,43-40 225 0 0,-50 50-101 0 0,22-28 0 0 0,-20 21 7 0 0,14-22 22 0 0,-9 11 0 0 0,-5 3 0 0 0,-8 12 0 0 0,-8 16 4 0 0,0 0 0 0 0,1 0 0 0 0,-1-1 0 0 0,0 1 0 0 0,0 0-1 0 0,0 0 1 0 0,1-1 0 0 0,-1 1 0 0 0,0 0 0 0 0,0 0 0 0 0,0-1 0 0 0,0 1-1 0 0,0 0 1 0 0,1-1 0 0 0,-1 1 0 0 0,0 0 0 0 0,0-1 0 0 0,0 1 0 0 0,0 0-1 0 0,0-1 1 0 0,0 1 0 0 0,0 0 0 0 0,0-1 0 0 0,0 1 0 0 0,0 0 0 0 0,0 0 0 0 0,-1-1-1 0 0,1 1 1 0 0,0 0 0 0 0,0-1 0 0 0,0 1 0 0 0,0 0 0 0 0,0-1 0 0 0,-1 1-1 0 0,1 0 1 0 0,0 0 0 0 0,0-1 0 0 0,0 1 0 0 0,-1 0 0 0 0,1 0 0 0 0,0 0-1 0 0,0-1 1 0 0,-1 1 0 0 0,1 0 0 0 0,0 0 0 0 0,0 0 0 0 0,-1 0 0 0 0,1-1 0 0 0,0 1-1 0 0,-1 0 1 0 0,1 0 0 0 0,0 0 0 0 0,-1 0 0 0 0,1 0 0 0 0,0 0 0 0 0,-1 0-1 0 0,1 0 1 0 0,-2 0 20 0 0,1 0 1 0 0,-1 0-1 0 0,1 0 0 0 0,-1 1 0 0 0,1-1 0 0 0,0 0 1 0 0,-1 1-1 0 0,1-1 0 0 0,-1 1 0 0 0,1 0 0 0 0,0-1 1 0 0,-2 2-1 0 0,-35 26-33 0 0,18-14-114 0 0,0 1 0 0 0,-23 24-1 0 0,28-25 124 0 0,11-11-11 0 0,1 1 1 0 0,-1 0-1 0 0,0-1 0 0 0,1 1 1 0 0,-3 5-1 0 0,-1-2 12 0 0,7-7-5 0 0,-1 1 0 0 0,0 0 0 0 0,0-1 0 0 0,1 1-1 0 0,-1 0 1 0 0,1-1 0 0 0,-1 1 0 0 0,1 0 0 0 0,-1 0-1 0 0,1-1 1 0 0,-1 1 0 0 0,0 2 0 0 0,1-3 4 0 0,0 0-1 0 0,0 0 1 0 0,0 1 0 0 0,0-1-1 0 0,0 0 1 0 0,0 0 0 0 0,0 0-1 0 0,0 1 1 0 0,0-1 0 0 0,0 0-1 0 0,1 0 1 0 0,-1 0 0 0 0,0 0-1 0 0,0 1 1 0 0,0-1 0 0 0,0 0-1 0 0,0 0 1 0 0,0 0 0 0 0,0 0-1 0 0,1 1 1 0 0,-1-1 0 0 0,0 0-1 0 0,0 0 1 0 0,0 0 0 0 0,0 0-1 0 0,0 0 1 0 0,1 0 0 0 0,-1 1-1 0 0,0-1 1 0 0,0 0 0 0 0,0 0-1 0 0,1 0 1 0 0,-1 0 0 0 0,0 0-1 0 0,0 0 1 0 0,0 0 0 0 0,1 0-1 0 0,-1 0 1 0 0,0 0 0 0 0,4-1 2 0 0,-3 1-2 0 0,1 0 0 0 0,-1-1 0 0 0,0 1 0 0 0,0-1 0 0 0,0 1 0 0 0,0-1 0 0 0,0 1 0 0 0,0-1 0 0 0,0 0 0 0 0,0 0 0 0 0,1-1 0 0 0,7-5 0 0 0,23-15-57 0 0,0-2-1 0 0,-2 0 0 0 0,-1-3 1 0 0,44-49-1 0 0,-54 57 58 0 0,-13 13 0 0 0,0 1 0 0 0,-1-1 0 0 0,9-11 0 0 0,-4 7 24 0 0,-10 9-12 0 0,1 1 0 0 0,0-1 0 0 0,0 1 0 0 0,0-1 0 0 0,-1 0 0 0 0,1 0 0 0 0,0 1 0 0 0,-1-1 0 0 0,1 0 0 0 0,0 0 0 0 0,-1 0 0 0 0,1 0 0 0 0,-1 0 0 0 0,1 0 0 0 0,-1-1 0 0 0,-16 9 146 0 0,11-4-149 0 0,1 0 1 0 0,-1 1 0 0 0,1-1 0 0 0,0 1 0 0 0,-5 4 0 0 0,-9 9-83 0 0,-49 42-7 0 0,-4 3 80 0 0,63-56 0 0 0,1 1 0 0 0,-9 10 0 0 0,-4 4 0 0 0,-7 11 64 0 0,24-28-53 0 0,7-4 24 0 0,7-4-17 0 0,2-6-18 0 0,1-1 0 0 0,-2 0 0 0 0,19-20 0 0 0,-25 23 0 0 0,8-8 0 0 0,20-31 0 0 0,3-4 0 0 0,-25 34 2 0 0,-11 14-10 0 0,1 0 0 0 0,0 0 1 0 0,0 0-1 0 0,0 1 0 0 0,0-1 1 0 0,1 1-1 0 0,2-3 0 0 0,0 0-4 0 0,-26 29 104 0 0,-13 15 91 0 0,14-18-176 0 0,-51 48-209 0 0,39-37 202 0 0,24-25 0 0 0,1 0 0 0 0,0 0 0 0 0,0 0 0 0 0,1 1 0 0 0,0 0 0 0 0,-10 16 0 0 0,13-18 0 0 0,0-1 0 0 0,6-4 0 0 0,4-4 0 0 0,7-8 1 0 0,-12 10-2 0 0,0 0-1 0 0,0 0 1 0 0,0 0 0 0 0,0-1 0 0 0,-1 1-1 0 0,1-1 1 0 0,0 1 0 0 0,2-4 0 0 0,0-1-13 0 0,1 1 1 0 0,0-1-1 0 0,10-7 1 0 0,6-6 3 0 0,-2 1-15 0 0,-11 11 15 0 0,0-2 1 0 0,8-9-1 0 0,15-20 89 0 0,-31 38-10 0 0,-4-2 13 0 0,4 2-79 0 0,0 0 0 0 0,-1 0 1 0 0,1 0-1 0 0,0 0 0 0 0,0 0 1 0 0,-1 0-1 0 0,1 0 0 0 0,0-1 0 0 0,0 1 1 0 0,-1 0-1 0 0,1 0 0 0 0,0 0 0 0 0,0 0 1 0 0,-1 0-1 0 0,1 0 0 0 0,0 1 0 0 0,0-1 1 0 0,-1 0-1 0 0,1 0 0 0 0,0 0 1 0 0,0 0-1 0 0,-1 0 0 0 0,1 0 0 0 0,0 0 1 0 0,0 0-1 0 0,-1 1 0 0 0,1-1 0 0 0,0 0 1 0 0,0 0-1 0 0,0 0 0 0 0,-1 0 0 0 0,1 1 1 0 0,0-1-1 0 0,0 0 0 0 0,-16 12 1 0 0,-12 8-26 0 0,-30 30-240 0 0,5-5 198 0 0,40-33 62 0 0,10-10 4 0 0,0 0 0 0 0,0 1 0 0 0,1-1 1 0 0,-1 1-1 0 0,-3 5 0 0 0,2-4 30 0 0,4-4-28 0 0,0 0 0 0 0,-1 0 0 0 0,1 0 0 0 0,0 0 0 0 0,0 0 0 0 0,0 0 0 0 0,0 0 0 0 0,0 0 1 0 0,-1 0-1 0 0,1 0 0 0 0,0 1 0 0 0,0-1 0 0 0,0 0 0 0 0,0 0 0 0 0,0 0 0 0 0,0 0 0 0 0,0 0 0 0 0,0 0 0 0 0,-1 1 0 0 0,1-1 0 0 0,0 0 0 0 0,0 0 0 0 0,0 0 0 0 0,0 0 0 0 0,0 0 0 0 0,0 1 0 0 0,0-1 0 0 0,0 0 0 0 0,0 0 0 0 0,0 0 0 0 0,0 0 0 0 0,0 0 0 0 0,0 1 0 0 0,0-1 0 0 0,0 0 0 0 0,0 0 0 0 0,0 0 0 0 0,0 0 0 0 0,0 0 0 0 0,0 1 0 0 0,0-1 0 0 0,1 0 0 0 0,10-9 178 0 0,-3 3-179 0 0,-1 0 0 0 0,1-1 0 0 0,6-8 0 0 0,6-4-5 0 0,41-44 2 0 0,-46 49 0 0 0,13-18 0 0 0,-7 8 0 0 0,36-46 0 0 0,-35 43 0 0 0,4-4 0 0 0,-10 6 0 0 0,-33 35 126 0 0,-4 10-86 0 0,-26 17 0 0 0,-14 13-46 0 0,31-25 6 0 0,19-16 0 0 0,-16 16 0 0 0,-16 17-64 0 0,37-36 64 0 0,3-1 0 0 0,4-4 0 0 0,5-3 0 0 0,64-47 0 0 0,23-26-10 0 0,3-4-33 0 0,-10 12 86 0 0,-64 52-91 0 0,-18 12 49 0 0,0 1-1 0 0,0-1 1 0 0,1-1 0 0 0,-2 1 0 0 0,6-5 0 0 0,-26 14 116 0 0,-11 11-117 0 0,-94 64 0 0 0,50-31-64 0 0,2-2 188 0 0,24-16 96 0 0,96-68-261 0 0,44-39-214 0 0,-57 45 207 0 0,-3-3 48 0 0,-23 22 0 0 0,17-14 0 0 0,40-30 0 0 0,-39 31 0 0 0,-25 19 1 0 0,-8 4-3 0 0,-6 2 14 0 0,-7 7 39 0 0,10-6-51 0 0,1 1 1 0 0,0 0-1 0 0,0 1 1 0 0,-9 6-1 0 0,-63 45-64 0 0,-16 13 0 0 0,34-26 75 0 0,42-31 33 0 0,14-9-12 0 0,0 0 0 0 0,0 1 1 0 0,0-1-1 0 0,-6 7 0 0 0,6-6 130 0 0,11-5-146 0 0,5-1-56 0 0,-1-1 1 0 0,0-1-1 0 0,0 1 1 0 0,-1-2-1 0 0,1 0 1 0 0,17-13 0 0 0,52-39-25 0 0,-22 18 8 0 0,-22 17 69 0 0,55-31-40 0 0,-9-3-359 0 0,-77 53 375 0 0,-3 3 30 0 0,-1 0 1 0 0,1 0 0 0 0,-1-1-1 0 0,1 1 1 0 0,-1 0-1 0 0,0 0 1 0 0,1-1 0 0 0,-1 1-1 0 0,1-2 1 0 0,-15 5-137 0 0,-52 25 25 0 0,45-19 71 0 0,-21 11 1 0 0,-1 1 7 0 0,27-13 13 0 0,0 1 0 0 0,-15 10 0 0 0,-4 3 0 0 0,-41 23 288 0 0,59-35-204 0 0,1-2 22 0 0,28-16-56 0 0,18-15-91 0 0,-19 15-1 0 0,0 0 0 0 0,23-12-1 0 0,11-4-31 0 0,15-6-44 0 0,88-39 6 0 0,-116 55 112 0 0,38-14 0 0 0,-46 20-4 0 0,-16 6 11 0 0,-7 2 12 0 0,-3 2 13 0 0,-47 25 290 0 0,-38 19-226 0 0,-21 9-96 0 0,46-19 32 0 0,28-15-4 0 0,-6 7 102 0 0,22-15-24 0 0,11-6-52 0 0,5-6-54 0 0,1 1 1 0 0,0-1-1 0 0,0 0 1 0 0,0 0 0 0 0,0 0-1 0 0,0 0 1 0 0,0 0-1 0 0,0 0 1 0 0,0 0 0 0 0,0 0-1 0 0,-1 0 1 0 0,1 0-1 0 0,0 0 1 0 0,0 0 0 0 0,0 0-1 0 0,0 0 1 0 0,0 0 0 0 0,0 0-1 0 0,0 1 1 0 0,0-1-1 0 0,0 0 1 0 0,0 0 0 0 0,0 0-1 0 0,0 0 1 0 0,0 0-1 0 0,0 0 1 0 0,0 0 0 0 0,0 0-1 0 0,0 0 1 0 0,0 1 0 0 0,0-1-1 0 0,0 0 1 0 0,0 0-1 0 0,0 0 1 0 0,0 0 0 0 0,0 0-1 0 0,0 0 1 0 0,0 0-1 0 0,0 0 1 0 0,0 1 0 0 0,0-1-1 0 0,0 0 1 0 0,0 0 0 0 0,0 0-1 0 0,0 0 1 0 0,0 0-1 0 0,0 0 1 0 0,0 0 0 0 0,0 0-1 0 0,0 0 1 0 0,0 0-1 0 0,1 1 1 0 0,-1-1 0 0 0,0 0-1 0 0,0 0 1 0 0,0 0-1 0 0,0 0 1 0 0,0 0 0 0 0,0 0-1 0 0,0 0 1 0 0,0 0 0 0 0,0 0-1 0 0,1 0 1 0 0,-1 0-1 0 0,0 0 1 0 0,0 0 0 0 0,0 0-1 0 0,6-1 9 0 0,-6 1-7 0 0,8-3-59 0 0,1-1 1 0 0,-1 1 0 0 0,11-8-1 0 0,14-6-76 0 0,66-26 57 0 0,98-38-411 0 0,-145 62 487 0 0,33-10 0 0 0,-77 28 0 0 0,-8 1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0,1 0 0 0 0,-1 0 0 0 0,0 0 0 0 0,0 0 0 0 0,0 0 0 0 0,0 0 0 0 0,-7 5 0 0 0,7-5 0 0 0,-16 10 0 0 0,-25 11-1 0 0,-1 0 16 0 0,-80 42 203 0 0,57-31-55 0 0,-8 4 66 0 0,17-3-140 0 0,11-8 15 0 0,2 2-1 0 0,-51 42 1 0 0,66-47-104 0 0,18-15 0 0 0,0 1 0 0 0,1 0 0 0 0,0 0 0 0 0,-14 19 0 0 0,16-19 0 0 0,-11 18 0 0 0,18-26 0 0 0,-1 1 0 0 0,1 0 0 0 0,-1-1 0 0 0,1 1 0 0 0,0 0 0 0 0,-1 0 0 0 0,1 0 0 0 0,0-1 0 0 0,0 1 0 0 0,0 0 0 0 0,-1 0 0 0 0,1 0 0 0 0,0 0 0 0 0,0-1 0 0 0,0 1 0 0 0,0 0 0 0 0,1 0 0 0 0,-1 0 0 0 0,0 0 0 0 0,0-1 0 0 0,0 1 0 0 0,1 0 0 0 0,-1 0 0 0 0,0 0 0 0 0,1-1 0 0 0,-1 1 0 0 0,1 0 0 0 0,0 0 0 0 0,-1 0 0 0 0,1-1 0 0 0,0 0-1 0 0,0 1 1 0 0,-1-1 0 0 0,1 0 0 0 0,0 0-1 0 0,0 0 1 0 0,-1 0 0 0 0,1 1 0 0 0,0-1-1 0 0,0 0 1 0 0,0 0 0 0 0,0-1 0 0 0,-1 1-1 0 0,1 0 1 0 0,0 0 0 0 0,0 0 0 0 0,-1 0-1 0 0,1-1 1 0 0,1 1 0 0 0,2-1-45 0 0,8-3-131 0 0,-1 1 1 0 0,0-2 0 0 0,0 0-1 0 0,-1 0 1 0 0,19-12 0 0 0,4-1-151 0 0,5-6 99 0 0,9-3 20 0 0,61-20-475 0 0,-15 10 442 0 0,-72 29 240 0 0,25-6 0 0 0,-44 14 0 0 0,0-1 0 0 0,-1 1 0 0 0,1 0 0 0 0,0 0 0 0 0,0 0 0 0 0,-1 0 0 0 0,1 0 0 0 0,2 1 0 0 0,-4-1 1 0 0,0 0-1 0 0,1 0 0 0 0,-1 0 0 0 0,0 0 1 0 0,0 0-1 0 0,0 0 0 0 0,0 0 1 0 0,1 0-1 0 0,-1 0 0 0 0,0 0 1 0 0,0 0-1 0 0,0 1 0 0 0,0-1 1 0 0,0 0-1 0 0,0 0 0 0 0,1 0 0 0 0,-1 0 1 0 0,0 0-1 0 0,0 0 0 0 0,0 1 1 0 0,0-1-1 0 0,0 0 0 0 0,0 0 1 0 0,0 0-1 0 0,0 0 0 0 0,0 1 1 0 0,0-1-1 0 0,0 0 0 0 0,0 0 0 0 0,0 0 1 0 0,0 1-1 0 0,0-1 0 0 0,0 0 1 0 0,0 0-1 0 0,0 0 0 0 0,0 0 1 0 0,0 1-1 0 0,0-1 0 0 0,0 0 0 0 0,0 0 1 0 0,0 0-1 0 0,0 0 0 0 0,0 1 1 0 0,0-1-1 0 0,0 0 0 0 0,-1 0 1 0 0,-3 7 42 0 0,4-6-34 0 0,-4 3 28 0 0,1-1 1 0 0,-1 1-1 0 0,0 0 1 0 0,0-1-1 0 0,-9 6 1 0 0,-2 1-15 0 0,-1 2 29 0 0,-26 14 0 0 0,5-3 133 0 0,-9 6 109 0 0,-28 19 202 0 0,-61 38 437 0 0,125-81-877 0 0,4-1-19 0 0,1 0-1 0 0,-1-1 1 0 0,0 0-1 0 0,0-1 1 0 0,0 1 0 0 0,0-1-1 0 0,-1 0 1 0 0,-10 1-1 0 0,29-15 123 0 0,69-66-302 0 0,-60 60 2 0 0,29-19-1 0 0,-13 10 9 0 0,-10 8 1 0 0,36-19 1 0 0,-15 11 2 0 0,103-64-33 0 0,-87 54 147 0 0,13-9 16 0 0,-38 24-29 0 0,-30 18-7 0 0,-1-1 1 0 0,1 0 0 0 0,-1-1-1 0 0,0 0 1 0 0,13-11 0 0 0,-21 17 33 0 0,0 0 0 0 0,0 0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0,-7 1 2 0 0,-8 4 117 0 0,-196 95 437 0 0,164-77-459 0 0,-170 73 554 0 0,216-96-651 0 0,-9 4 80 0 0,7-3-13 0 0,5-3-2 0 0,96-53-235 0 0,-31 19 40 0 0,212-112-249 0 0,-189 102 318 0 0,9-3-2 0 0,-91 45 41 0 0,0 0 0 0 0,-1-1 1 0 0,1 1-1 0 0,-1-2 0 0 0,0 1 0 0 0,6-7 0 0 0,-13 12 20 0 0,0 0-1 0 0,0 0 1 0 0,0 0-1 0 0,-1 0 1 0 0,1 0-1 0 0,0 0 1 0 0,0 0-1 0 0,-1 0 1 0 0,1 0 0 0 0,0 0-1 0 0,0 0 1 0 0,0 0-1 0 0,-1 0 1 0 0,1 0-1 0 0,0-1 1 0 0,0 1-1 0 0,0 0 1 0 0,-1 0-1 0 0,1 0 1 0 0,0 0-1 0 0,0 0 1 0 0,0 0-1 0 0,0 0 1 0 0,-1-1-1 0 0,1 1 1 0 0,0 0 0 0 0,0 0-1 0 0,0 0 1 0 0,0 0-1 0 0,0-1 1 0 0,-1 1-1 0 0,1 0 1 0 0,0 0-1 0 0,0 0 1 0 0,0-1-1 0 0,0 1 1 0 0,0 0-1 0 0,0 0 1 0 0,0 0-1 0 0,0-1 1 0 0,0 1 0 0 0,0 0-1 0 0,0 0 1 0 0,0-1-1 0 0,0 1 1 0 0,0 0-1 0 0,0 0 1 0 0,0 0-1 0 0,0-1 1 0 0,0 1-1 0 0,0 0 1 0 0,0 0-1 0 0,0 0 1 0 0,1-1-1 0 0,-1 1 1 0 0,0 0-1 0 0,0 0 1 0 0,0 0 0 0 0,0 0-1 0 0,0-1 1 0 0,1 1-1 0 0,-1 0 1 0 0,0 0-1 0 0,0 0 1 0 0,0 0-1 0 0,1-1 1 0 0,-23 4 76 0 0,17-3-24 0 0,-20 5 27 0 0,1 0 1 0 0,0 1-1 0 0,-41 17 1 0 0,-16 4 239 0 0,-151 48-44 0 0,207-67-262 0 0,20-8-1 0 0,0 2 0 0 0,0-1 0 0 0,1 1 0 0 0,-1-1 0 0 0,0 1 0 0 0,-4 3 1 0 0,37-10 26 0 0,186-60-894 0 0,-143 42 455 0 0,4-1 28 0 0,-29 11 203 0 0,20-4-26 0 0,-46 11 211 0 0,-17 5-4 0 0,1 0 0 0 0,-1 0 1 0 0,1 0-1 0 0,-1 0 0 0 0,0 1 0 0 0,6-1 1 0 0,-7 1 120 0 0,-3 1-124 0 0,1-1 0 0 0,0 1-1 0 0,0-1 1 0 0,0 0 0 0 0,-1 1-1 0 0,1-1 1 0 0,0 1 0 0 0,0-1 0 0 0,-1 0-1 0 0,1 1 1 0 0,0-1 0 0 0,-1 0-1 0 0,1 1 1 0 0,-1-1 0 0 0,1 0-1 0 0,0 1 1 0 0,-1-1 0 0 0,1 0 0 0 0,-1 0-1 0 0,1 0 1 0 0,0 1 0 0 0,-1-1-1 0 0,1 0 1 0 0,-2 0 0 0 0,-13 3 31 0 0,12-2 2 0 0,-12 3 151 0 0,-25 11 0 0 0,10-3 27 0 0,-21 7 68 0 0,-22 8 6 0 0,-133 44 229 0 0,175-61-501 0 0,-6 5 121 0 0,29-13 16 0 0,6-2-80 0 0,5-1-43 0 0,27-14-33 0 0,-4 2 0 0 0,250-88-528 0 0,-91 40 144 0 0,-140 44 384 0 0,-34 12 0 0 0,0 0 0 0 0,23-5 0 0 0,-10 5 0 0 0,-10 3 27 0 0,23-7 0 0 0,-25 6 11 0 0,-5 2-13 0 0,-7 1-24 0 0,0 0-1 0 0,0 0 0 0 0,0 0 1 0 0,0 0-1 0 0,0 0 0 0 0,0 0 1 0 0,0 0-1 0 0,0 0 0 0 0,0 0 1 0 0,0 0-1 0 0,0 0 0 0 0,0 0 1 0 0,0 0-1 0 0,0 0 0 0 0,0 0 1 0 0,0 0-1 0 0,0 0 0 0 0,0 0 1 0 0,0 0-1 0 0,0 0 0 0 0,0 0 1 0 0,0 0-1 0 0,0-1 0 0 0,0 1 1 0 0,0 0-1 0 0,0 0 0 0 0,0 0 1 0 0,0 0-1 0 0,0 0 0 0 0,0 0 1 0 0,0 0-1 0 0,0 0 0 0 0,-2 0 8 0 0,1 1 1 0 0,-1-1-1 0 0,1 0 0 0 0,-1 0 0 0 0,1 1 0 0 0,-1-1 1 0 0,1 1-1 0 0,-1 0 0 0 0,1-1 0 0 0,-2 2 0 0 0,-10 3 77 0 0,-1-1-52 0 0,0 1-1 0 0,0 0 1 0 0,-18 10 0 0 0,-17 6-35 0 0,-88 31 362 0 0,3-3-184 0 0,44-16 104 0 0,79-28-213 0 0,11-5-67 0 0,0 0 0 0 0,0 0 0 0 0,0 0 0 0 0,1 0 0 0 0,-1 0 0 0 0,0 0 0 0 0,0 0 0 0 0,0 0 0 0 0,0 0 0 0 0,1 0 0 0 0,-1 0 0 0 0,0 0 0 0 0,0 0 0 0 0,0 0 0 0 0,0 0 1 0 0,1 1-1 0 0,-1-1 0 0 0,0 0 0 0 0,0 0 0 0 0,0 0 0 0 0,0 0 0 0 0,0 0 0 0 0,0 0 0 0 0,1 0 0 0 0,-1 1 0 0 0,0-1 0 0 0,0 0 0 0 0,0 0 0 0 0,0 0 0 0 0,0 0 0 0 0,0 0 0 0 0,0 1 0 0 0,0-1 0 0 0,0 0 0 0 0,0 0 0 0 0,0 0 0 0 0,0 0 0 0 0,0 1 1 0 0,0-1-1 0 0,0 0 0 0 0,0 0 0 0 0,0 0 0 0 0,0 0 0 0 0,0 1 0 0 0,0-1 0 0 0,0 0 0 0 0,0 0 0 0 0,0 0 0 0 0,0 0 0 0 0,0 1 0 0 0,0-1 0 0 0,0 0 0 0 0,0 0 0 0 0,0 0 0 0 0,0 0 0 0 0,-1 0 0 0 0,1 1 0 0 0,0-1 0 0 0,0 0 0 0 0,0 0 1 0 0,18-1-113 0 0,0-1 1 0 0,0-1-1 0 0,-1-1 1 0 0,28-8 0 0 0,-32 8 70 0 0,73-18-176 0 0,21-6 182 0 0,51-16-182 0 0,-102 30 172 0 0,-31 8 26 0 0,30-11 0 0 0,-14 6 19 0 0,-12 4 0 0 0,-22 6 0 0 0,-7 1 0 0 0,0 0 0 0 0,0 0 0 0 0,0 1 0 0 0,-1-1 0 0 0,1 0 0 0 0,0 0 0 0 0,0 0 0 0 0,0 0 0 0 0,0 0 0 0 0,0 0 0 0 0,-1 0 0 0 0,1 0 0 0 0,0 0 0 0 0,0 0 0 0 0,0 0 0 0 0,0 0 0 0 0,0 0 0 0 0,0 0 0 0 0,0 1 0 0 0,-1-1 0 0 0,1 0 0 0 0,0 0 0 0 0,0 0 0 0 0,0 0 0 0 0,0 0 0 0 0,0 0 0 0 0,0 0 0 0 0,0 1 0 0 0,0-1 0 0 0,0 0 0 0 0,0 0 0 0 0,0 0 0 0 0,0 0 0 0 0,0 0 0 0 0,0 1 0 0 0,0-1 0 0 0,0 0 0 0 0,0 0 0 0 0,0 0 0 0 0,0 0 0 0 0,0 0 0 0 0,0 1 0 0 0,0-1 0 0 0,0 0 0 0 0,0 0 0 0 0,0 0 0 0 0,0 0 0 0 0,0 0 0 0 0,0 0 0 0 0,0 1 0 0 0,0-1 0 0 0,0 0 0 0 0,1 0 0 0 0,-1 0 0 0 0,0 0 0 0 0,0 0 0 0 0,0 0 0 0 0,0 0 0 0 0,0 0 0 0 0,0 1 0 0 0,0-1 0 0 0,1 0 0 0 0,-1 0 0 0 0,0 0 0 0 0,0 0 0 0 0,0 0 0 0 0,0 0 0 0 0,1 0 0 0 0,-25 12 48 0 0,1-1 0 0 0,-1-1-1 0 0,-1-1 1 0 0,-33 8 0 0 0,-27 10 47 0 0,-155 53 579 0 0,205-69-590 0 0,-11 3 32 0 0,38-10-52 0 0,42-12-157 0 0,41-23-199 0 0,293-77-245 0 0,-306 90 406 0 0,35-8-32 0 0,-62 17 193 0 0,-27 7-16 0 0,1-1-1 0 0,-1 2 0 0 0,0-1 0 0 0,16 0 0 0 0,-22 3-18 0 0,-7 2-10 0 0,-11 4-27 0 0,11-6 24 0 0,-144 55 274 0 0,65-29-234 0 0,13-5 134 0 0,15-3 16 0 0,-31 13 78 0 0,51-22-187 0 0,30-8-48 0 0,0-1 1 0 0,0 1 0 0 0,0 0-1 0 0,1 0 1 0 0,-1 1 0 0 0,-7 4-1 0 0,5-3 19 0 0,3-2 30 0 0,9 1-38 0 0,1-2-34 0 0,0-1 0 0 0,0 0 0 0 0,-1 0-1 0 0,1 0 1 0 0,0-1 0 0 0,0 0 0 0 0,-1 0-1 0 0,10-3 1 0 0,-1 1-102 0 0,83-25-411 0 0,-73 24 498 0 0,90-21 15 0 0,41-9-200 0 0,7-3-16 0 0,-85 23 224 0 0,-122 40 78 0 0,-83 15 127 0 0,3-5 176 0 0,-30 13 191 0 0,131-47-501 0 0,21-4-34 0 0,17-1-21 0 0,223-49-581 0 0,49-10 242 0 0,-189 41 529 0 0,-125 27-91 0 0,-42 14 0 0 0,-3 1 44 0 0,28-8-111 0 0,-91 23 174 0 0,94-25-69 0 0,20-5-62 0 0,-23 9 0 0 0,0-5-91 0 0,41-9 36 0 0,5-3-17 0 0,6-2-10 0 0,51-19-92 0 0,-15 11-29 0 0,54-12-157 0 0,5-2 156 0 0,-60 17-130 0 0,-25 5 31 0 0,-13 3 31 0 0,-7 2-70 0 0,-104 14 27 0 0,11-2 395 0 0,-83 19-54 0 0,115-20-117 0 0,-68 15 0 0 0,53-8 0 0 0,-50 15 0 0 0,41-6 0 0 0,-35 14 0 0 0,123-42 0 0 0,-53 22 0 0 0,-103 26 0 0 0,94-31 0 0 0,62-17-100 0 0,6 0-79 0 0,12-4-190 0 0,33-12-868 0 0,-33 11 731 0 0,0-1 0 0 0,0-1 1 0 0,24-12-1 0 0,110-64-450 0 0,-121 67 666 0 0,-21 12 112 0 0,-1 0 0 0 0,0-1 0 0 0,0 0 0 0 0,8-6 0 0 0,-45 20-188 0 0,-6 7 653 0 0,15-7 17 0 0,0 1 0 0 0,-37 23-1 0 0,-28 20 626 0 0,41-26-576 0 0,-15 4-15 0 0,41-23-216 0 0,0 1 0 0 0,1 1 0 0 0,-17 13 0 0 0,-73 61 508 0 0,61-49-590 0 0,27-21-23 0 0,-18 16 0 0 0,12-8-17 0 0,17-16 0 0 0,0 0 0 0 0,1 0 0 0 0,-12 15 0 0 0,13-13-9 0 0,5-7 0 0 0,0-1 1 0 0,0 1-1 0 0,0 0 1 0 0,1 0-1 0 0,-1-1 1 0 0,0 1-1 0 0,1 0 1 0 0,-1 0-1 0 0,0 0 1 0 0,1 0-1 0 0,0 0 0 0 0,-1-1 1 0 0,1 1-1 0 0,-1 0 1 0 0,1 0-1 0 0,0 0 1 0 0,0 0-1 0 0,-1 0 1 0 0,1 1-1 0 0,0-1 1 0 0,0 0-1 0 0,0 0 0 0 0,0 0 1 0 0,0 0-1 0 0,1 0 1 0 0,-1 1-1 0 0,0-1-13 0 0,1-1-1 0 0,-1 0 0 0 0,0 0 1 0 0,1 0-1 0 0,-1 0 0 0 0,0 0 1 0 0,0 0-1 0 0,1 0 0 0 0,-1 0 1 0 0,0 0-1 0 0,1 0 0 0 0,-1 0 1 0 0,0 0-1 0 0,1 0 0 0 0,-1 0 1 0 0,0 0-1 0 0,0 0 0 0 0,1 0 1 0 0,-1 0-1 0 0,0 0 0 0 0,1 0 1 0 0,-1-1-1 0 0,0 1 0 0 0,2 0-66 0 0,10-4-192 0 0,-3 3 74 0 0,0-2 1 0 0,-1 0 0 0 0,1 0 0 0 0,-1 0-1 0 0,10-6 1 0 0,69-33-1330 0 0,-76 36 1284 0 0,-1 1 0 0 0,1 0 0 0 0,0 1 0 0 0,0 0 0 0 0,0 0 0 0 0,0 2 0 0 0,17-3 0 0 0,-26 4-165 0 0,-2 2 348 0 0,1 0 1 0 0,-1 0-1 0 0,0 0 0 0 0,0-1 1 0 0,0 1-1 0 0,0 0 0 0 0,0 0 1 0 0,0 0-1 0 0,0 0 0 0 0,0-1 1 0 0,0 1-1 0 0,0 0 0 0 0,0 0 1 0 0,0 0-1 0 0,-1-1 0 0 0,1 1 1 0 0,0 0-1 0 0,-1 0 0 0 0,1-1 1 0 0,0 1-1 0 0,-1 0 0 0 0,0 1 1 0 0,-15 16-466 0 0,8-10 496 0 0,-2 3 405 0 0,-1 0 0 0 0,0-1 0 0 0,0-1 0 0 0,-1 0 0 0 0,0 0-1 0 0,-20 10 1 0 0,17-11 221 0 0,2 2 0 0 0,-24 21 0 0 0,21-17-192 0 0,-16 13 676 0 0,-34 38 0 0 0,65-63-1056 0 0,0-1 0 0 0,0 0 0 0 0,0 1-1 0 0,0-1 1 0 0,0 1 0 0 0,0-1 0 0 0,0 1 0 0 0,0 0-1 0 0,1-1 1 0 0,-1 1 0 0 0,0 3 0 0 0,1-5-17 0 0,0 1 0 0 0,0-1 0 0 0,0 0 0 0 0,0 0 1 0 0,0 0-1 0 0,0 1 0 0 0,0-1 0 0 0,0 0 0 0 0,0 0 1 0 0,0 1-1 0 0,0-1 0 0 0,1 0 0 0 0,-1 0 0 0 0,0 1 1 0 0,0-1-1 0 0,0 0 0 0 0,0 0 0 0 0,0 0 0 0 0,0 1 1 0 0,1-1-1 0 0,-1 0 0 0 0,0 0 0 0 0,0 0 0 0 0,0 0 1 0 0,1 1-1 0 0,-1-1 0 0 0,0 0 0 0 0,0 0 0 0 0,0 0 1 0 0,1 0-1 0 0,0 0-3 0 0,0 0 0 0 0,0 0 1 0 0,0 0-1 0 0,0 0 0 0 0,-1 0 0 0 0,1 0 1 0 0,0 0-1 0 0,0 0 0 0 0,0-1 0 0 0,0 1 1 0 0,0 0-1 0 0,0-1 0 0 0,0 1 0 0 0,32-16-316 0 0,32-22 0 0 0,2 0-700 0 0,-46 27 462 0 0,-9 4 64 0 0,1 0 0 0 0,-1 1 1 0 0,20-6-1 0 0,-25 11 349 0 0,-3-1-35 0 0,0 1 0 0 0,0 0 0 0 0,1 0 0 0 0,-1 0 1 0 0,1 1-1 0 0,-1-1 0 0 0,1 1 0 0 0,4 1 0 0 0,-7-1-165 0 0,-2 8-307 0 0,0-7 623 0 0,0 1 0 0 0,-1 0 0 0 0,1-1 1 0 0,-1 1-1 0 0,0 0 0 0 0,1-1 0 0 0,-1 1 1 0 0,0-1-1 0 0,0 1 0 0 0,0-1 0 0 0,0 0 1 0 0,0 1-1 0 0,0-1 0 0 0,-1 0 0 0 0,1 0 0 0 0,0 1 1 0 0,0-1-1 0 0,-1 0 0 0 0,1-1 0 0 0,-3 3 1 0 0,-11 8-14 0 0,-6 9 954 0 0,0-1 0 0 0,-1 0 0 0 0,-1-2 0 0 0,-38 21 0 0 0,-32 23 896 0 0,87-57-1700 0 0,-1 0 1 0 0,1 0-1 0 0,0 0 0 0 0,1 1 0 0 0,-1 0 1 0 0,1 0-1 0 0,0 1 0 0 0,0-1 0 0 0,1 1 0 0 0,0 0 1 0 0,-5 7-1 0 0,9-12-107 0 0,0-1 0 0 0,0 0 1 0 0,0 0-1 0 0,0 0 0 0 0,0 0 1 0 0,0 0-1 0 0,0 1 0 0 0,0-1 0 0 0,0 0 1 0 0,0 0-1 0 0,-1 0 0 0 0,1 0 1 0 0,0 1-1 0 0,0-1 0 0 0,0 0 0 0 0,0 0 1 0 0,0 0-1 0 0,0 0 0 0 0,0 1 1 0 0,0-1-1 0 0,0 0 0 0 0,0 0 0 0 0,1 0 1 0 0,-1 0-1 0 0,0 1 0 0 0,0-1 1 0 0,0 0-1 0 0,0 0 0 0 0,0 0 0 0 0,0 0 1 0 0,0 0-1 0 0,0 1 0 0 0,0-1 1 0 0,0 0-1 0 0,1 0 0 0 0,-1 0 0 0 0,0 0 1 0 0,0 0-1 0 0,8 0 7 0 0,9-5-13 0 0,14-8-165 0 0,7-4-806 0 0,0 2 0 0 0,69-17 0 0 0,-94 29 512 0 0,-11 2 277 0 0,1 0 1 0 0,0 0 0 0 0,-1 1-1 0 0,1-1 1 0 0,0 1-1 0 0,-1 0 1 0 0,1 0 0 0 0,0 0-1 0 0,3 0 1 0 0,-5 1-452 0 0,-6 10-748 0 0,1-6 1409 0 0,-1-1 1 0 0,0 0-1 0 0,0 0 1 0 0,-10 6-1 0 0,0 0 486 0 0,5-4 19 0 0,0 0 0 0 0,0-1-1 0 0,-15 6 1 0 0,-3 0 389 0 0,-1 2-51 0 0,16-8-125 0 0,-23 12 0 0 0,-55 30 715 0 0,71-36-1450 0 0,19-11-66 0 0,12 4-3971 0 0,-6-3 482 0 0,-5-1 3552 0 0,1 0 0 0 0,-1 0 0 0 0,1 0 1 0 0,-1 0-1 0 0,1 1 0 0 0,-1-1 1 0 0,1 0-1 0 0,-1 0 0 0 0,1 0 0 0 0,-1 0 1 0 0,1 1-1 0 0,-1-1 0 0 0,0 0 0 0 0,1 0 1 0 0,-1 1-1 0 0,1-1 0 0 0,-1 0 0 0 0,0 1 1 0 0,1-1-1 0 0,-1 0 0 0 0,0 1 0 0 0,1-1 1 0 0,-1 0-1 0 0,0 1 0 0 0,0-1 1 0 0,1 1-1 0 0,-1 0 53 0 0,0 0 1 0 0,0 0-1 0 0,0 0 1 0 0,0-1-1 0 0,-1 1 1 0 0,1 0-1 0 0,0 0 1 0 0,0-1-1 0 0,0 1 1 0 0,-1 0-1 0 0,1-1 0 0 0,0 1 1 0 0,-1 0-1 0 0,1-1 1 0 0,-1 2-1 0 0,-4 3 537 0 0,0 0-1 0 0,0 0 0 0 0,-5 5 0 0 0,5-6-183 0 0,-30 22 1414 0 0,28-21-1476 0 0,0 0 1 0 0,0 0 0 0 0,0 0 0 0 0,-11 4-1 0 0,18-9-189 0 0,17-7-18 0 0,-11 4-134 0 0,2-2-22 0 0,0 0 0 0 0,10-8 0 0 0,3-3-172 0 0,14-9-203 0 0,8-5-212 0 0,-14 11-172 0 0,3-2-142 0 0,-7 1 13 0 0,-26 19 772 0 0,1 1 135 0 0,0 0 1 0 0,-1 0-1 0 0,1 0 0 0 0,0-1 0 0 0,0 1 1 0 0,-1 0-1 0 0,1 0 0 0 0,0 0 1 0 0,0 0-1 0 0,-1 0 0 0 0,1 0 1 0 0,0 0-1 0 0,0 0 0 0 0,-1 0 0 0 0,1 0 1 0 0,0 0-1 0 0,-1 0 0 0 0,1 0 1 0 0,0 0-1 0 0,0 0 0 0 0,-1 0 1 0 0,1 0-1 0 0,0 0 0 0 0,0 1 0 0 0,-1-1 1 0 0,1 0-1 0 0,0 0 0 0 0,0 0 1 0 0,-13 8 493 0 0,1-2 1 0 0,-1 0 0 0 0,0 0-1 0 0,0-1 1 0 0,-1-1 0 0 0,-14 4 0 0 0,24-7-465 0 0,1-1 0 0 0,0 1 0 0 0,-1-1 0 0 0,1 1 0 0 0,0-1 0 0 0,-1 0 1 0 0,1 0-1 0 0,-1 0 0 0 0,1-1 0 0 0,0 0 0 0 0,-1 1 0 0 0,1-1 0 0 0,-4-1 1 0 0,7 2-31 0 0,0-1 0 0 0,0 1 0 0 0,-1 0 0 0 0,1 0 0 0 0,0 0 0 0 0,0 0 0 0 0,-1-1 0 0 0,1 1 0 0 0,0 0 0 0 0,0 0 0 0 0,0-1 0 0 0,-1 1 0 0 0,1 0 0 0 0,0 0 0 0 0,0-1 0 0 0,0 1 0 0 0,0 0 0 0 0,0-1 0 0 0,0 1 0 0 0,0 0 0 0 0,0 0 0 0 0,0-1 0 0 0,0 1 0 0 0,-1 0 0 0 0,1-1 0 0 0,1 1 0 0 0,-1 0 0 0 0,0 0 0 0 0,0-1 0 0 0,0 1 0 0 0,0 0 0 0 0,0-1 0 0 0,0 1 0 0 0,0 0 0 0 0,0 0 0 0 0,1-1 0 0 0,4-9-50 0 0,-5 10 33 0 0,3-4-83 0 0,-1 1 0 0 0,1 0 1 0 0,0 0-1 0 0,7-5 0 0 0,6-7-395 0 0,33-32-2413 0 0,-33 33 1620 0 0,-14 13 976 0 0,0 0 0 0 0,0-1 1 0 0,-1 0-1 0 0,1 1 1 0 0,0-1-1 0 0,0 0 0 0 0,-1 0 1 0 0,1 0-1 0 0,-1 0 1 0 0,2-3-1 0 0,2-2-1297 0 0,-2 2-1375 0 0,-11 2-119 0 0,4 3 3290 0 0,0 0 0 0 0,-1 0-1 0 0,1 0 1 0 0,0 1-1 0 0,-1-1 1 0 0,1 1-1 0 0,-5 1 1 0 0,-11 2 2871 0 0,-34 10 2712 0 0,23-5-3454 0 0,10-1-1133 0 0,-2 2-80 0 0,14-5-579 0 0,9-5-523 0 0,0 0 0 0 0,0 0 0 0 0,0 0 0 0 0,0 0 0 0 0,0 0-1 0 0,0 0 1 0 0,0 0 0 0 0,0 0 0 0 0,0 0 0 0 0,0 0 0 0 0,0 0 0 0 0,0 0 0 0 0,0 0 0 0 0,1 0 0 0 0,-1 0 0 0 0,0 0 0 0 0,0 0-1 0 0,0 1 1 0 0,0-1 0 0 0,0 0 0 0 0,0 0 0 0 0,0 0 0 0 0,0 0 0 0 0,0 0 0 0 0,0 0 0 0 0,0 0 0 0 0,0 0 0 0 0,0 0 0 0 0,0 0-1 0 0,0 0 1 0 0,0 0 0 0 0,0 0 0 0 0,0 0 0 0 0,0 0 0 0 0,0 0 0 0 0,0 0 0 0 0,0 0 0 0 0,0 1 0 0 0,0-1 0 0 0,0 0 0 0 0,0 0-1 0 0,0 0 1 0 0,0 0 0 0 0,-1 0 0 0 0,1 0 0 0 0,0 0 0 0 0,0 0 0 0 0,0 0 0 0 0,0 0 0 0 0,0 0 0 0 0,0 0 0 0 0,0 0 0 0 0,0 0-1 0 0,0 0 1 0 0,0 0 0 0 0,0 0 0 0 0,6 0-288 0 0,-1-1 0 0 0,1 0 0 0 0,-1 0-1 0 0,1-1 1 0 0,-1 0 0 0 0,6-2 0 0 0,17-5-1387 0 0,-25 7 873 0 0,0 1-1 0 0,0-1 1 0 0,0 1 0 0 0,0-1-1 0 0,0 0 1 0 0,-1 0-1 0 0,1 0 1 0 0,0-1-1 0 0,-1 1 1 0 0,1 0-1 0 0,-1-1 1 0 0,3-5-1 0 0,-1 4-809 0 0,0 1 992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12527 0 0,'-1'7'959'0'0,"1"-6"-954"0"0,0 0 0 0 0,-1 0-1 0 0,1 0 1 0 0,0 0-1 0 0,0 0 1 0 0,0 0 0 0 0,0 0-1 0 0,0 0 1 0 0,0 0-1 0 0,0 0 1 0 0,0 0 0 0 0,0-1-1 0 0,1 1 1 0 0,-1 0 0 0 0,0 0-1 0 0,1 0 1 0 0,-1 0-1 0 0,0 0 1 0 0,1 0 0 0 0,0 1-1 0 0,11 13-625 0 0,2-4-3711 0 0,-3-18-3787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2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8495 0 0,'0'8'87'0'0,"1"-1"0"0"0,0 0-1 0 0,1 1 1 0 0,-1-1-1 0 0,1 0 1 0 0,1 0-1 0 0,0 0 1 0 0,0-1 0 0 0,0 1-1 0 0,0-1 1 0 0,1 1-1 0 0,0-1 1 0 0,1 0 0 0 0,-1-1-1 0 0,1 1 1 0 0,8 6-1 0 0,1 1 97 0 0,1-1 0 0 0,0-1-1 0 0,1 0 1 0 0,0-1 0 0 0,23 11-1 0 0,-1-3-582 0 0,1-2 0 0 0,0-1 0 0 0,1-2 0 0 0,49 9 0 0 0,-77-21-885 0 0,-1 0 0 0 0,1-1 0 0 0,0 0 0 0 0,18-3-1 0 0,-10 1 78 0 0,18-1 298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25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7631 0 0,'7'9'672'0'0,"1"-1"-536"0"0,3-1-136 0 0,11 5 0 0 0,4 1-192 0 0,4-2-72 0 0,3-5-16 0 0,6 1 0 0 0,7 1-280 0 0,-1-3-56 0 0,-1-4-16 0 0,3 3 0 0 0,3 4-384 0 0,-2-3-72 0 0,-2-6-24 0 0,2 4 0 0 0,2 4 888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24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2 530 6159 0 0,'-2'1'8508'0'0,"3"-1"-8216"0"0,1 0-185 0 0,0-1 0 0 0,0 1 0 0 0,-1-1 0 0 0,1 1 0 0 0,0 0 0 0 0,0 0 0 0 0,0-1 0 0 0,3 2-1 0 0,5-2 91 0 0,45-12 603 0 0,-23 3-437 0 0,-18 7-105 0 0,0 0 0 0 0,27-10 0 0 0,-29 8-190 0 0,6-3 1 0 0,-15 6-57 0 0,0 0 0 0 0,0 1 0 0 0,0-1 0 0 0,1 1-1 0 0,3-1 1 0 0,11-3 71 0 0,-1 0 1 0 0,-1-2-1 0 0,1 0 0 0 0,19-11 0 0 0,-29 15 1 0 0,0 0-1 0 0,0 0 1 0 0,15-3-1 0 0,-15 5-67 0 0,0-1 1 0 0,0 0-1 0 0,0-1 1 0 0,-1 1-1 0 0,10-6 0 0 0,-8 4-10 0 0,1 0 0 0 0,-1 0 0 0 0,1 1-1 0 0,10-3 1 0 0,23-9 157 0 0,68-32-35 0 0,-59 26-128 0 0,-28 9 29 0 0,69-30 254 0 0,-67 27 61 0 0,93-40-47 0 0,-49 21-290 0 0,-52 25 20 0 0,0-2 0 0 0,-2 1 0 0 0,20-18 0 0 0,-21 17-7 0 0,6-8-17 0 0,-15 15-36 0 0,-1-1-1 0 0,1 1 1 0 0,0 0 0 0 0,0 0-1 0 0,0 0 1 0 0,1 1 0 0 0,9-5-1 0 0,-13 8-199 0 0,0-1 1 0 0,0 1-1 0 0,-1 0 0 0 0,1 0 1 0 0,0 0-1 0 0,0 0 0 0 0,0 0 0 0 0,0 0 1 0 0,0 0-1 0 0,2 1 0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35.53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468 830 8719 0 0,'6'-20'674'0'0,"-23"13"484"0"0,16 8-1086 0 0,-1-1 0 0 0,1 1-1 0 0,0 0 1 0 0,0-1 0 0 0,0 1 0 0 0,0 0-1 0 0,0 0 1 0 0,0 0 0 0 0,0 0-1 0 0,0 0 1 0 0,0 0 0 0 0,0 0 0 0 0,1 0-1 0 0,-1 0 1 0 0,0 0 0 0 0,1 0-1 0 0,-1 1 1 0 0,0-1 0 0 0,1 0 0 0 0,0 0-1 0 0,-1 1 1 0 0,1-1 0 0 0,0 0-1 0 0,0 1 1 0 0,0-1 0 0 0,0 0 0 0 0,0 1-1 0 0,0-1 1 0 0,0 0 0 0 0,0 1-1 0 0,0-1 1 0 0,0 0 0 0 0,1 0 0 0 0,-1 1-1 0 0,1-1 1 0 0,0 2 0 0 0,2 10 250 0 0,-3-12-295 0 0,0 0 0 0 0,0 0-1 0 0,0 0 1 0 0,1 0 0 0 0,-1 0 0 0 0,0 0-1 0 0,0 0 1 0 0,1-1 0 0 0,-1 1 0 0 0,0 0-1 0 0,1 0 1 0 0,-1 0 0 0 0,1 0 0 0 0,-1-1 0 0 0,2 2-1 0 0,2 2 27 0 0,0 0 1 0 0,0 0-1 0 0,-1 0 0 0 0,1 0 0 0 0,-1 0 0 0 0,4 7 0 0 0,-6-8-31 0 0,2 0 0 0 0,-1-1 0 0 0,0 1 0 0 0,0-1 0 0 0,1 1 0 0 0,-1-1 0 0 0,6 4 0 0 0,-4-4 0 0 0,-1 1 1 0 0,0-1-1 0 0,0 1 1 0 0,5 6-1 0 0,38 62 154 0 0,21 24-176 0 0,-42-53 0 0 0,-20-33 0 0 0,0 0 0 0 0,0 0 0 0 0,1-1 0 0 0,9 10 0 0 0,2 2-8 0 0,10 9-53 0 0,-26-29 52 0 0,0 1-1 0 0,-1 0 1 0 0,1-1 0 0 0,0 1 0 0 0,-1 0-1 0 0,1-1 1 0 0,-1 1 0 0 0,1 0 0 0 0,-1 0-1 0 0,1 0 1 0 0,-1 0 0 0 0,0-1-1 0 0,1 1 1 0 0,-1 0 0 0 0,0 0 0 0 0,0 0-1 0 0,1 0 1 0 0,-1 0 0 0 0,0 0 0 0 0,0 1-1 0 0,0-2 9 0 0,0 0 0 0 0,0 0 0 0 0,0 0-1 0 0,0 0 1 0 0,0 0 0 0 0,0 0 0 0 0,0 0-1 0 0,0 0 1 0 0,-1 1 0 0 0,1-1 0 0 0,0 0-1 0 0,0 0 1 0 0,0 0 0 0 0,0 0 0 0 0,0 0-1 0 0,0 0 1 0 0,0 0 0 0 0,0 0 0 0 0,0 0 0 0 0,0 0-1 0 0,0 0 1 0 0,1 0 0 0 0,-1 0 0 0 0,0 0-1 0 0,0 0 1 0 0,0 0 0 0 0,0 0 0 0 0,0 0-1 0 0,0 0 1 0 0,0 0 0 0 0,0 1 0 0 0,0-1-1 0 0,0 0 1 0 0,0 0 0 0 0,0 0 0 0 0,0 0-1 0 0,0 0 1 0 0,0 0 0 0 0,0 0 0 0 0,0 0 0 0 0,0 0-1 0 0,0 0 1 0 0,0 0 0 0 0,0 0 0 0 0,0 0-1 0 0,0 0 1 0 0,0 0 0 0 0,0 0 0 0 0,0 0-1 0 0,1 0 1 0 0,-1 0 0 0 0,0 0 0 0 0,0 0-1 0 0,0 0 1 0 0,0 0 0 0 0,0 0 0 0 0,0 0-1 0 0,0 0 1 0 0,0 0 0 0 0,0 0 0 0 0,0 0 0 0 0,0 0-1 0 0,0 0 1 0 0,0 0 0 0 0,0 0 0 0 0,0 0-1 0 0,0 0 1 0 0,0 0 0 0 0,0 0 0 0 0,8-5-19 0 0,-9 1 18 0 0,0 3-4 0 0,1-6-42 0 0,-1 1 1 0 0,0 0-1 0 0,-1 0 0 0 0,0-1 1 0 0,-3-8-1 0 0,-5-6-88 0 0,7 14 86 0 0,0 0 1 0 0,0 0 0 0 0,-1 0 0 0 0,0 1 0 0 0,-6-8-1 0 0,6 8 27 0 0,0 1 0 0 0,1-1-1 0 0,0 0 1 0 0,-4-8-1 0 0,5 8 16 0 0,0 1-1 0 0,-1 0 0 0 0,0 0 1 0 0,0 0-1 0 0,0 0 0 0 0,-1 0 0 0 0,-6-6 1 0 0,5 6-5 0 0,1-1-1 0 0,-1 1 1 0 0,-6-13 0 0 0,8 12 15 0 0,-1 1 0 0 0,0 0 0 0 0,0-1 0 0 0,-8-7 0 0 0,-6-1 28 0 0,-6-5-7 0 0,13 7-23 0 0,6 6 0 0 0,-1-1 0 0 0,0 1 0 0 0,0 0 0 0 0,-1 1 0 0 0,-10-7 0 0 0,-38-26 0 0 0,54 36 0 0 0,-1 1 0 0 0,1 0 0 0 0,0-1 0 0 0,0 1 0 0 0,0 0 0 0 0,0-1 0 0 0,0 1 0 0 0,-2-3 0 0 0,3 2 0 0 0,0 1 0 0 0,-1 0 0 0 0,0 0 0 0 0,1 0 0 0 0,-1 0 0 0 0,0 0 0 0 0,0 0 0 0 0,1 0 0 0 0,-1 0 0 0 0,0 1 0 0 0,0-1 0 0 0,-2-1 0 0 0,-4 2 36 0 0,6 0 592 0 0,3 1-603 0 0,0 0 0 0 0,1 1 0 0 0,-1-1 0 0 0,0 1 0 0 0,0 0 0 0 0,0 0 0 0 0,0 0-1 0 0,2 2 1 0 0,-2-2-31 0 0,0 1 0 0 0,0-1 0 0 0,0 0 0 0 0,1-1 1 0 0,-1 1-1 0 0,1 0 0 0 0,4 1 0 0 0,-4-1-5 0 0,0-1 0 0 0,-1 1 1 0 0,1 0-1 0 0,0 0 0 0 0,4 4 0 0 0,2 4-31 0 0,1 1-10 0 0,17 14 0 0 0,-22-20 48 0 0,0-1 0 0 0,-1 1 0 0 0,0-1 0 0 0,6 10 1 0 0,-6-8-11 0 0,0 0 0 0 0,0-1 1 0 0,7 6-1 0 0,-6-6 14 0 0,1 0 0 0 0,0 1 0 0 0,-1-1 0 0 0,0 1 0 0 0,0 0-1 0 0,-1 1 1 0 0,0-1 0 0 0,5 9 0 0 0,7 17 71 0 0,-9-19-27 0 0,0 0-1 0 0,-1 0 1 0 0,4 15-1 0 0,1 2 14 0 0,4 6-39 0 0,-14-35-5 0 0,0 0 0 0 0,-1 0 0 0 0,1 1 0 0 0,-1-1 0 0 0,1 0 0 0 0,-1 1 0 0 0,0-1-1 0 0,1 0 1 0 0,-1 1 0 0 0,0-1 0 0 0,0 0 0 0 0,0 1 0 0 0,0-1 0 0 0,0 0 0 0 0,0 1 0 0 0,-1-1 0 0 0,1 0 0 0 0,0 1 0 0 0,-1-1 0 0 0,1 0 0 0 0,0 0 0 0 0,-1 1 0 0 0,0-1-1 0 0,1 0 1 0 0,-1 0 0 0 0,-1 2 0 0 0,0-3 18 0 0,0 0 0 0 0,0 0 0 0 0,0 0 0 0 0,0-1 0 0 0,0 1 0 0 0,0-1 0 0 0,0 1 0 0 0,0-1 0 0 0,-3-1 0 0 0,-5-1 51 0 0,8 2-75 0 0,1 0-1 0 0,-1 0 1 0 0,0 0-1 0 0,0 0 1 0 0,0-1-1 0 0,1 1 1 0 0,-1 0-1 0 0,1-1 1 0 0,-1 1-1 0 0,1-1 1 0 0,0 0-1 0 0,-1 1 1 0 0,1-1-1 0 0,-1-2 1 0 0,-12-14-9 0 0,-40-28 2 0 0,37 31-46 0 0,-36-23 1 0 0,8 6-13 0 0,-15-13 48 0 0,30 24 9 0 0,1-1 1 0 0,0-2 0 0 0,-39-41 0 0 0,15 1 152 0 0,60 70-88 0 0,0-1-1 0 0,0 1 0 0 0,14 6 1 0 0,7 5 66 0 0,23 24-42 0 0,-36-28-112 0 0,0 0 0 0 0,2-1 0 0 0,23 13 0 0 0,-28-18 22 0 0,0 1 0 0 0,-1 0 0 0 0,0 0 0 0 0,0 1 0 0 0,-1 1 0 0 0,16 18-1 0 0,-6-6 94 0 0,-9-10-61 0 0,-1 0 1 0 0,0 1-1 0 0,-1 0 0 0 0,12 25 0 0 0,-20-36 119 0 0,-2-5-53 0 0,-8-5-30 0 0,1 0 0 0 0,-19-14 0 0 0,12 10-61 0 0,7 6 4 0 0,0 1 1 0 0,0 0-1 0 0,-1 1 0 0 0,1 0 1 0 0,-13-4-1 0 0,10 4-10 0 0,0-1 0 0 0,-15-9 0 0 0,-27-20 1 0 0,-79-65 0 0 0,82 53-216 0 0,41 38 191 0 0,14 15 122 0 0,11 12-70 0 0,32 44 37 0 0,-23-29-11 0 0,-13-19-53 0 0,11 19 0 0 0,-19-27 0 0 0,1-1 0 0 0,-1 0 0 0 0,2-1 0 0 0,-1 1 0 0 0,9 6 0 0 0,10 10 11 0 0,25 24 349 0 0,-44-42-308 0 0,-8-9-32 0 0,-6-10-4 0 0,4 7 3 0 0,0 0-1 0 0,-7-18 1 0 0,8 17-24 0 0,0 0 1 0 0,-1 0 0 0 0,-6-8 0 0 0,-56-69-358 0 0,29 45 122 0 0,-41-57 0 0 0,32 35 176 0 0,37 51 55 0 0,7 11 14 0 0,4 8 19 0 0,5 26 162 0 0,0-17-204 0 0,-4-10-6 0 0,0 0 1 0 0,0 0-1 0 0,0-1 1 0 0,1 1 0 0 0,0-1-1 0 0,0 1 1 0 0,7 8-1 0 0,-7-11 28 0 0,0 1 0 0 0,-1 0 0 0 0,0 0 0 0 0,0 0-1 0 0,0 0 1 0 0,0 0 0 0 0,-1 1 0 0 0,2 5 0 0 0,7 18 64 0 0,-3-11 47 0 0,-6-15-91 0 0,0 1 1 0 0,0-1 0 0 0,0 1 0 0 0,0-1-1 0 0,0 1 1 0 0,1-1 0 0 0,-1 0 0 0 0,1 0-1 0 0,0 1 1 0 0,-1-1 0 0 0,1 0 0 0 0,0-1-1 0 0,0 1 1 0 0,1 0 0 0 0,3 2 0 0 0,-5-3-14 0 0,1 0 0 0 0,-1 0 0 0 0,0 0 0 0 0,1 0 0 0 0,-1 0 0 0 0,0 1 0 0 0,0-1-1 0 0,0 0 1 0 0,0 1 0 0 0,2 1 0 0 0,-3-2-5 0 0,1 0-1 0 0,-1 0 0 0 0,1 0 0 0 0,0 0 0 0 0,-1 0 0 0 0,1-1 0 0 0,0 1 0 0 0,-1 0 0 0 0,1 0 0 0 0,0-1 0 0 0,0 1 0 0 0,0-1 0 0 0,0 1 0 0 0,0-1 1 0 0,0 1-1 0 0,0-1 0 0 0,0 1 0 0 0,0-1 0 0 0,0 0 0 0 0,0 1 0 0 0,0-1 0 0 0,0 0 0 0 0,1 0 0 0 0,6 1 6 0 0,-8-1-4 0 0,1 0 1 0 0,0 0-1 0 0,-1 0 1 0 0,1 0-1 0 0,-1 0 1 0 0,1 0-1 0 0,-1 0 1 0 0,1 0-1 0 0,-1 0 1 0 0,1-1-1 0 0,-1 1 1 0 0,1 0-1 0 0,-1 0 1 0 0,1 0-1 0 0,-1-1 1 0 0,1 1-1 0 0,-1 0 1 0 0,1-1-1 0 0,-1 1 1 0 0,0 0-1 0 0,1-1 1 0 0,-1 1-1 0 0,1-1 1 0 0,-1 1-1 0 0,0-1 1 0 0,0 1-1 0 0,1-1 1 0 0,-1 1-1 0 0,0-1 1 0 0,0 1-1 0 0,1-1 1 0 0,-1 1-1 0 0,0-1 1 0 0,0 0-1 0 0,0 0-10 0 0,1 0 0 0 0,-1 0-1 0 0,0 0 1 0 0,0 0 0 0 0,0 1 0 0 0,0-1 0 0 0,0 0-1 0 0,0 0 1 0 0,0 0 0 0 0,0 0 0 0 0,0 0 0 0 0,-1 0-1 0 0,1 0 1 0 0,0 0 0 0 0,-1 0 0 0 0,1 0 0 0 0,0 0-1 0 0,-1 0 1 0 0,-9-8-88 0 0,8 8 80 0 0,0-1-1 0 0,0 1 1 0 0,0-1-1 0 0,0 1 0 0 0,0-1 1 0 0,-2-3-1 0 0,-12-14 12 0 0,12 15 0 0 0,1 0 0 0 0,0 0 0 0 0,-6-8 0 0 0,7 8-1 0 0,0-1 1 0 0,-1 1-1 0 0,1 0 0 0 0,-1 0 0 0 0,0 1 0 0 0,0-1 1 0 0,0 1-1 0 0,-1-1 0 0 0,1 1 0 0 0,-1 0 0 0 0,1 0 0 0 0,-7-3 1 0 0,-2-2-11 0 0,0 0 0 0 0,0-1 1 0 0,1-1-1 0 0,-15-15 0 0 0,24 23 11 0 0,-10-11-9 0 0,11 7-20 0 0,0 3 3 0 0,1 1-38 0 0,-1 4 52 0 0,1-1 1 0 0,0 1-1 0 0,0-1 0 0 0,0 1 0 0 0,0-1 1 0 0,0 1-1 0 0,0-1 0 0 0,0 1 0 0 0,1-1 1 0 0,-1 1-1 0 0,0-1 0 0 0,2 2 0 0 0,-2 0-16 0 0,1 1 19 0 0,1 1-1 0 0,-1-1 1 0 0,1 0-1 0 0,0 1 1 0 0,0-1 0 0 0,0 0-1 0 0,4 5 1 0 0,6 13-1 0 0,-2-5-42 0 0,17 25 0 0 0,-14-24 28 0 0,-11-14 15 0 0,1-1 1 0 0,-1 0 0 0 0,1-1 0 0 0,0 1-1 0 0,6 4 1 0 0,-6-5 9 0 0,0 0 0 0 0,0 1 0 0 0,-1-1 0 0 0,1 1-1 0 0,-1 0 1 0 0,1 0 0 0 0,1 3 0 0 0,-3-5 2 0 0,1 4 2 0 0,1 0-1 0 0,0-1 1 0 0,0 1-1 0 0,0-1 1 0 0,0 0 0 0 0,1 0-1 0 0,0 0 1 0 0,-1-1-1 0 0,2 1 1 0 0,4 3-1 0 0,-7-6-4 0 0,-1 1 0 0 0,1-1 0 0 0,-1 0 0 0 0,1 1 0 0 0,-1-1 0 0 0,0 1 0 0 0,0 0 0 0 0,0-1-1 0 0,0 1 1 0 0,1 2 0 0 0,-1-2 1 0 0,0-1 0 0 0,-1 0 0 0 0,1 1 0 0 0,0-1 0 0 0,0 0 0 0 0,0 0 0 0 0,0 1 0 0 0,0-1 0 0 0,0 0 0 0 0,0 0-1 0 0,0 0 1 0 0,0 0 0 0 0,3 1 0 0 0,3 0 28 0 0,-6-2-27 0 0,-1 0 0 0 0,1 0 0 0 0,-1 0 1 0 0,1 0-1 0 0,0 0 0 0 0,-1 0 0 0 0,1 0 0 0 0,-1 0 0 0 0,1 1 0 0 0,0-1 1 0 0,-1 0-1 0 0,1 0 0 0 0,-1 1 0 0 0,1-1 0 0 0,-1 0 0 0 0,1 1 0 0 0,-1-1 1 0 0,1 0-1 0 0,-1 1 0 0 0,0-1 0 0 0,2 2 0 0 0,1 5 222 0 0,-9-11-80 0 0,6 4-141 0 0,-1-1-1 0 0,1 1 1 0 0,-1 0-1 0 0,1-1 1 0 0,-1 1-1 0 0,1-1 1 0 0,-1 1-1 0 0,1-1 1 0 0,0 1-1 0 0,-1-1 1 0 0,1 1-1 0 0,0-1 0 0 0,-1 1 1 0 0,1-1-1 0 0,0 1 1 0 0,0-1-1 0 0,0 0 1 0 0,-1 1-1 0 0,1-1 1 0 0,0 1-1 0 0,0-1 1 0 0,0 0-1 0 0,0 1 1 0 0,0-2-1 0 0,0 1-1 0 0,0 0 0 0 0,0 1 0 0 0,0-1 0 0 0,0 0 0 0 0,0 0 0 0 0,-1 0 0 0 0,1 1 0 0 0,0-1 0 0 0,0 0 0 0 0,-1 0 0 0 0,1 0 0 0 0,-1 1 0 0 0,1-1 0 0 0,0 0 0 0 0,-1 1 0 0 0,1-1 0 0 0,-2 0 0 0 0,-5-3-1 0 0,6 3 0 0 0,0 1 0 0 0,0-1 0 0 0,0 1 0 0 0,0-1 0 0 0,0 1 0 0 0,0-1 0 0 0,0 0 0 0 0,1 1 0 0 0,-1-1 0 0 0,0 0 0 0 0,0 0 0 0 0,1 0 0 0 0,-2-1 0 0 0,-2-6 0 0 0,3 6 0 0 0,0 0 0 0 0,0 0 0 0 0,0 0 0 0 0,-1 0 0 0 0,1 0 0 0 0,0 0 0 0 0,-1 1 0 0 0,1-1 0 0 0,-1 0 0 0 0,1 1 0 0 0,-1-1 0 0 0,0 1 0 0 0,0 0 0 0 0,0 0 0 0 0,-3-2 0 0 0,1 1 0 0 0,-1-1 0 0 0,1 1 0 0 0,0-1 0 0 0,0 0 0 0 0,1 0 0 0 0,-1 0 0 0 0,1 0 0 0 0,-1-1 0 0 0,1 1 0 0 0,-4-7 0 0 0,1 0 0 0 0,0 0 0 0 0,1-1 0 0 0,-5-11 0 0 0,8 18-4 0 0,0 0 1 0 0,0-1-1 0 0,-1 1 0 0 0,0 1 0 0 0,-5-7 0 0 0,5 6-6 0 0,0 0 0 0 0,0 1 0 0 0,0-1 0 0 0,0 0-1 0 0,-3-8 1 0 0,4 5-21 0 0,-2-2 2 0 0,0 0 0 0 0,1 0-1 0 0,0 0 1 0 0,1-1 0 0 0,-2-14 0 0 0,0 6-17 0 0,3 14 32 0 0,0 1 1 0 0,1-1-1 0 0,-1 0 0 0 0,1 0 0 0 0,-1-5 1 0 0,1 7-41 0 0,2 2 1 0 0,-1 0 59 0 0,0 0 0 0 0,1 0 0 0 0,-1 0 0 0 0,0 0-1 0 0,0 0 1 0 0,0 0 0 0 0,1 0 0 0 0,-1 0 0 0 0,0 1 0 0 0,0-1 0 0 0,0 0 0 0 0,1 1 0 0 0,-1-1 0 0 0,0 1-1 0 0,0-1 1 0 0,0 1 0 0 0,0 0 0 0 0,0-1 0 0 0,0 1 0 0 0,0 0 0 0 0,0 0 0 0 0,0 0 0 0 0,-1 0 0 0 0,2 1-1 0 0,2 2 25 0 0,-2-2-5 0 0,0 0 0 0 0,0 1 0 0 0,0-1 0 0 0,0 1 1 0 0,0-1-1 0 0,-1 1 0 0 0,1 0 0 0 0,-1-1 0 0 0,2 5 0 0 0,7 12 72 0 0,-9-16-106 0 0,1 0 0 0 0,-1 0-1 0 0,0 0 1 0 0,0 0 0 0 0,1 6 0 0 0,2 8-24 0 0,-2-12 53 0 0,-5-8 24 0 0,-4-11 20 0 0,6 11-64 0 0,1 0 0 0 0,-1 0 0 0 0,0 0 0 0 0,0 0 0 0 0,-1 0 0 0 0,-1-4 0 0 0,-5-11 0 0 0,-1-10-15 0 0,5 17 2 0 0,0-1 0 0 0,1 0 0 0 0,0 0 0 0 0,-1-13 0 0 0,1-65-163 0 0,3 87 167 0 0,0 1-1 0 0,1-1 0 0 0,-1 0 1 0 0,1 0-1 0 0,0 1 0 0 0,1-4 1 0 0,3-12-4 0 0,-2 8 14 0 0,-3 8-3 0 0,1 1 1 0 0,0-1 0 0 0,-1 0-1 0 0,1 0 1 0 0,-1 1-1 0 0,0-1 1 0 0,1 0 0 0 0,-1 0-1 0 0,0-3 1 0 0,0 4-63 0 0,0 1 61 0 0,1 0 0 0 0,0 1 0 0 0,-1-1 0 0 0,1 0 0 0 0,-1 1 0 0 0,1-1 0 0 0,-1 0 0 0 0,1 1-1 0 0,-1-1 1 0 0,1 0 0 0 0,-1 1 0 0 0,1-1 0 0 0,-1 1 0 0 0,1-1 0 0 0,-1 1 0 0 0,0-1 0 0 0,1 1 0 0 0,-1-1 0 0 0,0 1 0 0 0,0 0 0 0 0,1-1 0 0 0,-1 1 0 0 0,0 0 0 0 0,5 18 15 0 0,-4-16-18 0 0,5 29 42 0 0,0 0 0 0 0,-3 1-1 0 0,0 39 1 0 0,-3-67-15 0 0,-1 0 0 0 0,0 0 0 0 0,0 0 0 0 0,-2 6-1 0 0,-2 16 56 0 0,5-26-73 0 0,0-1 0 0 0,0 1 1 0 0,0 0-1 0 0,0 0 0 0 0,0 0 0 0 0,0 0 1 0 0,0 0-1 0 0,-1 0 0 0 0,1 0 0 0 0,0 0 0 0 0,0 0 1 0 0,-1 0-1 0 0,1-1 0 0 0,-1 1 0 0 0,0 1 1 0 0,1-2-7 0 0,-1 0 0 0 0,1-1 0 0 0,0 1 0 0 0,-1 0 0 0 0,1-1 0 0 0,0 1 0 0 0,-1 0 1 0 0,1-1-1 0 0,0 1 0 0 0,0-1 0 0 0,-1 1 0 0 0,1 0 0 0 0,0-1 0 0 0,0 1 0 0 0,0-1 0 0 0,-1 1 1 0 0,1-1-1 0 0,0 1 0 0 0,0-2 0 0 0,-2-3-26 0 0,1 0-1 0 0,0-1 1 0 0,0 1 0 0 0,0-9 0 0 0,10-142-174 0 0,-6 81 193 0 0,-3 173 20 0 0,2-80-10 0 0,0 4 0 0 0,-5 5 0 0 0,1-12 0 0 0,-4 21 0 0 0,2 10 54 0 0,5-34 131 0 0,1-11-68 0 0,-1-7-65 0 0,10-31-140 0 0,6-96-125 0 0,-11 97 132 0 0,-5 30 41 0 0,0-1 0 0 0,1 0-1 0 0,-2 0 1 0 0,1 0 0 0 0,-2-11-1 0 0,1 14 26 0 0,0 0 1 0 0,0-1-1 0 0,1 1 0 0 0,1-9 0 0 0,1-14-7 0 0,-6 20 38 0 0,2 5 48 0 0,0 3-62 0 0,-1 1-1 0 0,1-1 1 0 0,0 1-1 0 0,0 0 1 0 0,0-1-1 0 0,0 1 0 0 0,0 0 1 0 0,0-1-1 0 0,0 1 1 0 0,-1 3-1 0 0,-3 12 27 0 0,1 0-1 0 0,0 0 1 0 0,1 0 0 0 0,0 30-1 0 0,0-12 11 0 0,0 67 306 0 0,3-73-177 0 0,8 56-1 0 0,-7-81-155 0 0,2 10 9 0 0,0 0 0 0 0,1-1-1 0 0,8 16 1 0 0,-7-14-19 0 0,-2-8-11 0 0,0-1 0 0 0,1 1 0 0 0,0-1 0 0 0,0 0 0 0 0,0 0 0 0 0,0-1 0 0 0,10 10 0 0 0,-13-13-2 0 0,3 0 11 0 0,15-5-62 0 0,-17 3 62 0 0,0-1 0 0 0,0 1 1 0 0,0-1-1 0 0,0 0 0 0 0,-1 0 0 0 0,1 1 0 0 0,0-1 0 0 0,-1-1 0 0 0,1 1 0 0 0,-1 0 1 0 0,1 0-1 0 0,1-2 0 0 0,-2 2 0 0 0,11-12 1 0 0,-10 9 0 0 0,-1 0 0 0 0,0 1 10 0 0,0 1 0 0 0,0 0 0 0 0,0-1-1 0 0,0 1 1 0 0,-1-1 0 0 0,1 0 0 0 0,-1 1 0 0 0,1-1-1 0 0,-1 1 1 0 0,0-1 0 0 0,0 0 0 0 0,0 1 0 0 0,0-1 0 0 0,-1 0-1 0 0,1 1 1 0 0,-2-6 0 0 0,1 5-4 0 0,0 0 1 0 0,1 0-1 0 0,-1 0 1 0 0,1-1-1 0 0,0 1 0 0 0,0 0 1 0 0,1-6-1 0 0,0 5-31 0 0,-1 1 0 0 0,0 0 0 0 0,0-1 0 0 0,0 1 0 0 0,0-1 0 0 0,0 1 0 0 0,-1 0 1 0 0,-1-5-1 0 0,-3-11-62 0 0,4 14 84 0 0,-1 0 0 0 0,1 0 0 0 0,-1 1 0 0 0,0-1 1 0 0,0 0-1 0 0,-1 1 0 0 0,-5-9 0 0 0,-4-10-24 0 0,12 21 25 0 0,-1 0 1 0 0,0 0-1 0 0,0 0 1 0 0,0 0-1 0 0,0 0 1 0 0,0 1-1 0 0,0-1 1 0 0,0 0-1 0 0,0 0 0 0 0,-1 1 1 0 0,1-1-1 0 0,-1 1 1 0 0,1-1-1 0 0,-1 1 1 0 0,0 0-1 0 0,0-1 0 0 0,1 1 1 0 0,-1 0-1 0 0,0 0 1 0 0,-3-1-1 0 0,-4-1 2 0 0,4-1 0 0 0,11 28-96 0 0,-4-12 47 0 0,1 0 1 0 0,5 14 0 0 0,-1-8 107 0 0,-6-13-43 0 0,1-1 1 0 0,0 1-1 0 0,0 0 1 0 0,0-1-1 0 0,1 0 1 0 0,-1 1-1 0 0,5 4 1 0 0,2 0-6 0 0,-6-6-11 0 0,0-1 0 0 0,-1 1 0 0 0,0 0 0 0 0,1-1 0 0 0,-1 1-1 0 0,0 0 1 0 0,2 6 0 0 0,6 15 19 0 0,-6-13 13 0 0,1 0-1 0 0,0 0 0 0 0,9 14 0 0 0,-4-9 15 0 0,-7-10-26 0 0,0-1 0 0 0,1 0 0 0 0,0 0 0 0 0,0 0 0 0 0,0 0 0 0 0,0 0 1 0 0,1-1-1 0 0,7 6 0 0 0,4-1-2 0 0,-11-7-3 0 0,-1 0 0 0 0,0 1 0 0 0,1 0 0 0 0,6 6 0 0 0,-4-3-3 0 0,-2 0 1 0 0,1-1-1 0 0,0 0 1 0 0,0 0-1 0 0,0 0 1 0 0,1-1-1 0 0,-1 0 1 0 0,8 4-1 0 0,3 0-12 0 0,0 2 0 0 0,26 19 0 0 0,-40-27 0 0 0,-1-1 0 0 0,0 0 0 0 0,0 0 0 0 0,0 0 0 0 0,0 0 0 0 0,0 0 0 0 0,0-1 0 0 0,0 1 0 0 0,0-1 0 0 0,1 0 0 0 0,-1 1 0 0 0,0-1 0 0 0,0 0 0 0 0,0 0 0 0 0,4-1 0 0 0,-2 1 0 0 0,0-1 0 0 0,0 0 0 0 0,-1 0 0 0 0,1 0 0 0 0,0-1 0 0 0,0 1 0 0 0,4-4 0 0 0,-6 5-17 0 0,-1-1 0 0 0,0 0 0 0 0,0 0-1 0 0,0 0 1 0 0,-1 1 0 0 0,1-1 0 0 0,0 0 0 0 0,0 0-1 0 0,0 0 1 0 0,-1 0 0 0 0,1-1 0 0 0,0 1 0 0 0,-1 0-1 0 0,1 0 1 0 0,-1 0 0 0 0,0 0 0 0 0,1-1 0 0 0,-1 1-1 0 0,1-3 1 0 0,-3-23-476 0 0,1 23 450 0 0,-8 1-282 0 0,8 3 298 0 0,0-1 14 0 0,-1 0 1 0 0,0 0-1 0 0,1-1 0 0 0,-1 1 0 0 0,1 0 0 0 0,-1-1 0 0 0,1 1 0 0 0,0-1 1 0 0,0 0-1 0 0,0 1 0 0 0,0-1 0 0 0,0 0 0 0 0,-1-2 0 0 0,-9-12 17 0 0,5 12-4 0 0,1 0 1 0 0,-1 0-1 0 0,0 1 0 0 0,0 0 0 0 0,0 0 0 0 0,-1 0 1 0 0,1 1-1 0 0,0 0 0 0 0,-1 0 0 0 0,0 1 0 0 0,-8-1 0 0 0,-20-6 52 0 0,4-3-39 0 0,21 7 0 0 0,0 1 0 0 0,0 0 0 0 0,0 0 0 0 0,-1 1-1 0 0,-18-1 1 0 0,31 13 147 0 0,0-4-145 0 0,1 0-1 0 0,0 0 1 0 0,0-1 0 0 0,1 1-1 0 0,-1-1 1 0 0,1 1 0 0 0,6 5-1 0 0,10 15 13 0 0,0 4 45 0 0,26 28-1 0 0,8 11 174 0 0,-42-52-155 0 0,0-2-1 0 0,0 1 1 0 0,2-1 0 0 0,21 18-1 0 0,22 7 18 0 0,-37-27-90 0 0,-20-13-17 0 0,0 0 0 0 0,0 0 0 0 0,0 0 0 0 0,0-1 0 0 0,0 1 0 0 0,-1 0 0 0 0,1 0 0 0 0,0 0 0 0 0,0-1 0 0 0,0 1 0 0 0,0 0 0 0 0,0 0 0 0 0,0 0 0 0 0,0 0 0 0 0,0-1 0 0 0,0 1 0 0 0,0 0 0 0 0,0 0 0 0 0,0 0 0 0 0,0-1 0 0 0,0 1 0 0 0,0 0 0 0 0,0 0 0 0 0,0 0 0 0 0,0 0 0 0 0,0-1 0 0 0,1 1 0 0 0,-1 0 0 0 0,0 0 0 0 0,0 0 0 0 0,0 0 0 0 0,0-1 0 0 0,0 1 0 0 0,0 0 0 0 0,0 0 0 0 0,1 0 0 0 0,-1 0 0 0 0,0 0 0 0 0,0 0 0 0 0,0-1 0 0 0,0 1 0 0 0,1 0 0 0 0,-1 0 0 0 0,0 0 0 0 0,0 0 0 0 0,0 0 0 0 0,0 0 0 0 0,1 0 0 0 0,-1 0 0 0 0,0 0 0 0 0,0 0 0 0 0,0 0 0 0 0,1 0 0 0 0,-1 0 0 0 0,0 0 0 0 0,0 0 0 0 0,0 0 0 0 0,0 0 0 0 0,1 0 0 0 0,-1 0 0 0 0,0 0 0 0 0,0 0 0 0 0,0 0 0 0 0,0 1 0 0 0,1-1 0 0 0,-1 0 0 0 0,0 0 0 0 0,-2-8-16 0 0,-2 0-1 0 0,1 0 0 0 0,-1 0 0 0 0,0 1 1 0 0,0-1-1 0 0,-1 1 0 0 0,0 0 0 0 0,0 1 1 0 0,-1-1-1 0 0,-11-10 0 0 0,5 6-53 0 0,1 0 0 0 0,-12-16 0 0 0,-6-8-8 0 0,9 14 70 0 0,10 9-6 0 0,-2 0 0 0 0,1 0 0 0 0,-26-18 0 0 0,33 28 19 0 0,1-1 0 0 0,-1-1 0 0 0,1 1 1 0 0,0 0-1 0 0,-5-8 0 0 0,5 7-1 0 0,0 0 1 0 0,0 1 0 0 0,0-1 0 0 0,0 1 0 0 0,0 0-1 0 0,-7-5 1 0 0,7 7-10 0 0,1-1-1 0 0,0 0 1 0 0,-1 0 0 0 0,1 0-1 0 0,0 0 1 0 0,0 0 0 0 0,0 0-1 0 0,0-1 1 0 0,1 1-1 0 0,-1-1 1 0 0,-1-3 0 0 0,1 4 0 0 0,0-4-98 0 0,5 6 39 0 0,5 4 55 0 0,14 11 137 0 0,-16-10-123 0 0,-1-1 0 0 0,1-1-1 0 0,1 1 1 0 0,10 4 0 0 0,-10-4 4 0 0,0 0-1 0 0,0 0 1 0 0,0 1-1 0 0,-1 0 1 0 0,10 10 0 0 0,18 13 46 0 0,13 6-44 0 0,-22-14-6 0 0,41 24 0 0 0,-61-41 44 0 0,-4-2-49 0 0,0-1 1 0 0,0 1-1 0 0,0-1 0 0 0,1 1 0 0 0,-1-1 1 0 0,0 0-1 0 0,0 1 0 0 0,0-1 1 0 0,0 0-1 0 0,0 0 0 0 0,0 0 0 0 0,1 0 1 0 0,-1 0-1 0 0,2 0 0 0 0,-3 0 0 0 0,1 0 0 0 0,-1 0 0 0 0,1 0 0 0 0,-1 0 0 0 0,0 1 0 0 0,1-1 0 0 0,-1 0 0 0 0,0 0-1 0 0,1 0 1 0 0,-1 0 0 0 0,1-1 0 0 0,-1 1 0 0 0,0 0 0 0 0,1 0 0 0 0,-1 0 0 0 0,0 0 0 0 0,1 0 0 0 0,-1 0 0 0 0,0-1-1 0 0,1 1 1 0 0,-1 0 0 0 0,0 0 0 0 0,1 0 0 0 0,-1-1 0 0 0,0 1 0 0 0,1 0 0 0 0,-1 0 0 0 0,0-1 0 0 0,0 1-1 0 0,1-1 1 0 0,-2-3-19 0 0,1-1-33 0 0,-1 1 1 0 0,1-1-1 0 0,-1 0 1 0 0,0 1 0 0 0,0 0-1 0 0,-1-1 1 0 0,0 1-1 0 0,-2-5 1 0 0,-3-11 16 0 0,3 11 35 0 0,1 1 0 0 0,-1 0 0 0 0,-1 0 0 0 0,1 0 0 0 0,-7-7 0 0 0,1 0 0 0 0,4 7-9 0 0,0 1 0 0 0,0-1 1 0 0,0 2-1 0 0,-1-1 0 0 0,0 1 0 0 0,-1 0 0 0 0,1 0 0 0 0,-17-8 0 0 0,18 11-2 0 0,1 1 6 0 0,3 2 5 0 0,2 0 0 0 0,-1 0 0 0 0,1 0 0 0 0,0 0 0 0 0,0 0 0 0 0,-1 0 0 0 0,1 0 0 0 0,0 0 0 0 0,0 0 0 0 0,-1 0 0 0 0,1 0 0 0 0,0 0 0 0 0,0 0 0 0 0,-1 0 0 0 0,1 1 0 0 0,0-1 0 0 0,0 0 0 0 0,0 0 0 0 0,-1 0 0 0 0,1 0 0 0 0,0 1 0 0 0,0-1 0 0 0,0 0 0 0 0,0 0 0 0 0,-1 0 0 0 0,1 0 0 0 0,0 1 0 0 0,0-1 0 0 0,0 0 0 0 0,0 0 0 0 0,0 1 0 0 0,0-1 0 0 0,0 0 0 0 0,0 0 0 0 0,-1 1 0 0 0,1-1 0 0 0,0 0 0 0 0,0 1 0 0 0,1 9 0 0 0,-1-9 0 0 0,1 6 0 0 0,1 0 0 0 0,0 0 0 0 0,0 0 0 0 0,0-1 0 0 0,6 11 0 0 0,-1-1 0 0 0,2 2 0 0 0,11 18 0 0 0,-1-3 0 0 0,-9-17 97 0 0,0-1 0 0 0,14 17 0 0 0,-11-17 20 0 0,-7-7-67 0 0,1-1 0 0 0,0 0 0 0 0,1-1 0 0 0,9 7 0 0 0,0 0 36 0 0,-12-9-75 0 0,0-1 0 0 0,0 0-1 0 0,1 0 1 0 0,-1 0 0 0 0,1 0-1 0 0,0-1 1 0 0,-1 0 0 0 0,1 0-1 0 0,0-1 1 0 0,0 0 0 0 0,13 1-1 0 0,-3-4 17 0 0,-12-1-11 0 0,-2 1-5 0 0,-1 1-10 0 0,0 0 0 0 0,0 0-1 0 0,1 0 1 0 0,-1 0 0 0 0,0 0 0 0 0,0-1 0 0 0,0 1 0 0 0,-1 0 0 0 0,1-1 0 0 0,0 1 0 0 0,0 0 0 0 0,-1-1 0 0 0,1 1 0 0 0,0-1 0 0 0,-1-1 0 0 0,2-25-54 0 0,-2 20 7 0 0,0 4 26 0 0,-1 0 1 0 0,0 0-1 0 0,1 1 1 0 0,-1-1-1 0 0,-1 0 1 0 0,1 1-1 0 0,-1-1 1 0 0,-2-4-1 0 0,-4-11-40 0 0,-3-8 51 0 0,-15-26 1 0 0,0-1 11 0 0,15 32-13 0 0,-1 1-1 0 0,-1 1 0 0 0,-18-23 0 0 0,-14-21-10 0 0,42 58 8 0 0,-1 1 0 0 0,0 0-1 0 0,-8-7 1 0 0,8 11 12 0 0,3 6 21 0 0,3 6 14 0 0,32 85-8 0 0,9 29 12 0 0,-37-108 55 0 0,11 25-1 0 0,-3-9 27 0 0,-11-25-105 0 0,1 0 0 0 0,1 1-1 0 0,0-2 1 0 0,0 1 0 0 0,1 0 0 0 0,7 8-1 0 0,-7-12-13 0 0,-3-5 2 0 0,-3-4 7 0 0,-9-33 131 0 0,7 32-108 0 0,1 0 0 0 0,-1 0 0 0 0,0 0 1 0 0,-6-12-1 0 0,-2-8 35 0 0,2 1-52 0 0,-1 0-1 0 0,-1 1 1 0 0,-1 0 0 0 0,-2 1-1 0 0,-26-40 1 0 0,19 37 3 0 0,-1 1-1 0 0,-29-26 1 0 0,15 18-18 0 0,-37-33 0 0 0,-13-6 0 0 0,64 51 0 0 0,18 18 0 0 0,1 0 0 0 0,-1 0 0 0 0,0 0 0 0 0,1 1 0 0 0,-1-1 0 0 0,-6-3 0 0 0,2 2-12 0 0,10 8-124 0 0,-2-2 111 0 0,1 0 1 0 0,-1 1 0 0 0,1-1-1 0 0,-1 0 1 0 0,1 0-1 0 0,0 0 1 0 0,0-1 0 0 0,4 4-1 0 0,15 10-17 0 0,0 1 0 0 0,-2 1 0 0 0,22 22 0 0 0,-34-31 42 0 0,1 1 0 0 0,7 13 0 0 0,-11-15 0 0 0,1-1 0 0 0,-1 0 0 0 0,1 0 0 0 0,0 0 0 0 0,1 0 0 0 0,0-1 0 0 0,6 5 0 0 0,-1-2 0 0 0,0 1 0 0 0,0 0 0 0 0,0 1 0 0 0,-2 0 0 0 0,1 1 0 0 0,10 14 0 0 0,-18-21 2 0 0,13 10 66 0 0,-15-14-63 0 0,0 0 0 0 0,0 0 0 0 0,0 0 0 0 0,0 0 0 0 0,0 0 0 0 0,0 0 0 0 0,0 0 0 0 0,0 0 0 0 0,0 0 0 0 0,1 0 0 0 0,-1 1 0 0 0,0-1 0 0 0,0 0 0 0 0,0 0 0 0 0,0 0 0 0 0,0 0 0 0 0,0 0 0 0 0,0 0 0 0 0,0 0 1 0 0,0 0-1 0 0,0 0 0 0 0,0 0 0 0 0,1 0 0 0 0,-1 0 0 0 0,0 0 0 0 0,0 0 0 0 0,0 0 0 0 0,0 0 0 0 0,0 0 0 0 0,0 0 0 0 0,0 0 0 0 0,0 0 0 0 0,0 0 0 0 0,1 0 0 0 0,-1 0 0 0 0,0 0 0 0 0,0 0 0 0 0,0 0 0 0 0,0 0 0 0 0,0 0 0 0 0,0 0 1 0 0,0-1-1 0 0,0 1 0 0 0,0 0 0 0 0,0 0 0 0 0,0 0 0 0 0,0 0 0 0 0,0 0 0 0 0,1 0 0 0 0,-1 0 0 0 0,0 0 0 0 0,0 0 0 0 0,0 0 0 0 0,-1-8 73 0 0,-7-10-36 0 0,6 14-26 0 0,-1 0 0 0 0,-1 0 0 0 0,1 1 1 0 0,0 0-1 0 0,-6-5 0 0 0,-13-13 89 0 0,-9-18-11 0 0,19 22-64 0 0,-1 0-1 0 0,-19-17 0 0 0,3 7 8 0 0,-32-40 0 0 0,37 40-37 0 0,-37-36 0 0 0,37 36 0 0 0,21 23 0 0 0,-1-1 0 0 0,0 1 0 0 0,0-1 0 0 0,0 1 0 0 0,0 0 0 0 0,-1 1 0 0 0,1-1 0 0 0,-1 1 0 0 0,-6-3 0 0 0,8 4-4 0 0,1 0 0 0 0,-1 1-1 0 0,1-1 1 0 0,-1 0-1 0 0,1 0 1 0 0,-3-3 0 0 0,4 3-2 0 0,1 1 0 0 0,-1 0 0 0 0,0 0 0 0 0,0 0 0 0 0,-1 0 0 0 0,1 0 0 0 0,0 0 0 0 0,0 0 0 0 0,0 0 0 0 0,-1 0 0 0 0,1 1 0 0 0,0-1 1 0 0,-1 0-1 0 0,1 1 0 0 0,-1-1 0 0 0,1 1 0 0 0,-1-1 0 0 0,1 1 0 0 0,-3 0 0 0 0,-12-4-178 0 0,17 12 163 0 0,1 0 0 0 0,-1 0 1 0 0,1 0-1 0 0,1 1 0 0 0,-1-2 0 0 0,7 13 1 0 0,-4-9-42 0 0,1-1 0 0 0,1 1 0 0 0,-1-1 0 0 0,2-1 0 0 0,0 1 0 0 0,10 9 0 0 0,39 46 62 0 0,-53-61 0 0 0,1 0 0 0 0,0 0 0 0 0,0 0 0 0 0,1 0 0 0 0,-1-1 0 0 0,1 0 0 0 0,0 0 0 0 0,10 3 0 0 0,7 5 0 0 0,-15-8 0 0 0,0 1 0 0 0,0-1 0 0 0,0 0 0 0 0,11 2 0 0 0,-2-3 78 0 0,-17-2-75 0 0,0 0 1 0 0,0 0 0 0 0,1 0 0 0 0,-1 0 0 0 0,0 0 0 0 0,0-1 0 0 0,0 1 0 0 0,1 0 0 0 0,-1 0-1 0 0,0 0 1 0 0,0 0 0 0 0,0 0 0 0 0,0-1 0 0 0,1 1 0 0 0,-1 0 0 0 0,0 0 0 0 0,0 0 0 0 0,0 0-1 0 0,0-1 1 0 0,0 1 0 0 0,0 0 0 0 0,0 0 0 0 0,0-1 0 0 0,1 1 0 0 0,-1 0 0 0 0,0 0 0 0 0,0 0-1 0 0,0-1 1 0 0,0 1 0 0 0,0 0 0 0 0,0 0 0 0 0,0 0 0 0 0,0-1 0 0 0,0 1 0 0 0,0 0-1 0 0,0 0 1 0 0,-1-1 0 0 0,1 1 0 0 0,0 0 0 0 0,0 0 0 0 0,0 0 0 0 0,0-1 0 0 0,0 1 0 0 0,-4-10 83 0 0,0 6-53 0 0,1 1-6 0 0,1 0-1 0 0,-1 0 1 0 0,1 0 0 0 0,0 0 0 0 0,0-1 0 0 0,0 1-1 0 0,-2-7 1 0 0,0 2 0 0 0,1-1-1 0 0,-1 1 0 0 0,-1 0 1 0 0,0 1-1 0 0,0-1 0 0 0,-7-7 1 0 0,-3-3 9 0 0,-20-16 1 0 0,20 21-3 0 0,10 10-20 0 0,0-1-1 0 0,1-1 0 0 0,0 1 0 0 0,-7-9 1 0 0,6 6-14 0 0,1 2 6 0 0,1 1-1 0 0,0-1 1 0 0,-1 0 0 0 0,0 1-1 0 0,0 0 1 0 0,0 0 0 0 0,-1 0-1 0 0,1 1 1 0 0,-1-1 0 0 0,-6-2-1 0 0,9 5-6 0 0,-1-1 0 0 0,1 0 1 0 0,-1 0-1 0 0,1 0 0 0 0,-1 0 0 0 0,1 0 0 0 0,0-1 0 0 0,0 1 0 0 0,-3-5 0 0 0,4 4-1 0 0,-1 1 0 0 0,0 0 0 0 0,1 0 0 0 0,-1 0-1 0 0,0 0 1 0 0,0 0 0 0 0,0 0 0 0 0,0 1-1 0 0,0-1 1 0 0,-1 0 0 0 0,1 1 0 0 0,-4-2 0 0 0,5 3-5 0 0,0-1 0 0 0,0 0 0 0 0,0 0 1 0 0,0 0-1 0 0,0 0 0 0 0,0 0 0 0 0,0 0 1 0 0,0 0-1 0 0,0 0 0 0 0,0-1 0 0 0,0 1 1 0 0,1 0-1 0 0,-2-3 0 0 0,1 2 3 0 0,-4-4-51 0 0,2 8-10 0 0,3-1-2 0 0,13 7-211 0 0,-8-4 232 0 0,5 3-15 0 0,-1 1 1 0 0,0 0-1 0 0,0 0 0 0 0,-1 1 0 0 0,0 0 1 0 0,9 14-1 0 0,1-1 42 0 0,-1 2 18 0 0,-12-16 0 0 0,1 0 0 0 0,-1-1 0 0 0,1 0 0 0 0,8 6 0 0 0,212 157 0 0 0,-192-153 176 0 0,-33-16-96 0 0,-1-1-72 0 0,1 0 1 0 0,-1 0-1 0 0,0 0 0 0 0,0 0 0 0 0,1 0 0 0 0,-1 0 0 0 0,0 0 1 0 0,0 0-1 0 0,1 0 0 0 0,-1 0 0 0 0,0 0 0 0 0,0 0 0 0 0,1 0 0 0 0,-1-1 1 0 0,0 1-1 0 0,0 0 0 0 0,0 0 0 0 0,1 0 0 0 0,-1 0 0 0 0,0 0 1 0 0,0-1-1 0 0,0 1 0 0 0,1 0 0 0 0,-1 0 0 0 0,0 0 0 0 0,0 0 1 0 0,0-1-1 0 0,0 1 0 0 0,1 0 0 0 0,-1 0 0 0 0,0-1 0 0 0,0 1 1 0 0,-2-10 119 0 0,-15-14-63 0 0,10 15-10 0 0,0-2-28 0 0,-2 0 0 0 0,0 0 0 0 0,-14-13 0 0 0,-3-3 3 0 0,-58-66 34 0 0,37 45-64 0 0,12 12 0 0 0,34 35 0 0 0,0 0 0 0 0,0 0 0 0 0,0 0 0 0 0,0 1 0 0 0,0-1 0 0 0,0 0 0 0 0,0 1 0 0 0,0-1 0 0 0,0 1 0 0 0,-1-1 0 0 0,1 1 0 0 0,0 0 0 0 0,0-1 0 0 0,-1 1 0 0 0,1 0 0 0 0,-3 0 0 0 0,3 0 0 0 0,0 0 0 0 0,0 0 0 0 0,0-1 0 0 0,0 1 0 0 0,-1 0 0 0 0,1 0 0 0 0,0-1 0 0 0,0 1 0 0 0,0 0 0 0 0,0-1 0 0 0,0 1 0 0 0,0-1 0 0 0,0 0 0 0 0,0 1 0 0 0,0-1 0 0 0,-1-1 0 0 0,-3-5-1 0 0,5 7-1 0 0,0-1 1 0 0,-1 1-1 0 0,1 0 0 0 0,0-1 0 0 0,0 1 0 0 0,0 0 0 0 0,0-1 1 0 0,-1 1-1 0 0,1 0 0 0 0,0 0 0 0 0,0-1 0 0 0,-1 1 0 0 0,1 0 0 0 0,0-1 1 0 0,0 1-1 0 0,-1 0 0 0 0,1 0 0 0 0,0 0 0 0 0,-1-1 0 0 0,1 1 1 0 0,0 0-1 0 0,-1 0 0 0 0,1 0 0 0 0,0 0 0 0 0,-1 0 0 0 0,1 0 1 0 0,0-1-1 0 0,-1 1 0 0 0,1 0 0 0 0,-1 0 0 0 0,1 0 0 0 0,0 0 0 0 0,-1 0 1 0 0,1 1-1 0 0,0-1 0 0 0,-1 0 0 0 0,1 0 0 0 0,0 0 0 0 0,-1 0 1 0 0,1 0-1 0 0,-1 0 0 0 0,1 0 0 0 0,0 1 0 0 0,0-1 0 0 0,-1 0 0 0 0,1 0 1 0 0,0 1-1 0 0,-1-1 0 0 0,1 0 0 0 0,0 0 0 0 0,0 1 0 0 0,-1-1 1 0 0,-3-4-213 0 0,4 5 213 0 0,-2 6-94 0 0,3-7 93 0 0,-1 1 0 0 0,0-1 0 0 0,0 0 0 0 0,0 0 0 0 0,0 0 0 0 0,0 0 0 0 0,1 0 0 0 0,-1 0-1 0 0,0 1 1 0 0,0-1 0 0 0,0 0 0 0 0,0 0 0 0 0,1 0 0 0 0,-1 0 0 0 0,0 0 0 0 0,0 0 0 0 0,0 0 0 0 0,1 0 0 0 0,-1 0 0 0 0,0 0 0 0 0,0 0 0 0 0,0 0-1 0 0,1 0 1 0 0,-1 0 0 0 0,0 0 0 0 0,0 0 0 0 0,0 0 0 0 0,1 0 0 0 0,-1 0 0 0 0,0 0 0 0 0,0 0 0 0 0,0 0 0 0 0,0 0 0 0 0,1 0 0 0 0,-1-1 0 0 0,2 1-52 0 0,1 0-15 0 0,0 2 48 0 0,1-1 1 0 0,-1 1-1 0 0,0 0 0 0 0,0 0 1 0 0,1 0-1 0 0,-1 0 1 0 0,-1 1-1 0 0,1-1 0 0 0,0 1 1 0 0,0 0-1 0 0,-1-1 1 0 0,4 6-1 0 0,17 17-74 0 0,2-5 79 0 0,-8-7 16 0 0,16 17 0 0 0,67 63 0 0 0,-13-16 0 0 0,-74-66 13 0 0,21 15 0 0 0,-5-5 25 0 0,-2-5 40 0 0,-16-10 27 0 0,-9-5-24 0 0,0 0-14 0 0,1-1-56 0 0,12 0 55 0 0,-14-1-64 0 0,-1 1 0 0 0,0 0 1 0 0,1 0-1 0 0,-1 0 0 0 0,0 0 0 0 0,1-1 0 0 0,-1 1 0 0 0,0 0 0 0 0,0 0 0 0 0,1-1 0 0 0,-1 1 0 0 0,0 0 0 0 0,0-1 1 0 0,1 1-1 0 0,-1 0 0 0 0,0-1 0 0 0,0 1 0 0 0,0 0 0 0 0,0-1 0 0 0,0 1 0 0 0,0 0 0 0 0,0-1 0 0 0,1 1 1 0 0,-1 0-1 0 0,0-1 0 0 0,0 1 0 0 0,0-1 0 0 0,0 1 0 0 0,0 0 0 0 0,-1-1 0 0 0,1 1 0 0 0,0-1 0 0 0,-2-10-7 0 0,-7-10 5 0 0,-1 1 0 0 0,0 1 0 0 0,-2 0 0 0 0,0 0 0 0 0,-1 1 0 0 0,-16-18 0 0 0,-53-56 0 0 0,68 75 0 0 0,-27-23 0 0 0,33 33 0 0 0,0 0 0 0 0,0 1 0 0 0,-1 0 0 0 0,0 1 0 0 0,-17-8 0 0 0,26 13 0 0 0,0 0 0 0 0,0 0 0 0 0,0 0 0 0 0,0-1 0 0 0,0 1 0 0 0,-1 0 0 0 0,1 0 0 0 0,0 0 0 0 0,0 0 0 0 0,0 0 0 0 0,0 0 0 0 0,0 0 0 0 0,-1 0 0 0 0,1 0 0 0 0,0 0 0 0 0,0 0 0 0 0,0 0 0 0 0,-1 0 0 0 0,1 0 0 0 0,0 0 0 0 0,0 0 0 0 0,0 0 0 0 0,0 0 0 0 0,-1 0 0 0 0,1 0 0 0 0,0 0 0 0 0,0 0 0 0 0,0 0 0 0 0,0 0 0 0 0,-1 0 0 0 0,1 0 0 0 0,0 0 0 0 0,0 0 0 0 0,0 0 0 0 0,0 1 0 0 0,0-1 0 0 0,0 0 0 0 0,-1 0 0 0 0,1 0 0 0 0,0 0 0 0 0,0 0 0 0 0,0 0 0 0 0,0 1 0 0 0,0-1 0 0 0,0 0 0 0 0,0 0 0 0 0,0 0 0 0 0,0 0 0 0 0,0 1 0 0 0,-1-1 0 0 0,3 7 0 0 0,-2-6 0 0 0,3 10-10 0 0,1 0 0 0 0,0 0 0 0 0,1 0 0 0 0,0-1-1 0 0,10 16 1 0 0,2 3-27 0 0,-3-5-45 0 0,19 25 1 0 0,-11-17-2 0 0,47 60 19 0 0,-13-23 280 0 0,-38-48-149 0 0,-15-17-52 0 0,1 0-1 0 0,-1 0 0 0 0,0 0 1 0 0,3 6-1 0 0,-4-8 29 0 0,3 3-15 0 0,-4-3 60 0 0,-12-6-47 0 0,1-1-1 0 0,-1 1 1 0 0,1-1 0 0 0,0-1 0 0 0,0 0 0 0 0,0-1 0 0 0,-8-7 0 0 0,-23-14 20 0 0,-28-15 33 0 0,-98-58-26 0 0,132 77-68 0 0,-8-4 0 0 0,40 26 0 0 0,-1 0 0 0 0,0 0 0 0 0,1 1 0 0 0,-1-1 0 0 0,0 1 0 0 0,0 0 0 0 0,0 0 0 0 0,0 1 0 0 0,-6-1 0 0 0,2 1 0 0 0,5 0-7 0 0,-1 0-1 0 0,1 0 0 0 0,0 0 1 0 0,-1 0-1 0 0,1-1 0 0 0,0 1 1 0 0,-1-1-1 0 0,1 0 0 0 0,0 0 1 0 0,0 0-1 0 0,-6-3 0 0 0,8 4 6 0 0,1-1 0 0 0,-1 1 0 0 0,0 0-1 0 0,0 0 1 0 0,0-1 0 0 0,1 1 0 0 0,-1 0-1 0 0,0 0 1 0 0,0 0 0 0 0,0 0 0 0 0,0 0-1 0 0,1 0 1 0 0,-1 0 0 0 0,0 0 0 0 0,0 1-1 0 0,0-1 1 0 0,1 0 0 0 0,-1 0 0 0 0,0 1 0 0 0,0-1-1 0 0,0 0 1 0 0,1 1 0 0 0,-1-1 0 0 0,0 1-1 0 0,1-1 1 0 0,-1 1 0 0 0,0-1 0 0 0,1 1-1 0 0,-1 0 1 0 0,1-1 0 0 0,-1 1 0 0 0,1 0-1 0 0,-1 0 1 0 0,-6 10-8 0 0,6-10-2 0 0,1 1 0 0 0,0 0 1 0 0,-1 0-1 0 0,1 0 1 0 0,0 0-1 0 0,0 0 1 0 0,1 0-1 0 0,-1 0 1 0 0,0 0-1 0 0,0-1 1 0 0,1 1-1 0 0,0 0 1 0 0,-1 0-1 0 0,1 0 0 0 0,1 1 1 0 0,0 3-38 0 0,1-1 0 0 0,0-1-1 0 0,6 10 1 0 0,3-1-103 0 0,19 18-1 0 0,0-2-38 0 0,-11-9 145 0 0,1-2-1 0 0,27 19 1 0 0,52 29 66 0 0,-45-31-29 0 0,-36-23 9 0 0,94 59 0 0 0,-95-62 0 0 0,0-1 0 0 0,1 0 0 0 0,-1-1 0 0 0,33 7 0 0 0,-43-12 2 0 0,-1-1 0 0 0,1 0 0 0 0,0-1-1 0 0,12 0 1 0 0,-17-1 9 0 0,1 1 0 0 0,0-1 0 0 0,0 1 0 0 0,-1-1 0 0 0,1 0 0 0 0,0-1 0 0 0,-1 1 0 0 0,1-1 0 0 0,-1 1 1 0 0,0-1-1 0 0,4-3 0 0 0,-6 4-4 0 0,0 1 0 0 0,-1-1 0 0 0,1 0 0 0 0,0 0 0 0 0,-1 0 0 0 0,1 0 0 0 0,-1 0 0 0 0,1 0 0 0 0,-1 0 0 0 0,0-1 0 0 0,1 1 0 0 0,-1 0 0 0 0,0 0 0 0 0,0 0 0 0 0,0 0 0 0 0,0-2 0 0 0,-1-23 66 0 0,0 15-71 0 0,0 7-2 0 0,0-1 0 0 0,0 1 0 0 0,0-1 0 0 0,-1 1 0 0 0,0 0 0 0 0,0 0 0 0 0,0 0 0 0 0,0 0 0 0 0,-6-7 0 0 0,0-2 0 0 0,3 6-14 0 0,1 1 0 0 0,-1 0 0 0 0,0 0 0 0 0,-12-9 0 0 0,-4-5-12 0 0,11 10 95 0 0,-21-16 0 0 0,17 16-47 0 0,10 6-18 0 0,2 3 0 0 0,0-1 1 0 0,0 1-1 0 0,0-1 0 0 0,0 1 0 0 0,-1 0 0 0 0,1 0 0 0 0,0 0 0 0 0,-1 0 0 0 0,1 0 0 0 0,-1 1 0 0 0,-3-1 1 0 0,-2 0 5 0 0,-1 4-10 0 0,8-2 0 0 0,-1 1-1 0 0,1-1 1 0 0,0 1 0 0 0,0-1-1 0 0,0 1 1 0 0,1 0-1 0 0,-1-1 1 0 0,0 1 0 0 0,1 0-1 0 0,-1-1 1 0 0,1 1-1 0 0,-1 0 1 0 0,1 0-1 0 0,0 0 1 0 0,0-1 0 0 0,0 1-1 0 0,0 0 1 0 0,0 0-1 0 0,1 3 1 0 0,0 5-46 0 0,1-1 0 0 0,5 15 0 0 0,-5-17-6 0 0,5 12 0 0 0,0 0 0 0 0,17 27 0 0 0,21 19 152 0 0,-43-60-85 0 0,6 9 28 0 0,0 0 1 0 0,1-1 0 0 0,11 15 0 0 0,4 4-36 0 0,-16-21 11 0 0,-1-1-1 0 0,11 11 1 0 0,-6-7-21 0 0,-9-11 8 0 0,0 1 1 0 0,0-1 0 0 0,0 1-1 0 0,0-1 1 0 0,1 0 0 0 0,-1-1-1 0 0,1 1 1 0 0,0-1 0 0 0,0 1-1 0 0,0-1 1 0 0,5 2 0 0 0,-1-2 254 0 0,-8-7-140 0 0,-11-12-87 0 0,3 5 32 0 0,2-2-55 0 0,-29-60-6 0 0,25 59-22 0 0,0 1 1 0 0,-1-1-1 0 0,-25-23 0 0 0,5 5-90 0 0,18 20 34 0 0,-2 0 1 0 0,1 0 0 0 0,-27-16-1 0 0,28 21 61 0 0,3 4-36 0 0,9 4 48 0 0,1 0 0 0 0,-1 0-1 0 0,1 1 1 0 0,-1-1-1 0 0,1 0 1 0 0,-1 0 0 0 0,1 0-1 0 0,0 0 1 0 0,-1 0 0 0 0,1 1-1 0 0,-1-1 1 0 0,1 0 0 0 0,0 0-1 0 0,-1 1 1 0 0,1-1 0 0 0,0 0-1 0 0,-1 0 1 0 0,1 1 0 0 0,0-1-1 0 0,-1 0 1 0 0,1 1-1 0 0,0-1 1 0 0,0 1 0 0 0,-1-1-1 0 0,1 0 1 0 0,0 1 0 0 0,0-1-1 0 0,0 1 1 0 0,0-1 0 0 0,-1 1-1 0 0,1-1 1 0 0,0 0 0 0 0,0 1-1 0 0,0-1 1 0 0,0 1 0 0 0,0 0-1 0 0,4 19 3 0 0,-2-11-3 0 0,0 3 0 0 0,1 0-1 0 0,1-1 1 0 0,0 1-1 0 0,1-1 1 0 0,6 12-1 0 0,3 7-55 0 0,-6-15 25 0 0,1-1 1 0 0,0 0 0 0 0,1 0 0 0 0,1 0 0 0 0,14 14 0 0 0,-24-28 28 0 0,10 12 7 0 0,24 18-1 0 0,2 1 166 0 0,-31-26-138 0 0,1 0 0 0 0,0 0 0 0 0,0-1 0 0 0,0 1 0 0 0,1-2-1 0 0,12 5 1 0 0,3 2 49 0 0,-13-5-48 0 0,1-1 0 0 0,0-1 0 0 0,0 0 0 0 0,0 0 0 0 0,0-1 0 0 0,0 0 0 0 0,22-1 0 0 0,-31-1-30 0 0,0 0 0 0 0,-1 0-1 0 0,1 0 1 0 0,0-1 0 0 0,-1 1 0 0 0,1-1-1 0 0,0 1 1 0 0,-1-1 0 0 0,1 0 0 0 0,-1 0-1 0 0,1 0 1 0 0,-1 0 0 0 0,1 0 0 0 0,1-2-1 0 0,-2 2 6 0 0,0 1-1 0 0,-1-1 0 0 0,1 0 1 0 0,0 0-1 0 0,-1 1 1 0 0,1-1-1 0 0,-1 0 0 0 0,0 0 1 0 0,1 0-1 0 0,-1 0 1 0 0,0 0-1 0 0,1 0 0 0 0,-1 0 1 0 0,0 0-1 0 0,0 0 0 0 0,0 0 1 0 0,0 0-1 0 0,0 0 1 0 0,0 0-1 0 0,0 0 0 0 0,0 0 1 0 0,0 0-1 0 0,0 0 0 0 0,-1 0 1 0 0,0-1-1 0 0,-2-6 5 0 0,0-1-1 0 0,-1 1 1 0 0,-1 0-1 0 0,0 1 0 0 0,0-1 1 0 0,0 1-1 0 0,-1 0 1 0 0,0 0-1 0 0,0 0 1 0 0,0 1-1 0 0,-11-8 1 0 0,-60-52-205 0 0,26 19 278 0 0,33 34-84 0 0,-29-18 0 0 0,29 20 0 0 0,15 10-2 0 0,0-1 0 0 0,0 1-1 0 0,0 0 1 0 0,0-1 0 0 0,-6 0-1 0 0,8 2 1 0 0,0 0-4 0 0,0-1 1 0 0,0 1-1 0 0,-1 0 0 0 0,1 0 1 0 0,0 0-1 0 0,0 0 0 0 0,0 0 0 0 0,-1 0 1 0 0,1 0-1 0 0,0 0 0 0 0,-2 1 0 0 0,3-1 6 0 0,0 0-1 0 0,-1 0 0 0 0,1 0 0 0 0,0 1 1 0 0,-1-1-1 0 0,1 0 0 0 0,0 0 0 0 0,-1 0 0 0 0,1 1 1 0 0,0-1-1 0 0,0 0 0 0 0,-1 1 0 0 0,1-1 0 0 0,0 0 1 0 0,0 0-1 0 0,0 1 0 0 0,0-1 0 0 0,-1 0 0 0 0,1 1 1 0 0,0-1-1 0 0,0 0 0 0 0,0 1 0 0 0,0 0 0 0 0,0 0 3 0 0,0 1 0 0 0,0 0-1 0 0,0 0 1 0 0,1 0 0 0 0,-1-1-1 0 0,0 1 1 0 0,1 0 0 0 0,1 3-1 0 0,-1-2-8 0 0,1 4-9 0 0,-1 0 1 0 0,1 0-1 0 0,0 0 0 0 0,1 0 0 0 0,0-1 1 0 0,0 1-1 0 0,6 9 0 0 0,35 43-182 0 0,-14-21 114 0 0,-11-14 103 0 0,1-1 0 0 0,1-1 1 0 0,0-1-1 0 0,2-1 0 0 0,45 30 0 0 0,-61-45 7 0 0,0 0 0 0 0,13 5 0 0 0,-17-8-18 0 0,0-1 0 0 0,-1 0 0 0 0,1-1 0 0 0,-1 1 0 0 0,1 0 0 0 0,0-1 0 0 0,0 1 0 0 0,-1-1 0 0 0,1 0-1 0 0,0 0 1 0 0,0 0 0 0 0,3-1 0 0 0,4-4 23 0 0,-10 1-7 0 0,0 3-12 0 0,1-2 6 0 0,-1-1 0 0 0,1 1 1 0 0,-1-1-1 0 0,0 1 0 0 0,0-1 1 0 0,0 1-1 0 0,-1 0 0 0 0,1-1 1 0 0,-1 1-1 0 0,0-1 0 0 0,0 1 0 0 0,0 0 1 0 0,-1 0-1 0 0,1 0 0 0 0,0 0 1 0 0,-4-5-1 0 0,-3-4-19 0 0,-1 1 1 0 0,-17-18-1 0 0,11 12 9 0 0,5 7-20 0 0,0 1-1 0 0,-1 0 1 0 0,-16-11-1 0 0,17 14 7 0 0,1-1 0 0 0,-1-1-1 0 0,1 1 1 0 0,1-2 0 0 0,-9-9-1 0 0,13 13-7 0 0,1 0-1 0 0,-1 1 0 0 0,0-1 1 0 0,-1 1-1 0 0,1 0 0 0 0,-1 0 1 0 0,0 1-1 0 0,0-1 0 0 0,0 1 1 0 0,0 0-1 0 0,-6-2 0 0 0,11 4 14 0 0,-1 1 1 0 0,0 0-1 0 0,1 0 0 0 0,-1 0 0 0 0,0 0 0 0 0,0-1 0 0 0,1 1 0 0 0,-1 0 1 0 0,0 0-1 0 0,1 0 0 0 0,-1 0 0 0 0,0 1 0 0 0,1-1 0 0 0,-1 0 1 0 0,0 0-1 0 0,1 0 0 0 0,-1 1 0 0 0,0-1 0 0 0,1 0 0 0 0,-1 0 0 0 0,0 1 1 0 0,1-1-1 0 0,-1 1 0 0 0,1-1 0 0 0,-1 1 0 0 0,1-1 0 0 0,-1 0 1 0 0,1 1-1 0 0,-1 0 0 0 0,1-1 0 0 0,-1 1 0 0 0,0 0-2 0 0,1 0-1 0 0,-1 1 1 0 0,1-1-1 0 0,-1 0 0 0 0,1 0 1 0 0,0 0-1 0 0,-1 0 1 0 0,1 0-1 0 0,0 0 1 0 0,0 1-1 0 0,-1-1 1 0 0,1 0-1 0 0,0 0 1 0 0,0 0-1 0 0,1 1 1 0 0,-1-1-1 0 0,0 1 1 0 0,2 10-43 0 0,-2-10 41 0 0,0-1 1 0 0,0 0-1 0 0,0 1 0 0 0,0-1 0 0 0,1 0 0 0 0,-1 1 0 0 0,0-1 1 0 0,1 0-1 0 0,-1 0 0 0 0,1 0 0 0 0,-1 1 0 0 0,1-1 0 0 0,0 0 1 0 0,-1 0-1 0 0,2 1 0 0 0,2 2-20 0 0,0 0-12 0 0,0 0 0 0 0,-1 1 1 0 0,1-1-1 0 0,-1 0 0 0 0,0 1 0 0 0,3 8 0 0 0,-2-8 24 0 0,-1 1-1 0 0,1-1 0 0 0,0 1 1 0 0,0-1-1 0 0,0 0 1 0 0,1-1-1 0 0,9 9 1 0 0,-1-3 53 0 0,27 16 0 0 0,-30-20 19 0 0,6 4 11 0 0,0-1-1 0 0,1-1 1 0 0,33 12 0 0 0,-45-19-62 0 0,0 1 0 0 0,0-1 1 0 0,1-1-1 0 0,-1 1 0 0 0,0-1 1 0 0,1 0-1 0 0,9-1 1 0 0,-12 0-4 0 0,1 1 1 0 0,-1-1 0 0 0,0 0-1 0 0,0-1 1 0 0,1 1 0 0 0,-1-1-1 0 0,0 1 1 0 0,0-1 0 0 0,0 0-1 0 0,-1 0 1 0 0,1 0 0 0 0,0 0 0 0 0,2-4-1 0 0,-1 2 13 0 0,0-1 0 0 0,-1 0 0 0 0,0 0-1 0 0,0 0 1 0 0,-1 0 0 0 0,1 0 0 0 0,-1-1-1 0 0,0 1 1 0 0,1-9 0 0 0,1-2 18 0 0,1-32 1 0 0,-3 30-58 0 0,-2 0 0 0 0,0 1 0 0 0,-1-1 0 0 0,-1 0 0 0 0,-1 1 1 0 0,0-1-1 0 0,-1 1 0 0 0,-1 0 0 0 0,-1 0 0 0 0,0 1 0 0 0,-10-18 0 0 0,7 17 2 0 0,-1 0 0 0 0,-1 1 0 0 0,0 0-1 0 0,-25-27 1 0 0,34 41 22 0 0,0 1 1 0 0,0 0-1 0 0,1 0 0 0 0,-1-1 0 0 0,0 1 0 0 0,0 0 0 0 0,0 1 0 0 0,0-1 0 0 0,0 0 1 0 0,0 0-1 0 0,0 1 0 0 0,0 0 0 0 0,-1-1 0 0 0,1 1 0 0 0,0 0 0 0 0,0 0 1 0 0,0 0-1 0 0,0 0 0 0 0,-1 0 0 0 0,1 0 0 0 0,0 1 0 0 0,0-1 0 0 0,0 1 1 0 0,0 0-1 0 0,0 0 0 0 0,0-1 0 0 0,0 1 0 0 0,0 0 0 0 0,0 1 0 0 0,0-1 1 0 0,1 0-1 0 0,-1 0 0 0 0,0 1 0 0 0,1-1 0 0 0,-1 1 0 0 0,1-1 0 0 0,-1 1 1 0 0,1 0-1 0 0,0 0 0 0 0,0 0 0 0 0,0 0 0 0 0,0-1 0 0 0,0 1 0 0 0,-1 3 1 0 0,0 2 17 0 0,1 1 1 0 0,-1 0-1 0 0,1 0 1 0 0,0 0 0 0 0,1-1-1 0 0,0 1 1 0 0,0 0 0 0 0,3 12-1 0 0,4 34 10 0 0,-4-27 26 0 0,13 52-1 0 0,-10-58 20 0 0,2-1-1 0 0,14 30 0 0 0,-19-43-53 0 0,1 0-1 0 0,0 0 1 0 0,0-1 0 0 0,1 0-1 0 0,0 0 1 0 0,0 0 0 0 0,1 0-1 0 0,-1-1 1 0 0,1 0 0 0 0,10 7-1 0 0,-3-6-21 0 0,4-2 0 0 0,-12-6 0 0 0,-3 1 0 0 0,0 0 2 0 0,1 0 0 0 0,-1-1-1 0 0,0 1 1 0 0,0 0 0 0 0,0-1-1 0 0,0 1 1 0 0,0-1 0 0 0,0 0 0 0 0,-1 0-1 0 0,1 0 1 0 0,0 0 0 0 0,-1 0-1 0 0,0 0 1 0 0,1 0 0 0 0,-1 0 0 0 0,0 0-1 0 0,0-1 1 0 0,0 1 0 0 0,0-3-1 0 0,3-7 26 0 0,-1 1 0 0 0,2-20 0 0 0,-5 29-24 0 0,3-29-1 0 0,-1 0 1 0 0,-2 0 0 0 0,-3-36-1 0 0,0 49-3 0 0,0 1 0 0 0,0-1 0 0 0,-2 1 0 0 0,-10-27 0 0 0,2 14 35 0 0,-28-45 1 0 0,35 65 10 0 0,-1 1-1 0 0,0 0 1 0 0,-16-14-1 0 0,14 14-30 0 0,7 7-13 0 0,0 0-1 0 0,0 1 0 0 0,0-1 1 0 0,-1 1-1 0 0,1 0 0 0 0,0-1 1 0 0,0 1-1 0 0,-1 0 0 0 0,1 0 0 0 0,-1 1 1 0 0,1-1-1 0 0,-1 1 0 0 0,1-1 1 0 0,-1 1-1 0 0,-3-1 0 0 0,4 1-1 0 0,1 0-1 0 0,0 0 0 0 0,0 1 0 0 0,0-1 0 0 0,0 0 1 0 0,0 0-1 0 0,-1 1 0 0 0,1-1 0 0 0,0 0 0 0 0,0 1 1 0 0,0-1-1 0 0,0 1 0 0 0,0-1 0 0 0,0 1 0 0 0,0 0 0 0 0,0-1 1 0 0,1 1-1 0 0,-1 0 0 0 0,0 0 0 0 0,0 0 0 0 0,0-1 1 0 0,1 1-1 0 0,-1 0 0 0 0,1 0 0 0 0,-1 0 0 0 0,0 0 1 0 0,1 0-1 0 0,0 0 0 0 0,-1 1 0 0 0,1-1 0 0 0,0 0 0 0 0,-1 0 1 0 0,1 0-1 0 0,0 0 0 0 0,0 2 0 0 0,-4 17-49 0 0,3-17 43 0 0,0 0 1 0 0,0 0 0 0 0,1 0 0 0 0,-1 0 0 0 0,1 0 0 0 0,0-1 0 0 0,0 6 0 0 0,11 62 7 0 0,-8-51 11 0 0,1 0 0 0 0,8 25 0 0 0,-2-10 10 0 0,-5-14-2 0 0,1-1-1 0 0,1 0 1 0 0,0 0 0 0 0,2 0 0 0 0,0-1 0 0 0,1-1 0 0 0,1 1 0 0 0,24 29 0 0 0,-33-46-18 0 0,0 1-1 0 0,-1 0 1 0 0,1 0-1 0 0,0-1 1 0 0,0 1-1 0 0,0-1 1 0 0,1 1-1 0 0,-1-1 1 0 0,0 0-1 0 0,0 0 1 0 0,1 0-1 0 0,-1 0 1 0 0,0-1-1 0 0,1 1 1 0 0,4 0-1 0 0,-6-1 8 0 0,0 0-1 0 0,1 0 1 0 0,-1-1-1 0 0,1 1 1 0 0,-1 0-1 0 0,0-1 1 0 0,1 1-1 0 0,-1-1 1 0 0,0 1-1 0 0,0-1 0 0 0,1 0 1 0 0,-1 0-1 0 0,0 1 1 0 0,0-1-1 0 0,0 0 1 0 0,0 0-1 0 0,0 0 1 0 0,0 0-1 0 0,0 0 1 0 0,0-1-1 0 0,0 1 1 0 0,-1 0-1 0 0,1 0 0 0 0,0 0 1 0 0,-1-1-1 0 0,1 1 1 0 0,-1 0-1 0 0,1-1 1 0 0,-1-1-1 0 0,4-12 16 0 0,0-1 1 0 0,-1 0-1 0 0,-1 0 0 0 0,-1 0 1 0 0,0 0-1 0 0,-1 0 0 0 0,-1 0 0 0 0,0 0 1 0 0,-1 0-1 0 0,-5-16 0 0 0,3 13-23 0 0,2 9 0 0 0,0-1 0 0 0,-1 1 0 0 0,0 1 0 0 0,-1-1 0 0 0,0 0 0 0 0,-6-9 0 0 0,0 1 4 0 0,1 3-7 0 0,0 0 1 0 0,-18-21-1 0 0,24 33 6 0 0,0-1 0 0 0,-1 1 0 0 0,1 0 0 0 0,-1 0 0 0 0,1 0 0 0 0,-1 1 0 0 0,0-1 0 0 0,0 1 0 0 0,0 0 0 0 0,0 0 0 0 0,0 0 0 0 0,-1 1 0 0 0,1 0 0 0 0,-8-2 1 0 0,10 3-22 0 0,1 1 1 0 0,-1-1-1 0 0,1 0 1 0 0,-1 1 0 0 0,1 0-1 0 0,-1-1 1 0 0,1 1-1 0 0,-1 0 1 0 0,1-1 0 0 0,0 1-1 0 0,-1 0 1 0 0,1 0-1 0 0,0 0 1 0 0,-2 2 0 0 0,3-3 12 0 0,-2 3-11 0 0,1 0 1 0 0,-1 0-1 0 0,1 1 0 0 0,-1-1 0 0 0,1 0 0 0 0,0 1 0 0 0,0-1 1 0 0,1 1-1 0 0,-1-1 0 0 0,1 1 0 0 0,-1 5 0 0 0,-1 9-18 0 0,1-8 23 0 0,1 0 0 0 0,0 0 0 0 0,0 0 0 0 0,1 0 0 0 0,0 0 0 0 0,4 15 0 0 0,0 1 8 0 0,21 116 2 0 0,-18-114 6 0 0,0 1 0 0 0,23 51 0 0 0,-24-66 72 0 0,12 19 1 0 0,-16-29-56 0 0,0 0 0 0 0,1 0 0 0 0,-1 0 1 0 0,0-1-1 0 0,1 1 0 0 0,0-1 1 0 0,8 6-1 0 0,-11-8-20 0 0,-1-1 0 0 0,1 0 0 0 0,0 0-1 0 0,-1 0 1 0 0,1 1 0 0 0,-1-1 0 0 0,1 0 0 0 0,0 0 0 0 0,-1 0 0 0 0,1 0 0 0 0,-1 0 0 0 0,1 0 0 0 0,0 0 0 0 0,-1 0-1 0 0,1-1 1 0 0,0 1 0 0 0,-1 0 0 0 0,1 0 0 0 0,-1 0 0 0 0,1-1 0 0 0,-1 1 0 0 0,1 0 0 0 0,-1-1 0 0 0,1 1-1 0 0,-1 0 1 0 0,1-1 0 0 0,-1 1 0 0 0,1-1 0 0 0,-1 1 0 0 0,1-1 0 0 0,-1 1 0 0 0,0-1 0 0 0,1 1 0 0 0,-1-1 0 0 0,9-18 48 0 0,-7 8-45 0 0,-1 0 0 0 0,0 0 0 0 0,0 0 0 0 0,-1 0 0 0 0,-2-19 0 0 0,-15-53 40 0 0,13 68-22 0 0,-1 0 0 0 0,-1 0 0 0 0,0 0 0 0 0,-1 1 0 0 0,-1 0 0 0 0,-18-25-1 0 0,0 5 69 0 0,-41-39-1 0 0,17 29-78 0 0,33 30 14 0 0,-17-17 0 0 0,26 24-25 0 0,1-1-1 0 0,-16-10 0 0 0,20 16-1 0 0,1 1 0 0 0,-1-1 0 0 0,1 1 0 0 0,-1-1 0 0 0,0 1 0 0 0,1 0 0 0 0,-1 0 0 0 0,0 0 0 0 0,0 0 0 0 0,0 1 0 0 0,0-1 0 0 0,0 1 0 0 0,0-1 0 0 0,-4 1 0 0 0,6 1-6 0 0,0-1 1 0 0,-1 0-1 0 0,1 1 1 0 0,0-1-1 0 0,0 1 1 0 0,0-1-1 0 0,0 1 1 0 0,0 0-1 0 0,0 0 1 0 0,0-1-1 0 0,0 1 1 0 0,0 0-1 0 0,0 0 1 0 0,0 0-1 0 0,1 0 1 0 0,-1 0-1 0 0,0 0 1 0 0,1 0-1 0 0,-1 0 1 0 0,1 0-1 0 0,-1 0 1 0 0,1 0-1 0 0,-1 1 1 0 0,1-1-1 0 0,0 0 1 0 0,-1 0-1 0 0,1 2 1 0 0,-1 2-8 0 0,1 0 0 0 0,0-1 0 0 0,0 1 0 0 0,0-1 0 0 0,2 10 0 0 0,4 16-52 0 0,13 37 0 0 0,-16-58 43 0 0,0 1 0 0 0,1 17 0 0 0,3 13-16 0 0,22 50 39 0 0,-26-83 5 0 0,1 0 0 0 0,-1-1 0 0 0,2 1 0 0 0,-1-1 0 0 0,1 0 0 0 0,0-1 0 0 0,0 1 0 0 0,1-1 0 0 0,-1 0-1 0 0,1 0 1 0 0,0 0 0 0 0,9 4 0 0 0,-13-8-4 0 0,1 1-1 0 0,0-1 0 0 0,-1 0 0 0 0,1 0 1 0 0,0 0-1 0 0,-1 0 0 0 0,1 0 1 0 0,0-1-1 0 0,0 1 0 0 0,0-1 1 0 0,0 0-1 0 0,0 1 0 0 0,-1-1 1 0 0,1-1-1 0 0,0 1 0 0 0,0 0 0 0 0,0-1 1 0 0,0 0-1 0 0,0 1 0 0 0,-1-1 1 0 0,1 0-1 0 0,0 0 0 0 0,-1-1 1 0 0,1 1-1 0 0,-1-1 0 0 0,1 1 1 0 0,-1-1-1 0 0,0 0 0 0 0,1 1 0 0 0,-1-1 1 0 0,0-1-1 0 0,0 1 0 0 0,-1 0 1 0 0,1 0-1 0 0,0-1 0 0 0,-1 1 1 0 0,1-1-1 0 0,0-2 0 0 0,7-10 25 0 0,-1 1 0 0 0,-1-1 0 0 0,0-1 0 0 0,-1 1 0 0 0,-1-1 0 0 0,0 0 0 0 0,4-33 0 0 0,-7 38 9 0 0,-1 0-1 0 0,0 0 0 0 0,-1-1 1 0 0,-1 1-1 0 0,0-1 0 0 0,0 1 1 0 0,-1 0-1 0 0,-3-12 0 0 0,-2 4-33 0 0,5 11 0 0 0,-1 0 0 0 0,0 0 0 0 0,-1 0 0 0 0,0 0 0 0 0,0 1 0 0 0,-5-8 0 0 0,-1-1 0 0 0,9 13 0 0 0,0 1 0 0 0,0-1 0 0 0,-1 1 0 0 0,1 0 0 0 0,-1-1 0 0 0,1 1 0 0 0,-1 0 0 0 0,0 0 0 0 0,0 0 0 0 0,0 0 0 0 0,0 1 0 0 0,0-1 0 0 0,0 0 0 0 0,0 1 0 0 0,0-1 0 0 0,-1 1 0 0 0,1 0 0 0 0,-1 0 0 0 0,1 0 0 0 0,-4-1 0 0 0,5 2 0 0 0,-1 0 0 0 0,1 0 0 0 0,0 0 0 0 0,0 0 0 0 0,0 0 0 0 0,-1 0 0 0 0,1 0 0 0 0,0 0 0 0 0,0 1 0 0 0,-1-1 0 0 0,1 0 0 0 0,0 1 0 0 0,0-1 0 0 0,0 1 0 0 0,0-1 0 0 0,0 1 0 0 0,0 0 0 0 0,0-1 0 0 0,0 1 0 0 0,0 0 0 0 0,0 0 0 0 0,0 0 0 0 0,0 0 0 0 0,0 0 0 0 0,1-1 0 0 0,-1 2 0 0 0,0-1 0 0 0,1 0 0 0 0,-1 0 0 0 0,1 0 0 0 0,-1 0 0 0 0,0 2 0 0 0,0 1 0 0 0,-1 0 0 0 0,1 0 0 0 0,0-1 0 0 0,0 1 0 0 0,1 0 0 0 0,-1 0 0 0 0,1 0 0 0 0,0 0 0 0 0,0 5 0 0 0,9 68-80 0 0,-7-58 44 0 0,1 0-1 0 0,1 0 1 0 0,12 32-1 0 0,-7-21-9 0 0,-1-4 58 0 0,1 0 0 0 0,1-1 0 0 0,1 0 0 0 0,25 40 0 0 0,-26-51 23 0 0,0-1-1 0 0,16 17 0 0 0,-21-26-32 0 0,-1 1 0 0 0,1-1 1 0 0,0-1-1 0 0,0 1 0 0 0,0 0 0 0 0,0-1 0 0 0,1 0 0 0 0,-1-1 0 0 0,11 5 0 0 0,-13-7-1 0 0,-1 0 1 0 0,0 1-1 0 0,0-1 0 0 0,0 0 0 0 0,1-1 0 0 0,-1 1 0 0 0,0 0 1 0 0,0 0-1 0 0,0-1 0 0 0,1 0 0 0 0,-1 1 0 0 0,0-1 1 0 0,0 0-1 0 0,0 0 0 0 0,0 0 0 0 0,0 0 0 0 0,0 0 1 0 0,-1-1-1 0 0,1 1 0 0 0,0 0 0 0 0,0-1 0 0 0,-1 1 0 0 0,1-1 1 0 0,-1 0-1 0 0,0 0 0 0 0,2-2 0 0 0,3-5 6 0 0,-1 1-1 0 0,0-1 0 0 0,-1 0 1 0 0,5-16-1 0 0,1-9 15 0 0,-2 0-1 0 0,5-49 1 0 0,-11 63-19 0 0,2-40-2 0 0,-2 23 0 0 0,-2 25-13 0 0,-1 1 0 0 0,0-1 1 0 0,0 0-1 0 0,-1 1 0 0 0,-6-18 0 0 0,5 21-23 0 0,-4-11-9 0 0,-5 43-109 0 0,10-17 141 0 0,0 0-1 0 0,0 1 0 0 0,1-1 1 0 0,1 0-1 0 0,-1 14 1 0 0,0 7 14 0 0,-4 13 61 0 0,3 0 1 0 0,1 1-1 0 0,2-1 0 0 0,1 1 0 0 0,10 44 1 0 0,-11-80-29 0 0,0-1 0 0 0,0 1 1 0 0,1-1-1 0 0,-1 0 1 0 0,1 0-1 0 0,0 0 0 0 0,1 0 1 0 0,0 0-1 0 0,-1 0 1 0 0,6 6-1 0 0,2-5-18 0 0,-9-6-17 0 0,1 0 0 0 0,-1 1 0 0 0,0-1 0 0 0,1 0 0 0 0,-1 0 0 0 0,1 0 0 0 0,-1 0 0 0 0,0 0 0 0 0,1 0 0 0 0,-1 0 0 0 0,1-1 0 0 0,-1 1 0 0 0,0 0 0 0 0,1-1 0 0 0,-1 1 0 0 0,0-1 0 0 0,1 0 0 0 0,-1 1 0 0 0,0-1-1 0 0,0 0 1 0 0,0 0 0 0 0,0 1 0 0 0,0-1 0 0 0,0 0 0 0 0,0 0 0 0 0,0 0 0 0 0,1-2 0 0 0,2-2-8 0 0,0-1 0 0 0,-1 0 0 0 0,0 0-1 0 0,3-10 1 0 0,2-1 20 0 0,-5 8-5 0 0,0 1 0 0 0,0-2 0 0 0,0 1 0 0 0,-1 0 0 0 0,0-10-1 0 0,6-22 32 0 0,0 11-37 0 0,-4 13 0 0 0,9-24 0 0 0,-9 29 0 0 0,-1 0 0 0 0,3-23 0 0 0,-5 30 0 0 0,0 2-7 0 0,-1 0-1 0 0,0 1 1 0 0,0-1-1 0 0,0 0 1 0 0,0 1-1 0 0,-2-5 0 0 0,0-13-11 0 0,2 20 20 0 0,0 0 1 0 0,0 0-1 0 0,0-1 0 0 0,0 1 0 0 0,0 0 1 0 0,0 0-1 0 0,0-1 0 0 0,-1 1 0 0 0,1 0 0 0 0,0 0 1 0 0,0-1-1 0 0,0 1 0 0 0,0 0 0 0 0,0 0 1 0 0,0 0-1 0 0,-1-1 0 0 0,1 1 0 0 0,0 0 0 0 0,0 0 1 0 0,0 0-1 0 0,-1-1 0 0 0,1 1 0 0 0,0 0 1 0 0,0 0-1 0 0,0 0 0 0 0,-1 0 0 0 0,1 0 0 0 0,0 0 1 0 0,0-1-1 0 0,-1 1 0 0 0,1 0 0 0 0,0 0 1 0 0,0 0-1 0 0,-1 0 0 0 0,1 0 0 0 0,0 0 0 0 0,-1 0 1 0 0,1 0-1 0 0,0 0 0 0 0,0 0 0 0 0,-1 0 1 0 0,1 0-1 0 0,0 0 0 0 0,0 1 0 0 0,-1-1 1 0 0,1 0-1 0 0,0 0 0 0 0,0 0 0 0 0,0 0 0 0 0,-1 0 1 0 0,1 0-1 0 0,0 1 0 0 0,0-1 0 0 0,-1 0 1 0 0,1 0-1 0 0,0 0 0 0 0,0 1 0 0 0,0-1 0 0 0,0 0 1 0 0,0 0-1 0 0,-1 1 0 0 0,-11 13-5 0 0,0 6-42 0 0,9-15 25 0 0,0-1 1 0 0,1 0-1 0 0,-1 1 0 0 0,-2 7 1 0 0,4-10 16 0 0,-27 96-187 0 0,18-54 171 0 0,4-18 5 0 0,-4 31 1 0 0,7-32 75 0 0,2-14-31 0 0,-1 0 0 0 0,2 0 0 0 0,-1 0 1 0 0,2 13-1 0 0,2 1 34 0 0,1-19-21 0 0,-3-6-43 0 0,0 0 0 0 0,-1 0 1 0 0,1 0-1 0 0,0 0 1 0 0,0 0-1 0 0,-1 0 0 0 0,1 0 1 0 0,0 0-1 0 0,0 0 1 0 0,-1 0-1 0 0,1 0 0 0 0,0-1 1 0 0,-1 1-1 0 0,1 0 1 0 0,0 0-1 0 0,-1-1 0 0 0,1 1 1 0 0,0-1-1 0 0,-1 1 1 0 0,1 0-1 0 0,-1-1 0 0 0,1 1 1 0 0,-1-1-1 0 0,1 1 1 0 0,-1-1-1 0 0,1 0 0 0 0,-1 1 1 0 0,1-2-1 0 0,11-20-2 0 0,-8 15 3 0 0,-1-2-1 0 0,0 0 0 0 0,0 0 0 0 0,-1 0 0 0 0,3-19 0 0 0,-2 6 0 0 0,-1 8 0 0 0,0-29 0 0 0,0 0 0 0 0,-1-42-94 0 0,0 73-14 0 0,-3-21 1 0 0,0 17 72 0 0,0 7 35 0 0,-1 4 0 0 0,1 6 0 0 0,1 6 0 0 0,1-7 0 0 0,0 8-8 0 0,0 0-1 0 0,3 15 1 0 0,1 4-20 0 0,10 74 17 0 0,-12-90 11 0 0,0 0 0 0 0,6 18 0 0 0,2 9 0 0 0,-9-33 0 0 0,1 0 0 0 0,0 0 0 0 0,0 0 0 0 0,0-1 0 0 0,5 9 0 0 0,6 14 0 0 0,-12-23 0 0 0,4 6 0 0 0,12 3 0 0 0,-8-8 0 0 0,0-3 15 0 0,-8-2-10 0 0,0 0 0 0 0,-1 0 0 0 0,1 0-1 0 0,0-1 1 0 0,-1 1 0 0 0,1 0 0 0 0,-1-1 0 0 0,1 1 0 0 0,-1 0 0 0 0,1-1 0 0 0,-1 1 0 0 0,1 0 0 0 0,-1-1-1 0 0,1 1 1 0 0,-1-1 0 0 0,0 1 0 0 0,1-1 0 0 0,-1 0 0 0 0,0 1 0 0 0,1-1 0 0 0,-1 1 0 0 0,0-1 0 0 0,1 0-1 0 0,3-19 83 0 0,-1 4-36 0 0,0 8-49 0 0,0 1 1 0 0,-1-1 0 0 0,0 0-1 0 0,-1 0 1 0 0,1 0 0 0 0,-1 0-1 0 0,-1-13 1 0 0,4-18 44 0 0,-2 28-45 0 0,-1 1 0 0 0,-1-16 0 0 0,-1 4-2 0 0,3-34 0 0 0,-4 22 0 0 0,1 28 0 0 0,1 0 0 0 0,-1 0 0 0 0,1 0 0 0 0,1-9 0 0 0,-2 0 0 0 0,1 13 0 0 0,-1 1 0 0 0,1 0 0 0 0,0 0 0 0 0,0-1 0 0 0,0 1 0 0 0,0-1 0 0 0,0 1 0 0 0,0 0 0 0 0,0-1 0 0 0,0 1 0 0 0,1-2 0 0 0,1-2 0 0 0,-6 3-14 0 0,3 2-56 0 0,-3 9-64 0 0,-1 3 83 0 0,7 26 40 0 0,-1-3 11 0 0,1-10 0 0 0,4 58 0 0 0,-4-73 44 0 0,-1 0 0 0 0,2-1 0 0 0,4 16 0 0 0,-2-12-4 0 0,-4-11-35 0 0,-1 0 0 0 0,1 0 0 0 0,0 0 0 0 0,0 0 0 0 0,1 0 0 0 0,-1-1-1 0 0,0 1 1 0 0,0 0 0 0 0,1-1 0 0 0,-1 1 0 0 0,1-1 0 0 0,2 2 0 0 0,-3-2-3 0 0,0 0 1 0 0,0-1 0 0 0,0 1-1 0 0,0 0 1 0 0,0-1 0 0 0,0 1 0 0 0,1-1-1 0 0,-1 0 1 0 0,0 1 0 0 0,0-1-1 0 0,1 0 1 0 0,-1 1 0 0 0,0-1-1 0 0,0 0 1 0 0,1 0 0 0 0,-1 0-1 0 0,0 0 1 0 0,1 0 0 0 0,1-1 0 0 0,-3 1-2 0 0,1 0 1 0 0,-1 0 0 0 0,1 0 0 0 0,-1 0-1 0 0,1 0 1 0 0,-1-1 0 0 0,1 1 0 0 0,-1 0 0 0 0,1 0-1 0 0,-1 0 1 0 0,1-1 0 0 0,-1 1 0 0 0,1 0 0 0 0,-1-1-1 0 0,1 1 1 0 0,-1 0 0 0 0,0-1 0 0 0,1 1 0 0 0,-1 0-1 0 0,0-1 1 0 0,1 1 0 0 0,-1-1 0 0 0,0 1 0 0 0,1-1-1 0 0,-1 1 1 0 0,0-1 0 0 0,0 1 0 0 0,0-1 0 0 0,1 0-1 0 0,-1-1 10 0 0,3-5-10 0 0,0-1 0 0 0,-1 1 0 0 0,1-1 0 0 0,-2 1 0 0 0,1-1 0 0 0,-1 0 0 0 0,-1 0 0 0 0,1-13 1 0 0,0-5-2 0 0,0-2 0 0 0,-5-46 0 0 0,4 71 0 0 0,-2-9 0 0 0,-1 0 0 0 0,1 0 0 0 0,-7-14 0 0 0,0-4 0 0 0,5 18 0 0 0,0 1 0 0 0,-1-1 0 0 0,-7-12 0 0 0,-1 0 0 0 0,6 11 0 0 0,-1 1 0 0 0,-14-18 0 0 0,22 29 0 0 0,-2-1 0 0 0,0 1 0 0 0,0-1 0 0 0,0 1 0 0 0,1-1 0 0 0,-1 1 0 0 0,0-1 0 0 0,-3 0 0 0 0,5 2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1 0 0 0,0-1 0 0 0,0 0 0 0 0,0 0 0 0 0,0 0 0 0 0,0 0 0 0 0,-1 0 0 0 0,1 0 0 0 0,0 0 0 0 0,0 0 0 0 0,0 0 0 0 0,0 1 0 0 0,0-1 0 0 0,0 0 0 0 0,0 0 0 0 0,0 0 0 0 0,0 0 0 0 0,0 0 0 0 0,0 0 0 0 0,0 0 0 0 0,0 0 0 0 0,0 1 0 0 0,0-1 0 0 0,0 0 0 0 0,1 0 0 0 0,-1 0 0 0 0,0 0 0 0 0,0 0 0 0 0,0 0 0 0 0,2 11 0 0 0,-1-6 0 0 0,-1 5-11 0 0,1 1 1 0 0,0 0-1 0 0,1 0 0 0 0,0-1 0 0 0,6 18 0 0 0,26 49-169 0 0,-27-61 153 0 0,3 2-5 0 0,16 25 0 0 0,2 1 8 0 0,-18-25 30 0 0,15 25 31 0 0,-23-41-33 0 0,1 0 1 0 0,-1 0-1 0 0,1 0 1 0 0,0 0-1 0 0,0 0 1 0 0,0 0 0 0 0,0-1-1 0 0,0 1 1 0 0,7 3-1 0 0,-9-6-1 0 0,-1 0-1 0 0,0 0 1 0 0,0 0-1 0 0,0 0 0 0 0,1 0 1 0 0,-1 1-1 0 0,0-1 1 0 0,1 0-1 0 0,-1 0 1 0 0,0 0-1 0 0,0 0 1 0 0,1 0-1 0 0,-1 0 1 0 0,0 0-1 0 0,0 0 1 0 0,1 0-1 0 0,-1 0 0 0 0,0 0 1 0 0,0 0-1 0 0,1-1 1 0 0,-1 1-1 0 0,0 0 1 0 0,0 0-1 0 0,1 0 1 0 0,-1 0-1 0 0,3-5 7 0 0,-1 1-1 0 0,0-1 0 0 0,-1 0 1 0 0,1 0-1 0 0,-1 0 1 0 0,0 1-1 0 0,0-1 0 0 0,0-8 1 0 0,0 7-5 0 0,0-3 4 0 0,0-1 0 0 0,-1 0 0 0 0,-1 0 1 0 0,1 0-1 0 0,-2 0 0 0 0,-2-12 0 0 0,-20-58 62 0 0,24 79-69 0 0,-12-26-26 0 0,0 0 1 0 0,-2 1-1 0 0,-29-42 0 0 0,28 46 47 0 0,-14-14 33 0 0,21 27-57 0 0,1 5 2 0 0,-2 1 0 0 0,9 3 0 0 0,0 0 0 0 0,0 0 0 0 0,0 0 0 0 0,-1 0 0 0 0,1 0 0 0 0,0 0 0 0 0,0 0 0 0 0,0 0 0 0 0,0 0 0 0 0,-1 0 0 0 0,1 0 0 0 0,0 0 0 0 0,0 1 0 0 0,0-1 0 0 0,0 0 0 0 0,0 0 0 0 0,-1 0 0 0 0,1 0 0 0 0,0 0 0 0 0,0 0 0 0 0,0 0 0 0 0,0 0 0 0 0,0 0 0 0 0,0 1 0 0 0,-1-1 0 0 0,1 0 0 0 0,0 0 0 0 0,0 0 0 0 0,0 0 0 0 0,0 0 0 0 0,0 0 0 0 0,0 1 0 0 0,0-1 0 0 0,0 0 0 0 0,0 0 0 0 0,1 5 0 0 0,0 0 0 0 0,1 0 0 0 0,-1 0 0 0 0,1 0 0 0 0,1 0 0 0 0,2 4 0 0 0,22 22-105 0 0,38 33 1 0 0,-2-2-7 0 0,8 25 391 0 0,-70-86-280 0 0,2 2 2 0 0,-1 0 0 0 0,0-1 0 0 0,1 1 0 0 0,-1-1 0 0 0,1 0 0 0 0,-1 0-1 0 0,1 0 1 0 0,4 2 0 0 0,-6-3 0 0 0,0-1-1 0 0,0 1 0 0 0,-1-1 0 0 0,1 0 1 0 0,0 1-1 0 0,0-1 0 0 0,0 0 1 0 0,0 0-1 0 0,0 0 0 0 0,0 0 1 0 0,0 0-1 0 0,-1 0 0 0 0,1 0 0 0 0,0 0 1 0 0,0 0-1 0 0,0 0 0 0 0,0-1 1 0 0,0 1-1 0 0,0 0 0 0 0,-1 0 1 0 0,1-1-1 0 0,0 1 0 0 0,0-1 1 0 0,0 1-1 0 0,-1-1 0 0 0,1 1 0 0 0,0-1 1 0 0,-1 1-1 0 0,1-1 0 0 0,0 0 1 0 0,-1 1-1 0 0,1-1 0 0 0,-1 0 1 0 0,1 0-1 0 0,0 0 0 0 0,5-9 1 0 0,-4 8 2 0 0,-1 1 0 0 0,1-1 0 0 0,-1 0 0 0 0,0 0 0 0 0,0 0 0 0 0,0 0 0 0 0,0-1 0 0 0,0 1 0 0 0,0 0 0 0 0,0 0 0 0 0,-1-1 0 0 0,1-1 0 0 0,1-15 7 0 0,-1 15-11 0 0,0 0 0 0 0,-1 0 0 0 0,1 0-1 0 0,-1-1 1 0 0,-1-3 0 0 0,1-8 31 0 0,0 13-10 0 0,0 0 1 0 0,0 0-1 0 0,-1 0 1 0 0,1 0-1 0 0,0 0 1 0 0,-1 1-1 0 0,0-1 1 0 0,-2-5-1 0 0,-2-9 43 0 0,4 15-63 0 0,1 0 0 0 0,-1 1-1 0 0,1-1 1 0 0,-1 0 0 0 0,0 0 0 0 0,0 0 0 0 0,0 0 0 0 0,0 1 0 0 0,0-1 0 0 0,0 0 0 0 0,-2-1 0 0 0,-4-7 44 0 0,6 8-40 0 0,-1 0 0 0 0,1 0 0 0 0,0 1 0 0 0,0-1 0 0 0,-1 0 0 0 0,1 1 0 0 0,-1-1 0 0 0,0 1 0 0 0,1 0 0 0 0,-1 0 0 0 0,-3-2 0 0 0,4 2-69 0 0,5 20-278 0 0,0-6 288 0 0,-4-11 50 0 0,1 1-1 0 0,0 0 1 0 0,1-1-1 0 0,-1 1 0 0 0,0 0 1 0 0,1-1-1 0 0,-1 1 1 0 0,1-1-1 0 0,0 0 1 0 0,0 0-1 0 0,0 0 0 0 0,0 0 1 0 0,4 3-1 0 0,-2 0 5 0 0,15 16 0 0 0,-19-21 0 0 0,0 1 0 0 0,0 0 0 0 0,1-1 0 0 0,-1 1 0 0 0,1 0 0 0 0,-1-1 0 0 0,1 1 0 0 0,-1-1 0 0 0,1 1 0 0 0,-1-1 0 0 0,1 1 0 0 0,0-1 0 0 0,-1 1 0 0 0,1-1 0 0 0,0 1 0 0 0,-1-1 0 0 0,2 1 0 0 0,16 8 0 0 0,4 3 0 0 0,-21-11 1 0 0,24 8 2 0 0,-15-7 4 0 0,-10-1-19 0 0,1-1 0 0 0,0 0 0 0 0,-1 0 0 0 0,1 1 0 0 0,0-1 0 0 0,-1 0 0 0 0,1 0 0 0 0,0 0 0 0 0,-1 0 0 0 0,1 0 0 0 0,0 0 0 0 0,-1 0 0 0 0,1 0 0 0 0,0 0 0 0 0,-1 0 0 0 0,1 0 0 0 0,0-1 0 0 0,-1 1 0 0 0,1 0 0 0 0,0 0 0 0 0,-1-1 0 0 0,1 1 0 0 0,0-1 14 0 0,-1 1 0 0 0,0-1 0 0 0,0 1 0 0 0,1-1 0 0 0,-1 1 0 0 0,0-1 0 0 0,0 1 0 0 0,0-1 0 0 0,1 0 0 0 0,-1 1 0 0 0,0-1 0 0 0,0 1 0 0 0,0-1 0 0 0,0 1 0 0 0,0-1 0 0 0,0 0 0 0 0,0 1 0 0 0,-1-1 0 0 0,1 0 0 0 0,-1-3 24 0 0,0 0-1 0 0,-1 1 1 0 0,1-1-1 0 0,-1 1 1 0 0,-3-5-1 0 0,-2-1-14 0 0,0 1 0 0 0,0 0 0 0 0,-1 0 0 0 0,-1 1 0 0 0,-9-6 0 0 0,-14-14-13 0 0,-7-7 34 0 0,-59-40 0 0 0,74 58-32 0 0,24 16-2 0 0,0 0 1 0 0,0 0-1 0 0,0 0 0 0 0,0 0 1 0 0,0 0-1 0 0,0 0 0 0 0,0 0 1 0 0,0 0-1 0 0,0 0 0 0 0,0 0 1 0 0,0 0-1 0 0,0 0 0 0 0,0 0 1 0 0,0 0-1 0 0,0 0 0 0 0,0-1 0 0 0,0 1 1 0 0,0 0-1 0 0,0 0 0 0 0,0 0 1 0 0,0 0-1 0 0,0 0 0 0 0,0 0 1 0 0,0 0-1 0 0,0 0 0 0 0,0 0 1 0 0,0 0-1 0 0,0 0 0 0 0,0 0 1 0 0,0 0-1 0 0,0 0 0 0 0,0 0 0 0 0,0 0 1 0 0,0 0-1 0 0,0 0 0 0 0,0 0 1 0 0,0 0-1 0 0,0 0 0 0 0,0 0 1 0 0,0 0-1 0 0,0 0 0 0 0,0 0 1 0 0,0 0-1 0 0,0 0 0 0 0,0 0 1 0 0,0-1-1 0 0,0 1 0 0 0,0 0 0 0 0,6 2-68 0 0,9 6-49 0 0,19 13 80 0 0,-22-14 32 0 0,-1 0 1 0 0,0 0-1 0 0,0 1 1 0 0,14 14-1 0 0,-23-20 7 0 0,67 66-64 0 0,-53-56 83 0 0,-14-11 161 0 0,-3-1-101 0 0,-26-8-13 0 0,1-1 0 0 0,-33-16 0 0 0,0 0 162 0 0,-435-183-52 0 0,443 177-176 0 0,44 28-12 0 0,5 2-50 0 0,4 12-112 0 0,1-5 150 0 0,0 0 1 0 0,0 0-1 0 0,0 0 0 0 0,0-1 1 0 0,6 7-1 0 0,5 8-15 0 0,0 0-16 0 0,0-1-1 0 0,2 0 1 0 0,0-1 0 0 0,1 0 0 0 0,1-2-1 0 0,30 23 1 0 0,-35-30 83 0 0,0-1-1 0 0,0 0 1 0 0,1-1-1 0 0,17 6 1 0 0,-20-9-2 0 0,-8-3 33 0 0,-7-10 132 0 0,0 4-146 0 0,0 0 0 0 0,0 0 0 0 0,0 0 0 0 0,0 1 0 0 0,-1 0 0 0 0,-9-7 0 0 0,-6-5-11 0 0,-171-172 19 0 0,158 159-53 0 0,-3 1 0 0 0,0 1 0 0 0,-1 3 0 0 0,-61-31 0 0 0,93 52 0 0 0,-17-8 0 0 0,-24-9 0 0 0,41 19 0 0 0,0-1 0 0 0,0 0 0 0 0,-1 1 0 0 0,1 0 0 0 0,0 0 0 0 0,0 0 0 0 0,-1 1 0 0 0,1 0 0 0 0,0 0 0 0 0,-1 0 0 0 0,-6 2 0 0 0,11-2-3 0 0,-1 0 0 0 0,1 1 0 0 0,0-1-1 0 0,0 0 1 0 0,-1 1 0 0 0,1-1 0 0 0,0 1 0 0 0,0-1 0 0 0,0 1-1 0 0,0 0 1 0 0,0 0 0 0 0,0-1 0 0 0,0 1 0 0 0,0 0 0 0 0,0 0-1 0 0,0 0 1 0 0,0 0 0 0 0,0 0 0 0 0,1 0 0 0 0,-1 0 0 0 0,0 0-1 0 0,1 0 1 0 0,-1 0 0 0 0,1 1 0 0 0,-1-1 0 0 0,1 0 0 0 0,0 0-1 0 0,-1 2 1 0 0,1 1-16 0 0,1 0-1 0 0,-1 1 1 0 0,1-1 0 0 0,-1-1-1 0 0,1 1 1 0 0,1 0 0 0 0,1 5-1 0 0,2 5-20 0 0,0 6-22 0 0,1-1-1 0 0,1-1 1 0 0,12 24-1 0 0,-6-18 9 0 0,-6-9 7 0 0,1-1 0 0 0,0 0 0 0 0,1-1 1 0 0,0 0-1 0 0,19 20 0 0 0,116 97 101 0 0,-72-69-26 0 0,-70-59 56 0 0,-1-2 5 0 0,-1 0-87 0 0,1 0-1 0 0,-1 0 1 0 0,0 0 0 0 0,0 0 0 0 0,1 0-1 0 0,-1-1 1 0 0,0 1 0 0 0,0 0 0 0 0,0 0-1 0 0,1 0 1 0 0,-1 0 0 0 0,0 0 0 0 0,0 0-1 0 0,0 0 1 0 0,0-1 0 0 0,1 1 0 0 0,-1 0-1 0 0,0 0 1 0 0,0 0 0 0 0,0 0 0 0 0,0-1-1 0 0,0 1 1 0 0,0 0 0 0 0,0 0 0 0 0,1 0-1 0 0,-1-1 1 0 0,0 1 0 0 0,0 0 0 0 0,0 0-1 0 0,0 0 1 0 0,0-1 0 0 0,0 1 0 0 0,0 0-1 0 0,0 0 1 0 0,0-1 0 0 0,0 1 0 0 0,0 0-1 0 0,0 0 1 0 0,0 0 0 0 0,0-1 0 0 0,0 1 0 0 0,-1 0-1 0 0,1 0 1 0 0,0 0 0 0 0,0-1 0 0 0,0 1-1 0 0,0 0 1 0 0,0 0 0 0 0,-1-1 0 0 0,-2-10 6 0 0,-3 3 34 0 0,1 1-1 0 0,-1-1 1 0 0,-1 1 0 0 0,1 0 0 0 0,-1 0 0 0 0,0 1-1 0 0,-14-9 1 0 0,5 2-23 0 0,-36-26 74 0 0,29 23-52 0 0,-31-28 1 0 0,-237-215-42 0 0,226 211 15 0 0,56 42-46 0 0,-1 1 1 0 0,1 0 0 0 0,-1 0-1 0 0,-1 1 1 0 0,-11-4-1 0 0,21 8-49 0 0,2 3-12 0 0,0 0 81 0 0,0 0-1 0 0,0 0 0 0 0,0 0 1 0 0,0 0-1 0 0,1 0 0 0 0,-1 0 0 0 0,1-1 1 0 0,0 1-1 0 0,0-1 0 0 0,0 1 0 0 0,0-1 1 0 0,0 0-1 0 0,0 0 0 0 0,5 3 1 0 0,6 10-128 0 0,-3-5 71 0 0,20 19 1 0 0,-21-21 37 0 0,1 1-1 0 0,14 18 1 0 0,-13-13 30 0 0,1 0 0 0 0,1 0 0 0 0,0-1 0 0 0,1-1 0 0 0,0 0 0 0 0,16 10 0 0 0,-12-9-3 0 0,-12-8 7 0 0,0-1-1 0 0,0 1 0 0 0,0-2 0 0 0,7 4 1 0 0,-11-6 60 0 0,-3-3 2 0 0,-6-26 51 0 0,6 22-102 0 0,0-1 1 0 0,-1 1 0 0 0,0 0-1 0 0,-3-9 1 0 0,-14-19 56 0 0,-1 0 0 0 0,-2 2 0 0 0,-1 0 0 0 0,-40-42 0 0 0,42 51-52 0 0,4 4-3 0 0,-20-17-1 0 0,22 23-16 0 0,7 5 0 0 0,-1 1 0 0 0,0 0 0 0 0,0 0 0 0 0,-14-7 0 0 0,8 7-30 0 0,11 4 7 0 0,0 1 0 0 0,0 0-1 0 0,0 0 1 0 0,0 0 0 0 0,0 1 0 0 0,-1 0-1 0 0,-7-2 1 0 0,12 3 20 0 0,-1 0 1 0 0,1 0-1 0 0,-1 0 0 0 0,1 0 0 0 0,0-1 1 0 0,-1 1-1 0 0,1 0 0 0 0,-1 0 0 0 0,1 0 1 0 0,-1 0-1 0 0,1 1 0 0 0,-1-1 0 0 0,1 0 1 0 0,-1 0-1 0 0,1 0 0 0 0,-1 0 0 0 0,1 0 0 0 0,0 1 1 0 0,-1-1-1 0 0,1 0 0 0 0,-1 0 0 0 0,1 0 1 0 0,-1 1-1 0 0,1-1 0 0 0,0 0 0 0 0,-1 1 1 0 0,1-1-1 0 0,0 0 0 0 0,0 1 0 0 0,-1-1 1 0 0,1 1-1 0 0,0-1 0 0 0,0 0 0 0 0,-1 1 1 0 0,1-1-1 0 0,0 1 0 0 0,0-1 0 0 0,0 1 0 0 0,0-1 1 0 0,0 1-1 0 0,-1-1 0 0 0,1 1 0 0 0,0-1 1 0 0,0 1-1 0 0,0-1 0 0 0,0 0 0 0 0,1 1 1 0 0,-1-1-1 0 0,0 1 0 0 0,0-1 0 0 0,0 1 1 0 0,0-1-1 0 0,0 1 0 0 0,1-1 0 0 0,-1 1 1 0 0,5 7-38 0 0,0 0 0 0 0,0-1 0 0 0,0 1 1 0 0,1-1-1 0 0,0 0 0 0 0,1-1 1 0 0,12 10-1 0 0,5 7-24 0 0,43 38 64 0 0,4 6 0 0 0,-69-65 0 0 0,5 5 0 0 0,0 0 0 0 0,0 0 0 0 0,14 9 0 0 0,-8-10 44 0 0,-13-6-42 0 0,0 0 1 0 0,0 0 0 0 0,0 0 0 0 0,1 0-1 0 0,-1 0 1 0 0,0 0 0 0 0,0 0-1 0 0,0 0 1 0 0,0 0 0 0 0,1 0-1 0 0,-1 0 1 0 0,0 0 0 0 0,0 0 0 0 0,0 0-1 0 0,0 0 1 0 0,0 0 0 0 0,1-1-1 0 0,-1 1 1 0 0,0 0 0 0 0,0 0-1 0 0,0 0 1 0 0,0 0 0 0 0,0 0 0 0 0,0 0-1 0 0,0 0 1 0 0,1 0 0 0 0,-1-1-1 0 0,0 1 1 0 0,0 0 0 0 0,0 0-1 0 0,0 0 1 0 0,0 0 0 0 0,0 0 0 0 0,0-1-1 0 0,0 1 1 0 0,0 0 0 0 0,-3-13 180 0 0,2 12-174 0 0,0-3-8 0 0,-1 0 0 0 0,0 1 0 0 0,0-1 0 0 0,0 1 0 0 0,0 0-1 0 0,-1-1 1 0 0,-4-4 0 0 0,-5-6 62 0 0,5 5 1 0 0,-1 0 1 0 0,0 1-1 0 0,-9-8 1 0 0,-1 0-30 0 0,4 4 7 0 0,-18-12 1 0 0,1 1-11 0 0,15 11-32 0 0,-25-14 0 0 0,9 7 0 0 0,-2-2 0 0 0,-47-19 0 0 0,72 34-23 0 0,7 5 11 0 0,1 0 0 0 0,0 0 0 0 0,-1 0 0 0 0,1 0 0 0 0,-1 0 0 0 0,1 0 0 0 0,-1 1 0 0 0,1-1 1 0 0,-1 1-1 0 0,1-1 0 0 0,-1 1 0 0 0,0-1 0 0 0,1 1 0 0 0,-1 0 0 0 0,0 0 0 0 0,1 0 0 0 0,-1 0 0 0 0,0 0 1 0 0,1 0-1 0 0,-1 1 0 0 0,-1-1 0 0 0,-12 8-95 0 0,11-2 43 0 0,4-4 56 0 0,-1 1-1 0 0,1-1 1 0 0,0 1 0 0 0,0 0-1 0 0,0-1 1 0 0,0 1 0 0 0,1-1-1 0 0,-1 1 1 0 0,1-1 0 0 0,0 1-1 0 0,-1-1 1 0 0,1 1 0 0 0,0-1-1 0 0,0 0 1 0 0,1 1 0 0 0,-1-1-1 0 0,0 0 1 0 0,1 0 0 0 0,-1 0-1 0 0,1 0 1 0 0,0 0 0 0 0,2 1-1 0 0,2 3-19 0 0,0 0 0 0 0,1-1 0 0 0,-1 0 0 0 0,1 0 0 0 0,12 5 0 0 0,0-1 28 0 0,0 0 0 0 0,0-2 0 0 0,1 0 0 0 0,0-1 0 0 0,36 5 0 0 0,-55-11 3 0 0,-1 1 0 0 0,1-1-1 0 0,0 0 1 0 0,0 0 0 0 0,0 0-1 0 0,-1 0 1 0 0,1 0 0 0 0,0 0 0 0 0,0 0-1 0 0,0-1 1 0 0,-1 1 0 0 0,1 0-1 0 0,0 0 1 0 0,0-1 0 0 0,-1 1-1 0 0,2-1 1 0 0,-2 1 1 0 0,0 0 0 0 0,0-1 0 0 0,0 1-1 0 0,0 0 1 0 0,1 0 0 0 0,-1-1 0 0 0,0 1 0 0 0,0 0 0 0 0,0-1-1 0 0,0 1 1 0 0,0 0 0 0 0,0 0 0 0 0,0-1 0 0 0,0 1 0 0 0,0 0-1 0 0,0-1 1 0 0,0 1 0 0 0,0 0 0 0 0,0-1 0 0 0,0 1 0 0 0,0 0-1 0 0,0 0 1 0 0,-1-1 0 0 0,1 1 0 0 0,0 0 0 0 0,0 0 0 0 0,0-1-1 0 0,-17-19 212 0 0,14 17-193 0 0,-2-2-17 0 0,-1 0 0 0 0,1 1 1 0 0,-1-1-1 0 0,0 1 0 0 0,0 1 1 0 0,-9-6-1 0 0,-44-14 148 0 0,21 8-55 0 0,27 11-94 0 0,-123-59 66 0 0,73 20-222 0 0,27 22-5 0 0,33 20 84 0 0,9 4-233 0 0,5 4 281 0 0,6 3-22 0 0,23 11 47 0 0,-36-19-1 0 0,0-1-7 0 0,1 2 0 0 0,-1-1 0 0 0,0 0 1 0 0,0 1-1 0 0,0 0 0 0 0,0 1 0 0 0,7 5 0 0 0,-11-7 16 0 0,-1-1 11 0 0,15 5 8 0 0,-2 0 107 0 0,-16-6 3 0 0,-4-1-94 0 0,4 1-36 0 0,1 0-1 0 0,-1 0 1 0 0,0 0 0 0 0,1 0-1 0 0,-1 0 1 0 0,0-1-1 0 0,1 1 1 0 0,-1-1 0 0 0,1 1-1 0 0,-1-1 1 0 0,1 0-1 0 0,-1 1 1 0 0,-2-3 0 0 0,-1 0-4 0 0,-41-22-3 0 0,15 10 0 0 0,26 12 0 0 0,0 0 0 0 0,0 0 0 0 0,-1 1 0 0 0,1 0 0 0 0,-1 0 0 0 0,0 0 0 0 0,1 0 0 0 0,-1 1 0 0 0,0 0 0 0 0,0 0 0 0 0,-6 1 0 0 0,4 0 0 0 0,2 1-10 0 0,20 12-121 0 0,-6-9 95 0 0,0 0 1 0 0,-1-1-1 0 0,1 0 1 0 0,0 0-1 0 0,1-1 1 0 0,-1 0-1 0 0,12 1 1 0 0,5-1-15 0 0,29-3 0 0 0,1 1 26 0 0,-29 1 115 0 0,40-6-1 0 0,-64 5 102 0 0,-4-1-138 0 0,-11-6-5 0 0,9 4-10 0 0,1 1-1 0 0,-1 0 1 0 0,0 0 0 0 0,-6-2-1 0 0,-133-24 266 0 0,117 25-309 0 0,0 0 1 0 0,1 3-1 0 0,-1 0 0 0 0,-26 4 0 0 0,50-4-72 0 0,-16 4-166 0 0,17-4 161 0 0,16 3-221 0 0,-12-2 295 0 0,0 0 1 0 0,-1 0-1 0 0,1 0 1 0 0,0-1-1 0 0,0 1 1 0 0,0-1-1 0 0,-1 0 1 0 0,1 0-1 0 0,0 0 1 0 0,5-1-1 0 0,15-3 242 0 0,-21 3-178 0 0,-2 0-50 0 0,0-1 0 0 0,-1 1 0 0 0,1-1 0 0 0,0 1 1 0 0,-1-1-1 0 0,1 1 0 0 0,-1-1 0 0 0,1 1 0 0 0,-1 0 1 0 0,0-1-1 0 0,0 1 0 0 0,0 0 0 0 0,1-1 0 0 0,-1 1 1 0 0,-2-2-1 0 0,-1-1 9 0 0,1-1 19 0 0,-1 1 0 0 0,1 0-1 0 0,-1 0 1 0 0,-1 0 0 0 0,1 0-1 0 0,0 1 1 0 0,-1-1 0 0 0,-6-2-1 0 0,-42-20 72 0 0,47 24-105 0 0,-5-2-2 0 0,8 5 6 0 0,-6 2-79 0 0,8-2-1 0 0,0-1 69 0 0,1 0 0 0 0,0 0 0 0 0,-1 0 1 0 0,1 0-1 0 0,0 0 0 0 0,0 0 0 0 0,-1 0 0 0 0,1 1 1 0 0,0-1-1 0 0,-1 0 0 0 0,1 0 0 0 0,0 0 0 0 0,0 1 0 0 0,-1-1 1 0 0,1 0-1 0 0,0 0 0 0 0,0 1 0 0 0,-1-1 0 0 0,1 0 1 0 0,0 0-1 0 0,0 1 0 0 0,0-1 0 0 0,0 0 0 0 0,0 1 0 0 0,-1-1 1 0 0,1 1-1 0 0,2 3-12 0 0,0 1 1 0 0,0-1 0 0 0,1 0-1 0 0,-1 0 1 0 0,1 0-1 0 0,0 0 1 0 0,0-1-1 0 0,0 1 1 0 0,1-1-1 0 0,-1 0 1 0 0,5 4 0 0 0,2 0-34 0 0,1 0 1 0 0,0-1 0 0 0,13 6-1 0 0,25 7 31 0 0,2-1 0 0 0,77 16 0 0 0,-117-31 20 0 0,271 49 1 0 0,-271-50-1 0 0,-7-2 3 0 0,1 1-1 0 0,-1-1 0 0 0,1 1 1 0 0,-1-1-1 0 0,1-1 1 0 0,-1 1-1 0 0,1-1 1 0 0,-1 0-1 0 0,0 1 0 0 0,1-2 1 0 0,5-1-1 0 0,-10 3 14 0 0,1 0 0 0 0,0 0 1 0 0,0-1-1 0 0,0 1 0 0 0,-1 0 0 0 0,1 0 0 0 0,0-1 0 0 0,0 1 0 0 0,0-1 0 0 0,-1 1 0 0 0,1 0 1 0 0,0-1-1 0 0,-1 1 0 0 0,1-1 0 0 0,0 0 0 0 0,-1 1 0 0 0,1-1 0 0 0,-1 1 0 0 0,1-1 1 0 0,-1 0-1 0 0,1 0 0 0 0,-1 1 0 0 0,0-1 0 0 0,1-1 0 0 0,-1 0 5 0 0,0 1 0 0 0,0 0 0 0 0,-1-1 0 0 0,1 1-1 0 0,-1 0 1 0 0,1-1 0 0 0,-1 1 0 0 0,1 0 0 0 0,-1 0 0 0 0,0-1 0 0 0,1 1 0 0 0,-1 0-1 0 0,0 0 1 0 0,-1-1 0 0 0,-1-1-3 0 0,0 0 1 0 0,0 0-1 0 0,0 1 0 0 0,0-1 0 0 0,-1 1 0 0 0,1 0 0 0 0,-1 0 1 0 0,1 0-1 0 0,-1 1 0 0 0,0-1 0 0 0,0 1 0 0 0,-6-2 0 0 0,5 2-16 0 0,-1 0-1 0 0,0 0 1 0 0,0 0 0 0 0,1 1-1 0 0,-1 0 1 0 0,0 0-1 0 0,0 1 1 0 0,-6 0-1 0 0,12-1 0 0 0,-1 0 0 0 0,1 0 0 0 0,-1 0 0 0 0,1 0 0 0 0,-1 0 0 0 0,1 0 1 0 0,-1 0-1 0 0,1 0 0 0 0,-1 0 0 0 0,1 1 0 0 0,-1-1 0 0 0,1 0 0 0 0,0 0 0 0 0,-1 0 0 0 0,1 1 0 0 0,-1-1 0 0 0,1 0 0 0 0,-1 0 0 0 0,1 1 0 0 0,0-1 0 0 0,-1 0 0 0 0,1 1 0 0 0,0-1 0 0 0,-1 0 0 0 0,1 1 0 0 0,-6 7-15 0 0,6-6-7 0 0,1 0 0 0 0,-1 0 0 0 0,0-1 0 0 0,1 1 1 0 0,-1 0-1 0 0,1 0 0 0 0,0-1 0 0 0,-1 1 1 0 0,1-1-1 0 0,2 3 0 0 0,-3-3-4 0 0,3 3 12 0 0,0 1-1 0 0,0-1 1 0 0,0 0 0 0 0,1 0-1 0 0,-1-1 1 0 0,1 1 0 0 0,0-1-1 0 0,0 0 1 0 0,8 5 0 0 0,6 2-13 0 0,22 9 0 0 0,-24-11-4 0 0,13 3 25 0 0,54 14 0 0 0,-6-2 6 0 0,-49-15 0 0 0,1-1 0 0 0,53 6 0 0 0,-52-13 91 0 0,-28 0 122 0 0,-2-1-205 0 0,0 0 1 0 0,0 1-1 0 0,0-1 0 0 0,0 0 1 0 0,0 1-1 0 0,0-1 0 0 0,0 0 0 0 0,0 1 1 0 0,0-1-1 0 0,0 0 0 0 0,0 1 0 0 0,0-1 1 0 0,-1 1-1 0 0,1-1 0 0 0,0 0 0 0 0,0 1 1 0 0,-1-1-1 0 0,1 1 0 0 0,-1-2 1 0 0,-5-4 13 0 0,-1 0 0 0 0,0 1 1 0 0,0 0-1 0 0,-1 0 0 0 0,1 1 1 0 0,-1 0-1 0 0,-10-4 0 0 0,-7-7-5 0 0,3 1-18 0 0,-20-6-57 0 0,-43-21 20 0 0,49 25 21 0 0,35 16-70 0 0,21 11-319 0 0,40 17 171 0 0,-1 2-76 0 0,-9-9 431 0 0,85 24 0 0 0,-127-44-98 0 0,-1 1-1 0 0,1-1 0 0 0,-1 0 1 0 0,1-1-1 0 0,0 0 0 0 0,-1 0 1 0 0,12-2-1 0 0,-18 2-15 0 0,-1 0 0 0 0,1 0 0 0 0,-1 0 1 0 0,1 0-1 0 0,-1-1 0 0 0,1 1 0 0 0,-1 0 0 0 0,1 0 1 0 0,-1 0-1 0 0,1 0 0 0 0,-1-1 0 0 0,0 1 1 0 0,1 0-1 0 0,-1-1 0 0 0,1 1 0 0 0,-1 0 0 0 0,0-1 1 0 0,1 1-1 0 0,-1 0 0 0 0,0-1 0 0 0,1 1 0 0 0,-1-1 1 0 0,0 1-1 0 0,1-1 0 0 0,-1 1 0 0 0,0 0 0 0 0,0-1 1 0 0,0 1-1 0 0,0-1 0 0 0,1 1 0 0 0,-1-1 0 0 0,0 1 1 0 0,0-1-1 0 0,0 1 0 0 0,0-1 0 0 0,0 0 0 0 0,0 1 1 0 0,0-1-1 0 0,0 1 0 0 0,0-1 0 0 0,-1 0 0 0 0,-8-17 138 0 0,8 17-121 0 0,-1-2-8 0 0,-1 0 0 0 0,1 0 0 0 0,-1 0 0 0 0,0 1 0 0 0,0-1 0 0 0,0 1 0 0 0,-1 0 0 0 0,1 0 0 0 0,-5-2 0 0 0,-33-14 11 0 0,36 16-32 0 0,-83-28 198 0 0,56 17-120 0 0,27 10-130 0 0,0 1 0 0 0,0 0 0 0 0,-1 0 1 0 0,1 0-1 0 0,-1 0 0 0 0,1 1 0 0 0,-11-1 1 0 0,20 11-129 0 0,-1-7 176 0 0,0 1 1 0 0,0 0-1 0 0,0-1 0 0 0,1 1 0 0 0,-1-1 1 0 0,1 0-1 0 0,-1 0 0 0 0,8 2 0 0 0,11 7 0 0 0,59 29-44 0 0,59 47 27 0 0,-97-60 54 0 0,-42-26-20 0 0,-1-1 0 0 0,1 1 0 0 0,-1-1 0 0 0,1 1 0 0 0,0-1 0 0 0,0 1 0 0 0,-1-1 0 0 0,1 0 0 0 0,0 1 0 0 0,0-1 0 0 0,-1 0 0 0 0,1 1 0 0 0,0-1 0 0 0,0 0 0 0 0,0 0 0 0 0,0 0 0 0 0,-1 0-1 0 0,1 0 1 0 0,0 0 0 0 0,0 0 0 0 0,0 0 0 0 0,0 0 0 0 0,-1-1 0 0 0,1 1 0 0 0,0 0 0 0 0,0 0 0 0 0,0-1 0 0 0,-1 1 0 0 0,1-1 0 0 0,0 1 0 0 0,-1 0 0 0 0,1-1 0 0 0,0 1 0 0 0,-1-1 0 0 0,1 0 0 0 0,0 1 0 0 0,-1-1 0 0 0,1 1 0 0 0,-1-1 0 0 0,1 0 0 0 0,-1 1 0 0 0,1-2 0 0 0,0 0 5 0 0,-1 0 0 0 0,1 0 0 0 0,0 0 0 0 0,-1 0 0 0 0,0 0 0 0 0,1 0 0 0 0,-1 0 0 0 0,0 0 0 0 0,0-1 0 0 0,0 1 0 0 0,0 0 0 0 0,-1 0 0 0 0,1 0 0 0 0,-1 0 0 0 0,1 0 0 0 0,-2-3 0 0 0,-7-12-12 0 0,-1 0 0 0 0,-1 0 0 0 0,0 2 0 0 0,-1-1 0 0 0,-1 2 0 0 0,0-1 0 0 0,-1 2 0 0 0,-21-17 0 0 0,31 27 0 0 0,-1 0 0 0 0,0 0 0 0 0,0 0 0 0 0,-6-1 0 0 0,-3-3 0 0 0,12 6-1 0 0,-9 0-14 0 0,11 2 8 0 0,-1-1 0 0 0,1 1 1 0 0,0 0-1 0 0,1-1 0 0 0,-1 1 0 0 0,0-1 0 0 0,0 1 0 0 0,0 0 1 0 0,0-1-1 0 0,0 1 0 0 0,1-1 0 0 0,-1 1 0 0 0,0 0 0 0 0,1 0 1 0 0,7 10-46 0 0,1-1 1 0 0,0 1 0 0 0,0-2 0 0 0,1 0-1 0 0,1 0 1 0 0,0 0 0 0 0,17 10 0 0 0,26 21 51 0 0,-29-19 0 0 0,154 139 0 0 0,-170-151 0 0 0,-1 1 0 0 0,1 0 0 0 0,-2 1 0 0 0,10 16-1 0 0,4 6 20 0 0,-19-29 22 0 0,6 7 27 0 0,-6-10 45 0 0,-1-7 122 0 0,-2 2-212 0 0,0 0 1 0 0,0 0 0 0 0,-1 0-1 0 0,1 0 1 0 0,-1 0 0 0 0,0 0-1 0 0,0 0 1 0 0,0 1 0 0 0,-1-1-1 0 0,1 1 1 0 0,-6-6 0 0 0,-5-4 10 0 0,-22-17 1 0 0,4 4 7 0 0,17 12-47 0 0,-106-93-12 0 0,118 106-79 0 0,3 3-16 0 0,0 0 93 0 0,0-1-1 0 0,0 1 1 0 0,0 0 0 0 0,0-1 0 0 0,1 1 0 0 0,-1-1 0 0 0,0 0 0 0 0,1 1 0 0 0,2 1-1 0 0,-1 0-20 0 0,27 24-55 0 0,1-2 0 0 0,48 31 0 0 0,-77-54 92 0 0,4 2 3 0 0,0 1 0 0 0,0 1 0 0 0,-1-1 0 0 0,7 9 0 0 0,-6-7 0 0 0,0 0 0 0 0,11 9 0 0 0,53 33 1 0 0,13 11-12 0 0,-27-21 235 0 0,-55-38 5 0 0,-16-16 8 0 0,-19-11-149 0 0,24 20-90 0 0,1-1 0 0 0,0 0 0 0 0,-11-11 0 0 0,0-3 33 0 0,-1 1 0 0 0,-46-34 0 0 0,-54-25 68 0 0,116 76-99 0 0,-3-2 0 0 0,1 1 0 0 0,-1 0 0 0 0,0 0 0 0 0,-1 0 0 0 0,1 1 0 0 0,-1 0 0 0 0,-9-2 0 0 0,18 5 0 0 0,0 0-1 0 0,0 0 1 0 0,-1 0-1 0 0,1 0 1 0 0,0 0-1 0 0,0 0 1 0 0,-1-1-1 0 0,1 1 1 0 0,0 0-1 0 0,-1 0 1 0 0,1 0-1 0 0,0 0 1 0 0,0 0-1 0 0,-1 0 1 0 0,1 0-1 0 0,0 0 1 0 0,-1 0-1 0 0,1 0 1 0 0,0 1-1 0 0,0-1 1 0 0,-1 0-1 0 0,1 0 1 0 0,0 0-1 0 0,0 0 1 0 0,-1 0-1 0 0,1 0 1 0 0,0 1-1 0 0,0-1 1 0 0,-1 0-1 0 0,1 0 1 0 0,0 0-1 0 0,0 0 1 0 0,0 1-1 0 0,-1-1 1 0 0,1 0-1 0 0,0 0 1 0 0,0 1-1 0 0,0-1 1 0 0,0 0-1 0 0,0 0 1 0 0,-1 1-1 0 0,3 4-38 0 0,0-1 15 0 0,-1 0-1 0 0,1-1 1 0 0,0 1-1 0 0,0 0 0 0 0,0-1 1 0 0,1 1-1 0 0,-1-1 1 0 0,1 0-1 0 0,4 4 1 0 0,33 25-133 0 0,-5-4 142 0 0,-13-8-5 0 0,1 0 1 0 0,1-2 0 0 0,40 23-1 0 0,83 35 71 0 0,-116-61-24 0 0,73 45 147 0 0,-68-38-84 0 0,-34-21 323 0 0,-6-11-301 0 0,0 2-97 0 0,-1 1-1 0 0,0 0 1 0 0,0 0-1 0 0,0 0 1 0 0,-8-6-1 0 0,-15-21 27 0 0,19 21-45 0 0,-1 1-1 0 0,-12-10 1 0 0,35 25-370 0 0,-4 4 344 0 0,1 0 0 0 0,-2 0-1 0 0,1 1 1 0 0,-1 0 0 0 0,0 1-1 0 0,10 14 1 0 0,7 6 37 0 0,3 8-7 0 0,-25-30 0 0 0,1-1 0 0 0,0 0 0 0 0,0 0 0 0 0,1-1 0 0 0,0 0 0 0 0,0 1 0 0 0,0-1 0 0 0,0-1 0 0 0,1 1 0 0 0,0-1 0 0 0,0 0 0 0 0,0 0 0 0 0,0-1 0 0 0,1 0 0 0 0,0 0 0 0 0,8 3 0 0 0,-3-3 0 0 0,1 0-20 0 0,-11-2-76 0 0,-10-10-113 0 0,-1 4 185 0 0,0 0-1 0 0,-1 1 1 0 0,0-1 0 0 0,0 2-1 0 0,0 0 1 0 0,0 0 0 0 0,0 1-1 0 0,-17-2 1 0 0,20 3-21 0 0,-3 0-163 0 0,28 8 77 0 0,-9-4 131 0 0,17 6 0 0 0,-17-6 0 0 0,20 12 0 0 0,-1-1 11 0 0,-28-14-12 0 0,1 1-1 0 0,0-1 1 0 0,-1 0 0 0 0,1 0 0 0 0,-1 1 0 0 0,1-1-1 0 0,0 1 1 0 0,-1-1 0 0 0,1 1 0 0 0,-1-1 0 0 0,0 0-1 0 0,1 1 1 0 0,-1 0 0 0 0,1-1 0 0 0,-1 1 0 0 0,0-1-1 0 0,1 1 1 0 0,-1-1 0 0 0,0 1 0 0 0,0 0 0 0 0,1-1-1 0 0,-1 1 1 0 0,0 0 0 0 0,0-1 0 0 0,0 1 0 0 0,0 0-1 0 0,0-1 1 0 0,0 1 0 0 0,0 0 0 0 0,0-1 0 0 0,0 1-1 0 0,0 0 1 0 0,0-1 0 0 0,0 1 0 0 0,-1 0 0 0 0,1-1-1 0 0,0 1 1 0 0,0-1 0 0 0,-1 2 0 0 0,-3 0-11 0 0,1 1 0 0 0,-1-1 0 0 0,0 0 0 0 0,0 0 0 0 0,0-1 0 0 0,0 1 0 0 0,0-1 0 0 0,0 0 0 0 0,0 0 0 0 0,-7 1 0 0 0,-7 0-63 0 0,-23-2 1 0 0,9 1 40 0 0,10 0 35 0 0,-10 0 20 0 0,0 1 0 0 0,0 2 0 0 0,-40 10-1 0 0,58-10 29 0 0,-1 1-1 0 0,1 0 1 0 0,0 0-1 0 0,1 2 0 0 0,0 0 1 0 0,0 0-1 0 0,0 1 1 0 0,-21 18-1 0 0,22-16 24 0 0,9-8-56 0 0,1 0-1 0 0,-1 0 0 0 0,1 0 0 0 0,0 0 1 0 0,0 0-1 0 0,0 1 0 0 0,0-1 0 0 0,0 1 1 0 0,0-1-1 0 0,-2 5 0 0 0,3-4-10 0 0,-6 12 44 0 0,8-14-57 0 0,1 1 0 0 0,-1 0 1 0 0,1-1-1 0 0,0 1 0 0 0,-1-1 1 0 0,1 1-1 0 0,0-1 0 0 0,0 0 1 0 0,0 0-1 0 0,0 0 1 0 0,0 0-1 0 0,0 0 0 0 0,1 0 1 0 0,-1-1-1 0 0,0 1 0 0 0,0-1 1 0 0,0 1-1 0 0,1-1 1 0 0,-1 0-1 0 0,4 0 0 0 0,0-1-32 0 0,0 0 0 0 0,0 0-1 0 0,0-1 1 0 0,0 0 0 0 0,8-3 0 0 0,-5 1 52 0 0,31-12-12 0 0,61-33 0 0 0,-44 16-46 0 0,-57 32 324 0 0,-10 16-171 0 0,-24 34 0 0 0,29-42-103 0 0,1 0 0 0 0,-6 12 1 0 0,-2 3-8 0 0,7-13 3 0 0,1 0 0 0 0,-6 18 0 0 0,-6 11 0 0 0,10-25-20 0 0,-7 24 1 0 0,9-24 5 0 0,3-11 12 0 0,1 1 1 0 0,-1 0-1 0 0,1 0 1 0 0,0 0-1 0 0,0 0 0 0 0,0 4 1 0 0,0 1-9 0 0,0-8 1 0 0,0 0 1 0 0,0 1 0 0 0,0-1-1 0 0,0 1 1 0 0,0-1 0 0 0,1 0-1 0 0,-1 1 1 0 0,0-1 0 0 0,0 0-1 0 0,0 1 1 0 0,0-1 0 0 0,0 0 0 0 0,1 1-1 0 0,-1-1 1 0 0,0 0 0 0 0,0 1-1 0 0,1-1 1 0 0,-1 0 0 0 0,0 0-1 0 0,0 1 1 0 0,1-1 0 0 0,-1 0-1 0 0,0 0 1 0 0,1 0 0 0 0,-1 1-1 0 0,0-1 1 0 0,1 0 0 0 0,-1 0 0 0 0,0 0-1 0 0,1 0 1 0 0,-1 0 0 0 0,0 0-1 0 0,1 0 1 0 0,-1 0 0 0 0,1 0-1 0 0,-1 0 1 0 0,1 0 0 0 0,1 0 1 0 0,-1 0 0 0 0,1 0 1 0 0,0-1-1 0 0,0 1 0 0 0,0 0 1 0 0,0-1-1 0 0,-1 0 0 0 0,1 1 1 0 0,0-1-1 0 0,2-2 0 0 0,1 0-30 0 0,-1 0 0 0 0,0 0 0 0 0,0 0 0 0 0,-1 0 0 0 0,1-1 0 0 0,-1 0 0 0 0,1 0-1 0 0,-1 0 1 0 0,0 0 0 0 0,4-8 0 0 0,-5 6 37 0 0,-6 0 0 0 0,1 6 6 0 0,-1 0 0 0 0,1 0-1 0 0,-1 0 1 0 0,1 0 0 0 0,-1 0 0 0 0,1 1-1 0 0,-1-1 1 0 0,1 1 0 0 0,0 0-1 0 0,-1 0 1 0 0,1 0 0 0 0,-4 3 0 0 0,0-2 21 0 0,-1 2 10 0 0,0 0 0 0 0,0 1 0 0 0,0 0 1 0 0,1 0-1 0 0,-12 11 0 0 0,4-4-15 0 0,-2 3 10 0 0,-30 34 0 0 0,-14 25 43 0 0,58-68-99 0 0,8 0-30 0 0,-2-4 1 0 0,-11-8 110 0 0,0 1-1 0 0,-1 0 1 0 0,1 1 0 0 0,-1-1 0 0 0,0 1-1 0 0,-11-3 1 0 0,5 2-42 0 0,11 3-10 0 0,1 1 0 0 0,-1 0-1 0 0,0 0 1 0 0,0 0 0 0 0,0 0 0 0 0,0 1 0 0 0,0-1 0 0 0,0 1 0 0 0,-5 0 0 0 0,-15 0 49 0 0,10 0-48 0 0,-8 0-5 0 0,-1 1 1 0 0,-34 6-1 0 0,48-6-1 0 0,3 1-14 0 0,14 13-199 0 0,-8-15 192 0 0,3 4-3 0 0,0 0-1 0 0,1-1 0 0 0,-1 0 1 0 0,1 0-1 0 0,-1 0 0 0 0,1 0 1 0 0,0 0-1 0 0,0-1 0 0 0,0 0 1 0 0,7 3-1 0 0,-1-1 18 0 0,-1-1 0 0 0,1 0 0 0 0,17 3 1 0 0,25 0-48 0 0,-31-3 65 0 0,-19-3 177 0 0,-3-1-165 0 0,0 1 0 0 0,0-1 1 0 0,0 0-1 0 0,0 1 0 0 0,0-1 0 0 0,0 1 1 0 0,0 0-1 0 0,0-1 0 0 0,0 1 0 0 0,-3-1 1 0 0,3 1 1 0 0,-131-24 474 0 0,-2-1-451 0 0,126 23-38 0 0,-14-4 21 0 0,-1-1 0 0 0,-22-10-1 0 0,45 17-35 0 0,-1 0-1 0 0,1 0 0 0 0,0 0 0 0 0,-1 0 0 0 0,1 0 0 0 0,-1-1 0 0 0,1 1 0 0 0,0 0 0 0 0,-1 0 0 0 0,1 0 0 0 0,0 0 0 0 0,-1-1 0 0 0,1 1 0 0 0,0 0 0 0 0,0 0 0 0 0,-1-1 0 0 0,1 1 0 0 0,0 0 0 0 0,-1-1 0 0 0,1 1 0 0 0,0 0 0 0 0,0-1 0 0 0,0 1 0 0 0,0 0 0 0 0,-1-1 0 0 0,1 1 0 0 0,0 0 0 0 0,0-1 0 0 0,0 1 0 0 0,0-1 0 0 0,0 1 0 0 0,0 0 0 0 0,0-1 0 0 0,0 0-4 0 0,1 0 0 0 0,0 1 0 0 0,-1-1 0 0 0,1 1 0 0 0,-1-1 0 0 0,1 0 0 0 0,0 1 0 0 0,0 0 0 0 0,-1-1 0 0 0,1 1-1 0 0,0-1 1 0 0,0 1 0 0 0,0 0 0 0 0,0-1 0 0 0,34-5-246 0 0,2 4 32 0 0,53 4 1 0 0,6 2 154 0 0,-120-17 380 0 0,-14 1-158 0 0,-54-10 1 0 0,57 14-97 0 0,-80-8 83 0 0,32 5-118 0 0,43 6-28 0 0,23 3-19 0 0,0 0 1 0 0,0-2 0 0 0,1 0 0 0 0,-1 0-1 0 0,-15-8 1 0 0,31 12 15 0 0,1 0 0 0 0,-1 0 0 0 0,0-1 0 0 0,1 1 0 0 0,-1 0 0 0 0,1 0 0 0 0,-1-1 0 0 0,0 1 0 0 0,1 0 0 0 0,-1-1 0 0 0,1 1 0 0 0,-1 0 0 0 0,1-1 0 0 0,-1 1 0 0 0,1-1 0 0 0,-1 1 0 0 0,1-1 0 0 0,-1 1 0 0 0,1-1 0 0 0,0 1 0 0 0,-1-1 0 0 0,1 0 0 0 0,0 0-32 0 0,0 1 1 0 0,0-1-1 0 0,1 1 0 0 0,-1-1 0 0 0,0 1 1 0 0,1 0-1 0 0,-1-1 0 0 0,0 1 0 0 0,1 0 1 0 0,-1-1-1 0 0,1 1 0 0 0,-1 0 1 0 0,1 0-1 0 0,-1-1 0 0 0,1 1 0 0 0,-1 0 1 0 0,0 0-1 0 0,1 0 0 0 0,-1 0 0 0 0,1-1 1 0 0,0 1-1 0 0,6-1-363 0 0,-1 0 0 0 0,1 0-1 0 0,8 0 1 0 0,55 4-2685 0 0,-41 2-1536 0 0,-62 17-5618 0 0,19-16 9856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48.9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274 1 7455 0 0,'0'0'575'0'0,"-1"12"-462"0"0,1-10-90 0 0,1 0 0 0 0,0 0-1 0 0,0 0 1 0 0,0 0-1 0 0,0 0 1 0 0,0 0-1 0 0,0 0 1 0 0,0 0 0 0 0,1-1-1 0 0,-1 1 1 0 0,1 0-1 0 0,-1-1 1 0 0,1 1 0 0 0,0-1-1 0 0,1 2 1 0 0,3 0 206 0 0,0 1-1 0 0,0-1 1 0 0,9 2 0 0 0,-6-1-246 0 0,4-1 234 0 0,-10-3-201 0 0,0 0 0 0 0,0 0 0 0 0,0 1 0 0 0,0-1 0 0 0,0 1 0 0 0,0-1 0 0 0,0 1 1 0 0,0 0-1 0 0,5 3 0 0 0,-4-3-8 0 0,25 14 5 0 0,-27-14 423 0 0,-3 1-368 0 0,0-1 0 0 0,0 1 1 0 0,-1 0-1 0 0,1 0 0 0 0,-1 0 0 0 0,1-1 0 0 0,-3 3 0 0 0,1-3-28 0 0,1 0 0 0 0,0 1 0 0 0,0-1 0 0 0,-1-1 0 0 0,1 1 0 0 0,0 0 0 0 0,-1-1-1 0 0,1 1 1 0 0,-1-1 0 0 0,-2 1 0 0 0,-11 1 152 0 0,2 1-107 0 0,-1-1 0 0 0,0-1 0 0 0,0 0 0 0 0,-15-2 0 0 0,-16 1 133 0 0,-12-2 174 0 0,43 1-211 0 0,-1 0 0 0 0,1 1 1 0 0,-20 2-1 0 0,9-2 9 0 0,22 0-165 0 0,0 0-1 0 0,1 0 1 0 0,-1 0-1 0 0,0 0 0 0 0,1 0 1 0 0,-6 2-1 0 0,8-2-26 0 0,0 1-1 0 0,-1-1 0 0 0,1 0 1 0 0,0 0-1 0 0,0 0 0 0 0,0 1 1 0 0,0-1-1 0 0,-1 0 0 0 0,1 0 1 0 0,0-1-1 0 0,0 1 0 0 0,0 0 1 0 0,0 0-1 0 0,0 0 0 0 0,0-1 1 0 0,-1 1-1 0 0,1-1 0 0 0,0 1 1 0 0,0-1-1 0 0,0 1 0 0 0,0-1 1 0 0,0 0-1 0 0,0 1 0 0 0,1-1 1 0 0,-2-1-1 0 0,15-1 56 0 0,2 1-62 0 0,-1 1 0 0 0,1 1 0 0 0,0 0 0 0 0,-1 1 0 0 0,15 3 0 0 0,6 0-1 0 0,-7 0 10 0 0,21 0 0 0 0,-20-3 0 0 0,-12 0 0 0 0,24-2 0 0 0,-9 1 0 0 0,-25 1 0 0 0,0-1 0 0 0,0 0 0 0 0,9-1 0 0 0,-7 0 0 0 0,3-2 0 0 0,1 2 0 0 0,20-1 0 0 0,-24 2-2 0 0,0 0 0 0 0,-1 0 0 0 0,1-2 0 0 0,0 1 0 0 0,0-1 0 0 0,0 0 0 0 0,-1-1-1 0 0,1 1 1 0 0,-1-2 0 0 0,0 1 0 0 0,11-7 0 0 0,-19 10 10 0 0,0 0 1 0 0,0 0-1 0 0,1 0 1 0 0,-1 0-1 0 0,0-1 1 0 0,0 1-1 0 0,1 0 1 0 0,-1 0-1 0 0,0 0 1 0 0,0 0-1 0 0,1 0 1 0 0,-1 0-1 0 0,0-1 1 0 0,0 1-1 0 0,1 0 1 0 0,-1 0-1 0 0,0 0 1 0 0,0-1-1 0 0,0 1 1 0 0,0 0-1 0 0,1 0 1 0 0,-1-1-1 0 0,0 1 1 0 0,0 0-1 0 0,0 0 1 0 0,0-1-1 0 0,0 1 1 0 0,0 0-1 0 0,0 0 1 0 0,0-1-1 0 0,1 1 0 0 0,-1 0 1 0 0,0 0-1 0 0,0-1 1 0 0,0 1-1 0 0,0 0 1 0 0,0-1-1 0 0,-1 1 1 0 0,1 0-1 0 0,0 0 1 0 0,0-1-1 0 0,0 1 1 0 0,0 0-1 0 0,0 0 1 0 0,0-1-1 0 0,0 1 1 0 0,0 0-1 0 0,-1 0 1 0 0,1-1-1 0 0,0 1 1 0 0,0 0-1 0 0,0 0 1 0 0,-1 0-1 0 0,1-1 1 0 0,0 1-1 0 0,0 0 1 0 0,-17-9 271 0 0,13 7-283 0 0,-6-2 56 0 0,0 0 0 0 0,0 1 0 0 0,0 0-1 0 0,-1 1 1 0 0,1 0 0 0 0,-1 0 0 0 0,-21 1-1 0 0,2 2 129 0 0,-48 7 0 0 0,50-6-162 0 0,23-2-14 0 0,0 0 1 0 0,-1 1 0 0 0,1-1-1 0 0,0 1 1 0 0,0 0 0 0 0,0 0 0 0 0,-7 3-1 0 0,-40 16-18 0 0,42-16-51 0 0,9-4 67 0 0,0 0 0 0 0,-1 0 0 0 0,1 1 0 0 0,0-1 0 0 0,-1 1 0 0 0,1-1 0 0 0,0 1 0 0 0,0-1 0 0 0,0 1 0 0 0,0 0 0 0 0,0 0 0 0 0,-2 1 0 0 0,3-2-3 0 0,0 1 0 0 0,-1-1 0 0 0,1 0 0 0 0,0 0 1 0 0,0 1-1 0 0,0-1 0 0 0,0 0 0 0 0,0 1 0 0 0,0-1 0 0 0,0 0 1 0 0,0 1-1 0 0,0-1 0 0 0,0 0 0 0 0,0 1 0 0 0,0-1 0 0 0,0 0 1 0 0,0 1-1 0 0,0-1 0 0 0,0 0 0 0 0,0 0 0 0 0,0 1 0 0 0,0-1 0 0 0,0 0 1 0 0,1 1-1 0 0,-1-1 0 0 0,0 0 0 0 0,0 0 0 0 0,0 1 0 0 0,1-1 1 0 0,-1 1-1 0 0,3 1-9 0 0,-1 0 1 0 0,1 0-1 0 0,0 0 1 0 0,-1 0-1 0 0,1-1 1 0 0,0 1-1 0 0,7 1 1 0 0,0 0-8 0 0,0 0-1 0 0,0-1 1 0 0,1 0 0 0 0,-1-1-1 0 0,19 0 1 0 0,21 2-25 0 0,20 3 41 0 0,-48-6 0 0 0,-15-1 0 0 0,1 1 0 0 0,-1-1 0 0 0,1 2 0 0 0,8 0 0 0 0,14 2 0 0 0,-23-3-181 0 0,-3 0-206 0 0,0 0 1 0 0,-1 1-1 0 0,1-1 0 0 0,-1 1 1 0 0,5 1-1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49.74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2 187 7919 0 0,'-1'0'610'0'0,"0"3"-456"0"0,1-2-414 0 0,1 1 153 0 0,0 1-1 0 0,0-1 0 0 0,0 1 0 0 0,0-1 0 0 0,0 0 1 0 0,0 0-1 0 0,1 0 0 0 0,-1 0 0 0 0,1 0 0 0 0,-1 0 1 0 0,1 0-1 0 0,0 0 0 0 0,0 0 0 0 0,4 2 0 0 0,-6-4 87 0 0,3 2-331 0 0,-2-2-34 0 0,-1 0 372 0 0,1 1 0 0 0,-1-1 1 0 0,1 0-1 0 0,-1 0 1 0 0,0 0-1 0 0,1 0 0 0 0,-1 0 1 0 0,0 1-1 0 0,1-1 1 0 0,-1 0-1 0 0,1 0 0 0 0,-1 1 1 0 0,0-1-1 0 0,0 0 1 0 0,1 0-1 0 0,-1 1 0 0 0,0-1 1 0 0,1 0-1 0 0,-1 1 1 0 0,0-1-1 0 0,0 1 0 0 0,1-1 33 0 0,-1 1-1 0 0,0-1 1 0 0,0 1-1 0 0,0-1 1 0 0,1 0-1 0 0,-1 1 1 0 0,0-1-1 0 0,1 0 0 0 0,-1 0 1 0 0,0 1-1 0 0,0-1 1 0 0,1 0-1 0 0,-1 0 1 0 0,1 1-1 0 0,-1-1 1 0 0,0 0-1 0 0,1 0 1 0 0,-1 0-1 0 0,0 1 0 0 0,1-1 1 0 0,-1 0-1 0 0,1 0 1 0 0,-1 0-1 0 0,1 0 1 0 0,0 0 34 0 0,0 0 0 0 0,0 1 1 0 0,0-1-1 0 0,-1 0 0 0 0,1 1 0 0 0,0-1 1 0 0,0 0-1 0 0,-1 1 0 0 0,1-1 0 0 0,0 1 1 0 0,-1-1-1 0 0,2 2 0 0 0,-1-1 99 0 0,2 1 550 0 0,7 2 742 0 0,-8-3-1289 0 0,0 0 0 0 0,0 0 0 0 0,0-1 0 0 0,1 1-1 0 0,-1-1 1 0 0,0 1 0 0 0,0-1 0 0 0,0 0-1 0 0,0 0 1 0 0,1 0 0 0 0,-1 0 0 0 0,0 0 0 0 0,0 0-1 0 0,0-1 1 0 0,0 1 0 0 0,0-1 0 0 0,1 1 0 0 0,-1-1-1 0 0,3-1 1 0 0,0-2-119 0 0,0 1 0 0 0,0-1 0 0 0,-1 0 0 0 0,1 0 0 0 0,-1 0 0 0 0,0 0 0 0 0,6-10 0 0 0,12-28-36 0 0,-18 36 0 0 0,-1 0 0 0 0,0 0 0 0 0,0 0 0 0 0,-1 0 0 0 0,0-1 0 0 0,0 1 0 0 0,0-1 0 0 0,-1 1 0 0 0,1-10 0 0 0,0-34 0 0 0,-1 44 1 0 0,1-2-3 0 0,-11-9 18 0 0,9 15-5 0 0,-1 1-1 0 0,0 0 1 0 0,0 0-1 0 0,0 0 1 0 0,0 0-1 0 0,-1 0 1 0 0,1 0-1 0 0,0 0 1 0 0,0 1-1 0 0,-1-1 1 0 0,1 0-1 0 0,-3 0 1 0 0,2 0 5 0 0,0-1 78 0 0,0 3 71 0 0,-7 4 1 0 0,6-3-69 0 0,-1-1 0 0 0,1 1 0 0 0,-1 1 0 0 0,-5 4 0 0 0,-12 7-25 0 0,18-12-63 0 0,1-1-1 0 0,-1 1 1 0 0,1-1-1 0 0,-1 1 1 0 0,1 0-1 0 0,0 0 1 0 0,0 0-1 0 0,0 0 1 0 0,0 0-1 0 0,0 0 1 0 0,-2 5-1 0 0,-1 0 28 0 0,0 0 0 0 0,-1 0 0 0 0,-7 8 0 0 0,8-10 38 0 0,0 0 1 0 0,1 0 0 0 0,0 1 0 0 0,0 0 0 0 0,-4 7-1 0 0,7-11 25 0 0,-1 2 12 0 0,2-3-105 0 0,-1-1 0 0 0,1 0 1 0 0,0 1-1 0 0,-1-1 0 0 0,1 1 1 0 0,0-1-1 0 0,0 1 0 0 0,-1-1 1 0 0,1 1-1 0 0,0-1 0 0 0,0 1 1 0 0,0 0-1 0 0,0-1 0 0 0,0 1 1 0 0,0-1-1 0 0,0 1 0 0 0,0 0 1 0 0,0 0-4 0 0,1 0 0 0 0,-1 0 0 0 0,1 0 0 0 0,0 0 0 0 0,-1 0 0 0 0,1 0 0 0 0,0 0 0 0 0,-1 0 0 0 0,1-1 0 0 0,0 1 0 0 0,0 0 0 0 0,0-1 0 0 0,0 1 0 0 0,0 0 0 0 0,0-1 0 0 0,2 2 0 0 0,9 2 40 0 0,-8-3-43 0 0,-1-1 1 0 0,1 1-1 0 0,-1-1 1 0 0,1 0-1 0 0,-1 0 1 0 0,1 0 0 0 0,-1-1-1 0 0,1 1 1 0 0,-1-1-1 0 0,1 0 1 0 0,-1 0-1 0 0,0 0 1 0 0,1 0-1 0 0,-1-1 1 0 0,0 1 0 0 0,0-1-1 0 0,0 0 1 0 0,5-3-1 0 0,15-9 0 0 0,0 2 0 0 0,-21 10 0 0 0,-1 1 0 0 0,1 0 0 0 0,0 0 0 0 0,-1 0 0 0 0,1 1 0 0 0,0-1 0 0 0,0 0 0 0 0,3 0 0 0 0,-4 1 0 0 0,1-1 0 0 0,0 1 0 0 0,0-1 0 0 0,-1 0 0 0 0,1 0 0 0 0,0 1 0 0 0,-1-1 0 0 0,4-2 0 0 0,-1-1 0 0 0,0 0 0 0 0,-1 0 0 0 0,1-1 0 0 0,-1 1 0 0 0,5-8 0 0 0,-3 2 0 0 0,-5-3 0 0 0,0 12-8 0 0,-5-6 44 0 0,4 7-34 0 0,0-1 1 0 0,-1 1 0 0 0,1-1-1 0 0,0 1 1 0 0,-1 0-1 0 0,1 0 1 0 0,0 0 0 0 0,-1 0-1 0 0,1 0 1 0 0,0 0-1 0 0,-1 0 1 0 0,1 0 0 0 0,-2 1-1 0 0,-8 2 6 0 0,1 0 0 0 0,-1 1 0 0 0,1 0 0 0 0,0 1 0 0 0,0 0 0 0 0,0 0 0 0 0,1 1 0 0 0,0 1 0 0 0,-10 7 0 0 0,-15 21 167 0 0,32-33-167 0 0,0-1-1 0 0,-1 1 1 0 0,1-1-1 0 0,0 1 1 0 0,0 0 0 0 0,0 0-1 0 0,1 0 1 0 0,-1 0-1 0 0,0 0 1 0 0,1 0 0 0 0,-1 1-1 0 0,1-1 1 0 0,0 0-1 0 0,0 1 1 0 0,0-1 0 0 0,-1 4-1 0 0,1-5-7 0 0,1 0 0 0 0,-1 1 0 0 0,1-1 0 0 0,-1 0 0 0 0,0 1 0 0 0,0-1 0 0 0,0 0 0 0 0,0 0 0 0 0,-2 2 0 0 0,-1 2 0 0 0,-1 6-14 0 0,5-5-53 0 0,-1-1 1 0 0,1 1 0 0 0,0 0-1 0 0,0-1 1 0 0,0 1 0 0 0,3 9 0 0 0,-3-13-225 0 0,2-1 180 0 0,0 0 0 0 0,1-1-1 0 0,-1 1 1 0 0,0 0 0 0 0,0 0 0 0 0,-1 0 0 0 0,4 2 0 0 0,3 2-323 0 0,-4-3 83 0 0,0-1-1 0 0,0 1 1 0 0,1-1-1 0 0,-1 0 1 0 0,0-1-1 0 0,0 1 0 0 0,0-1 1 0 0,1 0-1 0 0,-1 0 1 0 0,0 0-1 0 0,0 0 1 0 0,1-1-1 0 0,-1 0 1 0 0,0 0-1 0 0,0 0 0 0 0,0 0 1 0 0,0-1-1 0 0,0 1 1 0 0,0-1-1 0 0,0 0 1 0 0,-1 0-1 0 0,1-1 1 0 0,-1 1-1 0 0,1-1 1 0 0,-1 1-1 0 0,0-1 0 0 0,0 0 1 0 0,0 0-1 0 0,0-1 1 0 0,-1 1-1 0 0,1-1 1 0 0,-1 1-1 0 0,0-1 1 0 0,0 0-1 0 0,3-7 0 0 0,-1-1 196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0.3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192 15 12895 0 0,'0'0'1322'0'0,"3"5"376"0"0,14 12-6658 0 0,-16-16 5060 0 0,0-1 0 0 0,-1 1-1 0 0,1 0 1 0 0,-1-1 0 0 0,1 1-1 0 0,-1 0 1 0 0,1 0-1 0 0,-1 0 1 0 0,1-1 0 0 0,-1 1-1 0 0,0 0 1 0 0,1 0 0 0 0,-1 0-1 0 0,0 2 1 0 0,0-2-56 0 0,-1 0 0 0 0,1 1 0 0 0,-1-1 0 0 0,0 0 0 0 0,1 1 0 0 0,-1-1 0 0 0,0 0 0 0 0,0 0 0 0 0,1 0 0 0 0,-1 0 0 0 0,0 0 0 0 0,0 0 0 0 0,-1 0 0 0 0,1 0 0 0 0,-2 1 0 0 0,-21 10 325 0 0,21-11-358 0 0,2-1 85 0 0,-12 5 81 0 0,-6 1-49 0 0,17-5-99 0 0,0-1 1 0 0,0 1-1 0 0,0 0 1 0 0,0-1-1 0 0,0 0 0 0 0,0 1 1 0 0,0-1-1 0 0,-3 0 0 0 0,4 0 59 0 0,1-1-61 0 0,-1 1-24 0 0,0-1 0 0 0,0 0-1 0 0,0 0 1 0 0,1 0 0 0 0,-1 0-1 0 0,0 0 1 0 0,1 1-1 0 0,-1-1 1 0 0,1 0 0 0 0,-1 0-1 0 0,1-1 1 0 0,0 1 0 0 0,-1 0-1 0 0,1 0 1 0 0,0 0 0 0 0,0 0-1 0 0,0 0 1 0 0,0 0 0 0 0,-1 0-1 0 0,2 0 1 0 0,-1 0 0 0 0,0-2-1 0 0,5-16-2 0 0,-3 6-35 0 0,1 9 25 0 0,-3 4 3 0 0,1-1 1 0 0,0 0-1 0 0,0 0 0 0 0,-1 1 0 0 0,1-1 0 0 0,0 0 0 0 0,-1 0 1 0 0,1 0-1 0 0,-1 1 0 0 0,1-1 0 0 0,-1 0 0 0 0,0 0 0 0 0,1 0 1 0 0,-1 0-1 0 0,0 0 0 0 0,1 0 0 0 0,-1-1 0 0 0,1 0 8 0 0,0-2-3 0 0,-5-9 19 0 0,3 12 59 0 0,-8 7 128 0 0,-7 0-33 0 0,15-5-155 0 0,0-1 1 0 0,-1 0 0 0 0,1 0-1 0 0,0 1 1 0 0,0-1-1 0 0,-1 1 1 0 0,1-1-1 0 0,0 1 1 0 0,0 0 0 0 0,0 0-1 0 0,0-1 1 0 0,0 1-1 0 0,0 0 1 0 0,0 0-1 0 0,0 0 1 0 0,0 0 0 0 0,0 0-1 0 0,0 0 1 0 0,0 0-1 0 0,0 2 1 0 0,-2 1 43 0 0,0 0-1 0 0,0 1 1 0 0,-1-1 0 0 0,1 0-1 0 0,-1-1 1 0 0,0 1 0 0 0,0-1 0 0 0,-8 5-1 0 0,4-3-2 0 0,6-3-55 0 0,0-1 1 0 0,0 0-1 0 0,0 1 0 0 0,-1-1 0 0 0,1 0 1 0 0,0 0-1 0 0,-4 0 0 0 0,1 2 57 0 0,-1 2-101 0 0,5-5-139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0.6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12263 0 0,'0'0'1312'0'0,"6"11"-1312"0"0,1 3 0 0 0,2 0-416 0 0,-2-1-120 0 0,-1-1-24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1.05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 71 13791 0 0,'0'5'1224'0'0,"-1"-4"-976"0"0,7 4-744 0 0,-2-2-144 0 0,5-15-3296 0 0,-5-3 976 0 0,-5-2-80 0 0,1 4-8 0 0,4 3 2440 0 0</inkml:trace>
  <inkml:trace contextRef="#ctx0" brushRef="#br0" timeOffset="1">136 64 12527 0 0,'0'0'1336'0'0,"6"10"-1336"0"0,1 1-128 0 0,8-4-1536 0 0,-11-17-1840 0 0,2-2 1712 0 0,3 2 248 0 0,-5-3 40 0 0,-4-3 16 0 0,2 1 0 0 0,-1-1 1192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1.40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1 127 13903 0 0,'0'0'1488'0'0,"4"13"-2064"0"0,5-7 344 0 0,4-6-1456 0 0,-4-9-288 0 0,-6-8-56 0 0,2-2-16 0 0,4 0 448 0 0,-3-1 96 0 0,-5-4 8 0 0,5 4 8 0 0,6 3 1192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 5695 0 0,'4'2'-710'0'0,"-4"-1"893"0"0,1-1-1 0 0,-1 0 1 0 0,1 1 0 0 0,0-1-1 0 0,-1 0 1 0 0,1 1 0 0 0,-1-1-1 0 0,1 0 1 0 0,-1 0 0 0 0,1 0-1 0 0,0 0 1 0 0,-1 1 0 0 0,1-1-1 0 0,-1 0 1 0 0,1 0 0 0 0,0 0-1 0 0,-1 0 1 0 0,1-1-1 0 0,0 1 1 0 0,-1 0 0 0 0,1 0-1 0 0,-1 0 1 0 0,1 0 0 0 0,-1-1-1 0 0,1 1 1 0 0,0 0 0 0 0,-1 0-1 0 0,1-1 1 0 0,-1 1 0 0 0,2-1 1143 0 0,-2 1-1306 0 0,0 0-1 0 0,1 0 1 0 0,-1 0-1 0 0,0 0 1 0 0,0 0-1 0 0,0 0 0 0 0,0 0 1 0 0,1 0-1 0 0,-1 0 1 0 0,0 0-1 0 0,0 0 1 0 0,0 0-1 0 0,1-1 1 0 0,-1 1-1 0 0,0 0 0 0 0,0 0 1 0 0,0 0-1 0 0,0 0 1 0 0,1 0-1 0 0,-1 0 1 0 0,0 0-1 0 0,0 0 1 0 0,0-1-1 0 0,0 1 0 0 0,0 0 1 0 0,0 0-1 0 0,0 0 1 0 0,1 0-1 0 0,-1-1 1 0 0,0 1-1 0 0,0 0 1 0 0,0 0-1 0 0,0 0 0 0 0,0 0 1 0 0,0-1-1 0 0,0 1 1 0 0,0 0-1 0 0,0 0 1 0 0,0 0-1 0 0,0-1 1 0 0,0 1-2 0 0,0 0 1 0 0,0 0-1 0 0,0 0 0 0 0,-1-1 1 0 0,1 1-1 0 0,0 0 1 0 0,0 0-1 0 0,0 0 1 0 0,0 0-1 0 0,-1 0 1 0 0,1-1-1 0 0,0 1 1 0 0,0 0-1 0 0,0 0 1 0 0,-1 0-1 0 0,1 0 1 0 0,0 0-1 0 0,0 0 0 0 0,0 0 1 0 0,-1 0-1 0 0,1 0 1 0 0,0 0-1 0 0,0 0 1 0 0,-1 0-1 0 0,1 0 1 0 0,0 0-1 0 0,0 0 1 0 0,0 0-1 0 0,-1 0 1 0 0,1 0-1 0 0,0 0 1 0 0,0 0-1 0 0,-1 1 0 0 0,1-1 1 0 0,0 0-1 0 0,0 0 1 0 0,0 0-1 0 0,0 0 1 0 0,-1 1-1 0 0,-2 0 19 0 0,-1 1 0 0 0,1 0 0 0 0,-1 0 0 0 0,1 0 0 0 0,-4 4 0 0 0,5 8 119 0 0,2-8-102 0 0,-2 1 17 0 0,1-1 0 0 0,-2 0 0 0 0,1 0 0 0 0,-1 0 0 0 0,0 0 0 0 0,0 0 0 0 0,-8 10 0 0 0,9-13-55 0 0,0 1-1 0 0,0-1 0 0 0,0 1 0 0 0,0 0 1 0 0,1 0-1 0 0,0 0 0 0 0,-1 0 0 0 0,2 0 1 0 0,-1 0-1 0 0,0 6 0 0 0,0-3 28 0 0,0 0 0 0 0,-1 0-1 0 0,0 0 1 0 0,0 0 0 0 0,-4 9-1 0 0,4-12-13 0 0,0 0 0 0 0,1 0-1 0 0,0 0 1 0 0,0 0-1 0 0,0 0 1 0 0,0 4-1 0 0,0-6-13 0 0,1-1 0 0 0,0 1 0 0 0,-1-1 0 0 0,0 1 0 0 0,1-1 0 0 0,-1 1 0 0 0,0-1 0 0 0,-1 3 1 0 0,1-3-3 0 0,0 1 1 0 0,1-1 0 0 0,-1 0-1 0 0,0 0 1 0 0,1 1 0 0 0,-1-1-1 0 0,1 1 1 0 0,-1-1 0 0 0,1 3-1 0 0,-1 0-9 0 0,2-3 4 0 0,-1 1 0 0 0,-1 0-1 0 0,1-1 1 0 0,0 1 0 0 0,0-1 0 0 0,0 1-1 0 0,-1-1 1 0 0,1 1 0 0 0,-1-1 0 0 0,1 1-1 0 0,-1-1 1 0 0,0 0 0 0 0,0 1 0 0 0,1-1 0 0 0,-3 3-1 0 0,2-4-4 0 0,1 0 0 0 0,-1 1 0 0 0,1-1 0 0 0,-1 1 0 0 0,1-1 0 0 0,-1 1 0 0 0,1-1 0 0 0,0 1 0 0 0,-1-1 0 0 0,1 1 0 0 0,0-1 1 0 0,-1 1-1 0 0,1 0 0 0 0,0-1 0 0 0,0 1 0 0 0,0-1 0 0 0,-1 1 0 0 0,1 0 0 0 0,0-1 0 0 0,0 2 0 0 0,-1 1 13 0 0,-12 11-16 0 0,12-13 0 0 0,0 0 0 0 0,0 1 0 0 0,1-1 0 0 0,-1 0 0 0 0,0 1 0 0 0,0-1 0 0 0,1 1 0 0 0,-1-1 0 0 0,1 1 0 0 0,-1-1 0 0 0,1 1 0 0 0,0-1 0 0 0,-1 1 0 0 0,1-1 0 0 0,0 1 0 0 0,0 0 0 0 0,0 2 0 0 0,0-3 0 0 0,0 0 0 0 0,0 0 0 0 0,0-1 0 0 0,0 1 0 0 0,0 0 0 0 0,0 0 0 0 0,-1 0 0 0 0,1 0 0 0 0,0 0 0 0 0,-1-1 0 0 0,1 1 0 0 0,0 0 0 0 0,-2 1 0 0 0,-3 8 0 0 0,6-9 0 0 0,-1 0 0 0 0,-1-1 0 0 0,1 1 0 0 0,0 0 0 0 0,0 0 0 0 0,0-1 0 0 0,0 1 0 0 0,0 0 0 0 0,-1-1 0 0 0,1 1 0 0 0,0-1 0 0 0,0 1 0 0 0,-1 0 0 0 0,1-1 0 0 0,-1 1 0 0 0,1-1 0 0 0,0 1 0 0 0,-1-1 0 0 0,1 1 0 0 0,-1-1 0 0 0,1 1 0 0 0,-2 0 0 0 0,-2 3 0 0 0,4-1 39 0 0,-8 9 98 0 0,7-11-112 0 0,-2 2-46 0 0,-1 1 0 0 0,1-1 0 0 0,-1 1 0 0 0,-2 5 0 0 0,4-3 37 0 0,2-3 48 0 0,-1 4-64 0 0,1-6-254 0 0,0 0 0 0 0,0 0 0 0 0,0 1 0 0 0,0-1 0 0 0,0 0 0 0 0,0 0 0 0 0,1 0 0 0 0,-1 0 0 0 0,0 0 0 0 0,1 0 0 0 0,-1 0 0 0 0,1 0 0 0 0,1 2 0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6159 0 0,'3'1'-68'0'0,"4"3"865"0"0,-14-2 282 0 0,6-2-419 0 0,-19 14 592 0 0,19-13-1228 0 0,0-1-1 0 0,1 1 1 0 0,-1 0-1 0 0,0 0 0 0 0,1 0 1 0 0,-1 0-1 0 0,1 0 1 0 0,-1 0-1 0 0,1 0 0 0 0,0 0 1 0 0,-1 0-1 0 0,1 2 1 0 0,-5 9 167 0 0,2-8-143 0 0,0 0 0 0 0,1 0 0 0 0,0 0 0 0 0,0 0 0 0 0,0 1 0 0 0,0-1 0 0 0,1 1 0 0 0,-3 8 0 0 0,-7 30 267 0 0,3-14-232 0 0,-10 27 24 0 0,7-27 22 0 0,-1 0 42 0 0,9-24-156 0 0,1 0 1 0 0,-1 1-1 0 0,1-1 1 0 0,0 1-1 0 0,-1 9 1 0 0,-4 7-185 0 0,1 2-113 0 0,4-19 1380 0 0,-1 2-3935 0 0,4-23-5485 0 0,4 5 7616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6335 0 0,'0'16'672'0'0,"-2"1"-485"0"0,2-13-24 0 0,-1 0 1 0 0,1 0-1 0 0,-1-1 1 0 0,1 1-1 0 0,-1 0 0 0 0,0-1 1 0 0,-1 1-1 0 0,-1 5 1 0 0,-10 34 936 0 0,7-32-913 0 0,1 0-1 0 0,1 1 1 0 0,0-1 0 0 0,0 1 0 0 0,-1 12 0 0 0,4-22-82 0 0,2-1-58 0 0,-1 0-1 0 0,0 0 0 0 0,0 0 0 0 0,0 0 0 0 0,0 0 1 0 0,0 0-1 0 0,0 0 0 0 0,0 0 0 0 0,-1 0 1 0 0,1 0-1 0 0,0 0 0 0 0,0 0 0 0 0,-1 0 1 0 0,1 0-1 0 0,0-1 0 0 0,-1 1 0 0 0,1 0 1 0 0,-1 0-1 0 0,0 1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26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4687 0 0,'0'0'4162'0'0,"1"16"669"0"0,0-6-4856 0 0,-11 16-79 0 0,10-25 135 0 0,0-1-1 0 0,0 1 0 0 0,0 0 0 0 0,-1 0 0 0 0,1 0 1 0 0,0 0-1 0 0,0 0 0 0 0,-1-1 0 0 0,1 1 1 0 0,-1 0-1 0 0,1 0 0 0 0,-1-1 0 0 0,1 1 0 0 0,-1 0 1 0 0,1-1-1 0 0,-1 1 0 0 0,-1 0 0 0 0,1 0 65 0 0,0 1 0 0 0,0-1-1 0 0,0 0 1 0 0,0 0 0 0 0,0 1-1 0 0,0-1 1 0 0,1 1 0 0 0,-1-1-1 0 0,0 2 1 0 0,-7 10 373 0 0,-5 6-151 0 0,12-16-276 0 0,0-1 1 0 0,-1 1-1 0 0,1-1 1 0 0,-1 1-1 0 0,0-1 1 0 0,0 0 0 0 0,-3 3-1 0 0,5-4 23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5383 0 0,'0'0'1402'0'0,"0"9"-529"0"0,4 10 357 0 0,-2-11-697 0 0,0 0 0 0 0,0 16 0 0 0,2 12 781 0 0,-1 2-796 0 0,-3-38-514 0 0,0 0-1 0 0,0 0 0 0 0,0 1 1 0 0,0-1-1 0 0,0 0 1 0 0,0 0-1 0 0,0 0 0 0 0,0 0 1 0 0,0 0-1 0 0,0 1 0 0 0,0-1 1 0 0,0 0-1 0 0,0 0 1 0 0,0 0-1 0 0,0 0 0 0 0,0 0 1 0 0,0 1-1 0 0,0-1 0 0 0,0 0 1 0 0,0 0-1 0 0,0 0 1 0 0,0 0-1 0 0,0 0 0 0 0,0 0 1 0 0,0 0-1 0 0,0 1 0 0 0,0-1 1 0 0,0 0-1 0 0,-1 0 1 0 0,1 0-1 0 0,0 0 0 0 0,0 0 1 0 0,0 0-1 0 0,0 0 0 0 0,0 0 1 0 0,0 0-1 0 0,0 1 1 0 0,-1-1-1 0 0,1 0 0 0 0,0 0 0 0 0,0 0 0 0 0,0 0 0 0 0,0 0 0 0 0,-1 0 1 0 0,1 0-1 0 0,0 0 0 0 0,0 0 0 0 0,0 0 0 0 0,0 0 0 0 0,0 1 0 0 0,0-1 0 0 0,0 0 0 0 0,0 0 1 0 0,0 0-1 0 0,0 0 0 0 0,-1 0 0 0 0,1 0 0 0 0,0 0 0 0 0,0 1 0 0 0,0-1 0 0 0,0 0 0 0 0,0 0 1 0 0,0 0-1 0 0,0 0 0 0 0,0 0 0 0 0,0 1 0 0 0,0-1 0 0 0,0 0 0 0 0,0 0 0 0 0,0 0 0 0 0,0 0 1 0 0,0 0-1 0 0,0 0 0 0 0,0 1 0 0 0,0-1 0 0 0,0 0 0 0 0,0 0 0 0 0,0 0 0 0 0,1 0 0 0 0,-1 0 1 0 0,0 1-1 0 0,4 13 203 0 0,-3-7-153 0 0,1-1 0 0 0,0 1 0 0 0,5 10 0 0 0,-6-16-40 0 0,-1 1 0 0 0,1-1-1 0 0,-1 0 1 0 0,1 0-1 0 0,-1 1 1 0 0,1-1 0 0 0,-1 1-1 0 0,0-1 1 0 0,0 0-1 0 0,1 1 1 0 0,-1 1 0 0 0,1 1 31 0 0,1 0 56 0 0,-1-1-73 0 0,1 9 142 0 0,-2-11-150 0 0,0 0 0 0 0,1 0 0 0 0,-1 1 0 0 0,0-1 0 0 0,1 0 0 0 0,-1 0 0 0 0,1 0-1 0 0,-1 0 1 0 0,1 0 0 0 0,-1 0 0 0 0,1 0 0 0 0,0 0 0 0 0,0 0 0 0 0,-1 0 0 0 0,1 0 0 0 0,1 1-1 0 0,19 20 72 0 0,-19-19-76 0 0,12 12 36 0 0,-11-11-43 0 0,-1-2-4 0 0,0 1 1 0 0,0 0 0 0 0,0 0 0 0 0,0 0 0 0 0,-1 1 0 0 0,0-1 0 0 0,1 0 0 0 0,-1 0 0 0 0,0 1-1 0 0,0-1 1 0 0,0 5 0 0 0,0 4 35 0 0,-1-11-31 0 0,0 0-1 0 0,0 0 0 0 0,0 0 1 0 0,0 0-1 0 0,0 0 1 0 0,0 0-1 0 0,0-1 1 0 0,0 1-1 0 0,1 0 0 0 0,-1 0 1 0 0,0 0-1 0 0,0 0 1 0 0,1-1-1 0 0,-1 1 1 0 0,1 0-1 0 0,-1 0 0 0 0,1-1 1 0 0,0 2-1 0 0,-1-1 6 0 0,0-1-1 0 0,0 1 1 0 0,0 0 0 0 0,0-1-1 0 0,0 1 1 0 0,-1 0-1 0 0,1-1 1 0 0,0 1-1 0 0,0-1 1 0 0,-1 1 0 0 0,1 0-1 0 0,0-1 1 0 0,-1 1-1 0 0,0 0 1 0 0,1-1-6 0 0,0 1 2 0 0,0 0-1 0 0,0 0 1 0 0,0-1-1 0 0,0 1 0 0 0,0 0 1 0 0,0 0-1 0 0,0 0 1 0 0,1 0-1 0 0,-1-1 0 0 0,0 1 1 0 0,0 0-1 0 0,1 0 1 0 0,-1 0-1 0 0,0-1 0 0 0,1 1 1 0 0,-1 0-1 0 0,0 0 1 0 0,1-1-1 0 0,-1 1 1 0 0,1 0-1 0 0,0 0 0 0 0,0 0 4 0 0,0-1-1 0 0,-1 1 1 0 0,1 0-1 0 0,0 0 1 0 0,-1 0-1 0 0,1 0 0 0 0,-1 0 1 0 0,1 0-1 0 0,-1 0 1 0 0,0 0-1 0 0,1 0 1 0 0,-1 0-1 0 0,0 0 0 0 0,0 0 1 0 0,0 2-1 0 0,0-1 13 0 0,0-1-6 0 0,7 11 28 0 0,-1 2-12 0 0,-5-11-12 0 0,1 0 1 0 0,-1 0-1 0 0,0 0 0 0 0,1 0 0 0 0,0 0 0 0 0,0 0 1 0 0,0 0-1 0 0,0-1 0 0 0,3 4 0 0 0,-3-4 27 0 0,-1 0-35 0 0,1-1 0 0 0,-1 1-1 0 0,1-1 1 0 0,0 1 0 0 0,-1-1 0 0 0,1 1 0 0 0,0-1 0 0 0,0 0 0 0 0,0 0 0 0 0,0 0 0 0 0,0 0 0 0 0,0-1 0 0 0,3 2 0 0 0,6 2 62 0 0,3 2 139 0 0,-8-4-176 0 0,1 1 1 0 0,-1 0 0 0 0,9 6 0 0 0,9 5 69 0 0,25 22 0 0 0,-25-15 8 0 0,-12-12-63 0 0,17 19-1 0 0,-17-17-15 0 0,18 13-1 0 0,-28-23-32 0 0,26 20 70 0 0,2-4 234 0 0,-24-12-306 0 0,4 1 39 0 0,3-2-12 0 0,27 15 23 0 0,9 1-53 0 0,-23-14 0 0 0,4 7 0 0 0,-23-11 16 0 0,23 2 171 0 0,-27-4-174 0 0,4 2 29 0 0,14 9-33 0 0,15 4 44 0 0,-35-15-51 0 0,0 0 0 0 0,0 1 0 0 0,1-1-1 0 0,-1 0 1 0 0,0 1 0 0 0,0-1 0 0 0,0 1-1 0 0,0 0 1 0 0,1-1 0 0 0,-1 1 0 0 0,0 0 0 0 0,0 0-1 0 0,0 0 1 0 0,1 1 0 0 0,3 2 23 0 0,22 4-13 0 0,-3-1-12 0 0,-20-6 0 0 0,16 3 0 0 0,7-2 0 0 0,5-2 0 0 0,-26 0 0 0 0,22 3 0 0 0,-7-3 0 0 0,-15 0 0 0 0,20 3 0 0 0,-4 1 54 0 0,-17-3-46 0 0,12 3-5 0 0,-5-1-4 0 0,7-1 1 0 0,-14-2 0 0 0,17 7 0 0 0,6 0 0 0 0,-8 1 0 0 0,-12-6 9 0 0,-3-2-3 0 0,-1 1 1 0 0,1 0-1 0 0,-1 0 0 0 0,1 0 1 0 0,-1 1-1 0 0,6 2 1 0 0,8 4 19 0 0,-13-6 43 0 0,-2-1-59 0 0,13-1 71 0 0,2 2-1 0 0,-8 1-4 0 0,-9-3-72 0 0,1 1 1 0 0,-1 0-1 0 0,1-1 0 0 0,0 1 1 0 0,0-1-1 0 0,-1 0 1 0 0,1 0-1 0 0,0 0 0 0 0,0 0 1 0 0,-1 0-1 0 0,4 0 0 0 0,27 1-4 0 0,-10 1 0 0 0,10-4 182 0 0,-7 4-116 0 0,-23-2-54 0 0,1 0 1 0 0,-1 0 0 0 0,1 0-1 0 0,-1 0 1 0 0,1 0-1 0 0,-1 0 1 0 0,0-1-1 0 0,1 0 1 0 0,2 0 0 0 0,35-8 61 0 0,-36 8-74 0 0,0 0 0 0 0,0 0 0 0 0,1 0 0 0 0,-1 0 0 0 0,9 0 0 0 0,17-2 0 0 0,-11 1 0 0 0,-10 0 0 0 0,17-4 0 0 0,8 6 0 0 0,-15 0 0 0 0,4-4 0 0 0,-16 3-324 0 0,-1 0-1 0 0,0 0 1 0 0,1 0-1 0 0,-1-1 1 0 0,0 0-1 0 0,11-5 1 0 0,-4 1-2930 0 0,-11 4 2598 0 0,1 1-1 0 0,-1-1 1 0 0,0 1 0 0 0,0-1-1 0 0,-1 1 1 0 0,1-1 0 0 0,0 0-1 0 0,0 0 1 0 0,-1 0 0 0 0,1 0-1 0 0,-1 0 1 0 0,0-1 0 0 0,0 1-1 0 0,0 0 1 0 0,0 0 0 0 0,2-6-1 0 0,-3 6 316 0 0,7-14-339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6103 0 0,'4'24'1691'0'0,"-5"-24"-1118"0"0,5 6 397 0 0,-4-6-917 0 0,0 1-1 0 0,1-1 1 0 0,-1 0-1 0 0,0 1 1 0 0,1-1 0 0 0,-1 0-1 0 0,0 1 1 0 0,0-1-1 0 0,0 0 1 0 0,1 1 0 0 0,-1-1-1 0 0,0 1 1 0 0,0-1-1 0 0,0 0 1 0 0,0 1 0 0 0,0-1-1 0 0,1 1 1 0 0,-1-1-1 0 0,0 1 1 0 0,0-1 0 0 0,0 0-1 0 0,0 1 1 0 0,-1 0-1 0 0,1 16 745 0 0,1-15-743 0 0,-1-1 0 0 0,0 1-1 0 0,0 0 1 0 0,0-1 0 0 0,0 1 0 0 0,0-1 0 0 0,0 1 0 0 0,-1 0 0 0 0,1-1 0 0 0,0 1-1 0 0,-1-1 1 0 0,1 1 0 0 0,-2 2 0 0 0,1 7 282 0 0,1-10-326 0 0,0 0-1 0 0,0-1 1 0 0,0 1-1 0 0,0 0 0 0 0,0 0 1 0 0,0-1-1 0 0,0 1 1 0 0,0 0-1 0 0,-1 0 0 0 0,1-1 1 0 0,0 1-1 0 0,0 0 0 0 0,0-1 1 0 0,-1 1-1 0 0,1 0 1 0 0,-1 1-1 0 0,-1 0 13 0 0,0 0 1 0 0,1 0-1 0 0,0 1 0 0 0,-1-1 1 0 0,1 0-1 0 0,0 1 1 0 0,0-1-1 0 0,0 4 0 0 0,-8 15 170 0 0,8-19-179 0 0,0 0 0 0 0,0-1-1 0 0,1 1 1 0 0,-1 0-1 0 0,1 0 1 0 0,-1-1 0 0 0,1 1-1 0 0,-1 3 1 0 0,1-2-2 0 0,0-1-1 0 0,0 0 1 0 0,-1 0 0 0 0,1 0 0 0 0,-1 0 0 0 0,0 0-1 0 0,-1 2 1 0 0,-16 36 101 0 0,14-28-69 0 0,-2 0 0 0 0,-8 14-1 0 0,-4 5-102 0 0,9-15-294 0 0,2-5-2941 0 0,10-20 1068 0 0,5-14-375 0 0,-7 17 1802 0 0,1 1 0 0 0,-1 0 0 0 0,1 0 0 0 0,4-6 0 0 0,-1 0 314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5695 0 0,'-4'3'715'0'0,"-35"43"5210"0"0,29-32-4911 0 0,-11 24 0 0 0,10-17-916 0 0,-11 20 248 0 0,15-24-245 0 0,7-14-101 0 0,-1-1 1 0 0,0 0-1 0 0,1 0 1 0 0,-1 0-1 0 0,0 0 0 0 0,0 0 1 0 0,-2 2-1 0 0,-13 25-368 0 0,0-10-1673 0 0,9-10-1675 0 0,3-2 1613 0 0,-11 5-3125 0 0,10-5 4292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 6911 0 0,'1'0'54'0'0,"0"0"-1"0"0,-1 1 1 0 0,1-1-1 0 0,0 1 1 0 0,0-1 0 0 0,-1 1-1 0 0,1-1 1 0 0,0 1-1 0 0,-1-1 1 0 0,1 1-1 0 0,-1 0 1 0 0,1-1-1 0 0,-1 1 1 0 0,1 0-1 0 0,-1 0 1 0 0,1-1-1 0 0,-1 1 1 0 0,0 0-1 0 0,1 0 1 0 0,-1 0-1 0 0,0 0 1 0 0,0-1-1 0 0,1 1 1 0 0,-1 0-1 0 0,0 0 1 0 0,0 0 0 0 0,0 0-1 0 0,0 0 1 0 0,0 0-1 0 0,-1-1 1 0 0,1 1-1 0 0,0 0 1 0 0,0 0-1 0 0,0 0 1 0 0,-1 0-1 0 0,1-1 1 0 0,0 1-1 0 0,-1 0 1 0 0,1 0-1 0 0,-1-1 1 0 0,0 2-1 0 0,0 0-24 0 0,0 0-1 0 0,0-1 1 0 0,0 1-1 0 0,0 0 1 0 0,0 0-1 0 0,0 0 0 0 0,1 0 1 0 0,-1 0-1 0 0,1 0 1 0 0,0 0-1 0 0,-1 0 1 0 0,1 0-1 0 0,0 0 1 0 0,0 2-1 0 0,0-3-25 0 0,0 1 1 0 0,0-1-1 0 0,-1 0 0 0 0,1 1 0 0 0,0-1 1 0 0,-1 0-1 0 0,1 0 0 0 0,-1 1 0 0 0,0-1 1 0 0,1 0-1 0 0,-1 0 0 0 0,0 0 0 0 0,0 0 1 0 0,-1 2-1 0 0,1-2 0 0 0,0 0 0 0 0,0 0 1 0 0,1 0-1 0 0,-1 1 0 0 0,0-1 1 0 0,0 0-1 0 0,1 1 0 0 0,-1-1 1 0 0,1 1-1 0 0,-1-1 0 0 0,1 1 1 0 0,-1 1-1 0 0,0 8 102 0 0,1-8-53 0 0,0 0-1 0 0,0 1 1 0 0,0-1 0 0 0,-1 0-1 0 0,0 0 1 0 0,1 0 0 0 0,-1 0-1 0 0,0 0 1 0 0,0 0 0 0 0,-2 2-1 0 0,1-1-1 0 0,1-1-1 0 0,0 0 1 0 0,0 1-1 0 0,0-1 1 0 0,0 1-1 0 0,0 3 1 0 0,-6 18 179 0 0,5-21-176 0 0,0 1 0 0 0,0-1 0 0 0,1 1 0 0 0,-1-1-1 0 0,1 1 1 0 0,0 0 0 0 0,-1 4 0 0 0,2-4-15 0 0,-1-1 0 0 0,0 0 0 0 0,-1 0 0 0 0,-3 8 0 0 0,-3 13 141 0 0,1-4 2 0 0,5-18-169 0 0,1-1 0 0 0,0 0 0 0 0,0 1 0 0 0,1-1 0 0 0,-1 1 0 0 0,0-1-1 0 0,1 1 1 0 0,-1 4 0 0 0,1-5-12 0 0,-1 0 0 0 0,1 1-1 0 0,0-1 1 0 0,-1 0 0 0 0,1 1 0 0 0,0-1-1 0 0,0 0 1 0 0,1 5 0 0 0,0-9-184 0 0,0-2 6 0 0,0-1-1 0 0,1 0 1 0 0,0 1 0 0 0,4-9 0 0 0,7-17-738 0 0,-4 4 223 0 0,2-7 77 0 0,-9 23 465 0 0,14-61-1238 0 0,-11 41 202 0 0,-5 25 1076 0 0,0 1 1 0 0,1 0 0 0 0,-1 0-1 0 0,1 0 1 0 0,0 0 0 0 0,1 1-1 0 0,-1-1 1 0 0,4-6 0 0 0,-4 8 172 0 0,-1 0 0 0 0,1 0 0 0 0,0 0 0 0 0,-1 0 0 0 0,1 0 1 0 0,-1 0-1 0 0,1 0 0 0 0,-1-1 0 0 0,0-3 0 0 0,0 4 41 0 0,0 0 1 0 0,0-1-1 0 0,0 1 0 0 0,1 0 1 0 0,-1 0-1 0 0,1 0 0 0 0,-1-1 1 0 0,1 1-1 0 0,1-3 0 0 0,-2 5-49 0 0,1-1 0 0 0,-1 0 0 0 0,0 0 0 0 0,1 0 0 0 0,-1 0 0 0 0,0 0-1 0 0,0 0 1 0 0,0 0 0 0 0,0 0 0 0 0,0 0 0 0 0,0 0 0 0 0,0 0 0 0 0,0 0-1 0 0,0 0 1 0 0,-1-1 0 0 0,1 1-4 0 0,0 0 0 0 0,0 0 0 0 0,0 0 0 0 0,0 1 0 0 0,0-1 0 0 0,0 0 0 0 0,0 0-1 0 0,0 0 1 0 0,0 0 0 0 0,0 0 0 0 0,0 0 0 0 0,0 1 0 0 0,0-1 0 0 0,1 0 0 0 0,-1 0 0 0 0,0 0 0 0 0,1 0 0 0 0,-1 1-1 0 0,1-2 1 0 0,0 1 16 0 0,-1 1 0 0 0,0 0 0 0 0,0-1 0 0 0,1 1 0 0 0,-1 0-1 0 0,0-1 1 0 0,0 1 0 0 0,0-1 0 0 0,0 1 0 0 0,0 0 0 0 0,0-1 0 0 0,1 1-1 0 0,-1-1 1 0 0,0 1 0 0 0,0 0 0 0 0,0-1 0 0 0,0 1 0 0 0,0-1 0 0 0,-1 1-1 0 0,1-1 1 0 0,0 1 0 0 0,0 0 0 0 0,0-1 0 0 0,0 1 0 0 0,0-1-1 0 0,-1 1 1 0 0,1 0 0 0 0,0-1 0 0 0,0 1 0 0 0,0 0 0 0 0,-1-1 0 0 0,1 1-1 0 0,0 0 1 0 0,-1-1 0 0 0,1 1 0 0 0,0 0 0 0 0,-1 0 0 0 0,1-1 0 0 0,0 1-1 0 0,-1 0 1 0 0,1 0 0 0 0,0 0 0 0 0,-1-1 0 0 0,1 1 0 0 0,-1 0-1 0 0,1 0 1 0 0,-1 0 0 0 0,1 0 320 0 0,-6 6 79 0 0,6-4-426 0 0,-1-1 0 0 0,0 0 0 0 0,1 1 0 0 0,-1 0 0 0 0,1-1 0 0 0,0 1 0 0 0,0-1 0 0 0,-1 4 0 0 0,-2 10 170 0 0,-28 63 111 0 0,25-63-305 0 0,-7 26 0 0 0,-2 7 46 0 0,11-37-15 0 0,1 0 1 0 0,-3 15-1 0 0,-2 11 92 0 0,-3 17-55 0 0,11-53-77 0 0,0-1-1 0 0,0 1 1 0 0,-1 0 0 0 0,1-1-1 0 0,0 1 1 0 0,0 0 0 0 0,0-1-1 0 0,0 1 1 0 0,1 0 0 0 0,-1-1-1 0 0,0 1 1 0 0,0 0 0 0 0,0-1-1 0 0,0 1 1 0 0,1 0 0 0 0,-1-1-1 0 0,0 1 1 0 0,1 0 0 0 0,2 6-966 0 0,-3-8 774 0 0,1-1 1 0 0,-1 1-1 0 0,1-1 1 0 0,0 1-1 0 0,0 0 1 0 0,-1-1-1 0 0,1 1 0 0 0,0 0 1 0 0,0 0-1 0 0,0-1 1 0 0,0 1-1 0 0,0 0 1 0 0,1 0-1 0 0,-1 0 1 0 0,0 0-1 0 0,0 0 0 0 0,2 0 1 0 0,3-4-976 0 0,-4 3 603 0 0,0-1 0 0 0,0 0 1 0 0,0 0-1 0 0,0 0 1 0 0,-1-1-1 0 0,1 1 0 0 0,1-6 1 0 0,7-13-2120 0 0,1 5 1829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6911 0 0,'0'0'774'0'0,"-1"2"-450"0"0,-2 2-128 0 0,-2 3 129 0 0,0 0 1 0 0,1 1 0 0 0,-5 11-1 0 0,-23 36 437 0 0,16-16-36 0 0,-14 38 577 0 0,-4 23-399 0 0,22-70-761 0 0,9-24-114 0 0,0 0 0 0 0,1 0 0 0 0,0 0 0 0 0,-3 13 0 0 0,-1-3 32 0 0,6-15-98 0 0,-1 0 0 0 0,1 0 0 0 0,-1 0 1 0 0,1 1-1 0 0,-1-1 0 0 0,1 0 1 0 0,0 0-1 0 0,-1 0 0 0 0,1 1 0 0 0,0-1 1 0 0,0 0-1 0 0,0 0 0 0 0,0 1 0 0 0,0-1 1 0 0,0 0-1 0 0,0 0 0 0 0,1 0 1 0 0,-1 1-1 0 0,0-1 0 0 0,1 2 0 0 0,0-2-439 0 0,3 0-769 0 0,0-5-2311 0 0,0-3 2503 0 0,-1-1 1 0 0,0 1-1 0 0,0-1 1 0 0,3-11-1 0 0,0 2-236 0 0,4 1 794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8407 0 0,'1'3'62'0'0,"0"0"-1"0"0,0 1 0 0 0,-1-1 0 0 0,0 1 0 0 0,1 0 1 0 0,-1-1-1 0 0,-1 1 0 0 0,1-1 0 0 0,0 1 0 0 0,-1-1 0 0 0,0 1 1 0 0,0-1-1 0 0,0 1 0 0 0,-2 4 0 0 0,-4 14 433 0 0,0 3 348 0 0,5-21-646 0 0,0 1 0 0 0,1 0 0 0 0,-1 0 0 0 0,1 0 0 0 0,-1 6 0 0 0,0 8 125 0 0,1-15-273 0 0,0-1 1 0 0,1 1-1 0 0,-1-1 1 0 0,1 1 0 0 0,0-1-1 0 0,1 8 1 0 0,5 48 4 0 0,5-13-53 0 0,-11-45-23 0 0,1 0 0 0 0,-1 0 0 0 0,0 0 0 0 0,1 0 0 0 0,-1 0 0 0 0,1 0 0 0 0,-1 0-1 0 0,1 0 1 0 0,-1-1 0 0 0,1 1 0 0 0,0 0 0 0 0,-1 0 0 0 0,1-1 0 0 0,2 2 0 0 0,-2 0-401 0 0,6 0-1890 0 0,3-6-6642 0 0</inkml:trace>
  <inkml:trace contextRef="#ctx0" brushRef="#br0" timeOffset="1">13 150 7687 0 0,'11'10'590'0'0,"-11"-10"-582"0"0,0 1 1 0 0,0-1-1 0 0,0 1 0 0 0,0-1 1 0 0,0 0-1 0 0,0 1 1 0 0,0-1-1 0 0,0 1 0 0 0,0-1 1 0 0,0 0-1 0 0,-1 1 1 0 0,1-1-1 0 0,0 1 0 0 0,0-1 1 0 0,0 0-1 0 0,0 1 1 0 0,-1-1-1 0 0,1 0 0 0 0,0 1 1 0 0,0-1-1 0 0,-1 0 1 0 0,1 1-1 0 0,0-1 0 0 0,-1 0 1 0 0,1 1 7 0 0,-1 0 16 0 0,1 1 0 0 0,-1 0 1 0 0,1 0-1 0 0,0 0 0 0 0,0-1 0 0 0,0 1 0 0 0,0 0 0 0 0,0 0 0 0 0,0 0 0 0 0,0 0 0 0 0,1 1 0 0 0,0 12 367 0 0,-2-3 147 0 0,1 1-1 0 0,3 22 0 0 0,0-3 283 0 0,0-11-281 0 0,9 39 0 0 0,-8-40-337 0 0,10 21 84 0 0,-10-30-259 0 0,0 0 1 0 0,3 20-1 0 0,-5-24 3 0 0,-1-1 0 0 0,1 1 0 0 0,0-1 0 0 0,1 1 0 0 0,0-1 0 0 0,0 0 0 0 0,0 0 0 0 0,1 0 0 0 0,-1 0 0 0 0,1-1 0 0 0,1 1 0 0 0,-1-1 0 0 0,1 0 0 0 0,0-1 0 0 0,6 6 0 0 0,-4-5-413 0 0,0 0-1 0 0,0-1 1 0 0,1 0 0 0 0,-1 0-1 0 0,1-1 1 0 0,0 1 0 0 0,0-2 0 0 0,0 1-1 0 0,0-1 1 0 0,1 0 0 0 0,15 1-1 0 0,-23-3 76 0 0,0 0 0 0 0,1 0 0 0 0,-1 0 0 0 0,0-1-1 0 0,0 1 1 0 0,0 0 0 0 0,0 0 0 0 0,0-1-1 0 0,0 1 1 0 0,0-1 0 0 0,0 1 0 0 0,0-1 0 0 0,0 1-1 0 0,0-1 1 0 0,0 1 0 0 0,0-1 0 0 0,1-1 0 0 0,7-4-2377 0 0,0 2 1717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5815 0 0,'2'2'167'0'0,"0"-1"-1"0"0,0 1 1 0 0,-1 0-1 0 0,1 0 1 0 0,-1 0-1 0 0,1 0 1 0 0,-1 0-1 0 0,0 1 1 0 0,0-1-1 0 0,0 0 1 0 0,1 3-1 0 0,6 12 883 0 0,-4-2-413 0 0,-3-14-567 0 0,-1 1-1 0 0,0-1 0 0 0,1 1 0 0 0,-1-1 0 0 0,0 1 0 0 0,1-1 0 0 0,0 1 0 0 0,-1-1 0 0 0,2 2 0 0 0,5 6 226 0 0,8 15 496 0 0,-7-11-638 0 0,0 0 0 0 0,1 0 0 0 0,13 14 0 0 0,-4-5-78 0 0,0 0 1 0 0,0 0 1 0 0,2-1 0 0 0,28 23-1 0 0,-23-24-28 0 0,42 28 82 0 0,5 3-1367 0 0,-48-32 189 0 0,1-2 0 0 0,48 25 0 0 0,-69-40 736 0 0,-1-1 0 0 0,0 1 0 0 0,1-1 0 0 0,-1 0 0 0 0,1 0 0 0 0,5 0 0 0 0,-7-1-129 0 0,-1 0 1 0 0,1 0-1 0 0,0 0 0 0 0,0 0 1 0 0,-1-1-1 0 0,1 1 0 0 0,0-1 1 0 0,-1 1-1 0 0,1-1 0 0 0,1 0 1 0 0,7-5-93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6391 0 0,'0'0'492'0'0,"1"1"-322"0"0,135 102 3442 0 0,-60-43-2226 0 0,-26-20-913 0 0,59 36 0 0 0,-10-27-340 0 0,-81-40-136 0 0,23 8-1078 0 0,0-2-1 0 0,51 13 0 0 0,-90-28 905 0 0,33 7-2579 0 0,-34-7 2506 0 0,1 1 1 0 0,-1-1-1 0 0,1 0 0 0 0,-1 0 1 0 0,1 0-1 0 0,0 0 0 0 0,-1 0 1 0 0,1 0-1 0 0,-1-1 1 0 0,1 1-1 0 0,-1 0 0 0 0,1-1 1 0 0,-1 1-1 0 0,1-1 0 0 0,-1 0 1 0 0,1 1-1 0 0,2-3 0 0 0,2-4-1191 0 0,2 1 890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0,'0'0'583'0'0,"2"0"-380"0"0,68 27 2570 0 0,-36-13-1496 0 0,47 12-1 0 0,-63-22-1073 0 0,86 18 401 0 0,-39-10-442 0 0,15 3-37 0 0,-5 0-659 0 0,0 3-1582 0 0,-32-16-2930 0 0,-35-2-1042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6679 0 0,'0'0'514'0'0,"11"4"798"0"0,49 4 2203 0 0,-31-2-2742 0 0,0-2 0 0 0,0-2-1 0 0,51-1 1 0 0,-18-1-626 0 0,-50 0-247 0 0,0 1 1 0 0,0-1-1 0 0,1-1 0 0 0,-1 0 0 0 0,0-1 0 0 0,17-4 0 0 0,-27 5-681 0 0,0 0 401 0 0,-1-1 0 0 0,1 1 0 0 0,-1 0 0 0 0,0-1 0 0 0,0 1 0 0 0,1-1 0 0 0,-1 1 0 0 0,0-1 0 0 0,-1 0 0 0 0,2-2 0 0 0,-1 1-547 0 0,1-1-466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27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685 1 3679 0 0,'0'0'1018'0'0,"4"15"5620"0"0,-13 12-4495 0 0,9-26-2031 0 0,-1 0-77 0 0,1 0 0 0 0,0 1 0 0 0,-1-1-1 0 0,1 0 1 0 0,0 0 0 0 0,-1 0 0 0 0,0 0 0 0 0,1 0 0 0 0,-1 0-1 0 0,0 0 1 0 0,1 0 0 0 0,-1 0 0 0 0,0-1 0 0 0,0 1 0 0 0,0 0 0 0 0,0 0-1 0 0,-1 1 1 0 0,1-2 20 0 0,0 1-1 0 0,0-1 1 0 0,0 1 0 0 0,0 0-1 0 0,1-1 1 0 0,-1 1 0 0 0,0 0-1 0 0,1 0 1 0 0,-1-1 0 0 0,0 1-1 0 0,1 0 1 0 0,-1 0-1 0 0,1 0 1 0 0,0 0 0 0 0,-1 0-1 0 0,1 0 1 0 0,-1 1 0 0 0,-8 5 463 0 0,6 1-340 0 0,2-6-144 0 0,0 0 1 0 0,0 0-1 0 0,0 0 0 0 0,0 0 0 0 0,0 0 1 0 0,0-1-1 0 0,-1 1 0 0 0,1 0 0 0 0,0-1 1 0 0,-4 3-1 0 0,-4 6 24 0 0,8-9-59 0 0,0 1 1 0 0,-1-1-1 0 0,1 0 1 0 0,0 1-1 0 0,-1-1 1 0 0,1 0-1 0 0,-1 0 1 0 0,-3 2-1 0 0,-25 20 65 0 0,29-22-53 0 0,0 0 0 0 0,-1-1-1 0 0,1 1 1 0 0,0 0-1 0 0,0 0 1 0 0,0 0 0 0 0,0 0-1 0 0,0 0 1 0 0,0 0 0 0 0,0 0-1 0 0,0 0 1 0 0,0 0-1 0 0,1 1 1 0 0,-1-1 0 0 0,0 0-1 0 0,1 0 1 0 0,-1 1 0 0 0,0 1-1 0 0,1-2 1 0 0,-1 1 0 0 0,1-1-1 0 0,-1 0 1 0 0,1 1 0 0 0,-1-1 0 0 0,0 0-1 0 0,0 1 1 0 0,1-1 0 0 0,-1 0-1 0 0,0 0 1 0 0,0 0 0 0 0,0 0-1 0 0,0 0 1 0 0,0 0 0 0 0,-1 0 0 0 0,0 1-1 0 0,-46 36 694 0 0,40-32-665 0 0,-1 0-1 0 0,0-1 0 0 0,0 0 1 0 0,-14 5-1 0 0,12-4 60 0 0,8-4-48 0 0,0 0-1 0 0,0-1 1 0 0,1 0 0 0 0,-1 1 0 0 0,0-1 0 0 0,0-1-1 0 0,-4 2 1 0 0,5-2-42 0 0,0 0 0 0 0,0 1 0 0 0,1-1-1 0 0,-1 1 1 0 0,0-1 0 0 0,0 1 0 0 0,0-1 0 0 0,0 1-1 0 0,1 0 1 0 0,-3 1 0 0 0,3-1-8 0 0,0-1-1 0 0,0 1 1 0 0,0-1-1 0 0,0 1 1 0 0,1-1-1 0 0,-1 1 1 0 0,0-1-1 0 0,-1 0 1 0 0,1 0 0 0 0,0 1-1 0 0,0-1 1 0 0,-1 0-1 0 0,0 0 16 0 0,0 1 1 0 0,-1-1-1 0 0,1 1 0 0 0,0-1 0 0 0,0 1 0 0 0,0 0 0 0 0,0 0 1 0 0,0 0-1 0 0,-3 2 0 0 0,-14 6 137 0 0,-26 8 342 0 0,39-15-444 0 0,-19-1-34 0 0,20-1 17 0 0,0 0-1 0 0,1 0 1 0 0,-1 0-1 0 0,0 1 1 0 0,1 0-1 0 0,-1 0 1 0 0,1 0-1 0 0,-1 0 1 0 0,-6 3 0 0 0,10-3 89 0 0,0-1-84 0 0,-1 1 0 0 0,0-1 0 0 0,1 1-1 0 0,-1-1 1 0 0,1 1 0 0 0,-1 0 0 0 0,1 0 0 0 0,-3 1-1 0 0,-1 1 23 0 0,-17 0 7 0 0,21-3-45 0 0,-1 0 1 0 0,1 1-1 0 0,-1-1 0 0 0,1 0 1 0 0,-1 0-1 0 0,1 0 1 0 0,0 1-1 0 0,-1-1 0 0 0,1 1 1 0 0,0-1-1 0 0,-1 1 1 0 0,1 0-1 0 0,0 0 0 0 0,0-1 1 0 0,-3 3-1 0 0,-3 0-239 0 0,-9 6 105 0 0,-2 2 40 0 0,18-10 75 0 0,0 0 0 0 0,-1-1-1 0 0,0 1 1 0 0,1-1 0 0 0,-1 1 0 0 0,1-1 0 0 0,-1 1-1 0 0,0-1 1 0 0,0 1 0 0 0,1-1 0 0 0,-1 0-1 0 0,0 1 1 0 0,0-1 0 0 0,1 0 0 0 0,-1 1 0 0 0,0-1-1 0 0,0 0 1 0 0,0 0 0 0 0,1 0 0 0 0,-1 0 0 0 0,0 0-1 0 0,-1 0 1 0 0,-6 1-7 0 0,-1-2 62 0 0,5 2-48 0 0,-16 7-6 0 0,7-3 34 0 0,11-5-120 0 0,0 2 66 0 0,-1-1-6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6271 0 0,'0'0'4634'0'0,"8"-1"-3461"0"0,-1 0-904 0 0,1 2-1 0 0,-1-1 1 0 0,0 0-1 0 0,0 1 1 0 0,0 1-1 0 0,0-1 1 0 0,0 1 0 0 0,13 5-1 0 0,-2-1 107 0 0,18 3 288 0 0,71 8 0 0 0,-56-10-540 0 0,-24-4-100 0 0,1-1 0 0 0,0-1 0 0 0,0-1 0 0 0,28-5 0 0 0,4-9-768 0 0,-58 13 619 0 0,0 0 1 0 0,0 0 0 0 0,0 1-1 0 0,0-1 1 0 0,0 0 0 0 0,-1 0-1 0 0,1-1 1 0 0,0 1 0 0 0,2-3-1 0 0,11-6-1711 0 0,-14 10 572 0 0,-2-15-8921 0 0,1 2 9518 0 0</inkml:trace>
  <inkml:trace contextRef="#ctx0" brushRef="#br0" timeOffset="1">301 70 8663 0 0,'0'0'667'0'0,"2"0"-432"0"0,217 27 5677 0 0,-174-28-5563 0 0,-25 0-312 0 0,10-4-35 0 0,3 0-29 0 0,24-3-825 0 0,-54 8 687 0 0,0-1-1 0 0,0 1 1 0 0,0-1-1 0 0,0 0 1 0 0,0 0 0 0 0,0 0-1 0 0,4-2 1 0 0,14-5-1424 0 0,-19 8 1214 0 0,0-1-1 0 0,0 0 1 0 0,1 0 0 0 0,-1 0 0 0 0,0 0-1 0 0,0 0 1 0 0,0 0 0 0 0,0-1-1 0 0,0 1 1 0 0,-1-1 0 0 0,1 1 0 0 0,0-1-1 0 0,-1 0 1 0 0,1 0 0 0 0,-1 1-1 0 0,1-1 1 0 0,-1 0 0 0 0,0 0 0 0 0,0 0-1 0 0,0-1 1 0 0,1-2 0 0 0,7-11-2358 0 0,-2 7 2119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7399 0 0,'0'0'568'0'0,"-7"7"-58"0"0,-32 34 779 0 0,31-30-1117 0 0,-1 0 184 0 0,1 1-1 0 0,1-1 1 0 0,-1 2-1 0 0,2-1 1 0 0,-6 14-1 0 0,7-12-362 0 0,2-8-15 0 0,1 0 0 0 0,0 0 1 0 0,-2 13-1 0 0,-4 10-535 0 0,3-12-1287 0 0,3 1-4575 0 0,7-24 3749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4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6215 0 0,'0'0'552'0'0,"-2"12"-440"0"0,-4-4-112 0 0,5 2 0 0 0,1-2-104 0 0,-4 0-48 0 0,-1 1-8 0 0,-1-15-1208 0 0,1 3-48 0 0,-4 6-48 0 0,3-19-296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52 3567 0 0,'0'0'354'0'0,"-1"2"-1484"0"0,1-2 1185 0 0,0 1 1 0 0,-1 0-1 0 0,1-1 1 0 0,0 1 0 0 0,-1-1-1 0 0,1 1 1 0 0,-1 0-1 0 0,1-1 1 0 0,-1 0-1 0 0,1 1 1 0 0,-1-1 0 0 0,1 1-1 0 0,-2 0 1 0 0,-4-2 545 0 0,6 1-529 0 0,0 0-1 0 0,-1-1 1 0 0,1 1-1 0 0,-1 0 1 0 0,1 0-1 0 0,0 0 1 0 0,-1 0-1 0 0,1 0 0 0 0,-1 0 1 0 0,1 0-1 0 0,0 0 1 0 0,-1 0-1 0 0,1 0 1 0 0,-1 0-1 0 0,1 0 1 0 0,0 0-1 0 0,-1 1 0 0 0,1-1 1 0 0,-1 0-1 0 0,1 0 1 0 0,0 0-1 0 0,-1 0 1 0 0,1 1-1 0 0,0-1 1 0 0,-1 0-1 0 0,1 0 1 0 0,0 1-1 0 0,-1-1 0 0 0,1 0 1 0 0,0 1-1 0 0,-1 0 1 0 0,1-1-29 0 0,-1 0 0 0 0,1 0 0 0 0,0 0 0 0 0,-1 0 0 0 0,1 0 0 0 0,-1 0 0 0 0,1 0 0 0 0,-1 0 0 0 0,1 0 0 0 0,0 0 0 0 0,-1 0 0 0 0,1 0 0 0 0,-1-1 0 0 0,1 1 0 0 0,0 0 1 0 0,-1 0-1 0 0,1 0 0 0 0,-1 0 0 0 0,1-1 0 0 0,0 1 0 0 0,-1 0 0 0 0,1 0 0 0 0,0-1 0 0 0,-1 1 0 0 0,1 0 0 0 0,0-1 0 0 0,-1 1 0 0 0,1 0 0 0 0,0-1 0 0 0,0 1 0 0 0,-1-1 0 0 0,-8-9 978 0 0,5 5-627 0 0,1 0 0 0 0,0 1-1 0 0,-1 0 1 0 0,0-1 0 0 0,-5-3 0 0 0,-10-10 2130 0 0,37 39-1945 0 0,35 48 306 0 0,-49-65-803 0 0,1 0-1 0 0,-1 0 1 0 0,0 0 0 0 0,1-1 0 0 0,7 5-1 0 0,0 0-10 0 0,9 5 101 0 0,-1-3-168 0 0,10 13-4 0 0,-6-5 110 0 0,56 46 196 0 0,-75-59-250 0 0,22 11 72 0 0,-25-15-120 0 0,24 15 104 0 0,-13-7 3 0 0,-11-6-91 0 0,0 1-3 0 0,18 12-5 0 0,9 4 80 0 0,-23-16-41 0 0,15 8-7 0 0,-15-9-44 0 0,91 37 45 0 0,-45-21 19 0 0,-25-8-36 0 0,30 18 0 0 0,-7-1-32 0 0,-30-17 0 0 0,1 3 0 0 0,-11-8 2 0 0,1 2 1 0 0,-1 0-1 0 0,-1 0 0 0 0,12 12 0 0 0,27 27 243 0 0,-47-46-181 0 0,9 9 0 0 0,-8-8-57 0 0,0 0 0 0 0,0-1-1 0 0,0 1 1 0 0,-1 0-1 0 0,1 0 1 0 0,-1 1 0 0 0,1-1-1 0 0,1 4 1 0 0,8 15 8 0 0,-8-15 11 0 0,-1-4-24 0 0,-1 0 1 0 0,1 0 0 0 0,0 1 0 0 0,0-1-1 0 0,0-1 1 0 0,0 1 0 0 0,0 0 0 0 0,0 0-1 0 0,3 1 1 0 0,21 19-3 0 0,-12-7 0 0 0,3 0 0 0 0,8 3 0 0 0,-3 3 0 0 0,4-1 0 0 0,-2 1 0 0 0,-4-6 96 0 0,8 3 11 0 0,-7-4 16 0 0,30 23-1 0 0,-22-12-68 0 0,-14-12-44 0 0,6 6-10 0 0,-7-10 0 0 0,19 15 0 0 0,-13-12 0 0 0,-11-5-2 0 0,28 16 180 0 0,-30-19-247 0 0,0 2 60 0 0,11 10 87 0 0,-12-10-61 0 0,11 11-18 0 0,-6-8 4 0 0,-8-8-11 0 0,26 15 67 0 0,-10-4-310 0 0,-17-11 431 0 0,0 0-112 0 0,1 0-59 0 0,25 12 6 0 0,-12-3 38 0 0,7 4-42 0 0,-21-12 32 0 0,4 3-33 0 0,5 1-10 0 0,-7-7 0 0 0,-3 1 0 0 0,13 0 31 0 0,-12-1-8 0 0,8-2-13 0 0,-10 3-10 0 0,1 0 0 0 0,-1 0 0 0 0,0 0 0 0 0,1 0 0 0 0,-1 0 0 0 0,1 0 0 0 0,-1-1 0 0 0,0 1 0 0 0,1 0 0 0 0,-1 0 0 0 0,1 0 0 0 0,-1-1 0 0 0,0 1 0 0 0,1 0 0 0 0,-1-1 0 0 0,0 1 0 0 0,1 0 0 0 0,-1-1 0 0 0,0 1 0 0 0,0 0 0 0 0,1-1 0 0 0,-1 1 0 0 0,0 0 0 0 0,0-1 0 0 0,0 1 0 0 0,1-1 0 0 0,-1 1 0 0 0,0-1 0 0 0,0 0 0 0 0,1-1 0 0 0,10-2 0 0 0,-2 3 0 0 0,1 1 0 0 0,3-2-1 0 0,-10-1 0 0 0,-3 2 1 0 0,1 1 1 0 0,-1-1-1 0 0,1 1 1 0 0,-1-1-1 0 0,0 1 1 0 0,1-1-1 0 0,-1 1 1 0 0,1 0-1 0 0,-1-1 1 0 0,1 1-1 0 0,-1 0 0 0 0,1-1 1 0 0,0 1-1 0 0,-1 0 1 0 0,1 0-1 0 0,-1 0 1 0 0,1-1-1 0 0,0 1 1 0 0,-1 0-1 0 0,1 0 1 0 0,-1 0-1 0 0,1 0 1 0 0,0 0-1 0 0,-1 0 1 0 0,1 0-1 0 0,1 0 1 0 0,-1 0 8 0 0,18-1 178 0 0,23-6 1 0 0,-39 6-181 0 0,0 1 0 0 0,-1 0 0 0 0,1 0 0 0 0,0 0 0 0 0,-1 1 0 0 0,1-1 0 0 0,0 0 0 0 0,-1 1 0 0 0,5 1 0 0 0,-5-1-2 0 0,0 0-1 0 0,1-1 1 0 0,-1 1 0 0 0,0-1 0 0 0,1 1-1 0 0,-1-1 1 0 0,0 0 0 0 0,0 0-1 0 0,4 0 1 0 0,10-2 155 0 0,17 10-80 0 0,-27-6-80 0 0,0-1 0 0 0,0 0 0 0 0,11 1 0 0 0,11-4 0 0 0,-22 3-9 0 0,-3-1 18 0 0,0 1 0 0 0,0-1 0 0 0,-1 1 1 0 0,1 0-1 0 0,0 0 0 0 0,-1 0 0 0 0,5 2 0 0 0,3 1-9 0 0,-7-6 0 0 0,-3 2 0 0 0,1 0 0 0 0,-1-1 0 0 0,0 1 0 0 0,1 0 0 0 0,-1-1 0 0 0,1 1 0 0 0,-1 0 0 0 0,1 0 0 0 0,-1-1 0 0 0,0 1 0 0 0,1 0 0 0 0,-1 0 0 0 0,1 0 0 0 0,-1 0 0 0 0,1-1 0 0 0,-1 1 0 0 0,1 0 0 0 0,0 0 0 0 0,-1 0 0 0 0,1 0 0 0 0,-1 0 0 0 0,1 0 0 0 0,0 1 0 0 0,1-2 0 0 0,14 4 0 0 0,6 1 17 0 0,-18-4 8 0 0,0 0 0 0 0,0 1 0 0 0,0 0 0 0 0,8 2 0 0 0,-11-2-15 0 0,-1-1 0 0 0,1 0 0 0 0,0 1 0 0 0,-1-1 0 0 0,1 0 0 0 0,0 0 0 0 0,0 0 0 0 0,0 1 0 0 0,-1-1 0 0 0,1 0 0 0 0,0 0 0 0 0,0 0 0 0 0,1 0 0 0 0,6 0 34 0 0,-7 1-49 0 0,0 0 0 0 0,0-1 0 0 0,1 1 0 0 0,-1-1 0 0 0,0 1 0 0 0,0-1 0 0 0,0 0 0 0 0,1 1 0 0 0,-1-1 0 0 0,0 0 0 0 0,0 0 0 0 0,1 0 0 0 0,-1 0 0 0 0,0 0 0 0 0,2 0 0 0 0,4 0-1 0 0,-4 2 6 0 0,14 2 0 0 0,2 3 0 0 0,-16-6 6 0 0,3 1 12 0 0,1 0 0 0 0,-1-1 0 0 0,1 0 0 0 0,9 1 0 0 0,27 2-18 0 0,-12-4 64 0 0,1 5-64 0 0,-5-2 0 0 0,-14-2 0 0 0,1-1 0 0 0,12 0 0 0 0,-13 2 33 0 0,2-2-2 0 0,-10 0-31 0 0,2 1 0 0 0,-1-1 0 0 0,0 0 0 0 0,0 0 0 0 0,1-1 0 0 0,-1 0 0 0 0,0 0 0 0 0,7-2 0 0 0,-11 3 0 0 0,0-1 0 0 0,0 1 0 0 0,0 0 0 0 0,0 1 0 0 0,0-1 0 0 0,0 0 0 0 0,0 1 0 0 0,0-1 0 0 0,0 1 0 0 0,2 0 0 0 0,16 4 0 0 0,-19-5 2 0 0,0 0-1 0 0,0 0 1 0 0,0 0 0 0 0,0 0-1 0 0,0 0 1 0 0,0 0-1 0 0,0 0 1 0 0,0 0 0 0 0,0-1-1 0 0,0 1 1 0 0,0 0 0 0 0,0-1-1 0 0,0 1 1 0 0,0 0-1 0 0,1-2 1 0 0,4 0 26 0 0,26-1-18 0 0,-20 1-10 0 0,-9 1 0 0 0,7 3 0 0 0,1-1 0 0 0,0 0 0 0 0,16-2 0 0 0,-17 2 0 0 0,-10-1 0 0 0,1 1 0 0 0,-1-1 0 0 0,0 0 0 0 0,1 0 0 0 0,-1 1 0 0 0,1-1 0 0 0,-1 0 0 0 0,1 0 0 0 0,-1 0 0 0 0,1 0 0 0 0,-1 0 0 0 0,1 0 0 0 0,-1 1 0 0 0,1-1 0 0 0,-1 0 0 0 0,1-1 0 0 0,-1 1 0 0 0,1 0 0 0 0,-1 0 0 0 0,1 0 0 0 0,-1 0 0 0 0,1 0 0 0 0,0-1 0 0 0,2 1 0 0 0,1 0 0 0 0,-1-1 0 0 0,0 1 0 0 0,1-1 0 0 0,-1 0 0 0 0,5-2 0 0 0,-5 2 0 0 0,0 0 0 0 0,0 0 0 0 0,1 0 0 0 0,-1 1 0 0 0,0-1 0 0 0,5 1 0 0 0,1-4 0 0 0,0 0 0 0 0,14 4 0 0 0,5 7 0 0 0,-28-7 0 0 0,1 1 0 0 0,-1-1 0 0 0,1 0 0 0 0,0 0 0 0 0,-1 1 0 0 0,1-1 0 0 0,0 0 0 0 0,0 0 0 0 0,-1 0 0 0 0,1 0 0 0 0,0 0 0 0 0,-1 0 0 0 0,1 0 0 0 0,0 0 0 0 0,0 0 0 0 0,-1 0 0 0 0,1 0 0 0 0,0-1 0 0 0,-1 1 0 0 0,1 0 0 0 0,1-1 0 0 0,0 0 0 0 0,-1 1 0 0 0,1-1 0 0 0,0 0 0 0 0,0 1 0 0 0,0-1 0 0 0,0 1 0 0 0,0 0 0 0 0,-1-1 0 0 0,1 1 0 0 0,0 0 0 0 0,3 0 0 0 0,8-2-1328 0 0,-13 2 1184 0 0,0 0-1 0 0,0-1 1 0 0,1 1 0 0 0,-1 0-1 0 0,0 0 1 0 0,0 0 0 0 0,0-1-1 0 0,0 1 1 0 0,0 0-1 0 0,0 0 1 0 0,0 0 0 0 0,1-1-1 0 0,-1 1 1 0 0,0 0 0 0 0,0 0-1 0 0,0-1 1 0 0,0 1 0 0 0,0 0-1 0 0,0 0 1 0 0,0 0-1 0 0,0-1 1 0 0,0 1 0 0 0,0 0-1 0 0,0 0 1 0 0,0-1 0 0 0,0 1-1 0 0,0 0 1 0 0,-1 0 0 0 0,1 0-1 0 0,0-1 1 0 0,-2-2-1601 0 0,1 0 0 0 0,-1 1 0 0 0,-1-1 0 0 0,1 0 1 0 0,-4-3-1 0 0,-5-5-201 0 0,-3-8 692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4687 0 0,'5'4'1378'0'0,"10"2"7828"0"0,-10-5-9805 0 0,-4-1-138 0 0,-1 0 742 0 0,1 0 0 0 0,-1 0 0 0 0,0 0 0 0 0,0 0-1 0 0,0 0 1 0 0,0 0 0 0 0,0 0 0 0 0,0 0 0 0 0,0 0 0 0 0,1 0 0 0 0,-1 0-1 0 0,0-1 1 0 0,0 1 0 0 0,0 0 0 0 0,0 0 0 0 0,0 0 0 0 0,0 0-1 0 0,0 0 1 0 0,1 0 0 0 0,-1 0 0 0 0,0 0 0 0 0,0 0 0 0 0,0-1-1 0 0,0 1 1 0 0,0 0 0 0 0,0 0 0 0 0,0 0 0 0 0,0 0 0 0 0,0 0 0 0 0,0 0-1 0 0,0 0 1 0 0,0-1 0 0 0,0 1 0 0 0,0 0 0 0 0,0 0 0 0 0,0 0-1 0 0,0 0 1 0 0,0 0 0 0 0,0-1-1 0 0,0 1 0 0 0,0 0 0 0 0,0 0 0 0 0,0 0-1 0 0,0 0 1 0 0,0 0 0 0 0,0 0 0 0 0,0-1 0 0 0,0 1 0 0 0,0 0 0 0 0,0 0-1 0 0,0 0 1 0 0,0 0 0 0 0,0 0 0 0 0,0 0 0 0 0,0 0 0 0 0,1 0 0 0 0,-1-1-1 0 0,0 1 1 0 0,0 0 0 0 0,0 0 0 0 0,0 0 0 0 0,0 0 0 0 0,0 0 0 0 0,0 0-1 0 0,0 0 1 0 0,0 0 0 0 0,0 0 0 0 0,1 0 0 0 0,-1 0 0 0 0,0-1 0 0 0,0 1-1 0 0,0 0 1 0 0,0 0 0 0 0,0 0 0 0 0,0 0 0 0 0,0 0 0 0 0,1 0 0 0 0,-1 0-1 0 0,0 0 1 0 0,0 0 0 0 0,0 0 0 0 0,0 0 0 0 0,90 24 1157 0 0,-20-2-554 0 0,-66-21-575 0 0,0 0 0 0 0,1 0 0 0 0,-1 0 0 0 0,1-1 0 0 0,-1 0 0 0 0,7 0 0 0 0,-8 0-3 0 0,19 2 53 0 0,-12-2 39 0 0,0 1 0 0 0,16-2-1 0 0,-15 1-111 0 0,1 0-1 0 0,21 5 1 0 0,16-1 173 0 0,-45-3-163 0 0,1-1 0 0 0,-1 1-1 0 0,1 0 1 0 0,5 2 0 0 0,12 2 63 0 0,32 3-2 0 0,-47-7-76 0 0,6-1 58 0 0,23 6 0 0 0,-34-6-47 0 0,0 0-1 0 0,0 0 1 0 0,0 0-1 0 0,0 0 1 0 0,0 0-1 0 0,0 0 1 0 0,0 0-1 0 0,2-1 0 0 0,14 0 59 0 0,-4 1-11 0 0,-10 0-46 0 0,0 0-1 0 0,0 0 1 0 0,1 0-1 0 0,-1 0 1 0 0,0 0-1 0 0,6 2 1 0 0,-6 0-10 0 0,0 0-5 0 0,1 0 0 0 0,0 0-1 0 0,-1-1 1 0 0,1 0 0 0 0,8 1-1 0 0,10 2 16 0 0,-22-4-6 0 0,0 1-1 0 0,0-1 0 0 0,0 0 1 0 0,0 1-1 0 0,0-1 0 0 0,0 0 1 0 0,-1 0-1 0 0,1 0 0 0 0,0 0 1 0 0,0 1-1 0 0,0-1 0 0 0,0 0 1 0 0,0-1-1 0 0,0 1 1 0 0,0 0-1 0 0,0 0 0 0 0,2-1 1 0 0,3 0 93 0 0,13 6-7 0 0,-19-4-93 0 0,1 0 1 0 0,0-1-1 0 0,0 1 0 0 0,0-1 0 0 0,0 0 0 0 0,0 1 1 0 0,0-1-1 0 0,0 0 0 0 0,0 1 0 0 0,0-1 0 0 0,0 0 1 0 0,0 0-1 0 0,1 0 0 0 0,-1 0 0 0 0,0 0 0 0 0,0 0 1 0 0,1 0-1 0 0,-1-1-3 0 0,1 1 1 0 0,-1 0-1 0 0,1 0 1 0 0,-1 0-1 0 0,0 0 1 0 0,1 0-1 0 0,-1 0 1 0 0,0 0-1 0 0,1 0 1 0 0,-1 0-1 0 0,0 1 1 0 0,2 0-1 0 0,34 5 80 0 0,-30-6 17 0 0,-3-2-74 0 0,11 5 33 0 0,-12-2-49 0 0,0 0 0 0 0,1 0 0 0 0,-1-1 1 0 0,1 1-1 0 0,0-1 0 0 0,3 1 0 0 0,0-1 7 0 0,-2 0-3 0 0,0 1-1 0 0,1-1 1 0 0,-1 0 0 0 0,0 0-1 0 0,8-2 1 0 0,-13 2-11 0 0,8-1 11 0 0,15-1 53 0 0,-20 1-42 0 0,13 2 9 0 0,41 2 161 0 0,-49-5-74 0 0,-7 2-117 0 0,0 0 1 0 0,0-1-1 0 0,0 1 0 0 0,0 0 0 0 0,0 0 1 0 0,0 0-1 0 0,0 0 0 0 0,0 0 1 0 0,1 0-1 0 0,-1 0 0 0 0,0 0 1 0 0,0 0-1 0 0,0 0 0 0 0,0 1 1 0 0,1-1-1 0 0,19 4 26 0 0,25 1-1 0 0,-44-5-26 0 0,-1 0 0 0 0,1 0 0 0 0,-1 0 0 0 0,1 0 0 0 0,-1 0 0 0 0,1 0 0 0 0,-1 0 0 0 0,0 0 0 0 0,1 1 0 0 0,-1-1 0 0 0,1 1 0 0 0,-1-1 0 0 0,0 1 0 0 0,3 1 0 0 0,13 5 0 0 0,26 16 0 0 0,-38-19 11 0 0,23 9 101 0 0,-24-12-93 0 0,-3 0 50 0 0,12 7 78 0 0,-5-3-137 0 0,0 1-13 0 0,10 2 60 0 0,-12-6-36 0 0,-5-2 32 0 0,0 0 1 0 0,4 0-30 0 0,-4 0 170 0 0,0 0-140 0 0,3 0-44 0 0,1 1 1 0 0,-4-1 32 0 0,9-1-27 0 0,-1 4 25 0 0,-2-1-24 0 0,-4-1-17 0 0,10 5 0 0 0,4 7 0 0 0,22 14 0 0 0,-27-18 1 0 0,-9-6 0 0 0,6 10 51 0 0,-2-6-49 0 0,0 0 1 0 0,16 12-1 0 0,-7-9-3 0 0,7 6 0 0 0,-6-5 0 0 0,1 2 0 0 0,1 1 0 0 0,26 15 0 0 0,-13-8 1 0 0,-2 0 12 0 0,-29-20-11 0 0,1 1 29 0 0,0-1-1 0 0,1 1 1 0 0,-1-1-1 0 0,0 1 1 0 0,1-1-1 0 0,-1 0 1 0 0,5 2-1 0 0,23 10-2 0 0,-2 7-28 0 0,-3-9 0 0 0,-9-3 0 0 0,-5-2 0 0 0,12 11 0 0 0,-16-10 3 0 0,25 17 48 0 0,-5 5-41 0 0,-26-29-10 0 0,0 1 0 0 0,-1-1 0 0 0,1 1 0 0 0,0-1 0 0 0,-1 1 0 0 0,1-1 0 0 0,0 1 0 0 0,-1 0 0 0 0,1-1 0 0 0,-1 1 0 0 0,1 0 0 0 0,-1-1 0 0 0,1 1-1 0 0,-1 0 1 0 0,0 0 0 0 0,1 0 0 0 0,-1-1 0 0 0,0 2 0 0 0,1 0 1 0 0,-1-1 0 0 0,0 0 0 0 0,0 1 0 0 0,1-1-1 0 0,-1 0 1 0 0,1 1 0 0 0,-1-1 0 0 0,1 0 0 0 0,0 0 0 0 0,-1 0-1 0 0,1 1 1 0 0,0-1 0 0 0,1 1 0 0 0,0 1 4 0 0,-1-1 0 0 0,0-1 1 0 0,1 1-1 0 0,-1 0 0 0 0,1 0 0 0 0,-1-1 1 0 0,1 1-1 0 0,0 0 0 0 0,3 1 0 0 0,1 1-4 0 0,10 11-1 0 0,-1-3 0 0 0,9 11 0 0 0,-19-19 0 0 0,-1 0 0 0 0,1-1 0 0 0,0 1 0 0 0,0-1 0 0 0,0 0 0 0 0,9 4 0 0 0,-4-3 0 0 0,8 3 0 0 0,8 6 0 0 0,-21-9 0 0 0,15 5 118 0 0,-2-1-108 0 0,17 12-30 0 0,-12-6-14 0 0,43 18 0 0 0,-62-30 34 0 0,1 0 0 0 0,0 0 0 0 0,-1 1 0 0 0,1 0 0 0 0,4 3 0 0 0,13 10 0 0 0,9 2 0 0 0,-3-5 0 0 0,5 4 0 0 0,23 19 0 0 0,-50-32 0 0 0,24 8 0 0 0,-19-8 0 0 0,4 2 0 0 0,11 7 0 0 0,8 3 0 0 0,-29-15 55 0 0,-1-1 30 0 0,17 6-41 0 0,-2 1-44 0 0,0 0 0 0 0,-12-3 0 0 0,-5-3 0 0 0,0 1 0 0 0,1 0 0 0 0,0-1 0 0 0,-1 0 0 0 0,1 0 0 0 0,-1 0 0 0 0,1 0 0 0 0,5 1 0 0 0,37 13 0 0 0,-28-6 16 0 0,-15-8 64 0 0,0 0 0 0 0,34 12-152 0 0,1 4 72 0 0,-36-17 0 0 0,-1 0-1 0 0,1 0 1 0 0,0 0-1 0 0,0 0 0 0 0,-1 1 1 0 0,1-1-1 0 0,0 0 1 0 0,-1 1-1 0 0,1-1 1 0 0,-1 0-1 0 0,1 1 1 0 0,0-1-1 0 0,-1 1 1 0 0,1-1-1 0 0,-1 1 0 0 0,1-1 1 0 0,-1 1-1 0 0,1-1 1 0 0,-1 1-1 0 0,0 0 1 0 0,1-1-1 0 0,-1 1 1 0 0,0-1-1 0 0,1 2 1 0 0,0 0-61 0 0,-1-1-326 0 0,0-3-1290 0 0,-2-8-5450 0 0,1 9 6802 0 0,0 1 1 0 0,1 0-1 0 0,-1 0 1 0 0,0 0-1 0 0,1-1 0 0 0,-1 1 1 0 0,0 0-1 0 0,1 0 1 0 0,-1 0-1 0 0,0 0 0 0 0,1 0 1 0 0,-1 1-1 0 0,0-1 1 0 0,1 0-1 0 0,-1 0 0 0 0,0 0 1 0 0,1 1-1 0 0,-1-1 1 0 0,-1 1-1 0 0,2-1-15 0 0,-5-9-3859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5151 0 0,'1'-1'6711'0'0,"7"6"-6070"0"0,27 17-70 0 0,1-1 0 0 0,69 28 0 0 0,-29-14-484 0 0,-10-4-85 0 0,-27-13 44 0 0,0 1-1 0 0,-1 1 0 0 0,63 47 0 0 0,4 27 127 0 0,14 12-1071 0 0,-57-57-251 0 0,31 25-2309 0 0,-56-51 1013 0 0,-23-14-364 0 0,21 15 1 0 0,-22-14 2195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5927 0 0,'0'0'1058'0'0,"1"1"-594"0"0,12 5 914 0 0,23 6 0 0 0,-22-8-852 0 0,-1 1 0 0 0,14 7 0 0 0,22 13 107 0 0,-14-9-342 0 0,-1 3-1 0 0,0 1 1 0 0,43 34 0 0 0,28 24-320 0 0,-36-28-2 0 0,74 58 95 0 0,-111-83-525 0 0,0-2 0 0 0,47 24-1 0 0,-21-13-2420 0 0,-52-30 1728 0 0,0 2-758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4687 0 0,'0'0'4162'0'0,"1"0"-3614"0"0,123 54 2684 0 0,2 0-2228 0 0,-59-21-464 0 0,-1-2-3 0 0,-1 4 0 0 0,72 50-1 0 0,170 150-368 0 0,-249-189-449 0 0,-10-5-255 0 0,-32-26 100 0 0,1-1-1 0 0,0 0 1 0 0,20 11 0 0 0,-20-14-834 0 0,-3-2-1986 0 0,-4-3-4385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6215 0 0,'0'0'1916'0'0,"1"1"-1224"0"0,54 25 3975 0 0,81 31-2846 0 0,183 85-1151 0 0,-165-57-2568 0 0,-135-71 1245 0 0,-13-10-245 0 0,0 0 1 0 0,1 0-1 0 0,7 4 0 0 0,-12-7 541 0 0,-1 0-1 0 0,0 0 0 0 0,1-1 0 0 0,-1 1 0 0 0,0 0 1 0 0,0 0-1 0 0,0 1 0 0 0,0-1 0 0 0,0 0 0 0 0,0 0 1 0 0,0 0-1 0 0,0 2 0 0 0,2 2-747 0 0,-2-5 983 0 0,-1 1 0 0 0,0-1 0 0 0,0 0-1 0 0,0 1 1 0 0,1-1 0 0 0,-1 0-1 0 0,0 0 1 0 0,0 1 0 0 0,1-1 0 0 0,-1 0-1 0 0,0 0 1 0 0,1 1 0 0 0,-1-1-1 0 0,0 0 1 0 0,1 0 0 0 0,-1 0 0 0 0,1 1-1 0 0,-1-1 1 0 0,0 0 0 0 0,1 0-1 0 0,5-5-865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5471 0 0,'0'0'2816'0'0,"15"-8"-504"0"0,-13 7-2173 0 0,-1-1 0 0 0,0 0 0 0 0,1 1 0 0 0,-1-1 0 0 0,1 1 0 0 0,0 0 0 0 0,-1-1 0 0 0,1 1 0 0 0,0 0 0 0 0,0 0 0 0 0,0 0 0 0 0,0 0 0 0 0,3-1 0 0 0,0 1 13 0 0,-1-1-1 0 0,1 1 0 0 0,0 1 0 0 0,-1-1 0 0 0,8 1 1 0 0,31-3 414 0 0,-27 2-207 0 0,25 0 1 0 0,219 16 765 0 0,50 14-1318 0 0,-232-24-418 0 0,-54-5-284 0 0,0 2-1 0 0,1 1 1 0 0,23 5 0 0 0,-44-7 747 0 0,18 3-2662 0 0,-21-3 2484 0 0,0-1 1 0 0,0 0-1 0 0,0 0 0 0 0,0-1 1 0 0,0 1-1 0 0,0 0 0 0 0,0 0 1 0 0,0 0-1 0 0,0-1 0 0 0,0 1 1 0 0,0 0-1 0 0,-1-1 0 0 0,1 1 1 0 0,0-1-1 0 0,0 1 0 0 0,0-1 1 0 0,-1 1-1 0 0,1-1 0 0 0,0 0 1 0 0,-1 1-1 0 0,2-2 0 0 0,4-7-526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29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4687 0 0,'0'0'4528'0'0,"-1"7"-3016"0"0,0 6-309 0 0,1-11-1013 0 0,0 0-1 0 0,0-1 1 0 0,0 1-1 0 0,0 0 0 0 0,-1 0 1 0 0,1-1-1 0 0,0 1 1 0 0,-1 0-1 0 0,1-1 1 0 0,-2 4-1 0 0,-17 21 994 0 0,6-11-1001 0 0,6-7-122 0 0,1 0 0 0 0,-9 15 0 0 0,6-1 244 0 0,0 3 16 0 0,6-13-161 0 0,3-10-134 0 0,-1-1 0 0 0,1 0-1 0 0,0 0 1 0 0,0 0 0 0 0,-1 1 0 0 0,1-1-1 0 0,-1 0 1 0 0,1 0 0 0 0,-1 0 0 0 0,1 0-1 0 0,-2 1 1 0 0,-2 10 62 0 0,-1 6-250 0 0,4-16 50 0 0,1 0 1 0 0,-1 1-1 0 0,1-1 0 0 0,-1 0 0 0 0,1 0 0 0 0,0 1 0 0 0,-1-1 0 0 0,1 0 1 0 0,0 1-1 0 0,1 1 0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7631 0 0,'18'-5'1493'0'0,"1"0"-1"0"0,0 1 1 0 0,1 1-1 0 0,36-1 1 0 0,74 10-542 0 0,-48-1-589 0 0,-49-2-362 0 0,54 11 0 0 0,-18-2 0 0 0,-12-1 49 0 0,23 1 78 0 0,-47-8-102 0 0,59 1-314 0 0,-68-5-213 0 0,1 1 0 0 0,0 0-1 0 0,36 8 1 0 0,-12 3-3042 0 0,-48-12 3318 0 0,0 0-1 0 0,0 0 1 0 0,0 1-1 0 0,0-1 1 0 0,-1 0-1 0 0,1 0 1 0 0,0 0-1 0 0,0 0 1 0 0,0 0-1 0 0,0 0 1 0 0,0 0-1 0 0,0 0 1 0 0,0-1-1 0 0,0 1 1 0 0,0-1-1 0 0,4-6-4024 0 0,0-16 2163 0 0,-3 8 1716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6159 0 0,'0'0'472'0'0,"1"2"-257"0"0,19 24 376 0 0,1-2 0 0 0,1 0 0 0 0,1-1 0 0 0,1-1 0 0 0,1-1 0 0 0,37 23 0 0 0,-35-26-167 0 0,82 49 455 0 0,-30-26-704 0 0,93 66 0 0 0,-133-79-223 0 0,-2 2 1 0 0,-1 1-1 0 0,-1 2 1 0 0,34 43-1 0 0,-51-57-1600 0 0,35 30 0 0 0,-33-32 241 0 0,-16-13 975 0 0,4 4-1119 0 0,1-1 1 0 0,-1 0-1 0 0,16 8 1 0 0,-15-11 960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6335 0 0,'103'88'1736'0'0,"-62"-56"-1091"0"0,1-1 0 0 0,71 38-1 0 0,-48-31 286 0 0,6 7 74 0 0,123 102 0 0 0,-181-135-981 0 0,270 216 25 0 0,-116-106-3708 0 0,-106-76-4460 0 0,-51-39 7373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5927 0 0,'7'2'207'0'0,"-1"1"-1"0"0,0 0 0 0 0,0 1 0 0 0,0 0 0 0 0,0-1 0 0 0,-1 2 1 0 0,1-1-1 0 0,5 7 0 0 0,20 14 449 0 0,-24-21-565 0 0,166 109 2821 0 0,-127-81-1952 0 0,68 66 1 0 0,226 194-559 0 0,-275-244-332 0 0,-12-10-1468 0 0,57 55 0 0 0,-31-21-6297 0 0,-64-62 5645 0 0,-1-6 1263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0:5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6967 0 0,'22'16'905'0'0,"45"25"0"0"0,-25-16-369 0 0,59 25-492 0 0,-6-3-27 0 0,7 5-1494 0 0,-51-28-1589 0 0,-49-23 2736 0 0,-1-1 0 0 0,1 1 0 0 0,-1-1 0 0 0,1 1 0 0 0,-1-1 0 0 0,1 0 0 0 0,-1 1 0 0 0,1-1 0 0 0,2 0-1 0 0,-1 0-288 0 0,-1 0 155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7455 0 0,'2'1'1918'0'0,"0"-1"-1445"0"0,73 3 2229 0 0,41 5-1556 0 0,-84-6-979 0 0,87-3-93 0 0,-84 4 22 0 0,0-2 0 0 0,68-6 0 0 0,-87 3-239 0 0,0 1 0 0 0,0 0 1 0 0,0 1-1 0 0,0 1 0 0 0,31 5 0 0 0,-33-3-804 0 0,-1 1-1 0 0,1 0 1 0 0,-1 1 0 0 0,14 7 0 0 0,-25-10 55 0 0,5 2-127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6911 0 0,'0'0'528'0'0,"-6"-5"2674"0"0,16 4-2835 0 0,1 1 0 0 0,0-1 0 0 0,0 2 0 0 0,-1-1 1 0 0,19 5-1 0 0,-11-3 3 0 0,22 1-1 0 0,163 12 578 0 0,4 0-640 0 0,-167-14-272 0 0,0 2-1 0 0,65 14 1 0 0,77 30-769 0 0,-111-28-1538 0 0,-69-18 1985 0 0,0 0 0 0 0,0 0 0 0 0,0 0 0 0 0,0 0 0 0 0,0 0 0 0 0,0 0 0 0 0,-1 0 0 0 0,1 0 0 0 0,0 1 0 0 0,0-1 0 0 0,1 3 0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6967 0 0,'0'0'535'0'0,"10"2"450"0"0,19-1 624 0 0,37 7 0 0 0,-38-4-718 0 0,51 2-1 0 0,11-2-82 0 0,-50-1-487 0 0,131 15 686 0 0,-68-7-814 0 0,8 7-820 0 0,-12-1-1538 0 0,-58-9 831 0 0,-27-5 203 0 0,0-1-1 0 0,15 1 0 0 0,-5 4-769 0 0,-23-7 1696 0 0,1 1 0 0 0,-1 0 0 0 0,1 0 0 0 0,-1-1 0 0 0,1 1 1 0 0,-1-1-1 0 0,1 0 0 0 0,0 1 0 0 0,-1-1 0 0 0,1 0 0 0 0,-1 0 0 0 0,1 0 0 0 0,0 0 1 0 0,-1 0-1 0 0,1 0 0 0 0,0-1 0 0 0,-1 1 0 0 0,1-1 0 0 0,1 0 0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7399 0 0,'0'0'568'0'0,"5"11"-208"0"0,-2 2 222 0 0,1 0 0 0 0,1-1 0 0 0,11 21 0 0 0,-16-32-279 0 0,3 2-107 0 0,0 0 0 0 0,-1 0 0 0 0,1-1 0 0 0,0 1 0 0 0,5 2 0 0 0,-6-5-59 0 0,-2 1-128 0 0,1-1 0 0 0,0 0 0 0 0,0 0 0 0 0,0 0-1 0 0,-1 0 1 0 0,1 0 0 0 0,0 0 0 0 0,0 0 0 0 0,0 0-1 0 0,-1 0 1 0 0,1 0 0 0 0,0 0 0 0 0,0 0 0 0 0,0-1-1 0 0,-1 1 1 0 0,1 0 0 0 0,0-1 0 0 0,0 1 0 0 0,-1 0-1 0 0,1-1 1 0 0,0 0 0 0 0,4-1-3 0 0,-4 1 0 0 0,0 1-1 0 0,1-1 0 0 0,-1 1 1 0 0,0-1-1 0 0,1 0 0 0 0,-1 1 1 0 0,0-1-1 0 0,0 0 0 0 0,0 0 1 0 0,0 0-1 0 0,0 0 1 0 0,0 0-1 0 0,0 0 0 0 0,0 0 1 0 0,0 0-1 0 0,0 0 0 0 0,1-2 1 0 0,-1 0 16 0 0,0 1 1 0 0,-1-1 0 0 0,1 1-1 0 0,0-1 1 0 0,-1 1-1 0 0,1-1 1 0 0,-1 1 0 0 0,0-1-1 0 0,0 0 1 0 0,0 1 0 0 0,-1-6-1 0 0,1 7-16 0 0,-1 0 0 0 0,1 0 0 0 0,-1 1 0 0 0,1-1 0 0 0,-1 0 0 0 0,1 0 0 0 0,-1 1 0 0 0,0-1 0 0 0,1 0 0 0 0,-1 1 0 0 0,0-1 0 0 0,0 0 0 0 0,1 1 0 0 0,-1-1 0 0 0,0 1-1 0 0,0-1 1 0 0,0 1 0 0 0,-2-1 0 0 0,-15-4 41 0 0,17 4-52 0 0,-1 1-1 0 0,1-1 1 0 0,0 1-1 0 0,-1 0 1 0 0,1 0-1 0 0,0 0 0 0 0,-1 0 1 0 0,1 0-1 0 0,-1 0 1 0 0,1 0-1 0 0,0 0 1 0 0,-1 1-1 0 0,1-1 1 0 0,0 0-1 0 0,-2 2 1 0 0,-2-1-5 0 0,3 0 6 0 0,-1 0 1 0 0,0-1-1 0 0,1 1 0 0 0,-1 0 1 0 0,0 1-1 0 0,1-1 1 0 0,-1 0-1 0 0,1 1 1 0 0,0 0-1 0 0,-1-1 1 0 0,1 1-1 0 0,0 0 0 0 0,0 0 1 0 0,-2 3-1 0 0,2-4 49 0 0,1 1-1 0 0,0-1 1 0 0,0 1-1 0 0,-1-1 1 0 0,1 1-1 0 0,0-1 1 0 0,0 1-1 0 0,1-1 1 0 0,-1 1-1 0 0,0 0 1 0 0,0-1-1 0 0,1 1 1 0 0,-1 0-1 0 0,1 0 0 0 0,0 0 1 0 0,-1-1-1 0 0,1 1 1 0 0,0 0-1 0 0,0 0 1 0 0,0 0-1 0 0,0 0 1 0 0,1 0-1 0 0,-1-1 1 0 0,1 3-1 0 0,0-2 115 0 0,10 10 146 0 0,-9-10-290 0 0,0-1-1 0 0,0 0 0 0 0,0 0 1 0 0,1 0-1 0 0,-1 0 0 0 0,0-1 1 0 0,0 1-1 0 0,1-1 0 0 0,-1 1 1 0 0,0-1-1 0 0,1 0 1 0 0,-1 0-1 0 0,0 0 0 0 0,1 0 1 0 0,-1 0-1 0 0,0 0 0 0 0,1-1 1 0 0,-1 1-1 0 0,0-1 0 0 0,1 0 1 0 0,-1 1-1 0 0,3-3 0 0 0,-2 2-1 0 0,0 0-1 0 0,0-1 0 0 0,0 1 1 0 0,-1-1-1 0 0,1 0 0 0 0,-1 0 0 0 0,1 0 1 0 0,-1 0-1 0 0,0 0 0 0 0,1 0 0 0 0,-1-1 1 0 0,0 1-1 0 0,-1-1 0 0 0,1 0 0 0 0,0 1 1 0 0,1-5-1 0 0,2-4 12 0 0,3-12 5 0 0,-7 11-27 0 0,-1 11-2 0 0,0 1 0 0 0,1-1-1 0 0,-1 1 1 0 0,0-1 0 0 0,0 0-1 0 0,0 1 1 0 0,0-1 0 0 0,-1 1-1 0 0,1-1 1 0 0,0 0 0 0 0,0 1-1 0 0,0-1 1 0 0,0 1 0 0 0,0-1-1 0 0,-1 1 1 0 0,1-1 0 0 0,0 1-1 0 0,-1-1 1 0 0,1 1 0 0 0,0-1-1 0 0,-1 1 1 0 0,1-1 0 0 0,0 1-1 0 0,-1-1 1 0 0,0 0-1 0 0,-3-4-6 0 0,-6-7-77 0 0,-1 5 2 0 0,7 7 70 0 0,2 1-1 0 0,0-1 13 0 0,0 0-1 0 0,0 0 1 0 0,0 0 0 0 0,0 0 0 0 0,0 0 0 0 0,0 0-1 0 0,1 1 1 0 0,-1-1 0 0 0,0 1 0 0 0,0-1-1 0 0,0 1 1 0 0,0 0 0 0 0,1 0 0 0 0,-1 0 0 0 0,0 0-1 0 0,1 0 1 0 0,-1 0 0 0 0,1 0 0 0 0,-1 1-1 0 0,1-1 1 0 0,-1 0 0 0 0,1 1 0 0 0,0-1 0 0 0,0 1-1 0 0,0 0 1 0 0,0-1 0 0 0,0 1 0 0 0,0 0-1 0 0,-1 3 1 0 0,1-2 40 0 0,1-1 1 0 0,-1 0-1 0 0,1 1 0 0 0,-1-1 0 0 0,1 0 0 0 0,0 1 1 0 0,0-1-1 0 0,0 1 0 0 0,1-1 0 0 0,-1 1 0 0 0,1-1 0 0 0,-1 0 1 0 0,1 1-1 0 0,0-1 0 0 0,-1 0 0 0 0,1 0 0 0 0,0 1 1 0 0,1-1-1 0 0,-1 0 0 0 0,0 0 0 0 0,3 3 0 0 0,-3-4 88 0 0,0 0-64 0 0,5 3 6 0 0,3-2 23 0 0,-6-2-80 0 0,-1 1-4 0 0,0 0 0 0 0,-1-1 1 0 0,1 0-1 0 0,0 0 0 0 0,0 1 0 0 0,0-1 0 0 0,0 0 0 0 0,0 0 0 0 0,0-1 0 0 0,0 1 1 0 0,0 0-1 0 0,-1-1 0 0 0,1 1 0 0 0,3-2 0 0 0,0 1 9 0 0,-5 1-17 0 0,0 0 1 0 0,1 0 0 0 0,-1 0-1 0 0,0-1 1 0 0,0 1-1 0 0,0 0 1 0 0,1 0-1 0 0,-1 0 1 0 0,0 0-1 0 0,0 0 1 0 0,0 0 0 0 0,0 0-1 0 0,1 0 1 0 0,-1 0-1 0 0,0 0 1 0 0,0-1-1 0 0,0 1 1 0 0,0 0-1 0 0,0 0 1 0 0,1 0-1 0 0,-1 0 1 0 0,0 0 0 0 0,0-1-1 0 0,0 1 1 0 0,0 0-1 0 0,0 0 1 0 0,0 0-1 0 0,0 0 1 0 0,0-1-1 0 0,0 1 1 0 0,1 0-1 0 0,-1 0 1 0 0,0-1 0 0 0,5-11 52 0 0,-3 10-43 0 0,-1 1-9 0 0,-1 0 1 0 0,1 0-1 0 0,-1 0 0 0 0,1 0 0 0 0,-1 0 1 0 0,1 0-1 0 0,-1 0 0 0 0,0 0 1 0 0,0 0-1 0 0,0 0 0 0 0,1 0 0 0 0,-1 0 1 0 0,0-1-1 0 0,0 1 0 0 0,0 0 1 0 0,-1 0-1 0 0,1 0 0 0 0,0 0 0 0 0,0 0 1 0 0,-1 0-1 0 0,1 0 0 0 0,-1-2 1 0 0,-2-5-5 0 0,3 7-6 0 0,-1 0-1 0 0,1 0 1 0 0,0 0-1 0 0,-1 0 0 0 0,0 0 1 0 0,1 0-1 0 0,-1 0 1 0 0,0 0-1 0 0,1 1 0 0 0,-1-1 1 0 0,0 0-1 0 0,0 0 1 0 0,1 1-1 0 0,-1-1 1 0 0,0 0-1 0 0,0 1 0 0 0,0-1 1 0 0,0 1-1 0 0,0-1 1 0 0,0 1-1 0 0,0-1 0 0 0,0 1 1 0 0,0 0-1 0 0,-1-1 1 0 0,1 1-1 0 0,0 0 1 0 0,0 0-1 0 0,0 0 0 0 0,0 0 1 0 0,0 0-1 0 0,0 0 1 0 0,0 0-1 0 0,0 1 0 0 0,-1-1 1 0 0,1 0-1 0 0,0 0 1 0 0,0 1-1 0 0,0-1 1 0 0,0 1-1 0 0,0-1 0 0 0,0 1 1 0 0,0-1-1 0 0,0 1 1 0 0,1 0-1 0 0,-1-1 0 0 0,0 1 1 0 0,-1 2-1 0 0,-9 7 9 0 0,6-5-6 0 0,5-5 6 0 0,-1 0 0 0 0,1 0-1 0 0,0 1 1 0 0,0-1 0 0 0,-1 0 0 0 0,1 0-1 0 0,0 1 1 0 0,0-1 0 0 0,-1 0 0 0 0,1 0 0 0 0,0 1-1 0 0,0-1 1 0 0,0 0 0 0 0,0 0 0 0 0,0 1-1 0 0,-1-1 1 0 0,1 0 0 0 0,0 1 0 0 0,0-1 0 0 0,0 0-1 0 0,0 1 1 0 0,0-1 0 0 0,0 0 0 0 0,0 1-1 0 0,0-1 1 0 0,0 1 0 0 0,0 7-78 0 0,-1-3 51 0 0,1-4 27 0 0,0-1-1 0 0,-1 1 0 0 0,1 0 0 0 0,0 0 0 0 0,0 0 0 0 0,0 0 0 0 0,0 0 1 0 0,0 0-1 0 0,1 0 0 0 0,-1 0 0 0 0,0-1 0 0 0,0 1 0 0 0,1 0 1 0 0,-1 0-1 0 0,0 0 0 0 0,1 0 0 0 0,-1-1 0 0 0,1 1 0 0 0,-1 0 0 0 0,1 0 1 0 0,-1-1-1 0 0,1 1 0 0 0,-1 0 0 0 0,1-1 0 0 0,0 1 0 0 0,-1 0 0 0 0,1-1 1 0 0,0 1-1 0 0,0-1 0 0 0,0 1 0 0 0,1 0 0 0 0,-1 0 7 0 0,0-1-4 0 0,-1 1 0 0 0,1 0 0 0 0,0-1 1 0 0,-1 0-1 0 0,1 1 0 0 0,0-1 1 0 0,0 1-1 0 0,-1-1 0 0 0,1 0 0 0 0,0 1 1 0 0,0-1-1 0 0,-1 0 0 0 0,1 0 0 0 0,0 0 1 0 0,0 0-1 0 0,0 1 0 0 0,0-1 0 0 0,-1 0 1 0 0,1-1-1 0 0,0 1 0 0 0,0 0 0 0 0,0 0 1 0 0,-1 0-1 0 0,1 0 0 0 0,1-1 0 0 0,26-10 265 0 0,-28 11-266 0 0,0 0 1 0 0,0 0-1 0 0,0 0 0 0 0,1-1 0 0 0,-1 1 1 0 0,0 0-1 0 0,0 0 0 0 0,0 0 1 0 0,0 0-1 0 0,0 0 0 0 0,0 0 0 0 0,0 0 1 0 0,0 0-1 0 0,0 0 0 0 0,1-1 1 0 0,-1 1-1 0 0,0 0 0 0 0,0 0 1 0 0,0 0-1 0 0,0 0 0 0 0,0 0 0 0 0,0 0 1 0 0,0 0-1 0 0,0-1 0 0 0,0 1 1 0 0,0 0-1 0 0,0 0 0 0 0,0 0 0 0 0,0 0 1 0 0,0 0-1 0 0,0-1 0 0 0,0 1 1 0 0,0 0-1 0 0,0 0 0 0 0,0 0 1 0 0,0 0-1 0 0,0 0 0 0 0,0 0 0 0 0,0 0 1 0 0,-1-1-1 0 0,2-4 53 0 0,0 5-59 0 0,0 0 1 0 0,0-1 0 0 0,-1 1 0 0 0,1 0 0 0 0,0-1 0 0 0,-1 1-1 0 0,1-1 1 0 0,-1 1 0 0 0,1-1 0 0 0,0 0 0 0 0,-1 1 0 0 0,1-1 0 0 0,-1 1-1 0 0,0-1 1 0 0,1 0 0 0 0,-1 1 0 0 0,1-1 0 0 0,-1 0 0 0 0,0 0-1 0 0,0 1 1 0 0,1-1 0 0 0,-1 0 0 0 0,0 0 0 0 0,0 0 0 0 0,0-2-60 0 0,0 0 0 0 0,-1 1 0 0 0,0-1 0 0 0,1 1 0 0 0,-1-1 1 0 0,0 1-1 0 0,0-1 0 0 0,0 1 0 0 0,-1-1 0 0 0,1 1 0 0 0,0 0 1 0 0,-1 0-1 0 0,0 0 0 0 0,1 0 0 0 0,-3-2 0 0 0,3 3-80 0 0,-13 1-292 0 0,12 0 426 0 0,-12 5-88 0 0,11-4 95 0 0,0 1-1 0 0,0 0 1 0 0,0 0-1 0 0,0 0 1 0 0,1 1-1 0 0,-1-1 0 0 0,1 0 1 0 0,-3 5-1 0 0,3-2-9 0 0,0-1 0 0 0,0 1 0 0 0,1 0 0 0 0,0 0 0 0 0,0 0-1 0 0,0 0 1 0 0,1 0 0 0 0,0 7 0 0 0,0-10-2 0 0,0 0-1 0 0,1 0 1 0 0,-1 0 0 0 0,1 0 0 0 0,0 1-1 0 0,0-1 1 0 0,-1 0 0 0 0,1 0-1 0 0,1 0 1 0 0,-1-1 0 0 0,0 1-1 0 0,0 0 1 0 0,1 0 0 0 0,-1-1 0 0 0,1 1-1 0 0,-1 0 1 0 0,1-1 0 0 0,0 0-1 0 0,0 1 1 0 0,-1-1 0 0 0,4 2 0 0 0,4 2-926 0 0,1 0 1 0 0,-1-1 0 0 0,1 0 0 0 0,0 0 0 0 0,14 3-1 0 0,-23-7 700 0 0,-1 0 0 0 0,1 0-1 0 0,0 0 1 0 0,0 0-1 0 0,0 0 1 0 0,0 0-1 0 0,0 0 1 0 0,0 0 0 0 0,0 0-1 0 0,0 0 1 0 0,-1-1-1 0 0,1 1 1 0 0,0 0 0 0 0,0-1-1 0 0,0 1 1 0 0,-1-1-1 0 0,1 1 1 0 0,0-1-1 0 0,0 1 1 0 0,0-2 0 0 0,10-4-1679 0 0,9-3 1093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5695 0 0,'0'0'443'0'0,"7"13"2842"0"0,3-2-2392 0 0,0-1 0 0 0,1 0 0 0 0,16 12 0 0 0,13 11-123 0 0,-27-23-671 0 0,0 0 0 0 0,1-1 0 0 0,0 0 0 0 0,1-1 0 0 0,0-1 0 0 0,20 7 0 0 0,19 10 8 0 0,11 6 82 0 0,-30-15-260 0 0,36 23 1 0 0,-38-19-758 0 0,29 20-847 0 0,-54-33 263 0 0,-1 0 0 0 0,1 1 0 0 0,-1 0-1 0 0,-1 0 1 0 0,10 12 0 0 0,-9-10-846 0 0,2-1 1390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32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1029 7631 0 0,'1'0'92'0'0,"-1"0"-1"0"0,0 0 0 0 0,1 1 1 0 0,-1-1-1 0 0,1 0 0 0 0,-1 0 1 0 0,1 0-1 0 0,-1 0 0 0 0,1 0 1 0 0,0 0-1 0 0,-1 1 0 0 0,1-1 1 0 0,-1-1-1 0 0,1 1 0 0 0,-1 0 1 0 0,1 0-1 0 0,-1 0 0 0 0,1 0 1 0 0,-1 0-1 0 0,1 0 0 0 0,-1 0 1 0 0,1-1-1 0 0,-1 1 0 0 0,1 0 1 0 0,0-1-1 0 0,8-11 1060 0 0,1 0-11 0 0,-8 10-1018 0 0,0 1 0 0 0,0-1 1 0 0,0 0-1 0 0,0 0 0 0 0,-1 0 1 0 0,1 0-1 0 0,-1 0 0 0 0,2-2 1 0 0,-2 1-11 0 0,1 1 0 0 0,-1 0 0 0 0,1-1 0 0 0,0 1 0 0 0,-1 0 0 0 0,4-2 0 0 0,4-9 345 0 0,-4 3-179 0 0,-3 7-213 0 0,0 0 1 0 0,0 1 0 0 0,-1-1-1 0 0,0 0 1 0 0,1 0 0 0 0,0-5-1 0 0,-1 5 15 0 0,0 0-1 0 0,0 0 1 0 0,0 0-1 0 0,0 0 0 0 0,1 1 1 0 0,-1-1-1 0 0,1 0 1 0 0,3-3-1 0 0,-4 5-60 0 0,0 0-12 0 0,0 1-1 0 0,-1-1 0 0 0,1 0 1 0 0,0 1-1 0 0,-1-1 0 0 0,1 0 1 0 0,-1 1-1 0 0,1-1 1 0 0,-1 0-1 0 0,1 0 0 0 0,-1 1 1 0 0,1-1-1 0 0,-1 0 0 0 0,0 0 1 0 0,0 0-1 0 0,1 1 1 0 0,-1-1-1 0 0,0 0 0 0 0,0 0 1 0 0,0 0-1 0 0,0 0 0 0 0,0 0 1 0 0,0-1-1 0 0,0 1-1 0 0,0 0 0 0 0,1 0 0 0 0,-1 0 0 0 0,0 0 0 0 0,1 0 0 0 0,-1 0 0 0 0,1 0 0 0 0,-1 0 0 0 0,1 0 0 0 0,-1 0 0 0 0,1 1 0 0 0,0-1 0 0 0,1-2 0 0 0,6-10 5 0 0,-7 10 18 0 0,0 0 0 0 0,1 1-1 0 0,-1-1 1 0 0,1 0 0 0 0,-1 1 0 0 0,1-1-1 0 0,0 1 1 0 0,0 0 0 0 0,0 0-1 0 0,3-3 1 0 0,-2 2-8 0 0,-1 1 0 0 0,1-1-1 0 0,-1 0 1 0 0,1 0 0 0 0,-1 0-1 0 0,2-4 1 0 0,7-6 35 0 0,0 2-57 0 0,39-54 378 0 0,-25 34-376 0 0,-19 24 0 0 0,0 0 0 0 0,8-13 0 0 0,10-18 0 0 0,1-2 272 0 0,-21 33-239 0 0,0 1 0 0 0,0 0-1 0 0,0 1 1 0 0,8-8 0 0 0,12-16-34 0 0,-3 3-12 0 0,-1 2 87 0 0,3-1 318 0 0,4-3-337 0 0,-3 5-134 0 0,2 2 15 0 0,-12 12 64 0 0,1 0 0 0 0,12-10 167 0 0,3 3-102 0 0,-1-6-65 0 0,26-24 0 0 0,-30 28 0 0 0,-22 15 0 0 0,0-1 0 0 0,0 1 0 0 0,1 1 0 0 0,-1-1 0 0 0,0 0 0 0 0,1 1 0 0 0,0 0 0 0 0,5-3 0 0 0,16-14 80 0 0,-21 17-47 0 0,-1 0-1 0 0,0 0 1 0 0,0 0 0 0 0,0-1-1 0 0,0 1 1 0 0,2-4-1 0 0,-3 4-24 0 0,0-1 0 0 0,0 1 0 0 0,1 0 0 0 0,-1 0 0 0 0,0 1 0 0 0,1-1-1 0 0,-1 0 1 0 0,1 1 0 0 0,0 0 0 0 0,5-3 0 0 0,-6 3 8 0 0,1 0 1 0 0,0 0-1 0 0,-1 0 0 0 0,1 0 1 0 0,-1-1-1 0 0,0 0 1 0 0,1 1-1 0 0,-1-1 0 0 0,0 0 1 0 0,0 0-1 0 0,0 0 0 0 0,0 0 1 0 0,2-3-1 0 0,-2 3-6 0 0,1 0 1 0 0,-1 1-1 0 0,1-1 0 0 0,0 1 0 0 0,-1-1 0 0 0,1 1 0 0 0,0 0 1 0 0,0 0-1 0 0,0 1 0 0 0,4-2 0 0 0,4-1 22 0 0,9-6 46 0 0,-16 7-32 0 0,0 0 1 0 0,0 0-1 0 0,-1 0 1 0 0,1 1-1 0 0,0 0 0 0 0,8-2 1 0 0,-8 2-92 0 0,-1 0-1 0 0,1 0 1 0 0,0 0 0 0 0,0 0 0 0 0,6-4-1 0 0,16-6-5 0 0,30-4-206 0 0,-48 11 433 0 0,-8 4-164 0 0,1-1 1 0 0,0 1-1 0 0,-1 0 0 0 0,1 0 1 0 0,-1-1-1 0 0,1 1 0 0 0,0 0 0 0 0,-1 0 1 0 0,1 0-1 0 0,0-1 0 0 0,-1 1 1 0 0,1 0-1 0 0,0 0 0 0 0,-1 0 1 0 0,1 0-1 0 0,0 0 0 0 0,21-2-94 0 0,-22 2 96 0 0,1 0 93 0 0,0-1-98 0 0,1 0 0 0 0,0 0 0 0 0,-1 1-1 0 0,1-1 1 0 0,-1 1 0 0 0,1-1 0 0 0,0 1-1 0 0,-1 0 1 0 0,1-1 0 0 0,0 1-1 0 0,1 0 1 0 0,-4 3-11 0 0,-1-1 0 0 0,0 1-1 0 0,0-1 1 0 0,0 0 0 0 0,0 0 0 0 0,-3 3-1 0 0,-20 28-13 0 0,22-30 16 0 0,0 0 0 0 0,0 0 0 0 0,0 0 0 0 0,0 1 0 0 0,0 0 0 0 0,-2 4 0 0 0,-7 9 0 0 0,-16 25-47 0 0,22-31 39 0 0,-1-1 0 0 0,-13 17-1 0 0,1 2 9 0 0,10-16 0 0 0,-7 5 0 0 0,3 0 0 0 0,1-1 0 0 0,-16 14 0 0 0,27-30-3 0 0,0 0 0 0 0,0 0 0 0 0,0 0 0 0 0,0 1 0 0 0,1-1 0 0 0,-1 0 0 0 0,0 1 0 0 0,1-1 0 0 0,-1 1 0 0 0,0 2 0 0 0,0-3-1 0 0,1 1 1 0 0,-1 0-1 0 0,1-1 1 0 0,-1 1 0 0 0,0 0-1 0 0,0-1 1 0 0,0 1 0 0 0,-1 1-1 0 0,-9 16 88 0 0,3-3 24 0 0,3-2-59 0 0,4-12-67 0 0,1-1 0 0 0,0 0 0 0 0,-1 0 0 0 0,1 1 0 0 0,-1-1 1 0 0,1 0-1 0 0,-1 0 0 0 0,1 0 0 0 0,-1 0 0 0 0,0 0 0 0 0,0 1 0 0 0,-1 0 0 0 0,1 0 5 0 0,0-1 1 0 0,0 0-1 0 0,0 1 0 0 0,0-1 0 0 0,0 1 0 0 0,0-1 0 0 0,1 1 1 0 0,-2 3-1 0 0,-4 7 16 0 0,-9 24-3 0 0,-1 1 280 0 0,-17 36-560 0 0,22-50 280 0 0,-9 12 0 0 0,7-8 29 0 0,11-22-23 0 0,0-1 0 0 0,0 0 0 0 0,0 0-1 0 0,0 1 1 0 0,-4 3 0 0 0,-11 22-6 0 0,11-21 0 0 0,2-1 0 0 0,-8 17 0 0 0,0-1 0 0 0,-1 3 0 0 0,3-7 0 0 0,-18 28 0 0 0,11-14 0 0 0,0 1 0 0 0,3 0 0 0 0,1 0 0 0 0,1-1 0 0 0,7-18 0 0 0,-1 0 0 0 0,-6 12 0 0 0,11-28 2 0 0,0 1 0 0 0,0 0 0 0 0,1 0 1 0 0,-1 0-1 0 0,0 0 0 0 0,1 0 0 0 0,-1 0 0 0 0,1 0 0 0 0,-1 0 0 0 0,1 0 0 0 0,-1 0 0 0 0,1 1 0 0 0,-2 3 25 0 0,1-4-32 0 0,0-1 0 0 0,1 1 0 0 0,-1 0 0 0 0,0 0 0 0 0,1 0 1 0 0,-1 0-1 0 0,1-1 0 0 0,0 1 0 0 0,-1 0 0 0 0,1 0 1 0 0,0 0-1 0 0,-1 0 0 0 0,1 0 0 0 0,0 0 0 0 0,0 0 1 0 0,0 0-1 0 0,0 0 0 0 0,0 0 0 0 0,0 0 0 0 0,0 0 1 0 0,0 0-1 0 0,0 0 0 0 0,1 0 0 0 0,-1 0 0 0 0,0 0 0 0 0,1 0 1 0 0,0 2-1 0 0,-4 8-480 0 0,3-10 620 0 0,7 13-3299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3623 0 0,'0'0'5680'0'0,"2"8"-5600"0"0,-2-7-7 0 0,1 1 0 0 0,-1-1 0 0 0,0 0-1 0 0,0 0 1 0 0,1 1 0 0 0,-1-1 0 0 0,1 0 0 0 0,-1 0-1 0 0,1 0 1 0 0,0 1 0 0 0,-1-1 0 0 0,1 0-1 0 0,0 0 1 0 0,0 0 0 0 0,0 0 0 0 0,0 0-1 0 0,2 1 1 0 0,0 1-116 0 0,3 2 295 0 0,0-1 0 0 0,0 1 0 0 0,0-1 0 0 0,7 4 0 0 0,19 13 524 0 0,-20-12-612 0 0,0-1-1 0 0,0-1 1 0 0,1 1-1 0 0,0-2 1 0 0,0 0-1 0 0,1-1 1 0 0,19 6-1 0 0,-2-1 272 0 0,-17-4-141 0 0,20 11 1 0 0,14 6 334 0 0,-39-19-549 0 0,0 0 1 0 0,0 1-1 0 0,15 10 0 0 0,-10-6-24 0 0,-1-1-1 0 0,24 11 1 0 0,-20-8-61 0 0,-13-8 25 0 0,0 0 1 0 0,0 0-1 0 0,1 0 1 0 0,-1-1-1 0 0,10 4 1 0 0,42 19 488 0 0,-30-17-377 0 0,-20-7-107 0 0,0 1 0 0 0,0-1 0 0 0,-1 1 0 0 0,1 1 0 0 0,-1-1 1 0 0,1 1-1 0 0,-1 0 0 0 0,0 0 0 0 0,0 1 0 0 0,5 3 0 0 0,-6-4-16 0 0,0 0-1 0 0,1-1 1 0 0,-1 1-1 0 0,8 2 1 0 0,16 7 1 0 0,-25-10-12 0 0,14 4 18 0 0,49 17 429 0 0,-53-15-392 0 0,-10-6-53 0 0,14 6 0 0 0,6 1 0 0 0,4 4 0 0 0,-24-10 1 0 0,0-1-6 0 0,14 4 89 0 0,0-1 23 0 0,1 3-38 0 0,-13-6-53 0 0,-3-2-10 0 0,-1 0 0 0 0,1 1 0 0 0,-1-1 0 0 0,1 1-1 0 0,-1-1 1 0 0,1 1 0 0 0,-1-1 0 0 0,0 1 0 0 0,3 2 0 0 0,22 2 47 0 0,-15-2-53 0 0,-10-3 0 0 0,0 0 0 0 0,0 1 0 0 0,0-1 0 0 0,0 0 0 0 0,1 1 0 0 0,-1-1 0 0 0,0 1 0 0 0,0-1 0 0 0,0 1 0 0 0,0 0 0 0 0,1 0 0 0 0,0 1 0 0 0,-1-2 0 0 0,-1 1 0 0 0,0-1 0 0 0,0 0 0 0 0,1 1 0 0 0,-1-1 0 0 0,0 0 0 0 0,1 0 0 0 0,-1 1 0 0 0,0-1 0 0 0,1 0 0 0 0,-1 0 0 0 0,0 0 0 0 0,1 1 0 0 0,-1-1 0 0 0,1 0 0 0 0,-1 0 0 0 0,0 0 0 0 0,1 0 0 0 0,-1 0 0 0 0,1 0 0 0 0,-1 0 0 0 0,0 0 0 0 0,1 0 0 0 0,-1 0 0 0 0,1 0 0 0 0,-1 0 0 0 0,0 0 0 0 0,1 0 0 0 0,0-1 0 0 0,-1 1 0 0 0,1 0 0 0 0,-1 0 0 0 0,1 0 0 0 0,-1 0 0 0 0,1 0 0 0 0,0 0 0 0 0,-1 0 0 0 0,1-1 0 0 0,-1 2 0 0 0,1-1 0 0 0,-1 0 0 0 0,1 0 0 0 0,-1 0 0 0 0,1 0 0 0 0,-1 0 0 0 0,1 0 0 0 0,-1 0 0 0 0,1 1 0 0 0,-1-1 0 0 0,1 0 0 0 0,-1 0 0 0 0,1 1 0 0 0,-1-1 0 0 0,1 1 0 0 0,4 2 0 0 0,1-1 0 0 0,5-1 0 0 0,-3 1 1 0 0,-3-2-3 0 0,3 0 14 0 0,-6 0 31 0 0,18 15-33 0 0,-18-13-10 0 0,8 6 0 0 0,-2-6 0 0 0,-1 2 0 0 0,1 1 0 0 0,-2 3 0 0 0,-1-1 0 0 0,-4-5 0 0 0,0-1 0 0 0,0 0 0 0 0,0 1 0 0 0,0 0 0 0 0,0-1 0 0 0,0 1 0 0 0,-1 0 0 0 0,1-1 0 0 0,0 1 0 0 0,0 2 0 0 0,-1-2 0 0 0,1 1 0 0 0,0-1 0 0 0,0 0 0 0 0,0 0 0 0 0,0 1 0 0 0,0-1 0 0 0,0 0 0 0 0,1 0 0 0 0,-1 0 0 0 0,3 2 0 0 0,-2-2 0 0 0,5 12 0 0 0,1 12 0 0 0,-5 0 0 0 0,-2-24 0 0 0,0 10 0 0 0,-2 3 0 0 0,3 12 0 0 0,0-2 0 0 0,-4-17 0 0 0,-3 22 0 0 0,3-27 0 0 0,-5 25 0 0 0,5-20 0 0 0,1-4 0 0 0,0 0 0 0 0,0 1 0 0 0,0-1 0 0 0,-1 0 0 0 0,0 0 0 0 0,1 0 0 0 0,-5 5 0 0 0,-3 13 54 0 0,7-16 2136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3679 0 0,'0'0'5968'0'0,"-6"-1"-3032"0"0,5 2-2744 0 0,-3 3-21 0 0,3-2-153 0 0,-1-1 0 0 0,1 1-1 0 0,-1 0 1 0 0,1 0 0 0 0,0 0 0 0 0,-2 5 0 0 0,-6 8 102 0 0,5-9-114 0 0,0 1-1 0 0,0-1 0 0 0,0 1 1 0 0,1 0-1 0 0,0 1 0 0 0,0-1 0 0 0,-2 12 1 0 0,-11 24-1 0 0,-8 15 135 0 0,19-49-114 0 0,-16 35 758 0 0,20-43-1030 0 0,2-3-1752 0 0,-1-1 1417 0 0,1 1 0 0 0,0 0 0 0 0,0-1 0 0 0,0 1 0 0 0,0 0 0 0 0,3-4 0 0 0,-3 5 100 0 0,19-42-5893 0 0,-15 34 5814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78 6559 0 0,'0'0'2936'0'0,"-11"13"495"0"0,5 3-3086 0 0,6-12 204 0 0,-4 1 649 0 0,-10 11-819 0 0,11-13-317 0 0,0 0-1 0 0,0 0 1 0 0,1 0 0 0 0,-1 0 0 0 0,1 1-1 0 0,0-1 1 0 0,0 1 0 0 0,0 0-1 0 0,0-1 1 0 0,1 1 0 0 0,-1 0 0 0 0,0 5-1 0 0,2-7 67 0 0,-2 1-78 0 0,2-3-50 0 0,-1 1 1 0 0,1 0 0 0 0,-1 0-1 0 0,1 0 1 0 0,0 0 0 0 0,0 0-1 0 0,-1 0 1 0 0,1 0 0 0 0,0 0 0 0 0,0 0-1 0 0,0 0 1 0 0,0 0 0 0 0,0 0-1 0 0,0 0 1 0 0,0 1 0 0 0,1-1-1 0 0,-1 0 1 0 0,0 0 0 0 0,0 0 0 0 0,2 1-1 0 0,-2-2 0 0 0,0 1 0 0 0,0-1 0 0 0,0 1 0 0 0,0-1 0 0 0,0 1 0 0 0,0-1 0 0 0,0 1 0 0 0,0-1 0 0 0,0 0 0 0 0,0 1 0 0 0,1-1 0 0 0,-1 1 0 0 0,0-1 0 0 0,0 0 0 0 0,1 1 0 0 0,-1-1 0 0 0,0 0 0 0 0,0 1 0 0 0,1-1 0 0 0,-1 0 0 0 0,0 1 0 0 0,1-1 0 0 0,-1 0 0 0 0,1 0 0 0 0,-1 0 0 0 0,0 1 0 0 0,1-1 0 0 0,0 0 0 0 0,2-1 0 0 0,-1 0 0 0 0,0 0 0 0 0,0 1 0 0 0,0-1 0 0 0,0 0 0 0 0,0 0 0 0 0,0 0 0 0 0,-1 0 0 0 0,1 0 0 0 0,0-1 0 0 0,-1 1 0 0 0,1 0 0 0 0,-1-1 0 0 0,1 1 0 0 0,-1-1 0 0 0,0 0 0 0 0,0 1 0 0 0,1-1 0 0 0,-1 0 0 0 0,1-3 0 0 0,2-1 0 0 0,2-5-12 0 0,1 0 0 0 0,-1-1-1 0 0,-1 0 1 0 0,0 0 0 0 0,3-16 0 0 0,-5 21 3 0 0,-4 5-34 0 0,0 2 43 0 0,0 0 0 0 0,0 0-1 0 0,1 1 1 0 0,-1-1 0 0 0,0 0 0 0 0,0 0 0 0 0,0 1 0 0 0,0-1-1 0 0,0 1 1 0 0,0-1 0 0 0,1 1 0 0 0,-1-1 0 0 0,0 1 0 0 0,0-1-1 0 0,1 1 1 0 0,-1 0 0 0 0,0-1 0 0 0,1 1 0 0 0,-1 0 0 0 0,1-1-1 0 0,-1 1 1 0 0,1 0 0 0 0,-2 2 0 0 0,2-2 9 0 0,-5 5 62 0 0,0 0-1 0 0,1 0 1 0 0,0 1-1 0 0,0 0 1 0 0,1 0-1 0 0,-1 0 1 0 0,2 0-1 0 0,-5 14 1 0 0,-6 24 193 0 0,9-20-141 0 0,4-24 159 0 0,1 0-202 0 0,0-1-77 0 0,0 1-1 0 0,-1-1 1 0 0,1 0-1 0 0,-1 0 1 0 0,1 1-1 0 0,0-1 1 0 0,-1 0-1 0 0,1 0 0 0 0,0 0 1 0 0,0 1-1 0 0,-1-1 1 0 0,1 0-1 0 0,0 0 1 0 0,-1 0-1 0 0,1 0 1 0 0,0 0-1 0 0,0-1 1 0 0,-1 1-1 0 0,1 0 1 0 0,0 0-1 0 0,-1 0 1 0 0,1-1-1 0 0,0 1 1 0 0,-1 0-1 0 0,1-1 0 0 0,-1 1 1 0 0,1 0-1 0 0,0-1 1 0 0,-1 1-1 0 0,1-1 1 0 0,0 0-1 0 0,0 0-1 0 0,3-2-1 0 0,-1 0 0 0 0,0 0 0 0 0,0 0 0 0 0,0 0 0 0 0,-1-1 0 0 0,1 1 0 0 0,-1-1 0 0 0,0 1 0 0 0,4-8 0 0 0,11-40 0 0 0,-6 17 0 0 0,-6 19 44 0 0,-1 0 0 0 0,-1 0 0 0 0,2-15 0 0 0,-5 29-51 0 0,0-19-69 0 0,0 18 72 0 0,-1 1 1 0 0,1 0-1 0 0,0 0 1 0 0,-1 0 0 0 0,1-1-1 0 0,-1 1 1 0 0,1 0-1 0 0,-1 0 1 0 0,1 0-1 0 0,-1 0 1 0 0,0 0-1 0 0,0 0 1 0 0,1 0 0 0 0,-1 0-1 0 0,0 1 1 0 0,0-1-1 0 0,0 0 1 0 0,0 0-1 0 0,0 1 1 0 0,0-1-1 0 0,0 0 1 0 0,-1 0 0 0 0,1 1-1 0 0,0 0 1 0 0,0 0-1 0 0,0 0 1 0 0,0 0-1 0 0,0 0 1 0 0,0 0-1 0 0,0 0 1 0 0,0 0-1 0 0,0 1 1 0 0,0-1 0 0 0,0 0-1 0 0,0 0 1 0 0,0 1-1 0 0,0-1 1 0 0,0 1-1 0 0,0-1 1 0 0,0 1-1 0 0,0-1 1 0 0,1 1-1 0 0,-2 0 1 0 0,-15 15-113 0 0,14-14 77 0 0,-4 7 17 0 0,0 0 1 0 0,1 0-1 0 0,0 1 1 0 0,0 0-1 0 0,1 0 1 0 0,1 0-1 0 0,-1 0 1 0 0,-2 14-1 0 0,4-14 58 0 0,1 0 0 0 0,1-1-1 0 0,0 1 1 0 0,0 12 0 0 0,1-19 7 0 0,2 2-24 0 0,0 0 1 0 0,-1 0 0 0 0,2 0 0 0 0,4 9 0 0 0,-7-13-18 0 0,1 0 1 0 0,-1-1 1 0 0,1 1 0 0 0,-1 0-1 0 0,1-1 1 0 0,0 1-1 0 0,-1-1 1 0 0,1 1 0 0 0,0-1-1 0 0,0 1 1 0 0,-1-1-1 0 0,1 1 1 0 0,0-1 0 0 0,0 0-1 0 0,-1 0 1 0 0,1 1-1 0 0,0-1 1 0 0,0 0 0 0 0,0 0-1 0 0,0 0 1 0 0,-1 0-1 0 0,1 0 1 0 0,0 0-1 0 0,0 0 1 0 0,0 0 0 0 0,0 0-1 0 0,0 0 1 0 0,-1 0-1 0 0,1-1 1 0 0,1 1 0 0 0,0-1 30 0 0,0 0 0 0 0,0 1-1 0 0,0-1 1 0 0,1 0 0 0 0,-1 0 0 0 0,-1-1 0 0 0,1 1 0 0 0,3-2 0 0 0,-1-2 16 0 0,0 1-1 0 0,0-1 0 0 0,0 0 1 0 0,-1 0-1 0 0,0-1 0 0 0,0 1 1 0 0,0-1-1 0 0,0 0 0 0 0,2-9 1 0 0,-3 10-44 0 0,8-28 37 0 0,-10 31-41 0 0,1 0 0 0 0,-1 0-1 0 0,0 0 1 0 0,1-1 0 0 0,-1 1 0 0 0,0 0 0 0 0,0 0-1 0 0,-1 0 1 0 0,1 0 0 0 0,0 0 0 0 0,-1 0 0 0 0,1 0-1 0 0,-2-4 1 0 0,1 5-16 0 0,1 0-1 0 0,-1 0 0 0 0,0 0 0 0 0,1 0 1 0 0,-1 1-1 0 0,0-1 0 0 0,0 0 1 0 0,1 0-1 0 0,-1 0 0 0 0,0 1 1 0 0,0-1-1 0 0,0 0 0 0 0,0 1 1 0 0,0-1-1 0 0,0 0 0 0 0,0 1 1 0 0,0 0-1 0 0,0-1 0 0 0,0 1 0 0 0,0 0 1 0 0,0-1-1 0 0,-1 1 0 0 0,1 0 1 0 0,0 0-1 0 0,0 0 0 0 0,0 0 1 0 0,-2 0-1 0 0,0 1-49 0 0,0 0 0 0 0,0-1 0 0 0,0 1 1 0 0,0 1-1 0 0,1-1 0 0 0,-6 3 0 0 0,7-3 62 0 0,-2 0-12 0 0,1 0 1 0 0,0 0 1 0 0,0 1 0 0 0,0-1-1 0 0,0 0 1 0 0,0 1-1 0 0,0-1 1 0 0,1 1 0 0 0,-1-1-1 0 0,1 1 1 0 0,-1 0-1 0 0,1 0 1 0 0,-1 0 0 0 0,-1 3-1 0 0,-7 13-106 0 0,-11 31 0 0 0,18-41 119 0 0,1 0-1 0 0,0 0 1 0 0,0-1 0 0 0,1 1-1 0 0,0 0 1 0 0,1 1-1 0 0,0 9 1 0 0,6 11 217 0 0,-6-29-212 0 0,0 0-1 0 0,0 1 1 0 0,0-1-1 0 0,1 0 0 0 0,-1 1 1 0 0,0-1-1 0 0,0 0 1 0 0,0 1-1 0 0,1-1 1 0 0,-1 0-1 0 0,0 1 1 0 0,1-1-1 0 0,-1 0 0 0 0,0 0 1 0 0,1 1-1 0 0,-1-1 1 0 0,0 0-1 0 0,1 0 1 0 0,-1 0-1 0 0,0 1 1 0 0,1-1-1 0 0,-1 0 0 0 0,1 0 1 0 0,-1 0-1 0 0,0 0 1 0 0,1 0-1 0 0,-1 0 1 0 0,1 0-1 0 0,0 0 1 0 0,11-1 45 0 0,-11 1-58 0 0,3-1 29 0 0,0-1 0 0 0,0 0-1 0 0,0 0 1 0 0,-1-1 0 0 0,1 1 0 0 0,-1-1-1 0 0,1 0 1 0 0,-1 0 0 0 0,0 0 0 0 0,0 0-1 0 0,-1 0 1 0 0,1-1 0 0 0,3-5 0 0 0,0-2 34 0 0,0 0 0 0 0,-1 0 1 0 0,6-18-1 0 0,-7 17-31 0 0,-1 0 0 0 0,0-1 0 0 0,-1 1 0 0 0,0-1 0 0 0,-1 1 0 0 0,0-1 0 0 0,-2-12 0 0 0,-1 17-40 0 0,-5 3-60 0 0,4 6 63 0 0,0 1 0 0 0,1-1 0 0 0,-1 1 0 0 0,0-1 0 0 0,0 1 0 0 0,1 0 0 0 0,-1 0 0 0 0,1 1 0 0 0,-1-1 1 0 0,-1 3-1 0 0,-1 1-5 0 0,1-1 4 0 0,0 0 0 0 0,0 0 0 0 0,1 0 0 0 0,-4 8 0 0 0,7-12 12 0 0,-8 17-23 0 0,-8 26 0 0 0,15-40 39 0 0,0 1 1 0 0,0-1 0 0 0,0 1-1 0 0,0-1 1 0 0,1 1 0 0 0,0-1-1 0 0,0 1 1 0 0,0-1 0 0 0,0 1-1 0 0,1-1 1 0 0,0 1 0 0 0,1 5-1 0 0,-1-9 50 0 0,4 6 54 0 0,4 0-106 0 0,-5-8-9 0 0,-3 0 3 0 0,0 1-4 0 0,1 0 0 0 0,-1 0 0 0 0,0 0 0 0 0,1 0 0 0 0,-1 0 0 0 0,0 0 0 0 0,1-1 0 0 0,-1 1 1 0 0,0 0-1 0 0,0-1 0 0 0,1 1 0 0 0,-1-1 0 0 0,0 0 0 0 0,0 1 0 0 0,0-1 0 0 0,0 0 0 0 0,0 1 0 0 0,0-1 0 0 0,0 0 0 0 0,0 0 0 0 0,2-2 1 0 0,3-4 4 0 0,-2 5-18 0 0,-1-1 1 0 0,0 1-1 0 0,0-1 0 0 0,-1 0 0 0 0,1 0 0 0 0,-1-1 0 0 0,1 1 1 0 0,-1 0-1 0 0,0-1 0 0 0,0 1 0 0 0,-1-1 0 0 0,1 0 0 0 0,-1 1 1 0 0,1-1-1 0 0,0-8 0 0 0,0 0-27 0 0,0 0 0 0 0,-1 0 0 0 0,-1 0 0 0 0,-1-14 1 0 0,0 22 17 0 0,1 0 1 0 0,-1 1 0 0 0,0-1 0 0 0,0 0 0 0 0,-3-6 0 0 0,4 10 14 0 0,-1-1-73 0 0,-19-4-283 0 0,17 5 336 0 0,0 1 1 0 0,1-1-1 0 0,-1 1 1 0 0,0-1-1 0 0,0 1 0 0 0,0 0 1 0 0,1 0-1 0 0,-1 0 1 0 0,1 0-1 0 0,-1 1 0 0 0,1-1 1 0 0,-1 1-1 0 0,1 0 1 0 0,0-1-1 0 0,-1 1 0 0 0,-1 3 1 0 0,-4 4 47 0 0,0 0-1 0 0,-10 17 1 0 0,8-11-56 0 0,6-7-67 0 0,0 0 0 0 0,0-1 0 0 0,1 1 0 0 0,0 0 0 0 0,0 1 0 0 0,1-1 0 0 0,0 0-1 0 0,1 1 1 0 0,0 0 0 0 0,0-1 0 0 0,0 1 0 0 0,2 12 0 0 0,-1-20-897 0 0,9 3-6534 0 0,-8-4 7268 0 0,-1 0 0 0 0,1 0 0 0 0,-1 0 0 0 0,1 0 0 0 0,-1 0 0 0 0,1 0 0 0 0,0 0 0 0 0,13-7-3641 0 0,-4-6 3045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7631 0 0,'0'0'583'0'0,"-7"5"374"0"0,-3 6-216 0 0,0 0 0 0 0,1 1 0 0 0,0 0 0 0 0,1 0 0 0 0,0 1 0 0 0,-6 15 0 0 0,4-9-665 0 0,-27 67 517 0 0,33-75-528 0 0,0 0-1 0 0,1 0 1 0 0,1 1 0 0 0,0-1 0 0 0,-1 22-1 0 0,3-25-168 0 0,1-6-441 0 0,8-3-4414 0 0,-7 0 4038 0 0,1-1-1 0 0,0 0 0 0 0,-1 0 0 0 0,0 0 1 0 0,1 0-1 0 0,-1-1 0 0 0,0 1 0 0 0,3-5 0 0 0,4-5-62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6559 0 0,'-34'68'1585'0'0,"21"-44"-366"0"0,-15 37 0 0 0,16-28-235 0 0,-8 40 1 0 0,17-58-773 0 0,0 0 0 0 0,1 1 0 0 0,1-1 0 0 0,0 1 0 0 0,3 16 0 0 0,-3-31-205 0 0,1 0 0 0 0,0-1-1 0 0,1 1 1 0 0,-1 0 0 0 0,0 0-1 0 0,0 0 1 0 0,0 0 0 0 0,0 0-1 0 0,1-1 1 0 0,-1 1 0 0 0,0 0-1 0 0,1 0 1 0 0,-1 0 0 0 0,1-1-1 0 0,-1 1 1 0 0,1 0 0 0 0,-1-1-1 0 0,1 1 1 0 0,-1 0 0 0 0,1-1-1 0 0,0 1 1 0 0,-1-1 0 0 0,1 1-1 0 0,0-1 1 0 0,-1 1 0 0 0,2 0 0 0 0,-1-1-141 0 0,1 0 1 0 0,-1 0-1 0 0,0 0 1 0 0,0 0-1 0 0,1 0 1 0 0,-1 0-1 0 0,0 0 1 0 0,0-1-1 0 0,1 1 1 0 0,-1 0-1 0 0,0-1 1 0 0,0 1-1 0 0,0-1 1 0 0,1 1-1 0 0,1-2 1 0 0,1-1-583 0 0,0 0 0 0 0,0 0 1 0 0,0 0-1 0 0,-1 0 0 0 0,1-1 0 0 0,-1 1 1 0 0,1-1-1 0 0,3-6 0 0 0,9-26-3467 0 0,-7 19 3435 0 0</inkml:trace>
  <inkml:trace contextRef="#ctx0" brushRef="#br0" timeOffset="1">113 41 8175 0 0,'-2'7'197'0'0,"0"0"0"0"0,0 0 0 0 0,0-1 0 0 0,-1 1 0 0 0,0-1 0 0 0,-1 0 0 0 0,-4 7 0 0 0,2-2 534 0 0,-6 13 109 0 0,1 1 1 0 0,1 0-1 0 0,1 1 0 0 0,-8 41 0 0 0,14-55-596 0 0,0-2-263 0 0,1 0 0 0 0,0 1 0 0 0,1-1 0 0 0,0 0 0 0 0,1 1 0 0 0,0-1 0 0 0,0 0-1 0 0,3 12 1 0 0,-3-21-211 0 0,0-1 0 0 0,0 1 0 0 0,0-1 0 0 0,0 0 0 0 0,0 1 0 0 0,0-1 0 0 0,0 0 0 0 0,0 1 0 0 0,0-1 0 0 0,1 0 0 0 0,-1 1 0 0 0,0-1 0 0 0,0 0 0 0 0,0 0-1 0 0,1 1 1 0 0,-1-1 0 0 0,1 1-1150 0 0,0-1 1150 0 0,-1 1 0 0 0,0-1 0 0 0,1 0 0 0 0,-1 0 0 0 0,1 0 0 0 0,7-5-2465 0 0,-6 3 2459 0 0,-1 0 0 0 0,1 0-1 0 0,-1-1 1 0 0,0 1 0 0 0,1-1 0 0 0,-1 1 0 0 0,1-4-1 0 0,1-7-419 0 0,7-26-1276 0 0,-1 23 1468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8431 0 0,'-4'21'697'0'0,"0"0"-1"0"0,-8 23 1 0 0,-6 23 1625 0 0,12-35-1627 0 0,2 1-1 0 0,1 0 0 0 0,1 59 1 0 0,4-76-661 0 0,3-5-148 0 0,-5-11 56 0 0,1 0 1 0 0,-1 0-1 0 0,0 1 1 0 0,1-1 0 0 0,-1 0-1 0 0,0 0 1 0 0,1 1-1 0 0,-1-1 1 0 0,0 0 0 0 0,1 0-1 0 0,-1 0 1 0 0,1 0-1 0 0,-1 0 1 0 0,0 0 0 0 0,1 0-1 0 0,-1 0 1 0 0,1 0-1 0 0,-1 0 1 0 0,0 0 0 0 0,1 0-1 0 0,-1 0 1 0 0,1 0-1 0 0,-1 0 1 0 0,0 0 0 0 0,1 0-1 0 0,-1 0 1 0 0,0 0-1 0 0,1-1 1 0 0,0 1 0 0 0,13-11-1691 0 0,-10 7 740 0 0,-1 0-1 0 0,1-1 0 0 0,-1 1 0 0 0,4-7 0 0 0,8-34-4503 0 0,-6 20 4524 0 0</inkml:trace>
  <inkml:trace contextRef="#ctx0" brushRef="#br0" timeOffset="1">101 58 8287 0 0,'-16'56'1120'0'0,"-9"52"2052"0"0,16-65-2193 0 0,6-30-691 0 0,0 0 0 0 0,1-1 1 0 0,0 1-1 0 0,1 1 0 0 0,1 21 0 0 0,0-33-319 0 0,1-1 1 0 0,-1 1-1 0 0,0-1 0 0 0,1 0 0 0 0,-1 1 0 0 0,0-1 0 0 0,1 0 1 0 0,0 1-1 0 0,-1-1 0 0 0,1 0 0 0 0,0 0 0 0 0,0 1 0 0 0,0-1 0 0 0,1 2 1 0 0,-1-3-96 0 0,0-1 1 0 0,0 1 0 0 0,0-1-1 0 0,0 1 1 0 0,0-1 0 0 0,-1 0-1 0 0,1 1 1 0 0,0-1 0 0 0,0 0-1 0 0,-1 1 1 0 0,1-1 0 0 0,0 0-1 0 0,-1 0 1 0 0,1 0 0 0 0,-1 1-1 0 0,1-3 1 0 0,5-8-1479 0 0,-1-1-1 0 0,0 0 1 0 0,-1 0 0 0 0,-1 0-1 0 0,0-1 1 0 0,2-13-1 0 0,0-8 661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8783 0 0,'-10'22'1179'0'0,"2"0"-1"0"0,-11 44 0 0 0,6-19 214 0 0,-13 69 771 0 0,23-101-1973 0 0,3-7 204 0 0,2-7-324 0 0,8-12-669 0 0,10-22-1928 0 0,10-51-3723 0 0,-11 27 420 0 0,-11 35 5012 0 0</inkml:trace>
  <inkml:trace contextRef="#ctx0" brushRef="#br0" timeOffset="1">121 44 8663 0 0,'-17'53'734'0'0,"-15"58"1599"0"0,13-36-1024 0 0,17-63-1106 0 0,-3 16-26 0 0,4-26-294 0 0,14-39-10640 0 0,-10 23 9369 0 0,1-1 710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6559 0 0,'-2'10'256'0'0,"0"0"-1"0"0,-6 14 1 0 0,-1 6 712 0 0,-3 25 1728 0 0,-26 138 657 0 0,33-85-3549 0 0,5-92-1542 0 0,-14-33-10144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6159 0 0,'-2'21'471'0'0,"0"-1"0"0"0,-2 0-1 0 0,0 0 1 0 0,-10 28-1 0 0,8-28 435 0 0,-1 3-455 0 0,0 1 0 0 0,-2-1 0 0 0,-18 35 0 0 0,26-56-678 0 0,0-1-1 0 0,0 1 1 0 0,0-1 0 0 0,0 1 0 0 0,0-1 0 0 0,0 0 0 0 0,0 0 0 0 0,-1 1 0 0 0,1-1 0 0 0,-1 0 0 0 0,1 0 0 0 0,-1 0-1 0 0,1-1 1 0 0,-1 1 0 0 0,0 0 0 0 0,1 0 0 0 0,-1-1 0 0 0,-2 1 0 0 0,3-1 42 0 0,0 0 0 0 0,-1 0 1 0 0,1 0-1 0 0,0 0 0 0 0,0 0 0 0 0,-1 0 1 0 0,1-1-1 0 0,0 1 0 0 0,0 0 1 0 0,-1-1-1 0 0,1 1 0 0 0,0-1 0 0 0,0 0 1 0 0,0 1-1 0 0,0-1 0 0 0,0 0 0 0 0,-1 1 1 0 0,1-1-1 0 0,1 0 0 0 0,-1 0 0 0 0,0 0 1 0 0,0 0-1 0 0,0 0 0 0 0,0-1 0 0 0,-8-11-1103 0 0,3 0 794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8351 0 0,'1'8'814'0'0,"0"-1"0"0"0,1 1 0 0 0,0-1 0 0 0,4 11-1 0 0,-2-7 183 0 0,-1 0 0 0 0,3 13-1 0 0,-4-6-2272 0 0,0 0 1 0 0,-1 1-1 0 0,-1-1 0 0 0,-3 23 0 0 0,2-34 786 0 0,0 0-1 0 0,0-1 0 0 0,-1 1 0 0 0,0 0 1 0 0,0-1-1 0 0,-1 1 0 0 0,0-1 1 0 0,0 0-1 0 0,0 0 0 0 0,-1 0 0 0 0,0 0 1 0 0,0-1-1 0 0,0 1 0 0 0,-8 6 0 0 0,1-3-612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34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1658 6911 0 0,'2'-2'3573'0'0,"-2"1"-3427"0"0,-1 1-1 0 0,1-1 0 0 0,-1 1 1 0 0,1-1-1 0 0,0 0 0 0 0,0 1 1 0 0,-1-1-1 0 0,1 0 0 0 0,0 1 1 0 0,0-1-1 0 0,0 1 0 0 0,0-1 1 0 0,0 0-1 0 0,0 0 1 0 0,0 1-1 0 0,0-1 0 0 0,0-1 1 0 0,1-12 536 0 0,-1 13-619 0 0,0 0 1 0 0,0 0-1 0 0,0 0 0 0 0,0 0 1 0 0,0 0-1 0 0,0 0 0 0 0,0 0 0 0 0,0 0 1 0 0,1 0-1 0 0,-1 0 0 0 0,0 0 1 0 0,1-2-1 0 0,1-6 320 0 0,-2 9-359 0 0,0-1 0 0 0,0 1 0 0 0,0-1 0 0 0,0 0 0 0 0,0 1 0 0 0,0-1 0 0 0,1 0 0 0 0,-1 1 1 0 0,0-1-1 0 0,0 1 0 0 0,0-1 0 0 0,1 0 0 0 0,-1 1 0 0 0,0-1 0 0 0,1 0 0 0 0,0-1 39 0 0,0 0 0 0 0,0 1 1 0 0,0-1-1 0 0,-1 0 0 0 0,1 0 0 0 0,-1 0 1 0 0,1 0-1 0 0,-1 0 0 0 0,0 0 0 0 0,0-4 1 0 0,0 4-32 0 0,1-1 1 0 0,-1 1 0 0 0,0-1-1 0 0,1 1 1 0 0,-1-1 0 0 0,1 1 0 0 0,1-3-1 0 0,-1 2-17 0 0,0-1 0 0 0,0 1 0 0 0,0 0 0 0 0,0-1 0 0 0,-1 1 0 0 0,1-1 0 0 0,-1-4 0 0 0,4-18-11 0 0,-3 13-8 0 0,-1 12 11 0 0,0 0-1 0 0,0 0 0 0 0,0 0 0 0 0,0 0 1 0 0,0 0-1 0 0,0 0 0 0 0,0 0 0 0 0,0 0 1 0 0,0 0-1 0 0,1 0 0 0 0,-1 0 0 0 0,0 0 1 0 0,1 0-1 0 0,-1 0 0 0 0,1-1 0 0 0,0 0 29 0 0,0 0-1 0 0,0 0 1 0 0,0 0-1 0 0,-1 0 1 0 0,1 1-1 0 0,-1-1 1 0 0,1-1-1 0 0,-1 1 1 0 0,0 0-1 0 0,0 0 1 0 0,0-4-1 0 0,2-14 96 0 0,4-1-92 0 0,-6 17-12 0 0,1 0 0 0 0,0 0 1 0 0,0 0-1 0 0,3-6 1 0 0,2-20 319 0 0,1 7-229 0 0,-7 19-88 0 0,1 1-1 0 0,0 0 0 0 0,0-1 1 0 0,1 1-1 0 0,-1-1 1 0 0,4-5-1 0 0,-4 7-30 0 0,0-1-1 0 0,1 1 0 0 0,-1-1 1 0 0,0 0-1 0 0,0 0 1 0 0,-1 1-1 0 0,1-1 1 0 0,0-5-1 0 0,4-14-130 0 0,1-4 123 0 0,-1 3 164 0 0,3-1-45 0 0,0 0-1 0 0,7-43 1 0 0,-6 16-25 0 0,-4 31-136 0 0,-2-1-1 0 0,2-33 0 0 0,-5 37 269 0 0,0 0-324 0 0,-2-24 0 0 0,-3-8 108 0 0,-13-48 0 0 0,11 50-50 0 0,6 36 43 0 0,-1-1 0 0 0,-3-14-1 0 0,-2 5 8 0 0,-12-28 0 0 0,18 47 0 0 0,-2-6 1 0 0,1 5 1 0 0,1-1-1 0 0,-1 1 1 0 0,1-1 0 0 0,0 0-1 0 0,-1-7 1 0 0,-7-15 51 0 0,-1-6-53 0 0,9 27-9 0 0,0 0 0 0 0,-1 0 1 0 0,0 0-1 0 0,-3-7 0 0 0,-6-17-27 0 0,9 19 36 0 0,-1 0 0 0 0,-1-1 0 0 0,1 1 0 0 0,-7-10 0 0 0,7 14 0 0 0,0 0 0 0 0,0-1 0 0 0,1 1 0 0 0,0-1 0 0 0,0 1 0 0 0,-2-13 0 0 0,6 9 0 0 0,-1 10 0 0 0,-1 0 0 0 0,0-1 0 0 0,0 1 0 0 0,0-1 0 0 0,1 1 0 0 0,-1-1 0 0 0,0 1 0 0 0,0-1 0 0 0,0 1 0 0 0,0-1 0 0 0,0 1 0 0 0,0-1 0 0 0,0 1 0 0 0,0-1 0 0 0,0 1 0 0 0,0-1 0 0 0,0 1 0 0 0,0-1 0 0 0,-1 1 0 0 0,1-1 0 0 0,0 1 0 0 0,0-1 0 0 0,-1-2 0 0 0,0 1 0 0 0,0 0 0 0 0,0-1 0 0 0,0 1 0 0 0,1-1 0 0 0,-1 0 0 0 0,1 1 0 0 0,-1-5 0 0 0,-1-6 0 0 0,2 13 0 0 0,-1-1 0 0 0,1 0 0 0 0,0 1 0 0 0,0-1 0 0 0,0 0 0 0 0,0 1 0 0 0,0-1 0 0 0,0 1 0 0 0,0-1 0 0 0,0 0 0 0 0,0 1 0 0 0,0-1 0 0 0,0 0 0 0 0,0 1 0 0 0,0-2 0 0 0,1 1 0 0 0,-1 0 0 0 0,0-1 0 0 0,0 1 0 0 0,0 0 0 0 0,0-1 0 0 0,0 1 0 0 0,0 0 0 0 0,0-1 0 0 0,0 1 0 0 0,0 0 0 0 0,-1 0 0 0 0,1-1 0 0 0,-1 1 0 0 0,1 0 0 0 0,-1 0 0 0 0,0-2 0 0 0,0 2 0 0 0,0-2 0 0 0,0 0 0 0 0,-1 0 0 0 0,1 0 0 0 0,0 0 0 0 0,1 0 0 0 0,-1-1 0 0 0,0-5 0 0 0,0-15-80 0 0,0-2-42 0 0,2 21 135 0 0,-1 5-13 0 0,0-1-1 0 0,1 1 1 0 0,-1-1 0 0 0,0 1 0 0 0,0-1 0 0 0,0 1 0 0 0,1-1 0 0 0,-1 1 0 0 0,0-1 0 0 0,0 1-1 0 0,0-1 1 0 0,0 1 0 0 0,0-1 0 0 0,0 0 0 0 0,0 1 0 0 0,0-1 0 0 0,0 1 0 0 0,-1-1 0 0 0,1 1-1 0 0,0-1 1 0 0,0 0 0 0 0,-1-6-10 0 0,1 6 6 0 0,0-1 0 0 0,0 0 0 0 0,0 0 0 0 0,0 0 0 0 0,0 1 0 0 0,-1-1 1 0 0,1 0-1 0 0,-1 0 0 0 0,1 1 0 0 0,-2-3 0 0 0,2 1-7 0 0,0 3 10 0 0,0-1 1 0 0,0 1 0 0 0,0 0-1 0 0,0-1 1 0 0,0 1 0 0 0,0 0-1 0 0,1 0 1 0 0,-2-1 0 0 0,1 1-1 0 0,0 0 1 0 0,0-1-1 0 0,0 1 1 0 0,0 0 0 0 0,0 0-1 0 0,0-1 1 0 0,0 1 0 0 0,0 0-1 0 0,0-1 1 0 0,0 1 0 0 0,-1 0-1 0 0,1 0 1 0 0,0 0-1 0 0,0-1 1 0 0,0 1 0 0 0,0 0-1 0 0,-1 0 1 0 0,1-1 0 0 0,-1-2-57 0 0,1 3 57 0 0,1-1-1 0 0,-1 1 1 0 0,0-1 0 0 0,0 1-1 0 0,0 0 1 0 0,0-1-1 0 0,0 1 1 0 0,0 0 0 0 0,0-1-1 0 0,0 1 1 0 0,0-1 0 0 0,0 1-1 0 0,0 0 1 0 0,-1-1 0 0 0,1 1-1 0 0,0 0 1 0 0,0-1-1 0 0,0 1 1 0 0,0 0 0 0 0,0-1-1 0 0,-1 1 1 0 0,1 0 0 0 0,0-1-1 0 0,0 1 1 0 0,-1 0 0 0 0,1 0-1 0 0,-1-1 1 0 0,1 0-64 0 0,0 0-27 0 0,0 1 74 0 0,0-1 0 0 0,0 1-1 0 0,0-1 1 0 0,0 1 0 0 0,0-1-1 0 0,-1 1 1 0 0,1-1 0 0 0,0 1-1 0 0,0-1 1 0 0,0 1 0 0 0,-1-1-1 0 0,1 1 1 0 0,0-1 0 0 0,0 1 0 0 0,-1-1-1 0 0,1 1 1 0 0,0 0 0 0 0,-1-1-1 0 0,0 0 16 0 0,1 1 0 0 0,-1 0 0 0 0,1 0 0 0 0,-1 0 0 0 0,0 0 0 0 0,1 0 0 0 0,-1 0 1 0 0,1 0-1 0 0,-1 1 0 0 0,1-1 0 0 0,-1 0 0 0 0,1 0 0 0 0,-1 0 0 0 0,1 0 0 0 0,0 1 0 0 0,-1-1 0 0 0,1 0 0 0 0,-1 0 0 0 0,1 1 0 0 0,-1-1 0 0 0,1 0 0 0 0,0 1 0 0 0,-1-1 0 0 0,1 0 0 0 0,0 1 0 0 0,-1-1 0 0 0,1 1 0 0 0,0-1 0 0 0,-1 1 0 0 0,1-1 0 0 0,0 1 0 0 0,-6 5-7 0 0,-2 4-46 0 0,6-5 55 0 0,-1 0-1 0 0,1-1 1 0 0,-1 0-1 0 0,-3 5 1 0 0,-6 11-62 0 0,-11 8 62 0 0,22-25 0 0 0,-1 0 0 0 0,0 0 0 0 0,0-1 0 0 0,0 1 0 0 0,-4 3 0 0 0,-4 6 0 0 0,-4 5 45 0 0,-25 24 0 0 0,38-40-33 0 0,0 0-156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1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10511 0 0,'-2'13'928'0'0,"2"1"-736"0"0,0 1-192 0 0,-1 7 0 0 0,-5 5 208 0 0,-1-2 8 0 0,2-2 0 0 0,0 5 0 0 0,-1 8-96 0 0,-3-5-24 0 0,2-4 0 0 0,0 0 0 0 0,1-1-2584 0 0,-2-7-520 0 0,-2-11-96 0 0,3 3-32 0 0,-3 0 2512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4287 0 0,'-1'2'86'0'0,"1"-1"0"0"0,0 1 0 0 0,-1 0-1 0 0,0 0 1 0 0,1-1 0 0 0,-1 1-1 0 0,0-1 1 0 0,0 1 0 0 0,0-1 0 0 0,0 1-1 0 0,0-1 1 0 0,0 0 0 0 0,-1 1-1 0 0,1-1 1 0 0,0 0 0 0 0,-1 0 0 0 0,1 0-1 0 0,-1 0 1 0 0,-1 1 0 0 0,1-1 46 0 0,0 1 0 0 0,0-1-1 0 0,0 0 1 0 0,0 1 0 0 0,1-1 0 0 0,-1 1 0 0 0,1 0 0 0 0,-3 3 0 0 0,-4 10 397 0 0,1 1 1 0 0,-9 29 0 0 0,4-11-45 0 0,7-18-136 0 0,-5 28 1 0 0,5-20-25 0 0,-3 46 41 0 0,7-64-385 0 0,1 0 1 0 0,1-1 0 0 0,-1 1 0 0 0,1 0 0 0 0,0 0 0 0 0,0 0-1 0 0,3 6 1 0 0,-2-5-426 0 0,0 0 0 0 0,-1 0 0 0 0,0 0-1 0 0,1 9 1 0 0,2-24-2971 0 0,3-18-287 0 0,-7 24 3140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8175 0 0,'-1'19'338'0'0,"-1"-1"0"0"0,-4 20-1 0 0,2-17-8 0 0,-1 24-1 0 0,3-19-178 0 0,1-20-136 0 0,0 0 0 0 0,0 0-1 0 0,1 0 1 0 0,0 0 0 0 0,0 0-1 0 0,1 0 1 0 0,0 0 0 0 0,0 0-1 0 0,0 0 1 0 0,0 0 0 0 0,1-1 0 0 0,0 1-1 0 0,1 0 1 0 0,4 8 0 0 0,-6-13-40 0 0,-1-1 0 0 0,0 0 1 0 0,1 0-1 0 0,-1 0 0 0 0,1 0 0 0 0,-1 0 1 0 0,1 0-1 0 0,-1 0 0 0 0,1 0 1 0 0,-1-1-1 0 0,1 1 0 0 0,-1 0 1 0 0,0 0-1 0 0,1 0 0 0 0,-1 0 1 0 0,1-1-1 0 0,-1 1 0 0 0,0 0 0 0 0,1 0 1 0 0,-1-1-1 0 0,1 1 0 0 0,-1 0 1 0 0,1-1-1 0 0,-1 1 1 0 0,1-1-155 0 0,0 0 1 0 0,0 0-1 0 0,0-1 0 0 0,0 1 0 0 0,-1 0 0 0 0,1-1 0 0 0,0 1 0 0 0,0-1 0 0 0,-1 1 1 0 0,1-1-1 0 0,-1 1 0 0 0,0-1 0 0 0,1 1 0 0 0,-1-1 0 0 0,0-2 0 0 0,1-26-3631 0 0,-1 22 3515 0 0,1-17-1228 0 0,3 2 937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3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7399 0 0,'-15'78'912'0'0,"13"-68"-838"0"0,0 2 35 0 0,0 0 1 0 0,1 0-1 0 0,0 15 0 0 0,2-9-20 0 0,-1-12-59 0 0,0-1 1 0 0,0 0-1 0 0,0 0 0 0 0,1 1 0 0 0,0-1 1 0 0,0 0-1 0 0,1 0 0 0 0,2 7 0 0 0,4 15-58 0 0,-7-24 24 0 0,0 1-1 0 0,-1-1 0 0 0,1 0 0 0 0,1 0 1 0 0,-1 0-1 0 0,0 1 0 0 0,1-1 1 0 0,-1 0-1 0 0,1-1 0 0 0,3 5 0 0 0,7 12 21 0 0,-11-17-83 0 0,0 0 0 0 0,0 0 0 0 0,1 0 0 0 0,-1 0 0 0 0,0-1 0 0 0,1 1 0 0 0,-1 0 0 0 0,1-1 0 0 0,0 1 0 0 0,-1-1 0 0 0,1 1 0 0 0,0-1 0 0 0,3 2 0 0 0,-4-2-272 0 0,1 0 1 0 0,0 0 0 0 0,0 0-1 0 0,0-1 1 0 0,0 1 0 0 0,1 0-1 0 0,-1-1 1 0 0,0 0 0 0 0,0 1-1 0 0,0-1 1 0 0,3 0 0 0 0,-4 0 249 0 0,0-1 0 0 0,-1 1 1 0 0,1 0-1 0 0,0-1 0 0 0,0 1 1 0 0,0-1-1 0 0,0 1 1 0 0,0-1-1 0 0,0 1 0 0 0,-1-1 1 0 0,1 1-1 0 0,0-1 0 0 0,-1 0 1 0 0,1 0-1 0 0,0 1 0 0 0,-1-1 1 0 0,1 0-1 0 0,-1 0 1 0 0,1 0-1 0 0,-1 1 0 0 0,1-1 1 0 0,-1 0-1 0 0,0 0 0 0 0,1 0 1 0 0,-1 0-1 0 0,0-2 0 0 0,5-11-847 0 0,3-2 576 0 0</inkml:trace>
  <inkml:trace contextRef="#ctx0" brushRef="#br0" timeOffset="1">12 58 8927 0 0,'0'2'687'0'0,"-5"24"-266"0"0,2-1-1 0 0,1 1 1 0 0,1 0-1 0 0,3 36 1 0 0,0-43-274 0 0,-2-7-135 0 0,2 1-1 0 0,0 0 1 0 0,0-1 0 0 0,1 1 0 0 0,1-1-1 0 0,5 12 1 0 0,0 0-215 0 0,-8-21 155 0 0,0 1 1 0 0,0-1-1 0 0,0 0 0 0 0,1 0 0 0 0,-1 1 0 0 0,1-1 1 0 0,0 0-1 0 0,0-1 0 0 0,0 1 0 0 0,0 0 0 0 0,0 0 1 0 0,1-1-1 0 0,2 3 0 0 0,18 17-548 0 0,-21-19 464 0 0,1 0 0 0 0,-1-1 0 0 0,0 1 1 0 0,1-1-1 0 0,0 1 0 0 0,0-1 0 0 0,-1 0 0 0 0,1 0 1 0 0,0-1-1 0 0,1 1 0 0 0,-1-1 0 0 0,6 3 1 0 0,-8-4 71 0 0,-1 0 1 0 0,1 0-1 0 0,0 0 1 0 0,0-1-1 0 0,0 1 1 0 0,-1 0-1 0 0,1 0 1 0 0,0 0 0 0 0,0-1-1 0 0,-1 1 1 0 0,1 0-1 0 0,0-1 1 0 0,-1 1-1 0 0,1-1 1 0 0,0 1-1 0 0,-1-1 1 0 0,1 1-1 0 0,0-1 1 0 0,0 0-1 0 0,1-2-202 0 0,6-3-435 0 0,-2-1-1 0 0,1 0 1 0 0,-1 0 0 0 0,1-1 0 0 0,-2 0 0 0 0,1 0-1 0 0,-1 0 1 0 0,7-17 0 0 0,0-1 122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6103 0 0,'-1'1'471'0'0,"-2"1"-453"0"0,1 0 1 0 0,0 0-1 0 0,-1 1 1 0 0,1-1-1 0 0,0 0 1 0 0,1 1-1 0 0,-1 0 1 0 0,0-1-1 0 0,1 1 0 0 0,-1 0 1 0 0,1 0-1 0 0,-1 3 1 0 0,-11 42 666 0 0,7-21 147 0 0,-3 8 191 0 0,3 1-1 0 0,-4 58 0 0 0,10-76-939 0 0,1 0-1 0 0,1-1 1 0 0,7 32 0 0 0,-7-41-94 0 0,1 0 0 0 0,0 0 0 0 0,1 0 0 0 0,0 0 0 0 0,8 11 0 0 0,1 3 11 0 0,-12-20-5 0 0,1 0 1 0 0,-1 0-1 0 0,0-1 0 0 0,1 1 0 0 0,-1 0 0 0 0,1-1 0 0 0,-1 1 0 0 0,1-1 0 0 0,0 0 0 0 0,0 1 0 0 0,0-1 0 0 0,0 0 1 0 0,2 1-1 0 0,12 8-103 0 0,-15-9 84 0 0,0 0-1 0 0,0 0 1 0 0,0 0-1 0 0,0 0 1 0 0,0-1-1 0 0,1 1 1 0 0,-1 0-1 0 0,0-1 1 0 0,0 1-1 0 0,0-1 1 0 0,1 1-1 0 0,-1-1 1 0 0,0 0-1 0 0,1 1 1 0 0,-1-1-1 0 0,0 0 1 0 0,1 0-1 0 0,-1 0 1 0 0,0 0-1 0 0,1 0 0 0 0,-1 0 1 0 0,0 0-1 0 0,1 0 1 0 0,-1-1-1 0 0,0 1 1 0 0,1-1-1 0 0,-1 1 1 0 0,0-1-1 0 0,0 1 1 0 0,2-2-1 0 0,2 1-314 0 0,-1-1 0 0 0,1 0 0 0 0,-1 0 0 0 0,0-1-1 0 0,0 1 1 0 0,1-1 0 0 0,-2 0 0 0 0,1 0 0 0 0,0 0 0 0 0,-1-1-1 0 0,1 1 1 0 0,-1-1 0 0 0,0 0 0 0 0,0 0 0 0 0,0 0-1 0 0,-1 0 1 0 0,1 0 0 0 0,-1-1 0 0 0,0 1 0 0 0,-1-1-1 0 0,1 1 1 0 0,1-9 0 0 0,4-13-1428 0 0,2 0 1087 0 0</inkml:trace>
  <inkml:trace contextRef="#ctx0" brushRef="#br0" timeOffset="1">122 80 9471 0 0,'2'27'382'0'0,"0"-2"-69"0"0,-3 35 0 0 0,1-38 130 0 0,4 33-1 0 0,-2-34-267 0 0,-1-11-158 0 0,1 14 101 0 0,1 0 0 0 0,10 40 0 0 0,-11-57-102 0 0,0-1-1 0 0,0 0 1 0 0,1 0-1 0 0,-1 0 1 0 0,2 0 0 0 0,-1 0-1 0 0,0-1 1 0 0,1 1-1 0 0,0-1 1 0 0,1 0-1 0 0,-1 0 1 0 0,1-1 0 0 0,0 1-1 0 0,0-1 1 0 0,6 4-1 0 0,-9-7-97 0 0,0 1 0 0 0,0-1 0 0 0,1 0 0 0 0,-1 0 0 0 0,1 0 0 0 0,-1 0 0 0 0,0-1-1 0 0,1 1 1 0 0,-1-1 0 0 0,1 1 0 0 0,0-1 0 0 0,-1 0 0 0 0,1 0 0 0 0,-1 0 0 0 0,1-1 0 0 0,-1 1 0 0 0,1 0-1 0 0,-1-1 1 0 0,1 0 0 0 0,-1 1 0 0 0,1-1 0 0 0,-1 0 0 0 0,1 0 0 0 0,-1 0 0 0 0,0-1 0 0 0,0 1-1 0 0,0-1 1 0 0,0 1 0 0 0,0-1 0 0 0,3-2 0 0 0,5-9-641 0 0,-5 8 226 0 0,-1 0 0 0 0,0-1 0 0 0,0 1 0 0 0,-1-1 0 0 0,1 0-1 0 0,-1 0 1 0 0,2-6 0 0 0,11-50-3262 0 0,-6 28 3083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10015 0 0,'4'86'776'0'0,"-5"3"-438"0"0,2 23 327 0 0,-1-103-604 0 0,0 7 24 0 0,1-1 0 0 0,4 19 0 0 0,2 16-12 0 0,-5-17-73 0 0,9 37 0 0 0,-8-54 0 0 0,1-1 0 0 0,1 0 0 0 0,0 0 0 0 0,13 24 0 0 0,-15-34-137 0 0,1 1-1 0 0,0-1 1 0 0,0 1-1 0 0,1-1 1 0 0,-1-1-1 0 0,1 1 1 0 0,0-1-1 0 0,10 7 1 0 0,-12-8-34 0 0,1-1 1 0 0,0 0-1 0 0,0 1 0 0 0,1-2 1 0 0,-1 1-1 0 0,0 0 0 0 0,1-1 1 0 0,-1 0-1 0 0,1 0 0 0 0,-1 0 1 0 0,1 0-1 0 0,-1-1 0 0 0,6 0 1 0 0,-8 0-34 0 0,0-1 1 0 0,-1 1 0 0 0,1 0-1 0 0,0-1 1 0 0,-1 0 0 0 0,1 1 0 0 0,-1-1-1 0 0,1 0 1 0 0,-1 0 0 0 0,1 0-1 0 0,-1 0 1 0 0,0 0 0 0 0,1 0-1 0 0,-1 0 1 0 0,0 0 0 0 0,2-3-1 0 0,15-26-2457 0 0,-10 15 1580 0 0,10-15 226 0 0</inkml:trace>
  <inkml:trace contextRef="#ctx0" brushRef="#br0" timeOffset="1">145 0 7023 0 0,'-6'57'871'0'0,"-4"-14"1225"0"0,7-32-1606 0 0,1-1 1 0 0,0 1 0 0 0,-2 17 0 0 0,1 20-185 0 0,1-22-182 0 0,2 27-1 0 0,1-18-82 0 0,4 42-27 0 0,-4-66-14 0 0,1-1 0 0 0,0 1-1 0 0,1-1 1 0 0,0 0 0 0 0,7 13-1 0 0,-8-19-7 0 0,0 1-1 0 0,1-1 0 0 0,0 0 1 0 0,0 0-1 0 0,0 0 0 0 0,0 0 0 0 0,0-1 1 0 0,1 1-1 0 0,0-1 0 0 0,0 0 1 0 0,0 0-1 0 0,0 0 0 0 0,0-1 1 0 0,0 1-1 0 0,1-1 0 0 0,8 3 0 0 0,-10-4-151 0 0,1 0 0 0 0,-1 0-1 0 0,1-1 1 0 0,-1 0-1 0 0,1 1 1 0 0,0-1-1 0 0,-1 0 1 0 0,1-1-1 0 0,-1 1 1 0 0,1-1-1 0 0,-1 0 1 0 0,1 1-1 0 0,-1-1 1 0 0,1-1-1 0 0,-1 1 1 0 0,0 0-1 0 0,0-1 1 0 0,0 0-1 0 0,1 0 1 0 0,-2 0-1 0 0,1 0 1 0 0,0 0-1 0 0,0-1 1 0 0,2-2-1 0 0,-1 1-288 0 0,-1-1-1 0 0,0 1 0 0 0,0-1 0 0 0,-1 0 0 0 0,1 1 0 0 0,-1-1 0 0 0,0 0 0 0 0,0 0 1 0 0,-1-1-1 0 0,0 1 0 0 0,2-11 0 0 0,2-8-861 0 0,3-6 604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9527 0 0,'6'15'735'0'0,"-6"-15"-723"0"0,0 1-1 0 0,0-1 1 0 0,0 1 0 0 0,0-1 0 0 0,1 1-1 0 0,-1-1 1 0 0,0 0 0 0 0,0 1 0 0 0,0-1-1 0 0,0 1 1 0 0,0-1 0 0 0,0 1 0 0 0,-1-1-1 0 0,1 1 1 0 0,0-1 0 0 0,0 1 0 0 0,0-1-1 0 0,0 1 1 0 0,0-1 0 0 0,-1 0-1 0 0,1 1 1 0 0,-1 0 0 0 0,0 1-1 0 0,1 1 41 0 0,0 1 0 0 0,0-1 0 0 0,0 0-1 0 0,0 0 1 0 0,0 0 0 0 0,1 0 0 0 0,0 5 0 0 0,0-4 73 0 0,0 0 1 0 0,0 0 0 0 0,-1 1-1 0 0,1 7 1 0 0,-3 9 214 0 0,0-5-106 0 0,1-1 1 0 0,1 1 0 0 0,2 19 0 0 0,4 7-217 0 0,1 0 1 0 0,2-1 0 0 0,2 0 0 0 0,2-1 0 0 0,2 0 0 0 0,1-1-1 0 0,24 42 1 0 0,-13-36-221 0 0,50 86-1779 0 0,-55-99 972 0 0,47 55 0 0 0,-42-63-1990 0 0,-27-23 2830 0 0,1-1-1 0 0,0 0 1 0 0,0 0-1 0 0,0 0 1 0 0,-1 0-1 0 0,1 0 1 0 0,0 0-1 0 0,0 0 1 0 0,0 0-1 0 0,-1 0 1 0 0,1 0-1 0 0,0 0 1 0 0,0 0-1 0 0,-1 0 1 0 0,1-1-1 0 0,0 1 1 0 0,0 0-1 0 0,-1 0 0 0 0,1-1 1 0 0,0 1-1 0 0,-1-1 1 0 0,1 1-1 0 0,0-1 1 0 0,-1 1-1 0 0,1-1 1 0 0,0 0-1 0 0,0 0-45 0 0,8-7-345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8407 0 0,'0'2'646'0'0,"0"19"-386"0"0,-1-19-255 0 0,1 0-1 0 0,0 0 1 0 0,-1 1-1 0 0,1-1 0 0 0,1 0 1 0 0,-1 0-1 0 0,0 0 1 0 0,0 0-1 0 0,1 1 1 0 0,-1-1-1 0 0,1 0 1 0 0,0 0-1 0 0,-1 0 0 0 0,1 0 1 0 0,0 0-1 0 0,2 3 1 0 0,13 21 37 0 0,16 33 1 0 0,10 20-6 0 0,23 35 82 0 0,-46-76-51 0 0,2-1 1 0 0,49 65-1 0 0,-60-91-117 0 0,1 0 0 0 0,0 0-1 0 0,13 10 1 0 0,-21-18-244 0 0,1-1 0 0 0,0 1 0 0 0,0-1 0 0 0,0 1 1 0 0,0-1-1 0 0,0 0 0 0 0,0 0 0 0 0,1-1 0 0 0,-1 0 0 0 0,0 1 0 0 0,1-1 0 0 0,-1-1 1 0 0,1 1-1 0 0,6 0 0 0 0,-9-2-74 0 0,0 1 0 0 0,0-1 0 0 0,0 1 1 0 0,0-1-1 0 0,0 0 0 0 0,0 0 0 0 0,0 0 0 0 0,0 0 1 0 0,-1 0-1 0 0,4-3 0 0 0,7-5-356 0 0</inkml:trace>
  <inkml:trace contextRef="#ctx0" brushRef="#br0" timeOffset="1">128 47 8783 0 0,'19'32'123'0'0,"-2"0"-1"0"0,-1 2 0 0 0,22 70 0 0 0,3 7-27 0 0,-32-90-89 0 0,1-1 0 0 0,1 0 0 0 0,16 22 0 0 0,-23-36-4 0 0,11 14 52 0 0,1 1-1 0 0,20 19 1 0 0,-31-35-76 0 0,0 0-1 0 0,1 0 0 0 0,0-1 1 0 0,0 0-1 0 0,0 0 1 0 0,0 0-1 0 0,1-1 1 0 0,-1 0-1 0 0,1 0 0 0 0,0-1 1 0 0,0 0-1 0 0,9 2 1 0 0,-14-4-203 0 0,0 1-1 0 0,0-1 1 0 0,0 0 0 0 0,0 0 0 0 0,0 0 0 0 0,0 0 0 0 0,-1-1 0 0 0,1 1 0 0 0,0 0 0 0 0,0-1-1 0 0,0 0 1 0 0,0 1 0 0 0,0-1 0 0 0,2-1 0 0 0,0-1-616 0 0,-1 0 1 0 0,1 0-1 0 0,0 0 1 0 0,4-6-1 0 0,-4 5 426 0 0,12-12-356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9959 0 0,'5'8'271'0'0,"-1"0"-1"0"0,1 0 0 0 0,4 16 1 0 0,6 11-273 0 0,-13-31 12 0 0,42 90 204 0 0,15 34-144 0 0,-41-92-68 0 0,-7-17 15 0 0,0 0 0 0 0,26 31 0 0 0,3 4 171 0 0,-32-44-418 0 0,0 0 0 0 0,0 0 0 0 0,1-1 0 0 0,1 0 0 0 0,-1-1 0 0 0,1 0 0 0 0,1 0 1 0 0,0-1-1 0 0,0 0 0 0 0,13 5 0 0 0,-21-11-143 0 0,-1 0 1 0 0,1 0-1 0 0,0 0 1 0 0,0 0-1 0 0,-1-1 1 0 0,1 1-1 0 0,4-1 1 0 0,-6 0 141 0 0,0 0-1 0 0,0 0 1 0 0,0 0 0 0 0,0 0 0 0 0,0-1 0 0 0,0 1 0 0 0,0 0-1 0 0,0-1 1 0 0,0 1 0 0 0,0 0 0 0 0,0-1 0 0 0,0 0 0 0 0,0 1-1 0 0,0-1 1 0 0,0 1 0 0 0,0-1 0 0 0,0 0 0 0 0,-1 0-1 0 0,1 0 1 0 0,1-1 0 0 0,4-9-492 0 0</inkml:trace>
  <inkml:trace contextRef="#ctx0" brushRef="#br0" timeOffset="1">163 67 8783 0 0,'6'11'237'0'0,"0"0"-1"0"0,-1-1 0 0 0,6 22 0 0 0,1 2-261 0 0,22 56-209 0 0,7 12 220 0 0,-34-85 85 0 0,1 0 0 0 0,0 0-1 0 0,2-1 1 0 0,16 22 0 0 0,-9-13 17 0 0,-6-9-247 0 0,2 0 1 0 0,-1-1 0 0 0,2-1 0 0 0,0 0 0 0 0,27 20-1 0 0,-35-30-1062 0 0,0 0 1 0 0,14 6-1 0 0,-20-9 1059 0 0,1-1 0 0 0,-1 0 0 0 0,0 0 0 0 0,1 0 0 0 0,-1 0 0 0 0,1 0 0 0 0,-1 1 0 0 0,0-1 0 0 0,1 0 0 0 0,-1 0 0 0 0,1 0 0 0 0,-1 0 0 0 0,1 0 0 0 0,-1 0 0 0 0,0-1 0 0 0,1 1 0 0 0,-1 0 0 0 0,1 0 0 0 0,-1 0 0 0 0,0 0 0 0 0,1-1 0 0 0,1 1-340 0 0,10-4-230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9583 0 0,'1'2'742'0'0,"41"52"-169"0"0,59 92 517 0 0,-26-33-1121 0 0,-58-92 36 0 0,0 0-1 0 0,1-1 1 0 0,22 19-1 0 0,9 3 35 0 0,84 75-3150 0 0,-121-106 1850 0 0,-10-9-324 0 0,7-7-3422 0 0,0-2 4420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3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5471 0 0,'6'0'6631'0'0,"7"-5"-4144"0"0,8-9-1934 0 0,-5 2 29 0 0,-8 6-429 0 0,-1 1 0 0 0,12-13 0 0 0,3 2 2 0 0,-13 8-101 0 0,1-3-55 0 0,-8 8 17 0 0,0 1 0 0 0,-1 0 0 0 0,1 0 0 0 0,0 0 0 0 0,1 0 0 0 0,-1 0 0 0 0,0 0 0 0 0,0 0 0 0 0,4-1 0 0 0,12-11 80 0 0,-6 4-116 0 0,-11 10 20 0 0,-1 0 1 0 0,0 0-1 0 0,0 0 0 0 0,0 0 1 0 0,1 0-1 0 0,-1 0 0 0 0,0-1 0 0 0,0 1 1 0 0,0 0-1 0 0,0 0 0 0 0,1 0 1 0 0,-1 0-1 0 0,0 0 0 0 0,0 0 1 0 0,0-1-1 0 0,0 1 0 0 0,0 0 0 0 0,0 0 1 0 0,0 0-1 0 0,1 0 0 0 0,-1-1 1 0 0,0 1-1 0 0,0 0 0 0 0,0 0 1 0 0,0 0-1 0 0,0-1 0 0 0,0 1 1 0 0,0 0-1 0 0,0 0 0 0 0,0 0 0 0 0,0-1 1 0 0,0 1-1 0 0,0 0 0 0 0,0 0 1 0 0,0 0-1 0 0,0-1 0 0 0,0 1 1 0 0,0 0-1 0 0,0 0 0 0 0,0 0 0 0 0,0 0 1 0 0,-1-1-1 0 0,1 1 0 0 0,0 0 1 0 0,0 0-1 0 0,0 0 0 0 0,0 0 1 0 0,-1-1-1 0 0,1 0 133 0 0,3 7 238 0 0,-3-2-358 0 0,0 13-13 0 0,-2-3 0 0 0,6 8 54 0 0,42 80 72 0 0,-8 8 417 0 0,-12-35-714 0 0,-20-60 214 0 0,-1 1-1 0 0,0-1 0 0 0,-1 1 0 0 0,-1 0 1 0 0,0 0-1 0 0,0 26 0 0 0,-2-28-19 0 0,4 25 0 0 0,-1-11-5 0 0,5 64-34 0 0,-6-33 88 0 0,-1-11-16 0 0,3 39 200 0 0,-2-52-273 0 0,-2 39-1 0 0,1 1-103 0 0,-5 15 292 0 0,1-5-466 0 0,0-33 295 0 0,-1-9 0 0 0,0 48 64 0 0,3-25-64 0 0,0-56 0 0 0,0 0 0 0 0,-1 0 0 0 0,0 0 0 0 0,-1 0 0 0 0,0 0 0 0 0,0-1 0 0 0,-5 11 0 0 0,-11 23 0 0 0,-8 25 0 0 0,14-50 60 0 0,2 0-168 0 0,10-17 20 0 0,0-1 1 0 0,-1 1-1 0 0,1 0 0 0 0,0-1 1 0 0,-1 1-1 0 0,1-1 0 0 0,-1 1 0 0 0,1-1 1 0 0,0 1-1 0 0,-1-1 0 0 0,1 1 1 0 0,-1-1-1 0 0,0 0 0 0 0,1 1 0 0 0,-1-1 1 0 0,1 0-1 0 0,-1 1 0 0 0,0-1 0 0 0,1 0 1 0 0,-1 0-1 0 0,0 1 0 0 0,1-1 1 0 0,-1 0-1 0 0,0 0 0 0 0,1 0 0 0 0,-1 0 1 0 0,0 0-1 0 0,0 0 0 0 0,-10-1-3998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5639 0 0,'0'0'34'0'0,"0"0"0"0"0,0 1-1 0 0,0-1 1 0 0,0 0-1 0 0,0 0 1 0 0,0 0-1 0 0,0 1 1 0 0,0-1 0 0 0,0 0-1 0 0,0 0 1 0 0,0 0-1 0 0,-1 1 1 0 0,1-1-1 0 0,0 0 1 0 0,0 0 0 0 0,0 0-1 0 0,0 0 1 0 0,0 0-1 0 0,-1 1 1 0 0,1-1 0 0 0,0 0-1 0 0,0 0 1 0 0,0 0-1 0 0,-1 0 1 0 0,1 0-1 0 0,0 0 1 0 0,0 0 0 0 0,0 0-1 0 0,0 0 1 0 0,-1 0-1 0 0,1 0 1 0 0,0 0-1 0 0,0 0 1 0 0,-1 0 0 0 0,1 0-1 0 0,0 0 1 0 0,0 0-1 0 0,0 0 1 0 0,-1 0-1 0 0,1 0 1 0 0,0 0 0 0 0,0 0-1 0 0,0 0 1 0 0,0 0-1 0 0,-1 0 1 0 0,1 0-1 0 0,0 0 1 0 0,0-1 0 0 0,0 1-1 0 0,-1 0 1 0 0,1 0-1 0 0,0 0 1 0 0,0 0-1 0 0,0 0 1 0 0,0-1 0 0 0,0 1-1 0 0,0 0 1 0 0,-1 0-1 0 0,-11-13 810 0 0,8 5-579 0 0,3 7 0 0 0,-4-5 768 0 0,12 15-972 0 0,-6-9-68 0 0,0 1-1 0 0,0 0 0 0 0,0 0 0 0 0,0 0 0 0 0,-1 0 0 0 0,1 0 0 0 0,0 1 0 0 0,0-1 0 0 0,0 2 0 0 0,2 6-4 0 0,1 0 1 0 0,0 0-1 0 0,0-1 1 0 0,1 0-1 0 0,0 0 0 0 0,0 0 1 0 0,1 0-1 0 0,0-1 1 0 0,0 0-1 0 0,12 11 0 0 0,0 2 114 0 0,-16-17-86 0 0,1 0-1 0 0,-1 1 1 0 0,1-1-1 0 0,0 0 0 0 0,0-1 1 0 0,0 1-1 0 0,0 0 1 0 0,1-1-1 0 0,5 3 1 0 0,12 6 67 0 0,-12-7-219 0 0,-1 1 0 0 0,17 4 1 0 0,-23-8-142 0 0,-5-18-3040 0 0,3 16 3092 0 0,0-1 0 0 0,-1 0 1 0 0,1 0-1 0 0,-1 1 0 0 0,1-1 1 0 0,-1 0-1 0 0,0 1 1 0 0,0-1-1 0 0,0 1 0 0 0,0-1 1 0 0,0 1-1 0 0,0-1 0 0 0,0 1 1 0 0,0 0-1 0 0,-3-3 0 0 0,-8-9-1415 0 0,6 1 1163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7631 0 0,'7'6'786'0'0,"-3"2"-765"0"0,-4-6-2 0 0,1-1 1 0 0,0 1-1 0 0,0 0 0 0 0,0-1 0 0 0,0 1 1 0 0,0-1-1 0 0,0 1 0 0 0,0-1 0 0 0,0 0 1 0 0,3 3-1 0 0,-3-3 24 0 0,0 0 0 0 0,1 1 1 0 0,-1-1-1 0 0,0 1 0 0 0,0 0 0 0 0,0-1 1 0 0,2 4-1 0 0,-1 0 56 0 0,7 6 88 0 0,15 9-150 0 0,-20-17-36 0 0,-1 0 0 0 0,0 1 0 0 0,0-1-1 0 0,-1 1 1 0 0,4 5 0 0 0,2 4-36 0 0,-6-11-127 0 0,-2-2 144 0 0,0 1 0 0 0,0-1-1 0 0,0 0 1 0 0,1 1-1 0 0,-1-1 1 0 0,0 0 0 0 0,0 0-1 0 0,0 1 1 0 0,1-1-1 0 0,-1 0 1 0 0,0 0 0 0 0,1 1-1 0 0,-1-1 1 0 0,0 0-1 0 0,0 0 1 0 0,1 0 0 0 0,-1 0-1 0 0,0 1 1 0 0,1-1-1 0 0,-1 0 1 0 0,0 0 0 0 0,1 0-1 0 0,-1 0 1 0 0,0 0-1 0 0,1 0 1 0 0,-1 0 0 0 0,1 0-1 0 0,-1 0 1 0 0,0 0-1 0 0,1 0 1 0 0,-1 0 0 0 0,0 0-1 0 0,1 0 1 0 0,-1 0-1 0 0,0-1 1 0 0,1 1 0 0 0,-1 0-1 0 0,0 0 1 0 0,0 0-1 0 0,1-1 1 0 0,1 1-26 0 0,-1 0-1 0 0,0-1 1 0 0,0 1-1 0 0,0-1 1 0 0,0 1 0 0 0,0-1-1 0 0,0 0 1 0 0,0 1-1 0 0,0-1 1 0 0,0 0 0 0 0,0 0-1 0 0,0 0 1 0 0,1-1-1 0 0,-1 0-145 0 0,0 1-1 0 0,-1-1 1 0 0,1 1-1 0 0,0-1 1 0 0,-1 0-1 0 0,0 1 1 0 0,1-1-1 0 0,-1 0 1 0 0,0 0-1 0 0,0 1 0 0 0,0-1 1 0 0,0-3-1 0 0,-9-19-3554 0 0,7 19 3277 0 0,-4-8-122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7687 0 0,'2'1'69'0'0,"0"1"1"0"0,0-1-1 0 0,0 1 0 0 0,0 0 0 0 0,-1 0 0 0 0,1 0 0 0 0,0 0 0 0 0,-1 0 0 0 0,0 0 0 0 0,1 0 0 0 0,0 4 0 0 0,0-3-62 0 0,-1 0-1 0 0,1 0 0 0 0,0-1 1 0 0,0 1-1 0 0,4 4 0 0 0,3 1 172 0 0,-2-2 74 0 0,-1 0 0 0 0,10 13-1 0 0,-9-12-150 0 0,0 1 0 0 0,1-1 1 0 0,0 0-1 0 0,17 11 0 0 0,10 9-21 0 0,-18-14-71 0 0,22 14 0 0 0,5 5-13 0 0,-29-22-95 0 0,0 0-1 0 0,0-1 1 0 0,1-1-1 0 0,0 0 0 0 0,26 8 1 0 0,-33-13-28 0 0,23 7-3030 0 0,-11-7-1783 0 0,-20-3 4169 0 0</inkml:trace>
  <inkml:trace contextRef="#ctx0" brushRef="#br0" timeOffset="1">246 46 8175 0 0,'10'9'340'0'0,"0"1"-1"0"0,0 1 1 0 0,-1 0-1 0 0,0 0 1 0 0,-1 0-1 0 0,-1 1 1 0 0,10 19-1 0 0,22 34 409 0 0,-25-50-679 0 0,0 0 1 0 0,1 0-1 0 0,0-2 0 0 0,1 0 0 0 0,35 22 0 0 0,-32-23-33 0 0,21 19 10 0 0,-30-22-412 0 0,1 0 1 0 0,1-1 0 0 0,-1-1-1 0 0,17 8 1 0 0,-27-14-386 0 0,-1-16-3284 0 0,-1 12 3657 0 0,-1-1 1 0 0,1 1-1 0 0,-1 0 0 0 0,1 0 0 0 0,-1 0 0 0 0,0 0 0 0 0,0 0 0 0 0,-2-2 0 0 0,-6-8-755 0 0,1-3 599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5759 0 0,'8'10'261'0'0,"0"0"0"0"0,1 0-1 0 0,9 8 1 0 0,17 27 1199 0 0,-6-18-977 0 0,-16-15-207 0 0,0 0 1 0 0,19 24-1 0 0,-24-24-219 0 0,0-1 0 0 0,1 0 0 0 0,1 0 0 0 0,0-1 1 0 0,15 12-1 0 0,-5-5-32 0 0,23 25 0 0 0,4 3-2591 0 0</inkml:trace>
  <inkml:trace contextRef="#ctx0" brushRef="#br0" timeOffset="1">167 13 8431 0 0,'18'32'322'0'0,"-2"1"0"0"0,-1 0 0 0 0,9 35 0 0 0,-12-39-92 0 0,0-2-1 0 0,19 32 0 0 0,3 3-93 0 0,-11-14-231 0 0,35 52 1 0 0,-44-80-568 0 0,0 0 0 0 0,2-2-1 0 0,0 1 1 0 0,33 27 0 0 0,-33-32-810 0 0,-9-8 374 0 0,0 0 1 0 0,1 0-1 0 0,9 5 1 0 0,5 1 403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5871 0 0,'78'122'1470'0'0,"-61"-96"-946"0"0,72 109 546 0 0,-78-117-1360 0 0,2-1 0 0 0,-1 0 0 0 0,2-1 0 0 0,0-1 0 0 0,1 0 0 0 0,22 18 0 0 0,-18-19-1678 0 0,0-2 1 0 0,26 14-1 0 0,-23-17 1429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2991 0 0,'0'12'220'0'0,"0"-10"-295"0"0,0 0 0 0 0,-1-1-1 0 0,1 1 1 0 0,-1-1 0 0 0,1 1-1 0 0,-1 0 1 0 0,1-1-1 0 0,-1 1 1 0 0,-1 1 0 0 0,-2-2-555 0 0,-1-9 96 0 0,5 8 537 0 0,0 0 1 0 0,0-1-1 0 0,0 1 0 0 0,0 0 0 0 0,-1 0 1 0 0,1 0-1 0 0,0-1 0 0 0,0 1 0 0 0,0 0 0 0 0,0 0 1 0 0,0-1-1 0 0,0 1 0 0 0,0 0 0 0 0,0 0 1 0 0,-1 0-1 0 0,1 0 0 0 0,0-1 0 0 0,0 1 1 0 0,0 0-1 0 0,0 0 0 0 0,-1 0 0 0 0,1 0 1 0 0,0 0-1 0 0,0-1 0 0 0,0 1 0 0 0,-1 0 0 0 0,1 0 1 0 0,0 0-1 0 0,0 0 0 0 0,-1 0 0 0 0,1 0 1 0 0,0 0-1 0 0,0 0 0 0 0,0 0 0 0 0,-1 0 1 0 0,1 0-1 0 0,0 0 0 0 0,0 0 0 0 0,-1 0 1 0 0,1 0 42 0 0,-1 0 1 0 0,1 0 0 0 0,0 0 0 0 0,0 0 0 0 0,0 0-1 0 0,-1 0 1 0 0,1 0 0 0 0,0 0 0 0 0,0 0 0 0 0,-1 0-1 0 0,1 0 1 0 0,0 0 0 0 0,0 0 0 0 0,-1-1 0 0 0,1 1-1 0 0,0 0 1 0 0,0 0 0 0 0,0 0 0 0 0,-1 0 0 0 0,1 0 0 0 0,0-1-1 0 0,0 1 1 0 0,0 0 0 0 0,0 0 0 0 0,-1 0 0 0 0,1 0-1 0 0,0-1 1 0 0,0 1 0 0 0,0 0 0 0 0,0 0 0 0 0,0-1-1 0 0,0 1 1 0 0,0 0 0 0 0,-1 0 0 0 0,1-1 0 0 0,0 1-1 0 0,0 0 1 0 0,0 0 0 0 0,0 0 0 0 0,0-1 0 0 0,0 1 0 0 0,0 0-1 0 0,0 0 1 0 0,0-1 0 0 0,1 1 0 0 0,-3 2 420 0 0,1 1 0 0 0,-1 0 0 0 0,1-1 0 0 0,-1 1 0 0 0,0-1 0 0 0,-4 4 0 0 0,6-7-312 0 0,0 0 0 0 0,0 0 1 0 0,-1 0-1 0 0,1 0 0 0 0,-1 0 0 0 0,1 0 0 0 0,0 0 0 0 0,-1 0 1 0 0,0 0-1 0 0,1 0 0 0 0,-1 1 0 0 0,-1-2 0 0 0,-9 31 504 0 0,9-22-490 0 0,0-1 0 0 0,0 1 0 0 0,-1-1 0 0 0,-4 8 0 0 0,2-4 148 0 0,1 1 0 0 0,0 0-1 0 0,1 0 1 0 0,0 0 0 0 0,-2 19-1 0 0,3-19-118 0 0,-1 5 38 0 0,0 0 0 0 0,2 0 1 0 0,0 23-1 0 0,1-35-227 0 0,0 0-1 0 0,0 0 1 0 0,1 0 0 0 0,0 0 0 0 0,0 0-1 0 0,0 0 1 0 0,0 0 0 0 0,1 0-1 0 0,-1 0 1 0 0,1 0 0 0 0,0-1-1 0 0,0 1 1 0 0,0-1 0 0 0,1 1 0 0 0,-1-1-1 0 0,1 0 1 0 0,0 0 0 0 0,5 4-1 0 0,1 1 50 0 0,-6-6-204 0 0,0 1-1 0 0,0-1 1 0 0,0 0-1 0 0,0 0 1 0 0,5 3-1 0 0,-7-5 81 0 0,0 0-1 0 0,0 0 1 0 0,0 1-1 0 0,0-1 1 0 0,0 0-1 0 0,-1 0 1 0 0,1 0-1 0 0,0 0 1 0 0,0 0 0 0 0,0 0-1 0 0,0 0 1 0 0,0-1-1 0 0,0 1 1 0 0,0 0-1 0 0,0 0 1 0 0,-1-1-1 0 0,1 1 1 0 0,0 0-1 0 0,0-1 1 0 0,0 1-1 0 0,-1-1 1 0 0,1 1-1 0 0,0-1 1 0 0,0 1-1 0 0,-1-1 1 0 0,2-1-1 0 0,2-2-571 0 0,0 0 0 0 0,1 0 0 0 0,-2-1 0 0 0,1 1 0 0 0,0-1 0 0 0,-1 0 0 0 0,0 0 0 0 0,0 0 0 0 0,-1-1 0 0 0,0 1 0 0 0,3-9 0 0 0,4-10-1387 0 0,5 0 1242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9471 0 0,'-1'7'139'0'0,"0"-1"0"0"0,0 1 0 0 0,0-1 0 0 0,-1 1 0 0 0,0-1-1 0 0,0 0 1 0 0,-4 7 0 0 0,-8 28 718 0 0,6 4-328 0 0,2 0-1 0 0,-1 55 0 0 0,6-81-442 0 0,0 5-40 0 0,1-1 1 0 0,1 1-1 0 0,1-1 0 0 0,1 1 0 0 0,1-1 1 0 0,10 29-1 0 0,-7-29-32 0 0,-3-9 0 0 0,1 0 0 0 0,7 14 0 0 0,-10-23-12 0 0,1 0 1 0 0,0 0-1 0 0,1 0 0 0 0,-1 0 1 0 0,1-1-1 0 0,0 0 1 0 0,0 0-1 0 0,9 7 0 0 0,-5-5-2 0 0,1 0 0 0 0,10 6 0 0 0,-16-11 0 0 0,0 0 0 0 0,-1 0 0 0 0,1 1 0 0 0,0-2 0 0 0,-1 1 0 0 0,1 0 0 0 0,0-1 0 0 0,0 1 0 0 0,0-1 0 0 0,0 0 0 0 0,-1 0 0 0 0,7 0 0 0 0,2-2-133 0 0,-6 1-165 0 0,-1 0 0 0 0,1 0 0 0 0,0 0 0 0 0,6-3 0 0 0,-9 3 197 0 0,-1 0 1 0 0,1 0-1 0 0,-1 0 1 0 0,1 0-1 0 0,-1 0 1 0 0,1 0-1 0 0,-1-1 0 0 0,0 1 1 0 0,0 0-1 0 0,0-1 1 0 0,0 1-1 0 0,0-1 1 0 0,0 1-1 0 0,0-1 1 0 0,1-3-1 0 0,1-2-553 0 0,1 1-1 0 0,0-1 0 0 0,6-8 0 0 0,9-16-1906 0 0,1-30-1351 0 0,-8 29 3228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8287 0 0,'-37'97'887'0'0,"22"-52"52"0"0,6-16-350 0 0,2-1 0 0 0,1 1 1 0 0,2 1-1 0 0,1-1 0 0 0,0 1 1 0 0,3 31-1 0 0,2-43-577 0 0,0 1 1 0 0,1 0-1 0 0,1 0 0 0 0,0-1 0 0 0,2 0 1 0 0,0 0-1 0 0,1 0 0 0 0,1-1 1 0 0,0 0-1 0 0,1-1 0 0 0,1 1 0 0 0,1-2 1 0 0,20 24-1 0 0,-21-29-150 0 0,0-1 1 0 0,1 0 0 0 0,0 0-1 0 0,0-1 1 0 0,1-1-1 0 0,0 0 1 0 0,0-1-1 0 0,0 0 1 0 0,1-1-1 0 0,0 0 1 0 0,0-1-1 0 0,0 0 1 0 0,1-2-1 0 0,-1 1 1 0 0,1-1-1 0 0,0-1 1 0 0,-1-1-1 0 0,24-1 1 0 0,-29 0-190 0 0,0 0 1 0 0,0-1-1 0 0,-1 0 0 0 0,1 0 0 0 0,-1-1 1 0 0,1 1-1 0 0,-1-2 0 0 0,0 1 1 0 0,0-1-1 0 0,11-8 0 0 0,-6 2-529 0 0,-1 0 0 0 0,0 0 0 0 0,0-1 0 0 0,14-20-1 0 0,-19 22 466 0 0,-1 0-1 0 0,0 0 1 0 0,-1-1-1 0 0,0 1 1 0 0,0-1-1 0 0,-1 0 1 0 0,3-16-1 0 0,2-7 32 0 0</inkml:trace>
  <inkml:trace contextRef="#ctx0" brushRef="#br0" timeOffset="1">232 61 11255 0 0,'-7'11'856'0'0,"3"-6"-778"0"0,1-1 1 0 0,0 1-1 0 0,0 0 1 0 0,0 0-1 0 0,1 0 0 0 0,0 0 1 0 0,0 0-1 0 0,0 1 1 0 0,-1 5-1 0 0,-1 15 464 0 0,2 0 0 0 0,1 38 0 0 0,2-50-473 0 0,0 0 1 0 0,1 1-1 0 0,1-1 0 0 0,0 0 0 0 0,1 0 1 0 0,6 13-1 0 0,41 86-37 0 0,-41-95-49 0 0,1 0 0 0 0,1 0 1 0 0,24 28-1 0 0,-19-28-162 0 0,0-1 0 0 0,1-1-1 0 0,0-1 1 0 0,2 0 0 0 0,0-1-1 0 0,0-2 1 0 0,37 18 0 0 0,-51-28-247 0 0,0 1 0 0 0,1-1 0 0 0,-1 0 0 0 0,1-1 0 0 0,0 0 0 0 0,0 0 0 0 0,-1 0 0 0 0,1-1 0 0 0,10-1 0 0 0,-14 1 158 0 0,0 0-1 0 0,0-1 0 0 0,0 1 0 0 0,-1-1 1 0 0,1 0-1 0 0,0 0 0 0 0,0 0 1 0 0,-1 0-1 0 0,1-1 0 0 0,-1 1 0 0 0,1-1 1 0 0,-1 1-1 0 0,0-1 0 0 0,1 0 1 0 0,-1 0-1 0 0,0 0 0 0 0,0 0 0 0 0,0 0 1 0 0,-1 0-1 0 0,1-1 0 0 0,0 1 1 0 0,-1-1-1 0 0,0 1 0 0 0,3-6 0 0 0,2-11-1243 0 0,-1-5 928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6103 0 0,'2'4'40'0'0,"0"0"1"0"0,0 0-1 0 0,0 0 0 0 0,0 0 0 0 0,-1 0 0 0 0,0 0 0 0 0,0 1 0 0 0,0-1 0 0 0,0 0 0 0 0,-1 1 0 0 0,0-1 0 0 0,0 1 0 0 0,0-1 0 0 0,0 1 0 0 0,-2 6 0 0 0,0 20 183 0 0,1 77 3972 0 0,1-90-3712 0 0,2-1 1 0 0,0 1-1 0 0,2-1 1 0 0,6 25-1 0 0,-2-11-239 0 0,54 155 441 0 0,-51-158-594 0 0,0 0-65 0 0,1-1 0 0 0,1 0 0 0 0,1-1-1 0 0,2-1 1 0 0,1 0 0 0 0,0-1 0 0 0,2-1-1 0 0,31 30 1 0 0,-42-45-89 0 0,1-1 0 0 0,0 0 0 0 0,0-1 0 0 0,1 0 0 0 0,-1 0-1 0 0,1-1 1 0 0,1-1 0 0 0,10 4 0 0 0,-18-6-150 0 0,1-1 0 0 0,0-1 0 0 0,0 1 0 0 0,0 0 0 0 0,-1-1 0 0 0,1 0 0 0 0,0 0 0 0 0,0 0 0 0 0,0 0 0 0 0,0 0 0 0 0,0-1 0 0 0,-1 0 0 0 0,1 0 0 0 0,0 0 0 0 0,0 0 0 0 0,-1 0 0 0 0,1-1 0 0 0,-1 0 0 0 0,1 0 0 0 0,-1 0-1 0 0,0 0 1 0 0,0 0 0 0 0,0-1 0 0 0,0 1 0 0 0,0-1 0 0 0,3-4 0 0 0,-2 1-413 0 0,0-1-1 0 0,0 1 0 0 0,-1-1 0 0 0,0 0 0 0 0,-1 0 0 0 0,0 0 0 0 0,0 0 1 0 0,0-1-1 0 0,-1 1 0 0 0,1-12 0 0 0,-1 13 362 0 0,5-37-583 0 0</inkml:trace>
  <inkml:trace contextRef="#ctx0" brushRef="#br0" timeOffset="1">87 189 10767 0 0,'2'10'390'0'0,"0"1"-1"0"0,-1 16 1 0 0,-1-18-385 0 0,1 0 0 0 0,-1 1 0 0 0,5 13 1 0 0,28 87 660 0 0,-19-68-411 0 0,34 67 1 0 0,-34-79-183 0 0,7 12 220 0 0,49 76 0 0 0,-56-98-204 0 0,0-1 0 0 0,2-1 0 0 0,1 0 0 0 0,0-1 0 0 0,30 23 0 0 0,-36-32-689 0 0,1 0-1 0 0,0-1 1 0 0,0 0-1 0 0,1-2 1 0 0,21 9-1 0 0,-29-13 329 0 0,0 1-1 0 0,1-1 1 0 0,-1 0-1 0 0,0 0 1 0 0,1 0-1 0 0,-1-1 1 0 0,0 0-1 0 0,1 0 1 0 0,-1 0-1 0 0,0-1 1 0 0,1 0-1 0 0,-1 0 1 0 0,0 0-1 0 0,0 0 1 0 0,0-1-1 0 0,0 0 1 0 0,8-4-1 0 0,-9 3 36 0 0,1 1-1 0 0,-1-1 0 0 0,0 0 1 0 0,0 0-1 0 0,0-1 0 0 0,0 1 1 0 0,0-1-1 0 0,-1 0 0 0 0,0 0 1 0 0,1 0-1 0 0,-2 0 0 0 0,1-1 1 0 0,0 1-1 0 0,-1-1 0 0 0,0 1 1 0 0,0-1-1 0 0,0 0 0 0 0,-1 0 1 0 0,2-8-1 0 0,2-20-237 0 0,2-6 291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10535 0 0,'26'64'1180'0'0,"-17"-39"-1077"0"0,17 33 0 0 0,63 95 703 0 0,-10-8-992 0 0,-4-34 182 0 0,-60-91 17 0 0,2-1 1 0 0,0 0 0 0 0,25 19-1 0 0,-21-20-134 0 0,1-1 0 0 0,1-1 0 0 0,0 0 0 0 0,29 13 0 0 0,-39-23-320 0 0,0-1 0 0 0,1 0-1 0 0,0-1 1 0 0,19 4 0 0 0,-30-7 71 0 0,1-1 0 0 0,-1 0 0 0 0,1 0-1 0 0,0 0 1 0 0,-1 0 0 0 0,1 0 0 0 0,-1-1 0 0 0,1 1 0 0 0,-1-1-1 0 0,1 0 1 0 0,-1 0 0 0 0,1 0 0 0 0,-1-1 0 0 0,0 1 0 0 0,0-1-1 0 0,0 0 1 0 0,0 0 0 0 0,0 0 0 0 0,0 0 0 0 0,0-1-1 0 0,-1 1 1 0 0,5-5 0 0 0,5-9-401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38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871 1230 7511 0 0,'0'0'2927'0'0,"12"-13"-636"0"0,-10 11-2180 0 0,-1 0 0 0 0,1 1 0 0 0,-1-1 0 0 0,1 0 0 0 0,-1 0 0 0 0,0 0 0 0 0,0 0 0 0 0,0 0 0 0 0,0 0 0 0 0,1-4 0 0 0,-1 4-32 0 0,0 0-1 0 0,0 0 0 0 0,0 0 1 0 0,0 0-1 0 0,0 0 0 0 0,0 0 1 0 0,1 0-1 0 0,1-3 0 0 0,0 2 36 0 0,-1 0 0 0 0,0 0-1 0 0,0 0 1 0 0,0 0 0 0 0,0-1-1 0 0,2-6 1 0 0,6-10 354 0 0,-7 14-315 0 0,0 0 0 0 0,0 1 1 0 0,-1-1-1 0 0,3-10 0 0 0,5-10 77 0 0,-6 9-47 0 0,-3 14-167 0 0,-1 1 0 0 0,0-1 1 0 0,1 1-1 0 0,0 0 0 0 0,-1 0 0 0 0,1-1 0 0 0,2-2 0 0 0,11-29 188 0 0,1 3 36 0 0,-3 2-80 0 0,-9 24-97 0 0,0 1 0 0 0,-1-1-1 0 0,0 1 1 0 0,2-9 0 0 0,-2 8-43 0 0,0 0 1 0 0,0 0-1 0 0,0 0 1 0 0,4-6-1 0 0,-3 6-21 0 0,0 0 0 0 0,-1-1 0 0 0,0 1 0 0 0,1-1 0 0 0,1-8 0 0 0,6-17 71 0 0,-7 24-18 0 0,-1 0 0 0 0,0 0 0 0 0,0 0 0 0 0,1-12-1 0 0,0-2 10 0 0,0-46-61 0 0,1 36 0 0 0,-3 23 0 0 0,-1 1 0 0 0,0 0 0 0 0,0 0 0 0 0,0-1 0 0 0,-3-10 0 0 0,3 14 0 0 0,-2-9 12 0 0,1 8-1 0 0,0 0-1 0 0,0 0 0 0 0,1 0 1 0 0,0-10-1 0 0,0 9 26 0 0,0-1-1 0 0,0 1 1 0 0,-1 0-1 0 0,0 0 1 0 0,0-1 0 0 0,-1 1-1 0 0,1 0 1 0 0,-4-6-1 0 0,0-11-35 0 0,3 18 21 0 0,0-1 0 0 0,1 1-1 0 0,0 0 1 0 0,0 0 0 0 0,1 0-1 0 0,-1-1 1 0 0,1-5 0 0 0,-2-18 165 0 0,1 22-160 0 0,0 1 0 0 0,1-1 0 0 0,0-9 0 0 0,1 10-72 0 0,-1 0 0 0 0,0 0 0 0 0,-1 0 0 0 0,-1-10 0 0 0,0-23 268 0 0,1-1-222 0 0,6-13-105 0 0,-1 32 178 0 0,-5 19-66 0 0,1 0-1 0 0,1 0 1 0 0,-1 0 0 0 0,0 0-1 0 0,0 0 1 0 0,1 0 0 0 0,-1 0-1 0 0,1 0 1 0 0,1-2-1 0 0,3-15-8 0 0,3-8-130 0 0,-7 22 140 0 0,1 1 1 0 0,-1 0 0 0 0,0-1-1 0 0,0 1 1 0 0,0-1 0 0 0,-1-6-1 0 0,2 7-43 0 0,-2 4 30 0 0,0 0 1 0 0,1-1-1 0 0,-1 1 1 0 0,0-1-1 0 0,0 1 1 0 0,1-1-1 0 0,-1 1 1 0 0,0-1-1 0 0,0 1 1 0 0,0-1-1 0 0,0 1 1 0 0,0-1-1 0 0,0 1 1 0 0,0-1-1 0 0,0 1 1 0 0,0-1-1 0 0,0 1 1 0 0,0-1-1 0 0,0 1 1 0 0,0-1-1 0 0,-1 1 1 0 0,1-1-1 0 0,0 1 1 0 0,0-1-1 0 0,0 1 1 0 0,-1-1-1 0 0,1 1 1 0 0,0-1-1 0 0,-1 0 1 0 0,1 1-50 0 0,-1 0 1 0 0,-2 0 42 0 0,2 0 11 0 0,0 0 0 0 0,0 0 0 0 0,0 0 0 0 0,0 0 0 0 0,1 0 0 0 0,-1 0 0 0 0,0 0 0 0 0,0 1 0 0 0,0-1 0 0 0,1 0 0 0 0,-1 1 0 0 0,0-1 0 0 0,0 0 0 0 0,1 1 0 0 0,-1-1 0 0 0,0 1 0 0 0,0 0 0 0 0,-3 1 0 0 0,-47 19 76 0 0,39-18 101 0 0,10-3-174 0 0,1 0 0 0 0,0 1-1 0 0,0-1 1 0 0,0 0 0 0 0,0 0 0 0 0,0 1-1 0 0,-1-1 1 0 0,1 0 0 0 0,0 1-1 0 0,-2 0 1 0 0,-9 4-170 0 0,11-5 154 0 0,0 0 0 0 0,0 1 0 0 0,-1-1 0 0 0,1 1 0 0 0,0-1 0 0 0,0 1 0 0 0,0 0 0 0 0,0-1 0 0 0,-1 1 0 0 0,1 0 0 0 0,-1 1 0 0 0,-20 15 13 0 0,19-14 0 0 0,0 0 0 0 0,-1-1 0 0 0,1 1 0 0 0,0-1 0 0 0,-1 1 0 0 0,-5 2 0 0 0,-15 10 0 0 0,-4 1 0 0 0,25-13 0 0 0,-1-1 0 0 0,1 0 0 0 0,-1 0 0 0 0,-6 3 0 0 0,6-4 0 0 0,0 1 0 0 0,1-1 0 0 0,0 1 0 0 0,-1 0 0 0 0,-4 4 0 0 0,-15 5-90 0 0,-7 4-165 0 0,25-12 328 0 0,0 0 0 0 0,0 0 0 0 0,-9 3 0 0 0,10-5-69 0 0,0 1 0 0 0,0 0 0 0 0,0 0 1 0 0,0 0-1 0 0,1 1 0 0 0,-7 4 0 0 0,-4 1-4 0 0,1-1 0 0 0,0-1 0 0 0,11-6 0 0 0,1 0 0 0 0,0 1 0 0 0,-1-1 0 0 0,1 1 0 0 0,-1 0 0 0 0,1-1 0 0 0,0 1 0 0 0,0 0 0 0 0,-3 1 0 0 0,3 0 0 0 0,-1-1 0 0 0,0 0 0 0 0,0 0 0 0 0,0 1 0 0 0,0-2 0 0 0,0 1 0 0 0,-2 1 0 0 0,2-1 0 0 0,0-1 0 0 0,1 1 0 0 0,-1 0 0 0 0,0 0 0 0 0,0 0 0 0 0,1 0 0 0 0,-1 0 0 0 0,0 0 0 0 0,1 0 0 0 0,-2 2 0 0 0,1 0-4 0 0,0-1-1 0 0,1 0 0 0 0,-1 0 1 0 0,-1 0-1 0 0,1 0 1 0 0,0-1-1 0 0,0 1 1 0 0,-1 0-1 0 0,1-1 1 0 0,-1 0-1 0 0,1 1 0 0 0,-1-1 1 0 0,-3 1-1 0 0,1-1 9 0 0,1 1 0 0 0,0-1 0 0 0,0 1 0 0 0,-1 0 0 0 0,1 0 0 0 0,1 1 0 0 0,-1-1 0 0 0,0 1 0 0 0,-3 3 0 0 0,-15 9 20 0 0,1 1-24 0 0,0 0-33 0 0,4-1-14 0 0,-3 2 47 0 0,-2-1-176 0 0,1 2 295 0 0,-25 18-38 0 0,22-18-233 0 0,-1 1 190 0 0,3 1-81 0 0,20-19 42 0 0,0 1 0 0 0,0-1 1 0 0,0 0-1 0 0,0 1 0 0 0,0-1 0 0 0,0 1 1 0 0,0-1-1 0 0,0 1 0 0 0,0 0 0 0 0,1 0 1 0 0,-1 0-1 0 0,1 0 0 0 0,-3 4 0 0 0,3-3 1 0 0,-1 0 0 0 0,1 0 0 0 0,-1 0 0 0 0,0 0 0 0 0,0 0 0 0 0,-1 0 0 0 0,1-1 0 0 0,-3 3 0 0 0,-5 6 0 0 0,3-4 0 0 0,-4 6 0 0 0,10-11 4 0 0,-1 0 0 0 0,1 0 0 0 0,-1-1-1 0 0,1 1 1 0 0,-1 0 0 0 0,0-1 0 0 0,0 0 0 0 0,0 1-1 0 0,0-1 1 0 0,0 0 0 0 0,0 0 0 0 0,0 0 0 0 0,-4 1 0 0 0,4-1-3 0 0,1 0 0 0 0,0-1 0 0 0,-1 1 0 0 0,1 0 0 0 0,0 0 1 0 0,0 0-1 0 0,-1 0 0 0 0,1 0 0 0 0,0 0 0 0 0,0 0 0 0 0,0 0 1 0 0,0 0-1 0 0,0 2 0 0 0,-11 9-60 0 0,11-12 58 0 0,1 1 0 0 0,-1-1 1 0 0,1 1-1 0 0,-1-1 0 0 0,1 1 0 0 0,0-1 0 0 0,-1 1 1 0 0,1-1-1 0 0,-1 1 0 0 0,1-1 0 0 0,0 1 1 0 0,0 0-1 0 0,-1-1 0 0 0,1 2 0 0 0,-6 8 2 0 0,4-9-8 0 0,1 1 0 0 0,-1 0-1 0 0,1 0 1 0 0,-1 0 0 0 0,1 0-1 0 0,0 0 1 0 0,0 0 0 0 0,-2 3-1 0 0,-7 12 10 0 0,6-7-2 0 0,4-9 0 0 0,0 0 0 0 0,-1 0 0 0 0,1-1 0 0 0,0 1 0 0 0,0 0 0 0 0,-1-1 0 0 0,1 1 0 0 0,0 0 0 0 0,-1 0 0 0 0,1-1 0 0 0,-1 1 0 0 0,1-1 0 0 0,-1 1 0 0 0,1 0 0 0 0,-2 0 0 0 0,0 1 0 0 0,0 1 0 0 0,0-1 0 0 0,1 1 0 0 0,-1 0 0 0 0,-2 6 0 0 0,-10 13 0 0 0,13-21 0 0 0,0 0 0 0 0,1 0 0 0 0,-1 0 0 0 0,0 0 0 0 0,0 0 0 0 0,1 0 0 0 0,-1 0 0 0 0,1 0 0 0 0,-1 0 0 0 0,1 0 0 0 0,-1 1 0 0 0,1-1 0 0 0,0 0 0 0 0,-1 2 0 0 0,-2 6 0 0 0,0-5 0 0 0,0 1 1 0 0,0 0-1 0 0,0 0 0 0 0,1 0 1 0 0,-4 10-1 0 0,-5 15-55 0 0,9-28 45 0 0,-2 8-29 0 0,4-9-171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6767 0 0,'-1'36'714'0'0,"0"-22"-495"0"0,0 0 1 0 0,2 1 0 0 0,3 20-1 0 0,2-7 456 0 0,2 0 0 0 0,0-1-1 0 0,2-1 1 0 0,2 1 0 0 0,15 27-1 0 0,83 119 214 0 0,39 10-456 0 0,-130-163-376 0 0,13 13-322 0 0,1-2-1 0 0,2-2 1 0 0,0-1 0 0 0,3-1-1 0 0,74 39 1 0 0,-97-58-625 0 0,21 8 0 0 0,-32-14 422 0 0,1-1 1 0 0,-1 1 0 0 0,1-1 0 0 0,-1 0 0 0 0,1-1-1 0 0,0 1 1 0 0,0-1 0 0 0,-1 0 0 0 0,6 0 0 0 0,-9-1 227 0 0,1 1 0 0 0,-1 0 0 0 0,0-1 1 0 0,0 1-1 0 0,0-1 0 0 0,1 1 0 0 0,-1-1 1 0 0,0 0-1 0 0,0 1 0 0 0,0-1 0 0 0,0 0 1 0 0,0 0-1 0 0,0 0 0 0 0,0 0 0 0 0,0 1 1 0 0,-1-1-1 0 0,2-2 0 0 0,-1 2 147 0 0,9-11-704 0 0</inkml:trace>
  <inkml:trace contextRef="#ctx0" brushRef="#br0" timeOffset="1">225 316 8351 0 0,'90'121'888'0'0,"-13"-15"-976"0"0,21 6-112 0 0,208 182 0 0 0,-293-283 92 0 0,-1 0-1040 0 0,0 0 0 0 0,1-1-1 0 0,0-1 1 0 0,22 13 0 0 0,-19-18-599 0 0,-2-3 1071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1:4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0,'42'66'694'0'0,"47"64"166"0"0,-77-114-782 0 0,2-1-1 0 0,0 0 1 0 0,0-1-1 0 0,2-1 1 0 0,29 21-1 0 0,-30-25-337 0 0,1-1-1 0 0,0-1 1 0 0,0-1 0 0 0,0 0 0 0 0,18 4-1 0 0,-20-7-831 0 0,1 0 0 0 0,-1-1 0 0 0,22 1-1 0 0,5-7-2579 0 0,-19-1 3016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7631 0 0,'7'8'206'0'0,"1"1"-1"0"0,-1 0 0 0 0,11 20 0 0 0,3 2-140 0 0,45 68 129 0 0,-35-54-166 0 0,7 9 8 0 0,-14-19-51 0 0,-19-26 4 0 0,1 0-1 0 0,1 0 1 0 0,9 11 0 0 0,-12-16-4 0 0,0 1-36 0 0,1-1-1 0 0,-1 1 1 0 0,1-1 0 0 0,0 0-1 0 0,0-1 1 0 0,1 1-1 0 0,7 3 1 0 0,-11-8-143 0 0,-1 0 1 0 0,1 0-1 0 0,-1-1 0 0 0,1 1 1 0 0,-1 0-1 0 0,0-1 1 0 0,0 0-1 0 0,2-2 0 0 0,-3 4 57 0 0,1-3-250 0 0,0 1 1 0 0,0 0-1 0 0,0-1 1 0 0,0 1-1 0 0,0-1 1 0 0,-1 1-1 0 0,0-1 1 0 0,1 0 0 0 0,-1 1-1 0 0,0-1 1 0 0,0 1-1 0 0,-1-6 1 0 0,1 4 107 0 0,-1-15-356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8895 0 0,'4'3'87'0'0,"-1"1"0"0"0,0 0 0 0 0,0-1 0 0 0,0 1 0 0 0,-1 1-1 0 0,1-1 1 0 0,-1 0 0 0 0,0 0 0 0 0,0 1 0 0 0,2 8 0 0 0,6 13 95 0 0,1-1-87 0 0,1 2 171 0 0,1 0 0 0 0,1-1-1 0 0,32 44 1 0 0,-34-53-271 0 0,-5-9-6 0 0,-1 0 0 0 0,1 0 0 0 0,0 0 0 0 0,11 8 0 0 0,-4-3-14 0 0,-12-11 9 0 0,0 0 1 0 0,0 0-1 0 0,0 0 1 0 0,1 0-1 0 0,-1 0 1 0 0,0-1-1 0 0,1 1 1 0 0,5 2-1 0 0,33 9-1640 0 0,-39-13 1448 0 0,0 0 0 0 0,0 0 0 0 0,-1 0 0 0 0,1 0 0 0 0,0 0 0 0 0,0-1 0 0 0,-1 1 0 0 0,1-1 0 0 0,0 1 0 0 0,-1-1 0 0 0,1 0 0 0 0,0 1 0 0 0,-1-1 0 0 0,3-2 0 0 0,-1 2-295 0 0,-1-1 0 0 0,0 1 0 0 0,0-1 0 0 0,0 1 0 0 0,0-1 0 0 0,0 0 0 0 0,0 0 0 0 0,-1 0 0 0 0,4-4-1 0 0,-2-5-176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8663 0 0,'5'4'85'0'0,"0"-1"-1"0"0,0 1 0 0 0,0 0 1 0 0,-1 1-1 0 0,0-1 1 0 0,0 1-1 0 0,0 0 0 0 0,-1 0 1 0 0,1 0-1 0 0,3 10 0 0 0,4 2 233 0 0,22 31 0 0 0,-7-12 273 0 0,-19-27-436 0 0,0-1-1 0 0,0 0 1 0 0,11 9-1 0 0,14 16 160 0 0,-24-23-249 0 0,1 0 0 0 0,0-1 1 0 0,0 1-1 0 0,1-2 0 0 0,0 1 0 0 0,13 7 0 0 0,10 6-82 0 0,43 25-161 0 0,-66-42 121 0 0,0 0 0 0 0,-1-1 0 0 0,1-1 0 0 0,0 1 0 0 0,1-1 1 0 0,12 1-1 0 0,-22-4-93 0 0,1 1 1 0 0,0-1-1 0 0,-1 0 1 0 0,1 0 0 0 0,0 0-1 0 0,0 0 1 0 0,-1 0-1 0 0,1-1 1 0 0,0 1 0 0 0,-1 0-1 0 0,1-1 1 0 0,0 1-1 0 0,-1-1 1 0 0,1 0 0 0 0,-1 1-1 0 0,1-1 1 0 0,-1 0-1 0 0,1 0 1 0 0,-1 0 0 0 0,1 0-1 0 0,-1 0 1 0 0,0-1-1 0 0,2-1 1 0 0,-1 1-301 0 0,-1-1 1 0 0,0 1-1 0 0,0-1 0 0 0,0 0 1 0 0,0 1-1 0 0,0-1 1 0 0,-1 1-1 0 0,1-1 0 0 0,-1 0 1 0 0,1 0-1 0 0,-1 1 0 0 0,0-1 1 0 0,0 0-1 0 0,-1-3 0 0 0,0-11-281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7455 0 0,'7'31'729'0'0,"-7"-26"-627"0"0,1 1 0 0 0,0 0 1 0 0,1 0-1 0 0,0-1 0 0 0,-1 1 0 0 0,2-1 1 0 0,2 7-1 0 0,9 13 980 0 0,-9-15-733 0 0,1 0-1 0 0,-1-1 1 0 0,2 0 0 0 0,11 15-1 0 0,3-2-187 0 0,-8-8-56 0 0,0 0-1 0 0,29 21 1 0 0,-31-27-78 0 0,4 4 11 0 0,1-1 0 0 0,1-1 0 0 0,-1-1 0 0 0,25 11 0 0 0,6-4-254 0 0,85 17 0 0 0,-121-32-184 0 0,0 1 0 0 0,1-2 0 0 0,-1 0 0 0 0,13-1 0 0 0,-15 0-554 0 0,1 0 1 0 0,-1-1-1 0 0,0 0 0 0 0,0-1 1 0 0,12-4-1 0 0,-19 6 541 0 0,0 0 0 0 0,-1-1 0 0 0,1 1 0 0 0,0 0 0 0 0,-1 0 0 0 0,1-1 0 0 0,2-2 0 0 0,-3 2-177 0 0</inkml:trace>
  <inkml:trace contextRef="#ctx0" brushRef="#br0" timeOffset="1">25 28 9471 0 0,'27'39'547'0'0,"-17"-23"-393"0"0,2-1-1 0 0,19 23 1 0 0,-18-26-150 0 0,7 9 103 0 0,2-2 0 0 0,41 31 1 0 0,174 82 1196 0 0,-211-119-1406 0 0,0-1 1 0 0,1-2 0 0 0,0-1-1 0 0,1 0 1 0 0,57 7 0 0 0,-78-15-154 0 0,0 0 0 0 0,1-1 0 0 0,-1 0 0 0 0,0-1 1 0 0,1 1-1 0 0,11-4 0 0 0,-16 3 14 0 0,0 1-1 0 0,0-1 1 0 0,0 0 0 0 0,0-1 0 0 0,0 1 0 0 0,-1 0-1 0 0,1-1 1 0 0,-1 0 0 0 0,1 0 0 0 0,-1 1 0 0 0,1-1-1 0 0,-1-1 1 0 0,0 1 0 0 0,0 0 0 0 0,0 0 0 0 0,0-1-1 0 0,0 1 1 0 0,1-5 0 0 0,-2 5-55 0 0,0-1-1 0 0,-1 1 0 0 0,1 0 1 0 0,-1-1-1 0 0,0 0 1 0 0,1 1-1 0 0,-1-1 0 0 0,0 1 1 0 0,0-1-1 0 0,-1 1 1 0 0,1-1-1 0 0,-1-3 0 0 0,0 3-40 0 0,-2-10-149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10015 0 0,'29'27'980'0'0,"-23"-20"-942"0"0,1 0 1 0 0,13 10-1 0 0,69 37 347 0 0,175 81-1 0 0,-234-122-392 0 0,54 17-1 0 0,-72-27-107 0 0,0 0 0 0 0,0-1 0 0 0,0 0 1 0 0,1-1-1 0 0,-1 0 0 0 0,1-1 0 0 0,22-2 0 0 0,-28 1-362 0 0,0-1 0 0 0,0 1 0 0 0,0-1-1 0 0,0-1 1 0 0,8-3 0 0 0,-12 4-268 0 0,0 0 1 0 0,0 0-1 0 0,-1 1 0 0 0,1-2 1 0 0,-1 1-1 0 0,1 0 1 0 0,-1 0-1 0 0,4-6 0 0 0,1-2-106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74 10879 0 0,'5'4'307'0'0,"8"11"514"0"0,-5-7-795 0 0,-1 0-1 0 0,1-1 1 0 0,15 12-1 0 0,-13-11-20 0 0,2 0 5 0 0,0-1 1 0 0,1 0-1 0 0,-1-1 1 0 0,28 9-1 0 0,-14-5 2 0 0,-4-3 6 0 0,0 0-1 0 0,32 4 1 0 0,-13-3-18 0 0,-16-3-4 0 0,47 1-1 0 0,-37-4-46 0 0,-20-1-356 0 0,1-1 0 0 0,0 0 0 0 0,0-2 0 0 0,-1 0 1 0 0,1 0-1 0 0,-1-2 0 0 0,0 0 0 0 0,15-5 0 0 0,-28 7-151 0 0,0 1 1 0 0,0 0 0 0 0,1 0 0 0 0,-1-1-1 0 0,0 1 1 0 0,-1-1 0 0 0,1 0 0 0 0,0 0-1 0 0,0 1 1 0 0,1-4 0 0 0,0 1-467 0 0,6-6 172 0 0</inkml:trace>
  <inkml:trace contextRef="#ctx0" brushRef="#br0" timeOffset="1">0 0 9527 0 0,'12'7'254'0'0,"0"0"0"0"0,-1 1 0 0 0,21 18 0 0 0,-19-15-288 0 0,1-1 0 0 0,26 14-1 0 0,0 1-148 0 0,-14-9 129 0 0,30 13 0 0 0,-14-7 40 0 0,30 10 14 0 0,-39-18 0 0 0,-28-12-26 0 0,0 0 0 0 0,1-1 0 0 0,-1 1 0 0 0,1-1 0 0 0,0 0-1 0 0,-1 0 1 0 0,1-1 0 0 0,-1 1 0 0 0,1-1 0 0 0,0-1 0 0 0,8-1-1 0 0,-11 2-14 0 0,1-1 0 0 0,-1 0 0 0 0,0 0 0 0 0,1 0 0 0 0,-1-1 0 0 0,0 1 0 0 0,0-1 0 0 0,0 1-1 0 0,0-1 1 0 0,0 0 0 0 0,0 0 0 0 0,-1-1 0 0 0,1 1 0 0 0,-1-1 0 0 0,0 1 0 0 0,1-1 0 0 0,-1 0 0 0 0,0 1-1 0 0,3-7 1 0 0,-4 5-477 0 0,1 0-1 0 0,-1 1 1 0 0,1-1-1 0 0,-1 0 1 0 0,-1 0-1 0 0,1 0 1 0 0,0 0 0 0 0,-1 0-1 0 0,0 0 1 0 0,0 0-1 0 0,0 0 1 0 0,0 0-1 0 0,-1 0 1 0 0,-1-5-1 0 0,-3-8-216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10015 0 0,'10'2'238'0'0,"-6"-1"-157"0"0,0 0-1 0 0,0 0 1 0 0,0 1-1 0 0,-1-1 1 0 0,1 1-1 0 0,0 0 1 0 0,-1 0-1 0 0,1 0 1 0 0,3 3-1 0 0,9 6-113 0 0,1 0 0 0 0,0-2 1 0 0,0 0-1 0 0,1-1 0 0 0,19 7 0 0 0,-6-3-70 0 0,296 110 128 0 0,-323-121-25 0 0,33 10 0 0 0,55 10 0 0 0,-75-18 0 0 0,54 5-99 0 0,-32-5 30 0 0,-33-2-302 0 0,0-1 0 0 0,0 0-1 0 0,0-1 1 0 0,12-2 0 0 0,-16 3-281 0 0,1-1 0 0 0,0 0 0 0 0,0 0-1 0 0,-1 0 1 0 0,1 0 0 0 0,0 0 0 0 0,2-3 0 0 0,0-2-1539 0 0,-1-2 1343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158 111 9215 0 0,'32'4'340'0'0,"0"1"1"0"0,42 14-1 0 0,-26-7-233 0 0,-16-6 145 0 0,60 4 0 0 0,-1-2-428 0 0,-86-7 70 0 0,0-1 0 0 0,1 0 0 0 0,-1 0 0 0 0,9-1 0 0 0,6-1-1689 0 0,-22-14-5404 0 0,-2 4 6531 0 0</inkml:trace>
  <inkml:trace contextRef="#ctx0" brushRef="#br0" timeOffset="1">1 0 8495 0 0,'8'3'307'0'0,"0"1"0"0"0,16 7-1 0 0,6 5-276 0 0,135 48 1356 0 0,-116-43-1058 0 0,18 5 66 0 0,176 45-300 0 0,-232-68-230 0 0,1-1 0 0 0,18 2-1 0 0,-26-3-96 0 0,0-1-1 0 0,0 0 0 0 0,0 0 1 0 0,0-1-1 0 0,0 1 1 0 0,0-1-1 0 0,0 0 0 0 0,0 0 1 0 0,0 0-1 0 0,7-3 1 0 0,-11 3 107 0 0,1 1 0 0 0,-1 0 0 0 0,1-1 0 0 0,-1 1 1 0 0,1 0-1 0 0,-1-1 0 0 0,1 1 0 0 0,-1 0 0 0 0,0-1 0 0 0,1 1 1 0 0,-1-1-1 0 0,0 1 0 0 0,1-1 0 0 0,-1 1 0 0 0,0-1 0 0 0,0 1 1 0 0,1-1-1 0 0,-1 1 0 0 0,0-1 0 0 0,0 0 0 0 0,0 1 0 0 0,0-1 1 0 0,0 1-1 0 0,0-2 0 0 0,0 1-68 0 0,0-1 1 0 0,0 1-1 0 0,-1 0 1 0 0,1-1-1 0 0,-1 1 1 0 0,1-1-1 0 0,-1 1 1 0 0,1 0-1 0 0,-2-3 1 0 0,-1 0-224 0 0,0 0 0 0 0,-1 0 0 0 0,1 0 0 0 0,-7-6 0 0 0,-4-3-360 0 0,0-2 474 0 0</inkml:trace>
  <inkml:trace contextRef="#ctx0" brushRef="#br0" timeOffset="2">254 22 9527 0 0,'13'4'353'0'0,"-1"0"-1"0"0,16 9 1 0 0,14 4-135 0 0,18 7 385 0 0,-5-1-156 0 0,48 20 209 0 0,-13-7-582 0 0,-87-35-83 0 0,-1 0-1 0 0,1 0 1 0 0,0 0-1 0 0,0 0 1 0 0,-1-1-1 0 0,1 1 1 0 0,0-1-1 0 0,5 0 1 0 0,-7 0-99 0 0,-2-14-1473 0 0,1 12 1328 0 0,-1 0 1 0 0,0 0 0 0 0,0 0 0 0 0,0 0 0 0 0,0 0-1 0 0,0 0 1 0 0,0 0 0 0 0,-1 0 0 0 0,1 1-1 0 0,-1-1 1 0 0,-1-1 0 0 0,-22-17-2144 0 0,17 14 1752 0 0,0 1 29 0 0,0-1-1 0 0,0 2 1 0 0,-13-6-1 0 0,-14-8-774 0 0,7 0 947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3.68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7687 0 0,'12'38'822'0'0,"-5"-15"-546"0"0,18 42 0 0 0,-14-41-193 0 0,9 15-1172 0 0,-16-31 225 0 0,0 0 0 0 0,-1 0 0 0 0,4 9 0 0 0,-1 2-657 0 0,-5-17 1318 0 0,0 0-1 0 0,-1 0 0 0 0,0 0 1 0 0,1 0-1 0 0,-1 0 0 0 0,0 0 1 0 0,0 0-1 0 0,0 2 1 0 0,0 0-350 0 0,0-3 283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42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1268 1704 4343 0 0,'4'-16'8638'0'0,"1"-30"-6839"0"0,-3-26-90 0 0,-1 4-1199 0 0,7-3 50 0 0,-6 22-112 0 0,-1 39-308 0 0,0-1 0 0 0,-2-16-1 0 0,1-9-259 0 0,-4-42 445 0 0,5 39-325 0 0,0 32 10 0 0,-1 0 0 0 0,0 0 0 0 0,0-8 0 0 0,0-10 14 0 0,0 3 66 0 0,-5-45-1 0 0,0 4 42 0 0,4 56-112 0 0,0 1 0 0 0,0 0 0 0 0,-1 0 1 0 0,0 0-1 0 0,0 0 0 0 0,0 0 0 0 0,-4-6 0 0 0,-4-11 241 0 0,-27-63-599 0 0,28 61 339 0 0,7 19 0 0 0,0 0 0 0 0,-1 0 0 0 0,1 0 0 0 0,-1 0 0 0 0,0 1 0 0 0,-6-8 0 0 0,0 0 0 0 0,1 3 0 0 0,2 0 0 0 0,-11-18 0 0 0,9 9 0 0 0,7 17 0 0 0,0-1 0 0 0,0 1 0 0 0,-1-1 0 0 0,1 1 0 0 0,-1-1 0 0 0,1 1 0 0 0,-4-4 0 0 0,-14-16 0 0 0,15 18 0 0 0,1 0 0 0 0,0 0 0 0 0,-5-9 0 0 0,3 6 0 0 0,-55-82 0 0 0,34 54 0 0 0,25 33 0 0 0,0 0 0 0 0,-1 0 0 0 0,1 1 0 0 0,-1-1 0 0 0,1 0 0 0 0,-1 1 0 0 0,-3-3 0 0 0,-3-4 0 0 0,-21-34 0 0 0,24 35 0 0 0,0 1 0 0 0,0 0 0 0 0,-9-9 0 0 0,-1-3 0 0 0,8 11-45 0 0,1-1-1 0 0,-11-9 0 0 0,5 6-194 0 0,2 3 482 0 0,8 6-265 0 0,0 1-1 0 0,1-1 1 0 0,-1 0 0 0 0,0 0-1 0 0,0 1 1 0 0,1-1-1 0 0,-1 0 1 0 0,1 0-1 0 0,-2-4 1 0 0,2 5 53 0 0,-1-1 0 0 0,1 0 0 0 0,0 1-1 0 0,-1-1 1 0 0,1 1 0 0 0,-1 0 0 0 0,1 0 0 0 0,-1-1 0 0 0,0 1 0 0 0,1 0 0 0 0,-4-1 0 0 0,3 1-28 0 0,0 0 0 0 0,0 0 0 0 0,0 0 0 0 0,1 0 0 0 0,-1 0 0 0 0,0 0 0 0 0,1-1 0 0 0,-1 1 0 0 0,1-1 0 0 0,-1 1 0 0 0,1-1 0 0 0,-2-3 0 0 0,1 1-4 0 0,-3-15-17 0 0,5 18 9 0 0,0 0-1 0 0,0 1 1 0 0,-1-1-1 0 0,1 1 1 0 0,0-1 0 0 0,0 1-1 0 0,0-1 1 0 0,-1 0 0 0 0,1 1-1 0 0,0-1 1 0 0,-1 1-1 0 0,1-1 1 0 0,-1 1 0 0 0,1 0-1 0 0,0-1 1 0 0,-2 0 0 0 0,2 1 4 0 0,-1-1 0 0 0,1 1 0 0 0,-1-1 0 0 0,1 1 1 0 0,-1-1-1 0 0,1 1 0 0 0,0-1 0 0 0,-1 1 0 0 0,1-1 1 0 0,0 1-1 0 0,-1-1 0 0 0,1 1 0 0 0,0-1 1 0 0,0 0-1 0 0,0 1 0 0 0,-1-2 0 0 0,1 1 6 0 0,0 0 0 0 0,-1 0 0 0 0,1 1 0 0 0,-1-1 0 0 0,1 0 0 0 0,-1 0-1 0 0,1 0 1 0 0,-1 0 0 0 0,0 0 0 0 0,1 1 0 0 0,-2-2 0 0 0,-5-9 16 0 0,-1 1 86 0 0,7 10-94 0 0,0-1 0 0 0,0 0 1 0 0,0 0-1 0 0,1 0 0 0 0,-1 0 1 0 0,0 0-1 0 0,0 0 0 0 0,1 0 0 0 0,-1 0 1 0 0,1 0-1 0 0,-1-2 0 0 0,0 0-9 0 0,-6-10-2 0 0,2 6-5 0 0,0-10-201 0 0,2 0 198 0 0,2 14 6 0 0,0 1-1 0 0,0-1 0 0 0,1 0 1 0 0,0 0-1 0 0,-1 0 0 0 0,1 0 1 0 0,0 0-1 0 0,0 1 1 0 0,0-1-1 0 0,1 0 0 0 0,-1 0 1 0 0,1 0-1 0 0,0-3 0 0 0,0 4 5 0 0,0-2 1 0 0,2 0 0 0 0,-2 0-6 0 0,-2 1-30 0 0,-6-7 14 0 0,5 5 22 0 0,-2 4 0 0 0,3 5 0 0 0,-1 0 0 0 0,-3-2 0 0 0,3 1 0 0 0,0-1 0 0 0,0 1 0 0 0,0-1 0 0 0,0 1 0 0 0,1-1 0 0 0,-1 1 0 0 0,-1 4 0 0 0,2-4 0 0 0,-12 12-74 0 0,11-14 56 0 0,2-1 17 0 0,0 0 0 0 0,-1 0 0 0 0,1 0 1 0 0,0 1-1 0 0,-1-1 0 0 0,1 0 1 0 0,0 0-1 0 0,-1 1 0 0 0,1-1 0 0 0,0 0 1 0 0,0 0-1 0 0,-1 1 0 0 0,1-1 1 0 0,0 0-1 0 0,0 1 0 0 0,0-1 1 0 0,-1 0-1 0 0,1 1 0 0 0,0-1 0 0 0,0 0 1 0 0,0 1-1 0 0,0-1 0 0 0,0 0 1 0 0,0 1-1 0 0,0-1 0 0 0,0 0 0 0 0,0 1 1 0 0,0-1-1 0 0,0 1 0 0 0,0-1 1 0 0,0 0-1 0 0,0 1 0 0 0,-2 6 12 0 0,0 0 0 0 0,0 0 0 0 0,-4 7 0 0 0,-2 7 5 0 0,6-14-16 0 0,0 0 0 0 0,0 0 0 0 0,-4 10 0 0 0,2-7 0 0 0,-2 7 0 0 0,5-12 0 0 0,0 0 0 0 0,-1-1 0 0 0,0 1 0 0 0,0 0 0 0 0,-3 5 0 0 0,-5 14-72 0 0,-18 25 136 0 0,22-34-64 0 0,5-14 0 0 0,1 1 0 0 0,-1-1 0 0 0,1 0 0 0 0,-1 1 0 0 0,1-1 0 0 0,-1 1 0 0 0,0-1 0 0 0,1 0 0 0 0,-2 2 0 0 0,-16 23 0 0 0,0 3 0 0 0,11-18 0 0 0,6-9 0 0 0,1-1 0 0 0,-1 0 0 0 0,0 0 0 0 0,1 0 0 0 0,-1 0 0 0 0,0 1 0 0 0,0-1 0 0 0,0 0 0 0 0,0 0 0 0 0,-2 1 0 0 0,-16 20 0 0 0,11-10-2 0 0,8-11 3 0 0,-1 0 0 0 0,0 0 0 0 0,1 0 0 0 0,-1 0 0 0 0,1 0 0 0 0,-1-1 0 0 0,0 1 0 0 0,0 0 1 0 0,0 0-1 0 0,1 0 0 0 0,-3 0 0 0 0,-14 20 52 0 0,9-9-53 0 0,7-10 0 0 0,0-1 0 0 0,1 0 0 0 0,-1 1 0 0 0,0-1 0 0 0,0 0 0 0 0,0 0 0 0 0,0 0 0 0 0,0 1 0 0 0,-3 0 0 0 0,-3 8 0 0 0,1 0 0 0 0,3-8 0 0 0,2-1 0 0 0,0 0 0 0 0,0 0 0 0 0,0-1 0 0 0,0 1 0 0 0,0 0 0 0 0,0 0 0 0 0,1 1 0 0 0,-1-1 0 0 0,0 0 0 0 0,0 0 0 0 0,1 0 0 0 0,-1 0 0 0 0,1 1 0 0 0,-1-1 0 0 0,0 3 0 0 0,-6 10 0 0 0,6-13 0 0 0,0 1 0 0 0,0-1 0 0 0,0 0 0 0 0,1 1 0 0 0,-1-1 0 0 0,0 0 0 0 0,1 1 0 0 0,-1-1 0 0 0,0 4 0 0 0,0-2 0 0 0,1 0 0 0 0,-1 1 0 0 0,-1-1 0 0 0,1 0 0 0 0,0 0 0 0 0,-1 0 0 0 0,1 0 0 0 0,-1 0 0 0 0,0 0 0 0 0,0 0 0 0 0,0-1 0 0 0,0 1 0 0 0,-1-1 0 0 0,-3 4 0 0 0,-5 11 0 0 0,3-4 0 0 0,-10 12 0 0 0,0 2 0 0 0,14-21 0 0 0,-1 0 0 0 0,2 0 0 0 0,-1 0 0 0 0,1 1 0 0 0,-4 10 0 0 0,0-3 0 0 0,-6 20 0 0 0,-3-3 0 0 0,13-26 0 0 0,0 1 0 0 0,1 0 0 0 0,-1-1 0 0 0,1 1 0 0 0,-1 8 0 0 0,-4 6 0 0 0,-30 93-64 0 0,7-27 263 0 0,21-50-295 0 0,7-24 64 0 0,-1-1 1 0 0,-1 1-1 0 0,-6 16 0 0 0,-22 51-168 0 0,26-58 135 0 0,5-18 64 0 0,1-1 0 0 0,-1 1-1 0 0,0 0 1 0 0,1-1 0 0 0,-2 1 0 0 0,1-1 0 0 0,-2 5 0 0 0,-5 13-53 0 0,2-3 54 0 0,2-1-63 0 0,3-15 38 0 0,1 1 0 0 0,0 0 0 0 0,-1-1 1 0 0,1 1-1 0 0,-1 0 0 0 0,1-1 0 0 0,-1 1 0 0 0,0 0 0 0 0,-1 1 0 0 0,-14 32 88 0 0,15-34-58 0 0,1 0 0 0 0,-1 0 0 0 0,1 0 0 0 0,-1 0-1 0 0,1 1 1 0 0,-1-1 0 0 0,1 0 0 0 0,0 0 0 0 0,0 1 0 0 0,0-1 0 0 0,0 0 0 0 0,0 3 0 0 0,0-3-3 0 0,0 1-1 0 0,0-1 1 0 0,-1 1 0 0 0,1-1 0 0 0,0 1-1 0 0,0-1 1 0 0,-1 1 0 0 0,1-1-1 0 0,-1 2 1 0 0,-4 13-4 0 0,5-15 3 0 0,0 1 0 0 0,0-1 0 0 0,0 1 0 0 0,-1-1 0 0 0,1 0 0 0 0,-1 1 0 0 0,1-1 0 0 0,-1 0 1 0 0,1 1-1 0 0,-1-1 0 0 0,-1 2 0 0 0,1-2 2 0 0,1 1 0 0 0,-1 0 0 0 0,1-1-1 0 0,-1 1 1 0 0,1 0 0 0 0,0 0 0 0 0,-1-1 0 0 0,1 1 0 0 0,0 0 0 0 0,0 0-1 0 0,0 0 1 0 0,1-1 0 0 0,-1 1 0 0 0,0 0 0 0 0,1 0 0 0 0,-1-1 0 0 0,1 1 0 0 0,0 2-1 0 0,3 17-3 0 0,-5-12 1 0 0,0 4 0 0 0,0 0 0 0 0,1 18 0 0 0,-4-2-201 0 0,5-26 44 0 0,-1-1 0 0 0,0 1 0 0 0,0 0 1 0 0,0-1-1 0 0,0 1 0 0 0,0 0 0 0 0,0-1 0 0 0,-1 1 1 0 0,1 0-1 0 0,-1-1 0 0 0,0 1 0 0 0,-1 4 0 0 0,1-7 77 0 0,1 1 0 0 0,0-1 0 0 0,0 0-1 0 0,0 1 1 0 0,0-1 0 0 0,-1 0 0 0 0,1 0-1 0 0,0 1 1 0 0,0-1 0 0 0,0 0 0 0 0,0 1 0 0 0,0-1-1 0 0,0 0 1 0 0,0 1 0 0 0,0-1 0 0 0,0 0-1 0 0,0 1 1 0 0,0-1 0 0 0,0 0 0 0 0,0 1 0 0 0,0-1-1 0 0,0 1 1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10535 0 0,'11'1'198'0'0,"-1"0"0"0"0,0 1-1 0 0,0 1 1 0 0,0 0-1 0 0,19 7 1 0 0,45 29-10 0 0,5 1 329 0 0,-58-31-314 0 0,-12-4-110 0 0,1-1 1 0 0,0-1-1 0 0,1 1 0 0 0,12 1 0 0 0,-5-1-98 0 0,-11-3-60 0 0,-1 0 1 0 0,0 0-1 0 0,0-1 1 0 0,10 1-1 0 0,-14-2-10 0 0,0 1-1 0 0,-1-1 0 0 0,1 1 1 0 0,-1-1-1 0 0,1 0 0 0 0,-1 0 1 0 0,1 0-1 0 0,-1 1 0 0 0,1-1 1 0 0,-1-1-1 0 0,0 1 0 0 0,1 0 1 0 0,-1 0-1 0 0,0 0 0 0 0,2-3 1 0 0,-1 1-161 0 0,0 0 0 0 0,0 0 0 0 0,0 0 0 0 0,0-1 0 0 0,1-5 0 0 0,-1 5-294 0 0,-1-1 1 0 0,0 1 0 0 0,-1-1 0 0 0,1 0-1 0 0,-1 0 1 0 0,0 1 0 0 0,0-1 0 0 0,0 0-1 0 0,-1 0 1 0 0,1 1 0 0 0,-1-1 0 0 0,0 0-1 0 0,-1 1 1 0 0,1-1 0 0 0,-1 1 0 0 0,-3-7-1 0 0,-2-2-134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9471 0 0,'10'2'171'0'0,"-1"1"0"0"0,1 1-1 0 0,0 0 1 0 0,-1 0 0 0 0,13 8-1 0 0,5 2 189 0 0,57 33 1010 0 0,-10-8-1105 0 0,-52-28-257 0 0,-17-8-96 0 0,-1-1 0 0 0,1 1 0 0 0,0-1 0 0 0,0 0-1 0 0,0-1 1 0 0,7 2 0 0 0,-10-2-263 0 0,-1-3-117 0 0,0 2 333 0 0,-1-1 1 0 0,1 0-1 0 0,0 0 1 0 0,-1 0 0 0 0,1 0-1 0 0,-1 1 1 0 0,1-1-1 0 0,-1 0 1 0 0,1 0 0 0 0,-1 0-1 0 0,0 0 1 0 0,1 0-1 0 0,-1 0 1 0 0,0 0 0 0 0,0-1-1 0 0,0 1 1 0 0,0 0-1 0 0,0 0 1 0 0,0 0 0 0 0,0 0-1 0 0,0 0 1 0 0,0 0-1 0 0,-1 0 1 0 0,1 0-1 0 0,0 0 1 0 0,-1 0 0 0 0,1 0-1 0 0,-1 0 1 0 0,1 0-1 0 0,-1 0 1 0 0,1 1 0 0 0,-1-1-1 0 0,0 0 1 0 0,0-1-1 0 0,-5-6-1167 0 0,0 0-1 0 0,-15-13 0 0 0,9 9-144 0 0,0-2 953 0 0</inkml:trace>
  <inkml:trace contextRef="#ctx0" brushRef="#br0" timeOffset="1">153 1 8719 0 0,'3'0'74'0'0,"-1"1"-1"0"0,0 0 0 0 0,0 0 0 0 0,0-1 1 0 0,0 1-1 0 0,0 1 0 0 0,0-1 0 0 0,0 0 0 0 0,0 0 1 0 0,-1 1-1 0 0,1-1 0 0 0,2 3 0 0 0,10 8-35 0 0,-1-4-3 0 0,-9-5 38 0 0,0-1 0 0 0,0 1-1 0 0,0-1 1 0 0,0 0 0 0 0,8 2 0 0 0,30 17 1272 0 0,-29-16-1313 0 0,-6-3-32 0 0,0 1 1 0 0,1-1-1 0 0,-1 0 0 0 0,13 1 0 0 0,-36-14-2256 0 0,13 9 1787 0 0,0 0 1 0 0,0 0-1 0 0,0 0 0 0 0,1-1 0 0 0,-4-3 0 0 0,4 4-142 0 0,-1-1 0 0 0,0 1 0 0 0,1-1 0 0 0,-1 1 0 0 0,-5-3-1 0 0,-5-3-1080 0 0,1 0 1040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7399 0 0,'0'0'568'0'0,"0"2"-373"0"0,1 0-108 0 0,-1 1 1 0 0,0-1-1 0 0,1 1 1 0 0,0-1-1 0 0,-1 0 1 0 0,1 1-1 0 0,0-1 1 0 0,0 0-1 0 0,0 1 0 0 0,4 3 1 0 0,18 23 2093 0 0,-14-18-1583 0 0,11 5-109 0 0,-8-7-515 0 0,-9-7 9 0 0,1 1-1 0 0,-1-1 1 0 0,1-1 0 0 0,7 4-1 0 0,2 1 6 0 0,-9-5 39 0 0,1 0-1 0 0,-1-1 1 0 0,0 1-1 0 0,1-1 0 0 0,-1 1 1 0 0,1-2-1 0 0,-1 1 1 0 0,0 0-1 0 0,1-1 1 0 0,6-1-1 0 0,-8 1-24 0 0,0 1 0 0 0,0-1 0 0 0,0 0 0 0 0,0 0 0 0 0,0 0 0 0 0,0-1 0 0 0,5-2 0 0 0,-3 1-1 0 0,8-6-132 0 0,-12 5 33 0 0,-1 2 30 0 0,0 2 24 0 0,1-1 0 0 0,-1 0 1 0 0,0 0-1 0 0,0 1 0 0 0,0-1 0 0 0,-1 0 0 0 0,1 0 0 0 0,0 1 1 0 0,0-1-1 0 0,0 0 0 0 0,0 0 0 0 0,-1 1 0 0 0,1-1 1 0 0,0 0-1 0 0,-1 1 0 0 0,0-2 0 0 0,0-1-151 0 0,-1-1 12 0 0,0 1 0 0 0,0-1 0 0 0,-1 1 0 0 0,1 0 0 0 0,0-1 0 0 0,-1 1 0 0 0,0 1 0 0 0,0-1 0 0 0,0 0 0 0 0,0 1 0 0 0,-4-3 0 0 0,-1-2-301 0 0,1 3 67 0 0,1 0-1 0 0,-1 0 1 0 0,0 0 0 0 0,-13-3-1 0 0,0-2-543 0 0,8 5 303 0 0,0 0 1 0 0,0 0-1 0 0,-22-3 0 0 0,19 5 634 0 0,-53-6 1820 0 0,66 8-1560 0 0,-1 0 0 0 0,1 1 0 0 0,-1-1-1 0 0,1 1 1 0 0,0-1 0 0 0,0 1 0 0 0,-1 0-1 0 0,-3 1 1 0 0,-3 2 2642 0 0,10-3-2805 0 0,-1 0 0 0 0,1 0-1 0 0,0 0 1 0 0,0-1-1 0 0,-1 1 1 0 0,1 0 0 0 0,0 0-1 0 0,0-1 1 0 0,0 1 0 0 0,0 0-1 0 0,0-1 1 0 0,0 1-1 0 0,0-1 1 0 0,0 1 0 0 0,0-1-1 0 0,3 1 1 0 0,21 7 296 0 0,-14-4-166 0 0,0-1 0 0 0,18 3 1 0 0,35 9 846 0 0,-39-9-993 0 0,5 1-34 0 0,-27-7-81 0 0,-1 1 0 0 0,0-1 0 0 0,1 1 0 0 0,-1 0 0 0 0,0 0 0 0 0,0 0 0 0 0,3 1 0 0 0,-2 1-1261 0 0,-13-7-15 0 0,0 0 369 0 0,0 1 1 0 0,-1 0-1 0 0,1 1 1 0 0,0 0-1 0 0,-13 0 1 0 0,-21-5-2216 0 0,21 1 2632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77 7023 0 0,'0'0'542'0'0,"2"15"134"0"0,-1-13-611 0 0,-1-1 1 0 0,0 1 0 0 0,1 0-1 0 0,-1 0 1 0 0,1-1-1 0 0,-1 1 1 0 0,1-1-1 0 0,0 1 1 0 0,0 0 0 0 0,0-1-1 0 0,0 0 1 0 0,0 1-1 0 0,0-1 1 0 0,0 1 0 0 0,0-1-1 0 0,1 0 1 0 0,0 1-1 0 0,3 2 110 0 0,0 0 0 0 0,0 0 0 0 0,10 5 0 0 0,48 29 857 0 0,5 0-898 0 0,17 1-2503 0 0,-69-36-162 0 0</inkml:trace>
  <inkml:trace contextRef="#ctx0" brushRef="#br0" timeOffset="1">1 0 8175 0 0,'142'77'1172'0'0,"-34"-19"-656"0"0,23 0-2564 0 0,-11-18-3353 0 0,-98-33 3989 0 0,0-4 873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9647 0 0,'18'9'355'0'0,"-1"0"0"0"0,21 16 0 0 0,14 8-533 0 0,44 20-319 0 0,106 52-583 0 0,-184-98 238 0 0,0 0 1 0 0,24 4 0 0 0,-28-7-1833 0 0,25 0 0 0 0,-29-3 2060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9095 0 0,'18'6'263'0'0,"-1"2"-1"0"0,0 0 0 0 0,31 20 0 0 0,43 39-646 0 0,-61-43 361 0 0,148 115-84 0 0,-138-105 10 0 0,-25-20-52 0 0,1-1 0 0 0,0-1 0 0 0,24 14 0 0 0,-19-15-263 0 0,74 36-2407 0 0,-76-38 1293 0 0,-15-6 893 0 0,0-1 0 0 0,0 0 0 0 0,0-1-1 0 0,8 3 1 0 0,-3-3 82 0 0</inkml:trace>
  <inkml:trace contextRef="#ctx0" brushRef="#br0" timeOffset="1">35 92 7511 0 0,'18'6'171'0'0,"0"1"-1"0"0,0 0 1 0 0,20 12-1 0 0,10 4-52 0 0,71 40-117 0 0,-83-42 12 0 0,40 23 104 0 0,-18-10-162 0 0,123 54-1 0 0,-127-67-167 0 0,6 2-1262 0 0,-19-9-2495 0 0,-29-11 2364 0 0,-1-2 990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95 8663 0 0,'16'10'240'0'0,"-2"0"0"0"0,1 0 0 0 0,16 18 0 0 0,19 13-294 0 0,-30-26-13 0 0,17 12-116 0 0,52 28-1 0 0,-68-43 114 0 0,16 8-321 0 0,72 27-1 0 0,-65-31-260 0 0,-23-8-192 0 0,1 0-1 0 0,35 6 1 0 0,-31-8-480 0 0,-16-4 380 0 0,0 0 0 0 0,13 1 0 0 0,-4-4 458 0 0</inkml:trace>
  <inkml:trace contextRef="#ctx0" brushRef="#br0" timeOffset="1">0 1 7023 0 0,'3'3'77'0'0,"-1"0"0"0"0,1 0-1 0 0,-1 1 1 0 0,0-1-1 0 0,0 1 1 0 0,0-1 0 0 0,-1 1-1 0 0,1 0 1 0 0,1 6 0 0 0,-2-4-71 0 0,1-1 1 0 0,0 0 0 0 0,0 0 0 0 0,4 6-1 0 0,29 36 618 0 0,-20-28-344 0 0,-2-5-216 0 0,-1-1-1 0 0,2 0 0 0 0,15 11 0 0 0,-1-1-180 0 0,34 26-568 0 0,-34-28 114 0 0,-18-14-526 0 0,-1 0 0 0 0,2-1-1 0 0,-1 0 1 0 0,1-1 0 0 0,12 4-1 0 0,-14-7 538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5759 0 0,'8'17'512'0'0,"1"2"-168"0"0,14 21-1 0 0,-4-11 470 0 0,-3-5-184 0 0,18 23 0 0 0,-19-29-703 0 0,0 0 1 0 0,1-1 0 0 0,35 27-1 0 0,-45-39 42 0 0,9 6-137 0 0,0-1 0 0 0,0 0-1 0 0,34 15 1 0 0,-42-22 16 0 0,1 1-112 0 0,0-1 1 0 0,1-1-1 0 0,-1 1 0 0 0,0-1 0 0 0,13 1 1 0 0,-2-1-598 0 0,-14-1 364 0 0,1 0 0 0 0,-1-1 0 0 0,0 1 0 0 0,1-1 0 0 0,-1 0 0 0 0,1-1 0 0 0,-1 1 0 0 0,9-3 0 0 0,0-5 12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2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9151 0 0,'22'16'313'0'0,"-1"1"-1"0"0,35 37 0 0 0,-24-22-290 0 0,26 27-177 0 0,23 21 29 0 0,-40-43 81 0 0,-20-16-22 0 0,1-2 0 0 0,31 21 0 0 0,-35-28-11 0 0,0 1-115 0 0,2-1 1 0 0,0-1-1 0 0,34 14 0 0 0,-36-18-120 0 0,-5-3-199 0 0,25 7 1 0 0,-34-10 185 0 0,0-1 1 0 0,1 1 0 0 0,-1-1 0 0 0,1 0-1 0 0,-1 0 1 0 0,0 0 0 0 0,1-1-1 0 0,-1 0 1 0 0,8-2 0 0 0,-11 3 160 0 0,0-1 1 0 0,0 1 0 0 0,0 0 0 0 0,0-1-1 0 0,0 1 1 0 0,0-1 0 0 0,0 0 0 0 0,0 1-1 0 0,0-1 1 0 0,0 0 0 0 0,0 1-1 0 0,0-1 1 0 0,-1 0 0 0 0,1 0 0 0 0,0 0-1 0 0,-1 0 1 0 0,1 0 0 0 0,0-1-1 0 0,4-12-395 0 0</inkml:trace>
  <inkml:trace contextRef="#ctx0" brushRef="#br0" timeOffset="1">1 28 8351 0 0,'14'11'175'0'0,"-1"0"-1"0"0,0 1 0 0 0,-1 0 0 0 0,13 16 1 0 0,-2-1-63 0 0,27 28 43 0 0,3-1 0 0 0,66 50-1 0 0,-94-85-161 0 0,-7-4-44 0 0,38 22 0 0 0,-40-27-49 0 0,24 11-172 0 0,-38-20 136 0 0,1 0 0 0 0,-1 0 0 0 0,1-1 0 0 0,-1 1 0 0 0,1 0 0 0 0,0-1 0 0 0,0 0 0 0 0,-1 0 0 0 0,1 0 0 0 0,0 0 0 0 0,-1 0 0 0 0,1 0 0 0 0,4-1 0 0 0,-7 0 34 0 0,1 1 0 0 0,0 0 0 0 0,0 0 1 0 0,0-1-1 0 0,0 1 0 0 0,0 0 0 0 0,-1-1 0 0 0,1 1 0 0 0,0-1 0 0 0,0 1 0 0 0,-1-1 0 0 0,1 1 1 0 0,0-1-1 0 0,-1 0 0 0 0,1 1 0 0 0,-1-1 0 0 0,1 0 0 0 0,0 1 0 0 0,-1-1 0 0 0,0 0 0 0 0,1 0 1 0 0,-1 1-1 0 0,1-1 0 0 0,-1 0 0 0 0,0 0 0 0 0,0 0 0 0 0,1 0 0 0 0,-1 0 0 0 0,0 0 0 0 0,0-1 1 0 0,0-1-311 0 0,-1-1 1 0 0,0 1 0 0 0,0 0-1 0 0,1 0 1 0 0,-2 0-1 0 0,1 0 1 0 0,-2-4 0 0 0,-6-11-99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6159 0 0,'0'1'472'0'0,"-3"13"-290"0"0,2-12-143 0 0,0 0 0 0 0,1 0 1 0 0,-1 0-1 0 0,1 0 1 0 0,0 1-1 0 0,0-1 0 0 0,0 0 1 0 0,0 0-1 0 0,0 1 1 0 0,0-1-1 0 0,0 0 0 0 0,2 4 1 0 0,3 19 753 0 0,-4-18-618 0 0,0-1-1 0 0,1 0 0 0 0,-1 0 1 0 0,4 7-1 0 0,42 74 127 0 0,-38-75-291 0 0,0 0 0 0 0,0-1 0 0 0,2 0 0 0 0,-1-1 0 0 0,14 10 0 0 0,19 21 1 0 0,-9-10 125 0 0,40 32 1 0 0,-67-57-117 0 0,13 8 38 0 0,25 14-1 0 0,-17-11-17 0 0,-24-15-100 0 0,0 0 0 0 0,1 0 1 0 0,-1 0-1 0 0,0 0 0 0 0,1-1 0 0 0,0 0 0 0 0,-1 0 0 0 0,1 0 1 0 0,0 0-1 0 0,7-1 0 0 0,-10 0-142 0 0,-1 0 1 0 0,1 0-1 0 0,0 0 1 0 0,-1 0-1 0 0,1 0 0 0 0,0 0 1 0 0,0-1-1 0 0,-1 1 1 0 0,1-1-1 0 0,-1 0 1 0 0,1 1-1 0 0,0-1 1 0 0,-1 0-1 0 0,1 0 0 0 0,-1 0 1 0 0,0 0-1 0 0,1 0 1 0 0,-1 0-1 0 0,0 0 1 0 0,0 0-1 0 0,1-1 1 0 0,-1 1-1 0 0,0-1 0 0 0,0 1 1 0 0,0 0-1 0 0,-1-1 1 0 0,1 0-1 0 0,0 1 1 0 0,-1-1-1 0 0,2-3 0 0 0,1-10-1546 0 0,0-4 1072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44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1071 6271 0 0,'0'0'5782'0'0,"-8"-23"-3540"0"0,7 19-2065 0 0,1 3-145 0 0,0 0 0 0 0,-1 0 0 0 0,1 1-1 0 0,0-1 1 0 0,0 0 0 0 0,0 0 0 0 0,0 0 0 0 0,0 0 0 0 0,0 1 0 0 0,0-1 0 0 0,0 0-1 0 0,0 0 1 0 0,1 0 0 0 0,-1 1 0 0 0,0-1 0 0 0,1-1 0 0 0,-1-1 46 0 0,1 1 0 0 0,-1 0 0 0 0,0 0 0 0 0,0 0 0 0 0,0-1 0 0 0,0 1 0 0 0,0 0 0 0 0,0 0 0 0 0,-2-4 0 0 0,2 2-7 0 0,2-16 259 0 0,0 8-315 0 0,7-31 342 0 0,-4 16-270 0 0,-1 9-19 0 0,0 6-36 0 0,1-3-11 0 0,3-10 219 0 0,-5 7-155 0 0,-2 15-78 0 0,0 0 0 0 0,0 0 0 0 0,-1 0 0 0 0,1 1 0 0 0,-1-1 0 0 0,0 0 0 0 0,0 0 0 0 0,0 0 0 0 0,-1-5 0 0 0,1 6-3 0 0,0-1 0 0 0,0 1 0 0 0,0-1 0 0 0,0 1-1 0 0,1-1 1 0 0,-1 1 0 0 0,1 0 0 0 0,-1-1 0 0 0,1 1 0 0 0,1-3 0 0 0,3-11 6 0 0,-3 9-13 0 0,-1 1 0 0 0,1-1 0 0 0,4-7 0 0 0,5-17-9 0 0,3-12 2 0 0,-13 37 11 0 0,1-1 0 0 0,-1 1 1 0 0,1 0-1 0 0,0 0 0 0 0,0 0 1 0 0,1 0-1 0 0,3-6 0 0 0,3-13-1 0 0,-6 17 0 0 0,-1 1 0 0 0,0-1 0 0 0,0 1 0 0 0,0-1 0 0 0,0-10 0 0 0,-2 13 0 0 0,1 2 0 0 0,0-1 0 0 0,0 0 0 0 0,0 0 0 0 0,0 0 0 0 0,0 0 0 0 0,1 1 0 0 0,0-1 0 0 0,0 0 0 0 0,4-5 0 0 0,-6 9 0 0 0,0 0 0 0 0,1-1 0 0 0,-1 1 0 0 0,0-1 0 0 0,1 1 0 0 0,-1 0 0 0 0,0-1 0 0 0,0 1 0 0 0,0-1 0 0 0,1 1 0 0 0,-1-1 0 0 0,0 1 0 0 0,0-1 0 0 0,0 1 0 0 0,0-1 0 0 0,0 1 0 0 0,0-1 0 0 0,0 0 0 0 0,3-10 0 0 0,8-9 0 0 0,-2-1 0 0 0,-5 11-12 0 0,-4 9 8 0 0,0 0 1 0 0,1 0-1 0 0,-1 0 0 0 0,0 0 1 0 0,0 1-1 0 0,1-1 0 0 0,-1 0 0 0 0,0 0 1 0 0,1 1-1 0 0,-1-1 0 0 0,1 0 1 0 0,-1 1-1 0 0,2-2 0 0 0,0 0 4 0 0,0-1 0 0 0,0 1 0 0 0,-1-1 0 0 0,1 0 0 0 0,-1 1 0 0 0,1-1 0 0 0,1-5 0 0 0,5-9 0 0 0,4-10 0 0 0,-10 23 0 0 0,0 1 0 0 0,0-1 0 0 0,0 0 0 0 0,-1 0 0 0 0,1 1 0 0 0,-1-1 0 0 0,2-8 0 0 0,-3 10 0 0 0,0 1 0 0 0,1 0 0 0 0,-1 0 0 0 0,1 0 0 0 0,-1 0 0 0 0,1 0 0 0 0,0 0 0 0 0,-1 0 0 0 0,1 0 0 0 0,0 1 0 0 0,0-2 0 0 0,6-7 0 0 0,0 0 13 0 0,-7 8-9 0 0,1 0-1 0 0,0 1 1 0 0,-1-1 0 0 0,1 0-1 0 0,-1 1 1 0 0,1-1 0 0 0,-1 0-1 0 0,1 0 1 0 0,-1 0 0 0 0,1 1-1 0 0,-1-1 1 0 0,0 0 0 0 0,1-1-1 0 0,6-10-3 0 0,1 1 0 0 0,-7 9 0 0 0,0 0-1 0 0,0 1 1 0 0,0 0 0 0 0,0-1-1 0 0,0 1 1 0 0,0 0 0 0 0,0-1-1 0 0,1 1 1 0 0,-1 0-1 0 0,1 0 1 0 0,-1 0 0 0 0,3-1-1 0 0,-2 1 8 0 0,-1 0-1 0 0,1-1 1 0 0,0 1-1 0 0,-1 0 1 0 0,1-1-1 0 0,-1 1 1 0 0,1-1-1 0 0,1-2 1 0 0,-2 2-6 0 0,0 0 0 0 0,1 0 0 0 0,0 0 0 0 0,-1 1 0 0 0,1-1 0 0 0,0 0 1 0 0,0 1-1 0 0,0-1 0 0 0,3-1 0 0 0,13-12-2 0 0,-8 9 27 0 0,-10 5-24 0 0,1 1-1 0 0,0 0 1 0 0,-1 0 0 0 0,1-1 0 0 0,-1 1 0 0 0,1 0 0 0 0,-1-1-1 0 0,1 1 1 0 0,-1-1 0 0 0,1 1 0 0 0,-1 0 0 0 0,1-1 0 0 0,-1 1-1 0 0,0-1 1 0 0,1 1 0 0 0,-1-1 0 0 0,1 1 0 0 0,-1-1 0 0 0,0 0-1 0 0,1 0 1 0 0,-1 0 12 0 0,1 0 0 0 0,0 0 0 0 0,-1 1 0 0 0,1-1 0 0 0,0 0 0 0 0,0 1 0 0 0,0-1 0 0 0,0 1 0 0 0,0-1 0 0 0,0 1 0 0 0,0-1 0 0 0,-1 1 0 0 0,1-1 0 0 0,2 1 0 0 0,-2-1 5 0 0,1 1 0 0 0,-1-1 0 0 0,0 1 0 0 0,1-1 0 0 0,-1 0 0 0 0,0 0 0 0 0,1 0 0 0 0,-1 1 0 0 0,2-3 0 0 0,-1 1-18 0 0,0 0-1 0 0,0 0 0 0 0,0 0 1 0 0,1 0-1 0 0,-1 1 1 0 0,5-3-1 0 0,1-1 9 0 0,-6 3 112 0 0,-1 2-118 0 0,0-1-1 0 0,1 1 1 0 0,-1-1 0 0 0,0 0 0 0 0,0 1-1 0 0,0-1 1 0 0,0 0 0 0 0,-1 0-1 0 0,1 0 1 0 0,0 0 0 0 0,0 0 0 0 0,1-1-1 0 0,-1 1-95 0 0,2-1 90 0 0,11-8 83 0 0,-12 8-79 0 0,0 1 0 0 0,-1 0 0 0 0,1-1 0 0 0,0 1-1 0 0,0-1 1 0 0,-1 0 0 0 0,1 0 0 0 0,1-2 0 0 0,6-8-101 0 0,-7 12 109 0 0,-1-1 0 0 0,1 0-1 0 0,0 1 1 0 0,0-1 0 0 0,-1 1 0 0 0,1-1-1 0 0,0 1 1 0 0,0 0 0 0 0,-1 0 0 0 0,1 0-1 0 0,0 0 1 0 0,0 0 0 0 0,0 0 0 0 0,-1 0-1 0 0,3 1 1 0 0,0 1-25 0 0,5 6-2 0 0,0 0 0 0 0,9 10 0 0 0,20 20 344 0 0,-34-34-326 0 0,0 0 0 0 0,-1 0 0 0 0,0 0 0 0 0,0 1 0 0 0,3 5 0 0 0,-4-7 0 0 0,7 10 69 0 0,-7-11-36 0 0,0 1-1 0 0,0-1 1 0 0,0 0 0 0 0,1 1 0 0 0,-1-1-1 0 0,0 0 1 0 0,5 2 0 0 0,4 6-15 0 0,0 0-1 0 0,10 13 1 0 0,-12-5-18 0 0,-3-10 32 0 0,11 15 75 0 0,-10-15 4 0 0,-1 1 1 0 0,8 12-1 0 0,1 3-13 0 0,36 38-221 0 0,-48-59 134 0 0,-1 0 0 0 0,0 1 0 0 0,0-1 0 0 0,0 1 0 0 0,2 3 0 0 0,3 6-13 0 0,24 35 2 0 0,-23-35 0 0 0,10 24 0 0 0,-8-16 0 0 0,-7-13 0 0 0,1 1 0 0 0,-1 0 0 0 0,-1 0 0 0 0,0 0 0 0 0,0 0 0 0 0,-1 1 0 0 0,0 11 0 0 0,7 8 0 0 0,-4-16 0 0 0,15 75 64 0 0,-14-66-64 0 0,-3-11 0 0 0,0 0 0 0 0,1 19 0 0 0,-2-12 11 0 0,0-1 0 0 0,5 19-1 0 0,-3-19 1 0 0,0 1 0 0 0,-1 18-1 0 0,2 2-10 0 0,-3-28 0 0 0,0 0 0 0 0,0 0 0 0 0,-1 12 0 0 0,-2-8 23 0 0,2 0 0 0 0,0 0 0 0 0,0-1 0 0 0,1 1 0 0 0,1 0 0 0 0,0-1 0 0 0,1 1 0 0 0,1-1 0 0 0,5 15 0 0 0,13 46-155 0 0,-21-58 227 0 0,-2-10-1464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7399 0 0,'5'28'790'0'0,"-3"-20"-778"0"0,-1 1-1 0 0,1-1 1 0 0,3 10-1 0 0,1-4 133 0 0,0 4 83 0 0,1-1-1 0 0,1 0 1 0 0,0 0 0 0 0,1 0 0 0 0,23 29-1 0 0,-15-27-126 0 0,0-1-1 0 0,2-1 0 0 0,0-1 0 0 0,42 28 0 0 0,-25-20-161 0 0,-19-13 16 0 0,0 0 0 0 0,1-1 0 0 0,0-1 0 0 0,26 10 0 0 0,-18-10 31 0 0,3 1-128 0 0,55 10 0 0 0,-71-17-223 0 0,1-1-1 0 0,0-1 1 0 0,0 0 0 0 0,0-1 0 0 0,0 0-1 0 0,14-3 1 0 0,-19 1-263 0 0,-5 2-29 0 0,1-1 0 0 0,-1 0 0 0 0,0 0 0 0 0,0-1 0 0 0,1 1 0 0 0,-1-1 0 0 0,7-4 0 0 0,3-5-40 0 0</inkml:trace>
  <inkml:trace contextRef="#ctx0" brushRef="#br0" timeOffset="1">503 443 7855 0 0,'15'8'164'0'0,"0"1"0"0"0,-1 1 0 0 0,0 0 0 0 0,16 15 0 0 0,3 3-144 0 0,-14-13-30 0 0,-5-4-9 0 0,-1 0-1 0 0,2-1 1 0 0,19 10-1 0 0,0-4-58 0 0,50 16 0 0 0,-66-27 28 0 0,0 0 0 0 0,0-1-1 0 0,0-1 1 0 0,36 0-1 0 0,-49-2-286 0 0,0-1-1 0 0,1-1 0 0 0,-1 1 0 0 0,1-1 1 0 0,-1 0-1 0 0,0 0 0 0 0,1-1 0 0 0,-1 0 0 0 0,0 1 1 0 0,0-2-1 0 0,0 1 0 0 0,-1-1 0 0 0,1 1 1 0 0,0-1-1 0 0,-1-1 0 0 0,0 1 0 0 0,0 0 0 0 0,0-1 1 0 0,0 0-1 0 0,3-5 0 0 0,5-10-297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228 182 7631 0 0,'0'0'583'0'0,"0"2"-380"0"0,2 5 41 0 0,0 1 0 0 0,0-1 1 0 0,1 1-1 0 0,0-1 0 0 0,7 11 1 0 0,-4-5 287 0 0,0-4-411 0 0,0 0-1 0 0,0-1 0 0 0,1 0 1 0 0,9 10-1 0 0,0-1-226 0 0,-6-6-119 0 0,22 17-1 0 0,-2-2-211 0 0,-25-21 171 0 0,0-1-1 0 0,0 0 1 0 0,1 0 0 0 0,-1-1-1 0 0,1 1 1 0 0,0-1-1 0 0,0 0 1 0 0,0-1-1 0 0,12 4 1 0 0,-14-5-92 0 0,0 0-1 0 0,0-1 1 0 0,1 1 0 0 0,-1-1 0 0 0,0 0 0 0 0,0 0 0 0 0,0 0-1 0 0,0 0 1 0 0,0-1 0 0 0,0 0 0 0 0,0 0 0 0 0,0 0-1 0 0,0 0 1 0 0,0-1 0 0 0,0 1 0 0 0,-1-1 0 0 0,5-3-1 0 0,6-4-105 0 0</inkml:trace>
  <inkml:trace contextRef="#ctx0" brushRef="#br0" timeOffset="1">1 0 9215 0 0,'3'4'164'0'0,"-1"0"0"0"0,1-1 0 0 0,-1 1 0 0 0,0 1 0 0 0,3 7 0 0 0,-3-8-162 0 0,0 1 1 0 0,0-1-1 0 0,0 1 1 0 0,5 6-1 0 0,7 5 101 0 0,0 0 0 0 0,1-1 0 0 0,26 21 0 0 0,44 33-264 0 0,-64-55 2 0 0,-11-6 37 0 0,0 0 1 0 0,1-2-1 0 0,20 11 1 0 0,-7-7-21 0 0,-13-4-287 0 0,1-1 0 0 0,-1-1 0 0 0,1 0 1 0 0,0-1-1 0 0,13 2 0 0 0,-23-4 247 0 0,-1-1 1 0 0,1 0-1 0 0,0 0 0 0 0,0 0 1 0 0,-1 0-1 0 0,1 0 0 0 0,0 0 1 0 0,-1 0-1 0 0,1 0 0 0 0,0-1 1 0 0,-1 1-1 0 0,1-1 0 0 0,-1 1 0 0 0,1-1 1 0 0,0 0-1 0 0,-1 0 0 0 0,1 1 1 0 0,-1-1-1 0 0,0 0 0 0 0,1 0 1 0 0,-1-1-1 0 0,0 1 0 0 0,0 0 1 0 0,1 0-1 0 0,-1-1 0 0 0,0 1 1 0 0,0 0-1 0 0,0-1 0 0 0,-1 1 1 0 0,1-1-1 0 0,0 1 0 0 0,-1-1 1 0 0,2-1-1 0 0,2-11-296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6335 0 0,'0'2'486'0'0,"-2"13"-339"0"0,1 1 1 0 0,1-1 0 0 0,1 1 0 0 0,0-1-1 0 0,1 1 1 0 0,0-1 0 0 0,2 0-1 0 0,6 22 1 0 0,6 4 433 0 0,35 68-1 0 0,-46-98-666 0 0,1 0 1 0 0,1-1-1 0 0,0 0 0 0 0,0-1 0 0 0,16 15 0 0 0,-19-19 15 0 0,2 0-1 0 0,-1-1 1 0 0,0 0 0 0 0,1-1 0 0 0,0 1-1 0 0,0-1 1 0 0,0 0 0 0 0,0 0 0 0 0,0-1-1 0 0,1 0 1 0 0,10 3 0 0 0,-14-5-77 0 0,-1 0 1 0 0,1 0 0 0 0,0 0-1 0 0,0-1 1 0 0,0 1-1 0 0,-1 0 1 0 0,1-1 0 0 0,0 0-1 0 0,-1 0 1 0 0,1 0-1 0 0,0 0 1 0 0,-1 0 0 0 0,1 0-1 0 0,3-3 1 0 0,-2 1-288 0 0,-1 0 1 0 0,1 0-1 0 0,0 0 1 0 0,-1 0 0 0 0,0 0-1 0 0,0-1 1 0 0,5-7-1 0 0,3-6-866 0 0,1-4 803 0 0</inkml:trace>
  <inkml:trace contextRef="#ctx0" brushRef="#br0" timeOffset="1">167 173 8463 0 0,'13'40'567'0'0,"-9"-25"-399"0"0,10 23 1 0 0,-6-19-144 0 0,2 0 0 0 0,0-1-1 0 0,20 27 1 0 0,-8-15 58 0 0,-11-14-79 0 0,1-1 0 0 0,24 25 0 0 0,-16-21-143 0 0,-12-11-19 0 0,1 0-1 0 0,0 0 1 0 0,0-1-1 0 0,1 0 1 0 0,12 7-1 0 0,-15-11-162 0 0,28 13-1026 0 0,-33-15 1145 0 0,0-1 0 0 0,0 1 1 0 0,0-1-1 0 0,1 1 0 0 0,-1-1 0 0 0,0 0 0 0 0,0 0 0 0 0,0 0 0 0 0,0 0 0 0 0,0 0 0 0 0,0-1 0 0 0,0 1 0 0 0,0-1 1 0 0,0 1-1 0 0,3-2 0 0 0,-4 1 0 0 0,0 1 0 0 0,0-1 0 0 0,-1 0 1 0 0,1 1-1 0 0,0-1 0 0 0,-1 0 0 0 0,1 0 0 0 0,0 0 1 0 0,-1 0-1 0 0,1 0 0 0 0,-1 0 0 0 0,2-2 0 0 0,-2 3 178 0 0,4-11-454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0,'23'16'608'0'0,"2"3"-480"0"0,1 2-128 0 0,3 0 0 0 0,0-1 0 0 0,0-1 0 0 0,0 1-96 0 0,0-1 96 0 0,-1-1-184 0 0,-2-1 24 0 0,3-2 0 0 0,-3-5 0 0 0,-4 0-1168 0 0,-4-3-232 0 0,-5-1-40 0 0,1 0-16 0 0,1-5 1296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6335 0 0,'0'0'702'0'0,"-6"-2"2443"0"0,6 13-2506 0 0,-1-7-472 0 0,1 0 0 0 0,0 0 0 0 0,0 0 0 0 0,1 0 0 0 0,-1 0 0 0 0,1-1 0 0 0,0 1 1 0 0,2 5-1 0 0,2 6 43 0 0,-1-4-53 0 0,0 0 1 0 0,1-1-1 0 0,8 15 1 0 0,2-1 14 0 0,-9-13-137 0 0,1 0-1 0 0,10 12 1 0 0,-2-2-194 0 0,-12-17 23 0 0,0 0 0 0 0,-1 0 1 0 0,1 0-1 0 0,1-1 0 0 0,-1 1 0 0 0,7 5 0 0 0,3 3-936 0 0,-13-11 952 0 0,1 0 0 0 0,-1 0 0 0 0,1 0 0 0 0,0 0 1 0 0,-1-1-1 0 0,1 1 0 0 0,0 0 0 0 0,0 0 0 0 0,-1-1 0 0 0,1 1 0 0 0,0-1 1 0 0,0 1-1 0 0,0-1 0 0 0,0 1 0 0 0,0-1 0 0 0,0 1 0 0 0,0-1 1 0 0,0 0-1 0 0,0 0 0 0 0,1 1 0 0 0,-1-1 17 0 0,0 0 0 0 0,-1 0 0 0 0,1-1 0 0 0,-1 1 0 0 0,1 0 0 0 0,0 0 0 0 0,-1 0 1 0 0,1 0-1 0 0,-1-1 0 0 0,1 1 0 0 0,-1 0 0 0 0,1-1 0 0 0,-1 1 0 0 0,1 0 0 0 0,-1-1 0 0 0,0 1 0 0 0,1-1 0 0 0,-1 1 0 0 0,1 0 0 0 0,-1-1 0 0 0,0 1 0 0 0,1-1 0 0 0,-1 1 1 0 0,0-1-1 0 0,0 0 0 0 0,1 1 0 0 0,-1-1 0 0 0,0 1 0 0 0,0-1 0 0 0,0 1 0 0 0,0-1 0 0 0,0 0 0 0 0,0 1 0 0 0,0-1 0 0 0,0 0 0 0 0,1-1-96 0 0,-1 0 1 0 0,0 1-1 0 0,-1-1 0 0 0,1 0 0 0 0,0 0 0 0 0,0 0 0 0 0,-1 1 0 0 0,1-1 0 0 0,-2-2 0 0 0,-14-23-1911 0 0,8 10 1708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9527 0 0,'28'76'1266'0'0,"-17"-48"-936"0"0,-9-20-223 0 0,1-1 1 0 0,0 1-1 0 0,8 12 1 0 0,1-1-43 0 0,1-1 1 0 0,1 1-1 0 0,1-2 1 0 0,1 0-1 0 0,26 22 1 0 0,-29-29-350 0 0,1 0-1 0 0,0-2 1 0 0,0 0-1 0 0,0 0 1 0 0,30 10-1 0 0,-39-17 16 0 0,-1 0 1 0 0,0 0-1 0 0,1-1 0 0 0,-1 1 0 0 0,1-1 0 0 0,-1 0 0 0 0,10-1 0 0 0,31-8-3942 0 0,-40 8 3571 0 0,14-5-1340 0 0,-1-3 1218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6679 0 0,'8'3'97'0'0,"-1"-1"0"0"0,0 2 0 0 0,0-1-1 0 0,0 1 1 0 0,0 0 0 0 0,0 0 0 0 0,6 6 0 0 0,41 38-24 0 0,-52-46-68 0 0,168 168-131 0 0,-159-158-186 0 0,1-2 0 0 0,24 19 0 0 0,-30-24-31 0 0,1-1 0 0 0,0 0 0 0 0,0 0-1 0 0,0-1 1 0 0,1 0 0 0 0,-1 0 0 0 0,13 2 0 0 0,-8-2-486 0 0,-11-2 666 0 0,1 0 0 0 0,0-1 0 0 0,-1 1 0 0 0,1-1 0 0 0,0 1 0 0 0,0-1 0 0 0,0 0 1 0 0,-1 0-1 0 0,1 0 0 0 0,0 0 0 0 0,0 0 0 0 0,2-1 0 0 0,7-5-184 0 0</inkml:trace>
  <inkml:trace contextRef="#ctx0" brushRef="#br0" timeOffset="1">250 236 5927 0 0,'0'0'528'0'0,"9"4"-424"0"0,-2 2-104 0 0,-1-2-1216 0 0,-5 1-256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5383 0 0,'0'0'2791'0'0,"-3"6"-2307"0"0,1 1-298 0 0,0-1 0 0 0,1 1 0 0 0,0-1 1 0 0,0 1-1 0 0,0 0 0 0 0,1-1 0 0 0,0 1 0 0 0,1 0 0 0 0,-1-1 0 0 0,1 1 0 0 0,3 8 1 0 0,-1-3-61 0 0,0-2 0 0 0,1 1-1 0 0,1 0 1 0 0,0-1 0 0 0,11 18 0 0 0,-13-23-253 0 0,0-1 1 0 0,0 1-1 0 0,1-1 0 0 0,0 0 0 0 0,0 0 0 0 0,0 0 0 0 0,0 0 0 0 0,0-1 0 0 0,1 1 0 0 0,-1-1 1 0 0,8 3-1 0 0,-11-6-645 0 0,8-3-1071 0 0,-8 2 1654 0 0,1 0 0 0 0,-1-1-1 0 0,0 1 1 0 0,1 0 0 0 0,-1 0 0 0 0,0-1-1 0 0,0 1 1 0 0,0-1 0 0 0,0 1 0 0 0,0-1 0 0 0,0 0-1 0 0,-1 1 1 0 0,1-1 0 0 0,0 0 0 0 0,-1 1-1 0 0,1-1 1 0 0,-1-2 0 0 0,1-3-600 0 0,0 0 1 0 0,-1 0 0 0 0,0-8-1 0 0,-2-1 294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8351 0 0,'74'93'1376'0'0,"-56"-73"-996"0"0,1-2-1 0 0,0 0 0 0 0,1-1 0 0 0,30 19 0 0 0,-18-12-375 0 0,-21-16-84 0 0,1 1-1 0 0,16 8 1 0 0,-18-12-95 0 0,0-1-1 0 0,0 1 1 0 0,0-2-1 0 0,1 0 1 0 0,12 3 0 0 0,-18-5-82 0 0,0-1 1 0 0,0 0 0 0 0,0 0-1 0 0,-1 0 1 0 0,1 0 0 0 0,0-1-1 0 0,0 1 1 0 0,0-1-1 0 0,0-1 1 0 0,0 1 0 0 0,-1-1-1 0 0,1 0 1 0 0,6-3 0 0 0,-10 5 31 0 0,0-1 1 0 0,0 0-1 0 0,0 0 1 0 0,0 1-1 0 0,0-1 1 0 0,0 0-1 0 0,0 0 1 0 0,-1 0-1 0 0,1 0 1 0 0,0 0-1 0 0,0 0 1 0 0,-1 0-1 0 0,1 0 1 0 0,-1 0-1 0 0,1 0 1 0 0,0-2-1 0 0,4-8-1560 0 0,4-3 1121 0 0</inkml:trace>
  <inkml:trace contextRef="#ctx0" brushRef="#br0" timeOffset="1">385 237 8783 0 0,'147'184'1479'0'0,"-139"-175"-1366"0"0,22 26-1 0 0,60 55 0 0 0,-64-69-112 0 0,37 25 0 0 0,-35-26 0 0 0,-15-13-333 0 0,0 1 0 0 0,1-2 0 0 0,27 10-1 0 0,-36-14 155 0 0,-3-1 8 0 0,0-1-1 0 0,0 1 1 0 0,0-1-1 0 0,0 0 1 0 0,0 1-1 0 0,0-1 1 0 0,0 0-1 0 0,0 0 0 0 0,0-1 1 0 0,0 1-1 0 0,0 0 1 0 0,3-1-1 0 0,-4 0-66 0 0,0 1 1 0 0,1 0-1 0 0,-1-1 0 0 0,0 1 0 0 0,0-1 0 0 0,0 1 0 0 0,0-1 0 0 0,0 0 0 0 0,0 0 0 0 0,-1 1 0 0 0,1-1 0 0 0,0 0 0 0 0,0 0 1 0 0,0 0-1 0 0,-1 0 0 0 0,1 0 0 0 0,0 0 0 0 0,-1 0 0 0 0,1 0 0 0 0,-1 0 0 0 0,1 0 0 0 0,-1 0 0 0 0,1-2 0 0 0,-1-10-430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10015 0 0,'8'7'221'0'0,"1"2"1"0"0,-1-1-1 0 0,0 1 0 0 0,7 12 0 0 0,10 11 69 0 0,169 168 1270 0 0,-144-153-1690 0 0,43 38-41 0 0,-73-69 66 0 0,0-1-1 0 0,42 23 1 0 0,-53-33-125 0 0,0-1 1 0 0,16 6-1 0 0,-22-10-13 0 0,0 1 1 0 0,-1 0 0 0 0,1-1 0 0 0,0 1-1 0 0,0-1 1 0 0,0 0 0 0 0,0 0-1 0 0,-1 0 1 0 0,1 0 0 0 0,0-1-1 0 0,0 1 1 0 0,0-1 0 0 0,-1 1-1 0 0,4-2 1 0 0,-5 1 104 0 0,0 1 1 0 0,-1-1-1 0 0,1 1 0 0 0,0-1 1 0 0,0 1-1 0 0,-1-1 0 0 0,1 0 0 0 0,0 1 1 0 0,-1-1-1 0 0,1 0 0 0 0,0 0 1 0 0,-1 1-1 0 0,1-1 0 0 0,-1 0 1 0 0,0 0-1 0 0,1 0 0 0 0,-1 0 0 0 0,0 0 1 0 0,1 0-1 0 0,-1 1 0 0 0,0-1 1 0 0,0 0-1 0 0,0 0 0 0 0,0 0 1 0 0,0 0-1 0 0,0 0 0 0 0,0-1 0 0 0,-7-27-2927 0 0,7 29 3033 0 0,-6-16-486 0 0</inkml:trace>
  <inkml:trace contextRef="#ctx0" brushRef="#br0" timeOffset="1">156 107 8175 0 0,'7'7'221'0'0,"0"1"-1"0"0,0-1 1 0 0,10 18-1 0 0,9 12-171 0 0,-18-28 34 0 0,128 138 1603 0 0,-89-100-1319 0 0,-26-25-196 0 0,31 26-1 0 0,-31-32-177 0 0,-4-2-32 0 0,0-1 0 0 0,1 0 0 0 0,23 11-1 0 0,-28-17-90 0 0,-6-3-7 0 0,1 0-1 0 0,-1 0 0 0 0,1-1 0 0 0,12 3 0 0 0,-18-5 27 0 0,-1-1 0 0 0,1 0 1 0 0,0 0-1 0 0,-1 1 0 0 0,1-1 0 0 0,0 0 0 0 0,-1 0 0 0 0,1-1 0 0 0,0 1 0 0 0,-1 0 1 0 0,1 0-1 0 0,0-1 0 0 0,-1 1 0 0 0,1-1 0 0 0,-1 0 0 0 0,1 1 0 0 0,-1-1 0 0 0,1 0 0 0 0,-1 0 1 0 0,1 0-1 0 0,-1 0 0 0 0,0 0 0 0 0,1 0 0 0 0,-1 0 0 0 0,0-1 0 0 0,0 1 0 0 0,0 0 1 0 0,1-2-1 0 0,-1 0-126 0 0,1 1 0 0 0,-1 0 0 0 0,0-1 0 0 0,0 0 0 0 0,0 1 0 0 0,0-1 0 0 0,-1 1 0 0 0,1-1 0 0 0,-1 0 0 0 0,1 0 0 0 0,-1 1 0 0 0,0-1 0 0 0,-1-3 0 0 0,0-3-693 0 0,0 1 0 0 0,-6-17 0 0 0,5 19 691 0 0,-7-24-336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46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7167 0 0,'0'0'5135'0'0,"14"-2"-3855"0"0,-11 0-1077 0 0,0 1 0 0 0,0-1 0 0 0,0 0 0 0 0,0 1 0 0 0,0 0-1 0 0,0 0 1 0 0,0 0 0 0 0,5-1 0 0 0,-4 1-96 0 0,0 0 1 0 0,0 0-1 0 0,0-1 0 0 0,0 1 1 0 0,-1-1-1 0 0,7-3 0 0 0,7-6 46 0 0,-13 10-114 0 0,-1-1 0 0 0,0 0-1 0 0,0 0 1 0 0,0 0 0 0 0,0-1 0 0 0,3-2-1 0 0,-3 2-25 0 0,0 1 0 0 0,1-1 0 0 0,-1 1-1 0 0,8-5 1 0 0,-1 4-35 0 0,-8 3 18 0 0,-1 0-1 0 0,0-1 1 0 0,0 1-1 0 0,0-1 1 0 0,0 1-1 0 0,1 0 1 0 0,-1-1-1 0 0,0 0 1 0 0,0 1 0 0 0,0-1-1 0 0,0 0 1 0 0,1 0-1 0 0,-3-1 47 0 0,1 0 26 0 0,14-8-34 0 0,-10 9-34 0 0,0 4 11 0 0,-3-3 202 0 0,14 10-42 0 0,-12-8-144 0 0,0 0 0 0 0,-1 1 1 0 0,1-1-1 0 0,-1 1 0 0 0,3 3 0 0 0,0 0 87 0 0,-4-5-18 0 0,3 5 80 0 0,24 28 272 0 0,-19-22-432 0 0,0-1-5 0 0,15 14 42 0 0,-14-13-34 0 0,1 0 0 0 0,1 0 0 0 0,16 11-1 0 0,-18-14-13 0 0,6 4 69 0 0,1 2-1 0 0,-2 0 1 0 0,0 1 0 0 0,21 30-1 0 0,-20-24-54 0 0,-2-3 36 0 0,13 24-1 0 0,-22-33-54 0 0,3 7 0 0 0,10 27 0 0 0,-13-29 55 0 0,0 1 0 0 0,-1-1-1 0 0,-1 1 1 0 0,0 0 0 0 0,0 18-1 0 0,-3-25 10 0 0,2 12-140 0 0,-2 0-1 0 0,0 0 1 0 0,-4 26 0 0 0,-46 193-483 0 0,48-231 489 0 0,0 0 0 0 0,1 0 0 0 0,0 1 0 0 0,1 16 0 0 0,0-25-153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8175 0 0,'1'0'39'0'0,"0"1"-1"0"0,-1-1 0 0 0,1 0 0 0 0,0 0 0 0 0,0 1 0 0 0,0-1 1 0 0,0 1-1 0 0,-1-1 0 0 0,1 0 0 0 0,0 1 0 0 0,0 0 0 0 0,-1-1 1 0 0,1 1-1 0 0,0-1 0 0 0,-1 1 0 0 0,1 0 0 0 0,-1-1 0 0 0,1 1 1 0 0,-1 0-1 0 0,1 1 0 0 0,3 17 33 0 0,1 4 39 0 0,33 51 1910 0 0,53 78 0 0 0,-78-134-1823 0 0,30 32-1 0 0,-7-10-180 0 0,-16-15-27 0 0,1-1 0 0 0,1-2-1 0 0,2 0 1 0 0,0-1 0 0 0,35 22-1 0 0,-45-35-245 0 0,0 0 0 0 0,1 0-1 0 0,15 4 1 0 0,-24-9-153 0 0,0-1 1 0 0,0-1-1 0 0,0 1 1 0 0,0-1 0 0 0,0 0-1 0 0,1 0 1 0 0,-1-1-1 0 0,0 0 1 0 0,1 0-1 0 0,11-2 1 0 0,-16 1 224 0 0,0 1 0 0 0,-1-1 0 0 0,1 1 0 0 0,0-1 0 0 0,-1 0 0 0 0,1 0 0 0 0,-1 1 0 0 0,1-1 0 0 0,-1 0 0 0 0,0 0 0 0 0,1-1 0 0 0,-1 1 0 0 0,0 0 0 0 0,1 0 0 0 0,-1-1 0 0 0,0 1 0 0 0,0-1 0 0 0,0 1 0 0 0,0-2 0 0 0,0 0-73 0 0,0 1 0 0 0,0-1-1 0 0,0 1 1 0 0,-1-1 0 0 0,1 0 0 0 0,-1 1 0 0 0,0-1 0 0 0,0 0 0 0 0,0 1 0 0 0,0-1-1 0 0,0 0 1 0 0,-2-3 0 0 0,-3-13-237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8175 0 0,'23'61'1016'0'0,"31"58"0"0"0,-43-101-821 0 0,0 0 0 0 0,1-1 0 0 0,1-1 0 0 0,25 25 0 0 0,-16-17-26 0 0,9 7-152 0 0,0 0 1 0 0,2-3-1 0 0,2 0 0 0 0,0-2 0 0 0,61 33 0 0 0,-68-46-167 0 0,33 11 1 0 0,-34-13-119 0 0,-19-9-111 0 0,-1 0-1 0 0,1 0 0 0 0,-1-1 0 0 0,1 1 0 0 0,14-1 1 0 0,-18-1-21 0 0,1 0 0 0 0,-1 0 1 0 0,1-1-1 0 0,0 1 0 0 0,-1-1 1 0 0,1 0-1 0 0,-1 0 1 0 0,1-1-1 0 0,-1 1 0 0 0,7-4 1 0 0,-10 4 257 0 0,0 0-1 0 0,0 0 1 0 0,0 0 0 0 0,0 0 0 0 0,0 0 0 0 0,-1 0 0 0 0,1 0-1 0 0,0-1 1 0 0,0 1 0 0 0,-1 0 0 0 0,1 0 0 0 0,-1 0 0 0 0,1-1-1 0 0,-1 1 1 0 0,1 0 0 0 0,-1-1 0 0 0,0 1 0 0 0,0 0-1 0 0,0-1 1 0 0,0 1 0 0 0,0-2 0 0 0,1-2-114 0 0,0-10-134 0 0</inkml:trace>
  <inkml:trace contextRef="#ctx0" brushRef="#br0" timeOffset="1">265 285 8287 0 0,'30'31'852'0'0,"-17"-16"-835"0"0,1-1-1 0 0,30 24 1 0 0,-35-32 0 0 0,120 79 184 0 0,-113-75-167 0 0,25 14 81 0 0,54 22 0 0 0,-28-18-131 0 0,-29-11-1043 0 0,1-1 0 0 0,56 13 0 0 0,-85-25 74 0 0,4-1-3398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3:0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56 176 8495 0 0,'13'3'232'0'0,"0"0"-1"0"0,1 0 1 0 0,19 10-1 0 0,13 3-175 0 0,-29-12-43 0 0,79 19 231 0 0,-81-21-324 0 0,1 0-1 0 0,-1-1 1 0 0,0-1 0 0 0,21-1 0 0 0,-27 0-193 0 0,-2 0-222 0 0,1 0-1 0 0,-1 0 1 0 0,12-4-1 0 0,-17 5 210 0 0,0-1-1 0 0,-1 0 1 0 0,1 1-1 0 0,0-1 1 0 0,-1 0-1 0 0,1 0 0 0 0,-1 0 1 0 0,1 0-1 0 0,-1 0 1 0 0,0-1-1 0 0,1 1 1 0 0,-1 0-1 0 0,0-1 1 0 0,0 1-1 0 0,0-1 1 0 0,0 1-1 0 0,0-1 0 0 0,0 1 1 0 0,0-1-1 0 0,0-2 1 0 0,2-6-304 0 0</inkml:trace>
  <inkml:trace contextRef="#ctx0" brushRef="#br0" timeOffset="1">1 0 8663 0 0,'2'3'137'0'0,"0"1"0"0"0,0 0 0 0 0,0-1-1 0 0,0 1 1 0 0,0 0 0 0 0,1 4-1 0 0,-2-4-136 0 0,1 0-1 0 0,0 0 0 0 0,0 0 0 0 0,4 8 1 0 0,43 49 430 0 0,-33-41-153 0 0,29 27-1 0 0,-24-25-69 0 0,-9-11-185 0 0,1-1 0 0 0,1 0 0 0 0,-1-1 0 0 0,19 10 0 0 0,-12-7-92 0 0,-8-7 29 0 0,0 1-1 0 0,1-2 0 0 0,-1 1 0 0 0,1-2 0 0 0,0 0 0 0 0,0 0 1 0 0,24 1-1 0 0,-32-3-222 0 0,1-1 1 0 0,-1 0-1 0 0,1 0 1 0 0,-1-1-1 0 0,0 1 1 0 0,1-1-1 0 0,-1 0 1 0 0,0-1-1 0 0,6-1 1 0 0,-8 1-139 0 0,0 1 0 0 0,0-1 1 0 0,0 0-1 0 0,-1 0 1 0 0,1 0-1 0 0,-1 0 0 0 0,1 0 1 0 0,-1-1-1 0 0,0 1 0 0 0,0-1 1 0 0,0 1-1 0 0,0-1 1 0 0,0 0-1 0 0,-1 0 0 0 0,1 0 1 0 0,0-3-1 0 0,3-7-185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9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76 187 6559 0 0,'1'0'95'0'0,"0"1"0"0"0,0-1 0 0 0,-1 0-1 0 0,1 0 1 0 0,0 1 0 0 0,0-1-1 0 0,0 0 1 0 0,0 0 0 0 0,-1 0 0 0 0,1 0-1 0 0,0 0 1 0 0,0 0 0 0 0,0-1 0 0 0,0 1-1 0 0,-1 0 1 0 0,1 0 0 0 0,0 0-1 0 0,0-1 1 0 0,0 1 0 0 0,-1 0 0 0 0,1-1-1 0 0,0 1 1 0 0,0-1 0 0 0,-1 1 0 0 0,1-1-1 0 0,0 1 1 0 0,-1-1 0 0 0,1 0-1 0 0,-1 1 1 0 0,1-1 0 0 0,-1 0 0 0 0,1 1-1 0 0,-1-1 1 0 0,1 0 0 0 0,-1 0 0 0 0,0 1-1 0 0,1-1 1 0 0,-1 0 0 0 0,0 0-1 0 0,1 0 1 0 0,-1 1 0 0 0,0-4 1810 0 0,0 3-1774 0 0,0 1 0 0 0,-1 0-1 0 0,1-1 1 0 0,0 1 0 0 0,-1 0 0 0 0,1-1-1 0 0,-1 1 1 0 0,1 0 0 0 0,0-1 0 0 0,-1 1-1 0 0,1 0 1 0 0,-1 0 0 0 0,1 0-1 0 0,-1-1 1 0 0,1 1 0 0 0,-1 0 0 0 0,1 0-1 0 0,-1 0 1 0 0,1 0 0 0 0,-1 0 0 0 0,0 0-1 0 0,-2 2-71 0 0,0-1 0 0 0,0 1-1 0 0,1 1 1 0 0,-1-1 0 0 0,1 0-1 0 0,0 1 1 0 0,-1-1 0 0 0,1 1-1 0 0,0-1 1 0 0,0 1 0 0 0,1 0-1 0 0,-1 0 1 0 0,1 0 0 0 0,-1 0-1 0 0,1 0 1 0 0,0 0 0 0 0,0 1-1 0 0,0-1 1 0 0,1 0 0 0 0,-1 1-1 0 0,1-1 1 0 0,-1 4 0 0 0,1-4-54 0 0,0 0 1 0 0,-1 0 0 0 0,1 0-1 0 0,-1 0 1 0 0,0-1 0 0 0,0 1-1 0 0,0 0 1 0 0,-2 3 0 0 0,-5 18 37 0 0,7-20-28 0 0,0 10 77 0 0,-2 0 1 0 0,-7 24-1 0 0,8-29-31 0 0,0 0 1 0 0,1 1-1 0 0,-1-1 0 0 0,1 16 0 0 0,-1 11 153 0 0,1-26-128 0 0,1 1 0 0 0,0-1 0 0 0,3 16 0 0 0,0 5 98 0 0,-2-21-113 0 0,1-1 0 0 0,0 1-1 0 0,6 17 1 0 0,-1-5 30 0 0,11 15 85 0 0,0-1 36 0 0,-16-31-182 0 0,1 1-1 0 0,-1-1 1 0 0,2 0-1 0 0,-1 0 1 0 0,6 8-1 0 0,9 12 148 0 0,-16-21-160 0 0,1-1-1 0 0,-1 0 0 0 0,1 0 1 0 0,0 0-1 0 0,0 0 1 0 0,1-1-1 0 0,-1 1 1 0 0,7 3-1 0 0,18 16 200 0 0,-25-19-187 0 0,8 6 41 0 0,19-3 55 0 0,-25-6-112 0 0,-1 1 0 0 0,1-1 1 0 0,-1-1-1 0 0,1 1 1 0 0,-1-1-1 0 0,1 1 1 0 0,-1-1-1 0 0,0 0 1 0 0,1-1-1 0 0,-1 1 0 0 0,0-1 1 0 0,0 0-1 0 0,0 0 1 0 0,0 0-1 0 0,0 0 1 0 0,-1-1-1 0 0,7-4 1 0 0,3-5 69 0 0,-1 0 0 0 0,0-1 1 0 0,12-18-1 0 0,6-7 2 0 0,11-18-95 0 0,-19 23 0 0 0,12-26 0 0 0,-20 30 0 0 0,-7 14 20 0 0,-1 0 0 0 0,-1-1 0 0 0,5-19 0 0 0,-4 14-28 0 0,-3 6 8 0 0,0 1 0 0 0,1-26 1 0 0,2-18 65 0 0,5 6-8 0 0,-3 0-1 0 0,1-84 1 0 0,-14 90-58 0 0,5 46-2 0 0,-1 0 0 0 0,1 0 0 0 0,0 0 0 0 0,-1 0 1 0 0,1 0-1 0 0,-1 0 0 0 0,1 0 0 0 0,-1 0 0 0 0,1 0 0 0 0,0 1 0 0 0,-1-1 0 0 0,1 0 0 0 0,-1 0 0 0 0,1 0 0 0 0,0 1 0 0 0,-1-1 1 0 0,1 0-1 0 0,0 1 0 0 0,-1-1 0 0 0,1 0 0 0 0,0 1 0 0 0,0-1 0 0 0,-1 0 0 0 0,1 1 0 0 0,0-1 0 0 0,0 1 0 0 0,-1-1 0 0 0,1 0 0 0 0,0 1 1 0 0,0-1-1 0 0,0 1 0 0 0,0 0 0 0 0,-12 19-91 0 0,0 30 6 0 0,4-23 48 0 0,2 1 0 0 0,-7 56 0 0 0,3-13 39 0 0,4-35 0 0 0,-7 10 11 0 0,10-36 3 0 0,0-1-1 0 0,0 1 0 0 0,-1 17 0 0 0,-5 18-13 0 0,6-37 0 0 0,1 1 0 0 0,0 0 0 0 0,1 0 0 0 0,0 10 0 0 0,0-7 0 0 0,0 0 0 0 0,-1-1 0 0 0,-4 17 0 0 0,-4 23 0 0 0,-7 89 11 0 0,16-123 7 0 0,-2-1 0 0 0,-6 23 0 0 0,-2 10-19 0 0,9-39 3 0 0,0 0 0 0 0,-1 0 0 0 0,-7 18 1 0 0,9-24 16 0 0,-1-1 1 0 0,0 1 0 0 0,0-1-1 0 0,0 1 1 0 0,0-1 0 0 0,-1 0-1 0 0,1 0 1 0 0,-1 0 0 0 0,0 0-1 0 0,0 0 1 0 0,0 0 0 0 0,-5 3-1 0 0,4-4 5 0 0,-1 0 0 0 0,1 0 0 0 0,-1 0 0 0 0,1 0 0 0 0,-1 0 0 0 0,0-1 0 0 0,0 0 0 0 0,0 0 0 0 0,0-1 0 0 0,0 1 0 0 0,0-1 0 0 0,0 0 0 0 0,0 0 0 0 0,0 0 0 0 0,0-1 0 0 0,0 0 0 0 0,0 0 0 0 0,1 0 0 0 0,-1-1 0 0 0,0 1 0 0 0,1-1 0 0 0,-6-3 0 0 0,-5-2-13 0 0,-1-1 0 0 0,2-1-1 0 0,-1 0 1 0 0,1 0-1 0 0,-14-14 1 0 0,21 16-5 0 0,1 1-1 0 0,0-1 0 0 0,0 0 1 0 0,0 0-1 0 0,1 0 0 0 0,0-1 1 0 0,0 0-1 0 0,1 0 0 0 0,0 0 1 0 0,1 0-1 0 0,-4-12 0 0 0,-4-18-20 0 0,2-1-1 0 0,1-1 1 0 0,3 0-1 0 0,-3-76 1 0 0,9 84-55 0 0,-1 19 51 0 0,0 1 0 0 0,1-1 0 0 0,0 1 0 0 0,1 0 0 0 0,3-12 0 0 0,-2 12 40 0 0,-1 0 0 0 0,0 0-1 0 0,-1-18 1 0 0,6-30 37 0 0,1-6-58 0 0,-2 11 0 0 0,-2 20 0 0 0,-4 28 0 0 0,1-1 0 0 0,0 1 0 0 0,0-1 0 0 0,0 1 0 0 0,1 0 0 0 0,5-12 0 0 0,-5 7 24 0 0,-2 10-22 0 0,0 1-1 0 0,0-1 1 0 0,0 1-1 0 0,0-1 1 0 0,1 0-1 0 0,-1 1 1 0 0,0-1-1 0 0,1 1 1 0 0,-1-1-1 0 0,1 1 1 0 0,0 0-1 0 0,-1-1 1 0 0,1 1-1 0 0,0-1 1 0 0,1 0-1 0 0,-1 0-77 0 0,-6 26 0 0 0,-3-8 78 0 0,7-13-3 0 0,-1-1 0 0 0,1 1-1 0 0,0-1 1 0 0,-1 1 0 0 0,1 0-1 0 0,0 0 1 0 0,1 0 0 0 0,-1 0 0 0 0,0 0-1 0 0,1 0 1 0 0,0-1 0 0 0,0 1-1 0 0,0 0 1 0 0,0 5 0 0 0,0 4-32 0 0,0 0 1 0 0,-2 0 0 0 0,1 0-1 0 0,-1 0 1 0 0,-1 0-1 0 0,-4 12 1 0 0,-2 13 36 0 0,-3 20-25 0 0,2 0 0 0 0,-3 101-1 0 0,11-122 0 0 0,0-26 12 0 0,2-1-1 0 0,-1 1 1 0 0,2 16-1 0 0,2 3 17 0 0,-3-22-2 0 0,0 0 0 0 0,1 0 1 0 0,0 0-1 0 0,0 0 1 0 0,0 0-1 0 0,1-1 0 0 0,5 13 1 0 0,-4-14-4 0 0,0 0 1 0 0,1 0 0 0 0,0 0-1 0 0,0-1 1 0 0,0 1 0 0 0,0-1-1 0 0,1 0 1 0 0,0 0 0 0 0,0-1-1 0 0,0 1 1 0 0,0-1 0 0 0,0 0-1 0 0,11 3 1 0 0,-6-1 27 0 0,0-2 0 0 0,0 0 0 0 0,1 0 0 0 0,0-1 1 0 0,-1 0-1 0 0,1 0 0 0 0,0-2 0 0 0,0 1 0 0 0,13-2 0 0 0,-13 1-15 0 0,0-1 1 0 0,1 0-1 0 0,-1-1 0 0 0,-1 0 1 0 0,20-7-1 0 0,-25 8-11 0 0,1-1-1 0 0,-2 0 1 0 0,1 0 0 0 0,-1 0-1 0 0,0-1 1 0 0,0 0-1 0 0,1 0 1 0 0,-2 0 0 0 0,1 0-1 0 0,0 0 1 0 0,-1-1-1 0 0,1 0 1 0 0,-1 1 0 0 0,0-1-1 0 0,3-5 1 0 0,15-26 116 0 0,-16 28-66 0 0,0-1-1 0 0,0 0 0 0 0,-1 0 1 0 0,6-14-1 0 0,-7 12-23 0 0,2 1-1 0 0,-1 0 1 0 0,10-14-1 0 0,10-21 23 0 0,-10 14-39 0 0,-9 21-12 0 0,-1-1 0 0 0,0 0-1 0 0,5-16 1 0 0,0-8 0 0 0,-6 25 0 0 0,0-1 0 0 0,-1 0 0 0 0,0 0 0 0 0,1-12 0 0 0,0-15 0 0 0,-1 25 0 0 0,-1-1 0 0 0,-1-21 0 0 0,0-67 168 0 0,4-3-152 0 0,4 26 68 0 0,-8 66-36 0 0,4 50-368 0 0,-5-23 316 0 0,-1 1-1 0 0,-6 27 1 0 0,5-27 4 0 0,0-1 1 0 0,-1 28-1 0 0,-8 36-64 0 0,2 23 53 0 0,9-90-9 0 0,0 1 0 0 0,-1-1-1 0 0,-4 13 1 0 0,-2 20-16 0 0,-6 13 36 0 0,2-11 0 0 0,-8 74 0 0 0,18-109 0 0 0,-1 0 0 0 0,-10 23-1 0 0,9-24 4 0 0,0 0 0 0 0,0 1 0 0 0,-3 20 0 0 0,5-19 10 0 0,-1 0 1 0 0,-1-1-1 0 0,-8 20 1 0 0,-3 10-15 0 0,-5 3 0 0 0,7-18 13 0 0,11-24-7 0 0,0 0 0 0 0,0 0 1 0 0,0-1-1 0 0,0 1 0 0 0,-1-1 0 0 0,1 1 1 0 0,-1-1-1 0 0,0 0 0 0 0,1 0 1 0 0,-2 0-1 0 0,1 0 0 0 0,0-1 0 0 0,-5 3 1 0 0,3-2 3 0 0,0 0 1 0 0,-1 0 0 0 0,1 0-1 0 0,-1-1 1 0 0,0 1 0 0 0,-10 0-1 0 0,12-3 0 0 0,0 0 0 0 0,0 0 0 0 0,0 0 0 0 0,0-1 0 0 0,0 0 0 0 0,0 1-1 0 0,1-1 1 0 0,-1-1 0 0 0,0 1 0 0 0,1-1 0 0 0,0 1 0 0 0,-1-1 0 0 0,1 0 0 0 0,0 0 0 0 0,0 0 0 0 0,-4-7-1 0 0,-10-7 17 0 0,8 6-19 0 0,-1 0-1 0 0,2 0 1 0 0,0-1-1 0 0,0 0 1 0 0,1 0-1 0 0,0-1 1 0 0,1 0-1 0 0,1 0 1 0 0,0 0-1 0 0,-3-15 1 0 0,-1 2-3 0 0,-1-7 8 0 0,1-1-1 0 0,2 1 1 0 0,2-1 0 0 0,-3-48-1 0 0,7 69-41 0 0,1 0-1 0 0,1-1 1 0 0,0 1-1 0 0,0 0 0 0 0,1-2 1 0 0,8-22-1 0 0,10-45 32 0 0,-14 47 0 0 0,-6 30 0 0 0,1 1 0 0 0,-1-1 0 0 0,1 1 0 0 0,0 0 0 0 0,0-1 0 0 0,1 1 0 0 0,-1 0 0 0 0,3-6 0 0 0,6-24 0 0 0,-9 30 0 0 0,0 1 0 0 0,-1-1 0 0 0,1 0 0 0 0,1 0 0 0 0,-1 0 0 0 0,0 1 0 0 0,5-7 0 0 0,-6 8 0 0 0,1 1 0 0 0,0-1 0 0 0,0 1 0 0 0,-1-1 0 0 0,1 1 0 0 0,0-1 0 0 0,-1 0 0 0 0,0 1 0 0 0,1-1 0 0 0,-1 0 0 0 0,0-3 0 0 0,4-12 0 0 0,1 9-12 0 0,-4 7-48 0 0,3 29-18 0 0,-3-24 78 0 0,0-1 1 0 0,-1 1 0 0 0,1 0-1 0 0,-1-1 1 0 0,0 1 0 0 0,0 0-1 0 0,0-1 1 0 0,-1 1 0 0 0,0 4-1 0 0,-9 62-91 0 0,8-63 65 0 0,1 0-1 0 0,0 1 1 0 0,0-1-1 0 0,1 11 0 0 0,-3 15-85 0 0,7 27 48 0 0,-6 66 53 0 0,1-107 6 0 0,1-1-1 0 0,1 1 0 0 0,1-1 0 0 0,1 0 0 0 0,0 0 1 0 0,1 0-1 0 0,1 0 0 0 0,0 0 0 0 0,2-1 0 0 0,11 22 1 0 0,-12-27-4 0 0,1 0 0 0 0,1 0 0 0 0,0-1 0 0 0,0 0 0 0 0,15 14 0 0 0,-22-22 9 0 0,1-1 1 0 0,1 0-1 0 0,-1 0 0 0 0,0 0 0 0 0,0 0 0 0 0,1-1 0 0 0,-1 1 1 0 0,1-1-1 0 0,-1 1 0 0 0,1-1 0 0 0,0 0 0 0 0,-1 0 0 0 0,1 0 1 0 0,0 0-1 0 0,0-1 0 0 0,4 1 0 0 0,1 0 8 0 0,13 1 35 0 0,-14-3-12 0 0,0-1 1 0 0,1 0 0 0 0,-1 0 0 0 0,-1-1 0 0 0,1 0 0 0 0,-1 0 0 0 0,1 0 0 0 0,-1-1 0 0 0,0 0 0 0 0,0 0 0 0 0,-1-1 0 0 0,1 0 0 0 0,6-7 0 0 0,8-10 139 0 0,33-47-1 0 0,-34 43-92 0 0,-5 3-10 0 0,-1-1 1 0 0,-1 0-1 0 0,0-1 0 0 0,7-26 0 0 0,-15 39-60 0 0,4-7 20 0 0,-1 0 1 0 0,-1 0-1 0 0,-1-1 0 0 0,5-40 1 0 0,-8 25 31 0 0,0 17-23 0 0,-1-1 0 0 0,0 1 0 0 0,-3-20 0 0 0,-3 1 15 0 0,2 10-48 0 0,0 0-1 0 0,-2 0 0 0 0,-1 1 1 0 0,-13-34-1 0 0,16 47-3 0 0,3 11-1 0 0,0 0 0 0 0,0-1 0 0 0,-1 1 0 0 0,1 0 0 0 0,-1 0 0 0 0,1 0 0 0 0,-1 0 0 0 0,0 0 0 0 0,0 1 0 0 0,0-1 0 0 0,0 0 0 0 0,0 0 0 0 0,-1 0 0 0 0,1 1 0 0 0,0-1 0 0 0,-1 1 0 0 0,-2-3-1 0 0,3 2-84 0 0,3 4-110 0 0,-1-2 194 0 0,0 1 0 0 0,0 0 0 0 0,0-1 0 0 0,1 1 0 0 0,-1 0 0 0 0,0 0 0 0 0,0 0 0 0 0,0 0 0 0 0,0 0 0 0 0,0 0 0 0 0,-1 0 0 0 0,1 0 0 0 0,0 0 0 0 0,0 0 0 0 0,-1 0 0 0 0,1 0 0 0 0,-1 1 0 0 0,1-1 0 0 0,0 3 0 0 0,1 3-22 0 0,2-3 16 0 0,-2 0 0 0 0,1 1 0 0 0,0-1-1 0 0,-1 1 1 0 0,0 0 0 0 0,2 5 0 0 0,4 7-26 0 0,-6-13 19 0 0,0 1 0 0 0,0 0 0 0 0,0 0 0 0 0,-1 0 0 0 0,0 0 0 0 0,0 0 0 0 0,0 0 0 0 0,0 0 0 0 0,-1 8 0 0 0,5 23 126 0 0,-3-25-132 0 0,0 1 0 0 0,0 22 0 0 0,1 3 3 0 0,-5 12 17 0 0,0-6-58 0 0,3-31 56 0 0,-2 0 0 0 0,0 0 0 0 0,-3 19 1 0 0,0-4 1 0 0,-19 76 1 0 0,5-35-1 0 0,4-20 14 0 0,-9 22 95 0 0,5-23-60 0 0,13-33-48 0 0,-1-1 0 0 0,-13 22 0 0 0,-1 3 0 0 0,17-32 8 0 0,0-1 1 0 0,0 0-1 0 0,-1 0 0 0 0,0 0 1 0 0,0-1-1 0 0,0 1 0 0 0,0-1 1 0 0,-1 0-1 0 0,1 0 0 0 0,-1 0 1 0 0,0-1-1 0 0,-1 0 0 0 0,1 0 1 0 0,0 0-1 0 0,-1 0 0 0 0,1-1 1 0 0,-1 0-1 0 0,0 0 0 0 0,0-1 1 0 0,0 0-1 0 0,0 0 0 0 0,0 0 1 0 0,0 0-1 0 0,-9-1 0 0 0,-2-3 38 0 0,1 0 0 0 0,0-2 0 0 0,1 1 0 0 0,-1-2 0 0 0,1 0 0 0 0,0-1 0 0 0,-16-9 0 0 0,17 8-46 0 0,0-1 1 0 0,1 0-1 0 0,0-1 0 0 0,-13-12 0 0 0,22 17-1 0 0,-1 0 0 0 0,1-1 0 0 0,0 1 0 0 0,0-1 0 0 0,0 0 0 0 0,1 0 0 0 0,0 0 0 0 0,0 0 0 0 0,1-1 0 0 0,-1 1 0 0 0,1-1 0 0 0,-1-12 0 0 0,-1-2-34 0 0,2-1 0 0 0,0 0 0 0 0,1 0 1 0 0,2 0-1 0 0,3-29 0 0 0,3-9 25 0 0,-5 37-17 0 0,7-35 0 0 0,-3 6 13 0 0,-6 42 15 0 0,1 0 0 0 0,0 0-1 0 0,3-15 1 0 0,-1 17 0 0 0,0-4 7 0 0,1 1 1 0 0,-2-1 0 0 0,1 0 0 0 0,-2 0 0 0 0,1-22-1 0 0,4-16 6 0 0,-5 43-15 0 0,0-1 1 0 0,0 0 0 0 0,0 1-1 0 0,-1-1 1 0 0,0 0 0 0 0,-1-8-1 0 0,-1-16-23 0 0,2 26 17 0 0,0 0 0 0 0,0 0 1 0 0,-1 0-1 0 0,0 1 1 0 0,-2-9-1 0 0,3 1-1384 0 0,-1-9-1894 0 0,1 21 3208 0 0,0 1 1 0 0,0 0-1 0 0,0-1 0 0 0,0 1 0 0 0,0-1 0 0 0,0 1 0 0 0,0-1 1 0 0,0 1-1 0 0,-1-1 0 0 0,1 1 0 0 0,0 0 0 0 0,0-1 1 0 0,0 1-1 0 0,0-1 0 0 0,-1 1 0 0 0,1 0 0 0 0,0-1 0 0 0,-1 1 1 0 0,1 0-1 0 0,0-1 0 0 0,-1 1 0 0 0,1 0 0 0 0,0-1 1 0 0,-1 1-1 0 0,1 0 0 0 0,0 0 0 0 0,-1-1 0 0 0,1 1 1 0 0,-1 0-1 0 0,0 0 0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9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1151 5759 0 0,'13'0'8720'0'0,"-4"-12"-8176"0"0,-8 11-503 0 0,0 0 0 0 0,0 0 1 0 0,0 0-1 0 0,0 0 0 0 0,0-1 0 0 0,0 1 1 0 0,0-1-1 0 0,-1 1 0 0 0,1 0 0 0 0,0-1 1 0 0,-1 1-1 0 0,1-3 0 0 0,0-2 88 0 0,1 1-1 0 0,0-1 1 0 0,0 1-1 0 0,0 0 1 0 0,5-9 0 0 0,8-24 435 0 0,-5 16-258 0 0,-8 20-285 0 0,-1 0 0 0 0,0 0 0 0 0,1 0 0 0 0,-1 0-1 0 0,0 0 1 0 0,0 0 0 0 0,-1-1 0 0 0,1 1-1 0 0,0 0 1 0 0,0-3 0 0 0,-1-3 47 0 0,1-1 0 0 0,1 1 0 0 0,-1 0 0 0 0,1-1 0 0 0,6-14 0 0 0,-6 18-42 0 0,-1 0 1 0 0,1 0-1 0 0,-1 0 1 0 0,-1 0-1 0 0,1-10 0 0 0,-1 10-5 0 0,0 1-1 0 0,1-1 0 0 0,0 0 1 0 0,-1 0-1 0 0,1 1 0 0 0,1-1 1 0 0,-1 1-1 0 0,4-8 0 0 0,10-10 80 0 0,-11 18-71 0 0,-1-1 1 0 0,1-1-1 0 0,-1 1 0 0 0,0 0 1 0 0,2-7-1 0 0,1-12 77 0 0,-4 18-74 0 0,-1 0-1 0 0,1 0 0 0 0,0 1 0 0 0,0-1 0 0 0,3-6 1 0 0,7-7 63 0 0,-5 7 16 0 0,0-1 0 0 0,0 0-1 0 0,9-27 1 0 0,-11 26-18 0 0,1 0 0 0 0,10-18 0 0 0,-9 19-28 0 0,-1 1-1 0 0,9-27 0 0 0,3-4 22 0 0,-14 35-75 0 0,-1 1-1 0 0,0 0 0 0 0,0-1 1 0 0,0 0-1 0 0,1-8 0 0 0,13-42 60 0 0,-4 18-10 0 0,2 9-35 0 0,-13 28-18 0 0,1-1 0 0 0,-1 1 0 0 0,-1-1 0 0 0,1 0 0 0 0,0 1 0 0 0,1-8 0 0 0,4-1 6 0 0,-6 10-5 0 0,0 1 0 0 0,0 0 1 0 0,0 0-1 0 0,0 0 0 0 0,0-1 1 0 0,0 1-1 0 0,-1 0 0 0 0,1-1 1 0 0,-1 1-1 0 0,1 0 0 0 0,-1-1 1 0 0,1 1-1 0 0,-1-1 1 0 0,0 1-1 0 0,1-1 0 0 0,-1 1 1 0 0,0-3-1 0 0,3 6 1 0 0,1 1-1 0 0,-1-1 1 0 0,1 1 0 0 0,-1-1-1 0 0,0 1 1 0 0,0 0 0 0 0,3 4-1 0 0,1 2-1 0 0,-1 0-1 0 0,0 0 0 0 0,-1 1 1 0 0,0-1-1 0 0,0 1 1 0 0,-1 0-1 0 0,4 13 0 0 0,17 79 91 0 0,-13-37 21 0 0,-2-11 13 0 0,30 98 0 0 0,-25-111-154 0 0,-6-14 171 0 0,1 0-1 0 0,22 41 1 0 0,9 25-24 0 0,-22-66-22 0 0,-18-26 68 0 0,7-12-10 0 0,-3 1-101 0 0,-1 0 0 0 0,0-1-1 0 0,0 1 1 0 0,-1-1 0 0 0,2-13-1 0 0,-4 18-41 0 0,1 0-1 0 0,-1 0 0 0 0,1 0 1 0 0,5-10-1 0 0,4-18-18 0 0,19-47 2 0 0,1-13 0 0 0,4-20 0 0 0,-21 75 0 0 0,-10 30 0 0 0,-1-1 0 0 0,0 1 0 0 0,3-15 0 0 0,-5 12 0 0 0,0 1 0 0 0,2 0 0 0 0,-1 0 0 0 0,1 0 0 0 0,1 0 0 0 0,0 0 0 0 0,1 0 0 0 0,5-9 0 0 0,-6 12 3 0 0,0 1-1 0 0,-1-1 1 0 0,0 0-1 0 0,-1 0 1 0 0,0 0-1 0 0,2-10 1 0 0,-3 9 6 0 0,1 0 0 0 0,1 0 1 0 0,0 0-1 0 0,7-17 0 0 0,6-14-9 0 0,-14 32 0 0 0,1 0 0 0 0,0 0 0 0 0,7-14 0 0 0,-5 10 0 0 0,-4 2 0 0 0,10 11 0 0 0,0 7 0 0 0,-9-6 0 0 0,-1 1 0 0 0,0-1 0 0 0,0 0 0 0 0,0 1 0 0 0,0-1 0 0 0,0 1 0 0 0,-1-1 0 0 0,1 1 0 0 0,-1-1 0 0 0,0 1 0 0 0,0 0 0 0 0,0-1 0 0 0,0 6 0 0 0,3 22 0 0 0,-2-27 0 0 0,-1-1 0 0 0,1 1 0 0 0,-1-1 0 0 0,1 0 0 0 0,-1 1 0 0 0,0-1 0 0 0,0 1 0 0 0,0-1 0 0 0,-1 1 0 0 0,0 2 0 0 0,0 19 0 0 0,1-21 1 0 0,3 23 4 0 0,-2 48 0 0 0,0 62 203 0 0,-6 5-64 0 0,5-132-120 0 0,1 0 0 0 0,0-1 0 0 0,0 1-1 0 0,4 16 1 0 0,-2-15 11 0 0,-2-1 0 0 0,1 0 0 0 0,-1 1-1 0 0,0 13 1 0 0,-1-17-25 0 0,1 0 0 0 0,-1 0 1 0 0,1-1-1 0 0,1 1 0 0 0,-1 0 0 0 0,1 0 0 0 0,2 5 1 0 0,-2-4-10 0 0,1 0 1 0 0,-1 0 0 0 0,-1 0 0 0 0,2 14 0 0 0,-3-18 2 0 0,0 0 0 0 0,1 0 0 0 0,-1 0 0 0 0,1 0 0 0 0,-1 0 0 0 0,1 0 0 0 0,0 0 0 0 0,0 0-1 0 0,2 4 1 0 0,18 44 10 0 0,-18-44-16 0 0,8 26 15 0 0,7 14 51 0 0,-16-42 24 0 0,0 0-112 0 0,-6-12 468 0 0,2 2-436 0 0,-1 0-1 0 0,1 0 1 0 0,1 0 0 0 0,-1 0 0 0 0,1-1 0 0 0,-1-7-1 0 0,-6-18 4 0 0,7 11 6 0 0,1 18-14 0 0,0 0 0 0 0,0 0 1 0 0,0 0-1 0 0,0 1 0 0 0,0-1 1 0 0,0 0-1 0 0,-1 0 0 0 0,1 0 1 0 0,-1 1-1 0 0,0-4 0 0 0,-6-7 8 0 0,5 9-11 0 0,1 1 0 0 0,-1-1 0 0 0,1 0 0 0 0,0 0 0 0 0,-1 0 0 0 0,1 0 0 0 0,1 0 0 0 0,-1-1 0 0 0,0 1 0 0 0,0-3 0 0 0,1 1 0 0 0,-1 1 0 0 0,0 0 0 0 0,0 0 0 0 0,0 0 0 0 0,-1 0 0 0 0,1 0 0 0 0,-3-4 0 0 0,1 4 0 0 0,1-1 0 0 0,0 1 0 0 0,1-1 0 0 0,-1 0 0 0 0,1 0 0 0 0,-1-5 0 0 0,1 4 4 0 0,0 0-1 0 0,-1 1 1 0 0,1-1-1 0 0,-6-10 1 0 0,5 11 1 0 0,0 1 0 0 0,0-1 1 0 0,1 0-1 0 0,-1 0 0 0 0,1 0 1 0 0,0-1-1 0 0,0-8 0 0 0,0 8 6 0 0,0-1 1 0 0,0 1-1 0 0,0 0 0 0 0,-1 0 0 0 0,1 0 1 0 0,-2 0-1 0 0,-2-6 0 0 0,-10-34 60 0 0,3 10-59 0 0,10 32-12 0 0,0 1 0 0 0,0-2 0 0 0,1 1 0 0 0,-1 0 0 0 0,1 0-1 0 0,0 0 1 0 0,0-1 0 0 0,0-7 0 0 0,3-4 0 0 0,-1 14 0 0 0,-1 0 0 0 0,1-1 0 0 0,-1 1 0 0 0,0 0 0 0 0,0-1 0 0 0,0 1 0 0 0,0 0 0 0 0,0-1 0 0 0,0 1 0 0 0,-1 0 0 0 0,1 0 0 0 0,-2-3 0 0 0,-5-12 0 0 0,4 10 0 0 0,0 0 0 0 0,0 0 0 0 0,1-1 0 0 0,0 1 0 0 0,1 0 0 0 0,-1-1 0 0 0,1-8 0 0 0,0 10 0 0 0,0 1 0 0 0,0-1 1 0 0,0 0-1 0 0,-1 0 0 0 0,-3-7 0 0 0,4 8-1 0 0,-1 1-1 0 0,0-1 1 0 0,1 1 0 0 0,0-1 0 0 0,0 0-1 0 0,1 0 1 0 0,-1 1 0 0 0,1-1-1 0 0,0-5 1 0 0,0 7-6 0 0,0 0 0 0 0,0 0 0 0 0,0 0 1 0 0,-1 1-1 0 0,1-1 0 0 0,-1 0 0 0 0,0 0 0 0 0,0 0 0 0 0,-1-4 0 0 0,0 3 0 0 0,-2-12-29 0 0,5 13 5 0 0,1 0 18 0 0,-7-18-175 0 0,5 22 186 0 0,1 1-1 0 0,-1-1 0 0 0,0 0 1 0 0,1 0-1 0 0,-1 1 1 0 0,0-1-1 0 0,0 0 1 0 0,0 1-1 0 0,0-1 0 0 0,0 1 1 0 0,0-1-1 0 0,0 0 1 0 0,0 1-1 0 0,0-1 1 0 0,-1 0-1 0 0,1 1 0 0 0,-1-1 1 0 0,1 0-1 0 0,-1 0 1 0 0,1 1-1 0 0,-1-1 1 0 0,0 0-1 0 0,1 0 0 0 0,-1 0 1 0 0,0 0-1 0 0,0 0 1 0 0,-2 2-1 0 0,2-1 2 0 0,0 0 1 0 0,0 0-1 0 0,0 0 0 0 0,1 0 0 0 0,-1 1 1 0 0,0-1-1 0 0,1 0 0 0 0,-1 1 1 0 0,1-1-1 0 0,0 0 0 0 0,0 1 0 0 0,0-1 1 0 0,0 0-1 0 0,0 1 0 0 0,1 3 0 0 0,-1 22-10 0 0,0-28 11 0 0,-2 9-9 0 0,-1-1 0 0 0,2 1 0 0 0,-1-1 1 0 0,1 1-1 0 0,0 15 0 0 0,1-20 9 0 0,0 1 0 0 0,0-1 0 0 0,-1 0 0 0 0,0 0 0 0 0,0 0 0 0 0,0 0 0 0 0,-2 3 0 0 0,-5 27 0 0 0,8-30 0 0 0,0 3 0 0 0,0 1 0 0 0,-1-1 0 0 0,0 0 0 0 0,0 1 0 0 0,-1-1 0 0 0,0 0 0 0 0,-4 11 0 0 0,3-9 0 0 0,0 0 0 0 0,1 0 0 0 0,-3 18 0 0 0,4-17 0 0 0,-1-1 0 0 0,0 0 0 0 0,-6 16 0 0 0,5-17 0 0 0,0 1 0 0 0,1 0 0 0 0,-2 17 0 0 0,2-17 0 0 0,1-1 0 0 0,-1 0 0 0 0,0 0 0 0 0,-5 13 0 0 0,4-12 0 0 0,0-1 0 0 0,0 0 0 0 0,-2 15 0 0 0,-8 24 0 0 0,6-17 8 0 0,6-26 1 0 0,1-1 1 0 0,-1 1-1 0 0,0 0 0 0 0,0 0 1 0 0,0 0-1 0 0,-1-1 0 0 0,-2 5 1 0 0,-1 14 43 0 0,5-21-53 0 0,0 0 0 0 0,0 0 0 0 0,0-1 0 0 0,0 1 0 0 0,0 0 0 0 0,0 0 0 0 0,0-1 0 0 0,0 1 0 0 0,0 0 0 0 0,0 0 0 0 0,-1-1 0 0 0,1 1 0 0 0,0 0 0 0 0,0-1 0 0 0,-1 1 0 0 0,1 0 0 0 0,-1-1 0 0 0,1 1 0 0 0,0 0 0 0 0,-1-1 0 0 0,1 1 0 0 0,-1-1 0 0 0,0 1 0 0 0,1-1 0 0 0,-1 1 0 0 0,1-1 0 0 0,-1 1 0 0 0,0-1 0 0 0,0 1 0 0 0,-1 0 0 0 0,-5 7 0 0 0,-3-6 11 0 0,5-2 31 0 0,-6 2-31 0 0,-2-1-11 0 0,1-3 0 0 0,3-1 0 0 0,8 3 0 0 0,0 0 0 0 0,0 0 0 0 0,1-1 0 0 0,-1 1 0 0 0,0 0 0 0 0,0 0 0 0 0,0-1 0 0 0,0 1 0 0 0,1-1 0 0 0,-1 1 0 0 0,0-1 0 0 0,0 1 0 0 0,0-1 0 0 0,1 1 0 0 0,-1-1 0 0 0,0 1 0 0 0,1-1 0 0 0,-1 0 0 0 0,1 0 0 0 0,-1 1 0 0 0,1-1 0 0 0,-1-1 0 0 0,-5-7 0 0 0,0-3 7 0 0,0 0-1 0 0,0 0 1 0 0,1 0-1 0 0,1-1 0 0 0,0 0 1 0 0,-3-23-1 0 0,-10-29 13 0 0,-47-169-19 0 0,54 197 29 0 0,-1 0 1 0 0,-2 0-1 0 0,-1 1 0 0 0,-2 1 1 0 0,-30-48-1 0 0,30 59-29 0 0,10 17 0 0 0,1-1 0 0 0,0 0 0 0 0,-8-17 0 0 0,13 24-4 0 0,-1 1-1 0 0,1-1 1 0 0,0 0-1 0 0,-1 0 1 0 0,1 1-1 0 0,0-1 1 0 0,-1 0-1 0 0,1 0 1 0 0,-1 1-1 0 0,0-1 1 0 0,1 1-1 0 0,-1-1 1 0 0,1 0 0 0 0,-1 1-1 0 0,0-1 1 0 0,1 1-1 0 0,-1-1 1 0 0,0 1-1 0 0,0 0 1 0 0,1-1-1 0 0,-1 1 1 0 0,0 0-1 0 0,0-1 1 0 0,0 1-1 0 0,1 0 1 0 0,-1 0-1 0 0,0 0 1 0 0,0 0 0 0 0,0 0-1 0 0,0 0 1 0 0,1 0-1 0 0,-1 0 1 0 0,0 0-1 0 0,0 0 1 0 0,0 0-1 0 0,0 1 1 0 0,1-1-1 0 0,-1 0 1 0 0,0 1-1 0 0,0-1 1 0 0,1 0-1 0 0,-1 1 1 0 0,0-1-1 0 0,0 1 1 0 0,1-1 0 0 0,-1 1-1 0 0,0-1 1 0 0,1 1-1 0 0,-1 0 1 0 0,1-1-1 0 0,-1 1 1 0 0,1 0-1 0 0,-1-1 1 0 0,1 1-1 0 0,0 0 1 0 0,-1 0-1 0 0,1-1 1 0 0,0 1-1 0 0,-1 0 1 0 0,1 0-1 0 0,0 0 1 0 0,0 0 0 0 0,0-1-1 0 0,0 1 1 0 0,0 0-1 0 0,0 0 1 0 0,0 1-1 0 0,-1 44-110 0 0,2 0 1 0 0,11 77-1 0 0,-8-50 71 0 0,-2-31 24 0 0,-2-28 29 0 0,-1 1 0 0 0,-4 27 0 0 0,-1 6 24 0 0,5-33-19 0 0,-1-1-1 0 0,0 0 1 0 0,-1 0-1 0 0,-1 0 1 0 0,0-1-1 0 0,-1 1 1 0 0,-11 21-1 0 0,14-30-13 0 0,0 0 0 0 0,1 1 0 0 0,0-1 0 0 0,0 0 0 0 0,-1 12 0 0 0,-5 22 0 0 0,5-33 7 0 0,1-1-1 0 0,0 0 1 0 0,0 1-1 0 0,0-1 1 0 0,0 7-1 0 0,1-6-2 0 0,0-1-1 0 0,-1 0 1 0 0,1 0-1 0 0,-1 0 1 0 0,-1 0 0 0 0,-2 7-1 0 0,-3 11 16 0 0,6-20-14 0 0,0 1-1 0 0,0-1 1 0 0,0 0-1 0 0,0 0 1 0 0,0 1-1 0 0,-1-1 1 0 0,0 0-1 0 0,0 0 1 0 0,-3 4-1 0 0,-8 8 20 0 0,8-9-7 0 0,0-1 0 0 0,0 1 1 0 0,-1-1-1 0 0,0 0 0 0 0,0 0 0 0 0,-12 6 0 0 0,18-10-16 0 0,-1-1 6 0 0,0 1-1 0 0,0 0 1 0 0,0 0-1 0 0,-1-1 1 0 0,1 1-1 0 0,0-1 1 0 0,0 1-1 0 0,0-1 0 0 0,-1 1 1 0 0,1-1-1 0 0,0 0 1 0 0,-1 1-1 0 0,1-1 1 0 0,0 0-1 0 0,0 0 1 0 0,-1 0-1 0 0,-1-1 0 0 0,2 1-5 0 0,1 0-1 0 0,-1 0 0 0 0,1-1 0 0 0,0 1 1 0 0,-1-1-1 0 0,1 1 0 0 0,0 0 0 0 0,-1-1 1 0 0,1 1-1 0 0,0-1 0 0 0,0 1 0 0 0,-1-1 1 0 0,1 1-1 0 0,0-1 0 0 0,0 1 0 0 0,0-1 1 0 0,0 1-1 0 0,0-1 0 0 0,0 1 0 0 0,0-1 1 0 0,0 1-1 0 0,0-1 0 0 0,0 1 0 0 0,0-1 1 0 0,0 1-1 0 0,0-1 0 0 0,0 1 0 0 0,0-1 1 0 0,0 1-1 0 0,0-1 0 0 0,1 1 0 0 0,-1-1 1 0 0,0 1-1 0 0,1-2 0 0 0,0-2-10 0 0,-2-4-20 0 0,0 7 28 0 0,1 0 0 0 0,-1-1 0 0 0,1 1 0 0 0,0-1 0 0 0,0 1 0 0 0,0-1 0 0 0,0 1 0 0 0,0 0 0 0 0,0-1 0 0 0,0 1 0 0 0,0-1 0 0 0,1 1 0 0 0,-1 0 0 0 0,1-1 0 0 0,-1 1 0 0 0,1 0 0 0 0,-1-1 0 0 0,1 1 0 0 0,0-2-1 0 0,0 1 0 0 0,0 0 0 0 0,0-1-1 0 0,-1 1 1 0 0,1-1-1 0 0,-1 1 1 0 0,0-1-1 0 0,1 0 1 0 0,-1 1-1 0 0,-1-1 1 0 0,1-4 0 0 0,1-21-13 0 0,-1 1 16 0 0,0 24 0 0 0,0 1 0 0 0,-1-1 0 0 0,1 1 0 0 0,0-1 0 0 0,0 0 0 0 0,1 1 0 0 0,-1-1 0 0 0,0 1 0 0 0,1-1 0 0 0,0 1 0 0 0,1-5 0 0 0,3-12 0 0 0,-5 17 0 0 0,1-1 0 0 0,-1 1 0 0 0,1 0 0 0 0,0 0 0 0 0,-1 0 0 0 0,1-1 0 0 0,0 1 0 0 0,0 0 0 0 0,0 0 0 0 0,3-3 0 0 0,1 0 0 0 0,-1-1 0 0 0,0 1 0 0 0,0-1 0 0 0,0 0 0 0 0,0 0 0 0 0,3-8 0 0 0,-5 8-4 0 0,1 1 0 0 0,1 0 0 0 0,-1 0 0 0 0,1 0 0 0 0,4-6 0 0 0,-3 6-4 0 0,-1 0-1 0 0,0-1 1 0 0,0 1-1 0 0,5-10 0 0 0,37-70-4 0 0,-28 52 13 0 0,-12 25 0 0 0,-1-1 0 0 0,-1 1 0 0 0,0-1 0 0 0,5-13 0 0 0,31-81 0 0 0,-28 74 0 0 0,-4 10 0 0 0,8-34 0 0 0,-16 50-2 0 0,1 0 1 0 0,-1 0-1 0 0,1 0 0 0 0,-1 1 0 0 0,1-1 1 0 0,0 0-1 0 0,0 0 0 0 0,0 1 0 0 0,1-1 0 0 0,1-3 1 0 0,4-20-33 0 0,1 7 23 0 0,-8 18 7 0 0,0 1-1 0 0,0-1 0 0 0,0 1 1 0 0,1-1-1 0 0,-1 1 0 0 0,0-1 1 0 0,0 1-1 0 0,1-1 1 0 0,-1 1-1 0 0,0-1 0 0 0,1 1 1 0 0,-1-1-1 0 0,0 1 1 0 0,1 0-1 0 0,-1-1 0 0 0,1 1 1 0 0,-1 0-1 0 0,1-1 0 0 0,-1 1 1 0 0,1 0-1 0 0,-1 0 1 0 0,1-1-1 0 0,-1 1 0 0 0,1 0 1 0 0,-1 0-1 0 0,1 0 1 0 0,-1 0-1 0 0,1 0 0 0 0,0-1 1 0 0,-1 1-1 0 0,1 0 1 0 0,-1 0-1 0 0,1 0 0 0 0,-1 1 1 0 0,1-1-1 0 0,0 0 0 0 0,-1 0 1 0 0,1 0-1 0 0,-1 0 1 0 0,1 1-1 0 0,-1-1 0 0 0,1 0 1 0 0,16 17 185 0 0,-15-14-60 0 0,7 11-177 0 0,-1 0 0 0 0,-1 1 0 0 0,0 0 0 0 0,-1 0 0 0 0,0 1 0 0 0,3 18 0 0 0,53 247-65 0 0,-53-234 114 0 0,6 78 81 0 0,-6-41 0 0 0,-8-60 20 0 0,2 16 72 0 0,-3-38-101 0 0,3 3 115 0 0,-3-3-35 0 0,4-9-68 0 0,11-50-64 0 0,1 3-13 0 0,-4 12 0 0 0,-4 8 0 0 0,5-12 0 0 0,8-21 0 0 0,-18 58 10 0 0,-1 1 1 0 0,1-1-1 0 0,1-17 0 0 0,6-22 21 0 0,-1 23-31 0 0,-1-1 0 0 0,5-32 0 0 0,2 5 0 0 0,-10 39 0 0 0,-1 1 0 0 0,4-23 0 0 0,-5 17 0 0 0,0 0 0 0 0,0 1 0 0 0,2-1 0 0 0,7-17 0 0 0,0-10 0 0 0,-11 39 0 0 0,0 0 0 0 0,1 0 0 0 0,0 0 0 0 0,0 0 0 0 0,0 0 0 0 0,4-6 0 0 0,-5 11 0 0 0,0 0 0 0 0,0 0 0 0 0,-1 0 0 0 0,1-1 0 0 0,-1 1 0 0 0,0 0 0 0 0,0 0 0 0 0,1-1 0 0 0,-1 1 0 0 0,-1 0 0 0 0,1-3 0 0 0,0 4 0 0 0,-1-1 0 0 0,1 1 0 0 0,0-1 0 0 0,0 1 0 0 0,0-1 0 0 0,0 1 0 0 0,0-1 0 0 0,0 1 0 0 0,1-1 0 0 0,-1 1 0 0 0,0-1 0 0 0,1 1 0 0 0,-1 0 0 0 0,1-1 0 0 0,0 1 0 0 0,-1-1 0 0 0,2-1 0 0 0,7-4 0 0 0,-8 7 0 0 0,-1-1 0 0 0,1 1 0 0 0,-1-1 0 0 0,1 1 0 0 0,-1 0 0 0 0,1-1 0 0 0,-1 1 0 0 0,1-1 0 0 0,-1 1 0 0 0,1-1 0 0 0,-1 0 0 0 0,0 1 0 0 0,1-1 0 0 0,-1 1 0 0 0,0-1 0 0 0,1 0 0 0 0,-1 1 0 0 0,0-1 0 0 0,0 0 0 0 0,0 1 0 0 0,0-1 0 0 0,1 0 0 0 0,-1 1 0 0 0,0-1 0 0 0,0 0 0 0 0,0 1 0 0 0,-1-1 0 0 0,1 0 0 0 0,0 1 0 0 0,0-1 0 0 0,0 0 0 0 0,0 1 0 0 0,-1-1 0 0 0,1 0 0 0 0,0 0 0 0 0,-4-2 0 0 0,29-25 0 0 0,-24 24-13 0 0,6 6-57 0 0,-6-1 61 0 0,1 1 0 0 0,-1 0 0 0 0,1 0-1 0 0,-1 0 1 0 0,1 0 0 0 0,-1 0 0 0 0,0 0-1 0 0,0 0 1 0 0,0 0 0 0 0,0 0 0 0 0,-1 1-1 0 0,1-1 1 0 0,-1 0 0 0 0,1 1 0 0 0,-1-1-1 0 0,0 3 1 0 0,1 16-4 0 0,0-13 3 0 0,-1 0 0 0 0,0 0 0 0 0,-1 0-1 0 0,-1 11 1 0 0,1-14 10 0 0,1 0 0 0 0,-1-1 0 0 0,1 1 0 0 0,0 0 0 0 0,1 0 0 0 0,0 5 0 0 0,1 21 0 0 0,2 19-26 0 0,-3-40 13 0 0,1 0 0 0 0,-2 1 1 0 0,1 14-1 0 0,0 31-28 0 0,0-42 32 0 0,0 0 1 0 0,-2 24-1 0 0,-1 29 9 0 0,3-50 0 0 0,-1 0 0 0 0,-5 34 0 0 0,3-40 0 0 0,2 0 0 0 0,-1 0 0 0 0,1 0 0 0 0,2 12 0 0 0,-1 37 0 0 0,-2-52 0 0 0,1 0 0 0 0,1 0 0 0 0,-1 0 0 0 0,3 14 0 0 0,-1-15 0 0 0,-1 0 0 0 0,0 1 0 0 0,0-1 0 0 0,-1 0 0 0 0,0 1 0 0 0,-2 10 0 0 0,1-10 0 0 0,1-1 0 0 0,-1 0 0 0 0,1 1 0 0 0,1-1 0 0 0,0 0 0 0 0,0 0 0 0 0,2 8 0 0 0,3 34 0 0 0,-5-44 0 0 0,-1 0-1 0 0,1 0 1 0 0,0-1-1 0 0,0 1 1 0 0,1 0-1 0 0,3 8 1 0 0,6 25 16 0 0,-10-17 21 0 0,0-12-21 0 0,-1 0 1 0 0,1 0 0 0 0,1-1 0 0 0,4 16-1 0 0,16 77 194 0 0,-22-99 175 0 0,1-2-381 0 0,0-1 1 0 0,-1 1-1 0 0,1-1 0 0 0,0 1 0 0 0,-1 0 1 0 0,1-1-1 0 0,0 0 0 0 0,-1 1 0 0 0,1-1 1 0 0,-1 1-1 0 0,1-1 0 0 0,-1 0 0 0 0,1 1 1 0 0,-1-1-1 0 0,0 0 0 0 0,1 0 1 0 0,-1 1-1 0 0,0-1 0 0 0,0 0 0 0 0,1 0 1 0 0,-1 1-1 0 0,0-1 0 0 0,0-1 0 0 0,4-18 33 0 0,-1-4-13 0 0,-2 19-20 0 0,-1 0 1 0 0,1 0-1 0 0,-1 0 0 0 0,0 0 0 0 0,0 0 0 0 0,-1-6 0 0 0,3-24-4 0 0,-2 31 0 0 0,1-1 0 0 0,-1 0 0 0 0,1 0 0 0 0,-1 0 0 0 0,-1 1 0 0 0,0-7 0 0 0,-3-55 0 0 0,2 42 0 0 0,1 12 0 0 0,0-1 0 0 0,-5-20 0 0 0,-6-13 0 0 0,8 31 0 0 0,0-1 0 0 0,0 1 0 0 0,-2-1 0 0 0,-14-27 0 0 0,16 26 5 0 0,4 15-6 0 0,0 0-1 0 0,0 0 0 0 0,0-1 0 0 0,-1 1 0 0 0,1 0 0 0 0,-1 0 1 0 0,1 0-1 0 0,-1 0 0 0 0,0 0 0 0 0,0 0 0 0 0,0 0 0 0 0,0 0 1 0 0,0 0-1 0 0,-1 0 0 0 0,-1-3 0 0 0,-7-8-1725 0 0,-4-7-8860 0 0,4 14 10009 0 0,10 5 366 0 0,-1 1-1 0 0,0 0 0 0 0,0-1 0 0 0,0 1 1 0 0,1-1-1 0 0,-1 1 0 0 0,0-1 1 0 0,1 1-1 0 0,-1-1 0 0 0,0 1 0 0 0,1-1 1 0 0,-1 0-1 0 0,1 1 0 0 0,-1-1 1 0 0,1 0-1 0 0,-1 0 0 0 0,1 1 0 0 0,0-1 1 0 0,-1 0-1 0 0,1 0 0 0 0,0 1 0 0 0,0-1 1 0 0,-1 0-1 0 0,1 0 0 0 0,0 0 1 0 0,0 0-1 0 0,0 1 0 0 0,0-1 0 0 0,0 0 1 0 0,0 0-1 0 0,0 0 0 0 0,0 0 1 0 0,1-1-1 0 0,0-1-126 0 0,1 1 1 0 0,0-1-1 0 0,0 1 1 0 0,0-1 0 0 0,0 1-1 0 0,0 0 1 0 0,1 0-1 0 0,-1 0 1 0 0,3-2-1 0 0,20-14-272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8:5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71 7167 0 0,'0'0'555'0'0,"-24"-18"1450"0"0,8 4-782 0 0,14 12-1098 0 0,-1-1 0 0 0,1 1 0 0 0,-1 0 1 0 0,0 0-1 0 0,1 1 0 0 0,-1-1 0 0 0,-4-2 0 0 0,0 1 83 0 0,1 0 0 0 0,-1 0 1 0 0,0 1-1 0 0,0-1 0 0 0,0 2 0 0 0,0-1 0 0 0,-1 1 0 0 0,1 0 0 0 0,0 1 0 0 0,0-1 0 0 0,-1 1 0 0 0,1 1 0 0 0,0 0 0 0 0,-1 0 0 0 0,1 0 1 0 0,-9 3-1 0 0,-2 2-170 0 0,1 1 1 0 0,0 1 0 0 0,0 0 0 0 0,1 2 0 0 0,0-1 0 0 0,1 2 0 0 0,-28 24 0 0 0,17-10 19 0 0,2 1 0 0 0,0 2-1 0 0,-23 36 1 0 0,38-50-3 0 0,1 0-1 0 0,-10 27 0 0 0,1-1 17 0 0,12-28-68 0 0,0 0 1 0 0,1 0 0 0 0,-2 14-1 0 0,-4 10-3 0 0,8-30-2 0 0,1 1-1 0 0,-1-1 0 0 0,2 1 0 0 0,-1-1 1 0 0,1 1-1 0 0,0-1 0 0 0,0 1 0 0 0,1 0 1 0 0,0-1-1 0 0,0 1 0 0 0,0-1 1 0 0,1 0-1 0 0,0 1 0 0 0,0-1 0 0 0,1 0 1 0 0,0 0-1 0 0,0 0 0 0 0,0-1 0 0 0,0 1 1 0 0,1-1-1 0 0,6 7 0 0 0,0 0 11 0 0,0 0 0 0 0,2-1 0 0 0,-1 0 0 0 0,1 0 0 0 0,1-2 0 0 0,0 1-1 0 0,16 8 1 0 0,-18-11-11 0 0,19 9 135 0 0,36 14-1 0 0,-39-19-92 0 0,-2 1-1 0 0,45 27 1 0 0,-7 7 74 0 0,-2 2 0 0 0,-1 2 0 0 0,-3 3 0 0 0,98 120 0 0 0,-123-128 47 0 0,-1 2 0 0 0,40 82 0 0 0,-66-117-95 0 0,-1 1 0 0 0,0 1-1 0 0,0-1 1 0 0,1 16 0 0 0,-3-19-37 0 0,-2-7-11 0 0,1 1 0 0 0,-1 0 0 0 0,-1-1 0 0 0,1 1 0 0 0,0 0 1 0 0,-1-1-1 0 0,0 1 0 0 0,0-1 0 0 0,0 1 0 0 0,0-1 0 0 0,-1 1 0 0 0,1-1 0 0 0,-1 0 0 0 0,0 0 0 0 0,0 0 0 0 0,0 0 0 0 0,-3 4 0 0 0,0-1 68 0 0,0 0-1 0 0,-1-1 0 0 0,0 1 0 0 0,0-1 1 0 0,0-1-1 0 0,0 1 0 0 0,-8 4 1 0 0,3-5-18 0 0,0 1 0 0 0,0-2 0 0 0,0 1 1 0 0,0-2-1 0 0,-1 1 0 0 0,1-2 1 0 0,-18 2-1 0 0,-86-5 359 0 0,82 1-308 0 0,-437-14 360 0 0,436 15-424 0 0,0-2 1 0 0,1-2 0 0 0,-1-1 0 0 0,-47-13 0 0 0,79 17-131 0 0,37-12-188 0 0,-16 9 193 0 0,-1 0 0 0 0,1 2-1 0 0,0 0 1 0 0,33 1 0 0 0,-51 1 71 0 0,88-1-61 0 0,59 0-70 0 0,309 25 550 0 0,-439-23-402 0 0,0-1-1 0 0,-1-1 1 0 0,1 0 0 0 0,0-1 0 0 0,0-1-1 0 0,25-8 1 0 0,-16 2 60 0 0,-20 7 33 0 0,0 0 0 0 0,0 0 0 0 0,-1-1 0 0 0,0 0-1 0 0,9-4 1 0 0,19-8 73 0 0,-30 14-214 0 0,0 0-1 0 0,-1 0 1 0 0,1-1-1 0 0,-1 1 1 0 0,1-1-1 0 0,-1 0 1 0 0,0 0 0 0 0,0 0-1 0 0,0 0 1 0 0,0 0-1 0 0,0-1 1 0 0,0 1-1 0 0,0-1 1 0 0,-1 0-1 0 0,1 0 1 0 0,2-3-1 0 0,-3 3 46 0 0,-1 0-1 0 0,1 0 0 0 0,-1 0 1 0 0,1 0-1 0 0,-1 0 0 0 0,0 0 1 0 0,0 0-1 0 0,0 0 0 0 0,0-1 1 0 0,-1 1-1 0 0,1 0 0 0 0,-1 0 1 0 0,0-1-1 0 0,0 1 0 0 0,0 0 1 0 0,0-1-1 0 0,-1 1 0 0 0,1 0 1 0 0,-1 0-1 0 0,0 0 0 0 0,0-1 1 0 0,0 1-1 0 0,0 0 0 0 0,-1 0 1 0 0,1 0-1 0 0,-1 0 0 0 0,0 1 1 0 0,0-1-1 0 0,-2-2 0 0 0,-55-72 131 0 0,16 26-68 0 0,32 38-81 0 0,0-1-1 0 0,0 2 1 0 0,-1 0-1 0 0,-1 0 1 0 0,0 1-1 0 0,0 0 1 0 0,-20-10-1 0 0,24 15 6 0 0,0 0 0 0 0,0 0 0 0 0,-9-10 0 0 0,11 9 0 0 0,-1 1 0 0 0,1 0 0 0 0,-1 1 0 0 0,0 0 0 0 0,-15-7 0 0 0,-210-80 0 0 0,159 65 0 0 0,-59-17-29 0 0,-40-17-14 0 0,160 56 22 0 0,8 3-1 0 0,0 0-1 0 0,0 0 1 0 0,0-1-1 0 0,0 0 0 0 0,1 0 1 0 0,-1 0-1 0 0,1-1 1 0 0,-8-8-1 0 0,8 11 10 0 0,3 0 9 0 0,0 1 0 0 0,0-1 0 0 0,0 0 0 0 0,0 1 0 0 0,0-1 0 0 0,0 0 0 0 0,0 1 0 0 0,0-1 1 0 0,0 0-1 0 0,1 0 0 0 0,-1 0 0 0 0,0 0 0 0 0,0 0 0 0 0,1 0 0 0 0,-1 0 0 0 0,1 0 0 0 0,-1 0 0 0 0,1 0 0 0 0,-1 0 0 0 0,1-3 0 0 0,-3-2-7 0 0,0-1 0 0 0,0 0 0 0 0,1-1-1 0 0,0 1 1 0 0,1 0 0 0 0,0 0 0 0 0,0-1 0 0 0,0 1 0 0 0,1-1-1 0 0,1-12 1 0 0,2-2-17 0 0,1 1 0 0 0,9-30-1 0 0,-6 11 39 0 0,-6 33-1 0 0,0-1 0 0 0,0 0 0 0 0,1 1 0 0 0,0-1 0 0 0,3-7 0 0 0,2-5-26 0 0,0 0 0 0 0,6-37 1 0 0,-9 36 11 0 0,1 0 1 0 0,11-30-1 0 0,-13 44 5 0 0,-2 3 0 0 0,1 1 0 0 0,-1-1 0 0 0,1 0 0 0 0,0 1 0 0 0,0-1 0 0 0,0 1 0 0 0,0-1 0 0 0,1 1 0 0 0,-1 0 0 0 0,1 0 0 0 0,0 0 0 0 0,5-4 0 0 0,1 1 0 0 0,0 0 0 0 0,0 0 0 0 0,1 1 0 0 0,0 0 0 0 0,0 1 0 0 0,0 0 0 0 0,0 1 0 0 0,17-4 0 0 0,61-15 0 0 0,-55 13 0 0 0,52-8 0 0 0,-54 13-4 0 0,-15 1-2 0 0,-1 1 0 0 0,0 1-1 0 0,1 0 1 0 0,-1 1 0 0 0,0 1 0 0 0,25 4-1 0 0,-39-4 82 0 0,-26-1-59 0 0,-62-5-28 0 0,52 2 13 0 0,-54 2-1 0 0,72 3-4 0 0,1 0 1 0 0,0 1-1 0 0,0 1 0 0 0,0 1 0 0 0,1 0 1 0 0,-1 0-1 0 0,1 2 0 0 0,0 0 0 0 0,1 1 1 0 0,-1 0-1 0 0,2 1 0 0 0,-1 1 0 0 0,1 0 0 0 0,1 1 1 0 0,0 0-1 0 0,-21 25 0 0 0,22-23-5 0 0,0 0 0 0 0,0 1 1 0 0,1 0-1 0 0,1 1 0 0 0,1-1 0 0 0,0 2 0 0 0,0 0 0 0 0,-6 24 0 0 0,13-36 5 0 0,-3 7-25 0 0,2 1 1 0 0,0 0-1 0 0,0-1 0 0 0,1 1 1 0 0,0 18-1 0 0,2-22 23 0 0,0 0 1 0 0,0 0-1 0 0,0 1 0 0 0,1-1 0 0 0,0-1 1 0 0,0 1-1 0 0,1 0 0 0 0,0 0 1 0 0,1-1-1 0 0,0 0 0 0 0,0 0 0 0 0,6 9 1 0 0,6 8-47 0 0,-13-20 37 0 0,0 1-1 0 0,0 0 1 0 0,0-1-1 0 0,1 0 1 0 0,5 6 0 0 0,7 5-16 0 0,1-1 1 0 0,1-1-1 0 0,0-1 1 0 0,1 0-1 0 0,0-1 1 0 0,40 15-1 0 0,59 12 31 0 0,-36-12 0 0 0,101 45 0 0 0,-153-54 10 0 0,0 1 0 0 0,-1 1 0 0 0,-1 2 0 0 0,-1 0 0 0 0,33 36 0 0 0,63 84 240 0 0,-58-55 94 0 0,-60-80-241 0 0,0 1 0 0 0,-1 0 0 0 0,0 0 0 0 0,4 9 0 0 0,8 15-33 0 0,-13-26-118 0 0,-1-1 1 0 0,0 1 0 0 0,-1 0-1 0 0,1 0 1 0 0,-1-1-1 0 0,0 1 1 0 0,1 6-1 0 0,0 3 11 0 0,-2-12 34 0 0,-1 0 0 0 0,1 0 0 0 0,0-1 0 0 0,-1 1 0 0 0,0 0 0 0 0,1-1 0 0 0,-1 1 0 0 0,0-1 0 0 0,0 1 0 0 0,0-1 0 0 0,0 1 0 0 0,0-1 0 0 0,-1 1 1 0 0,1-1-1 0 0,0 0 0 0 0,0 0 0 0 0,-1 0 0 0 0,-1 1 0 0 0,-11 13 27 0 0,12-12 1 0 0,-1-1 0 0 0,1 1 0 0 0,-1-1 0 0 0,0 0 0 0 0,1 0 0 0 0,-1 0 1 0 0,0 0-1 0 0,0-1 0 0 0,0 1 0 0 0,-1-1 0 0 0,1 0 0 0 0,-4 1 1 0 0,-40 10 79 0 0,-222 30 217 0 0,192-35-322 0 0,-14 2 0 0 0,63-5 0 0 0,-42 0 0 0 0,-2 0 0 0 0,-29-1-110 0 0,66-3 68 0 0,32 0 35 0 0,0 0-1 0 0,0-1 1 0 0,0 1 0 0 0,0 0-1 0 0,0-1 1 0 0,0 0 0 0 0,1 0-1 0 0,-6-1 1 0 0,-7-4-3 0 0,13 6-56 0 0,54-3-398 0 0,118-23 392 0 0,26-2 78 0 0,-163 24 7 0 0,0-1 0 0 0,-1-1 0 0 0,0-2-1 0 0,45-17 1 0 0,-65 18-9 0 0,0 1 0 0 0,0-1-1 0 0,-1-1 1 0 0,15-13 0 0 0,-22 16 28 0 0,1 0-1 0 0,-1-1 1 0 0,0 1 0 0 0,0-1 0 0 0,0 0 0 0 0,-1 0 0 0 0,4-10-1 0 0,0 1-8 0 0,-5 8-1 0 0,0 0-1 0 0,0 0 1 0 0,-1 0-1 0 0,0 0 1 0 0,0-1-1 0 0,-1-12 1 0 0,1 4 3 0 0,-2 7-5 0 0,0 1-1 0 0,0-1 0 0 0,-1 1 1 0 0,0 0-1 0 0,-1-1 0 0 0,0 1 1 0 0,0 0-1 0 0,-1 1 0 0 0,0-1 1 0 0,-9-13-1 0 0,-3-8 104 0 0,10 18-121 0 0,-1 0 0 0 0,0 1-1 0 0,-1 0 1 0 0,0 0 0 0 0,-1 1 0 0 0,0 0-1 0 0,0 0 1 0 0,-1 1 0 0 0,-12-8 0 0 0,-16-9-4 0 0,-50-23 1 0 0,46 25 2 0 0,-6 1 1 0 0,-2 1 0 0 0,-1 3 0 0 0,-73-17 0 0 0,60 18-47 0 0,-90-37 0 0 0,107 32-89 0 0,45 21 133 0 0,0 0 0 0 0,-1 0 0 0 0,1-1 0 0 0,0 1 0 0 0,0 0 0 0 0,0-1 0 0 0,0 1 0 0 0,0-1-1 0 0,0 0 1 0 0,0 0 0 0 0,0 0 0 0 0,1 0 0 0 0,-3-4 0 0 0,0 0 0 0 0,1 3-6 0 0,1-1-1 0 0,0 1 0 0 0,0-1 1 0 0,0 1-1 0 0,0-1 1 0 0,1 0-1 0 0,-1 0 0 0 0,1 0 1 0 0,0 0-1 0 0,0 0 1 0 0,1 0-1 0 0,-1 0 0 0 0,1 0 1 0 0,0 0-1 0 0,0 0 1 0 0,1-5-1 0 0,-3-24-17 0 0,3 27-4 0 0,-1-1 0 0 0,1 1 0 0 0,0-1 0 0 0,0 1 0 0 0,0-1 0 0 0,1 1 0 0 0,0 0 1 0 0,1 0-1 0 0,-1 0 0 0 0,1 0 0 0 0,5-7 0 0 0,10-28 2 0 0,-15 30 27 0 0,1 0 0 0 0,1 0 0 0 0,-1 1 0 0 0,13-19 0 0 0,5-15-13 0 0,-18 35 3 0 0,0 1 0 0 0,0 0-1 0 0,0 0 1 0 0,11-13 0 0 0,-12 17 10 0 0,0 1 0 0 0,-1-1 0 0 0,0 0 0 0 0,0 0 0 0 0,0 0 0 0 0,2-5 0 0 0,-3 4 0 0 0,1 1 0 0 0,0 0 0 0 0,0 1 0 0 0,0-1 0 0 0,0 0 0 0 0,4-4 0 0 0,3-2-2 0 0,0 0-1 0 0,1 1 1 0 0,-1 1 0 0 0,2 0-1 0 0,-1 0 1 0 0,1 1-1 0 0,0 0 1 0 0,1 1-1 0 0,23-10 1 0 0,-26 13 0 0 0,0 1-1 0 0,0 0 1 0 0,0 1-1 0 0,0 0 1 0 0,0 0-1 0 0,0 1 1 0 0,0 0-1 0 0,0 0 1 0 0,0 1-1 0 0,0 1 1 0 0,0-1-1 0 0,0 1 1 0 0,0 1-1 0 0,-1 0 1 0 0,12 5-1 0 0,7 3 3 0 0,116 58 0 0 0,-124-60 0 0 0,1 0 0 0 0,1-1 0 0 0,-1-1 0 0 0,32 7 0 0 0,1-1 0 0 0,-48-12 295 0 0,-6-3-116 0 0,-13-7-64 0 0,-23-9-136 0 0,-14 2 116 0 0,-67-14-1 0 0,101 27-107 0 0,0 0 0 0 0,-1 2 0 0 0,1 0 0 0 0,-1 0 0 0 0,1 2-1 0 0,-2 0 1 0 0,-30 6 0 0 0,5 7-15 0 0,-56 25 1 0 0,86-34 22 0 0,1 2-4 0 0,0 0 0 0 0,0 1 0 0 0,0 0 0 0 0,1 1 0 0 0,1 0 0 0 0,0 0 0 0 0,0 2 0 0 0,1-1 0 0 0,-12 16 0 0 0,18-20-21 0 0,-1 0 0 0 0,1 1 1 0 0,0 0-1 0 0,1 0 1 0 0,0 0-1 0 0,0 0 1 0 0,0 1-1 0 0,1-1 1 0 0,0 1-1 0 0,0 0 1 0 0,1-1-1 0 0,0 10 1 0 0,-4 12-31 0 0,4-26 55 0 0,1 0 1 0 0,-1 1-1 0 0,0-1 0 0 0,1 0 0 0 0,0 1 0 0 0,0-1 0 0 0,0 0 1 0 0,0 1-1 0 0,0-1 0 0 0,1 0 0 0 0,0 4 0 0 0,4 13 5 0 0,-4-15 0 0 0,0 0 0 0 0,0 0 0 0 0,0-1 0 0 0,1 1 0 0 0,0-1 0 0 0,3 6 0 0 0,15 39 64 0 0,-9-34-64 0 0,-9-10 0 0 0,2 0 0 0 0,-1-1 0 0 0,0 0 0 0 0,1 0 0 0 0,0 0 0 0 0,0 0 0 0 0,0 0 0 0 0,0-1 0 0 0,1 0 0 0 0,5 4 0 0 0,25 13 0 0 0,-25-13-3 0 0,-5-4-3 0 0,-1-1-1 0 0,1 1 1 0 0,0-1 0 0 0,1 0 0 0 0,-1 0-1 0 0,0 0 1 0 0,10 1 0 0 0,25 6 2 0 0,0-3 1 0 0,60 4-1 0 0,-14-2 4 0 0,-63-5 0 0 0,-1 2 0 0 0,1 0 0 0 0,-1 1 0 0 0,0 2 0 0 0,0 0 0 0 0,-1 1 0 0 0,0 2 0 0 0,-1 0 0 0 0,0 1 0 0 0,-1 0 0 0 0,0 2 0 0 0,-1 1 0 0 0,0 0 0 0 0,-1 1 0 0 0,-1 0 0 0 0,20 28 0 0 0,-24-26-8 0 0,1-2 20 0 0,-2 1 0 0 0,0 0 0 0 0,-1 1 0 0 0,-1 0 0 0 0,10 24 0 0 0,-17-36-10 0 0,2 5 6 0 0,-1 0-1 0 0,0 0 0 0 0,0 0 1 0 0,-1 0-1 0 0,-1 0 0 0 0,1 13 1 0 0,4 13 63 0 0,-4-32-45 0 0,-1 0 0 0 0,0 0 0 0 0,0 0 0 0 0,0 1 0 0 0,-1-1 0 0 0,0 0 0 0 0,0 9 1 0 0,-2-8-9 0 0,1 0 1 0 0,-1 0 0 0 0,0 1 0 0 0,-1-1-1 0 0,1-1 1 0 0,-1 1 0 0 0,0 0 0 0 0,-1-1-1 0 0,1 1 1 0 0,-1-1 0 0 0,0 0 0 0 0,-1-1-1 0 0,1 1 1 0 0,-7 5 0 0 0,-3 1 34 0 0,0-1 0 0 0,0 0 0 0 0,-1-1 0 0 0,-20 9 0 0 0,14-10-53 0 0,-1-1 0 0 0,0-1 0 0 0,0-1 0 0 0,0-1 0 0 0,-35 2 0 0 0,1 1 0 0 0,8-3 30 0 0,-1-2-1 0 0,1-2 0 0 0,-72-9 0 0 0,52 1-23 0 0,-117-29-1 0 0,108 23-5 0 0,76 14-2 0 0,0-1 1 0 0,0 1-1 0 0,0-1 0 0 0,0 1 0 0 0,0 0 1 0 0,0-1-1 0 0,0 1 0 0 0,0 0 0 0 0,-1 0 1 0 0,1 0-1 0 0,0 0 0 0 0,0 0 0 0 0,0 0 1 0 0,0 0-1 0 0,0 0 0 0 0,0 1 0 0 0,0-1 1 0 0,-1 0-1 0 0,1 1 0 0 0,0-1 0 0 0,-1 1 1 0 0,-2 1-28 0 0,-12-2 3 0 0,15 0 18 0 0,-1 0 0 0 0,1 0 0 0 0,0 0 0 0 0,-1 0 1 0 0,1 0-1 0 0,0 0 0 0 0,0 1 0 0 0,-1-1 0 0 0,1 0 1 0 0,0 1-1 0 0,0-1 0 0 0,0 1 0 0 0,-1-1 0 0 0,0 2 0 0 0,2-1-5 0 0,0 0-1 0 0,0 0 0 0 0,0 0 0 0 0,1 0 0 0 0,-1 0 0 0 0,0-1 0 0 0,1 1 0 0 0,-1 0 1 0 0,1 0-1 0 0,-1 0 0 0 0,1 0 0 0 0,-1 0 0 0 0,1-1 0 0 0,0 1 0 0 0,-1 0 0 0 0,1-1 1 0 0,0 1-1 0 0,-1 0 0 0 0,1-1 0 0 0,0 1 0 0 0,1 0 0 0 0,27 11-106 0 0,31-3-108 0 0,-19-6 147 0 0,-10-1 49 0 0,0 0 0 0 0,0-2 1 0 0,54-7-1 0 0,61-7 43 0 0,-144 13-9 0 0,181-31 132 0 0,-133 20 3 0 0,-1-3 0 0 0,0-2 0 0 0,48-25 0 0 0,-93 40-120 0 0,0 0 0 0 0,0 0-1 0 0,-1 0 1 0 0,1-1 0 0 0,-1 1 0 0 0,0-1 0 0 0,1 0 0 0 0,-1 0-1 0 0,-1 0 1 0 0,1 0 0 0 0,0-1 0 0 0,-1 1 0 0 0,0-1 0 0 0,1 1 0 0 0,-1-1-1 0 0,-1 0 1 0 0,1 0 0 0 0,-1 0 0 0 0,1 0 0 0 0,0-5 0 0 0,-1 3 10 0 0,-1-1 1 0 0,0 1 0 0 0,0 0 0 0 0,0-1 0 0 0,-1 1 0 0 0,0-1 0 0 0,0 1-1 0 0,-1 0 1 0 0,1 0 0 0 0,-2 0 0 0 0,1 0 0 0 0,-5-9 0 0 0,-2-2-12 0 0,-1 1 1 0 0,-1 0 0 0 0,0 0-1 0 0,-1 2 1 0 0,-20-21-1 0 0,-75-58 8 0 0,86 77-30 0 0,-6-3-6 0 0,0 2-1 0 0,-2 1 1 0 0,0 1-1 0 0,-58-21 1 0 0,9 4 50 0 0,46 20-38 0 0,-53-14 0 0 0,14 6 0 0 0,55 15 10 0 0,-65-25-48 0 0,72 26 33 0 0,0 0 0 0 0,0-1 0 0 0,0 0 0 0 0,1 0 0 0 0,0-1-1 0 0,-10-9 1 0 0,14 11 3 0 0,1-1 1 0 0,-1 0-1 0 0,1-1 0 0 0,0 1 0 0 0,-3-7 0 0 0,5 6-25 0 0,0 0 0 0 0,1 0-1 0 0,0-1 1 0 0,0 1 0 0 0,0 0-1 0 0,1 0 1 0 0,-1-1 0 0 0,2 1-1 0 0,-1 0 1 0 0,1 0 0 0 0,0 0-1 0 0,0 0 1 0 0,0 0 0 0 0,1 1-1 0 0,4-8 1 0 0,6-10 9 0 0,-11 19 11 0 0,0-1 1 0 0,1 0-1 0 0,0 1 1 0 0,0 0-1 0 0,0-1 1 0 0,6-5-1 0 0,16-17 7 0 0,10-8 0 0 0,53-36-64 0 0,-57 49 64 0 0,-21 14 0 0 0,1 0 0 0 0,0 1 0 0 0,0 1 0 0 0,13-7 0 0 0,-6 6-12 0 0,0 1-1 0 0,0 0 0 0 0,0 1 1 0 0,1 1-1 0 0,1 1 1 0 0,-1 1-1 0 0,0 0 1 0 0,0 2-1 0 0,0 0 0 0 0,0 1 1 0 0,0 1-1 0 0,0 0 1 0 0,30 9-1 0 0,20 10-105 0 0,-33-10 59 0 0,0-1 0 0 0,0-2 0 0 0,41 5 0 0 0,-71-13-331 0 0,1 0 1 0 0,-1-1-1 0 0,0 0 1 0 0,1 0 0 0 0,-1 0-1 0 0,0-1 1 0 0,0 0 0 0 0,0 0-1 0 0,0 0 1 0 0,0-1-1 0 0,-1 1 1 0 0,1-2 0 0 0,-1 1-1 0 0,1-1 1 0 0,6-5 0 0 0,-2 1-1465 0 0,-9 8 1534 0 0,0-1 1 0 0,0 0-1 0 0,0 1 1 0 0,0-1-1 0 0,0 0 1 0 0,-1 0-1 0 0,1 0 1 0 0,0 0-1 0 0,-1 0 1 0 0,1 0-1 0 0,-1 0 1 0 0,1 0-1 0 0,-1 0 0 0 0,1 0 1 0 0,-1 0-1 0 0,1 0 1 0 0,-1 0-1 0 0,0-3 1 0 0,7-13-4832 0 0,6 4 3819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8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6935 0 0,'0'0'3282'0'0,"9"-7"-428"0"0,-9 15-2389 0 0,0 0 0 0 0,0 0-1 0 0,2 0 1 0 0,2 17 0 0 0,-2-16-354 0 0,-1 0 1 0 0,0 0-1 0 0,0 1 0 0 0,-1-1 1 0 0,0 10-1 0 0,-1-13-49 0 0,1 0 1 0 0,0 0-1 0 0,0 1 0 0 0,1-1 0 0 0,1 7 0 0 0,1 25 181 0 0,-14 185 356 0 0,22 122 634 0 0,-8-296-1122 0 0,-1-9 66 0 0,8 47-1 0 0,-9-85 88 0 0,2-15-66 0 0,-1 4-124 0 0,-1 0 1 0 0,-1 0-1 0 0,0 0 1 0 0,-2-18-1 0 0,0-17 84 0 0,-4-170 28 0 0,-1 22-12 0 0,1 21-174 0 0,-2 8-96 0 0,8-10 24 0 0,2 101 8 0 0,-3 63 52 0 0,1 7-48 0 0,8 38-186 0 0,0-4 132 0 0,-1 374-78 0 0,-4-59 688 0 0,1-281-390 0 0,-2-16 40 0 0,2 0 0 0 0,20 86 0 0 0,-21-129-122 0 0,-1-8 40 0 0,3-19 135 0 0,-4-30 129 0 0,-10 4-204 0 0,0 1-160 0 0,-6-83 0 0 0,4-16-229 0 0,0-23 139 0 0,11 111 12 0 0,-10-80 0 0 0,7 120 100 0 0,-1 8-68 0 0,-4 42-278 0 0,-1 26 117 0 0,0 68-1 0 0,3-34 185 0 0,5-52 47 0 0,3 47 0 0 0,1-8 61 0 0,-2-18 181 0 0,3-1-1 0 0,16 75 1 0 0,-16-122-136 0 0,3-7-434 0 0,-2-14 45 0 0,-2-10-229 0 0,0-11-793 0 0,-1 0 1 0 0,-1 1-1 0 0,-2-1 1 0 0,-5-37-1 0 0,4 45 51 0 0,0 0 0 0 0,1-20 0 0 0,1 23-71 0 0,-1 0 1 0 0,0 0-1 0 0,-6-24 0 0 0,-1 1-811 0 0,10-1 1321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8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76 7167 0 0,'0'0'555'0'0,"-1"-1"-529"0"0,1 0 1 0 0,-1 0-1 0 0,0 0 0 0 0,1 0 0 0 0,-1 0 1 0 0,1 0-1 0 0,-1 0 0 0 0,1 0 1 0 0,-1-1-1 0 0,1 1 0 0 0,0 0 0 0 0,-1 0 1 0 0,1-2-1 0 0,-3-20 1839 0 0,3 20-1468 0 0,-1 0 0 0 0,1 1 0 0 0,-1-1 0 0 0,1 0 0 0 0,0 1-1 0 0,0-1 1 0 0,0 0 0 0 0,0 1 0 0 0,0-1 0 0 0,2-5 1174 0 0,16 10-877 0 0,-13-2-601 0 0,5 1 168 0 0,-1-1 0 0 0,0 2 0 0 0,16 3 0 0 0,29 5 366 0 0,-53-10-622 0 0,7 4 65 0 0,1-1 0 0 0,0 0 0 0 0,0 0-1 0 0,1-1 1 0 0,-1 0 0 0 0,12 0 0 0 0,32 5 260 0 0,10 0 92 0 0,320 1 857 0 0,-370-8-1246 0 0,-6 0 8 0 0,1 0-1 0 0,-1 1 1 0 0,0 0 0 0 0,1 0-1 0 0,6 3 1 0 0,-64 3 395 0 0,-2-7-393 0 0,0-2 1 0 0,0-2-1 0 0,-65-13 0 0 0,99 14-32 0 0,-75-15-12 0 0,-81-10 4 0 0,152 26-7 0 0,-1 1 0 0 0,1 1 0 0 0,0 0 1 0 0,0 2-1 0 0,-37 8 0 0 0,57-10-12 0 0,1 0-1 0 0,0 0 1 0 0,-1 1 0 0 0,1-1 0 0 0,0 1-1 0 0,-1-1 1 0 0,1 1 0 0 0,0-1 0 0 0,0 1-1 0 0,0-1 1 0 0,-1 1 0 0 0,1 0 0 0 0,0 0-1 0 0,0 0 1 0 0,0 0 0 0 0,0 0 0 0 0,-1 2 0 0 0,2-3 12 0 0,0 1 0 0 0,0-1 0 0 0,0 1 0 0 0,0 0 0 0 0,0-1 0 0 0,0 1 0 0 0,0-1 0 0 0,0 1 0 0 0,0 0 0 0 0,0-1 0 0 0,0 1 0 0 0,1-1 1 0 0,-1 1-1 0 0,0-1 0 0 0,0 1 0 0 0,1-1 0 0 0,-1 1 0 0 0,0-1 0 0 0,1 1 0 0 0,-1-1 0 0 0,0 1 0 0 0,1-1 0 0 0,-1 1 0 0 0,1-1 1 0 0,-1 0-1 0 0,2 1 0 0 0,2 3 3 0 0,1-1 0 0 0,0 0 1 0 0,0-1-1 0 0,1 1 0 0 0,-1-1 1 0 0,9 3-1 0 0,20 1-14 0 0,0 0 0 0 0,0-3 0 0 0,68-1 0 0 0,0 1 67 0 0,282 35 279 0 0,-364-34-315 0 0,1-2 1 0 0,-1 0-1 0 0,0-1 1 0 0,1-1-1 0 0,33-5 1 0 0,-52 5 321 0 0,-2-1-321 0 0,-1 0 0 0 0,1 0-1 0 0,0 0 1 0 0,-1 0 0 0 0,1 0-1 0 0,-1 0 1 0 0,1 0 0 0 0,-1 0-1 0 0,0 1 1 0 0,1-1 0 0 0,-1 0-1 0 0,0 0 1 0 0,0 1 0 0 0,0-1 0 0 0,1 0-1 0 0,-1 1 1 0 0,0-1 0 0 0,0 1-1 0 0,-1-1 1 0 0,-22-11 96 0 0,20 10-64 0 0,-19-7-9 0 0,0 1-1 0 0,0 1 1 0 0,-1 1-1 0 0,-26-4 1 0 0,-99-5-56 0 0,80 10 26 0 0,-15-1-24 0 0,0 4 1 0 0,-96 11-1 0 0,102-4-176 0 0,82-5 149 0 0,0 1-1 0 0,0-1 0 0 0,0 1 1 0 0,0 0-1 0 0,0 1 0 0 0,5 2 0 0 0,13 3-51 0 0,47 8-125 0 0,12 4 147 0 0,165 16 0 0 0,-139-30 37 0 0,-13-3 260 0 0,160 26 1 0 0,-253-28-103 0 0,-31-7 197 0 0,-228-18-3 0 0,73 11-164 0 0,-38-8-160 0 0,-114-14-23 0 0,291 28-24 0 0,308 39-739 0 0,85 12 797 0 0,63 10 17 0 0,-291-32 319 0 0,-117-20-249 0 0,-36 2 135 0 0,-545-27 350 0 0,443 15-606 0 0,-250-22-142 0 0,374 30 95 0 0,43 4-160 0 0,44-1 0 0 0,2 0 10 0 0,346 28-136 0 0,-136 2 499 0 0,-149-13 145 0 0,-54-3-1263 0 0,-96-42-2370 0 0,9 21 2212 0 0,0 0 0 0 0,-1 0-1 0 0,1 0 1 0 0,-1 1 0 0 0,0 0 0 0 0,0 0 0 0 0,-1 0 0 0 0,1 0 0 0 0,-1 1 0 0 0,-6-4-1 0 0,-4-3-2316 0 0,9 1 2124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8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6335 0 0,'0'0'486'0'0,"-7"23"-86"0"0,7-21-169 0 0,0 1-1 0 0,0-1 1 0 0,0 0 0 0 0,0 0 0 0 0,0 0 0 0 0,-1 1-1 0 0,1-1 1 0 0,-1 0 0 0 0,0 0 0 0 0,1 0 0 0 0,-1 0-1 0 0,0 0 1 0 0,0 0 0 0 0,-1 0 0 0 0,1 0 0 0 0,0 0 0 0 0,-3 2-1 0 0,3-3-85 0 0,1 1 1 0 0,-1-1-1 0 0,0 0 0 0 0,0 1 0 0 0,1-1 0 0 0,-1 1 0 0 0,1-1 1 0 0,0 1-1 0 0,-1-1 0 0 0,1 1 0 0 0,0 0 0 0 0,0-1 0 0 0,0 4 0 0 0,-4 14 441 0 0,-1-6-147 0 0,0 0 1 0 0,-6 26-1 0 0,1-8 49 0 0,7-15-247 0 0,0-1 0 0 0,-2 27 0 0 0,1 0 28 0 0,-9 121 611 0 0,-2 16-80 0 0,14-159-628 0 0,4 37 0 0 0,-1 3 12 0 0,-1-46-107 0 0,0 1-1 0 0,0-1 1 0 0,6 21-1 0 0,3 25-286 0 0,1-66-335 0 0,-8 4 365 0 0,0 0 1 0 0,-1 0-1 0 0,0 0 1 0 0,1-1-1 0 0,-1 1 1 0 0,1-1-1 0 0,-1 1 1 0 0,0-1-1 0 0,0 0 1 0 0,-1 0-1 0 0,1 0 1 0 0,-1 0-1 0 0,0 0 1 0 0,2-3-1 0 0,7-51-3998 0 0,0 1-3096 0 0,-5 36 4483 0 0,-6 1 1720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8:5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145 195 5695 0 0,'8'-9'6323'0'0,"-8"10"-6302"0"0,0-1-1 0 0,0 0 1 0 0,0 0-1 0 0,1 0 1 0 0,-1 1-1 0 0,0-1 1 0 0,0 0 0 0 0,0 0-1 0 0,0 1 1 0 0,0-1-1 0 0,1 0 1 0 0,-1 0-1 0 0,0 1 1 0 0,0-1-1 0 0,0 0 1 0 0,0 0 0 0 0,0 1-1 0 0,0-1 1 0 0,0 0-1 0 0,0 1 1 0 0,0-1-1 0 0,0 0 1 0 0,0 0 0 0 0,0 1-1 0 0,0-1 1 0 0,0 0-1 0 0,0 1 1 0 0,0-1-1 0 0,0 0 1 0 0,-1 0-1 0 0,1 1 1 0 0,0-1 0 0 0,0 0-1 0 0,0 0 1 0 0,0 1-1 0 0,-1-1 1 0 0,1 0-1 0 0,0 0 1 0 0,0 0 0 0 0,0 1-1 0 0,-1-1 1 0 0,1 0-1 0 0,0 0 1 0 0,0 0-1 0 0,-1 0 1 0 0,1 0 0 0 0,0 1-1 0 0,0-1 1 0 0,-1 0-1 0 0,1 0 1 0 0,0 0-1 0 0,0 0 1 0 0,-1 0-1 0 0,0 0 7 0 0,0 1 0 0 0,1-1 0 0 0,-1 1-1 0 0,0-1 1 0 0,0 1 0 0 0,1-1 0 0 0,-1 1-1 0 0,0-1 1 0 0,1 1 0 0 0,-1 0-1 0 0,1-1 1 0 0,-1 1 0 0 0,1 0 0 0 0,-1 0-1 0 0,1-1 1 0 0,0 1 0 0 0,-1 0 0 0 0,1 0-1 0 0,0 0 1 0 0,-1 0 0 0 0,1-1-1 0 0,0 1 1 0 0,0 0 0 0 0,0 0 0 0 0,0 2-1 0 0,-5 50 1250 0 0,4-49-1201 0 0,1 0-1 0 0,-1 0 0 0 0,-1 0 0 0 0,1 0 1 0 0,0 0-1 0 0,-4 6 0 0 0,-7 21 241 0 0,-1 32 154 0 0,8-44-276 0 0,1 0-1 0 0,1 1 1 0 0,-2 28 0 0 0,2 20 32 0 0,1-44-136 0 0,1 0-1 0 0,2 28 1 0 0,11 83 431 0 0,-9-107-398 0 0,-2-17-49 0 0,1 0-1 0 0,-1 0 1 0 0,2 0-1 0 0,0 0 0 0 0,7 18 1 0 0,-7-23-37 0 0,0 0 0 0 0,1 0 0 0 0,0 0 0 0 0,0-1 0 0 0,0 1 0 0 0,0-1 0 0 0,1 0 0 0 0,0 0 0 0 0,0-1 0 0 0,1 1-1 0 0,-1-1 1 0 0,1-1 0 0 0,0 1 0 0 0,0-1 0 0 0,0 0 0 0 0,0 0 0 0 0,1 0 0 0 0,-1-1 0 0 0,1 0 0 0 0,-1-1 0 0 0,1 1 0 0 0,0-1 0 0 0,0 0 0 0 0,-1-1 0 0 0,1 0 0 0 0,0 0 0 0 0,0 0 0 0 0,12-3 0 0 0,-5 0 11 0 0,-1 0-1 0 0,0 0 1 0 0,0-1 0 0 0,0-1 0 0 0,-1 0-1 0 0,1-1 1 0 0,-1 0 0 0 0,0-1-1 0 0,-1 0 1 0 0,0-1 0 0 0,0-1 0 0 0,-1 1-1 0 0,18-20 1 0 0,-9 5 48 0 0,0-1-1 0 0,-1-1 0 0 0,-2-1 1 0 0,18-37-1 0 0,-9 3 23 0 0,-3-2 0 0 0,18-79 0 0 0,-27 92-36 0 0,-7 15-68 0 0,-1-1 0 0 0,-2 1 0 0 0,-1-1-1 0 0,-4-53 1 0 0,-1 62-13 0 0,-1 0 0 0 0,-1 0 0 0 0,-1 0 0 0 0,-10-28 0 0 0,12 42 2 0 0,3 7-4 0 0,0 1 0 0 0,0 0 0 0 0,-1 0-1 0 0,0 0 1 0 0,1 0 0 0 0,-1 1-1 0 0,-3-5 1 0 0,2 31-176 0 0,0 196-92 0 0,1-119 270 0 0,-1 14 0 0 0,0-62 0 0 0,-2 19 0 0 0,-12 59 0 0 0,7-73 0 0 0,9-46 0 0 0,-1 1 0 0 0,0 0 0 0 0,0 0 0 0 0,-1-1 0 0 0,-1 1 0 0 0,0-1 0 0 0,0 0 0 0 0,-1 0 0 0 0,-1-1 0 0 0,-9 15 0 0 0,7-14 40 0 0,-2-1 0 0 0,1 0 0 0 0,-1 0-1 0 0,-1-1 1 0 0,0 0 0 0 0,0-1 0 0 0,0 0-1 0 0,-19 8 1 0 0,10-7-11 0 0,0-1 1 0 0,0-1-1 0 0,0-1 0 0 0,-37 6 0 0 0,47-10-21 0 0,-1 0 0 0 0,1-1 0 0 0,0-1 0 0 0,-1 0 0 0 0,1 0-1 0 0,0-1 1 0 0,-1 0 0 0 0,1-1 0 0 0,0 0 0 0 0,0-1 0 0 0,0 0 0 0 0,-14-7 0 0 0,18 7 3 0 0,1 0-1 0 0,-1-1 1 0 0,0 0 0 0 0,1 0 0 0 0,0 0 0 0 0,0-1 0 0 0,0 1 0 0 0,1-1 0 0 0,-1-1-1 0 0,1 1 1 0 0,0 0 0 0 0,1-1 0 0 0,-1 0 0 0 0,1 0 0 0 0,0 0 0 0 0,1 0 0 0 0,0-1-1 0 0,0 1 1 0 0,-3-13 0 0 0,-1-14-11 0 0,2 19 0 0 0,1-1 0 0 0,1 1 0 0 0,1-1 0 0 0,0-23 0 0 0,1 10 0 0 0,-3-34 0 0 0,0-27 0 0 0,18-115-216 0 0,-6 153 151 0 0,-7 40 66 0 0,1 0-1 0 0,-2 0 0 0 0,1-14 0 0 0,12-47 0 0 0,-12 60 0 0 0,1 4-10 0 0,-3 9 0 0 0,0 1 1 0 0,0-1-1 0 0,0 0 1 0 0,0 0-1 0 0,0 0 1 0 0,0 0 0 0 0,0 0-1 0 0,0 0 1 0 0,1 0-1 0 0,-1 0 1 0 0,0 0-1 0 0,1 0 1 0 0,-1 0 0 0 0,1 0-1 0 0,-1 0 1 0 0,2 2-1 0 0,-1-2 7 0 0,0 0 0 0 0,-1 1 0 0 0,1-1-1 0 0,0 1 1 0 0,-1-1 0 0 0,1 1-1 0 0,-1-1 1 0 0,1 1 0 0 0,-1-1 0 0 0,0 1-1 0 0,0 0 1 0 0,0 1 0 0 0,0-1-2 0 0,-1 0 1 0 0,0 1-1 0 0,1-1 1 0 0,0 0-1 0 0,-1 1 1 0 0,1-1-1 0 0,0 0 1 0 0,0 1-1 0 0,1-1 1 0 0,-1 0-1 0 0,0 1 0 0 0,1-1 1 0 0,-1 0-1 0 0,1 1 1 0 0,0-1-1 0 0,0 0 1 0 0,0 0-1 0 0,0 0 1 0 0,3 4-1 0 0,-2 0-10 0 0,1 1 0 0 0,-1-1 0 0 0,0 1 0 0 0,-1-1 0 0 0,1 1-1 0 0,-1 0 1 0 0,0 0 0 0 0,-1-1 0 0 0,0 12 0 0 0,-8 64 52 0 0,8-77-35 0 0,-23 201-133 0 0,21-160 111 0 0,1 1 0 0 0,8 66-1 0 0,-6-102 21 0 0,1 3 6 0 0,0 0 1 0 0,7 24 0 0 0,-7-34 17 0 0,-1 0 1 0 0,1 0-1 0 0,0 0 0 0 0,0-1 0 0 0,0 1 1 0 0,0-1-1 0 0,0 1 0 0 0,1-1 1 0 0,0 0-1 0 0,0 0 0 0 0,0 0 0 0 0,0 0 1 0 0,0 0-1 0 0,4 2 0 0 0,26 11-7 0 0,-17-16-17 0 0,-7 0 10 0 0,-3 0 13 0 0,-1 0 1 0 0,0 0 0 0 0,1 0-1 0 0,-1-1 1 0 0,1 0-1 0 0,-1 0 1 0 0,6-2 0 0 0,1 0 7 0 0,-5 0-5 0 0,0 1 0 0 0,0-2 0 0 0,0 1 0 0 0,0-1 0 0 0,9-6 0 0 0,6-4 11 0 0,-7 6-2 0 0,-1-2 0 0 0,-1 1-1 0 0,0-2 1 0 0,0 1 0 0 0,-1-2 0 0 0,0 0 0 0 0,18-24-1 0 0,-2-4 118 0 0,29-57 0 0 0,-56 96-151 0 0,9-20 57 0 0,-2 0 1 0 0,0 0 0 0 0,-1 0-1 0 0,-1-1 1 0 0,-1 0-1 0 0,2-26 1 0 0,1 2-28 0 0,3-53-31 0 0,-7 49 0 0 0,-2 15 0 0 0,-2-1 0 0 0,-1 1 0 0 0,-6-37 0 0 0,-5 26 0 0 0,-3-3 0 0 0,15 46-34 0 0,0 0 0 0 0,1 0-1 0 0,-1 0 1 0 0,1 1 0 0 0,0-1 0 0 0,0 0 0 0 0,0 0-1 0 0,2-3 1 0 0,1 13 25 0 0,0-1 1 0 0,-1 1-1 0 0,0 0 0 0 0,0 1 0 0 0,0-1 1 0 0,-1 1-1 0 0,0-1 0 0 0,-1 1 0 0 0,0-1 1 0 0,0 1-1 0 0,0 8 0 0 0,5 29-50 0 0,-4-33 49 0 0,-1 0 0 0 0,-1 24 1 0 0,2 8-26 0 0,-3 17 35 0 0,0-15 0 0 0,0-29 0 0 0,0-1 0 0 0,-5 25 0 0 0,0 3 0 0 0,-19 92 0 0 0,19-105 0 0 0,-11 37 0 0 0,4-19 0 0 0,6-27 1 0 0,0-1-1 0 0,-14 27 0 0 0,9-22 10 0 0,8-19-3 0 0,0-1-1 0 0,0 1 1 0 0,-1-1 0 0 0,0 0-1 0 0,0 0 1 0 0,0 0 0 0 0,-8 5 0 0 0,-11 14-8 0 0,17-18 17 0 0,0-1-1 0 0,0 0 1 0 0,0 0 0 0 0,0 0-1 0 0,-1-1 1 0 0,0 0-1 0 0,0-1 1 0 0,0 0 0 0 0,-1 0-1 0 0,1-1 1 0 0,-1 0-1 0 0,0 0 1 0 0,0-1 0 0 0,0 0-1 0 0,0-1 1 0 0,-1 0-1 0 0,1 0 1 0 0,0-1 0 0 0,-19-2-1 0 0,6-1 34 0 0,0 0 0 0 0,-33-10 0 0 0,46 10-47 0 0,0 0-1 0 0,1 0 0 0 0,-1-1 1 0 0,1 0-1 0 0,0 0 1 0 0,0-1-1 0 0,0 0 1 0 0,-12-12-1 0 0,-20-39-1 0 0,37 51 0 0 0,0 0 0 0 0,1-1 0 0 0,0 1 0 0 0,0-1 0 0 0,1 0 0 0 0,0 1 0 0 0,-1-1 0 0 0,2 0 0 0 0,-1-8 0 0 0,-3-13 0 0 0,0-4-93 0 0,-1-62-1 0 0,0-6 25 0 0,5 86 59 0 0,0-1-1 0 0,0 1 1 0 0,2-1-1 0 0,-1 0 1 0 0,2 1-1 0 0,7-24 0 0 0,2-18 13 0 0,-9 42-2 0 0,1-1 0 0 0,11-24 0 0 0,1-4 0 0 0,-2 3 0 0 0,5-21 0 0 0,-9 31 0 0 0,-8 26 0 0 0,-1 0 0 0 0,0 0 0 0 0,1 0 0 0 0,-1 0 0 0 0,-1 0 0 0 0,1 0 0 0 0,0-1 0 0 0,-1 1 0 0 0,1 0 0 0 0,-1-6 0 0 0,10-23 0 0 0,-12 25-13 0 0,1 6-51 0 0,2 1 56 0 0,-1 0 1 0 0,1 0-1 0 0,-1 1 1 0 0,1-1-1 0 0,-1 0 1 0 0,1 1 0 0 0,-1-1-1 0 0,1 0 1 0 0,-1 1-1 0 0,0-1 1 0 0,1 0-1 0 0,-1 1 1 0 0,1-1-1 0 0,-1 1 1 0 0,0-1-1 0 0,0 1 1 0 0,1-1-1 0 0,-1 1 1 0 0,0-1-1 0 0,0 1 1 0 0,1 0-1 0 0,-1-1 1 0 0,0 1-1 0 0,0-1 1 0 0,0 1-1 0 0,0 0 1 0 0,4 23-118 0 0,-2-12 118 0 0,-2 52-110 0 0,-2-26 117 0 0,0-1 0 0 0,2-34 0 0 0,0 1 0 0 0,0 0 0 0 0,0-1 0 0 0,-1 1 0 0 0,1-1 0 0 0,-1 1 0 0 0,0-1 0 0 0,-2 5 0 0 0,-3 22 0 0 0,7-21-2 0 0,-2 0 1 0 0,1 1-1 0 0,-1-1 0 0 0,-1 0 0 0 0,-3 14 1 0 0,3-13-13 0 0,0 0 0 0 0,1-1 0 0 0,-1 18 1 0 0,-3 26 14 0 0,-13 80-1 0 0,16-119 0 0 0,0 0 0 0 0,1 28 0 0 0,-1-3 0 0 0,6 12 0 0 0,1-8 0 0 0,-5-37 0 0 0,1 1 0 0 0,0 0 0 0 0,0-1 0 0 0,5 13 0 0 0,3 17 0 0 0,-9-30 0 0 0,0-3 0 0 0,1-1 0 0 0,0 1 0 0 0,-1-1 0 0 0,1 1 0 0 0,0-1 0 0 0,0 1 0 0 0,0-1 0 0 0,0 0 0 0 0,1 0 0 0 0,-1 0 0 0 0,1 0 0 0 0,-1 0 0 0 0,1 0 0 0 0,2 3 0 0 0,9 8 0 0 0,12 8 0 0 0,-14-13 0 0 0,0-1 0 0 0,0 0 0 0 0,1 0 0 0 0,16 6 0 0 0,1-1 0 0 0,-10-9 0 0 0,-9-2 0 0 0,-4-1 13 0 0,-1 0-1 0 0,0 0 1 0 0,0-1 0 0 0,0 1-1 0 0,0-1 1 0 0,1-1 0 0 0,-1 1-1 0 0,0-1 1 0 0,-1 1 0 0 0,1-1-1 0 0,0-1 1 0 0,0 1 0 0 0,-1-1-1 0 0,0 0 1 0 0,1 0 0 0 0,-1 0-1 0 0,0 0 1 0 0,4-5-1 0 0,4-6 87 0 0,1-1-1 0 0,-2 0 0 0 0,16-28 0 0 0,-23 36-65 0 0,-1-1 0 0 0,0 1 0 0 0,0-1-1 0 0,-1 1 1 0 0,3-16 0 0 0,5-17 78 0 0,-2 17-48 0 0,0-1 0 0 0,-2 1-1 0 0,4-27 1 0 0,8-60 21 0 0,4-38-21 0 0,-15 89-47 0 0,-4 36-17 0 0,1-39-1 0 0,0-77 2 0 0,-2 33 0 0 0,0 89 3 0 0,-1 14-5 0 0,0-1 1 0 0,-1 0 0 0 0,1 1 0 0 0,-1-1 0 0 0,0 0 0 0 0,0 1 0 0 0,0-1 0 0 0,-1 0 0 0 0,1 1-1 0 0,-1-1 1 0 0,0 1 0 0 0,-1-5 0 0 0,2 6-63 0 0,16 27-349 0 0,-14-19 362 0 0,0 1-1 0 0,0-1 1 0 0,-1 1 0 0 0,0 0 0 0 0,0-1-1 0 0,-1 1 1 0 0,0 0 0 0 0,0 0 0 0 0,0-1 0 0 0,-1 1-1 0 0,-2 12 1 0 0,0 21-1342 0 0,-1-22 607 0 0,5-17 661 0 0,-1 0 0 0 0,0 0 0 0 0,0 0 0 0 0,0 0 0 0 0,0 0 0 0 0,0 0 0 0 0,-1 0 0 0 0,1 0 0 0 0,0 0 0 0 0,0 0 0 0 0,-1 0 0 0 0,1 0 0 0 0,0 0 0 0 0,-1 0 0 0 0,1 0 0 0 0,-1 0 0 0 0,1 0 0 0 0,-1-1 0 0 0,0 1 0 0 0,1 0 0 0 0,-1 0 0 0 0,0-1 0 0 0,1 1 0 0 0,-1 0 0 0 0,0-1 0 0 0,0 1 0 0 0,0-1 0 0 0,0 1 0 0 0,-1 0 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47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7799 0 0,'0'0'7311'0'0,"11"-10"-5830"0"0,5 4-1256 0 0,-14 6-205 0 0,-1 0 0 0 0,1-1 1 0 0,0 1-1 0 0,-1-1 0 0 0,1 1 0 0 0,0-1 1 0 0,-1 0-1 0 0,1 1 0 0 0,-1-1 0 0 0,1 0 1 0 0,-1 0-1 0 0,2-2 0 0 0,3-4 16 0 0,1-1 0 0 0,-1 1 0 0 0,7-16 0 0 0,-3 10-85 0 0,-9 11 44 0 0,1 0-1 0 0,-1 0 0 0 0,1 0 1 0 0,-1-1-1 0 0,0 1 0 0 0,0 0 1 0 0,0 0-1 0 0,0-1 1 0 0,1-2-1 0 0,1-4 111 0 0,-2 8-106 0 0,-1-1 1 0 0,1 0-1 0 0,0 1 0 0 0,-1-1 1 0 0,1 0-1 0 0,-1 0 1 0 0,0 0-1 0 0,0 1 1 0 0,0-1-1 0 0,0 0 0 0 0,0 0 1 0 0,0-3-1 0 0,-1 3 10 0 0,1 1 0 0 0,0-1 0 0 0,0 1 0 0 0,1-1 0 0 0,-1 0 0 0 0,0 1 0 0 0,0-1 0 0 0,1 1 0 0 0,-1-1 0 0 0,1 1 0 0 0,-1-1 0 0 0,1 1 0 0 0,0-1 0 0 0,0 0 0 0 0,6-14-152 0 0,-5 12 143 0 0,-2 3 0 0 0,0 1 0 0 0,0 0 0 0 0,1 0 0 0 0,-1 0 0 0 0,0-1 0 0 0,0 1 0 0 0,0 0 0 0 0,0 0 0 0 0,0 0 0 0 0,0 0 0 0 0,0 0 0 0 0,0 0 0 0 0,0-1 0 0 0,0 1 0 0 0,0 0 0 0 0,0 0 0 0 0,0 0 0 0 0,1 0 0 0 0,-1 0 0 0 0,0 0 0 0 0,0 0 0 0 0,0 0 0 0 0,0 0 0 0 0,0-1 0 0 0,0 1 0 0 0,1 0 0 0 0,-1 0 0 0 0,0 0 0 0 0,0 0 0 0 0,0 0 0 0 0,0 0 0 0 0,0 0 0 0 0,0 0 0 0 0,1 0 0 0 0,-1 0 0 0 0,0 0 0 0 0,0 0 0 0 0,0 0 0 0 0,0 0 0 0 0,0 0 0 0 0,1 0 0 0 0,-1 0 0 0 0,10 1 0 0 0,-7-1 0 0 0,-3 0 0 0 0,1 0 0 0 0,0 0 0 0 0,-1 0 0 0 0,1 0 0 0 0,0 0 0 0 0,-1 0 0 0 0,1 0 0 0 0,0 0 0 0 0,-1 0 0 0 0,1 1 0 0 0,0-1 0 0 0,-1 0 0 0 0,1 0 0 0 0,-1 1 0 0 0,1-1 0 0 0,-1 0 0 0 0,2 1 0 0 0,0 1-1 0 0,0-1 0 0 0,-1 0 0 0 0,1 0 0 0 0,0 1 0 0 0,-1-1 0 0 0,1 1 0 0 0,-1-1-1 0 0,3 4 1 0 0,1 1-49 0 0,1 1 89 0 0,0 0 0 0 0,-1 1 0 0 0,9 14 0 0 0,-5-7-117 0 0,-9-13 120 0 0,10 13 229 0 0,-5-7-195 0 0,-3-6-70 0 0,-1 0 1 0 0,0 0-1 0 0,1 0 0 0 0,-1 0 1 0 0,0 0-1 0 0,0 0 0 0 0,-1 1 1 0 0,2 3-1 0 0,6 17 89 0 0,19 58 450 0 0,-18-51-478 0 0,-8-28-64 0 0,0 1 1 0 0,0 0-1 0 0,0 0 1 0 0,0 0-1 0 0,0-1 1 0 0,1 1-1 0 0,2 4 1 0 0,-2-4 16 0 0,0 0-1 0 0,0 0 1 0 0,-1 0 0 0 0,0 0 0 0 0,2 5 0 0 0,-2-4-13 0 0,0-1 0 0 0,0 1 0 0 0,0-1 0 0 0,0 0 1 0 0,1 1-1 0 0,1 2 0 0 0,8 18 17 0 0,-1 10-24 0 0,-3-5 0 0 0,15 45 128 0 0,-19-60-128 0 0,0 0 0 0 0,-1 0 0 0 0,0 18 0 0 0,2 8 0 0 0,3 34-159 0 0,-6-62 129 0 0,-1-7-7 0 0,0-1 0 0 0,-1 1 0 0 0,0-1 1 0 0,0 1-1 0 0,0-1 0 0 0,0 0 0 0 0,-5 9 0 0 0,-3 14 17 0 0,0-2 20 0 0,0 2 0 0 0,-6 30 0 0 0,14-54-48 0 0,0 0 0 0 0,0 0 1 0 0,0 0-1 0 0,0 0 0 0 0,-1 0 0 0 0,1 0 0 0 0,-3 4 0 0 0,-2 2-431 0 0,6-8 204 0 0,-10 12-1198 0 0,5-4 1125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8:5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 6911 0 0,'1'2'193'0'0,"1"-1"-1"0"0,-1 0 1 0 0,0 0-1 0 0,1 0 1 0 0,-1 1-1 0 0,0-1 0 0 0,0 1 1 0 0,0-1-1 0 0,0 1 1 0 0,0-1-1 0 0,0 1 1 0 0,-1 0-1 0 0,1-1 0 0 0,0 1 1 0 0,-1 0-1 0 0,0 0 1 0 0,1-1-1 0 0,-1 4 1 0 0,1 0 161 0 0,0 0 0 0 0,-1 0 1 0 0,0 0-1 0 0,0 0 1 0 0,-1 9-1 0 0,-2 39 1251 0 0,3-11-649 0 0,-1-34-806 0 0,1 0 0 0 0,1 0-1 0 0,0 0 1 0 0,1 8-1 0 0,3 32 255 0 0,-5 1-68 0 0,1-38-256 0 0,0 1 0 0 0,-2 0 0 0 0,0 13 0 0 0,0-18-41 0 0,1 0-1 0 0,0-1 1 0 0,0 1 0 0 0,1 0-1 0 0,1 7 1 0 0,2 28 129 0 0,-6 29 113 0 0,3-43-87 0 0,-2 0 1 0 0,-5 30-1 0 0,4-40-34 0 0,1-1 0 0 0,2 36 0 0 0,-1 8 216 0 0,0-52-307 0 0,1 1-1 0 0,-1-1 1 0 0,4 15-1 0 0,-2-16-49 0 0,-1 0-1 0 0,0 0 0 0 0,0 0 1 0 0,-1 1-1 0 0,-1 10 0 0 0,4 8 84 0 0,-2-25-91 0 0,0 0-1 0 0,-1 0 1 0 0,0-1-1 0 0,1 1 1 0 0,-1 0-1 0 0,0 0 1 0 0,0-1-1 0 0,0 1 0 0 0,0 0 1 0 0,0 0-1 0 0,0-1 1 0 0,0 1-1 0 0,-1 0 1 0 0,1 0-1 0 0,-1-1 1 0 0,0 4-1 0 0,2-3 54 0 0,5 2 6 0 0,-4-3 15 0 0,0-11 93 0 0,-1 9-171 0 0,-1 0-1 0 0,0 0 1 0 0,0 1-1 0 0,1-1 1 0 0,-1 0-1 0 0,0 0 0 0 0,0 0 1 0 0,0 0-1 0 0,0 1 1 0 0,0-1-1 0 0,0 0 1 0 0,0 0-1 0 0,0 0 1 0 0,0 0-1 0 0,0 1 1 0 0,-1-1-1 0 0,1 0 1 0 0,-1-1-1 0 0,-1-3 19 0 0,1 0-1 0 0,-1 0 1 0 0,1-1-1 0 0,0 1 0 0 0,0 0 1 0 0,0-1-1 0 0,1 1 1 0 0,0-1-1 0 0,0 1 1 0 0,0-1-1 0 0,2-7 1 0 0,-1 6-15 0 0,-1 0 0 0 0,0 1 0 0 0,-1-1 0 0 0,1 0 0 0 0,-3-10 0 0 0,1 10 0 0 0,1-1 0 0 0,0 1-1 0 0,1-1 1 0 0,0-10 0 0 0,0 11 2 0 0,3-19 1 0 0,-2 1 1 0 0,-2-29 0 0 0,3 6 13 0 0,-1 37-18 0 0,0 1 1 0 0,-1 0-1 0 0,0-14 0 0 0,-2 13-9 0 0,1 0 0 0 0,0 0 0 0 0,1 0 0 0 0,0 0 0 0 0,1 0 0 0 0,4-19 0 0 0,-4 23 0 0 0,0-1 0 0 0,-1 1 0 0 0,1 0 0 0 0,-3-15 0 0 0,2 15 0 0 0,-1 0 0 0 0,1 0 0 0 0,0 0 0 0 0,1 0 0 0 0,1-9 0 0 0,0 7 0 0 0,1 0 0 0 0,-1 0 0 0 0,0-1 0 0 0,0 1 0 0 0,-1 0 0 0 0,-1 0 0 0 0,1-1 0 0 0,-1 1 0 0 0,-2-13 0 0 0,0 10 0 0 0,2 0 0 0 0,-1 0 0 0 0,2-14 0 0 0,-1-30 0 0 0,-3 38 0 0 0,2 0 0 0 0,0-1 0 0 0,2-35 0 0 0,0 6 0 0 0,-2 38 0 0 0,1 0 0 0 0,1 0 0 0 0,2-18 0 0 0,-3 27 0 0 0,0-1 0 0 0,0 0 0 0 0,0 0 1 0 0,0 0-1 0 0,0 0 0 0 0,0 0 0 0 0,0 1 0 0 0,-1-1 0 0 0,1 0 0 0 0,-2-3 0 0 0,0 3-3 0 0,1 14-11 0 0,-3 16-109 0 0,3-25 106 0 0,1 1 1 0 0,-1-1-1 0 0,0 0 0 0 0,1 0 1 0 0,0 0-1 0 0,-1 1 1 0 0,2 4-1 0 0,0-1 10 0 0,0 1 6 0 0,0-1-1 0 0,0 1 1 0 0,-1-1 0 0 0,0 1 0 0 0,0-1 0 0 0,-1 1 0 0 0,-1 8 0 0 0,0-8 1 0 0,1 1 0 0 0,1-1 0 0 0,0 1 0 0 0,1 9 0 0 0,-2 24 0 0 0,-1-24-14 0 0,0 1-1 0 0,1-1 1 0 0,0 1 0 0 0,4 23-1 0 0,-2-31 15 0 0,-1 0 0 0 0,0 1 0 0 0,-1-1 0 0 0,-4 19 0 0 0,3-19 0 0 0,0 1 0 0 0,1-1 0 0 0,1 1 0 0 0,0 15 0 0 0,1-17-1 0 0,-1-1 1 0 0,-1 1-1 0 0,0 0 0 0 0,-3 17 0 0 0,-3 30 21 0 0,8-35 14 0 0,0-12-10 0 0,0 0-1 0 0,-1 0 1 0 0,-1 1 0 0 0,-2 12-1 0 0,2-19-16 0 0,-2 8 23 0 0,0 0 0 0 0,1 0 1 0 0,1 0-1 0 0,0 1 1 0 0,0-1-1 0 0,1 1 0 0 0,3 20 1 0 0,1 22 152 0 0,-4-41-129 0 0,1 0 0 0 0,4 23 0 0 0,-8-13-9 0 0,3-23-45 0 0,-1 0 1 0 0,1 1 0 0 0,0-1-1 0 0,-1 1 1 0 0,1-1-1 0 0,0 1 1 0 0,0-1-1 0 0,0 1 1 0 0,0-1-1 0 0,0 1 1 0 0,0-1 0 0 0,0 1-1 0 0,1-1 1 0 0,0 3-1 0 0,5 5 0 0 0,-11-7-57 0 0,-1-31-1167 0 0,6 27 1118 0 0,0 0 1 0 0,-1-1-1 0 0,1 1 0 0 0,1 0 1 0 0,-1-1-1 0 0,0 1 0 0 0,0 0 1 0 0,1-1-1 0 0,-1 1 0 0 0,1 0 1 0 0,0 0-1 0 0,0 0 0 0 0,1-3 0 0 0,-1 3-84 0 0,0-1-1 0 0,0 1 0 0 0,0-1 0 0 0,0 0 0 0 0,-1 1 0 0 0,1-1 0 0 0,-1 0 1 0 0,1 0-1 0 0,-1-3 0 0 0,-1 0-414 0 0,0 0 1 0 0,1 0-1 0 0,0 0 1 0 0,0 0-1 0 0,1 0 1 0 0,0 0-1 0 0,0 0 1 0 0,0 0-1 0 0,4-9 1 0 0,-5 12 128 0 0,1 1 0 0 0,-1-1 0 0 0,1 0 0 0 0,-1 0 0 0 0,0 0 1 0 0,0 0-1 0 0,0 0 0 0 0,-1-5 0 0 0,0 5 2 0 0,1 0-1 0 0,0 0 1 0 0,0 0-1 0 0,0 0 0 0 0,0 1 1 0 0,0-1-1 0 0,1 0 1 0 0,-1 0-1 0 0,2-4 1 0 0,10-15-592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9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7567 0 0,'1'0'123'0'0,"0"0"-1"0"0,0 0 0 0 0,-1 1 0 0 0,1-1 0 0 0,0 0 0 0 0,0 0 1 0 0,0 0-1 0 0,0 0 0 0 0,0 0 0 0 0,0 0 0 0 0,0-1 0 0 0,0 1 1 0 0,0 0-1 0 0,0 0 0 0 0,0-1 0 0 0,0 1 0 0 0,0 0 0 0 0,0-1 1 0 0,0 1-1 0 0,-1-1 0 0 0,2 0 0 0 0,23-19 2979 0 0,5-3-1800 0 0,-25 21-1200 0 0,-1 0 0 0 0,1 1 0 0 0,0-1 0 0 0,-1 1 0 0 0,1 0 0 0 0,0 0 0 0 0,0 1 0 0 0,0-1 0 0 0,0 1 0 0 0,0 0 0 0 0,0 0 0 0 0,0 1 0 0 0,0 0 0 0 0,0 0 0 0 0,6 2 0 0 0,11 3-9 0 0,0 1 0 0 0,0 1 0 0 0,-1 1 0 0 0,-1 0 1 0 0,1 2-1 0 0,-1 1 0 0 0,-1 0 0 0 0,1 1 1 0 0,-2 1-1 0 0,-1 1 0 0 0,0 1 0 0 0,27 31 0 0 0,-19-15 45 0 0,-2 1 0 0 0,0 1 0 0 0,-3 0-1 0 0,0 2 1 0 0,-3 0 0 0 0,20 58 0 0 0,-29-69-45 0 0,-1 1 1 0 0,-1 0 0 0 0,-1 0 0 0 0,-2 1 0 0 0,0 0 0 0 0,-2 31 0 0 0,-2-36 36 0 0,-1-1 0 0 0,0 0 0 0 0,-2 0 0 0 0,0 0 0 0 0,-2 0-1 0 0,0-1 1 0 0,-1 0 0 0 0,-12 23 0 0 0,15-36-110 0 0,-1 0 0 0 0,1-1 0 0 0,-1 0-1 0 0,0 0 1 0 0,0 0 0 0 0,-1-1 0 0 0,0 0 0 0 0,0 0 0 0 0,0 0-1 0 0,0-1 1 0 0,-1 0 0 0 0,-10 5 0 0 0,-10 3 119 0 0,-56 17-1 0 0,36-15-97 0 0,-6 5 3 0 0,0-4 0 0 0,-99 17-1 0 0,103-27-42 0 0,42-4 0 0 0,25-1 0 0 0,65-3-79 0 0,-50 3 87 0 0,1-2 0 0 0,39-6 1 0 0,-65 6-8 0 0,44-8 16 0 0,60-19 1 0 0,-97 24 22 0 0,0-1 0 0 0,0 0 0 0 0,0-1 1 0 0,-1-1-1 0 0,0 0 0 0 0,-1-1 1 0 0,0-1-1 0 0,17-16 0 0 0,-30 26-40 0 0,9-8 20 0 0,0-1 0 0 0,0 0 0 0 0,-2 0 0 0 0,1-1 0 0 0,-1 0 0 0 0,10-20 0 0 0,-3 1 31 0 0,-8 20-6 0 0,-1-1 0 0 0,-1-1 0 0 0,0 1 0 0 0,4-16 0 0 0,6-25 127 0 0,-9 38-117 0 0,-2 1 1 0 0,1-1-1 0 0,-2 0 0 0 0,3-20 0 0 0,-5 7-39 0 0,-2 0 0 0 0,0 1-1 0 0,-2-1 1 0 0,0 1 0 0 0,-2 0-1 0 0,-1 0 1 0 0,-1 1 0 0 0,-1-1 0 0 0,-1 2-1 0 0,-1-1 1 0 0,-1 2 0 0 0,-18-27-1 0 0,17 30-14 0 0,-1 1-1 0 0,0 1 0 0 0,-1 0 0 0 0,-1 1 1 0 0,0 1-1 0 0,-1 0 0 0 0,-1 2 0 0 0,0-1 1 0 0,-1 2-1 0 0,0 1 0 0 0,-1 0 0 0 0,0 2 1 0 0,0 0-1 0 0,-29-8 0 0 0,21 12-1 0 0,0 1 0 0 0,0 1 0 0 0,0 2 0 0 0,-41 2 0 0 0,14 0-54 0 0,28 0-61 0 0,1 0 0 0 0,-40 9 0 0 0,64-10 113 0 0,1 1 0 0 0,0 0-1 0 0,0 0 1 0 0,0 0 0 0 0,0 0 0 0 0,0 0-1 0 0,1 0 1 0 0,-1 1 0 0 0,0-1 0 0 0,0 0-1 0 0,1 0 1 0 0,-1 1 0 0 0,1-1 0 0 0,-1 0-1 0 0,1 1 1 0 0,-1-1 0 0 0,1 0 0 0 0,0 1-1 0 0,0-1 1 0 0,0 1 0 0 0,0-1 0 0 0,0 3 0 0 0,2-1-40 0 0,62 34-160 0 0,111 41 8 0 0,-113-53 197 0 0,64 35-1 0 0,-102-46-1 0 0,-1 2 0 0 0,-1 1 0 0 0,0 0 0 0 0,-1 2 0 0 0,-1 0 0 0 0,28 35 0 0 0,-34-36 0 0 0,0 0 0 0 0,-2 1 0 0 0,0 0 0 0 0,-2 1 0 0 0,0 1 0 0 0,-1 0 0 0 0,-1 0 0 0 0,9 34 0 0 0,-7-15 0 0 0,-6-29 0 0 0,-1 0 0 0 0,-1 0 0 0 0,0 1 0 0 0,1 12 0 0 0,0 14 27 0 0,-1-28 5 0 0,-1 0-1 0 0,-1 0 1 0 0,1 0-1 0 0,-2 0 1 0 0,-2 16-1 0 0,0-10 1 0 0,2-6-14 0 0,-1 0 0 0 0,-1-1-1 0 0,0 1 1 0 0,0 0 0 0 0,-7 12 0 0 0,4-11 8 0 0,0 0-1 0 0,-1 0 1 0 0,0-1 0 0 0,0 0 0 0 0,-2 0-1 0 0,1-1 1 0 0,-1 0 0 0 0,0 0 0 0 0,-1-1 0 0 0,0 0-1 0 0,-16 9 1 0 0,-8 3 3 0 0,-1-1 0 0 0,-1-2 0 0 0,-1-1 0 0 0,0-2 0 0 0,-1-1 0 0 0,-57 10 0 0 0,62-17 0 0 0,-63 1 0 0 0,84-7-30 0 0,-1-1 1 0 0,1 0-1 0 0,0-1 1 0 0,0-1-1 0 0,0 0 1 0 0,0 0-1 0 0,1-1 1 0 0,-18-8-1 0 0,3-2 1 0 0,16 6 0 0 0,5 0-15 0 0,5 7 12 0 0,0 1-1 0 0,0-1 0 0 0,0 0 0 0 0,-1 1 0 0 0,1-1 0 0 0,0 0 0 0 0,0 1 0 0 0,0-1 1 0 0,0 1-1 0 0,0-1 0 0 0,1 0 0 0 0,-1 1 0 0 0,0-1 0 0 0,0 0 0 0 0,0 1 0 0 0,0-1 0 0 0,1 1 1 0 0,-1-1-1 0 0,0 1 0 0 0,1-1 0 0 0,-1 1 0 0 0,0-1 0 0 0,1 1 0 0 0,-1-1 0 0 0,1 1 1 0 0,-1-1-1 0 0,0 1 0 0 0,1-1 0 0 0,-1 1 0 0 0,1 0 0 0 0,0-1 0 0 0,-1 1 0 0 0,1 0 0 0 0,-1 0 1 0 0,2-1-1 0 0,25-7-120 0 0,-22 6 58 0 0,305-88-179 0 0,-259 78 237 0 0,67-29 0 0 0,-95 32 17 0 0,-1-2 1 0 0,0-1 0 0 0,0-1 0 0 0,-1-1 0 0 0,19-16 0 0 0,-31 21 24 0 0,-2 0 1 0 0,1 0 0 0 0,-1-1 0 0 0,-1 0-1 0 0,1 0 1 0 0,-2 0 0 0 0,1-1 0 0 0,-2 0 0 0 0,1 0-1 0 0,4-19 1 0 0,-3 11 17 0 0,-1 0-7 0 0,0-1-1 0 0,-2 1 0 0 0,-1-1 1 0 0,0 0-1 0 0,-2 0 1 0 0,0 0-1 0 0,-1 0 1 0 0,-5-27-1 0 0,-2 11-31 0 0,-1 1 0 0 0,-2 1 0 0 0,-1 0-1 0 0,-20-39 1 0 0,19 46-8 0 0,-1 0 1 0 0,-1 1-1 0 0,-2 1 0 0 0,0 0 1 0 0,-22-23-1 0 0,29 37-2 0 0,-1 0-1 0 0,0 1 1 0 0,-1 0-1 0 0,0 1 0 0 0,0 0 1 0 0,-1 1-1 0 0,0 0 1 0 0,0 1-1 0 0,-1 1 1 0 0,0 0-1 0 0,0 0 1 0 0,-17-3-1 0 0,-20-3-2 0 0,-60-10 0 0 0,100 20-12 0 0,1 1-1 0 0,-1 1 0 0 0,0 0 1 0 0,0 0-1 0 0,0 1 1 0 0,-17 3-1 0 0,-9-1 35 0 0,32-3-18 0 0,1 0 0 0 0,-1 0-1 0 0,1 0 1 0 0,0 1 0 0 0,-1-1 0 0 0,1 1 0 0 0,0 0 0 0 0,-1 1-1 0 0,1-1 1 0 0,-8 4 0 0 0,-11 6-4 0 0,21-11 0 0 0,0 0 0 0 0,0 1 0 0 0,0 0 0 0 0,0-1 0 0 0,0 1 0 0 0,1 0 0 0 0,-1 0 0 0 0,0 0 0 0 0,0 0 0 0 0,1 1 0 0 0,-1-1 0 0 0,1 0 0 0 0,-1 1 0 0 0,1-1 0 0 0,0 1 0 0 0,-1-1 0 0 0,1 1 0 0 0,0 0 0 0 0,0 0 0 0 0,-1 2 0 0 0,-6 13-31 0 0,6-16 11 0 0,1 1 1 0 0,0 0 0 0 0,0 0 0 0 0,0 0 0 0 0,0 0 0 0 0,1 0-1 0 0,-1 1 1 0 0,0-1 0 0 0,1 0 0 0 0,0 0 0 0 0,-1 0 0 0 0,1 1-1 0 0,0-1 1 0 0,0 0 0 0 0,0 0 0 0 0,1 4 0 0 0,0-3-173 0 0,-1 0 0 0 0,1-1 0 0 0,0 1 0 0 0,0 0 0 0 0,1-1-1 0 0,-1 1 1 0 0,1-1 0 0 0,-1 0 0 0 0,1 1 0 0 0,-1-1 0 0 0,1 0 0 0 0,0 0 0 0 0,0 0 0 0 0,0 0 0 0 0,1 0 0 0 0,-1-1 0 0 0,0 1 0 0 0,1-1 0 0 0,-1 1 0 0 0,1-1 0 0 0,-1 0-1 0 0,1 0 1 0 0,3 1 0 0 0,30 5-5259 0 0,-1-10-4876 0 0,-16 0 8928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9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65 115 8783 0 0,'-3'5'5604'0'0,"-6"17"-4405"0"0,6 39-396 0 0,3 10-266 0 0,-3-32-349 0 0,1-31-142 0 0,1 0 0 0 0,1-1-1 0 0,0 1 1 0 0,0 9 0 0 0,4 85 450 0 0,-8-8-89 0 0,3-75-345 0 0,-5 10 69 0 0,6-26 8 0 0,-7-8 108 0 0,5 2-218 0 0,0-1 1 0 0,0 1 0 0 0,1 0 0 0 0,-1-1 0 0 0,1 1 0 0 0,0-1 0 0 0,0 1 0 0 0,0-1-1 0 0,0 0 1 0 0,1 1 0 0 0,-1-1 0 0 0,1 0 0 0 0,0 0 0 0 0,1-4 0 0 0,-4-24 88 0 0,0 11-99 0 0,1 0 1 0 0,1 0-1 0 0,1 0 0 0 0,4-35 0 0 0,0-17-19 0 0,1 19 0 0 0,-3 39 0 0 0,-1 0 0 0 0,-1-23 0 0 0,-2 11 38 0 0,2 26 2 0 0,0 4 9 0 0,2 38 146 0 0,-1-27-157 0 0,-5 78-38 0 0,-1-20 91 0 0,0-27 13 0 0,3-20 11 0 0,0-1 93 0 0,2 41 1 0 0,-3-41-108 0 0,3-21-85 0 0,-1 0-1 0 0,1-1 1 0 0,0 1 0 0 0,-1 0-1 0 0,1 0 1 0 0,0-1 0 0 0,0 1-1 0 0,1 0 1 0 0,-1 0 0 0 0,2 3-1 0 0,5 6 24 0 0,-6-9 193 0 0,4-21-12 0 0,1 0-137 0 0,-2-1 1 0 0,4-34-1 0 0,1-4-21 0 0,-7 42-38 0 0,-1 0 1 0 0,1-24-1 0 0,1-23 20 0 0,9-48-44 0 0,-11 103 0 0 0,-1 1 0 0 0,1-1 0 0 0,-1 1-1 0 0,0-1 1 0 0,-2-11 0 0 0,0-24 12 0 0,0-38 105 0 0,-2 59-241 0 0,0 18 30 0 0,0 12 32 0 0,-1 21-160 0 0,-1 47 0 0 0,0-2 94 0 0,-1 35 244 0 0,3-23 22 0 0,3-48-57 0 0,2-30-50 0 0,-1-1 1 0 0,1 0-1 0 0,1 0 1 0 0,3 14-1 0 0,4 24 169 0 0,0-16-104 0 0,-7-13 126 0 0,0-35 15 0 0,-6-31-120 0 0,4 47-117 0 0,0 1 0 0 0,0 0 0 0 0,0-1 0 0 0,0 1 0 0 0,0-1 0 0 0,-1 1 0 0 0,1-1 0 0 0,0 1 0 0 0,-1 0 0 0 0,1-1 0 0 0,-1 1 0 0 0,1 0 0 0 0,-2-2 0 0 0,1 2 0 0 0,0-1 0 0 0,1 1 0 0 0,-1 0 0 0 0,1-1 0 0 0,-1 1 0 0 0,1-1 0 0 0,-1 1 0 0 0,1-1 0 0 0,0 1 0 0 0,0-1 0 0 0,0 1 0 0 0,0-3 0 0 0,0-1-1 0 0,1 1 0 0 0,0 1 0 0 0,-1-1 0 0 0,1 0 0 0 0,-1 0 0 0 0,0 0-1 0 0,-1 1 1 0 0,1-1 0 0 0,-1 0 0 0 0,1 0 0 0 0,-1 0 0 0 0,-2-3 0 0 0,3 4-12 0 0,-1 0 1 0 0,1 0 0 0 0,-1 0-1 0 0,1 0 1 0 0,0 0 0 0 0,0 0-1 0 0,0 0 1 0 0,0 0 0 0 0,1-5-1 0 0,0-22-97 0 0,-2 27 98 0 0,0-1-1 0 0,0 0 0 0 0,0 0 1 0 0,0 1-1 0 0,1-1 1 0 0,0 0-1 0 0,0 0 1 0 0,0 0-1 0 0,0 1 0 0 0,1-1 1 0 0,-1 0-1 0 0,1 0 1 0 0,2-7-1 0 0,-2 10 8 0 0,-1-1-1 0 0,0 1 0 0 0,0-1 1 0 0,1 0-1 0 0,-1 1 0 0 0,0-1 1 0 0,0 1-1 0 0,-1-1 0 0 0,1 0 1 0 0,0 1-1 0 0,0-1 0 0 0,-1 1 1 0 0,1-1-1 0 0,-1 1 0 0 0,0-3 1 0 0,0 3-2 0 0,1 0 1 0 0,-1 0 0 0 0,1 1-1 0 0,-1-1 1 0 0,1 0-1 0 0,0 0 1 0 0,-1 0 0 0 0,1 0-1 0 0,0 0 1 0 0,0 0 0 0 0,0 0-1 0 0,0 0 1 0 0,0 0 0 0 0,0 0-1 0 0,0 0 1 0 0,0 0-1 0 0,0 0 1 0 0,1 0 0 0 0,-1 0-1 0 0,0 0 1 0 0,1 0 0 0 0,-1 0-1 0 0,1 0 1 0 0,-1 0 0 0 0,1-1-1 0 0,0 1-73 0 0,0 1-5 0 0,-1-1 81 0 0,0 1-1 0 0,0 0 0 0 0,0 0 0 0 0,0 0 1 0 0,0-1-1 0 0,0 1 0 0 0,1 0 0 0 0,-1 0 1 0 0,0 0-1 0 0,0-1 0 0 0,0 1 0 0 0,0 0 1 0 0,0 0-1 0 0,0 0 0 0 0,0-1 0 0 0,0 1 1 0 0,0 0-1 0 0,0 0 0 0 0,0 0 0 0 0,0-1 1 0 0,0 1-1 0 0,0 0 0 0 0,0 0 0 0 0,0 0 1 0 0,0-1-1 0 0,-1 1 0 0 0,1 0 0 0 0,0 0 1 0 0,0 0-1 0 0,0-1 0 0 0,0 1 0 0 0,0 0 0 0 0,0 0 1 0 0,-1 0-1 0 0,1 0 0 0 0,0-1 0 0 0,0 1 1 0 0,0 0-1 0 0,0 0 0 0 0,-1 0 0 0 0,1 0 1 0 0,0 0-1 0 0,0 0 0 0 0,0 0 0 0 0,-1 0 1 0 0,1-1-1 0 0,0 1 0 0 0,-1 2-3 0 0,1-1-1 0 0,-1 1 1 0 0,0-1-1 0 0,1 1 1 0 0,0-1-1 0 0,-1 1 1 0 0,1-1-1 0 0,0 1 1 0 0,0-1 0 0 0,0 1-1 0 0,0 0 1 0 0,0-1-1 0 0,0 1 1 0 0,1 1-1 0 0,-1 24 49 0 0,-1-21-32 0 0,1 1 0 0 0,0-1 0 0 0,1 0 0 0 0,1 12 0 0 0,-1-14-8 0 0,-1 0 0 0 0,1 0 0 0 0,-1-1 0 0 0,0 1 0 0 0,0 0 0 0 0,-1 0 0 0 0,1-1 0 0 0,-1 1 0 0 0,-2 5 0 0 0,-1 20 0 0 0,4-17 2 0 0,0 1 0 0 0,-1-1 1 0 0,0 0-1 0 0,-6 20 0 0 0,6-23 10 0 0,-1-1 1 0 0,1 1 0 0 0,1 15-1 0 0,-2 12 51 0 0,4-16-87 0 0,-1-17-190 0 0,-1-14-49 0 0,0 8 169 0 0,0 0 1 0 0,0 0-1 0 0,0 0 0 0 0,0 0 1 0 0,1 0-1 0 0,0 0 1 0 0,-1 0-1 0 0,1 1 1 0 0,0-1-1 0 0,2-3 0 0 0,-2 3-65 0 0,1 0-1 0 0,-1 0 0 0 0,0-1 0 0 0,0 1 0 0 0,-1 0 0 0 0,1-1 1 0 0,-1 1-1 0 0,1-4 0 0 0,-2-8-501 0 0,0 3-614 0 0,1 1 0 0 0,0-1 0 0 0,3-14 0 0 0,-4-7-3661 0 0,0 29 4281 0 0,1 0 1 0 0,0 0 0 0 0,-1 0-1 0 0,1 0 1 0 0,1 0 0 0 0,-1 0-1 0 0,0 0 1 0 0,2-4-1 0 0,9-16-625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9:0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7687 0 0,'0'0'6647'0'0,"0"3"-6140"0"0,4 27 336 0 0,4 48 1286 0 0,16-92-1883 0 0,-20 10-211 0 0,0 1 0 0 0,1-1 1 0 0,-1 0-1 0 0,-1 0 0 0 0,1 0 0 0 0,-1-1 0 0 0,0 1 0 0 0,0-1 0 0 0,-1 1 1 0 0,0-1-1 0 0,3-6 0 0 0,0-5-5 0 0,-1 0 0 0 0,4-22 0 0 0,-8 33-15 0 0,0 0-1 0 0,0 0 1 0 0,0 0-1 0 0,-1 0 0 0 0,1 1 1 0 0,-1-1-1 0 0,0 0 1 0 0,-1 0-1 0 0,1 1 1 0 0,-1-1-1 0 0,-3-5 1 0 0,2 9-74 0 0,2 1 58 0 0,0 0 0 0 0,-1 0 1 0 0,1 0-1 0 0,0 0 0 0 0,0 1 0 0 0,0-1 1 0 0,-1 0-1 0 0,1 1 0 0 0,0-1 0 0 0,0 1 1 0 0,0-1-1 0 0,0 1 0 0 0,0 0 1 0 0,0-1-1 0 0,0 1 0 0 0,0 0 0 0 0,0 0 1 0 0,0 0-1 0 0,0 0 0 0 0,1-1 0 0 0,-2 3 1 0 0,0-1-9 0 0,0 0 23 0 0,0 0 0 0 0,0 1 0 0 0,0-1 0 0 0,1 0 0 0 0,0 1 1 0 0,-1-1-1 0 0,1 1 0 0 0,0 3 0 0 0,-3 3 93 0 0,2-7-82 0 0,1 1 1 0 0,0 0-1 0 0,1-1 0 0 0,-1 1 0 0 0,0 0 0 0 0,1-1 1 0 0,0 1-1 0 0,-1 5 0 0 0,-2 17 172 0 0,2-24-190 0 0,1 0-1 0 0,-1 1 1 0 0,1-1-1 0 0,0 0 1 0 0,-1 0-1 0 0,1 0 1 0 0,0 1-1 0 0,0-1 1 0 0,0 0-1 0 0,0 0 1 0 0,0 0-1 0 0,0 1 1 0 0,1-1-1 0 0,0 2 1 0 0,3 20 86 0 0,1-10 381 0 0,3-16-253 0 0,10-21-149 0 0,-11 14-11 0 0,-6 8-54 0 0,1-1 0 0 0,-1 1 0 0 0,0-1 0 0 0,0 1 0 0 0,0-1 0 0 0,-1 1 0 0 0,1-1 0 0 0,-1 1 0 0 0,1-1 1 0 0,-1 0-1 0 0,0-4 0 0 0,4-18 25 0 0,6-37 40 0 0,-7 14-72 0 0,-5 41-10 0 0,1 5-53 0 0,1 4 46 0 0,0-1 1 0 0,0 0-1 0 0,-1 0 1 0 0,1 0-1 0 0,0 0 1 0 0,-1 0-1 0 0,1-1 1 0 0,0 1-1 0 0,-1 0 1 0 0,0 0-1 0 0,1 0 0 0 0,-1 0 1 0 0,1 0-1 0 0,-1 0 1 0 0,-1 0-1 0 0,1 0 10 0 0,0 0 0 0 0,1 0-1 0 0,-1 0 1 0 0,0-1-1 0 0,1 1 1 0 0,-1 0 0 0 0,1 0-1 0 0,-1 0 1 0 0,1 0-1 0 0,-1 0 1 0 0,1 0 0 0 0,-1 0-1 0 0,1 0 1 0 0,0 0 0 0 0,-1 2-1 0 0,2 5-4 0 0,-1-6 11 0 0,0 0 1 0 0,0 0 0 0 0,0 0 0 0 0,0 0-1 0 0,-1 0 1 0 0,1 0 0 0 0,0 0 0 0 0,-1 0-1 0 0,0 0 1 0 0,1 0 0 0 0,-1 0 0 0 0,0 0-1 0 0,-2 3 1 0 0,-5 24 3 0 0,1 0-18 0 0,6-26 19 0 0,-1-1 0 0 0,1 1 0 0 0,0 0 0 0 0,1 0-1 0 0,-1 0 1 0 0,1 0 0 0 0,0 0 0 0 0,0 0 0 0 0,0 5-1 0 0,0-5 23 0 0,0 0-1 0 0,0 0 1 0 0,0 0-1 0 0,0 0 1 0 0,0 1 0 0 0,-1-1-1 0 0,0 0 1 0 0,0 0-1 0 0,-1 5 1 0 0,-14 50 452 0 0,16-58-463 0 0,0 1 0 0 0,0 0 0 0 0,0-1 0 0 0,0 1 0 0 0,0 0 0 0 0,1 0-1 0 0,-1-1 1 0 0,0 1 0 0 0,0 0 0 0 0,1-1 0 0 0,-1 1 0 0 0,0-1 0 0 0,1 1 0 0 0,-1 0 0 0 0,0-1 0 0 0,1 1-1 0 0,-1-1 1 0 0,1 1 0 0 0,-1-1 0 0 0,1 1 0 0 0,-1-1 0 0 0,1 1 0 0 0,0-1 0 0 0,-1 0 0 0 0,1 1-1 0 0,-1-1 1 0 0,1 0 0 0 0,1 1 0 0 0,6-20 84 0 0,-5 15-99 0 0,0-1-1 0 0,-1 1 1 0 0,0-1-1 0 0,-1 1 1 0 0,2-9-1 0 0,16-68 65 0 0,-12 53-64 0 0,-5 23 0 0 0,-1 0 0 0 0,0 1 0 0 0,0-1 0 0 0,0 0 0 0 0,0 0 0 0 0,-1 0 0 0 0,0 1 0 0 0,0-7 0 0 0,2-11-137 0 0,-1 21 123 0 0,-1 0-1 0 0,0 0 1 0 0,1 0-1 0 0,-1-1 0 0 0,0 1 1 0 0,0 0-1 0 0,0 0 1 0 0,0 0-1 0 0,0-1 1 0 0,0 1-1 0 0,0 0 1 0 0,0 0-1 0 0,0-1 1 0 0,-1 1-1 0 0,1 0 1 0 0,-1-1-1 0 0,0 0-113 0 0,1 5-133 0 0,0 0 247 0 0,-1 0 0 0 0,0 0 0 0 0,1 1 0 0 0,-1-1 0 0 0,0 0-1 0 0,-2 3 1 0 0,-7 54 14 0 0,9-44 0 0 0,4 16 0 0 0,-2-15-12 0 0,0-14 4 0 0,-1 1 1 0 0,0-1-1 0 0,0 1 1 0 0,0-1-1 0 0,0 0 0 0 0,-1 1 1 0 0,1-1-1 0 0,-1 1 1 0 0,-1 3-1 0 0,2-6-10 0 0,-1-1 0 0 0,1 1 1 0 0,0 0-1 0 0,0 0 0 0 0,0 0 0 0 0,0 0 0 0 0,0 0 0 0 0,0 0 0 0 0,0 0 0 0 0,0 0 0 0 0,0 0 1 0 0,0 0-1 0 0,1 0 0 0 0,-1-1 0 0 0,0 1 0 0 0,1 0 0 0 0,-1 0 0 0 0,0 0 0 0 0,1 0 1 0 0,-1-1-1 0 0,1 1 0 0 0,-1 0 0 0 0,1 0 0 0 0,0-1 0 0 0,-1 1 0 0 0,1 0 0 0 0,0-1 0 0 0,0 1 1 0 0,-1-1-1 0 0,1 1 0 0 0,0-1 0 0 0,0 1 0 0 0,1 0 0 0 0,0 0-1011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40:0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5639 0 0,'0'0'436'0'0,"0"-1"-288"0"0,0 1-116 0 0,0-1 0 0 0,1 0-1 0 0,-1 1 1 0 0,0-1 0 0 0,0 1 0 0 0,0-1-1 0 0,0 1 1 0 0,1-1 0 0 0,-1 1-1 0 0,0-1 1 0 0,0 1 0 0 0,1-1-1 0 0,-1 1 1 0 0,0-1 0 0 0,1 1-1 0 0,-1-1 1 0 0,1 1 0 0 0,-1-1 0 0 0,0 1-1 0 0,2-1 1 0 0,0-5 4004 0 0,-1 8-3794 0 0,2 3-162 0 0,-1-1-1 0 0,1 1 0 0 0,-1 0 1 0 0,-1 1-1 0 0,1-1 0 0 0,-1 0 1 0 0,1 7-1 0 0,2 41 251 0 0,-2-25-208 0 0,-2-6-14 0 0,-2 25-1 0 0,0 8 71 0 0,0 80 333 0 0,3-115-447 0 0,8 109 173 0 0,-7-108-253 0 0,0-8 5 0 0,0 1 0 0 0,0-1 0 0 0,7 22 0 0 0,-9-35 10 0 0,0 0 0 0 0,0-1-1 0 0,0 1 1 0 0,0 0 0 0 0,0 0-1 0 0,0 0 1 0 0,0 0-1 0 0,1-1 1 0 0,-1 1 0 0 0,0 0-1 0 0,0 0 1 0 0,0 0 0 0 0,0-1-1 0 0,0 1 1 0 0,0 0 0 0 0,0 0-1 0 0,0 0 1 0 0,0 0 0 0 0,1 0-1 0 0,-1-1 1 0 0,0 1 0 0 0,0 0-1 0 0,0 0 1 0 0,0 0-1 0 0,0 0 1 0 0,1 0 0 0 0,-1 0-1 0 0,0-1 1 0 0,0 1 0 0 0,0 0-1 0 0,0 0 1 0 0,1 0 0 0 0,-1 0-1 0 0,0 0 1 0 0,0 0 0 0 0,0 0-1 0 0,1 0 1 0 0,-1 0 0 0 0,0 0-1 0 0,0 0 1 0 0,0 0-1 0 0,0 0 1 0 0,1 0 0 0 0,-1 0-1 0 0,0 0 1 0 0,0 0 0 0 0,0 0-1 0 0,1 1 1 0 0,-1-1 0 0 0,0 0-1 0 0,0 0 1 0 0,0 0 0 0 0,0 0-1 0 0,1 0 1 0 0,-1 0 0 0 0,0 0-1 0 0,0 1 1 0 0,0-1-1 0 0,0 0 1 0 0,0 0 0 0 0,0 0-1 0 0,0 0 1 0 0,1 0 0 0 0,-1 1-1 0 0,0-1 1 0 0,0 0 0 0 0,0 0-1 0 0,0 0 1 0 0,0 1 0 0 0,1-5-37 0 0,0 1 1 0 0,0-1-1 0 0,0 1 1 0 0,0-1 0 0 0,-1 1-1 0 0,0-1 1 0 0,0-6-1 0 0,1-8-73 0 0,12-154-821 0 0,-8 113 460 0 0,7-48-508 0 0,0-1-363 0 0,-5 25 865 0 0,-7 52 365 0 0,-1 26 93 0 0,1 0 0 0 0,-1-1 0 0 0,2-9-1 0 0,0 14 17 0 0,-1 0 5 0 0,0 1 1 0 0,0 0 0 0 0,0-1 0 0 0,0 1-1 0 0,0-1 1 0 0,0 1 0 0 0,0 0-1 0 0,0-1 1 0 0,0 1 0 0 0,0-1 0 0 0,0 1-1 0 0,0 0 1 0 0,0-1 0 0 0,0 1-1 0 0,-1-1 1 0 0,1 1 0 0 0,0 0 0 0 0,0-1-1 0 0,0 1 1 0 0,-1 0 0 0 0,1-1-1 0 0,0 1 1 0 0,0 0 0 0 0,-1-1-1 0 0,1 1 1 0 0,0 0 0 0 0,0 0 0 0 0,-1-1-1 0 0,0 1 1 0 0,-7 10 831 0 0,1 6-98 0 0,2 0-1 0 0,0 0 1 0 0,-4 25-1 0 0,9-39-690 0 0,-57 328 1497 0 0,54-299-1523 0 0,1 0 0 0 0,2 32-1 0 0,0-60-73 0 0,1-1 0 0 0,-1 1-1 0 0,0 0 1 0 0,1-1 0 0 0,-1 1-1 0 0,1-1 1 0 0,2 5 0 0 0,-3-5-472 0 0,1-3 290 0 0,1 0 1 0 0,-1 0-1 0 0,0 0 1 0 0,0 0-1 0 0,0 0 1 0 0,0 0-1 0 0,0 0 1 0 0,-1 0-1 0 0,1 0 1 0 0,0-1-1 0 0,0 1 1 0 0,-1 0-1 0 0,1 0 1 0 0,0-2-1 0 0,1-2-627 0 0,-1 0 0 0 0,0 0-1 0 0,1 0 1 0 0,-2 0 0 0 0,2-9 0 0 0,2-16-1891 0 0,5-2 1812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40:0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7167 0 0,'0'0'555'0'0,"-1"0"-363"0"0,-5 0 1492 0 0,0-2 804 0 0,10-2-1732 0 0,14-5-856 0 0,-15 8 469 0 0,1 0-270 0 0,1 0 0 0 0,0 0-1 0 0,-1 0 1 0 0,1 1 0 0 0,0-1-1 0 0,-1 1 1 0 0,1 1 0 0 0,7 0-1 0 0,7 0 246 0 0,5 0-194 0 0,1 0-1 0 0,-1 2 0 0 0,40 10 1 0 0,-46-8-150 0 0,-2 1 1 0 0,1 0 0 0 0,-1 2 0 0 0,29 17-1 0 0,-17-7 49 0 0,42 37 0 0 0,-61-46-78 0 0,0 0 0 0 0,-1 0 0 0 0,0 0 0 0 0,-1 1 0 0 0,0 0 0 0 0,0 1-1 0 0,-1 0 1 0 0,0 0 0 0 0,7 20 0 0 0,-7-12-126 0 0,-3-11-1 0 0,0 1 0 0 0,-1-1-1 0 0,1 1 1 0 0,0 15 0 0 0,4 85-2153 0 0,-7-105 2225 0 0,0 7-207 0 0,0 0-1 0 0,-1 0 0 0 0,-3 18 0 0 0,1-4-461 0 0,3-22 497 0 0,0 1-1 0 0,0-1 0 0 0,-1 1 0 0 0,1-1 1 0 0,-1 0-1 0 0,0 1 0 0 0,0-1 1 0 0,0 0-1 0 0,-2 4 0 0 0,-1 1-371 0 0,3-6 357 0 0,0 0 0 0 0,0 0 0 0 0,0 0 0 0 0,0 0 0 0 0,0 0 0 0 0,-1 0 0 0 0,1 0 0 0 0,-1 0 0 0 0,1 0 0 0 0,-1-1 0 0 0,0 1 0 0 0,1-1 0 0 0,-1 1 0 0 0,0-1 0 0 0,0 0 0 0 0,0 0 0 0 0,0 0 0 0 0,0 0 0 0 0,-4 1 0 0 0,0 0-169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40:0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3 423 5471 0 0,'-2'0'6231'0'0,"10"-3"-5983"0"0,0 1-1 0 0,1 0 1 0 0,-1 0 0 0 0,1 0-1 0 0,0 1 1 0 0,14 0 0 0 0,20-3 75 0 0,-17 1-246 0 0,16-3-7 0 0,-5-2-14 0 0,-18 4-58 0 0,20-8 1 0 0,-29 8 27 0 0,0 0-1 0 0,0-1 1 0 0,-1 0-1 0 0,1-1 1 0 0,-1 0 0 0 0,-1-1-1 0 0,1 0 1 0 0,-1 0-1 0 0,8-10 1 0 0,-2 1 32 0 0,-1-1 1 0 0,0-1 0 0 0,16-30 0 0 0,-15 27 20 0 0,-10 16-57 0 0,-1 1-1 0 0,0-1 1 0 0,-1 1-1 0 0,1-1 0 0 0,2-6 1 0 0,4-8 40 0 0,-7 15-75 0 0,0 1-1 0 0,0-1 0 0 0,-1 1 0 0 0,1-1 1 0 0,0-5-1 0 0,4-8-74 0 0,0-3 89 0 0,-5 17-94 0 0,0 0 0 0 0,-1 0-1 0 0,1 0 1 0 0,0 0 0 0 0,0 0-1 0 0,1 0 1 0 0,2-4 0 0 0,-4 6-129 0 0,3-10-898 0 0,-3 10 768 0 0,3-9-4116 0 0,-3 10 4331 0 0,0 0 0 0 0,1-1 0 0 0,-1 1 1 0 0,0 0-1 0 0,0 0 0 0 0,1 0 0 0 0,-1-1 0 0 0,0 1 0 0 0,0 0 0 0 0,0-1 0 0 0,0 1 0 0 0,0 0 0 0 0,1 0 0 0 0,-1-1 0 0 0,0 1 0 0 0,0 0 0 0 0,0-1 0 0 0,0 1 0 0 0,0 0 0 0 0,0-1 0 0 0,0 1 0 0 0,0 0 0 0 0,0 0 0 0 0,0-1 0 0 0,0 1 0 0 0,0 0 0 0 0,0-1 0 0 0,0 1 0 0 0,0 0 0 0 0,0-1 0 0 0,-1 1 0 0 0,1 0 0 0 0,0 0 0 0 0,0-1 0 0 0,0 1 0 0 0,-1-1 0 0 0,1 0-1388 0 0,2-4 938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40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7399 0 0,'0'0'568'0'0,"19"4"-90"0"0,-2 4-266 0 0,1-1 0 0 0,-1 2 0 0 0,-1 0 1 0 0,0 2-1 0 0,0-1 0 0 0,-1 2 1 0 0,0 0-1 0 0,-1 0 0 0 0,15 18 0 0 0,-8-4-57 0 0,-2-5 128 0 0,17 28-1 0 0,-23-29-136 0 0,6 9-45 0 0,22 46-1 0 0,-26-42-111 0 0,36 82-29 0 0,-43-93-370 0 0,-1 0 0 0 0,-1 0-1 0 0,5 32 1 0 0,-8-20-3951 0 0,0 62-1 0 0,-4-72 3630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40:0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5 4687 0 0,'0'0'362'0'0,"-17"-4"471"0"0,5 4-75 0 0,6 0-259 0 0,-1-1 1 0 0,1 2 0 0 0,0-1 0 0 0,-1 1-1 0 0,-11 3 1 0 0,11-2-200 0 0,-1 1 1 0 0,1-1-1 0 0,0 1 1 0 0,0 1-1 0 0,-12 7 1 0 0,-13 8 393 0 0,23-14-509 0 0,0 1 0 0 0,0-1 0 0 0,1 1-1 0 0,-12 11 1 0 0,-8 9 162 0 0,14-12-71 0 0,0-1 0 0 0,-23 31 0 0 0,23-24-65 0 0,3-5-59 0 0,0 0 1 0 0,2 0 0 0 0,0 1 0 0 0,0 1 0 0 0,-5 17 0 0 0,12-28-138 0 0,-19 64 160 0 0,19-61-167 0 0,1 0 0 0 0,0 0 0 0 0,0 0 0 0 0,1 1 0 0 0,0-1 0 0 0,2 9 1 0 0,0-4-52 0 0,1 0 0 0 0,6 22 0 0 0,-7-30-2 0 0,0-1 0 0 0,1 0 0 0 0,0 1 0 0 0,0-1 0 0 0,0-1 0 0 0,0 1 0 0 0,1 0 0 0 0,-1-1 0 0 0,6 6 0 0 0,-3-5-141 0 0,1 0-1 0 0,-1 0 1 0 0,1-1-1 0 0,0 1 1 0 0,0-1-1 0 0,0-1 1 0 0,0 1 0 0 0,1-1-1 0 0,-1-1 1 0 0,1 1-1 0 0,8 1 1 0 0,-4-3-588 0 0,1 1-1 0 0,-1-2 1 0 0,0 0 0 0 0,0 0-1 0 0,0-1 1 0 0,22-4 0 0 0,131-37-4191 0 0,-65 15 3335 0 0,-38 12 1283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40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7511 0 0,'-3'14'160'0'0,"0"0"0"0"0,-1-1 0 0 0,-1 1 0 0 0,-10 21 0 0 0,10-25-160 0 0,1 1 0 0 0,-4 14 0 0 0,5-13 0 0 0,-10 22 0 0 0,1-6-30 0 0,-14 52-1 0 0,21-67 51 0 0,1-1-1 0 0,-10 17 1 0 0,9-19-11 0 0,3-7-1 0 0,1 0 0 0 0,0 1 0 0 0,0-1 0 0 0,0 1 1 0 0,0-1-1 0 0,1 1 0 0 0,-1-1 0 0 0,1 8 0 0 0,0-8-6 0 0,0 1 0 0 0,0-1-1 0 0,0 0 1 0 0,-1 1 0 0 0,-1 5 0 0 0,1-7-226 0 0,1-12-5104 0 0,6-5 3633 0 0,4-1 1019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48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5695 0 0,'0'0'4768'0'0,"16"11"-1520"0"0,6-11-2611 0 0,-20 1-555 0 0,1-1 1 0 0,-1 0 0 0 0,0 1-1 0 0,1-1 1 0 0,-1-1 0 0 0,0 1 0 0 0,1 0-1 0 0,-1 0 1 0 0,0-1 0 0 0,0 1 0 0 0,1-1-1 0 0,-1 0 1 0 0,0 0 0 0 0,0 0-1 0 0,0 0 1 0 0,0 0 0 0 0,0 0 0 0 0,3-3-1 0 0,18-9 70 0 0,2 1-72 0 0,-21 10-80 0 0,1 0 0 0 0,-1 0 0 0 0,1 0 0 0 0,-1 1 0 0 0,1 0 0 0 0,9-2 0 0 0,9-8 64 0 0,-21 7-64 0 0,-2 0 11 0 0,1 4 32 0 0,5 3 28 0 0,0 1 1 0 0,0 0 0 0 0,0 0 0 0 0,-1 0 0 0 0,1 1 0 0 0,6 7-1 0 0,23 19 328 0 0,-11-14-346 0 0,3 0 14 0 0,-9-6 148 0 0,26 22-1 0 0,-40-30-177 0 0,1 0 0 0 0,0 0-1 0 0,-1-1 1 0 0,1 1-1 0 0,0-1 1 0 0,7 2 0 0 0,6 4 42 0 0,-9-4-82 0 0,-1 0 0 0 0,1 1 0 0 0,-1 0 1 0 0,0 0-1 0 0,0 1 0 0 0,-1 0 0 0 0,1 0 0 0 0,-1 1 0 0 0,-1 0 0 0 0,9 11 0 0 0,-2 4 127 0 0,20 41 0 0 0,-17-30 55 0 0,-16-32-178 0 0,1 1 13 0 0,0 0 0 0 0,0 0 0 0 0,0 0 0 0 0,0 0 0 0 0,0 0 0 0 0,-1 1 0 0 0,1-1 0 0 0,-1 0 0 0 0,1 0 0 0 0,-1 4 0 0 0,2 17 12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18 5695 0 0,'0'0'643'0'0,"-35"-17"2066"0"0,34 17-2535 0 0,-2 0 104 0 0,-3 0 3238 0 0,11 7-3346 0 0,0 0-1 0 0,1 0 1 0 0,0-1-1 0 0,0 0 1 0 0,1 0-1 0 0,0-1 1 0 0,9 6-1 0 0,98 67 710 0 0,-70-44-698 0 0,-33-26-166 0 0,1 1 107 0 0,-1 0 0 0 0,1-1 0 0 0,22 10 1 0 0,-31-16-123 0 0,152 91 344 0 0,-48-24 344 0 0,-104-67-652 0 0,2 0-27 0 0,-1 1-1 0 0,1 0 1 0 0,-1 0-1 0 0,0 0 0 0 0,0 1 1 0 0,0-1-1 0 0,0 1 0 0 0,-1 0 1 0 0,1 0-1 0 0,4 8 0 0 0,59 57 120 0 0,-38-38-128 0 0,-3-3 0 0 0,23 27 0 0 0,-19-25 0 0 0,8 6 0 0 0,1 0 0 0 0,-23-22 0 0 0,0 0 0 0 0,22 25 0 0 0,-31-31 0 0 0,11 13 64 0 0,18 3-64 0 0,-13-12 0 0 0,-20-10 0 0 0,0-1 0 0 0,0 1 0 0 0,-1 0 0 0 0,1 0 0 0 0,0 0 0 0 0,-1 0 0 0 0,0 0 0 0 0,1 1 0 0 0,2 3 0 0 0,10 7 0 0 0,-8-6 0 0 0,15 9 0 0 0,-13-11 19 0 0,-9-5-4 0 0,13 20 15 0 0,1-1 216 0 0,-13-12-237 0 0,-1-5-7 0 0,-1-2-2 0 0,0 0 0 0 0,0 0 0 0 0,0 1 0 0 0,1-1 0 0 0,-1 0 0 0 0,0 1 0 0 0,0-1 0 0 0,0 1 0 0 0,1-1 0 0 0,-1 1 0 0 0,0 0 0 0 0,1-1 0 0 0,-1 1 0 0 0,0 0 0 0 0,1-1 0 0 0,-1 1-1 0 0,1 0 1 0 0,-1-1 0 0 0,1 1 0 0 0,0 0 0 0 0,-1 1 0 0 0,0-1 0 0 0,-3 5-35 0 0,1-1 0 0 0,-2 1 0 0 0,1-1 0 0 0,0 0 0 0 0,-1 0 0 0 0,0-1 0 0 0,-9 8 0 0 0,12-10 35 0 0,2-1 0 0 0,0-1 0 0 0,0 0 0 0 0,0 1 0 0 0,0-1 0 0 0,0 1 0 0 0,0-1 0 0 0,0 0 0 0 0,-1 1 0 0 0,1-1 0 0 0,0 0 0 0 0,0 1 0 0 0,0-1 0 0 0,0 0 0 0 0,-1 1 0 0 0,1-1 0 0 0,0 0 0 0 0,0 0 0 0 0,-1 1 0 0 0,1-1 0 0 0,0 0 0 0 0,0 0 0 0 0,-1 1 0 0 0,1-1 0 0 0,0 0 0 0 0,-1 0 0 0 0,1 0 0 0 0,0 0 0 0 0,-1 1 0 0 0,0-1 0 0 0,-18 9 0 0 0,9-2 0 0 0,9-6 0 0 0,0-1 0 0 0,0 1 0 0 0,0 0 0 0 0,0 0 0 0 0,0 0 0 0 0,0 0 0 0 0,0 0 0 0 0,0 0 0 0 0,0 0 0 0 0,1 0 0 0 0,-2 2 0 0 0,0-1-3 0 0,-1 0 0 0 0,1 0 0 0 0,0 0 0 0 0,-1 0 0 0 0,0 0 0 0 0,1-1 1 0 0,-1 1-1 0 0,-4 1 0 0 0,-6 4-24 0 0,11-5 26 0 0,1-1 0 0 0,0 0 0 0 0,-1 1 0 0 0,1-1 0 0 0,-1 0 0 0 0,1 0 0 0 0,-1 0 0 0 0,1 0 0 0 0,-1 0 0 0 0,0 0 0 0 0,-3 1 0 0 0,2-1 1 0 0,0 0 0 0 0,1 0 0 0 0,-1 0 1 0 0,0 1-1 0 0,1 0 0 0 0,-1-1 0 0 0,1 1 0 0 0,-1 0 0 0 0,1 0 0 0 0,-3 4 0 0 0,-1 0 0 0 0,3-4 0 0 0,1 0 0 0 0,0 0 0 0 0,-1 0 0 0 0,1 1 0 0 0,0-1 0 0 0,1 1 0 0 0,-1-1 0 0 0,-2 6 0 0 0,-14 27 0 0 0,12-25 0 0 0,-1-1 0 0 0,-1 0 0 0 0,1 0 0 0 0,-2-1 0 0 0,-11 9 0 0 0,14-11 0 0 0,0 4 0 0 0,6-9 0 0 0,-1 1 0 0 0,0-1 0 0 0,1 1 0 0 0,-1-1 0 0 0,0 1 0 0 0,0-1 0 0 0,0 0 0 0 0,0 1 0 0 0,0-1 0 0 0,0 0 0 0 0,-1 0 0 0 0,1 0 0 0 0,0 0 0 0 0,-1 0 0 0 0,1 0 0 0 0,0 0 0 0 0,-4 1 0 0 0,-2 4 32 0 0,-1 1 0 0 0,1 0 0 0 0,-8 11 0 0 0,10-9-31 0 0,3-5-2 0 0,-1 0 0 0 0,1 0 0 0 0,-1 0 0 0 0,0 0 0 0 0,0 0 0 0 0,0-1 0 0 0,0 1 0 0 0,-4 2 0 0 0,5-3-1 0 0,-38 45-116 0 0,31-36 118 0 0,7-9 0 0 0,1-1 0 0 0,-1 0 0 0 0,0 0 0 0 0,1 0 0 0 0,-1 0 0 0 0,0 0 0 0 0,0 0 0 0 0,0 0 0 0 0,0-1 0 0 0,-1 1 0 0 0,1-1 0 0 0,0 1 0 0 0,-5 1 0 0 0,5-3 0 0 0,1 1 0 0 0,-1-1 0 0 0,1 0 0 0 0,0 1 0 0 0,-1-1 0 0 0,0 1 0 0 0,1 0 0 0 0,0-1 0 0 0,0 1 0 0 0,-1 0 0 0 0,1 0 0 0 0,0 0 0 0 0,0 0 0 0 0,0 0 0 0 0,0 0 0 0 0,0 0 0 0 0,0 0 0 0 0,-1 2 0 0 0,-12 14 0 0 0,-21 18 0 0 0,31-29 0 0 0,-9 5 0 0 0,-14 4 22 0 0,3 5 140 0 0,21-19-159 0 0,0-1-1 0 0,1 1 1 0 0,-1-1-1 0 0,0 1 1 0 0,0-1-1 0 0,0 0 0 0 0,1 0 1 0 0,-1 0-1 0 0,0-1 1 0 0,0 1-1 0 0,0-1 1 0 0,-4-1-1 0 0,5 3-66 0 0,-1 3 48 0 0,-31 11 16 0 0,31-14 0 0 0,1 0 0 0 0,-1 0 0 0 0,1 0 0 0 0,-1 0 0 0 0,1 0 0 0 0,0 1 0 0 0,0-1 0 0 0,0 1 0 0 0,0 0 0 0 0,-2 2 0 0 0,3-4 0 0 0,-2 2 8 0 0,1-1-1 0 0,-1 0 1 0 0,1 0 0 0 0,-1 0-1 0 0,1 0 1 0 0,-1-1-1 0 0,0 1 1 0 0,-3 0 0 0 0,-6 1 19 0 0,-58 18-27 0 0,69-19 4 0 0,0-1 0 0 0,0 0 0 0 0,0 1-1 0 0,0-1 1 0 0,0 1 0 0 0,0 0 0 0 0,0-1 0 0 0,0 1-1 0 0,0 0 1 0 0,0-1 0 0 0,0 1 0 0 0,-1 1-1 0 0,1 0-2 0 0,-1-1 0 0 0,1 0 0 0 0,0 0 0 0 0,-1 0 0 0 0,1 0 0 0 0,-1 0 0 0 0,1 0-1 0 0,-1-1 1 0 0,1 1 0 0 0,-1 0 0 0 0,1-1 0 0 0,-1 1 0 0 0,0-1 0 0 0,1 1-1 0 0,-1-1 1 0 0,-3 0 0 0 0,-16 1 74 0 0,16-2-70 0 0,0 1-1 0 0,0 0 1 0 0,0 0-1 0 0,0 1 0 0 0,0 0 1 0 0,1-1-1 0 0,-1 2 1 0 0,0-1-1 0 0,0 0 0 0 0,1 1 1 0 0,-9 4-1 0 0,7-2-4 0 0,0-1 0 0 0,0 0 0 0 0,0 0 0 0 0,-13 4 0 0 0,17-6 0 0 0,-5 1 0 0 0,-1 0 0 0 0,1-1 0 0 0,-1 1 0 0 0,1-1 0 0 0,-15-1 0 0 0,20 0 0 0 0,-1 0 0 0 0,1 0 0 0 0,0 0 0 0 0,-1 1 0 0 0,1-1 0 0 0,0 0 0 0 0,0 1 0 0 0,-1-1 0 0 0,-2 2 0 0 0,1 0 0 0 0,0 0 0 0 0,-1 0 0 0 0,1 0 0 0 0,-1-1 0 0 0,1 0 0 0 0,-7 1 0 0 0,7-2 0 0 0,-1 1 0 0 0,1 0 0 0 0,-1 1 0 0 0,1-1 0 0 0,0 1 0 0 0,-7 3 0 0 0,0 0-83 0 0,-1 1-1 0 0,-19 5 1 0 0,22-8 206 0 0,6-2-110 0 0,-1-1-1 0 0,1 1 1 0 0,0 0 0 0 0,0 0 0 0 0,0 1 0 0 0,0-1 0 0 0,0 1 0 0 0,0-1 0 0 0,1 1 0 0 0,-1 0-1 0 0,0 0 1 0 0,-2 3 0 0 0,2-1-13 0 0,0-1 0 0 0,0 0 0 0 0,0 1 0 0 0,-1-1 0 0 0,1 0 0 0 0,-1-1 0 0 0,1 1 0 0 0,-8 3 0 0 0,-2 2 0 0 0,12-8 0 0 0,0 1 0 0 0,1-1 0 0 0,-1 1 0 0 0,0 0 0 0 0,0-1 0 0 0,0 1 0 0 0,0 0 0 0 0,1 0 0 0 0,-1 0 0 0 0,0 0 0 0 0,1-1 0 0 0,-1 1 0 0 0,1 0 0 0 0,-1 0 0 0 0,1 0 0 0 0,-1 0 0 0 0,0 2 0 0 0,0 1 0 0 0,-1-1 0 0 0,1-2 0 0 0,0 0 0 0 0,0 1 0 0 0,0-1 0 0 0,0 0 0 0 0,0 0 0 0 0,0 1 0 0 0,0-1 0 0 0,0 0 0 0 0,-1 0 0 0 0,1 0 0 0 0,0-1 0 0 0,-1 1 0 0 0,1 0 0 0 0,-3 1 0 0 0,2-1 0 0 0,1 1 0 0 0,-1 0 0 0 0,0-1 0 0 0,1 1 0 0 0,0 0 0 0 0,-1 0 0 0 0,1 0 0 0 0,0 0 0 0 0,-2 4 0 0 0,-4 7 0 0 0,2-9-4 0 0,1 0 0 0 0,0 0-1 0 0,0 0 1 0 0,0 1 0 0 0,-5 9-1 0 0,-8 8-33 0 0,16-22 38 0 0,0 1 0 0 0,0 0 0 0 0,0 0 0 0 0,0 1 0 0 0,0-1 0 0 0,0 0 0 0 0,0 0 0 0 0,1 0 0 0 0,-1 1 0 0 0,0-1 0 0 0,1 0 0 0 0,-1 0 0 0 0,1 1 0 0 0,-1-1 0 0 0,1 3 0 0 0,-5 12 0 0 0,-5 24 0 0 0,7-26-2 0 0,1-8-8 0 0,1 0 0 0 0,0 1-1 0 0,1-1 1 0 0,-1 1 0 0 0,1 8-1 0 0,-3 22 11 0 0,0 7 0 0 0,3-41 0 0 0,0 0 0 0 0,0 1 0 0 0,-1-1 0 0 0,1 0 0 0 0,-1 0 0 0 0,1 0 0 0 0,-3 5 0 0 0,-3 22 0 0 0,4-14 0 0 0,-4 6 0 0 0,4-14-6 0 0,1 24-158 0 0,2-10 57 0 0,3 27 32 0 0,-3-47 75 0 0,1 0 0 0 0,-1 0 0 0 0,0 1 0 0 0,0-1 0 0 0,0 1 0 0 0,0-1 0 0 0,0 1 0 0 0,-1-1 0 0 0,1 1 0 0 0,0 3 0 0 0,4 19 0 0 0,11 47-673 0 0,-15-71 770 0 0,-1 1-17 0 0,2 4-77 0 0,-2-5-67 0 0,0 0-312 0 0,1 5 376 0 0,0-6 43 0 0,0-5-33 0 0,21-29 31 0 0,-4 3 198 0 0,-16 28-232 0 0,1-1 0 0 0,0 0 0 0 0,0 1 0 0 0,0-1 0 0 0,0 1 0 0 0,0 0-1 0 0,1 0 1 0 0,4-3 0 0 0,14-14 49 0 0,-17 14 20 0 0,0 0 0 0 0,0 0 0 0 0,0 0 1 0 0,11-9-1 0 0,-12 11-68 0 0,0 0 1 0 0,0 0 0 0 0,0 0-1 0 0,0 0 1 0 0,-1-1-1 0 0,0 1 1 0 0,0-1 0 0 0,4-9-1 0 0,21-16-8 0 0,-15 15 0 0 0,-12 14 0 0 0,1 0 0 0 0,-1-1 0 0 0,0 1 0 0 0,1-1 0 0 0,-1 1 0 0 0,0-1 0 0 0,0 0 0 0 0,0 1 0 0 0,1-4 0 0 0,11-9 0 0 0,0 0 0 0 0,11-8 0 0 0,-19 16 0 0 0,0 0 0 0 0,1 0 0 0 0,0 0 0 0 0,0 1 0 0 0,0 0 0 0 0,0 0 0 0 0,1 1 0 0 0,0-1 0 0 0,7-2 0 0 0,-6 2 0 0 0,-6 4 0 0 0,0 0 0 0 0,0 0 0 0 0,-1 0 0 0 0,1-1 0 0 0,0 1 0 0 0,-1 0 0 0 0,1-1 0 0 0,-1 0 0 0 0,0 1 0 0 0,1-1 0 0 0,0-2 0 0 0,24-22 0 0 0,-23 23 0 0 0,0 0 0 0 0,0 0 0 0 0,0 0 0 0 0,0 0 0 0 0,6-3 0 0 0,-7 5 0 0 0,0 0 0 0 0,0 0 0 0 0,0-1 0 0 0,0 1 0 0 0,-1-1 0 0 0,1 1 0 0 0,0-1 0 0 0,-1 0 0 0 0,1 0 0 0 0,-1 1 0 0 0,2-4 0 0 0,-1 0 0 0 0,3 0 0 0 0,-1-1 0 0 0,0 1 0 0 0,0-1 0 0 0,-2 4 0 0 0,7 3 0 0 0,-2-1 0 0 0,18-5 0 0 0,-23 3 0 0 0,-2 3 0 0 0,17 14 0 0 0,-14-13 0 0 0,0 1 0 0 0,0 0 0 0 0,-1 0 0 0 0,1 0 0 0 0,-1 0 0 0 0,3 6 0 0 0,1 0 0 0 0,21 18 128 0 0,-23-22-99 0 0,1-1-1 0 0,-1 0 1 0 0,1 0-1 0 0,0 0 0 0 0,0 0 1 0 0,0-1-1 0 0,0 0 1 0 0,8 3-1 0 0,16 6 26 0 0,-20-7-44 0 0,-7-4-10 0 0,-1-1 0 0 0,1 1 0 0 0,-1 0 0 0 0,1 0 0 0 0,-1 0 0 0 0,0 0 0 0 0,0 0 0 0 0,1 1 0 0 0,-1-1 0 0 0,0 0 0 0 0,0 0 0 0 0,0 1 0 0 0,0-1 0 0 0,-1 1 0 0 0,2 2 0 0 0,2 2 0 0 0,3 5 0 0 0,-6-8 0 0 0,1 0 0 0 0,0 0 0 0 0,0 0 0 0 0,0-1 0 0 0,0 1 0 0 0,0 0 0 0 0,1-1 0 0 0,-1 1 0 0 0,1-1 0 0 0,0 0 0 0 0,0 0 0 0 0,0 0 0 0 0,3 2 0 0 0,2 0 0 0 0,-1 0 0 0 0,0 1 0 0 0,0 0 0 0 0,0 1 0 0 0,11 11 0 0 0,-14-11 0 0 0,0-1 0 0 0,1 1 0 0 0,0-1 0 0 0,9 8 0 0 0,0-1 0 0 0,22 26 64 0 0,9 10-136 0 0,21 16-152 0 0,-6 5 22 0 0,-60-68 142 0 0,9 11-227 0 0,-9-11 424 0 0,0-1-79 0 0,-2 3-57 0 0,-1 0 0 0 0,1 0 0 0 0,-1-1 0 0 0,0 0 0 0 0,0 1 0 0 0,0-1 0 0 0,0 0 0 0 0,0 0 0 0 0,-5 1 0 0 0,2 1-1 0 0,0 0 0 0 0,1 0 0 0 0,-1 1 0 0 0,1 0 0 0 0,-6 5 0 0 0,-11 12 0 0 0,3-9 0 0 0,18-13 0 0 0,0 1 0 0 0,0-1 0 0 0,0 1 0 0 0,0-1 0 0 0,0 1 0 0 0,0 0 0 0 0,0-1 0 0 0,1 1 0 0 0,-1 0 0 0 0,0-1 0 0 0,0 1 0 0 0,1 0 0 0 0,-2 1 0 0 0,-22 22 0 0 0,13-14 32 0 0,5-5-8 0 0,1 0 0 0 0,-1 0 0 0 0,-7 11 0 0 0,11-14-24 0 0,0 1 0 0 0,-1 0 0 0 0,1-1 0 0 0,-1 1 0 0 0,1-1 0 0 0,-1 1 0 0 0,0-1 0 0 0,0 0 0 0 0,-5 2 0 0 0,-1 2 0 0 0,0 1 0 0 0,1 0 0 0 0,-12 11 0 0 0,19-16 0 0 0,0 0 0 0 0,0 0 0 0 0,0 0 0 0 0,-1-1 0 0 0,1 1 0 0 0,0-1 0 0 0,-1 1 0 0 0,0-1 0 0 0,1 1 0 0 0,-1-1 0 0 0,0 0 0 0 0,0 0 0 0 0,-3 2 0 0 0,-4 4 0 0 0,-1 8-32 0 0,6-4-8 0 0,2-7 63 0 0,0-1 1 0 0,-1 0-1 0 0,1 0 0 0 0,-1 0 0 0 0,0 0 0 0 0,0-1 1 0 0,0 1-1 0 0,0-1 0 0 0,-4 3 0 0 0,6-5-52 0 0,0 2 50 0 0,1 0 1 0 0,0-1-1 0 0,-1 1 0 0 0,1-1 0 0 0,-1 1 1 0 0,0-1-1 0 0,1 1 0 0 0,-1-1 1 0 0,0 0-1 0 0,0 1 0 0 0,0-1 1 0 0,0 0-1 0 0,0 1 0 0 0,0-1 1 0 0,0 0-1 0 0,-2 1 0 0 0,-13 18-530 0 0,9-10 509 0 0,5-8 0 0 0,0 1 0 0 0,0 0 0 0 0,1-1 0 0 0,-1 1 0 0 0,1 0 0 0 0,0 0 0 0 0,0 0 0 0 0,-1 4 0 0 0,1-5 0 0 0,0 0 0 0 0,0-1 0 0 0,0 1 0 0 0,0 0 0 0 0,-1-1 0 0 0,1 1 0 0 0,0 0 0 0 0,-1-1 0 0 0,1 0 0 0 0,-1 1 0 0 0,0-1 0 0 0,1 0 0 0 0,-3 1 0 0 0,1 0 0 0 0,0 0 0 0 0,0 1 0 0 0,0-1 0 0 0,1 0 0 0 0,-1 1 0 0 0,1 0 0 0 0,-1-1 0 0 0,1 1 0 0 0,0 0 0 0 0,0 0 0 0 0,0 0 0 0 0,-2 6 0 0 0,1-2 0 0 0,2-5 0 0 0,0-1 0 0 0,1 1 0 0 0,-1-1 0 0 0,1 1 0 0 0,-1-1 0 0 0,1 1 0 0 0,-1-1 0 0 0,1 1 0 0 0,0 0 0 0 0,0-1 0 0 0,0 1 0 0 0,0 0 0 0 0,0-1 0 0 0,0 1 0 0 0,1 3 0 0 0,2 2 0 0 0,0-1 0 0 0,-3-5 0 0 0,0-1 0 0 0,0 0 0 0 0,1 1 0 0 0,-1-1 0 0 0,0 0 0 0 0,0 0 0 0 0,0 1 0 0 0,0-1 0 0 0,1 0 0 0 0,-1 0 0 0 0,0 1 0 0 0,0-1 0 0 0,0 0 0 0 0,1 0 0 0 0,-1 0 0 0 0,0 1 0 0 0,0-1 0 0 0,1 0 0 0 0,-1 0 0 0 0,0 0 0 0 0,1 0 0 0 0,-1 0 0 0 0,0 1 0 0 0,0-1 0 0 0,1 0 0 0 0,-1 0 0 0 0,0 0 0 0 0,1 0 0 0 0,-1 0 0 0 0,0 0 0 0 0,1 0 0 0 0,-1 0 0 0 0,1 0 0 0 0,18 3 0 0 0,-18-2 0 0 0,32 2 0 0 0,-16-6 0 0 0,-8 0 11 0 0,-6-1 32 0 0,-1 3-39 0 0,0-1 1 0 0,0 1-1 0 0,0 0 1 0 0,1 0 0 0 0,-1 0-1 0 0,0 0 1 0 0,1 0 0 0 0,-1 1-1 0 0,0-1 1 0 0,1 1 0 0 0,-1 0-1 0 0,4-1 1 0 0,10-1 9 0 0,40-4-16 0 0,-21 3 15 0 0,-27 2 46 0 0,40-5 186 0 0,-30 0-187 0 0,11-3-63 0 0,-23 10 5 0 0,-3-1 0 0 0,1 0 0 0 0,-1 1 0 0 0,0-1 0 0 0,0 0 0 0 0,0 0 0 0 0,0-1 0 0 0,1 1 0 0 0,-1-1 0 0 0,0 1 0 0 0,1-1 0 0 0,-1 0 0 0 0,0 0 0 0 0,0 0 0 0 0,0-1 0 0 0,0 1 0 0 0,4-4 0 0 0,6-2 0 0 0,4-5 152 0 0,23-23 0 0 0,-2-1-88 0 0,-36 34-64 0 0,-1 1 0 0 0,1 0 0 0 0,0-1 0 0 0,0 1 0 0 0,0 0 0 0 0,0 0 0 0 0,0 0 0 0 0,0 0 0 0 0,1 0 0 0 0,-1 1 0 0 0,0-1 0 0 0,4 0 0 0 0,-5 1 0 0 0,3-2 0 0 0,0 0 0 0 0,1-1 0 0 0,-1 1 0 0 0,0-1-1 0 0,0 0 1 0 0,-1 0 0 0 0,1 0 0 0 0,-1 0 0 0 0,1-1 0 0 0,-1 0-1 0 0,5-7 1 0 0,17-17 56 0 0,-21 25-54 0 0,27-32 7 0 0,-29 33-9 0 0,-1 0 0 0 0,1-1 0 0 0,-1 1 0 0 0,0-1 0 0 0,0 0 0 0 0,0 1 0 0 0,0-1-1 0 0,0 0 1 0 0,-1 1 0 0 0,1-4 0 0 0,-2-13 0 0 0,0 15 7 0 0,1 0-1 0 0,0 0 1 0 0,0 0-1 0 0,0 0 0 0 0,0 0 1 0 0,0 0-1 0 0,1 0 0 0 0,-1 0 1 0 0,3-5-1 0 0,24-64-6 0 0,-23 59 0 0 0,1 1 0 0 0,9-17 0 0 0,-10 22 0 0 0,0 0 0 0 0,-1-1 0 0 0,0 0 0 0 0,3-13 0 0 0,5-40 304 0 0,-4 40-278 0 0,-4 15-13 0 0,-1-1 1 0 0,0-1 0 0 0,0 1 0 0 0,0 0 0 0 0,-1 0 0 0 0,0 0 0 0 0,-1-1 0 0 0,0 1 0 0 0,0-1-1 0 0,-1 1 1 0 0,-2-9 0 0 0,-4-23-14 0 0,-12-4 0 0 0,9 11 0 0 0,-5 1 0 0 0,1 7 0 0 0,14 25 0 0 0,0-1 0 0 0,-1 1 0 0 0,1 0 1 0 0,0 0-1 0 0,-1-1 0 0 0,1 1 0 0 0,0 0 0 0 0,0 0 0 0 0,0-1 0 0 0,-1 1 0 0 0,1 0 0 0 0,0-1 0 0 0,0 1 0 0 0,0-1 0 0 0,0 1 1 0 0,0 0-1 0 0,0-1 0 0 0,0 1 0 0 0,0 0 0 0 0,0-1 0 0 0,0 1 0 0 0,0 0 0 0 0,0-1 0 0 0,0 1 0 0 0,0-1 0 0 0,0 1 0 0 0,0 0 1 0 0,0-1-1 0 0,0 1 0 0 0,0 0 0 0 0,0-1 0 0 0,1 1 0 0 0,-1 0 0 0 0,0-1 0 0 0,0 1 0 0 0,1-3-3 0 0,-7-5-9 0 0,5 6-36 0 0,-1-4 36 0 0,-4-7 12 0 0,5 6 0 0 0,5 4 0 0 0,-1 2 0 0 0,-2 1 0 0 0,-1 0 0 0 0,0 0 0 0 0,1 0 0 0 0,-1 1 0 0 0,0-1 0 0 0,1 0 0 0 0,-1 0 0 0 0,1 0 0 0 0,-1 0 0 0 0,0-1 0 0 0,1 1 0 0 0,-1 0 0 0 0,0 0 0 0 0,1 0 0 0 0,-1 0 0 0 0,1 0 0 0 0,-1 0 0 0 0,0 0 0 0 0,1-1 0 0 0,-1 1 0 0 0,0 0 0 0 0,1 0 0 0 0,-1 0 0 0 0,0-1 0 0 0,0 1 0 0 0,1 0 0 0 0,-1-1 0 0 0,0 1 0 0 0,0 0 0 0 0,1 0 0 0 0,-1-1 0 0 0,0 1 0 0 0,0-1 0 0 0,4-8 0 0 0,-3 8 0 0 0,-1 1 0 0 0,0 0 0 0 0,0-1 0 0 0,0 1 0 0 0,0 0 0 0 0,0-1 0 0 0,0 1 0 0 0,1 0 0 0 0,-1-1 0 0 0,0 1 0 0 0,0 0 0 0 0,0 0 0 0 0,1-1 0 0 0,-1 1 0 0 0,0 0 0 0 0,0 0 0 0 0,1-1 0 0 0,-1 1 0 0 0,0 0 0 0 0,0 0 0 0 0,1 0 0 0 0,-1-1 0 0 0,0 1 0 0 0,1 0 0 0 0,-1 0 0 0 0,0 0 0 0 0,1 0 0 0 0,-1 0 0 0 0,0 0 0 0 0,1 0 0 0 0,7-3 0 0 0,14-20 0 0 0,-21 23 0 0 0,0-1 0 0 0,-1 1 0 0 0,1-1 0 0 0,0 1-1 0 0,0-1 1 0 0,-1 1 0 0 0,1-1 0 0 0,-1 1 0 0 0,1-1 0 0 0,-1 0 0 0 0,1 0-1 0 0,-1 1 1 0 0,1-1 0 0 0,-1 0 0 0 0,1 0 0 0 0,-1 1 0 0 0,0-1 0 0 0,1-2-1 0 0,4-5 16 0 0,0 1 42 0 0,2 0 26 0 0,-5 6-70 0 0,0-1-1 0 0,1 1 1 0 0,-1 0-1 0 0,0-1 0 0 0,0 1 1 0 0,-1-1-1 0 0,1 1 1 0 0,0-1-1 0 0,0 0 1 0 0,-1 0-1 0 0,1 0 1 0 0,-1 0-1 0 0,0 0 0 0 0,2-2 1 0 0,14-9 112 0 0,-9 4-125 0 0,-7 7 0 0 0,1 1 0 0 0,-1-1 0 0 0,1 0 0 0 0,0 0 0 0 0,0 1 0 0 0,0-1 0 0 0,0 1 0 0 0,2-2 0 0 0,13-13 107 0 0,-15 13-83 0 0,1 0 0 0 0,0 0-1 0 0,0 0 1 0 0,0 0-1 0 0,0 1 1 0 0,0 0 0 0 0,7-4-1 0 0,3-7 3 0 0,-12 12-21 0 0,0-1 0 0 0,0 1 0 0 0,1-1 0 0 0,-1 1 0 0 0,1-1 0 0 0,-1 1 0 0 0,1 0 0 0 0,0 0 0 0 0,2-2 0 0 0,-3 2 7 0 0,1 1 0 0 0,-1-1 0 0 0,1 0 0 0 0,-1 0 0 0 0,1 0 0 0 0,-1 0 0 0 0,0 0 0 0 0,0 0 0 0 0,1 0 0 0 0,-1-1 0 0 0,1-1 0 0 0,9-6 168 0 0,-4 3-148 0 0,0 1-1 0 0,0-2 0 0 0,0 1 1 0 0,-1-1-1 0 0,0 0 1 0 0,0 0-1 0 0,8-14 0 0 0,11-11 38 0 0,-12 12-69 0 0,-11 17 0 0 0,0-1 0 0 0,0 1 0 0 0,1-1 0 0 0,-1 1 0 0 0,1 0 0 0 0,0 0 0 0 0,5-4 0 0 0,48-47 230 0 0,-45 43-219 0 0,-8 8-11 0 0,0 0 0 0 0,0 0 0 0 0,0 0 0 0 0,0 1 0 0 0,0-1-1 0 0,1 1 1 0 0,4-3 0 0 0,18-17 0 0 0,-16 13 0 0 0,-9 8 0 0 0,0 0 0 0 0,0 0 0 0 0,-1 1 0 0 0,1-1 0 0 0,0 0 0 0 0,0 0 0 0 0,1 0 0 0 0,-1 1 0 0 0,0-1 0 0 0,0 1 0 0 0,0-1 0 0 0,2 0 0 0 0,30-26 0 0 0,-28 24 0 0 0,-1 0 0 0 0,0 0 0 0 0,0 0 0 0 0,0-2 0 0 0,0 1 0 0 0,4-6 0 0 0,-7 9 0 0 0,1-1 0 0 0,-1 0 0 0 0,1 1 0 0 0,0-1 0 0 0,-1 1 0 0 0,1-1 0 0 0,0 1 0 0 0,0 0 0 0 0,3-2 0 0 0,4-3 0 0 0,12-10 0 0 0,-18 16 0 0 0,0 0 1 0 0,9-9-14 0 0,-10 5-23 0 0,4-3 15 0 0,18-1 62 0 0,-24 8-158 0 0,0 1 0 0 0,0-1-1 0 0,0 0 1 0 0,1 1 0 0 0,-1-1-1 0 0,0 0 1 0 0,0 0 0 0 0,0 1-1 0 0,0-1 1 0 0,0 0 0 0 0,0 1-1 0 0,0-1 1 0 0,0 0 0 0 0,0 0 0 0 0,0 1-1 0 0,0-1 1 0 0,0 0 0 0 0,0 1-1 0 0,0-1 1 0 0,0 0 0 0 0,-1 0-1 0 0,1 1 1 0 0,0-1 0 0 0,0 0-1 0 0,0 1 1 0 0,0-1 0 0 0,0 0 0 0 0,-1 0-1 0 0,1 0 1 0 0,0 1 0 0 0,0-1-1 0 0,0 0 1 0 0,-1 0 0 0 0,1 0-1 0 0,0 1 1 0 0,0-1 0 0 0,-1 0-1 0 0,1 0 1 0 0,0 0 0 0 0,0 0 0 0 0,-1 0-1 0 0,1 0 1 0 0,0 1 0 0 0,-1-1-1 0 0,1 0 1 0 0,0 0 0 0 0,0 0-1 0 0,-1 0 1 0 0,1 0 0 0 0,0 0-1 0 0,-1 0 1 0 0,1 0 0 0 0,0 0 0 0 0,-1-1-1 0 0,1 1 1 0 0,0 0 0 0 0,0 0-1 0 0,-1 0 1 0 0,-23-14-11655 0 0,19 9 10693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1588 6503 0 0,'0'0'695'0'0,"1"-19"1138"0"0,3 7 2862 0 0,3 14-4444 0 0,-6-1-190 0 0,0-1 0 0 0,0 0 0 0 0,0 1 0 0 0,0-1 1 0 0,0 0-1 0 0,0 0 0 0 0,0 0 0 0 0,0 0 0 0 0,0 0 0 0 0,0 0 0 0 0,0 0 1 0 0,0 0-1 0 0,0 0 0 0 0,0 0 0 0 0,0 0 0 0 0,0-1 0 0 0,0 1 0 0 0,0 0 1 0 0,0-1-1 0 0,0 1 0 0 0,1-1 0 0 0,0 0-61 0 0,0 0-1 0 0,0 0 1 0 0,-1 0-1 0 0,1 0 1 0 0,0 0 0 0 0,-1-1-1 0 0,1 1 1 0 0,-1-1 0 0 0,3-1-1 0 0,-3 1 6 0 0,1 0-1 0 0,-1 0 0 0 0,1 1 1 0 0,0-1-1 0 0,0 1 1 0 0,0-1-1 0 0,0 1 1 0 0,3-2-1 0 0,-1 1 6 0 0,-1 0 0 0 0,1-1 0 0 0,-1 1 0 0 0,1-1 0 0 0,-1 0 0 0 0,0 0 0 0 0,0 0 0 0 0,0-1 0 0 0,2-3 0 0 0,15-15 139 0 0,16-10-15 0 0,2 4 84 0 0,-29 23-122 0 0,-1-1 0 0 0,15-12 0 0 0,-13 11-17 0 0,-9 7-75 0 0,0 0-1 0 0,-1-1 1 0 0,1 1 0 0 0,0 0-1 0 0,-1-1 1 0 0,1 1-1 0 0,0-1 1 0 0,-1 1 0 0 0,1-1-1 0 0,-1 1 1 0 0,1-1-1 0 0,-1 1 1 0 0,1-1 0 0 0,-1 1-1 0 0,1-1 1 0 0,-1 0-1 0 0,1 1 1 0 0,-1-1 0 0 0,0 0-1 0 0,1 0 1 0 0,21-12 49 0 0,-12 7-46 0 0,-9 6-2 0 0,-1 0-1 0 0,1 0 1 0 0,-1 0-1 0 0,1-1 0 0 0,0 1 1 0 0,-1 0-1 0 0,1-1 0 0 0,-1 1 1 0 0,1 0-1 0 0,-1-1 0 0 0,0 1 1 0 0,1 0-1 0 0,-1-1 1 0 0,1 1-1 0 0,-1-1 0 0 0,0 1 1 0 0,1-1-1 0 0,-1 1 0 0 0,0-1 1 0 0,1 1-1 0 0,-1-1 1 0 0,0 1-1 0 0,0-2 0 0 0,21-6 130 0 0,-12 3-94 0 0,-7 4-38 0 0,0 0-1 0 0,0 0 1 0 0,0-1 0 0 0,-1 1-1 0 0,1 0 1 0 0,-1-1-1 0 0,1 1 1 0 0,-1-1 0 0 0,1 1-1 0 0,-1-1 1 0 0,2-3 0 0 0,-1 2-8 0 0,1-1 0 0 0,-1 0 0 0 0,1 1 1 0 0,-1-1-1 0 0,1 1 0 0 0,0 0 1 0 0,0 0-1 0 0,1 0 0 0 0,-1 0 1 0 0,5-2-1 0 0,-7 4 8 0 0,0 1 0 0 0,0-1 0 0 0,0 0 0 0 0,0 1 1 0 0,0-1-1 0 0,0 0 0 0 0,-1 0 0 0 0,1 1 0 0 0,0-1 0 0 0,-1 0 0 0 0,1 0 1 0 0,0 0-1 0 0,0-1 0 0 0,0 0 0 0 0,1 0 0 0 0,-1 0 0 0 0,1 0 0 0 0,-1 0 0 0 0,1 0 0 0 0,0 0 0 0 0,0 0-1 0 0,0 1 1 0 0,0-1 0 0 0,1 1 0 0 0,1-2 0 0 0,2 0-2 0 0,20-20 0 0 0,-21 18 0 0 0,-5 5 0 0 0,1 0 0 0 0,-1-1 0 0 0,1 1 0 0 0,-1-1 0 0 0,1 1 0 0 0,-1-1 0 0 0,1 1 0 0 0,-1-1 0 0 0,0 1 0 0 0,1-1 0 0 0,-1 0 0 0 0,0 1 0 0 0,1-1 0 0 0,-1 1 0 0 0,0-1 0 0 0,0 0 0 0 0,1 1 0 0 0,-1-2 0 0 0,0 1 6 0 0,1-1 1 0 0,-1 1-1 0 0,0-1 0 0 0,1 1 0 0 0,0 0 0 0 0,-1-1 1 0 0,1 1-1 0 0,0 0 0 0 0,-1 0 0 0 0,1 0 0 0 0,0-1 1 0 0,0 1-1 0 0,0 0 0 0 0,0 0 0 0 0,0 0 0 0 0,0 1 0 0 0,1-1 1 0 0,-1 0-1 0 0,0 0 0 0 0,2-1 0 0 0,10-8 80 0 0,8-9-6 0 0,4-6-80 0 0,-17 17 0 0 0,16-10 0 0 0,-19 15 0 0 0,11-19 0 0 0,-1 11 0 0 0,-12 7 0 0 0,-1 0-1 0 0,15-11 66 0 0,-15 14-65 0 0,-1 0 0 0 0,-1 1 0 0 0,1-1 0 0 0,0 1 0 0 0,0-1 0 0 0,0 0 0 0 0,-1 1 0 0 0,1-1 0 0 0,0 0 0 0 0,-1 0 0 0 0,1 1 0 0 0,-1-1 0 0 0,1 0 0 0 0,-1 0 0 0 0,1 0 0 0 0,0-1 0 0 0,1-4 0 0 0,1 2 0 0 0,1 1 0 0 0,-3-2 11 0 0,6-13 42 0 0,-4 13-53 0 0,2 6 0 0 0,2-1 0 0 0,-1-1 0 0 0,-3-3 0 0 0,1 0 0 0 0,-1-2 0 0 0,-1 0 0 0 0,-1-1 0 0 0,-1 2 0 0 0,1 0 0 0 0,-4-2 0 0 0,-2 1 0 0 0,0 1 11 0 0,-2 1 43 0 0,5 3-30 0 0,-1-1 0 0 0,0 1-1 0 0,0-1 1 0 0,0 0 0 0 0,1 0 0 0 0,-1 0-1 0 0,1 0 1 0 0,-1 0 0 0 0,1 0-1 0 0,0-1 1 0 0,0 1 0 0 0,-3-5 0 0 0,-3-6-21 0 0,1 0 1 0 0,-11-28-1 0 0,16 35-15 0 0,1 5-52 0 0,1 0-12 0 0,1-5 60 0 0,2 1 16 0 0,2 2 0 0 0,31-25 0 0 0,2 0-64 0 0,-35 28 64 0 0,-2-1 0 0 0,11-11 0 0 0,8-5 0 0 0,12-14 11 0 0,-12 14-22 0 0,-8 1 54 0 0,-9 11-29 0 0,1 0 0 0 0,-1 0 1 0 0,1 0-1 0 0,0 0 0 0 0,7-5 0 0 0,-9 9-29 0 0,1 0-26 0 0,5-10 17 0 0,-3 0 6 0 0,-4 10 15 0 0,-1 0-1 0 0,1 0 1 0 0,-1 0-1 0 0,1 0 1 0 0,-1 0-1 0 0,1 0 1 0 0,-1 0-1 0 0,1 0 0 0 0,0 0 1 0 0,0 0-1 0 0,-1 0 1 0 0,3-1-1 0 0,-1 2 4 0 0,7-15 0 0 0,-8 8 0 0 0,0 7 0 0 0,-1-1 0 0 0,0 0 0 0 0,0 1 0 0 0,0-1 0 0 0,0 0 0 0 0,1 1 0 0 0,-1-1 0 0 0,0 1 0 0 0,0-1 0 0 0,1 0 0 0 0,-1 1 0 0 0,1-1 0 0 0,-1 1 0 0 0,0-1 0 0 0,1 1 0 0 0,-1-1 0 0 0,1 1 0 0 0,0-1 0 0 0,2 0-10 0 0,-5 2-12 0 0,24-28-10 0 0,-6 15 32 0 0,-15 8-10 0 0,-1 1-37 0 0,1 5 39 0 0,1-3 7 0 0,-1 1 1 0 0,0-1-1 0 0,0 1 1 0 0,0-1-1 0 0,0 1 1 0 0,0-1-1 0 0,0 0 0 0 0,0 0 1 0 0,0 1-1 0 0,0-1 1 0 0,0 0-1 0 0,0 0 1 0 0,0 0-1 0 0,0 0 1 0 0,-1 0-1 0 0,2-2 1 0 0,3-1-43 0 0,-6 0 16 0 0,0 1-53 0 0,3-2 0 0 0,6 5 64 0 0,1 2 16 0 0,-1-2 0 0 0,-9-4 0 0 0,-4 0 0 0 0,1-2 0 0 0,3 2-10 0 0,6 8-33 0 0,-4-4 32 0 0,4 3 1 0 0,3 2-33 0 0,-1-1 22 0 0,-6-3 19 0 0,14 6-39 0 0,18 4 30 0 0,-4 0 11 0 0,-22-9 0 0 0,1-1 0 0 0,3-4 0 0 0,-4 2 0 0 0,-4-2 11 0 0,6-7 42 0 0,-3 9-53 0 0,1 1 0 0 0,1-3 0 0 0,-8-2 0 0 0,14-6 0 0 0,-11 8 0 0 0,0 0 0 0 0,0 0 0 0 0,-1 0 0 0 0,1 0 0 0 0,-1 0 0 0 0,0-1 0 0 0,2-3 0 0 0,-3 6 0 0 0,34-46 0 0 0,-31 43 0 0 0,-1 1 0 0 0,-1 1 0 0 0,1 0 0 0 0,-1-1 0 0 0,0 0 0 0 0,1 1 0 0 0,-1-1 0 0 0,2-4 0 0 0,7-10 0 0 0,23-29 0 0 0,5-6 0 0 0,-39 50 0 0 0,1 1 0 0 0,-1-1 0 0 0,1 1 0 0 0,0-1 0 0 0,0 1 0 0 0,0 0 0 0 0,0 0 0 0 0,0-1 0 0 0,0 1 0 0 0,0 0 0 0 0,0 0 0 0 0,1-1 0 0 0,16-15 0 0 0,-17 15 0 0 0,14-14 0 0 0,-11 12-10 0 0,2 1-33 0 0,16-21 32 0 0,1-18 11 0 0,-11 29 0 0 0,-1 5 0 0 0,-10 8 0 0 0,-1 0 0 0 0,1 0 0 0 0,-1 0 0 0 0,0 0 0 0 0,1-1 0 0 0,-1 1 0 0 0,1 0 0 0 0,-1 0 0 0 0,1-1 0 0 0,-1 1 0 0 0,0 0 0 0 0,1-1 0 0 0,-1 1 0 0 0,0 0 0 0 0,1-1 0 0 0,-1 1 0 0 0,0 0 0 0 0,0-1 0 0 0,1 1 0 0 0,-1-1 0 0 0,0 1 0 0 0,0-1 0 0 0,0 0 0 0 0,0 0-23 0 0,14-13-130 0 0,-6 12 145 0 0,-7 2 9 0 0,0 0 0 0 0,0 0 0 0 0,0 0 0 0 0,0 0 0 0 0,-1-1 0 0 0,1 1 1 0 0,0 0-1 0 0,0 0 0 0 0,0 0 0 0 0,0-1 0 0 0,0 1 0 0 0,-1-1 0 0 0,1 1 1 0 0,0-1-1 0 0,0 1 0 0 0,-1-1 0 0 0,1 1 0 0 0,0-1 0 0 0,-1 1 0 0 0,1-1 1 0 0,-1 0-1 0 0,1 1 0 0 0,0-1 0 0 0,-1 0 0 0 0,0 0 0 0 0,1 1 0 0 0,-1-1 0 0 0,1 0 1 0 0,-1 0-1 0 0,1-1 0 0 0,-2-1-2 0 0,3-4-1 0 0,12 2 16 0 0,-14 5-14 0 0,1 0 0 0 0,-1 0 0 0 0,0 0 0 0 0,1 0 1 0 0,-1 0-1 0 0,0 0 0 0 0,1 0 0 0 0,-1 0 1 0 0,0 0-1 0 0,0 0 0 0 0,1 0 0 0 0,-1-1 1 0 0,0 1-1 0 0,1 0 0 0 0,-1 0 0 0 0,0 0 0 0 0,0-1 1 0 0,1 1-1 0 0,-1 0 0 0 0,0 0 0 0 0,0 0 1 0 0,1-1-1 0 0,-1 1 0 0 0,0 0 0 0 0,0-1 0 0 0,0 1 1 0 0,0 0-1 0 0,1 0 0 0 0,-1-1 0 0 0,0 1 1 0 0,0 0-1 0 0,0-1 0 0 0,0 1 0 0 0,0 0 1 0 0,0-1-1 0 0,0 1 0 0 0,0 0 0 0 0,0-1 0 0 0,0 1 1 0 0,0 0-1 0 0,0-1 0 0 0,0 1 0 0 0,0 0 1 0 0,0-1-1 0 0,0 1 0 0 0,0 0 0 0 0,-1 0 0 0 0,1-1 1 0 0,0 1-1 0 0,0-8-1 0 0,0 8 1 0 0,0-1 0 0 0,0 1 0 0 0,1 0 0 0 0,-1-1 0 0 0,0 1 0 0 0,1 0 0 0 0,-1-1 0 0 0,0 1 0 0 0,1 0 0 0 0,-1-1 0 0 0,0 1 0 0 0,1 0 0 0 0,-1 0 0 0 0,1-1 0 0 0,-1 1 0 0 0,0 0 0 0 0,1 0 0 0 0,-1 0 0 0 0,1 0 0 0 0,-1-1 0 0 0,1 1 0 0 0,-1 0 0 0 0,0 0 0 0 0,1 0 0 0 0,-1 0 0 0 0,1 0 0 0 0,-1 0 0 0 0,1 0 0 0 0,-1 0 0 0 0,1 0 0 0 0,0 1 0 0 0,2-2 0 0 0,20-4 0 0 0,-18 4 0 0 0,-4 1 0 0 0,0-1 0 0 0,0 1 0 0 0,0 0 0 0 0,0-1 0 0 0,0 1 0 0 0,0 0 0 0 0,0 0 0 0 0,0 0 0 0 0,0 0 0 0 0,0 0 0 0 0,0 0 0 0 0,0 0 0 0 0,0 0 0 0 0,0 0 0 0 0,0 0 0 0 0,0 1 0 0 0,0-1 0 0 0,2 1 0 0 0,39 1 64 0 0,-17-2-52 0 0,-9 2 112 0 0,-1-3-124 0 0,28 4 0 0 0,0 9 83 0 0,-38-11-51 0 0,0 0-1 0 0,0 0 1 0 0,0 0-1 0 0,0-1 1 0 0,0 1 0 0 0,0-1-1 0 0,8-1 1 0 0,8 0 16 0 0,16 0-48 0 0,24-2 0 0 0,32 11 0 0 0,-61-3 0 0 0,-28-3 0 0 0,1-1 0 0 0,1 0 0 0 0,-1 0 0 0 0,0 0 0 0 0,0-1 0 0 0,0 0 0 0 0,0 0 0 0 0,6-1 0 0 0,4-2 0 0 0,-4 1 0 0 0,0 0 0 0 0,-1 0 0 0 0,1 1 0 0 0,0 1 0 0 0,12 0 0 0 0,-11 0 0 0 0,24 5 0 0 0,6 4 0 0 0,-40-9 0 0 0,-1 1 0 0 0,1-1 0 0 0,0 0 0 0 0,-1 0 0 0 0,1 0 0 0 0,0 0 0 0 0,0 0 0 0 0,-1 0 0 0 0,1 0 0 0 0,0 0 0 0 0,-1-1 0 0 0,1 1-1 0 0,0-1 1 0 0,-1 1 0 0 0,1-1 0 0 0,2-1 0 0 0,-4 2 1 0 0,0 0-1 0 0,1-1 0 0 0,-1 1 1 0 0,1 0-1 0 0,-1 0 0 0 0,1-1 1 0 0,-1 1-1 0 0,1 0 1 0 0,-1 0-1 0 0,1 0 0 0 0,-1 0 1 0 0,1 0-1 0 0,0 0 1 0 0,-1 0-1 0 0,1 0 0 0 0,-1 0 1 0 0,1 0-1 0 0,-1 0 0 0 0,1 0 1 0 0,-1 0-1 0 0,1 0 1 0 0,-1 0-1 0 0,1 0 0 0 0,-1 1 1 0 0,1-1-1 0 0,-1 0 0 0 0,1 0 1 0 0,-1 1-1 0 0,1-1 1 0 0,0 1-1 0 0,28 12 53 0 0,-25-10-32 0 0,1-1 1 0 0,-1 0-1 0 0,1 0 0 0 0,0-1 0 0 0,0 1 0 0 0,9 1 0 0 0,-14-2-85 0 0,-1 7 52 0 0,-1 1 12 0 0,-3 1 0 0 0,2-8 0 0 0,-10 22 0 0 0,4-10 0 0 0,-9 4 0 0 0,11-6 15 0 0,-1-5 18 0 0,-3 1-21 0 0,-33 22 0 0 0,4-6-84 0 0,2 1 72 0 0,36-23 0 0 0,0-1 0 0 0,0 1 0 0 0,-1 0 0 0 0,1 0 0 0 0,0-1 0 0 0,-1 1 0 0 0,1-1 0 0 0,-4 2 0 0 0,5-3 0 0 0,-1 0 0 0 0,1 1 0 0 0,0-1 0 0 0,0 1 0 0 0,0 0 0 0 0,0-1 0 0 0,0 1 0 0 0,0 0 0 0 0,0 0 0 0 0,0 0 0 0 0,0 0 0 0 0,0 0 0 0 0,1 0 0 0 0,-2 1 0 0 0,-28 9 0 0 0,23-8-8 0 0,1 0-1 0 0,0 0 1 0 0,0 1 0 0 0,1 0-1 0 0,-11 8 1 0 0,1 1-6 0 0,14-12 14 0 0,0-1 0 0 0,0 1 0 0 0,0-1 0 0 0,0 1 0 0 0,1 0 0 0 0,-1-1 0 0 0,0 1 0 0 0,0 0 0 0 0,1 0 0 0 0,-1 0 0 0 0,1 0 0 0 0,-1 0 0 0 0,0-1 0 0 0,0 3 0 0 0,-2 2-10 0 0,-14 14-49 0 0,16-18 59 0 0,0 0 1 0 0,0 0-1 0 0,0 0 1 0 0,0 0-1 0 0,0 0 0 0 0,0 0 1 0 0,0 0-1 0 0,0 0 0 0 0,0-1 1 0 0,0 1-1 0 0,0 0 0 0 0,-1-1 1 0 0,1 1-1 0 0,-2 0 0 0 0,2-1 0 0 0,0 1 0 0 0,-1 0 0 0 0,1 0 0 0 0,0 0 0 0 0,0 0 0 0 0,0 0 0 0 0,0 0 0 0 0,0 0 0 0 0,0 0 0 0 0,0 0 0 0 0,0 0 0 0 0,0 0 0 0 0,1 1 0 0 0,-1-1 0 0 0,-1 3 0 0 0,0 0 0 0 0,0 0 0 0 0,-1 0 0 0 0,1 0 0 0 0,-1 0 0 0 0,0-1 0 0 0,0 1 0 0 0,0-1 0 0 0,-8 6 0 0 0,-17 15 0 0 0,27-22 0 0 0,-2 3 0 0 0,1-1 0 0 0,-1 0 0 0 0,0 0 0 0 0,-1 0 0 0 0,1 0 0 0 0,-6 4 0 0 0,6-4 0 0 0,0-1 0 0 0,0 1 0 0 0,0-1 0 0 0,0 1 0 0 0,-3 7 0 0 0,4-7 0 0 0,-1 0 0 0 0,1 0 0 0 0,-1 0 0 0 0,0 0 0 0 0,-5 5 0 0 0,4-5 0 0 0,1 1 0 0 0,-1-1 0 0 0,1 1 0 0 0,0-1 0 0 0,-4 10 0 0 0,-2 2 0 0 0,-10 10 0 0 0,-12 13 0 0 0,0-3 0 0 0,27-33 0 0 0,1 0 0 0 0,0 0 0 0 0,-1 0 0 0 0,1 0 0 0 0,-1-1 0 0 0,-4 3 0 0 0,6-4 0 0 0,1 0 0 0 0,-1 0 0 0 0,0 0 0 0 0,1 0 0 0 0,-1 0 0 0 0,1 1 0 0 0,-1-1 0 0 0,1 0 0 0 0,0 1 0 0 0,0-1 0 0 0,-2 2 0 0 0,-14 16 0 0 0,4-10 0 0 0,0 3 0 0 0,8-6 0 0 0,-6 3 0 0 0,1-1 0 0 0,9-7 0 0 0,1 0 0 0 0,-1-1 0 0 0,1 1 0 0 0,-1-1 0 0 0,1 1 0 0 0,-1-1 0 0 0,1 1 0 0 0,-1-1 0 0 0,1 1 0 0 0,-1-1 0 0 0,0 1 0 0 0,1-1 0 0 0,-1 0 0 0 0,0 1 0 0 0,1-1 0 0 0,-1 0 0 0 0,-1 1 0 0 0,2-1 0 0 0,-1 0 0 0 0,1 0 0 0 0,0 0 0 0 0,-1 0 0 0 0,1 0 0 0 0,-1 0 0 0 0,1 0 0 0 0,0 0 0 0 0,-1 0 0 0 0,1 0 0 0 0,-1 0 0 0 0,1 0 0 0 0,0 1 0 0 0,-1-1 0 0 0,1 0 0 0 0,0 0 0 0 0,-1 0 0 0 0,1 1 0 0 0,0-1 0 0 0,0 0 0 0 0,-1 1 0 0 0,1-1 0 0 0,0 0 0 0 0,0 0 0 0 0,-1 1 0 0 0,1-1 0 0 0,0 0 0 0 0,0 1 0 0 0,-2 1 0 0 0,2-2 0 0 0,-1 0 0 0 0,1 1 0 0 0,0-1 0 0 0,-1 0 0 0 0,1 0 0 0 0,-1 0 0 0 0,1 0 0 0 0,0 1 0 0 0,-1-1 0 0 0,1 0 0 0 0,-1 0 0 0 0,1 1 0 0 0,0-1 0 0 0,-1 0 0 0 0,1 0 0 0 0,0 1 0 0 0,-1-1 0 0 0,1 1 0 0 0,0-1 0 0 0,0 0 0 0 0,-1 1 0 0 0,1-1 0 0 0,0 0 0 0 0,0 1 0 0 0,0-1 0 0 0,0 1 0 0 0,0-1 0 0 0,-1 1 0 0 0,1-1 0 0 0,0 0 0 0 0,0 1 0 0 0,0-1 0 0 0,0 1 0 0 0,0-1 0 0 0,0 1 0 0 0,0-1 0 0 0,1 1 0 0 0,-1-1 0 0 0,0 0 0 0 0,0 0 0 0 0,0 0 0 0 0,0 1 0 0 0,0-1 0 0 0,0 0 0 0 0,0 0 0 0 0,0 0 0 0 0,0 1 0 0 0,0-1 0 0 0,0 0 0 0 0,0 0 0 0 0,-1 0 0 0 0,1 1 0 0 0,0-1 0 0 0,0 0 0 0 0,0 0 0 0 0,0 0 0 0 0,0 0 0 0 0,0 1 0 0 0,0-1 0 0 0,0 0 0 0 0,-1 0 0 0 0,1 0 0 0 0,0 0 0 0 0,0 1 0 0 0,0-1 0 0 0,0 0 0 0 0,-1 0 0 0 0,1 0 0 0 0,0 0 0 0 0,0 0 0 0 0,-7 3 0 0 0,6-3 0 0 0,0 0 0 0 0,0 1 0 0 0,1-1 0 0 0,-1 0 0 0 0,0 0 0 0 0,1 1 0 0 0,-1-1 0 0 0,0 1 0 0 0,1-1 0 0 0,-1 0 0 0 0,1 1 0 0 0,-1-1 0 0 0,0 1 0 0 0,1-1 0 0 0,-1 1 0 0 0,1 0 0 0 0,0-1 0 0 0,-1 1 0 0 0,0 1 0 0 0,-31 27 0 0 0,20-18 0 0 0,10-11 0 0 0,1 1 0 0 0,0 0 0 0 0,0-1 0 0 0,0 1 0 0 0,0 0 0 0 0,0 0 0 0 0,0-1 0 0 0,1 1 0 0 0,-1 0 0 0 0,0 0 0 0 0,0 0 0 0 0,0 0 0 0 0,1 0 0 0 0,-1 0 0 0 0,0 2 0 0 0,-7 3 0 0 0,7-6 0 0 0,1 1 0 0 0,0-1 0 0 0,-1 0 0 0 0,1 0 0 0 0,-1 0 0 0 0,1 0 0 0 0,0 1 0 0 0,-1-1 0 0 0,1 0 0 0 0,0 0 0 0 0,-1 1 0 0 0,1-1 0 0 0,0 0 0 0 0,-1 1 0 0 0,1-1 0 0 0,0 0 0 0 0,-1 1 0 0 0,1-1 0 0 0,0 0 0 0 0,0 1 0 0 0,0-1 0 0 0,-1 1 0 0 0,1 0 0 0 0,-2 7 0 0 0,-21 28 0 0 0,10-21 0 0 0,10-12 0 0 0,0 0 0 0 0,0 0 0 0 0,0 1 0 0 0,1-1 0 0 0,-5 8 0 0 0,-22 25 0 0 0,10 5 0 0 0,18-37 0 0 0,-1-1 0 0 0,1 1 0 0 0,-1 0 0 0 0,0-1 0 0 0,0 1 0 0 0,0-1 0 0 0,-3 5 0 0 0,-9 17 0 0 0,-3 2 0 0 0,14-20 0 0 0,0 1 0 0 0,-1-1 0 0 0,-1 0 0 0 0,-6 10 0 0 0,-7 10 0 0 0,-1-5 0 0 0,0 4 0 0 0,18-23 0 0 0,-1 0 0 0 0,1 0 0 0 0,-1 0 0 0 0,1 0 0 0 0,-1-1 0 0 0,0 1 0 0 0,0 0 0 0 0,0-1 0 0 0,-4 4 0 0 0,-5 9 0 0 0,-10-1 0 0 0,-22 41 0 0 0,21-33 0 0 0,-3-4 0 0 0,23-16 0 0 0,0 1 0 0 0,-1-1 0 0 0,0 0 0 0 0,1 0 0 0 0,-1 0 0 0 0,0-1 0 0 0,-5 3 0 0 0,5-3 0 0 0,1 1 0 0 0,-1-1 0 0 0,1 0 0 0 0,-1 1 0 0 0,1 0 0 0 0,-1 0 0 0 0,1 0 0 0 0,0 0 0 0 0,-3 2 0 0 0,-6 7 1 0 0,-2 1-12 0 0,2-1-56 0 0,10-10 63 0 0,0-1 0 0 0,0 1 0 0 0,0 0 0 0 0,0 0 0 0 0,0-1 0 0 0,0 1 1 0 0,0 0-1 0 0,0 0 0 0 0,1 0 0 0 0,-1 0 0 0 0,0 0 0 0 0,0 2 0 0 0,-2 0 12 0 0,1 0 0 0 0,-1 0 0 0 0,1-1 0 0 0,-1 1-1 0 0,0-1 1 0 0,0 1 0 0 0,-4 2 0 0 0,-9 9-7 0 0,4 7-1 0 0,2-7 0 0 0,-5 13 0 0 0,-3-4 64 0 0,-1-1-64 0 0,9-8 0 0 0,2-2 0 0 0,5-10 0 0 0,0 0 0 0 0,1 1 0 0 0,0-1 0 0 0,-1 1 0 0 0,1-1 0 0 0,0 1 0 0 0,-3 5 0 0 0,-5 8 0 0 0,-61 67 0 0 0,52-54 0 0 0,17-26 0 0 0,-1 1 0 0 0,0 0 0 0 0,0-1 0 0 0,0 1 0 0 0,-1-1 0 0 0,1 0 0 0 0,-1 0 0 0 0,-5 3 0 0 0,6-4 0 0 0,1 1 0 0 0,-1-1 0 0 0,1 0 0 0 0,0 1 0 0 0,-1-1 0 0 0,1 1 0 0 0,-3 5 0 0 0,3-5 0 0 0,0 0 0 0 0,0 0 0 0 0,0 0 0 0 0,0 0 0 0 0,-1 0 0 0 0,1-1 0 0 0,-1 1 0 0 0,0-1 0 0 0,0 0 0 0 0,0 1 0 0 0,-3 1 0 0 0,5-4 0 0 0,0 0 0 0 0,0 1 0 0 0,0-1 0 0 0,0 0 0 0 0,1 1 0 0 0,-1-1 0 0 0,0 1 0 0 0,0-1 0 0 0,1 1 0 0 0,-1-1 0 0 0,0 1 0 0 0,1 0 0 0 0,-1-1 0 0 0,0 1 0 0 0,1 0 0 0 0,-1-1 0 0 0,1 1 0 0 0,-1 0 0 0 0,1 0 0 0 0,-1 1 0 0 0,-1 3 0 0 0,-1-1 0 0 0,0 1 0 0 0,0-1 0 0 0,0 1 0 0 0,0-1 0 0 0,-1 0 0 0 0,-4 3 0 0 0,3-3 0 0 0,-1 1 0 0 0,0-2 0 0 0,0 1 0 0 0,0-1 0 0 0,-9 4 0 0 0,-11 1 0 0 0,22-7 0 0 0,0 0 0 0 0,1 0 0 0 0,-1 0 0 0 0,0-1 0 0 0,1 1 0 0 0,-1-1 0 0 0,0 0 0 0 0,0 0 0 0 0,1 0 0 0 0,-1 0 0 0 0,0-1 0 0 0,0 1 0 0 0,1-1 0 0 0,-1 0 0 0 0,-6-3 0 0 0,3 0 0 0 0,-13-7 0 0 0,12 7 17 0 0,0 0 1 0 0,1-1-1 0 0,-12-9 0 0 0,5 4-22 0 0,-17-5 5 0 0,-11-8 0 0 0,1-1 64 0 0,22 12-8 0 0,0-2 0 0 0,-19-16 0 0 0,-26-45 184 0 0,30 29-240 0 0,-3 7 0 0 0,7 13 0 0 0,26 22 0 0 0,-1-1 0 0 0,0 1 0 0 0,0-1 0 0 0,0 1 0 0 0,0 1 0 0 0,-1-1 0 0 0,-6-3 0 0 0,-16-8 0 0 0,-4 0-5 0 0,27 14-6 0 0,5 1-75 0 0,-10-5-2128 0 0,0-2-3940 0 0,10 6 5873 0 0,-1 0 1 0 0,1 0-1 0 0,0 0 1 0 0,0 0 0 0 0,0 0-1 0 0,0 0 1 0 0,0 0-1 0 0,0 0 1 0 0,0 0 0 0 0,0 0-1 0 0,0 0 1 0 0,0 0-1 0 0,1 0 1 0 0,-1 0 0 0 0,0 0-1 0 0,1-1 1 0 0,0 0 50 0 0,-1 1 0 0 0,1 0 0 0 0,-1-1 0 0 0,1 1 0 0 0,-1-1 0 0 0,0 0 0 0 0,0 1 1 0 0,0-1-1 0 0,0 1 0 0 0,0-4 0 0 0,1-4-874 0 0,6 3 678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5759 0 0,'1'1'128'0'0,"0"-1"-1"0"0,1 1 0 0 0,-1-1 0 0 0,0 0 0 0 0,1 0 0 0 0,-1 1 1 0 0,0-1-1 0 0,1 0 0 0 0,-1 0 0 0 0,0 0 0 0 0,1 0 0 0 0,-1 0 1 0 0,0-1-1 0 0,1 1 0 0 0,-1 0 0 0 0,0-1 0 0 0,1 1 0 0 0,-1-1 1 0 0,0 1-1 0 0,0-1 0 0 0,0 0 0 0 0,1 1 0 0 0,-1-1 1 0 0,0 0-1 0 0,0 0 0 0 0,0 0 0 0 0,0 0 0 0 0,1-2 0 0 0,23-11 1129 0 0,7-5-496 0 0,-25 12-528 0 0,1 1 0 0 0,0 0 0 0 0,17-9 0 0 0,9-6 346 0 0,-10 1-314 0 0,30-32 0 0 0,-7 6-134 0 0,-17 16 47 0 0,-20 19-93 0 0,0 1-1 0 0,16-12 1 0 0,39-36 91 0 0,-43 40-456 0 0,-20 15 204 0 0,2 0 0 0 0,-1 0 0 0 0,0 0 1 0 0,0 0-1 0 0,1 1 0 0 0,6-4 0 0 0,-5 4-28 0 0,42-15-1211 0 0,-19 8-1743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116 425 5471 0 0,'0'2'82'0'0,"0"1"0"0"0,0-1-1 0 0,0 0 1 0 0,0 0-1 0 0,-1 0 1 0 0,1 0 0 0 0,-1 0-1 0 0,1 0 1 0 0,-1 0-1 0 0,0 0 1 0 0,0 0-1 0 0,0 0 1 0 0,0 0 0 0 0,0 0-1 0 0,0-1 1 0 0,-1 1-1 0 0,1 0 1 0 0,0-1 0 0 0,-1 1-1 0 0,0-1 1 0 0,1 1-1 0 0,-1-1 1 0 0,0 0 0 0 0,1 0-1 0 0,-4 2 1 0 0,-3 2 1483 0 0,6-4-436 0 0,7-6-741 0 0,35-36 275 0 0,23-15 172 0 0,-28 27-822 0 0,-27 21-14 0 0,1 0 0 0 0,15-10 0 0 0,-12 10 1 0 0,0-1 0 0 0,19-20 0 0 0,-3 3 0 0 0,60-58 0 0 0,-37 35 36 0 0,-15 12 8 0 0,-13 14 8 0 0,-18 16-19 0 0,1 1 1 0 0,0 1-1 0 0,12-11 1 0 0,-1 3-49 0 0,-18 11-140 0 0,-9 9 73 0 0,-17 27-69 0 0,20-28 117 0 0,-29 28-3 0 0,31-29 37 0 0,0 0 0 0 0,-1 0 0 0 0,-10 8 0 0 0,10-9 0 0 0,0 0 0 0 0,1 1 0 0 0,-1 0 0 0 0,-7 9 0 0 0,7-7 31 0 0,-1 0 0 0 0,0 0 0 0 0,-14 10-1 0 0,-13 12 127 0 0,-46 43 107 0 0,4-1-264 0 0,11-9 0 0 0,39-41 0 0 0,22-19 0 0 0,0 1 0 0 0,0 0 0 0 0,0 0 0 0 0,1 1 0 0 0,-1-1 0 0 0,-3 6 0 0 0,-29 21-118 0 0,36-29 83 0 0,0-1-1 0 0,0 0 1 0 0,0 1 0 0 0,-1-1 0 0 0,1 0 0 0 0,0 0 0 0 0,0 1 0 0 0,-1-1 0 0 0,1 0 0 0 0,0 1-1 0 0,0-1 1 0 0,-1 0 0 0 0,1 0 0 0 0,0 0 0 0 0,-1 1 0 0 0,1-1 0 0 0,0 0 0 0 0,-1 0 0 0 0,1 0 0 0 0,-1 0-1 0 0,1 0 1 0 0,0 0 0 0 0,-1 0 0 0 0,1 1 0 0 0,0-1 0 0 0,-1 0 0 0 0,1 0 0 0 0,-1-1 0 0 0,1 1 0 0 0,0 0-1 0 0,-1 0 1 0 0,1 0 0 0 0,0 0 0 0 0,-1 0 0 0 0,1 0 0 0 0,-1 0 0 0 0,1 0 0 0 0,0-1 0 0 0,0 1-1 0 0,-1 0 1 0 0,1 0 0 0 0,0-1 0 0 0,-1 1 0 0 0,1 0 0 0 0,0 0 0 0 0,0-1 0 0 0,-1 1 0 0 0,1 0 0 0 0,0-1-1 0 0,0 1 1 0 0,-1 0 0 0 0,1-1 0 0 0,0 1 0 0 0,0 0 0 0 0,0-1 0 0 0,0 1 0 0 0,0 0 0 0 0,0-1-1 0 0,0 1 1 0 0,0-1 0 0 0,0 1 0 0 0,0 0 0 0 0,0-1 0 0 0,0 1 0 0 0,0 0 0 0 0,0-1 0 0 0,0 1 0 0 0,0-1-1 0 0,0 0 1 0 0,21-22 35 0 0,-3 4 0 0 0,14-12 0 0 0,-4 3 0 0 0,44-44-72 0 0,11-6 72 0 0,-6 1 1224 0 0,-73 73-1126 0 0,1 0-1 0 0,-1 0 0 0 0,1 1 1 0 0,0 0-1 0 0,6-4 0 0 0,-5 4-38 0 0,-1 0 0 0 0,1-1 0 0 0,-1 1 0 0 0,6-7 0 0 0,10-2 72 0 0,-16 10-5 0 0,-25 30 50 0 0,13-22-133 0 0,1-2-21 0 0,2 0 0 0 0,-1 0 1 0 0,0 0-1 0 0,1 1 0 0 0,-5 7 0 0 0,5-8-22 0 0,0 0 0 0 0,0 0 0 0 0,0 0 0 0 0,0 0 0 0 0,-7 4 0 0 0,-14 12 0 0 0,-120 118-167 0 0,58-58 22 0 0,2-12 145 0 0,83-66-2 0 0,-1-1 1 0 0,1 1-1 0 0,0-1 0 0 0,-1 1 0 0 0,1-1 0 0 0,0 0 0 0 0,-1 0 0 0 0,-2 1 0 0 0,-4 1-218 0 0,14-11-4409 0 0,57-61-887 0 0,-43 45 4468 0 0,2-1 646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6679 0 0,'0'0'1499'0'0,"21"8"1256"0"0,13-4-1541 0 0,-28-4-1078 0 0,1 0-1 0 0,-1 1 1 0 0,0 0-1 0 0,0 0 1 0 0,0 1-1 0 0,1-1 1 0 0,6 4-1 0 0,1 2 38 0 0,-6-3-68 0 0,0 0 0 0 0,0-1 0 0 0,13 5-1 0 0,-16-7-89 0 0,0 0 1 0 0,-1 1-1 0 0,1 0 0 0 0,-1 0 0 0 0,0 0 0 0 0,1 0 0 0 0,-1 1 0 0 0,4 4 0 0 0,-9-5-158 0 0,-7-2 25 0 0,-8-2-118 0 0,10 1 150 0 0,1 0 0 0 0,0 0 0 0 0,0-1-1 0 0,1 0 1 0 0,-1 0 0 0 0,0 0 0 0 0,0 0 0 0 0,-5-5 0 0 0,-4-1 73 0 0,0 1-1 0 0,-19-9 1 0 0,23 10 186 0 0,10 6-155 0 0,0 0 0 0 0,1 0 1 0 0,-1 0-1 0 0,0 0 0 0 0,0 0 1 0 0,0 0-1 0 0,0 0 0 0 0,0 0 1 0 0,0 0-1 0 0,0 0 0 0 0,1 0 1 0 0,-1 0-1 0 0,0 0 0 0 0,0-1 1 0 0,0 1-1 0 0,0 0 0 0 0,0 0 1 0 0,0 0-1 0 0,0 0 0 0 0,0 0 1 0 0,0 0-1 0 0,0 0 0 0 0,1 0 1 0 0,-1-1-1 0 0,0 1 1 0 0,0 0-1 0 0,0 0 0 0 0,0 0 1 0 0,0 0-1 0 0,0 0 0 0 0,0 0 1 0 0,0 0-1 0 0,0-1 0 0 0,0 1 1 0 0,0 0-1 0 0,0 0 0 0 0,0 0 1 0 0,0 0-1 0 0,0 0 0 0 0,0 0 1 0 0,0-1-1 0 0,6 3 132 0 0,0 1-1 0 0,-1 0 1 0 0,1 0 0 0 0,0 0 0 0 0,-1 1 0 0 0,0-1-1 0 0,7 7 1 0 0,13 8 261 0 0,-17-13-334 0 0,-3-2-62 0 0,-1-1 1 0 0,0 1 0 0 0,0 0 0 0 0,0 1-1 0 0,6 5 1 0 0,-9-8-31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11 371 7511 0 0,'0'0'-4'0'0,"9"3"1249"0"0,-9-3-1201 0 0,1 0 0 0 0,-1 0-1 0 0,0 0 1 0 0,0 0 0 0 0,0 0 0 0 0,1 0 0 0 0,-1 0 0 0 0,0 0 0 0 0,0 0 0 0 0,0 0-1 0 0,0 0 1 0 0,1 0 0 0 0,-1 0 0 0 0,0-1 0 0 0,0 1 0 0 0,0 0 0 0 0,0 0 0 0 0,1 0 0 0 0,-1 0-1 0 0,0 0 1 0 0,0-1 0 0 0,0 1 0 0 0,0 0 0 0 0,0 0 0 0 0,0 0 0 0 0,0 0 0 0 0,0-1-1 0 0,0 1 1 0 0,1 0 0 0 0,-1 0 0 0 0,0 0 0 0 0,0-1 0 0 0,0 1 0 0 0,0 0 0 0 0,0 0-1 0 0,0-1 1 0 0,23-11 2476 0 0,32-35-969 0 0,-5-2-868 0 0,0 1 100 0 0,-34 31-579 0 0,23-18-1 0 0,-10 2-332 0 0,-20 26-941 0 0,-17 15-666 0 0,-6 4 1463 0 0,-47 47-1096 0 0,-24 23 1250 0 0,79-77 132 0 0,-15 11 134 0 0,35-35 77 0 0,20-25 404 0 0,13-15 268 0 0,9-11-166 0 0,-22 24 137 0 0,-28 37-763 0 0,0 0 1 0 0,0 0-1 0 0,1 1 0 0 0,1 0 1 0 0,12-12-1 0 0,-20 19-61 0 0,-1 1-45 0 0,1 0 0 0 0,-1 0 1 0 0,0 0-1 0 0,1 1 1 0 0,-1-1-1 0 0,0 0 0 0 0,1 0 1 0 0,-1 0-1 0 0,1 1 1 0 0,-1-1-1 0 0,0 0 1 0 0,1 1-1 0 0,-1-1 0 0 0,1 0 1 0 0,-1 1-1 0 0,1-1 1 0 0,-1 1-1 0 0,1-1 0 0 0,-1 1 1 0 0,1-1-1 0 0,0 1 1 0 0,-1-1-1 0 0,1 1 0 0 0,0 0 1 0 0,-1-1-1 0 0,1 2 1 0 0,-1-1-12 0 0,-105 121-961 0 0,-5-20 29 0 0,75-72 802 0 0,12-14 146 0 0,21-14-5 0 0,0 0 1 0 0,0 0 0 0 0,0 0-1 0 0,0 0 1 0 0,0 0 0 0 0,0 1 0 0 0,0-1-1 0 0,1 1 1 0 0,-3 3 0 0 0,4-4-9 0 0,1-1 8 0 0,0-1 0 0 0,-1 0 0 0 0,1 1 1 0 0,0-1-1 0 0,-1 1 0 0 0,1-1 0 0 0,0 0 0 0 0,-1 1 0 0 0,1-1 0 0 0,0 1 0 0 0,-1-1 0 0 0,1 0 1 0 0,-1 0-1 0 0,1 1 0 0 0,-1-1 0 0 0,1 0 0 0 0,-1 0 0 0 0,1 1 0 0 0,-1-1 0 0 0,1 0 0 0 0,-1 0 1 0 0,1 0-1 0 0,-1 0 0 0 0,1 0 0 0 0,-1 0 0 0 0,1 0 0 0 0,-1 0 0 0 0,1 0 0 0 0,-1 0 1 0 0,0 0-1 0 0,1-1-8 0 0,0 1 0 0 0,0-1 0 0 0,0 1 0 0 0,0-1-1 0 0,0 0 1 0 0,0 1 0 0 0,1-1 0 0 0,-1 1 0 0 0,0-1 0 0 0,0 1 0 0 0,1 0 0 0 0,-1-1 0 0 0,0 1 0 0 0,1-1 0 0 0,-1 1 0 0 0,0-1 0 0 0,1 1 0 0 0,-1 0 0 0 0,0-1 0 0 0,1 1 0 0 0,-1 0 0 0 0,2-1 0 0 0,4-2 8 0 0,0-1 0 0 0,0 1 0 0 0,0-1 0 0 0,8-8 0 0 0,14-8-15 0 0,-19 13-26 0 0,0 0 0 0 0,17-16-1 0 0,2-2-2 0 0,-7 6 72 0 0,24-26-1 0 0,-25 24 194 0 0,27-23-1 0 0,-22 22-162 0 0,-24 39-488 0 0,-6-2-520 0 0,-1 0-1 0 0,0 0 1 0 0,-1-1-1 0 0,-14 21 1 0 0,19-30-230 0 0,1-4 901 0 0,1 0 0 0 0,0 0 0 0 0,0 0 1 0 0,-1-1-1 0 0,1 1 0 0 0,0 0 0 0 0,-1 0 0 0 0,1-1 0 0 0,-1 1 0 0 0,1 0 0 0 0,-1 0 0 0 0,0-1 1 0 0,1 1-1 0 0,-1-1 0 0 0,1 1 0 0 0,-1-1 0 0 0,0 1 0 0 0,0-1 0 0 0,1 1 0 0 0,-1-1 0 0 0,-1 1 0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6735 0 0,'0'0'2072'0'0,"10"10"568"0"0,7 1-1720 0 0,-8-5-189 0 0,1 0 1 0 0,20 9 0 0 0,23 4-249 0 0,-22-8-235 0 0,-31-11-297 0 0,1 1 1 0 0,0-1 0 0 0,-1 0-1 0 0,1 0 1 0 0,0 0 0 0 0,0 0-1 0 0,-1 0 1 0 0,1-1 0 0 0,0 1-1 0 0,-1 0 1 0 0,1 0 0 0 0,0 0-1 0 0,-1-1 1 0 0,1 1 0 0 0,-1 0 0 0 0,1-1-1 0 0,0 1 1 0 0,-1 0 0 0 0,1-1-1 0 0,-1 1 1 0 0,1-1 0 0 0,-1 1-1 0 0,1-1 1 0 0,-1 1 0 0 0,1-1-1 0 0,-1 1 1 0 0,0-1 0 0 0,1 1-1 0 0,-1-1 1 0 0,0 0 0 0 0,1 1-1 0 0,-1-1 1 0 0,0 0 0 0 0,0 1-1 0 0,0-1 1 0 0,1 0 0 0 0,-1 1 0 0 0,0-1-1 0 0,0 0 1 0 0,0 1 0 0 0,0-1-1 0 0,0 0 1 0 0,0 1 0 0 0,-1-1-1 0 0,1 0 1 0 0,-1-2-318 0 0,0 1-1 0 0,0 0 1 0 0,0 0 0 0 0,-1 0 0 0 0,1 0-1 0 0,-1 0 1 0 0,0 0 0 0 0,1 0-1 0 0,-1 1 1 0 0,0-1 0 0 0,0 1 0 0 0,-4-3-1 0 0,-30-15-161 0 0,23 12 503 0 0,-24-7 609 0 0,36 14-228 0 0,1 0-304 0 0,0 0-1 0 0,-1 0 1 0 0,1 0-1 0 0,0 0 1 0 0,0 0-1 0 0,0 0 1 0 0,0 0-1 0 0,0 0 1 0 0,0 0-1 0 0,0 0 1 0 0,-1 0-1 0 0,1 0 1 0 0,0 0-1 0 0,0 0 1 0 0,0 0-1 0 0,0 0 1 0 0,0 0-1 0 0,0 0 1 0 0,0 0 0 0 0,0 0-1 0 0,0 1 1 0 0,-1-1-1 0 0,1 0 1 0 0,0 0-1 0 0,0 0 1 0 0,0 0-1 0 0,0 0 1 0 0,0 0-1 0 0,0 0 1 0 0,0 0-1 0 0,0 0 1 0 0,0 1-1 0 0,0-1 1 0 0,0 0-1 0 0,0 0 1 0 0,0 0-1 0 0,0 0 1 0 0,0 0-1 0 0,0 0 1 0 0,0 0-1 0 0,0 1 1 0 0,0-1-1 0 0,0 0 1 0 0,0 0-1 0 0,0 0 1 0 0,0 0-1 0 0,0 0 1 0 0,0 0-1 0 0,0 0 1 0 0,0 1-1 0 0,0-1 1 0 0,0 0-1 0 0,0 0 1 0 0,0 0-1 0 0,0 0 1 0 0,0 0-1 0 0,1 0 1 0 0,-1 0-1 0 0,7 12 1450 0 0,11 11-555 0 0,-15-19-872 0 0,-1-1-3 0 0,1-1 0 0 0,-1 1 0 0 0,1-1 0 0 0,0 0 0 0 0,0 0 0 0 0,0 0 0 0 0,6 3 0 0 0,23 15-7 0 0,-27-16-64 0 0,-4-5-17 0 0,1 1 0 0 0,-1 0 0 0 0,1-1 0 0 0,-1 1 0 0 0,1-1 0 0 0,-1 1 0 0 0,0-1 0 0 0,1 0-1 0 0,-1 0 1 0 0,0 1 0 0 0,1-1 0 0 0,-1 0 0 0 0,0 0 0 0 0,0 0 0 0 0,0 0 0 0 0,0-1 0 0 0,0 1 0 0 0,0 0 0 0 0,0 0-1 0 0,0-1 1 0 0,0 1 0 0 0,-1 0 0 0 0,2-2 0 0 0,10-14 19 0 0,15-14 116 0 0,-16 21 6 0 0,0 0 1 0 0,-1-1 0 0 0,10-14 0 0 0,11-12 165 0 0,-10 14 97 0 0,26-42-1 0 0,-30 46-293 0 0,3-6-36 0 0,-9 12-46 0 0,-9 12-11 0 0,-1 0 0 0 0,0-1 0 0 0,0 1 0 0 0,0 0 0 0 0,0 0 0 0 0,0-1 0 0 0,0 1 0 0 0,0 0-1 0 0,0-1 1 0 0,0-1 0 0 0,2-3-20 0 0,-2 5-78 0 0,-14 20-636 0 0,11-16 645 0 0,-1 0-1 0 0,1 0 1 0 0,-1 0-1 0 0,0-1 1 0 0,-5 6-1 0 0,-9 7-307 0 0,2 2-108 0 0,-1-2 1 0 0,-24 20 0 0 0,1-2-238 0 0,17-17 344 0 0,17-12 313 0 0,-1 0-1 0 0,1 0 1 0 0,0 0-1 0 0,0 1 1 0 0,-6 6-1 0 0,27-26 506 0 0,58-60 1464 0 0,-37 28-1316 0 0,7-10 435 0 0,57-56 0 0 0,-100 112-1195 0 0,1 0 0 0 0,0-1 0 0 0,0 1 1 0 0,0 0-1 0 0,0 0 0 0 0,0 0 0 0 0,0 0 1 0 0,0 0-1 0 0,0 1 0 0 0,1-1 1 0 0,-1 1-1 0 0,0-1 0 0 0,0 1 0 0 0,0 0 1 0 0,1 0-1 0 0,-1 0 0 0 0,0 0 0 0 0,0 0 1 0 0,4 1-1 0 0,-4 0-380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0,'13'3'5028'0'0,"11"-2"-3441"0"0,2 0-1115 0 0,22 8 109 0 0,50 17-1 0 0,-86-24-544 0 0,0 1 0 0 0,-1-1-1 0 0,1-1 1 0 0,18 0 0 0 0,15 1 25 0 0,-15 1-75 0 0,-18-2 3 0 0,0 1-1 0 0,0 0 0 0 0,0 0 1 0 0,21 8-1 0 0,2-5-398 0 0,-18-4 118 0 0,-15-1 192 0 0,-1 0 1 0 0,0-1 0 0 0,0 1 0 0 0,1 0 0 0 0,-1-1 0 0 0,0 1 0 0 0,0-1 0 0 0,1 0 0 0 0,-1 1-1 0 0,0-1 1 0 0,0 0 0 0 0,0 0 0 0 0,2-1 0 0 0,0-4-4052 0 0,-4 4 3607 0 0,1 1-1 0 0,-1 0 1 0 0,1 0 0 0 0,-1 0 0 0 0,1 0 0 0 0,-1-1-1 0 0,1 1 1 0 0,-1 0 0 0 0,0 0 0 0 0,0 0-1 0 0,1 1 1 0 0,-1-1 0 0 0,0 0 0 0 0,0 0 0 0 0,0 0-1 0 0,-2-1 1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6735 0 0,'0'0'520'0'0,"-1"0"-340"0"0,-10-1 6719 0 0,17 3-7371 0 0,75 13 2861 0 0,-15-7-1826 0 0,-48-5-429 0 0,-1-2 1 0 0,25 1-1 0 0,-22-2 22 0 0,32 4 1 0 0,34 17 8 0 0,-10-2 3 0 0,-24-3-124 0 0,-44-12-39 0 0,1 0 0 0 0,0-1 0 0 0,0-1 1 0 0,0 0-1 0 0,0 0 0 0 0,12 1 0 0 0,8 3-843 0 0,-28-7 786 0 0,-1 1 0 0 0,0 0 1 0 0,0 0-1 0 0,0-1 0 0 0,0 1 1 0 0,0 0-1 0 0,0-1 0 0 0,1 1 1 0 0,-1 0-1 0 0,0-1 1 0 0,0 1-1 0 0,0 0 0 0 0,0-1 1 0 0,0 1-1 0 0,0 0 0 0 0,0-1 1 0 0,0 1-1 0 0,-1 0 0 0 0,1-1 1 0 0,0 1-1 0 0,0 0 0 0 0,0-1 1 0 0,0 1-1 0 0,0 0 1 0 0,0-1-1 0 0,-1 1 0 0 0,1 0 1 0 0,0-1-1 0 0,0 1 0 0 0,-1 0 1 0 0,1 0-1 0 0,0 0 0 0 0,0-1 1 0 0,-1 1-1 0 0,1 0 0 0 0,0 0 1 0 0,0 0-1 0 0,-1-1 1 0 0,1 1-1 0 0,-1 0 0 0 0,-30-7-1424 0 0,24 5 1181 0 0,0 0 0 0 0,-1 0 0 0 0,1 1 0 0 0,-1 0 0 0 0,-10 1 0 0 0,11 0 287 0 0,1-1 0 0 0,-1 1 0 0 0,1-1 1 0 0,-1 0-1 0 0,1 0 0 0 0,0-1 1 0 0,-1 1-1 0 0,1-2 0 0 0,-12-4 0 0 0,13 4 32 0 0,4 2 95 0 0,0-5 1505 0 0,14 2-1090 0 0,10 0 560 0 0,5 7-469 0 0,4 2-323 0 0,-26-4-244 0 0,0 1 0 0 0,0-1 0 0 0,-1 0 1 0 0,1-1-1 0 0,0 0 0 0 0,0 0 0 0 0,0 0 1 0 0,0 0-1 0 0,6-2 0 0 0,-10 2 6 0 0,13-4-15 0 0,-15 4-48 0 0,1 0 0 0 0,-1 0 0 0 0,0-1 0 0 0,1 1-1 0 0,-1 0 1 0 0,0 0 0 0 0,1 0 0 0 0,-1-1 0 0 0,1 1 0 0 0,-1 0 0 0 0,0 0 0 0 0,1 0-1 0 0,-1 0 1 0 0,1 0 0 0 0,-1 0 0 0 0,1 0 0 0 0,-1 0 0 0 0,0 0 0 0 0,1 0 0 0 0,-1 0 0 0 0,1 0-1 0 0,-1 0 1 0 0,1 0 0 0 0,-1 0 0 0 0,0 1 0 0 0,1-1 0 0 0,-1 0 0 0 0,1 0 0 0 0,-1 0-1 0 0,0 1 1 0 0,1-1 0 0 0,-1 0 0 0 0,0 0 0 0 0,1 1 0 0 0,-1-1 0 0 0,0 0 0 0 0,0 1-1 0 0,1-1 1 0 0,-1 1 0 0 0,3 5-13 0 0,-2 1 12 0 0,-1-5-1 0 0,0 0-1 0 0,0 0 1 0 0,0 0-1 0 0,0 0 1 0 0,-1 0-1 0 0,1 0 1 0 0,-1 0 0 0 0,1 0-1 0 0,-1 0 1 0 0,0 0-1 0 0,0-1 1 0 0,0 1-1 0 0,0 0 1 0 0,0 0-1 0 0,0-1 1 0 0,-1 1-1 0 0,1-1 1 0 0,0 1 0 0 0,-3 1-1 0 0,-8 12-22 0 0,7-8 9 0 0,0 0 0 0 0,0 0 0 0 0,0 0 0 0 0,-1-1 0 0 0,0 0 0 0 0,-12 10 1 0 0,-6 6 1 0 0,-77 64-41 0 0,16-5-86 0 0,46-47-70 0 0,30-27 96 0 0,-1 1 0 0 0,-15 17 0 0 0,-37 47-1118 0 0,18-23-1548 0 0,30-36 916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 6911 0 0,'0'0'1106'0'0,"-11"20"811"0"0,8-18-1663 0 0,1 1 1 0 0,0-1-1 0 0,-1 0 0 0 0,1 1 1 0 0,-1-1-1 0 0,-5 2 0 0 0,-10 10 477 0 0,-12 9-77 0 0,23-19-542 0 0,1 1 0 0 0,0-1 0 0 0,-10 10 0 0 0,-62 58 395 0 0,-22 27-194 0 0,-7 12-313 0 0,67-71-48 0 0,-1-1 0 0 0,-57 40 0 0 0,-9 20 86 0 0,63-55-121 0 0,7-5-249 0 0,30-32 81 0 0,0-1-1 0 0,1 1 1 0 0,0 0 0 0 0,0 0-1 0 0,1 1 1 0 0,0 0 0 0 0,-6 11-1 0 0,11-19 181 0 0,0 0-1 0 0,0 0 1 0 0,0 1-1 0 0,0-1 0 0 0,0 0 1 0 0,0 0-1 0 0,0 1 1 0 0,0-1-1 0 0,0 0 0 0 0,0 0 1 0 0,0 0-1 0 0,0 1 1 0 0,0-1-1 0 0,0 0 1 0 0,0 0-1 0 0,-1 0 0 0 0,1 1 1 0 0,0-1-1 0 0,0 0 1 0 0,0 0-1 0 0,0 0 0 0 0,0 0 1 0 0,-1 1-1 0 0,1-1 1 0 0,0 0-1 0 0,0 0 1 0 0,0 0-1 0 0,-1 0 0 0 0,1 0 1 0 0,0 0-1 0 0,0 0 1 0 0,0 1-1 0 0,-1-1 0 0 0,1 0 1 0 0,0 0-1 0 0,0 0 1 0 0,0 0-1 0 0,-1 0 1 0 0,1 0-1 0 0,0 0 0 0 0,0 0 1 0 0,-1 0-1 0 0,1 0 1 0 0,0-1-176 0 0,-1 1 0 0 0,1-1 0 0 0,0 1 0 0 0,0-1 0 0 0,0 1 0 0 0,0-1 0 0 0,0 1 0 0 0,0-1 0 0 0,0 1 0 0 0,0-1 0 0 0,0 1 0 0 0,0-1 0 0 0,1 1 1 0 0,-1-1-1 0 0,0 1 0 0 0,0-1 0 0 0,0 1 0 0 0,1-1 0 0 0,-1 1 0 0 0,0 0 0 0 0,0-1 0 0 0,1 0 0 0 0,8-9-1574 0 0,3 1 1123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50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0 262 6335 0 0,'9'3'3581'0'0,"-8"-2"-3525"0"0,-1-1-1 0 0,1 0 1 0 0,0 0 0 0 0,-1 0-1 0 0,1 0 1 0 0,-1 0-1 0 0,1 0 1 0 0,0 0 0 0 0,-1 0-1 0 0,1 0 1 0 0,-1 0-1 0 0,1 0 1 0 0,0 0-1 0 0,-1-1 1 0 0,1 1 0 0 0,-1 0-1 0 0,1 0 1 0 0,0-1-1 0 0,-1 1 1 0 0,1 0 0 0 0,-1-1-1 0 0,1 1 1 0 0,-1 0-1 0 0,1-1 1 0 0,-1 1-1 0 0,0-1 1 0 0,1 1 0 0 0,-1-1-1 0 0,1 1 1 0 0,-1-1-1 0 0,5-1 693 0 0,-5 2-739 0 0,0 0-1 0 0,0 1 1 0 0,0-1 0 0 0,0 0-1 0 0,1 0 1 0 0,-1 0 0 0 0,0 0 0 0 0,0 0-1 0 0,0 0 1 0 0,0 0 0 0 0,1 0-1 0 0,-1 0 1 0 0,0 0 0 0 0,0 0-1 0 0,0 0 1 0 0,0-1 0 0 0,1 1-1 0 0,-1 0 1 0 0,0 0 0 0 0,0 0 0 0 0,0 0-1 0 0,0 0 1 0 0,0 0 0 0 0,1 0-1 0 0,-1 0 1 0 0,0 0 0 0 0,0-1-1 0 0,0 1 1 0 0,0 0 0 0 0,0 0-1 0 0,0 0 1 0 0,1 0 0 0 0,-1 0 0 0 0,0-1-1 0 0,0 1 1 0 0,0 0 0 0 0,0 0-1 0 0,0 0 1 0 0,0-1 40 0 0,1 0 0 0 0,-1 0 0 0 0,0 0 1 0 0,1 0-1 0 0,-1 0 0 0 0,1 0 0 0 0,-1 0 0 0 0,1 0 0 0 0,-1 1 1 0 0,1-1-1 0 0,0 0 0 0 0,-1 0 0 0 0,1 1 0 0 0,1-2 0 0 0,7-9 375 0 0,4-1-68 0 0,-2 3-200 0 0,22-15 212 0 0,2-1 48 0 0,-17 15-300 0 0,-6 3-66 0 0,-7 5 6 0 0,0 1 0 0 0,-1-1 0 0 0,1 1 0 0 0,0 0 0 0 0,5-1 0 0 0,-3 1 12 0 0,-3 1-20 0 0,0 0 0 0 0,-1-1-1 0 0,1 0 1 0 0,-1 0 0 0 0,1 0 0 0 0,-1 0 0 0 0,1 0-1 0 0,3-2 1 0 0,16-6 320 0 0,-10 4-246 0 0,-12 5-113 0 0,0 0-1 0 0,1 0 1 0 0,-1-1-1 0 0,0 1 1 0 0,1-1 0 0 0,-1 1-1 0 0,0-1 1 0 0,0 1 0 0 0,2-2-1 0 0,24-12 184 0 0,-16 8-106 0 0,-10 6-82 0 0,0 0 0 0 0,0 0 0 0 0,0-1 0 0 0,-1 1 0 0 0,1 0 0 0 0,0-1 0 0 0,0 1 1 0 0,-1-1-1 0 0,1 1 0 0 0,0-1 0 0 0,0 1 0 0 0,-1-1 0 0 0,1 0 0 0 0,-1 1 0 0 0,1-1 0 0 0,0-1 0 0 0,0 1 1 0 0,0 0 0 0 0,0 0 0 0 0,0 1 0 0 0,1-1 0 0 0,-1 0 0 0 0,0 1 0 0 0,0-1 0 0 0,0 1-1 0 0,1-1 1 0 0,-1 1 0 0 0,0-1 0 0 0,0 1 0 0 0,1 0 0 0 0,1-1 0 0 0,-1 1 0 0 0,0 0 0 0 0,-1 0 0 0 0,1-1-1 0 0,0 0 1 0 0,0 1 0 0 0,-1-1 0 0 0,1 0-1 0 0,1-1 1 0 0,-2 2-5 0 0,-1-1 0 0 0,1 1 0 0 0,0-1 0 0 0,-1 1 0 0 0,1 0 0 0 0,0-1 0 0 0,-1 1 0 0 0,1 0 0 0 0,0-1 0 0 0,-1 1 0 0 0,1 0 0 0 0,0 0 0 0 0,-1-1 0 0 0,1 1 0 0 0,0 0 0 0 0,0 0 0 0 0,-1 0 0 0 0,1 0 0 0 0,0 0 0 0 0,1 0 0 0 0,0 0 0 0 0,4-1-8 0 0,0 0-1 0 0,0-1 0 0 0,0 1 1 0 0,0-2-1 0 0,0 1 0 0 0,0-1 1 0 0,7-4-1 0 0,-6 3 6 0 0,9-10 3 0 0,-15 14 0 0 0,1-2 0 0 0,0-3 0 0 0,2 1 0 0 0,-1 1 12 0 0,-2 3 47 0 0,-2-1-4 0 0,-2-1-57 0 0,3 1-46 0 0,5 2 36 0 0,-3-1 5 0 0,-1 0-1 0 0,1 1 1 0 0,0-1-1 0 0,-1 1 0 0 0,1 0 1 0 0,0-1-1 0 0,-1 1 1 0 0,1 0-1 0 0,-1 0 1 0 0,1 0-1 0 0,-1 0 1 0 0,0 0-1 0 0,1 1 0 0 0,-1-1 1 0 0,0 0-1 0 0,0 1 1 0 0,1 1-1 0 0,4 3-96 0 0,53 54 278 0 0,-50-51-167 0 0,0 0 1 0 0,-1 1-1 0 0,0 0 1 0 0,-1 0-1 0 0,9 15 1 0 0,24 60 21 0 0,-36-72 24 0 0,-1 1 0 0 0,0 0 0 0 0,0 0 0 0 0,-1 0 0 0 0,-1 22 0 0 0,0-30-51 0 0,-1 18-8 0 0,0-10 55 0 0,1 0 0 0 0,4 26 1 0 0,-5-32-2269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910 1 6391 0 0,'0'0'714'0'0,"-7"20"270"0"0,-6 1 74 0 0,-1 0 0 0 0,0-1 1 0 0,-31 32-1 0 0,12-13-174 0 0,-25 20-92 0 0,28-30-595 0 0,-11 9-47 0 0,-48 33-1 0 0,44-37-148 0 0,-41 41-1 0 0,-131 166 0 0 0,212-235 0 0 0,-81 79 41 0 0,11-12-508 0 0,30-37-1691 0 0,39-30 770 0 0,15-20-4241 0 0,-3 9 5114 0 0,-1 1 0 0 0,-1-1 1 0 0,1 0-1 0 0,4-8 0 0 0,15-15-1026 0 0,-4 14 1193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1 7079 0 0,'3'0'62'0'0,"14"3"841"0"0,-16-2-881 0 0,-1-1 0 0 0,1 0 0 0 0,-1 0 0 0 0,0 0 0 0 0,1 1 1 0 0,-1-1-1 0 0,0 0 0 0 0,1 0 0 0 0,-1 1 0 0 0,0-1 1 0 0,1 0-1 0 0,-1 1 0 0 0,0-1 0 0 0,0 1 0 0 0,1-1 1 0 0,-1 0-1 0 0,0 1 0 0 0,0-1 0 0 0,0 1 0 0 0,0-1 0 0 0,1 0 1 0 0,-1 1-1 0 0,0-1 0 0 0,0 1 0 0 0,0-1 0 0 0,0 1 1 0 0,0-1-1 0 0,0 0 0 0 0,0 1 0 0 0,0 0 0 0 0,-2 3 98 0 0,1-1 0 0 0,0 0-1 0 0,-1 1 1 0 0,1-1-1 0 0,-1 0 1 0 0,0 0 0 0 0,-4 4-1 0 0,-2 7 440 0 0,5-10-325 0 0,0 0 0 0 0,-1 0-1 0 0,1 0 1 0 0,-1-1 0 0 0,-7 7-1 0 0,-12 13 591 0 0,-51 52 337 0 0,-32 46-897 0 0,26-33-147 0 0,63-69-119 0 0,-34 27-1 0 0,1-1 31 0 0,1-1 103 0 0,30-28-65 0 0,1 1 0 0 0,-19 23 0 0 0,-73 79-31 0 0,68-76-40 0 0,-58 75-1 0 0,65-66-1203 0 0,34-50 794 0 0,14-17-2257 0 0,60-59 1558 0 0,-50 48 844 0 0,73-79-490 0 0,-76 83 390 0 0,27-24 0 0 0,0 1-355 0 0,51-47 224 0 0,-16 16 1123 0 0,-34 35 1332 0 0,-47 41-1891 0 0,-1-1 1 0 0,0 1-1 0 0,1-1 1 0 0,-1 1-1 0 0,0-1 1 0 0,1 1-1 0 0,-1 0 1 0 0,1-1-1 0 0,-1 1 1 0 0,1 0-1 0 0,-1-1 1 0 0,1 1-1 0 0,-1 0 1 0 0,1 0-1 0 0,-1-1 1 0 0,1 1-1 0 0,-1 0 1 0 0,1 0-1 0 0,-1 0 1 0 0,1 0-1 0 0,-1-1 1 0 0,2 1-1 0 0,-4 11 1781 0 0,-14 19-587 0 0,2-14-956 0 0,0 0 0 0 0,-26 23 0 0 0,2-3 140 0 0,-24 18 53 0 0,41-37-312 0 0,-22 22 1 0 0,-70 64 107 0 0,6-4-236 0 0,3-6 44 0 0,-30 40-1036 0 0,155-166-1926 0 0,100-84-2302 0 0,9 9 5174 0 0,-130 108 27 0 0,0 0-1 0 0,0 0 0 0 0,0 0 0 0 0,0-1 0 0 0,0 1 0 0 0,0 0 1 0 0,0 0-1 0 0,0 0 0 0 0,0 0 0 0 0,0 0 0 0 0,0 0 1 0 0,0-1-1 0 0,0 1 0 0 0,1 0 0 0 0,-1 0 0 0 0,0 0 0 0 0,0 0 1 0 0,0 0-1 0 0,0 0 0 0 0,0 0 0 0 0,0 0 0 0 0,1-1 1 0 0,-1 1-1 0 0,0 0 0 0 0,0 0 0 0 0,0 0 0 0 0,0 0 0 0 0,1 0 1 0 0,-1 0-1 0 0,0 0 0 0 0,0 0 0 0 0,0 0 0 0 0,0 0 1 0 0,0 0-1 0 0,1 0 0 0 0,-1 0 0 0 0,0 0 0 0 0,0 0 0 0 0,0 0 1 0 0,0 0-1 0 0,0 0 0 0 0,1 1 0 0 0,-1-1 0 0 0,0 0 1 0 0,0 0-1 0 0,0 0 0 0 0,0 0 0 0 0,0 0 0 0 0,1 0 0 0 0,-1 0 1 0 0,0 0-1 0 0,0 1 0 0 0,0-1 0 0 0,0 0 0 0 0,0 0 1 0 0,-4 12 874 0 0,-11 14 65 0 0,3-10-485 0 0,-1-1 0 0 0,0 0 0 0 0,-22 18 1 0 0,3-3-162 0 0,-39 32-163 0 0,22-24-165 0 0,22-18 0 0 0,-34 17-129 0 0,42-31-401 0 0,17-6-15 0 0,1 0 1 0 0,0 0-1 0 0,-1 0 0 0 0,1 0 1 0 0,0 0-1 0 0,-1 0 1 0 0,1 0-1 0 0,0-1 0 0 0,0 1 1 0 0,-1-1-1 0 0,1 1 0 0 0,0-1 1 0 0,0 1-1 0 0,-1-1 1 0 0,1 1-1 0 0,0-1 0 0 0,0 0 1 0 0,0 0-1 0 0,-1-1 0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5327 0 0,'0'0'1224'0'0,"9"30"592"0"0,-9-29-1496 0 0,18 30 2586 0 0,4-9-2329 0 0,2 0 0 0 0,1-2 1 0 0,0 0-1 0 0,33 17 0 0 0,-39-27-508 0 0,0-1-1 0 0,1-2 0 0 0,0 0 0 0 0,0 0 1 0 0,30 4-1 0 0,12 4-966 0 0,-52-11 122 0 0,-1 0 1 0 0,0 1-1 0 0,-1 0 0 0 0,1 1 0 0 0,8 7 0 0 0,7 3-3605 0 0,-12-6 585 0 0,-1 3 3116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4:5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4031 0 0,'36'14'382'0'0,"-18"-8"-16"0"0,-1 1 1 0 0,-1 1-1 0 0,26 15 0 0 0,113 87-17 0 0,-92-57-1723 0 0,-18-14-2564 0 0,-29-24 3470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7 737 6103 0 0,'0'0'1007'0'0,"-7"-9"3562"0"0,11 10-4477 0 0,0 1-1 0 0,0-1 0 0 0,0 1 1 0 0,-1-1-1 0 0,1 1 0 0 0,-1 0 1 0 0,1 1-1 0 0,4 3 0 0 0,15 8 359 0 0,43 19 534 0 0,-54-27-869 0 0,-1 1 1 0 0,0 0-1 0 0,0 0 0 0 0,-1 1 0 0 0,0 0 0 0 0,0 1 1 0 0,-1 0-1 0 0,0 0 0 0 0,13 19 0 0 0,34 37 240 0 0,-43-51-295 0 0,14 13 6 0 0,2 0 0 0 0,1-2 1 0 0,38 25-1 0 0,4 3-2 0 0,-33-30-46 0 0,51 46 396 0 0,18 28-350 0 0,-50-31-64 0 0,-10-14 208 0 0,-20-30-98 0 0,-22-18-82 0 0,0 1 1 0 0,0-1 0 0 0,9 12-1 0 0,-14-15-23 0 0,0 1-1 0 0,1 0 0 0 0,-1-1 1 0 0,0 1-1 0 0,0 0 0 0 0,1-1 1 0 0,-1 0-1 0 0,1 1 0 0 0,-1-1 1 0 0,1 0-1 0 0,0 0 0 0 0,-1 0 1 0 0,1 0-1 0 0,0 0 0 0 0,0 0 1 0 0,2 0-1 0 0,1 1 2 0 0,-2-1-6 0 0,0 0 0 0 0,0 0 0 0 0,-1 1 0 0 0,1-1 0 0 0,0 1 0 0 0,-1 0 0 0 0,1 0 0 0 0,-1 0 0 0 0,1 0 0 0 0,-1 0 0 0 0,0 0 0 0 0,0 0 0 0 0,4 6 0 0 0,33 34 203 0 0,-20-24-95 0 0,-3-3-99 0 0,13 10-9 0 0,-23-19-14 0 0,-2 0 22 0 0,11 3 60 0 0,-7-6-66 0 0,5 4-2 0 0,-7-4 0 0 0,1-5 0 0 0,-2-3 0 0 0,-3 4 5 0 0,-1-1-1 0 0,1 1 0 0 0,0-1 0 0 0,-1 0 1 0 0,0 1-1 0 0,1-1 0 0 0,-1 0 1 0 0,0 0-1 0 0,0 0 0 0 0,0 0 0 0 0,1-4 1 0 0,2-2-7 0 0,32-38-72 0 0,-26 37 74 0 0,1-3 0 0 0,25-37 0 0 0,-30 40 0 0 0,-1 0 0 0 0,2 0 0 0 0,14-16 0 0 0,-13 17 0 0 0,-1-1 0 0 0,0 0 0 0 0,8-14 0 0 0,6-5 0 0 0,-20 25 0 0 0,1 0 0 0 0,0 1 0 0 0,0-1 0 0 0,0 1 0 0 0,0-1 0 0 0,1 1 0 0 0,-1 0 0 0 0,0 0 0 0 0,4-2 0 0 0,15-17 0 0 0,-10 13 0 0 0,-10 7 0 0 0,0 1 0 0 0,0-1 0 0 0,0 1 0 0 0,0-1 0 0 0,-1 1 0 0 0,1-1 0 0 0,0 1 0 0 0,-1-1 0 0 0,1 1 0 0 0,0-1 0 0 0,-1 0 0 0 0,1 0 0 0 0,0 1 0 0 0,-1-1 0 0 0,1-1 0 0 0,-1 1 0 0 0,1 1 0 0 0,-1-1 0 0 0,0 1 0 0 0,1-1 0 0 0,-1 1 0 0 0,0 0 0 0 0,1-1 0 0 0,-1 1 0 0 0,1-1 0 0 0,-1 1 0 0 0,1 0 0 0 0,-1-1 0 0 0,1 1 0 0 0,-1 0 0 0 0,1 0 0 0 0,-1-1 0 0 0,1 1 0 0 0,0 0 0 0 0,0 0 0 0 0,-1-1 0 0 0,1 1 0 0 0,0 0 0 0 0,-1 0 0 0 0,1 0 0 0 0,-1-1 0 0 0,1 1 0 0 0,-1 0 0 0 0,1-1 0 0 0,-1 1 0 0 0,1-1 0 0 0,-1 1 0 0 0,1 0 0 0 0,-1-1 0 0 0,1 1 0 0 0,-1-1 0 0 0,0 1 0 0 0,1-1 0 0 0,-1 0 0 0 0,0 0 0 0 0,18-22 0 0 0,-16 21 0 0 0,-1 0 0 0 0,1 0 0 0 0,-1 0 0 0 0,1 0 0 0 0,-1 0 0 0 0,1 0 0 0 0,0 1 0 0 0,0-1 0 0 0,3-1 0 0 0,-3 1 0 0 0,0 0 0 0 0,1 0 0 0 0,-1 0 0 0 0,0 0 0 0 0,0 0 0 0 0,0 0 0 0 0,3-6 0 0 0,-1-3 0 0 0,-3 10 0 0 0,-1 0 0 0 0,1 0 0 0 0,-1 0 0 0 0,1 0 0 0 0,0 0 0 0 0,-1 0 0 0 0,1 0 0 0 0,0 1 0 0 0,-1-1 0 0 0,1 0 0 0 0,0 0 0 0 0,0 0 0 0 0,0 1 0 0 0,1-2 0 0 0,5-3 0 0 0,-4 2 0 0 0,0 0 0 0 0,1 0 0 0 0,-1 1 0 0 0,1 0 0 0 0,0 0 0 0 0,0 0 0 0 0,6-3 0 0 0,-5 4 0 0 0,0-1 0 0 0,0 0 0 0 0,0 0 0 0 0,-1 0 0 0 0,1-1 0 0 0,-1 0 0 0 0,0 1 0 0 0,0-2 0 0 0,5-3 0 0 0,5-3 0 0 0,-11 8 0 0 0,0 0 0 0 0,0 0 0 0 0,0 0 0 0 0,-1 0 0 0 0,1 0 0 0 0,0-1 0 0 0,3-4 0 0 0,-5 6 0 0 0,0-1 0 0 0,1 1 0 0 0,-1 0 0 0 0,0-1 0 0 0,1 1 0 0 0,-1 0 0 0 0,0 0 0 0 0,1 0 0 0 0,2-1 0 0 0,19-23 0 0 0,-17 22 0 0 0,-1 0 0 0 0,-1-2 0 0 0,2 1 0 0 0,14-11 0 0 0,-14 8 0 0 0,23-9 0 0 0,-22 10 0 0 0,28-28 0 0 0,-30 30 0 0 0,1 2 0 0 0,-2-2 0 0 0,-3 3 0 0 0,-1-1 0 0 0,0 0 0 0 0,1 1 0 0 0,-1-1 0 0 0,0 0 0 0 0,0 1 0 0 0,0-1 0 0 0,0 1 0 0 0,-1-1 0 0 0,1 0 0 0 0,0 1 0 0 0,-1-1 0 0 0,1 0 0 0 0,-1 1 0 0 0,0-3 0 0 0,0 2 0 0 0,-6-19 80 0 0,-8-38 0 0 0,3 13 179 0 0,10 40-251 0 0,1 1-1 0 0,-1-1 1 0 0,1 1-1 0 0,1-1 1 0 0,-1 0 0 0 0,1-10-1 0 0,-2-11 32 0 0,1 18-3 0 0,0 1 1 0 0,1-1-1 0 0,0 1 0 0 0,0-1 0 0 0,2-9 0 0 0,5-25-84 0 0,-3 20 149 0 0,0 1 1 0 0,15-41-1 0 0,-12 38-85 0 0,-3 10 0 0 0,0 0 0 0 0,12-24 0 0 0,-5 13-16 0 0,6-15 0 0 0,-9 29-1 0 0,-1-1 0 0 0,-1-1-1 0 0,6-16 1 0 0,-7 17-8 0 0,9-8-21 0 0,-7 11 50 0 0,17-31-20 0 0,-22 37-1 0 0,-1 1 0 0 0,1 0-1 0 0,0 0 1 0 0,0 0 0 0 0,1 1-1 0 0,3-5 1 0 0,-4 5 21 0 0,1-1 0 0 0,-1 1 0 0 0,0-1 1 0 0,0 1-1 0 0,0-1 0 0 0,-1 0 0 0 0,3-4 0 0 0,10-18 156 0 0,-14 24-172 0 0,0 0-1 0 0,1 1 1 0 0,-1-1-1 0 0,0 0 1 0 0,0 0-1 0 0,1 1 1 0 0,-1-1-1 0 0,0 0 1 0 0,1 0-1 0 0,-1 1 0 0 0,1-1 1 0 0,-1 0-1 0 0,1 1 1 0 0,-1-1-1 0 0,1 0 1 0 0,0 1-1 0 0,-1-1 1 0 0,2 0-1 0 0,2-2 11 0 0,-3 2-10 0 0,0 0 0 0 0,0 0 0 0 0,0 0 0 0 0,0 0-1 0 0,0 0 1 0 0,0 0 0 0 0,0 0 0 0 0,1 1 0 0 0,-1-1 0 0 0,0 0 0 0 0,1 1-1 0 0,-1-1 1 0 0,3 0 0 0 0,-3 1 0 0 0,1 0-1 0 0,-1-1 1 0 0,0 1-1 0 0,0-1 1 0 0,1 1-1 0 0,-1-1 1 0 0,0 1-1 0 0,0-1 1 0 0,0 0-1 0 0,0 0 1 0 0,1 1-1 0 0,-1-1 1 0 0,0 0 0 0 0,-1 0-1 0 0,1 0 1 0 0,0 0-1 0 0,0 0 1 0 0,0 0-1 0 0,0-1 1 0 0,0-1-1 0 0,15-17-3 0 0,-11 17-30 0 0,2-1 73 0 0,0 0 0 0 0,0 1-1 0 0,0 0 1 0 0,0 0-1 0 0,1 1 1 0 0,10-3-1 0 0,-7 2-22 0 0,1-1-1 0 0,17-9 0 0 0,-9 4-6 0 0,5 1 44 0 0,-17 5-45 0 0,0 0 0 0 0,0 0 0 0 0,0 0 0 0 0,7-6 0 0 0,39-9 268 0 0,-26 13-280 0 0,16 2 0 0 0,-34 2 9 0 0,-5 1-2 0 0,0 0 0 0 0,1 0 0 0 0,-1 0-1 0 0,0 0 1 0 0,0 1 0 0 0,1 0 0 0 0,5 2 0 0 0,41 7-7 0 0,39 28 54 0 0,-57-26-30 0 0,-33-12 45 0 0,1 1 8 0 0,6 2-59 0 0,-8-3-20 0 0,21-2 66 0 0,-13 2-64 0 0,-3-3 0 0 0,1 2 0 0 0,1 0 0 0 0,0-1 0 0 0,-6 3 0 0 0,-6 3 0 0 0,-15 7 0 0 0,3-1 0 0 0,8-7 0 0 0,5-2 0 0 0,1 0 0 0 0,0 0 0 0 0,0 0 0 0 0,0 1 0 0 0,0-1 0 0 0,0 1 0 0 0,0 0 0 0 0,-5 3 0 0 0,6-4 0 0 0,-10 7 0 0 0,-2 9 0 0 0,13-15 0 0 0,0-1 0 0 0,0 1 0 0 0,-1-1 0 0 0,1 0 0 0 0,0 1 0 0 0,-1-1 0 0 0,1 0 0 0 0,-1 0 0 0 0,0 0 0 0 0,1 0 0 0 0,-1 0 0 0 0,0 0 0 0 0,0 0 0 0 0,1-1 0 0 0,-4 2 0 0 0,-20 22 0 0 0,24-24 0 0 0,0 1 0 0 0,0-1 0 0 0,1 1 0 0 0,-1-1 0 0 0,0 1 0 0 0,1 0 0 0 0,-1-1 0 0 0,0 1 0 0 0,1 0 0 0 0,-1 0 0 0 0,1-1 0 0 0,-1 1 0 0 0,1 0 0 0 0,-1 1 0 0 0,1-1 0 0 0,-1 0 0 0 0,1 0 0 0 0,0-1 0 0 0,-1 1 0 0 0,1 0 0 0 0,-1-1 0 0 0,1 1 0 0 0,-1 0 0 0 0,1-1 0 0 0,-1 1 0 0 0,1-1 0 0 0,-1 1 0 0 0,1-1 0 0 0,-1 1 0 0 0,0-1 0 0 0,1 1 0 0 0,-1-1 0 0 0,-1 1 0 0 0,-1 0 1 0 0,1 1 1 0 0,-1-1-1 0 0,1 1 0 0 0,-1 0 0 0 0,1 0 1 0 0,0 0-1 0 0,0 0 0 0 0,0 0 1 0 0,0 1-1 0 0,-2 2 0 0 0,2-2-27 0 0,0 0 0 0 0,0-1 1 0 0,0 1-1 0 0,-1-1 0 0 0,0 1 0 0 0,-4 2 1 0 0,6-4 30 0 0,-1 1 1 0 0,1-1 0 0 0,0 0 0 0 0,0 1 0 0 0,-1-1 0 0 0,1 1 0 0 0,0 0 0 0 0,0-1 0 0 0,1 1 0 0 0,-1 0 0 0 0,-1 2 0 0 0,-13 25 73 0 0,-19 19-79 0 0,19-22-37 0 0,-4 11-22 0 0,-14 28-159 0 0,22-44 43 0 0,-24 32 0 0 0,25-38 153 0 0,-8 5-20 0 0,2-8 66 0 0,14-10-20 0 0,0-1 0 0 0,-1 1 0 0 0,1-1 0 0 0,0 1 0 0 0,0 0 0 0 0,0 0 0 0 0,0 0 0 0 0,1 0 0 0 0,-4 4 0 0 0,3-4-4 0 0,0-2 0 0 0,-8 10 0 0 0,-10 16-64 0 0,15-22 64 0 0,0 0 0 0 0,2 1 0 0 0,-1-3 0 0 0,5 3 0 0 0,6 2 0 0 0,22 19 66 0 0,15 12 244 0 0,-30-23 98 0 0,23 25-337 0 0,-15-21 48 0 0,-13-11-112 0 0,-7-7-7 0 0,-1 0 0 0 0,1 0 1 0 0,-1 0-1 0 0,1 1 0 0 0,-1-1 1 0 0,0 0-1 0 0,0 1 0 0 0,0-1 0 0 0,2 3 1 0 0,8 13-1 0 0,21 21 214 0 0,-26-32-229 0 0,0 1 0 0 0,0 0 1 0 0,0 0-1 0 0,-1 0 0 0 0,5 10 1 0 0,23 32 16 0 0,-15-22 158 0 0,12 8-178 0 0,-21-28-353 0 0,-5-3 441 0 0,0-1 0 0 0,0 0-1 0 0,0 0 1 0 0,1 0 0 0 0,7 3 0 0 0,0 2-131 0 0,15 2 132 0 0,-18-7-71 0 0,-1-1 0 0 0,1 1 0 0 0,-1-1 0 0 0,0 1 0 0 0,-8-2 0 0 0,1-1 0 0 0,-1 0 0 0 0,1 0 0 0 0,-1 0 0 0 0,1 0 0 0 0,0 0 0 0 0,-1 1 0 0 0,1-1 0 0 0,-1 0 0 0 0,1 0 0 0 0,-1 0 0 0 0,1 0 0 0 0,0 0 0 0 0,-1-1 0 0 0,1 1 0 0 0,-1 0 0 0 0,1 0 0 0 0,-1 0 0 0 0,1 0 0 0 0,-1-1 0 0 0,2 1 0 0 0,0-1 0 0 0,4-3 0 0 0,0 2 0 0 0,-2-2 0 0 0,3 1 0 0 0,-3-1 0 0 0,4-2 0 0 0,-7 7 0 0 0,1-1 0 0 0,19-19 0 0 0,17-19 0 0 0,-33 34 0 0 0,0-1 0 0 0,-1 1 0 0 0,0-1 0 0 0,7-10 0 0 0,5-5 0 0 0,35-38 0 0 0,-15 16 0 0 0,-16 17 0 0 0,3 1 3 0 0,-17 18-35 0 0,0 1-1 0 0,-1-1 1 0 0,0 0-1 0 0,0-1 1 0 0,4-7-1 0 0,-6 10 47 0 0,-1 0 1 0 0,1 1-1 0 0,-1-1 0 0 0,1 0 0 0 0,0 1 0 0 0,0 0 1 0 0,1 0-1 0 0,-1 0 0 0 0,1 0 0 0 0,3-2 0 0 0,8-8-18 0 0,2 0 4 0 0,3 0 0 0 0,-8 3 4 0 0,-6 7 4 0 0,0-1 0 0 0,-1 0 1 0 0,0-1-1 0 0,0 1 0 0 0,6-8 1 0 0,-8 8 1 0 0,3 2-10 0 0,-1-1 0 0 0,2 4 0 0 0,0 1 0 0 0,1-1 0 0 0,0 3 0 0 0,0-2 0 0 0,21 6 0 0 0,-22-5 0 0 0,-1 1 0 0 0,-3 0 0 0 0,1 0 0 0 0,-1 0 0 0 0,0 0 0 0 0,-1 0 0 0 0,1 0 0 0 0,-1 1 0 0 0,2 4 0 0 0,9 30-196 0 0,-13-38 264 0 0,2 10-4 0 0,4 9-64 0 0,-3-1 0 0 0,-3-3 0 0 0,2 0 0 0 0,-2-13 0 0 0,1 0 0 0 0,-1 0 0 0 0,0 0 0 0 0,0 0 0 0 0,-1 0 0 0 0,1 0 0 0 0,-1 0 0 0 0,1 0 0 0 0,-3 5 0 0 0,-4 26-167 0 0,7-22 69 0 0,2-5 102 0 0,-12 34 257 0 0,11-39-257 0 0,0 2-12 0 0,-7 13 159 0 0,-5 2-103 0 0,-1 7 296 0 0,-4 0-621 0 0,3 2 406 0 0,-3-4-802 0 0,1 17 1011 0 0,5-30-338 0 0,0 1 0 0 0,8-8-1 0 0,-1 0-1 0 0,1 0 1 0 0,-1 0-1 0 0,0 0 1 0 0,-1 0 0 0 0,1-1-1 0 0,-7 6 1 0 0,-5 5-132 0 0,-36 46-187 0 0,44-51 320 0 0,-15 6 0 0 0,17-12 0 0 0,0 0 0 0 0,0 0 0 0 0,-1 0 0 0 0,-10 3 0 0 0,15-6 0 0 0,-17 7-1 0 0,15-6 2 0 0,-1 0 0 0 0,1 0 1 0 0,0 1-1 0 0,0-1 0 0 0,-1 1 0 0 0,1 0 0 0 0,0 0 0 0 0,1 0 1 0 0,-4 3-1 0 0,3-2 5 0 0,0-1 0 0 0,1 0-1 0 0,-1 0 1 0 0,0 0 0 0 0,0 0 0 0 0,0 0 0 0 0,0 0 0 0 0,-5 1 0 0 0,-4 3-6 0 0,-14 4 0 0 0,10-3 0 0 0,13-6 0 0 0,0 1 0 0 0,0-1 0 0 0,0 0 0 0 0,-1 0 0 0 0,1 0 0 0 0,0 0 0 0 0,0 0 0 0 0,0-1 0 0 0,-1 1 0 0 0,1-1 0 0 0,0 0 0 0 0,-4 0 0 0 0,0 0 0 0 0,-1 0 0 0 0,1 1 0 0 0,0-1 0 0 0,-10 4 0 0 0,-3 2 0 0 0,13-3 0 0 0,-1-1 0 0 0,1 0 0 0 0,-1 0 0 0 0,1-1 0 0 0,-1 0 0 0 0,1-1 0 0 0,-14 1 0 0 0,-29 1 67 0 0,19 1-70 0 0,11 1 3 0 0,-10 0 0 0 0,18-1 63 0 0,0-1 1 0 0,-19 2-1 0 0,19-3-21 0 0,8 0-42 0 0,0 0 0 0 0,0 0 0 0 0,0 0 0 0 0,0 0 0 0 0,-6 4 0 0 0,-13 3 0 0 0,21-9 0 0 0,-19 9 0 0 0,16-4 0 0 0,-1-2 0 0 0,0 1 0 0 0,0-2 0 0 0,1 0 0 0 0,-1-1 0 0 0,1 0 0 0 0,0 0 0 0 0,0 0 0 0 0,0 0 0 0 0,0 1 0 0 0,0 0 0 0 0,-5 1 0 0 0,2 0 0 0 0,4-2-12 0 0,1 1 0 0 0,-1 0 0 0 0,1 0 0 0 0,-1 0 0 0 0,1 0 0 0 0,-1 1 0 0 0,1-1 0 0 0,0 1 0 0 0,0 0 0 0 0,0 0 0 0 0,0 0 0 0 0,0 0 0 0 0,-4 5 0 0 0,-24 30 12 0 0,19-24 0 0 0,-1 5 3 0 0,-4 4-66 0 0,-4-3 51 0 0,19-18 12 0 0,0 1 0 0 0,1-1 0 0 0,-1 1 0 0 0,0-1 0 0 0,0 1 0 0 0,1 0 0 0 0,-1 0 0 0 0,-1 3 0 0 0,-14 14 0 0 0,14-17 0 0 0,1 0 0 0 0,-1 0 0 0 0,0 1 0 0 0,1-1 0 0 0,-1 1 0 0 0,1 0 0 0 0,0 0 0 0 0,0 0 0 0 0,0 0 0 0 0,0 0 0 0 0,1 0 0 0 0,-2 5 0 0 0,-14 13 0 0 0,14-14 0 0 0,-1-1 0 0 0,1-1 0 0 0,-1 1 0 0 0,-6 6 0 0 0,-10 16 0 0 0,-18 30 0 0 0,10-16 0 0 0,7-13 0 0 0,-40 68 0 0 0,60-93 0 0 0,-8 9 0 0 0,4-7 0 0 0,-51 54 0 0 0,55-58 0 0 0,0-1 0 0 0,-16 10 0 0 0,-9 7 0 0 0,17-8 0 0 0,-3 6 0 0 0,8-12 0 0 0,-2-2 0 0 0,0 0 0 0 0,2 3 0 0 0,0-2 0 0 0,2 4 0 0 0,-2-5 0 0 0,3 5 0 0 0,2-2-2 0 0,-1-4-3 0 0,0 0 0 0 0,-1 0 0 0 0,1 0 0 0 0,1 0 0 0 0,-1 0 0 0 0,0 0 0 0 0,0 0 0 0 0,0-1 0 0 0,0 1 0 0 0,1 0 0 0 0,-1 0 0 0 0,0 0 1 0 0,1 0-1 0 0,-1 0 0 0 0,1 0 0 0 0,-1 0 0 0 0,1 0 0 0 0,-1-1 0 0 0,1 1 0 0 0,0 0 0 0 0,-1 0 0 0 0,1-1 0 0 0,0 1 0 0 0,0 0 0 0 0,-1-1 0 0 0,1 1 0 0 0,0-1 0 0 0,0 1 0 0 0,1 0 0 0 0,7 5-4 0 0,18 15 73 0 0,15 9-64 0 0,-8 3 0 0 0,-19-10 0 0 0,4 1 0 0 0,2-6 0 0 0,-18-17 0 0 0,0 1 0 0 0,-1 0 0 0 0,1 0 0 0 0,-1 0 0 0 0,0 0 0 0 0,0 0 0 0 0,3 4 0 0 0,0-1 0 0 0,6 7 0 0 0,0-1 0 0 0,0 0 0 0 0,1-1 0 0 0,18 11 0 0 0,3 12 0 0 0,8 13 0 0 0,-34-39 22 0 0,0 0 1 0 0,10 16-1 0 0,9 8 39 0 0,-16-23-61 0 0,0 1 0 0 0,16 18 0 0 0,5 3 0 0 0,-8-12 0 0 0,-2 1 0 0 0,26 28 0 0 0,-36-34 0 0 0,37 56 0 0 0,-35-50-16 0 0,-1 2-1 0 0,-2-1 0 0 0,10 25 1 0 0,-18-39 8 0 0,1 0 0 0 0,0 0 1 0 0,1 0-1 0 0,-1 0 1 0 0,1-1-1 0 0,0 0 1 0 0,7 8-1 0 0,-1-2 47 0 0,26 39-39 0 0,-30-41 5 0 0,-2-2 19 0 0,1-1-1 0 0,-1 0 1 0 0,1 0-1 0 0,0 0 0 0 0,1 0 1 0 0,-1-1-1 0 0,1 0 1 0 0,9 6-1 0 0,-10-8-7 0 0,-1 0-1 0 0,1 1 1 0 0,-1 0-1 0 0,1-1 1 0 0,-1 1 0 0 0,0 1-1 0 0,6 8 1 0 0,-5-7 2 0 0,0 1 0 0 0,1-1 1 0 0,0 0-1 0 0,0 0 1 0 0,12 8-1 0 0,0-1-20 0 0,-1 0 1 0 0,-1 1-1 0 0,19 21 0 0 0,32 25-10 0 0,-64-57 12 0 0,0 1 0 0 0,1-1 0 0 0,-1 0 0 0 0,1 0 0 0 0,7 4 0 0 0,-8-5 0 0 0,0 0 0 0 0,1 1 0 0 0,-2-1 0 0 0,1 1 0 0 0,0-1 0 0 0,0 1 0 0 0,-1 0 0 0 0,4 5 0 0 0,55 65 0 0 0,-53-66-88 0 0,-1 1 0 0 0,0 0 0 0 0,7 11 0 0 0,-2-3-380 0 0,-11-15 582 0 0,11 13 582 0 0,6 8-654 0 0,18 16-42 0 0,-30-29 0 0 0,1-3 0 0 0,10 5 0 0 0,-15-9-981 0 0,0-1 0 0 0,0 1 0 0 0,0-1 0 0 0,-1 1 0 0 0,1 0 0 0 0,0 0 0 0 0,-1 0 0 0 0,0 0 0 0 0,2 3 0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5815 0 0,'0'0'3072'0'0,"8"28"-769"0"0,15 10-275 0 0,37 51 1 0 0,-33-51-1530 0 0,-17-25-389 0 0,1-2 1 0 0,-1 0-1 0 0,24 19 0 0 0,4 4 20 0 0,82 73 200 0 0,-92-84-296 0 0,1-1-1 0 0,35 21 0 0 0,7 4-5 0 0,-31-15 15 0 0,36 37 0 0 0,30 25 63 0 0,-94-82-64 0 0,0 0 0 0 0,-1 0-1 0 0,0 1 1 0 0,15 22 0 0 0,1 2 5 0 0,-23-31-40 0 0,0 0-1 0 0,-1 0 1 0 0,1 0-1 0 0,3 11 1 0 0,-5-10-1 0 0,1 0 0 0 0,1 0 1 0 0,-1 0-1 0 0,6 7 0 0 0,-3-6-1 0 0,13 17 147 0 0,0-1 1 0 0,2 0 0 0 0,0-2 0 0 0,45 37-1 0 0,-54-49-146 0 0,-1 1 0 0 0,0 0 0 0 0,0 1 0 0 0,-1 0 1 0 0,14 21-1 0 0,-13-17 1 0 0,0 0-1 0 0,2-1 1 0 0,15 16 0 0 0,-20-23 3 0 0,-1 1-1 0 0,0 0 1 0 0,8 14 0 0 0,-8-12 12 0 0,0 0 0 0 0,1 0 1 0 0,14 14-1 0 0,23 23-22 0 0,-43-46 23 0 0,0 1 1 0 0,0-1-1 0 0,0 0 0 0 0,0 0 0 0 0,0-1 1 0 0,1 1-1 0 0,-1 0 0 0 0,1-1 0 0 0,-1 0 0 0 0,4 2 1 0 0,-3-2-27 0 0,0 0 0 0 0,0 1 0 0 0,0-1 0 0 0,-1 1 0 0 0,1 0 0 0 0,-1 0 0 0 0,4 2 0 0 0,1 5 3 0 0,-4-8 1 0 0,9 2 9 0 0,-11-3 22 0 0,8 2-803 0 0,-4-3 558 0 0,1 0 170 0 0,-3 0 120 0 0,0 0-1 0 0,-1 0 0 0 0,1 0 1 0 0,-1-1-1 0 0,1 1 0 0 0,-1 0 1 0 0,0-1-1 0 0,0 0 1 0 0,0 0-1 0 0,1 1 0 0 0,-2-1 1 0 0,1 0-1 0 0,0 0 1 0 0,0-1-1 0 0,2-2 0 0 0,5-8 141 0 0,57-9 344 0 0,-62 19-553 0 0,-1 1 0 0 0,1 0 0 0 0,-1-1-1 0 0,0 0 1 0 0,0 0 0 0 0,-1 0 0 0 0,1 0 0 0 0,0 0 0 0 0,3-7-1 0 0,-5 8 11 0 0,1-1-1 0 0,-1 1 1 0 0,1 0-1 0 0,-1 0 1 0 0,1 0-1 0 0,-1 0 1 0 0,1 1-1 0 0,0-1 1 0 0,0 0-1 0 0,0 1 1 0 0,3-2-1 0 0,-1 0-6 0 0,-1 1-1 0 0,0-1 0 0 0,1 1 1 0 0,-1-1-1 0 0,0 0 1 0 0,-1 0-1 0 0,6-7 0 0 0,10-9-13 0 0,-14 15 3 0 0,1 0 0 0 0,-1-1 0 0 0,0 1 0 0 0,0-1 0 0 0,-1 0 0 0 0,0 0 0 0 0,1 0 0 0 0,3-9 0 0 0,5-7 0 0 0,6-9-49 0 0,33-49-338 0 0,-43 68 333 0 0,1 0 1 0 0,0 1-1 0 0,0 0 1 0 0,19-15-1 0 0,43-13-1386 0 0,-67 37 2630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5815 0 0,'0'0'3144'0'0,"9"8"-2424"0"0,14 12 384 0 0,114 106 1128 0 0,0 11-1136 0 0,-107-107-949 0 0,50 38-1 0 0,-24-21-95 0 0,-32-26-61 0 0,11 8-60 0 0,60 67 0 0 0,-51-38-1746 0 0,46 77 0 0 0,-78-115-658 0 0,2-1 0 0 0,0 0 1 0 0,23 23-1 0 0,-29-34 2127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7687 0 0,'0'0'590'0'0,"3"14"-322"0"0,6 6 304 0 0,1 0 0 0 0,0-1 1 0 0,1 0-1 0 0,1-1 1 0 0,1 0-1 0 0,18 19 0 0 0,52 41 391 0 0,23 24-358 0 0,-26-12-258 0 0,154 135 0 0 0,-153-153-835 0 0,100 112 0 0 0,-83-86-3274 0 0,-28-38-4983 0 0,-54-50 7918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9583 0 0,'6'11'1249'0'0,"1"0"0"0"0,0-1-1 0 0,11 14 1 0 0,55 49-892 0 0,-49-51 171 0 0,129 105-149 0 0,-40-12-280 0 0,17 15-1906 0 0,-128-127 1570 0 0,1-1 0 0 0,-1 0-1 0 0,1 0 1 0 0,0 0 0 0 0,0 0 0 0 0,0 0 0 0 0,0-1-1 0 0,6 3 1 0 0,-9-26-9569 0 0,0 20 9039 0 0,-5-12-140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10223 0 0,'0'0'784'0'0,"5"11"-480"0"0,2 3 299 0 0,1-1-1 0 0,0 0 0 0 0,1 0 0 0 0,1-1 0 0 0,10 12 1 0 0,61 53 376 0 0,-48-47-789 0 0,92 74 55 0 0,-76-65-260 0 0,79 80 0 0 0,-114-104-16 0 0,21 23-1191 0 0,55 78 1 0 0,-82-104 325 0 0,-20-38-10971 0 0,7 17 12014 0 0,-1-6-879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52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21 810 5695 0 0,'3'3'5855'0'0,"-3"-5"-5719"0"0,-1-1 0 0 0,1 1 0 0 0,-1 0 1 0 0,0 0-1 0 0,0 0 0 0 0,0 0 0 0 0,0 0 0 0 0,-1-2 0 0 0,1 3-25 0 0,-6-8 106 0 0,5 7-179 0 0,1 0-1 0 0,0 0 1 0 0,1 0-1 0 0,-1 0 1 0 0,0-1-1 0 0,1 1 1 0 0,-1 0-1 0 0,1-1 1 0 0,-1 1 0 0 0,1 0-1 0 0,0 0 1 0 0,0-1-1 0 0,0 1 1 0 0,1 0-1 0 0,0-4 1 0 0,0-6 169 0 0,5-30 495 0 0,1-29-84 0 0,-1 35-436 0 0,1 9 76 0 0,-2 1-178 0 0,2 4-69 0 0,-7 20-2 0 0,1 0 0 0 0,-1 0 1 0 0,1 0-1 0 0,-1 0 0 0 0,1 0 0 0 0,0 0 1 0 0,0 0-1 0 0,2-3 0 0 0,4-13 36 0 0,-4 10 66 0 0,0-4 23 0 0,-3 10-123 0 0,1 0 0 0 0,0 0 1 0 0,0 0-1 0 0,0 1 0 0 0,0-1 0 0 0,0 0 0 0 0,0 1 0 0 0,0-1 0 0 0,0 1 0 0 0,2-2 0 0 0,2-4 75 0 0,22-43 293 0 0,-26 47-372 0 0,1 0 0 0 0,-1 0 0 0 0,1 0 0 0 0,0 0 0 0 0,0 1 0 0 0,0-1 0 0 0,3-3-1 0 0,9-12 3 0 0,-9 10 44 0 0,-4 7-53 0 0,0 1 0 0 0,-1-1 0 0 0,1 0 0 0 0,-1 0 0 0 0,1 1 0 0 0,-1-1 0 0 0,1 0 0 0 0,-1 0 0 0 0,0 0 0 0 0,1 0 0 0 0,-1 0 0 0 0,0-1 0 0 0,15-21 1544 0 0,-13 20-1679 0 0,1 0 0 0 0,-1-1 0 0 0,1 1 0 0 0,0 0 0 0 0,0 1 0 0 0,0-1 0 0 0,6-3 0 0 0,3-5-50 0 0,-10 9 186 0 0,0 1 0 0 0,-1-1 0 0 0,1 1 0 0 0,0-1 1 0 0,0 1-1 0 0,0-1 0 0 0,4-1 0 0 0,14-10-1 0 0,-16 12 0 0 0,-2 1 0 0 0,0 0 0 0 0,0-1 0 0 0,0 0 0 0 0,-1 1 0 0 0,1-1 0 0 0,0 0 0 0 0,-1 0 0 0 0,1 1 0 0 0,2-3 0 0 0,25-13 0 0 0,-28 15 0 0 0,0 1 0 0 0,0-1 0 0 0,0 1 0 0 0,0-1 0 0 0,0 1 0 0 0,0-1 0 0 0,0 1 0 0 0,0-1 0 0 0,0 1 0 0 0,0 0 0 0 0,2 0 0 0 0,-2 0 0 0 0,0 0 0 0 0,0-1 0 0 0,0 1 0 0 0,0 0 0 0 0,0 0 0 0 0,0-1 0 0 0,-1 1 0 0 0,1 0 0 0 0,0-1 0 0 0,0 1 0 0 0,0-1 0 0 0,0 1 0 0 0,-1-1 0 0 0,1 0 0 0 0,0 1 0 0 0,1-2 0 0 0,13-8 0 0 0,-3 2 0 0 0,13-7 0 0 0,-23 13-13 0 0,1 1 0 0 0,-1 0-1 0 0,1 0 1 0 0,-1 0 0 0 0,1 1-1 0 0,-1-1 1 0 0,1 1 0 0 0,0-1-1 0 0,-1 1 1 0 0,1 0 0 0 0,0 0-1 0 0,3 0 1 0 0,-3 1-2 0 0,0-1-1 0 0,0 0 1 0 0,0-1-1 0 0,0 1 1 0 0,0 0 0 0 0,0-1-1 0 0,0 0 1 0 0,5-1-1 0 0,5-1 16 0 0,-12 3 0 0 0,0 0 0 0 0,0 0 0 0 0,0 0 0 0 0,0 0 0 0 0,0 0 0 0 0,0 0 0 0 0,1-1 0 0 0,-1 1 0 0 0,0 0 0 0 0,2-2 0 0 0,8-1 100 0 0,-10 3-89 0 0,0 0 1 0 0,0 0 0 0 0,0 0 0 0 0,0 0-1 0 0,0 0 1 0 0,0-1 0 0 0,0 1 0 0 0,0 0-1 0 0,0 0 1 0 0,-1-1 0 0 0,1 1 0 0 0,0-1-1 0 0,1 0 1 0 0,20-9 79 0 0,6-2-38 0 0,-22 9-51 0 0,0 1-1 0 0,0-1 1 0 0,0 1-1 0 0,1 0 1 0 0,-1 1 0 0 0,0 0-1 0 0,1 0 1 0 0,6 0-1 0 0,-7 0-9 0 0,-3 1 11 0 0,1 0 0 0 0,0-1 0 0 0,0 0 1 0 0,0 1-1 0 0,-1-1 0 0 0,1-1 1 0 0,0 1-1 0 0,-1 0 0 0 0,1-1 0 0 0,-1 0 1 0 0,0 0-1 0 0,6-4 0 0 0,-4 2 9 0 0,-1 0-1 0 0,1 1 0 0 0,-1 0 1 0 0,1 0-1 0 0,0 0 1 0 0,0 0-1 0 0,1 1 1 0 0,6-3-1 0 0,5-1-90 0 0,-16 5 109 0 0,1 0-1 0 0,-1 0 0 0 0,0 0 1 0 0,1 0-1 0 0,-1 0 0 0 0,0 0 1 0 0,0 0-1 0 0,0 0 0 0 0,1-1 1 0 0,0-1-1 0 0,0-1 27 0 0,-1 4-54 0 0,-1 0 0 0 0,0-1-1 0 0,0 1 1 0 0,0 0 0 0 0,1-1 0 0 0,-1 1-1 0 0,0 0 1 0 0,0-1 0 0 0,0 1 0 0 0,0 0-1 0 0,0-1 1 0 0,0 1 0 0 0,0 0 0 0 0,1-1-1 0 0,-1 1 1 0 0,0-1 0 0 0,0 1 0 0 0,-1 0-1 0 0,1-1 1 0 0,0 1 0 0 0,0 0 0 0 0,0-1-1 0 0,0 1 1 0 0,0 0 0 0 0,0-1 0 0 0,0 1-1 0 0,-1-1 1 0 0,1 0-60 0 0,1 1-330 0 0,3 2 374 0 0,-3-2 14 0 0,-1 0 0 0 0,1 1 0 0 0,-1-1 0 0 0,1 0 0 0 0,-1 1 0 0 0,1-1 0 0 0,-1 1 0 0 0,1-1 0 0 0,-1 0 0 0 0,1 1 0 0 0,-1-1 0 0 0,0 1 0 0 0,1 0 0 0 0,-1-1 0 0 0,0 1 0 0 0,0-1 0 0 0,1 1 0 0 0,-1-1 0 0 0,0 1 0 0 0,0 0 0 0 0,0-1 0 0 0,0 1 0 0 0,1 1 0 0 0,-1 0 0 0 0,30 71 270 0 0,-9-31 306 0 0,-12-26-494 0 0,-9-15-270 0 0,1 1-1 0 0,0-1 0 0 0,-1 0 0 0 0,1 1 1 0 0,-1-1-1 0 0,1 0 0 0 0,-1 1 0 0 0,0-1 1 0 0,1 0-1 0 0,-1 2 0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8719 0 0,'0'3'303'0'0,"1"0"0"0"0,-1 0 1 0 0,1-1-1 0 0,-1 1 0 0 0,1 0 0 0 0,0 0 0 0 0,0-1 0 0 0,1 1 0 0 0,-1-1 0 0 0,0 1 0 0 0,4 3 0 0 0,20 25 432 0 0,-17-23-347 0 0,21 21 327 0 0,2-1-1 0 0,57 41 0 0 0,-49-41-331 0 0,54 52 1 0 0,67 101 91 0 0,-8-7-198 0 0,-117-134-467 0 0,-25-28-354 0 0,1 0 0 0 0,0 0 0 0 0,0-1 0 0 0,26 19 0 0 0,-41-49-6807 0 0,-10-8 3629 0 0,4 11 1795 0 0,1 0 1183 0 0</inkml:trace>
  <inkml:trace contextRef="#ctx0" brushRef="#br0" timeOffset="1">176 184 9727 0 0,'42'44'2608'0'0,"-32"-32"-1928"0"0,1-1 0 0 0,14 13 0 0 0,38 27-26 0 0,-2 2 1 0 0,66 77-1 0 0,-77-77-1187 0 0,85 69-1 0 0,-134-121 149 0 0,-7-31-10736 0 0,-5 15 8773 0 0,1-2 1442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 6103 0 0,'3'11'2682'0'0,"-13"-24"-1864"0"0,9 12-676 0 0,-2-2 23 0 0,0 1 1 0 0,0 0 0 0 0,0-1 0 0 0,1 0 0 0 0,-1 0-1 0 0,1 1 1 0 0,0-1 0 0 0,-3-5 0 0 0,2 4-140 0 0,1 1 127 0 0,0 1 1 0 0,0-1-1 0 0,0 1 0 0 0,1-1 0 0 0,-1 0 0 0 0,-2-6 823 0 0,19 22-680 0 0,169 162 897 0 0,-44-64-616 0 0,-58-49-331 0 0,14 14-72 0 0,141 144 0 0 0,-182-166-230 0 0,2-3 1 0 0,85 59-1 0 0,-27-22-4389 0 0,-111-84 3813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0,'21'17'723'0'0,"24"26"0"0"0,-2-2 473 0 0,169 156 1858 0 0,-71-61-2131 0 0,20 18-751 0 0,-112-103 50 0 0,-33-33-245 0 0,22 19-1 0 0,-33-33-312 0 0,1 1 1 0 0,0-1-1 0 0,-1 0 1 0 0,1-1-1 0 0,0 1 0 0 0,1-1 1 0 0,-1-1-1 0 0,11 4 1 0 0,-15-5-177 0 0,-2-9-1720 0 0,0 7 2029 0 0,0 0 0 0 0,0 0 1 0 0,0 0-1 0 0,0-1 1 0 0,0 1-1 0 0,0 0 1 0 0,0 0-1 0 0,-1 0 0 0 0,1 0 1 0 0,0-1-1 0 0,-1 1 1 0 0,1 0-1 0 0,-1 0 1 0 0,1 0-1 0 0,-2-1 0 0 0,-19-46-4443 0 0,13 33 3799 0 0,3 1 524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10159 0 0,'54'64'2203'0'0,"-36"-42"-1011"0"0,23 24 0 0 0,-39-45-1164 0 0,25 27 267 0 0,2-1 1 0 0,0-2 0 0 0,2-1 0 0 0,38 22 0 0 0,-52-37-707 0 0,0-1 0 0 0,0-1 0 0 0,0 0 0 0 0,25 5 0 0 0,-42-12 310 0 0,0 0 0 0 0,1 0 0 0 0,-1 0 0 0 0,1 0 0 0 0,-1 0 0 0 0,1 0 0 0 0,-1-1 0 0 0,1 1 0 0 0,-1 0 0 0 0,1 0 0 0 0,-1 0 0 0 0,0 0 0 0 0,1 0 0 0 0,-1-1 1 0 0,1 1-1 0 0,-1 0 0 0 0,0 0 0 0 0,1-1 0 0 0,-1 1 0 0 0,0 0 0 0 0,1-1 0 0 0,-1 1 0 0 0,0 0 0 0 0,1-1 0 0 0,-1 1 0 0 0,0-1 0 0 0,0 1 0 0 0,0 0 0 0 0,1-1 0 0 0,-1 1 0 0 0,0-1 0 0 0,0 1 0 0 0,0-1 0 0 0,0 1 0 0 0,0-1 0 0 0,0 1 0 0 0,0 0 0 0 0,0-2 0 0 0,2-21-5062 0 0,-2 18 3339 0 0,0-20-634 0 0,-3 17 2162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7687 0 0,'0'0'2291'0'0,"9"5"-192"0"0,-5-4-1944 0 0,-1 0-1 0 0,0-1 1 0 0,0 1 0 0 0,0-1 0 0 0,1 0 0 0 0,-1 0 0 0 0,0 0 0 0 0,0 0 0 0 0,1-1-1 0 0,2 0 1 0 0,-1 0-27 0 0,-1-1 0 0 0,1 0 0 0 0,-1 0 0 0 0,0 0 0 0 0,1 0 0 0 0,-1-1 0 0 0,0 0 0 0 0,0 0 0 0 0,-1 0 0 0 0,5-4 0 0 0,5-7 66 0 0,0-2-1 0 0,-1 0 1 0 0,14-24-1 0 0,-8 11 58 0 0,2 0-242 0 0,49-66 157 0 0,-59 82-261 0 0,2 0 0 0 0,0 1 0 0 0,1 0 0 0 0,24-17 0 0 0,-7 8-1056 0 0,-29 20 908 0 0,-12 11-237 0 0,-2 2 523 0 0,1 1-1 0 0,0 0 0 0 0,-10 15 1 0 0,-6 8 78 0 0,-3 2 395 0 0,19-22-292 0 0,0-1 1 0 0,-25 23-1 0 0,24-27-114 0 0,-6 5 301 0 0,1 1 0 0 0,-29 33 0 0 0,47-49-126 0 0,8-6-198 0 0,2-3-78 0 0,0 0-1 0 0,0-1 1 0 0,-1-1-1 0 0,15-17 1 0 0,8-10 1 0 0,33-23-45 0 0,18-20-18 0 0,-82 80 53 0 0,3-5 20 0 0,0 0 1 0 0,0 0 0 0 0,1 1-1 0 0,-1 0 1 0 0,1 0 0 0 0,0 0-1 0 0,1 0 1 0 0,-1 1 0 0 0,1 0-1 0 0,-1 0 1 0 0,1 1 0 0 0,9-4-1 0 0,-14 6-84 0 0,-15 11-28 0 0,3 0 92 0 0,0 0 0 0 0,-13 16 0 0 0,2 0 0 0 0,-29 33-3 0 0,34-39 8 0 0,0 0-1 0 0,-2-1 0 0 0,0-1 1 0 0,-42 32-1 0 0,57-48 21 0 0,-10 5 202 0 0,12-10-136 0 0,7-8-93 0 0,26-43 64 0 0,-2 3-97 0 0,40-53 0 0 0,-52 79-388 0 0,-1-1-1 0 0,23-48 1 0 0,-29 38-2281 0 0,-8 19-313 0 0,-1-1 0 0 0,0 0 1 0 0,-3-19-1 0 0,1 14 1938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228 555 7167 0 0,'1'0'32'0'0,"0"0"1"0"0,1 0-1 0 0,-1 0 0 0 0,0-1 0 0 0,0 1 0 0 0,0 0 0 0 0,0-1 0 0 0,0 1 0 0 0,1-1 0 0 0,-1 1 1 0 0,0-1-1 0 0,0 1 0 0 0,0-1 0 0 0,0 0 0 0 0,0 0 0 0 0,-1 1 0 0 0,1-1 0 0 0,0 0 0 0 0,0 0 0 0 0,0 0 1 0 0,-1 0-1 0 0,1 0 0 0 0,0-2 0 0 0,12-10 341 0 0,-12 12-301 0 0,0 0-1 0 0,0 0 1 0 0,0-1 0 0 0,0 1-1 0 0,0 0 1 0 0,0-1-1 0 0,0 1 1 0 0,0-1-1 0 0,0 1 1 0 0,0-1-1 0 0,0-1 1 0 0,8-14 947 0 0,-8 17-926 0 0,-1-1 1 0 0,1 1 0 0 0,-1 0-1 0 0,0-1 1 0 0,1 1-1 0 0,-1 0 1 0 0,0-1 0 0 0,1 1-1 0 0,-1 0 1 0 0,0-1-1 0 0,0 1 1 0 0,1-1 0 0 0,-1 1-1 0 0,0 0 1 0 0,0-1-1 0 0,0 1 1 0 0,0-1 0 0 0,0 1-1 0 0,1-1 1 0 0,-1 1 0 0 0,0-1-1 0 0,0 1 1 0 0,0 0-1 0 0,0-1 1 0 0,0 1 0 0 0,0-1-1 0 0,0 1 1 0 0,-1-1-1 0 0,1 1 1 0 0,0-1 0 0 0,0 1-1 0 0,0 0 1 0 0,0-1-1 0 0,-1 1 1 0 0,1-1 0 0 0,0 1-53 0 0,-1-1 0 0 0,1 1 0 0 0,-1 0 0 0 0,1 0 0 0 0,-1 0 0 0 0,1-1 0 0 0,-1 1-1 0 0,1 0 1 0 0,-1 0 0 0 0,1 0 0 0 0,-1 0 0 0 0,1 0 0 0 0,-1 0 0 0 0,1 0 0 0 0,-1 0 0 0 0,1 0 0 0 0,-1 1 0 0 0,1-1 0 0 0,-1 0 0 0 0,1 0 0 0 0,-1 0 0 0 0,1 0 0 0 0,-1 1 0 0 0,1-1 0 0 0,-1 0 0 0 0,1 0 0 0 0,0 1 0 0 0,-1-1 0 0 0,1 0 0 0 0,-1 1 0 0 0,0 0 0 0 0,-16 13 452 0 0,13-11-392 0 0,-1 0 1 0 0,1 1 0 0 0,0 0-1 0 0,0 0 1 0 0,-5 7 0 0 0,-91 121 244 0 0,22-24-282 0 0,125-172 55 0 0,46-58-254 0 0,-60 82 131 0 0,22-23-56 0 0,-32 39 61 0 0,-8 9 2 0 0,1 0 1 0 0,20-15-1 0 0,-11 11 41 0 0,-18 12-14 0 0,1 1-1 0 0,0 1 1 0 0,15-9 0 0 0,-3 2 244 0 0,-20 12-271 0 0,0 0-1 0 0,1 1 1 0 0,-1-1-1 0 0,0 1 1 0 0,0-1-1 0 0,1 1 1 0 0,-1-1 0 0 0,0 1-1 0 0,0-1 1 0 0,0 1-1 0 0,0-1 1 0 0,0 1-1 0 0,0-1 1 0 0,0 1-1 0 0,0-1 1 0 0,0 1-1 0 0,0 0 1 0 0,0-1-1 0 0,0 1 1 0 0,0-1-1 0 0,0 1 1 0 0,0-1 0 0 0,-1 1-1 0 0,1-1 1 0 0,0 1-1 0 0,0-1 1 0 0,-1 0-1 0 0,1 1 1 0 0,0-1-1 0 0,0 1 1 0 0,-1-1-1 0 0,1 1 1 0 0,-1-1-1 0 0,0 2 8 0 0,-3 4 34 0 0,0 0 0 0 0,0 0 0 0 0,0 0 0 0 0,-1-1-1 0 0,0 0 1 0 0,-6 6 0 0 0,-15 17 17 0 0,-51 55-61 0 0,20-22 0 0 0,28-31 0 0 0,-1-1 0 0 0,-44 34 0 0 0,37-29 12 0 0,36-33-9 0 0,1-1 1 0 0,-1 1-1 0 0,1-1 0 0 0,-1 1 0 0 0,1-1 1 0 0,-1 1-1 0 0,0-1 0 0 0,1 0 0 0 0,-1 1 1 0 0,0-1-1 0 0,1 0 0 0 0,-1 1 0 0 0,0-1 0 0 0,1 0 1 0 0,-1 0-1 0 0,0 0 0 0 0,0 0 0 0 0,1 0 1 0 0,-1 0-1 0 0,0 0 0 0 0,0 0 0 0 0,1 0-2 0 0,-1 0 0 0 0,1 0 0 0 0,0 0 0 0 0,0 0 0 0 0,-1 0 0 0 0,1-1 0 0 0,0 1 0 0 0,0 0 0 0 0,0 0 0 0 0,-1 0 0 0 0,1 0 0 0 0,0-1 0 0 0,0 1 0 0 0,0 0 0 0 0,0 0 0 0 0,0-1 0 0 0,-1 1 0 0 0,1 0 0 0 0,0 0-1 0 0,0-1 1 0 0,0 1 0 0 0,0 0 0 0 0,0 0 0 0 0,0-1 0 0 0,0 1 0 0 0,0 0 0 0 0,0 0 0 0 0,0-1 0 0 0,0 1 0 0 0,0 0 0 0 0,0 0 0 0 0,0-1 0 0 0,0 1 0 0 0,0 0 0 0 0,0 0 0 0 0,0-1 0 0 0,1 1 0 0 0,-1 0 0 0 0,0 0 0 0 0,0-1 0 0 0,0 1 0 0 0,0 0 0 0 0,0 0 0 0 0,1 0 0 0 0,-1-1 0 0 0,0 1-1 0 0,0 0 1 0 0,0 0 0 0 0,1 0 0 0 0,-1 0 0 0 0,0-1 0 0 0,0 1 0 0 0,0 0 0 0 0,1 0 0 0 0,56-66-73 0 0,-2-8-9 0 0,112-95-294 0 0,-78 92 375 0 0,-66 59 0 0 0,-19 16 0 0 0,-1-1 0 0 0,1 0 0 0 0,0 0 0 0 0,-1 0 0 0 0,0 0 0 0 0,6-7 0 0 0,-66 46 0 0 0,-6 19 7 0 0,-92 103 0 0 0,56-55 198 0 0,73-73-141 0 0,-54 47 0 0 0,77-75-54 0 0,2-2-8 0 0,1 1 0 0 0,-1 0-1 0 0,0-1 1 0 0,0 1 0 0 0,1 0-1 0 0,-1-1 1 0 0,1 1 0 0 0,-1 0 0 0 0,0 0-1 0 0,1-1 1 0 0,-1 1 0 0 0,1 0 0 0 0,0 0-1 0 0,-1 0 1 0 0,1 0 0 0 0,0 0 0 0 0,-1 1-1 0 0,21-8-271 0 0,-15 4 170 0 0,-1-1 1 0 0,1 0 0 0 0,-1 0 0 0 0,1-1 0 0 0,4-5 0 0 0,8-5 14 0 0,8-7 56 0 0,33-35 0 0 0,12-11 33 0 0,-25 23-4 0 0,-34 32 0 0 0,0 0 0 0 0,18-14 0 0 0,202-143 0 0 0,-208 150 0 0 0,-16 14 2 0 0,0 0 0 0 0,-1 0 1 0 0,2 0-1 0 0,9-5 0 0 0,-6 4 26 0 0,-10 3-15 0 0,-2 3-7 0 0,-1 0-1 0 0,1 1 1 0 0,0-1-1 0 0,-1 1 1 0 0,1-1 0 0 0,0 1-1 0 0,0-1 1 0 0,0 1 0 0 0,-1 0-1 0 0,1-1 1 0 0,0 1 0 0 0,0 0-1 0 0,-1 1 1 0 0,-3 1 24 0 0,-1 0 0 0 0,1 0 0 0 0,-1-1 0 0 0,0 0 0 0 0,0 0 0 0 0,0 0 0 0 0,0-1 0 0 0,0 0 0 0 0,0 0 0 0 0,-11 0 0 0 0,-10 2 135 0 0,14-1-69 0 0,0-1 1 0 0,0 0 0 0 0,0 0 0 0 0,0-2 0 0 0,-1 0 0 0 0,1 0-1 0 0,-25-7 1 0 0,38 8-94 0 0,0 0 0 0 0,0 0 0 0 0,0 0 0 0 0,-1 0 0 0 0,1 0 1 0 0,0 0-1 0 0,0 0 0 0 0,0 0 0 0 0,-1 0 0 0 0,1 0 0 0 0,0-1 0 0 0,0 1 0 0 0,0 0 0 0 0,0 0 0 0 0,-1 0 0 0 0,1 0 0 0 0,0 0 0 0 0,0-1 0 0 0,0 1 0 0 0,0 0 0 0 0,0 0 0 0 0,-1 0 0 0 0,1 0 0 0 0,0-1 1 0 0,0 1-1 0 0,0 0 0 0 0,0 0 0 0 0,0 0 0 0 0,0-1 0 0 0,0 1 0 0 0,0 0 0 0 0,0 0 0 0 0,0-1 0 0 0,0 1 0 0 0,0 0 0 0 0,0 0 0 0 0,0 0 0 0 0,0-1 0 0 0,6-9 17 0 0,9-5-31 0 0,1 1-32 0 0,7-3 14 0 0,-6 8 4 0 0,-13 7 13 0 0,-1 0-1 0 0,1 0 1 0 0,0 0-1 0 0,0 0 1 0 0,0 0 0 0 0,0 1-1 0 0,0-1 1 0 0,0 1-1 0 0,0 0 1 0 0,1 1-1 0 0,-1-1 1 0 0,0 1 0 0 0,1 0-1 0 0,-1 0 1 0 0,5 0-1 0 0,22 7 87 0 0,-1-2 0 0 0,1-1 0 0 0,57-1 0 0 0,-44-2-6 0 0,-17 0 12 0 0,0-1 1 0 0,51-7 0 0 0,-42-1 257 0 0,-23 4-1352 0 0,-23 2-4822 0 0,-1 3 4940 0 0,1 0 0 0 0,-1 0 0 0 0,0 1 1 0 0,1 1-1 0 0,-18 6 0 0 0,-34 4 1023 0 0,53-10 553 0 0,0-1 0 0 0,-1 1 0 0 0,0-1 0 0 0,1-1 0 0 0,-24-2 4762 0 0,36-3-5563 0 0,1 1 266 0 0,0 0 1 0 0,0 0-1 0 0,1 0 1 0 0,-1 0-1 0 0,1 0 0 0 0,-1 1 1 0 0,1 0-1 0 0,9-3 1 0 0,46-8 394 0 0,-20 5-340 0 0,21-8 131 0 0,86-35 0 0 0,-116 40-320 0 0,-22 9-11 0 0,0-2 0 0 0,0 1-1 0 0,10-7 1 0 0,10-4-218 0 0,10-8-904 0 0,-17 1-2448 0 0,-22 20 3355 0 0,0 1 1 0 0,1-1 0 0 0,-1 1 0 0 0,0-1-1 0 0,0 1 1 0 0,0-1 0 0 0,0 1-1 0 0,0-1 1 0 0,1 1 0 0 0,-1-1 0 0 0,0 1-1 0 0,0-1 1 0 0,0 1 0 0 0,0-1 0 0 0,-1 1-1 0 0,1-1 1 0 0,0 0 0 0 0,0 1 0 0 0,0-1-1 0 0,0 1 1 0 0,-1-1 0 0 0,1 1-1 0 0,0-1 1 0 0,0 1 0 0 0,-1 0 0 0 0,1-1-1 0 0,0 1 1 0 0,-1-1 0 0 0,1 1 0 0 0,0-1-1 0 0,-1 1 1 0 0,1 0 0 0 0,-1-1 0 0 0,1 1-1 0 0,0 0 1 0 0,-1 0 0 0 0,1-1-1 0 0,-1 1 1 0 0,1 0 0 0 0,-1 0 0 0 0,1 0-1 0 0,-1-1 1 0 0,0 1 0 0 0,1 0 0 0 0,-1 0-1 0 0,1 0 1 0 0,-1 0 0 0 0,1 0-1 0 0,-1 0 1 0 0,1 0 0 0 0,-1 0 0 0 0,1 0-1 0 0,-2 1 1 0 0,-4 0-537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7687 0 0,'2'1'90'0'0,"0"-1"1"0"0,0 1-1 0 0,0 0 0 0 0,0 0 0 0 0,0-1 0 0 0,0 0 0 0 0,0 1 0 0 0,4-1 0 0 0,11 3 662 0 0,-15-3-575 0 0,0 0 0 0 0,-1 1 0 0 0,1-1 0 0 0,0 0 0 0 0,0-1 0 0 0,0 1 0 0 0,0 0 1 0 0,-1 0-1 0 0,1-1 0 0 0,2 0 0 0 0,15-2 999 0 0,-13 2-943 0 0,1 1 0 0 0,-1-1 0 0 0,0 0 1 0 0,0-1-1 0 0,0 1 0 0 0,0-1 0 0 0,0-1 0 0 0,0 1 0 0 0,0-1 1 0 0,7-5-1 0 0,14-5 350 0 0,-23 10-515 0 0,0 1-1 0 0,0-1 1 0 0,0 1 0 0 0,0-1-1 0 0,-1 0 1 0 0,5-5 0 0 0,10-8 93 0 0,-13 11-147 0 0,0 1-1 0 0,-1-1 1 0 0,1 0 0 0 0,6-10 0 0 0,6-8 107 0 0,-12 18-64 0 0,-1-2 0 0 0,1 1-1 0 0,5-12 1 0 0,5-9 20 0 0,3-10 9 0 0,-7 9 58 0 0,12-41 286 0 0,-4 7-130 0 0,-7 11-176 0 0,-8 29-116 0 0,-4 20-21 0 0,1 0-1 0 0,-1 0 1 0 0,0 0 0 0 0,0-1-1 0 0,1 1 1 0 0,-1 0 0 0 0,1 0 0 0 0,0 0-1 0 0,1-3 1 0 0,7-37-620 0 0,-9 39 297 0 0,1-1 1 0 0,0 1 0 0 0,-1-1 0 0 0,0 1-1 0 0,0-1 1 0 0,0 1 0 0 0,0-1 0 0 0,-2-3-1 0 0,2 5-338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7687 0 0,'0'0'590'0'0,"24"8"3878"0"0,-21-5-4427 0 0,0 1 0 0 0,0-1 1 0 0,0 1-1 0 0,0-1 0 0 0,-1 1 1 0 0,1 0-1 0 0,-1 0 0 0 0,0 0 1 0 0,0 0-1 0 0,-1 0 1 0 0,1 1-1 0 0,-1-1 0 0 0,0 0 1 0 0,0 1-1 0 0,1 6 0 0 0,0 4-30 0 0,-1 0 0 0 0,0 1 0 0 0,-2 17 0 0 0,-1-10 46 0 0,0 0 0 0 0,-1-1 0 0 0,-2 1 0 0 0,0-1 0 0 0,-1 0 0 0 0,-1-1 0 0 0,-16 34 0 0 0,8-23-9 0 0,11-21-47 0 0,-1-1 1 0 0,-1 1-1 0 0,-12 18 0 0 0,-2 0 2 0 0,12-18 27 0 0,0 0 1 0 0,-14 15-1 0 0,1-3 34 0 0,16-17-108 0 0,0 1 0 0 0,-1-1 1 0 0,0 0-1 0 0,0-1 0 0 0,0 0 0 0 0,-1 0 1 0 0,0 0-1 0 0,-9 5 0 0 0,15-10-37 0 0,0 1 0 0 0,0-1 0 0 0,0 0 0 0 0,0 0 0 0 0,0 0-1 0 0,0 1 1 0 0,0-1 0 0 0,0 0 0 0 0,0 0 0 0 0,0 0 0 0 0,0-1 0 0 0,0 1-1 0 0,0 0 1 0 0,-1 0 0 0 0,1-1-375 0 0,-1 0 0 0 0,1 1 1 0 0,0-1-1 0 0,0 0 0 0 0,-1 0 0 0 0,1 0 0 0 0,0 0 0 0 0,0 0 1 0 0,0 0-1 0 0,0 0 0 0 0,0 0 0 0 0,0 0 0 0 0,0-1 0 0 0,1 1 1 0 0,-1 0-1 0 0,0-1 0 0 0,1 1 0 0 0,-1 0 0 0 0,1-1 0 0 0,-1 1 1 0 0,1-1-1 0 0,0 1 0 0 0,-1-2 0 0 0,1-9-575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 4031 0 0,'0'0'3443'0'0,"-10"-6"-1046"0"0,6 8-2240 0 0,-1 0 0 0 0,1 0 0 0 0,0 1-1 0 0,0-1 1 0 0,0 1 0 0 0,0 0-1 0 0,0 0 1 0 0,0 0 0 0 0,1 0 0 0 0,-5 6-1 0 0,-11 20 358 0 0,12-17-283 0 0,-1-1 0 0 0,0 0 0 0 0,-1 0-1 0 0,-12 11 1 0 0,13-14-150 0 0,1 1 0 0 0,-12 15 0 0 0,-1 2-157 0 0,-33 45 429 0 0,8-9-139 0 0,31-42-201 0 0,-3 4-16 0 0,9-14-4849 0 0,20-21-1120 0 0,-4 2 4031 0 0,1 1 1194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6911 0 0,'-1'6'121'0'0,"-1"-1"0"0"0,-1 1 0 0 0,1-1 0 0 0,-1 0 0 0 0,0 0 0 0 0,0 0 0 0 0,0 0 0 0 0,-1 0 0 0 0,0-1 0 0 0,0 1 0 0 0,0-1 0 0 0,-6 4-1 0 0,-17 21 943 0 0,6 0-527 0 0,6-8 63 0 0,-1 0 0 0 0,-37 36 0 0 0,31-37-223 0 0,13-11-210 0 0,0-1 1 0 0,-1 0 0 0 0,1 0 0 0 0,-2-1 0 0 0,-20 11-1 0 0,19-12-235 0 0,10-4-24 0 0,1-1 0 0 0,-1 0 0 0 0,0 0 0 0 0,0-1 1 0 0,0 1-1 0 0,-1 0 0 0 0,1-1 0 0 0,-4 2 0 0 0,-5-1-445 0 0,10 0-53 0 0,0-1 0 0 0,0 0 0 0 0,0 0-1 0 0,0 0 1 0 0,0 1 0 0 0,0-1 0 0 0,0 0 0 0 0,0 0 0 0 0,0 0-1 0 0,0-1 1 0 0,0 1 0 0 0,0 0 0 0 0,0 0 0 0 0,0 0-1 0 0,-2-1 1 0 0,-2-6-1011 0 0,4 6 1282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53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1 223 7511 0 0,'0'0'582'0'0,"0"-1"-385"0"0,2-1 299 0 0,-1 2-374 0 0,-1-1-1 0 0,0 1 1 0 0,1-1 0 0 0,-1 1 0 0 0,0-1-1 0 0,1 1 1 0 0,-1-1 0 0 0,1 1-1 0 0,-1-1 1 0 0,1 1 0 0 0,-1 0 0 0 0,1-1-1 0 0,-1 1 1 0 0,1 0 0 0 0,-1-1-1 0 0,1 1 1 0 0,0 0 0 0 0,-1 0 0 0 0,1 0-1 0 0,-1-1 1 0 0,2 1 0 0 0,12-3 1161 0 0,6-8 23 0 0,-2-1-348 0 0,-16 11-919 0 0,0 0-1 0 0,0 0 0 0 0,0 0 1 0 0,-1 0-1 0 0,1-1 0 0 0,0 1 1 0 0,0-1-1 0 0,-1 1 1 0 0,1-1-1 0 0,-1 0 0 0 0,0 1 1 0 0,3-4-1 0 0,8-9 126 0 0,16-14 41 0 0,-28 27-204 0 0,1 1 0 0 0,0-1 0 0 0,-1 0 1 0 0,1 1-1 0 0,-1-1 0 0 0,1 0 0 0 0,-1 1 0 0 0,1-1 0 0 0,-1 0 0 0 0,0 0 0 0 0,1 1 0 0 0,-1-1 0 0 0,0 0 0 0 0,1-1 0 0 0,-1 1 7 0 0,0 0-1 0 0,0 0 1 0 0,1 1-1 0 0,-1-1 1 0 0,0 0-1 0 0,1 0 1 0 0,-1 1 0 0 0,0-1-1 0 0,1 0 1 0 0,-1 1-1 0 0,1-1 1 0 0,-1 0-1 0 0,1 1 1 0 0,-1-1-1 0 0,1 1 1 0 0,0-2-1 0 0,1 1 12 0 0,0-1-1 0 0,0 0 1 0 0,0 0-1 0 0,0-1 1 0 0,-1 1-1 0 0,1 0 0 0 0,-1 0 1 0 0,1-1-1 0 0,-1 1 1 0 0,0-1-1 0 0,0 0 1 0 0,1-4-1 0 0,3-3-19 0 0,-5 9 2 0 0,1 1-1 0 0,-1 0 1 0 0,0-1-1 0 0,0 1 1 0 0,1 0-1 0 0,-1-1 1 0 0,0 1-1 0 0,0 0 1 0 0,1-1-1 0 0,-1 1 1 0 0,0-1-1 0 0,0 1 0 0 0,0 0 1 0 0,0-1-1 0 0,0 1 1 0 0,0-1-1 0 0,0 1 1 0 0,1-1-1 0 0,-1 1 1 0 0,0 0-1 0 0,-1-1 1 0 0,1 1-1 0 0,0-1 0 0 0,0 0 1 0 0,2-2 56 0 0,-1 2-57 0 0,0-1-1 0 0,0 1 1 0 0,0 0 0 0 0,0 0-1 0 0,-1-1 1 0 0,1 1 0 0 0,0 0-1 0 0,-1-1 1 0 0,1 1 0 0 0,0-1 0 0 0,-1-1-1 0 0,2 0 47 0 0,-2 2-27 0 0,0 0 0 0 0,0 0 0 0 0,1 1-1 0 0,-1-1 1 0 0,0 0 0 0 0,0 0 0 0 0,0 0 0 0 0,0 0-1 0 0,0 1 1 0 0,0-1 0 0 0,0 0 0 0 0,0 0 0 0 0,-1 0-1 0 0,1 1 1 0 0,-1-3 0 0 0,1 0 29 0 0,1 3-5 0 0,3-1-33 0 0,1 2 1 0 0,-3-1 32 0 0,4 1-33 0 0,-5-1-10 0 0,-1 0 0 0 0,0 0 0 0 0,1 0 0 0 0,-1 0 0 0 0,1 1 0 0 0,-1-1 0 0 0,0 0 0 0 0,1 0 0 0 0,-1 0 0 0 0,0 0 0 0 0,1 0 0 0 0,-1 1 0 0 0,0-1 0 0 0,1 0 0 0 0,-1 0 0 0 0,0 1 0 0 0,1-1 0 0 0,-1 0 0 0 0,0 1 0 0 0,0-1 0 0 0,1 0 0 0 0,-1 0 0 0 0,0 1 0 0 0,0-1 0 0 0,0 1 0 0 0,1-1 0 0 0,-1 0 0 0 0,0 1 0 0 0,0 1 0 0 0,12 9 83 0 0,0 0 1 0 0,0-1-1 0 0,1 0 0 0 0,24 15 0 0 0,-5-5 77 0 0,1 5 26 0 0,36 33 0 0 0,9 9 82 0 0,-78-67-325 0 0,1 0-1 0 0,-1 0 0 0 0,0 1 1 0 0,1-1-1 0 0,-1 0 0 0 0,1 0 1 0 0,-1 1-1 0 0,0-1 1 0 0,1 0-1 0 0,-1 0 0 0 0,0 1 1 0 0,1-1-1 0 0,-1 0 0 0 0,0 1 1 0 0,0-1-1 0 0,1 1 0 0 0,-1-1 1 0 0,0 0-1 0 0,0 1 1 0 0,0-1-1 0 0,0 1 0 0 0,1-1 1 0 0,-1 0-1 0 0,0 1 0 0 0,0-1 1 0 0,0 1-1 0 0,0-1 0 0 0,0 2 1 0 0,-24 4-8096 0 0,-6-4 1231 0 0,23 2 6116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7631 0 0,'0'0'2344'0'0,"-6"-8"1528"0"0,6 12-3734 0 0,0 0-1 0 0,0 0 1 0 0,1 0-1 0 0,-1 0 0 0 0,1 0 1 0 0,0 0-1 0 0,0 0 1 0 0,0 0-1 0 0,0 0 1 0 0,1-1-1 0 0,-1 1 1 0 0,1 0-1 0 0,0-1 0 0 0,4 6 1 0 0,5 6 178 0 0,22 24 1 0 0,6 6-96 0 0,3-2 0 0 0,89 71 0 0 0,-107-94-210 0 0,-17-14-29 0 0,1-1 0 0 0,-1 1 0 0 0,16 8 1 0 0,-21-13-82 0 0,-2-1 64 0 0,0-1 0 0 0,0 1 0 0 0,0 0 0 0 0,0 0-1 0 0,0 0 1 0 0,0 0 0 0 0,0 0 0 0 0,0-1 0 0 0,0 1 0 0 0,0 0 0 0 0,0 0 0 0 0,0 0 0 0 0,0 0 0 0 0,0 0 0 0 0,0-1 0 0 0,0 1-1 0 0,0 0 1 0 0,0 0 0 0 0,1 0 0 0 0,-1 0 0 0 0,0 0 0 0 0,0 0 0 0 0,0-1 0 0 0,0 1 0 0 0,0 0 0 0 0,0 0 0 0 0,0 0-1 0 0,0 0 1 0 0,1 0 0 0 0,-1 0 0 0 0,0 0 0 0 0,0 0 0 0 0,0 0 0 0 0,0 0 0 0 0,0 0 0 0 0,0 0 0 0 0,1 0 0 0 0,-1 0 0 0 0,0 0-1 0 0,0-1 1 0 0,0 1 0 0 0,0 0 0 0 0,0 0 0 0 0,1 1 0 0 0,-1-1 0 0 0,0 0 0 0 0,0 0 0 0 0,0 0 0 0 0,0 0 0 0 0,0 0 0 0 0,1 0-1 0 0,-1 0 1 0 0,0 0 0 0 0,-3-8-409 0 0,0 0-1 0 0,0 1 1 0 0,0-1-1 0 0,-1 1 1 0 0,-1 0-1 0 0,1 0 1 0 0,-1 0-1 0 0,0 0 0 0 0,-9-8 1 0 0,-8-5-1361 0 0,-32-24 0 0 0,18 15 1740 0 0,-18-11 1393 0 0,41 35 2226 0 0,13 5-3509 0 0,-1 0 1 0 0,1 0-1 0 0,0 0 1 0 0,0 0-1 0 0,0 0 1 0 0,0 0 0 0 0,0 1-1 0 0,0-1 1 0 0,-1 0-1 0 0,1 0 1 0 0,0 0-1 0 0,0 0 1 0 0,0 0-1 0 0,0 0 1 0 0,0 1-1 0 0,0-1 1 0 0,0 0-1 0 0,0 0 1 0 0,0 0-1 0 0,-1 0 1 0 0,1 0 0 0 0,0 1-1 0 0,0-1 1 0 0,0 0-1 0 0,0 0 1 0 0,0 0-1 0 0,0 0 1 0 0,0 1-1 0 0,0-1 1 0 0,0 0-1 0 0,0 0 1 0 0,0 0-1 0 0,0 0 1 0 0,0 1-1 0 0,0-1 1 0 0,1 0 0 0 0,-1 0-1 0 0,0 0 1 0 0,0 2 327 0 0,21 22 716 0 0,1-2-821 0 0,1 0-1 0 0,1-2 1 0 0,1-1-1 0 0,0-1 1 0 0,41 21 0 0 0,-66-39-272 0 0,9 5-28 0 0,1 0 1 0 0,1 0-1 0 0,19 4 1 0 0,-28-8-114 0 0,1 0 0 0 0,0-1 1 0 0,0 0-1 0 0,-1 0 0 0 0,1 0 0 0 0,0 0 1 0 0,0 0-1 0 0,0 0 0 0 0,3-2 0 0 0,-5 2-106 0 0,1-1-1 0 0,-1 1 0 0 0,1-1 0 0 0,-1 0 0 0 0,0 1 1 0 0,1-1-1 0 0,-1 0 0 0 0,0 0 0 0 0,0 0 0 0 0,0 0 1 0 0,0 0-1 0 0,1 0 0 0 0,-2-1 0 0 0,1 1 1 0 0,0 0-1 0 0,0 0 0 0 0,0-1 0 0 0,0-1 0 0 0,0 2-148 0 0,-1-1-1 0 0,0 0 1 0 0,1 0-1 0 0,-1 1 0 0 0,0-1 1 0 0,0 0-1 0 0,0 0 0 0 0,-1 1 1 0 0,1-1-1 0 0,0 0 1 0 0,-1 0-1 0 0,1 1 0 0 0,-1-1 1 0 0,0-1-1 0 0,-3-14-2407 0 0,5 2 1765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6159 0 0,'0'0'24'0'0,"0"1"1"0"0,0-1-1 0 0,0 1 0 0 0,0-1 0 0 0,0 1 0 0 0,0-1 0 0 0,0 1 0 0 0,0-1 0 0 0,0 0 0 0 0,0 1 0 0 0,0-1 1 0 0,-1 1-1 0 0,1-1 0 0 0,0 1 0 0 0,0-1 0 0 0,0 0 0 0 0,0 1 0 0 0,-1-1 0 0 0,1 1 0 0 0,0-1 0 0 0,0 0 0 0 0,-1 1 1 0 0,1-1-1 0 0,0 0 0 0 0,-1 0 0 0 0,1 1 0 0 0,-1-1 0 0 0,-7 11 467 0 0,8-11-428 0 0,0 1 1 0 0,-1 0-1 0 0,1 0 1 0 0,-1 0 0 0 0,0-1-1 0 0,1 1 1 0 0,-1 0-1 0 0,0 0 1 0 0,1-1 0 0 0,-1 1-1 0 0,0-1 1 0 0,0 1-1 0 0,1-1 1 0 0,-3 1-1 0 0,-8 9 710 0 0,-83 158 3571 0 0,-22 56-2068 0 0,102-188-2100 0 0,13-34-112 0 0,5-4-755 0 0,-1 0 343 0 0,0 0 1 0 0,0 0 0 0 0,1 0-1 0 0,-1 0 1 0 0,-1 0-1 0 0,1-1 1 0 0,0 0-1 0 0,-1 1 1 0 0,5-7-1 0 0,1 0-1259 0 0,2-2-149 0 0,-1 0-1 0 0,0-1 1 0 0,9-17-1 0 0,12-16-650 0 0,-19 31 2125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6215 0 0,'-2'8'177'0'0,"0"-1"0"0"0,0 0 0 0 0,-1 0-1 0 0,0 0 1 0 0,-1 0 0 0 0,1 0 0 0 0,-1 0-1 0 0,-1-1 1 0 0,-5 7 0 0 0,-12 21 1026 0 0,-45 73 1513 0 0,35-61-2403 0 0,25-41-366 0 0,6-5-228 0 0,9-25-8058 0 0,-3 9 6148 0 0,3 1 1343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7 5639 0 0,'0'0'5231'0'0,"-27"-6"-2854"0"0,23 7-2194 0 0,0 0 0 0 0,0 0-1 0 0,-1-1 1 0 0,1 0 0 0 0,0 0-1 0 0,0 0 1 0 0,-7-1-1 0 0,-25 0 843 0 0,-1 3-461 0 0,28-3-414 0 0,1 1 0 0 0,-1 1 0 0 0,1-1 0 0 0,-1 1 0 0 0,-12 4 0 0 0,12-3-142 0 0,1 0 0 0 0,0-1-1 0 0,-1 0 1 0 0,-9-1 0 0 0,5 1 94 0 0,-3 0-56 0 0,0 1 1 0 0,0 0-1 0 0,0 1 1 0 0,0 1-1 0 0,0 0 1 0 0,-20 10-1 0 0,5-3 13 0 0,24-9-58 0 0,0 1 0 0 0,0-1 0 0 0,0 1 0 0 0,-10 6 0 0 0,0 0-1 0 0,-5 2 0 0 0,8-3 0 0 0,-3 2 0 0 0,2 0 0 0 0,14-9 0 0 0,-1-1 0 0 0,1 1 0 0 0,-1 0 0 0 0,1 0 0 0 0,0 0 0 0 0,-1 0 0 0 0,1 0 0 0 0,0 0 0 0 0,-1 0 0 0 0,1 1 0 0 0,0-1 0 0 0,-1 2 0 0 0,-56 71 0 0 0,53-66 0 0 0,0 0 0 0 0,0 1 0 0 0,0-1 0 0 0,1 1 0 0 0,0 0 0 0 0,-4 14 0 0 0,-8 25 0 0 0,-1-6 0 0 0,1 7 0 0 0,8-19 0 0 0,5-17-18 0 0,0 0 1 0 0,-9 19-1 0 0,0 19 7 0 0,6-26 11 0 0,2-2 0 0 0,1 0 0 0 0,0 37 0 0 0,2-30 0 0 0,0-21-18 0 0,2 0-1 0 0,-1 0 1 0 0,1 0-1 0 0,1 0 0 0 0,0 0 1 0 0,0 0-1 0 0,1 0 1 0 0,4 9-1 0 0,5 9-38 0 0,19 29-1 0 0,-21-38 136 0 0,-1-7-118 0 0,-1 0-628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26 888 6679 0 0,'0'0'514'0'0,"-11"-16"599"0"0,9 12-730 0 0,0 0 0 0 0,0 0 1 0 0,1-1-1 0 0,-1 1 0 0 0,1-1 0 0 0,0 1 0 0 0,0-1 0 0 0,0 0 1 0 0,0 0-1 0 0,1-4 0 0 0,3-50 1416 0 0,-1 46-1568 0 0,0 1-25 0 0,0 0 1 0 0,1 1-1 0 0,8-21 0 0 0,2-6 65 0 0,43-120 420 0 0,-15 47-318 0 0,-1 25-362 0 0,2 6-246 0 0,-40 78 222 0 0,-1-1 0 0 0,1 0 0 0 0,1 1 0 0 0,-1-1 0 0 0,0 1 0 0 0,1 0-1 0 0,3-3 1 0 0,-4 4 25 0 0,1-1 0 0 0,-1-1 0 0 0,0 1-1 0 0,1 0 1 0 0,-1-1 0 0 0,0 1 0 0 0,2-4 0 0 0,0-1 11 0 0,-3 4-13 0 0,0 1 1 0 0,1-1-1 0 0,-1 0 1 0 0,1 0-1 0 0,0 1 1 0 0,0-1-1 0 0,0 1 1 0 0,0 0 0 0 0,0-1-1 0 0,1 1 1 0 0,-1 0-1 0 0,1 0 1 0 0,3-1-1 0 0,20-16-10 0 0,-19 14 0 0 0,0 0 0 0 0,0 0 0 0 0,14-6 0 0 0,101-44-96 0 0,-114 53 96 0 0,0-1 0 0 0,-1 1 0 0 0,14-2 0 0 0,10-3 0 0 0,-26 6-8 0 0,0 1 0 0 0,0-1 0 0 0,1 1 0 0 0,-1 0-1 0 0,0 0 1 0 0,1 0 0 0 0,-1 1 0 0 0,0 0 0 0 0,7 2-1 0 0,-6-2-15 0 0,1 1-1 0 0,0-1 0 0 0,0-1 1 0 0,10 1-1 0 0,-12-1-154 0 0,1 1 0 0 0,-1 0 0 0 0,1 0 0 0 0,-1 0 0 0 0,1 1 0 0 0,-1-1 0 0 0,10 6 0 0 0,-13-6-249 0 0,3 6-923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 6391 0 0,'0'0'2072'0'0,"-17"13"-112"0"0,-127 115 1564 0 0,110-102-3441 0 0,25-21-39 0 0,1 2 1 0 0,-1-1-1 0 0,-11 13 0 0 0,-13 14 110 0 0,21-22-109 0 0,1 1-1 0 0,-18 22 1 0 0,-9 14-45 0 0,24-32 0 0 0,-19 29 0 0 0,-97 164 154 0 0,128-207-183 0 0,-3 14-52 0 0,4-14-31 0 0,3-3 25 0 0,-1 0 0 0 0,1 1 0 0 0,-1-1 0 0 0,1-1 0 0 0,-1 1 0 0 0,1 0 0 0 0,-1 0 0 0 0,0 0 0 0 0,0-1 0 0 0,1 1 0 0 0,0-3-1 0 0,1 0-111 0 0,26-27-1274 0 0,103-125-7487 0 0,-107 125 7317 0 0,5-1 1007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6391 0 0,'-4'8'112'0'0,"0"0"0"0"0,-1 0-1 0 0,0-1 1 0 0,0 1 0 0 0,-1-1-1 0 0,0 0 1 0 0,-10 9 0 0 0,2-2 529 0 0,-29 24 1181 0 0,32-30-1376 0 0,1 0-1 0 0,0 1 1 0 0,-10 12 0 0 0,-73 71 1686 0 0,6 7-888 0 0,15-21-460 0 0,19-28-532 0 0,49-44-238 0 0,-1-2 0 0 0,0 1 0 0 0,0 0 0 0 0,-1-1 0 0 0,0 0 0 0 0,1 0 0 0 0,-8 3 0 0 0,11-7-2 0 0,-20-9-14295 0 0,22 8 14117 0 0,0 0-1 0 0,-1 0 0 0 0,1 0 0 0 0,0-1 0 0 0,1-5-328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5695 0 0,'5'2'370'0'0,"-5"-1"-320"0"0,0-1 0 0 0,1 0 0 0 0,-1 0-1 0 0,0 1 1 0 0,1-1 0 0 0,-1 0 0 0 0,0 1 0 0 0,0-1 0 0 0,1 0 0 0 0,-1 0 0 0 0,0 0 0 0 0,1 1 0 0 0,-1-1 0 0 0,1 0 0 0 0,-1 0 0 0 0,0 0 0 0 0,1 0 0 0 0,-1 0 0 0 0,0 0 0 0 0,1 0 0 0 0,-1 0 0 0 0,1 0 0 0 0,-1 0 0 0 0,0 0 0 0 0,1 0 0 0 0,-1 0-1 0 0,1 0 1 0 0,-1 0 0 0 0,0 0 0 0 0,1 0 0 0 0,-1 0 0 0 0,1 0 0 0 0,-1-1 0 0 0,0 1 0 0 0,1 0 0 0 0,-1 0 0 0 0,0 0 0 0 0,1-1 0 0 0,-1 1 0 0 0,0 0 0 0 0,0 0 0 0 0,1-1 0 0 0,-1 1 0 0 0,0-1 0 0 0,23 5 1787 0 0,-19-4-1679 0 0,0 1 0 0 0,0 0-1 0 0,0 0 1 0 0,0 0 0 0 0,0 0 0 0 0,-1 1-1 0 0,1 0 1 0 0,4 2 0 0 0,15 7 239 0 0,16 11 23 0 0,-10-4-184 0 0,-6-4 132 0 0,37 30 1 0 0,1 1 45 0 0,134 65-18 0 0,-100-60-252 0 0,-55-27-1134 0 0,-2 1 1 0 0,0 2-1 0 0,44 39 0 0 0,-74-58 323 0 0,-1 1 0 0 0,-1 0 0 0 0,7 9 0 0 0,4 10-5873 0 0,-16-26 5872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5327 0 0,'0'0'603'0'0,"-10"-18"1338"0"0,10 18-1913 0 0,0 0-1 0 0,0-1 1 0 0,0 1-1 0 0,0 0 1 0 0,0 0-1 0 0,0 0 1 0 0,-1 0-1 0 0,1 0 1 0 0,0 0-1 0 0,0 0 1 0 0,0-1-1 0 0,0 1 1 0 0,0 0-1 0 0,0 0 1 0 0,0 0-1 0 0,0 0 1 0 0,0 0 0 0 0,0 0-1 0 0,0 0 1 0 0,0-1-1 0 0,0 1 1 0 0,0 0-1 0 0,0 0 1 0 0,0 0-1 0 0,0 0 1 0 0,0 0-1 0 0,0 0 1 0 0,1 0-1 0 0,-1-1 1 0 0,0 1-1 0 0,0 0 1 0 0,0 0-1 0 0,0 0 1 0 0,0 0-1 0 0,0 0 1 0 0,0 0-1 0 0,0 0 1 0 0,0 0-1 0 0,0 0 1 0 0,1 0-1 0 0,-1-1 1 0 0,0 1-1 0 0,0 0 1 0 0,0 0-1 0 0,0 0 1 0 0,0 0-1 0 0,0 0 1 0 0,0 0-1 0 0,0 0 1 0 0,1 0-1 0 0,-1 0 1 0 0,0 0-1 0 0,0 0 1 0 0,0 0-1 0 0,0 0 1 0 0,0 0-1 0 0,0 0 1 0 0,1 0-1 0 0,-1 0 1 0 0,0 0-1 0 0,0 0 1 0 0,0 0-1 0 0,0 0 1 0 0,0 0-1 0 0,0 1 1 0 0,15 4 624 0 0,19 14 52 0 0,-32-18-540 0 0,190 121 1394 0 0,-99-62-1212 0 0,-30-15-117 0 0,103 95 1 0 0,-117-97-105 0 0,-20-17-929 0 0,38 44-1 0 0,-63-66 201 0 0,1 1 0 0 0,-1-1 0 0 0,1 0 0 0 0,7 4 0 0 0,6 5-7045 0 0,-10-6 6743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8431 0 0,'15'11'657'0'0,"0"0"0"0"0,-1 0 0 0 0,-1 2 0 0 0,13 13 0 0 0,18 18 45 0 0,-32-33-664 0 0,169 160 617 0 0,-59-31-367 0 0,24 24 144 0 0,-112-131-380 0 0,1-3-1 0 0,57 39 1 0 0,-81-62-526 0 0,0 0 1 0 0,0 0-1 0 0,1-1 1 0 0,0-1-1 0 0,0 0 1 0 0,22 6-1 0 0,-39-32-4844 0 0,-19-16 930 0 0,18 26 3878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55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793 891 6735 0 0,'0'0'3904'0'0,"5"-13"-2416"0"0,7-111 2248 0 0,-11 114-3688 0 0,-2 1 1 0 0,1 0-1 0 0,-1 0 0 0 0,-2-9 0 0 0,-2-16 263 0 0,2-23 102 0 0,3 35-326 0 0,-1 0 0 0 0,-1 1 0 0 0,-8-38-1 0 0,7 44-81 0 0,0 0-1 0 0,-1-26 1 0 0,3 29 46 0 0,-1 0 0 0 0,0 0 1 0 0,-1 1-1 0 0,0-1 0 0 0,-1 1 1 0 0,-8-20-1 0 0,1 5-192 0 0,-14-33 485 0 0,6 15-168 0 0,-7-10-380 0 0,25 52 225 0 0,0 0-1 0 0,0 0 0 0 0,-1 0 1 0 0,1 0-1 0 0,0 0 0 0 0,-1 0 1 0 0,-2-2-1 0 0,-18-24-27 0 0,8 8 2 0 0,13 19 64 0 0,0 1-57 0 0,0-1 1 0 0,0 1 0 0 0,1 0 0 0 0,-1-1-1 0 0,0 1 1 0 0,1-1 0 0 0,-1 0 0 0 0,0 1-1 0 0,1-1 1 0 0,-1 1 0 0 0,1-1 0 0 0,-1 0 0 0 0,1 1-1 0 0,-1-2 1 0 0,0 0 0 0 0,0 1-1 0 0,0 0 1 0 0,0-1-1 0 0,0 1 1 0 0,0 0-1 0 0,0 0 1 0 0,0 0-1 0 0,0 0 1 0 0,0 0 0 0 0,-1 0-1 0 0,1 0 1 0 0,-2-1-1 0 0,-2-1-2 0 0,0-2 0 0 0,1 1 0 0 0,-10-9 0 0 0,11 9 0 0 0,1 1 0 0 0,-2-1-14 0 0,2 3-61 0 0,-2 1-4 0 0,3 1 76 0 0,-1-1 0 0 0,1 0 0 0 0,0 0 0 0 0,0 0-1 0 0,0 1 1 0 0,0-1 0 0 0,0 1 0 0 0,0-1 0 0 0,0 1 0 0 0,1-1-1 0 0,-1 1 1 0 0,0-1 0 0 0,0 1 0 0 0,0 0 0 0 0,0-1 0 0 0,1 1 0 0 0,-1 0-1 0 0,0 0 1 0 0,1 0 0 0 0,-2 1 0 0 0,1 0 2 0 0,0-1 0 0 0,0 1 0 0 0,-1-1 0 0 0,1 1 0 0 0,0-1 0 0 0,-1 0 0 0 0,1 0-1 0 0,-1 1 1 0 0,0-1 0 0 0,1 0 0 0 0,-1 0 0 0 0,-2 0 0 0 0,2 0 1 0 0,0 0 0 0 0,0 0 0 0 0,0 1 0 0 0,1-1 0 0 0,-1 1 0 0 0,0-1 0 0 0,0 1 0 0 0,1-1 0 0 0,-1 1 0 0 0,1 0 0 0 0,-1 0 0 0 0,1-1 0 0 0,0 1 0 0 0,0 0 0 0 0,0 1 0 0 0,-1 2 0 0 0,0-3 0 0 0,1 1 0 0 0,0-1 0 0 0,-1 1 0 0 0,1-1 0 0 0,-1 0 0 0 0,-2 3 0 0 0,-13 16 0 0 0,0 2 0 0 0,0-3 0 0 0,-2 5 0 0 0,-1 0-64 0 0,2 0 64 0 0,-19 18 0 0 0,16-23 0 0 0,3 3 0 0 0,8-13 0 0 0,-5 2 0 0 0,-7 10 0 0 0,15-14 0 0 0,1-1 0 0 0,3-4 0 0 0,2-3 0 0 0,0 0 0 0 0,1 1 0 0 0,-1-1 0 0 0,1 0 0 0 0,-1 1 0 0 0,1-1 0 0 0,-1 0 0 0 0,1 1 0 0 0,-1-1 0 0 0,1 1 0 0 0,-1-1 0 0 0,1 1 0 0 0,-1-1 0 0 0,1 1 0 0 0,0 0 0 0 0,0-1 0 0 0,-1 1 0 0 0,1-1 0 0 0,0 1 0 0 0,0 0 0 0 0,-1-1 0 0 0,1 1 0 0 0,0-1 0 0 0,0 1 0 0 0,0 1 0 0 0,0-2 0 0 0,0 1 0 0 0,0 0 0 0 0,0-1 0 0 0,-1 1 0 0 0,1-1 0 0 0,0 1 0 0 0,0 0 0 0 0,-1-1 0 0 0,1 1 0 0 0,0-1 0 0 0,-1 1 0 0 0,1-1 0 0 0,0 1 0 0 0,-1-1 0 0 0,1 1 0 0 0,-1-1 0 0 0,1 0 0 0 0,-1 1 0 0 0,0 0 0 0 0,1-1 0 0 0,-1 0 0 0 0,1 1 0 0 0,-1-1 0 0 0,1 1 0 0 0,-1-1 0 0 0,1 1 0 0 0,0-1 0 0 0,-1 1 0 0 0,1-1 0 0 0,0 1 0 0 0,-1-1 0 0 0,1 1 0 0 0,0-1 0 0 0,0 1 0 0 0,0-1 0 0 0,0 1 0 0 0,-1 0 0 0 0,1-1 0 0 0,0 1 0 0 0,0 0 0 0 0,0-1 0 0 0,0 1 0 0 0,0 0 0 0 0,0 0 0 0 0,0 0 0 0 0,0 0 0 0 0,-1 0 0 0 0,1 0 0 0 0,0-1 0 0 0,-1 1 0 0 0,1 0 0 0 0,-1 0 0 0 0,1-1 0 0 0,-1 1 0 0 0,1 0 0 0 0,-1 0 0 0 0,-6 11 0 0 0,7-11 0 0 0,0 0 0 0 0,-1-1 0 0 0,1 1 0 0 0,0 0 0 0 0,-1 0 0 0 0,1 0 0 0 0,-1-1 0 0 0,1 1 0 0 0,-1 0 0 0 0,0 0 0 0 0,1-1 0 0 0,-2 2 0 0 0,-7 9 0 0 0,-9 13 0 0 0,1-3 0 0 0,16-20 0 0 0,1 0 0 0 0,-1-1 0 0 0,0 1 0 0 0,1 0 0 0 0,-1 0 0 0 0,0 0 0 0 0,0-1 0 0 0,1 1 0 0 0,-1-1 0 0 0,0 1 0 0 0,-2 1 0 0 0,2-2 0 0 0,0 1 0 0 0,0-1 0 0 0,0 1 0 0 0,1 0 0 0 0,-1-1 0 0 0,0 1 0 0 0,0 0 0 0 0,0 0 0 0 0,1-1 0 0 0,-1 1 0 0 0,-1 2 0 0 0,-12 8 0 0 0,13-7 0 0 0,-10 13 0 0 0,-3 9 0 0 0,1-2 0 0 0,1 2 0 0 0,3-3 167 0 0,8-20-175 0 0,0-1 0 0 0,0 1-1 0 0,0 0 1 0 0,0-1 0 0 0,0 1 0 0 0,0 4 0 0 0,0-4-4 0 0,1-1 0 0 0,-1 1 1 0 0,0 0-1 0 0,0-1 0 0 0,0 1 1 0 0,0-1-1 0 0,-2 4 0 0 0,0-1 12 0 0,0 1 0 0 0,1-1 0 0 0,0 0 0 0 0,0 1 0 0 0,0 0 0 0 0,-1 9 0 0 0,1-3 0 0 0,2 0 0 0 0,-1-1 0 0 0,2 18 0 0 0,-3 12-1813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8231 0 0,'137'148'2346'0'0,"-109"-121"-1856"0"0,-7-7-268 0 0,30 37 0 0 0,76 95-1295 0 0,-124-148 805 0 0,0 1 1 0 0,0 0-1 0 0,0 0 0 0 0,-1 0 1 0 0,0 0-1 0 0,0 1 0 0 0,0-1 0 0 0,0 0 1 0 0,-1 1-1 0 0,1 5 0 0 0,-2-8-9 0 0,1 0-1 0 0,-1-1 0 0 0,0 1 1 0 0,-1 0-1 0 0,1-1 0 0 0,0 1 0 0 0,-1 0 1 0 0,1-1-1 0 0,-1 1 0 0 0,0-1 1 0 0,0 1-1 0 0,0-1 0 0 0,0 1 0 0 0,0-1 1 0 0,0 0-1 0 0,-1 0 0 0 0,1 1 1 0 0,-1-1-1 0 0,0 0 0 0 0,0 0 1 0 0,0 0-1 0 0,-2 1 0 0 0,-6 4-357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4287 0 0,'1'0'8068'0'0,"9"7"-7810"0"0,43 50 517 0 0,-34-35-541 0 0,0-1-1 0 0,1-2 1 0 0,43 33-1 0 0,102 51 343 0 0,78 56-504 0 0,-64-9-694 0 0,-133-111-71 0 0,18 14-2579 0 0,-70-51 1528 0 0,-37-35-5884 0 0,36 25 7080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7023 0 0,'32'31'968'0'0,"19"14"714"0"0,41 26 197 0 0,138 137 0 0 0,-189-169-1815 0 0,55 40-1 0 0,2 2-278 0 0,-83-66-1009 0 0,1 1-1 0 0,20 28 1 0 0,1 13-7168 0 0,-28-44 7609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3855 0 0,'-11'10'408'0'0,"-29"14"2362"0"0,-23 11-468 0 0,51-28-1911 0 0,1 0 0 0 0,-1 1 0 0 0,1 0 0 0 0,1 1 0 0 0,0 0 0 0 0,-15 18 0 0 0,-5 3-17 0 0,2-3-38 0 0,2 0-1 0 0,-32 45 1 0 0,49-60-310 0 0,0-1 1 0 0,0 0 0 0 0,-18 15-1 0 0,21-22-26 0 0,5-4 5 0 0,0 1 0 0 0,0-1 0 0 0,1 1-1 0 0,-1-1 1 0 0,0 1 0 0 0,1-1 0 0 0,-1 1-1 0 0,0 0 1 0 0,1-1 0 0 0,-1 1 0 0 0,1 0 0 0 0,-1-1-1 0 0,1 1 1 0 0,-1 0 0 0 0,1 0 0 0 0,-1 0-1 0 0,1-1 1 0 0,-1 2 0 0 0,1 0 82 0 0,9-6-1279 0 0,-5 2 945 0 0,-1 0 1 0 0,1 0-1 0 0,0 0 1 0 0,0-1-1 0 0,-1 1 1 0 0,0-1-1 0 0,1 0 1 0 0,2-3-1 0 0,14-12-822 0 0,21-19-632 0 0,-12 10-92 0 0,10-16-1415 0 0,-16 17 1676 0 0,1 3 972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1465 1 5639 0 0,'0'0'436'0'0,"-10"15"-156"0"0,6-9 71 0 0,0 0 0 0 0,0 0 0 0 0,-1-1 0 0 0,1 1 0 0 0,-1-1 0 0 0,0 0 0 0 0,-7 5 0 0 0,-12 12 567 0 0,-5 8-16 0 0,-30 35 490 0 0,34-36-809 0 0,-36 33 0 0 0,39-41-318 0 0,-56 46 624 0 0,42-37-574 0 0,-84 61 357 0 0,83-62-579 0 0,21-16-41 0 0,-28 26 0 0 0,18-19-52 0 0,23-19 0 0 0,0 1 0 0 0,0 0 0 0 0,0 0 0 0 0,0 0 0 0 0,1 0 0 0 0,-1 1 0 0 0,1-1 0 0 0,-1 1 0 0 0,-2 4 0 0 0,4-3-113 0 0,6-7 6 0 0,15-14-112 0 0,4-4-116 0 0,15-12-315 0 0,-31 25 461 0 0,1 0 1 0 0,1 0 0 0 0,10-7 0 0 0,-4 5-232 0 0,22-20 0 0 0,3-3-193 0 0,54-44-765 0 0,-14 13 160 0 0,-71 53 1078 0 0,-8 9 114 0 0,0 0-1 0 0,-1 0 1 0 0,1 1-1 0 0,0-1 1 0 0,0 1-1 0 0,0-1 1 0 0,0 1-1 0 0,0 0 1 0 0,0-1-1 0 0,0 1 1 0 0,3-1-1 0 0,-12 21 898 0 0,-24 14 189 0 0,20-21-471 0 0,-22 20-1 0 0,-3 2 95 0 0,24-22-385 0 0,-26 19 1 0 0,-65 50 733 0 0,56-46-623 0 0,32-23-210 0 0,-26 16 1 0 0,13-9-37 0 0,20-14-144 0 0,0 1 1 0 0,0-1-1 0 0,-17 7 0 0 0,14-5-16 0 0,10-5-7 0 0,-1-1 0 0 0,1 0 0 0 0,0 0 0 0 0,0 0 0 0 0,-1 0 1 0 0,1 0-1 0 0,-1 0 0 0 0,1-1 0 0 0,-1 1 0 0 0,1 0 1 0 0,-1-1-1 0 0,1 1 0 0 0,-1-1 0 0 0,1 0 0 0 0,-3 1 1 0 0,2-1-299 0 0,2 0 255 0 0,0 0 0 0 0,0 0 0 0 0,0 0 0 0 0,-1 0 0 0 0,1 0 0 0 0,0 0 0 0 0,0 0 0 0 0,0 0-1 0 0,0-1 1 0 0,-1 1 0 0 0,1 0 0 0 0,0 0 0 0 0,0 0 0 0 0,0 0 0 0 0,0 0 0 0 0,-1 0 0 0 0,1 0 0 0 0,0 0 0 0 0,0 0 0 0 0,0 0-1 0 0,-1 0 1 0 0,1 0 0 0 0,0 0 0 0 0,0 0 0 0 0,0 0 0 0 0,0 0 0 0 0,-1 1 0 0 0,1-1 0 0 0,0 0 0 0 0,0 0 0 0 0,0 0 0 0 0,0 0-1 0 0,0 0 1 0 0,-1 0 0 0 0,1 0 0 0 0,0 0 0 0 0,0 1 0 0 0,0-1 0 0 0,0 0 0 0 0,0 0 0 0 0,0 0 0 0 0,0 0 0 0 0,-1 1 0 0 0,1-1-1 0 0,0 0 1 0 0,0 0 0 0 0,0 0 0 0 0,0 0 0 0 0,0 1 0 0 0,0-1 9 0 0,0 0-1 0 0,0 0 1 0 0,0 1-1 0 0,0-1 1 0 0,1 0-1 0 0,-1 0 1 0 0,0 0-1 0 0,0 0 1 0 0,0 1-1 0 0,0-1 1 0 0,0 0-1 0 0,1 0 1 0 0,-1 0-1 0 0,0 0 1 0 0,0 0-1 0 0,0 0 1 0 0,0 1-1 0 0,1-1 1 0 0,-1 0-1 0 0,0 0 1 0 0,0 0-1 0 0,0 0 1 0 0,1 0-1 0 0,-1 0 1 0 0,0 0-1 0 0,0 0 1 0 0,0 0-1 0 0,1 0 1 0 0,-1 0-1 0 0,0 0 1 0 0,0 0 0 0 0,0 0-1 0 0,1 0 1 0 0,-1 0-1 0 0,0 0 1 0 0,0 0-1 0 0,0 0 1 0 0,1 0-1 0 0,-1 0 1 0 0,0 0-1 0 0,0-1 1 0 0,0 1-1 0 0,0 0 1 0 0,1 0-1 0 0,-1 0 1 0 0,0 0-1 0 0,0 0 1 0 0,0-1-1 0 0,12 1-748 0 0,-12 0 791 0 0,1 1-1 0 0,-1-1 1 0 0,1 0-1 0 0,-1 0 1 0 0,1 0-1 0 0,-1 0 0 0 0,1 0 1 0 0,-1 0-1 0 0,1 0 1 0 0,0 0-1 0 0,-1 0 0 0 0,1 0 1 0 0,-1 0-1 0 0,1 0 1 0 0,-1 0-1 0 0,1 0 1 0 0,-1 0-1 0 0,1 0 0 0 0,-1-1 1 0 0,1 1-1 0 0,-1 0 1 0 0,1 0-1 0 0,-1-1 0 0 0,1 1 1 0 0,-1 0-1 0 0,0 0 1 0 0,1-1-1 0 0,-1 1 1 0 0,0-1-1 0 0,1 1 0 0 0,-1 0 1 0 0,0-1-1 0 0,1 0 1 0 0,1 0 81 0 0,4 3-57 0 0,-4-2 568 0 0,-4 0-438 0 0,0-1 1 0 0,0 0-1 0 0,0 1 0 0 0,0-1 1 0 0,0 1-1 0 0,0-1 0 0 0,0 1 1 0 0,0 0-1 0 0,0 0 0 0 0,0 0 1 0 0,0 0-1 0 0,0 0 1 0 0,0 0-1 0 0,0 1 0 0 0,0-1 1 0 0,0 1-1 0 0,0-1 0 0 0,0 1 1 0 0,0 0-1 0 0,-2 1 0 0 0,-45 16 412 0 0,-8 11 376 0 0,30-22-776 0 0,24-7-160 0 0,1 0-1 0 0,-1 1 1 0 0,1 0-1 0 0,-1-1 0 0 0,0 1 1 0 0,1 0-1 0 0,-4 2 1 0 0,0 3 0 0 0,5-5-9 0 0,1-1-1 0 0,-1 1 1 0 0,1 0-1 0 0,-1-1 1 0 0,0 1-1 0 0,1-1 1 0 0,-1 1 0 0 0,0-1-1 0 0,0 1 1 0 0,1-1-1 0 0,-1 1 1 0 0,0-1-1 0 0,0 0 1 0 0,0 1-1 0 0,0-1 1 0 0,1 0-1 0 0,-1 0 1 0 0,0 1-1 0 0,-2-1 1 0 0,-3 1 18 0 0,1 0 0 0 0,-1 1 0 0 0,0 0 0 0 0,1 0 0 0 0,-1 0 0 0 0,-8 6 0 0 0,-6 2 229 0 0,-26 3-39 0 0,37-12-163 0 0,0 2 1 0 0,0-1-1 0 0,0 1 0 0 0,-10 4 0 0 0,-28 15 18 0 0,-4-2 0 0 0,4-1-64 0 0,35-14 0 0 0,9-5 0 0 0,1 1 0 0 0,-1 0 0 0 0,1 0 0 0 0,-1 0 0 0 0,1 0 0 0 0,0 0 0 0 0,-1 0 0 0 0,1 1 0 0 0,0-1 0 0 0,-2 3 0 0 0,-8 6 19 0 0,11-8-16 0 0,-1-1 1 0 0,1 1 0 0 0,-1-1 0 0 0,0 0 0 0 0,1 0-1 0 0,-1 1 1 0 0,0-1 0 0 0,0 0 0 0 0,1 0 0 0 0,-1-1-1 0 0,-2 2 1 0 0,2-2-4 0 0,1 1 0 0 0,0 0 0 0 0,0-1 0 0 0,0 1 0 0 0,-1 0 0 0 0,1 0 0 0 0,0 0 0 0 0,0 0 0 0 0,0 0 0 0 0,1 0 0 0 0,-1 0 0 0 0,-1 2 0 0 0,-10 8 0 0 0,4-5 0 0 0,-1 1 0 0 0,1-1 0 0 0,-1 2 0 0 0,-9 11 0 0 0,12-12 0 0 0,0 0 0 0 0,1 0 0 0 0,0 1 0 0 0,0-1 0 0 0,1 1 0 0 0,-5 10 0 0 0,1-7 0 0 0,-1 6 0 0 0,-4 19-137 0 0,9-26 46 0 0,0 1 0 0 0,-5 19 0 0 0,5-6-60 0 0,0-3 93 0 0,0 0 1 0 0,1 1-1 0 0,1 39 0 0 0,2-57 56 0 0,13 117-49 0 0,-11-113-57 0 0,0-1 1 0 0,0 0-1 0 0,1 0 1 0 0,0 0-1 0 0,0 0 1 0 0,1 0-1 0 0,0 0 1 0 0,0-1-1 0 0,0 0 1 0 0,1 0-1 0 0,6 6 1 0 0,-1 0-770 0 0,-4-4 2220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5407 0 0,'1'1'96'0'0,"0"-1"-1"0"0,0 0 0 0 0,0 0 0 0 0,1 1 1 0 0,-1-1-1 0 0,0 0 0 0 0,0 0 0 0 0,0 0 1 0 0,0 0-1 0 0,1 0 0 0 0,-1-1 0 0 0,0 1 1 0 0,0 0-1 0 0,0-1 0 0 0,0 1 0 0 0,1 0 1 0 0,-1-1-1 0 0,0 1 0 0 0,0-1 1 0 0,0 0-1 0 0,0 1 0 0 0,0-1 0 0 0,0 0 1 0 0,-1 0-1 0 0,1 1 0 0 0,0-1 0 0 0,0 0 1 0 0,0 0-1 0 0,-1 0 0 0 0,1 0 0 0 0,1-2 1 0 0,11-10 869 0 0,-12 12-901 0 0,0 0 0 0 0,0 0 0 0 0,1 0 0 0 0,-1 0 0 0 0,0-1 0 0 0,0 1 1 0 0,-1 0-1 0 0,1-1 0 0 0,0 1 0 0 0,1-2 0 0 0,8-13 460 0 0,-10 16-518 0 0,6-5 203 0 0,-1 1 0 0 0,0-2 0 0 0,0 1 1 0 0,0-1-1 0 0,7-11 0 0 0,-7 10-56 0 0,0 0-1 0 0,0 0 1 0 0,12-10-1 0 0,7-9 45 0 0,49-54 223 0 0,-12 15-231 0 0,39-39-26 0 0,-73 76-321 0 0,-19 20-287 0 0,0 0 1 0 0,13-19-1 0 0,-19 26 361 0 0,0-1 0 0 0,-1 0 0 0 0,1 1 0 0 0,0-1 1 0 0,0 1-1 0 0,-1 0 0 0 0,1-1 0 0 0,3 0 0 0 0,-4 1 12 0 0,1 1 0 0 0,-1-1 1 0 0,0 1-1 0 0,0-1 0 0 0,0 0 0 0 0,0 0 1 0 0,0 1-1 0 0,0-1 0 0 0,0 0 0 0 0,0 0 1 0 0,0 0-1 0 0,0 0 0 0 0,0 0 0 0 0,-1 0 1 0 0,1 0-1 0 0,0 0 0 0 0,0-2 0 0 0,-1 3 22 0 0,0 0 0 0 0,1 0 0 0 0,-1 0 0 0 0,0 0 0 0 0,0 0 0 0 0,1 0 0 0 0,-1 0 0 0 0,0 0 0 0 0,0 0 0 0 0,0 0 0 0 0,1 0 0 0 0,-1 0 0 0 0,0 0 0 0 0,0 0 0 0 0,0 0-1 0 0,1 0 1 0 0,-1 0 0 0 0,0 0 0 0 0,0 1 0 0 0,0-1 0 0 0,0 0 0 0 0,1 0 0 0 0,-1 0 0 0 0,0 0 0 0 0,0 0 0 0 0,0 1 0 0 0,0-1 0 0 0,0 0 0 0 0,0 0 0 0 0,0 0 0 0 0,1 1 0 0 0,-1-1-1 0 0,0 0 1 0 0,0 0 0 0 0,-8 14-510 0 0,7-12 538 0 0,0 0-1 0 0,-1 1 1 0 0,1-1-1 0 0,0 0 1 0 0,-1 0 0 0 0,1 0-1 0 0,-1 0 1 0 0,0-1 0 0 0,-2 3-1 0 0,-26 29 136 0 0,7-7 158 0 0,22-25-256 0 0,-19 18 454 0 0,-39 30-1 0 0,21-20 41 0 0,24-17-79 0 0,-30 17-1 0 0,34-22-249 0 0,0-1 0 0 0,1 1 0 0 0,0 1 0 0 0,-9 9-1 0 0,-7 7 290 0 0,-30 27 89 0 0,19-19-560 0 0,32-28-52 0 0,12-4 44 0 0,11-4 14 0 0,27-20-736 0 0,-41 22 380 0 0,0-1 1 0 0,0 0-1 0 0,0 0 0 0 0,-1-1 0 0 0,7-5 0 0 0,11-8-1721 0 0,25-24-3813 0 0,-26 29 5192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8231 0 0,'0'0'638'0'0,"0"-1"-420"0"0,33 39 3121 0 0,206 178 138 0 0,-151-152-3278 0 0,-86-63-118 0 0,1 0-50 0 0,-2-1-199 0 0,-21-12-2295 0 0,3-1 1697 0 0,0-1 0 0 0,0 0-1 0 0,1-1 1 0 0,-18-22-1 0 0,-52-68 1783 0 0,76 93-914 0 0,1 0-1 0 0,0 0 0 0 0,1-1 1 0 0,-9-17-1 0 0,39 50 1316 0 0,13 36-769 0 0,233 249 1892 0 0,-225-264-2418 0 0,-25-24-287 0 0,30 33-1 0 0,-47-48 27 0 0,1 0 1 0 0,0 0-1 0 0,0 0 1 0 0,0-1-1 0 0,0 1 1 0 0,0-1-1 0 0,0 1 1 0 0,3 1-1 0 0,5 1-4423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7167 0 0,'0'1'51'0'0,"0"0"0"0"0,0 0 0 0 0,0-1 0 0 0,0 1 0 0 0,0 0 0 0 0,0 0 0 0 0,0-1 0 0 0,-1 1 0 0 0,1 0 0 0 0,0 0 0 0 0,0-1 0 0 0,0 1 0 0 0,-1 0 0 0 0,1 0 0 0 0,0-1 0 0 0,-1 1 0 0 0,1-1 0 0 0,-1 1 0 0 0,1 0 0 0 0,-1-1 0 0 0,1 1 0 0 0,-1-1 0 0 0,1 1 0 0 0,-1-1 0 0 0,-1 2 0 0 0,-22 13 1328 0 0,6-4-437 0 0,-31 30 955 0 0,-18 5-782 0 0,-12 9 158 0 0,57-39-1019 0 0,18-14-207 0 0,0 1 1 0 0,-1 0 0 0 0,1 0-1 0 0,0 1 1 0 0,1-1-1 0 0,-1 1 1 0 0,1 0-1 0 0,0 0 1 0 0,-6 8 0 0 0,7-9-47 0 0,0 0 1 0 0,0 0 0 0 0,0 0-1 0 0,0-1 1 0 0,-1 1 0 0 0,-4 3-1 0 0,4-4-1 0 0,1 0 0 0 0,0 0 0 0 0,-1 1 0 0 0,1-1 0 0 0,0 0 0 0 0,0 1-1 0 0,1-1 1 0 0,-4 6 0 0 0,4-5 0 0 0,0-1 0 0 0,0 0 0 0 0,0-1 0 0 0,0 1 0 0 0,0 0 0 0 0,0-1 0 0 0,0 1 0 0 0,-1-1 0 0 0,1 1 0 0 0,0-1 0 0 0,-1 0 0 0 0,1 0 0 0 0,-1 0 0 0 0,-3 2 0 0 0,-2 0-21 0 0,6-2-84 0 0,3-1-140 0 0,0-1 120 0 0,1 1 1 0 0,-1-1-1 0 0,0 1 0 0 0,1-1 1 0 0,-1 0-1 0 0,0 0 0 0 0,0 0 1 0 0,0 0-1 0 0,4-3 0 0 0,9-4-443 0 0,35-24-1043 0 0,15-11 652 0 0,8-4 947 0 0,-37 19 12 0 0,-11 6 0 0 0,-22 20-3 0 0,0-1 1 0 0,-1 1-1 0 0,1-1 0 0 0,-1 0 0 0 0,0 0 0 0 0,3-5 0 0 0,10-11-51 0 0,-13 18-32 0 0,-14 13 202 0 0,6-3 146 0 0,0 0 0 0 0,0 0 0 0 0,-1-1 0 0 0,-8 8 0 0 0,-7 8 271 0 0,12-13-238 0 0,-1 0 0 0 0,-19 14-1 0 0,-4 4 255 0 0,-17 10 154 0 0,5-5-139 0 0,-31 23-23 0 0,54-41-540 0 0,18-12-3 0 0,1-1-1 0 0,-1 0 1 0 0,1 1 0 0 0,-7 6 0 0 0,11-9-5 0 0,-1 0 0 0 0,0-1 0 0 0,0 1 0 0 0,0 0 0 0 0,0-1 0 0 0,0 1 1 0 0,0 0-1 0 0,0-1 0 0 0,0 0 0 0 0,0 1 0 0 0,0-1 0 0 0,0 1 1 0 0,0-1-1 0 0,-2 0 0 0 0,-5 3-96 0 0,7-3-85 0 0,-4 3-73 0 0,26-16-13355 0 0,-19 13 13237 0 0,-1 0 0 0 0,3 0 0 0 0,5-2 109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33 196 4631 0 0,'-18'17'4768'0'0,"17"-17"-4376"0"0,0 1-188 0 0,0 0 0 0 0,0-1 0 0 0,0 1 0 0 0,0 0 0 0 0,0 0 0 0 0,0 0 0 0 0,1 0 0 0 0,-1-1 0 0 0,0 1 0 0 0,1 0 0 0 0,-1 1 0 0 0,1-1 0 0 0,-1 0 0 0 0,1 0 0 0 0,-1 0 0 0 0,1 0 0 0 0,0 0 0 0 0,-1 0 0 0 0,1 1 0 0 0,0-1 0 0 0,0 2 0 0 0,7 3-76 0 0,0 1 0 0 0,0-1 0 0 0,0 0 0 0 0,1-1 0 0 0,0 0 0 0 0,0 0 0 0 0,1-1 0 0 0,-1 0 0 0 0,1 0 0 0 0,0-1 0 0 0,0 0 0 0 0,15 3 0 0 0,-18-5-98 0 0,0-1 0 0 0,0 0-1 0 0,0 0 1 0 0,10-1 0 0 0,18-1 24 0 0,-11 4-14 0 0,0-1 0 0 0,1-2 0 0 0,-1 0 0 0 0,30-6 1 0 0,91-24 109 0 0,-75 14-18 0 0,-60 14-192 0 0,-1 0 1 0 0,1-1 0 0 0,0 0-1 0 0,9-7 1 0 0,0 1-67 0 0,-12 7 58 0 0,0-1-1 0 0,-1 0 1 0 0,1 0-1 0 0,-1-1 1 0 0,1 1 0 0 0,-1-1-1 0 0,7-10 1 0 0,26-42-960 0 0,-26 37 167 0 0,-9 15 354 0 0,-1 1-1 0 0,0 0 1 0 0,0-1 0 0 0,-1 0 0 0 0,0 1-1 0 0,1-1 1 0 0,0-6 0 0 0,-2 8-96 0 0,0 1 0 0 0,1-1 0 0 0,-1 0 0 0 0,0 0 0 0 0,0 0 0 0 0,-1 0 0 0 0,1 1 0 0 0,-1-1 0 0 0,1 0 0 0 0,-1 0 0 0 0,0 1 0 0 0,0-1 0 0 0,-1-2 0 0 0,-1 1-172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5639 0 0,'0'0'436'0'0,"1"0"-288"0"0,14-5 631 0 0,-15 5-722 0 0,1 0 1 0 0,-1 0-1 0 0,1 0 0 0 0,-1-1 1 0 0,1 1-1 0 0,0 0 1 0 0,-1 0-1 0 0,1-1 0 0 0,-1 1 1 0 0,1 0-1 0 0,-1-1 1 0 0,0 1-1 0 0,1 0 1 0 0,-1-1-1 0 0,1 1 0 0 0,-1-1 1 0 0,0 1-1 0 0,1-1 1 0 0,-1 1-1 0 0,1-1 0 0 0,24-15 1238 0 0,-13 8-937 0 0,-10 7-324 0 0,-1 1 0 0 0,0-1-1 0 0,0 1 1 0 0,0-1-1 0 0,1 0 1 0 0,-1 1-1 0 0,0-1 1 0 0,0 0 0 0 0,0 0-1 0 0,0 0 1 0 0,1-2-1 0 0,21-20 95 0 0,0-2-216 0 0,-11 12 138 0 0,-11 12-32 0 0,0 0 1 0 0,0 0 0 0 0,0 0-1 0 0,0-1 1 0 0,0 1 0 0 0,0 0-1 0 0,0 0 1 0 0,0-1 0 0 0,-1 1-1 0 0,1-1 1 0 0,-1 1 0 0 0,1 0-1 0 0,-1-1 1 0 0,1-2 0 0 0,3-9 188 0 0,-3 11-165 0 0,0 1 0 0 0,-1-1 0 0 0,1 1 0 0 0,-1-1 0 0 0,1 1-1 0 0,-1-1 1 0 0,0 1 0 0 0,0-1 0 0 0,0 1 0 0 0,0-1 0 0 0,0 0 0 0 0,0-1 0 0 0,-1-3 67 0 0,0 5-81 0 0,1-1 1 0 0,0 1-1 0 0,-1-1 1 0 0,1 1-1 0 0,0 0 0 0 0,0-1 1 0 0,0 1-1 0 0,0-1 1 0 0,0 1-1 0 0,0 0 1 0 0,0-1-1 0 0,1 1 0 0 0,-1-1 1 0 0,0 1-1 0 0,1 0 1 0 0,-1-1-1 0 0,1 1 1 0 0,-1 0-1 0 0,1 0 0 0 0,0-1 1 0 0,1-1-1 0 0,-1 2-24 0 0,0 0 1 0 0,-1 0-1 0 0,1-1 0 0 0,-1 1 0 0 0,1 0 0 0 0,-1 0 0 0 0,1-1 0 0 0,-1 1 0 0 0,0 0 0 0 0,1-1 0 0 0,-1 1 1 0 0,0 0-1 0 0,0-1 0 0 0,0 0 0 0 0,0 1-8 0 0,0 0 1 0 0,0 0-1 0 0,0 0 1 0 0,0-1-1 0 0,0 1 1 0 0,0 0-1 0 0,0 0 0 0 0,1 0 1 0 0,-1 0-1 0 0,0 0 1 0 0,1 0-1 0 0,-1 0 1 0 0,1 0-1 0 0,-1 0 1 0 0,1 1-1 0 0,-1-1 1 0 0,1 0-1 0 0,0 0 1 0 0,0-1-1 0 0,-1 2-54 0 0,1 0 1 0 0,-1-1-1 0 0,0 1 1 0 0,1 0-1 0 0,-1-1 1 0 0,0 1-1 0 0,1-1 1 0 0,-1 1-1 0 0,0-1 1 0 0,0 1-1 0 0,0 0 1 0 0,1-1-1 0 0,-1 1 1 0 0,0-1-1 0 0,0 1 1 0 0,0-1-1 0 0,0 1 1 0 0,0-1-1 0 0,0 1 1 0 0,0-1-1 0 0,0 0 1 0 0,-7-14-6969 0 0,3 9 4662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57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879 1268 6335 0 0,'0'0'3771'0'0,"-14"-9"-1598"0"0,8 3-1885 0 0,0 0-1 0 0,0 0 1 0 0,1-1-1 0 0,0 1 1 0 0,-4-8-1 0 0,-12-16 316 0 0,8 13-144 0 0,2 0 0 0 0,-15-28 0 0 0,10 16-188 0 0,6 12-66 0 0,0 0-8 0 0,0 0 0 0 0,2-1-1 0 0,-8-19 1 0 0,2-11-221 0 0,-12-81 0 0 0,24 111 27 0 0,0 4-4 0 0,0 0 1 0 0,0 0-1 0 0,-2 1 1 0 0,-6-18-1 0 0,-5-14 1 0 0,-18-43 0 0 0,25 54 0 0 0,7 27 0 0 0,0 1 0 0 0,-1 0 0 0 0,0-1 0 0 0,0 1 0 0 0,-4-8 0 0 0,2 5-72 0 0,-1 0 0 0 0,-4-14 0 0 0,8 18 107 0 0,0-1 0 0 0,0 0 0 0 0,0 0-1 0 0,0-9 1 0 0,1 11-2 0 0,0 0-1 0 0,0 0 0 0 0,-1 0 1 0 0,0 0-1 0 0,-1-5 0 0 0,-11-42-184 0 0,9 28 152 0 0,3 21 0 0 0,1 0 0 0 0,-1 0 0 0 0,1-1 0 0 0,-1 1 0 0 0,1 0 0 0 0,0 0 0 0 0,0 0 0 0 0,0-1 0 0 0,0 1 0 0 0,0 0 0 0 0,0 0 0 0 0,1-3 0 0 0,0-4 0 0 0,1-2 0 0 0,-1 9-6 0 0,0 0 1 0 0,-1 1-1 0 0,1-1 0 0 0,-1 0 0 0 0,0 0 0 0 0,0 1 0 0 0,1-1 0 0 0,-1-3 1 0 0,2-11-7 0 0,-1 14 12 0 0,-1 0 1 0 0,1-1-1 0 0,-1 1 0 0 0,0 0 0 0 0,0 0 0 0 0,0 0 0 0 0,0 0 0 0 0,0 0 0 0 0,0 0 1 0 0,0-1-1 0 0,-1-1 0 0 0,0-19-18 0 0,-1 5-221 0 0,-1-3 282 0 0,6-1 129 0 0,0 7-172 0 0,3-6 0 0 0,-5 12-61 0 0,0 8 52 0 0,-1 0 1 0 0,0-1-1 0 0,0 1 1 0 0,1 0-1 0 0,-1-1 1 0 0,0 1-1 0 0,0 0 1 0 0,0 0-1 0 0,-1-1 1 0 0,1 1-1 0 0,0 0 1 0 0,-1-3-1 0 0,0-1 142 0 0,1 2-154 0 0,0 0 0 0 0,0 1 1 0 0,0-1-1 0 0,-1 0 0 0 0,1 1 0 0 0,-1-1 1 0 0,-1-3-1 0 0,-2 6 10 0 0,3-1 11 0 0,0 1 0 0 0,1 0 0 0 0,-1 0 0 0 0,0 0 0 0 0,1 0 0 0 0,-1 0 0 0 0,0 0 0 0 0,1 0 0 0 0,-1 0 0 0 0,0 0 0 0 0,1 0-1 0 0,-1 0 1 0 0,1 0 0 0 0,-1 0 0 0 0,0 1 0 0 0,1-1 0 0 0,-1 0 0 0 0,0 1 0 0 0,-2 0-9 0 0,2-1 6 0 0,0 0 0 0 0,0 1 0 0 0,0-1 0 0 0,0 1 0 0 0,0-1 0 0 0,0 0 0 0 0,0 1 0 0 0,0 0 0 0 0,0-1 0 0 0,1 1 0 0 0,-1 0 0 0 0,-2 1 0 0 0,-5 3-12 0 0,4-4 9 0 0,3-1 5 0 0,1 0 0 0 0,0-1-1 0 0,0 1 1 0 0,-1 0 0 0 0,1 1 0 0 0,0-1 0 0 0,-1 0-1 0 0,1 0 1 0 0,0 0 0 0 0,0 0 0 0 0,-1 0 0 0 0,1 0-1 0 0,0 0 1 0 0,0 0 0 0 0,-1 0 0 0 0,1 1 0 0 0,0-1-1 0 0,0 0 1 0 0,-1 0 0 0 0,1 0 0 0 0,0 0 0 0 0,0 1-1 0 0,0-1 1 0 0,-1 0 0 0 0,1 0 0 0 0,0 1 0 0 0,0-1-1 0 0,0 0 1 0 0,0 0 0 0 0,0 1 0 0 0,-1-1-1 0 0,1 0 1 0 0,0 0 0 0 0,0 1 0 0 0,0-1 0 0 0,0 0-1 0 0,0 0 1 0 0,0 1 0 0 0,0-1 0 0 0,0 0 0 0 0,0 1-1 0 0,0-1 1 0 0,0 0 0 0 0,0 0 0 0 0,0 1 0 0 0,0-1-1 0 0,1 1 1 0 0,-2-1 1 0 0,1 1 0 0 0,0 0 0 0 0,0-1 0 0 0,0 1-1 0 0,-1 0 1 0 0,1-1 0 0 0,0 1 0 0 0,-1 0 0 0 0,1-1 0 0 0,-1 1 0 0 0,1-1-1 0 0,0 1 1 0 0,-1-1 0 0 0,0 1 0 0 0,1-1 0 0 0,-2 2 0 0 0,-5 6 13 0 0,7-7-10 0 0,-1-1-1 0 0,1 1 1 0 0,-1 0-1 0 0,1-1 1 0 0,-1 1 0 0 0,0-1-1 0 0,1 1 1 0 0,-1-1-1 0 0,1 1 1 0 0,-1-1 0 0 0,0 1-1 0 0,0-1 1 0 0,0 1-1 0 0,-9 6 15 0 0,10-6-17 0 0,-1-1 0 0 0,1 0 0 0 0,0 1 0 0 0,-1-1 0 0 0,1 0 0 0 0,0 1 0 0 0,-1-1 0 0 0,1 0 0 0 0,0 1 0 0 0,-1-1 0 0 0,1 0 0 0 0,-1 0 0 0 0,1 0 0 0 0,-1 1 0 0 0,1-1 0 0 0,-1 0 0 0 0,1 0 0 0 0,-1 0 0 0 0,1 0 0 0 0,0 0 0 0 0,-1 0 0 0 0,0 0 0 0 0,1 0 0 0 0,-1 0 0 0 0,1 0 0 0 0,-1 0 0 0 0,1 0 0 0 0,0 0 0 0 0,-1 0 0 0 0,1 0 0 0 0,-1 0 0 0 0,1 0 0 0 0,0 1 0 0 0,-1-1 0 0 0,1 0 0 0 0,0 0 0 0 0,-1 0 0 0 0,1 0 0 0 0,0 1 0 0 0,-1-1 0 0 0,1 0 0 0 0,0 0 0 0 0,-1 1 0 0 0,1-1 0 0 0,0 0 0 0 0,0 1 0 0 0,-1-1 0 0 0,1 0 0 0 0,0 1 0 0 0,0-1 0 0 0,0 0 0 0 0,0 1 0 0 0,-1-1 0 0 0,1 0 0 0 0,0 1 0 0 0,0 0 0 0 0,0-1 0 0 0,0 1 0 0 0,-1-1 0 0 0,1 0 0 0 0,0 1 0 0 0,0-1 0 0 0,0 0 0 0 0,-1 1 0 0 0,1-1 0 0 0,0 0 0 0 0,-1 1 0 0 0,1-1 0 0 0,0 0 0 0 0,-1 0 0 0 0,1 1 0 0 0,0-1 0 0 0,-1 0 0 0 0,1 0 0 0 0,0 0 0 0 0,-1 1 0 0 0,0-1 0 0 0,1 0 0 0 0,-1 0 0 0 0,1 0 0 0 0,-1 0 0 0 0,1 1 0 0 0,-1-1 0 0 0,1 0 0 0 0,0 0 0 0 0,-1 1 0 0 0,1-1 0 0 0,-1 0 0 0 0,1 1 0 0 0,0-1 0 0 0,-1 0 0 0 0,1 1 0 0 0,0-1 0 0 0,0 0 0 0 0,-1 1 0 0 0,1 0 0 0 0,-2 4 0 0 0,2-4 0 0 0,0-1 0 0 0,-1 1 0 0 0,1 0 0 0 0,0 0 0 0 0,-1 0 0 0 0,1-1 0 0 0,-1 1 0 0 0,1 0 0 0 0,-1-1 0 0 0,1 1 0 0 0,-1 0 0 0 0,1-1 0 0 0,-1 1 0 0 0,0 0 0 0 0,1-1 0 0 0,-1 1 0 0 0,0-1 0 0 0,1 1 0 0 0,-2-1 0 0 0,1 1 0 0 0,0-1 0 0 0,1 1 0 0 0,-1 0 0 0 0,0-1 0 0 0,1 1 0 0 0,-1 0 0 0 0,1-1 0 0 0,-1 1 0 0 0,1 0 0 0 0,-1-1 0 0 0,1 1 0 0 0,-1 0 0 0 0,1 1 0 0 0,-1-1 0 0 0,1 0 0 0 0,-1 0 0 0 0,1-1 0 0 0,-1 1 0 0 0,1 0 0 0 0,-1 0 0 0 0,1 0 0 0 0,-1-1 0 0 0,0 1 0 0 0,1 0 0 0 0,-2 0 0 0 0,-15 21 0 0 0,7-9 0 0 0,2-1 0 0 0,-11 18 0 0 0,11-16 0 0 0,8-13 0 0 0,0 0 0 0 0,-1 1 0 0 0,0-1 0 0 0,1 0 0 0 0,-1 0 0 0 0,0 1 0 0 0,0-1 0 0 0,0 0 0 0 0,1 0 0 0 0,-3 2 0 0 0,1-1-5 0 0,0 0 1 0 0,0 0-1 0 0,1 1 0 0 0,-1 0 0 0 0,1-1 0 0 0,-1 1 0 0 0,1 0 1 0 0,0-1-1 0 0,0 1 0 0 0,-1 5 0 0 0,1-4 1 0 0,0 0 1 0 0,-1 0-1 0 0,0 0 1 0 0,1 0-1 0 0,-4 4 1 0 0,-44 76-317 0 0,29-48-87 0 0,16-27 245 0 0,-1 0 0 0 0,-7 12-1 0 0,-6 20-31 0 0,10-27 111 0 0,-6 9-80 0 0,11-19 121 0 0,1 0 0 0 0,-1 1-1 0 0,1-1 1 0 0,0 1 0 0 0,0-1-1 0 0,-2 10 1 0 0,2-8-126 0 0,0-1 0 0 0,0 1 0 0 0,0-1 0 0 0,-5 9 0 0 0,-9 15-445 0 0,13-21 389 0 0,-1-1-1 0 0,0 0 0 0 0,-7 9 0 0 0,-7 18-703 0 0,16-32 850 0 0,1 0-1 0 0,1 0 1 0 0,-1 0-1 0 0,0 0 0 0 0,0 0 1 0 0,0 5-1 0 0,-5 12-555 0 0,-9 16-766 0 0,12-21 710 0 0,3-13 563 0 0,-1 0-1 0 0,1 0 0 0 0,0 1 0 0 0,0-1 0 0 0,-1 0 1 0 0,1 1-1 0 0,-1-1 0 0 0,1 0 0 0 0,-2 2 0 0 0,0 9-953 0 0,2-11 1000 0 0,0 0-1 0 0,0 0 0 0 0,0 0 0 0 0,0 0 1 0 0,-1 0-1 0 0,1 0 0 0 0,0 0 0 0 0,0 0 0 0 0,-1 0 1 0 0,1 0-1 0 0,0 0 0 0 0,-1 1 0 0 0,0-1-50 0 0,0 1 0 0 0,1-1 0 0 0,-1 0-1 0 0,1 1 1 0 0,0-1 0 0 0,-1 0-1 0 0,1 1 1 0 0,0-1 0 0 0,0 2-1 0 0,-4 13-1801 0 0,2-8 1117 0 0,2 1 499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1 684 6271 0 0,'2'0'63'0'0,"-1"-1"0"0"0,1 0 0 0 0,0 1 0 0 0,-1-1 0 0 0,1 0-1 0 0,0 0 1 0 0,-1 0 0 0 0,1 0 0 0 0,-1 0 0 0 0,3-3 0 0 0,9-5 584 0 0,-11 7-441 0 0,0 0 0 0 0,0 0 0 0 0,0 0 0 0 0,0 0 0 0 0,0 0 0 0 0,-1 0 0 0 0,1 0 0 0 0,-1-1 0 0 0,2-2 0 0 0,7-11 670 0 0,-8 14-769 0 0,-1 0 1 0 0,1 0-1 0 0,-1 0 1 0 0,0-1-1 0 0,0 1 1 0 0,0-1-1 0 0,0 1 1 0 0,0-1-1 0 0,0-3 1 0 0,8-16 588 0 0,-6 17-609 0 0,0 0 0 0 0,0 0 1 0 0,0-1-1 0 0,-1 1 1 0 0,0 0-1 0 0,0-1 0 0 0,0 1 1 0 0,-1-1-1 0 0,0 0 1 0 0,1-6-1 0 0,0-3 60 0 0,0 1-1 0 0,8-24 1 0 0,2-6-42 0 0,5-18 170 0 0,-11 41 7 0 0,7-32 1 0 0,2-10 279 0 0,-11 53-455 0 0,-1-1-1 0 0,0 0 1 0 0,-1 1-1 0 0,0-1 0 0 0,-1 0 1 0 0,0 0-1 0 0,-1 0 1 0 0,-1-18-1 0 0,-2 3-23 0 0,3 19-114 0 0,-1 0-1 0 0,0 1 1 0 0,0 0 0 0 0,0-1 0 0 0,-1 1 0 0 0,-3-8-1 0 0,5 14-10 0 0,0 0-1 0 0,1 0 0 0 0,-1 0 1 0 0,0 0-1 0 0,0 0 1 0 0,0 0-1 0 0,-1-1 0 0 0,1 1 1 0 0,0 0-1 0 0,0 0 1 0 0,0 0-1 0 0,0 0 0 0 0,0 0 1 0 0,0 0-1 0 0,0 0 1 0 0,0-1-1 0 0,0 1 0 0 0,0 0 1 0 0,0 0-1 0 0,0 0 1 0 0,0 0-1 0 0,0 0 0 0 0,0 0 1 0 0,0 0-1 0 0,-1 0 1 0 0,1 0-1 0 0,0-1 0 0 0,0 1 1 0 0,0 0-1 0 0,0 0 1 0 0,0 0-1 0 0,0 0 0 0 0,0 0 1 0 0,-1 0-1 0 0,1 0 1 0 0,0 0-1 0 0,0 0 0 0 0,0 0 1 0 0,0 0-1 0 0,0 0 0 0 0,0 0 1 0 0,0 0-1 0 0,-1 0 1 0 0,1 0-1 0 0,0 0 0 0 0,0 0 1 0 0,0 0-1 0 0,0 0 1 0 0,0 0-1 0 0,0 0 0 0 0,-1 0 1 0 0,1 0-1 0 0,0 1 1 0 0,0-1-1 0 0,0 0 0 0 0,0 0 1 0 0,0 0-1 0 0,0 0 1 0 0,0 0-1 0 0,0 0 0 0 0,-1 0 1 0 0,-2 12-1291 0 0,1 12-1766 0 0,-7 9-4469 0 0,10-19 6673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1293 5695 0 0,'2'0'57'0'0,"0"-1"0"0"0,0 0-1 0 0,0 0 1 0 0,0 0 0 0 0,1 0-1 0 0,-2 0 1 0 0,1-1 0 0 0,0 1-1 0 0,0 0 1 0 0,0-1 0 0 0,-1 0-1 0 0,1 1 1 0 0,0-1 0 0 0,-1 0-1 0 0,0 0 1 0 0,1 0 0 0 0,-1 0-1 0 0,1-3 1 0 0,19-46 1178 0 0,-12 28-705 0 0,17-61 746 0 0,-21 67-792 0 0,0-1 1 0 0,-2 1-1 0 0,0-1 1 0 0,-1 0 0 0 0,-1-34-1 0 0,0 17 247 0 0,0 4-340 0 0,-2 1 0 0 0,-1 0-1 0 0,-1 0 1 0 0,-9-39 0 0 0,10 63-406 0 0,2 5-106 0 0,15 9-421 0 0,-15-9 587 0 0,0 1 0 0 0,-1 0 0 0 0,1-1 0 0 0,0 1 0 0 0,-1 0 0 0 0,1-1 0 0 0,0 1 0 0 0,-1 0 0 0 0,1-1-1 0 0,0 1 1 0 0,0-1 0 0 0,-1 1 0 0 0,1-1 0 0 0,0 1 0 0 0,0-1 0 0 0,0 1 0 0 0,0-1 0 0 0,0 1 0 0 0,0-1 0 0 0,0 1 0 0 0,0-1-1 0 0,0 1 1 0 0,0-1 0 0 0,0 1 0 0 0,0-1 0 0 0,0 0 0 0 0,1-17 513 0 0,-1 16-545 0 0,2-6 23 0 0,-1 1 0 0 0,2-1 0 0 0,-1 1 0 0 0,1 0 0 0 0,0 0 0 0 0,0 0 0 0 0,1 1 0 0 0,0-1 0 0 0,0 1 0 0 0,6-7 1 0 0,6-11 134 0 0,-1 2-115 0 0,1 2 0 0 0,31-32-1 0 0,-7 8-14 0 0,-18 22-89 0 0,31-27-1 0 0,-14 14-6 0 0,-33 31-53 0 0,-1-1 0 0 0,1 1 0 0 0,0 0 0 0 0,0 0 0 0 0,0 1 0 0 0,12-5 0 0 0,-12 8-68 0 0,-9 5 67 0 0,-7 6 150 0 0,-4 4 24 0 0,-2 4-55 0 0,-13 8 50 0 0,26-23-25 0 0,-1 0-1 0 0,0 0 1 0 0,1 0-1 0 0,-1-1 1 0 0,0 0-1 0 0,-1 0 1 0 0,1 0-1 0 0,0 0 1 0 0,-7 3-1 0 0,10-6-8 0 0,1 0 0 0 0,-1 1 0 0 0,1-1-1 0 0,0 0 1 0 0,-1 0 0 0 0,1 0 0 0 0,-1 1-1 0 0,1-1 1 0 0,-1 0 0 0 0,1 0 0 0 0,-1 0 0 0 0,1 0-1 0 0,-1 0 1 0 0,1 0 0 0 0,-1 0 0 0 0,1 0-1 0 0,-1 0 1 0 0,1 0 0 0 0,-1 0 0 0 0,1 0 0 0 0,-1 0-1 0 0,1-1 1 0 0,-1 1 0 0 0,1 0 0 0 0,-1-1-1 0 0,9-11 249 0 0,30-34-98 0 0,16-23-176 0 0,-38 52 3 0 0,23-36 1 0 0,-28 36-29 0 0,0 2 0 0 0,1-1 0 0 0,21-20 0 0 0,-13 18-112 0 0,-15 12-26 0 0,1 0-1 0 0,0 1 1 0 0,0-1 0 0 0,12-6 0 0 0,39-25-2923 0 0,-52 34 2370 0 0,1 0-1 0 0,-1-1 0 0 0,0 0 1 0 0,0 0-1 0 0,6-7 0 0 0,5-13-5260 0 0,-12 16 3933 0 0,2 2 1257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144 100 4343 0 0,'0'0'2247'0'0,"-2"-17"-2086"0"0,3 15-160 0 0,0 0-12 0 0,0 1 0 0 0,0-1 0 0 0,0 0 0 0 0,-1 0 0 0 0,1 1-1 0 0,-1-1 1 0 0,1 0 0 0 0,-1 0 0 0 0,1 0 0 0 0,-1 0 0 0 0,0 1 0 0 0,0-3-1 0 0,0 2 6 0 0,0 1-1 0 0,1-1 1 0 0,-1 0-1 0 0,0 1 1 0 0,1-1 0 0 0,-1 1-1 0 0,1 0 1 0 0,0-1-1 0 0,0 1 1 0 0,-1-1-1 0 0,1 1 1 0 0,2-2-1 0 0,5-14-47 0 0,-3 8 48 0 0,-5 9 11 0 0,0 0 0 0 0,0-1 1 0 0,0 1-1 0 0,1 0 1 0 0,-1 0-1 0 0,0 0 1 0 0,0 0-1 0 0,0-1 0 0 0,0 1 1 0 0,0 0-1 0 0,0 0 1 0 0,1 0-1 0 0,-1-1 1 0 0,0 1-1 0 0,0 0 0 0 0,0 0 1 0 0,0 0-1 0 0,0-1 1 0 0,0 1-1 0 0,0 0 1 0 0,0 0-1 0 0,0-1 0 0 0,0 1 1 0 0,0 0-1 0 0,0 0 1 0 0,0 0-1 0 0,0-1 1 0 0,0 1-1 0 0,0 0 0 0 0,-2-3 1779 0 0,0 13-560 0 0,1-7-1032 0 0,-1 0 1 0 0,1 0-1 0 0,-1 0 0 0 0,0-1 1 0 0,0 1-1 0 0,0-1 1 0 0,-3 4-1 0 0,-11 14 481 0 0,-22 38 167 0 0,2-4-470 0 0,2-13-186 0 0,22-30 21 0 0,11-10-226 0 0,0 0 0 0 0,0 0 0 0 0,0 0 0 0 0,-1 0 0 0 0,1 0 0 0 0,0 0 0 0 0,0 0 0 0 0,0 0 0 0 0,1 0 0 0 0,-1 0 0 0 0,0 0 0 0 0,0 0 0 0 0,1 1 0 0 0,-1-1 0 0 0,0 0 0 0 0,0 3 0 0 0,13-16-2457 0 0,-10 8 1853 0 0,1 0 0 0 0,0 0 0 0 0,0 0 0 0 0,0 0 0 0 0,1 0 0 0 0,5-5 0 0 0,17-19-2954 0 0,-13 12 1999 0 0,4 0 976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7567 0 0,'0'3'46'0'0,"0"0"0"0"0,0 1 0 0 0,0-1-1 0 0,0 0 1 0 0,0 0 0 0 0,-1 0 0 0 0,0 0-1 0 0,1 0 1 0 0,-1 0 0 0 0,0 0 0 0 0,-1 0 0 0 0,1 0-1 0 0,0 0 1 0 0,-1 0 0 0 0,1-1 0 0 0,-1 1-1 0 0,0 0 1 0 0,-2 2 0 0 0,-7 12 351 0 0,-24 30 860 0 0,10-15-635 0 0,-37 45 487 0 0,11-20-388 0 0,20-25-1918 0 0,80-81-3005 0 0,-30 31 1698 0 0,25-30-1 0 0,-26 29 1285 0 0,2 2 752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6391 0 0,'0'1'26'0'0,"0"0"-1"0"0,1 0 0 0 0,-1 0 0 0 0,0 1 1 0 0,0-1-1 0 0,0 0 0 0 0,0 0 0 0 0,0 0 1 0 0,0 0-1 0 0,0 0 0 0 0,0 1 0 0 0,0-1 0 0 0,-1 0 1 0 0,1 0-1 0 0,0 0 0 0 0,-1 0 0 0 0,1 0 1 0 0,-1 0-1 0 0,1 0 0 0 0,-1 0 0 0 0,0 0 1 0 0,1 0-1 0 0,-1 0 0 0 0,0 0 0 0 0,0 0 0 0 0,0-1 1 0 0,1 1-1 0 0,-3 1 0 0 0,-10 16 879 0 0,10-14-601 0 0,1 0 0 0 0,-1 0 1 0 0,0 0-1 0 0,0-1 0 0 0,0 1 0 0 0,-7 5 0 0 0,-9 11 815 0 0,-72 90 1241 0 0,65-79-1920 0 0,18-23-309 0 0,1 0 1 0 0,1 0 0 0 0,-9 13-1 0 0,-9 9 89 0 0,19-25-205 0 0,0 1 0 0 0,-1 0 0 0 0,2 1 0 0 0,-7 10 1 0 0,10-12-980 0 0,9-8 364 0 0,13-11-98 0 0,-16 11 425 0 0,68-54-395 0 0,-10-2 615 0 0,-4-2 54 0 0,-40 39-83 0 0,-17 18 38 0 0,0 1 0 0 0,0 0 0 0 0,0 1-1 0 0,1-1 1 0 0,-1 0 0 0 0,5-2-1 0 0,2-7-998 0 0,-3 4-47 0 0,-6 14 562 0 0,-1-5 528 0 0,0 1 0 0 0,0-1 0 0 0,0 1 0 0 0,0-1 0 0 0,0 0 0 0 0,0 1 0 0 0,0-1 0 0 0,0 0 0 0 0,0 0 0 0 0,-1 0 0 0 0,1 0 0 0 0,0 0 0 0 0,-3 2 0 0 0,-11 9 81 0 0,-63 78 2372 0 0,6-11-972 0 0,20-22-1136 0 0,50-55-336 0 0,1-1 1 0 0,-1 0-1 0 0,1 1 1 0 0,-1-1-1 0 0,1 0 1 0 0,-1 0-1 0 0,0 0 1 0 0,1 0-1 0 0,-3 1 1 0 0,-4 2-14 0 0,7-3-405 0 0,10-21-7478 0 0,-6 16 6778 0 0,7-10-1100 0 0,5 0 1358 0 0</inkml:trace>
  <inkml:trace contextRef="#ctx0" brushRef="#br0" timeOffset="1">173 286 8927 0 0,'-1'3'64'0'0,"0"1"0"0"0,0-1 0 0 0,-1 0 0 0 0,0 0 1 0 0,0 0-1 0 0,0 0 0 0 0,0 0 0 0 0,0-1 0 0 0,0 1 0 0 0,-1 0 0 0 0,1-1 0 0 0,-1 0 0 0 0,1 0 0 0 0,-5 3 0 0 0,-16 15 410 0 0,-33 31 1261 0 0,39-37-1674 0 0,16-13-50 0 0,-1 1 0 0 0,0-1 0 0 0,1 0 0 0 0,-1 1 0 0 0,0-1 0 0 0,1 1 0 0 0,0-1 0 0 0,-1 1 0 0 0,1-1 0 0 0,0 1 0 0 0,-2 3 0 0 0,10-8-1182 0 0,-1-1 1 0 0,0 1 0 0 0,0-1-1 0 0,-1-1 1 0 0,1 1-1 0 0,-1-1 1 0 0,7-6-1 0 0,5-7-596 0 0,5 2 1087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3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7511 0 0,'-2'4'81'0'0,"-1"0"0"0"0,0 1 0 0 0,-1-1-1 0 0,1 0 1 0 0,-1-1 0 0 0,0 1-1 0 0,0-1 1 0 0,0 1 0 0 0,-8 3 0 0 0,-16 16-31 0 0,7-2 478 0 0,-36 27 0 0 0,45-38-316 0 0,0 1 0 0 0,1 0 1 0 0,-12 16-1 0 0,-16 15 377 0 0,-33 36 451 0 0,56-59-1205 0 0,14-16-125 0 0,0-1 0 0 0,0 1 0 0 0,0-1-1 0 0,-1 1 1 0 0,1-1 0 0 0,0 0 0 0 0,-1 0-1 0 0,-3 2 1 0 0,14-40-7751 0 0,2 15 7427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110 171 7167 0 0,'0'0'555'0'0,"18"-6"698"0"0,-18 6-1222 0 0,5-3 124 0 0,-1 0 0 0 0,1 1-1 0 0,-1-2 1 0 0,0 1 0 0 0,-1 0 0 0 0,1-1 0 0 0,0 0-1 0 0,-1 0 1 0 0,0 0 0 0 0,0 0 0 0 0,4-7-1 0 0,2-3 351 0 0,-8 14-471 0 0,0-1 1 0 0,-1 0-1 0 0,1 0 0 0 0,0 0 1 0 0,0 0-1 0 0,-1 0 0 0 0,1 0 1 0 0,-1 0-1 0 0,1 0 0 0 0,-1-1 1 0 0,1 1-1 0 0,-1 0 0 0 0,0 0 0 0 0,0 0 1 0 0,1 0-1 0 0,-1-3 0 0 0,4-6 365 0 0,-4 10-385 0 0,0 0-1 0 0,1 0 0 0 0,-1 0 0 0 0,0-1 0 0 0,0 1 0 0 0,0 0 0 0 0,1 0 1 0 0,-1-1-1 0 0,0 1 0 0 0,0 0 0 0 0,0 0 0 0 0,0-1 0 0 0,0 1 0 0 0,0 0 0 0 0,0 0 1 0 0,0-1-1 0 0,1 1 0 0 0,-1 0 0 0 0,0 0 0 0 0,0-1 0 0 0,0 1 0 0 0,0 0 1 0 0,0-1-1 0 0,0 1 0 0 0,-1 0 0 0 0,1 0 0 0 0,0-1 0 0 0,0 1 0 0 0,0 0 0 0 0,0 0 1 0 0,0-1-1 0 0,0 1 0 0 0,0 0 0 0 0,0 0 0 0 0,-1-1 0 0 0,1 0 330 0 0,-19 9 6 0 0,16-5-336 0 0,-17 16-6 0 0,16-16 31 0 0,2 0-1 0 0,-1 0 0 0 0,0 0 0 0 0,1 1 1 0 0,-1-1-1 0 0,1 1 0 0 0,0-1 1 0 0,0 1-1 0 0,-1 5 0 0 0,-8 11 164 0 0,0-5 71 0 0,-1 0 0 0 0,-19 18 0 0 0,-11 14 218 0 0,26-29-521 0 0,8-9-34 0 0,20-19-31 0 0,10-6-569 0 0,-17 13 487 0 0,-1 0-1 0 0,0 0 0 0 0,0 0 0 0 0,0 0 1 0 0,5-6-1 0 0,58-58-1876 0 0,-37 35 1399 0 0,-22 24 523 0 0,0 0 0 0 0,13-18-1 0 0,7-4-97 0 0,-23 26 202 0 0,0-1 0 0 0,0 1 0 0 0,-1-1 0 0 0,7-9 0 0 0,-9 11 24 0 0,1-1 0 0 0,-1 1-1 0 0,1 0 1 0 0,0 1-1 0 0,0-1 1 0 0,0 0 0 0 0,0 1-1 0 0,7-4 1 0 0,-4 2 23 0 0,-6 4-7 0 0,0 0 0 0 0,1 0 0 0 0,-1 0 0 0 0,0 0 0 0 0,0 0 1 0 0,0-1-1 0 0,0 1 0 0 0,0 0 0 0 0,0 0 0 0 0,0 0 0 0 0,0 0 1 0 0,0 0-1 0 0,0 0 0 0 0,0 0 0 0 0,0 0 0 0 0,0 0 0 0 0,0 0 0 0 0,0 0 1 0 0,0 0-1 0 0,0 0 0 0 0,1 0 0 0 0,-1 0 0 0 0,0 0 0 0 0,0 0 0 0 0,0 0 1 0 0,0 0-1 0 0,0 0 0 0 0,0 0 0 0 0,0 0 0 0 0,0 0 0 0 0,0 0 1 0 0,0 0-1 0 0,0 0 0 0 0,0 0 0 0 0,1 0 0 0 0,-1 0 0 0 0,0 0 0 0 0,0 0 1 0 0,0 0-1 0 0,0 0 0 0 0,0 0 0 0 0,0 0 0 0 0,0 0 0 0 0,0 0 1 0 0,0 0-1 0 0,0 0 0 0 0,0 0 0 0 0,0 0 0 0 0,0 1 0 0 0,0-1 0 0 0,0 0 1 0 0,0 0-1 0 0,0 0 0 0 0,0 0 0 0 0,0 0 0 0 0,1 0 0 0 0,-1 0 0 0 0,0 0 1 0 0,0 0-1 0 0,0 0 0 0 0,0 0 0 0 0,0 0 0 0 0,0 0 0 0 0,0 1 1 0 0,0-1-1 0 0,-3 8 370 0 0,-7 9 238 0 0,-12 13 385 0 0,1-2-410 0 0,13-18-789 0 0,4-5 60 0 0,1-1 1 0 0,-1 1-1 0 0,0-1 1 0 0,0 0 0 0 0,-6 4-1 0 0,9-7-24 0 0,0-1 0 0 0,0 1 0 0 0,1-1 0 0 0,-1 1-1 0 0,0-1 1 0 0,0 0 0 0 0,0 1 0 0 0,0-1 0 0 0,0 0 0 0 0,0 0-1 0 0,0 0 1 0 0,0 1 0 0 0,0-1 0 0 0,0 0 0 0 0,0 0 0 0 0,0 0-1 0 0,1 0 1 0 0,-1-1 0 0 0,0 1 0 0 0,0 0 0 0 0,0 0 0 0 0,0-1 0 0 0,0 1-1 0 0,0 0 1 0 0,0-1 0 0 0,0 1 0 0 0,1-1 0 0 0,-1 1 0 0 0,0-1-1 0 0,0 1 1 0 0,0-1 0 0 0,1 0 0 0 0,-1 1 0 0 0,0-1 0 0 0,1 0 0 0 0,-1 0-1 0 0,1 1 1 0 0,-1-2 0 0 0,-12-23-4580 0 0,6 11 3887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3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479 338 5327 0 0,'0'0'946'0'0,"4"-7"314"0"0,24-17-258 0 0,-22 16-601 0 0,-5 7-383 0 0,-1 1 0 0 0,0-1 0 0 0,0 1-1 0 0,1-1 1 0 0,-1 1 0 0 0,0 0 0 0 0,1-1 0 0 0,-1 1-1 0 0,1-1 1 0 0,-1 1 0 0 0,0-1 0 0 0,1 1-1 0 0,-1 0 1 0 0,1-1 0 0 0,-1 1 0 0 0,1 0-1 0 0,-1 0 1 0 0,1-1 0 0 0,-1 1 0 0 0,1 0 0 0 0,-1 0-1 0 0,1 0 1 0 0,0 0 0 0 0,0 0 0 0 0,-1-1 71 0 0,0 1 0 0 0,1 0 0 0 0,-1 0 0 0 0,0 0 0 0 0,1 0 0 0 0,-1 0 0 0 0,0 1 1 0 0,0-1-1 0 0,1 0 0 0 0,-1 0 0 0 0,0 0 0 0 0,0 0 0 0 0,1 0 0 0 0,-1 0 0 0 0,0 0 0 0 0,0 0 1 0 0,1 1-1 0 0,-1-1 0 0 0,0 0 0 0 0,0 0 0 0 0,0 0 0 0 0,1 0 0 0 0,-1 1 0 0 0,0-1 0 0 0,0 0 0 0 0,0 0 1 0 0,0 1-1 0 0,1-1 0 0 0,-1 0 0 0 0,0 0 0 0 0,0 1 0 0 0,0-1 0 0 0,0 0 0 0 0,0 0 0 0 0,0 1 1 0 0,0-1-1 0 0,0 0 0 0 0,0 17 1084 0 0,-1-13-1003 0 0,0 0 0 0 0,-1 1 0 0 0,1-1 0 0 0,-1 0-1 0 0,-3 7 1 0 0,-25 44 421 0 0,-20 21-54 0 0,27-44-354 0 0,15-20-153 0 0,0 0 1 0 0,-1-1-1 0 0,-15 14 0 0 0,-12 13 67 0 0,25-26-28 0 0,0 0 0 0 0,-19 15 0 0 0,18-17 27 0 0,0 1-1 0 0,-11 13 0 0 0,-9 9 203 0 0,8-5-134 0 0,21-24-183 0 0,-1 1-1 0 0,1-1 1 0 0,-1 1 0 0 0,0-1 0 0 0,-6 4-1 0 0,5-3-17 0 0,-10 8 11 0 0,11-12 5 0 0,5-7-23 0 0,11-10 44 0 0,-10 15 0 0 0,-1 0 0 0 0,0 0 0 0 0,1 0 0 0 0,-1-1 0 0 0,0 1 0 0 0,0-1 0 0 0,0 1 0 0 0,0-1 0 0 0,0 1 0 0 0,0-1 0 0 0,0-1 0 0 0,1-3-1 0 0,-1 1 0 0 0,2-1 0 0 0,-1 1 0 0 0,0 0 0 0 0,1 0 0 0 0,0 0 0 0 0,0 0 0 0 0,1 0 0 0 0,6-7 0 0 0,74-89-39 0 0,26-21 236 0 0,-49 47-594 0 0,-21 25 276 0 0,50-65-121 0 0,-67 81 82 0 0,-20 29 124 0 0,0 0-1 0 0,0-1 1 0 0,1 1 0 0 0,0 1 0 0 0,0-1 0 0 0,5-4 0 0 0,-9 8 29 0 0,1 1 1 0 0,-1 0 0 0 0,1 0 0 0 0,-1-1 0 0 0,1 1 0 0 0,-1 0-1 0 0,0 0 1 0 0,1-1 0 0 0,-1 1 0 0 0,0-1 0 0 0,1 1 0 0 0,-1 0-1 0 0,0-1 1 0 0,1 1 0 0 0,-1-1 0 0 0,0 1 0 0 0,1-1 0 0 0,-1 1-1 0 0,0-1 1 0 0,0 1 0 0 0,0-1 0 0 0,0 1 0 0 0,0-1 0 0 0,1 1-1 0 0,-1-1 1 0 0,0 1 0 0 0,0-1 0 0 0,0 1 0 0 0,0-1 0 0 0,0 1-1 0 0,-1-1 1 0 0,1 0 0 0 0,0 1-5 0 0,-1 0-1 0 0,1 0 0 0 0,-1 0 1 0 0,1 0-1 0 0,-1 0 1 0 0,1 0-1 0 0,-1 0 0 0 0,1 1 1 0 0,-1-1-1 0 0,1 0 1 0 0,-1 0-1 0 0,1 0 0 0 0,-1 1 1 0 0,1-1-1 0 0,0 0 1 0 0,-1 0-1 0 0,1 1 0 0 0,-1-1 1 0 0,1 0-1 0 0,0 1 1 0 0,-1-1-1 0 0,1 0 1 0 0,0 1-1 0 0,0-1 0 0 0,-1 1 1 0 0,1-1-1 0 0,0 1 1 0 0,0-1-1 0 0,-1 0 0 0 0,1 1 1 0 0,0-1-1 0 0,0 1 1 0 0,-50 75 445 0 0,42-63-379 0 0,-1 0 0 0 0,-18 20 1 0 0,-4 5 106 0 0,-32 40 209 0 0,26-35-297 0 0,-22 21 4 0 0,-10 14 56 0 0,36-36-43 0 0,12-17-15 0 0,-32 53 0 0 0,0 0-75 0 0,39-60 0 0 0,1-1 0 0 0,1 2 0 0 0,1 0 0 0 0,-14 31 0 0 0,20-42 0 0 0,4-6 3 0 0,0-1 0 0 0,0 1-1 0 0,0-1 1 0 0,0 1 0 0 0,1-1 0 0 0,-1 1 0 0 0,0-1-1 0 0,1 1 1 0 0,-1 0 0 0 0,1-1 0 0 0,0 1-1 0 0,-1 0 1 0 0,1 1 0 0 0,17-15-226 0 0,-11 5 175 0 0,13-18-128 0 0,25-44 0 0 0,-29 45 150 0 0,1 0-1 0 0,21-24 0 0 0,4-3 17 0 0,66-89-181 0 0,62-91-120 0 0,-87 115 280 0 0,-25 37 150 0 0,-37 54-85 0 0,29-30-1 0 0,-10 11-116 0 0,-36 40 81 0 0,0 1-1 0 0,1-1 1 0 0,-1 1-1 0 0,1 0 1 0 0,0 0-1 0 0,0 0 1 0 0,0 0-1 0 0,5-2 1 0 0,-2 1-4 0 0,-12 17-54 0 0,-30 42 59 0 0,-11 17 94 0 0,-66 91 175 0 0,70-106-151 0 0,-58 76 382 0 0,33-49-211 0 0,-32 37 56 0 0,31-36-114 0 0,-2 3-20 0 0,15-19-84 0 0,38-46-91 0 0,-1 0 1 0 0,-24 22-1 0 0,42-45-35 0 0,0 0 0 0 0,0 0 0 0 0,0 0 0 0 0,0-1 0 0 0,0 1 0 0 0,0 0 0 0 0,0 0 0 0 0,0 0 0 0 0,0-1 0 0 0,0 1 0 0 0,0 0 0 0 0,0 0 0 0 0,0 0 0 0 0,0 0 0 0 0,-1-1 0 0 0,1 1 0 0 0,0 0 0 0 0,0 0 0 0 0,0 0 0 0 0,0 0 0 0 0,0 0 0 0 0,-1 0 0 0 0,1-1 0 0 0,0 1 0 0 0,0 0 0 0 0,0 0 0 0 0,0 0 0 0 0,0 0 0 0 0,-1 0 0 0 0,1 0 0 0 0,0 0 0 0 0,0 0 0 0 0,0 0 0 0 0,-1 0 0 0 0,1 0 0 0 0,0 0 0 0 0,0 0 0 0 0,0 0 0 0 0,0 0 0 0 0,-1 0 0 0 0,1 0 0 0 0,0 0 0 0 0,0 0 0 0 0,0 0 0 0 0,-1 0 0 0 0,1 0 0 0 0,0 0 0 0 0,0 0 0 0 0,0 1 0 0 0,0-1 0 0 0,0 0 0 0 0,1-4-14 0 0,1 1 1 0 0,0-1-1 0 0,0 1 0 0 0,0 0 0 0 0,0 0 0 0 0,1 0 0 0 0,3-3 1 0 0,12-17-117 0 0,4-13 18 0 0,38-47 0 0 0,-27 38 112 0 0,-9 16 0 0 0,34-34 0 0 0,0 1 0 0 0,-1-6-14 0 0,71-79-164 0 0,-56 61 92 0 0,-71 85 74 0 0,0 0 0 0 0,0 0 0 0 0,0 0 0 0 0,0 0 0 0 0,0 0 0 0 0,0-1 1 0 0,-1 1-1 0 0,1 0 0 0 0,0 0 0 0 0,-1-1 0 0 0,1 1 0 0 0,0-2 1 0 0,-1 3 4 0 0,-1 0 1 0 0,0 1 0 0 0,1-1 0 0 0,-1 0 0 0 0,1 1 0 0 0,-1-1 0 0 0,1 1 0 0 0,-1-1-1 0 0,1 1 1 0 0,-1-1 0 0 0,1 1 0 0 0,0 0 0 0 0,-1-1 0 0 0,1 1 0 0 0,0 0 0 0 0,-1-1 0 0 0,1 1-1 0 0,0-1 1 0 0,0 1 0 0 0,0 0 0 0 0,-1 0 0 0 0,1 0 0 0 0,-9 21 1 0 0,-22 34-1 0 0,7-16 6 0 0,-45 65 13 0 0,38-61 69 0 0,-30 32 75 0 0,-4 8 66 0 0,27-33-17 0 0,23-32-88 0 0,-22 36 1 0 0,16-29-60 0 0,18-24-49 0 0,0 1 0 0 0,1-1-1 0 0,0 1 1 0 0,-1 0 0 0 0,1 0-1 0 0,0 0 1 0 0,1 0 0 0 0,-3 5-1 0 0,3-6 71 0 0,3-3-134 0 0,-1 1-1 0 0,1-1 1 0 0,-1 0-1 0 0,1 1 1 0 0,-1-1-1 0 0,0 0 1 0 0,1 0-1 0 0,-1 0 1 0 0,0 0-1 0 0,1 0 1 0 0,-1 0 0 0 0,0 0-1 0 0,1-2 1 0 0,92-104-4945 0 0,-57 63 2540 0 0,-19 23 297 0 0,-1 0 1 0 0,19-32-1 0 0,-11 11-97 0 0,4 1 1391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3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73 144 6335 0 0,'0'0'38'0'0,"1"1"-1"0"0,-1-1 1 0 0,0 0-1 0 0,0 0 1 0 0,1 0-1 0 0,-1 0 1 0 0,0 0-1 0 0,1 0 0 0 0,-1 0 1 0 0,0 0-1 0 0,0 0 1 0 0,1-1-1 0 0,-1 1 1 0 0,0 0-1 0 0,0 0 1 0 0,1 0-1 0 0,-1 0 1 0 0,0 0-1 0 0,0 0 0 0 0,0 0 1 0 0,1-1-1 0 0,-1 1 1 0 0,0 0-1 0 0,0 0 1 0 0,0 0-1 0 0,1 0 1 0 0,-1-1-1 0 0,0 1 1 0 0,0 0-1 0 0,0 0 0 0 0,0-1 1 0 0,0 1-1 0 0,1 0 1 0 0,-1 0-1 0 0,0 0 1 0 0,0-1-1 0 0,0 1 1 0 0,0 0-1 0 0,0-1 0 0 0,0 1 1 0 0,0 0-1 0 0,0 0 1 0 0,0-1-1 0 0,0 1 1 0 0,0 0-1 0 0,0 0 1 0 0,0-1-1 0 0,0 1 1 0 0,0-1-1 0 0,-1-3 2196 0 0,-7 15 907 0 0,7-7-2969 0 0,0 1 1 0 0,1-1-1 0 0,-1 1 1 0 0,1-1-1 0 0,0 1 1 0 0,0-1-1 0 0,0 1 1 0 0,1-1-1 0 0,0 1 1 0 0,2 7-1 0 0,18 45 506 0 0,-11-34-598 0 0,45 87 100 0 0,77 180 378 0 0,-109-241-501 0 0,-12-25-29 0 0,-2-4-1 0 0,0 0 0 0 0,1-1 0 0 0,1 0 0 0 0,1-1-1 0 0,0 0 1 0 0,26 27 0 0 0,-37-44 118 0 0,-6-20 96 0 0,-2-11-240 0 0,-14-42-1 0 0,21 70 0 0 0,-35-103-190 0 0,-86-181 0 0 0,87 214 191 0 0,20 42 0 0 0,-1 0 0 0 0,-33-49 0 0 0,39 67 0 0 0,1 0 0 0 0,-11-24 0 0 0,15 28-55 0 0,5 9-70 0 0,6 14-79 0 0,11 15 175 0 0,-2 0 0 0 0,14 37-1 0 0,14 35-20 0 0,48 129-142 0 0,-18 40 405 0 0,-47-190 168 0 0,-12-55-197 0 0,-34-90 295 0 0,-35-78 0 0 0,29 79-485 0 0,-5-5 6 0 0,-70-119 0 0 0,40 70 0 0 0,22 40 0 0 0,28 57 0 0 0,2-1 0 0 0,-9-30 0 0 0,-1-4 0 0 0,-10-32-90 0 0,24 68-134 0 0,6 17-85 0 0,1 11 156 0 0,3 14 70 0 0,2 0 1 0 0,11 26-1 0 0,-7-22 75 0 0,34 67 9 0 0,-13-30-14 0 0,1 5-44 0 0,27 60 54 0 0,29 85 395 0 0,-58-139-200 0 0,4-1 0 0 0,54 84 0 0 0,-83-148-167 0 0,0 1 0 0 0,15 15 0 0 0,-20-23-5 0 0,1 0 0 0 0,0 0 0 0 0,0-1 0 0 0,0 1 0 0 0,0-1 0 0 0,0 0 1 0 0,1 1-1 0 0,-1-2 0 0 0,1 1 0 0 0,-1 0 0 0 0,1-1 0 0 0,5 2 0 0 0,-4-21 278 0 0,-6 9-258 0 0,-1 1 0 0 0,1 0 0 0 0,-1 1 0 0 0,-1-1 1 0 0,1 0-1 0 0,-1 1 0 0 0,-1-1 0 0 0,-7-12 1 0 0,3 3-15 0 0,-261-484-272 0 0,182 349 92 0 0,69 124 117 0 0,-40-57-173 0 0,54 79 123 0 0,0 2-1 0 0,-1-1 1 0 0,1 0 0 0 0,-8-5 0 0 0,11 9-12 0 0,16 32-413 0 0,-9-14 456 0 0,2-1 0 0 0,0 0-1 0 0,15 21 1 0 0,2 5 57 0 0,38 76 141 0 0,47 128-1 0 0,-47-104-16 0 0,-46-106-85 0 0,-10-19-230 0 0,1-1-1 0 0,1 0 0 0 0,1-1 1 0 0,0 0-1 0 0,1 0 0 0 0,0-1 1 0 0,1-1-1 0 0,16 14 0 0 0,-38-36-3667 0 0,0 0-1 0 0,-20-12 0 0 0,8 10 1097 0 0,2 0 1696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8783 0 0,'0'1'674'0'0,"-4"6"3704"0"0,10-7-4454 0 0,166 23 2005 0 0,-13 0-1315 0 0,-22-8-304 0 0,-58-6-228 0 0,99 1 1 0 0,-40-15 298 0 0,-137 5-305 0 0,39-2 583 0 0,-32 3-613 0 0,-27 2 14 0 0,-129 25 100 0 0,40-17-58 0 0,-185-3-1 0 0,-108-35 104 0 0,373 25-205 0 0,7 1-7 0 0,-38-8 0 0 0,57 9-63 0 0,4-1-21 0 0,0 0 68 0 0,0 0-1 0 0,1 0 1 0 0,-1 0 0 0 0,0 1 0 0 0,0-1-1 0 0,0 1 1 0 0,1 0 0 0 0,3 0-1 0 0,-5-1 8 0 0,204-21-404 0 0,78-7 457 0 0,-236 26 11 0 0,-1 2 0 0 0,1 2 0 0 0,0 2 0 0 0,-1 3 0 0 0,71 16 0 0 0,-100-19-94 0 0,-7 1 572 0 0,-28 1-74 0 0,-4-2-315 0 0,-1-1 1 0 0,-29-1-1 0 0,3 0-129 0 0,-71 7-8 0 0,-86 3 40 0 0,159-12-10 0 0,0-1-1 0 0,-64-11 0 0 0,21-3-111 0 0,89 15-13 0 0,11-2-228 0 0,26-2 146 0 0,0 2 0 0 0,0 2 1 0 0,36 3-1 0 0,42-1-136 0 0,319-9 600 0 0,-332 12 42 0 0,-81 0-110 0 0,-27-2 260 0 0,-33 0 111 0 0,39-2-596 0 0,-134 1 399 0 0,-77 4-324 0 0,-82 16 9 0 0,150-12-290 0 0,107 0 45 0 0,21-4 36 0 0,36 5-310 0 0,2-6 276 0 0,1 0 1 0 0,0-2-1 0 0,-1 0 1 0 0,41-4-1 0 0,92-17 61 0 0,-46 4-258 0 0,2 6-1957 0 0,122 6 0 0 0,-121-1-3678 0 0,-74 1 4173 0 0,42-9-2935 0 0,-48 12 4211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4.03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 9151 0 0,'4'6'205'0'0,"-1"1"0"0"0,0-1-1 0 0,0 1 1 0 0,2 12 0 0 0,6 12 378 0 0,-3-13-221 0 0,1-1-1 0 0,1-1 1 0 0,0 0 0 0 0,1 0-1 0 0,1-1 1 0 0,1 0 0 0 0,0-1-1 0 0,22 18 1 0 0,-23-22-725 0 0,1 0 1 0 0,0-2-1 0 0,1 0 1 0 0,0 0-1 0 0,0-1 1 0 0,0-1-1 0 0,1 0 0 0 0,0-1 1 0 0,0-1-1 0 0,27 4 1 0 0,-27-5-1078 0 0,49 3-5606 0 0,-39-6 6034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58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1 246 6103 0 0,'1'0'58'0'0,"0"-1"-1"0"0,0 1 0 0 0,0-1 0 0 0,0 1 0 0 0,0-1 0 0 0,0 0 0 0 0,0 1 0 0 0,0-1 0 0 0,0 0 0 0 0,0 0 0 0 0,0 0 1 0 0,-1 1-1 0 0,1-1 0 0 0,0 0 0 0 0,-1 0 0 0 0,1 0 0 0 0,0 0 0 0 0,-1 0 0 0 0,1-2 0 0 0,10-10 872 0 0,-10 11-799 0 0,1 0 0 0 0,-1-1 0 0 0,0 1 0 0 0,0 0 0 0 0,1 0 0 0 0,-1-1 0 0 0,1-3 0 0 0,5-11 1329 0 0,33-58 654 0 0,-32 62-2076 0 0,2-6-173 0 0,-8 15 219 0 0,0-1-1 0 0,0 0 1 0 0,0 1-1 0 0,5-8 0 0 0,-4 10 0 0 0,-2 1 115 0 0,1-12 377 0 0,-3 12-559 0 0,1 1 1 0 0,0-1-1 0 0,0 0 1 0 0,0 1-1 0 0,0-1 1 0 0,0 1-1 0 0,0-1 1 0 0,0 1-1 0 0,0-1 1 0 0,0 0-1 0 0,0 1 1 0 0,1-1-1 0 0,-1 1 1 0 0,0-1-1 0 0,0 1 1 0 0,0-1-1 0 0,1 1 1 0 0,-1-1-1 0 0,0 1 1 0 0,1-1-1 0 0,-1 1 1 0 0,0-1-1 0 0,1 1 1 0 0,-1-1-1 0 0,1 1 1 0 0,-1 0-1 0 0,1-1 1 0 0,0-1 35 0 0,-2 1-56 0 0,5-5 275 0 0,-4 7-262 0 0,1 0 1 0 0,0 0-1 0 0,-1 0 1 0 0,1 0-1 0 0,-1 0 0 0 0,1 0 1 0 0,-1 0-1 0 0,0 0 0 0 0,0 0 1 0 0,1 0-1 0 0,-1 0 1 0 0,0 0-1 0 0,0 0 0 0 0,0 0 1 0 0,0 1-1 0 0,2 18 81 0 0,10 24 469 0 0,-7-29-444 0 0,-1-1 1 0 0,2 19-1 0 0,-6-31-99 0 0,1-1 0 0 0,-1 1 1 0 0,1 0-1 0 0,0 0 0 0 0,-1 0 0 0 0,1-1 1 0 0,0 1-1 0 0,2 2 0 0 0,5 14 189 0 0,0 0-104 0 0,-6-16-101 0 0,-1 0 1 0 0,0 0-1 0 0,0 0 1 0 0,0 0 0 0 0,0 0-1 0 0,0 1 1 0 0,0 2-1 0 0,11 31 12 0 0,-11-34-6 0 0,-1 0 1 0 0,1-1-1 0 0,-1 1 0 0 0,1-1 1 0 0,0 1-1 0 0,-1-1 0 0 0,1 1 1 0 0,0-1-1 0 0,2 3 0 0 0,-2-2-4 0 0,0-1 0 0 0,0 1 0 0 0,0-1 1 0 0,0 1-1 0 0,0 0 0 0 0,0-1 0 0 0,0 1 0 0 0,-1 0 0 0 0,1 2 0 0 0,6 13 53 0 0,-1 1-55 0 0,-5-16 1 0 0,-1 0 0 0 0,1 0 0 0 0,-1 0 0 0 0,1 0 0 0 0,0-1 0 0 0,0 1 0 0 0,2 3 0 0 0,4 10 0 0 0,-6-14 0 0 0,-1 1 0 0 0,1 0 0 0 0,0 0 0 0 0,0 0 0 0 0,1-1 0 0 0,-1 1 0 0 0,0 0 0 0 0,2 1 0 0 0,8 11 0 0 0,-8-10 24 0 0,-1-1 1 0 0,1 1-1 0 0,0-1 0 0 0,0 0 0 0 0,0 0 0 0 0,7 6 0 0 0,-6-6 5 0 0,0 0-1 0 0,0 1 1 0 0,0-1 0 0 0,6 9-1 0 0,14 15-9 0 0,0-1 16 0 0,38 49 39 0 0,-54-61-74 0 0,1 0 0 0 0,7 19 0 0 0,-8-16 0 0 0,12 19 0 0 0,-18-33 0 0 0,0 0 0 0 0,-1 0 0 0 0,1 0 0 0 0,0 1 0 0 0,-1-1 0 0 0,0 0 0 0 0,0 1 0 0 0,0 0 0 0 0,0-1 0 0 0,1 7 0 0 0,1 0 34 0 0,-2-8-19 0 0,0-1-1 0 0,0 1 0 0 0,-1 0 1 0 0,1 0-1 0 0,-1 0 0 0 0,1 0 0 0 0,-1 0 1 0 0,1 4-1 0 0,-1-5 26 0 0,-1 0-31 0 0,1 0-1 0 0,0-1 0 0 0,0 1 1 0 0,0-1-1 0 0,0 1 0 0 0,0-1 1 0 0,0 1-1 0 0,0-1 0 0 0,0 1 1 0 0,0-1-1 0 0,0 1 0 0 0,0 0 1 0 0,1-1-1 0 0,-1 1 0 0 0,0-1 1 0 0,0 1-1 0 0,0-1 0 0 0,1 1 1 0 0,-1-1-1 0 0,0 1 0 0 0,1-1 1 0 0,-1 1-1 0 0,1 0-84 0 0,-10 3-2300 0 0,8-4 2039 0 0,0-1 1 0 0,0 1 0 0 0,0 0-1 0 0,0 0 1 0 0,0-1-1 0 0,1 1 1 0 0,-1-1-1 0 0,0 1 1 0 0,0-1-1 0 0,-6-8-3364 0 0,-2-10-1802 0 0,6 9 4345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81 210 7399 0 0,'0'0'132'0'0,"0"0"-1"0"0,0 1 0 0 0,0-1 0 0 0,0 0 0 0 0,0 1 1 0 0,0-1-1 0 0,1 0 0 0 0,-1 0 0 0 0,0 1 0 0 0,0-1 1 0 0,0 0-1 0 0,0 1 0 0 0,0-1 0 0 0,0 0 0 0 0,0 1 1 0 0,-1-1-1 0 0,1 0 0 0 0,0 1 0 0 0,0-1 1 0 0,0 0-1 0 0,0 0 0 0 0,0 1 0 0 0,0-1 0 0 0,0 0 1 0 0,-1 0-1 0 0,1 1 0 0 0,0-1 0 0 0,0 0 0 0 0,0 0 1 0 0,-1 1-1 0 0,1-1 0 0 0,0 0 0 0 0,0 0 0 0 0,-1 0 1 0 0,1 1-1 0 0,0-1 0 0 0,0 0 0 0 0,-1 0 0 0 0,1 0 1 0 0,0 0-1 0 0,-1 0 0 0 0,0 2-25 0 0,-1-1 0 0 0,1 0 0 0 0,0 1 1 0 0,-1-1-1 0 0,1 0 0 0 0,0 1 0 0 0,0 0 0 0 0,0-1 0 0 0,0 1 1 0 0,1 0-1 0 0,-1-1 0 0 0,-1 4 0 0 0,-13 54 1209 0 0,2 15-573 0 0,6 29-438 0 0,2-61-246 0 0,-1 7 15 0 0,3 50 248 0 0,3-85-117 0 0,0 0-1 0 0,1 0 0 0 0,5 21 1 0 0,0 16 798 0 0,-4-41-995 0 0,0 0 0 0 0,0 0 0 0 0,1-1 0 0 0,0 1 0 0 0,1-1 0 0 0,8 16 0 0 0,0 0-489 0 0,-7-16 443 0 0,0 0 0 0 0,0 0 1 0 0,1-1-1 0 0,0 0 0 0 0,1 0 0 0 0,0 0 0 0 0,0-1 1 0 0,1 0-1 0 0,-1 0 0 0 0,1-1 0 0 0,1 0 0 0 0,0 0 1 0 0,12 6-1 0 0,-14-9 57 0 0,1 1 0 0 0,0-1 0 0 0,0 0-1 0 0,0 0 1 0 0,1-1 0 0 0,-1 0 0 0 0,1 0 0 0 0,-1-1 0 0 0,1-1 0 0 0,-1 1 0 0 0,1-1 0 0 0,0-1 0 0 0,-1 1 0 0 0,1-1-1 0 0,-1-1 1 0 0,12-3 0 0 0,-13 2-26 0 0,-1 0 0 0 0,0 0 0 0 0,0 0 0 0 0,-1-1 0 0 0,1 0 0 0 0,-1-1 1 0 0,0 1-1 0 0,0-1 0 0 0,8-9 0 0 0,2-5-196 0 0,17-28 0 0 0,-26 38 301 0 0,-1 0 76 0 0,-1-1-1 0 0,0 0 1 0 0,0 0 0 0 0,-1 0 0 0 0,3-11 0 0 0,5-19 51 0 0,-3 14-183 0 0,-1-1 1 0 0,4-30-1 0 0,-6 28 15 0 0,14-137 141 0 0,-15 140-197 0 0,-1-46 0 0 0,0 1 0 0 0,-2 55 0 0 0,-1 0-1 0 0,-3-27 0 0 0,-1-16 57 0 0,4 46-49 0 0,-1-1 0 0 0,0 1 1 0 0,-1 0-1 0 0,0 0 1 0 0,-1 0-1 0 0,0 1 1 0 0,-1-1-1 0 0,-1 1 1 0 0,-7-15-1 0 0,11 24-7 0 0,0 2 0 0 0,0 0 0 0 0,0-1 0 0 0,1 1 0 0 0,-1 0 0 0 0,0 0 0 0 0,0 0 0 0 0,0 0 0 0 0,-1 0 0 0 0,1 0 0 0 0,0 0 0 0 0,0 0 0 0 0,0 0 0 0 0,-1 1 0 0 0,1-1 0 0 0,-2 0 0 0 0,3 0-3 0 0,-1 1-1 0 0,0-1 1 0 0,1 1 0 0 0,-1 0-1 0 0,1-1 1 0 0,-1 1-1 0 0,0 0 1 0 0,1-1-1 0 0,-1 1 1 0 0,0 0 0 0 0,1 0-1 0 0,-1-1 1 0 0,0 1-1 0 0,1 0 1 0 0,-1 0-1 0 0,0 0 1 0 0,0 0 0 0 0,1 0-1 0 0,-1 0 1 0 0,0 0-1 0 0,1 0 1 0 0,-1 0-1 0 0,0 1 1 0 0,0-1 0 0 0,1 0-1 0 0,-1 0 1 0 0,0 1-1 0 0,1-1 1 0 0,-1 0-1 0 0,1 1 1 0 0,-1-1 0 0 0,0 0-1 0 0,1 1 1 0 0,-1-1-1 0 0,1 1 1 0 0,-1 0 0 0 0,-5 19-140 0 0,6-16 68 0 0,-1 1 52 0 0,0 0 1 0 0,1 0-1 0 0,0 1 0 0 0,0-1 1 0 0,1 0-1 0 0,-1 0 0 0 0,1 1 1 0 0,3 9-1 0 0,-3-9 23 0 0,1 0 0 0 0,-1 1 1 0 0,0-1-1 0 0,-1 1 0 0 0,0 11 1 0 0,0-9-8 0 0,0 0 0 0 0,0-1 0 0 0,1 1 0 0 0,1-1 0 0 0,-1 1 0 0 0,1-1 0 0 0,5 14 1 0 0,2 10-59 0 0,1 18 7 0 0,-3 0 0 0 0,2 84 0 0 0,-7-88 58 0 0,-3 101 0 0 0,1-143-2 0 0,-20 145 25 0 0,16-131-1 0 0,-1 0 1 0 0,-1-1-1 0 0,0 0 1 0 0,-1 0 0 0 0,-1 0-1 0 0,-12 19 1 0 0,15-28 10 0 0,-1 0 1 0 0,0 0 0 0 0,0 0-1 0 0,-1-1 1 0 0,0 0-1 0 0,0 0 1 0 0,-1 0 0 0 0,0-1-1 0 0,-17 10 1 0 0,21-14-10 0 0,0 0 1 0 0,-1 0-1 0 0,1-1 1 0 0,-1 1 0 0 0,0-1-1 0 0,1 0 1 0 0,-1-1-1 0 0,0 1 1 0 0,1-1-1 0 0,-1 1 1 0 0,0-1-1 0 0,0-1 1 0 0,1 1 0 0 0,-1-1-1 0 0,0 0 1 0 0,1 0-1 0 0,-1 0 1 0 0,0-1-1 0 0,1 1 1 0 0,0-1 0 0 0,-1 0-1 0 0,1 0 1 0 0,-5-4-1 0 0,-15-11-4 0 0,0-1 0 0 0,1-1 0 0 0,-39-42 0 0 0,18-1-20 0 0,39 53-8 0 0,-1 0 1 0 0,1 0-1 0 0,1 0 0 0 0,-7-19 1 0 0,4 11-8 0 0,5 9-5 0 0,0 0 0 0 0,0-1 0 0 0,1 1 1 0 0,0 0-1 0 0,0-13 0 0 0,-3-20-80 0 0,2 26-152 0 0,1-1 0 0 0,0 1-1 0 0,2-18 1 0 0,0 2-276 0 0,0 12 495 0 0,6-36 1 0 0,1 2 852 0 0,7-78-187 0 0,-9 77-536 0 0,-4 35-23 0 0,1-34 0 0 0,1-40 20 0 0,0 19-76 0 0,-4 73-92 0 0,-2 0-225 0 0,2 6 192 0 0,-3 18-55 0 0,3-19 101 0 0,-1 1 1 0 0,1 0 0 0 0,-1-1 0 0 0,0 1 0 0 0,-1-1-1 0 0,-1 6 1 0 0,2-8 43 0 0,1 0 0 0 0,-1 0 0 0 0,1 0 0 0 0,-1 0 0 0 0,1 0 1 0 0,0 0-1 0 0,0 0 0 0 0,0 0 0 0 0,0 1 0 0 0,0-1 0 0 0,1 2 0 0 0,-1 15-12 0 0,-14 94-227 0 0,5-15 176 0 0,-3-2 16 0 0,10-85 47 0 0,1 0-1 0 0,0 0 1 0 0,2 16-1 0 0,-2 19-45 0 0,0-32 25 0 0,1 0 0 0 0,0 0-1 0 0,4 18 1 0 0,-1 3-44 0 0,-1-21 61 0 0,1 0-1 0 0,7 25 0 0 0,1 3 23 0 0,-8-31-1 0 0,1 0 0 0 0,0-1 0 0 0,10 20 0 0 0,-1-1 0 0 0,-8-21 0 0 0,-1 0 0 0 0,1 0 0 0 0,10 12 0 0 0,4 6 0 0 0,-7-10 33 0 0,1 0 0 0 0,0-1 0 0 0,20 16 0 0 0,-21-20 3 0 0,-4-3-8 0 0,1-1 0 0 0,0 1 0 0 0,0-2-1 0 0,1 1 1 0 0,0-1 0 0 0,20 8 0 0 0,-27-12-21 0 0,0-1 1 0 0,1 0-1 0 0,-1 0 1 0 0,1 0 0 0 0,0 0-1 0 0,-1-1 1 0 0,1 1-1 0 0,0-1 1 0 0,-1 0-1 0 0,1 0 1 0 0,0 0 0 0 0,-1 0-1 0 0,1-1 1 0 0,0 0-1 0 0,-1 0 1 0 0,1 0 0 0 0,-1 0-1 0 0,1 0 1 0 0,-1-1-1 0 0,0 1 1 0 0,1-1-1 0 0,-1 0 1 0 0,0 0 0 0 0,5-5-1 0 0,-4 3 33 0 0,-1 0-1 0 0,1-1 1 0 0,-1 1 0 0 0,-1-1-1 0 0,5-9 1 0 0,2-3 90 0 0,-6 10-43 0 0,0 0-1 0 0,0-1 1 0 0,4-15 0 0 0,1-5 77 0 0,-4 15-96 0 0,-1 0-1 0 0,0-1 1 0 0,1-18 0 0 0,1-12-26 0 0,13-102-42 0 0,0-13 0 0 0,-16 138 0 0 0,-1-41 0 0 0,0-7 0 0 0,0 50 0 0 0,-1 0 0 0 0,-4-24 0 0 0,1-15 0 0 0,2 41 22 0 0,-1 0-1 0 0,-3-18 0 0 0,0 4-21 0 0,-14-48 64 0 0,12 56-64 0 0,6 20 0 0 0,0 1 0 0 0,0-1 0 0 0,0 0 0 0 0,0 0 0 0 0,1 1 0 0 0,-1-1 0 0 0,1-4 0 0 0,0 6-4 0 0,0 1 2 0 0,0-1 0 0 0,0 1 0 0 0,0-1 0 0 0,0 1 0 0 0,0-1 0 0 0,0 1 0 0 0,0-1 0 0 0,0 1 0 0 0,0 0 0 0 0,0-1-1 0 0,-1 1 1 0 0,1-1 0 0 0,0 1 0 0 0,0-1 0 0 0,0 1 0 0 0,-1 0 0 0 0,1-1 0 0 0,0 1 0 0 0,-1 0 0 0 0,1-1 0 0 0,0 1 0 0 0,-1 0 0 0 0,1 0 0 0 0,0-1-1 0 0,-1 1 1 0 0,1 0 0 0 0,-1 0 0 0 0,1-1 0 0 0,-10 19-62 0 0,6 8-483 0 0,3-7-290 0 0,0 11 354 0 0,2-3 854 0 0,1 11-171 0 0,1-6-208 0 0,4 51 8 0 0,-3-29-57 0 0,1-9-180 0 0,9 69 107 0 0,-1 2 77 0 0,-8-75 41 0 0,-3-28 13 0 0,-1 1-1 0 0,1 25 0 0 0,-2 3 0 0 0,1-29 0 0 0,-1 0 0 0 0,-2 20 0 0 0,-1-1 0 0 0,3-21 0 0 0,-2 1 0 0 0,1-1 0 0 0,-5 14 0 0 0,-1 8 44 0 0,5-25-5 0 0,1 0 0 0 0,-1 0 0 0 0,-5 12 0 0 0,-2 5 25 0 0,7-20-46 0 0,0 1 1 0 0,0-1 0 0 0,0 0 0 0 0,0 1-1 0 0,-7 8 1 0 0,-1 0 7 0 0,5-6 2 0 0,-1 0 0 0 0,0-1 1 0 0,0 0-1 0 0,-11 10 0 0 0,14-15-4 0 0,1 0-1 0 0,0-1 0 0 0,-1 1 1 0 0,1-1-1 0 0,-1 0 0 0 0,1 0 0 0 0,-1 0 1 0 0,0 0-1 0 0,1 0 0 0 0,-1 0 0 0 0,0-1 1 0 0,0 1-1 0 0,1-1 0 0 0,-1 0 1 0 0,0 0-1 0 0,0 0 0 0 0,0 0 0 0 0,1 0 1 0 0,-1-1-1 0 0,-4 0 0 0 0,-1-2 46 0 0,1 0 0 0 0,-1 0 0 0 0,1 0 1 0 0,0-1-1 0 0,0-1 0 0 0,0 1 0 0 0,-11-9 0 0 0,-42-45 124 0 0,30 28-211 0 0,21 23 18 0 0,1-1 0 0 0,0-1 0 0 0,0 1 0 0 0,1-1 0 0 0,0 0 0 0 0,0-1 0 0 0,1 0 0 0 0,0 0 0 0 0,1 0 0 0 0,-6-16 0 0 0,1-7 0 0 0,6 24 0 0 0,1-1 0 0 0,1 1 0 0 0,0-1 0 0 0,-2-18 0 0 0,1-8 0 0 0,1-53 0 0 0,2 30 0 0 0,0 39 0 0 0,0-1 0 0 0,4-30 0 0 0,13-98 0 0 0,-8 101-125 0 0,12-55-295 0 0,-16 87-692 0 0,0 1 0 0 0,10-20 0 0 0,-8 31-1776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23 5695 0 0,'0'0'694'0'0,"-24"0"3492"0"0,7-4-2577 0 0,-1 0-1 0 0,-32-4 0 0 0,41 7-1341 0 0,-7-1 113 0 0,15 1-340 0 0,-1 1-1 0 0,0-1 0 0 0,0 1 1 0 0,1-1-1 0 0,-1 1 1 0 0,0 0-1 0 0,0 0 1 0 0,0 0-1 0 0,1 0 1 0 0,-1 0-1 0 0,0 1 1 0 0,0-1-1 0 0,0 0 1 0 0,1 1-1 0 0,-1-1 0 0 0,0 1 1 0 0,1 0-1 0 0,-1 0 1 0 0,0-1-1 0 0,1 1 1 0 0,-3 2-1 0 0,2-2-8 0 0,-1 1 0 0 0,1-1 0 0 0,-1 0 0 0 0,1 0 0 0 0,-1 0 0 0 0,0-1-1 0 0,0 1 1 0 0,1-1 0 0 0,-1 1 0 0 0,-6-1 0 0 0,7 0-7 0 0,-1 0 1 0 0,1 0-1 0 0,-1 0 0 0 0,1 1 1 0 0,-1-1-1 0 0,1 1 1 0 0,0-1-1 0 0,-1 1 0 0 0,1 0 1 0 0,0 0-1 0 0,-1 0 0 0 0,1 0 1 0 0,0 0-1 0 0,0 1 0 0 0,0-1 1 0 0,0 1-1 0 0,0-1 1 0 0,-2 3-1 0 0,3-2-20 0 0,-8 7 26 0 0,1 1 0 0 0,0 0 0 0 0,1 1 0 0 0,0 0 0 0 0,1 0 0 0 0,0 0-1 0 0,1 1 1 0 0,-8 23 0 0 0,8-10-27 0 0,3-18-6 0 0,0 0-1 0 0,0 0 1 0 0,1 1-1 0 0,0 6 1 0 0,0 11-94 0 0,1-15 71 0 0,-1 0 0 0 0,2-1-1 0 0,0 12 1 0 0,2-3 19 0 0,1 0-1 0 0,0 0 0 0 0,1 0 1 0 0,11 24-1 0 0,-13-36 3 0 0,0 0 1 0 0,0 0-1 0 0,1 0 0 0 0,0-1 1 0 0,0 1-1 0 0,0-1 0 0 0,1 0 1 0 0,0-1-1 0 0,0 1 0 0 0,0-1 0 0 0,0 0 1 0 0,1 0-1 0 0,-1 0 0 0 0,1-1 1 0 0,11 4-1 0 0,1 2 65 0 0,-10-6-58 0 0,-1 0 0 0 0,1 0 0 0 0,0 0 1 0 0,0-1-1 0 0,8 1 0 0 0,0 0-3 0 0,0 1-1 0 0,0 1 1 0 0,18 8-1 0 0,25 7 72 0 0,-37-15-37 0 0,-1 1-1 0 0,0 1 0 0 0,0 1 0 0 0,0 1 1 0 0,25 14-1 0 0,-37-17-18 0 0,-1 0-1 0 0,1 0 1 0 0,-1 1-1 0 0,-1 0 1 0 0,1 0 0 0 0,-1 1-1 0 0,0 0 1 0 0,-1 0-1 0 0,0 1 1 0 0,0 0-1 0 0,0 0 1 0 0,-2 0 0 0 0,7 14-1 0 0,-11-21-2 0 0,1 0 0 0 0,0 0 0 0 0,-1 0 0 0 0,1 1 0 0 0,-1-1 0 0 0,1 0 0 0 0,-1 0 0 0 0,0 0 0 0 0,0 0 0 0 0,0 0 0 0 0,0 1 0 0 0,-1-1 0 0 0,1 0 0 0 0,0 0 0 0 0,-1 0 0 0 0,0 0 0 0 0,1 0 0 0 0,-1 0 0 0 0,0 0 0 0 0,0 0 0 0 0,0 0 0 0 0,0 0 0 0 0,0-1 0 0 0,-1 1 0 0 0,1 0 0 0 0,-1-1 0 0 0,1 1 0 0 0,-4 2 0 0 0,-1 0 0 0 0,0 1 0 0 0,-1-2 0 0 0,1 1 0 0 0,-1-1 0 0 0,-13 5 0 0 0,17-7-12 0 0,-28 9 69 0 0,-42 7-1 0 0,25-6 54 0 0,-9-4 34 0 0,23-3-118 0 0,13-3 35 0 0,0 0-1 0 0,-1-2 0 0 0,1 0 1 0 0,0-1-1 0 0,-40-9 0 0 0,47 6-44 0 0,-1 0-1 0 0,1-1 1 0 0,-15-9-1 0 0,12 7-78 0 0,16 7-43 0 0,32 1-332 0 0,26-1 322 0 0,-37 1 53 0 0,1-1-1 0 0,-1 0 0 0 0,1-2 1 0 0,29-6-1 0 0,13-7 128 0 0,-45 13-30 0 0,0-1 0 0 0,0-1 0 0 0,-1-1 0 0 0,0-1-1 0 0,26-13 1 0 0,-35 16-25 0 0,-1-1-1 0 0,0-1 1 0 0,0 1-1 0 0,0-1 1 0 0,6-7 0 0 0,-11 10-3 0 0,0 1 0 0 0,0 0 1 0 0,-1 0-1 0 0,1-1 0 0 0,-1 1 1 0 0,1-1-1 0 0,-1 0 0 0 0,0 1 1 0 0,0-1-1 0 0,0 0 0 0 0,0 0 1 0 0,-1 1-1 0 0,1-1 0 0 0,-1 0 1 0 0,1 0-1 0 0,-1 0 0 0 0,0 0 1 0 0,0 0-1 0 0,-1-3 0 0 0,1 3-10 0 0,-1 0 0 0 0,0-1 0 0 0,0 1 0 0 0,0 0 0 0 0,0-1 0 0 0,-1 1 0 0 0,1 0 0 0 0,-1 0 0 0 0,0 0 0 0 0,0 0 0 0 0,0 1 0 0 0,-4-6 0 0 0,-74-35 334 0 0,65 34-319 0 0,-1 1-1 0 0,-21-9 0 0 0,29 14-13 0 0,-1 1 1 0 0,0 0-1 0 0,-10-1 0 0 0,-21-6 34 0 0,12 1-9 0 0,-1 1 1 0 0,-39-4-1 0 0,8 1-8 0 0,32 8-25 0 0,25 2 0 0 0,0 1 0 0 0,0-1 0 0 0,1-1 0 0 0,-1 1 0 0 0,0 0 0 0 0,0-1 0 0 0,0 1 0 0 0,0-1 0 0 0,1 0 0 0 0,-1 0 0 0 0,0 0 0 0 0,1 0 0 0 0,-1-1 0 0 0,1 1 0 0 0,-1-1 0 0 0,-3-3 0 0 0,-6-5 0 0 0,10 9 0 0 0,0 0 0 0 0,0 0 0 0 0,0-1 0 0 0,0 1 0 0 0,0-1 0 0 0,1 1 0 0 0,-1-1 0 0 0,1 0 0 0 0,-1 0 0 0 0,1 0 0 0 0,-1 0 0 0 0,1 0 0 0 0,0 0 0 0 0,0 0 0 0 0,0 0 0 0 0,0 0 0 0 0,0 0 0 0 0,1 0 0 0 0,-1-1 0 0 0,1 1 0 0 0,-1 0 0 0 0,1-1 0 0 0,0 1 0 0 0,0-4 0 0 0,2-7 3 0 0,-1 4-11 0 0,0 1-1 0 0,0 0 1 0 0,1 0 0 0 0,0 0-1 0 0,0 0 1 0 0,1 0 0 0 0,7-14-1 0 0,6-16 9 0 0,-6 12 0 0 0,-2 4 2 0 0,-5 16 11 0 0,-1-1-1 0 0,1 1 0 0 0,0 0 1 0 0,4-6-1 0 0,27-39-177 0 0,1-1-86 0 0,-28 44 236 0 0,1 0-1 0 0,-1 1 1 0 0,2 0-1 0 0,16-11 0 0 0,-21 16 13 0 0,1-1-1 0 0,-1 1 0 0 0,1 1 0 0 0,0-1 0 0 0,0 1 0 0 0,-1 0 0 0 0,1 0 1 0 0,0 0-1 0 0,0 1 0 0 0,0-1 0 0 0,0 1 0 0 0,9 1 0 0 0,7 0-13 0 0,31 6-30 0 0,-48-6 47 0 0,7 1 0 0 0,1 1 0 0 0,-1 0 0 0 0,0 1 0 0 0,12 6 0 0 0,7 11 70 0 0,-29-20 268 0 0,-1-2-330 0 0,-1 0-1 0 0,1 1 0 0 0,-1-1 1 0 0,0 0-1 0 0,1 1 1 0 0,-1-1-1 0 0,0 0 0 0 0,0 1 1 0 0,1-1-1 0 0,-1 1 1 0 0,0 0-1 0 0,0-1 0 0 0,0 1 1 0 0,0 0-1 0 0,0-1 1 0 0,0 1-1 0 0,0 0 1 0 0,-1 0-1 0 0,-17-5 24 0 0,19 5-32 0 0,-21 1 120 0 0,-3-2 7 0 0,16 0-119 0 0,0 0-1 0 0,0 0 1 0 0,0 1 0 0 0,0 0-1 0 0,0 0 1 0 0,0 1 0 0 0,0 0-1 0 0,-11 3 1 0 0,-6 0-3 0 0,-29 14-4 0 0,51-17-7 0 0,-1 1 0 0 0,1-1 0 0 0,0 1 0 0 0,0 0-1 0 0,0 0 1 0 0,0 1 0 0 0,0-1 0 0 0,-2 3 0 0 0,-14 10-81 0 0,-6 9 6 0 0,5-5 15 0 0,14-13 52 0 0,0 1 0 0 0,1-1 0 0 0,-1 1 0 0 0,1 0 0 0 0,1 1 0 0 0,-1-1 0 0 0,1 1 0 0 0,1 0 0 0 0,-6 15 0 0 0,4-11 10 0 0,-4 27-135 0 0,3-13 40 0 0,4-11 82 0 0,0 0 0 0 0,1 1-1 0 0,0-1 1 0 0,2 0 0 0 0,0 1-1 0 0,4 26 1 0 0,-4-38 11 0 0,0 0-1 0 0,0 1 1 0 0,0-1-1 0 0,1 0 1 0 0,0 0-1 0 0,-1 0 1 0 0,1 0-1 0 0,1 0 1 0 0,-1 0-1 0 0,0 0 1 0 0,1-1-1 0 0,0 1 1 0 0,0-1-1 0 0,0 0 1 0 0,7 6-1 0 0,-4-5-10 0 0,0-1-1 0 0,0 1 1 0 0,0-1 0 0 0,0 0-1 0 0,1 0 1 0 0,0-1-1 0 0,-1 0 1 0 0,1 0 0 0 0,11 2-1 0 0,5 2 19 0 0,-20-5 0 0 0,1 0 0 0 0,-1 0 0 0 0,1 0 0 0 0,-1 0 0 0 0,1 0 0 0 0,0-1 0 0 0,-1 0 0 0 0,6 0 0 0 0,13 0 0 0 0,-1 2 0 0 0,1 0 0 0 0,-1 1 0 0 0,26 7 0 0 0,43 14 84 0 0,-79-20-70 0 0,0 0 0 0 0,0 1 0 0 0,0 1 0 0 0,-1 0 0 0 0,18 12 0 0 0,-15-7 1 0 0,0-1 0 0 0,-1 2 1 0 0,0 0-1 0 0,-1 0 0 0 0,-1 1 0 0 0,0 0 0 0 0,0 1 0 0 0,-2 0 0 0 0,0 1 0 0 0,0 0 0 0 0,10 28 1 0 0,-18-41-5 0 0,1 1 1 0 0,0-1-1 0 0,-1 0 1 0 0,1 1 0 0 0,-1-1-1 0 0,0 1 1 0 0,0-1-1 0 0,0 1 1 0 0,0-1 0 0 0,0 0-1 0 0,0 1 1 0 0,-1-1 0 0 0,1 1-1 0 0,-1-1 1 0 0,1 0-1 0 0,-1 1 1 0 0,0-1 0 0 0,0 0-1 0 0,0 0 1 0 0,0 0 0 0 0,-1 0-1 0 0,1 0 1 0 0,-1 0-1 0 0,1 0 1 0 0,-1 0 0 0 0,0 0-1 0 0,1 0 1 0 0,-1-1-1 0 0,0 1 1 0 0,0-1 0 0 0,0 0-1 0 0,0 1 1 0 0,0-1 0 0 0,-4 1-1 0 0,-2 1 29 0 0,-1 0-1 0 0,1-1 1 0 0,-1 0-1 0 0,0 0 1 0 0,0-1 0 0 0,0 0-1 0 0,0-1 1 0 0,-9 0-1 0 0,-8 0 14 0 0,-27 4-1 0 0,31-1-39 0 0,-1-2 0 0 0,-25-1 0 0 0,26-3 389 0 0,-44-11 0 0 0,29 5-364 0 0,24 5-264 0 0,0 0 0 0 0,-22-11 1 0 0,24 10 251 0 0,0 0 0 0 0,0 1 1 0 0,0 0-1 0 0,-21-4 0 0 0,27 8-39 0 0,5 0-56 0 0,36 15-539 0 0,-13-11 579 0 0,0-1 1 0 0,1 0 0 0 0,-1-2-1 0 0,29-2 1 0 0,7-8 28 0 0,-40 5 0 0 0,31-1 0 0 0,-29 3 13 0 0,1-1-1 0 0,-2 0 1 0 0,1-2-1 0 0,0 0 0 0 0,32-14 1 0 0,-45 16 9 0 0,-1-1 0 0 0,1 0-1 0 0,-1 0 1 0 0,0-1 0 0 0,0 1 0 0 0,0-2 0 0 0,-1 1-1 0 0,0-1 1 0 0,0 0 0 0 0,0 0 0 0 0,-1 0 0 0 0,0-1 0 0 0,0 0-1 0 0,0 0 1 0 0,-1 0 0 0 0,0-1 0 0 0,-1 1 0 0 0,5-15 0 0 0,-7 19-8 0 0,0-1 0 0 0,0 0 1 0 0,-1 0-1 0 0,0 0 0 0 0,1 1 0 0 0,-1-1 1 0 0,-1 0-1 0 0,1 0 0 0 0,-1 0 1 0 0,1 0-1 0 0,-1 1 0 0 0,0-1 1 0 0,0 0-1 0 0,-1 1 0 0 0,1-1 1 0 0,-1 0-1 0 0,0 1 0 0 0,0 0 1 0 0,0-1-1 0 0,0 1 0 0 0,0 0 1 0 0,-1 0-1 0 0,0 0 0 0 0,1 1 1 0 0,-1-1-1 0 0,0 1 0 0 0,0-1 1 0 0,0 1-1 0 0,-6-3 0 0 0,-2-1-20 0 0,1 1 0 0 0,-2 0 0 0 0,1 1 0 0 0,0 0 0 0 0,-1 0 0 0 0,0 1-1 0 0,0 1 1 0 0,-16-2 0 0 0,-161-2 6 0 0,132 4 0 0 0,1-2 0 0 0,-59-12 0 0 0,85 11 0 0 0,25 5 0 0 0,0-1 0 0 0,0 1 0 0 0,0-1 0 0 0,0-1 0 0 0,0 1 0 0 0,0-1 0 0 0,0 1 0 0 0,0-1 0 0 0,0-1 0 0 0,0 1 0 0 0,1-1 0 0 0,0 0 0 0 0,-1 0 0 0 0,1 0 0 0 0,0 0 0 0 0,0-1 0 0 0,1 0 0 0 0,-7-8 0 0 0,9 10-8 0 0,0 0 0 0 0,0 0 0 0 0,0 1 0 0 0,1-1-1 0 0,-1-1 1 0 0,0 1 0 0 0,1 0 0 0 0,0 0 0 0 0,-1 0 0 0 0,1 0 0 0 0,0 0-1 0 0,0 0 1 0 0,1-3 0 0 0,5-32-131 0 0,-1 14 126 0 0,10-35-41 0 0,-13 53 54 0 0,0-1 0 0 0,0 1 0 0 0,0 0 0 0 0,5-9 0 0 0,5-10 0 0 0,-1-2 0 0 0,23-37 0 0 0,-15 28 0 0 0,-12 23-1 0 0,0 0 0 0 0,0 1-1 0 0,1 0 1 0 0,1 0 0 0 0,-1 0-1 0 0,2 2 1 0 0,-1-1 0 0 0,1 1-1 0 0,1 0 1 0 0,0 1 0 0 0,12-7-1 0 0,-18 13-23 0 0,-1 0 1 0 0,1 1-1 0 0,-1-1 0 0 0,1 1 1 0 0,0 0-1 0 0,7 0 0 0 0,10-2-74 0 0,37 1 25 0 0,-53 2 66 0 0,1-1 1 0 0,0 1 0 0 0,-1 0 0 0 0,1 1 0 0 0,0 0 0 0 0,-1 0-1 0 0,1 0 1 0 0,9 4 0 0 0,52 22 55 0 0,-40-15 67 0 0,-22-10-96 0 0,-5-1-14 0 0,1-1 1 0 0,0 1-1 0 0,-1 0 1 0 0,1 0-1 0 0,0 0 0 0 0,-1 0 1 0 0,1 0-1 0 0,-1 0 1 0 0,0 0-1 0 0,1 0 1 0 0,-1 0-1 0 0,0 1 0 0 0,3 2 1 0 0,0 1 66 0 0,-4-5-70 0 0,0 0 0 0 0,0 0 0 0 0,0 0 0 0 0,0 1 0 0 0,0-1 0 0 0,-1 0 0 0 0,1 0 0 0 0,0 0 0 0 0,0 1 0 0 0,0-1 0 0 0,0 0 1 0 0,0 0-1 0 0,0 0 0 0 0,0 1 0 0 0,0-1 0 0 0,0 0 0 0 0,-1 0 0 0 0,1 0 0 0 0,0 0 0 0 0,0 1 0 0 0,0-1 0 0 0,0 0 0 0 0,0 0 0 0 0,-1 0 0 0 0,1 0 0 0 0,0 0 0 0 0,0 0 0 0 0,0 0 1 0 0,-1 1-1 0 0,1-1 0 0 0,0 0 0 0 0,0 0 0 0 0,0 0 0 0 0,-1 0 0 0 0,1 0 0 0 0,0 0 0 0 0,0 0 0 0 0,0 0 0 0 0,-1 0 0 0 0,1 0 0 0 0,0 0 0 0 0,0 0 0 0 0,-14 2-12 0 0,12-1 28 0 0,-2 0 5 0 0,0 0 0 0 0,-1-1 0 0 0,1 1 0 0 0,0-1 0 0 0,-7 0 0 0 0,-19 3 62 0 0,-34 4-75 0 0,43-2-10 0 0,13-4 0 0 0,-1 1 0 0 0,1 0 0 0 0,-1 1 0 0 0,-12 6 0 0 0,-14 3 0 0 0,28-10 0 0 0,-1 0 0 0 0,1 1 0 0 0,-11 5 0 0 0,1 1-23 0 0,9-5-6 0 0,0 0 0 0 0,0 1 0 0 0,0 0 0 0 0,-11 10 0 0 0,-5 7 21 0 0,16-16-1 0 0,1 0 0 0 0,0 1 1 0 0,0 0-1 0 0,0 0 0 0 0,1 0 1 0 0,0 1-1 0 0,0 0 0 0 0,-7 16 1 0 0,4-8-64 0 0,8-13 57 0 0,-1 0 1 0 0,1-1-1 0 0,0 1 1 0 0,-1 0 0 0 0,1 0-1 0 0,1 0 1 0 0,-1 0 0 0 0,-1 4-1 0 0,2-6 13 0 0,-1 6-18 0 0,0 1 1 0 0,1 0-1 0 0,-1 0 1 0 0,1-1-1 0 0,1 1 1 0 0,-1 0-1 0 0,1-1 1 0 0,1 1-1 0 0,0 0 1 0 0,0-1-1 0 0,0 0 1 0 0,4 9-1 0 0,-2-9 4 0 0,0 0 0 0 0,0-1 0 0 0,0 1 0 0 0,1-1 0 0 0,0 0 0 0 0,0 0 0 0 0,1-1 0 0 0,-1 0 0 0 0,1 0 0 0 0,0 0 0 0 0,1 0 0 0 0,-1-1 0 0 0,1 0 0 0 0,0-1 0 0 0,0 1 0 0 0,0-1 0 0 0,11 2 0 0 0,5 6-3 0 0,-21-9 27 0 0,1-1-1 0 0,-1 1 0 0 0,1-1 1 0 0,-1 0-1 0 0,1 0 0 0 0,0 0 0 0 0,0 0 1 0 0,0-1-1 0 0,-1 1 0 0 0,1-1 1 0 0,0 1-1 0 0,6-1 0 0 0,33-2-56 0 0,73 7 0 0 0,-108-3 44 0 0,1-1 0 0 0,-1 1 0 0 0,1 0 0 0 0,9 5 0 0 0,24 6 212 0 0,-28-10-198 0 0,1 1-1 0 0,-1 0 0 0 0,0 1 1 0 0,0 1-1 0 0,-1 0 1 0 0,0 0-1 0 0,0 2 0 0 0,0-1 1 0 0,18 16-1 0 0,-14-8-3 0 0,-1 0 0 0 0,0 1-1 0 0,-1 0 1 0 0,-1 1 0 0 0,18 29-1 0 0,-26-34 4 0 0,0-1 0 0 0,0 1 0 0 0,-1 0 0 0 0,-1 0 0 0 0,0 1 0 0 0,0-1 0 0 0,1 23 0 0 0,-4-33-3 0 0,0 0 0 0 0,0 0 1 0 0,0 0-1 0 0,0 0 0 0 0,-1-1 0 0 0,1 1 0 0 0,0 0 0 0 0,-1 0 0 0 0,0 0 1 0 0,1 0-1 0 0,-1-1 0 0 0,0 1 0 0 0,0 0 0 0 0,0-1 0 0 0,0 1 0 0 0,0-1 1 0 0,0 1-1 0 0,0-1 0 0 0,0 1 0 0 0,-1-1 0 0 0,1 0 0 0 0,-1 0 0 0 0,1 1 0 0 0,-1-1 1 0 0,1 0-1 0 0,-1 0 0 0 0,0-1 0 0 0,1 1 0 0 0,-1 0 0 0 0,0-1 0 0 0,0 1 1 0 0,1-1-1 0 0,-1 1 0 0 0,-2-1 0 0 0,-9 2 45 0 0,1-1 0 0 0,0 0 1 0 0,0-1-1 0 0,-17-2 0 0 0,8 1-25 0 0,-115-13 145 0 0,56 4-52 0 0,-217-27 320 0 0,106 20-300 0 0,183 16-203 0 0,0 0-1 0 0,0-1 1 0 0,0 0-1 0 0,0 0 1 0 0,0 0-1 0 0,-12-7 1 0 0,19 9-279 0 0,11-1-1179 0 0,-7 0 922 0 0,0 1 0 0 0,0-1 1 0 0,0 1-1 0 0,0-1 0 0 0,0 0 1 0 0,0 0-1 0 0,0-1 0 0 0,0 1 1 0 0,0-1-1 0 0,0 1 0 0 0,-1-1 0 0 0,1 0 1 0 0,-1 0-1 0 0,1 0 0 0 0,2-3 1 0 0,0 1-988 0 0,-1 0 0 0 0,1 0 1 0 0,0 1-1 0 0,9-5 1 0 0,3 2 573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4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 4631 0 0,'0'0'14'0'0,"0"0"0"0"0,1-1 0 0 0,-1 1-1 0 0,0 0 1 0 0,1 0 0 0 0,-1 0 0 0 0,0 0-1 0 0,1 0 1 0 0,-1 0 0 0 0,0 0 0 0 0,0 0-1 0 0,1-1 1 0 0,-1 1 0 0 0,0 0 0 0 0,0 0-1 0 0,1 0 1 0 0,-1-1 0 0 0,0 1 0 0 0,0 0-1 0 0,0 0 1 0 0,1-1 0 0 0,-1 1 0 0 0,0 0-1 0 0,0-1 1 0 0,0 1 0 0 0,0 0 0 0 0,1 0-1 0 0,-1-1 1 0 0,0 1 0 0 0,0 0 0 0 0,0-1-1 0 0,0 1 1 0 0,0 0 0 0 0,0-1 0 0 0,0 1-1 0 0,0 0 1 0 0,0-1 0 0 0,-7-11 1553 0 0,2 3 1095 0 0,5 10-2552 0 0,1 0-1 0 0,-1 1 0 0 0,1-1 0 0 0,-1 0 1 0 0,0 0-1 0 0,0 1 0 0 0,1-1 0 0 0,-1 0 0 0 0,0 1 1 0 0,0-1-1 0 0,0 0 0 0 0,0 1 0 0 0,-1 1 1 0 0,1-3-69 0 0,-1 1 8 0 0,1 0 0 0 0,-1-1 0 0 0,1 1 0 0 0,-1 0 0 0 0,1-1 0 0 0,0 1 0 0 0,-1 0 1 0 0,1-1-1 0 0,0 1 0 0 0,0 0 0 0 0,-1 0 0 0 0,1 0 0 0 0,0-1 0 0 0,0 1 0 0 0,0 0 0 0 0,0 0 0 0 0,0 0 0 0 0,0-1 0 0 0,0 1 0 0 0,0 0 0 0 0,0 0 0 0 0,0 0 1 0 0,1-1-1 0 0,-1 1 0 0 0,0 0 0 0 0,0 0 0 0 0,1-1 0 0 0,-1 1 0 0 0,1 1 0 0 0,4 32 1002 0 0,-3-29-955 0 0,0 1 52 0 0,0 0 1 0 0,0 1-1 0 0,0-1 0 0 0,-1 0 1 0 0,1 10-1 0 0,-1-10-63 0 0,0-1-1 0 0,0 0 1 0 0,1 1-1 0 0,-1-1 1 0 0,4 6-1 0 0,5 23 209 0 0,5 57 278 0 0,-12-73-509 0 0,-1 0 0 0 0,-1 0 0 0 0,-1 19 0 0 0,2 18 54 0 0,1 4-14 0 0,2 22 161 0 0,-2-36 32 0 0,4 14 42 0 0,0 7 2 0 0,-7-65-75 0 0,-1-1-257 0 0,1 0 0 0 0,-1-1 0 0 0,1 1 0 0 0,-1-1 0 0 0,1 1 0 0 0,-1-1 0 0 0,1 0 0 0 0,-1 1 0 0 0,1-1-1 0 0,-1 1 1 0 0,1-1 0 0 0,0 0 0 0 0,-1 1 0 0 0,1-1 0 0 0,0 0 0 0 0,-1 1 0 0 0,1-1 0 0 0,0 0 0 0 0,0 0 0 0 0,0 1 0 0 0,0-1 0 0 0,0 0 0 0 0,0 1 0 0 0,0-1 0 0 0,0 0 0 0 0,0 0 0 0 0,0 1 0 0 0,0-1 0 0 0,0 0 0 0 0,1-1 0 0 0,-2-10 50 0 0,-12-55 56 0 0,6 25-114 0 0,4 22 1 0 0,0-30-1 0 0,-1 0 13 0 0,-5-93 41 0 0,8 126-53 0 0,0 1 0 0 0,3-25 0 0 0,-1-18 0 0 0,-2 50 0 0 0,1-8 0 0 0,-2 0 0 0 0,0 0 0 0 0,-1 1 0 0 0,-6-20 0 0 0,-2-1-16 0 0,2 69-278 0 0,7-18 221 0 0,0 0 1 0 0,1 0-1 0 0,1 21 1 0 0,-1 17-88 0 0,-8 114-30 0 0,7-90 234 0 0,1 89 429 0 0,1-92-64 0 0,5-35-165 0 0,-4-32-172 0 0,0 1-1 0 0,0-1 0 0 0,-1 1 1 0 0,1 0-1 0 0,-2 11 0 0 0,1-18-62 0 0,-1 1 0 0 0,1 0 0 0 0,0 0 0 0 0,0-1 0 0 0,0 1-1 0 0,0 0 1 0 0,0 0 0 0 0,0-1 0 0 0,0 1 0 0 0,0 0 0 0 0,0 0 0 0 0,1-1-1 0 0,-1 1 1 0 0,0 0 0 0 0,0-1 0 0 0,1 1 0 0 0,-1 0 0 0 0,0-1 0 0 0,1 1 0 0 0,-1 0-1 0 0,0-1 1 0 0,1 1 0 0 0,0 1 0 0 0,0-2-2 0 0,-1 0 0 0 0,1 0-1 0 0,-1-1 1 0 0,1 1 0 0 0,-1 0 0 0 0,1 0 0 0 0,-1 0 0 0 0,1 0-1 0 0,-1 0 1 0 0,0 0 0 0 0,1-1 0 0 0,-1 1 0 0 0,1 0-1 0 0,-1 0 1 0 0,0-1 0 0 0,1 1 0 0 0,-1 0 0 0 0,0-1 0 0 0,1 1-1 0 0,-1 0 1 0 0,0-1 0 0 0,1 1 0 0 0,-1 0 0 0 0,0-1-1 0 0,0 1 1 0 0,0-1 0 0 0,1 1 0 0 0,-1 0 0 0 0,0-1 0 0 0,0 1-1 0 0,0-1 1 0 0,0 1 0 0 0,0-1 0 0 0,0 1 0 0 0,0-1-1 0 0,0 1 1 0 0,0-1 0 0 0,0 0 0 0 0,4-19 90 0 0,-1-1 0 0 0,-1 1 1 0 0,-1-24-1 0 0,1-19 51 0 0,-2-10-112 0 0,-1 8-8 0 0,2 1-28 0 0,3-28 0 0 0,-2-42 0 0 0,-1 97-36 0 0,-2 30 21 0 0,1-1 0 0 0,1 1 1 0 0,-1-1-1 0 0,1 1 0 0 0,2-11 0 0 0,-2 16 11 0 0,-1 1 0 0 0,0 0 1 0 0,1-1-1 0 0,-1 1 0 0 0,0 0 1 0 0,0-1-1 0 0,0 1 0 0 0,0 0 1 0 0,0-1-1 0 0,-1 1 0 0 0,1 0 1 0 0,0 0-1 0 0,-1-1 0 0 0,0-1 1 0 0,-2-13-126 0 0,-1 130-458 0 0,1 45 291 0 0,4-90 218 0 0,2 29-20 0 0,2 60 225 0 0,-3-127 26 0 0,-2-22-72 0 0,0 0 0 0 0,1 0 0 0 0,1 1 1 0 0,-1-1-1 0 0,5 12 0 0 0,-5-15-8 0 0,-1-4-55 0 0,0-1 0 0 0,0 0 0 0 0,0 1 0 0 0,0-1 0 0 0,0 0 0 0 0,0 0 0 0 0,1 1 0 0 0,-1-1 0 0 0,1 0 0 0 0,-1 0 0 0 0,1 0 0 0 0,-1 0 0 0 0,1 1 0 0 0,0-1 0 0 0,-1 0 0 0 0,1 0 0 0 0,0 0 0 0 0,0 0 0 0 0,0 0 0 0 0,0-1 0 0 0,0 1 0 0 0,0 0 0 0 0,0 0 0 0 0,2 0 0 0 0,3-12 76 0 0,-4 4-45 0 0,0 0 0 0 0,0 0 0 0 0,-1-1 0 0 0,0 1 0 0 0,0 0 0 0 0,-1 0 0 0 0,0-1 0 0 0,-1-13 0 0 0,0-19-2 0 0,1 15-17 0 0,-4-38-1 0 0,0 8-24 0 0,-2-18-5 0 0,-1-14 0 0 0,6 63 0 0 0,-6-29 0 0 0,0-18 0 0 0,6 59 1 0 0,0-1 0 0 0,-5-17 0 0 0,-1-16-28 0 0,6 44 8 0 0,1 0 0 0 0,0 0 1 0 0,-1 0-1 0 0,0 0 0 0 0,1 0 0 0 0,-1 0 0 0 0,0 0 0 0 0,0 0 0 0 0,0 0 1 0 0,0 0-1 0 0,0 0 0 0 0,-1 1 0 0 0,-1-3 0 0 0,0 0-55 0 0,2 3-44 0 0,-1 4-107 0 0,2-3 220 0 0,0 0 1 0 0,-1 1-1 0 0,1-1 0 0 0,0 0 0 0 0,-1 0 0 0 0,1 1 1 0 0,0-1-1 0 0,0 0 0 0 0,-1 1 0 0 0,1-1 1 0 0,0 0-1 0 0,0 1 0 0 0,0-1 0 0 0,-1 0 0 0 0,1 1 1 0 0,0-1-1 0 0,0 0 0 0 0,0 1 0 0 0,0-1 0 0 0,0 1 1 0 0,0-1-1 0 0,0 0 0 0 0,0 1 0 0 0,0-1 0 0 0,0 0 1 0 0,0 1-1 0 0,0-1 0 0 0,0 1 0 0 0,1 10-106 0 0,0 0 0 0 0,0 1-1 0 0,-2 13 1 0 0,1 29-125 0 0,1-41 194 0 0,-1 0 0 0 0,-1 18-1 0 0,0 19-37 0 0,1-45 79 0 0,5 120-84 0 0,-4-52 33 0 0,1-49 48 0 0,-2 1 0 0 0,-3 28 0 0 0,2-31 110 0 0,0 0 0 0 0,2 0 1 0 0,4 32-1 0 0,-1-18 201 0 0,-3-24-188 0 0,-1 6 111 0 0,0-18-223 0 0,0 0 1 0 0,0 1 0 0 0,0-1 0 0 0,0 0 0 0 0,0 0 0 0 0,0 0 0 0 0,0 1 0 0 0,0-1 0 0 0,1 0 0 0 0,-1 0 0 0 0,0 0 0 0 0,0 0 0 0 0,0 1 0 0 0,0-1 0 0 0,0 0 0 0 0,0 0 0 0 0,0 0 0 0 0,0 0 0 0 0,0 0 0 0 0,0 1 0 0 0,1-1 0 0 0,-1 0 0 0 0,0 0 0 0 0,0 0 0 0 0,0 0 0 0 0,0 0 0 0 0,0 0 0 0 0,0 1 0 0 0,1-1 0 0 0,-1 0 0 0 0,0 0 0 0 0,0 0 0 0 0,0 0 0 0 0,0 0 0 0 0,1 0 0 0 0,-1 0 0 0 0,0 0 0 0 0,0 0 0 0 0,0 0 0 0 0,1 0 0 0 0,-1 0 0 0 0,0 0 0 0 0,0 0 0 0 0,0 0 0 0 0,0 0 0 0 0,1 0 0 0 0,-1 0 0 0 0,0 0 0 0 0,0 0 0 0 0,0 0 0 0 0,0 0 0 0 0,1 0 0 0 0,-1-1 0 0 0,0 1 0 0 0,0 0 0 0 0,0 0 0 0 0,1 0 0 0 0,0-3 21 0 0,0 0 0 0 0,0 0 1 0 0,0 0-1 0 0,0 0 1 0 0,-1-1-1 0 0,1 1 1 0 0,-1 0-1 0 0,1 0 0 0 0,-1 0 1 0 0,0-1-1 0 0,-1-2 1 0 0,2-10 42 0 0,5-101 169 0 0,-7 58-241 0 0,0 41 0 0 0,0 0 0 0 0,3-27 0 0 0,5-105 0 0 0,-2 10 0 0 0,-5 91 0 0 0,-1 37 0 0 0,1 0 0 0 0,0 0 0 0 0,2-16 0 0 0,-1 24 0 0 0,-1 1 0 0 0,0-1 0 0 0,1 0 0 0 0,-2 1 0 0 0,1-1 0 0 0,0 0 0 0 0,-2-3 0 0 0,0-5-14 0 0,2 10-56 0 0,0 4-62 0 0,-3 52-220 0 0,0-37 222 0 0,0 0 1 0 0,-2 36-1 0 0,5-41 89 0 0,-2 0 1 0 0,-3 19 0 0 0,-2 21-46 0 0,7-46 83 0 0,-9 117-16 0 0,7-91-20 0 0,0 36 0 0 0,0 9-11 0 0,-1 67 284 0 0,9-57 190 0 0,-6-86-414 0 0,0 0 0 0 0,0 1-1 0 0,0-1 1 0 0,0 0-1 0 0,0 0 1 0 0,0 0 0 0 0,0 0-1 0 0,0 0 1 0 0,1 0 0 0 0,-1 0-1 0 0,0 0 1 0 0,1 0 0 0 0,-1 0-1 0 0,0 0 1 0 0,1 0 0 0 0,0 0-1 0 0,0 1 1 0 0,2-5 153 0 0,-3-10-36 0 0,-5-107 65 0 0,-1-4-192 0 0,4 101 0 0 0,1-1 0 0 0,3-26 0 0 0,-1 3 0 0 0,9-84 0 0 0,-9 120 1 0 0,0 1-1 0 0,1 0 1 0 0,4-14-1 0 0,2-16-62 0 0,-8 39 53 0 0,1-1 0 0 0,-1 1 0 0 0,1-1 0 0 0,-1 0 0 0 0,1 1 0 0 0,-1-1 0 0 0,1 1 0 0 0,0 0 0 0 0,-1-1 0 0 0,1 1 0 0 0,0 0 0 0 0,0-1-1 0 0,0 1 1 0 0,0 0 0 0 0,0 0 0 0 0,1 0 0 0 0,-1 0 0 0 0,3-2 0 0 0,-3 2-63 0 0,-1 2-248 0 0,0 0 304 0 0,0 0 0 0 0,0 0 0 0 0,0 1 0 0 0,0-1 0 0 0,0 0 0 0 0,1 0-1 0 0,-1 0 1 0 0,0 0 0 0 0,1 0 0 0 0,-1 0 0 0 0,1 0 0 0 0,-1 0 0 0 0,1 0 0 0 0,1 1 0 0 0,4 12-27 0 0,-5 32-46 0 0,-3-1 0 0 0,-11 79-1 0 0,7-58 25 0 0,-3 14 56 0 0,-6 52 154 0 0,10-56 152 0 0,5-75-287 0 0,0 0 0 0 0,0 1 0 0 0,0-1 0 0 0,0 0 0 0 0,0 0-1 0 0,0 0 1 0 0,0 0 0 0 0,1 0 0 0 0,-1 0 0 0 0,0 0 0 0 0,1 1 0 0 0,-1-1 0 0 0,1 0 0 0 0,-1 0-1 0 0,1 0 1 0 0,0 1 0 0 0,0-1 182 0 0,-2-20-133 0 0,2 15-132 0 0,-1 1-1 0 0,0 0 1 0 0,0-1 0 0 0,0 1-1 0 0,0 0 1 0 0,-2-5 0 0 0,1-18-1442 0 0,-3-15-5242 0 0,2 19 1754 0 0,2 20 4552 0 0,-1 0 0 0 0,1 0 0 0 0,0 0 0 0 0,-1 0 0 0 0,1-1 1 0 0,0 1-1 0 0,0 0 0 0 0,1 0 0 0 0,-1 0 0 0 0,1-4 0 0 0,7-8-724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36 136 6967 0 0,'0'0'3462'0'0,"-5"-11"44"0"0,33-15-2283 0 0,-20 21-921 0 0,-7 4-262 0 0,0 0-1 0 0,1 0 1 0 0,-1 0-1 0 0,0 1 1 0 0,1-1-1 0 0,-1 0 1 0 0,1 1-1 0 0,-1-1 1 0 0,1 1-1 0 0,-1 0 1 0 0,1-1-1 0 0,1 1 1 0 0,26-5 208 0 0,-1-1 1 0 0,0-2 0 0 0,44-17-1 0 0,-68 24-225 0 0,8-3-8 0 0,0 1 0 0 0,0 0 0 0 0,1 1 0 0 0,-1 0 0 0 0,1 1 0 0 0,-1 0 0 0 0,1 1 0 0 0,-1 1 0 0 0,1 0 0 0 0,-1 0 0 0 0,0 1-1 0 0,1 1 1 0 0,-1 0 0 0 0,12 5 0 0 0,40 10-15 0 0,-31-7-1 0 0,-24-8 12 0 0,0-1 0 0 0,-1 1 0 0 0,1 1 0 0 0,10 6 0 0 0,-5-2 12 0 0,-7-4-33 0 0,1 0 1 0 0,-1 1 0 0 0,0 0 0 0 0,0 0 0 0 0,-1 1 0 0 0,1 0 0 0 0,-1 0 0 0 0,8 10 0 0 0,6 6 95 0 0,-18-21-65 0 0,0 1 0 0 0,1 1 0 0 0,-1-1 0 0 0,0 0-1 0 0,0 0 1 0 0,0 1 0 0 0,-1-1 0 0 0,1 1 0 0 0,0 0 0 0 0,-1-1 0 0 0,0 1-1 0 0,2 5 1 0 0,3 9 71 0 0,-5-15-89 0 0,0-1 1 0 0,-1 1-1 0 0,1 0 0 0 0,-1-1 0 0 0,1 1 0 0 0,-1-1 1 0 0,1 1-1 0 0,-1 0 0 0 0,0 0 0 0 0,0-1 0 0 0,0 1 0 0 0,0 0 1 0 0,0-1-1 0 0,0 1 0 0 0,0 0 0 0 0,-1 0 0 0 0,0 1 1 0 0,-1 14 43 0 0,3-15-36 0 0,-1-1 0 0 0,0 1 0 0 0,0 0 0 0 0,-1-1 0 0 0,1 1 0 0 0,0-1 1 0 0,0 1-1 0 0,-1-1 0 0 0,1 1 0 0 0,-1-1 0 0 0,1 1 0 0 0,-1-1 0 0 0,-1 3 0 0 0,-4 4 41 0 0,4-6-32 0 0,1 0 0 0 0,-1 0-1 0 0,1 0 1 0 0,-1 0 0 0 0,1 0-1 0 0,0 0 1 0 0,0 1 0 0 0,0-1-1 0 0,0 0 1 0 0,1 1 0 0 0,-2 4-1 0 0,2-5 0 0 0,-1 1-1 0 0,0-1 0 0 0,0 1 1 0 0,0-1-1 0 0,0 1 1 0 0,0-1-1 0 0,-1 1 1 0 0,1-1-1 0 0,-1 0 0 0 0,1 0 1 0 0,-1 0-1 0 0,0 0 1 0 0,-3 4-1 0 0,-32 20 97 0 0,20-16-56 0 0,6-3 40 0 0,-1-1 1 0 0,0-1-1 0 0,0 1 0 0 0,-13 3 0 0 0,-17 6 117 0 0,32-11-185 0 0,-1 0 0 0 0,0-1 1 0 0,-13 2-1 0 0,-1 1 124 0 0,20-5-101 0 0,0-1 0 0 0,0 1 0 0 0,0-1 1 0 0,1 0-1 0 0,-1 0 0 0 0,-8-2 0 0 0,8 0-25 0 0,5 2-29 0 0,0-1-1 0 0,0 1 1 0 0,0-1-1 0 0,0 0 1 0 0,0 1-1 0 0,0-1 1 0 0,0 1 0 0 0,0-1-1 0 0,0 1 1 0 0,0-1-1 0 0,0 1 1 0 0,0-1-1 0 0,0 1 1 0 0,1-1-1 0 0,-1 1 1 0 0,0-1-1 0 0,0 1 1 0 0,1 0-1 0 0,-1-1 1 0 0,0 1 0 0 0,1-1-1 0 0,-1 1 1 0 0,0-1-1 0 0,1 1 1 0 0,-1 0-1 0 0,0-1 1 0 0,1 1-1 0 0,0-1 1 0 0,5 0-35 0 0,0-1 1 0 0,0 1-1 0 0,0 0 1 0 0,1 1 0 0 0,-1 0-1 0 0,0 0 1 0 0,0 0-1 0 0,7 1 1 0 0,-5 0-19 0 0,1-1-1 0 0,0 1 1 0 0,15-3 0 0 0,-9 0 55 0 0,0 0-1 0 0,0 2 0 0 0,0-1 1 0 0,0 2-1 0 0,0 0 0 0 0,0 1 1 0 0,20 5-1 0 0,-30-6 7 0 0,0 1 1 0 0,-1-1-1 0 0,1 1 1 0 0,0 0 0 0 0,-1 1-1 0 0,0-1 1 0 0,1 1-1 0 0,-1 0 1 0 0,0 0-1 0 0,0 0 1 0 0,0 0-1 0 0,-1 1 1 0 0,4 4-1 0 0,7 6-10 0 0,-8-9 19 0 0,-1 1 1 0 0,0 0-1 0 0,0 0 0 0 0,0 1 0 0 0,-1-1 0 0 0,0 1 1 0 0,-1 0-1 0 0,1 0 0 0 0,-1 0 0 0 0,-1 0 0 0 0,1 0 1 0 0,-1 1-1 0 0,0 0 0 0 0,-1-1 0 0 0,0 1 0 0 0,0 0 1 0 0,-1-1-1 0 0,0 1 0 0 0,-1 13 0 0 0,-14 10-20 0 0,3-10 20 0 0,8-13 17 0 0,0-1 1 0 0,0 0 0 0 0,-1 0 0 0 0,0-1 0 0 0,-1 1-1 0 0,1-1 1 0 0,-1 0 0 0 0,0-1 0 0 0,-1 1 0 0 0,-9 6-1 0 0,2-3 9 0 0,-1 0-1 0 0,0-1 0 0 0,0-1 0 0 0,-19 7 0 0 0,14-9 61 0 0,0 0 0 0 0,0-1 0 0 0,0-1 0 0 0,0-1 0 0 0,0 0 0 0 0,-29-3 0 0 0,6-2 9 0 0,1-1 0 0 0,-42-12 0 0 0,64 12-68 0 0,-30-12 0 0 0,44 14-42 0 0,1 0 1 0 0,-1-1-1 0 0,1 1 1 0 0,0-1-1 0 0,0 0 0 0 0,0-1 1 0 0,0 0-1 0 0,1 1 1 0 0,-7-9-1 0 0,10 12-10 0 0,1 0-1 0 0,0-1 1 0 0,-1 1 0 0 0,1 0-1 0 0,0 0 1 0 0,0-1-1 0 0,-1 1 1 0 0,1-1-1 0 0,0 1 1 0 0,0 0 0 0 0,0-1-1 0 0,0 1 1 0 0,0 0-1 0 0,-1-1 1 0 0,1 1 0 0 0,0-1-1 0 0,0 1 1 0 0,0 0-1 0 0,0-1 1 0 0,0 1 0 0 0,0-1-1 0 0,0 1 1 0 0,0-1-1 0 0,1 1 1 0 0,-1 0 0 0 0,0-1-1 0 0,0 1 1 0 0,0 0-1 0 0,0-1 1 0 0,0 1-1 0 0,1-1 1 0 0,12-6-203 0 0,16 2-5 0 0,146 20 51 0 0,-120-9 154 0 0,-34-5 20 0 0,-1-2 0 0 0,0 0 1 0 0,0-1-1 0 0,0-1 0 0 0,0-1 0 0 0,34-12 0 0 0,-48 13-8 0 0,0 1-1 0 0,0-1 1 0 0,-1-1-1 0 0,1 1 1 0 0,-1-1 0 0 0,0 0-1 0 0,0 0 1 0 0,-1 0-1 0 0,1-1 1 0 0,-1 1-1 0 0,4-7 1 0 0,11-9 102 0 0,-16 16-76 0 0,0-1 0 0 0,1 0 0 0 0,-2 0 0 0 0,1 1 0 0 0,0-2 0 0 0,-1 1 0 0 0,0 0 0 0 0,-1 0 0 0 0,1-1 1 0 0,1-6-1 0 0,6-21-35 0 0,-6 11 45 0 0,-2 3-10 0 0,-1 14-21 0 0,0 1 0 0 0,1-1 1 0 0,-2 0-1 0 0,1 1 0 0 0,-1-1 0 0 0,1 0 0 0 0,-1 1 0 0 0,-1-1 0 0 0,1 1 0 0 0,-1-1 0 0 0,-2-4 1 0 0,1 4 0 0 0,-1 0 1 0 0,-1 1-1 0 0,1-1 1 0 0,0 1-1 0 0,-1 0 1 0 0,0 1 0 0 0,0-1-1 0 0,0 1 1 0 0,-1 0-1 0 0,1 0 1 0 0,-1 0 0 0 0,1 1-1 0 0,-1 0 1 0 0,0 0-1 0 0,0 0 1 0 0,0 1 0 0 0,0 0-1 0 0,0 0 1 0 0,0 1-1 0 0,0 0 1 0 0,0 0 0 0 0,-12 1-1 0 0,-9-1-7 0 0,-10 2 0 0 0,-2 2 68 0 0,32-4-67 0 0,0 0 0 0 0,1 1 1 0 0,-1 0-1 0 0,0 0 1 0 0,0 1-1 0 0,0 0 0 0 0,1 0 1 0 0,-9 4-1 0 0,-7 1-13 0 0,21-6-49 0 0,3-1-104 0 0,0 0 158 0 0,0 0 1 0 0,0 0-1 0 0,-1 0 1 0 0,1 0-1 0 0,0 1 1 0 0,0-1-1 0 0,0 1 1 0 0,0-1-1 0 0,-1 1 1 0 0,4 1-1 0 0,4 2 5 0 0,52-3-72 0 0,-30-4 36 0 0,-6-1 22 0 0,-11 2 23 0 0,1 0 1 0 0,-2-1-1 0 0,1-1 0 0 0,0 0 0 0 0,-1-1 0 0 0,21-10 0 0 0,-30 13-10 0 0,2-1 0 0 0,-1-1 0 0 0,1 1 0 0 0,0-1 0 0 0,-1 0-1 0 0,0-1 1 0 0,0 1 0 0 0,0-1 0 0 0,-1 0 0 0 0,0 0 0 0 0,1-1 0 0 0,-2 1 0 0 0,4-7 0 0 0,8-7 115 0 0,-13 17-99 0 0,0 0 1 0 0,-1 0-1 0 0,1 0 0 0 0,0 0 1 0 0,-1 0-1 0 0,0-1 1 0 0,1 1-1 0 0,-1 0 1 0 0,0-1-1 0 0,0 1 1 0 0,0-4-1 0 0,4-10 50 0 0,-3 13-54 0 0,-1 0 1 0 0,-1 0-1 0 0,1 0 1 0 0,0 1-1 0 0,-1-1 1 0 0,1 0-1 0 0,-1-6 1 0 0,0-7 39 0 0,0 14-48 0 0,1-1 1 0 0,-1 1-1 0 0,0-1 0 0 0,-1 1 1 0 0,1 0-1 0 0,0-1 0 0 0,-1 1 1 0 0,1-1-1 0 0,-1 1 1 0 0,-1-3-1 0 0,2 4 1 0 0,0 0 1 0 0,-1 0-1 0 0,1 0 0 0 0,0 0 1 0 0,0 0-1 0 0,0 0 1 0 0,0 0-1 0 0,0 0 1 0 0,0 0-1 0 0,0 0 0 0 0,0-1 1 0 0,0 1-1 0 0,1-1 1 0 0,-1 1-2 0 0,1 0 0 0 0,-1 0 0 0 0,0 0 0 0 0,0 0 0 0 0,0 0 0 0 0,0 0 1 0 0,0 0-1 0 0,0 0 0 0 0,0 0 0 0 0,0 0 0 0 0,0 0 0 0 0,0 0 1 0 0,-1 0-1 0 0,1 0 0 0 0,0 1 0 0 0,-1-2 0 0 0,-46-73-1 0 0,43 70 4 0 0,0 0 0 0 0,-1 0 0 0 0,0 1 0 0 0,0-1 0 0 0,0 1 0 0 0,-1 0 0 0 0,-7-4 0 0 0,-43-21 28 0 0,28 18-10 0 0,-1 0-1 0 0,-50-10 0 0 0,32 17-45 0 0,8 1-12 0 0,11-1 23 0 0,-1 1 0 0 0,1 2 0 0 0,-1 0 0 0 0,-36 5 0 0 0,55-2 10 0 0,1 0 0 0 0,-1 1-1 0 0,-14 6 1 0 0,2-1 5 0 0,17-5-2 0 0,0-1 0 0 0,0 1 0 0 0,0 0 0 0 0,0 0 0 0 0,-5 4 0 0 0,-8 6 0 0 0,-17 21-53 0 0,34-33 47 0 0,0 0 0 0 0,0 0 0 0 0,1 0 0 0 0,-1 0 0 0 0,0 0 0 0 0,1 0 0 0 0,-1 0 1 0 0,1 0-1 0 0,-1 0 0 0 0,1 0 0 0 0,-1 0 0 0 0,1 0 0 0 0,0 0 0 0 0,-1 2 0 0 0,1-2-6 0 0,0 0 0 0 0,0 0 1 0 0,-1 0-1 0 0,1 0 0 0 0,0 0 0 0 0,-1 0 0 0 0,1 0 0 0 0,0 0 0 0 0,-1 0 0 0 0,1-1 1 0 0,-1 1-1 0 0,1 0 0 0 0,-1 0 0 0 0,-1 1 0 0 0,5 12-78 0 0,-1-13 75 0 0,0 0 1 0 0,0 0 0 0 0,0-1 0 0 0,0 0-1 0 0,1 1 1 0 0,-1-1 0 0 0,0 0 0 0 0,0 0 0 0 0,3 0-1 0 0,-5 0 3 0 0,37-8-214 0 0,-18 3 191 0 0,54-7-83 0 0,-52 11 113 0 0,-8 0 23 0 0,0 0-1 0 0,-1 1 0 0 0,17 2 0 0 0,3 2-17 0 0,-16-2 0 0 0,29 6 0 0 0,2 6-24 0 0,-18-7-51 0 0,0 2 0 0 0,45 20 0 0 0,-65-24 62 0 0,0 0-1 0 0,-1 0 1 0 0,1 1 0 0 0,-1 0 0 0 0,0 1 0 0 0,0-1-1 0 0,-1 2 1 0 0,0-1 0 0 0,0 1 0 0 0,-1 0-1 0 0,9 16 1 0 0,-8-12 13 0 0,-1 0 0 0 0,0 0 0 0 0,-1 1 0 0 0,0 0 0 0 0,2 14 0 0 0,-5-21 0 0 0,-1 0 0 0 0,0 1 0 0 0,-1-1 0 0 0,1 0 0 0 0,-1 1 0 0 0,-1-1 0 0 0,1 1 0 0 0,-1-1 0 0 0,0 0 0 0 0,-1 1 0 0 0,1-1 0 0 0,-1 0 0 0 0,-3 6 0 0 0,1-7 5 0 0,0 0 0 0 0,0-1 0 0 0,0 1 0 0 0,-1-1 1 0 0,0 0-1 0 0,1-1 0 0 0,-2 1 0 0 0,1-1 0 0 0,0 0 0 0 0,-7 3 0 0 0,1 0 17 0 0,5-3-7 0 0,0-1 0 0 0,1 0 0 0 0,-2 0 0 0 0,1 0 1 0 0,0-1-1 0 0,0 0 0 0 0,0 0 0 0 0,-1-1 0 0 0,1 0 1 0 0,0 0-1 0 0,0 0 0 0 0,-8-2 0 0 0,1 1-18 0 0,9 1 10 0 0,0-1-1 0 0,1 0 0 0 0,-1 0 1 0 0,0 0-1 0 0,0 0 1 0 0,1 0-1 0 0,-1-1 0 0 0,1 0 1 0 0,-6-3-1 0 0,7 4-6 0 0,1 0 0 0 0,0 0 0 0 0,0 0 0 0 0,0 0 0 0 0,0 0 0 0 0,0 0 0 0 0,0 0 0 0 0,0 0 0 0 0,0-1 0 0 0,0 1 0 0 0,0 0 0 0 0,1-1 0 0 0,-2-2 0 0 0,-1-6-14 0 0,23-1-241 0 0,-7 11 243 0 0,0-1-1 0 0,0 2 1 0 0,0 0 0 0 0,0 0 0 0 0,21 6-1 0 0,-3-2 4 0 0,-21-3 9 0 0,1-1 0 0 0,-1 2 0 0 0,0-1 0 0 0,0 2 0 0 0,-1-1 0 0 0,1 1 0 0 0,-1 1 0 0 0,0-1 0 0 0,0 2 0 0 0,0-1 0 0 0,13 12 0 0 0,14 12 0 0 0,-25-21 0 0 0,-1 1 0 0 0,14 13 0 0 0,-14-10 0 0 0,0-1 0 0 0,-1 1 0 0 0,0 1 0 0 0,-1 0 0 0 0,0 0 0 0 0,-1 0 0 0 0,-1 1 0 0 0,0 0 0 0 0,-1 0 0 0 0,-1 1 0 0 0,5 24 0 0 0,-8-33 0 0 0,-1-1 0 0 0,0 1 0 0 0,0 0 0 0 0,0-1 0 0 0,-1 1 0 0 0,0 0 0 0 0,0-1 0 0 0,0 1 0 0 0,-1-1 0 0 0,0 1 0 0 0,0-1 0 0 0,0 0 0 0 0,-1 0 0 0 0,0 0 0 0 0,0 0 0 0 0,0 0 0 0 0,0 0 0 0 0,-1-1 0 0 0,0 0 0 0 0,0 0 0 0 0,0 0 0 0 0,0 0 0 0 0,-7 4 0 0 0,-5 2 21 0 0,12-6 7 0 0,0-1 0 0 0,-1-1 0 0 0,1 1-1 0 0,-1 0 1 0 0,0-1 0 0 0,0 0 0 0 0,0 0 0 0 0,-5 1 0 0 0,-10 1 13 0 0,-1 0 0 0 0,0-1 1 0 0,1-1-1 0 0,-1-1 0 0 0,0-1 0 0 0,-32-3 0 0 0,-3-6 122 0 0,-34-3 95 0 0,-117-32 1 0 0,173 33-213 0 0,1-2-1 0 0,-48-26 0 0 0,78 37-79 0 0,0 0 0 0 0,0-1-1 0 0,0 1 1 0 0,0-1 0 0 0,0 1 0 0 0,0-1-1 0 0,-2-4 1 0 0,2 3 4 0 0,3 4-14 0 0,0-1 0 0 0,0 1 0 0 0,0 0 0 0 0,-1-1 0 0 0,1 1 0 0 0,0-1 0 0 0,0 1 0 0 0,0-1 0 0 0,0 1 0 0 0,0 0 0 0 0,1-1 0 0 0,-1 1 0 0 0,0-1 0 0 0,0 1 0 0 0,0 0 0 0 0,0-1-1 0 0,0 1 1 0 0,0-1 0 0 0,1 1 0 0 0,-1 0 0 0 0,0-1 0 0 0,0 1 0 0 0,1 0 0 0 0,-1-1 0 0 0,0 1 0 0 0,1 0 0 0 0,-1-1 0 0 0,0 1 0 0 0,1 0 0 0 0,-1 0 0 0 0,0-1 0 0 0,1 1 0 0 0,-1 0 0 0 0,0 0 0 0 0,1 0 0 0 0,15-7-2620 0 0,-2 8-2489 0 0,-1 0 0 0 0,20-2 0 0 0,-15-1 3845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5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7079 0 0,'0'0'46'0'0,"1"0"-1"0"0,-1 0 0 0 0,0 0 1 0 0,1 0-1 0 0,-1 0 0 0 0,0 0 1 0 0,0 0-1 0 0,1 0 0 0 0,-1 0 1 0 0,0 0-1 0 0,1 0 0 0 0,-1 0 1 0 0,0 0-1 0 0,1 0 0 0 0,-1 0 1 0 0,0-1-1 0 0,1 1 0 0 0,-1 0 0 0 0,0 0 1 0 0,0 0-1 0 0,1 0 0 0 0,-1 0 1 0 0,0-1-1 0 0,0 1 0 0 0,1 0 1 0 0,-1 0-1 0 0,0-1 0 0 0,0 1 1 0 0,0 0-1 0 0,1 0 0 0 0,-1-1 1 0 0,0 1-1 0 0,0 0 0 0 0,0 0 1 0 0,0-1-1 0 0,0 1 0 0 0,1 0 1 0 0,-1-1-1 0 0,0 0 83 0 0,0 0 0 0 0,1 1-1 0 0,-1-1 1 0 0,0 0 0 0 0,1 1 0 0 0,-1-1 0 0 0,1 1 0 0 0,-1-1 0 0 0,1 0-1 0 0,-1 1 1 0 0,1-1 0 0 0,-1 1 0 0 0,1-1 0 0 0,0 1 0 0 0,-1-1 0 0 0,1 1-1 0 0,0 0 1 0 0,-1-1 0 0 0,1 1 0 0 0,0 0 0 0 0,0 0 0 0 0,-1-1-1 0 0,2 1 1 0 0,15-6 557 0 0,-14 5-560 0 0,0-1 1 0 0,0 1-1 0 0,1 0 0 0 0,-1 0 1 0 0,1 1-1 0 0,-1-1 1 0 0,6 0-1 0 0,1 1 0 0 0,-1 0-1 0 0,0-1 1 0 0,1 0-1 0 0,-1-1 1 0 0,1 0-1 0 0,-1 0 1 0 0,13-6-1 0 0,-15 6-57 0 0,0 1-1 0 0,0 0 1 0 0,0 0-1 0 0,0 0 1 0 0,14 2 0 0 0,5-2 93 0 0,-15 2-96 0 0,0 0-1 0 0,0 0 0 0 0,0 1 1 0 0,0 1-1 0 0,0 0 0 0 0,0 0 1 0 0,13 7-1 0 0,31 8 286 0 0,-44-14-342 0 0,1 0 0 0 0,-1 0 0 0 0,0 1 0 0 0,0 1 0 0 0,-1 0 1 0 0,12 8-1 0 0,58 49-6 0 0,-68-53 56 0 0,-6-5 1 0 0,0 0-1 0 0,0 0 1 0 0,-1 1-1 0 0,0-1 1 0 0,0 1-1 0 0,-1 1 1 0 0,1-1-1 0 0,-1 1 1 0 0,-1-1-1 0 0,1 1 0 0 0,-1 0 1 0 0,0 1-1 0 0,-1-1 1 0 0,1 0-1 0 0,-2 1 1 0 0,1 0-1 0 0,-1-1 1 0 0,1 15-1 0 0,-3-20-51 0 0,1-1 0 0 0,0 1 0 0 0,-1 0 0 0 0,1-1 0 0 0,-1 1 0 0 0,0-1 0 0 0,0 1 0 0 0,1-1 0 0 0,-1 0 0 0 0,0 1 0 0 0,0-1 0 0 0,-2 2 0 0 0,2-2 31 0 0,1 0 1 0 0,-1-1 0 0 0,0 1 0 0 0,0 0 0 0 0,1 0 0 0 0,-1 0 0 0 0,0 1 0 0 0,1-1-1 0 0,-1 0 1 0 0,1 0 0 0 0,0 0 0 0 0,-1 0 0 0 0,1 0 0 0 0,0 1 0 0 0,-1-1-1 0 0,1 0 1 0 0,0 0 0 0 0,0 0 0 0 0,0 3 0 0 0,-23-1 165 0 0,16-2-163 0 0,1 0 0 0 0,0-1 0 0 0,0 0 1 0 0,-1-1-1 0 0,-9-1 0 0 0,10 1-6 0 0,0 0-1 0 0,0 0 1 0 0,0 1-1 0 0,0 0 1 0 0,-11 1-1 0 0,2 1-33 0 0,13-2 0 0 0,0 0 0 0 0,0 0 0 0 0,0 0 0 0 0,0 0 0 0 0,0 1 0 0 0,0-1 0 0 0,0 1 0 0 0,0-1 0 0 0,0 1 0 0 0,-2 1 0 0 0,-29 11-72 0 0,32-13 62 0 0,1 1 0 0 0,-1-1 0 0 0,0 1-1 0 0,0 0 1 0 0,0-1 0 0 0,0 1 0 0 0,1 0 0 0 0,-1 0 0 0 0,0-1-1 0 0,1 1 1 0 0,-1 0 0 0 0,0 0 0 0 0,1 0 0 0 0,-1 0-1 0 0,1 0 1 0 0,0 0 0 0 0,-1 0 0 0 0,1 0 0 0 0,0 0 0 0 0,0 0-1 0 0,-1 0 1 0 0,1 2 0 0 0,0-1-28 0 0,-1-1-26 0 0,1 0 62 0 0,0-1-1 0 0,0 0 0 0 0,0 1 1 0 0,0-1-1 0 0,0 0 0 0 0,0 1 1 0 0,0-1-1 0 0,1 0 0 0 0,-1 1 1 0 0,0-1-1 0 0,0 0 0 0 0,0 1 1 0 0,0-1-1 0 0,0 0 0 0 0,1 1 1 0 0,-1-1-1 0 0,0 0 0 0 0,0 1 1 0 0,0-1-1 0 0,1 0 0 0 0,-1 0 1 0 0,0 0-1 0 0,1 1 0 0 0,3 0 30 0 0,1 0-1 0 0,-1 0 1 0 0,1 1-1 0 0,-1 0 1 0 0,0 0-1 0 0,5 2 1 0 0,2 2 57 0 0,-11-5-83 0 0,1-1 1 0 0,0 1 0 0 0,0-1-1 0 0,0 1 1 0 0,0-1 0 0 0,-1 1 0 0 0,1-1-1 0 0,0 0 1 0 0,0 1 0 0 0,0-1 0 0 0,0 0-1 0 0,0 0 1 0 0,0 0 0 0 0,0 0 0 0 0,0 0-1 0 0,0 0 1 0 0,0 0 0 0 0,0 0 0 0 0,0 0-1 0 0,0 0 1 0 0,1-1 0 0 0,4 0 24 0 0,14 5 170 0 0,41 12 1 0 0,-44-10-185 0 0,-13-5-152 0 0,-1 1 0 0 0,1 0 0 0 0,-1-1 0 0 0,0 1 0 0 0,0 1 0 0 0,0-1 0 0 0,0 0 0 0 0,0 1 1 0 0,4 5-1 0 0,23 31 1584 0 0,-19-25-1409 0 0,-7-8-16 0 0,2 0-16 0 0,-1 1 1 0 0,0 0-1 0 0,0 1 1 0 0,0-1-1 0 0,-1 1 0 0 0,0 0 1 0 0,-1 0-1 0 0,0 0 1 0 0,4 15-1 0 0,-3-7 2 0 0,-3-13 20 0 0,-1-1 1 0 0,1 1-1 0 0,0-1 0 0 0,-1 1 0 0 0,0-1 0 0 0,1 1 0 0 0,-1-1 0 0 0,-1 5 0 0 0,1 7 66 0 0,1-13-87 0 0,-1 0 0 0 0,0 0-1 0 0,0 0 1 0 0,0 0 0 0 0,0 1-1 0 0,0-1 1 0 0,0 0 0 0 0,0 0-1 0 0,-1 0 1 0 0,1 0 0 0 0,0 0-1 0 0,-1 0 1 0 0,1 1 0 0 0,0-1-1 0 0,-1 0 1 0 0,1 0 0 0 0,-1 0 0 0 0,-1 1-1 0 0,-35 42 491 0 0,34-40-415 0 0,-1 0-1 0 0,0 0 1 0 0,-1-1 0 0 0,1 0 0 0 0,-10 6 0 0 0,11-7-86 0 0,-5 2 180 0 0,0 0-1 0 0,-1 0 1 0 0,1-1 0 0 0,-1 0-1 0 0,-13 3 1 0 0,-24 9-121 0 0,33-11-122 0 0,1 1 1 0 0,-1-2-1 0 0,0 1 0 0 0,0-2 1 0 0,0 0-1 0 0,-25 1 0 0 0,-79-9-179 0 0,76 2 298 0 0,19 1-49 0 0,18 2 1 0 0,0 1 0 0 0,0-1 1 0 0,-1 0-1 0 0,1 1 0 0 0,0 0 0 0 0,0 0 0 0 0,-1 1 0 0 0,1-1 0 0 0,-5 2 0 0 0,1-1-3 0 0,1 0 0 0 0,-1 0 0 0 0,0-1 0 0 0,0 0 0 0 0,0 0 0 0 0,1-1-1 0 0,-1 0 1 0 0,0-1 0 0 0,1 1 0 0 0,-1-1 0 0 0,1-1 0 0 0,-11-4 0 0 0,17 7-2 0 0,1 0 1 0 0,0 0-1 0 0,0 0 0 0 0,-1 0 0 0 0,1 0 0 0 0,0 0 1 0 0,0 0-1 0 0,-1 0 0 0 0,1 0 0 0 0,0 0 0 0 0,0 0 1 0 0,-1 0-1 0 0,1-1 0 0 0,0 1 0 0 0,0 0 0 0 0,-1 0 1 0 0,1 0-1 0 0,0 0 0 0 0,0 0 0 0 0,0-1 0 0 0,-1 1 1 0 0,1 0-1 0 0,0 0 0 0 0,0 0 0 0 0,0-1 0 0 0,0 1 1 0 0,0 0-1 0 0,-1 0 0 0 0,1 0 0 0 0,0-1 0 0 0,0 1 1 0 0,0 0-1 0 0,0 0 0 0 0,0-1 0 0 0,0 1 0 0 0,0 0 1 0 0,0 0-1 0 0,0-1 0 0 0,0 1 0 0 0,6-2-110 0 0,195 19-276 0 0,-62 6 444 0 0,-120-21-6 0 0,0 0 0 0 0,1-1 1 0 0,-1-1-1 0 0,1-1 1 0 0,34-6-1 0 0,-50 6-32 0 0,1-1 0 0 0,-1 1-1 0 0,1-1 1 0 0,-1-1 0 0 0,0 1-1 0 0,0 0 1 0 0,0-1 0 0 0,0 0 0 0 0,-1 0-1 0 0,1 0 1 0 0,5-7 0 0 0,1 0 31 0 0,-1-8 2 0 0,-3 5-14 0 0,-5 10-35 0 0,1-1 0 0 0,-1 1 0 0 0,0-1 0 0 0,0 0 0 0 0,0 0 0 0 0,-1 1 0 0 0,1-1 0 0 0,-1 0 0 0 0,0 0 0 0 0,0 0 0 0 0,0 0 0 0 0,-1 0 0 0 0,-1-6 0 0 0,0-15 0 0 0,-7-23 64 0 0,-2 12-23 0 0,1 2-18 0 0,7 28-11 0 0,0-1-1 0 0,0 1 1 0 0,-1 0 0 0 0,0-1-1 0 0,0 2 1 0 0,-1-1 0 0 0,1 0-1 0 0,-1 1 1 0 0,0 0 0 0 0,-12-9-1 0 0,11 10-20 0 0,0 0 1 0 0,0 0-1 0 0,0 0 0 0 0,-1 1 0 0 0,0 0 0 0 0,1 0 1 0 0,-1 0-1 0 0,0 1 0 0 0,-13-2 0 0 0,0 0 9 0 0,-8 0 0 0 0,-47 2 0 0 0,34 0-2793 0 0,39 1 2092 0 0,1-1-1 0 0,0 0 1 0 0,0 0 0 0 0,0 0 0 0 0,0 0 0 0 0,1-1-1 0 0,-1 1 1 0 0,0 0 0 0 0,1 0 0 0 0,0 0-1 0 0,-1 0 1 0 0,1-4 0 0 0,1-3-1284 0 0,0 0 1 0 0,0 0-1 0 0,5-16 0 0 0,0 8 1305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5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64 8431 0 0,'0'0'4038'0'0,"-10"5"-1692"0"0,2 10-1822 0 0,2 1-1 0 0,0 0 0 0 0,1 0 0 0 0,0 0 0 0 0,-3 27 1 0 0,-5 90 315 0 0,11-104-650 0 0,-1 14 153 0 0,3-1 1 0 0,7 70-1 0 0,2-84-230 0 0,2-68 277 0 0,-10 37-387 0 0,1-19 381 0 0,1-31 0 0 0,-3 37-376 0 0,1 0-1 0 0,4-16 0 0 0,1-26-465 0 0,-6-203 179 0 0,-2 242 223 0 0,2 16-6 0 0,2 15 5 0 0,-2-12 58 0 0,2 14-58 0 0,-1 0 0 0 0,-1-1 0 0 0,0 1 0 0 0,-3 19 1 0 0,0 36-41 0 0,4 56 165 0 0,2-37 270 0 0,-3-66-273 0 0,0-18-49 0 0,0 0 0 0 0,0 0 0 0 0,0-1 0 0 0,1 1 0 0 0,-1 0 0 0 0,2 5 0 0 0,-1-7 65 0 0,0-2 0 0 0,-1-1-74 0 0,1-1 0 0 0,-1 1 0 0 0,0 0-1 0 0,0 0 1 0 0,0 0 0 0 0,0-1 0 0 0,0 1-1 0 0,0 0 1 0 0,0 0 0 0 0,0-1 0 0 0,0 1 0 0 0,-1 0-1 0 0,1 0 1 0 0,-1-2 0 0 0,0-2 7 0 0,-3-78 150 0 0,1 49-166 0 0,2-39-1 0 0,-1 31 4 0 0,1 31 0 0 0,1 0 0 0 0,1-21 0 0 0,1 12 0 0 0,0 1 0 0 0,-2-1 0 0 0,-1-26 0 0 0,3 31-18 0 0,0 14-34 0 0,-3 8-2 0 0,0 1 21 0 0,0 1 1 0 0,1 0-1 0 0,1 16 0 0 0,0 0-24 0 0,5 60-23 0 0,-4-44 80 0 0,-1-31 0 0 0,0 0 0 0 0,-1 1 0 0 0,-1 10 0 0 0,1 71 0 0 0,3-25 175 0 0,-3-66-166 0 0,0 0 1 0 0,0-1-1 0 0,0 1 1 0 0,0 0-1 0 0,0 0 0 0 0,0-1 1 0 0,0 1-1 0 0,0 0 1 0 0,0 0-1 0 0,1-1 1 0 0,-1 1-1 0 0,0 0 0 0 0,0-1 1 0 0,1 1-1 0 0,-1 0 1 0 0,1-1-1 0 0,-1 1 0 0 0,0-1 1 0 0,1 1-1 0 0,-1 0 1 0 0,1-1-1 0 0,-1 1 1 0 0,1-1-1 0 0,0 1 0 0 0,4-3 237 0 0,-3-8-140 0 0,-3 2-98 0 0,0 1 17 0 0,1 1 0 0 0,-1-1 0 0 0,1 0 0 0 0,1 1 0 0 0,0-8 0 0 0,1-1 21 0 0,-1 1 0 0 0,0-19 0 0 0,-1-8 8 0 0,-2-73-54 0 0,-3 17 0 0 0,3 72-14 0 0,1 21 4 0 0,1-1 0 0 0,0 1 0 0 0,0 0 0 0 0,0-1 0 0 0,0 1 0 0 0,2-7 0 0 0,-2 11 6 0 0,0 0-1 0 0,0-1 1 0 0,0 1 0 0 0,0 0-1 0 0,0 0 1 0 0,0-1 0 0 0,0 1-1 0 0,0 0 1 0 0,0 0 0 0 0,1-1-1 0 0,-1 1 1 0 0,-1 0 0 0 0,1 0-1 0 0,0-1 1 0 0,0 1 0 0 0,0 0-1 0 0,0-1 1 0 0,0 1 0 0 0,0 0-1 0 0,0 0 1 0 0,0 0 0 0 0,0-1-1 0 0,0 1 1 0 0,0 0 0 0 0,-1 0-1 0 0,1-1 1 0 0,0 1 0 0 0,0 0-1 0 0,0 0 1 0 0,-1 0 0 0 0,1-1-1 0 0,0 1 1 0 0,0 0-1 0 0,0 0 1 0 0,-1 0 0 0 0,1 0-1 0 0,0 0 1 0 0,0 0 0 0 0,-1-1-1 0 0,1 1 1 0 0,0 0 0 0 0,0 0-1 0 0,-1 0 1 0 0,1 0 0 0 0,0 0-1 0 0,0 0 1 0 0,-1 0 0 0 0,1 0-1 0 0,0 0 1 0 0,0 0 0 0 0,-1 0-1 0 0,1 0 1 0 0,-1 1 1 0 0,1-1-1 0 0,-1 0 1 0 0,1 0 0 0 0,-1 0-1 0 0,1 1 1 0 0,-1-1 0 0 0,1 0 0 0 0,-1 0-1 0 0,1 1 1 0 0,0-1 0 0 0,-1 0-1 0 0,1 1 1 0 0,0-1 0 0 0,-1 1-1 0 0,1-1 1 0 0,0 0 0 0 0,-1 1-1 0 0,1-1 1 0 0,0 1 0 0 0,0-1-1 0 0,0 1 1 0 0,-1-1 0 0 0,1 1 0 0 0,0-1-1 0 0,0 1 1 0 0,0-1 0 0 0,0 1-1 0 0,0-1 1 0 0,0 1 0 0 0,0-1-1 0 0,0 1 1 0 0,0-1 0 0 0,0 1 0 0 0,4 31-117 0 0,-1 37 1 0 0,3 18-37 0 0,-2 17 209 0 0,-6-76-45 0 0,1 1 0 0 0,5 55 0 0 0,-4-69 98 0 0,1-3 157 0 0,2-22-77 0 0,-4-46 54 0 0,3 25-215 0 0,-2 0 0 0 0,-7-56 0 0 0,5 65-23 0 0,-2-41 2 0 0,3 35-13 0 0,-5-35 0 0 0,-7-39-118 0 0,4 76-77 0 0,5 43 16 0 0,6 88-222 0 0,-2-68 350 0 0,3 38-1 0 0,2 35-93 0 0,-1-3 558 0 0,-2-74-246 0 0,-2-21-52 0 0,1-1 0 0 0,0 0 0 0 0,5 20 0 0 0,-6-29 6 0 0,7 2 23 0 0,-6-4-105 0 0,0-6 0 0 0,-1 5-18 0 0,0-1-1 0 0,1 0 1 0 0,-1 0 0 0 0,1 1 0 0 0,-1-1 0 0 0,1 1 0 0 0,0-1-1 0 0,0 0 1 0 0,1-2 0 0 0,-1 3-1 0 0,0-1-1 0 0,0 1 1 0 0,0-1-1 0 0,0 1 1 0 0,0-1 0 0 0,-1 1-1 0 0,1-1 1 0 0,-1 0-1 0 0,1 0 1 0 0,-1 1 0 0 0,0-4-1 0 0,0-14 69 0 0,0 9-51 0 0,0-1 1 0 0,0 0-1 0 0,4-12 0 0 0,-2 5-28 0 0,0 0 0 0 0,-1-22 0 0 0,0-8 0 0 0,-2-77 0 0 0,-1 82 0 0 0,1 33 0 0 0,0 0 0 0 0,1 0 0 0 0,2-17 0 0 0,-2 22-21 0 0,0 0-1 0 0,0 0 1 0 0,0 0-1 0 0,-1 0 0 0 0,0 0 1 0 0,1 0-1 0 0,-2 0 1 0 0,1 0-1 0 0,-2 0 1 0 0,2 0-1 0 0,-1 1 1 0 0,-4-7-1 0 0,5 21-62 0 0,-1-1 0 0 0,1 1 0 0 0,1 18 0 0 0,-6 56-92 0 0,-2 22 104 0 0,2 13 86 0 0,3-77 90 0 0,1-29-33 0 0,2-1-1 0 0,0 19 0 0 0,1 22 336 0 0,8-68-288 0 0,-9 10-112 0 0,4-17 97 0 0,-1-1 0 0 0,0-34 0 0 0,1-61-222 0 0,-5 5-37 0 0,0 22 103 0 0,1 69 53 0 0,-2-5 0 0 0,1 97-458 0 0,2-7 340 0 0,-5-19 118 0 0,1-12 0 0 0,-1 4 0 0 0,0 11 0 0 0,0 6 1 0 0,0-10 58 0 0,2-6 4 0 0,0 13 189 0 0,3-48-94 0 0,10-24 26 0 0,-3-30-50 0 0,-3 13-109 0 0,2-38-148 0 0,-5 34-55 0 0,-1-79-253 0 0,-2 83 411 0 0,1 31 12 0 0,0-1 1 0 0,0 1 0 0 0,0-1 0 0 0,1 1-1 0 0,2-11 1 0 0,-2 16 2 0 0,0 0-1 0 0,-1 0 1 0 0,0 1-1 0 0,0-1 1 0 0,0 0-1 0 0,0 0 1 0 0,0 1-1 0 0,-1-1 1 0 0,0-3 0 0 0,0-3-21 0 0,1 7-51 0 0,0 11-254 0 0,-9 37 94 0 0,6 43 506 0 0,1-49-382 0 0,1 0 0 0 0,5 44 1 0 0,-3-34 289 0 0,-1-37-126 0 0,0 0-1 0 0,3 16 1 0 0,-1-10-7 0 0,-3-17-45 0 0,1 0 0 0 0,0 0 0 0 0,1 0 0 0 0,-1 1 0 0 0,0-1 0 0 0,1 0 0 0 0,-1 0 0 0 0,1 0 0 0 0,-1 0 0 0 0,1 0 0 0 0,0 0 0 0 0,0 0 0 0 0,0 0 0 0 0,0 0 0 0 0,1 0-1 0 0,1 2 2 0 0,-1-3-154 0 0,1-2-34 0 0,-1 0 0 0 0,0 0-1 0 0,1-1 1 0 0,-1 1 0 0 0,0-1-1 0 0,0 1 1 0 0,0-1 0 0 0,2-2 0 0 0,-3 1-54 0 0,1 1 1 0 0,0-1 0 0 0,0 0 0 0 0,-1 0-1 0 0,0 0 1 0 0,0 0 0 0 0,1 0 0 0 0,-2 0-1 0 0,1 0 1 0 0,0 0 0 0 0,-1 0 0 0 0,1 0 0 0 0,-1-4-1 0 0,4-17-1370 0 0,1 8-346 0 0,-2 0 0 0 0,0-1 0 0 0,-1 0 0 0 0,0-24 0 0 0,3-2-1077 0 0,9 0 1864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10103 0 0,'1'2'126'0'0,"0"-1"1"0"0,0 0-1 0 0,0 0 0 0 0,0 1 0 0 0,0-1 0 0 0,0 1 0 0 0,-1-1 0 0 0,1 0 0 0 0,0 1 0 0 0,-1-1 0 0 0,0 1 1 0 0,1 0-1 0 0,-1-1 0 0 0,0 1 0 0 0,0-1 0 0 0,0 1 0 0 0,0-1 0 0 0,0 1 0 0 0,0 0 0 0 0,0-1 0 0 0,0 1 0 0 0,-1 2 1 0 0,-9 40 2163 0 0,9-42-2267 0 0,-14 81 1619 0 0,14-32-834 0 0,1-50-794 0 0,-1-1 0 0 0,1 0 0 0 0,0 1-1 0 0,0-1 1 0 0,0 0 0 0 0,0 1 0 0 0,0-1-1 0 0,0 0 1 0 0,0 1 0 0 0,0-1 0 0 0,0 1-1 0 0,0-1 1 0 0,0 0 0 0 0,0 1 0 0 0,0-1 0 0 0,0 0-1 0 0,0 1 1 0 0,0-1 0 0 0,1 0 0 0 0,-1 1-1 0 0,0-1 1 0 0,0 0 0 0 0,0 1 0 0 0,0-1-1 0 0,1 0 1 0 0,-1 0 0 0 0,0 1 0 0 0,0-1-1 0 0,1 0 1 0 0,-1 0 0 0 0,0 1 0 0 0,1-1 0 0 0,-1 0-1 0 0,0 0 1 0 0,0 0 0 0 0,1 1 0 0 0,-1-1-1 0 0,0 0 1 0 0,1 0 0 0 0,-1 0 0 0 0,1 0-1 0 0,-1 0 1 0 0,0 0 0 0 0,1 0 0 0 0,-1 0 0 0 0,0 0-1 0 0,1 0 1 0 0,-1 0 0 0 0,0 0 0 0 0,1 0-1 0 0,-1 0 1 0 0,1 0 0 0 0,0 0 1 0 0,0 0-1 0 0,0-1 1 0 0,0 1 0 0 0,0 0-1 0 0,-1-1 1 0 0,1 1 0 0 0,0 0 0 0 0,0-1-1 0 0,0 1 1 0 0,0-1 0 0 0,0 1-1 0 0,-1-1 1 0 0,1 0 0 0 0,0 1 0 0 0,-1-1-1 0 0,1 0 1 0 0,0 0 0 0 0,-1 1-1 0 0,2-2 1 0 0,-1-3 10 0 0,1 0-1 0 0,0 1 0 0 0,1-1 1 0 0,-1 1-1 0 0,1 0 0 0 0,4-6 1 0 0,-5 8-16 0 0,-1-1 0 0 0,1 0-1 0 0,-1 0 1 0 0,0 0 0 0 0,1 0 0 0 0,-1 0 0 0 0,-1 0 0 0 0,1 0 0 0 0,0-4 0 0 0,4-14 19 0 0,1-9-28 0 0,0-2 0 0 0,-5 28-34 0 0,0 0 0 0 0,0 0 0 0 0,0 0 0 0 0,-1 0 0 0 0,1 0 0 0 0,-1 0 1 0 0,0 0-1 0 0,0 0 0 0 0,-1-1 0 0 0,1 1 0 0 0,-1 0 0 0 0,0 0 0 0 0,0 0 0 0 0,-2-5 0 0 0,3 8-54 0 0,-2 1 77 0 0,1 0 0 0 0,-1 0 1 0 0,1 0-1 0 0,-1 0 0 0 0,1 1 1 0 0,-1-1-1 0 0,1 0 0 0 0,-1 1 0 0 0,1-1 1 0 0,-1 1-1 0 0,1 0 0 0 0,0-1 0 0 0,-1 1 1 0 0,1 0-1 0 0,0 0 0 0 0,0 0 1 0 0,0 0-1 0 0,0 0 0 0 0,0 0 0 0 0,-2 2 1 0 0,1 1 14 0 0,0-1 0 0 0,1 0 0 0 0,0 0 0 0 0,-1 1 0 0 0,1-1 0 0 0,-1 6 0 0 0,-3 10 88 0 0,3-16-75 0 0,-1 2 45 0 0,0 1-1 0 0,1 0 0 0 0,-1 0 0 0 0,1 0 1 0 0,-2 12-1 0 0,-3 11 312 0 0,5-23-265 0 0,0 1 0 0 0,0 0-1 0 0,0 13 1 0 0,-1 3 112 0 0,2-19-176 0 0,0 0 1 0 0,1 0-1 0 0,0 0 1 0 0,-1 0-1 0 0,1 1 1 0 0,1-1-1 0 0,0 4 1 0 0,0 5 60 0 0,-1-11-87 0 0,0-1 0 0 0,0 1 0 0 0,0-1 0 0 0,1 1-1 0 0,-1-1 1 0 0,0 1 0 0 0,1-1 0 0 0,-1 0 0 0 0,1 1 0 0 0,-1-1 0 0 0,1 0-1 0 0,1 3 1 0 0,-1-3 70 0 0,7-3 74 0 0,-5 2-156 0 0,-1-1 1 0 0,1 0-1 0 0,-1-1 1 0 0,1 1 0 0 0,-1 0-1 0 0,0-1 1 0 0,1 1 0 0 0,-1-1-1 0 0,0 0 1 0 0,0 1 0 0 0,0-1-1 0 0,0 0 1 0 0,-1 0 0 0 0,1 0-1 0 0,0-1 1 0 0,-1 1 0 0 0,0 0-1 0 0,3-5 1 0 0,0-4-2 0 0,0-1 1 0 0,0 1 0 0 0,1-13-1 0 0,0 2 0 0 0,8-55 48 0 0,-12 51-53 0 0,-2 24 0 0 0,1-1 0 0 0,0 0 0 0 0,0 1 0 0 0,0-1 0 0 0,0 0 0 0 0,0 1 0 0 0,1-1 0 0 0,1-4 0 0 0,-3 5 41 0 0,1-10-206 0 0,0 11 158 0 0,0 1-1 0 0,0 0 0 0 0,0-1 1 0 0,0 1-1 0 0,-1 0 0 0 0,1 0 1 0 0,0-1-1 0 0,0 1 0 0 0,0 0 1 0 0,0-1-1 0 0,0 1 0 0 0,0 0 1 0 0,0 0-1 0 0,-1-1 1 0 0,1 1-1 0 0,0 0 0 0 0,0 0 1 0 0,0-1-1 0 0,-1 1 0 0 0,1 0 1 0 0,0 0-1 0 0,0 0 0 0 0,-1-1 1 0 0,1 1-1 0 0,0 0 0 0 0,0 0 1 0 0,-1 0-1 0 0,1 0 0 0 0,0 0 1 0 0,0-1-1 0 0,-1 1 0 0 0,1 0 1 0 0,-1 0-1 0 0,-1 1 6 0 0,1-1 0 0 0,-1 1 0 0 0,1-1 0 0 0,-1 1 0 0 0,1 0 0 0 0,-1 0 0 0 0,1-1 0 0 0,-1 1 0 0 0,1 0 0 0 0,0 0 0 0 0,0 1 0 0 0,-1-1 0 0 0,1 0 0 0 0,0 0 0 0 0,0 1 0 0 0,0-1 0 0 0,0 0 0 0 0,0 1 0 0 0,1-1 0 0 0,-1 1 0 0 0,0 1 0 0 0,-14 40-112 0 0,10-23 24 0 0,-14 56 114 0 0,19-73-8 0 0,-1-1 0 0 0,1 0 0 0 0,0 1 0 0 0,0-1 0 0 0,0 0 0 0 0,0 1 0 0 0,0-1 0 0 0,1 4 0 0 0,0 12 168 0 0,19-23-32 0 0,-18 4-145 0 0,-1-1 0 0 0,1 0 0 0 0,-1 1 0 0 0,1-1 0 0 0,-1 0 0 0 0,0 0 0 0 0,0 0 0 0 0,1 0 0 0 0,-1 0 0 0 0,-1-1 0 0 0,2-1 0 0 0,5-10 76 0 0,-6 12-70 0 0,0 0 0 0 0,-1 0-1 0 0,1 1 1 0 0,0-1 0 0 0,-1 0 0 0 0,1 0 0 0 0,-1 0 0 0 0,0 0 0 0 0,0 0-1 0 0,1 0 1 0 0,-1-3 0 0 0,2-15 69 0 0,0 15-99 0 0,0 0-1 0 0,-1 0 1 0 0,0-1 0 0 0,0 1-1 0 0,0 0 1 0 0,0-1 0 0 0,-1-8-1 0 0,0 13 15 0 0,0 0-1 0 0,0 0 0 0 0,0 0 1 0 0,0 0-1 0 0,0 0 0 0 0,1 0 1 0 0,-1 0-1 0 0,0 0 1 0 0,0 0-1 0 0,1 0 0 0 0,-1 1 1 0 0,1-1-1 0 0,-1 0 0 0 0,1-1 1 0 0,0 0 1 0 0,0 1-1 0 0,0-1 1 0 0,0 1 0 0 0,-1-1 0 0 0,1 1 0 0 0,-1-1-1 0 0,1 0 1 0 0,-1 1 0 0 0,0-1 0 0 0,1 0-1 0 0,-1 0 1 0 0,0 1 0 0 0,0-3 0 0 0,0 4-5 0 0,0 0-1 0 0,0-1 1 0 0,0 1 0 0 0,0 0-1 0 0,0 0 1 0 0,0-1 0 0 0,0 1-1 0 0,-1 0 1 0 0,1 0 0 0 0,0-1-1 0 0,0 1 1 0 0,0 0 0 0 0,0 0-1 0 0,0-1 1 0 0,0 1 0 0 0,0 0 0 0 0,0 0-1 0 0,-1 0 1 0 0,1-1 0 0 0,0 1-1 0 0,0 0 1 0 0,0 0 0 0 0,-1 0-1 0 0,1 0 1 0 0,0-1 0 0 0,0 1-1 0 0,0 0 1 0 0,-1 0 0 0 0,1 0-1 0 0,0 0 1 0 0,0 0 0 0 0,-1 0 0 0 0,-12 4-203 0 0,11-2 210 0 0,0 0 0 0 0,1 1 0 0 0,-1-1 0 0 0,1 1 0 0 0,-1-1 0 0 0,1 1 0 0 0,0 0 0 0 0,-1 3 0 0 0,-3 6 0 0 0,-3 18-43 0 0,3-6 14 0 0,5-23 29 0 0,-1 1 0 0 0,1-1 0 0 0,0 1 0 0 0,0-1 0 0 0,0 1 0 0 0,0-1 0 0 0,0 1 0 0 0,0 0 0 0 0,0-1 0 0 0,0 1 0 0 0,1 2 0 0 0,0 15 0 0 0,-1-18-120 0 0,0 0 0 0 0,0 0 0 0 0,0 0 0 0 0,0 0 0 0 0,0 0 0 0 0,0 1 0 0 0,0-1 0 0 0,0 0 0 0 0,0 0 0 0 0,1 0 0 0 0,-1 0 0 0 0,0 0 0 0 0,1 0 0 0 0,-1 0 0 0 0,1 0 0 0 0,-1 0 0 0 0,1 0 0 0 0,-1 0 0 0 0,1 0 0 0 0,0 0 0 0 0,-1-1 0 0 0,1 1 0 0 0,0 0 0 0 0,0 0 0 0 0,0-1 0 0 0,0 1 0 0 0,-1 0 0 0 0,1-1 0 0 0,0 1 0 0 0,0-1 0 0 0,0 1 0 0 0,0-1 0 0 0,0 1 0 0 0,0-1 0 0 0,1 0 0 0 0,-1 0 0 0 0,0 1 0 0 0,0-1 0 0 0,0 0 0 0 0,2 0 0 0 0,1 0-557 0 0,0 1 1 0 0,0-1-1 0 0,0 0 1 0 0,1 0-1 0 0,-1 0 1 0 0,0-1-1 0 0,0 1 1 0 0,0-1-1 0 0,7-2 1 0 0,-4-1-1506 0 0,-6 3 1814 0 0,0 0 1 0 0,1 1-1 0 0,-1-1 1 0 0,0 1-1 0 0,0-1 1 0 0,1 1-1 0 0,-1-1 1 0 0,0 1-1 0 0,1 0 1 0 0,-1-1-1 0 0,0 1 1 0 0,3 0-1 0 0,13 3-883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5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28 126 6911 0 0,'1'-3'6939'0'0,"0"-5"-5508"0"0,1 15-1224 0 0,-1 0 0 0 0,-1-1 0 0 0,1 1 1 0 0,-1 0-1 0 0,0 0 0 0 0,-2 10 1 0 0,1 22 274 0 0,-3 40 87 0 0,2-43-355 0 0,1 17 100 0 0,1 44 245 0 0,-2-65-378 0 0,1 10 63 0 0,1-23-163 0 0,-1-13 114 0 0,0-12 300 0 0,-1-23-465 0 0,3-57 1 0 0,0-2-92 0 0,-5-131-774 0 0,9 136 483 0 0,-1 51 228 0 0,-1 19 65 0 0,-3 14 59 0 0,0-1-1 0 0,0 0 1 0 0,0 0-1 0 0,1 0 1 0 0,-1 0-1 0 0,0 0 1 0 0,0 0-1 0 0,0 0 1 0 0,0 0-1 0 0,0 0 1 0 0,0 0-1 0 0,0 0 1 0 0,0 0-1 0 0,0 0 1 0 0,0 0 0 0 0,0 0-1 0 0,0 0 1 0 0,0 0-1 0 0,0 0 1 0 0,0 0-1 0 0,1 0 1 0 0,-1 0-1 0 0,0 0 1 0 0,0 0-1 0 0,0 0 1 0 0,0 0-1 0 0,0 0 1 0 0,0 0-1 0 0,0 0 1 0 0,0 0-1 0 0,0 0 1 0 0,0 0-1 0 0,0 0 1 0 0,0 0-1 0 0,0 0 1 0 0,0 0-1 0 0,0 0 1 0 0,0-1-1 0 0,0 1 1 0 0,0 0 0 0 0,1 0-1 0 0,-1 0 1 0 0,0 0-1 0 0,0 0 1 0 0,0 0-1 0 0,0 0 1 0 0,0 0-1 0 0,0 0 1 0 0,0 0-1 0 0,0 0 1 0 0,0 0-1 0 0,1 9-9 0 0,0 1-1 0 0,-1 0 1 0 0,-1 18-1 0 0,1 9-11 0 0,3 206 766 0 0,-6-8 248 0 0,2-134-568 0 0,1-100-416 0 0,0 0 0 0 0,0 0 0 0 0,0 0 0 0 0,0 0 0 0 0,0 0 0 0 0,0 0 0 0 0,0 0 0 0 0,1 1-1 0 0,-1-1 1 0 0,0 0 0 0 0,1 0 0 0 0,-1 0 0 0 0,0 0 0 0 0,1 0 0 0 0,-1-1 0 0 0,1 1 0 0 0,0 2 0 0 0,4-6 117 0 0,-3-9-9 0 0,-6-361-980 0 0,3 244 678 0 0,2 64 131 0 0,1 15 56 0 0,-1-8 32 0 0,0 36-95 0 0,-1 22-72 0 0,1 10-103 0 0,-1 45 9 0 0,1-9 270 0 0,-6 58-1 0 0,0-16 295 0 0,3-22-15 0 0,-5 175 783 0 0,8-226-886 0 0,1-22-49 0 0,1-26-105 0 0,5-68 0 0 0,-5-22-11 0 0,-1 49-79 0 0,1 20-8 0 0,3-58-31 0 0,-3 41-226 0 0,-3 60 210 0 0,0 10 64 0 0,0 0 1 0 0,0 0-1 0 0,1 1 0 0 0,-1-1 0 0 0,0 0 1 0 0,0 0-1 0 0,-1 0 0 0 0,1 1 0 0 0,0-1 1 0 0,0 0-1 0 0,0 0 0 0 0,0 1 0 0 0,-1-1 1 0 0,1 0-1 0 0,0 0 0 0 0,-1 1 0 0 0,1-1 1 0 0,0 0-1 0 0,-2 0 0 0 0,2 0-89 0 0,1 13-52 0 0,-8 163-211 0 0,6-148 306 0 0,-6 162 134 0 0,7-98 110 0 0,0-14-17 0 0,1-7 20 0 0,-1 11 112 0 0,0 27-96 0 0,2-94-200 0 0,-2-15 1 0 0,0 1-1 0 0,0 0 1 0 0,0 0-1 0 0,0 0 1 0 0,0 0-1 0 0,0 0 1 0 0,1 0-1 0 0,-1 0 1 0 0,0 0 0 0 0,0-1-1 0 0,0 1 1 0 0,0 0-1 0 0,0 0 1 0 0,0 0-1 0 0,1 0 1 0 0,-1 0-1 0 0,0 0 1 0 0,0 0-1 0 0,0 0 1 0 0,0 0-1 0 0,1 0 1 0 0,-1 0-1 0 0,0 0 1 0 0,0 0 0 0 0,0 0-1 0 0,0 0 1 0 0,0 0-1 0 0,1 0 1 0 0,-1 0-1 0 0,0 0 1 0 0,0 0-1 0 0,0 0 1 0 0,0 1-1 0 0,0-1 1 0 0,1 0-1 0 0,-1 0 1 0 0,0 0 0 0 0,0 0-1 0 0,0 0 1 0 0,0 0-1 0 0,0 0 1 0 0,0 0-1 0 0,0 1 1 0 0,0-1-1 0 0,1 0 1 0 0,-1 0-1 0 0,0 0 1 0 0,0 0-1 0 0,3-13 70 0 0,-3-25 97 0 0,-1 4-90 0 0,3-157-634 0 0,-2 38 144 0 0,0 90 308 0 0,0 37 37 0 0,4-45-1 0 0,1 20 69 0 0,-4 32 0 0 0,7-35 0 0 0,-6 25 0 0 0,-2 25 0 0 0,0 1 0 0 0,0 0 0 0 0,0-1 0 0 0,1 1 0 0 0,-1-1 0 0 0,1 1 0 0 0,0 0 0 0 0,-1 0 0 0 0,2-1 0 0 0,0-2 0 0 0,1 0-48 0 0,-2 6-81 0 0,-1 15-132 0 0,1-4 177 0 0,1 0 1 0 0,-2 0 0 0 0,0 19-1 0 0,0 7 32 0 0,0-21 36 0 0,-5 33 1 0 0,1 5 60 0 0,-4 36 235 0 0,1-27-54 0 0,-6 84 413 0 0,9-110-463 0 0,3-32-142 0 0,0 1 1 0 0,0-1-1 0 0,1 1 0 0 0,-1 0 1 0 0,1-1-1 0 0,1 1 0 0 0,-1-1 1 0 0,2 10-1 0 0,-1-14 36 0 0,2-90 200 0 0,1 24-134 0 0,6-97-768 0 0,-4 19 336 0 0,0 42 350 0 0,-5 82-43 0 0,-1 17-31 0 0,1 0-1 0 0,-1 1 0 0 0,0-1 1 0 0,0 0-1 0 0,0 0 0 0 0,0 0 1 0 0,0 0-1 0 0,0 1 0 0 0,-1-1 1 0 0,1 0-1 0 0,-1-3 1 0 0,0 4-90 0 0,2 20-63 0 0,0-17 154 0 0,0 1 0 0 0,0 0 1 0 0,0 0-1 0 0,0-1 0 0 0,0 1 0 0 0,-1 0 1 0 0,0 0-1 0 0,1 0 0 0 0,-1 0 0 0 0,0 0 0 0 0,-1 0 1 0 0,1 0-1 0 0,-1 3 0 0 0,0-2 9 0 0,1 0 0 0 0,0 0 0 0 0,0 0 1 0 0,0 0-1 0 0,1 0 0 0 0,0 4 0 0 0,1 20-9 0 0,-2-25 19 0 0,-1 14-37 0 0,0 35 0 0 0,1-42 16 0 0,0 1 0 0 0,-1-1 1 0 0,-3 15-1 0 0,-1 18-14 0 0,2-5 71 0 0,1-28 14 0 0,1 0 0 0 0,1 0 0 0 0,0 13 0 0 0,4 46 362 0 0,-2-12-412 0 0,-5-4 0 0 0,0-35-92 0 0,1 1-81 0 0,2-10-130 0 0,0 5-165 0 0,0-14 454 0 0,0 0 0 0 0,0 1-1 0 0,0-1 1 0 0,0 0-1 0 0,0 1 1 0 0,0-1 0 0 0,0 0-1 0 0,0 1 1 0 0,0-1 0 0 0,0 0-1 0 0,0 1 1 0 0,0-1 0 0 0,-1 0-1 0 0,1 1 1 0 0,0-1 0 0 0,0 0-1 0 0,0 0 1 0 0,0 1 0 0 0,-1-1-1 0 0,1 0 1 0 0,0 0 0 0 0,0 1-1 0 0,-1-1 1 0 0,1 0 0 0 0,0 0-1 0 0,0 0 1 0 0,-1 1 0 0 0,1-1-1 0 0,0 0 1 0 0,-1 0 0 0 0,1 0-1 0 0,0 0 1 0 0,-1 0 0 0 0,-27 7 7 0 0,22-8 92 0 0,4 1 88 0 0,2 0-148 0 0,0-1 0 0 0,0 1-1 0 0,0-1 1 0 0,-1 1 0 0 0,1 0-1 0 0,0-1 1 0 0,0 1 0 0 0,-1-1 0 0 0,1 1-1 0 0,0 0 1 0 0,-1-1 0 0 0,1 1-1 0 0,-1 0 1 0 0,1-1 0 0 0,0 1 0 0 0,-1 0-1 0 0,1 0 1 0 0,-1 0 0 0 0,1-1-1 0 0,-1 1 1 0 0,1 0 0 0 0,-1 0 0 0 0,0 0-13 0 0,1 0 0 0 0,-1 0 1 0 0,1 0-1 0 0,0 0 0 0 0,-1-1 1 0 0,1 1-1 0 0,-1 0 0 0 0,1 0 1 0 0,-1 0-1 0 0,1 0 0 0 0,0-1 1 0 0,-1 1-1 0 0,1 0 0 0 0,0 0 1 0 0,-1-1-1 0 0,1 1 0 0 0,0 0 1 0 0,-1-1-1 0 0,1 1 0 0 0,0 0 1 0 0,0-1-1 0 0,-1 1 0 0 0,1 0 1 0 0,0-1-1 0 0,0 1 0 0 0,0-1 1 0 0,-1 1-1 0 0,1 0 0 0 0,0-1 1 0 0,0 1-1 0 0,0-1 0 0 0,0 1 1 0 0,0-1-1 0 0,0 1 0 0 0,0 0 1 0 0,0-1-1 0 0,0 1 0 0 0,0-1 1 0 0,0 1-1 0 0,0-1 1 0 0,0 1-1 0 0,0-1 0 0 0,0 1 1 0 0,1 0-1 0 0,-1-1 0 0 0,1 0 3 0 0,0 0-1 0 0,1 0 1 0 0,-1 1 0 0 0,0-1-1 0 0,1 0 1 0 0,-1 1-1 0 0,0-1 1 0 0,1 1 0 0 0,-1 0-1 0 0,1-1 1 0 0,-1 1 0 0 0,0 0-1 0 0,1 0 1 0 0,1 0-1 0 0,11-3 95 0 0,6-2-118 0 0,0 0 0 0 0,0 1 0 0 0,1 1 0 0 0,-1 1 0 0 0,1 1 0 0 0,26 1 0 0 0,36-2 168 0 0,-41-1-133 0 0,-1 3 0 0 0,81 9 0 0 0,-117-9-11 0 0,1 1 1 0 0,-1 1-1 0 0,1-1 1 0 0,-1 1-1 0 0,0 0 1 0 0,0 0 0 0 0,0 1-1 0 0,0 0 1 0 0,0 0-1 0 0,0 0 1 0 0,-1 0 0 0 0,6 5-1 0 0,-9-7 117 0 0,-18 6 102 0 0,10-6-203 0 0,0 0 1 0 0,-1-1 0 0 0,1 0 0 0 0,-1-1-1 0 0,1 0 1 0 0,-13-3 0 0 0,-8 0 28 0 0,-169-3 20 0 0,143 6-70 0 0,27-1 1 0 0,-1 2-1 0 0,1 1 1 0 0,0 1 0 0 0,-43 10 0 0 0,64-12-1 0 0,8-3 12 0 0,6-2 10 0 0,9-1-76 0 0,-1 1 0 0 0,1 1 0 0 0,0 0 0 0 0,0 2 0 0 0,29-2 0 0 0,20 1 1 0 0,0 4 0 0 0,86 11 0 0 0,-147-12 71 0 0,1 1-1 0 0,-1 0 1 0 0,0 0 0 0 0,1 1-1 0 0,-1-1 1 0 0,0 1 0 0 0,0 0-1 0 0,7 4 1 0 0,-8-1 8 0 0,-27 1 320 0 0,-30-5-168 0 0,42-2-187 0 0,0 1 0 0 0,0 0 0 0 0,-13 2 0 0 0,-107 14-1 0 0,16-3 0 0 0,90-1 0 0 0,24-12-1 0 0,1 0 0 0 0,-1 1 0 0 0,0-1 0 0 0,1 0 1 0 0,-1 0-1 0 0,1 1 0 0 0,-1-1 0 0 0,1 0 0 0 0,-1 0 0 0 0,1 1 0 0 0,-1-1 0 0 0,1 1 0 0 0,-1-1 0 0 0,1 0 0 0 0,0 1 0 0 0,-1-1 0 0 0,1 1 0 0 0,0-1 1 0 0,-1 1-1 0 0,1 0 0 0 0,4 6-34 0 0,11 0-2 0 0,6-2-7 0 0,-1-1-1 0 0,1-2 0 0 0,0 0 0 0 0,0-1 0 0 0,0 0 0 0 0,23-4 0 0 0,-4 1 50 0 0,-16 2 35 0 0,-1-1 0 0 0,0-1 0 0 0,0-1 0 0 0,0-2 0 0 0,0 0 0 0 0,24-9 0 0 0,-40 10-29 0 0,-5 4 138 0 0,-3-1-124 0 0,1-1 0 0 0,-1 1 0 0 0,1 0 0 0 0,-1 0 0 0 0,1 0 0 0 0,-1 0 0 0 0,1 0 0 0 0,-1 0 0 0 0,0 0 0 0 0,0 0 0 0 0,-1-2 0 0 0,-6-2-9 0 0,-1 0-1 0 0,1 1 1 0 0,-1 0-1 0 0,1 1 1 0 0,-1 0-1 0 0,0 0 1 0 0,-1 1-1 0 0,1 0 1 0 0,-17-1-1 0 0,-11 0 54 0 0,-41 3-1 0 0,-50 13-275 0 0,95-9 171 0 0,33-4 34 0 0,0 0 0 0 0,0 0-1 0 0,0 0 1 0 0,0 0-1 0 0,0 0 1 0 0,0 0 0 0 0,0 0-1 0 0,1 0 1 0 0,-1 0-1 0 0,0 0 1 0 0,0 0 0 0 0,0 0-1 0 0,0 0 1 0 0,0 0-1 0 0,0 0 1 0 0,0 0 0 0 0,0 0-1 0 0,0 0 1 0 0,1 0-1 0 0,-1 0 1 0 0,0 0 0 0 0,0 0-1 0 0,0 0 1 0 0,0 1-1 0 0,0-1 1 0 0,0 0-1 0 0,0 0 1 0 0,0 0 0 0 0,0 0-1 0 0,0 0 1 0 0,0 0-1 0 0,0 0 1 0 0,0 0 0 0 0,0 0-1 0 0,0 0 1 0 0,1 1-1 0 0,-1-1 1 0 0,0 0 0 0 0,0 0-1 0 0,0 0 1 0 0,0 0-1 0 0,0 0 1 0 0,0 0 0 0 0,0 0-1 0 0,0 0 1 0 0,0 0-1 0 0,0 1 1 0 0,-1-1-1 0 0,1 0 1 0 0,0 0 0 0 0,0 0-1 0 0,0 0 1 0 0,0 0-1 0 0,0 0 1 0 0,0 0 0 0 0,0 0-1 0 0,0 0 1 0 0,0 1-1 0 0,0-1 1 0 0,0 0 0 0 0,0 0-1 0 0,0 0 1 0 0,0 0-1 0 0,0 0 1 0 0,0 0 0 0 0,-1 0-1 0 0,1 0 1 0 0,0 0-1 0 0,0 0 1 0 0,14 9-112 0 0,20 5-58 0 0,-3-8 188 0 0,1-1 1 0 0,39 0-1 0 0,8 2-80 0 0,-11-5 64 0 0,-52-2 0 0 0,0 0 0 0 0,32 4 0 0 0,-31-3 118 0 0,-16-1-111 0 0,-1 0 0 0 0,0 0-1 0 0,0 0 1 0 0,0 0 0 0 0,0 0 0 0 0,0 0 0 0 0,0 0-1 0 0,0-1 1 0 0,0 1 0 0 0,1 0 0 0 0,-1 0 0 0 0,0 0-1 0 0,0 0 1 0 0,0 0 0 0 0,0 0 0 0 0,0 0 0 0 0,0-1-1 0 0,0 1 1 0 0,0 0 0 0 0,0 0 0 0 0,0 0-1 0 0,0 0 1 0 0,0 0 0 0 0,0-1 0 0 0,0 1 0 0 0,0 0-1 0 0,0 0 1 0 0,0 0 0 0 0,0 0 0 0 0,0 0 0 0 0,0 0-1 0 0,0-1 1 0 0,0 1 0 0 0,0 0 0 0 0,-1 0 0 0 0,1 0-1 0 0,0 0 1 0 0,0 0 0 0 0,0 0 0 0 0,0 0 0 0 0,0-1-1 0 0,0 1 1 0 0,0 0 0 0 0,0 0 0 0 0,0 0 0 0 0,-1 0-1 0 0,1 0 1 0 0,0 0 0 0 0,0 0 0 0 0,0 0-1 0 0,0 0 1 0 0,0 0 0 0 0,-3-2 22 0 0,1 0 1 0 0,-1 1-1 0 0,0-1 0 0 0,1 1 0 0 0,-1 0 1 0 0,0 0-1 0 0,1 0 0 0 0,-1 0 1 0 0,-4-1-1 0 0,-72-14 25 0 0,46 9-22 0 0,-43-5-1 0 0,-5 2-31 0 0,37 5 0 0 0,-47-1 0 0 0,87 6-11 0 0,-1 0 0 0 0,1 0 1 0 0,0 0-1 0 0,-1 0 0 0 0,1-1 0 0 0,-8-1 0 0 0,11 1-78 0 0,24 7-234 0 0,49-3 83 0 0,-24-3 180 0 0,198 10 101 0 0,-231-10-11 0 0,-12 0-14 0 0,1 0-1 0 0,-1 0 1 0 0,0 0 0 0 0,1 1-1 0 0,-1-1 1 0 0,0 1 0 0 0,1 0 0 0 0,-1 0-1 0 0,5 2 1 0 0,-7-3 64 0 0,-29-4 224 0 0,-133-32-11 0 0,-77 10-282 0 0,225 24-17 0 0,7 2-10 0 0,-1-1 1 0 0,0 1-1 0 0,0 0 1 0 0,-10 2-1 0 0,36 11-300 0 0,-11-11 214 0 0,1-1-1 0 0,0 0 1 0 0,0-1-1 0 0,0 0 1 0 0,10-1 0 0 0,-13 0 27 0 0,280-2-5620 0 0,-228 2 2062 0 0,-31 0-1921 0 0,34-6 0 0 0,-37 2 4311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5:5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 6559 0 0,'0'0'8831'0'0,"-13"13"-7542"0"0,10-6-1170 0 0,0 0-1 0 0,1 0 1 0 0,-1 0-1 0 0,1 0 1 0 0,1 1-1 0 0,0-1 1 0 0,-1 12 0 0 0,0-2 52 0 0,-4 20 189 0 0,3 1-1 0 0,0-1 0 0 0,3 0 1 0 0,1 1-1 0 0,2-1 1 0 0,10 51-1 0 0,-3-59-235 0 0,-10-29-121 0 0,0 0 0 0 0,0 0 0 0 0,0 1 0 0 0,0-1 0 0 0,0 0 0 0 0,0 0 0 0 0,0 0 0 0 0,0 0 0 0 0,0 0 0 0 0,1 1 0 0 0,-1-1 0 0 0,0 0 0 0 0,0 0 0 0 0,0 0 0 0 0,0 0 0 0 0,0 0 0 0 0,0 1 0 0 0,0-1 0 0 0,0 0 0 0 0,1 0 0 0 0,-1 0 0 0 0,0 0 0 0 0,0 0 0 0 0,0 0 0 0 0,0 0 0 0 0,0 0 0 0 0,1 0 0 0 0,-1 0 0 0 0,0 0 0 0 0,0 1 0 0 0,0-1 0 0 0,0 0 0 0 0,0 0 0 0 0,1 0 0 0 0,-1 0 0 0 0,0 0 0 0 0,0 0 0 0 0,0 0 0 0 0,0 0 0 0 0,1 0 0 0 0,-1-1 0 0 0,0 1 0 0 0,0 0 0 0 0,0 0 0 0 0,0 0 0 0 0,1 0 0 0 0,-1 0 0 0 0,0 0 0 0 0,0 0 0 0 0,0 0 0 0 0,0 0 0 0 0,0 0 0 0 0,0 0 0 0 0,1-1 0 0 0,-1 1 0 0 0,0 0 0 0 0,0 0 0 0 0,0 0-1 0 0,0 0 1 0 0,0 0 0 0 0,0-1 0 0 0,0 1 0 0 0,0 0 0 0 0,0 0 0 0 0,0 0 0 0 0,0 0 0 0 0,0-1 0 0 0,4-7 65 0 0,1-16-78 0 0,-1 0 0 0 0,-1 0 0 0 0,0-46 0 0 0,-1 1-350 0 0,2 15 165 0 0,9-84-441 0 0,-7 91 550 0 0,-6 45 4 0 0,1 24-138 0 0,-13 174 103 0 0,-3-56 604 0 0,-6 116 915 0 0,21-251-1428 0 0,0 11 329 0 0,1-15-134 0 0,0-9-135 0 0,4-277-342 0 0,-7 117 120 0 0,5-7 239 0 0,-3 174-126 0 0,-3 28-317 0 0,4 187 85 0 0,-1-44 829 0 0,0-120-362 0 0,-1-30 11 0 0,0 1-1 0 0,2-1 1 0 0,1 1 0 0 0,4 20-1 0 0,0-27-68 0 0,-5-14-97 0 0,-1 0 1 0 0,0 0-1 0 0,0 0 0 0 0,1 0 0 0 0,-1 0 1 0 0,0 0-1 0 0,0 0 0 0 0,1 0 0 0 0,-1 0 1 0 0,0 0-1 0 0,0 0 0 0 0,0-1 0 0 0,1 1 1 0 0,-1 0-1 0 0,0 0 0 0 0,0 0 0 0 0,0 0 1 0 0,0-1-1 0 0,1 1 0 0 0,-1 0 0 0 0,0 0 1 0 0,0-1-1 0 0,0 1 0 0 0,0 0 0 0 0,0 0 1 0 0,0 0-1 0 0,0-1 0 0 0,1 1 0 0 0,-1 0 1 0 0,0 0-1 0 0,0-1 0 0 0,0 1 0 0 0,6-30 220 0 0,8-219-494 0 0,-5 62-139 0 0,-9 178 397 0 0,2-2-2 0 0,-2-1-1 0 0,1 1 1 0 0,-3-20 0 0 0,0 25-19 0 0,-6 23-331 0 0,0 20 277 0 0,-3 45 1 0 0,2-16-96 0 0,-3 30 86 0 0,-8 46 333 0 0,19-138-216 0 0,-3 11 250 0 0,1 1-1 0 0,-1 22 1 0 0,4-36-169 0 0,5-25 120 0 0,0 5-122 0 0,34-243-556 0 0,-21 142 111 0 0,-16 111 353 0 0,1-5-359 0 0,-2 12 153 0 0,-1 7 79 0 0,-5 132-473 0 0,1 58 660 0 0,9-177-239 0 0,-5-18-60 0 0,5-11-1388 0 0,-2 0 513 0 0,-1-1 1 0 0,-1 0-1 0 0,1-21 0 0 0,-1 3-1289 0 0,2-78-7193 0 0,1 72 8455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9095 0 0,'2'6'391'0'0,"0"18"321"0"0,3-13 4830 0 0,7-2-3451 0 0,21 2-2453 0 0,-17-6 1195 0 0,-9-3-717 0 0,0 0 0 0 0,1 0 0 0 0,-1-1 0 0 0,1 0 0 0 0,7 0 0 0 0,25 3 351 0 0,-11 5-381 0 0,-2 0 1 0 0,1 1 0 0 0,-1 2 0 0 0,-1 1 0 0 0,0 1-1 0 0,46 33 1 0 0,-45-26-95 0 0,0 1 0 0 0,-2 1 0 0 0,0 1 0 0 0,-2 2-1 0 0,32 43 1 0 0,-48-57 8 0 0,0-1 0 0 0,0 1 1 0 0,-2 1-1 0 0,1-1 0 0 0,-2 1 0 0 0,1 0 0 0 0,-2 0 0 0 0,0 1 0 0 0,0-1 0 0 0,-2 1 0 0 0,1 15 0 0 0,-1-18-1 0 0,-2 1 0 0 0,1 0 0 0 0,-2-1 0 0 0,0 1 0 0 0,0-1 0 0 0,-1 1 0 0 0,0-1-1 0 0,-1 0 1 0 0,0 0 0 0 0,-1 0 0 0 0,0-1 0 0 0,-1 0 0 0 0,-8 12 0 0 0,6-12-7 0 0,-1 0 1 0 0,0-1 0 0 0,-1 0 0 0 0,0 0 0 0 0,0-1 0 0 0,-1-1-1 0 0,0 0 1 0 0,-1 0 0 0 0,1-1 0 0 0,-1-1 0 0 0,0 0 0 0 0,-23 6-1 0 0,-11 0 89 0 0,0-2-1 0 0,-57 4 0 0 0,49-7 141 0 0,-139 2 578 0 0,162-8-632 0 0,24-1-180 0 0,0 0 0 0 0,1-1-1 0 0,-1 0 1 0 0,1 0 0 0 0,-1 0-1 0 0,-8-5 1 0 0,15 6-54 0 0,25 5-245 0 0,79 10 169 0 0,-66-10 44 0 0,-18-3 81 0 0,1-1 1 0 0,-1-1-1 0 0,31-5 1 0 0,13-1 241 0 0,23-6 356 0 0,-64 9-664 0 0,-1 0 0 0 0,0-2 0 0 0,0 0 0 0 0,-1-1 0 0 0,0-2 0 0 0,28-14 0 0 0,-44 20 92 0 0,1-1 0 0 0,-1 1-1 0 0,1-1 1 0 0,-1 0 0 0 0,0-1-1 0 0,-1 0 1 0 0,1 1 0 0 0,-1-1-1 0 0,0-1 1 0 0,0 1 0 0 0,0 0-1 0 0,-1-1 1 0 0,0 0 0 0 0,0 0-1 0 0,4-11 1 0 0,0-7-15 0 0,-1-1 0 0 0,6-46 0 0 0,-6 28 17 0 0,-2 22-10 0 0,-2 0 0 0 0,0 0 0 0 0,-1 0 0 0 0,-1 0 0 0 0,-1 0 0 0 0,-5-31 0 0 0,3 40 0 0 0,0 1 0 0 0,0-1 0 0 0,-1 1 0 0 0,-1 0 0 0 0,0 0 0 0 0,0 0 0 0 0,-1 1 0 0 0,0 0 0 0 0,-1 0 0 0 0,0 0 0 0 0,-1 1 0 0 0,-15-15 0 0 0,0 4 3 0 0,-1 2 0 0 0,0 0-1 0 0,-1 2 1 0 0,-1 1 0 0 0,0 1-1 0 0,-1 1 1 0 0,-44-14 0 0 0,36 15 160 0 0,-60-21 81 0 0,88 30-193 0 0,0 1 0 0 0,-1 1-1 0 0,1-1 1 0 0,-12 0 0 0 0,-3-1 90 0 0,-23 1-37 0 0,28 3-96 0 0,15-1-10 0 0,-1 1-1 0 0,0 0 1 0 0,1-1-1 0 0,-1 1 0 0 0,1 0 1 0 0,-1 0-1 0 0,1 1 1 0 0,-1-1-1 0 0,1 1 1 0 0,-4 2-1 0 0,-10 5-22 0 0,-13 8-242 0 0,29-15 258 0 0,1 0 0 0 0,-1 0-1 0 0,0 0 1 0 0,1 0 0 0 0,0 0 0 0 0,-1 1-1 0 0,1-1 1 0 0,1 2 0 0 0,-2-4 2 0 0,2 4-15 0 0,0-1 1 0 0,0 0-1 0 0,0 1 1 0 0,0-1-1 0 0,1 0 1 0 0,-1 0-1 0 0,1-1 1 0 0,0 1 0 0 0,0-1-1 0 0,0 1 1 0 0,0-1-1 0 0,0 0 1 0 0,0 0-1 0 0,1 0 1 0 0,5 2 0 0 0,6 2-23 0 0,1-1 1 0 0,23 5 0 0 0,-7-2 46 0 0,-6 0-65 0 0,0 2 1 0 0,-1 1-1 0 0,0 0 0 0 0,-1 2 0 0 0,38 27 1 0 0,-41-23-10 0 0,-1 0 1 0 0,0 2 0 0 0,-2 0 0 0 0,0 1 0 0 0,-1 1-1 0 0,-1 1 1 0 0,-1 0 0 0 0,-1 1 0 0 0,-1 1 0 0 0,17 43 0 0 0,-24-50 49 0 0,-1 1 1 0 0,-1 1-1 0 0,-1-1 1 0 0,0 0-1 0 0,-2 1 1 0 0,0 0-1 0 0,-1-1 1 0 0,0 1-1 0 0,-2-1 1 0 0,-6 31-1 0 0,6-42 48 0 0,-1 1 0 0 0,-1-1 0 0 0,1 0-1 0 0,-1 0 1 0 0,0 0 0 0 0,-1-1 0 0 0,1 0 0 0 0,-1 0-1 0 0,-1 0 1 0 0,1 0 0 0 0,-1-1 0 0 0,0 1 0 0 0,0-1 0 0 0,-1-1-1 0 0,-9 6 1 0 0,-13 7 88 0 0,-1-2 1 0 0,-40 14-1 0 0,62-26-82 0 0,-24 8 52 0 0,-1-2 0 0 0,0-1 0 0 0,0-1 0 0 0,-49 2 1 0 0,67-8-18 0 0,1 0 0 0 0,-1-1 1 0 0,0-1-1 0 0,1 0 0 0 0,0-1 1 0 0,-1-1-1 0 0,1 0 0 0 0,0-1 1 0 0,0-1-1 0 0,1 0 0 0 0,-24-12 1 0 0,5-14-219 0 0,32 31 145 0 0,0 0-1 0 0,0-1 1 0 0,-1 1 0 0 0,1 0-1 0 0,0-1 1 0 0,0 1 0 0 0,-1 0-1 0 0,1-1 1 0 0,0 1 0 0 0,0 0-1 0 0,0-1 1 0 0,0 1 0 0 0,0 0-1 0 0,0-1 1 0 0,0 1-1 0 0,0-1 1 0 0,-1 1 0 0 0,1 0-1 0 0,1-1 1 0 0,-1 1 0 0 0,0 0-1 0 0,0-1 1 0 0,0 1 0 0 0,0-1-1 0 0,0 1 1 0 0,0 0 0 0 0,0-1-1 0 0,0 1 1 0 0,0 0 0 0 0,1-1-1 0 0,-1 1 1 0 0,0 0-1 0 0,0-1 1 0 0,1 1 0 0 0,-1 0-1 0 0,0 0 1 0 0,0-1 0 0 0,1 1-1 0 0,-1 0 1 0 0,0 0 0 0 0,1-1-1 0 0,0 1 1 0 0,10-4-210 0 0,130-9 54 0 0,39-6 71 0 0,-117 6 115 0 0,0-3 0 0 0,63-25 0 0 0,-39 12-36 0 0,-83 27 12 0 0,0 0-1 0 0,1 0 1 0 0,-1 0 0 0 0,0-1-1 0 0,0 0 1 0 0,0 0 0 0 0,0 0-1 0 0,-1 0 1 0 0,1 0 0 0 0,-1-1-1 0 0,0 0 1 0 0,0 0-1 0 0,0 0 1 0 0,0 0 0 0 0,3-7-1 0 0,2-8 18 0 0,0 1 0 0 0,8-29 0 0 0,-12 34-18 0 0,0-3-8 0 0,-2 0 0 0 0,0 0 0 0 0,-1 1 0 0 0,0-1 0 0 0,-1 0 0 0 0,-1 0 0 0 0,-5-29 0 0 0,4 37 8 0 0,0 0 0 0 0,-1 0 0 0 0,1 0 0 0 0,-2 1 0 0 0,1-1 0 0 0,-1 1 0 0 0,0 0 0 0 0,-1 0 0 0 0,1 0 0 0 0,-1 0 0 0 0,-1 1 0 0 0,-7-8 0 0 0,-10-7 0 0 0,-48-34 0 0 0,49 39 0 0 0,20 14-1 0 0,-44-32 23 0 0,-1 2 0 0 0,-74-39-1 0 0,39 33 490 0 0,80 37-504 0 0,1 1-7 0 0,0-1 0 0 0,0 0-1 0 0,0 1 1 0 0,0-1 0 0 0,0 1 0 0 0,0 0 0 0 0,0-1 0 0 0,0 1 0 0 0,0 0 0 0 0,0 0 0 0 0,-1-1 0 0 0,1 1-1 0 0,0 0 1 0 0,0 0 0 0 0,0 0 0 0 0,0 1 0 0 0,0-1 0 0 0,-1 0 0 0 0,1 0 0 0 0,0 1 0 0 0,0-1 0 0 0,0 0-1 0 0,0 1 1 0 0,0-1 0 0 0,0 1 0 0 0,0-1 0 0 0,0 1 0 0 0,-1 1 0 0 0,0 0-22 0 0,1-1 0 0 0,0 1 0 0 0,0 0 0 0 0,0 0 0 0 0,0 0 0 0 0,0 0 0 0 0,0 1 0 0 0,0-1 0 0 0,1 0-1 0 0,-1 0 1 0 0,1 0 0 0 0,0 1 0 0 0,-1-1 0 0 0,1 0 0 0 0,0 0 0 0 0,0 1 0 0 0,0-1 0 0 0,1 3 0 0 0,0-2 20 0 0,0 0 0 0 0,-1-1 0 0 0,1 0-1 0 0,0 1 1 0 0,1-1 0 0 0,-1 1 0 0 0,0-1 0 0 0,1 0-1 0 0,-1 0 1 0 0,1 0 0 0 0,-1 0 0 0 0,1 0-1 0 0,2 2 1 0 0,0-1-57 0 0,16 15 58 0 0,2-1 0 0 0,0-1 1 0 0,36 20-1 0 0,23 16-74 0 0,-67-42-1 0 0,-1 1-1 0 0,0 0 1 0 0,0 1-1 0 0,-1 0 0 0 0,-1 1 1 0 0,0 0-1 0 0,-1 1 1 0 0,-1 0-1 0 0,0 1 1 0 0,-1 0-1 0 0,0 0 1 0 0,-1 1-1 0 0,-1 0 1 0 0,0 0-1 0 0,-2 0 0 0 0,5 25 1 0 0,-5-12 70 0 0,2 48 0 0 0,-7-65 6 0 0,1-1 1 0 0,-1 1-1 0 0,-1-1 0 0 0,0 0 0 0 0,-1 0 0 0 0,0 0 0 0 0,-6 15 0 0 0,4-16 41 0 0,0 1 0 0 0,0-1 0 0 0,-1 0 0 0 0,0 0 0 0 0,-1 0 0 0 0,0-1 0 0 0,-10 10 0 0 0,-9 10 112 0 0,18-20-89 0 0,0 0 0 0 0,-1-1 0 0 0,0 1-1 0 0,-17 11 1 0 0,1-4 51 0 0,4-2 67 0 0,-41 20 1 0 0,42-25-101 0 0,11-4-32 0 0,1-1 0 0 0,-1 0-1 0 0,-1-1 1 0 0,1 1 0 0 0,0-2 0 0 0,-1 0-1 0 0,-18 2 1 0 0,7-3 30 0 0,0-2-1 0 0,0-1 1 0 0,1 0 0 0 0,-1-2-1 0 0,0 0 1 0 0,-21-8 0 0 0,30 8-112 0 0,0-1 1 0 0,1 0-1 0 0,0-1 0 0 0,0 0 1 0 0,1 0-1 0 0,-1-1 1 0 0,1-1-1 0 0,1 1 1 0 0,-1-2-1 0 0,2 1 0 0 0,-14-17 1 0 0,21 23-280 0 0,-1 0 0 0 0,1 0 0 0 0,0 0 0 0 0,0 0 0 0 0,0-1 0 0 0,1 1 1 0 0,-1 0-1 0 0,0-1 0 0 0,1 1 0 0 0,-1 0 0 0 0,1-1 0 0 0,0-2 0 0 0,0 2-462 0 0,0 1-1 0 0,0-1 0 0 0,0 1 1 0 0,1 0-1 0 0,-1-1 1 0 0,1 1-1 0 0,-1 0 1 0 0,1-1-1 0 0,0 1 0 0 0,0 0 1 0 0,0 0-1 0 0,0 0 1 0 0,0 0-1 0 0,1 0 1 0 0,-1 0-1 0 0,0 0 1 0 0,1 0-1 0 0,0 0 0 0 0,3-2 1 0 0,9-4-597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0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1 549 5871 0 0,'0'0'2523'0'0,"-1"10"-1747"0"0,7 4 2221 0 0,10-11-1270 0 0,-10-3-1561 0 0,1 0-1 0 0,0-1 1 0 0,0 0-1 0 0,0 0 1 0 0,-1 0 0 0 0,1-1-1 0 0,8-4 1 0 0,9-1 84 0 0,-8 2-188 0 0,9-2 81 0 0,3 1 86 0 0,-24 4-150 0 0,1 1 0 0 0,-1 0 0 0 0,1 0 0 0 0,-1 0 0 0 0,6 0 0 0 0,-2 0-11 0 0,-1 0 1 0 0,0 0-1 0 0,-1 0 1 0 0,1-1 0 0 0,0 0-1 0 0,8-4 1 0 0,-8 3-7 0 0,-4 1-31 0 0,1 0 0 0 0,-1-1 0 0 0,0 0 0 0 0,0 1 0 0 0,0-1 0 0 0,0-1 0 0 0,4-5 0 0 0,0 1-28 0 0,-5 6 5 0 0,-1 1 1 0 0,1-1-1 0 0,0 1 1 0 0,-1 0-1 0 0,1 0 1 0 0,0-1 0 0 0,3 0-1 0 0,10-7 52 0 0,-3 1 41 0 0,-10 8-87 0 0,-1-1-1 0 0,0 1 1 0 0,0-1 0 0 0,0 0 0 0 0,0 1-1 0 0,0-1 1 0 0,0 0 0 0 0,0 0 0 0 0,0 0-1 0 0,0 0 1 0 0,0 1 0 0 0,0-1 0 0 0,0-2-1 0 0,8-6 70 0 0,0 0-75 0 0,2-3 90 0 0,0 2-31 0 0,1-2 15 0 0,-10 10-81 0 0,-1 1 0 0 0,1-1 0 0 0,0 1 0 0 0,-1-1 0 0 0,1 0 1 0 0,-1 0-1 0 0,2-1 0 0 0,12-14 76 0 0,-3 4-26 0 0,-2 1-1 0 0,5-9-47 0 0,-14 20-3 0 0,0-1 0 0 0,1 1 0 0 0,-1-1 0 0 0,0 1 0 0 0,0 0 0 0 0,1-1 0 0 0,2-1 0 0 0,7-7 0 0 0,8-10 75 0 0,-16 15-4 0 0,1-1 1 0 0,0 1-1 0 0,7-8 1 0 0,-7 9-58 0 0,0 0 0 0 0,-1 0 0 0 0,1 0 0 0 0,-1-1 0 0 0,0 0 0 0 0,3-6 0 0 0,7-14 13 0 0,-11 21-23 0 0,1-1 0 0 0,-1 0-1 0 0,1 1 1 0 0,-1-1 0 0 0,-1 0 0 0 0,3-6-1 0 0,3-14-3 0 0,-2 11 0 0 0,1-1 0 0 0,-4 12 0 0 0,-1 0 0 0 0,0-1 0 0 0,1 1 0 0 0,-1 0 0 0 0,-1 0 0 0 0,1-1 0 0 0,-1 1 0 0 0,1-7 0 0 0,6-12 0 0 0,4 2 0 0 0,-10 17-14 0 0,0 3-56 0 0,2 3-3 0 0,0 2 0 0 0,10 10-16 0 0,13 21 0 0 0,-16-16 92 0 0,0-2-1 0 0,2 1 0 0 0,0-2 1 0 0,30 33-1 0 0,-34-41 72 0 0,1 0-1 0 0,14 10 0 0 0,30 20 103 0 0,-38-28 31 0 0,-3-3-167 0 0,-1 1 0 0 0,1 0 0 0 0,-1 1 1 0 0,-1 0-1 0 0,12 15 0 0 0,6 9 351 0 0,-27-33-475 0 0,4 2 88 0 0,-1 1 0 0 0,1-1 1 0 0,-1 1-1 0 0,0 0 0 0 0,7 9 0 0 0,0 0 16 0 0,42 41 44 0 0,-47-49-64 0 0,-1 1 0 0 0,1 0 0 0 0,-1 0 0 0 0,0 0 0 0 0,6 11 0 0 0,26 33 0 0 0,-1 0-128 0 0,-2-9 192 0 0,-10-2-29 0 0,-16-28-16 0 0,-1 0 0 0 0,-1 0-1 0 0,0 0 1 0 0,8 23-1 0 0,-10-20-18 0 0,1 0 0 0 0,-1 1 0 0 0,-1-1 0 0 0,0 1 0 0 0,2 30 0 0 0,-6-12 180 0 0,-8 54 0 0 0,4-70-1614 0 0,-25-64-15972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0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163 232 8231 0 0,'2'1'198'0'0,"-2"-1"-169"0"0,0 0 0 0 0,1 0-1 0 0,-1 1 1 0 0,0-1-1 0 0,1 0 1 0 0,-1 0-1 0 0,0 1 1 0 0,0-1-1 0 0,0 0 1 0 0,1 1-1 0 0,-1-1 1 0 0,0 0 0 0 0,0 1-1 0 0,0-1 1 0 0,0 0-1 0 0,1 1 1 0 0,-1-1-1 0 0,0 1 1 0 0,0-1-1 0 0,0 0 1 0 0,0 1-1 0 0,0-1 1 0 0,0 0 0 0 0,0 1-1 0 0,0-1 1 0 0,0 1-1 0 0,0 0 607 0 0,0 15 1797 0 0,0-14-2309 0 0,1 0 0 0 0,-1 0 0 0 0,0 0-1 0 0,0 0 1 0 0,0 0 0 0 0,0 0 0 0 0,0 0-1 0 0,-1 0 1 0 0,1 0 0 0 0,-1 2 0 0 0,-2 15 614 0 0,3-16-641 0 0,0-1 0 0 0,-1 1-1 0 0,0 0 1 0 0,1-1 0 0 0,-1 1 0 0 0,0-1-1 0 0,0 1 1 0 0,-1-1 0 0 0,1 1-1 0 0,0-1 1 0 0,-4 4 0 0 0,-6 16 326 0 0,9-18-306 0 0,-2 7-20 0 0,1 0 1 0 0,0 0-1 0 0,1 0 0 0 0,0 1 0 0 0,1-1 1 0 0,0 0-1 0 0,0 1 0 0 0,2 13 1 0 0,9 54 153 0 0,-2-48-285 0 0,-6-16 168 0 0,2-1 0 0 0,0 0 0 0 0,9 21 1 0 0,-10-31-84 0 0,-1 1 0 0 0,1-1 1 0 0,-1 0-1 0 0,1 0 1 0 0,0 0-1 0 0,1 0 0 0 0,-1-1 1 0 0,1 1-1 0 0,0-1 1 0 0,-1 0-1 0 0,2 0 0 0 0,-1 0 1 0 0,0-1-1 0 0,8 4 1 0 0,-7-4-29 0 0,0 0 1 0 0,0-1-1 0 0,1 1 1 0 0,-1-1 0 0 0,1 0-1 0 0,-1-1 1 0 0,0 1 0 0 0,1-1-1 0 0,-1 0 1 0 0,1-1-1 0 0,-1 1 1 0 0,1-1 0 0 0,-1 0-1 0 0,0 0 1 0 0,1-1 0 0 0,-1 0-1 0 0,7-3 1 0 0,7-4 79 0 0,-2-1 0 0 0,1-1 0 0 0,21-18 0 0 0,-25 19-75 0 0,-4 1 22 0 0,1-1 0 0 0,13-15-1 0 0,-7 6-18 0 0,-10 10-15 0 0,0 0-1 0 0,-1 0 0 0 0,-1 0 1 0 0,1-1-1 0 0,4-12 1 0 0,-3 7 25 0 0,-3 4 36 0 0,0 0 0 0 0,0-1 1 0 0,3-21-1 0 0,0 0-21 0 0,-4 18-15 0 0,-1-1 0 0 0,0 0 1 0 0,-1 0-1 0 0,0 0 0 0 0,-2 0 1 0 0,-2-20-1 0 0,-22-95 208 0 0,20 111-251 0 0,4 16 3 0 0,0 0 1 0 0,0 0 0 0 0,-1 0-1 0 0,1 0 1 0 0,-1 0 0 0 0,0 0-1 0 0,0 1 1 0 0,0-1 0 0 0,0 1-1 0 0,-1-1 1 0 0,1 1 0 0 0,-1 0-1 0 0,0 0 1 0 0,0 0 0 0 0,-7-4-1 0 0,9 6 0 0 0,0 0 0 0 0,-1 1 0 0 0,1-1 0 0 0,-1 0 0 0 0,1 1 0 0 0,-1-1 0 0 0,1 1 0 0 0,-1 0 0 0 0,1-1 0 0 0,-1 1 0 0 0,0 0 0 0 0,1 0 0 0 0,-1 0 0 0 0,-2 1 0 0 0,-2-1 0 0 0,6 0-4 0 0,-1 0-1 0 0,0 0 1 0 0,1 0 0 0 0,-1 0-1 0 0,0 1 1 0 0,1-1 0 0 0,-1 0-1 0 0,1 1 1 0 0,-1-1 0 0 0,0 0-1 0 0,1 1 1 0 0,-1-1 0 0 0,1 0-1 0 0,-1 1 1 0 0,1-1 0 0 0,-1 1-1 0 0,1-1 1 0 0,0 1 0 0 0,-1-1-1 0 0,1 1 1 0 0,0 0 0 0 0,-1-1-1 0 0,1 1 1 0 0,0-1 0 0 0,0 1-1 0 0,-1 0 1 0 0,1-1 0 0 0,0 1-1 0 0,0 0 1 0 0,0-1 0 0 0,0 1-1 0 0,0 0 1 0 0,0-1 0 0 0,0 2-1 0 0,-2 4-25 0 0,1 1 0 0 0,0 0 0 0 0,0-1 0 0 0,1 1 0 0 0,0 0 0 0 0,0 0 0 0 0,1 9 0 0 0,12 52-61 0 0,-3-25 22 0 0,-1 33-99 0 0,0 143 0 0 0,-9-197 207 0 0,-1-1 1 0 0,-1 1-1 0 0,-9 36 0 0 0,8-47-4 0 0,0 1 0 0 0,-1-1 0 0 0,-1 0 0 0 0,0 0 0 0 0,0 0 0 0 0,-1 0 0 0 0,-1-1 0 0 0,-8 11 0 0 0,10-15-17 0 0,-1-2 0 0 0,1 1 0 0 0,-1-1 0 0 0,0 1 0 0 0,0-2 0 0 0,0 1 0 0 0,-1-1 1 0 0,1 0-1 0 0,-1 0 0 0 0,0 0 0 0 0,0-1 0 0 0,0 0 0 0 0,0-1 0 0 0,0 1 0 0 0,0-2 0 0 0,0 1 0 0 0,0-1 0 0 0,-11 0 0 0 0,0-1 35 0 0,0-1-1 0 0,0 0 1 0 0,1-1 0 0 0,-1-1 0 0 0,1-1-1 0 0,-22-9 1 0 0,29 10-39 0 0,-1-1 0 0 0,2-1 0 0 0,-1 1 0 0 0,1-1 0 0 0,-1-1 0 0 0,2 0 0 0 0,-1 0 0 0 0,1-1 0 0 0,0 0 0 0 0,1 0 1 0 0,-10-14-1 0 0,12 15-23 0 0,1 0 0 0 0,0-1 1 0 0,0 1-1 0 0,1-1 1 0 0,0 0-1 0 0,1 0 1 0 0,-1 0-1 0 0,2 0 1 0 0,-1 0-1 0 0,1 0 1 0 0,0 0-1 0 0,1-1 1 0 0,0 1-1 0 0,0 0 1 0 0,3-16-1 0 0,2-16-70 0 0,-3 25 41 0 0,0 1 1 0 0,6-23-1 0 0,4-16 8 0 0,-10 39 19 0 0,1-1 0 0 0,5-14-1 0 0,15-74 12 0 0,-17 71 0 0 0,2-4 0 0 0,-8 34 0 0 0,1 1 1 0 0,-1-1-1 0 0,1 1 0 0 0,-1-1 0 0 0,0 0 0 0 0,0 1 0 0 0,0-1 1 0 0,0 0-1 0 0,0 1 0 0 0,-1-3 0 0 0,1-5-19 0 0,0 8-65 0 0,4 11-453 0 0,-1-6 512 0 0,-2-4 18 0 0,0 1-1 0 0,-1 0 0 0 0,1 0 1 0 0,0 0-1 0 0,-1 0 0 0 0,1 0 1 0 0,-1 0-1 0 0,1 0 0 0 0,-1 0 0 0 0,0 0 1 0 0,1 0-1 0 0,-1 0 0 0 0,0 0 1 0 0,0 1-1 0 0,0-1 0 0 0,0 0 1 0 0,0 0-1 0 0,0 0 0 0 0,0 0 1 0 0,0 0-1 0 0,-1 2 0 0 0,1 0 0 0 0,0-1 0 0 0,0 1-1 0 0,0 0 1 0 0,0-1 0 0 0,0 1-1 0 0,0-1 1 0 0,2 5 0 0 0,0 18 0 0 0,-1 42-106 0 0,0-32 101 0 0,0-28 13 0 0,0 0 1 0 0,-1 0-1 0 0,-1 13 0 0 0,0-12 0 0 0,1 0 0 0 0,0 0 0 0 0,0 0 0 0 0,3 14 0 0 0,1 13 0 0 0,7 54 0 0 0,-9-76 63 0 0,0-1 0 0 0,9 22-1 0 0,-1-3 110 0 0,-7-21-154 0 0,1 1 0 0 0,1-1 1 0 0,-1 0-1 0 0,1 0 0 0 0,1-1 0 0 0,12 17 0 0 0,-14-20-1 0 0,1-1-1 0 0,-1 0 1 0 0,1 0 0 0 0,0-1-1 0 0,0 0 1 0 0,0 1-1 0 0,1-2 1 0 0,0 1 0 0 0,0-1-1 0 0,0 1 1 0 0,0-2-1 0 0,8 4 1 0 0,-8-5 6 0 0,1 0 0 0 0,-1 0 0 0 0,0 0-1 0 0,1-1 1 0 0,-1 0 0 0 0,0-1 0 0 0,1 1 0 0 0,-1-1 0 0 0,0 0 0 0 0,1-1 0 0 0,-1 0 0 0 0,0 0 0 0 0,0 0 0 0 0,0 0-1 0 0,-1-1 1 0 0,1 0 0 0 0,0 0 0 0 0,-1-1 0 0 0,0 1 0 0 0,0-1 0 0 0,0-1 0 0 0,0 1 0 0 0,-1 0 0 0 0,0-1-1 0 0,0 0 1 0 0,0 0 0 0 0,5-8 0 0 0,7-25 4 0 0,-1-1 0 0 0,-1 0-1 0 0,-3-1 1 0 0,-1 0 0 0 0,7-63-1 0 0,-11 43 121 0 0,-3-77 0 0 0,-3 123-139 0 0,0-8 12 0 0,-2 0 1 0 0,-1 0 0 0 0,-1 0 0 0 0,-1 1 0 0 0,0 0 0 0 0,-14-33 0 0 0,11 38-35 0 0,7 15-66 0 0,-5 28-367 0 0,7 10 441 0 0,1-1-1 0 0,7 44 1 0 0,-2 8-6 0 0,-2-34-18 0 0,-4 86 0 0 0,-3-91 30 0 0,-3 0 0 0 0,-2 0 0 0 0,-14 52 0 0 0,14-74 4 0 0,-1-1-1 0 0,-21 46 1 0 0,28-69 2 0 0,-1 0-1 0 0,1-1 1 0 0,-1 1 0 0 0,0-1-1 0 0,1 1 1 0 0,-1-1 0 0 0,0 0 0 0 0,-1 0-1 0 0,1 0 1 0 0,0 0 0 0 0,-1 0-1 0 0,1 0 1 0 0,-1 0 0 0 0,1-1 0 0 0,-1 1-1 0 0,0-1 1 0 0,1 0 0 0 0,-7 2 0 0 0,5-3 10 0 0,-1 1 0 0 0,0-1 0 0 0,0 1 1 0 0,0-1-1 0 0,0-1 0 0 0,0 1 1 0 0,0-1-1 0 0,0 0 0 0 0,0 0 1 0 0,-7-3-1 0 0,-4-2 39 0 0,0-1 1 0 0,0-1 0 0 0,1-1-1 0 0,0 0 1 0 0,-19-16-1 0 0,22 15-55 0 0,1 0 0 0 0,0-1 0 0 0,0-1 0 0 0,1 0 0 0 0,1-1 0 0 0,0 1 0 0 0,1-2 0 0 0,0 1 0 0 0,1-1 0 0 0,0 0 0 0 0,2-1 0 0 0,-1 1 0 0 0,2-1 0 0 0,0 0 0 0 0,1-1 0 0 0,0 1 0 0 0,1 0 0 0 0,1-1 0 0 0,1-29 0 0 0,1 16 0 0 0,0 9 0 0 0,1-1 0 0 0,5-30 0 0 0,10-49-60 0 0,-13 71 49 0 0,-3 22 0 0 0,-1 1 0 0 0,2-1 0 0 0,-1 1 1 0 0,4-11-1 0 0,1-4 1 0 0,-5 18-1 0 0,0-1 0 0 0,0 1 0 0 0,0 0 0 0 0,1-1 0 0 0,-1 1 0 0 0,1 0 0 0 0,-1 0 0 0 0,4-4 0 0 0,-1-1-57 0 0,-4 7 60 0 0,1 0 0 0 0,-1 0 0 0 0,0 0 0 0 0,1 0 0 0 0,-1 0 0 0 0,1 1 0 0 0,-1-1 0 0 0,1 0 0 0 0,0 0 1 0 0,-1 0-1 0 0,1 1 0 0 0,0-1 0 0 0,0 0 0 0 0,-1 1 0 0 0,3-2 0 0 0,-3 2 6 0 0,1-1 0 0 0,-1 1 0 0 0,1 0 1 0 0,-1 0-1 0 0,1 0 0 0 0,-1-1 0 0 0,1 1 0 0 0,-1 0 0 0 0,1 0 1 0 0,-1 0-1 0 0,1 0 0 0 0,-1 0 0 0 0,1 0 0 0 0,0 0 1 0 0,-1 0-1 0 0,1 0 0 0 0,-1 0 0 0 0,1 0 0 0 0,-1 0 0 0 0,1 1 1 0 0,-1-1-1 0 0,1 0 0 0 0,-1 0 0 0 0,1 0 0 0 0,-1 1 1 0 0,1-1-1 0 0,-1 0 0 0 0,1 1 0 0 0,-1-1 0 0 0,1 1-7 0 0,0-1 6 0 0,0 1 0 0 0,0-1-1 0 0,0 0 1 0 0,0 0 0 0 0,0 1 0 0 0,0-1 0 0 0,-1 1 0 0 0,1-1 0 0 0,0 0-1 0 0,0 1 1 0 0,-1 0 0 0 0,1-1 0 0 0,0 1 0 0 0,0-1 0 0 0,-1 1 0 0 0,1 0-1 0 0,-1 0 1 0 0,1-1 0 0 0,-1 1 0 0 0,1 0 0 0 0,-1 0 0 0 0,1 0 0 0 0,-1-1-1 0 0,0 1 1 0 0,1 2 0 0 0,0 1 2 0 0,5 7-2 0 0,-1 0 0 0 0,0 0 0 0 0,-1 1 0 0 0,-1 0 1 0 0,0 0-1 0 0,2 14 0 0 0,1 3-65 0 0,0 41 52 0 0,2 33-91 0 0,-1-13 38 0 0,-6-81 69 0 0,3 26-2 0 0,1 0-1 0 0,2 0 0 0 0,19 55 1 0 0,-24-85 5 0 0,0 0 1 0 0,1 0-1 0 0,0 0 1 0 0,0 0 0 0 0,0-1-1 0 0,1 0 1 0 0,0 1 0 0 0,0-1-1 0 0,0 0 1 0 0,6 4 0 0 0,-8-6 3 0 0,0-1 1 0 0,0 1-1 0 0,1-1 1 0 0,-1 0-1 0 0,0 1 1 0 0,1-1-1 0 0,-1-1 0 0 0,0 1 1 0 0,1 0-1 0 0,-1 0 1 0 0,1-1-1 0 0,-1 1 1 0 0,1-1-1 0 0,0 0 1 0 0,-1 0-1 0 0,1 0 1 0 0,-1 0-1 0 0,1 0 0 0 0,-1-1 1 0 0,1 1-1 0 0,-1-1 1 0 0,1 0-1 0 0,-1 1 1 0 0,4-3-1 0 0,3-2-14 0 0,-6 4 13 0 0,-1 0 1 0 0,0 0 0 0 0,1 0 0 0 0,-1-1-1 0 0,0 1 1 0 0,0-1 0 0 0,0 1-1 0 0,0-1 1 0 0,0 0 0 0 0,0 0 0 0 0,0 0-1 0 0,0 0 1 0 0,-1 0 0 0 0,2-3 0 0 0,9-16 134 0 0,-1-1 0 0 0,-1 1 1 0 0,-1-2-1 0 0,11-42 0 0 0,-11 28-84 0 0,-2-1 0 0 0,4-49 0 0 0,-3-43 7 0 0,-2 12-11 0 0,-6 79-53 0 0,1 31 0 0 0,-1 0 0 0 0,1-1 0 0 0,-2 1 0 0 0,1 0 0 0 0,-1-1 0 0 0,0 1 0 0 0,-1 0 0 0 0,0 0 0 0 0,0 0 0 0 0,-1 0 0 0 0,-4-8 0 0 0,7 15-11 0 0,0 0 0 0 0,-1 0 0 0 0,1 1 1 0 0,-1-1-1 0 0,1 0 0 0 0,-1 1 0 0 0,1-1 0 0 0,-1 0 0 0 0,1 1 0 0 0,-1-1 0 0 0,0 1 0 0 0,1-1 0 0 0,-1 1 0 0 0,0-1 0 0 0,1 1 1 0 0,-1 0-1 0 0,-1-1 0 0 0,1 1-6 0 0,1 0 0 0 0,0 0 1 0 0,-1 0-1 0 0,1 0 0 0 0,0 0 0 0 0,-1 1 1 0 0,1-1-1 0 0,0 0 0 0 0,-1 0 0 0 0,1 0 1 0 0,0 1-1 0 0,0-1 0 0 0,-1 0 1 0 0,1 0-1 0 0,0 1 0 0 0,0-1 0 0 0,0 0 1 0 0,-1 0-1 0 0,1 1 0 0 0,0-1 1 0 0,0 0-1 0 0,0 1 0 0 0,0-1 0 0 0,0 0 1 0 0,0 1-1 0 0,-1 0 0 0 0,-2 23-823 0 0,7 25-1815 0 0,-2-22-674 0 0,-1-1-3960 0 0,1-11 4868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1 696 5095 0 0,'0'0'1327'0'0,"3"-20"3644"0"0,7-18-990 0 0,1-22-2364 0 0,25-254 1621 0 0,-31 273-3066 0 0,7-121 354 0 0,-11 155-547 0 0,-1 5-82 0 0,3 45-101 0 0,3-3 242 0 0,-6-36-32 0 0,1 0 0 0 0,-1-1 0 0 0,1 1 0 0 0,0 0 0 0 0,0 0 0 0 0,1 3 0 0 0,10 33-102 0 0,78 116-61 0 0,-28-61 346 0 0,90 104 1 0 0,-136-182-71 0 0,1 0 1 0 0,29 21-1 0 0,-26-21-30 0 0,33 32 0 0 0,-47-44-64 0 0,-5-4-20 0 0,0 0 0 0 0,0 0 0 0 0,0 0 0 0 0,0 0 0 0 0,0 0 0 0 0,0 0 0 0 0,-1 0 0 0 0,1 1 0 0 0,0-1 0 0 0,0 0-1 0 0,-1 0 1 0 0,1 1 0 0 0,0 1 0 0 0,-1-2 287 0 0,-9-19-142 0 0,-2 0-156 0 0,1 0 0 0 0,0-1 0 0 0,1 0 1 0 0,1 0-1 0 0,1-1 0 0 0,1 0 0 0 0,-5-29 1 0 0,6 14-81 0 0,1 0 0 0 0,2 0 0 0 0,4-57 0 0 0,-1 66 86 0 0,16-136 0 0 0,-6 87 4 0 0,4-22-72 0 0,-13 85 60 0 0,-1 7-20 0 0,0 1 1 0 0,0 0-1 0 0,0 0 0 0 0,0 0 1 0 0,1 0-1 0 0,0 0 0 0 0,2-5 1 0 0,-5 16-41 0 0,1 0 0 0 0,0 0 0 0 0,0 13 1 0 0,0-14 34 0 0,-14 182 86 0 0,2-90-53 0 0,-1 5-21 0 0,-1 0-22 0 0,2 51 107 0 0,5-94 456 0 0,-15-77-96 0 0,17 11-418 0 0,0 1 0 0 0,-1-1 0 0 0,2 0 1 0 0,-1 0-1 0 0,1-1 0 0 0,0 1 0 0 0,0-1 0 0 0,-4-10 0 0 0,4 7 12 0 0,-26-55 349 0 0,11 21-199 0 0,-2 1 0 0 0,-2 1 0 0 0,-28-40 0 0 0,3 1-77 0 0,-67-92 154 0 0,106 154-277 0 0,6 13 14 0 0,-1-1 0 0 0,1 1 0 0 0,-1 0-1 0 0,0 0 1 0 0,-8-8 0 0 0,9 11-4 0 0,-2 35-287 0 0,5-17 279 0 0,0 0 0 0 0,2 0 0 0 0,2 17-1 0 0,3 32 13 0 0,-5 232 29 0 0,-4-131-75 0 0,1-154 64 0 0,1 1 0 0 0,-2-1 0 0 0,-2 11 0 0 0,1-1 11 0 0,2-14 42 0 0,1-6 95 0 0,-5 0-77 0 0,5-1-67 0 0,0 0 1 0 0,-1 0-1 0 0,1 0 1 0 0,0 0-1 0 0,-1 0 0 0 0,1 0 1 0 0,0 0-1 0 0,-1 0 1 0 0,1 0-1 0 0,0 0 0 0 0,-1 0 1 0 0,1 0-1 0 0,0 0 1 0 0,-1 0-1 0 0,1 0 0 0 0,0 0 1 0 0,0 0-1 0 0,-1 0 1 0 0,1-1-1 0 0,0 1 0 0 0,0 0 1 0 0,-1 0-1 0 0,1 0 1 0 0,0 0-1 0 0,0-1 0 0 0,-1 1 1 0 0,1 0-1 0 0,0 0 1 0 0,0-1-1 0 0,0 1 0 0 0,-1 0 1 0 0,1-1-1 0 0,0 1 1 0 0,0 0-1 0 0,0 0 0 0 0,0-1 1 0 0,0 1-1 0 0,0 0 1 0 0,0-1-1 0 0,0 1 0 0 0,0 0 1 0 0,-1-1-1 0 0,0-3-4 0 0,0 0 0 0 0,1 0 0 0 0,-1-1 0 0 0,0 1 0 0 0,1 0 0 0 0,0 0 0 0 0,0-1 0 0 0,1 1 0 0 0,0-6 0 0 0,1-12 0 0 0,-2-49 0 0 0,13-83 0 0 0,-10 110 0 0 0,3-13 0 0 0,-1 20 22 0 0,6-20 20 0 0,6-35-42 0 0,-7 19 0 0 0,-3 17 0 0 0,-6 30-15 0 0,-2 22-43 0 0,0 2 48 0 0,5 6-460 0 0,-3-3 390 0 0,1 4 54 0 0,-1 0 1 0 0,0 0-1 0 0,0 0 1 0 0,0 0-1 0 0,0 5 0 0 0,1-4 22 0 0,0 0-1 0 0,0 0 0 0 0,-1 0 0 0 0,0-1 0 0 0,0 1 0 0 0,0 0 1 0 0,-1 0-1 0 0,0 1 0 0 0,0-1 0 0 0,-1 6 0 0 0,1-7-3 0 0,0-1 1 0 0,1 0-1 0 0,0 0 0 0 0,-1 0 1 0 0,1 0-1 0 0,0 0 0 0 0,3 5 1 0 0,2 12 4 0 0,-4-15-19 0 0,0 0 1 0 0,0-1-1 0 0,0 1 0 0 0,5 7 1 0 0,6 15-111 0 0,5 9 67 0 0,-2-8 55 0 0,1 5-14 0 0,2-2-1 0 0,1 0 0 0 0,47 55 0 0 0,-17-23 7 0 0,124 148 298 0 0,-170-207-246 0 0,-3-3-25 0 0,0 0 1 0 0,1 0-1 0 0,-1-1 1 0 0,1 1-1 0 0,-1 0 1 0 0,1-1 0 0 0,0 1-1 0 0,0-1 1 0 0,0 0-1 0 0,3 2 1 0 0,-4-2 20 0 0,-7-28-552 0 0,-15-160-1278 0 0,20 157 1852 0 0,1 0 0 0 0,1 0 1 0 0,2 0-1 0 0,8-38 0 0 0,-10 64-73 0 0,67-258-98 0 0,-63 248 146 0 0,-2 0 0 0 0,0 0-1 0 0,0 0 1 0 0,-2 0 0 0 0,1-24-1 0 0,-2 32-42 0 0,0 5-60 0 0,0 2 12 0 0,-6 35-12 0 0,-4 87 76 0 0,9-93-20 0 0,-8 43 0 0 0,-1-1-4 0 0,0 39 203 0 0,-4 69 202 0 0,13-157-287 0 0,0 1-1 0 0,-2 0 0 0 0,-7 29 1 0 0,2-38 34 0 0,8-15-119 0 0,0 0-1 0 0,0 0 1 0 0,-1 0 0 0 0,1 0-1 0 0,0 1 1 0 0,-1-1 0 0 0,1 0-1 0 0,0 0 1 0 0,-1 0 0 0 0,1 0-1 0 0,0 0 1 0 0,0 0 0 0 0,-1 0-1 0 0,1 0 1 0 0,0-1-1 0 0,-1 1 1 0 0,1 0 0 0 0,0 0-1 0 0,0 0 1 0 0,-1 0 0 0 0,1 0-1 0 0,0 0 1 0 0,0 0 0 0 0,-1-1-1 0 0,1 1 1 0 0,0 0 0 0 0,0 0-1 0 0,-1 0 1 0 0,1-1 0 0 0,0 1-1 0 0,-3-4 28 0 0,0 0 0 0 0,1 0-1 0 0,-1 0 1 0 0,1 0 0 0 0,-2-6-1 0 0,-13-23 44 0 0,-1 0 0 0 0,-32-42 0 0 0,-6-10 29 0 0,50 76-49 0 0,-140-221 229 0 0,87 137-192 0 0,39 59-82 0 0,-34-44 0 0 0,36 56-22 0 0,-57-64-82 0 0,74 85 31 0 0,1 1 55 0 0,0 0 0 0 0,0 0 0 0 0,0 0 0 0 0,0 0 0 0 0,0 0 0 0 0,0 0 0 0 0,0 0 0 0 0,0 1 0 0 0,0-1 0 0 0,0 0 0 0 0,0 0 0 0 0,0 0 0 0 0,0 0 0 0 0,0 0 0 0 0,0 0 0 0 0,-1 0 0 0 0,1 0 0 0 0,0 0 0 0 0,0 0 0 0 0,0 0 0 0 0,0 0 0 0 0,0 0 0 0 0,0 0 0 0 0,0 0 0 0 0,0 0 0 0 0,0 1 0 0 0,0-1 0 0 0,0 0 0 0 0,0 0 0 0 0,0 0 0 0 0,-1 0 0 0 0,1 0 0 0 0,0 0 0 0 0,0 0 0 0 0,0 0 0 0 0,0 0 0 0 0,0 0 1 0 0,0 0-1 0 0,0 0 0 0 0,0 0 0 0 0,0 0 0 0 0,0 0 0 0 0,0 0 0 0 0,-1 0 0 0 0,1 0 0 0 0,0-1 0 0 0,0 1 0 0 0,0 0 0 0 0,0 0 0 0 0,0 0 0 0 0,0 0 0 0 0,0 0 0 0 0,0 0 0 0 0,0 0 0 0 0,0 0 0 0 0,-6 10-194 0 0,5-7 240 0 0,-3 18-91 0 0,1 1 0 0 0,1 0 0 0 0,2 38-1 0 0,11 68-157 0 0,-10-117 227 0 0,16 234 71 0 0,-9-117 230 0 0,-6-105-191 0 0,-1 1 0 0 0,-2-1 0 0 0,-5 45 0 0 0,6-67-94 0 0,-6-52-5027 0 0,0 1-6372 0 0,3 33 7441 0 0,4 4 2414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1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54 4111 0 0,'8'-12'440'0'0,"8"-18"1714"0"0,-16 28-1436 0 0,0 2-677 0 0,1 0-1 0 0,-1 0 0 0 0,0 0 0 0 0,1 0 0 0 0,-1 0 1 0 0,0 0-1 0 0,1 0 0 0 0,-1 0 0 0 0,0 0 1 0 0,1 0-1 0 0,-1 0 0 0 0,0-1 0 0 0,0 1 0 0 0,1 0 1 0 0,-1 0-1 0 0,0 0 0 0 0,0-1 0 0 0,1 1 1 0 0,-1 0-1 0 0,0 0 0 0 0,0-1 0 0 0,1 1 0 0 0,-1 0 1 0 0,0 0-1 0 0,0-1 0 0 0,0 1 0 0 0,0 0 1 0 0,1-1-1 0 0,-1 1-25 0 0,0 0 1 0 0,0-1-1 0 0,0 1 1 0 0,0 0-1 0 0,0 0 1 0 0,0 0-1 0 0,0 0 1 0 0,0 0-1 0 0,0-1 1 0 0,0 1-1 0 0,0 0 1 0 0,0 0-1 0 0,1 0 0 0 0,-1 0 1 0 0,0 0-1 0 0,0 0 1 0 0,0-1-1 0 0,0 1 1 0 0,0 0-1 0 0,1 0 1 0 0,-1 0-1 0 0,0 0 1 0 0,0 0-1 0 0,0 0 1 0 0,0 0-1 0 0,0 0 1 0 0,1 0-1 0 0,-1 0 1 0 0,0 0-1 0 0,0 0 1 0 0,0 0-1 0 0,0 0 1 0 0,1 0-1 0 0,-1 0 0 0 0,0 0 1 0 0,0 0-1 0 0,0 0 1 0 0,0 0-1 0 0,1 0 1 0 0,-1 0-1 0 0,0 0 1 0 0,0 0-1 0 0,0 0 1 0 0,0 0-1 0 0,0 0 1 0 0,1 0-1 0 0,-1 1 1 0 0,0-1-1 0 0,0 0 1 0 0,0 0-1 0 0,1 1 877 0 0,2 14 2230 0 0,-6-13-2864 0 0,-1 0 1 0 0,0 0-1 0 0,1-1 1 0 0,-1 1-1 0 0,0-1 1 0 0,0 0-1 0 0,0 0 1 0 0,0 0 0 0 0,0 0-1 0 0,0-1 1 0 0,-7 1-1 0 0,-2 8 430 0 0,1-4-454 0 0,0 0 0 0 0,1 1 0 0 0,0 0 0 0 0,-13 11 0 0 0,-30 14 483 0 0,37-19-547 0 0,-20 16 229 0 0,-13 9 177 0 0,3 3-208 0 0,2 3-80 0 0,30-25-288 0 0,3-3 0 0 0,0 0 0 0 0,1 1 0 0 0,-17 31 0 0 0,23-35 1 0 0,-8 14 20 0 0,2 0 0 0 0,-11 41 0 0 0,16-44-21 0 0,1 0 0 0 0,1 1 0 0 0,-2 45 0 0 0,4-45 0 0 0,1-19 0 0 0,1-1 0 0 0,0 0 0 0 0,0 1 0 0 0,0-1 0 0 0,0 1 0 0 0,0-1 0 0 0,1 0 0 0 0,1 6 0 0 0,0-3 21 0 0,0-1 0 0 0,0 1 0 0 0,0-1 0 0 0,0 0 0 0 0,1 0 0 0 0,0 0 0 0 0,1 0 0 0 0,-1-1 0 0 0,1 1 0 0 0,0-1 0 0 0,1 0 0 0 0,-1 0 0 0 0,1 0 0 0 0,0-1 0 0 0,7 6 0 0 0,2-3 6 0 0,0 0-1 0 0,1 0 1 0 0,-1-2-1 0 0,1 1 1 0 0,0-2-1 0 0,22 4 1 0 0,-6-1-37 0 0,-4-2 69 0 0,0-1-1 0 0,0-1 1 0 0,33-2-1 0 0,-30 0-36 0 0,10-1 34 0 0,43-3 0 0 0,-64 0-27 0 0,-2 0 0 0 0,1 0 0 0 0,0-2-1 0 0,28-11 1 0 0,-41 14-16 0 0,-1-1 0 0 0,1 1 0 0 0,-1-1 0 0 0,0-1 0 0 0,0 1 0 0 0,-1 0 0 0 0,1-1 0 0 0,-1 0 1 0 0,1 0-1 0 0,-1 0 0 0 0,-1 0 0 0 0,1 0 0 0 0,0 0 0 0 0,-1-1 0 0 0,0 0 0 0 0,0 1 0 0 0,0-1 0 0 0,-1 0 0 0 0,1 0 0 0 0,-1 0 0 0 0,0-9 0 0 0,0 9-33 0 0,0 0 0 0 0,-1 0 0 0 0,0 0 0 0 0,0 0 0 0 0,0 0 0 0 0,-1 0 0 0 0,0 0 0 0 0,0 0 0 0 0,0 0 1 0 0,0 0-1 0 0,-1 0 0 0 0,0 0 0 0 0,0 1 0 0 0,0-1 0 0 0,0 1 0 0 0,-1-1 0 0 0,0 1 0 0 0,0 0 0 0 0,0 0 0 0 0,0 0 0 0 0,-7-5 0 0 0,6 6 20 0 0,0 1 0 0 0,0-1 0 0 0,0 1 0 0 0,0 0 0 0 0,-1 0 0 0 0,1 1 0 0 0,-1-1 0 0 0,1 1 0 0 0,-1 0 0 0 0,-9-1 0 0 0,-3 0 0 0 0,-78-24 0 0 0,88 24 49 0 0,0 0 0 0 0,1-1 0 0 0,-1 0-1 0 0,-10-5 1 0 0,-14-7 51 0 0,13 10-101 0 0,8 3-15 0 0,1-1 1 0 0,0 0-1 0 0,0-1 0 0 0,-11-4 0 0 0,20 7 64 0 0,-18-12 48 0 0,13 9-96 0 0,0 0 0 0 0,0 0 0 0 0,0 1 0 0 0,0 0 0 0 0,-10-5 0 0 0,2 3 0 0 0,13 5-2 0 0,-2-1-3 0 0,-1 1 0 0 0,1-1-1 0 0,0 0 1 0 0,0 1-1 0 0,0 0 1 0 0,0-1-1 0 0,-1 1 1 0 0,1 0 0 0 0,0 0-1 0 0,-3 1 1 0 0,5-1 1 0 0,0-1 0 0 0,0 1 0 0 0,0 0 0 0 0,-1 0 1 0 0,1 0-1 0 0,0 0 0 0 0,0 0 0 0 0,0-1 0 0 0,0 1 0 0 0,-1 0 0 0 0,1 0 0 0 0,0 0 1 0 0,0 0-1 0 0,0 0 0 0 0,0 0 0 0 0,-1-1 0 0 0,1 1 0 0 0,0 0 0 0 0,0 0 1 0 0,0 0-1 0 0,-1 0 0 0 0,1 0 0 0 0,0 0 0 0 0,0 0 0 0 0,-1 0 0 0 0,1 0 1 0 0,0 0-1 0 0,0 0 0 0 0,0 0 0 0 0,-1 0 0 0 0,1 0 0 0 0,0 0 0 0 0,0 0 1 0 0,0 1-1 0 0,-1-1 0 0 0,1 0 0 0 0,0 0 0 0 0,0 0 0 0 0,0 0 0 0 0,0 0 1 0 0,-1 0-1 0 0,1 0 0 0 0,0 1 0 0 0,0-1 0 0 0,0 0 0 0 0,0 0 0 0 0,0 0 0 0 0,-1 0 1 0 0,1 1-1 0 0,0-1 0 0 0,0 0 0 0 0,0 0 0 0 0,0 0 0 0 0,0 1 0 0 0,0-1 1 0 0,0 0-1 0 0,0 0 0 0 0,0 0 0 0 0,0 1 0 0 0,0-1 0 0 0,0 0 0 0 0,0 0 1 0 0,0 1-1 0 0,0-1 0 0 0,0 0 0 0 0,0 1 0 0 0,1 3 20 0 0,3-1-16 0 0,6 2-6 0 0,0-1-1 0 0,1-1 1 0 0,-1 0-1 0 0,1 0 1 0 0,-1-1 0 0 0,19 1-1 0 0,-17-2-2 0 0,1 1 0 0 0,23 7 0 0 0,-27-6 23 0 0,0-1 0 0 0,0 0-1 0 0,1 0 1 0 0,-1-1 0 0 0,1 0 0 0 0,-1-1-1 0 0,1 0 1 0 0,-1 0 0 0 0,15-3 0 0 0,-11 3-72 0 0,-11 1 56 0 0,-1-1-1 0 0,0 0 1 0 0,0 0 0 0 0,1 0-1 0 0,-1 0 1 0 0,0 0 0 0 0,0 0-1 0 0,1 0 1 0 0,-1-1 0 0 0,0 1-1 0 0,0 0 1 0 0,1-1 0 0 0,-1 1-1 0 0,0-1 1 0 0,0 1 0 0 0,2-2-1 0 0,-2 2 20 0 0,1-1 0 0 0,-1 1 1 0 0,0-1-1 0 0,1 1 0 0 0,-1-1 0 0 0,0 0 0 0 0,0 0 0 0 0,0 1 0 0 0,1-1 1 0 0,-1 0-1 0 0,0 0 0 0 0,0 0 0 0 0,1-2 0 0 0,-1 1 13 0 0,1-16 139 0 0,-11 28-285 0 0,8-3 105 0 0,1-6 6 0 0,0-1 1 0 0,0 1-1 0 0,0 0 1 0 0,0-1-1 0 0,0 1 1 0 0,0 0-1 0 0,0-1 1 0 0,0 1 0 0 0,0 0-1 0 0,0-1 1 0 0,0 1-1 0 0,-1 0 1 0 0,1-1-1 0 0,0 1 1 0 0,0-1-1 0 0,-1 1 1 0 0,1 0-1 0 0,-1-1 1 0 0,1 1-1 0 0,0-1 1 0 0,-1 1 0 0 0,1-1-1 0 0,-1 1 1 0 0,0 0-1 0 0,-7 24-75 0 0,-1 23 69 0 0,2 15-370 0 0,3 8 597 0 0,-1-4 160 0 0,3-47-302 0 0,2-17-72 0 0,0 0-1 0 0,0 1 1 0 0,-1-1 0 0 0,1 0-1 0 0,-1 0 1 0 0,0 0 0 0 0,1 1-1 0 0,-2-1 1 0 0,0 3 0 0 0,-4 11 45 0 0,-2 4 19 0 0,5-9 162 0 0,2-7 292 0 0,-1-11-280 0 0,2 4-243 0 0,-1 0 0 0 0,0 0-1 0 0,0 0 1 0 0,0 1 0 0 0,0-1-1 0 0,0 0 1 0 0,-1 0 0 0 0,1 1-1 0 0,0-1 1 0 0,-1 1 0 0 0,1-1-1 0 0,-1 1 1 0 0,0 0 0 0 0,1-1-1 0 0,-1 1 1 0 0,0 0 0 0 0,0 0-1 0 0,-3-1 1 0 0,-43-17-169 0 0,35 14 151 0 0,-18-8 34 0 0,-1 2-1 0 0,0 1 0 0 0,0 1 1 0 0,0 2-1 0 0,-57-5 1 0 0,55 12 25 0 0,18 0 26 0 0,0 0 0 0 0,0-1 0 0 0,0-1 0 0 0,0 0-1 0 0,-29-8 1 0 0,41 8-71 0 0,1 1 0 0 0,0-1 0 0 0,0 0 0 0 0,0 1 0 0 0,1-1 0 0 0,-1-1 0 0 0,0 1 0 0 0,1 0 0 0 0,-1-1 0 0 0,1 1 0 0 0,0-1 0 0 0,0 0 0 0 0,0 0 0 0 0,0 0 0 0 0,0 0 0 0 0,1 0 0 0 0,-1 0-1 0 0,1 0 1 0 0,0 0 0 0 0,-1-5 0 0 0,-1-5-48 0 0,1-1-1 0 0,0 1 0 0 0,1-25 1 0 0,0 21 41 0 0,1-7 42 0 0,2 0 0 0 0,5-30 0 0 0,1-16 5 0 0,2 21-86 0 0,-2 12 42 0 0,-6 28 3 0 0,0 0 0 0 0,1 0 0 0 0,0 0 0 0 0,5-10 0 0 0,6-17-5 0 0,-10 23 6 0 0,1 1 0 0 0,0-1 0 0 0,1 1 0 0 0,0 0 0 0 0,1 1-1 0 0,0 0 1 0 0,0 0 0 0 0,14-14 0 0 0,0-2 7 0 0,-18 22 0 0 0,0 1 0 0 0,0-1 0 0 0,1 1 0 0 0,0 0 0 0 0,-1 0 0 0 0,2 0 0 0 0,6-4 0 0 0,7-8-36 0 0,-16 15 28 0 0,-1-1 1 0 0,1 0-1 0 0,0 0 0 0 0,0 1 0 0 0,0-1 1 0 0,0 1-1 0 0,0 0 0 0 0,1 0 0 0 0,-1 0 1 0 0,0 0-1 0 0,0 0 0 0 0,1 0 0 0 0,-1 0 1 0 0,1 1-1 0 0,2-1 0 0 0,50-11-157 0 0,-47 11 163 0 0,0 0-1 0 0,0-1 1 0 0,0 0 0 0 0,-1 0 0 0 0,16-7-1 0 0,-15 5 8 0 0,0 1 0 0 0,1 0 0 0 0,0 0 0 0 0,10-1-1 0 0,4-2 185 0 0,6 1-148 0 0,14-2-548 0 0,-40 8 473 0 0,-3-1 25 0 0,1 0 0 0 0,-1 0-1 0 0,1 0 1 0 0,0 1 0 0 0,-1-1 0 0 0,1 0-1 0 0,-1 0 1 0 0,1 0 0 0 0,0 0-1 0 0,-1 0 1 0 0,1 0 0 0 0,-1 0-1 0 0,1 0 1 0 0,0 0 0 0 0,-1 0-1 0 0,1-1 1 0 0,-1 1 0 0 0,1 0-1 0 0,-1 0 1 0 0,1 0 0 0 0,-1-1-1 0 0,1 1 1 0 0,0-1 0 0 0,4-1-6 0 0,-8 6 15 0 0,-5-4 0 0 0,7 0 0 0 0,0-1 0 0 0,1 1 0 0 0,-1 0 0 0 0,0 0 0 0 0,1 0 0 0 0,-1 0 0 0 0,0 0 0 0 0,1 1 0 0 0,-1-1 0 0 0,0 0 0 0 0,0 0 0 0 0,1 0 0 0 0,-1 0 0 0 0,0 1 0 0 0,1-1 0 0 0,-1 0 0 0 0,1 1 0 0 0,-1-1 0 0 0,0 0 0 0 0,1 1 0 0 0,-1 0 0 0 0,-2 1 0 0 0,-1 0 0 0 0,1 0 0 0 0,-1 0 0 0 0,0 0 0 0 0,1 0 0 0 0,-1-1 0 0 0,0 0 0 0 0,0 0 0 0 0,-7 2 0 0 0,6-2 0 0 0,0 0 0 0 0,0 0 0 0 0,0 1 0 0 0,0 0 0 0 0,-5 2 0 0 0,-10 5 0 0 0,17-7 0 0 0,0-1 0 0 0,-1 0 0 0 0,1 1 0 0 0,0-1 0 0 0,0 1 0 0 0,1 0 0 0 0,-5 4 0 0 0,-54 44 0 0 0,43-35-36 0 0,1 1 0 0 0,1 0 0 0 0,-14 19 0 0 0,-16 16-140 0 0,2 2 176 0 0,0 0 0 0 0,26-23-7 0 0,10-18 0 0 0,0-1 0 0 0,1 1 0 0 0,1 1 0 0 0,0-1-1 0 0,0 1 1 0 0,2 0 0 0 0,-6 20 0 0 0,1 52-57 0 0,2-27 64 0 0,7-55 0 0 0,-1-1 1 0 0,1 1-1 0 0,0-1 0 0 0,0 1 0 0 0,0-1 0 0 0,0 1 0 0 0,0-1 1 0 0,1 1-1 0 0,-1-1 0 0 0,1 0 0 0 0,1 5 0 0 0,3 14-12 0 0,-5-18 9 0 0,1 0 0 0 0,-1 0 1 0 0,1 0-1 0 0,0-1 0 0 0,0 1 1 0 0,0 0-1 0 0,1-1 1 0 0,-1 1-1 0 0,1-1 0 0 0,-1 0 1 0 0,1 1-1 0 0,0-1 1 0 0,0 0-1 0 0,0 0 0 0 0,0 0 1 0 0,0 0-1 0 0,0 0 1 0 0,4 2-1 0 0,-4-3-1 0 0,19 13 12 0 0,1-1 0 0 0,1-1 0 0 0,0-1 0 0 0,0-2 0 0 0,1 0 0 0 0,0-1 0 0 0,47 9 0 0 0,-61-16 16 0 0,0 0-1 0 0,0-1 1 0 0,1 0 0 0 0,-1 0-1 0 0,0-1 1 0 0,0-1-1 0 0,0 1 1 0 0,0-2 0 0 0,15-4-1 0 0,-6 0 24 0 0,-2-1 1 0 0,1 0-1 0 0,-1-1 0 0 0,18-13 0 0 0,-25 14-8 0 0,0-1-1 0 0,0 0 0 0 0,-1-1 1 0 0,-1 0-1 0 0,1 0 1 0 0,6-12-1 0 0,4-5 41 0 0,-12 20-67 0 0,-5 6-12 0 0,-1-1 0 0 0,1 1 0 0 0,-1-1 0 0 0,0 1 0 0 0,1-1 0 0 0,-1 0 0 0 0,0 0 0 0 0,0 1 0 0 0,0-1 0 0 0,0 0 0 0 0,-1 0 0 0 0,1 0 0 0 0,0 0 0 0 0,-1 0 0 0 0,0 0 0 0 0,1 0 0 0 0,-1 0 0 0 0,0-3 0 0 0,0 4 1 0 0,0-1-1 0 0,0 1 0 0 0,0-1 1 0 0,0 0-1 0 0,0 1 1 0 0,0-1-1 0 0,0 0 0 0 0,-1 1 1 0 0,1-1-1 0 0,-1 1 1 0 0,1-1-1 0 0,-1 1 0 0 0,0-1 1 0 0,1 1-1 0 0,-1-1 1 0 0,0 1-1 0 0,0 0 0 0 0,0-1 1 0 0,0 1-1 0 0,0 0 1 0 0,-3-2-1 0 0,0 0 5 0 0,0 0 0 0 0,0 1 0 0 0,0 0 0 0 0,0 0-1 0 0,-7-2 1 0 0,-3-2 24 0 0,10 3-27 0 0,0 1 0 0 0,-1-1 0 0 0,1 1 1 0 0,-1 0-1 0 0,1 1 0 0 0,-1-1 0 0 0,0 1 0 0 0,1 0 0 0 0,-1 0 1 0 0,-8 0-1 0 0,-13-6-13 0 0,9 6 11 0 0,17 1 0 0 0,-1 0 0 0 0,0 0 0 0 0,1 0 0 0 0,-1 0 0 0 0,1 0 0 0 0,-1 0 0 0 0,0 0 0 0 0,1-1 0 0 0,-1 1 0 0 0,1 0 0 0 0,-1 0 0 0 0,1-1 0 0 0,-1 1 0 0 0,1 0 0 0 0,-1-1 0 0 0,1 1 0 0 0,-1 0 0 0 0,1-1 0 0 0,-1 1 0 0 0,1-1 0 0 0,-1 1 0 0 0,1-1 0 0 0,0 1 0 0 0,-1-1 0 0 0,1 1 0 0 0,0-1 0 0 0,0 1 0 0 0,-1-2 0 0 0,-32-40 0 0 0,32 40 0 0 0,-8-5-47 0 0,3 6 14 0 0,5 1-43 0 0,0-1 56 0 0,-1 0 27 0 0,1 0-1 0 0,0 0 1 0 0,-1 0 0 0 0,1 1-1 0 0,-1-1 1 0 0,1 0 0 0 0,-1 1-1 0 0,1-1 1 0 0,-1 1-1 0 0,1 0 1 0 0,-3-1 0 0 0,2 1 9 0 0,-8 0-12 0 0,4 4-25 0 0,5-4-59 0 0,0 1 9 0 0,-2 3 18 0 0,3-4 52 0 0,1 1-1 0 0,-1 0 1 0 0,0 0 0 0 0,1 0-1 0 0,-1-1 1 0 0,0 1 0 0 0,1 0 0 0 0,-1-1-1 0 0,1 1 1 0 0,-1 0 0 0 0,1-1 0 0 0,0 1-1 0 0,-1-1 1 0 0,1 1 0 0 0,0-1 0 0 0,-1 1-1 0 0,1-1 1 0 0,0 1 0 0 0,1 0-1 0 0,-1 0-38 0 0,0-1 0 0 0,0 1 0 0 0,1 0 0 0 0,-1 0 0 0 0,0 0 0 0 0,1-1 0 0 0,-1 1 0 0 0,1 0 0 0 0,-1-1 0 0 0,1 0 0 0 0,-1 1 0 0 0,1-1 0 0 0,2 0 0 0 0,5 2-162 0 0,-1 1-14 0 0,0-1 1 0 0,0 0 0 0 0,0-1-1 0 0,13 1 1 0 0,16 4-325 0 0,7-1 518 0 0,-6 9 366 0 0,-35-14-292 0 0,17 8-5 0 0,-19-6-29 0 0,0 0 0 0 0,-1 0 1 0 0,1 0-1 0 0,0 0 0 0 0,-1 0 1 0 0,1 0-1 0 0,-1 0 0 0 0,0 0 1 0 0,0 0-1 0 0,0 0 0 0 0,0 2 1 0 0,0-2 6 0 0,8 99 594 0 0,1-72-566 0 0,-6-24-4 0 0,0 1-1 0 0,-1 0 0 0 0,1 0 1 0 0,1 11-1 0 0,-3-15-44 0 0,-1 1-1 0 0,1-1 1 0 0,-1 0-1 0 0,0 1 1 0 0,0-1-1 0 0,0 1 1 0 0,0-1-1 0 0,-1 1 1 0 0,1-1 0 0 0,0 0-1 0 0,-1 1 1 0 0,0-1-1 0 0,0 1 1 0 0,1-1-1 0 0,-3 3 1 0 0,-11 30 60 0 0,7-23-40 0 0,6-10-21 0 0,0 0 0 0 0,0-1 0 0 0,0 1 0 0 0,0 0 0 0 0,-1 0 0 0 0,1-1-1 0 0,0 1 1 0 0,-1-1 0 0 0,-3 3 0 0 0,-5 7-5 0 0,9-10 3 0 0,0 0-1 0 0,1 0 1 0 0,-1 0 0 0 0,0 0 0 0 0,0 0 0 0 0,0 0-1 0 0,0 0 1 0 0,0-1 0 0 0,0 1 0 0 0,0 0 0 0 0,0-1 0 0 0,0 1-1 0 0,0-1 1 0 0,-1 1 0 0 0,0 0 0 0 0,-9 2 39 0 0,6-2-36 0 0,0 1-1 0 0,0-1 0 0 0,0 0 1 0 0,0 0-1 0 0,0-1 0 0 0,-5 1 1 0 0,-21-2 160 0 0,22 2-127 0 0,-1-1-1 0 0,0-1 1 0 0,1 0-1 0 0,-1 0 1 0 0,-18-5 0 0 0,21 4-223 0 0,0-1 0 0 0,1 1 0 0 0,-1-1 0 0 0,1 0 0 0 0,-1-1 0 0 0,1 0 0 0 0,-7-5 0 0 0,11 7-349 0 0,-1-1 1 0 0,1 1-1 0 0,0 0 0 0 0,0-1 0 0 0,0 0 0 0 0,1 1 1 0 0,-3-6-1 0 0,2 4-566 0 0,1 0-1 0 0,-1 0 1 0 0,1 0 0 0 0,0 0 0 0 0,1-1 0 0 0,-1-5-1 0 0,0 1-757 0 0,1-1 0 0 0,0 1 0 0 0,2-14 0 0 0,2 3 991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23.55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70 1119 5815 0 0,'14'-3'599'0'0,"-8"0"-296"0"0,-4 3 5 0 0,13-9 973 0 0,38-8 596 0 0,-62 23-1454 0 0,3-3-296 0 0,1 1-1 0 0,-1 0 1 0 0,1 0 0 0 0,-7 7-1 0 0,-7 1 97 0 0,17-12-206 0 0,1 1-1 0 0,0-1 1 0 0,0 0 0 0 0,0 1 0 0 0,0 0 0 0 0,0-1 0 0 0,0 1-1 0 0,0-1 1 0 0,0 1 0 0 0,0 0 0 0 0,0 0 0 0 0,0 0-1 0 0,0 0 1 0 0,0 0 0 0 0,0 0 0 0 0,1 0 0 0 0,-1 0 0 0 0,0 0-1 0 0,1 0 1 0 0,-1 0 0 0 0,1 0 0 0 0,-1 2 0 0 0,0-1 17 0 0,0 0 1 0 0,0 0 0 0 0,0 0 0 0 0,0 0 0 0 0,0 0 0 0 0,0-1-1 0 0,-1 1 1 0 0,1 0 0 0 0,0-1 0 0 0,-4 4 0 0 0,-11 14 250 0 0,15-17-271 0 0,0-1 1 0 0,1 0-1 0 0,-1 0 1 0 0,0 0 0 0 0,0 1-1 0 0,0-1 1 0 0,0 0-1 0 0,0 0 1 0 0,0-1-1 0 0,0 1 1 0 0,-2 1 0 0 0,2-1-6 0 0,0-1 1 0 0,0 0-1 0 0,1 1 1 0 0,-1-1-1 0 0,0 1 1 0 0,0 0-1 0 0,1-1 1 0 0,-1 1-1 0 0,1-1 1 0 0,-1 1-1 0 0,1 0 1 0 0,-1 0-1 0 0,1-1 1 0 0,-1 1-1 0 0,1 0 1 0 0,-1 0-1 0 0,1-1 0 0 0,0 1 1 0 0,0 0-1 0 0,-1 0 1 0 0,1 0-1 0 0,0 1 1 0 0,-5 2 305 0 0,11-4-235 0 0,-4-1-99 0 0,-1 0 1 0 0,1 0 0 0 0,0-1 0 0 0,0 1-1 0 0,-1 0 1 0 0,1-1 0 0 0,-1 1 0 0 0,1-1-1 0 0,2-3 1 0 0,8-8-1 0 0,128-103 83 0 0,-79 64 8 0 0,5-3 8 0 0,-51 41 32 0 0,-9 9-35 0 0,-7 5-42 0 0,-64 55 317 0 0,5-6 136 0 0,49-43-414 0 0,-2 2 79 0 0,0 0 1 0 0,-22 20 0 0 0,5-3 65 0 0,20-17-134 0 0,0 0 1 0 0,1 0 0 0 0,-8 10-1 0 0,-8 5 104 0 0,21-21-157 0 0,1 0 0 0 0,0 1 0 0 0,0-1 0 0 0,0 1 0 0 0,1 0 0 0 0,-1 0 1 0 0,1 0-1 0 0,-4 5 0 0 0,5-7-20 0 0,1 0 0 0 0,-1 0 1 0 0,1 0-1 0 0,-1 0 1 0 0,1-1-1 0 0,-1 1 0 0 0,0 0 1 0 0,1 0-1 0 0,-1-1 0 0 0,0 1 1 0 0,0 0-1 0 0,1-1 1 0 0,-1 1-1 0 0,-2 0 0 0 0,15-10 91 0 0,19-22-351 0 0,12 0 209 0 0,22-16 0 0 0,-21 19 39 0 0,69-55 0 0 0,-35 24 0 0 0,-55 43-35 0 0,-19 14 25 0 0,-1 0 0 0 0,0 0-1 0 0,0 0 1 0 0,0 0 0 0 0,0-1-1 0 0,0 1 1 0 0,0-1 0 0 0,2-3-1 0 0,-4 5 1 0 0,0-1-1 0 0,0 1 0 0 0,1 0 0 0 0,-1 0 1 0 0,0 0-1 0 0,0 0 0 0 0,1 0 0 0 0,-1 0 1 0 0,1 0-1 0 0,-1 1 0 0 0,2-2 0 0 0,6-2-84 0 0,-8 4 15 0 0,-12 13 19 0 0,5-1 137 0 0,0 0 0 0 0,0-1-1 0 0,-1 0 1 0 0,0 0 0 0 0,-1 0 0 0 0,0-1 0 0 0,-12 12 0 0 0,-1 2 26 0 0,1-3-7 0 0,-8 10 98 0 0,19-19-82 0 0,6-7 49 0 0,16-10-79 0 0,-5 1-81 0 0,-1-1 0 0 0,0 0 0 0 0,0 0 0 0 0,10-8 0 0 0,7-7 0 0 0,86-64 0 0 0,-48 38 0 0 0,11-7 0 0 0,127-68-280 0 0,-187 114 250 0 0,0 0 0 0 0,0 1 0 0 0,1 0-1 0 0,-1 1 1 0 0,28-6 0 0 0,-38 11 28 0 0,14-3-6 0 0,-15 4 7 0 0,-2-1 1 0 0,1 0 0 0 0,-1 0 0 0 0,1 0 0 0 0,-1 1 0 0 0,1-1 0 0 0,-1 0 0 0 0,1 0 0 0 0,-1 0 0 0 0,1 1 0 0 0,-1-1 0 0 0,0 0 0 0 0,1 0 0 0 0,-1 1 0 0 0,1-1 0 0 0,-1 0 0 0 0,0 1 0 0 0,1-1 0 0 0,-1 1 0 0 0,0-1 0 0 0,1 0 0 0 0,-1 1 0 0 0,0-1 0 0 0,0 1 0 0 0,0-1 0 0 0,1 1 0 0 0,-1-1 0 0 0,0 1 0 0 0,0-1 0 0 0,0 1 0 0 0,0-1 0 0 0,0 1 0 0 0,0-1 0 0 0,0 1 0 0 0,0-1 0 0 0,0 1 0 0 0,0-1 0 0 0,0 1 0 0 0,0 0 0 0 0,0 3 22 0 0,-1 1 0 0 0,1-1-1 0 0,-1 0 1 0 0,1 0-1 0 0,-1 1 1 0 0,-1-1 0 0 0,1 0-1 0 0,-1 0 1 0 0,1 0 0 0 0,-1 0-1 0 0,0 0 1 0 0,0-1-1 0 0,-1 1 1 0 0,1 0 0 0 0,-6 4-1 0 0,2 0 48 0 0,-1-1 0 0 0,-1 1 0 0 0,1-1 0 0 0,-1-1 0 0 0,-13 9 0 0 0,15-11-48 0 0,-3 1 192 0 0,9-5-209 0 0,0 0 1 0 0,0 0-1 0 0,-1 0 1 0 0,1 0-1 0 0,0 0 0 0 0,0 0 1 0 0,-1-1-1 0 0,1 1 1 0 0,0 0-1 0 0,0 0 1 0 0,0 0-1 0 0,0 0 1 0 0,-1-1-1 0 0,1 1 1 0 0,0 0-1 0 0,0 0 0 0 0,0-1 1 0 0,0 1-1 0 0,0 0 1 0 0,0 0-1 0 0,0 0 1 0 0,-1-1-1 0 0,1 1 1 0 0,0 0-1 0 0,0 0 0 0 0,0-1 1 0 0,0 1-1 0 0,0 0 1 0 0,0 0-1 0 0,0-1 1 0 0,0 1-1 0 0,0 0 1 0 0,0 0-1 0 0,0-1 1 0 0,1 1-1 0 0,-1 0 0 0 0,0 0 1 0 0,0-1-1 0 0,0 1 1 0 0,0 0-1 0 0,2-5-8 0 0,-1 1-1 0 0,1 0 1 0 0,0-1-1 0 0,0 1 0 0 0,5-7 1 0 0,1-4-57 0 0,21-29-34 0 0,-6 10 52 0 0,-14 19 16 0 0,24-28 0 0 0,-8 12 27 0 0,9-6 0 0 0,-26 29 0 0 0,1 0 0 0 0,-2-1 0 0 0,9-12 0 0 0,-9 13 0 0 0,0-1 0 0 0,1 2 0 0 0,0-1 0 0 0,0 1 0 0 0,15-10 0 0 0,-5 3 0 0 0,-6 5 0 0 0,1 2 0 0 0,0-1 0 0 0,0 2 0 0 0,0 0 0 0 0,15-5 0 0 0,-19 9 0 0 0,-8 2 2 0 0,-1 0 0 0 0,0-1 0 0 0,0 1 0 0 0,1 0 0 0 0,-1 0 0 0 0,0 0 1 0 0,0 0-1 0 0,1 0 0 0 0,-1 0 0 0 0,0 0 0 0 0,1 0 0 0 0,-1 0 0 0 0,0 0 0 0 0,0 0 0 0 0,1 0 0 0 0,-1 1 0 0 0,0-1 0 0 0,1 0 0 0 0,-1 0 0 0 0,0 0 0 0 0,0 0 0 0 0,1 0 0 0 0,-1 1 0 0 0,0-1 0 0 0,0 0 0 0 0,0 0 0 0 0,1 0 0 0 0,-1 0 0 0 0,0 1 1 0 0,0-1-1 0 0,0 0 0 0 0,1 0 0 0 0,-1 1 0 0 0,0-1 0 0 0,0 0 0 0 0,0 0 0 0 0,0 1 0 0 0,0-1 0 0 0,0 0 0 0 0,0 1 0 0 0,0-1 0 0 0,0 0 0 0 0,0 0 0 0 0,0 1 0 0 0,0-1 0 0 0,0 0 0 0 0,0 1 0 0 0,0-1 0 0 0,-3 10 95 0 0,3-10-86 0 0,-77 67 397 0 0,57-51-307 0 0,18-15-91 0 0,-1 0 0 0 0,1 1 0 0 0,0-1 0 0 0,0 1 0 0 0,0 0 0 0 0,0-1 0 0 0,0 1 0 0 0,1 0 0 0 0,-1 0-1 0 0,1 0 1 0 0,-1 0 0 0 0,1 1 0 0 0,-2 3 0 0 0,-28 39 65 0 0,30-43-67 0 0,0-1 0 0 0,0 0-1 0 0,0 0 1 0 0,0 0 0 0 0,0 0 0 0 0,0 0 0 0 0,0 0-1 0 0,0 0 1 0 0,0 0 0 0 0,-1 0 0 0 0,1-1 0 0 0,0 1 0 0 0,-1 0-1 0 0,-1 0 1 0 0,2-1-8 0 0,1 0 0 0 0,0 0 0 0 0,0 0 0 0 0,0 0 0 0 0,-1 1 0 0 0,1-1 0 0 0,0 0 0 0 0,0 0 0 0 0,-1 0 0 0 0,1 0 0 0 0,0 0 0 0 0,-1 0 0 0 0,1 0 0 0 0,0 0 0 0 0,0 0 0 0 0,-1 0 0 0 0,1 0 0 0 0,0 0 0 0 0,0 0 0 0 0,-1-1 0 0 0,1 1 0 0 0,0 0 0 0 0,0 0 0 0 0,-1 0 0 0 0,1 0 0 0 0,0 0 0 0 0,0 0 0 0 0,0-1 0 0 0,-1 1 0 0 0,1 0 0 0 0,0 0 0 0 0,0 0 0 0 0,0 0 0 0 0,0-1 0 0 0,-1 1 0 0 0,1 0 0 0 0,0 0 0 0 0,0-1 0 0 0,0 1 0 0 0,0 0 0 0 0,0 0 0 0 0,0-1 0 0 0,0 1 0 0 0,0 0 0 0 0,-1 0 0 0 0,1-1 0 0 0,0 1 0 0 0,0 0 0 0 0,0 0 0 0 0,0-1 0 0 0,0 1 0 0 0,0 0 0 0 0,1 0 0 0 0,-1-1 0 0 0,0 1 0 0 0,0-1 0 0 0,0 0 0 0 0,0 0 0 0 0,1 0 0 0 0,-1 0 0 0 0,1-1 0 0 0,-1 1 0 0 0,1 0 0 0 0,-1 0 0 0 0,1 0 0 0 0,0 0 0 0 0,-1 0 0 0 0,1 0 0 0 0,0 0 0 0 0,0 0 0 0 0,0 1 0 0 0,1-3 0 0 0,9-10 0 0 0,-6 3-14 0 0,0 0-1 0 0,0 1 0 0 0,1 0 1 0 0,0 0-1 0 0,12-13 0 0 0,3-1-78 0 0,29-24-1 0 0,0-1-39 0 0,-9 8 71 0 0,32-36 60 0 0,-34 32-30 0 0,82-73 0 0 0,-91 86 32 0 0,-24 23 0 0 0,1 1 0 0 0,0 0 0 0 0,16-11 0 0 0,-21 16 24 0 0,0 0 0 0 0,0 0 0 0 0,1 0 0 0 0,-1 0 0 0 0,-1 0 0 0 0,1-1-1 0 0,0 1 1 0 0,-1-1 0 0 0,1 1 0 0 0,-1-1 0 0 0,2-3 0 0 0,-4 8-8 0 0,1-1 0 0 0,-1 0-1 0 0,1 1 1 0 0,-1-1 0 0 0,0 0 0 0 0,1 1 0 0 0,-1-1 0 0 0,0 0 0 0 0,0 0-1 0 0,0 0 1 0 0,0 1 0 0 0,0-1 0 0 0,0 0 0 0 0,0 0 0 0 0,-1-1-1 0 0,1 1 1 0 0,0 0 0 0 0,0 0 0 0 0,-2 0 0 0 0,-13 12 92 0 0,-28 31-16 0 0,28-31-58 0 0,-22 29 0 0 0,-25 28 6 0 0,24-29 28 0 0,15-17 75 0 0,-1-1 0 0 0,-56 38-1 0 0,28-22-92 0 0,40-29 96 0 0,-1-1 1 0 0,0-1 0 0 0,-19 9-1 0 0,51-25-317 0 0,-1-1 0 0 0,-1-1-1 0 0,1 0 1 0 0,-2-1 0 0 0,20-17-1 0 0,25-28 60 0 0,-43 40 112 0 0,-13 14 0 0 0,-1 0 0 0 0,0-1 0 0 0,-1 0 0 0 0,1 0 0 0 0,0 0 0 0 0,-1 0 0 0 0,3-5 0 0 0,-4 7 0 0 0,-1 1 0 0 0,0-1 0 0 0,1 0 0 0 0,-1 0 0 0 0,1 1 0 0 0,-1-1 0 0 0,1 1 0 0 0,-1-1 0 0 0,1 0 0 0 0,-1 1 0 0 0,1-1 0 0 0,0 1 0 0 0,-1 0 0 0 0,1-1 0 0 0,0 1 0 0 0,-1-1 0 0 0,1 1 0 0 0,0 0 0 0 0,0-1 0 0 0,-1 1 0 0 0,1 0 0 0 0,1 0 0 0 0,-2 0 0 0 0,0 0 0 0 0,1 0 0 0 0,-1 0 0 0 0,0-1 0 0 0,0 1 0 0 0,0 0 0 0 0,0 0 0 0 0,1 0 0 0 0,-1 1 0 0 0,0-1 0 0 0,0 0 0 0 0,0 0 0 0 0,0 0 0 0 0,0 0 0 0 0,1 0 0 0 0,-1 0 0 0 0,0 0 0 0 0,0 0 0 0 0,0 0 0 0 0,0 0 0 0 0,0 0 0 0 0,1 0 0 0 0,-1 0 0 0 0,0 1 0 0 0,0-1 0 0 0,0 0 0 0 0,0 0 0 0 0,0 0 0 0 0,0 0 0 0 0,0 0 0 0 0,0 0 0 0 0,0 1 0 0 0,1-1 0 0 0,-1 0 0 0 0,0 0 0 0 0,0 0 0 0 0,0 0 0 0 0,0 0 0 0 0,0 1 0 0 0,0-1 0 0 0,0 0 0 0 0,0 0 0 0 0,0 0 0 0 0,0 0 0 0 0,0 0 0 0 0,0 1 0 0 0,0-1 0 0 0,0 0 0 0 0,0 0 0 0 0,0 0 0 0 0,0 0 0 0 0,-1 1 0 0 0,1-1 0 0 0,0 0 0 0 0,0 0 0 0 0,0 0 0 0 0,0 0 0 0 0,0 0 0 0 0,0 0 0 0 0,0 1 0 0 0,0-1 0 0 0,0 0 0 0 0,-1 0 0 0 0,1 0 0 0 0,-5 8 0 0 0,-33 28 64 0 0,37-35-48 0 0,1 0-22 0 0,-1-1 1 0 0,1 0 0 0 0,0 1-1 0 0,-1-1 1 0 0,1 0 0 0 0,0 1-1 0 0,-1-1 1 0 0,1 0 0 0 0,0 1-1 0 0,-1-1 1 0 0,1 0 0 0 0,-1 0 0 0 0,1 0-1 0 0,-1 1 1 0 0,1-1 0 0 0,-1 0-1 0 0,1 0 1 0 0,0 0 0 0 0,-1 0-1 0 0,1 0 1 0 0,-1 0 0 0 0,1 0-1 0 0,-1 0 1 0 0,1 0 0 0 0,-1 0 0 0 0,0 0-1 0 0,1-19-4292 0 0,0-11-764 0 0,-7-34-1808 0 0,3 43 5523 0 0,6 0 828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24.5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233 174 4575 0 0,'-6'-9'475'0'0,"-58"-68"2990"0"0,58 71-3075 0 0,-1 0 0 0 0,0 0 0 0 0,-10-7 0 0 0,10 8 352 0 0,3 2-326 0 0,-1-1 1 0 0,1 0-1 0 0,0 0 1 0 0,0 0-1 0 0,0 0 1 0 0,-4-6 0 0 0,5 2 100 0 0,2 8-422 0 0,1-1 0 0 0,0 0 1 0 0,-1 0-1 0 0,1 1 1 0 0,-1-1-1 0 0,1 0 0 0 0,0 1 1 0 0,-1-1-1 0 0,0 0 1 0 0,1 1-1 0 0,-1-1 0 0 0,1 1 1 0 0,-1-1-1 0 0,0 1 0 0 0,1-1 1 0 0,-2 0-1 0 0,36 50 617 0 0,-9-23-625 0 0,1-1-1 0 0,39 28 1 0 0,64 36 183 0 0,-97-68-277 0 0,-11-7 29 0 0,237 143 84 0 0,-246-151-71 0 0,-1-1 69 0 0,0 1 1 0 0,0 0 0 0 0,12 10-1 0 0,-22-15 136 0 0,-15-4-153 0 0,-1 1 1 0 0,1-2-1 0 0,0 0 0 0 0,1 0 0 0 0,-1-2 1 0 0,-19-9-1 0 0,30 13-71 0 0,-327-156 381 0 0,274 133-337 0 0,-75-35-56 0 0,117 53-58 0 0,0-1 0 0 0,1-1 0 0 0,-22-18 0 0 0,34 26 39 0 0,-1 0 0 0 0,1 0 0 0 0,-1-1-1 0 0,1 1 1 0 0,0 0 0 0 0,-1-1 0 0 0,1 0 0 0 0,0 1-1 0 0,0-1 1 0 0,0 1 0 0 0,0-1 0 0 0,0 0 0 0 0,1 0-1 0 0,-2-3 1 0 0,2 4 2 0 0,1 0-1 0 0,-1 0 1 0 0,1 0-1 0 0,-1 1 1 0 0,1-1-1 0 0,-1 0 1 0 0,1 0 0 0 0,0 1-1 0 0,-1-1 1 0 0,1 0-1 0 0,0 1 1 0 0,0-1-1 0 0,-1 1 1 0 0,1-1-1 0 0,0 1 1 0 0,0-1-1 0 0,0 1 1 0 0,0 0-1 0 0,0-1 1 0 0,0 1-1 0 0,-1 0 1 0 0,1 0 0 0 0,0-1-1 0 0,0 1 1 0 0,0 0-1 0 0,0 0 1 0 0,0 0-1 0 0,0 0 1 0 0,1 1-1 0 0,8-1-24 0 0,-1 1-1 0 0,1 1 1 0 0,-1 0-1 0 0,1 0 1 0 0,-1 1-1 0 0,0 0 1 0 0,0 0-1 0 0,14 9 1 0 0,-8-6 3 0 0,68 33-11 0 0,-2 4-1 0 0,151 106 1 0 0,-163-105 179 0 0,2-4 0 0 0,101 43 0 0 0,-165-80-113 0 0,101 46 549 0 0,-106-49-510 0 0,-2 1-52 0 0,1-1 0 0 0,-1 0 0 0 0,0 0 0 0 0,0 0 0 0 0,1 0 0 0 0,-1 0 0 0 0,0 0 0 0 0,0 0 0 0 0,1 0 0 0 0,-1 0 0 0 0,0 0 0 0 0,0 0 0 0 0,1 0 0 0 0,-1 0 0 0 0,0 0 0 0 0,0 0 0 0 0,0 0-1 0 0,1 0 1 0 0,-1 0 0 0 0,0 0 0 0 0,0-1 0 0 0,1 1 0 0 0,-1 0 0 0 0,0 0 0 0 0,0 0 0 0 0,0 0 0 0 0,1 0 0 0 0,-1-1 0 0 0,0 1 0 0 0,-11-21 110 0 0,7 13-49 0 0,-1-1 1 0 0,1 1 0 0 0,-1 0-1 0 0,-1 1 1 0 0,-6-8-1 0 0,0 3-75 0 0,-1 1-1 0 0,0 0 1 0 0,0 1-1 0 0,-23-12 1 0 0,-62-28-62 0 0,26 15 34 0 0,52 24-21 0 0,15 8 2 0 0,0 0-1 0 0,0 0 1 0 0,-1 0-1 0 0,1 1 0 0 0,0 0 1 0 0,-1 0-1 0 0,0 0 1 0 0,-6 0-1 0 0,13 2 35 0 0,0 1 0 0 0,-1 0 0 0 0,1 0 0 0 0,-1-1 0 0 0,1 1 0 0 0,-1 0 0 0 0,1 0 0 0 0,-1 0 0 0 0,0 0 0 0 0,0 0 0 0 0,1 0 0 0 0,-1 0 0 0 0,0 0 0 0 0,0 0 0 0 0,0 0 0 0 0,0-1 0 0 0,0 3 0 0 0,6 19-137 0 0,131 118-363 0 0,-30-32 533 0 0,-86-86 31 0 0,1 0 0 0 0,1-1 0 0 0,1-1-1 0 0,1-1 1 0 0,41 23 0 0 0,2 5-1411 0 0,-66-46 1047 0 0,-58-41-11629 0 0,-26-5 8429 0 0,56 33 3133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27.83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1280 5151 0 0,'7'42'2884'0'0,"-6"-41"-2637"0"0,9-12 302 0 0,-9 9-504 0 0,1 1 0 0 0,-1 0-1 0 0,0 0 1 0 0,1 0-1 0 0,-1-1 1 0 0,1 1 0 0 0,-1 0-1 0 0,1 1 1 0 0,3-3-1 0 0,-3 3 13 0 0,-1-1-1 0 0,1 0 0 0 0,0 0 1 0 0,-1 0-1 0 0,1 0 0 0 0,0 0 1 0 0,-1 0-1 0 0,1 0 0 0 0,1-3 1 0 0,6-7 285 0 0,1 0 0 0 0,0 1 0 0 0,12-9 0 0 0,8-8 208 0 0,-19 18-421 0 0,0 0 0 0 0,0 1 0 0 0,16-9 0 0 0,14-9 3 0 0,1-2-52 0 0,17-15-80 0 0,-25 16 7 0 0,25-23 50 0 0,-59 50-57 0 0,4-4 0 0 0,0 0 0 0 0,0 0 0 0 0,-1 0 0 0 0,1 0 0 0 0,-1-1 0 0 0,0 0 0 0 0,4-7 0 0 0,-1 3-4 0 0,-6 8 12 0 0,1 1 0 0 0,-1 0 0 0 0,0-1 1 0 0,1 1-1 0 0,-1-1 0 0 0,0 1 0 0 0,1-1 0 0 0,-1 1 0 0 0,0 0 0 0 0,1-1 0 0 0,-1 1 0 0 0,0-1 1 0 0,0 1-1 0 0,0-1 0 0 0,0 0 0 0 0,1 1 0 0 0,-1-1 0 0 0,0 1 0 0 0,0-1 0 0 0,0 1 0 0 0,0-1 1 0 0,0 1-1 0 0,0-1 0 0 0,-1 1 0 0 0,1-2 0 0 0,0 1 84 0 0,-9 7 201 0 0,-4 2-114 0 0,0 0 0 0 0,-12 12 1 0 0,-3 2 10 0 0,-66 48 514 0 0,3 0 104 0 0,27-16-200 0 0,50-40-478 0 0,12-12-120 0 0,1 0 0 0 0,-1 0 0 0 0,1-1 0 0 0,-1 1 0 0 0,1-1 0 0 0,-1 1 0 0 0,0-1-1 0 0,0 0 1 0 0,0 1 0 0 0,0-1 0 0 0,0 0 0 0 0,0 0 0 0 0,0 0 0 0 0,0-1-1 0 0,-4 2 1 0 0,6-3-10 0 0,0 0 0 0 0,0 0 0 0 0,0 0 0 0 0,1 0 0 0 0,-1 0 0 0 0,0 0 0 0 0,0 1 0 0 0,1-1 0 0 0,-1 0 0 0 0,1 0 0 0 0,-1 0 0 0 0,1 1 0 0 0,-1-1 0 0 0,1 0 0 0 0,-1 0 0 0 0,1 1 0 0 0,0-1 0 0 0,-1 0 0 0 0,1 1 0 0 0,1-1 0 0 0,5-3 1 0 0,-5 3-21 0 0,0 0 1 0 0,1 0-1 0 0,-1 0 1 0 0,-1-1-1 0 0,1 1 0 0 0,0 0 1 0 0,0-1-1 0 0,0 0 1 0 0,-1 1-1 0 0,3-4 1 0 0,-1 2 8 0 0,0 0 1 0 0,0 0 0 0 0,0 1 0 0 0,0-1 0 0 0,1 1-1 0 0,-1 0 1 0 0,7-4 0 0 0,11-6 0 0 0,60-37-44 0 0,-19 13 54 0 0,-44 27 0 0 0,0-1 0 0 0,22-17 0 0 0,-38 25-2 0 0,13-5 20 0 0,-13 7 149 0 0,-3 2-150 0 0,0-1 0 0 0,-1 1-1 0 0,1 0 1 0 0,-1-1 0 0 0,0 1 0 0 0,1-1 0 0 0,-1 1 0 0 0,0-1 0 0 0,0 0-1 0 0,0 0 1 0 0,0 0 0 0 0,0 0 0 0 0,-4 1 0 0 0,-26 13 91 0 0,26-12-80 0 0,-1 1 1 0 0,1-2 0 0 0,-1 1 0 0 0,1-1 0 0 0,-1 0-1 0 0,-9 2 1 0 0,9-2-32 0 0,6-1 4 0 0,0-1 1 0 0,0 1-1 0 0,-1-1 0 0 0,1 0 0 0 0,0 1 0 0 0,-1-1 0 0 0,1 0 0 0 0,0 0 0 0 0,0 0 0 0 0,-1 0 0 0 0,1 0 0 0 0,0 0 0 0 0,-1 0 0 0 0,1 0 0 0 0,0-1 0 0 0,0 1 0 0 0,-2-1 0 0 0,3 1 2 0 0,0 0 0 0 0,0-1 0 0 0,-1 1 0 0 0,1 0 0 0 0,0 0-1 0 0,0-1 1 0 0,0 1 0 0 0,0 0 0 0 0,0-1 0 0 0,-1 1 0 0 0,1 0 0 0 0,0 0-1 0 0,0-1 1 0 0,0 1 0 0 0,0 0 0 0 0,0-1 0 0 0,0 1 0 0 0,0 0 0 0 0,0-1-1 0 0,0 1 1 0 0,0 0 0 0 0,0-1 0 0 0,0 1 0 0 0,1 0 0 0 0,-1 0 0 0 0,0-1-1 0 0,0 1 1 0 0,0 0 0 0 0,0-1 0 0 0,0 1 0 0 0,1 0 0 0 0,-1 0 0 0 0,0-1-1 0 0,0 1 1 0 0,0 0 0 0 0,1 0 0 0 0,-1-1 0 0 0,7-9 48 0 0,122-131-35 0 0,-75 78-16 0 0,-16 14 0 0 0,-25 31 0 0 0,21-23 0 0 0,-23 29 4 0 0,73-80-106 0 0,-68 75 83 0 0,0 1 1 0 0,31-24 0 0 0,11-11 73 0 0,51-53-45 0 0,-86 81 59 0 0,-14 15-16 0 0,0-1 0 0 0,-1 0-1 0 0,11-15 1 0 0,-28 34-24 0 0,1-1 0 0 0,-1 0-1 0 0,-1-1 1 0 0,-18 14 0 0 0,-12 10 19 0 0,-2 0-48 0 0,31-25 0 0 0,1 0 0 0 0,0 1 0 0 0,-14 15 0 0 0,14-14 10 0 0,0 0 0 0 0,-15 12 0 0 0,-15 12 66 0 0,-16 15 258 0 0,48-41-323 0 0,10-8 24 0 0,4-3-31 0 0,1 0-1 0 0,-1-1 1 0 0,0 0 0 0 0,5-5-1 0 0,-8 7-3 0 0,0 0 0 0 0,1 1 0 0 0,-1-1 0 0 0,0 1 0 0 0,1 0 0 0 0,-1 0 0 0 0,1 0 0 0 0,4-1 0 0 0,16-9 0 0 0,3-6 0 0 0,1 1 0 0 0,57-24 0 0 0,-83 40 0 0 0,5-2 0 0 0,0 0 0 0 0,0 1 0 0 0,0 0 0 0 0,0 0 0 0 0,0 0 0 0 0,11 0 0 0 0,-18 2 0 0 0,1 0 0 0 0,-1 0 0 0 0,0 0 0 0 0,1 0 0 0 0,-1 0 0 0 0,1 1 0 0 0,-1-1 0 0 0,0 0 0 0 0,1 0 0 0 0,-1 0 0 0 0,0 0 0 0 0,1 0 0 0 0,-1 1 0 0 0,0-1 0 0 0,1 0 0 0 0,-1 0 0 0 0,0 1 0 0 0,0-1 0 0 0,1 0 0 0 0,-1 0 0 0 0,0 1 0 0 0,0-1 0 0 0,1 0 0 0 0,-1 1 0 0 0,0-1 0 0 0,0 0 0 0 0,0 1 0 0 0,0-1 0 0 0,0 0 0 0 0,1 1 0 0 0,-1-1 0 0 0,0 0 0 0 0,0 1 0 0 0,0-1 0 0 0,0 1 0 0 0,0-1 0 0 0,0 0 0 0 0,0 1 0 0 0,0-1 0 0 0,0 0 0 0 0,0 1 0 0 0,-1-1 0 0 0,1 1 0 0 0,0-1 0 0 0,0 0 0 0 0,0 1 0 0 0,0-1 0 0 0,0 0 0 0 0,-1 1 0 0 0,1-1 0 0 0,0 1 0 0 0,-4 8 0 0 0,0 1 0 0 0,-1-1 0 0 0,0 0 0 0 0,-1 0 0 0 0,1-1 0 0 0,-2 1 0 0 0,1-1 0 0 0,-15 13 0 0 0,8-6 0 0 0,-32 28 0 0 0,29-29 0 0 0,-20 23 0 0 0,-65 83 0 0 0,41-49 0 0 0,-18 19 0 0 0,73-86 0 0 0,-144 129 0 0 0,88-79 0 0 0,39-34 0 0 0,-34 24 0 0 0,42-33 0 0 0,-24 24 0 0 0,-5 2 0 0 0,10-4 0 0 0,56-60-53 0 0,-22 25 52 0 0,1 1 0 0 0,-1-1 0 0 0,1 0 0 0 0,-1 1 0 0 0,1 0 0 0 0,0-1 0 0 0,0 1 0 0 0,-1 0-1 0 0,1 0 1 0 0,3-2 0 0 0,-3 2 2 0 0,0 0-1 0 0,1-1 0 0 0,-1 1 0 0 0,0-1 0 0 0,0 1 0 0 0,0-1 0 0 0,3-3 0 0 0,0-1 0 0 0,0-1 0 0 0,1 1 0 0 0,-1 0 0 0 0,1 0 0 0 0,13-8 0 0 0,46-41 0 0 0,-48 43 0 0 0,-15 9 0 0 0,1 1 0 0 0,-1 0 0 0 0,1 1 0 0 0,0-1 0 0 0,0 0 0 0 0,-1 1 0 0 0,6-2 0 0 0,-6 3 1 0 0,-4 5-2 0 0,-7 8 3 0 0,5-7 8 0 0,-2 2 34 0 0,0 1 0 0 0,0 0 1 0 0,-11 10-1 0 0,9-10-19 0 0,0 0 0 0 0,-11 18 0 0 0,-8 9 2 0 0,21-29-19 0 0,0 0-1 0 0,0 0 0 0 0,1 1 1 0 0,-5 9-1 0 0,-6 8-10 0 0,13-23 4 0 0,1 1 1 0 0,0-1 0 0 0,0 1-1 0 0,1 0 1 0 0,-1 0-1 0 0,0-1 1 0 0,1 1 0 0 0,0 1-1 0 0,0-1 1 0 0,-1 0 0 0 0,0 6-1 0 0,-2 4 89 0 0,2-3 32 0 0,3-9-108 0 0,0-1 0 0 0,0 0 1 0 0,-1 1-1 0 0,1-1 0 0 0,0 0 0 0 0,0 1 1 0 0,0-1-1 0 0,-1 0 0 0 0,1 0 0 0 0,0 0 1 0 0,0 0-1 0 0,0 0 0 0 0,0 0 1 0 0,0 0-1 0 0,-1 0 0 0 0,1 0 0 0 0,0-1 1 0 0,1 1-1 0 0,10-3-48 0 0,-1 0 1 0 0,0-1 0 0 0,1 0-1 0 0,-2-1 1 0 0,14-7 0 0 0,1 0 30 0 0,84-48 3 0 0,-75 43-4 0 0,-24 11-16 0 0,1 0 0 0 0,21-7 0 0 0,-25 11 26 0 0,0-1 7 0 0,1 1 0 0 0,0 0 0 0 0,0 1 0 0 0,0 0 0 0 0,10-1 0 0 0,-17 2 55 0 0,5 13 172 0 0,-8-6-215 0 0,0-1 0 0 0,0 0 0 0 0,0 1 0 0 0,-1-1 0 0 0,0 0 0 0 0,0-1-1 0 0,-1 1 1 0 0,-7 10 0 0 0,6-11 3 0 0,-8 10-7 0 0,0 0 0 0 0,-2-1 0 0 0,-25 19 0 0 0,39-31-21 0 0,0-2 1 0 0,-12 0-18 0 0,15-2-1 0 0,0 1-1 0 0,-1-1 1 0 0,1 0-1 0 0,0 0 1 0 0,0 0 0 0 0,-1 0-1 0 0,1 0 1 0 0,-1 0-1 0 0,0-1 1 0 0,1 1-1 0 0,0-3 1 0 0,23-35-57 0 0,0-7 75 0 0,12-30 0 0 0,2-3 0 0 0,-34 69-9 0 0,0 0 0 0 0,13-17 0 0 0,0-1-17 0 0,4-2 13 0 0,-16 23 13 0 0,-1-1 1 0 0,1 1 0 0 0,4-11-1 0 0,1 1-2 0 0,-9 17 3 0 0,-1 0-1 0 0,0-1 1 0 0,0 1 0 0 0,0-1 0 0 0,0 1-1 0 0,0-1 1 0 0,0 1 0 0 0,0-1-1 0 0,-1 0 1 0 0,1 1 0 0 0,0-1 0 0 0,-1 0-1 0 0,0 0 1 0 0,1 1 0 0 0,-1-1-1 0 0,0 0 1 0 0,0-2 0 0 0,0 4 0 0 0,0 0 0 0 0,0-1 0 0 0,0 1 1 0 0,0 0-1 0 0,0 0 0 0 0,0-1 0 0 0,0 1 0 0 0,0 0 0 0 0,0-1 1 0 0,0 1-1 0 0,-1 0 0 0 0,1-1 0 0 0,0 1 0 0 0,0 0 1 0 0,0 0-1 0 0,0-1 0 0 0,-1 1 0 0 0,1 0 0 0 0,0 0 0 0 0,0 0 1 0 0,-1-1-1 0 0,1 1 0 0 0,0 0 0 0 0,0 0 0 0 0,-1 0 0 0 0,1-1 1 0 0,0 1-1 0 0,-1 0 0 0 0,1 0 0 0 0,0 0 0 0 0,0 0 1 0 0,-1 0-1 0 0,1 0 0 0 0,0 0 0 0 0,-1 0 0 0 0,1 0 0 0 0,0 0 1 0 0,-1 0-1 0 0,1 0 0 0 0,0 0 0 0 0,-1 0 0 0 0,1 0 1 0 0,0 0-1 0 0,0 0 0 0 0,-1 0 0 0 0,1 0 0 0 0,0 0 0 0 0,-1 1 1 0 0,1-1-1 0 0,0 0 0 0 0,0 0 0 0 0,-1 1 0 0 0,-12 9 53 0 0,12-10-53 0 0,-19 17-20 0 0,-33 21 0 0 0,1-1-17 0 0,-2-1-9 0 0,26-19 36 0 0,-27 11 9 0 0,14-8 0 0 0,7-8 0 0 0,29-11 0 0 0,0 1 0 0 0,0 0 0 0 0,0 0 0 0 0,0 0 0 0 0,-6 3 0 0 0,10-5 0 0 0,0 1-1 0 0,1-1 0 0 0,-1 1 1 0 0,0-1-1 0 0,0 0 0 0 0,0 0 1 0 0,0 1-1 0 0,0-1 0 0 0,0 0 1 0 0,0 0-1 0 0,0 0 1 0 0,0 0-1 0 0,0 0 0 0 0,0 0 1 0 0,0 0-1 0 0,0 0 0 0 0,0-1 1 0 0,0 1-1 0 0,0 0 0 0 0,0-1 1 0 0,0 1-1 0 0,0-1 0 0 0,1 1 1 0 0,-2-1-1 0 0,11-19-207 0 0,-7 17 187 0 0,1 0 0 0 0,-1 0-1 0 0,1 0 1 0 0,0 0-1 0 0,0 1 1 0 0,0 0 0 0 0,0-1-1 0 0,7-2 1 0 0,10-10-99 0 0,30-27-134 0 0,39-36-36 0 0,-34 25 183 0 0,26-26 36 0 0,34-26 18 0 0,-67 64 52 0 0,29-21 1 0 0,15-14 0 0 0,-53 41 18 0 0,-19 18 88 0 0,-1 0 0 0 0,32-38 0 0 0,-15 14-14 0 0,-27 31-153 0 0,0 0 0 0 0,0 0 0 0 0,12-20 0 0 0,-18 26 44 0 0,-1 1-1 0 0,1-1 1 0 0,1 0-1 0 0,-1 1 1 0 0,7-6 0 0 0,-8 7 33 0 0,1 0 1 0 0,0 0 0 0 0,-1-1-1 0 0,1 1 1 0 0,-1-1 0 0 0,0 0-1 0 0,0 0 1 0 0,0 1 0 0 0,0-1-1 0 0,2-6 1 0 0,6-5 118 0 0,-10 14-112 0 0,1-1 0 0 0,-1 1 0 0 0,1-1 1 0 0,-1 1-1 0 0,1 0 0 0 0,-1-1 0 0 0,0 1 1 0 0,1-1-1 0 0,-1 1 0 0 0,1-1 0 0 0,-1 1 0 0 0,0-1 1 0 0,0 1-1 0 0,1-1 0 0 0,-1 0 0 0 0,0 1 0 0 0,0-1 1 0 0,0 1-1 0 0,0-1 0 0 0,1 0 0 0 0,-1 1 0 0 0,0-1 1 0 0,0 0-1 0 0,0 1 0 0 0,0-1 0 0 0,-1 1 1 0 0,1-1-1 0 0,0 0 0 0 0,0 1 0 0 0,0-1 0 0 0,0 1 1 0 0,-1-1-1 0 0,1 1 0 0 0,0-1 0 0 0,0 0 0 0 0,-1 1 1 0 0,1-1-1 0 0,0 1 0 0 0,-1-1 0 0 0,0 0 1 0 0,1 1-19 0 0,0 0 0 0 0,0-1 0 0 0,0 1 0 0 0,0 0 0 0 0,0-1 1 0 0,0 1-1 0 0,0 0 0 0 0,0-1 0 0 0,0 1 0 0 0,0 0 1 0 0,0-1-1 0 0,0 1 0 0 0,0 0 0 0 0,0 0 0 0 0,0-1 1 0 0,0 1-1 0 0,0 0 0 0 0,1-1 0 0 0,-1 1 0 0 0,0 0 0 0 0,0 0 1 0 0,0-1-1 0 0,0 1 0 0 0,1 0 0 0 0,-1 0 0 0 0,0-1 1 0 0,0 1-1 0 0,1 0 0 0 0,-1 0 0 0 0,0 0 0 0 0,0-1 0 0 0,1 1 1 0 0,-1 0-1 0 0,1 0 0 0 0,3-4 72 0 0,-4 1-55 0 0,0 2-19 0 0,0 1-1 0 0,0-1 1 0 0,0 1-1 0 0,0-1 1 0 0,0 0-1 0 0,1 1 1 0 0,-1-1 0 0 0,0 1-1 0 0,0-1 1 0 0,0 0-1 0 0,1 1 1 0 0,-1-1-1 0 0,0 1 1 0 0,1-1 0 0 0,-1 1-1 0 0,0-1 1 0 0,1 1-1 0 0,-1-1 1 0 0,1 1-1 0 0,-1-1 1 0 0,0 1 0 0 0,1 0-1 0 0,-1-1 1 0 0,1 1-1 0 0,0 0 1 0 0,-1-1-1 0 0,1 1 1 0 0,-1 0 0 0 0,1 0-1 0 0,-1-1 1 0 0,1 1-1 0 0,1 0 1 0 0,-2 0-8 0 0,0 0 0 0 0,1 0 1 0 0,-1-1-1 0 0,0 1 0 0 0,0 0 0 0 0,1 0 1 0 0,-1 0-1 0 0,0 0 0 0 0,1-1 1 0 0,-1 1-1 0 0,0 0 0 0 0,0 0 0 0 0,0-1 1 0 0,1 1-1 0 0,-1 0 0 0 0,0 0 0 0 0,0-1 1 0 0,0 1-1 0 0,1 0 0 0 0,-1-1 1 0 0,0 1-1 0 0,0 0 0 0 0,0 0 0 0 0,0-1 1 0 0,0 1-1 0 0,0 0 0 0 0,0-1 0 0 0,0 1 1 0 0,0 0-1 0 0,0-1 0 0 0,0 1 0 0 0,0-1 1 0 0,0 1-1 0 0,0-1 0 0 0,0 1 0 0 0,0-1 0 0 0,0 1 1 0 0,0 0-1 0 0,0-1 0 0 0,0 1 0 0 0,0-1 0 0 0,0 1 1 0 0,0 0-1 0 0,1-1 0 0 0,-1 1 0 0 0,0 0 0 0 0,0-1 1 0 0,0 1-1 0 0,1-1 0 0 0,-1 1 0 0 0,0 0 0 0 0,0-1 0 0 0,1 1 1 0 0,-1 0-1 0 0,0 0 0 0 0,0-1 0 0 0,1 1 0 0 0,0 0 1 0 0,5-4-12 0 0,-5 4 15 0 0,0 0 0 0 0,0-1 0 0 0,-1 0 1 0 0,1 1-1 0 0,0-1 0 0 0,0 1 0 0 0,0-1 0 0 0,0 0 1 0 0,0 0-1 0 0,-1 1 0 0 0,1-1 0 0 0,0 0 0 0 0,-1 0 1 0 0,1 0-1 0 0,0 0 0 0 0,0-1 0 0 0,-1 1-2 0 0,1-1 0 0 0,0 1 0 0 0,0 0-1 0 0,0 0 1 0 0,0 0 0 0 0,0 1 0 0 0,0-1 0 0 0,1 0 0 0 0,-1 0-1 0 0,0 0 1 0 0,0 1 0 0 0,3-2 0 0 0,12-9-16 0 0,-14 10 19 0 0,-1 0 0 0 0,1-1 0 0 0,0 1 0 0 0,0 0 0 0 0,0 0 0 0 0,0 0 0 0 0,0 0 0 0 0,0 0 0 0 0,0 1 0 0 0,5-2 0 0 0,12-5 0 0 0,4-3 0 0 0,-18 8 0 0 0,1 0 0 0 0,-1-1 0 0 0,0 1 0 0 0,1-1 0 0 0,4-4 0 0 0,63-36 0 0 0,5-13 0 0 0,-72 52-1 0 0,-5 4 1 0 0,0-1 1 0 0,1 0 0 0 0,-1 1 0 0 0,0-1-1 0 0,0 0 1 0 0,0 0 0 0 0,0 0-1 0 0,0 0 1 0 0,0 0 0 0 0,0 0 0 0 0,0 0-1 0 0,0 0 1 0 0,0-1 0 0 0,0 1-1 0 0,-1 0 1 0 0,2-3 0 0 0,-2 3 56 0 0,-4 2-49 0 0,0 0-1 0 0,0 0 0 0 0,0 0 1 0 0,0 0-1 0 0,0 1 0 0 0,0-1 1 0 0,0 1-1 0 0,0 0 0 0 0,1 1 1 0 0,-7 4-1 0 0,-8 4-4 0 0,-64 38-17 0 0,65-39-15 0 0,-23 19 0 0 0,8-6 13 0 0,-38 36 16 0 0,33-23 0 0 0,36-33 2 0 0,6-1-1 0 0,6-1-14 0 0,9-9-47 0 0,-3-1 13 0 0,84-28 37 0 0,-73 25 9 0 0,-5 2 4 0 0,0 2 0 0 0,1 1-1 0 0,33-6 1 0 0,-57 12-2 0 0,1 1 0 0 0,-1 0 0 0 0,1 0-1 0 0,-1 0 1 0 0,1 0 0 0 0,-1 0 0 0 0,1 0 0 0 0,-1 0 0 0 0,1 1 0 0 0,-1-1 0 0 0,0 0-1 0 0,1 0 1 0 0,-1 0 0 0 0,1 0 0 0 0,-1 0 0 0 0,1 1 0 0 0,-1-1 0 0 0,0 0 0 0 0,1 1 0 0 0,-1-1-1 0 0,1 0 1 0 0,-1 0 0 0 0,0 1 0 0 0,1-1 0 0 0,-1 1 0 0 0,0-1 0 0 0,0 0 0 0 0,1 1-1 0 0,-1-1 1 0 0,0 1 0 0 0,0-1 0 0 0,0 0 0 0 0,1 1 0 0 0,-1-1 0 0 0,0 1 0 0 0,0-1-1 0 0,0 1 1 0 0,0-1 0 0 0,0 1 0 0 0,0-1 0 0 0,0 1 0 0 0,0-1 0 0 0,0 1 0 0 0,0-1 0 0 0,0 1-1 0 0,0-1 1 0 0,0 0 0 0 0,0 1 0 0 0,-1-1 0 0 0,1 1 0 0 0,0-1 0 0 0,0 1 0 0 0,-1-1-1 0 0,1 0 1 0 0,0 1 0 0 0,0-1 0 0 0,-1 1 0 0 0,1-1 0 0 0,-1 1 0 0 0,1-1-1 0 0,-3 8 0 0 0,0 0 0 0 0,0-1 0 0 0,-1 1 0 0 0,-6 9 0 0 0,0 0 0 0 0,4-6 0 0 0,-1-1 0 0 0,-14 16 0 0 0,-4 6 0 0 0,14-18 0 0 0,-25 25 0 0 0,2-3 0 0 0,25-27-1 0 0,0 1 1 0 0,-19 13-1 0 0,-10 10 14 0 0,32-28-3 0 0,-1 0 0 0 0,1 0 0 0 0,-1 0 0 0 0,-12 5 0 0 0,11-5 12 0 0,0-1 0 0 0,0 2-1 0 0,-12 9 1 0 0,-70 57 188 0 0,71-56-153 0 0,-35 25 0 0 0,10-9-25 0 0,-11 8-32 0 0,31-25 0 0 0,-38 35 0 0 0,-60 65-72 0 0,53-49-168 0 0,62-57 164 0 0,8-6-6 0 0,0-4 79 0 0,1 1 0 0 0,-1 0 0 0 0,0-1 0 0 0,0 1-1 0 0,0 0 1 0 0,0-1 0 0 0,1 0 0 0 0,-1 1 0 0 0,0-1-1 0 0,0 1 1 0 0,0-1 0 0 0,0 0 0 0 0,1-1 0 0 0,18-16-50 0 0,-10 10 53 0 0,-1-1 0 0 0,14-15-1 0 0,-12 12 1 0 0,1 0 0 0 0,1 0 0 0 0,-1 2 0 0 0,16-11 0 0 0,7-5-10 0 0,0-1-26 0 0,68-61-94 0 0,-60 46 58 0 0,41-43 54 0 0,-27 29-23 0 0,-38 39 111 0 0,24-28-1 0 0,-13 15-7 0 0,-24 26-51 0 0,-1-1 0 0 0,0 0 0 0 0,0-1 0 0 0,0 0 0 0 0,0 1 0 0 0,4-9 0 0 0,-2 4 25 0 0,-4 5 23 0 0,-9 8-26 0 0,-7 12 86 0 0,0 1-25 0 0,11-14-86 0 0,-10 8 43 0 0,-1 1-1 0 0,-15 18 1 0 0,-16 15-51 0 0,-5 6 0 0 0,-21 28 0 0 0,28-32 0 0 0,-34 25 18 0 0,0 1 28 0 0,25-18-46 0 0,-16 18 0 0 0,37-43 0 0 0,24-24 0 0 0,0 0 0 0 0,1 1 0 0 0,0-1 0 0 0,-1 1 0 0 0,-4 9 0 0 0,3-5 0 0 0,7-10 0 0 0,1 0 0 0 0,-1 0 0 0 0,0 0 0 0 0,0 0 0 0 0,0 0 0 0 0,0 0 0 0 0,0 0 0 0 0,0 0 0 0 0,0 0 0 0 0,1 0 0 0 0,-1 0 0 0 0,0 0 0 0 0,0 1 0 0 0,0-1 0 0 0,0 0 0 0 0,0 0 0 0 0,0 0 0 0 0,0 0 0 0 0,0 0 0 0 0,0 0 0 0 0,0 0 0 0 0,0 0 0 0 0,0 0 0 0 0,1 1 0 0 0,-1-1 0 0 0,0 0 0 0 0,0 0 0 0 0,0 0 0 0 0,0 0 0 0 0,0 0 0 0 0,0 0 0 0 0,0 0 0 0 0,0 1 0 0 0,0-1 0 0 0,0 0 0 0 0,0 0 0 0 0,0 0 0 0 0,0 0 0 0 0,0 0 0 0 0,0 0 0 0 0,0 1 0 0 0,0-1 0 0 0,-1 0 0 0 0,1 0 0 0 0,0 0 0 0 0,0 0 0 0 0,0 0 0 0 0,0 0 0 0 0,0 0 0 0 0,9-4 0 0 0,27-33-76 0 0,73-66-138 0 0,-41 42 140 0 0,64-73 0 0 0,-51 49 40 0 0,-28 28 34 0 0,49-45 0 0 0,60-47 0 0 0,-89 77 0 0 0,-27 25 0 0 0,-29 30 89 0 0,20-26 0 0 0,-36 42 125 0 0,-2 2-203 0 0,1 0-1 0 0,-1 0 0 0 0,0 0 1 0 0,0-1-1 0 0,1 1 0 0 0,-1 0 1 0 0,0-1-1 0 0,0 1 1 0 0,0-1-1 0 0,0 1 0 0 0,0-1 1 0 0,-2 2-1 0 0,0-1 7 0 0,-47 43 63 0 0,25-23-4 0 0,-3 3 48 0 0,9-6-65 0 0,-5 6 29 0 0,25-23-83 0 0,1-1 0 0 0,-1 1-1 0 0,1-1 1 0 0,0 0 0 0 0,-1 0 0 0 0,1 1 0 0 0,-1-1 0 0 0,1 0-1 0 0,-1 0 1 0 0,3-1 0 0 0,16-11-5 0 0,0-1 0 0 0,0-2 0 0 0,-2 0 0 0 0,0 0 0 0 0,18-21 0 0 0,33-27 0 0 0,-49 45 0 0 0,-16 15 0 0 0,0-1 0 0 0,0 1 0 0 0,0-1 0 0 0,0 0 0 0 0,-1 0 0 0 0,4-6 0 0 0,3-1 0 0 0,-8 9 0 0 0,0 1 0 0 0,0-1 0 0 0,0 0 0 0 0,0 0 0 0 0,0 0 0 0 0,0-1 0 0 0,0 1 0 0 0,-1 0 0 0 0,0-1 0 0 0,3-3 0 0 0,-5 2 15 0 0,-3 4 0 0 0,0 0 0 0 0,0 1 0 0 0,0-1 1 0 0,0 1-1 0 0,0 0 0 0 0,0 0 0 0 0,-5 2 0 0 0,-15 13-33 0 0,7-3 36 0 0,-20 16 45 0 0,15-11-46 0 0,-7 5-19 0 0,16-12 8 0 0,-25 16 1 0 0,-18 13 29 0 0,6-2-19 0 0,34-27-17 0 0,1 0 0 0 0,-22 23 0 0 0,5-4 0 0 0,23-21 0 0 0,0 0 0 0 0,1 1 0 0 0,-9 12 0 0 0,-13 16 0 0 0,22-29-229 0 0,2 0 1 0 0,-1 0-1 0 0,-8 17 0 0 0,6-9-48 0 0,7-15 150 0 0,1 1 1 0 0,0 0-1 0 0,0 0 0 0 0,0 1 0 0 0,1-1 0 0 0,-1 0 0 0 0,1 0 0 0 0,0 4 1 0 0,-2 10-789 0 0,2-15 676 0 0,0 0-1 0 0,0-1 0 0 0,1 1 0 0 0,-1-1 1 0 0,1 1-1 0 0,0-1 0 0 0,-1 1 1 0 0,1-1-1 0 0,0 1 0 0 0,0-1 1 0 0,0 0-1 0 0,0 0 0 0 0,0 1 1 0 0,0-1-1 0 0,0 0 0 0 0,0 0 0 0 0,0 0 1 0 0,1 0-1 0 0,-1 0 0 0 0,2 1 1 0 0,30 16-7078 0 0,-13-13 4051 0 0,2 0 2682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29.57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41 5471 0 0,'0'0'416'0'0,"-8"-11"-181"0"0,8 10-156 0 0,0 0 1 0 0,0 0-1 0 0,0 0 0 0 0,0 0 1 0 0,0 0-1 0 0,0 0 0 0 0,0 0 1 0 0,0 0-1 0 0,0 0 0 0 0,0 0 1 0 0,0 0-1 0 0,-1 0 0 0 0,1 0 1 0 0,0 0-1 0 0,-1 0 0 0 0,1 0 1 0 0,-1 0-1 0 0,1 0 0 0 0,-1 1 1 0 0,1-1-1 0 0,-1 0 0 0 0,0 0 1 0 0,0 0-1 0 0,0 0 138 0 0,-10-4 1582 0 0,9 15-1446 0 0,2-9-323 0 0,0 0 1 0 0,-1 0 0 0 0,1-1 0 0 0,0 1 0 0 0,0 0 0 0 0,0 0 0 0 0,0 0 0 0 0,0 0 0 0 0,0 0 0 0 0,0 0 0 0 0,0 0 0 0 0,1-1 0 0 0,-1 1 0 0 0,0 0 0 0 0,0 0 0 0 0,1 0 0 0 0,-1 0 0 0 0,1-1-1 0 0,-1 1 1 0 0,0 0 0 0 0,2 0 0 0 0,1 11 441 0 0,3 2 82 0 0,4-3-222 0 0,1 0 1 0 0,0 0 0 0 0,1-2-1 0 0,0 1 1 0 0,25 13-1 0 0,-2-5-73 0 0,39 15-1 0 0,-52-23-233 0 0,-1 0 1 0 0,-1 2-1 0 0,0 1 1 0 0,33 26-1 0 0,6 6 101 0 0,-59-45-116 0 0,0 0 0 0 0,0 0 0 0 0,0 0 0 0 0,0 0 0 0 0,0 0 0 0 0,1 1 0 0 0,-1-1 0 0 0,0 0 0 0 0,0 0 1 0 0,0 0-1 0 0,0 0 0 0 0,0 0 0 0 0,0 0 0 0 0,0 0 0 0 0,1 1 0 0 0,-1-1 0 0 0,0 0 0 0 0,0 0 0 0 0,0 0 0 0 0,0 0 0 0 0,1 0 0 0 0,-1 0 0 0 0,0 0 0 0 0,0 0 0 0 0,0 0 0 0 0,0 0 0 0 0,0 0 1 0 0,1 0-1 0 0,-1 0 0 0 0,0 0 0 0 0,0 0 0 0 0,0 0 0 0 0,0 0 0 0 0,1 0 0 0 0,-1 0 0 0 0,0 0 0 0 0,0 0 0 0 0,0 0 0 0 0,0 0 0 0 0,1 0 0 0 0,-1 0 0 0 0,0-1 0 0 0,0 1 0 0 0,0 0 1 0 0,0 0-1 0 0,0 0 0 0 0,0 0 0 0 0,1 0 0 0 0,-1 0 0 0 0,0-1 0 0 0,-2-10 172 0 0,-11-17-112 0 0,13 26-27 0 0,-11-18-7 0 0,-18-25 1 0 0,17 25-111 0 0,-14-25 0 0 0,21 37 39 0 0,0 0 0 0 0,0 0 0 0 0,0 1 0 0 0,-13-13 0 0 0,5 5 18 0 0,10 12 17 0 0,7 7 0 0 0,22 28 216 0 0,-1 2 0 0 0,-2 1 1 0 0,36 71-1 0 0,18 30 234 0 0,-60-110-388 0 0,-6-9-38 0 0,1 0 0 0 0,26 31-1 0 0,-4-9 164 0 0,-2 0-59 0 0,-30-38-85 0 0,2 2-47 0 0,-3-3-68 0 0,0 3-498 0 0,-1-1 562 0 0,0 1 0 0 0,0 0 0 0 0,0-1 0 0 0,0 1 0 0 0,0-1 0 0 0,0 1 0 0 0,0-1 0 0 0,-2 5 0 0 0,-2 5 13 0 0,4-11 0 0 0,-1 1 1 0 0,1-1-1 0 0,-1 0 0 0 0,1 1 0 0 0,-1-1 1 0 0,1 0-1 0 0,-1 0 0 0 0,0 1 0 0 0,0-1 1 0 0,1 0-1 0 0,-1 0 0 0 0,0 0 1 0 0,-2 2-1 0 0,-27 23 143 0 0,23-21-183 0 0,0 1-1 0 0,0 0 1 0 0,1 1 0 0 0,-9 10 0 0 0,-16 16 183 0 0,16-20-119 0 0,7-6-20 0 0,0 0 0 0 0,0 0-1 0 0,-1-1 1 0 0,0 0 0 0 0,-12 6-1 0 0,19-11-21 0 0,1-1 0 0 0,-1 1 0 0 0,1 0 0 0 0,-1 0 0 0 0,1 0 0 0 0,-1 0 0 0 0,1 0 0 0 0,0 0 0 0 0,0 0 0 0 0,0 0 0 0 0,0 0 0 0 0,0 1 0 0 0,0-1 0 0 0,0 1 0 0 0,0-1 0 0 0,0 0 0 0 0,0 1 0 0 0,1 0 0 0 0,-1-1 0 0 0,1 1 0 0 0,-1-1 0 0 0,1 1 0 0 0,-1 0 0 0 0,1-1-1 0 0,0 1 1 0 0,0 0 0 0 0,0-1 0 0 0,0 3 0 0 0,-2 13-161 0 0,2-4-301 0 0,1 1-686 0 0,-2-13 973 0 0,-10 7 518 0 0,12-16-339 0 0,0 1 1 0 0,1 0 0 0 0,0 0 0 0 0,1 0 0 0 0,-1 0-1 0 0,1 0 1 0 0,1 0 0 0 0,-1 1 0 0 0,1 0 0 0 0,0-1-1 0 0,10-10 1 0 0,1-5-343 0 0,35-32-761 0 0,-27 26 624 0 0,6-11-184 0 0,23-32-2688 0 0,-45 59 2742 0 0,-4 8 196 0 0,0 0-1 0 0,0-1 1 0 0,-1 1-1 0 0,1-1 0 0 0,-1 1 1 0 0,-1-1-1 0 0,1 0 0 0 0,0 0 1 0 0,-1 0-1 0 0,0 0 1 0 0,-1 0-1 0 0,1-10 0 0 0,1-8-1074 0 0,5 0 922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30.91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271 246 5327 0 0,'-2'2'38'0'0,"0"0"-1"0"0,0 0 0 0 0,-1 0 1 0 0,1-1-1 0 0,-1 1 1 0 0,1-1-1 0 0,-1 0 0 0 0,0 0 1 0 0,1 0-1 0 0,-1 0 0 0 0,0 0 1 0 0,0 0-1 0 0,0-1 0 0 0,-5 1 1 0 0,-15 4-31 0 0,-47 9-7 0 0,65-12 154 0 0,0-1 0 0 0,0-1-1 0 0,1 1 1 0 0,-1-1-1 0 0,0 0 1 0 0,0 0 0 0 0,0 0-1 0 0,0-1 1 0 0,1 1 0 0 0,-1-1-1 0 0,0 0 1 0 0,0-1-1 0 0,-7-2 1 0 0,12 3-108 0 0,-1 1 0 0 0,0-1 0 0 0,0 1-1 0 0,0-1 1 0 0,0 1 0 0 0,1-1 0 0 0,-1 0 0 0 0,0 0 0 0 0,1 1-1 0 0,-1-1 1 0 0,0 0 0 0 0,1 0 0 0 0,-1 0 0 0 0,1 0 0 0 0,0 0-1 0 0,-1 0 1 0 0,1 0 0 0 0,0 0 0 0 0,-1 0 0 0 0,1 0 0 0 0,0 0-1 0 0,0 0 1 0 0,0 0 0 0 0,0 0 0 0 0,0 0 0 0 0,0-1 0 0 0,-3-13 316 0 0,2 14-389 0 0,-1-2 479 0 0,0-1 0 0 0,0 1 0 0 0,-1 0 0 0 0,0 0 0 0 0,0 0 0 0 0,-4-3 2008 0 0,18-1-1956 0 0,-11 6-478 0 0,0 0 1 0 0,1 0-1 0 0,-1 0 0 0 0,0 0 0 0 0,1 0 0 0 0,-1 1 0 0 0,1-1 0 0 0,-1 0 0 0 0,1 0 1 0 0,-1 0-1 0 0,1 1 0 0 0,0-1 0 0 0,-1 0 0 0 0,1 1 0 0 0,0-1 0 0 0,1 0 1 0 0,2 1 146 0 0,-7 7-143 0 0,3-6-30 0 0,0-1 0 0 0,0 1 0 0 0,0-1 0 0 0,-1 1 0 0 0,1 0 0 0 0,0-1 0 0 0,0 1 0 0 0,0-1 0 0 0,0 1 0 0 0,0 0 0 0 0,0-1 0 0 0,0 1 0 0 0,0-1 0 0 0,0 1 0 0 0,1-1 0 0 0,-1 1 0 0 0,0 0 0 0 0,1 0 0 0 0,-1 0 0 0 0,0-1 0 0 0,0 1 0 0 0,1-1 0 0 0,-1 1 0 0 0,0-1 0 0 0,0 1 0 0 0,0 0 0 0 0,0-1 0 0 0,0 1 0 0 0,0-1 0 0 0,0 1 0 0 0,0-1 0 0 0,0 1 0 0 0,0-1 0 0 0,0 1 0 0 0,0 0 0 0 0,0-1 0 0 0,-1 1 0 0 0,1 0 0 0 0,-5 5 1 0 0,5-5 0 0 0,-1-1-1 0 0,1 1 1 0 0,-1 0 0 0 0,1-1-1 0 0,-1 1 1 0 0,1 0 0 0 0,0-1-1 0 0,-1 1 1 0 0,1 0 0 0 0,0 0 0 0 0,0-1-1 0 0,0 1 1 0 0,-1 0 0 0 0,1 0-1 0 0,0 0 1 0 0,0-1 0 0 0,0 1-1 0 0,0 0 1 0 0,0 0 0 0 0,0 0 0 0 0,1 0-1 0 0,-1 0 10 0 0,0 0-1 0 0,0 0 1 0 0,0 0-1 0 0,0 0 1 0 0,-1-1-1 0 0,1 1 1 0 0,0 0 0 0 0,0 0-1 0 0,0 0 1 0 0,-1 0-1 0 0,1-1 1 0 0,0 1-1 0 0,-1 0 1 0 0,1 0-1 0 0,-1-1 1 0 0,1 1-1 0 0,-1 0 1 0 0,1-1-1 0 0,-1 1 1 0 0,1 0-1 0 0,-1-1 1 0 0,0 1 0 0 0,1-1-1 0 0,-1 1 1 0 0,0-1-1 0 0,0 1 1 0 0,1-1-1 0 0,-1 0 1 0 0,0 1-1 0 0,0-1 1 0 0,0 0-1 0 0,-1 1 1 0 0,8-18 97 0 0,-6 12-99 0 0,1 0 0 0 0,0 0 1 0 0,0 1-1 0 0,0-1 0 0 0,1 0 1 0 0,-1 0-1 0 0,1 1 1 0 0,3-6-1 0 0,7-20-9 0 0,-9 22 1 0 0,0 0 0 0 0,1 1 0 0 0,7-13 0 0 0,9-21 0 0 0,-18 35 0 0 0,1 1 1 0 0,0-1-1 0 0,0 1 0 0 0,0-1 0 0 0,1 1 1 0 0,4-5-1 0 0,12-19-62 0 0,-19 28 61 0 0,0 0 1 0 0,-1-1-1 0 0,1 1 0 0 0,0 0 0 0 0,0-1 0 0 0,1 1 0 0 0,-1 0 0 0 0,0 0 1 0 0,0 0-1 0 0,0 0 0 0 0,1 0 0 0 0,-1 0 0 0 0,3-1 0 0 0,-4 2 1 0 0,0 0 0 0 0,0 1 0 0 0,0-1 0 0 0,0 0 0 0 0,0 0 0 0 0,0 0 0 0 0,-1 0 0 0 0,1 1 0 0 0,0-1 0 0 0,0 0 0 0 0,0 0 0 0 0,0 0 0 0 0,0 0 0 0 0,0 1 0 0 0,0-1 0 0 0,0 0 0 0 0,0 0 0 0 0,0 0 0 0 0,0 1 0 0 0,0-1 0 0 0,0 0 0 0 0,0 0 0 0 0,0 0 0 0 0,0 0 0 0 0,0 1 0 0 0,0-1 0 0 0,0 0 0 0 0,0 0 0 0 0,0 0 0 0 0,0 0 0 0 0,1 1 0 0 0,-1-1 0 0 0,0 0 0 0 0,0 0 0 0 0,0 0 0 0 0,0 0 0 0 0,0 1 0 0 0,0-1 0 0 0,1 0 0 0 0,-1 0 0 0 0,0 0 0 0 0,0 0 0 0 0,0 0 0 0 0,0 0 0 0 0,1 0 0 0 0,-1 0 0 0 0,0 0 0 0 0,0 1 0 0 0,0-1 0 0 0,0 0 0 0 0,1 0 0 0 0,-1 0 0 0 0,0 0 0 0 0,0 0 0 0 0,0 0 0 0 0,1 0 0 0 0,-1 0 0 0 0,0 0 0 0 0,0 0 0 0 0,0-1 0 0 0,0 2 0 0 0,-3 4 0 0 0,-1-1 0 0 0,1 1 0 0 0,0 0 0 0 0,0 0 0 0 0,-3 9 0 0 0,3-7 11 0 0,0-1 0 0 0,0 0 0 0 0,-1 0 0 0 0,-7 9-1 0 0,-8 16 87 0 0,15-25-66 0 0,0 0 0 0 0,0-1 0 0 0,-1 1 1 0 0,-5 5-1 0 0,5-5 14 0 0,0-1 0 0 0,1 1 1 0 0,-8 12-1 0 0,-4 2 86 0 0,14-18-106 0 0,0 0 0 0 0,0 0 1 0 0,1 0-1 0 0,-1 1 0 0 0,0-1 1 0 0,1 0-1 0 0,-1 1 1 0 0,1-1-1 0 0,0 1 0 0 0,-1 4 1 0 0,-3 2 189 0 0,4-8-77 0 0,4-5-98 0 0,20-22 18 0 0,9-13-63 0 0,-25 30 4 0 0,1 1 1 0 0,-1 0-1 0 0,1 0 0 0 0,1 1 0 0 0,9-7 0 0 0,12-11-47 0 0,-17 14 44 0 0,0 2 1 0 0,25-15-1 0 0,-3 3 4 0 0,-29 17-22 0 0,0 0 0 0 0,1 1-1 0 0,-1 0 1 0 0,1 0-1 0 0,0 1 1 0 0,0-1 0 0 0,0 2-1 0 0,0-1 1 0 0,0 1 0 0 0,8-1-1 0 0,-13 2 15 0 0,0 0-1 0 0,0 0 0 0 0,0 0 1 0 0,0 0-1 0 0,0 0 0 0 0,0 1 1 0 0,0-1-1 0 0,0 1 0 0 0,0-1 1 0 0,0 1-1 0 0,0 0 0 0 0,-1-1 1 0 0,1 1-1 0 0,0 0 1 0 0,0 0-1 0 0,-1 1 0 0 0,1-1 1 0 0,-1 0-1 0 0,1 0 0 0 0,-1 1 1 0 0,1-1-1 0 0,-1 1 0 0 0,0-1 1 0 0,0 1-1 0 0,0 0 0 0 0,0 0 1 0 0,0-1-1 0 0,0 1 0 0 0,0 0 1 0 0,0 0-1 0 0,-1 0 0 0 0,1 0 1 0 0,-1 0-1 0 0,1 0 0 0 0,-1 0 1 0 0,0 0-1 0 0,0 0 1 0 0,0 0-1 0 0,0 4 0 0 0,-1 16 9 0 0,-1 0-1 0 0,-6 25 1 0 0,0-2 55 0 0,-10 46 129 0 0,14-60-23 0 0,2-20-116 0 0,0 0 1 0 0,2-1 0 0 0,0 17 0 0 0,0-27-41 0 0,0 1 0 0 0,0 0 0 0 0,0-1 0 0 0,0 1 0 0 0,0 0 0 0 0,0-1 0 0 0,0 1 0 0 0,1 0 0 0 0,-1-1 0 0 0,0 1-1 0 0,0-1 1 0 0,1 1 0 0 0,-1 0 0 0 0,1-1 0 0 0,-1 1 0 0 0,0-1 0 0 0,1 1 0 0 0,-1-1 0 0 0,1 1 0 0 0,-1-1 0 0 0,1 0 0 0 0,-1 1 0 0 0,1-1 0 0 0,0 1 0 0 0,-1-1 0 0 0,1 0 0 0 0,-1 0 0 0 0,1 1 0 0 0,0-1 0 0 0,-1 0 0 0 0,1 0 0 0 0,0 0 0 0 0,-1 0 0 0 0,1 0 0 0 0,0 0 0 0 0,-1 0 0 0 0,1 0 0 0 0,0 0 0 0 0,-1 0 0 0 0,1 0 0 0 0,0 0 0 0 0,-1 0 0 0 0,1 0 0 0 0,-1-1 0 0 0,1 1 0 0 0,0 0 0 0 0,-1-1 0 0 0,1 1 0 0 0,0-1 0 0 0,2 0-1 0 0,0 0-1 0 0,-1-1 0 0 0,1 1 0 0 0,0-1 0 0 0,-1 1 1 0 0,0-1-1 0 0,1 0 0 0 0,-1 0 0 0 0,0 0 1 0 0,2-3-1 0 0,10-14 56 0 0,-11 16-51 0 0,-1 0 1 0 0,1 0 0 0 0,-1 0-1 0 0,0 0 1 0 0,0 0 0 0 0,-1-1-1 0 0,3-6 1 0 0,3-7 36 0 0,-5 14-74 0 0,-1-1 0 0 0,0 1 0 0 0,0 0 1 0 0,0 0-1 0 0,0 0 0 0 0,0-1 0 0 0,0-5 1 0 0,-1 6-180 0 0,0-1 1 0 0,0 1 0 0 0,0-1 0 0 0,-1 0 0 0 0,1 1 0 0 0,-1-1 0 0 0,0 1 0 0 0,0-1 0 0 0,-3-6 0 0 0,2 8-139 0 0,1 0 0 0 0,-1 0 0 0 0,0-1 0 0 0,0 1 0 0 0,0 1 0 0 0,-1-1 0 0 0,1 0 0 0 0,0 0 0 0 0,-1 1 0 0 0,1 0 0 0 0,-1-1 0 0 0,1 1 0 0 0,-5-1 0 0 0,1 0 60 0 0,0 0 0 0 0,0 1 0 0 0,0 0 0 0 0,0 0 0 0 0,0 0 0 0 0,-7 1 0 0 0,-14-2 2856 0 0,56 9-1889 0 0,-18-3-661 0 0,-1 1-1 0 0,0-1 0 0 0,0 2 0 0 0,0-1 1 0 0,0 1-1 0 0,-1 1 0 0 0,0 0 1 0 0,10 10-1 0 0,8 9 428 0 0,25 36 0 0 0,-39-46-304 0 0,2 4 29 0 0,19 35-1 0 0,-5-7 2 0 0,71 107-369 0 0,-24-32-2194 0 0,27 37-7516 0 0,-75-126 8975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31.28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4343 0 0,'13'1'384'0'0,"-6"1"-304"0"0,2-4-80 0 0,8 5-872 0 0,-7-2-192 0 0,8 4-1376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32.14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4231 0 0,'10'5'4522'0'0,"8"4"-2448"0"0,66 37 2786 0 0,-62-30-4664 0 0,-2 2-1 0 0,0 0 0 0 0,-1 2 0 0 0,-1 0 1 0 0,28 39-1 0 0,16 19 193 0 0,-32-44-181 0 0,-15-15-148 0 0,0-2-1 0 0,2 1 0 0 0,20 15 0 0 0,-37-33-54 0 0,0 1 0 0 0,0-1 0 0 0,1 0 0 0 0,-1 0 0 0 0,0 1-1 0 0,1-1 1 0 0,-1 0 0 0 0,0 0 0 0 0,1 1 0 0 0,-1-1 0 0 0,0 0 0 0 0,1 0-1 0 0,-1 0 1 0 0,0 1 0 0 0,1-1 0 0 0,-1 0 0 0 0,1 0 0 0 0,-1 0 0 0 0,0 0-1 0 0,1 0 1 0 0,-1 0 0 0 0,1 0 0 0 0,-1 0 0 0 0,0 0 0 0 0,1 0 0 0 0,-1 0 0 0 0,1 0-1 0 0,-1 0 1 0 0,0 0 0 0 0,1 0 0 0 0,-1-1 0 0 0,1 1 0 0 0,0-13 276 0 0,-13-20 128 0 0,-67-79-280 0 0,62 87-236 0 0,-26-30 0 0 0,37 49 77 0 0,4 5 23 0 0,1 0 1 0 0,0 0-1 0 0,0 0 0 0 0,0-1 1 0 0,-1 1-1 0 0,1 0 0 0 0,0-1 1 0 0,1 1-1 0 0,-1-1 0 0 0,0 1 1 0 0,0-1-1 0 0,1 1 0 0 0,-2-3 1 0 0,1-3-98 0 0,2 7-97 0 0,8 9 103 0 0,160 165-163 0 0,-13-11 866 0 0,22-2 308 0 0,-105-98-789 0 0,-3 4 1 0 0,92 112-1 0 0,-150-165-149 0 0,-4-5-60 0 0,-1 0-1 0 0,0 1 0 0 0,0 0 1 0 0,-1 0-1 0 0,0 1 1 0 0,0-1-1 0 0,4 14 1 0 0,-12-24 89 0 0,1 0 1 0 0,0 0 0 0 0,0 0 0 0 0,0 0 0 0 0,-1 0 0 0 0,1 0 0 0 0,0-1 0 0 0,0 1 0 0 0,0 0 0 0 0,-1-1-1 0 0,1 1 1 0 0,0-1 0 0 0,-1 0 0 0 0,-9-6 30 0 0,1 0 1 0 0,-1-1-1 0 0,2 0 0 0 0,-1 0 0 0 0,1-1 1 0 0,-11-14-1 0 0,-46-68-331 0 0,23 30 89 0 0,19 31 35 0 0,-47-47-1 0 0,59 64 148 0 0,-1-1-348 0 0,12 14 227 0 0,7 8 122 0 0,41 55 343 0 0,4-3-1 0 0,65 61 0 0 0,-80-88 194 0 0,77 53 0 0 0,-44-36-269 0 0,-61-43-208 0 0,-1 0-1 0 0,1 0 1 0 0,-1 1 0 0 0,-1 0-1 0 0,10 15 1 0 0,9 10-458 0 0,-79-103-17582 0 0,43 52 16914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02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1 255 4055 0 0,'9'1'9502'0'0,"1"-11"-7581"0"0,-8 8-1927 0 0,-1-1 0 0 0,1 1 0 0 0,-1 0-1 0 0,0-1 1 0 0,0 1 0 0 0,0-1 0 0 0,0 1 0 0 0,1-5 0 0 0,-2 6 21 0 0,1 0 0 0 0,-1 0 1 0 0,0 0-1 0 0,0 0 0 0 0,1 1 0 0 0,-1-1 0 0 0,0 0 0 0 0,1 0 0 0 0,-1 0 0 0 0,1 1 0 0 0,-1-1 0 0 0,1 0 1 0 0,-1 1-1 0 0,1-1 0 0 0,0 0 0 0 0,1 0 0 0 0,6-11 120 0 0,-6 9-117 0 0,-1 0-1 0 0,1 0 0 0 0,0 0 1 0 0,0 1-1 0 0,0-1 1 0 0,0 0-1 0 0,4-3 0 0 0,8-9 212 0 0,-5 6-136 0 0,2-2 6 0 0,11-11 93 0 0,6-5-101 0 0,-25 23-77 0 0,1 0 0 0 0,1 0 0 0 0,-1 1 0 0 0,0 0-1 0 0,7-4 1 0 0,13-10 31 0 0,0 7 8 0 0,-8 4-53 0 0,-5 2 0 0 0,-8 3 0 0 0,0 1 0 0 0,0-1 0 0 0,0-1 0 0 0,0 1 0 0 0,0 0 0 0 0,3-3 0 0 0,-2 2 16 0 0,9-8 330 0 0,-13 11-384 0 0,-1 3 26 0 0,1 0 12 0 0,-9 68-272 0 0,10-58 328 0 0,0-1 1 0 0,0 0-1 0 0,1 1 0 0 0,1-1 0 0 0,0 0 1 0 0,10 23-1 0 0,0 3-114 0 0,-1-14 58 0 0,-2-4 0 0 0,-8-16 11 0 0,1 0-1 0 0,-1 0 1 0 0,1 0-1 0 0,0-1 0 0 0,1 1 1 0 0,-1-1-1 0 0,1 0 1 0 0,-1 0-1 0 0,1 0 1 0 0,0-1-1 0 0,6 5 1 0 0,-10-8-35 0 0,0 0 0 0 0,1 1 1 0 0,-1-1-1 0 0,0 0 0 0 0,1 1 1 0 0,-1-1-1 0 0,1 0 0 0 0,-1 1 1 0 0,1-1-1 0 0,-1 0 0 0 0,0 0 1 0 0,1 0-1 0 0,-1 0 0 0 0,1 1 1 0 0,-1-1-1 0 0,1 0 0 0 0,-1 0 1 0 0,1 0-1 0 0,0 0 1 0 0,2-5-564 0 0,-3-7-416 0 0,0 10 748 0 0,0 1 0 0 0,0-1 0 0 0,0 1 0 0 0,0-1 1 0 0,1 1-1 0 0,-1 0 0 0 0,1-1 0 0 0,-1 1 0 0 0,1 0 0 0 0,0-2 0 0 0,3-13-4034 0 0,-5-12-2183 0 0,5 14 5310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6:33.58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48 1362 7399 0 0,'0'0'568'0'0,"-13"21"-76"0"0,12-20-364 0 0,0 0 0 0 0,0 0-1 0 0,0 0 1 0 0,0-1 0 0 0,0 1 0 0 0,0 0-1 0 0,0 0 1 0 0,0-1 0 0 0,0 1-1 0 0,-1-1 1 0 0,1 1 0 0 0,0-1-1 0 0,-3 1 1 0 0,4-1-64 0 0,-1 0 1 0 0,1 0-1 0 0,0 0 0 0 0,-1 1 1 0 0,1-1-1 0 0,-1 0 1 0 0,1 0-1 0 0,0 0 0 0 0,-1 0 1 0 0,1 0-1 0 0,-1 0 0 0 0,1 0 1 0 0,-1 0-1 0 0,1 0 0 0 0,0-1 1 0 0,-1 1-1 0 0,1 0 1 0 0,-1 0-1 0 0,1 0 0 0 0,0 0 1 0 0,-1-1-1 0 0,1 1 0 0 0,0 0 1 0 0,-1 0-1 0 0,1-1 0 0 0,0 1 1 0 0,-1 0-1 0 0,1-1 1 0 0,0 1-1 0 0,-1 0 0 0 0,1-1 1 0 0,0 1-1 0 0,0 0 0 0 0,0-1 1 0 0,-1 1-1 0 0,1 0 0 0 0,0-1 1 0 0,0 1-1 0 0,0-1 0 0 0,0 1 1 0 0,0-1-1 0 0,0 1 1 0 0,0 0-1 0 0,0-1 0 0 0,0-1 19 0 0,0 0 0 0 0,0 1 0 0 0,1-1 0 0 0,-1 1 0 0 0,1-1 0 0 0,-1 1 0 0 0,1-1 0 0 0,0 1 0 0 0,0-1 0 0 0,-1 1 0 0 0,1-1 0 0 0,0 1 0 0 0,0 0 0 0 0,0 0 0 0 0,1-1 0 0 0,-1 1 0 0 0,2-1 0 0 0,29-20 321 0 0,-8 5-182 0 0,62-74 386 0 0,-2 10-544 0 0,-51 52-51 0 0,17-13 28 0 0,-32 26-8 0 0,-14 13-19 0 0,-1-1 0 0 0,0 1 0 0 0,1 1 0 0 0,-1-1 0 0 0,1 0 0 0 0,0 1 0 0 0,0 0 0 0 0,0-1 0 0 0,9-2 0 0 0,-27 26 39 0 0,1-3-48 0 0,-1 0-1 0 0,-23 21 0 0 0,17-18 37 0 0,10-11-38 0 0,-1 0 1 0 0,-18 11 0 0 0,18-13-4 0 0,1 0 0 0 0,-1 1 0 0 0,-13 15-1 0 0,14-14-1 0 0,0-1 1 0 0,-22 17-1 0 0,-12 11 105 0 0,2-4 120 0 0,15-13 8 0 0,26-19-216 0 0,0 0 0 0 0,0-1-1 0 0,1 1 1 0 0,-1-1 0 0 0,0 1 0 0 0,0-1-1 0 0,0 1 1 0 0,1-1 0 0 0,-1 0 0 0 0,0 1-1 0 0,0-1 1 0 0,0 0 0 0 0,0 0 0 0 0,0 1-1 0 0,0-1 1 0 0,0 0 0 0 0,0 0 0 0 0,0 0-1 0 0,0 0 1 0 0,-1 0 0 0 0,2-1-6 0 0,0 1 1 0 0,-1 0-1 0 0,1-1 1 0 0,0 1-1 0 0,0-1 1 0 0,-1 1-1 0 0,1-1 1 0 0,0 1-1 0 0,0 0 1 0 0,0-1-1 0 0,0 1 1 0 0,-1-1-1 0 0,1 1 1 0 0,0-1-1 0 0,0 1 1 0 0,0-1-1 0 0,0 1 1 0 0,0-1-1 0 0,0 1 1 0 0,0-1-1 0 0,0 1 1 0 0,0-1-1 0 0,1 1 1 0 0,-1-1-1 0 0,0 1 1 0 0,0-1-1 0 0,0 1 1 0 0,0 0-1 0 0,1-1 1 0 0,-1 1-1 0 0,0-1 1 0 0,1 1-1 0 0,-1 0 1 0 0,0-1-1 0 0,0 1 0 0 0,1 0 1 0 0,-1-1-1 0 0,1 1 1 0 0,-1 0-1 0 0,1-1 1 0 0,26-35-75 0 0,2 1 1 0 0,2 2-1 0 0,1 1 1 0 0,36-28-1 0 0,55-56 65 0 0,-103 99 0 0 0,0-1 0 0 0,-1 0 0 0 0,0-2 0 0 0,-2 0 0 0 0,20-30 0 0 0,-18 22 0 0 0,-12 19 0 0 0,-1-1 0 0 0,0 0 0 0 0,0 0 0 0 0,4-13 0 0 0,4-10 0 0 0,4-15 0 0 0,-8 28 0 0 0,-8 19 0 0 0,-1-1 0 0 0,0 0 0 0 0,0 0 0 0 0,0 0 0 0 0,0 0 0 0 0,0-1 0 0 0,0 1 0 0 0,0 0 0 0 0,-1 0 0 0 0,1 0 0 0 0,-1-1 0 0 0,1 1 0 0 0,-1 0 0 0 0,0-1 0 0 0,0 1 0 0 0,0 0 0 0 0,0-1 0 0 0,0 1 0 0 0,-1 0 0 0 0,1 0 0 0 0,-2-3 0 0 0,2 3 0 0 0,0-1 0 0 0,0 1 0 0 0,-1 0 0 0 0,1 0 0 0 0,0-1 0 0 0,1 1 0 0 0,-1 0 0 0 0,0-1 0 0 0,1 1 0 0 0,-1 0 0 0 0,1 0 0 0 0,1-4 0 0 0,4-19 0 0 0,-6 21 0 0 0,1-1 0 0 0,0 0 0 0 0,0 0 0 0 0,0 1 0 0 0,0-1 0 0 0,1 1 0 0 0,0-1 0 0 0,0 1 0 0 0,0 0 0 0 0,5-7 0 0 0,-6 9 0 0 0,-1 0 0 0 0,1 0 0 0 0,-1 0 0 0 0,1 0 0 0 0,-1-1 0 0 0,1 1 0 0 0,-1 0 0 0 0,0 0 0 0 0,0 0 0 0 0,0 0 0 0 0,0 0 0 0 0,-1 0 0 0 0,1 0 0 0 0,-1 0 0 0 0,0-4 0 0 0,-2-19 0 0 0,2 5 42 0 0,0 18-32 0 0,1 0 0 0 0,-1 0 0 0 0,1-1 0 0 0,0 1 0 0 0,0 0 0 0 0,0 0 0 0 0,0 0 0 0 0,0 0 0 0 0,1-3 0 0 0,2-48 280 0 0,0 30-133 0 0,-2 18-133 0 0,-1 0 1 0 0,1 1-1 0 0,0-1 1 0 0,0 0 0 0 0,3-5-1 0 0,1-15 70 0 0,-4 22-85 0 0,-1 0 1 0 0,0 0-1 0 0,1 0 0 0 0,0 1 1 0 0,0-1-1 0 0,-1 0 0 0 0,2 1 0 0 0,-1-1 1 0 0,2-4-1 0 0,7-15 56 0 0,-9 19-58 0 0,0 1-1 0 0,0-1 1 0 0,0 0-1 0 0,1 0 1 0 0,-1 1-1 0 0,1-1 1 0 0,2-3-1 0 0,7-12-6 0 0,-10 16 0 0 0,0 0 0 0 0,0 0 0 0 0,0 0 0 0 0,1 0 0 0 0,-1 0 0 0 0,0 0 0 0 0,1 0 0 0 0,2-2 0 0 0,-3 4 2 0 0,-1 0-2 0 0,0-1 0 0 0,1 1 1 0 0,-1 0-1 0 0,1 0 1 0 0,-1-1-1 0 0,0 1 1 0 0,1 0-1 0 0,-1-1 0 0 0,0 1 1 0 0,0 0-1 0 0,1-1 1 0 0,-1 1-1 0 0,0 0 1 0 0,0-1-1 0 0,1 1 0 0 0,-1-1 1 0 0,0 1-1 0 0,0 0 1 0 0,0-1-1 0 0,0 1 1 0 0,0-1-1 0 0,0 1 1 0 0,0-1-1 0 0,0 1 0 0 0,1 0 1 0 0,-2-1-1 0 0,1 1 1 0 0,0-1-1 0 0,0 1 1 0 0,0-1-1 0 0,0 1 0 0 0,0 0 1 0 0,0-2-1 0 0,2 2 21 0 0,1-1-1 0 0,0 1 0 0 0,-1 0 0 0 0,1 0 1 0 0,0 0-1 0 0,-1 0 0 0 0,1 0 0 0 0,2 1 1 0 0,5-1 26 0 0,44 0 27 0 0,-38-9-10 0 0,0 1-64 0 0,-12 6 0 0 0,0 0 0 0 0,0 0 0 0 0,0 0 0 0 0,-1 0 0 0 0,1 0 0 0 0,-1-1 0 0 0,1 0 0 0 0,-1 0 0 0 0,5-4 0 0 0,26-28 0 0 0,-24 23 0 0 0,2 0 0 0 0,0 1 0 0 0,14-10 0 0 0,-6 4 0 0 0,-16 14-81 0 0,-1 0 0 0 0,1 0 0 0 0,0 1 0 0 0,0-1 0 0 0,0 1 0 0 0,0 0 0 0 0,0 0 0 0 0,9-2 0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10.87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251 1465 6391 0 0,'0'0'1156'0'0,"-7"-17"1134"0"0,3-34-240 0 0,2 23-235 0 0,2 27-1662 0 0,0 1-142 0 0,0 0-1 0 0,0 0 0 0 0,0 0 1 0 0,0 0-1 0 0,0 0 0 0 0,0 0 1 0 0,0 0-1 0 0,0 0 0 0 0,0 0 1 0 0,0-1-1 0 0,0 1 0 0 0,0 0 1 0 0,0 0-1 0 0,0 0 0 0 0,0 0 1 0 0,0 0-1 0 0,0 0 0 0 0,0 0 1 0 0,0 0-1 0 0,0 0 0 0 0,0 0 1 0 0,-1 0-1 0 0,1 0 0 0 0,0 0 1 0 0,0-1-1 0 0,0 1 0 0 0,0 0 1 0 0,0 0-1 0 0,0 0 0 0 0,0 0 1 0 0,0 0-1 0 0,0 0 0 0 0,0 0 1 0 0,0 0-1 0 0,-1 0 0 0 0,1 0 1 0 0,0 0-1 0 0,0 0 0 0 0,0 0 1 0 0,0 0-1 0 0,0 0 0 0 0,0 0 1 0 0,0 0-1 0 0,0 0 0 0 0,0 0 1 0 0,0 0-1 0 0,-1 0 0 0 0,1 0 1 0 0,0 0-1 0 0,0 1 0 0 0,0-1 1 0 0,0 0-1 0 0,0 0 0 0 0,0 0 1 0 0,-9 4 120 0 0,-7 7-238 0 0,15-11 154 0 0,-15 9-47 0 0,-15 6 0 0 0,30-14 0 0 0,0-1 0 0 0,0 1 0 0 0,0-1 0 0 0,0 1 0 0 0,0 0 0 0 0,0-1 0 0 0,0 1 0 0 0,0 0 0 0 0,0 0 0 0 0,1 0 0 0 0,-1 0 0 0 0,0 0 0 0 0,0 0 0 0 0,1 0 0 0 0,-2 2 0 0 0,-7 9 0 0 0,4-8 1 0 0,2-1 15 0 0,-1-1 0 0 0,1 1 0 0 0,0 1 0 0 0,0-1 0 0 0,0 0 0 0 0,1 1 1 0 0,-4 5-1 0 0,-7 9 174 0 0,12-17-169 0 0,-1 0 0 0 0,1 1 1 0 0,-1 0-1 0 0,1-1 0 0 0,0 1 1 0 0,0 0-1 0 0,0 0 0 0 0,0 0 0 0 0,0-1 1 0 0,0 1-1 0 0,1 0 0 0 0,-1 0 0 0 0,1 0 1 0 0,-1 3-1 0 0,1-4-9 0 0,0 0 0 0 0,0 0 0 0 0,-1 0 0 0 0,1 0 0 0 0,0 0 0 0 0,0 0 1 0 0,-1 0-1 0 0,1 0 0 0 0,-1-1 0 0 0,1 1 0 0 0,0 0 0 0 0,-1 0 0 0 0,0 0 0 0 0,1-1 0 0 0,-2 2 0 0 0,2-1 2 0 0,0-1-1 0 0,0 1 1 0 0,1-1-1 0 0,-1 1 0 0 0,0-1 1 0 0,0 1-1 0 0,0-1 1 0 0,0 1-1 0 0,0-1 1 0 0,1 0-1 0 0,-1 1 0 0 0,0-1 1 0 0,1 1-1 0 0,-1-1 1 0 0,0 1-1 0 0,1-1 1 0 0,-1 0-1 0 0,0 1 1 0 0,1-1-1 0 0,-1 0 0 0 0,0 1 1 0 0,1-1-1 0 0,-1 0 1 0 0,1 0-1 0 0,0 1 1 0 0,1-1-12 0 0,0 1 0 0 0,0-1 0 0 0,0 0 0 0 0,0 0 0 0 0,1 0 0 0 0,-1 0 0 0 0,0 0 0 0 0,0-1 0 0 0,0 1 0 0 0,0 0 0 0 0,0-1 0 0 0,0 0 0 0 0,0 1 0 0 0,0-1 0 0 0,0 0 0 0 0,0 0 0 0 0,0 0 0 0 0,-1 0 0 0 0,1-1 0 0 0,0 1 0 0 0,1-2 0 0 0,5-5 50 0 0,0 0 0 0 0,14-17 0 0 0,-11 11 4 0 0,31-45-80 0 0,-19 26-30 0 0,-19 26 63 0 0,0 1 0 0 0,-1-1 0 0 0,4-8 1 0 0,9-18 77 0 0,-11 22-59 0 0,-3 4 38 0 0,-4 7-47 0 0,-1 4-21 0 0,3-3 10 0 0,-24 52 32 0 0,6-16-27 0 0,14-27-13 0 0,-1-1 0 0 0,-7 10 0 0 0,-9 17 0 0 0,15-24 0 0 0,1-1 0 0 0,-2 1 0 0 0,1-2 0 0 0,-15 19 0 0 0,10-16 50 0 0,1 1-1 0 0,-9 19 1 0 0,-7 9 156 0 0,25-42-169 0 0,1 1 1 0 0,-1 0 0 0 0,0 0-1 0 0,1 0 1 0 0,-1 0-1 0 0,0-1 1 0 0,0 1-1 0 0,0 0 1 0 0,0-1-1 0 0,0 1 1 0 0,0-1 0 0 0,0 1-1 0 0,0-1 1 0 0,0 1-1 0 0,0-1 1 0 0,-2 1-1 0 0,2-1-39 0 0,1 0-1 0 0,-1 0 0 0 0,1 0 0 0 0,-1 0 0 0 0,1 0 1 0 0,-1 0-1 0 0,1-1 0 0 0,-1 1 0 0 0,1 0 0 0 0,-1 0 1 0 0,1 0-1 0 0,-1-1 0 0 0,1 1 0 0 0,0 0 0 0 0,-1 0 0 0 0,1-1 1 0 0,-1 1-1 0 0,1 0 0 0 0,0-1 0 0 0,-1 1 0 0 0,1-1 1 0 0,-1 1-1 0 0,1 0 0 0 0,0-1 0 0 0,0 1 0 0 0,-1-1 1 0 0,1 1-1 0 0,0-1 0 0 0,0 1 0 0 0,0-1 0 0 0,-1 1 1 0 0,1-1-1 0 0,0 1 0 0 0,0-1 0 0 0,0 1 0 0 0,0-2 1 0 0,0 0-1 0 0,0 1 0 0 0,0-1 0 0 0,1 0 0 0 0,-1 0 0 0 0,0 1 0 0 0,1-1 0 0 0,-1 0 1 0 0,1 1-1 0 0,0-1 0 0 0,-1 0 0 0 0,1 1 0 0 0,1-2 0 0 0,4-10 114 0 0,1-8-89 0 0,2 0 0 0 0,11-21 0 0 0,-2 6-251 0 0,-5 12 170 0 0,1 0 0 0 0,1 1-1 0 0,23-26 1 0 0,2-3 60 0 0,-38 49 4 0 0,0 0-1 0 0,1 0 1 0 0,-1 1 0 0 0,1-1-1 0 0,-1 1 1 0 0,1-1 0 0 0,0 1-1 0 0,0 0 1 0 0,0 0-1 0 0,0 1 1 0 0,0-1 0 0 0,5-1-1 0 0,-8 3-3 0 0,1 0 0 0 0,-1 0 0 0 0,1 0 0 0 0,-1 0 0 0 0,1 0 0 0 0,-1 0 0 0 0,1 0 0 0 0,-1 0 0 0 0,0 0 0 0 0,1 1-1 0 0,-1-1 1 0 0,1 0 0 0 0,-1 0 0 0 0,1 0 0 0 0,-1 1 0 0 0,0-1 0 0 0,1 0 0 0 0,-1 0 0 0 0,0 1 0 0 0,1-1 0 0 0,-1 0 0 0 0,0 1 0 0 0,1-1-1 0 0,-1 0 1 0 0,0 1 0 0 0,0-1 0 0 0,1 1 0 0 0,3 16 65 0 0,-4-14-49 0 0,0 0 1 0 0,0 0-1 0 0,0 0 1 0 0,-1 0-1 0 0,1 0 1 0 0,-1-1-1 0 0,0 1 1 0 0,1 0-1 0 0,-3 3 1 0 0,-3 2-41 0 0,-1 0-1 0 0,-1 0 1 0 0,1-1 0 0 0,-1 1-1 0 0,-15 9 1 0 0,1 0 72 0 0,17-14 11 0 0,0 1-1 0 0,-1-1 1 0 0,0 0 0 0 0,0 0-1 0 0,0-1 1 0 0,-7 2-1 0 0,-12 6-85 0 0,18-7-21 0 0,1-1 1 0 0,0 0-1 0 0,-1 0 1 0 0,1 0-1 0 0,-1-1 1 0 0,1 0-1 0 0,-1 0 1 0 0,-7-1-1 0 0,11 0 56 0 0,0 0-1 0 0,0 0 0 0 0,0 0 0 0 0,0-1 0 0 0,0 0 0 0 0,1 1 1 0 0,-1-1-1 0 0,0 0 0 0 0,0-1 0 0 0,1 1 0 0 0,-1 0 1 0 0,1-1-1 0 0,-1 1 0 0 0,1-1 0 0 0,-1 0 0 0 0,1 0 1 0 0,0 0-1 0 0,0 0 0 0 0,0 0 0 0 0,-3-5 0 0 0,4 6-3 0 0,0 0 0 0 0,0 0-1 0 0,1 0 1 0 0,-1 0 0 0 0,0 0 0 0 0,1 0-1 0 0,-1 0 1 0 0,1-1 0 0 0,-1 1 0 0 0,1 0-1 0 0,-1 0 1 0 0,1-1 0 0 0,0 1 0 0 0,0 0-1 0 0,0 0 1 0 0,0-1 0 0 0,0 1 0 0 0,0 0-1 0 0,0-1 1 0 0,0 1 0 0 0,0 0 0 0 0,0-1-1 0 0,1 1 1 0 0,-1 0 0 0 0,1 0-1 0 0,0-2 1 0 0,6-18 79 0 0,-6 18-73 0 0,-1 0 0 0 0,1 0-1 0 0,0 0 1 0 0,0 0 0 0 0,1 0 0 0 0,-1 1 0 0 0,1-1 0 0 0,-1 0-1 0 0,3-2 1 0 0,6-8-3 0 0,-9 11-10 0 0,0 0 1 0 0,1 0-1 0 0,-1 0 1 0 0,1 0-1 0 0,0 0 1 0 0,0 0-1 0 0,0 0 1 0 0,0 1-1 0 0,0-1 1 0 0,0 1-1 0 0,0-1 1 0 0,0 1-1 0 0,3-1 1 0 0,9-4-124 0 0,-10 4 87 0 0,0 0 0 0 0,0 1 0 0 0,0 0 0 0 0,-1-1 0 0 0,6 1 1 0 0,-7 0 28 0 0,0 1 1 0 0,-1 0 0 0 0,1 1 0 0 0,0-1 0 0 0,-1 0 0 0 0,1 0 0 0 0,0 1-1 0 0,0-1 1 0 0,-1 1 0 0 0,1 0 0 0 0,-1-1 0 0 0,1 1 0 0 0,-1 0 0 0 0,1 0-1 0 0,1 1 1 0 0,-1 0 36 0 0,-1-1-1 0 0,0 0 1 0 0,0 1-1 0 0,0-1 0 0 0,0 1 1 0 0,0-1-1 0 0,0 1 1 0 0,0 0-1 0 0,0-1 1 0 0,-1 1-1 0 0,1 0 0 0 0,0 2 1 0 0,3 21 1 0 0,-4-15-30 0 0,0-1 1 0 0,-1 0 0 0 0,0 1 0 0 0,-1-1 0 0 0,0 0 0 0 0,0 0 0 0 0,-1 0 0 0 0,0 0-1 0 0,-6 13 1 0 0,-1 9 76 0 0,9-26-141 0 0,0 0 0 0 0,0 0 1 0 0,-1 0-1 0 0,-4 8 0 0 0,1 6-82 0 0,5-17 158 0 0,0-1 1 0 0,0 0-1 0 0,0 0 0 0 0,0 0 0 0 0,0 0 0 0 0,-1 0 0 0 0,1 1 0 0 0,0-1 0 0 0,-1 0 0 0 0,1 0 0 0 0,-1 0 1 0 0,1 0-1 0 0,-1 0 0 0 0,1 0 0 0 0,-1 0 0 0 0,0 0 0 0 0,0 0 0 0 0,-1 1 0 0 0,1-1 373 0 0,8-17-288 0 0,-7 13-89 0 0,0 1 0 0 0,0 0 0 0 0,0 0 0 0 0,1 0 0 0 0,-1 0-1 0 0,1 0 1 0 0,-1 0 0 0 0,1 0 0 0 0,0 0 0 0 0,0 0 0 0 0,0 0 0 0 0,0 0-1 0 0,1-2 1 0 0,5-12 159 0 0,-7 15-159 0 0,0 0 0 0 0,1-1 1 0 0,-1 1-1 0 0,1 0 0 0 0,-1-1 0 0 0,1 1 0 0 0,0 0 1 0 0,-1-1-1 0 0,1 1 0 0 0,0 0 0 0 0,0 0 0 0 0,0 0 1 0 0,2-2-1 0 0,14-14-310 0 0,-17 16 297 0 0,1 1-1 0 0,0-1 1 0 0,0 1-1 0 0,0 0 1 0 0,0-1-1 0 0,-1 1 1 0 0,1-1 0 0 0,0 1-1 0 0,0 0 1 0 0,0 0-1 0 0,0 0 1 0 0,0 0-1 0 0,0-1 1 0 0,0 1-1 0 0,0 0 1 0 0,-1 1-1 0 0,1-1 1 0 0,0 0-1 0 0,0 0 1 0 0,1 1 0 0 0,20 6 4 0 0,-17-5-1 0 0,10 5-29 0 0,-1 1 0 0 0,0 0 0 0 0,-1 1 0 0 0,0 0 0 0 0,21 19 0 0 0,-11-6-113 0 0,-2-2 154 0 0,38 27-1 0 0,-7-4 3 0 0,-5-4 1874 0 0,-29-29-2394 0 0,-17-10 89 0 0,1 0 61 0 0,4 1 305 0 0,-6-3 84 0 0,0 1 0 0 0,-1-1 0 0 0,1 0 1 0 0,0 0-1 0 0,-1 0 0 0 0,1 1 0 0 0,-1-1 1 0 0,0 0-1 0 0,0-1 0 0 0,-4-2 0 0 0,3 3-19 0 0,1 1-1 0 0,0 0 0 0 0,0 0 0 0 0,-1 0 0 0 0,1-1 0 0 0,0 1 0 0 0,1 0 0 0 0,-1-1 0 0 0,0 1 1 0 0,0-1-1 0 0,0 1 0 0 0,1-1 0 0 0,-1 0 0 0 0,1 1 0 0 0,-1-4 0 0 0,-5-14 91 0 0,5 18-95 0 0,0 0 0 0 0,1-1 0 0 0,-1 1 0 0 0,1-1 0 0 0,-1 1 0 0 0,1-1 0 0 0,-1 1 1 0 0,1-1-1 0 0,0 1 0 0 0,0-1 0 0 0,0 1 0 0 0,0-1 0 0 0,0 1 0 0 0,0-4 0 0 0,1 4-6 0 0,-1-1 0 0 0,0 1 0 0 0,0-1 1 0 0,0 1-1 0 0,0-1 0 0 0,-1 1 0 0 0,1 0 0 0 0,0-1 0 0 0,-1 1 0 0 0,1 0 0 0 0,-1-3 0 0 0,0 3-1 0 0,1 0 0 0 0,-1-1 0 0 0,1 1 0 0 0,-1 0 0 0 0,1 0 0 0 0,0-1 0 0 0,0 1 0 0 0,-1 0 0 0 0,1-1 0 0 0,0 1 0 0 0,0 0 0 0 0,1-1 1 0 0,-1 1-1 0 0,0 0 0 0 0,1-2 0 0 0,2-19-136 0 0,2-3 72 0 0,-3 6 64 0 0,-2 18-3 0 0,0-1 1 0 0,0 1-1 0 0,0-1 1 0 0,0 1-1 0 0,0-1 1 0 0,1 1 0 0 0,-1-1-1 0 0,0 1 1 0 0,1-1-1 0 0,-1 1 1 0 0,1-1-1 0 0,-1 1 1 0 0,1 0-1 0 0,1-2 1 0 0,35-45-82 0 0,-33 42 77 0 0,0 1 1 0 0,1 0 0 0 0,0 0 0 0 0,0 0 0 0 0,7-5 0 0 0,11-9-4 0 0,-8 4-31 0 0,1 0-1 0 0,23-15 0 0 0,5-5-78 0 0,6-4 50 0 0,-18 16 71 0 0,-20 14 0 0 0,21-13 0 0 0,-15 11 0 0 0,-15 9 12 0 0,1-1 0 0 0,-1 1 0 0 0,1 0 0 0 0,0 0 0 0 0,0 1 0 0 0,8-3 0 0 0,-9 3-8 0 0,10-1 219 0 0,-13 3-221 0 0,0-1 1 0 0,0 0-1 0 0,1 0 0 0 0,-1 0 1 0 0,0 0-1 0 0,0 0 0 0 0,0 0 1 0 0,1 1-1 0 0,-1-1 1 0 0,0 0-1 0 0,0 0 0 0 0,0 0 1 0 0,1 0-1 0 0,-1 1 0 0 0,0-1 1 0 0,0 0-1 0 0,0 0 1 0 0,0 0-1 0 0,0 1 0 0 0,1-1 1 0 0,-1 0-1 0 0,0 0 0 0 0,0 1 1 0 0,0-1-1 0 0,0 0 1 0 0,0 0-1 0 0,0 1 0 0 0,0-1 1 0 0,0 0-1 0 0,0 0 0 0 0,0 1 1 0 0,0-1-1 0 0,0 0 1 0 0,0 0-1 0 0,0 1 0 0 0,0-1 1 0 0,0 0-1 0 0,0 0 0 0 0,-1 1 1 0 0,1-1-1 0 0,-1 3 2 0 0,-1 0 1 0 0,1-1-1 0 0,-1 1 0 0 0,0-1 0 0 0,1 1 0 0 0,-1-1 0 0 0,0 0 0 0 0,-1 0 1 0 0,1 0-1 0 0,-3 2 0 0 0,-8 9 25 0 0,-62 64 168 0 0,20-31-54 0 0,1 0-46 0 0,6-5-97 0 0,31-28 0 0 0,-27 27 0 0 0,21-18 0 0 0,20-20 0 0 0,-1 1 0 0 0,1 0 0 0 0,-1 0 0 0 0,1 0 0 0 0,0 1 0 0 0,0-1 0 0 0,1 1 0 0 0,-1 0 0 0 0,-3 6 0 0 0,6-8-1 0 0,-2 3-1 0 0,-10 1 19 0 0,19-25 209 0 0,-3 15-219 0 0,0 0-1 0 0,0-1 1 0 0,0 1-1 0 0,0 1 1 0 0,1-1-1 0 0,0 1 1 0 0,7-4-1 0 0,13-11-86 0 0,158-144-92 0 0,-54 43-357 0 0,9-5 145 0 0,-28 33 946 0 0,-33 27-299 0 0,-19 9-211 0 0,-38 35 38 0 0,25-19-1 0 0,0-4 547 0 0,-39 41-601 0 0,-6 4-32 0 0,-4 5-21 0 0,-48 42-223 0 0,19-14 234 0 0,-42 34 1 0 0,26-24 5 0 0,-96 77 61 0 0,97-80-12 0 0,24-23-18 0 0,-25 27 0 0 0,8-9-9 0 0,1 0 18 0 0,26-26-28 0 0,12-9-2 0 0,0-1 0 0 0,0 1-1 0 0,0-1 1 0 0,0 1 0 0 0,0 0-1 0 0,-3 3 1 0 0,5-5-9 0 0,0 0 1 0 0,0 0-1 0 0,0 0 0 0 0,0 0 1 0 0,0 0-1 0 0,0 0 0 0 0,0 0 0 0 0,0 0 1 0 0,1 0-1 0 0,-1 0 0 0 0,0 0 1 0 0,0 0-1 0 0,0 1 0 0 0,0-1 0 0 0,0 0 1 0 0,0 0-1 0 0,0 0 0 0 0,0 0 1 0 0,0 0-1 0 0,0 0 0 0 0,0 0 0 0 0,0 0 1 0 0,0 0-1 0 0,0 0 0 0 0,0 0 1 0 0,0 0-1 0 0,0 0 0 0 0,0 0 0 0 0,0 0 1 0 0,0 0-1 0 0,0 0 0 0 0,0 0 1 0 0,0 0-1 0 0,0 0 0 0 0,0 0 0 0 0,0 0 1 0 0,0 0-1 0 0,0 0 0 0 0,0 0 1 0 0,0 0-1 0 0,0 0 0 0 0,0 0 0 0 0,0 0 1 0 0,0 0-1 0 0,0 0 0 0 0,0 0 1 0 0,0 0-1 0 0,0 0 0 0 0,0 1 0 0 0,0-1 1 0 0,0 0-1 0 0,0 0 0 0 0,0 0 1 0 0,0 0-1 0 0,6-3 23 0 0,6-5 48 0 0,14-19 114 0 0,0 1-101 0 0,55-50-553 0 0,-2 2 217 0 0,77-69 200 0 0,-134 122 50 0 0,70-82 2 0 0,-35 37 0 0 0,1-7-4 0 0,-6 9 98 0 0,-44 53-28 0 0,0-1 0 0 0,-1 1 1 0 0,0-2-1 0 0,10-24 0 0 0,-13 28-23 0 0,-3 8-36 0 0,0 0-1 0 0,-1-1 1 0 0,1 1-1 0 0,-1-1 1 0 0,1 1 0 0 0,-1 0-1 0 0,0-1 1 0 0,0 1-1 0 0,1-1 1 0 0,-1 1-1 0 0,0-1 1 0 0,0 1-1 0 0,-1-1 1 0 0,1 1-1 0 0,0 0 1 0 0,0-1 0 0 0,-1 1-1 0 0,1-1 1 0 0,0 1-1 0 0,-1 0 1 0 0,0-1-1 0 0,1 1 1 0 0,-1 0-1 0 0,0-1 1 0 0,0 1 0 0 0,1 0-1 0 0,-1 0 1 0 0,-2-2-1 0 0,2 2 0 0 0,-1 0 0 0 0,1 0 0 0 0,-1 1 1 0 0,1-1-1 0 0,-1 0 0 0 0,1 0 0 0 0,-1 1 0 0 0,0-1 0 0 0,1 1 0 0 0,-1-1 0 0 0,0 1 0 0 0,0 0 0 0 0,1 0 0 0 0,-1 0 0 0 0,0 0 1 0 0,0 0-1 0 0,1 0 0 0 0,-1 0 0 0 0,0 0 0 0 0,0 1 0 0 0,1-1 0 0 0,-1 1 0 0 0,-1 0 0 0 0,-38 17 15 0 0,-66 41 0 0 0,-10 6 9 0 0,74-42-30 0 0,28-15 0 0 0,-27 12 0 0 0,13-4 0 0 0,25-13 0 0 0,0-1 0 0 0,0 1 0 0 0,0-1 0 0 0,-9 3 0 0 0,12-5 0 0 0,1 1 0 0 0,-1-1 1 0 0,1 0-1 0 0,-1 0 0 0 0,1 0 0 0 0,-1 1 0 0 0,0-1 0 0 0,1 0 0 0 0,-1 0 0 0 0,1 0 0 0 0,-1 0 0 0 0,1 0 1 0 0,-1 0-1 0 0,0 0 0 0 0,1 0 0 0 0,-1 0 0 0 0,1-1 0 0 0,-1 1 0 0 0,0 0 0 0 0,1 0 0 0 0,-1 0 1 0 0,1-1-1 0 0,-1 1 0 0 0,1 0 0 0 0,-1-1 0 0 0,1 1 0 0 0,-2-1 0 0 0,2 1-1 0 0,0-1 1 0 0,0 1-1 0 0,0 0 0 0 0,0-1 1 0 0,0 1-1 0 0,0 0 0 0 0,-1-1 0 0 0,1 1 1 0 0,0-1-1 0 0,0 1 0 0 0,0 0 1 0 0,0-1-1 0 0,0 1 0 0 0,0 0 0 0 0,1-1 1 0 0,-1 1-1 0 0,0 0 0 0 0,0-1 1 0 0,0 1-1 0 0,0-1 0 0 0,22-26-251 0 0,-20 24 239 0 0,1 0-1 0 0,-1 1 1 0 0,1-1-1 0 0,0 1 0 0 0,-1 0 1 0 0,1-1-1 0 0,5-1 1 0 0,13-12-41 0 0,30-38-40 0 0,-38 40 94 0 0,19-26 0 0 0,-14 16 0 0 0,-12 16 2 0 0,-1 0 0 0 0,1 0 1 0 0,-2-1-1 0 0,6-12 0 0 0,-10 21 0 0 0,0-1 1 0 0,1 1-1 0 0,-1-1 1 0 0,0 1-1 0 0,0-1 1 0 0,0 0-1 0 0,0 1 1 0 0,0-1-1 0 0,0 1 0 0 0,0-1 1 0 0,0 0-1 0 0,0 1 1 0 0,0-1-1 0 0,0 1 1 0 0,-1-1-1 0 0,1 1 1 0 0,0-1-1 0 0,0 0 1 0 0,0 1-1 0 0,-1-1 1 0 0,1 1-1 0 0,0-1 0 0 0,-1 1 1 0 0,1-1-1 0 0,-1 0 1 0 0,1 1-1 0 0,-1-1-1 0 0,1 1 1 0 0,0 0 0 0 0,-1-1-1 0 0,1 1 1 0 0,-1 0-1 0 0,1-1 1 0 0,0 1 0 0 0,-1 0-1 0 0,1-1 1 0 0,-1 1 0 0 0,1 0-1 0 0,-1 0 1 0 0,1-1 0 0 0,-1 1-1 0 0,1 0 1 0 0,-1 0 0 0 0,1 0-1 0 0,-1 0 1 0 0,1 0 0 0 0,-1 0-1 0 0,1 0 1 0 0,-1 0 0 0 0,1 0-1 0 0,-1 0 1 0 0,1 0 0 0 0,-1 0-1 0 0,1 0 1 0 0,-2 0 0 0 0,0 1 1 0 0,-3 0-9 0 0,-1 0-1 0 0,0 0 1 0 0,1 0-1 0 0,-1 1 1 0 0,1 0-1 0 0,0 0 1 0 0,-1 1-1 0 0,-6 4 0 0 0,-5 1-14 0 0,-13 10 21 0 0,-3 0 0 0 0,14-7 0 0 0,17-9 0 0 0,0 0 0 0 0,-1-1 0 0 0,1 0 0 0 0,-1 1 0 0 0,1-1 0 0 0,-5 1 0 0 0,6-1 0 0 0,0-1 0 0 0,0 0 0 0 0,0 0 0 0 0,0 1 0 0 0,0-1 0 0 0,1 0 0 0 0,-1 0 0 0 0,0 0 0 0 0,0 0 0 0 0,0 0 0 0 0,0-1 0 0 0,0 1 0 0 0,-1 0 0 0 0,2 0 0 0 0,0-1 0 0 0,-1 1 0 0 0,1 0 0 0 0,0 0 0 0 0,0 0 0 0 0,0 0 0 0 0,0 0 0 0 0,0-1 0 0 0,-1 1 0 0 0,1 0 0 0 0,0 0 0 0 0,0 0 0 0 0,0-1 0 0 0,0 1 0 0 0,0 0 0 0 0,0 0 0 0 0,0 0 0 0 0,0-1 0 0 0,0 1 0 0 0,0 0 0 0 0,0 0 0 0 0,0 0 0 0 0,0-1 0 0 0,0 1 0 0 0,0 0 0 0 0,0 0 0 0 0,0 0 0 0 0,0-1 0 0 0,0 1 0 0 0,0 0 0 0 0,0-1 0 0 0,8-11 0 0 0,-8 12 0 0 0,11-17 0 0 0,-10 14 0 0 0,0 1 0 0 0,1-1 0 0 0,0 1 0 0 0,-1-1 0 0 0,1 1 0 0 0,0 0 0 0 0,2-2 0 0 0,21-18 0 0 0,-2 0 0 0 0,38-25 0 0 0,-9 6 0 0 0,1-1 0 0 0,-5 5 0 0 0,-8 5 0 0 0,-17 13 0 0 0,-17 14 0 0 0,1 0 0 0 0,-1 0 0 0 0,11-5 0 0 0,-16 9 1 0 0,0 1 0 0 0,0-1 0 0 0,0 1-1 0 0,0-1 1 0 0,0 1 0 0 0,0-1 0 0 0,0 0 0 0 0,0 0-1 0 0,-1 1 1 0 0,1-1 0 0 0,0 0 0 0 0,0 0 0 0 0,-1 0-1 0 0,2-1 1 0 0,-2 2 9 0 0,0 0-1 0 0,0 0 1 0 0,0 0-1 0 0,0 1 1 0 0,0-1-1 0 0,0 0 1 0 0,0 0-1 0 0,0 0 1 0 0,0 0-1 0 0,0 1 1 0 0,0-1-1 0 0,0 0 1 0 0,0 0-1 0 0,0 0 1 0 0,0 0-1 0 0,0 0 1 0 0,0 1-1 0 0,1-1 1 0 0,-1 0-1 0 0,0 0 1 0 0,0 0-1 0 0,0 0 1 0 0,0 0-1 0 0,0 0 1 0 0,0 0-1 0 0,1 1 1 0 0,-1-1 0 0 0,0 0-1 0 0,0 0 1 0 0,0 0-1 0 0,0 0 1 0 0,0 0-1 0 0,1 0 1 0 0,-1 0-1 0 0,0 0 1 0 0,0 0-1 0 0,0 0 1 0 0,0 0-1 0 0,1 0 1 0 0,-1 0-1 0 0,0 0 1 0 0,0 0-1 0 0,0 0 1 0 0,1 0-1 0 0,-3 1 2 0 0,1 1-1 0 0,-1-1 1 0 0,0 0-1 0 0,1 0 1 0 0,-1 0 0 0 0,0 0-1 0 0,0 0 1 0 0,-2 1-1 0 0,-11 6 55 0 0,2 0-7 0 0,-1 0 0 0 0,-15 8-1 0 0,5-4-22 0 0,-10 2-35 0 0,25-11 0 0 0,1 0 0 0 0,0 0 0 0 0,-9 6 0 0 0,11-6-17 0 0,0 0 0 0 0,0 0-1 0 0,-12 3 1 0 0,-11 5-10 0 0,27-10 27 0 0,1-1 0 0 0,-1 1 0 0 0,1-1 1 0 0,-1 0-1 0 0,1 1 0 0 0,-1-1 0 0 0,1 0 0 0 0,-1 0 0 0 0,-2 0 0 0 0,-7 1-13 0 0,27-10-113 0 0,-13 7 117 0 0,-1 0 0 0 0,1 0 1 0 0,-1 0-1 0 0,1 0 1 0 0,3-5-1 0 0,12-8-17 0 0,-10 11 26 0 0,3-3 0 0 0,1-1 0 0 0,13-12 0 0 0,11-8 0 0 0,7-7 0 0 0,-29 23 0 0 0,0 1 0 0 0,16-10 0 0 0,-8 6 0 0 0,-16 11 0 0 0,1 0 0 0 0,0 1 0 0 0,0-1 0 0 0,0 2 0 0 0,0-1 0 0 0,14-3 0 0 0,-19 6 0 0 0,0 0 0 0 0,0 0 0 0 0,0 0 0 0 0,0 0 0 0 0,0 0 0 0 0,0 1 0 0 0,-1-1 0 0 0,1 0 0 0 0,0 1 0 0 0,3 1 0 0 0,4 3-10 0 0,-8-4 7 0 0,1 1 1 0 0,-1-1-1 0 0,0 0 1 0 0,0 1-1 0 0,0-1 1 0 0,1 1 0 0 0,-1-1-1 0 0,-1 1 1 0 0,1 0-1 0 0,0-1 1 0 0,0 1-1 0 0,-1 0 1 0 0,1 0 0 0 0,-1-1-1 0 0,1 1 1 0 0,-1 0-1 0 0,0 0 1 0 0,1 0-1 0 0,-1 0 1 0 0,0-1 0 0 0,-1 5-1 0 0,1-5 6 0 0,0 0 0 0 0,0 1 0 0 0,0-1-1 0 0,0 0 1 0 0,0 1 0 0 0,0-1 0 0 0,0 0 0 0 0,1 1 0 0 0,-1-1-1 0 0,1 3 1 0 0,0-3 0 0 0,-1 0 0 0 0,1 0-1 0 0,-1 1 1 0 0,0-1 0 0 0,0 0 0 0 0,1 1-1 0 0,-1-1 1 0 0,0 0 0 0 0,0 1 0 0 0,0-1-1 0 0,-1 2 1 0 0,1-1-8 0 0,0-1 1 0 0,0 0-1 0 0,0 0 0 0 0,0 0 1 0 0,0 1-1 0 0,1-1 0 0 0,-1 0 1 0 0,0 0-1 0 0,1 0 0 0 0,-1 0 0 0 0,0 1 1 0 0,1-1-1 0 0,0 0 0 0 0,-1 0 1 0 0,2 1-1 0 0,0 2-36 0 0,-1-3-59 0 0,1 1 114 0 0,0 0 0 0 0,0-1 0 0 0,0 1 0 0 0,0-1 0 0 0,1 0 0 0 0,-1 1 0 0 0,1-1 0 0 0,-1 0 0 0 0,1 0 1 0 0,-1-1-1 0 0,1 1 0 0 0,-1 0 0 0 0,1-1 0 0 0,0 0 0 0 0,0 1 0 0 0,-1-1 0 0 0,6-1 0 0 0,3 0-4 0 0,1-1-1 0 0,-1 0 1 0 0,11-4 0 0 0,7-2 34 0 0,-20 7-44 0 0,6-3 0 0 0,28-1 0 0 0,5-2 0 0 0,-8 1 0 0 0,-35 5 40 0 0,0-1 0 0 0,0 1 0 0 0,0-1 0 0 0,0 0 0 0 0,0 0 0 0 0,0-1 0 0 0,8-5 0 0 0,-3-4-40 0 0,2 0 0 0 0,-11 11 0 0 0,-1 0 0 0 0,1 1 0 0 0,0-1 0 0 0,0 0 0 0 0,0 0 0 0 0,-1 0 0 0 0,1 0 0 0 0,0 0-1 0 0,-1 0 1 0 0,1-2 0 0 0,0 2 1 0 0,0 0 0 0 0,-1 0 0 0 0,1 0 0 0 0,0 0 1 0 0,-1 0-1 0 0,1 0 0 0 0,0 0 0 0 0,0 0 0 0 0,0 0 0 0 0,1 0 0 0 0,-1 0 9 0 0,-1 1-8 0 0,1 0 0 0 0,-1 0 0 0 0,0 0 0 0 0,0 0 0 0 0,1-1 0 0 0,-1 1 0 0 0,0 0 0 0 0,1 0 0 0 0,-1-1 0 0 0,0 1 0 0 0,0 0 0 0 0,1 0 0 0 0,-1-1 0 0 0,0 1 0 0 0,0 0 0 0 0,0-1-1 0 0,0 1 1 0 0,1 0 0 0 0,-1-1 0 0 0,0 1 0 0 0,0 0 0 0 0,0-1 0 0 0,0 1 0 0 0,0 0 0 0 0,0-1 0 0 0,0 1 0 0 0,0 0 0 0 0,0-1 0 0 0,0 0 0 0 0,0 0 206 0 0,1 1-154 0 0,3-6-47 0 0,-3 4-6 0 0,1 0 0 0 0,-1 0 0 0 0,0 0 1 0 0,1 1-1 0 0,0-1 0 0 0,-1 0 1 0 0,1 1-1 0 0,0-1 0 0 0,-1 1 1 0 0,4-2-1 0 0,1-5 53 0 0,-6 8-51 0 0,0-1 0 0 0,1 1 0 0 0,-1-1 0 0 0,0 1 0 0 0,0-1 0 0 0,1 1 0 0 0,-1-1 1 0 0,0 1-1 0 0,1-1 0 0 0,-1 1 0 0 0,0-1 0 0 0,1 1 0 0 0,-1 0 0 0 0,1-1 0 0 0,-1 1 0 0 0,1-1 1 0 0,19-11 6 0 0,-12 11-10 0 0,0 2-12 0 0,-8-1 9 0 0,0 1-1 0 0,0-1 1 0 0,1 1-1 0 0,-1-1 1 0 0,0 1-1 0 0,0 0 1 0 0,0-1-1 0 0,0 1 1 0 0,1-1-1 0 0,-1 1 1 0 0,0-1-1 0 0,0 1 1 0 0,0 0-1 0 0,0-1 1 0 0,-1 2-1 0 0,1-1 0 0 0,0 2 4 0 0,0 0 0 0 0,0 0 0 0 0,0 0 0 0 0,-1 0 0 0 0,0-1 0 0 0,1 1 0 0 0,-1 0 0 0 0,0 0 0 0 0,0 0 0 0 0,-1 0 0 0 0,1-1 0 0 0,-1 1 0 0 0,1-1 0 0 0,-1 1 0 0 0,0-1 0 0 0,0 0 0 0 0,0 1 0 0 0,0-1 0 0 0,0 0 0 0 0,0 0 0 0 0,-1-1 0 0 0,-3 4 0 0 0,-19 22 0 0 0,-6-2-1 0 0,21-16 31 0 0,-20 14 1 0 0,2-4-17 0 0,16-10 12 0 0,-20 11 0 0 0,-65 37 51 0 0,39-23-7 0 0,40-25-57 0 0,0 1 0 0 0,-21 17 0 0 0,-82 65-109 0 0,2 5 96 0 0,32-32-42 0 0,39-31 12 0 0,2-2 30 0 0,24-17 0 0 0,-35 30 0 0 0,14-11 0 0 0,30-25 0 0 0,0 2 0 0 0,-16 15 0 0 0,-42 40 0 0 0,16-8 0 0 0,9-14-80 0 0,-7 12 80 0 0,40-40-45 0 0,-1-1 0 0 0,-1 0-1 0 0,0-1 1 0 0,-1-1 0 0 0,-30 20-1 0 0,32-21 38 0 0,0-1 0 0 0,1 2 0 0 0,0 0 0 0 0,1 0 0 0 0,1 1 0 0 0,-13 21-1 0 0,-22 25 2 0 0,24-34 7 0 0,2 1 0 0 0,1 0 0 0 0,1 2 0 0 0,-18 38 0 0 0,17-34-14 0 0,14-24 1 0 0,-1 1 0 0 0,-6 16 0 0 0,5-9-17 0 0,5-12 3 0 0,0-1 0 0 0,0 1 0 0 0,0 0 0 0 0,-1 9 0 0 0,2-12 0 0 0,1-2 20 0 0,0 1 0 0 0,-1-1 0 0 0,1 1 1 0 0,0-1-1 0 0,0 1 0 0 0,0-1 1 0 0,0 0-1 0 0,0 1 0 0 0,0-1 0 0 0,0 1 1 0 0,0-1-1 0 0,0 1 0 0 0,0-1 1 0 0,0 0-1 0 0,0 1 0 0 0,0-1 1 0 0,0 1-1 0 0,0-1 0 0 0,0 1 0 0 0,0-1 1 0 0,1 0-1 0 0,-1 1 0 0 0,0-1 1 0 0,0 0-1 0 0,1 1 0 0 0,-1 0 1 0 0,1-2 2 0 0,-1 1 1 0 0,1-1 0 0 0,0 1-1 0 0,-1-1 1 0 0,1 1 0 0 0,-1-1-1 0 0,1 1 1 0 0,-1-1 0 0 0,1 0-1 0 0,-1 1 1 0 0,1-1 0 0 0,-1 0-1 0 0,1 1 1 0 0,-1-1 0 0 0,1-1-1 0 0,5-11 4 0 0,-5 11 0 0 0,0 0 0 0 0,0 0 0 0 0,0 0 0 0 0,0 0 0 0 0,-1 0 0 0 0,1 0 0 0 0,0 0 0 0 0,-1 0 0 0 0,1-3 0 0 0,0-10 0 0 0,0-10 15 0 0,-1 21 28 0 0,0 4-37 0 0,0-1 1 0 0,0 0-1 0 0,0 0 0 0 0,0 1 1 0 0,0-1-1 0 0,0 0 0 0 0,0 0 0 0 0,-1 0 1 0 0,1 1-1 0 0,0-1 0 0 0,-1 0 1 0 0,1 1-1 0 0,0-1 0 0 0,-1 0 0 0 0,1 1 1 0 0,-1-1-1 0 0,1 0 0 0 0,-1 1 1 0 0,1-1-1 0 0,-1 1 0 0 0,1-1 0 0 0,-1 1 1 0 0,0-1-1 0 0,1 1 0 0 0,-1-1 1 0 0,0 1-1 0 0,1 0 0 0 0,-1-1 0 0 0,0 1 1 0 0,0 0-1 0 0,1 0 0 0 0,-2-1 1 0 0,1 1-13 0 0,1 0 1 0 0,-1 0 0 0 0,0-1 0 0 0,1 1 0 0 0,-1 0-1 0 0,1 0 1 0 0,-1 0 0 0 0,0 0 0 0 0,1 0 0 0 0,-1 0 0 0 0,1 0-1 0 0,-1 1 1 0 0,0-1 0 0 0,1 0 0 0 0,-1 0 0 0 0,1 0 0 0 0,-1 1-1 0 0,1-1 1 0 0,-1 0 0 0 0,0 0 0 0 0,1 1 0 0 0,-1-1 0 0 0,1 0-1 0 0,0 1 1 0 0,-1-1 0 0 0,1 1 0 0 0,-1-1 0 0 0,1 1 0 0 0,-1-1-1 0 0,1 1 1 0 0,0-1 0 0 0,0 1 0 0 0,-1-1 0 0 0,1 1 0 0 0,0-1-1 0 0,0 1 1 0 0,-1 0 0 0 0,0 1 0 0 0,1 0 0 0 0,-1-1 0 0 0,1 1 1 0 0,-1 0-1 0 0,1 0 0 0 0,0-1 0 0 0,0 1 0 0 0,0 0 0 0 0,0 0 1 0 0,0 0-1 0 0,0 2 0 0 0,2 1-31 0 0,1 1 1 0 0,-1 0-1 0 0,1-1 1 0 0,0 0-1 0 0,1 1 1 0 0,0-1-1 0 0,-1 0 1 0 0,1-1-1 0 0,1 1 1 0 0,-1-1-1 0 0,1 0 1 0 0,0 0-1 0 0,0 0 1 0 0,0-1-1 0 0,8 5 1 0 0,5 1-46 0 0,0 0 0 0 0,0-2 0 0 0,31 9 0 0 0,-32-12 115 0 0,0 0 1 0 0,1-2 0 0 0,-1 0-1 0 0,1 0 1 0 0,-1-2-1 0 0,1 0 1 0 0,0-2-1 0 0,-1 0 1 0 0,1 0 0 0 0,-1-2-1 0 0,0 0 1 0 0,20-8-1 0 0,-22 6 19 0 0,0-1 0 0 0,-1-1-1 0 0,0 0 1 0 0,-1-1 0 0 0,0-1 0 0 0,19-17 0 0 0,-22 18 0 0 0,-1-2 0 0 0,0 1 0 0 0,11-18 1 0 0,8-10 49 0 0,-23 32-98 0 0,5-6 12 0 0,0 0-1 0 0,-1-1 1 0 0,10-18 0 0 0,-19 31-17 0 0,15-30 21 0 0,1 1 0 0 0,26-36 1 0 0,63-84-12 0 0,-45 62-10 0 0,-40 56 0 0 0,21-45-89 0 0,-40 74 72 0 0,0 0 1 0 0,0 1-1 0 0,-1-1 1 0 0,1 0-1 0 0,-1 0 1 0 0,1 0-1 0 0,-1 1 0 0 0,0-1 1 0 0,1 0-1 0 0,-1 0 1 0 0,0-2-1 0 0,0 4 15 0 0,0 0 1 0 0,0-1-1 0 0,0 1 0 0 0,0 0 0 0 0,0 0 0 0 0,0 0 1 0 0,0 0-1 0 0,0 0 0 0 0,0 0 0 0 0,0 0 0 0 0,0 0 0 0 0,0-1 1 0 0,0 1-1 0 0,0 0 0 0 0,0 0 0 0 0,0 0 0 0 0,0 0 1 0 0,0 0-1 0 0,0 0 0 0 0,0 0 0 0 0,0 0 0 0 0,0 0 1 0 0,0-1-1 0 0,0 1 0 0 0,-1 0 0 0 0,1 0 0 0 0,0 0 0 0 0,0 0 1 0 0,0 0-1 0 0,0 0 0 0 0,0 0 0 0 0,0 0 0 0 0,0 0 1 0 0,0 0-1 0 0,0 0 0 0 0,0 0 0 0 0,-1 0 0 0 0,1 0 1 0 0,0 0-1 0 0,0 0 0 0 0,0 0 0 0 0,0 0 0 0 0,0 0 0 0 0,0 0 1 0 0,0 0-1 0 0,0 0 0 0 0,0 0 0 0 0,-1 0 0 0 0,1 0 1 0 0,0 0-1 0 0,0 0 0 0 0,0 0 0 0 0,-7 4-21 0 0,-3 10-22 0 0,6-6 44 0 0,0 1-1 0 0,1-1 1 0 0,0 1-1 0 0,1 0 1 0 0,0 0-1 0 0,0 0 1 0 0,0 10-1 0 0,1 2 3 0 0,0-13 15 0 0,1 1-1 0 0,0-1 1 0 0,0 0 0 0 0,1 1-1 0 0,2 10 1 0 0,2 2 49 0 0,1 0 1 0 0,1 0-1 0 0,11 23 0 0 0,-13-34-60 0 0,84 155 114 0 0,-23-68 145 0 0,-58-88-197 0 0,2-3-54 0 0,-10-6-13 0 0,0 1 0 0 0,0-1 0 0 0,1 0 0 0 0,-1 0 0 0 0,0 0 0 0 0,0 0 0 0 0,0 0 0 0 0,1 0 0 0 0,-1 0 0 0 0,0 0 0 0 0,0 0 0 0 0,1 0 0 0 0,-1 0 0 0 0,0 0 0 0 0,0 0 0 0 0,0 0 0 0 0,1 0 0 0 0,-1 0 0 0 0,0 0 0 0 0,0 0 0 0 0,1 0 0 0 0,-1 0 0 0 0,0-1 0 0 0,0 1 0 0 0,0 0 0 0 0,0 0 0 0 0,1 0 0 0 0,-1 0 0 0 0,0 0 0 0 0,0-1 0 0 0,-2-20 37 0 0,0 12 53 0 0,0-2-11 0 0,-1 0 0 0 0,0 1 0 0 0,-7-15 1 0 0,1 2-41 0 0,2 3-34 0 0,-2 0 0 0 0,0 1-1 0 0,-2 0 1 0 0,0 1 0 0 0,-1 0 0 0 0,0 1 0 0 0,-2 0 0 0 0,0 1-1 0 0,0 0 1 0 0,-19-14 0 0 0,5 8-5 0 0,-14-13 0 0 0,38 31-14 0 0,9 10-61 0 0,0 1 1 0 0,1-1-1 0 0,-1 0 1 0 0,1-1 0 0 0,1 1-1 0 0,-1-1 1 0 0,13 7-1 0 0,-8-4-3 0 0,171 147-60 0 0,-51-39 84 0 0,-35-38 145 0 0,94 75 162 0 0,-137-115-37 0 0,-52-37-120 0 0,3 2 172 0 0,-5-2-199 0 0,-4-3-38 0 0,-2-2 32 0 0,0 0 1 0 0,0-1-1 0 0,-6-5 0 0 0,-16-11 28 0 0,-82-35 130 0 0,11 8-186 0 0,15-3-90 0 0,-95-74-1 0 0,136 93-20 0 0,28 22 10 0 0,1-1 0 0 0,0 0 0 0 0,0-1 0 0 0,1-1-1 0 0,-23-27 1 0 0,36 39 54 0 0,1 1-1 0 0,0-1 1 0 0,-1 1 0 0 0,1 0-1 0 0,0-1 1 0 0,-1 1 0 0 0,1-1-1 0 0,0 1 1 0 0,0-1-1 0 0,0 1 1 0 0,0-1 0 0 0,-1 1-1 0 0,1-1 1 0 0,0 1 0 0 0,0-1-1 0 0,0 1 1 0 0,0-1 0 0 0,0 1-1 0 0,0-1 1 0 0,0 1-1 0 0,0-1 1 0 0,0 1 0 0 0,0-1-1 0 0,1 1 1 0 0,-1-1 0 0 0,0 1-1 0 0,0-1 1 0 0,1 0-4 0 0,0 1 1 0 0,-1-1 0 0 0,1 0-1 0 0,0 1 1 0 0,0-1 0 0 0,-1 1-1 0 0,1-1 1 0 0,0 1-1 0 0,0 0 1 0 0,0-1 0 0 0,-1 1-1 0 0,1 0 1 0 0,2-1-1 0 0,1 0-16 0 0,0 1-1 0 0,1-1 1 0 0,-1 1-1 0 0,0 0 0 0 0,6 0 1 0 0,3 2-12 0 0,-1 1 1 0 0,0 0-1 0 0,0 1 1 0 0,18 8-1 0 0,44 26-38 0 0,-65-33 70 0 0,48 30-210 0 0,84 69 0 0 0,-109-79 215 0 0,33 26-19 0 0,-9-5 266 0 0,90 54 0 0 0,-92-73-6 0 0,-52-26-47 0 0,-4-2-179 0 0,0 0-1 0 0,0 0 1 0 0,0 0-1 0 0,1 0 1 0 0,-1-1 0 0 0,1 1-1 0 0,-1-1 1 0 0,1 1 0 0 0,-3-4-1 0 0,2 3 14 0 0,-29-29 165 0 0,-1 2 0 0 0,-1 1-1 0 0,-57-36 1 0 0,30 22-165 0 0,-58-37-125 0 0,67 47-205 0 0,1-2-1 0 0,-61-56 1 0 0,102 81 155 0 0,0 0-1 0 0,-11-18 0 0 0,19 25 55 0 0,2 3-233 0 0,21 9 10 0 0,-2 1 0 0 0,0 1 1 0 0,0 1-1 0 0,30 25 0 0 0,-24-17 202 0 0,53 41 69 0 0,76 77 0 0 0,-129-118 372 0 0,-25-20 148 0 0,-16-22 330 0 0,6 5-521 0 0,-1 0 1 0 0,-16-20-1 0 0,4 7-125 0 0,-29-32-57 0 0,13 16-26 0 0,-28-30-57 0 0,-14-19-30 0 0,67 77-96 0 0,9 13-95 0 0,16 15 84 0 0,188 185-219 0 0,-44-27 674 0 0,-58-60-164 0 0,-91-102-110 0 0,1 1 0 0 0,0-1 0 0 0,0 0 0 0 0,0-1 0 0 0,1 0 0 0 0,0 0 0 0 0,0-1 0 0 0,1 0 0 0 0,19 7 0 0 0,-27-11 48 0 0,-2-1-97 0 0,0 0-1 0 0,1-1 0 0 0,-1 1 1 0 0,0 0-1 0 0,1 0 0 0 0,-1 0 1 0 0,0 0-1 0 0,0 0 1 0 0,1 0-1 0 0,-1 0 0 0 0,0-1 1 0 0,1 1-1 0 0,-1 0 0 0 0,0 0 1 0 0,0 0-1 0 0,0 0 1 0 0,1-1-1 0 0,-1 1 0 0 0,0 0 1 0 0,0 0-1 0 0,0-1 0 0 0,1 1 1 0 0,-1 0-1 0 0,0 0 1 0 0,0-1-1 0 0,0 1 0 0 0,0 0 1 0 0,0-1-1 0 0,0 1 0 0 0,0 0 1 0 0,0 0-1 0 0,0-1 1 0 0,0 1-1 0 0,0-1 0 0 0,-3-14 132 0 0,-14-15 85 0 0,14 25-185 0 0,-30-46 107 0 0,-2 2-1 0 0,-55-62 1 0 0,-81-55-145 0 0,126 117-67 0 0,4 5-130 0 0,17 16 36 0 0,13 13-300 0 0,17 26 259 0 0,-5-10 188 0 0,-1 1-1 0 0,1-1 0 0 0,-1 0 0 0 0,1 1 0 0 0,0-1 1 0 0,-1 0-1 0 0,1 0 0 0 0,0 0 0 0 0,0 0 0 0 0,1 2 1 0 0,79 59-15 0 0,-45-36-30 0 0,92 80-179 0 0,67 86 174 0 0,-163-164 121 0 0,2-2 0 0 0,1-1 0 0 0,46 24 0 0 0,2-1 107 0 0,-73-44 81 0 0,-12-8 52 0 0,-15-11-19 0 0,-48-34-104 0 0,16 14-95 0 0,-78-74 0 0 0,106 88-130 0 0,-6-5-95 0 0,2-2 1 0 0,-28-39-1 0 0,256 326-1030 0 0,-137-179 1095 0 0,63 97 0 0 0,30 87 460 0 0,-104-172-188 0 0,-9-20-38 0 0,9 14 30 0 0,-34-53-117 0 0,-13-22-33 0 0,-1 1 0 0 0,9 20 1 0 0,-8-17 50 0 0,-6-11 329 0 0,-15-10-148 0 0,-10-9-186 0 0,0 0 0 0 0,2-2-1 0 0,-38-35 1 0 0,23 19-74 0 0,-29-27-16 0 0,-22-19-274 0 0,12 14 106 0 0,63 53 112 0 0,11 10 33 0 0,-1 0 0 0 0,1 1-1 0 0,-1-1 1 0 0,1 1 0 0 0,-1 0 0 0 0,0-1-1 0 0,-2 0 1 0 0,3 1-64 0 0,2 3-13 0 0,3 8-41 0 0,2 2 91 0 0,-2-1-1 0 0,1 1 0 0 0,-2 0 1 0 0,4 18-1 0 0,-2-5 4 0 0,-4-19 57 0 0,1-1 0 0 0,-2 1 0 0 0,1 0 0 0 0,0 0 0 0 0,-1 0 0 0 0,0 0 0 0 0,-1 1 0 0 0,0 5 0 0 0,-4 30 0 0 0,4-31 15 0 0,0 0-1 0 0,-1 0 1 0 0,-4 16 0 0 0,-3 9-3 0 0,8-28-9 0 0,-1 0 0 0 0,0-1 0 0 0,0 1 0 0 0,-7 14 0 0 0,8-19 19 0 0,-1 1 0 0 0,1 0 0 0 0,0-1 1 0 0,0 1-1 0 0,-1 6 0 0 0,2-6 24 0 0,-1-1 0 0 0,1 1 0 0 0,-1-1 0 0 0,0 1 0 0 0,-3 5 0 0 0,22-59 643 0 0,-5 7-644 0 0,-6 22-238 0 0,6-31 0 0 0,16-88-430 0 0,-25 114 526 0 0,0 2 83 0 0,-1 0-1 0 0,0-29 1 0 0,-3 36 24 0 0,-2-18-72 0 0,2 33 45 0 0,0-1 1 0 0,-1 1 0 0 0,1 0-1 0 0,-1 0 1 0 0,0 0 0 0 0,0-1-1 0 0,0 1 1 0 0,0 0 0 0 0,0 0-1 0 0,0 1 1 0 0,-1-1 0 0 0,-2-3-1 0 0,3 5 17 0 0,0-1 1 0 0,0 0-1 0 0,0 1 0 0 0,0-1 0 0 0,0 1 1 0 0,0-1-1 0 0,0 1 0 0 0,0 0 1 0 0,0-1-1 0 0,0 1 0 0 0,0 0 0 0 0,0 0 1 0 0,0 0-1 0 0,-1 0 0 0 0,1 0 0 0 0,0 0 1 0 0,0 0-1 0 0,0 0 0 0 0,0 0 0 0 0,0 1 1 0 0,0-1-1 0 0,-1 0 0 0 0,1 1 0 0 0,0-1 1 0 0,0 1-1 0 0,-1 0 0 0 0,-3 2 2 0 0,0 0 0 0 0,-1 0 0 0 0,-6 6 0 0 0,-19 12-4 0 0,23-15 7 0 0,0-1 0 0 0,0 1 0 0 0,0 0 0 0 0,-10 11 1 0 0,10-9 43 0 0,0-1 0 0 0,0 0 1 0 0,-18 11-1 0 0,-11 10 27 0 0,3-4-7 0 0,24-17 41 0 0,-19 15-1 0 0,16-12 55 0 0,10-9-111 0 0,0 0-1 0 0,1 1 0 0 0,-1 0 1 0 0,1-1-1 0 0,-1 1 0 0 0,-3 4 1 0 0,2-2 22 0 0,10-5-58 0 0,8-5-162 0 0,-1-1 1 0 0,0 0-1 0 0,-1 0 0 0 0,15-12 0 0 0,-13 9 175 0 0,-10 7-6 0 0,-1 0 0 0 0,1 0 0 0 0,-1 0 0 0 0,0 0 0 0 0,0-1 0 0 0,-1 0 0 0 0,4-5 0 0 0,11-14 69 0 0,-10 15-82 0 0,0 0 0 0 0,0 0 0 0 0,-1-1 0 0 0,0 0 0 0 0,0 0 0 0 0,5-13 0 0 0,-6 11 6 0 0,1 0 1 0 0,8-11 0 0 0,-8 12 16 0 0,0 0-1 0 0,8-16 1 0 0,1 0-17 0 0,-12 23-17 0 0,-1 0 1 0 0,0 0 0 0 0,0-1 0 0 0,0 1 0 0 0,0-1-1 0 0,1-4 1 0 0,-3 5-1 0 0,0 3 0 0 0,0-1 1 0 0,1 0-1 0 0,-1 1 1 0 0,0-1-1 0 0,0 1 1 0 0,0-1-1 0 0,1 1 0 0 0,-1-1 1 0 0,0 1-1 0 0,0-1 1 0 0,1 1-1 0 0,-1-1 1 0 0,1 1-1 0 0,-1-1 0 0 0,0 1 1 0 0,1-1-1 0 0,-1 1 1 0 0,1 0-1 0 0,-1-1 1 0 0,1 1-1 0 0,-1 0 0 0 0,1-1 1 0 0,-1 1-1 0 0,1 0 1 0 0,0-1-1 0 0,-1 1-2 0 0,1 0 0 0 0,-1 0 0 0 0,0 0 0 0 0,1 0 0 0 0,-1 0 0 0 0,0 0 0 0 0,1 0 0 0 0,-1 0 0 0 0,0 1 1 0 0,1-1-1 0 0,-1 0 0 0 0,0 0 0 0 0,0 0 0 0 0,1 0 0 0 0,-1 0 0 0 0,0 0 0 0 0,0 1 0 0 0,1-1 0 0 0,-1 0 0 0 0,0 0 0 0 0,0 0 0 0 0,1 1 0 0 0,-1-1 0 0 0,0 0 0 0 0,0 0 0 0 0,0 1 0 0 0,0-1 0 0 0,1 1 0 0 0,3 6 9 0 0,-2 2-24 0 0,-1 0 0 0 0,0-1 0 0 0,-1 1 1 0 0,0 0-1 0 0,0 0 0 0 0,-2 13 0 0 0,0 52 7 0 0,-3-19 9 0 0,-5 33 15 0 0,1-22 42 0 0,-2 14-57 0 0,3-27 2 0 0,5-33 0 0 0,-8 36 0 0 0,-35 76 0 0 0,0-17 8 0 0,23-62 94 0 0,4-13 40 0 0,-25 39 1 0 0,32-59-126 0 0,-2 1 42 0 0,0-1-1 0 0,-19 20 1 0 0,27-33-15 0 0,2-2-18 0 0,0-1 0 0 0,0-1 0 0 0,0 1 0 0 0,-1 0 0 0 0,1-1 0 0 0,-1 0 1 0 0,0 0-1 0 0,1 0 0 0 0,-9 2 0 0 0,11-4-25 0 0,0 0 1 0 0,0 0-1 0 0,0-1 0 0 0,0 1 1 0 0,0-1-1 0 0,0 0 1 0 0,-1 1-1 0 0,1-1 0 0 0,0 0 1 0 0,0 0-1 0 0,0-1 1 0 0,0 1-1 0 0,-1 0 0 0 0,1-1 1 0 0,0 1-1 0 0,0-1 1 0 0,0 0-1 0 0,0 0 1 0 0,0 0-1 0 0,0 0 0 0 0,0 0 1 0 0,0 0-1 0 0,1 0 1 0 0,-1 0-1 0 0,0-1 0 0 0,-2-2 1 0 0,0 0 21 0 0,1-1-1 0 0,0 0 1 0 0,-1 0 0 0 0,2 0 0 0 0,-1 0-1 0 0,0 0 1 0 0,1 0 0 0 0,0-1 0 0 0,1 0 0 0 0,-1 1-1 0 0,1-1 1 0 0,-1-9 0 0 0,2 12-67 0 0,-1-1 0 0 0,1 0 1 0 0,-1 1-1 0 0,1-1 0 0 0,-1 1 1 0 0,0-1-1 0 0,-1 1 0 0 0,-1-5 0 0 0,-2 8 17 0 0,-1 1 0 0 0,1 0 0 0 0,0 0 0 0 0,0 0 0 0 0,0 0-1 0 0,0 1 1 0 0,0 0 0 0 0,-5 3 0 0 0,-37 22 14 0 0,42-23 13 0 0,-30 17 0 0 0,22-15 3 0 0,1 1 0 0 0,1 1-1 0 0,-19 15 1 0 0,16-12 42 0 0,-21 15 1 0 0,-7 4 4 0 0,-156 117 14 0 0,96-87-64 0 0,90-53 0 0 0,0-1 0 0 0,-19 7 0 0 0,3-3 0 0 0,24-8 0 0 0,2-1 0 0 0,0 0 0 0 0,-1 0 0 0 0,1 0 0 0 0,0-1 0 0 0,-1 1 0 0 0,1-1 0 0 0,0 0 0 0 0,-1 1 0 0 0,1-1 0 0 0,-1 0 0 0 0,1 0 0 0 0,0-1 0 0 0,-1 1 0 0 0,-2-1 0 0 0,4 1-19 0 0,-1-1 0 0 0,1 1 0 0 0,0 0 0 0 0,-1-1 0 0 0,1 1 0 0 0,0-1 0 0 0,0 0 0 0 0,-1 1 0 0 0,1-1 0 0 0,0 0 0 0 0,0 0 0 0 0,0 1 0 0 0,-2-3 0 0 0,2-1 5 0 0,1 3 14 0 0,0 1 0 0 0,1-1 0 0 0,-1 1 0 0 0,0-1 0 0 0,0 1 0 0 0,0-1 0 0 0,0 1 0 0 0,0-1 0 0 0,0 1 0 0 0,0-1 0 0 0,0 1 0 0 0,0-1 0 0 0,0 1 0 0 0,0-1 0 0 0,0 1 0 0 0,0-1 0 0 0,-1 1 0 0 0,1-1 0 0 0,0 1 0 0 0,0 0 0 0 0,0-1 0 0 0,-1 1 0 0 0,1-1 0 0 0,0 1 0 0 0,0-1 0 0 0,-1 1 0 0 0,1 0 0 0 0,0-1 0 0 0,-1 1 0 0 0,-1-2 0 0 0,0 1 0 0 0,0 0 0 0 0,0-1 0 0 0,0 1 0 0 0,0 0 0 0 0,0 0 0 0 0,-4-1 0 0 0,4 1 0 0 0,-1 1 0 0 0,0-1 0 0 0,0 0 0 0 0,0 1 0 0 0,0-1 0 0 0,0 1 0 0 0,0 0 0 0 0,0 0 0 0 0,0 0 0 0 0,0 1 0 0 0,0-1 0 0 0,0 1 0 0 0,-4 1 0 0 0,7-2 0 0 0,-1 0 0 0 0,1 0 0 0 0,-1 1 0 0 0,1-1 0 0 0,-1 0 0 0 0,1 1 0 0 0,0-1 0 0 0,-1 0 0 0 0,1 1 0 0 0,0-1 0 0 0,0 0 0 0 0,-1 1 0 0 0,1-1 0 0 0,0 1 0 0 0,0-1 0 0 0,-1 1 0 0 0,1-1 0 0 0,0 1 0 0 0,0-1 0 0 0,0 0 0 0 0,0 1 0 0 0,0-1 0 0 0,0 1 0 0 0,0-1 0 0 0,0 2 0 0 0,0-2 0 0 0,0 1 0 0 0,0-1 0 0 0,-1 1 0 0 0,1-1 0 0 0,0 1 0 0 0,0-1 0 0 0,0 1 0 0 0,0-1 0 0 0,0 1 0 0 0,-1-1 0 0 0,1 1 0 0 0,0-1 0 0 0,0 1 0 0 0,-1-1 0 0 0,1 0 0 0 0,0 1 0 0 0,-1-1 0 0 0,1 1 0 0 0,0-1 0 0 0,-1 1 0 0 0,-6 3 0 0 0,6-4 0 0 0,0 1 0 0 0,0 0 0 0 0,0-1 0 0 0,0 1 0 0 0,0 0 0 0 0,0 0 0 0 0,0-1 0 0 0,0 1 0 0 0,0 0 0 0 0,1 0 0 0 0,-1 0 0 0 0,0 0 0 0 0,0 2 0 0 0,0-2 0 0 0,0 0 0 0 0,1 0 0 0 0,-1 0 0 0 0,0 0 0 0 0,0 0 0 0 0,1-1 0 0 0,-1 1 0 0 0,0 0 0 0 0,0 0 0 0 0,0-1 0 0 0,0 1 0 0 0,-2 0 0 0 0,2 0 0 0 0,0 0 0 0 0,0-1 0 0 0,0 1 0 0 0,0 0 0 0 0,-1 0 0 0 0,1 0 0 0 0,0 0 0 0 0,1-1 0 0 0,-3 3 0 0 0,-3 8 0 0 0,-10 13 0 0 0,-4 4 0 0 0,6-7 0 0 0,-1 6 0 0 0,13-22 0 0 0,0-1 0 0 0,-1 1 0 0 0,1-1 0 0 0,-1 1 0 0 0,-4 3 0 0 0,2-1 0 0 0,0-1 0 0 0,-7 16 0 0 0,0-2 0 0 0,-17 28-11 0 0,7-12-42 0 0,20-34 53 0 0,2-1 0 0 0,-8 16 0 0 0,8-12-10 0 0,-9-16-44 0 0,-6-2 54 0 0,15 12 0 0 0,0 1 0 0 0,-1 0 0 0 0,1 0 0 0 0,0 0 0 0 0,-1-1 0 0 0,1 1 0 0 0,0 0 0 0 0,-1 0 0 0 0,1-1 0 0 0,0 1 0 0 0,-1 0 0 0 0,1-1 0 0 0,0 1 0 0 0,0 0 0 0 0,-1-1 0 0 0,1 1 0 0 0,0 0 0 0 0,0-1 0 0 0,0 1 0 0 0,-1 0 0 0 0,1-1 0 0 0,0 1 0 0 0,0-1 0 0 0,0 1 0 0 0,0 0 0 0 0,0-1 0 0 0,0 1 0 0 0,0-1 0 0 0,0 1 0 0 0,0-1 0 0 0,0 1 0 0 0,0 0 0 0 0,0-1 0 0 0,0 1 0 0 0,0-1 0 0 0,1 0 0 0 0,11-26 0 0 0,25-38 0 0 0,-36 63 0 0 0,79-116-240 0 0,-76 113 224 0 0,0 0 0 0 0,0 1-1 0 0,0 0 1 0 0,7-5 0 0 0,8-7 17 0 0,-18 15-1 0 0,1 0 0 0 0,-1-1 0 0 0,0 1 0 0 0,1 0 0 0 0,-1 0 0 0 0,1 0 0 0 0,-1 0 0 0 0,1 1 0 0 0,-1-1 0 0 0,3 0 0 0 0,8-5 0 0 0,-6 5 30 0 0,-5 5 44 0 0,-9 13 104 0 0,3-6-116 0 0,4-8-62 0 0,-1-1 0 0 0,1 1 0 0 0,-1 0 0 0 0,1-1 0 0 0,-1 1 0 0 0,0-1 0 0 0,-3 4 0 0 0,-10 14 0 0 0,-4 8 0 0 0,3-8 0 0 0,6-5 0 0 0,8-12 0 0 0,-1-1 0 0 0,1 1 0 0 0,0 0 0 0 0,1 0 0 0 0,-4 6 0 0 0,5-7 0 0 0,-1-1 0 0 0,0 1 0 0 0,0-1 0 0 0,0 1 0 0 0,0-1 0 0 0,-1 1 0 0 0,1-1 0 0 0,-2 3 0 0 0,-9 10 0 0 0,3-3 0 0 0,9-11 0 0 0,0 0 0 0 0,0 0 0 0 0,0 1 0 0 0,0-1 0 0 0,0 0 0 0 0,-1 0 0 0 0,1 0 0 0 0,0 0 0 0 0,0 0 0 0 0,0 1 0 0 0,0-1 0 0 0,0 0 0 0 0,0 0 0 0 0,0 0 0 0 0,0 0 0 0 0,0 1 0 0 0,0-1 0 0 0,0 0 0 0 0,0 0 0 0 0,0 0 0 0 0,0 0 0 0 0,0 1 0 0 0,0-1 0 0 0,0 0 0 0 0,0 0 0 0 0,0 0 0 0 0,0 0 0 0 0,0 1 0 0 0,1-1 0 0 0,-1 0 0 0 0,0 0 0 0 0,0 0 0 0 0,1 0-3 0 0,-1 1 0 0 0,1-1 0 0 0,-1 0 0 0 0,1 0 0 0 0,-1 0-1 0 0,1 0 1 0 0,-1 0 0 0 0,1 0 0 0 0,0-1 0 0 0,-1 1 0 0 0,1 0 0 0 0,-1 0 0 0 0,1 0-1 0 0,-1 0 1 0 0,1-1 0 0 0,-1 1 0 0 0,1 0 0 0 0,-1-1 0 0 0,1 1 0 0 0,-1 0 0 0 0,1-1-1 0 0,-1 1 1 0 0,0 0 0 0 0,1-1 0 0 0,-1 1 0 0 0,1-1 0 0 0,14-18-153 0 0,-5 6 76 0 0,6-2 66 0 0,23-29 0 0 0,-30 33-6 0 0,0 1 1 0 0,14-12-1 0 0,14-14 19 0 0,-21 16 1 0 0,2 1 0 0 0,1 0 0 0 0,21-16 0 0 0,113-94 0 0 0,-101 87 0 0 0,26-19 0 0 0,-62 50 0 0 0,-4 2 0 0 0,0 1 0 0 0,1 0 0 0 0,16-7 0 0 0,-25 13 0 0 0,-1 1 0 0 0,1 0 0 0 0,-1 0 0 0 0,1 0 0 0 0,0 0 0 0 0,0 0 0 0 0,-1 1 0 0 0,1 0 0 0 0,0 0 0 0 0,0 0 0 0 0,0 0 0 0 0,-1 0 0 0 0,1 1 0 0 0,0 0 0 0 0,-1-1 0 0 0,1 2 0 0 0,6 1 0 0 0,-8-2 0 0 0,0 1 0 0 0,0 0 0 0 0,0-1 0 0 0,0 1 0 0 0,-1 0 0 0 0,1 0 0 0 0,0-1 0 0 0,-1 1 0 0 0,1 1 0 0 0,-1-1 0 0 0,0 0 0 0 0,0 0 0 0 0,0 0 0 0 0,0 1 0 0 0,0-1 0 0 0,0 1 0 0 0,0-1 0 0 0,-1 0 0 0 0,1 1 0 0 0,-1-1 0 0 0,0 1 0 0 0,0-1 0 0 0,0 1 0 0 0,0 0 0 0 0,0-1 0 0 0,-1 5 0 0 0,-4 12 33 0 0,4-14-13 0 0,0-1 0 0 0,0 0 0 0 0,0 0-1 0 0,0 0 1 0 0,-5 8 0 0 0,-5 9 41 0 0,-5 8 28 0 0,-9 18-79 0 0,24-44-2 0 0,-1 0 0 0 0,0 0 0 0 0,1 0 0 0 0,-1 1 0 0 0,0 5-1 0 0,-3 3 10 0 0,5-11-16 0 0,0-1 1 0 0,0 1-1 0 0,-1-1 0 0 0,1 1 1 0 0,0 0-1 0 0,0-1 0 0 0,0 1 0 0 0,0 0 1 0 0,0-1-1 0 0,0 1 0 0 0,0-1 1 0 0,1 1-1 0 0,-1 0 0 0 0,0-1 0 0 0,0 1 1 0 0,0-1-1 0 0,1 1 0 0 0,-1 0 0 0 0,0-1 1 0 0,0 1-1 0 0,1-1 0 0 0,-1 1 1 0 0,1-1-1 0 0,0 1 0 0 0,0 0 1 0 0,0 0-1 0 0,0-1 1 0 0,0 1-1 0 0,0 0 1 0 0,0-1-1 0 0,0 1 1 0 0,0-1-1 0 0,0 0 1 0 0,1 1-1 0 0,-1-1 1 0 0,0 0-1 0 0,0 0 1 0 0,0 0-1 0 0,1 0 1 0 0,-1 0 0 0 0,0 0-1 0 0,0 0 1 0 0,1 0-1 0 0,-1 0 1 0 0,2-1-1 0 0,6-1 9 0 0,0-1 0 0 0,-1 0 1 0 0,13-6-1 0 0,10-4 13 0 0,-16 7 21 0 0,-12 5-26 0 0,1-1 0 0 0,-1 1 0 0 0,0 0 0 0 0,1 0 0 0 0,-1 0 1 0 0,1 0-1 0 0,-1 1 0 0 0,1 0 0 0 0,0-1 0 0 0,3 2 0 0 0,-37 8 187 0 0,-31 7-141 0 0,48-13-64 0 0,2 3 0 0 0,10-1 0 0 0,1-4 0 0 0,-2 5-6 0 0,-1-1 0 0 0,0 1 0 0 0,1 1 0 0 0,0-1-1 0 0,1 0 1 0 0,0 0 0 0 0,-1 1 0 0 0,2-1 0 0 0,-1 0 0 0 0,1 1-1 0 0,0-1 1 0 0,1 9 0 0 0,0-9-6 0 0,1 8-29 0 0,1 0 0 0 0,0-1 0 0 0,0 1 0 0 0,7 14 0 0 0,41 72-106 0 0,-42-84 202 0 0,1-1 0 0 0,1 0-1 0 0,1-1 1 0 0,14 14-1 0 0,2-3 42 0 0,0 0 0 0 0,2-3-1 0 0,1 0 1 0 0,1-2-1 0 0,60 28 1 0 0,-72-42 93 0 0,-19-5-109 0 0,-4-8 16 0 0,-20-21-32 0 0,22 27-70 0 0,1 0 1 0 0,-1 0-1 0 0,0 0 0 0 0,0 0 0 0 0,0 1 1 0 0,0-1-1 0 0,0 0 0 0 0,0 0 1 0 0,0 1-1 0 0,-1-1 0 0 0,1 1 0 0 0,0-1 1 0 0,0 1-1 0 0,0 0 0 0 0,-1-1 0 0 0,1 1 1 0 0,0 0-1 0 0,0 0 0 0 0,-1 0 1 0 0,1 0-1 0 0,0 0 0 0 0,-1 0 0 0 0,1 0 1 0 0,0 0-1 0 0,0 0 0 0 0,-1 1 0 0 0,1-1 1 0 0,0 0-1 0 0,0 1 0 0 0,0-1 0 0 0,0 1 1 0 0,-2 1-1 0 0,-1 0-33 0 0,0 2 1 0 0,1-1-1 0 0,-1 0 1 0 0,1 1-1 0 0,0 0 1 0 0,-4 5-1 0 0,2-3 10 0 0,1 1 1 0 0,-1-1 0 0 0,2 0 0 0 0,-6 11 0 0 0,-3 7 39 0 0,10-19-4 0 0,-1 0 0 0 0,1-1 0 0 0,1 1 0 0 0,-3 7 0 0 0,3-6-3 0 0,-1-1 1 0 0,0 0 0 0 0,-4 10-1 0 0,3-9-4 0 0,0 0 0 0 0,1 1 0 0 0,0-1 0 0 0,-2 10 0 0 0,-2 5 0 0 0,1 1 3 0 0,4-17-6 0 0,0 0 0 0 0,0 0 1 0 0,-1 0-1 0 0,-2 6 0 0 0,-2 7-28 0 0,-1 4 9 0 0,4-12 22 0 0,3-9 0 0 0,0 0 0 0 0,-1 0 0 0 0,1 0 0 0 0,0 0 0 0 0,-1 1 0 0 0,1-1 0 0 0,0 0 0 0 0,-1 0 0 0 0,1 0 0 0 0,-1 0 0 0 0,0-1 0 0 0,1 1 0 0 0,-1 0 0 0 0,0 0 0 0 0,0 0 0 0 0,1 0 0 0 0,-1-1 0 0 0,0 1 0 0 0,0 0 0 0 0,0-1 0 0 0,0 1 0 0 0,0-1 0 0 0,0 1 0 0 0,-2 0 0 0 0,-3 1 11 0 0,0-1 64 0 0,6-1-73 0 0,-1 1 1 0 0,0-1-1 0 0,0 0 1 0 0,0 1-1 0 0,0-1 1 0 0,1 0-1 0 0,-1 1 1 0 0,0-1-1 0 0,1 1 1 0 0,-1-1-1 0 0,0 1 1 0 0,0-1-1 0 0,1 1 1 0 0,-1 0-1 0 0,1-1 1 0 0,-2 2-1 0 0,-8 6-2 0 0,8-7 0 0 0,1 0 0 0 0,-1 0 0 0 0,1 0 0 0 0,-1 1 0 0 0,1-1 0 0 0,0 0 0 0 0,-1 1 0 0 0,1-1 0 0 0,0 0 0 0 0,0 1 0 0 0,0 0 0 0 0,-1 2 0 0 0,1-2 0 0 0,-1 0 0 0 0,1 0 0 0 0,0 0 0 0 0,-1 0 0 0 0,1-1 0 0 0,-1 1 0 0 0,1 0 0 0 0,-3 1 0 0 0,-6 7 0 0 0,8-8 0 0 0,-1 0 0 0 0,1 0 0 0 0,-1 0 0 0 0,1 0 0 0 0,-1 0 0 0 0,-4 2 0 0 0,-12 9 0 0 0,-25 17 60 0 0,28-19-8 0 0,13-9-44 0 0,-1 0 0 0 0,1 1 0 0 0,0-1 0 0 0,0 1 0 0 0,0 0 0 0 0,-3 3 0 0 0,-26 24-8 0 0,31-29 0 0 0,0 0 0 0 0,0 0 0 0 0,1 0 0 0 0,-1-1 0 0 0,0 1 0 0 0,0 0 0 0 0,0 0 0 0 0,0-1 0 0 0,0 1 0 0 0,0 0 0 0 0,-2 0 0 0 0,-12 8 0 0 0,8-5 11 0 0,4-4 31 0 0,0 1-43 0 0,2 0-60 0 0,21-14-109 0 0,-12 9 157 0 0,0 0 0 0 0,1 1-1 0 0,9-2 1 0 0,-2 1-13 0 0,28-12 0 0 0,-26 9 14 0 0,-15 6 12 0 0,-1 0 0 0 0,0-1 0 0 0,1 1 0 0 0,-1 0 0 0 0,0-1 0 0 0,4-3 0 0 0,9-7 0 0 0,-5 7 0 0 0,3-2 0 0 0,21-16 0 0 0,56-40 0 0 0,-60 41 0 0 0,-12 8 0 0 0,28-26 0 0 0,-35 28 11 0 0,0 1-1 0 0,-1-2 1 0 0,0 1 0 0 0,-1-2-1 0 0,13-24 1 0 0,-10 14 13 0 0,0 1 56 0 0,-2 0 0 0 0,8-27 0 0 0,-18 50-79 0 0,13-44 38 0 0,10-59 1 0 0,-20 84-40 0 0,2-17 0 0 0,-1 1 0 0 0,0-40 0 0 0,-2 24-2 0 0,-1 37 5 0 0,0 1 0 0 0,-1-1 1 0 0,-3-20-1 0 0,1 13 18 0 0,2 19-19 0 0,1 0 0 0 0,-2-1 0 0 0,1 1 0 0 0,0 0 0 0 0,0 0 0 0 0,-1 0-1 0 0,1-1 1 0 0,-1 1 0 0 0,1 0 0 0 0,-1 0 0 0 0,0 0 0 0 0,0 0 0 0 0,0 0 0 0 0,0 0-1 0 0,0 0 1 0 0,-3-3 0 0 0,-7-4 1 0 0,6 9-7 0 0,3 1-7 0 0,-3-1-6 0 0,1 0 1 0 0,-1 0-1 0 0,1 1 0 0 0,-1 0 1 0 0,1 0-1 0 0,-1 0 0 0 0,1 0 1 0 0,-6 3-1 0 0,-33 19-104 0 0,14-8 108 0 0,25-12 13 0 0,0 0 0 0 0,-1 0 0 0 0,1 0 0 0 0,0 0 0 0 0,-4 7 0 0 0,-7 3 0 0 0,11-9-17 0 0,0 0-1 0 0,1 1 1 0 0,-1-1-1 0 0,-4 9 1 0 0,-1 0-29 0 0,8-12 44 0 0,0 1 1 0 0,1-1 0 0 0,-1 1-1 0 0,0-1 1 0 0,1 1 0 0 0,-1 0 0 0 0,1-1-1 0 0,-1 1 1 0 0,1 2 0 0 0,0-3 1 0 0,-1 1 0 0 0,1-1 0 0 0,0 1 0 0 0,-1-1 1 0 0,1 1-1 0 0,-1-1 0 0 0,1 1 0 0 0,-1-1 0 0 0,0 0 1 0 0,0 1-1 0 0,-1 1 0 0 0,2-3 0 0 0,0 0 0 0 0,0 0 0 0 0,1 0 0 0 0,-1 0 0 0 0,0 0 0 0 0,0 0 0 0 0,0 0 0 0 0,0 0 0 0 0,0 0 0 0 0,1 0 0 0 0,-1 0 0 0 0,0 0 0 0 0,0 1 0 0 0,0-1 0 0 0,0 0 0 0 0,0 0 0 0 0,0 0 0 0 0,1 0 0 0 0,-1 0 0 0 0,0 0 0 0 0,0 0 0 0 0,0 0 0 0 0,0 1 0 0 0,0-1 0 0 0,0 0 0 0 0,0 0 0 0 0,0 0 0 0 0,0 0 0 0 0,0 0 0 0 0,0 0 0 0 0,1 1 0 0 0,-1-1 0 0 0,0 0 0 0 0,0 0 0 0 0,0 0 0 0 0,0 0 0 0 0,0 0 0 0 0,0 1 0 0 0,0-1 0 0 0,0 0 0 0 0,0 0 0 0 0,0 0 0 0 0,0 0 0 0 0,0 1 0 0 0,-1-1 0 0 0,1 0 0 0 0,0 0 0 0 0,0 0 0 0 0,0 0 0 0 0,0 0 0 0 0,0 0 0 0 0,0 1 0 0 0,0-1 0 0 0,4-2 0 0 0,-1-1 0 0 0,1 1 0 0 0,0-1 0 0 0,-1 0 0 0 0,0 0 0 0 0,0 0 0 0 0,0 0 0 0 0,0-1 0 0 0,0 1 0 0 0,2-4 0 0 0,15-24-26 0 0,-4 9-41 0 0,18-36 0 0 0,-15 21 49 0 0,16-37 20 0 0,-9 18-30 0 0,5-10-8 0 0,23-52 36 0 0,-50 107 0 0 0,1 1 0 0 0,11-17 0 0 0,-3 6 11 0 0,-12 20 47 0 0,-3 12 44 0 0,-8 14-65 0 0,0-3-21 0 0,-29 84-16 0 0,-57 111 0 0 0,14-56 0 0 0,71-128 148 0 0,4-9-8 0 0,23-32-44 0 0,2-16-145 0 0,-1 1-1 0 0,-2-2 1 0 0,14-26-1 0 0,8-16-24 0 0,5-5 49 0 0,17-26-14 0 0,-21 41 26 0 0,53-76-38 0 0,-4 14 51 0 0,-41 54 0 0 0,55-84 0 0 0,-79 116-2 0 0,-16 23 5 0 0,1 0 0 0 0,0 0 1 0 0,9-9-1 0 0,-7 11 66 0 0,-12 17-16 0 0,0-2-58 0 0,1-2 11 0 0,-7 17 67 0 0,-20 36 0 0 0,11-24-35 0 0,11-22-24 0 0,0 0 0 0 0,-15 22 0 0 0,-69 71 53 0 0,34-42-26 0 0,-20 26-5 0 0,26-30-8 0 0,32-39 16 0 0,-18 26 0 0 0,25-29 32 0 0,-1-1-1 0 0,0-1 1 0 0,-23 20 0 0 0,27-28-34 0 0,9-7-41 0 0,0 0-1 0 0,-1 1 1 0 0,1-1-1 0 0,0 0 1 0 0,-1 0-1 0 0,1 1 0 0 0,-1-1 1 0 0,1 0-1 0 0,0 0 1 0 0,-1 0-1 0 0,1 1 1 0 0,-1-1-1 0 0,1 0 0 0 0,-1 0 1 0 0,1 0-1 0 0,-1 0 1 0 0,1 0-1 0 0,-1 0 1 0 0,1 0-1 0 0,0 0 1 0 0,-1 0-1 0 0,1 0 0 0 0,-1 0 1 0 0,1 0-1 0 0,-1 0 1 0 0,1-1-1 0 0,-1 1 1 0 0,1 0-1 0 0,0 0 0 0 0,-1-1 1 0 0,-2-6-4 0 0,3 7 3 0 0,0-2 0 0 0,0-1 0 0 0,1 0 0 0 0,-1 1 0 0 0,1-1 0 0 0,-1 1 0 0 0,1-1 0 0 0,0 1 0 0 0,0-1 0 0 0,0 1 0 0 0,2-5 0 0 0,3-5 0 0 0,7-18-87 0 0,25-41 0 0 0,-5 10-35 0 0,-19 37 81 0 0,20-29-1 0 0,-4 9 29 0 0,-14 19 13 0 0,0 1 0 0 0,33-34 0 0 0,26-33-193 0 0,-73 89 150 0 0,0 0 1 0 0,0-1-1 0 0,0 1 1 0 0,0-1 0 0 0,3-4-1 0 0,-5 5-80 0 0,-3 3 5 0 0,1 0 100 0 0,-1-1-1 0 0,0 1 1 0 0,1 1-1 0 0,-1-1 1 0 0,1 0-1 0 0,-1 1 1 0 0,1-1-1 0 0,-1 1 1 0 0,1-1-1 0 0,0 1 1 0 0,0 0-1 0 0,-2 2 1 0 0,-3 3 11 0 0,-45 30 7 0 0,-9 9 0 0 0,-82 90 0 0 0,-20 38 77 0 0,96-115 70 0 0,44-41-53 0 0,2 1-1 0 0,-32 37 0 0 0,19-18 48 0 0,22-26-80 0 0,2-1 0 0 0,-14 21 0 0 0,17-24-26 0 0,2-1 24 0 0,5-6-59 0 0,0-1 1 0 0,0 0 0 0 0,1 0 0 0 0,-1 0 0 0 0,0 0-1 0 0,0 1 1 0 0,0-1 0 0 0,0 0 0 0 0,1 0-1 0 0,-1 0 1 0 0,0 0 0 0 0,0 0 0 0 0,0 0 0 0 0,0 1-1 0 0,1-1 1 0 0,-1 0 0 0 0,0 0 0 0 0,0 0 0 0 0,1 0-1 0 0,-1 0 1 0 0,0 0 0 0 0,0 0 0 0 0,0 0-1 0 0,1 0 1 0 0,-1 0 0 0 0,0 0 0 0 0,0 0 0 0 0,1 0-1 0 0,-1 0 1 0 0,0 0 0 0 0,0 0 0 0 0,0 0-1 0 0,1-1 1 0 0,-1 1 0 0 0,0 0 0 0 0,0 0 0 0 0,0 0-1 0 0,1 0 1 0 0,2-1-1 0 0,0 0 1 0 0,0-1-1 0 0,0 1 0 0 0,0-1 1 0 0,-1 1-1 0 0,1-1 0 0 0,0 0 1 0 0,-1 0-1 0 0,1 0 0 0 0,1-2 1 0 0,14-11-24 0 0,42-23-131 0 0,-1-2-1 0 0,90-84 0 0 0,-62 47 102 0 0,18-18 42 0 0,-11 6-20 0 0,20-20 9 0 0,73-107 139 0 0,-32 18 158 0 0,-33 54-71 0 0,-50 61 56 0 0,-55 66-183 0 0,-17 18-71 0 0,0-1 0 0 0,1 0 0 0 0,-1 0 0 0 0,0 0 0 0 0,0 1-1 0 0,1-1 1 0 0,-1 0 0 0 0,0 0 0 0 0,0 1 0 0 0,0-1 0 0 0,1 0-1 0 0,-1 1 1 0 0,0-1 0 0 0,0 0 0 0 0,0 0 0 0 0,0 1 0 0 0,0-1-1 0 0,1 0 1 0 0,-1 1 0 0 0,0-1 0 0 0,0 0 0 0 0,0 1 0 0 0,0 0-1 0 0,0-1 2 0 0,0 2 5 0 0,0 0 0 0 0,0 0 0 0 0,0 0 0 0 0,0 0 1 0 0,0 0-1 0 0,0 0 0 0 0,-1 0 0 0 0,1-1 0 0 0,-1 1 0 0 0,1 0 0 0 0,-1 0 0 0 0,-2 3 0 0 0,-14 22 84 0 0,3-6-42 0 0,5-5-43 0 0,4-5-10 0 0,-1 0-1 0 0,-14 17 1 0 0,3-8-1 0 0,6-8 0 0 0,2-1 0 0 0,-16 24 0 0 0,-9 31 0 0 0,-14 21 0 0 0,-70 109 0 0 0,31-55 0 0 0,82-133 50 0 0,0 0 1 0 0,1 1-1 0 0,0 0 0 0 0,0 0 1 0 0,1 0-1 0 0,-4 14 0 0 0,7-22-47 0 0,0-1 0 0 0,0 0 0 0 0,0 0 0 0 0,0 0 0 0 0,0 1 0 0 0,0-1 0 0 0,0 0 0 0 0,0 0 0 0 0,0 0 0 0 0,0 1 0 0 0,0-1 1 0 0,0 0-1 0 0,0 0 0 0 0,0 0 0 0 0,0 1 0 0 0,1-1 0 0 0,-1 0 0 0 0,0 0 0 0 0,0 0 0 0 0,0 0 0 0 0,0 1 0 0 0,0-1 0 0 0,0 0 0 0 0,0 0 0 0 0,1 0 0 0 0,-1 0 0 0 0,0 0 0 0 0,0 1 0 0 0,0-1 0 0 0,0 0 0 0 0,1 0 0 0 0,-1 0 0 0 0,1 0-2 0 0,0 0 0 0 0,0 0 1 0 0,0 0-1 0 0,0 0 0 0 0,0 0 0 0 0,-1 0 0 0 0,1-1 1 0 0,0 1-1 0 0,0 0 0 0 0,0-1 0 0 0,0 1 0 0 0,0 0 0 0 0,0-1 1 0 0,-1 1-1 0 0,1-1 0 0 0,0 1 0 0 0,0-1 0 0 0,0 0 0 0 0,16-15-9 0 0,-11 10 1 0 0,25-26-102 0 0,48-66 0 0 0,-41 49 68 0 0,22-29 23 0 0,51-61-28 0 0,48-50-26 0 0,-133 156 72 0 0,34-59 0 0 0,-24 35 0 0 0,46-82 0 0 0,-74 126 18 0 0,-1-1 0 0 0,9-26-1 0 0,-16 40-16 0 0,0 0 0 0 0,0 0 0 0 0,0-1-1 0 0,0 1 1 0 0,0 0 0 0 0,0 0-1 0 0,0-1 1 0 0,0 1 0 0 0,0 0-1 0 0,0 0 1 0 0,0-1 0 0 0,0 1-1 0 0,0 0 1 0 0,0 0 0 0 0,0-1-1 0 0,0 1 1 0 0,0 0 0 0 0,0 0-1 0 0,0 0 1 0 0,0-1 0 0 0,-1 1-1 0 0,1 0 1 0 0,0 0 0 0 0,0-1 0 0 0,0 1-1 0 0,0 0 1 0 0,0 0 0 0 0,-1 0-1 0 0,1 0 1 0 0,0-1 0 0 0,0 1-1 0 0,0 0 1 0 0,-1 0 0 0 0,1 0-1 0 0,0 0 1 0 0,0 0 0 0 0,-1-1-1 0 0,1 1 1 0 0,0 0 0 0 0,0 0-1 0 0,0 0 1 0 0,-1 0 0 0 0,1 0-1 0 0,0 0 1 0 0,0 0 0 0 0,-1 0 0 0 0,1 0-1 0 0,0 0 1 0 0,0 0 0 0 0,-1 0-1 0 0,1 0 1 0 0,0 0 0 0 0,0 0-1 0 0,-1 1 1 0 0,1-1 0 0 0,-1 0-1 0 0,-15 5 13 0 0,0 5-58 0 0,-1 1-1 0 0,1 0 1 0 0,1 1-1 0 0,0 1 1 0 0,1 1-1 0 0,-16 20 1 0 0,-41 36-86 0 0,13-22 131 0 0,-162 147 0 0 0,76-61-72 0 0,135-126 73 0 0,-1-1 1 0 0,0 0-1 0 0,0-1 0 0 0,0 0 1 0 0,0-1-1 0 0,-1 0 0 0 0,-13 4 1 0 0,23-8-1 0 0,1-1 0 0 0,-1 0 0 0 0,0 0 1 0 0,1 1-1 0 0,-1-1 0 0 0,0 0 0 0 0,1 0 0 0 0,-1 0 1 0 0,0 0-1 0 0,0 0 0 0 0,1 0 0 0 0,-1 0 0 0 0,0 0 1 0 0,1 0-1 0 0,-1 0 0 0 0,0 0 0 0 0,0 0 0 0 0,1-1 1 0 0,-1 1-1 0 0,0 0 0 0 0,1-1 0 0 0,-1 1 0 0 0,0 0 1 0 0,1-1-1 0 0,-1 1 0 0 0,1-1 0 0 0,-1 1 0 0 0,1 0 1 0 0,-1-1-1 0 0,1 0 0 0 0,-1 1 0 0 0,1-1 0 0 0,-1 1 1 0 0,1-1-1 0 0,-1 0 0 0 0,1 1 0 0 0,0-1 0 0 0,0 0 1 0 0,-1 1-1 0 0,1-1 0 0 0,0 0 0 0 0,0 1 0 0 0,0-2 1 0 0,-1-2-15 0 0,1 1 0 0 0,1-1 1 0 0,-1 1-1 0 0,0 0 0 0 0,1-1 1 0 0,0 1-1 0 0,0 0 0 0 0,1-5 0 0 0,7-13-131 0 0,1 0 0 0 0,1 0-1 0 0,16-23 1 0 0,46-55-141 0 0,-68 93 270 0 0,106-124-156 0 0,-38 47 118 0 0,6-9 9 0 0,31-36 8 0 0,-46 53 58 0 0,18-22 36 0 0,-29 35-38 0 0,-11 15-24 0 0,-15 18 235 0 0,-27 28-134 0 0,0 3-6 0 0,-3 8-73 0 0,-1-1 1 0 0,0 0-1 0 0,-1 0 1 0 0,0-1 0 0 0,0 1-1 0 0,0-1 1 0 0,-12 12-1 0 0,5-4-9 0 0,-82 93-9 0 0,73-87 0 0 0,-57 51 0 0 0,20-21 0 0 0,45-39 0 0 0,-313 283 64 0 0,294-269-15 0 0,15-13 21 0 0,0-1 0 0 0,-1 0-1 0 0,-19 11 1 0 0,23-16-3 0 0,12-6-52 0 0,0 0 0 0 0,0-1-1 0 0,-1 1 1 0 0,1-1-1 0 0,-1 0 1 0 0,1 0 0 0 0,-1 0-1 0 0,1 0 1 0 0,-5 1-1 0 0,6-2-12 0 0,1 0-1 0 0,0 0 1 0 0,0 0-1 0 0,-1 0 0 0 0,1 0 1 0 0,0 0-1 0 0,0 0 1 0 0,-1 0-1 0 0,1 0 0 0 0,0 0 1 0 0,0-1-1 0 0,0 1 1 0 0,-1 0-1 0 0,1 0 0 0 0,0 0 1 0 0,0 0-1 0 0,0 0 1 0 0,-1-1-1 0 0,1 1 0 0 0,0 0 1 0 0,0 0-1 0 0,0 0 1 0 0,0 0-1 0 0,-1-1 0 0 0,1 1 1 0 0,0 0-1 0 0,0 0 1 0 0,0-1-1 0 0,0 1 0 0 0,0 0 1 0 0,0 0-1 0 0,0-1 0 0 0,0 1 1 0 0,0 0-1 0 0,0 0 1 0 0,0-1-1 0 0,0 1 0 0 0,0 0 1 0 0,0 0-1 0 0,0-1 1 0 0,0 1-1 0 0,0 0 0 0 0,0 0 1 0 0,0-1-1 0 0,0 1 1 0 0,0 0-1 0 0,0 0 0 0 0,0 0 1 0 0,0-1-1 0 0,1 1 1 0 0,-1 0-1 0 0,0 0 0 0 0,0 0 1 0 0,0-1-1 0 0,1 1 1 0 0,8-15 14 0 0,-9 14-20 0 0,59-74-293 0 0,99-101 0 0 0,88-48 167 0 0,-77 74 115 0 0,1 0 18 0 0,-147 132-3 0 0,36-21 0 0 0,-32 22 0 0 0,-25 16 1 0 0,1-1 1 0 0,-1 1-1 0 0,1 0 0 0 0,-1 0 0 0 0,1 0 0 0 0,-1 0 0 0 0,1 0 1 0 0,4 0-1 0 0,-7 2 3 0 0,0-1-1 0 0,1 1 1 0 0,-1 0 0 0 0,0 0 0 0 0,0-1-1 0 0,0 1 1 0 0,0 0 0 0 0,0-1 0 0 0,0 1-1 0 0,-1 0 1 0 0,1 0 0 0 0,0-1 0 0 0,0 1 0 0 0,0 0-1 0 0,-1-1 1 0 0,1 2 0 0 0,-3 3 2 0 0,1-1 0 0 0,-1 0-1 0 0,0 1 1 0 0,0-1 0 0 0,-1 0 0 0 0,-5 5 0 0 0,-11 14 6 0 0,-25 34 64 0 0,-84 84 0 0 0,80-92-9 0 0,-138 130-54 0 0,102-103 23 0 0,-20 17-8 0 0,79-72-11 0 0,-118 91 121 0 0,131-105-69 0 0,5-5-41 0 0,6-4-8 0 0,3-3-4 0 0,5-11-58 0 0,0 1-1 0 0,1-1 1 0 0,18-26 0 0 0,33-41-230 0 0,-44 65 233 0 0,22-27-70 0 0,73-68 0 0 0,-73 79 84 0 0,155-153-28 0 0,-37 39 53 0 0,-129 126 0 0 0,52-34 0 0 0,-74 53 4 0 0,3-1 17 0 0,12 1 18 0 0,-17 3-36 0 0,-1 1-1 0 0,0-1 0 0 0,0 0 1 0 0,1 0-1 0 0,-1 1 1 0 0,0-1-1 0 0,0 0 0 0 0,0 0 1 0 0,0 1-1 0 0,1-1 1 0 0,-1 0-1 0 0,0 1 1 0 0,0-1-1 0 0,0 0 0 0 0,0 0 1 0 0,0 1-1 0 0,0-1 1 0 0,0 0-1 0 0,0 1 0 0 0,0-1 1 0 0,0 0-1 0 0,0 1 1 0 0,0-1-1 0 0,0 0 1 0 0,0 1-1 0 0,0-1 0 0 0,0 0 1 0 0,0 1-1 0 0,-1-1 1 0 0,1 1 7 0 0,-1 5 29 0 0,0 1 1 0 0,-1-1-1 0 0,0 0 0 0 0,0 0 1 0 0,0 0-1 0 0,-5 8 1 0 0,-23 34 67 0 0,26-42-109 0 0,-27 37 42 0 0,-3-1-1 0 0,-52 51 1 0 0,35-40-20 0 0,13-14 6 0 0,-49 39 1 0 0,17-15 149 0 0,-13 10 128 0 0,57-53-180 0 0,-3 3-258 0 0,-62 37 0 0 0,90-59 135 0 0,1-1-1 0 0,-1 0 1 0 0,1 1-1 0 0,-1-1 1 0 0,1 0-1 0 0,-1 1 0 0 0,0-1 1 0 0,1 0-1 0 0,-1 0 1 0 0,0 0-1 0 0,1 0 1 0 0,-1 1-1 0 0,0-1 1 0 0,1 0-1 0 0,-1 0 1 0 0,0 0-1 0 0,1 0 1 0 0,-1 0-1 0 0,0-1 1 0 0,1 1-1 0 0,-1 0 1 0 0,0 0-1 0 0,0-1 2 0 0,1 1-1 0 0,0-1 1 0 0,-1 1 0 0 0,1-1-1 0 0,0 1 1 0 0,0 0 0 0 0,-1-1-1 0 0,1 1 1 0 0,0-1 0 0 0,0 0-1 0 0,0 1 1 0 0,0-1 0 0 0,0 1-1 0 0,-1-1 1 0 0,1 1-1 0 0,0-1 1 0 0,0 1 0 0 0,0-1-1 0 0,1 1 1 0 0,-1-2 0 0 0,1-3 2 0 0,0-1 1 0 0,1 1 0 0 0,4-11-1 0 0,7-9-53 0 0,0-1 1 0 0,2 2-1 0 0,1 0 0 0 0,26-30 0 0 0,86-80-309 0 0,-44 48 200 0 0,-5 3 74 0 0,109-92 0 0 0,-143 137 84 0 0,-22 18 0 0 0,0 1 0 0 0,36-21 0 0 0,-39 27 0 0 0,31-15 0 0 0,-46 26 0 0 0,0 0 0 0 0,1 0 0 0 0,0 0 0 0 0,-1 1 0 0 0,1 0 0 0 0,0 0 0 0 0,9 0 0 0 0,-14 0 3 0 0,-1 1-1 0 0,1 0 1 0 0,0 0 0 0 0,-1 0-1 0 0,1 0 1 0 0,-1 0 0 0 0,1 0-1 0 0,0 0 1 0 0,-1 0 0 0 0,1 1-1 0 0,-1-1 1 0 0,1 0 0 0 0,-1 0-1 0 0,1 0 1 0 0,-1 1 0 0 0,1-1-1 0 0,-1 0 1 0 0,1 0 0 0 0,-1 1-1 0 0,1-1 1 0 0,-1 1 0 0 0,1-1-1 0 0,-1 0 1 0 0,1 1 0 0 0,-1-1-1 0 0,0 1 1 0 0,1-1 0 0 0,-1 1-1 0 0,0-1 1 0 0,1 1 0 0 0,-1-1-1 0 0,0 1 1 0 0,0-1 0 0 0,0 1-1 0 0,1-1 1 0 0,-1 1 0 0 0,0 0-1 0 0,0-1 1 0 0,0 1 0 0 0,0-1-1 0 0,0 1 1 0 0,0 0 0 0 0,0-1-1 0 0,0 1 1 0 0,0-1 0 0 0,0 1-1 0 0,-1-1 1 0 0,1 2 0 0 0,-1 2 28 0 0,-1 1 0 0 0,0 0 1 0 0,0-1-1 0 0,-4 8 1 0 0,5-11-29 0 0,-10 16 30 0 0,-1-1 0 0 0,-28 29 0 0 0,15-16-15 0 0,-112 124-18 0 0,-60 55 0 0 0,155-161 272 0 0,41-46-128 0 0,7-16-11 0 0,4-5-194 0 0,0 1-1 0 0,2 1 1 0 0,0 0-1 0 0,26-30 0 0 0,-28 36 37 0 0,38-41-57 0 0,5-6 17 0 0,-52 59 65 0 0,29-39-46 0 0,50-49-1 0 0,-4 13 47 0 0,111-140 0 0 0,-171 192 76 0 0,-2 0-1 0 0,0 0 0 0 0,-1-1 1 0 0,-1-1-1 0 0,-2 0 1 0 0,13-44-1 0 0,-22 66-65 0 0,-1 0-1 0 0,1 0 1 0 0,-1 0-1 0 0,0 0 1 0 0,0 1-1 0 0,0-1 0 0 0,-1 0 1 0 0,1 0-1 0 0,0 0 1 0 0,-1 0-1 0 0,0 0 1 0 0,0 0-1 0 0,0 1 1 0 0,0-1-1 0 0,0 0 1 0 0,-1 1-1 0 0,1-1 1 0 0,-1 0-1 0 0,1 1 1 0 0,-1 0-1 0 0,0-1 1 0 0,-3-1-1 0 0,-3-4 26 0 0,0 0 0 0 0,-1 1 0 0 0,0 1-1 0 0,-14-9 1 0 0,-10 1-35 0 0,11 6 0 0 0,-10-3-57 0 0,30 11 50 0 0,-1-1-1 0 0,1 1 0 0 0,0-1 1 0 0,-1 1-1 0 0,1 0 0 0 0,0 0 0 0 0,0 0 1 0 0,-1 0-1 0 0,1 0 0 0 0,0 1 1 0 0,-5 0-1 0 0,5 0-9 0 0,0 0 1 0 0,0 0-1 0 0,-1 0 0 0 0,1 0 1 0 0,0 0-1 0 0,0 0 0 0 0,1 1 1 0 0,-1-1-1 0 0,0 0 1 0 0,0 1-1 0 0,1 0 0 0 0,-1-1 1 0 0,1 1-1 0 0,-1 0 0 0 0,1 0 1 0 0,-2 3-1 0 0,-10 10-114 0 0,-1 1-6 0 0,13-13 121 0 0,-3 5-45 0 0,0-1-1 0 0,0 1 1 0 0,1 0-1 0 0,0 0 1 0 0,1 1-1 0 0,-3 15 0 0 0,0 4 342 0 0,5-27-324 0 0,1-1-162 0 0,1-1 208 0 0,0 1 0 0 0,-1-1 1 0 0,1 0-1 0 0,-1 0 0 0 0,0 0 1 0 0,1 1-1 0 0,-1-1 0 0 0,0 0 1 0 0,1-1-1 0 0,-1 1 0 0 0,0 0 1 0 0,0 0-1 0 0,0 0 1 0 0,0-1-1 0 0,0 1 0 0 0,0-1 1 0 0,1-2-1 0 0,6-6 38 0 0,0-1-1 0 0,0 0-1 0 0,-1 0 0 0 0,10-20 0 0 0,2-4 12 0 0,36-68-50 0 0,8-3 116 0 0,4-13 194 0 0,-16 28-191 0 0,-41 72-85 0 0,26-37 96 0 0,-21 32-121 0 0,-12 18 12 0 0,0 1-1 0 0,1 0 1 0 0,6-8-1 0 0,-4 1 43 0 0,-6 11-59 0 0,0 0-1 0 0,1 0 1 0 0,-1 0 0 0 0,0 0 0 0 0,1 0 0 0 0,-1 1-1 0 0,1-1 1 0 0,-1 0 0 0 0,1 0 0 0 0,0 0 0 0 0,-1 0-1 0 0,2 0 1 0 0,5-2-20 0 0,-7 3 15 0 0,0 0-1 0 0,0 0 1 0 0,0 0 0 0 0,1 0-1 0 0,-1 0 1 0 0,0 0 0 0 0,0 1-1 0 0,0-1 1 0 0,0 0 0 0 0,1 0-1 0 0,-1 0 1 0 0,0 0 0 0 0,0 0-1 0 0,0 1 1 0 0,0-1 0 0 0,0 0-1 0 0,1 0 1 0 0,-1 0 0 0 0,0 0-1 0 0,0 1 1 0 0,0-1 0 0 0,0 0-1 0 0,0 0 1 0 0,0 0 0 0 0,0 1-1 0 0,0-1 1 0 0,0 0 0 0 0,0 0-1 0 0,0 0 1 0 0,0 1 0 0 0,0-1-1 0 0,0 0 1 0 0,0 0 0 0 0,0 0-1 0 0,0 1 1 0 0,0-1 0 0 0,0 0-1 0 0,0 0 1 0 0,-1 9-27 0 0,-5 9-21 0 0,5-14 30 0 0,0 0 0 0 0,0 0-1 0 0,-1 0 1 0 0,0-1 0 0 0,1 1-1 0 0,-4 3 1 0 0,-18 41-154 0 0,17-39 150 0 0,1 0 1 0 0,-6 14 0 0 0,-2 4 9 0 0,8-18-19 0 0,-16 35-243 0 0,0-11 108 0 0,14-21-79 0 0,10-15 232 0 0,-1 1 1 0 0,0-1-1 0 0,1 1 1 0 0,0 0-1 0 0,4-3 1 0 0,-4 3 4 0 0,0 0 1 0 0,1 0 0 0 0,-1-1 0 0 0,-1 0-1 0 0,5-3 1 0 0,32-44 8 0 0,-15 16-2 0 0,-19 27 5 0 0,0-1 0 0 0,0 1 0 0 0,10-10 1 0 0,-8 10 13 0 0,0-1 0 0 0,7-11-1 0 0,-9 11 6 0 0,1 0 0 0 0,0 1-1 0 0,9-9 1 0 0,5-4 72 0 0,-16 15-55 0 0,1 0 0 0 0,0 0 0 0 0,9-6-1 0 0,-2-1 64 0 0,-12 11 95 0 0,-1 2-133 0 0,-8 14 2 0 0,-3 5-68 0 0,7-16 2 0 0,-3 5 19 0 0,0 0-1 0 0,0 0 1 0 0,-7 11 0 0 0,-10 18 30 0 0,-12 22 19 0 0,23-37-66 0 0,-17 23 0 0 0,-10 15-21 0 0,-22 35-98 0 0,29-45 33 0 0,-75 103-121 0 0,68-101 137 0 0,-14 21-107 0 0,37-48 81 0 0,12-18 62 0 0,1 0 0 0 0,0 0-1 0 0,0 0 1 0 0,0 1-1 0 0,-3 10 1 0 0,4-7 21 0 0,2-9-1 0 0,1 0 1 0 0,0 0-1 0 0,0 0 1 0 0,0 0 0 0 0,1 0-1 0 0,-1 1 1 0 0,1-1-1 0 0,-1 0 1 0 0,1 0-1 0 0,0 0 1 0 0,0 1 0 0 0,1 3-1 0 0,2 4-67 0 0,-3-7 53 0 0,1 0 0 0 0,0 0 0 0 0,0-1 0 0 0,1 1 0 0 0,-1 0-1 0 0,1-1 1 0 0,3 6 0 0 0,15 29-46 0 0,-16-31 70 0 0,0 0 0 0 0,0 1-1 0 0,-1-1 1 0 0,-1 1 0 0 0,1 0 0 0 0,-1 0-1 0 0,0 0 1 0 0,-1 0 0 0 0,0 0 0 0 0,0 0-1 0 0,-1 0 1 0 0,0 0 0 0 0,0 0 0 0 0,-1 0-1 0 0,-1 9 1 0 0,-3 7-7 0 0,-1 0 0 0 0,-1 0 0 0 0,-16 36 0 0 0,14-36 9 0 0,0-2 0 0 0,-13 24 0 0 0,12-27 0 0 0,2-5 0 0 0,0 0 0 0 0,-13 17 0 0 0,18-27 0 0 0,0 0 0 0 0,1 0 0 0 0,0 0 0 0 0,0 0 0 0 0,-2 7 0 0 0,-10 17 0 0 0,-5-4 0 0 0,-1 0 0 0 0,-34 29 0 0 0,12-12 0 0 0,32-30 23 0 0,-2 0 1 0 0,1 0-1 0 0,-2-2 0 0 0,1 1 0 0 0,-1-2 0 0 0,-1 1 1 0 0,1-2-1 0 0,-1 0 0 0 0,-21 7 0 0 0,12-7 24 0 0,16-4-36 0 0,1 0 0 0 0,-1-1 0 0 0,0-1 1 0 0,0 1-1 0 0,0-1 0 0 0,0 0 0 0 0,0 0 1 0 0,0-1-1 0 0,0 0 0 0 0,0 0 0 0 0,-10-2 0 0 0,10 0-4 0 0,-1 0-1 0 0,1 0 0 0 0,-1-1 0 0 0,1 0 0 0 0,0 0 0 0 0,0-1 0 0 0,0 0 0 0 0,0 0 0 0 0,1 0 0 0 0,0-1 1 0 0,0 0-1 0 0,0 0 0 0 0,-9-11 0 0 0,4 2 8 0 0,2 4 3 0 0,1 0 0 0 0,1 0 1 0 0,-1-1-1 0 0,2 0 0 0 0,-11-23 0 0 0,6 6-34 0 0,5 15-1 0 0,1 0 1 0 0,1-1-1 0 0,-4-18 0 0 0,2 9-24 0 0,5 17 12 0 0,-1 0 1 0 0,1 0 0 0 0,0 0-1 0 0,0-7 1 0 0,1 12 20 0 0,0 1 1 0 0,0-1-1 0 0,0 1 1 0 0,0-1-1 0 0,0 1 1 0 0,0-1 0 0 0,0 1-1 0 0,0 0 1 0 0,0-1-1 0 0,0 1 1 0 0,0-1-1 0 0,0 1 1 0 0,0-1-1 0 0,-1 1 1 0 0,1-1-1 0 0,0 1 1 0 0,0 0-1 0 0,-1-1 1 0 0,1 1-1 0 0,0-1 1 0 0,0 1 0 0 0,-1-1-1 0 0,0 1-1 0 0,1 0 1 0 0,0 0-1 0 0,-1 0 0 0 0,1 0 1 0 0,-1 0-1 0 0,1 0 0 0 0,0 0 1 0 0,-1 0-1 0 0,1 0 0 0 0,0 1 0 0 0,-1-1 1 0 0,1 0-1 0 0,0 0 0 0 0,-1 0 1 0 0,1 0-1 0 0,0 1 0 0 0,-1-1 1 0 0,1 0-1 0 0,0 0 0 0 0,0 0 1 0 0,-1 1-1 0 0,-1 1-10 0 0,0 0 0 0 0,0 0 0 0 0,1 0 0 0 0,-1 0 0 0 0,1 1 0 0 0,-1-1 0 0 0,0 3 0 0 0,-13 28-14 0 0,9-18 10 0 0,-9 24-1 0 0,-17 53-47 0 0,22-60 72 0 0,-4 16 0 0 0,8-22 0 0 0,3-14 0 0 0,1 0 0 0 0,-2 17 0 0 0,3 4 0 0 0,-1-16 0 0 0,2 26 0 0 0,11-12 79 0 0,-11-30 138 0 0,-6-23-72 0 0,0-1-92 0 0,1-1-1 0 0,1 1 1 0 0,2-1-1 0 0,0 0 0 0 0,1 0 1 0 0,4-35-1 0 0,-2 52-52 0 0,1-1 0 0 0,0 0 0 0 0,0 0 0 0 0,6-12 0 0 0,-6 15-11 0 0,-2 4-6 0 0,1-1-1 0 0,0 0 1 0 0,-1 1 0 0 0,1-1 0 0 0,0 1 0 0 0,0 0 0 0 0,0-1 0 0 0,0 1 0 0 0,0 0 0 0 0,0-1 0 0 0,2-1 0 0 0,-2 2 14 0 0,1 0-1 0 0,-1 1 0 0 0,1-1 1 0 0,0 0-1 0 0,-1 0 0 0 0,1 1 1 0 0,0-1-1 0 0,-1 1 0 0 0,1-1 1 0 0,0 1-1 0 0,0 0 1 0 0,-1 0-1 0 0,1-1 0 0 0,0 1 1 0 0,0 0-1 0 0,-1 1 0 0 0,1-1 1 0 0,0 0-1 0 0,0 1 0 0 0,-1-1 1 0 0,1 1-1 0 0,0-1 1 0 0,-1 1-1 0 0,1 0 0 0 0,2 1 1 0 0,5 3-20 0 0,-1 0 1 0 0,0 1-1 0 0,12 11 1 0 0,-9-8 14 0 0,23 19 84 0 0,1-3 1 0 0,54 31-1 0 0,-73-47-48 0 0,0-1-1 0 0,0-1 0 0 0,1-1 1 0 0,0-1-1 0 0,0 0 1 0 0,0-1-1 0 0,1-1 1 0 0,31 3-1 0 0,-41-6-12 0 0,1-1 0 0 0,-1 0 0 0 0,1 0 0 0 0,-1-1 0 0 0,1 0 0 0 0,-1 0 0 0 0,0-1 0 0 0,0 0 0 0 0,0 0 0 0 0,0-1 0 0 0,-1 0 0 0 0,12-8 0 0 0,2-5 65 0 0,1 0-1 0 0,28-32 1 0 0,-22 20-57 0 0,11-10 17 0 0,-1-1-1 0 0,-2-2 0 0 0,54-84 1 0 0,-57 71-21 0 0,50-88 15 0 0,-49 77-1 0 0,12-25 46 0 0,-42 81-55 0 0,10-21-10 0 0,-2-1 0 0 0,-1 0 0 0 0,9-43 0 0 0,-15 38-233 0 0,-14 46 129 0 0,-31 44-52 0 0,17-23 48 0 0,-15 18-57 0 0,-29 35 87 0 0,39-50 32 0 0,-28 42 0 0 0,13-17 32 0 0,26-36 0 0 0,0 1 0 0 0,-18 35 0 0 0,0 5 48 0 0,-9 19 56 0 0,41-73-40 0 0,15-10 53 0 0,2-5-115 0 0,0-1 0 0 0,-1 0-1 0 0,1-1 1 0 0,-2-1 0 0 0,18-13-1 0 0,-18 12 0 0 0,8-6-1 0 0,-2-1 0 0 0,17-20 0 0 0,10-8 0 0 0,8-10 0 0 0,55-72 0 0 0,-100 117 0 0 0,18-19 13 0 0,41-35 0 0 0,-57 54 14 0 0,14-10-4 0 0,-24 20-22 0 0,0 0 0 0 0,0 0 0 0 0,0 0 0 0 0,0 1 0 0 0,0-1 0 0 0,0 0 0 0 0,0 0 0 0 0,0 0 0 0 0,0 0 0 0 0,0 1 0 0 0,0-1 0 0 0,0 0 0 0 0,1 0 0 0 0,-1 0 0 0 0,0 0 0 0 0,0 1 0 0 0,0-1 0 0 0,0 0 0 0 0,0 0 0 0 0,0 0 0 0 0,0 0 0 0 0,0 0 0 0 0,1 1 0 0 0,-1-1 0 0 0,0 0 0 0 0,0 0 0 0 0,0 0 0 0 0,0 0 0 0 0,0 0 0 0 0,1 0 0 0 0,-1 0 0 0 0,0 0 0 0 0,0 1 0 0 0,0-1 0 0 0,0 0 0 0 0,1 0 0 0 0,-1 0 0 0 0,0 0 0 0 0,0 0 0 0 0,0 0 0 0 0,0 0 0 0 0,1 0 0 0 0,-1 0 0 0 0,0 0 0 0 0,0 0 0 0 0,0 0 0 0 0,0 0 0 0 0,1 0 0 0 0,-1-1 0 0 0,0 1 0 0 0,0 0 0 0 0,0 0 0 0 0,0 0 0 0 0,1 0 0 0 0,-1 0 0 0 0,0 0 0 0 0,0 0 0 0 0,0 0 0 0 0,1-1 0 0 0,-3 6-1 0 0,0 1 0 0 0,0-1 0 0 0,0-1 0 0 0,-5 9 0 0 0,-2 5 0 0 0,-44 82 0 0 0,32-63 0 0 0,-6 7 0 0 0,-2-1 0 0 0,-41 47 0 0 0,-18 0 0 0 0,31-34 0 0 0,-238 233 396 0 0,291-286-367 0 0,0 1-1 0 0,0 0 1 0 0,-1-1-1 0 0,0 0 1 0 0,0 0-1 0 0,0 0 1 0 0,-6 2-1 0 0,11-5-25 0 0,0-1 1 0 0,0 1-1 0 0,-1 0 0 0 0,1-1 0 0 0,0 1 0 0 0,0 0 0 0 0,0-1 1 0 0,-1 1-1 0 0,1 0 0 0 0,0-1 0 0 0,0 1 0 0 0,0 0 1 0 0,0-1-1 0 0,0 1 0 0 0,0 0 0 0 0,-1-1 0 0 0,1 1 1 0 0,0 0-1 0 0,0-1 0 0 0,0 1 0 0 0,0-1 0 0 0,0 1 1 0 0,1 0-1 0 0,-1-1 0 0 0,0 0 0 0 0,0 1 2 0 0,1-7 11 0 0,0 1 0 0 0,0-1 0 0 0,0 1 0 0 0,1-1 0 0 0,0 1 0 0 0,1 0 0 0 0,3-7 0 0 0,26-41-122 0 0,-23 39 36 0 0,21-31-82 0 0,48-54 0 0 0,43-35 121 0 0,-30 35-53 0 0,-39 40 58 0 0,116-103-1 0 0,-72 83 46 0 0,-79 63 79 0 0,-14 13-68 0 0,1 1 0 0 0,-1 0 0 0 0,1-1 0 0 0,4-2 0 0 0,2 3-17 0 0,-4 9-13 0 0,-5-4 7 0 0,-1 0-1 0 0,1 1 0 0 0,-1-1 1 0 0,0 1-1 0 0,0-1 1 0 0,0 0-1 0 0,0 4 1 0 0,0 2 5 0 0,-1-4-16 0 0,1 0-1 0 0,-1 0 1 0 0,0 1-1 0 0,0-1 1 0 0,-1 0 0 0 0,1 0-1 0 0,-1 0 1 0 0,0 0-1 0 0,0 0 1 0 0,0-1-1 0 0,0 1 1 0 0,-1-1 0 0 0,-5 6-1 0 0,4-3-2 0 0,0-1 1 0 0,1 0-1 0 0,-1 1 0 0 0,-4 11 0 0 0,-19 49 100 0 0,12-32-170 0 0,14-30 74 0 0,-1 0-1 0 0,1 0 1 0 0,1 0 0 0 0,-2 7-1 0 0,-2 12 5 0 0,3-21-1 0 0,1-1 0 0 0,0 0 0 0 0,0 0 0 0 0,0-1 0 0 0,-1 1 0 0 0,1 0 0 0 0,0 0 0 0 0,0-1 0 0 0,0 1 0 0 0,0 0 0 0 0,0 0 0 0 0,1 0 0 0 0,-1-1 0 0 0,0 1 0 0 0,0 0 0 0 0,0 0 0 0 0,1-1 0 0 0,-1 1 0 0 0,1 1 0 0 0,-1-2 0 0 0,0 1 0 0 0,0-1 0 0 0,0 1 0 0 0,0-1 0 0 0,0 1 0 0 0,1-1 0 0 0,-1 0 0 0 0,0 1 0 0 0,0-1 0 0 0,0 1 0 0 0,1-1 0 0 0,-1 1 0 0 0,0-1 0 0 0,0 0 0 0 0,1 1 0 0 0,-1-1 0 0 0,0 0 0 0 0,1 1 0 0 0,-1-1 0 0 0,0 0 0 0 0,1 0 0 0 0,-1 1 0 0 0,1-1 0 0 0,-1 0 0 0 0,0 0 0 0 0,1 1 0 0 0,-1-1 0 0 0,1 0 0 0 0,0 0 0 0 0,0 0 0 0 0,0 0 0 0 0,-1 0 0 0 0,1-1 0 0 0,0 1 0 0 0,0 0 0 0 0,0-1 0 0 0,0 1 0 0 0,-1 0 0 0 0,1-1 0 0 0,0 1 0 0 0,0-1 0 0 0,-1 1 0 0 0,1-1 0 0 0,0 0 0 0 0,3-3 0 0 0,-1 1 0 0 0,0-1 0 0 0,0 1 0 0 0,-1-1 0 0 0,4-5 0 0 0,5-11 0 0 0,-5 9 0 0 0,-1 1 0 0 0,0-1 0 0 0,4-12 0 0 0,7-27 0 0 0,8-29 11 0 0,-16 46 31 0 0,-3 17-1 0 0,-2 0 0 0 0,4-31 0 0 0,-4 18-8 0 0,-2 20-24 0 0,0 0 1 0 0,-1 0-1 0 0,0-1 1 0 0,-2-16-1 0 0,1 18-12 0 0,0 3-10 0 0,0 0 1 0 0,0 0-1 0 0,0 1 1 0 0,-1-1-1 0 0,1 0 1 0 0,-4-5-1 0 0,4 9 11 0 0,0-1-1 0 0,0 1 0 0 0,0 0 0 0 0,0 0 1 0 0,0 0-1 0 0,0 0 0 0 0,0 0 0 0 0,-1 0 0 0 0,1 0 1 0 0,0 0-1 0 0,-1 0 0 0 0,1 1 0 0 0,0-1 1 0 0,-1 1-1 0 0,1-1 0 0 0,-1 1 0 0 0,1-1 1 0 0,-1 1-1 0 0,1 0 0 0 0,-1 0 0 0 0,1-1 0 0 0,-1 1 1 0 0,0 0-1 0 0,-2 1 0 0 0,2-1-10 0 0,1 1-1 0 0,-1-1 0 0 0,0 1 1 0 0,0 0-1 0 0,1 0 1 0 0,-1-1-1 0 0,0 1 1 0 0,1 0-1 0 0,-1 1 1 0 0,1-1-1 0 0,-1 0 0 0 0,1 0 1 0 0,0 1-1 0 0,-1-1 1 0 0,1 0-1 0 0,0 1 1 0 0,-2 2-1 0 0,0 2-53 0 0,-1 0 0 0 0,1 0 0 0 0,-4 8 0 0 0,-4 9-22 0 0,8-18 57 0 0,1 0 1 0 0,-1 1-1 0 0,1-1 1 0 0,-2 10-1 0 0,1-3-9 0 0,1-6 21 0 0,1 0-1 0 0,0 0 1 0 0,0 0 0 0 0,0 0-1 0 0,1 1 1 0 0,0-1 0 0 0,1 8-1 0 0,1 5-2 0 0,-1-10 7 0 0,1-1 1 0 0,-1 1-1 0 0,1-1 0 0 0,1 0 1 0 0,4 11-1 0 0,-2-8 56 0 0,1 0 0 0 0,1 0 0 0 0,-1 0 0 0 0,10 10 0 0 0,-12-17-20 0 0,1 1 0 0 0,-1-1 0 0 0,1 0 0 0 0,0 0 0 0 0,0 0 0 0 0,0-1 0 0 0,0 1 0 0 0,1-1 0 0 0,10 4 0 0 0,-12-6-13 0 0,-1 0 0 0 0,1-1-1 0 0,-1 1 1 0 0,1-1 0 0 0,0 1 0 0 0,-1-1-1 0 0,1 0 1 0 0,0 0 0 0 0,-1-1 0 0 0,1 1-1 0 0,-1-1 1 0 0,1 0 0 0 0,-1 0-1 0 0,1 0 1 0 0,3-2 0 0 0,0 0 18 0 0,-1 0 0 0 0,1-1 0 0 0,-1 0 0 0 0,0 0 0 0 0,0-1 0 0 0,7-6 0 0 0,-6 4 10 0 0,0-1 0 0 0,-1 0 0 0 0,9-14 0 0 0,0-1-18 0 0,-13 20-21 0 0,0 0 0 0 0,0-1 0 0 0,-1 1 1 0 0,1-1-1 0 0,-1 1 0 0 0,0-1 0 0 0,0 1 0 0 0,0-1 0 0 0,0 0 0 0 0,-1 0 0 0 0,0 0 0 0 0,1 1 1 0 0,-1-1-1 0 0,-1-6 0 0 0,-1-3-178 0 0,0 0 1 0 0,-8-23-1 0 0,8 31 96 0 0,0-1-1 0 0,-1 1 0 0 0,0 0 0 0 0,0 0 0 0 0,0 0 0 0 0,0 0 0 0 0,-1 1 1 0 0,1-1-1 0 0,-1 1 0 0 0,0 0 0 0 0,-1 0 0 0 0,1 1 0 0 0,-8-6 0 0 0,10 9 62 0 0,1 0 0 0 0,-1 1-1 0 0,1-1 1 0 0,-1 1 0 0 0,1-1-1 0 0,0 1 1 0 0,-1 0 0 0 0,1-1 0 0 0,-3 3-1 0 0,3-1 0 0 0,-1 1 1 0 0,0-1-1 0 0,1 1 0 0 0,0 0 0 0 0,-1 0 0 0 0,1-1 0 0 0,0 1 1 0 0,0 0-1 0 0,1 0 0 0 0,-1 0 0 0 0,0 4 0 0 0,0 0-32 0 0,-1 2 40 0 0,1-1 0 0 0,0 1 0 0 0,1-1 0 0 0,0 1 0 0 0,0-1-1 0 0,3 12 1 0 0,0-1 190 0 0,10 30 0 0 0,-8-35-43 0 0,0-1 0 0 0,0 0 0 0 0,1-1 0 0 0,1 1 0 0 0,0-1 0 0 0,1 0 0 0 0,13 15 0 0 0,-15-20-58 0 0,1-1-1 0 0,-1 1 1 0 0,1-1-1 0 0,0-1 1 0 0,1 1-1 0 0,-1-1 1 0 0,1 0-1 0 0,0-1 1 0 0,0 0-1 0 0,1 0 1 0 0,-1-1-1 0 0,15 4 0 0 0,-15-7-25 0 0,1 1 0 0 0,-1-1 0 0 0,1-1-1 0 0,-1 1 1 0 0,0-2 0 0 0,1 1-1 0 0,-1-1 1 0 0,10-3 0 0 0,-16 4-38 0 0,4-1 21 0 0,-1 0 1 0 0,1 0 0 0 0,-1-1-1 0 0,8-5 1 0 0,16-7 78 0 0,-24 14-104 0 0,0-1-1 0 0,-1 0 0 0 0,1 0 0 0 0,0-1 0 0 0,-1 1 0 0 0,0-1 0 0 0,1 0 0 0 0,-1 0 0 0 0,0-1 1 0 0,-1 1-1 0 0,7-8 0 0 0,2-1 25 0 0,16-14-1 0 0,-17 16-22 0 0,-1 0-1 0 0,12-14 1 0 0,71-91 49 0 0,-89 111-53 0 0,-1 0 0 0 0,0 0 0 0 0,-1-1 0 0 0,1 1 0 0 0,-1-1 0 0 0,0 0 0 0 0,0 0 0 0 0,0 1 0 0 0,1-10 0 0 0,-3 14 0 0 0,0-1 0 0 0,0 1 0 0 0,0-1 0 0 0,0 1 0 0 0,0-1 0 0 0,0 1 0 0 0,0 0 0 0 0,0-1 0 0 0,0 1 0 0 0,0-1 0 0 0,0 1 0 0 0,0-1 0 0 0,0 1 0 0 0,-1 0 0 0 0,1-1 0 0 0,0 1 0 0 0,0 0 0 0 0,-1-1 0 0 0,1 1 0 0 0,0 0 0 0 0,0-1 0 0 0,-1 1 0 0 0,1 0 0 0 0,0-1 0 0 0,-1 1 0 0 0,1 0 0 0 0,0 0 0 0 0,-1-1 0 0 0,1 1 0 0 0,-1 0 0 0 0,1 0 0 0 0,0 0 0 0 0,-1 0 0 0 0,1 0 0 0 0,-1-1 0 0 0,1 1 0 0 0,0 0 0 0 0,-2 0 0 0 0,2 0 0 0 0,-4-1-4 0 0,1 0 0 0 0,0 1-1 0 0,-1-1 1 0 0,0 1 0 0 0,1 0-1 0 0,-1-1 1 0 0,1 2 0 0 0,-1-1 0 0 0,1 0-1 0 0,-1 1 1 0 0,1-1 0 0 0,-5 2-1 0 0,-8 3-41 0 0,-20 10 0 0 0,20-9 26 0 0,-9 5-19 0 0,0 2-1 0 0,0 0 1 0 0,1 2 0 0 0,1 0-1 0 0,-28 25 1 0 0,23-8 27 0 0,23-28 28 0 0,4-3 59 0 0,22-6 89 0 0,-12 3-131 0 0,0-1-33 0 0,1 0 0 0 0,-1-1 0 0 0,11-6 0 0 0,4-1 0 0 0,176-89 40 0 0,-107 44-40 0 0,-73 43 32 0 0,34-29 0 0 0,-31 20-20 0 0,-23 22-12 0 0,0 0 1 0 0,0 0-1 0 0,0 0 0 0 0,0 0 1 0 0,0 0-1 0 0,0 0 0 0 0,1 0 1 0 0,-1 0-1 0 0,0 0 0 0 0,0 0 1 0 0,0 0-1 0 0,0 0 0 0 0,0 0 1 0 0,0 0-1 0 0,0 0 1 0 0,0 0-1 0 0,0 0 0 0 0,0 0 1 0 0,0 0-1 0 0,0 0 0 0 0,0 0 1 0 0,0-1-1 0 0,0 1 0 0 0,0 0 1 0 0,0 0-1 0 0,0 0 0 0 0,0 0 1 0 0,0 0-1 0 0,0 0 0 0 0,0 0 1 0 0,0 0-1 0 0,0 0 0 0 0,0 0 1 0 0,0 0-1 0 0,0 0 0 0 0,0 0 1 0 0,0-1-1 0 0,0 1 0 0 0,0 0 1 0 0,0 0-1 0 0,0 0 0 0 0,0 0 1 0 0,0 0-1 0 0,0 0 0 0 0,0 0 1 0 0,0 0-1 0 0,0 0 0 0 0,0 0 1 0 0,0 0-1 0 0,0 0 0 0 0,0 0 1 0 0,0 0-1 0 0,0 0 0 0 0,0 0 1 0 0,0-1-1 0 0,0 1 0 0 0,0 0 1 0 0,-6-1 18 0 0,-7 2 2 0 0,9 1-21 0 0,0-1 0 0 0,0 1 0 0 0,0 0 0 0 0,0 0 0 0 0,-5 4 0 0 0,-6 4 0 0 0,-65 41 0 0 0,-46 34 0 0 0,33-20 0 0 0,-30 17 0 0 0,9 7-48 0 0,44-30 24 0 0,-160 119-56 0 0,145-112-184 0 0,26-29 0 0 0,47-30 251 0 0,0 0-3 0 0,-1-1 1 0 0,0-1-1 0 0,0 0 0 0 0,0-1 1 0 0,-1 0-1 0 0,0-2 0 0 0,1 1 1 0 0,-1-1-1 0 0,0-1 1 0 0,0-1-1 0 0,0 0 0 0 0,0 0 1 0 0,0-1-1 0 0,0-1 1 0 0,1-1-1 0 0,-1 0 0 0 0,1-1 1 0 0,-1 0-1 0 0,1-1 0 0 0,-14-7 1 0 0,16 6 2 0 0,5 2 15 0 0,-1 0 0 0 0,0 0 0 0 0,0 1-1 0 0,-9-3 1 0 0,14 5-5 0 0,0 1-1 0 0,0-1 0 0 0,0 1 0 0 0,0 0 0 0 0,0 0 1 0 0,0 0-1 0 0,1 0 0 0 0,-1 0 0 0 0,0 0 0 0 0,0 0 1 0 0,0 1-1 0 0,0-1 0 0 0,0 0 0 0 0,0 1 0 0 0,1 0 1 0 0,-1-1-1 0 0,0 1 0 0 0,1 0 0 0 0,-1 0 1 0 0,0 0-1 0 0,1 0 0 0 0,-3 2 0 0 0,-10 9-112 0 0,10-10 85 0 0,1 1-1 0 0,0 0 1 0 0,-1-1-1 0 0,1 2 1 0 0,1-1 0 0 0,-5 5-1 0 0,-22 41-195 0 0,-37 84 0 0 0,20-35 212 0 0,31-65 41 0 0,-20 69 1 0 0,34-101-27 0 0,-4 18 26 0 0,1 1-1 0 0,1 0 0 0 0,0 0 1 0 0,1 0-1 0 0,2 0 0 0 0,0 0 1 0 0,1 1-1 0 0,7 37 0 0 0,-1-26 26 0 0,1 0-1 0 0,2-1 0 0 0,1 0 0 0 0,26 51 0 0 0,-30-70-22 0 0,0 1 0 0 0,1-1 0 0 0,1-1 0 0 0,0 0 0 0 0,0 0 0 0 0,1 0 0 0 0,1-2 0 0 0,0 1 0 0 0,0-1 0 0 0,20 12 0 0 0,-24-17-12 0 0,0-1 0 0 0,0 0 1 0 0,0 0-1 0 0,1 0 0 0 0,-1-1 1 0 0,1 0-1 0 0,-1 0 0 0 0,1-1 0 0 0,9 0 1 0 0,-11-1-9 0 0,0 0 1 0 0,0 0-1 0 0,0-1 1 0 0,-1 0 0 0 0,1 0-1 0 0,0-1 1 0 0,-1 0-1 0 0,1 0 1 0 0,-1 0-1 0 0,0-1 1 0 0,1 1-1 0 0,-1-1 1 0 0,7-5-1 0 0,-5 2 15 0 0,-1 0-1 0 0,1 0 0 0 0,-1-1 0 0 0,0 0 0 0 0,0 0 0 0 0,-1 0 1 0 0,0-1-1 0 0,0 1 0 0 0,-1-1 0 0 0,0 0 0 0 0,0-1 0 0 0,-1 1 1 0 0,0-1-1 0 0,0 0 0 0 0,1-10 0 0 0,-2 6-22 0 0,-1 1 1 0 0,0-1-1 0 0,0 0 0 0 0,-1 0 0 0 0,-1 1 1 0 0,-1-1-1 0 0,1 0 0 0 0,-2 1 0 0 0,0-1 1 0 0,-6-15-1 0 0,5 18-42 0 0,-1 1 1 0 0,0 0-1 0 0,0 0 1 0 0,-1 1 0 0 0,0 0-1 0 0,-1 0 1 0 0,0 0-1 0 0,-13-12 1 0 0,8 10-50 0 0,-1 0 1 0 0,0 0-1 0 0,-1 1 1 0 0,-26-12-1 0 0,22 13 16 0 0,-1 1-1 0 0,-30-8 0 0 0,40 12 42 0 0,-1 2 0 0 0,0 0 1 0 0,1 0-1 0 0,-1 0 0 0 0,0 1 1 0 0,1 1-1 0 0,-12 1 0 0 0,17-1 14 0 0,1 0 0 0 0,0 0-1 0 0,-1 0 1 0 0,1 0 0 0 0,0 0 0 0 0,0 1-1 0 0,0 0 1 0 0,0 0 0 0 0,0 0 0 0 0,1 0-1 0 0,-1 0 1 0 0,1 0 0 0 0,-1 0 0 0 0,1 1-1 0 0,0 0 1 0 0,-1-1 0 0 0,1 1 0 0 0,-1 3-1 0 0,-2 2 0 0 0,2 0 0 0 0,-1 0 0 0 0,1 1 0 0 0,0-1-1 0 0,-2 15 1 0 0,2-7 25 0 0,1-1 0 0 0,1 0 0 0 0,1 1 0 0 0,0-1 0 0 0,1 1 0 0 0,5 22 0 0 0,26 90 212 0 0,-21-94-57 0 0,1-1-1 0 0,1-1 1 0 0,19 33 0 0 0,-27-56-129 0 0,11 19 142 0 0,0-1-1 0 0,40 49 0 0 0,-36-54-82 0 0,-11-11-57 0 0,1 0 0 0 0,0 0 0 0 0,0-1 0 0 0,1-1 0 0 0,1 1 0 0 0,22 13 0 0 0,-20-16-3 0 0,-1-1 0 0 0,23 7 0 0 0,-32-12-10 0 0,-1 1 0 0 0,1-2 0 0 0,0 1 0 0 0,0 0 0 0 0,0-1-1 0 0,0 0 1 0 0,0 0 0 0 0,-1 0 0 0 0,1 0 0 0 0,0 0 0 0 0,0-1 0 0 0,0 0 0 0 0,0 0 0 0 0,6-2 0 0 0,-9 2-16 0 0,1 0 1 0 0,-1 0-1 0 0,0 0 1 0 0,0 1-1 0 0,0-1 1 0 0,0 0-1 0 0,0 0 1 0 0,0-1-1 0 0,0 1 1 0 0,0 0-1 0 0,-1 0 1 0 0,1 0-1 0 0,0-1 1 0 0,-1 1-1 0 0,1 0 1 0 0,-1 0-1 0 0,1-1 1 0 0,-1 1-1 0 0,0-1 1 0 0,1 1-1 0 0,-1 0 1 0 0,0-1-1 0 0,0 1 1 0 0,0-1-1 0 0,0 1 1 0 0,0 0-1 0 0,-1-1 1 0 0,1 1-1 0 0,0-1 1 0 0,0 1-1 0 0,-1-2 1 0 0,-2-4-6 0 0,1 0 0 0 0,-1 0 0 0 0,0 0 0 0 0,-6-9 0 0 0,-1 2-42 0 0,0 0-1 0 0,-1 1 0 0 0,0 1 0 0 0,-1 0 0 0 0,-18-14 0 0 0,1 0-82 0 0,-2-1-129 0 0,-67-44 0 0 0,-42-11-128 0 0,129 76 347 0 0,-79-38-404 0 0,80 40 396 0 0,1 1 0 0 0,0 0 0 0 0,-1 1 0 0 0,1-1 0 0 0,-1 2 0 0 0,0 0 0 0 0,-19-1 0 0 0,27 2 27 0 0,0 1 0 0 0,0-1 0 0 0,0 0 0 0 0,-1 0-1 0 0,1 1 1 0 0,0-1 0 0 0,0 1 0 0 0,0 0 0 0 0,0 0 0 0 0,0-1 0 0 0,1 1 0 0 0,-1 1 0 0 0,0-1 0 0 0,0 0 0 0 0,0 0 0 0 0,1 1 0 0 0,-1-1-1 0 0,1 1 1 0 0,-1-1 0 0 0,1 1 0 0 0,0-1 0 0 0,-1 1 0 0 0,1 0 0 0 0,0 0 0 0 0,0 0 0 0 0,0 0 0 0 0,1 0 0 0 0,-2 3 0 0 0,1-1-11 0 0,0 0 1 0 0,1 0-1 0 0,0 1 1 0 0,-1-1-1 0 0,2 1 1 0 0,-1-1-1 0 0,0 0 1 0 0,1 0-1 0 0,0 1 1 0 0,0-1-1 0 0,0 0 1 0 0,4 8-1 0 0,13 26 97 0 0,3-2-1 0 0,1 0 1 0 0,32 40-1 0 0,-19-27 110 0 0,0-2 121 0 0,1-1 0 0 0,2-1 1 0 0,67 58-1 0 0,-83-85-224 0 0,0-2 0 0 0,1 0 1 0 0,1-1-1 0 0,32 13 0 0 0,-16-10 19 0 0,83 25 0 0 0,-118-42-69 0 0,-1 0 0 0 0,1 0 0 0 0,-1 0 0 0 0,1 0 0 0 0,-1-1 0 0 0,1 0 0 0 0,6 0 0 0 0,-10 0-17 0 0,-1 0-1 0 0,1 0 0 0 0,-1-1 1 0 0,1 1-1 0 0,-1 0 0 0 0,1 0 1 0 0,0 0-1 0 0,-1-1 0 0 0,1 1 1 0 0,-1 0-1 0 0,1-1 0 0 0,-1 1 1 0 0,1 0-1 0 0,-1-1 0 0 0,0 1 1 0 0,1-1-1 0 0,-1 1 0 0 0,1-1 1 0 0,-1 1-1 0 0,0-1 0 0 0,1 1 1 0 0,-1-1-1 0 0,0 1 0 0 0,1-1 1 0 0,-1-1-2 0 0,0 1 0 0 0,0-1 0 0 0,0 1 0 0 0,0-1 0 0 0,0 1 0 0 0,-1-1 0 0 0,1 1 0 0 0,0 0 0 0 0,-1-1 1 0 0,1 1-1 0 0,-1-1 0 0 0,1 1 0 0 0,-1 0 0 0 0,-1-3 0 0 0,-7-10-23 0 0,0-1 1 0 0,0 1-1 0 0,-2 1 0 0 0,-12-14 1 0 0,-53-46-201 0 0,22 22 167 0 0,-191-169-1168 0 0,230 208 1120 0 0,0 1 0 0 0,-29-17 0 0 0,43 28 86 0 0,1-1 1 0 0,-1 1-1 0 0,0-1 1 0 0,1 1-1 0 0,-1 0 1 0 0,0-1 0 0 0,0 1-1 0 0,0 0 1 0 0,0 0-1 0 0,1-1 1 0 0,-1 1-1 0 0,0 0 1 0 0,0 0-1 0 0,0 0 1 0 0,0 0-1 0 0,1 0 1 0 0,-1 0-1 0 0,0 0 1 0 0,-1 1-1 0 0,2-1 5 0 0,-1 0 0 0 0,1 1 0 0 0,0-1 0 0 0,0 0 0 0 0,-1 1-1 0 0,1-1 1 0 0,0 0 0 0 0,0 1 0 0 0,-1-1 0 0 0,1 1-1 0 0,0-1 1 0 0,0 1 0 0 0,0-1 0 0 0,0 0 0 0 0,0 1-1 0 0,0-1 1 0 0,-1 1 0 0 0,1-1 0 0 0,0 1 0 0 0,0-1 0 0 0,0 1-1 0 0,1-1 1 0 0,-1 0 0 0 0,0 2 0 0 0,1 2-44 0 0,0 1 1 0 0,0 0 0 0 0,1-1 0 0 0,3 8-1 0 0,13 18-94 0 0,0 0 0 0 0,26 30-1 0 0,-30-41 106 0 0,36 42 379 0 0,91 85 1 0 0,-6-8 296 0 0,-101-99-483 0 0,266 273 952 0 0,-282-296-1061 0 0,91 75 97 0 0,-93-80-90 0 0,-1 0 1 0 0,1-2-1 0 0,0 0 1 0 0,1-1-1 0 0,27 10 0 0 0,-42-17-48 0 0,1-1 0 0 0,0 1-1 0 0,-1 0 1 0 0,1-1-1 0 0,0 0 1 0 0,3 1-1 0 0,-6-1-1 0 0,1 0 0 0 0,-1 0 0 0 0,1-1 0 0 0,-1 1 0 0 0,0 0 0 0 0,1 0 0 0 0,-1 0 0 0 0,1 0 0 0 0,-1 0 0 0 0,0 0 0 0 0,1-1 0 0 0,-1 1 0 0 0,0 0 0 0 0,1 0 0 0 0,-1-1 0 0 0,0 1 0 0 0,1 0 0 0 0,-1 0 0 0 0,0-1 0 0 0,1 1 0 0 0,-1 0 0 0 0,0-1 0 0 0,0 1 0 0 0,0-1 0 0 0,1 1 0 0 0,-1 0 0 0 0,0-1 0 0 0,0 1 0 0 0,0 0 0 0 0,0-1 0 0 0,0 1 0 0 0,0-1 0 0 0,0 1 0 0 0,1 0 0 0 0,-1-1 0 0 0,0 1 0 0 0,-1-1 0 0 0,1 1 0 0 0,0-1 0 0 0,0 1 0 0 0,0 0 0 0 0,0-1 0 0 0,0 1 0 0 0,0-1 0 0 0,0 1 0 0 0,-1 0 0 0 0,1-1 0 0 0,0 1 0 0 0,0 0 0 0 0,0-1 0 0 0,-1 1 0 0 0,0-1 0 0 0,1 1 0 0 0,-5-12-55 0 0,-1 1 0 0 0,0 0-1 0 0,-1 0 1 0 0,-10-12 0 0 0,-38-38-161 0 0,16 18 168 0 0,-49-71 0 0 0,17 25-436 0 0,65 80 422 0 0,3 5-12 0 0,1 0 0 0 0,-1 1 0 0 0,-1-1 0 0 0,-4-4 0 0 0,7 7-46 0 0,7 16-112 0 0,5 10 90 0 0,-8-18 108 0 0,0 0-1 0 0,0 1 1 0 0,1 7-1 0 0,20 54-29 0 0,-16-38 180 0 0,15 36-1 0 0,-5-20 6 0 0,-1-4 171 0 0,2-1 0 0 0,2-2 0 0 0,32 48 0 0 0,-46-77-236 0 0,0-1 1 0 0,1 0-1 0 0,0 0 0 0 0,1 0 0 0 0,0-1 1 0 0,1 0-1 0 0,0-1 0 0 0,0 0 0 0 0,1-1 1 0 0,20 12-1 0 0,-28-18-52 0 0,0 0 1 0 0,0 0-1 0 0,1 0 0 0 0,-1 0 1 0 0,0 0-1 0 0,0-1 1 0 0,0 1-1 0 0,1-1 0 0 0,-1 0 1 0 0,4 0-1 0 0,-6-1 0 0 0,1 1 0 0 0,-1 0 0 0 0,0-1 0 0 0,0 1 1 0 0,1-1-1 0 0,-1 1 0 0 0,0-1 0 0 0,0 1 0 0 0,0-1 0 0 0,0 0 0 0 0,0 0 0 0 0,1 0 0 0 0,-1 1 0 0 0,-1-1 0 0 0,1 0 0 0 0,0 0 1 0 0,0-1-1 0 0,0 1 0 0 0,0 0 0 0 0,-1 0 0 0 0,1 0 0 0 0,-1 0 0 0 0,1-1 0 0 0,-1 1 0 0 0,1 0 0 0 0,-1 0 0 0 0,1-3 0 0 0,1-10-46 0 0,0 0 0 0 0,-1 1-1 0 0,-1-1 1 0 0,0 0 0 0 0,-1 0-1 0 0,0 0 1 0 0,-1 0-1 0 0,-1 0 1 0 0,-5-17 0 0 0,-5-8-524 0 0,-34-70-1 0 0,-3 21-91 0 0,26 49 462 0 0,28 43 252 0 0,-1 0 0 0 0,1 0 0 0 0,0-1 0 0 0,0 1 1 0 0,6 3-1 0 0,4 4 55 0 0,38 35 309 0 0,45 36 293 0 0,-90-77-649 0 0,0 0 0 0 0,15 7 0 0 0,-21-11-59 0 0,0-1 0 0 0,0 1 0 0 0,1-1 0 0 0,-1 1-1 0 0,0-1 1 0 0,0 1 0 0 0,1-1 0 0 0,-1 0 0 0 0,0 1 0 0 0,1-1 0 0 0,-1 0-1 0 0,1 0 1 0 0,-1 0 0 0 0,0 0 0 0 0,1 0 0 0 0,-1 0 0 0 0,0-1 0 0 0,1 1-1 0 0,-1 0 1 0 0,0-1 0 0 0,1 1 0 0 0,-1-1 0 0 0,0 1 0 0 0,0-1 0 0 0,0 0-1 0 0,1 0 1 0 0,0 0 0 0 0,-1-2 4 0 0,-1 1 0 0 0,1 0-1 0 0,0-1 1 0 0,-1 1 0 0 0,0-1 0 0 0,0 1 0 0 0,0 0-1 0 0,0-1 1 0 0,0 1 0 0 0,0-1 0 0 0,0 1-1 0 0,-2-3 1 0 0,1-4 34 0 0,-1-4 11 0 0,0 1-1 0 0,-1 0 1 0 0,-7-18-1 0 0,1 2-109 0 0,-9-31-43 0 0,-48-105 0 0 0,48 128 62 0 0,-2 1 0 0 0,-1 1-1 0 0,-50-61 1 0 0,5 19-294 0 0,-5 2 1 0 0,-107-87-1 0 0,127 120 89 0 0,-3 2 1 0 0,-95-53-1 0 0,157 104-94 0 0,8 6 268 0 0,105 101-67 0 0,13 26 351 0 0,-44-53 36 0 0,-18-18-24 0 0,-27-26-135 0 0,150 152 454 0 0,-189-195-536 0 0,-5-2 4 0 0,2-1 1 0 0,-1 0 0 0 0,0 0-1 0 0,0-1 1 0 0,1 1 0 0 0,-1 0-1 0 0,0-1 1 0 0,1 1 0 0 0,0-1-1 0 0,-1 0 1 0 0,5 1 0 0 0,-7-2-10 0 0,1 0 1 0 0,-1 0-1 0 0,1-1 1 0 0,-1 1-1 0 0,1 0 0 0 0,-1 0 1 0 0,0 0-1 0 0,1-1 1 0 0,-1 1-1 0 0,1 0 1 0 0,-1-1-1 0 0,1 1 0 0 0,-1 0 1 0 0,0-1-1 0 0,1 1 1 0 0,-1-1-1 0 0,0 1 1 0 0,1-1-1 0 0,-1 1 0 0 0,0-1 1 0 0,0 1-1 0 0,0 0 1 0 0,1-1-1 0 0,-1 1 1 0 0,0-1-1 0 0,0 0 0 0 0,0 1 1 0 0,0-1-1 0 0,0 1 1 0 0,0-1-1 0 0,0 1 1 0 0,0-1-1 0 0,0 1 0 0 0,0-1 1 0 0,0 1-1 0 0,0-2 1 0 0,-3-20 164 0 0,-4 1-72 0 0,0 1 0 0 0,-2 0 0 0 0,0 0 0 0 0,-1 1-1 0 0,-21-30 1 0 0,-74-83-195 0 0,43 60-93 0 0,3-1-56 0 0,-3 3 0 0 0,-86-75 0 0 0,-64-19-491 0 0,-11 12 19 0 0,174 119 587 0 0,45 30 110 0 0,3 3 9 0 0,1-1 0 0 0,-1 1 0 0 0,1-1 0 0 0,-1 1 0 0 0,0-1 0 0 0,1 1 0 0 0,-1-1 0 0 0,0 1 0 0 0,1 0 0 0 0,-1-1 0 0 0,0 1 0 0 0,1 0 0 0 0,-1 0 0 0 0,0 0 0 0 0,0 0 0 0 0,1-1 0 0 0,-1 1 0 0 0,-1 0 1 0 0,3 3-80 0 0,4 10 72 0 0,1 1 0 0 0,1-1 0 0 0,0-1-1 0 0,1 1 1 0 0,0-1 0 0 0,15 15 0 0 0,67 62-14 0 0,-49-51 29 0 0,156 172 261 0 0,-76-63 178 0 0,278 357 671 0 0,-358-448-1027 0 0,50 74 497 0 0,-89-129-465 0 0,-11-14 264 0 0,-60-94-213 0 0,-46-64-646 0 0,-145-118-535 0 0,185 217-66 0 0,-146-106 0 0 0,200 163 945 0 0,-12-9-291 0 0,-56-30 1 0 0,86 53 440 0 0,1-1 0 0 0,-1 1 0 0 0,0 0 0 0 0,0 0-1 0 0,-1 0 1 0 0,-3 0 0 0 0,7 1-9 0 0,-1 0-1 0 0,1 0 1 0 0,0 0-1 0 0,-1 0 1 0 0,1 0-1 0 0,-1 0 0 0 0,1 0 1 0 0,-1 0-1 0 0,1 0 1 0 0,-1 0-1 0 0,1 1 1 0 0,0-1-1 0 0,-1 0 1 0 0,1 0-1 0 0,-1 0 1 0 0,1 1-1 0 0,0-1 0 0 0,-1 0 1 0 0,1 0-1 0 0,-1 1 1 0 0,1-1-1 0 0,0 0 1 0 0,0 1-1 0 0,-1-1 1 0 0,1 0-1 0 0,0 1 1 0 0,-1-1-1 0 0,1 0 1 0 0,0 1-1 0 0,0-1 0 0 0,0 1 1 0 0,0-1-1 0 0,-1 1 1 0 0,1-1-1 0 0,0 0 1 0 0,0 1-1 0 0,0-1 1 0 0,0 1-1 0 0,0-1 1 0 0,0 1-1 0 0,0-1 1 0 0,0 1-1 0 0,0-1 0 0 0,0 1 1 0 0,0-1-1 0 0,1 0 1 0 0,-1 1-1 0 0,0-1 1 0 0,0 1-1 0 0,0-1 1 0 0,1 1-1 0 0,1 6 0 0 0,0 0 0 0 0,0-1 0 0 0,1 1 0 0 0,0-1 0 0 0,0 0 0 0 0,1 0 0 0 0,4 7 0 0 0,34 36 95 0 0,-18-22 0 0 0,208 264 1067 0 0,-161-193-572 0 0,58 73 459 0 0,-100-137-924 0 0,82 92 493 0 0,-93-108-638 0 0,1-2 0 0 0,0 0 0 0 0,1 0 0 0 0,35 19-1 0 0,-53-34-29 0 0,0 0-1 0 0,0 0 0 0 0,0 0 0 0 0,0 0 0 0 0,0-1 1 0 0,1 1-1 0 0,-1-1 0 0 0,0 1 0 0 0,0-1 0 0 0,4 0 1 0 0,-5 0 29 0 0,-1 0 0 0 0,1 0 1 0 0,-1 0-1 0 0,1 0 1 0 0,-1-1-1 0 0,1 1 0 0 0,-1 0 1 0 0,1 0-1 0 0,-1-1 0 0 0,1 1 1 0 0,-1-1-1 0 0,1 1 0 0 0,-1 0 1 0 0,1-1-1 0 0,-1 1 0 0 0,1-1 1 0 0,-1 1-1 0 0,0-1 1 0 0,1 1-1 0 0,-1-1 0 0 0,0 1 1 0 0,0-1-1 0 0,1 1 0 0 0,-1-1 1 0 0,0 0-1 0 0,0 1 0 0 0,0-1 1 0 0,0 1-1 0 0,0-1 1 0 0,0 1-1 0 0,0-1 0 0 0,0 0 1 0 0,0 1-1 0 0,0-1 0 0 0,0 1 1 0 0,0-1-1 0 0,0 0 0 0 0,0 1 1 0 0,-1-2-1 0 0,-1-13-285 0 0,-2 0 0 0 0,0 0 1 0 0,-11-28-1 0 0,-26-40-469 0 0,26 57 397 0 0,-29-36-1 0 0,15 23-19 0 0,-210-243-6836 0 0,174 211 3241 0 0,46 51 2385 0 0,-27-34-3012 0 0,32 35 3887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21.29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79 6103 0 0,'0'0'5896'0'0,"8"2"-4610"0"0,6 4-924 0 0,-13-5-186 0 0,1 0 8 0 0,58 51 1319 0 0,-32-17-1246 0 0,-20-25-185 0 0,3 2 34 0 0,20 11 330 0 0,-6 2-146 0 0,-21-21-255 0 0,0 0 0 0 0,0 0 0 0 0,0-1 0 0 0,0 1 0 0 0,1-1 0 0 0,8 5 0 0 0,34 16 246 0 0,-33-18-255 0 0,91 46 380 0 0,-91-44-331 0 0,0 0 0 0 0,0 0 1 0 0,15 13-1 0 0,27 17 72 0 0,-28-23-9 0 0,-24-12-152 0 0,-3-2-58 0 0,7 0 425 0 0,-5 0-339 0 0,1-1-1 0 0,-1 1 1 0 0,1 0 0 0 0,-1 0-1 0 0,1 1 1 0 0,3 1 0 0 0,-6-3 391 0 0,2 3-157 0 0,10 2-48 0 0,-5-3-189 0 0,-6-1 32 0 0,3-1-22 0 0,-3 0 256 0 0,-2 0-279 0 0,1-1 0 0 0,-1 1 0 0 0,0 0 0 0 0,1 0 0 0 0,-1 0 0 0 0,0-1 0 0 0,1 1 0 0 0,-1 0 0 0 0,0 0 0 0 0,1-1 0 0 0,-1 1 0 0 0,0 0 0 0 0,0-1 0 0 0,1 1 0 0 0,-1 0 0 0 0,0-1 0 0 0,0 1 0 0 0,1 0 0 0 0,-1-1 0 0 0,0 1 0 0 0,0-1 0 0 0,5-7-106 0 0,-1 2 108 0 0,-2 6 0 0 0,-1 0 0 0 0,0 0 0 0 0,0 0 0 0 0,0 0 0 0 0,1 0 0 0 0,-1 0 0 0 0,0 0 0 0 0,0 0 0 0 0,1-1 0 0 0,-1 1 0 0 0,0 0 0 0 0,0-1 0 0 0,0 1 0 0 0,0-1 0 0 0,2 0 0 0 0,-2 1 3 0 0,0-1 0 0 0,0 1-1 0 0,0 0 1 0 0,0-1 0 0 0,0 1-1 0 0,0-1 1 0 0,0 1 0 0 0,0-1 0 0 0,-1 0-1 0 0,1 1 1 0 0,0-1 0 0 0,0 0-1 0 0,0 1 1 0 0,1-3 0 0 0,1 0 40 0 0,14-15 164 0 0,-17 17-206 0 0,0 1 0 0 0,0 0 0 0 0,0 0 1 0 0,0 0-1 0 0,0 0 0 0 0,0 0 0 0 0,1 0 0 0 0,-1 0 0 0 0,0 0 0 0 0,0 0 1 0 0,0 0-1 0 0,0 0 0 0 0,0 0 0 0 0,0 0 0 0 0,0 0 0 0 0,0 0 1 0 0,0-1-1 0 0,0 1 0 0 0,0 0 0 0 0,0 0 0 0 0,0 0 0 0 0,0 0 1 0 0,0 0-1 0 0,0 0 0 0 0,0 0 0 0 0,0 0 0 0 0,0 0 0 0 0,0-1 1 0 0,0 1-1 0 0,0 0 0 0 0,0 0 0 0 0,0 0 0 0 0,0 0 0 0 0,0 0 1 0 0,0 0-1 0 0,0 0 0 0 0,0 0 0 0 0,0 0 0 0 0,0 0 0 0 0,0-1 1 0 0,0 1-1 0 0,0 0 0 0 0,0 0 0 0 0,0 0 0 0 0,0 0 0 0 0,0 0 1 0 0,-1 0-1 0 0,1 0 1 0 0,0 0-1 0 0,0-1 1 0 0,0 1-1 0 0,0 0 1 0 0,0 0-1 0 0,0 0 1 0 0,0 0-1 0 0,0 0 1 0 0,0-1-1 0 0,0 1 1 0 0,0 0-1 0 0,0 0 0 0 0,0 0 1 0 0,0 0-1 0 0,0 0 1 0 0,0 0-1 0 0,0-1 1 0 0,0 1-1 0 0,0 0 1 0 0,0 0-1 0 0,0 0 1 0 0,0 0-1 0 0,0 0 1 0 0,0-1-1 0 0,0 1 1 0 0,0 0-1 0 0,0 0 1 0 0,0 0-1 0 0,1 0 1 0 0,-1 0-1 0 0,0 0 1 0 0,0 0-1 0 0,0-1 1 0 0,11-9 8 0 0,-11 9-10 0 0,0 0 0 0 0,1 0 0 0 0,-1 0 0 0 0,0 0 0 0 0,1 1 0 0 0,-1-1 0 0 0,1 0 0 0 0,-1 1 0 0 0,1-1 0 0 0,-1 0 0 0 0,1 1 0 0 0,-1-1 0 0 0,1 0 0 0 0,0 1 0 0 0,-1-1 0 0 0,1 1 0 0 0,0-1 0 0 0,0 1 0 0 0,-1 0 0 0 0,2-1 0 0 0,5-4 0 0 0,-2-1 0 0 0,-3 3 0 0 0,1 1 0 0 0,-1-1 0 0 0,0 1 0 0 0,1-1 0 0 0,3-2 0 0 0,3-3 0 0 0,-8 6 0 0 0,0 1 0 0 0,0 0 0 0 0,1 0 0 0 0,-1 0 0 0 0,0 0 0 0 0,1 0 0 0 0,-1 0 0 0 0,3-1 0 0 0,3-1 0 0 0,-5 2 0 0 0,0 1 0 0 0,1-1 0 0 0,-1 0 0 0 0,0 0 0 0 0,0-1 0 0 0,0 1 0 0 0,0 0 0 0 0,0-1 0 0 0,0 1 0 0 0,0-1 0 0 0,1-1 0 0 0,29-28 0 0 0,0 3 0 0 0,2 0 0 0 0,-8 6-2 0 0,-22 18 13 0 0,1 0 0 0 0,0 1 0 0 0,-1-2 0 0 0,0 1 0 0 0,7-8 0 0 0,13-12-11 0 0,14-8 0 0 0,-33 27 0 0 0,-1 1 0 0 0,16-14 0 0 0,-16 13 14 0 0,2 2 55 0 0,-2 1-46 0 0,0-1 1 0 0,0 0-1 0 0,6-7 0 0 0,16-9-119 0 0,-19 15 96 0 0,0 3-12 0 0,-4 0-36 0 0,2 0 90 0 0,0-1 1 0 0,0 1-1 0 0,0-1 0 0 0,0 0 0 0 0,6-4 0 0 0,0 0 19 0 0,-9 6-151 0 0,5-5-81 0 0,8-2 170 0 0,-15 7 1 0 0,1 0 0 0 0,-1 0 0 0 0,1-1 0 0 0,-1 1 0 0 0,0 0 0 0 0,1 0 0 0 0,-1 0 0 0 0,0-1 0 0 0,1 1 0 0 0,-1 0 0 0 0,0 0 0 0 0,1-1 0 0 0,-1 1 0 0 0,0 0 0 0 0,0-1 0 0 0,1 1 0 0 0,-1 0 0 0 0,0-1 0 0 0,0 1 0 0 0,0 0 0 0 0,0-1 0 0 0,1 1 0 0 0,-1-1 0 0 0,0 1 0 0 0,0 0 0 0 0,0-1 0 0 0,0 1 0 0 0,0-1 0 0 0,0 1 0 0 0,0-1 0 0 0,0 1 0 0 0,0 0 0 0 0,0 0 0 0 0,0 0 0 0 0,0 0 0 0 0,0 0 0 0 0,0 0 0 0 0,0 0 0 0 0,0-1 0 0 0,0 1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0,0-1 0 0 0,0 1 0 0 0,1 0 0 0 0,-1 0 0 0 0,0 1 0 0 0,23-5 0 0 0,-17 2 13 0 0,6 4 137 0 0,-9-1-107 0 0,4 0-33 0 0,-4 0-6 0 0,-1-1-1 0 0,0 1 1 0 0,0-1-1 0 0,1 1 1 0 0,-1 0-1 0 0,0 0 1 0 0,0 0-1 0 0,4 3 1 0 0,12 5 142 0 0,-15-7-205 0 0,10 12 43 0 0,1-1 17 0 0,20 7-1 0 0,-16-8 0 0 0,-13-8 0 0 0,-3-3 0 0 0,1 1 0 0 0,-1-1 0 0 0,1 1 0 0 0,-1 0 0 0 0,0 0 0 0 0,1 0 0 0 0,3 4 0 0 0,-1 0 0 0 0,13 11 50 0 0,1-1-1 0 0,1-1 1 0 0,0-1 0 0 0,39 20-1 0 0,-46-26-26 0 0,0 1 1 0 0,13 13-1 0 0,2 1 35 0 0,-4-1-58 0 0,-5-2 0 0 0,20 23 0 0 0,-13-18 0 0 0,-20-17 0 0 0,28 23 80 0 0,-28-24-12 0 0,0 0 0 0 0,0 0 0 0 0,8 14 0 0 0,-12-19-64 0 0,-1 1-1 0 0,1-1 1 0 0,0 0-1 0 0,0 0 1 0 0,0 0 0 0 0,0 0-1 0 0,1 0 1 0 0,-1-1-1 0 0,0 1 1 0 0,1-1-1 0 0,-1 1 1 0 0,4 0 0 0 0,20 13 13 0 0,-5-1 20 0 0,28 11-1 0 0,15 9 27 0 0,-45-21 14 0 0,18 10 126 0 0,-28-19-194 0 0,0 1-1 0 0,-1 0 1 0 0,0 0-1 0 0,10 10 1 0 0,16 11 12 0 0,-1-7 43 0 0,-20-12-64 0 0,-10-4 0 0 0,3 4 0 0 0,-2-2 11 0 0,-2-3 32 0 0,2 2-22 0 0,-3-2-26 0 0,-3-7-2050 0 0,2 3 1689 0 0,-1 1 0 0 0,0-1 0 0 0,0 1 1 0 0,0-1-1 0 0,0 1 0 0 0,0 0 0 0 0,0-1 0 0 0,-1 1 1 0 0,1 0-1 0 0,0 0 0 0 0,-1 0 0 0 0,-1-1 0 0 0,-8-9-2079 0 0,-19-25-8685 0 0,24 28 10142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22.99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5407 0 0,'16'12'619'0'0,"-14"-11"-300"0"0,-2-1-294 0 0,0 0 1 0 0,0 1 0 0 0,0-1 0 0 0,0 0 0 0 0,0 0-1 0 0,0 1 1 0 0,0-1 0 0 0,0 0 0 0 0,0 1-1 0 0,0-1 1 0 0,0 0 0 0 0,0 1 0 0 0,0-1-1 0 0,0 0 1 0 0,1 0 0 0 0,-1 1 0 0 0,0-1-1 0 0,0 0 1 0 0,0 0 0 0 0,0 1 0 0 0,1-1-1 0 0,-1 0 1 0 0,0 0 0 0 0,0 0 0 0 0,1 0-1 0 0,-1 1 1 0 0,5 5 784 0 0,-4 16-413 0 0,-5-2-397 0 0,4-20 0 0 0,-1 1 0 0 0,1 0 0 0 0,0-1 0 0 0,0 1 0 0 0,0 0 0 0 0,0-1 0 0 0,0 1 0 0 0,0 0 0 0 0,0-1 0 0 0,0 1 0 0 0,0 0 0 0 0,0-1 0 0 0,0 1 0 0 0,0 0 0 0 0,0-1 0 0 0,0 1 0 0 0,1 1 0 0 0,-1-2 1 0 0,0 1 0 0 0,1-1 0 0 0,-1 1 0 0 0,0-1 0 0 0,0 0-1 0 0,0 1 1 0 0,0-1 0 0 0,0 1 0 0 0,0-1 0 0 0,0 1 0 0 0,0-1 0 0 0,-1 1-1 0 0,1-1 1 0 0,0 0 0 0 0,0 1 0 0 0,0-1 0 0 0,0 1 0 0 0,0-1 0 0 0,-1 0-1 0 0,1 1 1 0 0,0-1 0 0 0,0 0 0 0 0,-1 1 0 0 0,1-1 0 0 0,0 0-1 0 0,-1 1 1 0 0,1-1 0 0 0,-1 0 0 0 0,1 1 1 0 0,0-1 0 0 0,-1 0-1 0 0,1 1 1 0 0,-1-1 0 0 0,1 0 0 0 0,0 1-1 0 0,0-1 1 0 0,-1 1 0 0 0,1-1 0 0 0,0 1-1 0 0,0-1 1 0 0,-1 0 0 0 0,1 1 0 0 0,0-1-1 0 0,0 1 1 0 0,0-1 0 0 0,0 1 0 0 0,0-1-1 0 0,0 1 1 0 0,0-1 0 0 0,0 1 0 0 0,0-1-1 0 0,0 1 1 0 0,0 2-3 0 0,0-2 4 0 0,0-1 1 0 0,0 1 0 0 0,1-1 0 0 0,-1 1 0 0 0,0-1 0 0 0,0 1 0 0 0,0-1 0 0 0,0 1 0 0 0,-1-1-1 0 0,1 1 1 0 0,0 0 0 0 0,0-1 0 0 0,0 1 0 0 0,0-1 0 0 0,0 1 0 0 0,-1-1 0 0 0,1 1 0 0 0,0-1-1 0 0,-1 1 1 0 0,1-1 0 0 0,0 1 0 0 0,-1 0 0 0 0,0-1 4 0 0,1 1 1 0 0,0-1-1 0 0,0 1 1 0 0,-1-1-1 0 0,1 1 0 0 0,0 0 1 0 0,0-1-1 0 0,0 1 0 0 0,0-1 1 0 0,0 1-1 0 0,-1 0 1 0 0,1-1-1 0 0,0 1 0 0 0,1 0 1 0 0,-1-1-1 0 0,0 1 1 0 0,0-1-1 0 0,0 1 0 0 0,0 0 1 0 0,0-1-1 0 0,1 2 0 0 0,-1-2 1 0 0,0 0-1 0 0,0 1 0 0 0,1-1 0 0 0,-1 0 0 0 0,0 1 0 0 0,0-1 0 0 0,0 1 0 0 0,0-1 1 0 0,0 1-1 0 0,0-1 0 0 0,0 0 0 0 0,0 1 0 0 0,0-1 0 0 0,0 1 0 0 0,0-1 1 0 0,0 0-1 0 0,0 1 0 0 0,0-1 0 0 0,0 1 0 0 0,-1-1 0 0 0,1 0 0 0 0,0 1 0 0 0,0-1 1 0 0,0 0-1 0 0,0 1 0 0 0,-1-1 0 0 0,1 0 0 0 0,0 1 0 0 0,-1-1 0 0 0,1 0 0 0 0,0 1 1 0 0,0-1-1 0 0,-1 0 0 0 0,1 0 0 0 0,0 1 0 0 0,-1-1 0 0 0,0 0 0 0 0,10 15 144 0 0,-8 2-151 0 0,-1-16 3 0 0,0 0-1 0 0,0 0 1 0 0,0 0-1 0 0,0-1 1 0 0,0 1-1 0 0,0 0 1 0 0,0 0-1 0 0,0-1 1 0 0,0 1-1 0 0,0 0 1 0 0,0 0-1 0 0,0 0 1 0 0,-1-1-1 0 0,1 2 1 0 0,-1-2-4 0 0,1 1 0 0 0,0-1 0 0 0,0 0 1 0 0,0 0-1 0 0,0 1 0 0 0,0-1 1 0 0,0 0-1 0 0,-1 1 0 0 0,1-1 0 0 0,0 0 1 0 0,0 0-1 0 0,0 1 0 0 0,0-1 0 0 0,0 0 1 0 0,0 1-1 0 0,0-1 0 0 0,0 0 0 0 0,0 0 1 0 0,0 1-1 0 0,0-1 0 0 0,0 0 1 0 0,1 1-1 0 0,-1-1 0 0 0,0 0 0 0 0,0 0 1 0 0,0 1-1 0 0,0-1 0 0 0,0 0 0 0 0,0 0 1 0 0,1 1-1 0 0,-1-1 0 0 0,0 0 0 0 0,0 0 1 0 0,0 0-1 0 0,1 1 0 0 0,-1-1 1 0 0,0 0-1 0 0,0 0 0 0 0,1 0 0 0 0,-1 0 1 0 0,14 15-2 0 0,-10-11-28 0 0,-1 1 0 0 0,0 0 0 0 0,0 0 0 0 0,0 0 0 0 0,0 1 0 0 0,-1-1 0 0 0,3 11 0 0 0,-3-10 81 0 0,1-1 0 0 0,-1 1 0 0 0,1-1 0 0 0,0 0 0 0 0,0 1 0 0 0,1-1 0 0 0,-1-1 0 0 0,1 1 0 0 0,0-1 0 0 0,1 1 0 0 0,7 5 0 0 0,-5-2-62 0 0,-7-8 8 0 0,1 1 0 0 0,-1-1 0 0 0,0 0 0 0 0,1 1 1 0 0,-1-1-1 0 0,1 0 0 0 0,-1 0 0 0 0,0 1 0 0 0,1-1 1 0 0,-1 0-1 0 0,1 0 0 0 0,-1 0 0 0 0,1 1 0 0 0,-1-1 0 0 0,0 0 1 0 0,1 0-1 0 0,-1 0 0 0 0,1 0 0 0 0,-1 0 0 0 0,1 0 1 0 0,0 0-1 0 0,1 0-1 0 0,-1 0-179 0 0,1 0 0 0 0,-1 0 1 0 0,0 0-1 0 0,0 0 0 0 0,1 0 0 0 0,-1 0 1 0 0,0 0-1 0 0,0-1 0 0 0,0 1 0 0 0,2-1 0 0 0,3-1-1863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23.68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4 274 5327 0 0,'0'0'607'0'0,"-1"-3"66"0"0,1 2-599 0 0,-1 0 0 0 0,1-1 0 0 0,0 1 0 0 0,-1 0 0 0 0,1-1 0 0 0,0 1 0 0 0,0 0 0 0 0,0-1 0 0 0,0 1 0 0 0,0 0 0 0 0,0-1 0 0 0,0 1 0 0 0,0 0 0 0 0,1-2 0 0 0,1-13 416 0 0,-2 14-447 0 0,0 1 0 0 0,0-1 0 0 0,0 0 0 0 0,0 1 0 0 0,1-1 0 0 0,-1 0-1 0 0,1 1 1 0 0,0-3 0 0 0,0 2-13 0 0,0 0 0 0 0,-1 1 0 0 0,1-1 0 0 0,-1 0-1 0 0,1 1 1 0 0,-1-1 0 0 0,0 0 0 0 0,0-2 0 0 0,0-2 62 0 0,1 0-1 0 0,-1 0 1 0 0,1-1-1 0 0,0 1 1 0 0,3-7-1 0 0,2-15 209 0 0,-5 25-256 0 0,0 0 0 0 0,0 0 0 0 0,0 0 0 0 0,0 0 0 0 0,1 1 1 0 0,-1-1-1 0 0,1 0 0 0 0,2-3 0 0 0,5-7 183 0 0,-6 10-306 0 0,0 0 0 0 0,-1 0 0 0 0,1 0-1 0 0,0 1 1 0 0,1-1 0 0 0,-1 1 0 0 0,0 0 0 0 0,1 0-1 0 0,-1 0 1 0 0,5-1 0 0 0,8-6-704 0 0,-7 3-1091 0 0,0-1 0 0 0,-1 0 0 0 0,9-9 0 0 0,-5 4 1176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24.99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5327 0 0,'2'2'460'0'0,"2"1"9"0"0,0 0-1 0 0,0 0 1 0 0,-1 1-1 0 0,5 4 1 0 0,-7-6-169 0 0,2 5 277 0 0,0-1 207 0 0,0 0 0 0 0,1-1 0 0 0,0 1 0 0 0,0-1 0 0 0,7 6 0 0 0,-10-10-553 0 0,1 0-163 0 0,0 0 0 0 0,0 0-1 0 0,-1 0 1 0 0,1 0 0 0 0,-1 0 0 0 0,1 0 0 0 0,-1 0 0 0 0,1 1-1 0 0,-1-1 1 0 0,2 2 0 0 0,2 2 145 0 0,-4-4-83 0 0,74 65 1366 0 0,-65-57-1405 0 0,5 7 83 0 0,1-1-1 0 0,1-1 0 0 0,23 16 0 0 0,37 17 190 0 0,-66-40-234 0 0,0-2 0 0 0,24 9 0 0 0,-26-11-119 0 0,-7-3 4 0 0,-1 1-1 0 0,1-1 0 0 0,0 1 0 0 0,0 0 1 0 0,0-1-1 0 0,0 1 0 0 0,-1 0 1 0 0,1 0-1 0 0,0 0 0 0 0,-1 0 0 0 0,1 1 1 0 0,2 1-1 0 0,0 2-10 0 0,45 21 328 0 0,-48-25-38 0 0,4 5-183 0 0,-5-6-109 0 0,0 1 0 0 0,0-1 0 0 0,0 0-1 0 0,0 0 1 0 0,0 0 0 0 0,0 0 0 0 0,0 0-1 0 0,0 0 1 0 0,0 0 0 0 0,0 1-1 0 0,0-1 1 0 0,0 0 0 0 0,0 0 0 0 0,0 0-1 0 0,0 0 1 0 0,0 0 0 0 0,-1 0-1 0 0,1 0 1 0 0,0 0 0 0 0,0 0 0 0 0,0 1-1 0 0,0-1 1 0 0,0 0 0 0 0,0 0 0 0 0,0 0-1 0 0,0 0 1 0 0,0 0 0 0 0,-1 0-1 0 0,1 0 1 0 0,0 0 0 0 0,0 0 0 0 0,0 0-1 0 0,0 0 1 0 0,0 0 0 0 0,0 0 0 0 0,0 0-1 0 0,-1 0 1 0 0,1 0 0 0 0,0 0-1 0 0,0 0 1 0 0,0 0 0 0 0,0 0 0 0 0,0 0-1 0 0,0 0 1 0 0,0 0 0 0 0,-1 0 0 0 0,1 0-1 0 0,0 0 1 0 0,0 0 0 0 0,0 0-1 0 0,0 0 1 0 0,-22-7 53 0 0,21 6-250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25.96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0 177 6215 0 0,'0'0'1411'0'0,"16"3"756"0"0,-7-3-925 0 0,-5 0-721 0 0,1 0 1 0 0,-1 0 0 0 0,1 0-1 0 0,0-1 1 0 0,-1 0-1 0 0,1 1 1 0 0,8-4-1 0 0,21-10 71 0 0,36-11 0 0 0,-42 17-464 0 0,-26 8 0 0 0,9-5 176 0 0,22-12-106 0 0,3 0-188 0 0,-36 16-9 0 0,1 1-1 0 0,0-1 0 0 0,0 1 1 0 0,-1-1-1 0 0,1 1 0 0 0,0-1 1 0 0,-1 1-1 0 0,1-1 0 0 0,0 0 0 0 0,-1 1 1 0 0,1-1-1 0 0,0-1 0 0 0,7-6 50 0 0,23-10-40 0 0,1-1-10 0 0,-21 13-10 0 0,-8 4 2 0 0,-1 1-1 0 0,1 0 1 0 0,0-1-1 0 0,-1 1 1 0 0,1 1-1 0 0,0-1 1 0 0,0 0-1 0 0,0 1 1 0 0,3-1 0 0 0,-5 1-168 0 0,0-1 1 0 0,0 1-1 0 0,0 0 0 0 0,0-1 1 0 0,0 1-1 0 0,1-1 1 0 0,-1 1-1 0 0,0-1 1 0 0,0 0-1 0 0,-1 1 1 0 0,1-1-1 0 0,0 0 1 0 0,0 0-1 0 0,0 1 1 0 0,0-1-1 0 0,-1 0 1 0 0,1 0-1 0 0,0 0 1 0 0,-1 0-1 0 0,1 0 1 0 0,-1 0-1 0 0,1-2 1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29.65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 0 4863 0 0,'0'0'3311'0'0,"-9"13"834"0"0,1-8-3726 0 0,8-5-392 0 0,-1 0-1 0 0,1 0 1 0 0,0 1 0 0 0,-1-1 0 0 0,1 0-1 0 0,-1 0 1 0 0,1 0 0 0 0,0 1 0 0 0,-1-1-1 0 0,1 0 1 0 0,0 1 0 0 0,-1-1 0 0 0,1 0-1 0 0,0 1 1 0 0,-1-1 0 0 0,1 0 0 0 0,0 1-1 0 0,0-1 1 0 0,0 1 0 0 0,-1-1 0 0 0,1 0 0 0 0,0 1-1 0 0,0-1 1 0 0,0 1 0 0 0,0-1 0 0 0,0 1-1 0 0,0-1 1 0 0,0 1 0 0 0,0 0 0 0 0,0 1 80 0 0,0 0 0 0 0,0 0 1 0 0,0 0-1 0 0,1 0 1 0 0,-1 0-1 0 0,1 0 0 0 0,-1 0 1 0 0,2 3-1 0 0,-1-4 52 0 0,8 10 686 0 0,-5-4-704 0 0,-1-1-1 0 0,1-1 0 0 0,0 1 1 0 0,1 0-1 0 0,6 6 0 0 0,3 4 146 0 0,-3-5-159 0 0,0 0-1 0 0,1-1 0 0 0,19 13 1 0 0,-12-9-39 0 0,7 6 316 0 0,29 31 1 0 0,-30-28-120 0 0,32 22 0 0 0,-35-29-80 0 0,-1 1 0 0 0,-1 0-1 0 0,23 27 1 0 0,-33-32-129 0 0,-6-6 0 0 0,0-1-1 0 0,0 0 0 0 0,1 0 1 0 0,0-1-1 0 0,7 6 0 0 0,14 10 5 0 0,-13-9 37 0 0,1-1 1 0 0,17 9-1 0 0,-9-4-53 0 0,-20-14-64 0 0,0 0 0 0 0,-1 0 0 0 0,1 0 0 0 0,-1 0 0 0 0,1 0 0 0 0,-1 0 0 0 0,1 1 0 0 0,-1-1 0 0 0,0 0 0 0 0,1 1 0 0 0,1 3 0 0 0,1 0 0 0 0,74 60 288 0 0,-2-5-185 0 0,-67-53-67 0 0,8 10-4 0 0,15 17-1 0 0,0 2-129 0 0,-20-23 124 0 0,18 25 0 0 0,4 6-3 0 0,12 11 406 0 0,13 10-357 0 0,-28-29-72 0 0,-10-9 178 0 0,-15-18-105 0 0,1 0 1 0 0,0 0 0 0 0,10 10-1 0 0,36 42-161 0 0,-44-51 103 0 0,-5-5-3 0 0,1 0 1 0 0,-1 0-1 0 0,10 7 0 0 0,-10-10-12 0 0,-3-2 0 0 0,-1 1 0 0 0,1-1 0 0 0,0 1 0 0 0,0-1 0 0 0,0 1 0 0 0,0-1 0 0 0,0 1 0 0 0,-1 0 0 0 0,1 0 0 0 0,0-1 0 0 0,-1 1 0 0 0,1 0 0 0 0,0 0 0 0 0,-1 0 0 0 0,1 1 0 0 0,78 84 243 0 0,-76-83-224 0 0,-1 0-11 0 0,1 0 0 0 0,-1-1 0 0 0,1 1 0 0 0,-1-1 0 0 0,1 1 0 0 0,0-1 0 0 0,0 0 0 0 0,0 0 0 0 0,0 0 0 0 0,6 2-1 0 0,25 11 4 0 0,-23-6-11 0 0,1-2 0 0 0,-9-6 6 0 0,4 3 8 0 0,0-1 1 0 0,0-1 0 0 0,9 3-1 0 0,-10-5-14 0 0,-1 0-66 0 0,-2-1 170 0 0,12-2-954 0 0,-14 2 944 0 0,-1 2 0 0 0,4-1-3 0 0,-2 1-32 0 0,3 0-38 0 0,0 0 32 0 0,-5-1 75 0 0,1 0-121 0 0,-1 0 0 0 0,1 0-1 0 0,-1 0 1 0 0,1 0 0 0 0,-1 0-1 0 0,0 0 1 0 0,1 0 0 0 0,-1 0-1 0 0,1 0 1 0 0,-1 0 0 0 0,1 0-1 0 0,-1 0 1 0 0,1 0 0 0 0,-1 1 0 0 0,0-1-1 0 0,1 0 1 0 0,-1 0 0 0 0,1 0-1 0 0,-1 1 1 0 0,0-1 0 0 0,1 0-1 0 0,-1 0 1 0 0,0 1 0 0 0,1-1-1 0 0,-1 1 1 0 0,9 4-1 0 0,-8-5-70 0 0,9 6 23 0 0,-10-5-26 0 0,13 0-5502 0 0,19 4 9920 0 0,-31-5-3950 0 0,0 0-304 0 0,4 1-1 0 0,-4-1-4 0 0,2 2 17 0 0,1-1-84 0 0,-1 0 0 0 0,0-1 0 0 0,0 2-1 0 0,0-1 1 0 0,0 0 0 0 0,0 1 0 0 0,0-1-1 0 0,3 4 1 0 0,16 8-14 0 0,-21-12 80 0 0,10 2 31 0 0,-10-3-198 0 0,4-2-101 0 0,-4 2 177 0 0,0 0 0 0 0,-1 0 0 0 0,1 0 0 0 0,0 0 1 0 0,-1 0-1 0 0,1 0 0 0 0,-1 0 0 0 0,1 0 0 0 0,0-1 1 0 0,-1 1-1 0 0,1 0 0 0 0,-1 0 0 0 0,1-1 1 0 0,0 1-1 0 0,-1 0 0 0 0,1-1 0 0 0,-1 1 0 0 0,1-1 1 0 0,-1 1-1 0 0,1 0 0 0 0,-1-1 0 0 0,0 1 1 0 0,1-1-1 0 0,-1 1 0 0 0,1-2 0 0 0,24-34 0 0 0,-24 35 0 0 0,0 0 0 0 0,0-1 0 0 0,-1 1 0 0 0,1-1 0 0 0,0 0 0 0 0,-1 1 0 0 0,1-1 0 0 0,-1-2 0 0 0,0 3 0 0 0,1 1 0 0 0,-1-1 0 0 0,0 1 0 0 0,0-1 0 0 0,0 1 0 0 0,0-1 0 0 0,0 1 0 0 0,1-1 0 0 0,-1 1 0 0 0,0-1 0 0 0,0 1 0 0 0,1-1 0 0 0,-1 1 0 0 0,0-1 0 0 0,1 1 0 0 0,-1 0 0 0 0,0-1 0 0 0,1 1 0 0 0,-1 0 0 0 0,1-1 0 0 0,-1 1 0 0 0,1-1 0 0 0,1 0 0 0 0,-1 0 0 0 0,0-1 0 0 0,1 1 0 0 0,-1-1 0 0 0,0 1 0 0 0,0-1 0 0 0,0 1 0 0 0,0-1 0 0 0,0 0 0 0 0,-1 0 0 0 0,1 1 0 0 0,0-1 0 0 0,-1 0 0 0 0,1 0 0 0 0,-1-2 0 0 0,2-1-4 0 0,-1-1 1 0 0,1 1-1 0 0,0-1 0 0 0,0 1 0 0 0,0 0 0 0 0,1 0 1 0 0,0 0-1 0 0,0 0 0 0 0,0 0 0 0 0,1 1 0 0 0,-1-1 1 0 0,8-6-1 0 0,5-6 54 0 0,-1-1 1 0 0,0 0-1 0 0,23-40 0 0 0,-6 12-202 0 0,14-13 152 0 0,-44 56 0 0 0,2-2 0 0 0,-2 5 0 0 0,8-9 0 0 0,-7 6-165 0 0,0 1 0 0 0,-1-1-1 0 0,1 1 1 0 0,0 0 0 0 0,0 0-1 0 0,0 0 1 0 0,1 0 0 0 0,-1 0-1 0 0,6-1 1 0 0,-8 3 20 0 0,3-7-1929 0 0,-3 6 1585 0 0,0 0 0 0 0,0 0 0 0 0,0-1 0 0 0,0 1 0 0 0,-1-1 0 0 0,1 1-1 0 0,-1-1 1 0 0,1 1 0 0 0,-1-1 0 0 0,1 1 0 0 0,-1-1 0 0 0,0 1 0 0 0,0-1 0 0 0,0 1-1 0 0,0-1 1 0 0,0 1 0 0 0,0-1 0 0 0,0 0 0 0 0,0 1 0 0 0,-1-1 0 0 0,1 1 0 0 0,-1-3-1 0 0,-2-17-4916 0 0,3 14 4622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32.40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74 1267 6335 0 0,'0'0'1000'0'0,"-7"8"371"0"0,-5 9-76 0 0,11-13-1132 0 0,-1-1 0 0 0,1 1 0 0 0,-1-1 0 0 0,0 1 0 0 0,0-1 0 0 0,0 0 0 0 0,0 0 1 0 0,0 0-1 0 0,-1 0 0 0 0,1 0 0 0 0,-1-1 0 0 0,0 1 0 0 0,0-1 0 0 0,-5 4 0 0 0,6-6-103 0 0,-12-4 581 0 0,19 2 380 0 0,-5 2-1004 0 0,2 0 252 0 0,5-4 261 0 0,16-18 283 0 0,-22 21-787 0 0,0 1 1 0 0,0-1-1 0 0,0 0 0 0 0,0 0 1 0 0,0 0-1 0 0,0 0 1 0 0,0 0-1 0 0,-1-1 0 0 0,1 1 1 0 0,0-2-1 0 0,9-10 213 0 0,-3 8-108 0 0,0-1 0 0 0,-1 0-1 0 0,0 0 1 0 0,0-1 0 0 0,-1 0-1 0 0,1 0 1 0 0,-1 0 0 0 0,6-14-1 0 0,-10 19-118 0 0,0 1-1 0 0,0-1 1 0 0,1 0-1 0 0,-1 1 1 0 0,0-1 0 0 0,1 1-1 0 0,-1-1 1 0 0,1 1-1 0 0,1-2 1 0 0,0 2-3 0 0,-1-1 0 0 0,0 0 0 0 0,0 0 0 0 0,-1 1 0 0 0,1-1 0 0 0,2-3 0 0 0,1-4 57 0 0,1 1 1 0 0,0 1-1 0 0,1-1 0 0 0,0 1 1 0 0,0 0-1 0 0,1 1 0 0 0,-1 0 1 0 0,13-8-1 0 0,-8 3 105 0 0,-11 10-159 0 0,0-1 0 0 0,0 1-1 0 0,1 0 1 0 0,-1-1 0 0 0,0 1-1 0 0,1 0 1 0 0,-1 0 0 0 0,1 0 0 0 0,2-1-1 0 0,0 0 24 0 0,-1-1-1 0 0,1 0 1 0 0,-1 1-1 0 0,0-1 1 0 0,0 0-1 0 0,0 0 1 0 0,0-1-1 0 0,3-4 1 0 0,2-2 38 0 0,9-8 12 0 0,-11 12-22 0 0,0 0 1 0 0,0 0-1 0 0,-1-1 0 0 0,0 0 0 0 0,8-15 0 0 0,-7 17 179 0 0,-5 4-221 0 0,0 1 0 0 0,0-1-1 0 0,0 0 1 0 0,0 1 0 0 0,0-1-1 0 0,0 0 1 0 0,0 0 0 0 0,0 0-1 0 0,-1 1 1 0 0,1-1 0 0 0,0 0-1 0 0,0 0 1 0 0,-1 0 0 0 0,1-2-1 0 0,23-27-130 0 0,-24 29 212 0 0,0 1-92 0 0,1 0-7 0 0,-1 0 1 0 0,1 0-1 0 0,-1 0 1 0 0,1 0-1 0 0,-1 0 1 0 0,0-1-1 0 0,1 1 1 0 0,-1 0 0 0 0,0 0-1 0 0,1 0 1 0 0,-1-1-1 0 0,0 1 1 0 0,1 0-1 0 0,-1-1 1 0 0,0 1-1 0 0,1 0 1 0 0,-1-1 0 0 0,0 1-1 0 0,0 0 1 0 0,1-1-1 0 0,-1 1 1 0 0,0 0-1 0 0,0-1 1 0 0,0 1-1 0 0,1-1 1 0 0,-1 1 0 0 0,0 0-1 0 0,0-1 1 0 0,0 0-1 0 0,0 0 56 0 0,17-9 188 0 0,-11 9-219 0 0,-5 0-26 0 0,-1 1 0 0 0,1 0 1 0 0,0 0-1 0 0,-1 0 0 0 0,1 0 0 0 0,0 0 0 0 0,-1-1 1 0 0,1 1-1 0 0,0 0 0 0 0,-1 0 0 0 0,1-1 1 0 0,-1 1-1 0 0,1-1 0 0 0,-1 1 0 0 0,1 0 0 0 0,-1-1 1 0 0,1 1-1 0 0,-1-1 0 0 0,1 1 0 0 0,0-2 1 0 0,5-5 7 0 0,14-12 43 0 0,-8 9-226 0 0,12-13-408 0 0,-23 22 793 0 0,-1 1-179 0 0,1-2 295 0 0,11-5-219 0 0,-6 3-109 0 0,1 1 0 0 0,-4-1 0 0 0,4 3 11 0 0,-3 0 13 0 0,20 2 5 0 0,-21-1-29 0 0,11 2 0 0 0,18 9 0 0 0,-20-5 0 0 0,-10-6 0 0 0,9 1 0 0 0,-7-1 33 0 0,0 0-1 0 0,0 0 1 0 0,0-1 0 0 0,0 1-1 0 0,0-1 1 0 0,0 0 0 0 0,6-2-1 0 0,7-1 3 0 0,-7 1-9 0 0,-7 2-16 0 0,-1 0 1 0 0,1 0-1 0 0,0 1 0 0 0,-1-1 0 0 0,1 1 0 0 0,0 0 0 0 0,0 0 0 0 0,3 0 1 0 0,33 0 303 0 0,-34 0-350 0 0,-1-1-1 0 0,1 0 1 0 0,0 0-1 0 0,0 0 1 0 0,-1 0-1 0 0,6-3 1 0 0,13-2 49 0 0,15-7-56 0 0,-7 4-48 0 0,-1 1 91 0 0,1 0 261 0 0,-10 2-44 0 0,-15 4-314 0 0,1 0 1 0 0,-1 0-1 0 0,9-5 1 0 0,-10 5 243 0 0,1-1 0 0 0,-1 1 0 0 0,10-2 0 0 0,-13 4-148 0 0,-1 0 0 0 0,0 0 0 0 0,-1 0-1 0 0,1 0 1 0 0,-1 0 0 0 0,1 0 0 0 0,-1-1 0 0 0,1 1 0 0 0,-1 0 0 0 0,1 0 0 0 0,0 0 0 0 0,-1-1 0 0 0,1 1 0 0 0,-1 0 0 0 0,0-1 0 0 0,1 1 0 0 0,-1 0 0 0 0,1-1 0 0 0,-1 1 0 0 0,1-1 0 0 0,-1 1 0 0 0,0-1 0 0 0,1 0 0 0 0,0 1-124 0 0,-1-1 93 0 0,0 0 1 0 0,1 0-1 0 0,-1 0 1 0 0,0 0-1 0 0,1 0 1 0 0,-1 1-1 0 0,1-1 1 0 0,-1 0-1 0 0,1 0 1 0 0,0 1-1 0 0,-1-1 1 0 0,2-1-1 0 0,54-23 72 0 0,10-15 288 0 0,-46 28-260 0 0,-14 8-67 0 0,0 0 0 0 0,0-1 0 0 0,0 1-1 0 0,9-9 1 0 0,10 0-1 0 0,-19 9 23 0 0,0 0-1 0 0,0-1 0 0 0,-1 1 1 0 0,1-1-1 0 0,-1-1 1 0 0,0 1-1 0 0,0-1 1 0 0,7-11-1 0 0,-4 6 19 0 0,21-18 12 0 0,-27 27-53 0 0,0-1 0 0 0,0 1 0 0 0,1 0 0 0 0,-1 0 0 0 0,1 0 0 0 0,-1 0 0 0 0,6-3 0 0 0,0-2 22 0 0,0-1-1 0 0,10-12 0 0 0,-3 4-21 0 0,-11 12 0 0 0,-1 1 0 0 0,1-1 0 0 0,-1 0 0 0 0,0 0 0 0 0,-1 0 0 0 0,1 0 0 0 0,0 0 0 0 0,2-9 0 0 0,12-17 0 0 0,-14 25 0 0 0,0 0 0 0 0,0 0 0 0 0,-1 0 0 0 0,1-1 0 0 0,1-5 0 0 0,4-28 64 0 0,-1 7-64 0 0,2-19 0 0 0,-5 35 0 0 0,5-21 0 0 0,-3 3-320 0 0,-5 22 166 0 0,0 9-100 0 0,-1-1 0 0 0,1 1 0 0 0,-1 0 0 0 0,0-1 0 0 0,0 1 0 0 0,-1-1 1 0 0,1 1-1 0 0,-1-1 0 0 0,0 1 0 0 0,0 0 0 0 0,-2-6 0 0 0,2 6-386 0 0,-1 0 0 0 0,1 0 0 0 0,-1 0 0 0 0,0 0 0 0 0,0 1 0 0 0,0-1 0 0 0,-1 1 0 0 0,1-1 0 0 0,0 1 0 0 0,-1 0 1 0 0,1 0-1 0 0,-1 0 0 0 0,0 0 0 0 0,0 1 0 0 0,0-1 0 0 0,0 1 0 0 0,0-1 0 0 0,0 1 0 0 0,0 0 0 0 0,0 0 0 0 0,0 1 0 0 0,-1-1 0 0 0,1 1 0 0 0,0-1 0 0 0,-1 1 0 0 0,-4 1 0 0 0,-6-1 56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34.67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622 470 5759 0 0,'11'9'443'0'0,"-9"-8"238"0"0,-1-19 4151 0 0,2 12-3888 0 0,3 0 8 0 0,-1 2-540 0 0,0 1 0 0 0,-1-1 0 0 0,0 1 0 0 0,7-9 0 0 0,-10 11-284 0 0,19-13 384 0 0,-10 3-251 0 0,2 0-1 0 0,24-18 1 0 0,-11 10-184 0 0,25-13-24 0 0,-28 16-37 0 0,10-9 35 0 0,-22 15 61 0 0,22-14 0 0 0,-23 18-78 0 0,0 0-1 0 0,-1-1 1 0 0,0 0-1 0 0,13-14 1 0 0,46-57 19 0 0,-56 63-53 0 0,-7 10 0 0 0,0 0 0 0 0,0 0 0 0 0,1 0 0 0 0,-1 0 0 0 0,1 1 0 0 0,0-1 0 0 0,7-3 0 0 0,-11 6 1 0 0,-1 1 2 0 0,1 1 0 0 0,-1-1 1 0 0,0 1-1 0 0,1 0 0 0 0,-1-1 1 0 0,0 1-1 0 0,1-1 0 0 0,-1 1 0 0 0,0-1 1 0 0,1 1-1 0 0,-1 0 0 0 0,1-1 1 0 0,-1 1-1 0 0,1 0 0 0 0,-1 0 1 0 0,1-1-1 0 0,-1 1 0 0 0,1 0 1 0 0,-1 0-1 0 0,1 0 0 0 0,-1-1 1 0 0,1 1-1 0 0,0 0 0 0 0,1-1 11 0 0,0-1 0 0 0,0 1 0 0 0,0-1 0 0 0,0 1 0 0 0,0-1 0 0 0,0 0 1 0 0,2-3-1 0 0,7-6-15 0 0,-6 7-15 0 0,-4 3-48 0 0,3-2 64 0 0,-3 3 75 0 0,-1-1-16 0 0,3-2-38 0 0,-2 3 96 0 0,-25 12-53 0 0,23-12-64 0 0,1 0 0 0 0,-1 0 0 0 0,0 0 0 0 0,1 0 0 0 0,-1 0 0 0 0,1 0 0 0 0,-1 1 0 0 0,1-1 0 0 0,-1 0 0 0 0,1 0 0 0 0,-1 1 0 0 0,1-1 0 0 0,-1 0 0 0 0,1 1 0 0 0,-1-1 0 0 0,1 1 0 0 0,0-1 0 0 0,-1 1 0 0 0,1-1 0 0 0,0 0 0 0 0,-1 1 0 0 0,1-1 0 0 0,0 1 0 0 0,-1-1 0 0 0,1 2 0 0 0,-1 0 0 0 0,-38 40 307 0 0,-34 36-219 0 0,29-42 109 0 0,25-19-58 0 0,15-14-119 0 0,0 0 0 0 0,0 0 1 0 0,1 0-1 0 0,-6 7 0 0 0,5-5-20 0 0,-1-1-1 0 0,1 0 1 0 0,-1 0 0 0 0,0 0-1 0 0,0-1 1 0 0,0 1-1 0 0,-1-1 1 0 0,-6 3-1 0 0,4-3 15 0 0,1 1 0 0 0,0 0-1 0 0,0 1 1 0 0,-7 6-1 0 0,9-7-13 0 0,0-1 0 0 0,-1 1 0 0 0,-8 4 0 0 0,10-6 0 0 0,1-1 0 0 0,0 1 0 0 0,0-1 0 0 0,0 1 0 0 0,0 0 0 0 0,0 0 0 0 0,0 1 0 0 0,1-1 0 0 0,-1 0 0 0 0,1 1 0 0 0,0 0 0 0 0,-1-1 0 0 0,1 1 0 0 0,0 0 0 0 0,-2 6 0 0 0,3-7 0 0 0,0 0 0 0 0,0-1 0 0 0,0 1 0 0 0,0-1 0 0 0,0 1 0 0 0,0-1 0 0 0,-1 0 0 0 0,1 1 0 0 0,0-1 0 0 0,-3 2 0 0 0,2-1 0 0 0,0-1 0 0 0,0 1 0 0 0,0-1 0 0 0,1 1 0 0 0,-1 0 0 0 0,1 0 0 0 0,-2 2 0 0 0,2-2 0 0 0,0 0 0 0 0,-1-1 0 0 0,1 1 0 0 0,-1 0 0 0 0,1-1 0 0 0,-1 1 0 0 0,0-1 0 0 0,-2 3 0 0 0,2-3 0 0 0,0 0 0 0 0,0 1 0 0 0,0 0 0 0 0,0-1 0 0 0,1 1 0 0 0,-1 0 0 0 0,-2 3 0 0 0,-8 10 0 0 0,11-13 0 0 0,-1-1 0 0 0,1 1 0 0 0,-1 0 0 0 0,1 0 0 0 0,0 0 0 0 0,0 0 0 0 0,0 0 0 0 0,-2 3 0 0 0,2-3-5 0 0,1 0-1 0 0,-1-1 0 0 0,0 1 1 0 0,0 0-1 0 0,0-1 1 0 0,0 1-1 0 0,-1-1 1 0 0,0 2-1 0 0,1-2 4 0 0,-1 0 0 0 0,1 1-1 0 0,0-1 1 0 0,0 1 0 0 0,0-1 0 0 0,0 1 0 0 0,0-1 0 0 0,1 1-1 0 0,-2 2 1 0 0,-5 10 2 0 0,0 4 0 0 0,3-5 0 0 0,2-6 0 0 0,-2-3-13 0 0,3-3-51 0 0,0-1 56 0 0,1 0-1 0 0,0 0 1 0 0,0 1-1 0 0,-1-1 1 0 0,1 0 0 0 0,0 0-1 0 0,-1 0 1 0 0,1 1 0 0 0,0-1-1 0 0,0 0 1 0 0,0 1 0 0 0,-1-1-1 0 0,1 0 1 0 0,0 1-1 0 0,0-1 1 0 0,0 0 0 0 0,0 1-1 0 0,0-1 1 0 0,-1 0 0 0 0,1 1-1 0 0,0-1 1 0 0,1 2 6 0 0,-1-1 1 0 0,1 0 0 0 0,-1 0-1 0 0,0 0 1 0 0,0 1-1 0 0,1-1 1 0 0,-1 0 0 0 0,0 1-1 0 0,0-1 1 0 0,0 0-1 0 0,0 0 1 0 0,-1 1-1 0 0,1-1 1 0 0,-1 2 0 0 0,20 49 237 0 0,-19-51-242 0 0,0 0 1 0 0,0-1-1 0 0,0 1 1 0 0,0 0 0 0 0,0 0-1 0 0,0 0 1 0 0,0 0 0 0 0,1 0-1 0 0,-1 0 1 0 0,0 0 0 0 0,1 0-1 0 0,-1 0 1 0 0,1 0 0 0 0,0 1-1 0 0,0 0-12 0 0,0 0 0 0 0,0 0-1 0 0,0 1 1 0 0,0-1 0 0 0,0 0 0 0 0,-1 1-1 0 0,1-1 1 0 0,-1 1 0 0 0,0-1 0 0 0,0 5-1 0 0,1 5 29 0 0,0-10-5 0 0,-1 1 1 0 0,0-1-1 0 0,0 0 1 0 0,0 1-1 0 0,0-1 1 0 0,-1 0-1 0 0,0 4 1 0 0,1-6 1 0 0,0 1 1 0 0,0 0-1 0 0,0 0 1 0 0,0 0-1 0 0,0 0 1 0 0,0-1 0 0 0,0 1-1 0 0,0 0 1 0 0,1 0-1 0 0,-1 0 1 0 0,0-1-1 0 0,0 1 1 0 0,1 0 0 0 0,0 1-1 0 0,-1-2 10 0 0,0 1 1 0 0,1 0-1 0 0,-1 0 0 0 0,0-1 0 0 0,1 1 0 0 0,-1 0 1 0 0,0 0-1 0 0,0-1 0 0 0,0 1 0 0 0,0 0 1 0 0,0 0-1 0 0,0 0 0 0 0,0 1 0 0 0,-1 3-21 0 0,0 1-1 0 0,1-1 1 0 0,0 1-1 0 0,0 10 0 0 0,0 18-236 0 0,-1-32 261 0 0,1 0-1 0 0,0 1 0 0 0,1-1 0 0 0,-1 0 1 0 0,0 1-1 0 0,1-1 0 0 0,0 3 1 0 0,2 12 313 0 0,0 0-240 0 0,-2-15-141 0 0,0 0 1 0 0,-1 0-1 0 0,1 0 0 0 0,-1 0 1 0 0,0 0-1 0 0,0 0 0 0 0,0 0 1 0 0,0 4-1 0 0,4 30-160 0 0,-3-23 208 0 0,-1-11 0 0 0,0-1 0 0 0,0 1 0 0 0,1-1 0 0 0,-1 0 0 0 0,0 1 0 0 0,-1-1 0 0 0,1 1 0 0 0,0-1 0 0 0,0 0 0 0 0,-1 1 0 0 0,1-1 0 0 0,-1 1 0 0 0,0 1 0 0 0,0-1 5 0 0,1-1-1 0 0,-1 1 0 0 0,1-1 1 0 0,0 1-1 0 0,-1-1 1 0 0,1 1-1 0 0,0-1 1 0 0,0 1-1 0 0,0 0 0 0 0,0-1 1 0 0,1 3-1 0 0,-1 11 47 0 0,4 23 29 0 0,-3-33-85 0 0,-1 0 15 0 0,-2 17-111 0 0,2 1 208 0 0,-8-7 0 0 0,8-8-101 0 0,0-5-6 0 0,0 1 1 0 0,-1 0-1 0 0,1 0 1 0 0,-1-1-1 0 0,1 1 0 0 0,-1 0 1 0 0,0-1-1 0 0,-1 1 0 0 0,1-1 1 0 0,-1 1-1 0 0,-2 4 0 0 0,-10 23 0 0 0,11-26 0 0 0,-4 8 0 0 0,0-1 0 0 0,-12 16 0 0 0,2 1 0 0 0,2-8-1 0 0,14-18 7 0 0,-1 0-1 0 0,0 0 0 0 0,0 0 1 0 0,-1 0-1 0 0,1-1 1 0 0,0 1-1 0 0,-1-1 1 0 0,0 1-1 0 0,-3 2 1 0 0,-24 20 68 0 0,23-21-49 0 0,1 0 0 0 0,0 0 1 0 0,0 0-1 0 0,1 0 0 0 0,-1 1 0 0 0,-4 5 0 0 0,5-6-35 0 0,0-1-1 0 0,0 0 0 0 0,-1 0 1 0 0,1 0-1 0 0,-1-1 0 0 0,0 0 1 0 0,1 0-1 0 0,-13 2 0 0 0,1-1 69 0 0,1-2 0 0 0,-25 0-1 0 0,23-2-45 0 0,1 2 0 0 0,-20 2-1 0 0,30-1-8 0 0,1 1 1 0 0,0-1-1 0 0,0 1 0 0 0,-12 7 0 0 0,-2 4 311 0 0,14-9-249 0 0,-1-1 0 0 0,-12 7 1 0 0,6-3-53 0 0,-5 1-16 0 0,-3-1 3 0 0,17-6 0 0 0,0-1 0 0 0,-1 1 0 0 0,1-1 0 0 0,0 0 0 0 0,0 0 0 0 0,-1 0 0 0 0,1 0 0 0 0,-1-1 0 0 0,-4 0 0 0 0,8 0-121 0 0,-1 0 0 0 0,1 1 0 0 0,-1-1 1 0 0,1 0-1 0 0,0-1 0 0 0,-1 1 0 0 0,1 0 0 0 0,-1 0 0 0 0,1-1 0 0 0,0 1 0 0 0,-1 0 0 0 0,1-1 1 0 0,0 0-1 0 0,-1 1 0 0 0,1-1 0 0 0,0 0 0 0 0,0 1 0 0 0,0-1 0 0 0,-2-1 0 0 0,2-1-351 0 0,0 0-1 0 0,-1 1 0 0 0,1-1 1 0 0,1 0-1 0 0,-1 0 0 0 0,0 0 1 0 0,1 0-1 0 0,-1-5 0 0 0,-13-49-10945 0 0,11 37 10060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03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0 769 4687 0 0,'0'0'1636'0'0,"11"-11"1767"0"0,-10-3-1960 0 0,-1 12-1249 0 0,0-1 1 0 0,0 0-1 0 0,0 1 0 0 0,1-1 0 0 0,-1 1 0 0 0,1-1 0 0 0,1-3 0 0 0,-1 2-12 0 0,1 0-1 0 0,-1-1 1 0 0,0 1 0 0 0,0-1-1 0 0,0 1 1 0 0,-1-1 0 0 0,0-6-1 0 0,1 8-107 0 0,0-1 0 0 0,0 1 0 0 0,1 0-1 0 0,-1 0 1 0 0,1 0 0 0 0,0 0 0 0 0,-1 1-1 0 0,5-5 1 0 0,2-5 126 0 0,9-28 312 0 0,5 5-41 0 0,0-2-108 0 0,24-36 347 0 0,24-14-571 0 0,-48 53 42 0 0,-4 10-14 0 0,-13 16-160 0 0,0 1-1 0 0,1 0 0 0 0,8-8 0 0 0,-4 2 40 0 0,-9 11-42 0 0,1 0 1 0 0,-1 0-1 0 0,0 0 0 0 0,1 1 0 0 0,0-1 1 0 0,-1 0-1 0 0,4-1 0 0 0,21-20 63 0 0,-16 15 39 0 0,5-2 25 0 0,9-9-51 0 0,3-2 112 0 0,5-2-16 0 0,2 1-176 0 0,-27 18 0 0 0,1-1 0 0 0,10-8 0 0 0,-10 7 0 0 0,19-13 65 0 0,-16 11-60 0 0,18-14 0 0 0,-2 4 48 0 0,-4 1-1597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37.00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33 463 7511 0 0,'0'0'582'0'0,"4"-12"2571"0"0,-4 12-2954 0 0,-1-1 1 0 0,0 1-1 0 0,0 0 0 0 0,0 0 1 0 0,0 0-1 0 0,1 0 0 0 0,-1 0 1 0 0,0 0-1 0 0,0 0 0 0 0,0 0 1 0 0,0 1-1 0 0,1-1 0 0 0,-1 0 1 0 0,0 0-1 0 0,0 1 0 0 0,0-1 1 0 0,0 1-1 0 0,0-1-122 0 0,1 1-1 0 0,-1 0 1 0 0,1-1 0 0 0,-1 1-1 0 0,1 0 1 0 0,-1-1 0 0 0,1 1 0 0 0,-1 0-1 0 0,1 0 1 0 0,0-1 0 0 0,-1 1-1 0 0,1 0 1 0 0,0 0 0 0 0,0 0 0 0 0,0-1-1 0 0,0 1 1 0 0,0 0 0 0 0,0 0-1 0 0,0 0 1 0 0,0 0 0 0 0,0-1 0 0 0,0 1-1 0 0,0 0 1 0 0,0 0 0 0 0,0 0-1 0 0,1 0 1 0 0,-1-1 0 0 0,0 1 0 0 0,1 1-1 0 0,0-1 50 0 0,-2-1-93 0 0,1 0 0 0 0,0 0 0 0 0,0 1 1 0 0,0-1-1 0 0,-1 0 0 0 0,1 0 0 0 0,0 0 1 0 0,0 0-1 0 0,0 0 0 0 0,0 0 0 0 0,-1 1 1 0 0,1-1-1 0 0,0 0 0 0 0,0 0 0 0 0,0 0 0 0 0,0 1 1 0 0,0-1-1 0 0,-1 0 0 0 0,1 0 0 0 0,0 0 1 0 0,0 1-1 0 0,0-1 0 0 0,0 0 0 0 0,0 0 1 0 0,0 1-1 0 0,0-1 0 0 0,0 0 0 0 0,0 2-123 0 0,-1-1 0 0 0,1 1-1 0 0,-1-1 1 0 0,0 1-1 0 0,1-1 1 0 0,-1 0-1 0 0,0 0 1 0 0,0 1 0 0 0,-2 1-1 0 0,-2-1 63 0 0,10-25 232 0 0,-2 17-156 0 0,0 1-1 0 0,0-1 1 0 0,0 1-1 0 0,1 0 1 0 0,0 0-1 0 0,0 0 0 0 0,0 1 1 0 0,0-1-1 0 0,8-5 1 0 0,15-16 423 0 0,42-53 0 0 0,-19 20-128 0 0,16-29 94 0 0,0 2-66 0 0,-48 67-371 0 0,-12 13 0 0 0,0 0 0 0 0,-1 0 0 0 0,9-12 0 0 0,-7 11 8 0 0,-6 6-4 0 0,0 1-1 0 0,0-1 1 0 0,0 0-1 0 0,0 0 0 0 0,0 0 1 0 0,-1 0-1 0 0,1 1 1 0 0,0-1-1 0 0,0-1 1 0 0,-1 1-1 0 0,1 0 0 0 0,0 0 1 0 0,-1 0-1 0 0,1 0 1 0 0,-1 0-1 0 0,0 0 1 0 0,1-1-1 0 0,-1-1 1 0 0,0 2 77 0 0,-8 18 12 0 0,-54 98-261 0 0,38-74 168 0 0,7-15 0 0 0,8-13 0 0 0,-17 20 0 0 0,6-8 0 0 0,-40 39 60 0 0,54-57-32 0 0,0 0-1 0 0,-11 8 0 0 0,-9 11-1 0 0,-9 7-122 0 0,34-31 93 0 0,-1 0 11 0 0,-9 1-73 0 0,10-3 48 0 0,4-3-10 0 0,9-6-32 0 0,0-1 22 0 0,0-3 55 0 0,14-20-1 0 0,8-8 12 0 0,-16 15-20 0 0,-14 20-57 0 0,-1 1-1 0 0,1-1 1 0 0,7-6 0 0 0,4-8-299 0 0,-12 15 198 0 0,0 1 0 0 0,1 0-1 0 0,-1 0 1 0 0,5-3 0 0 0,0-5-322 0 0,0 1-594 0 0,-13 45-13022 0 0,-4-24 12085 0 0,4-1 1336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7T10:37:39.40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21 612 5471 0 0,'1'1'65'0'0,"0"0"-1"0"0,-1 1 1 0 0,1 0-1 0 0,-1-1 0 0 0,1 1 1 0 0,-1-1-1 0 0,0 1 0 0 0,0-1 1 0 0,0 1-1 0 0,0 0 1 0 0,0-1-1 0 0,0 1 0 0 0,0 0 1 0 0,0-1-1 0 0,-1 1 1 0 0,1-1-1 0 0,0 1 0 0 0,-2 2 1 0 0,1-2 1114 0 0,-7-9-247 0 0,7 5-909 0 0,0 1 0 0 0,1-1 0 0 0,-1 1-1 0 0,1-1 1 0 0,0 1 0 0 0,-1-1 0 0 0,1 0 0 0 0,0 1 0 0 0,0-1 0 0 0,0 1 0 0 0,0-1-1 0 0,0 0 1 0 0,0 1 0 0 0,0-1 0 0 0,1 1 0 0 0,-1-1 0 0 0,1 0 0 0 0,-1 1-1 0 0,2-3 1 0 0,-2 4 80 0 0,0-1-1 0 0,0 1 0 0 0,0-1 0 0 0,0 1 0 0 0,0 0 0 0 0,0-1 0 0 0,0 1 1 0 0,0 0-1 0 0,0-1 0 0 0,0 1 0 0 0,0 0 0 0 0,0-1 0 0 0,0 1 1 0 0,0-1-1 0 0,0 1 0 0 0,0 0 0 0 0,-1-1 0 0 0,1 1 0 0 0,0 0 0 0 0,0-1 1 0 0,0 1-1 0 0,-1 0 0 0 0,1 0 0 0 0,0-1 0 0 0,0 1 0 0 0,-1 0 0 0 0,1 0 1 0 0,0-1-1 0 0,-1 1 0 0 0,1 0 0 0 0,0 0 0 0 0,0 0 0 0 0,-1 0 1 0 0,1-1-1 0 0,-1 1 0 0 0,1 0 0 0 0,0 0 0 0 0,-1 0 0 0 0,1 0 0 0 0,-6 0 2423 0 0,12-2-2906 0 0,-5 2 671 0 0,3-5-57 0 0,0-3-146 0 0,-3 7-65 0 0,-1-1-1 0 0,1 1 1 0 0,-1 0-1 0 0,1 0 0 0 0,0-1 1 0 0,-1 1-1 0 0,1 0 1 0 0,0 0-1 0 0,0 0 1 0 0,0 0-1 0 0,0 0 1 0 0,0 0-1 0 0,0 0 0 0 0,0 0 1 0 0,0 0-1 0 0,1 0 1 0 0,-1 1-1 0 0,0-1 1 0 0,0 0-1 0 0,3 0 0 0 0,-2 0 9 0 0,0 0-1 0 0,0 0 1 0 0,0 0-1 0 0,0 0 0 0 0,-1 0 1 0 0,1 0-1 0 0,0-1 0 0 0,-1 1 1 0 0,1 0-1 0 0,-1-1 0 0 0,0 1 1 0 0,1-1-1 0 0,-1 0 1 0 0,0 0-1 0 0,1-2 0 0 0,1 0-9 0 0,0 1-1 0 0,0 0 1 0 0,0-1 0 0 0,0 1-1 0 0,0 0 1 0 0,0 1-1 0 0,1-1 1 0 0,5-3 0 0 0,-3 2 11 0 0,61-55 337 0 0,-8 14-237 0 0,-34 28-21 0 0,-1-1 1 0 0,-1-1 0 0 0,38-40 0 0 0,-13-1 27 0 0,-44 54-87 0 0,0 0 0 0 0,0 0-1 0 0,3-9 1 0 0,-3 10-8 0 0,-1 2-42 0 0,1 0 1 0 0,-1 1-1 0 0,0-2 1 0 0,0 1-1 0 0,0 0 1 0 0,3-6 0 0 0,7-6-3 0 0,18-21-124 0 0,-20 24 83 0 0,-10 10 34 0 0,1 1 0 0 0,-1-1 0 0 0,1 0 0 0 0,-1 0-1 0 0,1 1 1 0 0,0-1 0 0 0,3-1 0 0 0,-1 1 8 0 0,-1 0 0 0 0,0 1 0 0 0,-1 0 0 0 0,1-1 0 0 0,-1 0 0 0 0,1 0 0 0 0,-1 0 0 0 0,0 0 0 0 0,0 0 0 0 0,4-4 0 0 0,-5 4 0 0 0,0 1 0 0 0,0-1-1 0 0,1 1 1 0 0,-1 0 0 0 0,1 0-1 0 0,-1-1 1 0 0,4 0 0 0 0,-4 1 3 0 0,0 1 0 0 0,0-1 0 0 0,0 0 0 0 0,0 1 0 0 0,0-1 0 0 0,0 0 1 0 0,-1 0-1 0 0,1 1 0 0 0,0-1 0 0 0,0 0 0 0 0,-1 0 0 0 0,1 0 0 0 0,0 0 0 0 0,-1 0 0 0 0,1 0 0 0 0,-1 0 0 0 0,1-2 1 0 0,0 2-2 0 0,-1 1 1 0 0,0-1 0 0 0,0 0 0 0 0,1 1-1 0 0,-1-1 1 0 0,0 1 0 0 0,1-1 0 0 0,-1 0 0 0 0,1 1-1 0 0,-1-1 1 0 0,1 1 0 0 0,-1-1 0 0 0,1 1-1 0 0,-1-1 1 0 0,1 1 0 0 0,1-1 0 0 0,11-12 24 0 0,-11 12 3 0 0,1 0 52 0 0,-11 8-34 0 0,4-6-48 0 0,3-1 0 0 0,1 0 0 0 0,-1 1 0 0 0,0-1 0 0 0,1 0 0 0 0,-1 0 0 0 0,1 0 0 0 0,-1 1 0 0 0,1-1 0 0 0,-1 0 0 0 0,1 0 0 0 0,-1 1 0 0 0,1-1 0 0 0,0 0 0 0 0,-1 1 0 0 0,1-1 0 0 0,-1 0 0 0 0,1 1 0 0 0,0-1 0 0 0,-1 1 0 0 0,1-1 0 0 0,0 1 0 0 0,0-1 0 0 0,-1 1 0 0 0,1-1 0 0 0,0 1 0 0 0,0-1 0 0 0,0 1 0 0 0,-1-1 0 0 0,1 1 0 0 0,0-1 0 0 0,0 2 0 0 0,0-1 0 0 0,-9 9 0 0 0,8-10 6 0 0,1 0-1 0 0,-1 1 0 0 0,1-1 1 0 0,-1 0-1 0 0,1 1 1 0 0,0-1-1 0 0,-1 0 1 0 0,1 1-1 0 0,-1-1 0 0 0,1 1 1 0 0,0-1-1 0 0,-1 1 1 0 0,1-1-1 0 0,0 1 0 0 0,0-1 1 0 0,-1 1-1 0 0,1-1 1 0 0,0 1-1 0 0,0-1 0 0 0,0 1 1 0 0,0-1-1 0 0,0 1 1 0 0,-4 2 117 0 0,3-1-56 0 0,1 3-70 0 0,-2-1-140 0 0,1-1 17 0 0,3-2 53 0 0,-1 0-185 0 0,7-1-1302 0 0,-6-1 1179 0 0,0 1 0 0 0,0-1-1 0 0,0 0 1 0 0,0 1 0 0 0,0-1 0 0 0,-1 0-1 0 0,1 0 1 0 0,0 0 0 0 0,-1 0 0 0 0,1-1-1 0 0,2-1 1 0 0,10-19-7526 0 0,-9 13 5192 0 0,6 0 1672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13 5039 0 0,'0'0'388'0'0,"-4"3"1586"0"0,-12 12-669 0 0,-23 17 868 0 0,25-17-1088 0 0,13-13-1030 0 0,0 0 0 0 0,-1 0 0 0 0,1-1 0 0 0,-1 1 0 0 0,1 0 0 0 0,-1-1 0 0 0,1 0 0 0 0,-4 3 0 0 0,4-3-32 0 0,0 0 0 0 0,0 1 0 0 0,0-1 0 0 0,0 0 0 0 0,0 0 0 0 0,1 1 0 0 0,-1-1 0 0 0,1 1 0 0 0,-1-1 0 0 0,1 1-1 0 0,-1-1 1 0 0,1 1 0 0 0,0-1 0 0 0,0 1 0 0 0,-1-1 0 0 0,1 1 0 0 0,1 2 0 0 0,-4 13 280 0 0,-37 49 49 0 0,26-43-335 0 0,11-19-3 0 0,-1 0-1 0 0,2 1 1 0 0,-1 0 0 0 0,-3 8 0 0 0,-31 67 552 0 0,21-38-269 0 0,10-29-237 0 0,1 1 0 0 0,0 0 0 0 0,-5 27-1 0 0,9-36-86 0 0,0 0-1 0 0,-1 0 0 0 0,0-1 1 0 0,1 1-1 0 0,-5 7 0 0 0,3-7 29 0 0,1-1-1 0 0,0 1 0 0 0,0 0 1 0 0,-2 10-1 0 0,-3 9-32 0 0,5-20 77 0 0,0 0 1 0 0,1 0-1 0 0,0 0 0 0 0,0 0 1 0 0,-1 6-1 0 0,1-4 11 0 0,0 0 1 0 0,0 1-1 0 0,-4 8 0 0 0,3-8 0 0 0,0-1 0 0 0,1 1-1 0 0,-2 9 1 0 0,-2 14 18 0 0,3-24-50 0 0,1 0-1 0 0,0 1 1 0 0,0-1 0 0 0,1 10-1 0 0,8 91 425 0 0,6-8-10 0 0,-11-82-334 0 0,9 28 1 0 0,1 10 56 0 0,4 12-161 0 0,-15-61 110 0 0,0-1 0 0 0,0 0-1 0 0,0 0 1 0 0,3 4 0 0 0,-1-2-84 0 0,-4-7-195 0 0,7 14-78 0 0,-3-8 192 0 0,1 2 47 0 0,1 0 0 0 0,-2 1 1 0 0,1-1-1 0 0,3 11 0 0 0,-4-11 0 0 0,-1 0 0 0 0,1-1-1 0 0,8 12 1 0 0,0-1 46 0 0,-9-12-23 0 0,0-1 0 0 0,0 0 0 0 0,1 0 0 0 0,0 0 0 0 0,8 7 0 0 0,-8-7 11 0 0,1 0-1 0 0,0-1 1 0 0,0 1 0 0 0,1-1-1 0 0,-1 0 1 0 0,1-1-1 0 0,0 0 1 0 0,0 0 0 0 0,11 4-1 0 0,6-1-25 0 0,-19-5 0 0 0,0 1 0 0 0,0-1 0 0 0,0 0 0 0 0,0 0 0 0 0,0-1 0 0 0,0 1 0 0 0,0-1 0 0 0,1 0 0 0 0,-1 0 0 0 0,0 0 0 0 0,0-1 0 0 0,0 0 0 0 0,1 0 0 0 0,-1 0 0 0 0,7-2 0 0 0,7-6 6 0 0,38-11-1 0 0,-50 18 5 0 0,-1-1-1 0 0,0 0 1 0 0,-1 0 0 0 0,1 0-1 0 0,7-7 1 0 0,21-22-15 0 0,-24 23 5 0 0,0-1 0 0 0,0 0 0 0 0,14-21 0 0 0,-19 25-2 0 0,1 1 1 0 0,0-1-1 0 0,0 1 0 0 0,0 0 0 0 0,11-8 1 0 0,-14 12-15 0 0,0-1 1 0 0,0 0-1 0 0,-1 0 1 0 0,1-1 0 0 0,-1 1-1 0 0,1 0 1 0 0,-1 0 0 0 0,0-1-1 0 0,1-2 1 0 0,9-15-61 0 0,-4 11 52 0 0,0-1 1 0 0,9-19-1 0 0,-6 12 31 0 0,-3 0-7 0 0,1 0 0 0 0,-2-1 0 0 0,7-26 0 0 0,-5 12 0 0 0,-2 13-14 0 0,14-56-100 0 0,-13 58 114 0 0,-6 14 0 0 0,0 1 0 0 0,0-1 0 0 0,0 0 0 0 0,0 1 0 0 0,-1-1 0 0 0,1 1 0 0 0,0-4 0 0 0,4-33 0 0 0,-4 29 0 0 0,1-1 0 0 0,-1 0 0 0 0,-1-14 0 0 0,1-36 0 0 0,-5-33-368 0 0,4 80 362 0 0,-3-33 1 0 0,-15-87 0 0 0,-20 10-251 0 0,0 29 384 0 0,36 91-118 0 0,1-1 0 0 0,-1 1 0 0 0,0-1 0 0 0,0 1-1 0 0,-1 0 1 0 0,1 0 0 0 0,-1 0 0 0 0,0 0 0 0 0,0 1 0 0 0,0-1 0 0 0,-1 1-1 0 0,-6-6 1 0 0,-54-28 414 0 0,40 21-289 0 0,21 14-98 0 0,-1-1 0 0 0,1 1 0 0 0,-1-1 0 0 0,0 1 1 0 0,0 0-1 0 0,-7-2 0 0 0,-8-5 12 0 0,12 4-45 0 0,6 4-4 0 0,0 1 0 0 0,0-1 0 0 0,0 1 0 0 0,-1 0 0 0 0,1-1 0 0 0,0 1 0 0 0,0 0 0 0 0,0-1 0 0 0,0 1 0 0 0,0 0 0 0 0,-1 0 0 0 0,1 0 0 0 0,0 0 0 0 0,-1 0 0 0 0,-14 0 0 0 0,-11-6 0 0 0,26 6 0 0 0,0 0 0 0 0,1 0 0 0 0,-1 0 0 0 0,0 0 0 0 0,0 0 0 0 0,0 0 0 0 0,0 0 0 0 0,1 0 0 0 0,-1 0 0 0 0,0 0 0 0 0,0 1 0 0 0,0-1 0 0 0,1 0 0 0 0,-1 0 0 0 0,0 1 0 0 0,0-1 0 0 0,1 1 0 0 0,-1-1 0 0 0,-1 1 0 0 0,-1 2 0 0 0,-1 1 0 0 0,0-1 0 0 0,1-1 0 0 0,-1 1 0 0 0,0 0 0 0 0,-1-1 0 0 0,1 0 0 0 0,-9 3 0 0 0,1 1 0 0 0,9-5 0 0 0,1 0 0 0 0,-1 0 0 0 0,1 1 0 0 0,-1 0 0 0 0,1-1 0 0 0,0 1 0 0 0,0 0 0 0 0,0 0 0 0 0,0 0 0 0 0,-3 4 0 0 0,4-5 0 0 0,0 1 0 0 0,0-1 0 0 0,0 1 0 0 0,0-1 0 0 0,-1 1 0 0 0,1-1 0 0 0,-3 2 0 0 0,2-2 0 0 0,1 1 0 0 0,0-1 0 0 0,-1 0 0 0 0,1 0 0 0 0,0 1 0 0 0,-1-1 0 0 0,1 1 0 0 0,0-1 0 0 0,-1 3 0 0 0,0-2-3 0 0,-1 1 0 0 0,0 0 0 0 0,0-1-1 0 0,0 1 1 0 0,0-1 0 0 0,-5 3 0 0 0,7-5-119 0 0,-8 7-6551 0 0,7-22-3254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4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4343 0 0,'6'-1'1473'0'0,"12"1"8014"0"0,-9 0-10200 0 0,-8 0 890 0 0,21 8 925 0 0,20-1-932 0 0,-41-6-138 0 0,13 0 86 0 0,2 0-52 0 0,-6-1 67 0 0,1-1-1 0 0,-1 1 1 0 0,13-3 0 0 0,2 0 27 0 0,35 1 0 0 0,-55 2-143 0 0,0 0-3 0 0,-1-1 1 0 0,1 1-1 0 0,0 1 0 0 0,-1-1 1 0 0,1 1-1 0 0,5 1 0 0 0,-7-1-11 0 0,0 0-1 0 0,0 0 0 0 0,0-1 1 0 0,0 1-1 0 0,1-1 0 0 0,-1 0 1 0 0,0 0-1 0 0,0 0 0 0 0,0 0 0 0 0,0 0 1 0 0,6-2-1 0 0,21-1 24 0 0,-21 2-13 0 0,5 1-16 0 0,-12 1 13 0 0,10 0 34 0 0,53 2 222 0 0,-50-3-272 0 0,-9-1 18 0 0,0 1 0 0 0,0 0 1 0 0,0 1-1 0 0,0 0 0 0 0,0 0 0 0 0,0 0 0 0 0,0 0 1 0 0,0 1-1 0 0,0 0 0 0 0,9 5 0 0 0,-9-6-12 0 0,0 1 0 0 0,0-1 0 0 0,0 0 0 0 0,8 0 0 0 0,-6-1 0 0 0,4 1 0 0 0,23 4 0 0 0,-32-4 0 0 0,0 0 0 0 0,-1 0 0 0 0,1-1 0 0 0,0 1 0 0 0,-1-1 0 0 0,1 0 0 0 0,0 0 0 0 0,0 0 0 0 0,-1 0 0 0 0,1 0 0 0 0,0 0 0 0 0,-1-1 0 0 0,5-1 0 0 0,-5 2 13 0 0,0 0 0 0 0,-1-1 0 0 0,1 1 0 0 0,0 0 0 0 0,0 0-1 0 0,0 0 1 0 0,0 1 0 0 0,0-1 0 0 0,0 0 0 0 0,3 2 0 0 0,3-1 37 0 0,48-3-50 0 0,3 3 64 0 0,-7-4 0 0 0,-4-3-64 0 0,-24 0 54 0 0,-7 4-44 0 0,-14 0-9 0 0,3 1-3 0 0,26 4 14 0 0,-30-2 1 0 0,15-2 27 0 0,-13 0-28 0 0,1 0 0 0 0,-1 0 0 0 0,1 0 0 0 0,-1-1 0 0 0,8-4 0 0 0,0 1-20 0 0,5-6 8 0 0,-7 5 0 0 0,-8 5-4 0 0,0 0 1 0 0,0-1-1 0 0,0 1 1 0 0,1 0-1 0 0,-1 0 0 0 0,0 0 1 0 0,4-1-1 0 0,-5 2-151 0 0,-5 0-3274 0 0,2 1 2371 0 0,0-1 1 0 0,0 0-1 0 0,0-1 1 0 0,0 1-1 0 0,-3-1 1 0 0,-9-4-5498 0 0,11 2 5380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1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1 564 4175 0 0,'0'0'474'0'0,"1"-9"78"0"0,-1 7-457 0 0,0-10 159 0 0,0 12-244 0 0,0 0 0 0 0,0 0 0 0 0,0 0 0 0 0,0 0 0 0 0,0 0 0 0 0,0 0-1 0 0,0 0 1 0 0,0-1 0 0 0,-1 1 0 0 0,1 0 0 0 0,0 0 0 0 0,0 0 0 0 0,0 0 0 0 0,0 0 0 0 0,0 0 0 0 0,0 0 0 0 0,0-1 0 0 0,0 1-1 0 0,0 0 1 0 0,0 0 0 0 0,0 0 0 0 0,0 0 0 0 0,0 0 0 0 0,0 0 0 0 0,0 0 0 0 0,1 0 0 0 0,-1-1 0 0 0,0 1 0 0 0,0 0 0 0 0,0 0-1 0 0,0 0 1 0 0,0 0 0 0 0,0 0 0 0 0,0 0 0 0 0,0 0 0 0 0,0 0 0 0 0,0 0 0 0 0,0-1 0 0 0,0 1 0 0 0,0 0 0 0 0,1 0 0 0 0,-1 0-1 0 0,0 0 1 0 0,0 0 0 0 0,0 0 0 0 0,0 0 0 0 0,0 0 0 0 0,0 0 0 0 0,0 0 0 0 0,1 0 0 0 0,-1 0 0 0 0,0 0 0 0 0,0 0-1 0 0,1 0 505 0 0,3 16 4165 0 0,-3-16-4565 0 0,-1 0 1 0 0,1 1-1 0 0,0-1 1 0 0,-1 0-1 0 0,1 0 1 0 0,-1 1-1 0 0,1-1 1 0 0,-1 0-1 0 0,1 0 1 0 0,0 0-1 0 0,-1 0 1 0 0,1 0-1 0 0,-1 0 1 0 0,1 0-1 0 0,0 0 0 0 0,-1 0 1 0 0,1 0-1 0 0,-1 0 1 0 0,1 0-1 0 0,0 0 1 0 0,0-1-1 0 0,8 0 145 0 0,2 1 122 0 0,-11 0-359 0 0,1-1 0 0 0,0 1 1 0 0,0 0-1 0 0,0 0 0 0 0,0 0 0 0 0,0 0 0 0 0,0 0 1 0 0,0 0-1 0 0,-1 0 0 0 0,1 0 0 0 0,0 0 0 0 0,0 1 1 0 0,0-1-1 0 0,0 0 0 0 0,1 1 0 0 0,9-6 861 0 0,-10 5-870 0 0,0 0-1 0 0,0 0 1 0 0,-1 0 0 0 0,1 0-1 0 0,0 0 1 0 0,0 0 0 0 0,0 0 0 0 0,0 0-1 0 0,0 0 1 0 0,0 0 0 0 0,-1-1-1 0 0,1 1 1 0 0,0 0 0 0 0,0-1 0 0 0,0 1-1 0 0,-1 0 1 0 0,1-1 0 0 0,0 1-1 0 0,0-1 1 0 0,-1 1 0 0 0,1-1 0 0 0,0 0-1 0 0,-1 1 1 0 0,1-1 0 0 0,-1 0-1 0 0,1 1 1 0 0,-1-1 0 0 0,1 0 0 0 0,0-1-1 0 0,-1 2-7 0 0,0 0 0 0 0,0 0 0 0 0,0-1 0 0 0,1 1 0 0 0,-1 0 0 0 0,0 0 0 0 0,0 0-1 0 0,0 0 1 0 0,0-1 0 0 0,0 1 0 0 0,1 0 0 0 0,-1 0 0 0 0,0 0 0 0 0,0 0 0 0 0,0 0 0 0 0,1 0-1 0 0,-1 0 1 0 0,0 0 0 0 0,0-1 0 0 0,0 1 0 0 0,1 0 0 0 0,-1 0 0 0 0,0 0 0 0 0,0 0 0 0 0,0 0-1 0 0,1 0 1 0 0,-1 0 0 0 0,0 0 0 0 0,0 0 0 0 0,0 0 0 0 0,1 0 0 0 0,-1 1 0 0 0,0-1 0 0 0,0 0-1 0 0,1 0 1 0 0,-1 0-3 0 0,0 0-1 0 0,0 0 1 0 0,1 0-1 0 0,-1 0 0 0 0,0 0 1 0 0,0 0-1 0 0,1 0 0 0 0,-1 0 1 0 0,0 0-1 0 0,1 0 0 0 0,-1 0 1 0 0,0 0-1 0 0,0 0 1 0 0,1 0-1 0 0,-1 0 0 0 0,0 0 1 0 0,0 0-1 0 0,1 0 0 0 0,-1 0 1 0 0,0 0-1 0 0,0 0 1 0 0,0-1-1 0 0,1 1 0 0 0,-1 0 1 0 0,0 0-1 0 0,0 0 0 0 0,0 0 1 0 0,1-1-1 0 0,-1 1 1 0 0,0 0-1 0 0,1-1 42 0 0,11 2-15 0 0,-12-1-21 0 0,0 0 1 0 0,1 0 0 0 0,-1 1 0 0 0,1-1 0 0 0,-1 0 0 0 0,1 0 0 0 0,-1 0 0 0 0,0 0 0 0 0,1 0 0 0 0,-1 0 0 0 0,1 0 0 0 0,-1 0 0 0 0,1 0 0 0 0,-1 0 0 0 0,1 0 0 0 0,-1 0 0 0 0,1-1 0 0 0,-1 1 0 0 0,0 0 0 0 0,1 0 0 0 0,-1 0 0 0 0,1-1 0 0 0,-1 1-1 0 0,0 0 1 0 0,1 0 0 0 0,-1-1 0 0 0,0 1 0 0 0,1 0 0 0 0,-1-1 0 0 0,32 2 184 0 0,-25-2-116 0 0,0 0-1 0 0,-1-1 1 0 0,8-2 0 0 0,-1 1 5 0 0,13-3-27 0 0,25-8-44 0 0,-45 13-4 0 0,-3 0 1 0 0,0 1-1 0 0,0-1 0 0 0,0 0 1 0 0,-1 0-1 0 0,1 0 1 0 0,0 0-1 0 0,-1-1 1 0 0,4-1-1 0 0,-3 1-6 0 0,1 1 0 0 0,0 0 0 0 0,-1 0 0 0 0,1 0 0 0 0,6-1 0 0 0,-1 0 0 0 0,20-13 0 0 0,-10 5 150 0 0,-14 7-91 0 0,1 0-1 0 0,-1 0 1 0 0,11-3-1 0 0,-12 3-48 0 0,1 1 1 0 0,-1-1-1 0 0,0 1 0 0 0,0-1 0 0 0,-1 0 1 0 0,5-4-1 0 0,-3 2-18 0 0,0-2 7 0 0,-4 6 5 0 0,-1 0 1 0 0,1 1-1 0 0,-1-1 0 0 0,0 0 1 0 0,1 1-1 0 0,-1-1 0 0 0,1 1 1 0 0,-1-1-1 0 0,1 1 0 0 0,0-1 1 0 0,-1 1-1 0 0,1-1 1 0 0,-1 1-1 0 0,2-1 0 0 0,39-25 242 0 0,-7 9-108 0 0,-11 5-138 0 0,-14 7 11 0 0,3 0 42 0 0,-9 5-44 0 0,0-1-1 0 0,0 0 1 0 0,0 0 0 0 0,-1 0-1 0 0,1 0 1 0 0,0 0-1 0 0,2-3 1 0 0,7-2 114 0 0,-5 0-96 0 0,-7 5-25 0 0,1 1-1 0 0,-1-1 1 0 0,0 1 0 0 0,0 0-1 0 0,1-1 1 0 0,-1 1-1 0 0,0 0 1 0 0,1-1 0 0 0,-1 1-1 0 0,0 0 1 0 0,1-1 0 0 0,-1 1-1 0 0,1 0 1 0 0,-1 0-1 0 0,0 0 1 0 0,1-1 0 0 0,-1 1-1 0 0,1 0 1 0 0,-1 0-1 0 0,1 0 1 0 0,-1 0 0 0 0,1 0-1 0 0,0-1 1 0 0,0 1 0 0 0,0 0 0 0 0,0-1 0 0 0,0 1 0 0 0,0-1 0 0 0,0 1 0 0 0,0-1 0 0 0,0 1 0 0 0,0-1 0 0 0,0 1 0 0 0,0-1 0 0 0,0 0 0 0 0,-1 0-1 0 0,2-1 1 0 0,-1 2 0 0 0,-1-1 0 0 0,1 0 0 0 0,0 1 0 0 0,-1-1 0 0 0,1 0-1 0 0,0 1 1 0 0,0-1 0 0 0,-1 1 0 0 0,1-1 0 0 0,0 1 0 0 0,0-1-1 0 0,0 1 1 0 0,0 0 0 0 0,0-1 0 0 0,0 1 0 0 0,0 0 0 0 0,-1 0-1 0 0,3-1 1 0 0,-2 1-1 0 0,-1 1 1 0 0,1-1-1 0 0,-1 0 0 0 0,1 0 0 0 0,-1 0 0 0 0,1 0 0 0 0,0 0 1 0 0,-1 0-1 0 0,1 0 0 0 0,-1 0 0 0 0,1 0 0 0 0,-1 0 1 0 0,1-1-1 0 0,0 1 0 0 0,-1 0 0 0 0,1 0 0 0 0,-1 0 0 0 0,1-1 1 0 0,-1 1-1 0 0,1 0 0 0 0,-1-1 0 0 0,1 1 0 0 0,-1 0 0 0 0,0-1 1 0 0,1 1-1 0 0,-1-1 0 0 0,1 1 0 0 0,-1 0 0 0 0,1-1 0 0 0,-1 0 1 0 0,0 1-1 0 0,1-1 0 0 0,-1 1 0 0 0,0-1 0 0 0,1 1 1 0 0,-1-1-1 0 0,1 1 0 0 0,-1 0 0 0 0,0-1 0 0 0,1 1 1 0 0,-1 0-1 0 0,1-1 0 0 0,-1 1 0 0 0,1 0 0 0 0,-1 0 1 0 0,1-1-1 0 0,0 1 0 0 0,-1 0 0 0 0,1 0 0 0 0,-1 0 1 0 0,1 0-1 0 0,-1 0 0 0 0,2 0 0 0 0,2-1-1 0 0,-3 1 0 0 0,-1 0 0 0 0,0 0 0 0 0,0 0 0 0 0,0 0 0 0 0,1 0 0 0 0,-1 0 0 0 0,0 0 0 0 0,0 0 0 0 0,0 0 0 0 0,0 0 0 0 0,1 0 0 0 0,-1-1 0 0 0,0 1 0 0 0,0 0 0 0 0,0 0 0 0 0,0 0 0 0 0,1 0 0 0 0,-1 0 0 0 0,0 0 0 0 0,0 0 0 0 0,0-1 0 0 0,0 1 0 0 0,0 0 0 0 0,0 0 0 0 0,0 0 0 0 0,1 0 0 0 0,-1 0 0 0 0,0-1 0 0 0,0 1 0 0 0,0 0 0 0 0,0 0 0 0 0,0 0 0 0 0,0-1 0 0 0,0 1 0 0 0,1-2 0 0 0,7 0 0 0 0,-3 2 0 0 0,-4 0 4 0 0,1 0 0 0 0,-1-1 0 0 0,0 1 0 0 0,0 0 0 0 0,0-1 0 0 0,0 1 0 0 0,0 0 0 0 0,0-1 0 0 0,0 1 0 0 0,0-1 0 0 0,0 1 0 0 0,1-2 0 0 0,3-1 8 0 0,-2 1-12 0 0,-2 0 0 0 0,2 2 11 0 0,-2-1 32 0 0,2 0-33 0 0,0 1-22 0 0,-2-1-36 0 0,2 0 36 0 0,-1-1 12 0 0,1 0 0 0 0,-2 0 0 0 0,2 0 0 0 0,-2 0 0 0 0,2 1 0 0 0,-2-2 0 0 0,3 2 15 0 0,-3 1 138 0 0,28-19 79 0 0,-16 10-233 0 0,-11 7 3 0 0,-1 1-1 0 0,0 0 0 0 0,1 0 0 0 0,-1 0 0 0 0,0 0 0 0 0,1 0 0 0 0,-1 0 1 0 0,1 1-1 0 0,2-2 0 0 0,-3 2 17 0 0,0-1 1 0 0,1 1 0 0 0,-1-1-1 0 0,0 1 1 0 0,0-1-1 0 0,1 0 1 0 0,-1 0-1 0 0,0 1 1 0 0,0-1-1 0 0,0 0 1 0 0,0 0-1 0 0,1-1 1 0 0,0 0-2 0 0,-1 0 1 0 0,1 1-1 0 0,0-1 0 0 0,0 1 1 0 0,0-1-1 0 0,0 1 0 0 0,0 0 1 0 0,3-2-1 0 0,5-6-17 0 0,4-1 44 0 0,-5 3-24 0 0,-7 5-9 0 0,-1 1 32 0 0,2-1-33 0 0,11-14-10 0 0,-11 15 0 0 0,-2 0 0 0 0,0 0 0 0 0,0 1 0 0 0,0-1 0 0 0,0 0 0 0 0,0 1 0 0 0,0-1 0 0 0,0 0 0 0 0,0 0 0 0 0,0 0 0 0 0,0 0 0 0 0,-1 0 0 0 0,1 0 0 0 0,0 0 0 0 0,-1 0 0 0 0,1 0 0 0 0,0-2 0 0 0,0-1 0 0 0,-1 4 0 0 0,1-1 0 0 0,-1 0 0 0 0,0 1 0 0 0,1-1 0 0 0,-1 0 0 0 0,0 0 0 0 0,1 1 0 0 0,-1-1 0 0 0,1 1 0 0 0,-1-1 0 0 0,1 0 0 0 0,-1 1 0 0 0,1-1 0 0 0,1 0 0 0 0,13-13 0 0 0,-7 9 0 0 0,-5 0 0 0 0,-1 0 0 0 0,1 4 0 0 0,-1-3 0 0 0,0 1 0 0 0,1 0 0 0 0,-2-2 0 0 0,1 2 0 0 0,2 3 0 0 0,-3-2 0 0 0,1 1 0 0 0,-1-2 0 0 0,2 1 0 0 0,-2-1 0 0 0,-1-1 0 0 0,2 1 0 0 0,1 3 0 0 0,-2-2 0 0 0,3 0 0 0 0,-4 2 0 0 0,1-10 0 0 0,1 9 14 0 0,0 3 55 0 0,-1-1-10 0 0,0 12-6777 0 0,-3-13 6091 0 0,0 0 0 0 0,1 0 0 0 0,-1-1 1 0 0,0 1-1 0 0,1 0 0 0 0,-1-1 0 0 0,1 1 0 0 0,-1-1 0 0 0,1 1 0 0 0,-1-1 0 0 0,1 0 0 0 0,-1 0 0 0 0,1 0 0 0 0,0 0 0 0 0,0 0 0 0 0,-1 0 0 0 0,1 0 0 0 0,-2-2 0 0 0,-1-3-29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2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5639 0 0,'0'0'2715'0'0,"-2"4"-1967"0"0,3-1-720 0 0,0-2-6 0 0,-1 0 1 0 0,0 0-1 0 0,0 0 0 0 0,0 0 0 0 0,0 0 1 0 0,0 0-1 0 0,0 0 0 0 0,0 0 1 0 0,0 1-1 0 0,-1-1 0 0 0,1 0 0 0 0,0 0 1 0 0,-1 0-1 0 0,1 0 0 0 0,0 0 1 0 0,-1 0-1 0 0,0 1 0 0 0,-3 7 456 0 0,3 4 424 0 0,1 5-64 0 0,0-17-708 0 0,4 17 294 0 0,-3 0-138 0 0,-1-18-196 0 0,5 14 344 0 0,-4-10-404 0 0,-1-4-28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0,-1 0 0 0 0,1 0 0 0 0,0 0 0 0 0,0 0 0 0 0,0 0 0 0 0,0 0 0 0 0,0 0 0 0 0,0 0 0 0 0,0 0 0 0 0,0 0 0 0 0,0 0 0 0 0,0 0 0 0 0,0 0 0 0 0,-1 0 0 0 0,1 0 0 0 0,0 0 0 0 0,0 0 0 0 0,0 0 0 0 0,-3-5 94 0 0,1-6-66 0 0,1 11-28 0 0,1-1-1 0 0,0 1 1 0 0,0 0 0 0 0,-1-1-1 0 0,1 1 1 0 0,0-1-1 0 0,0 1 1 0 0,0-1 0 0 0,0 1-1 0 0,0-1 1 0 0,0 1 0 0 0,0-1-1 0 0,0 1 1 0 0,0-1 0 0 0,0 1-1 0 0,0-1 1 0 0,0 1-1 0 0,0-1 1 0 0,0 1 0 0 0,0-2-1 0 0,2-21 10 0 0,-2 23-9 0 0,0 0 0 0 0,0-1 1 0 0,-1 1-1 0 0,1 0 0 0 0,0-1 0 0 0,0 1 0 0 0,0 0 1 0 0,0-1-1 0 0,0 1 0 0 0,0 0 0 0 0,0-1 0 0 0,0 1 0 0 0,0 0 1 0 0,0-1-1 0 0,0 1 0 0 0,1 0 0 0 0,-1-1 0 0 0,0 1 1 0 0,0 0-1 0 0,0-1 0 0 0,0 1 0 0 0,0 0 0 0 0,1-1 1 0 0,-1 1-1 0 0,0 0 0 0 0,1-1 0 0 0,1-3-10 0 0,-7-6-3 0 0,5 9-42 0 0,0 0 64 0 0,0 0 1 0 0,0 1-1 0 0,0-1 0 0 0,1 0 1 0 0,-1 1-1 0 0,0-1 1 0 0,1 0-1 0 0,-1 1 1 0 0,0-1-1 0 0,1 0 0 0 0,-1 1 1 0 0,1-1-1 0 0,-1 1 1 0 0,1-1-1 0 0,0 0 1 0 0,2-3-9 0 0,-3 0-3 0 0,8-13 0 0 0,-6 14 0 0 0,1 0-12 0 0,-2 3-36 0 0,2-2 26 0 0,-3 2-32 0 0,1 0 1 0 0,4-1 42 0 0,2-2 9 0 0,-2 4 5 0 0,4 1 8 0 0,-7-1 37 0 0,2 1-25 0 0,-2-1 20 0 0,1 1-22 0 0,-1-1 22 0 0,1 2-33 0 0,-2 1-10 0 0,-1-3 2 0 0,0-1-1 0 0,0 0 1 0 0,0 1-1 0 0,0-1 0 0 0,0 1 1 0 0,1-1-1 0 0,-1 0 1 0 0,0 1-1 0 0,0-1 1 0 0,0 1-1 0 0,1-1 0 0 0,-1 0 1 0 0,0 1-1 0 0,1-1 1 0 0,-1 0-1 0 0,0 0 1 0 0,1 1-1 0 0,-1-1 1 0 0,0 0-1 0 0,1 0 0 0 0,-1 1 1 0 0,0-1-1 0 0,1 0 1 0 0,-1 0-1 0 0,1 0 1 0 0,-1 0-1 0 0,1 1 0 0 0,-1-1 1 0 0,0 0 0 0 0,0 0 0 0 0,0 0-1 0 0,0 0 1 0 0,1 0 0 0 0,-1 0 0 0 0,0 0-1 0 0,0 0 1 0 0,0 0 0 0 0,0 0 0 0 0,0 0-1 0 0,0 0 1 0 0,0 0 0 0 0,0 0 0 0 0,0 0-1 0 0,0 0 1 0 0,0 0 0 0 0,0 0 0 0 0,0 0-1 0 0,0 0 1 0 0,1 0 0 0 0,-1 1 0 0 0,0-1-1 0 0,0 0 1 0 0,0 0 0 0 0,0 0 0 0 0,0 0-1 0 0,0 0 1 0 0,0 0 0 0 0,0 0 0 0 0,0 0-1 0 0,0 0 1 0 0,0 0 0 0 0,0 0 0 0 0,0 1-1 0 0,0-1 1 0 0,0 0 0 0 0,0 0 0 0 0,0 0-1 0 0,0 0 1 0 0,0 0 0 0 0,0 0 0 0 0,0 0-1 0 0,0 0 1 0 0,0 0 0 0 0,0 0 0 0 0,-1 0-1 0 0,1 0 1 0 0,0 1 0 0 0,0-1 0 0 0,0 0-1 0 0,0 0 1 0 0,0 0 0 0 0,0 0 0 0 0,0 0-1 0 0,0 0 1 0 0,0 0 0 0 0,0 0 0 0 0,0 0-1 0 0,0 0 1 0 0,0 0 0 0 0,0 0 0 0 0,-1 0-1 0 0,2 1 59 0 0,5 3 27 0 0,-6-3-44 0 0,0 0-40 0 0,-1-1 1 0 0,1 1 0 0 0,-1 0 0 0 0,1 0-1 0 0,-1 0 1 0 0,1 0 0 0 0,0 0-1 0 0,0 0 1 0 0,-1 0 0 0 0,1 0 0 0 0,0 0-1 0 0,0 0 1 0 0,0 0 0 0 0,0 0 0 0 0,0 0-1 0 0,0 0 1 0 0,1 0 0 0 0,-1 0 0 0 0,1 2-1 0 0,1 0-3 0 0,-1-1 0 0 0,2 4 0 0 0,-9 1 0 0 0,6-6 0 0 0,0-1 0 0 0,-1 1 0 0 0,1-1 0 0 0,0 0 0 0 0,0 1 0 0 0,0-1 0 0 0,0 0 0 0 0,0 1 0 0 0,0-1 0 0 0,0 1-1 0 0,0-1 1 0 0,0 0 0 0 0,0 1 0 0 0,0-1 0 0 0,0 1 0 0 0,0-1 0 0 0,0 0 0 0 0,1 1 0 0 0,-1-1 0 0 0,0 0 0 0 0,0 1 0 0 0,1 2 13 0 0,-5 7 47 0 0,2-7-60 0 0,0-1 0 0 0,4 3 0 0 0,1-2 0 0 0,-6 0 0 0 0,1 0 0 0 0,6 2 0 0 0,-1-1 0 0 0,-4-1 16 0 0,0-2 159 0 0,1-1-81 0 0,-1 0-90 0 0,1 0 0 0 0,0 0 1 0 0,0 0-1 0 0,0-1 1 0 0,0 1-1 0 0,0 0 0 0 0,0 0 1 0 0,0 0-1 0 0,0 0 0 0 0,0 0 1 0 0,0 0-1 0 0,0 0 1 0 0,0 0-1 0 0,-1 0 0 0 0,1 0 1 0 0,0 0-1 0 0,0 0 0 0 0,0 0 1 0 0,0 0-1 0 0,0 0 1 0 0,0 0-1 0 0,0 0 0 0 0,0 0 1 0 0,0 0-1 0 0,-1 0 0 0 0,1 0 1 0 0,0 0-1 0 0,0 0 1 0 0,0 0-1 0 0,0 0 0 0 0,0 0 1 0 0,0 0-1 0 0,0 0 0 0 0,0 0 1 0 0,0 0-1 0 0,0 0 1 0 0,-1 0-1 0 0,1 0 0 0 0,0 0 1 0 0,0 1-1 0 0,0-1 0 0 0,0 0 1 0 0,0 0-1 0 0,0 0 1 0 0,0 0-1 0 0,0 0 0 0 0,0 0 1 0 0,0 0-1 0 0,0 0 0 0 0,0 0 1 0 0,0 0-1 0 0,0 0 1 0 0,0 1-1 0 0,0-1 0 0 0,0 0 1 0 0,0 0-1 0 0,0 0 0 0 0,0 0 1 0 0,0 0-1 0 0,0 0 1 0 0,0 0-1 0 0,0 1 0 0 0,1 3 457 0 0,-1-5-284 0 0,4 1-156 0 0,-3 0 22 0 0,4 1-33 0 0,1 0-10 0 0,1-1 0 0 0,-3-2 0 0 0,-2 0 0 0 0,2 3 0 0 0,0-1 11 0 0,1 1 14 0 0,23 3 115 0 0,-20-1-76 0 0,-6-3-128 0 0,2 0 48 0 0,11 1 16 0 0,1 4 0 0 0,-10-1 0 0 0,-4-3 2 0 0,0 1 0 0 0,0-1 1 0 0,0 1-1 0 0,1-1 1 0 0,-1 0-1 0 0,5 2 0 0 0,-6-3 62 0 0,1-1-64 0 0,0 1-64 0 0,1 0 48 0 0,1-1 16 0 0,-1 3 0 0 0,1 0 16 0 0,-2-1 48 0 0,-1-1-67 0 0,-1 0 0 0 0,1 0 0 0 0,0 1 0 0 0,-1-1 0 0 0,1 0-1 0 0,-1 0 1 0 0,1 1 0 0 0,-1-1 0 0 0,1 0 0 0 0,-1 1 0 0 0,1-1 0 0 0,-1 1-1 0 0,1-1 1 0 0,-1 0 0 0 0,1 1 0 0 0,-1-1 0 0 0,0 1 0 0 0,1-1 0 0 0,-1 1-1 0 0,0-1 1 0 0,1 1 0 0 0,-1 0 0 0 0,0-1 0 0 0,0 1 0 0 0,0-1 0 0 0,1 2-1 0 0,-1-1 5 0 0,0-1-1 0 0,0 1 0 0 0,0-1 0 0 0,0 1 1 0 0,0 0-1 0 0,1-1 0 0 0,-1 1 0 0 0,0-1 0 0 0,0 1 1 0 0,1-1-1 0 0,-1 1 0 0 0,0-1 0 0 0,1 1 1 0 0,-1-1-1 0 0,1 1 0 0 0,-1-1 0 0 0,1 1 1 0 0,-1-1-1 0 0,0 1 0 0 0,2 0 0 0 0,0 0 16 0 0,1 2-18 0 0,1 0 0 0 0,-1 0 0 0 0,-1 0 0 0 0,1 0 0 0 0,0 1 0 0 0,-1-1 0 0 0,3 6 0 0 0,-4-8 2 0 0,1 2 16 0 0,-1 0 6 0 0,0-1 0 0 0,0 0-1 0 0,0 1 1 0 0,-1-1 0 0 0,1 1 0 0 0,0-1-1 0 0,-1 1 1 0 0,0 0 0 0 0,1-1 0 0 0,-1 1-1 0 0,0-1 1 0 0,-1 6 0 0 0,1-7 21 0 0,-2 17 41 0 0,1-13 149 0 0,-8 16-28 0 0,9-17-205 0 0,-2 0 0 0 0,2-1 11 0 0,0-2 122 0 0,-4 0 94 0 0,2 1-214 0 0,-10 9 254 0 0,11-11-214 0 0,0 0 27 0 0,-11 9-32 0 0,8-7-48 0 0,-10 6 440 0 0,1-7-365 0 0,12-1-68 0 0,1 0-1 0 0,-1 0 1 0 0,1 0 0 0 0,-1 0 0 0 0,1 0-1 0 0,-1 0 1 0 0,1 0 0 0 0,-1 0 0 0 0,1 0-1 0 0,-1 0 1 0 0,1 1 0 0 0,-1-1 0 0 0,1 0-1 0 0,-1 0 1 0 0,1 0 0 0 0,0 1 0 0 0,-1-1-1 0 0,1 0 1 0 0,-1 1 0 0 0,0 0 0 0 0,-6 2 70 0 0,7-4-52 0 0,-2 0-20 0 0,-10 6 159 0 0,7 0-164 0 0,5-5 0 0 0,0 1 0 0 0,0-1 0 0 0,0 0 0 0 0,0 0 0 0 0,-1 1 0 0 0,1-1 0 0 0,0 0 0 0 0,0 0 0 0 0,0 1 0 0 0,0-1 0 0 0,-1 0 0 0 0,1 0 0 0 0,0 0 0 0 0,0 1 0 0 0,0-1 0 0 0,-1 0 0 0 0,1 0 0 0 0,0 0 0 0 0,0 0 0 0 0,-1 0 0 0 0,1 0 0 0 0,0 1 0 0 0,0-1 0 0 0,-1 0 0 0 0,1 0 0 0 0,0 0 0 0 0,-1 0 0 0 0,1 0 0 0 0,0 0 0 0 0,0 0 0 0 0,-1 0 0 0 0,1 0 0 0 0,0 0 0 0 0,0 0 0 0 0,-1 0 0 0 0,1 0 0 0 0,0-1 0 0 0,0 1 0 0 0,-1 0 0 0 0,1 0 0 0 0,0 0 0 0 0,0 0 0 0 0,-1 0 0 0 0,-28 2 64 0 0,5 3-64 0 0,18-5-6 0 0,3 0 21 0 0,-10 3 152 0 0,10-3-156 0 0,2 0 32 0 0,-3-1-33 0 0,0 1-10 0 0,-4 2 0 0 0,5-2 0 0 0,-6 0 0 0 0,8 0-12 0 0,-1 0 15 0 0,1 0 1 0 0,0 0 0 0 0,0 0 0 0 0,-1 0 0 0 0,1 0 0 0 0,0-1-1 0 0,0 1 1 0 0,0 0 0 0 0,-1-1 0 0 0,1 1 0 0 0,0-1 0 0 0,0 1-1 0 0,0-1 1 0 0,0 1 0 0 0,0-1 0 0 0,0 0 0 0 0,0 0 0 0 0,0 1-1 0 0,-1-2 1 0 0,-2-1-4 0 0,-1 2 0 0 0,1-1 0 0 0,0 0 42 0 0,3 2 163 0 0,0-1-208 0 0,0 1 0 0 0,0-1 0 0 0,0 1 1 0 0,0-1-1 0 0,0 0 0 0 0,0 0 0 0 0,0 0 0 0 0,0 1 1 0 0,0-1-1 0 0,0 0 0 0 0,1 0 0 0 0,-1 0 0 0 0,0 0 0 0 0,0 0 1 0 0,1-1-1 0 0,-1 1 0 0 0,1 0 0 0 0,-1 0 0 0 0,0-2 1 0 0,-4-7-61 0 0,3 7 63 0 0,2-1 0 0 0,1-2-29 0 0,-3-3-14 0 0,-6-7 33 0 0,12-7-908 0 0,-1 1 470 0 0,-4 11 448 0 0,0 9-13 0 0,1 1-54 0 0,0-6 20 0 0,3-19-210 0 0,-3 25 248 0 0,0 0-1 0 0,0 0 0 0 0,0 1 1 0 0,0-1-1 0 0,0 0 1 0 0,0 1-1 0 0,0-1 0 0 0,-1 1 1 0 0,1-1-1 0 0,0 0 1 0 0,0 1-1 0 0,-1-1 0 0 0,1 0 1 0 0,0 1-1 0 0,-1-1 0 0 0,0 0-3 0 0,1 0-1 0 0,-1 0 1 0 0,1 0-1 0 0,-1 0 1 0 0,1 0-1 0 0,0 0 1 0 0,-1 0-1 0 0,1 0 1 0 0,0 0-1 0 0,0 0 0 0 0,0-1 1 0 0,0 1-1 0 0,-1 0 1 0 0,2 0-1 0 0,-1 0 1 0 0,0-2-1 0 0,0-3-59 0 0,0 0-1 0 0,0 0 0 0 0,0 0 1 0 0,-2-7-1 0 0,3 11-71 0 0,-1 2 121 0 0,0 0 1 0 0,1 0-1 0 0,-1-1 1 0 0,0 1-1 0 0,1 0 1 0 0,-1-1-1 0 0,0 1 0 0 0,0 0 1 0 0,0 0-1 0 0,1-1 1 0 0,-1 1-1 0 0,0-1 1 0 0,0 1-1 0 0,0 0 1 0 0,0-1-1 0 0,0 1 0 0 0,0 0 1 0 0,1-1-1 0 0,-1 1 1 0 0,0-1-1 0 0,0-1 1668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5471 0 0,'10'4'416'0'0,"-8"-3"1344"0"0,16-3 576 0 0,-17 1-2008 0 0,19-4 2272 0 0,-9-3-2230 0 0,-9 6-330 0 0,1 1 1 0 0,-1-1 0 0 0,0 0 0 0 0,1 1 0 0 0,-1-1 0 0 0,0 0-1 0 0,3-4 1 0 0,21-10 402 0 0,-16 8-149 0 0,9-10 129 0 0,4-10-271 0 0,-11 15-152 0 0,-10 12 0 0 0,-1 0 0 0 0,0 0 0 0 0,0-1 0 0 0,0 1 0 0 0,0 0 0 0 0,0 0 0 0 0,0 0 0 0 0,0-1 0 0 0,0 1 0 0 0,0 0 0 0 0,0-1 0 0 0,0-1 0 0 0,1-4 0 0 0,0 1 0 0 0,0 0 0 0 0,1 0 0 0 0,-1 0 0 0 0,1 0 0 0 0,1 0 0 0 0,6-8 0 0 0,1-6 0 0 0,-6 13 0 0 0,6-6 0 0 0,-3 1 0 0 0,-6 11 0 0 0,0-1-1 0 0,-1 1 1 0 0,1 0-1 0 0,-1-1 1 0 0,1 1-1 0 0,-1-1 1 0 0,0 0-1 0 0,1 1 1 0 0,-1-1-1 0 0,0 0 1 0 0,0 0-1 0 0,1-3 1 0 0,7-10 80 0 0,3-5-66 0 0,-11 18-19 0 0,0-1 0 0 0,1 0 0 0 0,-1 1 0 0 0,1-1 0 0 0,-1 1 0 0 0,1 0 0 0 0,4-4 0 0 0,-4 4 1 0 0,-1 0 0 0 0,1 0 0 0 0,0 0-1 0 0,-1 0 1 0 0,1-1 0 0 0,-1 1 0 0 0,1 0-1 0 0,-1-1 1 0 0,0 1 0 0 0,0-1 0 0 0,0 1-1 0 0,-1-1 1 0 0,1 1 0 0 0,-1-1 0 0 0,1 0 0 0 0,-1-4-1 0 0,0 6 5 0 0,0-1 0 0 0,1 1 0 0 0,-1 0 0 0 0,0 0 0 0 0,0-1 0 0 0,1 1 0 0 0,-1 0 0 0 0,1 0 0 0 0,-1 0 0 0 0,1 0 0 0 0,-1 0 0 0 0,2-2 0 0 0,4-11 0 0 0,-6 13 0 0 0,0-1 0 0 0,1 0 0 0 0,-1 1 0 0 0,0-1 0 0 0,1 1 0 0 0,-1-1 0 0 0,1 0 0 0 0,0 1 0 0 0,-1-1 0 0 0,1 1 0 0 0,0 0 0 0 0,0-1 0 0 0,0 1 0 0 0,0-1 0 0 0,0 1 0 0 0,0 0 0 0 0,1 0 0 0 0,-1 0 0 0 0,2-2 0 0 0,-2 3 0 0 0,-1 0 0 0 0,0 0 0 0 0,1-1 0 0 0,-1 1 0 0 0,1 0 0 0 0,-1-1 0 0 0,0 1 0 0 0,1 0 0 0 0,-1-1 0 0 0,0 1 0 0 0,1-1 0 0 0,-1 1 0 0 0,0 0 0 0 0,1-1 0 0 0,-1 1 0 0 0,0-1 0 0 0,0 1 0 0 0,0-1-1 0 0,1 0 1 0 0,-1 0 1 0 0,0 1-1 0 0,0-1 1 0 0,0 1-1 0 0,0-1 1 0 0,1 1-1 0 0,-1-1 1 0 0,0 1-1 0 0,0 0 1 0 0,1-1-1 0 0,-1 1 1 0 0,0-1-1 0 0,1 1 1 0 0,-1 0-1 0 0,0-1 1 0 0,1 1-1 0 0,-1 0 1 0 0,0-1-1 0 0,1 1 1 0 0,-1 0-1 0 0,1 0 1 0 0,-1-1-1 0 0,1 1 1 0 0,9-15 52 0 0,-6 6-53 0 0,-1 7 0 0 0,-2-1 0 0 0,1 1 0 0 0,-1 1-77 0 0,-1 1 0 0 0,0 0 0 0 0,0-1 0 0 0,0 1 0 0 0,0 0 0 0 0,0 0-1 0 0,1-1 1 0 0,-1 1 0 0 0,0 0 0 0 0,0 0 0 0 0,0-1 0 0 0,1 1 0 0 0,-1 0 0 0 0,0 0-1 0 0,0 0 1 0 0,1-1 0 0 0,-1 1 0 0 0,0 0 0 0 0,1 0 0 0 0,-1 0 0 0 0,0 0-1 0 0,0 0 1 0 0,1-1 0 0 0,-1 1 0 0 0,0 0 0 0 0,1 0 0 0 0,-1 0 0 0 0,0 0 0 0 0,1 0-1 0 0,-1 0 1 0 0,0 0 0 0 0,1 0 0 0 0,-1 0 0 0 0,-5 0-3435 0 0,-3-17-4156 0 0,9 12 6990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6335 0 0,'4'-4'512'0'0,"-4"4"-501"0"0,0 0 0 0 0,0 0 0 0 0,0-1 0 0 0,0 1 1 0 0,0 0-1 0 0,0 0 0 0 0,0 0 0 0 0,0 0 0 0 0,0 0 0 0 0,0 0 0 0 0,0 0 0 0 0,0-1 0 0 0,0 1 0 0 0,1 0 1 0 0,-1 0-1 0 0,0 0 0 0 0,0 0 0 0 0,0 0 0 0 0,0 0 0 0 0,0 0 0 0 0,0 0 0 0 0,0 0 0 0 0,0 0 0 0 0,1 0 1 0 0,-1 0-1 0 0,0-1 0 0 0,0 1 0 0 0,0 0 0 0 0,3 1 2107 0 0,18-2 498 0 0,-20 2-2572 0 0,1-1 0 0 0,-1 0 0 0 0,0 0 0 0 0,1 1 0 0 0,-1-1-1 0 0,0 1 1 0 0,1-1 0 0 0,-1 1 0 0 0,0-1 0 0 0,0 1 0 0 0,0 0-1 0 0,0 0 1 0 0,1-1 0 0 0,0 3 0 0 0,13 6 178 0 0,-11-8-62 0 0,0 0-16 0 0,0 1 0 0 0,0-1 0 0 0,0 1 0 0 0,0 0 0 0 0,0 0 0 0 0,6 5 0 0 0,-5-3 10 0 0,0 0-1 0 0,0 0 1 0 0,6 9-1 0 0,3 1 193 0 0,13 5 270 0 0,-26-19-536 0 0,5 3 16 0 0,-5-3-72 0 0,1 1 0 0 0,-1 0 0 0 0,1 0 0 0 0,-1 0 1 0 0,1 0-1 0 0,-1 0 0 0 0,0 0 0 0 0,1 0 0 0 0,-1 0 0 0 0,0 1 0 0 0,0-1 0 0 0,0 0 0 0 0,1 3 0 0 0,-1-2-8 0 0,0-1 1 0 0,0 1-1 0 0,1-1 0 0 0,-1 1 1 0 0,0-1-1 0 0,0 1 0 0 0,1-1 1 0 0,-1 0-1 0 0,1 0 1 0 0,-1 0-1 0 0,1 0 0 0 0,3 2 1 0 0,5 2 89 0 0,-10-4 230 0 0,26 7-256 0 0,0 2-80 0 0,-9-4 29 0 0,-6-3 19 0 0,0 2 1 0 0,1-1 0 0 0,-1 2-1 0 0,-1-1 1 0 0,12 9-1 0 0,-13-6-48 0 0,-6-5 11 0 0,0-1 0 0 0,0 0-1 0 0,1 1 1 0 0,-1-1 0 0 0,7 3-1 0 0,-6-3-1 0 0,0 1-1 0 0,0 0 1 0 0,0 0-1 0 0,5 5 0 0 0,3 2 14 0 0,10 2-22 0 0,-19-10 26 0 0,0 1 0 0 0,0 0-1 0 0,0-1 1 0 0,0 1 0 0 0,0 0 0 0 0,0 1-1 0 0,-1-1 1 0 0,3 4 0 0 0,9 11 62 0 0,5 0-19 0 0,-16-16-70 0 0,0 0 1 0 0,0 1-1 0 0,-1-1 0 0 0,1 1 1 0 0,-1 0-1 0 0,3 3 0 0 0,-3 12 46 0 0,1 4-26 0 0,-1-19-8 0 0,13 8 42 0 0,-14-10-53 0 0,-1 0 0 0 0,1 0 0 0 0,0 0 0 0 0,0 0 0 0 0,-1 0 0 0 0,1 0 0 0 0,0 0 0 0 0,0 0 0 0 0,0-1 0 0 0,0 1 0 0 0,0 0 0 0 0,0-1 0 0 0,1 1 0 0 0,11 8 0 0 0,-5 0 0 0 0,-4-5 0 0 0,0 0 0 0 0,0 0 0 0 0,0 0 0 0 0,0-1 0 0 0,1 0 0 0 0,6 5 0 0 0,-3-4 0 0 0,-6-4 0 0 0,-1 1 0 0 0,1 0 0 0 0,0 0 0 0 0,-1 0 0 0 0,1 0 0 0 0,-1 0 0 0 0,1 0 0 0 0,-1 0 0 0 0,1 0 0 0 0,-1 1 0 0 0,0-1 0 0 0,0 0 0 0 0,2 3 0 0 0,-2-2 0 0 0,-1-1 0 0 0,12 5 0 0 0,14 13 0 0 0,18 21 0 0 0,-9-8 0 0 0,-12-8 0 0 0,-18-19 0 0 0,0 0 0 0 0,0 1 0 0 0,7 10 0 0 0,-7-8 41 0 0,-1 1-1 0 0,0-1 1 0 0,-1 1-1 0 0,4 15 1 0 0,-6-23-37 0 0,0 1 0 0 0,0-1 0 0 0,-1 0 1 0 0,1 0-1 0 0,0 0 0 0 0,0 0 0 0 0,0 0 0 0 0,0 0 0 0 0,0 0 0 0 0,1 0 1 0 0,-1 0-1 0 0,2 1 0 0 0,2 1 6 0 0,34 24 97 0 0,2 12-33 0 0,-20-20-3 0 0,42 40 306 0 0,-27-27-366 0 0,-21-15 69 0 0,-12-14-74 0 0,-1 0 0 0 0,1 0 0 0 0,-1 0 1 0 0,0 1-1 0 0,3 3 0 0 0,17 22-6 0 0,-10-14 0 0 0,-11-14 0 0 0,0-1 0 0 0,0 1 0 0 0,-1 0 0 0 0,1 0 0 0 0,0 0 0 0 0,0 0 0 0 0,-1 0 0 0 0,1 0 0 0 0,0 0 0 0 0,-1 0 0 0 0,1 0 0 0 0,-1 0 0 0 0,1 1 0 0 0,-1-1 0 0 0,0 0 0 0 0,1 0 0 0 0,-1 0 0 0 0,0 1 0 0 0,0 1 0 0 0,0-2 0 0 0,0 0 0 0 0,0 0 0 0 0,0 0 0 0 0,1 0 0 0 0,-1 0 0 0 0,0 0 0 0 0,0 0 0 0 0,1 0 0 0 0,-1 0 0 0 0,1 0 0 0 0,-1 0 0 0 0,1 0 0 0 0,-1-1 0 0 0,1 1 0 0 0,-1 0 0 0 0,1 0 0 0 0,0 0 0 0 0,-1-1 0 0 0,1 1 0 0 0,0 0 0 0 0,1 0 0 0 0,22 17 0 0 0,-14-12 0 0 0,87 76 254 0 0,-93-79-252 0 0,5 7-2 0 0,-1 0 0 0 0,1 0 0 0 0,10 18 0 0 0,5 6 0 0 0,45 64 0 0 0,-56-84-2 0 0,-9-11 11 0 0,-1 0 1 0 0,0 1-1 0 0,1 0 1 0 0,-1-1-1 0 0,0 1 1 0 0,2 5-1 0 0,19 21-9 0 0,0-3 0 0 0,-4-5-436 0 0,-19-21 147 0 0,8 6-1279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4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4433 5639 0 0,'0'0'66'0'0,"0"0"0"0"0,0 0 0 0 0,1 0 0 0 0,-1 0 0 0 0,0 0 0 0 0,0 1-1 0 0,1-1 1 0 0,-1 0 0 0 0,0 0 0 0 0,0 0 0 0 0,1 0 0 0 0,-1 1-1 0 0,0-1 1 0 0,0 0 0 0 0,0 0 0 0 0,0 1 0 0 0,0-1 0 0 0,1 0 0 0 0,-1 1-1 0 0,0-1 1 0 0,0 0 0 0 0,0 0 0 0 0,0 1 0 0 0,0-1 0 0 0,0 0 0 0 0,0 0-1 0 0,0 1 1 0 0,0-1-44 0 0,0 1 0 0 0,0-1-1 0 0,0 0 1 0 0,0 1-1 0 0,0-1 1 0 0,1 0 0 0 0,-1 1-1 0 0,0-1 1 0 0,0 0 0 0 0,0 1-1 0 0,0-1 1 0 0,0 0-1 0 0,1 1 1 0 0,-1-1 0 0 0,0 0-1 0 0,0 0 1 0 0,0 1 0 0 0,1-1-1 0 0,-1 0 1 0 0,0 0-1 0 0,1 1 1 0 0,-1-1 0 0 0,1 1 484 0 0,7-12 134 0 0,-7 8-623 0 0,1 1-1 0 0,-1 0 1 0 0,1 0-1 0 0,-1 0 1 0 0,1 1-1 0 0,0-1 1 0 0,3-3-1 0 0,3-13 483 0 0,-7 14-239 0 0,1 0 0 0 0,-1 0 0 0 0,0 0 0 0 0,1-8 0 0 0,-2 7-202 0 0,1 1 0 0 0,0-1 0 0 0,0 1 0 0 0,0 0 0 0 0,2-5 0 0 0,-2 7-32 0 0,0 0 0 0 0,-1 0 0 0 0,1 1 0 0 0,-1-1 0 0 0,0 0 1 0 0,0 0-1 0 0,0-4 0 0 0,0 4-22 0 0,0 0 1 0 0,0 0 0 0 0,1 0 0 0 0,-1 0-1 0 0,0 0 1 0 0,1 0 0 0 0,0-3 0 0 0,7-16 647 0 0,-8 17-571 0 0,1 1 1 0 0,0 0 0 0 0,0 0 0 0 0,1-1 0 0 0,-1 1 0 0 0,1 0-1 0 0,2-4 1 0 0,9-13 157 0 0,-11 17-219 0 0,0 1 0 0 0,-1-1 0 0 0,1 1 0 0 0,0-1 0 0 0,-1 0 0 0 0,2-3-1 0 0,6-11 59 0 0,2-4-96 0 0,-10 18 9 0 0,0 0 0 0 0,0 1 1 0 0,1-1-1 0 0,-1 0 0 0 0,1 1 1 0 0,0-1-1 0 0,0 1 0 0 0,0-1 1 0 0,3-2-1 0 0,-2 2-26 0 0,-2 1 0 0 0,1 0 0 0 0,0-1 0 0 0,0 1 0 0 0,-1-1 0 0 0,1 1 0 0 0,-1-1 1 0 0,0 0-1 0 0,0 0 0 0 0,0 0 0 0 0,1-5 0 0 0,6-13-225 0 0,-1 3 245 0 0,0 1-1 0 0,-1-1 1 0 0,6-27-1 0 0,-4 13 6 0 0,1 4 10 0 0,-5 19 0 0 0,-1 0 0 0 0,3-13 0 0 0,-5 18 0 0 0,0 0 0 0 0,0 1 0 0 0,1-1 0 0 0,-1 1 0 0 0,5-7 0 0 0,5-14 0 0 0,5-20-11 0 0,-11 32 93 0 0,6-23-1 0 0,4-10 247 0 0,-9 28-241 0 0,-4 14-86 0 0,-1 1-1 0 0,0-1 0 0 0,-1 1 0 0 0,1-1 0 0 0,0 1 0 0 0,-1-1 0 0 0,1-2 0 0 0,-1 3 0 0 0,0 1 0 0 0,1 0 0 0 0,-1-1 0 0 0,1 1 0 0 0,-1 0 0 0 0,1 0 0 0 0,-1-1 0 0 0,1 1 0 0 0,0 0 0 0 0,-1 0 0 0 0,2-1 0 0 0,5-11 0 0 0,8-20 0 0 0,1 4 0 0 0,2-2 0 0 0,1 4 0 0 0,-3-1 0 0 0,3-6 0 0 0,20-43 0 0 0,-20 45 0 0 0,-17 28 0 0 0,0 1 0 0 0,0 0 0 0 0,0 0 0 0 0,0 0 0 0 0,4-5 0 0 0,-3 5 0 0 0,-1 1 0 0 0,0-1 0 0 0,0 0 0 0 0,0 0 0 0 0,0 0 0 0 0,1-4 0 0 0,14-22 0 0 0,-1-3 0 0 0,-1-3 0 0 0,-1 11 0 0 0,-13 22 0 0 0,-1 0 0 0 0,1-1 0 0 0,0 1 0 0 0,0-1 0 0 0,0 1 0 0 0,0 0 0 0 0,0-1 0 0 0,0 1 0 0 0,0 0 0 0 0,4-4 0 0 0,-2 1 0 0 0,0-1 0 0 0,0 0 0 0 0,0 1 0 0 0,-1-1 0 0 0,0 0 0 0 0,0 0 0 0 0,0 0 0 0 0,1-10 0 0 0,-3 16 0 0 0,2-5 0 0 0,0 1 0 0 0,1-1 0 0 0,0 1 0 0 0,-1-1 0 0 0,2 1 0 0 0,-1 0 0 0 0,4-4 0 0 0,14-17 206 0 0,-2-1-1 0 0,23-42 0 0 0,-27 43-1 0 0,-5 10-202 0 0,14-31 0 0 0,-6 8 52 0 0,-1 0-44 0 0,-1 5 54 0 0,-13 27-42 0 0,-1 1 0 0 0,1 0 0 0 0,0 0 0 0 0,5-5 0 0 0,10-18 100 0 0,-16 24-110 0 0,1-1 0 0 0,0 1-1 0 0,0 0 1 0 0,0 0 0 0 0,6-5-1 0 0,-6 6-27 0 0,1-1 1 0 0,-1 0-1 0 0,0 1 0 0 0,0-1 0 0 0,4-8 0 0 0,14-23-71 0 0,-18 28 203 0 0,1 1 0 0 0,-1 0 0 0 0,1 0 0 0 0,6-8-1 0 0,9-13 112 0 0,11-15 7 0 0,1 0-159 0 0,26-30 234 0 0,-32 39-234 0 0,-3 3-11 0 0,-1-3-11 0 0,-2-4-53 0 0,5 3 0 0 0,-12 17 0 0 0,3-3 0 0 0,7-17 0 0 0,-19 32 6 0 0,1 0-1 0 0,-1 0 1 0 0,1 0 0 0 0,0 0-1 0 0,9-8 1 0 0,11-14 35 0 0,9-15 17 0 0,-23 31-59 0 0,-1 0 0 0 0,-1 0 0 0 0,10-18-1 0 0,-6 9 2 0 0,0 0 0 0 0,2 1 0 0 0,22-26 0 0 0,-7 7 1 0 0,3-4-16 0 0,-2 0-123 0 0,-1-2 202 0 0,32-33 0 0 0,1-7-64 0 0,-22 34 0 0 0,-27 32 0 0 0,30-32 0 0 0,-10 12 84 0 0,-23 22 33 0 0,-10 14-109 0 0,1 0 0 0 0,0 0 0 0 0,0 0 0 0 0,1 0 0 0 0,-1 0 0 0 0,0 0 0 0 0,1 1-1 0 0,-1-1 1 0 0,3-2 0 0 0,13-15 5 0 0,-14 15-3 0 0,-1 1 1 0 0,1-1-1 0 0,0 1 0 0 0,6-5 0 0 0,18-20 0 0 0,-22 22 39 0 0,1 0 1 0 0,0 0 0 0 0,7-6-1 0 0,0 2 27 0 0,0-2 0 0 0,-1 0 0 0 0,16-20 0 0 0,-6 6-58 0 0,-12 14-3 0 0,0 0 1 0 0,9-14-1 0 0,-10 12-4 0 0,18-20 0 0 0,-17 22 74 0 0,13-20 0 0 0,-20 29-74 0 0,-1 0 0 0 0,1 0-1 0 0,-1 0 1 0 0,1 1 0 0 0,5-5-1 0 0,8-9 1 0 0,23-22 42 0 0,-37 35-53 0 0,1 1 0 0 0,-1-1 0 0 0,1 1 0 0 0,0 0-1 0 0,4-2 1 0 0,11-10 12 0 0,-4 2 18 0 0,5-5-7 0 0,2-8-23 0 0,-1 0 11 0 0,5-12 53 0 0,3-2 181 0 0,-15 26-181 0 0,0 2-64 0 0,-11 8 6 0 0,-1 1 0 0 0,1 0 0 0 0,0-1 0 0 0,0 1-1 0 0,0 0 1 0 0,0 0 0 0 0,0 0 0 0 0,1 0 0 0 0,-1 1-1 0 0,3-3 1 0 0,-3 3-4 0 0,0 0 0 0 0,-1 0-1 0 0,1-1 1 0 0,-1 1 0 0 0,1-1-1 0 0,-1 1 1 0 0,1-1 0 0 0,1-3-1 0 0,11-11 48 0 0,-1 2-49 0 0,-11 12 0 0 0,-1 0 0 0 0,1 0 0 0 0,0 0 0 0 0,0 0 0 0 0,0 0 0 0 0,0 0 0 0 0,3-2 0 0 0,34-25 0 0 0,4-3 0 0 0,-38 29 0 0 0,-1 0 0 0 0,1 0 0 0 0,-1-1 0 0 0,0 1 0 0 0,0-1 0 0 0,4-6 0 0 0,21-20 0 0 0,-1-3 0 0 0,5-3 0 0 0,-4-1 0 0 0,-28 36 0 0 0,-1 1 0 0 0,1-1 0 0 0,-1 0 0 0 0,1 0 0 0 0,0 1 0 0 0,0-1 0 0 0,-1 1 0 0 0,1-1 0 0 0,0 1 0 0 0,0-1 0 0 0,0 1 0 0 0,0-1 0 0 0,0 1 0 0 0,0-1 0 0 0,1 1 0 0 0,-1 0 0 0 0,0-1 0 0 0,0 1 0 0 0,0 0 0 0 0,0-1 0 0 0,0 1 0 0 0,0-1 0 0 0,0 1 0 0 0,0-1 0 0 0,0 1 0 0 0,-1-1 0 0 0,1 0 0 0 0,0 1 0 0 0,1-3 0 0 0,2-3 0 0 0,-3 4 0 0 0,1 0 0 0 0,-1 1 0 0 0,0-1 0 0 0,1 0 0 0 0,-1 0 0 0 0,1 1 0 0 0,0-1 0 0 0,0 1 0 0 0,2-2 0 0 0,-3 2 0 0 0,0 0 0 0 0,0 1 0 0 0,0-1 0 0 0,0 0 0 0 0,0 0 0 0 0,-1 0 0 0 0,1 0 0 0 0,0 0 0 0 0,0 0 0 0 0,0-3 0 0 0,0 3 0 0 0,-1 0 0 0 0,0 1 0 0 0,1-1 0 0 0,-1 0 0 0 0,1 0 0 0 0,0 0 0 0 0,-1 0 0 0 0,1 0 0 0 0,0 1 0 0 0,0-1 0 0 0,-1 0 0 0 0,1 1 0 0 0,0-1 0 0 0,0 0 0 0 0,1 0 0 0 0,6-2 0 0 0,-6 3 0 0 0,0-1 0 0 0,0 0 0 0 0,-1 1 0 0 0,1-1 0 0 0,0 0 0 0 0,0 0 0 0 0,-1 0 0 0 0,1 0 0 0 0,2-3 0 0 0,29-19 0 0 0,-19 14 0 0 0,1-1 0 0 0,10-7 0 0 0,-1-3 0 0 0,-4-3 0 0 0,5 1 112 0 0,3-3-112 0 0,-26 23-3 0 0,0 0 1 0 0,0 0-1 0 0,0 0 0 0 0,1 0 0 0 0,3-3 0 0 0,8-5 4 0 0,-1 1-1 0 0,-11 8 0 0 0,0 0 0 0 0,0 0 0 0 0,-1 0 0 0 0,1 0 0 0 0,-1 0 0 0 0,1-1 0 0 0,-1 1 0 0 0,0 0 0 0 0,2-3 0 0 0,18-15 16 0 0,-20 17-5 0 0,1 1 1 0 0,0-1-1 0 0,0 1 0 0 0,0 0 0 0 0,0 0 0 0 0,0 0 0 0 0,0 0 0 0 0,0 0 1 0 0,0 0-1 0 0,4-1 0 0 0,-3 2 0 0 0,-1-1-1 0 0,1 0 1 0 0,-1 0 0 0 0,1 0-1 0 0,-1 0 1 0 0,1-1 0 0 0,3-2-1 0 0,-2 0-45 0 0,0 1 0 0 0,0 0 0 0 0,0 0 0 0 0,0 1 0 0 0,0-1 0 0 0,1 1 0 0 0,6-3 0 0 0,-10 5 32 0 0,5-6-39 0 0,14 1-3282 0 0,-29-15-10059 0 0,6 17 12823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5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32 4919 0 0,'3'0'-328'0'0,"1"0"2187"0"0,-5 2 129 0 0,-15-2 404 0 0,-8 4-672 0 0,23-4-1619 0 0,-14 10 935 0 0,-18 9-224 0 0,30-18-787 0 0,1 1 1 0 0,0-1-1 0 0,0 1 0 0 0,-1 0 0 0 0,1-1 0 0 0,0 1 0 0 0,0 0 0 0 0,1 0 0 0 0,-1 0 0 0 0,0 0 1 0 0,1 1-1 0 0,-1-1 0 0 0,1 0 0 0 0,0 1 0 0 0,-2 4 0 0 0,-12 18 305 0 0,15-25-234 0 0,-10 8 204 0 0,9-4-230 0 0,1-3-60 0 0,-1 0-1 0 0,1 0 1 0 0,0 0 0 0 0,-1 0-1 0 0,1 0 1 0 0,-1 0-1 0 0,1 0 1 0 0,-1 0 0 0 0,0 0-1 0 0,1 0 1 0 0,-1 0 0 0 0,0 0-1 0 0,0 0 1 0 0,1 0 0 0 0,-1-1-1 0 0,0 1 1 0 0,0 0 0 0 0,0-1-1 0 0,-2 2 1 0 0,-17 30 43 0 0,19-30-53 0 0,-1-1 1 0 0,1 1-1 0 0,0 0 0 0 0,-1 0 0 0 0,1 0 1 0 0,0 0-1 0 0,0 0 0 0 0,0 0 0 0 0,1 0 1 0 0,-1 0-1 0 0,0 0 0 0 0,1 0 0 0 0,-1 0 1 0 0,1 0-1 0 0,0 4 0 0 0,-6 19-76 0 0,2-2 12 0 0,4-8 64 0 0,1-7 0 0 0,1 20-53 0 0,0-26 32 0 0,5 11-33 0 0,-6-12 69 0 0,-1-1 0 0 0,0 1-1 0 0,1-1 1 0 0,-1 1 0 0 0,1-1-1 0 0,-1 1 1 0 0,1-1 0 0 0,-1 1-1 0 0,1-1 1 0 0,-1 0 0 0 0,1 1 0 0 0,-1-1-1 0 0,1 0 1 0 0,-1 0 0 0 0,1 1-1 0 0,0-1 1 0 0,-1 0 0 0 0,1 0-1 0 0,0 0 1 0 0,-1 1 0 0 0,1-1-1 0 0,-1 0 1 0 0,1 0 0 0 0,0 0 0 0 0,-1 0-1 0 0,1 0 1 0 0,0-1 0 0 0,-1 1-1 0 0,1 0 1 0 0,0 0 0 0 0,0 0-1 0 0,3-1 26 0 0,1-1-19 0 0,0 0 0 0 0,0-1 1 0 0,0 1-1 0 0,0-1 0 0 0,-1 0 1 0 0,1 0-1 0 0,-1-1 0 0 0,1 1 1 0 0,4-7-1 0 0,-7 7 3 0 0,-1 1 0 0 0,1 0 0 0 0,0 0 0 0 0,0 0 0 0 0,0 0 0 0 0,0 0 0 0 0,0 0 1 0 0,4-2-1 0 0,2-3 4 0 0,-4 3-24 0 0,11-6 29 0 0,-15 9-31 0 0,1 1-1 0 0,0 0 1 0 0,-1 0-1 0 0,1-1 1 0 0,0 1-1 0 0,-1 0 1 0 0,1 0-1 0 0,0 0 1 0 0,-1 0-1 0 0,1 0 1 0 0,0 0-1 0 0,0 0 1 0 0,-1 0-1 0 0,1 0 1 0 0,0 0-1 0 0,-1 0 1 0 0,1 1-1 0 0,0-1 1 0 0,-1 0-1 0 0,1 0 1 0 0,0 1-1 0 0,-1-1 1 0 0,1 0-1 0 0,0 1 1 0 0,24-10-37 0 0,-22 7 40 0 0,-1 0-1 0 0,1 0 0 0 0,-1 0 1 0 0,0 0-1 0 0,0 0 1 0 0,0-1-1 0 0,0 1 0 0 0,0-1 1 0 0,-1 1-1 0 0,1-1 0 0 0,-1 0 1 0 0,2-3-1 0 0,1-3 3 0 0,1 1 4 0 0,-1 1 0 0 0,0-2-1 0 0,-1 1 1 0 0,0 0 0 0 0,2-11-1 0 0,1 1-213 0 0,1-5-19 0 0,-6 18 269 0 0,-1-1 0 0 0,2 0 1 0 0,-1 1-1 0 0,0-1 0 0 0,1 1 0 0 0,0 0 1 0 0,0-1-1 0 0,5-6 0 0 0,9-28-193 0 0,-13 25-120 0 0,-3 8-3846 0 0,-14 12-7684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04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1085 5471 0 0,'0'0'416'0'0,"12"-21"4186"0"0,-11 17-4334 0 0,1 1 0 0 0,-1 0 0 0 0,0-1 0 0 0,0 1 0 0 0,0 0 0 0 0,-1-1 0 0 0,1 1 0 0 0,-1-5 1 0 0,4-17 543 0 0,-2 18-562 0 0,-1 1 0 0 0,0-1 0 0 0,1-10 0 0 0,-2 11-99 0 0,1 1 1 0 0,-1-1-1 0 0,1 1 1 0 0,1-1-1 0 0,-1 1 1 0 0,1-1-1 0 0,2-4 1 0 0,0 0 51 0 0,0 0 1 0 0,4-19-1 0 0,-6 21-130 0 0,0 0 0 0 0,0 0 0 0 0,1 0 0 0 0,0 0 0 0 0,1 1 0 0 0,5-10 0 0 0,3-2 59 0 0,-1-1 0 0 0,-1 0 0 0 0,9-25 0 0 0,5-2-36 0 0,-10 22-97 0 0,-5 10 13 0 0,0 0 86 0 0,-7 13-74 0 0,0-1 1 0 0,-1 1-1 0 0,1-1 1 0 0,-1 1 0 0 0,3-6-1 0 0,-3 6 4 0 0,0-1-1 0 0,0 1 1 0 0,0 0-1 0 0,0 0 1 0 0,1 0-1 0 0,2-4 1 0 0,6-6 171 0 0,1-1-80 0 0,-9 12-128 0 0,-1 0 0 0 0,1-1 1 0 0,-1 1-1 0 0,0 0 1 0 0,0-1-1 0 0,1 1 0 0 0,-1-1 1 0 0,0 1-1 0 0,1-3 0 0 0,20-27 85 0 0,1 1 112 0 0,-22 28-177 0 0,1 0-1 0 0,-1 0 1 0 0,1 0-1 0 0,-1 1 1 0 0,1-1-1 0 0,0 0 1 0 0,3-1 0 0 0,8-11-30 0 0,5-2-33 0 0,-2 2 30 0 0,-2 2 125 0 0,-12 11-74 0 0,0-1-1 0 0,1 0 1 0 0,-1 0 0 0 0,0 0 0 0 0,0 0-1 0 0,1-3 1 0 0,1 0 0 0 0,0 1 0 0 0,0-1 0 0 0,9-7 0 0 0,-9 9-22 0 0,0-1 0 0 0,0 1 1 0 0,0-1-1 0 0,-1 0 1 0 0,6-8-1 0 0,15-19 313 0 0,-3 8-224 0 0,-4-1-36 0 0,0-1 16 0 0,-3 5-72 0 0,-12 18 18 0 0,0-1 1 0 0,-1 1-1 0 0,1-1 0 0 0,0 0 1 0 0,-1 1-1 0 0,3-7 0 0 0,7-12-6 0 0,1 0-16 0 0,-3 1 64 0 0,-4-5-53 0 0,-6 16 32 0 0,2-18 31 0 0,-1 26-77 0 0,0 1 0 0 0,0 0 0 0 0,0 0 0 0 0,0-1 0 0 0,0 1 0 0 0,0 0 0 0 0,0-1 0 0 0,0 1 0 0 0,0 0 0 0 0,0-1 0 0 0,0 1 0 0 0,0 0 0 0 0,0 0 0 0 0,1-1 0 0 0,-1 1 0 0 0,0 0 0 0 0,0-1 0 0 0,0 1 0 0 0,1 0 0 0 0,-1 0 0 0 0,0 0 0 0 0,0-1 0 0 0,1 1 0 0 0,-1 0 0 0 0,0 0 0 0 0,0 0 0 0 0,1 0 0 0 0,-1-1 0 0 0,3-2-76 0 0,-3 1 49 0 0,0 1-25 0 0,8-9-43 0 0,-5 1 87 0 0,1 6 11 0 0,1 0 0 0 0,0 1 0 0 0,-2 0-10 0 0,-1 2-33 0 0,2 0 22 0 0,-1-1-35 0 0,-2 1 51 0 0,13 5 76 0 0,-3 0-56 0 0,1 0-1 0 0,-2 1 1 0 0,21 13-1 0 0,-11-6 262 0 0,-6-6-168 0 0,26 11 1 0 0,-10-6 100 0 0,-24-9-191 0 0,0 0-1 0 0,0-1 1 0 0,1 0-1 0 0,0 0 0 0 0,-1 0 1 0 0,1-1-1 0 0,0 0 1 0 0,0 0-1 0 0,0 0 1 0 0,8-1-1 0 0,-14 0-133 0 0,0 0-1 0 0,0 0 1 0 0,0 0-1 0 0,0 0 1 0 0,0-1-1 0 0,0 1 1 0 0,1 0-1 0 0,-1 0 1 0 0,0-1 0 0 0,0 1-1 0 0,0-1 1 0 0,0 1-1 0 0,0-1 1 0 0,0 1-1 0 0,-1-1 1 0 0,1 0-1 0 0,2-1 1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5639 0 0,'0'0'3648'0'0,"2"14"-2040"0"0,-2 39 505 0 0,0-37-1449 0 0,-1 25-1 0 0,2-6-72 0 0,0-28-484 0 0,-1 1-1 0 0,0-1 0 0 0,-1 9 0 0 0,0 34 614 0 0,3-25-736 0 0,-2-14 46 0 0,0 0-1 0 0,0 0 0 0 0,4 16 0 0 0,-1 6 62 0 0,7 90-27 0 0,-7-102-64 0 0,-1-6 0 0 0,-1 1 0 0 0,0 26 0 0 0,-1 14 384 0 0,-1-42-369 0 0,1-1-1 0 0,2 23 0 0 0,0 3 7 0 0,-1-9 88 0 0,0-21-52 0 0,0-1 0 0 0,-1 0 0 0 0,0 0 1 0 0,-2 16-1 0 0,2-20-48 0 0,0 1 0 0 0,0-1 0 0 0,0 1-1 0 0,1-1 1 0 0,1 8 0 0 0,2 16-305 0 0,-4-27 374 0 0,1 2-45 0 0,0 0 0 0 0,-1 0 1 0 0,1 0-1 0 0,-1 0 1 0 0,0 0-1 0 0,0 6 1 0 0,0-7 4 0 0,2 9-129 0 0,-2-8-370 0 0,1 0-1 0 0,-1 0 0 0 0,0 0 0 0 0,0-1 0 0 0,0 1 0 0 0,0 4 0 0 0,0-6 146 0 0,-1 0 0 0 0,1 0 0 0 0,0 0 0 0 0,-1 0 1 0 0,1 0-1 0 0,-1 0 0 0 0,0-1 0 0 0,1 1 0 0 0,-1 0 0 0 0,0 0 0 0 0,1 0 0 0 0,-1-1 1 0 0,0 1-1 0 0,0 0 0 0 0,1-1 0 0 0,-1 1 0 0 0,0-1 0 0 0,0 1 0 0 0,-2 0 0 0 0,3-1 110 0 0,-1 0 0 0 0,1 0 0 0 0,-1 0 0 0 0,1 1 0 0 0,-1-1 0 0 0,1 0-1 0 0,-1 0 1 0 0,1 0 0 0 0,-1 0 0 0 0,1 0 0 0 0,-1 0 0 0 0,1-1-1 0 0,-1 1 1 0 0,1 0 0 0 0,-1 0 0 0 0,1 0 0 0 0,-1 0 0 0 0,1-1 0 0 0,-1 1-1 0 0,1 0 1 0 0,0 0 0 0 0,-1-1 0 0 0,1 1 0 0 0,-1 0 0 0 0,1-1 0 0 0,0 1-1 0 0,-1 0 1 0 0,1-1 0 0 0,0 1 0 0 0,-1-1 0 0 0,-1-3-544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5383 0 0,'1'1'95'0'0,"-1"0"-1"0"0,1 0 1 0 0,-1 0-1 0 0,1 0 0 0 0,-1 0 1 0 0,1 0-1 0 0,-1 0 1 0 0,0 1-1 0 0,1-1 0 0 0,-1 0 1 0 0,0 2-1 0 0,3 10 3693 0 0,-2-12-3673 0 0,0-1-1 0 0,-1 1 0 0 0,1 0 1 0 0,0 1-1 0 0,-1-1 1 0 0,1 0-1 0 0,-1 0 0 0 0,1 0 1 0 0,-1 0-1 0 0,1 0 1 0 0,-1 1-1 0 0,0-1 0 0 0,0 0 1 0 0,0 0-1 0 0,1 3 0 0 0,0 4 327 0 0,0-5-364 0 0,0-1 1 0 0,0 1-1 0 0,-1 0 0 0 0,1 0 1 0 0,-1 0-1 0 0,0-1 1 0 0,1 1-1 0 0,-2 0 1 0 0,1 0-1 0 0,0 0 1 0 0,0 0-1 0 0,-2 2 1 0 0,2-1-27 0 0,-1 0 1 0 0,1 0 0 0 0,-1 0 0 0 0,1 0-1 0 0,1-1 1 0 0,-1 6 0 0 0,1 29 830 0 0,2 8-237 0 0,-1-29-517 0 0,0 0 0 0 0,-2 0 0 0 0,-1 21-1 0 0,0-2-9 0 0,3 6 149 0 0,0 15 124 0 0,-1-13-337 0 0,1-28-42 0 0,-2 5 4 0 0,1-11 1 0 0,-1 1 1 0 0,4 15-1 0 0,0 25 176 0 0,-2-27-145 0 0,-2-20-31 0 0,0-1 0 0 0,0 1 1 0 0,1 0-1 0 0,1 7 0 0 0,7 50 48 0 0,-9-39-64 0 0,2-15 0 0 0,-1 0 0 0 0,0 0 0 0 0,0 0 0 0 0,-1 0 0 0 0,0 1 0 0 0,-1 9 0 0 0,1-14 0 0 0,0 0 0 0 0,0 0 0 0 0,0-1 0 0 0,0 1 0 0 0,0 0 0 0 0,2 5 0 0 0,1 18 0 0 0,-3-25-35 0 0,0-1 0 0 0,0 1 0 0 0,0-1 0 0 0,1 1-1 0 0,-1-1 1 0 0,0 1 0 0 0,0-1 0 0 0,0 0 0 0 0,0 1 0 0 0,0-1-1 0 0,0 1 1 0 0,1-1 0 0 0,-1 1 0 0 0,0-1 0 0 0,0 0 0 0 0,1 1-1 0 0,-1-1 1 0 0,0 1 0 0 0,1 0 0 0 0,0 0-126 0 0,0-1 1 0 0,-12-19-15512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0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5927 0 0,'0'0'1002'0'0,"-3"10"5885"0"0,2-5-7248 0 0,0-3 461 0 0,0 0 0 0 0,1 0-1 0 0,-1 0 1 0 0,1 1-1 0 0,0-1 1 0 0,-1 0 0 0 0,1 0-1 0 0,0 0 1 0 0,0 0 0 0 0,1 4-1 0 0,-1-6 21 0 0,1 18 136 0 0,3-5 25 0 0,-3-11-225 0 0,0 0 0 0 0,0 0 0 0 0,-1 0 1 0 0,1 0-1 0 0,0 0 0 0 0,-1 1 0 0 0,0-1 0 0 0,0 0 1 0 0,0 0-1 0 0,0 3 0 0 0,5 13 8 0 0,-1-11 28 0 0,-3-6-73 0 0,0 0 0 0 0,0 1 0 0 0,0-1 0 0 0,0 0 0 0 0,-1 1 0 0 0,1 0 0 0 0,0-1 0 0 0,-1 1 0 0 0,1-1 0 0 0,-1 1 0 0 0,1 2 0 0 0,0 0 41 0 0,-1-1 0 0 0,1 0 0 0 0,0 0 0 0 0,0 0 0 0 0,1 0 0 0 0,-1 0 0 0 0,1 0-1 0 0,2 4 1 0 0,7 13 222 0 0,-8-12-250 0 0,0-1 0 0 0,1 0 0 0 0,7 10 0 0 0,-8-14-24 0 0,-1 0 0 0 0,1 0 0 0 0,-1 1 0 0 0,0-1 0 0 0,0 1 0 0 0,0-1 0 0 0,1 7 0 0 0,-1-4 42 0 0,-2-5-32 0 0,1 0 1 0 0,-1 0 0 0 0,0 0 0 0 0,1 0-1 0 0,-1 0 1 0 0,0 0 0 0 0,1 0 0 0 0,-1 0-1 0 0,1 0 1 0 0,0 0 0 0 0,-1 0 0 0 0,1 0-1 0 0,0 0 1 0 0,1 0 0 0 0,1 3 21 0 0,-2-3-22 0 0,0 1-1 0 0,0-1 1 0 0,1 0 0 0 0,-1 1-1 0 0,0-1 1 0 0,1 0 0 0 0,2 2-1 0 0,18 8 210 0 0,-14-6-175 0 0,0-1 1 0 0,14 5-1 0 0,-10-5-45 0 0,-6-2 30 0 0,0 0-1 0 0,0-1 1 0 0,1 0-1 0 0,6 1 1 0 0,-10-2-17 0 0,0 0 1 0 0,1 0 0 0 0,-1-1-1 0 0,0 1 1 0 0,0-1 0 0 0,0 0-1 0 0,0 0 1 0 0,-1 0 0 0 0,1 0-1 0 0,0-1 1 0 0,4-2 0 0 0,-5 3-18 0 0,0 0 1 0 0,0 0 0 0 0,0 0 0 0 0,0-1 0 0 0,0 1 0 0 0,0 0 0 0 0,-1-1 0 0 0,1 0 0 0 0,0 1 0 0 0,-1-1 0 0 0,1 0 0 0 0,-1 0 0 0 0,0 0 0 0 0,0 0-1 0 0,1 0 1 0 0,-1 0 0 0 0,-1-1 0 0 0,2-1 0 0 0,5-27 50 0 0,-7 22-20 0 0,0 0 1 0 0,0 1 0 0 0,0-1 0 0 0,-1 0-1 0 0,-1 1 1 0 0,1-1 0 0 0,-5-12 0 0 0,2 7-47 0 0,1 6 21 0 0,-1 1 0 0 0,0-1 1 0 0,0 1-1 0 0,-1 0 0 0 0,0 0 0 0 0,-11-12 0 0 0,-15-6-9 0 0,29 23 6 0 0,0 0 0 0 0,0 0 0 0 0,0 0 0 0 0,-1 0-1 0 0,1 0 1 0 0,-1 1 0 0 0,1-1 0 0 0,-1 1 0 0 0,0 0 0 0 0,0-1 0 0 0,-3 0-1 0 0,-34-7-16 0 0,31 7 16 0 0,5 1-5 0 0,-1-1 0 0 0,0 0 0 0 0,1 0 0 0 0,-1 0 0 0 0,-6-5 0 0 0,4 3 0 0 0,-15-11-60 0 0,21 15 66 0 0,0-1-1 0 0,0 1 1 0 0,1 0-1 0 0,-1-1 1 0 0,0 1-1 0 0,1-1 1 0 0,-1 1-1 0 0,0-1 1 0 0,1 1-1 0 0,-1-1 1 0 0,1 1-1 0 0,-1-1 1 0 0,1 0-1 0 0,-1 1 1 0 0,1-1-1 0 0,-1-1 1 0 0,1 2-96 0 0,-1-1 1 0 0,1 1-1 0 0,0 0 1 0 0,0 0-1 0 0,0-1 0 0 0,0 1 1 0 0,-1 0-1 0 0,1-1 1 0 0,0 1-1 0 0,0 0 0 0 0,-1 0 1 0 0,1-1-1 0 0,0 1 1 0 0,0 0-1 0 0,-1 0 0 0 0,1 0 1 0 0,0-1-1 0 0,-1 1 0 0 0,1 0 1 0 0,0 0-1 0 0,-1 0 1 0 0,1 0-1 0 0,0 0 0 0 0,-1 0 1 0 0,0 0-1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3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4575 0 0,'19'6'3951'0'0,"-18"-6"-3614"0"0,17 2 959 0 0,28 13 328 0 0,-45-15-1544 0 0,1 0-29 0 0,0 1-1 0 0,0 0 0 0 0,0-1 1 0 0,0 1-1 0 0,0 0 0 0 0,0 0 1 0 0,-1 0-1 0 0,1 0 1 0 0,0 1-1 0 0,0-1 0 0 0,1 2 1 0 0,10 6 472 0 0,29 6 173 0 0,-42-15-624 0 0,1 0-12 0 0,1 2-58 0 0,0-1-1 0 0,0 1 1 0 0,0-1-1 0 0,0 0 1 0 0,1 0 0 0 0,-1 0-1 0 0,3 1 1 0 0,6 2-3 0 0,-9-2 2 0 0,1-1 1 0 0,0 0-1 0 0,0 0 0 0 0,-1 0 0 0 0,1 0 0 0 0,0-1 0 0 0,5 1 0 0 0,-5 0 40 0 0,-1-1 0 0 0,1 0-1 0 0,0 1 1 0 0,-1 0 0 0 0,1-1-1 0 0,-1 1 1 0 0,1 0-1 0 0,-1 0 1 0 0,1 1 0 0 0,2 1-1 0 0,13 15 278 0 0,-16-15-288 0 0,1 0 0 0 0,-1-1 0 0 0,1 1 0 0 0,0 0 0 0 0,0-1 0 0 0,0 0 0 0 0,5 3 0 0 0,38 20 44 0 0,31 17 300 0 0,-10-3 202 0 0,-57-33-524 0 0,-1-1 1 0 0,1 0-1 0 0,13 4 1 0 0,-1 1 57 0 0,24 12 92 0 0,-32-14-153 0 0,-12-7-25 0 0,0 1 0 0 0,1-1 0 0 0,-1 1 0 0 0,1-1 0 0 0,-1 0 0 0 0,1 0 0 0 0,-1 0 0 0 0,1 0 0 0 0,0-1 0 0 0,0 1-1 0 0,-1-1 1 0 0,1 1 0 0 0,3-1 0 0 0,-5 0-11 0 0,1 0-1 0 0,0 1 1 0 0,-1-1-1 0 0,1 1 1 0 0,-1-1 0 0 0,1 1-1 0 0,-1 0 1 0 0,1 0-1 0 0,-1 0 1 0 0,0-1-1 0 0,1 1 1 0 0,-1 1-1 0 0,0-1 1 0 0,0 0-1 0 0,2 2 1 0 0,14 10 106 0 0,17 7 9 0 0,-30-18-128 0 0,0 1 0 0 0,-1-1 0 0 0,1 0 0 0 0,-1 1 0 0 0,0 0 0 0 0,4 4 0 0 0,33 43 64 0 0,-40-49-64 0 0,6 5 22 0 0,4-1 10 0 0,37 22 309 0 0,3 7-288 0 0,-9-11-37 0 0,-20-7 169 0 0,-13-9-188 0 0,-1-1 0 0 0,14 7 0 0 0,-19-11 14 0 0,11 6 160 0 0,3 4-241 0 0,5 5 150 0 0,7 6-80 0 0,-25-21 0 0 0,-2-1 0 0 0,0 0 0 0 0,0-1 0 0 0,0 1 0 0 0,-1 0 0 0 0,1 0 0 0 0,0-1 0 0 0,-1 1 0 0 0,1 0 0 0 0,0 0 0 0 0,-1 0 0 0 0,1 0 0 0 0,-1 0 0 0 0,0 0 0 0 0,1 0 0 0 0,-1 0 0 0 0,0 0 0 0 0,1 1 0 0 0,1 3 0 0 0,35 42 75 0 0,-32-40-58 0 0,1 0 1 0 0,13 11-1 0 0,0 0-16 0 0,-11-8 85 0 0,0 0-1 0 0,12 22 0 0 0,49 82-21 0 0,-58-92-42 0 0,-1 1-1 0 0,8 28 0 0 0,15 41-21 0 0,-11-24 0 0 0,-6-38 0 0 0,-13-22-1 0 0,-2-7 1 0 0,-1 0 1 0 0,1 0 0 0 0,-1 0 0 0 0,1 0 0 0 0,-1 0 0 0 0,1 1 0 0 0,-1-1 0 0 0,0 0-1 0 0,0 0 1 0 0,0 0 0 0 0,1 0 0 0 0,-1 0 0 0 0,-1 3 0 0 0,4 15 63 0 0,-3-16-47 0 0,0-1 1 0 0,1 0-1 0 0,-1 0 1 0 0,0 1 0 0 0,1-1-1 0 0,-1 0 1 0 0,1 0-1 0 0,0 0 1 0 0,1 4-1 0 0,0-4-5 0 0,-1 1-1 0 0,0-1 1 0 0,-1 1-1 0 0,1 0 1 0 0,0-1-1 0 0,0 5 1 0 0,4 16 41 0 0,-5-20-49 0 0,1 0 0 0 0,-1 0 0 0 0,1-1-1 0 0,-1 1 1 0 0,1 0 0 0 0,0 0 0 0 0,2 3 0 0 0,5 15 29 0 0,-7-14-33 0 0,1 0 0 0 0,-1 0 0 0 0,2 0 0 0 0,5 11 0 0 0,-3-6 0 0 0,1 0 0 0 0,4 14 0 0 0,-5-11 0 0 0,2 11 0 0 0,-5-20 0 0 0,0 1 0 0 0,0-1 0 0 0,3 8 0 0 0,1 1 18 0 0,-1-1 0 0 0,0 1 0 0 0,3 23-1 0 0,1-2-24 0 0,0 1 87 0 0,-1 1 0 0 0,3 39 0 0 0,3 31 64 0 0,-12-97-145 0 0,1 1-4 0 0,-2 1-1 0 0,1 21 1 0 0,-2-34-84 0 0,-9-2-7670 0 0,7 1 6372 0 0,1 0 1 0 0,-1 0-1 0 0,0 0 0 0 0,-4-4-2773 0 0,3 1 2788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4631 0 0,'0'0'5135'0'0,"14"-1"-2336"0"0,11 6-1781 0 0,10-2-514 0 0,-11 0 153 0 0,-1 1-57 0 0,35 0-1 0 0,-5-3-407 0 0,-32 2-196 0 0,16 1 392 0 0,-36-4-324 0 0,32 1 374 0 0,0-6-236 0 0,-29 4-202 0 0,14-10-7357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4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3509 5327 0 0,'0'0'5424'0'0,"8"0"-3880"0"0,-6-2-1477 0 0,0 0 0 0 0,0 0-1 0 0,0 0 1 0 0,-1 0-1 0 0,1-1 1 0 0,-1 1 0 0 0,0-1-1 0 0,0 1 1 0 0,0-1 0 0 0,0 1-1 0 0,0-1 1 0 0,1-4-1 0 0,2-7 174 0 0,6-12-198 0 0,3-9-6 0 0,-3 5 151 0 0,0 2 42 0 0,-8 24-193 0 0,0 1 0 0 0,0 0-1 0 0,-1-1 1 0 0,0 0 0 0 0,2-5-1 0 0,6-15 391 0 0,-1-6-102 0 0,-4 17-263 0 0,-4 12-56 0 0,0 0 0 0 0,0 0 0 0 0,0 0 0 0 0,0 0 0 0 0,1 0-1 0 0,-1-1 1 0 0,0 1 0 0 0,1 0 0 0 0,-1 0 0 0 0,1 0 0 0 0,-1 0-1 0 0,2-1 1 0 0,3-9-5 0 0,-5 10 0 0 0,1 0 0 0 0,-1 0 0 0 0,0 0 0 0 0,1 0 0 0 0,-1 0 0 0 0,0 1 0 0 0,1-1 0 0 0,0 0 0 0 0,-1 0 0 0 0,1 0 0 0 0,1-1 0 0 0,12-18 0 0 0,-12 18 20 0 0,0 0 0 0 0,0 0-1 0 0,0 0 1 0 0,-1 0 0 0 0,1 0-1 0 0,-1 0 1 0 0,1-1 0 0 0,-1 1-1 0 0,0-1 1 0 0,0 1 0 0 0,0-1 0 0 0,1-3-1 0 0,-2 4-12 0 0,1 0 0 0 0,-1 0 0 0 0,1 0 0 0 0,-1 0-1 0 0,1 1 1 0 0,0-1 0 0 0,0 0 0 0 0,0 1 0 0 0,0-1-1 0 0,0 1 1 0 0,0-1 0 0 0,2-2 0 0 0,-1 3-2 0 0,0-1 0 0 0,-1 0 0 0 0,0 0 0 0 0,1 0-1 0 0,-1 0 1 0 0,0-1 0 0 0,1-1 0 0 0,0 0-5 0 0,-1 1 0 0 0,1 0 0 0 0,0 0 0 0 0,0 0 0 0 0,1 0 0 0 0,3-4 0 0 0,3-5 0 0 0,6-12 0 0 0,-13 18 0 0 0,1 1 0 0 0,0 0 0 0 0,1 0 0 0 0,-1 0 0 0 0,7-6 0 0 0,-6 6 0 0 0,1-1 0 0 0,-1 1 0 0 0,5-8 0 0 0,10-13 0 0 0,16-23 0 0 0,-29 39 0 0 0,1 0 0 0 0,9-21 0 0 0,1-1 0 0 0,-4 1 0 0 0,-11 26 0 0 0,0-1 0 0 0,0 1 0 0 0,1-1 0 0 0,0 1 0 0 0,5-8 0 0 0,11-21 0 0 0,-1 2 0 0 0,-11 16 0 0 0,-6 14 0 0 0,0 0 0 0 0,0-1 0 0 0,0 1 0 0 0,0 0 0 0 0,1-1 0 0 0,2-2 0 0 0,12-28 0 0 0,-8 19 22 0 0,4-4 36 0 0,11-14 118 0 0,2-5-112 0 0,-18 29-64 0 0,-1-1 0 0 0,6-11 0 0 0,-7 10 0 0 0,0 1 0 0 0,10-11 0 0 0,-5 3 0 0 0,-9 14 0 0 0,0 0 0 0 0,1 1 0 0 0,-1-1 0 0 0,1 1 0 0 0,-1 0 0 0 0,4-3 0 0 0,16-28 0 0 0,-10 19 3 0 0,-1-1 0 0 0,-1-1-1 0 0,9-18 1 0 0,4 4 50 0 0,2-4-53 0 0,-4 0 0 0 0,-11 19 0 0 0,-7 13 1 0 0,-1-1 1 0 0,1 1-1 0 0,-1 0 1 0 0,0 0 0 0 0,0-1-1 0 0,2-3 1 0 0,14-31 126 0 0,-16 34-121 0 0,0 1 0 0 0,0-1-1 0 0,1 1 1 0 0,-1-1 0 0 0,1 1 0 0 0,0 0 0 0 0,2-3-1 0 0,7-9-7 0 0,-7 7 33 0 0,1 1-1 0 0,0-1 1 0 0,10-9 0 0 0,-9 10-37 0 0,1-1 0 0 0,8-12 0 0 0,6-11 78 0 0,-14 21-28 0 0,0-1 0 0 0,8-14 0 0 0,47-84 19 0 0,-51 88-64 0 0,-9 15 0 0 0,0 1 0 0 0,0-1 0 0 0,1 1 0 0 0,3-5 0 0 0,5-10 0 0 0,-9 17 0 0 0,-1-1 0 0 0,0 0 0 0 0,1 1 0 0 0,0-1 0 0 0,-1 1 0 0 0,1 0 0 0 0,0-1 0 0 0,3-1 0 0 0,28-32 0 0 0,-31 34 0 0 0,0 0 0 0 0,-1-1 0 0 0,1 1 0 0 0,0-1 0 0 0,-1 1 0 0 0,2-5 0 0 0,8-10 0 0 0,2-1 0 0 0,7-7 0 0 0,13-18 0 0 0,-18 23 0 0 0,-14 17 0 0 0,1 0 0 0 0,0 1 0 0 0,0-1 0 0 0,-1 1 0 0 0,1-1 0 0 0,1 1 0 0 0,-1 0 0 0 0,3-2 0 0 0,3-4 0 0 0,0 1 0 0 0,-1-1 0 0 0,1 0 0 0 0,-2 0 0 0 0,9-13 0 0 0,-1 1 0 0 0,-3 5 0 0 0,10-13 0 0 0,25-24 0 0 0,-27 29 0 0 0,-4 3 0 0 0,20-32 0 0 0,-10 13 0 0 0,8-3 0 0 0,-1 9 0 0 0,-20 20 0 0 0,0 0 0 0 0,15-12 0 0 0,-17 15 0 0 0,1 0 0 0 0,-1 0 0 0 0,-1-1 0 0 0,12-15 0 0 0,3-5 0 0 0,-18 25 0 0 0,-1 0 0 0 0,0 0 0 0 0,5-8 0 0 0,18-20 0 0 0,-21 26 0 0 0,-6 7 0 0 0,0 0 0 0 0,0 0 0 0 0,0 0 0 0 0,0 0 0 0 0,0 0 0 0 0,0 0 0 0 0,0 0 0 0 0,-1-1 0 0 0,2-1 0 0 0,-2 2 0 0 0,0-1 0 0 0,1 1 0 0 0,-1-1 0 0 0,1 1 0 0 0,0-1 0 0 0,0 1 0 0 0,-1-1 0 0 0,1 1 0 0 0,0-1 0 0 0,0 1 0 0 0,0 0 0 0 0,0 0 0 0 0,0 0 0 0 0,1-1 0 0 0,-1 1 0 0 0,0 0 0 0 0,3-1 0 0 0,-2 1 0 0 0,-1-1 0 0 0,1 1 0 0 0,-1-1 0 0 0,0 1 0 0 0,1-1 0 0 0,-1 1 0 0 0,0-1 0 0 0,2-3 0 0 0,9-11 0 0 0,0 3 8 0 0,-11 11-2 0 0,1 0 1 0 0,-1 0-1 0 0,1 1 0 0 0,-1-1 0 0 0,1 1 1 0 0,0-1-1 0 0,0 1 0 0 0,3-3 0 0 0,0 2-6 0 0,-1-1 0 0 0,1-1 0 0 0,-1 1 0 0 0,1-1 0 0 0,-1 0 0 0 0,0 0 0 0 0,-1 0 0 0 0,4-5 0 0 0,16-12 0 0 0,-16 12 0 0 0,20-20 0 0 0,-14 11-60 0 0,-2 2 48 0 0,1 0 12 0 0,-10 13 0 0 0,0 0 0 0 0,0 1 0 0 0,0-1 0 0 0,0 1 0 0 0,4-4 0 0 0,8-10 0 0 0,-13 13 0 0 0,1 1 0 0 0,-1 0 0 0 0,1 0 0 0 0,0 0 0 0 0,0 0 0 0 0,0 0 0 0 0,0 1 0 0 0,2-2 0 0 0,-2 2 0 0 0,-1-1 0 0 0,0 1 0 0 0,1 0 0 0 0,-1 0 0 0 0,0-1 0 0 0,0 1 0 0 0,0 0 0 0 0,0-1 0 0 0,0 1 0 0 0,1-4 0 0 0,9-10 0 0 0,-10 14 0 0 0,1 0 0 0 0,0-1 0 0 0,-1 1 0 0 0,1-1 0 0 0,-1 1 0 0 0,0-1 0 0 0,1 0 0 0 0,-1 1 0 0 0,0-1 0 0 0,0 0 0 0 0,0 0 0 0 0,0 0 0 0 0,1-3 0 0 0,-1 3 0 0 0,0 1 0 0 0,0-1 0 0 0,0 1 0 0 0,0-1 0 0 0,0 1 0 0 0,1-1 0 0 0,-1 1 0 0 0,0 0 0 0 0,1 0 0 0 0,-1-1 0 0 0,3 0 0 0 0,10-10 0 0 0,-13 11 0 0 0,0 0 0 0 0,1 0 0 0 0,-1-1 0 0 0,1 1 0 0 0,-1 0 0 0 0,0 0 0 0 0,1 0 0 0 0,1 0 0 0 0,11-8 0 0 0,-11 5 0 0 0,1 1 0 0 0,-1 0 0 0 0,1-1 0 0 0,0 2 0 0 0,5-4 0 0 0,21-19 0 0 0,-23 19 29 0 0,1 0 0 0 0,-1 0-1 0 0,0 0 1 0 0,0-1 0 0 0,-1 0 0 0 0,6-8-1 0 0,15-16 51 0 0,-1-1-79 0 0,-16 20 14 0 0,-9 10-10 0 0,1 1 1 0 0,-1-1-1 0 0,0 1 1 0 0,0-1-1 0 0,1 1 0 0 0,-1-1 1 0 0,1 1-1 0 0,2-2 1 0 0,-3 2-4 0 0,1 0 0 0 0,-1 1 1 0 0,0-1-1 0 0,0 0 0 0 0,0 0 1 0 0,0 0-1 0 0,0-1 0 0 0,0 1 1 0 0,0-1-1 0 0,0 1-1 0 0,0 0-1 0 0,-1 0 1 0 0,1 0 0 0 0,0 0 0 0 0,0 0 0 0 0,0 0 0 0 0,0 0-1 0 0,-1 0 1 0 0,1 0 0 0 0,0 1 0 0 0,1-1 0 0 0,-1 0 0 0 0,0 1-1 0 0,1-1 1 0 0,14-10 0 0 0,-5 2 0 0 0,-10 9 0 0 0,0-1 0 0 0,-1 1 0 0 0,1-1 0 0 0,-1 1 0 0 0,1-1 0 0 0,-1 0 0 0 0,1 1 0 0 0,-1-1 0 0 0,1 0 0 0 0,-1 1 0 0 0,1-1 0 0 0,-1-1 0 0 0,1 1 0 0 0,-1 0 0 0 0,0 1 0 0 0,0-1 0 0 0,1 0 0 0 0,-1 1 0 0 0,1-1 0 0 0,-1 1 0 0 0,0-1 0 0 0,1 1 0 0 0,-1-1 0 0 0,1 0 0 0 0,0 1 0 0 0,-1 0 0 0 0,1-1 0 0 0,0 0 0 0 0,5-2 0 0 0,12-6 0 0 0,-4-1 0 0 0,4-2 0 0 0,0 1 0 0 0,-4 2 0 0 0,-1 2 0 0 0,3-4 0 0 0,3-4-66 0 0,-16 14 52 0 0,0-1 0 0 0,0 0 0 0 0,-1 0 0 0 0,1 0 0 0 0,-1 0 0 0 0,0 0 0 0 0,3-4 0 0 0,11-6-50 0 0,-4 4 9 0 0,-11 7 56 0 0,1 1-1 0 0,-1-1 0 0 0,0 0 0 0 0,0 0 0 0 0,1 1 0 0 0,-1-1 0 0 0,0 0 0 0 0,0 0 0 0 0,1-2 0 0 0,20-16-112 0 0,-10 12-51 0 0,-2 1 54 0 0,17-9 45 0 0,-15 11 64 0 0,-12 4 0 0 0,1-1 0 0 0,0 1 0 0 0,0 0 0 0 0,-1 0 0 0 0,1 0 0 0 0,0 0 0 0 0,-1-1 0 0 0,1 1 0 0 0,0 0 0 0 0,0-1 0 0 0,-1 1 0 0 0,1-1 0 0 0,-1 1 0 0 0,1-1 0 0 0,0 1 0 0 0,0-1 0 0 0,4-3 0 0 0,3-6 0 0 0,-8 9 0 0 0,1 1 0 0 0,-1-1 0 0 0,1 1 0 0 0,-1-1 0 0 0,1 0 0 0 0,0 1 0 0 0,-1-1 0 0 0,1 1 0 0 0,0 0 0 0 0,-1-1 0 0 0,1 1 0 0 0,0-1 0 0 0,0 1 0 0 0,-1 0 0 0 0,1 0 0 0 0,0-1 0 0 0,0 1 0 0 0,0 0 0 0 0,0 0 0 0 0,1 0 0 0 0,-1 0 0 0 0,0 0 0 0 0,0-1 0 0 0,0 1 0 0 0,0 0 0 0 0,0-1 0 0 0,0 1 0 0 0,0-1 0 0 0,0 1 0 0 0,1-2 0 0 0,19-5-53 0 0,-19 7 52 0 0,0-1 0 0 0,1 0 0 0 0,-1 0 0 0 0,0 0 0 0 0,0 0 0 0 0,0 0-1 0 0,0-1 1 0 0,0 1 0 0 0,3-3 0 0 0,-4 2 7 0 0,1 1 0 0 0,-1 0 0 0 0,0 0 0 0 0,1 0-1 0 0,-1 1 1 0 0,0-1 0 0 0,1 0 0 0 0,-1 0 0 0 0,1 1-1 0 0,1-1 1 0 0,-2 0-30 0 0,-1 1 0 0 0,1-1 0 0 0,0 1 0 0 0,-1-1 0 0 0,1 1 0 0 0,0 0 0 0 0,0-1 0 0 0,-1 1 0 0 0,1 0 0 0 0,0-1 0 0 0,0 1 0 0 0,0 0 0 0 0,0 0 0 0 0,-1 0 0 0 0,1 0 0 0 0,0 0 0 0 0,1 0 0 0 0,-2 0 12 0 0,1 0 0 0 0,-1 0 0 0 0,0 0 0 0 0,0 0 0 0 0,1 0 0 0 0,-1 0 0 0 0,0 0 0 0 0,0 0 0 0 0,0 0 0 0 0,1 0 0 0 0,-1 0 0 0 0,0 0 0 0 0,0 0 0 0 0,0 0 0 0 0,1-1 0 0 0,-1 1 0 0 0,0 0 0 0 0,0 0 0 0 0,0 0 0 0 0,1 0 0 0 0,-1 0 0 0 0,0-1 0 0 0,0 1 0 0 0,0 0 0 0 0,0 0 0 0 0,0 0 0 0 0,1-1 0 0 0,-1 1 0 0 0,0 0 0 0 0,0 0 0 0 0,0 0 0 0 0,0-1 0 0 0,0 1 0 0 0,0 0 0 0 0,0 0 0 0 0,0 0 0 0 0,0-1 0 0 0,0 1-19 0 0,0-1 0 0 0,0 1 0 0 0,1 0 1 0 0,-1 0-1 0 0,0-1 0 0 0,0 1 0 0 0,0 0 0 0 0,0-1 0 0 0,1 1 0 0 0,-1 0 0 0 0,0 0 0 0 0,0 0 0 0 0,0-1 0 0 0,1 1 0 0 0,-1 0 0 0 0,0 0 0 0 0,1 0 0 0 0,-1 0 0 0 0,0-1 0 0 0,0 1 1 0 0,1 0-1 0 0,-1 0 0 0 0,0 0 0 0 0,1 0 0 0 0,-1 0 0 0 0,0 0 0 0 0,0 0 0 0 0,1 0 0 0 0,-1 0 0 0 0,0 0 0 0 0,1 0 0 0 0,-1 0 0 0 0,0 0 0 0 0,1 0 0 0 0,-1 0 0 0 0,0 0 1 0 0,0 0-1 0 0,1 0 0 0 0,-1 1 0 0 0,1-1 14 0 0,-1 0 0 0 0,0 0 0 0 0,0 0 0 0 0,0 0 0 0 0,1 0 0 0 0,-1 0 0 0 0,0 0 0 0 0,0 0 0 0 0,0 0 0 0 0,1 0 0 0 0,-1 0 1 0 0,0 1-1 0 0,0-1 0 0 0,0 0 0 0 0,1-1 0 0 0,-1 1 0 0 0,0 0 0 0 0,0 0 0 0 0,0 0 0 0 0,1 0 0 0 0,-1 0 0 0 0,0 0 0 0 0,0 0 0 0 0,0 0 0 0 0,0 0 1 0 0,1 0-1 0 0,-1 0 0 0 0,0 0 0 0 0,0-1 0 0 0,0 1 0 0 0,0 0 0 0 0,1 0 0 0 0,-1 0 0 0 0,0 0 0 0 0,0 0 0 0 0,0-1 0 0 0,13 2-1244 0 0,-7-3 57 0 0,9 1-1097 0 0,-14 1 2076 0 0,-1 0 0 0 0,0 0 0 0 0,1 0 1 0 0,-1 0-1 0 0,0 0 0 0 0,0 0 0 0 0,1 0 1 0 0,-1 0-1 0 0,0 0 0 0 0,1 0 0 0 0,-1-1 0 0 0,0 1 1 0 0,1 0-1 0 0,-1 0 0 0 0,0 0 0 0 0,0 0 1 0 0,3-4-3148 0 0,-1 0 3153 0 0,-2 3-315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5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5639 0 0,'2'7'3985'0'0,"0"-4"-2387"0"0,5 7-585 0 0,9 14 71 0 0,-16-23-948 0 0,8 12 423 0 0,4-3-70 0 0,19 11-1 0 0,14-1 15 0 0,-44-19-438 0 0,21 17 117 0 0,5 7-44 0 0,-21-19-63 0 0,0 0 1 0 0,1-1-1 0 0,7 5 0 0 0,-5-3-4 0 0,0-1 1 0 0,10 11-1 0 0,22 27 385 0 0,-35-38-403 0 0,-5-5 11 0 0,4 5 54 0 0,-1 0-97 0 0,0-2 29 0 0,3 7 14 0 0,-2 0-61 0 0,19 29 61 0 0,-5-13-64 0 0,-6-4 0 0 0,-9-18 11 0 0,30 35 362 0 0,-11-16-319 0 0,-19-19-44 0 0,0 0 19 0 0,-1-1-1 0 0,1 1 1 0 0,0-1-1 0 0,1 0 0 0 0,-1 0 1 0 0,1 0-1 0 0,0 0 1 0 0,7 4-1 0 0,18 10 100 0 0,-25-15-129 0 0,16 11 66 0 0,-7-8-65 0 0,-10 0 0 0 0,0-1 11 0 0,-3-3 32 0 0,3 2-33 0 0,-1-1-26 0 0,-1-5-165 0 0,-1 1-434 0 0,-3-2-1808 0 0,0 0 767 0 0,0-1 1 0 0,1 1 0 0 0,0-1-1 0 0,-1 1 1 0 0,1-1 0 0 0,0 1-1 0 0,0-7 1 0 0,0 2 445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5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2039 0 0,'1'-4'6060'0'0,"0"23"-5048"0"0,1 2-544 0 0,1 11 574 0 0,1 17-808 0 0,-5-44-91 0 0,0 14-40 0 0,2-3 315 0 0,0 0 1 0 0,-1 0 0 0 0,-2 18-1 0 0,1-33-413 0 0,1 0 0 0 0,0 0-1 0 0,0 0 1 0 0,0-1-1 0 0,0 1 1 0 0,0 0 0 0 0,0 0-1 0 0,0 0 1 0 0,0 0-1 0 0,0 0 1 0 0,0 0 0 0 0,1 0-1 0 0,-1 0 1 0 0,1 1-1 0 0,-1-1-3 0 0,1 0 0 0 0,-1 0-1 0 0,0 0 1 0 0,1 0-1 0 0,-1 1 1 0 0,0-1-1 0 0,0 0 1 0 0,0 0-1 0 0,0 1 1 0 0,0-1-1 0 0,0 0 1 0 0,0 0 0 0 0,-1 1-1 0 0,1 1 1 0 0,-8 39-7 0 0,8-38 6 0 0,3 1-72 0 0,-2 6-286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5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4687 0 0,'4'-1'4504'0'0,"-3"2"-4487"0"0,0 0 0 0 0,-1 0 0 0 0,1 0 0 0 0,0 1 0 0 0,0-1 0 0 0,-1 0 0 0 0,1 0 0 0 0,-1 1 0 0 0,1-1 0 0 0,-1 1 0 0 0,0-1-1 0 0,1 3 1 0 0,-1-3 91 0 0,1 18 755 0 0,-1 10 498 0 0,4-1-745 0 0,-1 59 88 0 0,-4-50-378 0 0,3 12 244 0 0,6-17-591 0 0,-8-32-80 0 0,5 11-1699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4343 0 0,'0'0'3816'0'0,"1"13"-2288"0"0,1 11-350 0 0,-2-24-876 0 0,0 0-295 0 0,1 1 0 0 0,-1-1 0 0 0,0 0 0 0 0,0 0 0 0 0,1 1 0 0 0,-1-1-1 0 0,0 0 1 0 0,0 1 0 0 0,0-1 0 0 0,1 0 0 0 0,-1 0 0 0 0,0 1 0 0 0,0-1-1 0 0,0 0 1 0 0,0 1 0 0 0,0-1 0 0 0,1 1 0 0 0,-1-1 0 0 0,0 0 0 0 0,0 1 0 0 0,0-1-1 0 0,0 0 1 0 0,0 1 0 0 0,0-1 0 0 0,-1 1 0 0 0,1 11 97 0 0,0-11-20 0 0,3 12 218 0 0,-3-11-263 0 0,1-1 1 0 0,-1 0-1 0 0,0 0 1 0 0,1 0 0 0 0,-1 0-1 0 0,0 1 1 0 0,0-1-1 0 0,0 0 1 0 0,0 0 0 0 0,0 2-1 0 0,1 19 440 0 0,0-19-434 0 0,-1 0 0 0 0,0 0 0 0 0,0-1 0 0 0,0 1-1 0 0,0 0 1 0 0,0 0 0 0 0,-1 3 0 0 0,3 9-31 0 0,-1-13-1 0 0,0 0 1 0 0,-1-1-1 0 0,0 1 0 0 0,1 0 1 0 0,-1-1-1 0 0,0 1 1 0 0,0 0-1 0 0,0-1 0 0 0,0 4 1 0 0,-1-4 7 0 0,1 0 0 0 0,0 0 0 0 0,-1 0 0 0 0,1 0 0 0 0,0 0 0 0 0,0 0 0 0 0,0 0 0 0 0,0-1 0 0 0,0 1 0 0 0,0 0 0 0 0,0 0 0 0 0,0 2 0 0 0,0 11 56 0 0,-1-8 103 0 0,1-5-169 0 0,0-1 0 0 0,0 1 0 0 0,-1 0 0 0 0,1-1 1 0 0,0 1-1 0 0,0 0 0 0 0,0-1 0 0 0,0 1 0 0 0,0 0 1 0 0,0-1-1 0 0,0 1 0 0 0,1 0 0 0 0,-1-1 1 0 0,0 1-1 0 0,0 0 0 0 0,1 1 32 0 0,-1 0 0 0 0,1-1 0 0 0,-1 1 1 0 0,0 0-1 0 0,0-1 0 0 0,0 1 0 0 0,0 0 0 0 0,0-1 0 0 0,0 3 0 0 0,-1 16 74 0 0,1-16-64 0 0,0 0-1 0 0,0 0 1 0 0,0 0 0 0 0,-1 0 0 0 0,1 0-1 0 0,-2 5 1 0 0,-1 0-17 0 0,4 8-36 0 0,-1-15 0 0 0,1 1 0 0 0,-1-1 0 0 0,0 0 0 0 0,0 1 0 0 0,0-1 0 0 0,0 0 0 0 0,-1 3 0 0 0,0 6 0 0 0,3 42 0 0 0,-4-4 304 0 0,2-46-292 0 0,0 0-1 0 0,0 0 1 0 0,0 1 0 0 0,-1-1-1 0 0,1 0 1 0 0,-1-1 0 0 0,-1 5-1 0 0,-2 11 40 0 0,5-12-41 0 0,-1-5-3 0 0,1 0 0 0 0,-1 0 0 0 0,0 1 1 0 0,0-1-1 0 0,0 0 0 0 0,0 0 0 0 0,0 0 0 0 0,0 0 1 0 0,0 1-1 0 0,0-1 0 0 0,-1 2 0 0 0,0 4 91 0 0,1-6-105 0 0,0 0-1 0 0,0 1 1 0 0,-1-1-1 0 0,1 1 1 0 0,0-1-1 0 0,0 0 0 0 0,-1 1 1 0 0,1-1-1 0 0,-1 0 1 0 0,1 0-1 0 0,-1 1 1 0 0,-1 0-1 0 0,0 7 8 0 0,1-2 0 0 0,1 7 13 0 0,0-13 0 0 0,0 1 1 0 0,0 0-1 0 0,0-1 1 0 0,0 1-1 0 0,0-1 0 0 0,0 1 1 0 0,0 0-1 0 0,0-1 0 0 0,-1 1 1 0 0,0 1-1 0 0,1-1-7 0 0,-1 0 0 0 0,0 0 0 0 0,1 0 0 0 0,-1 0-1 0 0,1 0 1 0 0,0 0 0 0 0,0 0 0 0 0,0 0 0 0 0,0 1-1 0 0,1 2 1 0 0,-1-1 5 0 0,-3 19 106 0 0,0 13 11 0 0,-2 2 48 0 0,6-35-174 0 0,0 0 0 0 0,-1 0-1 0 0,1 0 1 0 0,-1 0 0 0 0,0 0-1 0 0,0 0 1 0 0,0 1 0 0 0,0-1 0 0 0,-2 4-1 0 0,2-2 9 0 0,-2 51 171 0 0,2-52-181 0 0,-1 0 0 0 0,1 0 0 0 0,0 2 27 0 0,-1-1 0 0 0,1 1 0 0 0,-1 0 0 0 0,-3 10 0 0 0,2-11-34 0 0,-3 16 183 0 0,2 19-32 0 0,3-36-133 0 0,0-3 32 0 0,-1 2-47 0 0,1-1 1 0 0,-1 0 0 0 0,1 1-1 0 0,0-1 1 0 0,0 0 0 0 0,0 1 0 0 0,0-1-1 0 0,0 1 1 0 0,1 3 0 0 0,-1-2-24 0 0,0-1 21 0 0,1 12 29 0 0,-1 0-1 0 0,-3 21 1 0 0,-3 25 129 0 0,5-58-141 0 0,1-1 32 0 0,0 1-22 0 0,0 1 22 0 0,-1-1-22 0 0,1 0-1 0 0,0-2-137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1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4055 0 0,'0'0'312'0'0,"1"0"-258"0"0,0 0-1 0 0,-1 0 0 0 0,1 0 0 0 0,0 0 0 0 0,-1 0 0 0 0,1 0 0 0 0,-1-1 0 0 0,1 1 0 0 0,0 0 1 0 0,-1 0-1 0 0,1 0 0 0 0,-1-1 0 0 0,1 1 0 0 0,-1 0 0 0 0,1-1 0 0 0,-1 1 0 0 0,1 0 0 0 0,-1-1 1 0 0,1 1-1 0 0,-1 0 0 0 0,1-1 0 0 0,-1 1 0 0 0,0-1 0 0 0,1 1 0 0 0,-1-1 0 0 0,0 1 0 0 0,1-1 1 0 0,-1 0-1 0 0,1-1 1118 0 0,-1 2-1127 0 0,0 1 0 0 0,0-1 0 0 0,0 1 0 0 0,0-1-1 0 0,0 1 1 0 0,-1-1 0 0 0,1 1 0 0 0,0-1-1 0 0,0 0 1 0 0,0 1 0 0 0,-1-1 0 0 0,1 1 0 0 0,0-1-1 0 0,0 1 1 0 0,-1-1 0 0 0,1 0 0 0 0,0 1 0 0 0,-1-1-1 0 0,0 0 4 0 0,0 0-1 0 0,0 0 1 0 0,1 0 0 0 0,-1 0-1 0 0,0 1 1 0 0,0-1-1 0 0,0 0 1 0 0,1 0-1 0 0,-1 0 1 0 0,0 1-1 0 0,0-1 1 0 0,1 0-1 0 0,-1 1 1 0 0,0-1 0 0 0,0 1-1 0 0,1-1 1 0 0,-2 2-1 0 0,1-1-10 0 0,-1 0 1 0 0,1-1-1 0 0,-1 1 0 0 0,1 0 0 0 0,-1 0 0 0 0,1-1 1 0 0,-1 1-1 0 0,1-1 0 0 0,-3 1 0 0 0,3 0 35 0 0,-1-1-1 0 0,1 1 0 0 0,-1-1 0 0 0,1 1 1 0 0,-1 0-1 0 0,1 0 0 0 0,0 0 1 0 0,-1 0-1 0 0,1 0 0 0 0,0 0 0 0 0,0 0 1 0 0,0 0-1 0 0,-2 2 0 0 0,-9 8 812 0 0,-1-1-184 0 0,10-8-558 0 0,1 0 0 0 0,-1 0 0 0 0,0-1 0 0 0,0 1-1 0 0,0 0 1 0 0,-6 1 0 0 0,-7 5 397 0 0,15-7-462 0 0,-1 0 1 0 0,1 0-1 0 0,-1 0 0 0 0,1 0 0 0 0,-1-1 0 0 0,0 1 1 0 0,1-1-1 0 0,-1 1 0 0 0,-2 0 0 0 0,7-1-108 0 0,-1 0 1 0 0,0-1-1 0 0,0 1 0 0 0,1-1 0 0 0,-1 1 0 0 0,0-1 0 0 0,0 0 1 0 0,0 1-1 0 0,0-1 0 0 0,0 0 0 0 0,0 0 0 0 0,0-1 0 0 0,0 1 1 0 0,0 0-1 0 0,0-1 0 0 0,0 1 0 0 0,-1-1 0 0 0,4-3 0 0 0,-5 4-17 0 0,1 1 1 0 0,0-1-1 0 0,0 0 0 0 0,0 1 0 0 0,0-1 0 0 0,0 0 1 0 0,1 1-1 0 0,-1-1 0 0 0,0 1 0 0 0,0 0 0 0 0,0-1 1 0 0,0 1-1 0 0,0 0 0 0 0,1 0 0 0 0,-1 0 0 0 0,0 0 0 0 0,2 0 1 0 0,-2 0-81 0 0,1 0 1 0 0,-1-1 0 0 0,1 1 0 0 0,-1 0 0 0 0,1 0 0 0 0,-1-1 0 0 0,0 1 0 0 0,1-1-1 0 0,1 0 1 0 0,6-5-626 0 0,-8 5 455 0 0,1 0 1 0 0,-1 0 0 0 0,1 0 0 0 0,0 0 0 0 0,-1 0 0 0 0,1 1-1 0 0,0-1 1 0 0,-1 0 0 0 0,1 1 0 0 0,3-1 0 0 0,-4 1 143 0 0,-1 0 1 0 0,1-1-1 0 0,0 1 1 0 0,-1 0 0 0 0,1-1-1 0 0,-1 1 1 0 0,1 0-1 0 0,0-1 1 0 0,-1 1-1 0 0,1-1 1 0 0,-1 1-1 0 0,1 0 1 0 0,-1-1 0 0 0,1 0-1 0 0,-1 1 1 0 0,0-1-1 0 0,1 1 1 0 0,0-2-1 0 0,-1 2 9 0 0,0-1-1 0 0,0 1 1 0 0,1-1-1 0 0,-1 1 1 0 0,0-1-1 0 0,1 1 1 0 0,-1 0-1 0 0,0-1 1 0 0,1 1-1 0 0,-1-1 1 0 0,1 1-1 0 0,-1 0 0 0 0,0-1 1 0 0,1 1-1 0 0,-1 0 1 0 0,1 0-1 0 0,-1-1 1 0 0,1 1-1 0 0,0 0 1 0 0,5 2-547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5:5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5671 0 0,'-1'-6'3124'0'0,"1"20"1987"0"0,6 21-4994 0 0,0 61 715 0 0,-6-90-832 0 0,0 7 11 0 0,0-10 46 0 0,2-1-62 0 0,-2 11 6 0 0,0-6 10 0 0,-1 0 0 0 0,1 0-1 0 0,1 0 1 0 0,-1 0 0 0 0,4 12-1 0 0,-4-17 10 0 0,1 0-1 0 0,-1 0 1 0 0,0-1-1 0 0,1 1 0 0 0,-1 0 1 0 0,0 0-1 0 0,0 0 1 0 0,0-1-1 0 0,-1 1 1 0 0,1 0-1 0 0,-1 2 0 0 0,1 7 132 0 0,1-6-97 0 0,0 1 0 0 0,-1 0-1 0 0,0 0 1 0 0,0-1 0 0 0,-1 10-1 0 0,0 5 63 0 0,4 36-38 0 0,-2-38-48 0 0,-1 33 0 0 0,2 51-30 0 0,-7-23 0 0 0,4-40 0 0 0,0 4 0 0 0,1 4 0 0 0,-1-32 0 0 0,2 26 0 0 0,-1-36 0 0 0,0 0 0 0 0,-1 0 0 0 0,1 0 0 0 0,-3 8 0 0 0,-1 14 0 0 0,2 33 165 0 0,1 28-74 0 0,1-87-91 0 0,1 13 16 0 0,0 0 0 0 0,-1 1 0 0 0,-4 23 0 0 0,1-22-13 0 0,0 0 1 0 0,0 24-1 0 0,2-13 51 0 0,-4 78 330 0 0,4-48-384 0 0,3-43 0 0 0,-2-9 0 0 0,1 0 0 0 0,-1 0 0 0 0,0 0 0 0 0,-1 7 0 0 0,1 18 54 0 0,-5 40-44 0 0,1-21 47 0 0,2-31-50 0 0,-6 13-39 0 0,7-27 38 0 0,-1 0 1 0 0,1 0-1 0 0,0 0 1 0 0,0 8-1 0 0,0-5-8 0 0,1 0 0 0 0,-1 1 0 0 0,-1-1 0 0 0,0 0 0 0 0,-2 7 0 0 0,4-13-63 0 0,-1 5-1331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0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7 5471 0 0,'0'0'41'0'0,"0"0"-28"0"0,1 0 1 0 0,-1 0-1 0 0,0 0 1 0 0,0 0-1 0 0,0 0 0 0 0,1 0 1 0 0,-1 0-1 0 0,0 0 1 0 0,0 0-1 0 0,0 0 1 0 0,1 0-1 0 0,-1 0 1 0 0,0-1-1 0 0,0 1 1 0 0,0 0-1 0 0,1 0 1 0 0,-1 0-1 0 0,0 0 1 0 0,0 0-1 0 0,0 0 1 0 0,0-1-1 0 0,0 1 1 0 0,1-5 4273 0 0,-2 9-3796 0 0,0 0 0 0 0,0 0-1 0 0,-1 0 1 0 0,1 0 0 0 0,-4 6 0 0 0,3-7-251 0 0,2-2-119 0 0,-10 16 798 0 0,-5 13-65 0 0,12-25-677 0 0,0 0-1 0 0,0 1 0 0 0,-4 10 1 0 0,6-12-125 0 0,-1-1 1 0 0,0 1-1 0 0,1-1 1 0 0,-1 0-1 0 0,0 0 1 0 0,-5 5-1 0 0,-5 10 206 0 0,-14 8-2 0 0,25-24-251 0 0,0 0-1 0 0,0 0 1 0 0,0-1-1 0 0,0 1 1 0 0,-1 0-1 0 0,1-1 0 0 0,-4 3 1 0 0,-7 11 23 0 0,8-9 13 0 0,-1 0-1 0 0,0-1 1 0 0,0 1-1 0 0,-11 8 1 0 0,3 3 23 0 0,-2-3-11 0 0,14-13-53 0 0,0 0 0 0 0,0-1 0 0 0,0 1 0 0 0,-1 0 0 0 0,1 0 0 0 0,0 0 0 0 0,0 0 0 0 0,0 0 0 0 0,0 0 0 0 0,0 0 0 0 0,0 0 0 0 0,1 0 0 0 0,-1 0-1 0 0,0 1 1 0 0,1-1 0 0 0,-2 2 0 0 0,-4 6 12 0 0,1-3 19 0 0,-1 0-9 0 0,-7 10-22 0 0,1-1 0 0 0,11-15 0 0 0,1 1 0 0 0,-1-1 0 0 0,1 0 0 0 0,-1 1 0 0 0,1 0 0 0 0,-1-1 0 0 0,1 1 0 0 0,0-1 0 0 0,-1 1 0 0 0,1-1 0 0 0,0 1 0 0 0,-1 0 0 0 0,1-1 0 0 0,0 1 0 0 0,0 0 0 0 0,0 0 0 0 0,-5 9 0 0 0,1-1 0 0 0,4-9 0 0 0,0 1 0 0 0,0-1 0 0 0,0 1 0 0 0,0 0 0 0 0,0-1 0 0 0,0 1 0 0 0,-1-1 0 0 0,1 1 0 0 0,0-1 0 0 0,0 1 0 0 0,-1-1 0 0 0,1 0 0 0 0,0 1 0 0 0,0-1 0 0 0,-1 1 0 0 0,1-1 0 0 0,-1 1 0 0 0,1-1 0 0 0,-1 1 0 0 0,-3 6 0 0 0,-2 1 0 0 0,5-7 0 0 0,0 0 0 0 0,0 0 0 0 0,0 0 0 0 0,0 0 0 0 0,0 1 0 0 0,0-1 0 0 0,0 0 0 0 0,0 0 0 0 0,1 1 0 0 0,-1-1 0 0 0,0 3 0 0 0,-8 11 0 0 0,6-11 0 0 0,-1 0 0 0 0,1 1 0 0 0,1 0 0 0 0,-1-1 0 0 0,0 1 0 0 0,-2 8 0 0 0,2-5 0 0 0,-3 4 91 0 0,4-10-63 0 0,1 0 1 0 0,-1 0 0 0 0,1 1 0 0 0,0-1-1 0 0,0 1 1 0 0,0-1 0 0 0,0 4-1 0 0,0-4-21 0 0,0 1 0 0 0,0-1 0 0 0,0 1-1 0 0,-1-1 1 0 0,1 1 0 0 0,0-1 0 0 0,-1 0 0 0 0,-2 3 0 0 0,2-2 4 0 0,-1-1 0 0 0,1 1 0 0 0,1 0 0 0 0,-1 0 0 0 0,-2 5 0 0 0,-11 15-11 0 0,4-8 0 0 0,9-12 0 0 0,0-1 0 0 0,0 1 0 0 0,0 0 0 0 0,1 0 0 0 0,-1 0 0 0 0,1 0 0 0 0,-2 4 0 0 0,2-3 9 0 0,-1-1 1 0 0,1 0-1 0 0,-1 1 0 0 0,0-1 0 0 0,0 0 0 0 0,-2 3 0 0 0,1 1-9 0 0,2-6 0 0 0,0 0 0 0 0,0 0 0 0 0,0 0 0 0 0,0 0 0 0 0,0-1 0 0 0,-1 1 0 0 0,1 0 0 0 0,0-1 0 0 0,0 1 0 0 0,-1-1 0 0 0,1 1 0 0 0,-2-1 0 0 0,2 2 1 0 0,0-1 1 0 0,-1 1-1 0 0,1-1 0 0 0,0 1 0 0 0,0-1 1 0 0,0 1-1 0 0,0 0 0 0 0,1-1 0 0 0,-1 1 1 0 0,0 0-1 0 0,1 0 0 0 0,-1 1 0 0 0,-1 1 24 0 0,1 0 1 0 0,-1-1-1 0 0,1 0 0 0 0,-1 1 0 0 0,0-1 0 0 0,-3 4 0 0 0,-12 8-41 0 0,15-12-48 0 0,1 0 51 0 0,1-1 13 0 0,-1-1-1 0 0,1 0 1 0 0,0 0 0 0 0,-1 0 0 0 0,1 0-1 0 0,-1 0 1 0 0,0 0 0 0 0,1 0 0 0 0,-1 0 0 0 0,0 0-1 0 0,-1 1 1 0 0,0 1 0 0 0,0-1 0 0 0,2 2 4 0 0,-2-4-2 0 0,-5 7-8 0 0,6-5 6 0 0,0 3 3 0 0,-1-5-6 0 0,1 10-57 0 0,0-8 48 0 0,-1 0 12 0 0,4 0 0 0 0,-2 1 0 0 0,1-1 0 0 0,0 0 30 0 0,0 0 0 0 0,0-1-1 0 0,0 1 1 0 0,0 0 0 0 0,0 0-1 0 0,0-1 1 0 0,0 1 0 0 0,0-1 0 0 0,1 1-1 0 0,-1-1 1 0 0,1 1 0 0 0,-1-1-1 0 0,1 0 1 0 0,0 0 0 0 0,1 2 0 0 0,2 0-82 0 0,9 9 52 0 0,9 5 11 0 0,-1-8 193 0 0,-19-8-171 0 0,0 0 1 0 0,-1 0-1 0 0,1 0 0 0 0,0 0 1 0 0,0 1-1 0 0,5 3 0 0 0,7 4-33 0 0,3 3 0 0 0,-13-7 0 0 0,5 6 0 0 0,-3 2 22 0 0,1-2-1 0 0,13 16 0 0 0,-17-23-21 0 0,-1-2 11 0 0,-1-2-5 0 0,-1 1 0 0 0,0 0-1 0 0,1 0 1 0 0,-1 0 0 0 0,0 0 0 0 0,1 0 0 0 0,-1 0 0 0 0,0 1-1 0 0,1 1 1 0 0,1 0-7 0 0,-1 0 1 0 0,1 0-1 0 0,0-1 0 0 0,0 1 0 0 0,5 3 0 0 0,10 5 193 0 0,-14-7-181 0 0,27 15 42 0 0,56 19 123 0 0,-86-38-175 0 0,8 4-19 0 0,0 1 0 0 0,-1 0 0 0 0,10 6-1 0 0,-6-4 19 0 0,-5-4 0 0 0,-2 1 0 0 0,1-1 0 0 0,10 9 0 0 0,-6-4-5 0 0,4 0 2371 0 0,-4 0-10358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6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4687 0 0,'0'0'5876'0'0,"-4"1"-3248"0"0,4 0-2228 0 0,-3 16 40 0 0,1-9-41 0 0,1 1-1 0 0,0 15 0 0 0,11 52 239 0 0,-10-70-549 0 0,1-1 0 0 0,-1 0 0 0 0,1 0 0 0 0,0 0 0 0 0,4 8 0 0 0,-5-12-54 0 0,1 1-1 0 0,0 0 1 0 0,0-1-1 0 0,-1 1 1 0 0,1-1 0 0 0,0 1-1 0 0,0-1 1 0 0,1 0-1 0 0,-1 1 1 0 0,2 1-1 0 0,19 23-7 0 0,-19-21 14 0 0,5 14-27 0 0,-1-12 8 0 0,-7-7-7 0 0,0 1 0 0 0,1-1 0 0 0,-1 0 1 0 0,1 0-1 0 0,-1 1 0 0 0,0-1 0 0 0,1 1 0 0 0,-1-1 0 0 0,0 0 1 0 0,1 1-1 0 0,-1-1 0 0 0,0 1 0 0 0,0-1 0 0 0,1 0 0 0 0,-1 1 1 0 0,0-1-1 0 0,0 1 0 0 0,0-1 0 0 0,0 1 0 0 0,3 1-4 0 0,-1 0 0 0 0,0 0 0 0 0,1-1 0 0 0,-1 1 0 0 0,0-1 0 0 0,1 0 0 0 0,4 2 0 0 0,-5-2-8 0 0,1-1 1 0 0,0 1-1 0 0,0-1 0 0 0,-1 1 0 0 0,1-1 0 0 0,0 0 1 0 0,0 0-1 0 0,0 0 0 0 0,-1 0 0 0 0,1 0 0 0 0,0-1 1 0 0,0 1-1 0 0,-1-1 0 0 0,1 0 0 0 0,4-2 1 0 0,9-2 15 0 0,-12 4 9 0 0,0 0-1 0 0,-1-1 1 0 0,1 0 0 0 0,0 0 0 0 0,-1 0 0 0 0,1 0 0 0 0,-1 0 0 0 0,0-1 0 0 0,1 1 0 0 0,-1-1 0 0 0,-1 0 0 0 0,1 0 0 0 0,0 0 0 0 0,3-5 0 0 0,9-11-37 0 0,-13 18 13 0 0,-1-1-1 0 0,0 0 0 0 0,0 0 1 0 0,1 0-1 0 0,-1 0 1 0 0,0 0-1 0 0,-1 0 0 0 0,1 0 1 0 0,0 0-1 0 0,-1 0 1 0 0,1-4-1 0 0,2-27 45 0 0,-2 15-59 0 0,-1-7 76 0 0,0 24 64 0 0,0-18 16 0 0,-1 8-95 0 0,0-1-18 0 0,0 0 0 0 0,0 0 0 0 0,-6-18 0 0 0,7 28-31 0 0,-1-1 1 0 0,0 0-1 0 0,0 0 0 0 0,0 1 0 0 0,-1-1 0 0 0,1 1 0 0 0,-1-1 0 0 0,1 1 1 0 0,-1 0-1 0 0,0 0 0 0 0,0-1 0 0 0,0 1 0 0 0,0 0 0 0 0,0 1 0 0 0,0-1 1 0 0,-1 0-1 0 0,1 1 0 0 0,0-1 0 0 0,-1 1 0 0 0,-3-2 0 0 0,-62-18 384 0 0,64 21-349 0 0,-1-1 0 0 0,1 1 0 0 0,-1 0 0 0 0,1 0 0 0 0,-1 0 0 0 0,0 0 0 0 0,1 1 0 0 0,-8 2-1 0 0,-8 0 36 0 0,11 0-68 0 0,-1 3-26 0 0,10-6-88 0 0,-2 2-526 0 0,-3 5-585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7:0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5407 0 0,'0'0'4296'0'0,"0"0"-4196"0"0,3 0 1648 0 0,-2 1-1686 0 0,0 1-1 0 0,-1-1 1 0 0,1 1-1 0 0,-1-1 1 0 0,1 1-1 0 0,-1-1 1 0 0,1 1-1 0 0,-1 0 1 0 0,0-1-1 0 0,0 1 1 0 0,0 0-1 0 0,0-1 1 0 0,0 4-1 0 0,0 0 46 0 0,2 15 68 0 0,-1-1 1 0 0,-2 37-1 0 0,3-42-202 0 0,-2-13 25 0 0,0 1 0 0 0,1-1 0 0 0,-1 1 0 0 0,0-1 0 0 0,0 1 0 0 0,0 0 0 0 0,0-1 0 0 0,0 1 1 0 0,-1-1-1 0 0,1 3 0 0 0,-1-2 7 0 0,1 0 1 0 0,0 0 0 0 0,0 0-1 0 0,0 0 1 0 0,0 0 0 0 0,0 0-1 0 0,0 0 1 0 0,1 1 0 0 0,0 2-1 0 0,2 10 5 0 0,6 20-146 0 0,-8-31 152 0 0,0-1 0 0 0,0 1 0 0 0,0-1 0 0 0,-1 1 0 0 0,0 0 0 0 0,1 4 0 0 0,2 19 288 0 0,-2-7-91 0 0,-2-17-223 0 0,1-1 1 0 0,0 0 0 0 0,0 1 0 0 0,0-1 0 0 0,1 1-1 0 0,0 3 1 0 0,1 16-205 0 0,-4-9-5118 0 0,1-13 4983 0 0,1 1-1 0 0,-1-1 1 0 0,1 0 0 0 0,-1 0 0 0 0,1 0 0 0 0,-1 0 0 0 0,1 0 0 0 0,-1 0 0 0 0,1 0 0 0 0,-1 0-1 0 0,1 0 1 0 0,0 0 0 0 0,-1 0 0 0 0,1 0 0 0 0,-1 0 0 0 0,1 0 0 0 0,-1-1 0 0 0,0 1-1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7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4287 0 0,'3'13'384'0'0,"-1"0"-312"0"0,-4 0-72 0 0,2 4 0 0 0,0 2 80 0 0,-1 0 0 0 0,-4 0 0 0 0,2-2 0 0 0,2 0-1008 0 0,-2-3-192 0 0,-3-3-48 0 0,3-2-8 0 0,4-2 944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7:44.725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351 2470 6559 0 0,'0'0'507'0'0,"5"24"1442"0"0,-4-22-1786 0 0,1 1 0 0 0,-1-1 0 0 0,0 0 0 0 0,1 1 0 0 0,-1-1 0 0 0,1 0-1 0 0,0 0 1 0 0,0 0 0 0 0,0 0 0 0 0,0 0 0 0 0,0-1 0 0 0,0 1 0 0 0,0-1 0 0 0,4 3-1 0 0,6 2 700 0 0,22 8-1 0 0,-10-4-499 0 0,-14-6-281 0 0,22 13 1174 0 0,-32-17-1232 0 0,-1 0 1 0 0,1 1-1 0 0,0-1 0 0 0,0 0 0 0 0,-1 0 0 0 0,1 1 0 0 0,0-1 1 0 0,-1 0-1 0 0,1 0 0 0 0,-1 0 0 0 0,1 1 0 0 0,0-1 0 0 0,-1 0 0 0 0,1 0 1 0 0,0 0-1 0 0,-1 0 0 0 0,1 0 0 0 0,-1 0 0 0 0,1 0 0 0 0,-1 0 1 0 0,1 0-1 0 0,0 0 0 0 0,-1 0 0 0 0,1 0 0 0 0,-1 0 0 0 0,1 0 0 0 0,0 0 1 0 0,-1 0-1 0 0,-19-3 244 0 0,19 3-254 0 0,-2-1-6 0 0,6-8 80 0 0,-4 8-43 0 0,1 1 0 0 0,-1-1 0 0 0,1 1 1 0 0,-1 0-1 0 0,1-1 0 0 0,-1 1 0 0 0,1 0 1 0 0,-1 0-1 0 0,1-1 0 0 0,-1 1 0 0 0,0 0 1 0 0,1 0-1 0 0,-1 0 0 0 0,1 0 0 0 0,-1 0 1 0 0,1 0-1 0 0,-1 0 0 0 0,0 0 0 0 0,1 0 1 0 0,-1 0-1 0 0,1 0 0 0 0,-2 0 0 0 0,-23 1 50 0 0,18-1 13 0 0,-5 0-84 0 0,2 1 24 0 0,-5 2-37 0 0,-58 9 438 0 0,72-12-451 0 0,1 1 0 0 0,0-1 0 0 0,0 0 0 0 0,0 0 0 0 0,0 0 0 0 0,-1 0 0 0 0,1 0 0 0 0,0 0 0 0 0,0 1 0 0 0,0-1 0 0 0,0 0 0 0 0,0 0 0 0 0,0 0 0 0 0,-1 1 0 0 0,1-1 0 0 0,0 0 0 0 0,0 0 0 0 0,0 0 0 0 0,0 0 0 0 0,0 1 0 0 0,0-1 0 0 0,0 0 0 0 0,0 0 0 0 0,0 0 0 0 0,0 1 0 0 0,0-1 0 0 0,0 0 0 0 0,0 0 0 0 0,0 0 0 0 0,0 1 0 0 0,0-1 0 0 0,0 0 0 0 0,0 0 0 0 0,1 0 0 0 0,-1 1 0 0 0,0-1 0 0 0,0 0 0 0 0,0 0 0 0 0,0 0 0 0 0,0 0 0 0 0,0 1 0 0 0,0-1 0 0 0,1 0 0 0 0,-1 0 0 0 0,0 0 0 0 0,0 0 0 0 0,0 0 0 0 0,0 0 0 0 0,1 1 0 0 0,-1-1 0 0 0,8 8-170 0 0,-7-7 169 0 0,5 5-20 0 0,60 49-91 0 0,-65-55 130 0 0,-1 0 1 0 0,0 0-1 0 0,1 0 0 0 0,-1 0 0 0 0,0 1 1 0 0,1-1-1 0 0,-1 0 0 0 0,0 0 1 0 0,1 0-1 0 0,-1 1 0 0 0,0-1 0 0 0,1 0 1 0 0,-1 1-1 0 0,0-1 0 0 0,0 0 1 0 0,1 1-1 0 0,-1-1 0 0 0,0 0 1 0 0,0 1-1 0 0,1-1 0 0 0,-1 0 0 0 0,0 1 1 0 0,0-1-1 0 0,0 1 0 0 0,0-1 1 0 0,0 0-1 0 0,0 1 0 0 0,0-1 1 0 0,0 1-1 0 0,0-1 0 0 0,-12 1 396 0 0,-18-8-8 0 0,6 0-383 0 0,-1 0 20 0 0,0-1 1 0 0,-39-18-1 0 0,56 21-65 0 0,6 3 13 0 0,0 1-1 0 0,1 0 1 0 0,-1 0 0 0 0,0 0-1 0 0,0 0 1 0 0,0 0 0 0 0,0 0 0 0 0,0 0-1 0 0,0 1 1 0 0,0-1 0 0 0,0 1-1 0 0,0-1 1 0 0,0 1 0 0 0,0 0 0 0 0,0 0-1 0 0,0 0 1 0 0,0 0 0 0 0,-4 0 0 0 0,4 2-18 0 0,1-2 73 0 0,-1 1-30 0 0,-2-1-23 0 0,0 2-33 0 0,4-2 48 0 0,-1 0-1 0 0,0 0 1 0 0,1 1 0 0 0,-1-1-1 0 0,0 0 1 0 0,1 1 0 0 0,-1-1 0 0 0,0 1-1 0 0,1-1 1 0 0,-1 0 0 0 0,1 1 0 0 0,-1 0-1 0 0,1-1 1 0 0,-1 1 0 0 0,1-1-1 0 0,-1 1 1 0 0,1 0 0 0 0,-1 0 0 0 0,-7 8 27 0 0,4-7-32 0 0,1-1-1 0 0,0 0 0 0 0,0 0 0 0 0,-1 0 1 0 0,1 0-1 0 0,-5 0 0 0 0,3 0 1 0 0,-1-1 0 0 0,2 1 0 0 0,-1 1 0 0 0,1 1 0 0 0,3-2 0 0 0,0 0 0 0 0,0 1 0 0 0,0-1 0 0 0,0 0 0 0 0,0 1 0 0 0,0-1 0 0 0,0 0 0 0 0,1 1 0 0 0,-2 2 0 0 0,0 2 0 0 0,1-6 0 0 0,1 0 0 0 0,0 1 0 0 0,0-1 0 0 0,0 0 0 0 0,0 0 0 0 0,0 1 0 0 0,0-1 0 0 0,0 0 0 0 0,0 0 0 0 0,0 1 0 0 0,0-1 0 0 0,0 0 0 0 0,0 0 0 0 0,0 1 0 0 0,0-1 0 0 0,0 0 0 0 0,0 0 0 0 0,0 1 0 0 0,1-1 0 0 0,-1 0 0 0 0,0 0 0 0 0,0 0 0 0 0,0 1 0 0 0,0-1 0 0 0,0 0 0 0 0,1 0 0 0 0,-1 1 0 0 0,3 3 0 0 0,-3-1 0 0 0,0-1 18 0 0,-1-2-10 0 0,1 1 1 0 0,0-1-1 0 0,0 0 1 0 0,0 1-1 0 0,0-1 1 0 0,-1 0-1 0 0,1 1 1 0 0,0-1-1 0 0,-1 0 1 0 0,1 1-1 0 0,0-1 0 0 0,0 0 1 0 0,-1 0-1 0 0,1 1 1 0 0,0-1-1 0 0,-1 0 1 0 0,1 0-1 0 0,-1 0 1 0 0,1 1-1 0 0,0-1 1 0 0,-1 0-1 0 0,1 0 1 0 0,-1 0-1 0 0,0 0 1 0 0,1 0 55 0 0,-8-4-331 0 0,8 4 320 0 0,-1 0 1 0 0,-3-2-44 0 0,1-1-10 0 0,-1 1 0 0 0,2 0-13 0 0,2 1-54 0 0,-2-3 123 0 0,-1 1-45 0 0,0 11 42 0 0,3-5-53 0 0,-3 0 0 0 0,2-1 0 0 0,-2 0 0 0 0,-2-1 0 0 0,18-27 11 0 0,-12 23 32 0 0,1-1-17 0 0,-1 0 1 0 0,0 0 0 0 0,1 0-1 0 0,-2 0 1 0 0,1 0 0 0 0,-1 0-1 0 0,1 0 1 0 0,-1 0 0 0 0,-1-6-1 0 0,3 0-24 0 0,-1 6 14 0 0,0-1 1 0 0,-1 1-1 0 0,1-1 1 0 0,-1 0-1 0 0,0 1 1 0 0,-1-8 0 0 0,0 9-7 0 0,-2-1-10 0 0,1 1 0 0 0,0 0 0 0 0,-4-7 0 0 0,4 7 0 0 0,-2 0 0 0 0,1-1 0 0 0,1 0 0 0 0,0 0 0 0 0,-1 0 0 0 0,0 0 0 0 0,0 1 0 0 0,0-1 0 0 0,1 0 11 0 0,1 1 42 0 0,1 2 11 0 0,0 1 6 0 0,-1-3 15 0 0,0 2-26 0 0,-1-1-38 0 0,2 0 22 0 0,-1-1-33 0 0,0-1-10 0 0,0 0 0 0 0,0 0 0 0 0,1 0 0 0 0,0 4-5 0 0,0 0 0 0 0,1-1-1 0 0,-1 1 1 0 0,0 0 0 0 0,1 0-1 0 0,-1 0 1 0 0,0 0 0 0 0,1 0-1 0 0,-1 0 1 0 0,0-1 0 0 0,1 1-1 0 0,-1 0 1 0 0,0 0 0 0 0,1 0 0 0 0,-1 0-1 0 0,1 0 1 0 0,-1 0 0 0 0,0 0-1 0 0,1 1 1 0 0,-1-1 0 0 0,0 0-1 0 0,1 0 1 0 0,-1 0 0 0 0,0 0-1 0 0,1 0 1 0 0,-1 0 0 0 0,0 1-1 0 0,1-1 1 0 0,-1 0 0 0 0,0 0 0 0 0,0 1-1 0 0,1-1 1 0 0,4 2-52 0 0,10-11 57 0 0,-13 6 0 0 0,2 1 0 0 0,-1 0 0 0 0,-1-1 0 0 0,2 2 0 0 0,-2-1 3 0 0,6-4 98 0 0,-6-10 6 0 0,-1 10-102 0 0,-1 2-5 0 0,3 2 0 0 0,0 0 0 0 0,-4-3-2 0 0,0 5 9 0 0,1-7 52 0 0,1 5-59 0 0,-1 2 0 0 0,0 0 0 0 0,0-1 0 0 0,0 1 0 0 0,1 0 0 0 0,-1 0 0 0 0,0-1 0 0 0,0 1 0 0 0,0 0 0 0 0,0-1 0 0 0,0 1 0 0 0,0 0 0 0 0,0-1 0 0 0,0 1 0 0 0,0 0 0 0 0,0-1 0 0 0,0 1 0 0 0,0 0 0 0 0,0 0 0 0 0,0-1 0 0 0,0 1 0 0 0,0 0 0 0 0,-1-1 0 0 0,1 1 0 0 0,0 0 0 0 0,0 0 0 0 0,0-1 0 0 0,0 1 0 0 0,0 0 0 0 0,-1 0 0 0 0,1-1 0 0 0,-1 1 0 0 0,0-6 103 0 0,1 6-100 0 0,0-1-1 0 0,0 1 1 0 0,1 0 0 0 0,-1 0-1 0 0,0 0 1 0 0,0 0-1 0 0,0-1 1 0 0,0 1 0 0 0,0 0-1 0 0,0 0 1 0 0,0 0-1 0 0,0-1 1 0 0,0 1-1 0 0,0 0 1 0 0,0 0 0 0 0,0 0-1 0 0,0-1 1 0 0,0 1-1 0 0,-1 0 1 0 0,1 0-1 0 0,0 0 1 0 0,0 0 0 0 0,0-1-1 0 0,0 1 1 0 0,0 0-1 0 0,0 0 1 0 0,0 0 0 0 0,-1 0-1 0 0,1-1 1 0 0,0 1-1 0 0,0 0 1 0 0,0 0-1 0 0,0 0 1 0 0,0 0 0 0 0,-1 0-1 0 0,1-1-66 0 0,0-3 52 0 0,0 4 12 0 0,0-1 0 0 0,0 0 0 0 0,0 1 0 0 0,1-1 0 0 0,-1 0 0 0 0,0 1 0 0 0,0-1 0 0 0,1 0 0 0 0,-1 1 0 0 0,1-1 0 0 0,-1 1 0 0 0,0-1 0 0 0,1 1 0 0 0,-1-1 0 0 0,1 1 0 0 0,-1-1 0 0 0,1 1 0 0 0,0-1 0 0 0,0 0 0 0 0,3-1 0 0 0,1-1 0 0 0,-4 0 0 0 0,2 1 0 0 0,11-15 168 0 0,-13 17-165 0 0,-1-1 1 0 0,1 1 0 0 0,0-1-1 0 0,-1 0 1 0 0,1 1-1 0 0,0-1 1 0 0,-1 0-1 0 0,1 1 1 0 0,-1-1 0 0 0,1 0-1 0 0,-1 0 1 0 0,1 0-1 0 0,-1 1 1 0 0,0-1-1 0 0,0 0 1 0 0,1 0 0 0 0,-1 0-1 0 0,0 0 1 0 0,0 0-1 0 0,0-1 1 0 0,4-5 51 0 0,-4 7-55 0 0,0-1 0 0 0,1 1 1 0 0,-1 0-1 0 0,0 0 1 0 0,0-1-1 0 0,1 1 1 0 0,-1-1-1 0 0,0 1 1 0 0,0 0-1 0 0,0-1 1 0 0,1 1-1 0 0,-1-1 1 0 0,0 1-1 0 0,0 0 1 0 0,0-1-1 0 0,0 1 0 0 0,0-1 1 0 0,0 1-1 0 0,0-1 1 0 0,0 0 4 0 0,0 0 0 0 0,0-1 1 0 0,1 1-1 0 0,-1 0 0 0 0,0 0 0 0 0,1 0 0 0 0,-1 0 1 0 0,0 0-1 0 0,1 0 0 0 0,0-2 0 0 0,3-8-9 0 0,-4 10 4 0 0,0 1 0 0 0,0-1 0 0 0,-1 1 0 0 0,1-1 0 0 0,0 1 0 0 0,0 0 0 0 0,0-1 0 0 0,0 1 0 0 0,0-1 0 0 0,0 1 0 0 0,0-1 0 0 0,0 1 0 0 0,0-1 0 0 0,0 1 0 0 0,0-1 0 0 0,0 1 0 0 0,1-1 0 0 0,-1 1 0 0 0,0-1 0 0 0,0 1 0 0 0,0-1 0 0 0,1 1 0 0 0,-1-1 0 0 0,0 1 0 0 0,1 0 0 0 0,-1-1 0 0 0,7-11 0 0 0,-7 8 0 0 0,1 1 4 0 0,1-1-11 0 0,9-15 74 0 0,-5 8-67 0 0,11-6 0 0 0,-6 1 0 0 0,3 1 0 0 0,-13 14 0 0 0,0 1-1 0 0,0-1 1 0 0,0 0-1 0 0,0 0 1 0 0,0 0-1 0 0,0 0 1 0 0,-1 0-1 0 0,1 0 1 0 0,0 0-1 0 0,-1 0 1 0 0,1 0-1 0 0,0 0 1 0 0,-1 0 0 0 0,0 0-1 0 0,1-2 1 0 0,0 1 7 0 0,-1 0 1 0 0,1 0-1 0 0,-1 1 1 0 0,1-1-1 0 0,0 0 1 0 0,0 1-1 0 0,-1-1 1 0 0,1 1-1 0 0,0-1 1 0 0,1 1-1 0 0,0-2 1 0 0,-2 2 69 0 0,0-3-50 0 0,4-4 29 0 0,2-3-59 0 0,-5 8 3 0 0,2 1 0 0 0,0 0 11 0 0,-2 2 32 0 0,5 30-33 0 0,-3-18-17 0 0,-2-8-9 0 0,0 0 0 0 0,0 0 1 0 0,0-1-1 0 0,1 1 1 0 0,-1 0-1 0 0,1-1 0 0 0,0 1 1 0 0,0-1-1 0 0,1 0 1 0 0,-1 0-1 0 0,4 4 1 0 0,4 1 2 0 0,0 0 1 0 0,0-1 0 0 0,19 10 0 0 0,-19-11 7 0 0,-5-4 5 0 0,37 21 0 0 0,-21-10 0 0 0,-2-2 0 0 0,11 8 3 0 0,-26-16 18 0 0,0 0-1 0 0,0 0 1 0 0,1 0 0 0 0,-1-1-1 0 0,1 0 1 0 0,0 0 0 0 0,9 3-1 0 0,-5-2-20 0 0,-1 0 0 0 0,15 8 0 0 0,-17-7-3 0 0,-2-3 21 0 0,-1 1 0 0 0,1 1 0 0 0,-1-1 1 0 0,1 0-1 0 0,-1 1 0 0 0,0 0 0 0 0,0 0 0 0 0,0 0 0 0 0,-1 0 1 0 0,1 0-1 0 0,3 6 0 0 0,-6-9 51 0 0,-13 3 127 0 0,-3-2-155 0 0,0-1 0 0 0,-28-4-1 0 0,24 2-37 0 0,-21 1 0 0 0,-77-2-3 0 0,110 3-14 0 0,-1 1-1 0 0,1 0 1 0 0,-10 3-1 0 0,-8 1-76 0 0,26-5 83 0 0,0 0 1 0 0,0 0 0 0 0,0 0-1 0 0,-1 0 1 0 0,1 0-1 0 0,0 0 1 0 0,0 0-1 0 0,0 0 1 0 0,-1 0 0 0 0,1 0-1 0 0,0 0 1 0 0,0 0-1 0 0,0 0 1 0 0,-1 1-1 0 0,1-1 1 0 0,0 0 0 0 0,0 0-1 0 0,0 0 1 0 0,0 0-1 0 0,-1 0 1 0 0,1 0-1 0 0,0 0 1 0 0,0 1 0 0 0,0-1-1 0 0,0 0 1 0 0,-1 0-1 0 0,1 0 1 0 0,0 0-1 0 0,0 1 1 0 0,0-1 0 0 0,0 0-1 0 0,0 0 1 0 0,0 0-1 0 0,0 1 1 0 0,0-1-1 0 0,0 0 1 0 0,5 8-218 0 0,22 10-50 0 0,-15-10 242 0 0,14 15-116 0 0,35 40-1 0 0,-41-46 150 0 0,2 3 0 0 0,20 22 232 0 0,-41-41-227 0 0,0 0 0 0 0,0-1 0 0 0,-1 1 0 0 0,1 0 0 0 0,0-1 1 0 0,-1 1-1 0 0,1 0 0 0 0,-1 0 0 0 0,1-1 0 0 0,-1 1 0 0 0,1 0 0 0 0,-1 0 0 0 0,0 0 0 0 0,1 1 0 0 0,-1-2 1 0 0,0 1-1 0 0,0-1 1 0 0,0 0 0 0 0,0 0-1 0 0,0 1 1 0 0,0-1-1 0 0,-1 0 1 0 0,1 0 0 0 0,0 1-1 0 0,0-1 1 0 0,0 0 0 0 0,0 0-1 0 0,0 1 1 0 0,-1-1-1 0 0,1 0 1 0 0,0 0 0 0 0,0 0-1 0 0,0 0 1 0 0,-1 1 0 0 0,1-1-1 0 0,0 0 1 0 0,0 0-1 0 0,-1 0 1 0 0,1 0 0 0 0,0 0-1 0 0,0 0 1 0 0,-1 1 0 0 0,1-1-1 0 0,0 0 1 0 0,-18 0 259 0 0,-52-19 280 0 0,43 11-576 0 0,0 0 1 0 0,-31-3-1 0 0,46 11-58 0 0,12 0 86 0 0,0 0 0 0 0,0 0 0 0 0,0 0 1 0 0,0 0-1 0 0,1 0 0 0 0,-1 0 0 0 0,0 0 0 0 0,0 0 0 0 0,0 0 0 0 0,0 0 0 0 0,0 0 1 0 0,0 0-1 0 0,0 0 0 0 0,0 0 0 0 0,0 0 0 0 0,0 0 0 0 0,0 0 0 0 0,0 1 1 0 0,0-1-1 0 0,0 0 0 0 0,0 0 0 0 0,0 0 0 0 0,0 0 0 0 0,0 0 0 0 0,0 0 1 0 0,0 0-1 0 0,0 0 0 0 0,0 0 0 0 0,0 0 0 0 0,0 0 0 0 0,0 0 0 0 0,0 0 0 0 0,0 0 1 0 0,0 0-1 0 0,0 0 0 0 0,0 0 0 0 0,0 0 0 0 0,0 1 0 0 0,0-1 0 0 0,0 0 1 0 0,0 0-1 0 0,0 0 0 0 0,0 0 0 0 0,0 0 0 0 0,0 0 0 0 0,0 0 0 0 0,0 0 1 0 0,0 0-1 0 0,0 0 0 0 0,0 0 0 0 0,0 0 0 0 0,0 0 0 0 0,0 0 0 0 0,0 0 1 0 0,0 0-1 0 0,0 0 0 0 0,0 0 0 0 0,0 0 0 0 0,0 0 0 0 0,0 0 0 0 0,0 0 0 0 0,0 1 1 0 0,0-1-1 0 0,0 0 0 0 0,0 0 0 0 0,-1 0 0 0 0,1 0 0 0 0,0 0 0 0 0,0 0 1 0 0,19 9-476 0 0,-6-3 306 0 0,99 59-148 0 0,-98-55 321 0 0,-12-8 14 0 0,0-1 273 0 0,-19-4 232 0 0,-56-30-164 0 0,19 7-248 0 0,39 20-129 0 0,-7-3-39 0 0,-1-1 0 0 0,2 0 1 0 0,-23-16-1 0 0,69 57-864 0 0,-12-19 894 0 0,0-1-1 0 0,1-1 0 0 0,25 15 0 0 0,-6-3 2 0 0,-21-15 10 0 0,-7-4 52 0 0,-1 0 0 0 0,1 0-1 0 0,-1 0 1 0 0,0 0 0 0 0,1 1 0 0 0,-1 0-1 0 0,-1 0 1 0 0,1 0 0 0 0,-1 0 0 0 0,1 1-1 0 0,-1-1 1 0 0,0 1 0 0 0,-1 0-1 0 0,3 5 1 0 0,-5-10-23 0 0,0 0-1 0 0,0 0 1 0 0,0 0-1 0 0,0 0 1 0 0,0 1-1 0 0,0-1 1 0 0,1 0-1 0 0,-1 0 1 0 0,0 0-1 0 0,0 1 1 0 0,0-1-1 0 0,0 0 1 0 0,0 0-1 0 0,0 0 1 0 0,0 1-1 0 0,0-1 1 0 0,0 0-1 0 0,0 0 1 0 0,-1 0-1 0 0,1 1 1 0 0,0-1-1 0 0,0 0 1 0 0,0 0-1 0 0,0 0 1 0 0,0 1-1 0 0,0-1 1 0 0,0 0-1 0 0,0 0 1 0 0,-1 0-1 0 0,1 0 1 0 0,0 1-1 0 0,0-1 1 0 0,0 0-1 0 0,0 0 1 0 0,0 0-1 0 0,-1 0 1 0 0,-9 1 268 0 0,-14-6-9 0 0,20 4-280 0 0,-71-16-41 0 0,62 17 118 0 0,10 0-82 0 0,0 0-1 0 0,0 0 1 0 0,0 0 0 0 0,1-1-1 0 0,-1 1 1 0 0,0-1-1 0 0,-4-1 1 0 0,-4-4-165 0 0,8 4 193 0 0,0 0 0 0 0,0 0 1 0 0,0 1-1 0 0,0-1 0 0 0,0 1 1 0 0,0 0-1 0 0,-5-2 0 0 0,8 3-2 0 0,-6-2-14 0 0,5 2-6 0 0,-1 0 1 0 0,0 1-1 0 0,1-1 0 0 0,-1 1 0 0 0,1-1 0 0 0,-1 1 1 0 0,1 0-1 0 0,-1-1 0 0 0,-1 2 0 0 0,-21 7-50 0 0,21-8 60 0 0,5 2-10 0 0,1-1-27 0 0,0 1 0 0 0,0-1 0 0 0,0 0 0 0 0,0 0 0 0 0,1-1 0 0 0,-1 1 0 0 0,1-1 0 0 0,0 0 0 0 0,-1 1 0 0 0,1-2 0 0 0,0 1 0 0 0,-1 0 0 0 0,6-1 0 0 0,38-1 48 0 0,-44 1 6 0 0,1 0-1 0 0,-1 1 1 0 0,0 0 0 0 0,0-1 0 0 0,0 1 0 0 0,0 0-1 0 0,0 0 1 0 0,0 0 0 0 0,4 3 0 0 0,10 3 202 0 0,-13-5-214 0 0,0-1 0 0 0,-1 1 1 0 0,1 0-1 0 0,0 1 0 0 0,-1-1 0 0 0,0 0 1 0 0,1 1-1 0 0,-1 0 0 0 0,0 0 1 0 0,0 0-1 0 0,-1 0 0 0 0,4 5 1 0 0,7 6 159 0 0,-5-7-92 0 0,-1-1-23 0 0,1-1 1 0 0,15 9-1 0 0,-4-4-50 0 0,21 8 0 0 0,9 3 0 0 0,4 7 0 0 0,6 1 64 0 0,-24-13 16 0 0,-33-16-74 0 0,0 1 0 0 0,-1-1 0 0 0,1 1 0 0 0,-1-1 0 0 0,1 1 0 0 0,-1 0 0 0 0,0 0 0 0 0,1 0 0 0 0,-1 0 0 0 0,0 0 0 0 0,1 0 0 0 0,-1 0 0 0 0,0 0 0 0 0,0 1 0 0 0,1 1 0 0 0,3 3 85 0 0,1 0-46 0 0,0 0 1 0 0,1 0-1 0 0,8 7 0 0 0,-9-9-45 0 0,0 1 0 0 0,0 0 0 0 0,-1 0 0 0 0,0 1 0 0 0,0-1 0 0 0,6 10 0 0 0,12 14 0 0 0,-10-17 0 0 0,1-1 0 0 0,0-1 0 0 0,27 15 0 0 0,-35-22 0 0 0,0 1 0 0 0,-1 0 0 0 0,0 0 0 0 0,9 8 0 0 0,-7-4 0 0 0,1-2 0 0 0,0 1 0 0 0,0-1 0 0 0,12 7 0 0 0,20 14 0 0 0,-14-10 0 0 0,35 30 0 0 0,-39-23 0 0 0,22 27 0 0 0,-37-42 0 0 0,-6-7 0 0 0,0 0 0 0 0,1 0 0 0 0,-1-1 0 0 0,1 1 0 0 0,0 0 0 0 0,-1-1 0 0 0,1 1 0 0 0,3 1 0 0 0,-4-2 0 0 0,0-1 0 0 0,-1 0 0 0 0,1 1 0 0 0,-1-1 0 0 0,1 1 0 0 0,-1-1 0 0 0,1 1 0 0 0,0 0 0 0 0,-1-1 0 0 0,0 1 0 0 0,1-1 0 0 0,-1 1 0 0 0,1 1 0 0 0,0-1 0 0 0,-1-1 0 0 0,0 1 0 0 0,1 0 0 0 0,-1 0 0 0 0,1-1 0 0 0,-1 1 0 0 0,1 0 0 0 0,-1-1 0 0 0,1 1 0 0 0,0-1 0 0 0,-1 1 0 0 0,1-1 0 0 0,0 1 0 0 0,-1-1 0 0 0,1 1 0 0 0,0-1 0 0 0,0 0 0 0 0,0 1 0 0 0,1 0 0 0 0,-1-1 0 0 0,1 1 0 0 0,-1 0 0 0 0,0 0 0 0 0,1 0 0 0 0,-1 0 0 0 0,0 0 0 0 0,0 0 0 0 0,0 0 0 0 0,1 1 0 0 0,-1-1 0 0 0,1 3 0 0 0,10 9 0 0 0,-2-3 112 0 0,-9-8-94 0 0,0-1-1 0 0,1 1 0 0 0,-1 0 1 0 0,1-1-1 0 0,0 1 0 0 0,-1-1 1 0 0,5 3-1 0 0,-1 1 0 0 0,0 1-1 0 0,0 0 1 0 0,-1 0 0 0 0,1 0 0 0 0,-2 0-1 0 0,6 10 1 0 0,11 24 63 0 0,-11-23-80 0 0,-6-12 0 0 0,0-1 0 0 0,-1 1 0 0 0,0 0 0 0 0,0-1 0 0 0,0 1 0 0 0,2 7 0 0 0,-1 7 60 0 0,2 0 0 0 0,0 0 0 0 0,14 31 0 0 0,-15-39-59 0 0,-4-10 4 0 0,1 1-1 0 0,-1-1 0 0 0,1 1 0 0 0,0 0 0 0 0,0-1 1 0 0,-1 1-1 0 0,1-1 0 0 0,0 0 0 0 0,0 1 0 0 0,0-1 0 0 0,0 0 1 0 0,1 0-1 0 0,-1 1 0 0 0,2 0 0 0 0,6 11 49 0 0,-9-13-52 0 0,0 0-1 0 0,1 0 0 0 0,-1 0 1 0 0,0 0-1 0 0,0 0 0 0 0,0 0 1 0 0,0 0-1 0 0,0 1 0 0 0,0-1 0 0 0,1 0 1 0 0,-1 0-1 0 0,0 0 0 0 0,0 0 1 0 0,0 0-1 0 0,0 1 0 0 0,0-1 1 0 0,0 0-1 0 0,0 0 0 0 0,0 0 0 0 0,0 1 1 0 0,0-1-1 0 0,0 0 0 0 0,0 0 1 0 0,0 0-1 0 0,0 0 0 0 0,0 1 1 0 0,0-1-1 0 0,0 0 0 0 0,0 0 0 0 0,0 0 1 0 0,0 0-1 0 0,0 1 0 0 0,0-1 1 0 0,0 0-1 0 0,0 0 0 0 0,0 0 1 0 0,-1 0-1 0 0,1 1 0 0 0,0-1 0 0 0,0 0 0 0 0,0 0 0 0 0,0 0 0 0 0,0 1 0 0 0,-1-1 0 0 0,1 0 0 0 0,0 0 0 0 0,0 1 0 0 0,0-1 0 0 0,0 0 0 0 0,0 0 0 0 0,0 0 0 0 0,0 1 0 0 0,0-1 0 0 0,0 0 0 0 0,0 0 0 0 0,0 1 0 0 0,0-1 0 0 0,0 0 0 0 0,0 0 0 0 0,0 1 0 0 0,0-1 0 0 0,0 0 0 0 0,0 0-1 0 0,1 0 1 0 0,-1 1 0 0 0,0-1 0 0 0,0 0 0 0 0,0 0 0 0 0,0 0 0 0 0,0 1 0 0 0,0-1 0 0 0,1 0 0 0 0,-1 0 0 0 0,0 0 0 0 0,0 0 0 0 0,13 29 64 0 0,-5-14-64 0 0,-6-13 0 0 0,0 1 0 0 0,-1 0 0 0 0,0-1 0 0 0,1 1 0 0 0,-1 0 0 0 0,0-1 0 0 0,0 1 0 0 0,-1 0 0 0 0,2 4 0 0 0,4 39 0 0 0,-4-39 0 0 0,1-3 0 0 0,-2-3 0 0 0,-1-1 0 0 0,0 1 0 0 0,0-1 0 0 0,1 0 0 0 0,-1 1 0 0 0,0-1 0 0 0,0 0 0 0 0,1 1 0 0 0,-1-1 0 0 0,1 0 0 0 0,-1 0 0 0 0,0 1 0 0 0,1-1 0 0 0,-1 0 0 0 0,0 0 0 0 0,1 0 0 0 0,-1 1 0 0 0,1-1 0 0 0,-1 0 0 0 0,1 0 0 0 0,0 0 0 0 0,0 1 0 0 0,0-1 0 0 0,0 0 0 0 0,0 1 0 0 0,0 0 0 0 0,-1-1 0 0 0,1 1 0 0 0,0-1 0 0 0,0 1 0 0 0,-1 0 0 0 0,1-1 0 0 0,0 1 0 0 0,-1 0 0 0 0,1 0 0 0 0,0 0 0 0 0,-1-1 0 0 0,1 2 0 0 0,8 21 0 0 0,-7-18 0 0 0,-1-1 0 0 0,1 1 0 0 0,0-1 0 0 0,0 0 0 0 0,0 0 0 0 0,0 0 0 0 0,1 0 0 0 0,3 4 0 0 0,-4-6 0 0 0,-1 0 0 0 0,1 0 0 0 0,-1 1 0 0 0,1-1 0 0 0,-1 0 0 0 0,0 1 0 0 0,1-1 0 0 0,-1 1 0 0 0,-1-1 0 0 0,2 6 0 0 0,-1-3 0 0 0,1-1 0 0 0,0 1 0 0 0,-1 0 0 0 0,2-1 0 0 0,-1 0 0 0 0,0 1 0 0 0,6 6 0 0 0,-6-8 0 0 0,1 0 0 0 0,0 0 0 0 0,-1 1 0 0 0,1-1 0 0 0,-1 1 0 0 0,0-1 0 0 0,0 1 0 0 0,0 0 0 0 0,0 0 0 0 0,-1 0 0 0 0,1 0 0 0 0,-1 0 0 0 0,0 0 0 0 0,-1 1 0 0 0,2 7 0 0 0,2 7 0 0 0,0-7 0 0 0,9 37 0 0 0,5 42 0 0 0,-12-61 0 0 0,-5-21 0 0 0,1 0 0 0 0,1 0 0 0 0,3 11 0 0 0,-3-10 0 0 0,0 4 0 0 0,11 65 0 0 0,0-21 0 0 0,-4-31 0 0 0,2 4 0 0 0,-10-26 0 0 0,0-1 0 0 0,-2-1 0 0 0,0 5 0 0 0,6 10 0 0 0,-3-13 0 0 0,1-1 0 0 0,0 0 0 0 0,14 10 0 0 0,-14-11 0 0 0,2 0 0 0 0,0-1 0 0 0,17 5 0 0 0,-18-6 0 0 0,1 0 0 0 0,0 0 0 0 0,0-1 0 0 0,8 0 0 0 0,-8 0 0 0 0,-2 0 0 0 0,16-4 0 0 0,-12 1 0 0 0,-8 3 0 0 0,7-2 0 0 0,0 0 0 0 0,0 1 0 0 0,11-1 0 0 0,-13 1 0 0 0,-4-1 0 0 0,10 0 0 0 0,-10 1 0 0 0,18 0 0 0 0,-15 1 0 0 0,1 0 0 0 0,0 1 0 0 0,-4-1-1 0 0,15-8 13 0 0,-15 7 0 0 0,0 1 0 0 0,0-1 1 0 0,0 0-1 0 0,0 0 0 0 0,0 0 0 0 0,-1 0 1 0 0,1 1-1 0 0,0-1 0 0 0,-1 0 0 0 0,1 0 1 0 0,-1 0-1 0 0,1 0 0 0 0,-1 0 0 0 0,1-1 1 0 0,-1 1-1 0 0,0 0 0 0 0,0 0 0 0 0,1 0 1 0 0,-1 0-1 0 0,0 0 0 0 0,0 0 0 0 0,0-3 1 0 0,0 0 42 0 0,1 3-48 0 0,-1-1 0 0 0,0 1-1 0 0,1-1 1 0 0,-1 1 0 0 0,0-1-1 0 0,0 0 1 0 0,0 1 0 0 0,0-1-1 0 0,-1-1 1 0 0,1 2-5 0 0,0-1-1 0 0,0 0 1 0 0,0 1-1 0 0,0-1 1 0 0,0 1-1 0 0,0-1 1 0 0,0 1 0 0 0,1-1-1 0 0,-1 1 1 0 0,1-2-1 0 0,2-12-1 0 0,-4 13 0 0 0,1 0 0 0 0,0 1 0 0 0,1-1 0 0 0,-1 0 0 0 0,0 1 0 0 0,0-1 0 0 0,1 0 0 0 0,-1 1 0 0 0,1-1 0 0 0,0 1 0 0 0,-1-1 0 0 0,1 0 0 0 0,2-1 0 0 0,-3 2 0 0 0,0 1 0 0 0,0 0 1 0 0,0 0-1 0 0,0 0 0 0 0,0 0 0 0 0,1-1 0 0 0,-1 1 0 0 0,0 0 0 0 0,0 0 1 0 0,0-1-1 0 0,0 1 0 0 0,0 0 0 0 0,0 0 0 0 0,0 0 0 0 0,0-1 0 0 0,0 1 1 0 0,1 0-1 0 0,-1 0 0 0 0,0-1 0 0 0,0 1 0 0 0,0 0 0 0 0,-1 0 0 0 0,1-1 1 0 0,0 1-1 0 0,0 0 0 0 0,0 0 0 0 0,0-1 0 0 0,0 1 0 0 0,0 0 0 0 0,0-1-4 0 0,0 0 0 0 0,-1 0 0 0 0,1 1 0 0 0,0-1 0 0 0,0 0-1 0 0,0 0 1 0 0,0 1 0 0 0,0-1 0 0 0,0 0 0 0 0,0 0 0 0 0,1 1-1 0 0,-1-1 1 0 0,0 0 0 0 0,0 0 0 0 0,0 1 0 0 0,1-1-1 0 0,-1 0 1 0 0,1 0 0 0 0,-1 1 0 0 0,0-1 0 0 0,1 1 0 0 0,-1-1-1 0 0,1 0 1 0 0,3-5-16 0 0,-2 1 0 0 0,1-1 0 0 0,2-8 0 0 0,-5 13 20 0 0,0 0 0 0 0,0 1 0 0 0,1-1 0 0 0,-1 0 0 0 0,0 1 0 0 0,0-1 0 0 0,0 0 0 0 0,1 0 0 0 0,-1 1 0 0 0,0-1 0 0 0,0 0 0 0 0,1 1 0 0 0,-1-1 0 0 0,1 1 0 0 0,-1-1 0 0 0,1 1 0 0 0,-1-1 0 0 0,1 0 0 0 0,-1 1 0 0 0,1 0 0 0 0,0-2 0 0 0,4-4-16 0 0,-4 4 16 0 0,-1 1 0 0 0,1-1 0 0 0,0 1 0 0 0,0-1 0 0 0,0 0 0 0 0,0 1 0 0 0,0 0 0 0 0,1-2 0 0 0,-1 2 0 0 0,0 0 0 0 0,0 0 0 0 0,0 0 0 0 0,0 0 0 0 0,0 0 0 0 0,-1 0 0 0 0,1 0 0 0 0,0-1 0 0 0,-1 1 0 0 0,1 0 0 0 0,-1 0 0 0 0,1 0 0 0 0,-1-1 0 0 0,0 1 0 0 0,0 0 0 0 0,1 0 0 0 0,-1-3 0 0 0,0 2 5 0 0,0 1-1 0 0,0-1 0 0 0,0 1 1 0 0,0 0-1 0 0,0-1 0 0 0,0 1 1 0 0,0-1-1 0 0,1 1 0 0 0,-1-1 1 0 0,0 1-1 0 0,1 0 1 0 0,-1-1-1 0 0,1 1 0 0 0,0 0 1 0 0,-1 0-1 0 0,1-1 0 0 0,0 1 1 0 0,0 0-1 0 0,0 0 0 0 0,0 0 1 0 0,2-2-1 0 0,1-1-4 0 0,-1 0 0 0 0,0-1 0 0 0,1 1 0 0 0,-1-1 0 0 0,3-8 0 0 0,-5 11 0 0 0,0 0 0 0 0,0 0 0 0 0,0-1 0 0 0,0 1 0 0 0,0 0 0 0 0,1 0 0 0 0,2-3 0 0 0,9-14 0 0 0,-13 18 0 0 0,1 0 0 0 0,-1 0 0 0 0,1 1 0 0 0,0-1 0 0 0,0 0 0 0 0,-1 0 0 0 0,1 1 0 0 0,0-1 0 0 0,0 0 0 0 0,0 1 0 0 0,0-1 0 0 0,-1 1 0 0 0,1-1 0 0 0,0 1 0 0 0,0-1 0 0 0,0 1 0 0 0,2-1 0 0 0,5-2 0 0 0,-6 0 5 0 0,1 0 0 0 0,-1 0 0 0 0,1-1 0 0 0,-1 1 0 0 0,0-1 0 0 0,-1 0 0 0 0,1 1 0 0 0,1-8 0 0 0,10-17 22 0 0,-6 16-12 0 0,0 0 0 0 0,5-14 0 0 0,4-8 4 0 0,-11 22 45 0 0,0 0 0 0 0,5-21 0 0 0,3-12-104 0 0,0 9 40 0 0,-2 0 0 0 0,8-51 0 0 0,-12 71-19 0 0,-14 25-34 0 0,3-3 41 0 0,1 1-1 0 0,-1-1 0 0 0,1 1 1 0 0,1 0-1 0 0,-4 9 0 0 0,3-6-4 0 0,0 0 0 0 0,-6 10-1 0 0,1-4 18 0 0,-8 25 0 0 0,-5 10 0 0 0,-22 55-192 0 0,42-104 192 0 0,-34 93 0 0 0,32-84 0 0 0,-3 5 0 0 0,-15 27 0 0 0,16-33 0 0 0,-8 9 0 0 0,11-17 0 0 0,1 0 0 0 0,-1-1 0 0 0,1 1 0 0 0,0 0 0 0 0,0 0 0 0 0,-1 0 0 0 0,0 3 0 0 0,2-4 0 0 0,-1 2 0 0 0,0 0 0 0 0,0 0 0 0 0,1 0 0 0 0,-1 0 0 0 0,1 0 0 0 0,0 0 0 0 0,0 0 0 0 0,0 3 0 0 0,0-1 0 0 0,0-4 0 0 0,0 0 0 0 0,0 0 0 0 0,0 0 0 0 0,0 0 0 0 0,-1 0 0 0 0,1 0 0 0 0,0 0 0 0 0,-1 0 0 0 0,1 0 0 0 0,-1 0 0 0 0,1 0 0 0 0,-1 1 0 0 0,-7 14 0 0 0,6 0-31 0 0,2-15 28 0 0,0-1 1 0 0,0 1 0 0 0,0 0 0 0 0,0 0 0 0 0,0 0 0 0 0,-1-1-1 0 0,1 1 1 0 0,0 0 0 0 0,0 0 0 0 0,0 0 0 0 0,-1-1 0 0 0,1 1-1 0 0,0 0 1 0 0,-1 0 0 0 0,0 1 2 0 0,0 0 0 0 0,0 0 0 0 0,0 1 0 0 0,0-1 0 0 0,0 0 0 0 0,1 0 0 0 0,-1 0 0 0 0,1 1 0 0 0,0-1 0 0 0,0 3 0 0 0,-1-1 0 0 0,1 0 0 0 0,0 0 0 0 0,-1-1 0 0 0,0 1 0 0 0,0-1 0 0 0,0 1 0 0 0,0-1 0 0 0,-1 1 0 0 0,-1 3 0 0 0,-1 0 39 0 0,4-5-28 0 0,0-1 0 0 0,-1 0-1 0 0,1 0 1 0 0,-1 0 0 0 0,0 0 0 0 0,1 0-1 0 0,-1 0 1 0 0,0 0 0 0 0,1 0 0 0 0,-1 0-1 0 0,-2 1 1 0 0,2-1-11 0 0,-1 1 0 0 0,1-1 0 0 0,0 1 0 0 0,0-1 0 0 0,0 1 0 0 0,0 0 0 0 0,0-1 0 0 0,0 1 0 0 0,1 0 0 0 0,-1 0 0 0 0,0 3 0 0 0,-2 3 0 0 0,0-6 0 0 0,-1-1 0 0 0,3 2-16 0 0,1-2-48 0 0,-2 2 48 0 0,1 0 5 0 0,1 2-31 0 0,1-1 19 0 0,0-3-25 0 0,0-2 47 0 0,0 1 0 0 0,-1-1 0 0 0,1 0 0 0 0,0 1 1 0 0,0-1-1 0 0,0 0 0 0 0,0 0 0 0 0,0 0 0 0 0,-1 1 0 0 0,1-1 0 0 0,1-1 0 0 0,-1 0 0 0 0,1 0 1 0 0,-1 0 0 0 0,1 0 0 0 0,-1 0 0 0 0,1 0 0 0 0,-1 0 0 0 0,0 0 0 0 0,2-3 0 0 0,6-12 0 0 0,-7 15-1 0 0,0-1 0 0 0,0 0 0 0 0,-1 0-1 0 0,1-1 1 0 0,1-4 0 0 0,6-11 81 0 0,-8 16-70 0 0,1-1-1 0 0,-1 1 0 0 0,1-1 0 0 0,-1 1 1 0 0,0-1-1 0 0,0 0 0 0 0,-1 0 0 0 0,1 1 0 0 0,-1-1 1 0 0,0 0-1 0 0,0-4 0 0 0,0 6-2 0 0,0 0 0 0 0,0 0 0 0 0,0 0 0 0 0,1 0 0 0 0,-1 0 0 0 0,1 0 0 0 0,-1 1 0 0 0,1-1 0 0 0,0 0-1 0 0,0 0 1 0 0,1-2 0 0 0,0 1 2 0 0,-1 1 0 0 0,0 0-1 0 0,0 0 1 0 0,0-1 0 0 0,-1 1-1 0 0,2-5 1 0 0,7-15-9 0 0,2-2 0 0 0,-10 20 0 0 0,0 0 0 0 0,0 0 0 0 0,1 1 0 0 0,-1-1 0 0 0,4-4 0 0 0,6-16 0 0 0,-9 14 0 0 0,2 1 0 0 0,7-17 0 0 0,-6 16 0 0 0,-1 1 0 0 0,4-13 0 0 0,-6 16 0 0 0,1-1 0 0 0,-1 0 0 0 0,6-6 0 0 0,3-11 0 0 0,16-23 0 0 0,-20 34 0 0 0,-1 0 0 0 0,16-21 0 0 0,-8 13 0 0 0,-11 16 0 0 0,-1 0 0 0 0,0-1 0 0 0,0 1 0 0 0,0-1 0 0 0,-1 1 0 0 0,1-7 0 0 0,5-15 0 0 0,4 4 0 0 0,1-6 0 0 0,-10 22-1 0 0,0 0-1 0 0,0 0 1 0 0,6-11-1 0 0,5-15 72 0 0,1 3-70 0 0,9-28 0 0 0,-17 45 0 0 0,-4 0 0 0 0,-2 12 0 0 0,0 0 0 0 0,0 0 0 0 0,0 0 0 0 0,0-1 0 0 0,0 1 0 0 0,1 0 0 0 0,-1 0 0 0 0,0 0 0 0 0,0 0 0 0 0,1 0 0 0 0,0-1 0 0 0,8-25 0 0 0,3-6 67 0 0,-5 21-9 0 0,7-20 0 0 0,3-5-65 0 0,-4 12 7 0 0,-6 12 0 0 0,0 1 0 0 0,15-22 0 0 0,-11 19 0 0 0,14-27 0 0 0,-12 21 0 0 0,-12 19 0 0 0,8-13 22 0 0,-1 1-1 0 0,12-30 0 0 0,12-24 43 0 0,-17 42-64 0 0,0-1 0 0 0,-11 19 11 0 0,0 0-1 0 0,1 1 1 0 0,0-1 0 0 0,0 1-1 0 0,7-7 1 0 0,-10 12-11 0 0,-1 1 0 0 0,1-1 0 0 0,-1 0 0 0 0,1 0 0 0 0,-1 0 0 0 0,0 0 0 0 0,0 0 0 0 0,0-1 0 0 0,0 1 0 0 0,0 0 0 0 0,0 0 0 0 0,-1-1 0 0 0,1-2 0 0 0,0 2 0 0 0,1 0 0 0 0,0-1 0 0 0,0 1 0 0 0,0 0 0 0 0,0 0 0 0 0,0 0 0 0 0,4-3 0 0 0,10-10 0 0 0,23-37 0 0 0,-37 49 0 0 0,0 0 0 0 0,0 0 0 0 0,-1 0 0 0 0,3-6 0 0 0,5-15 0 0 0,35-44 0 0 0,-34 49 0 0 0,7-9 0 0 0,-9 17 0 0 0,0-1 0 0 0,11-22 0 0 0,-15 26 0 0 0,21-35 0 0 0,-13 20 0 0 0,-8 18 0 0 0,0-1 0 0 0,-1 1 0 0 0,3-10 0 0 0,-4 11 7 0 0,-1 0-1 0 0,1 1 0 0 0,0-1 1 0 0,1 1-1 0 0,-1 0 1 0 0,0 0-1 0 0,1 0 0 0 0,0 0 1 0 0,6-6-1 0 0,-8 8-6 0 0,1 0 0 0 0,0 0 0 0 0,-1-1 0 0 0,1 1 0 0 0,-1-1 0 0 0,0 1 0 0 0,0-1 0 0 0,0 1 0 0 0,1-5 0 0 0,-1 3 0 0 0,0 1 0 0 0,0 0 0 0 0,1-1 0 0 0,-1 1 0 0 0,1 0 0 0 0,3-4 0 0 0,5-7 0 0 0,-8 10 0 0 0,1 1 0 0 0,-1 0 0 0 0,0 0 0 0 0,1 0 0 0 0,0 0 0 0 0,6-4 0 0 0,8-10 0 0 0,-11 12 0 0 0,0 1 0 0 0,0-2 0 0 0,-1 1 0 0 0,1 0 0 0 0,-2-1 0 0 0,1 0 0 0 0,4-7 0 0 0,-1 2 0 0 0,-7 9 0 0 0,1 1 0 0 0,-1 0 0 0 0,0 0 0 0 0,0 0 0 0 0,1 0 0 0 0,-1 1 0 0 0,1-1 0 0 0,-1 0 0 0 0,3 0 0 0 0,9-7 0 0 0,-6 3 0 0 0,4-6 0 0 0,-4 2 0 0 0,-1-1 0 0 0,0 0 0 0 0,-1 0 0 0 0,7-17 0 0 0,-7 13 0 0 0,2 1 0 0 0,-1 0 0 0 0,2 0 0 0 0,10-15 0 0 0,17-14 0 0 0,-17 20 0 0 0,-15 19 0 0 0,0 0 0 0 0,-1 0 0 0 0,1 0 0 0 0,-1 0 0 0 0,1-1 0 0 0,2-6 0 0 0,-4 8 0 0 0,0 1 0 0 0,0-1 0 0 0,1 1 0 0 0,-1-1 0 0 0,0 1 0 0 0,0-1 0 0 0,1 1 0 0 0,-1 0 0 0 0,3-2 0 0 0,-2 2 0 0 0,0 0 0 0 0,-1-1 0 0 0,1 1 0 0 0,0-1 0 0 0,-1 1 0 0 0,0-1 0 0 0,1 0 0 0 0,1-2 0 0 0,13-18 0 0 0,-4 10 0 0 0,-11 11 0 0 0,1 0 0 0 0,-1 0 0 0 0,0 0 0 0 0,0 0 0 0 0,0 0 0 0 0,0 0 0 0 0,-1-1 0 0 0,1 1 0 0 0,0 0 0 0 0,0-1 0 0 0,-1 1 0 0 0,1-2 0 0 0,0 0 4 0 0,1 0 1 0 0,-1 0-1 0 0,0 0 0 0 0,1 1 0 0 0,0-1 0 0 0,-1 0 1 0 0,1 0-1 0 0,0 1 0 0 0,1 0 0 0 0,2-4 1 0 0,7-7 12 0 0,40-58-17 0 0,46-70 0 0 0,-90 131 0 0 0,-6 7 0 0 0,0 1 0 0 0,0-1 0 0 0,-1 0 0 0 0,1 0 0 0 0,0 0 0 0 0,1-7 0 0 0,1 0 0 0 0,-1 0 0 0 0,2 1 0 0 0,-1-1 0 0 0,2 1 0 0 0,-1 0 0 0 0,1 0 0 0 0,0 0 0 0 0,1 1 0 0 0,0 0 0 0 0,0 0 0 0 0,1 1 0 0 0,10-8 0 0 0,4-4 0 0 0,29-34 0 0 0,-36 37 0 0 0,1-7 0 0 0,3-2 0 0 0,-3 3 0 0 0,-13 19 0 0 0,-1 0 0 0 0,1 0 0 0 0,-1 0 0 0 0,0 0 0 0 0,0-1 0 0 0,2-3 0 0 0,-3 4 0 0 0,1-1 0 0 0,0 1 0 0 0,0 0 0 0 0,0-1 0 0 0,0 1 0 0 0,0 0 0 0 0,4-2 0 0 0,1-2 0 0 0,0 0 0 0 0,-1-1 0 0 0,0 1 0 0 0,11-18 0 0 0,5 7 0 0 0,-18 11 5 0 0,1 2 16 0 0,-1-1 1 0 0,0 1-1 0 0,1 0 1 0 0,0 0-1 0 0,10-8 0 0 0,61-43-82 0 0,-70 51 61 0 0,-1 0 0 0 0,1 0 0 0 0,-1-1 0 0 0,8-11 0 0 0,-8 11 0 0 0,1-1 0 0 0,-1 1 0 0 0,10-8 0 0 0,-5 6 0 0 0,-8 7 0 0 0,0-1 0 0 0,1 1 0 0 0,-1-1 0 0 0,0 0 0 0 0,-1 0 0 0 0,1 1 0 0 0,0-1 0 0 0,2-4 0 0 0,9-13 0 0 0,2 1 0 0 0,-1 1 0 0 0,2 0 0 0 0,18-15 0 0 0,-26 25 2 0 0,0 0 0 0 0,0 0-1 0 0,1 1 1 0 0,0 0 0 0 0,0 1-1 0 0,15-7 1 0 0,-15 8 3 0 0,0-1 0 0 0,0 0-1 0 0,0-1 1 0 0,-1 0 0 0 0,14-13 0 0 0,-14 13-34 0 0,-5 3 26 0 0,0-1 0 0 0,0 1 0 0 0,0-1 0 0 0,4-7 0 0 0,9-11 6 0 0,-12 18-3 0 0,-1 0 0 0 0,0-1 0 0 0,0 1 0 0 0,0-1 0 0 0,0 0 0 0 0,1-5 0 0 0,-2 4 0 0 0,1 1 0 0 0,0-1 0 0 0,0 1 0 0 0,5-7 0 0 0,-2 6 0 0 0,0-2 0 0 0,0 1 0 0 0,1 0 0 0 0,0 1 0 0 0,0-1 0 0 0,14-8 0 0 0,4-3 0 0 0,-22 17 0 0 0,0-1 0 0 0,-1 0 0 0 0,1 0 0 0 0,-1 0 0 0 0,4-4 0 0 0,13-10 0 0 0,-7 9 9 0 0,1-1 0 0 0,-1 0 0 0 0,-1-1 0 0 0,0 0 0 0 0,0-1 0 0 0,-1 0 0 0 0,12-15 0 0 0,-12 14-9 0 0,-5 6 0 0 0,0 0 0 0 0,-1-1 0 0 0,7-10 0 0 0,-9 13 0 0 0,0 0 0 0 0,1-1 0 0 0,-1 1 0 0 0,6-4 0 0 0,8-12 0 0 0,-14 16 10 0 0,0 0-1 0 0,0 0 1 0 0,1 0 0 0 0,-1 0-1 0 0,1 1 1 0 0,-1-1-1 0 0,1 1 1 0 0,0-1 0 0 0,4-1-1 0 0,11-12-9 0 0,2 0 0 0 0,1 1 0 0 0,-17 13 0 0 0,-1-1 0 0 0,0 1 0 0 0,-1-1 0 0 0,1 0 0 0 0,2-3 0 0 0,-4 5 0 0 0,23-14 0 0 0,-22 13 12 0 0,1 0 0 0 0,-1 0 1 0 0,1 0-1 0 0,0 0 0 0 0,0 1 0 0 0,4-3 0 0 0,12-6 91 0 0,-1-2-162 0 0,4-3-30 0 0,5-6 158 0 0,-4-2-11 0 0,-10 9-135 0 0,-9 9 69 0 0,1 0-1 0 0,0 0 1 0 0,-1-1 0 0 0,4-6-1 0 0,8-13 9 0 0,-8 15 0 0 0,-7 11 0 0 0,3-4 0 0 0,-3 2 0 0 0,-1 1 0 0 0,1-1 0 0 0,-1 1 0 0 0,1-1 0 0 0,-1 1 0 0 0,0-1 0 0 0,1 0 0 0 0,-1 1 0 0 0,0-1 0 0 0,0 0 0 0 0,0 1 0 0 0,1-1 0 0 0,-1 0 0 0 0,0 1 0 0 0,0-1 0 0 0,0 0 0 0 0,0 0 0 0 0,0 1 0 0 0,0-1 0 0 0,0 0 0 0 0,-1 1 0 0 0,1-1 0 0 0,0-1 0 0 0,0 1 0 0 0,0 1 0 0 0,-10-13 0 0 0,6 8 0 0 0,-1 1 0 0 0,5 3 0 0 0,-1 1 0 0 0,1 0 0 0 0,0 0 0 0 0,-1-1 0 0 0,1 1 0 0 0,0 0 0 0 0,-1 0 0 0 0,1 0 0 0 0,0-1 0 0 0,-1 1 0 0 0,1 0 0 0 0,0 0 0 0 0,-1 0 0 0 0,1 0 0 0 0,-1 0 0 0 0,1 0 0 0 0,0 0-1 0 0,-1 0 1 0 0,1 0 0 0 0,-1 0 0 0 0,1 0 0 0 0,0 0 0 0 0,-1 0 0 0 0,1 0 0 0 0,-1 0 0 0 0,-6-4 12 0 0,-13-3 33 0 0,17 4-45 0 0,-1-2 0 0 0,0 1 0 0 0,1 0 0 0 0,-2 1 0 0 0,-6-7 0 0 0,7 9 20 0 0,-3-2 43 0 0,-19-19-13 0 0,19 15-39 0 0,-3-8 1 0 0,9 14 47 0 0,-3-3-5 0 0,-9-8 62 0 0,1-6-29 0 0,11 16-88 0 0,-1 0-1 0 0,1 1 1 0 0,-1-1-1 0 0,0 1 1 0 0,0-1-1 0 0,1 1 1 0 0,-5-2-1 0 0,4 2-46 0 0,-2-3 25 0 0,0-2-3 0 0,-1 1-1 0 0,0 0 1 0 0,0-1-1 0 0,-5-9 0 0 0,-13-8 27 0 0,-4-1-11 0 0,18 16-12 0 0,8 7 21 0 0,0 1-1 0 0,0-1 1 0 0,0 0-1 0 0,0 0 1 0 0,0 1-1 0 0,-1-1 1 0 0,1 1-1 0 0,0-1 1 0 0,0 1-1 0 0,-1 0 1 0 0,-1-1-1 0 0,2 1 3 0 0,0-1 0 0 0,0 0 0 0 0,0 0 0 0 0,0 1 0 0 0,0-1 0 0 0,0 0 0 0 0,0 0 0 0 0,0 0 0 0 0,1 0 0 0 0,-1 0 0 0 0,0-1 0 0 0,1 1 0 0 0,-1 0 0 0 0,0 0 0 0 0,0-3 0 0 0,-13-18 0 0 0,10 16 0 0 0,0 2 0 0 0,3 2 0 0 0,-5-2 0 0 0,2 2 0 0 0,-3 0 3 0 0,7 2-3 0 0,-1-3-2 0 0,-13-12-12 0 0,13 14-40 0 0,-3 0 41 0 0,-3 1 13 0 0,7-1 0 0 0,-6-3 0 0 0,0 3 0 0 0,1 2 0 0 0,1 4 0 0 0,1-1 0 0 0,0-3 0 0 0,-1 3 0 0 0,0 1 0 0 0,-11 4-72 0 0,12-5 72 0 0,-2-2 0 0 0,4-2 0 0 0,1 1 0 0 0,-1-1 0 0 0,0 1 0 0 0,0-1 0 0 0,0 1 0 0 0,0-1 0 0 0,1 1 0 0 0,-1 0 0 0 0,0 0 0 0 0,1-1 0 0 0,-1 1 0 0 0,0 0 0 0 0,1 0 0 0 0,-1 0 0 0 0,1 0 0 0 0,-1-1 0 0 0,1 2 0 0 0,-1-1 0 0 0,1 0 0 0 0,0-1 0 0 0,0 1 0 0 0,-1-1 0 0 0,1 1 0 0 0,-1 0 0 0 0,1-1 0 0 0,0 1 0 0 0,-1-1 0 0 0,1 1 0 0 0,-1-1 0 0 0,1 1 0 0 0,-1-1 0 0 0,1 0 0 0 0,-1 1 0 0 0,1-1 0 0 0,-1 0 0 0 0,0 1 0 0 0,1-1 0 0 0,-1 0 0 0 0,1 0 0 0 0,-1 1 0 0 0,0-1 0 0 0,1 0 0 0 0,-1 0 0 0 0,0 0 0 0 0,0 0 0 0 0,0 0 0 0 0,1 0 0 0 0,-1 0 0 0 0,1 0 0 0 0,-1 0 0 0 0,1 0 0 0 0,0 0 0 0 0,-1 0 0 0 0,1 1 0 0 0,-1-1 0 0 0,1 0 0 0 0,-1 0 0 0 0,1 0 0 0 0,0 1 0 0 0,-1-1 0 0 0,1 0 0 0 0,-1 0 0 0 0,1 1 0 0 0,0-1 0 0 0,-1 0 0 0 0,1 1 0 0 0,-10 6 0 0 0,-21 14 0 0 0,27-19 0 0 0,1 0 0 0 0,-6 8 0 0 0,5-6 0 0 0,0-1 0 0 0,-1 1 0 0 0,1-1 0 0 0,-1 0 0 0 0,-6 3 0 0 0,9-6 0 0 0,0 1 0 0 0,0 0 0 0 0,0 0 0 0 0,1 0 0 0 0,-1 1 0 0 0,0-1 0 0 0,-2 3 0 0 0,3-3 0 0 0,0 0 0 0 0,0-1 0 0 0,0 1 0 0 0,0 0 0 0 0,0-1 0 0 0,0 1 0 0 0,0 0 0 0 0,0-1 0 0 0,0 1 0 0 0,0-1 0 0 0,-2 1 0 0 0,-15 9 0 0 0,17-10 0 0 0,0 0 0 0 0,0 0 0 0 0,0 0 0 0 0,0 0 0 0 0,0 1 0 0 0,1-1 0 0 0,-1 0 0 0 0,0 1 0 0 0,0-1 0 0 0,0 1 0 0 0,1-1 0 0 0,-1 1 0 0 0,0-1 0 0 0,1 1 0 0 0,-1-1 0 0 0,0 1 0 0 0,1 0 0 0 0,-1-1 0 0 0,1 1 0 0 0,-2 1 0 0 0,-3 3 0 0 0,-16 13 0 0 0,2-2 0 0 0,0 1 40 0 0,-25 27 0 0 0,43-42-40 0 0,-1 0 0 0 0,1 0 0 0 0,-1 1 0 0 0,0-1 0 0 0,0 0 0 0 0,0-1 0 0 0,0 1 0 0 0,0 0 0 0 0,0-1 0 0 0,-3 2 0 0 0,2-1 0 0 0,1-1 0 0 0,0 1 0 0 0,0-1 0 0 0,0 1 0 0 0,0 0 0 0 0,0 0 0 0 0,-3 4 0 0 0,3-4-8 0 0,0 1 0 0 0,-1 0 0 0 0,1-1 0 0 0,-1 0 0 0 0,1 1 0 0 0,-1-1 0 0 0,0 0 0 0 0,0-1 0 0 0,0 1 0 0 0,-6 2 0 0 0,-1 3 8 0 0,6-6 0 0 0,1 0 0 0 0,-1 0 0 0 0,0 1 0 0 0,0-1 0 0 0,1 1 0 0 0,-1 0 0 0 0,-5 3 0 0 0,-9 6 0 0 0,16-10 0 0 0,0 0 0 0 0,0 0 0 0 0,1 1 0 0 0,-1-1 0 0 0,1 1 0 0 0,-1-1 0 0 0,1 1 0 0 0,0 0 0 0 0,-3 3 0 0 0,-6 8 0 0 0,-22 24-34 0 0,24-27 22 0 0,-1 0-1 0 0,-10 9 0 0 0,7-3 13 0 0,9-12 0 0 0,1 0 0 0 0,-1 0 0 0 0,0 0 0 0 0,0 0 0 0 0,-6 4 0 0 0,-19 13 0 0 0,18-15 31 0 0,-14 11 98 0 0,10-9-129 0 0,-15 20 0 0 0,15-14 0 0 0,-14 24 0 0 0,26-36-5 0 0,1 1-1 0 0,-1-1 0 0 0,0 0 1 0 0,0 0-1 0 0,1 0 0 0 0,-2 0 1 0 0,-2 2-1 0 0,3-3 1 0 0,0 1-1 0 0,0 0 1 0 0,0 0 0 0 0,0 0-1 0 0,1 0 1 0 0,-1 0 0 0 0,-1 2-1 0 0,-11 12 6 0 0,-1 6 3 0 0,4-7-17 0 0,-10 17-44 0 0,-9 15 63 0 0,14-28-5 0 0,3-4 0 0 0,-9 8 0 0 0,-7 6 0 0 0,1 2 47 0 0,1-3-6 0 0,19-18-41 0 0,7-9 0 0 0,-1 1 0 0 0,0 0 0 0 0,1 0 0 0 0,0 0 0 0 0,-1 0 0 0 0,1 0 0 0 0,-2 3 0 0 0,0 1-6 0 0,0-1 0 0 0,0 0 0 0 0,0 0 0 0 0,-1 0 0 0 0,0-1 0 0 0,0 1-1 0 0,0-1 1 0 0,-6 5 0 0 0,4-4-2 0 0,0 1 0 0 0,0 0-1 0 0,-6 8 1 0 0,5-2 8 0 0,-1-2 0 0 0,0 1 0 0 0,-1-1 0 0 0,-17 15 0 0 0,10-10 0 0 0,13-11 0 0 0,0-1 0 0 0,0 0 0 0 0,0-1 0 0 0,-6 5 0 0 0,7-5 0 0 0,-1 1 0 0 0,1-1 0 0 0,0 0 0 0 0,-1 1 0 0 0,1 0 0 0 0,-1 2 0 0 0,-9 10 0 0 0,2-2 0 0 0,-5 3 0 0 0,13-15 0 0 0,0 1 0 0 0,1 0 0 0 0,-1 1 0 0 0,0-1 0 0 0,1 0 0 0 0,-1 1 0 0 0,1-1 0 0 0,-2 4 0 0 0,-7 11 0 0 0,-1-2 7 0 0,9-11-5 0 0,0-1 1 0 0,-1 1-1 0 0,1-1 1 0 0,-1 0-1 0 0,-3 3 0 0 0,-17 25-15 0 0,22-30 13 0 0,-1 1 0 0 0,1-1 0 0 0,0 0 0 0 0,0 1 0 0 0,0 0 0 0 0,0-1 0 0 0,0 1 0 0 0,0-1 0 0 0,1 1 0 0 0,-1 0 0 0 0,0 0 0 0 0,1 0 0 0 0,-1-1 0 0 0,1 5 0 0 0,-1-5 0 0 0,1 0 0 0 0,-1 0 0 0 0,1 0 0 0 0,-1 0 0 0 0,1 0 0 0 0,-1 0 0 0 0,1 0 0 0 0,-1 0 0 0 0,0-1 0 0 0,0 1 0 0 0,0 0 0 0 0,1 0 0 0 0,-1-1 0 0 0,0 1 0 0 0,-2 0 0 0 0,-3 6 0 0 0,-16 27 0 0 0,21-32 0 0 0,0 0 0 0 0,-1 0 0 0 0,1 0 0 0 0,-1 0 0 0 0,0 0 0 0 0,1 0 0 0 0,-5 2 0 0 0,-8 12 0 0 0,-11 24 0 0 0,7-9 0 0 0,16-26 0 0 0,0-1 0 0 0,0 0 0 0 0,-1 0 0 0 0,0 0 0 0 0,0 0 0 0 0,0 0 0 0 0,-4 4 0 0 0,5-6-8 0 0,-1 1 1 0 0,1 0-1 0 0,0 1 0 0 0,0-1 1 0 0,0 0-1 0 0,0 1 0 0 0,1-1 1 0 0,-3 7-1 0 0,3-6-2 0 0,-1 1 0 0 0,0-1 0 0 0,0 1-1 0 0,-6 7 1 0 0,-35 38 10 0 0,27-36 0 0 0,14-12 0 0 0,0 0 0 0 0,0 0 0 0 0,0 0 0 0 0,0 0 0 0 0,0 0 0 0 0,-3 4 0 0 0,-11 14 0 0 0,14-18 8 0 0,1 0 0 0 0,-1 0 1 0 0,0 0-1 0 0,0 0 0 0 0,0 0 0 0 0,0 0 0 0 0,-3 1 0 0 0,2-1 1 0 0,1-1 0 0 0,0 1 0 0 0,0 0 0 0 0,0 0 0 0 0,0 0-1 0 0,0 0 1 0 0,-3 4 0 0 0,-2 1-9 0 0,7-7 0 0 0,-1 0 0 0 0,1 0 0 0 0,-1 1 0 0 0,1-1 0 0 0,-1 0 0 0 0,1 1 0 0 0,-1-1 0 0 0,1 0 0 0 0,-1 1 0 0 0,1-1 0 0 0,0 1 0 0 0,-1-1 0 0 0,1 1 0 0 0,0-1 0 0 0,0 1 0 0 0,-1-1 0 0 0,1 1 0 0 0,0-1 0 0 0,-1 1 0 0 0,1 1 0 0 0,-1 0 0 0 0,-1 0 0 0 0,1 0 0 0 0,0 0 0 0 0,0 0 0 0 0,-1 0 0 0 0,1-1 0 0 0,-2 3 0 0 0,1-2 0 0 0,0 0 0 0 0,0 0 0 0 0,0 0 0 0 0,1 0 0 0 0,-1 0 0 0 0,1 1 0 0 0,-2 3 0 0 0,1-2 0 0 0,0 1 0 0 0,-1 0 0 0 0,0-1 0 0 0,1 0 0 0 0,-8 8 0 0 0,-7 12 0 0 0,-5 7 0 0 0,18-27 0 0 0,1 0 0 0 0,-1 0 0 0 0,1 1 0 0 0,0 0 0 0 0,0 0 0 0 0,0 0 0 0 0,-3 9 0 0 0,3-6 0 0 0,0 0 0 0 0,-9 14 0 0 0,6-12 0 0 0,0 3 0 0 0,5-9 0 0 0,-1 0 0 0 0,1-1 0 0 0,-1 1 0 0 0,0 0 0 0 0,-4 4 0 0 0,-34 37 0 0 0,38-43 0 0 0,1 0 0 0 0,-1 0 0 0 0,1 0 0 0 0,0 0 0 0 0,0 0 0 0 0,0 0 0 0 0,0 0 0 0 0,0 1 0 0 0,1-1 0 0 0,-1 3 0 0 0,0-3 0 0 0,1 1 0 0 0,-1-1 0 0 0,0 0 0 0 0,1 0 0 0 0,-1 0 0 0 0,0 0 0 0 0,0 0 0 0 0,0 0 0 0 0,-1 0 0 0 0,0 2 0 0 0,-12 14 0 0 0,13-15 0 0 0,-1 0 0 0 0,0-1 0 0 0,0 1 0 0 0,0 0 0 0 0,-4 3 0 0 0,-2 3 0 0 0,7-7 0 0 0,0 0 0 0 0,0 0 0 0 0,0-1 0 0 0,-1 1 0 0 0,1 0 0 0 0,-1-1 0 0 0,1 0 0 0 0,-1 1 0 0 0,-3 1 0 0 0,2 0 0 0 0,1-1 0 0 0,-1 0 0 0 0,1 1 0 0 0,0-1 0 0 0,0 1 0 0 0,0 0 0 0 0,1-1 0 0 0,-3 5 0 0 0,-11 14 0 0 0,-2 3 0 0 0,-2-3 0 0 0,16-18 0 0 0,0 0 0 0 0,1 0 0 0 0,-1 0 0 0 0,1 0 0 0 0,0 0 0 0 0,0 1 0 0 0,-2 4 0 0 0,-7 11 0 0 0,-8 15-102 0 0,8-11 28 0 0,0 6 54 0 0,6-12 104 0 0,5-17-84 0 0,-3 9 2 0 0,0-1 0 0 0,0-1 0 0 0,-1 1 0 0 0,0 0 0 0 0,0-1 0 0 0,0 0 0 0 0,-8 9 0 0 0,10-14-13 0 0,0 1 1 0 0,0 0-1 0 0,0 0 0 0 0,0 1 0 0 0,1-1 1 0 0,-2 4-1 0 0,-9 15-10 0 0,0-4 21 0 0,11-14 0 0 0,-1-1 0 0 0,0 0 0 0 0,0 0 0 0 0,0 0 0 0 0,-5 5 0 0 0,-6 11 0 0 0,1-1 0 0 0,-11 14 0 0 0,12-12 0 0 0,9-18 0 0 0,0 1 0 0 0,0-1 0 0 0,1 1 0 0 0,0 0 0 0 0,-1-1 0 0 0,0 6 0 0 0,1-6 0 0 0,0 1 0 0 0,0-1 0 0 0,0 0 0 0 0,0 1 0 0 0,0-1 0 0 0,-1 0 0 0 0,1 0 0 0 0,-3 3 0 0 0,2-3 0 0 0,0 0 0 0 0,1 0 0 0 0,0 0 0 0 0,-1 0 0 0 0,1 1 0 0 0,0-1 0 0 0,0 0 0 0 0,0 1 0 0 0,0-1 0 0 0,0 0 0 0 0,0 5 0 0 0,1-5 0 0 0,-1 1 0 0 0,0 0 0 0 0,0 0 0 0 0,0-1 0 0 0,0 1 0 0 0,0-1 0 0 0,0 1 0 0 0,-1-1 0 0 0,-1 3 0 0 0,-14 17 0 0 0,14-17 0 0 0,0 0 0 0 0,-1 0 0 0 0,-6 6 0 0 0,-3 13 0 0 0,-11 16 0 0 0,11-24 96 0 0,-1 4-96 0 0,-16 38-16 0 0,20-39-11 0 0,2 1 1 0 0,-11 33-1 0 0,17-47 27 0 0,-1 0 0 0 0,1-1 0 0 0,-1 1 0 0 0,-1-1 0 0 0,-6 9 0 0 0,10-14 1 0 0,-4 4 15 0 0,1 0 0 0 0,-1 1 0 0 0,1-1-1 0 0,1 1 1 0 0,-4 5 0 0 0,-4 6-112 0 0,6-8 96 0 0,-1 0 0 0 0,0-1 0 0 0,-8 11 0 0 0,12-17 0 0 0,-1 0 0 0 0,1 1 0 0 0,0-1 0 0 0,0 1 0 0 0,0-1 0 0 0,0 1 0 0 0,0-1 0 0 0,0 1 0 0 0,0 0 0 0 0,0-1 0 0 0,0 4 0 0 0,0-4 0 0 0,1 0 0 0 0,0 0 0 0 0,-1 0 0 0 0,1 0 0 0 0,-1 1 0 0 0,0-1 0 0 0,1 0 0 0 0,-1 0 0 0 0,0 0 0 0 0,-1 1 0 0 0,-9 17-141 0 0,5-4 94 0 0,1 0 19 0 0,-7 10 28 0 0,6-4-117 0 0,5-18 86 0 0,-1-1 1 0 0,1 0-1 0 0,0 1 1 0 0,0-1-1 0 0,1 1 1 0 0,-1-1-1 0 0,0 1 1 0 0,1 4-1 0 0,-1-4 20 0 0,1 0 0 0 0,0-1 0 0 0,-1 1 0 0 0,0-1 0 0 0,1 1 0 0 0,-1-1 0 0 0,0 1 0 0 0,-2 2 0 0 0,-8 15-41 0 0,9-15 29 0 0,-1 1 1 0 0,0-1-1 0 0,0 0 1 0 0,-6 8-1 0 0,7-11-41 0 0,0-4 48 0 0,3-22 16 0 0,1 3-29 0 0,0 11 5 0 0,0 3 12 0 0,-1 6 12 0 0,-1 0 0 0 0,1 0 0 0 0,-1 0 1 0 0,1-1-1 0 0,-1 1 0 0 0,0 0 0 0 0,0 0 0 0 0,1 0 0 0 0,-1 0 0 0 0,0 0 0 0 0,0 0 0 0 0,0-1 0 0 0,0 1 0 0 0,0 0 0 0 0,-1-1 0 0 0,1 0 0 0 0,0 1 0 0 0,0-1 0 0 0,0 0 0 0 0,0 1 0 0 0,0-1 0 0 0,0 1 0 0 0,0-1 0 0 0,1 1 0 0 0,-1-1 0 0 0,1 1 0 0 0,-1-1 0 0 0,1 1 0 0 0,1-3 0 0 0,4-10 0 0 0,-3 6 0 0 0,-1-1 0 0 0,1 0 0 0 0,-2 0 0 0 0,2-13 0 0 0,6 2 0 0 0,-4 10 0 0 0,-5 9 0 0 0,1 1 0 0 0,-1-1 0 0 0,1 1 0 0 0,-1-1 0 0 0,0 1 0 0 0,0-1 0 0 0,1 1 0 0 0,-1 0 0 0 0,0-1 0 0 0,0 0 0 0 0,0 1 0 0 0,0-1 0 0 0,1 1 0 0 0,-1-1 0 0 0,0 1 0 0 0,0-1 0 0 0,0 1 0 0 0,0-1 0 0 0,0 1 0 0 0,0-1 0 0 0,0 1 0 0 0,-1-1 0 0 0,1 0 0 0 0,0 0 0 0 0,2-11 0 0 0,-1 2 0 0 0,0 7 0 0 0,-1 0 0 0 0,1 0 0 0 0,-1 0 0 0 0,1 0 0 0 0,0 0 0 0 0,0 0 0 0 0,0 0 0 0 0,1 1 0 0 0,1-4 0 0 0,2-10 0 0 0,1 0 0 0 0,7-14 0 0 0,-3 8 0 0 0,-8 19 0 0 0,0 0 0 0 0,0 0 0 0 0,-1-1 0 0 0,1 1 0 0 0,-1 0 0 0 0,2-5 0 0 0,4-8 0 0 0,-2-2 0 0 0,-5 16 0 0 0,1 0-1 0 0,-1 0 0 0 0,1 0 0 0 0,-1 0 1 0 0,1 0-1 0 0,0 0 0 0 0,-1 0 0 0 0,1 0 0 0 0,0 1 1 0 0,0-1-1 0 0,1 0 0 0 0,-1 0 0 0 0,2-1 0 0 0,4-3-4 0 0,-1 0-1 0 0,0 0 0 0 0,0-1 0 0 0,0 0 0 0 0,-1 0 0 0 0,0-1 0 0 0,0 1 0 0 0,6-15 0 0 0,-9 16 6 0 0,1 1 0 0 0,-1-1 0 0 0,2 1 0 0 0,-1 0 0 0 0,5-6 0 0 0,0 1 0 0 0,-6 7 0 0 0,0 1 0 0 0,0-1 0 0 0,0 0 0 0 0,0 1 0 0 0,-1-1 0 0 0,1 0 0 0 0,-1 0 0 0 0,0 0 0 0 0,2-5 0 0 0,-1 3 0 0 0,-1 0 0 0 0,1 0 0 0 0,1 1 0 0 0,-1-1 0 0 0,4-4 0 0 0,8-18 0 0 0,5-11 0 0 0,-14 30 0 0 0,2-4 0 0 0,13-39 0 0 0,-20 49 0 0 0,1 0 0 0 0,0 1 0 0 0,0-1 0 0 0,-1 0 0 0 0,1 1 0 0 0,0-1 0 0 0,0 1 0 0 0,1 0 0 0 0,-1-1 0 0 0,2-1 0 0 0,-1 1 0 0 0,-1 1 0 0 0,1-1 0 0 0,-1 1 0 0 0,0-1 0 0 0,1 0 0 0 0,-1 1 0 0 0,0-1 0 0 0,0 0 0 0 0,0 0 0 0 0,0-2 0 0 0,1 0 0 0 0,-1 0 0 0 0,1 0 0 0 0,0 1 0 0 0,0-1 0 0 0,1 1 0 0 0,-1 0 0 0 0,1-1 0 0 0,2-2 0 0 0,14-18 0 0 0,-8 4 0 0 0,19-22 0 0 0,-5 7 0 0 0,-8 13 0 0 0,-3-1 0 0 0,-10 12 0 0 0,1 0 0 0 0,1 1 0 0 0,0-1 0 0 0,0 1 0 0 0,9-12 0 0 0,13-18 0 0 0,-18 25 0 0 0,-8 12 1 0 0,0 1 1 0 0,0 0-1 0 0,0-1 1 0 0,0 1 0 0 0,-1-1-1 0 0,2-4 1 0 0,-2 6 4 0 0,0-1 1 0 0,0 0-1 0 0,0 0 1 0 0,0 1-1 0 0,1-1 0 0 0,-1 1 1 0 0,0-1-1 0 0,2-1 1 0 0,-1 2-8 0 0,-1 0 1 0 0,1-1-1 0 0,-1 1 0 0 0,0-1 1 0 0,0 0-1 0 0,1 1 1 0 0,0-4-1 0 0,-1 3 1 0 0,0 0 0 0 0,1-1 0 0 0,-1 1 0 0 0,1 0 0 0 0,0 0 0 0 0,2-3 0 0 0,-2 3 0 0 0,0 0 0 0 0,0 0 0 0 0,0-1 0 0 0,0 1 0 0 0,2-5 0 0 0,11-15 0 0 0,-8 11 0 0 0,1-3 0 0 0,-4 4 0 0 0,1-5 0 0 0,-3 8 0 0 0,0 0 0 0 0,0 0 0 0 0,1 0 0 0 0,-1 0 0 0 0,2 0 0 0 0,-1 1 0 0 0,1 0 0 0 0,4-7 0 0 0,7-11 0 0 0,-11 16 0 0 0,1 0 0 0 0,1 1 0 0 0,9-10 0 0 0,3-5 0 0 0,-1 3 0 0 0,-14 13-1 0 0,1 0 1 0 0,0 0-1 0 0,6-7 0 0 0,-6 9 32 0 0,0-1 0 0 0,0 0 0 0 0,-1 0 0 0 0,6-10 0 0 0,-8 13-29 0 0,1-1 0 0 0,-1 0 1 0 0,1 1-1 0 0,0-1 0 0 0,0 1 0 0 0,0 0 0 0 0,1-1 0 0 0,3-2 0 0 0,6-6-5 0 0,-10 8 11 0 0,0 0 0 0 0,0 0 0 0 0,0-1 0 0 0,-1 1-1 0 0,1 0 1 0 0,-1 0 0 0 0,0-1 0 0 0,0 1 0 0 0,1-7 0 0 0,-2 6 0 0 0,1 0 0 0 0,0 0 0 0 0,0 0 0 0 0,1 1 1 0 0,-1-1-1 0 0,1 0 0 0 0,2-4 0 0 0,9-15-8 0 0,1 0 0 0 0,-9 13 0 0 0,-4 9 0 0 0,-1 0 0 0 0,0 0 0 0 0,1 0 0 0 0,-1 1 0 0 0,0-1 0 0 0,1 0 0 0 0,-1 0 0 0 0,1 0 0 0 0,-1 1 0 0 0,1-1 0 0 0,0 0 0 0 0,-1 1 0 0 0,2-2 0 0 0,1 0 0 0 0,-1-1 0 0 0,1 1 0 0 0,-1 0 0 0 0,0-1 0 0 0,0 0 0 0 0,3-4 0 0 0,9-11 0 0 0,-1-6 0 0 0,0 5 0 0 0,-11 16 0 0 0,0 0 0 0 0,0-1 0 0 0,1 1 0 0 0,-1 0 0 0 0,1 0 0 0 0,-1 1 0 0 0,4-4 0 0 0,-2 3 0 0 0,-1 0 0 0 0,1-1 0 0 0,-1 0 0 0 0,4-6 0 0 0,8-8 0 0 0,11-11 53 0 0,-24 26-51 0 0,0 1-1 0 0,1-1 0 0 0,-2 0 0 0 0,1 1 1 0 0,0-1-1 0 0,0 0 0 0 0,-1 0 0 0 0,2-5 1 0 0,9-16-3 0 0,-1 6 1 0 0,-9 14 0 0 0,0 0 0 0 0,0 1 0 0 0,0-1 0 0 0,1 1 0 0 0,4-6 0 0 0,4-6 51 0 0,-11 13-40 0 0,1 0 1 0 0,0 1-1 0 0,0-1 0 0 0,0 1 1 0 0,0-1-1 0 0,0 1 1 0 0,0-1-1 0 0,1 1 0 0 0,-1 0 1 0 0,2-2-1 0 0,12-14-11 0 0,-1 2 0 0 0,-9 9 0 0 0,1 0 0 0 0,-1 1 0 0 0,8-6 0 0 0,15-13 64 0 0,-26 22-64 0 0,0 1 0 0 0,0-1 0 0 0,0 0 0 0 0,0 0 0 0 0,0 0 0 0 0,-1 0 0 0 0,1 0 0 0 0,2-5 0 0 0,7-8 0 0 0,-9 12 0 0 0,1 0 0 0 0,-1-1 0 0 0,1 1 0 0 0,-1-1 0 0 0,0 1 0 0 0,1-5 0 0 0,11-16 0 0 0,3 1 0 0 0,0 1 0 0 0,-15 18 0 0 0,1 0 0 0 0,0 0 0 0 0,1 0 0 0 0,3-4 0 0 0,-6 7 0 0 0,-1 0 0 0 0,1 0 0 0 0,0 0 0 0 0,0 0 0 0 0,-1 0 0 0 0,1 0 0 0 0,-1 0 0 0 0,1 0 0 0 0,-1-1 0 0 0,1 0 0 0 0,-1 1 0 0 0,1 0 0 0 0,-1 0 0 0 0,0 1 0 0 0,0-1 0 0 0,1 0 0 0 0,-1 0 0 0 0,0 1 0 0 0,1-1 0 0 0,-1 0 0 0 0,0 1 0 0 0,1-1 0 0 0,-1 1 0 0 0,1-1 0 0 0,-1 0 0 0 0,1 1 0 0 0,0-1 0 0 0,-1 1 0 0 0,1 0 0 0 0,-1-1 0 0 0,1 1 0 0 0,0-1 0 0 0,-1 1 0 0 0,2-1 0 0 0,1 0 0 0 0,-1 0 0 0 0,1 0 0 0 0,-1 0 0 0 0,1-1 0 0 0,-1 1 0 0 0,4-4 0 0 0,12-6 0 0 0,-14 9 0 0 0,0 0 0 0 0,0-1 0 0 0,0 1 0 0 0,0-1 0 0 0,0 0 0 0 0,-1 0 0 0 0,0 0 0 0 0,1 0 0 0 0,2-5 0 0 0,-1 3 0 0 0,0 0 0 0 0,0 0 0 0 0,7-5 0 0 0,-7 6 0 0 0,-1 0 0 0 0,1 0 0 0 0,-1 0 0 0 0,7-8 0 0 0,10-11 0 0 0,-17 19 3 0 0,-1 1 0 0 0,1-1 0 0 0,-1-1 0 0 0,0 1 0 0 0,-1 0 0 0 0,5-9 0 0 0,-4 7 4 0 0,0 1-1 0 0,0 0 1 0 0,0 0-1 0 0,7-7 0 0 0,-4 5-2 0 0,0 0-1 0 0,-1 0 0 0 0,5-9 1 0 0,14-17-7 0 0,-18 23 3 0 0,-6 9 0 0 0,0 0 0 0 0,1 1 0 0 0,-1-1 0 0 0,0 0 0 0 0,1 0 0 0 0,-1 1 0 0 0,1-1 0 0 0,-1 0 0 0 0,1 0 0 0 0,0 1 0 0 0,-1-1 0 0 0,1 1 0 0 0,0-1 0 0 0,0 0 0 0 0,18-13 0 0 0,-15 12 0 0 0,0-1 0 0 0,-1 1 0 0 0,1 0 0 0 0,4-6 0 0 0,7-4 0 0 0,-11 9 0 0 0,0-1 0 0 0,0 1 0 0 0,6-9 0 0 0,7-5 0 0 0,-10 11 0 0 0,-1-1 0 0 0,1 0 0 0 0,-1 0 0 0 0,9-14 0 0 0,0-4 32 0 0,30-39 0 0 0,-35 55-32 0 0,2-2 0 0 0,6-10 0 0 0,-14 18 0 0 0,-1-1 0 0 0,0 0 0 0 0,0 0 0 0 0,4-6 0 0 0,-3 5 0 0 0,0 0 0 0 0,0 0 0 0 0,0 1 0 0 0,0-1 0 0 0,1 1 0 0 0,0 0 0 0 0,0 0 0 0 0,0 1 0 0 0,7-4 0 0 0,17-15 0 0 0,-7 7 0 0 0,-17 11 0 0 0,0 0 0 0 0,1 0 0 0 0,6-7 0 0 0,7-6 0 0 0,2-4 0 0 0,-1-2 0 0 0,-14 16 0 0 0,0 0 0 0 0,-1 0 0 0 0,8-12 0 0 0,-11 15 0 0 0,1 0 0 0 0,1 0 0 0 0,-1 0 0 0 0,0 0 0 0 0,1 0 0 0 0,7-5 0 0 0,9-10 0 0 0,-3 3 0 0 0,2-3 0 0 0,-17 17 5 0 0,-1 0 0 0 0,1 0 0 0 0,-1 1 0 0 0,1-1-1 0 0,0 0 1 0 0,-1 1 0 0 0,1-1 0 0 0,0 1 0 0 0,0 0 0 0 0,4-2-1 0 0,11-12 7 0 0,4 0-11 0 0,-12 7 0 0 0,-8 8 0 0 0,0-1 0 0 0,-1 0 0 0 0,1 0 0 0 0,0 1 0 0 0,0-1 0 0 0,0 1 0 0 0,0-1 0 0 0,-1 1 0 0 0,1-1 0 0 0,0 1 0 0 0,0 0 0 0 0,0-1 0 0 0,0 1 0 0 0,0 0 0 0 0,0 0 0 0 0,0-1 0 0 0,0 1 0 0 0,0 0 0 0 0,2 0 0 0 0,-3 1 0 0 0,1-1 0 0 0,-1 0 0 0 0,0 0 0 0 0,1 0 0 0 0,-1 0 0 0 0,1 0 0 0 0,-1 0 0 0 0,1-1 0 0 0,-1 1 0 0 0,1 0 0 0 0,-1 0 0 0 0,0 0 0 0 0,1 0 0 0 0,-1 0 0 0 0,1-1 0 0 0,-1 1 0 0 0,0 0 0 0 0,1 0 0 0 0,-1-1 0 0 0,1 1 0 0 0,-1 0 0 0 0,0-1 0 0 0,1 1 0 0 0,-1 0 0 0 0,0-1 0 0 0,0 1 0 0 0,1 0 0 0 0,-1-1 0 0 0,8-10 0 0 0,-5 8 0 0 0,-1 1 0 0 0,0 0 0 0 0,-1 0 0 0 0,1 0 0 0 0,0 0 0 0 0,0 1 0 0 0,0-1 0 0 0,1 1 0 0 0,-1 0 0 0 0,4-2 0 0 0,-1 0 0 0 0,-4 3 0 0 0,1 0 0 0 0,-1-1 0 0 0,0 1 0 0 0,0-1 0 0 0,0 0 0 0 0,0 1 0 0 0,0-1 0 0 0,0 0 0 0 0,0 0 0 0 0,0 1 0 0 0,0-1 0 0 0,1-1 0 0 0,2-2 0 0 0,8-10 0 0 0,-4 8 0 0 0,0 2 0 0 0,13-6 0 0 0,4 1 0 0 0,2 0 0 0 0,-23 8 0 0 0,0 0 0 0 0,1 1 0 0 0,-1 0 0 0 0,0 0 0 0 0,0 0 0 0 0,1 1 0 0 0,-1-1 0 0 0,0 1 0 0 0,0 0 0 0 0,1 0 0 0 0,-1 1 0 0 0,7 3 0 0 0,11 7-124 0 0,22 15 0 0 0,-29-15 76 0 0,-1 0 0 0 0,0 1 0 0 0,0 1 0 0 0,13 18 0 0 0,-16-17 131 0 0,-5-6 4 0 0,1 0 0 0 0,9 10 0 0 0,-1-7-51 0 0,-4-12 28 0 0,4 0-36 0 0,23-1-28 0 0,-23 7 53 0 0,-10-6-42 0 0,-1-2-11 0 0,-1 3 11 0 0,-3-1 186 0 0,1 0-125 0 0,4 0-1 0 0,-4 0-65 0 0,0 1 0 0 0,1-1 0 0 0,-1 0 0 0 0,0 0-1 0 0,1-1 1 0 0,-1 1 0 0 0,0 0 0 0 0,1 0 0 0 0,-1-1 0 0 0,0 1 0 0 0,1-1 0 0 0,-1 1 0 0 0,0-1 0 0 0,2-1 0 0 0,0 1 0 0 0,-1 0-1 0 0,1 0 1 0 0,-1 0 0 0 0,1 0 0 0 0,-1 0-1 0 0,5-1 1 0 0,-3 2-6 0 0,8-5 0 0 0,-3 2 0 0 0,-7 2-13 0 0,3-1-30 0 0,0 0 0 0 0,0 0 0 0 0,0 1-1 0 0,0 0 1 0 0,5 0 0 0 0,-5 0-37 0 0,-1 1 64 0 0,0-2 42 0 0,-3 2-25 0 0,-1 0 0 0 0,0 0 0 0 0,0 0 1 0 0,0 0-1 0 0,0 0 0 0 0,1 0 0 0 0,-1 0 0 0 0,0 0 0 0 0,0 0 0 0 0,0 0 0 0 0,0-1 0 0 0,1 1 0 0 0,-1 0 1 0 0,0 0-1 0 0,0 0 0 0 0,0 0 0 0 0,1 0 0 0 0,-1 0 0 0 0,0 0 0 0 0,0 1 0 0 0,0-1 0 0 0,1 0 0 0 0,-1 0 1 0 0,0 0-1 0 0,0 0 0 0 0,0 0 0 0 0,0 0 0 0 0,1 0 0 0 0,-1 0 0 0 0,0 0 0 0 0,0 0 0 0 0,0 1 1 0 0,0-1-1 0 0,0 0 0 0 0,1 0 0 0 0,-1 0 0 0 0,0 0 0 0 0,0 0 0 0 0,0 1 0 0 0,0-1 0 0 0,0 0 0 0 0,0 0 1 0 0,0 0-1 0 0,0 1 0 0 0,0-1 0 0 0,1 0 0 0 0,-1 0 0 0 0,0 0 0 0 0,1 4-77 0 0,0 0 12 0 0,0 0 52 0 0,2 14-52 0 0,-1-12 64 0 0,1-2 0 0 0,3-1-2 0 0,-4-4 3 0 0,12 7 11 0 0,-13-6 30 0 0,-3-4-31 0 0,-4 4-11 0 0,0 3 0 0 0,0-1-11 0 0,4-1-31 0 0,-3 1 31 0 0,-1 1 11 0 0,1 0 0 0 0,0 1 0 0 0,-1-1 0 0 0,3-1 0 0 0,0 0 0 0 0,-1-1 0 0 0,1 0 0 0 0,-1 1 0 0 0,-4 0 0 0 0,2-1 0 0 0,-34 11-75 0 0,36-11 50 0 0,0 0-1 0 0,0 1 1 0 0,0-1-1 0 0,-1-1 1 0 0,1 1-1 0 0,-6-1 1 0 0,-9 2-90 0 0,3 0 98 0 0,12-2 17 0 0,1 1 0 0 0,-1-1 1 0 0,0 1-1 0 0,1 0 0 0 0,-1 0 0 0 0,-5 2 0 0 0,-8 4 0 0 0,13-6-2 0 0,-1 1 0 0 0,1 0 0 0 0,0 0 0 0 0,-7 5-1 0 0,-7 4-46 0 0,-37 19 0 0 0,37-21 21 0 0,-1 1 1 0 0,-16 12-1 0 0,-3 2 62 0 0,-6 3-24 0 0,12-2-99 0 0,1 0-1 0 0,-51 58 1 0 0,69-69 62 0 0,0 1 1 0 0,-1-2-1 0 0,-1 0 0 0 0,0-1 1 0 0,-22 14-1 0 0,25-18-28 0 0,0 1-1 0 0,-18 17 1 0 0,21-18-19 0 0,-1 1 0 0 0,0-1 0 0 0,0-1 0 0 0,-12 7 0 0 0,21-14-54 0 0,7-9 0 0 0,9-5-54 0 0,-1 0 0 0 0,26-18 1 0 0,-7 5 190 0 0,-8 7-9 0 0,28-27 0 0 0,17-13 0 0 0,25-26 29 0 0,-77 70 38 0 0,-8 7 3 0 0,-1-1 0 0 0,-1 0 0 0 0,10-14-1 0 0,2-2 4 0 0,-18 24-51 0 0,-1-1-1 0 0,1 1 0 0 0,0-1 1 0 0,-1 1-1 0 0,0-1 0 0 0,1 0 1 0 0,-1 1-1 0 0,0-1 0 0 0,0 0 1 0 0,-1 0-1 0 0,1 0 0 0 0,-1 0 1 0 0,1-4-1 0 0,-1 6-14 0 0,0 1-1 0 0,0 0 1 0 0,-1-1 0 0 0,1 1 0 0 0,0 0 0 0 0,0-1-1 0 0,-1 1 1 0 0,1 0 0 0 0,0-1 0 0 0,-1 1 0 0 0,1 0-1 0 0,0-1 1 0 0,-1 1 0 0 0,1 0 0 0 0,0 0 0 0 0,-1-1-1 0 0,1 1 1 0 0,-1 0 0 0 0,1 0 0 0 0,0 0 0 0 0,-1 0-1 0 0,1 0 1 0 0,-1 0 0 0 0,1-1 0 0 0,0 1 0 0 0,-1 0-1 0 0,1 0 1 0 0,-1 0 0 0 0,1 0 0 0 0,-1 1 0 0 0,0-1-1 0 0,-14 1 206 0 0,-7 7-263 0 0,1 0-1 0 0,0 1 1 0 0,0 1-1 0 0,1 1 1 0 0,0 1 0 0 0,-20 16-1 0 0,5-2-91 0 0,-30 24-140 0 0,-20 17-147 0 0,40-34 406 0 0,32-23 37 0 0,-17 13 39 0 0,1 1 0 0 0,-31 33-1 0 0,114-101-267 0 0,107-111 216 0 0,-61 53 71 0 0,-54 53 196 0 0,-4 2 165 0 0,23-22 217 0 0,-57 61-604 0 0,-5 5-16 0 0,-7 6-26 0 0,-12 13-3 0 0,1 1 0 0 0,-19 25 0 0 0,-8 11 0 0 0,-178 167-319 0 0,157-159 294 0 0,-54 59-34 0 0,-104 141 1 0 0,-33 75 46 0 0,176-230 13 0 0,45-60-161 0 0,2 2 0 0 0,3 1 0 0 0,1 2 0 0 0,-36 96 0 0 0,57-126-250 0 0,6-21 409 0 0,0 0 0 0 0,0 0 0 0 0,0 1 0 0 0,0-1 0 0 0,0 0 0 0 0,0 0 0 0 0,0 1 0 0 0,0-1 0 0 0,0 0 1 0 0,0 0-1 0 0,0 0 0 0 0,0 1 0 0 0,0-1 0 0 0,0 0 0 0 0,0 0 0 0 0,1 1 0 0 0,-1-1 0 0 0,0 0 0 0 0,0 0 1 0 0,0 0-1 0 0,0 1 0 0 0,0-1 0 0 0,0 0 0 0 0,1 0 0 0 0,-1 0 0 0 0,0 0 0 0 0,0 1 0 0 0,0-1 0 0 0,0 0 1 0 0,1 0-1 0 0,-1 0 0 0 0,0 0 0 0 0,0 0 0 0 0,0 0 0 0 0,1 1 0 0 0,-1-1 0 0 0,0 0 0 0 0,0 0 0 0 0,1 0 1 0 0,-1 0-1 0 0,0 0 0 0 0,0 0 0 0 0,1 0 0 0 0,-1 0 0 0 0,0 0 0 0 0,0 0 0 0 0,0 0 0 0 0,1 0 0 0 0,-1 0 1 0 0,0 0-1 0 0,1-1 0 0 0,6-3 10 0 0,-1-1-9 0 0,0 0 0 0 0,0-1 0 0 0,0 1 0 0 0,-1-1 0 0 0,0-1 0 0 0,5-7 0 0 0,7-9 0 0 0,170-223 72 0 0,-22 46 127 0 0,-113 141-123 0 0,89-93 548 0 0,61-74 61 0 0,-199 222-683 0 0,46-57 174 0 0,-41 52-154 0 0,1 0 1 0 0,0 1 0 0 0,0 0-1 0 0,15-9 1 0 0,-22 17-292 0 0,-3 3 70 0 0,-6 12-41 0 0,-16 21 17 0 0,20-32 167 0 0,-16 23-78 0 0,-2-1 0 0 0,0-2 0 0 0,-42 38 0 0 0,-29 36 62 0 0,24-23 62 0 0,-110 121-73 0 0,-2 2 48 0 0,146-163 39 0 0,3 1 0 0 0,1 2-1 0 0,-45 73 1 0 0,70-101-8 0 0,-3 6-68 0 0,-1-1 1 0 0,-1 0 0 0 0,-20 23 0 0 0,36-52-303 0 0,124-156 976 0 0,-42 61-520 0 0,-58 69-46 0 0,43-42-1 0 0,61-57 14 0 0,76-74 261 0 0,-187 192-159 0 0,-4 3 243 0 0,40-30 0 0 0,-70 66-239 0 0,-45 29-246 0 0,-29 39-274 0 0,-38 37 306 0 0,30-28 108 0 0,23-21-31 0 0,-131 133-29 0 0,37-29 271 0 0,-124 143-133 0 0,214-233-164 0 0,-101 133-486 0 0,149-183 462 0 0,2 1 1 0 0,2 2-1 0 0,2 0 0 0 0,-24 69 0 0 0,42-103 58 0 0,0-4-17 0 0,1 0 1 0 0,0 0-1 0 0,0 0 1 0 0,0 0-1 0 0,0 0 1 0 0,1 0-1 0 0,-1 0 1 0 0,1 0-1 0 0,0 6 1 0 0,11-20-471 0 0,5-14 324 0 0,18-33 0 0 0,-20 32 116 0 0,24-34 0 0 0,76-118-116 0 0,-21 30 127 0 0,111-115 1116 0 0,-73 100-533 0 0,-116 140-404 0 0,2 1 0 0 0,1 0 0 0 0,26-24 0 0 0,-37 39-140 0 0,-7 7-1 0 0,0 0 1 0 0,0 0-1 0 0,0 1 0 0 0,0-1 1 0 0,0 0-1 0 0,0 0 0 0 0,0 0 1 0 0,0 0-1 0 0,0 0 0 0 0,0 0 1 0 0,0 0-1 0 0,0 0 0 0 0,0 1 1 0 0,0-1-1 0 0,1 0 0 0 0,-1 0 0 0 0,0 0 1 0 0,0 0-1 0 0,0 0 0 0 0,0 0 1 0 0,0 0-1 0 0,0 0 0 0 0,0 0 1 0 0,0 0-1 0 0,0 0 0 0 0,0 1 1 0 0,1-1-1 0 0,-1 0 0 0 0,0 0 0 0 0,0 0 1 0 0,0 0-1 0 0,0 0 0 0 0,0 0 1 0 0,0 0-1 0 0,0 0 0 0 0,0 0 1 0 0,1 0-1 0 0,-1 0 0 0 0,0 0 1 0 0,0 0-1 0 0,0 0 0 0 0,0 0 1 0 0,0 0-1 0 0,0 0 0 0 0,0 0 0 0 0,1 0 1 0 0,-1 0-1 0 0,0-1 0 0 0,0 1 1 0 0,0 0-1 0 0,0 0 0 0 0,0 0 1 0 0,0 0-1 0 0,0 0 0 0 0,0 0 1 0 0,0 0-1 0 0,0 0 0 0 0,1 0 0 0 0,-1 0 1 0 0,0 0-1 0 0,-1 8-80 0 0,-2 5 30 0 0,-1 0 0 0 0,0 0 0 0 0,-1-1 0 0 0,-1 0 0 0 0,-11 20 0 0 0,-43 54-176 0 0,19-30 59 0 0,-91 124 157 0 0,17-23-54 0 0,39-52 52 0 0,-65 98 14 0 0,106-146-1 0 0,-38 67 0 0 0,-101 195 0 0 0,165-302 0 0 0,5-10-1 0 0,2-5 0 0 0,0 1-1 0 0,1 0 1 0 0,-1-1 0 0 0,1 1 0 0 0,-1 0 0 0 0,1 0-1 0 0,0 0 1 0 0,0 0 0 0 0,1 0 0 0 0,-2 5 0 0 0,10-13-194 0 0,8-11 173 0 0,-1-1 0 0 0,0-1 1 0 0,-2 0-1 0 0,0-1 0 0 0,-1 0 1 0 0,11-23-1 0 0,77-144 390 0 0,15 6-62 0 0,-34 55-27 0 0,-43 66-68 0 0,52-61 1 0 0,38-55-36 0 0,-9 12-63 0 0,-100 139-96 0 0,-8 9 11 0 0,18-18-1 0 0,-9 10-27 0 0,-18 23-83 0 0,-3 5 15 0 0,-5 6-29 0 0,-60 77-138 0 0,-34 40 54 0 0,56-78 112 0 0,-40 59-1 0 0,-36 36-10 0 0,36-46 43 0 0,76-89 37 0 0,-192 256-64 0 0,143-189 64 0 0,-26 41 0 0 0,-55 120-286 0 0,-22 33-225 0 0,22 9 82 0 0,130-262 353 0 0,-44 96-302 0 0,51-111 351 0 0,-10 15 149 0 0,11-18-119 0 0,0 0 0 0 0,0 0 0 0 0,0 0 0 0 0,0 0 0 0 0,0 0-1 0 0,0 0 1 0 0,0 0 0 0 0,0 0 0 0 0,0 0 0 0 0,-1 0 0 0 0,1 0 0 0 0,0 0 0 0 0,0 0-1 0 0,0 0 1 0 0,0-1 0 0 0,0 1 0 0 0,0 0 0 0 0,0 0 0 0 0,0 0 0 0 0,0 0-1 0 0,0 0 1 0 0,0 0 0 0 0,0 0 0 0 0,0 0 0 0 0,0 0 0 0 0,0 0 0 0 0,0 0-1 0 0,0 0 1 0 0,0 0 0 0 0,0 0 0 0 0,0 0 0 0 0,-1 0 0 0 0,1 0 0 0 0,0 0 0 0 0,0 0-1 0 0,0 1 1 0 0,0-1 0 0 0,0 0 0 0 0,0 0 0 0 0,0 0 0 0 0,0 0 0 0 0,0 0-1 0 0,0 0 1 0 0,0 0 0 0 0,0 0 0 0 0,0 0 0 0 0,0 0 0 0 0,0 0 0 0 0,0 0-1 0 0,0 0 1 0 0,0 0 0 0 0,0 0 0 0 0,0 0 0 0 0,0 0 0 0 0,0 0 0 0 0,0 0 0 0 0,0 0-1 0 0,0 0 1 0 0,3-11 132 0 0,13-45-122 0 0,3 1 0 0 0,32-67 0 0 0,-14 39 193 0 0,2-3 24 0 0,58-116 350 0 0,47-84 110 0 0,-87 179-690 0 0,-57 107-1 0 0,0 0 0 0 0,0 0 0 0 0,0 0 0 0 0,1 0 0 0 0,-1 0 0 0 0,0 0 0 0 0,0 0 0 0 0,0 0 0 0 0,0 0 0 0 0,0 0 0 0 0,0 0 0 0 0,0 0 0 0 0,0 1 0 0 0,0-1 0 0 0,0 0 0 0 0,0 0 0 0 0,0 0 0 0 0,1 0 0 0 0,-1 0 0 0 0,0 0 0 0 0,0 0 0 0 0,0 0 0 0 0,0 0 0 0 0,0 0 0 0 0,0 0 0 0 0,0 0 0 0 0,0 0 0 0 0,1 0 0 0 0,-1 0 0 0 0,0 0 0 0 0,0 0 0 0 0,0 0 0 0 0,0 0 0 0 0,0 0 0 0 0,0 0 0 0 0,0 0 0 0 0,0 0 0 0 0,0 0 0 0 0,1 0 0 0 0,-1-1 0 0 0,0 1 0 0 0,0 0-1 0 0,0 0 1 0 0,0 0 0 0 0,0 0 0 0 0,0 0 0 0 0,0 0 0 0 0,0 0 0 0 0,0 0 0 0 0,0 0 0 0 0,0 0 0 0 0,0 0 0 0 0,0-1 0 0 0,0 1 0 0 0,0 0 0 0 0,0 0 0 0 0,0 0 0 0 0,0 0 0 0 0,1 0 0 0 0,-1 0 0 0 0,0 0 0 0 0,0 0 0 0 0,0 0 0 0 0,0-1 0 0 0,0 1 0 0 0,-1 0 0 0 0,2 5-55 0 0,-1 6-40 0 0,-1-1-1 0 0,0 0 1 0 0,-1 0 0 0 0,-1 0-1 0 0,1 0 1 0 0,-1-1-1 0 0,-1 1 1 0 0,0-1 0 0 0,-10 18-1 0 0,-5 11-46 0 0,-25 73 0 0 0,14-33 141 0 0,-83 208-606 0 0,81-197 233 0 0,18-48 134 0 0,10-26 152 0 0,-5 23-1 0 0,7-23 93 0 0,1-15 0 0 0,1 0-1 0 0,0 0 1 0 0,0 0-1 0 0,0 1 1 0 0,0-1 0 0 0,0 0-1 0 0,0 0 1 0 0,0 1-1 0 0,-1-1 1 0 0,1 0-1 0 0,0 0 1 0 0,0 0-1 0 0,0 1 1 0 0,0-1 0 0 0,0 0-1 0 0,0 0 1 0 0,0 1-1 0 0,0-1 1 0 0,0 0-1 0 0,0 0 1 0 0,0 0-1 0 0,0 1 1 0 0,0-1 0 0 0,1 0-1 0 0,-1 0 1 0 0,0 0-1 0 0,0 1 1 0 0,0-1-1 0 0,0 0 1 0 0,0 0 0 0 0,0 0-1 0 0,0 1 1 0 0,1-1-1 0 0,-1 0 1 0 0,0 0-1 0 0,0 0 1 0 0,0 0-1 0 0,0 1 1 0 0,1-1 0 0 0,-1 0-1 0 0,0 0 1 0 0,0 0-1 0 0,0 0 1 0 0,1 0-1 0 0,-1 0 1 0 0,0 0-1 0 0,0 0 1 0 0,0 0 0 0 0,1 0-1 0 0,-1 0 1 0 0,0 0-1 0 0,0 0 1 0 0,1 0-1 0 0,-1 0 1 0 0,0 0-1 0 0,0 0 1 0 0,1 0 0 0 0,-1 0-1 0 0,0 0 1 0 0,0 0-1 0 0,0 0 1 0 0,1 0-1 0 0,-1 0 1 0 0,0 0 0 0 0,0 0-1 0 0,16-10 253 0 0,-13 8-237 0 0,5-4-17 0 0,-1 0 1 0 0,0-1 0 0 0,0 0 0 0 0,0 0-1 0 0,-1 0 1 0 0,0-1 0 0 0,0 0 0 0 0,7-14-1 0 0,2-8 26 0 0,13-38 0 0 0,-10 24 150 0 0,-18 44-176 0 0,68-151 862 0 0,-42 92-551 0 0,-18 39-156 0 0,1 0 1 0 0,17-27 0 0 0,47-63 330 0 0,-71 108-483 0 0,0 0-1 0 0,0-1 0 0 0,0 1 0 0 0,0 0 0 0 0,1 1 0 0 0,2-3 0 0 0,-5 4-3 0 0,0 0 1 0 0,0 0 0 0 0,1 0 0 0 0,-1 0 0 0 0,0-1 0 0 0,0 1 0 0 0,0 0 0 0 0,0 0 1 0 0,1 0-1 0 0,-1 0 0 0 0,0 0 0 0 0,0 0 0 0 0,0 0 0 0 0,0 0 0 0 0,1 0 0 0 0,-1 0 0 0 0,0 1 0 0 0,0-1 0 0 0,0 0 1 0 0,0 0-1 0 0,1 0 0 0 0,-1 0 0 0 0,0 0 0 0 0,0 0 0 0 0,0 0 0 0 0,0 0 0 0 0,1 0 0 0 0,-1 0 0 0 0,0 1 0 0 0,0-1 0 0 0,0 0 1 0 0,0 0-1 0 0,0 0 0 0 0,0 0 0 0 0,0 0 0 0 0,0 1 0 0 0,1-1 0 0 0,-1 0 0 0 0,0 0 0 0 0,0 0 0 0 0,0 0 0 0 0,0 1 1 0 0,0-1-1 0 0,0 0 0 0 0,0 0 0 0 0,0 0 0 0 0,0 1 0 0 0,0-1 0 0 0,0 0 0 0 0,0 0 0 0 0,0 0 0 0 0,0 0 0 0 0,0 1 0 0 0,0-1 1 0 0,0 10-20 0 0,-3 5 6 0 0,-1 0-1 0 0,-1 0 0 0 0,0 0 1 0 0,-1-1-1 0 0,-11 22 1 0 0,6-15-13 0 0,-11 33 1 0 0,-68 173 24 0 0,60-157 0 0 0,11-23 0 0 0,5-12 0 0 0,-35 63 0 0 0,12-40-31 0 0,-20 33-306 0 0,-23 65 257 0 0,77-151 80 0 0,0 0 0 0 0,0-1 0 0 0,0 1 0 0 0,-7 6 0 0 0,9-11-1 0 0,1 1-1 0 0,0-1 0 0 0,-1 0 1 0 0,1 0-1 0 0,0 0 1 0 0,0 0-1 0 0,-1 0 1 0 0,1 0-1 0 0,0 0 0 0 0,-1 0 1 0 0,1 0-1 0 0,0 0 1 0 0,-1 0-1 0 0,1 0 0 0 0,0 0 1 0 0,-1 0-1 0 0,1 0 1 0 0,0 0-1 0 0,-1 0 1 0 0,1 0-1 0 0,0 0 0 0 0,0 0 1 0 0,-1-1-1 0 0,1 1 1 0 0,0 0-1 0 0,-1 0 0 0 0,1 0 1 0 0,0-1-1 0 0,0 1 1 0 0,0 0-1 0 0,-1 0 1 0 0,1-1-1 0 0,0 1 0 0 0,0 0 1 0 0,0 0-1 0 0,-1-1 1 0 0,1 1-1 0 0,0 0 0 0 0,0 0 1 0 0,0-1-1 0 0,0 0 1 0 0,-5-3-8 0 0,5 4 7 0 0,0 0 0 0 0,0 0 0 0 0,0 0 0 0 0,0 0 0 0 0,-1 0 0 0 0,1 0 1 0 0,0 0-1 0 0,0 0 0 0 0,0 0 0 0 0,0 1 0 0 0,-1-1 0 0 0,1 0 0 0 0,0 0 0 0 0,0 0 0 0 0,0 0 0 0 0,0 0 0 0 0,0 0 1 0 0,0 1-1 0 0,0-1 0 0 0,-1 0 0 0 0,1 0 0 0 0,0 0 0 0 0,0 0 0 0 0,0 0 0 0 0,0 1 0 0 0,0-1 0 0 0,0 0 0 0 0,0 0 1 0 0,0 0-1 0 0,0 0 0 0 0,0 1 0 0 0,0-1 0 0 0,0 0 0 0 0,0 0 0 0 0,0 1 0 0 0,-17 73-172 0 0,-9 35 84 0 0,-3 10 82 0 0,29-118 14 0 0,0-1 0 0 0,0 0 0 0 0,0 1 0 0 0,0-1 0 0 0,0 0 0 0 0,0 1 0 0 0,-1-1 0 0 0,1 0 0 0 0,0 0 0 0 0,0 1 0 0 0,0-1-1 0 0,0 0 1 0 0,0 1 0 0 0,0-1 0 0 0,-1 0 0 0 0,1 0 0 0 0,0 1 0 0 0,0-1 0 0 0,0 0 0 0 0,-1 0 0 0 0,1 0 0 0 0,0 1 0 0 0,0-1 0 0 0,-1 0 0 0 0,1 0 0 0 0,0 0 0 0 0,0 0 0 0 0,-1 0 0 0 0,1 1-1 0 0,0-1 1 0 0,-1 0 0 0 0,-5-8-29 0 0,0-13 90 0 0,-5-57 48 0 0,8 50-103 0 0,-2 0 1 0 0,-8-29 0 0 0,10 46-3 0 0,2 4-3 0 0,-1 1-1 0 0,0 0 0 0 0,-1 0 0 0 0,1 0 0 0 0,-1 0 0 0 0,-6-10 0 0 0,8 16-6 0 0,1 0 0 0 0,0 0-1 0 0,0-1 1 0 0,0 1 0 0 0,-1 0-1 0 0,1-1 1 0 0,0 1 0 0 0,0 0-1 0 0,-1 0 1 0 0,1-1 0 0 0,0 1-1 0 0,0 0 1 0 0,-1 0 0 0 0,1 0 0 0 0,0-1-1 0 0,-1 1 1 0 0,1 0 0 0 0,0 0-1 0 0,-1 0 1 0 0,1 0 0 0 0,0 0-1 0 0,-1 0 1 0 0,1 0 0 0 0,-1 0-1 0 0,1 0 1 0 0,0 0 0 0 0,-1 0 0 0 0,1 0-1 0 0,-1 0 1 0 0,-6 8-23 0 0,0 16-33 0 0,-5 36-264 0 0,3-12 320 0 0,5-32 0 0 0,1 1 0 0 0,3-17 0 0 0,0 1 0 0 0,0-1 0 0 0,0 0 0 0 0,0 0 0 0 0,0 0 0 0 0,0 0 0 0 0,0 0 0 0 0,1 0 0 0 0,-1 0 0 0 0,0 0 0 0 0,0 1 0 0 0,0-1 0 0 0,0 0 0 0 0,0 0 0 0 0,0 0 0 0 0,0 0 0 0 0,0 0 0 0 0,0 0 0 0 0,0 0 0 0 0,0 1 0 0 0,0-1 0 0 0,0 0 0 0 0,0 0 0 0 0,0 0 0 0 0,0 0 0 0 0,0 0 0 0 0,0 0 0 0 0,-1 1 0 0 0,1-1 0 0 0,0 0 0 0 0,0 0 0 0 0,0 0 0 0 0,0 0 0 0 0,0 0 0 0 0,0 0 0 0 0,0 0 0 0 0,0 0 0 0 0,0 0 0 0 0,0 1 0 0 0,0-1 0 0 0,-1 0 0 0 0,1 0 0 0 0,0 0 0 0 0,0 0 0 0 0,0 0 0 0 0,0 0 0 0 0,0 0 0 0 0,0 0 0 0 0,0 0 0 0 0,-1 0 0 0 0,1 0 0 0 0,0 0 0 0 0,0 0 0 0 0,0 0 0 0 0,0 0 0 0 0,0 0 0 0 0,0 0 0 0 0,-1 0 0 0 0,1 0 0 0 0,0 0 0 0 0,0 0 0 0 0,0 0 0 0 0,0 0 0 0 0,0 0 0 0 0,0 0 0 0 0,-1-1 0 0 0,1 1 0 0 0,0 0 0 0 0,-1-1 0 0 0,1 1 0 0 0,0 0 0 0 0,0-1 0 0 0,-1 1 0 0 0,1 0 0 0 0,0-1 0 0 0,0 1 0 0 0,0-1 0 0 0,-1 1 0 0 0,1-1 0 0 0,0 1 0 0 0,0 0 0 0 0,0-1 0 0 0,0 1 0 0 0,0-1 0 0 0,0 0 0 0 0,3-75 166 0 0,-2 14-52 0 0,0 28-114 0 0,-1 18 0 0 0,3-25 0 0 0,7-65 204 0 0,5-17 156 0 0,-12 80-300 0 0,6-49-44 0 0,-5 51-16 0 0,2-7 0 0 0,-4 36 0 0 0,-1 0 0 0 0,0 1 0 0 0,-1-14 0 0 0,1-5 0 0 0,-2 24 0 0 0,2-7 0 0 0,0-1 0 0 0,-1 12-1 0 0,0 0 0 0 0,0 0 0 0 0,0 0 0 0 0,1 0 0 0 0,-1 0 0 0 0,0 0 0 0 0,1 1 0 0 0,-1-1 0 0 0,1 0 0 0 0,0 0 0 0 0,0 0 0 0 0,-1 1 0 0 0,1-1 0 0 0,2-2 0 0 0,16-23-164 0 0,-17 22 143 0 0,1 0 0 0 0,1 0 1 0 0,-1 1-1 0 0,1-1 0 0 0,-1 1 0 0 0,6-4 0 0 0,-5 3 42 0 0,0 1 0 0 0,0-1 0 0 0,-1 0 1 0 0,1 1-1 0 0,-1-1 0 0 0,3-8 0 0 0,-6 13-26 0 0,0 0 0 0 0,0 0-1 0 0,0 0 1 0 0,0 0 0 0 0,0-1-1 0 0,0 1 1 0 0,0 0 0 0 0,0 0-1 0 0,0 0 1 0 0,1 0 0 0 0,-1 0 0 0 0,0 0-1 0 0,0-1 1 0 0,0 1 0 0 0,0 0-1 0 0,0 0 1 0 0,0 0 0 0 0,0 0-1 0 0,0 0 1 0 0,1 0 0 0 0,-1 0 0 0 0,0-1-1 0 0,0 1 1 0 0,0 0 0 0 0,0 0-1 0 0,0 0 1 0 0,1 0 0 0 0,-1 0-1 0 0,0 0 1 0 0,0 0 0 0 0,0 0-1 0 0,0 0 1 0 0,0 0 0 0 0,1 0 0 0 0,-1 0-1 0 0,0 0 1 0 0,0 0 0 0 0,0 0-1 0 0,0 0 1 0 0,1 0 0 0 0,-1 0-1 0 0,3 7-63 0 0,-2 9 8 0 0,-1-13 53 0 0,-1 1 0 0 0,1 0-1 0 0,0-1 1 0 0,0 1 0 0 0,0 0 0 0 0,1 5 0 0 0,-1-8 52 0 0,-1 0-43 0 0,1 0 1 0 0,-1 0 0 0 0,1 0-1 0 0,-1 0 1 0 0,1 1 0 0 0,-1-1 0 0 0,1 0-1 0 0,0 0 1 0 0,-1 1 0 0 0,1-1-1 0 0,0 0 1 0 0,0 1 0 0 0,0-1 0 0 0,0 2-1 0 0,0 7 0 0 0,-3 2 0 0 0,1 0 0 0 0,0 0 0 0 0,1 1 0 0 0,0 18 0 0 0,2-40 8 0 0,0-1 0 0 0,1 0 0 0 0,0 0 0 0 0,1 1 0 0 0,0 0 0 0 0,0-1 0 0 0,8-13 0 0 0,2 6-8 0 0,-3 4 0 0 0,-8 21 0 0 0,-1 8 0 0 0,-1-12 0 0 0,0 6 0 0 0,-1 0 0 0 0,0 1 0 0 0,-3 13 0 0 0,-2 8 0 0 0,-5 17 0 0 0,8-36 0 0 0,-4 25 0 0 0,-6 15 0 0 0,8-89 128 0 0,-3-27-27 0 0,7 43-36 0 0,-2 0 0 0 0,-9-39 0 0 0,11 56-65 0 0,0-1 0 0 0,-1 0 0 0 0,1 0 0 0 0,-1 1 0 0 0,0-1 0 0 0,0 1 0 0 0,0-1 0 0 0,0 1 0 0 0,-6-6 0 0 0,6 7 0 0 0,-1 0 0 0 0,1 1 0 0 0,-1-1 0 0 0,0 1 0 0 0,1-1 0 0 0,-1 1 0 0 0,0 0 0 0 0,0 0 0 0 0,0 0 0 0 0,0 0 0 0 0,0 0 0 0 0,0 1 0 0 0,-1-1 0 0 0,1 1 0 0 0,-6 0 0 0 0,-3 1-51 0 0,10-1 39 0 0,0 1 0 0 0,0-1 0 0 0,0 0 0 0 0,1 0 0 0 0,-1 0 0 0 0,0-1-1 0 0,0 1 1 0 0,0 0 0 0 0,1-1 0 0 0,-3 0 0 0 0,0 1 11 0 0,3-1 2 0 0,-1 1-1 0 0,1 0 1 0 0,0 0-1 0 0,0 0 1 0 0,0-1 0 0 0,0 1-1 0 0,0-1 1 0 0,0 1 0 0 0,0-1-1 0 0,0 1 1 0 0,0-1-1 0 0,0 1 1 0 0,0-1 0 0 0,0 0-1 0 0,0 0 1 0 0,1 1 0 0 0,-1-1-1 0 0,-1-2 1 0 0,-19-17 116 0 0,7 10 11 0 0,-20-10 0 0 0,32 19-124 0 0,0 0 10 0 0,1 0-1 0 0,-1 0 1 0 0,0 1 0 0 0,1-1 0 0 0,-1 0-1 0 0,1 0 1 0 0,-1 0 0 0 0,1-1 0 0 0,0 1-1 0 0,-1 0 1 0 0,1 0 0 0 0,0-1-1 0 0,0 1 1 0 0,0-1 0 0 0,0 1 0 0 0,0-1-1 0 0,0 1 1 0 0,0-1 0 0 0,0 0 0 0 0,0-3-1 0 0,-1 1-9 0 0,1 1-4 0 0,0 0 0 0 0,0 0 0 0 0,-1 0 0 0 0,1 1 0 0 0,0-1 0 0 0,-1 0 0 0 0,0 1 0 0 0,-1-3 0 0 0,0 3 12 0 0,0 0 0 0 0,0-1-1 0 0,1 1 1 0 0,-1-1 0 0 0,1 0-1 0 0,0 1 1 0 0,0-1 0 0 0,0 0-1 0 0,-2-5 1 0 0,-13-33 155 0 0,13 30-157 0 0,0 1 1 0 0,-7-13-1 0 0,9 20-6 0 0,0-1 1 0 0,0 1-1 0 0,0 0 1 0 0,-1-1-1 0 0,1 1 0 0 0,-1 0 1 0 0,0 0-1 0 0,0 1 1 0 0,0-1-1 0 0,0 1 1 0 0,-6-4-1 0 0,4 3 5 0 0,1 0 0 0 0,-1-1 1 0 0,1 0-1 0 0,0 1 0 0 0,0-1 0 0 0,-4-5 0 0 0,-18-15-9 0 0,25 23 20 0 0,0 0-1 0 0,0 0 1 0 0,1 1 0 0 0,-1-1-1 0 0,0 0 1 0 0,0 1-1 0 0,0-1 1 0 0,0 0 0 0 0,0 1-1 0 0,0-1 1 0 0,0 1 0 0 0,0 0-1 0 0,0-1 1 0 0,0 1-1 0 0,0 0 1 0 0,-2-1 0 0 0,-3 0 70 0 0,6 1-137 0 0,-21-10-298 0 0,15-3 345 0 0,6 12 0 0 0,0 0 0 0 0,-1 0 0 0 0,1 0 0 0 0,0 0 0 0 0,0 0 0 0 0,-1 0 0 0 0,1-1 0 0 0,-1 2 0 0 0,1-1 0 0 0,-1 0 0 0 0,1 0 0 0 0,-1 0 0 0 0,0 0 0 0 0,1 0 0 0 0,-1 0 0 0 0,0 1 0 0 0,0-1 0 0 0,0 0 0 0 0,0 0 0 0 0,1 1 0 0 0,-3-1 0 0 0,-7-1 0 0 0,8 2 0 0 0,0 0 0 0 0,0 0 0 0 0,1-1 0 0 0,-1 1 0 0 0,0 0 0 0 0,1-1 0 0 0,-1 1 0 0 0,1-1 0 0 0,-3 0 0 0 0,-1-2 0 0 0,4 2 0 0 0,-1 1 0 0 0,1-1 0 0 0,-1 0 0 0 0,1 0 0 0 0,0 0 0 0 0,0 0 0 0 0,-1 0 0 0 0,1-1 0 0 0,0 1 0 0 0,0 0 0 0 0,0 0 0 0 0,1-1 0 0 0,-1 1 0 0 0,0-1 0 0 0,-1-1 0 0 0,1 1 0 0 0,1 0 0 0 0,-1 0 0 0 0,0 0 0 0 0,-1 0 0 0 0,1 1 0 0 0,0-1 0 0 0,-2-2 0 0 0,-5-6 0 0 0,3 3 0 0 0,0-1 0 0 0,0 2 0 0 0,-11-11 0 0 0,14 15 0 0 0,0 0 0 0 0,0 0 0 0 0,0 0 0 0 0,0 0 0 0 0,0 0 0 0 0,-2-4 0 0 0,3 5 0 0 0,0-1 0 0 0,0 1 0 0 0,0 0 0 0 0,0-1 0 0 0,0 1 0 0 0,0 0 0 0 0,-1 0 0 0 0,1 0 0 0 0,0 0 0 0 0,-1 0 0 0 0,1 0 0 0 0,-3-1 0 0 0,1 0 4 0 0,0 0 0 0 0,0 0 0 0 0,0-1 0 0 0,1 1 0 0 0,-1-1 1 0 0,1 0-1 0 0,0 0 0 0 0,0 0 0 0 0,-4-5 0 0 0,-11-15 19 0 0,6 10-23 0 0,8 10 0 0 0,0-1 0 0 0,0 1 0 0 0,0-1 0 0 0,0 1 0 0 0,-1 0 0 0 0,-3-2 0 0 0,4 3 0 0 0,0 0 0 0 0,0 0 0 0 0,1 0 0 0 0,-1-1 0 0 0,1 1 0 0 0,-5-6 0 0 0,-3-4 0 0 0,-3 3 0 0 0,-9-5 0 0 0,5 3 0 0 0,13 8 0 0 0,0 0 0 0 0,0 0 0 0 0,1 0 0 0 0,-1 0 0 0 0,-4-7 0 0 0,-30-25 0 0 0,34 32 0 0 0,2 2 0 0 0,0-1 0 0 0,1 1 0 0 0,-1-1 0 0 0,1 1 0 0 0,0-1 0 0 0,-1 0 0 0 0,1 0 0 0 0,0 1 0 0 0,0-1 0 0 0,0 0 0 0 0,0 0 0 0 0,0 0 0 0 0,0 0 0 0 0,1 0 0 0 0,-1 0 0 0 0,1-1 0 0 0,-1-2 0 0 0,-5-14 0 0 0,-5-4 0 0 0,11 20 0 0 0,-1 1 0 0 0,0-1 0 0 0,-1 1 0 0 0,1-1 0 0 0,0 1 0 0 0,-1 0 0 0 0,-1-3 0 0 0,-21-30-12 0 0,19 30 1 0 0,-1 0 0 0 0,0 1 1 0 0,0-1-1 0 0,-9-4 0 0 0,-1 0 5 0 0,-17-17 6 0 0,-17-4 0 0 0,38 15 0 0 0,6 12 0 0 0,1-2 0 0 0,-1 1 0 0 0,1-1 0 0 0,-8-8 0 0 0,-6-5 0 0 0,13 12 0 0 0,0-1 0 0 0,-7-10 0 0 0,8 10 0 0 0,1-2 0 0 0,2 4 0 0 0,-1-1 0 0 0,0 1 0 0 0,1 0 0 0 0,-2 0 0 0 0,-5-8 0 0 0,3 9 0 0 0,1-1 0 0 0,0 0 0 0 0,-9-9 0 0 0,2 0 0 0 0,5 9 0 0 0,-2-5 0 0 0,7 9-3 0 0,1-1 0 0 0,-1 0 0 0 0,1 0 0 0 0,0 0 0 0 0,-1 0 0 0 0,1 0 0 0 0,0 0 0 0 0,0 0 0 0 0,1 0 0 0 0,-1-1 0 0 0,0-1 0 0 0,0 2 0 0 0,1 0 0 0 0,-1 0 0 0 0,1 0 1 0 0,-1 1-1 0 0,0-1 0 0 0,0 0 0 0 0,1 0 1 0 0,-1 1-1 0 0,-2-3 0 0 0,0 0-29 0 0,1 1 0 0 0,-1-1 0 0 0,0 1 0 0 0,0 0 0 0 0,0 0 0 0 0,0 0 0 0 0,-1 0 0 0 0,1 1 0 0 0,-6-3 0 0 0,-20-14-2 0 0,-1-2 4 0 0,3 4 30 0 0,26 16 0 0 0,-1-1 0 0 0,1 1 0 0 0,-1 0 0 0 0,1 0 0 0 0,0-1 0 0 0,0 1 0 0 0,-1-1 0 0 0,1 1 0 0 0,0-1 0 0 0,0 1 0 0 0,1-1 0 0 0,-2-2 0 0 0,-11-14-53 0 0,11 15 42 0 0,4 1 11 0 0,-2 2 0 0 0,0-1 0 0 0,-1 1 0 0 0,1 0 0 0 0,0 0 0 0 0,0-1 0 0 0,0 1 0 0 0,0 0 0 0 0,0 0 0 0 0,0 0 0 0 0,0-1 0 0 0,0 1 0 0 0,0 0 0 0 0,-1 0 0 0 0,1-1 0 0 0,0 1 0 0 0,0 0 0 0 0,0 0 0 0 0,0 0 0 0 0,-1 0 0 0 0,1-1 0 0 0,0 1 0 0 0,0 0 0 0 0,0 0 0 0 0,-1 0 0 0 0,1 0 0 0 0,0 0 0 0 0,0 0 0 0 0,-1 0 0 0 0,-3-3 0 0 0,2 1-16 0 0,-7-1-160 0 0,6 2 176 0 0,-1 1 0 0 0,0 0 0 0 0,1 0 0 0 0,0 0-32 0 0,3 0 31 0 0,-1 1-1 0 0,1 0 0 0 0,-1-1 1 0 0,1 1-1 0 0,-1-1 1 0 0,1 1-1 0 0,-1-1 0 0 0,0 1 1 0 0,1-1-1 0 0,-1 1 1 0 0,0-1-1 0 0,1 0 0 0 0,-1 1 1 0 0,0-1-1 0 0,0 0 1 0 0,1 0-1 0 0,-1 0 0 0 0,0 1 1 0 0,-1-1-1 0 0,0 0 2 0 0,-8 4 0 0 0,-1-2 0 0 0,10-2 0 0 0,0 0 0 0 0,0 0 0 0 0,-1 0 0 0 0,1 0 0 0 0,0 0 0 0 0,0 1 0 0 0,0-1 0 0 0,-1 0 0 0 0,1 1 0 0 0,0-1 0 0 0,0 1 0 0 0,0-1 0 0 0,0 1 0 0 0,-2 1 0 0 0,2 0-5 0 0,-1 0-1 0 0,1 0 0 0 0,1 0 1 0 0,-1 1-1 0 0,0-1 1 0 0,1 0-1 0 0,-1 0 0 0 0,1 1 1 0 0,-1-1-1 0 0,1 0 1 0 0,0 1-1 0 0,0-1 0 0 0,1 4 1 0 0,4 31-176 0 0,5-2 22 0 0,23 60 0 0 0,-13-44 107 0 0,-16-43 46 0 0,0-1 1 0 0,1 1 0 0 0,0-1-1 0 0,0 0 1 0 0,1 0-1 0 0,0 0 1 0 0,11 9-1 0 0,-11-9-25 0 0,0-3 22 0 0,1 1-1 0 0,0-1 1 0 0,-1 0 0 0 0,1 0-1 0 0,1-1 1 0 0,-1 0 0 0 0,13 3-1 0 0,6 3-91 0 0,-19-6 102 0 0,67 31 101 0 0,-66-30-91 0 0,0 1 0 0 0,-1 0 0 0 0,0 1 0 0 0,0-1 1 0 0,0 1-1 0 0,-1 0 0 0 0,7 9 0 0 0,15 15-11 0 0,-20-22 0 0 0,0 0 0 0 0,0 1 0 0 0,7 11 0 0 0,-5-6 0 0 0,1-1 0 0 0,0 0 0 0 0,1-1 0 0 0,0 0 0 0 0,24 17 0 0 0,-7-5 0 0 0,53 52 64 0 0,-80-73-64 0 0,-2-2 4 0 0,0-1-1 0 0,1 1 1 0 0,-1-1-1 0 0,0 1 1 0 0,1-1 0 0 0,-1 1-1 0 0,1-1 1 0 0,-1 1-1 0 0,1-1 1 0 0,-1 1-1 0 0,1-1 1 0 0,-1 0-1 0 0,1 1 1 0 0,-1-1-1 0 0,1 0 1 0 0,0 0-1 0 0,-1 1 1 0 0,1-1-1 0 0,0 0 1 0 0,0 1 177 0 0,-18-5 111 0 0,-44-15-237 0 0,39 12-90 0 0,-28-7-1 0 0,18 6 3 0 0,-1-2-1 0 0,-55-25 1 0 0,63 24-123 0 0,19 9 108 0 0,3 1 14 0 0,1 0 0 0 0,0 0 0 0 0,-1 0 0 0 0,1 0-1 0 0,-1 0 1 0 0,1-1 0 0 0,0 1 0 0 0,0-1 0 0 0,0 1 0 0 0,0-1 0 0 0,0 0 0 0 0,0 1-1 0 0,0-1 1 0 0,-1-3 0 0 0,7-3-106 0 0,-1 7 116 0 0,-2 1-24 0 0,2 2 14 0 0,1-1 0 0 0,-1 1 0 0 0,1 0 0 0 0,-1 0 0 0 0,0 0 1 0 0,1 0-1 0 0,3 4 0 0 0,-5-4 22 0 0,1 1 0 0 0,0-1-1 0 0,0 0 1 0 0,0 0 0 0 0,0-1 0 0 0,4 3 0 0 0,35 12-12 0 0,0-2 0 0 0,86 16 0 0 0,-99-24 30 0 0,-20-4 8 0 0,-1 0 1 0 0,0-1 0 0 0,1 0-1 0 0,0 0 1 0 0,-1-1 0 0 0,1 0-1 0 0,12-2 1 0 0,-20 2 86 0 0,-1-2-71 0 0,-1 1 0 0 0,1-1 0 0 0,-1 1 0 0 0,1-1 0 0 0,-1 1 0 0 0,0-1 0 0 0,1 1 0 0 0,-1 0 0 0 0,0-1 0 0 0,0 1 0 0 0,0 0 0 0 0,0 0 0 0 0,0 0 0 0 0,-1-1 0 0 0,1 1 0 0 0,0 1 0 0 0,0-1 0 0 0,-1 0 0 0 0,1 0 0 0 0,0 0 0 0 0,-1 1 0 0 0,1-1 0 0 0,-3 0 0 0 0,-35-12 111 0 0,33 12-142 0 0,1-1-9 0 0,0 1 1 0 0,0-1-1 0 0,-1 1 0 0 0,1 1 1 0 0,0-1-1 0 0,-1 1 0 0 0,-6 0 1 0 0,12 1-86 0 0,1 0-46 0 0,0 1 96 0 0,0-1-1 0 0,0 1 1 0 0,0-1 0 0 0,0 1-1 0 0,0-1 1 0 0,0 0 0 0 0,1 0-1 0 0,-1 1 1 0 0,1-1 0 0 0,1 1-1 0 0,26 23-66 0 0,-1 2-1 0 0,-2 1 1 0 0,42 55 0 0 0,-55-67 17 0 0,69 77 50 0 0,16 20 26 0 0,-58-52 39 0 0,6 7 44 0 0,-21-35 40 0 0,56 55-1 0 0,-68-75-72 0 0,1 0-10 0 0,0-1 1 0 0,0 0 0 0 0,17 10-1 0 0,-25-17 7 0 0,0 0 0 0 0,0 0-1 0 0,0 0 1 0 0,-1 1 0 0 0,0 0-1 0 0,0 0 1 0 0,-1 0 0 0 0,6 11-1 0 0,16 19 76 0 0,-21-29-92 0 0,0 1 0 0 0,0-1 0 0 0,-1 0 0 0 0,0 1-1 0 0,-1 0 1 0 0,5 13 0 0 0,-5-14 44 0 0,-1-2-54 0 0,-1 0 0 0 0,1-1 0 0 0,-1 1 0 0 0,2 8 0 0 0,-1-5-1 0 0,-2-8-2 0 0,-1 0-1 0 0,1 0 1 0 0,0 0-1 0 0,-1 0 1 0 0,1 0-1 0 0,0 0 1 0 0,-1 0-1 0 0,1 0 1 0 0,-1 0-1 0 0,1 0 1 0 0,0 0-1 0 0,-1 0 1 0 0,1-1-1 0 0,0 1 1 0 0,-1 0-1 0 0,1 0 1 0 0,0 0-1 0 0,-1 0 1 0 0,1-1 0 0 0,0 1-1 0 0,-1 0 1 0 0,1-1-1 0 0,-1 1-4 0 0,-6-8 11 0 0,1 1-1 0 0,0-1 1 0 0,1 0 0 0 0,0 0-1 0 0,0 0 1 0 0,0-1 0 0 0,-3-11-1 0 0,-19-69 44 0 0,12 38-35 0 0,6 11-196 0 0,9 39 88 0 0,5 16-192 0 0,1 4 233 0 0,-1 1 1 0 0,-1 0-1 0 0,2 23 0 0 0,1 7-19 0 0,32 216 62 0 0,-30-198 13 0 0,8 22-1 0 0,-8-41 0 0 0,-2-21 36 0 0,14 39 0 0 0,-16-53-16 0 0,-3-9 1 0 0,0 0 0 0 0,0 0 0 0 0,0-1 0 0 0,0 1 0 0 0,1-1 0 0 0,0 1-1 0 0,0-1 1 0 0,6 7 0 0 0,-8-11-16 0 0,-1 1 0 0 0,0-1 0 0 0,0 0 0 0 0,1 0 0 0 0,-1 1 0 0 0,0-1 0 0 0,1 0 0 0 0,-1 0 0 0 0,0 0 0 0 0,1 0 0 0 0,-1 1 0 0 0,0-1-1 0 0,1 0 1 0 0,-1 0 0 0 0,0 0 0 0 0,1 0 0 0 0,-1 0 0 0 0,0 0 0 0 0,1 0 0 0 0,-1 0 0 0 0,0 0 0 0 0,1 0 0 0 0,-1 0 0 0 0,1 0 0 0 0,-1 0 0 0 0,0 0 0 0 0,1 0 0 0 0,-1 0 0 0 0,0-1-1 0 0,1 1 1 0 0,-1 0 0 0 0,0 0 0 0 0,1 0 0 0 0,-1-1 0 0 0,1 0 7 0 0,0 0-1 0 0,0 0 1 0 0,0 0-1 0 0,-1 0 1 0 0,1 0-1 0 0,0 0 1 0 0,-1 0-1 0 0,1-1 1 0 0,-1 1-1 0 0,1-2 1 0 0,4-29 152 0 0,-5 32-162 0 0,1-15 93 0 0,-2 0 0 0 0,-4-29 0 0 0,2 15-70 0 0,-11-50-121 0 0,6 37 96 0 0,-26-113 118 0 0,32 142-120 0 0,-47-257-162 0 0,48 269 161 0 0,-9-39-40 0 0,10 37 8 0 0,-1 0 0 0 0,0 0 0 0 0,-1 0 1 0 0,1 1-1 0 0,0-1 0 0 0,-1 0 0 0 0,0 1 0 0 0,1-1 1 0 0,-1 1-1 0 0,0 0 0 0 0,-3-3 0 0 0,5 5 32 0 0,-1-1 1 0 0,1 1-1 0 0,0 0 0 0 0,0 0 1 0 0,-1 0-1 0 0,1 0 0 0 0,0 0 0 0 0,-1 0 1 0 0,1-1-1 0 0,0 1 0 0 0,-1 0 0 0 0,1 0 1 0 0,-1 0-1 0 0,1 0 0 0 0,0 0 0 0 0,-1 0 1 0 0,1 0-1 0 0,0 1 0 0 0,-1-1 0 0 0,1 0 1 0 0,0 0-1 0 0,-1 0 0 0 0,1 0 1 0 0,0 0-1 0 0,0 0 0 0 0,-1 1 0 0 0,1-1 1 0 0,0 0-1 0 0,-1 0 0 0 0,1 0 0 0 0,0 1 1 0 0,0-1-1 0 0,-1 0 0 0 0,1 0 0 0 0,0 1 1 0 0,0-1-1 0 0,0 0 0 0 0,0 1 0 0 0,-1-1 1 0 0,1 0-1 0 0,0 1 0 0 0,0-1 1 0 0,0 0-1 0 0,0 1 0 0 0,0-1 0 0 0,0 0 1 0 0,0 1-1 0 0,0-1-7 0 0,-3 9-13 0 0,1 0 1 0 0,0 0 0 0 0,1 0-1 0 0,-1 0 1 0 0,2 15-1 0 0,4 48-160 0 0,-1-36 146 0 0,35 244 381 0 0,-22-201-326 0 0,-15-72 685 0 0,-4-22-390 0 0,-5-23-59 0 0,-9-31-134 0 0,8 30-97 0 0,-16-46-1 0 0,2 25 3 0 0,-3 1 0 0 0,-44-74 0 0 0,61 116-27 0 0,8 13-5 0 0,-1 1 0 0 0,1 0 0 0 0,-1 0-1 0 0,0 0 1 0 0,0 0 0 0 0,0 0 0 0 0,0 0 0 0 0,0 0 0 0 0,-1 1 0 0 0,-5-5 0 0 0,8 7 1 0 0,0-1-1 0 0,-1 1 0 0 0,1 0 1 0 0,-1 0-1 0 0,1 0 0 0 0,-1-1 1 0 0,1 1-1 0 0,0 0 1 0 0,-1 0-1 0 0,1 0 0 0 0,-1 0 1 0 0,1 0-1 0 0,-1 0 1 0 0,1 0-1 0 0,-1 0 0 0 0,1 0 1 0 0,-1 0-1 0 0,1 0 0 0 0,-1 0 1 0 0,1 0-1 0 0,-1 0 1 0 0,1 0-1 0 0,0 0 0 0 0,-1 1 1 0 0,1-1-1 0 0,-1 0 0 0 0,1 0 1 0 0,-1 1-1 0 0,1-1 1 0 0,0 0-1 0 0,-1 0 0 0 0,1 1 1 0 0,0-1-1 0 0,-1 1 1 0 0,1-1-1 0 0,0 0 0 0 0,-1 1 1 0 0,1-1-1 0 0,0 1 0 0 0,-7 20-79 0 0,4-14 37 0 0,1-1 37 0 0,1 0-1 0 0,-1 0 1 0 0,1 1-1 0 0,0-1 1 0 0,1 0-1 0 0,0 0 1 0 0,-1 1-1 0 0,3 11 1 0 0,-1 6 1 0 0,3 35-42 0 0,-1-29 53 0 0,-1-23 17 0 0,-1 0 1 0 0,1 1-1 0 0,0-1 0 0 0,1 0 0 0 0,0 0 1 0 0,0-1-1 0 0,0 1 0 0 0,1-1 0 0 0,0 1 1 0 0,0-1-1 0 0,0 0 0 0 0,1-1 0 0 0,0 1 1 0 0,0-1-1 0 0,1 0 0 0 0,0 0 0 0 0,-1 0 0 0 0,2-1 1 0 0,-1 0-1 0 0,0 0 0 0 0,1-1 0 0 0,-1 0 1 0 0,1 0-1 0 0,0 0 0 0 0,0-1 0 0 0,1 0 1 0 0,10 2-1 0 0,-15-5-9 0 0,1 1 0 0 0,-1-1 0 0 0,1 1 0 0 0,-1-1 0 0 0,0 0-1 0 0,1 0 1 0 0,-1-1 0 0 0,0 1 0 0 0,0 0 0 0 0,0-1 0 0 0,0 0 0 0 0,0 0 0 0 0,0 0 0 0 0,0 0 0 0 0,4-5 0 0 0,12-8 46 0 0,-16 13-43 0 0,-1 0 0 0 0,1 0-1 0 0,-1 0 1 0 0,0 0 0 0 0,0-1-1 0 0,0 1 1 0 0,0-1 0 0 0,0 0 0 0 0,-1 0-1 0 0,1 1 1 0 0,1-6 0 0 0,5-8 89 0 0,-6 13-98 0 0,-1 0-1 0 0,0 0 0 0 0,0 0 0 0 0,0 1 1 0 0,-1-1-1 0 0,1 0 0 0 0,-1 0 0 0 0,0 0 0 0 0,0-5 1 0 0,3-14-16 0 0,-4-7-671 0 0,6 79 476 0 0,-4-30 169 0 0,1 0 0 0 0,1 1 0 0 0,0-2 0 0 0,2 1 1 0 0,8 22-1 0 0,-9-29 107 0 0,-2-8-37 0 0,1 1 0 0 0,-1-1-1 0 0,1 1 1 0 0,-1-1 0 0 0,7 8 0 0 0,-8-12-27 0 0,0 0 0 0 0,0 0 0 0 0,0 1 1 0 0,0-2-1 0 0,0 1 0 0 0,1 0 0 0 0,-1 0 1 0 0,0 0-1 0 0,0 0 0 0 0,1-1 0 0 0,-1 1 1 0 0,1-1-1 0 0,-1 1 0 0 0,0-1 0 0 0,1 0 1 0 0,-1 1-1 0 0,1-1 0 0 0,-1 0 0 0 0,1 0 1 0 0,-1 0-1 0 0,1 0 0 0 0,-1 0 0 0 0,1 0 1 0 0,-1 0-1 0 0,1-1 0 0 0,-1 1 0 0 0,0-1 1 0 0,3 0-1 0 0,-1 0 16 0 0,0-1 0 0 0,0 0 0 0 0,0 1 0 0 0,0-1 0 0 0,0-1 0 0 0,0 1 0 0 0,-1 0 0 0 0,1-1 0 0 0,2-2 0 0 0,21-29 96 0 0,-19 23-111 0 0,73-114 64 0 0,13-18-72 0 0,-40 78 19 0 0,39-55 274 0 0,-70 87-113 0 0,2 1 0 0 0,46-49 0 0 0,-27 32 34 0 0,57-81-1 0 0,21-25-95 0 0,-106 139-104 0 0,11-14 8 0 0,1 2 0 0 0,56-46 0 0 0,-69 65-6 0 0,-11 7-14 0 0,0 1 0 0 0,0-1 0 0 0,0 0 1 0 0,-1 0-1 0 0,1 0 0 0 0,3-4 0 0 0,-6 5-59 0 0,-1 2-30 0 0,0-1 77 0 0,0 1 0 0 0,0 0-1 0 0,0-1 1 0 0,0 1-1 0 0,0 0 1 0 0,0 0 0 0 0,0 0-1 0 0,0 0 1 0 0,0 0-1 0 0,1 0 1 0 0,-1 0-1 0 0,-1 1 1 0 0,-5 6-59 0 0,-14 11-206 0 0,0 2 0 0 0,-23 28 0 0 0,22-16 204 0 0,22-33 75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0,0 0 0 0 0,1 0 0 0 0,-1 0 0 0 0,0 0 0 0 0,0 0 0 0 0,0 0 0 0 0,0 0 0 0 0,0 0 0 0 0,0 0 0 0 0,0 0 0 0 0,0 0 0 0 0,0 0 0 0 0,1 0 0 0 0,-1 0 0 0 0,0 1 0 0 0,0-1 0 0 0,0 0 0 0 0,0 0 0 0 0,0 0 0 0 0,0 0 0 0 0,0-1 0 0 0,1 1 0 0 0,-1 0 0 0 0,0 0 0 0 0,0 0 0 0 0,0 0 0 0 0,0 0 0 0 0,0 0 0 0 0,0 0 0 0 0,0 0 0 0 0,0 0 0 0 0,0 0 0 0 0,1 0 0 0 0,-1 0 0 0 0,0 0 0 0 0,0 0 0 0 0,0 0 0 0 0,0 0 0 0 0,0-1 0 0 0,8-1 0 0 0,6-10 0 0 0,24-24 0 0 0,0 1 288 0 0,74-97 184 0 0,-47 62-408 0 0,-64 68-64 0 0,1 1 0 0 0,-1-1 0 0 0,1 1 0 0 0,0 0 0 0 0,-1-1 0 0 0,1 1 0 0 0,0 0 0 0 0,0 0 0 0 0,0 0 0 0 0,0 0 0 0 0,0 0 0 0 0,0 0 0 0 0,0 1 0 0 0,0-1 0 0 0,0 1 0 0 0,0 0 0 0 0,4-1 0 0 0,-5 1-1 0 0,-1 0 0 0 0,0 0 1 0 0,1 0-1 0 0,-1 0 0 0 0,0 1 0 0 0,1-1 0 0 0,-1 0 0 0 0,1 0 0 0 0,-1 0 0 0 0,0 0 1 0 0,1 1-1 0 0,-1-1 0 0 0,0 0 0 0 0,0 0 0 0 0,1 1 0 0 0,-1-1 0 0 0,0 0 1 0 0,0 0-1 0 0,1 1 0 0 0,-1-1 0 0 0,0 0 0 0 0,0 1 0 0 0,0-1 0 0 0,1 0 0 0 0,-1 1 1 0 0,0-1-1 0 0,0 1 0 0 0,0-1 0 0 0,0 0 0 0 0,0 1 0 0 0,0-1 0 0 0,0 1 1 0 0,0 0-1 0 0,0 12-47 0 0,0-12 42 0 0,-2 12-63 0 0,-1 0-1 0 0,-7 20 1 0 0,6-20 67 0 0,0-1 1 0 0,-3 25-1 0 0,7-27 2 0 0,0-10 3 0 0,0 1-1 0 0,0-1 1 0 0,0 0-1 0 0,0 0 1 0 0,0 0-1 0 0,0 0 1 0 0,0 0-1 0 0,0 1 1 0 0,0-1-1 0 0,0 0 1 0 0,0 0-1 0 0,1 0 1 0 0,-1 0 0 0 0,0 0-1 0 0,0 1 1 0 0,0-1-1 0 0,0 0 1 0 0,0 0-1 0 0,0 0 1 0 0,1 0-1 0 0,-1 0 1 0 0,0 0-1 0 0,0 0 1 0 0,0 0-1 0 0,0 0 1 0 0,1 0-1 0 0,-1 0 1 0 0,0 0-1 0 0,0 0 1 0 0,0 0-1 0 0,0 0 1 0 0,1 0 0 0 0,-1 0-1 0 0,0 0 1 0 0,0 0-1 0 0,0 0 1 0 0,0 0-1 0 0,1 0 1 0 0,-1 0-1 0 0,0 0 1 0 0,0 0-1 0 0,0 0 1 0 0,0 0-1 0 0,0 0 1 0 0,1 0-1 0 0,-1 0 1 0 0,0 0-1 0 0,0 0 1 0 0,0-1 0 0 0,0 1-1 0 0,0 0 1 0 0,0 0-1 0 0,1 0 1 0 0,-1 0-1 0 0,0 0 1 0 0,0-1-1 0 0,0 1 1 0 0,0 0-1 0 0,0 0 1 0 0,0 0-1 0 0,0-1 1 0 0,7-6 61 0 0,6-16-7 0 0,-10 16-30 0 0,1 0 1 0 0,9-13-1 0 0,25-34-27 0 0,63-77 312 0 0,-27 34-63 0 0,-59 79-140 0 0,142-197 449 0 0,-55 72-511 0 0,-37 56-34 0 0,-41 57-15 0 0,-15 20 5 0 0,-1 0 0 0 0,-1-1 1 0 0,12-20-1 0 0,21-41 74 0 0,-7 17-325 0 0,-24 39-119 0 0,1 0 0 0 0,1 1 0 0 0,17-18 1 0 0,8-11-209 0 0,-24 26 527 0 0,15-31 1 0 0,-21 36 58 0 0,0 1-1 0 0,2-1 1 0 0,-1 1-1 0 0,2 0 0 0 0,-1 1 1 0 0,13-13-1 0 0,58-43 59 0 0,23-22 14 0 0,-96 83-633 0 0,0 0 0 0 0,-1 0 0 0 0,0 0 0 0 0,0-1 0 0 0,-1 0 0 0 0,0 0 0 0 0,0 0 0 0 0,0 0 0 0 0,-1 0 0 0 0,3-10 0 0 0,-4 8-1458 0 0,0 1 0 0 0,0-1 0 0 0,-1 1 0 0 0,-1-1 0 0 0,0-14 0 0 0,0 6-728 0 0,0 0 1682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7:53.95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277 13 7023 0 0,'0'0'5072'0'0,"-7"15"-3097"0"0,4-10-1652 0 0,-4 8 206 0 0,5-10-450 0 0,1 0 0 0 0,-1 0 0 0 0,0-1 0 0 0,-1 1 0 0 0,1 0 1 0 0,-5 3-1 0 0,2-1-60 0 0,5-5 45 0 0,-1 0 6 0 0,-1 1 20 0 0,-1-1-54 0 0,1 1 0 0 0,0 0 0 0 0,-1 0-1 0 0,1 1 1 0 0,0-1 0 0 0,0 0 0 0 0,-1 1-1 0 0,1 0 1 0 0,0-1 0 0 0,1 1 0 0 0,-1 0-1 0 0,0 0 1 0 0,0 0 0 0 0,1 0 0 0 0,-1 0-1 0 0,-1 3 1 0 0,2-4-36 0 0,1 0 0 0 0,-1 0 0 0 0,0 0 0 0 0,0-1 0 0 0,0 1 0 0 0,-1 0 0 0 0,1 0 0 0 0,0-1 0 0 0,0 1 0 0 0,0-1 0 0 0,0 1 0 0 0,-2-1 0 0 0,3 1 0 0 0,-12 11 0 0 0,5-6 354 0 0,6-5-337 0 0,1-1 0 0 0,0 1 0 0 0,0-1-1 0 0,-1 0 1 0 0,1 1 0 0 0,0-1-1 0 0,-1 0 1 0 0,1 1 0 0 0,0-1 0 0 0,-1 0-1 0 0,1 1 1 0 0,-1-1 0 0 0,1 0 0 0 0,0 0-1 0 0,-1 1 1 0 0,1-1 0 0 0,-1 0 0 0 0,0 0-1 0 0,-1 4 88 0 0,2-2-104 0 0,-1-1-1 0 0,1 0 0 0 0,-1 0 0 0 0,1 0 1 0 0,-1 1-1 0 0,1-1 0 0 0,-1 0 0 0 0,0 0 1 0 0,0 0-1 0 0,0 1 0 0 0,-1-1 7 0 0,1 1-1 0 0,-1-1 1 0 0,1 0 0 0 0,0 1-1 0 0,0-1 1 0 0,0 1-1 0 0,0-1 1 0 0,0 1-1 0 0,0 0 1 0 0,0 0 0 0 0,0-1-1 0 0,1 1 1 0 0,-1 2-1 0 0,0-2 2 0 0,0 0-1 0 0,1 0 0 0 0,-1 0 0 0 0,0 0 1 0 0,0 0-1 0 0,0-1 0 0 0,-2 4 0 0 0,2-1 11 0 0,1-1 0 0 0,-1 1 0 0 0,1 0 0 0 0,0 0 0 0 0,0 6 0 0 0,-1 10 57 0 0,0-14-30 0 0,-1 1-1 0 0,0-1 0 0 0,-4 10 1 0 0,-4 14 134 0 0,-11 6 127 0 0,16-30-252 0 0,3 0-42 0 0,1 3-12 0 0,-5 7 65 0 0,5-15-64 0 0,0-1 0 0 0,1 0 0 0 0,0 0 0 0 0,0 0 0 0 0,-1 0 0 0 0,1 1 0 0 0,0-1 0 0 0,0 0 0 0 0,-1 0 0 0 0,1 1 0 0 0,0-1 0 0 0,0 0 0 0 0,0 0 0 0 0,0 1 0 0 0,-1-1 0 0 0,1 0 0 0 0,0 0 0 0 0,0 1 0 0 0,0-1 0 0 0,0 0 0 0 0,0 1 0 0 0,0-1 0 0 0,0 0 0 0 0,0 1 0 0 0,0-1 0 0 0,0 0 0 0 0,-9 39 310 0 0,3-21-167 0 0,4-15-128 0 0,1 0 1 0 0,0 0-1 0 0,-1 1 0 0 0,2-1 1 0 0,-1 0-1 0 0,0 1 1 0 0,0 3-1 0 0,1-6 113 0 0,0 0-74 0 0,0 0-52 0 0,0 0 0 0 0,0 0 0 0 0,0 0 0 0 0,-1 0 1 0 0,1 0-1 0 0,0 0 0 0 0,0 0 0 0 0,-1 0 1 0 0,1 0-1 0 0,-1 0 0 0 0,1 0 0 0 0,-1 0 1 0 0,-1 1-1 0 0,2-1 2 0 0,0-1 0 0 0,-1 1 0 0 0,1-1 0 0 0,0 1 0 0 0,0 0 0 0 0,-1-1 0 0 0,1 1 0 0 0,0-1 0 0 0,0 1 0 0 0,0 0 0 0 0,0-1 0 0 0,0 1 0 0 0,-1-1 0 0 0,1 1 0 0 0,0 0 0 0 0,1-1 0 0 0,-1 1 0 0 0,0 0 0 0 0,0-1 0 0 0,0 1 0 0 0,0-1 0 0 0,0 1 1 0 0,1 0-1 0 0,-1 7 7 0 0,-2 6-12 0 0,-1-2 0 0 0,-1 2 13 0 0,5-11 41 0 0,0-1-14 0 0,-1 1 0 0 0,0-1 1 0 0,1 0-1 0 0,-1 0 0 0 0,0 0 0 0 0,0 0 0 0 0,0 0 0 0 0,-1 4 0 0 0,-6 49 495 0 0,7-50-531 0 0,-2 2-1 0 0,1 0-1 0 0,1 1 1 0 0,-1 12-1 0 0,1-11 0 0 0,3 16-1 0 0,6 37 64 0 0,-3-36 99 0 0,-4-10-86 0 0,8 15-10 0 0,-6-8 65 0 0,-3-19-177 0 0,0-1 97 0 0,-1 1 0 0 0,1-1-1 0 0,1 1 1 0 0,-1-1 0 0 0,2 4-1 0 0,-1-3-40 0 0,-1-4-9 0 0,-1 0 0 0 0,1 1 1 0 0,-1-1-1 0 0,1 1 0 0 0,-1-1 0 0 0,0 1 1 0 0,0-1-1 0 0,1 1 0 0 0,-1-1 0 0 0,0 1 1 0 0,0 0-1 0 0,1-1 0 0 0,-1 1 0 0 0,0-1 0 0 0,0 1 1 0 0,0-1-1 0 0,0 1 0 0 0,0 0 0 0 0,0-1 1 0 0,0 1-1 0 0,0-1 0 0 0,0 2 0 0 0,0 7 39 0 0,4-1-104 0 0,-2-5 63 0 0,5 21 0 0 0,-4-20 0 0 0,19 24 64 0 0,-19-24-64 0 0,2 7 0 0 0,5 3 0 0 0,-9-13 0 0 0,0 1 1 0 0,0 0 0 0 0,0-1 0 0 0,1 1 0 0 0,-1 0 0 0 0,0-1 0 0 0,-1 1 0 0 0,1 0 0 0 0,0 0 0 0 0,0 0 0 0 0,-1 0 0 0 0,1 0 0 0 0,-1 0 0 0 0,1 3 0 0 0,-1-4 3 0 0,0 0-1 0 0,0 0 0 0 0,0 0 1 0 0,0 0-1 0 0,0 0 0 0 0,1 0 1 0 0,-1 0-1 0 0,0 0 0 0 0,1 0 1 0 0,-1 0-1 0 0,1 0 0 0 0,-1 0 1 0 0,1 0-1 0 0,1 1 0 0 0,3 7 136 0 0,2 3 156 0 0,-7-12-296 0 0,0 1-1 0 0,0-1 1 0 0,1 0 0 0 0,-1 0 0 0 0,0 0-1 0 0,0 0 1 0 0,0 0 0 0 0,0 0 0 0 0,0 1-1 0 0,1-1 1 0 0,-1 0 0 0 0,0 0-1 0 0,0 0 1 0 0,0 0 0 0 0,0 0 0 0 0,1 0-1 0 0,-1 0 1 0 0,0 0 0 0 0,0 0 0 0 0,0 0-1 0 0,1 0 1 0 0,-1 0 0 0 0,0 0-1 0 0,0 0 1 0 0,0 0 0 0 0,0 0 0 0 0,1 0-1 0 0,-1 0 1 0 0,0 0 0 0 0,0 0 0 0 0,0 0-1 0 0,0 0 1 0 0,1 0 0 0 0,-1 0 0 0 0,0-1-1 0 0,0 1 1 0 0,0 0 0 0 0,0 0-1 0 0,0 0 1 0 0,1 0 0 0 0,-1 0 0 0 0,0 0-1 0 0,0-1 1 0 0,0 1 0 0 0,0 0 0 0 0,0 0-1 0 0,0 0 1 0 0,0 0 0 0 0,0-1-1 0 0,1 1 1 0 0,-1 0 0 0 0,0 0 0 0 0,0 0-1 0 0,0 0 1 0 0,0-1 0 0 0,0 3 54 0 0,2 0-54 0 0,-2 6 13 0 0,-1-7 41 0 0,1 1-3 0 0,-5 10-85 0 0,4-12 43 0 0,1 1 0 0 0,-1-1 0 0 0,0 0 0 0 0,1 1 0 0 0,-1-1 0 0 0,0 0 0 0 0,1 0 0 0 0,-1 0 0 0 0,0 0 0 0 0,0 0 0 0 0,1 0 0 0 0,-1 0 0 0 0,0 0 0 0 0,1 0 0 0 0,-1 0 0 0 0,0 0 0 0 0,0 0 1 0 0,1 0-1 0 0,-1 0 0 0 0,0-1 0 0 0,1 1 0 0 0,-1 0 0 0 0,0-1 0 0 0,1 1 0 0 0,-1 0 0 0 0,1-1 0 0 0,-1 1 0 0 0,0-1 0 0 0,1 1 0 0 0,-1-1 0 0 0,1 1 0 0 0,-1-1 0 0 0,1 1 0 0 0,0-1 0 0 0,-1 0 0 0 0,0 0 0 0 0,-3-8 18 0 0,4 7-23 0 0,-1 1 1 0 0,0 0-1 0 0,1 0 1 0 0,-1 0-1 0 0,1 0 1 0 0,-1-1-1 0 0,1 1 1 0 0,-1 0-1 0 0,1-1 1 0 0,0 0-1 0 0,-1-6-3 0 0,0 1 0 0 0,0 0 0 0 0,0-1 0 0 0,-1 1 0 0 0,0 0 0 0 0,0 0 0 0 0,-1 0 0 0 0,0 0 0 0 0,0 1 0 0 0,0-1 0 0 0,-7-7 0 0 0,0 0 70 0 0,7 10-39 0 0,1 1 1 0 0,-1 0-1 0 0,1-1 1 0 0,-1 0-1 0 0,1 0 1 0 0,0 0-1 0 0,1 0 0 0 0,-1 0 1 0 0,-1-6-1 0 0,2 6-31 0 0,-4-12 0 0 0,0-5 0 0 0,3 6-12 0 0,1 7 25 0 0,0-1-1 0 0,-1 1 1 0 0,0-1 0 0 0,-1 1-1 0 0,-4-11 1 0 0,6 16-13 0 0,0 0 0 0 0,0 0 0 0 0,1 0 0 0 0,-1 0 0 0 0,0 0 0 0 0,1 0 0 0 0,0-5 0 0 0,-2-9 0 0 0,-5-40 0 0 0,6 53 0 0 0,0-3 0 0 0,0 0 0 0 0,0 0 0 0 0,1-9 0 0 0,0-2-4 0 0,-4-35 0 0 0,6 14 4 0 0,-2 32-5 0 0,0-1-1 0 0,1 1 1 0 0,0-1-1 0 0,2-7 0 0 0,3-18-30 0 0,-5 20 36 0 0,2 0 0 0 0,0 1 0 0 0,7-21 0 0 0,-10 33 0 0 0,2-5 0 0 0,0 0 0 0 0,-1-1 0 0 0,0 1 0 0 0,1-1 0 0 0,-2 1 0 0 0,1-1 0 0 0,-1-8 0 0 0,1 11 0 0 0,0 0 0 0 0,-1 1 0 0 0,1-1 0 0 0,0 1 0 0 0,1-1 0 0 0,1-3 0 0 0,3-9 0 0 0,8-14 0 0 0,-7 16 0 0 0,-7 13 0 0 0,1-1 0 0 0,0 0 0 0 0,-1 0 0 0 0,1 0 0 0 0,-1 0 0 0 0,1 0 0 0 0,-1 0 0 0 0,1 0 0 0 0,-1 0 0 0 0,0 0 0 0 0,1-2 0 0 0,-1 2 0 0 0,0-1 0 0 0,0 1 0 0 0,1-1 0 0 0,-1 1 0 0 0,1 0 0 0 0,-1-1 0 0 0,1 1 0 0 0,-1-1 0 0 0,1 1 0 0 0,1-3 0 0 0,4-9 0 0 0,12-12-144 0 0,-9 10 124 0 0,-9 14 23 0 0,1 0 0 0 0,0 0 0 0 0,-1 0 0 0 0,1 0 0 0 0,0 0-1 0 0,-1 1 1 0 0,1-1 0 0 0,-1 0 0 0 0,1 0 0 0 0,-1 0 0 0 0,0-1 0 0 0,1 1-1 0 0,-1 0 1 0 0,0 0 0 0 0,0 0 0 0 0,0 0 0 0 0,0 0 0 0 0,0 0 0 0 0,0-1-1 0 0,0 0-1 0 0,1 1 0 0 0,-1 0-1 0 0,1-1 1 0 0,-1 1 0 0 0,1 0-1 0 0,0 0 1 0 0,-1-1 0 0 0,1 1-1 0 0,0 0 1 0 0,0 0-1 0 0,0 0 1 0 0,0 0 0 0 0,0 0-1 0 0,0 0 1 0 0,0 0 0 0 0,1 0-1 0 0,8-13 0 0 0,-9 13 0 0 0,0-1 0 0 0,0 1 0 0 0,0 0 0 0 0,0-1 0 0 0,0 1 0 0 0,0 0 0 0 0,0 0 0 0 0,2-2 0 0 0,9-9 0 0 0,4 1 0 0 0,-1-2 53 0 0,-10 10-40 0 0,-1 0-1 0 0,0-1 1 0 0,0 1-1 0 0,0-1 1 0 0,4-5-1 0 0,-5 6-12 0 0,0 0 0 0 0,26-21 0 0 0,-29 22-1 0 0,0 2 1 0 0,0-1-1 0 0,0 1 1 0 0,0-1-1 0 0,0 1 1 0 0,0 0-1 0 0,0-1 1 0 0,0 1-1 0 0,0 0 1 0 0,0-1 0 0 0,1 1-1 0 0,-1 0 1 0 0,0-1-1 0 0,0 1 1 0 0,0 0-1 0 0,1-1 1 0 0,-1 1-1 0 0,0 0 1 0 0,0 0-1 0 0,1-1 1 0 0,-1 1-1 0 0,0 0 1 0 0,0 0-1 0 0,1 0 1 0 0,-1-1 0 0 0,0 1-1 0 0,1 0 1 0 0,-1 0-1 0 0,0 0 1 0 0,1 0-1 0 0,-1 0 1 0 0,0-1-1 0 0,1 1 1 0 0,-1 0-1 0 0,1 0 1 0 0,0 0-82 0 0,6-9-123 0 0,-4 6 205 0 0,6-16 0 0 0,-6 17 0 0 0,0 2-11 0 0,-2 0-42 0 0,-1 0 51 0 0,0 1-1 0 0,0-1 1 0 0,0 0-1 0 0,0 1 1 0 0,0-1-1 0 0,0 1 1 0 0,0-1-1 0 0,0 0 1 0 0,0 1 0 0 0,0-1-1 0 0,0 0 1 0 0,0 1-1 0 0,0-1 1 0 0,-1 1-1 0 0,1-1 1 0 0,0 0-1 0 0,0 1 1 0 0,0-1-1 0 0,0 0 1 0 0,-1 1-1 0 0,1-1 1 0 0,0 0-1 0 0,0 0 1 0 0,-1 1 0 0 0,1-1-1 0 0,0 0 1 0 0,-1 1-1 0 0,-11 13 11 0 0,6-8-11 0 0,4-2 3 0 0,-1 0 0 0 0,1 0 0 0 0,-1-1 0 0 0,0 1 0 0 0,-6 4 0 0 0,-10 15 0 0 0,-5 5 0 0 0,11-17 0 0 0,12-10 0 0 0,-1 0 0 0 0,0 0 0 0 0,1 0 0 0 0,0 0 0 0 0,-1 1 0 0 0,1-1 0 0 0,0 0 0 0 0,0 1 0 0 0,-2 1 0 0 0,-23 28 0 0 0,16-19 0 0 0,8-10 0 0 0,0 0 0 0 0,1 0 0 0 0,-1 0 0 0 0,1 0 0 0 0,-1 0 0 0 0,1 0 0 0 0,-2 4 0 0 0,-11 26 0 0 0,-1 0 0 0 0,14-28 0 0 0,-1-1 0 0 0,1 1 0 0 0,-1 0 0 0 0,0-1 0 0 0,0 1 0 0 0,-4 5 0 0 0,3-6 0 0 0,1 1 0 0 0,0 0 0 0 0,-1-1 0 0 0,2 1 0 0 0,-4 7 0 0 0,-4 10 0 0 0,7-18 0 0 0,1 1 0 0 0,-1-1 0 0 0,1 1 0 0 0,-1-1 0 0 0,0 6 0 0 0,-1 5-35 0 0,-8 22-1 0 0,8-28 43 0 0,-8 34-7 0 0,8-18-18 0 0,2-11 3 0 0,-1-1 0 0 0,-6 25-1 0 0,5-26 16 0 0,0-1 0 0 0,-1 22 0 0 0,1-14-1 0 0,3-13-35 0 0,-1 0 0 0 0,0 0 0 0 0,1 0 0 0 0,0 7 0 0 0,-2 26 81 0 0,2-6-45 0 0,1-18 26 0 0,0-6-4 0 0,-1 1 1 0 0,1-1-1 0 0,1-1 0 0 0,-1 1 1 0 0,4 9-1 0 0,-1 5-22 0 0,-4-19 0 0 0,0-1 0 0 0,0 1 0 0 0,1 0 0 0 0,-1 0 0 0 0,1-1 0 0 0,1 5 0 0 0,9 30 0 0 0,-10-34 10 0 0,0 0 1 0 0,0 0-1 0 0,0 0 0 0 0,-1 0 1 0 0,1 6-1 0 0,-1-5 1 0 0,1 0 0 0 0,-1 0 0 0 0,1-1 0 0 0,0 1 0 0 0,2 5 0 0 0,12 39 0 0 0,0-16 42 0 0,-15-31-53 0 0,1 1 0 0 0,-1 0 0 0 0,1 0 0 0 0,0-1 0 0 0,0 1 0 0 0,0-1 0 0 0,-1 1 0 0 0,3 1 0 0 0,0 4 0 0 0,7 35 0 0 0,-6-33 106 0 0,-4-8-95 0 0,1-1-1 0 0,-1 1 1 0 0,0 0 0 0 0,1-1 0 0 0,-1 1-1 0 0,0 0 1 0 0,1 0 0 0 0,-1 0-1 0 0,0-1 1 0 0,0 1 0 0 0,0 0 0 0 0,0 0-1 0 0,0 1 1 0 0,0-2-6 0 0,1 5-16 0 0,0-4 15 0 0,-1-1 0 0 0,1 1 0 0 0,-1-1 0 0 0,1 1 1 0 0,0-1-1 0 0,-1 0 0 0 0,1 1 0 0 0,0-1 0 0 0,-1 0 0 0 0,1 1 0 0 0,0-1 1 0 0,0 0-1 0 0,-1 0 0 0 0,1 0 0 0 0,0 0 0 0 0,1 1 0 0 0,3-1-4 0 0,0 1 11 0 0,-1-1 37 0 0,-4 0-44 0 0,0 2-8 0 0,16 7 73 0 0,-13-7-68 0 0,3 2 1 0 0,0 0 1 0 0,1-1-1 0 0,10 5 1 0 0,-16-8 39 0 0,3 0-30 0 0,8-6-13 0 0,-6 4 136 0 0,-6 2-134 0 0,0 0 0 0 0,0 0-1 0 0,1 0 1 0 0,-1 0 0 0 0,0 0 0 0 0,1 0 0 0 0,-1 0-1 0 0,0 0 1 0 0,0 0 0 0 0,1-1 0 0 0,-1 1 0 0 0,0 0 0 0 0,0 0-1 0 0,1 0 1 0 0,-1 0 0 0 0,0-1 0 0 0,0 1 0 0 0,0 0-1 0 0,1 0 1 0 0,-1 0 0 0 0,0-1 0 0 0,0 1 0 0 0,0 0-1 0 0,0 0 1 0 0,0-1 0 0 0,1 1 0 0 0,-1 0 0 0 0,0 0 0 0 0,0-1-1 0 0,0 1 1 0 0,0 0 0 0 0,0 0 0 0 0,0-1 0 0 0,0 1-1 0 0,0 0 1 0 0,0-1 0 0 0,2-7 22 0 0,-2 7 37 0 0,0 2 0 0 0,1 4-1772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7:57.93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1531 3679 0 0,'4'-5'6852'0'0,"-1"-12"-5086"0"0,1-1-1473 0 0,-1 12-52 0 0,-2 5-209 0 0,0 0 0 0 0,-1 1 0 0 0,1-1 0 0 0,-1 0 0 0 0,1 0 0 0 0,-1 0 0 0 0,1 0 0 0 0,-1 0 0 0 0,1 0 0 0 0,-1 0 0 0 0,0 0 0 0 0,0 0 0 0 0,0 0 0 0 0,1 0 0 0 0,-1-2 0 0 0,3-12 115 0 0,-1-9-94 0 0,4-6 358 0 0,-3-8 250 0 0,-3 31-555 0 0,-1 3-56 0 0,1 1 1 0 0,0-1 0 0 0,0 0 0 0 0,1 0 0 0 0,-1 0 0 0 0,1 0-1 0 0,2-7 1 0 0,-2 9-28 0 0,-1 1 0 0 0,1-1 0 0 0,-1 0 0 0 0,0 0 0 0 0,0 0 0 0 0,0 0 0 0 0,0 0-1 0 0,0 0 1 0 0,-1-3 0 0 0,1-11 58 0 0,1-8 245 0 0,1-2-146 0 0,-1 8-7 0 0,-1 16-164 0 0,0 0-1 0 0,0 0 0 0 0,0 0 0 0 0,1 0 1 0 0,-1 0-1 0 0,0 0 0 0 0,1 0 1 0 0,-1 0-1 0 0,2-3 0 0 0,-1 3-8 0 0,-1 0-1 0 0,1 0 1 0 0,-1-1-1 0 0,0 1 1 0 0,0 0-1 0 0,0-1 1 0 0,0 1-1 0 0,0 0 1 0 0,-1-4-1 0 0,1-13 60 0 0,1 9-56 0 0,0 0 1 0 0,-1-14-1 0 0,1 6 53 0 0,0 15-55 0 0,-1-1 0 0 0,0 1 0 0 0,0-1 0 0 0,0 1 0 0 0,0 0 0 0 0,-1-1 0 0 0,0-3 0 0 0,0 5 1 0 0,1 0-1 0 0,0 1 1 0 0,0-1-1 0 0,0 0 0 0 0,0 0 1 0 0,0 0-1 0 0,0 1 1 0 0,0-1-1 0 0,1-2 0 0 0,0-9 145 0 0,-1-16-30 0 0,0 19-73 0 0,0 1 0 0 0,0 0 0 0 0,-2-13 0 0 0,0 7-45 0 0,2 12 4 0 0,0 0 0 0 0,0 0-1 0 0,-1 1 1 0 0,1-1 0 0 0,-1 0 0 0 0,-1-4 0 0 0,2 6 18 0 0,0-1 1 0 0,-1 1-1 0 0,1 0 0 0 0,0-1 1 0 0,0 1-1 0 0,0 0 0 0 0,0-1 1 0 0,1 1-1 0 0,-1-1 0 0 0,0 1 1 0 0,1-2-1 0 0,1-15 173 0 0,-3 17-193 0 0,1-1 0 0 0,0 0 0 0 0,0 0 0 0 0,0 0 0 0 0,1 0 0 0 0,-1 0 0 0 0,0 1 0 0 0,2-5 0 0 0,1-12 0 0 0,-2 5 0 0 0,-1-3 0 0 0,0 13 21 0 0,0 0-1 0 0,-1 0 0 0 0,1 0 1 0 0,1 0-1 0 0,-1 0 0 0 0,1-5 1 0 0,0 5 5 0 0,0 0 0 0 0,-1 0 0 0 0,0 0 0 0 0,0 0 1 0 0,0 0-1 0 0,0 0 0 0 0,-1-4 0 0 0,0-29 134 0 0,0 34-160 0 0,1-1 0 0 0,0 1 0 0 0,0-1 0 0 0,0 1 0 0 0,0 0 0 0 0,1-5 0 0 0,-1 5 0 0 0,0 0 0 0 0,0 0 0 0 0,0 0 0 0 0,0-1 0 0 0,0 1 0 0 0,0 0 0 0 0,-1-3 0 0 0,1 3 14 0 0,-1 0 0 0 0,1 0 0 0 0,0 0 0 0 0,0 1 0 0 0,0-1 0 0 0,0 0 0 0 0,0 0 0 0 0,1-2 0 0 0,0-11 52 0 0,0-3-55 0 0,-2 12 30 0 0,0-1 0 0 0,1 1 0 0 0,0-1-1 0 0,0 1 1 0 0,2-11 0 0 0,-1 10-42 0 0,0 4 23 0 0,0-1 0 0 0,-1 1 0 0 0,1 0 0 0 0,-1-1 1 0 0,0 1-1 0 0,0 0 0 0 0,-1-7 0 0 0,1-13 69 0 0,-1 20-85 0 0,0-1 0 0 0,1 0 0 0 0,0 1 0 0 0,0-1 0 0 0,1-4 0 0 0,-1-16 11 0 0,0 21-17 0 0,0 0 0 0 0,0 0 0 0 0,0 0 0 0 0,0 0 0 0 0,0 0 0 0 0,2-3 0 0 0,-1-16 0 0 0,2 3-2 0 0,-3 17 3 0 0,1 0 1 0 0,-1 0 0 0 0,1 0-1 0 0,-1 0 1 0 0,0 0 0 0 0,0 0-1 0 0,0-4 1 0 0,1-12 62 0 0,-1 15-58 0 0,0 1 0 0 0,1-1 0 0 0,-1 1 0 0 0,0-1 0 0 0,1 1-1 0 0,-1-1 1 0 0,1 1 0 0 0,1-4 0 0 0,-2 5-7 0 0,0 1-1 0 0,1-1 1 0 0,-1 0-1 0 0,0 1 0 0 0,0-1 1 0 0,0 1-1 0 0,0-1 1 0 0,0 0-1 0 0,0 1 1 0 0,0-1-1 0 0,0 0 0 0 0,0 1 1 0 0,0-1-1 0 0,0 1 1 0 0,-1-1-1 0 0,1 0 1 0 0,0 1-1 0 0,0-1 1 0 0,-1 0-1 0 0,1 0 1 0 0,-1 0 0 0 0,1 0 1 0 0,0 1-1 0 0,-1-1 0 0 0,1 0 0 0 0,0 0 0 0 0,0 0 0 0 0,0 1 1 0 0,0-1-1 0 0,0 0 0 0 0,0 0 0 0 0,0 0 0 0 0,0-1 1 0 0,-1-12 85 0 0,2 12-82 0 0,-1 1 1 0 0,0-1-1 0 0,1 1 1 0 0,-1-1-1 0 0,0 1 1 0 0,0-1-1 0 0,0 1 1 0 0,0-1 0 0 0,-1-1-1 0 0,1 1-1 0 0,0 1 0 0 0,0-1-1 0 0,0 1 1 0 0,0 0 0 0 0,0-1 0 0 0,0 1 0 0 0,0-1 0 0 0,0 1-1 0 0,1-2 1 0 0,0-15-2 0 0,0 0 25 0 0,-1 1 17 0 0,0 15-31 0 0,0 0 0 0 0,1-1 0 0 0,-2 1 0 0 0,1 0 0 0 0,0 0-1 0 0,0-1 1 0 0,-1 1 0 0 0,1 0 0 0 0,-2-4 0 0 0,1-21 53 0 0,0 11-64 0 0,-2-17 0 0 0,1 16 128 0 0,3-5-128 0 0,-2 20 0 0 0,2 1 0 0 0,-1-1 0 0 0,2 0 0 0 0,-2 2 0 0 0,0 0 0 0 0,0 0 0 0 0,0 0 0 0 0,0 0 0 0 0,0 0 0 0 0,0 0 0 0 0,1 0 0 0 0,-1-1 0 0 0,0 1 0 0 0,0 0 0 0 0,0 0 0 0 0,0 0 0 0 0,0 0 0 0 0,0 0 0 0 0,0 0 0 0 0,0-1 0 0 0,0 1 0 0 0,0 0 0 0 0,0 0 0 0 0,0 0 0 0 0,0 0 0 0 0,0 0 0 0 0,0 0 0 0 0,0-1 0 0 0,0 1 0 0 0,0 0 0 0 0,0 0 0 0 0,0 0 0 0 0,0 0 0 0 0,0 0 0 0 0,0-1 0 0 0,0 1 0 0 0,0 0 0 0 0,0 0 0 0 0,0 0 0 0 0,0 0 0 0 0,-3-10 0 0 0,1 7 0 0 0,1 1 0 0 0,0-1 0 0 0,2 0 0 0 0,-2 1 0 0 0,3 0 814 0 0,-1 14-684 0 0,-3-7-130 0 0,2 3 0 0 0,3 11 0 0 0,-3-19 1 0 0,0 0 0 0 0,0 0-1 0 0,0 0 1 0 0,0 0 0 0 0,0 0-1 0 0,0 0 1 0 0,0 0 0 0 0,0-1-1 0 0,0 1 1 0 0,0 0 0 0 0,0 0 0 0 0,0 0-1 0 0,1 0 1 0 0,-1 0 0 0 0,0 0-1 0 0,0 0 1 0 0,0 0 0 0 0,0 0-1 0 0,0 0 1 0 0,0 0 0 0 0,0 0 0 0 0,0 0-1 0 0,0 0 1 0 0,1 0 0 0 0,-1 0-1 0 0,0 0 1 0 0,0 0 0 0 0,0 0-1 0 0,0 0 1 0 0,0 0 0 0 0,0 0 0 0 0,0 0-1 0 0,0 0 1 0 0,0 0 0 0 0,1 1-1 0 0,-1-1 1 0 0,0 0 0 0 0,0 0-1 0 0,0 0 1 0 0,0 0 0 0 0,0 0-1 0 0,0 0 1 0 0,0 0 0 0 0,0 0 0 0 0,0 0-1 0 0,0 0 1 0 0,0 0 0 0 0,0 0-1 0 0,0 1 1 0 0,0-1 0 0 0,0 0-1 0 0,0 0 1 0 0,0 0 0 0 0,0 0 0 0 0,0 0-1 0 0,0 0 1 0 0,0 0 0 0 0,0 0-1 0 0,0 0 1 0 0,0 1 0 0 0,0-1-1 0 0,0 0 1 0 0,2-4 33 0 0,18-23 272 0 0,-17 24-306 0 0,-2 1 4 0 0,1 1-1 0 0,-1 0 1 0 0,0 0-1 0 0,0 0 1 0 0,1 0 0 0 0,-1 0-1 0 0,1 0 1 0 0,-1 0-1 0 0,1 0 1 0 0,-1 1-1 0 0,1-1 1 0 0,0 1-1 0 0,-1-1 1 0 0,1 1 0 0 0,0-1-1 0 0,-1 1 1 0 0,4 0-1 0 0,0 0-3 0 0,-7-1 0 0 0,1 1 0 0 0,-4 2 28 0 0,6 6 6 0 0,0-5-32 0 0,1 2-2 0 0,-2-5 0 0 0,-3 6 0 0 0,3-3 0 0 0,4-1 0 0 0,0-1 0 0 0,1 0 0 0 0,0-1 0 0 0,-5 0 0 0 0,1 0 0 0 0,-1-1 0 0 0,1 1 0 0 0,0 0 0 0 0,-1 0 0 0 0,1 0 0 0 0,-1 0 0 0 0,1-1 0 0 0,-1 1 0 0 0,1 0 0 0 0,-1 0 0 0 0,1-1 0 0 0,-1 1 0 0 0,1 0 0 0 0,-1-1 0 0 0,1 1 0 0 0,-1-1-1 0 0,1 1 1 0 0,0-1 0 0 0,0-1 17 0 0,0 2 63 0 0,0-1 0 0 0,24-15-68 0 0,-22 13-1 0 0,0 1 0 0 0,-1 0 1 0 0,1 0-1 0 0,0 1 0 0 0,0-1 1 0 0,5-1-1 0 0,-6 1 40 0 0,-2 2-49 0 0,1-1 0 0 0,-1 1 0 0 0,1 0 0 0 0,-1-1 0 0 0,1 1 0 0 0,-1 0 1 0 0,1 0-1 0 0,-1-1 0 0 0,1 1 0 0 0,-1 0 0 0 0,1 0 0 0 0,0 0 0 0 0,-1 0 0 0 0,1-1 1 0 0,0 1-1 0 0,-1 0 0 0 0,1 0 0 0 0,-1 0 0 0 0,1 0 0 0 0,0 1 0 0 0,-1-1 0 0 0,1 0 1 0 0,-1 0-1 0 0,2 0 0 0 0,-1 1-67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18:05.71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11 732 7631 0 0,'1'0'61'0'0,"-1"0"-1"0"0,0 0 0 0 0,0 0 0 0 0,0 0 1 0 0,1 0-1 0 0,-1 0 0 0 0,0 0 1 0 0,0 0-1 0 0,1 0 0 0 0,-1 0 0 0 0,0 0 1 0 0,0 0-1 0 0,0 0 0 0 0,1 0 0 0 0,-1 0 1 0 0,0 0-1 0 0,0 0 0 0 0,0 1 0 0 0,1-1 1 0 0,-1 0-1 0 0,0 0 0 0 0,0 0 1 0 0,0 0-1 0 0,0 1 0 0 0,1-1 0 0 0,-1 0 1 0 0,0 0-1 0 0,0 0 0 0 0,0 0 0 0 0,0 1 1 0 0,0-1-1 0 0,0 0 0 0 0,0 0 0 0 0,0 1 1 0 0,0-1-1 0 0,0 0 0 0 0,0 0 1 0 0,0 0-1 0 0,0 1 0 0 0,1 14 1454 0 0,0 0-488 0 0,0-12-942 0 0,-1 0 1 0 0,0 0-1 0 0,0 0 0 0 0,0 0 0 0 0,0 0 1 0 0,-2 5-1 0 0,1 8 134 0 0,1-9-199 0 0,0 0 10 0 0,0-1 0 0 0,0 1 0 0 0,-3 12 0 0 0,3-15-18 0 0,0-4-10 0 0,1 1 0 0 0,-1-1 0 0 0,0 1 0 0 0,0-1 0 0 0,0 1 0 0 0,0-1 0 0 0,0 1 0 0 0,0-1 0 0 0,0 1 0 0 0,0-1 0 0 0,0 1 0 0 0,0-1 0 0 0,0 0 0 0 0,0 1 0 0 0,0-1 0 0 0,0 1 0 0 0,0-1 0 0 0,-1 1 0 0 0,1-1 1 0 0,0 1-1 0 0,0-1 0 0 0,0 0 0 0 0,-1 1 0 0 0,1-1 0 0 0,0 1 0 0 0,-1-1 0 0 0,-2 2 1314 0 0,2 2 123 0 0,1-4-1428 0 0,0 0 1 0 0,0 0 0 0 0,0 0 0 0 0,0 0 0 0 0,0 1 0 0 0,0-1-1 0 0,0 0 1 0 0,0 0 0 0 0,0 0 0 0 0,0 0 0 0 0,0 0-1 0 0,0 0 1 0 0,0 0 0 0 0,0 1 0 0 0,-1-1 0 0 0,1 0 0 0 0,0 0-1 0 0,0 0 1 0 0,0 0 0 0 0,0 0 0 0 0,0 0 0 0 0,0 0 0 0 0,0 0-1 0 0,0 1 1 0 0,0-1 0 0 0,0 0 0 0 0,-1 0 0 0 0,1 0-1 0 0,0 0 1 0 0,0 0 0 0 0,0 0 0 0 0,0 0 0 0 0,0 0 0 0 0,0 0-1 0 0,0 0 1 0 0,-1 0 0 0 0,1 0 0 0 0,0 0 0 0 0,0 0 0 0 0,0 0-1 0 0,0 0 1 0 0,0 0 0 0 0,0 0 0 0 0,-1 0 0 0 0,1 0-1 0 0,0 0 1 0 0,0 0 0 0 0,0 0 0 0 0,0 0 0 0 0,0 0 0 0 0,0 0-1 0 0,-1 0 1 0 0,2 14 322 0 0,-1-10-333 0 0,2 22 64 0 0,-1-22-30 0 0,-1 0-1 0 0,0-1 0 0 0,1 1 1 0 0,-1 0-1 0 0,-1-1 0 0 0,1 1 1 0 0,-1 4-1 0 0,-2-6 77 0 0,3-7-25 0 0,-1 1-99 0 0,0 2 25 0 0,0 2 170 0 0,9-8 75 0 0,-8-1-192 0 0,-1 6-48 0 0,1 1 55 0 0,5 3 54 0 0,2 1 47 0 0,7 3 272 0 0,-13-5-442 0 0,0 1 0 0 0,0-1 0 0 0,0 0 0 0 0,0 0 0 0 0,0 0 0 0 0,0 1 0 0 0,0-1-1 0 0,0 0 1 0 0,0 0 0 0 0,0-1 0 0 0,0 1 0 0 0,0 0 0 0 0,0 0 0 0 0,0 0 0 0 0,0-1 0 0 0,0 1 0 0 0,0 0-1 0 0,0-1 1 0 0,-1 1 0 0 0,1-1 0 0 0,0 1 0 0 0,0-1 0 0 0,0 0 0 0 0,0 1 0 0 0,-1-1 0 0 0,1 0 0 0 0,0 1-1 0 0,-1-1 1 0 0,1 0 0 0 0,0 0 0 0 0,-1 0 0 0 0,1 0 0 0 0,-1 0 0 0 0,1 0 0 0 0,-1 1 0 0 0,0-1 0 0 0,1 0-1 0 0,-1 0 1 0 0,0-2 0 0 0,2-1 14 0 0,1-2 39 0 0,0 0 0 0 0,-1-1-1 0 0,1 1 1 0 0,-1-1 0 0 0,1-9-1 0 0,0 2-54 0 0,1-1 0 0 0,0 0 0 0 0,7-14 0 0 0,-9 21 23 0 0,-2 7-9 0 0,0 0 0 0 0,0 0 0 0 0,0 1 0 0 0,0-1 0 0 0,0 0 0 0 0,0 0 1 0 0,0 0-1 0 0,0 1 0 0 0,0-1 0 0 0,1 0 0 0 0,-1 0 0 0 0,0 1 0 0 0,1-1 1 0 0,-1 0-1 0 0,0 1 0 0 0,1-1 0 0 0,-1 0 0 0 0,1 1 0 0 0,-1-1 0 0 0,1 0 1 0 0,-1 1-1 0 0,1-1 0 0 0,0 1 0 0 0,0-1 0 0 0,-1 1-8 0 0,1 1 0 0 0,-1-1 0 0 0,1 0 0 0 0,-1 1-1 0 0,0-1 1 0 0,1 1 0 0 0,-1-1 0 0 0,0 1 0 0 0,0-1 0 0 0,1 1 0 0 0,-1-1-1 0 0,0 1 1 0 0,0-1 0 0 0,0 1 0 0 0,0 0 0 0 0,1-1 0 0 0,-1 1 0 0 0,0-1-1 0 0,0 1 1 0 0,0 0 0 0 0,0 13 50 0 0,-2-10-44 0 0,0 1 0 0 0,1-1 0 0 0,0 0 0 0 0,0 1 0 0 0,0-1 0 0 0,1 1 0 0 0,-1-1 0 0 0,1 1 0 0 0,1 7 0 0 0,-1-9 2 0 0,0 0 0 0 0,0 0-1 0 0,0 0 1 0 0,0 0 0 0 0,0 0 0 0 0,-1 0 0 0 0,0 0-1 0 0,0 4 1 0 0,0-4-15 0 0,1-3 131 0 0,8-16-66 0 0,-4 7-57 0 0,0-1 1 0 0,0 1-1 0 0,-1-1 0 0 0,-1 0 0 0 0,2-15 0 0 0,6-21 14 0 0,3 6-21 0 0,-14 80 0 0 0,-5 3 0 0 0,0-4 0 0 0,6-38 8 0 0,0-1 0 0 0,-1 1-1 0 0,1 0 1 0 0,0-1 0 0 0,0 1 0 0 0,0 0-1 0 0,0-1 1 0 0,-1 1 0 0 0,1 0 0 0 0,0 0 0 0 0,0-1-1 0 0,1 1 1 0 0,-1 0 0 0 0,0-1 0 0 0,0 1-1 0 0,0 0 1 0 0,0-1 0 0 0,0 1 0 0 0,1 0-1 0 0,-1-1 1 0 0,0 1 0 0 0,1 0 0 0 0,-1-1-1 0 0,0 1 1 0 0,1-1 0 0 0,-1 1 0 0 0,1-1-1 0 0,-1 1 1 0 0,1-1 0 0 0,-1 1 0 0 0,1-1-1 0 0,0 1 1 0 0,0-1-8 0 0,0 0 0 0 0,-1 0 0 0 0,1 0 0 0 0,-1 0 0 0 0,1 0 0 0 0,-1-1 0 0 0,1 1 0 0 0,-1 0 0 0 0,1 0 0 0 0,-1-1 0 0 0,1 1 0 0 0,-1 0 0 0 0,1-1 0 0 0,-1 1 0 0 0,1 0 0 0 0,-1-1 0 0 0,0 1 0 0 0,1-1 0 0 0,-1 1 0 0 0,0-1 0 0 0,1 1 0 0 0,-1-1 0 0 0,0 1 0 0 0,0-1 0 0 0,1 0 0 0 0,-1 1 0 0 0,4-8 15 0 0,0 0-1 0 0,-1-1 1 0 0,0 1 0 0 0,2-12-1 0 0,-2 11-23 0 0,6-27 9 0 0,3-7 0 0 0,17-43 0 0 0,-20 55 11 0 0,-11 39-8 0 0,0 1 0 0 0,-1-1-1 0 0,-7 16 1 0 0,1-1-33 0 0,-9 18 30 0 0,26-59 0 0 0,-3 7 0 0 0,0 0 0 0 0,-1 0 0 0 0,5-24 0 0 0,-6 18-13 0 0,10-29 0 0 0,-7 28 202 0 0,5-26 0 0 0,-1 3 363 0 0,-25 74-552 0 0,11-21 6 0 0,-1 0 0 0 0,0 0-1 0 0,0-1 1 0 0,-12 17 0 0 0,-33 40 28 0 0,42-59-33 0 0,-29 29-1 0 0,36-37 0 0 0,1 0 0 0 0,-1-1 0 0 0,1 1 0 0 0,-1 0 0 0 0,0-1 0 0 0,1 1 0 0 0,-1 0 0 0 0,0-1 0 0 0,0 1 0 0 0,1-1 0 0 0,-1 0 0 0 0,0 1 0 0 0,0-1 0 0 0,0 0 0 0 0,0 1 0 0 0,0-1 0 0 0,1 0 0 0 0,-1 0 0 0 0,0 0 0 0 0,0 1 0 0 0,0-1 0 0 0,-1-1 0 0 0,1 2 0 0 0,1-2 0 0 0,-1 1 1 0 0,1 0-1 0 0,-1 0 0 0 0,1 0 0 0 0,-1 0 0 0 0,1 0 0 0 0,-1 0 0 0 0,1-1 0 0 0,-1 1 0 0 0,1 0 1 0 0,-1 0-1 0 0,1-1 0 0 0,-1 1 0 0 0,1 0 0 0 0,-1-1 0 0 0,1 1 0 0 0,0 0 0 0 0,-1-1 0 0 0,1 1 1 0 0,0-1-1 0 0,-1 1 0 0 0,1 0 0 0 0,0-1 0 0 0,-1 1 0 0 0,1-2 0 0 0,-4-15-3 0 0,3 7-11 0 0,0 8-14 0 0,1 0 0 0 0,0 0 0 0 0,-1 0 1 0 0,1 0-1 0 0,0 0 0 0 0,1 0 0 0 0,0-4 1 0 0,0-8-129 0 0,1-11 49 0 0,1 5 98 0 0,5-36-163 0 0,3 23 171 0 0,-11 32 6 0 0,0 1 1 0 0,0 0-1 0 0,0 0 1 0 0,0 0-1 0 0,0 0 1 0 0,0-1-1 0 0,0 1 0 0 0,0 0 1 0 0,0 0-1 0 0,0 0 1 0 0,0-1-1 0 0,0 1 1 0 0,0 0-1 0 0,0 0 1 0 0,0 0-1 0 0,0 0 0 0 0,0-1 1 0 0,0 1-1 0 0,0 0 1 0 0,0 0-1 0 0,0 0 1 0 0,0 0-1 0 0,0-1 1 0 0,0 1-1 0 0,1 0 0 0 0,-1 0 1 0 0,0 0-1 0 0,0 0 1 0 0,0 0-1 0 0,0 0 1 0 0,0-1-1 0 0,1 1 1 0 0,-1 0-1 0 0,0 0 0 0 0,0 0 1 0 0,0 0-1 0 0,0 0 1 0 0,0 0-1 0 0,1 0 1 0 0,-1 0 0 0 0,0 0 1 0 0,0 1 0 0 0,0-1 0 0 0,0 0-1 0 0,0 1 1 0 0,0-1 0 0 0,1 0 0 0 0,-1 0-1 0 0,0 1 1 0 0,0-1 0 0 0,0 0 0 0 0,0 1-1 0 0,-1-1 1 0 0,1 0 0 0 0,0 1 0 0 0,0-1-1 0 0,0 0 1 0 0,0 0 0 0 0,0 1 0 0 0,0-1-1 0 0,0 0 1 0 0,-1 1 0 0 0,1-1 0 0 0,0 0-1 0 0,0 1 1 0 0,-17 43 153 0 0,-3 1-160 0 0,10-20 0 0 0,1-4 0 0 0,3-2 0 0 0,5-16 0 0 0,1-1 0 0 0,-1 1 0 0 0,0-1 0 0 0,0 1 0 0 0,0-1 0 0 0,-2 4 0 0 0,-1 6 24 0 0,4-12-22 0 0,0 1 1 0 0,0 0-1 0 0,0-1 0 0 0,0 1 1 0 0,0-1-1 0 0,-1 1 0 0 0,1-1 0 0 0,0 1 1 0 0,0-1-1 0 0,0 1 0 0 0,-1-1 1 0 0,1 1-1 0 0,0-1 0 0 0,0 1 1 0 0,-1-1-1 0 0,1 0 0 0 0,0 1 1 0 0,-1-1-1 0 0,1 1 0 0 0,-1-1 1 0 0,0 1-1 0 0,1-1-2 0 0,0 0 1 0 0,0 0 0 0 0,0 0-1 0 0,-1 0 1 0 0,1 0 0 0 0,0 0-1 0 0,0 0 1 0 0,0 0 0 0 0,0 0-1 0 0,-1 0 1 0 0,1 0-1 0 0,0 0 1 0 0,0 0 0 0 0,0 0-1 0 0,0 0 1 0 0,0 0 0 0 0,-1 0-1 0 0,1 0 1 0 0,0-1-1 0 0,0 1 1 0 0,0 0 0 0 0,0 0-1 0 0,0 0 1 0 0,-1 0 0 0 0,1 0-1 0 0,0 0 1 0 0,0 0-1 0 0,0-1 1 0 0,0 1 0 0 0,0 0-1 0 0,0 0 1 0 0,0 0 0 0 0,0 0-1 0 0,0 0 1 0 0,0-1 0 0 0,0 1-1 0 0,-1 0 1 0 0,1 0-1 0 0,0 0 1 0 0,0 0 0 0 0,0-1-1 0 0,0 1 1 0 0,0 0 0 0 0,0 0-1 0 0,0 0 1 0 0,0 0-1 0 0,0-1 1 0 0,1 1 0 0 0,-1 0-1 0 0,0 0 1 0 0,0 0 0 0 0,0 0-1 0 0,0-1 1 0 0,0 1 0 0 0,2-9 17 0 0,1-24-18 0 0,4-4 0 0 0,0-2 0 0 0,-5 21 0 0 0,-1 16 0 0 0,-1 0 0 0 0,0 0 0 0 0,0 0 0 0 0,0 1 0 0 0,1-1 0 0 0,-1 0 0 0 0,1 0 0 0 0,1-2 0 0 0,-2 3-1 0 0,0 1-1 0 0,0-1 1 0 0,0 1-1 0 0,0-1 1 0 0,0 1-1 0 0,0-1 1 0 0,0 1-1 0 0,0-1 1 0 0,0 1-1 0 0,0-1 1 0 0,0 1-1 0 0,0-1 1 0 0,0 1-1 0 0,0-1 1 0 0,0 1-1 0 0,-1 0 1 0 0,1-1-1 0 0,0 1 1 0 0,0-1-1 0 0,0 1 1 0 0,-1-1-1 0 0,1 1 1 0 0,0 0-1 0 0,-1-1 1 0 0,1 1-1 0 0,0 0 1 0 0,-1-1-1 0 0,1 1 1 0 0,0 0-1 0 0,-1 0 1 0 0,1-1-1 0 0,-1 1 1 0 0,1 0-1 0 0,-1 0 1 0 0,1-1-1 0 0,0 1 1 0 0,-1 0-1 0 0,1 0 1 0 0,-2 0-1 0 0,2 0 6 0 0,-1 1 1 0 0,1-1-1 0 0,-1 1 0 0 0,0 0 0 0 0,1-1 1 0 0,-1 1-1 0 0,1-1 0 0 0,-1 1 0 0 0,1 0 0 0 0,0 0 1 0 0,-1-1-1 0 0,1 1 0 0 0,-1 1 0 0 0,1-2-3 0 0,-8 28-1 0 0,-5 9 0 0 0,12-34-10 0 0,-1 1 0 0 0,1 0-1 0 0,-1 0 1 0 0,1-1 0 0 0,0 1-1 0 0,0 7 1 0 0,1-14 10 0 0,1-1 0 0 0,0 1 0 0 0,0 0 0 0 0,0-1 0 0 0,0 1 0 0 0,1 0 0 0 0,1-4 0 0 0,7-18 0 0 0,7-20 0 0 0,0-14-53 0 0,2 1 42 0 0,-16 47 31 0 0,0 0 0 0 0,9-18 0 0 0,-4 9 8 0 0,-7 19 52 0 0,-1 1 0 0 0,0 29-64 0 0,-8 21-16 0 0,8-46 0 0 0,-1-1 0 0 0,1 1 0 0 0,0 0 0 0 0,0 0 0 0 0,0 0 0 0 0,0 0 0 0 0,1 0 0 0 0,-1-1 0 0 0,1 1 0 0 0,0 0 0 0 0,0 0 0 0 0,1-1 0 0 0,1 6 0 0 0,-2-8-4 0 0,0 0-1 0 0,0 0 0 0 0,0 0 1 0 0,0-1-1 0 0,0 1 1 0 0,0 0-1 0 0,0 0 1 0 0,1-1-1 0 0,-1 1 1 0 0,0-1-1 0 0,0 1 0 0 0,0-1 1 0 0,1 1-1 0 0,-1-1 1 0 0,0 0-1 0 0,1 1 1 0 0,-1-1-1 0 0,0 0 0 0 0,0 0 1 0 0,1 0-1 0 0,-1 0 1 0 0,0 0-1 0 0,1 0 1 0 0,-1-1-1 0 0,2 1 0 0 0,3-1-17 0 0,-3 0 21 0 0,0 1 0 0 0,0-1 1 0 0,0 0-1 0 0,0 0 0 0 0,0 0 0 0 0,0 0 1 0 0,0-1-1 0 0,0 1 0 0 0,0-1 1 0 0,-1 0-1 0 0,1 0 0 0 0,0 0 0 0 0,-1 0 1 0 0,0 0-1 0 0,1-1 0 0 0,2-3 0 0 0,5-6 4 0 0,-1-1 0 0 0,8-16 0 0 0,-11 20 1 0 0,10-26 53 0 0,-13 27-42 0 0,0 1 0 0 0,0-1 0 0 0,10-13 0 0 0,-9 16-15 0 0,-4 5 0 0 0,1 0 0 0 0,-1 0 0 0 0,0-1 0 0 0,0 1 0 0 0,0 0 0 0 0,0 0 0 0 0,0 0 0 0 0,1 0 0 0 0,-1 0 0 0 0,0 0 0 0 0,0 0 0 0 0,0-1 0 0 0,0 1 0 0 0,1 0 0 0 0,-1 0 0 0 0,0 0 0 0 0,0 0 0 0 0,0 0 0 0 0,0 0 0 0 0,1 0 0 0 0,-1 0 0 0 0,0 0 0 0 0,0 0 0 0 0,0 0 0 0 0,1 0 0 0 0,-1 0 0 0 0,0 0 0 0 0,0 0 0 0 0,0 0 0 0 0,0 0 0 0 0,1 1 0 0 0,-1-1 0 0 0,0 0 0 0 0,0 0 0 0 0,0 0 0 0 0,0 0 0 0 0,1 0 0 0 0,-1 0 0 0 0,0 0 0 0 0,0 1 0 0 0,0-1 0 0 0,0 0 0 0 0,0 0 0 0 0,0 0 0 0 0,1 0 0 0 0,-1 0 0 0 0,0 1 0 0 0,0-1 0 0 0,0 0 0 0 0,0 0 0 0 0,0 0 0 0 0,0 1 0 0 0,2 6 0 0 0,-2-7 0 0 0,-3 48 0 0 0,1-37 0 0 0,1-9 0 0 0,1 1 0 0 0,-1 0 0 0 0,1-1 0 0 0,0 1 0 0 0,0 0 0 0 0,0 0 0 0 0,0 0 0 0 0,0-1 0 0 0,2 5 0 0 0,-2-7 1 0 0,0 0 0 0 0,0 1 0 0 0,0-1 0 0 0,0 0 0 0 0,0 0-1 0 0,0 0 1 0 0,0 0 0 0 0,0 0 0 0 0,0 0 0 0 0,0 0 0 0 0,0 1 0 0 0,0-1-1 0 0,0 0 1 0 0,0 0 0 0 0,0 0 0 0 0,0 0 0 0 0,1 0 0 0 0,-1 0 0 0 0,0 0 0 0 0,0 0-1 0 0,0 0 1 0 0,0 0 0 0 0,0 1 0 0 0,0-1 0 0 0,0 0 0 0 0,1 0 0 0 0,-1 0 0 0 0,0 0-1 0 0,0 0 1 0 0,0 0 0 0 0,0 0 0 0 0,0 0 0 0 0,0 0 0 0 0,0 0 0 0 0,1 0-1 0 0,-1 0 1 0 0,0 0 0 0 0,0 0 0 0 0,0 0 0 0 0,0 0 0 0 0,0 0 0 0 0,0 0 0 0 0,1 0-1 0 0,-1-1 1 0 0,0 1 0 0 0,0 0 0 0 0,0 0 0 0 0,0 0 0 0 0,0 0 0 0 0,0 0-1 0 0,0 0 1 0 0,0 0 0 0 0,0 0 0 0 0,1 0 0 0 0,-1 0 0 0 0,0-1 0 0 0,0 1 0 0 0,0 0-1 0 0,5-6 88 0 0,-5 6-75 0 0,38-80 190 0 0,-15 39-150 0 0,-19 31-53 0 0,1 0 0 0 0,11-17 0 0 0,-6 12 0 0 0,-10 15 0 0 0,0 0 0 0 0,1-1 0 0 0,-1 1 0 0 0,0 0-1 0 0,1 0 1 0 0,-1 0 0 0 0,0 0 0 0 0,1 0 0 0 0,-1 0 0 0 0,0 0-1 0 0,1 0 1 0 0,-1 0 0 0 0,0 0 0 0 0,1 0 0 0 0,-1 0 0 0 0,0 1-1 0 0,1-1 1 0 0,-1 0 0 0 0,0 0 0 0 0,0 0 0 0 0,1 0 0 0 0,-1 0-1 0 0,0 1 1 0 0,1-1 0 0 0,-1 0 0 0 0,0 0 0 0 0,0 0 0 0 0,1 1-1 0 0,-1-1 1 0 0,0 0 0 0 0,0 0 0 0 0,0 1 0 0 0,0-1 0 0 0,1 0-1 0 0,-1 1 1 0 0,0-1 0 0 0,0 0 0 0 0,0 1 0 0 0,0-1 0 0 0,0 0-5 0 0,0 0 4 0 0,1 2-3 0 0,-1 0 1 0 0,1 0-1 0 0,-1-1 0 0 0,0 1 1 0 0,0 0-1 0 0,0 0 0 0 0,0-1 1 0 0,0 1-1 0 0,0 0 0 0 0,0 0 0 0 0,-1-1 1 0 0,1 1-1 0 0,-1 0 0 0 0,1 0 1 0 0,-1-1-1 0 0,-1 4 0 0 0,1-3 5 0 0,0 0-1 0 0,0 1 0 0 0,0-1 1 0 0,0 1-1 0 0,1-1 0 0 0,0 1 1 0 0,-1 3-1 0 0,1 0-6 0 0,0-1-1 0 0,-1 1 1 0 0,0-1-1 0 0,0 1 1 0 0,0-1-1 0 0,-1 0 1 0 0,-2 8-1 0 0,18-22 131 0 0,1-13-124 0 0,-11 16 0 0 0,0 0 0 0 0,0 0 0 0 0,0 0 0 0 0,4-12 0 0 0,-6 13 0 0 0,1 1 0 0 0,-1-1 0 0 0,1 0 0 0 0,0 1 0 0 0,0-1 0 0 0,5-4 0 0 0,-3 4 0 0 0,-1 0 0 0 0,0 0 0 0 0,4-8 0 0 0,-8 13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1 0 0 0,0-1 0 0 0,0 0 0 0 0,0 0 0 0 0,0 0 0 0 0,0 0 0 0 0,1 0 0 0 0,-1 0 0 0 0,0 0 0 0 0,0 1 0 0 0,0-1 0 0 0,0 0 0 0 0,0 0 0 0 0,0 0 0 0 0,0 0 0 0 0,0 0 0 0 0,0 0 0 0 0,0 0 0 0 0,0 1 0 0 0,0-1 0 0 0,0 0 0 0 0,0 0 0 0 0,0 0 0 0 0,0 0 0 0 0,0 0 0 0 0,0 1 0 0 0,0-1 0 0 0,0 0 0 0 0,1 15 0 0 0,-14 57 0 0 0,10-54 0 0 0,3-18 0 0 0,0-1 0 0 0,0 1 0 0 0,0 0 0 0 0,0 0 0 0 0,1 0 0 0 0,-1 0 0 0 0,0 0 0 0 0,0 0 0 0 0,0 0 0 0 0,0 0 0 0 0,0 0 0 0 0,0 0 0 0 0,0 0 0 0 0,0 0 0 0 0,1 0 0 0 0,-1 0 0 0 0,0 0 0 0 0,0 0 0 0 0,0 0 0 0 0,0 0 0 0 0,0 0 0 0 0,0 0 0 0 0,0 1 0 0 0,0-1 0 0 0,0 0 0 0 0,1 0 0 0 0,-1 0 0 0 0,0 0 0 0 0,0 0 0 0 0,0 0 0 0 0,0 0 0 0 0,0 0 0 0 0,0 0 0 0 0,0 0 0 0 0,0 0 0 0 0,0 0 0 0 0,0 1 0 0 0,0-1 0 0 0,0 0 0 0 0,0 0 0 0 0,0 0 0 0 0,0 0 0 0 0,0 0 0 0 0,0 0 0 0 0,0 0 0 0 0,0 0 0 0 0,0 0 0 0 0,0 1-1 0 0,0-1 1 0 0,0 0 0 0 0,0 0 0 0 0,0 0 0 0 0,0 0 0 0 0,0 0 0 0 0,0 0 0 0 0,0 0 0 0 0,0 0 0 0 0,0 1 0 0 0,5-6 12 0 0,-1-4-2 0 0,5-7 57 0 0,-1 0-1 0 0,-1-1 1 0 0,9-34 0 0 0,-3 11-64 0 0,-5 16-22 0 0,-6 47-45 0 0,-14 43 46 0 0,7-42 20 0 0,4-22-1 0 0,-2 13 50 0 0,4-27-7 0 0,8-32 1 0 0,-6 30-24 0 0,0 1-1 0 0,-1 0 1 0 0,1-16 0 0 0,-4 26-21 0 0,-3 6 0 0 0,2 1 0 0 0,-18 31 0 0 0,7-10 0 0 0,8-18-12 0 0,1 1 0 0 0,0-1 0 0 0,1 1 0 0 0,0-1 0 0 0,-3 12 0 0 0,21-55 41 0 0,-8 20-12 0 0,9-25 1 0 0,-14 33-16 0 0,1 0 0 0 0,0 0-1 0 0,0 1 1 0 0,0-1 0 0 0,1 1-1 0 0,7-11 1 0 0,-11 39 239 0 0,-2 16-216 0 0,-2 0 0 0 0,-12 58-1 0 0,13-82-23 0 0,3-12 3 0 0,0 1 0 0 0,-1-1 0 0 0,1 1-1 0 0,-1-1 1 0 0,1 1 0 0 0,-1-1 0 0 0,0 1 0 0 0,1-1-1 0 0,-1 0 1 0 0,0 1 0 0 0,0-1 0 0 0,0 0 0 0 0,0 0-1 0 0,0 1 1 0 0,0-1 0 0 0,0 0 0 0 0,-1 0 0 0 0,1 0 0 0 0,0-1-1 0 0,-2 2 1 0 0,2-2 7 0 0,1 0 0 0 0,-1 1 0 0 0,1-1 0 0 0,-1 0 0 0 0,1 0 0 0 0,-1 0 0 0 0,0 0 1 0 0,1 0-1 0 0,-1 0 0 0 0,0 0 0 0 0,1 0 0 0 0,-1-1 0 0 0,1 1 0 0 0,-1 0 0 0 0,1 0 0 0 0,-1 0 0 0 0,0-1 0 0 0,1 1 0 0 0,-1 0 0 0 0,1 0 0 0 0,-1-1 0 0 0,1 1 0 0 0,-1 0 0 0 0,1-1 0 0 0,0 1 0 0 0,-1-1 0 0 0,1 1 0 0 0,-1-1 0 0 0,1 1 1 0 0,0-1-1 0 0,-1 1 0 0 0,1-2 0 0 0,-10-20 63 0 0,8 15-81 0 0,1 3 7 0 0,-1 1 0 0 0,0-1 0 0 0,0 1 0 0 0,0 0 0 0 0,0 0 0 0 0,0 0 0 0 0,-1 0 0 0 0,1 0 0 0 0,-1 1 0 0 0,0-1 0 0 0,-3-2 0 0 0,6 5-3 0 0,-1 0 0 0 0,1 0-1 0 0,0-1 1 0 0,-1 1 0 0 0,1 0 0 0 0,-1 0 0 0 0,1 0-1 0 0,-1 0 1 0 0,1 0 0 0 0,-1 0 0 0 0,1 0-1 0 0,-1 0 1 0 0,1 0 0 0 0,0 0 0 0 0,-1 0-1 0 0,1 0 1 0 0,-1 0 0 0 0,1 0 0 0 0,-1 0 0 0 0,1 0-1 0 0,-1 0 1 0 0,1 0 0 0 0,-1 1 0 0 0,1-1-1 0 0,0 0 1 0 0,-1 0 0 0 0,1 1 0 0 0,-1-1-1 0 0,1 0 1 0 0,0 0 0 0 0,-1 1 0 0 0,-10 15-175 0 0,4-6 115 0 0,6-8 60 0 0,0-1-1 0 0,1 0 1 0 0,-1 1-1 0 0,0-1 1 0 0,1 0-1 0 0,-1 1 1 0 0,1-1-1 0 0,-1 1 1 0 0,1 1-1 0 0,-4 11-36 0 0,2-10 27 0 0,1 0 0 0 0,0 0-1 0 0,0 0 1 0 0,0 0 0 0 0,1 0-1 0 0,-1 0 1 0 0,1 5 0 0 0,0-3-9 0 0,0-5 12 0 0,0 1 1 0 0,0 0-1 0 0,0-1 1 0 0,1 1-1 0 0,-1-1 1 0 0,0 1-1 0 0,1-1 1 0 0,-1 1-1 0 0,1-1 1 0 0,-1 0-1 0 0,1 1 1 0 0,0-1-1 0 0,-1 1 1 0 0,1-1-1 0 0,0 0 1 0 0,0 0-1 0 0,0 0 1 0 0,2 3-1 0 0,-1-3 6 0 0,-2-1 8 0 0,1 1-1 0 0,-1-1 1 0 0,1 1-1 0 0,-1-1 1 0 0,1 1-1 0 0,-1-1 0 0 0,1 1 1 0 0,-1-1-1 0 0,0 1 1 0 0,1-1-1 0 0,-1 1 1 0 0,0 0-1 0 0,1-1 0 0 0,-1 1 1 0 0,0-1-1 0 0,0 1 1 0 0,0 0-1 0 0,0-1 1 0 0,1 1-1 0 0,-1 0 1 0 0,0-1-1 0 0,0 1 0 0 0,0 1 1 0 0,5 18 69 0 0,-5-9-75 0 0,0 3 15 0 0,0-12 29 0 0,2 0-20 0 0,3-17 84 0 0,-3 6-91 0 0,0 0 0 0 0,-1 0 0 0 0,0 0 0 0 0,0-12 0 0 0,0 6 2 0 0,-1 12-10 0 0,0-1 0 0 0,0 1-1 0 0,0-1 1 0 0,0 1 0 0 0,-1-1-1 0 0,0-3 1 0 0,1 4-16 0 0,-3-10-52 0 0,3 12 60 0 0,0 1-1 0 0,0 0 1 0 0,0 0 0 0 0,0-1 0 0 0,0 1-1 0 0,-1 0 1 0 0,1 0 0 0 0,0-1 0 0 0,0 1-1 0 0,0 0 1 0 0,-1 0 0 0 0,1-1 0 0 0,0 1-1 0 0,0 0 1 0 0,0 0 0 0 0,-1 0 0 0 0,1 0-1 0 0,0 0 1 0 0,0-1 0 0 0,-1 1 0 0 0,1 0-1 0 0,0 0 1 0 0,0 0 0 0 0,-1 0 0 0 0,1 0-1 0 0,0 0 1 0 0,-1 0 0 0 0,1 0 0 0 0,0 0-1 0 0,0 0 1 0 0,-1 0 0 0 0,1 0 0 0 0,0 0-1 0 0,-1 0 1 0 0,1 0 0 0 0,0 0 0 0 0,0 0-1 0 0,-1 0 1 0 0,1 0 0 0 0,0 1 0 0 0,0-1-1 0 0,-1 0 1 0 0,1 0 0 0 0,-3 3-19 0 0,1-1 0 0 0,-1 1 1 0 0,1-1-1 0 0,0 1 0 0 0,0 0 1 0 0,0 0-1 0 0,-3 5 0 0 0,-2 12-115 0 0,5-16 98 0 0,0 1 1 0 0,0 0 0 0 0,1-1-1 0 0,-1 6 1 0 0,1-7 36 0 0,0 0 0 0 0,0 0 0 0 0,0 0 0 0 0,0 0 0 0 0,-3 4 0 0 0,-4 14 0 0 0,-5 21 0 0 0,3-15 0 0 0,17-56 0 0 0,8-13 0 0 0,-7 21-15 0 0,-6 16 2 0 0,0-1 0 0 0,1 0-1 0 0,-1 1 1 0 0,6-8 0 0 0,8-13-62 0 0,6-7-1 0 0,16-25 201 0 0,-29 47-163 0 0,-8 8 36 0 0,0 1 0 0 0,1 0-1 0 0,-1 0 1 0 0,1-1 0 0 0,-1 1-1 0 0,1 0 1 0 0,0 0 0 0 0,0 1-1 0 0,0-1 1 0 0,0 0 0 0 0,0 1-1 0 0,0-1 1 0 0,3-1 0 0 0,-4 3 8 0 0,-1 0 0 0 0,1 0 0 0 0,-1 0 0 0 0,1 0 0 0 0,0 0 0 0 0,-1 0 0 0 0,1 0 0 0 0,-1 0 0 0 0,1 0 0 0 0,-1 1 0 0 0,1-1 0 0 0,-1 0 0 0 0,1 0 0 0 0,-1 0 0 0 0,1 1 0 0 0,-1-1-1 0 0,1 0 1 0 0,-1 0 0 0 0,1 1 0 0 0,-1-1 0 0 0,0 0 0 0 0,1 1 0 0 0,-1-1 0 0 0,1 1 0 0 0,-1-1 0 0 0,0 1 0 0 0,1-1 0 0 0,-1 0 0 0 0,0 1 0 0 0,0-1 0 0 0,1 1 0 0 0,-1-1 0 0 0,0 2 0 0 0,2 16 0 0 0,-2-12 50 0 0,0 6 19 0 0,0 0-1 0 0,-1 0 1 0 0,-1 0 0 0 0,1 0-1 0 0,-7 19 1 0 0,8-31-72 0 0,0 0 0 0 0,0 1 0 0 0,0-1 0 0 0,0 0 0 0 0,-1 1 0 0 0,1-1 0 0 0,0 0 0 0 0,0 0 0 0 0,0 1 0 0 0,0-1 0 0 0,0 0 0 0 0,0 1 0 0 0,0-1 0 0 0,0 0 0 0 0,0 1 0 0 0,0-1 0 0 0,1 0 0 0 0,-1 0 1 0 0,0 1-1 0 0,0-1 0 0 0,0 0 0 0 0,0 1 0 0 0,0-1 0 0 0,0 0 0 0 0,1 0 0 0 0,-1 0 0 0 0,0 1 0 0 0,0-1 0 0 0,0 0 0 0 0,1 0 0 0 0,-1 1 0 0 0,0-1 0 0 0,0 0 0 0 0,1 0 0 0 0,-1 0 0 0 0,0 0 0 0 0,0 0 0 0 0,1 1 0 0 0,-1-1 0 0 0,0 0 0 0 0,0 0 0 0 0,1 0 0 0 0,-1 0 0 0 0,0 0 0 0 0,1 0 0 0 0,-1 0 0 0 0,0 0 0 0 0,1 0 0 0 0,-1 0 0 0 0,0 0 0 0 0,0 0 0 0 0,1 0 0 0 0,0 0 9 0 0,0-1-1 0 0,0 1 0 0 0,0 0 1 0 0,0 0-1 0 0,0-1 1 0 0,0 1-1 0 0,0 0 1 0 0,0-1-1 0 0,0 1 0 0 0,0-1 1 0 0,0 1-1 0 0,0-1 1 0 0,1-1-1 0 0,5-8-2 0 0,-1 0 0 0 0,0 0 0 0 0,-1 0 0 0 0,7-20 0 0 0,5-11 10 0 0,-12 30-19 0 0,-1 0 0 0 0,4-16 0 0 0,-7 24 0 0 0,1 7 3 0 0,0 4-18 0 0,-2 10-11 0 0,-1 9-103 0 0,-7 43 0 0 0,5-55 126 0 0,1 0-1 0 0,0 17 0 0 0,2-30-15 0 0,2 11-15 0 0,-2-13 34 0 0,0 0 0 0 0,0 0 0 0 0,0 1 0 0 0,0-1 0 0 0,0 0 0 0 0,1 0 0 0 0,-1 0 0 0 0,0 0 0 0 0,0 0 0 0 0,0 1 0 0 0,0-1 0 0 0,0 0 0 0 0,0 0 0 0 0,0 0 0 0 0,0 0 0 0 0,1 0 0 0 0,-1 0 0 0 0,0 0 0 0 0,0 1 0 0 0,0-1 0 0 0,0 0 0 0 0,0 0 0 0 0,1 0 0 0 0,-1 0 0 0 0,0 0 0 0 0,0 0 0 0 0,0 0 0 0 0,0 0 0 0 0,0 0 0 0 0,1 0 0 0 0,-1 0 0 0 0,0 0 0 0 0,0 0 0 0 0,0 0 0 0 0,0 0 0 0 0,1 0 0 0 0,-1 0 0 0 0,0 0 0 0 0,0 0 0 0 0,0 0 0 0 0,0 0 0 0 0,1 0 0 0 0,-1 0 0 0 0,0 0 0 0 0,0-1 0 0 0,0 1 0 0 0,0 0 0 0 0,0 0 0 0 0,0 0 0 0 0,1 0 0 0 0,-1 0 0 0 0,0 0 0 0 0,0 0 0 0 0,0-1 0 0 0,6-6 0 0 0,-6 7 0 0 0,2-4 1 0 0,5-10 37 0 0,-1-1 0 0 0,0 1-1 0 0,7-28 1 0 0,3-2-126 0 0,-8 19 60 0 0,-6 21 21 0 0,-1 0-1 0 0,1 0 1 0 0,-1 0 0 0 0,1-9 0 0 0,-2 12 7 0 0,1 0 0 0 0,-1 0 0 0 0,0 0 0 0 0,0 0 0 0 0,1 0 0 0 0,-1 0 0 0 0,1 1 0 0 0,-1-1 0 0 0,1 0 0 0 0,-1 0 0 0 0,1 0 0 0 0,0-1 0 0 0,4-6 0 0 0,-4 4-11 0 0,2 6-31 0 0,-3 1 41 0 0,0-1 0 0 0,0 0 1 0 0,0 0-1 0 0,0 1 0 0 0,0-1 0 0 0,0 0 0 0 0,-1 1 1 0 0,1-1-1 0 0,-1 0 0 0 0,0 0 0 0 0,1 0 1 0 0,-1 0-1 0 0,-2 3 0 0 0,-6 15 1 0 0,6-13 0 0 0,2-7 0 0 0,1 0 0 0 0,0 0 0 0 0,0 1 0 0 0,0-1 0 0 0,0 0 0 0 0,0 0 0 0 0,0 0 0 0 0,0 0 0 0 0,0 1 0 0 0,0-1 0 0 0,0 0 0 0 0,0 0 0 0 0,0 0 0 0 0,-1 0 0 0 0,1 0 0 0 0,0 0 0 0 0,0 0 0 0 0,0 1 0 0 0,0-1 0 0 0,0 0 0 0 0,0 0 0 0 0,-1 0 0 0 0,1 0 0 0 0,0 0 0 0 0,0 0 0 0 0,0 0 0 0 0,0 0 0 0 0,0 0 0 0 0,-1 0 0 0 0,1 0 0 0 0,0 0 0 0 0,0 0 0 0 0,0 0 0 0 0,0 0 0 0 0,-1 0 0 0 0,1 0 0 0 0,0 0 0 0 0,0 0 0 0 0,0 0 0 0 0,1-2 0 0 0,0 0 0 0 0,0-1 0 0 0,0 1 0 0 0,0 0 0 0 0,0-1 0 0 0,0 1 0 0 0,0-4 0 0 0,3-6 0 0 0,0-8 0 0 0,-4 18 0 0 0,0 0 0 0 0,0-1 0 0 0,1 1 0 0 0,-1-1 0 0 0,1 1 0 0 0,0 0 0 0 0,1-5 0 0 0,11-29 0 0 0,-9 24 0 0 0,-4 11 0 0 0,1-1 0 0 0,-1 1 0 0 0,0-1 0 0 0,1 1 0 0 0,-1 0 0 0 0,1 0 0 0 0,0-1 0 0 0,0 1 0 0 0,-1 0 0 0 0,2-2 0 0 0,0 2 0 0 0,2-8 0 0 0,-4 9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1 0 0 0,0-1 0 0 0,0 0 0 0 0,0 0 0 0 0,0 0 0 0 0,-1 0 0 0 0,-8 29 232 0 0,-3 13-248 0 0,5-3 0 0 0,3-22 16 0 0,4-17 2 0 0,0 0-1 0 0,0 0 0 0 0,0 0 1 0 0,0 0-1 0 0,0 0 0 0 0,0 0 1 0 0,0 0-1 0 0,0-1 0 0 0,0 1 1 0 0,0 0-1 0 0,0 0 0 0 0,0 0 1 0 0,0 0-1 0 0,0 0 0 0 0,0 0 1 0 0,-1 0-1 0 0,1 0 1 0 0,0 0-1 0 0,0 0 0 0 0,0 0 1 0 0,0-1-1 0 0,0 1 0 0 0,0 0 1 0 0,0 0-1 0 0,0 0 0 0 0,0 0 1 0 0,0 0-1 0 0,-1 0 0 0 0,1 0 1 0 0,0 0-1 0 0,0 0 1 0 0,0 0-1 0 0,0 0 0 0 0,0 0 1 0 0,0 0-1 0 0,0 0 0 0 0,-1 0 1 0 0,1 0-1 0 0,0 0 0 0 0,0 0 1 0 0,0 0-1 0 0,0 0 0 0 0,0 0 1 0 0,0 0-1 0 0,0 0 0 0 0,0 0 1 0 0,0 0-1 0 0,-1 0 1 0 0,1 1-1 0 0,0-1 0 0 0,0 0 1 0 0,0 0-1 0 0,0 0 0 0 0,0 0 1 0 0,0 0-1 0 0,0 0 0 0 0,0 0 1 0 0,0 0-1 0 0,1-1 2 0 0,0 0 0 0 0,0 0 0 0 0,0 0 0 0 0,-1 0 0 0 0,1 0 0 0 0,0 0 0 0 0,0 0 0 0 0,-1-1 0 0 0,1 1 0 0 0,-1 0 0 0 0,1 0 0 0 0,-1-1 0 0 0,1 1-1 0 0,-1-1 1 0 0,0 1 0 0 0,1-2 0 0 0,3-12 27 0 0,7-9-30 0 0,-6 14 0 0 0,0-1 0 0 0,9-14 0 0 0,-10 19-1 0 0,-4 5-6 0 0,0 0 0 0 0,1 0 0 0 0,-1 0 0 0 0,1 0 0 0 0,-1 1 0 0 0,1-1 0 0 0,-1 0 0 0 0,1 0 0 0 0,0 0 0 0 0,-1 0 0 0 0,1 1 0 0 0,0-1 0 0 0,0 0 0 0 0,-1 1 0 0 0,1-1 0 0 0,0 1 0 0 0,0-1 0 0 0,0 1 0 0 0,0-1 0 0 0,0 1 0 0 0,0 0 0 0 0,2-1-1 0 0,-3 1 7 0 0,1 0 0 0 0,-1 0 0 0 0,1 0 0 0 0,-1 0 0 0 0,0 0-1 0 0,1 0 1 0 0,-1 0 0 0 0,1 0 0 0 0,-1 0 0 0 0,1 0 0 0 0,-1 1-1 0 0,0-1 1 0 0,1 0 0 0 0,-1 0 0 0 0,1 0 0 0 0,-1 1 0 0 0,0-1-1 0 0,1 0 1 0 0,-1 1 0 0 0,0-1 0 0 0,1 0 0 0 0,-1 1 0 0 0,0-1-1 0 0,0 0 1 0 0,1 1 0 0 0,-1-1 0 0 0,0 0 0 0 0,0 1 0 0 0,0-1-1 0 0,1 1 1 0 0,-1-1 0 0 0,0 1 0 0 0,0-1 0 0 0,0 0-1 0 0,0 1 1 0 0,0-1 0 0 0,0 1 0 0 0,0-1 0 0 0,0 1 0 0 0,0 0-1 0 0,-4 18-17 0 0,2-14 17 0 0,3 7 34 0 0,-1-12-30 0 0,0 0 0 0 0,0 1-1 0 0,0-1 1 0 0,0 0 0 0 0,1 0 0 0 0,-1 0-1 0 0,0 0 1 0 0,0 0 0 0 0,0 0-1 0 0,0 0 1 0 0,0 0 0 0 0,0 0 0 0 0,0 0-1 0 0,1 0 1 0 0,-1 0 0 0 0,0 0 0 0 0,0 0-1 0 0,0 0 1 0 0,0 0 0 0 0,0 0-1 0 0,0 0 1 0 0,0 0 0 0 0,1 0 0 0 0,-1 0-1 0 0,0 0 1 0 0,0 0 0 0 0,0 0-1 0 0,0 0 1 0 0,0 0 0 0 0,0 0 0 0 0,0 0-1 0 0,1 0 1 0 0,-1 0 0 0 0,0 0 0 0 0,0 0-1 0 0,0 0 1 0 0,0 0 0 0 0,0-1-1 0 0,0 1 1 0 0,0 0 0 0 0,0 0 0 0 0,0 0-1 0 0,1 0 1 0 0,10-16 160 0 0,-8 11-136 0 0,-1 3-26 0 0,2-3 0 0 0,1 0 0 0 0,-1 1 0 0 0,8-6 0 0 0,-8 5 0 0 0,-3 3 0 0 0,0 1 0 0 0,-1 0 0 0 0,1-1 0 0 0,0 1 0 0 0,0 0 0 0 0,0 0 0 0 0,0 0 0 0 0,0-1 0 0 0,0 1 0 0 0,1 0 0 0 0,-1 1 0 0 0,0-1 0 0 0,0 0 0 0 0,1 0 0 0 0,-1 0 0 0 0,1 1 0 0 0,-1-1 0 0 0,0 1 0 0 0,1-1 0 0 0,-1 1 0 0 0,3-1 0 0 0,0 2 0 0 0,23-5 0 0 0,-11 7 64 0 0,-15-3-65 0 0,0 0 1 0 0,0 0-1 0 0,0 0 0 0 0,0 0 1 0 0,0 0-1 0 0,0 0 0 0 0,-1-1 0 0 0,1 1 1 0 0,0 0-1 0 0,0-1 0 0 0,0 1 1 0 0,0 0-1 0 0,0-1 0 0 0,-1 1 0 0 0,1-1 1 0 0,0 0-1 0 0,0 1 0 0 0,-1-1 1 0 0,1 1-1 0 0,0-1 0 0 0,-1 0 0 0 0,1 0 1 0 0,-1 1-1 0 0,1-1 0 0 0,-1 0 1 0 0,1 0-1 0 0,0-1 0 0 0,3-4-3 0 0,-1 5 4 0 0,1 2 0 0 0,1 0 0 0 0,-1-1 0 0 0,1-1 19 0 0,15 5 15 0 0,-15-3-24 0 0,-4-2-8 0 0,0-1-3 0 0,17 6 12 0 0,-16-3 31 0 0,3 0-31 0 0,-1-1 0 0 0,-4 0-7 0 0,0 0 1 0 0,0 0-1 0 0,0 1 1 0 0,0-1-1 0 0,0 0 0 0 0,0 0 1 0 0,-1 0-1 0 0,1 0 1 0 0,0 0-1 0 0,0 0 1 0 0,0 0-1 0 0,0 0 1 0 0,0 0-1 0 0,0 0 1 0 0,0 0-1 0 0,0 0 0 0 0,0 0 1 0 0,0 0-1 0 0,0 0 1 0 0,0 0-1 0 0,0 0 1 0 0,0 0-1 0 0,0 0 1 0 0,0 0-1 0 0,0 0 0 0 0,0 0 1 0 0,0 0-1 0 0,0 0 1 0 0,0 0-1 0 0,0 0 1 0 0,0 1-1 0 0,0-1 1 0 0,0 0-1 0 0,0 0 0 0 0,0 0 1 0 0,0 0-1 0 0,0 0 1 0 0,0 0-1 0 0,0 0 1 0 0,0 0-1 0 0,0 0 1 0 0,0 0-1 0 0,0 0 0 0 0,0 0 1 0 0,0 0-1 0 0,0 0 1 0 0,0 0-1 0 0,0 1 1 0 0,0-1-1 0 0,0 0 1 0 0,0 0-1 0 0,0 0 1 0 0,0 0-1 0 0,0 0 0 0 0,0 0 1 0 0,0 0-1 0 0,0 0 1 0 0,0 0-1 0 0,0 0 1 0 0,0 0-1 0 0,0 0 1 0 0,0 0-1 0 0,0 0 0 0 0,1 0 1 0 0,-10 5 92 0 0,-12 3 42 0 0,19-8-138 0 0,0 0 0 0 0,0 1-1 0 0,0-1 1 0 0,0 1 0 0 0,0 0 0 0 0,1 0-1 0 0,-1 0 1 0 0,0 0 0 0 0,0 0 0 0 0,1 0-1 0 0,-1 0 1 0 0,-2 3 0 0 0,3-3-4 0 0,1-1 0 0 0,-1 1 1 0 0,1-1-1 0 0,-1 1 0 0 0,0-1 0 0 0,1 1 1 0 0,-1-1-1 0 0,0 1 0 0 0,0-1 1 0 0,1 1-1 0 0,-1-1 0 0 0,0 0 0 0 0,0 1 1 0 0,1-1-1 0 0,-1 0 0 0 0,0 0 0 0 0,0 0 1 0 0,0 0-1 0 0,0 0 0 0 0,1 0 1 0 0,-1 0-1 0 0,0 0 0 0 0,0 0 0 0 0,0 0 1 0 0,0 0-1 0 0,-1-1 0 0 0,-1 1 16 0 0,1 0-1 0 0,-1 1 1 0 0,0-1-1 0 0,0 0 1 0 0,0 1-1 0 0,-4 1 1 0 0,-15 2-177 0 0,0-5 202 0 0,16 1-9 0 0,-1-1 1 0 0,0 1 0 0 0,-9 2-1 0 0,-3-1-29 0 0,0 0 0 0 0,-23-2 0 0 0,-23 1 0 0 0,51 0-36 0 0,0 0 0 0 0,-22-5 0 0 0,31 5 27 0 0,1 0 1 0 0,-1 0-1 0 0,1 0 0 0 0,0 1 0 0 0,-1-1 1 0 0,-4 2-1 0 0,-6 1 10 0 0,10-4-2 0 0,1 0-1 0 0,1 0 0 0 0,-1 0 1 0 0,-7-3-1 0 0,-14-4 94 0 0,14 6-61 0 0,7 1-3 0 0,-1 0 1 0 0,0 0 0 0 0,0 1-1 0 0,0-1 1 0 0,0 1 0 0 0,0 1-1 0 0,-7 0 1 0 0,-5 1-8 0 0,0-1 1 0 0,-19 0-1 0 0,10-1-109 0 0,-10 15 88 0 0,29-12 13 0 0,-13 4 38 0 0,12-6-51 0 0,1 1 0 0 0,-1 0 0 0 0,-14 5 0 0 0,12-4 0 0 0,5-2 6 0 0,0-1 0 0 0,0 0 0 0 0,-1 0 0 0 0,1-1 0 0 0,0 0 0 0 0,0 0 0 0 0,-8-2 0 0 0,-15-3 10 0 0,28 6-16 0 0,-1 0 0 0 0,1 0 0 0 0,0 0 0 0 0,-1 0 0 0 0,1 0 0 0 0,0 0 0 0 0,-1 0 0 0 0,1 0 0 0 0,0 0 0 0 0,-1 0 0 0 0,1 0 0 0 0,0 0 0 0 0,-1 0 0 0 0,1 0 0 0 0,0 0 0 0 0,-1 0 0 0 0,1 0 0 0 0,0 0 0 0 0,-1 1 0 0 0,1-1 0 0 0,0 0 0 0 0,-1 0 0 0 0,1 0 0 0 0,-1 1 0 0 0,1-1 0 0 0,0 0 0 0 0,-1 1 0 0 0,1-1 0 0 0,0 0 0 0 0,-1 0 0 0 0,1 0 0 0 0,0 0 0 0 0,-1 1 0 0 0,1-1 0 0 0,0 0 0 0 0,-1 0 0 0 0,1 0 0 0 0,-1 0 0 0 0,1 0 0 0 0,0 0 0 0 0,-1 0 0 0 0,1 0 0 0 0,-1 0 0 0 0,1 0 0 0 0,0 0 0 0 0,-1 0 0 0 0,1 0 0 0 0,0 0 0 0 0,-1-1 0 0 0,-25-7 0 0 0,25 7 0 0 0,-13 3 0 0 0,11 0 0 0 0,-10 2 0 0 0,8-4 0 0 0,1-2 0 0 0,0 1 0 0 0,0-1 0 0 0,1-1 0 0 0,1 2 0 0 0,4 2 0 0 0,-3 0 0 0 0,3 0 0 0 0,-4 2 0 0 0,1 1 0 0 0,3-1 0 0 0,-3 0 0 0 0,2 0 0 0 0,-2 0 0 0 0,2 0 0 0 0,-2 0 0 0 0,3 1 0 0 0,-2 5-2 0 0,0-8-1 0 0,0 0-1 0 0,0 0 1 0 0,1 0 0 0 0,-1 0-1 0 0,0 0 1 0 0,0 0 0 0 0,0 0 0 0 0,1 0-1 0 0,-1 0 1 0 0,1 0 0 0 0,-1 0-1 0 0,1 0 1 0 0,-1 0 0 0 0,1-1 0 0 0,-1 1-1 0 0,1 0 1 0 0,0 0 0 0 0,-1-1-1 0 0,1 1 1 0 0,0 0 0 0 0,1 0-1 0 0,-1 0-38 0 0,3 0 20 0 0,4 2-194 0 0,-8-3 213 0 0,0 0 0 0 0,0 0-1 0 0,0 0 1 0 0,0 1 0 0 0,0-1 0 0 0,0 0 0 0 0,1 0 0 0 0,-1 0 0 0 0,0 0 0 0 0,0 0-1 0 0,0 0 1 0 0,0 0 0 0 0,0 1 0 0 0,0-1 0 0 0,0 0 0 0 0,0 0 0 0 0,0 0-1 0 0,0 0 1 0 0,0 0 0 0 0,0 0 0 0 0,0 1 0 0 0,0-1 0 0 0,0 0 0 0 0,0 0 0 0 0,0 0-1 0 0,0 0 1 0 0,0 0 0 0 0,0 1 0 0 0,0-1 0 0 0,0 0 0 0 0,0 0 0 0 0,0 0 0 0 0,0 0-1 0 0,0 0 1 0 0,0 0 0 0 0,0 1 0 0 0,0-1 0 0 0,0 0 0 0 0,0 1-51 0 0,1 2 41 0 0,-1 0 13 0 0,5 8 50 0 0,-4-10-48 0 0,-1 0-1 0 0,1 0 1 0 0,-1 0 0 0 0,0-1-1 0 0,1 1 1 0 0,-1 0 0 0 0,0 0-1 0 0,1 0 1 0 0,-1 0 0 0 0,0 0-1 0 0,0 0 1 0 0,0 0 0 0 0,0 0-1 0 0,0 1 1 0 0,0-1 40 0 0,3 2-31 0 0,-3 1 4 0 0,-1-3 59 0 0,7 9 21 0 0,-8-6-95 0 0,2-3 0 0 0,0 0 0 0 0,0-1 0 0 0,0 1 0 0 0,0-1 0 0 0,0 1 0 0 0,0-1 0 0 0,-1 1 0 0 0,1-1 0 0 0,0 1 0 0 0,1-1 0 0 0,-1 1 0 0 0,0 0 0 0 0,0-1 0 0 0,0 1 0 0 0,0-1 0 0 0,0 1 0 0 0,0-1 0 0 0,1 2 0 0 0,-2 16-15 0 0,-1-10-123 0 0,1-7 133 0 0,1 0 1 0 0,0-1-1 0 0,-1 1 1 0 0,1 0 0 0 0,0-1-1 0 0,0 1 1 0 0,0 0-1 0 0,-1-1 1 0 0,1 1-1 0 0,0 0 1 0 0,0 0-1 0 0,0-1 1 0 0,0 2-1 0 0,-1 7-39 0 0,1-9 43 0 0,-1 1 0 0 0,1-1 0 0 0,0 0 0 0 0,0 1 0 0 0,0-1 0 0 0,0 0-1 0 0,0 1 1 0 0,-1-1 0 0 0,1 1 0 0 0,0-1 0 0 0,0 0 0 0 0,0 1 0 0 0,0-1 0 0 0,0 0 0 0 0,0 1 0 0 0,0-1 0 0 0,0 1 0 0 0,1-1 0 0 0,-1 0 0 0 0,0 1-1 0 0,0-1 1 0 0,0 0 0 0 0,0 1 0 0 0,0-1 0 0 0,1 1 0 0 0,-1-1 1 0 0,0 1 0 0 0,-2 5 0 0 0,4-3 0 0 0,0-2 0 0 0,-1-1 0 0 0,0 1 0 0 0,0 0 0 0 0,1-1 0 0 0,-1 1 0 0 0,0 0 0 0 0,1-1 0 0 0,-1 0 0 0 0,1 1 0 0 0,-1-1 0 0 0,0 0 0 0 0,1 0 0 0 0,-1 1 0 0 0,1-1 0 0 0,-1 0 0 0 0,1 0 0 0 0,-1-1 0 0 0,1 1 0 0 0,-1 0 0 0 0,1 0 0 0 0,1-2 0 0 0,2 0 0 0 0,0 0 0 0 0,-1 0 0 0 0,1-1 0 0 0,6-4 0 0 0,4-3 0 0 0,6-1 0 0 0,-1 1 0 0 0,31-12 0 0 0,-42 20-261 0 0,0 0 0 0 0,1 0 0 0 0,-1 1 0 0 0,0 1 0 0 0,1 0 0 0 0,9 1 0 0 0,-8 1-851 0 0,4 1-183 0 0,8-27-8566 0 0,-21 21 9098 0 0,-1-1 0 0 0,1 0 0 0 0,-1 0 0 0 0,1 0 0 0 0,0-7 0 0 0,0 3-276 0 0,5-15-2193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8:4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62 137 5407 0 0,'0'0'416'0'0,"7"-2"5280"0"0,-8 6-5499 0 0,-1 0-1 0 0,0 0 1 0 0,0 0 0 0 0,0-1-1 0 0,0 1 1 0 0,-3 4-1 0 0,2-5-153 0 0,1 1 0 0 0,-1-1 0 0 0,1 1 0 0 0,0 0 0 0 0,0 0 0 0 0,1 0 0 0 0,-3 7 0 0 0,0-1 149 0 0,1 1 180 0 0,3-11-357 0 0,0 1 0 0 0,0 0 1 0 0,-1-1-1 0 0,1 1 0 0 0,0-1 0 0 0,0 1 0 0 0,-1 0 0 0 0,1-1 0 0 0,0 1 0 0 0,-1-1 0 0 0,1 1 0 0 0,0-1 0 0 0,-1 1 1 0 0,1-1-1 0 0,-1 1 0 0 0,1-1 0 0 0,-1 1 0 0 0,0 0 0 0 0,0-1 5 0 0,1 0-1 0 0,-1 1 1 0 0,1-1 0 0 0,-1 1 0 0 0,1-1 0 0 0,-1 0-1 0 0,1 1 1 0 0,0-1 0 0 0,-1 1 0 0 0,1 0-1 0 0,-1-1 1 0 0,1 1 0 0 0,0-1 0 0 0,0 1 0 0 0,-1-1-1 0 0,1 1 1 0 0,0 0 0 0 0,0-1 0 0 0,0 1-1 0 0,0-1 1 0 0,0 1 0 0 0,0 0 0 0 0,0 0 0 0 0,-1 0-7 0 0,1 0 0 0 0,0 0 0 0 0,0 0-1 0 0,-1 0 1 0 0,1 0 0 0 0,0 0 0 0 0,-1 0 0 0 0,1 0 0 0 0,-1 0 0 0 0,1-1 0 0 0,-1 1 0 0 0,0 0 0 0 0,1 0 0 0 0,-1 0 0 0 0,0-1 0 0 0,0 2 0 0 0,-2 1 4 0 0,3-1 26 0 0,2 5-33 0 0,-3-1-10 0 0,3 0 0 0 0,-2 1 0 0 0,1 0 0 0 0,-2 0 0 0 0,4 0 0 0 0,-5 0 0 0 0,5 4 3 0 0,-3-11-1 0 0,-1 2 4 0 0,1-1 11 0 0,0 0 1 0 0,0 1 0 0 0,0-1-1 0 0,0 0 1 0 0,1 1-1 0 0,-1-1 1 0 0,0 0-1 0 0,1 1 1 0 0,-1-1-1 0 0,1 0 1 0 0,-1 0-1 0 0,1 1 1 0 0,0 0-1 0 0,-1-2-14 0 0,1 0-1 0 0,-1 0 1 0 0,0 1-1 0 0,0-1 1 0 0,0 0-1 0 0,0 0 1 0 0,0 0-1 0 0,0 0 1 0 0,0 0-1 0 0,0 0 1 0 0,0 0-1 0 0,0 1 1 0 0,0-1-1 0 0,0 0 1 0 0,0 0-1 0 0,0 0 1 0 0,0 0-1 0 0,0 0 1 0 0,0 0-1 0 0,0 0 0 0 0,0 1 1 0 0,0-1-1 0 0,0 0 1 0 0,0 0-1 0 0,0 0 1 0 0,0 0-1 0 0,0 0 1 0 0,0 0-1 0 0,0 0 1 0 0,0 1-1 0 0,0-1 1 0 0,-1 0-1 0 0,1 0 1 0 0,0 0-1 0 0,0 0 1 0 0,0 0-1 0 0,0 0 1 0 0,0 0-1 0 0,0 0 0 0 0,0 0 0 0 0,0 0 0 0 0,-1 1 0 0 0,1-1-1 0 0,0 0 1 0 0,0 0 0 0 0,0 0 0 0 0,0 0 0 0 0,0 0 0 0 0,0 0-1 0 0,0 0 1 0 0,0 0 0 0 0,0 0 0 0 0,0 0 0 0 0,0 0 0 0 0,0 1-1 0 0,0-1 1 0 0,0 0 0 0 0,0 0 0 0 0,0 0 0 0 0,0 0 0 0 0,0 0-1 0 0,0 0 1 0 0,0 0 0 0 0,0 0 0 0 0,0 0 0 0 0,0 1 0 0 0,0-1-1 0 0,0 0 1 0 0,0 0 0 0 0,0 0 0 0 0,0 0 0 0 0,0 0 0 0 0,0 0-1 0 0,0 0 1 0 0,0 0 0 0 0,0 0 0 0 0,0 1 0 0 0,0-1 0 0 0,0 0-1 0 0,0 0 1 0 0,0 0 0 0 0,0 0 0 0 0,0 0 0 0 0,1 0 0 0 0,-1 0-2 0 0,0 0 2 0 0,0 0 1 0 0,0 0-1 0 0,1 1 0 0 0,-1-1 1 0 0,0 0-1 0 0,0 0 1 0 0,0 0-1 0 0,1 0 0 0 0,-1 0 1 0 0,0 1-1 0 0,0-1 0 0 0,0 0 1 0 0,0 0-1 0 0,1 0 1 0 0,-1 1-1 0 0,0-1 0 0 0,0 0 1 0 0,0 0-1 0 0,0 1 1 0 0,0-1-1 0 0,0 0 0 0 0,0 0 1 0 0,0 1-1 0 0,0-1 1 0 0,0 0-1 0 0,0 0 0 0 0,0 1 1 0 0,0-1-1 0 0,0 0 0 0 0,0 0 1 0 0,0 1-1 0 0,0-1 1 0 0,1 28 56 0 0,1-20-14 0 0,-2-7-33 0 0,0 0-1 0 0,1 0 0 0 0,-1 0 1 0 0,0 0-1 0 0,0 0 1 0 0,0-1-1 0 0,0 1 0 0 0,0 0 1 0 0,0 0-1 0 0,0 0 1 0 0,0 0-1 0 0,0 0 0 0 0,0 0 1 0 0,-1 1-1 0 0,1 0 14 0 0,0-1-1 0 0,0 1 1 0 0,0 0 0 0 0,0-1-1 0 0,0 1 1 0 0,1-1-1 0 0,-1 1 1 0 0,0-1 0 0 0,1 1-1 0 0,0-1 1 0 0,-1 1-1 0 0,1-1 1 0 0,0 0 0 0 0,-1 1-1 0 0,2 1 1 0 0,-1-2-12 0 0,0 1 0 0 0,0-1 1 0 0,0 1-1 0 0,0-1 0 0 0,-1 1 1 0 0,1 0-1 0 0,-1-1 0 0 0,1 1 1 0 0,-1 0-1 0 0,1 3 0 0 0,-2 1-2 0 0,1-6-8 0 0,-1 1 0 0 0,1 0 0 0 0,0 0 0 0 0,0-1-1 0 0,0 1 1 0 0,0 0 0 0 0,0-1 0 0 0,0 1 0 0 0,0 0 0 0 0,0 0-1 0 0,0-1 1 0 0,0 1 0 0 0,1 0 0 0 0,-1-1 0 0 0,0 1 0 0 0,0 0-1 0 0,1-1 1 0 0,-1 1 0 0 0,0 0 0 0 0,1-1 0 0 0,-1 1-1 0 0,1 0 1 0 0,8 15-3 0 0,-6-10 0 0 0,0 10 0 0 0,4 8 0 0 0,-3-10 67 0 0,-3-13-47 0 0,-1 0 0 0 0,1 1 0 0 0,-1-1 0 0 0,1 0 0 0 0,-1 0 0 0 0,0 1 1 0 0,0-1-1 0 0,1 1 0 0 0,-1-1 0 0 0,0 0 0 0 0,0 1 0 0 0,-1 1 0 0 0,1-2-11 0 0,0 1-1 0 0,0-1 1 0 0,0 1-1 0 0,0 0 1 0 0,0-1-1 0 0,1 1 1 0 0,-1-1-1 0 0,0 1 1 0 0,1 0-1 0 0,2 15 19 0 0,-2-4-11 0 0,0-12-12 0 0,-1 1-1 0 0,0-1 0 0 0,1 0 1 0 0,-1 0-1 0 0,0 1 1 0 0,0-1-1 0 0,0 0 0 0 0,0 0 1 0 0,0 1-1 0 0,-1 1 1 0 0,5 17 6 0 0,-5-19-10 0 0,1 9 0 0 0,0-9 0 0 0,1-1 0 0 0,-1 0 0 0 0,0 1 0 0 0,1-1 0 0 0,-1 1 0 0 0,1-1 0 0 0,-1 1 0 0 0,0 0 0 0 0,1-1 0 0 0,-1 1 0 0 0,0-1 0 0 0,0 1 0 0 0,0 0 0 0 0,1-1 0 0 0,-1 1 0 0 0,0-1 0 0 0,0 2 0 0 0,3 7 39 0 0,-2-8-27 0 0,-1 0 1 0 0,1 1-1 0 0,-1-1 0 0 0,0 0 1 0 0,1 0-1 0 0,-1 1 1 0 0,0-1-1 0 0,1 0 1 0 0,-1 1-1 0 0,0-1 0 0 0,0 0 1 0 0,-1 3-1 0 0,11 9-56 0 0,-9-12 32 0 0,0 0-1 0 0,0 1 0 0 0,-1-1 0 0 0,1 1 1 0 0,-1 0-1 0 0,1-1 0 0 0,-1 1 0 0 0,1-1 1 0 0,-1 1-1 0 0,0 0 0 0 0,0-1 0 0 0,0 4 1 0 0,1 4 5 0 0,12 27 7 0 0,-11-31 8 0 0,0-1-1 0 0,0 1 1 0 0,0-1 0 0 0,1 1-1 0 0,3 4 1 0 0,2 5 10 0 0,-1-4 70 0 0,1 5 88 0 0,-5-9-155 0 0,-1 0 0 0 0,1-1 0 0 0,6 8 0 0 0,0 4-25 0 0,-2 6 23 0 0,-5-15-8 0 0,0-1 1 0 0,0 0-1 0 0,5 10 0 0 0,4 20-11 0 0,-1-6 0 0 0,-8-26 0 0 0,0 1 0 0 0,-1-1 0 0 0,6 10 0 0 0,13 30 0 0 0,-17-36 0 0 0,3 2 0 0 0,-2-2 0 0 0,-4-8 0 0 0,0-1 0 0 0,0 1 0 0 0,0 0 0 0 0,0-1 0 0 0,0 1 0 0 0,0-1 0 0 0,1 1 0 0 0,-1-1 0 0 0,0 1 0 0 0,0-1 0 0 0,1 1 0 0 0,-1-1 0 0 0,0 1 0 0 0,1-1 0 0 0,-1 1 0 0 0,1 0 0 0 0,1-1 0 0 0,-1 1 0 0 0,-1-1 0 0 0,1 0 0 0 0,0 0 0 0 0,-1 0 0 0 0,1 1 0 0 0,-1-1 0 0 0,1 0 0 0 0,-1 1 0 0 0,1-1 0 0 0,-1 0 0 0 0,0 1 0 0 0,1-1 0 0 0,-1 1 0 0 0,1-1 0 0 0,-1 0 0 0 0,0 1 0 0 0,1-1 0 0 0,-1 1 0 0 0,0-1 0 0 0,1 1 0 0 0,-1 0 0 0 0,0-1 0 0 0,0 2 0 0 0,2 0 0 0 0,0 1 0 0 0,0 0 0 0 0,0-1 0 0 0,1 0 0 0 0,3 4 0 0 0,-4-5 0 0 0,-1 1 0 0 0,1-1 0 0 0,0 0 0 0 0,-1 1 0 0 0,0-1 0 0 0,1 1 0 0 0,-1-1 0 0 0,0 1 0 0 0,0 0 0 0 0,0-1 0 0 0,0 1 0 0 0,0 0 0 0 0,0 0 0 0 0,-1 0 0 0 0,1 0 0 0 0,0 0 0 0 0,-1 2 0 0 0,1-3 0 0 0,-1-1 0 0 0,0 1 0 0 0,0 0 0 0 0,1 0 0 0 0,-1-1 0 0 0,1 1 0 0 0,-1 0 0 0 0,1 0 0 0 0,-1-1 0 0 0,1 1 0 0 0,-1-1 0 0 0,1 1 0 0 0,-1 0 0 0 0,1-1 0 0 0,0 1 0 0 0,6 7 0 0 0,-1 4 11 0 0,-5-10-5 0 0,0 0 0 0 0,0 0 0 0 0,0 0 0 0 0,0 0-1 0 0,0 0 1 0 0,0 1 0 0 0,-1-1 0 0 0,1 0-1 0 0,-1 1 1 0 0,0 1 0 0 0,0-3-3 0 0,0-1-1 0 0,0 1 1 0 0,1-1-1 0 0,-1 1 1 0 0,0-1 0 0 0,0 1-1 0 0,0-1 1 0 0,0 1 0 0 0,1-1-1 0 0,-1 1 1 0 0,0-1 0 0 0,0 1-1 0 0,1-1 1 0 0,-1 0-1 0 0,0 1 1 0 0,1-1 0 0 0,-1 1-1 0 0,0-1 1 0 0,1 0 0 0 0,-1 1-1 0 0,1-1 1 0 0,0 1 0 0 0,-1-1 1 0 0,1 0 0 0 0,-1 0 0 0 0,1 1 0 0 0,-1-1 0 0 0,0 1 0 0 0,1-1 0 0 0,-1 0 0 0 0,1 1 0 0 0,-1-1 0 0 0,0 1 0 0 0,1-1 0 0 0,-1 1 0 0 0,0-1 0 0 0,0 1 0 0 0,1-1 0 0 0,-1 1 0 0 0,0 0 0 0 0,0 0 0 0 0,0 0 1 0 0,0 0-1 0 0,0 0 0 0 0,0 0 0 0 0,1 0 0 0 0,-1 0 0 0 0,0 0 0 0 0,1 0 1 0 0,-1 0-1 0 0,0-1 0 0 0,1 1 0 0 0,-1 0 0 0 0,1 0 0 0 0,-1 0 0 0 0,1 0 1 0 0,0-1-1 0 0,-1 1 0 0 0,1 0 0 0 0,0 0 0 0 0,-1-1 0 0 0,1 1 1 0 0,0-1-1 0 0,0 1 0 0 0,0-1 0 0 0,-1 1 0 0 0,3 0 0 0 0,2 5-20 0 0,-2 1-51 0 0,-1-6 49 0 0,-1-1 19 0 0,-1 0 0 0 0,1 0-1 0 0,-1 0 1 0 0,1 0 0 0 0,0 0 0 0 0,-1 0-1 0 0,1 0 1 0 0,-1 1 0 0 0,1-1-1 0 0,-1 0 1 0 0,1 0 0 0 0,-1 0 0 0 0,1 1-1 0 0,-1-1 1 0 0,1 0 0 0 0,-1 0 0 0 0,1 1-1 0 0,-1-1 1 0 0,0 1 0 0 0,1-1-1 0 0,-1 0 1 0 0,0 1 0 0 0,1-1 0 0 0,-1 1-1 0 0,0-1 1 0 0,1 1 0 0 0,-1-1 0 0 0,0 1-1 0 0,4 3 45 0 0,-3-3-42 0 0,0 0 0 0 0,0 0-1 0 0,0 0 1 0 0,0 0 0 0 0,0 0 0 0 0,-1 0-1 0 0,1 1 1 0 0,0-1 0 0 0,0 0-1 0 0,-1 0 1 0 0,1 1 0 0 0,-1-1-1 0 0,1 0 1 0 0,-1 1 0 0 0,0-1-1 0 0,1 3 1 0 0,8 0 50 0 0,-8-3-52 0 0,0-1 0 0 0,-1 0 0 0 0,1 1 0 0 0,0-1 0 0 0,-1 1 0 0 0,1-1 0 0 0,-1 1 0 0 0,1 0 0 0 0,0-1 0 0 0,-1 1-1 0 0,0-1 1 0 0,1 1 0 0 0,-1 0 0 0 0,1-1 0 0 0,0 3 0 0 0,-1-3 4 0 0,0 1 0 0 0,0 0 1 0 0,1-1-1 0 0,-1 1 0 0 0,0-1 0 0 0,1 1 0 0 0,-1 0 0 0 0,1-1 0 0 0,-1 1 1 0 0,1-1-1 0 0,-1 1 0 0 0,1-1 0 0 0,-1 1 0 0 0,1-1 0 0 0,-1 0 0 0 0,1 1 1 0 0,0-1-1 0 0,-1 0 0 0 0,1 1 0 0 0,-1-1 0 0 0,2 0 0 0 0,1 1 11 0 0,-1 0 0 0 0,0 0 0 0 0,0 1 0 0 0,0-1 0 0 0,0 0 0 0 0,0 1 0 0 0,0-1 0 0 0,0 1 0 0 0,0-1 0 0 0,0 1 0 0 0,1 3 0 0 0,0-1-11 0 0,0 1 1 0 0,0-1-1 0 0,0 1 0 0 0,1-1 0 0 0,0 0 0 0 0,0 0 1 0 0,0-1-1 0 0,0 1 0 0 0,0-1 0 0 0,7 4 0 0 0,2 3 2 0 0,-7-4-7 0 0,9 11 0 0 0,-15-17 0 0 0,0 1 0 0 0,0-1 0 0 0,0 1 0 0 0,1-1 0 0 0,-1 1 0 0 0,0-1 0 0 0,1 0 0 0 0,-1 1 0 0 0,0-1 0 0 0,1 1 0 0 0,-1-1 0 0 0,0 0 0 0 0,1 1 0 0 0,-1-1 0 0 0,1 0 0 0 0,-1 0 0 0 0,0 1 0 0 0,1-1 0 0 0,-1 0 0 0 0,1 0 0 0 0,-1 0 0 0 0,1 1 0 0 0,-1-1 0 0 0,1 0 0 0 0,-1 0 0 0 0,1 0 0 0 0,1 0 0 0 0,33 19 75 0 0,-21-11 31 0 0,-13-8-104 0 0,0 1-1 0 0,0-1 1 0 0,0 1-1 0 0,0-1 1 0 0,0 1-1 0 0,0 0 1 0 0,0 0 0 0 0,0-1-1 0 0,0 1 1 0 0,0 0-1 0 0,0 0 1 0 0,-1 0-1 0 0,2 1 1 0 0,20 14 51 0 0,-7-6-53 0 0,1-4 0 0 0,6-1 0 0 0,11 2 192 0 0,-13-1-192 0 0,9 2 54 0 0,-25-7-46 0 0,16-1 48 0 0,46-6 18 0 0,-41 6-74 0 0,-19-1 3 0 0,14-1 27 0 0,40-9 1 0 0,-54 9-31 0 0,16-3 64 0 0,-17 3-64 0 0,22-5 0 0 0,-23 7 0 0 0,12-4 0 0 0,5-4 0 0 0,5 1 192 0 0,-21 7-191 0 0,16-10 46 0 0,-16 7-31 0 0,21-11-16 0 0,-8 5 0 0 0,0-3 0 0 0,34-17 0 0 0,-43 25 32 0 0,4 2 0 0 0,-10 2-32 0 0,1-1 0 0 0,10-9 0 0 0,-8 6 0 0 0,-1-1 0 0 0,1 0 0 0 0,8-11 0 0 0,-1-3 0 0 0,17-29 0 0 0,-23 34 0 0 0,15-33 0 0 0,-18 40 0 0 0,-2-1 0 0 0,5-9 0 0 0,1 2 0 0 0,-7 12 0 0 0,1 0 0 0 0,0 0 0 0 0,0-1 0 0 0,0 1 0 0 0,-1-1 0 0 0,0 1 0 0 0,0-1 0 0 0,0 1 0 0 0,1-7 0 0 0,8-38 0 0 0,-8 39 0 0 0,-1 1 0 0 0,1 1 0 0 0,-2 0 0 0 0,7-19 0 0 0,-5 2 0 0 0,-1 19 0 0 0,0 3 0 0 0,-1 1 0 0 0,0-1 0 0 0,0 1 0 0 0,1 0 0 0 0,-1-1 0 0 0,0 1 0 0 0,0-1 0 0 0,0 1 0 0 0,-1-1 0 0 0,1-2 0 0 0,-1 2 0 0 0,2-4 0 0 0,1 0 0 0 0,0-5 0 0 0,0 0 0 0 0,1-19 0 0 0,-3-1 0 0 0,1 27 0 0 0,0 1 0 0 0,0 0 0 0 0,-1 0 0 0 0,1-1 0 0 0,-1 1 0 0 0,0 0 0 0 0,0-1 0 0 0,0 1 0 0 0,0 0 0 0 0,-1 0 0 0 0,0-5 0 0 0,-2-7 0 0 0,2 1 0 0 0,1 9 0 0 0,0-1 0 0 0,-1 0 0 0 0,0 1 0 0 0,-1-8 0 0 0,2-16 64 0 0,-1-28-64 0 0,1 56 0 0 0,0 1 0 0 0,0-1 0 0 0,0 0 0 0 0,0 0 0 0 0,0 1 0 0 0,0-1 0 0 0,0 0 0 0 0,0 0 0 0 0,0 1 0 0 0,0-1 0 0 0,0 0 0 0 0,0 1 0 0 0,-1-1 0 0 0,1 0 0 0 0,0 1 0 0 0,0-1 0 0 0,-1 0 0 0 0,0 0 0 0 0,0-3 0 0 0,3-14 0 0 0,-1 11 0 0 0,-1 6 0 0 0,1 1 0 0 0,-1-1 0 0 0,0 0 0 0 0,0 0 0 0 0,0 0 0 0 0,0 0 0 0 0,0 0 0 0 0,0 0 0 0 0,0 0 0 0 0,0 0 0 0 0,0 0 0 0 0,0 0 0 0 0,0 0 0 0 0,-1-1 0 0 0,4-26 0 0 0,-4 26 0 0 0,-2-15 0 0 0,2-3 0 0 0,1-4 0 0 0,-2 8 0 0 0,-1-1 0 0 0,-2-5 0 0 0,0 0 29 0 0,4 21-27 0 0,1 0 1 0 0,0 0 0 0 0,-1 0 0 0 0,1 0 0 0 0,0 0 0 0 0,0-1 0 0 0,0 1 0 0 0,0 0 0 0 0,0 0 0 0 0,0 0 0 0 0,0-2 0 0 0,1 2-3 0 0,-1 1 0 0 0,0-1 0 0 0,0 1 0 0 0,0-1 0 0 0,1 0 0 0 0,-1 1 0 0 0,0-1 0 0 0,0 0 0 0 0,0 1 0 0 0,0-1 0 0 0,0 0 0 0 0,0 1 0 0 0,0-1 0 0 0,-1 1 0 0 0,1-1 0 0 0,0 0 0 0 0,0 1 0 0 0,0-1 0 0 0,-1 0 0 0 0,1 1 0 0 0,0-1 0 0 0,-1 0 0 0 0,0-4 0 0 0,1 1 0 0 0,-1-8 0 0 0,1 7 0 0 0,-1-1 0 0 0,1 5 0 0 0,0 0 0 0 0,0 0 0 0 0,0-1 0 0 0,0 1 0 0 0,-1 0 0 0 0,1 0 0 0 0,0-1 0 0 0,-1 1 0 0 0,1 0 0 0 0,-1 0 0 0 0,1 0 0 0 0,-2-2 0 0 0,2 3 0 0 0,-1-1 0 0 0,1 1 0 0 0,0 0 0 0 0,0-1 0 0 0,0 1 0 0 0,-1-1 0 0 0,1 1 0 0 0,0 0 0 0 0,0-1 0 0 0,0 1 0 0 0,0-1 0 0 0,0 1 0 0 0,0 0 0 0 0,0-1 0 0 0,0 1 0 0 0,0-1 0 0 0,0 1 0 0 0,0 0 0 0 0,0-1 0 0 0,0 0 0 0 0,0 0 0 0 0,0 0 0 0 0,0-1 0 0 0,0 1 0 0 0,0 0 0 0 0,0 0 0 0 0,0-1 0 0 0,0 1 0 0 0,0 0 0 0 0,-1 0 0 0 0,0-3 0 0 0,1 2 0 0 0,1 0 0 0 0,-4-14 0 0 0,2 9 0 0 0,1 4 0 0 0,0 1 0 0 0,0 0 0 0 0,-1-1 0 0 0,1 1 0 0 0,-1 0 0 0 0,0-1 0 0 0,0 1 0 0 0,-2-4 0 0 0,1-1 0 0 0,-3-3 0 0 0,2 0 0 0 0,2 1 0 0 0,1 5 0 0 0,-3-12 0 0 0,2 15 1 0 0,-1-13 21 0 0,-1 1 0 0 0,-6-14 0 0 0,2 11 87 0 0,-5-19-109 0 0,11 30-10 0 0,0 1 0 0 0,0-1 0 0 0,-1 0 0 0 0,1 1 0 0 0,-1-1 0 0 0,-3-5 0 0 0,1 2-16 0 0,-4-10 122 0 0,-19-34 64 0 0,17 38-109 0 0,10 11-115 0 0,0 3 58 0 0,-9-14 9 0 0,6 8-3 0 0,-2 1 0 0 0,0-2 0 0 0,1 1 0 0 0,-20-10 0 0 0,5 0-176 0 0,18 15 173 0 0,-5-2 75 0 0,-6-2 3 0 0,8 3-75 0 0,2-1-22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 7567 0 0,'0'0'583'0'0,"-11"8"-278"0"0,-19 13 2179 0 0,30-21-2438 0 0,-1 1 0 0 0,0-1 0 0 0,1 1 0 0 0,-1-1 0 0 0,0 1-1 0 0,0-1 1 0 0,0 1 0 0 0,1-1 0 0 0,-1 0 0 0 0,0 0 0 0 0,0 1 0 0 0,0-1-1 0 0,-1 0 1 0 0,1 0-4 0 0,0 0 0 0 0,0 0 0 0 0,0 1 0 0 0,0-1 0 0 0,1 0 0 0 0,-1 0 0 0 0,0 1 0 0 0,0-1 0 0 0,0 1 0 0 0,1-1 0 0 0,-1 0 0 0 0,-1 2 0 0 0,0 0 37 0 0,0 0 15 0 0,0 0 0 0 0,1-1 0 0 0,-1 1 0 0 0,0-1 0 0 0,0 1-1 0 0,-4 1 1 0 0,-2 8 220 0 0,5-11-271 0 0,-1 2-8 0 0,2 10 53 0 0,2-12-137 0 0,0 1-1 0 0,0-1 0 0 0,1 0 1 0 0,-1 1-1 0 0,0-1 0 0 0,0 1 0 0 0,0-1 1 0 0,1 1-1 0 0,-1-1 0 0 0,0 0 1 0 0,1 1-1 0 0,-1-1 0 0 0,0 0 1 0 0,1 1-1 0 0,-1-1 0 0 0,1 0 0 0 0,-1 0 1 0 0,0 1-1 0 0,1-1 0 0 0,-1 0 1 0 0,1 0-1 0 0,-1 0 0 0 0,1 1 1 0 0,-1-1-1 0 0,1 0 0 0 0,-1 0 0 0 0,1 0 1 0 0,-1 0-1 0 0,0 0 0 0 0,2 0 1 0 0,14 0-2608 0 0,-15 0 2553 0 0,2 0-397 0 0,-1 0 1 0 0,1 0-1 0 0,0 0 0 0 0,0-1 0 0 0,0 1 1 0 0,-1-1-1 0 0,1 0 0 0 0,0 1 0 0 0,-1-1 0 0 0,1-1 1 0 0,0 1-1 0 0,-1 0 0 0 0,4-3 0 0 0,4-2-643 0 0,-1 1 704 0 0</inkml:trace>
  <inkml:trace contextRef="#ctx0" brushRef="#br0" timeOffset="1">126 1 8407 0 0,'0'1'41'0'0,"0"-1"0"0"0,0 1-1 0 0,-1-1 1 0 0,1 1-1 0 0,0 0 1 0 0,-1-1-1 0 0,1 1 1 0 0,0-1 0 0 0,-1 1-1 0 0,1-1 1 0 0,0 1-1 0 0,-1-1 1 0 0,1 1 0 0 0,-1-1-1 0 0,1 1 1 0 0,-1-1-1 0 0,0 0 1 0 0,1 1 0 0 0,-1-1-1 0 0,1 0 1 0 0,-1 1-1 0 0,1-1 1 0 0,-2 0-1 0 0,-19 6 436 0 0,1-1 285 0 0,18-4-683 0 0,0 0 0 0 0,0 0 0 0 0,-1 0 1 0 0,1-1-1 0 0,0 1 0 0 0,0 0 0 0 0,0-1 0 0 0,-1 0 0 0 0,-3 1 0 0 0,-8 5 365 0 0,1 0-206 0 0,6-1-80 0 0,7-4-144 0 0,0-1 0 0 0,-1 0 1 0 0,1 1-1 0 0,0-1 0 0 0,-1 1 0 0 0,1-1 1 0 0,0 0-1 0 0,-1 1 0 0 0,1-1 0 0 0,-1 0 1 0 0,1 0-1 0 0,-1 1 0 0 0,1-1 0 0 0,-1 0 1 0 0,1 0-1 0 0,0 0 0 0 0,-1 0 0 0 0,1 1 1 0 0,-1-1-1 0 0,1 0 0 0 0,-1 0 1 0 0,1 0-1 0 0,-1 0 0 0 0,0 0 0 0 0,1 0-257 0 0,0 1 0 0 0,0-1-1 0 0,0 1 1 0 0,0-1 0 0 0,0 0 0 0 0,0 1-1 0 0,0-1 1 0 0,0 1 0 0 0,0-1 0 0 0,0 1-1 0 0,0-1 1 0 0,1 1 0 0 0,-1-1-1 0 0,0 1 1 0 0,0-1 0 0 0,1 0 0 0 0,-1 1-1 0 0,0-1 1 0 0,1 0 0 0 0,-1 1-1 0 0,0-1 1 0 0,1 0 0 0 0,-1 1 0 0 0,0-1-1 0 0,1 0 1 0 0,-1 1 0 0 0,1-1 0 0 0,-1 0-1 0 0,0 0 1 0 0,1 0 0 0 0,-1 1-1 0 0,1-1 1 0 0,-1 0 0 0 0,1 0 0 0 0,-1 0-1 0 0,1 0 1 0 0,0 0 0 0 0,6-1-1771 0 0,1 2 1240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8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5327 0 0,'0'0'6992'0'0,"10"-2"-6533"0"0,12-6 1090 0 0,9 9-437 0 0,-30-1-840 0 0,17 1 88 0 0,16-2 264 0 0,-27 1-614 0 0,3 1-4 0 0,0 4 5 0 0,-2 0 45 0 0,-5-3-54 0 0,-1 0-1 0 0,1 0 0 0 0,0 0 0 0 0,1 0 1 0 0,4 2-1 0 0,-2 0 99 0 0,-4 0-60 0 0,12 0 247 0 0,16 1-266 0 0,-28-5-14 0 0,0 0 0 0 0,-1 1 1 0 0,1-1-1 0 0,0 0 0 0 0,0 1 0 0 0,-1-1 0 0 0,1 1 1 0 0,0-1-1 0 0,-1 1 0 0 0,3 1 0 0 0,0 0 31 0 0,-3-1 90 0 0,20 0 11 0 0,-8 4-23 0 0,-9-3-99 0 0,-2-2 63 0 0,0 0 0 0 0,11 1-28 0 0,2 2-24 0 0,2-3-17 0 0,-15-1 42 0 0,11 9 22 0 0,-4-1-22 0 0,0 0 1 0 0,-7-5-34 0 0,1-1 1 0 0,0 0-1 0 0,-1 0 1 0 0,1-1-1 0 0,0 1 1 0 0,0 0-1 0 0,0-1 1 0 0,0 0-1 0 0,0 1 1 0 0,0-1-1 0 0,0-1 1 0 0,2 1-1 0 0,1-1-9 0 0,15 3 106 0 0,-19-3-117 0 0,26-1 0 0 0,-6 7 0 0 0,-22-5 1 0 0,11 2 79 0 0,-1 0-1 0 0,22 1 1 0 0,-31-3-89 0 0,11 2 18 0 0,-12-2-16 0 0,1 0 0 0 0,0 1 0 0 0,0-1 0 0 0,-1 0 0 0 0,1 1 0 0 0,0-1 0 0 0,-1 1 0 0 0,1-1 0 0 0,-1 1 0 0 0,1-1 0 0 0,-1 1 0 0 0,1 0 0 0 0,-1-1 0 0 0,2 2 0 0 0,5 5-20 0 0,-6-7 207 0 0,1 2-81 0 0,11 6-30 0 0,-6-3-69 0 0,3-4 0 0 0,0-2 0 0 0,-1 1 0 0 0,-1 0 11 0 0,-7 0 42 0 0,0-1 1 0 0,0-1-53 0 0,0 1 0 0 0,0 0 0 0 0,0 0 0 0 0,0 0 0 0 0,-1-1 0 0 0,1 1 1 0 0,0 0-1 0 0,-1-1 0 0 0,1 1 0 0 0,0-3 0 0 0,-1 4-1 0 0,0 0-1 0 0,0 0 1 0 0,0-1 0 0 0,-1 1-1 0 0,1 0 1 0 0,0 0 0 0 0,0-1-1 0 0,0 1 1 0 0,0 0 0 0 0,0 0-1 0 0,0 0 1 0 0,0-1-1 0 0,0 1 1 0 0,0 0 0 0 0,0 0-1 0 0,-1 0 1 0 0,1 0 0 0 0,0-1-1 0 0,0 1 1 0 0,0 0 0 0 0,0 0-1 0 0,0 0 1 0 0,-1 0 0 0 0,1 0-1 0 0,0-1 1 0 0,0 1-1 0 0,0 0 1 0 0,-1 0 0 0 0,1 0-1 0 0,0 0 1 0 0,0 0 0 0 0,0 0-1 0 0,-1 0 1 0 0,1 0 0 0 0,0-2-43 0 0,6-5 32 0 0,-6 7 11 0 0,1-1 0 0 0,-1 1 0 0 0,0-1 0 0 0,1 1 0 0 0,-1-1 0 0 0,0 1 0 0 0,0 0 0 0 0,1-1 0 0 0,-1 1 0 0 0,0-1 0 0 0,0 1 0 0 0,0-1 0 0 0,0 1 0 0 0,0-1 0 0 0,0 1 0 0 0,0-1 0 0 0,0 1 0 0 0,0-1 0 0 0,0 1 0 0 0,0-1 0 0 0,0 1 0 0 0,0-1 0 0 0,0 0 0 0 0,-3 0 0 0 0,-4-3-10 0 0,7 4 8 0 0,0 0 1 0 0,0 0 0 0 0,-1 0 0 0 0,1 0 0 0 0,0 0 0 0 0,0 0 0 0 0,0 0 0 0 0,0 0-1 0 0,0 0 1 0 0,0 0 0 0 0,-1-1 0 0 0,1 1 0 0 0,0 0 0 0 0,0 0 0 0 0,0 0 0 0 0,0 0-1 0 0,0 0 1 0 0,0 0 0 0 0,0 0 0 0 0,0-1 0 0 0,0 1 0 0 0,0 0 0 0 0,-1 0 0 0 0,1 0-1 0 0,0 0 1 0 0,0 0 0 0 0,0-1 0 0 0,0 1 0 0 0,0 0 0 0 0,0 0 0 0 0,0 0 0 0 0,0 0-1 0 0,0 0 1 0 0,0-1 0 0 0,0 1 0 0 0,0 0 0 0 0,1 0 0 0 0,1-4-8 0 0,-1 4 9 0 0,-1-1-1 0 0,1 1 1 0 0,0-1 0 0 0,-1 1 0 0 0,0-1 0 0 0,1 1 0 0 0,-1-1 0 0 0,1 0 0 0 0,-1 1 0 0 0,0-1 0 0 0,1 0 0 0 0,-1 1-1 0 0,0-1 1 0 0,0 0 0 0 0,1 0 0 0 0,-2-4 0 0 0,8-1 0 0 0,14-19 0 0 0,-14 19 0 0 0,14-12 0 0 0,-15 14 0 0 0,0 0 0 0 0,-1 0 0 0 0,12-4 0 0 0,9-6 0 0 0,4-3 0 0 0,-12 6 140 0 0,-13 7-76 0 0,-2 2-48 0 0,0-1-1 0 0,0 1 0 0 0,1 0 0 0 0,-1 1 1 0 0,5-3-1 0 0,-7 4-15 0 0,19-8 54 0 0,-13 4-43 0 0,-6 2-12 0 0,21-9 1 0 0,-15 8 0 0 0,24-5 14 0 0,-30 8 50 0 0,15-5 2 0 0,-9 2-55 0 0,-4 1 32 0 0,12 0 85 0 0,3-4 10 0 0,-10 3-127 0 0,-4 2 32 0 0,9-3-30 0 0,13-5-16 0 0,-17 5 3 0 0,-4 1 13 0 0,1 1 0 0 0,0 0-1 0 0,-1 0 1 0 0,9-1 0 0 0,-14 3-13 0 0,11-2 0 0 0,0 1 0 0 0,-1 1 0 0 0,-2 0 11 0 0,-6-1 186 0 0,-13-6-3685 0 0,-13-1-11682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5407 0 0,'0'0'416'0'0,"6"-14"1336"0"0,-10 6-492 0 0,2 9 57 0 0,1 7-551 0 0,2 8-389 0 0,-1-15-193 0 0,0 1-9 0 0,-2 53 739 0 0,0-34-697 0 0,1 0-1 0 0,1 1 0 0 0,1-1 1 0 0,6 29-1 0 0,19 57 1005 0 0,-26-105-1221 0 0,4 21 0 0 0,-4-3 0 0 0,1-11 0 0 0,0 18 0 0 0,-1 12 118 0 0,-1-32 1520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3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35 338 5407 0 0,'3'6'2231'0'0,"-7"-6"-506"0"0,-24-12-327 0 0,28 12-1347 0 0,0 0 1 0 0,0 1-1 0 0,1-1 1 0 0,-1 0-1 0 0,0 0 1 0 0,0 0 0 0 0,0 1-1 0 0,0-1 1 0 0,0 0-1 0 0,0 0 1 0 0,1 0-1 0 0,-1 1 1 0 0,0-1-1 0 0,0 0 1 0 0,0 0-1 0 0,0 1 1 0 0,0-1 0 0 0,0 0-1 0 0,0 0 1 0 0,0 1-1 0 0,0-1 1 0 0,0 0-1 0 0,0 0 1 0 0,0 1-1 0 0,0-1 1 0 0,0 0-1 0 0,-1 0 1 0 0,1 1 0 0 0,0-1-1 0 0,0 0 1 0 0,0 0-1 0 0,0 0 1 0 0,0 1-1 0 0,0-1 1 0 0,-1 0-1 0 0,1 0 1 0 0,0 0-1 0 0,0 1 1 0 0,0-1 0 0 0,0 0-1 0 0,-1 0 1 0 0,1 0-1 0 0,0 0 1 0 0,0 0-1 0 0,-1 1 1 0 0,1-1-1 0 0,0 0 1 0 0,0 0-1 0 0,0 0 1 0 0,-1 0 0 0 0,1 0-1 0 0,0 0 1 0 0,0 0-1 0 0,-1 0 1 0 0,1 0-1 0 0,0 0 1 0 0,0 0-1 0 0,-1 0 1 0 0,2-1 456 0 0,-1 1-503 0 0,0 0 1 0 0,0-1-1 0 0,0 1 1 0 0,0 0-1 0 0,0 0 1 0 0,0 0-1 0 0,0 0 1 0 0,0 0-1 0 0,0 0 1 0 0,1 0-1 0 0,-1 0 1 0 0,0 0-1 0 0,0 0 1 0 0,0-1-1 0 0,0 1 1 0 0,0 0-1 0 0,0 0 1 0 0,0 0-1 0 0,0 0 1 0 0,0 0-1 0 0,0 0 0 0 0,0 0 1 0 0,1 0-1 0 0,-1 0 1 0 0,0 0-1 0 0,0 0 1 0 0,0 0-1 0 0,0 0 1 0 0,0 0-1 0 0,0 0 1 0 0,0 0-1 0 0,0 0 1 0 0,0 0-1 0 0,1 0 1 0 0,-1 0-1 0 0,0 0 1 0 0,0 0-1 0 0,0 0 1 0 0,0 0-1 0 0,0 0 1 0 0,0 0-1 0 0,0 0 1 0 0,0 0-1 0 0,0 0 1 0 0,1 0-1 0 0,-1 0 1 0 0,0 0-1 0 0,0 0 1 0 0,0 1-1 0 0,0-1 1 0 0,0 0-1 0 0,1 0 207 0 0,16 4 228 0 0,-7-1-239 0 0,5-1 134 0 0,-11 0-259 0 0,1-1 0 0 0,-1 1 0 0 0,0 0 0 0 0,0 0 0 0 0,0 0-1 0 0,0 1 1 0 0,0-1 0 0 0,0 1 0 0 0,4 4 0 0 0,3 1 29 0 0,-4-3-79 0 0,1 0-1 0 0,0 0 1 0 0,0-1 0 0 0,16 7-1 0 0,-9-8 90 0 0,-11-2-75 0 0,0 0 1 0 0,-1 0-1 0 0,1 0 0 0 0,-1 0 1 0 0,1 1-1 0 0,-1-1 0 0 0,5 4 1 0 0,30 12-31 0 0,-6-13 214 0 0,-30-3-182 0 0,0 0-30 0 0,0 0 0 0 0,0 0-1 0 0,1 0 1 0 0,-1-1 0 0 0,0 1 0 0 0,1 0 0 0 0,-1-1 0 0 0,0 0-1 0 0,4 1 1 0 0,1-1-12 0 0,0 1 0 0 0,0 0 0 0 0,0 0 0 0 0,7 3 0 0 0,5 1 58 0 0,-1-3 2 0 0,1 2 164 0 0,35 1 0 0 0,-7 3-160 0 0,-3-2 192 0 0,-12 4-192 0 0,-23-6-51 0 0,-7-3-10 0 0,-1 0 0 0 0,1 0 1 0 0,-1 0-1 0 0,1-1 1 0 0,-1 1-1 0 0,1 0 0 0 0,0-1 1 0 0,-1 1-1 0 0,1-1 1 0 0,0 0-1 0 0,-1 0 0 0 0,1 0 1 0 0,0 0-1 0 0,1 0 1 0 0,0 0-1 0 0,-1 0 0 0 0,1 0 1 0 0,-1 0-1 0 0,1 1 1 0 0,0-1-1 0 0,-1 1 0 0 0,0-1 1 0 0,5 2-1 0 0,-6-1 93 0 0,4-1 84 0 0,9 0-99 0 0,-8 0-82 0 0,11 7 1 0 0,22 2 0 0 0,-35-8 4 0 0,8-1 20 0 0,-7-1 2 0 0,-2 1-25 0 0,1 0 0 0 0,-1 0 0 0 0,0 1 0 0 0,1-1 1 0 0,-1 1-1 0 0,0-1 0 0 0,5 3 0 0 0,-8-3 0 0 0,61 10-1 0 0,-28-3 0 0 0,42 7 11 0 0,-73-15 32 0 0,-1 0-40 0 0,-1 1-2 0 0,0 0-1 0 0,0 0 1 0 0,0 0 0 0 0,0 0 0 0 0,0 0 0 0 0,0 0-1 0 0,0 0 1 0 0,0 0 0 0 0,0 0 0 0 0,0-1-1 0 0,0 1 1 0 0,0 0 0 0 0,0 0 0 0 0,0 0 0 0 0,1 0-1 0 0,-1 0 1 0 0,0 0 0 0 0,0 0 0 0 0,0 0-1 0 0,0 0 1 0 0,0 0 0 0 0,0 0 0 0 0,0 0 0 0 0,0 0-1 0 0,0 0 1 0 0,0 0 0 0 0,1 0 0 0 0,-1 0-1 0 0,0 0 1 0 0,0 0 0 0 0,0 0 0 0 0,0 0 0 0 0,0 0-1 0 0,0 0 1 0 0,0 0 0 0 0,0 0 0 0 0,1 0-1 0 0,-1 0 1 0 0,0 0 0 0 0,0 0 0 0 0,0 0 0 0 0,0 0-1 0 0,0 0 1 0 0,0 0 0 0 0,0 0 0 0 0,0 0-1 0 0,0 0 1 0 0,1 0 0 0 0,-1 0 0 0 0,0 0 0 0 0,0 0-1 0 0,0 1 2 0 0,1 0 0 0 0,0-1 0 0 0,0 1 1 0 0,-1 0-1 0 0,1-1 0 0 0,0 1 0 0 0,0-1 0 0 0,-1 0 0 0 0,1 1 0 0 0,0-1 0 0 0,0 1 0 0 0,0-1 0 0 0,0 0 0 0 0,1 1 0 0 0,8 2 88 0 0,-8-3-12 0 0,2-1-62 0 0,0-1-5 0 0,3 0 45 0 0,19 9-59 0 0,-22-7 3 0 0,0-3 0 0 0,0 3 0 0 0,2 2 0 0 0,-6-2 0 0 0,0 1 0 0 0,0-1 0 0 0,1 0 0 0 0,-1 0 0 0 0,0 0 0 0 0,0 0 0 0 0,1 1 0 0 0,-1-1 0 0 0,0 0 0 0 0,1 0 0 0 0,-1 0 0 0 0,0 0 0 0 0,1 0 0 0 0,-1 0 0 0 0,0 0 0 0 0,1 0 0 0 0,-1 0 0 0 0,0 0 0 0 0,1 0 0 0 0,-1 0 0 0 0,0 0 0 0 0,1 0 0 0 0,-1 0 0 0 0,0 0 0 0 0,1 0 0 0 0,-1-1 0 0 0,0 1 0 0 0,0 0 0 0 0,1 0 0 0 0,-1 0 0 0 0,0 0 0 0 0,0-1 0 0 0,1 1 0 0 0,3-1 0 0 0,-1 3 0 0 0,-5-2 0 0 0,6 1 0 0 0,23 8 0 0 0,-22-7 11 0 0,-4-2 32 0 0,3 1-33 0 0,-3-1-10 0 0,-1 0 1 0 0,0 1-1 0 0,0-1 0 0 0,1 0 0 0 0,-1 0 0 0 0,0 0 1 0 0,1 0-1 0 0,-1 0 0 0 0,0 0 0 0 0,1 0 0 0 0,-1 0 1 0 0,0 0-1 0 0,0 0 0 0 0,1 0 0 0 0,-1 0 0 0 0,0 0 1 0 0,1 0-1 0 0,-1 0 0 0 0,0 0 0 0 0,1 0 0 0 0,-1 0 1 0 0,0-1-1 0 0,0 1 0 0 0,1 0 0 0 0,-1 0 0 0 0,0 0 1 0 0,1 0-1 0 0,-1-1 0 0 0,0 1 0 0 0,0 0 0 0 0,0 0 1 0 0,1 0-1 0 0,-1-1 0 0 0,0 1 0 0 0,0 0 0 0 0,0-1 1 0 0,1 1-1 0 0,-1 0 0 0 0,0 0 0 0 0,0-1 0 0 0,0 1 1 0 0,0 0-1 0 0,0-1 0 0 0,0 1 0 0 0,0 0 0 0 0,0-1 1 0 0,0 1-1 0 0,0 0 0 0 0,0 0 0 0 0,0-1 0 0 0,0 1 1 0 0,0-1-1 0 0,0 1 1 0 0,0 0 1 0 0,0 0 0 0 0,1 0-1 0 0,-1 0 1 0 0,0 1-1 0 0,0-1 1 0 0,0 0 0 0 0,0 0-1 0 0,0 0 1 0 0,1 0-1 0 0,-1 0 1 0 0,0 0 0 0 0,0 0-1 0 0,0 0 1 0 0,0 0-1 0 0,0 0 1 0 0,1-1 0 0 0,-1 1-1 0 0,0 0 1 0 0,0 0 0 0 0,0 0-1 0 0,0 0 1 0 0,0 0-1 0 0,0 0 1 0 0,1 0 0 0 0,-1 0-1 0 0,0 0 1 0 0,0 0-1 0 0,0 0 1 0 0,0 0 0 0 0,0-1-1 0 0,0 1 1 0 0,0 0-1 0 0,0 0 1 0 0,0 0 0 0 0,1 0-1 0 0,-1 0 1 0 0,0 0-1 0 0,0-1 1 0 0,0 1 0 0 0,0 0-1 0 0,0 0 1 0 0,0 0-1 0 0,0 0 1 0 0,0 0 0 0 0,0-1-1 0 0,5-6 41 0 0,1 3-92 0 0,11-3 28 0 0,-1-5 86 0 0,-13 11-64 0 0,-2 1 0 0 0,-1 0 0 0 0,0 0 0 0 0,0 0 0 0 0,0 0 0 0 0,1 0 0 0 0,-1 0 0 0 0,0 0 0 0 0,0 0 0 0 0,0 0 0 0 0,0 0 0 0 0,1-1 0 0 0,-1 1 0 0 0,0 0 0 0 0,0 0 0 0 0,0 0 0 0 0,0 0 0 0 0,1 0 0 0 0,-1 0 0 0 0,0 0 0 0 0,0 0 0 0 0,0-1 0 0 0,0 1 0 0 0,0 0 0 0 0,1 0 0 0 0,-1 0 0 0 0,0 0 0 0 0,0 0 0 0 0,0-1 0 0 0,0 1 0 0 0,0 0 0 0 0,0 0 0 0 0,0 0 0 0 0,0 0 0 0 0,0-1 0 0 0,0 1 0 0 0,0 0 0 0 0,0 0 0 0 0,1 0 0 0 0,-1-1 0 0 0,0 1 0 0 0,0 0 0 0 0,0-1 0 0 0,0 1 0 0 0,0 0 0 0 0,0 0 0 0 0,0-1 0 0 0,0 1 0 0 0,0 0 0 0 0,0-1 0 0 0,0 1 0 0 0,0 0 0 0 0,1 0 0 0 0,-1-1 0 0 0,0 1 0 0 0,0 0 0 0 0,0 0 0 0 0,1-1 0 0 0,-1 1 0 0 0,0 0 0 0 0,0 0 0 0 0,1 0 0 0 0,-1 0 0 0 0,0-1 0 0 0,0 1 0 0 0,1 0 0 0 0,-1 0 0 0 0,0 0 0 0 0,0 0 0 0 0,1 0 0 0 0,-1 0 0 0 0,0 0 0 0 0,1 0 0 0 0,-1 0 0 0 0,0 0 0 0 0,1 0 0 0 0,-1 0 0 0 0,0 0 0 0 0,0 0 0 0 0,1 0 0 0 0,-1 0 0 0 0,1 0 0 0 0,41-8 0 0 0,-42 8-2 0 0,1 0 0 0 0,-1 0 0 0 0,0 0 0 0 0,1 0 1 0 0,-1 0-1 0 0,1 0 0 0 0,-1 0 0 0 0,1 0 0 0 0,-1-1 0 0 0,0 1 0 0 0,1 0 0 0 0,-1 0 0 0 0,0 0 0 0 0,1 0 0 0 0,-1-1 0 0 0,1 1 0 0 0,-1 0 0 0 0,0 0 1 0 0,0-1-1 0 0,1 1 0 0 0,-1 0 0 0 0,0-1 0 0 0,1 1 0 0 0,-1 0 0 0 0,0-1 0 0 0,0 1 0 0 0,0 0 0 0 0,1-1 0 0 0,-1 1 0 0 0,0-1 0 0 0,0 1 0 0 0,0 0 0 0 0,0-1 1 0 0,0 1-1 0 0,0-1 0 0 0,0 1 0 0 0,0-1 0 0 0,3-4-42 0 0,0 3 44 0 0,0-2 43 0 0,-2 2-43 0 0,1 1 0 0 0,0-1 1 0 0,0 0-1 0 0,0 1 1 0 0,0 0-1 0 0,0-1 0 0 0,0 1 1 0 0,0 0-1 0 0,1 0 1 0 0,-1 0-1 0 0,0 0 0 0 0,3 0 1 0 0,13-7 68 0 0,-11 4-68 0 0,2-2-12 0 0,42-17 11 0 0,-49 21 1 0 0,0 1 1 0 0,0-1-1 0 0,1 1 1 0 0,-1-1-1 0 0,1 1 1 0 0,4-2 0 0 0,2-1-19 0 0,13-11-367 0 0,-21 14 299 0 0,0 0 40 0 0,1 1 0 0 0,-1 0 1 0 0,0 0-1 0 0,1-1 0 0 0,-1 1 0 0 0,0-1 1 0 0,1 1-1 0 0,-1-1 0 0 0,0 1 0 0 0,1-1 1 0 0,1-1-1 0 0,11-6-253 0 0,19-14 210 0 0,6-12 72 0 0,-29 24-64 0 0,-9 8 54 0 0,1 0 1 0 0,-1 1 0 0 0,1-1 0 0 0,-1 1 0 0 0,1 0 0 0 0,-1 0 0 0 0,1-1 0 0 0,0 1 0 0 0,-1 0 0 0 0,1 0 0 0 0,0 1-1 0 0,0-1 1 0 0,3-1 0 0 0,-5 2 25 0 0,1 0 0 0 0,-1 0 0 0 0,1 0 0 0 0,-1-1 0 0 0,1 1 0 0 0,-1 0 0 0 0,1-1 0 0 0,-1 1 0 0 0,0 0 0 0 0,1 0 0 0 0,-1-1 0 0 0,0 1 0 0 0,1-1 0 0 0,-1 1 0 0 0,0 0 0 0 0,1-1 0 0 0,-1 1 0 0 0,0-1 0 0 0,0 1 0 0 0,0-1 0 0 0,1 0 0 0 0,-1 1 0 0 0,0-1 0 0 0,0 1 0 0 0,0 0 0 0 0,0-1 0 0 0,1 1 0 0 0,-1 0 0 0 0,0-1 0 0 0,0 1 0 0 0,0 0 0 0 0,1-1 0 0 0,-1 1 0 0 0,0 0 0 0 0,1 0 0 0 0,-1-1 0 0 0,0 1 0 0 0,0 0 0 0 0,1 0 0 0 0,-1-1 0 0 0,0 1 0 0 0,1 0 0 0 0,-1 0 0 0 0,1 0 0 0 0,-1 0 0 0 0,0 0 0 0 0,1-1 0 0 0,0 1 0 0 0,0 0 0 0 0,0 0 0 0 0,0 0 0 0 0,0 0 0 0 0,0 0 0 0 0,0-1 0 0 0,0 1 0 0 0,0 0 0 0 0,0-1 0 0 0,0 1 0 0 0,-1-1 0 0 0,1 1 0 0 0,0-1 0 0 0,0 1 0 0 0,1-2 0 0 0,-2 2 0 0 0,0-1 0 0 0,1 1 0 0 0,-1 0 0 0 0,1-1 0 0 0,-1 1 0 0 0,1 0 0 0 0,-1 0 0 0 0,1-1 0 0 0,-1 1 0 0 0,1 0 0 0 0,-1 0 0 0 0,1 0 0 0 0,-1-1 0 0 0,1 1 0 0 0,0 0 0 0 0,-1 0 0 0 0,2 0 0 0 0,10-5 0 0 0,12 4-17 0 0,-24 1 7 0 0,1-1 1 0 0,-1 1 0 0 0,1 0-1 0 0,-1 0 1 0 0,1-1-1 0 0,0 1 1 0 0,-1 0 0 0 0,1-1-1 0 0,-1 1 1 0 0,0 0-1 0 0,1-1 1 0 0,-1 1 0 0 0,1-1-1 0 0,-1 1 1 0 0,0-1-1 0 0,1 1 1 0 0,-1-1-1 0 0,0 1 1 0 0,1-1 0 0 0,-1 1-1 0 0,0-1 1 0 0,0 0-1 0 0,0 1 1 0 0,1-1 0 0 0,-1 1-1 0 0,0-1 1 0 0,0 1-1 0 0,0-1 1 0 0,0 0-1 0 0,0 1 1 0 0,0-1 0 0 0,0 0-1 0 0,1-1-83 0 0,0 3 90 0 0,0-1 0 0 0,0 0 0 0 0,0 0 0 0 0,0 0 0 0 0,0 0 0 0 0,0 0 0 0 0,0-1 0 0 0,1 1 0 0 0,-1 0 0 0 0,0 0 0 0 0,0-1 0 0 0,0 1 0 0 0,0-1 0 0 0,0 1 0 0 0,0-1 0 0 0,-1 1 0 0 0,1-1 0 0 0,0 0 0 0 0,0 1 0 0 0,0-1 0 0 0,0 0 0 0 0,-1 0 0 0 0,1 1 0 0 0,0-1 0 0 0,-1 0 0 0 0,1 0 0 0 0,0 0 0 0 0,-1 0 0 0 0,0 0 0 0 0,1 0 1 0 0,-1 0-1 0 0,1 0 0 0 0,-1-1 0 0 0,3 2-3 0 0,-1 0 0 0 0,0 0 0 0 0,1 0 0 0 0,-1 0 0 0 0,0-1 0 0 0,1 1 0 0 0,-1-1 0 0 0,3 0 0 0 0,-4 0 6 0 0,1 1 0 0 0,-1-1 0 0 0,1 1 0 0 0,-1-1 0 0 0,1 1 0 0 0,0 0 0 0 0,-1-1 0 0 0,1 1 0 0 0,-1 0 0 0 0,3 0 0 0 0,15 1 0 0 0,-17-1 0 0 0,-1 0 0 0 0,0 0 0 0 0,-1 0 0 0 0,1 0 0 0 0,0 0 0 0 0,0-1 0 0 0,0 1 0 0 0,-1 0 0 0 0,1 0 0 0 0,0 0 0 0 0,0-1 0 0 0,-1 1 0 0 0,1 0 0 0 0,0-1 0 0 0,0 1 0 0 0,-1-1 0 0 0,1 1 0 0 0,0 0 0 0 0,-1-1 0 0 0,1 0 0 0 0,-1 1 0 0 0,1-1 0 0 0,-1 1 0 0 0,1-2 0 0 0,17-10 0 0 0,-4 5-13 0 0,-4 1-89 0 0,-8 7 80 0 0,3-2-95 0 0,4-4 28 0 0,-7 4 66 0 0,-1 0-1 0 0,1 1 1 0 0,-1-1 0 0 0,1 0-1 0 0,-1 0 1 0 0,1 0-1 0 0,-1 0 1 0 0,0-1 0 0 0,1 1-1 0 0,-1 0 1 0 0,2-3-1 0 0,12-3-56 0 0,-11 1 80 0 0,4-3 0 0 0,1 4 0 0 0,5 0 0 0 0,-7 2 0 0 0,-5 2 0 0 0,1 0 0 0 0,0 0 0 0 0,-1 0 0 0 0,0-1 0 0 0,1 0 0 0 0,-1 1 0 0 0,0-1 0 0 0,4-3 0 0 0,-5 3 0 0 0,17-8 0 0 0,-17 10 0 0 0,5-2 11 0 0,-1-1 1 0 0,0 1-1 0 0,0-1 0 0 0,0 0 0 0 0,-1 0 1 0 0,7-5-1 0 0,-11 7-8 0 0,0 1 1 0 0,0 0-1 0 0,0 0 1 0 0,0-1-1 0 0,1 1 1 0 0,-1 0-1 0 0,0 0 1 0 0,0 0-1 0 0,1-1 1 0 0,-1 1-1 0 0,0 0 1 0 0,0 0-1 0 0,1 0 0 0 0,-1 0 1 0 0,0 0-1 0 0,1-1 1 0 0,-1 1-1 0 0,0 0 1 0 0,1 0-1 0 0,-1 0 1 0 0,0 0-1 0 0,0 0 1 0 0,1 0-1 0 0,-1 0 1 0 0,17-5-114 0 0,14-14 186 0 0,-5 1-56 0 0,4 9-20 0 0,-9 3 0 0 0,-13 5 0 0 0,17-12-745 0 0,-24 13 458 0 0,0 0 154 0 0,-1 0 0 0 0,1 0 0 0 0,0-1-1 0 0,0 1 1 0 0,0 0 0 0 0,0-1 0 0 0,-1 1-1 0 0,1 0 1 0 0,0-1 0 0 0,-1 1 0 0 0,1-1-1 0 0,0 1 1 0 0,0-1 0 0 0,-1 1 0 0 0,2-2-1 0 0,1-7-658 0 0,5-9-10482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3 663 4287 0 0,'2'4'-265'0'0,"4"5"2637"0"0,-6-9-2346 0 0,0 0 1 0 0,0 0-1 0 0,0 0 1 0 0,0 0-1 0 0,0 0 1 0 0,0 0 0 0 0,0 0-1 0 0,0 1 1 0 0,0-1-1 0 0,0 0 1 0 0,0 0 0 0 0,0 0-1 0 0,0 0 1 0 0,0 0-1 0 0,0 0 1 0 0,0 0-1 0 0,0 1 1 0 0,0-1 0 0 0,0 0-1 0 0,0 0 1 0 0,0 0-1 0 0,0 0 1 0 0,0 0-1 0 0,0 0 1 0 0,0 1 0 0 0,0-1-1 0 0,0 0 1 0 0,0 0-1 0 0,0 0 1 0 0,0 0 0 0 0,0 0-1 0 0,0 0 1 0 0,0 0-1 0 0,0 1 1 0 0,0-1-1 0 0,0 0 1 0 0,0 0 0 0 0,0 0-1 0 0,-1 0 1 0 0,1 0-1 0 0,0 0 1 0 0,0 0-1 0 0,0 0 1 0 0,0 0 0 0 0,0 0-1 0 0,0 0 1 0 0,0 0-1 0 0,-1 0 1 0 0,1 1-1 0 0,0-1 1 0 0,0 0 0 0 0,0 0-1 0 0,0 0 1 0 0,0 0-1 0 0,-1 0 141 0 0,1 0-163 0 0,0-1 1 0 0,0 1-1 0 0,-1 0 0 0 0,1 0 0 0 0,0 0 1 0 0,0 0-1 0 0,0 0 0 0 0,0 0 0 0 0,0 0 1 0 0,0 0-1 0 0,0 0 0 0 0,0 0 1 0 0,-1 0-1 0 0,1 0 0 0 0,0 0 0 0 0,0 0 1 0 0,0 0-1 0 0,0 0 0 0 0,0 0 0 0 0,0 0 1 0 0,0 0-1 0 0,-1 0 0 0 0,1 0 1 0 0,0 0-1 0 0,0 0 0 0 0,0 0 0 0 0,0 0 1 0 0,0 0-1 0 0,0 0 0 0 0,0 0 0 0 0,0 0 1 0 0,-1 0-1 0 0,1 0 0 0 0,0 0 1 0 0,0 1-1 0 0,0-1 0 0 0,0 0 0 0 0,0 0 1 0 0,0 0-1 0 0,0 0 0 0 0,0 0 0 0 0,0 0 1 0 0,0 0-1 0 0,0 0 0 0 0,0 0 0 0 0,0 1 1 0 0,0-1-1 0 0,0 0 0 0 0,0 0 1 0 0,0 0-1 0 0,-1 0 0 0 0,1 0 0 0 0,0 0 1 0 0,0 0-1 0 0,0 1 0 0 0,1-1 0 0 0,-1 0 1 0 0,0 0-1 0 0,0 0 0 0 0,0 0 1 0 0,0 0-1 0 0,0 0 0 0 0,0 0 0 0 0,0 1 1 0 0,0-1-1 0 0,0 0 0 0 0,0 0 0 0 0,0 0 1 0 0,-3 0 285 0 0,4 4 390 0 0,-1-4-662 0 0,0 0 1 0 0,0-1 0 0 0,0 1-1 0 0,0 0 1 0 0,0 0-1 0 0,0 0 1 0 0,0 0-1 0 0,0 0 1 0 0,0 0 0 0 0,0 0-1 0 0,1-1 1 0 0,-1 1-1 0 0,0 0 1 0 0,0 0-1 0 0,0 0 1 0 0,0 0 0 0 0,0 0-1 0 0,0 0 1 0 0,0 0-1 0 0,0 0 1 0 0,0 0 0 0 0,0 0-1 0 0,1 0 1 0 0,-1 0-1 0 0,0-1 1 0 0,0 1-1 0 0,0 0 1 0 0,0 0 0 0 0,0 0-1 0 0,0 0 1 0 0,0 0-1 0 0,0 0 1 0 0,1 0 0 0 0,-1 0-1 0 0,0 0 1 0 0,0 0-1 0 0,0 0 1 0 0,0 0-1 0 0,0 0 1 0 0,0 0 0 0 0,0 0-1 0 0,1 0 1 0 0,-1 0-1 0 0,0 1 1 0 0,0-1 0 0 0,0 0-1 0 0,0 0 1 0 0,0 0-1 0 0,0 0 1 0 0,0 0-1 0 0,0 0 1 0 0,1 0 0 0 0,-1 0-1 0 0,0 0 1 0 0,0 0-1 0 0,6-1 2653 0 0,-6 1-2660 0 0,-1 0 1 0 0,1-1-1 0 0,0 1 1 0 0,0 0-1 0 0,0 0 1 0 0,0 0-1 0 0,0-1 0 0 0,0 1 1 0 0,0 0-1 0 0,0 0 1 0 0,0-1-1 0 0,0 1 1 0 0,0 0-1 0 0,0 0 1 0 0,0-1-1 0 0,0 1 0 0 0,0 0 1 0 0,1 0-1 0 0,-1 0 1 0 0,0-1-1 0 0,0 1 1 0 0,0 0-1 0 0,0 0 0 0 0,0 0 1 0 0,0-1-1 0 0,1 1 1 0 0,-1 0-1 0 0,0 0 1 0 0,0 0-1 0 0,0-1 1 0 0,0 1-1 0 0,1 0 0 0 0,-1 0 1 0 0,0 0-1 0 0,0 0 1 0 0,0 0-1 0 0,1 0 1 0 0,-1 0-1 0 0,0 0 0 0 0,0-1 1 0 0,1 1-1 0 0,-1 0 1 0 0,0 0-1 0 0,0 0 1 0 0,0 0-1 0 0,1 0 1 0 0,-1 0-1 0 0,0 0 0 0 0,0 0 1 0 0,1 0-1 0 0,-1 1 1 0 0,0-1-1 0 0,0 0 1 0 0,1 0-1 0 0,-1 0 1 0 0,0 0-1 0 0,0 0-8 0 0,0 0 1 0 0,0 0-1 0 0,0-1 1 0 0,0 1-1 0 0,0 0 1 0 0,0 0-1 0 0,0 0 1 0 0,0 0-1 0 0,0-1 1 0 0,0 1-1 0 0,0 0 1 0 0,0 0-1 0 0,0 0 1 0 0,0-1-1 0 0,0 1 1 0 0,0 0-1 0 0,0 0 1 0 0,0 0-1 0 0,0 0 1 0 0,0-1-1 0 0,0 1 0 0 0,1 0 1 0 0,-1 0-1 0 0,0 0 1 0 0,0 0-1 0 0,0-1 1 0 0,0 1-1 0 0,0 0 1 0 0,0 0-1 0 0,1 0 1 0 0,-1 0-1 0 0,0 0 1 0 0,0 0-1 0 0,0-1 1 0 0,0 1-1 0 0,0 0 1 0 0,1 0-1 0 0,-1 0 1 0 0,0 0-1 0 0,10-7 88 0 0,-9 6-54 0 0,0 1-32 0 0,-1-1 1 0 0,1 1 0 0 0,-1 0-1 0 0,0 0 1 0 0,1-1 0 0 0,-1 1-1 0 0,1 0 1 0 0,-1 0 0 0 0,1 0-1 0 0,-1 0 1 0 0,1 0 0 0 0,-1 0-1 0 0,1 0 1 0 0,-1 0 0 0 0,0 0 0 0 0,1 0-1 0 0,-1 0 1 0 0,1 0 0 0 0,-1 0-1 0 0,1 0 1 0 0,0 0 0 0 0,-1 1 6 0 0,1-1 1 0 0,-1 0 0 0 0,1 0 0 0 0,0 0 0 0 0,-1 0 0 0 0,1 0 0 0 0,-1 0-1 0 0,1 0 1 0 0,0 0 0 0 0,-1 0 0 0 0,1 0 0 0 0,-1 0 0 0 0,1 0-1 0 0,0 0 1 0 0,-1-1 0 0 0,1 1 0 0 0,-1 0 0 0 0,1 0 0 0 0,-1-1-1 0 0,2 1 1 0 0,23-9 419 0 0,-13 3-254 0 0,-11 6-155 0 0,0 0 1 0 0,1-1-1 0 0,-1 1 1 0 0,0-1-1 0 0,0 1 0 0 0,0-1 1 0 0,0 0-1 0 0,0 1 0 0 0,0-1 1 0 0,0 0-1 0 0,0 0 0 0 0,0 0 1 0 0,0 0-1 0 0,1-1 0 0 0,-1 1-5 0 0,0 0 0 0 0,0 0 0 0 0,0 1 0 0 0,0-1 0 0 0,0 0 0 0 0,0 0 0 0 0,0 1 0 0 0,0-1 0 0 0,0 1 0 0 0,0-1 0 0 0,3 0 0 0 0,-3 1-1 0 0,0-1 0 0 0,0 1 1 0 0,0-1-1 0 0,1 1 0 0 0,-1-1 0 0 0,0 0 1 0 0,0 1-1 0 0,0-1 0 0 0,0 0 0 0 0,0 0 1 0 0,0 0-1 0 0,1-1 0 0 0,15-12 162 0 0,-5 1-123 0 0,-12 12-53 0 0,0 1 0 0 0,1 0 0 0 0,-1-1 1 0 0,0 1-1 0 0,1 0 0 0 0,-1 0 0 0 0,1-1 1 0 0,-1 1-1 0 0,0 0 0 0 0,1 0 0 0 0,-1 0 1 0 0,1 0-1 0 0,-1 0 0 0 0,1-1 0 0 0,-1 1 1 0 0,1 0-1 0 0,-1 0 0 0 0,1 0 0 0 0,9-8 179 0 0,3 1-75 0 0,3-1-12 0 0,-16 8-95 0 0,1 0 1 0 0,-1 0-1 0 0,1 0 0 0 0,-1 0 0 0 0,0-1 0 0 0,1 1 1 0 0,-1 0-1 0 0,1 0 0 0 0,-1-1 0 0 0,0 1 0 0 0,1 0 0 0 0,-1-1 1 0 0,0 1-1 0 0,0 0 0 0 0,1-1 0 0 0,-1 1 0 0 0,0-1 1 0 0,0 1-1 0 0,1 0 0 0 0,-1-1 0 0 0,1-1 4 0 0,-1 1 0 0 0,1 0 0 0 0,0-1 0 0 0,0 1 0 0 0,0 0 0 0 0,0 0 0 0 0,0 0 0 0 0,1 0 0 0 0,-1 0 0 0 0,0 0 0 0 0,0 0 0 0 0,1 0 0 0 0,-1 0 0 0 0,3-1 0 0 0,25-11 188 0 0,-18 11-192 0 0,-11 2 0 0 0,1 0 0 0 0,-1 0 0 0 0,1 0 0 0 0,-1 0 0 0 0,0-1 0 0 0,1 1 0 0 0,-1 0 0 0 0,1 0 0 0 0,-1 0 0 0 0,1-1 0 0 0,-1 1 0 0 0,0 0 0 0 0,1 0 0 0 0,-1-1 0 0 0,1 1 0 0 0,-1 0 0 0 0,0-1 0 0 0,1 1 0 0 0,-1 0 0 0 0,0-1 0 0 0,0 1 0 0 0,1-1 0 0 0,-1 1 0 0 0,0-1 0 0 0,1 0 0 0 0,3-3 16 0 0,0 1 0 0 0,1-1 0 0 0,8-5 0 0 0,-6 2-16 0 0,-6 7 0 0 0,-1-1 0 0 0,1 0 0 0 0,-1 1 0 0 0,1-1 0 0 0,-1 1 0 0 0,1-1 0 0 0,-1 1 0 0 0,1-1 0 0 0,-1 1 0 0 0,1 0 0 0 0,0-1 0 0 0,-1 1 0 0 0,1 0 0 0 0,-1-1 0 0 0,2 1 0 0 0,32-17 0 0 0,-16 3 0 0 0,-16 12 0 0 0,1 1 0 0 0,-1-1 0 0 0,0 0 0 0 0,0 0 0 0 0,4-4 0 0 0,6-4 0 0 0,9-2 0 0 0,-20 12 0 0 0,1-1 0 0 0,-1 1 0 0 0,1 0 0 0 0,-1-1 0 0 0,0 1 0 0 0,1-1 0 0 0,-1 0 0 0 0,0 1 0 0 0,0-1 0 0 0,2-1 0 0 0,1-1 0 0 0,16-11 0 0 0,-15 10 73 0 0,1 0 0 0 0,-1 0 0 0 0,1 0 0 0 0,-1-1 0 0 0,7-8 0 0 0,-10 10-67 0 0,0 0 0 0 0,0 1 0 0 0,0 0 0 0 0,0-1 1 0 0,0 1-1 0 0,1 0 0 0 0,-1 0 0 0 0,0 0 1 0 0,1 1-1 0 0,0-1 0 0 0,3-2 0 0 0,4-4-6 0 0,-2 0 0 0 0,-1 2 0 0 0,-7 5 0 0 0,0 1 0 0 0,1-1 0 0 0,-1 1 0 0 0,1-1 0 0 0,-1 1 0 0 0,1-1 0 0 0,-1 1 0 0 0,1-1 0 0 0,-1 1 0 0 0,1 0 0 0 0,0-1 0 0 0,-1 1 0 0 0,1 0 0 0 0,1-1 0 0 0,1-1 0 0 0,1 0 0 0 0,-1 0 0 0 0,0-1 0 0 0,0 1 0 0 0,0-1 0 0 0,4-4 0 0 0,24-28 0 0 0,-31 34 8 0 0,1 1 0 0 0,-1-1-1 0 0,1 0 1 0 0,0 1 0 0 0,-1-1-1 0 0,0 0 1 0 0,1 0 0 0 0,-1 1-1 0 0,1-1 1 0 0,-1 0 0 0 0,0 0-1 0 0,0 0 1 0 0,1-1 0 0 0,-1 1-1 0 0,0 1 0 0 0,0-1 0 0 0,0 0 0 0 0,0 1 1 0 0,0-1-1 0 0,1 0 0 0 0,-1 0 0 0 0,0 1 0 0 0,0-1 1 0 0,1 1-1 0 0,-1-1 0 0 0,1 0 0 0 0,-1 1 1 0 0,0-1-1 0 0,1 1 0 0 0,-1-1 0 0 0,1 1 0 0 0,-1-1 1 0 0,1 1-1 0 0,0-1 0 0 0,-1 1 0 0 0,1-1 0 0 0,-1 1 1 0 0,1 0-1 0 0,0-1 0 0 0,-1 1 0 0 0,2 0 1 0 0,-1-1-5 0 0,0 1 0 0 0,0 0 0 0 0,0 0 0 0 0,-1 0 0 0 0,1 0 0 0 0,0-1 0 0 0,0 1 0 0 0,0 0 1 0 0,0-1-1 0 0,-1 1 0 0 0,1-1 0 0 0,0 1 0 0 0,-1-1 0 0 0,1 1 0 0 0,0-1 0 0 0,-1 1 0 0 0,1-1 0 0 0,0 0 1 0 0,-1 0-1 0 0,1 1 0 0 0,-1-1 0 0 0,1 0 0 0 0,-1 1 0 0 0,1-3 0 0 0,-1 3-3 0 0,0-1 0 0 0,1 1 0 0 0,-1-1 0 0 0,0 1-1 0 0,1-1 1 0 0,-1 0 0 0 0,1 1 0 0 0,-1-1 0 0 0,0 1 0 0 0,1-1-1 0 0,-1 1 1 0 0,1 0 0 0 0,-1-1 0 0 0,1 1 0 0 0,0-1 0 0 0,-1 1 0 0 0,1 0-1 0 0,0-1 1 0 0,4 1 0 0 0,-1-4 0 0 0,1 2 0 0 0,-1-5 0 0 0,6-2 0 0 0,-10 8 1 0 0,0 1-1 0 0,1-1 1 0 0,-1 1 0 0 0,1-1-1 0 0,-1 1 1 0 0,1-1-1 0 0,-1 1 1 0 0,1 0-1 0 0,-1-1 1 0 0,1 1-1 0 0,-1 0 1 0 0,1-1 0 0 0,0 1-1 0 0,-1 0 1 0 0,1 0-1 0 0,0 0 1 0 0,-1-1-1 0 0,2 1 1 0 0,5-4 106 0 0,-6 3-107 0 0,0 1 1 0 0,-1 0-1 0 0,1 0 1 0 0,0-1 0 0 0,0 1-1 0 0,-1-1 1 0 0,1 1 0 0 0,0-1-1 0 0,-1 1 1 0 0,1-1-1 0 0,-1 1 1 0 0,1-1 0 0 0,-1 1-1 0 0,1-1 1 0 0,-1 0 0 0 0,1 1-1 0 0,0-2 1 0 0,4-2-2 0 0,2 2 1 0 0,-2-3 0 0 0,6 0 0 0 0,-9 5 0 0 0,5-3 0 0 0,-5-3 0 0 0,5 3 0 0 0,-4-3 0 0 0,2 3 0 0 0,-2-2 0 0 0,4 3 0 0 0,-4-4 0 0 0,3 2 0 0 0,2-3 3 0 0,-7 7 2 0 0,-1-1 0 0 0,0 1 0 0 0,0 0 0 0 0,1 0 0 0 0,-1-1 0 0 0,0 1 0 0 0,1 0 0 0 0,-1 0 0 0 0,0-1 0 0 0,0 1 0 0 0,0 0 0 0 0,1-1 0 0 0,-1 1-1 0 0,0 0 1 0 0,0-1 0 0 0,0 1 0 0 0,0 0 0 0 0,0-1 0 0 0,0 1 0 0 0,1 0 0 0 0,-1-1 0 0 0,5-1 70 0 0,-1 2-56 0 0,0-1 0 0 0,0 0 0 0 0,0 0 0 0 0,0-1 0 0 0,0 1 0 0 0,4-3 0 0 0,-2 0-19 0 0,-3-1 0 0 0,-3 4 0 0 0,0 1 0 0 0,1 0 0 0 0,-1-1 0 0 0,0 1 0 0 0,0-1 0 0 0,0 1 0 0 0,1 0 0 0 0,-1-1 0 0 0,0 1 0 0 0,1 0 0 0 0,-1-1 0 0 0,0 1 0 0 0,0 0 0 0 0,1-1 0 0 0,-1 1 0 0 0,1 0 0 0 0,-1 0 0 0 0,0 0 0 0 0,1-1 0 0 0,-1 1 0 0 0,1 0 0 0 0,-1 0 0 0 0,0 0 0 0 0,1 0 0 0 0,-1 0 0 0 0,1 0 0 0 0,-1 0 0 0 0,1-1 0 0 0,0 2 0 0 0,-1-1 0 0 0,5-3 0 0 0,0 0-12 0 0,-2 2-36 0 0,11-17 36 0 0,-10 13 12 0 0,2 3 0 0 0,0-1-10 0 0,0 1-49 0 0,-2-3-16 0 0,-3 5 75 0 0,4-5-14 0 0,7 0 2 0 0,-11 5 9 0 0,-1 0 1 0 0,1 0 0 0 0,0 0 0 0 0,0 0 0 0 0,-1 0 0 0 0,1 0 0 0 0,0 0 0 0 0,-1 0-1 0 0,1 0 1 0 0,0 1 0 0 0,0-1 0 0 0,-1 0 0 0 0,1 0 0 0 0,-1 1 0 0 0,1-1-1 0 0,0 1 1 0 0,-1-1 0 0 0,1 0 0 0 0,-1 1 0 0 0,1-1 0 0 0,-1 1 0 0 0,1 0 0 0 0,-1-1-1 0 0,1 1 1 0 0,8 6 2 0 0,-8-7 0 0 0,12 14 0 0 0,-10-9 3 0 0,10 8 237 0 0,8 2-112 0 0,-18-13-85 0 0,2 0-22 0 0,22 7 32 0 0,-15-7-53 0 0,-12-2 0 0 0,18 7 0 0 0,13 0 0 0 0,-8-3 16 0 0,-7-2 162 0 0,2-2-180 0 0,-14 0 2 0 0,20 5 0 0 0,-2-2 54 0 0,-15-2-44 0 0,-4-2 0 0 0,0 1 1 0 0,0-1-1 0 0,0 1 0 0 0,0 0 0 0 0,0 0 0 0 0,0 0 1 0 0,1 1-1 0 0,-1-1 0 0 0,0 1 0 0 0,3 0 0 0 0,3 2 6 0 0,2-2-16 0 0,-8-2 0 0 0,-1-1 0 0 0,11 0 0 0 0,-8 2 0 0 0,9 5 0 0 0,-7-4 0 0 0,0 0 0 0 0,-1-1 0 0 0,1 1 0 0 0,11-2 0 0 0,8 12 0 0 0,-21-11 0 0 0,2 1 0 0 0,-2-3 0 0 0,2 4 0 0 0,0-2 0 0 0,0 2 0 0 0,5 1 0 0 0,1 3 0 0 0,-5-4 0 0 0,2 0 0 0 0,1 3 0 0 0,-11-5 0 0 0,1 0 0 0 0,0 0 0 0 0,0 1 0 0 0,0-1 0 0 0,0 0 0 0 0,0 0 0 0 0,0 0 0 0 0,-1 0 0 0 0,1 0 0 0 0,0 0 0 0 0,0 0 0 0 0,0 0 0 0 0,0-1 0 0 0,1 1 0 0 0,3-3 0 0 0,-3 3 0 0 0,-1 0 0 0 0,1-1 0 0 0,-1 1 0 0 0,1 0 0 0 0,-1 0 0 0 0,1 0 0 0 0,-1 1 0 0 0,1-1 0 0 0,-1 0 0 0 0,1 0 0 0 0,-1 1 0 0 0,3 0 0 0 0,13 4 0 0 0,4-6 128 0 0,-16 1-63 0 0,-2-1-56 0 0,0 1 0 0 0,0 0 1 0 0,0 0-1 0 0,0 0 0 0 0,-1 1 0 0 0,1-1 0 0 0,0 0 0 0 0,0 1 0 0 0,-1 0 0 0 0,1 0 0 0 0,0 0 0 0 0,-1 0 0 0 0,5 2 0 0 0,-5-1-8 0 0,-1-2-1 0 0,0 1 1 0 0,-1-1-1 0 0,1 0 1 0 0,0 1-1 0 0,-1-1 1 0 0,1 0-1 0 0,0 1 1 0 0,0-1 0 0 0,0 0-1 0 0,-1 0 1 0 0,1 0-1 0 0,0 0 1 0 0,0 0-1 0 0,0 0 1 0 0,-1 0-1 0 0,1 0 1 0 0,0 0-1 0 0,1 0 1 0 0,21 5 52 0 0,-1-7 65 0 0,10 6-108 0 0,20-6-10 0 0,-52 2 0 0 0,1 0 0 0 0,-1 0 0 0 0,1 1 0 0 0,-1-1 0 0 0,1 0 0 0 0,-1 0 0 0 0,1 0 0 0 0,-1 0 0 0 0,1 0 0 0 0,0 0 0 0 0,-1 0 0 0 0,1 0 0 0 0,-1 0 0 0 0,1 0 0 0 0,-1 0 0 0 0,1 0 0 0 0,0 0 0 0 0,-1 0 0 0 0,2-1 0 0 0,7 5 0 0 0,30 11 0 0 0,-32-14 0 0 0,0-2 0 0 0,-3 2 0 0 0,4 0 0 0 0,3-2 0 0 0,-4 2 0 0 0,9 4 0 0 0,-15-5 0 0 0,1 1 0 0 0,-1 0 0 0 0,1-1 0 0 0,-1 1 0 0 0,0 0 0 0 0,1 0 0 0 0,-1 0 0 0 0,0 0 0 0 0,1 0 0 0 0,-1 0 0 0 0,0 0 0 0 0,2 2 0 0 0,4 4 0 0 0,-4-4 0 0 0,-2-2 0 0 0,0-1 0 0 0,0 1 0 0 0,0 0 0 0 0,-1-1 0 0 0,1 1 0 0 0,0-1 0 0 0,0 1 0 0 0,0-1 0 0 0,0 0 0 0 0,0 1 0 0 0,0-1 0 0 0,0 0 0 0 0,0 0 0 0 0,0 0 0 0 0,0 1 0 0 0,0-1 0 0 0,1-1 0 0 0,4 5 0 0 0,1-2 0 0 0,13 9 0 0 0,-18-10 0 0 0,-2-1 0 0 0,18 1 0 0 0,-10 2 0 0 0,-1 0 0 0 0,1-2 0 0 0,-7-1 0 0 0,-1 0 0 0 0,1 0 0 0 0,0 0 0 0 0,0 0 0 0 0,0 0 0 0 0,-1 0 0 0 0,1 0 0 0 0,0 0 0 0 0,0 0 0 0 0,0 1 0 0 0,-1-1 0 0 0,1 0 0 0 0,0 0 0 0 0,0 1 0 0 0,-1-1 0 0 0,1 0 0 0 0,0 1 0 0 0,0-1 0 0 0,-1 1 0 0 0,1-1 0 0 0,-1 1 0 0 0,1-1 0 0 0,0 1 0 0 0,1 1 0 0 0,-1-1 0 0 0,1 0 0 0 0,0 0 0 0 0,-1 0 0 0 0,1 0 0 0 0,0 0 0 0 0,0 0 0 0 0,0-1 0 0 0,2 2 0 0 0,27 1 0 0 0,-19-3 0 0 0,13 3 0 0 0,-5-10 74 0 0,-13 8-60 0 0,-1 2-14 0 0,14-1-1048 0 0,-19-1 611 0 0,-5-41-15670 0 0,5 27 15011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17 309 5695 0 0,'5'2'1949'0'0,"-13"-5"-363"0"0,8 3-1409 0 0,-3-1 56 0 0,-8 0 4560 0 0,15 4-4745 0 0,-3-3 54 0 0,10 7 177 0 0,19 6 506 0 0,-29-12-673 0 0,17 5 200 0 0,16 1-45 0 0,7 3 106 0 0,-39-10-366 0 0,-1 1 1 0 0,1-1-1 0 0,0 0 0 0 0,-1 1 0 0 0,1-1 0 0 0,0 0 1 0 0,-1 0-1 0 0,1 0 0 0 0,0 0 0 0 0,-1 0 0 0 0,4-1 1 0 0,0 1 49 0 0,8-6 170 0 0,-7 7-210 0 0,0 1 1 0 0,0-2-1 0 0,0 1 1 0 0,0 0-1 0 0,8-2 1 0 0,24 2 18 0 0,-1 3 39 0 0,2-5 224 0 0,-38 1-298 0 0,0 0 1 0 0,0 0-1 0 0,0 0 1 0 0,0 0-1 0 0,0 0 1 0 0,0 0-1 0 0,0 0 1 0 0,0 0-1 0 0,0 0 1 0 0,-1-1-1 0 0,1 1 1 0 0,0 0-1 0 0,0-1 1 0 0,0 1-1 0 0,0-1 1 0 0,0 1-1 0 0,0-1 1 0 0,1 0-1 0 0,4-3 35 0 0,34-7 54 0 0,-8 1 86 0 0,-18 5-176 0 0,-13 5 0 0 0,0-1 0 0 0,0 0 0 0 0,0 1 0 0 0,0-1 0 0 0,1 1 0 0 0,-1 0 0 0 0,0-1 0 0 0,0 1 0 0 0,0 0 0 0 0,1 0 0 0 0,1 0 0 0 0,7-2 1 0 0,9-4-18 0 0,1 3-63 0 0,0-1 176 0 0,5 0-96 0 0,-7 0 0 0 0,-6 0 0 0 0,25-6 0 0 0,9 0 54 0 0,-43 10-52 0 0,-1 0 0 0 0,0-1 0 0 0,1 1 0 0 0,-1-1 0 0 0,0 0 0 0 0,0 0 0 0 0,1 0 1 0 0,-1 0-1 0 0,2-2 0 0 0,14-2 82 0 0,-4 2-3 0 0,-1 0-3 0 0,2-2-76 0 0,17-5-2 0 0,-21 8 0 0 0,-11 2 0 0 0,1 0 0 0 0,0 0 0 0 0,-1 0 0 0 0,1 0 0 0 0,0 0 0 0 0,-1 0 0 0 0,1 0 0 0 0,0 0 0 0 0,-1 0 0 0 0,1 0 0 0 0,0 0 0 0 0,-1-1 0 0 0,1 1 0 0 0,-1 0 0 0 0,2-1 0 0 0,-1 0 1 0 0,1 0 5 0 0,0-1 0 0 0,-1 1 1 0 0,1 0-1 0 0,0 0 0 0 0,0 0 1 0 0,0 0-1 0 0,0 0 0 0 0,-1 0 1 0 0,4 0-1 0 0,7-4 92 0 0,-11 4-88 0 0,0 0-1 0 0,0 1 1 0 0,1-1-1 0 0,-1 0 0 0 0,0 1 1 0 0,0 0-1 0 0,1-1 0 0 0,-1 1 1 0 0,3-1-1 0 0,0 0 7 0 0,1-1 0 0 0,-1 0 0 0 0,0 0 0 0 0,1 0 0 0 0,-1-1 0 0 0,0 1 0 0 0,5-5 0 0 0,1 0-16 0 0,11-9 0 0 0,-20 15 0 0 0,0-1 0 0 0,0 1 0 0 0,1 0 0 0 0,-1 0 0 0 0,0 0 0 0 0,1 1 0 0 0,-1-1 0 0 0,0 0 0 0 0,1 0 0 0 0,-1 1 0 0 0,4-2 0 0 0,16-7 0 0 0,-8 3 64 0 0,0-2-64 0 0,-12 8 0 0 0,0 0 0 0 0,-1 0 0 0 0,1-1 0 0 0,0 1 0 0 0,-1 0 0 0 0,1 0 0 0 0,0 0 0 0 0,-1 0 0 0 0,1-1 0 0 0,-1 1 0 0 0,1 0 0 0 0,-1-1 0 0 0,1 1 0 0 0,0 0 0 0 0,-1-1 0 0 0,1 1 0 0 0,-1-1 0 0 0,0 1 0 0 0,1-1 0 0 0,-1 1 0 0 0,1-2 0 0 0,4-2 0 0 0,2 3 0 0 0,-3-3 0 0 0,35-14 0 0 0,-32 14 11 0 0,-6 2 13 0 0,-1 2-23 0 0,0-1 1 0 0,0 1-1 0 0,0-1 0 0 0,0 1 0 0 0,0 0 0 0 0,0-1 0 0 0,0 1 1 0 0,0 0-1 0 0,0-1 0 0 0,1 1 0 0 0,-1 0 0 0 0,0-1 0 0 0,0 1 0 0 0,0 0 1 0 0,1-1-1 0 0,-1 1 0 0 0,0 0 0 0 0,0-1 0 0 0,1 1 0 0 0,-1 0 1 0 0,0 0-1 0 0,1 0 0 0 0,-1-1 0 0 0,1 1 0 0 0,1-2-1 0 0,-1 1 0 0 0,0 0 0 0 0,0 0 0 0 0,0 0 0 0 0,0 0 0 0 0,0 1 0 0 0,0-1 0 0 0,0 0 0 0 0,1 1 0 0 0,-1-1 0 0 0,0 1 0 0 0,2-1 0 0 0,9-8 0 0 0,-10 8 0 0 0,-1-1 0 0 0,1 1 0 0 0,0-1 0 0 0,0 1 0 0 0,0 0 0 0 0,0 0 0 0 0,3-2 0 0 0,16-5 0 0 0,-15 8 0 0 0,-6 0 0 0 0,1 0 0 0 0,0-1 0 0 0,0 1 0 0 0,0 0 0 0 0,-1 0 0 0 0,1 0 0 0 0,0 0 0 0 0,0-1 0 0 0,-1 1 0 0 0,1 0 0 0 0,0-1 0 0 0,-1 1 0 0 0,1-1 0 0 0,0 1 0 0 0,-1-1 0 0 0,1 1 0 0 0,0-1 0 0 0,-1 1 0 0 0,1-1 0 0 0,-1 1 0 0 0,1-1 0 0 0,0-1 0 0 0,3-1-18 0 0,-3 2-82 0 0,5 2-237 0 0,-11-21-16146 0 0,7 13 15229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6103 0 0,'0'0'1748'0'0,"-6"12"850"0"0,4-11-2420 0 0,1 0-1 0 0,0 0 1 0 0,-1 0 0 0 0,1 0 0 0 0,-1 0 0 0 0,0 0 0 0 0,1-1 0 0 0,-1 1 0 0 0,0 0 0 0 0,1-1-1 0 0,-4 1 1 0 0,4-1-172 0 0,1 0 0 0 0,0 0 0 0 0,0 0-1 0 0,0 0 1 0 0,0 0 0 0 0,0 0 0 0 0,0 0-1 0 0,0 0 1 0 0,-1 0 0 0 0,1 0-1 0 0,0 0 1 0 0,0 0 0 0 0,0 0 0 0 0,0 0-1 0 0,0 0 1 0 0,0 0 0 0 0,0 0 0 0 0,-1 1-1 0 0,1-1 1 0 0,0 0 0 0 0,0 0 0 0 0,0 0-1 0 0,0 0 1 0 0,0 0 0 0 0,0 0 0 0 0,0 0-1 0 0,0 0 1 0 0,0 1 0 0 0,0-1 0 0 0,0 0-1 0 0,0 0 1 0 0,0 0 0 0 0,0 0 0 0 0,0 0-1 0 0,0 0 1 0 0,0 0 0 0 0,0 1 0 0 0,0-1-1 0 0,0 0 1 0 0,-4 4 348 0 0,-9 2-58 0 0,12-5-136 0 0,1 0 0 0 0,0 0-152 0 0,0 0 0 0 0,0-1-1 0 0,-1 1 1 0 0,1 0 0 0 0,0-1 0 0 0,0 1-1 0 0,-1 0 1 0 0,1-1 0 0 0,0 1 0 0 0,-1-1-1 0 0,1 1 1 0 0,0 0 0 0 0,-1-1 0 0 0,1 1-1 0 0,-1-1 1 0 0,1 1 0 0 0,-1-1 0 0 0,1 0-1 0 0,-1 1 1 0 0,1-1 0 0 0,-1 0-1 0 0,0 1 1 0 0,1-1 0 0 0,-1 0 0 0 0,1 1-1 0 0,-2-1 1 0 0,1 0-2 0 0,1 0-1 0 0,-1 1 1 0 0,1-1-1 0 0,-1 0 1 0 0,0 0-1 0 0,1 1 1 0 0,-1-1 0 0 0,1 0-1 0 0,0 0 1 0 0,-1 1-1 0 0,1-1 1 0 0,-1 1-1 0 0,1-1 1 0 0,-1 0-1 0 0,1 1 1 0 0,0-1 0 0 0,-1 1-1 0 0,1-1 1 0 0,-1 2-1 0 0,-9 7 224 0 0,0-1-186 0 0,0 2-30 0 0,-2 2 38 0 0,11-12-51 0 0,1 1 0 0 0,0-1 0 0 0,-1 1 0 0 0,1-1 0 0 0,0 1 0 0 0,-1-1 0 0 0,1 0 0 0 0,-1 1 0 0 0,1-1 0 0 0,-1 0 0 0 0,1 1 0 0 0,-1-1 0 0 0,1 0 0 0 0,-1 0 0 0 0,0 1 0 0 0,0-1 0 0 0,-7 5 0 0 0,4-1 1 0 0,-8 8 9 0 0,11-11-5 0 0,0 0 0 0 0,-1 1 1 0 0,1-1-1 0 0,0 0 0 0 0,0 1 0 0 0,0-1 1 0 0,0 1-1 0 0,0-1 0 0 0,0 1 0 0 0,-1 2 1 0 0,2-3-7 0 0,-1 1 1 0 0,0-1 0 0 0,1 0-1 0 0,-1 1 1 0 0,0-1-1 0 0,0 0 1 0 0,0 0 0 0 0,0 0-1 0 0,0 1 1 0 0,0-1 0 0 0,-2 1-1 0 0,3-2 1 0 0,-1 1 0 0 0,0 0 0 0 0,1-1 0 0 0,-1 1 0 0 0,1-1 0 0 0,-1 1 0 0 0,1-1 0 0 0,-1 1 0 0 0,1 0 0 0 0,0-1 0 0 0,-1 1 0 0 0,1 0 0 0 0,0 0 0 0 0,-1-1 0 0 0,1 1 0 0 0,0 1 0 0 0,-6 9 0 0 0,3-7 23 0 0,1-1 0 0 0,-1 1 0 0 0,1 0-1 0 0,0 0 1 0 0,0 0 0 0 0,1 0-1 0 0,-2 5 1 0 0,-2 4 19 0 0,-1-2-86 0 0,5-8 23 0 0,-1 1-1 0 0,0-1 1 0 0,1 1 0 0 0,0-1 0 0 0,-1 1-1 0 0,2-1 1 0 0,-1 1 0 0 0,-1 5-1 0 0,1-1 59 0 0,1-7-22 0 0,0 0-1 0 0,0 0 1 0 0,0 0-1 0 0,0 0 1 0 0,-1 0-1 0 0,2 0 1 0 0,-1 0-1 0 0,0 0 1 0 0,0 0-1 0 0,0-1 1 0 0,0 1-1 0 0,1 0 0 0 0,-1 0 1 0 0,0 0-1 0 0,1 0 1 0 0,-1 0-1 0 0,1 0 1 0 0,0 1-1 0 0,1 3 28 0 0,1 1-32 0 0,-3-6-10 0 0,1 1 0 0 0,-1-1 0 0 0,0 1 0 0 0,0-1 0 0 0,1 1 0 0 0,-1-1 0 0 0,0 0 0 0 0,0 1 0 0 0,1-1 0 0 0,-1 1 0 0 0,0-1 0 0 0,1 0 0 0 0,-1 1 0 0 0,1-1 0 0 0,-1 0 0 0 0,0 0 0 0 0,1 1 0 0 0,-1-1 0 0 0,1 0 0 0 0,-1 0 0 0 0,1 0 0 0 0,-1 0 0 0 0,1 1 0 0 0,-1-1 0 0 0,1 0 0 0 0,0 0 0 0 0,2-3 0 0 0,24-1 376 0 0,-19 1-266 0 0,-7 2-85 0 0,1 1 0 0 0,0-1 0 0 0,0 0 0 0 0,0 1 0 0 0,-1-1 0 0 0,1 0-1 0 0,-1 0 1 0 0,1-1 0 0 0,-1 1 0 0 0,3-2 0 0 0,-2 0-1 0 0,0 1-1 0 0,-1 0 0 0 0,1 0 1 0 0,0 0-1 0 0,1 0 0 0 0,-1 0 1 0 0,0 1-1 0 0,0-1 0 0 0,1 0 1 0 0,-1 1-1 0 0,1 0 0 0 0,0 0 1 0 0,3-2-1 0 0,-1 1 9 0 0,0 0 1 0 0,0-1-1 0 0,9-6 0 0 0,11-5 112 0 0,-20 12-113 0 0,-1 0 1 0 0,0-1-1 0 0,0 1 0 0 0,6-6 0 0 0,-7 5-11 0 0,0 0 1 0 0,0 1 0 0 0,0 0-1 0 0,1 0 1 0 0,-1 0-1 0 0,1 0 1 0 0,4-1-1 0 0,-5 1 5 0 0,1 1 0 0 0,-1-1 0 0 0,1 0 0 0 0,-1 0 0 0 0,5-4 0 0 0,15-7 65 0 0,-20 12-85 0 0,0-1 0 0 0,0 0 0 0 0,0 0 1 0 0,0 0-1 0 0,-1 0 0 0 0,5-4 0 0 0,10-8 65 0 0,13-15 264 0 0,-30 29-334 0 0,0 0 0 0 0,1 0 0 0 0,-1 0 0 0 0,0-1 0 0 0,1 1 0 0 0,-1 0 0 0 0,0 0 0 0 0,1-1 0 0 0,-1 1 0 0 0,0 0 0 0 0,0 0 0 0 0,1-1 0 0 0,-1 1 0 0 0,0-1 0 0 0,0 1 0 0 0,1 0 0 0 0,-1-1 0 0 0,0 1 0 0 0,0 0 0 0 0,0-1 0 0 0,0 1 0 0 0,0-1 0 0 0,0 1 0 0 0,1-2 0 0 0,-1 1 0 0 0,0-1 0 0 0,1 1 0 0 0,-1 0 0 0 0,1 0 0 0 0,0-1 0 0 0,-1 1 0 0 0,1 0 0 0 0,0 0 0 0 0,0 0 0 0 0,0 0 0 0 0,0 0 0 0 0,0 0 0 0 0,0 0 0 0 0,1-2 0 0 0,0 2 0 0 0,-1-1 0 0 0,1 0 0 0 0,-1 0 0 0 0,1 0 0 0 0,-1 1 0 0 0,0-1 0 0 0,0-1 0 0 0,0 1 0 0 0,0 0 0 0 0,-1 0 0 0 0,2-4 0 0 0,-1 2 0 0 0,-1-1 0 0 0,0 1 0 0 0,0-1 0 0 0,0 1 0 0 0,0-1 0 0 0,-1 1 0 0 0,0-5 0 0 0,-4-5 0 0 0,3 11 0 0 0,2 3 0 0 0,0-1 0 0 0,0 1 0 0 0,0-1 0 0 0,0 1 0 0 0,-1 0 0 0 0,1-1 0 0 0,0 1 0 0 0,0 0 0 0 0,0-1 0 0 0,0 1 0 0 0,-1 0 0 0 0,1-1 0 0 0,0 1 0 0 0,0 0 0 0 0,-1-1 0 0 0,1 1 0 0 0,0 0 0 0 0,0 0 0 0 0,-1-1 0 0 0,1 1 0 0 0,0 0 0 0 0,-1 0 0 0 0,1-1 0 0 0,0 1 0 0 0,-1 0 0 0 0,1 0 0 0 0,0 0 0 0 0,-1 0 0 0 0,1 0 0 0 0,-1 0 0 0 0,1 0 0 0 0,0 0 0 0 0,-1 0 0 0 0,1 0 0 0 0,0 0 0 0 0,-1 0 0 0 0,1 0 0 0 0,-1 0 0 0 0,0 0 0 0 0,0 0 0 0 0,-8-1 0 0 0,6 0 0 0 0,1 1 0 0 0,-1 0 0 0 0,0-1 0 0 0,1 1 0 0 0,-1 0 0 0 0,1 1 0 0 0,-1-1 0 0 0,1 0 0 0 0,-1 1 0 0 0,-2 0 0 0 0,-54 14-141 0 0,38-10 36 0 0,17-5 92 0 0,1 1 0 0 0,-1 0 1 0 0,1 0-1 0 0,-1 0 0 0 0,1 0 0 0 0,-5 2 0 0 0,4 0 12 0 0,3-3 1 0 0,0 0-1 0 0,0 1 1 0 0,0-1-1 0 0,0 1 1 0 0,0-1 0 0 0,0 1-1 0 0,0-1 1 0 0,1 1-1 0 0,-1 0 1 0 0,0-1-1 0 0,0 1 1 0 0,1 0-1 0 0,-1 0 1 0 0,0-1-1 0 0,1 1 1 0 0,-1 0-1 0 0,1 0 1 0 0,-1 0 0 0 0,1 0-1 0 0,-1 1 1 0 0,1-1-54 0 0,-2 10-1858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6391 0 0,'0'0'41'0'0,"0"1"-1"0"0,0-1 0 0 0,1 0 0 0 0,-1 0 0 0 0,0 1 0 0 0,0-1 0 0 0,1 0 0 0 0,-1 0 1 0 0,0 1-1 0 0,0-1 0 0 0,0 0 0 0 0,0 0 0 0 0,1 1 0 0 0,-1-1 0 0 0,0 0 0 0 0,0 1 1 0 0,0-1-1 0 0,0 0 0 0 0,0 1 0 0 0,0-1 0 0 0,0 0 0 0 0,0 1 0 0 0,0-1 1 0 0,0 0-1 0 0,0 1 0 0 0,0-1 0 0 0,0 0 0 0 0,0 1 0 0 0,0-1 0 0 0,0 0 0 0 0,0 1 1 0 0,-1-1-1 0 0,1 0 0 0 0,0 1 0 0 0,0-1 0 0 0,0 0 0 0 0,0 0 0 0 0,-1 1 0 0 0,1-1 1 0 0,0 0-1 0 0,0 0 0 0 0,-1 1 0 0 0,1-1 0 0 0,0 0 0 0 0,0 0 0 0 0,-1 0 1 0 0,1 1-1 0 0,0-1 0 0 0,-1 0 0 0 0,1 0 0 0 0,0 0 0 0 0,-1 0 0 0 0,1 0 0 0 0,0 0 1 0 0,-1 0-1 0 0,1 0 0 0 0,0 0 0 0 0,-1 0 0 0 0,1 0 0 0 0,-1 0 0 0 0,0 1 604 0 0,1-1-586 0 0,0 0 0 0 0,-1 1 1 0 0,1-1-1 0 0,0 0 0 0 0,0 1 0 0 0,0-1 0 0 0,0 0 0 0 0,-1 1 0 0 0,1-1 0 0 0,0 0 0 0 0,0 0 0 0 0,-1 1 0 0 0,1-1 0 0 0,0 0 0 0 0,0 0 0 0 0,-1 0 0 0 0,1 1 0 0 0,0-1 0 0 0,-1 0 0 0 0,1 0 1 0 0,0 0-1 0 0,-1 0 0 0 0,1 0 0 0 0,0 0 0 0 0,-1 1 0 0 0,-6 3 1215 0 0,8-4-1248 0 0,-1 1-1 0 0,0-1 1 0 0,0 0 0 0 0,0 1 0 0 0,0-1-1 0 0,0 0 1 0 0,0 1 0 0 0,0-1 0 0 0,0 0-1 0 0,0 0 1 0 0,0 1 0 0 0,-1-1 0 0 0,1 0 0 0 0,0 1-1 0 0,0-1 1 0 0,0 0 0 0 0,0 1 0 0 0,0-1-1 0 0,0 0 1 0 0,-1 0 0 0 0,1 1 0 0 0,0-1-1 0 0,0 0 1 0 0,0 0 0 0 0,-1 1 0 0 0,1-1-1 0 0,0 0 1 0 0,-1 0 0 0 0,1 1 0 0 0,0-1-1 0 0,0 0 1 0 0,-1 0 0 0 0,1 0 0 0 0,0 0-1 0 0,-1 0 1 0 0,1 0 0 0 0,0 0 0 0 0,-1 1-1 0 0,-8 11 559 0 0,-2-9-224 0 0,4 1-271 0 0,6 2-8 0 0,-3-2-24 0 0,3-1-48 0 0,1-2-5 0 0,-15 10 60 0 0,8-7-63 0 0,3 1 0 0 0,-2-3 0 0 0,-1-1 15 0 0,6-1 54 0 0,-6 0 54 0 0,5 3 209 0 0,7 6 465 0 0,-1-5-797 0 0,0-3 12 0 0,3 1 0 0 0,-1-1-1 0 0,1 0 1 0 0,0 0-1 0 0,0 0 0 0 0,0-1 1 0 0,-1 0-1 0 0,1-1 1 0 0,0 0-1 0 0,0 0 1 0 0,0 0-1 0 0,10-4 1 0 0,-13 3 15 0 0,1 0 1 0 0,-1 0 0 0 0,0 0-1 0 0,1 1 1 0 0,0 0 0 0 0,-1 0-1 0 0,9-1 1 0 0,-10 1 25 0 0,-1-1-55 0 0,8 1 68 0 0,-12 0-12 0 0,-3-2-28 0 0,3 2-9 0 0,1 0 0 0 0,-1 1-1 0 0,1 0 1 0 0,-1-1 0 0 0,1 1-1 0 0,-1 0 1 0 0,1 0 0 0 0,-1 0-1 0 0,0 0 1 0 0,1 0 0 0 0,-1 0-1 0 0,1 0 1 0 0,-1 1 0 0 0,1-1-1 0 0,-1 0 1 0 0,1 1 0 0 0,-1-1-1 0 0,-1 2 1 0 0,-7 0 13 0 0,-4 7 23 0 0,11-10-45 0 0,2 1-6 0 0,1 0 0 0 0,-1 0 0 0 0,0 0 0 0 0,0 0 1 0 0,1 0-1 0 0,-1 0 0 0 0,0 0 0 0 0,0 0 0 0 0,1 0 1 0 0,-1 0-1 0 0,0 1 0 0 0,1-1 0 0 0,-1 0 0 0 0,0 0 0 0 0,1 1 1 0 0,-1-1-1 0 0,0 0 0 0 0,1 1 0 0 0,-1-1 0 0 0,0 1 1 0 0,-15 4 23 0 0,14-5-1 0 0,-8 5 42 0 0,4-1 1 0 0,-1-3-144 0 0,4-1 12 0 0,-1 1 42 0 0,5 2-32 0 0,-2-1 1 0 0,-3 3 42 0 0,9 0 11 0 0,-4-3 0 0 0,2-1 0 0 0,9 0 0 0 0,50-8 0 0 0,-44 4 52 0 0,4 0 70 0 0,-13 3 9 0 0,-5-1-115 0 0,0 1 0 0 0,0-1 0 0 0,0 1 1 0 0,1 1-1 0 0,-1-1 0 0 0,0 0 1 0 0,5 2-1 0 0,-7-2 165 0 0,-29-5 11 0 0,24 4-190 0 0,2 0 1 0 0,1 1 0 0 0,-1 0-1 0 0,0 0 1 0 0,0-1 0 0 0,0 1 0 0 0,1 0 0 0 0,-1 0 0 0 0,0 0 0 0 0,0 0 0 0 0,0 0-1 0 0,0 0 1 0 0,0 0 0 0 0,1 0 0 0 0,-1 0 0 0 0,0 0 0 0 0,0 0 0 0 0,-1 1 0 0 0,-36-1 7 0 0,18-3-10 0 0,-27-5-9 0 0,45 8-67 0 0,2 0 67 0 0,-1 0 1 0 0,1 1-1 0 0,-1-1 1 0 0,0 0-1 0 0,1 1 1 0 0,-1-1 0 0 0,1 0-1 0 0,-1 1 1 0 0,1-1-1 0 0,-1 1 1 0 0,1-1-1 0 0,0 1 1 0 0,-1-1-1 0 0,1 1 1 0 0,-1 0-1 0 0,1-1 1 0 0,0 1-1 0 0,-1-1 1 0 0,1 1-1 0 0,0 0 1 0 0,0 0-1 0 0,0 0 45 0 0,0 0-5 0 0,0 0 0 0 0,1 0 0 0 0,-1 1 0 0 0,1-1 0 0 0,-1 0 0 0 0,1 0-1 0 0,-1 0 1 0 0,1 0 0 0 0,0 0 0 0 0,1 2 0 0 0,0-2-17 0 0,1 1 0 0 0,-1-1 0 0 0,0 0 0 0 0,1 0 0 0 0,-1 0 0 0 0,1-1-1 0 0,0 1 1 0 0,-1-1 0 0 0,1 1 0 0 0,-1-1 0 0 0,1 0 0 0 0,0 0 0 0 0,4 0 0 0 0,3-1 13 0 0,-8 2-23 0 0,0-1 1 0 0,0 0-1 0 0,1 0 0 0 0,-1 0 1 0 0,0 0-1 0 0,0 0 1 0 0,0 0-1 0 0,0 0 1 0 0,2-1-1 0 0,3 0 29 0 0,18-3 55 0 0,-22 3-45 0 0,1-2-33 0 0,2 4 1 0 0,-4-1 133 0 0,-4 0-75 0 0,0-1-49 0 0,-2 1-5 0 0,-10 4 78 0 0,4-1-41 0 0,-12-1 14 0 0,17 0-57 0 0,2-2-9 0 0,0 1 0 0 0,1-1 0 0 0,-1 0 1 0 0,0 0-1 0 0,1 0 0 0 0,-1 0 0 0 0,0-1 0 0 0,-2 0 0 0 0,-31-6 100 0 0,34 5-164 0 0,-1-3 42 0 0,3 4-32 0 0,9 3-1536 0 0,-3-1 224 0 0,-13-4 1154 0 0,6 2-134 0 0,-6 13 475 0 0,6-12-51 0 0,0 0 1 0 0,0 0-1 0 0,1 1 0 0 0,-1-1 1 0 0,0 0-1 0 0,0 0 0 0 0,0 0 1 0 0,1 0-1 0 0,-1 0 1 0 0,0 0-1 0 0,0 0 0 0 0,0 0 1 0 0,0 0-1 0 0,1 0 0 0 0,-1 0 1 0 0,0-1-1 0 0,0 1 0 0 0,0 0 1 0 0,1 0-1 0 0,-1-1 0 0 0,0 1 1 0 0,0-1-1 0 0,1 1 1 0 0,-1-1-1 0 0,-1 0 0 0 0,1 0 206 0 0,3 0-217 0 0,16-10-68 0 0,-16 10-69 0 0,1-1-59 0 0,-2 2 131 0 0,-1 0 1 0 0,0 0-1 0 0,0 0 0 0 0,0 0 0 0 0,1 0 0 0 0,-1 0 1 0 0,0 0-1 0 0,0 0 0 0 0,1 0 0 0 0,-1 0 1 0 0,0 0-1 0 0,0 0 0 0 0,0 0 0 0 0,0 0 1 0 0,1-1-1 0 0,-1 1 0 0 0,0 0 0 0 0,0 0 1 0 0,0 0-1 0 0,0 0 0 0 0,1 0 0 0 0,-1-1 1 0 0,0 1-1 0 0,0 0 0 0 0,0 0 0 0 0,0 0 0 0 0,0 0 1 0 0,0-1-1 0 0,0 1 0 0 0,1 0 0 0 0,-1 0 1 0 0,0 0-1 0 0,0-1 0 0 0,0 1 0 0 0,0 0 1 0 0,0 0-1 0 0,0-1 0 0 0,0 1 0 0 0,0 0 1 0 0,0 0-1 0 0,0 0 0 0 0,0-1 0 0 0,0 1 1 0 0,0 0-1 0 0,0 0 0 0 0,-1-1 0 0 0,-1-2-113 0 0,2 3 110 0 0,0 0 0 0 0,0-1 0 0 0,0 1-1 0 0,0 0 1 0 0,0 0 0 0 0,0 0 0 0 0,0-1-1 0 0,0 1 1 0 0,0 0 0 0 0,0 0 0 0 0,0 0-1 0 0,0 0 1 0 0,1-1 0 0 0,-1 1 0 0 0,0 0-1 0 0,0 0 1 0 0,0 0 0 0 0,0 0 0 0 0,0 0-1 0 0,1 0 1 0 0,-1-1 0 0 0,0 1 0 0 0,0 0-1 0 0,0 0 1 0 0,0 0 0 0 0,1 0 0 0 0,-1 0-1 0 0,0 0 1 0 0,0 0 0 0 0,0 0 0 0 0,0 0-1 0 0,1 0 1 0 0,-1 0 0 0 0,0 0 0 0 0,0 0-1 0 0,0 0 1 0 0,1 0 0 0 0,-1 0 0 0 0,0 0-1 0 0,0 0 1 0 0,0 0 0 0 0,1 0 0 0 0,-1 0-1 0 0,0 0 1 0 0,0 0 0 0 0,0 0 0 0 0,0 1 0 0 0,1-1-1 0 0,12 1 2 0 0,-6-2 0 0 0,7-4 0 0 0,-12 5 0 0 0,-1 0 0 0 0,0 0 0 0 0,-1 0 0 0 0,1 0 0 0 0,0 0 0 0 0,-1 0 0 0 0,1-1 0 0 0,0 1 0 0 0,-1 0 0 0 0,1 0 0 0 0,-1-1 0 0 0,1 1 0 0 0,0 0 0 0 0,-1-1 0 0 0,1 1 0 0 0,-1 0 0 0 0,1-1 0 0 0,-1 1 0 0 0,1-1 0 0 0,-1 1 0 0 0,1-1 0 0 0,0 0 0 0 0,1 0 37 0 0,10-7 78 0 0,-11 6-103 0 0,20-4 44 0 0,-19 6-120 0 0,0 0-12 0 0,14 1 76 0 0,-16-1 3 0 0,0 0 0 0 0,0 0 0 0 0,0 0 0 0 0,0 0-1 0 0,0 0 1 0 0,0 0 0 0 0,0 0 0 0 0,0 0 0 0 0,0 0-1 0 0,0 0 1 0 0,0 0 0 0 0,0 0 0 0 0,1 0 0 0 0,-1 0 0 0 0,0 0-1 0 0,0 0 1 0 0,0-1 0 0 0,0 1 0 0 0,0 0 0 0 0,0 0-1 0 0,0 0 1 0 0,0 0 0 0 0,0 0 0 0 0,0 0 0 0 0,0 0 0 0 0,0 0-1 0 0,0 0 1 0 0,0 0 0 0 0,0-1 0 0 0,0 1 0 0 0,0 0 0 0 0,0 0-1 0 0,0 0 1 0 0,0 0 0 0 0,0 0 0 0 0,0 0 0 0 0,0 0-1 0 0,0 0 1 0 0,0 0 0 0 0,0 0 0 0 0,0-1 0 0 0,0 1 0 0 0,-1 0-1 0 0,1 0 1 0 0,0 0 0 0 0,0 0 0 0 0,0 0 0 0 0,-1-2 8 0 0,1 1 42 0 0,-6-2 65 0 0,-38 0-108 0 0,43 2-10 0 0,0 1-1 0 0,0 0 1 0 0,0 0-1 0 0,0 0 1 0 0,0 0-1 0 0,0 0 1 0 0,0 0-1 0 0,0 0 1 0 0,0 0-1 0 0,0 0 1 0 0,0 0-1 0 0,0 0 1 0 0,0 1-1 0 0,0-1 1 0 0,0 0-1 0 0,1 1 1 0 0,-2 0-1 0 0,-4 1 14 0 0,-15-1 99 0 0,14-1-228 0 0,5-3 61 0 0,6 1 30 0 0,5 0 18 0 0,-9 2 6 0 0,4-1 1 0 0,4-5 0 0 0,4 3 112 0 0,-1 1 1 0 0,0 0-1 0 0,18-1 0 0 0,-14 1-89 0 0,-13 2 31 0 0,4-2-33 0 0,-4 2 22 0 0,4-1-22 0 0,-4 1 32 0 0,-10-2 107 0 0,7 2-152 0 0,0 0 0 0 0,0-1 0 0 0,0 1 0 0 0,0 0-1 0 0,0 0 1 0 0,0 0 0 0 0,0 0 0 0 0,-1 0 0 0 0,1 0 0 0 0,0 0 0 0 0,0 0 0 0 0,0 0-1 0 0,0 0 1 0 0,0 1 0 0 0,0-1 0 0 0,-1 0 0 0 0,1 1 0 0 0,-1 0 0 0 0,-33 6 2 0 0,1-2-10 0 0,34-5 0 0 0,-1 0 0 0 0,1 0 0 0 0,-1 0 0 0 0,1 0 0 0 0,-1 0 0 0 0,1 0 0 0 0,-1 0 0 0 0,1 0 0 0 0,-1 0 0 0 0,1 1 0 0 0,-1-1 0 0 0,1 0 0 0 0,-1 0 0 0 0,1 0 0 0 0,-1 1 0 0 0,1-1 0 0 0,0 0 0 0 0,-1 1 0 0 0,1-1 0 0 0,-1 0 0 0 0,1 1 0 0 0,0-1 0 0 0,-1 1 0 0 0,-1 1 0 0 0,-10 6 0 0 0,-1-1 0 0 0,-10 2 0 0 0,21-8 0 0 0,-11 8 0 0 0,8-6 0 0 0,11-3 0 0 0,2 0 0 0 0,3 2 0 0 0,4-2 0 0 0,-2-4 0 0 0,-7 3 11 0 0,-9-1 92 0 0,3 2-96 0 0,0-1-1 0 0,-1 1 0 0 0,1 0 1 0 0,0 0-1 0 0,-1 0 0 0 0,1-1 1 0 0,0 1-1 0 0,-1 0 0 0 0,1 0 1 0 0,0 0-1 0 0,-1-1 0 0 0,1 1 1 0 0,0 0-1 0 0,-1 0 0 0 0,1 0 1 0 0,-1 0-1 0 0,1 0 0 0 0,0 0 1 0 0,-1 0-1 0 0,1 0 0 0 0,0 0 1 0 0,-1 0-1 0 0,1 0 0 0 0,-1 0 1 0 0,1 0-1 0 0,0 0 0 0 0,-1 0 1 0 0,1 1-1 0 0,-1-1 0 0 0,0 1-3 0 0,0-1-1 0 0,1 1 0 0 0,-1-1 1 0 0,0 1-1 0 0,0-1 0 0 0,0 1 1 0 0,0-1-1 0 0,1 1 1 0 0,-1-1-1 0 0,0 0 0 0 0,0 1 1 0 0,0-1-1 0 0,0 0 1 0 0,0 0-1 0 0,0 0 0 0 0,0 0 1 0 0,0 0-1 0 0,0 0 0 0 0,0 0 1 0 0,0 0-1 0 0,-2-1 1 0 0,-29 0 96 0 0,30 1-99 0 0,-11 1 0 0 0,7 2 0 0 0,0 0-10 0 0,0 0-46 0 0,4 2-24 0 0,2-4-11 0 0,9 2-120 0 0,2-2 211 0 0,-8-4 0 0 0,-3 2 0 0 0,2 0 0 0 0,0 0 0 0 0,0 1 0 0 0,0-1 0 0 0,0 1 0 0 0,-1-1 0 0 0,1 1 0 0 0,3-1 0 0 0,11-3 0 0 0,30-6 0 0 0,-19 5 0 0 0,-7 2 0 0 0,18-5 11 0 0,-38 8-3 0 0,1 0 0 0 0,-1 0 1 0 0,0 0-1 0 0,0 0 0 0 0,1 0 1 0 0,-1 0-1 0 0,0 0 0 0 0,0 0 0 0 0,0 0 1 0 0,1 0-1 0 0,-1 0 0 0 0,0 0 1 0 0,0 0-1 0 0,1 0 0 0 0,-1 0 0 0 0,0 0 1 0 0,0 0-1 0 0,0-1 0 0 0,1 1 1 0 0,-1 0-1 0 0,0 0 0 0 0,0 0 0 0 0,0 0 1 0 0,0-1-1 0 0,1 1 0 0 0,-1 0 1 0 0,0 0-1 0 0,0 0 0 0 0,0-1 0 0 0,0 1 1 0 0,0 0-1 0 0,1-1 0 0 0,-8-3 125 0 0,-10 0-110 0 0,-6 2-23 0 0,8 2 0 0 0,12 3 0 0 0,-3-1 0 0 0,-22-5 0 0 0,22 2-14 0 0,5 1-58 0 0,2 1-236 0 0,5 2 284 0 0,0-1-19 0 0,0 0 33 0 0,12 0-1 0 0,-9 0-21 0 0,-6-2 28 0 0,0 1 1 0 0,0-1 0 0 0,0 0 0 0 0,1 1 0 0 0,-1-2 0 0 0,5 1 0 0 0,12-2 3 0 0,14-1 64 0 0,-26 4-64 0 0,-1 2 11 0 0,-6-2 42 0 0,0 0 1 0 0,4 2-44 0 0,2 1 2 0 0,-2-1 52 0 0,-15 5-54 0 0,9-7 120 0 0,-32-4 2 0 0,6-1-125 0 0,18 1 34 0 0,-14 0-29 0 0,9 4-10 0 0,2 1-18 0 0,10-2-54 0 0,0 0 13 0 0,1-1 56 0 0,0 1 0 0 0,0 0 0 0 0,0 0 1 0 0,0 0-1 0 0,0 0 0 0 0,0 1 0 0 0,0-1 0 0 0,0 0 0 0 0,0 0 1 0 0,0 1-1 0 0,0-1 0 0 0,0 0 0 0 0,0 1 0 0 0,0-1 0 0 0,-1 2 1 0 0,-5 1 56 0 0,-14 4-302 0 0,15-4 257 0 0,5-3 46 0 0,-1 0 13 0 0,-4-2-56 0 0,-2 0-14 0 0,3 2 0 0 0,8 2-16 0 0,-2-1-62 0 0,10 4-129 0 0,42 3 143 0 0,-11-8 53 0 0,25-3 75 0 0,-61 3-64 0 0,22 3 0 0 0,-27-3 0 0 0,8 1 0 0 0,-3-2 11 0 0,-5 1 362 0 0,-2 0-319 0 0,-7-1-44 0 0,0-1-20 0 0,0 0-46 0 0,7 2-24 0 0,2 1-104 0 0,-1 0 184 0 0,1-1 1 0 0,-1 1-1 0 0,1 0 1 0 0,0 0-1 0 0,-1-1 1 0 0,1 1 0 0 0,0-1-1 0 0,-1 1 1 0 0,1-1-1 0 0,0 1 1 0 0,0-1 0 0 0,-1 1-1 0 0,1-1 1 0 0,0 0-1 0 0,0 1 1 0 0,0-1-1 0 0,0 0 1 0 0,1 1 0 0 0,4 0-55 0 0,7 5-10 0 0,-11-6 427 0 0,-4 0-307 0 0,2 0-56 0 0,-1 0 0 0 0,0 0 1 0 0,1 0-1 0 0,-1 0 1 0 0,1 0-1 0 0,-1 1 1 0 0,1-1-1 0 0,-1 0 0 0 0,0 0 1 0 0,1 0-1 0 0,-1 0 1 0 0,1 1-1 0 0,-1-1 1 0 0,1 0-1 0 0,-1 0 0 0 0,1 1 1 0 0,-1-1-1 0 0,1 1 1 0 0,0-1-1 0 0,-1 0 1 0 0,1 1-1 0 0,-1-1 1 0 0,1 1-1 0 0,0-1 0 0 0,-1 1 1 0 0,1-1-1 0 0,0 1 0 0 0,0-1 0 0 0,0 0 0 0 0,-1 0 0 0 0,1 1 0 0 0,0-1 0 0 0,0 0 0 0 0,0 0 0 0 0,0 0 0 0 0,-1 1 0 0 0,1-1 0 0 0,0 0 0 0 0,0 0 0 0 0,0 0-1 0 0,-1 0 1 0 0,1 0 0 0 0,0 1 0 0 0,0-1 0 0 0,-1 0 0 0 0,1 0 0 0 0,0 0 0 0 0,0 0 0 0 0,-1 0 0 0 0,1 0 0 0 0,0 0 0 0 0,0 0 0 0 0,-1 0 0 0 0,-9 1 0 0 0,1-1 0 0 0,0 0 0 0 0,-1 0 0 0 0,-9-3 0 0 0,12 1 0 0 0,0-1-25 0 0,6 2-108 0 0,-4 3-859 0 0,9 1-626 0 0,0 1 1634 0 0,-4-3-128 0 0,4 0-938 0 0,-1 9-6513 0 0,-3-7 8568 0 0,0-2-525 0 0,-1 0-388 0 0,1-1-112 0 0,0 0-1 0 0,-1 0 1 0 0,1 0-1 0 0,0 0 0 0 0,-1 1 1 0 0,1-1-1 0 0,0 0 0 0 0,0 0 1 0 0,0 0-1 0 0,-1 1 1 0 0,1-1-1 0 0,0 0 0 0 0,0 0 1 0 0,-1 0-1 0 0,1 1 0 0 0,0-1 1 0 0,0 0-1 0 0,0 0 1 0 0,0 1-1 0 0,0-1 0 0 0,0 0 1 0 0,-1 1-1 0 0,1-1 1 0 0,0 0-1 0 0,0 1 0 0 0,0-1 1 0 0,0 0-1 0 0,0 0 0 0 0,0 1 1 0 0,0-1-1 0 0,0 0 1 0 0,0 1-1 0 0,0-1 0 0 0,0 0 1 0 0,0 1-1 0 0,1-1 0 0 0,-1 0 1 0 0,0 0-1 0 0,0 1 1 0 0,0-1-1 0 0,1 1 0 0 0,-2 2-2913 0 0,-4-2-1211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15.43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 1 6159 0 0,'16'9'8320'0'0,"-10"-3"-8320"0"0,-5-5 40 0 0,0 0 0 0 0,0 0 0 0 0,0 1 0 0 0,0-1 0 0 0,0 0-1 0 0,-1 0 1 0 0,1 1 0 0 0,-1-1 0 0 0,1 0 0 0 0,-1 1 0 0 0,1-1 0 0 0,-1 0 0 0 0,0 1-1 0 0,1-1 1 0 0,-1 1 0 0 0,0-1 0 0 0,0 1 0 0 0,0-1 0 0 0,0 1 0 0 0,0-1-1 0 0,-1 0 1 0 0,1 1 0 0 0,-1 1 0 0 0,-1 30 291 0 0,0-30-218 0 0,-1-9 151 0 0,-3-3-198 0 0,1-4 34 0 0,3 5-83 0 0,-2 1-3 0 0,-2 2 55 0 0,5 4 24 0 0,1-4 55 0 0,0 5-209 0 0,0 1-84 0 0,-3 24 215 0 0,3-23-57 0 0,0 0 0 0 0,0-1 0 0 0,0 1 0 0 0,0 0 0 0 0,1-1 0 0 0,-1 1-1 0 0,1 0 1 0 0,-1-1 0 0 0,1 1 0 0 0,0-1 0 0 0,-1 1 0 0 0,1-1 0 0 0,0 1 0 0 0,0-1 0 0 0,0 1-1 0 0,0-1 1 0 0,1 0 0 0 0,-1 0 0 0 0,0 1 0 0 0,2 0 0 0 0,0 0 30 0 0,9 1-25 0 0,-9-5 348 0 0,-3-4-356 0 0,-3 0-10 0 0,2 2-22 0 0,1 3-86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24.30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416 300 8863 0 0,'0'0'687'0'0,"10"4"2368"0"0,18 7-1333 0 0,-27-11-1450 0 0,17 10 890 0 0,9-1-600 0 0,-24-8-492 0 0,16-3 59 0 0,-17 2 44 0 0,-2-1-106 0 0,1-5-40 0 0,-2 6-17 0 0,1-1 0 0 0,0 1 0 0 0,0-1 0 0 0,-1 1 0 0 0,1-1 0 0 0,0 1 0 0 0,0-1 0 0 0,-1 1 0 0 0,1-1 0 0 0,-1 1 1 0 0,1 0-1 0 0,0-1 0 0 0,-1 1 0 0 0,1 0 0 0 0,-1-1 0 0 0,1 1 0 0 0,-1 0 0 0 0,1-1 0 0 0,-1 1 0 0 0,0 0 0 0 0,-16-8 129 0 0,12 6-108 0 0,-14-7 726 0 0,21 9-720 0 0,0 0-1 0 0,-1 1 1 0 0,1-1-1 0 0,-1 0 1 0 0,1 1-1 0 0,-1 0 1 0 0,1-1-1 0 0,-1 1 1 0 0,1 0-1 0 0,-1 0 0 0 0,1-1 1 0 0,-1 1-1 0 0,0 0 1 0 0,2 2-1 0 0,20 12 89 0 0,-15-11-70 0 0,0 0-1 0 0,0 0 1 0 0,0-1-1 0 0,0 0 1 0 0,1 0-1 0 0,-1-1 1 0 0,1-1-1 0 0,10 2 1 0 0,7 1 9 0 0,-12-4-13 0 0,-12-2-51 0 0,0 1 11 0 0,8 1 63 0 0,-9 0 18 0 0,-2-2-57 0 0,1 1 1 0 0,-2-1-1 0 0,1 0 0 0 0,0 0 1 0 0,0 1-1 0 0,0-1 1 0 0,-1 0-1 0 0,1 1 1 0 0,-1 0-1 0 0,1-1 0 0 0,-1 1 1 0 0,0 0-1 0 0,1 0 1 0 0,-1-1-1 0 0,-2 0 0 0 0,-4-3 48 0 0,-12-4-29 0 0,-31 4-44 0 0,47 4-10 0 0,2 0 0 0 0,1 1 0 0 0,0-1 0 0 0,0 1 0 0 0,0 0 0 0 0,-1 0 0 0 0,1-1 0 0 0,0 1 0 0 0,0 0 0 0 0,-1 0 0 0 0,1 0 0 0 0,0 0 0 0 0,0 1 0 0 0,-2-1 0 0 0,-13 1-69 0 0,33 4-376 0 0,8-3 431 0 0,10 3 271 0 0,-26-3-203 0 0,-1-1 1 0 0,0 0-1 0 0,1 0 0 0 0,8-1 0 0 0,23 1 62 0 0,-17 0-34 0 0,-4 0 25 0 0,-1-2 1 0 0,32-4-1 0 0,-50 5-101 0 0,0 0 1 0 0,0-1-1 0 0,1 1 0 0 0,-1-1 0 0 0,0 1 0 0 0,0-1 1 0 0,0 1-1 0 0,0-1 0 0 0,0 1 0 0 0,0 0 0 0 0,0-1 1 0 0,0 1-1 0 0,0-1 0 0 0,0 1 0 0 0,0-1 0 0 0,0 1 1 0 0,-1-1-1 0 0,1 1 0 0 0,0 0 0 0 0,0-1 0 0 0,0 1 1 0 0,0-1-1 0 0,-1 1 0 0 0,1 0 0 0 0,0-1 0 0 0,-1 1 1 0 0,1 0-1 0 0,-1-1 0 0 0,0-1 3 0 0,1 1 0 0 0,-1-1-1 0 0,0 1 1 0 0,-1-1 0 0 0,1 1 0 0 0,0-1-1 0 0,0 1 1 0 0,-3-2 0 0 0,-6-2 21 0 0,0 1 0 0 0,-1 0 0 0 0,0 0 0 0 0,1 1 1 0 0,-2 1-1 0 0,1 0 0 0 0,0 0 0 0 0,0 1 0 0 0,-23 1 0 0 0,27-1-37 0 0,4 0-14 0 0,0 1-1 0 0,0-1 1 0 0,0 1-1 0 0,1 0 1 0 0,-1 0 0 0 0,0 0-1 0 0,0 0 1 0 0,0 1-1 0 0,-4 1 1 0 0,5 0 10 0 0,8 1 1 0 0,4 0-1 0 0,0 0 1 0 0,1-1 0 0 0,-1 0 0 0 0,22 0 0 0 0,-28-2 7 0 0,-4 0 4 0 0,27 1 30 0 0,27-1 1 0 0,-40 2-32 0 0,-13-2 0 0 0,1 0 0 0 0,-1 1 0 0 0,1-1 0 0 0,0 0 0 0 0,-1 0 0 0 0,1 0 0 0 0,0 0 0 0 0,-1 0 0 0 0,3 0 0 0 0,9-2 85 0 0,-10 2-38 0 0,0 0-1 0 0,0 0 1 0 0,0-1-1 0 0,0 0 1 0 0,0 1-1 0 0,4-2 1 0 0,11-4 46 0 0,-9 3-1 0 0,-12 4 246 0 0,-18 1-64 0 0,1-3-181 0 0,14 2-68 0 0,-1-1 0 0 0,1-1-1 0 0,-10-1 1 0 0,2 2-24 0 0,5 0-14 0 0,21 5-99 0 0,-11-4 99 0 0,0 0 0 0 0,1-1 0 0 0,-1 1 0 0 0,0 0 0 0 0,1-1 0 0 0,-1 1 0 0 0,1-1 0 0 0,-1 1 0 0 0,0-1 0 0 0,1 0 0 0 0,2 0 0 0 0,3 1 15 0 0,1-1 0 0 0,0-1 0 0 0,-1 1-1 0 0,1-1 1 0 0,0-1 0 0 0,-1 0 0 0 0,10-3 0 0 0,0 0 79 0 0,6-2-14 0 0,1-1-12 0 0,-2 2-57 0 0,-16 3 18 0 0,1 1 0 0 0,-1 1 0 0 0,0-1 0 0 0,0 1-1 0 0,12-1 1 0 0,-12 1 6 0 0,0 0-3 0 0,2 0 19 0 0,-1 1 0 0 0,0-1 0 0 0,15 3 0 0 0,-12 0-10 0 0,11 4 92 0 0,-11-3-108 0 0,-7-2-11 0 0,10 0-2 0 0,2 0 1 0 0,-7-2 0 0 0,-3 0 11 0 0,-3 0 31 0 0,9 0-19 0 0,10-8 148 0 0,-19 8-167 0 0,21-10 102 0 0,-16 1-92 0 0,1-1-17 0 0,-2 7 3 0 0,0 2 0 0 0,0-1 0 0 0,0 1 0 0 0,0 0 0 0 0,1 0 0 0 0,-5 2 2 0 0,0-1 1 0 0,-1 0-1 0 0,1 1 0 0 0,0-1 0 0 0,0 0 1 0 0,0 0-1 0 0,0 0 0 0 0,-1 0 1 0 0,3-2-1 0 0,-3 1 0 0 0,1 1 1 0 0,0 0 0 0 0,1 0-1 0 0,-1 0 1 0 0,0 0-1 0 0,0 0 1 0 0,0 0-1 0 0,1 0 1 0 0,-1 0 0 0 0,0 1-1 0 0,1-1 1 0 0,-1 1-1 0 0,0 0 1 0 0,1 0 0 0 0,2 0-1 0 0,-3 0-2 0 0,12-4 0 0 0,12-5 0 0 0,-26 9 0 0 0,2 0 4 0 0,0-1-1 0 0,-1 1 0 0 0,1-1 1 0 0,0 0-1 0 0,0 0 1 0 0,-1 0-1 0 0,1 0 0 0 0,-1 0 1 0 0,1-1-1 0 0,-1 1 0 0 0,1 0 1 0 0,-1-1-1 0 0,0 1 0 0 0,0-1 1 0 0,1 1-1 0 0,-1-1 0 0 0,0 1 1 0 0,1-3-1 0 0,6-10-3 0 0,-7 9 0 0 0,5 2 0 0 0,-2-1 0 0 0,-2-2 0 0 0,-2 5 0 0 0,0 1 0 0 0,1-1 0 0 0,-1 0 0 0 0,1 1 0 0 0,-1-1 0 0 0,0 0 0 0 0,0 0 0 0 0,0 1 0 0 0,1-1 0 0 0,-1 0 0 0 0,0 1 0 0 0,0-1 0 0 0,0 0 0 0 0,0 0 0 0 0,0 1 0 0 0,0-1 0 0 0,-1-1 0 0 0,2-13 0 0 0,-1 14 0 0 0,0 1 0 0 0,0 0 0 0 0,0-1 0 0 0,0 1 0 0 0,0 0 0 0 0,0-1 0 0 0,0 1 0 0 0,0 0 0 0 0,0-1 0 0 0,0 1 0 0 0,0 0 0 0 0,1-1 0 0 0,-1 1 0 0 0,0 0 0 0 0,0 0 0 0 0,0-1 0 0 0,1 1 0 0 0,-1 0 0 0 0,0 0 0 0 0,0-1 0 0 0,1 1 0 0 0,-1 0 0 0 0,0 0 0 0 0,0 0 0 0 0,1-1 0 0 0,-1 1 0 0 0,0 0 0 0 0,1 0 0 0 0,0-1 0 0 0,-1 1 0 0 0,1 0 0 0 0,-1 0 0 0 0,0-1 0 0 0,0 1 0 0 0,0 0 0 0 0,1 0 0 0 0,-1 0 0 0 0,0-1 0 0 0,0 1 0 0 0,0 0 0 0 0,0 0 0 0 0,1-1 0 0 0,-1 1 0 0 0,0 0 0 0 0,0-1 0 0 0,0 1 0 0 0,0 0 0 0 0,0-1 0 0 0,0 1 0 0 0,0 0 0 0 0,0 0 0 0 0,0-1 0 0 0,0 1 0 0 0,0 0 0 0 0,0-1 0 0 0,0 1 0 0 0,0 0 0 0 0,0-1 0 0 0,0 1 0 0 0,0 0 0 0 0,-1 0 0 0 0,1-1 0 0 0,0 1 0 0 0,0 0 0 0 0,0 0 0 0 0,0-1 0 0 0,-1 1 0 0 0,1 0 0 0 0,0 0 0 0 0,0-1 0 0 0,0 1 0 0 0,-1 0 0 0 0,1 0 0 0 0,-4-4 0 0 0,2 0 0 0 0,11 1 0 0 0,-9 3 0 0 0,0 0 0 0 0,0 0 0 0 0,1 0 0 0 0,-1 0 0 0 0,0 0 0 0 0,0 0 0 0 0,0 0 0 0 0,0 0 0 0 0,0 0 0 0 0,0 0 0 0 0,0 0 0 0 0,0 0 0 0 0,0-1 0 0 0,1 1 0 0 0,-1 0 0 0 0,0 0 0 0 0,0 0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0,-1-1 0 0 0,0-3 0 0 0,8 6 0 0 0,3 0 0 0 0,-6-5 0 0 0,1-2 0 0 0,-2 1 0 0 0,-2-2 0 0 0,2 4 0 0 0,5-1 0 0 0,-2 0 0 0 0,-2-2 0 0 0,-2 5 0 0 0,-2 0 2 0 0,-1 0 1 0 0,0 0-1 0 0,0 1 0 0 0,0-1 0 0 0,0 0 0 0 0,1 1 1 0 0,-1-1-1 0 0,0 1 0 0 0,0-1 0 0 0,1 1 1 0 0,-1-1-1 0 0,0 1 0 0 0,1 0 0 0 0,-1-1 0 0 0,1 1 1 0 0,-1 0-1 0 0,0 0 0 0 0,-5 4 22 0 0,5-5-24 0 0,-1 0 0 0 0,-1 1 0 0 0,1-1 0 0 0,0 1 0 0 0,-1 0 0 0 0,1 0 0 0 0,0 0 0 0 0,-1 0 0 0 0,1 1 0 0 0,0-1 0 0 0,0 1 0 0 0,-3 2 0 0 0,1 0 0 0 0,0-1 0 0 0,0 1 0 0 0,-1-1 0 0 0,1 0 0 0 0,-1 0 0 0 0,0 0 0 0 0,1-1 0 0 0,-1 0 0 0 0,-11 4 0 0 0,-20 12 0 0 0,5-2 0 0 0,5 4 0 0 0,1 1 0 0 0,-7 0 0 0 0,16-15 0 0 0,-1-1 0 0 0,-22 4 0 0 0,-13 3 0 0 0,51-12 0 0 0,0 0 0 0 0,0 1 0 0 0,0-1 0 0 0,-1 1 0 0 0,1-1 0 0 0,0 1 0 0 0,0-1 0 0 0,0 1 0 0 0,0-1 0 0 0,-2 2 0 0 0,-8 5 0 0 0,7-7 0 0 0,3 0 0 0 0,0 0 0 0 0,-1 1 0 0 0,1-1 0 0 0,0 0 0 0 0,0 0 0 0 0,0 1 0 0 0,0-1 0 0 0,0 0 0 0 0,0 1 0 0 0,0 0 0 0 0,0-1 0 0 0,0 1 0 0 0,0-1 0 0 0,0 1 0 0 0,0 0 0 0 0,-1 1 0 0 0,-15 7 0 0 0,-6 7 0 0 0,21-15 0 0 0,0 1 0 0 0,-1-1 0 0 0,1 1 0 0 0,0-1 0 0 0,-1 0 0 0 0,-3 1 0 0 0,3-1 0 0 0,0 0 0 0 0,0 1 0 0 0,1-1 0 0 0,-1 0 0 0 0,-4 4 0 0 0,1-1 0 0 0,0 0 0 0 0,1-1 0 0 0,-1 0 0 0 0,-1 0 0 0 0,1 0 0 0 0,0-1 0 0 0,-1 0 0 0 0,-11 2 0 0 0,-1 1 0 0 0,-29 0 0 0 0,0 0 80 0 0,38-4-86 0 0,0-1-1 0 0,0 1 1 0 0,-14-2-1 0 0,-15 0-23 0 0,24 0 30 0 0,13 1 0 0 0,-1-1 0 0 0,1 1 0 0 0,-1 0 0 0 0,1 0 0 0 0,-1 0 0 0 0,-3 1 0 0 0,-2-1 0 0 0,7-1 0 0 0,0 1 0 0 0,0 0 0 0 0,0-1 0 0 0,0 1 0 0 0,0 0 0 0 0,0 0 0 0 0,-1 0 0 0 0,1 0 0 0 0,0 0 0 0 0,0 0 0 0 0,0 0 0 0 0,0 1 0 0 0,0-1 0 0 0,-1 0 0 0 0,1 1 0 0 0,-1-1 0 0 0,-6 1 0 0 0,5-1 0 0 0,1 1 0 0 0,-1-1 0 0 0,1 0 0 0 0,-1 1 0 0 0,1-1 0 0 0,-1 1 0 0 0,1 0 0 0 0,-3 1 0 0 0,-3 0-11 0 0,0 1 1 0 0,0-1-1 0 0,0-1 0 0 0,0 0 1 0 0,-9 1-1 0 0,-1-1 11 0 0,3-3 0 0 0,-17 0-64 0 0,24 0 64 0 0,-2-1 0 0 0,2 1 0 0 0,2 1-11 0 0,3 1-31 0 0,-3-1 31 0 0,0 1 0 0 0,5 0-42 0 0,2 0-192 0 0,4 1 223 0 0,13 3-31 0 0,-15-4 53 0 0,12 8 0 0 0,-12-7 0 0 0,12 17 0 0 0,-13-16 37 0 0,1 2 148 0 0,-5-4-52 0 0,-5-7-31 0 0,-6 9-143 0 0,12-1 38 0 0,0-1 0 0 0,0 1 0 0 0,0 0 0 0 0,0 0-1 0 0,1 0 1 0 0,-1-1 0 0 0,0 1 0 0 0,1 0 0 0 0,-1 0 0 0 0,0 0 0 0 0,1 0-1 0 0,-1 0 1 0 0,1 0 0 0 0,0 0 0 0 0,-1 1 0 0 0,1-1 0 0 0,0 0-1 0 0,-1 2 1 0 0,1-1-1 0 0,-3 7-5 0 0,2-6-29 0 0,1 3 2 0 0,1-3-52 0 0,6 17 25 0 0,-6-18 55 0 0,0 1 1 0 0,0-1-1 0 0,-1 0 0 0 0,1 0 0 0 0,1 0 0 0 0,-1 0 0 0 0,0 0 0 0 0,1 0 0 0 0,-1 0 0 0 0,1 0 0 0 0,-1 0 0 0 0,1 0 1 0 0,0-1-1 0 0,0 1 0 0 0,-1-1 0 0 0,1 1 0 0 0,0-1 0 0 0,3 1 0 0 0,-4-1 8 0 0,-1 0 0 0 0,1-1 0 0 0,-1 1 0 0 0,1-1 0 0 0,0 1 0 0 0,0-1 0 0 0,-1 1 0 0 0,1-1 0 0 0,0 1 0 0 0,0-1 0 0 0,-1 0 0 0 0,1 1 0 0 0,0-1 0 0 0,0 0 0 0 0,0 0 0 0 0,0 0 0 0 0,0 1 0 0 0,1-1 0 0 0,1-1 0 0 0,1 2 0 0 0,-1 0 0 0 0,0-1 0 0 0,0 1 0 0 0,0-1 0 0 0,0 0 0 0 0,0 0 0 0 0,6-1 0 0 0,-7 1 0 0 0,-1-1 0 0 0,0 1 0 0 0,1-1 0 0 0,-1 1 0 0 0,0-1 0 0 0,1 0 0 0 0,-1 0 0 0 0,0 1 0 0 0,2-3 0 0 0,11-5 0 0 0,-12 7 0 0 0,0 1 0 0 0,-1-1 0 0 0,1 1 0 0 0,0-1 0 0 0,-1 0 0 0 0,1 0 0 0 0,0 0 0 0 0,-1 0 0 0 0,1 0 0 0 0,-1 0 0 0 0,2-2 0 0 0,1 0 0 0 0,8-9 45 0 0,-11 12-42 0 0,-1 0 0 0 0,0-1 0 0 0,0 1 0 0 0,0 0 0 0 0,0 0 0 0 0,1-1 0 0 0,-1 1 0 0 0,0 0 0 0 0,0 0 0 0 0,0 0 0 0 0,1 0 0 0 0,-1-1 0 0 0,0 1 0 0 0,0 0 0 0 0,1 0 0 0 0,-1 0 0 0 0,0 0 0 0 0,1 0 0 0 0,-1 0 0 0 0,0 0 0 0 0,0 0 0 0 0,1 0 0 0 0,-1-1 0 0 0,0 1 0 0 0,1 0 0 0 0,-1 1 0 0 0,0-1 0 0 0,1 0 0 0 0,-4-3 86 0 0,1 1 39 0 0,0 7-48 0 0,-13 38-69 0 0,-6-2-11 0 0,2-4 0 0 0,18-35 1 0 0,-3 4 1 0 0,-11 7-17 0 0,31-8-122 0 0,-12-6 121 0 0,0 0 0 0 0,0 0 0 0 0,0 0 0 0 0,0-1 0 0 0,0 1 0 0 0,0-1 0 0 0,0 0 0 0 0,-1 0 0 0 0,1 0 0 0 0,-1-1 0 0 0,6-4 0 0 0,17-10-51 0 0,2 3 67 0 0,-14 7 0 0 0,20-7 0 0 0,-7 3-18 0 0,-17 7 2 0 0,1 0 1 0 0,17-4 0 0 0,59-13 68 0 0,-54 22-106 0 0,-13 0 254 0 0,-20-1-196 0 0,1 1-1 0 0,-1-1 1 0 0,0 0-1 0 0,1 0 0 0 0,-1 0 1 0 0,0 0-1 0 0,0 0 0 0 0,1 1 1 0 0,-1-1-1 0 0,0 0 0 0 0,1 0 1 0 0,-1 1-1 0 0,0-1 0 0 0,0 0 1 0 0,0 0-1 0 0,1 1 0 0 0,-1-1 1 0 0,0 0-1 0 0,0 1 0 0 0,0-1 1 0 0,0 0-1 0 0,1 1 0 0 0,-1-1 1 0 0,0 0-1 0 0,0 1 1 0 0,0-1-1 0 0,0 0 0 0 0,0 1 1 0 0,0-1-1 0 0,0 0 0 0 0,0 1 1 0 0,0-1-1 0 0,0 0 0 0 0,0 1 1 0 0,0-1-1 0 0,0 0 0 0 0,-1 1 1 0 0,1-1-1 0 0,0 0 0 0 0,0 1 1 0 0,0-1-1 0 0,0 0 0 0 0,0 1 1 0 0,-1-1-1 0 0,1 0 0 0 0,0 0 1 0 0,0 1-1 0 0,-1-1 1 0 0,1 0-1 0 0,-4 5 31 0 0,0-1 0 0 0,0 0 0 0 0,0 0 0 0 0,0 0 0 0 0,-1 0 0 0 0,0-1 0 0 0,1 0 0 0 0,-11 5 0 0 0,-13 9 87 0 0,15-8-119 0 0,10-7 5 0 0,0 0-1 0 0,-1 0 0 0 0,2 0 1 0 0,-1 1-1 0 0,0-1 1 0 0,0 1-1 0 0,1 0 1 0 0,-1 0-1 0 0,-3 6 0 0 0,4-6 60 0 0,1-3-14 0 0,4-1-159 0 0,-1 1 58 0 0,1-1-1 0 0,-1 0 1 0 0,1 1 0 0 0,-1 0 0 0 0,5-1 0 0 0,15-3-22 0 0,-1-5 32 0 0,29-18 0 0 0,24-11 38 0 0,-7 9 0 0 0,-47 21 35 0 0,37-11 0 0 0,-49 17-26 0 0,-7 2 256 0 0,-9 2-202 0 0,-1 0 0 0 0,0 1-1 0 0,1-1 1 0 0,-17 10 0 0 0,-12 3 135 0 0,26-11-174 0 0,0 1 0 0 0,1 0-1 0 0,-14 10 1 0 0,3-2-23 0 0,-18 14-1 0 0,13-7 0 0 0,-16 16 0 0 0,34-30 0 0 0,4 1 0 0 0,4 0 0 0 0,1-6-5 0 0,-1 0 0 0 0,0 0 0 0 0,1 0 0 0 0,-1 0 0 0 0,1 0 0 0 0,-1-1-1 0 0,1 1 1 0 0,0 0 0 0 0,-1-1 0 0 0,1 1 0 0 0,0 0 0 0 0,-1-1 0 0 0,1 1 0 0 0,0-1 0 0 0,0 1 0 0 0,0-1 0 0 0,0 1-1 0 0,-1-1 1 0 0,1 1 0 0 0,0-1 0 0 0,0 0 0 0 0,0 0 0 0 0,0 1 0 0 0,0-1 0 0 0,0 0 0 0 0,0 0 0 0 0,0 0 0 0 0,0 0-1 0 0,1 0 1 0 0,4-1-42 0 0,-1 0 0 0 0,1 0 0 0 0,-1 0 0 0 0,6-2 0 0 0,2-1 3 0 0,47-15-28 0 0,3 0 72 0 0,-57 19 8 0 0,-7 4 13 0 0,-6 3 27 0 0,-10 5 48 0 0,-1-2 0 0 0,0 0 0 0 0,-20 7 0 0 0,16-8-81 0 0,2 1-1 0 0,-24 15 0 0 0,-72 46-14 0 0,59-38 0 0 0,-7 13 0 0 0,40-26-152 0 0,31-23 128 0 0,0 0-1 0 0,0-1 1 0 0,0 1 0 0 0,-1-1-1 0 0,9-6 1 0 0,11-8-22 0 0,3 0 10 0 0,-2-2 0 0 0,0-1 0 0 0,43-44 0 0 0,-59 53 36 0 0,-1 0 0 0 0,10-14 0 0 0,-14 17 0 0 0,-3 5 8 0 0,-1 0 0 0 0,0 0 0 0 0,0 0 0 0 0,0 0 0 0 0,0 0 0 0 0,-1 0 0 0 0,3-9 0 0 0,-4 13-4 0 0,0-1 1 0 0,0 1-1 0 0,0-1 0 0 0,0 1 1 0 0,0 0-1 0 0,0-1 0 0 0,0 1 1 0 0,0-1-1 0 0,0 1 0 0 0,0 0 1 0 0,0-1-1 0 0,0 1 0 0 0,0-1 1 0 0,0 1-1 0 0,0-1 0 0 0,0 1 1 0 0,-1 0-1 0 0,1-1 0 0 0,0 1 1 0 0,0-1-1 0 0,0 1 0 0 0,-1 0 1 0 0,1-1-1 0 0,0 1 0 0 0,-1 0 1 0 0,1-1-1 0 0,0 1 0 0 0,0 0 1 0 0,-1 0-1 0 0,1-1 0 0 0,0 1 1 0 0,-1 0-1 0 0,1 0 0 0 0,-1 0 0 0 0,1-1 1 0 0,-1 1-1 0 0,-1-1 14 0 0,1 0 0 0 0,-1 1 0 0 0,1-1 0 0 0,-1 0 0 0 0,0 1 0 0 0,1-1 0 0 0,-1 1 0 0 0,0-1 0 0 0,1 1 0 0 0,-1 0 0 0 0,0 0 0 0 0,0 0 0 0 0,1 0 0 0 0,-1 0 0 0 0,0 0 0 0 0,1 0 0 0 0,-3 1-1 0 0,-33 9 25 0 0,24-5-47 0 0,-30 7-19 0 0,1 3 0 0 0,-77 38 0 0 0,100-45 24 0 0,15-6 0 0 0,0-1 0 0 0,0 1 0 0 0,1 0 0 0 0,-1 0 0 0 0,-4 3 0 0 0,5-2-65 0 0,6-4 4 0 0,5-3-60 0 0,-6 2 93 0 0,1 1 0 0 0,-1-1 0 0 0,0 1 0 0 0,1-1 0 0 0,-1 1 0 0 0,4-2 0 0 0,-4 2 25 0 0,0 0 1 0 0,0 0-1 0 0,1 0 1 0 0,-1 0-1 0 0,0-1 1 0 0,0 1 0 0 0,-1-1-1 0 0,1 1 1 0 0,2-3-1 0 0,-2 2-2 0 0,0 0-1 0 0,0 0 1 0 0,0 1-1 0 0,0-1 0 0 0,0 1 1 0 0,1-1-1 0 0,3-1 1 0 0,12-7-11 0 0,18-11 16 0 0,-35 21 7 0 0,3-2 28 0 0,-2-8-13 0 0,-2 9-18 0 0,0 0-1 0 0,0 0 1 0 0,0 0 0 0 0,0 0-1 0 0,0 0 1 0 0,-1 0-1 0 0,1 0 1 0 0,0 1-1 0 0,0-1 1 0 0,-1 0 0 0 0,1 0-1 0 0,-1 0 1 0 0,1 1-1 0 0,-1-1 1 0 0,1 0 0 0 0,-1 0-1 0 0,1 1 1 0 0,-1-1-1 0 0,0 0 1 0 0,1 1 0 0 0,-2-1-1 0 0,-1-1 10 0 0,1 0 0 0 0,-1 1 0 0 0,0 0 0 0 0,0 0 0 0 0,-1 0 0 0 0,1 0 0 0 0,0 0 0 0 0,-6 0 0 0 0,4 1-4 0 0,-1-1 1 0 0,0 1-1 0 0,0 1 0 0 0,1-1 0 0 0,-1 1 0 0 0,0 0 1 0 0,1 0-1 0 0,-1 0 0 0 0,-7 4 0 0 0,2 0-64 0 0,1-1 0 0 0,0 2-1 0 0,-16 10 1 0 0,24-14 48 0 0,1-1 1 0 0,0 0-1 0 0,0 0 0 0 0,0 1 1 0 0,0-1-1 0 0,0 1 1 0 0,0-1-1 0 0,0 1 0 0 0,-1 2 1 0 0,-5 8-6 0 0,7-11 3 0 0,-1-1 0 0 0,1 1 0 0 0,0 0 0 0 0,-1 0 0 0 0,1 0-1 0 0,0 0 1 0 0,0 0 0 0 0,-1 0 0 0 0,1 0 0 0 0,0 0-1 0 0,0 0 1 0 0,0 0 0 0 0,0 0 0 0 0,0 0 0 0 0,1 0 0 0 0,-1 0-1 0 0,0 1 1 0 0,9 27-231 0 0,-8-26 189 0 0,7 10 6 0 0,-7-11 45 0 0,0 0 0 0 0,0 0 0 0 0,1 0 0 0 0,-1 0 0 0 0,1 0 0 0 0,-1-1 0 0 0,1 1 0 0 0,0 0 0 0 0,0-1 0 0 0,0 1 0 0 0,0-1 0 0 0,0 1 0 0 0,0-1 0 0 0,0 0 0 0 0,0 0 0 0 0,0 0 0 0 0,0 0 0 0 0,5 1 0 0 0,2-4 0 0 0,-8 1 4 0 0,0 1 0 0 0,0-1 0 0 0,0 0 0 0 0,0 0 0 0 0,0 0-1 0 0,0 0 1 0 0,0 0 0 0 0,0 0 0 0 0,0 0 0 0 0,-1-1 0 0 0,1 1 0 0 0,0 0 0 0 0,-1 0-1 0 0,1-1 1 0 0,-1 1 0 0 0,1 0 0 0 0,-1-1 0 0 0,0 1 0 0 0,1-1 0 0 0,-1 1 0 0 0,0 0-1 0 0,0-1 1 0 0,0 1 0 0 0,0-2 0 0 0,1-12 47 0 0,0 14-47 0 0,-1 0 0 0 0,0 1 0 0 0,0-1 0 0 0,0 1 1 0 0,0-1-1 0 0,0 1 0 0 0,0-1 0 0 0,0 0 0 0 0,0 1 0 0 0,0-1 0 0 0,0 1 0 0 0,0-1 0 0 0,0 0 0 0 0,0 1 0 0 0,0-1 1 0 0,-1 1-1 0 0,1-1 0 0 0,0 1 0 0 0,0-1 0 0 0,-1 0 0 0 0,-6-15 95 0 0,6 14-95 0 0,1 1-4 0 0,0 0 1 0 0,-1 0-1 0 0,1 0 0 0 0,-1 0 1 0 0,1 0-1 0 0,-1 0 1 0 0,1 0-1 0 0,-1 0 1 0 0,0 0-1 0 0,1 0 0 0 0,-1 1 1 0 0,0-1-1 0 0,0 0 1 0 0,0 1-1 0 0,-1-2 1 0 0,-9-7-1 0 0,8 6-15 0 0,0 1-1 0 0,0 0 0 0 0,0 0 1 0 0,0 0-1 0 0,-1 0 1 0 0,1 1-1 0 0,0-1 1 0 0,-5 0-1 0 0,7 1 9 0 0,-1 1 0 0 0,0 0 0 0 0,1-1 0 0 0,-1 1 0 0 0,0 0 0 0 0,1 0 0 0 0,-1 0 0 0 0,0 0 0 0 0,0 0 0 0 0,1 0 0 0 0,-1 1 0 0 0,0-1 0 0 0,1 0 0 0 0,-1 1 0 0 0,0 0 0 0 0,1-1 0 0 0,-1 1 0 0 0,1 0 0 0 0,-3 1 0 0 0,-5 4-13 0 0,8-5 10 0 0,-1 0 0 0 0,1-1 0 0 0,0 1 0 0 0,0 0 0 0 0,-1 0 0 0 0,1 0 0 0 0,0 0 0 0 0,0 0 0 0 0,0 0 0 0 0,0 1 1 0 0,0-1-1 0 0,0 0 0 0 0,1 1 0 0 0,-2 1 0 0 0,-4 9-141 0 0,5-9 123 0 0,0 0 0 0 0,0-1-1 0 0,0 1 1 0 0,0 0 0 0 0,0-1-1 0 0,1 1 1 0 0,-1 0 0 0 0,0 4-1 0 0,0 7-23 0 0,1-10 34 0 0,-1 0 1 0 0,1 0-1 0 0,0 0 0 0 0,0 0 1 0 0,1 0-1 0 0,-1 0 1 0 0,2 5-1 0 0,2 6-5 0 0,-3-11 5 0 0,0 1 0 0 0,1-1 0 0 0,-1 1-1 0 0,1-1 1 0 0,4 7 0 0 0,2 5-43 0 0,-6-12 57 0 0,0 0 0 0 0,0-1 1 0 0,1 1-1 0 0,-1-1 1 0 0,1 1-1 0 0,0-1 1 0 0,0 0-1 0 0,0 0 0 0 0,0 0 1 0 0,0 0-1 0 0,1-1 1 0 0,3 3-1 0 0,-3-2 4 0 0,-3-1 0 0 0,1-1 0 0 0,-1 0 0 0 0,1 0 0 0 0,0 0 0 0 0,-1 0 0 0 0,1 0 0 0 0,0 0 0 0 0,0-1 0 0 0,0 1 0 0 0,2 0 0 0 0,-1 0 0 0 0,0 0 0 0 0,0 0 0 0 0,0 0 0 0 0,1-1 0 0 0,5 1 0 0 0,2-3 0 0 0,-9 2 0 0 0,-1-1 0 0 0,1 1 0 0 0,0-1 0 0 0,0 0 0 0 0,0 0 0 0 0,-1 1 0 0 0,1-1 0 0 0,0-1 0 0 0,-1 1 0 0 0,1 0 0 0 0,-1 0 0 0 0,1-1 0 0 0,-1 1 0 0 0,0 0 0 0 0,1-1 0 0 0,-1 1 0 0 0,0-1 0 0 0,0 0 0 0 0,0 0 0 0 0,0 1 0 0 0,0-1 0 0 0,-1 0 0 0 0,1 0 0 0 0,0-2 0 0 0,0 2 9 0 0,-1 1-1 0 0,1-1 0 0 0,-1 0 1 0 0,1 0-1 0 0,0 0 0 0 0,0 0 1 0 0,0 0-1 0 0,0 1 0 0 0,3-3 1 0 0,6-14 122 0 0,4-32 46 0 0,-13 47-177 0 0,0 0 0 0 0,0 0 0 0 0,-1 0 0 0 0,1 0 0 0 0,-1 0 0 0 0,0 0 0 0 0,0-4 0 0 0,0 4 0 0 0,0 0 0 0 0,0 0 0 0 0,0 0 0 0 0,1 1 0 0 0,-1-1 0 0 0,1 0 0 0 0,1-5 0 0 0,-1 7 0 0 0,-1 0 0 0 0,0 1 0 0 0,1-1 0 0 0,-1 0 0 0 0,0 1 0 0 0,0-1 0 0 0,0 0 0 0 0,0 0 0 0 0,0 1 0 0 0,0-1 0 0 0,0 0 0 0 0,0 0 0 0 0,0 0 0 0 0,0 1 0 0 0,0-1 0 0 0,0 0 0 0 0,0 0 0 0 0,0 1 0 0 0,-1-1 0 0 0,1 0 0 0 0,0 1 0 0 0,-1-1 0 0 0,1 0 0 0 0,0 1 0 0 0,-1-1 0 0 0,1 0 0 0 0,-1 1 0 0 0,1-1 0 0 0,-1 1 0 0 0,1-1 0 0 0,-1 1 0 0 0,-1-2 0 0 0,2 2 1 0 0,-1-1-1 0 0,1 1 1 0 0,-1 0-1 0 0,1-1 1 0 0,-1 1-1 0 0,1 0 1 0 0,-1 0-1 0 0,1-1 1 0 0,-1 1-1 0 0,1 0 1 0 0,-1 0 0 0 0,0 0-1 0 0,1-1 1 0 0,-1 1-1 0 0,1 0 1 0 0,-1 0-1 0 0,0 0 1 0 0,1 0-1 0 0,-2 0 1 0 0,2 0 0 0 0,-1 0 1 0 0,1 0 0 0 0,-1 0-1 0 0,1 0 1 0 0,-1 1-1 0 0,1-1 1 0 0,-1 0 0 0 0,1 0-1 0 0,0 0 1 0 0,-1 0-1 0 0,1 0 1 0 0,-1 0-1 0 0,1 1 1 0 0,-1-1 0 0 0,1 0-1 0 0,0 0 1 0 0,-1 1-1 0 0,1-1 1 0 0,0 0 0 0 0,-1 1-1 0 0,1-1 1 0 0,0 0-1 0 0,-1 1 1 0 0,1-1 0 0 0,0 0-1 0 0,0 1 1 0 0,0-1-1 0 0,-1 1 1 0 0,1-1-1 0 0,0 1 1 0 0,0-1 0 0 0,-1 1 0 0 0,0 1-4 0 0,-1 1-1 0 0,1-1 0 0 0,-1 0 1 0 0,1 0-1 0 0,0 1 0 0 0,-2 2 1 0 0,-8 14-52 0 0,8-15 38 0 0,0 0 0 0 0,0 0 0 0 0,0 0 0 0 0,0 0 0 0 0,1 0 0 0 0,-1 1 0 0 0,1-1 0 0 0,-2 7 0 0 0,-9 14-17 0 0,10-21 25 0 0,1 0 1 0 0,0 0-1 0 0,0 0 0 0 0,-3 8 0 0 0,-13 45 8 0 0,16-50-7 0 0,0-1 0 0 0,1 1 0 0 0,0 1-1 0 0,0-1 1 0 0,0 0 0 0 0,1 0 0 0 0,0 0 0 0 0,1 0-1 0 0,1 8 1 0 0,-2-13 4 0 0,0-1-1 0 0,1 1 0 0 0,-1 0 1 0 0,1 0-1 0 0,0-1 1 0 0,-1 1-1 0 0,1 0 1 0 0,0-1-1 0 0,0 1 0 0 0,0-1 1 0 0,0 1-1 0 0,0-1 1 0 0,1 0-1 0 0,-1 1 0 0 0,0-1 1 0 0,1 0-1 0 0,-1 0 1 0 0,1 0-1 0 0,-1 0 1 0 0,1 0-1 0 0,-1 0 0 0 0,1 0 1 0 0,0-1-1 0 0,-1 1 1 0 0,1-1-1 0 0,0 1 1 0 0,-1-1-1 0 0,1 1 0 0 0,0-1 1 0 0,0 0-1 0 0,0 0 1 0 0,-1 0-1 0 0,4 0 0 0 0,1-1-11 0 0,0 0 0 0 0,0-1 0 0 0,0 1 0 0 0,-1-1 0 0 0,1 0 0 0 0,0 0 0 0 0,-1-1 0 0 0,0 0 0 0 0,6-3 0 0 0,24-16-4 0 0,-17 12 21 0 0,21-16-1 0 0,-9 3 7 0 0,-8 6 15 0 0,21-20-1 0 0,33-34 53 0 0,-44 46-28 0 0,-7 7-30 0 0,-24 16-13 0 0,0 2 0 0 0,0-1 0 0 0,0 1 0 0 0,-1-1 0 0 0,1 1 0 0 0,0-1-1 0 0,0 1 1 0 0,-1 0 0 0 0,1-1 0 0 0,0 1 0 0 0,0 0 0 0 0,0 0 0 0 0,0-1 0 0 0,-1 1 0 0 0,1 0 0 0 0,0 0 0 0 0,1 0 0 0 0,0 0 89 0 0,-4 1-10 0 0,-4 4-43 0 0,0 0 0 0 0,0 0 0 0 0,1 1 0 0 0,-9 10 1 0 0,-3 5 15 0 0,-53 67 136 0 0,48-63-165 0 0,0-1-1 0 0,-38 30 1 0 0,-26 22-26 0 0,61-53 9 0 0,-53 58 43 0 0,65-62-53 0 0,12-16 0 0 0,-1-1 0 0 0,0 1 0 0 0,1-1 0 0 0,-1 1 0 0 0,-4 3 0 0 0,2 0 2 0 0,7-4 1 0 0,6-3-27 0 0,-7 0 6 0 0,0 0-1 0 0,0 1 1 0 0,0-1-1 0 0,0-1 1 0 0,-1 1-1 0 0,1 0 1 0 0,0 0-1 0 0,0-1 1 0 0,2-2-1 0 0,9-6-44 0 0,-9 7 61 0 0,0 0 0 0 0,0 1-1 0 0,0-1 1 0 0,0-1-1 0 0,-1 1 1 0 0,1 0 0 0 0,-1-1-1 0 0,0 0 1 0 0,3-4-1 0 0,-1 2-3 0 0,-1 1-1 0 0,1-1 0 0 0,0 2 0 0 0,0-1 0 0 0,10-7 0 0 0,11-10-5 0 0,-17 14 12 0 0,0 0 0 0 0,15-8 0 0 0,-18 12 0 0 0,-1 1 0 0 0,1-1 0 0 0,0-1 0 0 0,-1 1 0 0 0,0-1 0 0 0,0 0 0 0 0,0 0 0 0 0,-1 0 0 0 0,1-1 0 0 0,-1 0 0 0 0,3-6 0 0 0,7-10 108 0 0,-13 20 160 0 0,-4 3-256 0 0,-1 0-1 0 0,1 0 1 0 0,0 0-1 0 0,1 1 1 0 0,-1-1-1 0 0,0 1 1 0 0,-5 3-1 0 0,3-2-7 0 0,-1 2-4 0 0,0-1 0 0 0,0 1 0 0 0,1 0 0 0 0,-6 7 0 0 0,-2 2 0 0 0,4-5 0 0 0,-13 19 0 0 0,6-6 0 0 0,11-16 0 0 0,1 1 0 0 0,0 0 0 0 0,1-1 0 0 0,0 1 0 0 0,-4 10 0 0 0,2-3 0 0 0,1 8 0 0 0,3-19 0 0 0,1 0 0 0 0,0 0 0 0 0,-1-1 0 0 0,0 1 0 0 0,1 0 0 0 0,-1-1 0 0 0,-2 5 0 0 0,1 1 0 0 0,6-1 0 0 0,-3-6-5 0 0,0-1 0 0 0,0 1 0 0 0,1-1 0 0 0,-1 1 0 0 0,0-1-1 0 0,1 0 1 0 0,-1 0 0 0 0,0 0 0 0 0,1 0 0 0 0,-1 0 0 0 0,1 0 0 0 0,-1 0 0 0 0,0 0 0 0 0,1 0-1 0 0,-1 0 1 0 0,0-1 0 0 0,3 0 0 0 0,-1 0-16 0 0,1 0 1 0 0,0-1-1 0 0,-1 1 0 0 0,1-1 1 0 0,3-2-1 0 0,42-31-118 0 0,-39 28 111 0 0,1-1 0 0 0,11-11 0 0 0,5-3-5 0 0,29-28 33 0 0,-21 20 84 0 0,-33 29 112 0 0,-17 11-79 0 0,-7 14-92 0 0,0-1 0 0 0,-46 34 0 0 0,34-26-25 0 0,-3 2 0 0 0,29-28 0 0 0,1 1 0 0 0,-1 0 0 0 0,1 0 0 0 0,0 1 0 0 0,1-1 0 0 0,-10 14 0 0 0,-10 9 0 0 0,2-2 0 0 0,16-18 0 0 0,8-9 0 0 0,0 0 0 0 0,0 0 0 0 0,0 1 0 0 0,0-1 0 0 0,0 0 0 0 0,-1 0 0 0 0,1 0 0 0 0,0 0 1 0 0,0 0-1 0 0,0 0 0 0 0,0 1 0 0 0,0-1 0 0 0,0 0 0 0 0,0 0 0 0 0,-1 0 0 0 0,1 0 0 0 0,0 1 0 0 0,0-1 0 0 0,0 0 0 0 0,0 0 0 0 0,0 0 0 0 0,0 0 0 0 0,0 1 0 0 0,0-1 0 0 0,0 0 0 0 0,0 0 0 0 0,0 0 0 0 0,0 1 0 0 0,0-1 0 0 0,0 0 0 0 0,0 0 0 0 0,0 0 1 0 0,0 0-1 0 0,0 1 0 0 0,1-1 0 0 0,5 2 1 0 0,9-4-16 0 0,-13 1 4 0 0,1 1-1 0 0,-1-2 1 0 0,0 1-1 0 0,1 0 1 0 0,-1 0-1 0 0,0-1 1 0 0,1 1-1 0 0,-1-1 1 0 0,0 0-1 0 0,0 1 1 0 0,-1-1-1 0 0,1 0 1 0 0,0 0-1 0 0,0 0 1 0 0,-1-1-1 0 0,0 1 1 0 0,2-4-1 0 0,0 2-10 0 0,0 0-1 0 0,-1 1 0 0 0,1-1 0 0 0,6-6 0 0 0,0 3 14 0 0,-1 1 8 0 0,-1-2 1 0 0,9-8-1 0 0,-1 2 2 0 0,-13 12 7 0 0,0 0 0 0 0,1 0 0 0 0,-1 0-1 0 0,0 0 1 0 0,0-1 0 0 0,-1 1 0 0 0,1 0-1 0 0,0-1 1 0 0,1-3 0 0 0,2-2 52 0 0,-5 7-57 0 0,0 1 1 0 0,0 0-1 0 0,0 0 1 0 0,1-1-1 0 0,-1 1 1 0 0,0 0-1 0 0,0 0 1 0 0,0 0-1 0 0,0-1 1 0 0,1 1-1 0 0,-1 0 1 0 0,0-1-1 0 0,0 1 0 0 0,0 0 1 0 0,0 0-1 0 0,0-1 1 0 0,0 1-1 0 0,0 0 1 0 0,0-1-1 0 0,0 1 1 0 0,0 0-1 0 0,0 0 1 0 0,0-1-1 0 0,0 1 1 0 0,0 0-1 0 0,0-1 1 0 0,0 1-1 0 0,0 0 1 0 0,0 0-1 0 0,-1-1 1 0 0,1 1-1 0 0,0 0 1 0 0,0 0-1 0 0,0-1 1 0 0,-1 1-1 0 0,-7 1 70 0 0,6-1-66 0 0,-1 1-7 0 0,0-1 0 0 0,0 1 0 0 0,1-1 0 0 0,-1 1 0 0 0,1 0 0 0 0,-1 0 0 0 0,1 0 0 0 0,-1 1 0 0 0,1-1 0 0 0,0 0 0 0 0,-1 1 0 0 0,1 0 0 0 0,-4 3 0 0 0,-15 10 0 0 0,18-14 0 0 0,0 1 0 0 0,0 0 0 0 0,-1 0 0 0 0,1 1 0 0 0,-4 4 0 0 0,-39 40-80 0 0,38-39 44 0 0,0 1-1 0 0,-12 17 1 0 0,1-1-47 0 0,15-19 65 0 0,0-1 0 0 0,1 1 0 0 0,-4 7-1 0 0,-7 10 4 0 0,10-13 4 0 0,3-1-31 0 0,1-9 42 0 0,0 0-1 0 0,0 0 1 0 0,0 1 0 0 0,0-1 0 0 0,0 0-1 0 0,0 0 1 0 0,0 0 0 0 0,0 0 0 0 0,0 0-1 0 0,0 1 1 0 0,0-1 0 0 0,0 0 0 0 0,0 0 0 0 0,0 0-1 0 0,0 0 1 0 0,0 0 0 0 0,0 1 0 0 0,0-1-1 0 0,1 0 1 0 0,-1 0 0 0 0,0 0 0 0 0,0 0-1 0 0,0 0 1 0 0,0 0 0 0 0,0 0 0 0 0,0 0-1 0 0,0 1 1 0 0,1-1 0 0 0,-1 0 0 0 0,0 0 0 0 0,0 0-1 0 0,0 0 1 0 0,0 0 0 0 0,0 0 0 0 0,0 0-1 0 0,1 0 1 0 0,-1 0 0 0 0,0 0 0 0 0,0 0-1 0 0,0 0 1 0 0,0 0 0 0 0,0 0 0 0 0,1 0 0 0 0,-1 0-1 0 0,0 0 1 0 0,0 0 0 0 0,0 0 0 0 0,0 0-1 0 0,0 0 1 0 0,1 0 0 0 0,-1 0 0 0 0,0 0-1 0 0,0-1 1 0 0,0 1 0 0 0,0 0 0 0 0,0 0-1 0 0,3-3 4 0 0,2-4-3 0 0,-1 1 0 0 0,0-1 0 0 0,6-13 0 0 0,3-6 0 0 0,6-12 0 0 0,-14 26 0 0 0,11-20 0 0 0,-10 21 0 0 0,10-22 0 0 0,-3 3 0 0 0,-11 25 0 0 0,0 0-1 0 0,0 0 0 0 0,1-10 1 0 0,1 1 18 0 0,-4 13-14 0 0,0 0 1 0 0,0 1-1 0 0,0-1 0 0 0,0 1 1 0 0,0-1-1 0 0,0 1 0 0 0,0-1 0 0 0,0 0 1 0 0,0 1-1 0 0,0-1 0 0 0,0 1 1 0 0,0-1-1 0 0,0 1 0 0 0,0-1 0 0 0,-1 0 1 0 0,1 1-1 0 0,0-1 0 0 0,0 1 0 0 0,-1-1 1 0 0,1 1-1 0 0,0-1 0 0 0,-1 1 1 0 0,1 0-1 0 0,0-1 0 0 0,-1 1 0 0 0,1-1 1 0 0,-1 1-1 0 0,1 0 0 0 0,-1-1 1 0 0,1 1-1 0 0,-1 0 0 0 0,1-1 0 0 0,-1 1 1 0 0,1 0-1 0 0,-1 0 0 0 0,1 0 0 0 0,-1 0 1 0 0,0-1-1 0 0,1 1 0 0 0,-1 0 1 0 0,1 0-1 0 0,-2 0 0 0 0,0 0 11 0 0,0 0-1 0 0,0 0 1 0 0,-1 0-1 0 0,1 0 1 0 0,0 0-1 0 0,-1 0 1 0 0,1 0 0 0 0,0 1-1 0 0,0-1 1 0 0,-3 2-1 0 0,-12 5-2 0 0,13-6-7 0 0,0 1 1 0 0,0-1-1 0 0,0 1 0 0 0,0 0 0 0 0,0 0 0 0 0,1 1 1 0 0,-1-1-1 0 0,1 1 0 0 0,-3 3 0 0 0,-9 7-3 0 0,11-9-4 0 0,0 0 0 0 0,0 0 0 0 0,0 0 1 0 0,0 0-1 0 0,0 1 0 0 0,1-1 0 0 0,0 1 0 0 0,-2 5 0 0 0,-6 11-59 0 0,7-14 37 0 0,1 0 1 0 0,0 0 0 0 0,0 0 0 0 0,1 0-1 0 0,-2 8 1 0 0,-1 5-30 0 0,-3 24-116 0 0,8-41 162 0 0,-1-1 0 0 0,1 1 0 0 0,1-1 0 0 0,-1 1 0 0 0,0 0 0 0 0,0-1 0 0 0,1 1 0 0 0,0-1 0 0 0,-1 1 0 0 0,1-1 0 0 0,0 1 0 0 0,0-1 0 0 0,3 4 0 0 0,-4-5 9 0 0,0 0 1 0 0,1 0-1 0 0,-1-1 0 0 0,1 1 0 0 0,-1 0 1 0 0,1-1-1 0 0,0 1 0 0 0,-1 0 1 0 0,1-1-1 0 0,0 1 0 0 0,-1-1 0 0 0,1 1 1 0 0,0-1-1 0 0,0 1 0 0 0,-1-1 0 0 0,1 0 1 0 0,0 1-1 0 0,0-1 0 0 0,0 0 0 0 0,0 0 1 0 0,0 1-1 0 0,-1-1 0 0 0,1 0 0 0 0,0 0 1 0 0,2 0-1 0 0,-1 0 3 0 0,-1 0-6 0 0,0 0-1 0 0,0 1 1 0 0,-1-1-1 0 0,1 0 1 0 0,0 0-1 0 0,0 0 1 0 0,-1 0-1 0 0,1 0 0 0 0,0 0 1 0 0,0 0-1 0 0,-1 0 1 0 0,1 0-1 0 0,0 0 1 0 0,0-1-1 0 0,-1 1 1 0 0,1 0-1 0 0,0 0 1 0 0,-1-1-1 0 0,1 1 1 0 0,0 0-1 0 0,-1-1 1 0 0,2 0-1 0 0,1-1-16 0 0,3-1 16 0 0,0-1 0 0 0,0 1 0 0 0,0-1 0 0 0,-1-1 1 0 0,1 1-1 0 0,8-10 0 0 0,28-36 3 0 0,-26 30 0 0 0,-15 17-1 0 0,0 1 0 0 0,1 0 0 0 0,-1 0 0 0 0,0-1 0 0 0,0 1 0 0 0,0-1 0 0 0,0 1 0 0 0,0-3 0 0 0,-1 2 0 0 0,1 1 0 0 0,0-1 0 0 0,0 1 0 0 0,0-1 0 0 0,0 1 0 0 0,0-1 0 0 0,2-2 0 0 0,2-1 5 0 0,-3 4 0 0 0,0 0-1 0 0,-1 1 0 0 0,0-1 0 0 0,1 0 0 0 0,-1 0 1 0 0,0 0-1 0 0,0 0 0 0 0,0 0 0 0 0,-1-1 0 0 0,1 1 1 0 0,0 0-1 0 0,-1 0 0 0 0,1-4 0 0 0,3-5 69 0 0,1-3 87 0 0,-5 14-157 0 0,0-1 1 0 0,0 1-1 0 0,0 0 1 0 0,0-1-1 0 0,0 1 1 0 0,0-1-1 0 0,0 1 1 0 0,0-1-1 0 0,0 1 1 0 0,-1-1-1 0 0,1 1 1 0 0,0 0-1 0 0,0-1 1 0 0,0 1-1 0 0,-1-1 0 0 0,1 1 1 0 0,0 0-1 0 0,0-1 1 0 0,-1 1-1 0 0,1 0 1 0 0,0-1-1 0 0,-1 1 1 0 0,1 0-1 0 0,0 0 1 0 0,-1-1-1 0 0,1 1 1 0 0,-1 0-1 0 0,0 0 0 0 0,-4-2 22 0 0,4 6 2 0 0,-1 7-4 0 0,-3-3-39 0 0,0-1 0 0 0,-13 12 1 0 0,13-14-3 0 0,0 1 1 0 0,1-1-1 0 0,-1 1 1 0 0,1 0 0 0 0,-7 13-1 0 0,-2 6-81 0 0,9-17 75 0 0,0-1 1 0 0,0 1 0 0 0,-3 9 0 0 0,-1 5 4 0 0,6-18 13 0 0,0 1-1 0 0,0 0 1 0 0,1-1-1 0 0,0 1 1 0 0,0 0 0 0 0,-1 5-1 0 0,-2 13-17 0 0,3-19 16 0 0,1 1 0 0 0,-1 0 0 0 0,0-1 0 0 0,1 8 0 0 0,-1 2 6 0 0,1-12 3 0 0,0 0 0 0 0,0 0 0 0 0,0 0 0 0 0,0 0-1 0 0,0 0 1 0 0,0 0 0 0 0,1 0 0 0 0,-1 0 0 0 0,1 0 0 0 0,-1 0-1 0 0,1 0 1 0 0,0 0 0 0 0,-1 0 0 0 0,3 3 0 0 0,2 1 41 0 0,2-3-42 0 0,-5-3 0 0 0,1-1 0 0 0,-1 1-1 0 0,0-1 1 0 0,0 1 0 0 0,0-1-1 0 0,0 0 1 0 0,0 0 0 0 0,0 0-1 0 0,0 0 1 0 0,0 0 0 0 0,0 0-1 0 0,2-2 1 0 0,21-20 14 0 0,-19 17-13 0 0,-4 4-4 0 0,0 0 0 0 0,-1 0 1 0 0,1 0-1 0 0,-1 0 0 0 0,0 0 0 0 0,2-5 0 0 0,8-10-30 0 0,-9 14 29 0 0,3-2 3 0 0,0 0 0 0 0,0-1-1 0 0,-1 0 1 0 0,5-8-1 0 0,3-1 2 0 0,7-8 0 0 0,-14 17 0 0 0,-6 2 11 0 0,-16 13 95 0 0,11-4-104 0 0,0 1-1 0 0,0 1 0 0 0,0-1 1 0 0,1 1-1 0 0,0 0 0 0 0,1 0 1 0 0,-7 13-1 0 0,2-4-16 0 0,-17 20 0 0 0,16-22-2 0 0,-16 28 0 0 0,-17 53 17 0 0,34-74 0 0 0,6-15 0 0 0,1 0 0 0 0,-1 0 0 0 0,1 1 0 0 0,0-1 0 0 0,1 1 0 0 0,-2 8 0 0 0,1-1-11 0 0,2-13 8 0 0,-1 0 0 0 0,1 0 0 0 0,0 0 0 0 0,0 0 0 0 0,-1 1 0 0 0,1-1 0 0 0,0 0 0 0 0,0 0 0 0 0,0 0 0 0 0,0 1 0 0 0,0-1 0 0 0,0 0 0 0 0,1 0 0 0 0,-1 0 0 0 0,0 1 0 0 0,1-1 0 0 0,-1 0 0 0 0,1 0 0 0 0,-1 0 0 0 0,1 0 0 0 0,-1 0 0 0 0,2 1 0 0 0,-2-2 0 0 0,0 1-1 0 0,0-1 0 0 0,0 0 1 0 0,1 1-1 0 0,-1-1 1 0 0,0 0-1 0 0,0 0 0 0 0,1 1 1 0 0,-1-1-1 0 0,0 0 1 0 0,1 0-1 0 0,-1 1 0 0 0,0-1 1 0 0,1 0-1 0 0,-1 0 1 0 0,0 0-1 0 0,1 0 0 0 0,-1 1 1 0 0,0-1-1 0 0,1 0 1 0 0,-1 0-1 0 0,1 0 0 0 0,-1 0 1 0 0,0 0-1 0 0,1 0 1 0 0,-1 0-1 0 0,1 0 0 0 0,-1 0 1 0 0,0 0-1 0 0,1 0 1 0 0,-1 0-1 0 0,0-1 0 0 0,1 1 1 0 0,-1 0-1 0 0,0 0 1 0 0,1 0-1 0 0,-1 0 0 0 0,0-1 1 0 0,1 1-1 0 0,-1 0 1 0 0,1-1-10 0 0,1 0 12 0 0,0 0-1 0 0,1 0 0 0 0,-1 0 1 0 0,0-1-1 0 0,0 0 1 0 0,0 1-1 0 0,0-1 0 0 0,0 0 1 0 0,0 0-1 0 0,-1 0 0 0 0,3-3 1 0 0,11-11 4 0 0,10-9-3 0 0,39-48 0 0 0,-41 38 0 0 0,-17 25 0 0 0,15-19 0 0 0,-5 11 0 0 0,23-28 0 0 0,9-12 79 0 0,-37 47 90 0 0,-57 55 119 0 0,18-19-288 0 0,21-19 0 0 0,0 0 0 0 0,-13 15 0 0 0,-115 153 0 0 0,102-124-35 0 0,9-13-10 0 0,11-14 27 0 0,12-19 21 0 0,-1 0 0 0 0,0-1 0 0 0,0 1 0 0 0,-1 0 0 0 0,-2 3 0 0 0,18-12-75 0 0,-6 0 59 0 0,-1 0 1 0 0,0 0-1 0 0,-1-1 0 0 0,10-12 0 0 0,24-23-54 0 0,-35 35 66 0 0,0 0-1 0 0,1 1 0 0 0,-1-1 0 0 0,1 1 0 0 0,0 0 0 0 0,9-5 0 0 0,-12 7 2 0 0,1 1 0 0 0,-1-1 0 0 0,1 1 0 0 0,-1-1 0 0 0,3-4 0 0 0,11-11 0 0 0,-7 6 0 0 0,-6 9 0 0 0,-2 3 0 0 0,-1 5 0 0 0,-1-5 0 0 0,-4 12 13 0 0,-1-1 0 0 0,-1 0 0 0 0,0 0-1 0 0,-11 12 1 0 0,-11 19-13 0 0,10-12 0 0 0,9-14 0 0 0,-11 23 0 0 0,10-17 0 0 0,4-8-22 0 0,-7 23 1 0 0,3-5 0 0 0,-8 37 21 0 0,13-33 0 0 0,6-36 0 0 0,0 0 0 0 0,0 0 0 0 0,0 0 0 0 0,0 0 0 0 0,0 1 0 0 0,0-1 0 0 0,0 0 0 0 0,0 0 0 0 0,0 0 0 0 0,-1 0 0 0 0,1 0 0 0 0,0 0 0 0 0,0 1 0 0 0,0-1 0 0 0,0 0 0 0 0,0 0 0 0 0,0 0 0 0 0,0 0 0 0 0,0 0 0 0 0,0 1 0 0 0,1-1 0 0 0,-1 0 0 0 0,0 0 0 0 0,0 0 0 0 0,0 0 0 0 0,0 0 0 0 0,0 1 0 0 0,0-1 0 0 0,0 0 0 0 0,0 0 0 0 0,0 0 0 0 0,0 0 0 0 0,0 0 0 0 0,0 0 0 0 0,1 0 0 0 0,-1 1 0 0 0,0-1 0 0 0,0 0 0 0 0,0 0 0 0 0,0 0 0 0 0,7-2 0 0 0,6-7 0 0 0,0-1 0 0 0,-10 7 0 0 0,-1 1 0 0 0,0 0 0 0 0,0 0 0 0 0,0 0 0 0 0,-1 0 0 0 0,1 0 0 0 0,-1 0 0 0 0,1 0 0 0 0,-1 0 0 0 0,0-1 0 0 0,2-4 0 0 0,4-6 0 0 0,-6 11 0 0 0,0-12 0 0 0,-2 7 11 0 0,-11 33 226 0 0,-8 29-237 0 0,-9 64 0 0 0,14-59 0 0 0,10-30-2 0 0,1-14-22 0 0,2 0 1 0 0,0 1 0 0 0,0 17-1 0 0,4 26 24 0 0,-1-55 16 0 0,-1-4 208 0 0,1-2-171 0 0,0-4-42 0 0,-1-15-11 0 0,0 0 0 0 0,1-11 0 0 0,1 24 0 0 0,1 2-12 0 0,-3 4-52 0 0,0 2-28 0 0,1 4 12 0 0,0-3 83 0 0,0 0 1 0 0,-1 0-1 0 0,0-1 0 0 0,1 1 1 0 0,-1 0-1 0 0,0 0 0 0 0,0 0 1 0 0,0 0-1 0 0,0 0 0 0 0,0 0 1 0 0,-1 0-1 0 0,1 0 0 0 0,-1 0 1 0 0,1 0-1 0 0,-2 3 0 0 0,1-2 3 0 0,-14 36 47 0 0,1 0-53 0 0,0 1 0 0 0,11-35 0 0 0,0-1 0 0 0,-4 14 0 0 0,4-4 0 0 0,-1-9 0 0 0,-11 17 0 0 0,12-16 0 0 0,2 1 0 0 0,0-1 0 0 0,-2 1 0 0 0,1 0 0 0 0,4-1 0 0 0,-4 0 0 0 0,2 2 0 0 0,1-2 5 0 0,-1-5-4 0 0,0-1 1 0 0,0 0-1 0 0,0 0 0 0 0,0 0 1 0 0,0 1-1 0 0,1-1 0 0 0,-1 0 1 0 0,0 0-1 0 0,0 0 0 0 0,0 1 0 0 0,0-1 1 0 0,0 0-1 0 0,0 0 0 0 0,0 0 1 0 0,0 1-1 0 0,0-1 0 0 0,0 0 1 0 0,0 0-1 0 0,-1 0 0 0 0,1 0 0 0 0,0 1 1 0 0,0-1-1 0 0,0 0 0 0 0,0 0 1 0 0,0 0-1 0 0,0 1 0 0 0,0-1 1 0 0,0 0-1 0 0,-1 0 0 0 0,1 0 0 0 0,0 0 1 0 0,0 1-1 0 0,-7 6 15 0 0,5-1-16 0 0,2 2 0 0 0,-1-2 0 0 0,2 2 0 0 0,-2 2 0 0 0,1-7 0 0 0,0-1 0 0 0,0 0 0 0 0,0 0 0 0 0,0 0 0 0 0,0 0 0 0 0,-1 0 0 0 0,1 1 0 0 0,-1-1 0 0 0,0 0 0 0 0,1 0 0 0 0,-1 0 0 0 0,-2 3 0 0 0,1 1 11 0 0,2 2 31 0 0,-2 0-31 0 0,2 0-11 0 0,-4 14 0 0 0,0-16 0 0 0,-5 5 0 0 0,9-10 0 0 0,-1 0 0 0 0,0 0 0 0 0,1 0-1 0 0,-1 0 1 0 0,1 0 0 0 0,-1 0 0 0 0,1 1-1 0 0,-1-1 1 0 0,1 0 0 0 0,0 0 0 0 0,0 0 0 0 0,-1 2-1 0 0,-1 3 16 0 0,-7 11 18 0 0,6-9-24 0 0,-1 0 0 0 0,-9 14 0 0 0,7-16-9 0 0,5-5 0 0 0,0 0 0 0 0,0 0 0 0 0,0 0 0 0 0,0 0 0 0 0,1 0 0 0 0,-1 1 0 0 0,0-1 0 0 0,0 0 0 0 0,1 0 0 0 0,-1 1 0 0 0,1-1 0 0 0,-1 1 0 0 0,1-1 0 0 0,0 0 0 0 0,0 1 0 0 0,-1 1 0 0 0,-6 30 0 0 0,-8 8 0 0 0,7-3 0 0 0,7-38 0 0 0,1 1 0 0 0,0-1 0 0 0,0 0 0 0 0,-1 1 0 0 0,1-1 0 0 0,0 1 0 0 0,0-1 0 0 0,0 0 0 0 0,0 1 0 0 0,0-1 0 0 0,-1 1 0 0 0,1-1 0 0 0,0 1 0 0 0,0-1 0 0 0,0 0 0 0 0,0 1 0 0 0,0-1 0 0 0,0 1 0 0 0,1-1 0 0 0,-1 1 0 0 0,0-1 0 0 0,0 0 0 0 0,0 1 0 0 0,0-1 0 0 0,0 1 0 0 0,1-1 0 0 0,-1 0 0 0 0,0 1 0 0 0,0-1 0 0 0,0 1 0 0 0,1-1 0 0 0,0 1 0 0 0,-2 20 0 0 0,2-14 0 0 0,-2 0 0 0 0,-4 8 0 0 0,2 0 0 0 0,1-5 0 0 0,0-8 0 0 0,1 1 0 0 0,0 0 0 0 0,1 0 0 0 0,-1 0 0 0 0,0-1 0 0 0,1 1 0 0 0,-1 0 0 0 0,1 0 0 0 0,0 5 0 0 0,-1 0 0 0 0,-4 12 0 0 0,3-8 0 0 0,2-11 0 0 0,1 0 0 0 0,-1-1 0 0 0,0 1 0 0 0,0 0 0 0 0,0 0 0 0 0,0 0 0 0 0,0 0 0 0 0,0 0 0 0 0,0 0 0 0 0,0 0 0 0 0,0-1 0 0 0,-1 1 0 0 0,1 0 0 0 0,0 0 0 0 0,0 0 0 0 0,-1 0 0 0 0,1-1 0 0 0,-1 2 0 0 0,-1 5 0 0 0,2-3 0 0 0,1-3 0 0 0,-1-1 0 0 0,0 1 0 0 0,0-1 0 0 0,0 1 0 0 0,0-1 0 0 0,0 1 0 0 0,0-1 0 0 0,0 1 0 0 0,0-1 0 0 0,0 1 0 0 0,0-1 0 0 0,0 1 0 0 0,0-1 0 0 0,0 1 0 0 0,0-1 0 0 0,-1 1 0 0 0,1 0 0 0 0,-1 0 0 0 0,0 0 0 0 0,1 0 0 0 0,-1 0 0 0 0,1 0 0 0 0,-1 1 0 0 0,1-1 0 0 0,-1 0 0 0 0,1 0 0 0 0,0 0 0 0 0,-1 0 0 0 0,1 1 0 0 0,0-1 0 0 0,0 0 0 0 0,0 2 0 0 0,-2 7 0 0 0,-1-3 0 0 0,-3 22 53 0 0,4-23-51 0 0,1-1 0 0 0,0 1 0 0 0,0 0 0 0 0,1 0 0 0 0,-1 12 0 0 0,2-6-3 0 0,-1-7 1 0 0,0-1 0 0 0,0-1 0 0 0,0 0 0 0 0,0 1 0 0 0,-1-1 0 0 0,1 1 0 0 0,-1-1 0 0 0,-2 7 0 0 0,2-8 15 0 0,1 0-1 0 0,-1 0 1 0 0,0 0 0 0 0,1 1-1 0 0,0-1 1 0 0,-1 0-1 0 0,1 0 1 0 0,0 5 0 0 0,0 10 29 0 0,-7 25-44 0 0,2-20 0 0 0,4 3 0 0 0,1-23 0 0 0,0 0 0 0 0,0 1 0 0 0,0-1 0 0 0,-1 0 0 0 0,1 1 0 0 0,-1-1 0 0 0,1 0 0 0 0,-1 0 0 0 0,-1 4 0 0 0,1-4 0 0 0,0 1 0 0 0,0 0 0 0 0,1-1 0 0 0,-1 1 0 0 0,1 0 0 0 0,-1 5 0 0 0,-3 17 0 0 0,2-7 0 0 0,1-15 0 0 0,0-1 0 0 0,1 0 0 0 0,-1 1 0 0 0,1-1 0 0 0,0 1 0 0 0,0-1 0 0 0,0 5 0 0 0,0 8 53 0 0,1-14-52 0 0,-1 0 0 0 0,0 0-1 0 0,0 0 1 0 0,0-1 0 0 0,1 1-1 0 0,-1 0 1 0 0,0 0 0 0 0,0 0-1 0 0,0 0 1 0 0,-1 0 0 0 0,1 0-1 0 0,0 0 1 0 0,0 0 0 0 0,0-1-1 0 0,-1 3 1 0 0,0 1-1 0 0,-3 22 0 0 0,2 2 0 0 0,2-24 0 0 0,0 1 0 0 0,1-1 0 0 0,-2 0 0 0 0,1 1 0 0 0,0-1 0 0 0,-3 8 0 0 0,-1 10 0 0 0,-1-6 77 0 0,1-4-68 0 0,0 0-1 0 0,1 0 0 0 0,1 1 1 0 0,0-1-1 0 0,1 1 0 0 0,0-1 1 0 0,1 19-1 0 0,1-29-8 0 0,-7 27 0 0 0,4-25 0 0 0,-4 26 0 0 0,7 7-3 0 0,-1-34 5 0 0,-1 0-1 0 0,1 0 0 0 0,0 0 0 0 0,-1 0 0 0 0,0-1 0 0 0,1 1 0 0 0,-1 0 0 0 0,0 0 0 0 0,-1 0 1 0 0,1 0-1 0 0,-2 2 0 0 0,-1 2 22 0 0,1 0 1 0 0,0-1-1 0 0,0 1 1 0 0,-3 12-1 0 0,-7 70-23 0 0,12-85-81 0 0,0 0 0 0 0,0 0 0 0 0,-1 0 0 0 0,1 0 0 0 0,-1 0 0 0 0,-3 5 0 0 0,4-8 6 0 0,1 1 1 0 0,-1-1-1 0 0,0 0 1 0 0,1 0-1 0 0,-1 1 0 0 0,1-1 1 0 0,-1 0-1 0 0,1 1 0 0 0,0-1 1 0 0,0 0-1 0 0,-1 3 0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30.61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105 1 5095 0 0,'0'0'8952'0'0,"-19"7"-7056"0"0,-11 20-541 0 0,29-26-1238 0 0,-4 3 75 0 0,-17 33 395 0 0,21-37-528 0 0,-9 10 205 0 0,2-1-214 0 0,4-6-50 0 0,4-3 0 0 0,-4 7 31 0 0,4-7-29 0 0,1 1 0 0 0,-1-1-1 0 0,0 1 1 0 0,0 0 0 0 0,1-1-1 0 0,-1 1 1 0 0,0 0 0 0 0,0-1-1 0 0,0 1 1 0 0,0 0-1 0 0,0-1 1 0 0,1 1 0 0 0,-1 0-1 0 0,-1-1 1 0 0,1 1 0 0 0,0 0-1 0 0,0-1 1 0 0,0 1 0 0 0,0 1-1 0 0,-1 2 23 0 0,0 0 18 0 0,1-1-1 0 0,-1 0 0 0 0,1 0 1 0 0,0 1-1 0 0,0-1 0 0 0,1 0 1 0 0,-1 0-1 0 0,1 1 0 0 0,0 2 1 0 0,14 44 110 0 0,-8-27 100 0 0,-4-17-221 0 0,0 1-1 0 0,-1 0 0 0 0,0 0 1 0 0,-1 0-1 0 0,2 11 0 0 0,5 31 350 0 0,15 32 46 0 0,-19-65-420 0 0,-4-14 12 0 0,1 0 1 0 0,-1 1-1 0 0,1-1 0 0 0,-1 0 0 0 0,1 1 0 0 0,0-1 0 0 0,2 3 1 0 0,-3-4 47 0 0,14 19 180 0 0,-11-16-250 0 0,-2-2-55 0 0,6 4 109 0 0,-6-6-36 0 0,-1 1 1 0 0,1-1-1 0 0,-1 1 0 0 0,1-1 0 0 0,0 1 0 0 0,-1 0 0 0 0,1-1 1 0 0,-1 1-1 0 0,0 0 0 0 0,1-1 0 0 0,-1 1 0 0 0,1 0 0 0 0,-1-1 0 0 0,0 1 1 0 0,0 0-1 0 0,1 0 0 0 0,-1 0 0 0 0,0 1 0 0 0,7 25-292 0 0,-5-22 289 0 0,13 33 186 0 0,-15-35-151 0 0,0 0 59 0 0,7 21 56 0 0,7 8-101 0 0,-14-30-54 0 0,5 6 91 0 0,1-1 26 0 0,8 13-49 0 0,-4-3-74 0 0,7 2 0 0 0,-6-5-1 0 0,2 1 13 0 0,-4-7 12 0 0,-1 0 56 0 0,-3 1-67 0 0,2 2 9 0 0,-6-11-15 0 0,0 1 0 0 0,-1 0 0 0 0,1 0 0 0 0,-1 0-1 0 0,1-1 1 0 0,-1 1 0 0 0,1 0 0 0 0,-1 0 0 0 0,0 0 0 0 0,1 0 0 0 0,-1 0 0 0 0,0 1 0 0 0,0 3 68 0 0,11 13 58 0 0,-9-15-122 0 0,0 1-1 0 0,0-1 1 0 0,0 0-1 0 0,0 1 1 0 0,1 4-1 0 0,5 12-9 0 0,10 10 79 0 0,-15-27-69 0 0,3 8 234 0 0,0 1-216 0 0,-6-11-26 0 0,0 0 0 0 0,0 0 0 0 0,1-1 0 0 0,-1 1 0 0 0,0 0 0 0 0,1-1 1 0 0,-1 1-1 0 0,1 0 0 0 0,-1-1 0 0 0,1 1 0 0 0,-1 0 0 0 0,1-1 0 0 0,1 2 0 0 0,30 23-6 0 0,-25-21 7 0 0,-1 0-1 0 0,0 1 0 0 0,8 7 1 0 0,12 6 202 0 0,4 13 28 0 0,-27-29-218 0 0,-3-3 0 0 0,0 1-9 0 0,13 20 7 0 0,6 18-3 0 0,-15-17 170 0 0,-4-20-117 0 0,0 0-11 0 0,10 30 22 0 0,-9-28-68 0 0,0-1 0 0 0,0 0 0 0 0,1 1-1 0 0,-1-1 1 0 0,1 0 0 0 0,0 0 0 0 0,0 0 0 0 0,2 2-1 0 0,31 19 61 0 0,-32-21-67 0 0,28 10 64 0 0,-9-4 0 0 0,3 1 19 0 0,-22-7 10 0 0,-3-2-93 0 0,0 0 0 0 0,0 0-1 0 0,0 0 1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0,-1 0 0 0 0,1 0 0 0 0,0 0 0 0 0,0 0 0 0 0,0 0 0 0 0,0 0 0 0 0,0 0 0 0 0,0 0 0 0 0,27 13 65 0 0,-5-4-1 0 0,-9-5-64 0 0,-12-4 0 0 0,12 2 0 0 0,41 8 64 0 0,-30-9 5 0 0,-21-1 6 0 0,3-1-59 0 0,-1 0-5 0 0,-3 1 31 0 0,4 0-31 0 0,1-1-11 0 0,-1 0 11 0 0,-5 0 42 0 0,-9 1 11 0 0,-18-2-64 0 0,-31-4 0 0 0,50 5 7 0 0,0 0-1 0 0,0-1 0 0 0,0 1 1 0 0,-11-6-1 0 0,4-1 5 0 0,0-1-1 0 0,-13-11 1 0 0,1 4-11 0 0,-5-7 0 0 0,6 7 0 0 0,22 14 0 0 0,-1 1 0 0 0,1-2 0 0 0,-1 1 0 0 0,1 0 0 0 0,0-1 0 0 0,-1 1 0 0 0,1-1 0 0 0,-2-3 0 0 0,4 5 0 0 0,-26-27 0 0 0,9 6 0 0 0,16 19 0 0 0,0 0 0 0 0,0 1 0 0 0,-1-1 0 0 0,1 1 0 0 0,0-1 0 0 0,-6-3 0 0 0,-80-63-8 0 0,46 42 8 0 0,19 9 0 0 0,15 13 0 0 0,6 4 0 0 0,-1-1 0 0 0,0 1 0 0 0,1-1 0 0 0,-1 0 0 0 0,1 0 0 0 0,-3-3 0 0 0,-25-24 0 0 0,24 23 0 0 0,1 0 0 0 0,0 0 0 0 0,-6-11 0 0 0,3 6 0 0 0,5 7 0 0 0,1 0 0 0 0,0 0 0 0 0,-1 0 0 0 0,1-1 0 0 0,1 1 0 0 0,-3-6 0 0 0,1-1 0 0 0,-3-4-11 0 0,1-2-1 0 0,-4-22 1 0 0,3 13-8 0 0,-18-63 8 0 0,14 45 11 0 0,-3-7 0 0 0,-1-2 0 0 0,6 19 0 0 0,3 15-11 0 0,1-1 1 0 0,1 1-1 0 0,1-1 0 0 0,0-23 1 0 0,0 3-1 0 0,2 38 11 0 0,-2-42-90 0 0,2 41 76 0 0,1-1-1 0 0,-1 0 1 0 0,1 0 0 0 0,-1 0-1 0 0,3-5 1 0 0,-2 2 14 0 0,0-1 0 0 0,-1 0 0 0 0,0 0 0 0 0,0 1 0 0 0,-2-16 0 0 0,1 18-11 0 0,1 4-31 0 0,1-4-7 0 0,0 0 0 0 0,1 0 1 0 0,-1 0-1 0 0,1 0 0 0 0,2-5 0 0 0,-3 9 51 0 0,0 0 1 0 0,-1 0-1 0 0,1-1 0 0 0,-1 1 0 0 0,0 0 0 0 0,1 0 0 0 0,-1 0 0 0 0,0-1 0 0 0,0 1 0 0 0,1 0 0 0 0,3-6 2564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7567 0 0,'-1'2'46'0'0,"1"-1"0"0"0,-1 1 0 0 0,0 0 0 0 0,0-1 0 0 0,0 1 0 0 0,0-1-1 0 0,0 1 1 0 0,-1-1 0 0 0,1 0 0 0 0,0 1 0 0 0,-1-1 0 0 0,1 0 0 0 0,-1 0 0 0 0,1 0-1 0 0,-1 0 1 0 0,1 0 0 0 0,-4 1 0 0 0,-11 8 271 0 0,0 1 212 0 0,14-10-435 0 0,0 0-1 0 0,0 0 0 0 0,0 1 0 0 0,0-1 0 0 0,0 0 0 0 0,1 1 0 0 0,-1-1 0 0 0,1 1 0 0 0,-1-1 0 0 0,1 1 1 0 0,-2 3-1 0 0,1-3 76 0 0,0 0 0 0 0,1 0 0 0 0,-1 0 0 0 0,0 0 0 0 0,0 0 1 0 0,-3 2-1 0 0,-9 10 519 0 0,6-6-520 0 0,7-8-153 0 0,1 1-1 0 0,-1-1 1 0 0,0 1 0 0 0,1-1-1 0 0,-1 1 1 0 0,1-1-1 0 0,-1 1 1 0 0,1-1 0 0 0,0 1-1 0 0,-1-1 1 0 0,1 1 0 0 0,-1 0-1 0 0,1-1 1 0 0,0 1 0 0 0,0 0-1 0 0,-1 0 1 0 0,-3 3 85 0 0,4-4-99 0 0,0 0 1 0 0,0 0-1 0 0,0 0 0 0 0,0 0 0 0 0,0 0 1 0 0,0 0-1 0 0,0 0 0 0 0,-1 0 0 0 0,1 0 1 0 0,0 0-1 0 0,0 0 0 0 0,0 0 0 0 0,0 0 1 0 0,0 0-1 0 0,0 0 0 0 0,0 0 0 0 0,0 0 1 0 0,0 0-1 0 0,0 0 0 0 0,0 0 0 0 0,0 0 1 0 0,-1 0-1 0 0,1 0 0 0 0,0 0 0 0 0,0 1 1 0 0,0-1-1 0 0,0 0 0 0 0,0 0 0 0 0,0 0 1 0 0,0 0-1 0 0,0 0 0 0 0,0 0 0 0 0,0 0 1 0 0,0 0-1 0 0,0 0 0 0 0,0 0 0 0 0,0 1 1 0 0,0-1-1 0 0,0 0 0 0 0,0 0 0 0 0,0 0 1 0 0,0 0-1 0 0,0 0 0 0 0,0 0 0 0 0,0 0 1 0 0,0 0-1 0 0,0 0 0 0 0,0 0 0 0 0,0 1 1 0 0,0-1-54 0 0,0 0 1 0 0,1 1 0 0 0,-1-1 0 0 0,0 1-1 0 0,0-1 1 0 0,0 1 0 0 0,0-1-1 0 0,1 0 1 0 0,-1 1 0 0 0,0-1 0 0 0,0 0-1 0 0,1 1 1 0 0,-1-1 0 0 0,0 0-1 0 0,1 1 1 0 0,-1-1 0 0 0,0 0 0 0 0,1 0-1 0 0,-1 1 1 0 0,0-1 0 0 0,1 0-1 0 0,-1 0 1 0 0,1 0 0 0 0,-1 1 0 0 0,0-1-1 0 0,1 0 1 0 0,-1 0 0 0 0,1 0 0 0 0,-1 0-1 0 0,1 0 1 0 0,-1 0 0 0 0,1 0-1 0 0,-1 0 1 0 0,0 0 0 0 0,1 0 0 0 0,-1 0-1 0 0,1 0 1 0 0,-1 0 0 0 0,1 0-1 0 0,-1-1 1 0 0,1 1 0 0 0,16-15-2968 0 0,-5 3 1188 0 0,18-20-2951 0 0,-16 23 4222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37.56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193 1 7919 0 0,'2'1'177'0'0,"-1"2"36"0"0,-15-1 252 0 0,13-1-385 0 0,0-2-27 0 0,1 1 0 0 0,-1 0 0 0 0,1 0 0 0 0,-1 0 0 0 0,1 0 0 0 0,-1 0 0 0 0,1 0 0 0 0,0 0 0 0 0,-1 0 0 0 0,1 0 0 0 0,-1 0 1 0 0,1 0-1 0 0,-1 0 0 0 0,1 0 0 0 0,-1 0 0 0 0,1 0 0 0 0,-1 0 0 0 0,1 0 0 0 0,-1 0 0 0 0,1 1 0 0 0,0-1 0 0 0,-2 1 0 0 0,-10 4 1441 0 0,12-5-1535 0 0,-4 1 109 0 0,4-1-39 0 0,0 0-1 0 0,-1 0 0 0 0,1 0 0 0 0,0 0 1 0 0,0 0-1 0 0,-1 0 0 0 0,1 0 0 0 0,0 0 0 0 0,-1 1 1 0 0,1-1-1 0 0,0 0 0 0 0,0 0 0 0 0,0 0 0 0 0,-1 0 1 0 0,1 1-1 0 0,0-1 0 0 0,0 0 0 0 0,-1 0 0 0 0,1 0 1 0 0,0 1-1 0 0,0-1 0 0 0,0 0 0 0 0,0 0 0 0 0,0 1 1 0 0,-1-1-1 0 0,1 0 0 0 0,0 1 0 0 0,0-1 1 0 0,0 0-1 0 0,0 1 0 0 0,-10 3 565 0 0,0 7-42 0 0,10-11-545 0 0,-1 0 1 0 0,1 0-1 0 0,-1 0 0 0 0,0 0 1 0 0,1 0-1 0 0,-1 0 0 0 0,1 0 1 0 0,-1 0-1 0 0,1 0 0 0 0,-1 0 1 0 0,1 0-1 0 0,-1 1 0 0 0,0-1 1 0 0,1 0-1 0 0,-1 0 1 0 0,1 1-1 0 0,-1-1 0 0 0,1 0 1 0 0,0 1-1 0 0,-1-1 0 0 0,1 0 1 0 0,-1 1-1 0 0,1-1 0 0 0,0 1 1 0 0,-1-1-1 0 0,1 1 0 0 0,0-1 1 0 0,-1 1-1 0 0,1-1 0 0 0,0 1 1 0 0,0-1-1 0 0,0 1 0 0 0,-1-1 1 0 0,1 1-1 0 0,0-1 1 0 0,0 1-1 0 0,0-1 0 0 0,0 1 1 0 0,0 0-1 0 0,0-1 0 0 0,0 2 1 0 0,-2 8 14 0 0,2-8 0 0 0,-1 0 1 0 0,0 0-1 0 0,1-1 1 0 0,-1 1-1 0 0,0 0 0 0 0,0-1 1 0 0,0 1-1 0 0,0-1 1 0 0,0 1-1 0 0,-1-1 0 0 0,1 0 1 0 0,0 1-1 0 0,-1-1 1 0 0,1 0-1 0 0,-1 0 0 0 0,1 0 1 0 0,-1 0-1 0 0,1 0 0 0 0,-1 0 1 0 0,-3 1-1 0 0,5-2 44 0 0,-3 1-118 0 0,0 9 661 0 0,3-11-605 0 0,0 1-1 0 0,0 0 0 0 0,0-1 1 0 0,0 1-1 0 0,0-1 0 0 0,1 1 1 0 0,-1-1-1 0 0,0 1 1 0 0,0-1-1 0 0,0 1 0 0 0,0 0 1 0 0,1-1-1 0 0,-1 1 0 0 0,0 0 1 0 0,0-1-1 0 0,1 1 1 0 0,-1-1-1 0 0,0 1 0 0 0,1 0 1 0 0,-1 0-1 0 0,0-1 0 0 0,1 1 1 0 0,-1 0-1 0 0,0-1 0 0 0,2 1 1 0 0,10-1 133 0 0,-11 1-127 0 0,0 0-3 0 0,-1 0 0 0 0,0 0 0 0 0,1 0 0 0 0,-1 0 0 0 0,0 0 0 0 0,1 0-1 0 0,-1 0 1 0 0,0 0 0 0 0,0 0 0 0 0,1 0 0 0 0,-1 0 0 0 0,0 0 0 0 0,1 0 0 0 0,-1 0 0 0 0,0 0 0 0 0,0-1 0 0 0,1 1 0 0 0,-1 0 0 0 0,0 0 0 0 0,0 0-1 0 0,1 0 1 0 0,-1-1 0 0 0,0 1 0 0 0,0 0 0 0 0,1 0 0 0 0,-1-1 0 0 0,0 1 0 0 0,0 0 0 0 0,0 0 0 0 0,0-1 0 0 0,1 1 0 0 0,-1 0 0 0 0,0 0 0 0 0,0-1-1 0 0,0 1 1 0 0,0-1 0 0 0,0 1 1 0 0,0 0 0 0 0,0-1 0 0 0,1 1 0 0 0,-1-1 0 0 0,0 1 0 0 0,0 0 0 0 0,0-1 0 0 0,0 1 1 0 0,1 0-1 0 0,-1-1 0 0 0,0 1 0 0 0,0 0 0 0 0,1 0 0 0 0,-1-1 0 0 0,0 1 0 0 0,1 0 0 0 0,-1 0 0 0 0,0-1 0 0 0,1 1 0 0 0,-1 0 0 0 0,0 0 0 0 0,1 0 0 0 0,-1-1 0 0 0,0 1 0 0 0,1 0 0 0 0,-1 0 0 0 0,1 0 0 0 0,2 0 5 0 0,-1-1 0 0 0,1 1 0 0 0,-1-1 0 0 0,1 0 0 0 0,-1 0 1 0 0,1 0-1 0 0,-1 0 0 0 0,1 0 0 0 0,-1 0 0 0 0,0-1 0 0 0,0 1 0 0 0,3-3 0 0 0,-4 3-9 0 0,0 1 0 0 0,0-1 0 0 0,0 1 0 0 0,0-1 0 0 0,0 1 0 0 0,0-1 0 0 0,0 1 0 0 0,0 0 0 0 0,0 0 0 0 0,0-1 0 0 0,0 1 0 0 0,0 0 0 0 0,0 0 0 0 0,0 0 0 0 0,0 0 0 0 0,0 0 0 0 0,0 0 0 0 0,2 1 0 0 0,-2-1-1 0 0,0 0 0 0 0,1 0 0 0 0,-1 1 0 0 0,0-1 0 0 0,1 0 1 0 0,-1-1-1 0 0,1 1 0 0 0,-1 0 0 0 0,0 0 0 0 0,2-1 0 0 0,-1 0-2 0 0,0 0 0 0 0,0 0 0 0 0,0 1 0 0 0,0-1 0 0 0,0 1 0 0 0,0-1 0 0 0,0 1 0 0 0,0 0 0 0 0,0 0 0 0 0,0 0 0 0 0,0 0 0 0 0,0 0 0 0 0,2 0 0 0 0,-3 0 0 0 0,0 0 0 0 0,0 0 0 0 0,0 0 0 0 0,-1 0 0 0 0,1 0 0 0 0,0 0 0 0 0,0-1 0 0 0,-1 1 0 0 0,1 0 0 0 0,0 0 0 0 0,-1-1 0 0 0,1 1 0 0 0,0-1 0 0 0,-1 1 0 0 0,1-1 0 0 0,0 1 0 0 0,0-1 0 0 0,0 0 0 0 0,-1 1 0 0 0,0-1 0 0 0,1 1 0 0 0,-1 0 0 0 0,1-1 0 0 0,-1 1 0 0 0,0 0 0 0 0,1-1 0 0 0,-1 1 0 0 0,1 0 0 0 0,-1 0 0 0 0,1 0 0 0 0,-1-1 0 0 0,1 1 0 0 0,0 0 0 0 0,-1 0 0 0 0,1 0 0 0 0,-1 0 0 0 0,1 0 0 0 0,-1 0 0 0 0,1 0 0 0 0,-1 0 0 0 0,2 0 0 0 0,13 11 11 0 0,-15-11-5 0 0,0 0 0 0 0,1 1-1 0 0,-1-1 1 0 0,0 0 0 0 0,0 0 0 0 0,0 0 0 0 0,0 0 0 0 0,0 0-1 0 0,0 0 1 0 0,1 0 0 0 0,-1 1 0 0 0,0-1 0 0 0,0 0 0 0 0,0 0 0 0 0,0 0-1 0 0,0 0 1 0 0,0 0 0 0 0,0 1 0 0 0,0-1 0 0 0,0 0 0 0 0,0 0-1 0 0,0 0 1 0 0,0 0 0 0 0,0 1 0 0 0,0-1 0 0 0,0 0 0 0 0,0 0-1 0 0,0 0 1 0 0,0 1 0 0 0,0-1 0 0 0,0 0 0 0 0,0 0 0 0 0,0 0 0 0 0,0 0-1 0 0,0 0 1 0 0,0 1 0 0 0,0-1 0 0 0,0 0 0 0 0,0 0 0 0 0,0 0-1 0 0,0 0 1 0 0,-1 0 0 0 0,1 1 0 0 0,0-1 0 0 0,0 0 0 0 0,0 0-1 0 0,0 0 1 0 0,0 0 0 0 0,-1 0 0 0 0,1 0 0 0 0,-10 6 221 0 0,5-4-163 0 0,4 0-52 0 0,0-1-1 0 0,-1 0 0 0 0,1 0 1 0 0,0 0-1 0 0,-1 0 0 0 0,1-1 1 0 0,-1 1-1 0 0,1 0 1 0 0,-1 0-1 0 0,1-1 0 0 0,-1 1 1 0 0,1-1-1 0 0,-1 0 0 0 0,0 1 1 0 0,1-1-1 0 0,-1 0 1 0 0,0 0-1 0 0,-1 0 0 0 0,2 0-6 0 0,-1 0-1 0 0,1 1 0 0 0,-1-1 1 0 0,1 1-1 0 0,-1-1 0 0 0,1 1 0 0 0,-1-1 1 0 0,1 1-1 0 0,0 0 0 0 0,-2 1 1 0 0,1-1-4 0 0,1-1 1 0 0,0 1-1 0 0,-1 0 1 0 0,1 0-1 0 0,-1-1 1 0 0,1 1-1 0 0,-1-1 1 0 0,1 1-1 0 0,-1-1 1 0 0,-2 1-1 0 0,-4-1 10 0 0,6 0 0 0 0,0-1-1 0 0,0 2 1 0 0,0-1 0 0 0,0 0-1 0 0,0 0 1 0 0,0 0 0 0 0,0 1-1 0 0,0-1 1 0 0,1 1 0 0 0,-1 0-1 0 0,0 0 1 0 0,0-1 0 0 0,-2 3-1 0 0,2-2 4 0 0,1-1 1 0 0,-1 1-1 0 0,0-1 0 0 0,0 1 0 0 0,0-1 1 0 0,1 1-1 0 0,-1-1 0 0 0,0 0 0 0 0,0 0 1 0 0,0 0-1 0 0,0 0 0 0 0,-2 0 0 0 0,2-1-3 0 0,-1 1-1 0 0,1 0 0 0 0,0 0 0 0 0,-1 0 1 0 0,1 0-1 0 0,0 1 0 0 0,-1-1 1 0 0,1 1-1 0 0,-5 1 0 0 0,4-1-4 0 0,0 1-1 0 0,-1-1 0 0 0,1 0 0 0 0,0-1 1 0 0,-1 1-1 0 0,-6 0 0 0 0,-23 4 22 0 0,30-4-27 0 0,3-1 0 0 0,-1 1 0 0 0,1-1 0 0 0,0 0 0 0 0,-1 0 0 0 0,1 0 0 0 0,-1 0 0 0 0,1 0 0 0 0,-1 0 0 0 0,1 0 0 0 0,-1 0 0 0 0,1 0 0 0 0,-1 0 0 0 0,1 0 0 0 0,-1 0 0 0 0,1 0 0 0 0,-1 0 0 0 0,1 0 0 0 0,-1-1 0 0 0,-6-2 0 0 0,7 3 0 0 0,0 0 0 0 0,0 0 0 0 0,0 0 0 0 0,0 0 0 0 0,0 0 0 0 0,-1 0 0 0 0,1 0 0 0 0,0 1 0 0 0,0-1 0 0 0,0 0 0 0 0,0 0 0 0 0,0 0 0 0 0,0 0 0 0 0,0 0 0 0 0,0 0 0 0 0,0 0 0 0 0,0 0 0 0 0,-1 0 0 0 0,1 0 0 0 0,0 0 0 0 0,0 1 0 0 0,0-1 0 0 0,0 0 0 0 0,0 0 0 0 0,0 0 0 0 0,0 0 0 0 0,0 0 0 0 0,0 0 0 0 0,0 0 0 0 0,0 0 0 0 0,0 1 0 0 0,0-1 0 0 0,0 0 0 0 0,0 0 0 0 0,0 0 0 0 0,0 0 0 0 0,0 0 0 0 0,0 0 0 0 0,0 0 0 0 0,0 1 0 0 0,0-1 0 0 0,1 0 0 0 0,-1 0 1 0 0,0 0-1 0 0,0 1 0 0 0,1-1 0 0 0,-1 0 0 0 0,0 0 1 0 0,1 0-1 0 0,-1 1 0 0 0,1-1 0 0 0,-1 0 0 0 0,0 0 0 0 0,1 0 1 0 0,-1 0-1 0 0,0 0 0 0 0,1 0 0 0 0,-1 0 0 0 0,1 0 1 0 0,-1 0-1 0 0,0 0 0 0 0,1 0 0 0 0,-1 0 0 0 0,0 0 1 0 0,1 0-1 0 0,-1 0 0 0 0,0-1 0 0 0,1 1 0 0 0,-1 0 0 0 0,0 0 1 0 0,1 0-1 0 0,-1-1 0 0 0,15-8-3 0 0,-5 3-29 0 0,46-20-2224 0 0,-55 25 1929 0 0,1 0 1 0 0,-1 0-1 0 0,0 0 0 0 0,0 0 1 0 0,1-1-1 0 0,-1 1 0 0 0,0 0 1 0 0,0-1-1 0 0,0 1 0 0 0,-1-1 1 0 0,1 1-1 0 0,1-4 0 0 0,5-7-2471 0 0,3-6-793 0 0,0 0 559 0 0,0 9 2257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38.29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127 119 8927 0 0,'5'-4'926'0'0,"-4"3"-890"0"0,-1 0 1 0 0,0 1-1 0 0,1-1 1 0 0,-1 0 0 0 0,1 0-1 0 0,-1 0 1 0 0,1 1-1 0 0,-1-1 1 0 0,1 0 0 0 0,0 0-1 0 0,-1 1 1 0 0,1-1-1 0 0,0 1 1 0 0,0-1 0 0 0,1 0-1 0 0,-2 1 1 0 0,0 0 0 0 0,1-1 0 0 0,-1 1-1 0 0,0 0 1 0 0,0 0 0 0 0,1 0 0 0 0,-1 0 0 0 0,0-1 0 0 0,0 1-1 0 0,0 0 1 0 0,1 0 0 0 0,-1 0 0 0 0,0-1 0 0 0,0 1 0 0 0,0 0-1 0 0,0 0 1 0 0,1-1 0 0 0,-1 1 0 0 0,0 0 0 0 0,0 0 0 0 0,0-1-1 0 0,0 1 1 0 0,0 0 0 0 0,0-1 0 0 0,0 1 0 0 0,0 0 0 0 0,0 0-1 0 0,0-1 1 0 0,0 1 0 0 0,0 0 0 0 0,0-1 0 0 0,3 0 389 0 0,0 0 0 0 0,0-1 0 0 0,0 2 0 0 0,0-1 0 0 0,4 0 0 0 0,5-9 211 0 0,-10 10-603 0 0,0 0 0 0 0,0-1 0 0 0,1 1 0 0 0,-1 0 0 0 0,0-1 0 0 0,0 1 0 0 0,0-1-1 0 0,0 1 1 0 0,0-1 0 0 0,3-2 0 0 0,-3 3-22 0 0,0-1 0 0 0,-1 1-1 0 0,1-1 1 0 0,0 1 0 0 0,-1 0-1 0 0,1-1 1 0 0,0 1 0 0 0,-1 0-1 0 0,3 1 1 0 0,-2-1-8 0 0,-1 0-1 0 0,1 0 1 0 0,-1 0 0 0 0,1 0 0 0 0,-1-1-1 0 0,1 1 1 0 0,0 0 0 0 0,-1-1 0 0 0,1 1-1 0 0,-1 0 1 0 0,0-1 0 0 0,3-1 0 0 0,13-4 81 0 0,-15 6-68 0 0,0 0 0 0 0,0-1 1 0 0,0 1-1 0 0,-1-1 0 0 0,1 1 1 0 0,0-1-1 0 0,-1 0 1 0 0,1 0-1 0 0,2-1 0 0 0,8-2 60 0 0,-11 4-76 0 0,-1 0-1 0 0,1 0 1 0 0,-1 0-1 0 0,1 0 1 0 0,-1 0-1 0 0,1 0 0 0 0,-1-1 1 0 0,1 1-1 0 0,-1 0 1 0 0,1 0-1 0 0,-1 0 1 0 0,0 0-1 0 0,1-1 0 0 0,-1 1 1 0 0,1 0-1 0 0,-1 0 1 0 0,0-1-1 0 0,1 1 0 0 0,-1 0 1 0 0,1-1-1 0 0,-1 1 1 0 0,0 0-1 0 0,0-1 1 0 0,1 1-1 0 0,-1-1 0 0 0,0 1 1 0 0,0 0-1 0 0,1-1 1 0 0,-1 1-1 0 0,0-1 1 0 0,0 0-1 0 0,5-1 162 0 0,-4 2 45 0 0,-5 1-123 0 0,-10 1-49 0 0,0 0 1 0 0,-1 2-1 0 0,1-1 0 0 0,-21 10 0 0 0,-6 0-36 0 0,25-9 12 0 0,-24 10-1 0 0,18-8 124 0 0,19-5-110 0 0,-1-1-1 0 0,1 1 1 0 0,0 0-1 0 0,0 0 1 0 0,0 0-1 0 0,-4 2 1 0 0,1 1 23 0 0,3-2-1 0 0,-1 0 1 0 0,1 0-1 0 0,-1 0 0 0 0,1-1 0 0 0,-1 0 1 0 0,0 1-1 0 0,-6 0 0 0 0,3 1 52 0 0,6-2-96 0 0,0-1 0 0 0,1 1 1 0 0,-1-1-1 0 0,0 1 0 0 0,0-1 0 0 0,0 0 1 0 0,0 1-1 0 0,0-1 0 0 0,0 0 1 0 0,1 0-1 0 0,-1 1 0 0 0,0-1 1 0 0,0 0-1 0 0,0 0 0 0 0,0 0 0 0 0,0 0 1 0 0,0 0-1 0 0,0-1 0 0 0,0 1 1 0 0,0 0-1 0 0,0 0 0 0 0,0-1 1 0 0,1 1-1 0 0,-1 0 0 0 0,-2-1 1 0 0,3 0 61 0 0,1 1-62 0 0,0-1 0 0 0,0 1 1 0 0,0 0-1 0 0,0-1 0 0 0,0 1 1 0 0,1 0-1 0 0,-1-1 1 0 0,0 0-1 0 0,0 1 0 0 0,0-1 1 0 0,0 0-1 0 0,0 1 1 0 0,-1-1-1 0 0,1 0 0 0 0,0 0 1 0 0,0 0-1 0 0,0 0 0 0 0,-1 0 1 0 0,1 0-1 0 0,0 0 1 0 0,-1 0-1 0 0,1-1 0 0 0,0 1-1 0 0,0-1 0 0 0,0 1 0 0 0,0-1 0 0 0,0 1 0 0 0,0 0 0 0 0,0 0 0 0 0,0 0 0 0 0,1-1 0 0 0,-1 1 0 0 0,0 0 0 0 0,3-1 0 0 0,10-3 2 0 0,-8 3-8 0 0,-1 0 1 0 0,0 0 0 0 0,10-6 0 0 0,-10 6-7 0 0,-1 0 0 0 0,1 0 1 0 0,-1 0-1 0 0,1 0 1 0 0,0 1-1 0 0,5-1 1 0 0,18-6 10 0 0,-14 3 23 0 0,0 0 0 0 0,29-7-1 0 0,-8 0 112 0 0,-29 10-102 0 0,-1 0-1 0 0,1 0 1 0 0,-1 0 0 0 0,1 1 0 0 0,0 0-1 0 0,6-1 1 0 0,53-7 372 0 0,-64 9-453 0 0,5 1-764 0 0,-6 0 812 0 0,-1-1 0 0 0,1 1 0 0 0,-1 0 0 0 0,1-1 0 0 0,-1 1 0 0 0,1-1 0 0 0,-1 1 0 0 0,1-1 0 0 0,-1 1 0 0 0,0-1 0 0 0,1 1 0 0 0,-1-1 0 0 0,0 0 0 0 0,1 1 0 0 0,-1-1 0 0 0,0 0 0 0 0,0 0 0 0 0,1 1 0 0 0,-1-1 0 0 0,0 0 1 0 0,0 0-1 0 0,-1 0 0 0 0,-11 4 1 0 0,6-1-1 0 0,2 0-1 0 0,0-1 0 0 0,0 0 0 0 0,0 0-1 0 0,-8 2 1 0 0,-8 3-239 0 0,17-6 129 0 0,1 1-1 0 0,-1-1 1 0 0,0 0-1 0 0,0 0 1 0 0,-6 0-1 0 0,8-1-13 0 0,0 0-1 0 0,1 1 1 0 0,-1-1-1 0 0,0 1 1 0 0,0-1 0 0 0,0 1-1 0 0,0 0 1 0 0,1 0-1 0 0,-3 1 1 0 0,3-1 55 0 0,0-1 0 0 0,0 1 0 0 0,0-1-1 0 0,0 1 1 0 0,0-1 0 0 0,0 1 0 0 0,0-1 0 0 0,0 0 0 0 0,0 0 0 0 0,0 1 0 0 0,0-1 0 0 0,0 0 0 0 0,0 0 0 0 0,0 0 0 0 0,0 0-1 0 0,0 0 1 0 0,-2-1 0 0 0,2 1-165 0 0,4-8-3417 0 0,-2 6 3182 0 0,0 1 0 0 0,0 0 0 0 0,0 0 0 0 0,1-2 0 0 0,16-8-6073 0 0,-8 8 6052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43.551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454 369 12207 0 0,'0'0'943'0'0,"-1"0"-618"0"0,-2-2-270 0 0,2 2 133 0 0,0 1-202 0 0,1-1 0 0 0,-1 1-1 0 0,0 0 1 0 0,1 0 0 0 0,-1 0 0 0 0,1 0 0 0 0,-1-1-1 0 0,1 1 1 0 0,0 0 0 0 0,-1 0 0 0 0,1 0 0 0 0,0 0-1 0 0,-1 1 1 0 0,17-2-48 0 0,-11 0 72 0 0,0 0 0 0 0,0 0 1 0 0,0-1-1 0 0,7-1 1 0 0,14 0 133 0 0,-22 2-78 0 0,0 0 0 0 0,0-1 0 0 0,0 1 0 0 0,7-2 0 0 0,6-3 220 0 0,30-5-1 0 0,-36 8-248 0 0,-1-1 0 0 0,13-4 0 0 0,11-2 7 0 0,-5-1-119 0 0,-22 8 59 0 0,-1 0 1 0 0,1 0-1 0 0,8-1 0 0 0,1 0 123 0 0,-13 2-74 0 0,-1 0-1 0 0,1 1 1 0 0,0 0 0 0 0,0-1 0 0 0,-1 1 0 0 0,1 0-1 0 0,0 0 1 0 0,0 0 0 0 0,-1 1 0 0 0,1-1-1 0 0,5 2 1 0 0,-7-1 185 0 0,-2 0-207 0 0,0 1 0 0 0,1 0 0 0 0,-1-1 0 0 0,0 1 0 0 0,0-1 0 0 0,0 1 0 0 0,0-1 1 0 0,-1 1-1 0 0,-1 1 0 0 0,-1 1 26 0 0,-3 3 29 0 0,0 0 0 0 0,-1 0 1 0 0,0-1-1 0 0,0 0 0 0 0,-10 5 0 0 0,3-2 21 0 0,-50 23 250 0 0,52-25-261 0 0,0-1 0 0 0,-1 0 1 0 0,1-1-1 0 0,-17 4 0 0 0,19-5-44 0 0,0 1 0 0 0,0 0 0 0 0,-12 8 0 0 0,-23 10 22 0 0,43-21-46 0 0,0 0 1 0 0,-1-1-1 0 0,1 2 1 0 0,0-1-1 0 0,0 0 1 0 0,-3 3-1 0 0,4-3 9 0 0,0 0-1 0 0,0 0 1 0 0,0-1 0 0 0,0 1-1 0 0,0-1 1 0 0,0 0-1 0 0,-1 0 1 0 0,1 1 0 0 0,0-1-1 0 0,-1-1 1 0 0,-4 2-1 0 0,6-2 0 0 0,-4 1 10 0 0,-1 9 23 0 0,27-10 4 0 0,-7-1-53 0 0,1-2 0 0 0,-1 1 0 0 0,0-2 0 0 0,15-5 0 0 0,-3 1 0 0 0,0 0 15 0 0,8-1 69 0 0,-1-1 0 0 0,-1-2 1 0 0,32-16-1 0 0,-52 22 32 0 0,24-8 0 0 0,-3 2 36 0 0,-13 4-72 0 0,24-11 48 0 0,-42 16-111 0 0,-1 3-12 0 0,0-1 0 0 0,0 1 0 0 0,0-1 0 0 0,0 1 0 0 0,0 0 0 0 0,-1-1 0 0 0,1 1 0 0 0,0 0-1 0 0,0 0 1 0 0,0 0 0 0 0,0-1 0 0 0,0 1 0 0 0,0 0 0 0 0,2 0 0 0 0,-4 1 1 0 0,-1-1 0 0 0,1 1 0 0 0,0 0-1 0 0,0-1 1 0 0,0 1 0 0 0,0 0 0 0 0,0 0 0 0 0,0 0 0 0 0,0 0 0 0 0,-1 2 0 0 0,-13 9 46 0 0,-50 21 76 0 0,59-30-128 0 0,-1 0 0 0 0,0 0 0 0 0,-7 1 0 0 0,8-2 0 0 0,1 0 0 0 0,-1 0 0 0 0,1 0 0 0 0,0 1 0 0 0,-9 5 0 0 0,-1 3 0 0 0,4-2 0 0 0,0-1 0 0 0,0-1 0 0 0,-22 11 0 0 0,-86 42 0 0 0,33-10 0 0 0,38-16 0 0 0,43-31 11 0 0,4-2 42 0 0,10-1 11 0 0,4-3-84 0 0,-1-1 1 0 0,1 0-1 0 0,-1-1 0 0 0,-1 0 0 0 0,20-11 0 0 0,8-3-2 0 0,128-72 163 0 0,-145 79-140 0 0,41-16 0 0 0,-43 20 8 0 0,78-25 348 0 0,-35 13-253 0 0,-63 20-104 0 0,1-1 0 0 0,-1 1 0 0 0,0 0 0 0 0,1 0 0 0 0,-1 0 0 0 0,0 0 0 0 0,1-1 0 0 0,-1 1 0 0 0,0 0 0 0 0,1 0 0 0 0,-1 0 0 0 0,0 0 0 0 0,1 0 0 0 0,-1 0 0 0 0,1 0 0 0 0,-1 0 0 0 0,0 0 0 0 0,1 0 0 0 0,-1 0 0 0 0,1 0 0 0 0,-1 0 0 0 0,0 0 0 0 0,1 0 0 0 0,-1 1 0 0 0,0-1 0 0 0,1 0 0 0 0,-1 0 0 0 0,0 0 0 0 0,1 0 0 0 0,-1 1 0 0 0,1 2 0 0 0,-1-2 3 0 0,0 0-1 0 0,0 0 0 0 0,0 0 1 0 0,0-1-1 0 0,0 1 1 0 0,0 0-1 0 0,0 0 1 0 0,0 0-1 0 0,-1-1 0 0 0,1 1 1 0 0,0 0-1 0 0,-1 0 1 0 0,1-1-1 0 0,0 1 0 0 0,-1 0 1 0 0,1-1-1 0 0,-1 1 1 0 0,1 0-1 0 0,-1-1 1 0 0,1 1-1 0 0,-1 0 0 0 0,1-1 1 0 0,-1 1-1 0 0,0-1 1 0 0,1 1-1 0 0,-2 0 1 0 0,-23 9 58 0 0,4-1-22 0 0,9 1-6 0 0,8-7-24 0 0,0 1 0 0 0,-1-1-1 0 0,1 0 1 0 0,-10 4 0 0 0,-5 1 22 0 0,11-6-24 0 0,0 1 1 0 0,-12 7-1 0 0,-57 31 57 0 0,68-36-64 0 0,0 0 0 0 0,-15 12 0 0 0,16-11 0 0 0,-1 0 0 0 0,-15 8 0 0 0,-183 81 0 0 0,142-71 0 0 0,64-24 2 0 0,1 0 0 0 0,-1 0 0 0 0,0 0 0 0 0,0 1 0 0 0,1-1 0 0 0,-1 0 0 0 0,0 0 0 0 0,0 0 0 0 0,1 0 0 0 0,-1 0-1 0 0,0 0 1 0 0,1-1 0 0 0,-1 1 0 0 0,0 0 0 0 0,0 0 0 0 0,1 0 0 0 0,-2-1 0 0 0,1-3 82 0 0,7-3-11 0 0,33-24-126 0 0,-20 19 10 0 0,-14 9 35 0 0,0-1 0 0 0,0 1 0 0 0,0 0 0 0 0,0 1 0 0 0,11-5 0 0 0,5-4 8 0 0,-18 10 0 0 0,-1-1 0 0 0,1 1 0 0 0,0-1 0 0 0,-1 1 0 0 0,1 0 0 0 0,5-2 0 0 0,-2 1 0 0 0,-4 1 0 0 0,-1 0 0 0 0,0 1 0 0 0,0-1 0 0 0,1 1 0 0 0,-1-1 0 0 0,0 1 0 0 0,1 0 0 0 0,-1 0 0 0 0,0 0 0 0 0,1 0 0 0 0,-1-1 0 0 0,0 2 0 0 0,1-1 0 0 0,-1 0 0 0 0,0 0 0 0 0,1 0 0 0 0,-1 1 0 0 0,0-1 0 0 0,2 1 0 0 0,-3-1 0 0 0,1 0 0 0 0,-1 0 0 0 0,1 0 0 0 0,-1 0 0 0 0,1 0 0 0 0,-1 0 0 0 0,0 1 0 0 0,1-1 0 0 0,-1 0 0 0 0,1 0 0 0 0,-1 0 0 0 0,0 1 0 0 0,1-1 0 0 0,-1 0 0 0 0,0 0 0 0 0,1 1 0 0 0,-1-1 0 0 0,0 0 0 0 0,1 1 0 0 0,-1-1 0 0 0,0 0 0 0 0,0 1 0 0 0,1-1 0 0 0,-1 0 0 0 0,0 1 0 0 0,-1 3 0 0 0,0 0 3 0 0,-1 0 0 0 0,0 0 0 0 0,0-1 0 0 0,0 1 0 0 0,0 0 0 0 0,0-1-1 0 0,-1 1 1 0 0,1-1 0 0 0,-1 1 0 0 0,0-1 0 0 0,0 0 0 0 0,-6 4 0 0 0,-9 11 23 0 0,17-16-26 0 0,-1 0 0 0 0,0-1 0 0 0,1 1 0 0 0,-1-1 0 0 0,0 0 0 0 0,0 0 0 0 0,-3 2 0 0 0,3-2 0 0 0,0 0 0 0 0,0 0 0 0 0,0 0 0 0 0,0 1 0 0 0,0-1 0 0 0,-3 4 0 0 0,3-3 0 0 0,-1 0 0 0 0,1 0 0 0 0,-1 0 0 0 0,0-1 0 0 0,0 1 0 0 0,0-1 0 0 0,0 1 0 0 0,0-1 0 0 0,0 0 0 0 0,0 0 0 0 0,-4 0 0 0 0,-2 3 62 0 0,9-3-52 0 0,-1-1 1 0 0,1 0-1 0 0,-1 1 0 0 0,1-1 0 0 0,-1 0 0 0 0,1 1 1 0 0,-1-1-1 0 0,1 0 0 0 0,-1 0 0 0 0,1 0 1 0 0,-1 1-1 0 0,0-1 0 0 0,1 0 0 0 0,-1 0 0 0 0,1 0 1 0 0,-1 0-1 0 0,1 0 0 0 0,-2 0 0 0 0,1 0-4 0 0,1 0 0 0 0,-1 0 0 0 0,1-1 0 0 0,-1 2 0 0 0,1-1 0 0 0,-1 0 0 0 0,0 0 0 0 0,1 0 0 0 0,-1 0 0 0 0,1 0 0 0 0,-1 0 0 0 0,1 1 0 0 0,-1-1 0 0 0,1 0 0 0 0,-1 0 0 0 0,1 1 0 0 0,-2-1 1 0 0,2 1-3 0 0,-1-1 0 0 0,0 1 1 0 0,0-1-1 0 0,0 1 0 0 0,0-1 1 0 0,0 0-1 0 0,0 1 0 0 0,0-1 1 0 0,0 0-1 0 0,0 0 0 0 0,0 0 1 0 0,0 0-1 0 0,0 0 0 0 0,0 0 1 0 0,0 0-1 0 0,1 0 0 0 0,-1 0 1 0 0,0 0-1 0 0,0-1 0 0 0,0 1 1 0 0,0 0-1 0 0,-1-1 0 0 0,-25-5-4 0 0,26 6 0 0 0,0-1 0 0 0,-1 1 0 0 0,1 0 0 0 0,0-1 0 0 0,-1 1 0 0 0,1 0 0 0 0,-1 0 0 0 0,1 0 0 0 0,-1 0 0 0 0,1 0 0 0 0,-1 0 0 0 0,1 0 0 0 0,0 1 0 0 0,-1-1 0 0 0,1 0 0 0 0,-1 1 0 0 0,1-1 0 0 0,0 1 0 0 0,-3 1 0 0 0,3-2 0 0 0,1 1 0 0 0,-1-1 0 0 0,0 0 0 0 0,1 1 0 0 0,-1-1 0 0 0,0 0 0 0 0,0 0 0 0 0,1 0 0 0 0,-1 1 0 0 0,0-1 0 0 0,0 0 0 0 0,1 0 0 0 0,-2 0 0 0 0,1 0 0 0 0,0 0 0 0 0,1 0 0 0 0,-1 0 0 0 0,1 0 0 0 0,-1 0 0 0 0,1 0 0 0 0,-1 0 0 0 0,1 0 0 0 0,-1 0 0 0 0,0 0 0 0 0,1 1 0 0 0,-1-1 0 0 0,1 0 0 0 0,-1 0 0 0 0,1 1 0 0 0,-1-1 0 0 0,1 0 0 0 0,0 1 0 0 0,-1-1 0 0 0,1 0 0 0 0,-1 1 0 0 0,1-1 0 0 0,0 1 0 0 0,-1-1 0 0 0,1 0 0 0 0,-1 2 0 0 0,-8 7 7 0 0,9-8-10 0 0,0-1 1 0 0,0 0-1 0 0,-1 0 1 0 0,1 1-1 0 0,0-1 0 0 0,0 0 1 0 0,-1 0-1 0 0,1 0 1 0 0,0 1-1 0 0,-1-1 0 0 0,1 0 1 0 0,0 0-1 0 0,-1 0 1 0 0,1 0-1 0 0,-1 0 1 0 0,1 0-1 0 0,0 0 0 0 0,-1 0 1 0 0,1 0-1 0 0,0 0 1 0 0,-1 0-1 0 0,1 0 0 0 0,0 0 1 0 0,-1 0-1 0 0,1 0 1 0 0,-1 0-1 0 0,1 0 1 0 0,0 0-1 0 0,-1 0 0 0 0,1 0 1 0 0,-1-1-1 0 0,1 1-86 0 0,0 1-140 0 0,2 4 205 0 0,-1-4 21 0 0,0 0 1 0 0,0 0-1 0 0,-1 0 1 0 0,1 0-1 0 0,0 0 1 0 0,0 0-1 0 0,0 0 1 0 0,0 0-1 0 0,1-1 1 0 0,-1 1-1 0 0,0 0 1 0 0,0-1-1 0 0,0 1 1 0 0,1-1-1 0 0,-1 1 1 0 0,0-1-1 0 0,0 1 1 0 0,1-1-1 0 0,-1 0 1 0 0,0 0-1 0 0,1 0 1 0 0,1 0-1 0 0,8 3-46 0 0,-11-3 48 0 0,4 1 0 0 0,-1 1-1 0 0,1-1 1 0 0,-1 0-1 0 0,1 0 1 0 0,0-1 0 0 0,5 1-1 0 0,14 5 2 0 0,-2 0 0 0 0,-20-6 0 0 0,0 0 0 0 0,0 0 0 0 0,0 0 0 0 0,-1 1 0 0 0,1-1 0 0 0,0 0 0 0 0,0 0 0 0 0,0 1 0 0 0,0-1 0 0 0,-1 0 0 0 0,1 1 0 0 0,0-1 0 0 0,-1 1 0 0 0,1-1 0 0 0,0 1 0 0 0,-1-1 0 0 0,2 2 0 0 0,14 11 0 0 0,10 12 0 0 0,-22-22 10 0 0,10 14 239 0 0,-14-16-238 0 0,0 0 1 0 0,1-1 0 0 0,-1 1-1 0 0,0 0 1 0 0,1 0-1 0 0,-1 0 1 0 0,0 0-1 0 0,0 0 1 0 0,0 0 0 0 0,0 0-1 0 0,0 0 1 0 0,0 0-1 0 0,0 0 1 0 0,0 0 0 0 0,0 0-1 0 0,-1 0 1 0 0,1 0-1 0 0,-1 1 1 0 0,1-1-8 0 0,0-1 0 0 0,0 0 0 0 0,0 1 0 0 0,-1-1 0 0 0,1 0 0 0 0,0 0 0 0 0,0 1 0 0 0,0-1 1 0 0,-1 0-1 0 0,1 0 0 0 0,0 1 0 0 0,0-1 0 0 0,-1 0 0 0 0,1 0 0 0 0,0 0 0 0 0,-1 0 0 0 0,1 1 0 0 0,0-1 0 0 0,-1 0 0 0 0,1 0 0 0 0,0 0 1 0 0,-1 0-1 0 0,1 0 0 0 0,0 0 0 0 0,-1 0 0 0 0,1 0 0 0 0,-1 0 0 0 0,-14-3 259 0 0,7 0-202 0 0,0-1 1 0 0,-13-7-1 0 0,13 6-61 0 0,-6-1 0 0 0,7 4 0 0 0,7 2 0 0 0,-1 0 0 0 0,1 0 0 0 0,0 0 0 0 0,-1 0 0 0 0,1 0 0 0 0,-1 0 0 0 0,1 0 0 0 0,-1 0 0 0 0,1 0 0 0 0,-1 0 0 0 0,1 0 0 0 0,0 0 0 0 0,-1 0 0 0 0,1 0 0 0 0,-1 1 0 0 0,1-1 0 0 0,-1 0 0 0 0,1 0 0 0 0,0 0 0 0 0,-1 1 0 0 0,1-1 0 0 0,0 0 0 0 0,-1 1 0 0 0,-8 4 0 0 0,3-5-13 0 0,6 1 9 0 0,0-1 1 0 0,-1 0-1 0 0,1 0 0 0 0,0 1 1 0 0,-1-1-1 0 0,1 0 0 0 0,0 1 1 0 0,-1-1-1 0 0,1 0 0 0 0,0 1 1 0 0,-1-1-1 0 0,1 0 0 0 0,0 1 1 0 0,0-1-1 0 0,0 1 0 0 0,-1-1 1 0 0,1 0-1 0 0,0 1 0 0 0,0-1 1 0 0,0 1-1 0 0,0-1 0 0 0,0 1 1 0 0,0 0-1 0 0,0-1 4 0 0,1 0 1 0 0,0 1 0 0 0,0-1-1 0 0,-1 0 1 0 0,1 0-1 0 0,0 1 1 0 0,-1-1-1 0 0,1 0 1 0 0,0 0 0 0 0,0 0-1 0 0,-1 0 1 0 0,1 0-1 0 0,0 0 1 0 0,0 0-1 0 0,-1 0 1 0 0,1-1 0 0 0,0 1-1 0 0,-1 0 1 0 0,1 0-1 0 0,0-1 1 0 0,0 1-1 0 0,-1 0 1 0 0,1-1-1 0 0,0 0 1 0 0,0 1-1 0 0,0-1 0 0 0,0 1 0 0 0,1-1 0 0 0,-1 1 0 0 0,0-1 0 0 0,0 1 0 0 0,0 0 0 0 0,0 0-1 0 0,0-1 1 0 0,0 1 0 0 0,1 0 0 0 0,1 0 0 0 0,103 0 241 0 0,-70-1-194 0 0,-3-3-19 0 0,6 0 8 0 0,-19 3-36 0 0,-17 0 0 0 0,1 1 0 0 0,-1 0 0 0 0,0 0 0 0 0,0 0 0 0 0,1 0 0 0 0,-1 1 0 0 0,0-1 0 0 0,6 2 0 0 0,-4 0 9 0 0,0 0 0 0 0,0 0 0 0 0,0-1 0 0 0,1 0 0 0 0,-1 0 0 0 0,0 0 0 0 0,7-1 0 0 0,-6-1 2 0 0,1 6 42 0 0,11 5 87 0 0,-14-8-45 0 0,10 3-44 0 0,-3 0-41 0 0,0-4-17 0 0,-11-1 7 0 0,0 0 0 0 0,0 1 1 0 0,0-1-1 0 0,0 0 0 0 0,0 0 0 0 0,0 0 0 0 0,0 0 0 0 0,1 0 1 0 0,-1 0-1 0 0,0 0 0 0 0,0 0 0 0 0,0 0 0 0 0,0 0 0 0 0,0 0 0 0 0,0 0 1 0 0,0 0-1 0 0,0 0 0 0 0,0 0 0 0 0,0 0 0 0 0,0 0 0 0 0,0 0 1 0 0,0 0-1 0 0,0 0 0 0 0,1 0 0 0 0,-1 0 0 0 0,0 0 0 0 0,0 0 1 0 0,0 0-1 0 0,0 0 0 0 0,0 0 0 0 0,0 0 0 0 0,0 0 0 0 0,0-1 0 0 0,0 1 1 0 0,0 0-1 0 0,0 0 0 0 0,0 0 0 0 0,0 0 0 0 0,0 0 0 0 0,0 0 1 0 0,0 0-1 0 0,0 0 0 0 0,0 0 0 0 0,0 0 0 0 0,0 0 0 0 0,0 0 0 0 0,0 0 1 0 0,0 0-1 0 0,0 0 0 0 0,0 0 0 0 0,0 0 0 0 0,0-1 0 0 0,1 1 1 0 0,-2 0-1 0 0,1 0 0 0 0,0 0 0 0 0,0 0 0 0 0,0 0 0 0 0,0 0 0 0 0,0 0 1 0 0,29 5 178 0 0,-22-3-169 0 0,-3-3-10 0 0,-1-3 66 0 0,-3 4 50 0 0,-7-1-15 0 0,6 0-96 0 0,0 1 0 0 0,-1-1 0 0 0,1 1 0 0 0,-1 0 0 0 0,1 0 0 0 0,-1-1 0 0 0,1 1 0 0 0,-1 0 0 0 0,1 0 0 0 0,-3 1 0 0 0,-2-1 4 0 0,-2-2 4 0 0,3 1 14 0 0,-8 2-14 0 0,8-1-13 0 0,5 0 0 0 0,-1 0 0 0 0,0 0 0 0 0,0 0 0 0 0,0 0 0 0 0,0 0 0 0 0,1 0 0 0 0,-1-1 0 0 0,0 1 0 0 0,0 0 0 0 0,0 0 0 0 0,1-1 0 0 0,-1 1 0 0 0,-1-1 0 0 0,-10-4 0 0 0,6 3 0 0 0,-2 1 0 0 0,-3-2 0 0 0,8 2 0 0 0,-4-1 0 0 0,-3 3-97 0 0,8 3-69 0 0,1-1 109 0 0,-2 3 57 0 0,2-3 64 0 0,-1 4-64 0 0,2-5-64 0 0,2 4 36 0 0,-2-6 25 0 0,0 1-1 0 0,0-1 1 0 0,1 1-1 0 0,-1 0 0 0 0,0-1 1 0 0,1 1-1 0 0,-1-1 1 0 0,1 1-1 0 0,-1-1 1 0 0,1 1-1 0 0,-1-1 1 0 0,1 1-1 0 0,-1-1 0 0 0,1 1 1 0 0,0-1-1 0 0,1 2 1 0 0,9 4 3 0 0,-7-6 0 0 0,-2 0 0 0 0,9 3 0 0 0,12 4 0 0 0,-22-6 0 0 0,0-1 0 0 0,0 0 0 0 0,0 0 0 0 0,1 1 0 0 0,-1-1 0 0 0,0 0 0 0 0,0 0 0 0 0,0 0 0 0 0,0 0 0 0 0,0 0 0 0 0,0-1 0 0 0,0 1 0 0 0,0 0 0 0 0,1-1 0 0 0,0 1 0 0 0,1-3-2 0 0,-2 3 4 0 0,-1-1 1 0 0,1 1-1 0 0,-1-1 1 0 0,1 1-1 0 0,-1 0 0 0 0,1-1 1 0 0,-1 1-1 0 0,1 0 1 0 0,-1 0-1 0 0,1-1 0 0 0,-1 1 1 0 0,1 0-1 0 0,0 0 1 0 0,-1 0-1 0 0,1 0 0 0 0,-1 0 1 0 0,1 0-1 0 0,0 0 1 0 0,-1 0-1 0 0,1 0 0 0 0,-1 0 1 0 0,1 0-1 0 0,0 0 0 0 0,-1 0 1 0 0,1 0-1 0 0,-1 0 1 0 0,1 1-1 0 0,-1-1 0 0 0,1 0 1 0 0,-1 0-1 0 0,1 1 1 0 0,0-1-1 0 0,-1 0 0 0 0,0 1 1 0 0,1 0-1 0 0,0-1 2 0 0,-1 0-1 0 0,0 0 1 0 0,1 0-1 0 0,-1 1 1 0 0,0-1-1 0 0,1 0 1 0 0,-1 0-1 0 0,1 0 1 0 0,-1 0-1 0 0,0 0 1 0 0,1 0-1 0 0,-1 0 1 0 0,1 0-1 0 0,-1 0 1 0 0,0 0-1 0 0,1 0 1 0 0,-1 0-1 0 0,1 0 1 0 0,-1 0-1 0 0,0 0 1 0 0,1 0-1 0 0,-1 0 1 0 0,0 0-1 0 0,1-1 1 0 0,-1 1-1 0 0,0 0 1 0 0,1 0-1 0 0,-1 0 1 0 0,0-1-1 0 0,1 1 1 0 0,0-1 0 0 0,-1 1 0 0 0,0 0 0 0 0,1-1 0 0 0,-1 1 1 0 0,1 0-1 0 0,-1-1 0 0 0,1 1 1 0 0,-1 0-1 0 0,1-1 0 0 0,0 1 0 0 0,-1 0 1 0 0,1 0-1 0 0,-1 0 0 0 0,1 0 1 0 0,0 0-1 0 0,-1 0 0 0 0,2 0 1 0 0,1 0 1 0 0,-2 0-5 0 0,0 0 0 0 0,0 0-1 0 0,0 0 1 0 0,0 0 0 0 0,0 0-1 0 0,0 0 1 0 0,0 0 0 0 0,0 0-1 0 0,0 0 1 0 0,0-1 0 0 0,0 1 0 0 0,0 0-1 0 0,0-1 1 0 0,0 1 0 0 0,0-1-1 0 0,-1 1 1 0 0,1-1 0 0 0,0 1-1 0 0,0-1 1 0 0,1-1 0 0 0,-1 2 2 0 0,0-1 1 0 0,1 1 0 0 0,-1-1-1 0 0,0 1 1 0 0,0 0-1 0 0,1-1 1 0 0,-1 1 0 0 0,0 0-1 0 0,0 0 1 0 0,1 0-1 0 0,-1 0 1 0 0,0 0 0 0 0,1 0-1 0 0,0 1 1 0 0,16-2 6 0 0,-17 1-8 0 0,-1 0 0 0 0,0 0 0 0 0,1 0 0 0 0,-1 0 0 0 0,1-1 0 0 0,-1 1 0 0 0,0 0 0 0 0,1 0 0 0 0,-1 0 0 0 0,1 0 0 0 0,-1 0 0 0 0,0 0 0 0 0,1 0 0 0 0,-1 0 0 0 0,1 1 0 0 0,-1-1 0 0 0,0 0 0 0 0,1 0 0 0 0,-1 0 0 0 0,1 1 0 0 0,14 2 20 0 0,-11-3-9 0 0,3-1 14 0 0,10-13-14 0 0,-17 13-4 0 0,0 1-1 0 0,1-1 1 0 0,-1 1 0 0 0,0 0-1 0 0,0-1 1 0 0,0 1-1 0 0,0-1 1 0 0,0 1 0 0 0,0 0-1 0 0,0-1 1 0 0,0 1 0 0 0,0-1-1 0 0,0 1 1 0 0,0-1-1 0 0,0 1 1 0 0,0 0 0 0 0,0-1-1 0 0,0 1 1 0 0,0-1-1 0 0,0 1 1 0 0,0 0 0 0 0,-1-1-1 0 0,1 1 1 0 0,0 0 0 0 0,-1-1-1 0 0,1 0 3 0 0,-1 0-1 0 0,1 0 1 0 0,-1 1 0 0 0,0-1 0 0 0,1 0-1 0 0,-1 1 1 0 0,0-1 0 0 0,0 1-1 0 0,0-1 1 0 0,1 1 0 0 0,-1-1-1 0 0,0 1 1 0 0,0 0 0 0 0,0-1-1 0 0,0 1 1 0 0,0 0 0 0 0,0 0-1 0 0,0-1 1 0 0,0 1 0 0 0,-1 0-1 0 0,-23-5-12 0 0,21 3 11 0 0,0 1 1 0 0,0 0-1 0 0,0 1 0 0 0,0-1 0 0 0,-7 0 0 0 0,10 2-8 0 0,0-1-1 0 0,0 0 1 0 0,0 1-1 0 0,0-1 1 0 0,0 0-1 0 0,0 0 0 0 0,0 0 1 0 0,0 0-1 0 0,0 0 1 0 0,0 0-1 0 0,-1 0 1 0 0,1 0-1 0 0,0 0 0 0 0,0 0 1 0 0,0 0-1 0 0,0-1 1 0 0,0 1-1 0 0,0 0 1 0 0,0-1-1 0 0,0 1 0 0 0,0-1 1 0 0,0 1-1 0 0,0-1 1 0 0,-1-1-1 0 0,1 1 0 0 0,0 1 0 0 0,0-1 0 0 0,0 1 0 0 0,0-1 0 0 0,0 1 0 0 0,0 0 0 0 0,0-1 0 0 0,0 1 0 0 0,0 0 0 0 0,0 0 0 0 0,-1 0 0 0 0,1 0 0 0 0,0 0 0 0 0,0 0 0 0 0,0 0 0 0 0,0 0 0 0 0,0 0 0 0 0,-2 1 0 0 0,-7-1 0 0 0,4 2 0 0 0,5-2-1 0 0,0 0 1 0 0,1 0-1 0 0,-1 0 1 0 0,0 0-1 0 0,0 0 1 0 0,0 0-1 0 0,0 0 0 0 0,0 0 1 0 0,1 0-1 0 0,-1 0 1 0 0,0-1-1 0 0,0 1 1 0 0,0 0-1 0 0,1-1 1 0 0,-1 1-1 0 0,0 0 1 0 0,0-1-1 0 0,1 1 1 0 0,-1-1-1 0 0,0 1 1 0 0,-1-2-1 0 0,2 2-1 0 0,0 0 0 0 0,0 0 1 0 0,0 0-1 0 0,0 0 0 0 0,-1-1 0 0 0,1 1 0 0 0,0 0 0 0 0,0 0 0 0 0,0 0 0 0 0,0 0 0 0 0,0 0 1 0 0,-1-1-1 0 0,1 1 0 0 0,0 0 0 0 0,0 0 0 0 0,0 0 0 0 0,0 0 0 0 0,0-1 0 0 0,0 1 0 0 0,0 0 1 0 0,0 0-1 0 0,0 0 0 0 0,0 0 0 0 0,0-1 0 0 0,0 1 0 0 0,0 0 0 0 0,0 0 0 0 0,0 0 0 0 0,0-1 1 0 0,0 1-1 0 0,0 0 0 0 0,0 0 0 0 0,0 0 0 0 0,0-1 0 0 0,0 1 0 0 0,0 0 0 0 0,0 0 0 0 0,0 0 1 0 0,0 0-1 0 0,0-1 0 0 0,1 1 0 0 0,-1 0 0 0 0,0 0 0 0 0,0 0 0 0 0,0 0 0 0 0,0 0 0 0 0,0-1 1 0 0,1 1-1 0 0,-1 0 0 0 0,0 0 0 0 0,0 0 0 0 0,0 0 0 0 0,0 0 0 0 0,1 0 0 0 0,-1 0 0 0 0,0 0 1 0 0,0 0-1 0 0,0 0 0 0 0,1-1 0 0 0,0 1 1 0 0,1 0 0 0 0,-1-1 0 0 0,1 1 1 0 0,-1 0-1 0 0,1 0 0 0 0,-1 0 0 0 0,0 0 0 0 0,1 0 0 0 0,-1 0 1 0 0,1 0-1 0 0,1 1 0 0 0,-1-1-6 0 0,0 1 0 0 0,0-1 1 0 0,0 0-1 0 0,0 0 0 0 0,1 0 0 0 0,-1 0 1 0 0,4-1-1 0 0,17-2-46 0 0,-19 4 36 0 0,0-2 0 0 0,0 1 0 0 0,-1 0 0 0 0,1-1 0 0 0,4-1 0 0 0,10-2 0 0 0,-15 3 24 0 0,1 1-1 0 0,-1-1 1 0 0,0 0 0 0 0,1 0 0 0 0,-1-1 0 0 0,0 1 0 0 0,6-4-1 0 0,-7 4 0 0 0,0 0-1 0 0,0 0 0 0 0,0 0 0 0 0,0 0 0 0 0,1 1 1 0 0,-1-1-1 0 0,0 1 0 0 0,1-1 0 0 0,1 1 0 0 0,18-5 18 0 0,-21 4-23 0 0,8-3 23 0 0,0 0 0 0 0,1 0 0 0 0,9-2 0 0 0,-12 4 16 0 0,-1-1 0 0 0,1 0 0 0 0,7-3-1 0 0,12-6 11 0 0,-3-1-49 0 0,-19 11 0 0 0,-1 0 0 0 0,1-1 0 0 0,0 1 0 0 0,0 1 0 0 0,4-2 0 0 0,-5 1 14 0 0,1 1 0 0 0,-1 0 0 0 0,0-1 0 0 0,-1 0 1 0 0,1 1-1 0 0,3-4 0 0 0,11-5 47 0 0,-7 4-58 0 0,14-6-22 0 0,-19 9-29 0 0,-4 2 108 0 0,-11 13 16 0 0,-40 19-76 0 0,37-28 0 0 0,12-3 0 0 0,0 0 0 0 0,0 0 0 0 0,0 0 0 0 0,0 0 0 0 0,0 1 0 0 0,0-1 0 0 0,0 0 0 0 0,0 1 0 0 0,0-1 0 0 0,0 1 0 0 0,1-1 0 0 0,-1 1 0 0 0,0-1 0 0 0,0 1 0 0 0,0 0 0 0 0,0 0 0 0 0,-5 3 0 0 0,5-4 0 0 0,3-3 0 0 0,5-1 0 0 0,1 2 0 0 0,-1 0 0 0 0,1 0 0 0 0,-1-1 0 0 0,1 0 0 0 0,-1 0 0 0 0,0-1 0 0 0,0 0 0 0 0,10-8 0 0 0,8-2 0 0 0,2-3 0 0 0,-9 3 0 0 0,-12 11 0 0 0,-1-1 0 0 0,0-1 0 0 0,8-7 0 0 0,2 2 0 0 0,-14 9 0 0 0,0 0 0 0 0,1 1 0 0 0,-1-1 0 0 0,1 0 0 0 0,-1 0 0 0 0,0 0 0 0 0,0 0 0 0 0,2-2 0 0 0,2-7 0 0 0,-7 7 0 0 0,1 3 0 0 0,-3-8 0 0 0,-2 6 0 0 0,-3 2 0 0 0,-1 2 0 0 0,1-1 0 0 0,0 1 0 0 0,0 0 0 0 0,0 1 0 0 0,1 0 0 0 0,-17 8 0 0 0,22-9 0 0 0,0-1 0 0 0,0 0 0 0 0,0 1 0 0 0,0-2 0 0 0,-6 2 0 0 0,-7 3 0 0 0,14-4 0 0 0,-11 0 0 0 0,4-1 0 0 0,2-2 0 0 0,6 2 0 0 0,0 0 0 0 0,1 0 0 0 0,-1 0 0 0 0,1 0 0 0 0,-1 0 0 0 0,1-1 0 0 0,0 1 0 0 0,-1 0 0 0 0,1 0 0 0 0,-1 0 0 0 0,1 0 0 0 0,0 0 0 0 0,-1-1 0 0 0,1 1 0 0 0,-1 0 0 0 0,1 0 0 0 0,0-1 0 0 0,-1 1 0 0 0,1 0 0 0 0,0 0 0 0 0,0-1 0 0 0,-1 1 0 0 0,1-1 0 0 0,0 1 0 0 0,0 0 0 0 0,-1-1 0 0 0,1 1 0 0 0,0 0 0 0 0,0-1 0 0 0,0 1 0 0 0,0-1 0 0 0,0 1 0 0 0,-1 0 0 0 0,1-1 0 0 0,0-2 3 0 0,-1 1 0 0 0,0-1 0 0 0,1 0 0 0 0,-1 1 0 0 0,1-1 0 0 0,0 0 0 0 0,0 1-1 0 0,0-1 1 0 0,0 0 0 0 0,1-3 0 0 0,8-39 29 0 0,7-14-32 0 0,-11 36 0 0 0,0 7 0 0 0,8-17 0 0 0,-13 32 0 0 0,0 1 0 0 0,0-1 0 0 0,0 1 0 0 0,0-1 0 0 0,0 1 0 0 0,1-1 0 0 0,-1 1 0 0 0,0 0 0 0 0,0-1 0 0 0,1 1 0 0 0,-1-1 0 0 0,0 1 0 0 0,1-1 0 0 0,-1 1 0 0 0,0 0 0 0 0,1-1 0 0 0,-1 1 0 0 0,1 0 0 0 0,-1-1 0 0 0,0 1 0 0 0,1 0 0 0 0,-1 0 0 0 0,1-1 0 0 0,-1 1 0 0 0,1 0 0 0 0,-1 0 0 0 0,2 0 0 0 0,0-1 0 0 0,6-4-9 0 0,0 0 0 0 0,1 1 0 0 0,16-7 0 0 0,-14 7 0 0 0,-1-1 0 0 0,13-6-1 0 0,29-11 10 0 0,-48 20 0 0 0,1 0 0 0 0,0 0 0 0 0,0 1 0 0 0,6-2 0 0 0,16-4 0 0 0,-8 1 0 0 0,-16 6 0 0 0,0-1 0 0 0,-1 1 0 0 0,1-1 0 0 0,-1 0 0 0 0,1 0 0 0 0,-1 0 0 0 0,1 0 0 0 0,2-2 0 0 0,-2 0 0 0 0,17-1 0 0 0,-12 5 0 0 0,3-1 0 0 0,-8-1 0 0 0,-3 1 0 0 0,0-1 0 0 0,0 1 0 0 0,1 0 0 0 0,-1-1 0 0 0,0 1 0 0 0,1 0 0 0 0,-1-1 0 0 0,0 1 0 0 0,1 0 0 0 0,-1 0 0 0 0,1-1 0 0 0,-1 1 0 0 0,0 0 0 0 0,1 0 0 0 0,-1 0 0 0 0,1 0 0 0 0,-1-1 0 0 0,1 1 0 0 0,-1 0 0 0 0,0 0 0 0 0,1 0 0 0 0,-1 0 0 0 0,1 0 0 0 0,7-1 0 0 0,7-2 0 0 0,3-4 0 0 0,-10 4 0 0 0,4 0 0 0 0,-11 3 0 0 0,1 0 0 0 0,-1 0 0 0 0,0 0 0 0 0,0 0 0 0 0,0 0 0 0 0,0-1 0 0 0,0 1 0 0 0,0 0 0 0 0,0-1 0 0 0,0 1 0 0 0,0-1 0 0 0,1 0 0 0 0,4-4 0 0 0,-5 4 0 0 0,0 0 0 0 0,1 0 0 0 0,-1 0 0 0 0,0 0 0 0 0,1 0 0 0 0,-1 0 0 0 0,1 0 0 0 0,0 1 0 0 0,-1-1 0 0 0,1 0 0 0 0,0 1 0 0 0,1-1 0 0 0,2 0 0 0 0,0 0 0 0 0,0-1 0 0 0,0 1 0 0 0,-1-1 0 0 0,1-1 0 0 0,8-4 0 0 0,-71 24 64 0 0,5-4-64 0 0,45-11 1 0 0,-1 0-1 0 0,0-1 1 0 0,0 0-1 0 0,0-1 1 0 0,0 0-1 0 0,-14-2 1 0 0,10 1 7 0 0,12 1 8 0 0,-1 0 0 0 0,1 0-1 0 0,-1 0 1 0 0,1-1 0 0 0,-1 1-1 0 0,1 0 1 0 0,-1-1 0 0 0,1 1-1 0 0,0-1 1 0 0,-1 0 0 0 0,1 0-1 0 0,-2 0 1 0 0,3 0-16 0 0,0 1 0 0 0,0 0 0 0 0,-1 0 0 0 0,1-1 0 0 0,0 1 0 0 0,0 0 0 0 0,0-1 0 0 0,0 1 0 0 0,0 0 0 0 0,-1-1 0 0 0,1 1 0 0 0,0 0 0 0 0,0-1 0 0 0,0 1 0 0 0,0 0 0 0 0,0-1 0 0 0,0 1 0 0 0,0 0 0 0 0,0-1 0 0 0,0 1 0 0 0,0 0 0 0 0,0 0 0 0 0,1-1 0 0 0,-1 1 0 0 0,0 0 0 0 0,0-1 0 0 0,0 1 0 0 0,0 0 0 0 0,0-1 0 0 0,1 1 0 0 0,-1 0 0 0 0,0 0 0 0 0,0-1 0 0 0,0 1 0 0 0,1 0 0 0 0,-1 0 0 0 0,0-1 0 0 0,1 1 0 0 0,2-3-14 0 0,-1 0 0 0 0,1 0-1 0 0,0 1 1 0 0,0-1 0 0 0,0 1 0 0 0,0 0 0 0 0,1 0-1 0 0,-1 0 1 0 0,1 0 0 0 0,-1 0 0 0 0,1 1-1 0 0,0 0 1 0 0,4-1 0 0 0,-2 0-9 0 0,-1 0 1 0 0,1-1-1 0 0,0 0 1 0 0,8-5-1 0 0,-9 4 23 0 0,1 1 0 0 0,-1-1 0 0 0,1 1 0 0 0,0 0 0 0 0,7-3 0 0 0,32-18 0 0 0,-42 23 0 0 0,8-10 0 0 0,-13 10 14 0 0,0 0-1 0 0,0 0 1 0 0,0 0-1 0 0,0 1 0 0 0,0-1 1 0 0,0 0-1 0 0,-1 1 1 0 0,1-1-1 0 0,0 1 1 0 0,-3 0-1 0 0,-27 1 119 0 0,25-1-100 0 0,-1 0 0 0 0,0 1 0 0 0,-7 1 0 0 0,8-1-32 0 0,0-1 0 0 0,0 1 0 0 0,-10-1 0 0 0,-12 0 0 0 0,-66 13 0 0 0,-91 25 0 0 0,170-35 0 0 0,-27 2 0 0 0,2-1 0 0 0,-41 4 0 0 0,78-7 4 0 0,0-1 0 0 0,-1 0 0 0 0,1 0 0 0 0,0 0 0 0 0,0 0 0 0 0,0-1 0 0 0,-5 0 0 0 0,4-1 1 0 0,0 0-1 0 0,0 0 1 0 0,-1-1-1 0 0,2 0 1 0 0,-1 0 0 0 0,-8-6-1 0 0,-3-12-4 0 0,15 19-3 0 0,-1 0-1 0 0,1 0 1 0 0,-1 0 0 0 0,0 0-1 0 0,0 0 1 0 0,0 0 0 0 0,1 1-1 0 0,-1-1 1 0 0,-1 1 0 0 0,1-1-1 0 0,0 1 1 0 0,0 0-1 0 0,0 0 1 0 0,-1 0 0 0 0,1 0-1 0 0,-1 1 1 0 0,-2-2 0 0 0,-6-2-9 0 0,-19-3 12 0 0,28 6 0 0 0,1 0 0 0 0,-1 0 0 0 0,0 0 0 0 0,0 0 0 0 0,1 1 0 0 0,-1-1 0 0 0,0 1 0 0 0,0 0 0 0 0,0-1 0 0 0,0 1 0 0 0,1 0 0 0 0,-1 0 0 0 0,0 0 0 0 0,0 0 0 0 0,0 0 0 0 0,0 1 0 0 0,-2 0 0 0 0,2-1 0 0 0,0 0 0 0 0,0 0 0 0 0,0 0 0 0 0,0 0 0 0 0,0 0 0 0 0,0 0 0 0 0,0-1 0 0 0,0 1 0 0 0,-2-1 0 0 0,-15-2 0 0 0,17 3 0 0 0,0 0 0 0 0,1-1 0 0 0,-1 1 0 0 0,1 0 0 0 0,-1-1 0 0 0,0 1 0 0 0,1-1 0 0 0,-1 1 0 0 0,-1-2 0 0 0,1 1 0 0 0,0 1 0 0 0,1-1 0 0 0,-1 0 0 0 0,0 1 0 0 0,0-1 0 0 0,0 1 0 0 0,1 0 0 0 0,-3-1 0 0 0,3 1 0 0 0,0 0 0 0 0,0 0 1 0 0,1 0-1 0 0,-1 0 0 0 0,0 0 0 0 0,0 0 0 0 0,1-1 0 0 0,-1 1 1 0 0,0 0-1 0 0,0 0 0 0 0,1-1 0 0 0,-1 1 0 0 0,0-1 0 0 0,1 1 1 0 0,-2-1-1 0 0,-3-4-4 0 0,-1 0 1 0 0,1 0 0 0 0,-6-8-1 0 0,8 10-27 0 0,2 2 25 0 0,0 1 0 0 0,1-1 1 0 0,-1 0-1 0 0,1 0 1 0 0,-1 0-1 0 0,1 0 0 0 0,-1 0 1 0 0,1 0-1 0 0,-1 1 0 0 0,1-1 1 0 0,0 0-1 0 0,0 0 0 0 0,-1 0 1 0 0,1 0-1 0 0,0 0 0 0 0,0 0 1 0 0,0-2-1 0 0,-1-10-11 0 0,3 10 19 0 0,-1 3-3 0 0,6-24 1 0 0,-4 8 2 0 0,0 12-57 0 0,0-2 44 0 0,2 2 11 0 0,-2-5 0 0 0,0 0 0 0 0,-1 1-11 0 0,-18 9-42 0 0,14-1 50 0 0,0 0 0 0 0,1 1 0 0 0,-1 0 0 0 0,0-1 0 0 0,0 1-1 0 0,1 0 1 0 0,-1 0 0 0 0,1 0 0 0 0,-1 0 0 0 0,1 0 0 0 0,-2 1 0 0 0,-15 9-24 0 0,8-8 11 0 0,0 1 0 0 0,0 0 0 0 0,1 1 0 0 0,-13 7 0 0 0,-53 28-108 0 0,-104 82-19 0 0,145-96 97 0 0,22-17 69 0 0,-24 16 0 0 0,30-21-23 0 0,-8 3 25 0 0,1 1 0 0 0,-1 1-1 0 0,-15 14 1 0 0,21-17-31 0 0,-1 1 1 0 0,-11 6-1 0 0,11-8-18 0 0,1 0 1 0 0,-14 12-1 0 0,4-4 20 0 0,15-12-1 0 0,1 0 0 0 0,0 0 0 0 0,0 0 0 0 0,0 1 0 0 0,0-1 0 0 0,0 1 0 0 0,1-1 0 0 0,-1 1 0 0 0,0 0 0 0 0,1 0 0 0 0,-2 2 0 0 0,-2 2 5 0 0,0-5 0 0 0,5-1 0 0 0,0 0 0 0 0,0 0 0 0 0,-1 0 0 0 0,1 0 0 0 0,0 0 0 0 0,0 0 0 0 0,0-1 0 0 0,0 1 0 0 0,0 0 0 0 0,0 0 0 0 0,0 0 0 0 0,0 0 0 0 0,0 0 0 0 0,0 0 0 0 0,0 0 0 0 0,0 0 0 0 0,0 0 0 0 0,0 0 0 0 0,0-1 0 0 0,0 1 0 0 0,0 0 0 0 0,0 0 0 0 0,0 0 0 0 0,0 0 0 0 0,1 0 0 0 0,-1 0 0 0 0,0 0 0 0 0,0 0 0 0 0,0 0 0 0 0,0 0 0 0 0,0 0 0 0 0,0-1 0 0 0,0 1 0 0 0,0 0 0 0 0,0 0 0 0 0,0 0 0 0 0,0 0 0 0 0,0 0 0 0 0,0 0 0 0 0,0 0 0 0 0,1 0 0 0 0,-1 0 0 0 0,0 0 0 0 0,0 0 0 0 0,0 0 0 0 0,0 0 0 0 0,0 0 0 0 0,0 0 0 0 0,0 0 0 0 0,0 0 0 0 0,0 0 0 0 0,0 0 0 0 0,1 0 0 0 0,-1 0 0 0 0,9-1 0 0 0,-7 1-1 0 0,1 0 0 0 0,-1 0 0 0 0,0-1 0 0 0,0 1 0 0 0,1-1 1 0 0,-1 1-1 0 0,0-1 0 0 0,0 0 0 0 0,0 0 0 0 0,0 0 0 0 0,2-1 0 0 0,50-25-212 0 0,-34 15 160 0 0,0 1-1 0 0,23-10 0 0 0,23-11 45 0 0,62-37-55 0 0,-46 29 9 0 0,-33 18 56 0 0,-39 18-2 0 0,0 1 1 0 0,0-1-1 0 0,13-1 0 0 0,-11 2 20 0 0,-1 0 0 0 0,13-5 0 0 0,-22 8-18 0 0,0-1 1 0 0,1 0-1 0 0,-1 1 1 0 0,0 0-1 0 0,1-1 1 0 0,-1 1-1 0 0,4 0 1 0 0,-4 0-3 0 0,-1 1 0 0 0,0-1 1 0 0,1 0-1 0 0,-1 0 0 0 0,0 0 0 0 0,1-1 1 0 0,-1 1-1 0 0,0 0 0 0 0,0 0 1 0 0,1-1-1 0 0,-1 1 0 0 0,0-1 0 0 0,0 1 1 0 0,1-1-1 0 0,-1 0 0 0 0,2-1 1 0 0,-1 3-43 0 0,-2-1 41 0 0,1 0 0 0 0,-1 1 0 0 0,1-1 0 0 0,-1 0 0 0 0,0 1 0 0 0,1-1 0 0 0,-1 1 0 0 0,0-1 0 0 0,1 0 0 0 0,-1 1 1 0 0,0-1-1 0 0,0 1 0 0 0,1-1 0 0 0,-1 1 0 0 0,0-1 0 0 0,0 1 0 0 0,0-1 0 0 0,0 1 0 0 0,1-1 0 0 0,-1 1 0 0 0,0-1 0 0 0,0 1 0 0 0,0-1 0 0 0,0 1 0 0 0,0-1 1 0 0,0 1-1 0 0,-1-1 0 0 0,1 1 0 0 0,0-1 0 0 0,0 1 0 0 0,0-1 0 0 0,-1 2 0 0 0,0 0-17 0 0,1 0 0 0 0,-1 0 0 0 0,1 0-1 0 0,-1-1 1 0 0,0 1 0 0 0,0 0 0 0 0,0 0-1 0 0,0 0 1 0 0,-1-1 0 0 0,1 1-1 0 0,0 0 1 0 0,-1-1 0 0 0,1 1 0 0 0,-1-1-1 0 0,1 0 1 0 0,-1 1 0 0 0,-2 0-1 0 0,-12 13-122 0 0,8-7 61 0 0,0-1 1 0 0,0 1 0 0 0,-1-1 0 0 0,0-1-1 0 0,-13 8 1 0 0,-35 26-54 0 0,10-6 100 0 0,17-14 34 0 0,12-7 0 0 0,-32 16 0 0 0,23-11-37 0 0,22-14 25 0 0,1-1-1 0 0,-1 0 1 0 0,0 0 0 0 0,-7 4 0 0 0,4-4-9 0 0,5-2-4 0 0,-1 0 0 0 0,0 1 0 0 0,0 0 1 0 0,1 0-1 0 0,-1 0 0 0 0,1 0 0 0 0,-1 0 0 0 0,-2 4 1 0 0,5-5 2 0 0,0-1 0 0 0,1 1 0 0 0,-1 0 1 0 0,0-1-1 0 0,0 1 0 0 0,0-1 0 0 0,0 1 1 0 0,1-1-1 0 0,-1 1 0 0 0,0-1 1 0 0,0 0-1 0 0,0 1 0 0 0,0-1 0 0 0,0 0 1 0 0,0 0-1 0 0,-2 0 0 0 0,3 1-35 0 0,0-1 0 0 0,0 0 0 0 0,0 0 1 0 0,-1 1-1 0 0,1-1 0 0 0,0 0 0 0 0,0 0 0 0 0,0 1 0 0 0,-1-1 0 0 0,1 0 0 0 0,0 1 0 0 0,0-1 0 0 0,0 0 0 0 0,0 1 0 0 0,0-1 1 0 0,0 0-1 0 0,0 1 0 0 0,0-1 0 0 0,0 0 0 0 0,0 1 0 0 0,0-1 0 0 0,0 0 0 0 0,0 1 0 0 0,0-1 0 0 0,0 0 0 0 0,0 1 0 0 0,0-1 0 0 0,1 1 1 0 0,14-8-630 0 0,-13 6 616 0 0,1-1 1 0 0,-1 1-1 0 0,1 0 1 0 0,0 0 0 0 0,-1 0-1 0 0,1 1 1 0 0,3-2-1 0 0,3 1-28 0 0,1-2-1 0 0,-1 1 1 0 0,0-2-1 0 0,11-4 1 0 0,-13 5 109 0 0,20-13 74 0 0,3 0 1 0 0,85-34-12 0 0,-84 35-66 0 0,-22 11 8 0 0,-1 0 1 0 0,1 0-1 0 0,15-3 1 0 0,-9 0 84 0 0,-13 6-49 0 0,0 0 0 0 0,-1 0 1 0 0,1 0-1 0 0,0 0 0 0 0,-1 1 0 0 0,1-1 0 0 0,0 1 0 0 0,0-1 0 0 0,2 0 0 0 0,-4 1-45 0 0,-1 0 0 0 0,1 0 0 0 0,0 0-1 0 0,0 0 1 0 0,0 1 0 0 0,0-1 0 0 0,0 0 0 0 0,0 0-1 0 0,0 0 1 0 0,0 0 0 0 0,0 0 0 0 0,0 0 0 0 0,-1 0-1 0 0,1 0 1 0 0,0 0 0 0 0,0 0 0 0 0,0 0 0 0 0,0 0-1 0 0,0 0 1 0 0,0 0 0 0 0,0 1 0 0 0,0-1 0 0 0,0 0-1 0 0,0 0 1 0 0,0 0 0 0 0,0 0 0 0 0,0 0 0 0 0,0 0-1 0 0,0 0 1 0 0,0 0 0 0 0,0 0 0 0 0,0 1 0 0 0,0-1-1 0 0,0 0 1 0 0,0 0 0 0 0,0 0 0 0 0,0 0 0 0 0,0 0-1 0 0,0 0 1 0 0,0 0 0 0 0,0 0 0 0 0,0 1-1 0 0,0-1 1 0 0,0 0 0 0 0,0 0 0 0 0,0 0 0 0 0,0 0-1 0 0,0 0 1 0 0,0 0 0 0 0,0 0 0 0 0,0 0 0 0 0,1 0-1 0 0,-1 0 1 0 0,0 0 0 0 0,0 0 0 0 0,0 0 0 0 0,0 1-1 0 0,0-1 1 0 0,0 0 0 0 0,0 0 0 0 0,0 0 0 0 0,0 0-1 0 0,0 0 1 0 0,1 0 0 0 0,-1 0 0 0 0,0 0 0 0 0,0 0-1 0 0,0 0 1 0 0,0 0 0 0 0,-5 5 157 0 0,-13 10 178 0 0,-6 4 68 0 0,-22 14-194 0 0,5-7-216 0 0,31-18 0 0 0,-1-1 0 0 0,0 0 0 0 0,-13 5 0 0 0,18-9 0 0 0,0 0 0 0 0,0 1 0 0 0,0 0 0 0 0,0 1 0 0 0,-8 7 0 0 0,-7 6 0 0 0,-22 19 118 0 0,42-36-111 0 0,0-1 0 0 0,0 1 0 0 0,0 0 1 0 0,0 0-1 0 0,0 0 0 0 0,0 0 1 0 0,1 0-1 0 0,-1 1 0 0 0,0-1 0 0 0,1 0 1 0 0,-1 0-1 0 0,0 2 0 0 0,0-1 113 0 0,3-4-470 0 0,-1 2 307 0 0,0-1 0 0 0,0 0 0 0 0,1 0 0 0 0,-1 0 0 0 0,0 1 0 0 0,1-1 0 0 0,-1 0 0 0 0,1 1 0 0 0,-1-1 0 0 0,1 1 0 0 0,-1 0 0 0 0,1-1 0 0 0,-1 1 0 0 0,3 0 1 0 0,-2 0-31 0 0,0 0 1 0 0,0-1 0 0 0,1 1-1 0 0,-1-1 1 0 0,0 1 0 0 0,0-1-1 0 0,0 0 1 0 0,3-1 0 0 0,10-7-734 0 0,0 2-1 0 0,19-8 1 0 0,-19 7-749 0 0,1 1 0 0 0,24-18-1 0 0,-1 0-1275 0 0,-2 0-334 0 0,-26 18 2026 0 0,-1-1 0 0 0,13-5-1 0 0,8-1 368 0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1:57.71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418 484 10223 0 0,'8'-4'1058'0'0,"-6"1"-851"0"0,0 1 1 0 0,1-1 0 0 0,-1 0-1 0 0,0 0 1 0 0,0 1 0 0 0,-1-2 0 0 0,3-4-1 0 0,-1 2 1274 0 0,-2 6-1416 0 0,-1 0 1 0 0,1-1-1 0 0,-1 1 0 0 0,1 0 0 0 0,-1 0 0 0 0,0 0 0 0 0,1-1 0 0 0,-1 1 1 0 0,0 0-1 0 0,1-1 0 0 0,-1 1 0 0 0,0 0 0 0 0,1-1 0 0 0,-1 1 1 0 0,0 0-1 0 0,1-1 0 0 0,-1 1 0 0 0,0 0 0 0 0,0-1 0 0 0,0 1 0 0 0,1-1 1 0 0,-2-2 924 0 0,-4 6-704 0 0,4-2-283 0 0,0-1 1 0 0,-1 1 0 0 0,1 0 0 0 0,0 0 0 0 0,0-1-1 0 0,0 1 1 0 0,0 0 0 0 0,0-1 0 0 0,-1 0-1 0 0,1 1 1 0 0,0-1 0 0 0,0 1 0 0 0,-1-1 0 0 0,1 0-1 0 0,0 0 1 0 0,-1 0 0 0 0,1 0 0 0 0,-3 0 0 0 0,3 0-4 0 0,0 0 1 0 0,0 0 0 0 0,0 1-1 0 0,0-1 1 0 0,0 0 0 0 0,0 1-1 0 0,0-1 1 0 0,0 1 0 0 0,0-1-1 0 0,0 1 1 0 0,0-1 0 0 0,0 1 0 0 0,0 0-1 0 0,1-1 1 0 0,-3 3 0 0 0,-7 5-2 0 0,7-7 9 0 0,0 0 0 0 0,1 0 0 0 0,-1 1 0 0 0,1-1 0 0 0,-1 1 0 0 0,1-1-1 0 0,0 1 1 0 0,-1 0 0 0 0,1 0 0 0 0,-3 4 0 0 0,4-5 2 0 0,0 0 0 0 0,0 0 1 0 0,0 0-1 0 0,0-1 0 0 0,0 1 1 0 0,0 0-1 0 0,-1 0 0 0 0,1-1 0 0 0,0 1 1 0 0,-1-1-1 0 0,1 1 0 0 0,-3 0 1 0 0,2-1-1 0 0,1 0 1 0 0,-1 1-1 0 0,0-1 1 0 0,1 1-1 0 0,-1 0 0 0 0,1 0 1 0 0,-1-1-1 0 0,-1 3 1 0 0,2-2-6 0 0,-1 0 1 0 0,1 0-1 0 0,0 0 1 0 0,0 0-1 0 0,-1 0 1 0 0,1 0-1 0 0,0 0 0 0 0,-1-1 1 0 0,1 1-1 0 0,-1-1 1 0 0,1 1-1 0 0,-1-1 1 0 0,1 1-1 0 0,-1-1 1 0 0,0 0-1 0 0,1 0 1 0 0,-1 1-1 0 0,1-1 0 0 0,-1 0 1 0 0,0-1-1 0 0,1 1 1 0 0,-3 0-1 0 0,3-1-1 0 0,1 1-1 0 0,-1 0 1 0 0,0 0-1 0 0,1 0 1 0 0,-1 1-1 0 0,0-1 1 0 0,1 0-1 0 0,-1 0 1 0 0,0 0-1 0 0,1 0 1 0 0,-1 1 0 0 0,0-1-1 0 0,1 0 1 0 0,-1 1-1 0 0,1-1 1 0 0,-1 0-1 0 0,0 1 1 0 0,1-1-1 0 0,-1 1 1 0 0,0 0-1 0 0,1-1 1 0 0,-1 1 0 0 0,1-1 0 0 0,-1 1 1 0 0,1-1-1 0 0,-1 0 0 0 0,1 1 0 0 0,-1-1 0 0 0,1 0 0 0 0,-1 1 0 0 0,1-1 0 0 0,-1 0 0 0 0,1 0 0 0 0,-1 1 1 0 0,0-1-1 0 0,1 0 0 0 0,-1 0 0 0 0,1 0 0 0 0,-1 0 0 0 0,0 0 0 0 0,0 0 0 0 0,-1 0 16 0 0,0-1 0 0 0,0 0 0 0 0,0 1 0 0 0,0-1 0 0 0,0 0 0 0 0,0 0 0 0 0,0 0 0 0 0,0-1 0 0 0,0 1 0 0 0,0 0-1 0 0,0-1 1 0 0,1 1 0 0 0,-1-1 0 0 0,1 1 0 0 0,-1-1 0 0 0,1 0 0 0 0,0 0 0 0 0,-2-2 0 0 0,3 3-19 0 0,-1 1 0 0 0,1 0 0 0 0,-1-1 0 0 0,1 1 0 0 0,0-1 0 0 0,0 1 0 0 0,-1-1 0 0 0,1 1 0 0 0,0-1 0 0 0,0 0 0 0 0,-1 1-1 0 0,1-1 1 0 0,0 1 0 0 0,0-1 0 0 0,0 1 0 0 0,0-1 0 0 0,0 0 0 0 0,0 1 0 0 0,0-1 0 0 0,0 1 0 0 0,0-1 0 0 0,0 1 0 0 0,0-1 0 0 0,1 0 0 0 0,-1 1 0 0 0,0-1 0 0 0,0 1 0 0 0,0-1 0 0 0,1 1 0 0 0,-1-1 0 0 0,0 1 0 0 0,1-1 0 0 0,-1 1 0 0 0,0-1 0 0 0,1 1 0 0 0,-1 0 0 0 0,1-1 0 0 0,-1 1 0 0 0,1 0 0 0 0,-1-1 0 0 0,1 1-1 0 0,-1 0 1 0 0,1-1 0 0 0,-1 1 0 0 0,1 0 0 0 0,-1 0 0 0 0,1 0 0 0 0,-1-1 0 0 0,1 1 0 0 0,-1 0 0 0 0,1 0 0 0 0,0 0 0 0 0,0 0 0 0 0,7-4 0 0 0,-6-2-1 0 0,-2 5 0 0 0,1-1 0 0 0,-1 1 0 0 0,0 0 0 0 0,1 1 0 0 0,-1-1 0 0 0,1 0 0 0 0,-1 0 0 0 0,1 0 0 0 0,-1 0 0 0 0,1 0 0 0 0,-1 0 0 0 0,1 0 0 0 0,0 1 0 0 0,0-1 0 0 0,-1 0 0 0 0,1 1 0 0 0,1-2 0 0 0,-1 1 0 0 0,0 1 0 0 0,0-1-1 0 0,0 0 1 0 0,-1 0 0 0 0,1 0 0 0 0,0 0-1 0 0,-1 0 1 0 0,1 0 0 0 0,-1 0-1 0 0,1 0 1 0 0,-1 0 0 0 0,0 0 0 0 0,1 0-1 0 0,-1-2 1 0 0,0 2 7 0 0,1 0-1 0 0,-1 0 0 0 0,0-1 1 0 0,1 1-1 0 0,-1 0 1 0 0,1 0-1 0 0,-1 0 1 0 0,1-1-1 0 0,0 1 1 0 0,0 0-1 0 0,-1 0 1 0 0,3-2-1 0 0,-2 3 2 0 0,-1-1 0 0 0,1 1-1 0 0,-1-1 1 0 0,1 0 0 0 0,-1 1 0 0 0,0-1-1 0 0,1 0 1 0 0,-1 0 0 0 0,0 1 0 0 0,1-1-1 0 0,-1 0 1 0 0,0 0 0 0 0,0 1-1 0 0,0-1 1 0 0,0 0 0 0 0,1-1 0 0 0,-1 2-1 0 0,0-1 0 0 0,0 0 1 0 0,0 0-1 0 0,0 0 0 0 0,0 0 1 0 0,1 0-1 0 0,-1 1 0 0 0,0-1 1 0 0,1 0-1 0 0,-1 0 0 0 0,1 0 1 0 0,0-1-1 0 0,0 2-5 0 0,-1-1 0 0 0,1 1 0 0 0,-1-1 0 0 0,1 1 1 0 0,-1-1-1 0 0,0 1 0 0 0,1-1 0 0 0,-1 1 0 0 0,1-1 0 0 0,-1 0 0 0 0,0 1 1 0 0,0-1-1 0 0,1 0 0 0 0,-1 1 0 0 0,0-1 0 0 0,0 0 0 0 0,0 1 0 0 0,0-1 1 0 0,0-1-1 0 0,-5-4 236 0 0,3 4-202 0 0,1 1 42 0 0,1 1-77 0 0,0 0 1 0 0,0 1-1 0 0,0-1 1 0 0,0 0-1 0 0,0 0 1 0 0,0 0-1 0 0,0 0 1 0 0,0 0-1 0 0,-1 0 1 0 0,1 0-1 0 0,0 0 1 0 0,0 0-1 0 0,0 0 1 0 0,0 0-1 0 0,0 0 1 0 0,0 0-1 0 0,0 0 1 0 0,0 0 0 0 0,-1 0-1 0 0,1 0 1 0 0,0 0-1 0 0,0 0 1 0 0,0 0-1 0 0,0 0 1 0 0,0 0-1 0 0,0 0 1 0 0,0 0-1 0 0,0 0 1 0 0,-1 0-1 0 0,1 0 1 0 0,0 0-1 0 0,0 0 1 0 0,0 0-1 0 0,0 0 1 0 0,0 0-1 0 0,0 0 1 0 0,0 0 0 0 0,0 0-1 0 0,0-1 1 0 0,0 1-1 0 0,-1 0 1 0 0,1 0-1 0 0,0 0 1 0 0,0 0-1 0 0,0-1 1 0 0,-1 1 0 0 0,1 0 0 0 0,-1-1 0 0 0,1 1 0 0 0,-1 0 0 0 0,1-1 0 0 0,-1 1 0 0 0,0 0 0 0 0,1 0 0 0 0,-1-1 0 0 0,1 1 0 0 0,-1 0 0 0 0,0 0 0 0 0,1 0 0 0 0,-1 0 0 0 0,0 0 0 0 0,1 0 0 0 0,-1 0 0 0 0,1 0 0 0 0,-1 0 0 0 0,0 0 0 0 0,1 0 0 0 0,-1 0 0 0 0,0 1 0 0 0,0-1 0 0 0,-16 6 8 0 0,17-6-10 0 0,-1 0 0 0 0,1 0 0 0 0,0 0 0 0 0,-1 0 0 0 0,1 0-1 0 0,-1 0 1 0 0,1 0 0 0 0,-1 0 0 0 0,1 0 0 0 0,-1 1 0 0 0,1-1 0 0 0,0 0 0 0 0,-1 0-1 0 0,1 0 1 0 0,0 1 0 0 0,-1-1 0 0 0,1 0 0 0 0,0 1 0 0 0,-1-1 0 0 0,1 0 0 0 0,0 1-1 0 0,-1-1 1 0 0,1 0 0 0 0,-1 1 0 0 0,0 1-9 0 0,-12 3-64 0 0,11-5 59 0 0,-1 1-1 0 0,0 0 0 0 0,1-1 0 0 0,-1 1 1 0 0,1 0-1 0 0,-1 1 0 0 0,1-1 1 0 0,0 0-1 0 0,-4 3 0 0 0,4 0 14 0 0,2-4 3 0 0,-1 1 0 0 0,1 0 0 0 0,-1 0 1 0 0,1-1-1 0 0,-1 1 0 0 0,1 0 0 0 0,-1-1 0 0 0,0 1 1 0 0,1-1-1 0 0,-1 1 0 0 0,0 0 0 0 0,1-1 0 0 0,-1 0 0 0 0,0 1 1 0 0,0-1-1 0 0,1 1 0 0 0,-1-1 0 0 0,0 0 0 0 0,0 1 1 0 0,0-1-1 0 0,0 0 0 0 0,1 0 0 0 0,-1 0 0 0 0,-2 0 1 0 0,2 0 2 0 0,-1 1-3 0 0,-7 6 55 0 0,-6-3-47 0 0,11 0-10 0 0,0-4 0 0 0,2 6-17 0 0,2-5-64 0 0,1 0 15 0 0,-1 0 66 0 0,1-1-1 0 0,-1 1 1 0 0,1-1 0 0 0,-1 0-1 0 0,1 1 1 0 0,-1-1 0 0 0,1 0-1 0 0,-1 1 1 0 0,1-1 0 0 0,0 0-1 0 0,-1 0 1 0 0,1 0-1 0 0,-1 1 1 0 0,1-1 0 0 0,0 0-1 0 0,-1 0 1 0 0,1 0 0 0 0,0 0-1 0 0,-1 0 1 0 0,1 0-1 0 0,-1 0 1 0 0,1 0 0 0 0,0-1-1 0 0,-1 1 1 0 0,1 0 0 0 0,0 0-1 0 0,-1 0 1 0 0,1-1-1 0 0,0 1 1 0 0,2-1-1 0 0,-1 1-1 0 0,0 0 7 0 0,-1 0 0 0 0,1 0 0 0 0,-1 0 0 0 0,1 0 0 0 0,-1 0 0 0 0,1-1 0 0 0,-1 1 0 0 0,1 0 0 0 0,-1-1 0 0 0,1 1 0 0 0,-1-1 1 0 0,0 1-1 0 0,1-1 0 0 0,-1 0 0 0 0,2-1 0 0 0,-2 1 2 0 0,1 1 0 0 0,-1 0 0 0 0,0-1 0 0 0,0 1 0 0 0,1 0 0 0 0,-1-1-1 0 0,0 1 1 0 0,1 0 0 0 0,-1 0 0 0 0,2 0 0 0 0,-2 0-4 0 0,-1 0 1 0 0,1 1-1 0 0,0-1 0 0 0,-1 0 0 0 0,1 0 0 0 0,-1 0 1 0 0,1 0-1 0 0,-1 0 0 0 0,1 0 0 0 0,0 0 0 0 0,-1-1 1 0 0,1 1-1 0 0,-1 0 0 0 0,1 0 0 0 0,-1 0 1 0 0,1 0-1 0 0,0-1 0 0 0,-1 1 0 0 0,1 0 0 0 0,-1-1 1 0 0,1 1-1 0 0,-1 0 0 0 0,0-1 0 0 0,1 1 0 0 0,-1 0 1 0 0,1-1-1 0 0,-1 1 0 0 0,0-1 0 0 0,1 1 0 0 0,-1-1 1 0 0,0 1-1 0 0,1-1 0 0 0,-1 0 0 0 0,12 0 77 0 0,5-2-80 0 0,-9 5 11 0 0,-8-1-9 0 0,0-1 1 0 0,0 0-1 0 0,0 0 1 0 0,1 1-1 0 0,-1-1 0 0 0,0 0 1 0 0,0 1-1 0 0,0-1 1 0 0,0 0-1 0 0,0 1 1 0 0,1-1-1 0 0,-1 0 0 0 0,0 1 1 0 0,0-1-1 0 0,0 0 1 0 0,0 1-1 0 0,0-1 1 0 0,0 0-1 0 0,0 1 0 0 0,0-1 1 0 0,0 0-1 0 0,0 1 1 0 0,-1-1-1 0 0,1 0 1 0 0,0 1-1 0 0,0-1 0 0 0,0 0 1 0 0,0 1-1 0 0,0-1 1 0 0,-1 0-1 0 0,1 1 1 0 0,-10 8 105 0 0,0 0 1 0 0,9-8-109 0 0,0 0 1 0 0,1 0-1 0 0,-1 0 1 0 0,1 0 0 0 0,-1 0-1 0 0,0 0 1 0 0,0 0 0 0 0,0 0-1 0 0,0 0 1 0 0,0 0 0 0 0,0 0-1 0 0,0 0 1 0 0,0 0-1 0 0,0-1 1 0 0,0 1 0 0 0,0 0-1 0 0,0-1 1 0 0,0 1 0 0 0,-1-1-1 0 0,1 0 1 0 0,0 1 0 0 0,-2-1-1 0 0,2 1 0 0 0,-1-1 0 0 0,1 1 0 0 0,0 0 0 0 0,0 0 0 0 0,0 0 0 0 0,-1-1 0 0 0,1 1 0 0 0,0 0 0 0 0,0 0 0 0 0,0 0 0 0 0,0 1 0 0 0,1-1 0 0 0,-2 2 0 0 0,1-2 0 0 0,0 1 0 0 0,0-1 0 0 0,0 0 0 0 0,-1 0 0 0 0,1 1 0 0 0,0-1 0 0 0,0 0 0 0 0,-1 0 0 0 0,-1 1 0 0 0,-7 3 0 0 0,8-4 0 0 0,-1 0 0 0 0,1 0 0 0 0,-1 0 0 0 0,1 1 0 0 0,-1 0 0 0 0,1-1 0 0 0,0 1 0 0 0,-3 2 0 0 0,-10 6 0 0 0,13-10 0 0 0,1 1 0 0 0,-1 0 0 0 0,1-1 0 0 0,-1 1 0 0 0,1 0 0 0 0,-1 0 0 0 0,1 0 0 0 0,0 0 0 0 0,-2 2 0 0 0,-1 2 1 0 0,4-5-1 0 0,0 1 1 0 0,-1 0-1 0 0,1-1 0 0 0,-1 1 1 0 0,1 0-1 0 0,-1-1 1 0 0,1 1-1 0 0,-1-1 0 0 0,1 1 1 0 0,-1-1-1 0 0,1 1 0 0 0,-1-1 1 0 0,1 1-1 0 0,-1-1 0 0 0,0 0 1 0 0,1 1-1 0 0,-1-1 0 0 0,0 0 1 0 0,1 0-1 0 0,-1 1 0 0 0,0-1 1 0 0,0 0-1 0 0,1 0 0 0 0,-1 0 1 0 0,0 0-1 0 0,1 0 1 0 0,-2 0-1 0 0,-1 1 43 0 0,3-1-42 0 0,0 1 1 0 0,0-1-1 0 0,0 0 1 0 0,-1 0 0 0 0,1 1-1 0 0,0-1 1 0 0,0 0-1 0 0,-1 0 1 0 0,1 1 0 0 0,0-1-1 0 0,-1 0 1 0 0,1 0 0 0 0,0 0-1 0 0,-1 1 1 0 0,1-1-1 0 0,0 0 1 0 0,-1 0 0 0 0,1 0-1 0 0,0 0 1 0 0,-1 0 0 0 0,1 0-1 0 0,0 0 1 0 0,-1 0-1 0 0,1 0 1 0 0,0 0 0 0 0,-1 0-1 0 0,1 0 1 0 0,0 0-1 0 0,-1 0 1 0 0,1 0 0 0 0,-1 0-1 0 0,1 0 1 0 0,0 0 0 0 0,-1 0-1 0 0,1-1 1 0 0,0 1-1 0 0,0 0 1 0 0,-1 0 0 0 0,1 0-1 0 0,0-1 1 0 0,-1 1 0 0 0,1 0-1 0 0,0 0 1 0 0,0-1-1 0 0,-1 1 1 0 0,1 0 0 0 0,0-1-1 0 0,-1 1 1 0 0,1-1 0 0 0,0 0 1 0 0,-1 0-1 0 0,1 1 1 0 0,-1-1-1 0 0,1 0 1 0 0,0 0-1 0 0,0 0 1 0 0,-1 0-1 0 0,1 1 1 0 0,0-1-1 0 0,0 0 1 0 0,0 0-1 0 0,0 0 0 0 0,0 0 1 0 0,0 0-1 0 0,0 1 1 0 0,0-1-1 0 0,1 0 1 0 0,-1 0-1 0 0,0 0 1 0 0,0 0-1 0 0,1 1 1 0 0,0-2-1 0 0,0 0-12 0 0,1 0 0 0 0,0 0 0 0 0,-1 0 0 0 0,1 0 0 0 0,0 1 0 0 0,0-1 0 0 0,4-1 0 0 0,11-11-58 0 0,-16 13 67 0 0,0 0 0 0 0,0 1 0 0 0,-1-1 0 0 0,1 1 0 0 0,0-1 0 0 0,0 0 0 0 0,0 1 0 0 0,0 0 0 0 0,0-1 0 0 0,0 1 0 0 0,0-1 0 0 0,2 1 0 0 0,-2 0 1 0 0,-1-1 0 0 0,1 1 0 0 0,0 0 0 0 0,0 0 1 0 0,0-1-1 0 0,0 1 0 0 0,0-1 0 0 0,0 1 0 0 0,0-1 0 0 0,-1 1 0 0 0,1-1 0 0 0,0 1 0 0 0,0-1 0 0 0,0-1 0 0 0,2-2 0 0 0,-2 3 0 0 0,-1 0 0 0 0,1 0 0 0 0,0 0 0 0 0,0 0 0 0 0,0 0 0 0 0,-1 0 0 0 0,1 0 0 0 0,0 0 0 0 0,0 0 0 0 0,0 0 0 0 0,0 1 0 0 0,0-1 0 0 0,1 0 0 0 0,-1 1 0 0 0,0-1 0 0 0,0 1 0 0 0,0-1 0 0 0,1 1 0 0 0,-1 0 0 0 0,0-1 0 0 0,0 1 0 0 0,2 0 0 0 0,-1 0 0 0 0,-1-1 0 0 0,1 1 0 0 0,-1-1 0 0 0,1 1 0 0 0,-1-1 0 0 0,0 1 0 0 0,0-1 0 0 0,1 0 0 0 0,0 0 0 0 0,12-6 0 0 0,-9 6-5 0 0,7-2 47 0 0,-11 3-40 0 0,-1 0 0 0 0,0 0-1 0 0,0 0 1 0 0,1-1 0 0 0,-1 1-1 0 0,0 0 1 0 0,0 0-1 0 0,1 0 1 0 0,-1 0 0 0 0,0-1-1 0 0,0 1 1 0 0,1 0 0 0 0,-1 0-1 0 0,0-1 1 0 0,0 1 0 0 0,0 0-1 0 0,0 0 1 0 0,0-1 0 0 0,1 1-1 0 0,-1 0 1 0 0,0-1 0 0 0,0 1-1 0 0,0 0 1 0 0,0 0 0 0 0,0-1-1 0 0,0 1 1 0 0,0 0 0 0 0,0-1-1 0 0,0 1 1 0 0,0 0 0 0 0,0-1-1 0 0,0 1 1 0 0,0 0 0 0 0,0-1 27 0 0,1 1 1 0 0,0 0 0 0 0,0 0 0 0 0,0 0 0 0 0,-1 0-1 0 0,1 0 1 0 0,0 0 0 0 0,0 0 0 0 0,-1 0 0 0 0,1 0 0 0 0,0 0-1 0 0,0 0 1 0 0,-1 1 0 0 0,3-1 0 0 0,0 1 133 0 0,-6-2-99 0 0,2 0 0 0 0,1 2-59 0 0,0 0-1 0 0,0 0 0 0 0,0 0 0 0 0,0 0 1 0 0,0 0-1 0 0,-1 0 0 0 0,1 0 1 0 0,0 0-1 0 0,0 0 0 0 0,-1-1 1 0 0,1 1-1 0 0,-1 0 0 0 0,1 0 1 0 0,-1 0-1 0 0,1 0 0 0 0,-1-1 1 0 0,1 1-1 0 0,-1 0 0 0 0,0-1 0 0 0,0 1 1 0 0,1 0-1 0 0,-1-1 0 0 0,0 1 1 0 0,0-1-1 0 0,1 1 0 0 0,-1-1 1 0 0,0 1-1 0 0,0-1 0 0 0,-1 1 1 0 0,-13 8-7 0 0,14-7 3 0 0,-1 0 0 0 0,1 0 0 0 0,-1 0-1 0 0,0-1 1 0 0,0 1 0 0 0,0 0 0 0 0,0-1 0 0 0,0 0 0 0 0,-1 1-1 0 0,1-1 1 0 0,0 0 0 0 0,-4 1 0 0 0,3-1 6 0 0,1 1-1 0 0,-1-1 1 0 0,1 1 0 0 0,-1 0 0 0 0,1-1-1 0 0,-1 1 1 0 0,-1 3 0 0 0,1-3-7 0 0,1 0 0 0 0,-1 1 0 0 0,0-1-1 0 0,0 0 1 0 0,-4 2 0 0 0,-7 6 0 0 0,13-9 0 0 0,0 0 0 0 0,0 0 0 0 0,0-1 0 0 0,0 1 0 0 0,0 0 0 0 0,-1 0 0 0 0,1-1 0 0 0,0 1 0 0 0,0 0 0 0 0,0-1 0 0 0,-1 1 0 0 0,1-1 0 0 0,0 0 0 0 0,0 1 0 0 0,-2-1 0 0 0,-4 1 0 0 0,1-1 0 0 0,4-5 0 0 0,14-14 0 0 0,-10 15 0 0 0,0 1 0 0 0,0-1 0 0 0,0 0 0 0 0,1 1 0 0 0,0-1 0 0 0,0 1 0 0 0,0 0 0 0 0,0 0 0 0 0,0 0 0 0 0,1 0 0 0 0,3-2 0 0 0,-1 1-9 0 0,-1 0 0 0 0,1-1 0 0 0,4-5 0 0 0,-5 5 2 0 0,0 0 0 0 0,1 0 0 0 0,5-4 0 0 0,61-38-53 0 0,-52 34 29 0 0,26-13-1 0 0,11-8-61 0 0,-17 8 79 0 0,24-17 204 0 0,-53 35-117 0 0,1 1-1 0 0,18-10 1 0 0,-12 8 24 0 0,-16 8-24 0 0,-6 9 11 0 0,0-3-84 0 0,0 0 0 0 0,0 0 0 0 0,-1-1 0 0 0,-9 8 0 0 0,3-2 0 0 0,-2 0 0 0 0,-21 13 0 0 0,7-4 0 0 0,12-9 0 0 0,0-1 0 0 0,-18 8 0 0 0,-4 1 0 0 0,26-12 0 0 0,-22 7 0 0 0,22-9 0 0 0,1 0 0 0 0,0 0 0 0 0,-11 7 0 0 0,18-9 0 0 0,0-1 0 0 0,0 0 0 0 0,0 1 0 0 0,-1-1 0 0 0,1 0 0 0 0,-4 0 0 0 0,4 0 0 0 0,1-1 0 0 0,-1 1 0 0 0,1-1 0 0 0,-1 1 0 0 0,1 0 0 0 0,0 0 0 0 0,-1 0 0 0 0,1 1 0 0 0,0-1 0 0 0,-4 3 0 0 0,-2 0 0 0 0,1-6 0 0 0,7 2 0 0 0,0-1 0 0 0,0 1 0 0 0,0 0 0 0 0,0-1 0 0 0,0 1 0 0 0,0 0 0 0 0,0-1 0 0 0,0 1 0 0 0,0 0 0 0 0,0-1 0 0 0,0 1 0 0 0,0 0 0 0 0,0-1 0 0 0,0 1 0 0 0,0 0 0 0 0,1-1 0 0 0,-1 1 0 0 0,0 0 0 0 0,0-1 0 0 0,0 1 0 0 0,1 0 0 0 0,-1-1 0 0 0,0 1 0 0 0,0 0 0 0 0,1 0 0 0 0,-1 0 0 0 0,0-1 0 0 0,0 1 0 0 0,1 0 0 0 0,-1 0 0 0 0,0 0 0 0 0,1-1 0 0 0,-1 1 0 0 0,0 0 0 0 0,1 0 0 0 0,15-8 0 0 0,-12 6 0 0 0,0-1 0 0 0,-1 1 1 0 0,1-1-1 0 0,-1 0 0 0 0,6-5 0 0 0,-5 4-3 0 0,0 0 1 0 0,-1 1-1 0 0,2 0 1 0 0,3-4-1 0 0,135-77-345 0 0,-131 75 348 0 0,0 1 0 0 0,11-11 0 0 0,15-11 0 0 0,46-35 0 0 0,-77 60 18 0 0,0 0 0 0 0,0 0 0 0 0,0 1 0 0 0,16-6 0 0 0,14-9 75 0 0,-28 13-68 0 0,-2 1-2 0 0,0 1-1 0 0,0 0 1 0 0,1 0 0 0 0,-1 0-1 0 0,14-3 1 0 0,-17 5-23 0 0,-1 1 0 0 0,0 0 0 0 0,0-1 0 0 0,0 0-1 0 0,0 1 1 0 0,5-5 0 0 0,-5 3 2 0 0,0 1 0 0 0,0 0 0 0 0,0 0 0 0 0,0 0 0 0 0,6-1 0 0 0,-4-1 31 0 0,4-3 39 0 0,-9 7-68 0 0,0 0 0 0 0,0 0 0 0 0,0 0 0 0 0,0 0 0 0 0,0 0-1 0 0,1 0 1 0 0,-1 0 0 0 0,0 0 0 0 0,0 0 0 0 0,0 0 0 0 0,0 0 0 0 0,0-1 0 0 0,0 1 0 0 0,0 0 0 0 0,0 0 0 0 0,1 0 0 0 0,-1 0 0 0 0,0 0 0 0 0,0 0 0 0 0,0 0 0 0 0,0 0-1 0 0,0 0 1 0 0,0 0 0 0 0,0 0 0 0 0,1 0 0 0 0,-1 0 0 0 0,0 0 0 0 0,0 0 0 0 0,0 0 0 0 0,0 0 0 0 0,0 1 0 0 0,0-1 0 0 0,0 0 0 0 0,1 0 0 0 0,-1 0 0 0 0,0 0 0 0 0,0 0 0 0 0,0 0-1 0 0,0 0 1 0 0,0 0 0 0 0,0 0 0 0 0,0 0 0 0 0,0 0 0 0 0,0 1 0 0 0,0-1 0 0 0,0 0 0 0 0,1 0 0 0 0,-1 0 0 0 0,0 0 0 0 0,0 0 0 0 0,0 0 0 0 0,0 0 0 0 0,0 0 0 0 0,0 1-1 0 0,0-1 1 0 0,0 0 0 0 0,0 0 0 0 0,0 0 0 0 0,0 0 0 0 0,0 1-1 0 0,0 0 0 0 0,-1-1 0 0 0,1 1 0 0 0,0 0 0 0 0,0-1 0 0 0,0 1-1 0 0,-1 0 1 0 0,1-1 0 0 0,0 1 0 0 0,0 0 0 0 0,-1-1 0 0 0,1 1 0 0 0,-1-1 0 0 0,1 1 0 0 0,-1-1 0 0 0,1 1-1 0 0,-1-1 1 0 0,1 1 0 0 0,-1-1 0 0 0,1 1 0 0 0,-1-1 0 0 0,0 1 0 0 0,-18 7 3 0 0,3-1 39 0 0,9-2-36 0 0,5-3-9 0 0,0 0 0 0 0,0-1 0 0 0,0 1 0 0 0,0-1 0 0 0,0 1 1 0 0,-1-1-1 0 0,1 0 0 0 0,-5 2 0 0 0,-4-1 0 0 0,8-2 0 0 0,0 1 0 0 0,0-1 0 0 0,0 1 0 0 0,1 0 0 0 0,-1 0 0 0 0,0 0 0 0 0,0 1 0 0 0,-4 2 0 0 0,-4 6 0 0 0,8-8 0 0 0,0 1 0 0 0,0-1 0 0 0,0 0 0 0 0,0 0 0 0 0,0 0 0 0 0,-4 2 0 0 0,-6 1 0 0 0,7-3 0 0 0,0 1 0 0 0,0-1 0 0 0,0 1 0 0 0,1 0 0 0 0,-1 1 0 0 0,-5 4 0 0 0,-12 7 5 0 0,19-12 5 0 0,0-1 0 0 0,0 1 0 0 0,0 0 0 0 0,0 0-1 0 0,-6 7 1 0 0,-5 1-10 0 0,11-4-12 0 0,4-5-49 0 0,1-3 46 0 0,0 1 0 0 0,1 0 1 0 0,-1-1-1 0 0,0 1 0 0 0,0-1 1 0 0,0 1-1 0 0,1-1 0 0 0,-1 1 1 0 0,0-1-1 0 0,0 0 0 0 0,0 0 1 0 0,0 1-1 0 0,1-3 0 0 0,13-6-39 0 0,-9 6 51 0 0,1 1 1 0 0,-1-1-1 0 0,0 0 0 0 0,1-1 1 0 0,-2 1-1 0 0,1-1 0 0 0,5-5 1 0 0,-6 6-6 0 0,-1 1 0 0 0,0-1 1 0 0,1 1-1 0 0,-1 0 1 0 0,1 0-1 0 0,7-2 1 0 0,18-8 6 0 0,-16 4 1 0 0,1 1 0 0 0,0 0 0 0 0,18-5 0 0 0,3-3-7 0 0,-27 11-8 0 0,-1 0 1 0 0,1 1 0 0 0,11-3 0 0 0,-18 5 13 0 0,0 0 0 0 0,0 1 0 0 0,1-1 0 0 0,-1 0 1 0 0,0-1-1 0 0,0 1 0 0 0,2-2 0 0 0,-3 2-2 0 0,0 0 0 0 0,0 0 0 0 0,0 1 0 0 0,1-1-1 0 0,-1 0 1 0 0,0 1 0 0 0,0-1 0 0 0,0 1 0 0 0,1-1 0 0 0,-1 1 0 0 0,0-1 0 0 0,1 1 0 0 0,-1 0 0 0 0,3 0 0 0 0,-3 0 432 0 0,-4 6-325 0 0,3-5-104 0 0,0-1 0 0 0,0 1-1 0 0,0-1 1 0 0,-1 1 0 0 0,1-1-1 0 0,0 1 1 0 0,0-1-1 0 0,0 0 1 0 0,-1 1 0 0 0,1-1-1 0 0,0 1 1 0 0,0-1-1 0 0,-1 0 1 0 0,1 1 0 0 0,0-1-1 0 0,-1 0 1 0 0,1 1-1 0 0,-1-1 1 0 0,1 0 0 0 0,-1 1-1 0 0,-26 17 1 0 0,22-14 0 0 0,0 0 0 0 0,-1 0 0 0 0,-9 5 0 0 0,1-2 0 0 0,0 0 0 0 0,0 1 0 0 0,0 1 0 0 0,-13 11 0 0 0,13-9 0 0 0,-1-2 0 0 0,-15 9 0 0 0,12-8 0 0 0,-18 13 0 0 0,27-16 0 0 0,-86 58 0 0 0,61-45 0 0 0,-54 28 0 0 0,83-45 0 0 0,0 0 0 0 0,-1 0 0 0 0,1 1 0 0 0,-6 5 0 0 0,-14 10 0 0 0,25-19 0 0 0,0 0 0 0 0,1 0 0 0 0,-1 0 0 0 0,0 0 0 0 0,0 0 0 0 0,1 0 0 0 0,-1 0 0 0 0,0 0 0 0 0,0 0 0 0 0,0 0 0 0 0,1 0 0 0 0,-1 0 0 0 0,0 1 0 0 0,0-1 0 0 0,0 0 0 0 0,1 0 0 0 0,-1 0 0 0 0,0 0 0 0 0,0 0 0 0 0,0 1 0 0 0,0-1 0 0 0,1 0 0 0 0,-1 0 0 0 0,0 0 0 0 0,0 1 0 0 0,0-1 0 0 0,0 0 0 0 0,0 0 0 0 0,0 1 0 0 0,0-1 0 0 0,0 0 0 0 0,0 0 0 0 0,0 0 0 0 0,1 1 0 0 0,-1-1 0 0 0,0 0 0 0 0,0 0 0 0 0,-1 1 0 0 0,1-1 0 0 0,0 0 0 0 0,0 0 0 0 0,0 1 0 0 0,0-1 0 0 0,0 0 0 0 0,0 0 0 0 0,0 0 0 0 0,0 1 0 0 0,0-1 0 0 0,0 0 0 0 0,0 0 0 0 0,-1 0 0 0 0,1 1 0 0 0,0-1 0 0 0,0 0 0 0 0,0 0 0 0 0,0 0 0 0 0,-1 0 0 0 0,1 1 0 0 0,0-1 0 0 0,0 0 0 0 0,0 0 0 0 0,-1 0 0 0 0,1 0 0 0 0,0 0 0 0 0,0 0 0 0 0,-1 0 0 0 0,1 0 0 0 0,0 1 0 0 0,4-1-8 0 0,0 0-1 0 0,1 1 1 0 0,-1-1-1 0 0,1-1 1 0 0,-1 1 0 0 0,0 0-1 0 0,1-1 1 0 0,-1 0-1 0 0,0 0 1 0 0,1-1-1 0 0,4-1 1 0 0,7-2-40 0 0,0-1-8 0 0,0 0 0 0 0,18-10 0 0 0,-1 0 29 0 0,49-26 27 0 0,-46 22 0 0 0,16-10-7 0 0,23-12-50 0 0,-40 23 57 0 0,-26 14 4 0 0,0 0-1 0 0,0 1 1 0 0,0-1 0 0 0,14-3 0 0 0,-6-1 106 0 0,-15 8-96 0 0,-1 0-1 0 0,1 0 1 0 0,-1 0 0 0 0,1 0 0 0 0,0 0 0 0 0,-1 0-1 0 0,1 1 1 0 0,0-1 0 0 0,1 0 0 0 0,-2 1-13 0 0,0 0 0 0 0,-1 0 1 0 0,1 0-1 0 0,0 0 0 0 0,-1 0 0 0 0,1 0 1 0 0,0 0-1 0 0,-1 0 0 0 0,1-1 0 0 0,0 1 1 0 0,-1 0-1 0 0,1 0 0 0 0,-1-1 0 0 0,1 1 1 0 0,0 0-1 0 0,-1-1 0 0 0,1 1 0 0 0,-1 0 1 0 0,1-1-1 0 0,-1 1 0 0 0,1-1 0 0 0,-1 0 1 0 0,1 1 36 0 0,-1 0-38 0 0,0 1 0 0 0,0-1 1 0 0,1 0-1 0 0,-1 1 1 0 0,0-1-1 0 0,0 1 1 0 0,1-1-1 0 0,-1 0 0 0 0,0 1 1 0 0,0-1-1 0 0,0 1 1 0 0,0-1-1 0 0,0 1 1 0 0,0-1-1 0 0,0 0 0 0 0,0 1 1 0 0,0-1-1 0 0,0 1 1 0 0,0-1-1 0 0,0 1 1 0 0,0-1-1 0 0,0 0 1 0 0,0 1-1 0 0,0-1 0 0 0,0 1 1 0 0,-1-1-1 0 0,1 1 1 0 0,0-1-1 0 0,0 0 1 0 0,-1 1-1 0 0,1-1 0 0 0,0 0 1 0 0,0 1-1 0 0,-1 0 1 0 0,0 0 5 0 0,-1 2 5 0 0,-2 4-6 0 0,1-1 0 0 0,-1 0-1 0 0,0 1 1 0 0,-1-1 0 0 0,0-1-1 0 0,0 1 1 0 0,0-1 0 0 0,-7 6-1 0 0,-20 18-4 0 0,22-19 0 0 0,-22 17 0 0 0,-71 44 0 0 0,57-43 0 0 0,32-21 0 0 0,-21 15 0 0 0,-44 37 0 0 0,73-54 0 0 0,0 0 0 0 0,-9 11 0 0 0,11-12 0 0 0,1 0 0 0 0,-1 0 0 0 0,0 0 0 0 0,0-1 0 0 0,0 0 0 0 0,0 1 0 0 0,-1-2 0 0 0,-4 4 0 0 0,7-6 0 0 0,1 1 0 0 0,0 0 0 0 0,0-1 0 0 0,0 1 0 0 0,0 0 0 0 0,0 0 0 0 0,0 0 0 0 0,0 0 0 0 0,0 0 0 0 0,1 0 0 0 0,-1 0 0 0 0,0 0 0 0 0,0 0 0 0 0,0 2 0 0 0,-9 10 0 0 0,12-11 0 0 0,8-1 0 0 0,12-4 0 0 0,-14 1 0 0 0,0-2 0 0 0,0 1 0 0 0,0-1 0 0 0,-1 0 0 0 0,1-1 0 0 0,10-8 0 0 0,-2 4 0 0 0,-15 8 0 0 0,0 1 0 0 0,1-1 0 0 0,-1 0 0 0 0,0 1 0 0 0,1-1 0 0 0,-1 0 0 0 0,0 0 0 0 0,0 0 0 0 0,0 0 0 0 0,0 0 0 0 0,0 0 0 0 0,0 0 0 0 0,0 0 0 0 0,2-3 0 0 0,-3 3 1 0 0,1 1 1 0 0,-1-1-1 0 0,1 1 0 0 0,-1-1 0 0 0,1 1 1 0 0,-1-1-1 0 0,1 1 0 0 0,-1 0 0 0 0,1-1 1 0 0,0 1-1 0 0,-1 0 0 0 0,1-1 0 0 0,0 1 1 0 0,0-1-1 0 0,4 1 204 0 0,-13 10-204 0 0,-10 9-82 0 0,1-5 27 0 0,14-11 47 0 0,-1 0 0 0 0,1 0 1 0 0,-1 0-1 0 0,-8 4 0 0 0,9-6 7 0 0,1 1 0 0 0,-1-1 0 0 0,1 1 0 0 0,0 0 0 0 0,0 0 0 0 0,-4 3 0 0 0,5-3 0 0 0,-1 0 0 0 0,0 0 0 0 0,1-1 0 0 0,-1 1 0 0 0,0-1 0 0 0,0 1 0 0 0,0-1 0 0 0,0 0 0 0 0,-4 2 0 0 0,-26 16 0 0 0,3 3 0 0 0,23-17 0 0 0,5-3-2 0 0,-9 15-33 0 0,9-16 33 0 0,0 0 1 0 0,1 0-1 0 0,0 0 1 0 0,-1 0 0 0 0,1 0-1 0 0,0 0 1 0 0,-1 0-1 0 0,1 0 1 0 0,0 0-1 0 0,0 0 1 0 0,0 0-1 0 0,0 0 1 0 0,0 0-1 0 0,0 0 1 0 0,0 0-1 0 0,0 0 1 0 0,1 1-1 0 0,0 1-13 0 0,1-1 0 0 0,-1 0 0 0 0,1 0 0 0 0,-1 0 0 0 0,1 0-1 0 0,0 0 1 0 0,0-1 0 0 0,0 1 0 0 0,0-1 0 0 0,0 1 0 0 0,0-1 0 0 0,0 1-1 0 0,1-1 1 0 0,-1 0 0 0 0,0 0 0 0 0,1 0 0 0 0,-1-1 0 0 0,1 1 0 0 0,2 0 0 0 0,28 11-83 0 0,-31-12 99 0 0,0 1 0 0 0,0 0-1 0 0,0 0 1 0 0,-1 0-1 0 0,1 0 1 0 0,0 0 0 0 0,0 1-1 0 0,0-1 1 0 0,-1 0 0 0 0,1 1-1 0 0,-1-1 1 0 0,1 1 0 0 0,1 2-1 0 0,2 3 75 0 0,-4-7-7 0 0,0 2-14 0 0,22 35-33 0 0,-21-35 22 0 0,2 0-22 0 0,-3-2 34 0 0,3-5 18 0 0,0-1 38 0 0,-4 5-102 0 0,1 0 0 0 0,0 0-1 0 0,0 0 1 0 0,-1-1-1 0 0,1 1 1 0 0,-1 0-1 0 0,1 0 1 0 0,-1 0 0 0 0,1-1-1 0 0,-1 1 1 0 0,0 0-1 0 0,0-1 1 0 0,1 1 0 0 0,-1 0-1 0 0,0 0 1 0 0,0-1-1 0 0,0 1 1 0 0,-1 0 0 0 0,1-1-1 0 0,0 1 1 0 0,0 0-1 0 0,-1-1 1 0 0,1 1-1 0 0,-1 0 1 0 0,1 0 0 0 0,-1 0-1 0 0,0-2 1 0 0,-1 1 34 0 0,-2 3-33 0 0,2 1-16 0 0,-1-1 0 0 0,1 1 0 0 0,0-1-1 0 0,0 1 1 0 0,1 0 0 0 0,-1 0 0 0 0,0 0-1 0 0,1 0 1 0 0,-3 4 0 0 0,-3 4-31 0 0,-12 26-208 0 0,12-19 260 0 0,6-15 122 0 0,1-1-124 0 0,0-1 0 0 0,0 1 0 0 0,0 0 0 0 0,1 0 0 0 0,-1-1 0 0 0,0 1 0 0 0,0 0 0 0 0,0-1 0 0 0,1 1 0 0 0,-1 0 0 0 0,0-1 0 0 0,1 1 0 0 0,0 0 0 0 0,5 3-3 0 0,-5-3-9 0 0,-1-1-1 0 0,1 1 0 0 0,0-1 1 0 0,-1 1-1 0 0,1-1 1 0 0,0 1-1 0 0,0-1 1 0 0,-1 0-1 0 0,1 1 0 0 0,0-1 1 0 0,0 0-1 0 0,0 1 1 0 0,-1-1-1 0 0,1 0 0 0 0,0 0 1 0 0,0 0-1 0 0,0 0 1 0 0,0 0-1 0 0,-1 0 0 0 0,1 0 1 0 0,0 0-1 0 0,0 0 1 0 0,0 0-1 0 0,0-1 0 0 0,0 1 1 0 0,2 0 42 0 0,4 4-33 0 0,4-2-12 0 0,-9-1 2 0 0,15 15 13 0 0,-16-15 168 0 0,0-1-128 0 0,6 2-31 0 0,-7-2-20 0 0,0 0-1 0 0,1 0 1 0 0,-1 0 0 0 0,0 1 0 0 0,1-1-1 0 0,-1 0 1 0 0,0 0 0 0 0,1 0 0 0 0,-1 0-1 0 0,1 0 1 0 0,-1 0 0 0 0,0 0 0 0 0,1 0-1 0 0,-1 0 1 0 0,1 0 0 0 0,-1 0 0 0 0,0 0 0 0 0,1 0-1 0 0,-1 0 1 0 0,0-1 0 0 0,1 1 0 0 0,-1 0-1 0 0,0 0 1 0 0,1 0 0 0 0,-1 0 0 0 0,0-1-1 0 0,1 1 1 0 0,-1 0 0 0 0,1-1 0 0 0,-1 1 1 0 0,1-1 0 0 0,-1 1 1 0 0,1-1-1 0 0,-1 1 1 0 0,1-1-1 0 0,-1 1 0 0 0,1-1 1 0 0,0 1-1 0 0,-1 0 0 0 0,1-1 1 0 0,0 1-1 0 0,-1 0 0 0 0,1-1 1 0 0,0 1-1 0 0,0 0 0 0 0,10-5 9 0 0,-10 4-12 0 0,-1 1 0 0 0,1-1 0 0 0,0 1 0 0 0,0-1 0 0 0,0 1 0 0 0,0-1 0 0 0,0 1 0 0 0,0 0 0 0 0,0 0 0 0 0,0-1-1 0 0,0 1 1 0 0,0 0 0 0 0,0 0 0 0 0,0 0 0 0 0,0 0 0 0 0,0 0 0 0 0,1 0 0 0 0,0 1 0 0 0,0-1 0 0 0,0 1 0 0 0,0-1 0 0 0,1 0 0 0 0,-1 0 0 0 0,0 0 0 0 0,0 0 0 0 0,4-1 0 0 0,0 0 0 0 0,-6 1-1 0 0,1 0-1 0 0,-1 0 0 0 0,1 0 1 0 0,-1 0-1 0 0,1 0 0 0 0,0 0 1 0 0,-1-1-1 0 0,1 1 1 0 0,-1 0-1 0 0,1 0 0 0 0,-1-1 1 0 0,1 1-1 0 0,-1 0 1 0 0,1 0-1 0 0,-1-1 0 0 0,0 1 1 0 0,1-1-1 0 0,-1 1 1 0 0,1-1-1 0 0,-1 0 0 0 0,1 1 0 0 0,-1 0 1 0 0,0-1-1 0 0,1 1 0 0 0,-1 0 0 0 0,0-1 1 0 0,1 1-1 0 0,-1 0 0 0 0,0 0 1 0 0,1-1-1 0 0,-1 1 0 0 0,1 0 0 0 0,-1 0 1 0 0,0 0-1 0 0,1 0 0 0 0,-1-1 0 0 0,1 1 1 0 0,-1 0-1 0 0,1 0 0 0 0,-1 0 0 0 0,1 0 1 0 0,-1 0-1 0 0,1 0 0 0 0,-1 0 0 0 0,0 0 1 0 0,1 0-1 0 0,-1 0 0 0 0,1 1 1 0 0,6 1-25 0 0,16 3-82 0 0,26 7 92 0 0,-4-8 16 0 0,3 8 0 0 0,-44-11 0 0 0,0 0 0 0 0,1-1 0 0 0,-1 1 0 0 0,0-1 0 0 0,1 0 0 0 0,-1 0 0 0 0,0 0 0 0 0,1-1 0 0 0,-1 1 0 0 0,0-1 0 0 0,6-2 0 0 0,-9 3 1 0 0,0 0 1 0 0,0 0-1 0 0,0 0 0 0 0,0 0 0 0 0,0 0 0 0 0,0 0 1 0 0,1 0-1 0 0,-1 0 0 0 0,0 0 0 0 0,0 0 1 0 0,0 1-1 0 0,0-1 0 0 0,0 0 0 0 0,0 1 0 0 0,1 0 1 0 0,0 0 0 0 0,-1-1 1 0 0,0 1 0 0 0,1-1 0 0 0,-1 1 0 0 0,0-1 0 0 0,1 0-1 0 0,-1 0 1 0 0,1 1 0 0 0,-1-1 0 0 0,1 0 0 0 0,1 0-1 0 0,10 1 39 0 0,-12 0-39 0 0,0-1 1 0 0,0 0 0 0 0,0 0-1 0 0,0 0 1 0 0,0 1 0 0 0,0-1-1 0 0,0 0 1 0 0,0 0 0 0 0,0 0-1 0 0,0 0 1 0 0,0 0 0 0 0,1-1-1 0 0,1 0 5 0 0,5 0 17 0 0,1 7-1 0 0,-4-2-13 0 0,-1-2-10 0 0,1 4 1 0 0,11 12 9 0 0,-9-10 43 0 0,-2-1 11 0 0,11-8 53 0 0,-15 1-115 0 0,-1 0 0 0 0,0-1 0 0 0,1 1 0 0 0,-1 0 0 0 0,1 0 0 0 0,-1 0 0 0 0,0-1 0 0 0,1 1 0 0 0,-1 0 0 0 0,0 0 0 0 0,1-1 0 0 0,-1 1-1 0 0,0 0 1 0 0,1-1 0 0 0,-1 1 0 0 0,0 0 0 0 0,0-1 0 0 0,1 1 0 0 0,-1 0 0 0 0,0-1 0 0 0,0 1 0 0 0,0-1 0 0 0,0 1 0 0 0,1 0 0 0 0,-1-1 0 0 0,0 1-1 0 0,0-1 1 0 0,0 0 0 0 0,0 1 0 0 0,0 0-1 0 0,0 0 1 0 0,0-1 0 0 0,0 1-1 0 0,0 0 1 0 0,0-1 0 0 0,0 1-1 0 0,1 0 1 0 0,-1-1 0 0 0,0 1-1 0 0,0 0 1 0 0,0 0 0 0 0,0-1-1 0 0,0 1 1 0 0,1 0 0 0 0,-1 0-1 0 0,0-1 1 0 0,0 1 0 0 0,1 0-1 0 0,-1 0 1 0 0,0 0 0 0 0,0-1-1 0 0,1 1 1 0 0,-1 0 0 0 0,0 0-1 0 0,0 0 1 0 0,1 0 0 0 0,-1 0 0 0 0,0 0-1 0 0,1 0 1 0 0,-1 0 0 0 0,1-1-1 0 0,-1 2 1 0 0,1-1 1 0 0,-1 0-1 0 0,0 0 0 0 0,1 0 0 0 0,-1 0 1 0 0,1 0-1 0 0,-1 0 0 0 0,0 0 0 0 0,1 0 1 0 0,-1 0-1 0 0,0 0 0 0 0,1 0 0 0 0,-1 0 0 0 0,1 0 1 0 0,-1 0-1 0 0,0 0 0 0 0,1 0 0 0 0,-1 0 1 0 0,1 0-1 0 0,-1-1 0 0 0,0 1 0 0 0,1 0 1 0 0,-1 0-1 0 0,0 0 0 0 0,0-1 0 0 0,1 1 1 0 0,-1 0-1 0 0,0 0 0 0 0,1-1 0 0 0,-1 1 1 0 0,0 0-1 0 0,0-1 0 0 0,1 1 0 0 0,-1-1 0 0 0,0 1 0 0 0,0 0-1 0 0,0-1 1 0 0,0 1-1 0 0,0 0 0 0 0,1 0 1 0 0,-1 0-1 0 0,0 0 0 0 0,0-1 1 0 0,0 1-1 0 0,0 0 0 0 0,0 0 1 0 0,0 0-1 0 0,1 0 0 0 0,-1-1 1 0 0,0 1-1 0 0,0 0 0 0 0,0 0 1 0 0,0 0-1 0 0,1 0 0 0 0,-1 0 1 0 0,0 0-1 0 0,0 0 0 0 0,1 0 1 0 0,-1-1-1 0 0,0 1 0 0 0,0 0 1 0 0,0 0-1 0 0,1 0 0 0 0,-1 0 1 0 0,0 0-1 0 0,8 0 11 0 0,-4-6-12 0 0,5 7 0 0 0,-6 0 0 0 0,3 1 0 0 0,3-11 0 0 0,-6 6 0 0 0,-3 3 0 0 0,1-1 0 0 0,-1 1 0 0 0,0 0 0 0 0,0 0 0 0 0,1 0 0 0 0,-1-1 0 0 0,0 1 0 0 0,0 0 0 0 0,1 0 0 0 0,-1-1 0 0 0,0 1 0 0 0,0 0 0 0 0,1 0 0 0 0,-1-1 0 0 0,0 1 0 0 0,0 0 0 0 0,0-1 0 0 0,0 1 0 0 0,0 0 0 0 0,0-1 0 0 0,0 1 0 0 0,1-1 0 0 0,1-10 0 0 0,0 10 0 0 0,0 0 0 0 0,-1 0 0 0 0,-1 1 0 0 0,0-1 0 0 0,1 0 0 0 0,0 1 0 0 0,-1-1 0 0 0,1 1 0 0 0,-1-1 0 0 0,1 1 0 0 0,0-1 0 0 0,-1 1 0 0 0,1-1 0 0 0,0 1 0 0 0,-1-1 0 0 0,1 1 0 0 0,0 0 0 0 0,0 0 0 0 0,-1-1 0 0 0,1 1 0 0 0,0 0 0 0 0,1 0 0 0 0,4-3 0 0 0,-2-2 0 0 0,-3 4 0 0 0,0 0 0 0 0,0 1 0 0 0,-1-1 0 0 0,1 0 0 0 0,0 0 0 0 0,0 0 0 0 0,0 0 0 0 0,0 1 0 0 0,0-1 0 0 0,0 1 0 0 0,0-1 0 0 0,0 1 0 0 0,0-1 0 0 0,1 1 0 0 0,0-1 0 0 0,24-8 0 0 0,4-5 11 0 0,1 0 109 0 0,-9 4-10 0 0,-10 3-58 0 0,-10 6-50 0 0,0 0 0 0 0,0 0-1 0 0,0 0 1 0 0,-1-1 0 0 0,1 1-1 0 0,-1 0 1 0 0,3-4 0 0 0,-2 4-2 0 0,-1-1-1 0 0,0 1 1 0 0,1-1 0 0 0,0 1-1 0 0,-1 0 1 0 0,1 0 0 0 0,0-1 0 0 0,-1 1-1 0 0,4-1 1 0 0,10-8 0 0 0,-14 8 0 0 0,1 1 0 0 0,0-1 0 0 0,-1 1 0 0 0,1 0 0 0 0,0 0 0 0 0,0 0 0 0 0,-1 0 0 0 0,3-1 0 0 0,-2 2 2 0 0,-1-1 0 0 0,0 0-1 0 0,0 1 1 0 0,1-1 0 0 0,-1 0 0 0 0,0 0 0 0 0,0 0-1 0 0,0 0 1 0 0,0 0 0 0 0,1-2 0 0 0,-1 2 1 0 0,0 0 0 0 0,0 0 1 0 0,1 0-1 0 0,-1 0 1 0 0,0 0-1 0 0,0 0 0 0 0,0 0 1 0 0,1 0-1 0 0,1 0 0 0 0,0-1-1 0 0,1 0-1 0 0,-1 0 0 0 0,0 0 1 0 0,0-1-1 0 0,0 1 0 0 0,0-1 1 0 0,4-4-1 0 0,-5 1 10 0 0,-2 6-10 0 0,0 0 0 0 0,0 0 0 0 0,0 0 0 0 0,0-1 0 0 0,0 1 0 0 0,-1 0 0 0 0,1 0 0 0 0,0 0-1 0 0,0 0 1 0 0,0 0 0 0 0,0-1 0 0 0,-1 1 0 0 0,1 0 0 0 0,0 0 0 0 0,0 0 0 0 0,0 0 0 0 0,0 0 0 0 0,-1 0 0 0 0,1 0 0 0 0,0 0 0 0 0,0 0 0 0 0,-1 0 0 0 0,1 0 0 0 0,0 0 0 0 0,0 0 0 0 0,0 0 0 0 0,-1 0 0 0 0,1 0 0 0 0,0 0 0 0 0,0 0 0 0 0,0 0 0 0 0,-1 0 0 0 0,1 0 0 0 0,0 0 0 0 0,-1 0-1 0 0,-7 2 19 0 0,-23 11-19 0 0,25-12 0 0 0,0-3 0 0 0,0 6 0 0 0,0-2 0 0 0,1-2 0 0 0,14-7 0 0 0,-4 3 0 0 0,-2 2 0 0 0,0-1 0 0 0,0 1 0 0 0,0 1 0 0 0,0-1 0 0 0,0 0 0 0 0,0 1 0 0 0,6-2 0 0 0,-8 2 0 0 0,1 1 0 0 0,0-1 0 0 0,-1 0 0 0 0,1 1 0 0 0,-1-1 0 0 0,1 0 0 0 0,-1 0 0 0 0,2-2 0 0 0,-2 2 0 0 0,1 0 0 0 0,-1 1 0 0 0,0-1 0 0 0,0 0 0 0 0,1 0 0 0 0,-1 0 0 0 0,1 1 0 0 0,-1-1 0 0 0,1 1 0 0 0,-1-1 0 0 0,0 1 0 0 0,3 0 0 0 0,29-10 0 0 0,-30 9 0 0 0,10-6 0 0 0,-10 3 11 0 0,-4 4 31 0 0,-6 2-32 0 0,6 0-6 0 0,0 3-5 0 0,-12 7-1 0 0,11-11 2 0 0,1-1 0 0 0,1 0 0 0 0,-1 0 0 0 0,1 0 0 0 0,-1 1 0 0 0,1-1 0 0 0,-1 0 0 0 0,1 1 0 0 0,-1-1 0 0 0,1 0 0 0 0,0 1 0 0 0,-1-1 0 0 0,1 1 0 0 0,0-1 0 0 0,-1 1 0 0 0,1-1 0 0 0,0 0 0 0 0,-1 1 0 0 0,1-1 0 0 0,0 1 0 0 0,0 0 0 0 0,-1-1 0 0 0,1 1 0 0 0,-4 7 0 0 0,-1-8 11 0 0,3 0 31 0 0,-1-4-15 0 0,3 3-14 0 0,-1 0-1 0 0,0 0 1 0 0,1-1-1 0 0,-1 1 1 0 0,1 0-1 0 0,0-1 1 0 0,0 1-1 0 0,-1 0 1 0 0,1-1-1 0 0,0 1 0 0 0,0-1 1 0 0,0 1-1 0 0,0 0 1 0 0,0-1-1 0 0,1 1 1 0 0,-1-1-1 0 0,1-1 1 0 0,9-25-1 0 0,-9 26-9 0 0,6-22-3 0 0,-7 20 0 0 0,1 1 0 0 0,0-1 0 0 0,0 1 0 0 0,0 0 0 0 0,0 0 0 0 0,0-1 0 0 0,1 1 0 0 0,0 0 0 0 0,2-3 0 0 0,-3 4 0 0 0,0 0 0 0 0,0 0 0 0 0,0 1 0 0 0,0-1 0 0 0,0 0 0 0 0,0 0-1 0 0,-1 0 1 0 0,1-3 0 0 0,6-13 12 0 0,-4 14-5 0 0,-1-1 1 0 0,1 1 0 0 0,-1 0-1 0 0,0-1 1 0 0,0 0 0 0 0,2-7-1 0 0,-3 10-7 0 0,-1 1 0 0 0,1-1 0 0 0,0 1 0 0 0,-1-1 0 0 0,1 1 0 0 0,0-1 0 0 0,0 1 0 0 0,0-1 0 0 0,3-1 0 0 0,-3 1 0 0 0,0 1 0 0 0,0 0 0 0 0,0-1 0 0 0,0 1 0 0 0,0-1 0 0 0,0 0 0 0 0,0 1 0 0 0,1-4 0 0 0,0-3 0 0 0,-2 7 0 0 0,0-1 0 0 0,0 1 0 0 0,0-1 0 0 0,1 1 0 0 0,-1-1 0 0 0,0 1 0 0 0,1 0 0 0 0,-1-1 0 0 0,1 1 0 0 0,0 0 0 0 0,1-3 0 0 0,4 0 13 0 0,-7-3 41 0 0,-6 1-41 0 0,7 5-14 0 0,0 1 0 0 0,-1 0 1 0 0,1-1-1 0 0,0 1 0 0 0,-1 0 0 0 0,1 0 0 0 0,-1-1 0 0 0,1 1 0 0 0,-1 0 0 0 0,1 0 1 0 0,-1 0-1 0 0,1-1 0 0 0,-1 1 0 0 0,1 0 0 0 0,0 0 0 0 0,-1 0 0 0 0,1 0 0 0 0,-1 0 1 0 0,1 0-1 0 0,-1 0 0 0 0,1 0 0 0 0,-1 0 0 0 0,0 1 0 0 0,-1 2-38 0 0,-27 5 11 0 0,1 5-107 0 0,22-10 111 0 0,-1-1 1 0 0,1 2-1 0 0,-7 3 1 0 0,-7 2 9 0 0,17-8 15 0 0,1-1-1 0 0,-1 1 0 0 0,1 0 1 0 0,-1 0-1 0 0,1 1 0 0 0,0-1 1 0 0,-4 2-1 0 0,5-2 0 0 0,-1 2 0 0 0,-1-1 0 0 0,0 0 0 0 0,0 1 0 0 0,0-1 0 0 0,0-1 0 0 0,-1 1 0 0 0,1 0 0 0 0,0-1 0 0 0,-1 1 0 0 0,-4 0 0 0 0,5-1 0 0 0,-1 0 0 0 0,1 0 0 0 0,0 0 0 0 0,0 1 0 0 0,-4 2 0 0 0,-15 5 0 0 0,20-7 0 0 0,1-2 0 0 0,1 1 0 0 0,-1-1 0 0 0,1 1 0 0 0,0-1 0 0 0,-1 0 0 0 0,1 1 0 0 0,-1-1 0 0 0,0 0 0 0 0,1 0 0 0 0,-1 1 0 0 0,1-1 0 0 0,-1 0 0 0 0,1 0 0 0 0,-1 0 0 0 0,1 0 0 0 0,-1 1 0 0 0,0-1 0 0 0,1 0 0 0 0,-1 0 0 0 0,-1-1 0 0 0,2 1 0 0 0,0 0 0 0 0,0 1 0 0 0,0-1 0 0 0,0 0 0 0 0,-1 0 0 0 0,1 0 0 0 0,0 0 0 0 0,0 0 0 0 0,0-1 0 0 0,0 1 0 0 0,-1 0 0 0 0,1 0 0 0 0,0 0 0 0 0,0 0 0 0 0,0 0 0 0 0,0 0 0 0 0,0 0 0 0 0,-1 0 0 0 0,1 0 0 0 0,0 0 0 0 0,0 0 0 0 0,0 0 0 0 0,0-1 0 0 0,0 1 0 0 0,0 0 0 0 0,-1 0 0 0 0,1 0 0 0 0,0 0 0 0 0,0 0 0 0 0,0-1 0 0 0,0 1 0 0 0,0 0 0 0 0,0 0 0 0 0,0 0 0 0 0,0 0 0 0 0,0-1 0 0 0,0 1 0 0 0,0-1-1 0 0,-1 0 0 0 0,1 1 1 0 0,0-1-1 0 0,1 1 0 0 0,-1-1 1 0 0,0 0-1 0 0,0 1 1 0 0,0-1-1 0 0,0 1 0 0 0,0-1 1 0 0,1 1-1 0 0,-1-1 0 0 0,0 1 1 0 0,0-1-1 0 0,1 0 1 0 0,-1 1-1 0 0,0 0 0 0 0,1-1 1 0 0,-1 1-1 0 0,1-1 0 0 0,-1 1 1 0 0,1-1-1 0 0,-1 1 1 0 0,1-1-1 0 0,16-6-29 0 0,1-1 12 0 0,-9 2 1 0 0,-1 0 1 0 0,1 0-1 0 0,19-8 0 0 0,4-3-27 0 0,-23 12 33 0 0,0 0 0 0 0,12-4 0 0 0,70-27-53 0 0,-35 14 64 0 0,12-7 0 0 0,-29 12-2 0 0,-26 12 6 0 0,0 0 0 0 0,15-10 1 0 0,-2 2 50 0 0,-21 11-35 0 0,0-1 1 0 0,1 1-1 0 0,-1-1 1 0 0,7-5-1 0 0,-3 3 93 0 0,-5 6 43 0 0,-5-1-153 0 0,1 1 0 0 0,0 0-1 0 0,0-1 1 0 0,0 1 0 0 0,0-1-1 0 0,-1 1 1 0 0,1-1 0 0 0,0 1-1 0 0,0-1 1 0 0,-1 1 0 0 0,1-1-1 0 0,-1 1 1 0 0,1-1 0 0 0,0 1-1 0 0,-1-1 1 0 0,1 1 0 0 0,-1-1-1 0 0,1 0 1 0 0,-1 1 0 0 0,1-1-1 0 0,-1 0 1 0 0,1 1 0 0 0,-1-1-1 0 0,0 0 1 0 0,-27 17 17 0 0,20-11-9 0 0,-1 0 0 0 0,0-1 0 0 0,-14 6 0 0 0,-74 23-11 0 0,69-24-2 0 0,18-6 6 0 0,0-1 0 0 0,-12 3 1 0 0,21-6-2 0 0,1 0-1 0 0,-1 1 1 0 0,0-1 0 0 0,0 0-1 0 0,0 1 1 0 0,0-1 0 0 0,0 1-1 0 0,1-1 1 0 0,-1 1 0 0 0,0-1-1 0 0,0 1 1 0 0,1-1 0 0 0,-2 2-1 0 0,-7 5 14 0 0,2-6-37 0 0,5-1-83 0 0,14-9-235 0 0,-11 8 330 0 0,1 0 1 0 0,0 0-1 0 0,0 0 0 0 0,0 0 0 0 0,-1 0 1 0 0,1 0-1 0 0,0 1 0 0 0,3-1 0 0 0,12-6-104 0 0,21-12-79 0 0,-11 5 180 0 0,-5 6-47 0 0,-19 7 59 0 0,0 0 0 0 0,1 0 0 0 0,-1-1 0 0 0,0 1 0 0 0,0-1-1 0 0,-1 1 1 0 0,6-5 0 0 0,10-4 1 0 0,-15 9-3 0 0,-1 0 1 0 0,0 0 0 0 0,0-1-1 0 0,0 1 1 0 0,1 0-1 0 0,-1-1 1 0 0,2-2-1 0 0,0 1-6 0 0,1 1-1 0 0,-1-1 0 0 0,1 1 0 0 0,-1 0 0 0 0,8-2 0 0 0,-12 3 9 0 0,11-8 0 0 0,-9 8 0 0 0,-1 0 0 0 0,1 0 0 0 0,-1 1 0 0 0,1-1 0 0 0,-1 0 0 0 0,1 1 0 0 0,0-1 0 0 0,-1 1 0 0 0,1 0 0 0 0,-1-1 0 0 0,1 1 0 0 0,0 0 0 0 0,-1 0 0 0 0,1 0 0 0 0,0 0 0 0 0,-1 0 0 0 0,3 1 0 0 0,27-3 0 0 0,-29 1 0 0 0,0 1 0 0 0,10 2 0 0 0,-8-2-9 0 0,2 0 1 0 0,0 1 1 0 0,0 0 0 0 0,-1 0-1 0 0,1 0 1 0 0,9 4 0 0 0,-14-5 16 0 0,1 0 0 0 0,-1 0-1 0 0,0 0 1 0 0,1-1 0 0 0,-1 1 0 0 0,0 0 0 0 0,1-1 0 0 0,-1 1 0 0 0,0 0 0 0 0,1-1 0 0 0,0 0-1 0 0,0-5 19 0 0,-2 4 49 0 0,0 2-69 0 0,0 0-1 0 0,0-1 0 0 0,1 1 1 0 0,-1-1-1 0 0,0 1 0 0 0,0 0 1 0 0,1-1-1 0 0,-1 1 0 0 0,0 0 1 0 0,1-1-1 0 0,-1 1 1 0 0,0 0-1 0 0,1 0 0 0 0,-1-1 1 0 0,0 1-1 0 0,1 0 0 0 0,-1 0 1 0 0,0 0-1 0 0,1-1 0 0 0,0 1 1 0 0,7-7 79 0 0,-8 0-86 0 0,-2 2 11 0 0,1 5-8 0 0,0 0 0 0 0,0 0 0 0 0,0 0 0 0 0,0 0 0 0 0,0 0 0 0 0,0 0 1 0 0,0 0-1 0 0,1 0 0 0 0,-1 0 0 0 0,0 0 0 0 0,0 1 0 0 0,0-1 0 0 0,0 0 0 0 0,0 1 0 0 0,-1 0 0 0 0,0 0 1 0 0,-34-4-4 0 0,32 4 0 0 0,-1 0 0 0 0,1 0 0 0 0,-1-1 0 0 0,0 0 0 0 0,1 1 0 0 0,-8-2 0 0 0,9 1 0 0 0,-1 0 0 0 0,1 0 0 0 0,0 0 0 0 0,0 0 0 0 0,0 1 0 0 0,-6 1 0 0 0,6-1 0 0 0,0 0 0 0 0,-1-1 0 0 0,1 1 0 0 0,-1-1 0 0 0,-4 0 0 0 0,-13 1 0 0 0,18 0 0 0 0,-1-1 0 0 0,1 0 0 0 0,-1 0 0 0 0,0 0 0 0 0,-5-1 0 0 0,7 0 0 0 0,1 1 0 0 0,-1 0 0 0 0,1 0 0 0 0,-1 0 0 0 0,1 0 0 0 0,-1 0 0 0 0,1 1 0 0 0,-1-1 0 0 0,-1 1 0 0 0,1-1 0 0 0,1 1 0 0 0,-1-1 0 0 0,1 0 0 0 0,-1 0 0 0 0,1 0 0 0 0,-1 0 0 0 0,1 0 0 0 0,-1 0 0 0 0,-2 0 0 0 0,-9-3 0 0 0,-119-25 0 0 0,93 26 44 0 0,8 2 8 0 0,7-1-11 0 0,-42 4-1 0 0,18-1-57 0 0,-40 9-46 0 0,36-3 46 0 0,-24 6 17 0 0,27-3 0 0 0,27-7 0 0 0,11-1 0 0 0,0-2 0 0 0,-1 1 0 0 0,-14 0 0 0 0,8-1 2 0 0,16-1-3 0 0,0 0 1 0 0,1 1-1 0 0,-1-1 0 0 0,0 0 0 0 0,0 0 0 0 0,0 0 0 0 0,1 0 0 0 0,-1 0 0 0 0,0-1 0 0 0,0 1 1 0 0,1-1-1 0 0,-1 1 0 0 0,0-1 0 0 0,1 1 0 0 0,-4-3 0 0 0,3 2-7 0 0,-1 0-1 0 0,1-1 0 0 0,0 1 1 0 0,0-1-1 0 0,0 0 0 0 0,0 0 1 0 0,-3-3-1 0 0,2 0 22 0 0,0-1-1 0 0,1 1 1 0 0,0-1-1 0 0,-3-7 0 0 0,3 9 0 0 0,-2-14-13 0 0,0-13 1 0 0,3 28 0 0 0,1 2 0 0 0,-1 0 0 0 0,1 0 0 0 0,0 0 0 0 0,0 0 0 0 0,0 0 0 0 0,0 0 0 0 0,-1 0 0 0 0,1 0 0 0 0,1 0 0 0 0,-1 0 0 0 0,0 0 0 0 0,0 0 0 0 0,0 0 0 0 0,1 0 0 0 0,-1 0 0 0 0,0 0 0 0 0,1-1 0 0 0,1-6 0 0 0,0-1 0 0 0,4 6 0 0 0,-4 1-7 0 0,0 1 0 0 0,1 0 0 0 0,-1 0 0 0 0,0 0 0 0 0,0 1-1 0 0,1-1 1 0 0,-1 1 0 0 0,5-1 0 0 0,11-6 10 0 0,-16 6-4 0 0,0 0-1 0 0,0 0 0 0 0,0 1 1 0 0,0-1-1 0 0,1 0 0 0 0,-1 1 1 0 0,0-1-1 0 0,0 1 0 0 0,3 0 1 0 0,-2 0-5 0 0,12 0-68 0 0,0 0 1 0 0,17-3-1 0 0,-24 3 58 0 0,0-1 0 0 0,0 2 0 0 0,-1-1 0 0 0,10 2 0 0 0,17 1 16 0 0,-16-4-21 0 0,1 2-1 0 0,27 5 1 0 0,-17-5 21 0 0,-24-1-7 0 0,0 0-1 0 0,-1 0 0 0 0,1 1 1 0 0,0-1-1 0 0,0 1 0 0 0,5 2 1 0 0,5 3-5 0 0,-10-4 12 0 0,0 0 1 0 0,1 0-1 0 0,-1-1 0 0 0,0 1 0 0 0,8 0 0 0 0,9 3 0 0 0,-19-3 0 0 0,1-1 0 0 0,-1 0 0 0 0,0-1 0 0 0,1 1 0 0 0,5 0 0 0 0,-9-1 5 0 0,1 0 0 0 0,-1 0 0 0 0,1 0 0 0 0,-1 0 0 0 0,1 0 0 0 0,0 0 0 0 0,-1 0 0 0 0,1 0 0 0 0,-1 0 0 0 0,1 0 0 0 0,-1 1 0 0 0,1-1 0 0 0,-1 0 0 0 0,1 0 0 0 0,-1 1 0 0 0,1-1 0 0 0,-1 0 0 0 0,1 1 0 0 0,-1-1 3 0 0,0 0 0 0 0,1 1 0 0 0,-1-1-1 0 0,0 0 1 0 0,0 0 0 0 0,0 1 0 0 0,0-1 0 0 0,0 0 0 0 0,0 0 0 0 0,0 1 0 0 0,0-1 0 0 0,0 0 0 0 0,0 0-1 0 0,0 1 1 0 0,0-1 0 0 0,0 0 0 0 0,0 1 0 0 0,0-1 0 0 0,0 0 0 0 0,0 0 0 0 0,-1 1 0 0 0,1-1 0 0 0,0 0-1 0 0,0 0 1 0 0,0 0 0 0 0,0 1 0 0 0,-1 0 12 0 0,0 0 0 0 0,0 0-1 0 0,1-1 1 0 0,-1 1 0 0 0,0 0 0 0 0,0 0 0 0 0,0-1-1 0 0,0 1 1 0 0,0-1 0 0 0,0 1 0 0 0,0-1-1 0 0,0 1 1 0 0,0-1 0 0 0,0 1 0 0 0,0-1 0 0 0,0 0-1 0 0,-2 1 1 0 0,-4-1 31 0 0,1 1-1 0 0,-1 0 1 0 0,-11 4 0 0 0,16-5-47 0 0,1 0 0 0 0,-1 1-1 0 0,1-1 1 0 0,-1 0 0 0 0,0 0 0 0 0,1-1 0 0 0,-1 1 0 0 0,1 0 0 0 0,-1 0 0 0 0,1-1-1 0 0,-1 1 1 0 0,1-1 0 0 0,-1 1 0 0 0,-2-2 0 0 0,2 1 0 0 0,1 0 1 0 0,-1 0-1 0 0,0 0 1 0 0,0 1-1 0 0,0-1 0 0 0,0 1 1 0 0,0 0-1 0 0,1-1 1 0 0,-1 1-1 0 0,-3 0 0 0 0,-7 2 9 0 0,9-1-14 0 0,1 0 1 0 0,-1-1 0 0 0,0 0 0 0 0,1 1 0 0 0,-1-1 0 0 0,1 0-1 0 0,-1 0 1 0 0,-2-1 0 0 0,-10-2 0 0 0,6 1 0 0 0,1 0 0 0 0,-1 1 0 0 0,-12-1 0 0 0,11 1 1 0 0,1 0-1 0 0,-1-1 0 0 0,1 0 1 0 0,0 0-1 0 0,-13-6 1 0 0,9 4 7 0 0,-23-13 40 0 0,27 13-16 0 0,0 0 0 0 0,-17-6 0 0 0,20 8 3 0 0,0 0 0 0 0,0-1 0 0 0,-10-6 0 0 0,-8-3 22 0 0,7 1-101 0 0,15 9 30 0 0,-1 1 0 0 0,1-1 0 0 0,0 1 0 0 0,-1-1 0 0 0,1 1 0 0 0,-1 0 0 0 0,-3-1 0 0 0,-10-7-9 0 0,12 7-6 0 0,3 2 26 0 0,0 0 1 0 0,0-1 0 0 0,0 1 0 0 0,1 0 0 0 0,-1-1-1 0 0,0 1 1 0 0,0-1 0 0 0,1 1 0 0 0,-1-1-1 0 0,0 1 1 0 0,1-1 0 0 0,-1 0 0 0 0,0 1 0 0 0,1-1-1 0 0,-2-1 1 0 0,-3-5-192 0 0,20 21-48 0 0,-14-12 230 0 0,1 3 11 0 0,12 3-66 0 0,-3-3 45 0 0,-8-3 18 0 0,1 0 0 0 0,0 0-1 0 0,0 0 1 0 0,0-1 0 0 0,0 0 0 0 0,0 0 0 0 0,0 0 0 0 0,0 0-1 0 0,7 0 1 0 0,18 2 4 0 0,-21-2 0 0 0,0 0 0 0 0,0 0 0 0 0,10-1 0 0 0,5-1-14 0 0,0 1-1 0 0,31 5 1 0 0,2-1-18 0 0,-5 1 3 0 0,-31-2 17 0 0,28-1 0 0 0,-41-1 12 0 0,1-1 0 0 0,-1 1 0 0 0,12 3 0 0 0,17 2 0 0 0,-23-5 0 0 0,0 0 0 0 0,0 1 0 0 0,0 1 0 0 0,16 4 0 0 0,-20-5 0 0 0,1 0 0 0 0,12 1 0 0 0,16 3 0 0 0,-18 0 0 0 0,-1-2 0 0 0,23 3 0 0 0,-35-6 0 0 0,-1 1 0 0 0,1 0 0 0 0,0 0 0 0 0,-1 0 0 0 0,10 5 0 0 0,-7-3 0 0 0,0-1 0 0 0,13 4 0 0 0,8 2 0 0 0,-21-6 0 0 0,1 0 0 0 0,-1-1 0 0 0,12 2 0 0 0,14 3 0 0 0,-27-4 0 0 0,-1-2 0 0 0,1 1 0 0 0,13 0 0 0 0,17 5 53 0 0,-37-7-30 0 0,0 0 0 0 0,0 0 0 0 0,0 0 0 0 0,0 0-1 0 0,0 1 1 0 0,0-1 0 0 0,0 0 0 0 0,-1 1 0 0 0,1-1-1 0 0,0 0 1 0 0,0 1 0 0 0,0-1 0 0 0,-1 1 0 0 0,1-1-1 0 0,0 1 1 0 0,0 0 0 0 0,-1-1 0 0 0,1 1 0 0 0,0 1-1 0 0,-1-2-19 0 0,0 1-1 0 0,0-1 0 0 0,0 1 0 0 0,0-1 0 0 0,0 0 0 0 0,0 1 0 0 0,0-1 0 0 0,0 1 0 0 0,0-1 0 0 0,0 0 0 0 0,0 1 0 0 0,-1-1 0 0 0,1 1 0 0 0,0-1 0 0 0,0 0 0 0 0,0 1 0 0 0,-1-1 0 0 0,1 0 0 0 0,0 1 0 0 0,0-1 0 0 0,-1 0 0 0 0,1 1 0 0 0,0-1 0 0 0,-1 0 0 0 0,1 0 0 0 0,-1 1 0 0 0,1-1 0 0 0,0 0 0 0 0,-1 0 0 0 0,1 0 0 0 0,0 0 0 0 0,-1 1 0 0 0,1-1 0 0 0,-1 0 0 0 0,0 0 1 0 0,-2 2 6 0 0,1 0-9 0 0,0 0 0 0 0,-1 0 0 0 0,1 0 0 0 0,0-1 0 0 0,-1 1 0 0 0,1-1 0 0 0,-1 1 0 0 0,0-1 0 0 0,1 0 0 0 0,-7 2 0 0 0,-12 7 0 0 0,8-5 0 0 0,1 0 0 0 0,-1 0 0 0 0,0-1 0 0 0,-1-1 0 0 0,1 0 0 0 0,-14 0 0 0 0,14-1 0 0 0,6-1 0 0 0,-1 0 0 0 0,1-1 0 0 0,-11-1 0 0 0,-9 0 0 0 0,-68-3 0 0 0,-26 1 0 0 0,50-2 24 0 0,19 1 5 0 0,-1 0-16 0 0,-36 0-15 0 0,-43 13 5 0 0,36-1-19 0 0,-41 6-51 0 0,70-7 67 0 0,-69 17 0 0 0,38-7 0 0 0,30-8 0 0 0,19-5-11 0 0,48-4-42 0 0,24-5-197 0 0,-7 0 116 0 0,-7 3 119 0 0,0-1 0 0 0,16-6 0 0 0,-1 1-4 0 0,67-29 19 0 0,2 5-64 0 0,-74 23 64 0 0,-17 7 0 0 0,0 1 0 0 0,1 0 0 0 0,-1-1 0 0 0,1 1 0 0 0,0 0 0 0 0,4-1 0 0 0,3 2 11 0 0,-12 0-8 0 0,0 1 0 0 0,0 0 1 0 0,0-1-1 0 0,0 1 0 0 0,0 0 0 0 0,0 0 1 0 0,0 1-1 0 0,0-1 0 0 0,0 0 0 0 0,1 0 1 0 0,-3 3-1 0 0,-16 10 11 0 0,-47 18-14 0 0,-10 4 0 0 0,51-22 0 0 0,-1-2 0 0 0,-40 12 0 0 0,9-3 0 0 0,-1 0 0 0 0,27-10 0 0 0,-33 16 0 0 0,32-16 0 0 0,27-9 0 0 0,0 0 0 0 0,1 0 0 0 0,-1 0 0 0 0,0 1 0 0 0,1-1 0 0 0,-6 5 0 0 0,4-2 0 0 0,-5 3 0 0 0,-21 12 0 0 0,17-9 0 0 0,14-10 0 0 0,0 1 0 0 0,0-1 0 0 0,0 1 0 0 0,0-1 0 0 0,-1 0 0 0 0,1 0 0 0 0,0 0 0 0 0,-4 1 0 0 0,-3-1 0 0 0,9-1 0 0 0,0 0 0 0 0,0 1 0 0 0,-1-1 0 0 0,1 0 0 0 0,0 0 0 0 0,0 0 0 0 0,0 1 0 0 0,0-1 0 0 0,0 0 0 0 0,0 0 0 0 0,0 0 0 0 0,0 1 0 0 0,0-1 0 0 0,0 0 0 0 0,0 0 0 0 0,0 1 0 0 0,0-1 0 0 0,0 0 0 0 0,0 0 0 0 0,0 0 0 0 0,0 1 0 0 0,0-1 0 0 0,0 0 0 0 0,1 0 0 0 0,-1 0 0 0 0,0 1 0 0 0,0-1 0 0 0,0 0 0 0 0,0 0 0 0 0,1 0 0 0 0,0 1 0 0 0,0-1 0 0 0,0 1 0 0 0,0-1 0 0 0,0 0 0 0 0,0 0 0 0 0,0 0 0 0 0,0 0 1 0 0,1 0-1 0 0,-1 0 0 0 0,0 0 0 0 0,0 0 0 0 0,0 0 0 0 0,1-1 0 0 0,4 1-14 0 0,-1-1-6 0 0,0 0 0 0 0,0 0 0 0 0,0 0 0 0 0,0 0 0 0 0,0-1 0 0 0,0 0 0 0 0,-1 0 1 0 0,7-3-1 0 0,-6 2 3 0 0,0 0 1 0 0,0 1 0 0 0,1 0-1 0 0,-1 0 1 0 0,0 1 0 0 0,11-3-1 0 0,7 3 3 0 0,-14 1 3 0 0,-1-1 1 0 0,1 1 0 0 0,0-2-1 0 0,11-2 1 0 0,11-8-7 0 0,-18 7 1 0 0,0 1 1 0 0,14-4-1 0 0,2 2 6 0 0,6-1 4 0 0,44-14 1 0 0,9-2-32 0 0,-10 3 20 0 0,-23 6 28 0 0,-34 8 3 0 0,1 0 0 0 0,26-11 0 0 0,-20 6 21 0 0,-20 8 13 0 0,0 0 0 0 0,0-1 0 0 0,0 0 0 0 0,11-8 0 0 0,-9 7-17 0 0,2-2 182 0 0,-12 7-205 0 0,1-1 0 0 0,-1 1 0 0 0,0-1-1 0 0,0 1 1 0 0,1 0 0 0 0,-1-1 0 0 0,0 1 0 0 0,0-1 0 0 0,0 1 0 0 0,0 0-1 0 0,1-1 1 0 0,-1 1 0 0 0,0-1 0 0 0,0 1 0 0 0,0-1 0 0 0,0 1 0 0 0,0-1 0 0 0,0 1-1 0 0,0 0 1 0 0,0-1 0 0 0,0 1 0 0 0,-1-1 0 0 0,1 1 0 0 0,0-1 0 0 0,0 1-1 0 0,0 0 1 0 0,-1-1 0 0 0,-9 1 56 0 0,1 0-53 0 0,0 1 1 0 0,0 0-1 0 0,0 1 0 0 0,0 0 1 0 0,-10 4-1 0 0,3-2-15 0 0,-38 17 4 0 0,14-6 0 0 0,-65 23-152 0 0,72-23 132 0 0,26-12 21 0 0,0 1 0 0 0,0-1 0 0 0,-8 2 0 0 0,9-4-1 0 0,0 1 0 0 0,1 0 0 0 0,-1 0 0 0 0,0 0 0 0 0,1 1 0 0 0,-1 0 0 0 0,1 0 0 0 0,-7 5 0 0 0,-7 2 3 0 0,17-9-5 0 0,0 0 0 0 0,-1 0 0 0 0,1 0 0 0 0,0 0 0 0 0,0 0 0 0 0,-4 3 0 0 0,0 2-40 0 0,6-6 41 0 0,0 0 0 0 0,0 0 0 0 0,0 0 0 0 0,0 1 1 0 0,0-1-1 0 0,0 0 0 0 0,0 0 0 0 0,0 0 0 0 0,0 0 0 0 0,0 0 0 0 0,0 0 1 0 0,0 1-1 0 0,0-1 0 0 0,0 0 0 0 0,0 0 0 0 0,0 0 0 0 0,0 0 0 0 0,0 0 1 0 0,0 0-1 0 0,0 1 0 0 0,0-1 0 0 0,0 0 0 0 0,1 0 0 0 0,-1 0 0 0 0,0 0 1 0 0,0 0-1 0 0,0 0 0 0 0,0 0 0 0 0,0 1 0 0 0,0-1 0 0 0,0 0 0 0 0,0 0 1 0 0,0 0-1 0 0,1 0 0 0 0,-1 0 0 0 0,0 0 0 0 0,0 0 0 0 0,0 0 0 0 0,0 0 1 0 0,0 0-1 0 0,0 0 0 0 0,1 0 0 0 0,-1 0 0 0 0,0 0 0 0 0,0 0 0 0 0,0 0 1 0 0,0 0-1 0 0,0 0 0 0 0,0 0 0 0 0,1 0 0 0 0,-1 0 0 0 0,0 0 0 0 0,11 3-28 0 0,96-25-179 0 0,-67 13 144 0 0,14-7-2 0 0,4-1 9 0 0,-41 14 39 0 0,95-24-17 0 0,40-12-29 0 0,-59 17 160 0 0,-37 11-16 0 0,-35 7-46 0 0,-1 2 1 0 0,25-1-1 0 0,-25 2 11 0 0,8 4-22 0 0,-27-3-19 0 0,0 0-1 0 0,-1 0 1 0 0,1 0 0 0 0,-1 0 0 0 0,1 0-1 0 0,-1 0 1 0 0,1 0 0 0 0,0 0 0 0 0,-1 0 0 0 0,1 0-1 0 0,-1 1 1 0 0,1-1 0 0 0,-1 0 0 0 0,1 0-1 0 0,-1 1 1 0 0,1-1 0 0 0,-1 0 0 0 0,1 1-1 0 0,-1-1 1 0 0,1 0 0 0 0,-1 1 0 0 0,0-1 0 0 0,1 1-1 0 0,-1-1 1 0 0,0 1 0 0 0,1-1 0 0 0,-1 1-1 0 0,0-1 1 0 0,1 1 0 0 0,-1-1 0 0 0,0 1-1 0 0,0-1 1 0 0,0 1 0 0 0,1 0 0 0 0,-2 1 1 0 0,1-1 1 0 0,0 0-1 0 0,-1 0 1 0 0,1 1-1 0 0,0-1 1 0 0,-1 0-1 0 0,1 0 0 0 0,-1 0 1 0 0,-1 2-1 0 0,1-1 5 0 0,-2 2 9 0 0,0 0 0 0 0,-1 0 0 0 0,1-1 1 0 0,-1 1-1 0 0,0-1 0 0 0,0 0 0 0 0,0 0 1 0 0,0 0-1 0 0,-1 0 0 0 0,-5 2 0 0 0,-13 9 24 0 0,-80 44 62 0 0,16-10-39 0 0,60-32-74 0 0,6-4-16 0 0,0 2 0 0 0,-36 30 0 0 0,34-24 26 0 0,16-15-4 0 0,0 1 0 0 0,1 0-1 0 0,-1 0 1 0 0,1 0-1 0 0,-7 11 1 0 0,11-14-11 0 0,0 0 4 0 0,1-1-1 0 0,-1 1 1 0 0,1 0 0 0 0,-1 0 0 0 0,-1 5 0 0 0,3-7 0 0 0,0 0 1 0 0,0 0-1 0 0,0 0 0 0 0,0 0 1 0 0,0 1-1 0 0,0-1 0 0 0,0 0 1 0 0,0 0-1 0 0,1 0 0 0 0,-1 0 0 0 0,0 0 1 0 0,1 0-1 0 0,-1 0 0 0 0,1 0 1 0 0,-1 0-1 0 0,1-1 0 0 0,-1 1 1 0 0,1 0-1 0 0,-1 0 0 0 0,2 1 0 0 0,-1-2 2 0 0,-1 1 0 0 0,1-1 0 0 0,-1 0-1 0 0,1 1 1 0 0,0-1 0 0 0,-1 0 0 0 0,1 0-1 0 0,-1 1 1 0 0,1-1 0 0 0,0 0 0 0 0,-1 0-1 0 0,1 0 1 0 0,0 0 0 0 0,-1 0 0 0 0,1 0-1 0 0,0 0 1 0 0,0 0 0 0 0,2 0-11 0 0,6 1 10 0 0,0-1 0 0 0,-1 0-1 0 0,1-1 1 0 0,-1 1-1 0 0,1-2 1 0 0,0 1 0 0 0,-1-1-1 0 0,12-5 1 0 0,-10 4 6 0 0,3-1-6 0 0,-1-1 1 0 0,17-9-1 0 0,12-5-22 0 0,72-27 72 0 0,-47 23-28 0 0,-47 17-15 0 0,1-1 0 0 0,20-10 0 0 0,-14 4 6 0 0,55-31 43 0 0,-39 22 42 0 0,-9 7 47 0 0,-23 12-91 0 0,-10 3-44 0 0,0 0 0 0 0,1 0 0 0 0,-1 0 1 0 0,0 0-1 0 0,0 0 0 0 0,1 0 0 0 0,-1 0 1 0 0,0 0-1 0 0,1 0 0 0 0,-1 0 0 0 0,0 0 0 0 0,0 0 1 0 0,1 0-1 0 0,-1 0 0 0 0,0 0 0 0 0,1-1 0 0 0,-1 1 1 0 0,0 0-1 0 0,0 0 0 0 0,1 0 0 0 0,-1 0 1 0 0,0 0-1 0 0,0-1 0 0 0,0 1 0 0 0,1 0 0 0 0,-1 0 1 0 0,0-1-1 0 0,0 1 0 0 0,0 0 0 0 0,1 0 0 0 0,-1-1 1 0 0,0 1-1 0 0,0 0 0 0 0,0 0 0 0 0,0-1 1 0 0,0 1-1 0 0,0 0 0 0 0,0 0 0 0 0,0-1 0 0 0,0 1 1 0 0,0-1-1 0 0,-10 8 51 0 0,6-5-46 0 0,0 0 1 0 0,-1 0-1 0 0,1 0 0 0 0,-8 2 1 0 0,7-3 1 0 0,0 1-1 0 0,0 0 1 0 0,-10 4 0 0 0,2 1-9 0 0,0 0 0 0 0,0-1 0 0 0,0-1 0 0 0,-20 5 0 0 0,16-4 0 0 0,0 1 0 0 0,-27 15 0 0 0,2-1 0 0 0,-169 82 0 0 0,196-94 0 0 0,-26 17 0 0 0,-2 2 0 0 0,22-11 0 0 0,4-3 0 0 0,9-9 0 0 0,6 3 0 0 0,2-7-2 0 0,0 0 1 0 0,0 0-1 0 0,1-1 0 0 0,-1 1 0 0 0,1 0 0 0 0,-1-1 0 0 0,0 1 1 0 0,1-1-1 0 0,-1 1 0 0 0,1-1 0 0 0,0 1 0 0 0,-1-1 1 0 0,1 1-1 0 0,-1-1 0 0 0,1 1 0 0 0,0-1 0 0 0,-1 0 1 0 0,1 1-1 0 0,0-1 0 0 0,-1 0 0 0 0,1 0 0 0 0,0 1 1 0 0,-1-1-1 0 0,1 0 0 0 0,0 0 0 0 0,0 0 0 0 0,1 0 0 0 0,21-2-64 0 0,1-2 54 0 0,-17 3 12 0 0,0 0 1 0 0,-1-1-1 0 0,1 0 0 0 0,6-2 0 0 0,8-5 0 0 0,117-56 0 0 0,-87 40 5 0 0,-30 15 35 0 0,35-22 0 0 0,38-26 27 0 0,-69 41-25 0 0,-11 7 24 0 0,-1 0 0 0 0,14-12 0 0 0,-3 3 9 0 0,-20 16-74 0 0,0 0-1 0 0,0 0 1 0 0,0 0 0 0 0,0 0 0 0 0,-1-1-1 0 0,6-7 1 0 0,-7 10 0 0 0,-1-1 1 0 0,0 1-1 0 0,0-1 0 0 0,0 1 1 0 0,1 0-1 0 0,-1 0 0 0 0,1-1 1 0 0,-1 1-1 0 0,3-1 0 0 0,-4 2 1 0 0,1 0 0 0 0,-1 0 0 0 0,0 0 0 0 0,0 0 0 0 0,0-1 0 0 0,0 1-1 0 0,0 0 1 0 0,0 0 0 0 0,0 0 0 0 0,1 0 0 0 0,-1 0 0 0 0,0 0-1 0 0,0 0 1 0 0,0 0 0 0 0,0-1 0 0 0,0 1 0 0 0,0 0 0 0 0,0 0-1 0 0,0 0 1 0 0,0 0 0 0 0,0 0 0 0 0,0-1 0 0 0,0 1 0 0 0,0 0-1 0 0,0 0 1 0 0,0 0 0 0 0,0 0 0 0 0,0 0 0 0 0,0 0 0 0 0,0-1 0 0 0,0 1-1 0 0,0 0 1 0 0,0 0 0 0 0,0 0 0 0 0,0 0 0 0 0,0 0 0 0 0,0-1-1 0 0,0 1 1 0 0,0 0 0 0 0,0 0 0 0 0,0 0 0 0 0,0 0 0 0 0,0 0-1 0 0,-1 0 1 0 0,1 0 0 0 0,0-1 0 0 0,0 1 0 0 0,0 0 0 0 0,0 0-1 0 0,0 0 1 0 0,-7-4 67 0 0,2 4-56 0 0,-1 0 1 0 0,1 0-1 0 0,-1 0 0 0 0,0 1 0 0 0,1-1 0 0 0,-1 1 0 0 0,1 1 1 0 0,0-1-1 0 0,-1 1 0 0 0,1 0 0 0 0,0 0 0 0 0,-5 3 1 0 0,-16 6-90 0 0,11-5 34 0 0,-26 15 1 0 0,-7 3 16 0 0,24-12 1 0 0,-45 28 0 0 0,38-20 65 0 0,-75 51-97 0 0,98-65 25 0 0,1 0 0 0 0,-1 1 0 0 0,-9 11-1 0 0,-6 7-96 0 0,21-23 122 0 0,0 1-1 0 0,0-1 0 0 0,0 1 1 0 0,1 0-1 0 0,-1 0 1 0 0,1 0-1 0 0,0 0 1 0 0,-1 0-1 0 0,0 5 1 0 0,-1 0-4 0 0,3-6 1 0 0,-1 1-6 0 0,6 9-26 0 0,-4-11 37 0 0,0 1-1 0 0,0 0 0 0 0,1-1 1 0 0,-1 1-1 0 0,1-1 0 0 0,-1 1 1 0 0,1-1-1 0 0,0 0 0 0 0,0 0 1 0 0,-1 1-1 0 0,1-1 1 0 0,4 1-1 0 0,-4-1-7 0 0,2 0 6 0 0,-1 0 0 0 0,1 0 0 0 0,0 0 0 0 0,0 0 0 0 0,-1-1 0 0 0,1 0 0 0 0,0 0 0 0 0,0 0 0 0 0,6-1 0 0 0,-6 1 6 0 0,3-1 0 0 0,0 1 0 0 0,0-1 0 0 0,0-1 0 0 0,-1 1 0 0 0,1-1 0 0 0,0 0 0 0 0,8-4 0 0 0,-13 5 2 0 0,-1 0 0 0 0,1 0 0 0 0,0 0-1 0 0,0 1 1 0 0,0-1 0 0 0,1 1 0 0 0,-1 0 0 0 0,2-1-1 0 0,-2 1 2 0 0,-1 0 0 0 0,1 0 1 0 0,0-1-1 0 0,0 1 0 0 0,0-1 0 0 0,-1 1 0 0 0,1-1 0 0 0,0 1 0 0 0,-1-1 0 0 0,1 0 0 0 0,2-2 0 0 0,-3 2 4 0 0,0 1 0 0 0,1-1 0 0 0,-1 1 0 0 0,0-1-1 0 0,1 1 1 0 0,-1-1 0 0 0,0 1 0 0 0,1 0 0 0 0,-1-1-1 0 0,2 1 1 0 0,-3 0-4 0 0,1 0 0 0 0,-1 0-1 0 0,0 0 1 0 0,0 0 0 0 0,0 0-1 0 0,0 0 1 0 0,0 0 0 0 0,0 0 0 0 0,1 0-1 0 0,-1 0 1 0 0,0 0 0 0 0,0 0-1 0 0,0 0 1 0 0,0 0 0 0 0,0 0 0 0 0,0 0-1 0 0,0 0 1 0 0,1 0 0 0 0,-1 0 0 0 0,0 0-1 0 0,0 0 1 0 0,0 0 0 0 0,0 0-1 0 0,0 0 1 0 0,0 0 0 0 0,0 0 0 0 0,1 0-1 0 0,-1 0 1 0 0,0 0 0 0 0,0 0-1 0 0,0-1 1 0 0,0 1 0 0 0,0 0 0 0 0,0 0-1 0 0,0 0 1 0 0,0 0 0 0 0,0 0-1 0 0,0 0 1 0 0,0 0 0 0 0,1 0 0 0 0,-1-1-1 0 0,0 1 1 0 0,0 0 0 0 0,0 0-1 0 0,0 0 1 0 0,0 0 0 0 0,0 0 0 0 0,0 0-1 0 0,0-1 1 0 0,0 1 0 0 0,0 0 0 0 0,0 0-1 0 0,0 0 1 0 0,0 0 0 0 0,0 0-1 0 0,0 0 1 0 0,-1 0 0 0 0,1-1 0 0 0,0 1-1 0 0,0 0 1 0 0,0 0 0 0 0,0 0-1 0 0,-7-4 251 0 0,3 3-253 0 0,-1 1 0 0 0,1-1 0 0 0,-1 1 0 0 0,1 0 0 0 0,-1 1 0 0 0,1-1 0 0 0,-8 3 0 0 0,-6 0 0 0 0,15-3 0 0 0,-1 1 0 0 0,0 0 1 0 0,1 0-1 0 0,-1 1 0 0 0,-4 1 0 0 0,-15 6-13 0 0,14-7 1 0 0,1 0 0 0 0,-1 0 0 0 0,0 1 0 0 0,-9 5 0 0 0,-44 12 12 0 0,61-19 0 0 0,-1 0 0 0 0,0-1 0 0 0,1 1 0 0 0,-1-1 0 0 0,0 0 0 0 0,1 1 0 0 0,-1-1 0 0 0,0 0 0 0 0,-3 0 0 0 0,4 0 0 0 0,0-1 0 0 0,0 1 0 0 0,0 0 0 0 0,0 0 0 0 0,-1 1 0 0 0,1-1 0 0 0,0 0 0 0 0,0 0 0 0 0,0 0 0 0 0,0 1 0 0 0,0-1 0 0 0,0 0 0 0 0,0 1 0 0 0,0-1 0 0 0,0 1 0 0 0,0 0 0 0 0,0-1 0 0 0,0 1 0 0 0,0 0 0 0 0,1-1 0 0 0,-2 2 0 0 0,-5 4 0 0 0,6-6-5 0 0,1 0 0 0 0,-1 0 0 0 0,0 1 0 0 0,1-1 0 0 0,-1 0 0 0 0,0 1 0 0 0,1-1 0 0 0,-1 1 0 0 0,1-1 0 0 0,-1 0 0 0 0,1 1 0 0 0,-1-1 0 0 0,1 1 0 0 0,-1 0 0 0 0,1-1 0 0 0,-1 1 0 0 0,1-1 0 0 0,0 1 0 0 0,-1 1 0 0 0,1-2 3 0 0,0 0 0 0 0,0 0 0 0 0,0 0 0 0 0,0 0 0 0 0,0 0-1 0 0,-1 1 1 0 0,1-1 0 0 0,0 0 0 0 0,0 0 0 0 0,0 0 0 0 0,0 0-1 0 0,0 0 1 0 0,0 0 0 0 0,0 0 0 0 0,0 0 0 0 0,0 0 0 0 0,-1 0-1 0 0,1 0 1 0 0,0 1 0 0 0,0-1 0 0 0,0 0 0 0 0,0 0 0 0 0,0 0-1 0 0,0 0 1 0 0,0 0 0 0 0,-1 0 0 0 0,1 0 0 0 0,0 0 0 0 0,0 0-1 0 0,0 0 1 0 0,0 0 0 0 0,0 0 0 0 0,0 0 0 0 0,-1 0 0 0 0,1 0-1 0 0,0 0 1 0 0,0 0 0 0 0,0 0 0 0 0,0 0 0 0 0,0-1 0 0 0,0 1-1 0 0,-1 0 1 0 0,1 0 0 0 0,0 0 0 0 0,0 0 0 0 0,0 0 0 0 0,0 0-1 0 0,0 0 1 0 0,0 0 0 0 0,-2 1-51 0 0,2 5 31 0 0,0-4-20 0 0,4 3 19 0 0,-3-3 17 0 0,3 3-32 0 0,10 3 22 0 0,-5-3 4 0 0,-1 0-10 0 0,-4-2-3 0 0,19 18 12 0 0,4 3 13 0 0,-16-18 0 0 0,-7-6 0 0 0,-2-1 0 0 0,-1 1 0 0 0,0 0 0 0 0,0 1 0 0 0,0-1 0 0 0,0 0 0 0 0,0 0 0 0 0,0 0 0 0 0,0 0 0 0 0,0 0 0 0 0,0-1 0 0 0,0 1 0 0 0,1 0 0 0 0,-1 0 0 0 0,0-1 0 0 0,0 1 0 0 0,0 0 0 0 0,0-1 0 0 0,0 1 0 0 0,-1-1 0 0 0,1 0 0 0 0,0 1 0 0 0,0-1 0 0 0,0 0 0 0 0,1-1 0 0 0,-2 2 0 0 0,1 0 0 0 0,0-1 0 0 0,0 1 0 0 0,-1-1 0 0 0,1 1 0 0 0,0 0 0 0 0,-1 0 0 0 0,1-1 0 0 0,0 1 0 0 0,0 0 0 0 0,0 0 0 0 0,-1 0 0 0 0,1 0 0 0 0,0 0 0 0 0,0 0 0 0 0,0 0 0 0 0,1 0 0 0 0,-1 0 0 0 0,-1 1 0 0 0,1-1 0 0 0,0 0 0 0 0,0 0 0 0 0,-1 0 0 0 0,1 0 0 0 0,0 0 0 0 0,0 0 0 0 0,-1-1 0 0 0,1 1 0 0 0,0 0 0 0 0,0 0 0 0 0,-1 0 0 0 0,1-1 0 0 0,0 1 0 0 0,-1 0 0 0 0,2-2 0 0 0,5-4 5 0 0,-5 5 2 0 0,-1-1 1 0 0,1 0-1 0 0,0 1 0 0 0,0 0 1 0 0,0-1-1 0 0,0 1 1 0 0,0 0-1 0 0,0 0 0 0 0,3-1 1 0 0,-3 1 11 0 0,1 0 1 0 0,-1-1-1 0 0,0 1 0 0 0,0-1 1 0 0,0 1-1 0 0,0-1 0 0 0,2-3 1 0 0,9-5 42 0 0,-2-3-62 0 0,-11 12 0 0 0,1 0 0 0 0,0 0 0 0 0,-1 0 0 0 0,1 1 0 0 0,0-1 0 0 0,-1 0 0 0 0,1 0 0 0 0,0 0 0 0 0,0 1 0 0 0,0-1 0 0 0,0 0 0 0 0,0 1 0 0 0,0-1 0 0 0,0 0 0 0 0,0 1 0 0 0,0 0 0 0 0,1-1 0 0 0,17-10 0 0 0,-5 2 0 0 0,16-8-88 0 0,-27 15 88 0 0,-3 1 0 0 0,0 1 0 0 0,0-1 0 0 0,1 1 0 0 0,-1 0 0 0 0,0-1 0 0 0,0 1 0 0 0,1 0 0 0 0,-1-1 0 0 0,0 1 0 0 0,1 0 0 0 0,-1-1 0 0 0,0 1 0 0 0,1 0 0 0 0,-1-1 0 0 0,0 1 0 0 0,1 0 0 0 0,-1 0 0 0 0,1 0 0 0 0,-1-1 0 0 0,1 1 0 0 0,-1 0 0 0 0,1 0 0 0 0,6-1 19 0 0,-6 2 266 0 0,-2-1-205 0 0,-14 4-62 0 0,12-4-18 0 0,1 1-1 0 0,0-1 1 0 0,0 0 0 0 0,0 1 0 0 0,0 0 0 0 0,0-1-1 0 0,0 1 1 0 0,-3 2 0 0 0,-18 6 0 0 0,8-4 0 0 0,14-5 0 0 0,1 0 0 0 0,0 0 1 0 0,0 0-1 0 0,-1 1 0 0 0,1-1 0 0 0,0 0 0 0 0,0 0 0 0 0,-1 0 0 0 0,1 0 0 0 0,0 0 1 0 0,-1 0-1 0 0,1 0 0 0 0,0 0 0 0 0,-1 0 0 0 0,1 0 0 0 0,0 0 0 0 0,-1 0 0 0 0,1 0 1 0 0,0 0-1 0 0,-1 0 0 0 0,1 0 0 0 0,0 0 0 0 0,-1 0 0 0 0,1 0 0 0 0,0 0 0 0 0,0 0 1 0 0,-1-1-1 0 0,1 1 0 0 0,0 0 0 0 0,-1 0 0 0 0,1 0 0 0 0,0-1 0 0 0,-2 0-4 0 0,1 0-1 0 0,0 0 0 0 0,0 1 0 0 0,-1-1 1 0 0,1 0-1 0 0,0 1 0 0 0,-1-1 1 0 0,1 1-1 0 0,0-1 0 0 0,-1 1 0 0 0,1 0 1 0 0,-1-1-1 0 0,1 1 0 0 0,-3 0 0 0 0,1 0 18 0 0,0-1-1 0 0,-1 1 1 0 0,1-1-1 0 0,-1 0 0 0 0,1 0 1 0 0,0 0-1 0 0,0-1 0 0 0,-4-1 1 0 0,6 2-7 0 0,-1 0 1 0 0,1 0-1 0 0,0 0 1 0 0,0 0 0 0 0,-1 0-1 0 0,1 0 1 0 0,0 0-1 0 0,0-1 1 0 0,0 1-1 0 0,0 0 1 0 0,1-1 0 0 0,-1 1-1 0 0,0-1 1 0 0,0 1-1 0 0,1-1 1 0 0,-1 1-1 0 0,1-1 1 0 0,-1 1 0 0 0,1-4-1 0 0,-2-8-6 0 0,1 11 0 0 0,1 0 0 0 0,-1 0 0 0 0,1 0 0 0 0,0 0 0 0 0,0 0 0 0 0,0 0 0 0 0,0 0 0 0 0,0 0 0 0 0,0 0 0 0 0,1 0 0 0 0,-1 1 0 0 0,1-1 0 0 0,1-4 0 0 0,3-18 0 0 0,-4 21 0 0 0,-1 0 0 0 0,0 0 0 0 0,1 0 0 0 0,0 0 0 0 0,-1 0 0 0 0,1 1 0 0 0,0-1 0 0 0,1 0 0 0 0,-1 1 0 0 0,3-5 0 0 0,15-21-27 0 0,-10 14-6 0 0,1 1 0 0 0,0-1 0 0 0,1 2 1 0 0,0-1-1 0 0,19-15 0 0 0,23-15 68 0 0,25-17-166 0 0,-30 30 115 0 0,-32 20-50 0 0,-12 7 44 0 0,0 1 0 0 0,1-1 0 0 0,-1 1 0 0 0,8-3 0 0 0,39-11 22 0 0,-14 8 4 0 0,0-1-1 0 0,40-16 1 0 0,-42 5 122 0 0,-21 13-113 0 0,-3 0 53 0 0,1-3-58 0 0,-4 3-8 0 0,-5 4 0 0 0,0 1 0 0 0,0-1 0 0 0,1 1 0 0 0,-1 0 0 0 0,1 0 0 0 0,4-2 0 0 0,-2-1 0 0 0,-1-2 0 0 0,2 6 0 0 0,-6 0 0 0 0,0 0 0 0 0,-1 1 0 0 0,0 0 0 0 0,1 0 0 0 0,-1-1 0 0 0,0 1 0 0 0,1 0 0 0 0,-1 0 0 0 0,1-1 0 0 0,-1 1 0 0 0,0 0 0 0 0,1 0 0 0 0,-1 0 0 0 0,1 0 0 0 0,-1 0 0 0 0,1 0 0 0 0,-1 0 0 0 0,1 0 0 0 0,-1 0 0 0 0,0 0 0 0 0,1 0 0 0 0,-1 0 0 0 0,1 0 0 0 0,-1 0 0 0 0,1 0 0 0 0,-1 0 0 0 0,1 1 0 0 0,7 1 0 0 0,-2 3 0 0 0,-1 1 0 0 0,-1 2 0 0 0,-4-8 0 0 0,0 1 0 0 0,0-1 0 0 0,1 0 0 0 0,-1 1 0 0 0,0-1 0 0 0,0 1 0 0 0,0-1 0 0 0,1 1 0 0 0,-1-1 0 0 0,0 0 0 0 0,1 1 0 0 0,-1-1 0 0 0,0 0 0 0 0,1 1 0 0 0,-1-1 0 0 0,1 0 0 0 0,-1 1 0 0 0,1-1 0 0 0,-1 0 0 0 0,0 0 0 0 0,1 0 0 0 0,-1 1 0 0 0,1-1 0 0 0,-1 0 0 0 0,1 0 0 0 0,2 0 0 0 0,-2 1 0 0 0,0 0 0 0 0,0 0 0 0 0,0-1 0 0 0,-1 1 0 0 0,1 0 0 0 0,0-1 0 0 0,0 0 0 0 0,0 1 0 0 0,0-1 0 0 0,1 1 0 0 0,-1-1 0 0 0,0 0 0 0 0,0 0 0 0 0,0 0 0 0 0,0 1 0 0 0,0-1 0 0 0,0 0 0 0 0,0 0 0 0 0,0-1 0 0 0,0 1 0 0 0,1 0 0 0 0,-1 0 0 0 0,0 0 0 0 0,0-1 0 0 0,1 0 0 0 0,18-12 0 0 0,-15 10 1 0 0,-5 2 0 0 0,0 1-1 0 0,1 0 0 0 0,-1 0 0 0 0,0 0 0 0 0,0 0 0 0 0,0 0 0 0 0,1 0 1 0 0,-1 0-1 0 0,0-1 0 0 0,0 1 0 0 0,0 0 0 0 0,0 0 0 0 0,1 0 0 0 0,-1 0 1 0 0,0-1-1 0 0,0 1 0 0 0,0 0 0 0 0,0 0 0 0 0,0 0 0 0 0,0-1 0 0 0,1 1 1 0 0,-1 0-1 0 0,0 0 0 0 0,0 0 0 0 0,0-1 0 0 0,0 1 0 0 0,0 0 0 0 0,0 0 1 0 0,0-1-1 0 0,0 1 0 0 0,0 0 0 0 0,0 0 0 0 0,0-1 0 0 0,0 1 0 0 0,0 0 1 0 0,0 0-1 0 0,-1 0 0 0 0,1-1 0 0 0,0 1 0 0 0,0 0 0 0 0,0 0 0 0 0,0-1 1 0 0,0 1-1 0 0,-1-3 8 0 0,-1 2 19 0 0,0-1 0 0 0,-1 1 0 0 0,1 0 0 0 0,0-1 0 0 0,0 1 0 0 0,-1 0 0 0 0,1 1 0 0 0,-5-2 0 0 0,3 1-6 0 0,-11 1-37 0 0,7-3-48 0 0,7 3 64 0 0,1-1-1 0 0,-1 1 0 0 0,1 0 1 0 0,-1-1-1 0 0,1 1 0 0 0,0 0 1 0 0,-1 0-1 0 0,1-1 1 0 0,-1 1-1 0 0,1 0 0 0 0,-1 0 1 0 0,1 0-1 0 0,-1 0 0 0 0,0 0 1 0 0,1 0-1 0 0,-1 0 1 0 0,1 0-1 0 0,-1 0 0 0 0,1 0 1 0 0,-1 0-1 0 0,1 0 0 0 0,-1 0 1 0 0,1 0-1 0 0,-1 0 1 0 0,1 0-1 0 0,-1 1 0 0 0,1-1 1 0 0,-1 0-1 0 0,-1 1 3 0 0,0 0 6 0 0,-1-1-1 0 0,1 0 0 0 0,0 0 1 0 0,0 0-1 0 0,-1 0 0 0 0,1-1 1 0 0,0 1-1 0 0,0-1 1 0 0,0 1-1 0 0,0-1 0 0 0,-1 0 1 0 0,-2-1-1 0 0,-3-3-23 0 0,4 2-60 0 0,4 1 12 0 0,2 1 55 0 0,0 0-1 0 0,0 0 1 0 0,1 0 0 0 0,-1 1-1 0 0,0-1 1 0 0,0 1-1 0 0,0-1 1 0 0,1 1 0 0 0,-1 0-1 0 0,0 0 1 0 0,1-1-1 0 0,-1 2 1 0 0,0-1 0 0 0,0 0-1 0 0,3 1 1 0 0,13 0-173 0 0,13 6 102 0 0,-16-2 80 0 0,-9-4-2 0 0,-5-1 3 0 0,0 0 0 0 0,1 0 0 0 0,-1 0 1 0 0,1 0-1 0 0,-1 1 0 0 0,0-1 0 0 0,1 1 0 0 0,-1-1 1 0 0,0 1-1 0 0,1-1 0 0 0,1 3 0 0 0,4 0 63 0 0,-5-2-53 0 0,1 0 0 0 0,0-1 0 0 0,-1 1 0 0 0,1-1 0 0 0,0 1 0 0 0,-1-1 1 0 0,1 0-1 0 0,0 0 0 0 0,0-1 0 0 0,-1 1 0 0 0,1 0 0 0 0,4-2 0 0 0,8-1 12 0 0,-15 2 30 0 0,-4-4 11 0 0,2 4-48 0 0,0 0 0 0 0,0 0-1 0 0,0 0 1 0 0,0 0 0 0 0,0 1-1 0 0,0-1 1 0 0,-1 1 0 0 0,1-1 0 0 0,-2 1-1 0 0,2 0-12 0 0,2 0-3 0 0,-1 0 0 0 0,0 0 0 0 0,0 0 0 0 0,1-1 0 0 0,-1 1 0 0 0,0 0 0 0 0,1 0 0 0 0,-1 0 0 0 0,0-1 0 0 0,1 1 0 0 0,-1 0 0 0 0,1-1 0 0 0,-1 1 0 0 0,0-1 0 0 0,0 0 0 0 0,-14-7 0 0 0,8 6 0 0 0,-5 4 0 0 0,12-2 0 0 0,0 0 0 0 0,-1 0 0 0 0,1 0 0 0 0,0 0 0 0 0,0 1 0 0 0,0-1 0 0 0,-1 0 0 0 0,1 0 0 0 0,0 0 0 0 0,0 0 0 0 0,0 0 0 0 0,-1 0 0 0 0,1 0 0 0 0,0 0 0 0 0,0 0 0 0 0,0-1 0 0 0,-1 1 0 0 0,1 0 0 0 0,0 0 0 0 0,0 0 0 0 0,0 0 0 0 0,-1 0 0 0 0,1 0 0 0 0,0 0 0 0 0,0 0 0 0 0,0 0 0 0 0,0-1 0 0 0,-1 1 0 0 0,1 0 0 0 0,0 0 0 0 0,0 0 0 0 0,0 0 0 0 0,0-1 0 0 0,0 1 0 0 0,0 0 0 0 0,0 0 0 0 0,-1 0 0 0 0,1 0 0 0 0,0-1 0 0 0,0 1 0 0 0,0 0 0 0 0,0-1 0 0 0,0 1 0 0 0,-3-8 0 0 0,5 0 0 0 0,-2 8 0 0 0,0-1 0 0 0,0 0 0 0 0,0 0 0 0 0,0 1 0 0 0,0-1 0 0 0,0 0 0 0 0,0 1 0 0 0,1-1 0 0 0,-1 0 0 0 0,0 1 0 0 0,1-1 0 0 0,-1 0 0 0 0,0 1 0 0 0,1-1 0 0 0,-1 0 0 0 0,1 1 0 0 0,-1-1 0 0 0,1 1 0 0 0,-1-1 0 0 0,1 1 0 0 0,0-1 0 0 0,-1 1 0 0 0,2-1 0 0 0,1-1 0 0 0,0 0-17 0 0,-1 0 1 0 0,1 0-1 0 0,0 1 0 0 0,-1-1 1 0 0,1 1-1 0 0,0-1 0 0 0,0 1 0 0 0,0 0 1 0 0,0 0-1 0 0,0 1 0 0 0,0-1 1 0 0,0 0-1 0 0,0 1 0 0 0,4 0 0 0 0,-4 2 8 0 0,-2-2 9 0 0,-1 1 0 0 0,1-1 0 0 0,0 0-1 0 0,-1 1 1 0 0,1-1 0 0 0,0 0 0 0 0,-1 1 0 0 0,1-1-1 0 0,0 0 1 0 0,0 0 0 0 0,-1 0 0 0 0,1 1 0 0 0,0-1-1 0 0,0 0 1 0 0,-1 0 0 0 0,1 0 0 0 0,0 0 0 0 0,0-1 0 0 0,0 1-1 0 0,0 0 1 0 0,28 1 11 0 0,-28 0 46 0 0,0-2 12 0 0,2 0-69 0 0,-2 1-48 0 0,-21 10 102 0 0,19-9-46 0 0,0-1 0 0 0,-1 0 0 0 0,1 0-1 0 0,-1 0 1 0 0,1 0 0 0 0,-1 0 0 0 0,1 0 0 0 0,-1 0 0 0 0,-1-1 0 0 0,1 0-1 0 0,1 1 1 0 0,-1 0-1 0 0,0 0 1 0 0,1-1-1 0 0,-1 1 0 0 0,1 0 1 0 0,-1 0-1 0 0,1 1 1 0 0,-3-1-1 0 0,-2 2 11 0 0,1-1 1 0 0,-1 0-1 0 0,1 0 0 0 0,-1 0 0 0 0,-9 0 0 0 0,-50 2 49 0 0,61-3-67 0 0,0 0 0 0 0,0 0 0 0 0,0 1 0 0 0,0-1 0 0 0,-7 3 0 0 0,-11 1 0 0 0,-63 8 0 0 0,37-4 0 0 0,18-3 0 0 0,-35 12 0 0 0,43-10 0 0 0,-26 10-33 0 0,-5 1-6 0 0,24-9 39 0 0,19-6 0 0 0,1 0 0 0 0,-19 3 0 0 0,9-3 0 0 0,12-2 0 0 0,0 0 0 0 0,0 0 0 0 0,-10-1 0 0 0,10 1 0 0 0,6-1 0 0 0,0 1 0 0 0,-1-1 0 0 0,1 0 0 0 0,0 0 0 0 0,0 0 0 0 0,-1 0 0 0 0,1 0 0 0 0,0 0 0 0 0,0 0 0 0 0,-1-1 0 0 0,1 1 0 0 0,0 0 0 0 0,0-1 0 0 0,0 1 0 0 0,0-1 0 0 0,-1 1 0 0 0,1-1 0 0 0,0 1 0 0 0,-1-2 0 0 0,-6-5 0 0 0,5-1 0 0 0,6 1 0 0 0,-2 5 2 0 0,-1 1-3 0 0,1 1 0 0 0,-1-1 0 0 0,1 1 1 0 0,-1-1-1 0 0,0 0 0 0 0,0 1 0 0 0,1-1 0 0 0,-1 1 1 0 0,0-1-1 0 0,0 0 0 0 0,0 0 0 0 0,0 1 0 0 0,1-1 1 0 0,-1 0-1 0 0,0 1 0 0 0,0-1 0 0 0,0 0 0 0 0,-1 1 1 0 0,1-1-1 0 0,0 0 0 0 0,0 0 0 0 0,0 0-79 0 0,-1 0 76 0 0,0 1-1 0 0,0-1 1 0 0,0 1-1 0 0,0-1 1 0 0,0 1-1 0 0,0 0 1 0 0,0-1-1 0 0,0 1 1 0 0,0 0-1 0 0,0 0 1 0 0,0 0-1 0 0,0 0 1 0 0,0 0-1 0 0,0 0 1 0 0,-1 0-1 0 0,-14 0-19 0 0,11 0 24 0 0,0 1-1 0 0,0 0 1 0 0,0 0-1 0 0,0 0 1 0 0,-9 4 0 0 0,8-2 3 0 0,0-1 0 0 0,0-1 0 0 0,-11 3 1 0 0,10-4 6 0 0,-1 1 1 0 0,1 1 0 0 0,0-1-1 0 0,-8 4 1 0 0,-9-1-11 0 0,21-3 0 0 0,0-1 0 0 0,-1 0 0 0 0,1 1 0 0 0,0 0 0 0 0,0 0 0 0 0,0 0 0 0 0,0 0 0 0 0,-3 2 0 0 0,6-3 0 0 0,-1 1 0 0 0,0-1 0 0 0,0 1 0 0 0,0-1 0 0 0,0 1 0 0 0,0-1 0 0 0,0 0 0 0 0,0 1 0 0 0,0-1 0 0 0,0 0 0 0 0,0 0 0 0 0,0 1 0 0 0,0-1 0 0 0,-2 0 0 0 0,-13 1 0 0 0,-13 0-165 0 0,23-2 127 0 0,6 1 47 0 0,0 0-1 0 0,-1 0 1 0 0,1 0-1 0 0,0 0 1 0 0,-1 0-1 0 0,1 0 1 0 0,0-1-1 0 0,-1 1 1 0 0,1 0-1 0 0,0 0 1 0 0,0-1-1 0 0,-1 1 1 0 0,1 0-1 0 0,0 0 1 0 0,0-1-1 0 0,-1 1 1 0 0,1 0-1 0 0,0 0 1 0 0,0-1-1 0 0,0 1 1 0 0,-1 0-1 0 0,1-1 1 0 0,0 1-1 0 0,0-1 0 0 0,-1 0-11 0 0,1 0-1 0 0,0 0 1 0 0,-1-1 0 0 0,1 1-1 0 0,0 0 1 0 0,-1 0-1 0 0,1 0 1 0 0,0-1-1 0 0,0 1 1 0 0,0 0-1 0 0,0 0 1 0 0,0-1-1 0 0,0 1 1 0 0,1 0-1 0 0,-1-2 1 0 0,1 0-7 0 0,2-15 7 0 0,-1 12 22 0 0,1-10 70 0 0,-3 14-92 0 0,1 0 1 0 0,0 0 0 0 0,-1-1 0 0 0,1 1-1 0 0,-1 0 1 0 0,0 0 0 0 0,1 0 0 0 0,-1 0 0 0 0,0 0-1 0 0,-1-3 1 0 0,1 2-28 0 0,0 2 26 0 0,0 0 1 0 0,0 0-1 0 0,0 0 1 0 0,0 0-1 0 0,0 0 1 0 0,0 0-1 0 0,0 0 0 0 0,0 0 1 0 0,1 0-1 0 0,-1 0 1 0 0,0 0-1 0 0,1 0 1 0 0,0-2-1 0 0,-1-20 24 0 0,0 22-20 0 0,0 0 0 0 0,0 0 0 0 0,0 0 0 0 0,0 0-1 0 0,0 0 1 0 0,-1 0 0 0 0,1 0 0 0 0,0 0 0 0 0,-1 0 0 0 0,1 0 0 0 0,-1 0 0 0 0,1 0-1 0 0,-1 0 1 0 0,1 1 0 0 0,-1-1 0 0 0,0 0 0 0 0,1 0 0 0 0,-1 1 0 0 0,0-1 0 0 0,0 0-1 0 0,0 1 1 0 0,1-1 0 0 0,-1 1 0 0 0,0-1 0 0 0,0 1 0 0 0,0-1 0 0 0,0 1 0 0 0,0 0-1 0 0,0-1 1 0 0,-1 1 0 0 0,2 0 0 0 0,-1 0-1 0 0,1 0 1 0 0,0-1 0 0 0,-1 1-1 0 0,1 0 1 0 0,0 0 0 0 0,-1 0-1 0 0,1 0 1 0 0,0 0 0 0 0,0-1-1 0 0,-1 1 1 0 0,1 0 0 0 0,0 0-1 0 0,0-1 1 0 0,-1 1 0 0 0,1 0-1 0 0,0 0 1 0 0,0-1 0 0 0,0 1-1 0 0,-1 0 1 0 0,1-1 0 0 0,0 1-1 0 0,0 0 1 0 0,0-1 0 0 0,0 1-1 0 0,0 0 1 0 0,0-1 0 0 0,0 1 0 0 0,0 0-1 0 0,-1-1 1 0 0,1 1 0 0 0,1 0-1 0 0,-1-1 1 0 0,0 1 0 0 0,0 0-1 0 0,0-1 1 0 0,0 1 0 0 0,0-1-1 0 0,0 1 1 0 0,0 0 0 0 0,0 0-1 0 0,0-1 1 0 0,1 1 0 0 0,-1 0-1 0 0,0-1 1 0 0,0 1 0 0 0,0 0-1 0 0,1-1 1 0 0,-1 1 0 0 0,0 0-1 0 0,1-1 1 0 0,-1 1 1 0 0,7-4-1 0 0,-7 4 0 0 0,1 0 0 0 0,-1 0 0 0 0,1 0 0 0 0,-1 0 0 0 0,1 0 0 0 0,-1-1 0 0 0,1 1 0 0 0,-1 0 0 0 0,1 0 0 0 0,-1-1 0 0 0,0 1 0 0 0,1 0 0 0 0,-1-1 0 0 0,0 1 0 0 0,1 0 0 0 0,-1-1 0 0 0,1 0 0 0 0,1-4 0 0 0,-2 5 0 0 0,0-1 0 0 0,1 0 0 0 0,-1 0 0 0 0,0 0 0 0 0,1 1 0 0 0,-1-1 0 0 0,1 0 0 0 0,-1 0 0 0 0,1 1 0 0 0,-1-1 0 0 0,1 0 0 0 0,1 0 0 0 0,1-1 0 0 0,-3 2 0 0 0,1 0 0 0 0,-1 0 0 0 0,0 0 0 0 0,1 0 0 0 0,-1 0 0 0 0,0-1 0 0 0,1 1 0 0 0,-1 0 0 0 0,0 0 0 0 0,1 0 0 0 0,-1-1 0 0 0,0 1 0 0 0,1 0 0 0 0,-1 0 0 0 0,0-1 0 0 0,1 1 0 0 0,-1 0 0 0 0,0-1 0 0 0,0 1 0 0 0,1 0 0 0 0,-1-1 0 0 0,0 1 0 0 0,0 0 0 0 0,0-1 0 0 0,0 1 0 0 0,0 0 0 0 0,1-1 0 0 0,-1 1 0 0 0,0-1 0 0 0,0 0 0 0 0,1-9 0 0 0,0 10 1 0 0,-1-1-1 0 0,0 1 0 0 0,0 0 1 0 0,0-1-1 0 0,0 1 0 0 0,0-1 1 0 0,0 1-1 0 0,0 0 1 0 0,0-1-1 0 0,0 1 0 0 0,0-1 1 0 0,0 1-1 0 0,0-1 0 0 0,0 1 1 0 0,0 0-1 0 0,-1-1 1 0 0,1 1-1 0 0,0 0 0 0 0,0-1 1 0 0,0 1-1 0 0,-1 0 1 0 0,1-1-1 0 0,0 1 0 0 0,0 0 1 0 0,-1-1-1 0 0,1 1 0 0 0,0 0 1 0 0,0-1-1 0 0,-1 1 1 0 0,1 0-1 0 0,0 0 0 0 0,-1-1 1 0 0,1 1-1 0 0,0 0 0 0 0,-1 0 1 0 0,1 0-1 0 0,-1 0 1 0 0,1 0-1 0 0,0 0 0 0 0,-1-1 1 0 0,0 1-1 0 0,1 0 2 0 0,-1 0 1 0 0,1 0-1 0 0,-1 0 0 0 0,0 1 0 0 0,1-1 0 0 0,-1 0 1 0 0,1 0-1 0 0,-1 0 0 0 0,1 0 0 0 0,-1 1 0 0 0,1-1 0 0 0,-1 0 1 0 0,1 1-1 0 0,-1-1 0 0 0,1 0 0 0 0,-1 1 0 0 0,1-1 1 0 0,-1 0-1 0 0,1 1 0 0 0,0-1 0 0 0,-1 1 0 0 0,1-1 1 0 0,0 1-1 0 0,-1-1 0 0 0,1 1 0 0 0,0-1 0 0 0,-1 2 1 0 0,-6 6 15 0 0,-1-4-18 0 0,1 1 0 0 0,0 0 0 0 0,-10 8 0 0 0,14-10-6 0 0,-1-1-1 0 0,1 0 1 0 0,-1 0-1 0 0,1 0 1 0 0,-1-1-1 0 0,0 1 1 0 0,-4 0-1 0 0,3 0-7 0 0,-1 0 0 0 0,2 0 0 0 0,-10 5 0 0 0,13-7 14 0 0,-82 49-60 0 0,61-36 29 0 0,-26 20 1 0 0,1 0 7 0 0,-41 33-37 0 0,73-56 60 0 0,3-1 0 0 0,-2-1 0 0 0,1 0 0 0 0,-26 11 0 0 0,36-18 1 0 0,0 1-1 0 0,0-1 0 0 0,1 1 1 0 0,-1 0-1 0 0,0 0 1 0 0,1-1-1 0 0,0 2 0 0 0,-4 3 1 0 0,-14 10 48 0 0,20-16-48 0 0,-2 1 5 0 0,0 0 0 0 0,0 0-1 0 0,0 0 1 0 0,0 0 0 0 0,0 0 0 0 0,0 1 0 0 0,1-1-1 0 0,-1 1 1 0 0,0-1 0 0 0,1 1 0 0 0,-1-1-1 0 0,1 1 1 0 0,0 0 0 0 0,0 0 0 0 0,-1 0-1 0 0,0 2 1 0 0,-4 5-6 0 0,0-6 0 0 0,3 4 0 0 0,-1-5 0 0 0,8 2 0 0 0,-3-3 0 0 0,-1-1 0 0 0,0 0 0 0 0,1 0 0 0 0,-1 0 0 0 0,0 0 0 0 0,1 0 0 0 0,-1 0 0 0 0,0 0 0 0 0,1 0 0 0 0,-1 0 0 0 0,0 0 0 0 0,1 0 0 0 0,-1 0 0 0 0,0 0 0 0 0,1 0 0 0 0,-1 0 0 0 0,0 0 0 0 0,1 0 0 0 0,-1 0 0 0 0,0 0 0 0 0,0-1 0 0 0,1 1 0 0 0,-1 0 0 0 0,1 0 0 0 0,1-5-25 0 0,-1 0-16 0 0,10-3 19 0 0,10-5 95 0 0,-15 11-58 0 0,-4-4-15 0 0,0 7 0 0 0,-5-3 0 0 0,-3 2 0 0 0,6 7-64 0 0,23-36-10409 0 0,-8 12 6889 0 0,-1 0-87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20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36 699 5639 0 0,'0'0'614'0'0,"-10"5"124"0"0,6-5-738 0 0,1 1 1448 0 0,-16-4 4176 0 0,32-5-4502 0 0,3-3-788 0 0,-8 2 12 0 0,0-1-162 0 0,-2 4 37 0 0,-6 5-209 0 0,1 1 0 0 0,-1-1 1 0 0,0 1-1 0 0,1-1 0 0 0,-1 1 1 0 0,1-1-1 0 0,-1 1 0 0 0,1-1 0 0 0,-1 1 1 0 0,1 0-1 0 0,0-1 0 0 0,-1 1 0 0 0,1 0 1 0 0,0-1-1 0 0,18-11 192 0 0,-15 11-156 0 0,0-1 0 0 0,-1 0 0 0 0,1 0 0 0 0,-1-1 0 0 0,0 1 0 0 0,1-1 0 0 0,2-3 0 0 0,15-11 69 0 0,-9 8-117 0 0,-10 7 0 0 0,-1 1 0 0 0,1-1 0 0 0,-1 1 0 0 0,1 0 0 0 0,-1 0 0 0 0,1 0 0 0 0,0 0 0 0 0,0 0 0 0 0,-1 0 0 0 0,1 0 0 0 0,3 0 0 0 0,0-1 9 0 0,0-1 1 0 0,-1 0-1 0 0,1 0 0 0 0,-1 0 0 0 0,1 0 0 0 0,6-7 0 0 0,1-2 50 0 0,15-17 186 0 0,-24 27-229 0 0,-1 0 0 0 0,1-1 0 0 0,-1 1 0 0 0,1 0 0 0 0,0 0 0 0 0,0 1 0 0 0,0-1 0 0 0,4-1 0 0 0,7-10 48 0 0,-11 11-61 0 0,0 0 0 0 0,0 0 0 0 0,0 0 0 0 0,0-1 0 0 0,-1 1 0 0 0,5-5 0 0 0,-4 4 22 0 0,-1 0-1 0 0,1 1 0 0 0,-1 0 1 0 0,1-1-1 0 0,0 1 1 0 0,4-3-1 0 0,0-1-24 0 0,2 0 0 0 0,8-5 0 0 0,-10 9 11 0 0,0-1 0 0 0,-1 0-1 0 0,1 0 1 0 0,-1-1 0 0 0,10-7-1 0 0,-3 4 35 0 0,4-5 38 0 0,-2 1-84 0 0,-14 10 3 0 0,1 0-1 0 0,0-1 0 0 0,0 1 1 0 0,-1 0-1 0 0,1 0 0 0 0,0-1 0 0 0,-1 1 1 0 0,2-3-1 0 0,31-29 196 0 0,-23 20-34 0 0,-9 11-150 0 0,0 0-1 0 0,0 0 1 0 0,0 0-1 0 0,0-1 1 0 0,0 1-1 0 0,1-4 1 0 0,-2 4-9 0 0,0 0-1 0 0,0 1 1 0 0,1-1-1 0 0,-1 1 1 0 0,0-1 0 0 0,1 1-1 0 0,-1 0 1 0 0,1-1 0 0 0,1 0-1 0 0,11-12 14 0 0,-7 8-17 0 0,-6 6 0 0 0,-1-1 0 0 0,1 1 0 0 0,-1 0 0 0 0,1-1 0 0 0,-1 1 0 0 0,1 0 0 0 0,-1-1 0 0 0,1 1 0 0 0,-1-1 0 0 0,0 1 0 0 0,1-1 0 0 0,-1 1 0 0 0,1-1 0 0 0,-1 1 0 0 0,1-1 0 0 0,0-1 3 0 0,0 1 0 0 0,0 0 0 0 0,0 0 0 0 0,0 0 0 0 0,0 1-1 0 0,0-1 1 0 0,0 0 0 0 0,0 0 0 0 0,1 1 0 0 0,-1-1 0 0 0,2 0 0 0 0,-2 1-1 0 0,0-1 0 0 0,0 1 0 0 0,0-1 1 0 0,-1 1-1 0 0,1-1 0 0 0,0 1 1 0 0,0-1-1 0 0,0 1 0 0 0,0-1 0 0 0,-1 0 1 0 0,1 1-1 0 0,1-2 0 0 0,-2 1-2 0 0,0 1 0 0 0,0-1 0 0 0,0 1 0 0 0,0-1 0 0 0,0 1 0 0 0,1-1 0 0 0,-1 1 0 0 0,0-1 0 0 0,0 1 0 0 0,0 0 0 0 0,1-1 0 0 0,-1 1 0 0 0,0-1 0 0 0,1 1 0 0 0,-1 0 0 0 0,0-1 0 0 0,1 1 0 0 0,-1 0 0 0 0,1-1 0 0 0,-1 1 0 0 0,0 0 0 0 0,1-1 0 0 0,4-4 0 0 0,34-23 0 0 0,-32 25-2 0 0,-7 3 2 0 0,0 0 1 0 0,1 0-1 0 0,-1-1 1 0 0,0 1-1 0 0,1 0 1 0 0,-1 0-1 0 0,0 0 0 0 0,1 0 1 0 0,-1 0-1 0 0,0 0 1 0 0,0-1-1 0 0,1 1 1 0 0,-1 0-1 0 0,0 0 1 0 0,0-1-1 0 0,1 1 1 0 0,-1 0-1 0 0,0 0 0 0 0,0-1 1 0 0,1 1-1 0 0,-1 0 1 0 0,0 0-1 0 0,0-1 1 0 0,0 1-1 0 0,0 0 1 0 0,0-1-1 0 0,1 1 0 0 0,-1-1 1 0 0,20-10 244 0 0,0-1-175 0 0,-16 9-71 0 0,0 0 0 0 0,0 1 0 0 0,0-1 0 0 0,1 1 0 0 0,5-2 0 0 0,-9 4 1 0 0,-1 0 0 0 0,1 0 0 0 0,-1 0 0 0 0,1 0 0 0 0,-1 0 0 0 0,1 0 0 0 0,0 0 0 0 0,-1 0 0 0 0,1-1 0 0 0,-1 1 0 0 0,1 0 0 0 0,-1 0 0 0 0,1-1 0 0 0,-1 1 0 0 0,0 0 0 0 0,1 0 0 0 0,-1-1 0 0 0,1 1 0 0 0,-1 0 0 0 0,0-1 0 0 0,1 1 0 0 0,-1-1 0 0 0,0 1 0 0 0,1-1 0 0 0,-1 1 0 0 0,0 0 0 0 0,1-1 0 0 0,-1 1 0 0 0,0-1 0 0 0,0 1 0 0 0,1-2 0 0 0,13-14 64 0 0,-13 15-64 0 0,-1 0 0 0 0,1 0 0 0 0,0 0 0 0 0,0 0 0 0 0,0 0 0 0 0,0 1 0 0 0,-1-1 0 0 0,1 0 0 0 0,0 1 0 0 0,2-2 0 0 0,8-7 0 0 0,5 0 0 0 0,-3-3 0 0 0,-12 9 0 0 0,0 0 0 0 0,16-2 0 0 0,-13 3 0 0 0,1-5 0 0 0,-5 7 0 0 0,0 0 0 0 0,0-1 0 0 0,0 1 0 0 0,0 0 0 0 0,0 0 0 0 0,1 0 0 0 0,-1 0 0 0 0,0-1 0 0 0,0 1 0 0 0,0 0 0 0 0,0 0 0 0 0,0 0 0 0 0,1 0 0 0 0,-1 0 0 0 0,0 0 0 0 0,0-1 0 0 0,0 1 0 0 0,0 0 0 0 0,1 0 0 0 0,-1 0 0 0 0,0 0 0 0 0,0 0 0 0 0,0 0 0 0 0,1 0 0 0 0,-1 0 0 0 0,0 0 0 0 0,0 0 0 0 0,0 0 0 0 0,1 0 0 0 0,-1 0 0 0 0,0 0 0 0 0,0 0 0 0 0,1 0 0 0 0,-1 0 0 0 0,0 0 0 0 0,0 0 0 0 0,1 0 0 0 0,-1 0 0 0 0,0 0 0 0 0,0 0 0 0 0,0 0 0 0 0,1 0 0 0 0,-1 0 0 0 0,0 0 0 0 0,0 0 0 0 0,1 0 0 0 0,-1 0 0 0 0,0 0 0 0 0,0 0 0 0 0,0 0 0 0 0,1 0 0 0 0,-1 0 0 0 0,0 0 0 0 0,0-1 0 0 0,0 1 0 0 0,0 0 0 0 0,1 0 0 0 0,-1 0 0 0 0,0 0 0 0 0,0 0 0 0 0,0-1 0 0 0,0 1 0 0 0,0 0 0 0 0,1 0 0 0 0,-1 0 0 0 0,0-1 0 0 0,0 1 0 0 0,0 0 0 0 0,0 0 0 0 0,0 0 0 0 0,0-1 0 0 0,0-2 0 0 0,0 3 0 0 0,0 0 0 0 0,0-1 0 0 0,0 1 0 0 0,0 0 0 0 0,0-1 0 0 0,0 1 0 0 0,1 0 0 0 0,-1-1 0 0 0,0 1 0 0 0,0 0 0 0 0,0-1 0 0 0,0 1 0 0 0,0 0 0 0 0,1-1 0 0 0,-1 1 0 0 0,0 0 0 0 0,0 0 0 0 0,0-1 0 0 0,1 1 0 0 0,-1 0 0 0 0,0 0 0 0 0,0-1 0 0 0,1 1 0 0 0,-1 0 0 0 0,0 0 0 0 0,1 0 0 0 0,-1 0 0 0 0,0-1 0 0 0,0 1 0 0 0,1 0 0 0 0,-1 0 0 0 0,0 0 0 0 0,1 0 0 0 0,-1 0 0 0 0,0 0 0 0 0,1 0 0 0 0,-1 0 0 0 0,0 0 0 0 0,1 0 0 0 0,0 0 0 0 0,0 0 0 0 0,0-1 0 0 0,0 1 0 0 0,-1 0 0 0 0,1 0 0 0 0,0-1 0 0 0,0 1 0 0 0,0-1 0 0 0,-1 1 0 0 0,1-1 0 0 0,0 1 0 0 0,-1-1 0 0 0,1 1 0 0 0,0-1 0 0 0,-1 1 0 0 0,1-1 0 0 0,-1 0 0 0 0,1 1 0 0 0,-1-1 0 0 0,1 0 0 0 0,0-1 0 0 0,-3-3 0 0 0,0 2 11 0 0,1 2 42 0 0,2 2 1 0 0,0 3-30 0 0,0-3 90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32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84 5815 0 0,'-1'-1'7304'0'0,"-6"8"-6275"0"0,7-6-974 0 0,-1 0 0 0 0,0-1-1 0 0,1 1 1 0 0,-1-1 0 0 0,0 1 0 0 0,1 0-1 0 0,-1 0 1 0 0,1-1 0 0 0,-1 1-1 0 0,1 0 1 0 0,-1 0 0 0 0,1 1-1 0 0,-10 28 734 0 0,10-29-676 0 0,-3 23 360 0 0,-3 5 456 0 0,5-20-792 0 0,-1 0-1 0 0,1 0 1 0 0,1 0 0 0 0,0 0-1 0 0,0 0 1 0 0,3 14 0 0 0,-1-14-50 0 0,0 1 1 0 0,0-1 0 0 0,0 20 0 0 0,1 3 24 0 0,-1-21-107 0 0,-1-1 12 0 0,1 0 0 0 0,1 1 0 0 0,0-1 0 0 0,7 18 0 0 0,-9-27 180 0 0,2 17 55 0 0,10 52-14 0 0,-9-45-44 0 0,5 19 190 0 0,-3-17-325 0 0,-5-23-44 0 0,-1 0 0 0 0,1 0 0 0 0,0 0 0 0 0,3 6 0 0 0,12 35 466 0 0,-5-15-480 0 0,-9-24 0 0 0,0-1 0 0 0,0 1 0 0 0,5 8 0 0 0,-2-7 6 0 0,-1 1 0 0 0,-1-1 0 0 0,1 1 0 0 0,-1 0 0 0 0,0 1 0 0 0,1 8 0 0 0,-3-14 6 0 0,3 21 73 0 0,-3-23-81 0 0,0 0 0 0 0,-1 1 1 0 0,1-1-1 0 0,-1 0 0 0 0,0 0 0 0 0,1 0 1 0 0,-1 1-1 0 0,0-1 0 0 0,0 0 0 0 0,0 0 1 0 0,0 1-1 0 0,0-1 0 0 0,0 0 0 0 0,0 0 1 0 0,0 1-1 0 0,-1 1 0 0 0,1-2 0 0 0,-1 1 0 0 0,1 0 1 0 0,0-1-1 0 0,0 1 0 0 0,0 0 0 0 0,0-1 0 0 0,0 1 0 0 0,0 0 0 0 0,0-1 0 0 0,1 4 0 0 0,13 43 60 0 0,-11-42-64 0 0,0-1 0 0 0,0 1 0 0 0,7 8 0 0 0,-3-4 0 0 0,25 43 0 0 0,-16-14 22 0 0,-4-11 31 0 0,-9-22-25 0 0,2 5 90 0 0,1 0 1 0 0,6 21 0 0 0,-6-19-80 0 0,0 1 1 0 0,10 15-1 0 0,5 10-40 0 0,-6-14 268 0 0,-8-14-233 0 0,1 0 0 0 0,17 16-1 0 0,-18-19 4 0 0,0 0-1 0 0,0 0 0 0 0,-1 0 1 0 0,10 17-1 0 0,-4-7 156 0 0,20 10 74 0 0,25 18-351 0 0,-44-35 137 0 0,-8-6 4 0 0,-1-1 0 0 0,1-1 0 0 0,0 1 1 0 0,1-1-1 0 0,8 5 0 0 0,43 20-3 0 0,-46-24-50 0 0,-1 0 0 0 0,1-1-1 0 0,22 4 1 0 0,-5-1 120 0 0,1-2-1 0 0,46 0 1 0 0,-42-5 61 0 0,58-9 0 0 0,-79 7-158 0 0,1 0-1 0 0,-1-1 1 0 0,0-1 0 0 0,15-8-1 0 0,10-1-2 0 0,-29 12-15 0 0,0-1 1 0 0,0 0-1 0 0,-1-1 0 0 0,13-7 0 0 0,-6 3-8 0 0,5-2 0 0 0,13-18 64 0 0,-29 26-64 0 0,0-1 0 0 0,0 0 0 0 0,0 1 0 0 0,1 0 0 0 0,3-2 0 0 0,8-6 0 0 0,-6 5 0 0 0,-8 5 0 0 0,0-1 0 0 0,0 1 0 0 0,0 0 0 0 0,-1-1 0 0 0,1 1 0 0 0,0-1 0 0 0,-1 1 0 0 0,1-1 0 0 0,0 1 0 0 0,-1-1 0 0 0,1 0 0 0 0,0 1 0 0 0,-1-1 0 0 0,1 0 0 0 0,0-1 0 0 0,16-17 0 0 0,-15 16 24 0 0,-1 1-1 0 0,1 0 1 0 0,0 0 0 0 0,-1 0-1 0 0,1 0 1 0 0,0 1 0 0 0,0-1-1 0 0,5-2 1 0 0,5-6 99 0 0,-3 2-102 0 0,0 1 1 0 0,12-8-1 0 0,-16 12-15 0 0,0 0 0 0 0,0-1 1 0 0,0 0-1 0 0,0 0 0 0 0,-1 0 0 0 0,1-1 0 0 0,-1 0 0 0 0,0 1 1 0 0,0-1-1 0 0,-1-1 0 0 0,0 1 0 0 0,5-10 0 0 0,-2 1 10 0 0,-1 0 0 0 0,-1-1 0 0 0,-1 1 0 0 0,0-1 0 0 0,-1 0 0 0 0,0 0 0 0 0,-1 1 0 0 0,-1-1 0 0 0,-1-15 0 0 0,3-6-55 0 0,-2 29 28 0 0,1-1-1 0 0,-1 1 1 0 0,0 0-1 0 0,-2-12 1 0 0,-8-107 167 0 0,8 80-120 0 0,-2-61-284 0 0,2 13 248 0 0,-11 5 0 0 0,13 84-4 0 0,-1 0-1 0 0,0 0 1 0 0,-1 1 0 0 0,1-1-1 0 0,-1 0 1 0 0,-2-4-1 0 0,0 1-1 0 0,1 0-1 0 0,0 0 0 0 0,0-1 1 0 0,-1-8-1 0 0,-11-35 60 0 0,8 31-79 0 0,-9-42-1 0 0,16 63 27 0 0,-3-11 0 0 0,2 9 0 0 0,1 0 0 0 0,-1-1 0 0 0,0 1 0 0 0,1-1 0 0 0,-1 0 0 0 0,1 1 0 0 0,0-1 0 0 0,0 1 0 0 0,0-4 0 0 0,-1-2-13 0 0,-1 0 0 0 0,0 0 0 0 0,-1 0 0 0 0,-4-10 0 0 0,5 15-18 0 0,-7-14 146 0 0,6 13-125 0 0,1-1 0 0 0,0 1 0 0 0,0 0-1 0 0,-3-9 1 0 0,3 8-1 0 0,2 4-42 0 0,-2-2-74 0 0,2 2 120 0 0,0 1 0 0 0,-1-1 0 0 0,1 1 0 0 0,0-1 0 0 0,0 1 0 0 0,-1-1 0 0 0,1 0 0 0 0,0 1 0 0 0,0-1 0 0 0,0 1 0 0 0,-1-1 0 0 0,1 0 0 0 0,0 1 0 0 0,0-1 0 0 0,0 1 0 0 0,0-1 0 0 0,0 0 0 0 0,0 1 0 0 0,1-2 0 0 0,-2 0-35 0 0,-2-4 31 0 0,-9-19 11 0 0,6 12-16 0 0,-14-27-40 0 0,17 35 44 0 0,0 0-47 0 0,1 1 5 0 0,-2-2 43 0 0,2 0 11 0 0,-1 0 0 0 0,-17-24 0 0 0,17 27 0 0 0,0 0-11 0 0,2 2-47 0 0,-1 0-28 0 0,1 0 28 0 0,-3-2 47 0 0,0 0 11 0 0,1 0-13 0 0,2 3-63 0 0,1 10-1773 0 0,0 10-1986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36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30 270 4343 0 0,'0'3'3572'0'0,"-6"0"-2246"0"0,-17 8 5800 0 0,22-11-7059 0 0,6 2 63 0 0,-1 0 1 0 0,1 0-1 0 0,-1-1 1 0 0,1 0-1 0 0,-1 1 1 0 0,1-2 0 0 0,0 1-1 0 0,0 0 1 0 0,-1-1-1 0 0,1 0 1 0 0,0 0-1 0 0,7-1 1 0 0,4 0 81 0 0,8 6 113 0 0,-20-4-318 0 0,0 0 1 0 0,0 0 0 0 0,1 0-1 0 0,7 0 1 0 0,0-1 96 0 0,-8 0-59 0 0,1 0 0 0 0,0 0 0 0 0,-1-1-1 0 0,1 1 1 0 0,8-3 0 0 0,-9 2-27 0 0,-1 1-1 0 0,0-1 0 0 0,1 1 1 0 0,-1 0-1 0 0,1 0 0 0 0,-1 0 1 0 0,5 1-1 0 0,-5-1-12 0 0,-2 1 70 0 0,35 0 122 0 0,-31 0-149 0 0,-1-1-1 0 0,1 0 1 0 0,0 0-1 0 0,8-2 1 0 0,14 0 130 0 0,-17 2-92 0 0,0 0 0 0 0,18-3 0 0 0,-14 0 1 0 0,1 2 1 0 0,-1 0 0 0 0,17 1-1 0 0,-26 0-87 0 0,0 0 0 0 0,0 0 0 0 0,0-1 0 0 0,0 1 0 0 0,0-1 0 0 0,0 0-1 0 0,4-2 1 0 0,10-2 17 0 0,58-14 309 0 0,-1-2-316 0 0,-66 18 6 0 0,0-1 0 0 0,-1 0 0 0 0,16-9 0 0 0,-22 11-16 0 0,1 1 0 0 0,0-1 0 0 0,-1 1 0 0 0,1 0 0 0 0,6-1 0 0 0,-6 1 0 0 0,-1 0 0 0 0,1 0 0 0 0,-1 0 0 0 0,1 0 0 0 0,-1 0 0 0 0,0-1 0 0 0,4-2 0 0 0,9-3 39 0 0,0 0 0 0 0,19-5 1 0 0,-11 7-64 0 0,8-2-14 0 0,-21 7 38 0 0,-10 0 0 0 0,0 0 0 0 0,-1 0 0 0 0,1 0 0 0 0,0 0 0 0 0,0 0 0 0 0,-1 0 0 0 0,1 0 0 0 0,0 0 0 0 0,0 0 0 0 0,-1 0 0 0 0,1 0 0 0 0,0 0 0 0 0,0 0 0 0 0,0-1 0 0 0,19-8 1 0 0,-14 7 38 0 0,0 0-1 0 0,-1-1 1 0 0,0 0-1 0 0,1 0 1 0 0,8-7-1 0 0,-11 8-14 0 0,1-1 0 0 0,0 1 0 0 0,0 0-1 0 0,0 0 1 0 0,8-3 0 0 0,13-8 25 0 0,-24 13-49 0 0,7-6 0 0 0,1 1 0 0 0,12-6 0 0 0,-2-1 0 0 0,9-1 0 0 0,-25 13 0 0 0,1-1 0 0 0,-1 0 0 0 0,0 0 0 0 0,0-1 0 0 0,0 1 0 0 0,0 0 0 0 0,4-4 0 0 0,2-1 0 0 0,0 2 0 0 0,-2 0 0 0 0,-2-1 0 0 0,0 3 0 0 0,0-1 0 0 0,11-1-178 0 0,-16 4 158 0 0,1 0 0 0 0,-1 0 0 0 0,1-1 0 0 0,-1 1 0 0 0,0 0 0 0 0,1 0 0 0 0,-1 0 0 0 0,1 0 0 0 0,-1 0 0 0 0,1 0-1 0 0,-1-1 1 0 0,0 1 0 0 0,1 0 0 0 0,-1 0 0 0 0,1-1 0 0 0,-1 1 0 0 0,0 0 0 0 0,1-1 0 0 0,-1 1 0 0 0,0 0 0 0 0,0-1-1 0 0,1 1 1 0 0,-1 0 0 0 0,1-2 0 0 0,5 0-603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4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6103 0 0,'0'0'5096'0'0,"5"9"-3976"0"0,-1 8 94 0 0,-2-1-391 0 0,-2-12-724 0 0,0 0-1 0 0,1 1 0 0 0,-1-1 0 0 0,-1 7 0 0 0,1-8-74 0 0,0-1 0 0 0,0 0-1 0 0,0 0 1 0 0,0 0-1 0 0,1 1 1 0 0,-1-1 0 0 0,1 0-1 0 0,0 0 1 0 0,-1 0-1 0 0,1 0 1 0 0,2 3 0 0 0,-2-3 1 0 0,0 0 1 0 0,0 0-1 0 0,0 0 0 0 0,0 1 1 0 0,-1-1-1 0 0,1 0 0 0 0,-1 1 1 0 0,1 2-1 0 0,-1-3-5 0 0,0 1 1 0 0,0-1-1 0 0,1 0 0 0 0,-1 0 0 0 0,1 0 0 0 0,-1 0 0 0 0,1 0 0 0 0,1 2 0 0 0,-1-2 3 0 0,-1 0 0 0 0,1 0 0 0 0,0 0 0 0 0,-1 0 0 0 0,1 0 0 0 0,-1 0 0 0 0,0 0 0 0 0,1 0 0 0 0,-1 0-1 0 0,0 0 1 0 0,-1 4 0 0 0,1-3-14 0 0,0-1-1 0 0,0 1 1 0 0,0 0-1 0 0,0 0 1 0 0,0 0-1 0 0,1 0 1 0 0,0 2-1 0 0,0-2 19 0 0,-1 0 0 0 0,1 1 0 0 0,-1-1 0 0 0,0 0 0 0 0,0 1-1 0 0,0 3 1 0 0,-1 1 54 0 0,1 1-1 0 0,0 0 1 0 0,1-1-1 0 0,0 1 1 0 0,0-1-1 0 0,1 1 1 0 0,3 9 0 0 0,-5-17-82 0 0,1 3 23 0 0,0 0-1 0 0,1-1 0 0 0,-1 1 0 0 0,1 0 1 0 0,4 6-1 0 0,-5-9-25 0 0,1 2 17 0 0,-1 0-1 0 0,1-1 1 0 0,-1 1-1 0 0,0 0 1 0 0,0 0-1 0 0,0 0 0 0 0,1 5 1 0 0,2 6 90 0 0,0 8 14 0 0,-1-14-67 0 0,-1-1 0 0 0,-1 1 1 0 0,1 0-1 0 0,-1 11 0 0 0,2 7-63 0 0,-1-15 88 0 0,-2 0 1 0 0,1 0 0 0 0,-3 13 0 0 0,2-12 21 0 0,-1 0 0 0 0,3 16 0 0 0,-3-12 5 0 0,1-14-85 0 0,-1 0 1 0 0,1 0-1 0 0,0 0 0 0 0,0 0 0 0 0,0 1 0 0 0,0-1 0 0 0,1 0 0 0 0,0 2 0 0 0,4 21-17 0 0,-3-15 55 0 0,0-1-1 0 0,0 1 0 0 0,-1 0 1 0 0,0 0-1 0 0,-1 1 0 0 0,-1 12 1 0 0,0 4 12 0 0,2-22-26 0 0,-1-1-1 0 0,1 1 1 0 0,-1-1 0 0 0,4 9-1 0 0,-3-11-14 0 0,-1 1 0 0 0,1-1 0 0 0,-1 1 0 0 0,1 0 0 0 0,-1-1-1 0 0,0 5 1 0 0,0 0 63 0 0,0 0-1 0 0,1-1 1 0 0,1 10 0 0 0,-1-8-74 0 0,0-1 0 0 0,0 1 1 0 0,-1 7-1 0 0,0 69 465 0 0,2-33-482 0 0,0-35 6 0 0,-2-1 0 0 0,-1 21 1 0 0,0-26 13 0 0,1-1-1 0 0,2 18 1 0 0,-1-9-18 0 0,-1 32-1 0 0,-1-30 8 0 0,2 20 1 0 0,1-29-14 0 0,-2 0 0 0 0,1 0 1 0 0,-2 0-1 0 0,1 0 0 0 0,-1 0 1 0 0,-1 0-1 0 0,-6 21 0 0 0,-9 40 486 0 0,16-66-474 0 0,0-1-1 0 0,0 0 1 0 0,1 0 0 0 0,-1 0-1 0 0,1 0 1 0 0,2 10 0 0 0,-2 18 18 0 0,0-24-24 0 0,0 1 0 0 0,2 14 0 0 0,-1-17 0 0 0,0-1 0 0 0,-1 1 0 0 0,-1 8 0 0 0,0-7 0 0 0,1-1 0 0 0,0 1 0 0 0,1 10 0 0 0,0-15 0 0 0,-1-1-1 0 0,0 1 1 0 0,0-1 0 0 0,-1 0-1 0 0,1 1 1 0 0,0-1-1 0 0,-1 0 1 0 0,-1 5-1 0 0,0 7 21 0 0,2-11 6 0 0,0 0 0 0 0,0-1 0 0 0,0 1 0 0 0,-1 0-1 0 0,1-1 1 0 0,-2 6 0 0 0,-2 9 33 0 0,4-12-48 0 0,-1-1 1 0 0,0 1-1 0 0,0-1 0 0 0,-3 7 1 0 0,-3 15 59 0 0,3-6-71 0 0,3-17 0 0 0,0 1 0 0 0,0 0 0 0 0,1 0 0 0 0,-1 0 0 0 0,1 5 0 0 0,-2 3 0 0 0,0-1 0 0 0,-5 14 0 0 0,6-23 0 0 0,-1 22 0 0 0,3-13 0 0 0,-1-7 0 0 0,1-3-3 0 0,-1 0 0 0 0,0 0 1 0 0,0 0-1 0 0,0 1 0 0 0,0-1 0 0 0,0 0 0 0 0,0 0 0 0 0,0 0 1 0 0,-1 1-1 0 0,1-1 0 0 0,0 0 0 0 0,-1 0 0 0 0,1 0 0 0 0,0 0 0 0 0,-1 0 1 0 0,0 0-1 0 0,1 0 0 0 0,-1 0 0 0 0,0 0 0 0 0,0 2 0 0 0,-1-1 39 0 0,-19 31-36 0 0,14-23 0 0 0,5-8 0 0 0,1-1 0 0 0,-1 1 0 0 0,1 0 0 0 0,0-1 0 0 0,0 1 0 0 0,0 0 0 0 0,0 0 0 0 0,0 0 0 0 0,-1 4 0 0 0,-9 20 0 0 0,7-16 0 0 0,-3-3 4 0 0,6-6 3 0 0,1-1 120 0 0,-6-1-22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4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31 6215 0 0,'1'0'52'0'0,"0"0"-40"0"0,-1 0 0 0 0,0 0 0 0 0,0 0 0 0 0,1 0 0 0 0,-1 0 0 0 0,0 0 0 0 0,0-1 0 0 0,1 1 0 0 0,-1 0 0 0 0,0 0 0 0 0,0 0 0 0 0,1 0 0 0 0,-1 0 0 0 0,0 0 0 0 0,0 0 0 0 0,0-1 0 0 0,1 1 0 0 0,-1 0 0 0 0,0 0 0 0 0,0 0 0 0 0,0 0 0 0 0,0-1 0 0 0,1 1 0 0 0,-1 0 0 0 0,0 0 0 0 0,0-1 0 0 0,0 1 0 0 0,0 0 0 0 0,0 0 0 0 0,0 0 0 0 0,0-1 0 0 0,0 1 0 0 0,0 0 0 0 0,0 0 0 0 0,1-1 0 0 0,-1 1 0 0 0,0 0 0 0 0,0 0 0 0 0,-1-1 0 0 0,1 1 0 0 0,0 0 0 0 0,0 0 0 0 0,0-1 0 0 0,0 1 0 0 0,0 0 0 0 0,0 0 0 0 0,0-1 0 0 0,0 1 0 0 0,0 0 0 0 0,0 0 0 0 0,-5-21 9066 0 0,3 30-8849 0 0,2-5-214 0 0,0 0 0 0 0,0 1 1 0 0,0-1-1 0 0,-1 0 0 0 0,1 0 0 0 0,-1 0 0 0 0,0 0 1 0 0,0 0-1 0 0,-3 6 0 0 0,-3 15 278 0 0,0 6-213 0 0,-2 0-5 0 0,8-27-46 0 0,-1 0 1 0 0,1 0-1 0 0,1 0 1 0 0,-2 7-1 0 0,1-1 53 0 0,-5 15-39 0 0,-1 16-6 0 0,-4-9 38 0 0,8-10-44 0 0,3-19-28 0 0,0 0 0 0 0,-1 0-1 0 0,1 0 1 0 0,-1 0 0 0 0,1 0 0 0 0,-1 0-1 0 0,-1 4 1 0 0,-4 15-17 0 0,5-20-1 0 0,0 1 1 0 0,0 0-1 0 0,1 0 1 0 0,-1-1-1 0 0,1 1 1 0 0,-1 3-1 0 0,1-3 10 0 0,0 0 0 0 0,-1 0 0 0 0,1 0 0 0 0,-1-1-1 0 0,0 1 1 0 0,-2 4 0 0 0,2-3-18 0 0,0 0-1 0 0,-1-1 1 0 0,1 1-1 0 0,0 0 1 0 0,1 0 0 0 0,-1 4-1 0 0,0-4 19 0 0,1 1-1 0 0,-1-1 0 0 0,0 0 1 0 0,-3 8-1 0 0,0-1-3 0 0,1 0 1 0 0,0 0-1 0 0,1 1 0 0 0,0-1 0 0 0,0 0 0 0 0,1 21 0 0 0,0-21 7 0 0,-8 65 2 0 0,7-58 0 0 0,0 3 0 0 0,-1-4 0 0 0,3-15 0 0 0,-1-1 0 0 0,1 1 0 0 0,-1-1 0 0 0,1 1 0 0 0,0-1 0 0 0,0 1 0 0 0,0-1 0 0 0,0 1 0 0 0,0 2 0 0 0,0-2 0 0 0,0 0 0 0 0,0-1 0 0 0,0 1 0 0 0,0 0 0 0 0,0-1 0 0 0,0 1 0 0 0,-1 0 0 0 0,1 0 0 0 0,-1 1 0 0 0,-2 12 0 0 0,-7 29 0 0 0,5-17 0 0 0,4-22 0 0 0,0 0 0 0 0,0 0 0 0 0,0 0 0 0 0,0 8 0 0 0,-2 21 0 0 0,0-13 0 0 0,-1-1 0 0 0,2-16 0 0 0,1 0 0 0 0,1 0 0 0 0,-1 0 0 0 0,0 0 0 0 0,1 6 0 0 0,0-8 3 0 0,0 0 0 0 0,-1 0 0 0 0,1 0-1 0 0,-1 0 1 0 0,1 0 0 0 0,-1 0 0 0 0,0 0-1 0 0,0 0 1 0 0,-1 3 0 0 0,-5 11 29 0 0,-1 11 88 0 0,6-20-141 0 0,0-1-1 0 0,0 1 0 0 0,0 0 1 0 0,0 10-1 0 0,-6 50 22 0 0,4-40-72 0 0,0 2 72 0 0,0 2 60 0 0,-3-2 48 0 0,2-16-127 0 0,4-12 13 0 0,1 0 0 0 0,-1 0 0 0 0,1 0 0 0 0,-1 0 1 0 0,1 0-1 0 0,0 0 0 0 0,-1 0 0 0 0,1 1 0 0 0,0-1 0 0 0,0 0 0 0 0,0 0 0 0 0,0 2 0 0 0,0 1 43 0 0,0 0 0 0 0,-1-1 0 0 0,1 1-1 0 0,0 0 1 0 0,-1 0 0 0 0,0-1 0 0 0,0 1 0 0 0,0-1-1 0 0,-3 7 1 0 0,0 15-253 0 0,2-7 66 0 0,0-1 156 0 0,-1 13-6 0 0,1-6 0 0 0,-1 0 0 0 0,2-4 74 0 0,-1-1-60 0 0,-1 0 50 0 0,3-10-64 0 0,0-9 0 0 0,0 1 0 0 0,0-1 0 0 0,0 1 0 0 0,0 0 0 0 0,0-1 0 0 0,0 1 0 0 0,0-1 0 0 0,0 1 0 0 0,0-1 0 0 0,0 1 0 0 0,0-1 0 0 0,0 1 0 0 0,0 0 0 0 0,0-1 0 0 0,-1 1 0 0 0,1 0 0 0 0,-1 1 0 0 0,1 1 0 0 0,-1-1 0 0 0,1 0 0 0 0,0 1 0 0 0,-1-1 0 0 0,1 1 0 0 0,1-1 0 0 0,-1 5 0 0 0,-1 0 0 0 0,1-7 0 0 0,0 1 0 0 0,0-1 0 0 0,-1 0 0 0 0,1 1 0 0 0,0-1 0 0 0,0 0 0 0 0,0 1 0 0 0,0-1 0 0 0,0 0 0 0 0,0 1 0 0 0,0-1 0 0 0,0 0 0 0 0,0 1 0 0 0,0-1 0 0 0,0 0 0 0 0,0 1 0 0 0,0-1 0 0 0,0 1 0 0 0,0-1 0 0 0,0 0 0 0 0,0 1 0 0 0,0-1 0 0 0,0 0 0 0 0,1 1 0 0 0,-1 0 0 0 0,1 1 0 0 0,-1-1 0 0 0,0 0 0 0 0,0 1 0 0 0,0-1 0 0 0,0 0 0 0 0,0 1 0 0 0,0-1 0 0 0,0 0 0 0 0,0 1 0 0 0,-1-1 0 0 0,1 0 0 0 0,0 1 0 0 0,-1-1 0 0 0,1 0 0 0 0,-1 0 0 0 0,0 1 0 0 0,0 0 0 0 0,-4 11 0 0 0,0 21 0 0 0,3-28 0 0 0,1-1 0 0 0,0 1 0 0 0,0-1 0 0 0,0 0 0 0 0,0 7 0 0 0,0-4 0 0 0,0-1 0 0 0,-1 0 0 0 0,1 0 0 0 0,-6 11 0 0 0,-5 23 64 0 0,7-31-64 0 0,4-8 0 0 0,0 0 0 0 0,0 0 0 0 0,0 0 0 0 0,0 1 0 0 0,0-1 0 0 0,1 0 0 0 0,-1 0 0 0 0,1 0 0 0 0,0 1 0 0 0,-1-1 0 0 0,1 4 0 0 0,1-3 0 0 0,-1 1 0 0 0,1 0 0 0 0,-6 35-176 0 0,3-33-461 0 0,1 0 0 0 0,0 0-1 0 0,0 0 1 0 0,1 11 0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57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11 485 6679 0 0,'0'0'1346'0'0,"-10"15"3756"0"0,10-16-5055 0 0,0 1 0 0 0,0 0-1 0 0,0 0 1 0 0,0 0 0 0 0,0 0-1 0 0,0-1 1 0 0,0 1 0 0 0,0 0-1 0 0,0 0 1 0 0,0 0-1 0 0,0-1 1 0 0,0 1 0 0 0,0 0-1 0 0,0 0 1 0 0,0 0 0 0 0,0 0-1 0 0,0-1 1 0 0,0 1 0 0 0,0 0-1 0 0,1 0 1 0 0,-1 0 0 0 0,0 0-1 0 0,0-1 1 0 0,0 1 0 0 0,0 0-1 0 0,0 0 1 0 0,0 0-1 0 0,1 0 1 0 0,-1 0 0 0 0,0 0-1 0 0,0-1 1 0 0,0 1 0 0 0,0 0-1 0 0,1 0 1 0 0,-1 0 0 0 0,0 0-1 0 0,0 0 1 0 0,0 0 0 0 0,0 0-1 0 0,1 0 1 0 0,-1 0 0 0 0,0 0-1 0 0,0 0 1 0 0,1 0 0 0 0,9 4 1818 0 0,0 0-1862 0 0,9 1 309 0 0,-18-5-184 0 0,12 7 264 0 0,33 24 238 0 0,-24-14-428 0 0,-21-16-138 0 0,0 0 0 0 0,33 17 118 0 0,-3 1-172 0 0,-11-7 30 0 0,-16-9-3 0 0,0-1 0 0 0,0 1 0 0 0,0-1-1 0 0,4 5 1 0 0,18 12 107 0 0,-4-5-144 0 0,-14-9 0 0 0,3 2 42 0 0,0-1 0 0 0,1 1 0 0 0,19 6 0 0 0,-13-6 36 0 0,17 8 92 0 0,-23-10-170 0 0,-5-1 0 0 0,3 3 0 0 0,17 7 144 0 0,-24-13-135 0 0,1 1 0 0 0,-1-1 0 0 0,0-1 0 0 0,0 1-1 0 0,1 0 1 0 0,3-1 0 0 0,1 1 8 0 0,0 0-1 0 0,-1 0 1 0 0,11 4-1 0 0,24 8 0 0 0,-41-12-4 0 0,0-1-1 0 0,0 1 0 0 0,0-1 1 0 0,0 1-1 0 0,1-1 0 0 0,-1 0 1 0 0,0 0-1 0 0,0 0 1 0 0,0 0-1 0 0,1 0 0 0 0,-1 0 1 0 0,0 0-1 0 0,0 0 0 0 0,1 0 1 0 0,1-1-1 0 0,-1 1-6 0 0,-1-1 0 0 0,1 1 0 0 0,-1 0 0 0 0,1 0-1 0 0,-1 0 1 0 0,1-1 0 0 0,0 2 0 0 0,-1-1 0 0 0,1 0 0 0 0,-1 0-1 0 0,3 1 1 0 0,37 15 99 0 0,-11-6-104 0 0,-27-9 0 0 0,-1-1 3 0 0,0 1-1 0 0,-1-1 0 0 0,1 1 1 0 0,0-1-1 0 0,-1 0 0 0 0,1 1 0 0 0,0-1 1 0 0,0 0-1 0 0,0 0 0 0 0,-1 0 1 0 0,1-1-1 0 0,0 1 0 0 0,2-1 1 0 0,-3 1-1 0 0,1-1 0 0 0,-1 1 0 0 0,1 0 0 0 0,-1 0 0 0 0,1 0 0 0 0,-1 0 0 0 0,1 0 1 0 0,-1 0-1 0 0,1 0 0 0 0,-1 0 0 0 0,1 1 0 0 0,-1-1 0 0 0,1 1 0 0 0,1 0 0 0 0,7 1-2 0 0,13 6 0 0 0,29 6 0 0 0,-48-12 0 0 0,1-3 0 0 0,-1 2 0 0 0,1-1 0 0 0,-1 0 0 0 0,1 1 0 0 0,-1 0 0 0 0,0 0 0 0 0,0 1 0 0 0,6 1 0 0 0,-4 0 0 0 0,2 2 5 0 0,-6-4 5 0 0,0 0-1 0 0,0 0 0 0 0,0 0 1 0 0,1 0-1 0 0,-1 0 1 0 0,0-1-1 0 0,1 1 0 0 0,2 0 1 0 0,1-3 86 0 0,-6 2-95 0 0,0 0 1 0 0,0 0-1 0 0,0 0 1 0 0,0-1-1 0 0,1 1 1 0 0,-1 0 0 0 0,0 0-1 0 0,0 0 1 0 0,0 0-1 0 0,0 0 1 0 0,0 0-1 0 0,0 0 1 0 0,1 0-1 0 0,-1 0 1 0 0,0 0 0 0 0,0 0-1 0 0,0 0 1 0 0,0 0-1 0 0,1 0 1 0 0,-1 0-1 0 0,0 0 1 0 0,0 0-1 0 0,0 0 1 0 0,0 0 0 0 0,0 0-1 0 0,1 0 1 0 0,-1 0-1 0 0,0 0 1 0 0,0 0-1 0 0,0 1 1 0 0,0-1-1 0 0,0 0 1 0 0,0 0 0 0 0,0 0-1 0 0,1 0 1 0 0,-1 0-1 0 0,0 0 1 0 0,0 0-1 0 0,0 0 1 0 0,0 1-1 0 0,0-1 1 0 0,0 0 0 0 0,0 0-1 0 0,0 0 1 0 0,0 0-1 0 0,0 1 1 0 0,1-1 51 0 0,0 0 1 0 0,1-3-44 0 0,1 0-10 0 0,0 0 0 0 0,1 3-12 0 0,-1-3-36 0 0,2 2 48 0 0,-4 1 3 0 0,-1-1 0 0 0,1 1 0 0 0,0 0 1 0 0,0-1-1 0 0,-1 1 0 0 0,1-1 0 0 0,0 1 0 0 0,-1-1 0 0 0,1 1 0 0 0,0-1 0 0 0,-1 1 0 0 0,1-1 0 0 0,-1 1 0 0 0,1-1 0 0 0,-1 0 1 0 0,1 1-1 0 0,-1-1 0 0 0,1 0 0 0 0,-1 0 0 0 0,1 0 0 0 0,0-1-4 0 0,0 0 1 0 0,0 0-1 0 0,1 0 1 0 0,-1 0-1 0 0,1 0 1 0 0,-1 1-1 0 0,1-1 1 0 0,2-2-1 0 0,14-10 1 0 0,-14 8 0 0 0,-3 5 0 0 0,-1-1 0 0 0,1 1 0 0 0,0 0 0 0 0,0-1 0 0 0,0 1 0 0 0,-1 0 0 0 0,1 0 0 0 0,0 0 0 0 0,0-1 0 0 0,2 0 0 0 0,30-29 0 0 0,-31 29-8 0 0,0 0 0 0 0,1 0 0 0 0,-1 0 0 0 0,0 0-1 0 0,0 0 1 0 0,0-1 0 0 0,0 1 0 0 0,2-5 0 0 0,16-29 7 0 0,-18 30 1 0 0,1 0 1 0 0,1 1-1 0 0,-1-1 1 0 0,5-5-1 0 0,-6 9 0 0 0,0 0 0 0 0,-1 0 0 0 0,1 0 0 0 0,-1-1 0 0 0,1 1 0 0 0,1-4 0 0 0,-3 4 0 0 0,1 0 0 0 0,0 0 0 0 0,0 1 0 0 0,0-1 0 0 0,0 0 0 0 0,1 0 0 0 0,-1 1 0 0 0,0-1 0 0 0,1 1 0 0 0,2-3 0 0 0,12-10 0 0 0,-15 12 0 0 0,1 0 0 0 0,-1 1 0 0 0,1-1 0 0 0,0 0 0 0 0,0 1 0 0 0,0-1 0 0 0,0 1 0 0 0,2-2 0 0 0,-2 2 0 0 0,0 1 0 0 0,-1-1 0 0 0,0-1 0 0 0,1 1 0 0 0,-1 0 0 0 0,0 0 0 0 0,1 0 0 0 0,-1-1 0 0 0,0 1 0 0 0,0-1 0 0 0,1-1 0 0 0,-1 2 0 0 0,0-1 0 0 0,0 1 0 0 0,0 0 0 0 0,0-1 0 0 0,0 1 0 0 0,0 0 0 0 0,1 0 0 0 0,-1 0 0 0 0,0 0 0 0 0,3-2 0 0 0,-2 2 0 0 0,-1 0 0 0 0,1-1 0 0 0,0 1 0 0 0,-1-1 0 0 0,1 0 0 0 0,-1 1 0 0 0,0-1 0 0 0,2-3 0 0 0,5-5 0 0 0,-5 8 0 0 0,-2 1 0 0 0,0 1 0 0 0,0-1 0 0 0,0 0 0 0 0,0 1 0 0 0,0-1 0 0 0,0 0 0 0 0,0 0 0 0 0,-1 0 0 0 0,1 0 0 0 0,0 0 0 0 0,0-1 0 0 0,0 1 0 0 0,-1 1 0 0 0,1-1 0 0 0,0 0 0 0 0,-1 1 0 0 0,1-1 0 0 0,0 1 0 0 0,-1-1 0 0 0,1 1 0 0 0,0-1 0 0 0,0 1 0 0 0,0-1 0 0 0,0 1 0 0 0,10-7 0 0 0,10-8 0 0 0,-2 3 0 0 0,-2-1 18 0 0,-15 12-12 0 0,0 0-1 0 0,0 0 0 0 0,0-1 1 0 0,-1 1-1 0 0,1 0 1 0 0,0-1-1 0 0,-1 1 0 0 0,1-1 1 0 0,0-2-1 0 0,16-15-19 0 0,-17 17 10 0 0,1-1 0 0 0,0 1 1 0 0,-1 0-1 0 0,1-1 0 0 0,0 1 1 0 0,4-3-1 0 0,-4 4-2 0 0,0-1 0 0 0,0 0 0 0 0,0 0 0 0 0,0 0 1 0 0,-1 0-1 0 0,1 0 0 0 0,-1 0 0 0 0,2-4 0 0 0,0 1 38 0 0,-2 3-30 0 0,0-1 0 0 0,1 1 0 0 0,-1 0 0 0 0,1-1 0 0 0,0 1 1 0 0,-1 0-1 0 0,1 0 0 0 0,0 0 0 0 0,3-2 0 0 0,1-5-2 0 0,-6 8 0 0 0,0 1 0 0 0,1-1 0 0 0,-1 0 0 0 0,0 1 0 0 0,1-1 0 0 0,-1 1 0 0 0,0-1 0 0 0,1 1 0 0 0,-1-1 0 0 0,1 1 0 0 0,-1-1 0 0 0,0 1 0 0 0,1-1 0 0 0,0 1 0 0 0,-1-1 0 0 0,1 1 0 0 0,-1 0 0 0 0,1-1 0 0 0,0 1 0 0 0,1-1 0 0 0,0 0 0 0 0,0-1 0 0 0,0 1 0 0 0,-1 0 0 0 0,1 0 0 0 0,-1-1 0 0 0,1 1 0 0 0,1-3 0 0 0,13-9 0 0 0,1-1 0 0 0,-6 1 0 0 0,-10 13 0 0 0,0 0 0 0 0,-1 0 0 0 0,1-1 0 0 0,-1 1 0 0 0,1 0 0 0 0,-1-1 0 0 0,1 1 0 0 0,0-1 0 0 0,-1 1 0 0 0,0-1 0 0 0,1 1 0 0 0,-1-1 0 0 0,1 1 0 0 0,-1-1 0 0 0,0 1 0 0 0,1-1 0 0 0,-1 1 0 0 0,0-1 0 0 0,1 0 0 0 0,2-5 0 0 0,3 1 0 0 0,3-1 0 0 0,24-14 0 0 0,-18 8 0 0 0,-6 3 0 0 0,-8 9 0 0 0,0-1 0 0 0,-1 0 0 0 0,1 0 0 0 0,0 1 0 0 0,-1-1 0 0 0,1 1 0 0 0,0-1 0 0 0,0 0 0 0 0,-1 1 0 0 0,1 0 0 0 0,0-1 0 0 0,0 1 0 0 0,0-1 0 0 0,0 1 0 0 0,0 0 0 0 0,1-1 0 0 0,-1 1 0 0 0,0 0 0 0 0,0-1 0 0 0,0 1 0 0 0,0-1 0 0 0,0 1 0 0 0,-1-1 0 0 0,1 0 0 0 0,0 1 0 0 0,0-1 0 0 0,-1 0 0 0 0,1 0 0 0 0,0 1 0 0 0,-1-1 0 0 0,1 0 0 0 0,-1 0 0 0 0,1 0 0 0 0,0-1 0 0 0,4-5 0 0 0,-3 6 0 0 0,0-1 0 0 0,-1 0 0 0 0,1 0 0 0 0,0 0 0 0 0,-1 0 0 0 0,3-3 0 0 0,-3 3 0 0 0,0 0 0 0 0,0 0 0 0 0,1 1 0 0 0,-1-1 0 0 0,1 0 0 0 0,-1 1 0 0 0,4-3 0 0 0,-1 2 0 0 0,15-22 0 0 0,-16 20 0 0 0,-1-1 0 0 0,-1 2 0 0 0,0 1 0 0 0,1 0 0 0 0,-1-1 0 0 0,0 1 0 0 0,1 0 0 0 0,-1 0 0 0 0,1-1 0 0 0,0 1 0 0 0,0 0 0 0 0,0 1 0 0 0,3-4 0 0 0,1 0 0 0 0,0-2 0 0 0,-1-1 0 0 0,-2 4 0 0 0,1 1 0 0 0,3-2 0 0 0,1-3 0 0 0,-8 7 0 0 0,3-3 0 0 0,2 1 0 0 0,2-3 0 0 0,17-21 0 0 0,-23 27-1 0 0,-1 0 1 0 0,1-1-1 0 0,-1 1 1 0 0,0 0 0 0 0,1-1-1 0 0,-1 1 1 0 0,0 0-1 0 0,1-1 1 0 0,-1 1-1 0 0,0-1 1 0 0,0 1 0 0 0,1 0-1 0 0,-1-1 1 0 0,0 1-1 0 0,0-1 1 0 0,0 1-1 0 0,0-1 1 0 0,1 1 0 0 0,-1-1-1 0 0,0 1 1 0 0,0-1-1 0 0,0 1 1 0 0,0-1-1 0 0,0 1 1 0 0,0-1 0 0 0,-1 0-1 0 0,1 0-61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8495 0 0,'-7'13'497'0'0,"-1"-1"-1"0"0,0 0 0 0 0,0-1 0 0 0,-18 18 1 0 0,-14 19 1541 0 0,38-46-1963 0 0,0 0-1 0 0,1 0 1 0 0,0 0-1 0 0,0 0 0 0 0,-1 0 1 0 0,1 1-1 0 0,0-1 1 0 0,1 0-1 0 0,-2 5 0 0 0,1-4-28 0 0,0-2 158 0 0,20-1-794 0 0,-18-1 466 0 0,1 0 0 0 0,-1 1 0 0 0,1-1 0 0 0,-1 0 0 0 0,1 1 0 0 0,-1-1 0 0 0,0 0-1 0 0,1 0 1 0 0,-1 0 0 0 0,0 0 0 0 0,2-3 0 0 0,11-6-1079 0 0,-10 8 557 0 0,-1 0-1 0 0,1 0 0 0 0,-1 0 0 0 0,1-1 0 0 0,-1 1 1 0 0,0-1-1 0 0,0 1 0 0 0,0-1 0 0 0,0 0 1 0 0,3-5-1 0 0,7-5-1596 0 0,2 4 1384 0 0</inkml:trace>
  <inkml:trace contextRef="#ctx0" brushRef="#br0" timeOffset="1">155 72 8951 0 0,'-12'8'870'0'0,"10"-7"-815"0"0,-1 1 1 0 0,1-1-1 0 0,0 1 0 0 0,0 0 1 0 0,0 0-1 0 0,-1 0 0 0 0,2 0 0 0 0,-1 0 1 0 0,0 0-1 0 0,0 1 0 0 0,-1 3 1 0 0,2-4 55 0 0,-1 0-1 0 0,1-1 1 0 0,0 1 0 0 0,-1 0 0 0 0,1-1 0 0 0,-1 1 0 0 0,1 0 0 0 0,-1-1-1 0 0,-3 2 1 0 0,-10 12 694 0 0,8-5-487 0 0,-14 18 557 0 0,-2 10-92 0 0,22-38-774 0 0,1 0-1 0 0,0 1 1 0 0,-1-1 0 0 0,1 0-1 0 0,-1 1 1 0 0,1-1 0 0 0,0 1 0 0 0,0-1-1 0 0,-1 0 1 0 0,1 1 0 0 0,0-1-1 0 0,0 1 1 0 0,-1-1 0 0 0,1 1-1 0 0,0-1 1 0 0,0 1 0 0 0,0-1 0 0 0,0 1-1 0 0,0-1 1 0 0,0 1 0 0 0,0-1-1 0 0,0 1 1 0 0,0-1 0 0 0,0 1-1 0 0,0 0 1 0 0,0-1 0 0 0,0 1 0 0 0,0-1-1 0 0,0 1 1 0 0,1-1 0 0 0,-1 1-1 0 0,0-1 1 0 0,0 0 0 0 0,1 1-1 0 0,-1-1 1 0 0,0 1 0 0 0,1-1 0 0 0,-1 1-1 0 0,1 0 1 0 0,6-10-204 0 0,7-1-311 0 0,-12 9 367 0 0,0 0 0 0 0,-1 0 0 0 0,1 0 0 0 0,-1-1 1 0 0,1 1-1 0 0,-1 0 0 0 0,0-1 0 0 0,3-1 0 0 0,-1-2-449 0 0,0 1-1 0 0,0 0 0 0 0,0 0 0 0 0,1 0 1 0 0,0 0-1 0 0,8-5 0 0 0,4-8-2763 0 0,-14 14 2697 0 0,0 0 0 0 0,0 1 0 0 0,0 0 0 0 0,1-1 1 0 0,4-2-1 0 0,6-2-203 0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05.858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68 80 7975 0 0,'0'1'611'0'0,"0"-3"-554"0"0,-1 0 0 0 0,0 0 0 0 0,1 0-1 0 0,0 1 1 0 0,0-1 0 0 0,-1 0 0 0 0,1 0 0 0 0,0 0 0 0 0,1-3 0 0 0,-2-11 1027 0 0,-3 6-55 0 0,4 10-981 0 0,0 0 0 0 0,-1-1 0 0 0,1 1 0 0 0,0 0 0 0 0,0-1 0 0 0,0 1 0 0 0,-1-1 0 0 0,1 1 0 0 0,0-1 0 0 0,0 1 0 0 0,0 0-1 0 0,0-1 1 0 0,0 1 0 0 0,-1-1 0 0 0,1 1 0 0 0,0-1 0 0 0,0 1 0 0 0,0 0 0 0 0,0-1 0 0 0,1 1 0 0 0,-1-1 0 0 0,0 1 0 0 0,0-1-1 0 0,0 1 1 0 0,0-1 0 0 0,0 1 0 0 0,0 0 0 0 0,1-1 0 0 0,-1 0 0 0 0,0 1-24 0 0,0 1 0 0 0,0-1 0 0 0,0 0 0 0 0,0 0 0 0 0,0 0 0 0 0,0 0 0 0 0,-1 0 0 0 0,1 0 1 0 0,0 0-1 0 0,0 0 0 0 0,0 0 0 0 0,0 0 0 0 0,0 0 0 0 0,0 0 0 0 0,0 0 0 0 0,0 0 0 0 0,0 0 0 0 0,-1 0 0 0 0,1 0 0 0 0,0 0 0 0 0,0 0 0 0 0,0-1 0 0 0,0 1 0 0 0,0 0 1 0 0,0 0-1 0 0,0 0 0 0 0,0 0 0 0 0,0 0 0 0 0,0 0 0 0 0,0 0 0 0 0,0 0 0 0 0,-1 0 0 0 0,1 0 0 0 0,0 0 0 0 0,0 0 0 0 0,0 0 0 0 0,0-1 0 0 0,0 1 0 0 0,0 0 0 0 0,0 0 1 0 0,0 0-1 0 0,0 0 0 0 0,0 0 0 0 0,0 0 0 0 0,0 0 0 0 0,0 0 0 0 0,0 0 0 0 0,0 0 0 0 0,0-1 0 0 0,0 1 0 0 0,0 0 0 0 0,0 0 0 0 0,0 0 0 0 0,0 0 0 0 0,0 0 0 0 0,0 0 1 0 0,0 0-1 0 0,0 0 0 0 0,0 0 0 0 0,0-1 0 0 0,0 1 0 0 0,0 0 0 0 0,1 0 0 0 0,-1 0 0 0 0,0 0 0 0 0,0 0 0 0 0,-9 5 804 0 0,6 0-717 0 0,-1 0 0 0 0,-1 0 1 0 0,-6 6-1 0 0,-14 15 244 0 0,25-25-352 0 0,0-1 1 0 0,0 0-1 0 0,0 1 0 0 0,0-1 0 0 0,0 0 1 0 0,0 0-1 0 0,0 1 0 0 0,0-1 1 0 0,0 0-1 0 0,0 0 0 0 0,0 1 0 0 0,0-1 1 0 0,0 0-1 0 0,0 1 0 0 0,0-1 1 0 0,0 0-1 0 0,0 0 0 0 0,0 1 0 0 0,1-1 1 0 0,-1 0-1 0 0,0 0 0 0 0,0 1 1 0 0,0-1-1 0 0,0 0 0 0 0,1 0 0 0 0,-1 0 1 0 0,0 1-1 0 0,0-1 0 0 0,0 0 1 0 0,1 0-1 0 0,-1 0 0 0 0,0 0 0 0 0,0 0 1 0 0,1 1-1 0 0,-1-1 0 0 0,0 0 1 0 0,0 0-1 0 0,1 0 0 0 0,-1 0 0 0 0,0 0 1 0 0,1 0-1 0 0,-1 0 0 0 0,12 0 26 0 0,-1 0 0 0 0,1 0 0 0 0,-1-1 0 0 0,1-1 0 0 0,-1 0 0 0 0,11-4 0 0 0,-12 4-24 0 0,-8 1 25 0 0,-1 1-5 0 0,0 0 0 0 0,0-1-1 0 0,0 1 1 0 0,1 0 0 0 0,-1 0 0 0 0,0 0 0 0 0,0 0-1 0 0,0 0 1 0 0,0 0 0 0 0,0 0 0 0 0,1 0-1 0 0,0 1 1 0 0,-18-19 167 0 0,13 15-170 0 0,0 1-1 0 0,0 0 0 0 0,-1-1 1 0 0,1 2-1 0 0,0-1 0 0 0,-1 0 1 0 0,0 0-1 0 0,1 1 0 0 0,-1 0 1 0 0,0 0-1 0 0,1 0 0 0 0,-1 0 1 0 0,0 1-1 0 0,-5-1 0 0 0,5 1-17 0 0,-7 3 31 0 0,-4 15-10 0 0,15-17-25 0 0,0 0 0 0 0,0 1 0 0 0,-1-1 0 0 0,1 0 0 0 0,1 1 0 0 0,-1-1 0 0 0,0 0 0 0 0,0 0 0 0 0,0 1 0 0 0,1-1 0 0 0,-1 0 0 0 0,1 0 0 0 0,-1 1 0 0 0,1-1 0 0 0,-1 0 0 0 0,1 0 0 0 0,0 0 0 0 0,-1 0 0 0 0,1 0 0 0 0,0 0 0 0 0,0 0 0 0 0,1 1 0 0 0,1 0 0 0 0,0 0 0 0 0,0-1 0 0 0,0 1 0 0 0,0-1 0 0 0,0 1 0 0 0,1-1 0 0 0,-1 0 0 0 0,1 0 0 0 0,-1-1 0 0 0,0 1 0 0 0,1-1 0 0 0,-1 0 0 0 0,1 1 0 0 0,-1-1 0 0 0,1-1 0 0 0,-1 1 0 0 0,1-1 0 0 0,-1 1 0 0 0,1-1 0 0 0,-1 0 0 0 0,0 0 0 0 0,6-3 0 0 0,1 0 0 0 0,-9 3 0 0 0,0 1 0 0 0,0 0 0 0 0,0-1 0 0 0,0 1 0 0 0,0-1 0 0 0,0 1 0 0 0,0-1 0 0 0,0 1 0 0 0,0-1 0 0 0,0 0 0 0 0,0 0 0 0 0,0 0 0 0 0,1-1 24 0 0,0 0 0 0 0,0 0 0 0 0,0 0 0 0 0,-1-1 0 0 0,1 1 0 0 0,0-1 1 0 0,1-3-1 0 0,-3 5-18 0 0,0 0 0 0 0,0 0 0 0 0,0 0 1 0 0,0 1-1 0 0,0-1 0 0 0,0 0 1 0 0,0 0-1 0 0,0 0 0 0 0,0 0 1 0 0,0 0-1 0 0,0 1 0 0 0,-1-1 1 0 0,1 0-1 0 0,0 0 0 0 0,0 0 1 0 0,-1 1-1 0 0,1-1 0 0 0,-1 0 1 0 0,1 0-1 0 0,-1 1 0 0 0,1-1 1 0 0,-1 0-1 0 0,1 1 0 0 0,-1-1 1 0 0,0 1-1 0 0,1-1 0 0 0,-1 1 1 0 0,0-1-1 0 0,0 1 0 0 0,1-1 1 0 0,-2 0-1 0 0,-2-1 5 0 0,-1 0 1 0 0,1 0-1 0 0,-1 0 0 0 0,1 1 1 0 0,-1 0-1 0 0,0 0 0 0 0,0 0 1 0 0,0 0-1 0 0,0 0 0 0 0,-6 1 1 0 0,-1-1-4 0 0,11 1 4 0 0,-1 0-1 0 0,1 0 0 0 0,-1 0 1 0 0,1 0-1 0 0,-1 0 1 0 0,1 0-1 0 0,-1 0 0 0 0,1 1 1 0 0,-1-1-1 0 0,1 0 0 0 0,0 1 1 0 0,-1-1-1 0 0,1 1 1 0 0,-1-1-1 0 0,1 1 0 0 0,0 0 1 0 0,0 0-1 0 0,-1 0 1 0 0,1 0-1 0 0,0 0 0 0 0,0 0 1 0 0,0 0-1 0 0,0 0 1 0 0,0 0-1 0 0,0 0 0 0 0,0 0 1 0 0,0 1-1 0 0,1-1 0 0 0,-1 0 1 0 0,-1 3-1 0 0,2-3-24 0 0,0 1 0 0 0,0-1 0 0 0,-1 0 0 0 0,1 1 0 0 0,0-1 0 0 0,1 0 0 0 0,-1 0 0 0 0,0 1 0 0 0,0-1 0 0 0,0 0 0 0 0,1 0 0 0 0,-1 1-1 0 0,1-1 1 0 0,-1 0 0 0 0,1 0 0 0 0,0 2 0 0 0,0-1-5 0 0,1 0-1 0 0,-1 0 0 0 0,1-1 0 0 0,0 1 1 0 0,-1 0-1 0 0,1-1 0 0 0,0 1 1 0 0,0-1-1 0 0,0 1 0 0 0,0-1 1 0 0,3 1-1 0 0,2 2 16 0 0,-1-1 1 0 0,1-1 0 0 0,0 1-1 0 0,0-1 1 0 0,1 0-1 0 0,11 1 1 0 0,18 4 103 0 0,-31-5-50 0 0,-5-2-28 0 0,0 0-1 0 0,-1 1 1 0 0,1-1 0 0 0,0 0 0 0 0,-1 0 0 0 0,1 0 0 0 0,0 0 0 0 0,-1 0 0 0 0,1 0 0 0 0,0 0 0 0 0,-1 0 0 0 0,1 0 0 0 0,0 0 0 0 0,-1 0 0 0 0,2 0 0 0 0,12-14 301 0 0,-8 8-305 0 0,-4 2-8 0 0,-2 3 306 0 0,0 2-213 0 0,-1 0-96 0 0,0 1-1 0 0,0-1 0 0 0,1 0 0 0 0,-1 1 1 0 0,1-1-1 0 0,0 1 0 0 0,-1-1 1 0 0,1 1-1 0 0,0-1 0 0 0,0 1 1 0 0,0-1-1 0 0,0 0 0 0 0,0 1 1 0 0,0-1-1 0 0,0 1 0 0 0,0-1 0 0 0,1 1 1 0 0,-1-1-1 0 0,0 1 0 0 0,1-1 1 0 0,0 0-1 0 0,-1 1 0 0 0,1-1 1 0 0,1 2-1 0 0,16 25-22 0 0,-1-8 15 0 0,-9-9 0 0 0,1 0 0 0 0,0-1 0 0 0,19 16 0 0 0,-16-17 6 0 0,-3-1 3 0 0,1-1-1 0 0,0 0 1 0 0,1 0-1 0 0,0-1 0 0 0,0 0 1 0 0,0-1-1 0 0,19 6 1 0 0,-28-10 3 0 0,21 4 164 0 0,-22-4-178 0 0,0-1-1 0 0,0 0 1 0 0,0-1-1 0 0,0 1 1 0 0,-1 0 0 0 0,1 0-1 0 0,0 0 1 0 0,0 0 0 0 0,0-1-1 0 0,0 1 1 0 0,-1 0-1 0 0,1-1 1 0 0,0 1 0 0 0,0-1-1 0 0,-1 1 1 0 0,1-1 0 0 0,0 1-1 0 0,-1-1 1 0 0,1 1-1 0 0,0-1 1 0 0,-1 0 0 0 0,1 1-1 0 0,-1-1 1 0 0,1 0 0 0 0,0 0-1 0 0,-1 0 8 0 0,0 1-1 0 0,1-1 0 0 0,-1 1 1 0 0,0-1-1 0 0,0 1 1 0 0,0-1-1 0 0,0 1 1 0 0,1-1-1 0 0,-1 1 0 0 0,0-1 1 0 0,0 1-1 0 0,0-1 1 0 0,0 1-1 0 0,0-1 1 0 0,0 1-1 0 0,0-1 0 0 0,0 1 1 0 0,0-1-1 0 0,-1 0 1 0 0,1 1-1 0 0,0-1 1 0 0,0 1-1 0 0,0 0 0 0 0,-1-1 1 0 0,1 1-1 0 0,0-1 1 0 0,0 1-1 0 0,-1-1 0 0 0,1 1 1 0 0,-1-1-1 0 0,0 0 3 0 0,0-1-7 0 0,-1 0 0 0 0,1 0 0 0 0,-1 0 0 0 0,0 0 0 0 0,0 0 0 0 0,0 0 0 0 0,0 1 0 0 0,0-1 0 0 0,0 1 0 0 0,-4-3 0 0 0,-29-11 0 0 0,17 7 0 0 0,-18-8 55 0 0,-12-6 497 0 0,47 22-424 0 0,60 36-199 0 0,-58-36 71 0 0,33 18 0 0 0,43 30 0 0 0,50 33 152 0 0,-122-78-101 0 0,-1 1 0 0 0,0-1 1 0 0,0 1-1 0 0,-1 0 0 0 0,6 7 0 0 0,-9-10 106 0 0,-13-3-77 0 0,9 0-70 0 0,-1 1 0 0 0,0 0 1 0 0,0 1-1 0 0,0-1 0 0 0,1 1 0 0 0,-1 0 0 0 0,0 0 0 0 0,-8 1 0 0 0,1 1 27 0 0,9-1-37 0 0,3-1-2 0 0,0 1 0 0 0,0-1 0 0 0,-1 0 0 0 0,1 1 0 0 0,0-1 1 0 0,0 0-1 0 0,0 1 0 0 0,0-1 0 0 0,0 1 0 0 0,0-1 0 0 0,0 0 0 0 0,0 1 0 0 0,0-1 0 0 0,0 1 0 0 0,0-1 0 0 0,0 0 0 0 0,0 1 0 0 0,0-1 0 0 0,0 1 0 0 0,0-1 0 0 0,0 0 0 0 0,0 1 0 0 0,1-1 0 0 0,-1 0 1 0 0,0 1-1 0 0,0-1 0 0 0,0 0 0 0 0,1 1 0 0 0,-1-1 0 0 0,0 0 0 0 0,0 1 0 0 0,1-1 0 0 0,-1 0 0 0 0,0 1 0 0 0,1-1 0 0 0,-1 0 0 0 0,3 3 2 0 0,0 0 0 0 0,0 0 0 0 0,0 0 0 0 0,0-1 0 0 0,0 1 0 0 0,5 2 0 0 0,11 9 0 0 0,43 39 0 0 0,23 25 51 0 0,-73-68-54 0 0,-10-7 22 0 0,1 3 351 0 0,-9-28-215 0 0,-12 0-155 0 0,9 13 1 0 0,5 5 1 0 0,1 0 0 0 0,-1 1 0 0 0,1-2 0 0 0,-5-5 0 0 0,6 7 42 0 0,0 0 1 0 0,-1 1-1 0 0,1-1 0 0 0,-1 0 1 0 0,-5-3-1 0 0,5 4-5 0 0,0 0 0 0 0,1-1 1 0 0,-1 1-1 0 0,1-1 0 0 0,-4-4 0 0 0,1 1 0 0 0,0 0-1 0 0,-1 1 1 0 0,1-1-1 0 0,-1 1 1 0 0,0 0-1 0 0,-14-8 0 0 0,12 8 3 0 0,0 0 0 0 0,1-1-1 0 0,-1 0 1 0 0,-6-8-1 0 0,-92-96 152 0 0,98 103-193 0 0,0 1 0 0 0,-12-8 1 0 0,-12-9 13 0 0,25 17-46 0 0,1 0 1 0 0,0 0-1 0 0,1 0 1 0 0,-8-11-1 0 0,-11-12 112 0 0,3 4-6 0 0,12 13-73 0 0,2 0 0 0 0,-7-13 0 0 0,13 22 0 0 0,0 1 0 0 0,0-1 0 0 0,-1 1 0 0 0,1-1 0 0 0,-1 1 0 0 0,-3-5 0 0 0,-12-15 0 0 0,14 18-4 0 0,0-2-11 0 0,-1 1 0 0 0,0 0-1 0 0,0 0 1 0 0,-1 0 0 0 0,-8-8-1 0 0,11 13 27 0 0,-1-1-1 0 0,1 0 1 0 0,0 1 0 0 0,-1-1-1 0 0,1 1 1 0 0,-1 0 0 0 0,1 0-1 0 0,-1 0 1 0 0,1 0 0 0 0,-1 0-1 0 0,1 0 1 0 0,-1 1 0 0 0,1-1-1 0 0,0 1 1 0 0,-1 0 0 0 0,1 0-1 0 0,-5 2 1 0 0,-7 1-11 0 0,6-1 0 0 0,1 2 0 0 0,-3 0-16 0 0,8-2-3 0 0,0-1 1 0 0,0 0-1 0 0,0 1 0 0 0,0-1 1 0 0,0 1-1 0 0,1-1 0 0 0,-1 1 1 0 0,1 0-1 0 0,-1 0 0 0 0,1-1 1 0 0,-1 4-1 0 0,2-1 14 0 0,0-1 0 0 0,1 1-1 0 0,-1-1 1 0 0,1 0 0 0 0,0 1 0 0 0,0-1-1 0 0,0 0 1 0 0,1 0 0 0 0,-1 0 0 0 0,3 4-1 0 0,1 0-18 0 0,0-1-1 0 0,1 0 0 0 0,8 9 1 0 0,20 25-9 0 0,-33-40 75 0 0,2 2-20 0 0,-2-2 251 0 0,-5-12 49 0 0,-4-3-200 0 0,4 5-67 0 0,-5-12 18 0 0,9 21-73 0 0,0 0 0 0 0,0-1 0 0 0,0 1 0 0 0,0 0 0 0 0,0 0 0 0 0,0 0 0 0 0,0 0 0 0 0,0-1 0 0 0,0 1 0 0 0,0 0 0 0 0,0 0 0 0 0,0 0 0 0 0,1 0 0 0 0,-1 0 0 0 0,0-1 0 0 0,0 1 0 0 0,0 0 0 0 0,0 0 0 0 0,0 0 0 0 0,0 0 0 0 0,0 0 0 0 0,0-1 0 0 0,1 1 0 0 0,-1 0 0 0 0,0 0 0 0 0,0 0 0 0 0,0 0 0 0 0,0 0 0 0 0,0 0 0 0 0,0 0 0 0 0,1 0 0 0 0,-1 0 0 0 0,0 0 0 0 0,0 0 0 0 0,0 0 0 0 0,0-1 0 0 0,1 1 0 0 0,-1 0 0 0 0,0 0 0 0 0,0 0 0 0 0,0 0 0 0 0,0 0 0 0 0,1 0 0 0 0,-1 1 0 0 0,0-1 0 0 0,0 0 0 0 0,0 0 0 0 0,0 0 0 0 0,0 0 0 0 0,1 0 0 0 0,-1 0 0 0 0,0 0 0 0 0,0 0 0 0 0,0 0 0 0 0,0 0 0 0 0,0 0 0 0 0,1 0 0 0 0,-1 1 0 0 0,10 3 0 0 0,-10-4 0 0 0,10 5 0 0 0,1 1 0 0 0,-2 0 0 0 0,1 1 0 0 0,-1 0 0 0 0,13 14 0 0 0,-10-10 0 0 0,26 18 0 0 0,0-2-458 0 0,-21-15-402 0 0,0-1 0 0 0,29 16-1 0 0,-41-25 675 0 0,1 1 0 0 0,-1-1 0 0 0,1-1 0 0 0,0 1 0 0 0,0-1 0 0 0,0 0 0 0 0,-1 0 0 0 0,1 0 0 0 0,0-1 0 0 0,0 0 1 0 0,0 0-1 0 0,0-1 0 0 0,9-1 0 0 0,-2-1-1236 0 0,-2 0-2132 0 0,23-3-1 0 0,-5 3 272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07.051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42 8 7399 0 0,'0'0'568'0'0,"-1"-1"-373"0"0,-1 0-163 0 0,-1 0 155 0 0,0 0 0 0 0,0 1 0 0 0,0-1-1 0 0,-1 1 1 0 0,1-1 0 0 0,0 1 0 0 0,-13-2 5706 0 0,15 10-5190 0 0,2-4-672 0 0,0 0-1 0 0,0-1 1 0 0,0 1 0 0 0,1 0-1 0 0,-1 0 1 0 0,1-1 0 0 0,0 1 0 0 0,0-1-1 0 0,0 1 1 0 0,0-1 0 0 0,1 0-1 0 0,3 4 1 0 0,7 6 108 0 0,16 15-1 0 0,-25-25-147 0 0,15 12 20 0 0,13 13-1 0 0,-19-15 35 0 0,-8-7-16 0 0,1-1-1 0 0,-1 1 1 0 0,0 0-1 0 0,0 0 1 0 0,-1 1 0 0 0,6 9-1 0 0,15 25 100 0 0,1-8-741 0 0,-24-31 443 0 0,1 0 0 0 0,0 0-1 0 0,-1 0 1 0 0,1 0 0 0 0,0 0-1 0 0,5 1 1 0 0,-7-2-23 0 0,0-1 0 0 0,-1 0 0 0 0,1 0 0 0 0,0 0-1 0 0,-1 0 1 0 0,1 0 0 0 0,0 0 0 0 0,0 0 0 0 0,-1 0 0 0 0,1 0 0 0 0,0 0 0 0 0,-1 0 0 0 0,1 0 0 0 0,0 0 0 0 0,-1 0-1 0 0,1-1 1 0 0,0 1 0 0 0,-1 0 0 0 0,1-1 0 0 0,-1 1 0 0 0,2-1 0 0 0,13-12-4785 0 0,3 1-647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07.832"/>
    </inkml:context>
    <inkml:brush xml:id="br0">
      <inkml:brushProperty name="width" value="0.1" units="cm"/>
      <inkml:brushProperty name="height" value="0.2" units="cm"/>
      <inkml:brushProperty name="color" value="#FFCC99"/>
      <inkml:brushProperty name="tip" value="rectangle"/>
      <inkml:brushProperty name="rasterOp" value="maskPen"/>
    </inkml:brush>
  </inkml:definitions>
  <inkml:trace contextRef="#ctx0" brushRef="#br0">9 0 8495 0 0,'-9'3'4950'0'0,"29"19"-1468"0"0,-4-2-3210 0 0,-11-16-202 0 0,0 0 0 0 0,0 0 0 0 0,0 0 0 0 0,1-1 0 0 0,-1 0 0 0 0,1 0 0 0 0,0 0 0 0 0,0-1 0 0 0,11 4 0 0 0,20 2-1994 0 0,1-3-7751 0 0,-19-3 3910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 5471 0 0,'-1'-2'560'0'0,"0"-2"-514"0"0,0 3 484 0 0,-8-14-255 0 0,9 14-184 0 0,-12-10 186 0 0,11 10-341 0 0,-7-1-6108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6911 0 0,'1'2'125'0'0,"-1"-2"-61"0"0,0 0 1 0 0,1 0-1 0 0,-1 0 1 0 0,0 0 0 0 0,0 1-1 0 0,0-1 1 0 0,0 0-1 0 0,0 0 1 0 0,0 0-1 0 0,0 0 1 0 0,1 0-1 0 0,-1 0 1 0 0,0 0-1 0 0,0 1 1 0 0,0-1 0 0 0,0 0-1 0 0,0 0 1 0 0,0 0-1 0 0,0 0 1 0 0,0 0-1 0 0,0 1 1 0 0,0-1-1 0 0,0 0 1 0 0,0 0-1 0 0,0 0 1 0 0,0 0 0 0 0,0 0-1 0 0,0 1 1 0 0,0-1-1 0 0,0 0 1 0 0,0 0-1 0 0,0 0 1 0 0,0 0-1 0 0,0 0 1 0 0,0 1-1 0 0,0-1 1 0 0,0 0 0 0 0,0 0-1 0 0,0 0 1 0 0,-1 0-1 0 0,1 0 1 0 0,0 0-1 0 0,0 1 1 0 0,0-1-1 0 0,0 0 1 0 0,0 0 0 0 0,0 0-1 0 0,0 0 1 0 0,-1 0-1 0 0,1 0 1 0 0,0 0-1 0 0,0 0 1 0 0,0 0-1 0 0,0 0 1 0 0,0 0-1 0 0,-1 0 1 0 0,1 1 0 0 0,0-1-1 0 0,0 0 1 0 0,0 0-1 0 0,0 0 1 0 0,0 0-1 0 0,-1 0 1 0 0,1 0-1 0 0,-1 0 323 0 0,4 10 1672 0 0,-2-9-1513 0 0,1 3-219 0 0,-1-1 0 0 0,1 1-1 0 0,0-1 1 0 0,4 7 0 0 0,-3-6-437 0 0,-2-2 242 0 0,1 1-78 0 0,-1-1-47 0 0,6 17-4 0 0,-3-1 13 0 0,-3-16 64 0 0,0 0 0 0 0,0 1-106 0 0,58 143 404 0 0,-10-21-202 0 0,-49-123-176 0 0,1 1 0 0 0,0 0-1 0 0,0-1 1 0 0,0 1 0 0 0,0-1-1 0 0,1 1 1 0 0,1 3 0 0 0,8 12 13 0 0,7 17 40 0 0,12 11 11 0 0,-27-43-66 0 0,6 15 15 0 0,-5-9-6 0 0,0 1-1 0 0,0-1 1 0 0,-1 1 0 0 0,0 0-1 0 0,0 0 1 0 0,-1 0 0 0 0,1 13-1 0 0,-3-19-6 0 0,1 0 0 0 0,0 0 0 0 0,0 0 0 0 0,0 0 0 0 0,0 0 0 0 0,1 0 0 0 0,2 5 0 0 0,-2-5 0 0 0,0 0 0 0 0,-1 1 0 0 0,1-1 0 0 0,-1 1 0 0 0,2 8 0 0 0,2 4 0 0 0,3 2 0 0 0,6 12 0 0 0,-10-20 0 0 0,-1-2 0 0 0,1-1 0 0 0,7 15 0 0 0,-9-21 0 0 0,-1 0 1 0 0,0 0-1 0 0,1 0 0 0 0,-1 0 0 0 0,0 0 0 0 0,0 0 0 0 0,0 0 1 0 0,-1 0-1 0 0,1 1 0 0 0,0 3 0 0 0,1 1 14 0 0,16 48 152 0 0,-16-48-156 0 0,15 25 1 0 0,10 46 146 0 0,-15-41 37 0 0,-10-29-79 0 0,1-2-84 0 0,-1 0 0 0 0,0 0 1 0 0,-1 1-1 0 0,1-1 1 0 0,-1 1-1 0 0,0 6 0 0 0,4 19-31 0 0,9 58 12 0 0,11 38 688 0 0,-19-91-659 0 0,-4-25-12 0 0,0 0 0 0 0,4 12 0 0 0,8 34 35 0 0,-3-8-64 0 0,-7-38 61 0 0,-1 1 0 0 0,0 0-1 0 0,1 16 1 0 0,3 18 80 0 0,-5-39-142 0 0,0 1 0 0 0,-1-1 0 0 0,1 18 0 0 0,0 1 59 0 0,1-6-47 0 0,8 29-12 0 0,-8-38 1 0 0,-1-3 0 0 0,0-1 0 0 0,6 15 0 0 0,4 6 0 0 0,-7-11 0 0 0,0-5 0 0 0,-1 0 0 0 0,3 23 0 0 0,-4-20 29 0 0,-2-6-20 0 0,0 0 0 0 0,2 0-1 0 0,4 14 1 0 0,6 26 2 0 0,-4-7 138 0 0,-6-33-120 0 0,-1 0 0 0 0,-1 1 0 0 0,0-1 0 0 0,0 17 0 0 0,0 10-30 0 0,-2-4 1 0 0,4 2 0 0 0,-3-30-113 0 0,1 1 1 0 0,0-1-1 0 0,1 1 0 0 0,3 9 0 0 0,-4-13-108 0 0,0 0-525 0 0,0 0 231 0 0,0 1 1 0 0,0-1-1 0 0,0 1 0 0 0,0-1 0 0 0,0 0 0 0 0,1 0 0 0 0,-1 0 0 0 0,1 0 0 0 0,3 3 0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5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7399 0 0,'0'0'4954'0'0,"-11"16"-1037"0"0,6-3-3420 0 0,1-5-409 0 0,1-2 141 0 0,1 23-98 0 0,3-26-131 0 0,-2 19 0 0 0,-3 60 0 0 0,3-68 66 0 0,-1 0 0 0 0,0 0 0 0 0,-5 16 0 0 0,-1 8 125 0 0,4-12 66 0 0,1-14-51 0 0,1-7-152 0 0,1-1 1 0 0,0 0-1 0 0,0 1 0 0 0,1-1 1 0 0,-1 1-1 0 0,1 4 1 0 0,-4 28 158 0 0,3-32-146 0 0,1 0-1 0 0,-1 1 0 0 0,0-1 0 0 0,-2 7 1 0 0,-4 16 113 0 0,5-7-54 0 0,-7 21-1 0 0,5-24-78 0 0,-3 35-1 0 0,6-46 37 0 0,0 1 0 0 0,-1 0-1 0 0,-2 9 1 0 0,-4 17 74 0 0,-7 32-93 0 0,6-33 0 0 0,-8 48 256 0 0,6-35-320 0 0,4-5 22 0 0,4-26 87 0 0,-3 25 0 0 0,0 4 67 0 0,-1-5-165 0 0,2-3 109 0 0,-2-1 43 0 0,4-19-152 0 0,2-14-5 0 0,1-1 1 0 0,-1 1 0 0 0,1 0-1 0 0,0 0 1 0 0,-1 0-1 0 0,1 0 1 0 0,0 3 0 0 0,-2 31 3 0 0,-4-1 50 0 0,-1 3 24 0 0,3-13-84 0 0,3-20 0 0 0,0 0 0 0 0,1 1 0 0 0,-1-1 0 0 0,2 8 0 0 0,-2-1 0 0 0,0-5 0 0 0,1-1 0 0 0,0 1 0 0 0,1-1 0 0 0,0 0 0 0 0,1 8 0 0 0,4 14 0 0 0,-6-25 0 0 0,-1-4 0 0 0,1 1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0,4 27 0 0 0,-3-12 0 0 0,0-4 0 0 0,1-8 0 0 0,3 15 0 0 0,1 35 0 0 0,-6-34 0 0 0,-1 3 0 0 0,-1-8 0 0 0,2 2 0 0 0,-2 16 0 0 0,4-21 0 0 0,-5 17 0 0 0,3-22 0 0 0,-2 21 0 0 0,2-20 0 0 0,0-4 0 0 0,0 0 0 0 0,-1-1 0 0 0,1 1 0 0 0,-1 0 0 0 0,0-1 0 0 0,1 1 0 0 0,-3 3 0 0 0,3-6 0 0 0,0 1 0 0 0,-1-1 0 0 0,1 1 0 0 0,0-1 0 0 0,-1 1 0 0 0,1 0 0 0 0,0-1 0 0 0,0 1 0 0 0,0 0 0 0 0,0-1 0 0 0,0 1 0 0 0,0 0 0 0 0,0-1 0 0 0,0 1 0 0 0,0 0 0 0 0,0-1 0 0 0,0 1 0 0 0,0 0 0 0 0,0-1 0 0 0,0 1 0 0 0,1-1 0 0 0,-1 2 0 0 0,0-1 0 0 0,1-1 0 0 0,-1 1 0 0 0,0 0 0 0 0,1 0 0 0 0,-1 0 0 0 0,0 0 0 0 0,0 0 0 0 0,0 0 0 0 0,0 0 0 0 0,0 0 0 0 0,0-1 0 0 0,0 1 0 0 0,0 0 0 0 0,0 0 0 0 0,-1 0 0 0 0,1 0 0 0 0,0 0 0 0 0,-1 1 0 0 0,-6 29 0 0 0,5-26-15 0 0,1-1-1 0 0,0 1 0 0 0,0-1 1 0 0,0 10-1 0 0,1-13-7 0 0,0 1-1 0 0,0 0 1 0 0,0-1-1 0 0,0 1 1 0 0,-1-1-1 0 0,1 1 1 0 0,0 0-1 0 0,-1-1 1 0 0,1 1-1 0 0,-1-1 1 0 0,-1 3-1 0 0,2-2-42 0 0,0-1 65 0 0,0-1 0 0 0,0 1 1 0 0,1-1-1 0 0,-1 1 1 0 0,0 0-1 0 0,0-1 0 0 0,0 1 1 0 0,0 0-1 0 0,0-1 1 0 0,0 1-1 0 0,0 0 1 0 0,0-1-1 0 0,0 1 0 0 0,0-1 1 0 0,-1 1-1 0 0,1 0 1 0 0,0-1-1 0 0,0 1 1 0 0,0 0-1 0 0,-1-1 0 0 0,1 1 1 0 0,-1 0-1 0 0,-1 3 1 0 0,3-1 2 0 0,-2-2-3 0 0,-4 17-64 0 0,4-16 51 0 0,1 1-51 0 0,-1 0 0 0 0,0-1 0 0 0,1 1-1 0 0,-2 0 1 0 0,1-1 0 0 0,0 1-1 0 0,0 0 1 0 0,-1-1 0 0 0,1 0-1 0 0,-1 1 1 0 0,0-1 0 0 0,-2 2 0 0 0,3-3-129 0 0,0 4-762 0 0,11-26-17432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83 7631 0 0,'0'0'2208'0'0,"-6"-4"1911"0"0,5 4-4179 0 0,1 0 113 0 0,0 0 0 0 0,0 0 0 0 0,0 0-1 0 0,-1 0 1 0 0,1 0 0 0 0,0 0-1 0 0,0 0 1 0 0,0 0 0 0 0,-1-1 0 0 0,1 1-1 0 0,0 0 1 0 0,0 0 0 0 0,0 0 0 0 0,-1 0-1 0 0,1 0 1 0 0,0 0 0 0 0,0 0-1 0 0,-1 1 1 0 0,1-1 0 0 0,0 0 0 0 0,0 0-1 0 0,0 0 1 0 0,-1 0 0 0 0,1 0 0 0 0,0 0-1 0 0,0 0 1 0 0,0 0 0 0 0,-1 0-1 0 0,1 1 1 0 0,0-1 0 0 0,0 0 0 0 0,0 0-1 0 0,0 0 1 0 0,0 0 0 0 0,-1 0 0 0 0,1 1-1 0 0,0-1 1 0 0,0 0 0 0 0,0 0-1 0 0,0 0 1 0 0,0 1 0 0 0,0-1 0 0 0,0 0-1 0 0,0 0 1 0 0,0 0 0 0 0,0 1-1 0 0,-1-1 1 0 0,1 0 0 0 0,0 1-45 0 0,0-1 0 0 0,0 0 0 0 0,0 0 0 0 0,0 0 0 0 0,0 0 0 0 0,0 0 0 0 0,0 1 0 0 0,0-1 0 0 0,0 0 0 0 0,0 0 0 0 0,0 0 0 0 0,-1 0 0 0 0,1 0 0 0 0,0 0 0 0 0,0 1 0 0 0,0-1 0 0 0,0 0 0 0 0,0 0 0 0 0,-1 0 0 0 0,1 0 0 0 0,0 0 0 0 0,0 0 0 0 0,0 0 0 0 0,0 0 0 0 0,-1 0 0 0 0,1 0 0 0 0,0 0 0 0 0,0 0 0 0 0,0 0 0 0 0,0 0 0 0 0,-1 0 0 0 0,1 0 0 0 0,0 0 0 0 0,0 0 0 0 0,0 0 0 0 0,-1 0 0 0 0,1 0 3 0 0,0 0 0 0 0,0 0 0 0 0,-1 0 0 0 0,1 0 0 0 0,0 0 0 0 0,0 0 0 0 0,-1 0 0 0 0,1 0 0 0 0,0 0 0 0 0,-1 0 0 0 0,1 0 0 0 0,0 0 0 0 0,0 0 0 0 0,-1 1 0 0 0,1-1 0 0 0,0 0 0 0 0,0 0 0 0 0,-1 0 0 0 0,1 0 0 0 0,0 1 0 0 0,0-1 0 0 0,0 0 0 0 0,-1 1 0 0 0,1-1-6 0 0,0 1 0 0 0,-1-1 0 0 0,1 1 0 0 0,0-1 0 0 0,0 1 0 0 0,-1-1 0 0 0,1 0 0 0 0,0 1 0 0 0,-1-1 0 0 0,1 1 0 0 0,-1-1 0 0 0,1 0-1 0 0,0 1 1 0 0,-1-1 0 0 0,1 0 0 0 0,-1 1 0 0 0,1-1 0 0 0,-1 0 0 0 0,1 0 0 0 0,-1 0 0 0 0,1 1 0 0 0,-1-1 0 0 0,1 0 0 0 0,-1 0 0 0 0,1 0 0 0 0,-1 0 0 0 0,0 0 0 0 0,0 0-2 0 0,1 0-1 0 0,0 0 1 0 0,-1 0-1 0 0,1 0 1 0 0,0 0-1 0 0,-1 0 1 0 0,1 0-1 0 0,-1 0 1 0 0,1 0-1 0 0,0 1 1 0 0,-1-1 0 0 0,1 0-1 0 0,0 0 1 0 0,0 0-1 0 0,-1 0 1 0 0,1 0-1 0 0,0 1 1 0 0,-1-1-1 0 0,1 0 1 0 0,0 0-1 0 0,0 1 1 0 0,-1-1-1 0 0,1 0 1 0 0,0 1 0 0 0,-2 1 23 0 0,1-1-1 0 0,0 1 1 0 0,0-1 0 0 0,-1 1 0 0 0,1-1 0 0 0,-1 1 0 0 0,0-1 0 0 0,1 0 0 0 0,-1 0 0 0 0,0 0 0 0 0,1 0 0 0 0,-1 0 0 0 0,0 0 0 0 0,0-1 0 0 0,-3 2 0 0 0,-10 4 377 0 0,-22 21-91 0 0,36-27-248 0 0,-2 1-45 0 0,0 0 0 0 0,0 0-1 0 0,0 1 1 0 0,0-1-1 0 0,1 0 1 0 0,-1 1 0 0 0,-4 3-1 0 0,-4 2 289 0 0,9-6-287 0 0,-1 1 0 0 0,1-1 0 0 0,0 1 0 0 0,-1-1-1 0 0,1 1 1 0 0,0 0 0 0 0,0 0 0 0 0,-2 2 0 0 0,-12 12-23 0 0,-6 8-61 0 0,-17 43 11 0 0,23-38-107 0 0,4-7 149 0 0,12-20 11 0 0,0-1 0 0 0,-1 0 0 0 0,1 1 0 0 0,0-1 0 0 0,-1 1 0 0 0,0-1 0 0 0,1 0 0 0 0,-1 1 0 0 0,0-1 0 0 0,0 0 0 0 0,-1 2 0 0 0,1-2 0 0 0,1-1 0 0 0,-1 1 0 0 0,1-1 0 0 0,0 1 0 0 0,-1-1 0 0 0,1 1 0 0 0,0-1 0 0 0,0 1 0 0 0,-1-1 0 0 0,1 1 0 0 0,0-1 0 0 0,0 1 0 0 0,0 0 0 0 0,0-1 0 0 0,-1 1 0 0 0,1-1 0 0 0,0 1 0 0 0,0 0 0 0 0,0 1 0 0 0,0 0 0 0 0,0 0 0 0 0,0 0 0 0 0,-1 0 0 0 0,1 0 0 0 0,-1 0 0 0 0,1 0 0 0 0,-1-1 0 0 0,-1 4 0 0 0,-12 28 0 0 0,11-23 0 0 0,4-7 0 0 0,-5 14 0 0 0,4-16 17 0 0,-1 0-1 0 0,1 0 0 0 0,0 0 0 0 0,0 0 1 0 0,-1 0-1 0 0,1 0 0 0 0,0 1 1 0 0,0-1-1 0 0,0 0 0 0 0,0 0 1 0 0,1 0-1 0 0,-1 0 0 0 0,0 0 1 0 0,0 0-1 0 0,1 0 0 0 0,-1 0 1 0 0,1 1-1 0 0,-1-1 0 0 0,1 0 1 0 0,-1 0-1 0 0,1-1 0 0 0,-1 1 1 0 0,1 0-1 0 0,1 1 0 0 0,-1 0 64 0 0,-1-1 0 0 0,2 3-13 0 0,4 1-35 0 0,-3-4 32 0 0,0-1 0 0 0,-1 0 1 0 0,1 0-1 0 0,0 0 0 0 0,-1 0 1 0 0,1 0-1 0 0,0 0 0 0 0,-1-1 1 0 0,1 1-1 0 0,4-2 0 0 0,-5 1-6 0 0,16-4 62 0 0,28-12 0 0 0,-42 14-97 0 0,1 0 1 0 0,-1 0-1 0 0,0-1 0 0 0,0 1 1 0 0,0-1-1 0 0,0 0 0 0 0,5-7 1 0 0,2-2 43 0 0,31-36 74 0 0,-26 30-88 0 0,4-5-53 0 0,2 0 0 0 0,-8 6 0 0 0,-6 9 0 0 0,-1 0 0 0 0,8-13 0 0 0,-10 13 0 0 0,2 1 0 0 0,11-15 0 0 0,-5 7 0 0 0,-11 13 0 0 0,0 0 0 0 0,0 0 0 0 0,0 0 0 0 0,1 1 0 0 0,-1-1 0 0 0,3-2 0 0 0,11-10 0 0 0,0-3 0 0 0,14-8 0 0 0,7-12 0 0 0,-22 20 0 0 0,6-8-1345 0 0,-21 25 785 0 0,6-10-7696 0 0,-10 0 3072 0 0,0 3 1248 0 0,3 2 2857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5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5471 0 0,'0'0'576'0'0,"2"-4"-1728"0"0,-2-2-208 0 0,0-2-40 0 0,3 3-288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5959 0 0,'0'0'992'0'0,"0"-1"-892"0"0,0-3-116 0 0,0 2-174 0 0,-1-2 181 0 0,0 2-1241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0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6559 0 0,'0'0'14'0'0,"0"0"0"0"0,0 0 0 0 0,0 1 0 0 0,0-1-1 0 0,0 0 1 0 0,1 0 0 0 0,-1 0 0 0 0,0 0 0 0 0,0 0-1 0 0,0 1 1 0 0,0-1 0 0 0,0 0 0 0 0,0 0-1 0 0,0 0 1 0 0,0 0 0 0 0,0 1 0 0 0,0-1 0 0 0,0 0-1 0 0,0 0 1 0 0,0 0 0 0 0,0 0 0 0 0,0 0 0 0 0,-1 1-1 0 0,1-1 1 0 0,0 0 0 0 0,0 0 0 0 0,0 0 0 0 0,0 0-1 0 0,0 0 1 0 0,0 1 0 0 0,0-1 0 0 0,0 0-1 0 0,0 0 1 0 0,-1 0 0 0 0,1 0 0 0 0,0 0 0 0 0,0 0-1 0 0,0 0 1 0 0,0 0 0 0 0,0 0 0 0 0,-1 1 0 0 0,1-1-1 0 0,0 0 1 0 0,0 0 0 0 0,-4 3 413 0 0,3-2-51 0 0,-11 6 7449 0 0,14-9-6385 0 0,4-5-1529 0 0,-2 3 143 0 0,0-3-44 0 0,2 8-10 0 0,-1-4 14 0 0,-4 2 295 0 0,-1 1-296 0 0,0 0 0 0 0,0 0-1 0 0,0-1 1 0 0,1 1 0 0 0,-1 0 0 0 0,0 0 0 0 0,0 0 0 0 0,1-1-1 0 0,-1 1 1 0 0,0 0 0 0 0,0 0 0 0 0,0 0 0 0 0,1 0 0 0 0,-1 0-1 0 0,0 0 1 0 0,1 0 0 0 0,-1 0 0 0 0,0-1 0 0 0,0 1-1 0 0,1 0 1 0 0,-1 0 0 0 0,0 0 0 0 0,0 0 0 0 0,1 0 0 0 0,-1 0-1 0 0,0 0 1 0 0,1 1 0 0 0,-1-1 0 0 0,0 0 0 0 0,0 0 0 0 0,1 0-1 0 0,-1 0 1 0 0,0 0 0 0 0,0 0 0 0 0,1 0 0 0 0,-1 1 0 0 0,0-1-1 0 0,5 1 149 0 0,-3 0-108 0 0,0 0-17 0 0,0 1 0 0 0,1-1 0 0 0,-1 1 0 0 0,0-1 0 0 0,1 0 0 0 0,-1 0 0 0 0,4 1 0 0 0,-6-3 1 0 0,2 1 7 0 0,6 6-29 0 0,1 2 170 0 0,-1 6 14 0 0,3-3-197 0 0,-6-10 11 0 0,4 0 47 0 0,-4 2-7 0 0,26 17 271 0 0,-8-1-189 0 0,-19-15-82 0 0,0-1-47 0 0,7 3 84 0 0,41 14 270 0 0,-50-20-256 0 0,-1 1-17 0 0,20-1-108 0 0,-17 0 3 0 0,-1 0-1 0 0,0 0 1 0 0,1 0-1 0 0,-1 0 0 0 0,6 2 1 0 0,21 5 7 0 0,8 2 11 0 0,-21 4 19 0 0,-16-12 69 0 0,1 0-4 0 0,15 12-11 0 0,-13-8-82 0 0,25 15 232 0 0,4-8-212 0 0,-20-8-24 0 0,28 13-47 0 0,-37-15 60 0 0,0 1 0 0 0,0-1 0 0 0,1 0 0 0 0,-1 0 0 0 0,7 2 0 0 0,-4-1 0 0 0,7 6 0 0 0,-7-6 0 0 0,3 0 0 0 0,73 20 0 0 0,-50-15 0 0 0,19 4 0 0 0,-50-10 0 0 0,-1-1 0 0 0,0-1 0 0 0,0 1 0 0 0,-1 0 0 0 0,1-1 0 0 0,0 0 0 0 0,0 1 0 0 0,0-1 0 0 0,0 1 0 0 0,0-1 0 0 0,0 0 0 0 0,0 0 0 0 0,0 1 0 0 0,0-1 0 0 0,0 0 0 0 0,1 0 0 0 0,41 11 0 0 0,-24-7 32 0 0,-11-6 23 0 0,-8 2-54 0 0,0 0 0 0 0,0 0 1 0 0,0 0-1 0 0,0 0 0 0 0,0 0 0 0 0,0 0 1 0 0,0 0-1 0 0,1 0 0 0 0,-1 0 0 0 0,0 0 1 0 0,0 0-1 0 0,0-1 0 0 0,0 1 0 0 0,0 0 1 0 0,0 0-1 0 0,1 0 0 0 0,-1 0 0 0 0,0 0 1 0 0,0 0-1 0 0,0 0 0 0 0,0 0 0 0 0,0 0 1 0 0,1 0-1 0 0,-1 0 0 0 0,0 1 0 0 0,0-1 1 0 0,0 0-1 0 0,0 0 0 0 0,0 0 0 0 0,0 0 1 0 0,1 0-1 0 0,-1 0 0 0 0,0 0 0 0 0,0 0 1 0 0,0 0-1 0 0,0 0 0 0 0,0 0 0 0 0,0 1 1 0 0,1-1 0 0 0,0 1 1 0 0,0 0 0 0 0,0-1-1 0 0,0 1 1 0 0,0 0 0 0 0,0-1 0 0 0,1 1-1 0 0,-1-1 1 0 0,0 0 0 0 0,0 1-1 0 0,2-1 1 0 0,45 6-3 0 0,-41-2 0 0 0,18 8 0 0 0,-13-8 51 0 0,1-1 16 0 0,-6-2-57 0 0,3-2-10 0 0,-9 1 0 0 0,8 4 0 0 0,-2-2 0 0 0,-1-5 0 0 0,2 5 0 0 0,-1 0-53 0 0,-6-2-228 0 0,-1-21-15763 0 0,3 12 13190 0 0,2 0 1758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7511 0 0,'-6'6'779'0'0,"-40"36"972"0"0,45-41-1683 0 0,0 0 1 0 0,0 0 0 0 0,0 0 0 0 0,0 0-1 0 0,0 1 1 0 0,1-1 0 0 0,-1 0-1 0 0,1 0 1 0 0,-1 0 0 0 0,0 0 0 0 0,1 1-1 0 0,0-1 1 0 0,-1 2 0 0 0,-6 13 687 0 0,3-12-562 0 0,0 1 52 0 0,1-1 0 0 0,-1 1 0 0 0,1 0 0 0 0,-5 8 0 0 0,-4 6 302 0 0,10-17-458 0 0,0 0-1 0 0,0 0 1 0 0,0 1 0 0 0,1-1-1 0 0,-3 6 1 0 0,4-8-74 0 0,-1 1 1 0 0,1-1-1 0 0,0 0 1 0 0,0 1-1 0 0,0-1 1 0 0,0 0 0 0 0,0 1-1 0 0,0-1 1 0 0,0 0-1 0 0,0 1 1 0 0,0-1-1 0 0,0 0 1 0 0,0 1 0 0 0,0-1-1 0 0,0 0 1 0 0,1 1-1 0 0,-1-1 1 0 0,0 0-1 0 0,0 1 1 0 0,0-1 0 0 0,0 0-1 0 0,1 1 1 0 0,-1-1-1 0 0,0 0 1 0 0,0 0-1 0 0,0 1 1 0 0,1-1 0 0 0,-1 0-1 0 0,0 0 1 0 0,1 0-1 0 0,-1 1 1 0 0,0-1-1 0 0,0 0 1 0 0,1 0 0 0 0,-1 0-1 0 0,0 0 1 0 0,1 0-1 0 0,-1 1 1 0 0,0-1-1 0 0,1 0 1 0 0,0 0-19 0 0,0 0-1 0 0,-1 0 1 0 0,1 0-1 0 0,-1 0 1 0 0,1 0 0 0 0,0 0-1 0 0,-1 0 1 0 0,1 0-1 0 0,0 0 1 0 0,-1 0 0 0 0,1 0-1 0 0,-1 0 1 0 0,1 0-1 0 0,0 0 1 0 0,-1-1 0 0 0,1 1-1 0 0,-1 0 1 0 0,1 0-1 0 0,0-1 1 0 0,-1 1 0 0 0,1-1-1 0 0,3-4 22 0 0,-2 3-118 0 0,0-1 1 0 0,0 1 0 0 0,0 0-1 0 0,0 0 1 0 0,0 0 0 0 0,1 0 0 0 0,2-1-1 0 0,10-10-1077 0 0,-12 11 864 0 0,0-1 1 0 0,-1 1-1 0 0,1 0 1 0 0,0 0-1 0 0,5-2 1 0 0,-5 2-12 0 0,0 1-557 0 0,1-1 0 0 0,0 1-1 0 0,-1-1 1 0 0,0-1 0 0 0,1 1-1 0 0,-1 0 1 0 0,6-6 0 0 0,-1 2-1434 0 0,1 5 1422 0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0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4 896 6159 0 0,'0'0'624'0'0,"-3"-4"-1040"0"0,4 4 471 0 0,5 0-254 0 0,-5-12 1886 0 0,-2 5 2812 0 0,2 7-4501 0 0,-1 0 18 0 0,0 0 1 0 0,0 0-1 0 0,1 0 1 0 0,-1 0-1 0 0,0 0 0 0 0,0 0 1 0 0,1 0-1 0 0,-1 0 0 0 0,0 0 1 0 0,1 0-1 0 0,-1 0 0 0 0,0 0 1 0 0,0 0-1 0 0,1 0 0 0 0,-1 0 1 0 0,0 0-1 0 0,0-1 1 0 0,1 1-1 0 0,-1 0 0 0 0,0 0 1 0 0,0 0-1 0 0,1 0 0 0 0,-1 0 1 0 0,0-1-1 0 0,0 1 0 0 0,0 0 1 0 0,1 0-1 0 0,-1 0 1 0 0,0-1-1 0 0,0 1 0 0 0,0 0 1 0 0,0 0-1 0 0,0-1 0 0 0,1 1 1 0 0,-1 0-1 0 0,0 0 0 0 0,0-1 1 0 0,0 1-1 0 0,0 0 0 0 0,0 0 1 0 0,0-1-1 0 0,0 1 1 0 0,0 0-1 0 0,0-1 0 0 0,4-1 315 0 0,-4 2-324 0 0,0 0 0 0 0,0 0-1 0 0,1 0 1 0 0,-1 0 0 0 0,0 0 0 0 0,0 0-1 0 0,0 0 1 0 0,0 0 0 0 0,0 0 0 0 0,0 0-1 0 0,0 0 1 0 0,1 0 0 0 0,-1 0-1 0 0,0 0 1 0 0,0 0 0 0 0,0 0 0 0 0,0 0-1 0 0,0 0 1 0 0,0 0 0 0 0,0 0 0 0 0,1-1-1 0 0,-1 1 1 0 0,0 0 0 0 0,0 0-1 0 0,0 0 1 0 0,0 0 0 0 0,0 0 0 0 0,0 0-1 0 0,0 0 1 0 0,0 0 0 0 0,0 0-1 0 0,0 0 1 0 0,0-1 0 0 0,0 1 0 0 0,1 0-1 0 0,-1 0 1 0 0,0 0 0 0 0,0 0 0 0 0,0 0-1 0 0,0-1 6 0 0,0 1 0 0 0,-1 0-1 0 0,1 0 1 0 0,0-1 0 0 0,0 1-1 0 0,0 0 1 0 0,0 0 0 0 0,0-1 0 0 0,0 1-1 0 0,0 0 1 0 0,0 0 0 0 0,0 0-1 0 0,0-1 1 0 0,1 1 0 0 0,-1 0-1 0 0,0 0 1 0 0,0-1 0 0 0,0 1-1 0 0,0 0 1 0 0,0 0 0 0 0,0 0 0 0 0,0-1-1 0 0,1 1 1 0 0,-1 0 0 0 0,0 0-1 0 0,0 0 1 0 0,0-1 0 0 0,0 1-1 0 0,1 0 1 0 0,-1 0 0 0 0,0 0-1 0 0,0 0 1 0 0,0 0 0 0 0,1 0 0 0 0,-1 0-1 0 0,0-1 1 0 0,0 1 0 0 0,1 0-1 0 0,-1 0 1 0 0,0 0 0 0 0,0 0-1 0 0,1 0 1 0 0,-1 0 0 0 0,0 0 0 0 0,0 0-1 0 0,0 0 1 0 0,1 0 0 0 0,1 0 630 0 0,-2-2-570 0 0,0 1 0 0 0,1-1 0 0 0,-1 0 0 0 0,1 0 0 0 0,0 1-1 0 0,-1-1 1 0 0,1 1 0 0 0,0-1 0 0 0,0 0 0 0 0,0 1 0 0 0,0 0 0 0 0,0-1-1 0 0,3-2 1 0 0,-1 1 8 0 0,0 0-1 0 0,0 1 0 0 0,1-1 1 0 0,6-4-1 0 0,17-13 222 0 0,3-8-46 0 0,-4 1 174 0 0,-5 5-429 0 0,-16 17 0 0 0,-1-1 0 0 0,0 0 0 0 0,-1 0-1 0 0,5-8 1 0 0,-2 2 12 0 0,26-33 201 0 0,-19 29-213 0 0,-9 11 0 0 0,12-14 134 0 0,-5 5-123 0 0,-7 9-12 0 0,-1 2 1 0 0,0 1 0 0 0,0 0 0 0 0,0-1 0 0 0,0 1 0 0 0,5-2 0 0 0,-7 4 0 0 0,2-2 3 0 0,-1 0 0 0 0,1 1-1 0 0,-1-1 1 0 0,0 0 0 0 0,0 0-1 0 0,0-1 1 0 0,0 1 0 0 0,3-4-1 0 0,17-20 150 0 0,-14 16-166 0 0,7-5-54 0 0,-11 13 102 0 0,0-1 0 0 0,-1 0 0 0 0,1-1 0 0 0,0 1 0 0 0,-1-1 0 0 0,0 0 0 0 0,0 1 0 0 0,4-7 0 0 0,-2-5 220 0 0,1 0-140 0 0,-3 10-105 0 0,1 1 0 0 0,1-1-1 0 0,-1 1 1 0 0,1 0 0 0 0,-1 0 0 0 0,1 1-1 0 0,0-1 1 0 0,0 1 0 0 0,1 0-1 0 0,7-3 1 0 0,-11 5-7 0 0,0 0 0 0 0,1 0 0 0 0,-1 0 0 0 0,-1-1 0 0 0,1 1 0 0 0,0-1 0 0 0,0 0 0 0 0,1-1-1 0 0,-1 1 8 0 0,0 0-1 0 0,0 0 0 0 0,0 0 0 0 0,0 0 0 0 0,0 1 1 0 0,5-3-1 0 0,5-3 25 0 0,0 0-1 0 0,-1-1 1 0 0,0 0 0 0 0,0 0 0 0 0,-1-1-1 0 0,11-13 1 0 0,-11 13 42 0 0,-7 6-58 0 0,-1 1-1 0 0,1 0 1 0 0,-1-1 0 0 0,0 1 0 0 0,0-1-1 0 0,2-3 1 0 0,19-25 67 0 0,-6 8-72 0 0,-6 9 159 0 0,-8 11-150 0 0,12-13 70 0 0,5-7-38 0 0,-19 23-53 0 0,2-4 0 0 0,1 0 0 0 0,0 0 0 0 0,0 0 0 0 0,10-6 0 0 0,-14 10 0 0 0,1-1 0 0 0,0 0 0 0 0,1 0 0 0 0,-1 0 0 0 0,0 0 0 0 0,0 0 0 0 0,0 0 0 0 0,0 0 0 0 0,0 0 0 0 0,0 0 0 0 0,-1 0 0 0 0,1-1 0 0 0,0 1 0 0 0,0 0 0 0 0,0-2 0 0 0,-1 2 0 0 0,0 1 0 0 0,0-1 0 0 0,1 1 0 0 0,-1 0 0 0 0,0-1 0 0 0,0 1 0 0 0,1-1 0 0 0,-1 1 0 0 0,0 0 0 0 0,1-1 0 0 0,-1 1 0 0 0,1 0 0 0 0,-1 0 0 0 0,0-1 0 0 0,1 1 0 0 0,-1 0 0 0 0,1 0 0 0 0,-1 0 0 0 0,0-1 0 0 0,1 1 0 0 0,-1 0 0 0 0,1 0 0 0 0,-1 0 0 0 0,1 0 0 0 0,0 0 0 0 0,-1 0 0 0 0,1 0 0 0 0,-1 0 0 0 0,1 0 0 0 0,-1-1 0 0 0,1 1 0 0 0,-1 0 0 0 0,0 0 0 0 0,1 0 0 0 0,-1 0 0 0 0,1-1 0 0 0,-1 1 0 0 0,0 0 0 0 0,1-1 0 0 0,-1 1 0 0 0,0 0 0 0 0,1-1 0 0 0,-1 1 0 0 0,1-1 0 0 0,0-1 0 0 0,-1 1 0 0 0,0 1 0 0 0,0 0 0 0 0,0-1 0 0 0,1 1 0 0 0,-1 0 0 0 0,0-1 0 0 0,0 1 0 0 0,0 0 0 0 0,0 0 0 0 0,0-1 0 0 0,0 1 0 0 0,1 0 0 0 0,-1-1 0 0 0,0 1 0 0 0,0 0 0 0 0,1 0 0 0 0,-1 0 0 0 0,0-1 0 0 0,0 1 0 0 0,1 0 0 0 0,-1 0 0 0 0,0 0 0 0 0,0-1 0 0 0,1 1 0 0 0,-1 0 0 0 0,0 0 0 0 0,1 0 0 0 0,10-3 0 0 0,-6-1 0 0 0,-5-2-16 0 0,0 5-58 0 0,12-13-10645 0 0,-11 12 10156 0 0,-1 1 1 0 0,0-1-1 0 0,0 0 0 0 0,1 1 0 0 0,-1-1 0 0 0,0 0 1 0 0,-1 1-1 0 0,1-1 0 0 0,0 0 0 0 0,0 1 1 0 0,-1-1-1 0 0,0-2 0 0 0,-1-2-296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39 6415 0 0,'0'0'3374'0'0,"-21"0"-996"0"0,13 3-2006 0 0,0 0-1 0 0,0 0 1 0 0,0 0 0 0 0,1 1-1 0 0,-15 10 1 0 0,3-4-319 0 0,16-9-29 0 0,0 1 0 0 0,-1-1 1 0 0,1 1-1 0 0,0 0 0 0 0,-4 4 0 0 0,-17 9 296 0 0,23-14-196 0 0,-1 0 4 0 0,-7 11 93 0 0,8-11-205 0 0,1 0-1 0 0,-1 0 1 0 0,1 0-1 0 0,-1-1 1 0 0,1 1-1 0 0,-1 0 1 0 0,1 0-1 0 0,-1 0 0 0 0,0-1 1 0 0,1 1-1 0 0,-1 0 1 0 0,0-1-1 0 0,0 1 1 0 0,0-1-1 0 0,1 1 1 0 0,-1-1-1 0 0,0 1 1 0 0,0-1-1 0 0,0 1 0 0 0,0-1 1 0 0,0 0-1 0 0,0 0 1 0 0,-2 1-1 0 0,2 9 97 0 0,-2-2-101 0 0,2-7-7 0 0,1-1 0 0 0,-1 0-1 0 0,1 1 1 0 0,-1-1 0 0 0,1 1 0 0 0,-1-1-1 0 0,1 1 1 0 0,-1-1 0 0 0,1 1 0 0 0,0-1 0 0 0,-1 1-1 0 0,1-1 1 0 0,0 1 0 0 0,-1-1 0 0 0,1 1 0 0 0,0-1-1 0 0,0 1 1 0 0,-1 0 0 0 0,1-1 0 0 0,0 1 0 0 0,0 0-1 0 0,0-1 1 0 0,0 1 0 0 0,0-1 0 0 0,0 1 0 0 0,0 0-1 0 0,0-1 1 0 0,1 2 0 0 0,-2 6 18 0 0,1-8-16 0 0,-1 1 0 0 0,1-1-1 0 0,-1 1 1 0 0,1-1 0 0 0,0 1 0 0 0,-1 0 0 0 0,1-1 0 0 0,0 1-1 0 0,0 0 1 0 0,0-1 0 0 0,-1 1 0 0 0,1 0 0 0 0,0-1 0 0 0,0 1-1 0 0,0 0 1 0 0,0-1 0 0 0,0 1 0 0 0,0 0 0 0 0,0 0 0 0 0,0-1-1 0 0,1 1 1 0 0,-1 0 0 0 0,0 0 0 0 0,0-1-5 0 0,0 0 0 0 0,1 1 0 0 0,-1-1-1 0 0,0 0 1 0 0,0 1 0 0 0,0-1 0 0 0,0 0 0 0 0,0 0 0 0 0,0 1 0 0 0,0-1-1 0 0,0 0 1 0 0,0 0 0 0 0,0 1 0 0 0,0-1 0 0 0,0 0 0 0 0,0 1 0 0 0,0-1-1 0 0,0 0 1 0 0,0 0 0 0 0,-1 1 0 0 0,1-1 0 0 0,0 0 0 0 0,0 0 0 0 0,0 1-1 0 0,0-1 1 0 0,0 0 0 0 0,-1 1 0 0 0,1-1 4 0 0,-1 1 1 0 0,1-1-1 0 0,-1 1 0 0 0,1-1 1 0 0,0 1-1 0 0,-1 0 0 0 0,1-1 1 0 0,0 1-1 0 0,-1 0 0 0 0,1-1 0 0 0,0 1 1 0 0,0 0-1 0 0,0 0 0 0 0,-1-1 1 0 0,1 1-1 0 0,0 0 0 0 0,0-1 1 0 0,0 1-1 0 0,0 0 0 0 0,0 0 1 0 0,1-1-1 0 0,-1 2 0 0 0,-1 7 22 0 0,1-9-22 0 0,0 0 0 0 0,-1 1-1 0 0,1-1 1 0 0,0 0 0 0 0,0 1-1 0 0,-1-1 1 0 0,1 0 0 0 0,0 1 0 0 0,0-1-1 0 0,-1 1 1 0 0,1-1 0 0 0,0 1-1 0 0,0-1 1 0 0,0 0 0 0 0,0 1 0 0 0,0-1-1 0 0,0 1 1 0 0,0-1 0 0 0,0 1-1 0 0,0-1 1 0 0,0 1 0 0 0,0-1 0 0 0,0 1-1 0 0,0-1 1 0 0,0 0 0 0 0,0 1-1 0 0,0-1 1 0 0,0 1 0 0 0,1-1 0 0 0,-1 1-1 0 0,0-1 1 0 0,0 0 0 0 0,0 1-1 0 0,1 0 1 0 0,0 0 7 0 0,0 0 1 0 0,-1 0-1 0 0,1 0 0 0 0,0 0 0 0 0,-1 1 1 0 0,1-1-1 0 0,-1 0 0 0 0,1 1 0 0 0,-1-1 1 0 0,0 0-1 0 0,0 1 0 0 0,1-1 1 0 0,-1 0-1 0 0,0 1 0 0 0,0-1 0 0 0,-1 2 1 0 0,2 33 61 0 0,0-16-74 0 0,-1-18 1 0 0,0 2 25 0 0,1 0 1 0 0,-1 1 0 0 0,1-1-1 0 0,0 0 1 0 0,0 0-1 0 0,1 0 1 0 0,-1 0 0 0 0,1 0-1 0 0,0 0 1 0 0,0 0 0 0 0,0 0-1 0 0,0-1 1 0 0,6 7 0 0 0,16 18 47 0 0,-17-19-74 0 0,-5-7 0 0 0,6 4 0 0 0,-3-3 96 0 0,-1 0 0 0 0,1 0 0 0 0,0 0 0 0 0,1-1 0 0 0,7 3 0 0 0,7-5 160 0 0,-15 0-235 0 0,0 1-1 0 0,1-1 1 0 0,-1 0-1 0 0,0-1 1 0 0,0 1-1 0 0,1-1 1 0 0,-1 0-1 0 0,0 0 1 0 0,0-1-1 0 0,0 1 1 0 0,6-4-1 0 0,15-4 233 0 0,-21 7-211 0 0,0-1 0 0 0,-1 1 0 0 0,1-1 1 0 0,-1 0-1 0 0,0-1 0 0 0,1 1 0 0 0,-2-1 0 0 0,1 0 1 0 0,0 0-1 0 0,4-7 0 0 0,7-10 105 0 0,-6-5-72 0 0,3-5 100 0 0,-8 24-157 0 0,-2 5-13 0 0,0-1-1 0 0,-1 1 1 0 0,0-1 0 0 0,0 0-1 0 0,0 1 1 0 0,0-1 0 0 0,0 0 0 0 0,0 0-1 0 0,-1 0 1 0 0,1-3 0 0 0,0 2 2 0 0,-1 2-5 0 0,1-1-1 0 0,0 1 1 0 0,-1-1 0 0 0,1 1 0 0 0,0 0-1 0 0,0-1 1 0 0,2-2 0 0 0,-2 2 3 0 0,0 1 0 0 0,0-1 0 0 0,0 0 0 0 0,0 1 0 0 0,-1-1 1 0 0,1 0-1 0 0,-1 0 0 0 0,0-2 0 0 0,3-14 162 0 0,-3 15-145 0 0,0 3-15 0 0,0 0 0 0 0,0 0-1 0 0,0 0 1 0 0,0 0 0 0 0,0 0 0 0 0,0 0 0 0 0,1 0 0 0 0,-1 0-1 0 0,0-1 1 0 0,1 1 0 0 0,-1 0 0 0 0,1 0 0 0 0,0-1 0 0 0,1-3-5 0 0,0 0 0 0 0,-1 0 1 0 0,0-1-1 0 0,0 1 0 0 0,0 0 1 0 0,0 0-1 0 0,-1-1 0 0 0,0-6 1 0 0,-1 11-1 0 0,1 1 0 0 0,0-1 0 0 0,0 0 0 0 0,0 1 0 0 0,0-1 0 0 0,-1 1 0 0 0,1-1 0 0 0,0 0 0 0 0,0 1 0 0 0,0-1 1 0 0,0 0-1 0 0,1 1 0 0 0,-1-1 0 0 0,0 1 0 0 0,0-1 0 0 0,0 0 0 0 0,0 1 0 0 0,1-1 0 0 0,-1 1 0 0 0,1-2 0 0 0,0-1 8 0 0,-6-35-10 0 0,3 29 0 0 0,-4-10-1 0 0,4 16 13 0 0,-3-5 31 0 0,-17-15-105 0 0,20 20 58 0 0,-2 0 14 0 0,-10 3-85 0 0,7-1 13 0 0,-11 3-20 0 0,-14-1 71 0 0,15-1 11 0 0,16 0 0 0 0,-1 0 0 0 0,1 0 0 0 0,-1-1 0 0 0,1 1 0 0 0,-1 1 0 0 0,0-1 0 0 0,1 0 0 0 0,-1 0 0 0 0,1 1 0 0 0,-3 0 0 0 0,-12 3 3 0 0,14-4-12 0 0,0 0 1 0 0,-1 1-1 0 0,1-1 0 0 0,0 1 1 0 0,0-1-1 0 0,0 1 0 0 0,-2 1 1 0 0,-11 4-41 0 0,14-6 20 0 0,-1 0 1 0 0,1 1-1 0 0,-1-1 0 0 0,0 1 0 0 0,1 0 0 0 0,-1 0 0 0 0,1-1 0 0 0,-1 1 0 0 0,1 0 0 0 0,-2 2 0 0 0,-8 5-452 0 0,9-8 383 0 0,1 1 0 0 0,0-1 0 0 0,0 1 1 0 0,0 0-1 0 0,0 0 0 0 0,0 0 0 0 0,0 0 0 0 0,0 0 0 0 0,0 0 0 0 0,0 0 0 0 0,0 0 0 0 0,0 1 1 0 0,-3 5-2012 0 0,-6 11-73 0 0,9-17 1929 0 0,1-1 0 0 0,0 1 0 0 0,0-1 0 0 0,0 1 0 0 0,-1-1 0 0 0,1 0-1 0 0,0 1 1 0 0,-1-1 0 0 0,1 0 0 0 0,0 1 0 0 0,-1-1 0 0 0,1 0 0 0 0,-1 0 0 0 0,1 1-1 0 0,0-1 1 0 0,-1 0 0 0 0,1 0 0 0 0,-1 0 0 0 0,1 1 0 0 0,-1-1 0 0 0,1 0 0 0 0,-1 0-1 0 0,1 0 1 0 0,-1 0 0 0 0,1 0 0 0 0,-1 0 0 0 0,1 0 0 0 0,-1 0 0 0 0,1 0 0 0 0,-1 0-1 0 0,9-4-4646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5471 0 0,'0'-1'416'0'0,"4"-2"2528"0"0,-2-10-2334 0 0,-2 12-322 0 0,-2-2 270 0 0,2 3-523 0 0,-1 0-1 0 0,1 0 0 0 0,0-1 1 0 0,0 1-1 0 0,0 0 0 0 0,0 0 0 0 0,0 0 1 0 0,0 0-1 0 0,0 0 0 0 0,0-1 1 0 0,0 1-1 0 0,0 0 0 0 0,-1 0 0 0 0,1 0 1 0 0,0 0-1 0 0,0 0 0 0 0,0-1 1 0 0,0 1-1 0 0,0 0 0 0 0,-1 0 0 0 0,1 0 1 0 0,0 0-1 0 0,0 0 0 0 0,0 0 1 0 0,0 0-1 0 0,-1 0 0 0 0,1 0 0 0 0,0 0 1 0 0,0 0-1 0 0,0 0 0 0 0,0 0 1 0 0,-3 0 2398 0 0,4 1-2374 0 0,4 3-49 0 0,-4-3-7 0 0,0 0 0 0 0,0 0 0 0 0,0 0 0 0 0,0 0 0 0 0,1 0-1 0 0,-1 0 1 0 0,0-1 0 0 0,1 1 0 0 0,-1-1 0 0 0,0 1 0 0 0,1-1 0 0 0,1 1-1 0 0,0 0 25 0 0,-2 3 36 0 0,-1-4-61 0 0,0 1 1 0 0,0-1-1 0 0,0 0 0 0 0,0 0 1 0 0,0 0-1 0 0,0 0 1 0 0,0 0-1 0 0,0 0 0 0 0,0 0 1 0 0,0 1-1 0 0,0-1 1 0 0,0 0-1 0 0,0 0 0 0 0,0 0 1 0 0,0 0-1 0 0,0 0 1 0 0,0 0-1 0 0,0 1 0 0 0,0-1 1 0 0,0 0-1 0 0,0 0 1 0 0,0 0-1 0 0,0 0 0 0 0,0 0 1 0 0,0 0-1 0 0,0 0 1 0 0,0 1-1 0 0,0-1 0 0 0,0 0 1 0 0,0 0-1 0 0,1 0 1 0 0,-1 0-1 0 0,0 0 1 0 0,0 0-1 0 0,0 0 0 0 0,0 0 1 0 0,0 0-1 0 0,0 0 1 0 0,0 1-1 0 0,1-1 8 0 0,-1 0 0 0 0,1 0 0 0 0,-1 0 0 0 0,1 0 0 0 0,-1 0 0 0 0,1 0 0 0 0,-1 0 0 0 0,1 0 0 0 0,-1 0 0 0 0,1 0 0 0 0,-1 0 0 0 0,1 1 0 0 0,-1-1 0 0 0,1 0 0 0 0,-1 0 0 0 0,1 1-1 0 0,-1-1 1 0 0,0 0 0 0 0,1 1 0 0 0,-1-1 0 0 0,0 0 0 0 0,1 1 0 0 0,-1-1 0 0 0,1 1 0 0 0,-1-1-7 0 0,0 1-1 0 0,0-1 1 0 0,0 0-1 0 0,0 0 1 0 0,0 0-1 0 0,0 0 1 0 0,1 0-1 0 0,-1 1 1 0 0,0-1 0 0 0,0 0-1 0 0,0 0 1 0 0,0 0-1 0 0,0 0 1 0 0,1 0-1 0 0,-1 0 1 0 0,0 0-1 0 0,0 1 1 0 0,0-1-1 0 0,0 0 1 0 0,1 0-1 0 0,-1 0 1 0 0,0 0-1 0 0,0 0 1 0 0,0 0-1 0 0,1 0 1 0 0,-1 0 0 0 0,0 0-1 0 0,0 0 1 0 0,0 0-1 0 0,0 0 1 0 0,1 0-1 0 0,-1 0 1 0 0,14 2 4 0 0,-12-2 36 0 0,5 1-33 0 0,-4 3 1 0 0,3-2 48 0 0,-5-2 26 0 0,1 1-26 0 0,7 4-22 0 0,-9-5-26 0 0,14 15 15 0 0,-10-11-27 0 0,-3-2 2 0 0,0-1 0 0 0,0 0 0 0 0,1 1-1 0 0,-1-1 1 0 0,0 0 0 0 0,1 0-1 0 0,-1 0 1 0 0,1 0 0 0 0,-1 0 0 0 0,1 0-1 0 0,0 0 1 0 0,-1-1 0 0 0,1 1-1 0 0,0-1 1 0 0,2 2 0 0 0,-2-2 7 0 0,0 0 0 0 0,0 1 0 0 0,-1 0 0 0 0,1-1 0 0 0,-1 1 0 0 0,1 0 1 0 0,-1 0-1 0 0,1 0 0 0 0,-1 0 0 0 0,3 2 0 0 0,19 13 20 0 0,-8-7-30 0 0,-6-3 26 0 0,-1-1 1 0 0,1-1-1 0 0,0 1 1 0 0,0-2-1 0 0,13 5 0 0 0,-20-7 56 0 0,28 22 80 0 0,3-2-160 0 0,3 6 64 0 0,-27-23-64 0 0,-6-3 0 0 0,0 0 0 0 0,0 0 0 0 0,0 0 0 0 0,-1 0 0 0 0,1 1 0 0 0,0-1 0 0 0,0 1 0 0 0,3 3 0 0 0,12 14 102 0 0,-17-18-88 0 0,0 1-1 0 0,0-1 1 0 0,0 0 0 0 0,1 0 0 0 0,-1 0 0 0 0,0 0 0 0 0,0 0 0 0 0,1 0-1 0 0,1 1 1 0 0,19 13 66 0 0,-21-14-80 0 0,0-1 0 0 0,0 0 0 0 0,-1 0 0 0 0,1 0 0 0 0,0 1 0 0 0,0-1 0 0 0,0 1 0 0 0,0-1 0 0 0,-1 0 0 0 0,1 1 0 0 0,0-1 0 0 0,0 1 0 0 0,-1 0 0 0 0,1-1 0 0 0,0 1 0 0 0,-1 0 0 0 0,1-1 0 0 0,0 2 0 0 0,2 1 0 0 0,1 0 0 0 0,-4-2 0 0 0,1-1 0 0 0,-1 0 0 0 0,1 0 0 0 0,-1 1 0 0 0,1-1 0 0 0,-1 0 0 0 0,1 1 0 0 0,-1-1 0 0 0,0 0 0 0 0,1 1 0 0 0,-1-1 0 0 0,1 1 0 0 0,-1-1 0 0 0,0 1 0 0 0,0-1 0 0 0,1 1 0 0 0,-1-1 0 0 0,0 1 0 0 0,0-1 0 0 0,1 1 0 0 0,-1-1 0 0 0,0 1 0 0 0,0-1 0 0 0,0 1 0 0 0,0 0 0 0 0,0-1 0 0 0,0 1 0 0 0,0-1 0 0 0,0 1 0 0 0,0-1 0 0 0,0 1 0 0 0,-1 0 0 0 0,3 2 11 0 0,0-1 0 0 0,-1 1 0 0 0,1-1-1 0 0,0 0 1 0 0,0 0 0 0 0,0 0 0 0 0,0 0-1 0 0,0 0 1 0 0,4 3 0 0 0,-3-3 28 0 0,2 4-15 0 0,-5-5-18 0 0,0-1 0 0 0,0 1 0 0 0,1 0 0 0 0,-1-1 0 0 0,0 1 0 0 0,0-1 0 0 0,1 1 0 0 0,-1-1 0 0 0,1 1 0 0 0,-1-1 0 0 0,0 1 0 0 0,1-1 0 0 0,-1 1 0 0 0,1-1 0 0 0,-1 1 1 0 0,1-1-1 0 0,-1 0 0 0 0,1 1 0 0 0,-1-1 0 0 0,1 0 0 0 0,0 0 0 0 0,-1 1 0 0 0,1-1 0 0 0,-1 0 0 0 0,1 0 0 0 0,0 0 0 0 0,0 0 0 0 0,-1 0-3 0 0,1 0-1 0 0,-1 0 1 0 0,0 1 0 0 0,1-1-1 0 0,-1 0 1 0 0,0 0-1 0 0,1 0 1 0 0,-1 0 0 0 0,0 0-1 0 0,1 0 1 0 0,-1 0 0 0 0,0 0-1 0 0,0 0 1 0 0,1 1 0 0 0,-1-1-1 0 0,0 0 1 0 0,0 0-1 0 0,1 0 1 0 0,-1 1 0 0 0,0-1-1 0 0,0 0 1 0 0,1 0 0 0 0,-1 1-1 0 0,0-1 1 0 0,0 0 0 0 0,0 0-1 0 0,0 1 1 0 0,0-1 0 0 0,1 0-1 0 0,-1 1 1 0 0,0-1-1 0 0,0 0 1 0 0,0 1 0 0 0,0-1-1 0 0,0 0 1 0 0,0 1 0 0 0,0-1-1 0 0,0 0 1 0 0,0 0 0 0 0,0 1-1 0 0,16 9 62 0 0,-11-5-8 0 0,1 0 0 0 0,0-1 0 0 0,-1 0 0 0 0,2 0 0 0 0,6 3 0 0 0,-13-7-50 0 0,0 0 0 0 0,1 0 1 0 0,-1 0-1 0 0,1 0 0 0 0,-1 1 0 0 0,0-1 0 0 0,1 0 0 0 0,-1 0 0 0 0,1 0 0 0 0,-1 1 0 0 0,0-1 0 0 0,1 0 0 0 0,-1 1 0 0 0,0-1 1 0 0,1 0-1 0 0,-1 1 0 0 0,0-1 0 0 0,0 0 0 0 0,1 1 0 0 0,0 1 2 0 0,-1-1 1 0 0,1 0-1 0 0,0 0 1 0 0,0 0-1 0 0,0 0 1 0 0,-1-1-1 0 0,1 1 1 0 0,0 0-1 0 0,0 0 0 0 0,1 0 1 0 0,-1-1-1 0 0,0 1 1 0 0,2 0-1 0 0,9 8-8 0 0,-10-6 0 0 0,1-1 0 0 0,0 1 0 0 0,0-1 0 0 0,0 0 0 0 0,0 0 0 0 0,4 2 0 0 0,-7-4 0 0 0,7 5 0 0 0,3 6 0 0 0,16 10 0 0 0,-21-19 11 0 0,-4-1 13 0 0,0 0 0 0 0,1 0 0 0 0,-1 0-1 0 0,0 0 1 0 0,0 0 0 0 0,0 1 0 0 0,0-1 0 0 0,0 0 0 0 0,1 2 0 0 0,0-1-16 0 0,-1 0 1 0 0,1 0 0 0 0,-1 1 0 0 0,1-2 0 0 0,0 1 0 0 0,0 0-1 0 0,4 3 1 0 0,11 7 32 0 0,-9-6-33 0 0,1 0-1 0 0,16 9 1 0 0,-18-12-8 0 0,-2 3 0 0 0,-4-5 0 0 0,0 0 0 0 0,0 0 0 0 0,0-1 0 0 0,0 1 0 0 0,0 0 0 0 0,0 0 0 0 0,0-1 0 0 0,0 1 0 0 0,0 0 0 0 0,0-1 0 0 0,1 1 0 0 0,-1-1 0 0 0,0 0 0 0 0,2 1 0 0 0,-2-1 0 0 0,-1 0 0 0 0,1 1 0 0 0,0-1 0 0 0,0 0 0 0 0,0 1 0 0 0,-1-1 0 0 0,1 0 0 0 0,0 1 0 0 0,0-1 0 0 0,-1 1 0 0 0,1-1 0 0 0,0 1 0 0 0,-1-1 0 0 0,1 1 0 0 0,1 1 0 0 0,12 9 0 0 0,15 12 0 0 0,-25-20 0 0 0,-3-2 0 0 0,0 0 0 0 0,-1-1 0 0 0,1 1 0 0 0,0 0 0 0 0,-1 0 0 0 0,1 0 0 0 0,-1 0 0 0 0,1 0 0 0 0,-1 0 0 0 0,0 0 0 0 0,1 0 0 0 0,-1 0 0 0 0,0 0 0 0 0,1 2 0 0 0,11 16 0 0 0,-8-15 0 0 0,0-1 0 0 0,0 1 0 0 0,0-1 0 0 0,0 0 0 0 0,0 0 0 0 0,7 3 0 0 0,-10-5 0 0 0,17 18 0 0 0,-16-19 0 0 0,0 1 0 0 0,0 0 0 0 0,0 1 0 0 0,0-1 0 0 0,0 0 0 0 0,-1 0 0 0 0,1 1 0 0 0,0-1 0 0 0,-1 1 0 0 0,3 3 0 0 0,-3-4 0 0 0,0 0 0 0 0,0 0 0 0 0,0 0 0 0 0,0-1 0 0 0,0 1 0 0 0,0 0 0 0 0,0 0 0 0 0,0-1 0 0 0,0 1 0 0 0,2 0 0 0 0,-1 0 0 0 0,-1-1 0 0 0,0 1 0 0 0,1 0 0 0 0,-1 0 0 0 0,0 0 0 0 0,0-1 0 0 0,0 1 0 0 0,3 3 0 0 0,9 3 0 0 0,-10-5 0 0 0,2 2 0 0 0,0 0 0 0 0,-1 0 0 0 0,10 8 0 0 0,-2-2 0 0 0,-12-10 0 0 0,1 1 0 0 0,-1 0 0 0 0,1-1 0 0 0,-1 1 0 0 0,1 0 0 0 0,-1-1 0 0 0,1 1 0 0 0,0-1 0 0 0,-1 1 0 0 0,1-1 0 0 0,0 1 0 0 0,-1-1 0 0 0,1 0 0 0 0,0 1 0 0 0,-1-1 0 0 0,1 0 0 0 0,0 0 0 0 0,1 1 0 0 0,4 3 0 0 0,-4 0 0 0 0,-1-3 0 0 0,-1 0 0 0 0,0-1 0 0 0,1 1 0 0 0,-1 0 0 0 0,1 0 0 0 0,-1-1 0 0 0,1 1 0 0 0,0 0 0 0 0,-1-1 0 0 0,1 1 0 0 0,0 0 0 0 0,0-1 0 0 0,-1 1 0 0 0,1-1 0 0 0,0 0 0 0 0,1 1 0 0 0,20 18 11 0 0,-2-1 42 0 0,-4-3-53 0 0,-12-10 0 0 0,3 2 27 0 0,8 12 10 0 0,11 12-37 0 0,-25-29 0 0 0,9 6 0 0 0,-3-3 0 0 0,15 19 246 0 0,-21-24-245 0 0,-1 0 0 0 0,0 1 0 0 0,1-1 0 0 0,-1 1 0 0 0,0-1 0 0 0,0 1 0 0 0,1-1 0 0 0,-1 1 0 0 0,0-1 0 0 0,0 1 0 0 0,0-1 1 0 0,0 1-1 0 0,0-1 0 0 0,1 1 0 0 0,-1-1 0 0 0,0 1 0 0 0,0-1 0 0 0,0 1 0 0 0,-1 0 0 0 0,1 0 0 0 0,1 4 60 0 0,9 1-6 0 0,-3-4-55 0 0,-5 3-25 0 0,-1-4-108 0 0,-56-35-13087 0 0,39 24 10505 0 0,2-4 1672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2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4031 0 0,'-1'-2'960'0'0,"-12"-10"2402"0"0,13 12-3227 0 0,0 0-1 0 0,-1 0 1 0 0,1 0 0 0 0,0 0 0 0 0,-1 0 0 0 0,1 0 0 0 0,0 0 0 0 0,-1 0-1 0 0,1 0 1 0 0,0 0 0 0 0,-1 0 0 0 0,1 1 0 0 0,0-1 0 0 0,-1 0 0 0 0,1 0 0 0 0,0 0-1 0 0,-1 1 1 0 0,1-1 0 0 0,0 0 0 0 0,-1 0 0 0 0,1 0 0 0 0,0 1 0 0 0,0-1-1 0 0,0 0 1 0 0,-1 1 0 0 0,1-1 0 0 0,0 0 0 0 0,0 1 0 0 0,0-1 0 0 0,0 0-1 0 0,-1 1 1 0 0,1-1 0 0 0,0 0 0 0 0,0 1 0 0 0,0-1 0 0 0,0 0 0 0 0,0 1-1 0 0,0-1 1 0 0,0 0 0 0 0,0 1 0 0 0,2 5-306 0 0,-1-5 779 0 0,6 14-160 0 0,-3-9-394 0 0,2 0-44 0 0,-2 1-10 0 0,8 10 58 0 0,8 7 299 0 0,-14-17-134 0 0,0 0 1 0 0,1-1-1 0 0,12 9 0 0 0,-3-2-101 0 0,-11-9-120 0 0,4 9-2 0 0,11 4 54 0 0,-20-17-54 0 0,1 1 1 0 0,-1-1 0 0 0,0 1 0 0 0,1-1 0 0 0,-1 1 0 0 0,1-1 0 0 0,-1 1-1 0 0,0-1 1 0 0,1 1 0 0 0,-1-1 0 0 0,0 1 0 0 0,1-1 0 0 0,-1 1 0 0 0,0 0 0 0 0,0-1-1 0 0,0 1 1 0 0,0 0 0 0 0,0-1 0 0 0,0 1 0 0 0,0-1 0 0 0,0 1 0 0 0,0 0-1 0 0,0-1 1 0 0,0 1 0 0 0,0 1 0 0 0,0-2 1 0 0,0 0 0 0 0,0 1 0 0 0,-1-1-1 0 0,1 0 1 0 0,0 1 0 0 0,0-1 0 0 0,0 0 0 0 0,0 1 0 0 0,0-1 0 0 0,0 0 0 0 0,0 0-1 0 0,0 1 1 0 0,0-1 0 0 0,0 0 0 0 0,1 1 0 0 0,-1-1 0 0 0,0 0 0 0 0,0 0-1 0 0,0 1 1 0 0,0-1 0 0 0,0 0 0 0 0,0 1 0 0 0,1-1 0 0 0,-1 0 0 0 0,0 0 0 0 0,0 1-1 0 0,1-1 1 0 0,4 5 45 0 0,-4-4-38 0 0,-1-1-1 0 0,1 1 1 0 0,0-1-1 0 0,-1 1 1 0 0,1 0-1 0 0,-1 0 1 0 0,1-1-1 0 0,-1 1 1 0 0,1 0-1 0 0,-1 0 1 0 0,1-1 0 0 0,-1 1-1 0 0,0 0 1 0 0,1 0-1 0 0,-1 0 1 0 0,0 1-1 0 0,0-2-6 0 0,0 0 0 0 0,0 1 0 0 0,0-1-1 0 0,0 0 1 0 0,0 0 0 0 0,0 1 0 0 0,0-1-1 0 0,0 0 1 0 0,0 0 0 0 0,1 1 0 0 0,-1-1 0 0 0,0 0-1 0 0,0 0 1 0 0,0 1 0 0 0,0-1 0 0 0,0 0-1 0 0,0 0 1 0 0,1 0 0 0 0,-1 1 0 0 0,0-1-1 0 0,0 0 1 0 0,0 0 0 0 0,1 0 0 0 0,-1 1 0 0 0,0-1-1 0 0,0 0 1 0 0,1 0 0 0 0,1 1 7 0 0,-1 0-1 0 0,1 0 1 0 0,-1 0 0 0 0,1 0-1 0 0,-1 0 1 0 0,0 1 0 0 0,1-1 0 0 0,1 3-1 0 0,8 6 92 0 0,-10-9-75 0 0,1 1 0 0 0,-1-1 0 0 0,1 1 1 0 0,-1-1-1 0 0,1 1 0 0 0,-1 0 0 0 0,0-1 1 0 0,1 1-1 0 0,0 4 0 0 0,-1-5-18 0 0,0 0 0 0 0,-1 0 0 0 0,1 0 0 0 0,0 0 1 0 0,-1-1-1 0 0,1 1 0 0 0,0 0 0 0 0,0 0 0 0 0,0 0 0 0 0,0-1 0 0 0,0 1 0 0 0,0-1 0 0 0,2 2 0 0 0,-2-2-6 0 0,0 1 0 0 0,0 0-1 0 0,1 0 1 0 0,-1 0 0 0 0,0 0 0 0 0,0 0 0 0 0,0 0-1 0 0,0 0 1 0 0,2 1 0 0 0,25 17 180 0 0,-27-18-166 0 0,1 0 0 0 0,0 0 0 0 0,-1 0-1 0 0,0 1 1 0 0,1-1 0 0 0,-1 0 0 0 0,0 1-1 0 0,0-1 1 0 0,0 1 0 0 0,0-1 0 0 0,0 1-1 0 0,1 2 1 0 0,19 23 60 0 0,-11-14-23 0 0,0 2-40 0 0,-1-3 145 0 0,0 0 27 0 0,-8-11-165 0 0,0 1 0 0 0,0 0 0 0 0,0-1 0 0 0,0 1 0 0 0,0-1 0 0 0,1 1-1 0 0,-1-1 1 0 0,1 1 0 0 0,1 0 0 0 0,16 17 16 0 0,11 16-35 0 0,-5-6 0 0 0,-21-23 0 0 0,-3-5 0 0 0,0 0 0 0 0,0 1 0 0 0,0-1 0 0 0,-1 0 0 0 0,1 0 0 0 0,0 0 0 0 0,0 0 0 0 0,0-1 0 0 0,1 1 0 0 0,1 1 0 0 0,5 4 0 0 0,-7-3 0 0 0,13 9 11 0 0,-9-8 24 0 0,-4-4-26 0 0,0 1 0 0 0,0-1 0 0 0,-1 0 0 0 0,1 1 0 0 0,0-1 1 0 0,0 1-1 0 0,-1 0 0 0 0,1-1 0 0 0,-1 1 0 0 0,1-1 0 0 0,0 1 1 0 0,-1 0-1 0 0,1 0 0 0 0,-1-1 0 0 0,1 2 0 0 0,4 1 57 0 0,-5-3-65 0 0,0 0 0 0 0,0 0 1 0 0,0 0-1 0 0,1 0 0 0 0,-1 0 1 0 0,0 0-1 0 0,0 0 0 0 0,0 0 1 0 0,0 0-1 0 0,0 0 0 0 0,1 0 1 0 0,-1 0-1 0 0,0 0 0 0 0,0 0 1 0 0,0 0-1 0 0,0 0 0 0 0,0 1 1 0 0,1-1-1 0 0,-1 0 0 0 0,0 0 1 0 0,0 0-1 0 0,0 0 0 0 0,0 0 1 0 0,0 0-1 0 0,0 0 0 0 0,0 1 1 0 0,0-1-1 0 0,1 0 0 0 0,-1 0 1 0 0,0 0-1 0 0,0 0 0 0 0,0 0 1 0 0,0 0-1 0 0,0 1 0 0 0,0-1 1 0 0,0 0-1 0 0,0 0 0 0 0,0 0 1 0 0,1 4 4 0 0,1-2 0 0 0,-1 1 0 0 0,1 0 0 0 0,0 0 1 0 0,0 0-1 0 0,0-1 0 0 0,0 1 0 0 0,0-1 1 0 0,1 0-1 0 0,-1 1 0 0 0,5 2 0 0 0,2 6 33 0 0,-3-3-14 0 0,-6-7-24 0 0,1-1-1 0 0,-1 0 0 0 0,0 1 0 0 0,0-1 1 0 0,1 0-1 0 0,-1 1 0 0 0,0-1 1 0 0,0 1-1 0 0,0-1 0 0 0,0 0 0 0 0,1 1 1 0 0,-1-1-1 0 0,0 1 0 0 0,0-1 1 0 0,0 0-1 0 0,0 1 0 0 0,0-1 0 0 0,0 1 1 0 0,0-1-1 0 0,0 1 0 0 0,0-1 1 0 0,0 0-1 0 0,0 1 0 0 0,0-1 1 0 0,0 1-1 0 0,-1-1 0 0 0,1 1 0 0 0,0-1 1 0 0,0 0-1 0 0,-1 1 0 0 0,1-1 2 0 0,10 15 51 0 0,-10-14-53 0 0,1 0 0 0 0,-1 1 0 0 0,1-1 0 0 0,0 0 0 0 0,0 0 0 0 0,-1 1 0 0 0,1-1 0 0 0,0 0 0 0 0,0 0 0 0 0,0 0 0 0 0,0 0 0 0 0,1 0 0 0 0,-1 0 0 0 0,2 1 0 0 0,-1-1 0 0 0,-1 0 0 0 0,1 1 0 0 0,-1-1 0 0 0,1 0 0 0 0,-1 1 0 0 0,1-1 0 0 0,1 4 0 0 0,-1-3 0 0 0,0 0 0 0 0,0 0 0 0 0,1 0 0 0 0,-1 0 0 0 0,1-1 0 0 0,-1 1 0 0 0,1-1 0 0 0,5 3 0 0 0,8 5 0 0 0,-13-4 0 0 0,-2-4 0 0 0,-1 0 0 0 0,1 0 0 0 0,-1 0 0 0 0,1 0 0 0 0,0 0 0 0 0,-1 0 0 0 0,1-1 0 0 0,0 1 0 0 0,0 0 0 0 0,-1-1 0 0 0,1 1 0 0 0,0 0 0 0 0,0-1 0 0 0,0 1 0 0 0,2 0 0 0 0,-3-1 0 0 0,1 0 0 0 0,-1 0 0 0 0,1 1 0 0 0,-1-1 0 0 0,1 0 0 0 0,0 0 0 0 0,-1 0 0 0 0,1 1 0 0 0,-1-1 0 0 0,0 0 0 0 0,1 0 0 0 0,-1 1 0 0 0,1-1 0 0 0,-1 1 0 0 0,1-1 0 0 0,-1 0 0 0 0,0 1 0 0 0,1-1 0 0 0,-1 1 0 0 0,0-1 0 0 0,1 1 0 0 0,-1-1 0 0 0,0 1 0 0 0,1 0 0 0 0,0 1 0 0 0,5 5 24 0 0,-3-3 9 0 0,1-1 1 0 0,-1 0 0 0 0,1 0 0 0 0,5 4-1 0 0,0 3-34 0 0,-9-9 2 0 0,1 0 0 0 0,-1 0 0 0 0,1 0 0 0 0,-1 0 0 0 0,1 0 0 0 0,0 0 0 0 0,-1-1 0 0 0,1 1 0 0 0,0 0 0 0 0,0 0 0 0 0,1 0 0 0 0,16 12 116 0 0,-16-12-117 0 0,-1 0 0 0 0,1 0 0 0 0,-1 0 0 0 0,1 0 0 0 0,-1 1 0 0 0,1-1 0 0 0,-1 0 0 0 0,0 1 0 0 0,1-1 0 0 0,-1 1 0 0 0,0 0 0 0 0,0-1 0 0 0,0 1 0 0 0,0 2 0 0 0,2-1 0 0 0,7 11 0 0 0,-10-14 0 0 0,0 0 0 0 0,1 1 0 0 0,-1-1 0 0 0,0 1 0 0 0,0-1 0 0 0,1 1 0 0 0,-1-1 0 0 0,0 0 0 0 0,1 1 0 0 0,-1-1 0 0 0,0 0 0 0 0,1 1 0 0 0,-1-1 0 0 0,1 0 0 0 0,-1 0 0 0 0,0 1 0 0 0,1-1 0 0 0,-1 0 0 0 0,2 1 0 0 0,3 2 0 0 0,34 28 75 0 0,-25-14-22 0 0,26 24-53 0 0,-24-24 14 0 0,-10-12 55 0 0,-4 2 19 0 0,4-2-29 0 0,-3 1-49 0 0,3-1-10 0 0,5 6 62 0 0,-8-6-33 0 0,-3-4-28 0 0,0 0 0 0 0,0 0 0 0 0,1 0 1 0 0,-1 0-1 0 0,0-1 0 0 0,1 1 0 0 0,-1 0 0 0 0,0 0 0 0 0,1-1 1 0 0,-1 1-1 0 0,1 0 0 0 0,-1 0 0 0 0,1-1 0 0 0,-1 1 1 0 0,1-1-1 0 0,0 1 0 0 0,-1-1 0 0 0,1 1 0 0 0,0-1 0 0 0,0 1 1 0 0,-1-1-1 0 0,1 1 0 0 0,1-1 0 0 0,-1 1-5 0 0,1 0 0 0 0,0 0-1 0 0,-1 0 1 0 0,1 0 0 0 0,-1 1 0 0 0,1-1-1 0 0,-1 0 1 0 0,0 1 0 0 0,1-1-1 0 0,0 2 1 0 0,0 1 4 0 0,0 0 0 0 0,0-1 0 0 0,0 1 0 0 0,0 0 0 0 0,-1 0 0 0 0,1 0 0 0 0,0 6 0 0 0,-1-7 0 0 0,-1-2 0 0 0,0 0 0 0 0,0 0 0 0 0,0 0 0 0 0,0 0 0 0 0,1 0 0 0 0,-1 1 0 0 0,0-1 0 0 0,1 0 0 0 0,-1-1 0 0 0,1 1 0 0 0,-1 0 0 0 0,1 0 0 0 0,0 0 0 0 0,-1 0 0 0 0,1 0 0 0 0,1 1 0 0 0,12 13 0 0 0,-9-7 0 0 0,0-5 0 0 0,9 1 0 0 0,-8 0 0 0 0,-4 2-17 0 0,-2-6-92 0 0,0 1 0 0 0,0-1 0 0 0,1 1 0 0 0,-1 0 0 0 0,0-1 0 0 0,1 1 0 0 0,-1-1 0 0 0,0 1 0 0 0,1-1 0 0 0,-1 0 0 0 0,1 1 0 0 0,-1-1 0 0 0,1 1 0 0 0,-1-1 0 0 0,1 0 0 0 0,-1 1 0 0 0,1-1 0 0 0,-1 0 0 0 0,1 0 0 0 0,-1 1 0 0 0,1-1 0 0 0,0 0 0 0 0,-1 0 0 0 0,1 0 0 0 0,-1 0 0 0 0,1 0 0 0 0,0 0 0 0 0,-1 0 0 0 0,1 0 0 0 0,-1 0 0 0 0,1 0 0 0 0,1 0 0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2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4863 0 0,'0'0'5428'0'0,"11"6"-2852"0"0,-2 5-875 0 0,2 6-1142 0 0,-11-16-168 0 0,14 21 237 0 0,-11-16-575 0 0,-1-4 1 0 0,6 6-46 0 0,0 3 58 0 0,-5-9-19 0 0,0 1 1 0 0,0 0-1 0 0,0-1 0 0 0,0 1 0 0 0,0-1 1 0 0,6 3-1 0 0,-8-4 6 0 0,1 0 1 0 0,4 4-44 0 0,3 7-242 0 0,-13-14-257 0 0,1 0 232 0 0,0 1-5 0 0,2 1 148 0 0,0 0 1 0 0,1 0-1 0 0,-1 0 1 0 0,0-1-1 0 0,1 1 1 0 0,-1 0 0 0 0,0 0-1 0 0,1-1 1 0 0,-1 1-1 0 0,1-1 1 0 0,-1 1-1 0 0,1 0 1 0 0,-1-1 0 0 0,1 1-1 0 0,-1-1 1 0 0,1 1-1 0 0,-1-1 1 0 0,1 1-1 0 0,0-1 1 0 0,-1 0 0 0 0,0 0-109 0 0,1 1 0 0 0,0-1 1 0 0,-1 1-1 0 0,1-1 1 0 0,-1 1-1 0 0,1-1 1 0 0,0 1-1 0 0,-1 0 0 0 0,1-1 1 0 0,-1 1-1 0 0,0 0 1 0 0,1 0-1 0 0,-1-1 1 0 0,1 1-1 0 0,-1 0 0 0 0,1 0 1 0 0,-1 0-1 0 0,0-1 1 0 0,1 1-1 0 0,-1 0 1 0 0,1 0-1 0 0,-1 0 0 0 0,0 0 1 0 0,-13 1-4959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3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5471 0 0,'0'0'3872'0'0,"26"2"-2024"0"0,-25-2-1428 0 0,3 4 181 0 0,0 0 0 0 0,0 1 0 0 0,5 8 0 0 0,-8-13-609 0 0,13 18 422 0 0,-9-14-393 0 0,9 5 111 0 0,-13-9 13 0 0,8 6-57 0 0,-8-5-83 0 0,-1-1 0 0 0,1 1 0 0 0,-1-1 0 0 0,1 1 1 0 0,-1-1-1 0 0,0 1 0 0 0,1 0 0 0 0,-1-1 0 0 0,0 1 0 0 0,1 0 0 0 0,-1 0 0 0 0,0-1 0 0 0,0 1 0 0 0,1 0 0 0 0,-1-1 0 0 0,0 1 0 0 0,0 0 0 0 0,0 1 0 0 0,0-2-1 0 0,0 0 0 0 0,0 0-1 0 0,0 1 1 0 0,0-1-1 0 0,0 0 1 0 0,0 0 0 0 0,1 0-1 0 0,-1 0 1 0 0,0 1-1 0 0,0-1 1 0 0,0 0 0 0 0,0 0-1 0 0,1 0 1 0 0,-1 0 0 0 0,0 0-1 0 0,0 0 1 0 0,0 0-1 0 0,0 1 1 0 0,1-1 0 0 0,-1 0-1 0 0,0 0 1 0 0,0 0-1 0 0,0 0 1 0 0,1 0 0 0 0,-1 0-1 0 0,0 0 1 0 0,0 0-1 0 0,0 0 1 0 0,1 0 0 0 0,-1 0-1 0 0,5 1 272 0 0,0 3-262 0 0,-5 2-27 0 0,-1-5-56 0 0,0-2-417 0 0,-1 0 369 0 0,1 1 0 0 0,-1-1 0 0 0,1 0 1 0 0,0 0-1 0 0,-1 0 0 0 0,1-1 0 0 0,0 1 0 0 0,0 0 0 0 0,0 0 0 0 0,0-1 1 0 0,0 1-1 0 0,-1-3 0 0 0,-4-4-779 0 0,1 2-782 0 0,-2-1-1163 0 0,5 4 733 0 0,2 3 1926 0 0,-1-1-1 0 0,1 1 0 0 0,0-1 0 0 0,0 1 0 0 0,-1-1 0 0 0,1 1 1 0 0,0-1-1 0 0,-1 1 0 0 0,1 0 0 0 0,0-1 0 0 0,-1 1 1 0 0,1 0-1 0 0,-1-1 0 0 0,1 1 0 0 0,-2-1 0 0 0,-4-6-1623 0 0,5 1 1329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4519 0 0,'0'0'347'0'0,"11"2"2010"0"0,-6 3-1536 0 0,-4-4-741 0 0,0-1 1 0 0,0 1-1 0 0,-1 0 0 0 0,1-1 0 0 0,0 1 1 0 0,-1 0-1 0 0,1-1 0 0 0,0 1 1 0 0,-1 0-1 0 0,1 0 0 0 0,0 1 0 0 0,-1-1-45 0 0,0-1 0 0 0,1 0-1 0 0,-1 1 1 0 0,0-1 0 0 0,1 0 0 0 0,-1 0-1 0 0,0 1 1 0 0,1-1 0 0 0,-1 0-1 0 0,1 0 1 0 0,-1 1 0 0 0,0-1-1 0 0,1 0 1 0 0,-1 0 0 0 0,1 0-1 0 0,-1 0 1 0 0,1 0 0 0 0,-1 0-1 0 0,0 1 1 0 0,1-1 0 0 0,0 0 0 0 0,10 3 1171 0 0,-4 4-565 0 0,-4-5-521 0 0,-1-1-1 0 0,0 1 1 0 0,-1 0-1 0 0,1 0 1 0 0,0 0 0 0 0,2 3-1 0 0,-3-3-54 0 0,1-1 0 0 0,-1 0 0 0 0,1 1 0 0 0,-1-1 0 0 0,1 0 0 0 0,-1 0 0 0 0,1 0 0 0 0,2 1 0 0 0,4 3 136 0 0,-5 0-87 0 0,-2-4-98 0 0,0 0 0 0 0,0 0 1 0 0,0 0-1 0 0,-1 0 0 0 0,1-1 1 0 0,1 1-1 0 0,-1 0 0 0 0,0 0 1 0 0,0-1-1 0 0,0 1 0 0 0,0 0 0 0 0,0-1 1 0 0,1 1-1 0 0,1 0 0 0 0,12 6 140 0 0,-30-15-9661 0 0,12 1 5957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3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101 324 4031 0 0,'0'0'398'0'0,"-12"-7"4402"0"0,6 8-3070 0 0,8-3-1592 0 0,-2 2-134 0 0,0 0-1 0 0,0-1 0 0 0,1 1 0 0 0,-1 0 0 0 0,0 0 0 0 0,0 0 0 0 0,0 0 1 0 0,0 0-1 0 0,1 0 0 0 0,-1-1 0 0 0,0 1 0 0 0,0 0 0 0 0,0 0 0 0 0,0 0 1 0 0,0 0-1 0 0,1-1 0 0 0,-1 1 0 0 0,0 0 0 0 0,0 0 0 0 0,0-1 0 0 0,0 1 1 0 0,0 0-1 0 0,0 0 0 0 0,0 0 0 0 0,0-1 0 0 0,0 1 0 0 0,0 0 1 0 0,0 0-1 0 0,0-1 0 0 0,0 1 0 0 0,0 0 0 0 0,0 0 0 0 0,0 0 0 0 0,0-1 1 0 0,0 1-1 0 0,0 0 0 0 0,0 0 0 0 0,0 0 0 0 0,-1-1 0 0 0,0 0 51 0 0,-5 0-22 0 0,5 1 1154 0 0,-1 1-1112 0 0,-4 2 1187 0 0,5 4-608 0 0,35-4 1383 0 0,-32-3-1908 0 0,-1-1-74 0 0,7 1-33 0 0,-2-1 33 0 0,7 1-44 0 0,-10 0 17 0 0,0 0 0 0 0,-1 0 0 0 0,1 0 0 0 0,0-1 0 0 0,-1 1 0 0 0,1-1 0 0 0,-1 0 0 0 0,1 0 0 0 0,-1 0 0 0 0,5-2 0 0 0,0 0-15 0 0,-1 0-1 0 0,44-35 160 0 0,-30 24-81 0 0,-16 11-10 0 0,-2 1 0 0 0,4-3-36 0 0,-6 4-38 0 0,7-8 78 0 0,7-6-10 0 0,-10 11-65 0 0,-3 2-23 0 0,-2 0 27 0 0,4-9 91 0 0,-3 10-40 0 0,-3-4-48 0 0,-1-1-5 0 0,2 4 32 0 0,-3-2-33 0 0,-4-2-10 0 0,4 4 0 0 0,-1 1 0 0 0,-1-2 0 0 0,2-5 0 0 0,3 6 0 0 0,1 0 0 0 0,-1 1 0 0 0,0-1 0 0 0,0 0 0 0 0,1 1 0 0 0,-1 0 0 0 0,0-1 0 0 0,0 1 0 0 0,0 0 0 0 0,-1 0 0 0 0,1 0 0 0 0,0 0 0 0 0,-4-1 0 0 0,0 0 0 0 0,2 1 0 0 0,1 1 0 0 0,1-1 0 0 0,-1 0 0 0 0,0 0 0 0 0,0 0 0 0 0,1 0 0 0 0,-1 0 0 0 0,0 0 0 0 0,1-1 0 0 0,-3-1 0 0 0,-13-11 0 0 0,-24-6 0 0 0,34 13-2 0 0,8 6 2 0 0,0 1 1 0 0,0-1 0 0 0,-1 1-1 0 0,1 0 1 0 0,-1-1-1 0 0,1 1 1 0 0,0-1-1 0 0,-1 1 1 0 0,1 0 0 0 0,-1-1-1 0 0,1 1 1 0 0,-1 0-1 0 0,1 0 1 0 0,-1-1-1 0 0,1 1 1 0 0,-1 0 0 0 0,1 0-1 0 0,-1 0 1 0 0,0 0-1 0 0,1-1 1 0 0,-1 1-1 0 0,0 0 1 0 0,0 0 21 0 0,0 0-18 0 0,1 0-1 0 0,-1 0 1 0 0,0 0 0 0 0,0 0-1 0 0,1 0 1 0 0,-1 0 0 0 0,0 0-1 0 0,1-1 1 0 0,-1 1 0 0 0,1 0-1 0 0,-1 0 1 0 0,0-1 0 0 0,1 1-1 0 0,-1 0 1 0 0,1-1 0 0 0,-1 1-1 0 0,0-1 1 0 0,1 1 0 0 0,-1-1-1 0 0,1 1 1 0 0,0-1 0 0 0,-1 1-1 0 0,1-1 1 0 0,-1 1 0 0 0,0-2-1 0 0,-5-2-3 0 0,3-1 0 0 0,2 1 0 0 0,1 3 0 0 0,0 1 0 0 0,0-1 0 0 0,0 0 0 0 0,0 1 0 0 0,-1-1 0 0 0,1 1 0 0 0,0-1 0 0 0,0 1 0 0 0,0-1 0 0 0,-1 1 0 0 0,1-1 0 0 0,0 0 0 0 0,-1 1 0 0 0,1 0 0 0 0,-1-2 0 0 0,-1 1 0 0 0,0 0 0 0 0,0 0 0 0 0,0 0 0 0 0,0 0 0 0 0,0 0 0 0 0,-1 0 0 0 0,-2 0 0 0 0,-26-11 116 0 0,29 11-164 0 0,-2-3 36 0 0,-2 1 12 0 0,5-2-10 0 0,2-3 239 0 0,0 4-2472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3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 5327 0 0,'17'9'5467'0'0,"-10"-12"-4655"0"0,-6 3-774 0 0,-1 0 1 0 0,1 0-1 0 0,-1 0 0 0 0,1 0 1 0 0,-1 0-1 0 0,1 0 0 0 0,-1 0 1 0 0,1-1-1 0 0,-1 1 1 0 0,1 0-1 0 0,-1 0 0 0 0,1-1 1 0 0,-1 1-1 0 0,1 0 0 0 0,-1-1 1 0 0,0 1-1 0 0,1 0 0 0 0,-1-1 1 0 0,1 1-1 0 0,-1-1 0 0 0,0 1 1 0 0,0 0-1 0 0,1-1 1 0 0,-1 1-1 0 0,0-1 0 0 0,0 1 1 0 0,1-1-1 0 0,-1 1 0 0 0,0-1 1 0 0,0 1-1 0 0,0-1 0 0 0,0 1 1 0 0,0-1-1 0 0,0 0 0 0 0,0 1 1 0 0,0-1-1 0 0,0 1 1 0 0,0-1-1 0 0,0 1 0 0 0,0-1 1 0 0,0 1-1 0 0,-1-3 1584 0 0,0 3-1602 0 0,1 0 1 0 0,0-1-1 0 0,-1 1 0 0 0,1 0 0 0 0,-1 0 1 0 0,1 0-1 0 0,0-1 0 0 0,-1 1 0 0 0,1 0 0 0 0,-1 0 1 0 0,1 0-1 0 0,-1 0 0 0 0,1 0 0 0 0,-1 0 0 0 0,1 0 1 0 0,0-1-1 0 0,-1 1 0 0 0,0 1 0 0 0,-14 21 60 0 0,14-20-63 0 0,1 0 0 0 0,-1 0 0 0 0,0 0 0 0 0,1 0 0 0 0,-1 0 0 0 0,0 0-1 0 0,0 0 1 0 0,0-1 0 0 0,0 1 0 0 0,-1 0 0 0 0,1-1 0 0 0,0 1 0 0 0,-1-1 0 0 0,1 1 0 0 0,-1-1-1 0 0,0 0 1 0 0,-1 2 0 0 0,3-3-14 0 0,-1 0 0 0 0,1 0 0 0 0,0 0 0 0 0,0 0 0 0 0,0 1 0 0 0,0-1 0 0 0,0 0 0 0 0,0 0 0 0 0,0 0 0 0 0,0 0 0 0 0,0 0 0 0 0,-1 1 0 0 0,1-1 0 0 0,0 0 0 0 0,0 0 0 0 0,0 0 0 0 0,0 0 0 0 0,0 1 0 0 0,0-1 0 0 0,0 0 0 0 0,0 0 0 0 0,0 0-1 0 0,0 0 1 0 0,0 1 0 0 0,0-1 0 0 0,1 0 0 0 0,-1 0 0 0 0,0 0 0 0 0,0 0 0 0 0,0 0 0 0 0,0 1 0 0 0,0-1 0 0 0,0 0 0 0 0,0 0 0 0 0,0 0 0 0 0,0 0 0 0 0,1 1 0 0 0,-1-1-1 0 0,0 0 1 0 0,0 0-1 0 0,0 0 1 0 0,0 0-1 0 0,0 0 0 0 0,0 0 1 0 0,0 0-1 0 0,1 1 0 0 0,-1-1 1 0 0,0 0-1 0 0,0 0 1 0 0,0 0-1 0 0,0 0 0 0 0,0 1 1 0 0,0-1-1 0 0,0 0 0 0 0,0 0 1 0 0,0 0-1 0 0,0 0 1 0 0,0 0-1 0 0,0 1 0 0 0,0-1 1 0 0,0 0-1 0 0,0 0 1 0 0,0 0-1 0 0,0 0 0 0 0,0 1 1 0 0,0-1-1 0 0,0 0 0 0 0,0 0 1 0 0,-1 0-1 0 0,1 0 1 0 0,0 0-1 0 0,0 0 0 0 0,0 1 1 0 0,0-1-1 0 0,0 0 1 0 0,0 0-1 0 0,-1 0 0 0 0,1 0 1 0 0,0 0 0 0 0,-1 0 0 0 0,1 1 0 0 0,0-1 0 0 0,0 0 0 0 0,-1 0 0 0 0,1 0 0 0 0,0 0 0 0 0,-1 1 0 0 0,1-1 0 0 0,0 0 0 0 0,0 0-1 0 0,-1 0 1 0 0,1 1 0 0 0,0-1 0 0 0,0 0 0 0 0,0 0 0 0 0,-1 1 0 0 0,1-1 0 0 0,0 0 0 0 0,0 1 0 0 0,0-1 0 0 0,0 0 0 0 0,0 1 0 0 0,-1-1 0 0 0,1 0 0 0 0,0 1 0 0 0,0-1-1 0 0,0 0 1 0 0,0 1 0 0 0,0-1 0 0 0,0 0 0 0 0,0 1 0 0 0,0-1 0 0 0,0 0 0 0 0,0 1 0 0 0,0-1 0 0 0,1 0 0 0 0,-1 1 0 0 0,0-1 0 0 0,0 0 0 0 0,0 1 0 0 0,0-1 0 0 0,0 0-1 0 0,1 0 1 0 0,-1 1 0 0 0,0-1 0 0 0,1 1 0 0 0,0 7 77 0 0,0-7-71 0 0,-1-1 1 0 0,0 1-1 0 0,0 0 0 0 0,0 0 0 0 0,0 0 0 0 0,0 0 1 0 0,-1 0-1 0 0,1 0 0 0 0,0 0 0 0 0,0 0 0 0 0,-1-1 0 0 0,1 1 1 0 0,0 0-1 0 0,-1 0 0 0 0,1 0 0 0 0,-1 0 0 0 0,1-1 1 0 0,-1 2-1 0 0,-7 10 88 0 0,-10 29-17 0 0,16-35-80 0 0,-5 11 448 0 0,4-11-448 0 0,6 2 0 0 0,2 1 0 0 0,0-4 16 0 0,-6-5 67 0 0,3-4 138 0 0,0 5-210 0 0,-1 0-67 0 0,13-21-16507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5151 0 0,'0'0'3823'0'0,"6"7"-3631"0"0,0 1-175 0 0,7 6-41 0 0,-12-12-90 0 0,5 7-356 0 0,8 13 408 0 0,-5-8 5634 0 0,-9-12-5420 0 0,1-1 0 0 0,-1 0 1 0 0,1 1-1 0 0,-1 0 0 0 0,1-1 0 0 0,-1 1 1 0 0,0-1-1 0 0,1 4 0 0 0,-1-4 131 0 0,-1 0-212 0 0,-11 10 204 0 0,12-11-270 0 0,0 0 0 0 0,-1 0 0 0 0,1 1 0 0 0,0-1 0 0 0,-1 0 0 0 0,1 0 0 0 0,0 1 0 0 0,0-1 0 0 0,-1 0 0 0 0,1 0 1 0 0,0 1-1 0 0,0-1 0 0 0,0 0 0 0 0,-1 0 0 0 0,1 1 0 0 0,0-1 0 0 0,0 0 0 0 0,0 1 0 0 0,0-1 0 0 0,0 0 0 0 0,0 1 0 0 0,-1-1 0 0 0,1 0 0 0 0,0 1 0 0 0,-10 7 112 0 0,5-6-117 0 0,4-2 0 0 0,1 0 0 0 0,-1 0 0 0 0,1 0 0 0 0,-1 0-1 0 0,1 0 1 0 0,0 0 0 0 0,-1 0 0 0 0,1 1 0 0 0,-1-1 0 0 0,1 0 0 0 0,-1 0-1 0 0,1 0 1 0 0,0 0 0 0 0,-1 0 0 0 0,1 1 0 0 0,-1-1 0 0 0,1 0 0 0 0,0 0-1 0 0,-1 1 1 0 0,1-1 0 0 0,0 0 0 0 0,-1 1 0 0 0,1-1 0 0 0,0 0-1 0 0,0 1 1 0 0,-1-1 0 0 0,1 1 0 0 0,0 0 0 0 0,0-1 2 0 0,-1 0 0 0 0,1 0 0 0 0,0 1 0 0 0,0-1 1 0 0,0 0-1 0 0,0 0 0 0 0,-1 1 0 0 0,1-1 0 0 0,0 0 0 0 0,0 0 0 0 0,0 1 1 0 0,-1-1-1 0 0,1 0 0 0 0,0 0 0 0 0,0 0 0 0 0,-1 0 0 0 0,1 1 0 0 0,0-1 0 0 0,0 0 1 0 0,-1 0-1 0 0,1 0 0 0 0,0 0 0 0 0,-1 0 0 0 0,1 0 0 0 0,0 0 0 0 0,-1 0 1 0 0,-1 0 5 0 0,-11 4 58 0 0,3 1-70 0 0,9-3 15 0 0,1 0-23 0 0,-9 2-56 0 0,6-4 58 0 0,3 0 6 0 0,-1 1 0 0 0,1 0-1 0 0,-1-1 1 0 0,1 1 0 0 0,0 0-1 0 0,-1 0 1 0 0,1-1 0 0 0,0 1 0 0 0,-1 0-1 0 0,1 0 1 0 0,0 0 0 0 0,0 0-1 0 0,0 0 1 0 0,0-1 0 0 0,0 3-1 0 0,2 1 5 0 0,-5-4-45 0 0,3 0-196 0 0,-7-1-2119 0 0,6 1 2472 0 0,0 0 1 0 0,1 0-1 0 0,-1 0 1 0 0,0 0-1 0 0,0 0 1 0 0,0 0-1 0 0,0 0 1 0 0,0 0-1 0 0,1 0 1 0 0,-1 1-1 0 0,0-1 1 0 0,0 0-1 0 0,0 1 1 0 0,0-1-1 0 0,1 0 1 0 0,-1 1-1 0 0,0-1 1 0 0,1 1-1 0 0,-1-1 1 0 0,-1 2-1 0 0,-4 2-12 0 0,5-4 147 0 0,-13 0 141 0 0,14 0-389 0 0,0 0-1 0 0,0 0 1 0 0,0 0 0 0 0,0 0 0 0 0,0 0-1 0 0,0 0 1 0 0,0 0 0 0 0,0 0 0 0 0,0 0 0 0 0,0 0-1 0 0,0 0 1 0 0,0 0 0 0 0,0 0 0 0 0,0 0-1 0 0,0 0 1 0 0,0 0 0 0 0,0 1 0 0 0,0-1-1 0 0,0 0 1 0 0,0 0 0 0 0,0 0 0 0 0,0 0-1 0 0,0 0 1 0 0,0 0 0 0 0,0 0 0 0 0,-1 0-1 0 0,1 0 1 0 0,0 0 0 0 0,0 0 0 0 0,0 0-1 0 0,0 0 1 0 0,0 0 0 0 0,0 0 0 0 0,0 0 0 0 0,0 0-1 0 0,0 0 1 0 0,0 0 0 0 0,0 0 0 0 0,0 0-1 0 0,0 0 1 0 0,0 0 0 0 0,0 0 0 0 0,2 4-13 0 0,-8-3 14 0 0,5 0-793 0 0,2-15-11563 0 0,-6 0 9732 0 0,5 14 2157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4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4919 0 0,'0'0'29'0'0,"0"0"-1"0"0,1 1 0 0 0,-1-1 0 0 0,0 0 0 0 0,1 0 1 0 0,-1 1-1 0 0,1-1 0 0 0,-1 0 0 0 0,0 0 0 0 0,1 1 1 0 0,-1-1-1 0 0,1 0 0 0 0,-1 0 0 0 0,1 0 0 0 0,-1 0 0 0 0,0 0 1 0 0,1 0-1 0 0,-1 0 0 0 0,1 0 0 0 0,-1 0 0 0 0,1 0 1 0 0,-1 0-1 0 0,1 0 0 0 0,-1 0 0 0 0,0 0 0 0 0,1 0 1 0 0,-1-1-1 0 0,1 1 0 0 0,0 0 0 0 0,5-12 381 0 0,-6 11-368 0 0,1 0-1 0 0,-1-1 1 0 0,0 1-1 0 0,1 0 1 0 0,-1 0-1 0 0,1 0 1 0 0,-1 0 0 0 0,1 0-1 0 0,0 0 1 0 0,0 0-1 0 0,1-1 1 0 0,-1 1 345 0 0,13-6 818 0 0,-12 6-1132 0 0,-1 0-1 0 0,1 1 0 0 0,-1-1 0 0 0,1 0 0 0 0,-1 0 1 0 0,1 0-1 0 0,-1 0 0 0 0,0 0 0 0 0,1-1 0 0 0,-1 1 1 0 0,0 0-1 0 0,0-1 0 0 0,0 1 0 0 0,1-2 0 0 0,-1 2-7 0 0,-1 1-59 0 0,1 0 0 0 0,-1 0-1 0 0,0 0 1 0 0,0 0-1 0 0,1 0 1 0 0,-1 0 0 0 0,0 0-1 0 0,0 0 1 0 0,1 1-1 0 0,-1-1 1 0 0,0-1 0 0 0,0 1-1 0 0,0 0 1 0 0,1 0-1 0 0,-1 0 1 0 0,0 0 0 0 0,0 0-1 0 0,1 0 1 0 0,-1 0-1 0 0,0 0 1 0 0,0 0 0 0 0,1 0-1 0 0,-1 0 1 0 0,0-1-1 0 0,0 1 1 0 0,0 0 0 0 0,1 0-1 0 0,-1 0 1 0 0,0 0-1 0 0,0-1 1 0 0,0 1 0 0 0,0 0-1 0 0,0 0 1 0 0,1-1-1 0 0,-1 1-1 0 0,0 0-1 0 0,0-1 1 0 0,0 1 0 0 0,1 0-1 0 0,-1-1 1 0 0,0 1-1 0 0,0 0 1 0 0,1 0 0 0 0,-1-1-1 0 0,0 1 1 0 0,0 0-1 0 0,1 0 1 0 0,-1 0 0 0 0,0-1-1 0 0,1 1 1 0 0,-1 0-1 0 0,0 0 1 0 0,0 0-1 0 0,1 0 1 0 0,-1 0 0 0 0,0 0-1 0 0,1 0 1 0 0,-1 0-1 0 0,1 0 1 0 0,-1 0 0 0 0,0 0-1 0 0,1 0 1 0 0,-1 0-1 0 0,2-1 48 0 0,0 1 0 0 0,0-1-1 0 0,0 0 1 0 0,-1 0-1 0 0,1 0 1 0 0,-1 1-1 0 0,1-1 1 0 0,-1-1 0 0 0,2 0-1 0 0,0 0 45 0 0,-3 2 72 0 0,1-1-15 0 0,2 0-70 0 0,1-2 45 0 0,-3 3-121 0 0,-1 0 0 0 0,0 0 0 0 0,0 0-1 0 0,1 0 1 0 0,-1 0 0 0 0,0 0-1 0 0,0 0 1 0 0,0 0 0 0 0,1-1-1 0 0,-1 1 1 0 0,0 0 0 0 0,0 0-1 0 0,0 0 1 0 0,1 0 0 0 0,-1-1-1 0 0,0 1 1 0 0,0 0 0 0 0,0 0-1 0 0,0 0 1 0 0,1-1 0 0 0,-1 1-1 0 0,0 0 1 0 0,0 0 0 0 0,0 0-1 0 0,0-1 1 0 0,0 1 0 0 0,0 0 0 0 0,0 0-1 0 0,0-1 1 0 0,0 1 0 0 0,0 0-1 0 0,0 0 1 0 0,0-1 0 0 0,0 1-1 0 0,0 0 1 0 0,0 0 0 0 0,0-1-1 0 0,19-3 1004 0 0,-19 3-997 0 0,0 1-1 0 0,0 0 0 0 0,0 0 0 0 0,0-1 1 0 0,1 1-1 0 0,-1 0 0 0 0,0 0 0 0 0,0-1 1 0 0,0 1-1 0 0,1 0 0 0 0,-1 0 1 0 0,0-1-1 0 0,0 1 0 0 0,0 0 0 0 0,1 0 1 0 0,-1 0-1 0 0,0 0 0 0 0,0-1 0 0 0,1 1 1 0 0,-1 0-1 0 0,0 0 0 0 0,0 0 1 0 0,1 0-1 0 0,-1 0 0 0 0,0 0 0 0 0,1 0 1 0 0,-1 0-1 0 0,0 0 0 0 0,1 0 0 0 0,-1 0-7 0 0,0 0 0 0 0,0 0-1 0 0,1 0 1 0 0,-1 0 0 0 0,0 0-1 0 0,0 0 1 0 0,0 0 0 0 0,1 0-1 0 0,-1 0 1 0 0,0 0-1 0 0,0 0 1 0 0,0 0 0 0 0,0 0-1 0 0,1 0 1 0 0,-1 0 0 0 0,0 0-1 0 0,0-1 1 0 0,0 1 0 0 0,0 0-1 0 0,1 0 1 0 0,-1 0-1 0 0,0 0 1 0 0,0 0 0 0 0,0 0-1 0 0,0 0 1 0 0,0-1 0 0 0,0 1-1 0 0,1 0 1 0 0,-1 0 0 0 0,0 0-1 0 0,0 0 1 0 0,0-1-1 0 0,0 1 1 0 0,0 0 0 0 0,0 0-1 0 0,0 0 1 0 0,0 0 0 0 0,0-1-1 0 0,0 1 1 0 0,0 0 0 0 0,0 0-1 0 0,0 0 1 0 0,0 0-1 0 0,0-1 1 0 0,0 1 0 0 0,0 0-1 0 0,0 0 1 0 0,0 0 0 0 0,0-1-1 0 0,24-7 160 0 0,-24 8-159 0 0,0 0 0 0 0,0 0 0 0 0,0 0 0 0 0,0 0-1 0 0,0 0 1 0 0,0 0 0 0 0,1 0 0 0 0,-1 0 0 0 0,0 0 0 0 0,0 0 0 0 0,0 0 0 0 0,0 0 0 0 0,0 0 0 0 0,0 0 0 0 0,0 0 0 0 0,1 0 0 0 0,-1 0 0 0 0,0 0 0 0 0,0 0 0 0 0,0 0 0 0 0,0 0 0 0 0,0-1 0 0 0,0 1 0 0 0,0 0 0 0 0,0 0 0 0 0,0 0 0 0 0,0 0 0 0 0,1 0 0 0 0,-1 0 0 0 0,0 0 0 0 0,0 0 0 0 0,0-1 0 0 0,0 1 0 0 0,0 0 0 0 0,0 0 0 0 0,0 0 0 0 0,0 0-1 0 0,0 0 1 0 0,0 0 0 0 0,0-1 0 0 0,0 1 0 0 0,0 0 0 0 0,0 0 0 0 0,0 0 0 0 0,1-3 158 0 0,12-1 146 0 0,-9 2-201 0 0,-3 1-78 0 0,0 1 0 0 0,0-1 0 0 0,0 1 0 0 0,0-1 0 0 0,0 1 0 0 0,0-1 0 0 0,0 1-1 0 0,0 0 1 0 0,1 0 0 0 0,-1-1 0 0 0,0 1 0 0 0,2 0 0 0 0,0-1-12 0 0,-2 0-15 0 0,-1 1-1 0 0,1 0 0 0 0,-1-1 1 0 0,1 1-1 0 0,0 0 0 0 0,-1-1 1 0 0,1 1-1 0 0,0 0 0 0 0,-1 0 1 0 0,1 0-1 0 0,0-1 0 0 0,-1 1 1 0 0,1 0-1 0 0,0 0 0 0 0,-1 0 1 0 0,1 0-1 0 0,0 0 0 0 0,-1 0 1 0 0,2 1-1 0 0,1-1 11 0 0,-3-1-3 0 0,0 1 0 0 0,0 0 0 0 0,0 0 0 0 0,0 0 0 0 0,1 0 0 0 0,-1-1 0 0 0,0 1 0 0 0,0 0 1 0 0,0 0-1 0 0,0 0 0 0 0,0 0 0 0 0,0-1 0 0 0,1 1 0 0 0,-1 0 0 0 0,0 0 0 0 0,0 0 0 0 0,0 0 0 0 0,0 0 1 0 0,1 0-1 0 0,-1 0 0 0 0,0-1 0 0 0,0 1 0 0 0,0 0 0 0 0,1 0 0 0 0,-1 0 0 0 0,0 0 0 0 0,0 0 0 0 0,0 0 1 0 0,1 0-1 0 0,-1 0 0 0 0,0 0 0 0 0,0 0 0 0 0,0 0 0 0 0,1 0 0 0 0,-1 0 0 0 0,0 0 0 0 0,0 0 0 0 0,0 1 1 0 0,1-1-1 0 0,33 7 365 0 0,-31-6-295 0 0,-3-1-78 0 0,0 0 0 0 0,0 0 1 0 0,0 0-1 0 0,0 0 0 0 0,0 0 0 0 0,0 0 0 0 0,0 0 1 0 0,0 0-1 0 0,0 0 0 0 0,0 0 0 0 0,0 0 0 0 0,0 0 1 0 0,0 0-1 0 0,0 0 0 0 0,0 1 0 0 0,0-1 0 0 0,0 0 1 0 0,0 0-1 0 0,0 0 0 0 0,0 0 0 0 0,1 0 0 0 0,-1 0 1 0 0,0 0-1 0 0,0 0 0 0 0,0 0 0 0 0,0 0 0 0 0,0 0 1 0 0,0 0-1 0 0,0 0 0 0 0,0 0 0 0 0,0 0 0 0 0,0 0 1 0 0,0 0-1 0 0,0 0 0 0 0,0 0 0 0 0,0 0 0 0 0,0 0 1 0 0,0 0-1 0 0,0 0 0 0 0,0 0 0 0 0,0 1 1 0 0,0-1-1 0 0,-1 0 0 0 0,1 0 0 0 0,0 0 0 0 0,0 0 1 0 0,0 0-1 0 0,0 0 0 0 0,0 0 0 0 0,0 0 0 0 0,0 0 1 0 0,0 0-1 0 0,0 0 0 0 0,0 0 0 0 0,0 0 0 0 0,0 0 1 0 0,0 0-1 0 0,0 0 0 0 0,0 0 0 0 0,0 0 0 0 0,0 0 1 0 0,0 0-1 0 0,0 0 0 0 0,0 0 0 0 0,0 0 0 0 0,17 8 37 0 0,0-2 243 0 0,11 4-91 0 0,-17-3-189 0 0,0-3 0 0 0,-10-4 1 0 0,3 2 1 0 0,1-1 0 0 0,-1 0 0 0 0,0 0 0 0 0,9 1 0 0 0,-11-2 9 0 0,0 1 0 0 0,0-1 0 0 0,0 0-1 0 0,0 1 1 0 0,0-1 0 0 0,0 1 0 0 0,0-1 0 0 0,0 1 0 0 0,0 0 0 0 0,3 2-1 0 0,6 3-12 0 0,29 14 386 0 0,-37-18-365 0 0,0 0-1 0 0,0 0 0 0 0,0 0 0 0 0,0 0 1 0 0,-1 0-1 0 0,4 4 0 0 0,-5-5 46 0 0,4 4 0 0 0,-1-2-53 0 0,-3-3 42 0 0,0 1 11 0 0,1 1-58 0 0,1 0 0 0 0,-1 0 0 0 0,1 0 0 0 0,-1 0-1 0 0,0 0 1 0 0,0 1 0 0 0,0-1 0 0 0,0 1 0 0 0,0 0-1 0 0,1 3 1 0 0,6 10-6 0 0,-7-12 5 0 0,1 1 1 0 0,-1-1-1 0 0,0-1 0 0 0,1 1 0 0 0,4 5 0 0 0,-5-6 18 0 0,16 22-13 0 0,-14-20-15 0 0,-3-3 15 0 0,1-1 0 0 0,-1 1 0 0 0,0 0-1 0 0,0-1 1 0 0,0 1 0 0 0,0 0 0 0 0,0 0-1 0 0,0 0 1 0 0,0 0 0 0 0,0-1 0 0 0,0 5-1 0 0,0-3-20 0 0,0 0 0 0 0,0 0 0 0 0,1 0 0 0 0,0 0 0 0 0,-1 0 0 0 0,1 0 0 0 0,3 4 0 0 0,0-1-15 0 0,0 3 102 0 0,-4-8-59 0 0,0 0 0 0 0,0 0 0 0 0,0 0 0 0 0,-1 0 0 0 0,1 1 0 0 0,0-1 1 0 0,-1 0-1 0 0,1 0 0 0 0,-1 0 0 0 0,0 1 0 0 0,1-1 0 0 0,-1 0 1 0 0,0 1-1 0 0,0 0 0 0 0,0-1-16 0 0,0-1 1 0 0,0 0-1 0 0,0 0 1 0 0,0 1-1 0 0,0-1 1 0 0,0 0-1 0 0,0 0 0 0 0,0 0 1 0 0,0 1-1 0 0,0-1 1 0 0,0 0-1 0 0,0 0 1 0 0,0 1-1 0 0,1-1 0 0 0,-1 0 1 0 0,0 0-1 0 0,0 0 1 0 0,0 1-1 0 0,0-1 1 0 0,0 0-1 0 0,0 0 1 0 0,0 0-1 0 0,1 1 0 0 0,-1-1 1 0 0,0 0-1 0 0,0 0 1 0 0,0 0-1 0 0,0 0 1 0 0,1 0-1 0 0,-1 0 0 0 0,0 1 1 0 0,0-1-1 0 0,1 0 1 0 0,-1 0-2 0 0,1 1 0 0 0,-1-1 0 0 0,1 0 0 0 0,-1 1 0 0 0,1-1 1 0 0,-1 1-1 0 0,0-1 0 0 0,1 0 0 0 0,-1 1 0 0 0,0-1 0 0 0,1 1 0 0 0,-1-1 1 0 0,0 1-1 0 0,0 0 0 0 0,1-1 0 0 0,-1 1 0 0 0,0-1 0 0 0,0 1 0 0 0,0-1 1 0 0,0 1-1 0 0,0 0 0 0 0,0-1 0 0 0,0 1 0 0 0,0-1 0 0 0,0 1 0 0 0,0-1 1 0 0,0 1-1 0 0,0 0 0 0 0,0-1 0 0 0,0 1 0 0 0,-1 0 0 0 0,0 5 0 0 0,1-6 0 0 0,0 1 0 0 0,0-1 0 0 0,-1 1 0 0 0,1-1 0 0 0,0 0 0 0 0,0 1 0 0 0,0-1 0 0 0,0 1 0 0 0,0-1 0 0 0,0 0 0 0 0,0 1 0 0 0,0-1 0 0 0,0 1 0 0 0,0-1 0 0 0,1 0 0 0 0,-1 1 0 0 0,0-1 0 0 0,0 0 0 0 0,0 1 0 0 0,0-1 0 0 0,1 0 0 0 0,-1 1 0 0 0,0-1 0 0 0,0 0 0 0 0,0 1 0 0 0,1-1 0 0 0,-1 0 0 0 0,0 1 0 0 0,1-1 0 0 0,-1 0 0 0 0,0 0 0 0 0,1 1 0 0 0,1 0 0 0 0,-1 1 0 0 0,1 0 0 0 0,-1 0 0 0 0,0 0 0 0 0,1 0 0 0 0,-1 0 0 0 0,0 0 0 0 0,1 4 0 0 0,12 13 0 0 0,-13-18 0 0 0,1 0 0 0 0,-1 0 0 0 0,0 1 0 0 0,0-1 0 0 0,-1 1 0 0 0,1-1 0 0 0,0 1 0 0 0,0-1 0 0 0,-1 1 0 0 0,1 1 0 0 0,26 41 0 0 0,-22-31 0 0 0,-4-12 0 0 0,0 0 0 0 0,0 1 0 0 0,-1-1 0 0 0,1 1 0 0 0,-1-1 0 0 0,1 0 0 0 0,-1 1 0 0 0,1-1 0 0 0,-1 1 0 0 0,0 1 0 0 0,0-1 0 0 0,0-1 0 0 0,0 0 0 0 0,0 0 0 0 0,0 1 0 0 0,1-1 0 0 0,-1 0 0 0 0,0 0 0 0 0,1 0 0 0 0,-1 1 0 0 0,0-1-1 0 0,1 0 1 0 0,-1 0 0 0 0,1 0 0 0 0,1 2 0 0 0,-2-3 1 0 0,0 1-1 0 0,1-1 1 0 0,-1 1-1 0 0,0-1 1 0 0,1 1 0 0 0,-1-1-1 0 0,0 1 1 0 0,0-1-1 0 0,0 1 1 0 0,1-1-1 0 0,-1 1 1 0 0,0-1-1 0 0,0 1 1 0 0,0-1 0 0 0,0 1-1 0 0,0 0 1 0 0,0-1-1 0 0,0 1 1 0 0,0-1-1 0 0,0 1 1 0 0,0 1 4 0 0,0 0 0 0 0,0 0 0 0 0,1 0 0 0 0,-1 0 0 0 0,1 0 0 0 0,0 0 0 0 0,0 0 0 0 0,-1 0 0 0 0,1 0 0 0 0,2 2 0 0 0,3 9-7 0 0,-5-9 2 0 0,0-1 0 0 0,0 0 0 0 0,0 0 0 0 0,1 0 0 0 0,-1 0 0 0 0,3 4 0 0 0,-1-4-12 0 0,-2-3 9 0 0,-1 1 1 0 0,1-1-1 0 0,-1 1 0 0 0,1-1 0 0 0,-1 1 0 0 0,1 0 0 0 0,-1-1 0 0 0,1 1 0 0 0,-1-1 1 0 0,0 1-1 0 0,1 0 0 0 0,-1-1 0 0 0,0 1 0 0 0,0 0 0 0 0,0-1 0 0 0,1 1 0 0 0,-1 0 1 0 0,0 0-1 0 0,0-1 0 0 0,0 1 0 0 0,0 0 0 0 0,0 0 0 0 0,0 1 4 0 0,-1-1 0 0 0,2 0 0 0 0,-1 0 0 0 0,0 0 0 0 0,0 0 0 0 0,0 0 0 0 0,0 0 1 0 0,1 1-1 0 0,-1-1 0 0 0,0 0 0 0 0,1 0 0 0 0,-1 0 0 0 0,1 0 0 0 0,-1 0 0 0 0,2 1 0 0 0,0 2 9 0 0,0 0-1 0 0,0 0 1 0 0,0 0 0 0 0,1 8 0 0 0,4 7 65 0 0,10 33-218 0 0,-10-25 154 0 0,1 13 42 0 0,-3-18-53 0 0,3 1 666 0 0,-5-16-750 0 0,0 0 0 0 0,-1 0 1 0 0,0 0-1 0 0,0 0 0 0 0,1 13 0 0 0,-1-11 106 0 0,0 0 0 0 0,1 0 0 0 0,0-1-1 0 0,5 11 1 0 0,-7-16-21 0 0,1 0 0 0 0,-1 1 0 0 0,0-1 0 0 0,0 1-1 0 0,0-1 1 0 0,-1 1 0 0 0,1 0 0 0 0,-1-1 0 0 0,0 8 0 0 0,0-9 1 0 0,0-1 68 0 0,1 1 1 0 0,-1-1-1 0 0,0 0 0 0 0,1 1 0 0 0,-1-1 1 0 0,1 1-1 0 0,0-1 0 0 0,1 3 1 0 0,3 10-371 0 0,3 15 165 0 0,-5-21 112 0 0,-1-1 1 0 0,0 0 0 0 0,1 11 0 0 0,10 16-58 0 0,-13-29 80 0 0,0-4 0 0 0,0 0 0 0 0,0 0 0 0 0,0 0 0 0 0,0-1 0 0 0,0 1 0 0 0,0 0 0 0 0,0 0 0 0 0,1 0 0 0 0,-1 0 0 0 0,0 0 0 0 0,1-1 0 0 0,-1 1 0 0 0,0 0 0 0 0,1 0 0 0 0,-1 0 0 0 0,2 0 0 0 0,11 33 64 0 0,-12-32-64 0 0,0 0 0 0 0,-1 0 0 0 0,1 0 0 0 0,0 1 0 0 0,-1-1 0 0 0,1 0 0 0 0,-1 4 0 0 0,0-4 0 0 0,1 1 0 0 0,-1-1 0 0 0,0 0 0 0 0,1 1 0 0 0,0-1 0 0 0,-1 0 0 0 0,3 3 0 0 0,-2 7-13 0 0,-1-10 8 0 0,0 1 0 0 0,0-1 0 0 0,1 1 0 0 0,-1-1 0 0 0,1 1 0 0 0,-1-1 0 0 0,2 4 0 0 0,1-2-5 0 0,-2-3 4 0 0,-1 0-1 0 0,1-1 0 0 0,-1 1 1 0 0,1 0-1 0 0,-1-1 0 0 0,1 1 1 0 0,-1 0-1 0 0,0 0 0 0 0,0-1 1 0 0,1 1-1 0 0,-1 0 1 0 0,0 0-1 0 0,0 0 0 0 0,0 0 1 0 0,0-1-1 0 0,0 3 0 0 0,0-2 37 0 0,0 0-1 0 0,1 0 1 0 0,-1 0 0 0 0,0 1-1 0 0,1-1 1 0 0,-1 0 0 0 0,1 0-1 0 0,-1 0 1 0 0,1 0-1 0 0,-1 0 1 0 0,1 0 0 0 0,1 2-1 0 0,-1-2-31 0 0,0 0 1 0 0,0 1-1 0 0,0-1 0 0 0,-1 0 1 0 0,1 1-1 0 0,0-1 0 0 0,-1 0 1 0 0,1 1-1 0 0,0 1 0 0 0,7 21-72 0 0,-8-23 69 0 0,0 0 1 0 0,0 0-1 0 0,1 0 1 0 0,-1 0-1 0 0,1 0 1 0 0,-1 0-1 0 0,0 0 1 0 0,1 0-1 0 0,-1 0 1 0 0,1 0-1 0 0,1 1 1 0 0,4 11-6 0 0,-2-2-46 0 0,-3-10 60 0 0,-1 0 0 0 0,1 0 1 0 0,-1 0-1 0 0,1 0 0 0 0,-1 0 1 0 0,0 0-1 0 0,0 0 0 0 0,1 0 0 0 0,-1 0 1 0 0,0 0-1 0 0,0 0 0 0 0,0 2 1 0 0,0-1-4 0 0,1 1 0 0 0,0-1 1 0 0,-1 0-1 0 0,1 1 1 0 0,0-1-1 0 0,0 0 1 0 0,1 0-1 0 0,2 4 1 0 0,2 8-5 0 0,-6-11 39 0 0,1 1-1 0 0,-1-1 0 0 0,0 0 1 0 0,1 0-1 0 0,-1 0 0 0 0,1 1 1 0 0,0-1-1 0 0,0 0 0 0 0,0 0 1 0 0,1 0-1 0 0,1 2 0 0 0,-2 5 122 0 0,-1-10-158 0 0,0 1-1 0 0,0-1 1 0 0,0 0-1 0 0,0 1 1 0 0,0-1-1 0 0,0 1 0 0 0,0-1 1 0 0,0 0-1 0 0,0 1 1 0 0,0-1-1 0 0,0 1 1 0 0,0-1-1 0 0,0 0 1 0 0,0 1-1 0 0,0-1 0 0 0,1 1 1 0 0,-1-1-1 0 0,0 0 1 0 0,0 1-1 0 0,0-1 1 0 0,1 0-1 0 0,-1 1 1 0 0,2 11-438 0 0,1-7 415 0 0,3 8 21 0 0,-6-13 3 0 0,0 1 0 0 0,0 0 0 0 0,1-1 0 0 0,-1 1 0 0 0,0 0 0 0 0,0-1 0 0 0,1 1 0 0 0,-1 0 0 0 0,1-1 0 0 0,-1 1 0 0 0,1 0 0 0 0,-1-1 0 0 0,2 2 0 0 0,-2-2 0 0 0,1 0 0 0 0,-1 1 0 0 0,1-1 0 0 0,-1 0 0 0 0,0 1 0 0 0,1-1 0 0 0,-1 1 0 0 0,0-1 0 0 0,1 1 0 0 0,-1-1 0 0 0,0 1 0 0 0,0-1 0 0 0,1 1 0 0 0,-1-1 0 0 0,0 1 0 0 0,0-1 0 0 0,0 1 0 0 0,0 0 0 0 0,0-1 0 0 0,0 1 0 0 0,0 0 0 0 0,0 0 10 0 0,1 0 0 0 0,-1 0 0 0 0,0 0 0 0 0,0 0 0 0 0,1 0 0 0 0,-1 0 0 0 0,0 0 0 0 0,1 0 0 0 0,-1 0 0 0 0,1 0 0 0 0,0 0 0 0 0,-1-1 0 0 0,1 1 0 0 0,-1 0 0 0 0,1 0 0 0 0,1 0 0 0 0,-1 0-17 0 0,0 0-1 0 0,-1-1 1 0 0,1 1 0 0 0,0 0 0 0 0,0 0 0 0 0,-1-1-1 0 0,1 1 1 0 0,-1 0 0 0 0,1 0 0 0 0,-1 0-1 0 0,1 0 1 0 0,-1 0 0 0 0,0 0 0 0 0,1 0 0 0 0,-1 0-1 0 0,0 0 1 0 0,0 0 0 0 0,0 0 0 0 0,1 2 0 0 0,2 7-68 0 0,1 0 52 0 0,0 0 23 0 0,-3-10 0 0 0,-1 1 0 0 0,0-1 0 0 0,1 1 0 0 0,-1-1 0 0 0,1 1 0 0 0,-1-1 0 0 0,0 1 0 0 0,1 0 0 0 0,-1-1 0 0 0,0 1 0 0 0,0-1 0 0 0,0 1 0 0 0,1 0 0 0 0,-1-1 0 0 0,0 1 0 0 0,0 0 0 0 0,0 1 0 0 0,0-1 0 0 0,0-1 0 0 0,0 1 0 0 0,0 0 0 0 0,0 0 0 0 0,1 0 0 0 0,-1 0 0 0 0,0 0 0 0 0,1 0 0 0 0,-1 0 0 0 0,1-1 0 0 0,-1 1 0 0 0,1 0 0 0 0,0 1 0 0 0,5 10 0 0 0,4 13 0 0 0,3-2 0 0 0,-9-13 0 0 0,2 3 0 0 0,-3-9 0 0 0,-1 0 0 0 0,0 0 0 0 0,0 0 0 0 0,-1 0 0 0 0,2 6 0 0 0,1 2 0 0 0,-1-1 0 0 0,11 21 0 0 0,-14-32 0 0 0,15 31 71 0 0,-5-5 59 0 0,-6-13-251 0 0,0 7 78 0 0,0 3 204 0 0,15 48-87 0 0,-3 3-138 0 0,-3-18 128 0 0,-5-17-64 0 0,2 0-238 0 0,-4 0 522 0 0,3 0-274 0 0,-9-38-10 0 0,1 7 0 0 0,4 6 0 0 0,1 2 0 0 0,-5-13 0 0 0,0 0 0 0 0,1 0 0 0 0,-1 0 0 0 0,0 0 0 0 0,-1 0 0 0 0,2 4 0 0 0,7 13 0 0 0,-8-10 0 0 0,-1-7 0 0 0,1 0 0 0 0,-1 0 0 0 0,0 0 0 0 0,1 0 0 0 0,0 0 0 0 0,1 4 0 0 0,1-3 9 0 0,-1 0 1 0 0,-1 1-1 0 0,1-1 0 0 0,0 0 0 0 0,-1 1 0 0 0,1 7 0 0 0,-1-7-9 0 0,0-1 0 0 0,0 0 0 0 0,0 1 0 0 0,2 5 0 0 0,5 0 0 0 0,-8-10 0 0 0,1 0 0 0 0,-1 1 0 0 0,0-1 0 0 0,0 0 0 0 0,1 1 0 0 0,-1-1 0 0 0,0 0 0 0 0,0 0 0 0 0,0 1 0 0 0,1-1 0 0 0,-1 1 0 0 0,0-1 0 0 0,0 0 0 0 0,0 1 0 0 0,0-1 0 0 0,0 0 0 0 0,0 1 0 0 0,0-1 0 0 0,0 1 0 0 0,0-1 0 0 0,0 0 0 0 0,0 1 0 0 0,0-1 0 0 0,0 0 0 0 0,0 1 0 0 0,-1 13 0 0 0,1-13 0 0 0,0-1 0 0 0,0 1 0 0 0,0-1 0 0 0,0 1 0 0 0,0-1 0 0 0,0 1 0 0 0,0-1 0 0 0,0 1 0 0 0,1-1 0 0 0,-1 1 0 0 0,0-1 0 0 0,0 1 0 0 0,0-1 0 0 0,0 1 0 0 0,1-1 0 0 0,-1 0 0 0 0,0 1 0 0 0,1 0 0 0 0,4 8 0 0 0,-5-7 0 0 0,11 6 0 0 0,-7-4 0 0 0,1 6 0 0 0,-2 4 0 0 0,-2-13 0 0 0,3 11 0 0 0,-4-10-1 0 0,7 14-119 0 0,-6-14 88 0 0,0 1 1 0 0,-1-1-1 0 0,1 0 1 0 0,-1 1-1 0 0,0-1 1 0 0,0 0-1 0 0,0 1 1 0 0,0-1-1 0 0,0 0 1 0 0,-1 4-1 0 0,1-5-42 0 0,-2-19-15058 0 0,4 10 14118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4.38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0 7511 0 0,'1'0'183'0'0,"0"1"-1"0"0,0-1 1 0 0,0 0 0 0 0,0 0-1 0 0,0 0 1 0 0,0 1-1 0 0,1-1 1 0 0,-1 1-1 0 0,0-1 1 0 0,0 1-1 0 0,0-1 1 0 0,0 1 0 0 0,-1-1-1 0 0,1 1 1 0 0,0 0-1 0 0,0 0 1 0 0,0-1-1 0 0,0 1 1 0 0,-1 0-1 0 0,1 0 1 0 0,0 0 0 0 0,-1 0-1 0 0,2 2 1 0 0,4 4 569 0 0,26 30 1264 0 0,6 10-1226 0 0,-23-28-643 0 0,-11-14-122 0 0,0 0 1 0 0,0 0 0 0 0,1-1-1 0 0,5 5 1 0 0,52 34-1601 0 0,-60-42 1452 0 0,-1-1-1 0 0,0 1 1 0 0,1 0-1 0 0,-1 0 0 0 0,1-1 1 0 0,0 1-1 0 0,-1-1 1 0 0,1 0-1 0 0,-1 1 1 0 0,1-1-1 0 0,0 0 0 0 0,-1 0 1 0 0,1 0-1 0 0,0 0 1 0 0,2-1-1 0 0,5-2-3352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7975 0 0,'-2'4'116'0'0,"0"-1"0"0"0,-1 1 0 0 0,1 0 0 0 0,-1-1-1 0 0,0 1 1 0 0,0-1 0 0 0,-6 5 0 0 0,-11 14 1208 0 0,10-7-201 0 0,9-12-952 0 0,0-1 1 0 0,-1 1-1 0 0,0-1 1 0 0,0 1-1 0 0,1-1 0 0 0,-1 0 1 0 0,-1 1-1 0 0,1-1 1 0 0,-3 2-1 0 0,3-3 5 0 0,0 1-1 0 0,1 0 1 0 0,-1 0 0 0 0,0 0-1 0 0,1 0 1 0 0,-1 0-1 0 0,1 0 1 0 0,-2 5-1 0 0,2-7 68 0 0,2 1-233 0 0,-1-1 1 0 0,1 0-1 0 0,-1 1 0 0 0,1-1 0 0 0,0 0 1 0 0,-1 0-1 0 0,1 0 0 0 0,-1 1 0 0 0,1-1 1 0 0,-1 0-1 0 0,1 0 0 0 0,0 0 1 0 0,-1 0-1 0 0,1 0 0 0 0,-1 0 0 0 0,1 0 1 0 0,-1 0-1 0 0,1 0 0 0 0,0-1 1 0 0,-1 1-1 0 0,1 0 0 0 0,-1 0 0 0 0,1 0 1 0 0,-1-1-1 0 0,1 1 0 0 0,0-1 1 0 0,14-8 97 0 0,-14 8-130 0 0,14-11-873 0 0,-8 6 31 0 0,1 1-1 0 0,-1 0 0 0 0,9-5 1 0 0,-4 2-1201 0 0,-11 7 1723 0 0,0 1 0 0 0,-1-1-1 0 0,2 0 1 0 0,-1 0-1 0 0,0 1 1 0 0,0-1 0 0 0,0 0-1 0 0,0 1 1 0 0,0-1-1 0 0,0 1 1 0 0,1-1 0 0 0,-1 1-1 0 0,0 0 1 0 0,0-1 0 0 0,3 1-1 0 0,2 1-1754 0 0,-6-1 2153 0 0,1 0-1 0 0,-1 0 0 0 0,0 1 1 0 0,0-1-1 0 0,0 0 1 0 0,0 0-1 0 0,0 0 0 0 0,0 1 1 0 0,0-1-1 0 0,0 0 0 0 0,0 0 1 0 0,0 1-1 0 0,0-1 1 0 0,0 0-1 0 0,-1 0 0 0 0,1 0 1 0 0,0 1-1 0 0,0-1 0 0 0,0 0 1 0 0,0 0-1 0 0,0 0 1 0 0,0 0-1 0 0,0 1 0 0 0,0-1 1 0 0,-1 0-1 0 0,1 0 0 0 0,0 0 1 0 0,0 0-1 0 0,0 1 1 0 0,0-1-1 0 0,-1 0 0 0 0,1 0 1 0 0,0 0-1 0 0,0 0 0 0 0,0 0 1 0 0,-1 0-1 0 0,1 1 15 0 0,-3 1 644 0 0,0 1 0 0 0,0 0 0 0 0,0 0 0 0 0,1 0-1 0 0,-3 5 1 0 0,-18 13 2130 0 0,8-4-1333 0 0,13-16-1388 0 0,0 0 1 0 0,1 1-1 0 0,-1-1 1 0 0,1 0-1 0 0,0 1 0 0 0,-1 0 1 0 0,1-1-1 0 0,0 1 0 0 0,0 0 1 0 0,0-1-1 0 0,0 1 1 0 0,0 2-1 0 0,-6 9 595 0 0,7-13-676 0 0,-1 1 1 0 0,0 0-1 0 0,1 0 1 0 0,-1 0-1 0 0,1-1 1 0 0,0 1-1 0 0,-1 0 1 0 0,1 0-1 0 0,0 0 1 0 0,-1 0-1 0 0,1 0 0 0 0,0 0 1 0 0,0 0-1 0 0,0 0 1 0 0,0 1-1 0 0,0-2-36 0 0,0 0 0 0 0,0 1-1 0 0,0-1 1 0 0,0 0 0 0 0,0 0-1 0 0,0 0 1 0 0,0 0 0 0 0,0 1-1 0 0,0-1 1 0 0,0 0 0 0 0,-1 0-1 0 0,1 0 1 0 0,0 0 0 0 0,0 0-1 0 0,0 0 1 0 0,0 1 0 0 0,0-1-1 0 0,0 0 1 0 0,0 0 0 0 0,0 0-1 0 0,-1 0 1 0 0,1 0 0 0 0,0 0-1 0 0,0 0 1 0 0,0 0 0 0 0,0 0-1 0 0,0 1 1 0 0,-1-1 0 0 0,1 0 0 0 0,0 0-1 0 0,0 0 1 0 0,0 0 0 0 0,0 0-1 0 0,0 0 1 0 0,-1 0 0 0 0,1 0-1 0 0,0 0 0 0 0,0 0-1 0 0,0 0 1 0 0,0 0-1 0 0,-1 0 1 0 0,1 0-1 0 0,0 0 1 0 0,0 0-1 0 0,0 0 1 0 0,0 0-1 0 0,0 0 1 0 0,0 0-1 0 0,0 0 1 0 0,0 0-1 0 0,-1 0 1 0 0,1 0-1 0 0,0 0 1 0 0,0 0-1 0 0,0 0 1 0 0,0 0-1 0 0,0 0 1 0 0,0 0-1 0 0,0 1 1 0 0,0-1-1 0 0,0 0 1 0 0,0 0-1 0 0,-1 0 1 0 0,1 0-1 0 0,0 0 1 0 0,0 0-1 0 0,0 0 1 0 0,0 0-1 0 0,0 1 1 0 0,0-1-1 0 0,0 0 0 0 0,0 0 1 0 0,0 0-1 0 0,0 0 1 0 0,0 0-1 0 0,0 0 1 0 0,0 0-1 0 0,0 1 1 0 0,0-1 11 0 0,0 0 0 0 0,0 0 0 0 0,0 1 0 0 0,0-1 0 0 0,0 0 0 0 0,0 1 0 0 0,0-1 1 0 0,1 0-1 0 0,-1 0 0 0 0,0 1 0 0 0,0-1 0 0 0,0 0 0 0 0,0 0 0 0 0,0 1 0 0 0,1-1 0 0 0,-1 0 0 0 0,0 0 0 0 0,0 0 0 0 0,0 1 0 0 0,1-1 0 0 0,-1 0 1 0 0,0 0-1 0 0,0 0 0 0 0,0 0 0 0 0,1 0 0 0 0,-1 1 0 0 0,0-1 0 0 0,1 0 0 0 0,-1 0 0 0 0,0 0 0 0 0,0 0 0 0 0,1 0 0 0 0,-1 0 0 0 0,0 0 0 0 0,1 0 1 0 0,10-5 93 0 0,1-1-171 0 0,23-11-364 0 0,-30 16 321 0 0,-2 0-33 0 0,0 0 0 0 0,0 1 0 0 0,0-1 0 0 0,-1-1 0 0 0,1 1 0 0 0,0 0 0 0 0,0-1 0 0 0,-1 1 0 0 0,4-3 0 0 0,-5 3 14 0 0,1 0 0 0 0,-1 0 0 0 0,1 1 0 0 0,-1-1 0 0 0,1 0 0 0 0,-1 1 0 0 0,1-1 0 0 0,0 1 0 0 0,2-1 0 0 0,3 0-512 0 0,-6 1-44 0 0,-5 7-963 0 0,0 0 2119 0 0,-1-1 0 0 0,0 0 0 0 0,-11 9 0 0 0,3-3 483 0 0,-3 3 294 0 0,16-15-1199 0 0,-1 1-1 0 0,0 0 0 0 0,0 0 0 0 0,0-1 0 0 0,1 1 1 0 0,-1 0-1 0 0,0 0 0 0 0,1 0 0 0 0,-1 0 1 0 0,1 0-1 0 0,-1 0 0 0 0,0 2 0 0 0,1-2-14 0 0,-1 0 0 0 0,1 0-1 0 0,-1 0 1 0 0,0 0 0 0 0,1 0-1 0 0,-1 0 1 0 0,0 0 0 0 0,0 0-1 0 0,1 0 1 0 0,-3 2 0 0 0,1-2 8 0 0,1 0-1 0 0,-1 0 1 0 0,0 1 0 0 0,1-1 0 0 0,-1 1 0 0 0,1 0 0 0 0,-1-1 0 0 0,1 1 0 0 0,0 0 0 0 0,0 0 0 0 0,0-1-1 0 0,0 1 1 0 0,-2 4 0 0 0,3-6-41 0 0,0 1 0 0 0,0-1 0 0 0,-1 1 0 0 0,1-1 0 0 0,0 1 0 0 0,-1-1 0 0 0,1 1 1 0 0,-1-1-1 0 0,1 1 0 0 0,-1-1 0 0 0,1 1 0 0 0,-1-1 0 0 0,1 0 0 0 0,-1 1 0 0 0,1-1 0 0 0,-1 0 0 0 0,0 1 0 0 0,1-1 0 0 0,-1 0 0 0 0,1 0 0 0 0,-1 0 0 0 0,0 1 0 0 0,1-1 0 0 0,-1 0 0 0 0,0 0 0 0 0,1 0 0 0 0,-1 0 0 0 0,0 0 0 0 0,1 0-6 0 0,0 0 1 0 0,0 0-1 0 0,0 0 0 0 0,0 0 0 0 0,0 0 0 0 0,0 0 0 0 0,0-1 1 0 0,-1 1-1 0 0,1 0 0 0 0,0 0 0 0 0,0 0 0 0 0,0 0 0 0 0,0 0 0 0 0,0 0 1 0 0,0 0-1 0 0,0 0 0 0 0,0 0 0 0 0,0 0 0 0 0,0 0 0 0 0,0 0 1 0 0,0 0-1 0 0,0 1 0 0 0,0-1 0 0 0,0 0 0 0 0,0 0 0 0 0,0 0 1 0 0,0 0-1 0 0,-1 0 0 0 0,1 0 0 0 0,0 0 0 0 0,0 0 0 0 0,0 0 1 0 0,0 0-1 0 0,0 0 0 0 0,0 0 0 0 0,0 0 0 0 0,0 0 0 0 0,0 0 0 0 0,0 0 1 0 0,0 0-1 0 0,0 0 0 0 0,0 0 0 0 0,0 0 0 0 0,0 0 0 0 0,0 0 1 0 0,0 0-1 0 0,0 0 0 0 0,0 1 0 0 0,0-1 0 0 0,0 0 0 0 0,0 0 1 0 0,0 0-1 0 0,0 0 0 0 0,0 0 0 0 0,0 0 0 0 0,0 0 0 0 0,0 0 0 0 0,0 0 1 0 0,0 0-1 0 0,0 0 0 0 0,0 0 0 0 0,0 0 0 0 0,0 0 0 0 0,0 0 1 0 0,0 0-1 0 0,0 0 0 0 0,0 0 0 0 0,0 1 0 0 0,1 5 26 0 0,-6-5 26 0 0,3-1 15 0 0,4 0-98 0 0,-1 0 1 0 0,0 0-1 0 0,1 0 0 0 0,-1-1 0 0 0,0 1 0 0 0,1 0 0 0 0,-1 0 0 0 0,0-1 0 0 0,0 1 1 0 0,1-1-1 0 0,-1 1 0 0 0,0-1 0 0 0,0 0 0 0 0,0 1 0 0 0,0-1 0 0 0,0 0 1 0 0,0 0-1 0 0,0 0 0 0 0,2-1 0 0 0,-3 1 4 0 0,0 1 1 0 0,1 0-1 0 0,-1-1 1 0 0,1 1-1 0 0,-1 0 1 0 0,1-1-1 0 0,-1 1 0 0 0,1 0 1 0 0,0 0-1 0 0,-1 0 1 0 0,1 0-1 0 0,-1 0 1 0 0,1-1-1 0 0,-1 1 1 0 0,1 0-1 0 0,0 0 0 0 0,-1 0 1 0 0,2 1-1 0 0,-2-1-11 0 0,1 0 0 0 0,-1 0 0 0 0,1 0 0 0 0,-1 0 0 0 0,1 0-1 0 0,-1 0 1 0 0,1 0 0 0 0,-1 0 0 0 0,1 0 0 0 0,-1-1 0 0 0,1 1-1 0 0,-1 0 1 0 0,1 0 0 0 0,-1 0 0 0 0,0-1 0 0 0,1 1 0 0 0,-1 0 0 0 0,1 0-1 0 0,-1-1 1 0 0,1 1 0 0 0,-1 0 0 0 0,0-1 0 0 0,1 0 0 0 0,2-4-302 0 0,-2 5 246 0 0,-1-1 0 0 0,1 0 0 0 0,0 0 0 0 0,-1 0-1 0 0,1 1 1 0 0,-1-1 0 0 0,1 0 0 0 0,0 0 0 0 0,0 1-1 0 0,-1-1 1 0 0,1 1 0 0 0,0-1 0 0 0,0 1 0 0 0,0-1-1 0 0,0 1 1 0 0,1-1 0 0 0,-1 1 24 0 0,-1 0 1 0 0,1-1-1 0 0,-1 1 0 0 0,1 0 1 0 0,-1 0-1 0 0,0-1 0 0 0,1 1 1 0 0,-1 0-1 0 0,1-1 1 0 0,-1 1-1 0 0,0 0 0 0 0,1-1 1 0 0,-1 1-1 0 0,0 0 0 0 0,1-1 1 0 0,-1 1-1 0 0,0-1 0 0 0,0 1 1 0 0,1-1-1 0 0,-1 1 35 0 0,0-1 1 0 0,0 1-1 0 0,0 0 0 0 0,0 0 1 0 0,0-1-1 0 0,1 1 0 0 0,-1 0 1 0 0,0 0-1 0 0,0-1 0 0 0,0 1 0 0 0,0 0 1 0 0,1 0-1 0 0,-1 0 0 0 0,0-1 1 0 0,0 1-1 0 0,0 0 0 0 0,1 0 1 0 0,-1 0-1 0 0,0 0 0 0 0,0 0 1 0 0,1 0-1 0 0,-1-1 0 0 0,0 1 1 0 0,0 0-1 0 0,1 0 0 0 0,-1 0 0 0 0,0 0 1 0 0,1 0-1 0 0,-1 0 0 0 0,0 0 1 0 0,0 0-1 0 0,1 0 0 0 0,-1 0 1 0 0,1 0-1 0 0,1-4 145 0 0,-1 4 364 0 0,-4 6 120 0 0,-2 6 23 0 0,5-11-568 0 0,0 0 0 0 0,0 0 0 0 0,-1 0 0 0 0,1 0 0 0 0,-1 0 0 0 0,1 0 0 0 0,0 0 0 0 0,-1 0-1 0 0,0 0 1 0 0,1-1 0 0 0,-1 1 0 0 0,0 0 0 0 0,1 0 0 0 0,-1 0 0 0 0,0-1 0 0 0,0 1 0 0 0,0 0 0 0 0,1-1 0 0 0,-1 1 0 0 0,0-1 0 0 0,0 1-1 0 0,0-1 1 0 0,-2 1 0 0 0,2-1-8 0 0,1 1-1 0 0,-1-1 1 0 0,0 1-1 0 0,1-1 1 0 0,-1 1-1 0 0,0-1 0 0 0,1 1 1 0 0,-1-1-1 0 0,1 1 1 0 0,-1-1-1 0 0,1 1 1 0 0,-1 0-1 0 0,1-1 0 0 0,-1 1 1 0 0,1 0-1 0 0,-1 0 1 0 0,1-1-1 0 0,0 2 1 0 0,-1-1 5 0 0,1 0 1 0 0,-1 0 0 0 0,1 0 0 0 0,-1 0-1 0 0,1 0 1 0 0,-1 0 0 0 0,0 0-1 0 0,1 0 1 0 0,-1 0 0 0 0,0-1 0 0 0,-1 2-1 0 0,-2 1 103 0 0,2-2-63 0 0,0 0 0 0 0,0 0 0 0 0,1 1 0 0 0,-1-1 0 0 0,0 1 0 0 0,0 0 0 0 0,1-1 0 0 0,-1 1 0 0 0,1 0 0 0 0,-1 0 0 0 0,0 3 0 0 0,-10 10 310 0 0,11-13-353 0 0,-1 0 0 0 0,1 0 0 0 0,0-1 0 0 0,-1 1 0 0 0,1 0 1 0 0,0 0-1 0 0,0 0 0 0 0,0 0 0 0 0,0 0 0 0 0,0 3 0 0 0,1-4-31 0 0,0 0 0 0 0,0-1 0 0 0,-1 1 0 0 0,1 0 0 0 0,0-1 0 0 0,-1 1 0 0 0,1 0 0 0 0,0-1 0 0 0,-1 1 0 0 0,1-1 0 0 0,-1 1 0 0 0,1-1 0 0 0,-1 1 0 0 0,1-1 0 0 0,-1 1 0 0 0,1-1 0 0 0,-1 1 0 0 0,1-1 0 0 0,-2 1 0 0 0,1 1 94 0 0,1-2-106 0 0,0 1-1 0 0,0-1 1 0 0,0 0 0 0 0,0 0 0 0 0,0 1-1 0 0,0-1 1 0 0,0 0 0 0 0,0 0 0 0 0,0 0-1 0 0,1 1 1 0 0,-1-1 0 0 0,0 0 0 0 0,0 0-1 0 0,0 0 1 0 0,0 1 0 0 0,0-1-1 0 0,0 0 1 0 0,1 0 0 0 0,-1 0 0 0 0,0 1-1 0 0,0-1 1 0 0,0 0 0 0 0,1 0 0 0 0,-1 0-1 0 0,0 0 1 0 0,0 0 0 0 0,0 0 0 0 0,1 0-1 0 0,-1 1 1 0 0,0-1 0 0 0,0 0 0 0 0,0 0-1 0 0,1 0 1 0 0,-1 0 0 0 0,0 0-1 0 0,0 0 1 0 0,1 0 0 0 0,-1 0 0 0 0,0 0-1 0 0,0 0 1 0 0,1 0 0 0 0,-1 0 0 0 0,0 0-1 0 0,0-1 1 0 0,0 1 0 0 0,1 0 0 0 0,-1 0-1 0 0,0 0 1 0 0,0 0 0 0 0,0 0 0 0 0,1 0-1 0 0,-1 0 1 0 0,0-1 0 0 0,0 1-1 0 0,6-7 48 0 0,-5 4-73 0 0,1 1 0 0 0,-1 0 1 0 0,0-1-1 0 0,1 1 0 0 0,-1 0 0 0 0,1 0 1 0 0,0 0-1 0 0,0 0 0 0 0,-1 0 0 0 0,1 0 1 0 0,1 1-1 0 0,-1-1 0 0 0,3-2 0 0 0,23-18-840 0 0,-23 17 293 0 0,0 0 0 0 0,1 0-1 0 0,12-7 1 0 0,4-4-2168 0 0,-18 13 1847 0 0,0-1 0 0 0,0 1 0 0 0,1 1 1 0 0,7-5-1 0 0,-11 7 664 0 0,0-1 0 0 0,1 0 0 0 0,-1 0 0 0 0,0 1 0 0 0,0-1 0 0 0,0 0 0 0 0,0 0 0 0 0,0 0 0 0 0,0 0 1 0 0,0 0-1 0 0,0-2 0 0 0,7-5-2034 0 0,-7 7 1679 0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4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 4519 0 0,'0'0'2328'0'0,"2"1"-1724"0"0,13 13 640 0 0,-13-13-828 0 0,-3-1-242 0 0,-4-1-129 0 0,4 1 308 0 0,-3 0 30 0 0,-3 2 998 0 0,7-3-1319 0 0,-1 1 0 0 0,1 0-1 0 0,-1-1 1 0 0,1 1 0 0 0,-1-1 0 0 0,1 1 0 0 0,-1-1-1 0 0,1 1 1 0 0,0 0 0 0 0,-1-1 0 0 0,1 1 0 0 0,0-1-1 0 0,-1 0 1 0 0,1 1 0 0 0,0-1 0 0 0,0 1 0 0 0,-1-2-1 0 0,1 1 155 0 0,2 3-51 0 0,-1-1-118 0 0,0-1 0 0 0,0 1 0 0 0,0-1 0 0 0,0 1 0 0 0,-1 0 0 0 0,1-1 0 0 0,0 1 0 0 0,0 0 0 0 0,-1 0 0 0 0,1-1 0 0 0,0 1 0 0 0,0 2 0 0 0,1 17 76 0 0,-1-15-13 0 0,-1 0-1 0 0,1-1 0 0 0,-1 1 1 0 0,0 0-1 0 0,0-1 0 0 0,-1 1 0 0 0,1 0 1 0 0,-1-1-1 0 0,-1 6 0 0 0,1-9-98 0 0,1 1 0 0 0,0-1-1 0 0,-1 0 1 0 0,1 0 0 0 0,0 1-1 0 0,0-1 1 0 0,0 0 0 0 0,0 0-1 0 0,0 1 1 0 0,0-1 0 0 0,0 0-1 0 0,1 0 1 0 0,0 3 0 0 0,-2 14 109 0 0,1-17-112 0 0,1 0 0 0 0,-1 0 0 0 0,0 0 0 0 0,0 0 0 0 0,0 0 1 0 0,1 0-1 0 0,-1 0 0 0 0,0 0 0 0 0,0 0 0 0 0,0 0 1 0 0,-1 0-1 0 0,1 0 0 0 0,0 0 0 0 0,-1 2 0 0 0,1 3 67 0 0,0-5 202 0 0,-1-3-87 0 0,1 2-185 0 0,0 0-1 0 0,-1 0 0 0 0,1-1 1 0 0,0 1-1 0 0,0 0 0 0 0,0 0 0 0 0,0 0 1 0 0,-1-1-1 0 0,1 1 0 0 0,0 0 1 0 0,0 0-1 0 0,0 0 0 0 0,0-1 0 0 0,0 1 1 0 0,0 0-1 0 0,0 0 0 0 0,-1-1 1 0 0,1 1-1 0 0,0 0 0 0 0,0-1 1 0 0,0 1-1 0 0,0 0 0 0 0,0 0 0 0 0,0-1 1 0 0,0 1-1 0 0,0 0 0 0 0,1 0 1 0 0,-1-1-1 0 0,2-5 1 0 0,1-11-293 0 0,-2 8 122 0 0,-1 8 151 0 0,0 0 0 0 0,0 1 0 0 0,0-1-1 0 0,1 0 1 0 0,-1 1 0 0 0,0-1 0 0 0,0 0 0 0 0,0 1 0 0 0,0-1 0 0 0,0 0 0 0 0,0 1 0 0 0,-1-1 0 0 0,1 0-1 0 0,0 1 1 0 0,0-2 0 0 0,-9-30-505 0 0,8 30 450 0 0,-5-13 948 0 0,7 20-729 0 0,0 0-101 0 0,-1 0 1 0 0,1 0 0 0 0,-1 0 0 0 0,-1 8-1 0 0,2 5-32 0 0,0 10-16 0 0,-1-27 0 0 0,0 0 0 0 0,0-1 0 0 0,0 1 0 0 0,0 0 0 0 0,0 0 0 0 0,-1 0 0 0 0,1-1 0 0 0,0 1 0 0 0,0 0 0 0 0,-1 0 0 0 0,1-1 0 0 0,0 1 0 0 0,-1 0 0 0 0,1 0 0 0 0,-1 0 0 0 0,0 0 0 0 0,1 0 0 0 0,-1-1 0 0 0,1 1 0 0 0,0 0 0 0 0,-1-1 0 0 0,1 1 0 0 0,0 0 0 0 0,-1 0 0 0 0,1-1 0 0 0,0 1 0 0 0,0 0 0 0 0,0 0 0 0 0,0 0 0 0 0,0 1 0 0 0,1 4 0 0 0,-1-5 4 0 0,0 0 0 0 0,0 1 0 0 0,1-1 0 0 0,-1 0 0 0 0,0 0 1 0 0,0 0-1 0 0,-1 0 0 0 0,1 0 0 0 0,0 1 0 0 0,0-1 0 0 0,0 0 0 0 0,-1 2 1 0 0,-1-1-12 0 0,4-1 27 0 0,-1 1-1 0 0,0-1 0 0 0,0 1 1 0 0,-1 0-1 0 0,1 0 0 0 0,0 0 0 0 0,-1-1 1 0 0,1 1-1 0 0,0 3 0 0 0,-1-6-21 0 0,0 0 0 0 0,-1 0-1 0 0,1-1 1 0 0,0 1-1 0 0,0 0 1 0 0,0 0 0 0 0,0 0-1 0 0,1-1 1 0 0,-1 1 0 0 0,0 0-1 0 0,0 0 1 0 0,1 0 0 0 0,0-2-1 0 0,1-14-44 0 0,-2 11 47 0 0,0 3 0 0 0,-1 0 0 0 0,1 0 0 0 0,0 0 0 0 0,0 0 0 0 0,1 0 0 0 0,-1-1 0 0 0,1 1 0 0 0,0-3 0 0 0,0 4-4 0 0,-1-1 0 0 0,0 1-1 0 0,0 0 1 0 0,0 0 0 0 0,0 0-1 0 0,0 0 1 0 0,-1-1 0 0 0,1 1-1 0 0,-1 0 1 0 0,0-4 0 0 0,-3-12-21 0 0,1 5 0 0 0,-5-8-3 0 0,6 17 21 0 0,2 2 7 0 0,-1 1-1 0 0,0-1 1 0 0,1 0 0 0 0,-1 1 0 0 0,0-1-1 0 0,0 1 1 0 0,0-1 0 0 0,0 1 0 0 0,-1-1-1 0 0,1 1 1 0 0,0 0 0 0 0,-1 0 0 0 0,1 0-1 0 0,-3-2 1 0 0,2 1 60 0 0,2 2-87 0 0,-1-1-1 0 0,1 1 1 0 0,-1-1-1 0 0,0 0 1 0 0,1 1-1 0 0,-1 0 1 0 0,0-1-1 0 0,1 1 1 0 0,-1-1 0 0 0,0 1-1 0 0,0 0 1 0 0,1 0-1 0 0,-2-1 1 0 0,1 1 39 0 0,1 0 1 0 0,-1 1 0 0 0,1-1-1 0 0,-1 0 1 0 0,0 0-1 0 0,1 1 1 0 0,-1-1 0 0 0,1 0-1 0 0,-1 1 1 0 0,1-1-1 0 0,-1 1 1 0 0,1-1 0 0 0,-1 0-1 0 0,1 1 1 0 0,-1-1 0 0 0,1 1-1 0 0,0 0 1 0 0,-1-1-1 0 0,1 1 1 0 0,0-1 0 0 0,-1 1-1 0 0,1-1 1 0 0,0 1-1 0 0,0 0 1 0 0,0-1 0 0 0,-1 2-1 0 0,-3 13 82 0 0,4-10 16 0 0,3-13 41 0 0,0 3-113 0 0,-3 4-37 0 0,1 0 0 0 0,0-1 0 0 0,-1 1 0 0 0,1-1-1 0 0,0 1 1 0 0,-1-1 0 0 0,0 1 0 0 0,1-1 0 0 0,-1 1 0 0 0,0-1-1 0 0,0 0 1 0 0,0 1 0 0 0,0-1 0 0 0,0 1 0 0 0,0-1 0 0 0,0 0-1 0 0,-1-1 1 0 0,1-1-1 0 0,0 4 0 0 0,1-1-1 0 0,-1 1 1 0 0,0-1-1 0 0,0 1 1 0 0,0-1-1 0 0,0 1 1 0 0,0-1-1 0 0,0 1 1 0 0,0-1-1 0 0,-1 1 1 0 0,1-1-1 0 0,0 1 1 0 0,0-1-1 0 0,0 1 1 0 0,0 0-1 0 0,-1-1 1 0 0,1 1-1 0 0,0-1 1 0 0,0 1-1 0 0,-1-1 1 0 0,1 1-1 0 0,0 0 1 0 0,-1-1-1 0 0,0 0-60 0 0,0 1-20 0 0,1 0 78 0 0,-1 0 1 0 0,1 1-1 0 0,-1-1 1 0 0,1 0-1 0 0,-1 0 1 0 0,1 1-1 0 0,0-1 1 0 0,-1 0-1 0 0,1 1 1 0 0,0-1-1 0 0,-1 0 1 0 0,1 1-1 0 0,0-1 1 0 0,-1 0-1 0 0,1 1 1 0 0,0-1-1 0 0,-1 1 1 0 0,1-1-1 0 0,0 0 1 0 0,0 1-1 0 0,0-1 1 0 0,0 1-1 0 0,-1-1 1 0 0,1 1-1 0 0,0-1 1 0 0,0 1 0 0 0,0-1-1 0 0,0 1 1 0 0,0-1-1 0 0,0 1 1 0 0,0 0-1 0 0,0 0 1 0 0,-6 10 92 0 0,0 2 48 0 0,3 6 224 0 0,2-13-309 0 0,0-1-1 0 0,0 1 1 0 0,0 0 0 0 0,1-1 0 0 0,0 1-1 0 0,0 0 1 0 0,0-1 0 0 0,1 1-1 0 0,0-1 1 0 0,3 11 0 0 0,-1-6-43 0 0,2-2 4 0 0,-4-7 176 0 0,4-7 94 0 0,-2 6-268 0 0,-1-2-20 0 0,3-11 58 0 0,-4 12-50 0 0,1-9 23 0 0,-1 0 1 0 0,1-16-1 0 0,-3 25-32 0 0,1 1-1 0 0,0-1 0 0 0,0 0 1 0 0,0 1-1 0 0,-1-1 1 0 0,1 0-1 0 0,0 1 0 0 0,0-1 1 0 0,0 0-1 0 0,0 1 0 0 0,1-1 1 0 0,-1 0-1 0 0,0 1 1 0 0,0-1-1 0 0,0 1 0 0 0,0-1 1 0 0,1 0-1 0 0,-1 1 1 0 0,0-1-1 0 0,0 1 0 0 0,1-2 1 0 0,1-1-12 0 0,-3-23-459 0 0,-11 39 220 0 0,11-13 252 0 0,1 0 0 0 0,-1 1 0 0 0,1-1 0 0 0,-1 0 0 0 0,1 1 0 0 0,-1-1 0 0 0,0 1 0 0 0,1-1 0 0 0,0 0 0 0 0,-1 1 0 0 0,1-1 0 0 0,-1 1 0 0 0,1 0 0 0 0,0-1 0 0 0,-1 1 0 0 0,1-1 0 0 0,0 1-1 0 0,-1-1 1 0 0,1 1 0 0 0,0 1 0 0 0,-2 26-65 0 0,2-25 69 0 0,4 34 306 0 0,-3-30-298 0 0,1 1 1 0 0,5 6-10 0 0,-6-7 2 0 0,0-1-2 0 0,15 11 12 0 0,-13-15 32 0 0,-2-1-38 0 0,-1-1 0 0 0,0 0 1 0 0,1 1-1 0 0,-1-1 1 0 0,1 0-1 0 0,-1 1 0 0 0,1-1 1 0 0,-1 0-1 0 0,1 0 1 0 0,-1 0-1 0 0,1 0 0 0 0,0 0 1 0 0,-1 1-1 0 0,1-1 1 0 0,-1 0-1 0 0,1 0 0 0 0,-1 0 1 0 0,1 0-1 0 0,-1-1 1 0 0,1 1-1 0 0,-1 0 0 0 0,1 0 1 0 0,-1 0-1 0 0,1 0 1 0 0,-1 0-1 0 0,1-1 0 0 0,-1 1 1 0 0,1 0-1 0 0,-1 0 1 0 0,1-1-1 0 0,-1 1 1 0 0,1-1-1 0 0,3-13 130 0 0,-3 9-70 0 0,1 1-55 0 0,0 0 0 0 0,0 0 0 0 0,-1-1 0 0 0,0 1 0 0 0,0 0 0 0 0,0-1 0 0 0,0-7 0 0 0,-2 8-9 0 0,1 3 2 0 0,0 0 1 0 0,-1 0-1 0 0,1 0 1 0 0,0 0-1 0 0,0 0 1 0 0,0 0-1 0 0,0 0 1 0 0,0 0-1 0 0,0 0 1 0 0,0 0-1 0 0,0 0 1 0 0,0-1 0 0 0,0 1-1 0 0,1-2 1 0 0,0 1 3 0 0,0-1-4 0 0,-3-9-3 0 0,-4-3-14 0 0,6 15 6 0 0,0-1 1 0 0,0 1 0 0 0,0 0-1 0 0,0-1 1 0 0,0 1-1 0 0,0 0 1 0 0,0 0 0 0 0,0-1-1 0 0,0 1 1 0 0,0 0 0 0 0,0 0-1 0 0,0-1 1 0 0,0 1 0 0 0,-1 0-1 0 0,1 0 1 0 0,0-1 0 0 0,0 1-1 0 0,0 0 1 0 0,0 0 0 0 0,-1-1-1 0 0,1 1 1 0 0,0 0 0 0 0,0 0-1 0 0,-1 0 1 0 0,1 0 0 0 0,0 0-1 0 0,0-1 1 0 0,-1 1-1 0 0,1 0 1 0 0,0 0 0 0 0,-1 0-1 0 0,-1 11-310 0 0,-1 11 350 0 0,1 10-32 0 0,1-27 24 0 0,1 0 0 0 0,-1 1 0 0 0,1-1 0 0 0,1 1 0 0 0,-1-1 0 0 0,1 1 0 0 0,0-1 0 0 0,0 1 0 0 0,2 6 0 0 0,-2-9 88 0 0,-3 1-8 0 0,1 1 50 0 0,0-5 289 0 0,0-3-501 0 0,0-13 109 0 0,2 11-49 0 0,5-22-211 0 0,-7 19 20 0 0,-1-1-1 0 0,0 1 1 0 0,-4-13 0 0 0,5 20 106 0 0,-11 41-261 0 0,9-28 483 0 0,2-10-113 0 0,0-1-1 0 0,1 0 1 0 0,-1 1 0 0 0,1 0-1 0 0,-1-1 1 0 0,1 1 0 0 0,0-1-1 0 0,0 1 1 0 0,0-1 0 0 0,0 3-1 0 0,9 78 1107 0 0,-3-71-995 0 0,1 0-119 0 0,-7-10 41 0 0,2-2-41 0 0,-1 1 0 0 0,0 0 0 0 0,0-1 0 0 0,1 1 0 0 0,-1-1 0 0 0,0 1 0 0 0,0-1 1 0 0,1 0-1 0 0,-1 0 0 0 0,0 0 0 0 0,0 1 0 0 0,0-1 0 0 0,0 0 0 0 0,0 0 1 0 0,0 0-1 0 0,0 0 0 0 0,0-1 0 0 0,-1 1 0 0 0,1 0 0 0 0,1-2 0 0 0,5-7-124 0 0,-7 9 74 0 0,1 0-1 0 0,-1-1 1 0 0,1 1-1 0 0,-1 0 0 0 0,1-1 1 0 0,-1 1-1 0 0,0-1 1 0 0,1 1-1 0 0,-1-1 1 0 0,0 1-1 0 0,0-1 0 0 0,0 1 1 0 0,0-2-1 0 0,0-11-625 0 0,0 8 2 0 0,0 1 1 0 0,0 0 0 0 0,-1-1-1 0 0,0 1 1 0 0,0 0 0 0 0,0 0-1 0 0,-3-7 1 0 0,5 6-359 0 0,0 6 989 0 0,-1 0 0 0 0,0-1 0 0 0,0 1-1 0 0,0 0 1 0 0,1-1 0 0 0,-1 1 0 0 0,0 0-1 0 0,0-1 1 0 0,0 1 0 0 0,0 0 0 0 0,0-1 0 0 0,0 1-1 0 0,1 0 1 0 0,-1-1 0 0 0,0 1 0 0 0,0 0-1 0 0,0-1 1 0 0,0 1 0 0 0,0 0 0 0 0,0-1 0 0 0,-1 1-1 0 0,1 0 1 0 0,0-1 0 0 0,0 1 0 0 0,0-1-1 0 0,0 1 1 0 0,0-1 0 0 0,-1 1-41 0 0,1 0 134 0 0,0-1 0 0 0,0 1 0 0 0,0-1 0 0 0,-1 1 0 0 0,1-1 1 0 0,0 1-1 0 0,-1-1 0 0 0,1 1 0 0 0,0 0 0 0 0,-1-1 0 0 0,1 1 0 0 0,-1 0 1 0 0,1-1-1 0 0,0 1 0 0 0,-1 0 0 0 0,1-1 0 0 0,-1 1 0 0 0,1 0 0 0 0,-1 0 0 0 0,1 0 1 0 0,-1-1-1 0 0,1 1 0 0 0,-1 0 0 0 0,1 0 0 0 0,-1 0 504 0 0,0 0-504 0 0,1 0-1 0 0,-1 0 1 0 0,1 0 0 0 0,0 1-1 0 0,-1-1 1 0 0,1 0-1 0 0,-1 0 1 0 0,1 0-1 0 0,0 0 1 0 0,-1 1-1 0 0,1-1 1 0 0,0 0 0 0 0,-1 0-1 0 0,1 1 1 0 0,0-1-1 0 0,0 0 1 0 0,-1 1-1 0 0,1-1 1 0 0,0 0-1 0 0,0 1 1 0 0,-1-1 0 0 0,1 0-1 0 0,0 1 1 0 0,0 0 3 0 0,0 1 1 0 0,0-1-1 0 0,0 1 0 0 0,0-1 1 0 0,0 0-1 0 0,0 1 1 0 0,-1-1-1 0 0,1 0 1 0 0,0 1-1 0 0,-1-1 1 0 0,1 0-1 0 0,-1 1 0 0 0,1-1 1 0 0,-1 0-1 0 0,0 0 1 0 0,-1 3-1 0 0,1-3 10 0 0,0 1 0 0 0,0 0 1 0 0,1 0-1 0 0,-1 0 0 0 0,1 0 0 0 0,0 0 0 0 0,-1 0 0 0 0,1 0 0 0 0,0 0 0 0 0,0 0 0 0 0,0 0 1 0 0,1 0-1 0 0,-1 0 0 0 0,0 0 0 0 0,1 2 0 0 0,0-2-5 0 0,-1 1 1 0 0,0-1-1 0 0,1 1 0 0 0,-1-1 1 0 0,0 1-1 0 0,-1 4 0 0 0,-1-1 127 0 0,1 1 20 0 0,6 10-115 0 0,-5-17-207 0 0,0 1 0 0 0,1 0 0 0 0,-1-1 0 0 0,0 1 0 0 0,1-1 0 0 0,-1 1 0 0 0,1-1 0 0 0,-1 1 1 0 0,1-1-1 0 0,-1 1 0 0 0,1-1 0 0 0,-1 1 0 0 0,1-1 0 0 0,-1 0 0 0 0,1 1 0 0 0,0-1 1 0 0,-1 0-1 0 0,1 1 0 0 0,0-1 0 0 0,-1 0 0 0 0,1 0 0 0 0,0 0 0 0 0,-1 1 0 0 0,2-1 0 0 0,-2 0 102 0 0,0-2-487 0 0,0 0 0 0 0,-1 1 0 0 0,1-1 0 0 0,0 0 0 0 0,0 0 0 0 0,0 1 0 0 0,0-1 0 0 0,0 0 0 0 0,1-3 0 0 0,4-2-1098 0 0,-4 6 1060 0 0,0 0-1 0 0,0-1 1 0 0,-1 1-1 0 0,1-1 1 0 0,0 1-1 0 0,0-1 1 0 0,-1 1-1 0 0,1-1 1 0 0,-1 0 0 0 0,1-2-1 0 0,3-5-1701 0 0,5 4 1369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5695 0 0,'0'0'690'0'0,"-14"4"2698"0"0,4-6-2279 0 0,7 2 765 0 0,8 1-1563 0 0,-6-2-124 0 0,0-4-191 0 0,20 22 1209 0 0,-16-13-1227 0 0,-6-5 521 0 0,-1-1-273 0 0,3 1-142 0 0,-3-4 63 0 0,4 5-143 0 0,0 0 0 0 0,0 0 1 0 0,0 0-1 0 0,0 0 0 0 0,0 0 0 0 0,-1 0 1 0 0,1 0-1 0 0,0 0 0 0 0,0 0 1 0 0,0 0-1 0 0,0 0 0 0 0,0 0 0 0 0,0-1 1 0 0,0 1-1 0 0,0 0 0 0 0,0 0 1 0 0,-1 0-1 0 0,1 0 0 0 0,0 0 0 0 0,0 0 1 0 0,0 0-1 0 0,0-1 0 0 0,0 1 1 0 0,0 0-1 0 0,0 0 0 0 0,0 0 0 0 0,0 0 1 0 0,0 0-1 0 0,0 0 0 0 0,0-1 1 0 0,0 1-1 0 0,0 0 0 0 0,0 0 0 0 0,0 0 1 0 0,0 0-1 0 0,0 0 0 0 0,0 0 1 0 0,0-1-1 0 0,0 1 0 0 0,0 0 0 0 0,0 0 1 0 0,1 0-1 0 0,-1 0 0 0 0,0 0 1 0 0,0 0-1 0 0,0 0 0 0 0,0-1 0 0 0,0 1 1 0 0,0 0-1 0 0,0 0 0 0 0,11 2 130 0 0,-6-2-124 0 0,-3-4-10 0 0,3 5 14 0 0,13 4 996 0 0,-14-4-956 0 0,-5-3-28 0 0,0 2 310 0 0,1 1-239 0 0,3 1-59 0 0,9 7 307 0 0,-7-6-344 0 0,11 11 3 0 0,-10-7 2 0 0,-2-3 24 0 0,-1-1-10 0 0,-1-1 0 0 0,1 1 0 0 0,-1 0 0 0 0,0 0-1 0 0,3 7 1 0 0,0-3 49 0 0,8 14 76 0 0,-1 7-60 0 0,-12-26 272 0 0,0-1-290 0 0,0 5-43 0 0,-2-5 11 0 0,-7-9-17 0 0,4 4-18 0 0,4 3 0 0 0,0 0 0 0 0,0 0 0 0 0,0 0 0 0 0,0-1 0 0 0,0 1 0 0 0,0 0 0 0 0,0-1 0 0 0,1 1 0 0 0,-1 0 0 0 0,0-1 0 0 0,0-2 0 0 0,-13-33-73 0 0,-5 1-336 0 0,18 35 355 0 0,3-4-74 0 0,0 4 105 0 0,10 8-210 0 0,-8-3 280 0 0,0-1 0 0 0,-1 1-1 0 0,1-1 1 0 0,-1 1 0 0 0,5 8-1 0 0,1 11-35 0 0,-7-21 12 0 0,-1-2-22 0 0,-1 1 1 0 0,1 0 0 0 0,-1-1-1 0 0,0 1 1 0 0,1 0 0 0 0,-1-1-1 0 0,0 1 1 0 0,1 0 0 0 0,-1 0 0 0 0,0-1-1 0 0,0 1 1 0 0,1 0 0 0 0,-1 0-1 0 0,0 0 1 0 0,0-1 0 0 0,0 1 0 0 0,0 1-1 0 0,2 24 138 0 0,-2-26-136 0 0,0 1 0 0 0,1-1 0 0 0,-1 0 0 0 0,0 1 0 0 0,0-1 0 0 0,0 1 1 0 0,0-1-1 0 0,0 1 0 0 0,0-1 0 0 0,0 0 0 0 0,0 1 0 0 0,-1-1 0 0 0,1 1 0 0 0,0-1 0 0 0,0 0 0 0 0,0 1 0 0 0,0-1 1 0 0,0 1-1 0 0,-1-1 0 0 0,1 0 0 0 0,0 1 0 0 0,0-1 0 0 0,-1 0 0 0 0,1 1 0 0 0,-1-1 4 0 0,1 0-1 0 0,0 0 1 0 0,-1 0-1 0 0,1 0 1 0 0,0 0-1 0 0,-1-1 1 0 0,1 1-1 0 0,0 0 1 0 0,-1 0-1 0 0,1 0 1 0 0,-1 0-1 0 0,1 0 1 0 0,0-1-1 0 0,0 1 1 0 0,-1 0-1 0 0,1 0 1 0 0,0-1-1 0 0,-1 1 1 0 0,1 0-1 0 0,0-1 1 0 0,0 1-1 0 0,-1-1 1 0 0,-1-1 16 0 0,0-2 0 0 0,0 1 1 0 0,0 0-1 0 0,0 0 1 0 0,1-1-1 0 0,-1 1 0 0 0,1-1 1 0 0,-1-4-1 0 0,-2-3-142 0 0,0 0 0 0 0,-1 0 0 0 0,-10-18 0 0 0,14 28 18 0 0,-3-4-26 0 0,3 4 32 0 0,4 6-474 0 0,54 62 1031 0 0,-41-43-452 0 0,-9-13-31 0 0,8 14 314 0 0,-15-23-213 0 0,0-1 0 0 0,0 4-53 0 0,0-4 266 0 0,-10-10-213 0 0,-6-27-94 0 0,10 17-153 0 0,1 1-11 0 0,-15-30 1 0 0,15 39 108 0 0,-8-13-102 0 0,3 8 86 0 0,10 13-6 0 0,4 11 6 0 0,20 22 882 0 0,-25-33-793 0 0,0 0 9 0 0,0-1 0 0 0,0 1 0 0 0,0-1 0 0 0,1 1 0 0 0,-1 0 0 0 0,0-1 0 0 0,1 0 0 0 0,-1 1 0 0 0,1-1 0 0 0,-1 1 0 0 0,1-1 0 0 0,-1-2 0 0 0,0-1-10 0 0,0 1 11 0 0,0 2-3 0 0,1 0 0 0 0,-1 0-1 0 0,0-1 1 0 0,0 1 0 0 0,0 0 0 0 0,0 0 0 0 0,-1 0 0 0 0,-1-2 0 0 0,2 2-89 0 0,-1 1-230 0 0,2 2 126 0 0,12 12 154 0 0,2-2 158 0 0,-13-10-122 0 0,1 0-10 0 0,4 10 60 0 0,5 11-48 0 0,-9-19 20 0 0,-2-1-9 0 0,1-1-1 0 0,-1 0 1 0 0,1 0 0 0 0,-1 0-1 0 0,0 0 1 0 0,0 0-1 0 0,0 0 1 0 0,0 1-1 0 0,0-1 1 0 0,0 0 0 0 0,0 0-1 0 0,0 0 1 0 0,0 1-1 0 0,-1 1 1 0 0,1-2-132 0 0,9 11-1261 0 0,-5-6 1437 0 0,-1 1 0 0 0,1 0 0 0 0,-1-1 0 0 0,-1 1 1 0 0,1 1-1 0 0,1 7 0 0 0,6 46 167 0 0,-5-23-8 0 0,-3-29-154 0 0,-2-1 0 0 0,1 16 0 0 0,-1-21-70 0 0,0-2 334 0 0,-4-7-1179 0 0,2 4 561 0 0,1-1 0 0 0,-1 0 0 0 0,1 1 0 0 0,0-1 1 0 0,0 0-1 0 0,-1-3 0 0 0,1 0-1439 0 0,0-1 0 0 0,0 1 0 0 0,1-1 0 0 0,-1 0 0 0 0,1 1 0 0 0,1-1 0 0 0,1-9 0 0 0,1 6 387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4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5407 0 0,'0'0'7856'0'0,"3"6"-7185"0"0,3 9-81 0 0,0 1 0 0 0,3 18 1 0 0,-7-26-577 0 0,6 24 136 0 0,-7-28-152 0 0,5 16 156 0 0,1-1-1 0 0,12 25 0 0 0,6 10 295 0 0,-7-26-525 0 0,-9-7 409 0 0,-3-3-139 0 0,9 12-193 0 0,-8-14 75 0 0,-5-13-21 0 0,-1 0-1 0 0,0 1 0 0 0,1-1 0 0 0,-1 0 1 0 0,-1 1-1 0 0,2 5 0 0 0,-1 0 43 0 0,-1-4-69 0 0,1 0-1 0 0,-1-1 1 0 0,1 1 0 0 0,0 0-1 0 0,3 8 1 0 0,12 16-27 0 0,26 51 310 0 0,-36-71-299 0 0,8 13-12 0 0,23 60 372 0 0,-35-78-318 0 0,2 2-15 0 0,-1 0 0 0 0,0 0 0 0 0,0 0 0 0 0,-1 1 0 0 0,0-1 0 0 0,2 8 0 0 0,4 12 52 0 0,11 37-6 0 0,4 14 44 0 0,-3-14 118 0 0,-2-4-161 0 0,-16-54-48 0 0,1 1-1 0 0,-2 0 1 0 0,1 0 0 0 0,-1 1-1 0 0,0-1 1 0 0,0 0-1 0 0,0 7 1 0 0,-1-7-37 0 0,3 4 0 0 0,0 3 0 0 0,-3-11 11 0 0,1 1-1 0 0,-1 0 0 0 0,1 0 1 0 0,-1-1-1 0 0,1 1 1 0 0,1 4-1 0 0,0-4 2 0 0,-1 0 0 0 0,0 0 0 0 0,-1 0 0 0 0,1 1-1 0 0,0 4 1 0 0,-1-1 37 0 0,1 0-1 0 0,0-1 0 0 0,1 1 1 0 0,4 13-1 0 0,-4-14-8 0 0,0 0-1 0 0,-1 0 1 0 0,1 0 0 0 0,-1 1 0 0 0,-1-1-1 0 0,1 9 1 0 0,1-4-40 0 0,-1-10 0 0 0,-1 0 0 0 0,1 0 0 0 0,-1 0 0 0 0,0 0 0 0 0,0-1 0 0 0,0 1 0 0 0,1 0 0 0 0,-1 0 0 0 0,0 0 0 0 0,0 0 0 0 0,0 0 0 0 0,-1 1 0 0 0,1-1 0 0 0,0 0 0 0 0,0 0 0 0 0,0 0 0 0 0,0-1 0 0 0,0 1 0 0 0,1 0 0 0 0,-1 0 0 0 0,0 0 0 0 0,0 0 0 0 0,1-1 0 0 0,-1 1 0 0 0,0 0 0 0 0,1 1 0 0 0,0-2 0 0 0,-1 1 0 0 0,0 0 0 0 0,1 0 0 0 0,-1-1 0 0 0,0 1 0 0 0,0 0 0 0 0,1 0 0 0 0,-1 0 0 0 0,0 0 0 0 0,0-1 0 0 0,0 1 0 0 0,0 0 0 0 0,0 0 0 0 0,0 0 0 0 0,0 0 0 0 0,0 1 0 0 0,1 11 0 0 0,2-1 0 0 0,0 0 0 0 0,-2-11 0 0 0,-1 0 0 0 0,1 0 0 0 0,-1 0 0 0 0,0 0 0 0 0,1 0 0 0 0,-1 0 0 0 0,0 0 0 0 0,0 1 0 0 0,1-1 0 0 0,-1 2 0 0 0,5 22 0 0 0,0-1 0 0 0,-5-21 0 0 0,0 0 0 0 0,1 0 0 0 0,-1-1 0 0 0,1 1 0 0 0,0 0 0 0 0,0 0 0 0 0,1 3 0 0 0,3 15 0 0 0,2 4 0 0 0,-2-2 79 0 0,-4-21-67 0 0,0 1 1 0 0,0 0 0 0 0,0 0 0 0 0,-1 0 0 0 0,1-1-1 0 0,-1 6 1 0 0,1-1-3 0 0,-1-1-1 0 0,1 0 0 0 0,0 1 1 0 0,3 7-1 0 0,1 6 8 0 0,0 1-17 0 0,-3-14 0 0 0,0-1 0 0 0,-1 1 0 0 0,1 7 0 0 0,-1-2 14 0 0,1-2-1 0 0,1 1 0 0 0,6 20 1 0 0,-2 15-4 0 0,7 20-10 0 0,-11-54 31 0 0,3 24 0 0 0,1 9-29 0 0,-1-14-2 0 0,3 50 0 0 0,-8-65 0 0 0,5 31 0 0 0,-1-12 14 0 0,-4-10 128 0 0,1 10 38 0 0,4 29-62 0 0,-4-45-108 0 0,1 26 1 0 0,-4-44 1 0 0,4 16 13 0 0,-3-16-111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50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0 7687 0 0,'0'0'590'0'0,"2"17"3524"0"0,-5 30-1058 0 0,0-15-2137 0 0,2-12-702 0 0,-6 82 907 0 0,4-73-582 0 0,-8 35 0 0 0,0-9-318 0 0,0-3-32 0 0,9-47-145 0 0,1 0-1 0 0,0 0 0 0 0,1-1 1 0 0,-1 6-1 0 0,1-5 10 0 0,-1 0 0 0 0,1 0-1 0 0,-1 0 1 0 0,-2 6 0 0 0,-1 2 52 0 0,1 0 0 0 0,-2 13 0 0 0,-4 20 252 0 0,0 2-243 0 0,2-7-103 0 0,5-35 77 0 0,1-1-64 0 0,0-1 0 0 0,-1 1 0 0 0,1 0 0 0 0,1-1 0 0 0,-1 1 0 0 0,1 4 0 0 0,-2 16-17 0 0,1-22-5 0 0,0 1 2 0 0,-1-1 0 0 0,1 1 0 0 0,0 0 0 0 0,0 0 0 0 0,1 0 0 0 0,-1 5 0 0 0,-4 10 3 0 0,-7 10-10 0 0,6-10 0 0 0,2-5 0 0 0,4-11 0 0 0,0 0 0 0 0,-1 0 0 0 0,0 1 0 0 0,0-1 0 0 0,-2 6 0 0 0,3-8 0 0 0,-1 0 0 0 0,1 0 0 0 0,-1 0 0 0 0,1 0 0 0 0,0 0 0 0 0,-1 0 0 0 0,1 0 0 0 0,0 0 0 0 0,0 0 0 0 0,0 0 0 0 0,0 0 0 0 0,0 1 0 0 0,0-1 0 0 0,1 2 0 0 0,-1-1 0 0 0,0 0 0 0 0,-1 0 0 0 0,1 0 0 0 0,0 0 0 0 0,-1 0 0 0 0,0 0 0 0 0,1 0 0 0 0,-2 1 0 0 0,-2 13 0 0 0,1-6 0 0 0,2-9 0 0 0,1 0 0 0 0,0-1 0 0 0,-1 1 0 0 0,1-1 0 0 0,0 1 0 0 0,0 0 0 0 0,-1-1 0 0 0,1 1 0 0 0,0-1 0 0 0,0 1 0 0 0,0 0 0 0 0,0-1 0 0 0,0 1 0 0 0,0 0 0 0 0,0-1 0 0 0,0 2 0 0 0,-1 7 40 0 0,0 1-16 0 0,1-8-23 0 0,0-1 1 0 0,-1 1-1 0 0,1 0 0 0 0,-1-1 1 0 0,1 1-1 0 0,-1-1 0 0 0,1 1 1 0 0,-1-1-1 0 0,0 1 0 0 0,-1 1 1 0 0,-4 11 47 0 0,8 9 5 0 0,-3-8 52 0 0,1-14-106 0 0,0 1 0 0 0,0 0 0 0 0,0-1 0 0 0,0 1 0 0 0,0-1 0 0 0,-1 1-1 0 0,1-1 1 0 0,0 1 0 0 0,-1-1 0 0 0,0 1 0 0 0,1-1 0 0 0,-1 1 0 0 0,0-1 0 0 0,-1 3 0 0 0,-1 3 55 0 0,3-7-52 0 0,1 2 5 0 0,-9 8-30 0 0,7-10-82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52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7167 0 0,'0'0'4790'0'0,"-4"9"-2385"0"0,3 2-1319 0 0,0-10-1045 0 0,1 0-1 0 0,0 0 1 0 0,0 0 0 0 0,-1 0-1 0 0,1-1 1 0 0,0 1 0 0 0,0 0 0 0 0,0 0-1 0 0,0 0 1 0 0,0 0 0 0 0,0 0-1 0 0,0-1 1 0 0,1 1 0 0 0,-1 0-1 0 0,0 0 1 0 0,0 0 0 0 0,1-1 0 0 0,-1 1-1 0 0,1 1 1 0 0,-1-1 248 0 0,1 0-169 0 0,0 4-96 0 0,-2-1-13 0 0,0 2 78 0 0,1 0-1 0 0,0 0 1 0 0,1 0 0 0 0,0 0 0 0 0,-1 0-1 0 0,5 10 1 0 0,-5-14-48 0 0,1-1 0 0 0,-1 0 0 0 0,1 1-1 0 0,-1-1 1 0 0,0 1 0 0 0,0-1 0 0 0,0 1 0 0 0,1 0-1 0 0,-1-1 1 0 0,-1 3 0 0 0,3 27 294 0 0,-1-20-303 0 0,0 0 0 0 0,-1 0 0 0 0,-1 18 0 0 0,4 11 435 0 0,-1-21-414 0 0,-1 22 139 0 0,-1-38-192 0 0,0 0 0 0 0,0-1 0 0 0,0 1 0 0 0,0 0 0 0 0,0 0 0 0 0,2 4 0 0 0,0 15 0 0 0,-2-19 9 0 0,0 0-1 0 0,-1 0 0 0 0,1 0 1 0 0,1 0-1 0 0,0 6 0 0 0,0 8 70 0 0,-1-2-78 0 0,-1-12 27 0 0,1 0-1 0 0,-1 0 1 0 0,1 0-1 0 0,0 0 1 0 0,0 0-1 0 0,0 1 1 0 0,0-1-1 0 0,0 0 1 0 0,2 5 0 0 0,0 9 139 0 0,-3 22 181 0 0,5-14-294 0 0,-3 0-11 0 0,-1-6-20 0 0,-2 22-22 0 0,3-18 46 0 0,-1 4-17 0 0,-2-16 36 0 0,-2 9 201 0 0,6 18-192 0 0,-1-36-74 0 0,-1 18 0 0 0,-1-15 0 0 0,1 0 0 0 0,-1 1 0 0 0,2 0 4 0 0,-3-6-11 0 0,1 2 16 0 0,2 7 49 0 0,0 16-58 0 0,-1-20 0 0 0,-1 0 0 0 0,0 0 0 0 0,1-1 0 0 0,-2 1 0 0 0,3 1 0 0 0,-1 0 0 0 0,-1-1 0 0 0,1-5-3 0 0,0 0-1 0 0,0 0 1 0 0,0 0 0 0 0,0-1-1 0 0,0 1 1 0 0,0 0 0 0 0,0 0-1 0 0,0 0 1 0 0,0 0-1 0 0,0 0 1 0 0,0 0 0 0 0,0 0-1 0 0,0 0 1 0 0,0 0 0 0 0,0 0-1 0 0,0 0 1 0 0,0 0-1 0 0,0 0 1 0 0,0 0 0 0 0,0 0-1 0 0,1 0 1 0 0,-1 0-1 0 0,0 0 1 0 0,0 0 0 0 0,0 0-1 0 0,0 0 1 0 0,0 0 0 0 0,0 0-1 0 0,0 0 1 0 0,0 0-1 0 0,0 0 1 0 0,0 0 0 0 0,0 0-1 0 0,0 0 1 0 0,0 0 0 0 0,0 0-1 0 0,0 0 1 0 0,1 0-1 0 0,-1 0 1 0 0,0 0 0 0 0,0 0-1 0 0,0 0 1 0 0,0 0 0 0 0,0 0-1 0 0,0 0 1 0 0,0 0-1 0 0,0 0 1 0 0,0 0 0 0 0,0 0-1 0 0,0 0 1 0 0,0 0-1 0 0,0 0 1 0 0,0 0 0 0 0,0 0-1 0 0,0 0 1 0 0,0 0 0 0 0,0 1-1 0 0,0-1 1 0 0,0 0-1 0 0,0 0 1 0 0,0 0 0 0 0,0 0-1 0 0,4-6-232 0 0,-2-4-79 0 0,-2 8-51 0 0,1-1-1 0 0,-1 1 0 0 0,0-1 0 0 0,0 0 0 0 0,0 1 0 0 0,0-1 1 0 0,0 1-1 0 0,-1-1 0 0 0,0-4 0 0 0,-14-47-10930 0 0,10 38 8241 0 0,2 0 1881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4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6159 0 0,'0'0'3624'0'0,"1"9"136"0"0,-1-8-3745 0 0,0 1 0 0 0,0-1 0 0 0,0 0 0 0 0,0 0 0 0 0,0 0 0 0 0,0 0 0 0 0,0 0 0 0 0,-1 0-1 0 0,1 1 1 0 0,0-1 0 0 0,-1 0 0 0 0,1 0 0 0 0,0 0 0 0 0,-1 0 0 0 0,0 0 0 0 0,1 0 0 0 0,-1 0 0 0 0,1 0 0 0 0,-1 0-1 0 0,0-1 1 0 0,-1 2 0 0 0,-3 15 464 0 0,5-10-451 0 0,8 35 516 0 0,-2-5-237 0 0,-5 1-233 0 0,-1-34-40 0 0,1 0 0 0 0,-1-1 0 0 0,0 1 0 0 0,-1 0 0 0 0,1-1 0 0 0,-2 7 0 0 0,0 5 112 0 0,2-11-69 0 0,0 0 0 0 0,0 0 0 0 0,1 1-1 0 0,1 7 1 0 0,0-6-12 0 0,-1-1-1 0 0,0 1 0 0 0,-1 0 1 0 0,1 0-1 0 0,-1 8 0 0 0,0 5-50 0 0,2 11 162 0 0,-1-15-149 0 0,1 3 21 0 0,4 12 59 0 0,3 29 111 0 0,-3-12-106 0 0,5 47-48 0 0,-9-80-64 0 0,0 0 0 0 0,-1 1 0 0 0,0-1 0 0 0,-3 19 0 0 0,3 2 0 0 0,0-26 0 0 0,-1 0 0 0 0,-1 13 0 0 0,2-10 108 0 0,0 0 0 0 0,0-1 0 0 0,4 15 0 0 0,0 7 36 0 0,-3-25-99 0 0,-1 0-1 0 0,0 0 1 0 0,-1 0-1 0 0,0 0 0 0 0,-1 13 1 0 0,1 67 8 0 0,-2-45-57 0 0,0-25 54 0 0,2 1-1 0 0,3 34 0 0 0,-4-25 120 0 0,-1-3-162 0 0,1 7 21 0 0,0-25-19 0 0,1 1 0 0 0,0-1 0 0 0,1 11 0 0 0,0-5-9 0 0,-1 0 0 0 0,-1 16 0 0 0,1 17 0 0 0,1 24 0 0 0,-1-9 0 0 0,0-54 0 0 0,0 0 0 0 0,-1-1 0 0 0,-1 11 0 0 0,0-10 0 0 0,1 0 0 0 0,0 0 0 0 0,1 9 0 0 0,0-10 14 0 0,-1 1 0 0 0,1-1 0 0 0,-1 0 0 0 0,-3 8 1 0 0,-1 20 42 0 0,0 19-57 0 0,5-46 0 0 0,0 0 0 0 0,0 0 0 0 0,-3 7 0 0 0,-1 19 0 0 0,0-8 0 0 0,3-20 0 0 0,0 1 0 0 0,1-1 0 0 0,-1 11 0 0 0,0-8 0 0 0,1 0 0 0 0,-1 0 0 0 0,-3 12 0 0 0,0 1 0 0 0,-2 16 0 0 0,4-24 8 0 0,1-7 1 0 0,0 0 1 0 0,0 1-1 0 0,-1-1 0 0 0,1 0 1 0 0,-4 6-1 0 0,3-4-2 0 0,2-6-10 0 0,0 0 0 0 0,0-1 0 0 0,0 1 1 0 0,0 0-1 0 0,-1-1 0 0 0,1 1 0 0 0,0 0 1 0 0,-1-1-1 0 0,0 1 0 0 0,1-1 0 0 0,-1 1 1 0 0,-2 2-1 0 0,3-4-152 0 0,-4 8-2821 0 0,3-7 2936 0 0,1-1 0 0 0,0 0 0 0 0,-1 1 0 0 0,1-1 1 0 0,-1 1-1 0 0,1-1 0 0 0,0 1 0 0 0,0-1 0 0 0,-1 1 0 0 0,1-1 0 0 0,0 1 1 0 0,0-1-1 0 0,0 1 0 0 0,-1-1 0 0 0,1 1 0 0 0,0 0 0 0 0,0-1 1 0 0,0 1-1 0 0,0-1 0 0 0,0 2 0 0 0,-1 0-762 0 0,-2 2-558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5695 0 0,'0'0'3072'0'0,"-1"14"-1576"0"0,-11 15 1504 0 0,11-27-2879 0 0,0-1-1 0 0,1 1 1 0 0,-1 0-1 0 0,1 0 1 0 0,-1 0-1 0 0,1 0 1 0 0,-1-1-1 0 0,1 1 1 0 0,0 4-1 0 0,0-4-36 0 0,0 0 1 0 0,0 0-1 0 0,0 0 1 0 0,-1 0-1 0 0,1 0 0 0 0,-1 0 1 0 0,-1 3-1 0 0,1-2-12 0 0,1-1 1 0 0,-1 1-1 0 0,0 0 0 0 0,1-1 0 0 0,0 1 0 0 0,-1-1 1 0 0,1 1-1 0 0,1 3 0 0 0,-4 16 318 0 0,0 4-6 0 0,-7 2-16 0 0,7-12-251 0 0,1-1-63 0 0,-7 23 10 0 0,7-33-12 0 0,1 1-1 0 0,0-1 1 0 0,0 0 0 0 0,1 1 0 0 0,0-1-1 0 0,0 1 1 0 0,0-1 0 0 0,1 1-1 0 0,1 5 1 0 0,-2-9-32 0 0,0-1-1 0 0,0 1 0 0 0,0 0 1 0 0,-1 0-1 0 0,1 0 0 0 0,0-1 1 0 0,-1 1-1 0 0,0 3 0 0 0,-2 10 47 0 0,2-11-57 0 0,1-1 1 0 0,-1 1-1 0 0,0 0 0 0 0,0 0 0 0 0,0-1 0 0 0,-3 5 0 0 0,-2 10 66 0 0,-4 4 150 0 0,8-19-175 0 0,1 0-1 0 0,-1 0 0 0 0,1 0 0 0 0,-1 0 0 0 0,1 1 0 0 0,-1 5 0 0 0,-7 17 65 0 0,5 5-19 0 0,-6 34 23 0 0,4-4-5 0 0,0-19-19 0 0,5-29-42 0 0,-1-1-1 0 0,0 1 1 0 0,-5 16-1 0 0,4-17 103 0 0,0 0 0 0 0,1 1 0 0 0,-2 24 0 0 0,-12 119-34 0 0,4-58-32 0 0,9-78 17 0 0,-6 21-1 0 0,-2 17 7 0 0,-12 78-111 0 0,14-85 0 0 0,-23 87 0 0 0,19-92 0 0 0,9-33 0 0 0,0 1 0 0 0,-2 18 0 0 0,-1 11 59 0 0,-1 26 58 0 0,7-49-95 0 0,-1 1-1 0 0,-7 38 0 0 0,3-30 47 0 0,6-25-60 0 0,-1 1 1 0 0,0-1 0 0 0,0 0-1 0 0,0 0 1 0 0,-1 0 0 0 0,-2 5-1 0 0,3-5 40 0 0,0-1-1 0 0,-1 1 0 0 0,2 0 1 0 0,-1 0-1 0 0,0 7 1 0 0,0-7-51 0 0,1 0 1 0 0,-1 1-1 0 0,0-1 1 0 0,-2 7-1 0 0,2-9-35 0 0,0 1 0 0 0,0-1 1 0 0,1 1-1 0 0,-1-1 0 0 0,1 1 0 0 0,-1 3 0 0 0,-3 21 39 0 0,3-22 0 0 0,-2 7-24 0 0,3-11-104 0 0,3 2-614 0 0,-8-32-17577 0 0,5 17 17182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4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28 6679 0 0,'0'0'774'0'0,"0"-7"222"0"0,0 3-1377 0 0,0-10 2904 0 0,-1 11-1018 0 0,0 9-902 0 0,1-6-544 0 0,0 1-1 0 0,0-1 0 0 0,0 1 1 0 0,0-1-1 0 0,0 0 1 0 0,0 1-1 0 0,-1-1 0 0 0,1 1 1 0 0,0-1-1 0 0,0 0 1 0 0,-1 1-1 0 0,1-1 0 0 0,0 0 1 0 0,0 1-1 0 0,-1-1 1 0 0,1 0-1 0 0,0 1 0 0 0,-1-1 1 0 0,1 0-1 0 0,-1 0 1 0 0,1 1-1 0 0,-1-1 0 0 0,1 0-14 0 0,-1 1 0 0 0,1-1 0 0 0,-1 0 0 0 0,1 1 0 0 0,-1-1 0 0 0,1 0 0 0 0,-1 1 0 0 0,1-1 0 0 0,-1 0 0 0 0,1 1 0 0 0,0-1 0 0 0,-1 1 0 0 0,1-1 0 0 0,0 1 0 0 0,0-1 0 0 0,-1 1 0 0 0,1-1 0 0 0,0 1 0 0 0,-1 0 0 0 0,1 0-13 0 0,0 0 1 0 0,-1-1-1 0 0,1 1 0 0 0,0 0 1 0 0,-1-1-1 0 0,1 1 0 0 0,-1-1 1 0 0,1 1-1 0 0,-1-1 0 0 0,1 1 1 0 0,-1-1-1 0 0,0 1 0 0 0,1-1 1 0 0,-1 1-1 0 0,0-1 0 0 0,1 0 1 0 0,-1 1-1 0 0,0-1 0 0 0,1 0 1 0 0,-1 0-1 0 0,-1 1 0 0 0,1-1 0 0 0,0 0-1 0 0,0 1 1 0 0,0-1-1 0 0,0 0 1 0 0,0 1 0 0 0,0-1-1 0 0,0 1 1 0 0,1-1-1 0 0,-1 1 1 0 0,0 0-1 0 0,0-1 1 0 0,0 2 0 0 0,0-1 5 0 0,0-1 0 0 0,0 1 1 0 0,0-1-1 0 0,0 1 0 0 0,0-1 1 0 0,0 0-1 0 0,0 1 1 0 0,0-1-1 0 0,0 0 0 0 0,0 1 1 0 0,0-1-1 0 0,0 0 1 0 0,0 0-1 0 0,0 0 0 0 0,-2 0 1 0 0,2 0 2 0 0,-1 0 0 0 0,1 0 1 0 0,0 0-1 0 0,0 0 1 0 0,-1 0-1 0 0,1 0 0 0 0,0 1 1 0 0,0-1-1 0 0,0 1 0 0 0,-1-1 1 0 0,-1 1-1 0 0,3 0-32 0 0,0-1 0 0 0,-1 1-1 0 0,1-1 1 0 0,0 0 0 0 0,-1 1 0 0 0,1-1-1 0 0,-1 0 1 0 0,1 1 0 0 0,0-1 0 0 0,-1 0-1 0 0,1 0 1 0 0,-1 0 0 0 0,1 1 0 0 0,-1-1-1 0 0,1 0 1 0 0,-1 0 0 0 0,1 0 0 0 0,-1 0-1 0 0,1 0 1 0 0,-2 0 0 0 0,-5 1 51 0 0,6-1-11 0 0,-7 2 274 0 0,7 4-113 0 0,0-5-184 0 0,1 0 1 0 0,0-1-1 0 0,-1 1 0 0 0,1-1 0 0 0,-1 1 0 0 0,1 0 0 0 0,-1-1 1 0 0,1 1-1 0 0,-1-1 0 0 0,1 1 0 0 0,-1-1 0 0 0,1 1 1 0 0,-1-1-1 0 0,0 1 0 0 0,1-1 0 0 0,-1 0 0 0 0,0 1 0 0 0,1-1 1 0 0,-1 0-1 0 0,0 0 0 0 0,0 0 0 0 0,-1 1 0 0 0,-11 7 100 0 0,12-8-117 0 0,1 1-1 0 0,-1-1 0 0 0,0 1 0 0 0,1-1 1 0 0,-1 1-1 0 0,1-1 0 0 0,-1 0 1 0 0,0 1-1 0 0,1-1 0 0 0,-1 0 1 0 0,0 1-1 0 0,0-1 0 0 0,1 0 1 0 0,-1 0-1 0 0,-1 1 0 0 0,-9 4 167 0 0,10-4-155 0 0,0-1 1 0 0,-1 1 0 0 0,1 0-1 0 0,0 0 1 0 0,-1-1 0 0 0,1 1 0 0 0,-1 0-1 0 0,1-1 1 0 0,-1 0 0 0 0,1 1 0 0 0,-1-1-1 0 0,1 0 1 0 0,-1 0 0 0 0,1 0-1 0 0,-1 0 1 0 0,1 0 0 0 0,-1 0 0 0 0,1 0-1 0 0,-1 0 1 0 0,-1-1 0 0 0,-8 4 178 0 0,9-3-152 0 0,-1 1-1 0 0,0-1 1 0 0,0 1-1 0 0,1 0 1 0 0,-1 0-1 0 0,0 0 1 0 0,1 0-1 0 0,-1 0 1 0 0,1 0-1 0 0,-1 1 1 0 0,-3 3-1 0 0,-28 22 286 0 0,22-16-239 0 0,9-10-88 0 0,1 0 1 0 0,0 0-1 0 0,0 0 0 0 0,0 0 1 0 0,0 1-1 0 0,0-1 0 0 0,0 1 1 0 0,0-1-1 0 0,0 1 0 0 0,1 0 1 0 0,-1-1-1 0 0,0 1 0 0 0,1 0 1 0 0,0 0-1 0 0,-2 3 0 0 0,1-4-3 0 0,1 1 0 0 0,0-1 0 0 0,0 0 0 0 0,0 0 0 0 0,-1 0 1 0 0,1 1-1 0 0,-1-2 0 0 0,-2 3 0 0 0,0-1 10 0 0,-38 42 54 0 0,7-5-11 0 0,23-24-113 0 0,8-10 57 0 0,0 0 1 0 0,0 1-1 0 0,-5 9 0 0 0,8-13 2 0 0,2 3 1 0 0,-1-4-1 0 0,0-1 1 0 0,0 1-1 0 0,0 0 0 0 0,-1 0 1 0 0,1-1-1 0 0,0 1 1 0 0,0 0-1 0 0,0 0 1 0 0,-1-1-1 0 0,1 1 0 0 0,0 0 1 0 0,-1 0-1 0 0,1-1 1 0 0,0 1-1 0 0,-1 0 1 0 0,1-1-1 0 0,-1 1 1 0 0,0 0-3 0 0,1-1 1 0 0,0 0-1 0 0,0 1 1 0 0,0-1 0 0 0,0 0-1 0 0,0 1 1 0 0,0-1 0 0 0,-1 0-1 0 0,1 1 1 0 0,0-1 0 0 0,0 0-1 0 0,0 1 1 0 0,0-1-1 0 0,0 0 1 0 0,0 1 0 0 0,0-1-1 0 0,0 0 1 0 0,1 1 0 0 0,-1-1-1 0 0,0 1 1 0 0,0-1-1 0 0,0 0 1 0 0,0 1 0 0 0,1-1 2 0 0,-1 0-1 0 0,0 1 1 0 0,0-1 0 0 0,0 0 0 0 0,0 0 0 0 0,0 1-1 0 0,0-1 1 0 0,0 0 0 0 0,0 0 0 0 0,0 1 0 0 0,0-1 0 0 0,0 0-1 0 0,0 0 1 0 0,0 1 0 0 0,0-1 0 0 0,0 0 0 0 0,0 0-1 0 0,0 1 1 0 0,0-1 0 0 0,0 0 0 0 0,0 0 0 0 0,0 1 0 0 0,0-1-1 0 0,0 0 1 0 0,-1 0 0 0 0,1 0 0 0 0,0 1 0 0 0,0-1 0 0 0,0 0-1 0 0,0 0 1 0 0,-1 0 0 0 0,1 1 0 0 0,0-1 0 0 0,0 0-1 0 0,0 0 1 0 0,-1 0 0 0 0,1 0 0 0 0,0 0 0 0 0,-1 1 0 0 0,1-1-16 0 0,0 0 12 0 0,0 0 0 0 0,0 0 0 0 0,0 0-1 0 0,-1 0 1 0 0,1 0 0 0 0,0 1 0 0 0,0-1-1 0 0,0 0 1 0 0,0 0 0 0 0,0 0 0 0 0,-1 0-1 0 0,1 1 1 0 0,0-1 0 0 0,0 0 0 0 0,0 0-1 0 0,0 0 1 0 0,0 0 0 0 0,0 1 0 0 0,0-1-1 0 0,0 0 1 0 0,0 0 0 0 0,0 0 0 0 0,0 1-1 0 0,0-1 1 0 0,0 0 0 0 0,0 0 0 0 0,0 1-1 0 0,0-1 1 0 0,1 1 3 0 0,-1 1 0 0 0,1-1 0 0 0,0 0 0 0 0,0 1 0 0 0,0-1 1 0 0,0 0-1 0 0,0 0 0 0 0,0 0 0 0 0,0 0 0 0 0,0 0 0 0 0,2 1 0 0 0,1 1-4 0 0,0-1 0 0 0,-1 0 0 0 0,1 0 0 0 0,0 0 1 0 0,0-1-1 0 0,0 0 0 0 0,0 1 0 0 0,0-1 0 0 0,1-1 0 0 0,-1 1 0 0 0,0-1 0 0 0,5 1 0 0 0,8-2 87 0 0,0-1 0 0 0,21-5 0 0 0,-25 5-32 0 0,-2 0-50 0 0,1-1 0 0 0,-1-1 0 0 0,16-7 0 0 0,10-11 134 0 0,-26 18-87 0 0,-1-1 0 0 0,1 0 0 0 0,-1-1 0 0 0,0 0 0 0 0,10-9 0 0 0,30-28 3 0 0,-25 23-43 0 0,39-43 0 0 0,-56 51-7 0 0,-7 11 0 0 0,0-1 0 0 0,0 0 0 0 0,0 0 0 0 0,1 0 0 0 0,-1 1 0 0 0,0-1 0 0 0,1 1 0 0 0,1-2 0 0 0,-2 2 0 0 0,0 0 0 0 0,0 0 0 0 0,-1 1 0 0 0,1-1 0 0 0,-1 0 0 0 0,1 0 0 0 0,-1 0 0 0 0,1 0 0 0 0,-1 0 0 0 0,1 0 0 0 0,-1 0 0 0 0,0 0 0 0 0,1 0 0 0 0,-1 0 0 0 0,0-1 0 0 0,0 2 0 0 0,0-1 0 0 0,0 1 0 0 0,0-1 0 0 0,0 1 0 0 0,0-1 0 0 0,0 1 0 0 0,0 0 0 0 0,0-1 0 0 0,0 1 0 0 0,0-1 0 0 0,1 1 0 0 0,-1 0 0 0 0,0-1 0 0 0,0 1 0 0 0,0-1 0 0 0,1 1 0 0 0,-1 0 0 0 0,0-1 0 0 0,0 1 0 0 0,1 0 0 0 0,-1-1 0 0 0,0 1 0 0 0,1 0 0 0 0,-1-1 0 0 0,0 1 0 0 0,1 0 0 0 0,-1 0 0 0 0,0-1 0 0 0,1 1 0 0 0,-1 0 0 0 0,1 0 0 0 0,-1 0 0 0 0,0 0 0 0 0,1 0 0 0 0,-1 0 0 0 0,1-1 0 0 0,0 1 0 0 0,3-4 0 0 0,-2 0 0 0 0,-2 3 0 0 0,0 0 0 0 0,0 0 0 0 0,0 0 0 0 0,1 0 0 0 0,-1 0 0 0 0,0 0 0 0 0,1 0 0 0 0,-1 0 0 0 0,1 0 0 0 0,-1 0 0 0 0,1 0 0 0 0,-1 0 0 0 0,1 0 0 0 0,0 1 0 0 0,-1-1 0 0 0,1 0 0 0 0,0 0 0 0 0,0 1 0 0 0,-1-1 0 0 0,3 0 0 0 0,-3 0 0 0 0,1 1 0 0 0,-1 0 0 0 0,1 0 0 0 0,-1-1 0 0 0,0 1 0 0 0,1 0 0 0 0,-1 0 0 0 0,1-1 0 0 0,-1 1 0 0 0,0-1 0 0 0,1 1 0 0 0,-1 0 0 0 0,0-1 0 0 0,0 1 0 0 0,1-1 0 0 0,-1 1 0 0 0,0-1 0 0 0,0 1 0 0 0,1 0 0 0 0,-1-1 0 0 0,0 1 0 0 0,0-1 0 0 0,0 0 0 0 0,4-15 0 0 0,-4 14 0 0 0,9-26 0 0 0,-9 28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0,2 4 0 0 0,-2-3 0 0 0,2 4 0 0 0,-1-5 0 0 0,1-12 0 0 0,-1 8 0 0 0,-4-10 0 0 0,2 12 0 0 0,-1 6 0 0 0,0-2-12 0 0,1 0 0 0 0,0 0 0 0 0,0-1 0 0 0,0 1 0 0 0,0 0 0 0 0,0 0 0 0 0,-1 2 0 0 0,-5 9-313 0 0,7-12 117 0 0,-8 10-845 0 0,7-4 803 0 0,1-9-618 0 0,-1-2-507 0 0,-2 11 461 0 0,-1 0-1327 0 0,1-24-9213 0 0,3 10 11060 0 0,2-3-804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0 6391 0 0,'0'0'1139'0'0,"-6"20"2482"0"0,-17 2-2065 0 0,20-20-1493 0 0,1-1 27 0 0,-19 21 61 0 0,14-17-96 0 0,6-4-50 0 0,0-1 0 0 0,1 1 1 0 0,-1 0-1 0 0,0-1 1 0 0,0 1-1 0 0,0 0 0 0 0,1 0 1 0 0,-1-1-1 0 0,0 1 0 0 0,1 0 1 0 0,-1 0-1 0 0,-1 2 0 0 0,2-2-5 0 0,0-1 0 0 0,-1 1 0 0 0,1 0 0 0 0,-1-1 0 0 0,1 1 0 0 0,-1-1 0 0 0,1 1 0 0 0,-1 0-1 0 0,1-1 1 0 0,-1 1 0 0 0,0-1 0 0 0,1 0 0 0 0,-1 1 0 0 0,-1 0 0 0 0,2-1 1 0 0,-1 0 0 0 0,1 1 0 0 0,-1-1 0 0 0,0 0 0 0 0,1 1 0 0 0,-1-1 0 0 0,1 0 0 0 0,-1 1 0 0 0,1-1 0 0 0,0 1 0 0 0,-1-1 0 0 0,1 1 0 0 0,-1-1 0 0 0,1 1 0 0 0,0 0 0 0 0,-1-1 0 0 0,1 1 0 0 0,0-1 1 0 0,0 1-1 0 0,-1 0 0 0 0,1 1 0 0 0,-3 2 49 0 0,1 0 0 0 0,-1 0 0 0 0,-1-1 0 0 0,1 1 0 0 0,-8 6 0 0 0,9-8-36 0 0,1-1-14 0 0,0-1 0 0 0,0 1 0 0 0,1 0 0 0 0,-1 0-1 0 0,0-1 1 0 0,0 1 0 0 0,1 0 0 0 0,-1 0 0 0 0,1 0-1 0 0,-1 0 1 0 0,1 0 0 0 0,-1 0 0 0 0,1 0 0 0 0,-1 2 0 0 0,-3 0 14 0 0,-4 15 46 0 0,7-17-62 0 0,-12 15 68 0 0,12-15-66 0 0,1-1 0 0 0,-1 1 0 0 0,1 0 0 0 0,-1 0 0 0 0,0-1 0 0 0,1 1 0 0 0,-1-1 0 0 0,0 1 0 0 0,0 0 0 0 0,0-1 0 0 0,1 1 0 0 0,-1-1 0 0 0,-2 1 0 0 0,2-1 0 0 0,1 1 0 0 0,-1-1 0 0 0,0 0 0 0 0,0 1 0 0 0,1-1 0 0 0,-1 1 0 0 0,0-1 0 0 0,1 1 0 0 0,-1-1 0 0 0,0 1 0 0 0,1-1 0 0 0,-1 1 0 0 0,1 0 0 0 0,-1-1 0 0 0,1 1 0 0 0,-1 0 0 0 0,1 0 0 0 0,-1-1 0 0 0,1 1 0 0 0,0 0 0 0 0,-1 1 0 0 0,-8 12-1 0 0,1-1 132 0 0,-12 19 479 0 0,1-3-502 0 0,1-2-17 0 0,5-3 42 0 0,0-1-50 0 0,5-11-2 0 0,6-8-32 0 0,0 0 0 0 0,0 0 0 0 0,0 0 0 0 0,-1 0 0 0 0,1 0 0 0 0,-1-1 1 0 0,0 1-1 0 0,-7 5 0 0 0,2 4-39 0 0,4-7-10 0 0,3-4 0 0 0,0 0 0 0 0,0-1 0 0 0,-1 1 0 0 0,1 0 0 0 0,0-1 0 0 0,-1 1 0 0 0,0 0 0 0 0,1-1 0 0 0,-1 0 0 0 0,0 1 0 0 0,-3 1 0 0 0,4-2 0 0 0,0-1 0 0 0,0 1 0 0 0,1 0 0 0 0,-1 0 0 0 0,0-1 0 0 0,0 1 0 0 0,1 0 0 0 0,-1 0 0 0 0,0 0 0 0 0,1 0 0 0 0,-1 0 0 0 0,1 0 0 0 0,-1 0 0 0 0,1 0 0 0 0,-1 2 0 0 0,-6 11 0 0 0,6-12 0 0 0,-1 0 0 0 0,0 0 0 0 0,1 0 0 0 0,-1-1 0 0 0,0 1 0 0 0,0 0 0 0 0,-1-1 0 0 0,1 0 0 0 0,0 1 0 0 0,-3 0 0 0 0,3-1 4 0 0,1 1 0 0 0,0-1 0 0 0,-1 0 0 0 0,1 0 0 0 0,0 1 0 0 0,0-1 0 0 0,0 1 0 0 0,0-1 0 0 0,0 1-1 0 0,-1 2 1 0 0,-4 6 36 0 0,0 3-13 0 0,5-12-26 0 0,1 0 0 0 0,0-1 0 0 0,-1 1 0 0 0,1 0 1 0 0,0 0-1 0 0,-1 0 0 0 0,1 0 0 0 0,-1-1 0 0 0,1 1 1 0 0,-1 0-1 0 0,0-1 0 0 0,1 1 0 0 0,-1 0 1 0 0,0-1-1 0 0,1 1 0 0 0,-1-1 0 0 0,0 1 0 0 0,0-1 1 0 0,1 1-1 0 0,-1-1 0 0 0,-1 1 0 0 0,-3 2 18 0 0,0 0 1 0 0,1 0-1 0 0,-1 0 0 0 0,1 0 0 0 0,0 1 0 0 0,0 0 1 0 0,0 0-1 0 0,1 0 0 0 0,-6 8 0 0 0,-1-2-19 0 0,9-9 1 0 0,0 0 0 0 0,0 0 0 0 0,0 0 0 0 0,0 0 0 0 0,0 0-1 0 0,0 1 1 0 0,0-1 0 0 0,1 0 0 0 0,-1 1 0 0 0,0-1 0 0 0,0 3 0 0 0,-24 23 170 0 0,20-22-164 0 0,4-4-3 0 0,0 0 0 0 0,1 0 1 0 0,-1 0-1 0 0,0 0 0 0 0,0 0 1 0 0,1 0-1 0 0,-1 0 0 0 0,1 0 1 0 0,-1 0-1 0 0,1 1 0 0 0,-1-1 1 0 0,1 0-1 0 0,0 0 1 0 0,-1 0-1 0 0,1 1 0 0 0,0-1 1 0 0,0 2-1 0 0,-1 4 39 0 0,1-6-31 0 0,0 1 0 0 0,0-1 0 0 0,0 0 0 0 0,0 0 0 0 0,-1 1-1 0 0,1-1 1 0 0,0 0 0 0 0,-1 0 0 0 0,1 0 0 0 0,-1 0 0 0 0,0 1 0 0 0,1-1 0 0 0,-1 0 0 0 0,0 0-1 0 0,1 0 1 0 0,-3 1 0 0 0,-7 11 53 0 0,8-11-66 0 0,1 1 1 0 0,-1-1 0 0 0,0 0 0 0 0,1 0 0 0 0,-1-1 0 0 0,0 1 0 0 0,-2 1 0 0 0,2-1 0 0 0,1-1 0 0 0,0 0 0 0 0,0 0 0 0 0,0 0 0 0 0,0 1 0 0 0,0-1-1 0 0,0 1 1 0 0,-1 1 0 0 0,-7 9 12 0 0,0 2 43 0 0,0-1-57 0 0,8-13 2 0 0,1 1 0 0 0,-1 0 0 0 0,1-1 0 0 0,-1 1 0 0 0,1-1 0 0 0,0 1 0 0 0,-1 0 0 0 0,1-1 0 0 0,0 1 0 0 0,-1 0 0 0 0,1-1 0 0 0,0 1 0 0 0,0 0 0 0 0,-1 0 0 0 0,1 0 0 0 0,0 0 0 0 0,0 0 0 0 0,0-1 0 0 0,0 1 0 0 0,-1 0 0 0 0,1-1 0 0 0,0 1 0 0 0,-1-1 0 0 0,1 1 0 0 0,0 0 0 0 0,-1-1 0 0 0,1 1 0 0 0,-1-1 0 0 0,1 1 0 0 0,-1-1 0 0 0,1 1 0 0 0,-1-1 0 0 0,0 1 0 0 0,-9 20 0 0 0,10-21 0 0 0,0 1 0 0 0,0 0 0 0 0,-1 0 0 0 0,1-1 0 0 0,0 1 0 0 0,-1 0 0 0 0,1-1 0 0 0,0 1 0 0 0,-1 0 0 0 0,1-1 0 0 0,-1 1 0 0 0,1-1 0 0 0,-1 1 0 0 0,1-1 0 0 0,-1 1 0 0 0,0-1 0 0 0,1 1 0 0 0,-2 0 0 0 0,-1 3 0 0 0,3-3 1 0 0,-1 0 0 0 0,1 0 0 0 0,0 0 0 0 0,0 0 0 0 0,-1-1 0 0 0,1 1 0 0 0,-1 0-1 0 0,1 0 1 0 0,-1 0 0 0 0,1 0 0 0 0,-1-1 0 0 0,1 1 0 0 0,-1 0 0 0 0,0-1 0 0 0,1 1 0 0 0,-2 1-1 0 0,-2 3 39 0 0,4-3-39 0 0,0-1 1 0 0,-1 1 0 0 0,1-1 0 0 0,0 0-1 0 0,-1 1 1 0 0,1-1 0 0 0,-1 0 0 0 0,0 1-1 0 0,0-1 1 0 0,1 0 0 0 0,-1 0 0 0 0,0 0-1 0 0,-2 2 1 0 0,3-2-1 0 0,-1 0 0 0 0,1 0 0 0 0,-1 0 0 0 0,1 0 0 0 0,-1 0 0 0 0,1 0 0 0 0,-1 0 0 0 0,1 0 0 0 0,0 0 0 0 0,-1 0 0 0 0,1 2 0 0 0,0-3 0 0 0,0 1 1 0 0,0 0-1 0 0,0 0 1 0 0,0-1-1 0 0,0 1 1 0 0,-1 0-1 0 0,1-1 1 0 0,0 1-1 0 0,0 0 1 0 0,-1-1-1 0 0,1 1 1 0 0,0 0-1 0 0,-1-1 1 0 0,1 1-1 0 0,-1 0 1 0 0,1-1-1 0 0,-1 1 1 0 0,1-1-1 0 0,-1 1 1 0 0,1-1-1 0 0,-2 1 1 0 0,2-1 2 0 0,0 1 1 0 0,-1-1-1 0 0,1 1 0 0 0,0-1 1 0 0,-1 1-1 0 0,1-1 0 0 0,0 1 1 0 0,-1-1-1 0 0,1 1 0 0 0,0-1 1 0 0,0 1-1 0 0,0-1 0 0 0,0 1 1 0 0,0-1-1 0 0,-1 1 1 0 0,1 0-1 0 0,-3 8-7 0 0,2-8 4 0 0,0 0 0 0 0,0-1 0 0 0,1 1 0 0 0,-1 0 0 0 0,0 0 0 0 0,0-1 0 0 0,0 1 0 0 0,1 0 0 0 0,-1 0 0 0 0,1 0 0 0 0,-1 0 0 0 0,0 0 0 0 0,0 1 0 0 0,-5 6 0 0 0,-21 30 54 0 0,26-36-49 0 0,-1 0-3 0 0,1 0 0 0 0,-1 0 0 0 0,0 1 0 0 0,1-1 1 0 0,0 1-1 0 0,-1-1 0 0 0,1 1 0 0 0,0-1 0 0 0,0 4 0 0 0,-6 4 161 0 0,1-1-1306 0 0,3-3 1033 0 0,-3 3-5816 0 0,-7-12-2728 0 0,13 2 8284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6391 0 0,'0'1'324'0'0,"1"0"0"0"0,-1 1 0 0 0,0-1 0 0 0,0 1 0 0 0,1-1 0 0 0,-1 1 0 0 0,0-1 0 0 0,0 1 0 0 0,0-1 0 0 0,-1 1 0 0 0,1-1 0 0 0,0 1 0 0 0,-1 1 0 0 0,-1 9 974 0 0,2-12-876 0 0,-3 16 202 0 0,2-7-266 0 0,0 0 0 0 0,1 0 0 0 0,0 11 0 0 0,0-17-305 0 0,-1-1 0 0 0,1 0 0 0 0,-1 0 0 0 0,0 1 0 0 0,1-1 0 0 0,-1 0 0 0 0,-2 2-1 0 0,-4 14 189 0 0,-6 22 15 0 0,12-36-202 0 0,0 1 0 0 0,-1-1 0 0 0,1 0 0 0 0,-1 0 0 0 0,0 0 0 0 0,0 0 0 0 0,-4 5 0 0 0,-4 10 26 0 0,0 4-80 0 0,9-21 11 0 0,0 0 0 0 0,0 0 0 0 0,0 0 0 0 0,1 0-1 0 0,-1 0 1 0 0,0 0 0 0 0,1 0 0 0 0,-1 0 0 0 0,1 0-1 0 0,0 4 1 0 0,0-3 0 0 0,-1-1-1 0 0,1 1 1 0 0,-1-1-1 0 0,1 1 0 0 0,-1 0 1 0 0,-2 4-1 0 0,-2 8 57 0 0,5-13-46 0 0,-1-1 0 0 0,1 1 0 0 0,0 0 0 0 0,-1-1 0 0 0,0 1 0 0 0,1 0 0 0 0,-1-1 0 0 0,-2 3 0 0 0,-5 20 118 0 0,7-22-135 0 0,0 0 1 0 0,1-1-1 0 0,-1 1 0 0 0,1 0 1 0 0,-1-1-1 0 0,1 1 1 0 0,-1 0-1 0 0,1 2 0 0 0,-2 9 10 0 0,-7 17-14 0 0,4-17 0 0 0,5-12 0 0 0,0 1 0 0 0,-1 0 0 0 0,1-1 0 0 0,-1 1 0 0 0,0-1 0 0 0,0 1 0 0 0,1-1 0 0 0,-1 0 0 0 0,-1 2 0 0 0,1-2 0 0 0,0 0 0 0 0,1 0 0 0 0,-1 0 0 0 0,1 0 0 0 0,-1 0 0 0 0,1 0 0 0 0,0 0 0 0 0,-1 1 0 0 0,1-1 0 0 0,0 0 0 0 0,0 2 0 0 0,-4 10 0 0 0,2-10 0 0 0,0 0 0 0 0,1 0 0 0 0,0 0 0 0 0,0 0 0 0 0,0 0 0 0 0,0 0 0 0 0,0 0 0 0 0,0 0 0 0 0,1 1 0 0 0,-1 3 0 0 0,-3 8 0 0 0,0-3 0 0 0,0 1 27 0 0,3-12-23 0 0,0 0-1 0 0,1 0 0 0 0,-1 1 1 0 0,1-1-1 0 0,0 0 0 0 0,-1 1 1 0 0,1-1-1 0 0,0 0 1 0 0,0 0-1 0 0,0 2 0 0 0,-6 26-3 0 0,2-14 0 0 0,-1 0 0 0 0,5-11 0 0 0,-1-1 0 0 0,1 0 0 0 0,-1 1 0 0 0,0-1 0 0 0,0 0 0 0 0,-1 1 0 0 0,1-1 0 0 0,-1 0 0 0 0,0 0 0 0 0,-3 6 0 0 0,4-9 1 0 0,1 1 0 0 0,-1-1 0 0 0,1 1 0 0 0,0-1 0 0 0,-1 1 0 0 0,1-1 0 0 0,0 1 0 0 0,0-1 0 0 0,0 1 0 0 0,-1 0 0 0 0,1-1 0 0 0,0 1 0 0 0,0 0 0 0 0,0-1 0 0 0,0 1 0 0 0,0 1 0 0 0,0-2 2 0 0,0 1 1 0 0,0-1 0 0 0,0 1 0 0 0,0-1 0 0 0,0 1-1 0 0,0-1 1 0 0,0 1 0 0 0,0-1 0 0 0,0 1 0 0 0,0-1 0 0 0,0 1-1 0 0,-1-1 1 0 0,1 0 0 0 0,0 1 0 0 0,0-1 0 0 0,-1 1 0 0 0,1-1-1 0 0,0 1 1 0 0,0-1 0 0 0,-1 0 0 0 0,1 1 0 0 0,0-1 0 0 0,-1 0-1 0 0,0 1 1 0 0,-1 6 120 0 0,2-7-121 0 0,0 0-1 0 0,0 0 0 0 0,0 1 0 0 0,0-1 0 0 0,0 0 1 0 0,0 0-1 0 0,0 1 0 0 0,0-1 0 0 0,0 0 0 0 0,0 1 0 0 0,0-1 1 0 0,-1 0-1 0 0,1 0 0 0 0,0 1 0 0 0,0-1 0 0 0,0 0 1 0 0,0 0-1 0 0,0 0 0 0 0,-1 1 0 0 0,1-1 0 0 0,0 0 1 0 0,0 0-1 0 0,0 1 0 0 0,0-1 0 0 0,-1 0 0 0 0,1 0 1 0 0,0 0-1 0 0,0 0 0 0 0,-1 0 0 0 0,1 1 0 0 0,-1 0 62 0 0,0 3-48 0 0,-2-1-16 0 0,1 0 11 0 0,0 1 0 0 0,0 0 1 0 0,0 0-1 0 0,-1 7 0 0 0,1-6 1 0 0,1 0 0 0 0,-1 0 0 0 0,-1 0 0 0 0,1 0 0 0 0,-4 6 0 0 0,2-2-12 0 0,0 0 0 0 0,1 0 0 0 0,-4 15 0 0 0,3-6 0 0 0,-3 16 0 0 0,2-11 0 0 0,3-18 0 0 0,1-1 0 0 0,0 0 0 0 0,0 0 0 0 0,-1 7 0 0 0,0 7-1044 0 0,1 3-1820 0 0,-6-40-9336 0 0,6 12 11452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8927 0 0,'-2'4'80'0'0,"1"0"-1"0"0,-1 0 1 0 0,0 0-1 0 0,0-1 1 0 0,-1 1 0 0 0,1-1-1 0 0,-1 1 1 0 0,1-1-1 0 0,-1 0 1 0 0,0 0-1 0 0,-5 3 1 0 0,-13 16 681 0 0,-4 2 816 0 0,20-20-1257 0 0,1 0 0 0 0,-1 0 0 0 0,1 1 1 0 0,-5 6-1 0 0,-6 6 383 0 0,12-15-573 0 0,1 1-1 0 0,-1 0 1 0 0,1 0 0 0 0,0 0 0 0 0,0 0-1 0 0,0 0 1 0 0,-2 5 0 0 0,-4 2 153 0 0,7-9-221 0 0,0-1 1 0 0,0 1-1 0 0,1 0 1 0 0,-1-1-1 0 0,0 1 0 0 0,1 0 1 0 0,-1 0-1 0 0,1 0 1 0 0,-1-1-1 0 0,1 1 1 0 0,-1 0-1 0 0,1 0 1 0 0,-1 1-1 0 0,2-1 42 0 0,1 4-28 0 0,16-11-289 0 0,7-17-1087 0 0,-19 20 485 0 0,0 0 1 0 0,-1 0-1 0 0,9-8 0 0 0,18-4-7730 0 0,-23 11 6674 0 0,-9 4 2031 0 0,0 0-1 0 0,1 0 0 0 0,-1 0 0 0 0,0 1 1 0 0,1-1-1 0 0,-1 0 0 0 0,0 0 0 0 0,1 0 1 0 0,-1 0-1 0 0,0 1 0 0 0,1-1 0 0 0,-1 0 1 0 0,0 0-1 0 0,0 0 0 0 0,1 1 0 0 0,-1-1 1 0 0,0 0-1 0 0,0 1 0 0 0,0-1 0 0 0,1 0 0 0 0,-1 0 1 0 0,0 1-1 0 0,0-1 0 0 0,0 0 0 0 0,0 1 1 0 0,1 0-1 0 0,-1 12 4452 0 0,-3-5-5927 0 0,-3 4 1640 0 0,5-11-203 0 0,1 1-1 0 0,-1-1 0 0 0,1 0 1 0 0,-1 1-1 0 0,0-1 1 0 0,1 0-1 0 0,-1 0 1 0 0,0 1-1 0 0,0-1 0 0 0,0 0 1 0 0,-2 1-1 0 0,0 1 199 0 0,0-1 0 0 0,-1 1 0 0 0,1 0 0 0 0,0 0-1 0 0,1 0 1 0 0,-1 0 0 0 0,-2 4 0 0 0,-29 30 1561 0 0,25-27-1490 0 0,8-9-351 0 0,0 0 0 0 0,0 0 0 0 0,1 0 1 0 0,-1 0-1 0 0,0 0 0 0 0,0 0 0 0 0,1 0 0 0 0,-1 0 0 0 0,0 0 1 0 0,1 0-1 0 0,-1 0 0 0 0,1 0 0 0 0,-1 0 0 0 0,1 2 0 0 0,-2 3 282 0 0,1 0-223 0 0,2-5 31 0 0,0-1-75 0 0,3-2-74 0 0,-1 1 0 0 0,1-1 0 0 0,-1 0 0 0 0,0 0 0 0 0,5-4 0 0 0,-4 3-116 0 0,-1 1 0 0 0,1-1 1 0 0,0 1-1 0 0,7-3 0 0 0,9-4-859 0 0,-15 7 518 0 0,1-1 1 0 0,-1 1-1 0 0,0 0 0 0 0,7-1 0 0 0,3-1-1434 0 0,-14 3 1625 0 0,1 0-1 0 0,-1 1 0 0 0,1-1 0 0 0,-1 1 0 0 0,1-1 0 0 0,-1 1 0 0 0,1 0 1 0 0,-1 0-1 0 0,1 0 0 0 0,-1 0 0 0 0,3 0 0 0 0,-3 0-754 0 0,2 3-1054 0 0,-3-3 2111 0 0,0 1 1 0 0,0-1-1 0 0,1 0 1 0 0,-1 0-1 0 0,0 0 1 0 0,0 0-1 0 0,0 0 1 0 0,0 0-1 0 0,1 0 1 0 0,-1 1 0 0 0,0-1-1 0 0,0 0 1 0 0,0 0-1 0 0,0 0 1 0 0,0 0-1 0 0,1 1 1 0 0,-1-1-1 0 0,0 0 1 0 0,0 0 0 0 0,0 0-1 0 0,0 1 1 0 0,0-1-1 0 0,0 0 1 0 0,0 0-1 0 0,0 0 1 0 0,0 1-1 0 0,0-1 1 0 0,0 0 0 0 0,0 0-1 0 0,0 0 1 0 0,0 1-1 0 0,0-1 1 0 0,0 0-1 0 0,0 0 1 0 0,0 0-1 0 0,0 0 1 0 0,0 1-1 0 0,0-1 1 0 0,0 0 0 0 0,-1 0-1 0 0,1 0 1 0 0,0 1-1 0 0,0-1 1 0 0,0 0-1 0 0,0 0 1 0 0,0 0-1 0 0,-3 5 570 0 0,0 0-1 0 0,-1-1 0 0 0,1 1 0 0 0,-1-1 0 0 0,0 0 0 0 0,-4 4 0 0 0,2-2 62 0 0,4-5-511 0 0,1 0 0 0 0,0 0 0 0 0,-1 0 0 0 0,1 0 0 0 0,-1 0 0 0 0,1 0 0 0 0,-1-1 0 0 0,0 1 0 0 0,-3 0 0 0 0,4 0-21 0 0,-1-1 0 0 0,1 1 1 0 0,-1-1-1 0 0,0 1 0 0 0,1 0 0 0 0,-1-1 1 0 0,1 1-1 0 0,-1 0 0 0 0,1 0 1 0 0,-2 2-1 0 0,-6 7 383 0 0,6-6-319 0 0,0-1 0 0 0,-1 1-1 0 0,1-1 1 0 0,-6 4 0 0 0,5-4 6 0 0,0 1 0 0 0,0 0 0 0 0,-6 7 0 0 0,-3 3 212 0 0,12-13-361 0 0,0 0 0 0 0,0 0-1 0 0,0 0 1 0 0,1 1 0 0 0,-1-1-1 0 0,0 0 1 0 0,1 0 0 0 0,-1 0 0 0 0,1 0-1 0 0,-1 2 1 0 0,1-2-5 0 0,0 0 0 0 0,0 0 0 0 0,-1-1 0 0 0,1 1 0 0 0,0 0 0 0 0,-1 0 0 0 0,1-1 1 0 0,-1 1-1 0 0,1 0 0 0 0,-1 0 0 0 0,1-1 0 0 0,-1 1 0 0 0,1 0 0 0 0,-1-1 0 0 0,0 1 0 0 0,1-1 0 0 0,-2 2 0 0 0,1-2 577 0 0,3 0-525 0 0,1-1-116 0 0,0 0 1 0 0,0 0-1 0 0,0 0 1 0 0,0 0-1 0 0,0 0 1 0 0,-1-1-1 0 0,1 0 1 0 0,0 1-1 0 0,-1-1 1 0 0,1 0-1 0 0,-1 0 1 0 0,3-3-1 0 0,11-8-489 0 0,1 1-239 0 0,-13 8 366 0 0,0 1 0 0 0,0 0 0 0 0,1 0 0 0 0,-1 1 0 0 0,1-1 0 0 0,7-2 0 0 0,2-2-1574 0 0,0 0-1060 0 0,-4 5-1857 0 0,-9 2 4836 0 0,-1 0 0 0 0,0 0 0 0 0,0 0 0 0 0,1 0 0 0 0,-1 0-1 0 0,0 1 1 0 0,0-1 0 0 0,1 0 0 0 0,-1 0 0 0 0,0 0 0 0 0,0 0 0 0 0,1 1-1 0 0,-1-1 1 0 0,0 0 0 0 0,0 0 0 0 0,0 0 0 0 0,1 1 0 0 0,-1-1-1 0 0,0 0 1 0 0,0 0 0 0 0,0 1 0 0 0,0-1 0 0 0,0 0 0 0 0,0 1-1 0 0,0-1 1 0 0,1 0 0 0 0,-1 0 0 0 0,0 1 0 0 0,0-1 0 0 0,0 0-1 0 0,0 1 1 0 0,0-1 0 0 0,0 0 0 0 0,0 0 0 0 0,0 1 0 0 0,0-1-1 0 0,-1 0 1 0 0,1 1 0 0 0,0-1 0 0 0,-3 13 1628 0 0,0-9-502 0 0,1 0 0 0 0,-1 1 0 0 0,0-1 0 0 0,-5 5 0 0 0,-1 3 294 0 0,8-11-1202 0 0,0 0 1 0 0,0 0-1 0 0,-1 0 1 0 0,1 0-1 0 0,0 0 1 0 0,0 0-1 0 0,-1 0 0 0 0,1 0 1 0 0,-2 0-1 0 0,1 0-14 0 0,1 0-1 0 0,-1 0 1 0 0,1-1-1 0 0,0 1 0 0 0,0 0 1 0 0,-1 0-1 0 0,1 0 1 0 0,0 0-1 0 0,-2 3 0 0 0,-13 22 1328 0 0,12-18-1020 0 0,-1 0 1 0 0,0-1-1 0 0,0 1 1 0 0,-11 10-1 0 0,15-17-421 0 0,0 0-1 0 0,1 0 0 0 0,-1 0 1 0 0,0 0-1 0 0,1 0 1 0 0,-1 0-1 0 0,1 0 0 0 0,-1 0 1 0 0,1 1-1 0 0,0-1 0 0 0,-1 2 1 0 0,1-2-23 0 0,0-1 1 0 0,0 1-1 0 0,0 0 1 0 0,-1 0-1 0 0,1-1 1 0 0,0 1-1 0 0,0 0 1 0 0,-1 0-1 0 0,1-1 1 0 0,0 1-1 0 0,-1 0 1 0 0,1-1-1 0 0,-1 1 1 0 0,1-1-1 0 0,-1 1 1 0 0,1 0-1 0 0,-1-1 1 0 0,1 1-1 0 0,-1-1 1 0 0,-1 1-1 0 0,2 0-9 0 0,0-1 0 0 0,0 0 0 0 0,0 0 1 0 0,0 1-1 0 0,0-1 0 0 0,0 0 0 0 0,0 0 0 0 0,0 1 0 0 0,0-1 0 0 0,0 0 0 0 0,0 0 0 0 0,0 1 0 0 0,0-1 0 0 0,0 0 0 0 0,0 0 0 0 0,0 1 0 0 0,0-1 1 0 0,0 0-1 0 0,0 0 0 0 0,0 1 0 0 0,1-1 0 0 0,-1 0 0 0 0,0 0 0 0 0,0 0 0 0 0,0 1 0 0 0,0-1 0 0 0,1 0 0 0 0,-1 0 0 0 0,0 0 0 0 0,0 1 1 0 0,0-1-1 0 0,1 0 0 0 0,-1 0 0 0 0,0 0 0 0 0,1 0 0 0 0,4-2 42 0 0,0 0 1 0 0,0-1-1 0 0,0 0 0 0 0,7-6 1 0 0,14-8-410 0 0,1 0-454 0 0,-23 13 375 0 0,1 0-1 0 0,0 1 1 0 0,0 0-1 0 0,8-3 1 0 0,-12 5 207 0 0,1 0 1 0 0,0 0-1 0 0,-1 0 1 0 0,1 0-1 0 0,-1-1 1 0 0,0 1-1 0 0,1 0 1 0 0,-1-1-1 0 0,2-2 1 0 0,-3 3 41 0 0,0 1-1 0 0,1-1 1 0 0,-1 0-1 0 0,1 0 1 0 0,-1 1-1 0 0,1-1 1 0 0,-1 0-1 0 0,1 1 1 0 0,0-1-1 0 0,-1 1 1 0 0,1-1 0 0 0,0 0-1 0 0,0 1 1 0 0,-1 0-1 0 0,1-1 1 0 0,0 1-1 0 0,0-1 1 0 0,0 1-1 0 0,0 0 1 0 0,-1 0-1 0 0,1-1 1 0 0,0 1 0 0 0,2 0-1 0 0,-3 0 62 0 0,0 0 1 0 0,0 0-1 0 0,1 0 1 0 0,-1 0-1 0 0,0 0 1 0 0,0 0-1 0 0,0-1 1 0 0,1 1-1 0 0,-1 0 0 0 0,0 0 1 0 0,0 0-1 0 0,0 0 1 0 0,1 0-1 0 0,-1 0 1 0 0,0-1-1 0 0,0 1 0 0 0,0 0 1 0 0,0 0-1 0 0,0 0 1 0 0,1-1-1 0 0,-1 1 1 0 0,0 0-1 0 0,0 0 0 0 0,0 0 1 0 0,0-1-1 0 0,0 1 1 0 0,0 0-1 0 0,1 4-2779 0 0,-1 1 3405 0 0,-1-1 0 0 0,1 1 0 0 0,-1 0 0 0 0,-1-1 0 0 0,1 1 0 0 0,-1-1 0 0 0,1 1-1 0 0,-1-1 1 0 0,-1 0 0 0 0,1 0 0 0 0,0 0 0 0 0,-1 0 0 0 0,0 0 0 0 0,0 0 0 0 0,0-1-1 0 0,-4 4 1 0 0,-29 40 3253 0 0,27-31-2829 0 0,8-14-832 0 0,0 0 0 0 0,0-1 0 0 0,1 1 0 0 0,-1 0 0 0 0,0-1 0 0 0,0 1 0 0 0,-1-1 0 0 0,1 1 0 0 0,0-1 0 0 0,-3 2 0 0 0,0 0 99 0 0,3-3-128 0 0,0 1-1 0 0,0 0 1 0 0,0-1 0 0 0,0 1-1 0 0,0 0 1 0 0,0 0-1 0 0,0 0 1 0 0,0 0 0 0 0,0 0-1 0 0,0 0 1 0 0,1 0-1 0 0,-1 0 1 0 0,0 0 0 0 0,1 0-1 0 0,-1 0 1 0 0,1 0-1 0 0,-1 0 1 0 0,1 1 0 0 0,-1 1-1 0 0,1-3-39 0 0,0 1 0 0 0,-1 0 0 0 0,1-1 0 0 0,0 1 0 0 0,0-1 0 0 0,0 1 0 0 0,-1 0 0 0 0,1-1 0 0 0,0 1 0 0 0,-1-1 0 0 0,1 1 0 0 0,-1-1 0 0 0,1 0 0 0 0,-1 1 0 0 0,1-1 0 0 0,-1 1 0 0 0,1-1 0 0 0,-1 0 0 0 0,1 1 0 0 0,-1-1 0 0 0,1 0 0 0 0,-1 1 0 0 0,0-1 0 0 0,1 0 1 0 0,-1 1 0 0 0,1-1 0 0 0,0 0 0 0 0,0 0 0 0 0,0 1 0 0 0,-1-1 0 0 0,1 0 0 0 0,0 0 0 0 0,0 1-1 0 0,0-1 1 0 0,0 0 0 0 0,0 1 0 0 0,0-1 0 0 0,0 0 0 0 0,0 1 0 0 0,0-1 0 0 0,0 0 0 0 0,0 1 0 0 0,0-1 0 0 0,0 0 0 0 0,0 1-1 0 0,0-1 1 0 0,0 0 0 0 0,0 1 0 0 0,0-1 0 0 0,0 0 0 0 0,0 1 0 0 0,0-1 0 0 0,0 0 0 0 0,1 0 0 0 0,-1 1 0 0 0,2-1-18 0 0,0 1 1 0 0,0-1-1 0 0,0 0 1 0 0,-1-1-1 0 0,1 1 1 0 0,0 0-1 0 0,0 0 1 0 0,0-1 0 0 0,-1 1-1 0 0,1-1 1 0 0,0 0-1 0 0,-1 1 1 0 0,1-1-1 0 0,0 0 1 0 0,-1 0 0 0 0,1 0-1 0 0,1-1 1 0 0,12-6-26 0 0,-11 6-15 0 0,0 0 0 0 0,0-1 1 0 0,0 1-1 0 0,5-6 0 0 0,-5 6-132 0 0,-1-1-1 0 0,1 0 1 0 0,0 1-1 0 0,8-5 1 0 0,8-6-1230 0 0,-18 11 1154 0 0,0 1-1 0 0,0-1 0 0 0,1 0 0 0 0,-1 1 1 0 0,1-1-1 0 0,4-1 0 0 0,12-10-2086 0 0,-18 13 1857 0 0,-1 4-514 0 0,-3 10 414 0 0,2-10 817 0 0,-1 1-1 0 0,0-1 1 0 0,-1 0-1 0 0,1 0 1 0 0,-1 0-1 0 0,-4 5 1 0 0,-23 31 2243 0 0,3-1-486 0 0,25-37-1897 0 0,1 1 0 0 0,-1-1 0 0 0,1 1 0 0 0,-1 0 0 0 0,1 0-1 0 0,-2 3 1 0 0,2-3-25 0 0,0 0-1 0 0,-1 0 0 0 0,1 0 1 0 0,-1 0-1 0 0,-3 4 0 0 0,4-5-42 0 0,0 0-1 0 0,-1 0 1 0 0,1 0 0 0 0,0 0-1 0 0,0 0 1 0 0,1 0-1 0 0,-1 1 1 0 0,0-1 0 0 0,0 3-1 0 0,-1 4 68 0 0,2-8-6 0 0,0 0-16 0 0,2 4-53 0 0,-2-4-25 0 0,1-1-1 0 0,-1 0 1 0 0,1 1-1 0 0,-1-1 1 0 0,1 0 0 0 0,-1 1-1 0 0,1-1 1 0 0,-1 0-1 0 0,1 0 1 0 0,-1 1 0 0 0,1-1-1 0 0,0 0 1 0 0,-1 0 0 0 0,1 0-1 0 0,-1 0 1 0 0,1 0-1 0 0,-1 0 1 0 0,1 0 0 0 0,0 0-1 0 0,-1 0 1 0 0,1 0-1 0 0,-1 0 1 0 0,1 0 0 0 0,0 0-1 0 0,-1 0 1 0 0,1-1 0 0 0,-1 1-1 0 0,1 0 1 0 0,-1 0-1 0 0,1-1 1 0 0,-1 1 0 0 0,1-1-1 0 0,30-24-367 0 0,-12 9-302 0 0,-17 14 495 0 0,0 0 0 0 0,0 0 0 0 0,1 0 0 0 0,-1 0 0 0 0,0 0 0 0 0,1 1 0 0 0,0-1 1 0 0,4-2-1 0 0,9-6-1463 0 0,-15 9 1477 0 0,0 0 1 0 0,0 0-1 0 0,0 0 0 0 0,1 0 1 0 0,-1 0-1 0 0,0 0 1 0 0,0 1-1 0 0,1-1 1 0 0,-1 0-1 0 0,0 1 0 0 0,1-1 1 0 0,-1 1-1 0 0,1-1 1 0 0,1 1-1 0 0,-3 0 33 0 0,0 0 0 0 0,1 0 0 0 0,-1 0 0 0 0,0 0 0 0 0,0 0 0 0 0,1 0 0 0 0,-1 0 0 0 0,0 0 0 0 0,1 0 1 0 0,-1 0-1 0 0,0 0 0 0 0,1 0 0 0 0,-1 1 0 0 0,0-1 0 0 0,0 0 0 0 0,1 0 0 0 0,-1 0 0 0 0,0 0 0 0 0,0 1 0 0 0,1-1 0 0 0,-1 0 0 0 0,0 0 0 0 0,0 1 0 0 0,0-1 0 0 0,1 0 0 0 0,-1 0 0 0 0,0 1 0 0 0,0-1 1 0 0,0 0-1 0 0,0 0 0 0 0,0 1 0 0 0,0-1 0 0 0,1 1 0 0 0,-1 14-61 0 0,-8 16 2397 0 0,4-22-1027 0 0,1-1 0 0 0,-10 15-1 0 0,8-16-556 0 0,1 0 0 0 0,0 0 0 0 0,-3 10 0 0 0,-22 52 1897 0 0,28-68-2304 0 0,3-1-207 0 0,0 0 0 0 0,0 0 1 0 0,0-1-1 0 0,0 1 0 0 0,-1-1 1 0 0,1 0-1 0 0,0 1 1 0 0,0-1-1 0 0,-1 0 0 0 0,1 0 1 0 0,0 0-1 0 0,1-2 0 0 0,21-18-108 0 0,-10 7-408 0 0,1-3-352 0 0,-13 15 690 0 0,0 0 0 0 0,-1 0-1 0 0,1 0 1 0 0,0 0 0 0 0,0 0-1 0 0,0 1 1 0 0,0-1 0 0 0,1 0-1 0 0,2-1 1 0 0,2-1-551 0 0,-6 3 557 0 0,0 1 0 0 0,0-1 1 0 0,0 1-1 0 0,-1-1 0 0 0,1 1 1 0 0,0-1-1 0 0,0 1 0 0 0,0 0 1 0 0,0-1-1 0 0,0 1 0 0 0,0 0 1 0 0,0 0-1 0 0,0 0 0 0 0,0 0 1 0 0,2 0-1 0 0,-3 1-4 0 0,1 0 0 0 0,-1 0 0 0 0,1 0 0 0 0,-1 0 0 0 0,0 0 0 0 0,1 0 0 0 0,-1 1 0 0 0,0-1 0 0 0,0 0 0 0 0,0 0 0 0 0,1 0 0 0 0,-1 0 0 0 0,0 1 0 0 0,-1-1 0 0 0,1 2 0 0 0,0 1 235 0 0,0-1-1 0 0,-1 1 0 0 0,1-1 0 0 0,-1 1 0 0 0,-1 5 0 0 0,-13 35 2364 0 0,9-28-1375 0 0,-3 5 208 0 0,-7 16 501 0 0,10-25-1109 0 0,-2 2-214 0 0,6-11-277 0 0,1-3-130 0 0,0 1 1 0 0,1-1-1 0 0,-1 1 1 0 0,0-1-1 0 0,1 1 1 0 0,-1 0-1 0 0,1-1 1 0 0,-1 1 0 0 0,1 0-1 0 0,0-1 1 0 0,-1 1-1 0 0,1 0 1 0 0,0 0-1 0 0,-1-1 1 0 0,1 3-1 0 0,16-19-319 0 0,-14 12 202 0 0,1-1-269 0 0,-1 0 0 0 0,1 1-1 0 0,1-1 1 0 0,5-5 0 0 0,3-5-1726 0 0,-11 12 1593 0 0,0 1-1 0 0,1 0 0 0 0,0 0 0 0 0,-1 0 0 0 0,1 0 0 0 0,0 0 1 0 0,0 0-1 0 0,0 1 0 0 0,3-3 0 0 0,5-7-5958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0:0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6391 0 0,'0'7'6241'0'0,"-5"1"-3406"0"0,-14 7-2454 0 0,6-6 313 0 0,-21 19 73 0 0,30-24-654 0 0,-1-1 1 0 0,0 0 0 0 0,0 0 0 0 0,0 0-1 0 0,-6 2 1 0 0,-11 4 158 0 0,12-4-166 0 0,9-5-98 0 0,0 0 0 0 0,0 1 0 0 0,1-1 0 0 0,-1 0-1 0 0,0 1 1 0 0,0-1 0 0 0,0 1 0 0 0,1-1 0 0 0,-1 1 0 0 0,0-1 0 0 0,1 1 0 0 0,-1-1 0 0 0,0 1 0 0 0,1 0-1 0 0,-1-1 1 0 0,0 2 0 0 0,-22 20-8 0 0,0 2 0 0 0,22-22 0 0 0,0-1 0 0 0,0 0 0 0 0,0 0 0 0 0,0 0 0 0 0,0 0 0 0 0,0 0 0 0 0,-1 0 0 0 0,1-1 0 0 0,-2 2 0 0 0,-9 7 0 0 0,2-3 0 0 0,9-6 0 0 0,1 1 0 0 0,-1-1 0 0 0,1 0 0 0 0,-1 0 0 0 0,0 0 0 0 0,1 1 0 0 0,-1-1 0 0 0,1 0 0 0 0,-1 1 0 0 0,1-1 0 0 0,-1 1 0 0 0,1-1 0 0 0,-1 1 0 0 0,1-1 0 0 0,0 0 0 0 0,-1 1 0 0 0,1-1 0 0 0,0 1 0 0 0,-1 0 0 0 0,1-1 0 0 0,0 1 0 0 0,0-1 0 0 0,-1 1 0 0 0,1 1 0 0 0,-13 25 0 0 0,13-25 0 0 0,-1 0 0 0 0,0-1 0 0 0,0 1 0 0 0,1-1 0 0 0,-1 1 0 0 0,0-1 0 0 0,0 1 0 0 0,-3 2 0 0 0,-4 8 0 0 0,-7 11 0 0 0,12-19 0 0 0,0 0 0 0 0,0 0 0 0 0,1 0 0 0 0,-4 9 0 0 0,-5 11 0 0 0,9-18 0 0 0,-1-1 0 0 0,1 0 0 0 0,0 1 0 0 0,0 0 0 0 0,-2 8 0 0 0,-2 12-88 0 0,2-10 8 0 0,3-11 80 0 0,0 0 0 0 0,1 0 0 0 0,0 0 0 0 0,1 10 0 0 0,0-13 4 0 0,-1 2-8 0 0,0 0-1 0 0,0 0 1 0 0,1 0-1 0 0,0 0 1 0 0,0-1-1 0 0,0 1 0 0 0,0 0 1 0 0,0 0-1 0 0,1-1 1 0 0,0 1-1 0 0,0-1 1 0 0,0 1-1 0 0,0-1 1 0 0,5 5-1 0 0,-2-4 5 0 0,0-1 0 0 0,0 1 0 0 0,8 2 0 0 0,-12-5 0 0 0,21 9 0 0 0,-5-4 0 0 0,-11-7 0 0 0,-5 1 0 0 0,1 0 0 0 0,0 0 0 0 0,-1 0 0 0 0,1-1 0 0 0,0 1 0 0 0,-1 0 0 0 0,1-1 0 0 0,-1 0 0 0 0,1 1 0 0 0,2-2 0 0 0,26-6 0 0 0,49-33 0 0 0,-69 34 0 0 0,0 0 0 0 0,-1-1 0 0 0,0 0 0 0 0,0 0 0 0 0,10-13 0 0 0,34-51 0 0 0,-46 63 0 0 0,3-8 66 0 0,-1 1 0 0 0,-1-1 0 0 0,10-30 0 0 0,2-4 30 0 0,-16 41-87 0 0,-1 0-1 0 0,0-1 1 0 0,-1 1-1 0 0,0-1 1 0 0,0-13-1 0 0,2-7 5 0 0,-4 31-13 0 0,0-2-5 0 0,0 1 0 0 0,0-1 0 0 0,0 1 0 0 0,0-1 0 0 0,0 1 0 0 0,0-1 0 0 0,-1 1 0 0 0,1-1 0 0 0,-1 1 0 0 0,1-1 0 0 0,-1 1 0 0 0,0-2 0 0 0,0 2-330 0 0,-14-7-10998 0 0,9-10 5528 0 0,5 13 5127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3:0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992 0 6335 0 0,'4'8'6202'0'0,"-4"-7"-5944"0"0,-4 11 1418 0 0,2-10-1592 0 0,1 1 0 0 0,-1-1 0 0 0,1 0 0 0 0,-1 0 0 0 0,0 0 0 0 0,0 0 0 0 0,-3 3 0 0 0,4-5 63 0 0,0 2-69 0 0,0 0-1 0 0,0 0 1 0 0,0-1 0 0 0,0 1 0 0 0,0-1 0 0 0,-1 1-1 0 0,1-1 1 0 0,-1 1 0 0 0,1-1 0 0 0,-1 0-1 0 0,-1 2 1 0 0,2-3 17 0 0,-10 16 250 0 0,1-4-171 0 0,6-4-53 0 0,3-4-92 0 0,-1-1 0 0 0,0 0-1 0 0,0 1 1 0 0,0-1 0 0 0,0 0 0 0 0,-3 3-1 0 0,3-4-23 0 0,1 1 0 0 0,-1-1 1 0 0,1 1-1 0 0,-1-1 0 0 0,1 1 0 0 0,-1 2 0 0 0,-8 13 23 0 0,-61 70 356 0 0,30-49-384 0 0,28-26 30 0 0,10-11-27 0 0,1 0 1 0 0,0 0-1 0 0,-1 0 1 0 0,1 0-1 0 0,0 0 1 0 0,1 0-1 0 0,-1 1 0 0 0,0-1 1 0 0,-2 5-1 0 0,-12 15 77 0 0,1 0 96 0 0,14-20-171 0 0,0 0 0 0 0,0-1-1 0 0,0 1 1 0 0,0-1 0 0 0,0 1-1 0 0,-1-1 1 0 0,-2 3 0 0 0,-6 7 21 0 0,2-1-3 0 0,-3 6 18 0 0,-16 38 23 0 0,22-45-64 0 0,1-1 0 0 0,-2 0 0 0 0,1 0 0 0 0,-9 9 0 0 0,-3 4 0 0 0,1-1 0 0 0,-7 10 0 0 0,19-24 13 0 0,1-2 0 0 0,-1 1-1 0 0,-1 0 1 0 0,-5 4 0 0 0,-6 8-13 0 0,7-9 0 0 0,8-7 0 0 0,0 0 0 0 0,0-1 0 0 0,0 1 0 0 0,0 0 0 0 0,0 0 0 0 0,0-1 0 0 0,1 1 0 0 0,-1 0 0 0 0,0 0 0 0 0,1 0 0 0 0,-1 0 0 0 0,0 2 0 0 0,0-1 10 0 0,-1 0 0 0 0,1 0 0 0 0,-1 0 0 0 0,1 1-1 0 0,-1-2 1 0 0,0 1 0 0 0,-3 3 0 0 0,4-4 13 0 0,-1 0 0 0 0,0 1 0 0 0,1 0 0 0 0,-1-1 0 0 0,1 1-1 0 0,0 0 1 0 0,-1 0 0 0 0,1 0 0 0 0,0 0 0 0 0,-1 3 0 0 0,1-2-13 0 0,-1-1 0 0 0,1 1 0 0 0,0-1 0 0 0,-1 1 0 0 0,1-1 1 0 0,-1 0-1 0 0,-3 4 0 0 0,-6 9 26 0 0,-2 0-6 0 0,10-13-25 0 0,1 0 0 0 0,0 0 0 0 0,1 0 0 0 0,-1 0-1 0 0,0 0 1 0 0,-1 3 0 0 0,-8 10 23 0 0,9-13-23 0 0,0 0 0 0 0,1 0 1 0 0,-1 0-1 0 0,1 0 0 0 0,-1 0 0 0 0,-1 4 0 0 0,-20 27 262 0 0,18-25-223 0 0,-12 20-59 0 0,7-11 15 0 0,-20 26 0 0 0,27-40 0 0 0,1 0 0 0 0,0 0 11 0 0,1-2 32 0 0,-1-1-22 0 0,1 0 18 0 0,0 0 0 0 0,0 1 0 0 0,0-1 0 0 0,0 0 0 0 0,0 0 0 0 0,0 1 1 0 0,0-1-1 0 0,0 1 0 0 0,0-1 0 0 0,0 1 0 0 0,0-1 0 0 0,0 1 0 0 0,1-1 0 0 0,-1 1 0 0 0,0 0 0 0 0,-1 1 1 0 0,-4 18 277 0 0,4-12-390 0 0,-3 9 73 0 0,3-3 0 0 0,0 3 0 0 0,-1 0 0 0 0,2-15 0 0 0,1-1 0 0 0,-1 1 0 0 0,1 0 0 0 0,-1 0 0 0 0,1-1 0 0 0,0 1 0 0 0,0 0 0 0 0,0 2 0 0 0,0-2 0 0 0,0 0 0 0 0,0 0 0 0 0,-1 0 0 0 0,1 0 0 0 0,0 0 0 0 0,-1-1 0 0 0,1 1 0 0 0,-1 0 0 0 0,-1 3 0 0 0,-2 8 0 0 0,-3 7 0 0 0,6-16 0 0 0,0 0 0 0 0,-1-1 0 0 0,1 1-1 0 0,-1 0 1 0 0,-2 4 0 0 0,-5 14 12 0 0,4-12 41 0 0,4-8-53 0 0,0-1 0 0 0,1 0 0 0 0,-1 0 0 0 0,1 0 0 0 0,-1 0 0 0 0,1 0 0 0 0,-1 1 0 0 0,1-1 0 0 0,0 0 0 0 0,-1 2 0 0 0,-7 25 0 0 0,7-24 0 0 0,1 0 0 0 0,-1 0 0 0 0,-1 0 0 0 0,1 0 0 0 0,-2 3 0 0 0,1-4 0 0 0,1 1 0 0 0,-1-1 0 0 0,1 0 0 0 0,0 1 0 0 0,1-1 0 0 0,-2 5 0 0 0,-3 15 0 0 0,5-21 0 0 0,0 0 0 0 0,-1 1 0 0 0,1-1 0 0 0,-1 0 0 0 0,1 0 0 0 0,-1 1 0 0 0,0-1 0 0 0,-2 3 0 0 0,2-3 0 0 0,0 0 0 0 0,0 0 0 0 0,0 0 0 0 0,1 0 0 0 0,-1 0 0 0 0,1 0 0 0 0,-1 0 0 0 0,1 0 0 0 0,-1 3 0 0 0,-4 20 0 0 0,-2 2 0 0 0,7-24 0 0 0,0-1 0 0 0,-1 1 0 0 0,0 0 0 0 0,1-1 0 0 0,-1 1 0 0 0,0-1 0 0 0,-2 4 0 0 0,2-3 0 0 0,0 0 0 0 0,-1-1 0 0 0,1 1 0 0 0,1 0 0 0 0,-1 0 0 0 0,0 5 0 0 0,-6 25 0 0 0,1-4 0 0 0,-8 25 0 0 0,9-32 0 0 0,4-18 0 0 0,1 1 0 0 0,-1-1 0 0 0,1 1 0 0 0,-1-1 0 0 0,-2 5 0 0 0,-1 7 0 0 0,-16 87 0 0 0,14-73 174 0 0,5-20-173 0 0,-1 1-1 0 0,-6 16 1 0 0,-7 32-1 0 0,10-43-48 0 0,-8 22 0 0 0,-6-2-928 0 0,17-35 1351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3:03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 6103 0 0,'0'0'471'0'0,"-1"0"-311"0"0,-2 2 227 0 0,3-2-324 0 0,0 0 0 0 0,0 0 0 0 0,-1 0 0 0 0,1 0 0 0 0,0 0 0 0 0,-1 0 0 0 0,1 0 0 0 0,0 1 0 0 0,0-1 0 0 0,-1 0 0 0 0,1 0 0 0 0,0 0 0 0 0,0 0 0 0 0,-1 1 0 0 0,1-1 0 0 0,0 0 1 0 0,0 0-1 0 0,0 0 0 0 0,0 1 0 0 0,-1-1 0 0 0,1 0 0 0 0,0 0 0 0 0,0 1 0 0 0,0-1 0 0 0,-1 1-38 0 0,1-1 0 0 0,0 0 0 0 0,0 1 1 0 0,0-1-1 0 0,0 0 0 0 0,-1 1 0 0 0,1-1 0 0 0,0 0 0 0 0,0 0 1 0 0,-1 1-1 0 0,1-1 0 0 0,0 0 0 0 0,-1 0 0 0 0,1 1 0 0 0,0-1 1 0 0,-1 0-1 0 0,1 0 0 0 0,0 0 0 0 0,-1 0 0 0 0,1 0 0 0 0,0 1 1 0 0,-1-1-1 0 0,1 0 0 0 0,0 0 0 0 0,-1 0 0 0 0,-8 7 849 0 0,1 0-284 0 0,3-3-366 0 0,1-1 0 0 0,-1 1 0 0 0,1-1-1 0 0,-1 1 1 0 0,1 1 0 0 0,0-1 0 0 0,-3 5-1 0 0,-12 13-133 0 0,11-15-66 0 0,-96 98 811 0 0,94-93-795 0 0,1 1 1 0 0,0 1-1 0 0,1 0 1 0 0,1 0-1 0 0,-10 26 1 0 0,12-29-96 0 0,-4 25-44 0 0,0 4 39 0 0,9-39 60 0 0,-1 0 0 0 0,1 0 0 0 0,0 1 0 0 0,0-1 0 0 0,0 0 0 0 0,0 0 0 0 0,0 0 0 0 0,0 1 0 0 0,0-1 0 0 0,0 0 0 0 0,1 2 0 0 0,0 11 0 0 0,0-10-30 0 0,-1-1 1 0 0,1 0-1 0 0,0 0 0 0 0,0 0 0 0 0,0 0 0 0 0,1 0 0 0 0,-1 0 1 0 0,1 0-1 0 0,-1 0 0 0 0,1 0 0 0 0,0-1 0 0 0,4 5 0 0 0,0 0 50 0 0,1-1 1 0 0,-1 0-1 0 0,2 0 0 0 0,-1-1 0 0 0,0 0 0 0 0,1 0 0 0 0,10 4 0 0 0,-14-7-11 0 0,0 0 0 0 0,0-1 0 0 0,0 0 1 0 0,0 0-1 0 0,0 0 0 0 0,1 0 0 0 0,-1 0 0 0 0,0-1 0 0 0,1 0 0 0 0,-1 0 0 0 0,0 0 0 0 0,1-1 0 0 0,-1 1 0 0 0,0-1 0 0 0,1 0 0 0 0,-1 0 0 0 0,4-2 0 0 0,3-2 9 0 0,0-1 0 0 0,-1 1 0 0 0,0-2 0 0 0,-1 1-1 0 0,1-2 1 0 0,-1 1 0 0 0,0-1 0 0 0,-1 0 0 0 0,0-1-1 0 0,8-10 1 0 0,-13 14 18 0 0,13-15 215 0 0,0 0-1 0 0,-2-1 1 0 0,0 0 0 0 0,10-24 0 0 0,-7 8-193 0 0,12-32 170 0 0,-25 60-204 0 0,-2 0-1 0 0,0-1 0 0 0,0 1 1 0 0,0-1-1 0 0,0-16 0 0 0,-2 12-44 0 0,0 6-55 0 0,1 0-1 0 0,-2 0 0 0 0,1 0 1 0 0,-1 0-1 0 0,0 0 0 0 0,0 0 0 0 0,-1 0 1 0 0,0 1-1 0 0,-4-10 0 0 0,-15 10-8405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8:5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4863 0 0,'4'5'3636'0'0,"-4"-5"-3621"0"0,0 0 1 0 0,0 0 0 0 0,0 0 0 0 0,0 0-1 0 0,0 0 1 0 0,1 0 0 0 0,-1 0 0 0 0,0 0-1 0 0,0 0 1 0 0,0 0 0 0 0,0 0 0 0 0,0 0-1 0 0,0 0 1 0 0,0 0 0 0 0,0 0 0 0 0,0 0-1 0 0,0 0 1 0 0,0 0 0 0 0,0 0 0 0 0,0 0-1 0 0,0 0 1 0 0,0 0 0 0 0,0 0 0 0 0,0 0-1 0 0,0 0 1 0 0,0 0 0 0 0,0 1 0 0 0,1-1-1 0 0,-1 0 1 0 0,0 0 0 0 0,0 0 0 0 0,0 0-1 0 0,0 0 1 0 0,0 0 0 0 0,0 0 0 0 0,0 0-1 0 0,0 0 1 0 0,0 0 0 0 0,0 0 0 0 0,0 0-1 0 0,0 0 1 0 0,0 0 0 0 0,0 1 0 0 0,-1-1-1 0 0,-3 0 31 0 0,-5-1 308 0 0,8 2-204 0 0,6 0-122 0 0,-3 0 484 0 0,-8 1-42 0 0,9-1-473 0 0,10 3 624 0 0,-13-4-613 0 0,0 0 0 0 0,0 0-1 0 0,1 0 1 0 0,-1 0 0 0 0,0 0 0 0 0,0 0-1 0 0,0 0 1 0 0,0 0 0 0 0,1 0-1 0 0,-1 0 1 0 0,0 0 0 0 0,0 0 0 0 0,0 1-1 0 0,0-1 1 0 0,0 0 0 0 0,0 0-1 0 0,1 0 1 0 0,-1 0 0 0 0,0 0 0 0 0,0 0-1 0 0,0 1 1 0 0,0-1 0 0 0,0 0-1 0 0,0 0 1 0 0,0 0 0 0 0,0 0 0 0 0,1 0-1 0 0,-1 1 1 0 0,0-1 0 0 0,0 0-1 0 0,0 0 1 0 0,0 0 0 0 0,0 0-1 0 0,0 1 1 0 0,0-1 0 0 0,0 0 0 0 0,0 0-1 0 0,0 0 1 0 0,0 1 0 0 0,0-1-1 0 0,0 0 1 0 0,0 0 0 0 0,-1 0 0 0 0,1 0-1 0 0,0 0 1 0 0,0 1 0 0 0,0-1-1 0 0,0 0 1 0 0,0 0 0 0 0,0 0 0 0 0,0 0-1 0 0,0 0 1 0 0,0 1 0 0 0,-1-1-1 0 0,1 0 1 0 0,0 0 0 0 0,0 0-1 0 0,0 0 1 0 0,0 0 0 0 0,0 0 0 0 0,-1 0-1 0 0,0 1 465 0 0,13 12 43 0 0,-11-11-472 0 0,1 3-33 0 0,-3 0-10 0 0,4 0 11 0 0,0 2 33 0 0,-3-4-35 0 0,17 28 215 0 0,-18-28-195 0 0,0 2 37 0 0,7 9-33 0 0,8 14 114 0 0,-11-21-726 0 0,-1-2-174 0 0,0 0-1 0 0,0 0 0 0 0,6 9 1 0 0,-7-12 690 0 0,0-2-2 0 0,-1 1 0 0 0,0-1-1 0 0,1 0 1 0 0,-1 1 0 0 0,0-1-1 0 0,0 1 1 0 0,1-1-1 0 0,-1 0 1 0 0,0 1 0 0 0,0-1-1 0 0,0 1 1 0 0,1-1 0 0 0,-1 1-1 0 0,0-1 1 0 0,0 1 0 0 0,0-1-1 0 0,0 1 1 0 0,0-1 0 0 0,0 2-1 0 0,4 5-1393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8:5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4863 0 0,'0'0'2808'0'0,"10"0"506"0"0,-5 16-2976 0 0,-5-16-337 0 0,0 1-1 0 0,1-1 1 0 0,-1 1-1 0 0,0 0 1 0 0,0-1-1 0 0,1 1 1 0 0,-1-1-1 0 0,0 1 1 0 0,0 0-1 0 0,0-1 1 0 0,0 1-1 0 0,0 0 1 0 0,0-1-1 0 0,0 1 1 0 0,0 0-1 0 0,0-1 1 0 0,-1 1-1 0 0,1 0 1 0 0,0-1-1 0 0,0 1 1 0 0,0-1-1 0 0,-1 1 0 0 0,1 0 1 0 0,0-1-1 0 0,-1 2 1 0 0,0-2-1 0 0,1 0 0 0 0,0 0 0 0 0,0 0 0 0 0,0 0 0 0 0,0 1 0 0 0,0-1 0 0 0,-1 0 0 0 0,1 0 0 0 0,0 0 0 0 0,0 1 0 0 0,0-1 0 0 0,0 0 0 0 0,0 0 0 0 0,0 1 0 0 0,0-1 0 0 0,0 0 0 0 0,0 0 0 0 0,0 0 0 0 0,0 1 0 0 0,0-1 0 0 0,0 0 0 0 0,0 0-1 0 0,0 1 1 0 0,0-1 0 0 0,0 0 0 0 0,0 0 0 0 0,0 1 0 0 0,0-1 0 0 0,0 0 0 0 0,0 0 0 0 0,1 1 0 0 0,2 5 0 0 0,2 13 0 0 0,-2-4 0 0 0,-3-14 3 0 0,0-1 0 0 0,0 1 0 0 0,1 0 0 0 0,-1 0 0 0 0,0 0 0 0 0,0 0 0 0 0,1 0 0 0 0,-1 0 0 0 0,1-1 0 0 0,-1 1 0 0 0,1 0 0 0 0,-1 0 0 0 0,1-1 0 0 0,-1 1-1 0 0,2 1 1 0 0,-2-2 5 0 0,1 1 1 0 0,0-1-1 0 0,-1 1 0 0 0,1 0 0 0 0,-1 0 0 0 0,1-1 0 0 0,-1 1 0 0 0,0 0 0 0 0,1 0 0 0 0,-1 0 0 0 0,0-1 0 0 0,1 1 0 0 0,-1 0 0 0 0,0 0 0 0 0,0 1 0 0 0,0 0 1 0 0,0-1 0 0 0,0 0 0 0 0,0 1-1 0 0,0-1 1 0 0,0 0 0 0 0,0 1 0 0 0,0-1 0 0 0,1 1 0 0 0,-1-1-1 0 0,0 0 1 0 0,1 0 0 0 0,-1 1 0 0 0,1-1 0 0 0,-1 0-1 0 0,1 0 1 0 0,0 1 0 0 0,-1-1 0 0 0,1 0 0 0 0,2 2-1 0 0,15 34-8 0 0,-11-24 0 0 0,-6-11 0 0 0,-1-1 0 0 0,1 0 0 0 0,-1 0 0 0 0,1 0 0 0 0,-1 0 0 0 0,1 0 0 0 0,-1 0 0 0 0,1 1 0 0 0,0-1 0 0 0,0-1 0 0 0,0 1 0 0 0,0 0 0 0 0,0 0 0 0 0,0 1 0 0 0,12 8 48 0 0,-1-4-293 0 0,-14-6-1874 0 0,1 0 1997 0 0,1 0 0 0 0,0 0-1 0 0,-1-1 1 0 0,1 1 0 0 0,0 0 0 0 0,-1 0-1 0 0,1 0 1 0 0,0-1 0 0 0,-1 1-1 0 0,1 0 1 0 0,0 0 0 0 0,-1-1 0 0 0,1 1-1 0 0,0 0 1 0 0,0-1 0 0 0,-1 1 0 0 0,1 0-1 0 0,0-1 1 0 0,0 1 0 0 0,0 0 0 0 0,0-1-1 0 0,-1 1 1 0 0,1-1 0 0 0,0 1 0 0 0,0 0-1 0 0,0-1 1 0 0,0 1 0 0 0,0-1 0 0 0,0 1-1 0 0,0-1 1 0 0,0 0-8 0 0,0 1-1 0 0,0-1 1 0 0,0 0 0 0 0,0 1-1 0 0,-1-1 1 0 0,1 0 0 0 0,0 1-1 0 0,0-1 1 0 0,-1 0 0 0 0,1 1-1 0 0,0-1 1 0 0,-1 0 0 0 0,1 1-1 0 0,-1-1 1 0 0,0 0-1 0 0,-4-2-518 0 0,4 2 520 0 0,0 1 0 0 0,0 0 0 0 0,1-1 0 0 0,-1 0 0 0 0,0 1 0 0 0,0-1 0 0 0,0 0 0 0 0,0 1 0 0 0,1-1 0 0 0,-1 0 0 0 0,0 0 0 0 0,1 0 0 0 0,-1 1 0 0 0,0-3 0 0 0,1-6-335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0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5815 0 0,'1'0'161'0'0,"0"0"0"0"0,0 0 0 0 0,0 0 0 0 0,0 0 0 0 0,0 0 0 0 0,1 0 1 0 0,-1 0-1 0 0,0 0 0 0 0,0 1 0 0 0,0-1 0 0 0,0 0 0 0 0,0 1 0 0 0,0-1 0 0 0,0 1 0 0 0,0-1 0 0 0,0 1 0 0 0,0 0 0 0 0,0-1 0 0 0,0 1 0 0 0,1 1 0 0 0,-1-1-15 0 0,0 0-73 0 0,1 0 0 0 0,-1-1 0 0 0,1 1-1 0 0,-1 0 1 0 0,0 0 0 0 0,0 1 0 0 0,0-1 0 0 0,1 0-1 0 0,-1 0 1 0 0,0 1 0 0 0,0-1 0 0 0,0 2-1 0 0,4 3 242 0 0,-2-3-301 0 0,-1 1 0 0 0,0-1 0 0 0,0 1 0 0 0,0-1 0 0 0,0 1-1 0 0,0 0 1 0 0,1 7 0 0 0,-2-8-8 0 0,0 0 1 0 0,0 0-1 0 0,0 0 0 0 0,1-1 1 0 0,-1 1-1 0 0,3 4 0 0 0,1 2 7 0 0,-5-8-16 0 0,1 1-1 0 0,0-1 0 0 0,-1 0 1 0 0,1 1-1 0 0,0-1 1 0 0,0 0-1 0 0,0 1 0 0 0,0-1 1 0 0,0 0-1 0 0,0 0 1 0 0,0 0-1 0 0,0 0 1 0 0,0 0-1 0 0,1 0 0 0 0,-1 0 1 0 0,0-1-1 0 0,3 2 1 0 0,6 2-1153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5695 0 0,'0'0'443'0'0,"4"-3"1778"0"0,-5 7-1737 0 0,4-7 59 0 0,3-4 294 0 0,-6 6-517 0 0,2 0-126 0 0,-1-1 1 0 0,1 1-1 0 0,0 0 0 0 0,-1 0 0 0 0,1 0 0 0 0,0 0 0 0 0,-1 0 1 0 0,3 0-1 0 0,0-1-192 0 0,-1 1 42 0 0,4-4 130 0 0,-7 5-168 0 0,0 0-1 0 0,0 0 0 0 0,1 0 0 0 0,-1 0 0 0 0,0 0 0 0 0,0 0 0 0 0,0 0 0 0 0,0-1 0 0 0,0 1 1 0 0,0 0-1 0 0,0 0 0 0 0,0 0 0 0 0,0 0 0 0 0,0 0 0 0 0,0 0 0 0 0,0 0 0 0 0,0-1 0 0 0,1 1 0 0 0,-1 0 1 0 0,0 0-1 0 0,0 0 0 0 0,0 0 0 0 0,0 0 0 0 0,0 0 0 0 0,0-1 0 0 0,0 1 0 0 0,0 0 0 0 0,0 0 0 0 0,0 0 1 0 0,0 0-1 0 0,-1 0 0 0 0,1 0 0 0 0,0 0 0 0 0,0-1 0 0 0,0 1 0 0 0,0 0 0 0 0,0 0 0 0 0,0 0 0 0 0,0 0 1 0 0,0 0-1 0 0,0 0 0 0 0,0 0 0 0 0,0 0 0 0 0,0-1 0 0 0,-1 1 0 0 0,1 0 0 0 0,5-1 111 0 0,-5 1-108 0 0,0-1 0 0 0,0 1-1 0 0,0 0 1 0 0,0 0-1 0 0,1 0 1 0 0,-1 0 0 0 0,0-1-1 0 0,0 1 1 0 0,1 0-1 0 0,-1 0 1 0 0,0 0 0 0 0,0 0-1 0 0,1 0 1 0 0,-1 0 0 0 0,0 0-1 0 0,1 0 1 0 0,-1 0-1 0 0,0 0 1 0 0,0 0 0 0 0,1 0-1 0 0,-1 0 1 0 0,0 0 0 0 0,0 0-1 0 0,1 0 1 0 0,-1 0-1 0 0,0 0 1 0 0,1 0 0 0 0,-1 0-1 0 0,0 0 1 0 0,0 0-1 0 0,0 0 1 0 0,1 1 0 0 0,-1-1-1 0 0,0 0 1 0 0,2 1 5 0 0,-1 1 24 0 0,0-1 1 0 0,1 0-1 0 0,-1 1 1 0 0,1-1 0 0 0,-1 0-1 0 0,1 0 1 0 0,0 0-1 0 0,-1 0 1 0 0,1-1 0 0 0,0 1-1 0 0,0 0 1 0 0,-1-1-1 0 0,1 1 1 0 0,0-1 0 0 0,3 1-1 0 0,10 3 102 0 0,-6-1 1 0 0,1-1 0 0 0,0 0 0 0 0,0 0 0 0 0,0-1-1 0 0,0-1 1 0 0,19 0 0 0 0,-6-6 93 0 0,-18 5-138 0 0,1-1 1 0 0,-1 1-1 0 0,1 0 1 0 0,0 0-1 0 0,0 0 1 0 0,10 1-1 0 0,-15 0-90 0 0,0 1 1 0 0,-1-1-1 0 0,1 0 0 0 0,0 1 0 0 0,-1-1 0 0 0,1 1 0 0 0,-1-1 0 0 0,1 1 0 0 0,-1-1 1 0 0,1 1-1 0 0,-1 0 0 0 0,1-1 0 0 0,-1 1 0 0 0,1 0 0 0 0,-1-1 0 0 0,0 1 1 0 0,1 0-1 0 0,-1-1 0 0 0,0 1 0 0 0,1 0 0 0 0,-1 0 0 0 0,0 0 1 0 0,0 0 0 0 0,1 0 0 0 0,-1 0 1 0 0,1 0-1 0 0,-1 0 0 0 0,1 0 0 0 0,-1 0 0 0 0,1 0 0 0 0,-1-1 0 0 0,1 1 0 0 0,0 0 0 0 0,1 1 0 0 0,-1-2 170 0 0,9 2 0 0 0,26 3 160 0 0,-35-5-329 0 0,-1 0 0 0 0,1 0 0 0 0,0 0 0 0 0,-1 0 0 0 0,1 0 0 0 0,0 0 0 0 0,-1 0 0 0 0,1 0 0 0 0,0 0 0 0 0,0 0 0 0 0,-1-1 0 0 0,1 1 0 0 0,-1 0 0 0 0,1 0-1 0 0,0-1 1 0 0,-1 1 0 0 0,2-1 0 0 0,13-5 50 0 0,-15 5-57 0 0,0 1 0 0 0,1 0 1 0 0,-1 0-1 0 0,0 0 0 0 0,1 0 1 0 0,-1 0-1 0 0,0 0 1 0 0,1-1-1 0 0,-1 1 0 0 0,0 0 1 0 0,1 0-1 0 0,-1 0 0 0 0,0 0 1 0 0,1 0-1 0 0,-1 0 0 0 0,0 0 1 0 0,1 1-1 0 0,-1-1 1 0 0,0 0-1 0 0,1 0 0 0 0,-1 0 1 0 0,0 0-1 0 0,1 0 0 0 0,-1 0 1 0 0,0 1-1 0 0,0-1 0 0 0,1 0 1 0 0,-1 0-1 0 0,0 0 1 0 0,1 1-1 0 0,10 5-1 0 0,-8-4 1 0 0,3-2 0 0 0,8 1 0 0 0,-2 0-16 0 0,-8-1 63 0 0,0 0 0 0 0,1 0 0 0 0,-1 1 1 0 0,0-1-1 0 0,7 3 0 0 0,-1 0-4 0 0,4 0 0 0 0,1 2-12 0 0,2 3-31 0 0,22 3 0 0 0,-6-3 0 0 0,-4-5 0 0 0,-22-2 0 0 0,2 1 20 0 0,0 0-1 0 0,13 5 1 0 0,-19-6-15 0 0,0-1 4 0 0,-3-1-7 0 0,1 1 0 0 0,-1 0 0 0 0,1 0 0 0 0,-1 0 0 0 0,1 0 0 0 0,0 0-1 0 0,-1 0 1 0 0,1 0 0 0 0,-1 0 0 0 0,1 0 0 0 0,-1 1 0 0 0,1-1 0 0 0,-1 0 0 0 0,1 0 0 0 0,-1 0 0 0 0,1 0 0 0 0,-1 1 0 0 0,1-1 0 0 0,-1 0 0 0 0,1 1 0 0 0,-1-1 0 0 0,1 1 0 0 0,0 0 6 0 0,1 1-12 0 0,13 4 106 0 0,-2-4-6 0 0,-8 0-85 0 0,-1 1 34 0 0,0 0-176 0 0,4-3-3587 0 0,-9-2 2649 0 0,-1 0 0 0 0,0 1 0 0 0,1-1 0 0 0,-1 1 1 0 0,0 0-1 0 0,0 0 0 0 0,0-1 0 0 0,-3 0 0 0 0,-9-3-2040 0 0,10 2 2551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5 313 5695 0 0,'0'0'1120'0'0,"0"1"-973"0"0,0 1-64 0 0,-1-2-69 0 0,1 0 1 0 0,0 0 0 0 0,0 0-1 0 0,0 1 1 0 0,0-1-1 0 0,0 0 1 0 0,0 0 0 0 0,0 0-1 0 0,0 0 1 0 0,0 0 0 0 0,0 0-1 0 0,0 0 1 0 0,-1 0-1 0 0,1 0 1 0 0,0 0 0 0 0,0 0-1 0 0,0 0 1 0 0,0 0 0 0 0,0 0-1 0 0,0 0 1 0 0,0 0-1 0 0,-1 0 1 0 0,1 0 0 0 0,0 0-1 0 0,0 0 1 0 0,0 0 0 0 0,0 0-1 0 0,0 0 1 0 0,0 0-1 0 0,0 0 1 0 0,0 0 0 0 0,-1 0-1 0 0,0-4 3578 0 0,16-10-2736 0 0,-14 12-736 0 0,6-3 120 0 0,-3 0-167 0 0,-3 4-55 0 0,0 0 1 0 0,-1 1-1 0 0,1-1 0 0 0,0 0 0 0 0,0 0 0 0 0,0 0 0 0 0,0 1 0 0 0,0-1 0 0 0,0 0 1 0 0,0 1-1 0 0,0-1 0 0 0,0 1 0 0 0,2-2 0 0 0,2-3 138 0 0,-1 0-68 0 0,-3 4-70 0 0,0 1-1 0 0,0-1 1 0 0,-1 1-1 0 0,1-1 1 0 0,0 0 0 0 0,-1 1-1 0 0,1-1 1 0 0,0 0 0 0 0,-1 1-1 0 0,1-1 1 0 0,-1 0-1 0 0,1 0 1 0 0,0-1 0 0 0,-1 1-11 0 0,0 1 1 0 0,1-1 0 0 0,-1 1-1 0 0,0-1 1 0 0,0 1 0 0 0,1-1-1 0 0,-1 1 1 0 0,0-1 0 0 0,1 1-1 0 0,-1 0 1 0 0,0-1 0 0 0,1 1-1 0 0,-1-1 1 0 0,1 1 0 0 0,-1 0-1 0 0,1 0 1 0 0,-1-1 0 0 0,1 1 0 0 0,-1 0-1 0 0,1 0 1 0 0,-1-1 0 0 0,1 1-1 0 0,-1 0 1 0 0,1 0 0 0 0,-1 0-1 0 0,1 0 1 0 0,-1 0 0 0 0,2 0-1 0 0,20-6 133 0 0,-10 2-41 0 0,-11 3-80 0 0,1 0 0 0 0,0 1 1 0 0,0-1-1 0 0,-1 0 0 0 0,1-1 0 0 0,0 1 0 0 0,-1 0 1 0 0,3-3-1 0 0,9-5 25 0 0,2-2-31 0 0,-14 9-7 0 0,1 0 0 0 0,0 1-1 0 0,-1 0 1 0 0,1-1 0 0 0,0 1-1 0 0,0 0 1 0 0,0 0 0 0 0,4-1-1 0 0,34-19-5 0 0,-29 16 92 0 0,0 0 0 0 0,0-1 0 0 0,17-12 0 0 0,-25 16-57 0 0,1 0 0 0 0,0 0-1 0 0,-1 1 1 0 0,1-1 0 0 0,0 1 0 0 0,0 0-1 0 0,4-1 1 0 0,-3 1 2 0 0,0 0 1 0 0,0 0-1 0 0,-1-1 0 0 0,9-4 0 0 0,2-2-39 0 0,11-7 15 0 0,11-2 40 0 0,-27 11-35 0 0,1 1 0 0 0,18-6 0 0 0,-4 2-8 0 0,-17 3 0 0 0,-8 6-13 0 0,1 0-1 0 0,-1-1 1 0 0,1 1 0 0 0,-1 0 0 0 0,0-1 0 0 0,1 1 0 0 0,-1 0 0 0 0,1-1 0 0 0,-1 1 0 0 0,1 0-1 0 0,-1 0 1 0 0,1 0 0 0 0,-1-1 0 0 0,1 1 0 0 0,-1 0 0 0 0,1 0 0 0 0,0 0 0 0 0,7-5-300 0 0,-2 0 152 0 0,-5 5 105 0 0,0 0 0 0 0,-1 0-1 0 0,1 0 1 0 0,0-1 0 0 0,0 1 0 0 0,-1 0-1 0 0,1 0 1 0 0,0 0 0 0 0,-1-1 0 0 0,1 1-1 0 0,-1 0 1 0 0,1-1 0 0 0,0 1 0 0 0,-1-1-1 0 0,1 1 1 0 0,-1 0 0 0 0,1-1-1 0 0,-1 1 1 0 0,1-1 0 0 0,-1 0 0 0 0,1 1-1 0 0,-1-1 1 0 0,0 1 0 0 0,1-1 0 0 0,-1 0-1 0 0,0 1 1 0 0,0-1 0 0 0,1 0 0 0 0,-1 0-1 0 0,0 1 38 0 0,0 0 0 0 0,0 0 0 0 0,0-1 0 0 0,0 1 0 0 0,0 0 0 0 0,1 0 0 0 0,-1 0 0 0 0,0 0-1 0 0,0 0 1 0 0,0 0 0 0 0,0 0 0 0 0,0 0 0 0 0,0 0 0 0 0,0-1 0 0 0,0 1 0 0 0,1 0 0 0 0,-1 0 0 0 0,0 0 0 0 0,0 0 0 0 0,0 0-1 0 0,0 0 1 0 0,0 0 0 0 0,1 0 0 0 0,-1 0 0 0 0,0 0 0 0 0,0 0 0 0 0,0 0 0 0 0,0 0 0 0 0,0 0 0 0 0,0 0 0 0 0,1 0-1 0 0,-1 0 1 0 0,0 0 0 0 0,0 0 0 0 0,0 0 0 0 0,0 0 0 0 0,0 0 0 0 0,1 1 0 0 0,5-2-807 0 0,0-4-303 0 0,-5 5 818 0 0,-1 0 0 0 0,0 0 1 0 0,1-1-1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1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5927 0 0,'3'4'1113'0'0,"8"3"7368"0"0,-5-5-8984 0 0,-5-1 276 0 0,20 4 675 0 0,-13-4-368 0 0,-7-1-71 0 0,0 1 0 0 0,1-1 1 0 0,-1 0-1 0 0,0 0 1 0 0,1 0-1 0 0,-1 0 0 0 0,0 0 1 0 0,1 0-1 0 0,-1 0 0 0 0,0 0 1 0 0,2-1-1 0 0,-2 1 1 0 0,1 0 0 0 0,-1-1 0 0 0,0 1 0 0 0,0 0-1 0 0,1 0 1 0 0,-1 0 0 0 0,0 0 0 0 0,1 0 0 0 0,-1 0 0 0 0,0 0-1 0 0,0 1 1 0 0,1-1 0 0 0,1 1 0 0 0,9 2 28 0 0,-9-2-115 0 0,-3-1 77 0 0,0 0 0 0 0,0 0-1 0 0,0 0 1 0 0,0 0 0 0 0,0 0 0 0 0,0 0 0 0 0,0 0 0 0 0,0 0 0 0 0,-1 0 0 0 0,1 0 0 0 0,0 0 0 0 0,0 0 0 0 0,0 0 0 0 0,0 0-1 0 0,0 0 1 0 0,0 0 0 0 0,0 0 0 0 0,0 0 0 0 0,0 0 0 0 0,0 1 0 0 0,0-1 0 0 0,0 0 0 0 0,0 0 0 0 0,0 0 0 0 0,0 0 0 0 0,0 0-1 0 0,0 0 1 0 0,0 0 0 0 0,0 0 0 0 0,0 0 0 0 0,0 0 0 0 0,0 0 0 0 0,0 0 0 0 0,0 0 0 0 0,0 0 0 0 0,0 0 0 0 0,0 0 0 0 0,0 0-1 0 0,0 0 1 0 0,0 0 0 0 0,0 1 0 0 0,0-1 0 0 0,0 0 0 0 0,0 0 0 0 0,0 0 0 0 0,0 0 0 0 0,0 0 0 0 0,0 0 0 0 0,0 0 0 0 0,0 0-1 0 0,0 0 1 0 0,0 0 0 0 0,0 0 0 0 0,0 0 0 0 0,0 0 0 0 0,0 0 0 0 0,0 0 0 0 0,0 0 0 0 0,0 0 0 0 0,0 0 0 0 0,0 0 0 0 0,0 0-1 0 0,0 0 1 0 0,0 0 0 0 0,0 1 0 0 0,0-1 0 0 0,0 0 0 0 0,0 0 0 0 0,21 9 83 0 0,26 0 413 0 0,-46-8-416 0 0,0-1-13 0 0,5 1-54 0 0,9 2-13 0 0,-7-1 0 0 0,1 2 0 0 0,9 6 11 0 0,-14-6 41 0 0,-4-3-47 0 0,1-1 0 0 0,-1 0 0 0 0,0 1 0 0 0,1-1 1 0 0,-1 1-1 0 0,1-1 0 0 0,-1 0 0 0 0,0 1 0 0 0,1-1 0 0 0,-1 0 1 0 0,1 1-1 0 0,-1-1 0 0 0,1 0 0 0 0,-1 0 0 0 0,1 1 0 0 0,0-1 1 0 0,-1 0-1 0 0,1 0 0 0 0,-1 0 0 0 0,1 0 0 0 0,-1 0 0 0 0,2 0 1 0 0,1 1 39 0 0,0 1 1 0 0,0-2-1 0 0,1 1 1 0 0,-1 0-1 0 0,8 0 0 0 0,27 4 77 0 0,-37-5-121 0 0,-1 0-1 0 0,1 0 0 0 0,0 0 0 0 0,-1 0 1 0 0,1 0-1 0 0,-1 0 0 0 0,1 0 0 0 0,0 0 1 0 0,-1 1-1 0 0,1-1 0 0 0,-1 0 0 0 0,1 0 1 0 0,0 0-1 0 0,-1 1 0 0 0,1-1 1 0 0,-1 0-1 0 0,1 1 0 0 0,-1-1 0 0 0,1 1 1 0 0,-1-1-1 0 0,1 0 0 0 0,-1 1 0 0 0,1 0 1 0 0,0 0 8 0 0,0 0 71 0 0,1 0 0 0 0,-1-1-71 0 0,0 1-1 0 0,1-1 1 0 0,-1 1-1 0 0,1-1 1 0 0,-1 0-1 0 0,1 1 1 0 0,-1-1-1 0 0,1 0 1 0 0,-1 0-1 0 0,3 0 0 0 0,9 1 54 0 0,-10 0-38 0 0,-3-1-24 0 0,0 0 1 0 0,0 0-1 0 0,0 0 1 0 0,0 0-1 0 0,1 0 1 0 0,-1 0-1 0 0,0 0 1 0 0,0 0-1 0 0,0 0 1 0 0,0 0-1 0 0,0 0 0 0 0,0 0 1 0 0,0 0-1 0 0,0 0 1 0 0,0 0-1 0 0,0 0 1 0 0,0 0-1 0 0,0 0 1 0 0,0 0-1 0 0,0 0 1 0 0,0 0-1 0 0,0 0 1 0 0,0 0-1 0 0,0 0 1 0 0,0-1-1 0 0,0 1 0 0 0,0 0 1 0 0,0 0-1 0 0,0 0 1 0 0,0 0-1 0 0,0 0 1 0 0,0 0-1 0 0,0 0 1 0 0,0 0-1 0 0,0 0 1 0 0,0 0-1 0 0,0 0 1 0 0,0 0-1 0 0,0 0 1 0 0,0 0-1 0 0,0 0 0 0 0,0 0 1 0 0,0 0-1 0 0,22 6 9 0 0,-17-5-9 0 0,-3-4 0 0 0,-1-2 0 0 0,1 3 0 0 0,0 3 0 0 0,-1-5 0 0 0,2 6 0 0 0,2 1 0 0 0,-1 1 0 0 0,2-3 0 0 0,-4-5 0 0 0,4 6 0 0 0,0 0 0 0 0,-4-8 0 0 0,2 1 0 0 0,3 5 0 0 0,-1-1 0 0 0,-4-6 0 0 0,0 2 0 0 0,5 7 0 0 0,1-1 0 0 0,-3-6 0 0 0,1 5 0 0 0,-4 1 0 0 0,1-1 0 0 0,11-8 0 0 0,-6 5 0 0 0,-3-1 0 0 0,0 3 0 0 0,-3-1 0 0 0,-1 1 0 0 0,0 1 0 0 0,-1 0 0 0 0,1-1 0 0 0,0 1 0 0 0,-1 0 0 0 0,1 0 0 0 0,0-1 0 0 0,-1 1 0 0 0,1 0 0 0 0,0 0 0 0 0,-1 0 0 0 0,1 0 0 0 0,0 0 0 0 0,0 0 0 0 0,-1 0 0 0 0,1 0 0 0 0,1 0 0 0 0,4-1 0 0 0,-2-2 0 0 0,-4 3 0 0 0,1-1 0 0 0,-1 1 0 0 0,1 0 0 0 0,-1-1 0 0 0,1 1 0 0 0,-1 0 0 0 0,1 0 0 0 0,-1-1 0 0 0,1 1 0 0 0,0 0 0 0 0,-1 0 0 0 0,1 0 0 0 0,0 0 0 0 0,-1 0 0 0 0,1 0 0 0 0,0 0 0 0 0,7-1 0 0 0,-4 0 0 0 0,1 0 0 0 0,-1-1 0 0 0,0 1 0 0 0,0-1 0 0 0,6-3 0 0 0,23-9 0 0 0,-24 8 0 0 0,3 0 0 0 0,-9 5 0 0 0,1 0 0 0 0,-1 0 0 0 0,0 0 0 0 0,0-1 0 0 0,1 0 0 0 0,2-2 0 0 0,12-5 0 0 0,-15 8 0 0 0,0-1 0 0 0,1 1 0 0 0,-1-1 0 0 0,0 0 0 0 0,3-3 0 0 0,17-9 0 0 0,-4 5 0 0 0,-1-2 0 0 0,-16 10 0 0 0,-1 0 0 0 0,0-1 0 0 0,1 1 0 0 0,-1 0 0 0 0,1 0 0 0 0,-1 0 0 0 0,1 0 0 0 0,3-2 0 0 0,-2 2 0 0 0,-1 0 0 0 0,-1 0 0 0 0,1 0 0 0 0,-1 0 0 0 0,1 0 0 0 0,-1 0 0 0 0,0 0 0 0 0,1-1 0 0 0,0-1 0 0 0,-1 2 0 0 0,0 1 0 0 0,-1-1 0 0 0,1 0 0 0 0,-1 0 0 0 0,1 1 0 0 0,0-1 0 0 0,-1 1 0 0 0,1-1 0 0 0,0 0 0 0 0,0 1 0 0 0,0-1 0 0 0,-1 1-1 0 0,1 0 1 0 0,0-1 0 0 0,1 1 0 0 0,2-2 12 0 0,4-2 13 0 0,4-5 3 0 0,8-6-28 0 0,-3-4 11 0 0,-16 17 3 0 0,0 2 4 0 0,10-2 3 0 0,0-6-21 0 0,-11 8 0 0 0,1 0 0 0 0,0 0 0 0 0,-1 0 0 0 0,1 0 0 0 0,-1 0 0 0 0,1 0 0 0 0,0 0 0 0 0,-1 0 0 0 0,1-1 0 0 0,-1 1 0 0 0,1 0 0 0 0,0 0 0 0 0,-1-1 0 0 0,1 1 0 0 0,-1 0 0 0 0,1-1 0 0 0,-1 1 0 0 0,1-1 0 0 0,-1 1 0 0 0,0-1 0 0 0,1 1 0 0 0,-1-1 0 0 0,1 1 0 0 0,0-2 0 0 0,-1 2 0 0 0,0 0 0 0 0,0 0 0 0 0,0-1 0 0 0,0 1 0 0 0,0 0 0 0 0,0 0 0 0 0,1-1 0 0 0,-1 1 0 0 0,0 0 0 0 0,0 0 0 0 0,0 0 0 0 0,0 0 0 0 0,1-1 0 0 0,-1 1 0 0 0,0 0 0 0 0,0 0 0 0 0,1 0 0 0 0,-1 0 0 0 0,0 0 0 0 0,0-1 0 0 0,1 1 0 0 0,-1 0 0 0 0,0 0 0 0 0,0 0 0 0 0,1 0 0 0 0,-1 0 0 0 0,3 1 0 0 0,-2-1 0 0 0,-1 0 0 0 0,1 0 0 0 0,-1 1 0 0 0,1-1 0 0 0,0 0 0 0 0,-1 0 0 0 0,1 0 0 0 0,-1 0 0 0 0,1 0 0 0 0,0 0 0 0 0,-1 0 0 0 0,1 0 0 0 0,0 0 0 0 0,-1 0 0 0 0,1-1 0 0 0,-1 1 0 0 0,1 0 0 0 0,-1 0 0 0 0,1 0 0 0 0,0-1 0 0 0,-1 1 0 0 0,1 0 0 0 0,-1-1 0 0 0,1 0 0 0 0,6-1 11 0 0,-6 2-6 0 0,0-1 1 0 0,1 1 0 0 0,-1 0-1 0 0,0-1 1 0 0,0 1-1 0 0,0-1 1 0 0,0 0 0 0 0,0 1-1 0 0,0-1 1 0 0,0 0 0 0 0,0 1-1 0 0,0-1 1 0 0,0 0 0 0 0,0 0-1 0 0,0 0 1 0 0,0 0 0 0 0,1-2-1 0 0,1 0 11 0 0,1 1 0 0 0,0-1 0 0 0,0 1 0 0 0,6-3 0 0 0,-2-4-16 0 0,-7 7 0 0 0,1 0 0 0 0,-1 0 0 0 0,1 0 0 0 0,0 1 0 0 0,-1-1 0 0 0,1 0 0 0 0,4-2 0 0 0,29-2 54 0 0,-32 5-48 0 0,8-5-2 0 0,-2 0-4 0 0,9-7 0 0 0,-17 12 0 0 0,6-4 0 0 0,0 0 0 0 0,0 0 0 0 0,14-5 0 0 0,8-7 0 0 0,-6 5-59 0 0,-18 9 37 0 0,-1 1 0 0 0,1 0 1 0 0,-1 0-1 0 0,9-3 0 0 0,-10 4 22 0 0,-3 1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0,23-9 0 0 0,3-2 54 0 0,16-7-44 0 0,-6-3-63 0 0,-34 20 56 0 0,-1 0 0 0 0,1-1 1 0 0,0 1-1 0 0,0 0 0 0 0,0 0 0 0 0,-1 0 0 0 0,1 1 1 0 0,3-2-1 0 0,3-1 81 0 0,0 0-8 0 0,-6 2-109 0 0,0 0 1 0 0,0 0-1 0 0,-1 0 0 0 0,1 0 0 0 0,0 0 1 0 0,0 0-1 0 0,-1 0 0 0 0,4-3 1 0 0,15-5-2296 0 0,-18 8 2353 0 0,-2 1-126 0 0,0 0 0 0 0,1 0-1 0 0,-1 0 1 0 0,0 0-1 0 0,1-1 1 0 0,-1 1 0 0 0,0 0-1 0 0,1 0 1 0 0,-1 0-1 0 0,0-1 1 0 0,0 1 0 0 0,1 0-1 0 0,-1 0 1 0 0,0-1-1 0 0,0 1 1 0 0,1 0 0 0 0,-1 0-1 0 0,0-1 1 0 0,0 1-1 0 0,0 0 1 0 0,1-1 0 0 0,-1 1-1 0 0,0 0 1 0 0,0-1 0 0 0,0 1-1 0 0,0-1 1 0 0,0 1-1 0 0,0-1 1 0 0,3-8-5778 0 0,2-6 1035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1 672 5095 0 0,'0'0'6216'0'0,"0"-1"-6155"0"0,0 0-1 0 0,0 0 0 0 0,0 0 1 0 0,1 0-1 0 0,-1 0 1 0 0,0 0-1 0 0,1 0 0 0 0,-1 1 1 0 0,0-1-1 0 0,1 0 1 0 0,-1 0-1 0 0,1 0 0 0 0,1-1 1 0 0,0 2-27 0 0,0 0 1 0 0,0 0 0 0 0,0 0 0 0 0,0-1 0 0 0,0 1-1 0 0,-1-1 1 0 0,1 0 0 0 0,0 1 0 0 0,0-1 0 0 0,0 0-1 0 0,0 0 1 0 0,-1 0 0 0 0,1 0 0 0 0,0 0 0 0 0,-1-1-1 0 0,1 1 1 0 0,-1 0 0 0 0,0-1 0 0 0,1 1 0 0 0,0-3-1 0 0,-1 4-20 0 0,0-1 0 0 0,-1 0 0 0 0,1 1 1 0 0,0-1-1 0 0,-1 0 0 0 0,1 1 0 0 0,0-1 0 0 0,0 1 0 0 0,0 0 0 0 0,-1-1 0 0 0,1 1 0 0 0,1-1 0 0 0,-1 1-2 0 0,0 0 0 0 0,0-1 0 0 0,0 1 0 0 0,0-1 0 0 0,0 1 1 0 0,0-1-1 0 0,0 1 0 0 0,0-1 0 0 0,0 0 0 0 0,-1 1 0 0 0,1-1 0 0 0,0 0 0 0 0,0-1 0 0 0,2 0 59 0 0,-1-1 0 0 0,1 0-1 0 0,0 1 1 0 0,0 0 0 0 0,0 0 0 0 0,0-1-1 0 0,4-1 1 0 0,12-9 339 0 0,-17 11-369 0 0,0 0 0 0 0,0 0 0 0 0,0 1 0 0 0,1-1 0 0 0,-1 1 0 0 0,1 0 0 0 0,-1-1-1 0 0,3 0 1 0 0,-4 2-27 0 0,0-1 0 0 0,0 1 0 0 0,0-1 0 0 0,0 0 0 0 0,0 1 0 0 0,0-1 0 0 0,0 0 0 0 0,0 0 0 0 0,0 1 0 0 0,0-1 0 0 0,0-2-1 0 0,0 2-5 0 0,0 0 0 0 0,-1 0-1 0 0,1 1 1 0 0,0-1-1 0 0,0 0 1 0 0,-1 0-1 0 0,1 1 1 0 0,0-1-1 0 0,0 0 1 0 0,0 1 0 0 0,0-1-1 0 0,0 1 1 0 0,0-1-1 0 0,0 1 1 0 0,1-1-1 0 0,16-9 233 0 0,-17 10-234 0 0,0 0-1 0 0,-1-1 1 0 0,1 1 0 0 0,-1 0-1 0 0,1-1 1 0 0,-1 1-1 0 0,1 0 1 0 0,-1-1-1 0 0,1 1 1 0 0,-1-1-1 0 0,1 1 1 0 0,-1 0 0 0 0,1-1-1 0 0,-1 1 1 0 0,0-1-1 0 0,1 0 1 0 0,-1 1-1 0 0,0-1 1 0 0,1 1 0 0 0,-1-1-1 0 0,0 1 1 0 0,0-2-1 0 0,13-6 134 0 0,4 0 26 0 0,3-7 155 0 0,-10 6-218 0 0,1-2-12 0 0,5 2-10 0 0,-16 9-82 0 0,1 0-1 0 0,-1 0 0 0 0,1 0 1 0 0,-1 0-1 0 0,1-1 1 0 0,0 1-1 0 0,-1 0 0 0 0,1 0 1 0 0,-1-1-1 0 0,1 1 1 0 0,-1 0-1 0 0,0-1 0 0 0,1 1 1 0 0,-1 0-1 0 0,1-1 1 0 0,-1 1-1 0 0,0-1 0 0 0,1 1 1 0 0,-1-1-1 0 0,0 1 0 0 0,1-1 1 0 0,-1 0-1 0 0,4-3-33 0 0,-3 4 36 0 0,1-1 0 0 0,-1 1 0 0 0,0-1 0 0 0,0 1 0 0 0,0-1 0 0 0,0 0 0 0 0,0 0 0 0 0,0 1 0 0 0,0-1 0 0 0,1-1 0 0 0,3-2 0 0 0,5-7 0 0 0,-4 7 0 0 0,6-6 0 0 0,-11 9 0 0 0,-1 1 0 0 0,1-1 0 0 0,0 0 0 0 0,0 0 0 0 0,0 1 0 0 0,0-1 0 0 0,-1 1 0 0 0,1-1 0 0 0,0 1 0 0 0,0-1 0 0 0,2 0 0 0 0,-2 1 0 0 0,0 0 0 0 0,0-1 0 0 0,0 1 0 0 0,0-1 0 0 0,0 0 0 0 0,0 1 0 0 0,0-1 0 0 0,-1 0 0 0 0,1 1 0 0 0,0-1 0 0 0,0 0 0 0 0,1-1 0 0 0,-1 0 8 0 0,0 1 0 0 0,0 0 1 0 0,1 0-1 0 0,-1 0 0 0 0,0-1 0 0 0,1 1 0 0 0,-1 1 0 0 0,1-1 0 0 0,-1 0 0 0 0,1 0 0 0 0,0 1 1 0 0,-1-1-1 0 0,3 0 0 0 0,-2 1-3 0 0,-1 0 1 0 0,0-1 0 0 0,0 1-1 0 0,0 0 1 0 0,0 0-1 0 0,0-1 1 0 0,0 1 0 0 0,-1-1-1 0 0,1 1 1 0 0,0-1 0 0 0,0 1-1 0 0,0-1 1 0 0,0 1 0 0 0,0-1-1 0 0,-1 0 1 0 0,1 1-1 0 0,0-1 1 0 0,-1 0 0 0 0,1 0-1 0 0,0 0 1 0 0,-1 1 0 0 0,1-1-1 0 0,-1 0 1 0 0,1 0-1 0 0,-1 0 1 0 0,0 0 0 0 0,1 0-1 0 0,-1 0 1 0 0,0 0 0 0 0,1-2-1 0 0,0 0 5 0 0,1-1-1 0 0,0 1 1 0 0,0 0-1 0 0,1 0 1 0 0,-1 0-1 0 0,5-5 1 0 0,-6 8 5 0 0,1-1 0 0 0,-1 0-1 0 0,0 0 1 0 0,0 0 0 0 0,0 0 0 0 0,0 0 0 0 0,0 0 0 0 0,0 0-1 0 0,0 0 1 0 0,0 0 0 0 0,-1 0 0 0 0,1 0 0 0 0,0 0 0 0 0,-1-1-1 0 0,2-1 1 0 0,-2 2-9 0 0,1 1 0 0 0,0-1 0 0 0,0 0 0 0 0,0 0 0 0 0,-1 0-1 0 0,1 1 1 0 0,0-1 0 0 0,0 0 0 0 0,0 1 0 0 0,0-1 0 0 0,0 1 0 0 0,0-1-1 0 0,2 0 1 0 0,9-5 3 0 0,9-13 55 0 0,-21 18-61 0 0,1 0 0 0 0,-1 1 1 0 0,1-1-1 0 0,0 1 0 0 0,-1-1 0 0 0,1 1 1 0 0,0-1-1 0 0,-1 1 0 0 0,1 0 0 0 0,0-1 1 0 0,0 1-1 0 0,-1 0 0 0 0,1-1 0 0 0,0 1 1 0 0,1 0-1 0 0,8-4-2 0 0,11-9-1 0 0,-16 10 16 0 0,14-8 160 0 0,4-9-112 0 0,-20 17-64 0 0,-1 0 0 0 0,1 0 0 0 0,0 0 0 0 0,0 0 0 0 0,5-4 0 0 0,-8 7 0 0 0,1 0 0 0 0,-1 0 0 0 0,0 0 0 0 0,1 0 0 0 0,-1 0 0 0 0,0 0 0 0 0,0 0 0 0 0,1 0 0 0 0,-1 0 0 0 0,0 0 0 0 0,1 0 0 0 0,-1 0 0 0 0,0 0 0 0 0,0 0 0 0 0,1 0 0 0 0,-1 0 0 0 0,0 0 0 0 0,0 0 0 0 0,1-1 0 0 0,-1 1 0 0 0,0 0 0 0 0,0 0 0 0 0,1 0 0 0 0,-1 0 0 0 0,0-1 0 0 0,0 1 0 0 0,0 0 0 0 0,1 0 0 0 0,-1 0 0 0 0,0-1 0 0 0,0 1 0 0 0,0 0 0 0 0,0 0 0 0 0,1-1 0 0 0,-1 0 0 0 0,0 1 0 0 0,0-1 0 0 0,0 1 0 0 0,0-1 0 0 0,0 1 0 0 0,1 0 0 0 0,-1-1 0 0 0,0 1 0 0 0,1-1 0 0 0,-1 1 0 0 0,0 0 0 0 0,0-1 0 0 0,1 1 0 0 0,-1 0 0 0 0,1-1 0 0 0,-1 1 0 0 0,0 0 0 0 0,1-1 0 0 0,-1 1 0 0 0,1 0 0 0 0,-1 0 0 0 0,1 0 0 0 0,-1-1 0 0 0,0 1 0 0 0,1 0 0 0 0,7-6-4 0 0,-8 4 11 0 0,1 1 0 0 0,0 0 0 0 0,0 0 0 0 0,0 0 1 0 0,0 0-1 0 0,0 0 0 0 0,0 0 0 0 0,1 0 0 0 0,-1 1 1 0 0,2-2-1 0 0,-1 2 36 0 0,-2 0-43 0 0,0 0 0 0 0,1 0 0 0 0,-1 0 1 0 0,0 0-1 0 0,0 0 0 0 0,1 0 1 0 0,-1 0-1 0 0,0 0 0 0 0,1 0 0 0 0,-1 0 1 0 0,0 0-1 0 0,0 0 0 0 0,1 0 0 0 0,-1 0 1 0 0,0 0-1 0 0,0 0 0 0 0,1 0 1 0 0,-1 0-1 0 0,0 0 0 0 0,1 0 0 0 0,-1-1 1 0 0,0 1-1 0 0,0 0 0 0 0,1 0 1 0 0,-1 0-1 0 0,0 0 0 0 0,0-1 0 0 0,0 1 1 0 0,1 0-1 0 0,-1 0 0 0 0,0 0 1 0 0,0-1-1 0 0,0 1 0 0 0,0 0 0 0 0,1 0 1 0 0,-1-1-1 0 0,0 1 0 0 0,0 0 0 0 0,0 0 1 0 0,0-1-1 0 0,0 1 0 0 0,0-1 1 0 0,3-5-3 0 0,1-1 2 0 0,1 7 0 0 0,-1-3 0 0 0,-1 2 0 0 0,-2 1 0 0 0,16-11 0 0 0,-11 9 0 0 0,0-2 0 0 0,0-4 0 0 0,14-8 0 0 0,-11 8 31 0 0,-9 7-27 0 0,0 1 0 0 0,1 0-1 0 0,-1 0 1 0 0,0-1 0 0 0,0 1 0 0 0,0 0-1 0 0,1 0 1 0 0,-1 0 0 0 0,0 0 0 0 0,0-1-1 0 0,1 1 1 0 0,-1 0 0 0 0,0 0-1 0 0,1 0 1 0 0,-1 0 0 0 0,0 0 0 0 0,0 0-1 0 0,1 0 1 0 0,-1 0 0 0 0,0 0 0 0 0,0 0-1 0 0,1 0 1 0 0,-1 0 0 0 0,0 0 0 0 0,1 0-1 0 0,13-12 189 0 0,-5 8-192 0 0,-6 2 0 0 0,4-6 0 0 0,-3 3 0 0 0,3 4-16 0 0,-3 1-48 0 0,3-2 48 0 0,1 0 16 0 0,-7 2 0 0 0,0-1 0 0 0,0 1 0 0 0,-1 0 0 0 0,1 0 0 0 0,0-1 0 0 0,-1 1 0 0 0,1 0 0 0 0,0-1 0 0 0,-1 1 0 0 0,1-1 0 0 0,-1 1 0 0 0,1-1 0 0 0,-1 1 0 0 0,1-1 0 0 0,-1 1 0 0 0,1-1 0 0 0,-1 0 0 0 0,1 1 0 0 0,-1-1 0 0 0,0 0 0 0 0,1 1 0 0 0,-1-1 0 0 0,0 0 0 0 0,0 1 0 0 0,1-1 0 0 0,-1-1 0 0 0,0-1 0 0 0,2-1 0 0 0,5-2 0 0 0,-4 4 0 0 0,8-2 0 0 0,-5 0 0 0 0,0-4 0 0 0,-5 7 0 0 0,10-3 0 0 0,-7 3-1 0 0,-3 1 1 0 0,0 0 1 0 0,0-1 0 0 0,0 1 0 0 0,0 0 0 0 0,-1-1 0 0 0,1 1-1 0 0,0-1 1 0 0,0 1 0 0 0,0-1 0 0 0,0 1 0 0 0,-1-1 0 0 0,1 1 0 0 0,0-1-1 0 0,-1 0 1 0 0,1 0 0 0 0,0 1 0 0 0,-1-1 0 0 0,1 0 0 0 0,-1 0-1 0 0,1-1 1 0 0,0 1 143 0 0,-18 13-1472 0 0,15-12 2323 0 0,-1 2-3973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6679 0 0,'0'3'60'0'0,"0"-1"1"0"0,0 1-1 0 0,0 0 0 0 0,-1-1 0 0 0,1 1 0 0 0,-1-1 0 0 0,1 1 0 0 0,-1-1 0 0 0,0 1 0 0 0,0-1 0 0 0,0 1 0 0 0,-3 3 1 0 0,-3 8 889 0 0,-5 6 2050 0 0,1-4-1738 0 0,-8 13 1067 0 0,1 3-676 0 0,19-28-1214 0 0,4-7-273 0 0,10-9-242 0 0,-8 6 51 0 0,15-10-869 0 0,-19 13 485 0 0,1 0 0 0 0,-1 0 1 0 0,1 1-1 0 0,0-1 0 0 0,0 1 1 0 0,0 0-1 0 0,7-3 0 0 0,-9 5 224 0 0,-1 10-310 0 0,-1-9 504 0 0,0 0-1 0 0,0 0 0 0 0,0 0 0 0 0,0 0 0 0 0,1 0 0 0 0,-1 0 1 0 0,-1 0-1 0 0,1-1 0 0 0,0 1 0 0 0,0 0 0 0 0,0 0 0 0 0,0 0 1 0 0,0 0-1 0 0,-1 0 0 0 0,1 0 0 0 0,0-1 0 0 0,-1 1 1 0 0,1 0-1 0 0,-1 0 0 0 0,1-1 0 0 0,-2 2 0 0 0,-5 13 384 0 0,7-13-313 0 0,0-1 0 0 0,-1 0 1 0 0,1 1-1 0 0,-1-1 1 0 0,1 1-1 0 0,-1-1 0 0 0,0 0 1 0 0,0 0-1 0 0,1 1 1 0 0,-1-1-1 0 0,-2 2 0 0 0,-18 28 1337 0 0,20-30-1350 0 0,0 1 0 0 0,0 0 0 0 0,0 0 1 0 0,0 0-1 0 0,0 0 0 0 0,0 0 0 0 0,-1 3 0 0 0,-6 12 317 0 0,5-12-252 0 0,1-1 1 0 0,0 1-1 0 0,0-1 0 0 0,-4 11 0 0 0,5-6-55 0 0,1-7 7 0 0,14-10 20 0 0,-9 6-262 0 0,0 0 0 0 0,-1-1 1 0 0,1 1-1 0 0,4-5 0 0 0,17-8-1238 0 0,-11 5-112 0 0,-14 9 1338 0 0,0 0-1 0 0,0 0 0 0 0,0 0 0 0 0,0 0 1 0 0,0 0-1 0 0,0 1 0 0 0,0-1 1 0 0,0 0-1 0 0,0 1 0 0 0,0-1 1 0 0,0 1-1 0 0,1-1 0 0 0,-1 1 0 0 0,0 0 1 0 0,3-1-1 0 0,-4 1 63 0 0,0 0 0 0 0,1 0 0 0 0,-1 0-1 0 0,1 0 1 0 0,-1 0 0 0 0,0 0 0 0 0,1 0 0 0 0,-1-1 0 0 0,0 1 0 0 0,1 0-1 0 0,-1 0 1 0 0,0 0 0 0 0,0 0 0 0 0,1-1 0 0 0,-1 1 0 0 0,0 0 0 0 0,1 0-1 0 0,-1-1 1 0 0,0 1 0 0 0,0 0 0 0 0,0-1 0 0 0,1 0 0 0 0,-1 1 65 0 0,0 0 1 0 0,0 0-1 0 0,1-1 1 0 0,-1 1-1 0 0,0 0 1 0 0,0 0-1 0 0,0-1 0 0 0,1 1 1 0 0,-1 0-1 0 0,0 0 1 0 0,0 0-1 0 0,1-1 1 0 0,-1 1-1 0 0,0 0 1 0 0,0 0-1 0 0,1 0 1 0 0,-1 0-1 0 0,0-1 1 0 0,1 1-1 0 0,-1 0 1 0 0,0 0-1 0 0,1 0 1 0 0,-1 0-1 0 0,0 0 1 0 0,1 0-1 0 0,-1 0 1 0 0,0 0-1 0 0,0 0 1 0 0,1 0-1 0 0,0 0-5 0 0,-1 0 0 0 0,1 0 0 0 0,-1 0 0 0 0,0 1 0 0 0,1-1 0 0 0,-1 0 0 0 0,1 0 0 0 0,-1 0 0 0 0,1 0 0 0 0,-1 0 0 0 0,1 1 0 0 0,-1-1 0 0 0,0 0 0 0 0,1 0 0 0 0,-1 1 0 0 0,0-1 0 0 0,1 0 0 0 0,-1 1 0 0 0,0-1 0 0 0,1 0 0 0 0,-1 1 0 0 0,0-1 0 0 0,0 1 0 0 0,1-1 0 0 0,-1 0 0 0 0,0 1 0 0 0,0-1 0 0 0,0 1 0 0 0,1-1 0 0 0,-1 1 0 0 0,0-1 0 0 0,0 1 0 0 0,0-1 0 0 0,0 1 0 0 0,0-1 0 0 0,0 1 0 0 0,0-1 0 0 0,0 0 0 0 0,0 2 0 0 0,-9 19 2583 0 0,4-11-1155 0 0,5-8-1177 0 0,-1-1 0 0 0,0 0-1 0 0,1 0 1 0 0,-1 0 0 0 0,0 0 0 0 0,1 1-1 0 0,-1-1 1 0 0,0 0 0 0 0,-2 1-1 0 0,-5 9 1254 0 0,8-10-1369 0 0,-2 3 285 0 0,0 1 0 0 0,-1-1 0 0 0,1 0 0 0 0,-1 0 0 0 0,-5 6 0 0 0,3-4 87 0 0,1 0 0 0 0,-1 1 0 0 0,1-1 0 0 0,-6 13 0 0 0,6-15-120 0 0,7-9-256 0 0,27-6-724 0 0,44-41-5604 0 0,-71 49 4752 0 0,-3 3 1437 0 0,1 0-1 0 0,0-1 1 0 0,-1 1 0 0 0,1 0 0 0 0,0-1-1 0 0,-1 1 1 0 0,1 0 0 0 0,0 0 0 0 0,0 0-1 0 0,-1 0 1 0 0,1-1 0 0 0,0 1 0 0 0,0 0 0 0 0,-1 0-1 0 0,1 0 1 0 0,0 1 0 0 0,0-1 0 0 0,1 0-1 0 0,-3 0 71 0 0,1 0 0 0 0,0 1-1 0 0,-1-1 1 0 0,1 0 0 0 0,0 0-1 0 0,-1 0 1 0 0,1 0-1 0 0,0 1 1 0 0,0-1 0 0 0,-1 0-1 0 0,1 0 1 0 0,0 1 0 0 0,0-1-1 0 0,-1 0 1 0 0,1 0-1 0 0,0 1 1 0 0,0-1 0 0 0,0 0-1 0 0,-1 1 1 0 0,1-1-1 0 0,0 0 1 0 0,0 1 0 0 0,0-1-1 0 0,0 0 1 0 0,0 1 0 0 0,0-1-1 0 0,0 0 1 0 0,0 1-1 0 0,0-1 1 0 0,-1 13 497 0 0,1-11-283 0 0,-1 1 70 0 0,0 1-1 0 0,-1-1 0 0 0,1 0 0 0 0,-1 1 1 0 0,0-1-1 0 0,0 0 0 0 0,0 0 0 0 0,0 0 1 0 0,0 0-1 0 0,-1-1 0 0 0,1 1 1 0 0,-1 0-1 0 0,0-1 0 0 0,-3 3 0 0 0,-7 6 496 0 0,10-8-586 0 0,0 0 1 0 0,-1 0 0 0 0,1-1 0 0 0,-1 1 0 0 0,-3 1-1 0 0,2-1 12 0 0,0 0-1 0 0,1 0 0 0 0,-1 1 1 0 0,1-1-1 0 0,0 1 0 0 0,0 0 1 0 0,-6 6-1 0 0,10-9 180 0 0,17-5-663 0 0,-16 4 265 0 0,2-3-168 0 0,1 0-1 0 0,0 1 0 0 0,-1-1 0 0 0,1 1 1 0 0,8-4-1 0 0,33-18-2926 0 0,-33 18 1575 0 0,-10 5 1316 0 0,-1 0 1 0 0,1 1-1 0 0,-1-1 1 0 0,1 0 0 0 0,0 1-1 0 0,0-1 1 0 0,-1 1-1 0 0,1-1 1 0 0,0 1-1 0 0,0 0 1 0 0,3-1-1 0 0,22 3-92 0 0,-28-2 438 0 0,0 1 0 0 0,0 0 0 0 0,0 0 0 0 0,0 0 0 0 0,1 0 1 0 0,-1 0-1 0 0,0 0 0 0 0,1 1 0 0 0,-1-1 0 0 0,1 0 0 0 0,-1 1 0 0 0,-3 5 542 0 0,3-5-490 0 0,-1-1 0 0 0,0 1 0 0 0,0-1 0 0 0,0 0 0 0 0,0 0 0 0 0,0 1 0 0 0,-3 0 1 0 0,-12 7 902 0 0,13-6-779 0 0,-1 0-1 0 0,1 0 1 0 0,-1-1-1 0 0,0 1 1 0 0,-9 2 0 0 0,9-4-161 0 0,1 1 0 0 0,-1 0 0 0 0,0 0 1 0 0,1 1-1 0 0,-1-1 0 0 0,-4 5 1 0 0,-1-3 115 0 0,10-4-242 0 0,-1 0 1 0 0,0 1-1 0 0,1-1 0 0 0,-1 0 1 0 0,0 0-1 0 0,1 0 0 0 0,-1 1 0 0 0,0-1 1 0 0,1 0-1 0 0,-1 0 0 0 0,0 1 1 0 0,1-1-1 0 0,-1 1 0 0 0,1-1 1 0 0,-1 1-1 0 0,1-1 0 0 0,-1 1 1 0 0,1-1-1 0 0,-1 1 0 0 0,1-1 0 0 0,0 1 1 0 0,-1-1-1 0 0,1 1 0 0 0,0 0 1 0 0,-1-1-1 0 0,1 2 0 0 0,22-5-110 0 0,12-8-480 0 0,-12 3-117 0 0,1 0-322 0 0,-15 5 222 0 0,0 0 0 0 0,16-2 1 0 0,-6 2-741 0 0,-11 1 725 0 0,1 1-1 0 0,-1 0 1 0 0,8 1-1 0 0,-11 0 539 0 0,-2 0 91 0 0,-1-1-1 0 0,0 1 1 0 0,1 0 0 0 0,-1 1-1 0 0,0-1 1 0 0,1 0 0 0 0,-1 0-1 0 0,0 0 1 0 0,1 1 0 0 0,-1-1-1 0 0,0 1 1 0 0,3 1 702 0 0,-5-1 129 0 0,-5 4 141 0 0,-1-1 0 0 0,1 1 0 0 0,-1-1 0 0 0,0-1 0 0 0,-12 5 0 0 0,-5 1 782 0 0,-18 5-24 0 0,-22 6 73 0 0,47-12-1225 0 0,14-7-334 0 0,1 1 0 0 0,0-1 0 0 0,-1 0 0 0 0,1 0 1 0 0,-1 0-1 0 0,1 0 0 0 0,-6 0 0 0 0,7-1-15 0 0,-6 3 179 0 0,6-2-205 0 0,1-2-49 0 0,1 1 0 0 0,-1 0 0 0 0,0-1 1 0 0,0 1-1 0 0,1 0 0 0 0,-1 0 0 0 0,0-1 0 0 0,1 1 1 0 0,-1 0-1 0 0,0 0 0 0 0,1-1 0 0 0,-1 1 0 0 0,0 0 1 0 0,1 0-1 0 0,-1 0 0 0 0,0 0 0 0 0,1 0 0 0 0,-1 0 1 0 0,1 0-1 0 0,-1-1 0 0 0,0 1 0 0 0,1 0 0 0 0,-1 0 1 0 0,1 1-1 0 0,13-2-354 0 0,-12 1 181 0 0,41-6-2243 0 0,-33 4 1242 0 0,-1 1 0 0 0,1 0 0 0 0,0 0 0 0 0,10 1 0 0 0,-4-1-1916 0 0,-14 1 2597 0 0,0-1 0 0 0,0 1 1 0 0,0 0-1 0 0,0 0 0 0 0,0 0 0 0 0,0 0 0 0 0,0 1 0 0 0,-1-1 0 0 0,3 1 0 0 0,8 5-458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5695 0 0,'0'0'3656'0'0,"6"9"-904"0"0,0-5-2453 0 0,-1 0 0 0 0,1-1-1 0 0,0 0 1 0 0,9 4 0 0 0,5 2 214 0 0,-19-8-336 0 0,14 7 45 0 0,5 10 267 0 0,-19-18-408 0 0,14 10 143 0 0,-2-5 53 0 0,-8-3-122 0 0,0-1 0 0 0,0 1-1 0 0,11 1 1 0 0,27-2 101 0 0,-41 0-192 0 0,13 1 75 0 0,19 8-36 0 0,31 11-49 0 0,-48-15 27 0 0,-9-3 1 0 0,0-1 0 0 0,0 1-1 0 0,16 1 1 0 0,0 0-82 0 0,-14-3 0 0 0,7 3 0 0 0,-13-3 0 0 0,1 0 0 0 0,1 0 0 0 0,-1 0 0 0 0,0-1 0 0 0,7 0 0 0 0,15 8 54 0 0,-19-6-36 0 0,-6-4-34 0 0,-2 2 21 0 0,0-1 0 0 0,1 1 0 0 0,-1 0 0 0 0,0-1 0 0 0,1 1 0 0 0,-1 0 0 0 0,0-1 0 0 0,1 1 0 0 0,-1 0 0 0 0,0 0 1 0 0,1 0-1 0 0,-1-1 0 0 0,1 1 0 0 0,-1 0 0 0 0,1 0 0 0 0,-1 0 0 0 0,0 0 0 0 0,1 0 0 0 0,-1 0 0 0 0,1 0 0 0 0,-1-1 1 0 0,1 1-1 0 0,-1 1 0 0 0,1-1 0 0 0,-1 0 0 0 0,1 0 0 0 0,-1 0 0 0 0,0 0 0 0 0,2 0 0 0 0,17 4 118 0 0,2 0-71 0 0,15 0 13 0 0,-26-5-47 0 0,7 1 28 0 0,6 2-46 0 0,-17-3 0 0 0,8 0-1 0 0,-13 0 3 0 0,1 1-1 0 0,-1 0 1 0 0,0-1-1 0 0,0 1 1 0 0,1 0 0 0 0,-1 0-1 0 0,0 0 1 0 0,0 0-1 0 0,1 0 1 0 0,1 1-1 0 0,29 6 175 0 0,-12-2-129 0 0,-15-4-30 0 0,10-3-17 0 0,13 3 11 0 0,-14 0 40 0 0,-13-1-50 0 0,0 0 0 0 0,0 1-1 0 0,0-1 1 0 0,0 0 0 0 0,0 0 0 0 0,0 0-1 0 0,0 0 1 0 0,0 0 0 0 0,0 0 0 0 0,-1 0-1 0 0,1 0 1 0 0,0-1 0 0 0,0 1 0 0 0,0 0-1 0 0,0-1 1 0 0,1 0 0 0 0,-1 1 3 0 0,0 0-1 0 0,-1 0 1 0 0,1 0 0 0 0,0 0-1 0 0,-1 1 1 0 0,1-1 0 0 0,-1 0-1 0 0,1 0 1 0 0,0 0 0 0 0,-1 0 0 0 0,1 1-1 0 0,-1-1 1 0 0,1 0 0 0 0,1 1-1 0 0,-1 0 6 0 0,-1-1-6 0 0,1 0 0 0 0,0 0 0 0 0,0 1 1 0 0,-1-1-1 0 0,1 0 0 0 0,0 0 0 0 0,0 0 0 0 0,-1 0 1 0 0,1 0-1 0 0,0 0 0 0 0,0-1 0 0 0,-1 1 1 0 0,1 0-1 0 0,0 0 0 0 0,0-1 0 0 0,-1 1 0 0 0,1 0 1 0 0,0 0-1 0 0,0-2 0 0 0,-1 2-2 0 0,0 0 0 0 0,1 0 1 0 0,-1 0-1 0 0,0 0 0 0 0,0 0 1 0 0,0 0-1 0 0,0 0 0 0 0,0 0 1 0 0,0 0-1 0 0,0 0 0 0 0,1 0 0 0 0,-1 0 1 0 0,0 0-1 0 0,0 0 0 0 0,0 0 1 0 0,0 0-1 0 0,0 0 0 0 0,0 0 1 0 0,0 0-1 0 0,1 0 0 0 0,-1 0 0 0 0,0 0 1 0 0,0 0-1 0 0,0 0 0 0 0,0 0 1 0 0,0 0-1 0 0,0 0 0 0 0,0 0 0 0 0,1 0 1 0 0,-1 0-1 0 0,0 0 0 0 0,0 1 1 0 0,0-1-1 0 0,0 0 0 0 0,0 0 1 0 0,0 0-1 0 0,0 0 0 0 0,0 0 0 0 0,0 0 1 0 0,0 0-1 0 0,0 0 0 0 0,1 1 1 0 0,12 7-5 0 0,-11-7-11 0 0,-1 0 22 0 0,0-1 1 0 0,0 0-1 0 0,0 1 1 0 0,0-1-1 0 0,0 0 1 0 0,0 1-1 0 0,0-1 0 0 0,0 0 1 0 0,0 0-1 0 0,0 0 1 0 0,0 0-1 0 0,0 0 0 0 0,0 0 1 0 0,2 0-1 0 0,2 2 75 0 0,5 5-86 0 0,3 0 3 0 0,-8-4 0 0 0,6 2 0 0 0,14 4 0 0 0,-12-4 25 0 0,0 2 14 0 0,-12-7-39 0 0,2 2 0 0 0,-2-1 0 0 0,0-1 0 0 0,0 1 0 0 0,-1-1 0 0 0,1 0 0 0 0,0 1 0 0 0,0-1 0 0 0,0 0 0 0 0,0 1 0 0 0,0-1 0 0 0,0 0 0 0 0,0 0 0 0 0,0 0 0 0 0,0 0 0 0 0,0 0 0 0 0,0 0 0 0 0,0 0 0 0 0,0-1 0 0 0,1 1 0 0 0,0 0 8 0 0,0 0-1 0 0,1 0 1 0 0,-1 0-1 0 0,0 1 0 0 0,0-1 1 0 0,0 1-1 0 0,3 0 1 0 0,-4 0-1 0 0,1 0-1 0 0,0-1 1 0 0,0 1 0 0 0,0-1 0 0 0,0 1 0 0 0,0-1 0 0 0,0 0 0 0 0,0 0-1 0 0,2 0 1 0 0,0 0 30 0 0,-1 0-1 0 0,1 0 1 0 0,-1 0-1 0 0,0 1 1 0 0,1-1 0 0 0,-1 1-1 0 0,1 0 1 0 0,5 3-1 0 0,4 0 9 0 0,17 6 29 0 0,-23-8-74 0 0,5 0 0 0 0,3 1 0 0 0,-13-3 0 0 0,23 10 0 0 0,-8-3 0 0 0,4 1 0 0 0,-9-5-1 0 0,-12-3 2 0 0,0 0-1 0 0,1 0 1 0 0,-1 0-1 0 0,1 1 1 0 0,-1-1-1 0 0,0 0 1 0 0,1 0-1 0 0,-1 0 0 0 0,1 0 1 0 0,-1 1-1 0 0,0-1 1 0 0,1 0-1 0 0,-1 1 1 0 0,0-1-1 0 0,1 0 0 0 0,-1 0 1 0 0,0 1-1 0 0,0-1 1 0 0,1 0-1 0 0,-1 1 1 0 0,0-1-1 0 0,0 1 1 0 0,0-1-1 0 0,1 0 0 0 0,-1 1 1 0 0,1 0 148 0 0,0 0-53 0 0,2 2-30 0 0,-2-2-120 0 0,7 1-1769 0 0,-8-2 1547 0 0,1 0 0 0 0,-1 1-1 0 0,1-1 1 0 0,-1 0 0 0 0,1 0 0 0 0,-1 0 0 0 0,1 1-1 0 0,-1-1 1 0 0,1 0 0 0 0,-1 0 0 0 0,1 0-1 0 0,-1 0 1 0 0,1 0 0 0 0,-1 0 0 0 0,1 0-1 0 0,-1 0 1 0 0,1 0 0 0 0,-1 0 0 0 0,1 0-1 0 0,-1-1 1 0 0,1 1 0 0 0,-1 0 0 0 0,1 0-1 0 0,-1 0 1 0 0,1-1 0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1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 5383 0 0,'0'0'109'0'0,"0"-1"-1"0"0,-1 1 1 0 0,1 0 0 0 0,0-1-1 0 0,0 1 1 0 0,0 0-1 0 0,-1-1 1 0 0,1 1-1 0 0,0 0 1 0 0,-1 0-1 0 0,1-1 1 0 0,0 1-1 0 0,-1 0 1 0 0,1 0-1 0 0,0-1 1 0 0,-1 1-1 0 0,1 0 1 0 0,0 0-1 0 0,-1 0 1 0 0,1 0-1 0 0,-1 0 1 0 0,1 0 0 0 0,0-1-1 0 0,-1 1 1 0 0,1 0-1 0 0,-1 0 1 0 0,1 0-1 0 0,0 0 1 0 0,-1 1-1 0 0,1-1 1 0 0,-1 0-1 0 0,1 0 1 0 0,0 0-1 0 0,-1 0 1 0 0,1 0-1 0 0,0 0 1 0 0,-1 0-1 0 0,1 1 1 0 0,-1-1-1 0 0,1 0 1 0 0,0 0 0 0 0,-1 1-1 0 0,1-1 1 0 0,0 0-1 0 0,0 0 1 0 0,-1 1-1 0 0,1-1 1 0 0,0 0-1 0 0,0 1 1 0 0,-1-1-1 0 0,1 0 1 0 0,0 2-1 0 0,-5 2-13 0 0,1 1 0 0 0,-1-1 0 0 0,-9 6-1 0 0,-5 5 201 0 0,-15 9 322 0 0,-28 20 348 0 0,61-43-955 0 0,0 1-1 0 0,0-1 1 0 0,0 0-1 0 0,0 0 1 0 0,0 1 0 0 0,0-1-1 0 0,0 1 1 0 0,-1 2-1 0 0,2-3-8 0 0,-1 1 0 0 0,0-1 1 0 0,1 0-1 0 0,-1 1 0 0 0,0-1 0 0 0,0 0 0 0 0,0 0 0 0 0,0 0 1 0 0,0 0-1 0 0,-2 2 0 0 0,-3 4-4 0 0,6-6-9 0 0,0-1 1 0 0,0 0-1 0 0,-1 1 1 0 0,1-1-1 0 0,0 0 0 0 0,0 1 1 0 0,0-1-1 0 0,-1 0 0 0 0,1 1 1 0 0,0-1-1 0 0,-1 0 1 0 0,1 0-1 0 0,0 1 0 0 0,0-1 1 0 0,-1 0-1 0 0,1 0 0 0 0,-1 0 1 0 0,1 1-1 0 0,0-1 1 0 0,-1 0-1 0 0,0 0 0 0 0,5-13-11335 0 0,-3 12 11168 0 0,-1 0 0 0 0,1 0 0 0 0,-1 0 0 0 0,2-1 0 0 0,6-1-355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4087 0 0,'0'0'4832'0'0,"0"1"-4760"0"0,-1 1-41 0 0,0 0-1 0 0,0 0 1 0 0,0 0 0 0 0,1 0-1 0 0,-1 0 1 0 0,1 0-1 0 0,0 1 1 0 0,0-1-1 0 0,-1 0 1 0 0,1 0-1 0 0,1 4 1 0 0,-1-5-43 0 0,0 0 297 0 0,1 1-183 0 0,5 53 1034 0 0,-6-54-1054 0 0,0 15 78 0 0,-1-10-103 0 0,0-2 37 0 0,5 18-45 0 0,-2-16-49 0 0,0 12 0 0 0,-2-15 2 0 0,1 6 1 0 0,0 1 0 0 0,-1-1-1 0 0,0 0 1 0 0,-2 11 0 0 0,-1 0 384 0 0,3-19-245 0 0,0-1-86 0 0,0 1-1 0 0,0-1 1 0 0,0 1-1 0 0,0-1 1 0 0,0 1-1 0 0,0-1 1 0 0,0 0-1 0 0,0 1 1 0 0,0-1-1 0 0,0 1 1 0 0,0-1-1 0 0,0 1 1 0 0,0-1-1 0 0,0 0 1 0 0,0 1-1 0 0,-1-1 1 0 0,1 1-1 0 0,0-1 0 0 0,0 0 1 0 0,-1 1-1 0 0,1-1 1 0 0,0 0-1 0 0,0 1 1 0 0,-1-1-1 0 0,1 0 1 0 0,0 0-1 0 0,-1 1 1 0 0,0 0 69 0 0,1 1-65 0 0,-2 10-42 0 0,0-2-59 0 0,0-4 16 0 0,2-4 12 0 0,0-2 13 0 0,0 0 0 0 0,0 0 0 0 0,0 0 0 0 0,0 0 0 0 0,0 0 0 0 0,0 0 0 0 0,0 0 0 0 0,0 0 0 0 0,0 0 0 0 0,0 0-1 0 0,0 0 1 0 0,0 0 0 0 0,0 0 0 0 0,0 0 0 0 0,0 0 0 0 0,0 1 0 0 0,0-1 0 0 0,0 0 0 0 0,0 0 0 0 0,0 0 0 0 0,0 0 0 0 0,0 0 0 0 0,0 0 0 0 0,0 0 0 0 0,0 0 0 0 0,0 0 0 0 0,0 0 0 0 0,0 0 0 0 0,1 0 0 0 0,-1 0 0 0 0,0 0 0 0 0,0 0 0 0 0,0 0 0 0 0,-6 23 2 0 0,1-7 1 0 0,4-8 15 0 0,0 6 4 0 0,1-12 223 0 0,-1-3-185 0 0,-2-3-61 0 0,3 3-70 0 0,-1 2-82 0 0,-1 6 142 0 0,-1-2 23 0 0,2-4 47 0 0,0 2 5 0 0,-1 1 27 0 0,-3 20 102 0 0,4-22-176 0 0,1-3-34 0 0,4 24 198 0 0,-1-15-249 0 0,-2-6 127 0 0,0 1-1 0 0,-1-1 1 0 0,1 0 0 0 0,0 1 0 0 0,-1-1 0 0 0,1 1 0 0 0,-1-1 0 0 0,0 0-1 0 0,0 6 1 0 0,1-8 15 0 0,4 0-49 0 0,-3 0 7 0 0,2-1-9 0 0,1-8-25 0 0,6-17 2 0 0,-9 22 26 0 0,-1 1 0 0 0,1-1-1 0 0,-1 0 1 0 0,0 1 0 0 0,0-1 0 0 0,0-4-1 0 0,-1-1 129 0 0,1-1 0 0 0,-3-15 0 0 0,1-1-246 0 0,2 21 90 0 0,-1 3-59 0 0,-1 4-178 0 0,-7 36 106 0 0,5-18 112 0 0,-1 11-43 0 0,4-25 55 0 0,-1 0 0 0 0,1 0 0 0 0,0 0 0 0 0,1 0 0 0 0,1 8 0 0 0,-2-12 17 0 0,0 0 0 0 0,1 0-1 0 0,-1 0 1 0 0,1 0 0 0 0,0 0 0 0 0,-1 0-1 0 0,1 0 1 0 0,0-1 0 0 0,0 1-1 0 0,0 0 1 0 0,3 2 0 0 0,-4-4 0 0 0,0 0 0 0 0,0 1 1 0 0,1-1-1 0 0,-1 0 0 0 0,0 0 0 0 0,0 0 1 0 0,0 0-1 0 0,1 0 0 0 0,-1 0 1 0 0,0 0-1 0 0,0 1 0 0 0,1-1 0 0 0,-1 0 1 0 0,0 0-1 0 0,0 0 0 0 0,1 0 0 0 0,-1 0 1 0 0,0 0-1 0 0,0 0 0 0 0,1 0 1 0 0,-1 0-1 0 0,0 0 0 0 0,0-1 0 0 0,0 1 1 0 0,1 0-1 0 0,-1 0 0 0 0,0 0 0 0 0,0 0 1 0 0,1 0-1 0 0,-1 0 0 0 0,0 0 1 0 0,0-1-1 0 0,0 1 0 0 0,1 0 0 0 0,-1 0 1 0 0,0 0-1 0 0,0 0 0 0 0,0-1 0 0 0,0 1 1 0 0,0 0-1 0 0,1-1 0 0 0,2-3 28 0 0,-1-2-1 0 0,1 1 1 0 0,-1 0-1 0 0,0 0 1 0 0,-1-1-1 0 0,1 1 1 0 0,-1-1-1 0 0,1-7 1 0 0,-1-4-34 0 0,-1-23 0 0 0,0 14 26 0 0,-1 9-289 0 0,0 12-119 0 0,1 11 289 0 0,0-4 33 0 0,-1 12-8 0 0,-7 30 66 0 0,2-12 0 0 0,4-14-9 0 0,1 5 146 0 0,1-21 231 0 0,-1-2-401 0 0,1 0 0 0 0,-1 0 0 0 0,0-1 0 0 0,1 1 0 0 0,-1 0 0 0 0,1 0 0 0 0,-1 0-1 0 0,1 0 1 0 0,-1-1 0 0 0,1 1 0 0 0,-1 0 0 0 0,1-1 0 0 0,0 1 0 0 0,-1 0 0 0 0,1-1 0 0 0,-1 1 0 0 0,1 0-1 0 0,0-1 1 0 0,-1 1 0 0 0,1-1 0 0 0,0 1 0 0 0,-1 0 0 0 0,1-1 0 0 0,0 1 0 0 0,0-1 0 0 0,-1 0 0 0 0,-11-17-796 0 0,11 19 786 0 0,-3 4 32 0 0,1 3 11 0 0,-1 2 178 0 0,3-8 4 0 0,2 18-78 0 0,-2-6-1817 0 0,4-19-1123 0 0,-3 5 2808 0 0,1 0 1 0 0,-1-1-1 0 0,0 1 0 0 0,0 0 0 0 0,1 0 1 0 0,-1-1-1 0 0,0 1 0 0 0,0 0 0 0 0,1 0 1 0 0,-1-1-1 0 0,0 1 0 0 0,0 0 0 0 0,0 0 0 0 0,0-1 1 0 0,0 1-1 0 0,1 0 0 0 0,-1-1 0 0 0,0 1 1 0 0,0 0-1 0 0,0-1 0 0 0,0 1 0 0 0,0 0 1 0 0,0-1-1 0 0,0 1 0 0 0,0 0 0 0 0,0 0 0 0 0,0-2 603 0 0,-8 12 607 0 0,5-4-967 0 0,1 1 1 0 0,-1-1 0 0 0,1 1 0 0 0,1-1 0 0 0,-2 10-1 0 0,0 0 273 0 0,2-14-427 0 0,1 10 93 0 0,0-8-115 0 0,0-1-25 0 0,1-1 0 0 0,-1 0 0 0 0,0 1 0 0 0,1-1 0 0 0,-1 0 0 0 0,1 0 0 0 0,0 1 0 0 0,-1-1 0 0 0,1 0 0 0 0,2 2 0 0 0,-3-3-67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4863 0 0,'0'0'375'0'0,"0"2"-187"0"0,0 20 747 0 0,0-11-512 0 0,0 0 1 0 0,2 15-1 0 0,0-17-412 0 0,0-2 532 0 0,-1-5-2109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7399 0 0,'7'37'1282'0'0,"-6"-36"-1020"0"0,-1 2-20 0 0,1 1-188 0 0,-1-2-25 0 0,0 0 0 0 0,0 1-1 0 0,1-1 1 0 0,-1 0 0 0 0,1 0 0 0 0,-1 0 0 0 0,1 0 0 0 0,0 0 0 0 0,0 0 0 0 0,0-1 0 0 0,0 1 0 0 0,0 0 0 0 0,0 0 0 0 0,0-1 0 0 0,2 3 0 0 0,-2-3-126 0 0,-1-1-115 0 0,1 1 108 0 0,-1-1 0 0 0,0 0-1 0 0,0 1 1 0 0,0-1 0 0 0,1 0 0 0 0,-1 1 0 0 0,0-1 0 0 0,1 0 0 0 0,-1 1 0 0 0,0-1 0 0 0,0 0 0 0 0,1 0 0 0 0,-1 1 0 0 0,0-1 0 0 0,1 0 0 0 0,-1 0 0 0 0,1 0 0 0 0,0 1 0 0 0,-1-1-274 0 0,0 0 252 0 0,0 0 0 0 0,0 0 0 0 0,1 0 0 0 0,-1 0 0 0 0,0 0 0 0 0,0 0 0 0 0,0 0 0 0 0,0 0 0 0 0,1 0 0 0 0,-1 0 0 0 0,0 0 0 0 0,0 0 0 0 0,0 0 0 0 0,0 0 0 0 0,0 0 0 0 0,1 0 0 0 0,-1 0 0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5815 0 0,'0'0'444'0'0,"1"1"-289"0"0,10 25 920 0 0,-10-25-499 0 0,0 1-59 0 0,15 33 156 0 0,-15-33-409 0 0,0 0-150 0 0,2 5 283 0 0,-2-5-845 0 0,-1-1 1 0 0,1 1 0 0 0,0-1 0 0 0,0 0-1 0 0,0 1 1 0 0,0-1 0 0 0,0 0 0 0 0,0 0 0 0 0,0 0-1 0 0,2 2 1 0 0,-3-3 351 0 0,1 0 1 0 0,-1 0-1 0 0,0 0 1 0 0,0 0-1 0 0,0 0 0 0 0,1 0 1 0 0,-1 0-1 0 0,0 0 0 0 0,0 0 1 0 0,0 0-1 0 0,0 0 0 0 0,0-1 1 0 0,1 1-1 0 0,-1 0 0 0 0,0 0 1 0 0,0 0-1 0 0,0 0 0 0 0,0 0 1 0 0,0 0-1 0 0,1 0 1 0 0,-1-1-1 0 0,0 1 0 0 0,0 0 1 0 0,0 0-1 0 0,0 0 0 0 0,0 0 1 0 0,0 0-1 0 0,0-1 0 0 0,0 1 1 0 0,0 0-1 0 0,0 0 0 0 0,0-1 1 0 0</inkml:trace>
  <inkml:trace contextRef="#ctx0" brushRef="#br0" timeOffset="1">48 5 5639 0 0,'8'14'651'0'0,"-8"-13"-391"0"0,5 5 429 0 0,-1 0-584 0 0,-1-1 0 0 0,0 1-1 0 0,0 0 1 0 0,0 0-1 0 0,-1 0 1 0 0,2 6-1 0 0,-3-11-740 0 0,2 12-1282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7455 0 0,'4'20'3293'0'0,"6"7"-2746"0"0,-8-22-443 0 0,-2-4-40 0 0,0 3-60 0 0,1 0 0 0 0,0 0 0 0 0,0 0 0 0 0,2 7 0 0 0,3 12-504 0 0,-3-12-537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74 112 4631 0 0,'0'1'73'0'0,"1"-1"-1"0"0,-1 1 1 0 0,0-1-1 0 0,0 1 1 0 0,0-1-1 0 0,0 1 1 0 0,0-1 0 0 0,0 1-1 0 0,0-1 1 0 0,0 0-1 0 0,-1 1 1 0 0,1-1-1 0 0,0 1 1 0 0,0-1-1 0 0,0 1 1 0 0,0-1-1 0 0,-1 1 1 0 0,1 0-1 0 0,-2 6 1284 0 0,1-7-1313 0 0,0-3 96 0 0,-9 2 8 0 0,-3 5-634 0 0,5 0 207 0 0,7-4 319 0 0,-2 0 400 0 0,-10 4 6487 0 0,13-3-6911 0 0,-8 0 100 0 0,5 0-105 0 0,1 3-10 0 0,-1-2 0 0 0,3 3 1487 0 0,-4-5-1237 0 0,5 2 16 0 0,4 4-189 0 0,-3-4-13 0 0,0 1 0 0 0,1-1 0 0 0,-1 0 0 0 0,0 1 0 0 0,1-1 0 0 0,2 2 0 0 0,-4-4 16 0 0,11 2 0 0 0,-11-3-58 0 0,0 1-1 0 0,0 0 1 0 0,0-1-1 0 0,0 1 1 0 0,1 0-1 0 0,-1 0 0 0 0,0 0 1 0 0,0 0-1 0 0,0 0 1 0 0,1 0-1 0 0,-1 0 1 0 0,0 0-1 0 0,0 1 1 0 0,0-1-1 0 0,1 0 1 0 0,-1 1-1 0 0,0-1 0 0 0,2 2 1 0 0,8 2 130 0 0,-9-3-151 0 0,0-1 0 0 0,-1 0 0 0 0,1 1 0 0 0,-1-1 1 0 0,1 1-1 0 0,-1-1 0 0 0,1 1 0 0 0,-1 0 0 0 0,0 0 0 0 0,1-1 0 0 0,-1 1 0 0 0,0 0 0 0 0,0 0 0 0 0,1 1 0 0 0,0 0 0 0 0,-1-1-1 0 0,-1 0 0 0 0,1-1 0 0 0,-1 1 0 0 0,1 0 0 0 0,0-1 0 0 0,0 1 0 0 0,-1-1 0 0 0,1 1 0 0 0,0-1 0 0 0,0 1 0 0 0,0-1 0 0 0,0 0-1 0 0,-1 1 1 0 0,1-1 0 0 0,0 0 0 0 0,2 1 0 0 0,-1-1 32 0 0,0 1-1 0 0,0 0 0 0 0,0 0 1 0 0,0 0-1 0 0,0 0 0 0 0,-1 0 1 0 0,4 3-1 0 0,-3-3-18 0 0,-1 0 0 0 0,0 0 0 0 0,1 0 0 0 0,-1 0 0 0 0,0 0 0 0 0,1 0 0 0 0,-1-1 0 0 0,1 1 0 0 0,-1-1 0 0 0,1 1 0 0 0,0-1 0 0 0,-1 1 0 0 0,1-1 0 0 0,-1 0 0 0 0,3 0 0 0 0,2 0 59 0 0,-2 1-49 0 0,0-1 0 0 0,0 0-1 0 0,0 1 1 0 0,0 0-1 0 0,0 0 1 0 0,0 0 0 0 0,0 0-1 0 0,0 1 1 0 0,6 3 0 0 0,-4-2 10 0 0,0 0 0 0 0,-1-1 1 0 0,1 0-1 0 0,0 0 0 0 0,0 0 1 0 0,0-1-1 0 0,8 2 0 0 0,-14-3 95 0 0,18-1 0 0 0,-6-1-115 0 0,-9 1-8 0 0,0 0 0 0 0,0 1 0 0 0,0-1 0 0 0,0 1 1 0 0,0 0-1 0 0,0 0 0 0 0,0 0 0 0 0,0 0 0 0 0,4 2 0 0 0,15 3-5 0 0,29 10 0 0 0,-50-15 0 0 0,1 1 0 0 0,-1-1 0 0 0,0 0 0 0 0,0 0 0 0 0,1 0 0 0 0,-1 0 0 0 0,0 0 0 0 0,1 0 0 0 0,-1 0 0 0 0,0 0 0 0 0,0-1 0 0 0,1 1 0 0 0,0-1 0 0 0,4 0 0 0 0,21 10 128 0 0,-4 3-128 0 0,-14-12 20 0 0,-5 0 12 0 0,1 0-1 0 0,0-1 1 0 0,0 1-1 0 0,0-1 0 0 0,-1 0 1 0 0,8-2-1 0 0,-6 1-31 0 0,1 1-3 0 0,-4 2 9 0 0,16 2 45 0 0,-14-3-41 0 0,3 0-10 0 0,-7-2 0 0 0,1 0 0 0 0,15 1 0 0 0,-11 2 0 0 0,2 1 0 0 0,-1-1 0 0 0,-1 0 0 0 0,-1-2 0 0 0,0 3 11 0 0,-4-1 250 0 0,0-2-207 0 0,3-1-44 0 0,-2-3-10 0 0,0 1 0 0 0,3 1 0 0 0,2 0 0 0 0,0-1-16 0 0,-6-1-48 0 0,-1 5 64 0 0,1-1-1 0 0,-1 0 0 0 0,0 0 0 0 0,1 0 1 0 0,-1 1-1 0 0,1-1 0 0 0,-1 0 1 0 0,1 1-1 0 0,-1-1 0 0 0,1 0 1 0 0,-1 1-1 0 0,1-1 0 0 0,0 1 0 0 0,-1-1 1 0 0,1 1-1 0 0,0-1 0 0 0,0 1 1 0 0,-1 0-1 0 0,1-1 0 0 0,0 1 1 0 0,0 0-1 0 0,1-1 0 0 0,-2 1 3 0 0,0 0 0 0 0,0-1 0 0 0,1 1 1 0 0,-1 0-1 0 0,0 0 0 0 0,0 0 0 0 0,0-1 0 0 0,1 1 0 0 0,-1 0 0 0 0,0-1 0 0 0,0 1 0 0 0,0 0 0 0 0,0-1 0 0 0,1 1 0 0 0,-1 0 0 0 0,0 0 1 0 0,0-1-1 0 0,0 1 0 0 0,0 0 0 0 0,0-1 0 0 0,0 1 0 0 0,0 0 0 0 0,0-1 0 0 0,0 1 0 0 0,0-1 0 0 0,2-16 40 0 0,2 12-42 0 0,3 0 0 0 0,-4 5 0 0 0,0 0 0 0 0,8-11 0 0 0,-7 6 0 0 0,2 1 0 0 0,-5 4 0 0 0,0 0 0 0 0,-1-1 0 0 0,1 1 0 0 0,0 0 0 0 0,-1-1 0 0 0,1 1 0 0 0,-1-1 0 0 0,1 1 0 0 0,0-1 0 0 0,-1 0 0 0 0,1 1 0 0 0,-1-1 0 0 0,0 1 0 0 0,1-1 0 0 0,-1 0 0 0 0,0 1 0 0 0,1-1 0 0 0,-1-1 0 0 0,1 2 0 0 0,-1-1 0 0 0,0 0 0 0 0,0 1 0 0 0,1-1 0 0 0,-1 1 0 0 0,0-1 0 0 0,0 0 0 0 0,1 1 0 0 0,-1-1 0 0 0,1 1 0 0 0,-1-1 0 0 0,1 1 0 0 0,-1 0 0 0 0,1-1 0 0 0,-1 1 0 0 0,1-1 0 0 0,-1 1 0 0 0,1-1 0 0 0,22-12 0 0 0,-17 10 0 0 0,3 0 0 0 0,-8 1 0 0 0,-1 2 0 0 0,0-1 0 0 0,0 1 0 0 0,0-1 0 0 0,0 1 0 0 0,0 0 0 0 0,0-1 0 0 0,0 1 0 0 0,0 0 0 0 0,1 0 0 0 0,-1-1 0 0 0,0 1 0 0 0,0 0 0 0 0,0-1 0 0 0,1 1 0 0 0,-1 0 0 0 0,0 0 0 0 0,0-1 0 0 0,1 1 0 0 0,-1 0 0 0 0,0 0 0 0 0,1 0 0 0 0,-1-1 0 0 0,0 1 0 0 0,1 0 0 0 0,-1 0 0 0 0,0 0 0 0 0,1 0 0 0 0,-1 0 0 0 0,0 0 0 0 0,1-1 0 0 0,-1 1 0 0 0,7-1 0 0 0,0-2 0 0 0,-5 2 0 0 0,0 0-9 0 0,0 0 0 0 0,0 1 0 0 0,0-1 1 0 0,0 0-1 0 0,0 0 0 0 0,-1 0 0 0 0,1-1 0 0 0,3-1 0 0 0,-4 1 8 0 0,0 1-1 0 0,0 0 0 0 0,1 0 1 0 0,-1 0-1 0 0,0 0 0 0 0,1 0 1 0 0,-1 1-1 0 0,1-1 0 0 0,2-1 1 0 0,5-3 1 0 0,17-13 0 0 0,-20 13 10 0 0,5 0-61 0 0,19-5-44 0 0,-23 8 95 0 0,1-2 0 0 0,-6 4 0 0 0,9-1 0 0 0,7-10 0 0 0,-3 1 1 0 0,-14 10-2 0 0,0 0 0 0 0,0-1 1 0 0,0 1-1 0 0,0-1 0 0 0,0 1 0 0 0,0-1 1 0 0,0 1-1 0 0,0-1 0 0 0,-1 1 0 0 0,1-1 1 0 0,0 0-1 0 0,-1 0 0 0 0,1 1 0 0 0,0-2 1 0 0,1 1-43 0 0,27-7 32 0 0,-28 8 11 0 0,0 0-1 0 0,-1 0 1 0 0,1 0-1 0 0,0 0 1 0 0,0-1 0 0 0,-1 1-1 0 0,1 0 1 0 0,-1 0-1 0 0,1-1 1 0 0,0 1-1 0 0,-1-1 1 0 0,1 1-1 0 0,-1-1 1 0 0,1 1 0 0 0,-1 0-1 0 0,1-1 1 0 0,-1 0-1 0 0,1 0 1 0 0,2-1-25 0 0,8 1-22 0 0,-9 2 46 0 0,14-4-94 0 0,-14 1 26 0 0,1-3 96 0 0,3 4-27 0 0,-4 2-54 0 0,-1-1-63 0 0,7 2 96 0 0,-8-2-61 0 0,-3-3-1852 0 0,2 3 1976 0 0,7 1-5044 0 0,-5-1 4689 0 0,0 0-1 0 0,-1 0 1 0 0,1 0 0 0 0,-1 0-1 0 0,1 0 1 0 0,0 0-1 0 0,-1 0 1 0 0,1-1 0 0 0,0 1-1 0 0,-1 0 1 0 0,1 0-1 0 0,-1-1 1 0 0,1 1-1 0 0,-1 0 1 0 0,1 0 0 0 0,0-1-1 0 0,-1 1 1 0 0,0-1-1 0 0,1 1 1 0 0,-1-1 0 0 0,1 1-1 0 0,-1-1 1 0 0,1 0-1 0 0,8-1-3778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 6215 0 0,'-4'1'7437'0'0,"-13"-1"-6394"0"0,1-4-203 0 0,15 4-253 0 0,-6 3-503 0 0,1-1-15 0 0,-4-3 16 0 0,9 1-62 0 0,0-1-1 0 0,0 1 1 0 0,-1 0-1 0 0,1 0 1 0 0,0-1-1 0 0,0 1 1 0 0,-1 0-1 0 0,1 0 1 0 0,0 0-1 0 0,-1 1 1 0 0,1-1-1 0 0,0 0 1 0 0,-1 0-1 0 0,-1 1 1 0 0,-24 5 422 0 0,24-6-417 0 0,-2 0 8 0 0,-15 8-20 0 0,17-8-18 0 0,2 0 3 0 0,1 0-1 0 0,-1 0 1 0 0,1 0 0 0 0,-1 0-1 0 0,0 0 1 0 0,1 0-1 0 0,-1 0 1 0 0,1 0 0 0 0,-1 0-1 0 0,1 0 1 0 0,-1 0-1 0 0,0 0 1 0 0,1 1 0 0 0,-1-1-1 0 0,1 0 1 0 0,-1 0-1 0 0,1 1 1 0 0,-1-1 0 0 0,1 0-1 0 0,-1 1 1 0 0,-4 2 52 0 0,1 2 13 0 0,4-5-65 0 0,-1 0-1 0 0,1 1 0 0 0,0-1 0 0 0,-1 1 1 0 0,1-1-1 0 0,-1 1 0 0 0,1-1 1 0 0,0 0-1 0 0,-1 1 0 0 0,1-1 1 0 0,-1 0-1 0 0,1 0 0 0 0,-1 1 0 0 0,1-1 1 0 0,-1 0-1 0 0,1 0 0 0 0,-1 0 1 0 0,1 1-1 0 0,-1-1 0 0 0,1 0 1 0 0,-1 0-1 0 0,1 0 0 0 0,-1 0 0 0 0,1 0 1 0 0,-1 0-1 0 0,0 0 0 0 0,1 0 1 0 0,-2-1-1 0 0,-10 8 172 0 0,-7 4-35 0 0,16-10-132 0 0,4-2-11 0 0,-18 13 66 0 0,16-10-55 0 0,-7 5-5 0 0,0 3 0 0 0,-8 4 0 0 0,10-8 0 0 0,0-4 0 0 0,0 2 0 0 0,-6-2 69 0 0,1 3 54 0 0,-1 3-59 0 0,-6-2 0 0 0,1 7-64 0 0,11-10 0 0 0,-16 6 0 0 0,3 2 0 0 0,-16 20 0 0 0,31-25 0 0 0,-1-3 0 0 0,1 2 0 0 0,-6 3 0 0 0,8-3 0 0 0,4 2 0 0 0,-3 0 11 0 0,0-6 32 0 0,-4 1-33 0 0,-2 0-10 0 0,1 0 11 0 0,4-2 16 0 0,-1 0-99 0 0,2 0-31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4863 0 0,'0'0'6840'0'0,"5"7"-6064"0"0,-5-4-741 0 0,-3-2 29 0 0,-3 3 268 0 0,-1 3 368 0 0,7-8-620 0 0,0 1 0 0 0,0-1 0 0 0,0 0-1 0 0,0 1 1 0 0,0-1 0 0 0,0 0 0 0 0,0 1 0 0 0,0-1 0 0 0,-1 1 0 0 0,1-1-1 0 0,0 0 1 0 0,0 1 0 0 0,-1-1 0 0 0,1 1 0 0 0,0-1 0 0 0,-1 1 0 0 0,1-1 0 0 0,-1 1-1 0 0,-1-2 989 0 0,3 2-988 0 0,1 2-5 0 0,-1-1 261 0 0,0 0-529 0 0,0-1 199 0 0,-1 0 1 0 0,0-1-1 0 0,0 1 0 0 0,1 0 1 0 0,-1 0-1 0 0,0 0 0 0 0,1 0 1 0 0,-1 0-1 0 0,0 0 0 0 0,0 0 0 0 0,1 0 1 0 0,-1 0-1 0 0,0 0 0 0 0,1 0 1 0 0,-1 0-1 0 0,0 0 0 0 0,0 0 1 0 0,1 0-1 0 0,-1 0 0 0 0,0 0 1 0 0,1 1-1 0 0,-1-1 0 0 0,0 0 1 0 0,0 0-1 0 0,1 0 0 0 0,-1 0 1 0 0,0 1-1 0 0,0-1 0 0 0,0 0 1 0 0,1 0-1 0 0,-1 0 0 0 0,0 1 0 0 0,0-1 1 0 0,0 0-1 0 0,1 0 0 0 0,-1 1 1 0 0,0-1-1 0 0,0 0 0 0 0,0 0 1 0 0,0 1-1 0 0,0-1 0 0 0,0 1 1 0 0,10 17 3 0 0,66 99 358 0 0,-58-93-328 0 0,26 25 0 0 0,-41-46-40 0 0,3 4 4 0 0,1 0 1 0 0,9 14 0 0 0,-15-20 221 0 0,-1-1-45 0 0,0 1-311 0 0,0-1 0 0 0,0 0 0 0 0,0 0 0 0 0,0 1 0 0 0,0-1 0 0 0,0 0 0 0 0,0 0 0 0 0,0 0 0 0 0,0 1 0 0 0,0-1 0 0 0,0 0 0 0 0,0 0 0 0 0,0 1 0 0 0,0-1 0 0 0,0 0 1 0 0,0 0-1 0 0,0 0 0 0 0,0 1 0 0 0,0-1 0 0 0,0 0 0 0 0,-1 0 0 0 0,1 0 0 0 0,0 1 0 0 0,0-1 0 0 0,0 0 0 0 0,0 0 0 0 0,0 0 0 0 0,-1 0 0 0 0,1 1 0 0 0,0-1 0 0 0,0 0 0 0 0,0 0 0 0 0,-1 0 0 0 0,1 0 0 0 0,0 0 0 0 0,0 0 0 0 0,0 0 0 0 0,-1 0 1 0 0,1 1-1 0 0,0-1 0 0 0,0 0 0 0 0,0 0 0 0 0,-1 0 0 0 0,1 0 0 0 0,0 0 0 0 0,0 0 0 0 0,-1 0 0 0 0,1 0 0 0 0,0 0 0 0 0,0-1 0 0 0,0 1 0 0 0,-1 0 0 0 0,1 0 0 0 0,0 0 0 0 0,0 0 0 0 0,-1 0 0 0 0,1 0 0 0 0,0 0 0 0 0,0 0 0 0 0,0-1 1 0 0,0 1-1 0 0,-1 0 0 0 0,1 0 0 0 0,0 0 0 0 0,-15-14-7176 0 0,11 10 5990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7167 0 0,'0'2'80'0'0,"-1"0"0"0"0,1 0-1 0 0,-1 0 1 0 0,0 0-1 0 0,0 0 1 0 0,0 0-1 0 0,0 0 1 0 0,0-1 0 0 0,0 1-1 0 0,0 0 1 0 0,0 0-1 0 0,-1-1 1 0 0,1 1 0 0 0,0-1-1 0 0,-4 3 1 0 0,0 0 604 0 0,0-1 1 0 0,0 1-1 0 0,0-1 1 0 0,-7 3-1 0 0,10-5-490 0 0,1 0-1 0 0,0 0 0 0 0,-1 0 0 0 0,1 0 1 0 0,0 0-1 0 0,-1 0 0 0 0,1 0 0 0 0,-2 3 1 0 0,2-3-82 0 0,0 1-1 0 0,0-1 1 0 0,0 0 0 0 0,-1 0 0 0 0,1 1 0 0 0,0-1 0 0 0,-1 0 0 0 0,-2 1 0 0 0,-3 1 178 0 0,4-2-153 0 0,0 1 0 0 0,1-1 1 0 0,-1 0-1 0 0,1 1 1 0 0,-1-1-1 0 0,1 1 1 0 0,0 0-1 0 0,-5 3 1 0 0,6-2-30 0 0,-1-1 0 0 0,0 0 1 0 0,0-1-1 0 0,0 1 1 0 0,0 0-1 0 0,0 0 1 0 0,0-1-1 0 0,0 1 1 0 0,-1-1-1 0 0,1 0 0 0 0,-4 2 1 0 0,5-3 252 0 0,8-3-281 0 0,-1 1-240 0 0,-1 0 1 0 0,0 0-1 0 0,1-1 0 0 0,4-3 0 0 0,11-6-1094 0 0,-8 6 249 0 0,-8 3 184 0 0,0 1 0 0 0,1 0-1 0 0,-1 0 1 0 0,1 0 0 0 0,9-2 0 0 0,-2 0-2294 0 0,-12 3 2715 0 0,0 1-1 0 0,1-1 1 0 0,-1 1-1 0 0,0-1 1 0 0,0 1-1 0 0,0-1 1 0 0,1 1-1 0 0,-1 0 1 0 0,0 0-1 0 0,0 0 1 0 0,1 0-1 0 0,1 0 1 0 0,7 3-598 0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29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5759 0 0,'7'7'6732'0'0,"-3"2"-3354"0"0,-3-5-3419 0 0,-1 0 1 0 0,1 0 0 0 0,-1 0-1 0 0,0 0 1 0 0,0 5-1 0 0,0 9 660 0 0,1 19-330 0 0,-1-21 64 0 0,2 4-158 0 0,1 2-142 0 0,-2-20-54 0 0,0-1 4 0 0,-1-1-1 0 0,0 0 0 0 0,1 1 0 0 0,-1-1 1 0 0,0 1-1 0 0,0-1 0 0 0,1 1 1 0 0,-1-1-1 0 0,0 1 0 0 0,0-1 0 0 0,0 1 1 0 0,0-1-1 0 0,0 1 0 0 0,0-1 0 0 0,1 1 1 0 0,-1-1-1 0 0,0 1 0 0 0,0-1 0 0 0,-1 1 1 0 0,1-1-1 0 0,0 1 0 0 0,0-1 0 0 0,0 2 1 0 0,-2 0-5 0 0,2-2 2 0 0,0 0 0 0 0,0 0 0 0 0,-1 0 0 0 0,1 0 0 0 0,0 0 0 0 0,0 1 1 0 0,0-1-1 0 0,-1 0 0 0 0,1 0 0 0 0,0 0 0 0 0,0 1 0 0 0,0-1 0 0 0,0 0 0 0 0,0 0 0 0 0,-1 0 0 0 0,1 1 0 0 0,0-1 0 0 0,0 0 0 0 0,0 0 0 0 0,0 1 0 0 0,0-1 0 0 0,0 0 0 0 0,0 0 0 0 0,0 1 0 0 0,0-1 0 0 0,0 0 0 0 0,0 0 0 0 0,0 1 0 0 0,0-1 0 0 0,0 0 0 0 0,0 0 0 0 0,0 1 0 0 0,0-1 0 0 0,0 0 0 0 0,1 0 0 0 0,-1 1 0 0 0,0-1 0 0 0,0 0 1 0 0,0 0-1 0 0,0 0 0 0 0,0 1 0 0 0,1-1 0 0 0,-1 0 0 0 0,0 0 0 0 0,0 0 0 0 0,0 1 0 0 0,1-1 0 0 0,-1 0 0 0 0,0 0 0 0 0,0 0 0 0 0,6 7-70 0 0,0 0-342 0 0,-5-6-132 0 0,3 4-1865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23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9 376 5327 0 0,'-9'1'10507'0'0,"10"1"-10416"0"0,0-1 0 0 0,0 0 0 0 0,0 0-1 0 0,0 1 1 0 0,0-1 0 0 0,0 0 0 0 0,1 0 0 0 0,-1 0 0 0 0,0 0 0 0 0,1 0 0 0 0,-1 0 0 0 0,0-1-1 0 0,1 1 1 0 0,-1 0 0 0 0,1-1 0 0 0,-1 1 0 0 0,1-1 0 0 0,0 1 0 0 0,-1-1 0 0 0,1 0 0 0 0,1 0 0 0 0,20 6 178 0 0,-18-4-223 0 0,-1 0 1 0 0,1-1-1 0 0,-1 1 0 0 0,1-1 1 0 0,6 1-1 0 0,11 3 130 0 0,20 9 272 0 0,-38-12-429 0 0,-1 0 0 0 0,1 0 0 0 0,0-1 0 0 0,-1 0 1 0 0,1 0-1 0 0,0 0 0 0 0,0 0 0 0 0,0 0 0 0 0,5-1 1 0 0,-5 1-29 0 0,0 1 0 0 0,0-1 0 0 0,0 0 0 0 0,1 1 1 0 0,-2 0-1 0 0,7 4 0 0 0,-5-4 61 0 0,0 1-1 0 0,0 0 0 0 0,0-1 1 0 0,0 0-1 0 0,7 2 0 0 0,3-6 44 0 0,-13 2-88 0 0,-1 0-1 0 0,0 0 1 0 0,1 0 0 0 0,-1 0 0 0 0,0 0 0 0 0,1 1-1 0 0,-1-1 1 0 0,0 0 0 0 0,0 1 0 0 0,1-1-1 0 0,-1 1 1 0 0,0-1 0 0 0,0 1 0 0 0,2 1 0 0 0,-1-1-6 0 0,0 0 1 0 0,0 0 0 0 0,-1-1 0 0 0,1 1-1 0 0,0 0 1 0 0,0-1 0 0 0,0 1-1 0 0,3 0 1 0 0,18 0 59 0 0,-19-1-42 0 0,0 1 0 0 0,0-1-1 0 0,1 1 1 0 0,-1-1 0 0 0,0 1-1 0 0,5 2 1 0 0,19 5 17 0 0,-10-3 10 0 0,21 8 0 0 0,-32-10-39 0 0,0-1-1 0 0,0 0 1 0 0,1-1 0 0 0,-1 0-1 0 0,0 0 1 0 0,14 0 0 0 0,8 1 21 0 0,2 3 265 0 0,-3-4-233 0 0,-23-1-42 0 0,1 0-1 0 0,-1 0 1 0 0,1 1 0 0 0,-1-1-1 0 0,1 1 1 0 0,-1 0 0 0 0,0 1-1 0 0,0-1 1 0 0,1 1 0 0 0,-1 0-1 0 0,8 5 1 0 0,-11-5-2 0 0,0-1 0 0 0,0 0 0 0 0,0 0 0 0 0,0 0-1 0 0,1 0 1 0 0,-1 0 0 0 0,0 0 0 0 0,0-1 0 0 0,1 1 0 0 0,-1-1 0 0 0,0 0 0 0 0,1 1-1 0 0,-1-1 1 0 0,1 0 0 0 0,2-1 0 0 0,-2 1-14 0 0,31 2-2 0 0,-11 3 179 0 0,-16-3-120 0 0,1 0 0 0 0,-1 0 1 0 0,13 1-1 0 0,12-1 41 0 0,-15-3-72 0 0,48 8 520 0 0,-51-6-625 0 0,-7 0 109 0 0,-1 0 1 0 0,1 0 0 0 0,-1 0-1 0 0,0 0 1 0 0,0 1 0 0 0,0 0-1 0 0,0 1 1 0 0,0-1 0 0 0,8 6-1 0 0,-9-6-13 0 0,-4-1-17 0 0,0 1-5 0 0,9 1 68 0 0,3-1-1 0 0,-9-2-64 0 0,-2-1 0 0 0,1 1 0 0 0,0-2 0 0 0,0 1 0 0 0,0-1 16 0 0,-3 1 59 0 0,0 1-6 0 0,1-1-61 0 0,-1 0-10 0 0,1 0 0 0 0,-1 0 0 0 0,1 0-1 0 0,0 0 1 0 0,-1 1 0 0 0,1-1 0 0 0,0 0 0 0 0,-1 0 0 0 0,1 1 0 0 0,0-1 0 0 0,0 0 0 0 0,0 1 0 0 0,0-1 0 0 0,0 1-1 0 0,0-1 1 0 0,0 1 0 0 0,0-1 0 0 0,1 0 0 0 0,1-1 2 0 0,-1 0 0 0 0,21-11 80 0 0,-22 13-144 0 0,1-1 62 0 0,-1 1 0 0 0,1-1 0 0 0,-1 1 0 0 0,1-1 0 0 0,-1 0 0 0 0,1 0 1 0 0,-1 0-1 0 0,1 0 0 0 0,1-1 0 0 0,6-4 5 0 0,-5 4-3 0 0,0-1 0 0 0,-1 1 0 0 0,1-1 0 0 0,-1 0 0 0 0,4-3 0 0 0,-2 1 0 0 0,1 0 0 0 0,0 1 0 0 0,8-6 0 0 0,-12 9 0 0 0,0 0 0 0 0,-1 0 0 0 0,1-1 0 0 0,-1 1 0 0 0,1 0 0 0 0,-1-1 0 0 0,0 1 0 0 0,1-1 0 0 0,-1 1 0 0 0,0-1 0 0 0,1-2 0 0 0,0 2 0 0 0,1 1 0 0 0,-1 0 0 0 0,0-1 0 0 0,0 1 0 0 0,0 0 0 0 0,1 0 0 0 0,-1 0 0 0 0,4-1 0 0 0,3-1 0 0 0,31-16 0 0 0,-38 18 0 0 0,0 0 0 0 0,0 1 0 0 0,0-1 0 0 0,0 0 0 0 0,0 0 0 0 0,0 0 0 0 0,0-1 0 0 0,0 1 0 0 0,2-3 0 0 0,6-4 0 0 0,-6 6 0 0 0,1-3 0 0 0,1 1 0 0 0,0 0 0 0 0,0 0 0 0 0,12-5 0 0 0,1-1 0 0 0,-16 9 0 0 0,-1-1 0 0 0,1 1 0 0 0,-1-1 0 0 0,1 1 0 0 0,-1 0 0 0 0,1 0 0 0 0,3 0 0 0 0,-2 0 0 0 0,0-1 0 0 0,0 1 0 0 0,0 0 0 0 0,-1-1 0 0 0,1 0 0 0 0,6-4 0 0 0,-7 4 0 0 0,1 0 0 0 0,-1 0 0 0 0,1 0 0 0 0,0 0 0 0 0,6-1 0 0 0,-7 2 0 0 0,0 0 0 0 0,0-1 0 0 0,0 1 0 0 0,0-1 0 0 0,0 1 0 0 0,3-3 0 0 0,13-6 0 0 0,-2 1 0 0 0,-15 7 0 0 0,-1 1 0 0 0,1 0 0 0 0,0 0 0 0 0,0 0 0 0 0,-1 0 0 0 0,1 0 0 0 0,0 1 0 0 0,4-2 0 0 0,-4 1 0 0 0,0 0 0 0 0,1 0 0 0 0,-1 0 0 0 0,0 0 0 0 0,0 0 0 0 0,0 0 0 0 0,0-1 0 0 0,3-2 0 0 0,6-4 0 0 0,-7 5 0 0 0,0 0 0 0 0,0 0 0 0 0,-1-1 0 0 0,7-6 0 0 0,-8 7 0 0 0,1 0 0 0 0,0 0 0 0 0,0 0 0 0 0,0 1 0 0 0,1-1 0 0 0,-1 1 0 0 0,6-3 0 0 0,-7 3 0 0 0,1 1 0 0 0,-1-1 0 0 0,0 1 0 0 0,0-1 0 0 0,0 0 0 0 0,0 0 0 0 0,3-2 0 0 0,-4 2 0 0 0,0 1 0 0 0,1-1 0 0 0,-1 1 0 0 0,1-1 0 0 0,0 1 0 0 0,-1 0 0 0 0,1 0 0 0 0,0 0 0 0 0,0 0 0 0 0,2-1 0 0 0,19-10 0 0 0,-19 10 0 0 0,-4 1 0 0 0,0 0 0 0 0,1 1 0 0 0,-1-1 0 0 0,1 0 0 0 0,-1 1 0 0 0,0-1 0 0 0,1 0 0 0 0,-1 1 0 0 0,1-1 0 0 0,0 1 0 0 0,-1-1 0 0 0,1 1 0 0 0,-1-1 0 0 0,1 1 0 0 0,0-1 0 0 0,-1 1 0 0 0,1-1 0 0 0,0 1 0 0 0,1-1 0 0 0,17-9 0 0 0,-15 9 0 0 0,0-1 0 0 0,0 0 0 0 0,-1 0 0 0 0,1 0 0 0 0,-1-1 0 0 0,0 1 0 0 0,4-4 0 0 0,6-1 0 0 0,-1 2 0 0 0,11-8 0 0 0,-23 13 0 0 0,0 0 0 0 0,0 0 0 0 0,1 0 0 0 0,-1-1 0 0 0,1 1 0 0 0,-1 0 0 0 0,0 0 0 0 0,1 0 0 0 0,-1 0 0 0 0,0 0 0 0 0,1 0 0 0 0,-1-1 0 0 0,1 1 0 0 0,-1 0 0 0 0,0 0 0 0 0,1 0 0 0 0,-1 0 0 0 0,1 1 0 0 0,0-1 0 0 0,6-1 0 0 0,37-20 0 0 0,-34 16 12 0 0,0-1-1 0 0,11-3 1 0 0,11-5 33 0 0,-9 4-29 0 0,-20 9-26 0 0,0 0 1 0 0,0-1-1 0 0,0 1 0 0 0,1 0 1 0 0,5-1-1 0 0,7-2-28 0 0,-12 2 43 0 0,0 0 0 0 0,0 0 1 0 0,0 1-1 0 0,7-2 0 0 0,-8 2 2 0 0,1 0 1 0 0,0-1-1 0 0,-1 1 0 0 0,1 0 1 0 0,-1-1-1 0 0,5-3 0 0 0,26-8 60 0 0,-11 8-320 0 0,-22 4 197 0 0,0 1 1 0 0,-1-1 0 0 0,1 0-1 0 0,0 1 1 0 0,0-1-1 0 0,0 1 1 0 0,-1 0-1 0 0,1-1 1 0 0,0 1 0 0 0,0-1-1 0 0,0 1 1 0 0,0 0-1 0 0,0 0 1 0 0,0 0 0 0 0,1-1-1 0 0,-2 1-57 0 0,0 0 85 0 0,0 0 0 0 0,0 0-1 0 0,0 0 1 0 0,1 0 0 0 0,-1 0 0 0 0,0 0-1 0 0,0 0 1 0 0,0 0 0 0 0,0 0 0 0 0,-4-8-3182 0 0,-33-7-12735 0 0,29 14 14587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24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5871 0 0,'0'0'451'0'0,"8"13"4397"0"0,-3-12-4424 0 0,-1 0-1 0 0,0 0 1 0 0,0 1-1 0 0,1-1 1 0 0,-1 1-1 0 0,0 0 1 0 0,4 3-1 0 0,16 7 450 0 0,32 14-57 0 0,-35-17-513 0 0,-16-7-211 0 0,-1 0 0 0 0,1 0 0 0 0,0 0 1 0 0,0-1-1 0 0,6 1 0 0 0,-7-1-62 0 0,1 1-1 0 0,-1-1 1 0 0,0 1-1 0 0,0 0 1 0 0,0 0-1 0 0,0 0 1 0 0,4 4-1 0 0,4 1 277 0 0,-7-5-254 0 0,0 1 0 0 0,0-2 1 0 0,0 1-1 0 0,1-1 1 0 0,9 2-1 0 0,-4-1 44 0 0,-1 0 0 0 0,18 7 0 0 0,-12-4 185 0 0,32 7-1 0 0,-42-11-249 0 0,10 1 216 0 0,-13-1-248 0 0,1-1 0 0 0,-1 0-1 0 0,0 1 1 0 0,1 0 0 0 0,4 2 0 0 0,-4-3 1 0 0,-1-1 0 0 0,11 5 0 0 0,-12-3-10 0 0,1 0 43 0 0,0 1 0 0 0,1-1 0 0 0,-1 0-1 0 0,0 0 1 0 0,1 0 0 0 0,-1 0 0 0 0,1-1 0 0 0,-1 0 0 0 0,1 1 0 0 0,5-1 0 0 0,-8-1-26 0 0,0 1 0 0 0,-1 0 0 0 0,1 0 0 0 0,0 1 0 0 0,0-1-1 0 0,0 0 1 0 0,0 0 0 0 0,0 0 0 0 0,0 1 0 0 0,0-1 0 0 0,0 0 0 0 0,1 1-1 0 0,20 6 41 0 0,7 0 109 0 0,-28-7-80 0 0,13 2 79 0 0,10-2 233 0 0,-12 0-259 0 0,13 1 34 0 0,10-1-230 0 0,-18-1 102 0 0,13 3 117 0 0,-15-1-93 0 0,29-2-1 0 0,-42 1-58 0 0,0 0-1 0 0,0 0 1 0 0,0-1 0 0 0,0 1-1 0 0,0 1 1 0 0,0-1-1 0 0,-1 0 1 0 0,1 0 0 0 0,0 1-1 0 0,0-1 1 0 0,3 2-1 0 0,-4-2 6 0 0,0 1 0 0 0,0-1 0 0 0,0 0 0 0 0,0 1 0 0 0,0-1-1 0 0,0 0 1 0 0,0 0 0 0 0,0 0 0 0 0,0 0 0 0 0,0 0 0 0 0,1 0 0 0 0,1 0 13 0 0,-1 1 0 0 0,1-1 0 0 0,-1 1 0 0 0,0-1 1 0 0,1 1-1 0 0,-1 0 0 0 0,0 0 0 0 0,3 2 0 0 0,-4-3-5 0 0,0 0 157 0 0,20 5-90 0 0,16 3-80 0 0,-15-6 0 0 0,-20-1 1 0 0,0-1 0 0 0,0 1 0 0 0,0-1 0 0 0,0 0 0 0 0,0 1 0 0 0,0-1 0 0 0,-1 0 0 0 0,1-1 0 0 0,0 1 0 0 0,4-1 0 0 0,21 7 52 0 0,-2 6-53 0 0,-12-7 16 0 0,-6-1 116 0 0,-5-3-117 0 0,-1 0 0 0 0,1 0 0 0 0,0 0 0 0 0,-1 0 0 0 0,1-1 0 0 0,0 1 0 0 0,-1-1 1 0 0,1 1-1 0 0,3 0 0 0 0,3 0 14 0 0,-1 1 1 0 0,1 0-1 0 0,8 3 0 0 0,26 17-29 0 0,-3-3-14 0 0,-2 1-61 0 0,-36-20-18 0 0,16 8-966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2:2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1 141 6967 0 0,'2'-9'9698'0'0,"-2"9"-9596"0"0,2 7 28 0 0,1 0 0 0 0,0 1-1 0 0,1-2 1 0 0,-1 1 0 0 0,1 0-1 0 0,0-1 1 0 0,1 0 0 0 0,8 10 0 0 0,5 7 118 0 0,-3 2 196 0 0,-7-8-342 0 0,-6-15-80 0 0,7 13 324 0 0,-8-12-212 0 0,6 15 138 0 0,-5-15-253 0 0,-1-2 170 0 0,27 13 150 0 0,-24-12-255 0 0,0 0 0 0 0,1-1 0 0 0,-1 1 0 0 0,9 0 0 0 0,1 2 115 0 0,-8-3-205 0 0,1 1 0 0 0,-1-1 0 0 0,0 1 0 0 0,0-2 1 0 0,1 1-1 0 0,6-1 0 0 0,-6 0 57 0 0,1 1 0 0 0,-1-1 1 0 0,1 1-1 0 0,-1 1 0 0 0,13 3 0 0 0,4 5-51 0 0,-8-1 0 0 0,28 6 54 0 0,-7-9 372 0 0,41 10-74 0 0,-2-9-256 0 0,-51-4-96 0 0,-19-2 0 0 0,0 0 0 0 0,0 0 0 0 0,9 0 0 0 0,-8 0-2 0 0,14 2 15 0 0,7 1 107 0 0,-9-4 53 0 0,-1-1 133 0 0,-3-2-460 0 0,-14 3 154 0 0,-1 0 0 0 0,0 0 0 0 0,1 0 0 0 0,-1 0 0 0 0,1 0 0 0 0,-1 0 0 0 0,0-1 0 0 0,1 1 0 0 0,-1 0 0 0 0,0 0 0 0 0,1-1 0 0 0,-1 1 0 0 0,0 0 0 0 0,0 0 0 0 0,1-1 0 0 0,-1 1 0 0 0,0 0 0 0 0,0-1 0 0 0,1 1 0 0 0,-1 0 0 0 0,0-1 0 0 0,0 1 0 0 0,0 0 0 0 0,1-1 0 0 0,-1 1 0 0 0,0-1 0 0 0,0 1 0 0 0,0-1 0 0 0,1-2 0 0 0,36-21 64 0 0,-5 1-64 0 0,-15 12 0 0 0,3-1 0 0 0,-2 1 5 0 0,-5 2-74 0 0,11-10 69 0 0,-21 18 0 0 0,0 0 0 0 0,-1 0 0 0 0,1 0 0 0 0,-1 0 0 0 0,1-1 0 0 0,2-2 0 0 0,14-6 0 0 0,0-2 0 0 0,2 4 0 0 0,0 0 0 0 0,-19 8 0 0 0,0 0 0 0 0,0-1 0 0 0,0 1 0 0 0,0-1 0 0 0,-1 1 0 0 0,1-1 0 0 0,0 0 0 0 0,0 1 0 0 0,0-1 0 0 0,-1 0 0 0 0,3-2 0 0 0,9-4 0 0 0,24-7 75 0 0,-8 3-86 0 0,-19 7 15 0 0,1-1 48 0 0,12-13-44 0 0,-20 16-8 0 0,1 0 0 0 0,12-10 0 0 0,-15 11 18 0 0,0-1-1 0 0,0 1 1 0 0,0-1-1 0 0,0 1 1 0 0,-1-1 0 0 0,1 0-1 0 0,0 1 1 0 0,-1-1-1 0 0,1 0 1 0 0,-1 0-1 0 0,1 1 1 0 0,-1-4 0 0 0,2-19 33 0 0,-3 17-51 0 0,0-1 0 0 0,-1 1 0 0 0,1-1 0 0 0,-5-8 0 0 0,3 5 0 0 0,1-1-1 0 0,1 5-2 0 0,0 0 0 0 0,-1 1 0 0 0,1-1 0 0 0,-1 1 0 0 0,0 0 0 0 0,-6-11-1 0 0,7 23-1368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17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647 418 6559 0 0,'0'0'1231'0'0,"-18"-6"2450"0"0,12 4-3349 0 0,0 0 0 0 0,1-1 0 0 0,-1 0 0 0 0,0 0 0 0 0,1-1-1 0 0,-9-6 1 0 0,-17-10 305 0 0,-132-54 665 0 0,93 43-1316 0 0,23 10 8 0 0,-46-28 1 0 0,79 41-261 0 0,1-2 1 0 0,-1 0 0 0 0,1 0-1 0 0,1-1 1 0 0,0-1-1 0 0,1 0 1 0 0,-14-18 0 0 0,0-4-2201 0 0,-8-11-7363 0 0,29 38 9034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18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999 175 7975 0 0,'0'0'2360'0'0,"-11"10"1991"0"0,-3-6-3979 0 0,1-1 1 0 0,-1 0-1 0 0,0-1 0 0 0,-1-1 1 0 0,1 0-1 0 0,-18-1 0 0 0,-1 0 263 0 0,-198-9 109 0 0,106 1-464 0 0,-171-20-448 0 0,286 26-42 0 0,0 0 0 0 0,0-1 0 0 0,0 0 0 0 0,0-1 0 0 0,1 0 0 0 0,-1 0 0 0 0,1-1 0 0 0,0 0 0 0 0,-10-8 0 0 0,11 6-637 0 0,0 0 1 0 0,1 0-1 0 0,-1 0 1 0 0,2-1-1 0 0,-9-12 0 0 0,8 11-961 0 0,4 5 194 0 0,0 0 0 0 0,0-1 0 0 0,1 0 0 0 0,-4-8 0 0 0,2 1 440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0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1171 7399 0 0,'1'1'163'0'0,"0"1"0"0"0,0 0 0 0 0,-1 0 0 0 0,1-1 0 0 0,-1 1 0 0 0,1 0 0 0 0,-1 0 0 0 0,0 0 0 0 0,0 0-1 0 0,1 3 1563 0 0,6-14 560 0 0,-4-8-1659 0 0,-1 0 1 0 0,0 0-1 0 0,-1 0 0 0 0,-3-33 1 0 0,1-11-304 0 0,0-85 89 0 0,-1 20-254 0 0,-5-69-47 0 0,1 117-110 0 0,-5-27-1 0 0,2 58 0 0 0,4 20 0 0 0,-11-19 0 0 0,16 45 0 0 0,0 0 0 0 0,0 1 0 0 0,0-1 1 0 0,-1 1-1 0 0,1-1 0 0 0,0 0 0 0 0,-1 1 0 0 0,1-1 0 0 0,-1 1 0 0 0,1-1 0 0 0,0 1 0 0 0,-1-1 0 0 0,1 1 0 0 0,-1 0 0 0 0,1-1 0 0 0,-1 1 0 0 0,0 0 0 0 0,0-1 1 0 0,1 1-2 0 0,0 0 1 0 0,0 0 0 0 0,-1 0-1 0 0,1 0 1 0 0,0-1 0 0 0,0 1 0 0 0,0 0-1 0 0,0 0 1 0 0,-1 0 0 0 0,1 0 0 0 0,0 0-1 0 0,0 0 1 0 0,0 0 0 0 0,-1 0 0 0 0,1 0-1 0 0,0 0 1 0 0,0 0 0 0 0,0 1 0 0 0,0-1-1 0 0,-1 0 1 0 0,1 0 0 0 0,0 0 0 0 0,0 0-1 0 0,0 0 1 0 0,0 0 0 0 0,-1 0-1 0 0,1 0 1 0 0,0 0 0 0 0,0 1 0 0 0,0-1-1 0 0,0 0 1 0 0,0 0 0 0 0,-1 0 0 0 0,1 0-1 0 0,0 0 1 0 0,0 1 0 0 0,0-1 0 0 0,0 0-1 0 0,0 0 1 0 0,0 0 0 0 0,0 0 0 0 0,0 1-1 0 0,0-1 1 0 0,0 0 0 0 0,0 0-1 0 0,0 0 1 0 0,0 1 0 0 0,0-1 0 0 0,0 0-1 0 0,0 0 1 0 0,0 0 0 0 0,0 1 0 0 0,0-1-1 0 0,0 0 1 0 0,0 0 0 0 0,0 0 0 0 0,0 0-1 0 0,0 1 1 0 0,0-1 0 0 0,0 0 0 0 0,2 22-231 0 0,-2-16 171 0 0,1 1 0 0 0,0-1-1 0 0,2 8 1 0 0,23 91-211 0 0,10 28 156 0 0,-20-80 127 0 0,34 98 26 0 0,-36-116-5 0 0,1-1 0 0 0,24 41-1 0 0,-37-72-24 0 0,7 13 86 0 0,1-1 0 0 0,18 21 0 0 0,-25-33-71 0 0,0 1 1 0 0,0-1-1 0 0,0 0 0 0 0,1 0 0 0 0,-1-1 0 0 0,1 1 0 0 0,0-1 0 0 0,0 0 0 0 0,0 0 1 0 0,0 0-1 0 0,0 0 0 0 0,0 0 0 0 0,0-1 0 0 0,1 0 0 0 0,6 1 0 0 0,-9-2-15 0 0,0 0-1 0 0,0 0 1 0 0,0 0-1 0 0,0 0 0 0 0,0-1 1 0 0,0 1-1 0 0,-1-1 1 0 0,1 1-1 0 0,0-1 1 0 0,0 0-1 0 0,-1 0 0 0 0,1 1 1 0 0,0-1-1 0 0,-1 0 1 0 0,1-1-1 0 0,-1 1 1 0 0,1 0-1 0 0,-1 0 1 0 0,1-1-1 0 0,-1 1 0 0 0,0-1 1 0 0,0 1-1 0 0,0-1 1 0 0,0 1-1 0 0,0-1 1 0 0,0 0-1 0 0,0 1 0 0 0,0-1 1 0 0,-1 0-1 0 0,2-3 1 0 0,0-3 92 0 0,0 0 0 0 0,-1 0 0 0 0,0-1 1 0 0,0 1-1 0 0,-1-14 0 0 0,-9-121 481 0 0,1 59-268 0 0,-17-102-66 0 0,6 53-252 0 0,11 74 5 0 0,-4-46 0 0 0,-3-1 0 0 0,10 81 18 0 0,3 21-67 0 0,1 0-1 0 0,0 0 0 0 0,0 0 1 0 0,1 0-1 0 0,-1-4 0 0 0,1 8 3 0 0,0-1 1 0 0,0 1-1 0 0,0-1 0 0 0,0 0 0 0 0,-1 1 0 0 0,1-1 1 0 0,0 1-1 0 0,0-1 0 0 0,0 1 0 0 0,-1-1 1 0 0,1 1-1 0 0,0-1 0 0 0,-1 1 0 0 0,1-1 0 0 0,0 1 1 0 0,-1-1-1 0 0,1 1 0 0 0,0 0 0 0 0,-1-1 0 0 0,1 1 1 0 0,-1-1-1 0 0,1 1 0 0 0,-1 0 0 0 0,1 0 0 0 0,-1-1 1 0 0,0 1-1 0 0,1 0-28 0 0,-1 0 0 0 0,1 0 0 0 0,0-1 0 0 0,-1 1 0 0 0,1 0 0 0 0,0 0 1 0 0,0 0-1 0 0,-1 0 0 0 0,1 0 0 0 0,0 0 0 0 0,-1 0 0 0 0,1 0 0 0 0,0 1 0 0 0,-1-1 0 0 0,1 0 0 0 0,0 0 1 0 0,0 0-1 0 0,-1 0 0 0 0,1 0 0 0 0,0 0 0 0 0,0 0 0 0 0,-1 1 0 0 0,1-1 0 0 0,0 0 0 0 0,0 0 0 0 0,-1 0 1 0 0,1 1-1 0 0,0-1 0 0 0,0 0 0 0 0,0 0 0 0 0,0 1 0 0 0,-1-1 0 0 0,1 0 0 0 0,0 0 0 0 0,0 1 0 0 0,0-1 1 0 0,0 0-1 0 0,0 0 0 0 0,0 1 0 0 0,0-1 0 0 0,0 0 0 0 0,0 1 0 0 0,0-1 0 0 0,0 0 0 0 0,0 0 0 0 0,0 1 1 0 0,0 0-1 0 0,0 1-629 0 0,-4 26-10846 0 0,8-20 10414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1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0 187 10103 0 0,'5'-19'1768'0'0,"2"-17"966"0"0,-2 22-2210 0 0,-1 3-343 0 0,0 1 0 0 0,0 0 0 0 0,1 0-1 0 0,0 0 1 0 0,8-10 0 0 0,-9 15-143 0 0,0-1 1 0 0,0 1-1 0 0,1 0 1 0 0,0 0 0 0 0,0 1-1 0 0,7-6 1 0 0,-11 9-32 0 0,1 1 0 0 0,-1-1 0 0 0,1 0 0 0 0,-1 0 0 0 0,1 1 0 0 0,0-1 0 0 0,-1 1 1 0 0,1 0-1 0 0,0-1 0 0 0,-1 1 0 0 0,1 0 0 0 0,0 0 0 0 0,-1 0 0 0 0,1 0 0 0 0,0 0 0 0 0,-1 0 1 0 0,1 1-1 0 0,0-1 0 0 0,-1 0 0 0 0,1 1 0 0 0,-1-1 0 0 0,1 1 0 0 0,-1 0 0 0 0,1 0 0 0 0,-1-1 1 0 0,1 1-1 0 0,-1 0 0 0 0,1 0 0 0 0,-1 0 0 0 0,0 0 0 0 0,1 2 0 0 0,4 3 0 0 0,-1 1 0 0 0,0-1 0 0 0,0 1 0 0 0,0 0 0 0 0,-1 1-1 0 0,4 10 1 0 0,8 12 9 0 0,-7-10-16 0 0,3 4 0 0 0,8 5 0 0 0,-5-7 0 0 0,-5-11 0 0 0,-5-2 0 0 0,-2-4 0 0 0,-3-5 3 0 0,0 0 0 0 0,0 0 0 0 0,0 1 0 0 0,0-1 0 0 0,0 0 1 0 0,0 0-1 0 0,0 0 0 0 0,0 1 0 0 0,0-1 0 0 0,0 0 0 0 0,0 0 0 0 0,0 0 0 0 0,0 0 0 0 0,0 1 0 0 0,0-1 0 0 0,0 0 0 0 0,0 0 0 0 0,0 0 0 0 0,0 1 0 0 0,0-1 0 0 0,0 0 0 0 0,0 0 0 0 0,0 0 0 0 0,0 0 0 0 0,0 1 0 0 0,-1-1 0 0 0,1 0 1 0 0,0 0-1 0 0,0 0 0 0 0,0 0 0 0 0,0 0 0 0 0,0 1 0 0 0,-1-1 0 0 0,1 0 0 0 0,0 0 0 0 0,0 0 0 0 0,0 0 0 0 0,0 0 0 0 0,-1 0 0 0 0,1 0 0 0 0,0 0 0 0 0,0 0 0 0 0,0 0 0 0 0,-1 0 0 0 0,-11 0 234 0 0,4-1-152 0 0,2 1-50 0 0,0 0 1 0 0,-1 1-1 0 0,1 0 1 0 0,0 0-1 0 0,0 1 1 0 0,1 0-1 0 0,-1 0 1 0 0,0 0-1 0 0,0 0 0 0 0,-5 4 1 0 0,-4 4 13 0 0,1 0 0 0 0,-16 14 0 0 0,26-21 3 0 0,-3 4 35 0 0,0 1 0 0 0,-10 12 0 0 0,6-7-4 0 0,7-7-34 0 0,0-1 0 0 0,1 1 0 0 0,0 0 0 0 0,0 0-1 0 0,-3 12 1 0 0,0-3 66 0 0,5-12-86 0 0,0 0-1 0 0,0 0 1 0 0,0 0-1 0 0,1 0 0 0 0,-1 0 1 0 0,1 0-1 0 0,0 0 1 0 0,0 0-1 0 0,0 0 1 0 0,0 0-1 0 0,0 0 1 0 0,1 0-1 0 0,0 0 0 0 0,-1 0 1 0 0,1 0-1 0 0,0 0 1 0 0,0 0-1 0 0,1 0 1 0 0,2 4-1 0 0,-3-5-17 0 0,0 0-1 0 0,1 0 1 0 0,-1-1 0 0 0,1 1-1 0 0,-1-1 1 0 0,1 1-1 0 0,0-1 1 0 0,-1 1 0 0 0,1-1-1 0 0,0 0 1 0 0,0 0 0 0 0,0 0-1 0 0,0 0 1 0 0,0 0 0 0 0,0-1-1 0 0,1 1 1 0 0,-1-1-1 0 0,0 1 1 0 0,0-1 0 0 0,0 0-1 0 0,1 1 1 0 0,-1-1 0 0 0,0-1-1 0 0,0 1 1 0 0,1 0 0 0 0,-1 0-1 0 0,4-2 1 0 0,0 0-2 0 0,0 0 1 0 0,0 0 0 0 0,0-1-1 0 0,0 0 1 0 0,-1 0-1 0 0,1 0 1 0 0,-1-1 0 0 0,8-6-1 0 0,2-4 131 0 0,18-22-1 0 0,-27 29-306 0 0,0 1-1 0 0,0 0 1 0 0,1 1 0 0 0,0-1-1 0 0,0 1 1 0 0,1 0 0 0 0,-1 1-1 0 0,1 0 1 0 0,13-5-1 0 0,12-1-3503 0 0,0 5-3560 0 0,-17 2 1551 0 0,-6 0 4664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2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 8663 0 0,'0'-2'346'0'0,"1"0"-1"0"0,-1 0 0 0 0,0 0 1 0 0,0 0-1 0 0,0 0 0 0 0,0 0 1 0 0,-3-9 3139 0 0,3 22-2213 0 0,2 27-1087 0 0,2 0-1 0 0,2 0 1 0 0,12 41 0 0 0,-10-45 8 0 0,2 13-43 0 0,4 19 318 0 0,31 86-1 0 0,-33-114-269 0 0,-6-21-62 0 0,8 21 1 0 0,-5-18-58 0 0,-6-12-46 0 0,0 0-1 0 0,1-1 0 0 0,0 1 1 0 0,7 8-1 0 0,-4-7-29 0 0,-4-4 38 0 0,1 0-1 0 0,0 0 1 0 0,0 0 0 0 0,1-1-1 0 0,-1 1 1 0 0,1-1 0 0 0,10 6-1 0 0,-15-9-28 0 0,1-1 0 0 0,-1 0 0 0 0,1 0 0 0 0,-1 0 0 0 0,1 1 0 0 0,-1-1 0 0 0,1 0 0 0 0,-1 0 0 0 0,1 0 0 0 0,-1 0 0 0 0,1 0 0 0 0,-1 0 0 0 0,1 0 0 0 0,-1 0 0 0 0,1 0 0 0 0,-1 0 0 0 0,1 0 0 0 0,-1 0 0 0 0,1-1 0 0 0,-1 1 0 0 0,1 0 0 0 0,-1 0 0 0 0,1 0 0 0 0,-1-1 0 0 0,1 1 0 0 0,9-13 233 0 0,-7 7-170 0 0,-1 0 0 0 0,0 1-1 0 0,1-10 1 0 0,16-89 393 0 0,12-57-296 0 0,-10 83-335 0 0,-5 28-2874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2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13127 0 0,'0'0'1012'0'0,"14"9"547"0"0,42 39 1378 0 0,-42-35-2826 0 0,1 0 0 0 0,-1-1 0 0 0,30 18 0 0 0,-43-29-117 0 0,41 19-146 0 0,-39-18-308 0 0,2 0 0 0 0,-1-1 0 0 0,0 0 0 0 0,0 0 0 0 0,0 0 0 0 0,0 0 0 0 0,1-1 0 0 0,7 0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8495 0 0,'0'2'65'0'0,"-1"0"-1"0"0,1 1 0 0 0,-1-1 0 0 0,0 0 0 0 0,0 0 0 0 0,0 0 0 0 0,0 0 1 0 0,0 0-1 0 0,0 0 0 0 0,-1 0 0 0 0,1 0 0 0 0,0-1 0 0 0,-1 1 0 0 0,0 0 1 0 0,-2 1-1 0 0,-6 8 792 0 0,-10 6 1119 0 0,17-15-1676 0 0,0 0 0 0 0,0 1 1 0 0,0-1-1 0 0,0 1 0 0 0,1 0 0 0 0,-3 3 0 0 0,2-3-67 0 0,1-1 0 0 0,0 0 0 0 0,-1 1 0 0 0,1-1 1 0 0,-6 3-1 0 0,-5 6 534 0 0,-6 2 19 0 0,12-9-74 0 0,10-8-246 0 0,13-4-740 0 0,-14 7 194 0 0,0 0 0 0 0,0 0 0 0 0,1 0 1 0 0,-1 0-1 0 0,0-1 0 0 0,3-2 0 0 0,0 0-253 0 0,1-1 0 0 0,0 1 0 0 0,1 0 1 0 0,-1 0-1 0 0,14-5 0 0 0,0-1-774 0 0,-17 9 827 0 0,0 0-1 0 0,0 0 0 0 0,0 0 1 0 0,0 0-1 0 0,0 1 1 0 0,0 0-1 0 0,5-1 0 0 0,7 0-2041 0 0,-14 0 2195 0 0,0 1 0 0 0,-1 0 0 0 0,1 0 0 0 0,0 0 0 0 0,-1 0 0 0 0,1 0 0 0 0,0 0 0 0 0,-1 0 0 0 0,1 0 0 0 0,0 0 0 0 0,-1 0 0 0 0,1 0 0 0 0,-1 0 0 0 0,1 0-1 0 0,0 1 1 0 0,-1-1 0 0 0,1 0 0 0 0,0 0 0 0 0,-1 1 0 0 0,1-1 0 0 0,-1 0 0 0 0,1 1 0 0 0,-1-1 0 0 0,1 1 0 0 0,-1-1 0 0 0,1 1 0 0 0,0 0 0 0 0,-1 0 108 0 0,1 1 0 0 0,-1-1 1 0 0,1 0-1 0 0,-1 1 1 0 0,0-1-1 0 0,1 0 0 0 0,-1 1 1 0 0,0-1-1 0 0,0 0 0 0 0,0 1 1 0 0,0-1-1 0 0,-1 3 1 0 0,1 0 371 0 0,-1 0 1 0 0,0 0 0 0 0,0 0 0 0 0,-1 0 0 0 0,1-1 0 0 0,-1 1-1 0 0,0 0 1 0 0,-3 5 0 0 0,4-8-98 0 0,-12 14 2062 0 0,-24 22 0 0 0,25-20-1475 0 0,0-1-125 0 0,7-12-535 0 0,3-2-105 0 0,0-1 1 0 0,0 1-1 0 0,1-1 0 0 0,-1 1 1 0 0,1-1-1 0 0,-1 1 1 0 0,1 0-1 0 0,0 0 0 0 0,0 0 1 0 0,-2 3-1 0 0,-3 2 147 0 0,4-5 157 0 0,7-1-196 0 0,-2-1-190 0 0,1 0 0 0 0,-1 0 1 0 0,0-1-1 0 0,0 1 0 0 0,0-1 1 0 0,1 0-1 0 0,-1 0 1 0 0,0 0-1 0 0,0 0 0 0 0,3-2 1 0 0,14-5-401 0 0,0 0-249 0 0,-16 7 422 0 0,-1-1 1 0 0,1 1-1 0 0,0 0 1 0 0,0 0-1 0 0,-1 0 0 0 0,7-1 1 0 0,-2 2-361 0 0,-6 0 389 0 0,-1-1-1 0 0,1 1 1 0 0,-1 0-1 0 0,1 0 1 0 0,0 0-1 0 0,-1 0 1 0 0,1 0-1 0 0,-1 1 1 0 0,1-1-1 0 0,-1 0 1 0 0,1 1-1 0 0,-1-1 1 0 0,1 1-1 0 0,-1-1 1 0 0,3 3-1 0 0,-3-2-677 0 0,3 4-822 0 0,-3-5 1669 0 0,-1 0-1 0 0,1 1 1 0 0,-1-1 0 0 0,0 0 0 0 0,1 0-1 0 0,-1 1 1 0 0,0-1 0 0 0,1 0-1 0 0,-1 1 1 0 0,0-1 0 0 0,0 0 0 0 0,1 1-1 0 0,-1-1 1 0 0,0 1 0 0 0,0-1-1 0 0,0 0 1 0 0,1 1 0 0 0,-1-1-1 0 0,0 1 1 0 0,0-1 0 0 0,0 0 0 0 0,0 1-1 0 0,0-1 1 0 0,0 1 0 0 0,-1 5 492 0 0,0 0-1 0 0,-1 0 1 0 0,0 0 0 0 0,0 0 0 0 0,-1-1 0 0 0,1 1 0 0 0,-1-1 0 0 0,0 1 0 0 0,-1-1 0 0 0,1 0-1 0 0,-6 5 1 0 0,-3 7 473 0 0,9-13-700 0 0,0 0 1 0 0,0 0-1 0 0,0-1 1 0 0,-4 5-1 0 0,4-7-114 0 0,1 2 16 0 0,-3 10 177 0 0,3-8-1474 0 0,4-12-89 0 0,20-52-10458 0 0,-14 45 10615 0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2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8863 0 0,'7'-10'5480'0'0,"-7"10"-5381"0"0,0 0-61 0 0,0 0 0 0 0,0 0 0 0 0,0 0 0 0 0,0 1-1 0 0,0-1 1 0 0,0 0 0 0 0,0 0 0 0 0,1 0 0 0 0,-1 0 0 0 0,0 0 0 0 0,0 0 0 0 0,0 0 0 0 0,0 1 0 0 0,0-1 0 0 0,0 0-1 0 0,0 0 1 0 0,0 0 0 0 0,1 0 0 0 0,-1 0 0 0 0,0 0 0 0 0,0 0 0 0 0,0 0 0 0 0,0 0 0 0 0,0 0 0 0 0,0 0-1 0 0,1 0 1 0 0,-1 0 0 0 0,0 0 0 0 0,0 0 0 0 0,0 0 0 0 0,0 0 0 0 0,0 0 0 0 0,1 0 0 0 0,-1 0 0 0 0,0 0-1 0 0,0 0 1 0 0,0 0 0 0 0,0 0 0 0 0,0 0 0 0 0,0 0 0 0 0,1 0 0 0 0,-1 0 0 0 0,0 0 0 0 0,0 0 0 0 0,0 0 0 0 0,0 0-1 0 0,0 0 1 0 0,0 0 0 0 0,1 0 0 0 0,-1-1 0 0 0,0 1 0 0 0,0 0 0 0 0,0 0 0 0 0,0 0 0 0 0,0 0 0 0 0,6 28 726 0 0,14 40 0 0 0,2 3-290 0 0,4 36 224 0 0,59 154-1 0 0,-77-241-1122 0 0,2 0 0 0 0,0 0 0 0 0,1 0 0 0 0,1-2 0 0 0,1 1 0 0 0,16 17 0 0 0,-14-12-1780 0 0,-4-5-1434 0 0,2 7-6953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3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12 223 12263 0 0,'0'-2'104'0'0,"0"1"-1"0"0,0-1 0 0 0,0 1 1 0 0,0-1-1 0 0,0 1 0 0 0,0 0 1 0 0,-1-1-1 0 0,1 1 0 0 0,0-1 1 0 0,-1 1-1 0 0,1 0 0 0 0,-2-3 1 0 0,-3-12 527 0 0,4-1 643 0 0,0 13-1069 0 0,1 1 0 0 0,0 0 0 0 0,0 0 1 0 0,0-1-1 0 0,1-5 0 0 0,1-12 98 0 0,-2 16-219 0 0,1 0 0 0 0,-1 0-1 0 0,1 0 1 0 0,2-7 0 0 0,-3 11-67 0 0,4-9 145 0 0,-1 1 0 0 0,1 0 0 0 0,0-1 0 0 0,1 1 0 0 0,7-10 0 0 0,-10 17-156 0 0,-1 1-1 0 0,1-1 1 0 0,-1 0 0 0 0,1 0-1 0 0,0 1 1 0 0,0-1-1 0 0,0 1 1 0 0,-1 0-1 0 0,2-1 1 0 0,-1 1-1 0 0,0 0 1 0 0,0 0-1 0 0,0 0 1 0 0,0 1 0 0 0,1-1-1 0 0,-1 0 1 0 0,0 1-1 0 0,1 0 1 0 0,-1-1-1 0 0,0 1 1 0 0,1 0-1 0 0,-1 0 1 0 0,1 0 0 0 0,-1 1-1 0 0,0-1 1 0 0,1 0-1 0 0,-1 1 1 0 0,3 1-1 0 0,1 0-11 0 0,-1 1 0 0 0,1 0 0 0 0,0 0 0 0 0,-1 1 0 0 0,0-1 0 0 0,0 1 0 0 0,0 0 0 0 0,0 1 0 0 0,-1-1 0 0 0,1 1 0 0 0,5 9 0 0 0,-4-6 6 0 0,1-1 0 0 0,0 0 0 0 0,0 0 0 0 0,8 6 0 0 0,9 3 12 0 0,-1 0 31 0 0,0 1-1 0 0,20 20 0 0 0,-76-35 716 0 0,11-2-756 0 0,15 1-15 0 0,-1 0 1 0 0,1 1 0 0 0,-1-1-1 0 0,1 1 1 0 0,0 1-1 0 0,0-1 1 0 0,0 1-1 0 0,0 1 1 0 0,0-1-1 0 0,1 1 1 0 0,-1 0-1 0 0,-9 9 1 0 0,13-10 27 0 0,-1 1-1 0 0,1-1 1 0 0,-1 1-1 0 0,1 0 1 0 0,1 0 0 0 0,-1 0-1 0 0,0 0 1 0 0,1 0 0 0 0,0 1-1 0 0,0-1 1 0 0,0 1 0 0 0,0-1-1 0 0,1 1 1 0 0,0 0-1 0 0,0 0 1 0 0,0 0 0 0 0,1-1-1 0 0,-1 1 1 0 0,1 0 0 0 0,1 9-1 0 0,-1-11 16 0 0,1 0-1 0 0,-1 0 0 0 0,1 0 0 0 0,0 0 1 0 0,0 0-1 0 0,0 0 0 0 0,0 0 1 0 0,0-1-1 0 0,1 1 0 0 0,-1 0 1 0 0,1-1-1 0 0,0 1 0 0 0,0 0 0 0 0,0-1 1 0 0,4 4-1 0 0,-4-4-21 0 0,1-1-1 0 0,-1 1 1 0 0,0-1-1 0 0,1 0 1 0 0,-1 0-1 0 0,1 0 1 0 0,0 0-1 0 0,-1-1 1 0 0,1 1-1 0 0,0-1 1 0 0,0 1-1 0 0,-1-1 1 0 0,1 0 0 0 0,0 0-1 0 0,0 0 1 0 0,-1-1-1 0 0,1 1 1 0 0,3-2-1 0 0,-3 2 3 0 0,1-1 1 0 0,-1-1-1 0 0,0 1 0 0 0,0 0 0 0 0,0-1 0 0 0,0 1 0 0 0,-1-1 1 0 0,1 0-1 0 0,5-4 0 0 0,20-25-451 0 0,-13 14 56 0 0,9-8-907 0 0,9-9-4178 0 0,-23 16-2192 0 0,-6 8 4470 0 0,2 0 1908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4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85 11775 0 0,'0'0'908'0'0,"1"2"-745"0"0,0-1 0 0 0,0 1 0 0 0,0-1 0 0 0,-1 1 0 0 0,1 0-1 0 0,-1-1 1 0 0,1 1 0 0 0,-1 0 0 0 0,0-1 0 0 0,1 4 0 0 0,1 7 1088 0 0,11 27 54 0 0,-9-26-1189 0 0,0 1 1 0 0,1-1 0 0 0,9 16 0 0 0,-5-14 125 0 0,-5-5-151 0 0,2-1-1 0 0,0 0 1 0 0,0 0 0 0 0,0 0 0 0 0,1-1-1 0 0,9 9 1 0 0,-8-10 14 0 0,-7-6-85 0 0,1 1 0 0 0,-1-1-1 0 0,1 1 1 0 0,-1-1 0 0 0,1 0-1 0 0,0 1 1 0 0,0-1 0 0 0,-1 0 0 0 0,1 0-1 0 0,0-1 1 0 0,0 1 0 0 0,0 0-1 0 0,0 0 1 0 0,0-1 0 0 0,0 1 0 0 0,5-1-1 0 0,-7 0-5 0 0,0 0 1 0 0,0-1-1 0 0,0 1 0 0 0,0 0 0 0 0,0 0 1 0 0,1-1-1 0 0,-1 1 0 0 0,0 0 1 0 0,0-1-1 0 0,0 1 0 0 0,0 0 0 0 0,0 0 1 0 0,0-1-1 0 0,0 1 0 0 0,0 0 0 0 0,0-1 1 0 0,0 1-1 0 0,0 0 0 0 0,0-1 0 0 0,0 1 1 0 0,-1 0-1 0 0,1 0 0 0 0,0-1 0 0 0,0 1 1 0 0,0 0-1 0 0,0 0 0 0 0,0-1 0 0 0,-1 1 1 0 0,1 0-1 0 0,0-1 0 0 0,-5-9 136 0 0,-20-23 13 0 0,-2 1 0 0 0,0 1 0 0 0,-62-53 0 0 0,85 81-175 0 0,2 2 5 0 0,0-1 0 0 0,0 0 0 0 0,0 0 1 0 0,0 0-1 0 0,1 0 0 0 0,-4-5 0 0 0,5 6 12 0 0,0 1 0 0 0,0-1 0 0 0,0 0 0 0 0,0 0 0 0 0,1 1 0 0 0,-1-1-1 0 0,0 0 1 0 0,0 0 0 0 0,1 1 0 0 0,-1-1 0 0 0,0 0 0 0 0,1 1 0 0 0,-1-1 0 0 0,1 0 0 0 0,-1 1 0 0 0,1-1-1 0 0,-1 0 1 0 0,1 1 0 0 0,-1-1 0 0 0,1 1 0 0 0,-1-1 0 0 0,1 1 0 0 0,0 0 0 0 0,-1-1 0 0 0,1 1-1 0 0,1-1 1 0 0,-1 0 14 0 0,14-7-71 0 0,0 0 1 0 0,0 1-1 0 0,0 1 0 0 0,1 0 1 0 0,23-5-1 0 0,5-2-3302 0 0,-28 3-1030 0 0,-2 0 212 0 0,6-6-2488 0 0,-13 13 5885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6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9471 0 0,'0'0'728'0'0,"9"6"-338"0"0,3 6 658 0 0,-1 0 0 0 0,-1 1 0 0 0,0 1 1 0 0,16 28-1 0 0,-11-14-434 0 0,18 50 0 0 0,3 6-349 0 0,-18-49-105 0 0,-2-1-407 0 0,2 0 1 0 0,30 41-1 0 0,-45-70-192 0 0,1-1-1 0 0,0 1 1 0 0,0-1-1 0 0,8 6 0 0 0,11 0-9316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27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13015 0 0,'0'0'3712'0'0,"15"-5"-2661"0"0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6T08:34:32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2728 3498 5327 0 0,'7'5'4564'0'0,"-7"-5"-4450"0"0,-1 0 0 0 0,1 1 0 0 0,-1-1 0 0 0,1 0 0 0 0,-1 0 0 0 0,1 0 0 0 0,0 0 0 0 0,-1 0 0 0 0,1 0 0 0 0,-1 0 0 0 0,1 0 0 0 0,-1 0 1 0 0,1 0-1 0 0,0 0 0 0 0,-1 0 0 0 0,1 0 0 0 0,-1 0 0 0 0,1 0 0 0 0,-1-1 0 0 0,1 1 0 0 0,0 0 0 0 0,-1 0 0 0 0,1 0 0 0 0,0-1 0 0 0,-1 1 0 0 0,1 0 0 0 0,0-1 0 0 0,-1 1 0 0 0,1 0 0 0 0,0 0 0 0 0,-1-1 0 0 0,1 1 0 0 0,0-1 0 0 0,0 1 0 0 0,-1 0 0 0 0,1-1 0 0 0,0 0 0 0 0,-1 0-86 0 0,0-1 1 0 0,0 1 0 0 0,0 0-1 0 0,0-1 1 0 0,0 1-1 0 0,1-1 1 0 0,-1 0 0 0 0,1 1-1 0 0,-1-3 1 0 0,-2-66 812 0 0,4 47-649 0 0,-1 20-161 0 0,0-1 1 0 0,0 0-1 0 0,0 1 0 0 0,1-1 0 0 0,-1 1 0 0 0,2-6 1 0 0,-1 5-20 0 0,0 1 1 0 0,-1-1 0 0 0,1 0 0 0 0,-1-7 0 0 0,0 4 100 0 0,0 0 0 0 0,0-1-1 0 0,2-9 1 0 0,1-8 12 0 0,4-12 40 0 0,-3 20-70 0 0,-3 16-88 0 0,-1-1 1 0 0,1 0-1 0 0,0 0 1 0 0,-1 0-1 0 0,0 0 1 0 0,1 0-1 0 0,-1-3 1 0 0,0 1-3 0 0,0 0 1 0 0,1-1-1 0 0,-1 1 0 0 0,1 0 1 0 0,0 0-1 0 0,0-1 0 0 0,0 1 1 0 0,1 0-1 0 0,3-7 0 0 0,-3 6 19 0 0,0 0 1 0 0,0 0-1 0 0,0-1 0 0 0,0 1 0 0 0,-1 0 1 0 0,1-6-1 0 0,3-12 52 0 0,0 0-23 0 0,-3 16-32 0 0,-1 0 1 0 0,1 0-1 0 0,3-7 0 0 0,8-24-21 0 0,4 1 64 0 0,-7 18-64 0 0,-8 15 0 0 0,0-1 0 0 0,0 1 0 0 0,0 0 0 0 0,4-5 0 0 0,20-28 0 0 0,-18 25 0 0 0,14-18 0 0 0,-5 4 59 0 0,-5 5 10 0 0,84-124 646 0 0,-89 134-697 0 0,1 1 0 0 0,10-11 0 0 0,14-18 56 0 0,-17 18 6 0 0,1 1 0 0 0,2 0 0 0 0,23-21 0 0 0,-2 5 192 0 0,-8 9-109 0 0,26-31-1 0 0,-10 7 292 0 0,59-47-1 0 0,-36 34-268 0 0,18-26 67 0 0,-46 43-252 0 0,-22 27 10 0 0,8-6 44 0 0,64-56 202 0 0,-85 75-221 0 0,71-81 466 0 0,-54 59-461 0 0,11-19 2 0 0,-24 31 20 0 0,19-22 0 0 0,-14 21 30 0 0,-1 0 0 0 0,-1 0 0 0 0,0-1 0 0 0,-2-1 0 0 0,0-1 1 0 0,16-40-1 0 0,0-10 38 0 0,-11 29-40 0 0,-1 0 0 0 0,12-58 0 0 0,-13 30-21 0 0,0 2-69 0 0,-7 7 11 0 0,-4 35 15 0 0,-3 19-20 0 0,0 0-1 0 0,0 0 0 0 0,-1 0 1 0 0,0-9-1 0 0,1-15 22 0 0,-1-2 21 0 0,-3-27 197 0 0,1 44-194 0 0,-4-26 37 0 0,5 36-80 0 0,0 1-1 0 0,0-1 1 0 0,1 1 0 0 0,0-7 0 0 0,-1-12 6 0 0,-2 8-14 0 0,1 0 0 0 0,-7-20 0 0 0,-5-27 0 0 0,6 40-2 0 0,-10-24 17 0 0,6 22 0 0 0,-56-103 225 0 0,58 113-210 0 0,0 0 0 0 0,-1 0 0 0 0,-1 1 0 0 0,0 0 0 0 0,-26-21 0 0 0,4 10-21 0 0,-2 1 0 0 0,0 2 0 0 0,-1 1 0 0 0,-1 2 0 0 0,-1 2 0 0 0,0 1 0 0 0,-45-11 0 0 0,6 13 55 0 0,17 2 72 0 0,-1 2 0 0 0,-96-3 0 0 0,21 18-136 0 0,58 0 0 0 0,45-2 0 0 0,-36 7 0 0 0,-16 2 0 0 0,55-7 1 0 0,0 1-1 0 0,1 1 1 0 0,-43 16-1 0 0,-1 0-62 0 0,-118 48 106 0 0,68-21-116 0 0,76-31 72 0 0,2 2 0 0 0,-59 36 0 0 0,51-29 0 0 0,34-19 0 0 0,-32 20 0 0 0,-53 37 0 0 0,45-32 0 0 0,8-7 0 0 0,11-4 0 0 0,19-11 0 0 0,-23 16 0 0 0,9-2 0 0 0,-2-2 0 0 0,-48 23 0 0 0,43-23 1 0 0,-61 42 1 0 0,54-33 48 0 0,-34 29-50 0 0,-61 49-226 0 0,63-47 196 0 0,-26 33-19 0 0,78-68 45 0 0,-146 126-60 0 0,163-145 53 0 0,1 2 1 0 0,-21 25-1 0 0,4-4-17 0 0,-30 36 13 0 0,-5 5 18 0 0,4-3-3 0 0,0 7 0 0 0,12-12-61 0 0,34-45 50 0 0,-8 16-44 0 0,1 0 0 0 0,-24 62 0 0 0,-15 29-63 0 0,48-106 105 0 0,1 1 0 0 0,2 0-1 0 0,-10 35 1 0 0,-13 26 13 0 0,23-57-20 0 0,6-22 14 0 0,1 0-1 0 0,1 0 1 0 0,-1 0 0 0 0,1 0 0 0 0,0 1-1 0 0,-1 7 1 0 0,-5 27-24 0 0,5-32 19 0 0,1 1-1 0 0,-2 17 1 0 0,-9 134 54 0 0,2-59-22 0 0,4-12-53 0 0,7 148 0 0 0,10-154 32 0 0,-5-51 3 0 0,-4-25-7 0 0,-1 0 1 0 0,0 0 0 0 0,1 11-1 0 0,-1-7-13 0 0,0-1-1 0 0,4 19 1 0 0,0-6 5 0 0,0-2-37 0 0,1 1 0 0 0,1-1 0 0 0,1-1 0 0 0,15 30 0 0 0,36 54 9 0 0,-29-54-37 0 0,23 38 66 0 0,-19-46 0 0 0,-29-36 6 0 0,0 0-1 0 0,0 0 0 0 0,0-1 0 0 0,1 0 0 0 0,0 0 0 0 0,0 0 1 0 0,10 5-1 0 0,8 6-1 0 0,-9-6 7 0 0,-1-1 0 0 0,19 8 0 0 0,-16-9 0 0 0,23 16 0 0 0,-3 4 43 0 0,-23-16 10 0 0,20 12-1 0 0,-10-9 88 0 0,-6-3-6 0 0,33 15 1 0 0,20 4 89 0 0,131 38-1 0 0,-71-35-211 0 0,105 12 436 0 0,-217-45-448 0 0,0 0 0 0 0,31-4 0 0 0,-16-3 0 0 0,-28 4 0 0 0,1 0 0 0 0,0 1 0 0 0,0 0 0 0 0,11-1 0 0 0,14 2 60 0 0,0-2 0 0 0,-1-2 0 0 0,56-13 0 0 0,41-8-60 0 0,3 2 128 0 0,-116 20-123 0 0,5 0 15 0 0,0-2 0 0 0,22-8-1 0 0,56-18-19 0 0,-64 21 0 0 0,71-12 0 0 0,-102 21 1 0 0,0 0 1 0 0,0 1-1 0 0,1-1 0 0 0,-1 1 1 0 0,0 0-1 0 0,1 0 0 0 0,4 0 1 0 0,-7 0 40 0 0,10-3-84 0 0,-1 1 0 0 0,1 0 0 0 0,-1 1 0 0 0,1 0-1 0 0,11 0 1 0 0,-21 2-123 0 0,1-1-1 0 0,-1 0 0 0 0,0 0 1 0 0,0 0-1 0 0,1 0 1 0 0,-1 0-1 0 0,0-1 0 0 0,0 1 1 0 0,0 0-1 0 0,1 0 1 0 0,-1-1-1 0 0,0 1 1 0 0,0-1-1 0 0,0 1 0 0 0,0-1 1 0 0,0 1-1 0 0,0-1 1 0 0,0 0-1 0 0,2-1 1 0 0,5-50-20292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6911 0 0,'3'6'767'0'0,"-8"-3"330"0"0,4-2-330 0 0,-1-1-258 0 0,1 0-483 0 0,1 0-1 0 0,0 0 0 0 0,-1 0 0 0 0,1 0 1 0 0,0 0-1 0 0,-1 0 0 0 0,1 0 0 0 0,0 0 1 0 0,-1 1-1 0 0,1-1 0 0 0,0 0 1 0 0,0 0-1 0 0,-1 0 0 0 0,1 0 0 0 0,0 0 1 0 0,-1 1-1 0 0,1-1 0 0 0,0 0 1 0 0,0 0-1 0 0,-1 0 0 0 0,1 1 0 0 0,0-1 1 0 0,-1 1 112 0 0,0 0 0 0 0,0 1 0 0 0,1-1 0 0 0,-1 0 0 0 0,0 0 0 0 0,0 0 0 0 0,0 0 0 0 0,0 0 0 0 0,0 0 0 0 0,-1-1 0 0 0,1 1 0 0 0,0 0 0 0 0,0 0 0 0 0,0-1 0 0 0,-1 1 0 0 0,1-1 0 0 0,0 1 0 0 0,-3 0 0 0 0,4-1-127 0 0,0 0-1 0 0,0 0 1 0 0,-1 0 0 0 0,1 0-1 0 0,0 0 1 0 0,0 0-1 0 0,0 0 1 0 0,0 0 0 0 0,0 0-1 0 0,0 0 1 0 0,0 0-1 0 0,-1 0 1 0 0,1 0-1 0 0,0 0 1 0 0,0 1 0 0 0,0-1-1 0 0,0 0 1 0 0,0 0-1 0 0,0 0 1 0 0,0 0 0 0 0,0 0-1 0 0,0 0 1 0 0,0 0-1 0 0,0 1 1 0 0,0-1-1 0 0,-1 0 1 0 0,1 0 0 0 0,0 0-1 0 0,0 0 1 0 0,0 0-1 0 0,0 1 1 0 0,0-1 0 0 0,0 0-1 0 0,0 0 1 0 0,0 0-1 0 0,0 0 1 0 0,0 0-1 0 0,1 1 1 0 0,-1-1-3 0 0,0 0-1 0 0,0 0 1 0 0,0 0 0 0 0,0 0-1 0 0,0 0 1 0 0,0 0 0 0 0,0 1-1 0 0,0-1 1 0 0,0 0 0 0 0,0 0-1 0 0,0 0 1 0 0,0 0 0 0 0,0 0-1 0 0,0 0 1 0 0,0 0 0 0 0,0 1-1 0 0,0-1 1 0 0,0 0 0 0 0,-1 0-1 0 0,1 0 1 0 0,0 0 0 0 0,0 0-1 0 0,0 0 1 0 0,0 0 0 0 0,0 0-1 0 0,0 0 1 0 0,0 1 0 0 0,0-1-1 0 0,0 0 1 0 0,0 0 0 0 0,0 0-1 0 0,-1 0 1 0 0,1 0 0 0 0,0 0-1 0 0,0 0 1 0 0,0 0 0 0 0,0 0-1 0 0,0 0 1 0 0,0 0 0 0 0,0 0-1 0 0,-1 0 1 0 0,0 0 39 0 0,0 1-1 0 0,0-1 1 0 0,0 0 0 0 0,0 0 0 0 0,0 1-1 0 0,0-1 1 0 0,0 1 0 0 0,0-1-1 0 0,0 1 1 0 0,0-1 0 0 0,0 1 0 0 0,0 0-1 0 0,0-1 1 0 0,0 1 0 0 0,1 0 0 0 0,-1 0-1 0 0,0 0 1 0 0,0-1 0 0 0,0 3-1 0 0,-15 13 55 0 0,15-15-167 0 0,0 15-1932 0 0,1-15 1843 0 0,0 2 171 0 0,8 3-1149 0 0,-6-5 1107 0 0,0-1-1 0 0,0 0 1 0 0,0 0 0 0 0,0 0 0 0 0,0 0 0 0 0,0 0 0 0 0,0-1 0 0 0,0 1 0 0 0,0-1 0 0 0,0 1-1 0 0,2-2 1 0 0,-4 2 27 0 0,0 0 0 0 0,0 0 0 0 0,0 0 0 0 0,1 0-1 0 0,-1 0 1 0 0,0 0 0 0 0,0 0 0 0 0,0 0 0 0 0,0 0-1 0 0,0 0 1 0 0,0 0 0 0 0,0 0 0 0 0,0 0 0 0 0,0 0-1 0 0,1 0 1 0 0,-1 0 0 0 0,0 0 0 0 0,0 0 0 0 0,0 0-1 0 0,0 0 1 0 0,0 0 0 0 0,0 0 0 0 0,0 0 0 0 0,0 0-1 0 0,0 0 1 0 0,0 0 0 0 0,1 0 0 0 0,-1 1 0 0 0,0-1-1 0 0,0 0 1 0 0,0 0 0 0 0,0 0 0 0 0,0 0 0 0 0,0 0-1 0 0,0 0 1 0 0,0 0 0 0 0,0 0 0 0 0,0 0 0 0 0,0 0-1 0 0,0 0 1 0 0,0 1 0 0 0,0-1 0 0 0,0 0 0 0 0,0 0-1 0 0,0 0 1 0 0,0 0 0 0 0,0 0 0 0 0,0 0 0 0 0,0 0-1 0 0,0 0 1 0 0,0 1 0 0 0,-1 8 66 0 0,0-8-25 0 0,1 1 1 0 0,-1 0-1 0 0,0 0 0 0 0,1-1 0 0 0,-1 1 0 0 0,0-1 0 0 0,0 1 1 0 0,0-1-1 0 0,-2 3 0 0 0,2-4-14 0 0,-1 2 67 0 0,0-1-1 0 0,0 1 1 0 0,0 0-1 0 0,0 0 1 0 0,0 0-1 0 0,0 0 1 0 0,1 0-1 0 0,-1 0 1 0 0,-1 4-1 0 0,2-4 16 0 0,-1-1 0 0 0,1 1-1 0 0,-1 0 1 0 0,0 0 0 0 0,1-1 0 0 0,-4 4-1 0 0,-9 8 538 0 0,5-3-75 0 0,8-9-504 0 0,0 0 1 0 0,0 0-1 0 0,0 0 1 0 0,0 0-1 0 0,0 0 1 0 0,0 0-1 0 0,0 1 1 0 0,0-1-1 0 0,0 0 1 0 0,0 0-1 0 0,1 1 1 0 0,-1-1-1 0 0,1 1 1 0 0,-1-1-1 0 0,1 0 1 0 0,-1 1-1 0 0,1-1 1 0 0,0 2-1 0 0,-1-1-4 0 0,24-8 47 0 0,-7 2-463 0 0,-15 4 290 0 0,0-1 1 0 0,1 1-1 0 0,-1-1 1 0 0,0 1-1 0 0,0-1 0 0 0,0 1 1 0 0,0-1-1 0 0,0 0 1 0 0,0 1-1 0 0,2-2 1 0 0,-3 1-2 0 0,1 0 0 0 0,0 0 0 0 0,0 0 0 0 0,0 1 0 0 0,0-1 0 0 0,0 1 0 0 0,0-1 0 0 0,1 1 0 0 0,-1-1 0 0 0,0 1 0 0 0,1-1 0 0 0,7 0-355 0 0,10-3-1154 0 0,-18 4 1423 0 0,0 0 0 0 0,-1 0 0 0 0,1 0 0 0 0,0 0 0 0 0,0 0 0 0 0,0 0 0 0 0,-1 0 0 0 0,1 0 0 0 0,0 0 0 0 0,0 0 0 0 0,-1 0 0 0 0,1 0 0 0 0,0 1 0 0 0,0-1 0 0 0,-1 0 0 0 0,1 1 0 0 0,0-1 0 0 0,-1 0 0 0 0,1 1 0 0 0,0-1 0 0 0,-1 1 0 0 0,1-1 0 0 0,-1 1 0 0 0,1-1 0 0 0,-1 1 0 0 0,1-1 0 0 0,-1 1 0 0 0,1 0 0 0 0,0 0 0 0 0,-2-1 132 0 0,1 0 0 0 0,0 0 0 0 0,0 0 0 0 0,-1 0 0 0 0,1 0 1 0 0,0 0-1 0 0,0 0 0 0 0,-1 0 0 0 0,1 0 0 0 0,0 0 0 0 0,0 0 0 0 0,-1 0 0 0 0,1 0 1 0 0,0 1-1 0 0,0-1 0 0 0,-1 0 0 0 0,1 0 0 0 0,0 0 0 0 0,0 0 0 0 0,-1 0 1 0 0,1 1-1 0 0,0-1 0 0 0,0 0 0 0 0,0 0 0 0 0,0 0 0 0 0,-1 0 0 0 0,1 1 0 0 0,0-1 1 0 0,0 0-1 0 0,0 0 0 0 0,0 1 0 0 0,0-1 0 0 0,0 0 0 0 0,-1 0 0 0 0,1 1 1 0 0,0-1-1 0 0,0 0 0 0 0,0 1 0 0 0,-5 10 300 0 0,3-9-80 0 0,1 1 1 0 0,-1-1-1 0 0,0 1 1 0 0,0-1-1 0 0,1 0 1 0 0,-2 0-1 0 0,1 1 0 0 0,0-1 1 0 0,0-1-1 0 0,-1 1 1 0 0,1 0-1 0 0,-1-1 0 0 0,0 1 1 0 0,1-1-1 0 0,-6 2 1 0 0,5-3-53 0 0,2 0-59 0 0,-1 0 0 0 0,1 0 0 0 0,0 0 1 0 0,0 0-1 0 0,0 0 0 0 0,0 0 0 0 0,0 1 0 0 0,0-1 0 0 0,0 0 0 0 0,0 1 1 0 0,0-1-1 0 0,0 0 0 0 0,0 1 0 0 0,0-1 0 0 0,0 1 0 0 0,0 0 0 0 0,0-1 0 0 0,0 1 1 0 0,0 0-1 0 0,1-1 0 0 0,-1 1 0 0 0,0 0 0 0 0,0 0 0 0 0,0 1 0 0 0,0-1-25 0 0,0 0 1 0 0,0-1-1 0 0,0 1 0 0 0,0 0 0 0 0,0 0 0 0 0,0-1 1 0 0,0 1-1 0 0,0 0 0 0 0,0-1 0 0 0,-2 1 0 0 0,-9 7 509 0 0,1 9 28 0 0,11-16 56 0 0,0-1-654 0 0,0 0 0 0 0,-1 0 0 0 0,1-1 0 0 0,0 1 0 0 0,0 0 0 0 0,0 0 0 0 0,0 0 0 0 0,0 0 0 0 0,0 0 0 0 0,0 0 0 0 0,0 0 0 0 0,0-1 0 0 0,0 1 0 0 0,0 0 0 0 0,0 0 0 0 0,0 0 0 0 0,0 0 0 0 0,0 0 0 0 0,0 0 0 0 0,0-1 0 0 0,0 1 0 0 0,0 0 0 0 0,0 0 0 0 0,0 0 0 0 0,0 0 0 0 0,0 0 0 0 0,0 0 0 0 0,0-1 0 0 0,0 1 0 0 0,0 0 0 0 0,0 0 0 0 0,0 0 0 0 0,1 0 0 0 0,-1 0 0 0 0,0 0 0 0 0,0 0 0 0 0,0 0 0 0 0,0-1 0 0 0,0 1 0 0 0,1 0-5 0 0,1 0-1 0 0,-1 0 1 0 0,0-1 0 0 0,0 1-1 0 0,0 0 1 0 0,0-1 0 0 0,0 1-1 0 0,0-1 1 0 0,0 1 0 0 0,0-1-1 0 0,0 0 1 0 0,-1 1 0 0 0,1-1-1 0 0,0 0 1 0 0,0 0 0 0 0,0 1-1 0 0,-1-1 1 0 0,1 0 0 0 0,0 0-1 0 0,-1 0 1 0 0,1 0 0 0 0,0-1-1 0 0,0 0-1 0 0,0 0-1 0 0,0 1 0 0 0,0-1 0 0 0,1 1 0 0 0,-1-1 1 0 0,0 1-1 0 0,1-1 0 0 0,-1 1 0 0 0,3-1 0 0 0,42-24-358 0 0,-42 24 278 0 0,-1 0-1 0 0,1 0 1 0 0,0 0-1 0 0,6-2 1 0 0,-6 3-68 0 0,-1 0 1 0 0,1 0-1 0 0,-1-1 0 0 0,0 1 1 0 0,0-1-1 0 0,0 0 1 0 0,4-3-1 0 0,12-4-518 0 0,-11 7 485 0 0,-12 7-125 0 0,-20 8 456 0 0,19-10-46 0 0,0 0 0 0 0,0-1-1 0 0,0 2 1 0 0,-8 6-1 0 0,8-7 99 0 0,0 1 0 0 0,0 0 0 0 0,-11 4 0 0 0,-10 8 463 0 0,8-4-173 0 0,15-10-399 0 0,0 0-1 0 0,0 0 1 0 0,1 0-1 0 0,-1 0 1 0 0,0 0-1 0 0,-4 5 1 0 0,-3 0 80 0 0,10-7-153 0 0,-1 0 1 0 0,0 1 0 0 0,1-1-1 0 0,-1 0 1 0 0,1 0 0 0 0,-1 1-1 0 0,1-1 1 0 0,-1 0 0 0 0,1 1-1 0 0,-1-1 1 0 0,1 0 0 0 0,-1 1-1 0 0,1-1 1 0 0,0 1 0 0 0,-1-1-1 0 0,1 1 1 0 0,0-1 0 0 0,-1 1-1 0 0,1-1 1 0 0,0 1 0 0 0,-1-1-1 0 0,1 1 1 0 0,0-1 0 0 0,0 1-1 0 0,0-1 1 0 0,0 1 0 0 0,-1 0-1 0 0,2-2-13 0 0,0 1-1 0 0,0-1 0 0 0,-1 0 1 0 0,1 1-1 0 0,0-1 1 0 0,0 1-1 0 0,0-1 0 0 0,0 1 1 0 0,0-1-1 0 0,0 1 1 0 0,0-1-1 0 0,0 1 0 0 0,0 0 1 0 0,0-1-1 0 0,0 1 1 0 0,0 0-1 0 0,0 0 0 0 0,2 0 1 0 0,0-1-10 0 0,-1 1-11 0 0,0-1 0 0 0,-1 0 0 0 0,1 0 0 0 0,0 1 0 0 0,-1-1 0 0 0,1-1 0 0 0,-1 1 0 0 0,3-2 1 0 0,11-6-126 0 0,-11 7 58 0 0,0 1 1 0 0,0 0-1 0 0,-1-1 0 0 0,1 0 1 0 0,-1 0-1 0 0,1 0 0 0 0,-1 0 1 0 0,0-1-1 0 0,3-2 0 0 0,-4 3-20 0 0,1 1 0 0 0,-1-1 1 0 0,0 1-1 0 0,1-1 0 0 0,-1 1 0 0 0,1 0 0 0 0,3-1 0 0 0,14-8-1042 0 0,-20 9 1074 0 0,1 1 0 0 0,-1-1 0 0 0,1 1 0 0 0,0 0 0 0 0,-1-1-1 0 0,1 1 1 0 0,0 0 0 0 0,-1 0 0 0 0,1-1 0 0 0,0 1 0 0 0,0 0-1 0 0,-1 0 1 0 0,1 0 0 0 0,1 0 0 0 0,-1 0-227 0 0,-3 0 300 0 0,1 0-1 0 0,-1 0 1 0 0,1 1-1 0 0,-1-1 1 0 0,1 0-1 0 0,-1 1 1 0 0,1-1-1 0 0,0 1 1 0 0,-1-1-1 0 0,1 1 1 0 0,0 0 0 0 0,-1 0-1 0 0,1 0 1 0 0,0-1-1 0 0,0 1 1 0 0,0 0-1 0 0,-1 1 1 0 0,0 1-1 0 0,0-2 40 0 0,1 0-1 0 0,0 0 0 0 0,-1 0 1 0 0,1 0-1 0 0,-1 0 0 0 0,1 0 1 0 0,0-1-1 0 0,-4 2 0 0 0,4-2 3 0 0,-1 1 1 0 0,0 0-1 0 0,1-1 0 0 0,-1 1 0 0 0,1 0 1 0 0,-1 0-1 0 0,1 0 0 0 0,-2 2 0 0 0,-62 62 2637 0 0,52-50-2318 0 0,12-13-326 0 0,0 0 0 0 0,-1 0 1 0 0,1 0-1 0 0,0 0 0 0 0,-1-1 0 0 0,0 1 0 0 0,1-1 1 0 0,-1 1-1 0 0,0-1 0 0 0,-2 2 0 0 0,-2 4 428 0 0,8-8-446 0 0,-1 0 0 0 0,1 0-1 0 0,-1 0 1 0 0,1 0 0 0 0,0 0 0 0 0,0 0-1 0 0,0 1 1 0 0,3-2 0 0 0,-3 2-49 0 0,0-1 1 0 0,0 0-1 0 0,0 0 1 0 0,0 0-1 0 0,0 0 1 0 0,0 0 0 0 0,0 0-1 0 0,2-2 1 0 0,3-4-86 0 0,-6 6 46 0 0,0-1-1 0 0,1 1 0 0 0,0-1 1 0 0,-1 1-1 0 0,1-1 1 0 0,0 1-1 0 0,-1 0 0 0 0,1 0 1 0 0,0 0-1 0 0,0 0 0 0 0,0 0 1 0 0,3 0-1 0 0,12-8-937 0 0,-16 9 897 0 0,0-1 0 0 0,0 0 0 0 0,0 0 0 0 0,0 1 0 0 0,1-1 0 0 0,-1 1 0 0 0,0-1 0 0 0,0 1 0 0 0,0-1 0 0 0,1 1-1 0 0,-1 0 1 0 0,0-1 0 0 0,1 1 0 0 0,-1 0 0 0 0,0 0 0 0 0,3 0 0 0 0,0-2-1724 0 0,-4 2 1811 0 0,0 0-1 0 0,0 0 0 0 0,0 0 0 0 0,0 1 0 0 0,0-1 1 0 0,0 0-1 0 0,0 0 0 0 0,0 0 0 0 0,0 0 0 0 0,0 0 1 0 0,0 1-1 0 0,0-1 0 0 0,0 0 0 0 0,0 0 0 0 0,0 0 1 0 0,0 0-1 0 0,0 0 0 0 0,0 1 0 0 0,0-1 0 0 0,1 0 1 0 0,-1 0-1 0 0,0 0 0 0 0,0 0 0 0 0,0 0 0 0 0,0 0 1 0 0,0 0-1 0 0,0 0 0 0 0,0 1 0 0 0,1-1 0 0 0,-1 0 1 0 0,0 0-1 0 0,0 0 0 0 0,0 0 0 0 0,0 0 0 0 0,0 0 1 0 0,1 0-1 0 0,-1 0 0 0 0,0 0 0 0 0,0 0 0 0 0,0 0 1 0 0,0 0-1 0 0,0 0 0 0 0,1 0 0 0 0,-1 0 0 0 0,0 0 1 0 0,0 0-1 0 0,0 0 0 0 0,0 0 0 0 0,0 0 0 0 0,1 0 1 0 0,-1 0-1 0 0,0 0 0 0 0,0-1 0 0 0,0 1 0 0 0,0 0 1 0 0,0 0-1 0 0,0 0 0 0 0,0 0 0 0 0,1 0 0 0 0,-1 0 1 0 0,0 0-1 0 0,0 0 0 0 0,0-1 0 0 0,0 1 0 0 0,0 0 1 0 0,0 0-1 0 0,0 0 0 0 0,0 1-8 0 0,-1 0-1 0 0,1 1 1 0 0,-1-1-1 0 0,1 0 1 0 0,-1 1-1 0 0,0-1 1 0 0,0 0-1 0 0,1 0 1 0 0,-1 0-1 0 0,0 0 1 0 0,0 0-1 0 0,0 0 1 0 0,0 0-1 0 0,-1 0 1 0 0,1 0-1 0 0,0 0 1 0 0,-2 0-1 0 0,-10 12 562 0 0,10-8-98 0 0,-1 0-1 0 0,1-1 1 0 0,-1 1 0 0 0,0-1-1 0 0,-5 5 1 0 0,-29 30 2096 0 0,4-6-1142 0 0,33-32-928 0 0,2-3-447 0 0,0 1-1 0 0,0 0 1 0 0,1 0 0 0 0,-1-1-1 0 0,0 1 1 0 0,1 0-1 0 0,-1 0 1 0 0,1 1-1 0 0,-1-1 1 0 0,1 0 0 0 0,-1 0-1 0 0,1 1 1 0 0,1-1-1 0 0,13-7 16 0 0,-11 3-33 0 0,-1 2-50 0 0,-1 0 0 0 0,0 1 0 0 0,1-1-1 0 0,0 0 1 0 0,-1 1 0 0 0,1 0 0 0 0,7-3 0 0 0,8-5-683 0 0,-17 8 566 0 0,0 1 0 0 0,0-1 0 0 0,1 1 0 0 0,-1 0 0 0 0,1 0 0 0 0,-1 0 0 0 0,5-1 0 0 0,-7 1 69 0 0,0 1 0 0 0,0 0 0 0 0,0 0 0 0 0,1 0 0 0 0,-1 0 0 0 0,0 0 1 0 0,0 0-1 0 0,0 0 0 0 0,1 0 0 0 0,-1 0 0 0 0,0 0 0 0 0,0 0 0 0 0,1 0 0 0 0,-1 0 0 0 0,0 0 0 0 0,0 0 0 0 0,0 0 0 0 0,1 0 0 0 0,-1 0 0 0 0,0 0 0 0 0,0 0 0 0 0,0 0 0 0 0,1 0 0 0 0,-1 1 0 0 0,0-1 0 0 0,0 0 0 0 0,0 0 0 0 0,0 0 0 0 0,1 0 0 0 0,-1 0 0 0 0,0 0 0 0 0,0 1 0 0 0,0-1 0 0 0,0 0 0 0 0,0 0 0 0 0,1 0 1 0 0,-4 9-665 0 0,-12 8 1062 0 0,-3 2 686 0 0,5-3 597 0 0,-16 13 896 0 0,26-27-2305 0 0,1 0-1 0 0,0 0 1 0 0,0 0-1 0 0,0 0 1 0 0,1 0-1 0 0,-1 0 1 0 0,1 1 0 0 0,-1-1-1 0 0,-1 4 1 0 0,3-5 69 0 0,5-7-122 0 0,29-19-528 0 0,-32 23 330 0 0,-1 1 0 0 0,1 0 0 0 0,0 0-1 0 0,0 0 1 0 0,-1 0 0 0 0,1 0 0 0 0,0 1-1 0 0,0-1 1 0 0,0 0 0 0 0,0 1 0 0 0,2-1 0 0 0,8 0-3701 0 0,-17 19 3744 0 0,3-15 232 0 0,0 1 0 0 0,0-1 0 0 0,0 1 0 0 0,-1-1 0 0 0,0 0 0 0 0,1 0-1 0 0,-1 0 1 0 0,0 0 0 0 0,-5 3 0 0 0,-11 12 1133 0 0,-6 5-90 0 0,17-18-993 0 0,8-5-229 0 0,-1 0 0 0 0,1 0 0 0 0,0 0 0 0 0,0 0 0 0 0,0 0 1 0 0,-1 0-1 0 0,1 0 0 0 0,0 0 0 0 0,0 0 0 0 0,0 0 0 0 0,-1 0 1 0 0,1 0-1 0 0,0 0 0 0 0,0 0 0 0 0,0 1 0 0 0,-1-1 0 0 0,1 0 1 0 0,0 0-1 0 0,0 0 0 0 0,0 0 0 0 0,0 0 0 0 0,0 1 0 0 0,-1-1 1 0 0,1 0-1 0 0,0 0 0 0 0,0 0 0 0 0,0 1 0 0 0,0-1 0 0 0,0 0 1 0 0,0 0-1 0 0,0 1 0 0 0,0 0 215 0 0,11-14-113 0 0,79-26-2818 0 0,-89 39 1988 0 0,-1 0 684 0 0,1 0-1 0 0,-1 0 1 0 0,0 0 0 0 0,0-1-1 0 0,1 1 1 0 0,-1 0-1 0 0,0 0 1 0 0,0 0-1 0 0,1 0 1 0 0,-1 0-1 0 0,0 0 1 0 0,1 0 0 0 0,-1 0-1 0 0,0 1 1 0 0,0-1-1 0 0,1 0 1 0 0,-1 0-1 0 0,0 0 1 0 0,0 0 0 0 0,1 0-1 0 0,-1 0 1 0 0,0 0-1 0 0,0 1 1 0 0,1-1-1 0 0,-1 0 1 0 0,0 0-1 0 0,0 0 1 0 0,0 1 0 0 0,1-1-1 0 0,-1 0 1 0 0,0 0-1 0 0,0 0 1 0 0,0 1-1 0 0,0-1 1 0 0,0 0 0 0 0,1 0-1 0 0,-1 1 1 0 0,-6 12-968 0 0,6-13 1000 0 0,-6 10 553 0 0,-1 0-1 0 0,0-1 0 0 0,0 0 0 0 0,-1 0 0 0 0,0-1 1 0 0,0 0-1 0 0,-1 0 0 0 0,-10 6 0 0 0,11-6-51 0 0,14-7-59 0 0,15-9-317 0 0,-6 0-271 0 0,-11 5-179 0 0,1 0 1 0 0,0 1-1 0 0,-1-1 1 0 0,1 1-1 0 0,0 0 1 0 0,10-2-1 0 0,-13 4-178 0 0,-1 0 362 0 0,1 0 0 0 0,-1 0 0 0 0,0 0 0 0 0,1 0 0 0 0,-1 0 0 0 0,1 0 0 0 0,-1 1-1 0 0,1-1 1 0 0,1 1 0 0 0,-3-1 190 0 0,7 4-816 0 0,-7-3 724 0 0,0 0 0 0 0,1-1 0 0 0,-1 1 0 0 0,0 0-1 0 0,1-1 1 0 0,-1 1 0 0 0,0 0 0 0 0,0 0 0 0 0,0 0 0 0 0,0-1-1 0 0,0 1 1 0 0,0 0 0 0 0,0 0 0 0 0,0-1 0 0 0,0 1 0 0 0,0 0-1 0 0,0 0 1 0 0,-1 0 0 0 0,1 0 0 0 0,-2 4 185 0 0,0 0-1 0 0,0-1 1 0 0,-1 1-1 0 0,1-1 1 0 0,-1 0-1 0 0,0 0 1 0 0,-5 6-1 0 0,-7 9 862 0 0,-13 16 819 0 0,16-21-987 0 0,10-13-767 0 0,1 0 0 0 0,0 1 0 0 0,-1-1 0 0 0,1 0 0 0 0,0 1 0 0 0,0-1 0 0 0,0 1 0 0 0,0-1 0 0 0,0 1 0 0 0,0-1-1 0 0,0 1 1 0 0,1 0 0 0 0,-2 3 0 0 0,2-5 294 0 0,2 0-266 0 0,39-22-301 0 0,-19 11-212 0 0,-17 9 134 0 0,-1-1 0 0 0,1 1 0 0 0,0 0 0 0 0,7-2 0 0 0,2 0-1093 0 0,-10 3 441 0 0,0 0 0 0 0,0 0 0 0 0,-1 0 0 0 0,1 0 0 0 0,0 1 0 0 0,0 0 0 0 0,6 0-1 0 0,-5 4-3379 0 0,-3-3 3693 0 0,5 6-259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6967 0 0,'-1'3'74'0'0,"0"0"-1"0"0,0 0 0 0 0,-1 1 0 0 0,1-1 0 0 0,-1 0 0 0 0,1 0 0 0 0,-1 0 1 0 0,0-1-1 0 0,0 1 0 0 0,-5 4 0 0 0,-6 10 988 0 0,11-15-751 0 0,1 0 0 0 0,-1 0 0 0 0,0 0 0 0 0,0 0 0 0 0,0 0 0 0 0,-3 2 0 0 0,3-3-37 0 0,0 0 0 0 0,1 1 0 0 0,-1-1 0 0 0,0 1 0 0 0,1 0 0 0 0,-1-1 0 0 0,1 1-1 0 0,-3 3 1 0 0,4-5-155 0 0,0 1-1 0 0,-1-1 1 0 0,1 1-1 0 0,0-1 1 0 0,-1 1-1 0 0,1-1 0 0 0,0 1 1 0 0,0-1-1 0 0,-1 1 1 0 0,1 0-1 0 0,0-1 1 0 0,0 1-1 0 0,0-1 1 0 0,0 1-1 0 0,0-1 0 0 0,0 1 1 0 0,0 0-1 0 0,0-1 1 0 0,0 1-1 0 0,0-1 1 0 0,0 1-1 0 0,0 0 1 0 0,0 0-1 0 0,1-1-88 0 0,-1 0 1 0 0,1 0-1 0 0,-1 0 0 0 0,1 0 0 0 0,-1 0 1 0 0,1 0-1 0 0,0 0 0 0 0,-1 0 1 0 0,1 0-1 0 0,-1-1 0 0 0,1 1 0 0 0,-1 0 1 0 0,1 0-1 0 0,-1 0 0 0 0,1-1 1 0 0,-1 1-1 0 0,1 0 0 0 0,0-1 0 0 0,4-2-238 0 0,0-1-1 0 0,-1 0 0 0 0,8-6 0 0 0,-9 7-126 0 0,-1 0 0 0 0,1 1 0 0 0,0-1 0 0 0,0 1 0 0 0,1 0 0 0 0,-1 0 0 0 0,5-3 0 0 0,-3 3-922 0 0,-1 0 1 0 0,0 1-1 0 0,1-1 1 0 0,0 1 0 0 0,7-1-1 0 0,-11 2 975 0 0,0 0 0 0 0,-1 0 0 0 0,1 0 0 0 0,0 0 0 0 0,0 0 0 0 0,0 1 0 0 0,-1-1 0 0 0,1 0 0 0 0,0 0 0 0 0,0 1 1 0 0,-1-1-1 0 0,1 1 0 0 0,0-1 0 0 0,0 1 0 0 0,0 0-224 0 0,0-1-41 0 0</inkml:trace>
  <inkml:trace contextRef="#ctx0" brushRef="#br0" timeOffset="1">80 123 10015 0 0,'-2'4'213'0'0,"0"1"-1"0"0,-1-1 0 0 0,1 0 0 0 0,-1 1 0 0 0,0-1 0 0 0,0-1 1 0 0,0 1-1 0 0,0 0 0 0 0,-8 5 0 0 0,-12 16 2108 0 0,22-24-2236 0 0,1-1 0 0 0,0 0 0 0 0,-1 1 1 0 0,1-1-1 0 0,0 0 0 0 0,-1 1 0 0 0,1-1 0 0 0,0 1 1 0 0,0-1-1 0 0,0 0 0 0 0,-1 1 0 0 0,1-1 1 0 0,0 1-1 0 0,0-1 0 0 0,0 1 0 0 0,0-1 0 0 0,0 1 1 0 0,-1-1-1 0 0,1 1 0 0 0,0 0 0 0 0,13-1 550 0 0,-11 0-831 0 0,0 0 179 0 0,-1-1-1 0 0,0 1 1 0 0,1 0 0 0 0,-1-1 0 0 0,0 1-1 0 0,0-1 1 0 0,1 1 0 0 0,-1-1 0 0 0,0 0-1 0 0,0 1 1 0 0,1-2 0 0 0,11-5-252 0 0,-5 4-144 0 0,32-9-3176 0 0,-37 12 2656 0 0,0 0 0 0 0,0-1 0 0 0,0 1 0 0 0,0 0-1 0 0,1 0 1 0 0,3 1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9903 0 0,'0'1'60'0'0,"0"1"0"0"0,0 0 0 0 0,0 0 0 0 0,-1 0 0 0 0,1 0-1 0 0,-1 0 1 0 0,1-1 0 0 0,-1 1 0 0 0,0 0 0 0 0,1-1 0 0 0,-1 1-1 0 0,0 0 1 0 0,0-1 0 0 0,0 1 0 0 0,-1-1 0 0 0,1 1 0 0 0,-2 1-1 0 0,-7 10 651 0 0,-2 1 615 0 0,11-13-1169 0 0,0 0 1 0 0,-1 1-1 0 0,1-1 0 0 0,0 0 0 0 0,0 1 1 0 0,0-1-1 0 0,0 1 0 0 0,0-1 0 0 0,0 1 1 0 0,-1 3-1 0 0,-4 3 653 0 0,5-6 217 0 0,6-3-718 0 0,-3 0-296 0 0,1 0 1 0 0,-1 0-1 0 0,0 0 1 0 0,0-1-1 0 0,0 1 1 0 0,4-3 0 0 0,9-6-303 0 0,-7 6-64 0 0,-1 1-349 0 0,1 0 0 0 0,-1 0 0 0 0,10-1 0 0 0,-16 3 415 0 0,0 1 0 0 0,0 0 1 0 0,1-1-1 0 0,-1 1 1 0 0,0 0-1 0 0,0 0 1 0 0,0 0-1 0 0,0 0 1 0 0,0 0-1 0 0,1 0 0 0 0,-1 0 1 0 0,0 0-1 0 0,0 0 1 0 0,0 0-1 0 0,0 1 1 0 0,0-1-1 0 0,0 0 0 0 0,0 1 1 0 0,0-1-1 0 0,0 1 1 0 0,0-1-1 0 0,0 1 1 0 0,0 0-1 0 0,1 0 0 0 0,-2 2 344 0 0,0-1 0 0 0,-1 0 0 0 0,1 1 0 0 0,-1-1-1 0 0,0 1 1 0 0,-1 2 0 0 0,2-4 17 0 0,-1 0 0 0 0,1 0 0 0 0,-1-1 0 0 0,1 1 0 0 0,-1 0 0 0 0,1-1 0 0 0,-1 1 0 0 0,1-1 0 0 0,-1 1 0 0 0,0 0 0 0 0,1-1 0 0 0,-1 1 0 0 0,0-1 0 0 0,0 0 0 0 0,0 1 0 0 0,0 0 17 0 0,0-1 1 0 0,0 1-1 0 0,0-1 0 0 0,0 1 0 0 0,1-1 0 0 0,-1 1 1 0 0,0 0-1 0 0,0-1 0 0 0,1 1 0 0 0,-1 0 0 0 0,-1 1 1 0 0,-29 47 4479 0 0,22-39-3588 0 0,8-10-916 0 0,0 1 0 0 0,0-1 0 0 0,1 1 0 0 0,-1 0 0 0 0,0 0 0 0 0,1-1 0 0 0,-1 1 0 0 0,0 0 0 0 0,1 0 0 0 0,-1 0 0 0 0,1 0 0 0 0,-1-1 0 0 0,1 1 0 0 0,-1 0 0 0 0,1 1 0 0 0,0 6 1082 0 0,5-8-881 0 0,8-11-188 0 0,-11 9-131 0 0,0 0 0 0 0,1 0 1 0 0,0 0-1 0 0,-1 1 0 0 0,1-1 0 0 0,0 1 0 0 0,0-1 0 0 0,0 1 0 0 0,0 0 0 0 0,0 0 1 0 0,0 0-1 0 0,5 0 0 0 0,-4 0-171 0 0,0 0 0 0 0,0-1 1 0 0,0 1-1 0 0,0-1 0 0 0,-1 1 1 0 0,6-4-1 0 0,-5 2-376 0 0,0 1 0 0 0,0-1 0 0 0,0 1 0 0 0,1 0 1 0 0,5-3-1 0 0,-7 10-3196 0 0,-3-4 3828 0 0,0 1-1 0 0,0-1 1 0 0,0 0-1 0 0,0 0 1 0 0,0 0 0 0 0,0 0-1 0 0,0 0 1 0 0,0 0-1 0 0,-1 0 1 0 0,1 0-1 0 0,0 0 1 0 0,-1 0 0 0 0,1 1-1 0 0,-1-2 1 0 0,1 1-1 0 0,-2 2 1 0 0,-1 4 240 0 0,2-4-15 0 0,0 0 0 0 0,0 0 0 0 0,0 0 1 0 0,0 0-1 0 0,-1 0 0 0 0,1 0 0 0 0,-1-1 0 0 0,0 1 1 0 0,0-1-1 0 0,0 1 0 0 0,-4 3 0 0 0,-24 29 2718 0 0,19-20-2143 0 0,10-13-731 0 0,0 0 0 0 0,0-1 0 0 0,0 1 0 0 0,0 0 0 0 0,-1-1 0 0 0,1 1-1 0 0,-4 2 1 0 0,5-4-61 0 0,0 0 0 0 0,0 1 0 0 0,0-1 0 0 0,-1 0 0 0 0,1 0 0 0 0,0 0-1 0 0,0 0 1 0 0,0 0 0 0 0,0 1 0 0 0,0-1 0 0 0,-1 0 0 0 0,1 0 0 0 0,0 0 0 0 0,0 0 0 0 0,0 1-1 0 0,0-1 1 0 0,0 0 0 0 0,0 0 0 0 0,0 0 0 0 0,0 1 0 0 0,-1-1 0 0 0,1 0 0 0 0,0 0 0 0 0,0 0-1 0 0,0 1 1 0 0,0-1 0 0 0,1 1-40 0 0,-1-1 0 0 0,0 0 0 0 0,1 0 0 0 0,-1 1 0 0 0,1-1 0 0 0,-1 0 0 0 0,0 0 0 0 0,1 0 0 0 0,-1 0 0 0 0,1 1 0 0 0,-1-1 0 0 0,1 0 0 0 0,-1 0 0 0 0,0 0 0 0 0,1 0 0 0 0,-1 0 0 0 0,1 0 0 0 0,-1 0 0 0 0,1 0 0 0 0,-1 0 0 0 0,1 0 0 0 0,-1 0 0 0 0,0 0 0 0 0,1-1 0 0 0,-1 1 0 0 0,1 0 0 0 0,-1 0 0 0 0,0 0 0 0 0,2-1 0 0 0,-1 0 1 0 0,1 0-19 0 0,1 1 1 0 0,-1-1-1 0 0,1 0 0 0 0,-1 0 0 0 0,0 0 0 0 0,0 0 1 0 0,0-1-1 0 0,1 1 0 0 0,2-4 0 0 0,-3 4-51 0 0,0 0 0 0 0,-1 0-1 0 0,1 0 1 0 0,0 1 0 0 0,-1-1-1 0 0,1 0 1 0 0,0 1 0 0 0,2-2-1 0 0,11-3-1356 0 0,-15 5 1343 0 0,0 0 0 0 0,1-1 0 0 0,-1 1 0 0 0,1 0 0 0 0,-1 0 0 0 0,1 0 0 0 0,-1 0 0 0 0,1-1 0 0 0,-1 1 0 0 0,1 0 0 0 0,-1 0 0 0 0,1 0 0 0 0,-1 0 0 0 0,1 0 0 0 0,-1 0 1 0 0,1 0-1 0 0,-1 1 0 0 0,1-1 0 0 0,-1 0 0 0 0,1 0 0 0 0,-1 0 0 0 0,0 0 0 0 0,1 1 0 0 0,-1-1 0 0 0,1 0 0 0 0,-1 0 0 0 0,1 1 0 0 0,-1-1 0 0 0,0 0 0 0 0,1 1 0 0 0,-1-1 0 0 0,0 0 0 0 0,1 1 0 0 0,-1-1 0 0 0,0 1 0 0 0,0-1 0 0 0,1 0 0 0 0,-1 1 0 0 0,0-1 0 0 0,0 1 0 0 0,0-1 0 0 0,1 1 0 0 0,-1-1 0 0 0,0 1 0 0 0,0-1 0 0 0,0 1 0 0 0,0-1 0 0 0,0 1 0 0 0,0-1 0 0 0,0 2 0 0 0,-1 0 284 0 0,1 1 0 0 0,-1-1 0 0 0,0 1 0 0 0,0 0 0 0 0,0-1 0 0 0,0 1 0 0 0,0-1 0 0 0,-1 0 0 0 0,-1 3 0 0 0,-6 11 865 0 0,8-14-937 0 0,0 1 0 0 0,0-1-1 0 0,-1 0 1 0 0,1-1 0 0 0,-1 1 0 0 0,1 0 0 0 0,-3 2 0 0 0,-9 10 520 0 0,-10 14 370 0 0,23-28-1001 0 0,-1 1 0 0 0,1 0-1 0 0,0-1 1 0 0,-1 1 0 0 0,1-1 0 0 0,-1 1 0 0 0,1-1 0 0 0,0 0-1 0 0,-1 1 1 0 0,1-1 0 0 0,-1 1 0 0 0,1-1 0 0 0,-1 0 0 0 0,1 1-1 0 0,-2-1 1 0 0,2 0-12 0 0,0 0 0 0 0,-1 1 0 0 0,1-1 0 0 0,0 0 0 0 0,0 0 1 0 0,-1 0-1 0 0,1 0 0 0 0,0 0 0 0 0,0 1 0 0 0,0-1 0 0 0,-1 0 0 0 0,1 0 0 0 0,0 0 0 0 0,0 1 0 0 0,0-1 0 0 0,0 0 0 0 0,-1 0 0 0 0,1 0 0 0 0,0 1 0 0 0,0-1 0 0 0,0 0 0 0 0,0 0 0 0 0,0 1 0 0 0,0-1 0 0 0,0 0 0 0 0,0 1 1 0 0,0-1-1 0 0,0 0 0 0 0,0 0 0 0 0,0 1 0 0 0,0-1 0 0 0,0 0 0 0 0,0 0 0 0 0,0 1 0 0 0,0 1 57 0 0,8-1 165 0 0,19-8-26 0 0,-25 6-216 0 0,-1 1 0 0 0,0-1 0 0 0,1 1 0 0 0,-1-1 0 0 0,0 0-1 0 0,1 1 1 0 0,-1-1 0 0 0,0 0 0 0 0,0 0 0 0 0,0 0 0 0 0,1 0 0 0 0,0-1 0 0 0,12-8-173 0 0,-7 7 18 0 0,20-9-919 0 0,-26 11 985 0 0,0 1 0 0 0,1-1 1 0 0,-1 1-1 0 0,0 0 0 0 0,1-1 0 0 0,-1 1 0 0 0,1 0 0 0 0,-1 0 0 0 0,0-1 0 0 0,1 1 0 0 0,-1 1 0 0 0,0-1 0 0 0,2 0 1 0 0,4 0-698 0 0,-6 0-129 0 0,0 1 35 0 0,0 0 886 0 0,0-1-223 0 0,0 1 0 0 0,1 0 0 0 0,-1 0 0 0 0,0 1 1 0 0,0-1-1 0 0,0 0 0 0 0,1 0 0 0 0,-1 0 0 0 0,-1 1 0 0 0,3 1 0 0 0,-3-2 221 0 0,0 0 0 0 0,1-1 1 0 0,-1 1-1 0 0,0 0 0 0 0,1 0 1 0 0,-1-1-1 0 0,0 1 1 0 0,0 0-1 0 0,0 0 0 0 0,0-1 1 0 0,0 1-1 0 0,0 0 0 0 0,0 0 1 0 0,0 0-1 0 0,0 0 0 0 0,0-1 1 0 0,0 1-1 0 0,0 0 0 0 0,-1 0 1 0 0,1-1-1 0 0,0 1 1 0 0,0 0-1 0 0,-1 0 0 0 0,1-1 1 0 0,-1 2-1 0 0,-1 2 62 0 0,2-4-47 0 0,0 2 144 0 0,-1 0 1 0 0,1 0-1 0 0,0 0 1 0 0,-1-1 0 0 0,1 1-1 0 0,-1 0 1 0 0,0 0 0 0 0,0-1-1 0 0,0 1 1 0 0,0 0-1 0 0,0-1 1 0 0,-1 3 0 0 0,-6 10 974 0 0,8-13-1000 0 0,0 0 1 0 0,-1 1-1 0 0,0-1 0 0 0,1 0 0 0 0,-1 1 0 0 0,0-1 1 0 0,1 0-1 0 0,-1 0 0 0 0,0 0 0 0 0,0 0 1 0 0,0 0-1 0 0,0 0 0 0 0,-2 1 0 0 0,2-1-62 0 0,1 0-1 0 0,-1-1 1 0 0,1 1-1 0 0,-1 0 1 0 0,0-1-1 0 0,1 1 1 0 0,-1 0-1 0 0,1 0 1 0 0,0 0-1 0 0,-1 0 0 0 0,1-1 1 0 0,0 1-1 0 0,-1 0 1 0 0,1 0-1 0 0,0 0 1 0 0,0 1-1 0 0,0-1-22 0 0,-1 0-1 0 0,1-1 0 0 0,0 1 0 0 0,0 0 1 0 0,0 0-1 0 0,-1 0 0 0 0,1 0 0 0 0,0-1 1 0 0,-1 1-1 0 0,1 0 0 0 0,-1 0 0 0 0,1-1 1 0 0,-1 1-1 0 0,1 0 0 0 0,-1-1 0 0 0,1 1 1 0 0,-1-1-1 0 0,-1 2 0 0 0,2-2-19 0 0,0 0 0 0 0,0 0-1 0 0,0 0 1 0 0,-1 0 0 0 0,1 0 0 0 0,0 0-1 0 0,0 0 1 0 0,0 0 0 0 0,0 0 0 0 0,-1 1-1 0 0,1-1 1 0 0,0 0 0 0 0,0 0 0 0 0,0 0-1 0 0,0 0 1 0 0,-1 0 0 0 0,1 1-1 0 0,0-1 1 0 0,0 0 0 0 0,0 0 0 0 0,0 0-1 0 0,0 0 1 0 0,0 1 0 0 0,0-1 0 0 0,0 0-1 0 0,0 0 1 0 0,-1 0 0 0 0,1 1 0 0 0,0-1-1 0 0,0 0 1 0 0,0 0 0 0 0,0 0-1 0 0,0 1 1 0 0,0-1 0 0 0,0 0 0 0 0,0 0-1 0 0,0 0 1 0 0,1 1 0 0 0,-1-1 1 0 0,0 0 0 0 0,0 0 0 0 0,1 0 1 0 0,-1 1-1 0 0,0-1 0 0 0,0 0 0 0 0,1 0 0 0 0,-1 0 0 0 0,0 0 1 0 0,0 0-1 0 0,1 0 0 0 0,-1 0 0 0 0,0 0 0 0 0,1 0 0 0 0,-1 0 1 0 0,0 0-1 0 0,0 0 0 0 0,1 0 0 0 0,-1 0 0 0 0,0 0 0 0 0,1 0 1 0 0,-1 0-1 0 0,0 0 0 0 0,0 0 0 0 0,1-1 0 0 0,9-3-138 0 0,-8 4 6 0 0,-1 0 1 0 0,0-1 0 0 0,0 1 0 0 0,0 0 0 0 0,0-1 0 0 0,0 1 0 0 0,0-1 0 0 0,0 0 0 0 0,0 1-1 0 0,0-1 1 0 0,0 0 0 0 0,0 1 0 0 0,0-1 0 0 0,0 0 0 0 0,-1 0 0 0 0,1 0 0 0 0,0 0 0 0 0,-1 0-1 0 0,2-1 1 0 0,1 2-866 0 0,-2 0 946 0 0,-1 0 1 0 0,0 0 0 0 0,1 0 0 0 0,-1 0-1 0 0,1 0 1 0 0,-1 0 0 0 0,1 0-1 0 0,-1 0 1 0 0,0 0 0 0 0,1 0-1 0 0,-1 0 1 0 0,1 0 0 0 0,-1 1-1 0 0,0-1 1 0 0,1 0 0 0 0,-1 0-1 0 0,1 0 1 0 0,-1 1 0 0 0,0-1-1 0 0,1 0 1 0 0,-1 0 0 0 0,0 1-1 0 0,0-1 1 0 0,1 0 0 0 0,-1 0-1 0 0,0 1 1 0 0,1-1 0 0 0,-1 0-1 0 0,0 1 1 0 0,0-1 0 0 0,0 1 0 0 0,1-1-1 0 0,-1 0 1 0 0,0 1 0 0 0,0-1-1 0 0,0 1 1 0 0,0-1 0 0 0,0 0-1 0 0,0 2 1 0 0,1 2 127 0 0,0-1 0 0 0,-1 1 0 0 0,0 0 0 0 0,0 0 0 0 0,0 0 0 0 0,0 0 1 0 0,0 0-1 0 0,-1 0 0 0 0,0 0 0 0 0,0 0 0 0 0,0 0 0 0 0,0-1 0 0 0,-4 8 0 0 0,2-3 193 0 0,-17 25 880 0 0,10-20-766 0 0,8-12-348 0 0,1 0-1 0 0,0 1 1 0 0,0-1-1 0 0,-1 1 1 0 0,1-1 0 0 0,0 1-1 0 0,0-1 1 0 0,0 3-1 0 0,-6 5 316 0 0,6-9-345 0 0,1 1 0 0 0,-1-1 0 0 0,1 1-1 0 0,0-1 1 0 0,-1 1 0 0 0,1-1 0 0 0,-1 1 0 0 0,1-1 0 0 0,0 1-1 0 0,-1-1 1 0 0,1 1 0 0 0,0 0 0 0 0,0-1 0 0 0,-1 1 0 0 0,1 0-1 0 0,0 0 1 0 0,0 0 145 0 0,18-8 56 0 0,-9 2-353 0 0,30-17-1234 0 0,-2 9-4374 0 0,-37 13 5544 0 0,1-1 1 0 0,-1 1-1 0 0,1 0 1 0 0,-1 0-1 0 0,1 0 0 0 0,-1 0 1 0 0,1 0-1 0 0,-1 0 0 0 0,0 0 1 0 0,1 0-1 0 0,-1 0 1 0 0,1 0-1 0 0,-1 0 0 0 0,1 0 1 0 0,-1 1-1 0 0,1-1 0 0 0,-1 0 1 0 0,0 0-1 0 0,1 0 1 0 0,-1 0-1 0 0,1 1 0 0 0,-1-1 1 0 0,0 0-1 0 0,1 1 0 0 0,-1-1 1 0 0,0 0-1 0 0,1 0 1 0 0,-1 1-1 0 0,0-1 0 0 0,0 1 1 0 0,1-1-1 0 0,-1 0 0 0 0,0 1 1 0 0,0-1-1 0 0,0 1 1 0 0,1-1-1 0 0,-1 0 0 0 0,0 1 1 0 0,0-1-1 0 0,0 1 0 0 0,0-1 1 0 0,0 1-1 0 0,0-1 1 0 0,0 1-1 0 0,0 1 61 0 0,0 0 1 0 0,0-1-1 0 0,0 1 1 0 0,0 0-1 0 0,0-1 1 0 0,0 1-1 0 0,0 0 1 0 0,-1-1-1 0 0,1 1 1 0 0,-1 0-1 0 0,-1 2 0 0 0,-4 9 1604 0 0,4-10-490 0 0,1 0 1 0 0,-1 0-1 0 0,0 0 1 0 0,0 0 0 0 0,-4 5-1 0 0,-5 6 2314 0 0,-6 5-964 0 0,-3 7 0 0 0,13-22-1258 0 0,11-7-516 0 0,-2 1-620 0 0,0 1 1 0 0,0-1-1 0 0,-1 0 0 0 0,1 1 1 0 0,0-1-1 0 0,2-4 0 0 0,10-9-651 0 0,-2 1-116 0 0,-11 13 638 0 0,0 0 0 0 0,0-1 1 0 0,0 1-1 0 0,0 0 0 0 0,0 0 1 0 0,0-1-1 0 0,1 1 0 0 0,-1 0 1 0 0,0 0-1 0 0,1 0 0 0 0,-1 1 0 0 0,1-1 1 0 0,-1 0-1 0 0,2 0 0 0 0,7-4-2513 0 0,-9 4 2287 0 0,-1 1 1 0 0,1 0 0 0 0,-1-1-1 0 0,1 1 1 0 0,0 0-1 0 0,-1-1 1 0 0,1 1 0 0 0,-1 0-1 0 0,1 0 1 0 0,0-1-1 0 0,-1 1 1 0 0,1 0 0 0 0,0 0-1 0 0,0 0 1 0 0,-1 0 0 0 0,1 0-1 0 0,0 0 1 0 0,-1 0-1 0 0,1 0 1 0 0,0 0 0 0 0,0 1-1 0 0,0-1-82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8927 0 0,'-1'5'340'0'0,"0"-1"-1"0"0,-1 1 1 0 0,1-1-1 0 0,-1 1 1 0 0,0-1-1 0 0,0 0 0 0 0,-1 0 1 0 0,1 0-1 0 0,-1 0 1 0 0,0 0-1 0 0,-5 4 1 0 0,-14 22 2353 0 0,20-27-2474 0 0,0 0 1 0 0,-1 0 0 0 0,2 0-1 0 0,-1 0 1 0 0,0 0-1 0 0,1 0 1 0 0,-1 0-1 0 0,-1 6 1 0 0,4-9-229 0 0,-1 0-1 0 0,0 1 1 0 0,0-1 0 0 0,1 0 0 0 0,-1 0-1 0 0,0 1 1 0 0,1-1 0 0 0,-1 0 0 0 0,0 0 0 0 0,1 0-1 0 0,-1 0 1 0 0,0 1 0 0 0,1-1 0 0 0,-1 0-1 0 0,1 0 1 0 0,-1 0 0 0 0,0 0 0 0 0,1 0-1 0 0,-1 0 1 0 0,0 0 0 0 0,1 0 0 0 0,-1 0-1 0 0,1 0 1 0 0,-1 0 0 0 0,0 0 0 0 0,1 0 0 0 0,-1-1-1 0 0,1 1 1 0 0,11-2-511 0 0,15-13-2139 0 0,-26 14 2179 0 0,1 14-2590 0 0,-3-6 3490 0 0,0-1 1 0 0,-1 1 0 0 0,0-1 0 0 0,0 1 0 0 0,0-1 0 0 0,-1 0-1 0 0,-5 9 1 0 0,-8 18 2161 0 0,12-27-2322 0 0,0 1 0 0 0,0 0 0 0 0,-6 12 0 0 0,10-18-34 0 0,0 0-114 0 0,0 2-6 0 0,0-2-29 0 0,2-1-89 0 0,-1-1-1 0 0,1 1 1 0 0,-1-1 0 0 0,1 0 0 0 0,-1 1-1 0 0,1-1 1 0 0,-1 0 0 0 0,0 0 0 0 0,1 0-1 0 0,-1 0 1 0 0,0 0 0 0 0,2-2 0 0 0,16-17-740 0 0,-17 18 590 0 0,13-13-845 0 0,4-4-1952 0 0,-19 19 2895 0 0,0 0 0 0 0,1 0 0 0 0,-1 0-1 0 0,0-1 1 0 0,0 1 0 0 0,0 0 0 0 0,0 0 0 0 0,0 0-1 0 0,0 0 1 0 0,0-1 0 0 0,0 1 0 0 0,1 0 0 0 0,-1 0-1 0 0,0 0 1 0 0,0 0 0 0 0,0 0 0 0 0,0-1-1 0 0,0 1 1 0 0,1 0 0 0 0,-1 0 0 0 0,0 0 0 0 0,0 0-1 0 0,0 0 1 0 0,1 0 0 0 0,-1 0 0 0 0,0 0 0 0 0,0 0-1 0 0,0 0 1 0 0,0 0 0 0 0,1 0 0 0 0,-1 0-1 0 0,0 0 1 0 0,0 0 0 0 0,0 0 0 0 0,1 0 0 0 0,-1 0-1 0 0,0 0 1 0 0,0 0 0 0 0,0 0 0 0 0,1 0-1 0 0,-1 0 1 0 0,0 0 0 0 0,0 0 0 0 0,0 1 0 0 0,0-1-1 0 0,0 0 1 0 0,1 0 0 0 0,-1 0 0 0 0,0 0 0 0 0,0 0-1 0 0,0 0 1 0 0,0 1 0 0 0,0-1 0 0 0,0 0-1 0 0,1 0 1 0 0,-1 0 0 0 0,0 0 0 0 0,0 1 0 0 0,0-1-1 0 0,0 0 1 0 0,0 0 0 0 0,0 0 0 0 0,0 1 0 0 0,0-1-1 0 0,0 0 1 0 0,0 0 0 0 0,0 0 0 0 0,0 1-1 0 0,0-1 1 0 0,3 13-143 0 0,-4-8 941 0 0,1 1 1 0 0,-1-1-1 0 0,0 1 1 0 0,0-1-1 0 0,0 1 1 0 0,-3 4 0 0 0,1 1 192 0 0,-6 9 783 0 0,8-18-1629 0 0,-1 1 0 0 0,1 0 0 0 0,0 0 0 0 0,0 0 1 0 0,0 0-1 0 0,0 0 0 0 0,0 0 0 0 0,1 0 0 0 0,-1 3 0 0 0,17-16-3434 0 0,-4-2-5027 0 0,-11 10 8056 0 0,1 0 0 0 0,-1 0 1 0 0,-1 0-1 0 0,1 0 0 0 0,0-1 0 0 0,0 1 0 0 0,-1 0 0 0 0,1 0 1 0 0,-1 0-1 0 0,0-1 0 0 0,0-2 0 0 0,2-6-297 0 0,1-4 261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110 259 5471 0 0,'0'0'416'0'0,"0"0"-272"0"0,3-1-154 0 0,1-3 941 0 0,-7 2 1257 0 0,-12 2 1903 0 0,14 0-3867 0 0,-6-2-241 0 0,6 1-68 0 0,0-1-4 0 0,0 0 96 0 0,0-1 1 0 0,0 1-1 0 0,1-1 0 0 0,-1 1 1 0 0,1-1-1 0 0,-1 1 0 0 0,1-1 1 0 0,0-3-1 0 0,-1-3-243 0 0,-2-19-990 0 0,3 23 981 0 0,0 1 0 0 0,0 0 0 0 0,-1 0 0 0 0,1 0 0 0 0,-1-1 0 0 0,0 1 0 0 0,0 0 0 0 0,-3-6 0 0 0,-1 1 43 0 0,3 6 407 0 0,1 0 1 0 0,0 0 0 0 0,-1 1 0 0 0,0-1 0 0 0,0 0-1 0 0,0 1 1 0 0,0-1 0 0 0,0 1 0 0 0,0 0-1 0 0,-1-1 1 0 0,1 1 0 0 0,-1 0 0 0 0,1 1 0 0 0,-4-3-1 0 0,-3-2 355 0 0,7 5-404 0 0,1 0 1 0 0,0 1-1 0 0,0-1 1 0 0,0 0-1 0 0,-1 1 0 0 0,1-1 1 0 0,0 0-1 0 0,-1 1 1 0 0,-1-1-1 0 0,2 1 276 0 0,1 0-333 0 0,-1 0 0 0 0,1-1 0 0 0,-1 1 0 0 0,1 0 0 0 0,-1 0 0 0 0,1 0 0 0 0,-1-1 0 0 0,1 1 0 0 0,-1 0 0 0 0,1-1 0 0 0,-1 1 0 0 0,1-1 0 0 0,-1 1 0 0 0,1 0 0 0 0,-1-1 0 0 0,2 1-106 0 0,-1-1-1 0 0,1 1 0 0 0,-1 0 1 0 0,0 0-1 0 0,1-1 1 0 0,-1 1-1 0 0,1 0 0 0 0,-1-1 1 0 0,0 1-1 0 0,1 0 1 0 0,-1-1-1 0 0,0 1 1 0 0,0 0-1 0 0,1-1 0 0 0,-1 1 1 0 0,0-1-1 0 0,0 1 1 0 0,1-1-1 0 0,-1 1 0 0 0,0-1 1 0 0,0 1-1 0 0,0-1 1 0 0,11-2-1477 0 0,-9 2 1010 0 0,-1 0 1 0 0,1 0-1 0 0,0 0 1 0 0,0 0-1 0 0,-1 0 1 0 0,1 0 0 0 0,0-1-1 0 0,1-2 1 0 0,8-5-2401 0 0,31-22-3750 0 0,-20 22 5849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4.746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0 8495 0 0,'2'3'95'0'0,"1"0"-1"0"0,-1 1 0 0 0,0-1 0 0 0,-1 0 0 0 0,1 1 1 0 0,0-1-1 0 0,-1 1 0 0 0,0 0 0 0 0,1 4 1 0 0,5 11 358 0 0,3 9 472 0 0,8 14 262 0 0,-6-19-649 0 0,-7-13-363 0 0,0 0-1 0 0,0-1 1 0 0,11 13-1 0 0,60 80-2053 0 0,-69-92 1310 0 0,0-1-503 0 0,0-1 0 0 0,11 10-1 0 0,5 6-3198 0 0,-10-12 2246 0 0,1-1 1242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4175 0 0,'0'0'3840'0'0,"1"-1"-3620"0"0,-1 1-229 0 0,0 0 0 0 0,0 0 0 0 0,0-1 0 0 0,0 1 0 0 0,0 0 0 0 0,0 0 0 0 0,0-1-1 0 0,0 1 1 0 0,0 0 0 0 0,0 0 0 0 0,1 0 0 0 0,-1 0 0 0 0,0-1 0 0 0,0 1 0 0 0,0 0-1 0 0,0 0 1 0 0,1 0 0 0 0,-1 0 0 0 0,0-1 0 0 0,0 1 0 0 0,0 0 0 0 0,1 0 0 0 0,-1 0-1 0 0,0 0 1 0 0,0 0 0 0 0,0 0 0 0 0,1 0 0 0 0,-1 0 0 0 0,0 0 0 0 0,0 0 0 0 0,1 0-1 0 0,-1 0 1 0 0,0 0 0 0 0,0 0 0 0 0,0 0 0 0 0,1 0 0 0 0,-1 0 0 0 0,0 0-47 0 0,1 0-418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7567 0 0,'1'7'509'0'0,"-1"0"1"0"0,0 0-1 0 0,0 0 0 0 0,0 0 0 0 0,-1 0 0 0 0,-1-1 0 0 0,-1 10 0 0 0,-1-1 113 0 0,-7 74 1766 0 0,10-79-2225 0 0,0-4-57 0 0,1-1 1 0 0,-1 1 0 0 0,1-1-1 0 0,1 1 1 0 0,-1-1 0 0 0,1 1-1 0 0,0-1 1 0 0,0 1 0 0 0,2 5-1 0 0,-3-11-42 0 0,0-2-60 0 0,1 1-1 0 0,-1-1 0 0 0,1 1 1 0 0,-1-1-1 0 0,1 0 0 0 0,0 1 1 0 0,0-1-1 0 0,-1 1 1 0 0,1 0-1 0 0,1-2 0 0 0,5-9-306 0 0,-5 7 267 0 0,2-7-807 0 0,-1 0 1 0 0,0 0-1 0 0,3-22 0 0 0,4-19-5045 0 0,-8 16 817 0 0,-2 36 4711 0 0,-2 17 4411 0 0,-9 45 3054 0 0,4 32-3950 0 0,4-60-2564 0 0,2-26-536 0 0,0-1 0 0 0,0 1-1 0 0,1-1 1 0 0,-1 1 0 0 0,2 0 0 0 0,-1-1 0 0 0,1 1 0 0 0,2 10 0 0 0,-3-17-52 0 0,0 1 0 0 0,0-1-1 0 0,0 0 1 0 0,0 0 0 0 0,1 1-1 0 0,-1-1 1 0 0,0 0 0 0 0,0 1-1 0 0,0-1 1 0 0,0 0 0 0 0,0 0-1 0 0,1 1 1 0 0,-1-1 0 0 0,0 0 0 0 0,0 0-1 0 0,0 1 1 0 0,1-1 0 0 0,-1 0-1 0 0,0 0 1 0 0,0 0 0 0 0,1 0-1 0 0,-1 1 1 0 0,0-1 0 0 0,0 0-1 0 0,1 0 1 0 0,-1 0 0 0 0,0 0-1 0 0,1 0 1 0 0,-1 0 0 0 0,0 0 0 0 0,1 0-1 0 0,-1 0 1 0 0,1 0 0 0 0,7-7-364 0 0,-6 4 135 0 0,0 0 0 0 0,0 1 1 0 0,-1-1-1 0 0,1 0 0 0 0,0-6 0 0 0,3-13-1473 0 0,1-17-6962 0 0,-4 29 5899 0 0,0 3 1696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8463 0 0,'3'12'396'0'0,"-2"-1"-1"0"0,1 0 1 0 0,-1 1-1 0 0,-1 11 1 0 0,2 28 2052 0 0,3 24-442 0 0,-1-52-1643 0 0,-3-19-238 0 0,0 1 0 0 0,0 0 0 0 0,0 0 0 0 0,-1 0-1 0 0,0 8 1 0 0,10-32-994 0 0,-8-10-1215 0 0,-2 21 825 0 0,1 1 0 0 0,-1 0 0 0 0,1 0 0 0 0,4-12 0 0 0,-5 18 1005 0 0,0 0-1 0 0,0 0 0 0 0,1 0 0 0 0,-1 0 0 0 0,0 0 1 0 0,0-1-1 0 0,0 1 0 0 0,0 0 0 0 0,0 0 1 0 0,-1 0-1 0 0,1-2 0 0 0,-1-8-2312 0 0,3 6 1911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8175 0 0,'2'4'261'0'0,"0"0"1"0"0,-1 0-1 0 0,1 0 0 0 0,-1 0 0 0 0,0 0 0 0 0,0 0 0 0 0,-1 1 0 0 0,1-1 0 0 0,-1 0 0 0 0,0 0 0 0 0,0 1 1 0 0,-1 4-1 0 0,2 21 1160 0 0,0 36 595 0 0,1-40-1493 0 0,-1 39 0 0 0,-1 1-153 0 0,0-50-243 0 0,0-13-94 0 0,0 1-1 0 0,0-1 1 0 0,0 0 0 0 0,0 1-1 0 0,2 4 1 0 0,5-17-237 0 0,-3-6-521 0 0,-1-1 0 0 0,3-22-1 0 0,2-19-3141 0 0,12-27-4507 0 0,-19 79 8175 0 0,0 1 1 0 0,-1 0-1 0 0,1-1 1 0 0,-1-7-1 0 0,1-7-364 0 0,2 9 401 0 0</inkml:trace>
  <inkml:trace contextRef="#ctx0" brushRef="#br0" timeOffset="1">45 63 6447 0 0,'1'2'49'0'0,"0"0"-15"0"0,0-1 0 0 0,-1 1-1 0 0,1 0 1 0 0,0 0 0 0 0,-1 0-1 0 0,1 0 1 0 0,-1-1-1 0 0,1 1 1 0 0,-1 0 0 0 0,0 0-1 0 0,0 0 1 0 0,1 0 0 0 0,-2 0-1 0 0,1 0 1 0 0,0 0 0 0 0,0 0-1 0 0,-1 0 1 0 0,0 1-1 0 0,1 0 88 0 0,-1 0 0 0 0,1-1 0 0 0,0 1 0 0 0,0 0 0 0 0,0 0 0 0 0,0-1 0 0 0,1 6-1 0 0,-1 13 1312 0 0,-2-6-269 0 0,0 0 0 0 0,1 16 0 0 0,-1 7 122 0 0,1-27-878 0 0,0-1 0 0 0,2 21 1 0 0,0 61 497 0 0,-1-54-676 0 0,0-30-168 0 0,0 0 0 0 0,0 0 1 0 0,1 10-1 0 0,0-4 20 0 0,0-9 34 0 0,1-14-33 0 0,15-39-623 0 0,-10 15-1419 0 0,5-66 0 0 0,-11 84 253 0 0,1 1-1 0 0,7-27 1 0 0,2-10-4463 0 0,-10 33 5303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7599 0 0,'1'27'1770'0'0,"-5"43"0"0"0,1-32-251 0 0,1 14 48 0 0,-4 40 399 0 0,3-67-1702 0 0,1 1 0 0 0,1-1 0 0 0,4 32 0 0 0,-4-36-72 0 0,1-21-190 0 0,0 0 1 0 0,0 0-1 0 0,0 0 0 0 0,0 0 0 0 0,0 0 0 0 0,0 0 1 0 0,0-1-1 0 0,0 1 0 0 0,0 0 0 0 0,1 0 0 0 0,-1 0 0 0 0,0 0 1 0 0,0 0-1 0 0,0 0 0 0 0,0 0 0 0 0,0 0 0 0 0,0 0 1 0 0,0 0-1 0 0,1 0 0 0 0,-1 0 0 0 0,0 0 0 0 0,0 0 1 0 0,0 0-1 0 0,0 0 0 0 0,0 0 0 0 0,0 0 0 0 0,1 0 0 0 0,-1 0 1 0 0,0 0-1 0 0,0 0 0 0 0,0 0 0 0 0,0 0 0 0 0,0 0 1 0 0,0 0-1 0 0,1 0 0 0 0,-1 0 0 0 0,0 0 0 0 0,0 0 0 0 0,0 0 1 0 0,0 0-1 0 0,0 1 0 0 0,0-1 0 0 0,0 0 0 0 0,0 0 1 0 0,1 0-1 0 0,-1 0 0 0 0,0 0 0 0 0,0 0 0 0 0,0 0 1 0 0,0 0-1 0 0,0 1 0 0 0,0-1 0 0 0,0 0 0 0 0,0 0 0 0 0,0 0 1 0 0,0 0-1 0 0,0 0 0 0 0,0 0 0 0 0,0 1 0 0 0,0-1 1 0 0,0 0-1 0 0,0 0 0 0 0,0 0 0 0 0,0 0 0 0 0,0 0 12 0 0,2-2-6 0 0,-1-1-1 0 0,1 1 1 0 0,-1-1 0 0 0,0 0-1 0 0,0 1 1 0 0,0-1-1 0 0,0 0 1 0 0,0 0 0 0 0,0-5-1 0 0,2-29-8 0 0,-3 34 2 0 0,6-47-566 0 0,-1 6-454 0 0,10-35-933 0 0,-11 63 1455 0 0,-4 15 436 0 0,1-1 1 0 0,-1 1-1 0 0,1 0 1 0 0,-1-1-1 0 0,0 1 1 0 0,1 0 0 0 0,-1-1-1 0 0,0 1 1 0 0,0-1-1 0 0,0 1 1 0 0,0 0-1 0 0,0-1 1 0 0,-1-1-1 0 0,1 2-199 0 0,-2 4-201 0 0,-1 5 349 0 0,4 28 1161 0 0,-3 49 0 0 0,0-60-378 0 0,2-19-467 0 0,-2 26 628 0 0,3 41 0 0 0,1-60-719 0 0,0 22 194 0 0,-3-33-297 0 0,1-1 0 0 0,0 0 0 0 0,0 1 0 0 0,1-1-1 0 0,-1 0 1 0 0,0 1 0 0 0,0-1 0 0 0,0 0 0 0 0,1 0 0 0 0,-1 1 0 0 0,1-1-1 0 0,0 2 1 0 0,-1-3-10 0 0,0 0 0 0 0,0 0 0 0 0,1 1 0 0 0,-1-1 0 0 0,0 0 0 0 0,0 0 0 0 0,0 0 0 0 0,1 1 0 0 0,-1-1 0 0 0,0 0 0 0 0,0 0 0 0 0,1 0 0 0 0,-1 1 0 0 0,0-1 0 0 0,0 0 0 0 0,1 0 0 0 0,-1 0 0 0 0,0 0 0 0 0,1 0 0 0 0,-1 0 0 0 0,0 0 0 0 0,0 0 0 0 0,1 0 0 0 0,-1 0 0 0 0,0 0 0 0 0,1 0 0 0 0,-1 0 0 0 0,0 0 0 0 0,1 0 0 0 0,-1 0 0 0 0,0 0 0 0 0,0 0 0 0 0,1 0 0 0 0,-1 0 0 0 0,0 0 0 0 0,0-1 0 0 0,1 1 0 0 0,-1 0 0 0 0,0 0 0 0 0,0 0 0 0 0,1-1 0 0 0,6-5 14 0 0,-4 1 2 0 0,0 1 1 0 0,0-1 0 0 0,0 0 0 0 0,-1 0 0 0 0,3-8 0 0 0,5-8-81 0 0,-4 8-186 0 0,8-24 0 0 0,-11 26-276 0 0,1 0-1 0 0,1 1 1 0 0,10-19 0 0 0,-12 23 308 0 0,2-3-237 0 0,-4 9 441 0 0,-1 0 1 0 0,0 0-1 0 0,0-1 1 0 0,0 1-1 0 0,0 0 1 0 0,1 0-1 0 0,-1 0 1 0 0,0 0-1 0 0,0 0 1 0 0,0 0-1 0 0,1-1 1 0 0,-1 1-1 0 0,0 0 1 0 0,0 0-1 0 0,1 0 1 0 0,-1 0-1 0 0,0 0 1 0 0,0 0-1 0 0,1 0 1 0 0,-1 0-1 0 0,0 0 1 0 0,0 0-1 0 0,0 0 1 0 0,1 0-1 0 0,-1 0 1 0 0,0 0-1 0 0,0 0 1 0 0,1 0-1 0 0,-1 1 1 0 0,0-1-1 0 0,0 0 1 0 0,0 0-1 0 0,1 0 1 0 0,0 1 3 0 0,-1 0 0 0 0,1 0 0 0 0,-1 0 0 0 0,1 0 0 0 0,-1 1 0 0 0,1-1 1 0 0,-1 0-1 0 0,1 0 0 0 0,-1 0 0 0 0,0 0 0 0 0,0 2 0 0 0,1 0 18 0 0,3 16 520 0 0,-1 1 0 0 0,-1 0 1 0 0,0 0-1 0 0,-2 0 0 0 0,-2 25 0 0 0,1-20-201 0 0,0-10-161 0 0,1-8-42 0 0,-1 0 0 0 0,1-1 0 0 0,0 1-1 0 0,3 13 1 0 0,-3-20 16 0 0,5-7-22 0 0,-1-3-119 0 0,0 0 1 0 0,-1 1-1 0 0,1-1 1 0 0,1-16-1 0 0,8-19-622 0 0,0 10-1113 0 0,-12 34 1376 0 0,-1 2-318 0 0,1 1 636 0 0,-1-1 0 0 0,1 0 0 0 0,-1 1 0 0 0,0-1-1 0 0,0 1 1 0 0,1-1 0 0 0,-1 1 0 0 0,0 1 0 0 0,-10 168 2007 0 0,9-156-2096 0 0,1-11-105 0 0,0 0 1 0 0,-1 0-1 0 0,1 0 1 0 0,-1 0-1 0 0,-1 4 0 0 0,1-6-300 0 0,1-1 0 0 0,-1 0 0 0 0,0 1 0 0 0,1-1 0 0 0,-1 0 0 0 0,0 0 0 0 0,0 1 0 0 0,0-1 0 0 0,0 0 0 0 0,0 0-1 0 0,0 0 1 0 0,0 0 0 0 0,-1-1 0 0 0,1 1 0 0 0,0 0 0 0 0,0 0 0 0 0,-3 0 0 0 0,-2 2-2496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6911 0 0,'0'0'528'0'0,"11"16"6087"0"0,-9-9-6018 0 0,-2-5-535 0 0,1-1-1 0 0,-1 1 1 0 0,0-1 0 0 0,1 1-1 0 0,-1-1 1 0 0,0 1-1 0 0,0-1 1 0 0,0 1 0 0 0,0-1-1 0 0,0 1 1 0 0,0-1-1 0 0,0 0 1 0 0,-1 1 0 0 0,1 1-1 0 0,-1-2-29 0 0,1 1 0 0 0,0-1 0 0 0,0 0 0 0 0,0 1 0 0 0,0-1-1 0 0,0 0 1 0 0,0 0 0 0 0,0 1 0 0 0,1-1 0 0 0,-1 0 0 0 0,0 1 0 0 0,2 1-1 0 0,0 12 211 0 0,-2-9-157 0 0,0 0 0 0 0,0 0 1 0 0,1 0-1 0 0,-1 0 0 0 0,3 9 0 0 0,-2-12-63 0 0,-1 0 1 0 0,0 0-1 0 0,0 0 1 0 0,0 0-1 0 0,0-1 0 0 0,0 1 1 0 0,-1 0-1 0 0,0 3 1 0 0,-1 17 102 0 0,3-12-110 0 0,-1-6-7 0 0,1-1 0 0 0,-1 1 0 0 0,0-1 0 0 0,0 1 0 0 0,-1 0 0 0 0,-1 8 1 0 0,2-12-8 0 0,0 1 0 0 0,0-1 0 0 0,-1 1 0 0 0,1-1 0 0 0,1 1 1 0 0,-1-1-1 0 0,0 1 0 0 0,1 2 0 0 0,-1-3 0 0 0,0 1 0 0 0,1-1 0 0 0,-1 0 0 0 0,0 0 0 0 0,0 0 0 0 0,0 0 0 0 0,0 1 0 0 0,0-1 0 0 0,0 0 0 0 0,-1 2 0 0 0,1-3 0 0 0,0 0 0 0 0,0 0 0 0 0,0 0 0 0 0,1 0 0 0 0,-1 0 1 0 0,0 0-1 0 0,0 0 0 0 0,0-1 0 0 0,0 1 0 0 0,0 0 0 0 0,0 0 0 0 0,0 0 0 0 0,0 0 0 0 0,0 0 1 0 0,0 0-1 0 0,0 0 0 0 0,0 0 0 0 0,0 0 0 0 0,0 0 0 0 0,0 0 0 0 0,0 0 0 0 0,0 0 0 0 0,0 0 0 0 0,0 0 1 0 0,1 0-1 0 0,-1 0 0 0 0,0 0 0 0 0,0 0 0 0 0,0 0 0 0 0,0 0 0 0 0,0 0 0 0 0,0 0 0 0 0,0 0 1 0 0,0 0-1 0 0,0 0 0 0 0,0 0 0 0 0,0 0 0 0 0,0 0 0 0 0,0 0 0 0 0,0 0 0 0 0,0 0 0 0 0,0 0 1 0 0,0 1-1 0 0,1-1 0 0 0,-1 0 0 0 0,0 0 0 0 0,0 0 0 0 0,0 0 0 0 0,0 0 0 0 0,0 0 0 0 0,0 0 0 0 0,4-7-5 0 0,-1-55-197 0 0,0 41 123 0 0,7-73-1932 0 0,-4 4 797 0 0,1 22 1003 0 0,-6 64 442 0 0,-3 9 292 0 0,1 15 384 0 0,-1-1-468 0 0,1 4 94 0 0,2-16-292 0 0,1 1 230 0 0,-1 0 0 0 0,0 0 0 0 0,-1 12 0 0 0,4 51-617 0 0,2 3 42 0 0,-3-50 276 0 0,-2-21-151 0 0,-1-1 0 0 0,1 1 1 0 0,-1 0-1 0 0,0 0 1 0 0,1 0-1 0 0,-1 0 1 0 0,-1 5-1 0 0,2-2 32 0 0,-1-6-54 0 0,0 0 0 0 0,0 0 1 0 0,0 0-1 0 0,0 0 1 0 0,1 0-1 0 0,-1 1 0 0 0,0-1 1 0 0,0 0-1 0 0,0 0 1 0 0,0 0-1 0 0,0 0 1 0 0,0 0-1 0 0,0 0 0 0 0,0 0 1 0 0,1 0-1 0 0,-1 0 1 0 0,0 0-1 0 0,0 0 0 0 0,0 0 1 0 0,0 0-1 0 0,0 0 1 0 0,0 0-1 0 0,1 0 0 0 0,-1 0 1 0 0,0 0-1 0 0,0 0 1 0 0,0 0-1 0 0,0 0 1 0 0,0 0-1 0 0,0 0 0 0 0,0 0 1 0 0,0 0-1 0 0,1 0 1 0 0,-1-1-1 0 0,0 1 0 0 0,0 0 1 0 0,0 0-1 0 0,0 0 1 0 0,0 0-1 0 0,0 0 1 0 0,0 0-1 0 0,0 0 0 0 0,0 0 1 0 0,0 0-1 0 0,0 0 1 0 0,1-1-1 0 0,-1 1 0 0 0,0 0 1 0 0,0 0-1 0 0,0 0 1 0 0,0 0-1 0 0,0 0 0 0 0,0 0 1 0 0,0 0-1 0 0,0-1 1 0 0,2-7 21 0 0,-1 6-19 0 0,1-3-62 0 0,0-1 0 0 0,-1 0 0 0 0,0 0 1 0 0,0 0-1 0 0,0 0 0 0 0,0 0 1 0 0,-1-7-1 0 0,1-13-358 0 0,5-58-1250 0 0,-4 50 1092 0 0,-3 26 403 0 0,2 1-1 0 0,1-15 0 0 0,0-18-227 0 0,-2 36 311 0 0,-2 6-30 0 0,-1 9-32 0 0,4 18 723 0 0,1-4 106 0 0,-2-19-505 0 0,0 0 1 0 0,1 0 0 0 0,0 1-1 0 0,1 5 1 0 0,3 20 412 0 0,-4-23-433 0 0,0 0 0 0 0,0 0 0 0 0,4 10 0 0 0,2 15 163 0 0,2 53 412 0 0,-2-30-323 0 0,-5-41-258 0 0,2-6-47 0 0,-4-10-99 0 0,0 0-1 0 0,0 1 0 0 0,0-1 1 0 0,0 0-1 0 0,0 0 0 0 0,0 0 0 0 0,0 1 1 0 0,0-1-1 0 0,0 0 0 0 0,0 0 1 0 0,1 0-1 0 0,-1 0 0 0 0,0 1 1 0 0,0-1-1 0 0,0 0 0 0 0,0 0 1 0 0,0 0-1 0 0,1 0 0 0 0,-1 0 1 0 0,0 1-1 0 0,0-1 0 0 0,0 0 1 0 0,0 0-1 0 0,1 0 0 0 0,-1 0 1 0 0,0 0-1 0 0,0 0 0 0 0,0 0 1 0 0,0 0-1 0 0,1 0 0 0 0,-1 0 1 0 0,0 0-1 0 0,0 0 0 0 0,1 0 1 0 0,-1 0-1 0 0,0 0 0 0 0,0 0 1 0 0,0 0-1 0 0,0 0 0 0 0,1 0 1 0 0,-1 0-1 0 0,0 0 0 0 0,0 0 0 0 0,0 0 1 0 0,1 0-1 0 0,-1 0 0 0 0,0 0 1 0 0,0-1-1 0 0,0 1 0 0 0,0 0 1 0 0,1 0-1 0 0,-1 0 0 0 0,0 0 1 0 0,0 0-1 0 0,0 0 0 0 0,0-1 1 0 0,0 1-1 0 0,0 0 0 0 0,1 0 1 0 0,-1 0-1 0 0,0-1 0 0 0,0 1 1 0 0,0 0-1 0 0,0 0 0 0 0,0-1 1 0 0,4-8 19 0 0,-1-10 46 0 0,0 0 0 0 0,1-36 0 0 0,0 3-326 0 0,-1 9-254 0 0,-3 28 223 0 0,1 0 0 0 0,5-22 1 0 0,-4 17 120 0 0,-2 17 100 0 0,1 0 0 0 0,-1 0 1 0 0,0-1-1 0 0,1 2 0 0 0,0-1 0 0 0,0 0 1 0 0,0 0-1 0 0,2-5 0 0 0,-2 7-138 0 0,5 25-64 0 0,-2-5 359 0 0,-1 0 0 0 0,2 23 0 0 0,3 23 590 0 0,4 32 105 0 0,-8-62-711 0 0,7 37 0 0 0,-11-71-61 0 0,0 0 0 0 0,0 0 0 0 0,1 0 0 0 0,-1 0 0 0 0,0 0 0 0 0,0 0 0 0 0,1 0 0 0 0,-1 0 0 0 0,1 0 1 0 0,-1-1-1 0 0,1 1 0 0 0,-1 0 0 0 0,2 1 0 0 0,-2-2-6 0 0,0 0 1 0 0,0 0-1 0 0,1-1 1 0 0,-1 1-1 0 0,0 0 0 0 0,0 0 1 0 0,1 0-1 0 0,-1 0 1 0 0,0-1-1 0 0,0 1 0 0 0,0 0 1 0 0,1 0-1 0 0,-1-1 1 0 0,0 1-1 0 0,0 0 0 0 0,0 0 1 0 0,0-1-1 0 0,0 1 0 0 0,0 0 1 0 0,1 0-1 0 0,-1-1 1 0 0,0 1-1 0 0,0 0 0 0 0,0 0 1 0 0,0-1-1 0 0,0 1 1 0 0,0-1-1 0 0,4-29 49 0 0,4-64-993 0 0,-2 37 76 0 0,-2 26 305 0 0,1 2 196 0 0,-1 15-363 0 0,-1 55 561 0 0,-2-18 389 0 0,-4 51 1045 0 0,5 4-325 0 0,-1-13-216 0 0,-1-37-471 0 0,-1-25-225 0 0,1-2-27 0 0,0 0 1 0 0,0 0 0 0 0,0 0-1 0 0,0-1 1 0 0,1 1 0 0 0,-1 0-1 0 0,0 0 1 0 0,0 0 0 0 0,0 0 0 0 0,1-1-1 0 0,-1 1 1 0 0,0 0 0 0 0,1 0-1 0 0,-1-1 1 0 0,1 2 0 0 0,0-2-5 0 0,-1 0 0 0 0,0 0 0 0 0,0 0 1 0 0,0 0-1 0 0,0 1 0 0 0,0-1 0 0 0,1 0 0 0 0,-1 0 1 0 0,0 0-1 0 0,0 0 0 0 0,0 0 0 0 0,0 0 0 0 0,0 0 1 0 0,1 0-1 0 0,-1 0 0 0 0,0-1 0 0 0,0 1 0 0 0,0 0 1 0 0,0 0-1 0 0,0 0 0 0 0,0 0 0 0 0,1 0 0 0 0,-1 0 1 0 0,0 0-1 0 0,0 0 0 0 0,0 0 0 0 0,0 0 0 0 0,0 0 1 0 0,0 0-1 0 0,0-1 0 0 0,1 1 0 0 0,-1 0 0 0 0,0 0 1 0 0,0 0-1 0 0,0 0 0 0 0,0 0 0 0 0,0 0 0 0 0,0-1 1 0 0,0 1-1 0 0,0 0 0 0 0,0 0 0 0 0,0 0 0 0 0,0 0 1 0 0,0 0-1 0 0,0-1 0 0 0,0 1 0 0 0,0 0 0 0 0,4-8 6 0 0,-2-18 38 0 0,3-41-317 0 0,3-19-576 0 0,3 24 592 0 0,-1 42-224 0 0,-10 23 406 0 0,0 0 0 0 0,1 0 0 0 0,-1 0-1 0 0,1 0 1 0 0,2 5 0 0 0,3 14 71 0 0,-2 14 64 0 0,-2-22 205 0 0,0 25-1 0 0,2 43 583 0 0,0-11-192 0 0,-1-53-523 0 0,-2-16-125 0 0,-1 0 0 0 0,1-1 0 0 0,-1 1 0 0 0,1 0-1 0 0,-1-1 1 0 0,0 1 0 0 0,0 0 0 0 0,0-1 0 0 0,0 1-1 0 0,0 0 1 0 0,0-1 0 0 0,-1 4 0 0 0,1-5-2 0 0,0 0-1 0 0,0 0 1 0 0,0 0-1 0 0,0 1 1 0 0,0-1 0 0 0,0 0-1 0 0,0 0 1 0 0,0 0-1 0 0,0 0 1 0 0,1 0 0 0 0,-1 0-1 0 0,0 1 1 0 0,0-1-1 0 0,0 0 1 0 0,0 0 0 0 0,0 0-1 0 0,0 0 1 0 0,1 0 0 0 0,-1 0-1 0 0,0 0 1 0 0,0 0-1 0 0,0 0 1 0 0,0 0 0 0 0,0 0-1 0 0,1 0 1 0 0,-1 0-1 0 0,0 0 1 0 0,0 0 0 0 0,0 0-1 0 0,0 0 1 0 0,1 0 0 0 0,-1 0-1 0 0,0 0 1 0 0,0 0-1 0 0,0 0 1 0 0,0 0 0 0 0,1 0-1 0 0,-1-7 37 0 0,1 0 0 0 0,0 0-1 0 0,4-10 1 0 0,1-12 11 0 0,9-47-327 0 0,-6 35-207 0 0,-6 26 152 0 0,-2 15 312 0 0,-1-1 1 0 0,0 0-1 0 0,1 0 0 0 0,-1 0 0 0 0,1 0 0 0 0,-1 0 1 0 0,1 0-1 0 0,0 1 0 0 0,-1-1 0 0 0,1 0 0 0 0,0 0 1 0 0,-1 1-1 0 0,1-1 0 0 0,1 0 0 0 0,-2 0 12 0 0,1 1 1 0 0,-1 0-1 0 0,0-1 0 0 0,0 1 0 0 0,0 0 1 0 0,1 0-1 0 0,-1 0 0 0 0,0-1 0 0 0,0 1 1 0 0,1 0-1 0 0,-1 0 0 0 0,0 0 0 0 0,0 0 1 0 0,1 0-1 0 0,-1-1 0 0 0,0 1 0 0 0,1 0 1 0 0,-1 0-1 0 0,0 0 0 0 0,0 0 0 0 0,1 0 1 0 0,-1 0-1 0 0,0 0 0 0 0,1 0 0 0 0,-1 0 0 0 0,0 0 1 0 0,1 0-1 0 0,-1 0 0 0 0,0 0 0 0 0,1 0 1 0 0,-1 0-1 0 0,0 1 0 0 0,0-1 0 0 0,1 0 1 0 0,-1 0-1 0 0,0 0 0 0 0,0 0 0 0 0,1 0 1 0 0,-1 1-1 0 0,0-1 0 0 0,0 0 0 0 0,1 0 1 0 0,-1 1-1 0 0,0-1 0 0 0,0 0 0 0 0,0 0 1 0 0,1 1-1 0 0,-1-1 0 0 0,0 0 0 0 0,0 0 0 0 0,0 1 1 0 0,2 10-169 0 0,1 11 55 0 0,2 1 124 0 0,-2 3 128 0 0,-2-21-42 0 0,0 0 0 0 0,-1 0-1 0 0,1 0 1 0 0,-1 6-1 0 0,4 43 1197 0 0,-4-49-1202 0 0,0-1 0 0 0,1 1-1 0 0,-1-1 1 0 0,3 7 0 0 0,1 14-83 0 0,0-9-31 0 0,-3-15 8 0 0,-1 1-1 0 0,1-1 1 0 0,-1 1 0 0 0,1-1-1 0 0,-1 1 1 0 0,0-1 0 0 0,0 1-1 0 0,0-1 1 0 0,0 1 0 0 0,0-1 0 0 0,0 3-1 0 0,0-3-48 0 0,1-1 84 0 0,0-1 1 0 0,0 1-1 0 0,0 0 1 0 0,0 0-1 0 0,-1-1 1 0 0,1 1-1 0 0,0-1 1 0 0,0 1-1 0 0,0-1 0 0 0,0 1 1 0 0,0-1-1 0 0,-1 1 1 0 0,1-1-1 0 0,0 0 1 0 0,0 0-1 0 0,-1 1 1 0 0,1-1-1 0 0,0 0 1 0 0,-1 0-1 0 0,1 0 1 0 0,0 0-1 0 0,11-25-53 0 0,-5 10 53 0 0,8-18-64 0 0,-13 28 7 0 0,0 0 0 0 0,1 0 0 0 0,0 0 0 0 0,0 1 0 0 0,0-1-1 0 0,7-8 1 0 0,-10 14 40 0 0,1-1 0 0 0,-1 1 0 0 0,0 0 0 0 0,0 0-1 0 0,1-1 1 0 0,-1 1 0 0 0,0 0 0 0 0,1 0 0 0 0,-1-1 0 0 0,0 1-1 0 0,1 0 1 0 0,-1 0 0 0 0,0 0 0 0 0,1 0 0 0 0,-1 0-1 0 0,0-1 1 0 0,1 1 0 0 0,-1 0 0 0 0,0 0 0 0 0,1 0 0 0 0,-1 0-1 0 0,0 0 1 0 0,1 0 0 0 0,-1 0 0 0 0,1 0 0 0 0,-1 0 0 0 0,0 0-1 0 0,1 0 1 0 0,-1 1 0 0 0,0-1 0 0 0,1 0 0 0 0,-1 0 0 0 0,1 0-1 0 0,9 13-159 0 0,1 17-74 0 0,16 128 892 0 0,-25-151-469 0 0,-2-6-185 0 0,0-1 1 0 0,0 0 0 0 0,0 0-1 0 0,0 0 1 0 0,0 0-1 0 0,0 1 1 0 0,1-1 0 0 0,-1 0-1 0 0,0 0 1 0 0,0 0-1 0 0,0 0 1 0 0,0 0 0 0 0,0 1-1 0 0,0-1 1 0 0,0 0-1 0 0,0 0 1 0 0,1 0 0 0 0,-1 0-1 0 0,0 0 1 0 0,0 0 0 0 0,0 0-1 0 0,0 1 1 0 0,0-1-1 0 0,1 0 1 0 0,-1 0 0 0 0,0 0-1 0 0,0 0 1 0 0,0 0-1 0 0,0 0 1 0 0,0 0 0 0 0,1 0-1 0 0,-1 0 1 0 0,0 0-1 0 0,0 0 1 0 0,0 0 0 0 0,0 0-1 0 0,1 0 1 0 0,-1 0-1 0 0,0 0 1 0 0,0 0 0 0 0,0 0-1 0 0,0 0 1 0 0,1 0-1 0 0,-1 0 1 0 0,0 0 0 0 0,0 0-1 0 0,0-1 1 0 0,0 1-1 0 0,1 0 1 0 0,-1 0 0 0 0,0 0-1 0 0,0 0 1 0 0,0 0-1 0 0,0 0 1 0 0,0 0 0 0 0,0-1-1 0 0,0 1 1 0 0,1 0-1 0 0,-1 0 1 0 0,0 0 0 0 0,0 0-1 0 0,0-1 1 0 0,0 1-1 0 0,4-8 85 0 0,4-16 87 0 0,-4 11-165 0 0,0 0 1 0 0,9-15 0 0 0,-7 13 45 0 0,-5 13-80 0 0,0-1-1 0 0,0 1 1 0 0,0 0-1 0 0,0-1 1 0 0,0 1 0 0 0,0 0-1 0 0,1 0 1 0 0,-1 0 0 0 0,1 0-1 0 0,0 0 1 0 0,-1 0 0 0 0,4-2-1 0 0,-5 4 23 0 0,0 0 1 0 0,0 0-1 0 0,1 0 0 0 0,-1-1 0 0 0,0 1 1 0 0,0 0-1 0 0,1 0 0 0 0,-1 0 0 0 0,0 0 1 0 0,0 0-1 0 0,1-1 0 0 0,-1 1 0 0 0,0 0 0 0 0,0 0 1 0 0,1 0-1 0 0,-1 0 0 0 0,0 0 0 0 0,1 0 1 0 0,-1 0-1 0 0,0 0 0 0 0,0 0 0 0 0,1 0 1 0 0,-1 0-1 0 0,0 0 0 0 0,1 0 0 0 0,-1 1 0 0 0,0-1 1 0 0,0 0-1 0 0,1 0 0 0 0,-1 0 0 0 0,0 0 1 0 0,0 0-1 0 0,1 1 0 0 0,-1-1 0 0 0,0 0 1 0 0,0 0-1 0 0,0 0 0 0 0,1 1 0 0 0,-1-1 0 0 0,0 0 1 0 0,0 0-1 0 0,1 1 0 0 0,-1-1-6 0 0,3 3 9 0 0,-1-1 1 0 0,1 1-1 0 0,-1 0 0 0 0,0 0 0 0 0,0 0 1 0 0,0 0-1 0 0,0 0 0 0 0,0 1 1 0 0,0-1-1 0 0,-1 0 0 0 0,0 1 0 0 0,0-1 1 0 0,0 1-1 0 0,1 6 0 0 0,11 29-57 0 0,-13-38 86 0 0,-6-34-16165 0 0,3 23 14030 0 0,1 1 1300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6911 0 0,'5'2'2137'0'0,"-9"-1"-443"0"0,4-1-1605 0 0,-1 0 1 0 0,0 0-1 0 0,0 0 0 0 0,1 0 1 0 0,-1 0-1 0 0,0 0 0 0 0,0 0 1 0 0,1 1-1 0 0,-1-1 0 0 0,0 0 1 0 0,0 0-1 0 0,1 1 0 0 0,-1-1 1 0 0,1 1-1 0 0,-1-1 0 0 0,0 0 1 0 0,1 1-1 0 0,-1-1 0 0 0,1 1 1 0 0,-1-1-1 0 0,1 1 0 0 0,-1 0 1 0 0,1-1-1 0 0,-1 1 0 0 0,1 0 1 0 0,-1-1-1 0 0,1 2 0 0 0,-1 4 220 0 0,1-4-243 0 0,-1-1 0 0 0,1 1 1 0 0,0-1-1 0 0,0 1 0 0 0,-1-1 0 0 0,1 1 1 0 0,-1-1-1 0 0,0 1 0 0 0,1-1 0 0 0,-1 0 1 0 0,0 1-1 0 0,0-1 0 0 0,-1 2 0 0 0,1-1 39 0 0,-1 1-1 0 0,1 0 0 0 0,-1 0 1 0 0,1 0-1 0 0,0 0 0 0 0,0 0 1 0 0,0 5-1 0 0,-5 12 357 0 0,5-18-400 0 0,0 0 1 0 0,1 1-1 0 0,-1-1 0 0 0,1 1 0 0 0,-1-1 1 0 0,1 1-1 0 0,0 4 0 0 0,0-5-19 0 0,0 1-1 0 0,0-1 1 0 0,0 1-1 0 0,0-1 1 0 0,-1 1-1 0 0,1-1 1 0 0,-1 0 0 0 0,-1 4-1 0 0,2-5-25 0 0,-1 0 0 0 0,1 0 0 0 0,0 0 0 0 0,0 0 0 0 0,0 0 0 0 0,-1 0 0 0 0,1 0 0 0 0,1 0-1 0 0,-1 0 1 0 0,0 0 0 0 0,0 0 0 0 0,0 0 0 0 0,0 0 0 0 0,1 2 0 0 0,-1-3-8 0 0,1 0 0 0 0,-1 1 0 0 0,0-1 0 0 0,0 1 0 0 0,0-1 0 0 0,0 1 0 0 0,1-1 0 0 0,-1 1 0 0 0,0-1 0 0 0,0 1 0 0 0,0-1 0 0 0,0 1 1 0 0,0-1-1 0 0,0 1 0 0 0,0-1 0 0 0,0 1 0 0 0,-1-1 0 0 0,1 1 0 0 0,0-1 0 0 0,0 1 0 0 0,0-1 0 0 0,0 0 0 0 0,-1 1 0 0 0,1-1 0 0 0,0 1 0 0 0,0-1 0 0 0,-1 0 0 0 0,1 1 0 0 0,-1 0 0 0 0,2-1-1 0 0,1 0 0 0 0,-1 0 0 0 0,0 0 0 0 0,0 0 0 0 0,1 0-1 0 0,-1 0 1 0 0,0-1 0 0 0,0 1 0 0 0,1 0 0 0 0,-1-1 0 0 0,0 1 0 0 0,0-1-1 0 0,2 0 1 0 0,-1-1-7 0 0,0 1 0 0 0,0 0 0 0 0,-1-1 0 0 0,1 1 0 0 0,-1-1 0 0 0,1 0 0 0 0,-1 1 0 0 0,0-1 0 0 0,0 0 0 0 0,1 0 0 0 0,-1 0 0 0 0,0 0 0 0 0,-1 0 0 0 0,2-2 0 0 0,0-1-21 0 0,0 1 0 0 0,0-1 0 0 0,0 1 0 0 0,7-8 0 0 0,6-13-202 0 0,10-14-857 0 0,-20 32 823 0 0,-5 7 233 0 0,0 0 1 0 0,0 0-1 0 0,0 0 1 0 0,0 0 0 0 0,0-1-1 0 0,0 1 1 0 0,0 0-1 0 0,0 0 1 0 0,1 0-1 0 0,-1 0 1 0 0,0 0-1 0 0,0 0 1 0 0,0-1-1 0 0,0 1 1 0 0,0 0-1 0 0,1 0 1 0 0,-1 0-1 0 0,0 0 1 0 0,0 0 0 0 0,0 0-1 0 0,0 0 1 0 0,1 0-1 0 0,-1 0 1 0 0,0 0-1 0 0,0 0 1 0 0,0 0-1 0 0,0 0 1 0 0,1 0-1 0 0,-1 0 1 0 0,0 0-1 0 0,0 0 1 0 0,0 0 0 0 0,1 0-1 0 0,-1 0 1 0 0,0 0-1 0 0,0 0 1 0 0,0 0-1 0 0,0 0 1 0 0,1 0-1 0 0,-1 1 23 0 0,0-1 0 0 0,0 1-1 0 0,0-1 1 0 0,0 1 0 0 0,0-1-1 0 0,0 1 1 0 0,1-1 0 0 0,-2 1 0 0 0,1-1-1 0 0,0 1 1 0 0,0-1 0 0 0,0 1-1 0 0,0-1 1 0 0,0 1 0 0 0,0-1-1 0 0,0 1 1 0 0,-1-1 0 0 0,1 0-1 0 0,0 1 1 0 0,0-1 0 0 0,-1 1 0 0 0,1-1-1 0 0,0 1 1 0 0,0-1 0 0 0,-1 1-1 0 0,-1 1 0 0 0,-19 49 209 0 0,9-26 333 0 0,9-21-426 0 0,0 1 1 0 0,1-1-1 0 0,0 1 0 0 0,-2 5 1 0 0,-8 16 343 0 0,9-21-383 0 0,1-1 1 0 0,0 0-1 0 0,0 1 0 0 0,0-1 0 0 0,-1 8 0 0 0,-5 11 108 0 0,6-20-153 0 0,1 0 0 0 0,0 0 1 0 0,0 0-1 0 0,0 0 0 0 0,1 0 0 0 0,-1 0 1 0 0,1 1-1 0 0,-1-1 0 0 0,1 4 1 0 0,-3 11 172 0 0,2-17-185 0 0,1 0 0 0 0,-1 0 0 0 0,1 0 0 0 0,0 0-1 0 0,0 0 1 0 0,-1 0 0 0 0,1 0 0 0 0,0 0-1 0 0,0 0 1 0 0,0 0 0 0 0,0 0 0 0 0,0 0 0 0 0,0 0-1 0 0,0 0 1 0 0,1 0 0 0 0,-1 0 0 0 0,1 2 0 0 0,-1-2 144 0 0,12-4-82 0 0,-8 1-72 0 0,1-1 0 0 0,-1 1 0 0 0,1-1-1 0 0,-1 0 1 0 0,0 0 0 0 0,6-6 0 0 0,0 0 1 0 0,-4 4-16 0 0,-1 0 1 0 0,10-13-1 0 0,6-6-314 0 0,-9 9-26 0 0,-10 13 286 0 0,-1 0 1 0 0,1 0-1 0 0,-1 1 0 0 0,1-1 0 0 0,0 0 0 0 0,0 0 0 0 0,0 1 0 0 0,0-1 1 0 0,0 1-1 0 0,3-2 0 0 0,-4 2 31 0 0,-1 1 0 0 0,1 0 0 0 0,0-1 1 0 0,-1 1-1 0 0,1 0 0 0 0,0 0 0 0 0,-1-1 0 0 0,1 1 0 0 0,0 0 1 0 0,-1 0-1 0 0,1 0 0 0 0,0 0 0 0 0,-1 0 0 0 0,1 0 0 0 0,1 0 1 0 0,0 11-285 0 0,-1-8 340 0 0,-2 4 1 0 0,1 0 0 0 0,-1-1 0 0 0,0 1 0 0 0,-1 0 0 0 0,0-1 0 0 0,0 1 1 0 0,0-1-1 0 0,0 1 0 0 0,-1-1 0 0 0,-7 10 0 0 0,1 5 247 0 0,-4 5 116 0 0,12-25-353 0 0,0 1-1 0 0,0 0 1 0 0,0 0 0 0 0,0 0-1 0 0,0 0 1 0 0,1 0-1 0 0,-1 0 1 0 0,1 2 0 0 0,-1-2 5 0 0,1 0 0 0 0,-1 0 0 0 0,1 0 1 0 0,-1 0-1 0 0,1 0 0 0 0,-1 0 0 0 0,0-1 1 0 0,0 1-1 0 0,-2 2 0 0 0,3-3-31 0 0,-1-1 0 0 0,1 1 0 0 0,-1 0 0 0 0,1 0-1 0 0,0-1 1 0 0,-1 1 0 0 0,1 0 0 0 0,0 0 0 0 0,-1-1 0 0 0,1 1-1 0 0,0 0 1 0 0,0 0 0 0 0,0 0 0 0 0,0-1 0 0 0,0 1 0 0 0,0 0 0 0 0,0 0-1 0 0,0 0 1 0 0,0-1 0 0 0,0 2 0 0 0,0 3 21 0 0,1-6-11 0 0,1 1-1 0 0,-1 0 1 0 0,0-1-1 0 0,0 0 1 0 0,0 1 0 0 0,0-1-1 0 0,1 1 1 0 0,-1-1-1 0 0,0 0 1 0 0,0 0-1 0 0,1-1 1 0 0,-1 1-2 0 0,4-3-12 0 0,0-1 1 0 0,-1 1-1 0 0,7-9 0 0 0,-8 8-47 0 0,1 1 0 0 0,-1 0-1 0 0,1 0 1 0 0,0 1-1 0 0,0-1 1 0 0,5-3-1 0 0,-8 7-87 0 0,-2 4 94 0 0,1 1 1 0 0,-1 0-1 0 0,0-1 0 0 0,0 1 0 0 0,-3 6 1 0 0,-3 13 111 0 0,-8 34 540 0 0,9-36-442 0 0,-1 6 172 0 0,4-13-25 0 0,2-11 20 0 0,10-14-185 0 0,-6 5-98 0 0,0-1 0 0 0,1 1 0 0 0,2-9 0 0 0,4-6 34 0 0,20-38-196 0 0,-22 44-14 0 0,-7 11 38 0 0,1 0 0 0 0,0 0 0 0 0,0 0 0 0 0,0 0 1 0 0,0 1-1 0 0,0-1 0 0 0,3-2 0 0 0,-4 4-161 0 0,0 1 161 0 0,-1 1-1 0 0,1-1 1 0 0,0 1 0 0 0,-1-1-1 0 0,1 1 1 0 0,0-1 0 0 0,-1 1-1 0 0,1-1 1 0 0,-1 1 0 0 0,1 0-1 0 0,-1-1 1 0 0,0 1-1 0 0,1 0 1 0 0,-1-1 0 0 0,0 1-1 0 0,1 0 1 0 0,-1-1 0 0 0,0 1-1 0 0,1 1 1 0 0,5 18-260 0 0,-6-18 219 0 0,4 21-547 0 0,3 7-2444 0 0,-6-28 2285 0 0,0 0 0 0 0,0-1 0 0 0,0 1 0 0 0,0 0 0 0 0,0-1 0 0 0,0 1 0 0 0,0-1 0 0 0,1 1 0 0 0,-1-1 0 0 0,0 0 0 0 0,1 1 0 0 0,-1-1 0 0 0,4 2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112 240 8351 0 0,'2'0'288'0'0,"-1"1"0"0"0,0 0-1 0 0,1 0 1 0 0,-1 0 0 0 0,0 0-1 0 0,0 0 1 0 0,1 0 0 0 0,-1 1-1 0 0,0-1 1 0 0,0 0 0 0 0,0 1-1 0 0,-1-1 1 0 0,1 0 0 0 0,0 1-1 0 0,0-1 1 0 0,-1 1 0 0 0,1 1-1 0 0,1 1-314 0 0,-1 0 316 0 0,0 0 0 0 0,0 0 0 0 0,0 0 0 0 0,-1 1 0 0 0,1-1 0 0 0,-1 6 0 0 0,1 9 167 0 0,0-12-276 0 0,0-3-98 0 0,-1 0 0 0 0,1 0 0 0 0,-1 0 0 0 0,0 0 0 0 0,0 0 0 0 0,0 0 0 0 0,0 0 0 0 0,-1 1 0 0 0,1-1 0 0 0,-3 5 0 0 0,-7 30 512 0 0,10-39-517 0 0,0 1-72 0 0,0-1 0 0 0,0 0 0 0 0,0 0-1 0 0,0 0 1 0 0,0 0 0 0 0,0 0 0 0 0,0 0 0 0 0,0 1 0 0 0,0-1 0 0 0,0 0 0 0 0,0 0 0 0 0,0 0-1 0 0,-1 0 1 0 0,1 0 0 0 0,0 0 0 0 0,0 0 0 0 0,0 1 0 0 0,0-1 0 0 0,0 0 0 0 0,0 0 0 0 0,0 0-1 0 0,0 0 1 0 0,0 0 0 0 0,0 0 0 0 0,-1 0 0 0 0,1 0 0 0 0,0 0 0 0 0,0 0 0 0 0,0 0 0 0 0,0 1-1 0 0,0-1 1 0 0,0 0 0 0 0,0 0 0 0 0,-1 0 0 0 0,1 0 0 0 0,0 0 0 0 0,0 0 0 0 0,0 0 0 0 0,0 0-1 0 0,0 0 1 0 0,-1 0 0 0 0,1 0 0 0 0,0 0 0 0 0,0 0 0 0 0,0 0 0 0 0,0 0 0 0 0,0-1 0 0 0,0 1-1 0 0,0 0 1 0 0,-1 0 0 0 0,1 0 0 0 0,0 0 0 0 0,0 0 0 0 0,0 0 0 0 0,0 0 0 0 0,0 0 0 0 0,0 0-1 0 0,0 0 1 0 0,0 0 0 0 0,-1-1 0 0 0,1 1 0 0 0,0 0 0 0 0,0 0 0 0 0,-6-6 131 0 0,5 1-128 0 0,0 0 0 0 0,0 0-1 0 0,0 1 1 0 0,1-1 0 0 0,0 0-1 0 0,0 0 1 0 0,0 1 0 0 0,2-7 0 0 0,0-11-14 0 0,3-12-197 0 0,1 4-194 0 0,3-12-45 0 0,-3 17 212 0 0,1-2 76 0 0,-7 27 158 0 0,0 0 0 0 0,0-1 0 0 0,0 1 0 0 0,0 0 0 0 0,0-1 1 0 0,0 1-1 0 0,-1-1 0 0 0,1 1 0 0 0,0 0 0 0 0,0-1 0 0 0,0 1 1 0 0,-1 0-1 0 0,1 0 0 0 0,0-1 0 0 0,0 1 0 0 0,-1 0 0 0 0,1-1 0 0 0,0 1 1 0 0,0 0-1 0 0,-1 0 0 0 0,1 0 0 0 0,0-1 0 0 0,-1 1 0 0 0,1 0 1 0 0,0 0-1 0 0,-1 0 0 0 0,1 0 0 0 0,-1 0 0 0 0,1-1 0 0 0,0 1 1 0 0,-1 0-1 0 0,1 0 0 0 0,0 0 0 0 0,-1 0 0 0 0,1 0 0 0 0,-1 0 1 0 0,1 0-1 0 0,0 1 0 0 0,-1-1 0 0 0,0 0 0 0 0,-1 1-6 0 0,0 1 0 0 0,0 0-1 0 0,1-1 1 0 0,-1 1-1 0 0,0 0 1 0 0,1 0 0 0 0,-1 0-1 0 0,-2 4 1 0 0,-1 2-71 0 0,-23 37 143 0 0,26-43-48 0 0,1-1 0 0 0,0 1-1 0 0,0 0 1 0 0,-1 0-1 0 0,1 0 1 0 0,1 0 0 0 0,-2 3-1 0 0,-6 12 200 0 0,3-11-141 0 0,4-4-52 0 0,-1-1 0 0 0,1 1 0 0 0,0 0 1 0 0,-1 0-1 0 0,1-1 0 0 0,0 1 1 0 0,0 0-1 0 0,1 0 0 0 0,-1 0 0 0 0,0 0 1 0 0,1 0-1 0 0,-1 1 0 0 0,0 1 1 0 0,-3 12 163 0 0,4-15-170 0 0,-1 0 0 0 0,1 1 0 0 0,-1-1-1 0 0,1 0 1 0 0,0 1 0 0 0,-1-1-1 0 0,1 1 1 0 0,0-1 0 0 0,0 1-1 0 0,0-1 1 0 0,0 0 0 0 0,0 3-1 0 0,1-3 43 0 0,-1-6-34 0 0,0 0 0 0 0,1 1-1 0 0,0-1 1 0 0,3-7 0 0 0,2-17 77 0 0,-6 24-135 0 0,1 0 1 0 0,0 0-1 0 0,0 0 0 0 0,3-8 0 0 0,3-10-97 0 0,-1-1-20 0 0,-5 18 83 0 0,1 0 0 0 0,-1 0 0 0 0,0 0-1 0 0,0-7 1 0 0,2-7-65 0 0,-3 18 138 0 0,1-1 0 0 0,-1 0 1 0 0,1 0-1 0 0,-1 0 1 0 0,0 0-1 0 0,-1-5 0 0 0,2-4 6 0 0,-1 11-20 0 0,1 0 1 0 0,-1 0-1 0 0,0-1 0 0 0,0 1 1 0 0,0 0-1 0 0,0 0 1 0 0,0 0-1 0 0,0 0 1 0 0,0-1-1 0 0,0 1 0 0 0,-1 0 1 0 0,1 0-1 0 0,0 0 1 0 0,-1 0-1 0 0,1 0 1 0 0,0 0-1 0 0,-1 0 0 0 0,0 0 1 0 0,1 0-1 0 0,-1 0 1 0 0,0 0-1 0 0,0-1 1 0 0,0 2 8 0 0,1-1 1 0 0,0 1-1 0 0,0 0 1 0 0,-1-1 0 0 0,1 1-1 0 0,0 0 1 0 0,-1 0 0 0 0,1 0-1 0 0,0-1 1 0 0,-1 1-1 0 0,1 0 1 0 0,0 0 0 0 0,-1 0-1 0 0,1 0 1 0 0,0 0 0 0 0,-1 0-1 0 0,1 0 1 0 0,-1-1 0 0 0,1 1-1 0 0,0 0 1 0 0,-1 0-1 0 0,1 0 1 0 0,-1 1 0 0 0,1-1-1 0 0,0 0 1 0 0,-1 0 0 0 0,1 0-1 0 0,0 0 1 0 0,-1 0-1 0 0,1 0 1 0 0,0 0 0 0 0,-1 1-1 0 0,1-1 1 0 0,0 0 0 0 0,-1 0-1 0 0,1 1 1 0 0,-12 11-101 0 0,8-8 3 0 0,4-3 86 0 0,-1 0 0 0 0,1 0 0 0 0,-1 0 0 0 0,1 0 0 0 0,-1 0 0 0 0,1 0 0 0 0,0 0 0 0 0,-1 0 0 0 0,1 0 0 0 0,0 0 1 0 0,0 0-1 0 0,0 0 0 0 0,0 0 0 0 0,0 0 0 0 0,0 0 0 0 0,0 0 0 0 0,0 2 0 0 0,-1 11 74 0 0,-11 23 77 0 0,2-8-49 0 0,8-24-53 0 0,0 0 0 0 0,0 1-1 0 0,-1 10 1 0 0,-3 1 108 0 0,5-15-124 0 0,0 0 1 0 0,1 0 0 0 0,-1 0-1 0 0,0 0 1 0 0,1 1 0 0 0,0-1-1 0 0,-1 0 1 0 0,1 4 0 0 0,-4 7 332 0 0,5-13-360 0 0,-1 0 1 0 0,0 0-1 0 0,1 0 0 0 0,-1 0 1 0 0,0 0-1 0 0,0 0 0 0 0,1 0 1 0 0,-1 0-1 0 0,0-1 1 0 0,1 1-1 0 0,-1 0 0 0 0,0 0 1 0 0,0 0-1 0 0,1 0 0 0 0,-1 0 1 0 0,0 0-1 0 0,0 0 0 0 0,1-1 1 0 0,-1 1-1 0 0,0 0 1 0 0,0 0-1 0 0,0 0 0 0 0,1 0 1 0 0,-1-1-1 0 0,0 1 0 0 0,0 0 1 0 0,0 0-1 0 0,0-1 0 0 0,1 1 1 0 0,5-8 33 0 0,-6 8-30 0 0,1-2 1 0 0,0 0-1 0 0,0 1 1 0 0,-1-1 0 0 0,1 0-1 0 0,0 0 1 0 0,-1 0 0 0 0,1 1-1 0 0,-1-5 1 0 0,5-11 19 0 0,-3 15-25 0 0,-1-1 0 0 0,1 1 0 0 0,-1-1 0 0 0,0 0 0 0 0,0 1 0 0 0,0-1 0 0 0,-1 0 0 0 0,1 1 0 0 0,-1-1 0 0 0,1 0 0 0 0,-1 0 0 0 0,0 0 0 0 0,0-4 0 0 0,0 3-24 0 0,0-1 0 0 0,1 1 1 0 0,-1-1-1 0 0,1 0 0 0 0,2-4 0 0 0,2-19-154 0 0,-5 26 156 0 0,1-1 0 0 0,-1 1 0 0 0,1-1 0 0 0,-1 0 0 0 0,1 1 0 0 0,0-1 0 0 0,1-1 0 0 0,0 1 7 0 0,-1 0 0 0 0,0 1 1 0 0,-1-1-1 0 0,1 1 1 0 0,0-1-1 0 0,0-3 0 0 0,-1-1-14 0 0,1 1 1 0 0,-1-1-1 0 0,1 1 0 0 0,3-10 0 0 0,-3 15 19 0 0,-1-1 0 0 0,1 0 0 0 0,-1 0 0 0 0,0 0 0 0 0,0 0 0 0 0,0 1-1 0 0,0-1 1 0 0,-1-2 0 0 0,1 2 4 0 0,0 1-1 0 0,0 0 1 0 0,0-1-1 0 0,0 1 1 0 0,0 0-1 0 0,0-1 0 0 0,0 1 1 0 0,1 0-1 0 0,-1-1 1 0 0,0 1-1 0 0,1 0 1 0 0,0-3-1 0 0,-1 4 7 0 0,0-1 0 0 0,0 1 0 0 0,0-1 0 0 0,0 1 0 0 0,0 0 0 0 0,0-1 0 0 0,0 1 0 0 0,0-1 0 0 0,0 1 0 0 0,0-1 0 0 0,0 1 0 0 0,0-1 0 0 0,0 1 0 0 0,-1 0 0 0 0,1-1 0 0 0,0 1 0 0 0,0-1 0 0 0,0 1 0 0 0,-1 0 0 0 0,1-1 0 0 0,0 1 0 0 0,-1-1 0 0 0,1 1 0 0 0,0 0 0 0 0,-1 0 0 0 0,1-1 0 0 0,0 1 0 0 0,-1-1 0 0 0,-7-4 0 0 0,3 2 19 0 0,5 3-15 0 0,0 0 1 0 0,-1 0-1 0 0,1-1 0 0 0,0 1 0 0 0,0 0 1 0 0,0 0-1 0 0,0 0 0 0 0,0 0 1 0 0,0 0-1 0 0,0 0 0 0 0,0 0 1 0 0,0 0-1 0 0,0 0 0 0 0,0 0 1 0 0,-1 0-1 0 0,1 0 0 0 0,0 0 0 0 0,0 0 1 0 0,0-1-1 0 0,0 1 0 0 0,0 0 1 0 0,0 0-1 0 0,0 0 0 0 0,-1 0 1 0 0,1 0-1 0 0,0 0 0 0 0,0 0 1 0 0,0 0-1 0 0,0 0 0 0 0,0 1 0 0 0,0-1 1 0 0,0 0-1 0 0,-1 0 0 0 0,1 0 1 0 0,0 0-1 0 0,0 0 0 0 0,0 0 1 0 0,0 0-1 0 0,0 0 0 0 0,0 0 1 0 0,0 0-1 0 0,0 0 0 0 0,0 0 0 0 0,-1 0 1 0 0,1 0-1 0 0,0 0 0 0 0,0 1 1 0 0,0 5 56 0 0,0-2-68 0 0,0-2 13 0 0,-1 0 0 0 0,0 0 0 0 0,1-1-1 0 0,-1 1 1 0 0,1 0 0 0 0,0 0 0 0 0,0 0 0 0 0,0-1 0 0 0,-1 1-1 0 0,2 3 1 0 0,-1-3 0 0 0,0-1 0 0 0,0 1 1 0 0,-1 0-1 0 0,1 0 0 0 0,0-1 0 0 0,-1 1 0 0 0,1 0 0 0 0,-3 3 0 0 0,-1 13 83 0 0,4-17-76 0 0,-1 1-1 0 0,1 0 0 0 0,0-1 1 0 0,-1 1-1 0 0,1-1 0 0 0,-1 0 1 0 0,1 1-1 0 0,-1-1 0 0 0,0 2 1 0 0,0-1-2 0 0,0-1 1 0 0,0 0-1 0 0,1 1 0 0 0,-1-1 1 0 0,1 1-1 0 0,-1-1 0 0 0,1 1 1 0 0,0-1-1 0 0,-1 3 1 0 0,2 4 27 0 0,-1-5-22 0 0,0 0 0 0 0,0 0-1 0 0,-1 1 1 0 0,1-1 0 0 0,0 0 0 0 0,-3 6 0 0 0,3-7-5 0 0,0-1 0 0 0,-1 1 0 0 0,1 0 0 0 0,0 0 0 0 0,0 0 0 0 0,0 0-1 0 0,0-1 1 0 0,1 4 0 0 0,-1-3 0 0 0,0 0 0 0 0,0 0-1 0 0,0-1 1 0 0,0 1 0 0 0,0 0-1 0 0,0 0 1 0 0,0 0 0 0 0,0-1-1 0 0,-1 3 1 0 0,0-3-6 0 0,1 0 1 0 0,0 0-1 0 0,0 0 0 0 0,0 0 0 0 0,0 0 1 0 0,0 0-1 0 0,0 0 0 0 0,0 0 1 0 0,0 0-1 0 0,1 0 0 0 0,0 2 1 0 0,-1-3-4 0 0,0 1 0 0 0,0-1 0 0 0,0 1 0 0 0,1-1 0 0 0,-1 1-1 0 0,0-1 1 0 0,0 1 0 0 0,0 0 0 0 0,0-1 0 0 0,0 1 0 0 0,0-1 0 0 0,0 1 0 0 0,0-1 0 0 0,0 1 0 0 0,0 0 0 0 0,0-1 0 0 0,-1 1 0 0 0,1-1 0 0 0,0 1 0 0 0,0-1 0 0 0,0 1 0 0 0,-1 0 0 0 0,8 7 202 0 0,-7-7-202 0 0,1-1-1 0 0,-1 0 0 0 0,0 0 1 0 0,0 0-1 0 0,0 1 0 0 0,0-1 1 0 0,1 0-1 0 0,-1 0 0 0 0,0 0 1 0 0,0 1-1 0 0,1-1 0 0 0,-1 0 1 0 0,0 0-1 0 0,0 0 0 0 0,1 0 1 0 0,-1 0-1 0 0,0 1 0 0 0,0-1 1 0 0,1 0-1 0 0,-1 0 0 0 0,0 0 1 0 0,0 0-1 0 0,1 0 0 0 0,-1 0 1 0 0,0 0-1 0 0,1 0 0 0 0,-1 0 1 0 0,0 0-1 0 0,0 0 0 0 0,1 0 1 0 0,-1 0-1 0 0,0-1 0 0 0,0 1 1 0 0,1 0-1 0 0,-1 0 0 0 0,0-1-10 0 0,0 1 0 0 0,0-1 0 0 0,1 1 0 0 0,-1-1 0 0 0,0 0 0 0 0,0 1 0 0 0,0-1 0 0 0,1 1 0 0 0,-1-1 0 0 0,0 1 0 0 0,1-1 0 0 0,-1 1 0 0 0,0-1 0 0 0,1 1 0 0 0,-1-1 0 0 0,0 1 0 0 0,1 0 0 0 0,-1-1 0 0 0,1 1 0 0 0,-1-1 0 0 0,2 1 0 0 0,-2-1-4 0 0,1 1 0 0 0,0-1 0 0 0,-1 1 0 0 0,1-1 0 0 0,0 1 0 0 0,-1-1 0 0 0,1 0 0 0 0,-1 1 0 0 0,1-1 0 0 0,-1 0 0 0 0,1 0 0 0 0,0-1 0 0 0,-1 0-19 0 0,1 0 0 0 0,0 0 0 0 0,-1 0 0 0 0,1 0 0 0 0,0 1 0 0 0,0-1 0 0 0,0 0 0 0 0,0 0 0 0 0,1 1 0 0 0,-1-1 0 0 0,0 0 0 0 0,1 1 0 0 0,1-2 0 0 0,27-28-861 0 0,-20 21 670 0 0,-9 9 190 0 0,0 0 1 0 0,1-1 0 0 0,-1 1-1 0 0,0 0 1 0 0,1 0 0 0 0,-1 0 0 0 0,0 0-1 0 0,1 0 1 0 0,3-2 0 0 0,-2 2-21 0 0,-3 1 47 0 0,1-1-1 0 0,-1 1 0 0 0,1 0 0 0 0,0-1 0 0 0,-1 1 0 0 0,1 0 1 0 0,0-1-1 0 0,0 1 0 0 0,-1 0 0 0 0,1 0 0 0 0,0 0 1 0 0,0 0-1 0 0,-1 0 0 0 0,1 0 0 0 0,0 0 0 0 0,0 0 0 0 0,-1 0 1 0 0,1 0-1 0 0,0 0 0 0 0,0 0 0 0 0,-1 0 0 0 0,1 1 1 0 0,0-1-1 0 0,-1 0 0 0 0,1 1 0 0 0,0-1 0 0 0,-1 0 0 0 0,1 1 1 0 0,0-1-1 0 0,-1 1 0 0 0,1-1 0 0 0,-1 1 0 0 0,1-1 0 0 0,-1 1 1 0 0,1-1-1 0 0,-1 1 0 0 0,1 0 0 0 0,-1-1 0 0 0,0 1 1 0 0,1 0-1 0 0,-1 0 0 0 0,2 5 12 0 0,0-1 0 0 0,-1 1 1 0 0,0 0-1 0 0,0 0 0 0 0,-1 0 0 0 0,0 0 1 0 0,0 0-1 0 0,0 0 0 0 0,0-1 0 0 0,-3 9 1 0 0,0 16 264 0 0,1 9 186 0 0,0-20-158 0 0,2 23 0 0 0,-1-7-87 0 0,0-26-119 0 0,1-1-1 0 0,0 17 1 0 0,2-15-27 0 0,-2-3 45 0 0,1 1 1 0 0,0-1-1 0 0,3 9 1 0 0,-3-15-101 0 0,-1 0 0 0 0,0 1 0 0 0,1-1 0 0 0,-1 0 0 0 0,1 0 0 0 0,-1 0 0 0 0,1 0 0 0 0,0 0 0 0 0,-1 0 0 0 0,1 0 0 0 0,0 0 0 0 0,0 0-1 0 0,0 0 1 0 0,0-1 0 0 0,-1 1 0 0 0,1 0 0 0 0,0 0 0 0 0,1-1 0 0 0,-1 1 0 0 0,0-1 0 0 0,0 1 0 0 0,0-1 0 0 0,0 1 0 0 0,0-1 0 0 0,0 0 0 0 0,2 1 0 0 0,-1-2-16 0 0,0 0 0 0 0,-1 0 0 0 0,1 0 0 0 0,-1 0-1 0 0,1 0 1 0 0,-1 0 0 0 0,1 0 0 0 0,-1 0 0 0 0,1-1 0 0 0,-1 1-1 0 0,0-1 1 0 0,0 1 0 0 0,0-1 0 0 0,0 1 0 0 0,2-3 0 0 0,0-2 18 0 0,2-1 102 0 0,-1 0 1 0 0,6-14-1 0 0,1-1-34 0 0,-3 8-244 0 0,-1-1 1 0 0,9-29 0 0 0,-4 25-151 0 0,-12 19 308 0 0,0 0 0 0 0,0 0 1 0 0,0 0-1 0 0,0 0 0 0 0,0 1 1 0 0,0-1-1 0 0,0 0 0 0 0,0 0 0 0 0,0 0 1 0 0,0 0-1 0 0,0 0 0 0 0,1 0 1 0 0,-1 0-1 0 0,0 0 0 0 0,0 0 1 0 0,0 0-1 0 0,0 1 0 0 0,0-1 1 0 0,0 0-1 0 0,0 0 0 0 0,1 0 1 0 0,-1 0-1 0 0,0 0 0 0 0,0 0 1 0 0,0 0-1 0 0,0 0 0 0 0,0 0 1 0 0,0 0-1 0 0,0 0 0 0 0,1 0 1 0 0,-1 0-1 0 0,0 0 0 0 0,0 0 1 0 0,0 0-1 0 0,0 0 0 0 0,0 0 1 0 0,0 0-1 0 0,1-1 0 0 0,-1 1 1 0 0,0 0-1 0 0,0 0 0 0 0,0 0 1 0 0,0 0-1 0 0,0 0 0 0 0,0 0 1 0 0,0 0-1 0 0,0 0 0 0 0,0 0 1 0 0,1 0-1 0 0,-1 0 0 0 0,0-1 1 0 0,0 1-1 0 0,0 0 0 0 0,0 0 1 0 0,0 0-1 0 0,0 0 0 0 0,0 0 1 0 0,0 0-1 0 0,0 0 0 0 0,0-1 1 0 0,0 1-1 0 0,0 0 0 0 0,0 0 1 0 0,0 0-1 0 0,0 0 0 0 0,0-1 1 0 0,2 9-115 0 0,-2-8 128 0 0,0 10-28 0 0,1 1 1 0 0,-1 0-1 0 0,-3 20 0 0 0,0 17 79 0 0,0 6 58 0 0,0-26 133 0 0,3-24-196 0 0,-1 0 1 0 0,0 0-1 0 0,1-1 0 0 0,0 1 1 0 0,0 0-1 0 0,0 0 0 0 0,0 0 1 0 0,1-1-1 0 0,-1 1 0 0 0,2 4 1 0 0,-2-7 78 0 0,1-1-129 0 0,-1 0 0 0 0,1-1 0 0 0,-1 1 0 0 0,1 0 0 0 0,-1 0 0 0 0,1 0 0 0 0,-1 0 0 0 0,1-1-1 0 0,-1 1 1 0 0,1 0 0 0 0,-1 0 0 0 0,0-1 0 0 0,1 1 0 0 0,-1 0 0 0 0,1-1 0 0 0,-1 1 0 0 0,0-1 0 0 0,1 1 0 0 0,-1 0 0 0 0,0-1-1 0 0,0 1 1 0 0,1-1 0 0 0,-1 0 0 0 0,6-14 109 0 0,-3 5-74 0 0,11-25-40 0 0,-2 5 0 0 0,-4 5 0 0 0,-8 22 0 0 0,1-1 0 0 0,1 0 0 0 0,-1 0 0 0 0,0 1 0 0 0,1-1 0 0 0,3-5 0 0 0,-4 8-2 0 0,0-1 0 0 0,-1 1 0 0 0,1-1 0 0 0,0 1 1 0 0,-1-1-1 0 0,1 0 0 0 0,-1 1 0 0 0,0-1 0 0 0,1 1 0 0 0,-1-4 0 0 0,0 3-3 0 0,0 1 0 0 0,0 0-1 0 0,0-1 1 0 0,0 1 0 0 0,1 0 0 0 0,-1-1 0 0 0,0 1 0 0 0,1 0-1 0 0,-1-1 1 0 0,1 1 0 0 0,0 0 0 0 0,-1 0 0 0 0,1 0 0 0 0,1-2 0 0 0,2-2-228 0 0,-5 7 84 0 0,1-1 112 0 0,-1 0-1 0 0,0 0 1 0 0,1 0 0 0 0,-1 1-1 0 0,1-1 1 0 0,0 0 0 0 0,-1 0-1 0 0,1 3 1 0 0,-12 72-147 0 0,-2 2 206 0 0,2 1 388 0 0,2-7-146 0 0,8-62-175 0 0,2-8-70 0 0,-1 0-1 0 0,1-1 0 0 0,-1 1 0 0 0,1 0 0 0 0,0-1 0 0 0,0 1 1 0 0,0 0-1 0 0,0-1 0 0 0,0 1 0 0 0,0 0 0 0 0,0 0 0 0 0,1-1 1 0 0,-1 1-1 0 0,1-1 0 0 0,0 3 0 0 0,8-16 120 0 0,-7 8-136 0 0,-1 0 0 0 0,1-1 0 0 0,-1 1 1 0 0,0 0-1 0 0,0-1 0 0 0,0-4 1 0 0,3-15 45 0 0,10-54-50 0 0,-9 51-99 0 0,-5 22 77 0 0,0 0 1 0 0,1 0-1 0 0,0 0 0 0 0,3-8 0 0 0,-3 11-16 0 0,-1 1 0 0 0,0-1 0 0 0,1 1-1 0 0,-1-1 1 0 0,0 1 0 0 0,0-1 0 0 0,0 0 0 0 0,0 1-1 0 0,0-4 1 0 0,0-3-116 0 0,-13 23-314 0 0,4 4 451 0 0,5-13-20 0 0,1 1 1 0 0,0-1 0 0 0,-3 11 0 0 0,1 2-35 0 0,-9 18 0 0 0,7-21 307 0 0,-6 25 0 0 0,5-8 293 0 0,6-29-130 0 0,4-20-243 0 0,12-44-74 0 0,9-51-79 0 0,-11 61 126 0 0,-6 31-68 0 0,-4 16-80 0 0,-1 0 0 0 0,0 0 0 0 0,0-1 0 0 0,-1 1 0 0 0,1 0 0 0 0,0-4 0 0 0,-1 7 16 0 0,0 0 0 0 0,0 0 0 0 0,0 0-1 0 0,1 0 1 0 0,-1-1 0 0 0,0 1 0 0 0,0 0 0 0 0,0 0-1 0 0,0 0 1 0 0,1 0 0 0 0,-1 0 0 0 0,0 0 0 0 0,0 0 0 0 0,0 0-1 0 0,1 0 1 0 0,-1 0 0 0 0,0 0 0 0 0,0 0 0 0 0,0 0-1 0 0,0 0 1 0 0,1 0 0 0 0,-1 0 0 0 0,0 0 0 0 0,0 0-1 0 0,0 0 1 0 0,1 0 0 0 0,-1 0 0 0 0,0 0 0 0 0,0 0 0 0 0,0 0-1 0 0,0 0 1 0 0,1 1 0 0 0,-1-1 0 0 0,0 0 0 0 0,0 0-1 0 0,0 0 1 0 0,3 17-108 0 0,-2-11 91 0 0,0 0 1 0 0,0 0-1 0 0,0 1 0 0 0,-1 7 1 0 0,-6 62-46 0 0,-1 13 67 0 0,6-75 0 0 0,1 26 0 0 0,0-3 0 0 0,0 38 752 0 0,-1-73-721 0 0,1 0 0 0 0,0 1 1 0 0,0-1-1 0 0,1 0 0 0 0,-1 1 0 0 0,0-1 0 0 0,1 0 0 0 0,1 3 0 0 0,-2-5-31 0 0,0 1 0 0 0,0-1 0 0 0,0 0 0 0 0,0 1 0 0 0,0-1 0 0 0,0 0 0 0 0,0 1 0 0 0,0-1 0 0 0,0 0 0 0 0,0 0 0 0 0,0 1 0 0 0,1-1 0 0 0,-1 0 0 0 0,0 0 0 0 0,0 1 0 0 0,0-1 0 0 0,1 0 0 0 0,-1 0 0 0 0,0 1 0 0 0,0-1 0 0 0,0 0 0 0 0,1 0 0 0 0,-1 0 0 0 0,0 0 0 0 0,1 1 0 0 0,-1-1 0 0 0,0 0 0 0 0,0 0 0 0 0,1 0 0 0 0,-1 0 0 0 0,0 0 0 0 0,1 0 0 0 0,-1 0 0 0 0,0 0 0 0 0,0 0 0 0 0,1 0 0 0 0,-1 0 0 0 0,0 0 0 0 0,1 0 0 0 0,-1 0 0 0 0,0 0 0 0 0,1 0 0 0 0,-1 0 0 0 0,0 0 0 0 0,0 0 0 0 0,1-1 0 0 0,-1 1 0 0 0,0 0 0 0 0,1 0 0 0 0,-1 0 0 0 0,0 0 0 0 0,0-1 0 0 0,0 1 0 0 0,1 0 0 0 0,-1 0 0 0 0,0 0 0 0 0,0-1 0 0 0,0 1 0 0 0,1 0 0 0 0,-1 0 0 0 0,0-1 0 0 0,0 1 0 0 0,0 0 0 0 0,0-1 0 0 0,0 1 0 0 0,0 0 0 0 0,0-1 0 0 0,1 1 0 0 0,-1 0 0 0 0,7-18-165 0 0,10-38 0 0 0,-5 16 55 0 0,-4 3 88 0 0,-6 28-51 0 0,-1 1-1 0 0,1 0 1 0 0,1 0-1 0 0,3-11 1 0 0,-4 16-3 0 0,-1 0 0 0 0,0 0 0 0 0,-1 0 0 0 0,1-1 0 0 0,0 1 0 0 0,-1 0 0 0 0,0-6 0 0 0,0 6 26 0 0,0 0 0 0 0,1 0 0 0 0,-1 0-1 0 0,1 0 1 0 0,-1 0 0 0 0,1 0 0 0 0,0 1 0 0 0,2-7 0 0 0,-2 8 53 0 0,-1 1-2 0 0,1 0-1 0 0,-1-1 1 0 0,0 1 0 0 0,0-1 0 0 0,0 1 0 0 0,1 0 0 0 0,-1-1 0 0 0,0 1-1 0 0,0 0 1 0 0,0-1 0 0 0,0 1 0 0 0,0-1 0 0 0,0 1 0 0 0,0-1 0 0 0,0 1-1 0 0,0 0 1 0 0,0-1 0 0 0,0 1 0 0 0,0-1 0 0 0,0 1 0 0 0,0-1-1 0 0,0 1 1 0 0,0 0 0 0 0,0-1 0 0 0,0 1 0 0 0,-1 0 0 0 0,1-1 0 0 0,0 1-1 0 0,0-1 1 0 0,0 1 0 0 0,-1 0 0 0 0,1-1 0 0 0,-1 0 395 0 0,1 2-143 0 0,-1 19-2 0 0,2-15-295 0 0,-1 0 0 0 0,0 0 1 0 0,-1 0-1 0 0,0 6 0 0 0,-2 13-55 0 0,2-19 98 0 0,1 0 0 0 0,-1 0 0 0 0,0 1 0 0 0,-2 5 0 0 0,0-1 1 0 0,-1 0 0 0 0,2 1 0 0 0,-4 19 0 0 0,-3 15 79 0 0,0-7-179 0 0,3-11-216 0 0,-2 7 439 0 0,4-18 424 0 0,0 2 250 0 0,6-13-631 0 0,5-21-94 0 0,0-27-90 0 0,-1 4-28 0 0,-5 31 46 0 0,1 1 0 0 0,-1-1 0 0 0,5-11 0 0 0,3-17 0 0 0,-8 32-2 0 0,0 1 0 0 0,0-1-1 0 0,0 0 1 0 0,0 1 0 0 0,1-1 0 0 0,3-5-1 0 0,-3 6-2 0 0,-1 1 0 0 0,1-2-1 0 0,-1 1 1 0 0,0 0 0 0 0,0 0-1 0 0,0 0 1 0 0,0 0 0 0 0,0-5-1 0 0,4-10-24 0 0,-4 17 27 0 0,0-1-1 0 0,-1 1 1 0 0,1 0 0 0 0,-1-1-1 0 0,1 1 1 0 0,-1-1-1 0 0,0 1 1 0 0,0-1 0 0 0,1-2-1 0 0,-1-2 15 0 0,2 8-8 0 0,2 10-209 0 0,-4-10 128 0 0,0-1 0 0 0,0 0-1 0 0,0 0 1 0 0,0 1 0 0 0,0-1-1 0 0,0 0 1 0 0,0 0 0 0 0,0 0 0 0 0,-1 1-1 0 0,0 0 1 0 0,-1 12-454 0 0,2-7 628 0 0,-1 0 0 0 0,1 0 1 0 0,-1 0-1 0 0,-2 8 0 0 0,2-9-28 0 0,0-1 0 0 0,1 1-1 0 0,-1 0 1 0 0,2 9 0 0 0,-2 15 17 0 0,1-26-81 0 0,0 0 0 0 0,0 1 0 0 0,0-1 0 0 0,2 7 0 0 0,-1-7-4 0 0,-1-1-1 0 0,1 1 1 0 0,-1-1-1 0 0,0 1 1 0 0,0-1-1 0 0,0 1 1 0 0,0-1 0 0 0,-2 6-1 0 0,-2 19 228 0 0,3-22-128 0 0,1-1 0 0 0,-1 1 1 0 0,-3 9-1 0 0,4 2 68 0 0,0-16-187 0 0,0-1 1 0 0,0 1-1 0 0,0 0 0 0 0,0 0 0 0 0,0 0 1 0 0,0 0-1 0 0,0 0 0 0 0,0 0 1 0 0,0-1-1 0 0,0 1 0 0 0,0 0 0 0 0,0 0 1 0 0,-1 0-1 0 0,1 0 0 0 0,0 0 0 0 0,-1-1 1 0 0,1 1-1 0 0,-1 1 0 0 0,1 2-36 0 0,2-8 312 0 0,5-14-100 0 0,0 2-160 0 0,-5 6 3 0 0,0 0-2 0 0,0 0-1 0 0,7-16 0 0 0,22-74-272 0 0,-22 75 181 0 0,-6 16 50 0 0,0 0 0 0 0,1 1 0 0 0,8-15 1 0 0,0-3-74 0 0,-12 25 54 0 0,1 3-10 0 0,0 0 64 0 0,-1-1 1 0 0,1 1-1 0 0,-1 0 0 0 0,0 0 0 0 0,1 0 0 0 0,-1 0 0 0 0,0 0 1 0 0,0 0-1 0 0,0 0 0 0 0,0 0 0 0 0,-1 3 0 0 0,-14 74 10 0 0,-2-6 152 0 0,15-67-103 0 0,1-1-1 0 0,0 1 0 0 0,-1 10 1 0 0,-3 18 349 0 0,4-30-358 0 0,0 1 1 0 0,0-1-1 0 0,1 0 0 0 0,-1 8 0 0 0,1-8-30 0 0,0 0-1 0 0,0 0 0 0 0,-1 1 1 0 0,-1 7-1 0 0,1-10-9 0 0,1-1-1 0 0,0 1 1 0 0,0-1-1 0 0,-1 1 1 0 0,1-1 0 0 0,0 0-1 0 0,0 1 1 0 0,1-1-1 0 0,-1 1 1 0 0,0-1-1 0 0,0 1 1 0 0,1-1 0 0 0,-1 1-1 0 0,1-1 1 0 0,0 2-1 0 0,0-1-5 0 0,-1-1 4 0 0,0-1 0 0 0,0 0 1 0 0,1 0-1 0 0,-1 0 0 0 0,0 0 1 0 0,0 0-1 0 0,0 0 0 0 0,0 0 1 0 0,0 0-1 0 0,1 0 0 0 0,-1 0 1 0 0,0 0-1 0 0,0 1 0 0 0,0-1 1 0 0,0 0-1 0 0,1 0 0 0 0,-1 0 1 0 0,0 0-1 0 0,0 0 0 0 0,0 0 1 0 0,0 0-1 0 0,1 0 0 0 0,-1 0 1 0 0,0-1-1 0 0,0 1 0 0 0,0 0 1 0 0,0 0-1 0 0,1 0 0 0 0,-1 0 1 0 0,0 0-1 0 0,0 0 0 0 0,0 0 1 0 0,0 0-1 0 0,0 0 0 0 0,1 0 1 0 0,-1-1-1 0 0,0 1 0 0 0,0 0 1 0 0,0 0-1 0 0,0 0 0 0 0,0 0 1 0 0,0-1-1 0 0,6-5 7 0 0,18-43 69 0 0,-11 24 21 0 0,15-44 0 0 0,-23 53-155 0 0,2 1 0 0 0,0-1 0 0 0,16-25 0 0 0,-23 41 55 0 0,0-1-1 0 0,0 1 1 0 0,0 0-1 0 0,0 0 1 0 0,0 0-1 0 0,0 0 1 0 0,0 0-1 0 0,0-1 1 0 0,0 1-1 0 0,0 0 1 0 0,0 0-1 0 0,0 0 1 0 0,1 0-1 0 0,-1 0 1 0 0,0 0-1 0 0,0-1 1 0 0,0 1-1 0 0,0 0 1 0 0,0 0-1 0 0,0 0 1 0 0,0 0-1 0 0,1 0 1 0 0,-1 0-1 0 0,0 0 1 0 0,0 0-1 0 0,0 0 1 0 0,0 0-1 0 0,0 0 1 0 0,1 0-1 0 0,-1 0 1 0 0,0-1-1 0 0,0 1 1 0 0,0 0-1 0 0,0 0 1 0 0,0 0-1 0 0,1 0 1 0 0,-1 0-1 0 0,0 1 1 0 0,0-1-1 0 0,0 0 1 0 0,0 0-1 0 0,0 0 1 0 0,1 0-1 0 0,-1 0 1 0 0,0 0-1 0 0,0 0 1 0 0,0 0-1 0 0,0 0 1 0 0,1 0-1 0 0,2 10-98 0 0,-2 15 25 0 0,-27 131-79 0 0,17-79 158 0 0,8-69 36 0 0,0 1-1 0 0,0-1 0 0 0,1 1 1 0 0,0-1-1 0 0,2 17 0 0 0,11-42 313 0 0,-10 12-348 0 0,0-1 0 0 0,0 1 0 0 0,-1-1 0 0 0,0 1 0 0 0,2-9 0 0 0,4-11 0 0 0,20-57 0 0 0,-19 55-3 0 0,-7 21 7 0 0,0-1 0 0 0,1 0 0 0 0,5-11-1 0 0,-3 8 42 0 0,3-4 24 0 0,-8 14-69 0 0,0 0 0 0 0,0-1 0 0 0,0 1 0 0 0,0 0 0 0 0,0 0 1 0 0,0 0-1 0 0,0 0 0 0 0,0 0 0 0 0,1 0 0 0 0,-1 0 0 0 0,0 0 1 0 0,0 0-1 0 0,0 0 0 0 0,0 0 0 0 0,0 0 0 0 0,0-1 0 0 0,1 1 1 0 0,-1 0-1 0 0,0 0 0 0 0,0 0 0 0 0,0 0 0 0 0,0 0 1 0 0,0 0-1 0 0,0 0 0 0 0,1 0 0 0 0,-1 0 0 0 0,0 0 0 0 0,0 0 1 0 0,0 1-1 0 0,0-1 0 0 0,0 0 0 0 0,0 0 0 0 0,1 0 0 0 0,-1 0 1 0 0,0 0-1 0 0,0 0 0 0 0,0 0 0 0 0,0 0 0 0 0,0 0 1 0 0,0 0-1 0 0,0 0 0 0 0,0 0 0 0 0,1 1 0 0 0,-1-1 0 0 0,0 0 1 0 0,0 0-1 0 0,0 0 0 0 0,0 0 0 0 0,0 0 0 0 0,0 0 0 0 0,0 1 1 0 0,0-1-1 0 0,0 0 0 0 0,0 0 0 0 0,0 0 0 0 0,0 0 1 0 0,0 0-1 0 0,0 0 0 0 0,0 1 0 0 0,0-1 0 0 0,0 0 0 0 0,0 0 1 0 0,0 0-1 0 0,0 0 0 0 0,0 0 0 0 0,0 9-1 0 0,0-9 1 0 0,-7 42-79 0 0,-2 57 0 0 0,6-74-261 0 0,2-21 386 0 0,1 0 0 0 0,-1 1 0 0 0,0-1-1 0 0,1 0 1 0 0,0 0 0 0 0,0 1 0 0 0,1-1 0 0 0,-1 0-1 0 0,2 8 1 0 0,-1-11-123 0 0,1-5 17 0 0,0 1 83 0 0,0-1-1 0 0,-1 1 1 0 0,1-1 0 0 0,-1 0 0 0 0,0 0-1 0 0,0 0 1 0 0,0 0 0 0 0,0-5 0 0 0,2-5-19 0 0,12-50 6 0 0,3-13-166 0 0,-15 61-7 0 0,-3 13 140 0 0,1 1-1 0 0,-1 0 1 0 0,0-1 0 0 0,1 1-1 0 0,0 0 1 0 0,-1 0 0 0 0,3-5-1 0 0,-1 3 27 0 0,-3 5 89 0 0,-6 8 141 0 0,-9 32-794 0 0,-9 9 315 0 0,4-5 368 0 0,-13 23 70 0 0,15-25 101 0 0,19-43-290 0 0,0-1-1 0 0,0 1 1 0 0,0 0-1 0 0,0 0 1 0 0,0 0 0 0 0,0 0-1 0 0,0 0 1 0 0,0 0-1 0 0,0 0 1 0 0,0-1-1 0 0,0 1 1 0 0,0 0-1 0 0,-1 0 1 0 0,1 0 0 0 0,0 0-1 0 0,0 0 1 0 0,0 0-1 0 0,0 0 1 0 0,0 0-1 0 0,0 0 1 0 0,0 0-1 0 0,0 0 1 0 0,-1 0 0 0 0,1-1-1 0 0,0 1 1 0 0,0 0-1 0 0,0 0 1 0 0,0 0-1 0 0,0 0 1 0 0,0 0-1 0 0,-1 0 1 0 0,1 0 0 0 0,0 0-1 0 0,0 0 1 0 0,0 0-1 0 0,0 0 1 0 0,0 0-1 0 0,0 0 1 0 0,0 1-1 0 0,-1-1 1 0 0,1 0 0 0 0,0 0-1 0 0,0 0 1 0 0,0 0-1 0 0,0 0 1 0 0,0 0-1 0 0,0 0 1 0 0,0 0-1 0 0,0 0 1 0 0,-1 0 0 0 0,1 0-1 0 0,0 0 1 0 0,0 1-1 0 0,0-1 1 0 0,0 0-1 0 0,0 0 1 0 0,0 0-1 0 0,0 0 1 0 0,-1-8 14 0 0,4-14 147 0 0,1-2-158 0 0,1-44 0 0 0,-3 5-227 0 0,-4 18 34 0 0,-1 25 171 0 0,3 20 16 0 0,0 0 0 0 0,0 0 0 0 0,0 0 0 0 0,0-1 0 0 0,0 1 0 0 0,0 0 0 0 0,0 0 0 0 0,0 0 0 0 0,0 0 0 0 0,0 0 0 0 0,0 0 0 0 0,0-1 0 0 0,-1 1 0 0 0,1 0 0 0 0,0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1 0 0 0,0-1 0 0 0,0 0 0 0 0,0 0 0 0 0,0 0 0 0 0,-1 0 0 0 0,1 0 0 0 0,0 1 0 0 0,-3 4 0 0 0,-36 83-128 0 0,35-77 114 0 0,-1 0-1 0 0,2 1 1 0 0,0-1 0 0 0,0 1-1 0 0,1-1 1 0 0,-2 20 0 0 0,2-12 348 0 0,2-14-287 0 0,0 0 0 0 0,0 0 1 0 0,1-1-1 0 0,-1 1 0 0 0,1 0 1 0 0,2 6-1 0 0,-3-10-59 0 0,0 1 1 0 0,0-1-1 0 0,1 0 0 0 0,-1 1 0 0 0,1-1 0 0 0,-1 0 0 0 0,1 1 1 0 0,0-1-1 0 0,-1 0 0 0 0,1 1 0 0 0,0-1 0 0 0,0 0 0 0 0,0 0 1 0 0,0 0-1 0 0,0 0 0 0 0,0 0 0 0 0,0 0 0 0 0,0 0 0 0 0,1 0 1 0 0,-1-1-1 0 0,0 1 0 0 0,0 0 0 0 0,1-1 0 0 0,0 1 1 0 0,0-1 5 0 0,0 0 0 0 0,0 0 0 0 0,-1 0 0 0 0,1-1 0 0 0,0 1 0 0 0,0-1 0 0 0,-1 1 0 0 0,1-1 1 0 0,0 0-1 0 0,-1 1 0 0 0,1-1 0 0 0,-1 0 0 0 0,1 0 0 0 0,-1 0 0 0 0,0 0 0 0 0,1-1 1 0 0,-1 1-1 0 0,0 0 0 0 0,0-1 0 0 0,2-1 0 0 0,2-4 145 0 0,0-1 0 0 0,7-13 0 0 0,-6 10-182 0 0,5-9-35 0 0,-2 0 0 0 0,0 0 0 0 0,10-38 0 0 0,6-7 230 0 0,-17 46-171 0 0,-3 13-75 0 0,-5 6 99 0 0,0 0-1 0 0,0 0 1 0 0,0 0 0 0 0,0 0-1 0 0,0 0 1 0 0,0 0-1 0 0,0 0 1 0 0,1 0 0 0 0,-1 0-1 0 0,0 0 1 0 0,0 0-1 0 0,0 0 1 0 0,0 0 0 0 0,0 1-1 0 0,0-1 1 0 0,0 0-1 0 0,0 0 1 0 0,1 0 0 0 0,-1 0-1 0 0,0 0 1 0 0,0 0-1 0 0,0 0 1 0 0,0 0 0 0 0,0 0-1 0 0,0 0 1 0 0,0 0 0 0 0,0 0-1 0 0,0 1 1 0 0,0-1-1 0 0,0 0 1 0 0,0 0 0 0 0,0 0-1 0 0,0 0 1 0 0,0 0-1 0 0,1 0 1 0 0,-1 0 0 0 0,0 0-1 0 0,0 1 1 0 0,0-1-1 0 0,0 0 1 0 0,0 0 0 0 0,0 0-1 0 0,0 0 1 0 0,0 0-1 0 0,0 0 1 0 0,-1 0 0 0 0,1 1-1 0 0,1 9-331 0 0,-1 1 1 0 0,0-1-1 0 0,0 0 0 0 0,-2 1 1 0 0,-1 10-1 0 0,0-7 446 0 0,0 25 1 0 0,-2 1 546 0 0,1-11-395 0 0,-3 34-144 0 0,1-14 358 0 0,6-48-365 0 0,4-21 0 0 0,10-40-120 0 0,-13 53 0 0 0,1 1 0 0 0,0 0 0 0 0,3-8 0 0 0,4-12 0 0 0,-8 23 0 0 0,-1 2 0 0 0,0 0 0 0 0,0 0 0 0 0,0 0 0 0 0,1 0 0 0 0,-1 0 0 0 0,1 0 0 0 0,-1-1 0 0 0,1 1 0 0 0,-1 0 0 0 0,1 0 0 0 0,-1 0 0 0 0,1 1 0 0 0,0-1 0 0 0,0 0 0 0 0,-1 0 0 0 0,1 0 0 0 0,0 0 0 0 0,0 1 0 0 0,0-1 0 0 0,1 0 0 0 0,-2 1 0 0 0,0-1-1 0 0,1 1 0 0 0,-1 0 1 0 0,0 0-1 0 0,0 0 0 0 0,1 0 1 0 0,-1 0-1 0 0,0-1 1 0 0,0 1-1 0 0,1 0 0 0 0,-1 0 1 0 0,0 0-1 0 0,1 0 1 0 0,-1 0-1 0 0,0 0 0 0 0,0 0 1 0 0,1 0-1 0 0,-1 0 1 0 0,0 0-1 0 0,0 0 0 0 0,1 0 1 0 0,-1 0-1 0 0,0 0 0 0 0,1 0 1 0 0,-1 1-1 0 0,0-1 1 0 0,0 0-1 0 0,1 0 0 0 0,-1 0 1 0 0,0 0-1 0 0,0 0 1 0 0,1 1-1 0 0,-1-1 0 0 0,0 0 1 0 0,0 0-1 0 0,0 0 1 0 0,0 1-1 0 0,1-1 0 0 0,-1 0 1 0 0,0 0-1 0 0,0 1 0 0 0,0-1 1 0 0,0 0-1 0 0,0 0 1 0 0,0 1-1 0 0,1-1 0 0 0,-1 1 1 0 0,2 2-47 0 0,0 1 1 0 0,0 0-1 0 0,0 0 1 0 0,-1 0-1 0 0,0 0 0 0 0,1 0 1 0 0,-1 0-1 0 0,0 0 1 0 0,-1 0-1 0 0,1 0 0 0 0,-1 1 1 0 0,0-1-1 0 0,0 0 1 0 0,-1 6-1 0 0,0 40 47 0 0,-2 0 0 0 0,-4 2 75 0 0,0-12 394 0 0,10-51-587 0 0,0 0 0 0 0,3-18 0 0 0,5-13 64 0 0,0 19 44 0 0,-12 18-49 0 0,1 5-26 0 0,9 11-370 0 0,-7 16 173 0 0,-2-22 268 0 0,0-1 0 0 0,0 1 0 0 0,0-1 0 0 0,1 0-1 0 0,0 5 1 0 0,2 7-162 0 0,-3-14 181 0 0,0 0 0 0 0,1 0 0 0 0,-1 1 0 0 0,1-1 0 0 0,-1 0 0 0 0,1 0 0 0 0,1 2 0 0 0,1 10 323 0 0,3 1-66 0 0,-4-12-176 0 0,10 12-1028 0 0,-11-15 687 0 0,-1 1 0 0 0,1-1-1 0 0,-1 1 1 0 0,1-1-1 0 0,0 1 1 0 0,-1-1-1 0 0,1 0 1 0 0,0 0 0 0 0,-1 1-1 0 0,1-1 1 0 0,0 0-1 0 0,-1 0 1 0 0,1 0-1 0 0,1 1 1 0 0,0-2-938 0 0,0 0 0 0 0,0 1 0 0 0,0-1 0 0 0,0 0 1 0 0,0 0-1 0 0,0 0 0 0 0,0-1 0 0 0,3-1 0 0 0,3-2-2100 0 0,2 0 2267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4055 0 0,'0'-4'420'0'0,"-1"-4"6209"0"0,3 13-2279 0 0,-2 0-5711 0 0,-7 56 3123 0 0,-2 2-1299 0 0,1-6 162 0 0,8-56-606 0 0,0 0-1 0 0,0 1 1 0 0,-1-1-1 0 0,1 1 0 0 0,0-1 1 0 0,1 1-1 0 0,-1-1 1 0 0,0 0-1 0 0,0 1 0 0 0,1 2 1 0 0,-1-4-14 0 0,0 0-1 0 0,0 0 1 0 0,0 1 0 0 0,0-1 0 0 0,0 0 0 0 0,0 0-1 0 0,0 1 1 0 0,1-1 0 0 0,-1 0 0 0 0,0 0-1 0 0,0 1 1 0 0,0-1 0 0 0,0 0 0 0 0,0 0 0 0 0,0 0-1 0 0,0 1 1 0 0,1-1 0 0 0,-1 0 0 0 0,0 0-1 0 0,0 0 1 0 0,0 1 0 0 0,0-1 0 0 0,1 0 0 0 0,-1 0-1 0 0,0 0 1 0 0,0 0 0 0 0,0 0 0 0 0,1 1-1 0 0,-1-1 1 0 0,0 0 0 0 0,0 0 0 0 0,1 0-1 0 0,-1 0 1 0 0,0 0 0 0 0,0 0 0 0 0,1 0 0 0 0,-1 0-1 0 0,0 0 1 0 0,0 0 0 0 0,1 0 0 0 0,-1 0-1 0 0,0 0 1 0 0,0 0 0 0 0,1 0 0 0 0,-1 0 0 0 0,0 0-1 0 0,1 0 1 0 0,6-9 137 0 0,-4 6-129 0 0,3-4 10 0 0,0 0-1 0 0,0 0 1 0 0,-1 0 0 0 0,1 0-1 0 0,-2-1 1 0 0,7-13 0 0 0,-5 10-112 0 0,0 0 0 0 0,13-17 0 0 0,-9 14-134 0 0,-9 12 181 0 0,1-1 0 0 0,0 0-1 0 0,0 0 1 0 0,0 1 0 0 0,0 0 0 0 0,0-1 0 0 0,0 1-1 0 0,4-3 1 0 0,-6 5 36 0 0,0 0-1 0 0,0 0 1 0 0,0 0-1 0 0,0 0 1 0 0,1 0 0 0 0,-1 0-1 0 0,0 0 1 0 0,0-1-1 0 0,0 1 1 0 0,0 0-1 0 0,0 0 1 0 0,1 0-1 0 0,-1 0 1 0 0,0 0-1 0 0,0 0 1 0 0,0 0 0 0 0,0 0-1 0 0,1 0 1 0 0,-1 0-1 0 0,0 0 1 0 0,0 0-1 0 0,0 0 1 0 0,0 0-1 0 0,1 0 1 0 0,-1 1-1 0 0,0-1 1 0 0,0 0 0 0 0,0 0-1 0 0,0 0 1 0 0,0 0-1 0 0,1 0 1 0 0,-1 0-1 0 0,0 0 1 0 0,0 0-1 0 0,0 0 1 0 0,0 1-1 0 0,0-1 1 0 0,0 0 0 0 0,0 0-1 0 0,1 0 1 0 0,-1 0-1 0 0,0 0 1 0 0,0 1-1 0 0,0-1 1 0 0,0 0-1 0 0,0 0 1 0 0,0 0-1 0 0,0 0 1 0 0,0 0 0 0 0,0 1-1 0 0,0-1 1 0 0,2 10-143 0 0,-2-9 181 0 0,0 0-32 0 0,1 1-1 0 0,-1-1 1 0 0,-1 0-1 0 0,1 0 0 0 0,0 1 1 0 0,0-1-1 0 0,0 0 1 0 0,-1 0-1 0 0,1 0 1 0 0,-1 3-1 0 0,-3 10-34 0 0,4 13 200 0 0,-1-17-57 0 0,1-1 0 0 0,2 14 0 0 0,-2-20-78 0 0,0 0-1 0 0,0 0 1 0 0,0 0-1 0 0,0 1 0 0 0,-2 4 1 0 0,1 13 127 0 0,1-17-131 0 0,0 0 0 0 0,1 0 1 0 0,-1 0-1 0 0,-1 0 1 0 0,1 0-1 0 0,0 0 1 0 0,-1 0-1 0 0,0 0 0 0 0,0-1 1 0 0,-2 5-1 0 0,2-5 5 0 0,1 0 0 0 0,-1 0-1 0 0,1 1 1 0 0,-1-1 0 0 0,1 0-1 0 0,0 0 1 0 0,1 6 0 0 0,-1-5 14 0 0,0-1 1 0 0,0 1 0 0 0,0 0 0 0 0,0-1-1 0 0,-1 5 1 0 0,0-6-28 0 0,1-1 0 0 0,0 0 0 0 0,0 1-1 0 0,0-1 1 0 0,1 1 0 0 0,-1-1 0 0 0,0 0-1 0 0,0 1 1 0 0,2 1 0 0 0,-2-2-7 0 0,0-1-1 0 0,1 1 1 0 0,-1 0-1 0 0,0-1 1 0 0,0 1 0 0 0,0 0-1 0 0,0-1 1 0 0,1 1-1 0 0,-1 0 1 0 0,0-1-1 0 0,0 1 1 0 0,0 0 0 0 0,0-1-1 0 0,0 1 1 0 0,-1 0-1 0 0,1-1 1 0 0,0 1-1 0 0,0 0 1 0 0,0-1 0 0 0,-1 2-1 0 0,1-2-3 0 0,1 0 0 0 0,-1 0 1 0 0,0 0-1 0 0,1 0 0 0 0,-1 1 0 0 0,0-1 0 0 0,1 0 0 0 0,-1 0 0 0 0,0 0 0 0 0,1 0 0 0 0,-1 0 1 0 0,0 0-1 0 0,1 0 0 0 0,-1 0 0 0 0,1 0 0 0 0,-1 0 0 0 0,0 0 0 0 0,1 0 0 0 0,-1-1 0 0 0,0 1 1 0 0,1 0-1 0 0,-1 0 0 0 0,0 0 0 0 0,0 0 0 0 0,1 0 0 0 0,-1-1 0 0 0,4-2 3 0 0,-2 1-4 0 0,1 0 0 0 0,-1 0 1 0 0,1 0-1 0 0,-1 0 1 0 0,0-1-1 0 0,0 1 1 0 0,0-1-1 0 0,0 1 0 0 0,0-1 1 0 0,1-4-1 0 0,32-53-6 0 0,-26 41-63 0 0,-4 9-41 0 0,-1 0-1 0 0,4-15 1 0 0,9-28-493 0 0,-16 52 498 0 0,-7 17-189 0 0,-21 42 276 0 0,15-26 152 0 0,3-10 172 0 0,8-18-252 0 0,0 1 0 0 0,0-1-1 0 0,0 1 1 0 0,0-1-1 0 0,0 5 1 0 0,-4 20 214 0 0,4-25-245 0 0,0 1-1 0 0,0-1 1 0 0,0 1-1 0 0,1-1 1 0 0,0 1-1 0 0,0 4 1 0 0,-1 17 59 0 0,1-22-85 0 0,0-1 0 0 0,0 0 0 0 0,0 0-1 0 0,1 0 1 0 0,-1 0 0 0 0,2 4 0 0 0,1 10-7 0 0,-3-17 8 0 0,-1 1 0 0 0,1-1 1 0 0,0 1-1 0 0,0-1 0 0 0,1 1 0 0 0,-1-1 0 0 0,0 1 0 0 0,0-1 0 0 0,0 1 0 0 0,0-1 0 0 0,0 1 0 0 0,0-1 1 0 0,1 0-1 0 0,-1 1 0 0 0,0-1 0 0 0,0 1 0 0 0,1-1 0 0 0,-1 1 0 0 0,0-1 0 0 0,1 0 0 0 0,-1 1 0 0 0,0-1 1 0 0,1 0-1 0 0,-1 1 0 0 0,1-1 0 0 0,-1 0 0 0 0,1 0 0 0 0,-1 1 0 0 0,0-1 0 0 0,1 0 0 0 0,-1 0 0 0 0,1 0 1 0 0,-1 0-1 0 0,1 1 0 0 0,-1-1 0 0 0,1 0 0 0 0,-1 0 0 0 0,1 0 0 0 0,-1 0 0 0 0,1 0 0 0 0,-1 0 0 0 0,1 0 1 0 0,-1-1-1 0 0,1 1 0 0 0,-1 0 0 0 0,1 0 0 0 0,-1 0 0 0 0,1 0 0 0 0,-1 0 0 0 0,1-1 0 0 0,-1 1 0 0 0,0 0 0 0 0,1-1 1 0 0,2 0 21 0 0,-1-1 0 0 0,1 1 1 0 0,-1-1-1 0 0,0 1 0 0 0,0-1 1 0 0,0 0-1 0 0,0 0 1 0 0,3-4-1 0 0,10-18-103 0 0,-1-1 0 0 0,-1 0 0 0 0,15-44 0 0 0,-5 16-706 0 0,-10 34 479 0 0,-13 45-184 0 0,0-20 485 0 0,-1 0 1 0 0,0 1-1 0 0,0-1 0 0 0,-3 8 1 0 0,-2 12 194 0 0,-7 35 552 0 0,7-39-267 0 0,-4 36 1 0 0,8-38-303 0 0,0-12-112 0 0,1 0-1 0 0,1 0 1 0 0,0 1-1 0 0,1 10 1 0 0,-1-18 67 0 0,5-5-12 0 0,-2 1-112 0 0,-1 0 0 0 0,0 0 0 0 0,0 0 0 0 0,0 0 0 0 0,0 0 0 0 0,0 0 0 0 0,-1 0 0 0 0,1 0 0 0 0,1-7 0 0 0,5-10 8 0 0,-6 15-21 0 0,1-1-1 0 0,-1 0 0 0 0,2-8 1 0 0,6-18-101 0 0,-4 17-239 0 0,-1 0 0 0 0,6-25 0 0 0,-11 38 310 0 0,2-5-137 0 0,-2 5 118 0 0,0 1 0 0 0,0 0 0 0 0,1-1-1 0 0,-1 1 1 0 0,0 0 0 0 0,1-1 0 0 0,-1 1 0 0 0,1 0-1 0 0,1-3 1 0 0,-1 3-184 0 0,-3 10-322 0 0,-33 121 532 0 0,30-111 490 0 0,-5 34 0 0 0,3-10 92 0 0,6-39-492 0 0,0-1-1 0 0,1 1 1 0 0,0-1-1 0 0,-1 1 1 0 0,1 0-1 0 0,1-1 1 0 0,-1 1-1 0 0,1 0 1 0 0,-1-1-1 0 0,3 8 1 0 0,-2-11 21 0 0,8-7 79 0 0,-4 1-152 0 0,-2 0-1 0 0,1 0 1 0 0,0-1 0 0 0,-1 1-1 0 0,-1-1 1 0 0,4-11 0 0 0,22-73 2 0 0,-18 60-59 0 0,-7 23-20 0 0,0 0 0 0 0,3-14 0 0 0,2 4-75 0 0,-3 7 0 0 0,-5 10 40 0 0,0 1-148 0 0,-1 1 232 0 0,0-1 0 0 0,1 0 0 0 0,-1 1-1 0 0,0-1 1 0 0,1 0 0 0 0,-1 1 0 0 0,0-1 0 0 0,1 1 0 0 0,-1-1 0 0 0,1 1-1 0 0,-1-1 1 0 0,1 1 0 0 0,-1-1 0 0 0,1 1 0 0 0,-1 0 0 0 0,0 0 0 0 0,-6 27 5 0 0,-15 30 1 0 0,-2 10 385 0 0,8-19 155 0 0,-15 62 454 0 0,26-96-866 0 0,4-12-58 0 0,0 0 0 0 0,0 0 0 0 0,0 1 0 0 0,1-1 0 0 0,-1 5 0 0 0,8-22 101 0 0,-1 4-106 0 0,29-119 33 0 0,-27 95-177 0 0,-5 16-3 0 0,2-25 0 0 0,0 0-97 0 0,-4 35 112 0 0,0 0 1 0 0,-1 0 0 0 0,0 0 0 0 0,-2-11 0 0 0,1 9 51 0 0,1 9 25 0 0,0 0 1 0 0,0 0-1 0 0,0 0 0 0 0,0 1 0 0 0,-1-1 0 0 0,1 0 1 0 0,0 0-1 0 0,0 0 0 0 0,-1 0 0 0 0,1 1 1 0 0,0-1-1 0 0,-1 0 0 0 0,1 0 0 0 0,0 1 0 0 0,-1-1 1 0 0,1 0-1 0 0,-1 1 0 0 0,0-1 0 0 0,1 0 1 0 0,-1 1-1 0 0,0-1 0 0 0,0 0-5 0 0,0 1-1 0 0,1 0 1 0 0,-1 0 0 0 0,0 0-1 0 0,0 0 1 0 0,1 0 0 0 0,-1 0-1 0 0,0 0 1 0 0,0 0 0 0 0,1 0-1 0 0,-1 0 1 0 0,0 0 0 0 0,1 1-1 0 0,-1-1 1 0 0,0 0 0 0 0,1 0-1 0 0,-1 1 1 0 0,0-1 0 0 0,0 1-1 0 0,-3 2-41 0 0,0 0 0 0 0,0 0 0 0 0,0 0 0 0 0,1 0 0 0 0,-6 7 0 0 0,-4 8-38 0 0,-19 36-1 0 0,4-6 549 0 0,8-8-39 0 0,20-39-149 0 0,10-20-114 0 0,9-24-157 0 0,-15 36 0 0 0,0-1 0 0 0,-1-1 0 0 0,2-9 0 0 0,2-3 0 0 0,4-16 0 0 0,-8 26 0 0 0,0 0 0 0 0,0 1 0 0 0,1-1 0 0 0,8-14 0 0 0,-5 15-23 0 0,-6 10 22 0 0,-1 0 0 0 0,0 0 0 0 0,0 0-1 0 0,0 0 1 0 0,0 0 0 0 0,0 0 0 0 0,0 0 0 0 0,0 0 0 0 0,0 1 0 0 0,1-1-1 0 0,-1 0 1 0 0,0 0 0 0 0,0 0 0 0 0,0 0 0 0 0,0 0 0 0 0,0 0-1 0 0,0 0 1 0 0,0 0 0 0 0,0 0 0 0 0,0 0 0 0 0,0 0 0 0 0,1 0 0 0 0,-1 0-1 0 0,0 0 1 0 0,0 0 0 0 0,0 1 0 0 0,0-1 0 0 0,0 0 0 0 0,0 0-1 0 0,0 0 1 0 0,0 0 0 0 0,0 0 0 0 0,0 0 0 0 0,0 0 0 0 0,0 0 0 0 0,0 0-1 0 0,0 1 1 0 0,0-1 0 0 0,0 0 0 0 0,0 0 0 0 0,0 0 0 0 0,0 0 0 0 0,0 0-1 0 0,0 0 1 0 0,0 0 0 0 0,0 0 0 0 0,0 1 0 0 0,0-1 0 0 0,0 0-1 0 0,-4 24-145 0 0,3-16 105 0 0,-56 305 160 0 0,49-239 346 0 0,8-63-357 0 0,-1-11-107 0 0,1 0 0 0 0,0 0 0 0 0,0 0 0 0 0,0 1 0 0 0,0-1 0 0 0,0 0 0 0 0,0 0 0 0 0,0 0 0 0 0,0 1 0 0 0,0-1 0 0 0,0 0 1 0 0,0 0-1 0 0,0 1 0 0 0,0-1 0 0 0,0 0 0 0 0,0 0 0 0 0,0 0 0 0 0,0 1 0 0 0,0-1 0 0 0,0 0 0 0 0,0 0 0 0 0,1 0 0 0 0,-1 1 0 0 0,0-1 0 0 0,0 0 0 0 0,0 0 0 0 0,0 0 0 0 0,0 0 1 0 0,0 1-1 0 0,1-1 0 0 0,-1 0 0 0 0,0 0 0 0 0,0 0 0 0 0,0 0 0 0 0,1 0 0 0 0,-1 0 0 0 0,0 1 0 0 0,0-1 0 0 0,0 0 0 0 0,1 0 0 0 0,-1 0 0 0 0,0 0 0 0 0,0 0 0 0 0,0 0 0 0 0,1 0 1 0 0,-1 0-1 0 0,0 0 0 0 0,0 0 0 0 0,0 0 0 0 0,1 0 0 0 0,-1 0 0 0 0,0 0 0 0 0,0 0 0 0 0,1 0 0 0 0,-1 0 0 0 0,5-5-48 0 0,1 1 45 0 0,-1 0 1 0 0,-1 0 0 0 0,1 0 0 0 0,0-1 0 0 0,-1 1 0 0 0,7-10 0 0 0,19-35 4 0 0,-16 25-3 0 0,24-56 1 0 0,-6 15-88 0 0,-26 50-174 0 0,-8 24-180 0 0,-14 45 442 0 0,5-26-4 0 0,9-23 27 0 0,0 0 0 0 0,0 0 0 0 0,0 0 0 0 0,-1 6 0 0 0,-3 14 145 0 0,4-18-114 0 0,0-1 0 0 0,1 1 0 0 0,-1 12 0 0 0,0 7 2 0 0,1-17 20 0 0,1-1 0 0 0,-1 1 0 0 0,2 0-1 0 0,-1-1 1 0 0,1 1 0 0 0,0 0 0 0 0,5 14 0 0 0,-6-22-234 0 0,1-1 163 0 0,1 0 0 0 0,-1-1-1 0 0,0 1 1 0 0,0 0 0 0 0,0-1-1 0 0,0 1 1 0 0,0-1 0 0 0,0 1-1 0 0,0-1 1 0 0,0 0 0 0 0,0 1-1 0 0,0-1 1 0 0,0 0 0 0 0,0 0-1 0 0,0 0 1 0 0,0 0 0 0 0,-1 0 0 0 0,1 0-1 0 0,0 0 1 0 0,0-1 0 0 0,7-7 11 0 0,-6 7-7 0 0,0-1 0 0 0,-1 1 0 0 0,1-1 0 0 0,0 1 1 0 0,-1-1-1 0 0,2-4 0 0 0,7-11 34 0 0,-6 13-42 0 0,-1 0 0 0 0,1-1 1 0 0,-1 1-1 0 0,0-1 0 0 0,-1 0 1 0 0,1 0-1 0 0,2-10 0 0 0,-1 2-1 0 0,1 0-1 0 0,9-20 1 0 0,-6 15-13 0 0,-4 12-29 0 0,0 0 1 0 0,0 0 0 0 0,5-6 0 0 0,5-6-108 0 0,-9 12 83 0 0,-5 7 64 0 0,1 0 1 0 0,-1 0 0 0 0,0 0-1 0 0,0 0 1 0 0,0 0 0 0 0,0-1-1 0 0,1 1 1 0 0,-1 0 0 0 0,0 0-1 0 0,0 0 1 0 0,1 0 0 0 0,-1 0-1 0 0,0 0 1 0 0,0 0 0 0 0,0 0 0 0 0,1 0-1 0 0,-1 0 1 0 0,0 0 0 0 0,0 0-1 0 0,1 0 1 0 0,-1 0 0 0 0,0 0-1 0 0,0 0 1 0 0,0 0 0 0 0,1 0-1 0 0,-1 0 1 0 0,0 0 0 0 0,0 0-1 0 0,1 0 1 0 0,-1 0 0 0 0,0 0 0 0 0,0 1-1 0 0,0-1 1 0 0,0 0 0 0 0,1 0-1 0 0,-1 0 1 0 0,0 0 0 0 0,0 0-1 0 0,0 1 1 0 0,0-1 0 0 0,1 0-1 0 0,-1 0 1 0 0,0 0 0 0 0,0 1-1 0 0,0-1 1 0 0,0 0 0 0 0,0 0 0 0 0,0 0-1 0 0,0 1 1 0 0,0-1 0 0 0,0 0-1 0 0,0 0 1 0 0,0 1 0 0 0,0-1-1 0 0,0 0 1 0 0,0 0 0 0 0,0 0-1 0 0,0 1 1 0 0,0-1 0 0 0,0 0-1 0 0,0 1 1 0 0,0 3-31 0 0,0 1 0 0 0,0 0 0 0 0,0-1-1 0 0,-1 1 1 0 0,0-1 0 0 0,0 1 0 0 0,0-1 0 0 0,0 1-1 0 0,-3 4 1 0 0,-2 12 21 0 0,3-13 55 0 0,1-1-1 0 0,-7 14 1 0 0,6-15-28 0 0,0 1 0 0 0,0 0 0 0 0,1 0 1 0 0,-2 8-1 0 0,-16 60 101 0 0,10-47-80 0 0,8-23-13 0 0,1-1 0 0 0,-1 1 0 0 0,1-1 0 0 0,-1 1 0 0 0,0 8 1 0 0,-1-2 62 0 0,3-10-74 0 0,-1 0 1 0 0,1 0-1 0 0,0 0 0 0 0,-1 0 1 0 0,1 0-1 0 0,0 0 1 0 0,0 0-1 0 0,0 1 0 0 0,0-1 1 0 0,0 0-1 0 0,0 0 0 0 0,0 0 1 0 0,0 2-1 0 0,4 1 14 0 0,8-13 26 0 0,-11 7-53 0 0,0 1 0 0 0,0-1-1 0 0,0 0 1 0 0,0 1 0 0 0,0-1 0 0 0,-1 0 0 0 0,1 0-1 0 0,0 1 1 0 0,-1-1 0 0 0,1 0 0 0 0,-1-2-1 0 0,6-14 16 0 0,19-33 237 0 0,-22 44-242 0 0,1 0-1 0 0,0 0 0 0 0,8-11 1 0 0,5-6-190 0 0,-15 19 155 0 0,1 0 0 0 0,0 1 1 0 0,1 0-1 0 0,-1-1 0 0 0,1 1 1 0 0,0 1-1 0 0,0-1 0 0 0,0 0 1 0 0,1 1-1 0 0,-1 0 0 0 0,7-3 1 0 0,-11 6 18 0 0,1 0 1 0 0,-1 0-1 0 0,0 0 1 0 0,1 0 0 0 0,-1 0-1 0 0,0 0 1 0 0,1 0 0 0 0,-1 0-1 0 0,0 0 1 0 0,1 0-1 0 0,-1 0 1 0 0,0 0 0 0 0,1 0-1 0 0,-1 1 1 0 0,0-1 0 0 0,1 0-1 0 0,-1 0 1 0 0,0 0-1 0 0,0 1 1 0 0,1-1 0 0 0,-1 0-1 0 0,0 0 1 0 0,0 1 0 0 0,0-1-1 0 0,1 0 1 0 0,-1 0 0 0 0,0 1-1 0 0,0-1 1 0 0,0 0-1 0 0,0 1 1 0 0,1-1 0 0 0,-1 0-1 0 0,0 1 1 0 0,0-1 0 0 0,0 1-1 0 0,2 12-55 0 0,-3-2 2 0 0,1-8 58 0 0,-1 1 0 0 0,1-1 0 0 0,0 0 0 0 0,-1 0 0 0 0,0 0 0 0 0,0 0 0 0 0,-2 5 0 0 0,-10 35 1 0 0,13-41 0 0 0,-1 1 0 0 0,0 0 0 0 0,1-1 0 0 0,-1 1 0 0 0,1 0 0 0 0,0 3 0 0 0,-3 14 0 0 0,3-20 6 0 0,1-1 0 0 0,-1 1 0 0 0,0 0-1 0 0,0 0 1 0 0,1-1 0 0 0,-1 1 0 0 0,0 0 0 0 0,0 0-1 0 0,1 0 1 0 0,-1-1 0 0 0,0 1 0 0 0,1 0 0 0 0,-1 0-1 0 0,0 0 1 0 0,1 0 0 0 0,-1 0 0 0 0,0 0 0 0 0,1 0-1 0 0,-1 0 1 0 0,1 0 0 0 0,-1 0 0 0 0,0 0 0 0 0,1 0-1 0 0,-1 0 1 0 0,0 0 0 0 0,1 0 0 0 0,-1 0 0 0 0,0 0-1 0 0,1 0 1 0 0,-1 0 0 0 0,0 0 0 0 0,1 1 0 0 0,-1-1-1 0 0,0 0 1 0 0,1 0 0 0 0,-1 0 0 0 0,0 1 0 0 0,0-1-1 0 0,1 0 1 0 0,-1 0 0 0 0,0 1 0 0 0,0-1 0 0 0,1 0-1 0 0,-1 1 1 0 0,0-1 0 0 0,0 0 0 0 0,0 1 0 0 0,0-1-1 0 0,1 0 1 0 0,-1 1 0 0 0,0-1 0 0 0,0 0 0 0 0,0 1-1 0 0,0-1 1 0 0,0 0 0 0 0,0 1 0 0 0,0-1 0 0 0,0 0-1 0 0,0 1 1 0 0,0-1 0 0 0,0 0 0 0 0,0 1 0 0 0,11-19 18 0 0,-1-1 1 0 0,16-39 0 0 0,-17 35 7 0 0,22-39 0 0 0,-21 48-53 0 0,-9 13-83 0 0,6 11-216 0 0,-6-7 318 0 0,1 1 0 0 0,-1-1 1 0 0,-1 0-1 0 0,1 0 0 0 0,0 0 1 0 0,-1 1-1 0 0,0-1 0 0 0,1 0 1 0 0,-1 0-1 0 0,-1 1 0 0 0,1 3 0 0 0,-9 39 5 0 0,8-42-4 0 0,-11 60-303 0 0,10-50 39 0 0,2-12 124 0 0,0-1 0 0 0,0 0 0 0 0,0 1 0 0 0,0-1 1 0 0,0 0-1 0 0,-1 1 0 0 0,1-1 0 0 0,0 0 1 0 0,-1 1-1 0 0,1-1 0 0 0,-1 0 0 0 0,1 1 0 0 0,-1-1 1 0 0,-1 2-1 0 0,-5-12-7995 0 0,5 5 6511 0 0,0 0 322 0 0,1 0 0 0 0,-1 1-1 0 0,1-1 1 0 0,-2-6 0 0 0,2-7-99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4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173 175 6159 0 0,'3'1'1820'0'0,"-5"-4"-486"0"0,1 3-1287 0 0,1-1 0 0 0,0 1 0 0 0,-1 0 0 0 0,1-1 0 0 0,-1 1 0 0 0,1 0-1 0 0,-1 0 1 0 0,1-1 0 0 0,-1 1 0 0 0,1 0 0 0 0,0 0 0 0 0,-1 0 0 0 0,1 0 0 0 0,-1 0-1 0 0,1 0 1 0 0,-1 0 0 0 0,1 0 0 0 0,-1 0 0 0 0,1 0 0 0 0,-1 0 0 0 0,1 0 0 0 0,-1 0-1 0 0,1 0 1 0 0,-1 0 0 0 0,1 0 0 0 0,-1 1 0 0 0,1-1 0 0 0,-1 0 0 0 0,-10 5 843 0 0,9-4-815 0 0,1-1-1 0 0,0 1 1 0 0,0-1 0 0 0,0 1-1 0 0,-1-1 1 0 0,1 1 0 0 0,0 0 0 0 0,0 0-1 0 0,0-1 1 0 0,-2 3 0 0 0,-25 14 894 0 0,11-5 38 0 0,16-12-741 0 0,-5-7 949 0 0,12-3-1192 0 0,-6 9-23 0 0,0 0 0 0 0,1 0 0 0 0,-1 0 0 0 0,1 0-1 0 0,0 0 1 0 0,-1 0 0 0 0,1 0 0 0 0,0 0 0 0 0,-1 0 0 0 0,1 1-1 0 0,1-2 1 0 0,0 2 0 0 0,6-12 0 0 0,-8 7-12 0 0,0 4-25 0 0,-1 3 84 0 0,0 0 0 0 0,0-1-1 0 0,-1 1 1 0 0,1 0 0 0 0,-1-1 0 0 0,0 1 0 0 0,1-1 0 0 0,-1 0-1 0 0,0 0 1 0 0,0 1 0 0 0,-2 0 0 0 0,1 0 59 0 0,-5 3 171 0 0,2-1-234 0 0,0 1 0 0 0,0-1-1 0 0,0-1 1 0 0,0 1 0 0 0,-1-1-1 0 0,0-1 1 0 0,0 1 0 0 0,-9 1-1 0 0,10-5 70 0 0,6 0-87 0 0,0 0-1 0 0,0-1 0 0 0,-1 1 1 0 0,2 0-1 0 0,-1-1 1 0 0,0 1-1 0 0,0-1 0 0 0,0 1 1 0 0,1 0-1 0 0,-1 0 0 0 0,0-1 1 0 0,1 1-1 0 0,1-3 1 0 0,8-5-91 0 0,0 0 0 0 0,1 1 1 0 0,0 0-1 0 0,0 0 0 0 0,15-7 1 0 0,28-18 61 0 0,-48 28 6 0 0,1 0 1 0 0,0 1-1 0 0,0 0 0 0 0,12-5 0 0 0,-17 8 41 0 0,0-2-22 0 0,-5 6-15 0 0,-1 0 0 0 0,1 0 0 0 0,0 0 0 0 0,-1 0 0 0 0,-3 2 0 0 0,-14 9-53 0 0,-70 66 37 0 0,87-77 10 0 0,18-7-54 0 0,-11 2 54 0 0,106-78 0 0 0,-84 62 0 0 0,-18 13 0 0 0,0 0 0 0 0,0 0 0 0 0,10-10 0 0 0,-13 11 0 0 0,1 0 1 0 0,0 0-1 0 0,0 1 0 0 0,0-1 0 0 0,10-4 0 0 0,10-6-11 0 0,4 0-43 0 0,-10 7 54 0 0,-19 6 1 0 0,0 1 0 0 0,1 0 0 0 0,-1-1 0 0 0,1 1 0 0 0,-1 0-1 0 0,1 0 1 0 0,-1 0 0 0 0,0 0 0 0 0,1-1 0 0 0,-1 1 0 0 0,1 0-1 0 0,-1 0 1 0 0,1 0 0 0 0,-1 0 0 0 0,1 0 0 0 0,-1 0 0 0 0,1 0 0 0 0,-1 0-1 0 0,1 0 1 0 0,-1 1 0 0 0,1-1 0 0 0,-1 0 0 0 0,1 0 0 0 0,0 1 0 0 0,-1-1 0 0 0,0 0 0 0 0,0 1 0 0 0,0-1 1 0 0,0 0-1 0 0,0 1 0 0 0,0-1 0 0 0,0 1 1 0 0,0-1-1 0 0,0 0 0 0 0,0 1 0 0 0,0-1 1 0 0,0 0-1 0 0,0 1 0 0 0,-1-1 0 0 0,1 0 1 0 0,0 1-1 0 0,0-1 0 0 0,0 0 0 0 0,-1 1 1 0 0,1-1-1 0 0,0 0 0 0 0,0 0 0 0 0,-1 1 1 0 0,1-1-1 0 0,0 0 0 0 0,0 0 0 0 0,-1 1 1 0 0,1-1-1 0 0,0 0 0 0 0,-1 0 1 0 0,1 0-1 0 0,0 0 0 0 0,-1 1 0 0 0,-34 28 31 0 0,13-10 15 0 0,-37 40 138 0 0,2 0-30 0 0,20-20-102 0 0,37-38-47 0 0,0-1 0 0 0,-1 0 0 0 0,1 0 1 0 0,0 0-1 0 0,-1 0 0 0 0,1 0 0 0 0,0 1 0 0 0,0-1 0 0 0,-1 0 0 0 0,1 0 0 0 0,0 1 0 0 0,0-1 0 0 0,-1 0 0 0 0,1 0 0 0 0,0 1 0 0 0,0-1 0 0 0,0 0 1 0 0,0 1-1 0 0,-1-1 0 0 0,1 0 0 0 0,0 0 0 0 0,0 1 0 0 0,0-1 0 0 0,0 0 0 0 0,0 1 0 0 0,0-1 0 0 0,0 0 0 0 0,0 1 0 0 0,0-1 0 0 0,0 1 1 0 0,0-1-2 0 0,1 0 1 0 0,-1 0 0 0 0,1 0 0 0 0,-1 0 0 0 0,0 0 0 0 0,1 0 0 0 0,-1 0 0 0 0,1 0 0 0 0,-1-1 0 0 0,0 1 0 0 0,1 0-1 0 0,-1 0 1 0 0,0 0 0 0 0,1-1 0 0 0,-1 1 0 0 0,0 0 0 0 0,1 0 0 0 0,-1-1 0 0 0,0 1 0 0 0,1 0 0 0 0,-1 0 0 0 0,0-1-1 0 0,0 1 1 0 0,1-1 0 0 0,7-8 8 0 0,1 1 0 0 0,0 0-1 0 0,20-13 1 0 0,-19 14-24 0 0,0-1 1 0 0,0 0-1 0 0,14-15 0 0 0,-18 18 10 0 0,0-1 0 0 0,0 1 0 0 0,0 1 0 0 0,9-7 0 0 0,10-6 0 0 0,-23 15-2 0 0,7-5-36 0 0,-1 0 0 0 0,1 0 0 0 0,1 1 0 0 0,11-5 0 0 0,-21 11 37 0 0,0 0 0 0 0,0 0 0 0 0,0 0 0 0 0,0 0 0 0 0,0 0 0 0 0,0 0 0 0 0,0 0 0 0 0,0 1 0 0 0,0-1 0 0 0,0 0 0 0 0,0 0 0 0 0,0 0 0 0 0,0 0-1 0 0,0 0 1 0 0,0 0 0 0 0,0 0 0 0 0,0 0 0 0 0,0 0 0 0 0,0 1 0 0 0,0-1 0 0 0,0 0 0 0 0,0 0 0 0 0,0 0 0 0 0,1 0 0 0 0,-1 0 0 0 0,0 0 0 0 0,0 0 0 0 0,0 0 0 0 0,0 0 0 0 0,0 0 0 0 0,0 0-1 0 0,0 0 1 0 0,0 0 0 0 0,0 0 0 0 0,0 0 0 0 0,1 0 0 0 0,-1 0 0 0 0,0 0 0 0 0,0 0 0 0 0,0 0 0 0 0,0 0 0 0 0,0 0 0 0 0,0 0 0 0 0,0 0 0 0 0,0 0 0 0 0,1 0 0 0 0,-1 0 0 0 0,0 0 0 0 0,0 0 0 0 0,0 0-1 0 0,0 0 1 0 0,0 0 0 0 0,0 0 0 0 0,0 0 0 0 0,0 0 0 0 0,0 0 0 0 0,1 0 0 0 0,-1 0 0 0 0,0 0 0 0 0,0 0 0 0 0,0 0 0 0 0,0 0 0 0 0,0 0 0 0 0,0-1 0 0 0,0 1 0 0 0,0 0 0 0 0,-3 5-55 0 0,3-5 52 0 0,-36 28-282 0 0,8-1 365 0 0,14-14 10 0 0,-19 22-1 0 0,-26 28 43 0 0,41-44 91 0 0,13-15-170 0 0,1 1 0 0 0,0-1-1 0 0,-6 9 1 0 0,4-5-51 0 0,5-6 27 0 0,0-1 1 0 0,0 1-1 0 0,0-1 0 0 0,0 1 1 0 0,0-1-1 0 0,0 1 0 0 0,1-1 1 0 0,-2 3-1 0 0,16-13 228 0 0,-12 8-256 0 0,-1-1 0 0 0,1 1 0 0 0,-1-1 0 0 0,1 0 0 0 0,-1 1 0 0 0,0-1 0 0 0,2-3 0 0 0,-2 3 0 0 0,1-1 0 0 0,-1 1 0 0 0,1 0 0 0 0,-1 0 0 0 0,1 0 0 0 0,3-2 0 0 0,40-34 0 0 0,-39 33 0 0 0,-1 1 0 0 0,1-1 0 0 0,0 1 0 0 0,7-3 0 0 0,12-9 0 0 0,73-45-72 0 0,-41 30-40 0 0,-56 30 107 0 0,0 1 0 0 0,0-1-1 0 0,-1 0 1 0 0,1 1 0 0 0,0 0-1 0 0,0-1 1 0 0,0 1 0 0 0,0 0-1 0 0,0-1 1 0 0,0 1 0 0 0,0 0-1 0 0,0 0 1 0 0,0 0 0 0 0,2 0-1 0 0,-3 0 4 0 0,1 0 1 0 0,-1 0-1 0 0,0 0 0 0 0,0 0 0 0 0,0 0 1 0 0,1 0-1 0 0,-1 0 0 0 0,0 0 0 0 0,0 1 1 0 0,1-1-1 0 0,-1 0 0 0 0,0 0 0 0 0,0 0 1 0 0,0 0-1 0 0,1 0 0 0 0,-1 1 1 0 0,0-1-1 0 0,0 0 0 0 0,0 0 0 0 0,0 0 1 0 0,0 1-1 0 0,1-1 0 0 0,-1 0 0 0 0,0 0 1 0 0,0 1-1 0 0,0-1 0 0 0,0 0 0 0 0,0 0 1 0 0,0 1-1 0 0,0-1 0 0 0,0 0 0 0 0,0 0 1 0 0,0 1-1 0 0,0-1 0 0 0,0 0 0 0 0,0 0 1 0 0,0 1-1 0 0,0-1 0 0 0,0 0 0 0 0,0 0 1 0 0,0 1-1 0 0,0-1 0 0 0,0 0 0 0 0,0 0 1 0 0,-1 0-1 0 0,1 1 0 0 0,0-1 0 0 0,-5 10-74 0 0,-10 8-16 0 0,-32 30-1 0 0,-1 1 65 0 0,22-20 70 0 0,8-9 48 0 0,-25 34-1 0 0,-30 48 257 0 0,27-30 348 0 0,57-75-574 0 0,15-21-120 0 0,-15 14 0 0 0,0-1 0 0 0,13-16 0 0 0,-17 18 0 0 0,1 1 0 0 0,1 0 0 0 0,15-12 0 0 0,3-2 0 0 0,27-25-141 0 0,76-49 0 0 0,-114 84 104 0 0,-13 9 16 0 0,0 1 1 0 0,0-1-1 0 0,0 1 1 0 0,1 0 0 0 0,-1 0-1 0 0,1 0 1 0 0,-1 0-1 0 0,1 1 1 0 0,0 0 0 0 0,4-2-1 0 0,-11 19-139 0 0,1-9 148 0 0,-1-1 0 0 0,1 1 1 0 0,-1-1-1 0 0,-1 1 0 0 0,1-1 0 0 0,-8 9 0 0 0,-30 33-73 0 0,29-34 77 0 0,-95 93 600 0 0,28-28-2 0 0,6-8-4 0 0,61-57-473 0 0,9-10-75 0 0,8-8-21 0 0,40-38-17 0 0,-14 16 0 0 0,16-11 0 0 0,54-39-142 0 0,-15 10-436 0 0,-84 64 535 0 0,-1 1 24 0 0,-1 1 1 0 0,1-1-1 0 0,0 1 1 0 0,0-1-1 0 0,-1 1 1 0 0,1-1-1 0 0,0 1 1 0 0,-1 0 0 0 0,1-1-1 0 0,0 1 1 0 0,0 0-1 0 0,0-1 1 0 0,0 1-1 0 0,-1 0 1 0 0,1 0-1 0 0,1 0 1 0 0,-13 17-265 0 0,1-3 305 0 0,0-1 0 0 0,-1 1-1 0 0,-1-2 1 0 0,0 1 0 0 0,-1-2-1 0 0,-18 14 1 0 0,10-11 86 0 0,13-7-60 0 0,-1-1-1 0 0,-18 9 1 0 0,12-8 41 0 0,12-5-48 0 0,0 0-1 0 0,0-1 1 0 0,0 0 0 0 0,0 1-1 0 0,-4 0 1 0 0,7-2-38 0 0,0 0-1 0 0,-1 0 0 0 0,1 0 1 0 0,0 0-1 0 0,0 0 1 0 0,0 0-1 0 0,0 0 0 0 0,0 0 1 0 0,0 1-1 0 0,0-1 1 0 0,-1 0-1 0 0,1 0 0 0 0,0 0 1 0 0,0 0-1 0 0,0 0 0 0 0,0 0 1 0 0,0 0-1 0 0,0 0 1 0 0,-1 0-1 0 0,1 0 0 0 0,0 0 1 0 0,0 0-1 0 0,0-1 1 0 0,0 1-1 0 0,0 0 0 0 0,0 0 1 0 0,-1 0-1 0 0,1 0 1 0 0,0 0-1 0 0,0 0 0 0 0,0 0 1 0 0,0 0-1 0 0,0 0 1 0 0,0 0-1 0 0,0 0 0 0 0,0 0 1 0 0,0-1-1 0 0,-1 1 1 0 0,1 0-1 0 0,0 0 0 0 0,0 0 1 0 0,0 0-1 0 0,0 0 0 0 0,0 0 1 0 0,0 0-1 0 0,0-1 1 0 0,0 1-1 0 0,0 0 0 0 0,4-7 199 0 0,10-6 73 0 0,38-34-367 0 0,15-14-163 0 0,-57 51 206 0 0,17-21 0 0 0,-2 2 3 0 0,-11 13 34 0 0,-11 13 7 0 0,-1-1 1 0 0,1 1 0 0 0,0 0 0 0 0,0 1 0 0 0,0-1 0 0 0,0 0 0 0 0,0 1 0 0 0,0 0 0 0 0,7-4 0 0 0,-3 2-19 0 0,-7 3 21 0 0,1 1 0 0 0,-1 0 0 0 0,0 0 0 0 0,0 0 0 0 0,0-1 0 0 0,1 1 0 0 0,-1 0 0 0 0,0 0 0 0 0,0 0 1 0 0,0-1-1 0 0,1 1 0 0 0,-1 0 0 0 0,0 0 0 0 0,0 0 0 0 0,1 0 0 0 0,-1 0 0 0 0,0 0 0 0 0,1 0 0 0 0,-1-1 0 0 0,0 1 1 0 0,0 0-1 0 0,1 0 0 0 0,-1 0 0 0 0,0 0 0 0 0,1 0 0 0 0,-1 0 0 0 0,0 1 0 0 0,0-1 0 0 0,1 0 0 0 0,-1 0 0 0 0,0 0 1 0 0,1 0-1 0 0,-1 0 0 0 0,0 0 0 0 0,0 0 0 0 0,1 0 0 0 0,-1 1 0 0 0,0-1 0 0 0,0 0 0 0 0,1 0 0 0 0,-1 0 0 0 0,0 1 1 0 0,0-1-1 0 0,0 0 0 0 0,0 0 0 0 0,1 1 0 0 0,-1 1-24 0 0,0 0 0 0 0,0 0-1 0 0,0 1 1 0 0,-1-1 0 0 0,1 0 0 0 0,-1 0 0 0 0,1 0 0 0 0,-1 0-1 0 0,0 0 1 0 0,0 0 0 0 0,-2 3 0 0 0,-1 6-44 0 0,0-2 16 0 0,0 0 0 0 0,0 0 0 0 0,-12 15 1 0 0,0 2 31 0 0,5-8 64 0 0,0 1 0 0 0,-2-1 1 0 0,0-1-1 0 0,-1-1 0 0 0,0 1 0 0 0,-20 15 0 0 0,-3 5 168 0 0,27-25-50 0 0,-17 15 1 0 0,10-7 19 0 0,15-18-153 0 0,1 0-1 0 0,-1 0 0 0 0,1 0 0 0 0,-1 0 1 0 0,0 0-1 0 0,0 0 0 0 0,1 0 1 0 0,-2 0-1 0 0,-2 1 0 0 0,35-22 319 0 0,-16 10-394 0 0,22-18 0 0 0,-7 6-12 0 0,-11 6 35 0 0,19-17 1 0 0,-5 4-17 0 0,-3 0-7 0 0,6-6-19 0 0,-21 24 15 0 0,0-1 1 0 0,-1-1-1 0 0,15-16 0 0 0,-19 18-8 0 0,1 0 0 0 0,15-11 0 0 0,7-7-112 0 0,-17 16 64 0 0,-13 11 83 0 0,0 0 0 0 0,-1 0 0 0 0,1 0 0 0 0,0 0 0 0 0,-1-1 0 0 0,1 1 0 0 0,-1 0 0 0 0,0-1 0 0 0,1 1 0 0 0,-1-1 0 0 0,0 1 0 0 0,0-1 0 0 0,2-2 0 0 0,-19 9-218 0 0,13-3 228 0 0,0 0 0 0 0,0 0 0 0 0,1 0 0 0 0,-1 0 0 0 0,0 1 0 0 0,1-1 0 0 0,0 1 0 0 0,-3 3 0 0 0,-8 10-57 0 0,-82 89 187 0 0,7-6 622 0 0,64-73-516 0 0,13-14-84 0 0,-1 0 0 0 0,-19 15 0 0 0,11-7-7 0 0,17-17-114 0 0,0 0 1 0 0,0 1-1 0 0,-1-1 1 0 0,-5 4-1 0 0,22-16-11 0 0,0-1-1 0 0,22-22 1 0 0,31-37 10 0 0,-27 27-10 0 0,-4 1-49 0 0,-23 26-14 0 0,24-23 0 0 0,1-1-90 0 0,-24 25 100 0 0,20-17 0 0 0,-13 11 49 0 0,-17 16-8 0 0,0 1 0 0 0,1-1 0 0 0,0 1 0 0 0,-1-1 0 0 0,1 1 0 0 0,5-2 0 0 0,-29 27-217 0 0,6-9 149 0 0,1 0 1 0 0,1 1 0 0 0,-17 23-1 0 0,-5 6 81 0 0,-11 11 55 0 0,-24 27 186 0 0,39-49-136 0 0,-79 80 470 0 0,51-50-289 0 0,7-8-132 0 0,42-45-80 0 0,1 1 0 0 0,-13 18 0 0 0,11-13 64 0 0,42-38-38 0 0,67-67-104 0 0,-19 22-69 0 0,63-48-107 0 0,-125 102 87 0 0,-15 11 40 0 0,0 1-1 0 0,0-1 0 0 0,1 1 0 0 0,-1 0 1 0 0,0 0-1 0 0,1 0 0 0 0,0 0 0 0 0,-1 0 0 0 0,1 1 1 0 0,5-2-1 0 0,-9 20-522 0 0,-1-15 544 0 0,0 0 0 0 0,0 1 0 0 0,0-1 0 0 0,0 0 0 0 0,0 0 1 0 0,-1 0-1 0 0,1 0 0 0 0,-1 0 0 0 0,1 0 0 0 0,-5 3 0 0 0,-6 9-62 0 0,-150 201 1132 0 0,106-154-674 0 0,45-52-238 0 0,8-5 41 0 0,8-7-109 0 0,15-11-62 0 0,-1-1 0 0 0,-1 0 0 0 0,0-2 0 0 0,-2 0 0 0 0,19-22 0 0 0,33-35-171 0 0,-60 67 131 0 0,82-73-109 0 0,-69 63 76 0 0,1 0 0 0 0,33-17 0 0 0,-54 33 64 0 0,-1 1 0 0 0,1-1 1 0 0,0 1-1 0 0,0 0 0 0 0,-1-1 0 0 0,1 1 0 0 0,0 0 0 0 0,0-1 1 0 0,-1 1-1 0 0,1 0 0 0 0,0 0 0 0 0,0 0 0 0 0,0-1 0 0 0,0 1 0 0 0,-1 0 1 0 0,1 0-1 0 0,0 0 0 0 0,1 1 0 0 0,-2-1 6 0 0,0 0 1 0 0,1 1-1 0 0,-1-1 1 0 0,0 0-1 0 0,0 1 1 0 0,0-1-1 0 0,0 0 0 0 0,0 1 1 0 0,1-1-1 0 0,-1 0 1 0 0,0 1-1 0 0,0-1 1 0 0,0 1-1 0 0,0-1 0 0 0,0 0 1 0 0,0 1-1 0 0,0-1 1 0 0,0 0-1 0 0,0 1 1 0 0,0-1-1 0 0,-1 0 1 0 0,1 1-1 0 0,0-1 0 0 0,0 0 1 0 0,0 1-1 0 0,-1 0 1 0 0,-1 3-29 0 0,0 1 1 0 0,0-1 0 0 0,-1 1-1 0 0,-4 5 1 0 0,-17 14-147 0 0,18-19 134 0 0,0 1 0 0 0,-9 10 1 0 0,1 2 146 0 0,0-1 0 0 0,-17 17 0 0 0,19-22 14 0 0,-19 27 0 0 0,1-2 12 0 0,-24 28 525 0 0,53-64-582 0 0,28-41 82 0 0,-23 34-144 0 0,1 1 0 0 0,-1 1 0 0 0,11-10 0 0 0,10-9-86 0 0,-18 13 53 0 0,1 0 0 0 0,1 1 0 0 0,0 0 0 0 0,0 0 0 0 0,12-7 0 0 0,114-81-110 0 0,-130 94 53 0 0,1 0-1 0 0,-1-1 1 0 0,1 2-1 0 0,0-1 1 0 0,0 1 0 0 0,8-2-1 0 0,-14 3 68 0 0,1 1 0 0 0,-1 0 0 0 0,0 0 0 0 0,1 0 0 0 0,-1 0 0 0 0,1 0-1 0 0,-1 0 1 0 0,1 0 0 0 0,-1 0 0 0 0,1 0 0 0 0,-1 0 0 0 0,0 0 0 0 0,1 0 0 0 0,-1 0 0 0 0,1 0-1 0 0,-1 0 1 0 0,1 0 0 0 0,-1 0 0 0 0,0 1 0 0 0,1-1 0 0 0,-1 0 0 0 0,1 0 0 0 0,-1 0 0 0 0,0 1 0 0 0,1-1-1 0 0,-1 0 1 0 0,0 1 0 0 0,1-1 0 0 0,-1 0 0 0 0,0 1 0 0 0,1 0 0 0 0,-1 0-2 0 0,0 0 0 0 0,1 0 0 0 0,-1 0 0 0 0,0 0 0 0 0,0 0 0 0 0,0 0 0 0 0,0 0 0 0 0,0 0 0 0 0,0 0 0 0 0,0 0 0 0 0,-1 0 0 0 0,1 2 0 0 0,-3 3 39 0 0,1 0-1 0 0,0 0 0 0 0,-5 8 0 0 0,1-6 56 0 0,-1 1-1 0 0,-13 14 0 0 0,-5 7 49 0 0,-2-3 29 0 0,27-27-104 0 0,13-13 203 0 0,43-50-64 0 0,-49 55-192 0 0,0 0 0 0 0,10-9-1 0 0,5-5-58 0 0,2 3-46 0 0,-4 4-98 0 0,-14 10 123 0 0,-5 5 78 0 0,-1 0 0 0 0,0 0-1 0 0,1 0 1 0 0,-1-1 0 0 0,0 1 0 0 0,1 0-1 0 0,-1 0 1 0 0,0 0 0 0 0,1 0-1 0 0,-1 0 1 0 0,1 0 0 0 0,-1 0 0 0 0,0 0-1 0 0,1 0 1 0 0,-1 0 0 0 0,0 0-1 0 0,1 0 1 0 0,-1 0 0 0 0,1 0 0 0 0,-1 0-1 0 0,0 0 1 0 0,1 0 0 0 0,-1 0 0 0 0,0 0-1 0 0,1 1 1 0 0,0 3-63 0 0,-1-3 7 0 0,-9 12-12 0 0,8-11 64 0 0,0 0 1 0 0,1-1-1 0 0,-1 1 1 0 0,0 0 0 0 0,-1-1-1 0 0,1 1 1 0 0,0-1-1 0 0,0 1 1 0 0,-1-1 0 0 0,-1 1-1 0 0,-5 8 76 0 0,8-9-76 0 0,-1 0 1 0 0,1 0-1 0 0,-1-1 0 0 0,1 1 1 0 0,-1 0-1 0 0,1 0 0 0 0,-1-1 1 0 0,0 1-1 0 0,1 0 0 0 0,-1-1 1 0 0,0 1-1 0 0,-1 0 0 0 0,10-6-2059 0 0,-1 0-112 0 0,-2-7-5810 0 0,-2 3 1390 0 0,1 5 5395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5.13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0 6335 0 0,'31'31'1264'0'0,"-19"-21"-140"0"0,-1 0-1 0 0,12 15 1 0 0,15 14 653 0 0,-32-33-1650 0 0,-1-1-1 0 0,0 1 0 0 0,-1 0 1 0 0,6 9-1 0 0,9 11 98 0 0,34 42-560 0 0,-45-58-147 0 0,-1 0 0 0 0,7 13 0 0 0,7 10-2421 0 0,6 12-4607 0 0,-16-33 6619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56 354 5695 0 0,'0'5'2633'0'0,"0"-5"-2554"0"0,0 0 0 0 0,-1 0-1 0 0,1 0 1 0 0,0-1-1 0 0,0 1 1 0 0,0 0 0 0 0,0 0-1 0 0,0 0 1 0 0,0 0 0 0 0,0-1-1 0 0,0 1 1 0 0,0 0-1 0 0,0 0 1 0 0,0 0 0 0 0,0-1-1 0 0,0 1 1 0 0,0 0-1 0 0,0 0 1 0 0,0 0 0 0 0,0-1-1 0 0,0 1 1 0 0,0 0 0 0 0,0 0-1 0 0,0 0 1 0 0,0-1-1 0 0,0 1 1 0 0,1 0 0 0 0,-1 0-1 0 0,0 0 1 0 0,0 0-1 0 0,0 0 1 0 0,0-1 0 0 0,0 1-1 0 0,1 0 1 0 0,-1 0-1 0 0,0 0 1 0 0,0 0 0 0 0,0 0-1 0 0,0 0 1 0 0,1-1 0 0 0,-1 1-1 0 0,0 0 1 0 0,0 0-1 0 0,1 0 1 0 0,17-12 918 0 0,-5 2-681 0 0,-10 7-264 0 0,0 1 0 0 0,0 0 0 0 0,-1-1 0 0 0,1 1 0 0 0,3-5 0 0 0,9-10 48 0 0,-8 12-103 0 0,-1-1 0 0 0,0 0 0 0 0,0 0 0 0 0,0 0 0 0 0,7-12 0 0 0,-7 11 33 0 0,-4 4 180 0 0,-7 5-117 0 0,2 0-84 0 0,0 1 0 0 0,0-1 0 0 0,1 1 1 0 0,-1 0-1 0 0,-3 4 0 0 0,-6 7-11 0 0,-7 4 74 0 0,-14 12 248 0 0,8-5 70 0 0,21-20-242 0 0,-1 0 1 0 0,0 0 0 0 0,-6 5-1 0 0,-23 23 1162 0 0,34-33-1152 0 0,-1 0-145 0 0,1 0 1 0 0,0 0-1 0 0,0-1 0 0 0,-1 1 0 0 0,1 0 0 0 0,0-1 0 0 0,0 1 1 0 0,-1 0-1 0 0,1-1 0 0 0,0 1 0 0 0,0 0 0 0 0,0-1 1 0 0,0 1-1 0 0,0 0 0 0 0,0-1 0 0 0,0 1 0 0 0,0-1 0 0 0,0 1 1 0 0,0 0-1 0 0,0-1 0 0 0,0 1 0 0 0,0 0 0 0 0,0-1 0 0 0,0 0 1 0 0,42-51 68 0 0,-12 14-82 0 0,-6 6 0 0 0,-2 4 1 0 0,10-10-15 0 0,5-1-117 0 0,-32 33 131 0 0,-11 17 18 0 0,2-3 15 0 0,-1 0 0 0 0,-9 11 1 0 0,-36 42-24 0 0,34-43 28 0 0,12-13 14 0 0,-1 0 1 0 0,1 0-1 0 0,-1-1 0 0 0,0 1 1 0 0,-11 6-1 0 0,3-1 92 0 0,11-9-93 0 0,1 0 0 0 0,-1 1 1 0 0,0-1-1 0 0,1 0 1 0 0,-1 0-1 0 0,0 0 0 0 0,0 0 1 0 0,0 0-1 0 0,0 0 0 0 0,0 0 1 0 0,-3 0-1 0 0,4-1-47 0 0,1 0 0 0 0,0 0-1 0 0,0 0 1 0 0,0 0 0 0 0,-1 0-1 0 0,1 0 1 0 0,0 0 0 0 0,0 0-1 0 0,-1 0 1 0 0,1 0 0 0 0,0 0-1 0 0,0 0 1 0 0,0 0 0 0 0,-1 0-1 0 0,1-1 1 0 0,0 1 0 0 0,0 0-1 0 0,0 0 1 0 0,0 0 0 0 0,-1 0-1 0 0,1 0 1 0 0,0-1 0 0 0,0 1-1 0 0,0 0 1 0 0,0 0 0 0 0,0 0-1 0 0,-1-1 1 0 0,1 1 0 0 0,0 0-1 0 0,0 0 1 0 0,0 0 0 0 0,0-1-1 0 0,0 1 1 0 0,0 0 0 0 0,0 0-1 0 0,0 0 1 0 0,0-1 0 0 0,0 1-1 0 0,0 0 1 0 0,0 0 0 0 0,0-1 0 0 0,0 1-1 0 0,0 0 1 0 0,0 0 0 0 0,2-8 54 0 0,-2 8-58 0 0,2-4 7 0 0,0-1-1 0 0,1 1 0 0 0,0 0 1 0 0,0 0-1 0 0,0 0 0 0 0,0 1 1 0 0,4-4-1 0 0,4-6 7 0 0,46-46-73 0 0,-34 34-80 0 0,7-10-324 0 0,4-7 155 0 0,-30 36 298 0 0,-29 37 99 0 0,11-15 28 0 0,-1-1 0 0 0,0-1 0 0 0,-27 19 0 0 0,25-19 15 0 0,14-11-76 0 0,0 0 0 0 0,0 0 0 0 0,-1-1 1 0 0,-6 5-1 0 0,9-7 186 0 0,1-1-220 0 0,1 0-1 0 0,0 1 1 0 0,-1-1 0 0 0,1 0-1 0 0,0 0 1 0 0,0 0 0 0 0,0 0-1 0 0,-1 1 1 0 0,1-1-1 0 0,0 0 1 0 0,2 0 0 0 0,0-2-13 0 0,14-12-7 0 0,0-1 0 0 0,17-23 0 0 0,-6 6-148 0 0,17-28-470 0 0,-32 40 296 0 0,-11 17 270 0 0,0 0 0 0 0,0 0 1 0 0,1 1-1 0 0,3-6 0 0 0,-4 8 52 0 0,-2 1-1 0 0,0 0 1 0 0,1 0-1 0 0,-1-1 0 0 0,0 1 1 0 0,1 0-1 0 0,-1-1 1 0 0,0 1-1 0 0,0-1 0 0 0,1 1 1 0 0,-1 0-1 0 0,0-1 0 0 0,0 1 1 0 0,0-1-1 0 0,0 1 1 0 0,1 0-1 0 0,-1-1 0 0 0,0 1 1 0 0,0-1-1 0 0,0 1 0 0 0,0-1 1 0 0,0 1-1 0 0,0-1 0 0 0,0 1 1 0 0,0 0-1 0 0,0-1 1 0 0,-1 0-1 0 0,1 1 3 0 0,0 0 0 0 0,0-1-1 0 0,0 1 1 0 0,0 0 0 0 0,0 0 0 0 0,0 0 0 0 0,0 0-1 0 0,0 0 1 0 0,0 0 0 0 0,0 0 0 0 0,-1-1 0 0 0,1 1 0 0 0,0 0-1 0 0,0 0 1 0 0,0 0 0 0 0,0 0 0 0 0,0 0 0 0 0,0 0-1 0 0,-1 0 1 0 0,1 0 0 0 0,0 0 0 0 0,0 0 0 0 0,0 0 0 0 0,0 0-1 0 0,0 0 1 0 0,-1 0 0 0 0,1 0 0 0 0,0 0 0 0 0,0 0-1 0 0,0 0 1 0 0,0 0 0 0 0,-1 0 0 0 0,1 0 0 0 0,0 0 0 0 0,0 0-1 0 0,0 0 1 0 0,0 0 0 0 0,0 0 0 0 0,-1 0 0 0 0,1 0-1 0 0,0 0 1 0 0,0 0 0 0 0,-6 3 47 0 0,-25 31 119 0 0,22-23-76 0 0,-1 0 0 0 0,0-1 0 0 0,0 0 0 0 0,-15 10 0 0 0,10-5 51 0 0,15-14 96 0 0,2-8-184 0 0,14-35-3027 0 0,-8 13-3986 0 0,-2-5-239 0 0,-2 11 5904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120 167 7687 0 0,'0'0'26'0'0,"0"0"-1"0"0,0 1 0 0 0,0-1 0 0 0,0 0 0 0 0,0 0 0 0 0,0 0 0 0 0,0 0 1 0 0,0 0-1 0 0,0 0 0 0 0,0 0 0 0 0,0 0 0 0 0,0 0 0 0 0,0 0 1 0 0,0 1-1 0 0,0-1 0 0 0,0 0 0 0 0,0 0 0 0 0,0 0 0 0 0,0 0 0 0 0,0 0 1 0 0,0 0-1 0 0,0 0 0 0 0,0 0 0 0 0,0 0 0 0 0,0 1 0 0 0,0-1 0 0 0,0 0 1 0 0,0 0-1 0 0,0 0 0 0 0,0 0 0 0 0,0 0 0 0 0,-1 0 0 0 0,1 0 1 0 0,0 0-1 0 0,0 0 0 0 0,0 0 0 0 0,0 0 0 0 0,0 0 0 0 0,0 1 0 0 0,0-1 1 0 0,0 0-1 0 0,0 0 0 0 0,0 0 0 0 0,0 0 0 0 0,-1 0 0 0 0,1 0 1 0 0,0 0-1 0 0,0 0 0 0 0,0 0 0 0 0,0 0 0 0 0,0 0 0 0 0,0 0 0 0 0,0 0 1 0 0,0 0-1 0 0,0 0 0 0 0,-1 0 0 0 0,1 0 0 0 0,0 0 0 0 0,0 0 0 0 0,0 0 1 0 0,0 0-1 0 0,0 0 0 0 0,0 0 0 0 0,0-1 0 0 0,0 1 0 0 0,0 0 1 0 0,-8-1 1485 0 0,7 0-1674 0 0,-3 1 419 0 0,0-1-1 0 0,1 1 1 0 0,-1-1 0 0 0,0 0 0 0 0,1-1 0 0 0,-7-2 0 0 0,9 3-213 0 0,0 0-1 0 0,-1 0 1 0 0,1 0 0 0 0,0-1 0 0 0,-1 1 0 0 0,1 0-1 0 0,0-1 1 0 0,0 1 0 0 0,0-1 0 0 0,0 1 0 0 0,1-1-1 0 0,-1 0 1 0 0,0 1 0 0 0,1-1 0 0 0,-1 0 0 0 0,0-2-1 0 0,1 1 14 0 0,-1 0 0 0 0,1 0 0 0 0,0 0 0 0 0,0 0 0 0 0,0 0 0 0 0,0 0 0 0 0,0 0 0 0 0,1 0 0 0 0,-1 0 0 0 0,1 0-1 0 0,0 0 1 0 0,0 0 0 0 0,0 0 0 0 0,0 1 0 0 0,0-1 0 0 0,3-4 0 0 0,2-7 89 0 0,-5 12-125 0 0,-1 1 1 0 0,0-1-1 0 0,1 1 0 0 0,0 0 0 0 0,-1-1 0 0 0,1 1 1 0 0,0 0-1 0 0,-1-1 0 0 0,1 1 0 0 0,0 0 1 0 0,2-2-1 0 0,-1 0 72 0 0,7-3 813 0 0,-7 8-516 0 0,-1 6-346 0 0,-3 5 191 0 0,0-1 0 0 0,0 1 0 0 0,-2 0 0 0 0,1-1 0 0 0,-7 13 0 0 0,-1 1 112 0 0,-19 30 0 0 0,21-35-222 0 0,7-17-123 0 0,1-1 0 0 0,-1 1-1 0 0,0 0 1 0 0,0-1 0 0 0,-3 5-1 0 0,0 4 82 0 0,5-9 98 0 0,3-7-103 0 0,37-64 58 0 0,-3 7-417 0 0,-19 33 68 0 0,-14 22 140 0 0,1 0-1 0 0,-1-1 1 0 0,5-13-1 0 0,5-5-49 0 0,-12 22 122 0 0,0-1 0 0 0,1 0-1 0 0,-1 0 1 0 0,-1-1 0 0 0,1 1 0 0 0,1-7-1 0 0,-2 10-1 0 0,-1-1 0 0 0,1 1 0 0 0,-1-1 0 0 0,1 1 0 0 0,0 0 0 0 0,0-1 0 0 0,-1 1 0 0 0,1 0-1 0 0,0 0 1 0 0,0 0 0 0 0,0-1 0 0 0,2 0 0 0 0,-2 1 9 0 0,-17 24 135 0 0,12-18-118 0 0,0 1 1 0 0,0 0-1 0 0,-4 8 0 0 0,-8 11 39 0 0,-26 38 88 0 0,28-39-92 0 0,1-5 56 0 0,6-9-23 0 0,1 0 1 0 0,0 0 0 0 0,-7 16 0 0 0,6-12 58 0 0,6-12-121 0 0,0-1-1 0 0,0 1 0 0 0,0-1 0 0 0,0 1 0 0 0,1-1 1 0 0,-1 1-1 0 0,0-1 0 0 0,1 1 0 0 0,0 0 0 0 0,-1-1 0 0 0,1 1 1 0 0,0 1-1 0 0,0-1 70 0 0,8-5 108 0 0,3-1-218 0 0,5-12 13 0 0,-7 8 0 0 0,-1 1 0 0 0,9-13 0 0 0,11-9 0 0 0,-21 23 0 0 0,-1 0 0 0 0,9-11 0 0 0,42-46 0 0 0,-33 35 0 0 0,-17 21 0 0 0,0-1 0 0 0,9-13 0 0 0,-15 19 0 0 0,1-1 0 0 0,-1 1 0 0 0,1 1 0 0 0,0-1 0 0 0,-1 0 0 0 0,1 0 0 0 0,0 1 0 0 0,4-3 0 0 0,-10 10 0 0 0,1 1 0 0 0,0-1 0 0 0,0 0 0 0 0,-7 9 0 0 0,5-10 0 0 0,0 0 0 0 0,0 1 0 0 0,1 0 0 0 0,0 0 0 0 0,0 0 0 0 0,-4 10 0 0 0,-33 63 0 0 0,6 3 23 0 0,26-61 113 0 0,6-16-91 0 0,1 0 1 0 0,0 0-1 0 0,0 1 0 0 0,1-1 1 0 0,-3 9-1 0 0,4-13-32 0 0,0 0 1 0 0,0-1 0 0 0,0 1-1 0 0,-1 0 1 0 0,1 0 0 0 0,0 0-1 0 0,0 0 1 0 0,0 0-1 0 0,0 0 1 0 0,0 0 0 0 0,1-1-1 0 0,-1 1 1 0 0,0 0-1 0 0,0 0 1 0 0,0 0 0 0 0,1 0-1 0 0,-1 0 1 0 0,1-1-1 0 0,0 2 1 0 0,0-2-1 0 0,0 0 1 0 0,0 0-1 0 0,-1 0 0 0 0,1 0 0 0 0,0 0 1 0 0,0 0-1 0 0,0-1 0 0 0,0 1 0 0 0,0 0 1 0 0,0-1-1 0 0,0 1 0 0 0,0 0 0 0 0,0-1 1 0 0,-1 1-1 0 0,1-1 0 0 0,0 0 0 0 0,0 1 1 0 0,1-2-1 0 0,1 0-12 0 0,0 0 0 0 0,0 0 0 0 0,-1-1 0 0 0,1 1 0 0 0,0-1 1 0 0,-1 0-1 0 0,0 0 0 0 0,1 0 0 0 0,-1 0 0 0 0,0 0 0 0 0,1-4 0 0 0,2 0-1 0 0,0 0 1 0 0,0 0-1 0 0,0 0 0 0 0,1 1 1 0 0,7-6-1 0 0,14-17 52 0 0,-16 17-81 0 0,21-19 1 0 0,-6 7-143 0 0,20-16 61 0 0,-45 40 108 0 0,-1-1-1 0 0,0 1 1 0 0,0 0-1 0 0,0-1 1 0 0,0 1 0 0 0,1 0-1 0 0,-1 0 1 0 0,0 0-1 0 0,0-1 1 0 0,0 1-1 0 0,1 0 1 0 0,-1 0 0 0 0,0 0-1 0 0,0-1 1 0 0,1 1-1 0 0,-1 0 1 0 0,0 0-1 0 0,0 0 1 0 0,1 0 0 0 0,-1 0-1 0 0,0 0 1 0 0,1 0-1 0 0,-1 0 1 0 0,0 0-1 0 0,0-1 1 0 0,1 1 0 0 0,-1 0-1 0 0,0 1 1 0 0,1-1-1 0 0,-1 0 1 0 0,0 0-1 0 0,1 0 1 0 0,-1 9-106 0 0,-8 15-36 0 0,-55 63 152 0 0,50-70 38 0 0,-9 19-1 0 0,-3 4 3 0 0,22-35-36 0 0,0 0 1 0 0,0 1-1 0 0,-4 11 1 0 0,5-11-12 0 0,-1 1 0 0 0,0-1-1 0 0,-4 7 1 0 0,1-4 2 0 0,3-4 13 0 0,-1 0 0 0 0,1 0 0 0 0,1 0 0 0 0,-1 0 1 0 0,1 1-1 0 0,-3 6 0 0 0,0 0 88 0 0,5-12-96 0 0,-1 1 0 0 0,1 0 0 0 0,-1-1 0 0 0,1 1 0 0 0,-1 0 0 0 0,1-1 1 0 0,0 1-1 0 0,0 0 0 0 0,-1-1 0 0 0,1 1 0 0 0,0 0 0 0 0,0 0 0 0 0,0 0 0 0 0,0-1 1 0 0,0 1-1 0 0,0 0 0 0 0,0 0 0 0 0,0-1 0 0 0,0 1 0 0 0,0 0 0 0 0,0 0 0 0 0,0-1 1 0 0,0 1-1 0 0,1 1 0 0 0,7-7 132 0 0,-1-2-148 0 0,1 0 0 0 0,-1 0-1 0 0,11-15 1 0 0,3-3-47 0 0,-2 3-1 0 0,-8 10 20 0 0,-1 0 1 0 0,15-11-1 0 0,0-2-52 0 0,-20 20 74 0 0,-1 0 0 0 0,1 1 0 0 0,0-1 0 0 0,1 1 0 0 0,-1 0 0 0 0,12-6 0 0 0,-15 11-36 0 0,-3 5 42 0 0,-3 4-9 0 0,-5 6-74 0 0,-1-1-1 0 0,0 0 1 0 0,-1-1 0 0 0,-19 20-1 0 0,13-15 104 0 0,-17 25 0 0 0,19-23 92 0 0,0-1 1 0 0,-22 22 0 0 0,29-29 33 0 0,7-12 159 0 0,7-6-584 0 0,29-27-1275 0 0,-3 2-2714 0 0,-3-2-4664 0 0,-17 19 5502 0 0,3 4 2110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6335 0 0,'6'-1'581'0'0,"8"0"-580"0"0,-5 1 3225 0 0,-10 15-586 0 0,0-11-2474 0 0,0 0-1 0 0,0-1 1 0 0,0 1-1 0 0,-1 0 1 0 0,0 0-1 0 0,1-1 1 0 0,-1 1-1 0 0,0-1 0 0 0,-5 5 1 0 0,-1 5 186 0 0,-5 7 312 0 0,-20 22 1 0 0,2-2 46 0 0,25-32-562 0 0,-3 4 75 0 0,7-8-75 0 0,2-5 38 0 0,29-36-403 0 0,-7 14 155 0 0,-3 4 52 0 0,-6 4-38 0 0,-9 11 31 0 0,0-1 0 0 0,0 1-1 0 0,0-1 1 0 0,4-8 0 0 0,2 0-38 0 0,-9 12 48 0 0,0 0 0 0 0,0 1 1 0 0,0-1-1 0 0,-1 0 0 0 0,1 0 0 0 0,0 0 0 0 0,-1 0 0 0 0,1 0 0 0 0,0 0 0 0 0,-1-1 0 0 0,1 1 0 0 0,-1 0 1 0 0,0 0-1 0 0,1 0 0 0 0,-1 0 0 0 0,0-1 0 0 0,0 1 0 0 0,1-2 0 0 0,-1-3-51 0 0,1 6 56 0 0,-1-1 0 0 0,0 1 0 0 0,0 0 0 0 0,0-1-1 0 0,0 1 1 0 0,0-1 0 0 0,0 1 0 0 0,0-1 0 0 0,0 1 0 0 0,0 0 0 0 0,0-1 0 0 0,0 1 0 0 0,0-1 0 0 0,0 1 0 0 0,0 0 0 0 0,0-1 0 0 0,0 1-1 0 0,0-1 1 0 0,0 1 0 0 0,-1-1 0 0 0,1 1 3 0 0,0 0 0 0 0,0 0 0 0 0,-1-1 0 0 0,1 1 0 0 0,0 0 1 0 0,0 0-1 0 0,-1 0 0 0 0,1 0 0 0 0,0 0 0 0 0,-1-1 0 0 0,1 1 0 0 0,0 0 0 0 0,0 0 0 0 0,-1 0 0 0 0,1 0 0 0 0,0 0 0 0 0,-1 0 0 0 0,1 0 0 0 0,0 0 0 0 0,-1 0 0 0 0,1 0 0 0 0,0 0 0 0 0,0 0 0 0 0,-1 0 0 0 0,1 1 1 0 0,0-1-1 0 0,-1 0 0 0 0,1 0 0 0 0,0 0 0 0 0,0 0 0 0 0,-1 0 0 0 0,1 1 0 0 0,0-1 0 0 0,0 0 0 0 0,-1 0 0 0 0,1 0 0 0 0,0 1 0 0 0,0-1 0 0 0,0 0 0 0 0,-1 1 0 0 0,-4 2 32 0 0,-1 1 0 0 0,1 0-1 0 0,0 0 1 0 0,-5 6 0 0 0,-6 4 4 0 0,10-9 22 0 0,1 1 0 0 0,-10 11 1 0 0,-3 4 99 0 0,13-16-91 0 0,1 1-1 0 0,0 0 1 0 0,-5 7 0 0 0,-6 9 216 0 0,2 2-61 0 0,3-5-80 0 0,10-19-144 0 0,0 1 3 0 0,0 0 0 0 0,-1-1 0 0 0,1 1 0 0 0,-1 0 0 0 0,1 0 0 0 0,0-1 0 0 0,0 1 0 0 0,-1 0 0 0 0,1 0 0 0 0,0 0 0 0 0,0-1 0 0 0,0 1 0 0 0,0 0 0 0 0,0 0 0 0 0,0 0 0 0 0,0-1 0 0 0,0 1 0 0 0,0 0 0 0 0,1 0 0 0 0,-1 0 0 0 0,0-1 0 0 0,0 1 0 0 0,1 0 0 0 0,0 1 0 0 0,-1-2-1 0 0,0 1 0 0 0,0-1 0 0 0,1 0-1 0 0,-1 0 1 0 0,0 1 0 0 0,0-1 0 0 0,1 0 0 0 0,-1 0 0 0 0,0 1 0 0 0,1-1 0 0 0,-1 0-1 0 0,0 0 1 0 0,1 0 0 0 0,-1 1 0 0 0,0-1 0 0 0,1 0 0 0 0,-1 0 0 0 0,1 0 0 0 0,-1 0 0 0 0,0 0-1 0 0,1 0 1 0 0,-1 0 0 0 0,1 0 0 0 0,-1 0 0 0 0,0 0 0 0 0,1 0 0 0 0,-1 0 0 0 0,1 0-1 0 0,-1 0 1 0 0,0 0 0 0 0,1 0 0 0 0,-1 0 0 0 0,0-1 0 0 0,1 1 0 0 0,-1 0 0 0 0,1 0-1 0 0,16-9 78 0 0,-14 7-30 0 0,-1 1-32 0 0,0 0 0 0 0,0-1 0 0 0,0 1 0 0 0,0-1 0 0 0,-1 1-1 0 0,1-1 1 0 0,0 1 0 0 0,1-3 0 0 0,8-8 58 0 0,-6 8-67 0 0,3-2-33 0 0,0-1 0 0 0,10-11 0 0 0,-11 11-3 0 0,1 0 1 0 0,0 0-1 0 0,8-5 0 0 0,9-7-53 0 0,39-27 65 0 0,-62 44-7 0 0,0 1 1 0 0,1 0-1 0 0,-1 0 0 0 0,0-1 0 0 0,1 1 0 0 0,2-1 1 0 0,11-5-155 0 0,-16 7 167 0 0,1 1 0 0 0,-1-1 0 0 0,0 0 0 0 0,1 0 0 0 0,-1 0 0 0 0,0 1 0 0 0,0-1 0 0 0,1 0 0 0 0,-1 0 0 0 0,0 1 0 0 0,0-1 0 0 0,0 0 0 0 0,1 0 0 0 0,-1 1 0 0 0,0-1 0 0 0,0 0 0 0 0,0 1 0 0 0,0-1 0 0 0,0 0 0 0 0,1 1 0 0 0,-1-1 0 0 0,0 0 0 0 0,0 1 0 0 0,0-1 0 0 0,0 0 0 0 0,0 1 0 0 0,0-1 0 0 0,0 0 0 0 0,0 1 0 0 0,0-1 0 0 0,-1 1 0 0 0,-2 4-32 0 0,0 1 0 0 0,0-1 0 0 0,-1 1 0 0 0,0-1 0 0 0,0-1 0 0 0,-1 1 0 0 0,-8 7 0 0 0,9-9 32 0 0,1 1-1 0 0,0-1 1 0 0,0 1-1 0 0,0 0 1 0 0,-4 6-1 0 0,-7 11 118 0 0,7-15-47 0 0,1 1-1 0 0,1 1 1 0 0,-1-1-1 0 0,1 1 1 0 0,-5 10 0 0 0,-31 53 537 0 0,27-49-423 0 0,10-16-109 0 0,1-1-1 0 0,0 1 1 0 0,-4 8 0 0 0,-6 7 219 0 0,13-20-80 0 0,2-1-150 0 0,0-2-58 0 0,1 1 0 0 0,-1-1 0 0 0,1 0 0 0 0,-1 0 0 0 0,0 0 0 0 0,0 0 1 0 0,0 0-1 0 0,0-1 0 0 0,0 1 0 0 0,2-4 0 0 0,9-10-31 0 0,-11 13 35 0 0,0 1 1 0 0,0-1-1 0 0,0 0 0 0 0,0 0 0 0 0,-1 0 0 0 0,3-5 0 0 0,8-13-15 0 0,25-25-235 0 0,9-8-230 0 0,-37 47 379 0 0,-8 6 98 0 0,0 0 0 0 0,0 1 0 0 0,0-1-1 0 0,0 0 1 0 0,0 0 0 0 0,0 0-1 0 0,0 0 1 0 0,0 0 0 0 0,0-1 0 0 0,0 1-1 0 0,0 0 1 0 0,-1 0 0 0 0,1-1-1 0 0,-1 1 1 0 0,2-2 0 0 0,-2 1-82 0 0,-8 12-189 0 0,5-5 241 0 0,-1-1 0 0 0,1 1 0 0 0,-9 7 0 0 0,8-9 16 0 0,0 1-1 0 0,1 0 0 0 0,-1 1 1 0 0,-5 8-1 0 0,-11 15-58 0 0,16-22 85 0 0,0-1 0 0 0,0 1 1 0 0,0 0-1 0 0,-3 7 0 0 0,-14 24 219 0 0,16-29-152 0 0,0 1 0 0 0,-7 15 1 0 0,0 4 364 0 0,-20 39-1 0 0,30-64-381 0 0,1-1-1 0 0,0 1 1 0 0,0-1-1 0 0,1 1 0 0 0,-1 0 1 0 0,1-1-1 0 0,-1 4 1 0 0,1-6-56 0 0,0 1 110 0 0,11-13-1 0 0,-5 6-112 0 0,0 0 0 0 0,-1 0 0 0 0,8-11 0 0 0,8-8-122 0 0,-17 19 45 0 0,1 0 1 0 0,-1 0 0 0 0,0 0 0 0 0,4-9 0 0 0,4-6-355 0 0,-3 1-239 0 0,-7 17 523 0 0,-1-1-1 0 0,1 1 0 0 0,-1 0 0 0 0,1 0 0 0 0,5-6 1 0 0,1-5-210 0 0,-8 13 307 0 0,0 0 0 0 0,1-1 0 0 0,0 1-1 0 0,-1 0 1 0 0,1 0 0 0 0,0 0-1 0 0,0 0 1 0 0,-1 0 0 0 0,1-1 0 0 0,2 0-1 0 0,-3 1 31 0 0,0 1 0 0 0,0 0-1 0 0,0 0 1 0 0,0 0 0 0 0,0 0-1 0 0,0-1 1 0 0,0 1 0 0 0,0 0-1 0 0,0 0 1 0 0,0 0 0 0 0,0 0-1 0 0,0-1 1 0 0,-1 1 0 0 0,1 0-1 0 0,0 0 1 0 0,0 0 0 0 0,0 0-1 0 0,0 0 1 0 0,0-1 0 0 0,0 1-1 0 0,-1 0 1 0 0,1 0 0 0 0,0 0-1 0 0,0 0 1 0 0,0 0 0 0 0,0 0-1 0 0,-1 0 1 0 0,1 0 0 0 0,0 0-1 0 0,0 0 1 0 0,0-1 0 0 0,0 1-1 0 0,-1 0 1 0 0,1 0 0 0 0,0 0-1 0 0,-23 35 9 0 0,15-25 14 0 0,1-1 0 0 0,-11 20 0 0 0,4-5 120 0 0,-36 60 910 0 0,46-78-818 0 0,0 0 1 0 0,0 0-1 0 0,1 0 0 0 0,-1 1 0 0 0,-3 11 1 0 0,7-16 443 0 0,2-8-410 0 0,26-30-7 0 0,-17 23-236 0 0,-1-1 0 0 0,12-21 0 0 0,13-30-197 0 0,-17 38 112 0 0,-14 22 80 0 0,0-1 0 0 0,0 1 0 0 0,3-9 0 0 0,1 1 0 0 0,2-4 0 0 0,-16 22 0 0 0,-2 9 0 0 0,-4 12-46 0 0,-16 39-44 0 0,24-56 90 0 0,0 0-1 0 0,-9 13 1 0 0,9-15 4 0 0,0 0 0 0 0,0 1 0 0 0,0-1 0 0 0,-3 12 0 0 0,-16 57 312 0 0,-14 52 245 0 0,37-125-534 0 0,0-1 0 0 0,0 1 1 0 0,0 0-1 0 0,0-1 0 0 0,0 1 0 0 0,0 0 0 0 0,1-1 0 0 0,0 5 0 0 0,-1-7-21 0 0,0 1 0 0 0,0-1 0 0 0,1 0 0 0 0,-1 1-1 0 0,0-1 1 0 0,0 0 0 0 0,0 1 0 0 0,0-1 0 0 0,1 0 0 0 0,-1 0-1 0 0,0 1 1 0 0,0-1 0 0 0,0 0 0 0 0,1 0 0 0 0,-1 1 0 0 0,0-1 0 0 0,1 0-1 0 0,-1 0 1 0 0,0 0 0 0 0,0 1 0 0 0,1-1 0 0 0,-1 0 0 0 0,0 0-1 0 0,1 0 1 0 0,0 0 0 0 0,-1 0-2 0 0,1 0-1 0 0,0 0 1 0 0,0-1 0 0 0,-1 1-1 0 0,1 0 1 0 0,0-1-1 0 0,-1 1 1 0 0,1 0-1 0 0,-1-1 1 0 0,1 1 0 0 0,0-1-1 0 0,-1 1 1 0 0,1-1-1 0 0,-1 0 1 0 0,0 1-1 0 0,1-1 1 0 0,-1 1 0 0 0,1-2-1 0 0,27-40-3 0 0,32-67 0 0 0,-52 95-92 0 0,14-19 0 0 0,2-3-92 0 0,20-29-18 0 0,-43 62 186 0 0,0 2 6 0 0,0-1 1 0 0,0 1-1 0 0,0 0 1 0 0,0-1-1 0 0,0 1 1 0 0,0 0-1 0 0,0 0 0 0 0,1 0 1 0 0,-1 0-1 0 0,0 0 1 0 0,1 0-1 0 0,-1 0 1 0 0,2-1-1 0 0,-5 17-183 0 0,-12 17 116 0 0,11-24 78 0 0,-1-1 1 0 0,1 1 0 0 0,-9 11-1 0 0,4-5-1 0 0,0-1 0 0 0,-7 16 0 0 0,3-3 0 0 0,-26 59 440 0 0,32-72-294 0 0,-6 21 0 0 0,0-2 34 0 0,-3 27 148 0 0,13-50-268 0 0,2-9-60 0 0,0 0 1 0 0,0 1-1 0 0,0-1 0 0 0,0 0 0 0 0,0 0 0 0 0,0 1 1 0 0,0-1-1 0 0,0 0 0 0 0,0 0 0 0 0,0 0 0 0 0,0 1 0 0 0,0-1 1 0 0,0 0-1 0 0,0 0 0 0 0,0 1 0 0 0,0-1 0 0 0,0 0 1 0 0,1 0-1 0 0,-1 0 0 0 0,0 1 0 0 0,0-1 0 0 0,0 0 1 0 0,0 0-1 0 0,0 0 0 0 0,1 0 0 0 0,-1 1 0 0 0,0-1 1 0 0,0 0-1 0 0,0 0 0 0 0,0 0 0 0 0,1 0 0 0 0,-1 0 0 0 0,0 0 1 0 0,0 0-1 0 0,0 0 0 0 0,1 1 0 0 0,-1-1 0 0 0,0 0 1 0 0,0 0-1 0 0,1 0 0 0 0,-1 0 0 0 0,0 0 0 0 0,0 0 1 0 0,0 0-1 0 0,1 0 0 0 0,-1 0 0 0 0,0 0 0 0 0,0 0 1 0 0,1-1-1 0 0,-1 1 0 0 0,0 0 0 0 0,0 0 0 0 0,0 0 1 0 0,1 0-1 0 0,-1 0 0 0 0,0 0 0 0 0,0 0 0 0 0,0 0 0 0 0,0-1 1 0 0,1 1-1 0 0,-1 0 0 0 0,0 0 0 0 0,3-2 14 0 0,0 0 0 0 0,-1 0 0 0 0,1 0 0 0 0,-1-1 0 0 0,1 1 0 0 0,-1-1 0 0 0,0 1 0 0 0,0-1 0 0 0,0 0 0 0 0,0 0 0 0 0,0 1 0 0 0,1-5 0 0 0,7-9 60 0 0,7-15 14 0 0,-14 24-67 0 0,1 0 0 0 0,0 0-1 0 0,1 1 1 0 0,6-9 0 0 0,11-10-97 0 0,26-38 0 0 0,-47 62 73 0 0,-1 0 0 0 0,1 1 1 0 0,-1-1-1 0 0,1 0 0 0 0,0 1 0 0 0,-1-1 0 0 0,1 0 0 0 0,0 1 0 0 0,0-1 1 0 0,-1 1-1 0 0,1 0 0 0 0,0-1 0 0 0,1 0 0 0 0,-1 1-6 0 0,1-1-1 0 0,-1 1 1 0 0,0-1-1 0 0,0 0 1 0 0,0 1 0 0 0,0-1-1 0 0,0 0 1 0 0,0 0-1 0 0,0 0 1 0 0,0 1-1 0 0,0-1 1 0 0,0-2 0 0 0,-2 21-108 0 0,0-8 42 0 0,-1 1 6 0 0,-1 0 0 0 0,-5 10 1 0 0,1-1 20 0 0,-27 61 48 0 0,19-47 19 0 0,10-25 9 0 0,0 1 0 0 0,-5 17 0 0 0,8-21 16 0 0,0 0 0 0 0,-1 0 0 0 0,-5 10 0 0 0,4-11-22 0 0,1 0-1 0 0,1 1 1 0 0,-1-1-1 0 0,-2 10 1 0 0,0 2 20 0 0,4-14-35 0 0,0-1 0 0 0,0 0 0 0 0,0 0 0 0 0,0 1 0 0 0,1-1 0 0 0,0 0 0 0 0,-1 1 0 0 0,1-1 0 0 0,0 1 0 0 0,0-1 0 0 0,0 0 0 0 0,1 5 0 0 0,-2 1 78 0 0,1-8-83 0 0,0 0 0 0 0,0 0 1 0 0,0 0-1 0 0,0 0 0 0 0,0 0 0 0 0,0 0 0 0 0,0 0 1 0 0,0 0-1 0 0,0 0 0 0 0,0 0 0 0 0,0 0 1 0 0,1 0-1 0 0,-1 0 0 0 0,0 0 0 0 0,0 0 1 0 0,0 0-1 0 0,0 0 0 0 0,0 0 0 0 0,0 0 0 0 0,0 0 1 0 0,0 0-1 0 0,0 0 0 0 0,0 0 0 0 0,0 0 1 0 0,1 0-1 0 0,-1 0 0 0 0,0 0 0 0 0,0 0 0 0 0,0 0 1 0 0,0 0-1 0 0,0 0 0 0 0,0 0 0 0 0,0 0 1 0 0,0 0-1 0 0,0 0 0 0 0,0 0 0 0 0,0 0 0 0 0,0 1 1 0 0,0-1-1 0 0,0 0 0 0 0,0 0 0 0 0,0 0 1 0 0,0 0-1 0 0,0 0 0 0 0,0 0 0 0 0,0 0 0 0 0,0 0 1 0 0,1 0-1 0 0,-1 0 0 0 0,0 0 0 0 0,0 0 1 0 0,0 1-1 0 0,0-1 0 0 0,0 0 0 0 0,-1 0 0 0 0,1 0 1 0 0,0 0-1 0 0,0 0 0 0 0,0 0 0 0 0,0 0 1 0 0,0 0-1 0 0,0 0 0 0 0,0 0 0 0 0,0 0 1 0 0,3-1 15 0 0,-1-1 0 0 0,0 0 1 0 0,0 0-1 0 0,0 0 1 0 0,0 0-1 0 0,0 0 1 0 0,0 0-1 0 0,2-5 1 0 0,3-3 1 0 0,41-52 156 0 0,2-10-130 0 0,-10 17-308 0 0,-33 45 269 0 0,-2 2-321 0 0,-5 8 310 0 0,0 1 0 0 0,0-1 0 0 0,1 0 0 0 0,-1 0 0 0 0,0 0 0 0 0,0 1 0 0 0,0-1 0 0 0,0 0 0 0 0,0 0 0 0 0,1 0 0 0 0,-1 1 0 0 0,0-1 0 0 0,0 0 0 0 0,0 0-1 0 0,0 1 1 0 0,0-1 0 0 0,0 0 0 0 0,0 0 0 0 0,0 1 0 0 0,0-1 0 0 0,0 0 0 0 0,0 0 0 0 0,0 1 0 0 0,0-1 0 0 0,0 0 0 0 0,0 0 0 0 0,0 1 0 0 0,0-1 0 0 0,-1 0 0 0 0,1 0 0 0 0,0 0 0 0 0,0 1 0 0 0,0-1 0 0 0,0 0 0 0 0,-2 11-7 0 0,-1 0 0 0 0,0-1 0 0 0,-1 1 0 0 0,0-1 1 0 0,-5 11-1 0 0,-8 18 12 0 0,10-22-5 0 0,-12 21-1 0 0,11-22 59 0 0,-9 22 0 0 0,11-25 63 0 0,5-10-86 0 0,-1 0 1 0 0,1-1 0 0 0,0 1-1 0 0,0 0 1 0 0,0 0-1 0 0,0 0 1 0 0,1 0 0 0 0,-1 3-1 0 0,15-19 175 0 0,-10 10-165 0 0,2-4-28 0 0,1 0-1 0 0,-2 0 1 0 0,1-1 0 0 0,-1 0 0 0 0,6-13-1 0 0,5-5-11 0 0,-1-1-1 0 0,-7 14 0 0 0,15-22 0 0 0,-19 32-18 0 0,-4 2-69 0 0,1 6 69 0 0,-1 0 1 0 0,0 0 0 0 0,0 0-1 0 0,0 1 1 0 0,-1-1-1 0 0,1 0 1 0 0,-1-1 0 0 0,-1 1-1 0 0,1 0 1 0 0,-1 0-1 0 0,-1 4 1 0 0,-4 13 11 0 0,-16 48 205 0 0,48-129-75 0 0,2-9-31 0 0,18-68-93 0 0,-42 127 0 0 0,0 0 0 0 0,10-17 0 0 0,3-6 0 0 0,-10 20 0 0 0,-5 11 0 0 0,0 0 0 0 0,0-1 0 0 0,0 1 0 0 0,0 0 0 0 0,-1-1 0 0 0,1 1 0 0 0,0-1 0 0 0,-1 1 0 0 0,1-1 0 0 0,-1-1 0 0 0,0-2-5 0 0,-2 5-7 0 0,-1 4-23 0 0,3-4 27 0 0,-2 6 5 0 0,0 0-1 0 0,0 1 1 0 0,-1 8-1 0 0,-5 17-47 0 0,-20 58-168 0 0,9-30 293 0 0,14-41-3 0 0,-14 34 0 0 0,11-31-9 0 0,8-22-62 0 0,0 0 1 0 0,0 0 0 0 0,0 0-1 0 0,1-1 1 0 0,-1 1 0 0 0,0 0 0 0 0,0 0-1 0 0,0 0 1 0 0,0 0 0 0 0,0 0-1 0 0,0 0 1 0 0,0 0 0 0 0,0 0 0 0 0,0 0-1 0 0,0 0 1 0 0,0 0 0 0 0,0 0-1 0 0,0 0 1 0 0,0 0 0 0 0,0 0 0 0 0,0 0-1 0 0,1 1 1 0 0,-1-1 0 0 0,0 0-1 0 0,0 0 1 0 0,0 0 0 0 0,0 0 0 0 0,0 0-1 0 0,0 0 1 0 0,0 0 0 0 0,0 0 0 0 0,0 0-1 0 0,0 0 1 0 0,0 0 0 0 0,0 0-1 0 0,0 0 1 0 0,0 0 0 0 0,0 0 0 0 0,0 0-1 0 0,0 0 1 0 0,0 0 0 0 0,0 0-1 0 0,0 0 1 0 0,0 0 0 0 0,0 0 0 0 0,0 1-1 0 0,0-1 1 0 0,0 0 0 0 0,0 0-1 0 0,0 0 1 0 0,0 0 0 0 0,0 0 0 0 0,0 0-1 0 0,0 0 1 0 0,0 0 0 0 0,0 0-1 0 0,0 0 1 0 0,0 0 0 0 0,0 0 0 0 0,0 0-1 0 0,0 0 1 0 0,0 0 0 0 0,0 0-1 0 0,0 1 1 0 0,8-12 30 0 0,0-1-16 0 0,-1 1 4 0 0,12-23 0 0 0,23-52-19 0 0,0-12 0 0 0,-2 12-60 0 0,-19 53 48 0 0,-21 33 12 0 0,0 0-1 0 0,1 0 0 0 0,-1 0 1 0 0,0 0-1 0 0,0-1 0 0 0,0 1 1 0 0,0 0-1 0 0,0 0 0 0 0,0 0 1 0 0,0 0-1 0 0,0-1 0 0 0,0 1 1 0 0,0 0-1 0 0,0 0 1 0 0,0 0-1 0 0,1-1 0 0 0,-1 1 1 0 0,0 0-1 0 0,0 0 0 0 0,-1 0 1 0 0,1-1-1 0 0,0 1 0 0 0,0 0 1 0 0,0 0-1 0 0,0 0 0 0 0,0 0 1 0 0,0-1-1 0 0,0 1 0 0 0,0 0 1 0 0,0 0-1 0 0,0 0 1 0 0,0 0-1 0 0,0-1 0 0 0,-1 1 1 0 0,1 0-1 0 0,0 0 0 0 0,0 0 1 0 0,0 0-1 0 0,0 0 0 0 0,0-1 1 0 0,-1 1-1 0 0,1 0 0 0 0,0 0 1 0 0,0 0-1 0 0,0 0 1 0 0,0 0-1 0 0,-1 0 0 0 0,1 0 1 0 0,0 0-1 0 0,0 0 0 0 0,0 0 1 0 0,-1 0-1 0 0,1 0 0 0 0,0 0 1 0 0,0 0-1 0 0,0 0 0 0 0,-1 0 1 0 0,-5 2-53 0 0,5-1 35 0 0,-1 0 0 0 0,1 1 0 0 0,-1 0 0 0 0,1-1 0 0 0,-1 1 0 0 0,1 0 0 0 0,0 0 0 0 0,0 0 0 0 0,-1 2 0 0 0,-5 7-48 0 0,-2 3 51 0 0,1 1 1 0 0,0 0-1 0 0,-10 25 0 0 0,9-17 10 0 0,-24 49 65 0 0,15-29 115 0 0,16-39-142 0 0,2-7 14 0 0,1-6 14 0 0,27-51-61 0 0,-24 51 0 0 0,1-1 0 0 0,11-14 0 0 0,1-3 0 0 0,-9 15 0 0 0,15-20 0 0 0,-3 6 0 0 0,-14 19 0 0 0,0 0 0 0 0,0 0 0 0 0,14-11 0 0 0,-5 5 0 0 0,14-3-296 0 0,-28 17 268 0 0,0 0 0 0 0,-1 0 0 0 0,1 0 0 0 0,-1 0 0 0 0,1 0 0 0 0,-1 0-1 0 0,1 1 1 0 0,-1-1 0 0 0,0 0 0 0 0,0 0 0 0 0,1 1 0 0 0,-3 6-28 0 0,-1 0 0 0 0,1 0 1 0 0,-1 0-1 0 0,-1 0 0 0 0,-6 11 0 0 0,8-15-53 0 0,0 0 0 0 0,1 0 0 0 0,0 0-1 0 0,-1 0 1 0 0,0 6 0 0 0,2-5-250 0 0,-1 0 1 0 0,-1-1-1 0 0,1 0 1 0 0,-4 8-1 0 0,1 5-1603 0 0,4-16 1518 0 0,0 1 0 0 0,0-1-1 0 0,0 0 1 0 0,0 1 0 0 0,-1-1-1 0 0,1 0 1 0 0,-1 0 0 0 0,1 1 0 0 0,-1-1-1 0 0,1 0 1 0 0,-1 0 0 0 0,1 0-1 0 0,-1 0 1 0 0,-1 2 0 0 0,2-2 293 0 0,-1-1 1 0 0,1 0-1 0 0,0 1 1 0 0,0-1-1 0 0,-1 0 1 0 0,1 1-1 0 0,0-1 1 0 0,0 1-1 0 0,0-1 1 0 0,0 1-1 0 0,0-1 1 0 0,0 0-1 0 0,0 1 1 0 0,0-1-1 0 0,0 1 1 0 0,0-1-1 0 0,0 1 1 0 0,0-1-1 0 0,0 1 1 0 0,0-1-1 0 0,0 0 1 0 0,0 1-1 0 0,0-1 1 0 0,1 1-1 0 0,-1-1 1 0 0,0 1-1 0 0,0-1 1 0 0,0 0-1 0 0,1 1 1 0 0,11 13-4142 0 0,-4-7 3797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7023 0 0,'5'-1'573'0'0,"6"3"4788"0"0,-11-2-5315 0 0,0 1 0 0 0,0-1 0 0 0,0 1-1 0 0,0-1 1 0 0,0 1 0 0 0,0-1-1 0 0,0 1 1 0 0,0-1 0 0 0,0 1 0 0 0,0-1-1 0 0,0 1 1 0 0,0-1 0 0 0,0 1 0 0 0,-1-1-1 0 0,1 1 1 0 0,0-1 0 0 0,0 1 0 0 0,-1-1-1 0 0,1 0 1 0 0,0 1 0 0 0,0-1-1 0 0,-1 1 1 0 0,1-1 0 0 0,-1 1 0 0 0,-13 30 862 0 0,3-6-358 0 0,1 5 109 0 0,3-8-54 0 0,-1 12 123 0 0,7-28-515 0 0,3-8 62 0 0,6-8-27 0 0,3-31 70 0 0,-7 34-315 0 0,0-1 0 0 0,-1 1 0 0 0,0-1 0 0 0,0 0 0 0 0,2-9 0 0 0,-3 9-3 0 0,0 1 0 0 0,1 0 0 0 0,1-1 0 0 0,-1 1 0 0 0,1 1 0 0 0,9-14 0 0 0,-8 14 0 0 0,-1-1 0 0 0,1 0 0 0 0,-1 0 0 0 0,-1 0 0 0 0,0 0 0 0 0,0 0 0 0 0,2-9 0 0 0,-3 8 0 0 0,-2 7 0 0 0,0-1 0 0 0,0 1 0 0 0,0-1 0 0 0,1 1 0 0 0,-1-1 0 0 0,1 1 0 0 0,-1 0 0 0 0,1-1 0 0 0,-1 1 0 0 0,1-1 0 0 0,0 1 0 0 0,-1 0 0 0 0,1 0 0 0 0,0-1 0 0 0,0 1 0 0 0,0 0 0 0 0,0 0 0 0 0,2-1 0 0 0,-3 2 0 0 0,0 0-1 0 0,0 0 1 0 0,0 0 0 0 0,0-1-1 0 0,0 1 1 0 0,0 0 0 0 0,0 0-1 0 0,0 0 1 0 0,0 0-1 0 0,0 0 1 0 0,0 0 0 0 0,1 0-1 0 0,-1 0 1 0 0,0-1-1 0 0,0 1 1 0 0,0 0 0 0 0,0 0-1 0 0,0 0 1 0 0,0 0-1 0 0,0 0 1 0 0,1 0 0 0 0,-1 0-1 0 0,0 0 1 0 0,0 0 0 0 0,0 0-1 0 0,0 0 1 0 0,0 0-1 0 0,1 0 1 0 0,-1 0 0 0 0,0 0-1 0 0,0 0 1 0 0,0 0-1 0 0,0 0 1 0 0,0 0 0 0 0,0 0-1 0 0,1 0 1 0 0,-1 0 0 0 0,0 0-1 0 0,0 0 1 0 0,0 0-1 0 0,0 0 1 0 0,0 1 0 0 0,0-1-1 0 0,1 0 1 0 0,-1 0-1 0 0,0 0 1 0 0,0 0 0 0 0,0 0-1 0 0,0 0 1 0 0,0 0-1 0 0,0 0 1 0 0,0 1 0 0 0,0-1-1 0 0,0 0 1 0 0,0 0 0 0 0,0 0-1 0 0,0 0 1 0 0,0 0-1 0 0,1 0 1 0 0,-1 1 0 0 0,0-1-1 0 0,0 0 1 0 0,0 0-1 0 0,0 0 1 0 0,0 0 0 0 0,0 0-1 0 0,0 1 1 0 0,-2 9-35 0 0,1-9 32 0 0,-3 17 32 0 0,-1 0-1 0 0,-1-1 1 0 0,0 0-1 0 0,-15 27 0 0 0,12-24 8 0 0,-25 42 722 0 0,33-57-650 0 0,12-21-36 0 0,7-16 12 0 0,-8 16-40 0 0,9-23 0 0 0,-14 29-54 0 0,1 0 0 0 0,0 0 0 0 0,10-14-1 0 0,5-7-28 0 0,-7 9 10 0 0,1 0 0 0 0,35-39-1 0 0,-37 44 30 0 0,-10 16 1 0 0,-4 5-3 0 0,-2 7 19 0 0,-8 5 80 0 0,-30 41 33 0 0,30-42-113 0 0,1 0 0 0 0,0 1 0 0 0,-11 25 1 0 0,-12 19 262 0 0,11-13-66 0 0,19-39-75 0 0,9-11-5 0 0,-5 2-129 0 0,1 0 1 0 0,-1 0-1 0 0,0-1 1 0 0,1 1-1 0 0,-1 0 1 0 0,0-1-1 0 0,0 1 1 0 0,2-4-1 0 0,-2 2-6 0 0,0 0 7 0 0,0-1 1 0 0,0 1-1 0 0,1-1 1 0 0,-1 1-1 0 0,1 0 1 0 0,0 0 0 0 0,0 0-1 0 0,0 0 1 0 0,2-3-1 0 0,47-67-108 0 0,-10 18-171 0 0,-20 27 52 0 0,24-27 1 0 0,-38 46 223 0 0,-6 8-4 0 0,-1 0-1 0 0,1 0 1 0 0,0 0 0 0 0,-1 0 0 0 0,1 0-1 0 0,0 0 1 0 0,0 0 0 0 0,0 0 0 0 0,0 0 0 0 0,0 1-1 0 0,0-1 1 0 0,0 0 0 0 0,2 0 0 0 0,-10 17-291 0 0,-9 20 10 0 0,-26 40 1 0 0,33-60 247 0 0,-9 21 0 0 0,-5 8 35 0 0,-15 29-593 0 0,30-53-82 0 0,7-18 404 0 0,0-1 0 0 0,0 1 1 0 0,0-1-1 0 0,0 0 0 0 0,0 1 0 0 0,0-1 0 0 0,-3 3 0 0 0,2-1-297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93 364 7687 0 0,'0'0'590'0'0,"-14"-9"3016"0"0,12 7-3313 0 0,0 0 0 0 0,0 0 0 0 0,0 1 0 0 0,0-1 0 0 0,0 1 0 0 0,0-1 0 0 0,0 1 0 0 0,-3-2 0 0 0,4 3-246 0 0,0 0-1 0 0,1 0 1 0 0,-1 0-1 0 0,0 0 0 0 0,0 0 1 0 0,1 0-1 0 0,-1 0 1 0 0,0 0-1 0 0,1 0 1 0 0,-1 0-1 0 0,0 1 1 0 0,0-1-1 0 0,1 0 0 0 0,-1 0 1 0 0,0 1-1 0 0,1-1 1 0 0,-1 0-1 0 0,1 1 1 0 0,-1-1-1 0 0,0 1 0 0 0,1-1 1 0 0,-1 1-1 0 0,1-1 1 0 0,-1 1-1 0 0,1-1 1 0 0,0 1-1 0 0,-1 0 1 0 0,1-1-1 0 0,-1 1 0 0 0,1 0 1 0 0,0-1-1 0 0,0 1 1 0 0,-1 1-1 0 0,-16 22 701 0 0,9-14-499 0 0,7-9-216 0 0,0 0 0 0 0,1 0 0 0 0,-1 0 0 0 0,0-1 0 0 0,0 1 0 0 0,1 1 0 0 0,-1-1 0 0 0,1 0 0 0 0,-1 0 0 0 0,1 0 0 0 0,-1 2 0 0 0,1-2-19 0 0,0-1 0 0 0,0 0-1 0 0,0 0 1 0 0,0 0 0 0 0,0 0 0 0 0,0 1 0 0 0,0-1-1 0 0,0 0 1 0 0,0 0 0 0 0,0 0 0 0 0,0 0 0 0 0,0 1-1 0 0,0-1 1 0 0,0 0 0 0 0,0 0 0 0 0,0 0 0 0 0,0 0 0 0 0,-1 0-1 0 0,1 1 1 0 0,0-1 0 0 0,0 0 0 0 0,0 0 0 0 0,0 0-1 0 0,0 0 1 0 0,0 0 0 0 0,0 0 0 0 0,0 1 0 0 0,-1-1-1 0 0,1 0 1 0 0,0 0 0 0 0,0 0 0 0 0,0 0 0 0 0,0 0 0 0 0,0 0-1 0 0,-1 0 1 0 0,1 0 0 0 0,0 0 0 0 0,0 0 0 0 0,0 0-1 0 0,0 0 1 0 0,0 0 0 0 0,-1 1 0 0 0,1-1 0 0 0,0 0-1 0 0,0 0 1 0 0,0-1 0 0 0,0 1 0 0 0,-1 0 0 0 0,1 0-8 0 0,0 0 0 0 0,0-1 0 0 0,0 1 0 0 0,0 0 0 0 0,0-1 1 0 0,0 1-1 0 0,0-1 0 0 0,0 1 0 0 0,0 0 0 0 0,1-1 0 0 0,-1 1 1 0 0,0 0-1 0 0,0-1 0 0 0,0 1 0 0 0,0 0 0 0 0,1 0 0 0 0,-1-1 1 0 0,0 1-1 0 0,0 0 0 0 0,1-1 0 0 0,-1 1 0 0 0,0 0 0 0 0,0 0 1 0 0,1 0-1 0 0,-1-1 0 0 0,0 1 0 0 0,1 0 0 0 0,-1 0 0 0 0,1-1 1 0 0,13-11 55 0 0,0 0 1 0 0,0-1 0 0 0,-2-1 0 0 0,14-19-1 0 0,-8 12-63 0 0,-3 1 2 0 0,16-30 0 0 0,-19 31 0 0 0,27-41-34 0 0,-35 54 44 0 0,-4 6-9 0 0,0 0 0 0 0,0 0-1 0 0,0 0 1 0 0,0 0 0 0 0,0 1 0 0 0,0-1-1 0 0,0 0 1 0 0,0 0 0 0 0,0 0 0 0 0,0 0-1 0 0,0 0 1 0 0,1 0 0 0 0,-1 0-1 0 0,0 1 1 0 0,0-1 0 0 0,0 0 0 0 0,0 0-1 0 0,0 0 1 0 0,0 0 0 0 0,0 0 0 0 0,0 0-1 0 0,0 0 1 0 0,0 0 0 0 0,0 0 0 0 0,0 1-1 0 0,0-1 1 0 0,1 0 0 0 0,-1 0-1 0 0,0 0 1 0 0,0 0 0 0 0,0 0 0 0 0,0 0-1 0 0,0 0 1 0 0,0 0 0 0 0,0 0 0 0 0,0 0-1 0 0,1 0 1 0 0,-1 0 0 0 0,0 0 0 0 0,0 0-1 0 0,0 0 1 0 0,0 0 0 0 0,0 0-1 0 0,0 0 1 0 0,1 0 0 0 0,-1 0 0 0 0,0 0-1 0 0,0 0 1 0 0,0 0 0 0 0,0 0 0 0 0,0 0-1 0 0,0 0 1 0 0,0 0 0 0 0,0 0 0 0 0,1 0-1 0 0,-1 0 1 0 0,0-1 0 0 0,0 1-1 0 0,0 0 1 0 0,0 0 0 0 0,0 0 0 0 0,0 0-1 0 0,0 0 1 0 0,0 0 0 0 0,0 0 0 0 0,0 0-1 0 0,0 0 1 0 0,0-1 0 0 0,1 1 0 0 0,-3 8 18 0 0,2-8-15 0 0,-28 55 659 0 0,-63 90-1 0 0,65-96-206 0 0,26-46-407 0 0,4-5-14 0 0,6-4-7 0 0,0-2-28 0 0,-1-1 0 0 0,-1 0 0 0 0,1-1 0 0 0,-2 1 0 0 0,1-2 0 0 0,5-11 0 0 0,0 3 0 0 0,46-67 0 0 0,-30 47 4 0 0,2-4-21 0 0,9-8-242 0 0,-34 43 188 0 0,-6 8 69 0 0,1 0 0 0 0,-1 0-1 0 0,0 0 1 0 0,0 0 0 0 0,0 0 0 0 0,0 0-1 0 0,1 0 1 0 0,-1 0 0 0 0,0 0 0 0 0,0 0 0 0 0,0 1-1 0 0,0-1 1 0 0,0 0 0 0 0,1 0 0 0 0,-1 0-1 0 0,0 0 1 0 0,0 0 0 0 0,0 0 0 0 0,0 0-1 0 0,0 0 1 0 0,0 0 0 0 0,1 0 0 0 0,-1 0 0 0 0,0 1-1 0 0,0-1 1 0 0,0 0 0 0 0,0 0 0 0 0,0 0-1 0 0,0 0 1 0 0,0 0 0 0 0,0 0 0 0 0,0 1-1 0 0,0-1 1 0 0,0 0 0 0 0,1 0 0 0 0,-1 1-1 0 0,0 1 0 0 0,0-1 0 0 0,0 0 0 0 0,1 0 0 0 0,-1 0 0 0 0,0 1 0 0 0,0-1 1 0 0,-1 0-1 0 0,1 0 0 0 0,0 1 0 0 0,0-1 0 0 0,0 0 0 0 0,-2 2 0 0 0,-8 26 3 0 0,8-21 0 0 0,0-1 0 0 0,-1 1 0 0 0,-7 12 0 0 0,-26 51 0 0 0,31-61 14 0 0,0 0-1 0 0,-6 17 1 0 0,-1 1 29 0 0,7-17 7 0 0,1-4 370 0 0,14-15-163 0 0,-1-1-239 0 0,0-2 0 0 0,11-17 0 0 0,-3 5 5 0 0,6-11-21 0 0,-17 24-28 0 0,0 0 0 0 0,1 0 0 0 0,11-10 0 0 0,58-60-369 0 0,-13 11-260 0 0,-69 85 508 0 0,-1 1 250 0 0,-3-1-45 0 0,0 0-1 0 0,-23 23 0 0 0,26-31 5 0 0,0 0-1 0 0,-6 11 0 0 0,-11 11 173 0 0,21-26-181 0 0,0 0 0 0 0,0 1 0 0 0,0-1 1 0 0,-2 6-1 0 0,-9 12 135 0 0,13-18-154 0 0,1-3-31 0 0,0-1 0 0 0,-1 1 0 0 0,1 0 0 0 0,0-1 0 0 0,0 1-1 0 0,0-1 1 0 0,0 1 0 0 0,0-1 0 0 0,-1 1 0 0 0,1 0 0 0 0,0-1-1 0 0,0 1 1 0 0,-1-1 0 0 0,1 0 0 0 0,-1 1 0 0 0,1-1 0 0 0,0 1-1 0 0,-1 0 1 0 0,9-16-3 0 0,-5 10 0 0 0,0 0 0 0 0,0 0 0 0 0,0 0 0 0 0,1 1 0 0 0,4-5 0 0 0,54-51 42 0 0,-27 24-280 0 0,-9 8 148 0 0,38-42-448 0 0,-64 69 441 0 0,-1 8-196 0 0,-2 2 282 0 0,0 0 0 0 0,-1 0 0 0 0,0 0 0 0 0,0 0 0 0 0,-1-1 0 0 0,0 1 0 0 0,-11 12 0 0 0,3-1 93 0 0,-23 21 228 0 0,24-27-119 0 0,10-12-162 0 0,0-1 0 0 0,0 1 0 0 0,1 0 0 0 0,-1 0 0 0 0,1 0-1 0 0,-1 0 1 0 0,-1 3 0 0 0,-1 1 43 0 0,1-9-2 0 0,3 3-71 0 0,0-1 0 0 0,0 0-1 0 0,0 0 1 0 0,0 0 0 0 0,1 0 0 0 0,-1 0-1 0 0,0 0 1 0 0,0 0 0 0 0,0 1-1 0 0,1-1 1 0 0,-1 0 0 0 0,0 0-1 0 0,1 0 1 0 0,-1 0 0 0 0,2 0 0 0 0,34-43-2442 0 0,-35 42 2039 0 0,0 0-1 0 0,0 1 1 0 0,0-1 0 0 0,0 0 0 0 0,0 0 0 0 0,0 0-1 0 0,0 0 1 0 0,0 0 0 0 0,-1 0 0 0 0,1-4 0 0 0,3-8-3078 0 0,4-19-5113 0 0,-4 27 7583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154 146 9527 0 0,'-3'3'130'0'0,"0"1"-1"0"0,0-1 0 0 0,0 1 1 0 0,0-1-1 0 0,-1 0 0 0 0,1-1 0 0 0,-8 5 1 0 0,-7 6 299 0 0,-33 21 1463 0 0,11-9-353 0 0,30-21-595 0 0,8-4-420 0 0,6-4-295 0 0,27-28-317 0 0,11-11 206 0 0,-12 8-102 0 0,-10 10 126 0 0,-1 1 40 0 0,-13 16-113 0 0,1 0-1 0 0,10-10 1 0 0,-3 2-30 0 0,-12 13-23 0 0,0 1 0 0 0,0-1 0 0 0,1 1 0 0 0,-1-1 0 0 0,1 1 0 0 0,-1 0 0 0 0,5-2 0 0 0,5-13 257 0 0,-8 17-257 0 0,-14 8 896 0 0,7-6-854 0 0,1 1 0 0 0,0-1 0 0 0,-1 0-1 0 0,1 1 1 0 0,0-1 0 0 0,0 1 0 0 0,-2 5 0 0 0,-5 5-26 0 0,-30 48 345 0 0,-19 23-135 0 0,47-66-233 0 0,10-17-11 0 0,1 0 0 0 0,-1 1 0 0 0,1-1 0 0 0,-1 0 0 0 0,1 1 0 0 0,0-1 0 0 0,-1 0 0 0 0,1 1 0 0 0,0-1 0 0 0,0 0 0 0 0,0 1 0 0 0,0-1 0 0 0,0 1 0 0 0,0-1 0 0 0,0 2 0 0 0,13-8-527 0 0,-12 5 308 0 0,1 0 1 0 0,0 0 0 0 0,-1-1 0 0 0,1 1 0 0 0,-1-1 0 0 0,1 0 0 0 0,-1 1-1 0 0,1-1 1 0 0,-1 0 0 0 0,1 0 0 0 0,-1 0 0 0 0,1 0 0 0 0,-1 0 0 0 0,0 0-1 0 0,0 0 1 0 0,0 0 0 0 0,2-2 0 0 0,27-24-7107 0 0,-28 25 6884 0 0,-1 0-1 0 0,1 0 0 0 0,0 1 0 0 0,-1-1 0 0 0,1 0 1 0 0,0 1-1 0 0,0-1 0 0 0,0 1 0 0 0,0 0 1 0 0,0-1-1 0 0,0 1 0 0 0,4-1 0 0 0,22-6-587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8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9095 0 0,'0'1'700'0'0,"1"2"-171"0"0,-1-1-1 0 0,0 1 0 0 0,1-1 0 0 0,-1 1 1 0 0,1 0-1 0 0,2 4 0 0 0,-2-6-319 0 0,0 0 1 0 0,0 0-1 0 0,0 0 0 0 0,0 0 0 0 0,0-1 0 0 0,0 1 1 0 0,0 0-1 0 0,1-1 0 0 0,-1 1 0 0 0,0-1 0 0 0,0 1 0 0 0,2 0 1 0 0,-1-1-146 0 0,0 1 1 0 0,0-1 0 0 0,1 1 0 0 0,-1-1 0 0 0,0 0 0 0 0,0 0 0 0 0,0 0 0 0 0,1 0 0 0 0,-1 0 0 0 0,0-1-1 0 0,0 1 1 0 0,0-1 0 0 0,0 1 0 0 0,3-2 0 0 0,29-15-86 0 0,-25 11 58 0 0,-4 4-26 0 0,-1-1 0 0 0,0-1 1 0 0,0 1-1 0 0,4-5 0 0 0,8-6 88 0 0,-4 2 38 0 0,-11 11-127 0 0,0 0-1 0 0,0 0 1 0 0,0-1-1 0 0,1 1 0 0 0,-1 0 1 0 0,0 0-1 0 0,1 0 1 0 0,-1 0-1 0 0,1 0 0 0 0,-1 1 1 0 0,3-2-1 0 0,2 0 56 0 0,-6 2-75 0 0,0 0-1 0 0,0-1 0 0 0,1 1 1 0 0,-1 0-1 0 0,0 0 1 0 0,0 0-1 0 0,1-1 0 0 0,-1 1 1 0 0,0 0-1 0 0,0 0 1 0 0,1 0-1 0 0,-1 0 1 0 0,0 0-1 0 0,1 0 0 0 0,-1 0 1 0 0,0 0-1 0 0,1-1 1 0 0,-1 1-1 0 0,0 0 0 0 0,1 0 1 0 0,-1 1-1 0 0,0-1 1 0 0,1 0-1 0 0,-1 0 1 0 0,0 0-1 0 0,0 0 0 0 0,1 0 1 0 0,-1 0-1 0 0,0 0 1 0 0,1 0-1 0 0,-1 0 0 0 0,0 1 1 0 0,0-1-1 0 0,1 0 1 0 0,-1 0-1 0 0,0 0 1 0 0,0 1-1 0 0,1-1 0 0 0,-1 0 1 0 0,0 0-1 0 0,0 1 1 0 0,0-1-1 0 0,1 0 1 0 0,-1 0-1 0 0,0 1 0 0 0,0-1 1 0 0,0 0-1 0 0,0 1 1 0 0,0-1-1 0 0,0 0 0 0 0,0 1 1 0 0,0-1-1 0 0,0 5 15 0 0,0 0 0 0 0,0 0-1 0 0,-1-1 1 0 0,0 1 0 0 0,0 0-1 0 0,0-1 1 0 0,0 1 0 0 0,-1-1-1 0 0,0 1 1 0 0,0-1 0 0 0,0 0 0 0 0,-5 8-1 0 0,6-10-2 0 0,-3 3 2 0 0,1 1 0 0 0,0-1 0 0 0,0 1 0 0 0,-3 9 0 0 0,-17 33 360 0 0,9-15 497 0 0,14-33-539 0 0,5-10-49 0 0,-4 9-267 0 0,0 1 0 0 0,0-1 0 0 0,0 1 0 0 0,0-1 0 0 0,-1 0 0 0 0,1 0 0 0 0,0 1 0 0 0,0-1 0 0 0,-1 0 0 0 0,1 0-1 0 0,0 0 1 0 0,-1 0 0 0 0,1 1 0 0 0,-1-1 0 0 0,1 0 0 0 0,-1 0 0 0 0,1 0 0 0 0,-1 0 0 0 0,1-2 0 0 0,-1 1 6 0 0,1 1-1 0 0,0 0 1 0 0,-1-1 0 0 0,1 1-1 0 0,0 0 1 0 0,0 0 0 0 0,0 0-1 0 0,0 0 1 0 0,0 0 0 0 0,0 0-1 0 0,0 0 1 0 0,3-2 0 0 0,10-10 119 0 0,5-9-157 0 0,-6 8-138 0 0,20-16 61 0 0,-33 29 104 0 0,0 1 0 0 0,1-1 0 0 0,-1 1 0 0 0,1-1 0 0 0,-1 1 0 0 0,0-1 0 0 0,1 1 0 0 0,-1 0 0 0 0,1-1 0 0 0,-1 1 0 0 0,1 0 0 0 0,0-1 0 0 0,-1 1 0 0 0,1 0 0 0 0,-1 0 0 0 0,1 0 0 0 0,0-1 0 0 0,-1 1 0 0 0,2 0 0 0 0,8-2-12 0 0,-10 2 9 0 0,0 0-1 0 0,1 0 0 0 0,-1 0 0 0 0,0 0 1 0 0,0 0-1 0 0,1 0 0 0 0,-1 0 1 0 0,0 0-1 0 0,0 0 0 0 0,1 0 1 0 0,-1 0-1 0 0,0 0 0 0 0,0 0 1 0 0,0 0-1 0 0,1 1 0 0 0,-1-1 1 0 0,0 0-1 0 0,0 0 0 0 0,0 0 1 0 0,1 0-1 0 0,-1 1 0 0 0,0-1 0 0 0,0 0 1 0 0,0 0-1 0 0,0 0 0 0 0,1 1 1 0 0,-1-1-1 0 0,0 0 0 0 0,0 0 1 0 0,0 1-1 0 0,0-1 0 0 0,0 0 1 0 0,0 0-1 0 0,0 1 0 0 0,0-1 1 0 0,0 0-1 0 0,0 0 0 0 0,0 1 1 0 0,0-1-1 0 0,1 12-159 0 0,-1-11 157 0 0,0 0 6 0 0,-1 0 0 0 0,1 1-1 0 0,0-1 1 0 0,0 0 0 0 0,-1 0 0 0 0,1 0-1 0 0,-1 0 1 0 0,1 0 0 0 0,-1 0 0 0 0,1 0-1 0 0,-1 0 1 0 0,1 0 0 0 0,-2 1 0 0 0,-4 10 18 0 0,5-11-12 0 0,1 2 13 0 0,-1 0 1 0 0,0 1-1 0 0,0-2 1 0 0,0 1-1 0 0,-1 0 1 0 0,1 0 0 0 0,-1 0-1 0 0,1 0 1 0 0,-4 3-1 0 0,3-3 13 0 0,0 0-1 0 0,0 1 1 0 0,0-1-1 0 0,1 0 0 0 0,-3 6 1 0 0,3-5 13 0 0,-1 0 1 0 0,1 0-1 0 0,-1 0 1 0 0,-4 5-1 0 0,4-6-12 0 0,0 0 0 0 0,1 1 0 0 0,-1-1 0 0 0,1 0 0 0 0,0 1 0 0 0,-1 3 0 0 0,-8 18 192 0 0,9-23-205 0 0,0 0-1 0 0,1-1 1 0 0,-1 1 0 0 0,1 0-1 0 0,-1 0 1 0 0,1-1-1 0 0,0 1 1 0 0,0 3 0 0 0,0-4 2 0 0,0 0 1 0 0,0 0 0 0 0,-1 0 0 0 0,1 1 0 0 0,0-1 0 0 0,0 0-1 0 0,0 0 1 0 0,-1 0 0 0 0,1 0 0 0 0,-1 0 0 0 0,1 0 0 0 0,-1 1-1 0 0,0 0 1 0 0,0 0 84 0 0,1-2-106 0 0,1 0 1 0 0,-1 0-1 0 0,0 0 1 0 0,0 0-1 0 0,0 0 1 0 0,0 1-1 0 0,0-1 0 0 0,1 0 1 0 0,-1 0-1 0 0,0 0 1 0 0,0 0-1 0 0,0 0 1 0 0,0 0-1 0 0,1 0 1 0 0,-1 0-1 0 0,0 0 0 0 0,0 1 1 0 0,0-1-1 0 0,1 0 1 0 0,-1 0-1 0 0,0 0 1 0 0,0 0-1 0 0,0 0 1 0 0,1 0-1 0 0,-1 0 0 0 0,0 0 1 0 0,0 0-1 0 0,0-1 1 0 0,1 1-1 0 0,-1 0 1 0 0,0 0-1 0 0,0 0 1 0 0,0 0-1 0 0,0 0 0 0 0,1 0 1 0 0,-1 0-1 0 0,0 0 1 0 0,0-1-1 0 0,7-3 72 0 0,-7 4-65 0 0,1-1 6 0 0,0 0 0 0 0,0 0-1 0 0,0 0 1 0 0,0 0 0 0 0,0 0 0 0 0,-1 0-1 0 0,1 0 1 0 0,0-1 0 0 0,-1 1 0 0 0,1 0-1 0 0,0 0 1 0 0,0-3 0 0 0,6-11 69 0 0,-3 10-75 0 0,24-33-2 0 0,-21 28-55 0 0,0 0-1 0 0,12-12 1 0 0,-1 2-51 0 0,0 0 59 0 0,-12 14 33 0 0,-1 0 1 0 0,9-11-1 0 0,-1 2 8 0 0,-6 8 0 0 0,-3 4 0 0 0,-3 3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1 0 0 0,0-1 0 0 0,0 0 0 0 0,0 0 0 0 0,0 0 0 0 0,-2 3 0 0 0,-2 12-15 0 0,-2 3-23 0 0,-62 88 27 0 0,51-84 38 0 0,13-18-20 0 0,1-1 1 0 0,0 1-1 0 0,0 1 1 0 0,-4 6-1 0 0,0 0 9 0 0,6-10-10 0 0,0-1-1 0 0,1 1 1 0 0,-1 0 0 0 0,0 0 0 0 0,0 0 0 0 0,1 0 0 0 0,-1 0 0 0 0,1 0-1 0 0,-1 0 1 0 0,1 0 0 0 0,0 0 0 0 0,-1 0 0 0 0,1 1 0 0 0,0-1 0 0 0,0 2 0 0 0,0-2 188 0 0,5-7-98 0 0,30-44-176 0 0,2 3-112 0 0,-24 31 139 0 0,-10 13 30 0 0,0-1-1 0 0,0 1 1 0 0,-1-1-1 0 0,4-5 1 0 0,5-6 9 0 0,-12 11-2 0 0,1 3-60 0 0,-2 2 60 0 0,1 0 0 0 0,0 0 0 0 0,-1 0-1 0 0,1 0 1 0 0,0 0 0 0 0,0 1 0 0 0,0-1 0 0 0,0 0-1 0 0,0 0 1 0 0,0 1 0 0 0,-1 1 0 0 0,0 0 21 0 0,-8 10 99 0 0,-10 16-7 0 0,-12 13-33 0 0,23-30-34 0 0,8-11-23 0 0,0 0 0 0 0,0 0 1 0 0,0 0-1 0 0,0 0 0 0 0,0 1 1 0 0,0-1-1 0 0,1 0 0 0 0,-1 0 1 0 0,1 0-1 0 0,-1 1 0 0 0,1-1 1 0 0,-1 0-1 0 0,0 3 0 0 0,-1 2 21 0 0,2-6-42 0 0,0 1 0 0 0,0-1 0 0 0,0 0 0 0 0,0 0 0 0 0,0 1 0 0 0,0-1 0 0 0,-1 0-1 0 0,1 0 1 0 0,0 1 0 0 0,0-1 0 0 0,0 0 0 0 0,0 0 0 0 0,0 1 0 0 0,0-1 0 0 0,0 0 0 0 0,0 1 0 0 0,0-1-1 0 0,0 0 1 0 0,1 0 0 0 0,-1 1 0 0 0,0-1 0 0 0,0 0 0 0 0,0 0 0 0 0,0 1 0 0 0,0-1 0 0 0,0 0 0 0 0,0 0 0 0 0,1 0-1 0 0,-1 1 1 0 0,0-1 0 0 0,0 0 0 0 0,0 0 0 0 0,1 0 0 0 0,-1 0 0 0 0,0 1 0 0 0,0-1 0 0 0,0 0 0 0 0,1 0-1 0 0,-1 0 1 0 0,0 0 0 0 0,0 0 0 0 0,1 0 0 0 0,-1 0 0 0 0,0 1 0 0 0,12 2-1562 0 0,-12-3 1285 0 0,23 9-17264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122 234 7631 0 0,'-1'4'92'0'0,"0"0"0"0"0,0-1-1 0 0,-1 1 1 0 0,1-1-1 0 0,-1 0 1 0 0,0 1-1 0 0,0-1 1 0 0,-3 4 0 0 0,-6 11 573 0 0,0-5 457 0 0,10-11-905 0 0,0-1 1 0 0,-1 1-1 0 0,1 0 0 0 0,0-1 1 0 0,0 1-1 0 0,0 0 1 0 0,-1 3-1 0 0,1-5-172 0 0,1 0 1 0 0,0 0 0 0 0,0 0-1 0 0,0 0 1 0 0,0 0-1 0 0,0 0 1 0 0,0 1-1 0 0,0-1 1 0 0,-1 0-1 0 0,1 0 1 0 0,0 0-1 0 0,0 0 1 0 0,0 0-1 0 0,0 0 1 0 0,0 0-1 0 0,-1 0 1 0 0,1 0-1 0 0,0 0 1 0 0,0 0-1 0 0,0 0 1 0 0,0 0-1 0 0,0 0 1 0 0,-1 0-1 0 0,1 0 1 0 0,0 0-1 0 0,0 0 1 0 0,0 0-1 0 0,0 0 1 0 0,0 0-1 0 0,-1 0 1 0 0,1 0-1 0 0,0 0 1 0 0,0-1-1 0 0,0 1 1 0 0,0 0-1 0 0,0 0 1 0 0,-1 0-1 0 0,20-28 643 0 0,12-20-768 0 0,3 3-122 0 0,-23 27 108 0 0,-10 16 84 0 0,0-1 0 0 0,0 1 0 0 0,1 0 0 0 0,-1-1 0 0 0,1 1 0 0 0,0 0 0 0 0,2-3 0 0 0,2-3-113 0 0,-5 7 44 0 0,-3 6 55 0 0,-11 13 232 0 0,3-5 64 0 0,-21 32 818 0 0,-1 0 5 0 0,21-30-719 0 0,9-13-312 0 0,0 0-1 0 0,0 0 1 0 0,1 0-1 0 0,-1 0 1 0 0,1 0 0 0 0,-3 5-1 0 0,-2 0 235 0 0,4-7 32 0 0,5-4-194 0 0,7-9-97 0 0,-1-2-1 0 0,0 1 1 0 0,12-29-1 0 0,-2 5-29 0 0,11-35 15 0 0,-12 22-395 0 0,-16 43 358 0 0,-7 7-27 0 0,4 1 38 0 0,-1 1 1 0 0,1-1-1 0 0,0 1 1 0 0,0 0-1 0 0,0-1 1 0 0,0 1-1 0 0,0 0 0 0 0,0-1 1 0 0,0 1-1 0 0,0 0 1 0 0,-1 2-1 0 0,-19 30-18 0 0,-18 26 224 0 0,25-37-41 0 0,11-17-111 0 0,1 0 1 0 0,-1-1-1 0 0,-1 1 0 0 0,-3 4 0 0 0,-7 14 353 0 0,13-17-79 0 0,11-13-265 0 0,4-6-7 0 0,-2-1-1 0 0,0-1 0 0 0,-1 0 1 0 0,0 0-1 0 0,9-19 0 0 0,-14 21-72 0 0,-1 0 0 0 0,0 0 0 0 0,0-1-1 0 0,3-21 1 0 0,-7 33 24 0 0,-1 1 0 0 0,0-1 0 0 0,0 0 1 0 0,0 1-1 0 0,0-1 0 0 0,0 0 0 0 0,0 1 0 0 0,0-1 0 0 0,-1 0 0 0 0,1 1 0 0 0,-1-1 0 0 0,1 0 0 0 0,-1 1 0 0 0,1-1 0 0 0,-1 1 0 0 0,0-1 1 0 0,0 1-1 0 0,0 0 0 0 0,0-1 0 0 0,-1-1 0 0 0,-11 9 48 0 0,9-4-53 0 0,0 0 0 0 0,0 0 0 0 0,1 1 0 0 0,-1-1 0 0 0,0 1 0 0 0,1 0 1 0 0,0 0-1 0 0,-1 0 0 0 0,-2 5 0 0 0,-24 36-71 0 0,15-21-11 0 0,-2 6 62 0 0,-6 8 24 0 0,19-31 6 0 0,0 0-1 0 0,1 0 1 0 0,-3 7-1 0 0,-4 6 45 0 0,10-19-51 0 0,0 1 0 0 0,-1 0-1 0 0,1-1 1 0 0,0 1 0 0 0,0 0-1 0 0,0-1 1 0 0,0 1 0 0 0,-1 0 0 0 0,1-1-1 0 0,0 1 1 0 0,0 0 0 0 0,0 0-1 0 0,1-1 1 0 0,-1 1 0 0 0,0 0 0 0 0,0-1-1 0 0,0 1 1 0 0,0 0 0 0 0,1-1-1 0 0,-1 1 1 0 0,0 0 0 0 0,1-1 0 0 0,-1 1-1 0 0,0-1 1 0 0,1 1 0 0 0,-1 0-1 0 0,1 0 1 0 0,0-1 3 0 0,1 0 0 0 0,-1 1-1 0 0,0-1 1 0 0,1 0 0 0 0,-1 0 0 0 0,1 0-1 0 0,-1 0 1 0 0,0 0 0 0 0,1 0-1 0 0,-1 0 1 0 0,0-1 0 0 0,1 1 0 0 0,-1 0-1 0 0,0-1 1 0 0,1 1 0 0 0,-1-1 0 0 0,0 1-1 0 0,0-1 1 0 0,1 0 0 0 0,-1 1-1 0 0,2-2 1 0 0,25-24 135 0 0,-15 13-72 0 0,0 1-112 0 0,-2-1 1 0 0,1 0-1 0 0,17-27 0 0 0,9-10-382 0 0,-27 33 377 0 0,-9 14 30 0 0,0-1 1 0 0,1 1-1 0 0,-1 0 0 0 0,1 0 0 0 0,0 0 0 0 0,0 0 0 0 0,4-3 1 0 0,-7 6 12 0 0,0 0 0 0 0,0 0 1 0 0,0 0-1 0 0,1 0 0 0 0,-1 0 1 0 0,0 1-1 0 0,0-1 1 0 0,0 0-1 0 0,1 0 0 0 0,-1 0 1 0 0,0 0-1 0 0,0 0 0 0 0,0 0 1 0 0,0 1-1 0 0,0-1 1 0 0,1 0-1 0 0,-1 0 0 0 0,0 0 1 0 0,0 0-1 0 0,0 1 1 0 0,0-1-1 0 0,0 0 0 0 0,0 0 1 0 0,0 0-1 0 0,0 1 0 0 0,0-1 1 0 0,0 0-1 0 0,0 0 1 0 0,0 1-1 0 0,0-1 0 0 0,0 0 1 0 0,0 0-1 0 0,0 0 0 0 0,0 1 1 0 0,1 7-104 0 0,-41 91-150 0 0,10-27 551 0 0,17-44 20 0 0,9-19-179 0 0,0 0-1 0 0,-5 14 0 0 0,2-1 29 0 0,5-17-111 0 0,0 0 0 0 0,0 0 0 0 0,1 0 0 0 0,0 0 0 0 0,-1 6 0 0 0,2-11-45 0 0,0 0-1 0 0,0 0 0 0 0,0 1 1 0 0,0-1-1 0 0,-1 0 1 0 0,1 0-1 0 0,0 1 0 0 0,0-1 1 0 0,0 0-1 0 0,0 1 1 0 0,0-1-1 0 0,1 0 0 0 0,-1 0 1 0 0,0 1-1 0 0,0-1 1 0 0,0 0-1 0 0,0 0 0 0 0,0 1 1 0 0,0-1-1 0 0,0 0 1 0 0,0 0-1 0 0,1 1 0 0 0,-1-1 1 0 0,0 0-1 0 0,0 0 1 0 0,0 1-1 0 0,1-1 1 0 0,-1 0-1 0 0,0 0 0 0 0,0 0 1 0 0,0 0-1 0 0,1 1 1 0 0,-1-1-1 0 0,0 0 0 0 0,0 0 1 0 0,1 0-1 0 0,-1 0 1 0 0,0 0-1 0 0,0 0 0 0 0,1 0 1 0 0,-1 0-1 0 0,0 0 1 0 0,1 0-1 0 0,-1 0 0 0 0,0 0 1 0 0,0 0-1 0 0,1 0 1 0 0,-1 0-1 0 0,0 0 0 0 0,0 0 1 0 0,1 0-1 0 0,-1 0 1 0 0,0 0-1 0 0,1 0 0 0 0,-1 0 1 0 0,0-1-1 0 0,0 1 1 0 0,0 0-1 0 0,1 0 0 0 0,-1 0 1 0 0,0 0-1 0 0,0-1 1 0 0,1 1-1 0 0,16-13 116 0 0,-15 12-124 0 0,34-40 75 0 0,-5 6-120 0 0,-19 21-8 0 0,23-35-502 0 0,-24 25 284 0 0,-7 21 245 0 0,-10 17-126 0 0,-45 66-64 0 0,31-45 382 0 0,-12 29 309 0 0,27-55-372 0 0,1 0 0 0 0,0 0 0 0 0,1 1 0 0 0,-5 17 0 0 0,7-20-26 0 0,1-5 11 0 0,1-2-81 0 0,0 0 0 0 0,0 0 0 0 0,-1 0 0 0 0,1 0 0 0 0,0 0 0 0 0,-1 0 0 0 0,1 0 0 0 0,0 0 1 0 0,0 0-1 0 0,-1-1 0 0 0,1 1 0 0 0,0 0 0 0 0,-1 0 0 0 0,1-1 0 0 0,0 1 0 0 0,0-1 0 0 0,13-13 19 0 0,0-1-1 0 0,0-1 0 0 0,-2 0 1 0 0,14-23-1 0 0,-5 11-285 0 0,-17 23 119 0 0,1-1 0 0 0,-1 1-1 0 0,4-7 1 0 0,2-5-64 0 0,-8 14 266 0 0,0 0 0 0 0,0 0 0 0 0,-1 0 0 0 0,1-1 0 0 0,0 1 0 0 0,-1-1 0 0 0,2-6 0 0 0,-3 9-51 0 0,0 1-1 0 0,0-1 1 0 0,0 0-1 0 0,1 1 1 0 0,-1-1-1 0 0,0 0 1 0 0,0 1-1 0 0,1-1 1 0 0,-1 1-1 0 0,0-1 1 0 0,1 0-1 0 0,-1 1 1 0 0,1-1-1 0 0,-1 1 1 0 0,1-1-1 0 0,-1 1 1 0 0,1-1-1 0 0,-1 1 1 0 0,1 0-1 0 0,0-1 1 0 0,0 0-1 0 0,3 3-207 0 0,-6 6 51 0 0,-17 28-26 0 0,17-28 170 0 0,-1-1 0 0 0,-1-1-1 0 0,-5 9 1 0 0,-8 18-33 0 0,-4 6 38 0 0,3-5 120 0 0,-11 34 282 0 0,23-51-307 0 0,4-14-66 0 0,1 1 0 0 0,-1 0 1 0 0,1 0-1 0 0,0 0 0 0 0,0-1 0 0 0,0 1 1 0 0,0 7-1 0 0,12-20 269 0 0,-2 0-212 0 0,-7 7-83 0 0,0 1-1 0 0,0-1 1 0 0,0 0 0 0 0,0 0-1 0 0,0-1 1 0 0,2-3-1 0 0,-1 0-1 0 0,0 1 0 0 0,0 0 0 0 0,1 0 0 0 0,0 0 0 0 0,0 1 0 0 0,6-6 0 0 0,-8 8 0 0 0,0-1 0 0 0,0 0 0 0 0,0 1 0 0 0,0-1 0 0 0,0 0 0 0 0,2-6 0 0 0,9-12 0 0 0,-8 16 1 0 0,-3 2 0 0 0,1 0 0 0 0,-1 1 1 0 0,0-1-1 0 0,0 0 0 0 0,0 0 0 0 0,0-1 0 0 0,0 1 0 0 0,-1 0 0 0 0,2-4 0 0 0,-3 6 3 0 0,1 0 0 0 0,-1 0 0 0 0,0 0 0 0 0,1 0 0 0 0,-1 1 0 0 0,1-1 1 0 0,0 0-1 0 0,-1 0 0 0 0,1 0 0 0 0,0 1 0 0 0,-1-1 0 0 0,1 0 0 0 0,2-1 0 0 0,5-7-1 0 0,-7 4-19 0 0,-1 6 2 0 0,0 0 1 0 0,0 1 0 0 0,0-1 0 0 0,0 0 1 0 0,0 1-1 0 0,0-1 0 0 0,-1 1 1 0 0,1-1-1 0 0,0 0 0 0 0,-1 1 1 0 0,1-1-1 0 0,-1 0 0 0 0,1 1 0 0 0,-1-1 1 0 0,1 0-1 0 0,-1 0 0 0 0,0 0 1 0 0,0 1-1 0 0,-1 1 0 0 0,-18 27-7 0 0,5-5 24 0 0,10-16-4 0 0,0-1 0 0 0,-6 15 0 0 0,-4 6 0 0 0,-17 37-72 0 0,15-33 153 0 0,16-31-72 0 0,0 1 0 0 0,1-1 0 0 0,-1 1 0 0 0,0 0 0 0 0,1 0 0 0 0,-1-1 0 0 0,1 1 0 0 0,0 0 0 0 0,0 0 0 0 0,0 3 0 0 0,1-6-5 0 0,0 0 1 0 0,0 0-1 0 0,0-1 0 0 0,0 1 1 0 0,-1 0-1 0 0,1-1 0 0 0,0 1 0 0 0,0 0 1 0 0,0-1-1 0 0,-1 1 0 0 0,1-1 1 0 0,0 1-1 0 0,1-2 0 0 0,1-3-3 0 0,5-3 17 0 0,-1-1-1 0 0,11-17 1 0 0,1 0-7 0 0,-15 21-11 0 0,0 0 0 0 0,-1 0 0 0 0,1 0-1 0 0,2-5 1 0 0,-1 1 0 0 0,0 1 0 0 0,1 0 0 0 0,0 0 0 0 0,1 1 0 0 0,8-9 0 0 0,1-1 0 0 0,-10 7 0 0 0,-6 9 0 0 0,0 1 0 0 0,1-1 0 0 0,-1 0 0 0 0,0 0 0 0 0,1 0 0 0 0,-1 0 0 0 0,1 1 0 0 0,-1-1 0 0 0,1 0 0 0 0,0 1 0 0 0,-1-1 0 0 0,1 0 0 0 0,0 1 0 0 0,-1-1 0 0 0,2 0 0 0 0,-2 1 0 0 0,0 0 0 0 0,0 0 0 0 0,0 0 0 0 0,1-1 0 0 0,-1 1 0 0 0,0 0 0 0 0,0 0 0 0 0,0 0 0 0 0,0 0 0 0 0,0 0 0 0 0,1 0 0 0 0,-1 0 0 0 0,0 0 0 0 0,0 0 0 0 0,0 0 0 0 0,0 0 0 0 0,1 0-1 0 0,-1 0 1 0 0,0 0 0 0 0,0 0 0 0 0,0 0 0 0 0,0 0 0 0 0,0 0 0 0 0,1 0 0 0 0,-1 0 0 0 0,0 0 0 0 0,0 0 0 0 0,0 0 0 0 0,0 0 0 0 0,0 0 0 0 0,1 0 0 0 0,-1 1 0 0 0,0-1 0 0 0,0 0 0 0 0,0 0 0 0 0,0 0 0 0 0,0 0 0 0 0,0 0 0 0 0,0 0 0 0 0,1 0 0 0 0,-1 1 0 0 0,0-1 0 0 0,0 0-1 0 0,0 0 1 0 0,0 0 0 0 0,0 0 0 0 0,0 0 0 0 0,0 1 0 0 0,0-1 0 0 0,-1 3-14 0 0,0 1-13 0 0,0 0-1 0 0,-1-1 0 0 0,1 1 1 0 0,-5 6-1 0 0,4-7 9 0 0,1 1 0 0 0,-1-1 0 0 0,0 1 0 0 0,1-1-1 0 0,0 1 1 0 0,-1 4 0 0 0,0-2 12 0 0,0-1 0 0 0,1 1 0 0 0,-2 0 0 0 0,1-1 0 0 0,-4 7 0 0 0,-6 13-15 0 0,-21 39 22 0 0,26-50 104 0 0,-16 27 0 0 0,18-36 72 0 0,5-4-175 0 0,0-1-1 0 0,0 0 0 0 0,1 0 1 0 0,-1 0-1 0 0,0 0 0 0 0,0 1 1 0 0,0-1-1 0 0,0 0 1 0 0,1 0-1 0 0,-1 0 0 0 0,0 0 1 0 0,0 0-1 0 0,0 0 0 0 0,1 0 1 0 0,-1 1-1 0 0,0-1 0 0 0,0 0 1 0 0,0 0-1 0 0,1 0 1 0 0,-1 0-1 0 0,0 0 0 0 0,0 0 1 0 0,0 0-1 0 0,1 0 0 0 0,-1 0 1 0 0,0 0-1 0 0,0 0 1 0 0,0 0-1 0 0,1 0 0 0 0,-1 0 1 0 0,0-1-1 0 0,0 1 0 0 0,0 0 1 0 0,1 0-1 0 0,-1 0 1 0 0,0 0-1 0 0,0 0 0 0 0,0 0 1 0 0,0 0-1 0 0,1-1 0 0 0,-1 1 1 0 0,0 0-1 0 0,0 0 1 0 0,0 0-1 0 0,0 0 0 0 0,1-1 1 0 0,8-5-3 0 0,7-12 2 0 0,-12 14 0 0 0,0 1 0 0 0,-1-1 0 0 0,0 0 0 0 0,0 0 0 0 0,6-10 0 0 0,-6 9 0 0 0,0 1 0 0 0,0-1 0 0 0,0 0 0 0 0,6-5 0 0 0,7-9 0 0 0,-11 13 0 0 0,0 1 0 0 0,0 0 0 0 0,0 0 0 0 0,1 0 0 0 0,11-7 0 0 0,-17 11-2 0 0,1 1 0 0 0,-1 0 0 0 0,0 0 0 0 0,1 0-1 0 0,-1-1 1 0 0,1 1 0 0 0,-1 0 0 0 0,0 0 0 0 0,1 0 0 0 0,-1 0 0 0 0,1 0 0 0 0,-1 0-1 0 0,0 0 1 0 0,1 0 0 0 0,-1 0 0 0 0,1 0 0 0 0,-1 0 0 0 0,0 0 0 0 0,1 0-1 0 0,-1 1 1 0 0,1-1 0 0 0,-1 0 0 0 0,0 0 0 0 0,1 0 0 0 0,-1 0 0 0 0,0 1-1 0 0,1-1 1 0 0,-1 0 0 0 0,0 0 0 0 0,1 1 0 0 0,-1-1 0 0 0,0 0 0 0 0,0 1-1 0 0,1-1 1 0 0,-1 0 0 0 0,0 1 0 0 0,0-1 0 0 0,1 0 0 0 0,-1 1 0 0 0,0-1 0 0 0,0 1-1 0 0,0-1 1 0 0,0 0 0 0 0,0 1 0 0 0,0-1 0 0 0,0 1 0 0 0,0 0 0 0 0,0 3-27 0 0,0 0 0 0 0,-1 0 0 0 0,1 0 0 0 0,-1 0 0 0 0,0 0 0 0 0,-1 0 0 0 0,1 0 0 0 0,-1 0 0 0 0,-2 5 0 0 0,4-9 29 0 0,-5 7 5 0 0,1 0-1 0 0,-5 14 1 0 0,-1-5 98 0 0,9-14-94 0 0,0-1-1 0 0,0 1 1 0 0,0-1-1 0 0,0 1 1 0 0,0-1-1 0 0,0 1 1 0 0,0 0-1 0 0,1-1 0 0 0,-1 1 1 0 0,1 0-1 0 0,-1 3 1 0 0,1-4-4 0 0,0 0-1 0 0,-1 0 1 0 0,1 0 0 0 0,0 0 0 0 0,0 0-1 0 0,-1 0 1 0 0,1 0 0 0 0,-1 0 0 0 0,1 0-1 0 0,-1 0 1 0 0,1 0 0 0 0,-1-1-1 0 0,1 1 1 0 0,-1 0 0 0 0,0 0 0 0 0,1 0-1 0 0,-1-1 1 0 0,0 1 0 0 0,0 0 0 0 0,0-1-1 0 0,0 1 1 0 0,1-1 0 0 0,-1 1 0 0 0,0-1-1 0 0,0 1 1 0 0,-2 0 0 0 0,2-1 50 0 0,5-10 15 0 0,-4 9-132 0 0,0 1-1 0 0,-1-1 1 0 0,2 0 0 0 0,-1 0-1 0 0,0 0 1 0 0,0 0 0 0 0,0 0-1 0 0,0 0 1 0 0,1 0 0 0 0,-1 0-1 0 0,0 0 1 0 0,1 0 0 0 0,-1 0-1 0 0,1-1 1 0 0,4-11-2508 0 0,-2 3-1739 0 0,1-1-3641 0 0,-2 7 4578 0 0,4 1 2076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366 200 7167 0 0,'0'0'555'0'0,"9"-9"-62"0"0,-1-3-382 0 0,0 1-1 0 0,2 0 0 0 0,-1 0 0 0 0,16-14 1 0 0,20-21 313 0 0,-35 35-364 0 0,-8 9 101 0 0,1 0-1 0 0,-1 0 1 0 0,0-1-1 0 0,0 1 1 0 0,0-1-1 0 0,0 1 1 0 0,0-1 0 0 0,-1 0-1 0 0,2-3 1 0 0,-3 6-101 0 0,0 0 0 0 0,1 0 0 0 0,-1 0 0 0 0,0 0 0 0 0,0 0 1 0 0,0-1-1 0 0,0 1 0 0 0,1 0 0 0 0,-1 0 0 0 0,0 0 0 0 0,0 0 0 0 0,0 0 1 0 0,1 0-1 0 0,-1 0 0 0 0,0 0 0 0 0,0 0 0 0 0,0 0 0 0 0,1 0 1 0 0,-1 0-1 0 0,0 0 0 0 0,0 0 0 0 0,0 1 0 0 0,0-1 0 0 0,1 0 0 0 0,-1 0 1 0 0,0 0-1 0 0,0 0 0 0 0,0 0 0 0 0,0 0 0 0 0,1 0 0 0 0,-1 0 1 0 0,0 1-1 0 0,0-1 0 0 0,0 0 0 0 0,0 3 23 0 0,-1-1 0 0 0,0 0 0 0 0,0 1 0 0 0,0-1 0 0 0,0 0 0 0 0,0 1 0 0 0,0-1 0 0 0,0 0 0 0 0,-1 0 0 0 0,1 0 0 0 0,-3 2 0 0 0,-23 22 620 0 0,17-18-423 0 0,2-1-85 0 0,1-1 1 0 0,-2 0 0 0 0,1-1 0 0 0,0 0 0 0 0,-1 0-1 0 0,-17 6 1 0 0,16-7-51 0 0,9-3-84 0 0,0-1 0 0 0,-1 1 0 0 0,1 0 0 0 0,-1-1 0 0 0,1 1 0 0 0,-1-1 0 0 0,1 0 0 0 0,-1 0 0 0 0,-2 1 91 0 0,15-9-86 0 0,102-89-143 0 0,-95 80-91 0 0,-14 13 97 0 0,0 0 1 0 0,0 0-1 0 0,9-5 0 0 0,0-2-185 0 0,-13 12 248 0 0,0 1-1 0 0,0-1 1 0 0,0 0-1 0 0,0 0 1 0 0,0 1-1 0 0,0-1 1 0 0,-1 0-1 0 0,1 0 0 0 0,0 0 1 0 0,-1 1-1 0 0,1-1 1 0 0,-1 0-1 0 0,1 0 1 0 0,-2 2-1 0 0,-50 62 177 0 0,31-37 80 0 0,-28 28 0 0 0,20-27-90 0 0,-27 27 132 0 0,-15 14 206 0 0,49-43-285 0 0,4-5-6 0 0,17-22-199 0 0,1 0 0 0 0,0 1 0 0 0,-1-1 0 0 0,1 0-1 0 0,0 0 1 0 0,0 1 0 0 0,-1-1 0 0 0,1 0 0 0 0,0 0-1 0 0,-1 1 1 0 0,1-1 0 0 0,0 0 0 0 0,0 1 0 0 0,0-1 0 0 0,-1 0-1 0 0,1 1 1 0 0,0-1 0 0 0,0 0 0 0 0,0 1 0 0 0,0-1-1 0 0,0 0 1 0 0,-1 1 0 0 0,1-1 0 0 0,0 1 0 0 0,0-1 0 0 0,0 0-1 0 0,0 1 1 0 0,0-1 0 0 0,0 1 0 0 0,0-1 0 0 0,1 0-1 0 0,-1 1 1 0 0,0-1-4 0 0,1 0-1 0 0,-1 0 1 0 0,1 0-1 0 0,-1 0 0 0 0,0 0 1 0 0,1 0-1 0 0,-1-1 1 0 0,1 1-1 0 0,-1 0 1 0 0,0 0-1 0 0,1 0 0 0 0,-1-1 1 0 0,1 1-1 0 0,-1 0 1 0 0,0-1-1 0 0,1 1 1 0 0,-1 0-1 0 0,0-1 0 0 0,0 1 1 0 0,1 0-1 0 0,-1-1 1 0 0,0 1-1 0 0,0 0 1 0 0,0-1-1 0 0,1 1 0 0 0,-1-1 1 0 0,0 0-1 0 0,5-7-31 0 0,1 1-1 0 0,0-1 1 0 0,0 1-1 0 0,0 0 1 0 0,1 1-1 0 0,0-1 1 0 0,14-9-1 0 0,-8 6-111 0 0,16-16 0 0 0,-18 14 32 0 0,9-9-115 0 0,42-35 0 0 0,-54 46-41 0 0,-7 8-88 0 0,-4 6 126 0 0,-7 9 62 0 0,-18 19 332 0 0,-44 43 290 0 0,60-61-296 0 0,-22 29-1 0 0,7-7 34 0 0,-35 50 271 0 0,19-21 208 0 0,35-47-452 0 0,4-6-170 0 0,3-7 92 0 0,4-5-24 0 0,6-7 23 0 0,-6 5-129 0 0,3-2-28 0 0,0 0 0 0 0,0-1 0 0 0,-1 0-1 0 0,8-7 1 0 0,8-8-66 0 0,38-41-228 0 0,3-1-382 0 0,-43 44 635 0 0,-14 12 43 0 0,1 0 0 0 0,13-9 0 0 0,-35 35-265 0 0,11-12 217 0 0,-34 36 0 0 0,25-29 85 0 0,-15 21 0 0 0,22-29 30 0 0,1 1 1 0 0,-14 11 0 0 0,-9 11 103 0 0,-27 44 263 0 0,16-18-52 0 0,12-15-48 0 0,-25 34 192 0 0,31-44-329 0 0,18-26-124 0 0,4-5-59 0 0,0 0 0 0 0,0 0 0 0 0,0 0 1 0 0,0 0-1 0 0,0 0 0 0 0,0 0 0 0 0,0 0 1 0 0,0 0-1 0 0,0 0 0 0 0,0 0 1 0 0,0 0-1 0 0,0 0 0 0 0,0 0 0 0 0,0 1 1 0 0,0-1-1 0 0,0 0 0 0 0,0 0 0 0 0,0 0 1 0 0,0 0-1 0 0,0 0 0 0 0,0 0 1 0 0,0 0-1 0 0,0 0 0 0 0,0 0 0 0 0,0 0 1 0 0,0 0-1 0 0,0 0 0 0 0,0 0 0 0 0,0 1 1 0 0,0-1-1 0 0,0 0 0 0 0,0 0 1 0 0,0 0-1 0 0,0 0 0 0 0,0 0 0 0 0,0 0 1 0 0,0 0-1 0 0,0 0 0 0 0,0 0 0 0 0,1 0 1 0 0,-1 0-1 0 0,0 0 0 0 0,0 0 1 0 0,0 0-1 0 0,0 0 0 0 0,0 0 0 0 0,0 0 1 0 0,0 0-1 0 0,0 0 0 0 0,0 0 0 0 0,0 0 1 0 0,0 0-1 0 0,0 0 0 0 0,0 0 1 0 0,1 0-1 0 0,-1 0 0 0 0,0 0 0 0 0,0 0 1 0 0,0 0-1 0 0,0 0 0 0 0,0 0 0 0 0,0 0 1 0 0,0 0-1 0 0,0 0 0 0 0,0 0 1 0 0,5-2-4 0 0,-5 2 2 0 0,8-6 1 0 0,-4 3 0 0 0,1 0 0 0 0,0-1 0 0 0,-1 0 0 0 0,0 0 0 0 0,5-5 0 0 0,48-58-232 0 0,-31 35 169 0 0,11-16 52 0 0,-31 39-10 0 0,1 1 1 0 0,1 0 0 0 0,-1 1 0 0 0,12-10 0 0 0,2-1-26 0 0,-17 15 21 0 0,-1 0 1 0 0,1 1-1 0 0,0 0 1 0 0,6-4-1 0 0,10-6-159 0 0,-64 62-696 0 0,36-41 900 0 0,-1 1-1 0 0,-12 18 0 0 0,1-1 107 0 0,-3 2 18 0 0,-19 22 160 0 0,24-30-155 0 0,7-9 104 0 0,-20 19 1 0 0,-14 8 2 0 0,38-32-160 0 0,5-4-30 0 0,4-5-36 0 0,43-37-30 0 0,-25 19 0 0 0,-12 13 0 0 0,0-1 0 0 0,8-11 0 0 0,4-6-116 0 0,-12 17-56 0 0,-2-1 0 0 0,10-14 0 0 0,-14 21 146 0 0,0-1 0 0 0,0 0 0 0 0,1 1 0 0 0,-1 0 0 0 0,1-1 0 0 0,0 1 0 0 0,-1 0 0 0 0,1 0 0 0 0,0 1 0 0 0,0-1 0 0 0,5-1 0 0 0,9-7-247 0 0,-22 13 37 0 0,4-3 226 0 0,1 0 0 0 0,-1 1 0 0 0,0-1 0 0 0,1 0 0 0 0,-1 1 0 0 0,1-1 1 0 0,-1 1-1 0 0,1-1 0 0 0,-1 0 0 0 0,1 1 0 0 0,0-1 0 0 0,-1 1 0 0 0,1 0 0 0 0,-1-1 1 0 0,1 1-1 0 0,0-1 0 0 0,0 1 0 0 0,-1-1 0 0 0,1 1 0 0 0,0 0 0 0 0,0 0 1 0 0,-5 11-10 0 0,-1-1-1 0 0,0-1 1 0 0,0 1 0 0 0,-1-1 0 0 0,-12 13 0 0 0,-6 10 168 0 0,11-12 124 0 0,-2-1 0 0 0,0 0 0 0 0,-1-1-1 0 0,-22 18 1 0 0,37-35-505 0 0,4-3 26 0 0,11-5-542 0 0,-9 5 126 0 0,0 0 0 0 0,0 0 0 0 0,-1 0 0 0 0,8-3 0 0 0,-1-4-3194 0 0,-10 7 3314 0 0,1 0 0 0 0,-1 0 0 0 0,1 1 0 0 0,-1-1 0 0 0,0 0 0 0 0,0 1 0 0 0,1-1 0 0 0,-1 0 0 0 0,0 0 0 0 0,0 0 0 0 0,0 1 0 0 0,0-1 0 0 0,0 0 0 0 0,0-1 0 0 0,0-3-2130 0 0,2-1 1618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1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922 316 7687 0 0,'-2'3'101'0'0,"0"0"0"0"0,0-1 0 0 0,0 0 0 0 0,-1 1 0 0 0,1-1 0 0 0,0 0 0 0 0,-1 0 0 0 0,0-1-1 0 0,-3 3 1 0 0,-10 8 884 0 0,9-5-602 0 0,3-4 54 0 0,0 1-1 0 0,0 0 1 0 0,0-1-1 0 0,-5 3 1 0 0,8-5-382 0 0,1-1 0 0 0,-1 1 0 0 0,0-1 1 0 0,0 0-1 0 0,0 1 0 0 0,1-1 0 0 0,-1 0 1 0 0,0 0-1 0 0,0 1 0 0 0,0-1 0 0 0,0 0 1 0 0,0 0-1 0 0,1 0 0 0 0,-1 0 0 0 0,0 0 1 0 0,0 0-1 0 0,0 0 0 0 0,0 0 0 0 0,0-1 1 0 0,0 1-1 0 0,1 0 0 0 0,-1 0 0 0 0,0-1 1 0 0,0 1-1 0 0,0-1 0 0 0,1 1 0 0 0,-1-1 1 0 0,0 1-1 0 0,0-1 0 0 0,0 0 0 0 0,1 0-43 0 0,-1 1 0 0 0,1 0 0 0 0,0-1 0 0 0,0 1 0 0 0,-1-1 0 0 0,1 0 0 0 0,0 1 0 0 0,0-1 0 0 0,0 1 0 0 0,0-1 0 0 0,0 1 0 0 0,0-1 0 0 0,0 1 0 0 0,0-1 0 0 0,0 1 0 0 0,0-1 0 0 0,0 1 0 0 0,0-1 0 0 0,0 1 0 0 0,1-1 0 0 0,-1 1 0 0 0,0-1 0 0 0,0 1 0 0 0,1-2 0 0 0,6-9 24 0 0,1-1-181 0 0,5-5-55 0 0,-2 6 24 0 0,-9 8 137 0 0,0 1 0 0 0,0 0 0 0 0,1 0 0 0 0,-1 0 0 0 0,1 0 0 0 0,-1 0 0 0 0,4-1 0 0 0,30-21-578 0 0,-26 17 306 0 0,3 0-172 0 0,-12 7 375 0 0,-2 1 10 0 0,0-1 103 0 0,1 1 0 0 0,-1 0 1 0 0,0 0-1 0 0,0-1 0 0 0,0 1 0 0 0,1 0 1 0 0,-1-1-1 0 0,0 1 0 0 0,0-1 1 0 0,0 1-1 0 0,-2 0 0 0 0,-7 5 102 0 0,4-2-17 0 0,1 1 1 0 0,-1-1-1 0 0,-8 5 0 0 0,9-5 35 0 0,-1 0 0 0 0,0 0 0 0 0,-8 8 1 0 0,-11 9 477 0 0,21-18-508 0 0,-1 0-1 0 0,1 0 0 0 0,0 1 0 0 0,0 0 0 0 0,0 0 0 0 0,-3 4 0 0 0,-15 15 312 0 0,18-19-320 0 0,0-1 0 0 0,1 1 0 0 0,-1 0-1 0 0,-4 7 1 0 0,-8 4 169 0 0,15-13-220 0 0,-1-1 0 0 0,0 0 0 0 0,1 1 0 0 0,-1-1 0 0 0,1 1 0 0 0,-1-1-1 0 0,1 1 1 0 0,-2 3 0 0 0,4-7-57 0 0,1 0 1 0 0,0-1-1 0 0,0 1 0 0 0,0 0 0 0 0,0 0 0 0 0,0 0 0 0 0,0 1 0 0 0,0-1 0 0 0,1 0 0 0 0,2-1 1 0 0,14-11-115 0 0,17-14-31 0 0,-8 8 62 0 0,-19 14 8 0 0,0 0 0 0 0,0 0 0 0 0,15-5 0 0 0,6-4-259 0 0,42-18-228 0 0,-24 13 208 0 0,-47 20 371 0 0,-1 0 0 0 0,0 0 0 0 0,1-1 0 0 0,-1 1 0 0 0,0 0 0 0 0,1 0 0 0 0,-1 0 0 0 0,0 0 0 0 0,1-1 0 0 0,-1 1 0 0 0,1 0 0 0 0,-1 0 0 0 0,0 0 0 0 0,1 0-1 0 0,-1 0 1 0 0,1 0 0 0 0,-1 0 0 0 0,1 0 0 0 0,-1 0 0 0 0,1 1 0 0 0,0 5-73 0 0,-2-5 96 0 0,1 1 1 0 0,-1-1-1 0 0,1 1 0 0 0,-1-1 1 0 0,0 1-1 0 0,0-1 0 0 0,0 0 1 0 0,0 1-1 0 0,0-1 0 0 0,-1 1 1 0 0,-57 44 1635 0 0,22-16-880 0 0,8-6-476 0 0,-35 34 358 0 0,49-44-523 0 0,14-12-121 0 0,-1 0-1 0 0,0 0 0 0 0,0 0 1 0 0,0 0-1 0 0,0-1 1 0 0,0 1-1 0 0,-4 1 0 0 0,6-3-9 0 0,0 1 0 0 0,0-1 0 0 0,0 0 0 0 0,0 0 0 0 0,0 0 0 0 0,0 0-1 0 0,0 0 1 0 0,0 0 0 0 0,0 0 0 0 0,-1 0 0 0 0,1 0 0 0 0,0 1 0 0 0,0-1 0 0 0,0 0 0 0 0,0 0-1 0 0,0 0 1 0 0,0 0 0 0 0,-1 0 0 0 0,1 0 0 0 0,0 0 0 0 0,0 0 0 0 0,0 0 0 0 0,0 0 0 0 0,0 0 0 0 0,0 0-1 0 0,-1 0 1 0 0,1 0 0 0 0,0 0 0 0 0,0 0 0 0 0,0 0 0 0 0,0 0 0 0 0,0 0 0 0 0,-1 0 0 0 0,1 0-1 0 0,0 0 1 0 0,0 0 0 0 0,0-1 0 0 0,0 1 0 0 0,0 0 0 0 0,0 0 0 0 0,0 0 0 0 0,-1 0 0 0 0,1 0-1 0 0,0 0 1 0 0,0 0 0 0 0,0 0 0 0 0,0-1 0 0 0,0 1 0 0 0,0 0 0 0 0,0 0 0 0 0,0 0 0 0 0,0 0-1 0 0,0 0 1 0 0,0 0 0 0 0,0-1 0 0 0,0 1 0 0 0,0 0 0 0 0,0 0 0 0 0,0 0 0 0 0,0 0 0 0 0,0 0-1 0 0,0-1 1 0 0,0 1 0 0 0,0 0 0 0 0,0 0 0 0 0,0 0 0 0 0,6-9 141 0 0,28-17-331 0 0,-29 22 169 0 0,0 0 1 0 0,0 1 0 0 0,0-1 0 0 0,7-2-1 0 0,12-9-24 0 0,133-90-1370 0 0,-119 76 596 0 0,-9 6 322 0 0,-12 7 251 0 0,-6 4 21 0 0,-7 8 217 0 0,-8 4 30 0 0,-5 4-5 0 0,-44 29 220 0 0,-28 20 992 0 0,69-45-1050 0 0,0 0 1 0 0,-13 5-1 0 0,11-5 59 0 0,-18 12 0 0 0,0-2 40 0 0,27-16-218 0 0,-1 1 1 0 0,1 0 0 0 0,-1 1 0 0 0,1-1 0 0 0,0 1 0 0 0,-5 5 0 0 0,7-6-9 0 0,2-2-36 0 0,0 1 0 0 0,0-1 1 0 0,0 0-1 0 0,-1 0 0 0 0,1 0 1 0 0,0 0-1 0 0,-1 0 0 0 0,1 0 0 0 0,-1 0 1 0 0,1-1-1 0 0,-1 1 0 0 0,1-1 1 0 0,-1 1-1 0 0,0-1 0 0 0,1 1 1 0 0,-4-1-1 0 0,24-14-77 0 0,6-4 3 0 0,45-23 36 0 0,38-18-553 0 0,-65 34 269 0 0,10-11-220 0 0,-31 14 295 0 0,-20 22 267 0 0,-3 3 0 0 0,-6 4 24 0 0,-145 94 1568 0 0,125-83-1594 0 0,18-12 5 0 0,0 0 0 0 0,0 1 0 0 0,-13 12 0 0 0,0 0 121 0 0,18-17-143 0 0,1 0 1 0 0,0 1 0 0 0,0-1-1 0 0,0 1 1 0 0,0 0-1 0 0,1 0 1 0 0,-1 0 0 0 0,-3 6-1 0 0,-3-1-18 0 0,4-2-57 0 0,5-6 54 0 0,0 0 0 0 0,0 0 0 0 0,0 0 0 0 0,0 0-1 0 0,0 1 1 0 0,0-1 0 0 0,0 0 0 0 0,0 0 0 0 0,0 0 0 0 0,0 0-1 0 0,0 1 1 0 0,0-1 0 0 0,0 0 0 0 0,0 0 0 0 0,1 0 0 0 0,-1 0-1 0 0,0 0 1 0 0,0 0 0 0 0,0 1 0 0 0,0-1 0 0 0,0 0 0 0 0,0 0-1 0 0,0 0 1 0 0,0 0 0 0 0,1 0 0 0 0,-1 0 0 0 0,0 0-1 0 0,0 0 1 0 0,0 0 0 0 0,0 1 0 0 0,0-1 0 0 0,0 0 0 0 0,1 0-1 0 0,-1 0 1 0 0,0 0 0 0 0,0 0 0 0 0,0 0 0 0 0,0 0 0 0 0,1 0-1 0 0,-1 0 1 0 0,2-1-17 0 0,1 1 1 0 0,-1 0-1 0 0,1-1 0 0 0,-1 0 0 0 0,0 0 1 0 0,1 1-1 0 0,-1-1 0 0 0,4-3 0 0 0,5-1 64 0 0,-2 1 17 0 0,1 0 1 0 0,-1-1-1 0 0,12-8 0 0 0,2-1-35 0 0,14-9-204 0 0,-2-1 1 0 0,35-31-1 0 0,-51 39 83 0 0,-9 7 23 0 0,-1 0 1 0 0,9-10-1 0 0,8-10-117 0 0,-8 8 9 0 0,-15 17 148 0 0,0 0 0 0 0,0 0-1 0 0,1 0 1 0 0,4-4-1 0 0,-7 8 32 0 0,-1-1 0 0 0,0 1 0 0 0,1 0 0 0 0,-1 0 0 0 0,0 0 0 0 0,0-1 0 0 0,1 1 0 0 0,-1 0 0 0 0,0-1 0 0 0,0 1 0 0 0,1 0 0 0 0,-1 0 0 0 0,0-1 0 0 0,0 1 0 0 0,0 0 0 0 0,0-1 0 0 0,0 1 0 0 0,1-1 0 0 0,-1 1 0 0 0,0 0 0 0 0,0-1 0 0 0,0 1 0 0 0,0 0 0 0 0,0-1 0 0 0,0 1 0 0 0,0 0 0 0 0,0-1 0 0 0,0 1 0 0 0,0-1 0 0 0,-1 1 0 0 0,1 0 0 0 0,0-1 0 0 0,0 1 0 0 0,0 0 0 0 0,0-1 0 0 0,-1 1 0 0 0,1-1 8 0 0,-1 1-1 0 0,1 0 0 0 0,-1 0 1 0 0,1-1-1 0 0,-1 1 0 0 0,1 0 1 0 0,-1 0-1 0 0,1 0 0 0 0,-1 0 1 0 0,0 0-1 0 0,1 0 0 0 0,-1 0 1 0 0,1 0-1 0 0,-1 0 0 0 0,1 0 1 0 0,-1 0-1 0 0,1 0 1 0 0,-1 0-1 0 0,0 0 0 0 0,1 0 1 0 0,-1 0-1 0 0,1 1 0 0 0,-1-1 1 0 0,1 0-1 0 0,-1 1 0 0 0,1-1 1 0 0,-1 0-1 0 0,1 1 0 0 0,-1-1 1 0 0,1 0 2 0 0,-5 3 69 0 0,1 1 1 0 0,-1-1-1 0 0,1 1 1 0 0,0-1-1 0 0,-4 6 1 0 0,-7 6 140 0 0,-60 56 476 0 0,42-39-483 0 0,18-16-107 0 0,-21 15-1 0 0,25-21-78 0 0,0 0 0 0 0,-10 11 0 0 0,-8 9-17 0 0,28-28 3 0 0,-1 0 0 0 0,0 0 0 0 0,1 0 1 0 0,-1 0-1 0 0,1 0 0 0 0,0 1 0 0 0,0-1 0 0 0,-2 4 1 0 0,2-4 14 0 0,0 1-1 0 0,1-1 1 0 0,-2 0 0 0 0,1 0 0 0 0,0 0 0 0 0,0 0-1 0 0,-2 2 1 0 0,13 0 68 0 0,-6-5-91 0 0,0 0 0 0 0,0 0-1 0 0,0 0 1 0 0,-1 0 0 0 0,1-1-1 0 0,0 1 1 0 0,-1-1 0 0 0,1 0-1 0 0,-1 0 1 0 0,1 0 0 0 0,2-4-1 0 0,9-3 4 0 0,42-28 22 0 0,-15 10-114 0 0,13-12-230 0 0,3-2-130 0 0,115-73-1064 0 0,-109 72 1068 0 0,-57 38 374 0 0,-6 4 65 0 0,-1 0 1 0 0,0-1 0 0 0,0 1 0 0 0,0 0-1 0 0,0 0 1 0 0,0 0 0 0 0,0 0-1 0 0,1 0 1 0 0,-1 0 0 0 0,0 0 0 0 0,0 0-1 0 0,0 0 1 0 0,0 0 0 0 0,0 0 0 0 0,1 0-1 0 0,-1 0 1 0 0,0 0 0 0 0,0 0 0 0 0,0 0-1 0 0,0 0 1 0 0,1 0 0 0 0,-1 0 0 0 0,0 0-1 0 0,0 0 1 0 0,0 0 0 0 0,0 0-1 0 0,0 0 1 0 0,1 0 0 0 0,-1 0 0 0 0,0 0-1 0 0,0 0 1 0 0,0 0 0 0 0,0 0 0 0 0,0 1-1 0 0,0-1 1 0 0,1 0 0 0 0,-1 0 0 0 0,0 0-1 0 0,0 0 1 0 0,0 0 0 0 0,0 0 0 0 0,0 1-1 0 0,0-1 1 0 0,0 0 0 0 0,0 0-1 0 0,0 0 1 0 0,0 0 0 0 0,0 0 0 0 0,0 1-1 0 0,0-1 1 0 0,0 0 0 0 0,0 0 0 0 0,0 0-1 0 0,0 1 1 0 0,-1 2 1 0 0,-10 15 231 0 0,-1 0 0 0 0,0-1 0 0 0,-1 0 0 0 0,-1-1 0 0 0,-1-1 0 0 0,-20 18 0 0 0,-57 55 720 0 0,57-53-627 0 0,27-26-207 0 0,-1 0 1 0 0,-14 12-1 0 0,7-7 46 0 0,-5 3 136 0 0,20-17-198 0 0,10-13 148 0 0,-7 10-241 0 0,0 1-1 0 0,1 0 0 0 0,-1 0 1 0 0,1 0-1 0 0,0 0 0 0 0,-1 0 1 0 0,4-1-1 0 0,14-10-103 0 0,9-11-132 0 0,1 1-1 0 0,2 1 0 0 0,53-27 1 0 0,-53 29-162 0 0,0-1 0 0 0,37-34 1 0 0,-51 41 172 0 0,11-6-81 0 0,-22 16 209 0 0,0-1 1 0 0,12-9-1 0 0,-18 13 83 0 0,-1 1 1 0 0,1-1-1 0 0,0 1 0 0 0,-1-1 0 0 0,1 1 0 0 0,0-1 1 0 0,0 1-1 0 0,-1 0 0 0 0,1-1 0 0 0,0 1 0 0 0,0 0 1 0 0,0 0-1 0 0,-1 0 0 0 0,1-1 0 0 0,0 1 0 0 0,0 0 1 0 0,0 0-1 0 0,0 0 0 0 0,1 1 0 0 0,-2-1 4 0 0,0 0 0 0 0,1 0 0 0 0,-1 0 0 0 0,0 0 0 0 0,1 0 0 0 0,-1 0 1 0 0,0 0-1 0 0,1 0 0 0 0,-1 1 0 0 0,0-1 0 0 0,0 0 0 0 0,1 0 0 0 0,-1 0 0 0 0,0 1 0 0 0,0-1 0 0 0,1 0 0 0 0,-1 0 0 0 0,0 1 0 0 0,0-1 0 0 0,1 0 0 0 0,-1 0 0 0 0,0 1 0 0 0,0-1 0 0 0,0 0 0 0 0,0 1 0 0 0,0-1 0 0 0,1 0 0 0 0,-1 1 0 0 0,0-1 1 0 0,0 0-1 0 0,0 1 0 0 0,0-1 0 0 0,0 0 0 0 0,0 1 0 0 0,0 0 0 0 0,-2 8-37 0 0,2-9 38 0 0,-1 2 5 0 0,0 0 0 0 0,-1 0-1 0 0,1 0 1 0 0,-1 0 0 0 0,1 0-1 0 0,-1 0 1 0 0,1 0 0 0 0,-1 0-1 0 0,0-1 1 0 0,-2 3 0 0 0,-10 8 45 0 0,-8 17 454 0 0,-3-1 1 0 0,-50 45 0 0 0,55-56-321 0 0,11-9-96 0 0,-1 0 0 0 0,0 0 0 0 0,0-1 0 0 0,-11 5 0 0 0,2 0 75 0 0,17-10-127 0 0,0-1 1 0 0,0 1-1 0 0,0-1 1 0 0,0 0-1 0 0,0 1 1 0 0,0-1-1 0 0,0-1 1 0 0,0 1-1 0 0,0 0 1 0 0,0 0-1 0 0,-1-1 1 0 0,1 1-1 0 0,-5 0 1 0 0,9-2-12 0 0,-1 0 1 0 0,0 1 0 0 0,0-1-1 0 0,0 0 1 0 0,1 0 0 0 0,-1 0-1 0 0,0 0 1 0 0,0 1 0 0 0,0-2 0 0 0,0 1-1 0 0,0-1 1 0 0,7-6 26 0 0,32-23-153 0 0,38-40 1 0 0,-9 7-247 0 0,-34 31 51 0 0,-16 16 50 0 0,23-18 0 0 0,38-28-354 0 0,-78 62 578 0 0,1-1 1 0 0,-1 0 0 0 0,0 0 0 0 0,0 0 0 0 0,0 0 0 0 0,0 0-1 0 0,2-3 1 0 0,-4 4 21 0 0,0 1-1 0 0,0 0 1 0 0,0 0 0 0 0,0 0-1 0 0,0 0 1 0 0,0 0-1 0 0,0 0 1 0 0,0-1 0 0 0,0 1-1 0 0,0 0 1 0 0,1 0 0 0 0,-1 0-1 0 0,0 0 1 0 0,0 0-1 0 0,0 0 1 0 0,0-1 0 0 0,0 1-1 0 0,0 0 1 0 0,0 0-1 0 0,0 0 1 0 0,0 0 0 0 0,0 0-1 0 0,0-1 1 0 0,0 1-1 0 0,-1 0 1 0 0,1 0 0 0 0,0 0-1 0 0,0 0 1 0 0,0 0-1 0 0,0-1 1 0 0,0 1 0 0 0,0 0-1 0 0,0 0 1 0 0,0 0-1 0 0,0 0 1 0 0,0 0 0 0 0,0 0-1 0 0,-1 0 1 0 0,1-1 0 0 0,0 1-1 0 0,0 0 1 0 0,0 0-1 0 0,0 0 1 0 0,0 0 0 0 0,0 0-1 0 0,-1 0 1 0 0,1 0-1 0 0,0 0 1 0 0,0 0 0 0 0,0 0-1 0 0,0 0 1 0 0,0 0-1 0 0,-1 0 1 0 0,1 0 0 0 0,0 0-1 0 0,0 0 1 0 0,0 0-1 0 0,0 0 1 0 0,0 0 0 0 0,-1 0-1 0 0,1 0 1 0 0,0 0-1 0 0,0 0 1 0 0,0 0 0 0 0,0 0-1 0 0,0 0 1 0 0,0 0 0 0 0,-1 0-1 0 0,1 1 1 0 0,-10 1 26 0 0,5 0-3 0 0,1 0 1 0 0,0 1-1 0 0,-1-1 0 0 0,1 1 0 0 0,-5 4 1 0 0,-9 6 37 0 0,-23 15 296 0 0,-49 43 0 0 0,-17 13 305 0 0,99-78-611 0 0,-88 54 394 0 0,77-47-345 0 0,18-12-91 0 0,-1 1 1 0 0,0-1-1 0 0,1 1 1 0 0,-1-1-1 0 0,0 0 1 0 0,0 0-1 0 0,0 0 1 0 0,0 0-1 0 0,0 0 1 0 0,0 0-1 0 0,0-1 1 0 0,-1 1-1 0 0,1-1 1 0 0,0 1-1 0 0,0-1 1 0 0,0 0-1 0 0,-3 0 1 0 0,10-13 130 0 0,-3 10-139 0 0,0 0 0 0 0,1 1 1 0 0,-1-1-1 0 0,1 1 0 0 0,0 0 1 0 0,0 0-1 0 0,0 0 0 0 0,0 0 1 0 0,3-1-1 0 0,11-7-1 0 0,-5 1 8 0 0,100-77-246 0 0,-31 23-93 0 0,-47 38 180 0 0,-9 9-19 0 0,38-21 0 0 0,-21 14-2 0 0,-23 12 44 0 0,1 1-1 0 0,0 0 0 0 0,31-9 1 0 0,-35 17-51 0 0,-16 2 176 0 0,1 0 0 0 0,-1 0-1 0 0,0 0 1 0 0,0 0 0 0 0,0 0-1 0 0,0 1 1 0 0,0-1 0 0 0,0 0-1 0 0,0 0 1 0 0,1 0 0 0 0,-1 0 0 0 0,0 0-1 0 0,0 0 1 0 0,0 0 0 0 0,0 0-1 0 0,0 1 1 0 0,0-1 0 0 0,0 0-1 0 0,0 0 1 0 0,0 0 0 0 0,0 0-1 0 0,0 0 1 0 0,0 0 0 0 0,0 1-1 0 0,0-1 1 0 0,0 0 0 0 0,0 0 0 0 0,0 0-1 0 0,0 0 1 0 0,0 0 0 0 0,0 0-1 0 0,0 1 1 0 0,0-1 0 0 0,0 0-1 0 0,0 0 1 0 0,0 0 0 0 0,0 0-1 0 0,0 0 1 0 0,0 0 0 0 0,0 1-1 0 0,0-1 1 0 0,0 0 0 0 0,0 0-1 0 0,0 0 1 0 0,0 0 0 0 0,-1 0 0 0 0,1 0-1 0 0,0 0 1 0 0,0 1 0 0 0,-21 19-130 0 0,14-14 196 0 0,-6 5 79 0 0,0-2 0 0 0,0 0-1 0 0,-15 8 1 0 0,-28 18 309 0 0,-62 51 383 0 0,90-65-683 0 0,-1-1 0 0 0,-1-1 0 0 0,-52 24 0 0 0,58-31-54 0 0,16-8-78 0 0,0-1 1 0 0,0 1 0 0 0,-13 3 0 0 0,12-4-20 0 0,49-15-13 0 0,24-12-289 0 0,-41 17 85 0 0,0-2-1 0 0,24-12 0 0 0,37-17-750 0 0,-81 36 912 0 0,1 0 0 0 0,-1 1 0 0 0,1-1 1 0 0,-1 1-1 0 0,1 0 0 0 0,0 0 0 0 0,0 0 0 0 0,-1 1 0 0 0,1-1 0 0 0,0 1 0 0 0,0 0 0 0 0,0 0 0 0 0,0 1 0 0 0,7 0 1 0 0,-11 0 48 0 0,0-1 0 0 0,0 1 0 0 0,0-1 0 0 0,0 1 0 0 0,0-1 0 0 0,0 0 0 0 0,0 1 0 0 0,0-1 0 0 0,0 1 0 0 0,-1-1 0 0 0,1 0 0 0 0,0 1 0 0 0,0-1 0 0 0,0 1 0 0 0,0-1 0 0 0,-1 0 0 0 0,1 1 0 0 0,0-1 0 0 0,0 0 0 0 0,-1 1 0 0 0,1-1 0 0 0,-25 30 26 0 0,-1-2 0 0 0,-39 33 0 0 0,47-45 180 0 0,-16 14 493 0 0,-70 47 0 0 0,60-44-307 0 0,31-22-257 0 0,-22 14-1 0 0,16-11-41 0 0,16-12-77 0 0,0 0 0 0 0,0 1 0 0 0,0-1 0 0 0,0 0 0 0 0,0 0 0 0 0,-1-1 0 0 0,-5 3 0 0 0,9-4-9 0 0,0 0 0 0 0,0 0 0 0 0,0 0 0 0 0,0 0 0 0 0,0 0 1 0 0,0 0-1 0 0,0 0 0 0 0,-1 1 0 0 0,1-1 0 0 0,0 0 0 0 0,0 0 1 0 0,0 0-1 0 0,0 0 0 0 0,0 0 0 0 0,0 0 0 0 0,-1 0 1 0 0,1 0-1 0 0,0 0 0 0 0,0 0 0 0 0,0 0 0 0 0,0 0 0 0 0,0 0 1 0 0,-1 0-1 0 0,1 0 0 0 0,0-1 0 0 0,0 1 0 0 0,0 0 1 0 0,0 0-1 0 0,0 0 0 0 0,0 0 0 0 0,-1 0 0 0 0,1 0 0 0 0,0 0 1 0 0,0 0-1 0 0,0 0 0 0 0,0 0 0 0 0,0 0 0 0 0,0-1 1 0 0,0 1-1 0 0,0 0 0 0 0,0 0 0 0 0,0 0 0 0 0,-1 0 0 0 0,1 0 1 0 0,0 0-1 0 0,0-1 0 0 0,0 1 0 0 0,0 0 0 0 0,0 0 0 0 0,0 0 1 0 0,0 0-1 0 0,0 0 0 0 0,0-1 0 0 0,0 1 0 0 0,0 0 1 0 0,0 0-1 0 0,0 0 0 0 0,0 0 0 0 0,0 0 0 0 0,0 0 0 0 0,0-1 1 0 0,0 1-1 0 0,1 0 0 0 0,-1 0 0 0 0,3-7-1 0 0,-2 7 1 0 0,5-11-16 0 0,1 1 0 0 0,1 0 0 0 0,0 1 0 0 0,1 0 0 0 0,10-9 0 0 0,64-56-549 0 0,-65 59 208 0 0,0-1-1 0 0,-1 0 1 0 0,-1-1 0 0 0,19-27-1 0 0,-35 44 352 0 0,0 0-1 0 0,0 0 1 0 0,0 0-1 0 0,0 0 0 0 0,0 0 1 0 0,0-1-1 0 0,1 1 1 0 0,-1 0-1 0 0,0 0 1 0 0,0 0-1 0 0,0 0 1 0 0,0 0-1 0 0,0 0 1 0 0,0 0-1 0 0,0 0 0 0 0,0 0 1 0 0,0 0-1 0 0,0-1 1 0 0,0 1-1 0 0,0 0 1 0 0,0 0-1 0 0,0 0 1 0 0,0 0-1 0 0,0 0 1 0 0,0 0-1 0 0,0 0 0 0 0,0 0 1 0 0,0 0-1 0 0,0 0 1 0 0,0 0-1 0 0,-1-1 1 0 0,1 1-1 0 0,0 0 1 0 0,0 0-1 0 0,0 0 0 0 0,0 0 1 0 0,0 0-1 0 0,0 0 1 0 0,0 0-1 0 0,0 0 1 0 0,0 0-1 0 0,0 0 1 0 0,0 0-1 0 0,0 0 1 0 0,0 0-1 0 0,0 0 0 0 0,-1 0 1 0 0,1 0-1 0 0,0 0 1 0 0,0 0-1 0 0,0 0 1 0 0,0 0-1 0 0,0 0 1 0 0,0 0-1 0 0,0 0 0 0 0,0 0 1 0 0,0 0-1 0 0,0 0 1 0 0,-1 0-1 0 0,1 0 1 0 0,0 0-1 0 0,0 0 1 0 0,0 0-1 0 0,-11 1-98 0 0,-11 6 53 0 0,15-4 69 0 0,1 0-1 0 0,-1 0 1 0 0,-7 6-1 0 0,-14 7 152 0 0,7-6 24 0 0,0 1 0 0 0,-22 16 1 0 0,-10 6 266 0 0,-10 7 13 0 0,-15 10 47 0 0,54-36-340 0 0,12-8-50 0 0,-1 0 0 0 0,1-1 0 0 0,-17 5 0 0 0,28-10-127 0 0,1 1 1 0 0,-1-1-1 0 0,1 0 0 0 0,-1 0 1 0 0,1 0-1 0 0,-1 1 0 0 0,1-1 1 0 0,-1 0-1 0 0,1 0 0 0 0,-1 0 1 0 0,1 0-1 0 0,-1 0 0 0 0,1 0 0 0 0,-1 0 1 0 0,1 0-1 0 0,-1 0 0 0 0,0 0 1 0 0,1 0-1 0 0,-1-1 0 0 0,1 1 1 0 0,-1 0-1 0 0,1 0 0 0 0,-1 0 0 0 0,1-1 1 0 0,0 1-1 0 0,-1-1 0 0 0,0 1 1 0 0,1-1-1 0 0,0 1 0 0 0,0-1 0 0 0,0 0 1 0 0,0 1-1 0 0,0-1 0 0 0,-1 0 0 0 0,1 1 1 0 0,1-1-1 0 0,-1 0 0 0 0,0 1 0 0 0,0-1 1 0 0,0 1-1 0 0,0-1 0 0 0,0 0 0 0 0,0 1 1 0 0,1-1-1 0 0,-1 0 0 0 0,16-27 17 0 0,-6 17-18 0 0,19-20-1 0 0,-1 3-13 0 0,-14 14-110 0 0,19-16 0 0 0,0 2-171 0 0,-20 17 15 0 0,25-17-1 0 0,-15 13-33 0 0,-5 4 51 0 0,-15 9 183 0 0,1 0 0 0 0,-1 0-1 0 0,0 0 1 0 0,0 0 0 0 0,0 0-1 0 0,-1-1 1 0 0,1 1 0 0 0,2-4-1 0 0,-4 6-20 0 0,-5 0 82 0 0,0 1 0 0 0,0 0 1 0 0,0 0-1 0 0,0 0 0 0 0,0 1 0 0 0,0-1 0 0 0,0 1 0 0 0,1 0 0 0 0,-6 4 0 0 0,-12 5 109 0 0,-133 56 1116 0 0,115-51-779 0 0,0-1 1 0 0,-81 19-1 0 0,99-30-348 0 0,15-2-76 0 0,-1 0 0 0 0,1-1 0 0 0,-1 0 0 0 0,1-1 0 0 0,-13 0 0 0 0,14 0-4 0 0,3-1 0 0 0,0 1 0 0 0,0 0 0 0 0,0 0 0 0 0,0-1 0 0 0,0 1 0 0 0,0-1 0 0 0,0 1 0 0 0,0-1 0 0 0,0 0 0 0 0,0 0 0 0 0,-3-2 0 0 0,5 3 0 0 0,0 0 0 0 0,-1 0 0 0 0,1 0 0 0 0,0-1 0 0 0,-1 1 0 0 0,1 0 0 0 0,0 0 0 0 0,0-1 0 0 0,-1 1-1 0 0,1 0 1 0 0,0-1 0 0 0,0 1 0 0 0,0 0 0 0 0,-1-1 0 0 0,1 1 0 0 0,0 0 0 0 0,0-1 0 0 0,0 1 0 0 0,0 0 0 0 0,0-1 0 0 0,0 1 0 0 0,0 0 0 0 0,-1-1-1 0 0,1 1 1 0 0,0 0 0 0 0,0-1 0 0 0,1 1 0 0 0,-1-1 0 0 0,0 1 0 0 0,0 0 0 0 0,0-1 0 0 0,0 1 0 0 0,0 0 0 0 0,0-1 0 0 0,0 1 0 0 0,1 0 0 0 0,-1-1 0 0 0,0 1-1 0 0,0 0 1 0 0,0-1 0 0 0,1 1 0 0 0,9-6-75 0 0,-9 6 51 0 0,9-9-132 0 0,-9 8 146 0 0,-1 0 0 0 0,1 0 1 0 0,-1 0-1 0 0,1 1 0 0 0,0-1 1 0 0,0 0-1 0 0,-1 1 1 0 0,1-1-1 0 0,0 0 0 0 0,0 1 1 0 0,0-1-1 0 0,0 1 0 0 0,1-1 1 0 0,8-2-61 0 0,-6 2 30 0 0,0 0 0 0 0,-1 0 0 0 0,1 0 0 0 0,-1-1-1 0 0,7-3 1 0 0,-7 4 11 0 0,-1-1 1 0 0,1 1-1 0 0,0 0 0 0 0,0 0 1 0 0,0 0-1 0 0,0 1 0 0 0,5-2 1 0 0,16-4-207 0 0,-21 5 218 0 0,0 0-1 0 0,0 1 1 0 0,0-1 0 0 0,-1 1-1 0 0,1-1 1 0 0,5 1-1 0 0,11-2 20 0 0,-13 2-2 0 0,-6 0 1 0 0,0 0 1 0 0,0 0-1 0 0,1 0 0 0 0,-1 0 0 0 0,0 0 0 0 0,0 0 0 0 0,0 0 1 0 0,1 0-1 0 0,-1 0 0 0 0,0 0 0 0 0,0 0 0 0 0,0 0 0 0 0,0 0 1 0 0,1 0-1 0 0,-1 1 0 0 0,0-1 0 0 0,0 0 0 0 0,0 0 0 0 0,0 0 1 0 0,1 0-1 0 0,-1 0 0 0 0,0 0 0 0 0,0 0 0 0 0,0 1 0 0 0,0-1 1 0 0,0 0-1 0 0,0 0 0 0 0,1 0 0 0 0,-1 0 0 0 0,0 1 1 0 0,0-1-1 0 0,0 0 0 0 0,0 0 0 0 0,0 0 0 0 0,0 1 0 0 0,0-1 1 0 0,0 0-1 0 0,0 0 0 0 0,0 0 0 0 0,0 1 0 0 0,0-1 0 0 0,0 0 1 0 0,0 0-1 0 0,0 0 0 0 0,0 0 0 0 0,0 1 0 0 0,0-1 0 0 0,0 0 1 0 0,0 0-1 0 0,0 0 0 0 0,0 1 0 0 0,-1-1 0 0 0,1 0 0 0 0,0 0 1 0 0,0 0-1 0 0,0 0 0 0 0,0 0 0 0 0,0 1 0 0 0,0-1 1 0 0,-1 0-1 0 0,1 0 0 0 0,0 0 0 0 0,0 0 0 0 0,0 0 0 0 0,-1 1 1 0 0,0 0 8 0 0,-1 0 0 0 0,1 0 1 0 0,-1 0-1 0 0,0 0 1 0 0,1 0-1 0 0,-1-1 0 0 0,0 1 1 0 0,0 0-1 0 0,1-1 0 0 0,-1 1 1 0 0,-2-1-1 0 0,-14 6 50 0 0,-75 53-8 0 0,70-44-19 0 0,-7 4 112 0 0,-1-1 0 0 0,-1-1 0 0 0,-38 14 0 0 0,60-27-103 0 0,0-1 0 0 0,-1 0 1 0 0,1 0-1 0 0,-1-1 0 0 0,-15 0 0 0 0,25-1-37 0 0,0-1 0 0 0,0 0 0 0 0,0 0 0 0 0,0 0 0 0 0,0 0 0 0 0,1 0 0 0 0,-1 0 1 0 0,0-1-1 0 0,0 1 0 0 0,0 0 0 0 0,0 0 0 0 0,0-1 0 0 0,1 1 0 0 0,-1 0 0 0 0,0-1 0 0 0,0 1 0 0 0,0-1 0 0 0,1 1 0 0 0,-2-2 0 0 0,2 2 7 0 0,-1-1 0 0 0,1 1 0 0 0,0-1 0 0 0,0 1-1 0 0,0-1 1 0 0,-1 0 0 0 0,1 1 0 0 0,0-1 0 0 0,0 1 0 0 0,0-1 0 0 0,0 0 0 0 0,0 1 0 0 0,0-1-1 0 0,0 1 1 0 0,0-1 0 0 0,0 0 0 0 0,1 1 0 0 0,-1-1 0 0 0,0 1 0 0 0,0-1 0 0 0,1 0 0 0 0,0-3-17 0 0,1 1 1 0 0,0-1 0 0 0,1 1 0 0 0,-1 0 0 0 0,0-1 0 0 0,1 1 0 0 0,3-3 0 0 0,56-41-282 0 0,-41 32 232 0 0,4-4-124 0 0,-18 13 125 0 0,-6 6 48 0 0,0-1-1 0 0,0 1 1 0 0,0-1 0 0 0,0 0-1 0 0,0 0 1 0 0,0 0-1 0 0,0 1 1 0 0,0-1-1 0 0,0 0 1 0 0,0 0-1 0 0,-1 0 1 0 0,1 0-1 0 0,0 0 1 0 0,-1-1-1 0 0,1 1 1 0 0,-1 0 0 0 0,1 0-1 0 0,-1 0 1 0 0,1 0-1 0 0,-1-1 1 0 0,0 1-1 0 0,0 0 1 0 0,0 0-1 0 0,1-2 1 0 0,-2 2 6 0 0,1 1 1 0 0,0-1 0 0 0,0 0-1 0 0,0 1 1 0 0,-1-1-1 0 0,1 1 1 0 0,0-1 0 0 0,0 0-1 0 0,-1 1 1 0 0,1-1 0 0 0,-1 1-1 0 0,1-1 1 0 0,0 1-1 0 0,-1-1 1 0 0,1 1 0 0 0,-1-1-1 0 0,1 1 1 0 0,-1 0-1 0 0,1-1 1 0 0,-1 1 0 0 0,0 0-1 0 0,1-1 1 0 0,-1 1-1 0 0,1 0 1 0 0,-1 0 0 0 0,0 0-1 0 0,1-1 1 0 0,-1 1-1 0 0,0 0 1 0 0,1 0 0 0 0,-1 0-1 0 0,0 0 1 0 0,1 0-1 0 0,-2 0 1 0 0,-26 3-8 0 0,24-3 9 0 0,-76 18-3 0 0,31-4 0 0 0,13-3 0 0 0,17-6 10 0 0,3-1 145 0 0,-26 4 0 0 0,17-5-50 0 0,17-1-103 0 0,0-1 0 0 0,-1 0-1 0 0,-8-1 1 0 0,0 1-2 0 0,14-1 0 0 0,-1 0 0 0 0,0 0 0 0 0,0 0 0 0 0,0 0 0 0 0,-5-1 0 0 0,8 0 0 0 0,0 1 0 0 0,0 0 0 0 0,0-1 0 0 0,0 1 0 0 0,0-1 0 0 0,0 1 0 0 0,1-1 0 0 0,-1 1 0 0 0,0-1 0 0 0,0 0 0 0 0,0 1 0 0 0,1-1 0 0 0,-1 0 0 0 0,0 0 0 0 0,1 1 0 0 0,-1-1 0 0 0,1 0 0 0 0,-1 0 0 0 0,1 0 0 0 0,-1 0 0 0 0,1 0 0 0 0,0 0 0 0 0,-1 0 0 0 0,1 0 0 0 0,0-1 0 0 0,0 1 0 0 0,0-1 1 0 0,0 1-1 0 0,0 0 0 0 0,0-1 0 0 0,0 1 1 0 0,1 0-1 0 0,-1-1 0 0 0,1 1 0 0 0,-1 0 1 0 0,1 0-1 0 0,-1-1 0 0 0,1 1 0 0 0,0 0 1 0 0,-1 0-1 0 0,1 0 0 0 0,0 0 0 0 0,0 0 1 0 0,0 0-1 0 0,0 0 0 0 0,0 0 1 0 0,0 0-1 0 0,2-1 0 0 0,-1 1-13 0 0,0-1-1 0 0,0 1 1 0 0,0 0 0 0 0,0 0-1 0 0,1-1 1 0 0,-1 2-1 0 0,0-1 1 0 0,1 0 0 0 0,-1 0-1 0 0,5 0 1 0 0,-6 1-54 0 0,0 0 3 0 0,2 1 26 0 0,-2-1 96 0 0,-1 13-190 0 0,-4-8 44 0 0,4-5 88 0 0,0 1 0 0 0,-1-1 0 0 0,1 1 0 0 0,0-1 0 0 0,-1 1 0 0 0,1-1 0 0 0,-1 0-1 0 0,1 1 1 0 0,-1-1 0 0 0,1 0 0 0 0,-1 1 0 0 0,1-1 0 0 0,-1 0 0 0 0,1 1-1 0 0,-1-1 1 0 0,1 0 0 0 0,-1 0 0 0 0,1 0 0 0 0,-1 0 0 0 0,1 0 0 0 0,-2 1 0 0 0,-8 2 67 0 0,-3 0-68 0 0,-18-4 1 0 0,25 0 0 0 0,0 1 0 0 0,0 0 0 0 0,0 0 0 0 0,0 1 0 0 0,1 0 0 0 0,-1 0 0 0 0,-9 3 0 0 0,-13 1 0 0 0,-2 7 0 0 0,19-8 0 0 0,11-4 0 0 0,0 0 0 0 0,-1 0 0 0 0,1 0 0 0 0,0 0 0 0 0,-1 0 0 0 0,1 0 0 0 0,-1 1 0 0 0,1-1 0 0 0,0 0 0 0 0,-1 0 0 0 0,1 0 0 0 0,-1 0 0 0 0,1-1 0 0 0,0 1 0 0 0,-1 0 0 0 0,1 0 0 0 0,-1 0 0 0 0,1 0 0 0 0,0 0 0 0 0,-1 0 0 0 0,1 0 0 0 0,0-1 0 0 0,-1 1 0 0 0,1 0 0 0 0,-1-1 0 0 0,1 1 0 0 0,0 0 0 0 0,0 0 0 0 0,0 0 0 0 0,0-1 0 0 0,0 1 0 0 0,0 0 0 0 0,0 0 0 0 0,0-1 0 0 0,0 1 0 0 0,0 0 0 0 0,0 0 0 0 0,0 0 0 0 0,0-1 0 0 0,0 1 0 0 0,0 0 0 0 0,0 0 0 0 0,0-1 0 0 0,0 1 0 0 0,0 0 0 0 0,0 0 0 0 0,0 0 0 0 0,0-1 0 0 0,0 1 0 0 0,1 0 0 0 0,-1 0 0 0 0,0 0 0 0 0,0-1 0 0 0,0 1 0 0 0,0 0 0 0 0,0 0 0 0 0,1 0 0 0 0,-1 0 0 0 0,0 0 0 0 0,0-1 0 0 0,0 1 0 0 0,1 0 0 0 0,-1 0 0 0 0,0 0 0 0 0,2-2 0 0 0,-2 1 0 0 0,0 0 0 0 0,0 0 0 0 0,0 1 0 0 0,0-1 0 0 0,0 1 0 0 0,0-1 0 0 0,0 1 0 0 0,1-1 0 0 0,-1 0 0 0 0,0 1 0 0 0,0-1 0 0 0,0 1 0 0 0,1-1 0 0 0,-1 1 0 0 0,0-1 0 0 0,1 1 0 0 0,-1-1 0 0 0,0 1 0 0 0,1-1 0 0 0,-1 1 0 0 0,0 0 0 0 0,1-1 0 0 0,-1 1 0 0 0,1 0 0 0 0,-1-1 0 0 0,1 1 0 0 0,-1 0 0 0 0,1-1 0 0 0,-1 1 0 0 0,1 0 0 0 0,-1 0 0 0 0,1 0 0 0 0,0-1 0 0 0,0 1 0 0 0,0 0 0 0 0,-1-1 0 0 0,1 1 0 0 0,-1 0 0 0 0,1-1 0 0 0,-1 1 0 0 0,1-1 0 0 0,-1 1 0 0 0,0 0 0 0 0,1-1 0 0 0,-1 1 0 0 0,1-1 0 0 0,-1 1 0 0 0,0-1 0 0 0,0 0 0 0 0,1 0 0 0 0,-1 0 0 0 0,1 1 0 0 0,-1-1 0 0 0,0 1 0 0 0,0-1 0 0 0,1 1 0 0 0,-1-1 0 0 0,1 1 0 0 0,-1-1 0 0 0,0 1 0 0 0,1-1 0 0 0,-1 1 0 0 0,1 0 0 0 0,-1-1 0 0 0,1 1 0 0 0,0-1 0 0 0,6-1 0 0 0,-7 1 0 0 0,1 1 0 0 0,0 0 0 0 0,0 0 0 0 0,0-1 0 0 0,0 1 0 0 0,0-1 0 0 0,-1 1 0 0 0,1-1 0 0 0,0 1 0 0 0,0-1 0 0 0,-1 1 0 0 0,1-1 0 0 0,0 0 0 0 0,-1 1 0 0 0,1-1 0 0 0,-1 0 0 0 0,2-1 0 0 0,0 1 0 0 0,-2 1 0 0 0,1 0 0 0 0,-1 0 0 0 0,0-1 0 0 0,1 1 0 0 0,-1 0 0 0 0,0 0 0 0 0,1 0 0 0 0,-1 0 0 0 0,0 0 0 0 0,0 0 0 0 0,1 0 0 0 0,-1 0 0 0 0,0-1 0 0 0,1 1 0 0 0,-1 0 0 0 0,0 0 0 0 0,0 0 0 0 0,1-1 0 0 0,-1 1 0 0 0,0 0 0 0 0,0 0 0 0 0,0-1 0 0 0,1 1 0 0 0,-1 0 0 0 0,0-1 0 0 0,0 1 0 0 0,0 0 0 0 0,0 0 0 0 0,1-1 0 0 0,-3 2 5 0 0,1 0 0 0 0,-1 0 0 0 0,1 0-1 0 0,-1 0 1 0 0,0 0 0 0 0,1 0 0 0 0,-1 0 0 0 0,0-1-1 0 0,0 1 1 0 0,-2 0 0 0 0,1 0 8 0 0,0-1 1 0 0,1 1-1 0 0,-1 0 1 0 0,0 0-1 0 0,1 1 0 0 0,0-1 1 0 0,-5 3-1 0 0,6-3-18 0 0,-1 0 1 0 0,1 0-1 0 0,-1 0 0 0 0,1 0 0 0 0,-1 0 1 0 0,1-1-1 0 0,-1 1 0 0 0,0-1 0 0 0,1 1 1 0 0,-3 0-1 0 0,-13 5-31 0 0,4-4 16 0 0,2 0-13 0 0,11-2 33 0 0,-1 1-1 0 0,1-1 1 0 0,-1 0 0 0 0,1 0 0 0 0,0 0 0 0 0,-1 1-1 0 0,1-1 1 0 0,-1 0 0 0 0,1 0 0 0 0,-1 0-1 0 0,1 0 1 0 0,-1 0 0 0 0,1 0 0 0 0,-1 0-1 0 0,0 0 1 0 0,1 0 0 0 0,-1 0 0 0 0,1 0 0 0 0,-1 0-1 0 0,1 0 1 0 0,-1-1 0 0 0,1 1 0 0 0,0 0-1 0 0,-1 0 1 0 0,1 0 0 0 0,-1-1 0 0 0,1 1 0 0 0,-1-1-1 0 0,-1 0 12 0 0,1 1 58 0 0,-6-7 117 0 0,7 6-191 0 0,0 0 0 0 0,0 0 1 0 0,0 0-1 0 0,0 0 0 0 0,0 1 1 0 0,1-1-1 0 0,-1 0 1 0 0,0 0-1 0 0,0 0 0 0 0,1 0 1 0 0,-1 1-1 0 0,0-1 1 0 0,1 0-1 0 0,-1 0 0 0 0,1 1 1 0 0,-1-1-1 0 0,1 0 1 0 0,-1 1-1 0 0,2-2 0 0 0,4-8-108 0 0,-5 10 110 0 0,-1-1 0 0 0,1 0 0 0 0,0 1 0 0 0,-1-1 0 0 0,1 0 0 0 0,0 1 0 0 0,-1-1 0 0 0,1 1 0 0 0,0-1 0 0 0,0 1 1 0 0,0-1-1 0 0,0 1 0 0 0,0 0 0 0 0,-1 0 0 0 0,1-1 0 0 0,2 1 0 0 0,-2-1 1 0 0,1 1 1 0 0,-1 0 0 0 0,1-1-1 0 0,-1 1 1 0 0,0-1 0 0 0,1 0-1 0 0,-1 1 1 0 0,0-1 0 0 0,2-1-1 0 0,-2 1 2 0 0,1-1 0 0 0,0 1 0 0 0,0 0 0 0 0,0 0 0 0 0,0 0 0 0 0,0 1 0 0 0,0-1 0 0 0,3-1 0 0 0,11-4 0 0 0,-11 4 0 0 0,0 0 0 0 0,0 0 0 0 0,10-2 0 0 0,12-5 0 0 0,60-26-417 0 0,-72 28 276 0 0,-10 5 52 0 0,1-1 0 0 0,-1 1 1 0 0,1 0-1 0 0,-1 0 0 0 0,1 1 1 0 0,0 0-1 0 0,6-1 0 0 0,-11 2 60 0 0,-1-1 0 0 0,1 1 0 0 0,-1 0 0 0 0,1 0 0 0 0,-1 0-1 0 0,1 0 1 0 0,-1 0 0 0 0,1 0 0 0 0,-1 0 0 0 0,1 0 0 0 0,-1 0 0 0 0,1 1 0 0 0,-1-1-1 0 0,1 0 1 0 0,-1 0 0 0 0,1 0 0 0 0,-1 1 0 0 0,1-1 0 0 0,-1 0 0 0 0,0 0 0 0 0,1 1 0 0 0,-1-1-1 0 0,1 0 1 0 0,-1 1 0 0 0,0-1 0 0 0,1 0 0 0 0,-1 1 0 0 0,0-1 0 0 0,1 1 0 0 0,-1 0 14 0 0,0 0 0 0 0,0 0 0 0 0,-1 0 1 0 0,1-1-1 0 0,0 1 0 0 0,0 0 1 0 0,0 0-1 0 0,-1-1 0 0 0,1 1 1 0 0,-1 0-1 0 0,1 0 0 0 0,0-1 0 0 0,-1 1 1 0 0,1-1-1 0 0,-1 1 0 0 0,0 0 1 0 0,-3 3 29 0 0,0 0 0 0 0,0 0 1 0 0,0 0-1 0 0,-7 3 1 0 0,-14 12 115 0 0,19-15-63 0 0,1 0-1 0 0,-1 0 1 0 0,-9 5 0 0 0,-6 2 109 0 0,15-7-78 0 0,0-1 0 0 0,-1 0 0 0 0,1 0 0 0 0,-14 3 0 0 0,-1 3 120 0 0,19-7-205 0 0,-1-1 0 0 0,1 0-1 0 0,0 0 1 0 0,0 0 0 0 0,-1 0-1 0 0,-4 1 1 0 0,4 0-7 0 0,-3 3 89 0 0,1-5-2 0 0,5 0-86 0 0,0 0-1 0 0,0-1 0 0 0,0 1 1 0 0,0 0-1 0 0,0-1 0 0 0,0 1 1 0 0,0 0-1 0 0,0 0 0 0 0,0-1 1 0 0,0 1-1 0 0,0 0 0 0 0,0-1 1 0 0,0 1-1 0 0,0 0 0 0 0,0-1 1 0 0,0 1-1 0 0,1 0 0 0 0,-1 0 1 0 0,0-1-1 0 0,0 1 0 0 0,0 0 1 0 0,0 0-1 0 0,1-1 0 0 0,1 0-5 0 0,-1-1 0 0 0,1 1 0 0 0,0 0-1 0 0,0 0 1 0 0,-1 0 0 0 0,1 0 0 0 0,0 1 0 0 0,0-1-1 0 0,0 0 1 0 0,2 0 0 0 0,14-5-6 0 0,-11 1-24 0 0,1 1 1 0 0,0 0-1 0 0,0 0 0 0 0,0 1 0 0 0,10-2 1 0 0,73-28-180 0 0,-9 5 60 0 0,-41 16 185 0 0,-8 2-367 0 0,-1 2 1 0 0,52-7-1 0 0,-69 13 248 0 0,-12 1 62 0 0,-1 1-1 0 0,1-1 1 0 0,0 1 0 0 0,0 0 0 0 0,0-1 0 0 0,0 1 0 0 0,0 1 0 0 0,0-1-1 0 0,0 0 1 0 0,5 2 0 0 0,-8-2 19 0 0,0 1 0 0 0,1-1 0 0 0,-1 0 0 0 0,0 0 0 0 0,1 0 0 0 0,-1 1 0 0 0,0-1 0 0 0,0 0 0 0 0,0 1-1 0 0,1-1 1 0 0,-1 0 0 0 0,0 0 0 0 0,0 1 0 0 0,0-1 0 0 0,1 0 0 0 0,-1 1 0 0 0,0-1 0 0 0,0 0 0 0 0,0 1 0 0 0,0-1 0 0 0,0 0 0 0 0,0 1-1 0 0,0-1 1 0 0,0 0 0 0 0,0 1 0 0 0,0-1 0 0 0,0 1 0 0 0,0-1 0 0 0,0 0 0 0 0,0 1 0 0 0,0-1 0 0 0,0 0 0 0 0,0 1 0 0 0,0-1 0 0 0,-1 0-1 0 0,1 1 1 0 0,0-1 0 0 0,0 0 0 0 0,0 0 0 0 0,-1 1 0 0 0,1-1 0 0 0,0 0 0 0 0,0 0 0 0 0,-1 1 0 0 0,1-1 0 0 0,0 0 0 0 0,0 0 0 0 0,-1 1-1 0 0,1-1 1 0 0,0 0 0 0 0,-1 0 0 0 0,-3 3 49 0 0,-1 0 0 0 0,1 0 0 0 0,-1-1 0 0 0,-7 3 0 0 0,-8 5 110 0 0,-53 26 459 0 0,-15 9 122 0 0,26-18-560 0 0,51-23-84 0 0,-3 0 112 0 0,31-20-138 0 0,-11 11-99 0 0,1 1 1 0 0,-1-1-1 0 0,1 1 0 0 0,0 1 1 0 0,0-1-1 0 0,12-4 0 0 0,49-10-183 0 0,-41 11 177 0 0,21-4-253 0 0,90-11-1 0 0,-50 13-430 0 0,-81 10 619 0 0,-7-1 99 0 0,0 0 0 0 0,0 0 0 0 0,0 0 0 0 0,0 0-1 0 0,0 0 1 0 0,0 0 0 0 0,1 0 0 0 0,-1 0 0 0 0,0 1 0 0 0,0-1-1 0 0,0 0 1 0 0,0 0 0 0 0,0 0 0 0 0,0 0 0 0 0,0 0 0 0 0,0 0 0 0 0,0 0-1 0 0,0 0 1 0 0,0 0 0 0 0,0 0 0 0 0,0 0 0 0 0,0 0 0 0 0,0 1-1 0 0,0-1 1 0 0,0 0 0 0 0,0 0 0 0 0,0 0 0 0 0,1 0 0 0 0,-1 0-1 0 0,0 0 1 0 0,0 0 0 0 0,0 0 0 0 0,-1 0 0 0 0,1 1 0 0 0,0-1 0 0 0,0 0-1 0 0,0 0 1 0 0,0 0 0 0 0,0 0 0 0 0,0 0 0 0 0,0 0 0 0 0,0 0-1 0 0,0 0 1 0 0,0 0 0 0 0,0 0 0 0 0,0 1 0 0 0,-5 5 11 0 0,-8 4 136 0 0,-10 1 66 0 0,12-5-157 0 0,-1 0-1 0 0,-19 6 1 0 0,-77 21 311 0 0,66-21-154 0 0,-16 2 216 0 0,31-8-244 0 0,18-4-151 0 0,0 0-1 0 0,0-1 1 0 0,-11 1 0 0 0,3 0-17 0 0,-5-1-19 0 0,25-5-11 0 0,1 1 0 0 0,-1-1 0 0 0,1 1 0 0 0,4-3 0 0 0,-7 6 11 0 0,3-3-21 0 0,0 1 1 0 0,1-1-1 0 0,0 1 1 0 0,-1 0-1 0 0,6-1 1 0 0,17-8-99 0 0,-20 7 111 0 0,1 1 1 0 0,-1 1-1 0 0,1-1 0 0 0,0 1 0 0 0,8-1 1 0 0,14-3 10 0 0,-17 2-18 0 0,97-23-282 0 0,-99 24 40 0 0,0 1 1 0 0,15-7 0 0 0,-25 8 155 0 0,-9 1 102 0 0,-1 1 29 0 0,0 0 1 0 0,0 0 0 0 0,-1 1-1 0 0,1 0 1 0 0,-13 5 0 0 0,-1 0-24 0 0,4-1-7 0 0,-33 16-1 0 0,15-6-49 0 0,-65 34 689 0 0,74-38-363 0 0,13-5-69 0 0,-25 8-1 0 0,28-10-106 0 0,10-4-88 0 0,-1 0 0 0 0,1 0 0 0 0,0 0 0 0 0,-1 0 0 0 0,1 0 0 0 0,0-1 0 0 0,-1 1 0 0 0,1-1 0 0 0,-1 1 0 0 0,1-1 1 0 0,-4 0-1 0 0,5 0 79 0 0,6-6 74 0 0,22-7-152 0 0,-8 5-138 0 0,24-10 42 0 0,-9 6 30 0 0,-16 5-6 0 0,0 1 1 0 0,23-4-1 0 0,-7 2-29 0 0,89-16 11 0 0,-42 9 26 0 0,-57 13-99 0 0,-1-2 1 0 0,25-8-1 0 0,-27 8-10 0 0,-6 2-117 0 0,-28 0 187 0 0,7 3 122 0 0,1-1 0 0 0,0 1-1 0 0,0 0 1 0 0,0 1 0 0 0,-9 2-1 0 0,-4 2 72 0 0,-71 27 56 0 0,-25 7 520 0 0,23-2-156 0 0,58-23-433 0 0,15-5-26 0 0,17-8-50 0 0,7-1-9 0 0,6-2-3 0 0,93-29-63 0 0,-65 19 40 0 0,-23 7-32 0 0,0-1 0 0 0,25-12 0 0 0,-26 11 35 0 0,-1 0-1 0 0,26-6 0 0 0,13-3 13 0 0,39-15-39 0 0,-58 21-268 0 0,-2-2 0 0 0,42-18 1 0 0,-70 24 262 0 0,-5 5 53 0 0,1 0 0 0 0,-1 0 1 0 0,0 0-1 0 0,0 0 1 0 0,0 0-1 0 0,0 0 0 0 0,0 0 1 0 0,0-1-1 0 0,0 1 1 0 0,0 0-1 0 0,0 0 0 0 0,0 0 1 0 0,0 0-1 0 0,0 0 1 0 0,0 0-1 0 0,0 0 0 0 0,0 0 1 0 0,0-1-1 0 0,0 1 1 0 0,0 0-1 0 0,0 0 1 0 0,0 0-1 0 0,0 0 0 0 0,0 0 1 0 0,0 0-1 0 0,0 0 1 0 0,0-1-1 0 0,0 1 0 0 0,0 0 1 0 0,0 0-1 0 0,0 0 1 0 0,0 0-1 0 0,0 0 0 0 0,0 0 1 0 0,0 0-1 0 0,0 0 1 0 0,0 0-1 0 0,0-1 0 0 0,0 1 1 0 0,-1 0-1 0 0,1 0 1 0 0,0 0-1 0 0,0 0 0 0 0,0 0 1 0 0,0 0-1 0 0,0 0 1 0 0,0 0-1 0 0,0 0 1 0 0,0 0-1 0 0,-1 0 0 0 0,1 0 1 0 0,0 0-1 0 0,0 0 1 0 0,0 0-1 0 0,0 0 0 0 0,0 0 1 0 0,0 0-1 0 0,0 0 1 0 0,0 0-1 0 0,-1 0 0 0 0,1 0 1 0 0,0 0-1 0 0,0 0 1 0 0,0 0-1 0 0,0 0 0 0 0,0 0 1 0 0,-8 1 86 0 0,8-1-80 0 0,-21 4 81 0 0,-1 1-1 0 0,1 2 1 0 0,0 0 0 0 0,-32 16 0 0 0,20-8 58 0 0,-79 40 261 0 0,-9 4 58 0 0,58-27-278 0 0,61-31-176 0 0,1-1-9 0 0,1 0 1 0 0,-1 0-1 0 0,1 1 1 0 0,-1-1 0 0 0,1 0-1 0 0,0 0 1 0 0,-1 1-1 0 0,1-1 1 0 0,-1 0 0 0 0,1 1-1 0 0,0-1 1 0 0,-1 0-1 0 0,1 1 1 0 0,0-1 0 0 0,-1 0-1 0 0,1 1 1 0 0,0-1-1 0 0,-1 1 1 0 0,1-1 0 0 0,0 1-1 0 0,22-1 58 0 0,-10-2-99 0 0,-1-1-1 0 0,0 0 1 0 0,15-7 0 0 0,-5 3 20 0 0,83-35-157 0 0,-44 17 129 0 0,14-4 22 0 0,79-25-246 0 0,-67 23-335 0 0,-70 24 342 0 0,16-6-417 0 0,-58 22 705 0 0,-38 21 1 0 0,19-9 124 0 0,-50 31 413 0 0,78-44-441 0 0,-8 3 140 0 0,-33 20 1 0 0,-63 40 396 0 0,109-62-548 0 0,21-17-52 0 0,-3 2-81 0 0,-1 1 0 0 0,1 0 0 0 0,1 1 0 0 0,-1-1 0 0 0,0 1 0 0 0,14-6 0 0 0,3-2-46 0 0,-10 6 50 0 0,1 0 0 0 0,-1 1 0 0 0,1 0 0 0 0,19-3 0 0 0,2-1 4 0 0,28-11-70 0 0,45-12-122 0 0,-74 24 103 0 0,-19 3-51 0 0,0 2 1 0 0,20-2-1 0 0,-63 24-37 0 0,-75 35 552 0 0,-9 1 32 0 0,-11 0-128 0 0,114-51-220 0 0,4-1-8 0 0,-1-1 0 0 0,1 1 0 0 0,0-1 0 0 0,-1-1 0 0 0,1 1 0 0 0,-1-1 0 0 0,-8 1 0 0 0,16-2-31 0 0,-1-1-1 0 0,1 0 0 0 0,-1 1 1 0 0,0-1-1 0 0,1 0 1 0 0,-1 0-1 0 0,0 0 0 0 0,0 0 1 0 0,0 0-1 0 0,0 0 1 0 0,0-1-1 0 0,2-1 1 0 0,2-3-3 0 0,-1 3-21 0 0,0 0-1 0 0,0 0 1 0 0,0 1 0 0 0,0-1-1 0 0,0 1 1 0 0,5-2 0 0 0,10-5-103 0 0,4-2-15 0 0,35-13 0 0 0,2 0 140 0 0,17-5-3 0 0,-34 13 0 0 0,60-20-224 0 0,-83 29 128 0 0,-15 6 43 0 0,-1 0 0 0 0,0-1 0 0 0,1 1 0 0 0,-1-1 0 0 0,0 0 0 0 0,0 0 0 0 0,6-5 0 0 0,-3 3-74 0 0,-3 2-50 0 0,-7 0 49 0 0,2 2 124 0 0,0 0 0 0 0,0 1 0 0 0,-1-1 1 0 0,1 0-1 0 0,0 1 0 0 0,1-1 0 0 0,-1 1 0 0 0,0-1 0 0 0,0 1 0 0 0,0 0 0 0 0,0-1 0 0 0,0 1 0 0 0,-1 1 0 0 0,-7 5 94 0 0,-152 79 406 0 0,94-51-90 0 0,7-4-113 0 0,14-8-148 0 0,30-15-74 0 0,-27 16 1 0 0,18-10-11 0 0,19-12-24 0 0,1 1 1 0 0,0 0-1 0 0,-10 7 0 0 0,8-5 66 0 0,7-7-33 0 0,1 0-68 0 0,0 1 0 0 0,0 0-1 0 0,0 0 1 0 0,0 0 0 0 0,0 0 0 0 0,1 0-1 0 0,-1 0 1 0 0,0 1 0 0 0,1-1-1 0 0,2-1 1 0 0,6-1-32 0 0,0-1 1 0 0,18-10-1 0 0,-17 8-13 0 0,1 0 1 0 0,17-5-1 0 0,14-7-28 0 0,-6 2-42 0 0,-18 7 18 0 0,25-13-1 0 0,-34 16 72 0 0,0 1-1 0 0,12-4 1 0 0,-11 5 25 0 0,21-11-1 0 0,-9 4-43 0 0,-19 9 7 0 0,0 0 0 0 0,0 1 0 0 0,0-1 0 0 0,0-1-1 0 0,0 1 1 0 0,5-5 0 0 0,-1 2-37 0 0,0 1 55 0 0,-16 3 21 0 0,1 2-12 0 0,1 0 0 0 0,-1 0 0 0 0,0 1 0 0 0,1 0-1 0 0,-1 0 1 0 0,-7 5 0 0 0,-74 28 9 0 0,34-15 14 0 0,34-14 14 0 0,-19 10 0 0 0,-50 19 382 0 0,69-28-267 0 0,16-6-111 0 0,0 1 0 0 0,0-1 1 0 0,0 1-1 0 0,1 0 0 0 0,-8 4 0 0 0,6-4-32 0 0,62-22-60 0 0,46-11-144 0 0,-73 22 192 0 0,11-1-42 0 0,-16 4 21 0 0,24-8 0 0 0,-28 7 32 0 0,32-5-1 0 0,-37 8-76 0 0,1 1 0 0 0,-1-2-1 0 0,30-12 1 0 0,-39 15 19 0 0,0-1-108 0 0,-7 3 164 0 0,0 0 0 0 0,0 0 0 0 0,0 0 0 0 0,0 0 0 0 0,1 0 0 0 0,-1 0 0 0 0,0-1 0 0 0,0 1 1 0 0,0 0-1 0 0,0 0 0 0 0,0 0 0 0 0,0 0 0 0 0,0 0 0 0 0,0 0 0 0 0,0-1 0 0 0,0 1 1 0 0,0 0-1 0 0,0 0 0 0 0,0 0 0 0 0,0 0 0 0 0,0 0 0 0 0,-1 0 0 0 0,1-1 0 0 0,0 1 0 0 0,0 0 1 0 0,0 0-1 0 0,0 0 0 0 0,0 0 0 0 0,0 0 0 0 0,0 0 0 0 0,0 0 0 0 0,0 0 0 0 0,0 0 0 0 0,0-1 1 0 0,0 1-1 0 0,-1 0 0 0 0,1 0 0 0 0,0 0 0 0 0,0 0 0 0 0,0 0 0 0 0,0 0 0 0 0,0 0 1 0 0,0 0-1 0 0,0 0 0 0 0,-1 0 0 0 0,1 0 0 0 0,0 0 0 0 0,0 0 0 0 0,-3 0 8 0 0,0 0-1 0 0,0 0 1 0 0,0 1-1 0 0,0-1 1 0 0,0 1-1 0 0,0-1 1 0 0,0 1 0 0 0,0 0-1 0 0,-4 3 1 0 0,1-2 13 0 0,-6 2 16 0 0,0 2 0 0 0,-13 7 0 0 0,-6 3 3 0 0,-83 42 171 0 0,75-40-123 0 0,-46 20 54 0 0,51-24 122 0 0,-39 20-1 0 0,56-26-239 0 0,7-3-21 0 0,23-5-12 0 0,31-11-56 0 0,-14 3-15 0 0,60-16-49 0 0,110-45 1 0 0,-115 38 114 0 0,-68 27-22 0 0,-14 3 25 0 0,0 0 1 0 0,0 1-1 0 0,0-1 0 0 0,0 0 1 0 0,0 0-1 0 0,0-1 0 0 0,0 1 1 0 0,0-1-1 0 0,0 1 0 0 0,-1-1 1 0 0,1 0-1 0 0,3-3 1 0 0,-25 5-161 0 0,-32 20 388 0 0,-76 33-28 0 0,69-29-32 0 0,9-5-38 0 0,16-6-75 0 0,21-8-5 0 0,0 0 1 0 0,1 0-1 0 0,-15 9 0 0 0,5-3 34 0 0,18-10-59 0 0,0 0-1 0 0,0 1 1 0 0,0-1 0 0 0,1 0-1 0 0,-1 1 1 0 0,0 0-1 0 0,1 0 1 0 0,-1 0 0 0 0,1 0-1 0 0,-3 3 1 0 0,3-2 8 0 0,1-3-15 0 0,1 1 0 0 0,-1-1 1 0 0,1 0-1 0 0,0 1 0 0 0,-1-1 1 0 0,1 1-1 0 0,0-1 0 0 0,0 0 1 0 0,-1 1-1 0 0,1-1 0 0 0,0 1 1 0 0,0-1-1 0 0,0 1 0 0 0,-1-1 1 0 0,1 1-1 0 0,0-1 0 0 0,0 1 1 0 0,0-1-1 0 0,0 1 0 0 0,0 0 1 0 0,1-1-6 0 0,0 1 1 0 0,0-1-1 0 0,1 0 0 0 0,-1 1 1 0 0,0-1-1 0 0,0 0 1 0 0,0 0-1 0 0,0 0 1 0 0,1 0-1 0 0,-1 0 1 0 0,0 0-1 0 0,2 0 0 0 0,21 0-53 0 0,0-1-1 0 0,0-2 0 0 0,0 0 0 0 0,0-1 0 0 0,35-12 0 0 0,-14 2 55 0 0,22-9 0 0 0,39-17-64 0 0,-44 20-214 0 0,-10 3 20 0 0,-43 12 186 0 0,-9 5 70 0 0,0 0 0 0 0,0 0 0 0 0,0 0 0 0 0,0 0 0 0 0,0 0 0 0 0,0 0 0 0 0,0 0 1 0 0,0 0-1 0 0,0 0 0 0 0,0 0 0 0 0,0-1 0 0 0,0 1 0 0 0,0 0 0 0 0,0 0 0 0 0,0 0 0 0 0,0 0 0 0 0,0 0 0 0 0,0 0 0 0 0,0 0 0 0 0,0 0 0 0 0,0 0 0 0 0,0 0 0 0 0,0 0 0 0 0,-1-1 0 0 0,1 1 0 0 0,0 0 0 0 0,0 0 0 0 0,0 0 0 0 0,0 0 0 0 0,0 0 0 0 0,0 0 1 0 0,0 0-1 0 0,0 0 0 0 0,0 0 0 0 0,0 0 0 0 0,0 0 0 0 0,-1 0 0 0 0,1 0 0 0 0,0 0 0 0 0,0 0 0 0 0,0 0 0 0 0,0 0 0 0 0,0 0 0 0 0,0 0 0 0 0,0 0 0 0 0,0 0 0 0 0,0 0 0 0 0,-1 0 0 0 0,0 0-11 0 0,-1 0 0 0 0,0 0-1 0 0,0 0 1 0 0,1 0 0 0 0,-1 0-1 0 0,0 0 1 0 0,0 1 0 0 0,-2 0-1 0 0,-84 38 181 0 0,23-9-62 0 0,-38 23 367 0 0,69-37-281 0 0,22-10-119 0 0,0-1 1 0 0,-20 8-1 0 0,10-5-1 0 0,17-5-37 0 0,0-1-1 0 0,0 0 1 0 0,0-1-1 0 0,0 1 1 0 0,-6 0-1 0 0,22-4-10 0 0,0 0-1 0 0,0 0 0 0 0,0-1 1 0 0,14-7-1 0 0,74-27-179 0 0,25-8 146 0 0,-83 31-62 0 0,71-14 0 0 0,-102 26 26 0 0,-3 0-20 0 0,1 1-1 0 0,-1-1 1 0 0,0 1-1 0 0,0 1 1 0 0,0-1 0 0 0,1 1-1 0 0,-1 1 1 0 0,14 1-1 0 0,-19-1-84 0 0,-2-1 143 0 0,0 1 0 0 0,0 0 0 0 0,0-1 0 0 0,0 1 0 0 0,0 0 1 0 0,0 0-1 0 0,0-1 0 0 0,0 1 0 0 0,0 0 0 0 0,0-1 0 0 0,0 1 0 0 0,0 0 0 0 0,-1-1 0 0 0,1 1 0 0 0,0 0 0 0 0,-1 0 0 0 0,-5 5 35 0 0,1 0 1 0 0,-2 0-1 0 0,1-1 0 0 0,-1 0 1 0 0,1 0-1 0 0,-11 5 0 0 0,-45 19 314 0 0,9-6-168 0 0,20-10-22 0 0,25-10-95 0 0,0 0-1 0 0,0 0 1 0 0,-8 6-1 0 0,-35 11 245 0 0,41-18-232 0 0,9-3-30 0 0,7-1-24 0 0,11-3-52 0 0,-1-1 0 0 0,31-14 0 0 0,16-6-108 0 0,113-38-7 0 0,-168 61 86 0 0,1-1 1 0 0,0 2 0 0 0,0-1 0 0 0,0 1-1 0 0,0 0 1 0 0,12 0 0 0 0,-32 13-4 0 0,-29 12 79 0 0,21-10 155 0 0,-2-2-1 0 0,-37 16 1 0 0,30-16 4 0 0,18-6-113 0 0,1-2 0 0 0,-1 1 1 0 0,-12 1-1 0 0,-2 4 26 0 0,19-7-63 0 0,0 0 0 0 0,0 0 0 0 0,0 0-1 0 0,0-1 1 0 0,0 0 0 0 0,-8 1-1 0 0,23-4-10 0 0,-1-2 0 0 0,16-6-1 0 0,16-7-84 0 0,-21 11 58 0 0,4-1-31 0 0,-1-1-1 0 0,0-2 1 0 0,34-17-1 0 0,-47 22 51 0 0,-1 0 1 0 0,1 1-1 0 0,1 0 0 0 0,-1 1 0 0 0,0 0 0 0 0,1 1 1 0 0,0 0-1 0 0,12 0 0 0 0,-22 1-85 0 0,-2 2 53 0 0,1 0 0 0 0,-1 0 0 0 0,1 0 0 0 0,-1 0-1 0 0,0 0 1 0 0,1 0 0 0 0,-1 0 0 0 0,0 0 0 0 0,0 0-1 0 0,1-1 1 0 0,-1 1 0 0 0,0 0 0 0 0,0-1 0 0 0,-2 2-1 0 0,-14 8 206 0 0,-7 2 40 0 0,-121 61-50 0 0,140-71-120 0 0,1-1 1 0 0,-1 1-1 0 0,0-1 1 0 0,0 0 0 0 0,-5 1-1 0 0,10-2-40 0 0,0 0 0 0 0,0 0 0 0 0,0 0 0 0 0,0 0-1 0 0,0 0 1 0 0,-1 0 0 0 0,1 0 0 0 0,0 0 0 0 0,0 0 0 0 0,0-1 0 0 0,0 1-1 0 0,0 0 1 0 0,0 0 0 0 0,0 0 0 0 0,0 0 0 0 0,0 0 0 0 0,0 0-1 0 0,0 0 1 0 0,-1 0 0 0 0,1 0 0 0 0,0 0 0 0 0,0 0 0 0 0,0-1 0 0 0,0 1-1 0 0,0 0 1 0 0,0 0 0 0 0,0 0 0 0 0,0 0 0 0 0,0 0 0 0 0,0 0 0 0 0,0 0-1 0 0,0 0 1 0 0,0-1 0 0 0,0 1 0 0 0,0 0 0 0 0,0 0 0 0 0,0 0 0 0 0,0 0-1 0 0,0 0 1 0 0,0 0 0 0 0,0 0 0 0 0,0 0 0 0 0,0 0 0 0 0,0-1-1 0 0,0 1 1 0 0,0 0 0 0 0,1 0 0 0 0,-1 0 0 0 0,0 0 0 0 0,0 0 0 0 0,0 0-1 0 0,0 0 1 0 0,0 0 0 0 0,0 0 0 0 0,0 0 0 0 0,0 0 0 0 0,0 0 0 0 0,0-1-1 0 0,0 1 1 0 0,1 0 0 0 0,-1 0 0 0 0,0 0 0 0 0,0 0 0 0 0,0 0 0 0 0,0 0-1 0 0,0 0 1 0 0,0 0 0 0 0,5-5 5 0 0,160-114-102 0 0,-151 110 108 0 0,28-14-1 0 0,-7 4-210 0 0,-2 4-15 0 0,-26 12 151 0 0,0 0 0 0 0,0 0 1 0 0,0-1-1 0 0,-1 0 0 0 0,0 0 1 0 0,10-8-1 0 0,-34 9-4 0 0,5 3 77 0 0,1 0-1 0 0,0 1 1 0 0,-1 0 0 0 0,1 1-1 0 0,0 0 1 0 0,-16 5 0 0 0,-68 31-10 0 0,5-2 356 0 0,66-27-229 0 0,20-6-92 0 0,-1-1 0 0 0,1 0 0 0 0,-1 0-1 0 0,0 0 1 0 0,0-1 0 0 0,0 0 0 0 0,0 0 0 0 0,0 0 0 0 0,0-1 0 0 0,-9 0 0 0 0,15 0-34 0 0,0 0 0 0 0,-1 0 0 0 0,1 0 0 0 0,0 0 0 0 0,-1 0 0 0 0,1 0 0 0 0,-1-1 0 0 0,1 1-1 0 0,0 0 1 0 0,-1 0 0 0 0,1 0 0 0 0,0 0 0 0 0,-1 0 0 0 0,1-1 0 0 0,-1 1 0 0 0,1 0 0 0 0,0 0 0 0 0,0 0 0 0 0,-1-1 0 0 0,1 1 0 0 0,0 0 0 0 0,-1-1 0 0 0,1 1 0 0 0,0 0 0 0 0,0 0 0 0 0,0-1 0 0 0,-1 1 0 0 0,1 0 0 0 0,0-1 0 0 0,0 1 0 0 0,0-1 0 0 0,0 1 0 0 0,0-1 2 0 0,0 0 0 0 0,0 0 0 0 0,1 0 0 0 0,-1 1 0 0 0,0-1 0 0 0,1 0 0 0 0,-1 0 0 0 0,1 1 0 0 0,-1-1 0 0 0,1 1 0 0 0,0-1 0 0 0,-1 0 0 0 0,1 1 0 0 0,0-1 0 0 0,31-20 70 0 0,-28 18-70 0 0,4-2-6 0 0,22-13-87 0 0,35-16-1 0 0,-29 16 93 0 0,-21 10-46 0 0,0 1 0 0 0,21-7-1 0 0,91-33-460 0 0,-55 18 211 0 0,-38 13-112 0 0,-40 14 421 0 0,-1 2 0 0 0,1-1 0 0 0,-12 1 0 0 0,-18 5 202 0 0,20-3-136 0 0,1 1 0 0 0,-22 5 0 0 0,9 0-81 0 0,20-6 16 0 0,1-1 0 0 0,0 1 0 0 0,0 1 0 0 0,0 0 0 0 0,-12 6 0 0 0,-5 4 121 0 0,19-11-110 0 0,0 1 0 0 0,0 0 0 0 0,0 0 1 0 0,0 0-1 0 0,-8 7 0 0 0,2 0 14 0 0,9-9-35 0 0,0 0 0 0 0,1 1 0 0 0,-1-1 0 0 0,1 0 0 0 0,-1 1 0 0 0,1-1 0 0 0,0 1 0 0 0,-1-1 0 0 0,1 1-1 0 0,0 0 1 0 0,0-1 0 0 0,0 1 0 0 0,-1 2 0 0 0,2-3-12 0 0,0 0 1 0 0,-1-1-1 0 0,1 1 0 0 0,0 0 0 0 0,-1 0 1 0 0,1 0-1 0 0,0 0 0 0 0,0-1 0 0 0,0 1 1 0 0,0 0-1 0 0,0 0 0 0 0,0 0 0 0 0,0 0 1 0 0,0-1-1 0 0,0 1 0 0 0,0 0 0 0 0,0 0 1 0 0,1 0-1 0 0,-1 0 0 0 0,0-1 0 0 0,1 2 1 0 0,1-1-7 0 0,-1 0 0 0 0,1 0 0 0 0,-1-1 0 0 0,1 1 0 0 0,-1-1 0 0 0,1 1 0 0 0,-1-1 0 0 0,1 1 0 0 0,-1-1 1 0 0,1 0-1 0 0,2 0 0 0 0,6 0 6 0 0,0 0 1 0 0,-1-1-1 0 0,1 0 1 0 0,0 0-1 0 0,0-1 1 0 0,-1-1-1 0 0,0 0 0 0 0,18-7 1 0 0,17-5-134 0 0,35-6 125 0 0,-40 13 3 0 0,-28 6-16 0 0,0 0-1 0 0,11-4 1 0 0,-3 2-55 0 0,-17 4 59 0 0,0-1 1 0 0,1 1-1 0 0,-1 0 0 0 0,1-1 1 0 0,-1 0-1 0 0,0 0 1 0 0,1 0-1 0 0,-1 0 0 0 0,0 0 1 0 0,2-1-1 0 0,1-1-50 0 0,-31 16 61 0 0,-11-1 226 0 0,14-4-71 0 0,-5 2 20 0 0,1 1 1 0 0,-26 16-1 0 0,15-8 27 0 0,32-16-156 0 0,0 0 0 0 0,0 1 0 0 0,0-1 0 0 0,1 1 0 0 0,-9 8 0 0 0,3-6 12 0 0,10-6-43 0 0,0 1 1 0 0,0-1 0 0 0,-1 1 0 0 0,1 0 0 0 0,0-1 0 0 0,0 1 0 0 0,0 0 0 0 0,0-1 0 0 0,0 1 0 0 0,0 0 0 0 0,0 0 0 0 0,0 0 0 0 0,0 0 0 0 0,0 0-1 0 0,1 0 1 0 0,-1 0 0 0 0,0 0 0 0 0,1 1 0 0 0,-1 0 0 0 0,1-2-2 0 0,0 0-1 0 0,-1 1 0 0 0,1-1 1 0 0,0 0-1 0 0,0 0 1 0 0,0 0-1 0 0,0 0 1 0 0,0 0-1 0 0,0 1 0 0 0,0-1 1 0 0,0 0-1 0 0,0 0 1 0 0,0 0-1 0 0,0 0 1 0 0,0 1-1 0 0,0-1 0 0 0,0 0 1 0 0,1 0-1 0 0,-1 0 1 0 0,0 0-1 0 0,0 1 0 0 0,0-1 1 0 0,0 0-1 0 0,0 0 1 0 0,0 0-1 0 0,0 0 1 0 0,0 0-1 0 0,0 0 0 0 0,1 1 1 0 0,-1-1-1 0 0,0 0 1 0 0,0 0-1 0 0,0 0 1 0 0,0 0-1 0 0,0 0 0 0 0,1 0 1 0 0,-1 0-1 0 0,0 0 1 0 0,0 0-1 0 0,0 0 1 0 0,1 0-1 0 0,9 1 9 0 0,14-7-16 0 0,16-4-25 0 0,-16 4 0 0 0,-1 0-1 0 0,37-17 1 0 0,-27 9-20 0 0,-19 9-33 0 0,26-15 0 0 0,-10 4 16 0 0,-23 13 51 0 0,1-1-1 0 0,-1 0 0 0 0,11-7 0 0 0,0 1-32 0 0,-16 9 42 0 0,0 1-1 0 0,0-1 0 0 0,0 0 1 0 0,0-1-1 0 0,0 1 0 0 0,0 0 1 0 0,0-1-1 0 0,2-1 1 0 0,-4 3 3 0 0,0 0 1 0 0,0 0 0 0 0,0 0-1 0 0,0 0 1 0 0,0 0 0 0 0,0 0-1 0 0,0 0 1 0 0,0-1 0 0 0,0 1-1 0 0,0 0 1 0 0,0 0 0 0 0,0 0-1 0 0,0 0 1 0 0,0 0 0 0 0,1 0-1 0 0,-1 0 1 0 0,0 0 0 0 0,0 0-1 0 0,0 0 1 0 0,0 0 0 0 0,0 0-1 0 0,0 0 1 0 0,0 0 0 0 0,0 0-1 0 0,0 0 1 0 0,0 0 0 0 0,0-1-1 0 0,1 1 1 0 0,-1 0 0 0 0,0 0-1 0 0,0 0 1 0 0,0 0 0 0 0,0 0-1 0 0,0 0 1 0 0,0 0 0 0 0,0 0 0 0 0,0 1-1 0 0,0-1 1 0 0,1 0 0 0 0,-1 0-1 0 0,0 0 1 0 0,0 0 0 0 0,0 0-1 0 0,0 0 1 0 0,0 0 0 0 0,0 0-1 0 0,0 0 1 0 0,0 0 0 0 0,0 0-1 0 0,0 0 1 0 0,0 0 0 0 0,0 0-1 0 0,0 0 1 0 0,1 0 0 0 0,-1 0-1 0 0,0 0 1 0 0,0 1 0 0 0,0-1-1 0 0,-2 6-49 0 0,1-5 54 0 0,0 0 0 0 0,0 0 0 0 0,-1 0 0 0 0,1 0 0 0 0,0 0 0 0 0,-1 0 0 0 0,1 0 0 0 0,-4 0-1 0 0,-10 9 13 0 0,13-8-4 0 0,-4 4 49 0 0,0-1 0 0 0,0 0 1 0 0,-10 7-1 0 0,-10 9 13 0 0,-4 2-44 0 0,-26 16 262 0 0,30-21-146 0 0,22-12-56 0 0,19-11-26 0 0,-3-2-60 0 0,0 0-1 0 0,-1 0 1 0 0,0-1-1 0 0,-1-1 1 0 0,14-13-1 0 0,-7 6-11 0 0,28-19-62 0 0,-13 12 75 0 0,5 0 0 0 0,-6 4-12 0 0,-9 8-148 0 0,-13 7 16 0 0,-8 4 15 0 0,-15 8-314 0 0,-6 7 426 0 0,14-11 33 0 0,1-1 1 0 0,0 1-1 0 0,0 1 0 0 0,-7 8 0 0 0,-34 34 179 0 0,34-33-164 0 0,-25 22 0 0 0,48-44-32 0 0,24-22 0 0 0,-31 26-96 0 0,0 1 0 0 0,0 0 0 0 0,0 1 0 0 0,0-1 0 0 0,7-3 0 0 0,6-3-449 0 0,-14 7 353 0 0,1 0 1 0 0,0 1 0 0 0,0-1-1 0 0,0 1 1 0 0,8-2-1 0 0,-8 3-536 0 0,-1-1-1 0 0,1 0 1 0 0,0 0-1 0 0,-1-1 0 0 0,1 1 1 0 0,-1-1-1 0 0,4-1 1 0 0,-3-3-3928 0 0,-4 6 4298 0 0,0-1 0 0 0,1 1 0 0 0,-1-1 0 0 0,0 1 0 0 0,0-1 0 0 0,0 1 0 0 0,0-1-1 0 0,0 0 1 0 0,1-8-3454 0 0,5 0 2425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5.588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30 61 4287 0 0,'1'-2'139'0'0,"-1"0"-1"0"0,1 0 0 0 0,-1 0 1 0 0,0-1-1 0 0,1 1 0 0 0,-1 0 1 0 0,-1 0-1 0 0,1 0 0 0 0,0 0 0 0 0,0 0 1 0 0,-1-1-1 0 0,1 1 0 0 0,-2-3 1 0 0,2 4 121 0 0,-1-1 0 0 0,1 0 0 0 0,-1 1 0 0 0,0-1 0 0 0,0 0 0 0 0,1 1 1 0 0,-1-1-1 0 0,0 1 0 0 0,0 0 0 0 0,0-1 0 0 0,0 1 0 0 0,-1 0 0 0 0,1-1 1 0 0,0 1-1 0 0,0 0 0 0 0,-4-2 1137 0 0,4 3-1373 0 0,1 0 1 0 0,0 0-1 0 0,0 0 0 0 0,0 0 0 0 0,0 0 0 0 0,0 0 0 0 0,0-1 0 0 0,0 1 1 0 0,0 0-1 0 0,0 0 0 0 0,0 0 0 0 0,0 0 0 0 0,0 0 0 0 0,-1 0 1 0 0,1 0-1 0 0,0 0 0 0 0,0 0 0 0 0,0 0 0 0 0,0 0 0 0 0,0 0 0 0 0,0 0 1 0 0,0 0-1 0 0,0 0 0 0 0,-1 0 0 0 0,1 0 0 0 0,0 0 0 0 0,0 0 0 0 0,0 0 1 0 0,0 0-1 0 0,0 0 0 0 0,0 0 0 0 0,0 0 0 0 0,0 0 0 0 0,0 0 0 0 0,-1 0 1 0 0,1 0-1 0 0,0 0 0 0 0,0 0 0 0 0,0 0 0 0 0,0 0 0 0 0,0 1 0 0 0,0-1 1 0 0,0 0-1 0 0,0 0 0 0 0,0 0 0 0 0,0 0 0 0 0,0 0 0 0 0,0 0 1 0 0,0 0-1 0 0,-1 0 0 0 0,1 0 0 0 0,0 0 0 0 0,0 1 0 0 0,0-1 0 0 0,0 0 1 0 0,0 0-1 0 0,0 0 0 0 0,0 0 0 0 0,0 0 0 0 0,0 0 0 0 0,0 0 0 0 0,0 0 1 0 0,0 1-1 0 0,0-1 0 0 0,0 0 0 0 0,0 0 0 0 0,-3 9 830 0 0,3-7-743 0 0,-1 1-1 0 0,1 1-1 0 0,0-1 1 0 0,0 0 0 0 0,0 1-1 0 0,0-1 1 0 0,0 0 0 0 0,1 1 0 0 0,-1-1-1 0 0,1 0 1 0 0,0 0 0 0 0,0 0-1 0 0,1 4 1 0 0,2 5 81 0 0,-1-3-67 0 0,1 0 1 0 0,0 0-1 0 0,0 0 0 0 0,1 0 0 0 0,0-1 0 0 0,6 9 1 0 0,40 45 88 0 0,-50-62-216 0 0,60 59-101 0 0,-48-47 75 0 0,1-1 0 0 0,16 10 0 0 0,-17-13 28 0 0,0 2 0 0 0,-1-1 1 0 0,16 16-1 0 0,14 18-677 0 0,-13-18-2816 0 0,-35-60-7972 0 0,7 19 10722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1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 6391 0 0,'0'0'492'0'0,"0"0"-322"0"0,-8 5 614 0 0,5-2-354 0 0,-14 6 2011 0 0,-30 19 0 0 0,6-2-1303 0 0,-31 17-2 0 0,43-23-834 0 0,9-6-212 0 0,13-6-74 0 0,6-7-15 0 0,1 0 0 0 0,-1 0 0 0 0,0 0-1 0 0,1 0 1 0 0,-1 0 0 0 0,0-1-1 0 0,0 1 1 0 0,0 0 0 0 0,0 0-1 0 0,0 0 1 0 0,0-1 0 0 0,0 1 0 0 0,0 0-1 0 0,-2 0 1 0 0,37-16-791 0 0,-1-1 0 0 0,37-24-1 0 0,-42 23-243 0 0,-18 11 367 0 0,-1 1-1 0 0,0-1 0 0 0,13-11 0 0 0,-16 11-195 0 0,1 1 1 0 0,0 1-1 0 0,0-1 1 0 0,11-4-1 0 0,9-5-3429 0 0,-20 9 3634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9471 0 0,'-3'3'91'0'0,"0"1"0"0"0,0-1-1 0 0,0 0 1 0 0,0-1 0 0 0,-1 1 0 0 0,1-1-1 0 0,-1 1 1 0 0,0-1 0 0 0,1 0-1 0 0,-8 2 1 0 0,-10 7 41 0 0,-4 3 1019 0 0,-33 14 0 0 0,44-21-395 0 0,-24 16 0 0 0,-2 0 172 0 0,13-7-340 0 0,-7 3-72 0 0,21-10-264 0 0,57-35-366 0 0,10-9-794 0 0,77-21-1883 0 0,-96 38 2146 0 0,-27 13 460 0 0,-1 1-1 0 0,1 0 1 0 0,13-4-1 0 0,-3 0-76 0 0,-14 6 195 0 0,1 0 0 0 0,-1 1 0 0 0,1-1 0 0 0,0 1 0 0 0,5-1 0 0 0,-21 10 641 0 0,-35 28 1200 0 0,21-18-1084 0 0,-35 22 340 0 0,3-1-284 0 0,17-11-348 0 0,30-21-271 0 0,1 1-1 0 0,-17 16 0 0 0,0 2 15 0 0,21-22-96 0 0,0 1-1 0 0,1 0 1 0 0,-6 8-1 0 0,-5 7 146 0 0,13-19-168 0 0,2-1-19 0 0,-1 1-1 0 0,1-1 1 0 0,0 1-1 0 0,-1-1 1 0 0,1 0-1 0 0,0 1 1 0 0,-1-1-1 0 0,1 1 1 0 0,0 0-1 0 0,0-1 1 0 0,-1 1 0 0 0,1-1-1 0 0,0 1 1 0 0,0-1-1 0 0,0 1 1 0 0,0-1-1 0 0,0 1 1 0 0,0 0-1 0 0,0-1 1 0 0,0 1-1 0 0,0-1 1 0 0,0 2-1 0 0,0-2-10 0 0,1 0-1 0 0,0 0 1 0 0,-1 1-1 0 0,1-1 1 0 0,-1 0 0 0 0,1 0-1 0 0,0 0 1 0 0,-1 0-1 0 0,1 0 1 0 0,-1 0-1 0 0,1 0 1 0 0,0 0-1 0 0,-1 0 1 0 0,1 0 0 0 0,0 0-1 0 0,-1 0 4 0 0,8-2-23 0 0,-1 0-1 0 0,0-1 1 0 0,1 0-1 0 0,-1 0 0 0 0,0 0 1 0 0,-1-1-1 0 0,1 0 1 0 0,0 0-1 0 0,-1-1 0 0 0,8-6 1 0 0,19-14-216 0 0,-32 25 231 0 0,25-16-565 0 0,-1 0 1 0 0,0-2-1 0 0,-1 0 0 0 0,25-27 0 0 0,-32 28 239 0 0,-11 12-29 0 0,0-1 0 0 0,9-13 1 0 0,-14 18 57 0 0,-8 4-314 0 0,-38 36 1098 0 0,-46 32 1716 0 0,69-52-1481 0 0,-26 27-1 0 0,23-20-317 0 0,8-8-25 0 0,-17 23-1 0 0,10-10-32 0 0,14-17-182 0 0,0 0 1 0 0,-8 17-1 0 0,14-24-101 0 0,3-5-40 0 0,0 0 0 0 0,0-1 0 0 0,0 1 1 0 0,1 0-1 0 0,-1 0 0 0 0,1 0 0 0 0,-1-1 0 0 0,1 4 0 0 0,0-5-8 0 0,0 1 0 0 0,0-1 1 0 0,0 0-1 0 0,0 1 0 0 0,0-1 1 0 0,0 0-1 0 0,0 1 0 0 0,0-1 1 0 0,0 0-1 0 0,0 1 0 0 0,0-1 0 0 0,1 0 1 0 0,-1 1-1 0 0,0-1 0 0 0,0 0 1 0 0,0 1-1 0 0,1-1 0 0 0,-1 0 0 0 0,0 0 1 0 0,0 1-1 0 0,1-1 0 0 0,-1 0 1 0 0,0 0-1 0 0,0 0 0 0 0,1 1 0 0 0,-1-1 1 0 0,0 0-1 0 0,1 0 0 0 0,-1 0 1 0 0,0 0-1 0 0,1 0 0 0 0,-1 0 0 0 0,0 1 1 0 0,1-1-1 0 0,-1 0 0 0 0,0 0 1 0 0,1 0-1 0 0,-1 0 0 0 0,0 0 0 0 0,1 0 1 0 0,-1 0-1 0 0,0 0 0 0 0,1-1 1 0 0,-1 1-1 0 0,0 0 0 0 0,1 0 0 0 0,-1 0 1 0 0,0 0-1 0 0,0 0 0 0 0,1-1 1 0 0,-1 1-3 0 0,4-2 0 0 0,0 0 0 0 0,0 0 0 0 0,0-1 0 0 0,0 1 0 0 0,-1-1 0 0 0,5-4 0 0 0,5-3 0 0 0,-9 6 3 0 0,0 1 0 0 0,0-1 0 0 0,0 0 0 0 0,4-6 0 0 0,12-12-76 0 0,123-89-2749 0 0,-122 96 2348 0 0,-16 11 401 0 0,-1 1 0 0 0,1-1 0 0 0,0 1 0 0 0,5-8-1 0 0,-3 5-111 0 0,-5 6-86 0 0,-2 1 271 0 0,-1 0 0 0 0,1 0 0 0 0,0 0 0 0 0,-1 0 0 0 0,0 0 0 0 0,1 0 0 0 0,-1 0 0 0 0,1-1 0 0 0,-1 1 0 0 0,0 0 0 0 0,-1 1 0 0 0,-73 75 1200 0 0,64-66-911 0 0,1 1-1 0 0,-12 17 1 0 0,-6 8 253 0 0,16-22-231 0 0,-17 28 1 0 0,7-10-63 0 0,-9 18 101 0 0,22-34-236 0 0,1 4 81 0 0,6-14-70 0 0,2-6-13 0 0,8-1 0 0 0,-4-2-120 0 0,1 1-1 0 0,-1-1 1 0 0,0 0-1 0 0,0-1 0 0 0,0 1 1 0 0,5-6-1 0 0,0 2-100 0 0,-5 3 55 0 0,-1 0 0 0 0,1 0 0 0 0,-1 0 0 0 0,0 0 0 0 0,3-5 0 0 0,10-10-173 0 0,2 2-62 0 0,18-18-930 0 0,38-43-1 0 0,-55 56 656 0 0,-12 15 321 0 0,-1-1 0 0 0,-1 1 0 0 0,7-10 0 0 0,-1 4-369 0 0,-6 7 64 0 0,-4 4 132 0 0,-2 3 405 0 0,1 0 0 0 0,-1 0 1 0 0,0-1-1 0 0,1 1 0 0 0,-1 0 0 0 0,0-1 0 0 0,0 1 0 0 0,0 0 0 0 0,0-1 0 0 0,-1 1 0 0 0,1-1 0 0 0,0 0 0 0 0,-2 2 0 0 0,-5 6 179 0 0,-63 83 2996 0 0,42-57-2323 0 0,21-27-576 0 0,1 0 1 0 0,0 0 0 0 0,-10 17 0 0 0,-4 8 264 0 0,15-26-385 0 0,0 2 0 0 0,1-1 0 0 0,-6 12 1 0 0,-1 4 7 0 0,9-19-121 0 0,0 1 0 0 0,0-1 1 0 0,1 1-1 0 0,-4 11 0 0 0,2-2 18 0 0,3-13-38 0 0,0-1 0 0 0,0 1 0 0 0,1 0 0 0 0,-1-1 0 0 0,1 1 0 0 0,0 0-1 0 0,0 0 1 0 0,-1-1 0 0 0,1 1 0 0 0,0 0 0 0 0,0-1 0 0 0,0 1 0 0 0,1 0 0 0 0,-1 0-1 0 0,0-1 1 0 0,2 4 0 0 0,-2-5-11 0 0,1 1-1 0 0,-1-1 1 0 0,0 1 0 0 0,1-1-1 0 0,-1 0 1 0 0,1 1-1 0 0,-1-1 1 0 0,1 0 0 0 0,0 0-1 0 0,-1 1 1 0 0,1-1-1 0 0,-1 0 1 0 0,1 0-1 0 0,-1 0 1 0 0,1 0 0 0 0,0 0-1 0 0,-1 0 1 0 0,1 0-1 0 0,-1 0 1 0 0,1 0 0 0 0,0 0-1 0 0,-1 0 1 0 0,1 0-1 0 0,-1 0 1 0 0,1 0 0 0 0,-1 0-1 0 0,1-1 1 0 0,0 1-1 0 0,-1 0 1 0 0,1-1-1 0 0,-1 1 1 0 0,1 0 0 0 0,0-1-1 0 0,42-52-724 0 0,9-7-612 0 0,-33 37 719 0 0,-13 16 252 0 0,1 0 0 0 0,8-15 0 0 0,-4 7-102 0 0,-9 12 406 0 0,0 0 0 0 0,1 0 1 0 0,-2 0-1 0 0,1 0 0 0 0,3-7 0 0 0,-6 10-1 0 0,-1 2 84 0 0,-7 7 153 0 0,4-4-43 0 0,-9 10 452 0 0,-19 23 1 0 0,12-12 67 0 0,14-17-414 0 0,1 1-1 0 0,0-1 1 0 0,-7 15-1 0 0,-5 9 197 0 0,-25 44 278 0 0,41-74-682 0 0,0 1-1 0 0,0 0 0 0 0,0 1 1 0 0,1-1-1 0 0,-2 7 0 0 0,-4 11 67 0 0,7-22-94 0 0,0 0 0 0 0,0 0-1 0 0,-1 1 1 0 0,1-1 0 0 0,0 0-1 0 0,0 0 1 0 0,0 1 0 0 0,0-1-1 0 0,0 0 1 0 0,0 0 0 0 0,-1 1-1 0 0,1-1 1 0 0,0 0 0 0 0,0 0-1 0 0,0 1 1 0 0,0-1 0 0 0,0 0-1 0 0,0 0 1 0 0,0 1 0 0 0,0-1-1 0 0,0 0 1 0 0,0 1 0 0 0,0-1-1 0 0,0 0 1 0 0,1 0 0 0 0,-1 1-1 0 0,0-1 1 0 0,0 0 0 0 0,0 0-1 0 0,0 1 1 0 0,0-1 0 0 0,0 0-1 0 0,1 0 1 0 0,-1 0 0 0 0,0 1-1 0 0,0-1 1 0 0,1 0 0 0 0,10-2 106 0 0,-8 1-87 0 0,0 0 1 0 0,0-1-1 0 0,0 0 0 0 0,0 1 0 0 0,-1-1 0 0 0,4-3 0 0 0,1-5-32 0 0,-5 6-24 0 0,1 0-1 0 0,0 1 0 0 0,1-1 0 0 0,-1 0 1 0 0,6-4-1 0 0,2-1-306 0 0,18-22-1 0 0,-1 3-231 0 0,38-44-1190 0 0,-20 13 210 0 0,-45 59 1528 0 0,-1-1 0 0 0,1 1 0 0 0,0-1 0 0 0,-1 1 0 0 0,1-1 0 0 0,-1 1 0 0 0,0-1 0 0 0,1 0 0 0 0,-1 1 0 0 0,1-1 0 0 0,-1 0 0 0 0,0 1 0 0 0,0-1 0 0 0,1 0 0 0 0,-1 0 0 0 0,0 1 0 0 0,0-2 0 0 0,0 2 22 0 0,-1 0 0 0 0,0 1 0 0 0,1-1 0 0 0,-1 0 0 0 0,1 1 0 0 0,-1-1 0 0 0,1 0 0 0 0,-1 1 0 0 0,1-1 0 0 0,-1 1 0 0 0,1-1 0 0 0,0 1 0 0 0,-1-1 0 0 0,1 1 0 0 0,-1-1 0 0 0,1 1 0 0 0,0 0 0 0 0,0-1 0 0 0,-1 1 0 0 0,1 0 0 0 0,-11 18 535 0 0,-1 0 0 0 0,-1-1 0 0 0,0-1 0 0 0,-1 0 0 0 0,-18 16 0 0 0,21-21-299 0 0,0 1 1 0 0,2 0-1 0 0,-1 0 0 0 0,2 1 0 0 0,-13 25 0 0 0,-10 18 383 0 0,27-50-536 0 0,0 0-1 0 0,0 0 0 0 0,1 0 1 0 0,1 1-1 0 0,-1-1 1 0 0,1 1-1 0 0,0 0 0 0 0,1-1 1 0 0,-2 16-1 0 0,3-22-78 0 0,0-1 0 0 0,0 1 0 0 0,0-1 0 0 0,0 1 0 0 0,0-1 0 0 0,0 1 0 0 0,0-1 0 0 0,0 1 0 0 0,0-1 0 0 0,1 1 0 0 0,-1-1 0 0 0,0 1 0 0 0,0-1 0 0 0,0 0 0 0 0,1 1 0 0 0,-1-1 0 0 0,0 1 0 0 0,0-1 0 0 0,1 0 0 0 0,-1 1 0 0 0,0-1 0 0 0,1 1 0 0 0,-1-1 0 0 0,1 0 0 0 0,-1 0 0 0 0,0 1 0 0 0,0-1 0 0 0,0 0 0 0 0,1 0 0 0 0,-1 1 0 0 0,0-1 0 0 0,0 0 0 0 0,0 0 0 0 0,1 0 0 0 0,-1 0 0 0 0,0 1 0 0 0,1-1 0 0 0,-1 0 0 0 0,0 0 0 0 0,0 0 0 0 0,1 0 0 0 0,-1 0 0 0 0,0 0 0 0 0,1 0 0 0 0,-1 0 0 0 0,0 0 0 0 0,0 0 0 0 0,1 0 0 0 0,-1 0 0 0 0,0 0 0 0 0,1 0 0 0 0,-1 0 0 0 0,0 0 0 0 0,1 0 0 0 0,-1 0 0 0 0,0-1 0 0 0,0 1 0 0 0,1 0 0 0 0,-1 0 0 0 0,0 0 0 0 0,0 0 0 0 0,1 0 0 0 0,-1-1 0 0 0,0 1 0 0 0,0 0 0 0 0,0 0 0 0 0,1-1 0 0 0,-1 1 0 0 0,4-2-28 0 0,0 0 0 0 0,0 0 0 0 0,-1-1 0 0 0,1 1 0 0 0,0-1 0 0 0,-1 0 0 0 0,5-5 0 0 0,14-12-281 0 0,-18 17 178 0 0,1-1 1 0 0,0 0-1 0 0,5-7 0 0 0,36-39-1109 0 0,-40 43 659 0 0,1 0 0 0 0,13-11-1 0 0,-20 18 575 0 0,0 0 1 0 0,0-1-1 0 0,0 1 0 0 0,1 0 0 0 0,-1 0 0 0 0,0 0 0 0 0,0-1 1 0 0,0 1-1 0 0,0 0 0 0 0,1 0 0 0 0,-1 0 0 0 0,0 0 1 0 0,0 0-1 0 0,0 0 0 0 0,1-1 0 0 0,-1 1 0 0 0,0 0 0 0 0,0 0 1 0 0,1 0-1 0 0,-1 0 0 0 0,0 0 0 0 0,0 0 0 0 0,0 0 0 0 0,1 0 1 0 0,-1 0-1 0 0,0 0 0 0 0,0 0 0 0 0,1 0 0 0 0,-1 0 0 0 0,0 0 1 0 0,0 0-1 0 0,1 0 0 0 0,-1 0 0 0 0,0 0 0 0 0,0 0 0 0 0,0 1 1 0 0,1-1-1 0 0,-1 0 0 0 0,0 0 0 0 0,0 0 0 0 0,1 11-297 0 0,-8 14-40 0 0,0-11 741 0 0,-1 1-1 0 0,-1-1 0 0 0,-18 23 1 0 0,-1 2 592 0 0,4-4-372 0 0,21-30-503 0 0,-1 1 0 0 0,1-1 0 0 0,0 1-1 0 0,-3 8 1 0 0,3-7 10 0 0,0-1 0 0 0,0 0-1 0 0,-5 8 1 0 0,6-11-70 0 0,0 0 0 0 0,0 0 1 0 0,1 1-1 0 0,-1-1 0 0 0,0 5 0 0 0,-8 13 181 0 0,10-20-216 0 0,-1-1-17 0 0,1 0 1 0 0,0 1-1 0 0,0-1 0 0 0,-1 0 1 0 0,1 1-1 0 0,0-1 1 0 0,0 0-1 0 0,0 1 0 0 0,0-1 1 0 0,0 0-1 0 0,0 1 0 0 0,0-1 1 0 0,0 0-1 0 0,-1 1 1 0 0,1-1-1 0 0,0 0 0 0 0,0 1 1 0 0,0-1-1 0 0,1 0 0 0 0,-1 1 1 0 0,0-1-1 0 0,0 0 1 0 0,0 1-1 0 0,0-1 0 0 0,0 0 1 0 0,0 1-1 0 0,0-1 0 0 0,1 0 1 0 0,-1 0-1 0 0,0 1 1 0 0,0-1-1 0 0,0 0 0 0 0,1 1 1 0 0,-1-1-1 0 0,0 0 0 0 0,1 1 1 0 0,11-7 50 0 0,-11 5-49 0 0,0 0 0 0 0,0 0-1 0 0,0 0 1 0 0,0 0 0 0 0,0-1-1 0 0,0 1 1 0 0,0 0 0 0 0,0 0 0 0 0,-1-1-1 0 0,1 1 1 0 0,0-3 0 0 0,0 3-7 0 0,0-1 1 0 0,-1 1 0 0 0,1-1-1 0 0,0 1 1 0 0,0-1 0 0 0,0 1-1 0 0,0 0 1 0 0,0-1 0 0 0,2 0 0 0 0,40-30-900 0 0,10-7-322 0 0,-27 21 392 0 0,-10 9 136 0 0,-15 8 619 0 0,0 0-1 0 0,1 1 1 0 0,-1-1-1 0 0,0 1 1 0 0,1-1-1 0 0,-1 1 1 0 0,1 0-1 0 0,-1-1 1 0 0,1 1-1 0 0,-1 0 1 0 0,1 0-1 0 0,1 0 1 0 0,-2 0-20 0 0,0 2 76 0 0,-1-1 0 0 0,0 1-1 0 0,0-1 1 0 0,1 1 0 0 0,-1-1-1 0 0,0 1 1 0 0,0-1 0 0 0,-1 4-1 0 0,-4 6 362 0 0,0 1-1 0 0,0-1 1 0 0,-1 0-1 0 0,-1-1 1 0 0,0 1 0 0 0,0-1-1 0 0,-1-1 1 0 0,-14 15-1 0 0,18-19-187 0 0,-1 0-1 0 0,1 1 1 0 0,-5 7-1 0 0,-8 11 355 0 0,10-11-218 0 0,6-12-272 0 0,1 0-1 0 0,0 0 1 0 0,-1 0 0 0 0,1 0-1 0 0,-1 0 1 0 0,1 0-1 0 0,-1-1 1 0 0,1 1 0 0 0,-1 0-1 0 0,1 0 1 0 0,-1-1-1 0 0,0 1 1 0 0,1 0 0 0 0,-1-1-1 0 0,0 1 1 0 0,0 0-1 0 0,0-1 1 0 0,1 1 0 0 0,-3 0-1 0 0,2-1 76 0 0,1-1-84 0 0,1 0 1 0 0,0 0-1 0 0,-1 0 0 0 0,1 0 1 0 0,-1 0-1 0 0,1 0 0 0 0,0 0 0 0 0,0 0 1 0 0,0 1-1 0 0,-1-1 0 0 0,1 0 1 0 0,0 0-1 0 0,0 1 0 0 0,0-1 1 0 0,0 1-1 0 0,2-2 0 0 0,6-4 26 0 0,42-43-1109 0 0,-5 8 32 0 0,-40 35 565 0 0,1 0 0 0 0,0 0 0 0 0,7-4 0 0 0,-15 23 350 0 0,-1-7 259 0 0,-1 0-1 0 0,0 0 1 0 0,0 0-1 0 0,0-1 1 0 0,0 1 0 0 0,-1-1-1 0 0,0 0 1 0 0,-6 7 0 0 0,-10 14 690 0 0,15-19-653 0 0,0 1-1 0 0,-1-1 1 0 0,0 0 0 0 0,-8 7 0 0 0,0 0 125 0 0,11-10-238 0 0,1-1 0 0 0,-1 0 1 0 0,0-1-1 0 0,-1 1 1 0 0,1 0-1 0 0,-5 2 0 0 0,0 1 116 0 0,7-6-157 0 0,1 1 1 0 0,0-1-1 0 0,-1 0 0 0 0,1 1 1 0 0,0-1-1 0 0,-1 0 1 0 0,1 0-1 0 0,0 1 0 0 0,-1-1 1 0 0,1 0-1 0 0,0 0 0 0 0,-1 0 1 0 0,1 1-1 0 0,-1-1 1 0 0,1 0-1 0 0,-1 0 0 0 0,1 0 1 0 0,-1 0-1 0 0,3-13-107 0 0,-2 11 62 0 0,1 1 0 0 0,-1 0 0 0 0,1 0 0 0 0,-1-1 0 0 0,1 1 0 0 0,-1 0 0 0 0,1 0 0 0 0,0 0 0 0 0,0 0 0 0 0,0 0 0 0 0,1-1-1 0 0,6-10-498 0 0,2-13-425 0 0,-5 14 17 0 0,-1 1 0 0 0,6-19-1 0 0,-5 7-839 0 0,-2 14 227 0 0,-1 0 1 0 0,-1 0-1 0 0,1 0 1 0 0,-1-12-1 0 0,0-1-1055 0 0,1-1 1599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18 582 11255 0 0,'0'0'47'0'0,"0"1"0"0"0,1-1 1 0 0,-1 0-1 0 0,0 1 0 0 0,0-1 0 0 0,0 1 0 0 0,0-1 0 0 0,0 0 0 0 0,0 1 0 0 0,0-1 0 0 0,1 1 0 0 0,-1-1 0 0 0,0 0 0 0 0,0 1 0 0 0,0-1 0 0 0,-1 1 0 0 0,1-1 0 0 0,0 0 1 0 0,0 1-1 0 0,0-1 0 0 0,0 1 0 0 0,0-1 0 0 0,0 0 0 0 0,-1 1 0 0 0,1-1 0 0 0,0 0 0 0 0,0 1 0 0 0,0-1 0 0 0,-1 0 0 0 0,1 1 107 0 0,3-3-28 0 0,19-24 414 0 0,62-43-444 0 0,-66 54-96 0 0,25-26 0 0 0,-21 19 0 0 0,8-9 0 0 0,-13 13 0 0 0,20-17 0 0 0,-29 28 3 0 0,0-1-1 0 0,11-14 1 0 0,-12 13-66 0 0,0 1 1 0 0,12-11-1 0 0,-17 18 13 0 0,-1-1 0 0 0,1-1 1 0 0,0 1-1 0 0,0 0 0 0 0,-1 0 0 0 0,3-5 0 0 0,-3 5-29 0 0,0 0 0 0 0,0 0 0 0 0,1 0 1 0 0,-1 0-1 0 0,0 0 0 0 0,1 1 0 0 0,1-3 0 0 0,-4 4-266 0 0,0-2 87 0 0,-2 6 224 0 0,1-3 57 0 0,1 0-1 0 0,0 1 1 0 0,0-1 0 0 0,0 0-1 0 0,-1 0 1 0 0,1 0 0 0 0,0 0-1 0 0,-1 0 1 0 0,1 0 0 0 0,-2 0-1 0 0,-11 9 224 0 0,-12 14 938 0 0,-15 16 406 0 0,-12 11-282 0 0,17-21-605 0 0,31-27-674 0 0,17-26 51 0 0,13-5-79 0 0,-16 16-11 0 0,1 1 0 0 0,14-14 0 0 0,8-6-264 0 0,-23 21 97 0 0,20-16 0 0 0,2-1-161 0 0,-23 19 254 0 0,1 0 0 0 0,13-9 1 0 0,4-2 5 0 0,8-5 18 0 0,-19 13-45 0 0,-14 8-158 0 0,-10 4 63 0 0,6 0 175 0 0,0 0-1 0 0,0 1 1 0 0,0-1-1 0 0,0 1 1 0 0,0 0-1 0 0,-3 2 1 0 0,-14 9 27 0 0,11-9 38 0 0,-1 0-1 0 0,1 1 1 0 0,0 0-1 0 0,1 1 1 0 0,-12 9 0 0 0,-33 25 585 0 0,13-9-257 0 0,-26 14 87 0 0,31-22-263 0 0,20-13-77 0 0,-25 12 1 0 0,35-20-99 0 0,-1 1 0 0 0,1-1 1 0 0,-1 0-1 0 0,0 0 1 0 0,0-1-1 0 0,0 0 1 0 0,-12 1-1 0 0,18-2 0 0 0,-1-1 0 0 0,1 0 0 0 0,0 1 0 0 0,0-1 0 0 0,-1 0 0 0 0,1 0 0 0 0,0 1 0 0 0,0-1 0 0 0,0 0 0 0 0,0 1 0 0 0,0-1 0 0 0,0 0 0 0 0,0 1 0 0 0,0-1 0 0 0,1-1 0 0 0,0 1-16 0 0,0-1-1 0 0,0 1 0 0 0,0-1 1 0 0,0 1-1 0 0,0 0 0 0 0,0 0 1 0 0,1-1-1 0 0,-1 1 1 0 0,1 0-1 0 0,-1 0 0 0 0,1 0 1 0 0,-1 0-1 0 0,3-1 0 0 0,7-5-78 0 0,50-34-261 0 0,-22 16 167 0 0,54-31-260 0 0,-77 46 380 0 0,1 1 0 0 0,21-8 0 0 0,-4 1 14 0 0,-17 9-48 0 0,34-10 0 0 0,-16 7-36 0 0,-24 7 95 0 0,-1 0 0 0 0,18-1 0 0 0,-11 2 18 0 0,-16 2 4 0 0,0 0 1 0 0,0 0-1 0 0,1 0 1 0 0,-1 0-1 0 0,0 0 1 0 0,0 0-1 0 0,0 0 1 0 0,0 1 0 0 0,0-1-1 0 0,0 0 1 0 0,2 1-1 0 0,-3-1 5 0 0,1 0 0 0 0,-1 1-1 0 0,0-1 1 0 0,0 0 0 0 0,0 0-1 0 0,0 0 1 0 0,0 0 0 0 0,1 0-1 0 0,-1 0 1 0 0,0 0 0 0 0,0 1-1 0 0,0-1 1 0 0,0 0 0 0 0,0 0-1 0 0,0 0 1 0 0,1 0 0 0 0,-1 0-1 0 0,0 1 1 0 0,0-1 0 0 0,0 0-1 0 0,0 0 1 0 0,0 0 0 0 0,0 0-1 0 0,0 1 1 0 0,0-1 0 0 0,0 0-1 0 0,0 0 1 0 0,0 0 0 0 0,0 0-1 0 0,0 1 1 0 0,0-1 0 0 0,0 0-1 0 0,0 0 1 0 0,0 0 0 0 0,0 1-1 0 0,0-1 1 0 0,0 0 0 0 0,0 0-1 0 0,0 0 1 0 0,-1 0 0 0 0,1 0-1 0 0,0 1 1 0 0,0-1 0 0 0,0 0-1 0 0,0 0 1 0 0,0 0 0 0 0,0 0-1 0 0,-1 1 1 0 0,-4 4 13 0 0,4-5-6 0 0,-4 3 46 0 0,-1 1 1 0 0,0-1-1 0 0,0-1 0 0 0,-8 4 0 0 0,-9 3 169 0 0,-66 27 645 0 0,7-2-256 0 0,33-13-1 0 0,41-19-513 0 0,7-6-17 0 0,2 3-76 0 0,-1 1 0 0 0,0-1 0 0 0,1 0 0 0 0,-1 0 0 0 0,1 1 0 0 0,-1-1 0 0 0,1 0 0 0 0,0 1 0 0 0,-1-1 0 0 0,1 0 0 0 0,-1 1 0 0 0,1-1 0 0 0,0 1 0 0 0,0-1 0 0 0,-1 1 1 0 0,1 0-1 0 0,1-1 0 0 0,28-11-84 0 0,37-11-126 0 0,49-14-274 0 0,-62 18-974 0 0,97-49 0 0 0,-146 65 1228 0 0,1 0 0 0 0,-1-1 0 0 0,8-7 0 0 0,13-8-627 0 0,-26 19 831 0 0,1 0 0 0 0,-1-1 0 0 0,1 1-1 0 0,-1 0 1 0 0,1 0 0 0 0,-1-1 0 0 0,1 1 0 0 0,-1 0 0 0 0,1 0 0 0 0,-1-1-1 0 0,1 1 1 0 0,-1-1 0 0 0,0 1 0 0 0,1 0 0 0 0,-1-1 0 0 0,0 1 0 0 0,1-1 0 0 0,-1 1-1 0 0,0-2 1 0 0,0 2 2 0 0,0 0 1 0 0,0 0-1 0 0,0-1 0 0 0,0 1 0 0 0,-1 0 1 0 0,1 0-1 0 0,0 0 0 0 0,0-1 0 0 0,-1 1 1 0 0,1 0-1 0 0,0 0 0 0 0,0 0 0 0 0,-1 0 0 0 0,1 0 1 0 0,0-1-1 0 0,0 1 0 0 0,-1 0 0 0 0,1 0 1 0 0,0 0-1 0 0,-1 0 0 0 0,1 0 0 0 0,0 0 0 0 0,0 0 1 0 0,-1 0-1 0 0,-23 0-255 0 0,-106 38 2192 0 0,-11 2-101 0 0,96-28-1388 0 0,29-7-255 0 0,-1 0 0 0 0,1-2 0 0 0,-26 3 0 0 0,26-6 15 0 0,16 0-187 0 0,0 0 0 0 0,0 0-1 0 0,0 0 1 0 0,0 0 0 0 0,1 0-1 0 0,-1 0 1 0 0,0 0 0 0 0,0 0-1 0 0,0 0 1 0 0,0 0 0 0 0,0 0-1 0 0,0 0 1 0 0,0 0-1 0 0,0 0 1 0 0,0 0 0 0 0,0 0-1 0 0,0 0 1 0 0,0 0 0 0 0,0 0-1 0 0,0 0 1 0 0,1 0 0 0 0,-1 0-1 0 0,0-1 1 0 0,0 1 0 0 0,0 0-1 0 0,0 0 1 0 0,0 0 0 0 0,0 0-1 0 0,0 0 1 0 0,0 0 0 0 0,0 0-1 0 0,0 0 1 0 0,0 0 0 0 0,0 0-1 0 0,0 0 1 0 0,0 0 0 0 0,0 0-1 0 0,0 0 1 0 0,0 0 0 0 0,0 0-1 0 0,0-1 1 0 0,0 1 0 0 0,0 0-1 0 0,0 0 1 0 0,0 0 0 0 0,0 0-1 0 0,0 0 1 0 0,0 0 0 0 0,0 0-1 0 0,0 0 1 0 0,0 0 0 0 0,0 0-1 0 0,0 0 1 0 0,0 0 0 0 0,0 0-1 0 0,0-1 1 0 0,0 1 0 0 0,0 0-1 0 0,0 0 1 0 0,0 0 0 0 0,0 0-1 0 0,0 0 1 0 0,0 0-1 0 0,0 0 1 0 0,0 0 0 0 0,0 0-1 0 0,-1 0 1 0 0,1 0 0 0 0,10-6 44 0 0,13-6 4 0 0,12 0-67 0 0,-15 4-15 0 0,24-5-1 0 0,60-11-161 0 0,-64 17 69 0 0,45-6 55 0 0,-74 12 74 0 0,0 1 1 0 0,0 0-1 0 0,-1 0 0 0 0,1 1 1 0 0,17 4-1 0 0,-26-5 134 0 0,-2 0-133 0 0,0 1 1 0 0,1-1-1 0 0,-1 0 0 0 0,0 0 0 0 0,0 0 0 0 0,1 0 1 0 0,-1 1-1 0 0,0-1 0 0 0,0 0 0 0 0,0 0 0 0 0,0 1 1 0 0,1-1-1 0 0,-1 0 0 0 0,0 0 0 0 0,0 1 0 0 0,0-1 0 0 0,0 0 1 0 0,0 0-1 0 0,0 1 0 0 0,0-1 0 0 0,0 0 0 0 0,0 1 1 0 0,0-1-1 0 0,0 0 0 0 0,0 0 0 0 0,0 1 0 0 0,0-1 1 0 0,-13 7 40 0 0,9-4-38 0 0,-1-1 0 0 0,1 1-1 0 0,-1-1 1 0 0,0 0-1 0 0,-9 2 1 0 0,-4 0 73 0 0,9-2 20 0 0,0 0 1 0 0,-17 0-1 0 0,2-1 6 0 0,12-1-86 0 0,0 1 0 0 0,-12-3 0 0 0,-66-5 162 0 0,48 4 148 0 0,53 4-394 0 0,0-1 0 0 0,0 0 0 0 0,0-1 0 0 0,0 0 0 0 0,11-3 0 0 0,15-1-6 0 0,-17 2-10 0 0,-1-1-1 0 0,34-11 1 0 0,-30 8-165 0 0,27-5 1 0 0,-21 6-28 0 0,-23 4 60 0 0,0 0 1 0 0,0 1 0 0 0,0 0-1 0 0,1 0 1 0 0,-1 0-1 0 0,0 1 1 0 0,0 0-1 0 0,7 1 1 0 0,-12-1 134 0 0,-1 0 1 0 0,1 0-1 0 0,0 0 1 0 0,0 0-1 0 0,-1 0 1 0 0,1 1-1 0 0,0-1 1 0 0,-1 0-1 0 0,1 1 0 0 0,0-1 1 0 0,-1 0-1 0 0,1 1 1 0 0,-1-1-1 0 0,2 2 1 0 0,-2-2 36 0 0,0 0 1 0 0,0 0-1 0 0,0 0 1 0 0,0 1 0 0 0,0-1-1 0 0,0 0 1 0 0,0 0-1 0 0,0 1 1 0 0,0-1-1 0 0,0 0 1 0 0,0 0-1 0 0,0 1 1 0 0,0-1 0 0 0,0 0-1 0 0,0 0 1 0 0,0 0-1 0 0,0 1 1 0 0,0-1-1 0 0,-1 0 1 0 0,1 0-1 0 0,0 1 1 0 0,0-1-1 0 0,0 0 1 0 0,0 0 0 0 0,0 0-1 0 0,-1 0 1 0 0,1 1-1 0 0,0-1 1 0 0,0 0-1 0 0,0 0 1 0 0,-1 0-1 0 0,1 0 1 0 0,0 0 0 0 0,0 0-1 0 0,0 1 1 0 0,-1-1-1 0 0,1 0 1 0 0,-1 0-1 0 0,-11 12-915 0 0,-3 1 592 0 0,-47 19 205 0 0,42-22 790 0 0,-33 14-1 0 0,14-8 92 0 0,-37 13 568 0 0,-1-1-196 0 0,21-6-486 0 0,38-16-364 0 0,-1 2 0 0 0,-28 15 0 0 0,-3 4-40 0 0,-14 10-10 0 0,43-23-195 0 0,13-10 0 0 0,0 1 0 0 0,0 0 0 0 0,1 0 0 0 0,0 1 0 0 0,0 0 0 0 0,-6 8 0 0 0,9-9-31 0 0,2-3-31 0 0,-1 1-1 0 0,1 0 0 0 0,0 0 0 0 0,0 0 0 0 0,0 0 0 0 0,-1 4 1 0 0,3-7 50 0 0,0 1 1 0 0,-1-1 0 0 0,1 1 0 0 0,0 0 0 0 0,0-1-1 0 0,0 1 1 0 0,0 0 0 0 0,0-1 0 0 0,0 1 0 0 0,0-1 0 0 0,0 1-1 0 0,0 0 1 0 0,1-1 0 0 0,-1 1 0 0 0,0 0 0 0 0,0-1-1 0 0,0 1 1 0 0,1-1 0 0 0,-1 1 0 0 0,0-1 0 0 0,1 1-1 0 0,-1-1 1 0 0,0 1 0 0 0,1-1 0 0 0,-1 1 0 0 0,1-1-1 0 0,-1 1 1 0 0,1-1 0 0 0,-1 1 0 0 0,1-1 0 0 0,-1 0-1 0 0,1 1 1 0 0,-1-1 0 0 0,1 0 0 0 0,0 0 0 0 0,-1 0-1 0 0,1 1 1 0 0,0-1 0 0 0,-1 0 0 0 0,1 0 0 0 0,-1 0-1 0 0,2 0 1 0 0,5 2-316 0 0,1-1-1 0 0,0 0 1 0 0,0 0-1 0 0,0-1 1 0 0,-1 0-1 0 0,1 0 1 0 0,9-2-1 0 0,57-14-1780 0 0,-29 6 1348 0 0,-15 3 487 0 0,-17 4 23 0 0,-1 0-1 0 0,2 1 1 0 0,20-1 0 0 0,-24 3-301 0 0,0 1-1 0 0,0-1 1 0 0,0 2 0 0 0,19 4 0 0 0,-27-6 349 0 0,0 1 1 0 0,0 0-1 0 0,0 0 1 0 0,0 0-1 0 0,0 0 1 0 0,0 0-1 0 0,0 0 0 0 0,0 0 1 0 0,-1 1-1 0 0,1-1 1 0 0,0 1-1 0 0,-1-1 1 0 0,1 1-1 0 0,-1-1 0 0 0,1 1 1 0 0,-1 0-1 0 0,0 0 1 0 0,0 0-1 0 0,0 0 1 0 0,0 0-1 0 0,0 0 0 0 0,0 0 1 0 0,-1 0-1 0 0,1 0 1 0 0,-1 1-1 0 0,1-1 1 0 0,-1 0-1 0 0,0 3 0 0 0,-1 1 277 0 0,0-1 0 0 0,0 0 0 0 0,-1 0 0 0 0,0 0 0 0 0,0 1 0 0 0,0-2 0 0 0,-1 1 0 0 0,1 0 0 0 0,-1 0 0 0 0,-6 6 0 0 0,4-4 664 0 0,-7 9 1518 0 0,-19 20-1 0 0,-5 6 470 0 0,-20 22 129 0 0,22-27-1597 0 0,-22 20 300 0 0,27-29-972 0 0,-10 5 17 0 0,8-8-286 0 0,-7-1-191 0 0,34-20-62 0 0,26-12-1270 0 0,24-7-1858 0 0,10-3-1024 0 0,0-2-256 0 0,-54 19 4157 0 0,0 0 0 0 0,1 1 0 0 0,-1-1-1 0 0,0 1 1 0 0,0 0 0 0 0,1-1 0 0 0,-1 1-1 0 0,0 0 1 0 0,1 1 0 0 0,2-1 0 0 0,-2 1-80 0 0,-2-1 202 0 0,-1 1 1 0 0,1-1 0 0 0,-1 1-1 0 0,1 0 1 0 0,-1-1 0 0 0,0 1-1 0 0,1-1 1 0 0,-1 1 0 0 0,0 0-1 0 0,1-1 1 0 0,-1 1 0 0 0,0 0-1 0 0,0-1 1 0 0,0 1 0 0 0,0 0-1 0 0,0 0 1 0 0,0-1 0 0 0,0 2-1 0 0,-1 1 88 0 0,0 0 0 0 0,0 0 0 0 0,0 0-1 0 0,-1 0 1 0 0,0 0 0 0 0,0 0 0 0 0,1 0 0 0 0,-2 0-1 0 0,-3 4 1 0 0,-4 6 1098 0 0,-30 40 3451 0 0,21-29-3313 0 0,3-6-165 0 0,-25 23 1 0 0,13-13-164 0 0,-11 7 247 0 0,26-24-691 0 0,0 1-1 0 0,-13 16 0 0 0,-1-2 27 0 0,21-21-390 0 0,1 0 0 0 0,-1 1-1 0 0,1-1 1 0 0,1 1 0 0 0,-5 6 0 0 0,-4 1 155 0 0,12-12-243 0 0,0 0 1 0 0,-1 0-1 0 0,1 0 1 0 0,0 1-1 0 0,0-1 1 0 0,0 0-1 0 0,0 0 1 0 0,0 1-1 0 0,-1 1 1 0 0,1 2 53 0 0,3-5-81 0 0,0 0 0 0 0,0 0 0 0 0,0 0 0 0 0,0 0 0 0 0,0 0 0 0 0,0-1 0 0 0,3 0 0 0 0,1-2-19 0 0,0 1 0 0 0,0-1 0 0 0,0-1 0 0 0,6-3 0 0 0,8-5-90 0 0,18-9-282 0 0,30-14-902 0 0,-58 31 911 0 0,0 0-1 0 0,0 1 0 0 0,0 0 1 0 0,1 1-1 0 0,11-2 0 0 0,-21 4 323 0 0,0 0-1 0 0,0 0 0 0 0,0 0 1 0 0,0 0-1 0 0,0 0 0 0 0,0 0 0 0 0,0 1 1 0 0,1-1-1 0 0,-1 0 0 0 0,0 1 1 0 0,0-1-1 0 0,0 0 0 0 0,0 1 0 0 0,0 0 1 0 0,0-1-1 0 0,0 1 0 0 0,-1-1 1 0 0,1 1-1 0 0,0 0 0 0 0,0 0 1 0 0,0-1-1 0 0,-1 1 0 0 0,1 0 0 0 0,0 0 1 0 0,-1 0-1 0 0,1 0 0 0 0,-1 0 1 0 0,1 0-1 0 0,-1 0 0 0 0,1 0 1 0 0,-1 0-1 0 0,1 1 0 0 0,-1 1 30 0 0,1-1-1 0 0,-1 1 1 0 0,0-1-1 0 0,1 0 1 0 0,-1 1-1 0 0,0-1 1 0 0,0 1-1 0 0,-1-1 1 0 0,1 1-1 0 0,0-1 1 0 0,-1 1-1 0 0,1-1 1 0 0,-3 5-1 0 0,-20 51 1404 0 0,13-39-810 0 0,5-10-42 0 0,0 1-1 0 0,-11 14 0 0 0,2-5 128 0 0,-15 17 386 0 0,16-20-637 0 0,12-13-354 0 0,-1-1-1 0 0,0 1 1 0 0,0-1-1 0 0,0 1 1 0 0,-1-1-1 0 0,1 0 1 0 0,-4 3-1 0 0,1-1 58 0 0,5-4-107 0 0,0 0 1 0 0,0 1-1 0 0,0-1 0 0 0,0 0 1 0 0,0 0-1 0 0,0 0 1 0 0,0 0-1 0 0,0 0 0 0 0,0 0 1 0 0,0 0-1 0 0,-1 0 1 0 0,1 0-1 0 0,0 0 0 0 0,0 1 1 0 0,0-1-1 0 0,0 0 1 0 0,0 0-1 0 0,0 0 0 0 0,0 0 1 0 0,0 0-1 0 0,0 0 1 0 0,0 0-1 0 0,0 0 0 0 0,0 1 1 0 0,0-1-1 0 0,0 0 1 0 0,0 0-1 0 0,0 0 0 0 0,0 0 1 0 0,0 0-1 0 0,1 0 0 0 0,-1 0 1 0 0,0 0-1 0 0,0 1 1 0 0,0-1-1 0 0,0 0 0 0 0,0 0 1 0 0,0 0-1 0 0,0 0 1 0 0,0 0-1 0 0,0 0 0 0 0,0 0 1 0 0,0 0-1 0 0,0 0 1 0 0,1 0-1 0 0,-1 0 0 0 0,0 0 1 0 0,0 0-1 0 0,0 0 1 0 0,0 0-1 0 0,0 1 0 0 0,0-1 1 0 0,0 0-1 0 0,0 0 0 0 0,1 0 1 0 0,-1 0-1 0 0,0 0 1 0 0,0 0-1 0 0,0 0 0 0 0,0 0 1 0 0,0 0-1 0 0,0-1 1 0 0,0 1-1 0 0,0 0 0 0 0,1 0 1 0 0,-1 0-1 0 0,0 0 1 0 0,5-2-7 0 0,-5 2 6 0 0,0 0 0 0 0,43-34-449 0 0,-22 17-265 0 0,-17 13 432 0 0,1 0 0 0 0,0 0 1 0 0,8-4-1 0 0,4-4-631 0 0,-15 10 733 0 0,1 0 0 0 0,-1 0 0 0 0,1 0 0 0 0,0 0 1 0 0,0 1-1 0 0,3-2 0 0 0,-5 3 107 0 0,-1-1 0 0 0,1 1 0 0 0,-1 0 1 0 0,1 0-1 0 0,-1 0 0 0 0,1-1 0 0 0,-1 1 0 0 0,1 0 1 0 0,-1 0-1 0 0,1 0 0 0 0,0 0 0 0 0,-1 0 1 0 0,1 0-1 0 0,-1 0 0 0 0,1 0 0 0 0,-1 0 0 0 0,1 0 1 0 0,-1 1-1 0 0,1-1 0 0 0,-1 0 0 0 0,1 0 1 0 0,-1 0-1 0 0,1 1 0 0 0,0-1 53 0 0,-1 1 1 0 0,0-1-1 0 0,0 1 0 0 0,0-1 1 0 0,0 1-1 0 0,1-1 0 0 0,-1 1 0 0 0,0-1 1 0 0,0 0-1 0 0,0 1 0 0 0,0-1 1 0 0,0 1-1 0 0,0-1 0 0 0,0 1 1 0 0,-1-1-1 0 0,1 1 0 0 0,0-1 1 0 0,0 1-1 0 0,0-1 0 0 0,-1 1 1 0 0,0 3 238 0 0,-1 0 0 0 0,-1 0 0 0 0,1 0 0 0 0,-5 5 1 0 0,-29 47 2570 0 0,22-39-1989 0 0,-21 23 598 0 0,22-24-898 0 0,11-14-430 0 0,0 1 1 0 0,0-1-1 0 0,0 0 1 0 0,0 0-1 0 0,-1 1 1 0 0,1-2-1 0 0,-1 1 1 0 0,-3 3-1 0 0,5-5-52 0 0,1 0 0 0 0,-1 0 0 0 0,1 0 1 0 0,0 0-1 0 0,-1 0 0 0 0,1 1 0 0 0,0-1 0 0 0,-1 0 0 0 0,1 0 0 0 0,-1 0 0 0 0,1 1 0 0 0,0-1 0 0 0,-1 0 0 0 0,1 1 0 0 0,0-1 0 0 0,0 0 0 0 0,-1 1 0 0 0,1-1 0 0 0,0 0 1 0 0,0 1-1 0 0,-1-1 0 0 0,1 0 0 0 0,0 1 0 0 0,0-1 0 0 0,0 1 0 0 0,0-1 0 0 0,0 0 0 0 0,0 1 0 0 0,0 0-12 0 0,0-1-1 0 0,1 0 0 0 0,-1 0 1 0 0,1 0-1 0 0,-1 0 1 0 0,0 0-1 0 0,1 0 1 0 0,-1 0-1 0 0,1 0 1 0 0,-1 0-1 0 0,1 0 1 0 0,-1 0-1 0 0,0 0 0 0 0,1-1 1 0 0,-1 1-1 0 0,1 0 1 0 0,-1 0-1 0 0,0 0 1 0 0,1 0-1 0 0,-1-1 1 0 0,0 1-1 0 0,1 0 1 0 0,-1 0-1 0 0,0-1 0 0 0,1 1 1 0 0,-1 0-1 0 0,0-1 1 0 0,1 1-1 0 0,54-50-266 0 0,-22 22-725 0 0,-8 9-431 0 0,29-20-3191 0 0,-39 29 2758 0 0,-12 9 1356 0 0,-1 0 0 0 0,0 0 1 0 0,0 0-1 0 0,0 0 0 0 0,0-1 0 0 0,-1 1 0 0 0,1-1 1 0 0,0 0-1 0 0,2-2 0 0 0,-4 4 445 0 0,0 0 0 0 0,0 0 0 0 0,1-1 0 0 0,-1 1 0 0 0,0 0 0 0 0,0 0 0 0 0,0 0 0 0 0,0-1 0 0 0,1 1 0 0 0,-1 0 0 0 0,0 0 0 0 0,0-1 0 0 0,0 1 0 0 0,0 0 0 0 0,0 0 0 0 0,1-1 0 0 0,-1 1 0 0 0,0 0 0 0 0,0 0 0 0 0,0-1 0 0 0,0 1 0 0 0,0 0 0 0 0,0-1 0 0 0,0 1 1 0 0,0 0-1 0 0,0 0 0 0 0,0-1 0 0 0,0 1 0 0 0,0 0 0 0 0,0-1 0 0 0,-1 1 0 0 0,1 0 0 0 0,0 0 0 0 0,0-1 0 0 0,0 1 0 0 0,-11 0 2286 0 0,8 0-1809 0 0,-3 1 507 0 0,0 0-1 0 0,0 0 1 0 0,1 1 0 0 0,-1 0-1 0 0,-7 4 1 0 0,-10 3 1223 0 0,-39 15 1296 0 0,33-14-2516 0 0,23-7-803 0 0,-1-1-1 0 0,1 1 0 0 0,-9 0 0 0 0,11-2-80 0 0,0 0 1 0 0,0 0-1 0 0,0-1 0 0 0,0 0 1 0 0,0 0-1 0 0,-1 0 1 0 0,1 0-1 0 0,0-1 0 0 0,0 1 1 0 0,-6-3-1 0 0,2 1-4 0 0,-10-5 79 0 0,18 7-127 0 0,-1 0-1 0 0,1-1 1 0 0,-1 1 0 0 0,1-1-1 0 0,-1 1 1 0 0,1-1 0 0 0,-1 1-1 0 0,1-1 1 0 0,0 1 0 0 0,-1-1 0 0 0,1 0-1 0 0,-1 1 1 0 0,1-1 0 0 0,0 1-1 0 0,0-1 1 0 0,-1 0 0 0 0,1 1-1 0 0,0-1 1 0 0,0 0 0 0 0,0 1-1 0 0,0-1 1 0 0,0 0 0 0 0,0 1 0 0 0,0-2-1 0 0,-2-11-2 0 0,2 11 0 0 0,0 1 0 0 0,-1 0 0 0 0,1 0 0 0 0,0-1 0 0 0,0 1 0 0 0,0 0 0 0 0,0-1 0 0 0,0 1 0 0 0,0 0 0 0 0,0 0 0 0 0,1-1 0 0 0,-1 1 0 0 0,1-2 0 0 0,3-11-10 0 0,-3 11 1 0 0,-1 1 1 0 0,1 0 0 0 0,-1 0-1 0 0,1 1 1 0 0,0-1 0 0 0,0 0 0 0 0,0 0-1 0 0,0 0 1 0 0,2-2 0 0 0,21-36-459 0 0,-15 29 392 0 0,-1 0 0 0 0,-1-1 0 0 0,12-25 0 0 0,-9 18 27 0 0,7-16-41 0 0,-2 0 0 0 0,11-39-1 0 0,-17 49 22 0 0,-5 15-271 0 0,-1 1 0 0 0,0-1 0 0 0,3-12 0 0 0,-6 17 67 0 0,1 3 155 0 0,-1-1 1 0 0,0 1-1 0 0,1-1 0 0 0,-1 1 0 0 0,0-1 0 0 0,0 1 0 0 0,-1-4 0 0 0,1 5 123 0 0,-1 1 0 0 0,1-1 0 0 0,0 0 0 0 0,-1 1 0 0 0,1-1 0 0 0,0 1 0 0 0,-1-1 0 0 0,1 1 0 0 0,-1-1 0 0 0,1 1 0 0 0,-1-1 0 0 0,1 1 0 0 0,-1-1 0 0 0,1 1 0 0 0,-1-1 0 0 0,0 1 0 0 0,1 0-1 0 0,-1 0 1 0 0,1-1 0 0 0,-1 1 0 0 0,0 0 0 0 0,1 0 0 0 0,-1 0 0 0 0,0-1 0 0 0,0 1 0 0 0,1 0 0 0 0,-1 0 0 0 0,0 0 0 0 0,1 0 0 0 0,-1 0 0 0 0,0 0 0 0 0,-1 1 0 0 0,-28 3 1038 0 0,14-2-561 0 0,-22 0-1 0 0,34-1-441 0 0,0-2 0 0 0,-1 1 0 0 0,1 0 0 0 0,0-1-1 0 0,0 0 1 0 0,1 0 0 0 0,-1 0 0 0 0,0 0 0 0 0,0-1-1 0 0,-5-2 1 0 0,7 2-38 0 0,0 1 1 0 0,1 0-1 0 0,0-1 0 0 0,-1 1 0 0 0,1-1 1 0 0,0 1-1 0 0,-1-1 0 0 0,1 0 0 0 0,0 0 0 0 0,0 1 1 0 0,0-1-1 0 0,1 0 0 0 0,-1 0 0 0 0,0 0 0 0 0,1 0 1 0 0,-1 0-1 0 0,1 0 0 0 0,0 0 0 0 0,0 0 0 0 0,0-2 1 0 0,-1 0-44 0 0,2-1 1 0 0,-1 1 0 0 0,0 0 0 0 0,1 0 0 0 0,0 0 0 0 0,0 0-1 0 0,0 0 1 0 0,3-7 0 0 0,6-16-397 0 0,-8 21 283 0 0,1-1 1 0 0,-1 1-1 0 0,8-12 0 0 0,9-14-408 0 0,11-17-275 0 0,32-36-1460 0 0,-32 40-189 0 0,2-2-517 0 0,7-9-1568 0 0,-27 42 4036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92 367 11343 0 0,'-1'3'106'0'0,"0"-1"-1"0"0,-1 0 1 0 0,1 0-1 0 0,-1 0 0 0 0,0-1 1 0 0,0 1-1 0 0,0 0 1 0 0,1-1-1 0 0,-2 1 0 0 0,1-1 1 0 0,0 1-1 0 0,0-1 1 0 0,-3 1-1 0 0,-33 11 828 0 0,29-10-391 0 0,9-3-513 0 0,-1 0 1 0 0,1 0 0 0 0,-1 0-1 0 0,1 0 1 0 0,-1 1-1 0 0,1-1 1 0 0,-1 0-1 0 0,1 0 1 0 0,-1 0-1 0 0,1 0 1 0 0,-1 0-1 0 0,1 0 1 0 0,-1 0-1 0 0,1 0 1 0 0,-1 0 0 0 0,1-1-1 0 0,-1 1 1 0 0,1 0-1 0 0,-1 0 1 0 0,1 0-1 0 0,-1-1 1 0 0,1 1-1 0 0,0 0 1 0 0,-1 0-1 0 0,1-1 1 0 0,-1 1-1 0 0,1 0 1 0 0,0-1-1 0 0,-1 1 1 0 0,1 0 0 0 0,0-1-1 0 0,-1 1 1 0 0,1-1-1 0 0,0 1 1 0 0,-1-1-1 0 0,1 0-13 0 0,0 1 0 0 0,0-1 0 0 0,0 0 1 0 0,0 0-1 0 0,0 1 0 0 0,0-1 0 0 0,0 0 0 0 0,0 0 0 0 0,0 0 0 0 0,0 1 0 0 0,0-1 0 0 0,0 0 0 0 0,1 1 0 0 0,-1-1 1 0 0,0 0-1 0 0,1 0 0 0 0,-1 1 0 0 0,0-1 0 0 0,1 0 0 0 0,-1 1 0 0 0,1-1 0 0 0,0 0 0 0 0,8-9-51 0 0,2-2-149 0 0,22-19 1 0 0,-10 9-50 0 0,-18 16 143 0 0,1 0 1 0 0,11-9-1 0 0,53-35-870 0 0,-55 39 719 0 0,1 2-1 0 0,0 0 0 0 0,20-9 0 0 0,4-1-231 0 0,0-1-27 0 0,25-13-360 0 0,-31 15 492 0 0,7-4 259 0 0,-22 12 96 0 0,-16 9 13 0 0,0 0 1 0 0,-1-1-1 0 0,1 1 0 0 0,0-1 0 0 0,-1 1 1 0 0,1-1-1 0 0,-1 0 0 0 0,4-4 0 0 0,2-5 534 0 0,-14 12 497 0 0,-7 4-410 0 0,-34 18 1193 0 0,37-19-1541 0 0,-2 1 132 0 0,-1 0 1 0 0,-14 2-1 0 0,24-6-340 0 0,-1 0-1 0 0,0-1 0 0 0,0 0 1 0 0,1 1-1 0 0,-1-1 0 0 0,0-1 1 0 0,0 1-1 0 0,1 0 0 0 0,-1-1 1 0 0,0 0-1 0 0,1 0 0 0 0,-6-2 1 0 0,9 3-65 0 0,0 0 0 0 0,-1 0 0 0 0,1 0 1 0 0,-1 0-1 0 0,1-1 0 0 0,-1 1 0 0 0,1 0 1 0 0,0 0-1 0 0,-1-1 0 0 0,1 1 0 0 0,0 0 1 0 0,-1-1-1 0 0,1 1 0 0 0,0 0 0 0 0,-1-1 1 0 0,1 1-1 0 0,0-1 0 0 0,0 1 0 0 0,-1 0 1 0 0,1-1-1 0 0,0 1 0 0 0,0-1 0 0 0,0 1 1 0 0,0-1-1 0 0,0 1 0 0 0,-1-1 0 0 0,1 0 1 0 0,1 0-4 0 0,-1 0 1 0 0,0 0-1 0 0,0 0 1 0 0,1 1-1 0 0,-1-1 1 0 0,0 0-1 0 0,1 0 1 0 0,-1 0 0 0 0,1 0-1 0 0,-1 1 1 0 0,1-1-1 0 0,1-1 1 0 0,1-1-10 0 0,0 0 0 0 0,0 0 0 0 0,1 0-1 0 0,7-4 1 0 0,5-3-27 0 0,-12 7-12 0 0,0 0 0 0 0,0 1 1 0 0,0 0-1 0 0,8-4 0 0 0,-3 3-156 0 0,-2 1-195 0 0,-1 0 0 0 0,1 0 0 0 0,0 1 0 0 0,9-2 0 0 0,-14 3 170 0 0,0 0-1 0 0,-1 0 0 0 0,1 0 1 0 0,0 0-1 0 0,0 1 0 0 0,-1-1 1 0 0,1 0-1 0 0,0 1 0 0 0,-1-1 0 0 0,1 1 1 0 0,-1 0-1 0 0,1-1 0 0 0,-1 1 1 0 0,1 0-1 0 0,-1 0 0 0 0,1 0 1 0 0,-1 0-1 0 0,0 0 0 0 0,1 0 1 0 0,-1 1-1 0 0,0-1 0 0 0,0 0 0 0 0,1 2 1 0 0,-1-1-211 0 0,0 0 1 0 0,0-1 0 0 0,0 1-1 0 0,-1 0 1 0 0,1 0 0 0 0,0 0-1 0 0,-1 0 1 0 0,1 0 0 0 0,-1 0-1 0 0,0 3 1 0 0,0 2-141 0 0,0-1 1 0 0,-1 1 0 0 0,-2 11-1 0 0,0-7-191 0 0,1 8 454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11255 0 0,'3'-1'76'0'0,"-1"1"-1"0"0,1-1 1 0 0,-1 0-1 0 0,0 0 0 0 0,1 0 1 0 0,-1 0-1 0 0,0 0 1 0 0,0-1-1 0 0,1 1 1 0 0,-1-1-1 0 0,0 1 0 0 0,0-1 1 0 0,-1 0-1 0 0,1 0 1 0 0,2-2-1 0 0,13-11-107 0 0,8-4-112 0 0,0 0 0 0 0,21-23 0 0 0,26-21 77 0 0,-40 37 116 0 0,-20 16-24 0 0,0 0 0 0 0,20-12 0 0 0,-14 11-39 0 0,-11 6-23 0 0,0 1 1 0 0,0 0 0 0 0,0 0-1 0 0,0 1 1 0 0,1 0-1 0 0,9-2 1 0 0,-9 3-65 0 0,-7 2 47 0 0,1-1-1 0 0,-1 1 0 0 0,1-1 1 0 0,0 1-1 0 0,-1-1 0 0 0,1 1 1 0 0,0 0-1 0 0,-1 0 0 0 0,1 0 0 0 0,0 0 1 0 0,-1 0-1 0 0,1 1 0 0 0,0-1 1 0 0,-1 0-1 0 0,1 1 0 0 0,-1-1 0 0 0,1 1 1 0 0,0-1-1 0 0,2 2 0 0 0,-4 1-8 0 0,0 0 0 0 0,0-1 0 0 0,0 1 0 0 0,-1 0 0 0 0,1-1 0 0 0,0 1-1 0 0,-1-1 1 0 0,0 1 0 0 0,0 0 0 0 0,-1 2 0 0 0,1-2 176 0 0,0-1-53 0 0,0 0 1 0 0,0 0-1 0 0,0 0 0 0 0,-1 0 1 0 0,1 0-1 0 0,0 0 0 0 0,-1 0 1 0 0,0-1-1 0 0,1 1 0 0 0,-1-1 1 0 0,-2 3-1 0 0,-13 13 483 0 0,15-14-430 0 0,-3 5 241 0 0,0 0 0 0 0,-1-1 0 0 0,1 0-1 0 0,-12 11 1 0 0,10-12-26 0 0,1 1 0 0 0,-8 11 0 0 0,9-11-116 0 0,0-1 0 0 0,0 1 0 0 0,-9 7 0 0 0,-1 1 171 0 0,13-13-357 0 0,1 1 0 0 0,-1-2 0 0 0,0 1 0 0 0,0 0 0 0 0,1 0 0 0 0,-1 0 0 0 0,-1-1 0 0 0,1 1 0 0 0,0-1 0 0 0,0 0-1 0 0,0 0 1 0 0,-3 2 0 0 0,4-3-38 0 0,1 0 0 0 0,0 0-1 0 0,0 0 1 0 0,-1 0 0 0 0,1 0-1 0 0,0 0 1 0 0,0 0 0 0 0,-1 0-1 0 0,1 0 1 0 0,0 0 0 0 0,0 0 0 0 0,-1 0-1 0 0,1-1 1 0 0,0 1 0 0 0,0 0-1 0 0,0 0 1 0 0,-1 0 0 0 0,1 0-1 0 0,0 0 1 0 0,0 0 0 0 0,-1 0-1 0 0,1-1 1 0 0,0 1 0 0 0,0 0-1 0 0,0 0 1 0 0,0 0 0 0 0,-1-1 0 0 0,1 1-1 0 0,0 0 1 0 0,0 0 0 0 0,0 0-1 0 0,0-1 1 0 0,0 1 0 0 0,0 0-1 0 0,0 0 1 0 0,-1-1 0 0 0,1 1-1 0 0,0 0 1 0 0,0 0 0 0 0,0-1-1 0 0,0 1 1 0 0,0 0 0 0 0,0-1 0 0 0,1-10-540 0 0,7-29-5110 0 0,-7 29 4423 0 0,1 1 0 0 0,0 0 0 0 0,5-12-1 0 0,17-56-1966 0 0,-13 53 2844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655 282 6967 0 0,'-1'2'67'0'0,"1"-1"-1"0"0,-1 0 0 0 0,0 1 0 0 0,0-1 1 0 0,1 0-1 0 0,-1 1 0 0 0,0-1 0 0 0,0 0 1 0 0,0 0-1 0 0,-1 0 0 0 0,1 0 0 0 0,0 0 1 0 0,0 0-1 0 0,0 0 0 0 0,-1-1 0 0 0,-1 2 1 0 0,-27 12 1279 0 0,26-13-1001 0 0,-66 32 2589 0 0,45-22-2153 0 0,1 1 0 0 0,1 1-1 0 0,-27 21 1 0 0,15-11-506 0 0,-116 80 690 0 0,126-81-903 0 0,24-21-62 0 0,-1 1 0 0 0,0 0 0 0 0,0 0 0 0 0,1 0 0 0 0,-1 0 0 0 0,1 1 0 0 0,0-1 0 0 0,0 0-1 0 0,0 1 1 0 0,-1 2 0 0 0,2-4-13 0 0,1-1 0 0 0,-1 0 0 0 0,1 1 0 0 0,0-1 0 0 0,-1 0 0 0 0,1 1 0 0 0,0-1 0 0 0,-1 0 0 0 0,1 0 0 0 0,0 0 0 0 0,0 0 0 0 0,-1 0 0 0 0,1 0 0 0 0,0 0-1 0 0,-1 0 1 0 0,1 0 0 0 0,0 0 0 0 0,1 0 0 0 0,6-1-109 0 0,0-1-1 0 0,0 0 1 0 0,0 0-1 0 0,0 0 1 0 0,-1-1-1 0 0,9-5 1 0 0,42-26-1065 0 0,2-1 125 0 0,40-16-88 0 0,-72 38 858 0 0,18-8-402 0 0,-37 15 583 0 0,-9 4 201 0 0,-6 3 144 0 0,-3 4 73 0 0,0 0 0 0 0,0 1 0 0 0,1-1-1 0 0,0 2 1 0 0,-8 7 0 0 0,-8 6 387 0 0,-86 71 911 0 0,64-51-1255 0 0,-32 22-51 0 0,25-23-126 0 0,-18 13 54 0 0,40-28-74 0 0,25-19-83 0 0,1 0 0 0 0,-1 0 0 0 0,-12 6-1 0 0,17-10-59 0 0,1-1 0 0 0,0 0 0 0 0,-1 0 0 0 0,1 1 0 0 0,0-1 0 0 0,-1 0 0 0 0,1 0 0 0 0,0 0 0 0 0,-1 1 0 0 0,1-1 0 0 0,0 0 0 0 0,-1 0 0 0 0,1 0 0 0 0,-1 0 0 0 0,1 0 0 0 0,0 0 0 0 0,-1 0 0 0 0,1 0 0 0 0,-1 0 0 0 0,1 0 0 0 0,0 0 0 0 0,-1 0 0 0 0,1 0 0 0 0,-1 0 0 0 0,1 0 0 0 0,-1-1 0 0 0,1 1-3 0 0,1-1 0 0 0,-1 1 0 0 0,0-1 0 0 0,0 1 1 0 0,0-1-1 0 0,1 1 0 0 0,-1 0 0 0 0,0-1 0 0 0,1 1 0 0 0,-1-1 0 0 0,0 1 1 0 0,1 0-1 0 0,-1-1 0 0 0,0 1 0 0 0,1 0 0 0 0,-1 0 0 0 0,1-1 0 0 0,-1 1 1 0 0,1 0-1 0 0,-1 0 0 0 0,1-1 0 0 0,14-8-88 0 0,-1 0 1 0 0,19-17 0 0 0,13-10-180 0 0,66-45-531 0 0,-48 33 264 0 0,-22 16 317 0 0,-10 6 151 0 0,-20 16 34 0 0,18-12-1 0 0,-24 17 26 0 0,-2 3 0 0 0,-6 3 0 0 0,-9 8 0 0 0,-52 48 54 0 0,-20 18 812 0 0,54-51-541 0 0,-33 24 102 0 0,30-25-218 0 0,-14 9 110 0 0,31-22-194 0 0,13-8-105 0 0,1 0 0 0 0,-1-1 0 0 0,0 0 0 0 0,0 0 0 0 0,0 1 0 0 0,0-1 0 0 0,0 0 0 0 0,0 0 0 0 0,0-1 0 0 0,0 1-1 0 0,0 0 1 0 0,-3 0 0 0 0,4-1 63 0 0,1-2-72 0 0,0 1 1 0 0,1 0 0 0 0,-1 0-1 0 0,1 0 1 0 0,-1 0-1 0 0,1 0 1 0 0,-1-1-1 0 0,1 1 1 0 0,0 0-1 0 0,0 0 1 0 0,-1 0 0 0 0,1 1-1 0 0,0-1 1 0 0,2-1-1 0 0,66-57-17 0 0,-4 1-470 0 0,-55 50 362 0 0,0 0 0 0 0,-1 0 1 0 0,0-1-1 0 0,-1 0 0 0 0,1-1 1 0 0,-2 1-1 0 0,10-17 0 0 0,-17 26 114 0 0,1-1-1 0 0,-1 1 0 0 0,0 0 1 0 0,0-1-1 0 0,1 1 1 0 0,-1-1-1 0 0,0 1 0 0 0,0 0 1 0 0,0-1-1 0 0,0 1 1 0 0,0-1-1 0 0,0 1 0 0 0,0 0 1 0 0,0-1-1 0 0,0 1 1 0 0,0-1-1 0 0,0 1 0 0 0,0 0 1 0 0,0-1-1 0 0,0 1 1 0 0,0-1-1 0 0,0 1 0 0 0,0-1 1 0 0,-8 2-3 0 0,-12 11 5 0 0,18-11-3 0 0,-49 33-17 0 0,-113 78 566 0 0,110-80 1 0 0,45-29-331 0 0,9-9 70 0 0,1 3-251 0 0,0 1 0 0 0,0 0 0 0 0,0 0 1 0 0,0 0-1 0 0,1 0 0 0 0,2-3 1 0 0,20-16-181 0 0,1 2 1 0 0,40-25 0 0 0,21-15 55 0 0,-60 41-44 0 0,-15 10-85 0 0,18-15-1 0 0,-9 8 84 0 0,-16 13 187 0 0,0-1 0 0 0,-1 1 0 0 0,0-1-1 0 0,6-5 1 0 0,1 2 21 0 0,-10 6-82 0 0,-4 0 69 0 0,-1 2-25 0 0,0 0 1 0 0,-1 0 0 0 0,1 0-1 0 0,1 0 1 0 0,-1 1 0 0 0,-7 5 0 0 0,-5 2 6 0 0,-56 31 20 0 0,55-33-35 0 0,3 0 142 0 0,-27 8-1 0 0,28-11-62 0 0,12-4-59 0 0,-1 0 0 0 0,0 0 0 0 0,1 0 0 0 0,-1-1 0 0 0,0 1 0 0 0,-5 0 0 0 0,22-15 252 0 0,26-13-264 0 0,-8 6-200 0 0,27-16 62 0 0,-13 10 104 0 0,-14 9-166 0 0,49-21 0 0 0,-34 18-103 0 0,58-20-46 0 0,-70 24 264 0 0,125-58-176 0 0,-133 59 232 0 0,-24 14-26 0 0,0 0 0 0 0,-1 0 0 0 0,1 0 0 0 0,0 0 0 0 0,0 1 0 0 0,1-1 0 0 0,-1 1 0 0 0,5-2 0 0 0,-5 3-116 0 0,-8 4-106 0 0,-32 11 475 0 0,11 0-219 0 0,4-2 56 0 0,-27 19 0 0 0,-78 52 653 0 0,32-23-301 0 0,72-43-329 0 0,19-12-60 0 0,16-11-10 0 0,15-8 30 0 0,-15 8-56 0 0,22-15 0 0 0,84-65-375 0 0,-84 58 183 0 0,-13 11-227 0 0,28-28 1 0 0,-21 19 17 0 0,-22 21 309 0 0,-1 0 0 0 0,0-1-1 0 0,0 1 1 0 0,0-1-1 0 0,0 0 1 0 0,4-8-1 0 0,1 3-126 0 0,-5 4-43 0 0,-5 5 257 0 0,0 1 0 0 0,0 0 0 0 0,0 0 0 0 0,0-1 0 0 0,0 1 0 0 0,0 0 1 0 0,0-1-1 0 0,-1 1 0 0 0,1 0 0 0 0,0 0 0 0 0,0-1 0 0 0,0 1 0 0 0,0 0 0 0 0,-1 0 1 0 0,1 0-1 0 0,0-1 0 0 0,0 1 0 0 0,-1 0 0 0 0,1 0 0 0 0,0 0 0 0 0,0 0 0 0 0,-1-1 1 0 0,1 1-1 0 0,0 0 0 0 0,0 0 0 0 0,-1 0 0 0 0,1 0 0 0 0,-1 0-5 0 0,0 0-1 0 0,1-1 0 0 0,-1 1 1 0 0,0 0-1 0 0,1 0 0 0 0,-1 0 1 0 0,0 0-1 0 0,1 1 0 0 0,-1-1 1 0 0,0 0-1 0 0,1 0 0 0 0,-1 0 1 0 0,0 0-1 0 0,1 1 0 0 0,-1-1 1 0 0,1 0-1 0 0,-1 1 0 0 0,0-1 1 0 0,1 0-1 0 0,-1 1 0 0 0,1-1 1 0 0,-1 1-1 0 0,-6 4-48 0 0,-90 44-151 0 0,61-30 405 0 0,-62 25-1 0 0,84-38-46 0 0,-25 14-1 0 0,28-13-6 0 0,-1-1 0 0 0,-22 8-1 0 0,2-1 198 0 0,-2 1 393 0 0,34-14-712 0 0,0 0 0 0 0,-1-1 0 0 0,1 1 0 0 0,0-1 0 0 0,0 1 0 0 0,0-1 0 0 0,-1 1 0 0 0,1-1 0 0 0,0 1 0 0 0,0 0 0 0 0,0-1 0 0 0,0 1-1 0 0,0-1 1 0 0,0 1 0 0 0,0-1 0 0 0,0 1 0 0 0,0-1 0 0 0,0 1 0 0 0,0-1 0 0 0,0 1 0 0 0,0-1 0 0 0,1 0 0 0 0,0-1-11 0 0,0 1 0 0 0,1-1 0 0 0,-1 0 1 0 0,1 1-1 0 0,0-1 0 0 0,-1 1 0 0 0,1-1 0 0 0,0 1 0 0 0,0 0 0 0 0,0-1 0 0 0,0 1 0 0 0,3-1 0 0 0,12-8-117 0 0,-10 3 66 0 0,1 1 0 0 0,1 1 0 0 0,-1-1 0 0 0,1 1 0 0 0,0 1 0 0 0,16-6 0 0 0,79-34-322 0 0,-66 30 133 0 0,24-8-106 0 0,-22 10 339 0 0,20-5 0 0 0,-25 7 0 0 0,3 0 0 0 0,-20 5 0 0 0,-13 4 0 0 0,-6-3 31 0 0,-9 2 324 0 0,-5-1-247 0 0,-1 2 1 0 0,1 0-1 0 0,-1 0 1 0 0,-21 3-1 0 0,-4 7 340 0 0,30-7-274 0 0,10-2-148 0 0,0 1 0 0 0,-1-1 1 0 0,1 0-1 0 0,0 0 1 0 0,0 0-1 0 0,-1 0 1 0 0,1 0-1 0 0,0 0 0 0 0,-1 0 1 0 0,-1 0-1 0 0,2-1 149 0 0,3-4-105 0 0,-2 4-65 0 0,0 1 0 0 0,1-1 0 0 0,-1 1 0 0 0,0-1 1 0 0,0 1-1 0 0,0 0 0 0 0,0-1 0 0 0,1 1 0 0 0,-1 0 0 0 0,0-1 0 0 0,1 1 1 0 0,-1 0-1 0 0,0-1 0 0 0,0 1 0 0 0,1 0 0 0 0,-1-1 0 0 0,1 1 0 0 0,-1 0 1 0 0,0 0-1 0 0,1 0 0 0 0,-1-1 0 0 0,0 1 0 0 0,1 0 0 0 0,25-22-5 0 0,-8 11-42 0 0,2 2 0 0 0,-1 0-1 0 0,29-8 1 0 0,24-10-10 0 0,-4 1 25 0 0,-36 11 17 0 0,-26 12 0 0 0,-1 0 0 0 0,1 0 0 0 0,0 1 0 0 0,0 0 0 0 0,10-2 0 0 0,3 1-56 0 0,-12 3 2 0 0,1-1 0 0 0,-1-1 0 0 0,11-2 0 0 0,-17 4 45 0 0,1-1 0 0 0,-1 1-1 0 0,1 0 1 0 0,-1 0 0 0 0,1 0-1 0 0,-1 0 1 0 0,1 0 0 0 0,0 1 0 0 0,-1-1-1 0 0,1 0 1 0 0,1 1 0 0 0,-3-1 10 0 0,2 1-119 0 0,-2 1-125 0 0,0-1 239 0 0,0 1-1 0 0,-1-1 1 0 0,1 0 0 0 0,-1 1 0 0 0,1-1-1 0 0,-1 0 1 0 0,1 0 0 0 0,-1 0-1 0 0,0 0 1 0 0,1 1 0 0 0,-1-1 0 0 0,0 0-1 0 0,0 0 1 0 0,0 0 0 0 0,-2 1-1 0 0,-21 15-161 0 0,3-3 144 0 0,5-2 132 0 0,-32 18 1 0 0,24-15-28 0 0,-44 19 100 0 0,11-5 89 0 0,-81 41 485 0 0,-11 8-473 0 0,102-56-274 0 0,36-18 9 0 0,1 1 0 0 0,0 0 0 0 0,0 0 1 0 0,0 1-1 0 0,0 0 0 0 0,-9 9 0 0 0,0 0-9 0 0,17-13 0 0 0,-1 0 0 0 0,0 0 0 0 0,1 0 0 0 0,-1 0 0 0 0,1 1 0 0 0,0-1 0 0 0,0 1 0 0 0,-3 3 0 0 0,-3 3 2 0 0,8-9-5 0 0,0 0 0 0 0,-1 0 1 0 0,1 0-1 0 0,0 1 1 0 0,-1-1-1 0 0,1 0 0 0 0,0 0 1 0 0,0 0-1 0 0,-1 1 1 0 0,1-1-1 0 0,0 0 0 0 0,0 1 1 0 0,-1-1-1 0 0,1 0 1 0 0,0 1-1 0 0,0-1 0 0 0,0 0 1 0 0,-1 1-1 0 0,1-1 1 0 0,0 0-1 0 0,0 1 0 0 0,0-1 1 0 0,0 0-1 0 0,0 1 1 0 0,0-1-1 0 0,0 0 0 0 0,0 1 1 0 0,0-1-1 0 0,0 1 1 0 0,0-1-1 0 0,0 0 0 0 0,0 1 1 0 0,0-1-1 0 0,0 0 1 0 0,0 1-1 0 0,1-1 0 0 0,-1 0 1 0 0,0 1-1 0 0,0 0 1 0 0,1-1-14 0 0,0 0 0 0 0,0 1 0 0 0,0-1-1 0 0,0 0 1 0 0,0 0 0 0 0,0 0 0 0 0,0 0 0 0 0,-1 0 0 0 0,1 0 0 0 0,0 0 0 0 0,0 0 0 0 0,0 0 0 0 0,0 0 0 0 0,2-1 0 0 0,1 1-34 0 0,7-1-73 0 0,1 0 0 0 0,-1-1-1 0 0,0 0 1 0 0,1-1 0 0 0,13-5 0 0 0,51-26-445 0 0,-6 3-8 0 0,-39 18 210 0 0,33-18 0 0 0,-46 23-4 0 0,0 0 0 0 0,1 1 0 0 0,37-7 0 0 0,-38 9-38 0 0,-10 3 163 0 0,1 1 0 0 0,-1 0 0 0 0,0 0 0 0 0,1 1 0 0 0,8 1 0 0 0,-16-1 204 0 0,0-1 1 0 0,-1 1 0 0 0,1 1-1 0 0,0-1 1 0 0,-1 0 0 0 0,1 0-1 0 0,0 0 1 0 0,-1 0-1 0 0,1 0 1 0 0,0 1 0 0 0,-1-1-1 0 0,1 0 1 0 0,-1 0 0 0 0,1 1-1 0 0,0-1 1 0 0,-1 0 0 0 0,1 1-1 0 0,-1-1 1 0 0,1 1 0 0 0,0 0-1 0 0,-1-1 11 0 0,0 1-1 0 0,0-1 1 0 0,1 1-1 0 0,-1 0 1 0 0,0-1-1 0 0,0 1 1 0 0,0-1-1 0 0,0 1 1 0 0,0-1-1 0 0,0 1 1 0 0,0-1-1 0 0,0 1 1 0 0,0-1-1 0 0,0 1 1 0 0,-1 0-1 0 0,1-1 1 0 0,0 1-1 0 0,0-1 1 0 0,-1 1-1 0 0,-1 4-97 0 0,-1-1 0 0 0,0 0 0 0 0,0 0-1 0 0,-4 4 1 0 0,3-4 64 0 0,0 1 159 0 0,-1 0 1 0 0,0-1-1 0 0,0 0 1 0 0,0 0-1 0 0,-1-1 1 0 0,1 1-1 0 0,-1-1 1 0 0,0 0-1 0 0,-6 2 1 0 0,10-4-72 0 0,-3 1 94 0 0,1 1 0 0 0,0 0 0 0 0,-1 0 1 0 0,1 0-1 0 0,1 0 0 0 0,-1 1 0 0 0,-4 4 1 0 0,-13 12 447 0 0,-138 96 1851 0 0,139-102-2198 0 0,0-1 31 0 0,-25 11 0 0 0,-4 3 47 0 0,11-7-141 0 0,25-13-87 0 0,-19 12-1 0 0,-2-2 7 0 0,56-24-416 0 0,-7-1-61 0 0,23-9 1 0 0,3-1-82 0 0,-9 2 27 0 0,37-21-968 0 0,-31 16 721 0 0,-23 13 388 0 0,-1-1 1 0 0,23-16 0 0 0,-26 17 72 0 0,0 0 1 0 0,18-9 0 0 0,6-3-277 0 0,-32 18 399 0 0,1 0 0 0 0,0 0-1 0 0,0 1 1 0 0,0-1 0 0 0,0 1-1 0 0,6-2 1 0 0,-10 3 90 0 0,2 0-251 0 0,-3 1 265 0 0,-1 1 0 0 0,1-1 0 0 0,0 0 0 0 0,0 0 0 0 0,-1 1 0 0 0,1-1-1 0 0,0 0 1 0 0,-1 0 0 0 0,-2 1 0 0 0,3-1 12 0 0,-27 19 1296 0 0,-30 27 0 0 0,28-22-178 0 0,-71 51 1500 0 0,75-58-2195 0 0,12-9-150 0 0,-21 10 0 0 0,-12 8 279 0 0,25-17-261 0 0,20-10-239 0 0,0 1 1 0 0,0 0-1 0 0,-1-1 0 0 0,1 1 1 0 0,0 0-1 0 0,0 1 0 0 0,0-1 1 0 0,0 0-1 0 0,0 0 0 0 0,0 1 1 0 0,-1 1-1 0 0,2-4 154 0 0,0 1-198 0 0,1 0-1 0 0,0 0 1 0 0,0 0-1 0 0,0-1 1 0 0,-1 1-1 0 0,1 0 1 0 0,0 0-1 0 0,0 0 1 0 0,0 0-1 0 0,0 0 1 0 0,-1-1-1 0 0,1 1 1 0 0,0 0-1 0 0,0 0 1 0 0,0 0-1 0 0,0-1 1 0 0,0 1-1 0 0,0 0 1 0 0,0 0-1 0 0,-1 0 1 0 0,1-1-1 0 0,0 1 1 0 0,0 0-1 0 0,0 0 1 0 0,0-1-1 0 0,0 1 1 0 0,0 0-1 0 0,0 0 1 0 0,0 0-1 0 0,0-1 1 0 0,0 1-1 0 0,0 0 1 0 0,0 0-1 0 0,0-1 1 0 0,1 1-1 0 0,-1 0 0 0 0,0 0 1 0 0,0 0-1 0 0,0-1 1 0 0,0 1-1 0 0,0 0 1 0 0,0 0-1 0 0,0 0 1 0 0,1-1-1 0 0,-1 1 1 0 0,0 0-1 0 0,0 0 1 0 0,0 0-1 0 0,1 0 1 0 0,64-40 47 0 0,-3 2-835 0 0,-33 18 354 0 0,-9 6-60 0 0,25-20-1 0 0,-14 10-5 0 0,-24 18 311 0 0,1 0 0 0 0,-1 0 0 0 0,1 0 0 0 0,-2-1-1 0 0,7-8 1 0 0,2-1-216 0 0,-14 15 364 0 0,1 0 1 0 0,0-1 0 0 0,-1 1-1 0 0,1-1 1 0 0,-1 1-1 0 0,0-1 1 0 0,0 0-1 0 0,1 1 1 0 0,-1-1-1 0 0,0 0 1 0 0,0 0-1 0 0,-1 0 1 0 0,1 0-1 0 0,0 0 1 0 0,-1 0 0 0 0,1 0-1 0 0,0-4 1 0 0,-22 14-335 0 0,9-2 327 0 0,0 1-1 0 0,-12 9 1 0 0,-12 8-13 0 0,-3-2 140 0 0,-53 29 788 0 0,-41 19 646 0 0,17-9-17 0 0,94-49-1107 0 0,20-11-352 0 0,1 0 0 0 0,0-1 0 0 0,0 1 0 0 0,-1-1 0 0 0,1 1 0 0 0,0-1 0 0 0,-1 0-1 0 0,1 1 1 0 0,-1-1 0 0 0,1 0 0 0 0,-1 0 0 0 0,-1 0 0 0 0,2 0 378 0 0,2-2-396 0 0,-1 1 1 0 0,1 0-1 0 0,0-1 0 0 0,0 1 1 0 0,0 0-1 0 0,0-1 0 0 0,0 1 0 0 0,0 0 1 0 0,0 0-1 0 0,1 0 0 0 0,-1 0 1 0 0,0 0-1 0 0,3-1 0 0 0,18-13-123 0 0,-1 1-157 0 0,39-20 1 0 0,63-31-761 0 0,-27 13 55 0 0,-70 36 752 0 0,70-50-461 0 0,-91 63 640 0 0,-1 0 1 0 0,1-1-1 0 0,-1 0 1 0 0,0 0 0 0 0,5-7-1 0 0,-1 1 9 0 0,-8 10 21 0 0,0 0-1 0 0,1 0 1 0 0,-1-1-1 0 0,0 1 1 0 0,0 0 0 0 0,0 0-1 0 0,0-1 1 0 0,0 1-1 0 0,0 0 1 0 0,0-1-1 0 0,0 1 1 0 0,0 0-1 0 0,0 0 1 0 0,0-1-1 0 0,0 1 1 0 0,0 0 0 0 0,0 0-1 0 0,0-1 1 0 0,-1 1-1 0 0,1 0 1 0 0,0 0-1 0 0,0-1 1 0 0,0 1-1 0 0,0 0 1 0 0,0 0-1 0 0,0-1 1 0 0,-1 1 0 0 0,1 0-1 0 0,0 0 1 0 0,0 0-1 0 0,0-1 1 0 0,-1 1-1 0 0,1 0 1 0 0,0 0-1 0 0,0 0 1 0 0,-1 0-1 0 0,1 0 1 0 0,0 0 0 0 0,0-1-1 0 0,-1 1 1 0 0,-11-4-35 0 0,-25 9 223 0 0,33-4-148 0 0,-1 0-1 0 0,1 0 1 0 0,0 0 0 0 0,0 0-1 0 0,0 1 1 0 0,0-1 0 0 0,-5 4-1 0 0,-14 4 223 0 0,6-3-26 0 0,0 0 0 0 0,-32 17 0 0 0,6-1-24 0 0,24-13-95 0 0,1 1-1 0 0,-21 15 0 0 0,11-5 6 0 0,12-8-18 0 0,0-1-1 0 0,-17 19 1 0 0,13-12 11 0 0,15-14-95 0 0,1 0 1 0 0,-1 0-1 0 0,1 0 1 0 0,0 1 0 0 0,0-1-1 0 0,0 1 1 0 0,1 0 0 0 0,0 0-1 0 0,-1 0 1 0 0,-3 10 0 0 0,7-14-21 0 0,0 0 1 0 0,0-1-1 0 0,0 1 1 0 0,-1-1-1 0 0,1 1 1 0 0,0 0-1 0 0,0-1 1 0 0,0 1-1 0 0,0 0 1 0 0,0-1-1 0 0,0 1 1 0 0,0-1-1 0 0,0 1 1 0 0,1 0 0 0 0,-1-1-1 0 0,0 1 1 0 0,0 0-1 0 0,0-1 1 0 0,1 1-1 0 0,-1-1 1 0 0,0 1-1 0 0,1-1 1 0 0,-1 1-1 0 0,0-1 1 0 0,1 1-1 0 0,0 0 0 0 0,0 0-1 0 0,0-1 0 0 0,0 1 0 0 0,0 0 0 0 0,1-1 0 0 0,-1 0 1 0 0,0 1-1 0 0,0-1 0 0 0,0 1 0 0 0,0-1 0 0 0,1 0 0 0 0,1 0 1 0 0,1 0-24 0 0,0 0 1 0 0,0 0 0 0 0,1 0 0 0 0,-1-1 0 0 0,0 1 0 0 0,8-3 0 0 0,115-36-564 0 0,15-6-473 0 0,-7-3-372 0 0,-14-1 680 0 0,-47 19 648 0 0,-67 29 121 0 0,-7 4 25 0 0,-5 5 56 0 0,5-8-87 0 0,-15 16 706 0 0,-27 20 0 0 0,-1 3 116 0 0,-11 5-276 0 0,9-8-91 0 0,27-20-264 0 0,-52 51 657 0 0,45-44-605 0 0,19-17-135 0 0,-1-1 0 0 0,1 1-1 0 0,-9 12 1 0 0,9-11 3 0 0,5-6-92 0 0,0 0 1 0 0,0-1-1 0 0,0 1 1 0 0,0 0-1 0 0,0 0 0 0 0,1 0 1 0 0,-1 0-1 0 0,0 0 1 0 0,1 0-1 0 0,-1 1 0 0 0,0 0 1 0 0,1-2-29 0 0,0 1 0 0 0,0-1 0 0 0,0 0 1 0 0,0 0-1 0 0,0 0 0 0 0,0 0 0 0 0,0 1 1 0 0,0-1-1 0 0,0 0 0 0 0,0 0 0 0 0,0 0 0 0 0,0 0 1 0 0,0 0-1 0 0,0 1 0 0 0,1-1 0 0 0,-1 0 0 0 0,0 0 1 0 0,0 0-1 0 0,0 0 0 0 0,0 0 0 0 0,0 1 0 0 0,0-1 1 0 0,0 0-1 0 0,1 0 0 0 0,-1 0 0 0 0,0 0 0 0 0,0 0 1 0 0,0 0-1 0 0,0 0 0 0 0,1 0 0 0 0,-1 0 0 0 0,0 0 1 0 0,0 0-1 0 0,0 1 0 0 0,0-1 0 0 0,1 0 1 0 0,-1 0-1 0 0,0 0 0 0 0,0 0 0 0 0,0 0 0 0 0,0 0 1 0 0,1 0-1 0 0,-1-1 0 0 0,0 1 0 0 0,0 0 0 0 0,0 0 1 0 0,0 0-1 0 0,0 0 0 0 0,1 0 0 0 0,-1 0 0 0 0,0 0 1 0 0,0 0-1 0 0,0 0 0 0 0,0 0 0 0 0,0 0 0 0 0,1-1 1 0 0,-1 1-1 0 0,0 0 0 0 0,0 0 0 0 0,0 0 1 0 0,20-8-5 0 0,-14 5-39 0 0,0 1 0 0 0,0-1 0 0 0,10-6 0 0 0,67-39-455 0 0,12-7-392 0 0,-69 41 645 0 0,1 1 0 0 0,49-17 1 0 0,-49 20 222 0 0,-32 16-72 0 0,0-1 0 0 0,0 0 0 0 0,-1 0 0 0 0,-9 6 0 0 0,-103 70 620 0 0,103-71-313 0 0,0 1 0 0 0,-20 21 1 0 0,4-2 146 0 0,-57 46 712 0 0,73-63-887 0 0,14-12-76 0 0,1-2-3 0 0,8-8 52 0 0,27-21-35 0 0,-9 9-130 0 0,42-30-571 0 0,-57 41 423 0 0,0 1 1 0 0,1 0-1 0 0,0 1 0 0 0,19-10 0 0 0,10-4-98 0 0,-24 12 75 0 0,28-11 1 0 0,-27 13 97 0 0,-16 6 58 0 0,1 1 0 0 0,0-1 0 0 0,0 1 0 0 0,0 0 0 0 0,0 0 0 0 0,0 0 0 0 0,1 0 0 0 0,-1 1 0 0 0,0-1 0 0 0,0 1 0 0 0,1 0 0 0 0,-1 0 0 0 0,0 0 0 0 0,4 0 0 0 0,-6 1-44 0 0,-1 6-81 0 0,1-5 123 0 0,-1-1-1 0 0,0 0 1 0 0,0 1-1 0 0,0-1 1 0 0,0 1-1 0 0,0-1 1 0 0,-1 0-1 0 0,1 0 0 0 0,0 1 1 0 0,-1-1-1 0 0,1 0 1 0 0,-1 1-1 0 0,1-1 1 0 0,-1 0-1 0 0,1 0 1 0 0,-3 2-1 0 0,-7 13-91 0 0,6-10 167 0 0,0 0-1 0 0,0 0 0 0 0,-1 0 1 0 0,0 0-1 0 0,-8 7 0 0 0,-16 15 318 0 0,20-19-59 0 0,-18 15 0 0 0,7-8 193 0 0,-23 25 0 0 0,35-38-271 0 0,7-4-88 0 0,5-2-68 0 0,36-23 67 0 0,-9 7-310 0 0,-23 14 87 0 0,0 0 1 0 0,12-6 0 0 0,11-6-206 0 0,5-3-20 0 0,-16 9 161 0 0,-19 9 124 0 0,1 1 0 0 0,0 0 0 0 0,0 0 0 0 0,-1 0 1 0 0,1 0-1 0 0,0 0 0 0 0,0 0 0 0 0,0 0 0 0 0,0 0 0 0 0,0 1 1 0 0,0-1-1 0 0,0 1 0 0 0,1 0 0 0 0,1-1 0 0 0,-3 1 2 0 0,0 0 0 0 0,-1 0 1 0 0,1 0-1 0 0,0 0 0 0 0,-1 0 0 0 0,1 1 0 0 0,-1-1 0 0 0,1 0 0 0 0,0 0 0 0 0,-1 0 0 0 0,1 1 0 0 0,-1-1 0 0 0,1 0 1 0 0,0 1-1 0 0,-1-1 0 0 0,1 0 0 0 0,-1 1 0 0 0,1-1 0 0 0,-1 1 0 0 0,0-1 0 0 0,1 1 0 0 0,-1-1 0 0 0,1 1 1 0 0,-1-1-1 0 0,1 2 0 0 0,-1-1 1 0 0,1 0 1 0 0,-1 1 0 0 0,0-1 0 0 0,0 1-1 0 0,0-1 1 0 0,1 0 0 0 0,-1 1-1 0 0,-1-1 1 0 0,1 1 0 0 0,0-1 0 0 0,0 2-1 0 0,-2 2 9 0 0,1 1 1 0 0,-1-2-1 0 0,0 1 0 0 0,0 0 0 0 0,-5 8 0 0 0,-2 2 135 0 0,-1 0 0 0 0,-1-1 0 0 0,-19 20 0 0 0,-19 17 680 0 0,39-40-598 0 0,9-9-189 0 0,0-1-1 0 0,0 0 1 0 0,0 1-1 0 0,-1-1 1 0 0,1 0-1 0 0,0 0 1 0 0,0 0-1 0 0,-1 0 1 0 0,1 0-1 0 0,-1 0 1 0 0,-1 0-1 0 0,2 0 244 0 0,14-3-72 0 0,-10 1-202 0 0,1 0 0 0 0,-1 0-1 0 0,0 0 1 0 0,1-1 0 0 0,4-3 0 0 0,8-3-114 0 0,5-4-56 0 0,6-2-71 0 0,-11 7 74 0 0,-14 6 145 0 0,0 0-1 0 0,1 0 0 0 0,-1 0 0 0 0,0 0 0 0 0,1 0 1 0 0,-1 0-1 0 0,1 1 0 0 0,3-1 0 0 0,-5 1 17 0 0,0 0-1 0 0,0 0 1 0 0,0 0-1 0 0,0 0 1 0 0,0 0 0 0 0,0 0-1 0 0,0 0 1 0 0,0 1-1 0 0,0-1 1 0 0,0 0 0 0 0,0 1-1 0 0,0-1 1 0 0,-1 0-1 0 0,1 1 1 0 0,0-1-1 0 0,0 1 1 0 0,0 0 0 0 0,0-1-1 0 0,-1 1 1 0 0,1 0-1 0 0,0-1 1 0 0,0 1-1 0 0,-1 0 1 0 0,1 0 0 0 0,-1-1-1 0 0,1 1 1 0 0,-1 0-1 0 0,1 0 1 0 0,-1 0-1 0 0,1 0 1 0 0,-1 0 0 0 0,0 0-1 0 0,1 1 1 0 0,-1 0 5 0 0,0 0 1 0 0,0 0 0 0 0,0-1-1 0 0,0 1 1 0 0,0 0 0 0 0,0 0 0 0 0,0 0-1 0 0,-1 0 1 0 0,1 0 0 0 0,0-1-1 0 0,-1 1 1 0 0,0 0 0 0 0,1 0-1 0 0,-1-1 1 0 0,0 1 0 0 0,0 0 0 0 0,-1 1-1 0 0,-25 38 179 0 0,13-22 14 0 0,-3 3 108 0 0,9-13-141 0 0,7-8-111 0 0,0 0 0 0 0,0 0 1 0 0,0 0-1 0 0,0 0 0 0 0,0 0 0 0 0,0 0 1 0 0,0 0-1 0 0,0 0 0 0 0,0-1 1 0 0,-1 1-1 0 0,1 0 0 0 0,0-1 0 0 0,-1 1 1 0 0,-1 0-1 0 0,2-1 311 0 0,14-14-237 0 0,0 4-131 0 0,-10 7-16 0 0,1-1 1 0 0,0 2-1 0 0,-1-1 0 0 0,9-4 0 0 0,3-4-392 0 0,-14 10 362 0 0,0 0 1 0 0,0 0-1 0 0,0 0 1 0 0,0 0-1 0 0,0 1 1 0 0,0-1-1 0 0,1 0 1 0 0,-1 0-1 0 0,0 1 0 0 0,0-1 1 0 0,1 1-1 0 0,-1-1 1 0 0,2 0-1 0 0,8-3-918 0 0,-11 4 874 0 0,1-1 0 0 0,-1 1 0 0 0,1 0 0 0 0,0-1 0 0 0,-1 1 0 0 0,1 0-1 0 0,-1 0 1 0 0,1 0 0 0 0,-1-1 0 0 0,1 1 0 0 0,0 0 0 0 0,-1 0 0 0 0,1 0-1 0 0,0 0 1 0 0,-1 0 0 0 0,1 0 0 0 0,-1 0 0 0 0,1 0 0 0 0,0 0 0 0 0,-1 0 0 0 0,1 1-1 0 0,-1-1 1 0 0,1 0 0 0 0,0 0 0 0 0,-1 0 0 0 0,1 1 0 0 0,0 0 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6911 0 0,'0'0'528'0'0,"-2"-17"4831"0"0,11 18-4682 0 0,-7-1-603 0 0,0 0 0 0 0,0 0-1 0 0,-1 0 1 0 0,1 1 0 0 0,0-1-1 0 0,0 1 1 0 0,0-1 0 0 0,-1 1-1 0 0,1-1 1 0 0,0 1 0 0 0,-1 0-1 0 0,1 0 1 0 0,-1 0 0 0 0,1 0-1 0 0,1 2 1 0 0,17 13 63 0 0,28 17-1 0 0,-18-13-128 0 0,-3 1-91 0 0,30 29 0 0 0,0 2-872 0 0,-55-51 855 0 0,0 0 1 0 0,0 0-1 0 0,-1 1 0 0 0,1-1 1 0 0,-1 1-1 0 0,1 0 0 0 0,-1-1 0 0 0,1 1 1 0 0,-1 0-1 0 0,0 0 0 0 0,0 0 1 0 0,2 3-1 0 0,-3-4-259 0 0,-9-2-1483 0 0,4-2 915 0 0,0 0 0 0 0,0-1-1 0 0,0 1 1 0 0,-8-9 0 0 0,-4-3-1828 0 0,2 3 988 0 0,-1 1 1087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7399 0 0,'1'4'192'0'0,"-1"0"0"0"0,1 0 0 0 0,-1 0 0 0 0,0 0 0 0 0,-1 7 0 0 0,0-7 95 0 0,1 0 1 0 0,0 0-1 0 0,0 0 0 0 0,0 0 1 0 0,1 0-1 0 0,-1 0 1 0 0,2 5-1 0 0,1 3-14 0 0,1 0-1 0 0,0-1 1 0 0,1 1-1 0 0,0-1 1 0 0,1 0-1 0 0,0-1 1 0 0,1 1-1 0 0,0-1 1 0 0,14 15-1 0 0,-17-22-273 0 0,1 2-13 0 0,0 1 0 0 0,0-2 0 0 0,1 1-1 0 0,12 7 1 0 0,-5-5-920 0 0,18 14-1 0 0,-28-18-727 0 0,-14-16-7823 0 0</inkml:trace>
  <inkml:trace contextRef="#ctx0" brushRef="#br0" timeOffset="1">19 123 9527 0 0,'3'3'172'0'0,"-1"0"0"0"0,1 1-1 0 0,-1-1 1 0 0,0 0-1 0 0,3 5 1 0 0,5 9 130 0 0,21 19 832 0 0,5 8-568 0 0,-28-33-613 0 0,0-1 0 0 0,1 0 0 0 0,0 0 0 0 0,12 10 0 0 0,8 0-2471 0 0,-26-19 1853 0 0,-1 0 0 0 0,1 0 0 0 0,0 0 0 0 0,0 0-1 0 0,0 0 1 0 0,0-1 0 0 0,0 1 0 0 0,0-1 0 0 0,0 0 0 0 0,0 0 0 0 0,0 0 0 0 0,3-1-1 0 0,7-4-14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148 428 5639 0 0,'1'0'66'0'0,"0"1"0"0"0,-1-1 0 0 0,1 1-1 0 0,0-1 1 0 0,0 1 0 0 0,0 0-1 0 0,-1 0 1 0 0,1-1 0 0 0,0 1 0 0 0,-1 0-1 0 0,1 0 1 0 0,0 0 0 0 0,-1 0-1 0 0,1 0 1 0 0,-1-1 0 0 0,0 1 0 0 0,1 0-1 0 0,-1 0 1 0 0,0 0 0 0 0,1 0-1 0 0,-1 0 1 0 0,0 1 0 0 0,0-1 0 0 0,0 0-1 0 0,0 0 1 0 0,0 0 0 0 0,0 1-1 0 0,0 5 682 0 0,1 0-253 0 0,-1-7-488 0 0,0 0 0 0 0,0 0-1 0 0,0 1 1 0 0,0-1 0 0 0,-1 0-1 0 0,1 0 1 0 0,0 0 0 0 0,0 0-1 0 0,0 0 1 0 0,0 0 0 0 0,0 0-1 0 0,0 0 1 0 0,-1 0 0 0 0,1 0-1 0 0,0 0 1 0 0,0 0 0 0 0,0 0-1 0 0,0 0 1 0 0,0 0 0 0 0,0 0-1 0 0,-1 0 1 0 0,1 0 0 0 0,0 0-1 0 0,0 0 1 0 0,0 0 0 0 0,0 0-1 0 0,0 0 1 0 0,0 0 0 0 0,-1 0-1 0 0,1 0 1 0 0,0 0 0 0 0,0 0 0 0 0,0-1-1 0 0,0 1 1 0 0,0 0 0 0 0,0 0-1 0 0,0 0 1 0 0,0 0 0 0 0,0 0-1 0 0,-1 0 1 0 0,1 0 0 0 0,0 0-1 0 0,0-1 1 0 0,0 1 0 0 0,0 0-1 0 0,0 0 1 0 0,0 0 0 0 0,0 0-1 0 0,0 0 1 0 0,0 0 0 0 0,0-1-1 0 0,-3-4 31 0 0,-1 0-1 0 0,1 0 0 0 0,1-1 1 0 0,-1 1-1 0 0,1-1 0 0 0,0 1 1 0 0,-2-10-1 0 0,-5-25 837 0 0,-5-64 1 0 0,10 74-1067 0 0,4 19 280 0 0,4 17 334 0 0,5 19 34 0 0,8 51 687 0 0,-13-48-222 0 0,15 44 1 0 0,-13-53-708 0 0,-5-15-176 0 0,0 1 0 0 0,1-1 0 0 0,-1 1 0 0 0,1-1 1 0 0,3 6-1 0 0,-4-9-103 0 0,-1-4-1 0 0,1 0 0 0 0,-1 0-1 0 0,0 0 1 0 0,0 0 0 0 0,0 0-1 0 0,0 0 1 0 0,0 0 0 0 0,-1 0-1 0 0,0 0 1 0 0,1 0 0 0 0,-1 0 0 0 0,-2-4-1 0 0,0-4-208 0 0,-10-39-1955 0 0,-31-77 0 0 0,21 69 1019 0 0,16 42 1167 0 0,0 1 0 0 0,-2 0 0 0 0,0 1 0 0 0,-11-15 0 0 0,14 21 196 0 0,3 4-140 0 0,1 1 1 0 0,-1 0 0 0 0,0 0-1 0 0,0 0 1 0 0,0 0 0 0 0,-8-4-1 0 0,11 7-14 0 0,0 0-1 0 0,0 0 1 0 0,0 0-1 0 0,-1 0 0 0 0,1 0 1 0 0,0 0-1 0 0,0 0 0 0 0,-1 0 1 0 0,1 0-1 0 0,0 0 1 0 0,0 0-1 0 0,0 0 0 0 0,-1 0 1 0 0,1 1-1 0 0,0-1 1 0 0,0 0-1 0 0,0 0 0 0 0,0 0 1 0 0,-1 0-1 0 0,1 0 0 0 0,0 1 1 0 0,0-1-1 0 0,0 0 1 0 0,0 0-1 0 0,0 0 0 0 0,0 1 1 0 0,0-1-1 0 0,-1 0 1 0 0,1 0-1 0 0,0 0 0 0 0,0 1 1 0 0,0-1-1 0 0,0 0 0 0 0,0 0 1 0 0,0 0-1 0 0,0 1 1 0 0,0-1-1 0 0,0 0 0 0 0,0 7-101 0 0,1-1 2 0 0,0 0-1 0 0,0-1 1 0 0,1 1 0 0 0,-1 0 0 0 0,1 0-1 0 0,1-1 1 0 0,3 9 0 0 0,5 11 400 0 0,-10-21-241 0 0,0 0 39 0 0,1 1 0 0 0,-1-1 1 0 0,1 0-1 0 0,0 1 0 0 0,0-1 1 0 0,0 0-1 0 0,1 0 0 0 0,-1 0 0 0 0,7 6 1 0 0,-9-10 99 0 0,5-13-175 0 0,-5-1-326 0 0,-1 0-1 0 0,0-1 1 0 0,-5-21 0 0 0,1 9-1116 0 0,-12-43-3554 0 0,11 42 4387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299 522 6271 0 0,'0'0'486'0'0,"-5"18"95"0"0,-4 24 1140 0 0,8-31-1165 0 0,-1 0-1 0 0,-3 13 1 0 0,3-13 166 0 0,-1 0-1 0 0,0 12 1 0 0,-3 20 60 0 0,6-38-679 0 0,0 0 0 0 0,0 0 1 0 0,-1 0-1 0 0,0 0 1 0 0,0 0-1 0 0,-3 9 1 0 0,-14-50-658 0 0,3-24-875 0 0,11 44 1186 0 0,1 0-1 0 0,-2 1 0 0 0,-6-16 0 0 0,-6-10-40 0 0,-6-13-40 0 0,-60-115-13 0 0,50 100 390 0 0,-8 4 2579 0 0,41 65-2614 0 0,0 0 0 0 0,0 0 0 0 0,0 0 0 0 0,0-1-1 0 0,0 1 1 0 0,0 0 0 0 0,0 0 0 0 0,0 0 0 0 0,0 0 0 0 0,0 0-1 0 0,0 0 1 0 0,0 0 0 0 0,0 0 0 0 0,-1 0 0 0 0,1 0 0 0 0,0 0-1 0 0,0 0 1 0 0,0 0 0 0 0,0 0 0 0 0,0 0 0 0 0,0 0-1 0 0,0 0 1 0 0,0 0 0 0 0,0 0 0 0 0,0 0 0 0 0,0 0 0 0 0,0 0-1 0 0,0 0 1 0 0,0 0 0 0 0,-1 0 0 0 0,1 0 0 0 0,0 0 0 0 0,0 0-1 0 0,0 0 1 0 0,0 1 0 0 0,0-1 0 0 0,0 0 0 0 0,0 0 0 0 0,0 0-1 0 0,0 0 1 0 0,0 0 0 0 0,0 0 0 0 0,0 0 0 0 0,0 0-1 0 0,0 0 1 0 0,0 0 0 0 0,0 0 0 0 0,0 0 0 0 0,0 0 0 0 0,0 0-1 0 0,0 0 1 0 0,0 0 0 0 0,0 1 0 0 0,0-1 0 0 0,0 0 0 0 0,0 0-1 0 0,0 0 1 0 0,0 0 0 0 0,0 0 0 0 0,0 0 0 0 0,0 0 0 0 0,0 0-1 0 0,0 0 1 0 0,0 0 0 0 0,0 0 0 0 0,0 0 0 0 0,0 0 0 0 0,0 0-1 0 0,0 1 1 0 0,-1 4 170 0 0,2-1-158 0 0,0 0-1 0 0,0 1 0 0 0,0-1 0 0 0,0 0 1 0 0,1 0-1 0 0,-1 0 0 0 0,5 6 0 0 0,19 29-113 0 0,-14-23-130 0 0,-3-8-12 0 0,-5-21-456 0 0,-4-18-1503 0 0,-1 0-1 0 0,-10-55 0 0 0,7 57 697 0 0,-15-54-3109 0 0,15 59 4062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5.93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6159 0 0,'4'8'272'0'0,"-1"-1"-1"0"0,1 0 0 0 0,9 12 0 0 0,4 7 1422 0 0,-11-15-983 0 0,1-1 0 0 0,1 0 1 0 0,14 14-1 0 0,-12-13-428 0 0,-1 0 0 0 0,11 15-1 0 0,-5-3-600 0 0,-2 0-1 0 0,-1 1 0 0 0,16 42 1 0 0,-23-52-1610 0 0,-6-35-7040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2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7023 0 0,'2'8'731'0'0,"8"28"-396"0"0,0 4 548 0 0,17 43 0 0 0,48 84 370 0 0,2 7-898 0 0,-62-135-431 0 0,1-1 0 0 0,2-1 0 0 0,37 58 0 0 0,4-7-2435 0 0,-7-8-4903 0 0,-39-62 6667 0 0</inkml:trace>
  <inkml:trace contextRef="#ctx0" brushRef="#br0" timeOffset="1">571 1242 5327 0 0,'16'13'472'0'0,"-9"-4"-376"0"0,-1 2-96 0 0,2 2 0 0 0,1 1 96 0 0,1 1 8 0 0,-2 0 0 0 0,1 0 0 0 0,1-2-1272 0 0,-3-2-256 0 0,0 2-48 0 0,1-2-16 0 0,0-4 1192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4343 0 0,'0'0'334'0'0,"7"-1"-161"0"0,0-1 113 0 0,-1 1 0 0 0,0 0 1 0 0,1 0-1 0 0,-1 0 0 0 0,0 1 0 0 0,1 0 0 0 0,-1 0 1 0 0,1 0-1 0 0,-1 1 0 0 0,11 3 0 0 0,-11-3-118 0 0,-3 0-61 0 0,0-1 1 0 0,0 1-1 0 0,0 0 1 0 0,0 0-1 0 0,0 0 1 0 0,0 1-1 0 0,-1-1 0 0 0,1 1 1 0 0,0-1-1 0 0,-1 1 1 0 0,4 3-1 0 0,-1-1-514 0 0,-6-14-8173 0 0,1 8 9135 0 0,-2-6-1115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4055 0 0,'0'0'312'0'0,"11"12"410"0"0,-3-5 455 0 0,-7-5-1032 0 0,0-1 0 0 0,1 0-1 0 0,-1 1 1 0 0,1-1 0 0 0,0 0 0 0 0,-1 0 0 0 0,1 0-1 0 0,0 0 1 0 0,2 0 0 0 0,38 19 1638 0 0,-31-17-1971 0 0,0 0 0 0 0,1 0 0 0 0,-1-2 1 0 0,1 1-1 0 0,19-1 0 0 0,16 2-7027 0 0,-37-4 6539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7079 0 0,'3'3'161'0'0,"0"-1"-1"0"0,0 1 0 0 0,0-1 0 0 0,0 1 1 0 0,3 5-1 0 0,4 3 569 0 0,8 7 762 0 0,9 8-67 0 0,27 36 0 0 0,-50-58-1501 0 0,-1-1 0 0 0,1 1 0 0 0,0-1-1 0 0,0 1 1 0 0,6 3 0 0 0,10 8-2730 0 0,-6-7-288 0 0,-5-5-2492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7399 0 0,'0'0'1466'0'0,"15"-4"-249"0"0,-10 4-960 0 0,-1 0 0 0 0,1 0 0 0 0,-1 1 0 0 0,1-1 0 0 0,-1 1 0 0 0,1 0 0 0 0,-1 0 0 0 0,7 3 0 0 0,35 18 598 0 0,-24-11-470 0 0,-5-1-654 0 0,0 0 0 0 0,-1 1 0 0 0,26 22 0 0 0,-38-29-172 0 0,-2-2-136 0 0,0-1 0 0 0,0 1 0 0 0,0-1 0 0 0,0 0 0 0 0,0 0 0 0 0,0 0 0 0 0,4 1 0 0 0,-6-1 432 0 0,1-1 0 0 0,-1 0 0 0 0,1 0 0 0 0,0 0 0 0 0,-1 0 0 0 0,1 0 0 0 0,-1 0 0 0 0,1 0 0 0 0,-1 0 0 0 0,1 0 0 0 0,0 0 0 0 0,-1-1 1 0 0,1 1-1 0 0,-1 0 0 0 0,1 0 0 0 0,-1 0 0 0 0,1-1 0 0 0,-1 1 0 0 0,1 0 0 0 0,-1-1 0 0 0,1 1 0 0 0,-1 0 0 0 0,1-1 0 0 0,-1 1 0 0 0,1-1 0 0 0,-1 1 1 0 0,0-1-1 0 0,1 1 0 0 0,-1-1 0 0 0,0 1 0 0 0,1-1 0 0 0,-1 1 0 0 0,0-1 0 0 0,0 1 0 0 0,0-1 0 0 0,1 1 0 0 0,-1-1 0 0 0,0 0 0 0 0,0 1 0 0 0,0-1 0 0 0,2-6-673 0 0,0-3 500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7855 0 0,'3'2'129'0'0,"0"0"0"0"0,-1 0-1 0 0,1 0 1 0 0,-1 1 0 0 0,0-1-1 0 0,0 1 1 0 0,1 0-1 0 0,-2-1 1 0 0,1 1 0 0 0,0 0-1 0 0,-1 0 1 0 0,1 0 0 0 0,-1 0-1 0 0,0 0 1 0 0,0 1-1 0 0,1 2 1 0 0,2 7 404 0 0,1-1 0 0 0,0-1-1 0 0,1 1 1 0 0,0-1 0 0 0,1 0 0 0 0,14 17-1 0 0,-12-16-191 0 0,-6-8-247 0 0,-1-1-1 0 0,1 1 1 0 0,0-1 0 0 0,0 0-1 0 0,4 4 1 0 0,-6-6-64 0 0,1 0 0 0 0,0 0-1 0 0,0 0 1 0 0,-1 0 0 0 0,1 0-1 0 0,0-1 1 0 0,0 1 0 0 0,0 0 0 0 0,0-1-1 0 0,0 0 1 0 0,0 1 0 0 0,0-1-1 0 0,0 0 1 0 0,0 0 0 0 0,0 0 0 0 0,2 0-1 0 0,-2-1-48 0 0,-1 1 0 0 0,0-1 0 0 0,0 1 0 0 0,0-1 0 0 0,0 1 0 0 0,0-1 0 0 0,0 1 0 0 0,0-1 0 0 0,0 0 0 0 0,0 0 0 0 0,0 1 0 0 0,0-1 0 0 0,0 0 0 0 0,0 0 0 0 0,-1 0 0 0 0,1 0 0 0 0,0 0 0 0 0,0-2 0 0 0,9-18-336 0 0,-6 2-688 0 0,0-1 1 0 0,-1 0-1 0 0,-1 1 0 0 0,-2-40 0 0 0,0 54 937 0 0,0 5-51 0 0,-4 21 2902 0 0,2-5-1843 0 0,0-1-1 0 0,0 0 1 0 0,2 22 0 0 0,1-18-798 0 0,1 1 1 0 0,1-1-1 0 0,1 0 1 0 0,8 26 0 0 0,-11-44-104 0 0,-1 0 0 0 0,0-1 0 0 0,0 1 0 0 0,1 0-1 0 0,-1 0 1 0 0,0 0 0 0 0,1-1 0 0 0,-1 1 0 0 0,1 0 0 0 0,-1-1 0 0 0,1 1 0 0 0,-1 0 0 0 0,1-1 0 0 0,0 1 0 0 0,-1-1 0 0 0,1 1 0 0 0,0-1 0 0 0,-1 1 0 0 0,1-1 0 0 0,0 1 0 0 0,1 0 0 0 0,-2-1-7 0 0,1-1 1 0 0,-1 1-1 0 0,1 0 0 0 0,0 0 0 0 0,-1 0 1 0 0,1 0-1 0 0,-1 0 0 0 0,1-1 0 0 0,-1 1 0 0 0,1 0 1 0 0,-1 0-1 0 0,1-1 0 0 0,-1 1 0 0 0,1 0 1 0 0,-1-1-1 0 0,1 1 0 0 0,-1-1 0 0 0,0 1 1 0 0,1-1-1 0 0,-1 1 0 0 0,1-1 0 0 0,-1 1 0 0 0,0-1 1 0 0,0 1-1 0 0,1-1 0 0 0,-1 1 0 0 0,0-1 1 0 0,0 1-1 0 0,0-1 0 0 0,1 0 0 0 0,3-16-363 0 0,0 0-1 0 0,-1 1 0 0 0,-1-1 0 0 0,0 0 1 0 0,-2-30-1 0 0,1 3-745 0 0,1-165-10033 0 0,0 179 10413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5695 0 0,'0'0'443'0'0,"13"9"194"0"0,-10-3-415 0 0,0 1-1 0 0,0-1 1 0 0,-1 0-1 0 0,0 1 1 0 0,-1 0-1 0 0,1-1 1 0 0,0 13-1 0 0,-1 52 2244 0 0,-2-40-1262 0 0,-1 28-4 0 0,3-48-1103 0 0,-1-9-91 0 0,1-1 0 0 0,-1 1 0 0 0,0-1 1 0 0,0 1-1 0 0,0-1 0 0 0,0 1 0 0 0,0-1 0 0 0,0 1 0 0 0,0-1 0 0 0,0 1 0 0 0,-1-1 1 0 0,0 3-1 0 0,1-3-61 0 0,0-7-170 0 0,5-41-2214 0 0,-3-17 204 0 0,0 44 1563 0 0,-1-1-1 0 0,-3-26 1 0 0,-3-70 399 0 0,4 74 271 0 0,2 23 120 0 0,0 15 6 0 0,-1-1 0 0 0,0 1 1 0 0,0 0-1 0 0,-1-5 0 0 0,0 8-62 0 0,1 2-54 0 0,0-1 0 0 0,0 1-1 0 0,0-1 1 0 0,0 1 0 0 0,0 0 0 0 0,0-1-1 0 0,0 1 1 0 0,0-1 0 0 0,0 1 0 0 0,0-1-1 0 0,0 1 1 0 0,0-1 0 0 0,0 1 0 0 0,0 0-1 0 0,0-1 1 0 0,0 1 0 0 0,0-1 0 0 0,1 1-1 0 0,-1 0 1 0 0,0-1 0 0 0,0 1 0 0 0,1-1-1 0 0,-1 1 1 0 0,1-1-88 0 0,0 3-213 0 0,-1-1 269 0 0,1 1 0 0 0,0 0 0 0 0,-1 0 0 0 0,1 0 0 0 0,-1 0 0 0 0,0 1 0 0 0,1 1 0 0 0,0 27-100 0 0,1-7 189 0 0,-1 1 0 0 0,-6 46 0 0 0,2-47-2671 0 0,-1 39 1 0 0,5-48 2016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34 6159 0 0,'-1'-2'92'0'0,"-1"0"-1"0"0,1 0 0 0 0,-1 0 0 0 0,0 0 0 0 0,0 1 1 0 0,0-1-1 0 0,0 0 0 0 0,0 1 0 0 0,0 0 0 0 0,0-1 1 0 0,0 1-1 0 0,-4-1 0 0 0,1-1 116 0 0,-1 1-1 0 0,0 0 1 0 0,0 1-1 0 0,-6-2 1 0 0,10 3-201 0 0,0-1 1 0 0,1 1-1 0 0,-1 0 0 0 0,0 0 1 0 0,0 1-1 0 0,1-1 1 0 0,-1 0-1 0 0,0 1 0 0 0,1-1 1 0 0,-1 1-1 0 0,1-1 0 0 0,-1 1 1 0 0,0-1-1 0 0,1 1 1 0 0,-1 0-1 0 0,-1 2 0 0 0,0-1 41 0 0,0 1 0 0 0,0-1 0 0 0,1 1-1 0 0,-1 0 1 0 0,1 0 0 0 0,0 0 0 0 0,-2 4 0 0 0,-3 6 198 0 0,1 0 1 0 0,1 0 0 0 0,-4 14 0 0 0,9-25-211 0 0,-5 16 58 0 0,1-1-1 0 0,1 1 1 0 0,0 0-1 0 0,2-1 1 0 0,0 1-1 0 0,1 0 0 0 0,0 0 1 0 0,5 22-1 0 0,-4-36-364 0 0,0 1-1 0 0,0-1 1 0 0,1 1 0 0 0,0-1-1 0 0,0 0 1 0 0,0 0-1 0 0,0 0 1 0 0,0 0-1 0 0,1 0 1 0 0,4 4 0 0 0,4 4-1979 0 0,19 16 0 0 0,-8-8 789 0 0,-6-6 512 0 0,3-2 580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7399 0 0,'0'1'568'0'0,"-1"1"-298"0"0,0 2 151 0 0,0 0 1 0 0,0 1 0 0 0,0-1 0 0 0,1 1 0 0 0,-1 0-1 0 0,1-1 1 0 0,0 1 0 0 0,0-1 0 0 0,1 1-1 0 0,0-1 1 0 0,1 8 0 0 0,7 31 94 0 0,2-1-1 0 0,1 0 1 0 0,2 0-1 0 0,3-1 1 0 0,24 45-1 0 0,-37-78-596 0 0,2-1 0 0 0,-1 1 0 0 0,1-1 0 0 0,0 0 0 0 0,0 0 0 0 0,1-1 0 0 0,0 1 0 0 0,11 7 0 0 0,-18-14 50 0 0,0 0 1 0 0,1 0-1 0 0,-1 0 0 0 0,0 0 0 0 0,0 0 1 0 0,0 1-1 0 0,0-1 0 0 0,0 0 1 0 0,1 0-1 0 0,-1 0 0 0 0,0 0 1 0 0,0 0-1 0 0,0 0 0 0 0,0 0 1 0 0,1 0-1 0 0,-1 0 0 0 0,0 0 1 0 0,0 0-1 0 0,0 0 0 0 0,1 0 1 0 0,-1 0-1 0 0,0 0 0 0 0,0 0 0 0 0,0 0 1 0 0,0 0-1 0 0,1 0 0 0 0,-1 0 1 0 0,0 0-1 0 0,0 0 0 0 0,0 0 1 0 0,0 0-1 0 0,1 0 0 0 0,-1-1 1 0 0,0 1-1 0 0,0 0 0 0 0,0 0 1 0 0,0 0-1 0 0,0 0 0 0 0,1 0 0 0 0,-1 0 1 0 0,0-1-1 0 0,0 1 0 0 0,2-11-689 0 0,-5-14-163 0 0,3 23 746 0 0,-4-15-516 0 0,-1 0 1 0 0,-1 0-1 0 0,0 0 1 0 0,-10-17-1 0 0,7 14 207 0 0,-11-23 80 0 0,3 6 247 0 0,-13-41 0 0 0,28 73 3857 0 0,5 19-2339 0 0,7 24-204 0 0,3-3-540 0 0,10 21-9 0 0,-1-2-311 0 0,-11-23-162 0 0,3 12-15 0 0,-10-31-109 0 0,-1-1-1 0 0,1 1 1 0 0,1-1 0 0 0,8 15-1 0 0,-8-20-64 0 0,-5-6-16 0 0,1 0 0 0 0,0-1-1 0 0,0 1 1 0 0,-1-1 0 0 0,1 1 0 0 0,-1-1-1 0 0,1 1 1 0 0,0-1 0 0 0,-1 0 0 0 0,1 1-1 0 0,-1-1 1 0 0,1 1 0 0 0,-1-1 0 0 0,1-1-1 0 0,-1-1-96 0 0,1 0 0 0 0,-1 0-1 0 0,0 0 1 0 0,0 0 0 0 0,0 0-1 0 0,0 0 1 0 0,0 0 0 0 0,-1 0-1 0 0,-1-4 1 0 0,0-11-418 0 0,-1-21-1471 0 0,-2 1-1 0 0,-20-76 0 0 0,-1-11-1074 0 0,23 109 3440 0 0,3 25 2064 0 0,4 26 456 0 0,7 34-361 0 0,39 129-1 0 0,-35-132-2202 0 0,-9-40-229 0 0,9 27 0 0 0,-14-49-92 0 0,1 0 1 0 0,0 0 0 0 0,0 0 0 0 0,0-1 0 0 0,0 1-1 0 0,1-1 1 0 0,0 1 0 0 0,0-1 0 0 0,3 3 0 0 0,-6-6-56 0 0,0 1 1 0 0,0-1 0 0 0,1 0-1 0 0,-1 0 1 0 0,0 0 0 0 0,0 1-1 0 0,0-1 1 0 0,1 0-1 0 0,-1 0 1 0 0,0 0 0 0 0,1 0-1 0 0,-1 1 1 0 0,0-1 0 0 0,0 0-1 0 0,1 0 1 0 0,-1 0 0 0 0,0 0-1 0 0,1 0 1 0 0,-1 0 0 0 0,0 0-1 0 0,1 0 1 0 0,-1 0 0 0 0,0 0-1 0 0,1 0 1 0 0,-1 0 0 0 0,0 0-1 0 0,1 0 1 0 0,-1 0 0 0 0,0 0-1 0 0,0-1 1 0 0,1 1 0 0 0,-1 0-1 0 0,0 0 1 0 0,1 0 0 0 0,-1 0-1 0 0,0-1 1 0 0,0 1-1 0 0,1 0 1 0 0,-1 0 0 0 0,0 0-1 0 0,0-1 1 0 0,0 1 0 0 0,1 0-1 0 0,-1 0 1 0 0,0-1 0 0 0,0 1-1 0 0,0 0 1 0 0,0-1 0 0 0,0 1-1 0 0,0 0 1 0 0,1-1 0 0 0,-1 1-1 0 0,0 0 1 0 0,0 0 0 0 0,0-1-1 0 0,0 1 1 0 0,0 0 0 0 0,0-1-1 0 0,1-20-5188 0 0,-1 20 5136 0 0,-10-40-5367 0 0,9 24 4853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7687 0 0,'2'0'191'0'0,"1"1"0"0"0,-1-1 0 0 0,0 1 0 0 0,1-1 0 0 0,-1 1 0 0 0,0 0 0 0 0,3 1 0 0 0,-4-2-96 0 0,1 1 1 0 0,-1 0 0 0 0,1-1-1 0 0,-1 1 1 0 0,1-1 0 0 0,-1 0-1 0 0,1 1 1 0 0,-1-1-1 0 0,1 0 1 0 0,0 0 0 0 0,-1 0-1 0 0,3 0 1 0 0,-2-1-200 0 0,-1 0-176 0 0,0-2-94 0 0,1 0 1 0 0,-1 0-1 0 0,1-1 0 0 0,-1 1 1 0 0,0 0-1 0 0,0-1 1 0 0,-1 1-1 0 0,1-1 0 0 0,-1 1 1 0 0,1-1-1 0 0,-1 1 0 0 0,0-1 1 0 0,-1-3-1 0 0,2-17-3372 0 0,1 11 3120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6.500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118 184 5327 0 0,'0'0'410'0'0,"4"5"-58"0"0,-2-3 180 0 0,0 1 0 0 0,-1 0 0 0 0,1 0 1 0 0,0 0-1 0 0,-1 0 0 0 0,1 0 0 0 0,1 6 0 0 0,5 11 1253 0 0,13 35 626 0 0,-11-33-2232 0 0,-9-18-158 0 0,1 0 1 0 0,0 0-1 0 0,0 0 1 0 0,0 0-1 0 0,1 0 1 0 0,4 5-1 0 0,26 34 171 0 0,-15-24-65 0 0,-14-14-136 0 0,0 0-1 0 0,0-1 0 0 0,0 0 0 0 0,1 0 0 0 0,0 0 1 0 0,-1 0-1 0 0,2-1 0 0 0,-1 1 0 0 0,6 2 1 0 0,-10-6 27 0 0,0 1 1 0 0,0-1 0 0 0,-1 0-1 0 0,1 1 1 0 0,0-1 0 0 0,0 0-1 0 0,0 1 1 0 0,0-1 0 0 0,0 0-1 0 0,0 0 1 0 0,0 0 0 0 0,-1 0-1 0 0,1 0 1 0 0,0 0 0 0 0,0 0-1 0 0,1 0 1 0 0,-1-2-43 0 0,-1 1 0 0 0,0 0 0 0 0,0 0 0 0 0,0 0 0 0 0,0 0 0 0 0,0 0 0 0 0,0 0 0 0 0,0 0 0 0 0,0-1 0 0 0,0 1 0 0 0,-1 0 0 0 0,1 0 0 0 0,0 0 0 0 0,-1-1 0 0 0,-11-26-79 0 0,3 11 99 0 0,6 9 4 0 0,-1 1 0 0 0,0 1 0 0 0,-8-10 0 0 0,-6-11 0 0 0,-6-14 138 0 0,-2 0-1 0 0,-2 2 0 0 0,-2 1 1 0 0,-1 2-1 0 0,-45-41 0 0 0,69 71-251 0 0,-14-16 183 0 0,20 21-136 0 0,0 1-1 0 0,1-1 0 0 0,-1 0 0 0 0,0 0 1 0 0,1 0-1 0 0,-1 0 0 0 0,1 0 0 0 0,-1 0 1 0 0,1 0-1 0 0,0 0 0 0 0,-1 0 1 0 0,1 0-1 0 0,0 0 0 0 0,0 0 0 0 0,0 0 1 0 0,0 0-1 0 0,0 0 0 0 0,0 0 1 0 0,0 0-1 0 0,0 0 0 0 0,0 0 0 0 0,1-2 1 0 0,-1 3-24 0 0,0 0 0 0 0,0-1 0 0 0,1 1 0 0 0,-1 0 1 0 0,0 0-1 0 0,0-1 0 0 0,1 1 0 0 0,-1 0 1 0 0,0-1-1 0 0,1 1 0 0 0,-1 0 0 0 0,0 0 0 0 0,1 0 1 0 0,-1-1-1 0 0,0 1 0 0 0,1 0 0 0 0,-1 0 0 0 0,0 0 1 0 0,1 0-1 0 0,-1 0 0 0 0,1 0 0 0 0,-1 0 0 0 0,0 0 1 0 0,1 0-1 0 0,-1 0 0 0 0,0 0 0 0 0,1 0 1 0 0,-1 0-1 0 0,1 0 0 0 0,-1 0 0 0 0,0 0 0 0 0,1 0 1 0 0,-1 0-1 0 0,0 1 0 0 0,1-1 0 0 0,12 6-2183 0 0,-9-2 1662 0 0,53 31-6399 0 0,-40-27 6475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161 547 13071 0 0,'-2'22'590'0'0,"0"1"1"0"0,-2-1-1 0 0,-11 40 0 0 0,6-27 153 0 0,8-31-718 0 0,0-1-1 0 0,0 0 1 0 0,0 0-1 0 0,-1 0 1 0 0,1 0-1 0 0,-1 0 1 0 0,-3 4-1 0 0,5-7-23 0 0,0 0 0 0 0,-1 0 0 0 0,1 1-1 0 0,0-1 1 0 0,0 0 0 0 0,-1 1 0 0 0,1-1-1 0 0,0 0 1 0 0,-1 0 0 0 0,1 0-1 0 0,0 1 1 0 0,0-1 0 0 0,-1 0 0 0 0,1 0-1 0 0,0 0 1 0 0,-1 0 0 0 0,1 0 0 0 0,-1 0-1 0 0,1 1 1 0 0,0-1 0 0 0,-1 0 0 0 0,1 0-1 0 0,0 0 1 0 0,-1 0 0 0 0,1 0-1 0 0,0 0 1 0 0,-1-1 0 0 0,0 1-9 0 0,0-1-1 0 0,1 1 1 0 0,-1-1-1 0 0,1 0 1 0 0,-1 0-1 0 0,1 1 1 0 0,-1-1 0 0 0,1 0-1 0 0,-1 0 1 0 0,1 1-1 0 0,0-1 1 0 0,-1 0 0 0 0,1 0-1 0 0,0 0 1 0 0,0 0-1 0 0,-1 0 1 0 0,1-1 0 0 0,-8-52-1391 0 0,-3-105 0 0 0,4 26-733 0 0,2 67 1156 0 0,-7-51-1320 0 0,6 79 1529 0 0,-10-41-176 0 0,-6-3 5430 0 0,17 98-3081 0 0,0 20-267 0 0,22 236 1678 0 0,-12-228-2524 0 0,10 70 359 0 0,-7-58-490 0 0,2 18 150 0 0,-8-66-288 0 0,0 0 0 0 0,0 0 0 0 0,1 0 0 0 0,0-1 0 0 0,1 1 0 0 0,7 11 0 0 0,-11-18-63 0 0,1 0 0 0 0,-1 0 0 0 0,1-1 0 0 0,-1 1 0 0 0,1-1 1 0 0,-1 1-1 0 0,1 0 0 0 0,-1-1 0 0 0,1 1 0 0 0,0-1 1 0 0,-1 1-1 0 0,1-1 0 0 0,0 1 0 0 0,1 0 0 0 0,-2-1 20 0 0,0 0 0 0 0,1 0 0 0 0,-1 0 0 0 0,0-1 0 0 0,0 1 0 0 0,0 0 0 0 0,1 0 0 0 0,-1 0 0 0 0,0 0 0 0 0,0 0 0 0 0,1 0 0 0 0,-1 0-1 0 0,0-1 1 0 0,0 1 0 0 0,0 0 0 0 0,1 0 0 0 0,-1 0 0 0 0,0 0 0 0 0,0-1 0 0 0,0 1 0 0 0,0 0 0 0 0,0 0 0 0 0,0-1 0 0 0,1 1 0 0 0,-1 0 0 0 0,0 0 0 0 0,0 0 0 0 0,0-1 0 0 0,0 1-1 0 0,0-1 1 0 0,2-26-814 0 0,-1 20 761 0 0,-1-40-1812 0 0,-1 0 1 0 0,-2 0-1 0 0,-17-78 0 0 0,10 61-1734 0 0,-4-79 0 0 0,13 113 3150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4 523 10767 0 0,'0'-13'1152'0'0,"-3"-254"-1195"0"0,6 153-2758 0 0,-1 28-2247 0 0,-2 81 4404 0 0,0 0-1 0 0,0-1 0 0 0,-1 1 0 0 0,-1-10 0 0 0,0 9 273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425 835 6391 0 0,'0'0'816'0'0,"0"-14"-426"0"0,0 0-159 0 0,-2 0 1 0 0,1 0 0 0 0,-1 0 0 0 0,-5-13-1 0 0,2 4 29 0 0,2 3-42 0 0,3 14 77 0 0,-1 0 0 0 0,0 0 0 0 0,0 0 0 0 0,-1 0 0 0 0,1 1 0 0 0,-1-1 0 0 0,-1 0-1 0 0,-2-5 1205 0 0,-2 25-533 0 0,7-4-754 0 0,0 0 0 0 0,1 1 1 0 0,1-1-1 0 0,-1 0 1 0 0,2 0-1 0 0,4 15 1 0 0,0 4-134 0 0,1 1 49 0 0,20 53 0 0 0,-22-64-127 0 0,-5-16 8 0 0,0 0 0 0 0,0 1 0 0 0,0-1 0 0 0,0 0 0 0 0,1 0 0 0 0,2 6 0 0 0,-4-9-9 0 0,0 0 0 0 0,1 0 0 0 0,-1 0 0 0 0,0 0 0 0 0,0 0 0 0 0,0 1 0 0 0,0-1 0 0 0,0 0 0 0 0,0 0 0 0 0,0 0 0 0 0,0 0 0 0 0,0 0 0 0 0,1 0 0 0 0,-1 0 0 0 0,0 0 0 0 0,0 0 0 0 0,0 0 0 0 0,0 0 0 0 0,0 0 0 0 0,0 0 0 0 0,1 0 0 0 0,-1 0 0 0 0,0 0 0 0 0,0 0 0 0 0,0 0 0 0 0,0 0 0 0 0,0 0 0 0 0,0 0 0 0 0,1 0 0 0 0,-1 0 0 0 0,0 0 1 0 0,0 0-1 0 0,0 0 0 0 0,0 0 0 0 0,0 0 0 0 0,0 0 0 0 0,0 0 0 0 0,1 0 0 0 0,-1 0 0 0 0,0 0 0 0 0,0 0 0 0 0,0 0 0 0 0,0 0 0 0 0,0-1 0 0 0,0 1 0 0 0,0 0 0 0 0,0 0 0 0 0,0 0 0 0 0,1 0 0 0 0,-1 0 0 0 0,0 0 0 0 0,0 0 0 0 0,0-1 0 0 0,0 1 0 0 0,0 0 0 0 0,0 0 0 0 0,0 0 0 0 0,0 0 0 0 0,0 0 0 0 0,0 0 0 0 0,0-1 0 0 0,0 1 0 0 0,0 0 0 0 0,0 0 0 0 0,0 0 0 0 0,0 0 0 0 0,0 0 0 0 0,0 0 0 0 0,0-1 0 0 0,1-8-17 0 0,-5-22-467 0 0,-14-62 0 0 0,13 76 350 0 0,0 1-1 0 0,-2-1 0 0 0,0 1 1 0 0,0 0-1 0 0,-13-17 0 0 0,11 18 153 0 0,0 1-1 0 0,-2 1 0 0 0,0-1 1 0 0,-14-13-1 0 0,-2 2 48 0 0,16 14-172 0 0,-23-18 0 0 0,15 13 16 0 0,17 13 78 0 0,-1 0 0 0 0,1 1 0 0 0,-1 0 0 0 0,0 0 1 0 0,0 0-1 0 0,0 0 0 0 0,-5-3 0 0 0,7 6 31 0 0,1-1 0 0 0,0 1 0 0 0,-1-1 0 0 0,1 1 0 0 0,0 0 0 0 0,-1-1 0 0 0,1 1 0 0 0,0-1 0 0 0,-1 1 0 0 0,1-1 0 0 0,0 1 0 0 0,0 0 0 0 0,0-1 0 0 0,0 1 0 0 0,0 1 0 0 0,0 2 92 0 0,1 1 0 0 0,-1 0 0 0 0,1 0 0 0 0,1 0-1 0 0,-1-1 1 0 0,1 1 0 0 0,0-1 0 0 0,3 7 0 0 0,1 2 173 0 0,8 21 50 0 0,1 0 0 0 0,23 34 0 0 0,-24-44-255 0 0,-9-15-8 0 0,0-1 0 0 0,0 0-1 0 0,8 9 1 0 0,-6-8 87 0 0,-6-7-139 0 0,0-1-1 0 0,0 0 1 0 0,0 0-1 0 0,0 0 1 0 0,0 1-1 0 0,0-1 1 0 0,0 0 0 0 0,0 0-1 0 0,0 0 1 0 0,1-1-1 0 0,-1 1 1 0 0,2 1 0 0 0,-2-2-225 0 0,-1-4-61 0 0,-1-1 224 0 0,0 1 0 0 0,0-1 0 0 0,0 0 0 0 0,0 1 0 0 0,-5-8 0 0 0,-1-6-4 0 0,2 5 25 0 0,0 0-1 0 0,-8-12 1 0 0,-5-11 18 0 0,-37-74-48 0 0,17 34-15 0 0,11 25 61 0 0,-107-256-693 0 0,97 217-861 0 0,35 86 1806 0 0,0-2-1772 0 0,1 10-82 0 0,2-1 1048 0 0,-1-1 0 0 0,1 1 0 0 0,0-1 0 0 0,0 1-1 0 0,0-1 1 0 0,1 0 0 0 0,-1 1 0 0 0,4 3 0 0 0,1 4-954 0 0,10 29-1268 0 0,-9-19 1834 0 0,1-3 638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325 851 8231 0 0,'0'0'918'0'0,"-5"-15"246"0"0,0-3-849 0 0,-1 0 0 0 0,-3-27 1 0 0,2 8-256 0 0,-10-30 452 0 0,-36-91 0 0 0,-39-58-501 0 0,81 191-342 0 0,-42-104-2734 0 0,45 111 1346 0 0,-6-24 0 0 0,-3-6-2716 0 0,11 34 3821 0 0</inkml:trace>
  <inkml:trace contextRef="#ctx0" brushRef="#br0" timeOffset="1">0 89 5871 0 0,'7'16'520'0'0,"0"6"-416"0"0,-3 4-104 0 0,4 1 0 0 0,2 0-1208 0 0,-1 4-264 0 0,0 5-48 0 0,4-2-16 0 0,6 0 1232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55 836 9583 0 0,'17'34'1142'0'0,"-9"-20"-973"0"0,6 8 312 0 0,-4-10 275 0 0,13 20 0 0 0,-23-31-740 0 0,0-1-1 0 0,0 0 1 0 0,0 1 0 0 0,0-1-1 0 0,0 0 1 0 0,1 1-1 0 0,-1-1 1 0 0,0 0 0 0 0,0 0-1 0 0,0 1 1 0 0,1-1-1 0 0,-1 0 1 0 0,0 0 0 0 0,0 0-1 0 0,1 1 1 0 0,-1-1-1 0 0,0 0 1 0 0,1 0-1 0 0,-1 0 1 0 0,0 0 0 0 0,0 1-1 0 0,1-1 1 0 0,-1 0-1 0 0,0 0 1 0 0,1 0 0 0 0,2-6 570 0 0,-3-15-74 0 0,0 20-552 0 0,-26-230-864 0 0,22 207 588 0 0,-2-21-628 0 0,-15-58 0 0 0,21 102 832 0 0,0 0 0 0 0,0 0 0 0 0,-1-1-1 0 0,1 1 1 0 0,-1 0 0 0 0,1 0 0 0 0,-1 0-1 0 0,1 0 1 0 0,-1-1 0 0 0,0 1 0 0 0,1 0-1 0 0,-1 0 1 0 0,0 0 0 0 0,0 0 0 0 0,0 1-1 0 0,0-1 1 0 0,0 0 0 0 0,0 0 0 0 0,0 0 0 0 0,0 1-1 0 0,-2-2 1 0 0,2 2-249 0 0,1 55 44 0 0,2 104 2470 0 0,-1-60 456 0 0,-4-73-1917 0 0,1 2 491 0 0,2-27-798 0 0,2-6 306 0 0,-2-16-779 0 0,-2-23 1 0 0,0 1-60 0 0,1 9 149 0 0,-6-226-18 0 0,-5 127-354 0 0,4 57 90 0 0,2-105 0 0 0,5 110 302 0 0,1 70 79 0 0,2 13 94 0 0,15 146 145 0 0,-7-50-182 0 0,-6-75-158 0 0,18 222 0 0 0,-21-164-10 0 0,-1-89-50 0 0,-2-21-580 0 0,-4-7-2131 0 0,-1 0-1 0 0,-1 1 1 0 0,-13-30 0 0 0,-3-10-15 0 0,14 37 2439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4111 0 0,'-7'0'1166'0'0,"7"1"-943"0"0,-1-1 1 0 0,1 1 0 0 0,-1-1-1 0 0,1 0 1 0 0,-1 1 0 0 0,1-1-1 0 0,-1 1 1 0 0,1-1-1 0 0,0 1 1 0 0,-1-1 0 0 0,1 1-1 0 0,0 0 1 0 0,-1-1 0 0 0,1 1-1 0 0,0-1 1 0 0,0 1-1 0 0,0 0 1 0 0,0-1 0 0 0,-1 1-1 0 0,1-1 1 0 0,0 1 0 0 0,0 0-1 0 0,0-1 1 0 0,0 1 0 0 0,0 0-1 0 0,0-1 1 0 0,1 1-1 0 0,-1 0 1 0 0,0-1 0 0 0,1 2-1 0 0,9 21 162 0 0,-4-14 332 0 0,42 84 1291 0 0,60 211-202 0 0,-34-89-1972 0 0,-63-188 0 0 0,19 31 0 0 0,-19-37 42 0 0,-5-11 28 0 0,0 0-1 0 0,1 0 0 0 0,0-1 1 0 0,1 0-1 0 0,13 12 0 0 0,-20-19 60 0 0,0-1-1 0 0,1 0 1 0 0,-1 0-1 0 0,1 0 0 0 0,-1 0 1 0 0,1-1-1 0 0,0 1 1 0 0,-1 0-1 0 0,1-1 1 0 0,2 1-1 0 0,-4-1 13 0 0,0 0 0 0 0,1 0 0 0 0,-1 0 0 0 0,1 0 0 0 0,-1 0 0 0 0,1 0 0 0 0,-1 0 0 0 0,0 0 0 0 0,1 0 0 0 0,-1-1 0 0 0,1 1 0 0 0,-1 0 0 0 0,0 0 0 0 0,1 0 0 0 0,-1-1 0 0 0,0 1 0 0 0,1 0 0 0 0,-1 0 0 0 0,0-1 0 0 0,1 1 0 0 0,-1 0 0 0 0,0-1 0 0 0,0 1 0 0 0,1 0-1 0 0,-1-1 1 0 0,0 1 0 0 0,0-1 0 0 0,0 1 0 0 0,0 0 0 0 0,1-1 0 0 0,-1 1 0 0 0,0-1 0 0 0,0 1 0 0 0,0 0 0 0 0,0-1 0 0 0,0 1 0 0 0,0-1 0 0 0,0 1 0 0 0,0 0 0 0 0,0-1 0 0 0,0 1 0 0 0,0-1 0 0 0,0 1 0 0 0,0-1 0 0 0,-1 1 0 0 0,1-1 0 0 0,-4-32-1082 0 0,-1 0 0 0 0,-17-54 0 0 0,-30-62 709 0 0,-1-3 1010 0 0,16 58 752 0 0,32 79-1232 0 0,5 15-124 0 0,0 0-1 0 0,0 0 1 0 0,0 0 0 0 0,0 1-1 0 0,0-1 1 0 0,0 0 0 0 0,0 0-1 0 0,0 0 1 0 0,0 0 0 0 0,0 0-1 0 0,0 0 1 0 0,0 0-1 0 0,0 0 1 0 0,-1 0 0 0 0,1 0-1 0 0,0 0 1 0 0,0 0 0 0 0,0 0-1 0 0,0 0 1 0 0,0 0 0 0 0,0 0-1 0 0,0 0 1 0 0,0 0-1 0 0,0 0 1 0 0,0 0 0 0 0,0 0-1 0 0,0 0 1 0 0,0 0 0 0 0,0 0-1 0 0,0 0 1 0 0,0 0 0 0 0,-1 0-1 0 0,1 0 1 0 0,0 0-1 0 0,0 0 1 0 0,0 0 0 0 0,0 0-1 0 0,0 0 1 0 0,0 0 0 0 0,0 0-1 0 0,0 0 1 0 0,0 0 0 0 0,0 0-1 0 0,0 0 1 0 0,0 0-1 0 0,0 0 1 0 0,0 0 0 0 0,0 0-1 0 0,0-1 1 0 0,0 1 0 0 0,0 0-1 0 0,0 0 1 0 0,0 0 0 0 0,0 0-1 0 0,0 0 1 0 0,0 0-1 0 0,0 0 1 0 0,0 0 0 0 0,0 0-1 0 0,0 0 1 0 0,0 0 0 0 0,0 3 92 0 0,0 0 0 0 0,0-1 0 0 0,0 1 0 0 0,1 0 0 0 0,-1 0 0 0 0,2 4 0 0 0,23 73 726 0 0,26 79-179 0 0,-3-27-147 0 0,35 107-107 0 0,-65-179-627 0 0,27 80 557 0 0,-35-114-2100 0 0,20 35 0 0 0,-29-59 1568 0 0,1 3-638 0 0,0-1 0 0 0,1 0 0 0 0,0 1 0 0 0,0-1 0 0 0,0 0 0 0 0,0 0 0 0 0,1 0 0 0 0,5 4 0 0 0,-9-7 771 0 0,0-1 0 0 0,0 0 0 0 0,1 0 0 0 0,-1 0-1 0 0,0 0 1 0 0,0 0 0 0 0,0 0 0 0 0,0 0 0 0 0,0 0 0 0 0,0 0 0 0 0,1 0 0 0 0,-1 1-1 0 0,0-1 1 0 0,0 0 0 0 0,0 0 0 0 0,0 0 0 0 0,1 0 0 0 0,-1 0 0 0 0,0 0-1 0 0,0 0 1 0 0,0 0 0 0 0,0 0 0 0 0,0 0 0 0 0,1 0 0 0 0,-1 0 0 0 0,0 0 0 0 0,0 0-1 0 0,0-1 1 0 0,0 1 0 0 0,0 0 0 0 0,1 0 0 0 0,-1 0 0 0 0,0 0 0 0 0,0 0-1 0 0,0 0 1 0 0,0 0 0 0 0,0 0 0 0 0,0 0 0 0 0,1-1 0 0 0,-1 1 0 0 0,0 0 0 0 0,0 0-1 0 0,0 0 1 0 0,0 0 0 0 0,0 0 0 0 0,0 0 0 0 0,0-1 0 0 0,0 1 0 0 0,0 0-1 0 0,0-5-603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13071 0 0,'0'3'207'0'0,"1"0"1"0"0,0 1-1 0 0,-1-1 0 0 0,0 0 0 0 0,0 1 0 0 0,-1 4 0 0 0,2 12-265 0 0,12 56 629 0 0,43 130 0 0 0,-37-143-862 0 0,23 101-2087 0 0,-35-134 1289 0 0,2 5-1743 0 0,2 0-4693 0 0,-8-30 6642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10511 0 0,'14'81'1805'0'0,"-6"-27"-782"0"0,-4-30-991 0 0,15 65 717 0 0,-16-79-1241 0 0,0 1 1 0 0,1-2-1 0 0,0 1 0 0 0,1 0 0 0 0,0-1 1 0 0,8 12-1 0 0,-13-21 374 0 0,0 0 1 0 0,0 0-1 0 0,0 1 1 0 0,0-1-1 0 0,0 0 1 0 0,0 0-1 0 0,1 0 1 0 0,-1 1-1 0 0,0-1 1 0 0,0 0-1 0 0,0 0 1 0 0,0 0-1 0 0,1 0 1 0 0,-1 0-1 0 0,0 1 1 0 0,0-1-1 0 0,0 0 1 0 0,0 0-1 0 0,1 0 1 0 0,-1 0-1 0 0,0 0 1 0 0,0 0-1 0 0,1 0 1 0 0,-1 0-1 0 0,0 0 1 0 0,0 0-1 0 0,0 0 1 0 0,1 0-1 0 0,-1 0 1 0 0,0 0-1 0 0,0 0 1 0 0,1 0-1 0 0,-1 0 1 0 0,0 0-1 0 0,0 0 1 0 0,0 0-1 0 0,1 0 0 0 0,-1 0 1 0 0,0 0-1 0 0,0 0 1 0 0,0 0-1 0 0,1 0 1 0 0,-1-1-1 0 0,0 1 1 0 0,0 0-1 0 0,0 0 1 0 0,1 0-1 0 0,4-12-3677 0 0,-1 0 3048 0 0</inkml:trace>
  <inkml:trace contextRef="#ctx0" brushRef="#br0" timeOffset="1">120 323 8231 0 0,'3'-6'736'0'0,"-3"-1"-592"0"0,-2-2-144 0 0,1-3 0 0 0,1-4-264 0 0,0 0-88 0 0,-2 0-8 0 0,2-1-8 0 0,3-2-1168 0 0,-3 1-224 0 0,-4 3-56 0 0,1 0-8 0 0,2-1 1464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64 5927 0 0,'-1'-4'149'0'0,"0"0"0"0"0,-1 0 0 0 0,0 0 0 0 0,0 1-1 0 0,0-1 1 0 0,0 1 0 0 0,-1-1 0 0 0,1 1 0 0 0,-1-1-1 0 0,0 1 1 0 0,0 0 0 0 0,0 1 0 0 0,0-1 0 0 0,-1 0-1 0 0,1 1 1 0 0,-1 0 0 0 0,1 0 0 0 0,-1 0 0 0 0,-7-3-1 0 0,10 5-134 0 0,1 0 0 0 0,-1 0-1 0 0,1 0 1 0 0,-1 0-1 0 0,1 1 1 0 0,-1-1-1 0 0,1 0 1 0 0,0 0 0 0 0,-1 0-1 0 0,1 1 1 0 0,-1-1-1 0 0,1 0 1 0 0,-1 0 0 0 0,1 1-1 0 0,0-1 1 0 0,-1 0-1 0 0,1 1 1 0 0,0-1-1 0 0,-1 0 1 0 0,1 1 0 0 0,0-1-1 0 0,0 1 1 0 0,-1 0-1 0 0,-4 7 125 0 0,4-6-119 0 0,0 0 0 0 0,1-1 0 0 0,-1 1-1 0 0,1 0 1 0 0,-1 0 0 0 0,1-1-1 0 0,0 1 1 0 0,-1 0 0 0 0,1 0 0 0 0,0 0-1 0 0,0 0 1 0 0,0 0 0 0 0,1-1 0 0 0,-1 1-1 0 0,0 0 1 0 0,1 0 0 0 0,-1 0-1 0 0,2 2 1 0 0,1 4 228 0 0,1 1-1 0 0,8 12 1 0 0,-1 1 203 0 0,8 16 375 0 0,1 0 1 0 0,27 39 0 0 0,1-22-737 0 0,-46-54-119 0 0,0 1 0 0 0,0 0 0 0 0,-1-1 0 0 0,1 1 0 0 0,0-1 0 0 0,0 1 0 0 0,0-1 0 0 0,1 0 0 0 0,-1 0 0 0 0,0 0 0 0 0,0 0 0 0 0,1 0 0 0 0,-1-1 0 0 0,0 1 0 0 0,1-1 0 0 0,-1 1 0 0 0,1-1 0 0 0,-1 0 0 0 0,1 0 0 0 0,-1 0 0 0 0,0 0 0 0 0,1 0 0 0 0,-1-1 0 0 0,1 1 0 0 0,-1-1 0 0 0,0 0 0 0 0,1 1 0 0 0,-1-1 0 0 0,0 0 0 0 0,0-1 0 0 0,1 1 0 0 0,-1 0 0 0 0,0 0 0 0 0,0-1 0 0 0,3-3 0 0 0,7-14-1916 0 0,-11 15 572 0 0,0 0-1 0 0,0-1 0 0 0,0 1 0 0 0,0 0 1 0 0,-1-6-1 0 0,1 7 681 0 0,0-9-290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5 278 12207 0 0,'-3'19'1414'0'0,"2"-11"-1211"0"0,0 0-323 0 0,2-8 115 0 0,-1 0 0 0 0,0 0 0 0 0,0 0-1 0 0,1 0 1 0 0,-1 0 0 0 0,0 1 0 0 0,1-1 0 0 0,-1 0-1 0 0,0 0 1 0 0,0 0 0 0 0,1 0 0 0 0,-1 0 0 0 0,0 0-1 0 0,1 0 1 0 0,-1 0 0 0 0,0 0 0 0 0,0-1 0 0 0,1 1-1 0 0,-1 0 1 0 0,0 0 0 0 0,1 0 0 0 0,-1 0 0 0 0,0 0 0 0 0,0 0-1 0 0,1-1 1 0 0,-1 1 0 0 0,0 0 0 0 0,0 0 0 0 0,0 0-1 0 0,1 0 1 0 0,-1-1 0 0 0,1 0-9 0 0,1 0 0 0 0,-1 0 1 0 0,0 0-1 0 0,1 0 0 0 0,-1-1 1 0 0,0 1-1 0 0,0 0 0 0 0,0-1 0 0 0,0 1 1 0 0,0-1-1 0 0,-1 1 0 0 0,1-1 0 0 0,0-1 1 0 0,7-24 36 0 0,-6 17-53 0 0,2-9-69 0 0,-1 0 0 0 0,1-36-1 0 0,3-18-86 0 0,-6 64 260 0 0,0-1 0 0 0,-1 1 0 0 0,-2-20 0 0 0,0 0-8 0 0,2 28-380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6.85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7399 0 0,'1'1'568'0'0,"18"30"103"0"0,-14-22-342 0 0,1 0 0 0 0,8 11 0 0 0,78 73 1404 0 0,-74-75-1556 0 0,-8-11 1 0 0,-1 0 0 0 0,1 0 0 0 0,15 8 0 0 0,-8-5 70 0 0,-10-8-134 0 0,9-4-5373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8719 0 0,'0'0'674'0'0,"-1"1"-438"0"0,0 1-175 0 0,0-2 115 0 0,8 21 2591 0 0,-2 1-1506 0 0,2 10-404 0 0,-6-15-476 0 0,0-11-198 0 0,-1 0 0 0 0,0-1-1 0 0,-1 11 1 0 0,1-11-124 0 0,1 0 0 0 0,-1 0 0 0 0,1 0 0 0 0,0 0 0 0 0,0 0 0 0 0,0 0 0 0 0,1 0 0 0 0,-1 0 0 0 0,1 0 0 0 0,0 0 0 0 0,1-1 0 0 0,-1 1 0 0 0,7 7 0 0 0,-9-11-125 0 0,13-15-179 0 0,1-13 33 0 0,-2 0 1 0 0,0 0 0 0 0,12-49-1 0 0,1 0-881 0 0,-13 28 741 0 0,-12 48 376 0 0,-1 1-1 0 0,0-1 1 0 0,1 0 0 0 0,-1 0-1 0 0,0 1 1 0 0,0-1-1 0 0,1 0 1 0 0,-1 1 0 0 0,0-1-1 0 0,1 1 1 0 0,-1-1-1 0 0,1 0 1 0 0,-1 1-1 0 0,1 0 1 0 0,-2 0 0 0 0,-10 26 775 0 0,-12 34 1 0 0,1-1-329 0 0,18-46-354 0 0,0 0 0 0 0,-2 18 0 0 0,-6 14 52 0 0,11-40-150 0 0,1 1 0 0 0,-1 0 0 0 0,1 0-1 0 0,0 8 1 0 0,-3 14 37 0 0,4-28-64 0 0,0 0 1 0 0,-1 0 0 0 0,1 0 0 0 0,0 0 0 0 0,0 0 0 0 0,0 0 0 0 0,0 0-1 0 0,0 0 1 0 0,0 0 0 0 0,0 0 0 0 0,0-1 0 0 0,0 1 0 0 0,1 0-1 0 0,-1 0 1 0 0,0 0 0 0 0,1 1 0 0 0,-1-1-34 0 0,1-1 0 0 0,-1 0 0 0 0,0 1 0 0 0,1-1 0 0 0,-1 0 0 0 0,1 1-1 0 0,-1-1 1 0 0,0 0 0 0 0,1 0 0 0 0,-1 0 0 0 0,1 1 0 0 0,-1-1 0 0 0,1 0 0 0 0,-1 0 0 0 0,1 0 0 0 0,-1 0 0 0 0,0 0 0 0 0,1 0 0 0 0,-1 0-1 0 0,1 0 1 0 0,-1 0 0 0 0,1 0 0 0 0,0 0 0 0 0,1-1-232 0 0,1 1 0 0 0,-1-1 0 0 0,1 0 0 0 0,-1 0 0 0 0,0 0 0 0 0,1 0 0 0 0,-1-1 0 0 0,0 1 0 0 0,0 0 0 0 0,3-3 0 0 0,5-6-2857 0 0,-1 0 0 0 0,11-15 0 0 0,-11 14 891 0 0,0-2 1293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8495 0 0,'27'38'1007'0'0,"-18"-24"-349"0"0,0-1 1 0 0,1-1 0 0 0,1 1 0 0 0,12 11-1 0 0,-15-18-481 0 0,-1 0 1 0 0,1 0-1 0 0,0 0 0 0 0,1-1 0 0 0,-1 0 0 0 0,1-1 1 0 0,0 0-1 0 0,0 0 0 0 0,1-1 0 0 0,-1 0 0 0 0,1-1 0 0 0,-1 0 1 0 0,1 0-1 0 0,0-1 0 0 0,0-1 0 0 0,17 0 0 0 0,-23 0-177 0 0,-1-1 0 0 0,1 0 0 0 0,-1 0 0 0 0,1 0 0 0 0,-1 0 0 0 0,0-1 0 0 0,1 1 0 0 0,-1-1 0 0 0,0 0 0 0 0,0 0 0 0 0,3-3 0 0 0,-4 4-62 0 0,-1-1 0 0 0,1 1 0 0 0,0-1 0 0 0,-1 0 0 0 0,1 0 0 0 0,-1 0 0 0 0,0 0 0 0 0,0 0 0 0 0,0 0 0 0 0,0 0 0 0 0,0 0 0 0 0,0 0 1 0 0,0-1-1 0 0,-1 1 0 0 0,1 0 0 0 0,-1 0 0 0 0,1-1 0 0 0,-1-2 0 0 0,0 0-191 0 0,0 0 1 0 0,0 0-1 0 0,0 0 0 0 0,-1 0 0 0 0,0 0 1 0 0,0 0-1 0 0,0-1 0 0 0,0 2 1 0 0,-1-1-1 0 0,0 0 0 0 0,0 0 0 0 0,0 1 1 0 0,-1-1-1 0 0,-5-8 0 0 0,2 7 70 0 0,1 0-1 0 0,-1 0 0 0 0,1 1 0 0 0,-10-7 0 0 0,13 11 331 0 0,0-1-1 0 0,0 1 1 0 0,-1 0-1 0 0,1-1 1 0 0,0 1-1 0 0,0 0 1 0 0,-1 1-1 0 0,1-1 1 0 0,-1 0-1 0 0,1 1 1 0 0,-1-1-1 0 0,1 1 0 0 0,-1 0 1 0 0,1 0-1 0 0,-1 0 1 0 0,1 0-1 0 0,-1 0 1 0 0,-2 1-1 0 0,4-1-57 0 0,0 1 0 0 0,0-1 0 0 0,0 1 0 0 0,0-1 0 0 0,0 1 0 0 0,0-1 0 0 0,1 1-1 0 0,-1-1 1 0 0,0 1 0 0 0,0 0 0 0 0,1-1 0 0 0,-1 1 0 0 0,1 0 0 0 0,-1 0 0 0 0,0-1-1 0 0,1 1 1 0 0,-1 0 0 0 0,1 0 0 0 0,0 0 0 0 0,-1 0 0 0 0,1 0 0 0 0,0 0 0 0 0,0 0 0 0 0,-1 0-1 0 0,1 0 1 0 0,0 0 0 0 0,0 0 0 0 0,0-1 0 0 0,0 1 0 0 0,0 2 0 0 0,1 3 194 0 0,-1 0 0 0 0,1 0 1 0 0,4 10-1 0 0,-4-10-261 0 0,0-3-9 0 0,0-1 0 0 0,0 1 0 0 0,1-1 1 0 0,-1 1-1 0 0,1-1 0 0 0,-1 1 0 0 0,1-1 0 0 0,0 0 0 0 0,0 0 0 0 0,0 0 1 0 0,0 0-1 0 0,0 0 0 0 0,0 0 0 0 0,1-1 0 0 0,3 3 0 0 0,-1-1-25 0 0,2 0-1 0 0,-1 0 1 0 0,0 0 0 0 0,0-1-1 0 0,10 2 1 0 0,4-1-396 0 0,1-1-1 0 0,-1 0 1 0 0,28-3 0 0 0,-1 1-1270 0 0,-36 0 1315 0 0,3 1-1945 0 0,0-1 0 0 0,0-1 0 0 0,0 0 0 0 0,14-3-1 0 0,-11-1 1301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3279 0 0,'8'-3'167'0'0,"0"1"0"0"0,0-1-1 0 0,0 1 1 0 0,0 0 0 0 0,9 0-1 0 0,-13 2-91 0 0,1 1-1 0 0,-1-1 0 0 0,0 1 1 0 0,0 0-1 0 0,0 0 1 0 0,0 0-1 0 0,0 0 0 0 0,0 1 1 0 0,0 0-1 0 0,0 0 0 0 0,-1 0 1 0 0,1 0-1 0 0,-1 0 0 0 0,1 1 1 0 0,-1 0-1 0 0,3 3 0 0 0,20 17 781 0 0,-26-22-772 0 0,1-1 0 0 0,-1 1 1 0 0,0-1-1 0 0,1 1 0 0 0,-1-1 0 0 0,0 1 0 0 0,0-1 0 0 0,0 1 0 0 0,1-1 1 0 0,-1 1-1 0 0,0-1 0 0 0,0 1 0 0 0,0-1 0 0 0,0 1 0 0 0,0 0 0 0 0,0-1 1 0 0,0 1-1 0 0,0-1 0 0 0,0 1 0 0 0,0-1 0 0 0,0 1 0 0 0,0 0 0 0 0,-1-1 1 0 0,1 1-1 0 0,0-1 0 0 0,0 1 0 0 0,-1-1 0 0 0,1 1 0 0 0,0-1 0 0 0,0 1 1 0 0,-1-1-1 0 0,1 1 0 0 0,-1-1 0 0 0,1 0 0 0 0,0 1 0 0 0,-1-1 0 0 0,1 0 1 0 0,-1 1-1 0 0,1-1 0 0 0,-2 1 0 0 0,-20 13 2557 0 0,-6 2-1592 0 0,22-12-824 0 0,-1 0 0 0 0,0-1 0 0 0,0 1 0 0 0,-8 2 0 0 0,15-6-210 0 0,0 0 0 0 0,0 0 0 0 0,0 0 0 0 0,-1 0 0 0 0,1 0 0 0 0,0 0 0 0 0,0 0 0 0 0,0 0 0 0 0,0 0 0 0 0,-1 0 1 0 0,1 0-1 0 0,0 0 0 0 0,0 0 0 0 0,0 0 0 0 0,0 0 0 0 0,-1 0 0 0 0,1 0 0 0 0,0 0 0 0 0,0 0 0 0 0,0 0 0 0 0,0 0 0 0 0,-1 0 0 0 0,1 0 0 0 0,0 0 0 0 0,0-1 0 0 0,0 1 0 0 0,0 0 0 0 0,0 0 0 0 0,-1 0 0 0 0,1 0 0 0 0,0 0 0 0 0,0 0 0 0 0,0-1 0 0 0,0 1 0 0 0,0 0 0 0 0,0 0 0 0 0,0 0 0 0 0,0-9 102 0 0,4-7-95 0 0,44-76-308 0 0,-30 61 259 0 0,-17 30 31 0 0,3-9 24 0 0,2 1 0 0 0,0 0 1 0 0,0 0-1 0 0,0 0 0 0 0,13-13 1 0 0,-18 22-20 0 0,-1 0 1 0 0,0 0 0 0 0,0 0 0 0 0,0 0 0 0 0,1 0 0 0 0,-1 0 0 0 0,0 0-1 0 0,0 0 1 0 0,1 0 0 0 0,-1 0 0 0 0,0 0 0 0 0,0 0 0 0 0,0 0 0 0 0,1 0-1 0 0,-1 0 1 0 0,0 0 0 0 0,0 0 0 0 0,1 0 0 0 0,-1 0 0 0 0,0 0 0 0 0,0 0-1 0 0,0 0 1 0 0,1 1 0 0 0,-1-1 0 0 0,0 0 0 0 0,0 0 0 0 0,0 0-1 0 0,0 0 1 0 0,1 0 0 0 0,-1 1 0 0 0,0-1 0 0 0,0 0 0 0 0,0 0 0 0 0,0 0-1 0 0,0 0 1 0 0,0 1 0 0 0,1-1 0 0 0,-1 0 0 0 0,0 0 0 0 0,0 1 0 0 0,0-1-1 0 0,0 0 1 0 0,0 0 0 0 0,0 0 0 0 0,0 1 0 0 0,3 9 200 0 0,-5 18 150 0 0,-1-1 1 0 0,-2 1 0 0 0,0-1 0 0 0,-16 44-1 0 0,-55 155 1456 0 0,75-224-1831 0 0,3-5-44 0 0,6-11-137 0 0,8-21-117 0 0,-11 23 280 0 0,13-39-487 0 0,3 1-1 0 0,50-87 1 0 0,-61 122 423 0 0,0 1 0 0 0,23-26 0 0 0,-33 40 97 0 0,0 0 0 0 0,0 0 0 0 0,0 1 0 0 0,0-1 0 0 0,0 0-1 0 0,0 0 1 0 0,0 0 0 0 0,0 0 0 0 0,0 0 0 0 0,0 0 0 0 0,0 0-1 0 0,0 0 1 0 0,0 0 0 0 0,0 0 0 0 0,0 0 0 0 0,0 0 0 0 0,0 0 0 0 0,1 0-1 0 0,-1 0 1 0 0,0 0 0 0 0,0 0 0 0 0,0 0 0 0 0,0 1 0 0 0,0-1 0 0 0,0 0-1 0 0,0 0 1 0 0,0 0 0 0 0,0 0 0 0 0,0 0 0 0 0,0 0 0 0 0,0 0-1 0 0,0 0 1 0 0,0 0 0 0 0,0 0 0 0 0,0 0 0 0 0,0 0 0 0 0,1 0 0 0 0,-1 0-1 0 0,0 0 1 0 0,0 0 0 0 0,0 0 0 0 0,0 0 0 0 0,0 0 0 0 0,0 0 0 0 0,0 0-1 0 0,0 0 1 0 0,0 0 0 0 0,0 0 0 0 0,0 0 0 0 0,0 0 0 0 0,0 0 0 0 0,0-1-1 0 0,0 1 1 0 0,0 0 0 0 0,0 0 0 0 0,1 0 0 0 0,-1 0 0 0 0,0 0-1 0 0,0 0 1 0 0,-2 10 21 0 0,-7 12 45 0 0,-16 26 242 0 0,16-31 62 0 0,0 0 0 0 0,1 0 0 0 0,-11 32 0 0 0,19-49-96 0 0,1-5-357 0 0,0-1-1 0 0,0 1 1 0 0,1-1-1 0 0,0 1 1 0 0,0-1-1 0 0,0 1 1 0 0,5-9-1 0 0,-1 4-176 0 0,-2 1-33 0 0,1 0 1 0 0,1 0-1 0 0,0 1 0 0 0,0-1 1 0 0,0 1-1 0 0,12-10 0 0 0,-13 13-529 0 0,0 1-1 0 0,1 0 1 0 0,0 0 0 0 0,7-4-1 0 0,-8 6-661 0 0,-1 0-1 0 0,1 0 0 0 0,0 0 1 0 0,-1 1-1 0 0,1 0 1 0 0,8-1-1 0 0,-3 1 555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11 360 10159 0 0,'-4'3'1058'0'0,"-3"0"292"0"0,11-11-646 0 0,99-195-48 0 0,-90 179-563 0 0,2 2-1 0 0,1 0 0 0 0,20-23 1 0 0,-36 45-96 0 0,4-5 1 0 0,0 0-1 0 0,0 0 0 0 0,1 1 0 0 0,0-1 1 0 0,0 1-1 0 0,0 0 0 0 0,0 1 1 0 0,6-4-1 0 0,-11 8-41 0 0,1 0 0 0 0,-1 0 0 0 0,1-1 0 0 0,-1 1-1 0 0,0 0 1 0 0,0 0 0 0 0,1 0 0 0 0,-1 0 0 0 0,0 0 0 0 0,0 0 0 0 0,0 0 0 0 0,0 0 0 0 0,0 1 0 0 0,-1 5 79 0 0,1 0 1 0 0,-1-1-1 0 0,-1 1 0 0 0,1-1 1 0 0,-1 0-1 0 0,-5 12 1 0 0,-21 38 307 0 0,20-41-252 0 0,-44 95 341 0 0,33-72-1023 0 0,-9 15-2413 0 0,23-46 1457 0 0,0 1 0 0 0,0-1 0 0 0,-1-1 0 0 0,-11 12 0 0 0,7-9-551 0 0,2-2 1390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8231 0 0,'-10'5'564'0'0,"0"2"0"0"0,0-1 1 0 0,-16 17-1 0 0,22-19-164 0 0,0 0 1 0 0,0 0 0 0 0,1 1 0 0 0,-1 0-1 0 0,1 0 1 0 0,0 0 0 0 0,0 0 0 0 0,1 0 0 0 0,-4 11-1 0 0,6-15-339 0 0,0 0 0 0 0,0 0 0 0 0,0 0 0 0 0,0 0 0 0 0,0 1 0 0 0,0-1 0 0 0,0 0 0 0 0,0 0 0 0 0,0 0 0 0 0,0 0 0 0 0,1 0 0 0 0,-1 0 0 0 0,0 0 0 0 0,1 0 0 0 0,-1 0 0 0 0,1 0 0 0 0,0 0 0 0 0,-1 0 0 0 0,1 0 0 0 0,0 0 0 0 0,-1 0 0 0 0,1-1 0 0 0,0 1-1 0 0,0 0 1 0 0,1 0 0 0 0,0 1-9 0 0,0-1 0 0 0,0 1 0 0 0,0-1 0 0 0,0 0-1 0 0,0 0 1 0 0,0 0 0 0 0,1 0 0 0 0,-1 0-1 0 0,0 0 1 0 0,3 0 0 0 0,0 0-44 0 0,0-1 0 0 0,0 1 0 0 0,0-1 0 0 0,0 0 0 0 0,0 0 0 0 0,0-1 0 0 0,0 1 0 0 0,0-1 0 0 0,8-2 0 0 0,-2-1 19 0 0,6-1-15 0 0,-1-1 1 0 0,0-1 0 0 0,18-10-1 0 0,-16 5-15 0 0,1 2 0 0 0,0 0 0 0 0,40-13 0 0 0,-59 23-6 0 0,1 0 0 0 0,-1 0 0 0 0,0 0 0 0 0,1 0 1 0 0,-1 0-1 0 0,0 0 0 0 0,1 0 0 0 0,-1 0 0 0 0,0 0 0 0 0,1 0 0 0 0,-1 0 0 0 0,0 0 0 0 0,1 0 0 0 0,-1 0 0 0 0,0 0 0 0 0,1 1 0 0 0,-1-1 0 0 0,0 0 0 0 0,0 0 0 0 0,1 0 0 0 0,-1 1 1 0 0,0-1-1 0 0,0 0 0 0 0,1 0 0 0 0,-1 1 0 0 0,0-1 0 0 0,0 0 0 0 0,0 0 0 0 0,1 1 0 0 0,-1-1 0 0 0,0 1 0 0 0,4 11-183 0 0,-2-7 50 0 0,-1-2-20 0 0,0 0-1 0 0,-1 0 1 0 0,1 0-1 0 0,0 0 1 0 0,-1 1-1 0 0,0-1 1 0 0,0 0-1 0 0,0 4 1 0 0,0-3-467 0 0,-1-1-1 0 0,2 1 1 0 0,-1 0 0 0 0,0 0 0 0 0,2 6 0 0 0,-1-8 55 0 0,-1 0 0 0 0,0 0 0 0 0,0 1 0 0 0,1-1 0 0 0,-1 0 0 0 0,-1 0-1 0 0,1 0 1 0 0,0 1 0 0 0,0-1 0 0 0,-2 3 0 0 0,0 11-2402 0 0,3-1 1872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9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374 271 12207 0 0,'-7'0'120'0'0,"1"-1"1"0"0,-1 0-1 0 0,0 0 0 0 0,1-1 0 0 0,-1 0 0 0 0,1 0 0 0 0,0 0 0 0 0,-7-4 1 0 0,-47-30 630 0 0,47 28-712 0 0,-6-5-47 0 0,1-2 0 0 0,1 0 0 0 0,-23-25 0 0 0,3 3-13 0 0,14 15-42 0 0,13 11 0 0 0,-1 1 0 0 0,0 0-1 0 0,0 0 1 0 0,-22-12 0 0 0,28 19 79 0 0,4 2 62 0 0,3 2-40 0 0,0 0 1 0 0,0 0-1 0 0,0 0 1 0 0,0 0-1 0 0,0 0 1 0 0,0 0-1 0 0,-1 1 1 0 0,1-1-1 0 0,-1 1 1 0 0,1-1-1 0 0,-1 1 1 0 0,2 2-1 0 0,2 2 56 0 0,67 57 1348 0 0,-37-33-1404 0 0,-1-7-38 0 0,-10-7 0 0 0,-9-6 184 0 0,32 16 0 0 0,21 6-1952 0 0,-68-32 1686 0 0,1 0 0 0 0,-1 0 1 0 0,0 0-1 0 0,1 1 0 0 0,-1-1 0 0 0,0 0 0 0 0,1 0 0 0 0,-1 0 0 0 0,0 0 0 0 0,1 0 0 0 0,-1 0 0 0 0,0 0 1 0 0,1 1-1 0 0,-1-1 0 0 0,1 0 0 0 0,-1 0 0 0 0,0 0 0 0 0,1 0 0 0 0,-1-1 0 0 0,0 1 0 0 0,1 0 0 0 0,-1 0 1 0 0,0 0-1 0 0,1 0 0 0 0,-1 0 0 0 0,0 0 0 0 0,1 0 0 0 0,-1-1 0 0 0,0 1 0 0 0,1 0 0 0 0,-1 0 0 0 0,0-1 0 0 0,0 1 1 0 0,1 0-1 0 0,-1 0 0 0 0,0-1 0 0 0,0 1 0 0 0,1 0 0 0 0,-1-1 0 0 0,0 1 0 0 0,0 0 0 0 0,0 0 0 0 0,0-1 1 0 0,1 1-1 0 0,-1 0 0 0 0,0-1 0 0 0,0 0 0 0 0,0 1-52 0 0,0-1 0 0 0,0 0 0 0 0,0 0 1 0 0,0 1-1 0 0,0-1 0 0 0,0 0 0 0 0,0 0 0 0 0,-1 1 0 0 0,1-1 0 0 0,0 0 1 0 0,0 1-1 0 0,-1-1 0 0 0,1 0 0 0 0,0 1 0 0 0,-1-1 0 0 0,1 0 0 0 0,0 1 1 0 0,-1-1-1 0 0,1 0 0 0 0,-1 1 0 0 0,1-1 0 0 0,-1 1 0 0 0,0-1 0 0 0,-6-7-1483 0 0,6 7 1457 0 0,1 1 0 0 0,-1-1 0 0 0,0 0 0 0 0,1 0 0 0 0,-1 1 0 0 0,0-1 0 0 0,1 0 0 0 0,-1 1 0 0 0,0-1 0 0 0,1 1 0 0 0,-1-1 0 0 0,-1 0 0 0 0,-19-7-2489 0 0,13 4 2171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70 7399 0 0,'0'0'819'0'0,"-3"-5"-140"0"0,-18-24 4854 0 0,22 35-4956 0 0,-2 45-65 0 0,0-20-308 0 0,-1 6 72 0 0,-1-16-208 0 0,-1 39 0 0 0,9-95 66 0 0,-1 10-140 0 0,12-57-594 0 0,-10 52 313 0 0,-4 24 228 0 0,0 0-1 0 0,-1 0 1 0 0,0-1 0 0 0,0-6-1 0 0,-1 12 53 0 0,0 0-1 0 0,0-1 1 0 0,1 1-1 0 0,-1 0 1 0 0,0-1 0 0 0,1 1-1 0 0,-1 0 1 0 0,1-1-1 0 0,-1 1 1 0 0,1 0-1 0 0,0 0 1 0 0,0 0-1 0 0,-1-1 1 0 0,3 0-1 0 0,3-9-4 0 0,-5 10-24 0 0,0 16 182 0 0,-1-6 5 0 0,1 0 0 0 0,-2 0 0 0 0,1 1 0 0 0,-1-1 0 0 0,-3 13 0 0 0,-2 22 133 0 0,-6 67 431 0 0,10-102-646 0 0,3 18 151 0 0,0-10 124 0 0,11-36-148 0 0,-8 4-199 0 0,0 0 0 0 0,-1 1 0 0 0,1-28 0 0 0,1 9-150 0 0,-4 24 53 0 0,0 0 1 0 0,1-17-1 0 0,-2 8-14 0 0,1 16 112 0 0,-1-1 1 0 0,0 1-1 0 0,0-1 0 0 0,0 0 0 0 0,0 1 1 0 0,0-1-1 0 0,-2-4 0 0 0,2 7 2 0 0,0 0-1 0 0,0 1 1 0 0,0-1 0 0 0,0 0-1 0 0,0 0 1 0 0,0 0-1 0 0,0 0 1 0 0,0 0 0 0 0,0 0-1 0 0,0 0 1 0 0,0 0-1 0 0,0 0 1 0 0,0 0 0 0 0,0 0-1 0 0,0 0 1 0 0,-1 1-1 0 0,1-1 1 0 0,0 0 0 0 0,0 0-1 0 0,0 0 1 0 0,0 0-1 0 0,0 0 1 0 0,0 0 0 0 0,0 0-1 0 0,0 0 1 0 0,0 0-1 0 0,0 0 1 0 0,-1 0 0 0 0,1 0-1 0 0,0 0 1 0 0,0 0-1 0 0,0 0 1 0 0,0 0 0 0 0,0 0-1 0 0,0 0 1 0 0,0 0-1 0 0,0 0 1 0 0,0 0 0 0 0,-1 0-1 0 0,1 0 1 0 0,0 0-1 0 0,0-1 1 0 0,0 1 0 0 0,0 0-1 0 0,0 0 1 0 0,0 0-1 0 0,0 0 1 0 0,0 0 0 0 0,0 0-1 0 0,-2 8-65 0 0,-7 23-162 0 0,8-1 295 0 0,0-11 38 0 0,0 21 0 0 0,0 29 118 0 0,2-46-64 0 0,-1-17-101 0 0,0 0-1 0 0,0 0 1 0 0,1 0-1 0 0,1 6 0 0 0,0 3 107 0 0,-2-14-147 0 0,0 1 0 0 0,0-1 1 0 0,0 0-1 0 0,0 1 0 0 0,0-1 1 0 0,0 0-1 0 0,1 1 0 0 0,-1-1 0 0 0,0 0 1 0 0,1 0-1 0 0,-1 1 0 0 0,1-1 0 0 0,0 0 1 0 0,0 2-1 0 0,0-3-13 0 0,-1 0 0 0 0,0 1 0 0 0,0-1 0 0 0,0 0 0 0 0,0 0 0 0 0,0 0 0 0 0,1 1 0 0 0,-1-1 1 0 0,0 0-1 0 0,0 0 0 0 0,0 0 0 0 0,1 1 0 0 0,-1-1 0 0 0,0 0 0 0 0,0 0 0 0 0,1 0 0 0 0,-1 0 0 0 0,0 0 0 0 0,1 0 0 0 0,-1 1 0 0 0,0-1 0 0 0,0 0 1 0 0,1 0-1 0 0,-1 0 0 0 0,0 0 0 0 0,0 0 0 0 0,1 0 0 0 0,-1 0 0 0 0,0 0 0 0 0,1 0 0 0 0,-1 0 0 0 0,0 0 0 0 0,0-1 0 0 0,1 1 0 0 0,-1 0 0 0 0,0 0 0 0 0,0 0 1 0 0,1 0-1 0 0,-1 0 0 0 0,0 0 0 0 0,0-1 0 0 0,1 1 0 0 0,-1 0 0 0 0,0 0 0 0 0,0 0 0 0 0,0-1 0 0 0,1 1 0 0 0,-1 0 0 0 0,0 0 0 0 0,0 0 0 0 0,0-1 1 0 0,0 1-1 0 0,0 0 0 0 0,1-1 0 0 0,-1 1 0 0 0,0 0 0 0 0,0 0 0 0 0,0-1 0 0 0,0 1 0 0 0,0 0 0 0 0,0 0 0 0 0,0-1 0 0 0,0 0 0 0 0,3-19-12 0 0,-3 18 16 0 0,1-1 0 0 0,-1 0 1 0 0,1 0-1 0 0,-1 0 0 0 0,1 0 0 0 0,0 0 1 0 0,2-4-1 0 0,4-16 59 0 0,-6 12-43 0 0,1-1-1 0 0,1 0 0 0 0,4-13 1 0 0,-6 20-57 0 0,1-1 1 0 0,-1 1 0 0 0,-1-1 0 0 0,2-8-1 0 0,-2 9 6 0 0,0 0 0 0 0,1-1-1 0 0,-1 1 1 0 0,2 0 0 0 0,1-8-1 0 0,-2 11 16 0 0,0-1 0 0 0,0 1-1 0 0,-1-1 1 0 0,1 1 0 0 0,-1 0 0 0 0,0-1-1 0 0,0 1 1 0 0,0-1 0 0 0,0-3-1 0 0,-1-9-56 0 0,1 17 69 0 0,0-1 0 0 0,0 1 0 0 0,-1 0-1 0 0,1-1 1 0 0,-1 1 0 0 0,0-1 0 0 0,1 1 0 0 0,-1-1-1 0 0,-2 4 1 0 0,2-4-6 0 0,0 1-1 0 0,0 0 1 0 0,0 0 0 0 0,0 0-1 0 0,1 0 1 0 0,-1 0-1 0 0,0 4 1 0 0,0 8-17 0 0,-4 22-77 0 0,4-32 88 0 0,0 0 0 0 0,1 0 0 0 0,0 0-1 0 0,0 0 1 0 0,0 5 0 0 0,-1 16 59 0 0,1-24-47 0 0,-1 5 31 0 0,0 0 0 0 0,0 0 1 0 0,0 0-1 0 0,1-1 1 0 0,-1 1-1 0 0,2 12 1 0 0,5 55 454 0 0,-6-51-360 0 0,0-20-106 0 0,-1 0 1 0 0,1 0-1 0 0,0 0 0 0 0,0 0 0 0 0,0 0 0 0 0,1 0 0 0 0,-1 1 0 0 0,0-1 1 0 0,1 0-1 0 0,-1 0 0 0 0,1 0 0 0 0,0 0 0 0 0,1 3 0 0 0,8 4 265 0 0,-10-9-279 0 0,1 0-1 0 0,-1 0 1 0 0,0 0-1 0 0,1 0 1 0 0,-1 0 0 0 0,1 0-1 0 0,-1 0 1 0 0,0 0-1 0 0,1 0 1 0 0,-1-1-1 0 0,0 1 1 0 0,1 0-1 0 0,-1 0 1 0 0,0 0 0 0 0,1-1-1 0 0,-1 1 1 0 0,0 0-1 0 0,0 0 1 0 0,1-1-1 0 0,-1 1 1 0 0,0 0-1 0 0,0-1 1 0 0,1 1-1 0 0,-1 0 1 0 0,0-1 0 0 0,0 1-1 0 0,0 0 1 0 0,0-1-1 0 0,1 1 1 0 0,-1 0-1 0 0,0-1 1 0 0,0 1-1 0 0,0 0 1 0 0,0-1 0 0 0,0 1-1 0 0,0-1 1 0 0,0 0-1 0 0,2-8 69 0 0,1-1 1 0 0,7-15-1 0 0,-9 22-63 0 0,1-1 0 0 0,-1 1 0 0 0,0-1 0 0 0,-1 1 0 0 0,1-1-1 0 0,0-4 1 0 0,3-18 53 0 0,0 14-51 0 0,-1 6-13 0 0,-1-1 0 0 0,0 1 0 0 0,2-12 0 0 0,2 0-69 0 0,-5 16 58 0 0,0 1 0 0 0,-1 0 0 0 0,1 0 0 0 0,0-1 0 0 0,-1 1 0 0 0,0-1 1 0 0,1 1-1 0 0,-1 0 0 0 0,0-1 0 0 0,1 1 0 0 0,-1-1 0 0 0,0 1 0 0 0,0 0 0 0 0,0-1 0 0 0,-1 1 0 0 0,1-2 1 0 0,0 2 5 0 0,0 1 1 0 0,0 0 0 0 0,0-1-1 0 0,0 1 1 0 0,0 0 0 0 0,-1-1 0 0 0,1 1-1 0 0,0 0 1 0 0,1 0 0 0 0,-1-1 0 0 0,0 1-1 0 0,0 0 1 0 0,0-1 0 0 0,0 1-1 0 0,0 0 1 0 0,0-1 0 0 0,0 1 0 0 0,0 0-1 0 0,0 0 1 0 0,1-1 0 0 0,-1 1 0 0 0,0 0-1 0 0,0 0 1 0 0,1-1 0 0 0,-1 1 2 0 0,0 0 1 0 0,-1 0-1 0 0,1 0 1 0 0,0 0-1 0 0,0 0 1 0 0,0 0-1 0 0,0 0 0 0 0,0 0 1 0 0,0 0-1 0 0,0 0 1 0 0,0 0-1 0 0,0 0 1 0 0,0 0-1 0 0,0 0 1 0 0,0 0-1 0 0,0 0 1 0 0,0 0-1 0 0,0 0 0 0 0,0 0 1 0 0,0 0-1 0 0,0 0 1 0 0,0 0-1 0 0,0 0 1 0 0,-1 0-1 0 0,1 0 1 0 0,0 0-1 0 0,0 0 1 0 0,0 0-1 0 0,0 0 1 0 0,0 0-1 0 0,0 0 0 0 0,0 0 1 0 0,0 0-1 0 0,0-1 1 0 0,0 1-1 0 0,0 0 1 0 0,0 0-1 0 0,0 0 1 0 0,0 0-1 0 0,0 0 1 0 0,0 0-1 0 0,0 0 0 0 0,0 0 1 0 0,0 0-1 0 0,0 0 1 0 0,0 0-1 0 0,0 0 1 0 0,0 0-1 0 0,0 0 1 0 0,0 0-1 0 0,0 0 1 0 0,0 0-1 0 0,0 0 0 0 0,0 0 1 0 0,0-1-1 0 0,0 1 1 0 0,0 0-1 0 0,0 0 1 0 0,0 0-1 0 0,1 0 1 0 0,-1 0-1 0 0,0 0 1 0 0,0 0-1 0 0,0 0 1 0 0,0 0-1 0 0,0 0 0 0 0,0 0 1 0 0,0 0-1 0 0,0 0 1 0 0,-2 14-226 0 0,1-11 209 0 0,0 0 1 0 0,0 0-1 0 0,0 0 0 0 0,1 0 0 0 0,-1 0 1 0 0,1 0-1 0 0,-1 0 0 0 0,1 6 0 0 0,0-7 18 0 0,0-1 0 0 0,0 1 0 0 0,0 0 0 0 0,-1-1 0 0 0,1 1 0 0 0,-1-1 0 0 0,1 1 0 0 0,-1-1 0 0 0,0 1 0 0 0,0 1 0 0 0,0-1 0 0 0,0-1 0 0 0,0 1 0 0 0,1-1 0 0 0,-1 1 0 0 0,0-1 0 0 0,1 1 0 0 0,0 0 0 0 0,-1-1 0 0 0,1 1 0 0 0,0 2 0 0 0,0 4 0 0 0,0-3 0 0 0,1 0 0 0 0,-1 0 0 0 0,-1 0 0 0 0,1 0 0 0 0,-1 0 0 0 0,-2 7 0 0 0,3-8 5 0 0,-1 0-1 0 0,0 0 1 0 0,1 0-1 0 0,0 0 1 0 0,0 0-1 0 0,0 0 1 0 0,1 5-1 0 0,0 20 159 0 0,-1-26-143 0 0,0 0 1 0 0,0 0-1 0 0,0-1 1 0 0,1 1-1 0 0,-1 0 1 0 0,2 4-1 0 0,-1-5 8 0 0,-1 1 0 0 0,1-1 0 0 0,-1 1 0 0 0,1 0 0 0 0,-1-1 0 0 0,0 6 0 0 0,-1-4 9 0 0,1-3-24 0 0,-1 1 0 0 0,1-1 0 0 0,0 1 0 0 0,0-1 0 0 0,0 1 0 0 0,-1-1 0 0 0,1 1 0 0 0,1 0 0 0 0,-1-1 0 0 0,0 1 0 0 0,0-1 0 0 0,1 1 0 0 0,-1-1 0 0 0,1 1 0 0 0,-1-1 0 0 0,1 0 0 0 0,-1 1 0 0 0,1-1 0 0 0,0 0 0 0 0,0 1 1 0 0,2 1-1 0 0,-1 1 4 0 0,0-1 0 0 0,1 1 1 0 0,-1-1-1 0 0,-1 1 1 0 0,4 7-1 0 0,-3-4 69 0 0,-1-6 86 0 0,5-6-92 0 0,-5 4-79 0 0,0 0 0 0 0,-1 0 0 0 0,1 0-1 0 0,0 0 1 0 0,-1-1 0 0 0,1 1 0 0 0,-1 0 0 0 0,1 0 0 0 0,-1 0-1 0 0,0 0 1 0 0,1-2 0 0 0,3-9 43 0 0,9-10-33 0 0,-6 11-11 0 0,-1-1-1 0 0,7-14 1 0 0,-4 14 0 0 0,-8 12-3 0 0,-1 0-1 0 0,0 0 0 0 0,0 0 1 0 0,1 0-1 0 0,-1 0 0 0 0,0 0 1 0 0,0 0-1 0 0,1 1 0 0 0,-1-1 1 0 0,0 0-1 0 0,0 0 0 0 0,1 0 1 0 0,-1 0-1 0 0,0 1 1 0 0,0-1-1 0 0,1 0 0 0 0,-1 0 1 0 0,0 1-1 0 0,0-1 0 0 0,0 0 1 0 0,0 0-1 0 0,0 1 0 0 0,1-1 1 0 0,-1 0-1 0 0,0 0 0 0 0,0 1 1 0 0,0-1-1 0 0,0 0 1 0 0,0 1-1 0 0,0-1 0 0 0,4 12-72 0 0,-4-11 64 0 0,1 4-33 0 0,0 0 1 0 0,0 0-1 0 0,0 11 0 0 0,0 4 17 0 0,0 8 28 0 0,-1-22 0 0 0,0 0 0 0 0,0 1 0 0 0,3 9 0 0 0,2 46 103 0 0,-3-40 31 0 0,-1-17-100 0 0,-1 0 0 0 0,1 0 0 0 0,0 0-1 0 0,0 0 1 0 0,2 6 0 0 0,0-1 32 0 0,-3-8-60 0 0,0-1 1 0 0,1 0 0 0 0,-1 0 0 0 0,0 0 0 0 0,0 0 0 0 0,1 0 0 0 0,-1 0 0 0 0,1 0-1 0 0,-1 0 1 0 0,1 0 0 0 0,-1 0 0 0 0,1-1 0 0 0,0 1 0 0 0,-1 0 0 0 0,1 0-1 0 0,0 0 1 0 0,0-1 0 0 0,-1 1 0 0 0,3 1 0 0 0,-3-2-4 0 0,0 0-1 0 0,1 0 1 0 0,-1 0 0 0 0,0 0 0 0 0,1 0-1 0 0,-1 0 1 0 0,0 0 0 0 0,1 0-1 0 0,-1 0 1 0 0,0 0 0 0 0,1 0 0 0 0,-1 0-1 0 0,0 0 1 0 0,1 0 0 0 0,-1 0 0 0 0,0 0-1 0 0,1 0 1 0 0,-1 0 0 0 0,0 0 0 0 0,1 0-1 0 0,-1 0 1 0 0,0-1 0 0 0,1 1-1 0 0,-1 0 1 0 0,0 0 0 0 0,1 0 0 0 0,-1-1-1 0 0,0 1 1 0 0,0 0 0 0 0,1 0 0 0 0,-1-1-1 0 0,0 1 1 0 0,0 0 0 0 0,0-1 0 0 0,1 1-1 0 0,-1 0 1 0 0,0-1 0 0 0,0 1 0 0 0,5-6 16 0 0,-1 0 0 0 0,0 0 1 0 0,0-1-1 0 0,0 1 1 0 0,-1-1-1 0 0,0 0 0 0 0,0 0 1 0 0,3-12-1 0 0,-3 8 39 0 0,1-1 0 0 0,8-13 0 0 0,-7 11-138 0 0,-5 12 72 0 0,1 1 0 0 0,-1-1 0 0 0,1 1-1 0 0,-1-1 1 0 0,1 1 0 0 0,0-1 0 0 0,-1 1 0 0 0,1 0 0 0 0,0-1 0 0 0,0 1 0 0 0,0 0 0 0 0,0 0-1 0 0,0 0 1 0 0,2-2 0 0 0,-2 2 3 0 0,-1 0 3 0 0,1 1 0 0 0,-1 0-1 0 0,0 0 1 0 0,0-1-1 0 0,0 1 1 0 0,1 0 0 0 0,-1 0-1 0 0,0-1 1 0 0,0 1 0 0 0,0 0-1 0 0,1 0 1 0 0,-1 0-1 0 0,0-1 1 0 0,1 1 0 0 0,-1 0-1 0 0,0 0 1 0 0,0 0 0 0 0,1 0-1 0 0,-1 0 1 0 0,0 0-1 0 0,1 0 1 0 0,-1 0 0 0 0,0 0-1 0 0,0 0 1 0 0,1 0 0 0 0,-1 0-1 0 0,0 0 1 0 0,1 0 0 0 0,-1 0-1 0 0,2 1 0 0 0,-1 1 0 0 0,0 0-1 0 0,0-1 1 0 0,-1 1 0 0 0,1 0 0 0 0,0-1 0 0 0,0 1-1 0 0,-1 0 1 0 0,1 0 0 0 0,-1 0 0 0 0,0 0-1 0 0,0 0 1 0 0,1-1 0 0 0,-1 1 0 0 0,-1 4-1 0 0,2-1 7 0 0,-1 46 55 0 0,0-34-60 0 0,2 29-1 0 0,-2-30 3 0 0,0-12 0 0 0,0 0 0 0 0,0 1 0 0 0,0-1 0 0 0,1 7 0 0 0,8-53 272 0 0,-4 7-294 0 0,-3 17-18 0 0,1 0 1 0 0,8-27 0 0 0,-10 43 31 0 0,0-7-9 0 0,-1 8-47 0 0,0 2 61 0 0,1 1 0 0 0,0 0 0 0 0,-1-1 0 0 0,0 1 0 0 0,1 0 1 0 0,-1 0-1 0 0,0-1 0 0 0,0 1 0 0 0,0 0 0 0 0,0 0 0 0 0,0-1 0 0 0,0 1 1 0 0,-1 0-1 0 0,1 1 0 0 0,-1 5 33 0 0,-6 54-30 0 0,4-41-59 0 0,-1 29 0 0 0,-3 9 955 0 0,13-83-869 0 0,4-34 0 0 0,4-18-1 0 0,-7 41-26 0 0,-6 25 0 0 0,1 0 0 0 0,5-14 0 0 0,-7 23 0 0 0,4-8-9 0 0,-1-1 0 0 0,0 0 0 0 0,-1-1 1 0 0,1 1-1 0 0,-1-12 0 0 0,0 13-179 0 0,-3 9 8 0 0,-4 7 268 0 0,3-4-86 0 0,0 1 0 0 0,0-1-1 0 0,0 1 1 0 0,-2 6 0 0 0,-2 6-51 0 0,4-11 36 0 0,0 0 1 0 0,0 0 0 0 0,1 0-1 0 0,-1 6 1 0 0,-6 17-1 0 0,1-7-90 0 0,1 1 0 0 0,-6 36 0 0 0,5-21 98 0 0,4-2 59 0 0,3-34 37 0 0,6-14-10 0 0,-2 4-54 0 0,0-1 1 0 0,-1 0-1 0 0,3-14 0 0 0,3-9 24 0 0,20-64-140 0 0,-20 68-24 0 0,-7 22 82 0 0,0 0-1 0 0,1 0 0 0 0,-1 1 1 0 0,1-1-1 0 0,7-10 0 0 0,-10 16 26 0 0,1-1 0 0 0,0 1-1 0 0,-1-1 1 0 0,1 1 0 0 0,0-1-1 0 0,-1 1 1 0 0,0-1 0 0 0,1 1 0 0 0,-1-1-1 0 0,0-1 1 0 0,0 2-2 0 0,0-1 1 0 0,0 1-1 0 0,1 0 1 0 0,-1 0-1 0 0,0-1 1 0 0,0 1-1 0 0,1 0 0 0 0,-1 0 1 0 0,1 0-1 0 0,0-1 1 0 0,0 0-1 0 0,-1 2 8 0 0,0 0 0 0 0,0 0-1 0 0,0-1 1 0 0,0 1 0 0 0,0 0-1 0 0,0 0 1 0 0,0 0 0 0 0,1 0-1 0 0,-1 0 1 0 0,0-1 0 0 0,0 1 0 0 0,0 0-1 0 0,0 0 1 0 0,0 0 0 0 0,0 0-1 0 0,0 0 1 0 0,1 0 0 0 0,-1 0-1 0 0,0-1 1 0 0,0 1 0 0 0,0 0-1 0 0,0 0 1 0 0,0 0 0 0 0,1 0 0 0 0,-1 0-1 0 0,0 0 1 0 0,0 0 0 0 0,0 0-1 0 0,0 0 1 0 0,1 0 0 0 0,-1 0-1 0 0,0 0 1 0 0,0 0 0 0 0,0 0 0 0 0,0 0-1 0 0,1 0 1 0 0,-1 0 0 0 0,0 0-1 0 0,0 0 1 0 0,0 0 0 0 0,0 0-1 0 0,0 1 1 0 0,1-1 0 0 0,-1 0-1 0 0,0 0 1 0 0,0 0 0 0 0,0 0 0 0 0,0 0-1 0 0,0 0 1 0 0,0 0 0 0 0,1 0-1 0 0,-1 1 1 0 0,0-1 0 0 0,0 0-1 0 0,0 0 1 0 0,0 0 0 0 0,2 5 1 0 0,-2-3 4 0 0,0 1 0 0 0,0 0-1 0 0,-1-1 1 0 0,1 1 0 0 0,-1-1-1 0 0,1 0 1 0 0,-1 1 0 0 0,-1 2-1 0 0,-2 12 18 0 0,-12 49-86 0 0,0-4 64 0 0,12-42 0 0 0,-2 17 78 0 0,6-36-67 0 0,0 0 0 0 0,0-1 0 0 0,0 1 0 0 0,0 0 0 0 0,0 0 1 0 0,0 0-1 0 0,-1-1 0 0 0,1 1 0 0 0,0 0 0 0 0,-1 0 1 0 0,1-1-1 0 0,0 1 0 0 0,-1 0 0 0 0,1 0 0 0 0,-1-1 0 0 0,1 1 1 0 0,-1-1-1 0 0,0 2 0 0 0,-2 2 91 0 0,2-25 169 0 0,0 14-237 0 0,1 0 1 0 0,1 0 0 0 0,1-9-1 0 0,1-15-163 0 0,4-20-28 0 0,-5 36 95 0 0,-1 13 59 0 0,0-1-1 0 0,-1 1 0 0 0,1-1 1 0 0,-1 1-1 0 0,1-1 1 0 0,-1-3-1 0 0,-1 2-212 0 0,0 5 87 0 0,-1 1 100 0 0,-4 10-25 0 0,-4 3 54 0 0,-7 8 0 0 0,5-6 0 0 0,11-14 0 0 0,0-1 0 0 0,-1 1 0 0 0,1-1 0 0 0,-1 0 0 0 0,0 0 0 0 0,-2 4 0 0 0,-11 10-1 0 0,-10 10 13 0 0,24-25-9 0 0,0 0 0 0 0,0 0 0 0 0,0-1 1 0 0,0 1-1 0 0,0 0 0 0 0,-1-1 0 0 0,1 1 0 0 0,0-1 0 0 0,0 1 0 0 0,0-1 0 0 0,-1 1 1 0 0,1-1-1 0 0,0 0 0 0 0,0 0 0 0 0,-1 0 0 0 0,1 0 0 0 0,0 0 0 0 0,0 0 0 0 0,-1 0 1 0 0,1 0-1 0 0,0 0 0 0 0,-2-1 0 0 0,1 0 14 0 0,1 1 0 0 0,0-1 0 0 0,-1 0-1 0 0,1 0 1 0 0,0 0 0 0 0,0 0 0 0 0,-1 0 0 0 0,1 0 0 0 0,0 0 0 0 0,0-1 0 0 0,0 1-1 0 0,1 0 1 0 0,-1-1 0 0 0,0 1 0 0 0,0-1 0 0 0,0-2 0 0 0,-7-26 77 0 0,7 28-94 0 0,-25-105-86 0 0,7 30-188 0 0,3 18 84 0 0,-23-75-76 0 0,34 116 282 0 0,-10-23-1 0 0,3 8 14 0 0,10 27-11 0 0,-1 1 1 0 0,0-1-1 0 0,0 1 0 0 0,0 0 0 0 0,-5-5 0 0 0,-1-3 35 0 0,8 11-51 0 0,-1 1 0 0 0,1-1 1 0 0,-1 0-1 0 0,0 1 1 0 0,0 0-1 0 0,0-1 1 0 0,0 1-1 0 0,0 0 1 0 0,0 0-1 0 0,0 0 1 0 0,0 0-1 0 0,-4-1 1 0 0,5 2-1 0 0,0-1 0 0 0,-1 1 1 0 0,1 0-1 0 0,0-1 0 0 0,-1 1 1 0 0,1 0-1 0 0,0 0 0 0 0,-1 0 1 0 0,1 0-1 0 0,0 0 0 0 0,-1 0 1 0 0,1 0-1 0 0,0 1 0 0 0,-1-1 1 0 0,1 1-1 0 0,0-1 0 0 0,0 0 1 0 0,-1 1-1 0 0,1 0 0 0 0,0-1 1 0 0,0 1-1 0 0,0 0 0 0 0,-2 1 1 0 0,-7 4 73 0 0,9-6-74 0 0,0 0 0 0 0,1 0 0 0 0,-1 1 0 0 0,1-1 0 0 0,-1 0 0 0 0,0 0 0 0 0,1 1 0 0 0,-1-1 0 0 0,1 0 0 0 0,-1 1 0 0 0,1-1 0 0 0,-1 0 0 0 0,1 1 0 0 0,0-1 0 0 0,-1 1 0 0 0,1-1 0 0 0,-1 1 0 0 0,1-1 0 0 0,0 1 0 0 0,-1-1 0 0 0,1 1 0 0 0,0-1 0 0 0,0 1 0 0 0,-1-1 0 0 0,1 1 0 0 0,0 1 0 0 0,-12 14-2 0 0,12-15 1 0 0,0 0-1 0 0,0-1 1 0 0,-1 1-1 0 0,1-1 1 0 0,0 1-1 0 0,0-1 1 0 0,0 1-1 0 0,-1-1 1 0 0,1 1-1 0 0,0-1 1 0 0,-1 1-1 0 0,1-1 1 0 0,0 1-1 0 0,-1-1 1 0 0,1 0-1 0 0,-1 1 1 0 0,0 0-1 0 0,-6 6 55 0 0,3-4-44 0 0,3-3 170 0 0,1 0-127 0 0,-3-3-33 0 0,2 2-12 0 0,0-1 0 0 0,1 0 1 0 0,-1 1-1 0 0,0-1 0 0 0,0 0 0 0 0,1 0 1 0 0,-1 0-1 0 0,1 1 0 0 0,0-1 0 0 0,-1 0 1 0 0,1 0-1 0 0,0-3 0 0 0,-1-6-12 0 0,-1-2 3 0 0,2 11 0 0 0,0 0 0 0 0,0 1 0 0 0,0-1 0 0 0,-1 0 0 0 0,1 1 0 0 0,-1-1 0 0 0,1 0 0 0 0,-2-1 0 0 0,-14-26 0 0 0,10 20-12 0 0,5 8-52 0 0,1 2-36 0 0,-1-1 89 0 0,1 0 0 0 0,-1 1 0 0 0,1-1 0 0 0,-1 1 0 0 0,0-1 0 0 0,1 1-1 0 0,0-1 1 0 0,-1 1 0 0 0,1-1 0 0 0,-1 1 0 0 0,1-1 0 0 0,0 1 0 0 0,-1-1 0 0 0,1 1 0 0 0,0 0 0 0 0,-1-1 0 0 0,1 1 0 0 0,0-1 0 0 0,0 1 0 0 0,0 0 0 0 0,0-1 0 0 0,-1 1 0 0 0,1 1 0 0 0,-2 16-73 0 0,1 43 73 0 0,7-42-519 0 0,-5-15 154 0 0,0-3-151 0 0,-2-15-7749 0 0,2 8 7141 0 0,-1 1-1 0 0,-1 0 1 0 0,1 0-1 0 0,-2-9 1 0 0,-1-15-2988 0 0,4 13 3264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0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35 102 9527 0 0,'0'0'735'0'0,"-1"0"-482"0"0,1 0-224 0 0,-1 0 0 0 0,1 0 0 0 0,0 0-1 0 0,0 0 1 0 0,-1 0 0 0 0,1 0 0 0 0,0 1-1 0 0,0-1 1 0 0,0 0 0 0 0,-1 0 0 0 0,1 0-1 0 0,0 0 1 0 0,0 1 0 0 0,0-1 0 0 0,0 0-1 0 0,-1 0 1 0 0,1 1 0 0 0,0-1 0 0 0,0 0-1 0 0,0 0 1 0 0,0 1 0 0 0,0-1 0 0 0,0 0 0 0 0,0 0-1 0 0,0 1 1 0 0,0-1 0 0 0,0 0 0 0 0,0 0-1 0 0,0 1 1 0 0,-2 2 516 0 0,0 1-195 0 0,-1-1-1 0 0,1 1 1 0 0,0 0-1 0 0,-1 0 1 0 0,2 0-1 0 0,-1 0 1 0 0,0 0-1 0 0,1 0 1 0 0,0 0-1 0 0,-1 6 1 0 0,-3 8 65 0 0,4-17-376 0 0,1 0 0 0 0,0 0 1 0 0,-1 0-1 0 0,1 1 0 0 0,0-1 0 0 0,0 0 0 0 0,0 0 0 0 0,0 0 0 0 0,0 0 0 0 0,0 0 0 0 0,1 1 0 0 0,-1-1 0 0 0,0 0 0 0 0,0 0 1 0 0,1 0-1 0 0,-1 0 0 0 0,1 0 0 0 0,0 2 0 0 0,0-3 154 0 0,9-14-97 0 0,-9 9-96 0 0,1 0-1 0 0,0 1 1 0 0,0-1-1 0 0,0 0 1 0 0,3-4 0 0 0,-4 7 19 0 0,0 0 1 0 0,0 0 0 0 0,-1 0 0 0 0,1 0 0 0 0,0-1 0 0 0,-1 1-1 0 0,1 0 1 0 0,-1-4 0 0 0,4-14 106 0 0,-2 15-124 0 0,1-1 0 0 0,-2 1 1 0 0,1 0-1 0 0,-1-1 0 0 0,0 1 1 0 0,0-1-1 0 0,0-6 0 0 0,0 9-10 0 0,-1-1 0 0 0,1 1-1 0 0,0-1 1 0 0,0 1 0 0 0,0 0-1 0 0,0-1 1 0 0,4-5 0 0 0,-3 6-36 0 0,-1-1 1 0 0,1 1-1 0 0,-1-1 0 0 0,0 0 1 0 0,1-5-1 0 0,-14 29 44 0 0,2 15 4 0 0,4-13 155 0 0,1 0 1 0 0,-3 23 0 0 0,5-26 64 0 0,0 14 173 0 0,3-16-200 0 0,0-15-164 0 0,-1 0 0 0 0,1 0-1 0 0,0 0 1 0 0,0 0 0 0 0,0 0 0 0 0,0 1 0 0 0,1-1 0 0 0,-1 0-1 0 0,0 0 1 0 0,1 0 0 0 0,0 0 0 0 0,-1-1 0 0 0,1 1-1 0 0,0 0 1 0 0,0 0 0 0 0,2 3 0 0 0,-2-4-30 0 0,-1-1 1 0 0,1 0-1 0 0,-1 0 1 0 0,0 1-1 0 0,1-1 0 0 0,-1 0 1 0 0,1 0-1 0 0,-1 0 1 0 0,1 0-1 0 0,-1 0 1 0 0,1 1-1 0 0,0-1 0 0 0,-1 0 1 0 0,1 0-1 0 0,-1 0 1 0 0,1 0-1 0 0,-1-1 0 0 0,1 1 1 0 0,-1 0-1 0 0,1 0 1 0 0,-1 0-1 0 0,1 0 1 0 0,-1 0-1 0 0,1-1 0 0 0,-1 1 1 0 0,1 0-1 0 0,-1 0 1 0 0,0-1-1 0 0,1 1 1 0 0,-1 0-1 0 0,1-1 0 0 0,-1 1 1 0 0,0 0-1 0 0,1-1 1 0 0,-1 1-1 0 0,1-1 1 0 0,-1 1-2 0 0,26-30 290 0 0,-13 9-292 0 0,-11 18 0 0 0,-1 1 0 0 0,1-1 0 0 0,-1 1 0 0 0,1-1 0 0 0,0 1 0 0 0,4-5 0 0 0,7-8 0 0 0,-12 12 0 0 0,1 1 0 0 0,-1 0 0 0 0,1 0 0 0 0,0 0 0 0 0,-1 1 0 0 0,1-1 0 0 0,2-1 0 0 0,-3 2 0 0 0,-1 1 0 0 0,0 0 0 0 0,0 0 0 0 0,1 0 0 0 0,-1 0 0 0 0,0 0 0 0 0,0-1 0 0 0,0 1 0 0 0,0 0 0 0 0,1 0 0 0 0,-1 0 0 0 0,0-1 0 0 0,0 1 0 0 0,0 0 0 0 0,0 0 0 0 0,0-1 0 0 0,1 1 0 0 0,-1 0 0 0 0,0 0 0 0 0,0-1 0 0 0,0 1 0 0 0,0 0 0 0 0,0 0 0 0 0,0-1 0 0 0,0 1 0 0 0,0 0 0 0 0,0-1 0 0 0,0 1 0 0 0,0 0 0 0 0,0 0 0 0 0,0-1 0 0 0,0 1 0 0 0,-1-1 0 0 0,2-3 0 0 0,1 3 0 0 0,0 19-190 0 0,-4 5 42 0 0,2-10 138 0 0,-2 0 0 0 0,1-1 0 0 0,-6 17 0 0 0,-13 65-284 0 0,18-87 290 0 0,0 0 0 0 0,1 1 0 0 0,-1 10 0 0 0,2-11 66 0 0,-1 1 0 0 0,0-1 0 0 0,-3 13 0 0 0,2-13 25 0 0,0 1 0 0 0,1 0 1 0 0,0 0-1 0 0,0 0 0 0 0,1 0 0 0 0,0 0 0 0 0,0 0 0 0 0,2 8 0 0 0,-2-15 1 0 0,1-2-62 0 0,1 0-1 0 0,-1-1 1 0 0,0 1-1 0 0,0-1 0 0 0,1 0 1 0 0,-1 1-1 0 0,0-1 1 0 0,0 0-1 0 0,-1 0 1 0 0,2-2-1 0 0,10-26 77 0 0,15-58-1 0 0,-24 76-126 0 0,1 0-1 0 0,0 1 1 0 0,12-22 0 0 0,3-7-174 0 0,-15 30 123 0 0,1 1 1 0 0,8-12 0 0 0,5-11-130 0 0,-11 20 131 0 0,-7 11 70 0 0,0 1-1 0 0,0-1 0 0 0,1 1 0 0 0,-1-1 0 0 0,0 1 1 0 0,1 0-1 0 0,-1-1 0 0 0,1 1 0 0 0,-1-1 1 0 0,1 1-1 0 0,-1 0 0 0 0,0-1 0 0 0,1 1 1 0 0,-1 0-1 0 0,1-1 0 0 0,-1 1 0 0 0,1 0 1 0 0,0 0-1 0 0,-1 0 0 0 0,1-1 0 0 0,0 1 1 0 0,-8 16-258 0 0,-26 59 122 0 0,27-63 136 0 0,1 0 0 0 0,-5 20 0 0 0,-4 9 4 0 0,-16 49 312 0 0,11-21 392 0 0,18-67-652 0 0,1-1-43 0 0,-1-1 0 0 0,1 1 1 0 0,0 0-1 0 0,0-1 0 0 0,-1 1 0 0 0,1 0 1 0 0,0-1-1 0 0,0 1 0 0 0,0-1 0 0 0,0 1 1 0 0,0 0-1 0 0,0-1 0 0 0,0 1 0 0 0,0 0 1 0 0,0-1-1 0 0,0 1 0 0 0,0 0 0 0 0,0-1 0 0 0,0 1 1 0 0,1 0-1 0 0,-1-1 0 0 0,0 1 0 0 0,0 0 1 0 0,1 0-1 0 0,0-1-2 0 0,0 0-1 0 0,-1-1 1 0 0,1 1 0 0 0,0 0-1 0 0,-1-1 1 0 0,1 1 0 0 0,0 0-1 0 0,-1-1 1 0 0,1 1 0 0 0,-1 0-1 0 0,1-1 1 0 0,-1 1 0 0 0,1-2-1 0 0,3-2-5 0 0,0-1 0 0 0,-1 1 0 0 0,0-1 0 0 0,4-8-1 0 0,8-12 50 0 0,19-27-33 0 0,-25 37-64 0 0,0 0 1 0 0,23-26-1 0 0,-25 32-21 0 0,-2 4-499 0 0,-5 17 259 0 0,-9 15 192 0 0,1-6 52 0 0,-4 8 35 0 0,9-23 20 0 0,0 1 0 0 0,1-1 1 0 0,-3 8-1 0 0,-14 42 112 0 0,5-8 276 0 0,10-36-250 0 0,4-12-122 0 0,-1 1 0 0 0,1 0 0 0 0,-1 0 0 0 0,1 0 0 0 0,0 0 0 0 0,-1 0 0 0 0,1 0 0 0 0,0 0 0 0 0,0 0 0 0 0,0 0 0 0 0,0 0 0 0 0,0 0 0 0 0,0 0 0 0 0,0 0 0 0 0,0-1 0 0 0,0 1 0 0 0,0 0 0 0 0,0 0 0 0 0,1 0 0 0 0,-1 0 0 0 0,0 0 0 0 0,1 0 0 0 0,0 1 0 0 0,-1-3-118 0 0,0 0 0 0 0,-1-1-1 0 0,1 1 1 0 0,0-1 0 0 0,0 1 0 0 0,1-1 0 0 0,-1 1 0 0 0,0 0 0 0 0,0-1 0 0 0,1 1-1 0 0,-1 0 1 0 0,1-1 0 0 0,-1 1 0 0 0,1 0 0 0 0,1-3 0 0 0,-2 3-108 0 0,1-1 0 0 0,0 0-1 0 0,0 0 1 0 0,-1 0 0 0 0,1 0 0 0 0,-1 0 0 0 0,1 0 0 0 0,-1 1 0 0 0,0-4 0 0 0,0 1-132 0 0,-1-3-1020 0 0,1-1 1 0 0,-1 0-1 0 0,3-13 0 0 0,-2 18 772 0 0,0 0 0 0 0,0 0 0 0 0,0 0 0 0 0,-1 0 0 0 0,1 0 0 0 0,-1 0 0 0 0,0 0 0 0 0,-1-4 0 0 0,-4-15-2650 0 0,6 6 2233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82 190 8175 0 0,'17'28'2926'0'0,"2"-33"-977"0"0,-16 1-1896 0 0,1 0 0 0 0,-1 0 0 0 0,0 0 1 0 0,0 0-1 0 0,0-1 0 0 0,-1 1 0 0 0,1-1 0 0 0,2-6 0 0 0,-1 2-27 0 0,5-12 145 0 0,9-29-1 0 0,-18 48-165 0 0,1 2-3 0 0,-1-1 0 0 0,0 0 0 0 0,0 0 1 0 0,1 1-1 0 0,-1-1 0 0 0,0 0 0 0 0,0 0 0 0 0,0 0 1 0 0,0 1-1 0 0,0-1 0 0 0,0 0 0 0 0,0 0 1 0 0,0 0-1 0 0,-1 0 0 0 0,1 1 0 0 0,0-1 0 0 0,0 0 1 0 0,-1 0-1 0 0,1 1 0 0 0,0-1 0 0 0,-1-1 1 0 0,0 2 4 0 0,0 0 1 0 0,1-1 0 0 0,-1 1 0 0 0,0 0 0 0 0,1 0-1 0 0,-1-1 1 0 0,0 1 0 0 0,0 0 0 0 0,1 0 0 0 0,-1 0 0 0 0,0 0-1 0 0,1 0 1 0 0,-1 0 0 0 0,0 0 0 0 0,0 0 0 0 0,1 0-1 0 0,-1 1 1 0 0,0-1 0 0 0,0 0 0 0 0,1 0 0 0 0,-1 1-1 0 0,0-1 1 0 0,1 0 0 0 0,-1 1 0 0 0,-1 0 0 0 0,-17 11 161 0 0,2 0 92 0 0,15-11-183 0 0,-1 1 1 0 0,1-1-1 0 0,-1 1 1 0 0,1 0-1 0 0,0 0 1 0 0,-4 4-1 0 0,5-5-30 0 0,0 0-1 0 0,1 0 1 0 0,-1-1-1 0 0,0 1 0 0 0,0-1 1 0 0,0 1-1 0 0,0 0 1 0 0,0-1-1 0 0,0 1 0 0 0,0-1 1 0 0,0 0-1 0 0,-1 1 1 0 0,0-1-4 0 0,1 1 0 0 0,0-1 0 0 0,0 1 0 0 0,-1-1 0 0 0,1 1 0 0 0,0 0 0 0 0,0-1 0 0 0,0 1 0 0 0,0 0 0 0 0,0 0 1 0 0,-1 1-1 0 0,-11 7 282 0 0,11-8-296 0 0,1 0-1 0 0,-1-1 0 0 0,1 1 0 0 0,0 0 0 0 0,-1 0 1 0 0,1 0-1 0 0,0 0 0 0 0,0 0 0 0 0,0 0 0 0 0,-2 3 1 0 0,-8 6 122 0 0,10-9-134 0 0,0 0 0 0 0,0 0 0 0 0,0 0 0 0 0,0 0 0 0 0,0 1 0 0 0,0-1 0 0 0,0 0 0 0 0,0 0 0 0 0,0 1 0 0 0,1-1 0 0 0,-1 0 0 0 0,0 3 0 0 0,-4 4 113 0 0,2 0 108 0 0,3-8-237 0 0,0 0 0 0 0,0 0 0 0 0,1 1 0 0 0,-1-1 1 0 0,0 0-1 0 0,0 0 0 0 0,0 0 0 0 0,1 1 0 0 0,-1-1 0 0 0,0 0 0 0 0,0 0 1 0 0,0 0-1 0 0,1 0 0 0 0,-1 0 0 0 0,0 1 0 0 0,0-1 0 0 0,1 0 0 0 0,-1 0 0 0 0,0 0 1 0 0,1 0-1 0 0,-1 0 0 0 0,0 0 0 0 0,0 0 0 0 0,1 0 0 0 0,-1 0 0 0 0,0 0 0 0 0,0 0 1 0 0,1 0-1 0 0,-1 0 0 0 0,0 0 0 0 0,0 0 0 0 0,1-1 0 0 0,1 0 17 0 0,0 1-1 0 0,0-1 1 0 0,0 0-1 0 0,-1 0 0 0 0,1-1 1 0 0,0 1-1 0 0,-1 0 1 0 0,3-2-1 0 0,4-4-8 0 0,-4 4 0 0 0,1-1-1 0 0,0 0 1 0 0,-1 0-1 0 0,7-9 0 0 0,3-2 8 0 0,38-46 47 0 0,-30 35-82 0 0,-17 19 5 0 0,1-1 0 0 0,0 1 0 0 0,1 1 0 0 0,12-12 1 0 0,-18 18-47 0 0,0 14-85 0 0,-2-8 140 0 0,-1-1 1 0 0,0 0-1 0 0,0 1 0 0 0,-1-1 0 0 0,0 0 1 0 0,-4 6-1 0 0,-3 7-47 0 0,-9 17 7 0 0,10-21 33 0 0,1 1-1 0 0,-8 22 1 0 0,9-21 37 0 0,-16 29 0 0 0,-4 9 216 0 0,4-7 119 0 0,-2 5 120 0 0,18-35-296 0 0,4-11-82 0 0,1 0 1 0 0,-1 0-1 0 0,1 1 1 0 0,1-1-1 0 0,-2 10 1 0 0,17-31 65 0 0,-8 4-129 0 0,15-18 1 0 0,-15 20-47 0 0,1 0 0 0 0,-2 1 0 0 0,8-16 0 0 0,-7 13-73 0 0,1 1 0 0 0,1-1-1 0 0,-1 1 1 0 0,1 1 0 0 0,1-1-1 0 0,15-12 1 0 0,-10 9-20 0 0,4-5 45 0 0,-11 10 0 0 0,0 0 1 0 0,1 1 0 0 0,0 0 0 0 0,14-9 0 0 0,-21 15-45 0 0,0 9-211 0 0,-1-7 282 0 0,0 0-1 0 0,0 0 1 0 0,0 0 0 0 0,0 0 0 0 0,0 0 0 0 0,0 0 0 0 0,0 0-1 0 0,0-1 1 0 0,0 1 0 0 0,-1 0 0 0 0,1 0 0 0 0,0 0 0 0 0,-1 0 0 0 0,1 0-1 0 0,-1 1 1 0 0,-7 13-144 0 0,2-2 297 0 0,-15 24-1 0 0,3-8-3 0 0,14-20-120 0 0,-1 0 0 0 0,-8 9 0 0 0,6-8 34 0 0,-1-1 0 0 0,1 1-1 0 0,1 0 1 0 0,-10 21 0 0 0,12-21 82 0 0,-1-1 0 0 0,-10 15 1 0 0,9-16-25 0 0,1 0 1 0 0,0 1 0 0 0,-5 12-1 0 0,-5 8 138 0 0,0 3 144 0 0,9-26-141 0 0,5-6-97 0 0,4-4-47 0 0,-2 3-76 0 0,0 0 0 0 0,0 0 0 0 0,0 0 0 0 0,0 0 0 0 0,-1-1 0 0 0,1 1 0 0 0,0 0 0 0 0,-1 0 0 0 0,1-1-1 0 0,-1 1 1 0 0,1-2 0 0 0,6-13 78 0 0,-5 14-89 0 0,4-6-2 0 0,0 0 1 0 0,0 0-1 0 0,0 0 1 0 0,3-10-1 0 0,-2 6-37 0 0,0 0 0 0 0,1 0 0 0 0,10-12 0 0 0,4-5-105 0 0,45-55-396 0 0,-62 78 432 0 0,0-1 0 0 0,1 1-1 0 0,-1-1 1 0 0,12-7 0 0 0,-17 13-33 0 0,-1 3 86 0 0,0-1 1 0 0,-1 0 0 0 0,1 1 0 0 0,0-1 0 0 0,0 1 0 0 0,0-1 0 0 0,0 1 0 0 0,-1 2 0 0 0,-2 4 45 0 0,0 0 0 0 0,0-1 1 0 0,-1 0-1 0 0,0 0 0 0 0,-7 6 0 0 0,-11 16 178 0 0,0 0 115 0 0,16-23-181 0 0,2 1 0 0 0,-1 0 1 0 0,-6 11-1 0 0,-1-2 124 0 0,12-14-198 0 0,-1-1 1 0 0,1 0-1 0 0,-1 1 1 0 0,1-1-1 0 0,0 1 1 0 0,0-1-1 0 0,0 1 0 0 0,0 0 1 0 0,0 0-1 0 0,0-1 1 0 0,-1 3-1 0 0,-1 2 168 0 0,0-8-15 0 0,3 2-177 0 0,-1-1 0 0 0,1 0 0 0 0,0 0 0 0 0,0 0 0 0 0,-1 1 0 0 0,1-1 0 0 0,0 0 0 0 0,0 0 0 0 0,0 0-1 0 0,0 1 1 0 0,0-1 0 0 0,0 0 0 0 0,0-1 0 0 0,4-31-249 0 0,-3 30 135 0 0,-1 0 0 0 0,1-1 0 0 0,-1 1 0 0 0,1 0 0 0 0,2-5 0 0 0,2-15-1049 0 0,-2 11 28 0 0,-3 11 1018 0 0,0 0 0 0 0,1 1 0 0 0,-1-1 0 0 0,0 1 0 0 0,0-1 1 0 0,0 1-1 0 0,0-1 0 0 0,0 1 0 0 0,0-1 0 0 0,0 0 0 0 0,0 1 1 0 0,0-1-1 0 0,0 1 0 0 0,0-1 0 0 0,0 1 0 0 0,0-1 0 0 0,0 0 1 0 0,-1 1-1 0 0,1-1 0 0 0,0 1 0 0 0,0-1 0 0 0,-1 1 0 0 0,1-1 1 0 0,0 1-1 0 0,0-1 0 0 0,-1 1 0 0 0,1-1 0 0 0,-1 1 0 0 0,1 0 1 0 0,0-1-1 0 0,-2 0 0 0 0,-10-10-6505 0 0,-8 2 811 0 0,11 7 4818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233 161 10655 0 0,'-3'0'16'0'0,"1"0"-2"0"0,1 0 0 0 0,0 0 0 0 0,0 0 0 0 0,0 0 0 0 0,0 0 0 0 0,-1 0 0 0 0,1 0-1 0 0,0 0 1 0 0,0 1 0 0 0,0-1 0 0 0,0 1 0 0 0,0-1 0 0 0,0 0 0 0 0,-1 1 0 0 0,1 0 0 0 0,0-1 0 0 0,-1 2 0 0 0,1-1 18 0 0,1-1-1 0 0,-1 0 1 0 0,1 0-1 0 0,-1 1 1 0 0,1-1 0 0 0,-1 0-1 0 0,1 0 1 0 0,-1 1-1 0 0,1-1 1 0 0,-1 0 0 0 0,0 0-1 0 0,1 0 1 0 0,-1 0 0 0 0,1 0-1 0 0,-1 0 1 0 0,0 0-1 0 0,1 0-15 0 0,-1 0 1 0 0,1 0-1 0 0,0 0 0 0 0,0 0 0 0 0,-1 0 0 0 0,1 0 0 0 0,0 0 0 0 0,0 0 1 0 0,0 0-1 0 0,-1 0 0 0 0,1 0 0 0 0,0 0 0 0 0,0 0 0 0 0,-1 0 0 0 0,1 0 0 0 0,0 0 1 0 0,0 0-1 0 0,0 0 0 0 0,-1 0 0 0 0,1 0 0 0 0,0 0 0 0 0,0 1 0 0 0,0-1 0 0 0,-1 0 1 0 0,1 0-1 0 0,0 0 0 0 0,0 0 0 0 0,0 0 0 0 0,0 1 0 0 0,0-1 0 0 0,-1 0 1 0 0,1 0-1 0 0,0 0 0 0 0,0 1 0 0 0,0-1 0 0 0,0 0 0 0 0,0 0 0 0 0,0 0 0 0 0,0 1 1 0 0,0-1-1 0 0,0 0 0 0 0,0 0 0 0 0,0 1 0 0 0,0-1 0 0 0,0 0 0 0 0,0 0 0 0 0,0 0 1 0 0,0 1-1 0 0,0-1 0 0 0,0 0 0 0 0,-1 1 83 0 0,0-1-1 0 0,0 0 1 0 0,1 0-1 0 0,-1 0 1 0 0,0 0 0 0 0,0 0-1 0 0,1 0 1 0 0,-1 0-1 0 0,0 0 1 0 0,0-1-1 0 0,1 1 1 0 0,-1 0 0 0 0,0 0-1 0 0,0-1 1 0 0,1 1-1 0 0,-2-1 1 0 0,2 1-79 0 0,-1-1 0 0 0,1 1-1 0 0,-1-1 1 0 0,1 1 0 0 0,0-1 0 0 0,-1 1-1 0 0,1-1 1 0 0,0 0 0 0 0,-1 1 0 0 0,1-1 0 0 0,0 0-1 0 0,0 1 1 0 0,0-1 0 0 0,-1 0 0 0 0,1 0 0 0 0,0 1-1 0 0,0-1 1 0 0,0 0 0 0 0,0 1 0 0 0,0-1-1 0 0,0 0 1 0 0,0 1 0 0 0,1-1 0 0 0,-1-1 0 0 0,0 1-11 0 0,1 1 1 0 0,-1-1-1 0 0,0 0 1 0 0,0 0-1 0 0,0 0 1 0 0,0 0-1 0 0,0 1 1 0 0,0-1-1 0 0,0 0 1 0 0,0 0-1 0 0,0 0 1 0 0,-1 1-1 0 0,1-1 1 0 0,-1-1-1 0 0,1 1-4 0 0,0 1 0 0 0,0-1 0 0 0,-1 0 0 0 0,1 1 0 0 0,0-1 0 0 0,0 1-1 0 0,0-1 1 0 0,0 1 0 0 0,0-1 0 0 0,0 0 0 0 0,0 1 0 0 0,0-1 0 0 0,0 1 0 0 0,0-1 0 0 0,0 0-1 0 0,0 1 1 0 0,1-1 0 0 0,-1 1 0 0 0,0-1 0 0 0,0 1 0 0 0,0-1 0 0 0,1 1 0 0 0,-1-1 0 0 0,0 1 0 0 0,1-1-1 0 0,0 0 1 0 0,-1 0-5 0 0,0 1 0 0 0,1-1 0 0 0,-1 1 0 0 0,0-1 0 0 0,0 1 0 0 0,0-1 0 0 0,0 1 0 0 0,1-1 0 0 0,-1 0 0 0 0,0 1 0 0 0,0-1 0 0 0,0 1 0 0 0,0-1 0 0 0,0 0 0 0 0,-1 1 0 0 0,1-1 0 0 0,0 1 0 0 0,0-1 0 0 0,0 0 0 0 0,0 1 0 0 0,-1-1 0 0 0,1 1 0 0 0,-1-2 0 0 0,1 2 0 0 0,0-1 0 0 0,-1 0 0 0 0,1 0 0 0 0,0 0 0 0 0,-1 1 0 0 0,1-1 0 0 0,0 0 0 0 0,0 0 0 0 0,0 0 0 0 0,0 1 0 0 0,0-1 0 0 0,0 0 0 0 0,0 0 0 0 0,0-1 0 0 0,3-4-12 0 0,-3 5 3 0 0,1 0 0 0 0,-1 0 0 0 0,1-1 0 0 0,-1 1 0 0 0,0 0 0 0 0,1 0 0 0 0,-1 0 0 0 0,0 0 0 0 0,0-1 0 0 0,0 1 0 0 0,0 0 0 0 0,0 0 0 0 0,0 0 0 0 0,0 0 0 0 0,-1-1 0 0 0,1 1 0 0 0,-1-1 0 0 0,1 2 6 0 0,0-1 1 0 0,0 1 0 0 0,0 0 0 0 0,0-1 0 0 0,0 1-1 0 0,0 0 1 0 0,0-1 0 0 0,0 1 0 0 0,-1 0 0 0 0,1-1-1 0 0,0 1 1 0 0,0 0 0 0 0,1-1 0 0 0,-1 1 0 0 0,0 0-1 0 0,0-1 1 0 0,0 1 0 0 0,0 0 0 0 0,0-1 0 0 0,0 1-1 0 0,0 0 1 0 0,0-1 0 0 0,1 1 0 0 0,-1 0 0 0 0,0 0-1 0 0,0-1 1 0 0,0 1 0 0 0,1 0 0 0 0,-1 0 0 0 0,0-1-1 0 0,1 1 4 0 0,-1-1-1 0 0,1 1 1 0 0,-1-1 0 0 0,1 0-1 0 0,-1 1 1 0 0,0-1-1 0 0,1 1 1 0 0,-1-1-1 0 0,0 0 1 0 0,1 1-1 0 0,-1-1 1 0 0,0 0-1 0 0,0 1 1 0 0,0-1-1 0 0,0 0 1 0 0,1 1-1 0 0,-1-1 1 0 0,0 0-1 0 0,0 1 1 0 0,-1-2-1 0 0,1 1 10 0 0,-1-2 197 0 0,-5 6-117 0 0,4-1-57 0 0,0 1 0 0 0,1-1 1 0 0,-1 0-1 0 0,1 1 0 0 0,-1-1 0 0 0,0 4 0 0 0,-5 6 116 0 0,4-7-88 0 0,1 0-1 0 0,0 0 1 0 0,0 0-1 0 0,0 0 1 0 0,-2 8-1 0 0,-2 9 161 0 0,-12 53 507 0 0,16-69-645 0 0,1 0-1 0 0,0 1 1 0 0,0 7-1 0 0,-2 9 132 0 0,3-22-193 0 0,-1 0-1 0 0,1 0 0 0 0,0 0 1 0 0,0 1-1 0 0,0-1 0 0 0,0 0 0 0 0,0 0 1 0 0,0 0-1 0 0,1 0 0 0 0,-1 1 1 0 0,0-1-1 0 0,0 0 0 0 0,1 0 1 0 0,-1 0-1 0 0,1 0 0 0 0,-1 0 1 0 0,1 0-1 0 0,0 0 0 0 0,-1 0 1 0 0,1 0-1 0 0,0 0 0 0 0,-1 0 1 0 0,1 0-1 0 0,1 0 0 0 0,10-10 94 0 0,-7 4-103 0 0,0 0 0 0 0,0 0 1 0 0,0 0-1 0 0,-1-1 1 0 0,0 0-1 0 0,5-9 1 0 0,1 0 46 0 0,-7 11-39 0 0,-1-1 0 0 0,0 1 0 0 0,0-1 0 0 0,0 0 0 0 0,2-9-1 0 0,6-16 51 0 0,24-41-211 0 0,-18 43 33 0 0,-14 25 76 0 0,1-1 0 0 0,-1 1 0 0 0,0-1 0 0 0,0 0 0 0 0,0 0 0 0 0,-1 0 0 0 0,1 1-1 0 0,-1-2 1 0 0,1-3 0 0 0,0-2-73 0 0,-1 3 83 0 0,-4 7 6 0 0,-4 4-41 0 0,-2 7-5 0 0,1 0 0 0 0,0 0-1 0 0,0 1 1 0 0,2 0 0 0 0,-11 23-1 0 0,11-22 63 0 0,-1 1-1 0 0,-9 11 1 0 0,-8 18 24 0 0,-86 170 1094 0 0,71-137-229 0 0,34-65-704 0 0,5-11-181 0 0,0 0-1 0 0,0 0 0 0 0,0 0 1 0 0,-1 1-1 0 0,1-1 0 0 0,0 0 1 0 0,0 0-1 0 0,0 0 0 0 0,0 0 1 0 0,0 1-1 0 0,0-1 1 0 0,0 0-1 0 0,0 0 0 0 0,0 0 1 0 0,0 1-1 0 0,0-1 0 0 0,0 0 1 0 0,0 0-1 0 0,0 0 1 0 0,0 0-1 0 0,0 1 0 0 0,0-1 1 0 0,0 0-1 0 0,0 0 0 0 0,0 0 1 0 0,0 1-1 0 0,0-1 0 0 0,0 0 1 0 0,0 0-1 0 0,0 0 1 0 0,0 1-1 0 0,0-1 0 0 0,0 0 1 0 0,1 0-1 0 0,-1 0 0 0 0,0 0 1 0 0,0 0-1 0 0,0 1 0 0 0,0-1 1 0 0,0 0-1 0 0,1 0 1 0 0,-1 0-1 0 0,0 0 0 0 0,0 0 1 0 0,0 0-1 0 0,0 0 0 0 0,1 0 1 0 0,-1 1-1 0 0,0-1 0 0 0,0 0 1 0 0,0 0-1 0 0,1 0 1 0 0,-1 0-1 0 0,0 0 0 0 0,0 0 1 0 0,0 0-1 0 0,1 0 0 0 0,-1 0 1 0 0,0 0-1 0 0,0 0 0 0 0,0 0 1 0 0,1 0-1 0 0,-1-1 1 0 0,0 1-1 0 0,8-3-4 0 0,-4 0-5 0 0,0 0 0 0 0,0-1 0 0 0,0 1 0 0 0,-1-1-1 0 0,0 0 1 0 0,4-4 0 0 0,11-13-31 0 0,43-43 38 0 0,-4 4 0 0 0,-45 49 0 0 0,-10 9 0 0 0,1-1 0 0 0,-1 1 0 0 0,1-1 0 0 0,0 1 0 0 0,0 0 0 0 0,0 0 0 0 0,0 0 0 0 0,1 0 0 0 0,2-1 0 0 0,7 2-8 0 0,-13 1 6 0 0,1 0 0 0 0,-1 0 0 0 0,0 0 0 0 0,0 0 0 0 0,0 1 0 0 0,0-1 0 0 0,1 0 0 0 0,-1 0 0 0 0,0 0 0 0 0,0 0 0 0 0,0 0 0 0 0,0 0 0 0 0,0 1 0 0 0,1-1 0 0 0,-1 0 0 0 0,0 0 0 0 0,0 0 0 0 0,0 1 0 0 0,0-1 0 0 0,0 0 0 0 0,0 0 0 0 0,0 0 0 0 0,0 0 0 0 0,0 1 0 0 0,0-1 0 0 0,0 0 0 0 0,0 0 0 0 0,0 0 0 0 0,0 1 0 0 0,-3 10-131 0 0,2-11 128 0 0,-3 14-72 0 0,4-12 86 0 0,-1 0 0 0 0,1 0-1 0 0,-1 0 1 0 0,1 0 0 0 0,-1 0 0 0 0,0 0 0 0 0,0-1-1 0 0,-1 3 1 0 0,-2 1 10 0 0,1 0 0 0 0,0 1 0 0 0,0-1 0 0 0,0 1-1 0 0,1-1 1 0 0,-4 11 0 0 0,4-9-19 0 0,-1 0-1 0 0,0 0 0 0 0,-6 10 1 0 0,4-10 24 0 0,1 1 1 0 0,-5 14-1 0 0,-3 9 149 0 0,7-22-75 0 0,2 0 0 0 0,-5 15 0 0 0,-1 0 128 0 0,8-20-195 0 0,-1 0-1 0 0,0 0 1 0 0,1 0-1 0 0,0-1 1 0 0,0 2-1 0 0,0-1 1 0 0,0 6-1 0 0,2-10-30 0 0,-1 0 1 0 0,1 0-1 0 0,0 0 0 0 0,0-1 1 0 0,-1 1-1 0 0,1 0 0 0 0,0-1 0 0 0,-1 1 1 0 0,1 0-1 0 0,0-1 0 0 0,-1 1 1 0 0,1-1-1 0 0,-1 1 0 0 0,1-1 0 0 0,0 1 1 0 0,-1-1-1 0 0,1 0 0 0 0,-1 1 1 0 0,0-1-1 0 0,1 0 0 0 0,16-20-318 0 0,-3 3-569 0 0,-12 16 489 0 0,0-1 0 0 0,0 1 0 0 0,0-1 0 0 0,-1 1 0 0 0,1-1 0 0 0,2-3 0 0 0,3-6-2237 0 0,-7 11 2181 0 0,1 1 0 0 0,0-1 0 0 0,-1 0-1 0 0,1 0 1 0 0,-1 0 0 0 0,1 0 0 0 0,-1 0 0 0 0,1 0-1 0 0,-1 0 1 0 0,0 0 0 0 0,1 0 0 0 0,-1 0-1 0 0,0 0 1 0 0,0 0 0 0 0,0 0 0 0 0,0 0-1 0 0,0 0 1 0 0,0-1 0 0 0,-3 9-3768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7.35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 1 8783 0 0,'-9'5'4947'0'0,"11"1"-4284"0"0,10 18-305 0 0,0 1 0 0 0,-2 1 1 0 0,8 32-1 0 0,2 2-65 0 0,-15-40-216 0 0,3 11-74 0 0,-4-14-66 0 0,-3-15 24 0 0,-1 0-1 0 0,1 0 1 0 0,-1 0 0 0 0,1 0 0 0 0,-1 0 0 0 0,0 0 0 0 0,1 4 0 0 0,-2 0-60 0 0,1-3 96 0 0,0 0-1 0 0,0 0 1 0 0,0-1 0 0 0,-1 1-1 0 0,1 0 1 0 0,-1 0-1 0 0,1-1 1 0 0,-1 1-1 0 0,-2 4 1 0 0,-1-6 50 0 0,2-6-32 0 0,-1-6-84 0 0,-7-134-6895 0 0,9 140 6051 0 0,0 0 0 0 0,0-1 0 0 0,-1 1 0 0 0,0 0 0 0 0,1 0-1 0 0,-4-6 1 0 0,2 4-35 0 0,-5-9 80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5695 0 0,'-7'39'1224'0'0,"7"-38"-1076"0"0,0 0 0 0 0,-1 0 0 0 0,1 0 0 0 0,-1 0 0 0 0,1-1 0 0 0,-1 1 0 0 0,1 0 0 0 0,-1 0 0 0 0,1 0 0 0 0,-1 0 0 0 0,0-1-1 0 0,0 1 1 0 0,1 0 0 0 0,-1-1 0 0 0,-2 2 0 0 0,1 3 3376 0 0,10-20-2532 0 0,-6 13-952 0 0,0 0-1 0 0,0-1 1 0 0,0 1 0 0 0,0-1 0 0 0,0 1-1 0 0,0-1 1 0 0,-1 0 0 0 0,1 0 0 0 0,0-3-1 0 0,-1 4 4 0 0,1 0 0 0 0,-1 0 1 0 0,0-1-1 0 0,1 1 0 0 0,-1 0 0 0 0,1 0 0 0 0,0 1 0 0 0,3-4 0 0 0,10-11 425 0 0,-12 11-347 0 0,15-20 305 0 0,-17 24-398 0 0,0 0 0 0 0,0 0-1 0 0,0 0 1 0 0,0 0-1 0 0,0 0 1 0 0,0 0 0 0 0,1 0-1 0 0,-1 0 1 0 0,0 0-1 0 0,0 1 1 0 0,1-1-1 0 0,-1 0 1 0 0,0 1 0 0 0,1-1-1 0 0,-1 1 1 0 0,3-1-1 0 0,-3 1-19 0 0,-1 1-1 0 0,1-1 0 0 0,0 0 1 0 0,-1 0-1 0 0,1 0 1 0 0,0 1-1 0 0,-1-1 0 0 0,1 0 1 0 0,0 1-1 0 0,-1-1 0 0 0,1 1 1 0 0,-1-1-1 0 0,1 1 0 0 0,-1-1 1 0 0,1 1-1 0 0,-1-1 1 0 0,1 1-1 0 0,-1-1 0 0 0,0 1 1 0 0,1-1-1 0 0,-1 1 0 0 0,0 0 1 0 0,1-1-1 0 0,-1 2 1 0 0,7 20-40 0 0,-6-15-157 0 0,3 7-262 0 0,-2-8-840 0 0,0 0 0 0 0,0-1 0 0 0,4 10-1 0 0,13-4-8696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5383 0 0,'0'0'416'0'0,"16"16"2936"0"0,5-6-1489 0 0,-20-10-1812 0 0,0 0 0 0 0,-1 0 0 0 0,1 1 0 0 0,0-1 0 0 0,0 0 0 0 0,0 0 0 0 0,0 0 0 0 0,0 0 0 0 0,0 0 0 0 0,-1 0 0 0 0,1 0 0 0 0,0-1 0 0 0,0 1 0 0 0,0 0 0 0 0,0 0 0 0 0,0-1 0 0 0,-1 1 0 0 0,1 0 0 0 0,0-1 0 0 0,0 1 0 0 0,-1-1 0 0 0,1 1 0 0 0,1-2 0 0 0,25-15 754 0 0,-13 0-361 0 0,-12 18-428 0 0,-1 5 65 0 0,-1 8 142 0 0,-2 28 281 0 0,0-36-330 0 0,1 0-1 0 0,0 0 0 0 0,0 0 1 0 0,1 0-1 0 0,-1 0 0 0 0,2 12 1 0 0,0-17 60 0 0,0 0-214 0 0,0-1 0 0 0,0 1 0 0 0,0-1 0 0 0,-1 0 0 0 0,1 1 0 0 0,0-1 0 0 0,0 0 0 0 0,0 1-1 0 0,0-1 1 0 0,1 0 0 0 0,-1 0 0 0 0,0 0 0 0 0,0 0 0 0 0,0 0 0 0 0,0 0 0 0 0,0 0 0 0 0,0-1 0 0 0,0 1 0 0 0,0 0-1 0 0,0 0 1 0 0,0-1 0 0 0,0 1 0 0 0,0-1 0 0 0,-1 1 0 0 0,1-1 0 0 0,1 0 0 0 0,2-1-27 0 0,-1 0 0 0 0,0 0 0 0 0,0 0 0 0 0,0-1 0 0 0,4-3 0 0 0,-6 5 7 0 0,0 0 0 0 0,1 0-1 0 0,-1 0 1 0 0,0 0 0 0 0,1 0-1 0 0,0 0 1 0 0,-1 0-1 0 0,1 1 1 0 0,-1-1 0 0 0,4 0-1 0 0,10-6 59 0 0,-13 6-67 0 0,0 1 1 0 0,0-1 0 0 0,0 1-1 0 0,0-1 1 0 0,1 1-1 0 0,-1 0 1 0 0,0 0 0 0 0,0 0-1 0 0,0 0 1 0 0,0 0 0 0 0,1 0-1 0 0,-1 0 1 0 0,0 1 0 0 0,0-1-1 0 0,0 1 1 0 0,0 0 0 0 0,0 0-1 0 0,3 1 1 0 0,-4-2-103 0 0,0 1 104 0 0,0 0 0 0 0,1 0 1 0 0,-1-1-1 0 0,0 1 0 0 0,0 0 0 0 0,0 0 0 0 0,0 0 0 0 0,0 0 0 0 0,0 0 0 0 0,0 0 0 0 0,0 1 1 0 0,0-1-1 0 0,-1 0 0 0 0,1 0 0 0 0,0 1 0 0 0,-1-1 0 0 0,1 3 0 0 0,0-1-16 0 0,-1-1 19 0 0,0 0 1 0 0,0 0 0 0 0,0 0 0 0 0,0 0-1 0 0,0 0 1 0 0,0 0 0 0 0,-1 0-1 0 0,1-1 1 0 0,-1 1 0 0 0,0 3-1 0 0,-4 0 4 0 0,-4 0 192 0 0,5-2-50 0 0,6-2 3 0 0,2 0 0 0 0,-4-1-33 0 0,9-7 136 0 0,-9 6-248 0 0,0 1 0 0 0,1 0 0 0 0,-1 0 0 0 0,0 0 0 0 0,0 0 0 0 0,0-1 0 0 0,0 1 0 0 0,0 0 0 0 0,0 0 0 0 0,0 0 0 0 0,1 0 0 0 0,-1-1 0 0 0,0 1 0 0 0,0 0 0 0 0,0 0 0 0 0,0-1 0 0 0,0 1 0 0 0,0 0 0 0 0,0 0 0 0 0,0 0 0 0 0,0-1 0 0 0,0 1 0 0 0,0 0 0 0 0,0 0 0 0 0,0 0 0 0 0,0-1 0 0 0,0 1 0 0 0,-1 0 0 0 0,1-1 0 0 0,0 1 0 0 0,0 0 0 0 0,0 0 0 0 0,0 0 0 0 0,0 0 0 0 0,0-1 0 0 0,0 1 0 0 0,0 0 0 0 0,0 0 0 0 0,0 0 0 0 0,0-1 0 0 0,0 1 0 0 0,0 0 0 0 0,0 0 0 0 0,0 0 0 0 0,0-1 0 0 0,0 1 0 0 0,0 0 0 0 0,0 0 0 0 0,0 0 0 0 0,0-1 0 0 0,0 1 0 0 0,0 0 0 0 0,0 0 0 0 0,0 0 0 0 0,1 0 0 0 0,-1-1 0 0 0,0 1 0 0 0,0 0 0 0 0,0 0 0 0 0,0 0 0 0 0,0 0 0 0 0,0-1 0 0 0,1 1 0 0 0,-1 0 0 0 0,4-2 0 0 0,-4 1 0 0 0,0 1 0 0 0,1 0 0 0 0,-1 0 0 0 0,1 0 0 0 0,-1 0 0 0 0,0-1 0 0 0,0 1 0 0 0,1 0 0 0 0,-1 0 0 0 0,0-1 0 0 0,1 1 0 0 0,-1 0 0 0 0,0 0 0 0 0,0-1 0 0 0,1 1 0 0 0,-1 0 0 0 0,0-1 0 0 0,0 1 0 0 0,0 0 0 0 0,0-1 0 0 0,1 1 0 0 0,-1-1 0 0 0,0 1 0 0 0,0 0 0 0 0,0-1 0 0 0,0 1 0 0 0,0 0 0 0 0,0-1 0 0 0,0 1 0 0 0,0-1 0 0 0,0 1 0 0 0,0 0 0 0 0,0-1 0 0 0,0 1 0 0 0,0 0 0 0 0,-1-1 0 0 0,1 0 0 0 0,-1-2 0 0 0,1 3 0 0 0,0 0 0 0 0,0 0 0 0 0,0 0 0 0 0,0 0 0 0 0,0 0 0 0 0,0-1 0 0 0,0 1 0 0 0,0 0 0 0 0,0 0 0 0 0,0 0 0 0 0,0 0 0 0 0,1-1 0 0 0,-1 1 0 0 0,0 0 0 0 0,0 0 0 0 0,0 0 0 0 0,0 0 0 0 0,0 0 0 0 0,0-1 0 0 0,0 1 0 0 0,0 0 0 0 0,0 0 0 0 0,1 0 0 0 0,-1 0 0 0 0,0 0 0 0 0,0 0 0 0 0,0 0 0 0 0,0 0 0 0 0,0-1 0 0 0,1 1 0 0 0,-1 0 0 0 0,0 0 0 0 0,0 0 0 0 0,0 0 0 0 0,0 0 0 0 0,0 0 0 0 0,1 0 0 0 0,-1 0 0 0 0,0 0 0 0 0,0 0 0 0 0,1 0 0 0 0,-2 1-2 0 0,1-1-1 0 0,-1 0 1 0 0,1 1-1 0 0,-1-1 1 0 0,1 1-1 0 0,0-1 1 0 0,-1 1-1 0 0,1-1 1 0 0,0 1 0 0 0,-1 0-1 0 0,1-1 1 0 0,0 1-1 0 0,0-1 1 0 0,0 1-1 0 0,-1-1 1 0 0,1 1-1 0 0,0 0 1 0 0,0-1-1 0 0,0 1 1 0 0,0 0-1 0 0,0 0 1 0 0,-2 9-32 0 0,1-9 31 0 0,0-1-1 0 0,1 0 1 0 0,-1 1-1 0 0,1-1 1 0 0,-1 0-1 0 0,1 1 1 0 0,-1-1-1 0 0,1 1 1 0 0,-1-1-1 0 0,1 1 1 0 0,-1-1-1 0 0,1 1 1 0 0,0-1-1 0 0,-1 1 1 0 0,1-1-1 0 0,0 1 1 0 0,-1 0-1 0 0,1-1 1 0 0,0 1-1 0 0,0-1 1 0 0,0 1-1 0 0,-1 0 1 0 0,1-1-1 0 0,0 1 1 0 0,0 0-1 0 0,0-1 1 0 0,0 1-1 0 0,0 0 1 0 0,0-1-1 0 0,0 1 1 0 0,0 0-1 0 0,1-1 1 0 0,-1 1-1 0 0,0 0 1 0 0,0-1-1 0 0,1 1 1 0 0,-1 0-1 0 0,1 3-7 0 0,0-3 16 0 0,-1 0 0 0 0,0 0-1 0 0,0-1 1 0 0,0 1 0 0 0,0 0-1 0 0,0 0 1 0 0,0-1 0 0 0,0 1-1 0 0,0 0 1 0 0,-1 0 0 0 0,1-1 0 0 0,0 1-1 0 0,0 0 1 0 0,-1-1 0 0 0,1 1-1 0 0,0 0 1 0 0,-1-1 0 0 0,1 1-1 0 0,0 0 1 0 0,-1-1 0 0 0,1 1-1 0 0,-1-1 1 0 0,1 1 0 0 0,-1-1-1 0 0,0 1 1 0 0,1-1 0 0 0,-1 1 0 0 0,0-1-1 0 0,1 1-2 0 0,0-1 0 0 0,-1 0 0 0 0,1 0-1 0 0,0 0 1 0 0,0 0 0 0 0,0 0 0 0 0,0 0 0 0 0,-1 0-1 0 0,1 0 1 0 0,0 0 0 0 0,0 0 0 0 0,0 1-1 0 0,0-1 1 0 0,0 0 0 0 0,0 0 0 0 0,0 0 0 0 0,-1 0-1 0 0,1 0 1 0 0,0 1 0 0 0,0-1 0 0 0,0 0 0 0 0,0 0-1 0 0,0 0 1 0 0,0 0 0 0 0,0 1 0 0 0,0-1-1 0 0,0 0 1 0 0,0 0 0 0 0,0 0 0 0 0,0 0 0 0 0,0 1-1 0 0,0-1 1 0 0,0 0 0 0 0,0 0 0 0 0,0 0 0 0 0,0 0-1 0 0,0 1 1 0 0,0-1 0 0 0,0 0 0 0 0,0 0 0 0 0,0 0-1 0 0,0 0 1 0 0,1 1 0 0 0,1 9 111 0 0,1-5-16 0 0,5 2-34 0 0,-7-6-63 0 0,-1-1 0 0 0,0 0 0 0 0,1 0 0 0 0,-1 1 0 0 0,1-1 0 0 0,-1 0 0 0 0,0 0 0 0 0,1 0 0 0 0,-1 0 0 0 0,1 0 1 0 0,-1 1-1 0 0,0-1 0 0 0,1 0 0 0 0,-1 0 0 0 0,1 0 0 0 0,-1 0 0 0 0,1 0 0 0 0,-1 0 0 0 0,1 0 0 0 0,-1-1 0 0 0,0 1 0 0 0,1 0 0 0 0,-1 0 0 0 0,1 0 0 0 0,-1 0 0 0 0,0 0 0 0 0,1-1 0 0 0,-1 1 0 0 0,1 0 0 0 0,-1 0 0 0 0,0-1 0 0 0,1 1 0 0 0,-1 0 0 0 0,1-1 0 0 0,8-10-514 0 0,-9 5 300 0 0,3-8-259 0 0,-3 13 462 0 0,0 0 1 0 0,0 1-1 0 0,0-1 0 0 0,0 0 0 0 0,0 1 0 0 0,0-1 0 0 0,0 0 0 0 0,0 1 1 0 0,0-1-1 0 0,-1 0 0 0 0,1 1 0 0 0,0-1 0 0 0,0 1 0 0 0,0-1 1 0 0,-1 0-1 0 0,1 1 0 0 0,0-1 0 0 0,-1 1 0 0 0,1-1 0 0 0,0 1 0 0 0,-1-1 1 0 0,1 1-1 0 0,-1-1 0 0 0,1 1 0 0 0,-1-1 0 0 0,1 1 0 0 0,-1-1 0 0 0,1 1 1 0 0,-1 0-1 0 0,1-1 0 0 0,-1 1 0 0 0,0 0 0 0 0,1 0 0 0 0,-2-1 0 0 0,-22-7-637 0 0,8 5 470 0 0,-26 0 0 0 0,-5-1 786 0 0,25 0 119 0 0,0 0 0 0 0,-22-9 1 0 0,19 3-638 0 0,24 10-154 0 0,6-5-1880 0 0,-2 3 1508 0 0,1-1-713 0 0,0 0 0 0 0,1-1 0 0 0,6-7 0 0 0,-1 3-1733 0 0,2 1-388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5471 0 0,'20'16'4104'0'0,"-20"-15"-3880"0"0,2 0-116 0 0,-1 1 0 0 0,1-1 0 0 0,-1 1 0 0 0,0-1 0 0 0,0 1-1 0 0,0-1 1 0 0,2 4 0 0 0,-1 1 233 0 0,0-1 0 0 0,0 1 0 0 0,1 10 0 0 0,0-2 31 0 0,2 24 583 0 0,-3-13-522 0 0,-1 7-17 0 0,-2-26-293 0 0,1 1 0 0 0,1-1 1 0 0,1 12-1 0 0,1 3 215 0 0,-3-16-253 0 0,1-1-1 0 0,0 1 0 0 0,0 0 1 0 0,0-1-1 0 0,3 8 0 0 0,2 6 127 0 0,-5-15-182 0 0,0 0 0 0 0,-1-1 0 0 0,1 1 0 0 0,0-1-1 0 0,0 1 1 0 0,1-1 0 0 0,1 5 0 0 0,-2-6-24 0 0,0 0 1 0 0,0 0 0 0 0,-1 1-1 0 0,1-1 1 0 0,-1 0 0 0 0,1 1 0 0 0,-1-1-1 0 0,1 1 1 0 0,-1-1 0 0 0,0 3-1 0 0,0-3 0 0 0,0 1-1 0 0,1-1 1 0 0,-1 1-1 0 0,0-1 0 0 0,1 1 1 0 0,-1-1-1 0 0,1 0 0 0 0,0 1 1 0 0,0 1-1 0 0,2 9 12 0 0,4-1 80 0 0,-9-8-18 0 0,12-16 170 0 0,-9 12-239 0 0,-1 0 1 0 0,0 0-1 0 0,1 1 0 0 0,-1-1 1 0 0,0 0-1 0 0,0 0 1 0 0,0 0-1 0 0,0 1 1 0 0,0-1-1 0 0,0 0 1 0 0,0 0-1 0 0,0 0 1 0 0,0 1-1 0 0,0-1 1 0 0,-1-1-1 0 0,1 1-2 0 0,0 0 0 0 0,0-1 1 0 0,-1 1-1 0 0,1 0 0 0 0,0 0 0 0 0,0 0 0 0 0,0 0 0 0 0,0 0 0 0 0,1 0 1 0 0,-1 0-1 0 0,0-1 0 0 0,3-6 5 0 0,-1 4-12 0 0,-1 0 1 0 0,0 1-1 0 0,0-1 0 0 0,0 0 0 0 0,1-5 0 0 0,-2 8 0 0 0,0-1 0 0 0,1 1 0 0 0,-1-1 0 0 0,0 1 0 0 0,1 0 0 0 0,-1 0 0 0 0,1-1 0 0 0,0 1 0 0 0,-1 0 0 0 0,1 0 0 0 0,1-2 0 0 0,-1 2 0 0 0,0 0 0 0 0,-1 0 0 0 0,1 0 0 0 0,0 0 0 0 0,-1 0 0 0 0,1 0 0 0 0,-1-1 0 0 0,1 1 0 0 0,-1 0 0 0 0,1-3 0 0 0,-1 4-4 0 0,0-1-1 0 0,0 1 0 0 0,1-1 1 0 0,-1 1-1 0 0,0-1 1 0 0,0 1-1 0 0,1-1 1 0 0,-1 1-1 0 0,0-1 0 0 0,1 1 1 0 0,-1-1-1 0 0,0 1 1 0 0,1 0-1 0 0,-1-1 0 0 0,1 1 1 0 0,-1 0-1 0 0,0-1 1 0 0,1 1-1 0 0,-1 0 0 0 0,1 0 1 0 0,-1-1-1 0 0,1 1 1 0 0,-1 0-1 0 0,1 0 1 0 0,-1 0-1 0 0,1 0 0 0 0,-1 0 1 0 0,1-1-1 0 0,0 1 1 0 0,-1 0-1 0 0,1 0 0 0 0,-1 0 1 0 0,1 1-1 0 0,-1-1 1 0 0,1 0-1 0 0,-1 0 0 0 0,1 0 1 0 0,-1 0-1 0 0,1 0 1 0 0,-1 1-1 0 0,1-1 0 0 0,-1 0 1 0 0,1 0-1 0 0,-1 1 1 0 0,1-1-1 0 0,-1 0 1 0 0,0 1-1 0 0,1-1 0 0 0,-1 0 1 0 0,1 1-1 0 0,-1-1 1 0 0,0 1-1 0 0,1-1 0 0 0,-1 1 1 0 0,0-1-1 0 0,0 1 1 0 0,1-1-1 0 0,-1 1 0 0 0,0-1 1 0 0,0 1-1 0 0,0 0 3 0 0,2 5 27 0 0,-1-1 0 0 0,0 1 0 0 0,-1-1 0 0 0,0 1 0 0 0,0 0 1 0 0,0-1-1 0 0,-1 7 0 0 0,-3 52 67 0 0,1-29 39 0 0,3-26-61 0 0,-1-1 0 0 0,-2 14 0 0 0,-4 41 402 0 0,7-14-206 0 0,0-49-261 0 0,0 0 0 0 0,0 0 1 0 0,0 1-1 0 0,-1-1 1 0 0,1 0-1 0 0,0 1 1 0 0,0-1-1 0 0,0 0 1 0 0,0 1-1 0 0,0-1 1 0 0,0 0-1 0 0,0 1 1 0 0,0-1-1 0 0,0 0 0 0 0,0 1 1 0 0,0-1-1 0 0,0 0 1 0 0,0 0-1 0 0,0 1 1 0 0,1-1-1 0 0,-1 0 1 0 0,0 1-1 0 0,0-1 1 0 0,0 0-1 0 0,0 1 0 0 0,0-1 1 0 0,1 0-1 0 0,-1 0 1 0 0,0 1-1 0 0,0-1 1 0 0,1 0-1 0 0,-1 0 1 0 0,0 0-1 0 0,0 1 1 0 0,1-1-1 0 0,-1 0 0 0 0,0 0 1 0 0,0 0-1 0 0,1 0 1 0 0,-1 0-1 0 0,0 1 1 0 0,1-1-1 0 0,-1 0 1 0 0,0 0-1 0 0,1 0 1 0 0,-1 0-1 0 0,0 0 0 0 0,1 0 1 0 0,-1 0-1 0 0,0 0 1 0 0,1 0-1 0 0,-1 0 1 0 0,1-1 2 0 0,0 1 1 0 0,0 0 0 0 0,-1-1-1 0 0,1 1 1 0 0,0 0 0 0 0,0-1 0 0 0,-1 1-1 0 0,1-1 1 0 0,0 1 0 0 0,-1-1-1 0 0,1 0 1 0 0,0 1 0 0 0,-1-1-1 0 0,1 0 1 0 0,-1 1 0 0 0,1-1-1 0 0,-1 0 1 0 0,0 1 0 0 0,1-3-1 0 0,8-31 120 0 0,-2 2-9 0 0,-2 8-62 0 0,6-39-57 0 0,-8 20-94 0 0,-3 43 89 0 0,0 0 1 0 0,0 0-1 0 0,1-1 1 0 0,-1 1 0 0 0,0 0-1 0 0,0-1 1 0 0,0 1 0 0 0,0 0-1 0 0,0-1 1 0 0,0 1 0 0 0,0 0-1 0 0,0 0 1 0 0,-1-1-1 0 0,1 1 1 0 0,0 0 0 0 0,0-1-1 0 0,0 1 1 0 0,0 0 0 0 0,0-1-1 0 0,0 1 1 0 0,0 0 0 0 0,-1 0-1 0 0,1-1 1 0 0,0 1-1 0 0,0 0 1 0 0,0 0 0 0 0,-1 0-1 0 0,1-1 1 0 0,0 1 0 0 0,0 0-1 0 0,-1 0 1 0 0,1 0 0 0 0,0 0-1 0 0,0-1 1 0 0,-1 1-1 0 0,1 0 1 0 0,0 0 0 0 0,-1 0-1 0 0,1 0 1 0 0,0 0 0 0 0,-1 0-1 0 0,1 0 1 0 0,0 0 0 0 0,0 0-1 0 0,-1 0 1 0 0,1 0-1 0 0,0 0 1 0 0,-1 0 0 0 0,-12 4-32 0 0,10-1 51 0 0,0 1 1 0 0,0-1-1 0 0,0 1 0 0 0,1 0 1 0 0,-1 0-1 0 0,1 0 0 0 0,0 0 0 0 0,-3 6 1 0 0,-1 10-63 0 0,3-14 8 0 0,1 0 0 0 0,0 1-1 0 0,0-1 1 0 0,1 1 0 0 0,0-1-1 0 0,-1 8 1 0 0,-1 13 117 0 0,2-22-36 0 0,0 0 0 0 0,1 0 0 0 0,0 1-1 0 0,0 6 1 0 0,-2 8 240 0 0,1-18-255 0 0,1-1 0 0 0,0 1-1 0 0,-1 0 1 0 0,1 0 0 0 0,0 0-1 0 0,0 0 1 0 0,0-1 0 0 0,0 1 0 0 0,1 0-1 0 0,-1 0 1 0 0,0 0 0 0 0,2 2-1 0 0,-1 9 104 0 0,-1-12-124 0 0,-1-1 0 0 0,1 1 0 0 0,0 0-1 0 0,0-1 1 0 0,0 1 0 0 0,0 0 0 0 0,0-1 0 0 0,0 1 0 0 0,1 0 0 0 0,-1-1 0 0 0,0 1 0 0 0,0 0 0 0 0,0-1 0 0 0,1 1-1 0 0,-1 0 1 0 0,0-1 0 0 0,1 2 0 0 0,0-1 74 0 0,0-1 0 0 0,0 0-51 0 0,0 0 0 0 0,1 1-1 0 0,-1-1 1 0 0,0 0 0 0 0,0 1 0 0 0,0-1-1 0 0,0 1 1 0 0,0-1 0 0 0,0 1 0 0 0,0 0-1 0 0,0-1 1 0 0,0 1 0 0 0,0 0-1 0 0,0 0 1 0 0,0 0 0 0 0,0 0 0 0 0,-1 0-1 0 0,1 0 1 0 0,0 0 0 0 0,0 2 0 0 0,0-2-62 0 0,-1 1 1 0 0,0 0-1 0 0,1 0 1 0 0,-1 0-1 0 0,0 0 1 0 0,-1 0-1 0 0,1 0 1 0 0,0 0 0 0 0,-1 2-1 0 0,-1 17-34 0 0,2-18 55 0 0,0 1-1 0 0,0 0 0 0 0,0-1 1 0 0,-1 1-1 0 0,-1 5 1 0 0,-1 16-37 0 0,0-2 72 0 0,2-20-13 0 0,0-1-1 0 0,1 0 1 0 0,-1 1-1 0 0,1-1 1 0 0,0 1-1 0 0,-1-1 1 0 0,1 1 0 0 0,1-1-1 0 0,-1 1 1 0 0,1 3-1 0 0,1 10 175 0 0,3 3 96 0 0,-5-18-88 0 0,12-18-21 0 0,11-21-127 0 0,-12 17-35 0 0,10-12-9 0 0,-21 32-3 0 0,0 1 1 0 0,0 0-1 0 0,0-1 0 0 0,0 1 1 0 0,0 0-1 0 0,0-1 0 0 0,1 1 0 0 0,-1 0 1 0 0,0-1-1 0 0,0 1 0 0 0,0 0 0 0 0,1 0 1 0 0,-1-1-1 0 0,0 1 0 0 0,0 0 1 0 0,1 0-1 0 0,-1-1 0 0 0,0 1 0 0 0,0 0 1 0 0,1 0-1 0 0,-1 0 0 0 0,0 0 0 0 0,1-1 1 0 0,4 6-145 0 0,-5-4 121 0 0,1 0 0 0 0,0 1 0 0 0,-1 0-1 0 0,1-1 1 0 0,-1 1 0 0 0,0-1 0 0 0,1 1-1 0 0,-1 3 1 0 0,-1 4-35 0 0,1-7 60 0 0,0 0 1 0 0,0 0-1 0 0,0 1 0 0 0,-1-1 0 0 0,1 0 1 0 0,-1 0-1 0 0,1 0 0 0 0,-1 0 0 0 0,0 0 1 0 0,-1 2-1 0 0,-5 13 54 0 0,7-14-45 0 0,-1-1-1 0 0,0 0 1 0 0,0 1 0 0 0,0-1-1 0 0,0 0 1 0 0,-2 4 0 0 0,-19 30-20 0 0,21-35-104 0 0,-17 2-1926 0 0,8-6 18 0 0,-8-5-5837 0 0,9 3 5052 0 0,-2-1-558 0 0,5-2 2072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6391 0 0,'0'0'492'0'0,"0"0"-322"0"0,0 4 1704 0 0,10 10 2689 0 0,-9-14-4562 0 0,-1 0 0 0 0,0 1-1 0 0,1-1 1 0 0,-1 0 0 0 0,1 0 0 0 0,-1 0 0 0 0,1 1-1 0 0,0-1 1 0 0,-1 0 0 0 0,1 0 0 0 0,-1 0 0 0 0,1 0-1 0 0,-1 0 1 0 0,1 0 0 0 0,-1 0 0 0 0,1 0 0 0 0,-1 0-1 0 0,1 0 1 0 0,-1 0 0 0 0,1 0 0 0 0,-1-1 0 0 0,1 1-1 0 0,-1 0 1 0 0,1 0 0 0 0,-1 0 0 0 0,1-1 0 0 0,0 0-1 0 0,2 0-21 0 0,37-11-2672 0 0,-22 7-659 0 0,-14 4 2780 0 0,-1 0 0 0 0,0 0 0 0 0,0 0 0 0 0,1 1-1 0 0,-1-1 1 0 0,5 1 0 0 0,31-3-2111 0 0,-21 2 2372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3279 0 0,'4'5'352'0'0,"1"1"504"0"0,1-10-4912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104 100 7023 0 0,'0'0'1162'0'0,"-1"-16"1068"0"0,-3-55 466 0 0,4 58-1632 0 0,-2 30-754 0 0,1-10-218 0 0,0 1 1 0 0,0-1-1 0 0,1 1 1 0 0,0-1-1 0 0,0 1 1 0 0,1 7-1 0 0,1 7 183 0 0,7 91 573 0 0,-9-112-845 0 0,5 9 62 0 0,4-19 134 0 0,-6 5-160 0 0,-1 0 0 0 0,0-1 0 0 0,0 1 0 0 0,-1 0 0 0 0,2-6 0 0 0,2-6-38 0 0,11-35-447 0 0,-11 30 73 0 0,-4 20 242 0 0,3 25-509 0 0,-5 23 550 0 0,-4-2 247 0 0,-9 43 624 0 0,10-70-619 0 0,-1 25-1 0 0,-1 2-97 0 0,6-22 149 0 0,0-22-89 0 0,10-17-586 0 0,5-18-227 0 0,-13 27 349 0 0,1 0 1 0 0,0 1-1 0 0,0-1 1 0 0,6-8-1 0 0,-9 15 337 0 0,7-8-1417 0 0,-6 21 1043 0 0,-5 22 1161 0 0,-1-1 0 0 0,-12 45 0 0 0,3-18 76 0 0,-7 30 206 0 0,-4 26-403 0 0,20-84-467 0 0,5-19-4437 0 0,-13-3 2697 0 0,9-4 1599 0 0,0 0 0 0 0,1 0 0 0 0,-1 0 1 0 0,1 1-1 0 0,-3 12 0 0 0,-9 19 1203 0 0,6-15-506 0 0,-3 6-8 0 0,5-13-344 0 0,6-14-339 0 0,0 1-1 0 0,0-1 1 0 0,0 0 0 0 0,0 0 0 0 0,-4 5-1 0 0,5-7 15 0 0,8-10-275 0 0,12-35-1496 0 0,-11 27-49 0 0,-7 15 1372 0 0,-1 1 0 0 0,0-1-1 0 0,0 0 1 0 0,0 0 0 0 0,0 0 0 0 0,0 0-1 0 0,0 0 1 0 0,0-3 0 0 0,3-11-1815 0 0,-2 12 1400 0 0,-1 0 1 0 0,0-1-1 0 0,-1 1 0 0 0,1-7 0 0 0,0 0-501 0 0,3 0 794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8407 0 0,'14'-5'3070'0'0,"-16"13"-2245"0"0,-8 15 140 0 0,7-15-650 0 0,0-1-1 0 0,0 1 1 0 0,-3 14 0 0 0,-8 22 644 0 0,11-29-780 0 0,2-11-130 0 0,0 0-1 0 0,0 0 1 0 0,0 0 0 0 0,1 0-1 0 0,-1 0 1 0 0,1 4 0 0 0,-3 21 135 0 0,3-29-184 0 0,0 0 0 0 0,0 0 0 0 0,0 1 1 0 0,0-1-1 0 0,0 0 0 0 0,0 0 0 0 0,0 0 1 0 0,0 1-1 0 0,0-1 0 0 0,0 0 0 0 0,0 0 1 0 0,0 0-1 0 0,0 1 0 0 0,0-1 0 0 0,0 0 1 0 0,0 0-1 0 0,1 0 0 0 0,-1 0 0 0 0,0 1 1 0 0,0-1-1 0 0,0 0 0 0 0,0 0 0 0 0,0 0 1 0 0,1 0-1 0 0,-1 0 0 0 0,0 1 0 0 0,0-1 1 0 0,0 0-1 0 0,0 0 0 0 0,1 0 0 0 0,-1 0 0 0 0,0 0 1 0 0,0 0-1 0 0,0 0 0 0 0,1 0 0 0 0,-1 0 1 0 0,0 0-1 0 0,0 0 0 0 0,0 0 0 0 0,1 0 1 0 0,-1 0-1 0 0,0 0 0 0 0,0 0 0 0 0,0 0 1 0 0,1 0-1 0 0,-1 0 0 0 0,4-3-1 0 0,-1-1-33 0 0,1-1 1 0 0,-1 1-1 0 0,0-1 0 0 0,0 0 0 0 0,0 0 0 0 0,-1 0 0 0 0,4-11 1 0 0,-3 9-81 0 0,5-14-773 0 0,2 1-1 0 0,21-35 1 0 0,-23 44-561 0 0,0 0 0 0 0,1 0 0 0 0,12-11 0 0 0,-1-2-4703 0 0,-10 15 5428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219 156 5327 0 0,'1'-1'24'0'0,"0"1"-1"0"0,-1 0 1 0 0,1-1-1 0 0,0 1 1 0 0,0 0-1 0 0,0-1 1 0 0,-1 1-1 0 0,1-1 1 0 0,0 0-1 0 0,-1 1 1 0 0,1-1-1 0 0,0 1 1 0 0,-1-1-1 0 0,1 0 1 0 0,-1 0-1 0 0,1 1 1 0 0,-1-1-1 0 0,1 0 1 0 0,-1 0-1 0 0,1 1 1 0 0,-1-1-1 0 0,0 0 1 0 0,1-1-1 0 0,6-11 135 0 0,-7 13-139 0 0,0 0-1 0 0,0 0 1 0 0,0 0 0 0 0,0 0 0 0 0,-1 0-1 0 0,1 0 1 0 0,0 0 0 0 0,0 0 0 0 0,0 0-1 0 0,0 0 1 0 0,0 0 0 0 0,0 0 0 0 0,0 0-1 0 0,0 0 1 0 0,0 0 0 0 0,0 0 0 0 0,0 0 0 0 0,0 0-1 0 0,0 0 1 0 0,0 0 0 0 0,0 0 0 0 0,0 0-1 0 0,0 0 1 0 0,0 0 0 0 0,0 0 0 0 0,0 0-1 0 0,0 0 1 0 0,0 0 0 0 0,0 0 0 0 0,0 0-1 0 0,0 0 1 0 0,0 0 0 0 0,0 0 0 0 0,0 0 0 0 0,0 0-1 0 0,0 0 1 0 0,0 0 0 0 0,0 0 0 0 0,0 0-1 0 0,0 0 1 0 0,0 0 0 0 0,0-1 0 0 0,0 1-1 0 0,0 0 1 0 0,0 0 0 0 0,0 0 0 0 0,0 0-1 0 0,0 0 1 0 0,0 0 0 0 0,0 0 0 0 0,0 0 0 0 0,-5 4 645 0 0,-1 3-102 0 0,1 0 1 0 0,0 1 0 0 0,1 0 0 0 0,-4 10-1 0 0,-1 1 199 0 0,-17 48 925 0 0,20-56-1504 0 0,-22 46 838 0 0,-13 31 398 0 0,8-9-741 0 0,25-56-520 0 0,-5 16 71 0 0,5-13-164 0 0,9-26-64 0 0,2-4 0 0 0,2-6 0 0 0,10-19-2 0 0,-5 12 18 0 0,5-8-9 0 0,2-7-236 0 0,-13 25 191 0 0,0 0-1 0 0,9-13 0 0 0,4-7 43 0 0,-3 6-4 0 0,-12 17-1 0 0,1 1-1 0 0,-1-1 1 0 0,0 1-1 0 0,0-1 1 0 0,0 0-1 0 0,0 0 1 0 0,1-6-1 0 0,5-6-95 0 0,-7 15 77 0 0,0 0 0 0 0,-1 0 0 0 0,1 0 0 0 0,0 0 0 0 0,-1 0 0 0 0,1 0 0 0 0,-1 0 0 0 0,1-1 0 0 0,-1 1 0 0 0,0 0 0 0 0,1 0 0 0 0,-1 0 0 0 0,0-3 0 0 0,-1 14 56 0 0,0-1 0 0 0,-1 1 0 0 0,0 0 1 0 0,0-1-1 0 0,-1 0 0 0 0,-7 16 0 0 0,-35 94 853 0 0,23-55-578 0 0,2 5-132 0 0,17-52-107 0 0,3-16-58 0 0,0 1 1 0 0,0-1-1 0 0,0 1 1 0 0,0-1-1 0 0,-1 1 1 0 0,1-1-1 0 0,0 1 0 0 0,-1-1 1 0 0,1 1-1 0 0,-1-1 1 0 0,0 2-1 0 0,0-2 25 0 0,2-16-236 0 0,14-43-271 0 0,-10 37 234 0 0,1-1-1 0 0,11-28 1 0 0,-7 26 42 0 0,-5 12 80 0 0,0 1 1 0 0,7-12-1 0 0,0-2-7 0 0,-10 20 22 0 0,0 0 0 0 0,0 1 0 0 0,0-1-1 0 0,7-8 1 0 0,25-38-2834 0 0,-22 37 1312 0 0,-9 10 1005 0 0,-1 1-1 0 0,1-1 1 0 0,0 1-1 0 0,6-5 0 0 0,-9 8 165 0 0,0 1 195 0 0,0 0 332 0 0,-1 0-1 0 0,1 1 0 0 0,-1-1 1 0 0,0 0-1 0 0,1 0 0 0 0,-1 0 1 0 0,0 0-1 0 0,0 0 0 0 0,0 0 0 0 0,-1 1 1 0 0,-4 5 355 0 0,-38 69 4589 0 0,-102 159-1095 0 0,111-189-3580 0 0,45-75-268 0 0,22-38-417 0 0,-21 44 197 0 0,0 0-1 0 0,26-38 0 0 0,10-14-761 0 0,-44 71 769 0 0,0-1 1 0 0,0 0-1 0 0,3-10 1 0 0,-4 10 8 0 0,0 0 1 0 0,0 1-1 0 0,1-1 1 0 0,3-5 0 0 0,-5 9 95 0 0,-1 0 1 0 0,1 1 0 0 0,-1-1-1 0 0,1 0 1 0 0,-1 0 0 0 0,1 1-1 0 0,-1-1 1 0 0,0 0-1 0 0,1 0 1 0 0,-1 0 0 0 0,0 0-1 0 0,0 1 1 0 0,0-1 0 0 0,0-1-1 0 0,-1 2-122 0 0,-1 8 275 0 0,1-3 25 0 0,-1 0-1 0 0,0 0 1 0 0,0 0-1 0 0,0 0 1 0 0,0-1-1 0 0,-1 1 1 0 0,-5 6 0 0 0,-6 12 346 0 0,-3 8 49 0 0,8-15-188 0 0,-10 23 0 0 0,-38 100 729 0 0,48-106-798 0 0,6-18-60 0 0,4-15-220 0 0,-1 0 0 0 0,1 0 0 0 0,0-1 1 0 0,-1 1-1 0 0,1 0 0 0 0,-1 0 0 0 0,1 0 0 0 0,-1 0 0 0 0,1-1 0 0 0,-1 1 0 0 0,0 0 0 0 0,1 0 0 0 0,-1-1 1 0 0,1 1-1 0 0,-1 0 0 0 0,1-1 0 0 0,-1 1 0 0 0,0-1 0 0 0,1 1 0 0 0,-1-1 0 0 0,15-21-121 0 0,13-29-1 0 0,-1 2-101 0 0,-1-2-15 0 0,-17 32 42 0 0,12-19-1 0 0,3-4-384 0 0,-2-2 1 0 0,22-59-1 0 0,-19 41 126 0 0,-19 48 393 0 0,0 0-14 0 0,0 0 1 0 0,-1 0 0 0 0,5-26-1 0 0,-9 40 78 0 0,-1-1 0 0 0,0 1 0 0 0,0 0 0 0 0,0-1 0 0 0,0 1 0 0 0,0-1 0 0 0,0 1 0 0 0,0-1 0 0 0,0 1 0 0 0,0-1 0 0 0,0 1 0 0 0,0-1 0 0 0,0 1 0 0 0,0-1 0 0 0,0 1-1 0 0,-1 0 1 0 0,1-1 0 0 0,0 1 0 0 0,0-1 0 0 0,-1 0 0 0 0,-5 5 438 0 0,-7 14 101 0 0,-23 52 314 0 0,-35 100 0 0 0,55-128-572 0 0,7-19-2 0 0,-10 35-1 0 0,11-25-60 0 0,-9 46 299 0 0,16-73-501 0 0,0-4-10 0 0,1 0-1 0 0,0 1 1 0 0,0-1-1 0 0,-1 0 1 0 0,1 1-1 0 0,0-1 0 0 0,1 0 1 0 0,0 5-1 0 0,21-40-525 0 0,-1-4 232 0 0,-12 22 228 0 0,-8 14 46 0 0,0-1 1 0 0,0 1 0 0 0,0 0-1 0 0,-1 0 1 0 0,1-1-1 0 0,0 1 1 0 0,-1-1 0 0 0,1 1-1 0 0,-1 0 1 0 0,1-1 0 0 0,-1 1-1 0 0,0-1 1 0 0,1 1-1 0 0,-1-1 1 0 0,0 1 0 0 0,0-1-1 0 0,-1-2 1 0 0,1 1-23 0 0,1 0 1 0 0,-1-1-1 0 0,0 1 0 0 0,1 0 1 0 0,0 0-1 0 0,-1-1 0 0 0,3-4 1 0 0,3-15-235 0 0,-1 5 60 0 0,-4 17 178 0 0,0-1 0 0 0,-1 1 0 0 0,1-1 1 0 0,-1 1-1 0 0,1-1 0 0 0,-1 1 0 0 0,0-1 0 0 0,1 0 0 0 0,-1 1 1 0 0,0-1-1 0 0,0 0 0 0 0,0 1 0 0 0,-1-3 0 0 0,1 4 23 0 0,0 0 0 0 0,0 0 1 0 0,0 0-1 0 0,0 0 0 0 0,0 0 0 0 0,0 1 0 0 0,0-1 0 0 0,0 0 0 0 0,0 0 0 0 0,0 0 0 0 0,0 0 1 0 0,0 0-1 0 0,0 0 0 0 0,0 0 0 0 0,0 1 0 0 0,-1-1 0 0 0,1 0 0 0 0,0 0 0 0 0,0 0 0 0 0,0 0 1 0 0,0 0-1 0 0,0 0 0 0 0,0 0 0 0 0,0 0 0 0 0,0 0 0 0 0,-1 0 0 0 0,1 0 0 0 0,0 0 0 0 0,0 0 1 0 0,0 1-1 0 0,0-1 0 0 0,0 0 0 0 0,0 0 0 0 0,0 0 0 0 0,-1 0 0 0 0,1 0 0 0 0,0 0 0 0 0,0 0 1 0 0,0 0-1 0 0,0 0 0 0 0,0 0 0 0 0,0 0 0 0 0,-1-1 0 0 0,1 1 0 0 0,0 0 0 0 0,0 0 0 0 0,0 0 1 0 0,0 0-1 0 0,0 0 0 0 0,0 0 0 0 0,0 0 0 0 0,-1 0 0 0 0,1 0 0 0 0,0 0 0 0 0,0 0 0 0 0,0 0 1 0 0,0-1-1 0 0,0 1 0 0 0,0 0 0 0 0,0 0 0 0 0,0 0 0 0 0,0 0 0 0 0,0 0 0 0 0,0 0 0 0 0,0 0 1 0 0,0-1-1 0 0,-1 1 0 0 0,1 0 0 0 0,0 0 0 0 0,-4 8 43 0 0,-31 75 412 0 0,18-45-276 0 0,10-24-58 0 0,1 0 0 0 0,-5 17 0 0 0,-2 11 274 0 0,-4 19 199 0 0,15-54-512 0 0,1-4-55 0 0,0-1 0 0 0,1 0 0 0 0,0 1 1 0 0,-1-1-1 0 0,1 1 0 0 0,0-1 0 0 0,0 0 0 0 0,0 4 0 0 0,0-5-25 0 0,0-1-1 0 0,0 0 1 0 0,0 0 0 0 0,1 1 0 0 0,-1-1 0 0 0,0 0-1 0 0,0 0 1 0 0,0 1 0 0 0,0-1 0 0 0,0 0 0 0 0,0 0-1 0 0,0 0 1 0 0,1 1 0 0 0,-1-1 0 0 0,0 0-1 0 0,0 0 1 0 0,0 0 0 0 0,0 1 0 0 0,1-1 0 0 0,-1 0-1 0 0,0 0 1 0 0,0 0 0 0 0,0 0 0 0 0,1 0 0 0 0,-1 0-1 0 0,0 1 1 0 0,0-1 0 0 0,0 0 0 0 0,1 0-1 0 0,-1 0 1 0 0,0 0 0 0 0,0 0 0 0 0,1 0 0 0 0,-1 0-1 0 0,0 0 1 0 0,0 0 0 0 0,1 0 0 0 0,-1 0 0 0 0,0 0-1 0 0,0 0 1 0 0,1 0 0 0 0,-1 0 0 0 0,0-1 0 0 0,7-2 17 0 0,-3 0-18 0 0,0-1 0 0 0,1 1 0 0 0,-1-1 0 0 0,-1 0 0 0 0,7-9 0 0 0,0 1 0 0 0,-2 2 0 0 0,0-1 0 0 0,8-17 0 0 0,2-1 0 0 0,7-11-131 0 0,-2 0 0 0 0,-1-2 0 0 0,-2 0-1 0 0,17-58 1 0 0,0-26-137 0 0,-94 264 260 0 0,42-103 160 0 0,10-24-106 0 0,0 0 0 0 0,-3 15 0 0 0,-2 2 16 0 0,7-20-24 0 0,1-1 0 0 0,0 1 0 0 0,0 0 0 0 0,-1 9 0 0 0,-4 4 124 0 0,6-20-151 0 0,0 0 1 0 0,1 1-1 0 0,-1-1 1 0 0,1 0-1 0 0,-1 1 0 0 0,1-1 1 0 0,-1 1-1 0 0,1-1 1 0 0,0 1-1 0 0,0-1 1 0 0,-1 1-1 0 0,1-1 1 0 0,0 1-1 0 0,0-1 0 0 0,1 3 1 0 0,-1-3 31 0 0,7-19-30 0 0,-2 1-16 0 0,15-42-24 0 0,-3 9-47 0 0,-10 30-77 0 0,6-29 0 0 0,-3 8 42 0 0,15-68 82 0 0,8-25-10 0 0,-26 106 10 0 0,-6 21 1 0 0,0 1 0 0 0,0 0 0 0 0,5-10-1 0 0,-3 5-409 0 0,-6 22 274 0 0,1-2 131 0 0,-1 1 1 0 0,0 0 0 0 0,-5 10-1 0 0,-1 3 35 0 0,-20 62-4 0 0,-12 25 64 0 0,23-65-57 0 0,-9 20 50 0 0,12-31-17 0 0,10-22 62 0 0,-11 20 0 0 0,15-30 14 0 0,-1-7 32 0 0,1-2 24 0 0,6-13-296 0 0,-1 2-372 0 0,9-23 0 0 0,-1 0-553 0 0,-10 30 580 0 0,2 0 0 0 0,6-16 0 0 0,17-47-2907 0 0,-25 69 2933 0 0,0 1-1 0 0,-1-1 1 0 0,0 1-1 0 0,0-1 0 0 0,-1 0 1 0 0,1 1-1 0 0,-1-6 1 0 0,2-13-2046 0 0,-1 20 1999 0 0,-1-1-1 0 0,0 1 1 0 0,0-1 0 0 0,0 1-1 0 0,-1 0 1 0 0,0-4 0 0 0,-1-17-1831 0 0,5 6 1643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5327 0 0,'3'1'110'0'0,"-1"1"1"0"0,0-1-1 0 0,1 0 0 0 0,-1 1 0 0 0,0-1 0 0 0,0 1 0 0 0,0-1 0 0 0,0 1 0 0 0,-1 0 0 0 0,1 0 0 0 0,0 0 0 0 0,-1 0 0 0 0,1 0 1 0 0,-1 0-1 0 0,0 1 0 0 0,0-1 0 0 0,1 0 0 0 0,-2 1 0 0 0,1-1 0 0 0,0 1 0 0 0,0-1 0 0 0,-1 1 0 0 0,1-1 0 0 0,-1 4 0 0 0,0 8 200 0 0,0-11-249 0 0,0-1-1 0 0,0 0 1 0 0,0 0-1 0 0,0 0 1 0 0,-1 1 0 0 0,1-1-1 0 0,-1 0 1 0 0,1 0-1 0 0,-1 0 1 0 0,-1 4-1 0 0,-5 14 658 0 0,6-17-550 0 0,0 0-1 0 0,0 0 0 0 0,0 0 0 0 0,0 0 1 0 0,0-1-1 0 0,0 1 0 0 0,-2 2 0 0 0,-21 44 1961 0 0,15-29-1291 0 0,8-17-691 0 0,0 0 0 0 0,0-1 0 0 0,0 1 0 0 0,0 0-1 0 0,-4 4 1 0 0,4-6-90 0 0,1 1-1 0 0,-1-1 0 0 0,0 0 1 0 0,1 1-1 0 0,-1-1 0 0 0,1 0 1 0 0,0 1-1 0 0,-1-1 0 0 0,1 1 1 0 0,0-1-1 0 0,0 4 0 0 0,-3 10 305 0 0,3-15-355 0 0,0 0 0 0 0,0 1 0 0 0,-1-1 0 0 0,1 0 0 0 0,0 0-1 0 0,0 0 1 0 0,0 1 0 0 0,0-1 0 0 0,0 0 0 0 0,0 0 0 0 0,0 1-1 0 0,0-1 1 0 0,0 0 0 0 0,0 0 0 0 0,-1 0 0 0 0,1 1 0 0 0,0-1 0 0 0,0 0-1 0 0,0 0 1 0 0,1 1 0 0 0,-1-1 0 0 0,0 0 0 0 0,0 0 0 0 0,0 1 0 0 0,0-1-1 0 0,0 0 1 0 0,0 0 0 0 0,0 0 0 0 0,0 1 0 0 0,0-1 0 0 0,0 0 0 0 0,1 0-1 0 0,-1 0 1 0 0,0 1 0 0 0,0-1 0 0 0,0 0 0 0 0,0 0 0 0 0,1 0-1 0 0,-1 0 1 0 0,0 0 0 0 0,0 1 0 0 0,0-1 0 0 0,1 0 0 0 0,-1 0 0 0 0,0 0-1 0 0,0 0 1 0 0,0 0 0 0 0,1 0 0 0 0,-1 0 0 0 0,0 0 0 0 0,0 0 0 0 0,1 0-1 0 0,-1 0 1 0 0,0 0 0 0 0,1 0-2 0 0,0 0 0 0 0,-1 0-1 0 0,1 0 1 0 0,0 0 0 0 0,-1 0 0 0 0,1-1 0 0 0,-1 1-1 0 0,1 0 1 0 0,-1 0 0 0 0,1-1 0 0 0,-1 1-1 0 0,1 0 1 0 0,-1-1 0 0 0,1 1 0 0 0,-1 0 0 0 0,1-1-1 0 0,-1 1 1 0 0,1-1 0 0 0,-1 1 0 0 0,0-1-1 0 0,1 1 1 0 0,0-2 0 0 0,31-87-371 0 0,-24 41-533 0 0,-8 47 896 0 0,0 1 0 0 0,0-1-1 0 0,0 1 1 0 0,0-1 0 0 0,0 1 0 0 0,0-1 0 0 0,0 1 0 0 0,0-1 0 0 0,0 1 0 0 0,0-1 0 0 0,0 1 0 0 0,0-1 0 0 0,0 1 0 0 0,0-1 0 0 0,0 1 0 0 0,-1-1 0 0 0,1 1 0 0 0,0-1 0 0 0,0 1 0 0 0,-1-1 0 0 0,1 1 0 0 0,0 0 0 0 0,0-1-1 0 0,-1 1 1 0 0,1-1 0 0 0,-1 1 0 0 0,0-1 0 0 0,1 1 4 0 0,0 0-1 0 0,0-1 0 0 0,-1 1 1 0 0,1 0-1 0 0,0-1 0 0 0,-1 1 1 0 0,1 0-1 0 0,0 0 1 0 0,-1-1-1 0 0,1 1 0 0 0,0 0 1 0 0,-1 0-1 0 0,1 0 0 0 0,0 0 1 0 0,-1 0-1 0 0,1-1 1 0 0,-1 1-1 0 0,1 0 0 0 0,0 0 1 0 0,-1 0-1 0 0,1 0 0 0 0,-1 0 1 0 0,1 0-1 0 0,0 0 0 0 0,-1 0 1 0 0,1 0-1 0 0,0 1 1 0 0,-1-1-1 0 0,1 0 0 0 0,-1 0 1 0 0,1 0-1 0 0,0 0 0 0 0,-1 0 1 0 0,1 1-1 0 0,0-1 0 0 0,-1 0 1 0 0,1 0-1 0 0,0 1 1 0 0,-1-1-1 0 0,1 0 0 0 0,-1 1 1 0 0,-5 11 109 0 0,5-11-93 0 0,-7 12 183 0 0,7-12-173 0 0,0 0 0 0 0,0 1 0 0 0,0-1 0 0 0,0 1 0 0 0,0 0 0 0 0,0-1 0 0 0,1 1 0 0 0,-1 0 0 0 0,0-1 0 0 0,0 4 0 0 0,1-1 47 0 0,-1 1 0 0 0,1-1 0 0 0,-1 1 0 0 0,0 0 0 0 0,-1-1 0 0 0,1 0 0 0 0,-1 1 0 0 0,-3 5 0 0 0,2-3 28 0 0,0 0-1 0 0,0 1 1 0 0,-2 12 0 0 0,-5 11 85 0 0,3 0-10 0 0,6-26-144 0 0,0 0 0 0 0,0 0 0 0 0,0 0 0 0 0,-1 0-1 0 0,-2 6 1 0 0,3-8 21 0 0,0 0 0 0 0,0 0 0 0 0,0 1 0 0 0,0-1 0 0 0,0 1 0 0 0,1-1 0 0 0,0 5 0 0 0,0-8-45 0 0,0-1-1 0 0,0 1 1 0 0,0 0-1 0 0,0-1 1 0 0,0 1-1 0 0,0-1 1 0 0,0 1-1 0 0,0-1 1 0 0,0 1-1 0 0,0 0 1 0 0,0-1-1 0 0,0 1 0 0 0,0-1 1 0 0,0 1-1 0 0,0-1 1 0 0,0 1-1 0 0,0 0 1 0 0,0-1-1 0 0,-1 1 1 0 0,1-1-1 0 0,0 1 1 0 0,-1-1-2 0 0,1 0 1 0 0,0 1 0 0 0,-1-1-1 0 0,1 0 1 0 0,0 0-1 0 0,0 1 1 0 0,0-1 0 0 0,0 0-1 0 0,-1 0 1 0 0,1 1-1 0 0,0-1 1 0 0,0 0 0 0 0,0 1-1 0 0,1-2 1 0 0,2-5 4 0 0,-1 1-7 0 0,0 1 0 0 0,0-1-1 0 0,-1 1 1 0 0,2-9 0 0 0,10-56-326 0 0,-7 42 113 0 0,-5 23 152 0 0,0-1 1 0 0,0 1 0 0 0,1-11-1 0 0,0 5-28 0 0,-2 10 83 0 0,0 0-1 0 0,1 1 1 0 0,-1-1-1 0 0,0 1 1 0 0,0-1 0 0 0,0 0-1 0 0,0 1 1 0 0,0-1-1 0 0,0 1 1 0 0,0-1-1 0 0,0 0 1 0 0,0 1 0 0 0,0-1-1 0 0,0 1 1 0 0,0-1-1 0 0,0 0 1 0 0,0 1-1 0 0,0-1 1 0 0,-1 1 0 0 0,1-1-1 0 0,0 0 1 0 0,0 1-1 0 0,-1-1 1 0 0,1 1-1 0 0,0-1 1 0 0,-1 0 0 0 0,0 1-56 0 0,-10 4-296 0 0,2 3 331 0 0,-7 11 24 0 0,16-17 0 0 0,-1-1 0 0 0,1 0 0 0 0,0 1 0 0 0,-1-1 0 0 0,1 1 0 0 0,0-1 0 0 0,0 1 0 0 0,-1-1 0 0 0,1 0 0 0 0,0 1 0 0 0,0-1 0 0 0,0 1 0 0 0,-1-1 0 0 0,1 1 0 0 0,0-1 0 0 0,0 1 0 0 0,0-1 0 0 0,0 2 0 0 0,-3 5 0 0 0,-2-3 0 0 0,6-5-39 0 0,0 0 0 0 0,-1-1 0 0 0,1 1 0 0 0,-1 0 0 0 0,1 0 0 0 0,-1 0 0 0 0,1-1-1 0 0,-1 1 1 0 0,1 0 0 0 0,-1-1 0 0 0,0 1 0 0 0,0 0 0 0 0,0-1 0 0 0,0 1 0 0 0,0-2 0 0 0,4-18-741 0 0,-3 18 695 0 0,0 0-131 0 0,0 0 0 0 0,0 0 0 0 0,0 0 1 0 0,0 0-1 0 0,0 0 0 0 0,-1 0 1 0 0,1-1-1 0 0,-1-5 0 0 0,4-7-1659 0 0,-1-1-2262 0 0,-6-6-1233 0 0,6 15 4408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2:1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7079 0 0,'0'1'36'0'0,"0"0"0"0"0,0 0 0 0 0,-1 0-1 0 0,1 0 1 0 0,0-1 0 0 0,0 1 0 0 0,-1 0-1 0 0,1 0 1 0 0,-1 0 0 0 0,1-1-1 0 0,-1 1 1 0 0,1 0 0 0 0,-1-1 0 0 0,1 1-1 0 0,-1 0 1 0 0,0-1 0 0 0,1 1 0 0 0,-1-1-1 0 0,0 1 1 0 0,0-1 0 0 0,1 1 0 0 0,-1-1-1 0 0,0 1 1 0 0,0-1 0 0 0,0 0-1 0 0,0 1 1 0 0,1-1 0 0 0,-1 0 0 0 0,-2 0-1 0 0,2 0 181 0 0,-2 2 12 0 0,4 2-152 0 0,1 3 514 0 0,-1-6-490 0 0,-1-1 1 0 0,0 1-1 0 0,0 0 0 0 0,1 0 0 0 0,-1 0 0 0 0,0 0 1 0 0,1-1-1 0 0,-1 1 0 0 0,1 0 0 0 0,-1-1 1 0 0,1 1-1 0 0,0 0 0 0 0,-1-1 0 0 0,1 1 0 0 0,0 0 1 0 0,0 0 385 0 0,-1-1-456 0 0,0 0-1 0 0,1 0 1 0 0,-1 0-1 0 0,0 1 1 0 0,0-1-1 0 0,0 0 0 0 0,0 0 1 0 0,0 0-1 0 0,0 0 1 0 0,1 1-1 0 0,-1-1 1 0 0,0 0-1 0 0,0 0 1 0 0,0 0-1 0 0,0 0 1 0 0,1 0-1 0 0,-1 0 0 0 0,0 0 1 0 0,0 1-1 0 0,0-1 1 0 0,1 0-1 0 0,-1 0 1 0 0,0 0-1 0 0,0 0 1 0 0,1 0-1 0 0,-1 0 0 0 0,0 0 1 0 0,0 0-1 0 0,0 0 1 0 0,1 0-1 0 0,-1 0 1 0 0,0 0-1 0 0,0 0 1 0 0,0 0-1 0 0,1-1 0 0 0,-1 1 1 0 0,0 0-1 0 0,8-2 115 0 0,-2-5-613 0 0,-6 6 423 0 0,0 1 1 0 0,0 0 0 0 0,0-1-1 0 0,0 1 1 0 0,0-1 0 0 0,1 1 0 0 0,-1 0-1 0 0,0 0 1 0 0,0-1 0 0 0,1 1 0 0 0,-1 0-1 0 0,0-1 1 0 0,0 1 0 0 0,1 0-1 0 0,-1 0 1 0 0,0-1 0 0 0,1 1 0 0 0,-1 0-1 0 0,0 0 1 0 0,1 0 0 0 0,-1 0 0 0 0,0 0-1 0 0,1-1 1 0 0,0 1-728 0 0,16 10-1201 0 0,-14-7 2036 0 0,-2 0 104 0 0,1-1-1 0 0,0 0 1 0 0,-1 0 0 0 0,1-1-1 0 0,0 1 1 0 0,0 0 0 0 0,4 2-1 0 0,-5-4-327 0 0,0 1 0 0 0,-1-1 0 0 0,1 1 0 0 0,0-1 0 0 0,0 0 0 0 0,0 0 0 0 0,0 0 0 0 0,0 1 0 0 0,0-1-1 0 0,0 0 1 0 0,0 0 0 0 0,0 0 0 0 0,0 0 0 0 0,0-1 0 0 0,0 1 0 0 0,0 0 0 0 0,1-1 0 0 0,4 1-1092 0 0,-6 0 1160 0 0,0 0 0 0 0,1 0 0 0 0,-1 0 0 0 0,0 0 0 0 0,1 0 0 0 0,-1 0-1 0 0,0 0 1 0 0,1 0 0 0 0,-1 0 0 0 0,0 0 0 0 0,1 0 0 0 0,-1 0 0 0 0,1 0 0 0 0,-1-1 0 0 0,0 1 0 0 0,1 0-1 0 0,-1 0 1 0 0,0 0 0 0 0,0 0 0 0 0,1 0 0 0 0,-1-1 0 0 0,0 1 0 0 0,1 0 0 0 0,-1 0 0 0 0,0-1 0 0 0,0 1 0 0 0,1 0-1 0 0,-1 0 1 0 0,0-1 0 0 0,0 1 0 0 0,0 0 0 0 0,1-1 0 0 0,-1 1 0 0 0,0 0 0 0 0,0-1 0 0 0,0 1 0 0 0,0-1-1 0 0,6-2-1417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7.73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61 275 11199 0 0,'1'4'1159'0'0,"-3"0"-582"0"0,14-16-101 0 0,-8 6-614 0 0,-1 0 0 0 0,0 0 0 0 0,-1 0 0 0 0,1-1 0 0 0,-1 1 0 0 0,0-1-1 0 0,1-10 1 0 0,5-13-415 0 0,17-71 359 0 0,-12 43 162 0 0,-11 38-45 0 0,-14 33 462 0 0,7-6-225 0 0,-8 9 153 0 0,2 1 1 0 0,-16 27-1 0 0,5 7 1207 0 0,-18 63 0 0 0,30-75-1194 0 0,9-37-317 0 0,1 0-1 0 0,0 0 1 0 0,0 0-1 0 0,0 0 1 0 0,0 0-1 0 0,0 0 1 0 0,0 0 0 0 0,0 0-1 0 0,0 0 1 0 0,1-1-1 0 0,-1 1 1 0 0,1 0-1 0 0,0 0 1 0 0,-1 0 0 0 0,1 0-1 0 0,0-1 1 0 0,2 4-1 0 0,-1-3-97 0 0,1 0 0 0 0,-1 0 1 0 0,1 0-1 0 0,-1 0 0 0 0,1 0 0 0 0,0-1 0 0 0,0 1 0 0 0,0-1 0 0 0,0 0 0 0 0,0 0 0 0 0,0 0 0 0 0,4 1 0 0 0,5-1-1279 0 0,1 1-1 0 0,11-2 0 0 0,12 2-5461 0 0,-20 0 4068 0 0,3-1 1696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30 210 8463 0 0,'0'0'652'0'0,"5"6"-141"0"0,-2 6-15 0 0,-1 0 0 0 0,0 0 0 0 0,-1 0-1 0 0,0 0 1 0 0,0 0 0 0 0,-2 1 0 0 0,-1 14 0 0 0,0 5 214 0 0,2-18-376 0 0,-1-11-219 0 0,1 1-1 0 0,0-1 1 0 0,0 1 0 0 0,0-1 0 0 0,0 1 0 0 0,1-1-1 0 0,-1 1 1 0 0,3 5 0 0 0,-3-7 132 0 0,10-30-111 0 0,-3-17-778 0 0,2-71 1 0 0,-5 50-150 0 0,-6 46 726 0 0,-1 15 54 0 0,3 5 11 0 0,0 0 0 0 0,0 0 0 0 0,0 0 0 0 0,-1 0 1 0 0,1 0-1 0 0,0 0 0 0 0,0 0 0 0 0,0 0 0 0 0,0 0 0 0 0,0 0 0 0 0,-1 0 0 0 0,1 0 0 0 0,0 0 0 0 0,0 0 0 0 0,0 0 0 0 0,0 0 0 0 0,-1 0 0 0 0,1 0 0 0 0,0 0 0 0 0,0 0 0 0 0,0 0 0 0 0,0 0 0 0 0,0 0 0 0 0,-1 0 0 0 0,1 0 0 0 0,0 0 0 0 0,0 0 1 0 0,0 0-1 0 0,0 0 0 0 0,0 0 0 0 0,-1 0 0 0 0,1 0 0 0 0,0 1 0 0 0,0-1 0 0 0,0 0 0 0 0,0 0 0 0 0,0 0 0 0 0,0 0 0 0 0,0 0 0 0 0,0 0 0 0 0,0 1 0 0 0,-1-1 0 0 0,1 0 0 0 0,0 0 0 0 0,0 0 0 0 0,-1 4 14 0 0,-2 3 198 0 0,1 1-1 0 0,0 0 1 0 0,0-1-1 0 0,0 1 1 0 0,1 0-1 0 0,0 0 1 0 0,0 13-1 0 0,1 1 242 0 0,0-18-336 0 0,0 1-1 0 0,0 0 1 0 0,0 0-1 0 0,1 0 1 0 0,1 7-1 0 0,-2-11 214 0 0,11-21-120 0 0,-11 18-195 0 0,0-2 4 0 0,0 0 0 0 0,0 1 0 0 0,1-1 0 0 0,0 0-1 0 0,1-6 1 0 0,-1 7-41 0 0,0 1 0 0 0,-1-1 0 0 0,1 0 0 0 0,-1 0 0 0 0,0 0 0 0 0,0 0 0 0 0,0-3 0 0 0,1-17-34 0 0,4-28 32 0 0,-5 30-152 0 0,-1 19 151 0 0,1-1-1 0 0,0 0 1 0 0,0 0 0 0 0,0 1 0 0 0,0-1 0 0 0,2-5 0 0 0,-2-4-79 0 0,-1 12 21 0 0,-2 8 22 0 0,-1 16 296 0 0,1 1 0 0 0,1 0 0 0 0,1 1 0 0 0,3 40 0 0 0,-1-48-117 0 0,2 9 16 0 0,0-20-81 0 0,0-4 11 0 0,4-13 28 0 0,-5 5-177 0 0,0 0 0 0 0,-1 1 0 0 0,1-2 0 0 0,-1 1 0 0 0,0 0 0 0 0,0-9 0 0 0,4-15 38 0 0,12-54 308 0 0,-15 74-396 0 0,-1 0 1 0 0,1-18-1 0 0,3-11-161 0 0,-5 17 174 0 0,0 19 112 0 0,-1 0 0 0 0,1 1 0 0 0,0-1 0 0 0,0 0 1 0 0,0 0-1 0 0,0 0 0 0 0,1 0 0 0 0,-1 0 0 0 0,0 1 1 0 0,1-1-1 0 0,0-2 0 0 0,-3 5 72 0 0,2-1-59 0 0,-1 0 0 0 0,1 1-1 0 0,0-1 1 0 0,-1 0 0 0 0,1 0-1 0 0,0 0 1 0 0,-1 0 0 0 0,1 0-1 0 0,0 1 1 0 0,0-1 0 0 0,-1 0-1 0 0,1 0 1 0 0,0 1 0 0 0,-1-1-1 0 0,1 0 1 0 0,0 0 0 0 0,0 1 0 0 0,0-1-1 0 0,-1 0 1 0 0,1 1 0 0 0,0-1-1 0 0,0 0 1 0 0,0 1 0 0 0,-9 29-57 0 0,-4 18-94 0 0,10-37 160 0 0,0-1-1 0 0,-5 12 0 0 0,-4 19 81 0 0,6-21 208 0 0,0 1 1 0 0,-1-1 0 0 0,-10 20 0 0 0,13-31-90 0 0,-2-2-137 0 0,3-11 17 0 0,1-15 20 0 0,3 12-111 0 0,13-111 0 0 0,-5 31-330 0 0,-9 80 314 0 0,0 5 12 0 0,0 1 0 0 0,1-1 0 0 0,-1 0 0 0 0,0 0 1 0 0,-1 1-1 0 0,1-1 0 0 0,0 0 0 0 0,0 1 0 0 0,-1-1 0 0 0,1 0 0 0 0,-1 1 1 0 0,0-1-1 0 0,1 0 0 0 0,-1 1 0 0 0,-1-3 0 0 0,-5 16-113 0 0,1 0 209 0 0,2 0-1 0 0,0 1 1 0 0,0-1 0 0 0,1 1 0 0 0,0 0-1 0 0,1 1 1 0 0,1-1 0 0 0,0 0-1 0 0,2 19 1 0 0,0-27-69 0 0,-1-1 0 0 0,1 0 0 0 0,1 1 0 0 0,-1-1 0 0 0,1 0 0 0 0,0 0 0 0 0,-1 0 0 0 0,2 0 0 0 0,3 5 0 0 0,-5-8 59 0 0,12 1 78 0 0,-11-2-156 0 0,0 0 0 0 0,0-1-1 0 0,0 0 1 0 0,0 0 0 0 0,0 1 0 0 0,0-1-1 0 0,0 0 1 0 0,0-1 0 0 0,0 1-1 0 0,-1 0 1 0 0,1 0 0 0 0,-1-1 0 0 0,1 1-1 0 0,-1-1 1 0 0,1 0 0 0 0,-1 1 0 0 0,0-1-1 0 0,1 0 1 0 0,-1 0 0 0 0,1-3-1 0 0,1 0 43 0 0,-1-1 0 0 0,1 1 0 0 0,-1-1 0 0 0,-1 0 0 0 0,1 0 0 0 0,0-6 0 0 0,4-10 38 0 0,-5 18-87 0 0,1 1 0 0 0,-1-1 0 0 0,0 0 0 0 0,-1 1 0 0 0,1-5 0 0 0,3-9-61 0 0,-3 15 71 0 0,0 1 0 0 0,-1-1 0 0 0,1 0 0 0 0,-1 1-1 0 0,1-1 1 0 0,-1 0 0 0 0,0 1 0 0 0,0-1 0 0 0,0-3 0 0 0,-1 2 61 0 0,-1 4-56 0 0,0 5-40 0 0,-4 66-415 0 0,-1 3 363 0 0,3 78 640 0 0,3-134-542 0 0,1-15-12 0 0,-1-1 0 0 0,1 1-1 0 0,0 0 1 0 0,0 0 0 0 0,1-1 0 0 0,-1 1-1 0 0,2 4 1 0 0,2 0 31 0 0,1-8-2 0 0,-1-5 37 0 0,-4 1-54 0 0,1 1 0 0 0,0 0-1 0 0,0-1 1 0 0,0 1 0 0 0,0 0-1 0 0,1 0 1 0 0,1-4 0 0 0,-2 5-10 0 0,0 0 0 0 0,0 0 1 0 0,0 0-1 0 0,-1 0 0 0 0,1-1 1 0 0,0 1-1 0 0,-1 0 0 0 0,0-4 1 0 0,5-15 49 0 0,-4 19-55 0 0,1-3-1 0 0,0 0-1 0 0,0 0 0 0 0,0 0 1 0 0,-1 0-1 0 0,0-1 1 0 0,2-10-1 0 0,-3 13-9 0 0,1-1 0 0 0,0 0-1 0 0,-1 1 1 0 0,2-1 0 0 0,0-3 0 0 0,-1 4-3 0 0,0 0 1 0 0,0 0 0 0 0,0 0 0 0 0,0 0 0 0 0,-1 0 0 0 0,1 0 0 0 0,-1-5 0 0 0,3-4-5 0 0,-3 11 15 0 0,1 1 0 0 0,-1 0-1 0 0,0-1 1 0 0,0 1 0 0 0,0 0 0 0 0,1-1-1 0 0,-1 1 1 0 0,0 0 0 0 0,0-1-1 0 0,0 1 1 0 0,0-1 0 0 0,0 1-1 0 0,0 0 1 0 0,0-1 0 0 0,0 1-1 0 0,0-1 1 0 0,0 1 0 0 0,0 0 0 0 0,0-1-1 0 0,0 1 1 0 0,0-1 0 0 0,0 1-1 0 0,0 0 1 0 0,-1-1 0 0 0,1 1-1 0 0,0-1 1 0 0,0 1 0 0 0,0 0-1 0 0,-1-1 1 0 0,1 1 0 0 0,0 0-1 0 0,0-1 1 0 0,-1 1 0 0 0,1 0 0 0 0,0 0-1 0 0,-1-1 1 0 0,1 1 0 0 0,0 0-1 0 0,-1 0 1 0 0,1 0 0 0 0,0-1-1 0 0,-1 1 1 0 0,1 0 0 0 0,-1 0 0 0 0,-4 22-184 0 0,5-19 168 0 0,0 1 0 0 0,0-1 1 0 0,0 1-1 0 0,0 0 1 0 0,-1-1-1 0 0,1 1 1 0 0,-1-1-1 0 0,-2 8 1 0 0,2-7 5 0 0,0 0 0 0 0,1 1 0 0 0,-1-1 0 0 0,1 1 0 0 0,0-1 0 0 0,1 1 1 0 0,0 6-1 0 0,1 18-50 0 0,-15 130 89 0 0,11-145-23 0 0,1-1 0 0 0,1 0 0 0 0,0 0-1 0 0,1 0 1 0 0,4 20 0 0 0,-3-26 51 0 0,-2-7-53 0 0,0 0-1 0 0,0 0 0 0 0,0 0 0 0 0,1 0 1 0 0,-1 0-1 0 0,0 0 0 0 0,0 0 1 0 0,1 0-1 0 0,-1 0 0 0 0,0 0 1 0 0,0 0-1 0 0,0-1 0 0 0,1 1 1 0 0,-1 0-1 0 0,0 0 0 0 0,0 0 0 0 0,0 0 1 0 0,1 0-1 0 0,-1 0 0 0 0,0 0 1 0 0,0-1-1 0 0,0 1 0 0 0,1 0 1 0 0,-1 0-1 0 0,0 0 0 0 0,0 0 1 0 0,0-1-1 0 0,0 1 0 0 0,0 0 0 0 0,0 0 1 0 0,1 0-1 0 0,-1-1 0 0 0,0 1 1 0 0,6-8 47 0 0,7-35 61 0 0,-11 35-107 0 0,0 0-1 0 0,0 0 0 0 0,-1 1 1 0 0,1-10-1 0 0,-1 9-13 0 0,0-1 1 0 0,1 1-1 0 0,4-15 0 0 0,-3 14-20 0 0,0-1-1 0 0,-1 1 1 0 0,0-1 0 0 0,0 0-1 0 0,-1 1 1 0 0,0-1 0 0 0,-1 0-1 0 0,0 0 1 0 0,-1 0 0 0 0,-2-15-1 0 0,3 23 30 0 0,-1-1 0 0 0,1 1 0 0 0,0-1 0 0 0,1 0 0 0 0,-1 1 0 0 0,1-5 0 0 0,0 6 0 0 0,-1-1 0 0 0,0 1 0 0 0,1-1 0 0 0,-1 1 0 0 0,0-1 0 0 0,0 1 0 0 0,0-1 0 0 0,0 1 0 0 0,0-1 0 0 0,-1 0 0 0 0,1 1 0 0 0,0 0 0 0 0,-1-3 0 0 0,1 4-1 0 0,0 0 0 0 0,-1 0 0 0 0,1 0 0 0 0,0-1 0 0 0,0 1 0 0 0,0 0 0 0 0,0 0 0 0 0,0 0 0 0 0,0 0 0 0 0,-1 0 0 0 0,1 0 0 0 0,0-1 0 0 0,0 1 0 0 0,0 0 0 0 0,0 0 0 0 0,-1 0 0 0 0,1 0 0 0 0,0 0 0 0 0,0 0 0 0 0,0 0 0 0 0,0 0 0 0 0,-1 0 0 0 0,1 0 0 0 0,0 0 0 0 0,0 0 0 0 0,0 0 0 0 0,0 0 0 0 0,-1 0 0 0 0,1 0 0 0 0,0 0 0 0 0,0 0 0 0 0,0 0 0 0 0,0 0 0 0 0,-1 0 0 0 0,1 0 0 0 0,0 1 0 0 0,0-1 0 0 0,0 0 0 0 0,0 0-1 0 0,-1 0 1 0 0,1 0 0 0 0,0 0 0 0 0,0 0 0 0 0,0 0 0 0 0,0 1 0 0 0,0-1 0 0 0,0 0 0 0 0,0 0 0 0 0,-1 0 0 0 0,1 0 0 0 0,0 0 0 0 0,0 1 0 0 0,0-1 0 0 0,0 0 0 0 0,0 0 0 0 0,0 0 0 0 0,0 1 0 0 0,0-1 0 0 0,0 1-6 0 0,-1 0 0 0 0,1 1-1 0 0,0-1 1 0 0,-1 0 0 0 0,1 0-1 0 0,0 1 1 0 0,0-1 0 0 0,0 0-1 0 0,0 1 1 0 0,0-1 0 0 0,0 0-1 0 0,1 2 1 0 0,0-1-5 0 0,-1-1-1 0 0,0 1 1 0 0,0-1-1 0 0,0 1 1 0 0,0-1 0 0 0,0 1-1 0 0,0-1 1 0 0,0 1-1 0 0,0-1 1 0 0,0 1 0 0 0,-1 1-1 0 0,-2 3-13 0 0,1 0 0 0 0,0 0 0 0 0,0 0 0 0 0,0 0 0 0 0,1 0 0 0 0,0 0 0 0 0,0 7 0 0 0,0-8 25 0 0,0 1 1 0 0,0-1-1 0 0,0 0 0 0 0,-3 8 0 0 0,-4 18 21 0 0,7-15 98 0 0,-1-1-1 0 0,-5 21 0 0 0,6-29-61 0 0,0 0 0 0 0,0 0 0 0 0,1 1 0 0 0,0 12 0 0 0,1-11 14 0 0,-1-1-1 0 0,-2 17 0 0 0,1-18-31 0 0,1 1 0 0 0,0 15 0 0 0,1-15-38 0 0,-1-1-1 0 0,-1 0 1 0 0,0 11-1 0 0,0-16 11 0 0,1-1 0 0 0,0 1 0 0 0,0 0 0 0 0,0 0 0 0 0,0-1 0 0 0,0 1 0 0 0,0 0 0 0 0,1-1 0 0 0,-1 1 0 0 0,1 0 0 0 0,-1-1 0 0 0,1 1 0 0 0,-1 0 0 0 0,1-1 0 0 0,2 3 0 0 0,-3-3-3 0 0,4-6 112 0 0,-2 4-119 0 0,0 0 1 0 0,-1-1-1 0 0,0 1 1 0 0,1-1-1 0 0,-1 1 1 0 0,0-1-1 0 0,0 0 1 0 0,0 1 0 0 0,0-1-1 0 0,0 0 1 0 0,0 0-1 0 0,0 0 1 0 0,0 0-1 0 0,-1 0 1 0 0,1 1-1 0 0,-1-1 1 0 0,0 0 0 0 0,1-3-1 0 0,0-1 0 0 0,0 0 0 0 0,1 0 0 0 0,0 0 0 0 0,4-7 0 0 0,4-16 0 0 0,28-90-59 0 0,-25 85 30 0 0,5-6-31 0 0,-14 31 44 0 0,1 0 0 0 0,-1-1 0 0 0,4-13 0 0 0,-7 20 7 0 0,0-1 0 0 0,0 0 0 0 0,0 1 0 0 0,1 0 0 0 0,2-5 0 0 0,-4 8 7 0 0,0 1 0 0 0,0-1 0 0 0,0 0 0 0 0,0 0 0 0 0,0 0 0 0 0,0 0 0 0 0,0 0 0 0 0,0 0 0 0 0,0 0 0 0 0,0 0 0 0 0,0 0 0 0 0,1 0 0 0 0,-1 0 0 0 0,0 0 0 0 0,0 0 1 0 0,0 0-1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1 0 0,0 0-1 0 0,0 0 0 0 0,0 0 0 0 0,0 0 0 0 0,0 0 0 0 0,0 0 0 0 0,0 0 0 0 0,0-1 0 0 0,0 1 0 0 0,0 0 0 0 0,0 0 0 0 0,0 0 0 0 0,0 0 0 0 0,0 0 0 0 0,0 0 0 0 0,0 0 0 0 0,0 0 0 0 0,0 0 0 0 0,0 0 0 0 0,0 0 0 0 0,0-1 0 0 0,-3 16-168 0 0,-26 65-205 0 0,17-51 313 0 0,-7 30 1 0 0,5-20 20 0 0,9-28 37 0 0,1 0 0 0 0,-4 20-1 0 0,5-10 81 0 0,-1 1 167 0 0,-8 32 0 0 0,8-39-125 0 0,1 0 0 0 0,-2 18 0 0 0,3-17-20 0 0,-6 26 0 0 0,6-33-24 0 0,0 1-1 0 0,-1 17 1 0 0,-1 8 225 0 0,4-24-179 0 0,4-15-115 0 0,-1 0 0 0 0,0 0 0 0 0,0 0-1 0 0,3-6 1 0 0,-4 6-5 0 0,0-1 0 0 0,0 1 0 0 0,-1-1 0 0 0,0 1 0 0 0,0-1 0 0 0,0 1 0 0 0,0-8 0 0 0,5-19 0 0 0,24-61 0 0 0,-22 69 1 0 0,18-34-1 0 0,-8 18-13 0 0,4-2-45 0 0,-15 30 52 0 0,10-25 0 0 0,6-1-352 0 0,-30 95 77 0 0,-2-25 232 0 0,-12 42-53 0 0,-7 27 102 0 0,26-93 26 0 0,0 0 1 0 0,-2 17-1 0 0,-2 12 78 0 0,2-26-69 0 0,0 3 7 0 0,0 1 0 0 0,-2 20 0 0 0,1-7-19 0 0,3-23 14 0 0,1 0-1 0 0,0 0 1 0 0,0 0 0 0 0,0 12 0 0 0,2-12 24 0 0,0 5 178 0 0,-1-10-237 0 0,1-1-1 0 0,-1 0 1 0 0,0 0 0 0 0,0 1 0 0 0,0-1 0 0 0,1 0 0 0 0,-1 0 0 0 0,0 0 0 0 0,1 1 0 0 0,-1-1-1 0 0,0 0 1 0 0,0 0 0 0 0,1 0 0 0 0,-1 0 0 0 0,0 0 0 0 0,1 0 0 0 0,-1 1 0 0 0,0-1-1 0 0,1 0 1 0 0,-1 0 0 0 0,0 0 0 0 0,1 0 0 0 0,-1 0 0 0 0,0 0 0 0 0,1 0 0 0 0,-1 0-1 0 0,0-1 1 0 0,1 1 0 0 0,-1 0 0 0 0,0 0 0 0 0,1 0 0 0 0,0-1-14 0 0,-1 1 1 0 0,1 0-1 0 0,-1-1 1 0 0,1 1-1 0 0,-1 0 1 0 0,1-1-1 0 0,-1 1 1 0 0,0-1-1 0 0,1 1 1 0 0,-1-1-1 0 0,1 1 0 0 0,-1-1 1 0 0,0 1-1 0 0,1-1 1 0 0,-1 1-1 0 0,0-1 1 0 0,0 0-1 0 0,0 1 1 0 0,1-1-1 0 0,-1 1 1 0 0,0-1-1 0 0,0 0 1 0 0,4-9-85 0 0,-2 7 46 0 0,1-1 0 0 0,-1 0 1 0 0,1 0-1 0 0,-1 0 0 0 0,0-1 1 0 0,-1 1-1 0 0,3-8 0 0 0,8-20-286 0 0,-10 27 227 0 0,1-1 1 0 0,-1 0-1 0 0,0 0 0 0 0,1-7 0 0 0,13-40-515 0 0,-12 43 537 0 0,-3 9 86 0 0,-1 1 0 0 0,1-1 1 0 0,0 0-1 0 0,-1-1 0 0 0,1 1 0 0 0,-1 0 0 0 0,1 0 1 0 0,-1 0-1 0 0,0 0 0 0 0,0 0 0 0 0,1 0 1 0 0,-1 0-1 0 0,0-1 0 0 0,0 1 0 0 0,0 0 0 0 0,0 0 1 0 0,0-1-1 0 0,-5 21 36 0 0,5-17-57 0 0,0 0 1 0 0,-1 0 0 0 0,1 0 0 0 0,-1 0-1 0 0,0 0 1 0 0,1 0 0 0 0,-3 3 0 0 0,-3 11-93 0 0,0 14 180 0 0,3-18 59 0 0,0 0 1 0 0,0 13-1 0 0,-1 4 292 0 0,2-22-326 0 0,1-1 0 0 0,0 0 1 0 0,1 1-1 0 0,-1 7 1 0 0,-1 14 121 0 0,1-24-179 0 0,0 0 0 0 0,1 1-1 0 0,0-1 1 0 0,0 1 0 0 0,0-1-1 0 0,1 6 1 0 0,-1 0 29 0 0,0-8-52 0 0,0-1 0 0 0,-1 0 0 0 0,1 0-1 0 0,1 1 1 0 0,-1-1 0 0 0,0 0 0 0 0,0 0 0 0 0,0 0 0 0 0,0 1 0 0 0,1-1 0 0 0,-1 0 0 0 0,1 2 0 0 0,5-1 1 0 0,-5-2-9 0 0,0 0 0 0 0,1-1-1 0 0,-1 1 1 0 0,0-1 0 0 0,0 1 0 0 0,0-1-1 0 0,0 0 1 0 0,0 1 0 0 0,0-1 0 0 0,0 0-1 0 0,0 0 1 0 0,0 1 0 0 0,0-1 0 0 0,0 0-1 0 0,0 0 1 0 0,0 0 0 0 0,-1 0 0 0 0,1 0-1 0 0,0-2 1 0 0,10-25 27 0 0,-7 16 3 0 0,55-187-24 0 0,-54 181-8 0 0,-2 9-1 0 0,-3 9 0 0 0,0 1-1 0 0,0-1 1 0 0,0 0 0 0 0,0 0-1 0 0,0 0 1 0 0,0 0 0 0 0,0 0-1 0 0,0 0 1 0 0,0 0-1 0 0,0 0 1 0 0,0 0 0 0 0,0 1-1 0 0,0-1 1 0 0,0 0-1 0 0,0 0 1 0 0,0 0 0 0 0,1 0-1 0 0,-1 0 1 0 0,0 0 0 0 0,0 0-1 0 0,0 0 1 0 0,0 0-1 0 0,0 0 1 0 0,0 0 0 0 0,0 0-1 0 0,0 0 1 0 0,0 0 0 0 0,0 0-1 0 0,1 0 1 0 0,-1 1-1 0 0,0-1 1 0 0,0 0 0 0 0,0 0-1 0 0,0 0 1 0 0,0 0-1 0 0,0 0 1 0 0,0 0 0 0 0,1-1-1 0 0,-1 1 1 0 0,0 0 0 0 0,0 0-1 0 0,0 0 1 0 0,0 0-1 0 0,0 0 1 0 0,0 0 0 0 0,0 0-1 0 0,0 0 1 0 0,0 0 0 0 0,1 0-1 0 0,-1 0 1 0 0,0 0-1 0 0,0 0 1 0 0,0 0 0 0 0,0 0-1 0 0,0 0 1 0 0,0 0-1 0 0,0-1 1 0 0,0 1 0 0 0,1 9-59 0 0,-1 9 4 0 0,-1 0 1 0 0,-1 1-1 0 0,-5 20 0 0 0,0-1 11 0 0,0 3 91 0 0,1-6 95 0 0,2 1-1 0 0,-1 46 1 0 0,5-70-79 0 0,0-9-38 0 0,-1 0-1 0 0,1 0 1 0 0,0 0 0 0 0,1 0-1 0 0,-1 0 1 0 0,1 0-1 0 0,-1 0 1 0 0,1 0 0 0 0,0 0-1 0 0,0 0 1 0 0,0-1-1 0 0,0 1 1 0 0,0 0 0 0 0,3 3-1 0 0,-4-6-21 0 0,0 1-1 0 0,1-1 0 0 0,-1 0 1 0 0,0 1-1 0 0,1-1 1 0 0,-1 0-1 0 0,0 0 0 0 0,1 1 1 0 0,-1-1-1 0 0,1 0 1 0 0,-1 0-1 0 0,0 0 0 0 0,1 0 1 0 0,-1 1-1 0 0,1-1 0 0 0,-1 0 1 0 0,0 0-1 0 0,1 0 1 0 0,-1 0-1 0 0,1 0 0 0 0,-1 0 1 0 0,1 0-1 0 0,-1 0 1 0 0,0 0-1 0 0,1 0 0 0 0,-1 0 1 0 0,1-1-1 0 0,-1 1 1 0 0,1 0-1 0 0,-1 0 0 0 0,0 0 1 0 0,1 0-1 0 0,-1-1 1 0 0,0 1-1 0 0,1 0 0 0 0,-1 0 1 0 0,0-1-1 0 0,1 1 1 0 0,-1 0-1 0 0,0-1 0 0 0,1 1 1 0 0,-1 0-1 0 0,0-1 1 0 0,1 1-1 0 0,9-16-140 0 0,-4 4 95 0 0,2-6 184 0 0,7-21-1 0 0,12-27-234 0 0,-20 50 33 0 0,-6 14 88 0 0,0-1 1 0 0,0 0-1 0 0,0 1 1 0 0,0-1-1 0 0,0 0 0 0 0,-1 0 1 0 0,1-4-1 0 0,-1 6-52 0 0,0 1 0 0 0,0 0 0 0 0,0-1 0 0 0,0 1 0 0 0,0-1 0 0 0,0 1-1 0 0,0 0 1 0 0,0-1 0 0 0,0 1 0 0 0,0 0 0 0 0,0-1 0 0 0,0 1 0 0 0,0 0 0 0 0,1-1 0 0 0,-1 1 0 0 0,0 0 0 0 0,0-1-1 0 0,0 1 1 0 0,1 0 0 0 0,-1-1 0 0 0,0 1 0 0 0,0 0 0 0 0,0-1 0 0 0,1 1 0 0 0,-1 0 0 0 0,0 0 0 0 0,1-1-1 0 0,-1 1 1 0 0,0 0 0 0 0,1 0 0 0 0,-1 0 0 0 0,0 0 0 0 0,1-1 0 0 0,-1 1 0 0 0,0 0 0 0 0,1 0 0 0 0,-1 0-1 0 0,0 0 1 0 0,1 0 0 0 0,0 0-34 0 0,-1 0 1 0 0,1 0-1 0 0,-1 1 0 0 0,1-1 0 0 0,-1 0 0 0 0,1 0 1 0 0,-1 1-1 0 0,0-1 0 0 0,1 0 0 0 0,-1 1 0 0 0,1-1 1 0 0,-1 0-1 0 0,0 1 0 0 0,1-1 0 0 0,-1 0 0 0 0,0 1 1 0 0,1-1-1 0 0,-1 1 0 0 0,0-1 0 0 0,0 1 0 0 0,1-1 1 0 0,-1 1-1 0 0,0-1 0 0 0,0 1 0 0 0,0-1 0 0 0,0 1 0 0 0,0-1 1 0 0,0 1-1 0 0,1 1-40 0 0,-2-1 0 0 0,1 1 0 0 0,0-1 0 0 0,0 1 1 0 0,0-1-1 0 0,-1 1 0 0 0,1-1 0 0 0,-1 0 0 0 0,0 2 0 0 0,-2 11-599 0 0,-9 66-5460 0 0,0-12-1904 0 0,1-26 5604 0 0,11-29 2188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97 11343 0 0,'0'0'874'0'0,"3"15"7"0"0,-2-8-240 0 0,1-1-1 0 0,-1 0 1 0 0,-1 0 0 0 0,1 1-1 0 0,-1 6 1 0 0,2 22 3 0 0,3 4 170 0 0,-4-26-643 0 0,1-1 0 0 0,3 14 0 0 0,-3-13 108 0 0,-2-10-61 0 0,0-6 203 0 0,-19-152 46 0 0,18 143-424 0 0,0 5-31 0 0,-1 0 0 0 0,1-1 0 0 0,-1 1 0 0 0,0 0 1 0 0,-1 1-1 0 0,0-1 0 0 0,0 0 0 0 0,0 1 1 0 0,-1-1-1 0 0,0 1 0 0 0,-9-11 0 0 0,12 16-16 0 0,1 1 1 0 0,-1-1-1 0 0,0 0 0 0 0,0 1 0 0 0,0 0 1 0 0,0-1-1 0 0,0 1 0 0 0,0 0 0 0 0,0-1 1 0 0,1 1-1 0 0,-1 0 0 0 0,0 0 0 0 0,0 0 0 0 0,0 0 1 0 0,0 0-1 0 0,0 0 0 0 0,0 0 0 0 0,0 0 1 0 0,0 0-1 0 0,0 0 0 0 0,0 0 0 0 0,0 1 1 0 0,0-1-1 0 0,0 0 0 0 0,0 1 0 0 0,0-1 1 0 0,1 1-1 0 0,-1-1 0 0 0,0 1 0 0 0,0-1 0 0 0,0 1 1 0 0,1-1-1 0 0,-1 1 0 0 0,0 0 0 0 0,1 0 1 0 0,-2 1-1 0 0,0 0-12 0 0,0 1 0 0 0,0-1 0 0 0,0 1 0 0 0,0 0 0 0 0,1-1 0 0 0,-1 1 0 0 0,1 0 0 0 0,0 0 0 0 0,-2 6 1 0 0,0 3-22 0 0,3-9 36 0 0,-1 0 1 0 0,0 0 0 0 0,1 0 0 0 0,0-1-1 0 0,-1 1 1 0 0,1 0 0 0 0,0 0 0 0 0,1 0-1 0 0,-1-1 1 0 0,0 1 0 0 0,2 4 0 0 0,3 8 139 0 0,10 30 186 0 0,7 8-155 0 0,-16-37-153 0 0,1 0 0 0 0,0 0 0 0 0,1-1-1 0 0,12 17 1 0 0,-20-31-12 0 0,0-1 1 0 0,1 1-1 0 0,-1-1 0 0 0,0 1 0 0 0,0-1 0 0 0,1 1 0 0 0,-1-1 1 0 0,1 0-1 0 0,-1 1 0 0 0,0-1 0 0 0,1 0 0 0 0,-1 1 0 0 0,1-1 1 0 0,-1 0-1 0 0,1 1 0 0 0,-1-1 0 0 0,1 0 0 0 0,-1 0 0 0 0,1 0 1 0 0,-1 0-1 0 0,1 1 0 0 0,-1-1 0 0 0,2 0 0 0 0,-2 0 5 0 0,1-1-1 0 0,-1 1 1 0 0,1 0 0 0 0,-1 0-1 0 0,1-1 1 0 0,-1 1-1 0 0,0 0 1 0 0,1-1-1 0 0,-1 1 1 0 0,1-1-1 0 0,-1 1 1 0 0,0 0-1 0 0,1-1 1 0 0,-1 1 0 0 0,0-1-1 0 0,0 1 1 0 0,1-1-1 0 0,-1 1 1 0 0,0-1-1 0 0,1-2 13 0 0,0-1 0 0 0,0 1 0 0 0,0 0 0 0 0,-1 0-1 0 0,1 0 1 0 0,-1-6 0 0 0,0-70 60 0 0,1 43-82 0 0,-2-1-1 0 0,-9-66 0 0 0,1 54 1 0 0,25 140-520 0 0,60 146 768 0 0,-39-154-93 0 0,-35-80-150 0 0,0 0 1 0 0,0 0-1 0 0,0-1 1 0 0,0 1-1 0 0,0 0 1 0 0,0-1-1 0 0,1 1 1 0 0,-1-1-1 0 0,5 3 1 0 0,-5-4-6 0 0,-1 1 0 0 0,1-1-1 0 0,0 0 1 0 0,0 0 0 0 0,0 0 0 0 0,0 0 0 0 0,0-1 0 0 0,0 1 0 0 0,0 0 0 0 0,0-1 0 0 0,0 1 0 0 0,0-1-1 0 0,0 0 1 0 0,1 0 0 0 0,2 0 0 0 0,-4-1 1 0 0,0 1 1 0 0,1-1-1 0 0,-1 0 0 0 0,0 0 1 0 0,0 0-1 0 0,0 0 0 0 0,1 0 0 0 0,-1 0 1 0 0,0 0-1 0 0,-1 0 0 0 0,1 0 0 0 0,0-1 1 0 0,1-1-1 0 0,5-6 83 0 0,-6 8-71 0 0,0 0 0 0 0,-1-1 1 0 0,1 1-1 0 0,0 0 1 0 0,0-1-1 0 0,-1 1 1 0 0,1-1-1 0 0,-1 1 1 0 0,1 0-1 0 0,-1-1 1 0 0,0-1-1 0 0,5-12 63 0 0,-3 10-73 0 0,1 0 0 0 0,-1 0 0 0 0,-1 0 0 0 0,1 0 0 0 0,-1 0 0 0 0,0-1 0 0 0,1-7 0 0 0,-1 6-13 0 0,0 0 0 0 0,1 0-1 0 0,2-7 1 0 0,-2 7-55 0 0,0 1 1 0 0,-1-1-1 0 0,2-12 0 0 0,1-8-116 0 0,-2 22 135 0 0,-1-1-1 0 0,0 0 1 0 0,0-10-1 0 0,0 8-13 0 0,-1 8 59 0 0,0-1 0 0 0,0 1 0 0 0,0 0 0 0 0,0 0 0 0 0,0 0 0 0 0,0 0 0 0 0,0 0-1 0 0,0-1 1 0 0,0 1 0 0 0,0 0 0 0 0,0 0 0 0 0,0 0 0 0 0,0 0 0 0 0,0 0 0 0 0,0-1 0 0 0,0 1 0 0 0,0 0 0 0 0,0 0-1 0 0,1 0 1 0 0,-1 0 0 0 0,0 0 0 0 0,0 0 0 0 0,0 0 0 0 0,0 0 0 0 0,0-1 0 0 0,0 1 0 0 0,1 0 0 0 0,-1 0 0 0 0,0 0-1 0 0,0 0 1 0 0,0 0 0 0 0,0 0 0 0 0,0 0 0 0 0,1 0 0 0 0,-1 0 0 0 0,0 0 0 0 0,0 0 0 0 0,0 0 0 0 0,0 0 0 0 0,0 0-1 0 0,1 0 1 0 0,-1 0 0 0 0,0 0 0 0 0,0 0 0 0 0,0 0 0 0 0,0 0 0 0 0,0 0 0 0 0,1 0 0 0 0,-1 0 0 0 0,0 0 0 0 0,0 0-1 0 0,0 1 1 0 0,0-1 0 0 0,0 0 0 0 0,0 0 0 0 0,1 0 0 0 0,-1 0 0 0 0,0 0 0 0 0,3 4-43 0 0,-3-2 23 0 0,1 0 0 0 0,-1 0 0 0 0,1 0 0 0 0,-1 0 0 0 0,1 0 0 0 0,-1 0 1 0 0,0 0-1 0 0,0 3 0 0 0,1 10-63 0 0,6 23 44 0 0,3 46 0 0 0,-8-62 52 0 0,0 6 58 0 0,1 0-1 0 0,1-1 1 0 0,13 44 0 0 0,-11-51-41 0 0,-5-15-54 0 0,0-1 0 0 0,0 1-1 0 0,0-1 1 0 0,1 1 0 0 0,0-1-1 0 0,0 0 1 0 0,0 0 0 0 0,0 0-1 0 0,1 0 1 0 0,0 0 0 0 0,3 4-1 0 0,-5-8-5 0 0,-1 0 1 0 0,1 1-1 0 0,-1-1 0 0 0,0 1 1 0 0,1-1-1 0 0,-1 0 0 0 0,1 0 1 0 0,0 1-1 0 0,-1-1 0 0 0,1 0 0 0 0,-1 0 1 0 0,1 1-1 0 0,-1-1 0 0 0,1 0 1 0 0,-1 0-1 0 0,1 0 0 0 0,0 0 1 0 0,-1 0-1 0 0,1 0 0 0 0,-1 0 0 0 0,1 0 1 0 0,0 0-1 0 0,-1 0 0 0 0,1 0 1 0 0,-1 0-1 0 0,1-1 0 0 0,0 1 1 0 0,-1 0-1 0 0,1 0 0 0 0,-1-1 0 0 0,1 1 1 0 0,-1 0-1 0 0,1-1 0 0 0,-1 1 1 0 0,1 0-1 0 0,-1-1 0 0 0,0 1 1 0 0,1-1-1 0 0,-1 1 0 0 0,1-1 0 0 0,-1 1 1 0 0,0-1-1 0 0,0 1 0 0 0,1-1 1 0 0,-1 1-1 0 0,0-1 0 0 0,1 0 1 0 0,1-3-294 0 0,-1 0 1 0 0,1 0 0 0 0,-1-1 0 0 0,2-7 0 0 0,2-13-2350 0 0,-1 0 1 0 0,1-31 0 0 0,2-61-4524 0 0,-7 89 5926 0 0,3 0 882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96 223 14999 0 0,'-16'53'1954'0'0,"16"-48"-1825"0"0,-2 6 204 0 0,1 0 0 0 0,0 0 1 0 0,2 21-1 0 0,0-15-39 0 0,1-2 49 0 0,0-1 0 0 0,5 23 0 0 0,-3-25-214 0 0,-4-8-94 0 0,1-1 0 0 0,-1 0 0 0 0,1 0 0 0 0,0 0 0 0 0,0 0 0 0 0,0 0 0 0 0,1-1 0 0 0,-1 1 0 0 0,1 0-1 0 0,-1 0 1 0 0,1-1 0 0 0,0 1 0 0 0,0-1 0 0 0,4 5 0 0 0,-5-7-33 0 0,0 0 0 0 0,-1 0 0 0 0,1 1 0 0 0,-1-1 1 0 0,1 0-1 0 0,0 0 0 0 0,-1 0 0 0 0,1 0 0 0 0,-1 0 0 0 0,1 0 0 0 0,0 0 0 0 0,-1 0 0 0 0,1 0 0 0 0,0 0 0 0 0,-1 0 0 0 0,1 0 0 0 0,-1 0 0 0 0,1-1 0 0 0,0 1 1 0 0,-1 0-1 0 0,1 0 0 0 0,-1-1 0 0 0,1 1 0 0 0,-1 0 0 0 0,1-1 0 0 0,-1 1 0 0 0,1 0 0 0 0,-1-1 0 0 0,1 1 0 0 0,-1-1 0 0 0,1 1 0 0 0,-1-1 0 0 0,0 1 1 0 0,1-1-1 0 0,-1 1 0 0 0,0-1 0 0 0,0 0 0 0 0,1 1 0 0 0,-1-1 0 0 0,0 1 0 0 0,0-2 0 0 0,10-28-7 0 0,-10 26 17 0 0,5-19-5 0 0,-1 0 1 0 0,-2-1 0 0 0,0-23 0 0 0,-6-72 3 0 0,3 102 27 0 0,-1 0-1 0 0,-1 0 1 0 0,0 0 0 0 0,-1 0-1 0 0,-1 1 1 0 0,-1 0-1 0 0,0 0 1 0 0,-1 0 0 0 0,-13-21-1 0 0,19 35-38 0 0,0 1-1 0 0,0 0 1 0 0,0-1 0 0 0,0 1-1 0 0,0 0 1 0 0,0 0-1 0 0,0-1 1 0 0,0 1-1 0 0,-1 0 1 0 0,1 0 0 0 0,0 0-1 0 0,-1 1 1 0 0,1-1-1 0 0,-1 0 1 0 0,1 0 0 0 0,-1 1-1 0 0,0-1 1 0 0,1 1-1 0 0,-1 0 1 0 0,1-1 0 0 0,-1 1-1 0 0,0 0 1 0 0,1 0-1 0 0,-1 0 1 0 0,0 0-1 0 0,1 0 1 0 0,-1 0 0 0 0,0 1-1 0 0,1-1 1 0 0,-1 0-1 0 0,0 1 1 0 0,1-1 0 0 0,-1 1-1 0 0,1 0 1 0 0,-1-1-1 0 0,1 1 1 0 0,-1 0 0 0 0,1 0-1 0 0,0 0 1 0 0,-1 0-1 0 0,1 0 1 0 0,0 0-1 0 0,0 1 1 0 0,0-1 0 0 0,0 0-1 0 0,0 1 1 0 0,0-1-1 0 0,0 0 1 0 0,0 1 0 0 0,-1 2-1 0 0,-4 13 18 0 0,1 0 1 0 0,0 0-1 0 0,1 0 0 0 0,1 1 0 0 0,0 0 0 0 0,1-1 0 0 0,1 22 1 0 0,2-25 41 0 0,0-1 0 0 0,1 1 0 0 0,5 17 0 0 0,-1-3 44 0 0,-4-16-37 0 0,1 0 0 0 0,1 0 1 0 0,0 0-1 0 0,1-1 0 0 0,0 1 0 0 0,12 18 0 0 0,-15-27-63 0 0,0 0-1 0 0,0 0 1 0 0,0-1-1 0 0,0 1 0 0 0,1-1 1 0 0,-1 0-1 0 0,1 0 1 0 0,0 0-1 0 0,-1 0 1 0 0,1 0-1 0 0,5 2 1 0 0,-7-4-2 0 0,1 1-1 0 0,-1-1 1 0 0,1 1 0 0 0,-1-1 0 0 0,1 0 0 0 0,-1 0 0 0 0,1 0 0 0 0,-1 0 0 0 0,1 0 0 0 0,-1 0 0 0 0,1 0 0 0 0,0-1 0 0 0,-1 1 0 0 0,1-1 0 0 0,-1 1 0 0 0,1-1 0 0 0,-1 1 0 0 0,0-1 0 0 0,1 0 0 0 0,-1 0 0 0 0,0 1-1 0 0,1-1 1 0 0,-1 0 0 0 0,0 0 0 0 0,0 0 0 0 0,2-3 0 0 0,3-3 12 0 0,0 0 0 0 0,-1 0-1 0 0,0-1 1 0 0,0 0 0 0 0,-1 0-1 0 0,0 0 1 0 0,5-15 0 0 0,13-64 86 0 0,-21 85-98 0 0,8-58-234 0 0,-6 20-188 0 0,-1 33 266 0 0,-2 7 42 0 0,-1 11 30 0 0,4 51-234 0 0,-2-39 317 0 0,3 24 0 0 0,0-8 126 0 0,13 132 712 0 0,-16-165-817 0 0,0 0 0 0 0,0 1-1 0 0,0-1 1 0 0,0 0 0 0 0,1 0-1 0 0,0 0 1 0 0,5 8 0 0 0,-7-14-19 0 0,0 0 0 0 0,0 0 0 0 0,0 1 1 0 0,0-1-1 0 0,0 0 0 0 0,0 0 0 0 0,1 1 1 0 0,-1-1-1 0 0,0 0 0 0 0,0 0 1 0 0,0 1-1 0 0,1-1 0 0 0,-1 0 0 0 0,0 0 1 0 0,0 0-1 0 0,0 0 0 0 0,1 1 1 0 0,-1-1-1 0 0,0 0 0 0 0,0 0 0 0 0,1 0 1 0 0,-1 0-1 0 0,0 0 0 0 0,0 0 0 0 0,1 0 1 0 0,-1 0-1 0 0,0 0 0 0 0,1 0 1 0 0,-1 0-1 0 0,0 0 0 0 0,0 0 0 0 0,1 0 1 0 0,-1 0-1 0 0,0 0 0 0 0,0 0 1 0 0,1 0-1 0 0,-1 0 0 0 0,0 0 0 0 0,1 0 1 0 0,-1 0-1 0 0,0-1 0 0 0,0 1 1 0 0,0 0-1 0 0,1 0 0 0 0,-1 0 0 0 0,0 0 1 0 0,0-1-1 0 0,0 1 0 0 0,1 0 0 0 0,-1 0 1 0 0,0 0-1 0 0,0-1 0 0 0,0 1 1 0 0,0 0-1 0 0,1 0 0 0 0,-1-1 0 0 0,7-15 75 0 0,-3 3-51 0 0,0-3 33 0 0,0 1-1 0 0,0-1 0 0 0,1-22 0 0 0,-4 27-39 0 0,1 0 0 0 0,6-21 0 0 0,2-15-138 0 0,-8 24 46 0 0,10-56-170 0 0,-6 32 65 0 0,-5 36 144 0 0,0 0 0 0 0,1 0 0 0 0,4-14 0 0 0,-5 20 87 0 0,0-1 0 0 0,0 1 0 0 0,0-11 0 0 0,0 7-157 0 0,-1 9 101 0 0,-1 1 1 0 0,1 0-1 0 0,0 0 0 0 0,0-1 1 0 0,0 1-1 0 0,0 0 0 0 0,0-1 1 0 0,0 1-1 0 0,0 0 0 0 0,0 0 1 0 0,0-1-1 0 0,0 1 0 0 0,0 0 0 0 0,0 0 1 0 0,0-1-1 0 0,1 1 0 0 0,-1 0 1 0 0,2 12 5 0 0,-14 79-2 0 0,8-23 84 0 0,2-57-18 0 0,0 0 0 0 0,1 1-1 0 0,1 20 1 0 0,-2 6 183 0 0,2-30-201 0 0,-1 1 1 0 0,1-1-1 0 0,1 11 0 0 0,-2 2 8 0 0,0-20-48 0 0,1 1 0 0 0,0-1 0 0 0,0 1 0 0 0,0-1 0 0 0,0 1 0 0 0,0-1 0 0 0,1 4 0 0 0,-1-5-7 0 0,0-1-1 0 0,0 0 0 0 0,0 0 1 0 0,0 1-1 0 0,0-1 0 0 0,0 0 0 0 0,0 1 1 0 0,0-1-1 0 0,0 0 0 0 0,0 0 1 0 0,0 1-1 0 0,0-1 0 0 0,0 0 0 0 0,0 0 1 0 0,0 1-1 0 0,0-1 0 0 0,1 0 1 0 0,-1 0-1 0 0,0 0 0 0 0,0 1 0 0 0,0-1 1 0 0,0 0-1 0 0,1 0 0 0 0,-1 0 1 0 0,0 1-1 0 0,0-1 0 0 0,0 0 0 0 0,1 0 1 0 0,-1 0-1 0 0,0 0 0 0 0,0 0 1 0 0,1 0-1 0 0,-1 1 0 0 0,0-1 0 0 0,0 0 1 0 0,1 0-1 0 0,-1 0 0 0 0,0 0 1 0 0,1 0-1 0 0,-1 0 0 0 0,3-3-1 0 0,0-1 1 0 0,1 0 0 0 0,-1-1 0 0 0,-1 1 0 0 0,1-1 0 0 0,-1 1 0 0 0,1-1 0 0 0,-1 0 0 0 0,-1 0 0 0 0,3-9 0 0 0,6-15 0 0 0,-3 13 0 0 0,5-22 0 0 0,2-6 0 0 0,-1 7-44 0 0,-8 21-12 0 0,11-22 0 0 0,-7 12 47 0 0,-8 22-7 0 0,0 0 0 0 0,0 1 0 0 0,1-1-1 0 0,-1 0 1 0 0,1 1 0 0 0,0-1 0 0 0,0 1-1 0 0,0-1 1 0 0,0 1 0 0 0,1 0 0 0 0,-1 0-1 0 0,5-4 1 0 0,-4 22-144 0 0,-2-4 126 0 0,-1-2 5 0 0,1-1 0 0 0,-2 1 1 0 0,0 10-1 0 0,-7 57 18 0 0,-4 14 71 0 0,-2 12 280 0 0,12-90-299 0 0,1-1 0 0 0,0 20 0 0 0,0 3 15 0 0,1-21-14 0 0,0-14-41 0 0,0 1 0 0 0,0 0 0 0 0,0 0 0 0 0,0 0 0 0 0,0 0 0 0 0,0 0 0 0 0,0 0 0 0 0,0 0 0 0 0,0 0 0 0 0,0 0 0 0 0,0 0 0 0 0,0 0 0 0 0,0 0-1 0 0,0 0 1 0 0,0 0 0 0 0,0 0 0 0 0,0 0 0 0 0,0 0 0 0 0,0 0 0 0 0,0 0 0 0 0,0 0 0 0 0,0 0 0 0 0,0 0 0 0 0,0 0 0 0 0,0 0 0 0 0,0 0 0 0 0,0 0-1 0 0,0 0 1 0 0,1 0 0 0 0,-1 0 0 0 0,0 0 0 0 0,0 0 0 0 0,0 0 0 0 0,0 0 0 0 0,0 0 0 0 0,0 0 0 0 0,0 0 0 0 0,0 0 0 0 0,0 1 0 0 0,0-1 0 0 0,0 0-1 0 0,0 0 1 0 0,0 0 0 0 0,0 0 0 0 0,3-8 57 0 0,1-10 53 0 0,6-57-10 0 0,-2 22-339 0 0,3-4 4 0 0,-1 5 77 0 0,3-6 77 0 0,-4 21 69 0 0,5-8-42 0 0,-12 38 17 0 0,0 11-48 0 0,0 8-84 0 0,-3 67 62 0 0,-7 38 52 0 0,-5 8 406 0 0,0-9 48 0 0,10-98-290 0 0,1-1 1 0 0,1 0-1 0 0,1 26 0 0 0,20-85-31 0 0,20-102-495 0 0,-5 18 102 0 0,-31 113 382 0 0,-3 8-56 0 0,0 1-1 0 0,1-1 1 0 0,-1 0-1 0 0,1 1 0 0 0,3-6 1 0 0,-4 10-123 0 0,-2 13 50 0 0,-1 0-1 0 0,0 0 0 0 0,-5 17 1 0 0,1-5 49 0 0,-35 233 86 0 0,40-247-74 0 0,3-12-150 0 0,2-5-202 0 0,3-11-543 0 0,2-20-1998 0 0,5-21-12499 0 0,-9 47 13874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15 507 9471 0 0,'16'5'923'0'0,"-15"-4"-855"0"0,-1-1-1 0 0,1 0 1 0 0,-1 0-1 0 0,1 0 1 0 0,-1 1-1 0 0,1-1 0 0 0,-1 0 1 0 0,1 0-1 0 0,0 0 1 0 0,-1 0-1 0 0,1 0 1 0 0,-1 0-1 0 0,1 0 1 0 0,-1 0-1 0 0,1 0 0 0 0,-1 0 1 0 0,1 0-1 0 0,-1 0 1 0 0,1 0-1 0 0,-1-1 1 0 0,1 1-1 0 0,-1 0 1 0 0,1 0-1 0 0,-1-1 1 0 0,1 1-1 0 0,-1 0 0 0 0,1-1 1 0 0,-1 1-1 0 0,0 0 1 0 0,1-1-1 0 0,-1 1 1 0 0,1 0-1 0 0,-1-1 1 0 0,0 1-1 0 0,0-1 1 0 0,1 0-1 0 0,1-2 43 0 0,0 0-1 0 0,0 0 1 0 0,0-1 0 0 0,-1 1-1 0 0,1 0 1 0 0,-1-1 0 0 0,0 1 0 0 0,0-1-1 0 0,0 0 1 0 0,-1 1 0 0 0,1-1-1 0 0,-1 0 1 0 0,0-3 0 0 0,2-13 57 0 0,1 1-35 0 0,0-22 1 0 0,1-4-16 0 0,7-55 453 0 0,-5 68 291 0 0,-6 31-412 0 0,-7 18 37 0 0,-6 55 550 0 0,-4 0-200 0 0,14-53-691 0 0,2-15-98 0 0,1 0 0 0 0,-1 0 0 0 0,1 0 0 0 0,-1 0 0 0 0,1 0 0 0 0,1 8 0 0 0,-1-3 61 0 0,0-9-98 0 0,0 1 0 0 0,0-1 1 0 0,0 0-1 0 0,0 1 0 0 0,0-1 1 0 0,0 1-1 0 0,0-1 0 0 0,0 1 1 0 0,0-1-1 0 0,0 1 0 0 0,0-1 0 0 0,0 1 1 0 0,0-1-1 0 0,1 0 0 0 0,-1 1 1 0 0,0-1-1 0 0,0 1 0 0 0,0-1 1 0 0,1 1-1 0 0,-1-1 0 0 0,9-13 130 0 0,-5 4-94 0 0,0 1 0 0 0,4-16 0 0 0,2-5-8 0 0,15-39-38 0 0,-14 38-78 0 0,19-42 0 0 0,-20 54 27 0 0,6-22 0 0 0,-13 28-3 0 0,-28 32 398 0 0,3 2-131 0 0,1 0 0 0 0,-19 28-1 0 0,30-35-69 0 0,-1 1 0 0 0,2 0 0 0 0,0 0-1 0 0,-11 31 1 0 0,11-26-31 0 0,9-21-112 0 0,0 0 0 0 0,0 0 0 0 0,0 0 0 0 0,0 0 0 0 0,0 0 0 0 0,0 0 0 0 0,0-1 0 0 0,0 1 0 0 0,0 0 0 0 0,0 0 0 0 0,0 0 0 0 0,0 0 0 0 0,0 0 0 0 0,0 0 0 0 0,-1 0 0 0 0,1 0 0 0 0,0 0 0 0 0,0-1 0 0 0,0 1 0 0 0,0 0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1 0 0 0,0-1 0 0 0,0 0 0 0 0,0 0 0 0 0,-1 0 0 0 0,1 0 0 0 0,0 0 0 0 0,0 0 0 0 0,0 0 0 0 0,0 0 0 0 0,0 0 0 0 0,0 1 0 0 0,0-1 0 0 0,0 0 0 0 0,0 0 0 0 0,0 0 0 0 0,0 0 0 0 0,-2-9 0 0 0,2 9 0 0 0,-1-7-23 0 0,2 1 0 0 0,-1-1 0 0 0,1 0 0 0 0,0 1 0 0 0,0-1 0 0 0,0 1 0 0 0,1-1 0 0 0,3-7 0 0 0,1-2-26 0 0,-3 6-29 0 0,1 1-1 0 0,5-11 1 0 0,4-7-183 0 0,-10 22 208 0 0,-1 0 0 0 0,1 0 0 0 0,0 0-1 0 0,0 1 1 0 0,1-1 0 0 0,6-6 0 0 0,-7 8 45 0 0,-1 0 1 0 0,1 1-1 0 0,0 0 0 0 0,0 0 1 0 0,0 0-1 0 0,0 0 0 0 0,0 0 1 0 0,0 0-1 0 0,1 1 0 0 0,-1 0 1 0 0,5-2-1 0 0,-7 3 9 0 0,1 0 0 0 0,-1 0-1 0 0,0 1 1 0 0,1-1 0 0 0,-1 0-1 0 0,0 0 1 0 0,0 1 0 0 0,1-1-1 0 0,-1 1 1 0 0,0-1 0 0 0,0 1-1 0 0,1 0 1 0 0,-1-1 0 0 0,0 1-1 0 0,0 0 1 0 0,0 0 0 0 0,0 0-1 0 0,0 0 1 0 0,0 0 0 0 0,0 0 0 0 0,-1 0-1 0 0,1 0 1 0 0,0 0 0 0 0,0 0-1 0 0,-1 0 1 0 0,2 3 0 0 0,1 2 3 0 0,0 1 1 0 0,-1-1 0 0 0,3 11 0 0 0,0 4 128 0 0,-3-10-21 0 0,1-1-1 0 0,0 0 0 0 0,0-1 1 0 0,7 14-1 0 0,-10-22-101 0 0,1 0 1 0 0,-1 0-1 0 0,0-1 0 0 0,1 1 0 0 0,-1 0 0 0 0,1 0 0 0 0,-1-1 1 0 0,1 1-1 0 0,0 0 0 0 0,-1-1 0 0 0,1 1 0 0 0,0 0 0 0 0,-1-1 1 0 0,1 1-1 0 0,0-1 0 0 0,0 1 0 0 0,-1-1 0 0 0,1 0 1 0 0,0 1-1 0 0,0-1 0 0 0,0 0 0 0 0,0 1 0 0 0,-1-1 0 0 0,1 0 1 0 0,0 0-1 0 0,0 0 0 0 0,0 0 0 0 0,0 0 0 0 0,0 0 0 0 0,0 0 1 0 0,0 0-1 0 0,0 0 0 0 0,-1 0 0 0 0,1-1 0 0 0,0 1 0 0 0,0 0 1 0 0,0-1-1 0 0,1 0 0 0 0,2-1-3 0 0,0-1-1 0 0,1 0 1 0 0,-1-1-1 0 0,-1 1 1 0 0,7-7-1 0 0,-2 2-10 0 0,27-29 4 0 0,-2 7 0 0 0,-8 7 144 0 0,-26 23-34 0 0,0 0-106 0 0,1 0-1 0 0,0 0 1 0 0,0-1 0 0 0,0 1 0 0 0,-1 0-1 0 0,1 0 1 0 0,0 0 0 0 0,0-1 0 0 0,0 1-1 0 0,-1 0 1 0 0,1 0 0 0 0,0 0 0 0 0,-1 0-1 0 0,1 0 1 0 0,0 0 0 0 0,0 0 0 0 0,-1 0-1 0 0,1 0 1 0 0,0 0 0 0 0,0 0 0 0 0,-1 0-1 0 0,1 0 1 0 0,0 0 0 0 0,-1 0 0 0 0,1 0-1 0 0,0 0 1 0 0,0 0 0 0 0,-1 0 0 0 0,1 0-1 0 0,0 0 1 0 0,0 0 0 0 0,-1 0 0 0 0,1 1-1 0 0,-5 1 23 0 0,0 0-1 0 0,0 1 0 0 0,1 0 0 0 0,-1 0 1 0 0,1 0-1 0 0,-1 1 0 0 0,1-1 0 0 0,1 1 0 0 0,-1 0 1 0 0,-6 8-1 0 0,1 1-17 0 0,-11 21 0 0 0,3-5-11 0 0,16-28 6 0 0,1 0 0 0 0,-1 0 0 0 0,1 1 1 0 0,0-1-1 0 0,-1 0 0 0 0,1 1 0 0 0,0-1 0 0 0,-1 0 0 0 0,1 1 0 0 0,0-1 0 0 0,0 0 0 0 0,1 3 0 0 0,-1-4-3 0 0,0 0 0 0 0,0 0 0 0 0,0 1 0 0 0,0-1 0 0 0,0 0 0 0 0,0 1-1 0 0,0-1 1 0 0,0 0 0 0 0,0 0 0 0 0,0 1 0 0 0,0-1 0 0 0,1 0-1 0 0,-1 0 1 0 0,0 1 0 0 0,0-1 0 0 0,0 0 0 0 0,1 0 0 0 0,-1 0-1 0 0,0 1 1 0 0,0-1 0 0 0,0 0 0 0 0,1 0 0 0 0,-1 0 0 0 0,0 0-1 0 0,0 1 1 0 0,1-1 0 0 0,-1 0 0 0 0,0 0 0 0 0,1 0 0 0 0,-1 0-1 0 0,0 0 1 0 0,0 0 0 0 0,1 0 0 0 0,-1 0 0 0 0,0 0 0 0 0,1 0-1 0 0,-1 0 1 0 0,0 0 0 0 0,0 0 0 0 0,1 0 0 0 0,-1 0 0 0 0,0 0-1 0 0,1 0 1 0 0,-1 0 0 0 0,0 0 0 0 0,0-1 0 0 0,1 1 0 0 0,-1 0-1 0 0,0 0 1 0 0,0 0 0 0 0,1 0 0 0 0,-1-1 0 0 0,0 1 0 0 0,0 0-1 0 0,0 0 1 0 0,1 0 0 0 0,-1-1 0 0 0,0 1 0 0 0,10-8-80 0 0,15-12 73 0 0,23-20 7 0 0,-33 27-61 0 0,0 1-1 0 0,1 0 1 0 0,0 2 0 0 0,1 0 0 0 0,26-12-1 0 0,-29 12 7 0 0,-13 9 45 0 0,1-1 0 0 0,0 1 0 0 0,-1 0 1 0 0,1-1-1 0 0,0 1 0 0 0,0 0 1 0 0,3-1-1 0 0,-5 2 68 0 0,-13 9 201 0 0,-33 16-12 0 0,1 2 1 0 0,2 2-1 0 0,-45 39 0 0 0,57-37-174 0 0,29-29-69 0 0,0 0 1 0 0,0 1-1 0 0,0-1 1 0 0,1 1 0 0 0,-1-1-1 0 0,1 1 1 0 0,0-1-1 0 0,0 1 1 0 0,0 0 0 0 0,0 0-1 0 0,0 0 1 0 0,0 5-1 0 0,1-8-7 0 0,0 0 0 0 0,0 0-1 0 0,0 1 1 0 0,0-1-1 0 0,0 0 1 0 0,0 1 0 0 0,0-1-1 0 0,0 0 1 0 0,0 1-1 0 0,0-1 1 0 0,0 0-1 0 0,0 1 1 0 0,0-1 0 0 0,0 0-1 0 0,1 0 1 0 0,-1 1-1 0 0,0-1 1 0 0,0 0 0 0 0,0 0-1 0 0,1 1 1 0 0,-1-1-1 0 0,0 0 1 0 0,0 0-1 0 0,0 0 1 0 0,1 1 0 0 0,-1-1-1 0 0,0 0 1 0 0,0 0-1 0 0,1 0 1 0 0,-1 0 0 0 0,0 1-1 0 0,1-1 1 0 0,11-2-105 0 0,10-12-81 0 0,22-23 96 0 0,-27 23 52 0 0,-1 0 0 0 0,18-20 0 0 0,-23 22 8 0 0,18-15-1 0 0,-20 20 20 0 0,0-1 0 0 0,-1-1 1 0 0,0 0-1 0 0,10-12 0 0 0,-17 18 43 0 0,1 1-40 0 0,0-1 0 0 0,0 1-1 0 0,0 0 1 0 0,-1-1-1 0 0,0 0 1 0 0,1 1 0 0 0,-1-1-1 0 0,0 0 1 0 0,0 0-1 0 0,0 0 1 0 0,-1 1 0 0 0,1-1-1 0 0,-1 0 1 0 0,0 0-1 0 0,1 0 1 0 0,-1 0 0 0 0,-1-4-1 0 0,1 6 15 0 0,-1 1 0 0 0,1-1 0 0 0,0 0-1 0 0,-1 1 1 0 0,1-1 0 0 0,-1 0 0 0 0,1 1 0 0 0,-1-1-1 0 0,1 1 1 0 0,-1-1 0 0 0,0 1 0 0 0,1-1 0 0 0,-1 1-1 0 0,0-1 1 0 0,1 1 0 0 0,-1 0 0 0 0,0-1 0 0 0,0 1-1 0 0,1 0 1 0 0,-1 0 0 0 0,0-1 0 0 0,0 1 0 0 0,1 0 0 0 0,-1 0-1 0 0,0 0 1 0 0,0 0 0 0 0,1 0 0 0 0,-1 0 0 0 0,0 0-1 0 0,0 0 1 0 0,0 1 0 0 0,1-1 0 0 0,-2 0 0 0 0,-25 7 165 0 0,21-4-152 0 0,0 0 1 0 0,0 0-1 0 0,0 1 0 0 0,-6 5 0 0 0,-7 4-17 0 0,9-6 48 0 0,0 0 0 0 0,-10 9-1 0 0,-6 5 86 0 0,-43 35 140 0 0,42-32-147 0 0,21-18-80 0 0,0 0 0 0 0,0-1-1 0 0,-9 6 1 0 0,1 0 25 0 0,13-9-68 0 0,-1 0 0 0 0,0-1 1 0 0,0 1-1 0 0,0-1 0 0 0,0 0 1 0 0,0 1-1 0 0,0-1 0 0 0,-4 1 1 0 0,8-10 50 0 0,2 1-130 0 0,1 0-1 0 0,9-11 0 0 0,1-1-81 0 0,41-55-60 0 0,0-6-250 0 0,-35 54 331 0 0,-17 22 137 0 0,0-1 0 0 0,-1 1 0 0 0,1 0 0 0 0,-1-1 0 0 0,5-9 0 0 0,1 2-25 0 0,-5 8 7 0 0,-8 6 64 0 0,-24 16 133 0 0,0 1 0 0 0,2 1 0 0 0,-33 34 0 0 0,38-36-46 0 0,0 0-1 0 0,-36 22 1 0 0,45-32-67 0 0,10-7-26 0 0,7-4-49 0 0,28-22-202 0 0,-21 15 91 0 0,1 0-1 0 0,15-8 0 0 0,-7 7-11 0 0,0 1 1 0 0,1 0-1 0 0,-1 2 0 0 0,25-6 0 0 0,-42 13 97 0 0,-2 0 28 0 0,0 1 1 0 0,1-1-1 0 0,-1 1 0 0 0,0 0 1 0 0,0 0-1 0 0,1 0 0 0 0,-1 0 1 0 0,0 0-1 0 0,0 0 0 0 0,0 1 1 0 0,1-1-1 0 0,2 2 0 0 0,-4-2 6 0 0,0 0 1 0 0,0 0-1 0 0,0 0 0 0 0,0 1 0 0 0,1-1 1 0 0,-1 0-1 0 0,0 1 0 0 0,0-1 0 0 0,0 1 0 0 0,0 0 1 0 0,0-1-1 0 0,0 1 0 0 0,0 0 0 0 0,0-1 1 0 0,0 1-1 0 0,0 0 0 0 0,-1 0 0 0 0,1 0 0 0 0,0 0 1 0 0,0 0-1 0 0,-1 0 0 0 0,1 0 0 0 0,-1 0 1 0 0,1 0-1 0 0,-1 0 0 0 0,1 0 0 0 0,-1 0 0 0 0,1 0 1 0 0,-1 0-1 0 0,0 1 0 0 0,0-1 0 0 0,0 0 1 0 0,0 0-1 0 0,0 0 0 0 0,0 2 0 0 0,0-1 8 0 0,0 0-1 0 0,0 0 0 0 0,-1-1 1 0 0,1 1-1 0 0,-1 0 1 0 0,1-1-1 0 0,-1 1 0 0 0,0 0 1 0 0,-1 2-1 0 0,-4 11 16 0 0,6-13-15 0 0,-1 0 0 0 0,0 0-1 0 0,0 0 1 0 0,0-1 0 0 0,0 1 0 0 0,0 0 0 0 0,0 0 0 0 0,-3 2-1 0 0,-6 11 74 0 0,9-13-69 0 0,0 0 1 0 0,-1-1 0 0 0,1 1 0 0 0,0-1 0 0 0,0 1-1 0 0,-1-1 1 0 0,-2 3 0 0 0,-8 9 177 0 0,6-7-49 0 0,-3-1 51 0 0,8-5-112 0 0,16-4-253 0 0,13-8 50 0 0,55-17 0 0 0,-55 21 38 0 0,0-2-1 0 0,34-16 1 0 0,-50 21 6 0 0,-8 4 66 0 0,-9 5 42 0 0,-8 4 271 0 0,-28 13 1 0 0,25-13-253 0 0,1 1-1 0 0,0 0 1 0 0,-15 12 0 0 0,14-9-21 0 0,8-6 9 0 0,-7 4 65 0 0,0 0 0 0 0,1 2 0 0 0,1 0 0 0 0,-19 20 0 0 0,-9 22 188 0 0,39-50-248 0 0,2-3-98 0 0,4-1 34 0 0,0-1 0 0 0,1 0 0 0 0,-1 0-1 0 0,0 0 1 0 0,1 0 0 0 0,-1-1 0 0 0,0 1 0 0 0,0-1 0 0 0,0 0-1 0 0,0-1 1 0 0,4-2 0 0 0,7-6-146 0 0,17-17 1 0 0,-23 20 153 0 0,5-3 17 0 0,21-14 0 0 0,2-1 0 0 0,57-38-151 0 0,-79 54 52 0 0,-8 5 15 0 0,0 1 1 0 0,-1 0 0 0 0,13-5-1 0 0,-13 8 72 0 0,-4 1-36 0 0,-2 0 48 0 0,0 0 0 0 0,1 0-1 0 0,-1 0 1 0 0,0 1 0 0 0,1-1-1 0 0,-1 0 1 0 0,0 0 0 0 0,1 1-1 0 0,-1-1 1 0 0,0 0 0 0 0,0 0-1 0 0,0 1 1 0 0,1-1 0 0 0,-1 0-1 0 0,0 1 1 0 0,0-1 0 0 0,0 0 0 0 0,0 1-1 0 0,1-1 1 0 0,-1 0 0 0 0,0 1-1 0 0,0-1 1 0 0,0 1 0 0 0,0-1-1 0 0,0 0 1 0 0,0 1 0 0 0,0-1-1 0 0,0 0 1 0 0,0 1 0 0 0,0-1 0 0 0,0 1-1 0 0,0-1 1 0 0,0 0 0 0 0,-1 1-1 0 0,1-1 1 0 0,0 0 0 0 0,0 1-1 0 0,0-1 1 0 0,0 0 0 0 0,-1 1-1 0 0,1 0 2 0 0,-1 3 15 0 0,0 0 0 0 0,0 0 1 0 0,0 0-1 0 0,0 0 0 0 0,0 0 0 0 0,-1-1 0 0 0,0 1 0 0 0,-3 5 0 0 0,-21 28 203 0 0,20-29-191 0 0,-12 16 108 0 0,-12 18 115 0 0,-43 45-1 0 0,23-33 73 0 0,36-32-219 0 0,13-22-104 0 0,1 0-1 0 0,0 0 0 0 0,0 0 1 0 0,0 0-1 0 0,0 0 1 0 0,0 0-1 0 0,0 0 1 0 0,0 0-1 0 0,0 0 1 0 0,0 1-1 0 0,0-1 0 0 0,0 0 1 0 0,0 0-1 0 0,0 0 1 0 0,0 0-1 0 0,0 0 1 0 0,0 0-1 0 0,0 0 0 0 0,0 0 1 0 0,0 0-1 0 0,0 0 1 0 0,0 0-1 0 0,0 0 1 0 0,0 0-1 0 0,0 0 1 0 0,0 0-1 0 0,0 0 0 0 0,0 0 1 0 0,0 1-1 0 0,0-1 1 0 0,0 0-1 0 0,0 0 1 0 0,0 0-1 0 0,0 0 0 0 0,0 0 1 0 0,0 0-1 0 0,0 0 1 0 0,0 0-1 0 0,0 0 1 0 0,0 0-1 0 0,0 0 1 0 0,0 0-1 0 0,0 0 0 0 0,0 0 1 0 0,0 0-1 0 0,0 0 1 0 0,0 0-1 0 0,0 0 1 0 0,0 1-1 0 0,0-1 0 0 0,0 0 1 0 0,0 0-1 0 0,0 0 1 0 0,0 0-1 0 0,0 0 1 0 0,0 0-1 0 0,0 0 1 0 0,1 0-1 0 0,-1 0 0 0 0,0 0 1 0 0,0 0-1 0 0,0 0 1 0 0,6-1-83 0 0,9-3-79 0 0,0-4-12 0 0,-1 0-1 0 0,1-2 1 0 0,-1 1 0 0 0,-1-2-1 0 0,0 0 1 0 0,0-1-1 0 0,-1 0 1 0 0,-1 0 0 0 0,19-27-1 0 0,-25 30-331 0 0,0 1 1 0 0,-1-1-1 0 0,1 0 0 0 0,-2-1 0 0 0,1 1 1 0 0,2-15-1 0 0,-4 12-1483 0 0,0-1 0 0 0,0-1 1 0 0,-1 1-1 0 0,-2-18 0 0 0,0-1-1716 0 0,1 14 2543 0 0,-1 1 0 0 0,-7-31-1 0 0,2 14 438 0 0,0-7 446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 9527 0 0,'0'0'735'0'0,"-1"0"-482"0"0,-4-2-167 0 0,4 1 206 0 0,-2 2-97 0 0,0-1 0 0 0,0 1 1 0 0,0-1-1 0 0,0 1 1 0 0,-1 0-1 0 0,1 0 0 0 0,0 1 1 0 0,1-1-1 0 0,-1 0 1 0 0,0 1-1 0 0,0 0 0 0 0,0 0 1 0 0,1-1-1 0 0,-1 2 0 0 0,1-1 1 0 0,0 0-1 0 0,0 0 1 0 0,-4 5-1 0 0,4-3 24 0 0,-1-1 1 0 0,1 1-1 0 0,-1 0 1 0 0,1 0-1 0 0,0 0 1 0 0,0 0-1 0 0,1 1 1 0 0,-1-1-1 0 0,1 0 1 0 0,0 1-1 0 0,0-1 0 0 0,0 8 1 0 0,1-6-87 0 0,-1 15 232 0 0,2 0 0 0 0,0 0 1 0 0,1 0-1 0 0,1 0 1 0 0,8 29-1 0 0,-2-34-245 0 0,-9-15-118 0 0,0-1 0 0 0,0 0-1 0 0,0 0 1 0 0,1 1 0 0 0,-1-1 0 0 0,0 0-1 0 0,0 0 1 0 0,0 1 0 0 0,1-1 0 0 0,-1 0-1 0 0,0 0 1 0 0,0 0 0 0 0,1 1-1 0 0,-1-1 1 0 0,0 0 0 0 0,1 0 0 0 0,-1 0-1 0 0,0 0 1 0 0,1 0 0 0 0,-1 0 0 0 0,0 0-1 0 0,0 1 1 0 0,1-1 0 0 0,-1 0 0 0 0,0 0-1 0 0,1 0 1 0 0,-1 0 0 0 0,0 0-1 0 0,1-1 1 0 0,-1 1 0 0 0,0 0 0 0 0,1 0-1 0 0,-1 0 1 0 0,0 0 0 0 0,1 0 0 0 0,-1 0-1 0 0,0 0 1 0 0,0-1 0 0 0,1 1-1 0 0,-1 0 1 0 0,0 0 0 0 0,0 0 0 0 0,1-1-1 0 0,-1 1 1 0 0,0 0 0 0 0,0 0 0 0 0,1-1-1 0 0,-1 1 1 0 0,0 0 0 0 0,0 0 0 0 0,0-1-1 0 0,0 1 1 0 0,0 0 0 0 0,1-1-1 0 0,-1 1 1 0 0,0 0 0 0 0,0 0 0 0 0,0-1-1 0 0,0 0 1 0 0,15-74 310 0 0,-5 22-144 0 0,3-28-168 0 0,-11 73 0 0 0,0 0 0 0 0,-1 0 0 0 0,-1 0 0 0 0,1 0 0 0 0,-2-13 0 0 0,1 21 0 0 0,0-1 0 0 0,0 1 0 0 0,0 0 0 0 0,0 0 0 0 0,0-1 0 0 0,0 1 0 0 0,0 0 0 0 0,0 0 0 0 0,0-1 0 0 0,0 1 0 0 0,-1 0 0 0 0,1 0 0 0 0,0 0 0 0 0,0-1 0 0 0,0 1 0 0 0,0 0 0 0 0,-1 0 0 0 0,1 0 0 0 0,0 0 0 0 0,0-1 0 0 0,-1 1 0 0 0,1 0 0 0 0,0 0 0 0 0,0 0 0 0 0,-1 0 0 0 0,1 0 0 0 0,0 0 0 0 0,0 0 0 0 0,-1 0 0 0 0,1-1 0 0 0,0 1 0 0 0,0 0 0 0 0,-1 0 0 0 0,1 0 0 0 0,0 0 0 0 0,0 0 0 0 0,-1 1 0 0 0,1-1 0 0 0,0 0 0 0 0,0 0 0 0 0,-1 0 0 0 0,1 0 0 0 0,0 0 0 0 0,0 0 0 0 0,-1 0 0 0 0,-6 5 0 0 0,2-1 0 0 0,1 0 0 0 0,-1 0 0 0 0,1 1 0 0 0,0 0 0 0 0,-4 6 0 0 0,-3 3 0 0 0,-50 65 168 0 0,30-38-60 0 0,-4 4-34 0 0,30-39-21 0 0,0 1 0 0 0,0 0 0 0 0,-6 11 0 0 0,-4 7 177 0 0,12-18-142 0 0,3-6-78 0 0,-1-1 0 0 0,1 1 0 0 0,0-1 0 0 0,0 1 1 0 0,0-1-1 0 0,0 1 0 0 0,0-1 0 0 0,0 0 0 0 0,-1 1 0 0 0,1-1 1 0 0,0 1-1 0 0,0-1 0 0 0,-1 0 0 0 0,1 1 0 0 0,0-1 0 0 0,0 0 1 0 0,-1 1-1 0 0,1-1 0 0 0,0 0 0 0 0,-1 1 0 0 0,1-1 0 0 0,-1 0 1 0 0,1 0-1 0 0,0 1 0 0 0,-1-1 0 0 0,11-11 44 0 0,20-26-277 0 0,-7 7 184 0 0,58-71-96 0 0,-14 17-290 0 0,-49 59 238 0 0,7-6-242 0 0,-24 30 301 0 0,-5 7 0 0 0,-121 149 1128 0 0,73-87-612 0 0,35-45-380 0 0,12-16 42 0 0,0 1-1 0 0,-5 13 0 0 0,-5 8 151 0 0,11-21-120 0 0,4-7-79 0 0,0-1-1 0 0,0 0 0 0 0,0 0 1 0 0,0 0-1 0 0,0 0 1 0 0,0 0-1 0 0,0 1 0 0 0,0-1 1 0 0,0 0-1 0 0,0 0 1 0 0,0 0-1 0 0,0 0 1 0 0,0 0-1 0 0,0 0 0 0 0,0 1 1 0 0,0-1-1 0 0,0 0 1 0 0,0 0-1 0 0,0 0 0 0 0,0 0 1 0 0,0 0-1 0 0,0 0 1 0 0,0 1-1 0 0,0-1 0 0 0,1 0 1 0 0,-1 0-1 0 0,0 0 1 0 0,0 0-1 0 0,0 0 0 0 0,0 0 1 0 0,0 0-1 0 0,0 0 1 0 0,1 0-1 0 0,-1 0 1 0 0,0 0-1 0 0,0 0 0 0 0,0 0 1 0 0,0 1-1 0 0,2-1 0 0 0,0-1 0 0 0,0 1 0 0 0,0 0 0 0 0,0 0 0 0 0,0-1 0 0 0,0 1 0 0 0,-1-1 0 0 0,1 1 0 0 0,0-1 0 0 0,0 0 0 0 0,-1 0 0 0 0,3-1 0 0 0,22-16 0 0 0,-20 14 0 0 0,36-27-55 0 0,74-51-234 0 0,-110 79 232 0 0,-1-1 0 0 0,1 2 0 0 0,0-1 0 0 0,0 0 0 0 0,0 1 0 0 0,1 0 0 0 0,5-1 0 0 0,-11 3 53 0 0,1 0 1 0 0,-1 0-1 0 0,0 0 0 0 0,0 0 0 0 0,0 0 0 0 0,0 0 0 0 0,0 1 1 0 0,0-1-1 0 0,0 0 0 0 0,0 1 0 0 0,0-1 0 0 0,0 0 1 0 0,0 1-1 0 0,0-1 0 0 0,0 1 0 0 0,0 0 0 0 0,0-1 0 0 0,0 1 1 0 0,0 0-1 0 0,0-1 0 0 0,0 1 0 0 0,-1 0 0 0 0,1 0 0 0 0,0 0 1 0 0,-1 0-1 0 0,1 0 0 0 0,-1 0 0 0 0,1 0 0 0 0,-1 0 1 0 0,1 0-1 0 0,-1 0 0 0 0,1 0 0 0 0,-1 0 0 0 0,0 0 0 0 0,0 0 1 0 0,0 0-1 0 0,0 0 0 0 0,0 2 0 0 0,1 2 7 0 0,-1 0 0 0 0,0 0 1 0 0,0 0-1 0 0,0 0 0 0 0,-1 0 0 0 0,0 0 0 0 0,-1 5 0 0 0,-5 17 55 0 0,5-17-57 0 0,-1 0-1 0 0,-7 19 1 0 0,-60 123 1175 0 0,69-151-1080 0 0,9-17 0 0 0,6-1-122 0 0,5-6-99 0 0,1 1 1 0 0,24-21-1 0 0,-26 26 127 0 0,-13 12-5 0 0,0 0 0 0 0,1 0 0 0 0,9-6 0 0 0,-2 1-51 0 0,-12 9 47 0 0,0-1 1 0 0,0 1 0 0 0,1 0-1 0 0,-1 0 1 0 0,1 0 0 0 0,-1 0-1 0 0,1 0 1 0 0,-1 1 0 0 0,3-2-1 0 0,-4 2 7 0 0,1 0 0 0 0,-1 0 0 0 0,0 0 0 0 0,1 0 0 0 0,-1 0 0 0 0,0 0 0 0 0,0 0 0 0 0,1 0 0 0 0,-1 0 0 0 0,0 0 0 0 0,1 0 0 0 0,-1 0 0 0 0,0 0 0 0 0,0 0 0 0 0,1 0 0 0 0,-1 0 0 0 0,0 0 0 0 0,1 0 0 0 0,-1 1 0 0 0,0-1 0 0 0,0 0 0 0 0,1 0 0 0 0,-1 0 0 0 0,0 0 0 0 0,0 1 0 0 0,0-1 0 0 0,1 0 0 0 0,-1 0 0 0 0,0 1 0 0 0,0-1 0 0 0,0 0 0 0 0,0 0 0 0 0,1 1 0 0 0,-1-1 0 0 0,0 0 0 0 0,0 0 0 0 0,0 1 0 0 0,0-1 0 0 0,0 0 0 0 0,0 1 0 0 0,0-1 0 0 0,0 0 0 0 0,0 0 0 0 0,0 1 0 0 0,0-1 0 0 0,0 0 0 0 0,0 1 0 0 0,0-1 0 0 0,0 0 0 0 0,0 0 0 0 0,0 1 0 0 0,0-1 0 0 0,0 0 0 0 0,-1 1 0 0 0,1-1 0 0 0,0 0 0 0 0,0 0 0 0 0,0 1 0 0 0,0-1 0 0 0,-1 0 0 0 0,1 0 0 0 0,0 1 0 0 0,0-1 0 0 0,-7 16 79 0 0,0 0 1 0 0,-1-1-1 0 0,-1 0 0 0 0,0 0 0 0 0,-17 20 0 0 0,-19 32 111 0 0,40-60-171 0 0,4-5-4 0 0,0 0 1 0 0,0 0-1 0 0,-1 0 0 0 0,1 0 1 0 0,0 0-1 0 0,1 0 1 0 0,-1 1-1 0 0,0-1 1 0 0,1 0-1 0 0,-1 3 1 0 0,14-19 50 0 0,4-14-82 0 0,2 0 0 0 0,1 2 0 0 0,1 0 0 0 0,1 2 0 0 0,38-34 0 0 0,-54 53-44 0 0,0 0-299 0 0,-15 8 74 0 0,4-2 96 0 0,0 1-1 0 0,0-1 1 0 0,-1 1-1 0 0,1-2 1 0 0,0 1-1 0 0,0 0 1 0 0,-1-1-1 0 0,-5-1 1 0 0,7 1-100 0 0,1-1 0 0 0,-1 0 1 0 0,0 0-1 0 0,0 0 0 0 0,0-1 0 0 0,1 0 0 0 0,-1 1 1 0 0,1-1-1 0 0,-1 0 0 0 0,1-1 0 0 0,-6-3 1 0 0,-67-69-11241 0 0,29 28 8583 0 0,21 22 1626 0 0,5 1 813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1167 10391 0 0,'2'1'249'0'0,"10"7"567"0"0,-12-8-812 0 0,0 0 1 0 0,0 1 0 0 0,0-1-1 0 0,1 0 1 0 0,-1 0 0 0 0,0 0-1 0 0,0 0 1 0 0,0 0 0 0 0,0 1-1 0 0,1-1 1 0 0,-1 0 0 0 0,0 0-1 0 0,0 0 1 0 0,0 0 0 0 0,1 0-1 0 0,-1 0 1 0 0,0 0 0 0 0,0 0-1 0 0,1 0 1 0 0,-1 0 0 0 0,0 0-1 0 0,0 0 1 0 0,0 0 0 0 0,1 0-1 0 0,-1 0 1 0 0,0 0 0 0 0,0 0-1 0 0,1 0 1 0 0,-1 0 0 0 0,0 0 0 0 0,0-1-1 0 0,0 1 1 0 0,1 0 0 0 0,-1 0-1 0 0,0 0 1 0 0,0 0 0 0 0,0 0-1 0 0,0 0 1 0 0,1-1 0 0 0,-1 1-1 0 0,0 0 1 0 0,0 0 0 0 0,0 0-1 0 0,0-1 1 0 0,2-4 150 0 0,-1 4-140 0 0,-1 1 0 0 0,0 0 1 0 0,0-1-1 0 0,0 1 0 0 0,1-1 0 0 0,-1 1 0 0 0,0 0 0 0 0,0-1 1 0 0,0 1-1 0 0,0-1 0 0 0,0 1 0 0 0,0-1 0 0 0,0 1 0 0 0,0 0 1 0 0,0-1-1 0 0,0 1 0 0 0,0-1 0 0 0,0 1 0 0 0,0-1 0 0 0,-1 1 1 0 0,1-1-1 0 0,0 1 0 0 0,0 0 0 0 0,0-1 0 0 0,-1 0 0 0 0,1 1 3 0 0,0 0 1 0 0,0-1-1 0 0,0 1 0 0 0,-1-1 0 0 0,1 1 0 0 0,0-1 1 0 0,0 1-1 0 0,0-1 0 0 0,0 1 0 0 0,0-1 0 0 0,0 1 1 0 0,0-1-1 0 0,1 1 0 0 0,-1-1 0 0 0,0 1 0 0 0,0 0 0 0 0,0-1 1 0 0,0 1-1 0 0,1-1 0 0 0,0-8 282 0 0,-1 7-261 0 0,0 1 0 0 0,0-1 0 0 0,0 1 0 0 0,0-1-1 0 0,0 1 1 0 0,0-1 0 0 0,0 0 0 0 0,0 1 0 0 0,0-1 0 0 0,1 1-1 0 0,-1-1 1 0 0,1 1 0 0 0,-1-1 0 0 0,1 1 0 0 0,1-3 0 0 0,-2 3-28 0 0,0 0 0 0 0,1 0 0 0 0,-1 0-1 0 0,0 0 1 0 0,0 0 0 0 0,0-1 0 0 0,0 1 0 0 0,0 0 0 0 0,0 0 0 0 0,0 0 0 0 0,0 0 0 0 0,0 0 0 0 0,-1 0 0 0 0,1 0 0 0 0,0 0 0 0 0,-1 0 0 0 0,0-2 0 0 0,-2-12 97 0 0,3 15-108 0 0,0-3 7 0 0,0 1 0 0 0,1-1 0 0 0,-1 0 1 0 0,0 1-1 0 0,0-1 0 0 0,-1 1 0 0 0,1-1 0 0 0,0 0 0 0 0,-1 1 0 0 0,0-1 1 0 0,0 1-1 0 0,1-1 0 0 0,-3-3 0 0 0,-3-15 42 0 0,6 18-48 0 0,-1 0-1 0 0,1 1 1 0 0,-1-1 0 0 0,0 0 0 0 0,-2-5-1 0 0,0 1-27 0 0,-1 1 0 0 0,0 0-1 0 0,0 0 1 0 0,0 0 0 0 0,-1 0 0 0 0,-5-5-1 0 0,8 9 32 0 0,0 1-1 0 0,1-1 0 0 0,-1 1 1 0 0,0 0-1 0 0,0 0 0 0 0,0 0 1 0 0,0 0-1 0 0,-1 0 0 0 0,1 0 1 0 0,0 1-1 0 0,0-1 0 0 0,0 1 1 0 0,-1-1-1 0 0,1 1 0 0 0,0 0 1 0 0,-1 0-1 0 0,1 0 1 0 0,0 0-1 0 0,0 0 0 0 0,-1 0 1 0 0,1 1-1 0 0,0-1 0 0 0,-4 2 1 0 0,-1 1 65 0 0,1 1 1 0 0,0-1 0 0 0,1 1 0 0 0,-1 0-1 0 0,1 0 1 0 0,-7 7 0 0 0,-8 6 144 0 0,-65 51 754 0 0,71-56-671 0 0,-17 16-1 0 0,25-21-188 0 0,0-1 0 0 0,-1 1 0 0 0,0-1 0 0 0,-1-1 0 0 0,1 1 0 0 0,-1-1 0 0 0,0 0-1 0 0,0-1 1 0 0,-10 4 0 0 0,18-8-93 0 0,-1 0-1 0 0,0 1 0 0 0,1-1 1 0 0,-1 0-1 0 0,0 0 1 0 0,1 1-1 0 0,-1-1 1 0 0,0 0-1 0 0,1 0 0 0 0,-1 0 1 0 0,0 0-1 0 0,1 0 1 0 0,-1 0-1 0 0,0 0 0 0 0,1 0 1 0 0,-1 0-1 0 0,0 0 1 0 0,1-1-1 0 0,-1 1 1 0 0,0 0-1 0 0,1 0 0 0 0,-1-1 1 0 0,1 1-1 0 0,-1 0 1 0 0,0-1-1 0 0,1 1 0 0 0,-1-1 1 0 0,1 1-1 0 0,-1 0 1 0 0,1-1-1 0 0,-1 1 0 0 0,1-1 1 0 0,0 0-1 0 0,-1 1 1 0 0,1-1-1 0 0,-1 1 1 0 0,1-1-1 0 0,0 1 0 0 0,0-1 1 0 0,-1 0-1 0 0,1 1 1 0 0,0-1-1 0 0,0 0 0 0 0,0 1 1 0 0,0-1-1 0 0,0 0 1 0 0,0 1-1 0 0,0-1 1 0 0,0 0-1 0 0,0 1 0 0 0,0-1 1 0 0,0 0-1 0 0,0 0 1 0 0,1-8-45 0 0,1 1 0 0 0,-1 0 0 0 0,6-13 0 0 0,-4 9 77 0 0,23-64-177 0 0,-8 29 122 0 0,-4 8 8 0 0,28-55 0 0 0,-15 40 0 0 0,-42 69 127 0 0,9-11-56 0 0,1 1 0 0 0,0 0-1 0 0,1 0 1 0 0,-7 8-1 0 0,-24 39 518 0 0,20-32-220 0 0,13-18-318 0 0,0 1 0 0 0,0-1 1 0 0,0 1-1 0 0,0-1 0 0 0,0 1 0 0 0,1 0 0 0 0,-3 5 1 0 0,-3 3 62 0 0,6-10-105 0 0,1 0 0 0 0,-1 0 0 0 0,0-1 1 0 0,1 1-1 0 0,-1 0 0 0 0,1 0 0 0 0,-1 0 1 0 0,1 0-1 0 0,-1-1 0 0 0,1 1 0 0 0,0 0 0 0 0,0 0 1 0 0,-1 0-1 0 0,1 0 0 0 0,0 0 0 0 0,0 0 1 0 0,0 1-1 0 0,-1-1 8 0 0,-1 2 47 0 0,4-7-25 0 0,-2 3-41 0 0,1-1-1 0 0,0 1 1 0 0,-1-1-1 0 0,1 1 1 0 0,-1-1-1 0 0,0 1 1 0 0,0-1 0 0 0,1-2-1 0 0,1-10-38 0 0,3-1 99 0 0,4-26 0 0 0,-2 7 4 0 0,7-52-51 0 0,-13 80-10 0 0,0-1-1 0 0,0 0 1 0 0,-1-11 0 0 0,2-15 19 0 0,-1 29-1 0 0,-1 0 1 0 0,0 1-1 0 0,0-1 1 0 0,0 0-1 0 0,0 0 1 0 0,-1 1 0 0 0,1-1-1 0 0,-1 0 1 0 0,0 1-1 0 0,-2-7 1 0 0,2 9-15 0 0,1 0 0 0 0,0 0 0 0 0,-1 0 0 0 0,1 0 0 0 0,-1 1 0 0 0,1-1 0 0 0,-1 0 0 0 0,1 0 0 0 0,-1 0 0 0 0,0 1 0 0 0,0-1 0 0 0,1 0 1 0 0,-1 1-1 0 0,0-1 0 0 0,0 1 0 0 0,0-1 0 0 0,1 1 0 0 0,-1-1 0 0 0,0 1 0 0 0,0-1 0 0 0,0 1 0 0 0,0 0 0 0 0,0 0 0 0 0,0-1 0 0 0,0 1 0 0 0,0 0 0 0 0,0 0 0 0 0,0 0 0 0 0,0 0 0 0 0,0 0 0 0 0,0 0 1 0 0,0 0-1 0 0,0 1 0 0 0,0-1 0 0 0,0 0 0 0 0,0 0 0 0 0,0 1 0 0 0,1-1 0 0 0,-1 1 0 0 0,0-1 0 0 0,0 1 0 0 0,0-1 0 0 0,-1 2 0 0 0,0-1-12 0 0,0 1-1 0 0,0 0 1 0 0,0-1-1 0 0,0 1 1 0 0,1 0 0 0 0,-1 0-1 0 0,1 0 1 0 0,-1 0-1 0 0,1 1 1 0 0,0-1-1 0 0,-2 3 1 0 0,-9 30-161 0 0,6-18 122 0 0,2-3 26 0 0,1 1 1 0 0,0 0-1 0 0,1 0 1 0 0,1 1-1 0 0,0 19 0 0 0,0-10 60 0 0,3-11 10 0 0,-2-12-34 0 0,1 0 0 0 0,-1-1 1 0 0,0 1-1 0 0,0 0 0 0 0,0-1 0 0 0,0 1 1 0 0,0 0-1 0 0,-1 2 0 0 0,1-3 60 0 0,1-3-52 0 0,0-1 0 0 0,-1 1 0 0 0,1-1 0 0 0,-1 1 0 0 0,1-1 0 0 0,-1 0 0 0 0,0 1 0 0 0,0-3 0 0 0,0-1 26 0 0,1-10 1 0 0,-1 0 1 0 0,-1 0-1 0 0,0 0 1 0 0,-5-18-1 0 0,0-12 21 0 0,2-7-60 0 0,-6-39-12 0 0,4 57 1 0 0,-2 1 0 0 0,-19-51 0 0 0,26 82 0 0 0,-1 0 0 0 0,1-1 0 0 0,-1 1 0 0 0,0 0 0 0 0,0 0 0 0 0,0 1 0 0 0,0-1 0 0 0,-1 0 0 0 0,1 1 0 0 0,-1-1 0 0 0,1 1 0 0 0,-6-4 0 0 0,7 6 0 0 0,1 0 0 0 0,0 0 0 0 0,-1 0 0 0 0,1 0 0 0 0,-1-1 0 0 0,1 1 0 0 0,-1 0 0 0 0,1 0 0 0 0,-1 0 0 0 0,1 0 0 0 0,-1 0 0 0 0,1 0 0 0 0,-1 0 0 0 0,1 0 0 0 0,-1 0 0 0 0,1 0 0 0 0,-1 0 0 0 0,1 1 0 0 0,-1-1 0 0 0,1 0 0 0 0,-1 0 0 0 0,1 0 0 0 0,0 1 0 0 0,-1-1 0 0 0,1 0 0 0 0,-1 0 0 0 0,1 1 0 0 0,0-1 0 0 0,-1 0 0 0 0,1 1 0 0 0,0-1 0 0 0,-1 0 0 0 0,1 1 0 0 0,0-1 0 0 0,-1 1 0 0 0,1 0 0 0 0,-1-1 0 0 0,0 2-6 0 0,0 0 0 0 0,0 0 0 0 0,0 0 0 0 0,0 0-1 0 0,0 0 1 0 0,0 0 0 0 0,1 0 0 0 0,-1 1 0 0 0,1-1 0 0 0,-1 0-1 0 0,1 0 1 0 0,0 0 0 0 0,0 1 0 0 0,0 2 0 0 0,2 32-222 0 0,26 125 243 0 0,-19-115-56 0 0,-8-42 45 0 0,1 1 1 0 0,0 0 0 0 0,0-1 0 0 0,5 10 0 0 0,-7-15-3 0 0,0 0 1 0 0,0 0 0 0 0,0 0 0 0 0,0 0-1 0 0,0 0 1 0 0,0 0 0 0 0,1 0-1 0 0,-1 1 1 0 0,0-1 0 0 0,0 0 0 0 0,0 0-1 0 0,0 0 1 0 0,0 0 0 0 0,1 0 0 0 0,-1 0-1 0 0,0 0 1 0 0,0 0 0 0 0,0 0 0 0 0,0 0-1 0 0,1 0 1 0 0,-1 0 0 0 0,0 0 0 0 0,0 0-1 0 0,0 0 1 0 0,0 0 0 0 0,1 0 0 0 0,-1 0-1 0 0,0 0 1 0 0,0 0 0 0 0,0 0 0 0 0,0 0-1 0 0,0 0 1 0 0,1-1 0 0 0,-1 1 0 0 0,0 0-1 0 0,0 0 1 0 0,0 0 0 0 0,0 0 0 0 0,0 0-1 0 0,0 0 1 0 0,1 0 0 0 0,-1-1 0 0 0,0 1-1 0 0,0 0 1 0 0,0 0 0 0 0,0 0 0 0 0,0 0-1 0 0,0 0 1 0 0,0-1 0 0 0,0 1 0 0 0,0 0-1 0 0,0 0 1 0 0,0-1 0 0 0,5-7 33 0 0,0-82 94 0 0,-3 37-114 0 0,-1 13-16 0 0,-2-1 0 0 0,-1 0 0 0 0,-12-63 0 0 0,12 95 0 0 0,1 1 0 0 0,0-1 0 0 0,-1 1 0 0 0,0 0 0 0 0,-1-1 0 0 0,0 1 0 0 0,0 0 0 0 0,-1 1 0 0 0,-4-9 0 0 0,8 16 0 0 0,-1-1 0 0 0,1 1-1 0 0,0-1 1 0 0,-1 1 0 0 0,1 0 0 0 0,0-1-1 0 0,-1 1 1 0 0,1-1 0 0 0,-1 1 0 0 0,1-1 0 0 0,-1 1-1 0 0,1 0 1 0 0,-1 0 0 0 0,1-1 0 0 0,-1 1-1 0 0,0 0 1 0 0,1 0 0 0 0,-1-1 0 0 0,1 1-1 0 0,-1 0 1 0 0,0 0 0 0 0,1 0 0 0 0,-1 0-1 0 0,1 0 1 0 0,-1 0 0 0 0,0 0 0 0 0,0 0-1 0 0,0 1 3 0 0,0-1-1 0 0,0 1 0 0 0,0-1 0 0 0,0 1 0 0 0,1 0 0 0 0,-1-1 0 0 0,0 1 1 0 0,0 0-1 0 0,0 0 0 0 0,1 0 0 0 0,-1-1 0 0 0,1 1 0 0 0,-1 0 0 0 0,0 1 0 0 0,-2 3 6 0 0,1 0 0 0 0,0 0 0 0 0,1 0 0 0 0,-1 0 0 0 0,-1 7 0 0 0,2 0-65 0 0,0 0-1 0 0,1 0 0 0 0,0 1 1 0 0,1-1-1 0 0,0 0 0 0 0,1 0 1 0 0,4 14-1 0 0,0-4 65 0 0,2 0-1 0 0,18 39 1 0 0,-26-61-6 0 0,0 0 0 0 0,0 1 0 0 0,1-1-1 0 0,-1 1 1 0 0,0-1 0 0 0,0 0 0 0 0,0 1 0 0 0,0-1-1 0 0,1 0 1 0 0,-1 1 0 0 0,0-1 0 0 0,0 0 0 0 0,1 1-1 0 0,-1-1 1 0 0,0 0 0 0 0,0 0 0 0 0,1 1 0 0 0,-1-1-1 0 0,0 0 1 0 0,1 0 0 0 0,-1 0 0 0 0,0 1 0 0 0,1-1-1 0 0,-1 0 1 0 0,0 0 0 0 0,1 0 0 0 0,-1 0 0 0 0,0 0-1 0 0,1 0 1 0 0,-1 0 0 0 0,1 0 0 0 0,-1 0 0 0 0,0 0-1 0 0,1 0 1 0 0,0 0 0 0 0,0-1 2 0 0,0 1-1 0 0,-1-1 1 0 0,1 0-1 0 0,0 1 1 0 0,0-1-1 0 0,-1 0 0 0 0,1 0 1 0 0,0 0-1 0 0,-1 0 1 0 0,1 0-1 0 0,-1 0 1 0 0,1-1-1 0 0,2-4 42 0 0,-1 0 0 0 0,0-1 0 0 0,2-9 0 0 0,1-23 61 0 0,-2 0 0 0 0,-1 0 0 0 0,-3 0 0 0 0,-1 0 0 0 0,-12-65 0 0 0,13 96-105 0 0,-1 0 0 0 0,0 0 0 0 0,-1 0 0 0 0,0 1 0 0 0,0-1-1 0 0,0 1 1 0 0,-1 0 0 0 0,-1 0 0 0 0,1 0 0 0 0,-1 0 0 0 0,0 1 0 0 0,-9-9 0 0 0,14 14-6 0 0,-1 0 1 0 0,0 1-1 0 0,1-1 1 0 0,-1 1-1 0 0,0-1 1 0 0,0 1-1 0 0,0 0 1 0 0,0-1-1 0 0,1 1 1 0 0,-1 0-1 0 0,0-1 1 0 0,0 1-1 0 0,0 0 1 0 0,0 0-1 0 0,0 0 1 0 0,0 0-1 0 0,0 0 1 0 0,0 0-1 0 0,0 0 1 0 0,0 0-1 0 0,1 0 1 0 0,-1 0 0 0 0,0 1-1 0 0,0-1 1 0 0,0 0-1 0 0,0 0 1 0 0,0 1-1 0 0,0-1 1 0 0,1 1-1 0 0,-1-1 1 0 0,0 1-1 0 0,0-1 1 0 0,1 1-1 0 0,-1 0 1 0 0,0-1-1 0 0,1 1 1 0 0,-1 0-1 0 0,0 1 1 0 0,-4 3-13 0 0,2 1 1 0 0,-1 0-1 0 0,1-1 0 0 0,-4 10 1 0 0,4-8 5 0 0,0 1-18 0 0,0 0-1 0 0,0 0 1 0 0,1 0 0 0 0,-1 10 0 0 0,-4 14-72 0 0,-2 3-84 0 0,-6 51 0 0 0,12-62 105 0 0,2-14-315 0 0,1-1-1 0 0,0 0 1 0 0,1 1-1 0 0,0-1 1 0 0,4 17-1 0 0,-4-21 54 0 0,-1-4 163 0 0,0-1 0 0 0,0 1 0 0 0,1 0 0 0 0,-1 0 0 0 0,0 0 0 0 0,1-1 0 0 0,-1 1 0 0 0,1 0 0 0 0,-1 0 0 0 0,1-1 0 0 0,-1 1-1 0 0,1 0 1 0 0,-1-1 0 0 0,1 1 0 0 0,-1 0 0 0 0,1-1 0 0 0,1 1 0 0 0,4-15-7311 0 0,-5 12 7210 0 0,0 0 0 0 0,0 0-1 0 0,-1 0 1 0 0,1 0 0 0 0,-1 0-1 0 0,1 0 1 0 0,-1 0 0 0 0,0 0-1 0 0,0 0 1 0 0,0 0 0 0 0,0 0-1 0 0,0 0 1 0 0,-1-3 0 0 0,1 2 8 0 0,-1 1 1 0 0,1-1-1 0 0,0 0 0 0 0,0 0 1 0 0,1 0-1 0 0,-1-3 0 0 0,6-7-194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48 9271 0 0,'0'0'1234'0'0,"5"18"767"0"0,-7 28 620 0 0,0-28-1690 0 0,1-16-412 0 0,0-6 93 0 0,1-50-602 0 0,0 32-10 0 0,-1-5 0 0 0,0 20 0 0 0,1 6 0 0 0,0 0 0 0 0,0 0 0 0 0,0 0 0 0 0,0 0 0 0 0,0 0 0 0 0,-1 0 0 0 0,1 0 0 0 0,0 0 0 0 0,-1 0 0 0 0,1 0 0 0 0,-1-1 0 0 0,0 1 0 0 0,1 1 0 0 0,0 0 0 0 0,0 0 0 0 0,0-1 0 0 0,0 1 0 0 0,0 0 0 0 0,-1 0 0 0 0,1 0 0 0 0,0-1 0 0 0,0 1 0 0 0,0 0 0 0 0,-1 0 0 0 0,1 0 0 0 0,0-1 0 0 0,0 1 0 0 0,-1 0 0 0 0,1 0 0 0 0,0 0 0 0 0,0 0 0 0 0,-1 0 0 0 0,1-1 0 0 0,0 1 0 0 0,-1 0 0 0 0,1 0 0 0 0,0 0 0 0 0,0 0 0 0 0,-1 0 0 0 0,1 0 0 0 0,0 0 0 0 0,-1 0 0 0 0,1 0 0 0 0,0 0 0 0 0,0 0 0 0 0,-1 0 0 0 0,1 1 0 0 0,0-1 0 0 0,-1 0 0 0 0,1 0 0 0 0,0 0 0 0 0,0 0 0 0 0,-1 0 0 0 0,1 1 0 0 0,0-1 0 0 0,-2 0 0 0 0,0 0-1 0 0,0 1 1 0 0,1-1-1 0 0,-1 1 1 0 0,0 0-1 0 0,0-1 1 0 0,1 1-1 0 0,-1 0 1 0 0,1 0-1 0 0,-1 0 1 0 0,1 0-1 0 0,-1 0 1 0 0,1 0-1 0 0,0 0 1 0 0,-1 1-1 0 0,1-1 1 0 0,0 1-1 0 0,0-1 1 0 0,0 0-1 0 0,0 1 0 0 0,0 0 1 0 0,-1 2-1 0 0,0 1-3 0 0,1 0-1 0 0,0 0 0 0 0,0 0 0 0 0,1 0 1 0 0,-1 11-1 0 0,1-6 35 0 0,0-7-4 0 0,0 1 0 0 0,0 0 0 0 0,0 0 1 0 0,1-1-1 0 0,-1 1 0 0 0,1 0 0 0 0,0 0 0 0 0,0-1 1 0 0,0 1-1 0 0,1-1 0 0 0,2 6 0 0 0,2 1 51 0 0,1 0-1 0 0,14 14 0 0 0,-18-20-73 0 0,1 1 25 0 0,-1 0 1 0 0,1 1-1 0 0,-1 0 0 0 0,-1-1 0 0 0,1 1 0 0 0,-1 0 1 0 0,0 0-1 0 0,0 0 0 0 0,-1 0 0 0 0,0 0 0 0 0,0 1 1 0 0,0-1-1 0 0,-1 12 0 0 0,8 29-351 0 0,-8-46 274 0 0,0 0 0 0 0,0 0 0 0 0,0 0 0 0 0,0-1 0 0 0,0 1 0 0 0,1 0 0 0 0,-1 0 0 0 0,0-1 0 0 0,0 1 0 0 0,1 0 0 0 0,-1-1 0 0 0,0 1 0 0 0,1 0 0 0 0,-1-1 0 0 0,0 1 0 0 0,1 0 0 0 0,0 0 0 0 0,0-1-122 0 0,-1 1 0 0 0,0-1 0 0 0,1 0 0 0 0,-1 0 0 0 0,1 0 0 0 0,-1 1-1 0 0,1-1 1 0 0,-1 0 0 0 0,1 0 0 0 0,-1 0 0 0 0,1 0 0 0 0,-1 0 0 0 0,1 0-1 0 0,-1 0 1 0 0,1 0 0 0 0,-1 0 0 0 0,0 0 0 0 0,1 0 0 0 0,-1 0 0 0 0,2-1-1 0 0,-1 0-459 0 0,1 1 0 0 0,-1-1-1 0 0,1 0 1 0 0,-1 0 0 0 0,1 0-1 0 0,-1 0 1 0 0,0 0 0 0 0,1 0-1 0 0,-1-1 1 0 0,0 1 0 0 0,0 0-1 0 0,0-1 1 0 0,2-2 0 0 0,4-6-2223 0 0,5 1 1758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12151 0 0,'12'45'1530'0'0,"-12"-45"-1515"0"0,0 1 1 0 0,1-1-1 0 0,-1 0 1 0 0,0 0-1 0 0,0 1 1 0 0,0-1-1 0 0,0 0 1 0 0,1 1-1 0 0,-1-1 1 0 0,0 0-1 0 0,0 0 1 0 0,1 1-1 0 0,-1-1 1 0 0,0 0-1 0 0,0 0 1 0 0,1 0-1 0 0,-1 0 1 0 0,0 1-1 0 0,1-1 1 0 0,-1 0-1 0 0,0 0 1 0 0,1 0-1 0 0,-1 0 1 0 0,0 0 0 0 0,1 0-1 0 0,-1 0 1 0 0,0 0-1 0 0,1 0 1 0 0,-1 0-1 0 0,0 0 1 0 0,1 0-1 0 0,-1 0 1 0 0,0 0-1 0 0,1 0 1 0 0,-1 0-1 0 0,0 0 1 0 0,1 0-1 0 0,-1 0 1 0 0,0-1-1 0 0,0 1 1 0 0,1 0-1 0 0,-1 0 1 0 0,0 0-1 0 0,1-1 1 0 0,-1 1-1 0 0,0 0 1 0 0,0 0-1 0 0,0 0 1 0 0,1-1-1 0 0,-1 1 1 0 0,0 0-1 0 0,0-1 1 0 0,11-14 207 0 0,0-6-4 0 0,-2-1 0 0 0,0 0 0 0 0,9-43 0 0 0,8-72-8 0 0,-25 125-209 0 0,5-26 27 0 0,-3 0 0 0 0,-1 0 0 0 0,-1 0-1 0 0,-6-44 1 0 0,4 77 12 0 0,0-1 1 0 0,1 1-1 0 0,-2-1 0 0 0,1 1 0 0 0,-1 0 0 0 0,1 0 1 0 0,-1-1-1 0 0,-4-4 0 0 0,6 10-31 0 0,0-1-1 0 0,0 1 1 0 0,0 0 0 0 0,0-1 0 0 0,-1 1-1 0 0,1 0 1 0 0,0 0 0 0 0,0-1 0 0 0,0 1-1 0 0,-1 0 1 0 0,1 0 0 0 0,0 0 0 0 0,0-1-1 0 0,-1 1 1 0 0,1 0 0 0 0,0 0 0 0 0,-1 0-1 0 0,1 0 1 0 0,0-1 0 0 0,-1 1 0 0 0,1 0-1 0 0,0 0 1 0 0,-1 0 0 0 0,1 0 0 0 0,0 0 0 0 0,-1 0-1 0 0,1 0 1 0 0,0 0 0 0 0,0 0 0 0 0,-1 0-1 0 0,1 0 1 0 0,-1 0 0 0 0,-7 9 189 0 0,-1 17-1 0 0,9-25-192 0 0,-4 18 99 0 0,2 1-1 0 0,0 0 1 0 0,1 0-1 0 0,2 25 1 0 0,-1-38-77 0 0,36 387 1285 0 0,-33-376-1177 0 0,1 0 0 0 0,10 28 0 0 0,-14-45-131 0 0,0-1 1 0 0,0 1-1 0 0,1 0 0 0 0,-1 0 0 0 0,0 0 0 0 0,1 0 0 0 0,-1 0 1 0 0,1-1-1 0 0,-1 1 0 0 0,1 0 0 0 0,0-1 0 0 0,-1 1 1 0 0,1 0-1 0 0,-1-1 0 0 0,1 1 0 0 0,0 0 0 0 0,0-1 0 0 0,-1 1 1 0 0,1-1-1 0 0,2 1 0 0 0,-3-1 1 0 0,1 0 0 0 0,0 0-1 0 0,0 0 1 0 0,-1 0 0 0 0,1 0 0 0 0,0 0 0 0 0,-1 0 0 0 0,1 0 0 0 0,0-1-1 0 0,0 1 1 0 0,-1 0 0 0 0,1-1 0 0 0,0 1 0 0 0,-1 0 0 0 0,1-1 0 0 0,-1 1-1 0 0,1-1 1 0 0,0 1 0 0 0,0-2 0 0 0,2 0 11 0 0,-1-1-1 0 0,0 0 1 0 0,0 0 0 0 0,0 0-1 0 0,0 0 1 0 0,0 0-1 0 0,0-1 1 0 0,-1 1 0 0 0,2-5-1 0 0,6-29 86 0 0,10-68-1 0 0,-10 54-62 0 0,-7 39-95 0 0,1-1 0 0 0,-2 0 0 0 0,1-21 0 0 0,2-12-39 0 0,-2 34 94 0 0,-1 0 0 0 0,0-13 0 0 0,-2 3 1 0 0,1 0 0 0 0,3-23 0 0 0,-3 40 0 0 0,0 1 0 0 0,0-1 0 0 0,0 1 0 0 0,-1-1 0 0 0,-1-7 0 0 0,1 8 0 0 0,0 0 0 0 0,0 0 0 0 0,1-1 0 0 0,-1 1 0 0 0,2-7 0 0 0,-1 11-1 0 0,0 0 0 0 0,-1 1 0 0 0,1-1-1 0 0,0 0 1 0 0,0 0 0 0 0,0 0 0 0 0,0 0 0 0 0,0 1 0 0 0,0-1-1 0 0,0 0 1 0 0,-1 0 0 0 0,1 0 0 0 0,0 0 0 0 0,0 0 0 0 0,0 0-1 0 0,0 1 1 0 0,-1-1 0 0 0,1 0 0 0 0,0 0 0 0 0,0 0-1 0 0,0 0 1 0 0,0 0 0 0 0,-1 0 0 0 0,1 0 0 0 0,0 0 0 0 0,0 0-1 0 0,0 0 1 0 0,-1 0 0 0 0,1 0 0 0 0,0 0 0 0 0,0 0-1 0 0,0 0 1 0 0,-1 0 0 0 0,1 0 0 0 0,0 0 0 0 0,0 0 0 0 0,0 0-1 0 0,0 0 1 0 0,-1 0 0 0 0,1 0 0 0 0,0 0 0 0 0,0-1-1 0 0,0 1 1 0 0,0 0 0 0 0,-1 0 0 0 0,1 0 0 0 0,0 0 0 0 0,0 0-1 0 0,0 0 1 0 0,0-1 0 0 0,0 1 0 0 0,0 0 0 0 0,-1 0 0 0 0,1 0-1 0 0,0-1 1 0 0,0 1 0 0 0,0 0 0 0 0,0 0 0 0 0,0 0-1 0 0,0-1 1 0 0,-1 12-64 0 0,-2 11-5 0 0,1 0 0 0 0,1 23-1 0 0,-1-2 147 0 0,1-29-47 0 0,1 0 1 0 0,1 17-1 0 0,4-5 103 0 0,-3-13 18 0 0,2 23 0 0 0,-5-18-29 0 0,2 0 0 0 0,0 0 0 0 0,1-1 0 0 0,9 33 1 0 0,-1-17 16 0 0,-1 0 1 0 0,-1 0 0 0 0,4 52-1 0 0,-11-75-88 0 0,-1 0 0 0 0,5 17-1 0 0,-4-24-39 0 0,-1 0-1 0 0,1 0 0 0 0,1 0 0 0 0,-1 0 1 0 0,0 0-1 0 0,1 0 0 0 0,-1-1 0 0 0,1 1 1 0 0,0 0-1 0 0,0-1 0 0 0,0 1 0 0 0,4 3 1 0 0,-5-6-8 0 0,-1 1 1 0 0,1-1-1 0 0,0 1 1 0 0,-1-1 0 0 0,1 1-1 0 0,0-1 1 0 0,-1 0-1 0 0,1 1 1 0 0,0-1 0 0 0,0 0-1 0 0,-1 0 1 0 0,1 0-1 0 0,0 1 1 0 0,0-1 0 0 0,0 0-1 0 0,-1 0 1 0 0,1 0-1 0 0,0 0 1 0 0,0 0 0 0 0,-1 0-1 0 0,1-1 1 0 0,0 1-1 0 0,1 0 1 0 0,-1-1-2 0 0,0 0-1 0 0,1 1 1 0 0,-1-1 0 0 0,0 0 0 0 0,1 0-1 0 0,-1 0 1 0 0,0 0 0 0 0,0 0-1 0 0,0-1 1 0 0,2-1 0 0 0,2-5 13 0 0,-1 1 0 0 0,0 0 1 0 0,4-13-1 0 0,-6 16 21 0 0,3-11 21 0 0,-1 0 1 0 0,0 0-1 0 0,-1 0 0 0 0,1-20 1 0 0,-1 8-51 0 0,1-17 26 0 0,-1-53 0 0 0,-4 75-95 0 0,-2 1 0 0 0,0 0 0 0 0,-10-34 0 0 0,9 44-37 0 0,0-1-1 0 0,-1 2 0 0 0,0-1 1 0 0,-10-15-1 0 0,5 9 56 0 0,6 12 38 0 0,0-1-1 0 0,-1 2 1 0 0,1-1-1 0 0,-1 0 1 0 0,0 1-1 0 0,0 0 1 0 0,-7-5-1 0 0,12 9 6 0 0,-1-1 1 0 0,0 1-1 0 0,1 0 0 0 0,-1-1 0 0 0,0 1 0 0 0,1 0 0 0 0,-1 0 1 0 0,0-1-1 0 0,1 1 0 0 0,-1 0 0 0 0,0 0 0 0 0,0 0 0 0 0,1 0 1 0 0,-1 0-1 0 0,0 0 0 0 0,1 0 0 0 0,-1 0 0 0 0,0 0 0 0 0,0 0 1 0 0,1 0-1 0 0,-1 0 0 0 0,0 0 0 0 0,1 1 0 0 0,-1-1 0 0 0,0 0 1 0 0,1 1-1 0 0,-1-1 0 0 0,0 0 0 0 0,1 1 0 0 0,-1-1 0 0 0,1 1 0 0 0,-1-1 1 0 0,0 1-1 0 0,1-1 0 0 0,0 1 0 0 0,-1-1 0 0 0,0 2 0 0 0,-2 2-41 0 0,1 0-1 0 0,-1 0 0 0 0,1 1 0 0 0,-3 6 0 0 0,3-7 9 0 0,1-1 14 0 0,0 0 0 0 0,0 0 0 0 0,1 0 0 0 0,-1 0 0 0 0,1 0-1 0 0,0 0 1 0 0,0 0 0 0 0,0 0 0 0 0,0 5 0 0 0,0 13-113 0 0,-1-12 115 0 0,1-1-1 0 0,-1 1 1 0 0,1-1 0 0 0,1 1 0 0 0,-1-1-1 0 0,4 14 1 0 0,4 20 195 0 0,-1 0 0 0 0,-3 1 0 0 0,0 47 0 0 0,-3-60-69 0 0,8 36 1 0 0,-2-13 69 0 0,-4-33-45 0 0,10 33-1 0 0,-6-28 6 0 0,-7-24-134 0 0,0 0-1 0 0,0 0 1 0 0,1-1 0 0 0,-1 1-1 0 0,0 0 1 0 0,0 0 0 0 0,0 0-1 0 0,1-1 1 0 0,-1 1 0 0 0,0 0-1 0 0,1 0 1 0 0,-1-1-1 0 0,1 1 1 0 0,-1 0 0 0 0,1-1-1 0 0,-1 1 1 0 0,1 0 0 0 0,-1-1-1 0 0,1 1 1 0 0,0-1 0 0 0,-1 1-1 0 0,1-1 1 0 0,0 1-1 0 0,0-1 1 0 0,-1 1 0 0 0,1-1-1 0 0,0 0 1 0 0,0 1 0 0 0,-1-1-1 0 0,1 0 1 0 0,0 0 0 0 0,0 0-1 0 0,0 0 1 0 0,0 0-1 0 0,-1 0 1 0 0,1 0 0 0 0,0 0-1 0 0,1 0 1 0 0,0-1-3 0 0,-1 1-1 0 0,1-1 1 0 0,-1 0-1 0 0,1 0 1 0 0,-1 0 0 0 0,1 0-1 0 0,-1 0 1 0 0,0 0 0 0 0,1 0-1 0 0,-1-1 1 0 0,0 1-1 0 0,0 0 1 0 0,0-1 0 0 0,0 1-1 0 0,0-1 1 0 0,0 1 0 0 0,1-4-1 0 0,3-9 11 0 0,0-2 1 0 0,-1 1-1 0 0,4-29 0 0 0,0-50 103 0 0,-7 79-99 0 0,3-72 34 0 0,-9-95 0 0 0,0 145-40 0 0,5 34-3 0 0,-1 1 0 0 0,1-1 0 0 0,-1 1 0 0 0,0 0 1 0 0,0 0-1 0 0,0-1 0 0 0,0 1 0 0 0,0 0 0 0 0,-1 0 0 0 0,1 0 1 0 0,-1 0-1 0 0,1 0 0 0 0,-3-2 0 0 0,4 4-7 0 0,-1 0 1 0 0,1 0-1 0 0,-1-1 0 0 0,1 1 0 0 0,0 0 0 0 0,-1 0 1 0 0,1 0-1 0 0,-1 0 0 0 0,1 0 0 0 0,-1-1 1 0 0,1 1-1 0 0,-1 0 0 0 0,1 0 0 0 0,-1 0 0 0 0,1 0 1 0 0,-1 0-1 0 0,1 0 0 0 0,0 1 0 0 0,-1-1 0 0 0,1 0 1 0 0,-1 0-1 0 0,1 0 0 0 0,-1 0 0 0 0,1 0 0 0 0,0 1 1 0 0,-1-1-1 0 0,1 0 0 0 0,-1 0 0 0 0,1 1 1 0 0,0-1-1 0 0,-1 0 0 0 0,1 1 0 0 0,0-1 0 0 0,-1 0 1 0 0,1 1-1 0 0,0-1 0 0 0,-1 0 0 0 0,1 1 0 0 0,0-1 1 0 0,0 1-1 0 0,0-1 0 0 0,-1 0 0 0 0,1 1 1 0 0,0-1-1 0 0,0 2 0 0 0,-8 24-159 0 0,6-20 140 0 0,-5 26-113 0 0,2 0-1 0 0,-3 53 1 0 0,7-75 113 0 0,3 100-62 0 0,1-52 145 0 0,5 59 123 0 0,-3-59-77 0 0,8 45 206 0 0,-6-62-108 0 0,-6-35-173 0 0,0 0 0 0 0,0 0-1 0 0,0 0 1 0 0,1 0 0 0 0,-1-1 0 0 0,2 1-1 0 0,-1-1 1 0 0,0 1 0 0 0,1-1-1 0 0,4 6 1 0 0,-7-11-33 0 0,0 0 0 0 0,1 1 0 0 0,-1-1 0 0 0,1 0 0 0 0,-1 1 1 0 0,0-1-1 0 0,1 0 0 0 0,-1 1 0 0 0,1-1 0 0 0,-1 0 0 0 0,1 0 0 0 0,-1 1 0 0 0,1-1 0 0 0,-1 0 0 0 0,1 0 0 0 0,-1 0 0 0 0,1 0 0 0 0,-1 0 0 0 0,1 0 0 0 0,-1 0 1 0 0,1 0-1 0 0,-1 0 0 0 0,1 0 0 0 0,-1 0 0 0 0,1 0 0 0 0,-1 0 0 0 0,1 0 0 0 0,-1 0 0 0 0,1-1 0 0 0,-1 1 0 0 0,1 0 0 0 0,-1 0 0 0 0,1-1 0 0 0,-1 1 0 0 0,0 0 0 0 0,1 0 1 0 0,-1-1-1 0 0,1 1 0 0 0,-1-1 0 0 0,0 1 0 0 0,1 0 0 0 0,-1-1 0 0 0,0 1 0 0 0,1-1 0 0 0,-1 1 0 0 0,0-1 0 0 0,0 1 0 0 0,1-1 0 0 0,11-28-33 0 0,-11 26 31 0 0,7-23 28 0 0,-2 1 0 0 0,5-41 0 0 0,-3 19-8 0 0,15-155-122 0 0,-11 77 32 0 0,-6 26-24 0 0,-5 95 96 0 0,-1 3-1 0 0,0 0 0 0 0,1 0 1 0 0,-1 1-1 0 0,0-1 0 0 0,0 0 1 0 0,0 0-1 0 0,0 0 0 0 0,0 0 1 0 0,0 1-1 0 0,0-1 1 0 0,-1 0-1 0 0,1 0 0 0 0,0 0 1 0 0,0 1-1 0 0,-1-1 0 0 0,1 0 1 0 0,-1-1-1 0 0,0 2-4 0 0,1 1 0 0 0,-1-1 0 0 0,1 0 0 0 0,-1 1 0 0 0,1-1 0 0 0,-1 1 0 0 0,1-1 0 0 0,-1 1 0 0 0,1-1 0 0 0,0 1 0 0 0,-1 0 0 0 0,1-1 0 0 0,0 1 0 0 0,-1-1 0 0 0,1 2 0 0 0,-4 15-82 0 0,1 1-1 0 0,1-1 0 0 0,0 0 1 0 0,1 23-1 0 0,1-10 56 0 0,5 106 28 0 0,0-33 18 0 0,0 103 362 0 0,-4-191-266 0 0,0 1 0 0 0,1-1 0 0 0,7 28 0 0 0,-9-43-107 0 0,0 1 0 0 0,0-1 0 0 0,0 1 0 0 0,0 0 0 0 0,1-1-1 0 0,-1 1 1 0 0,0-1 0 0 0,0 1 0 0 0,1-1 0 0 0,-1 1 0 0 0,0-1 0 0 0,1 1 0 0 0,-1-1-1 0 0,0 1 1 0 0,1-1 0 0 0,-1 0 0 0 0,1 1 0 0 0,-1-1 0 0 0,1 1 0 0 0,-1-1 0 0 0,1 0 0 0 0,-1 0-1 0 0,1 1 1 0 0,0-1 0 0 0,-1 0-2 0 0,1 0 0 0 0,-1 0-1 0 0,1 0 1 0 0,-1 0 0 0 0,0-1 0 0 0,1 1 0 0 0,-1 0-1 0 0,1 0 1 0 0,-1-1 0 0 0,0 1 0 0 0,1 0-1 0 0,-1-1 1 0 0,0 1 0 0 0,1 0 0 0 0,-1-1 0 0 0,0 1-1 0 0,0 0 1 0 0,1-1 0 0 0,-1 1 0 0 0,0 0-1 0 0,0-1 1 0 0,0 1 0 0 0,1-1 0 0 0,-1 1-1 0 0,0-1 1 0 0,0 1 0 0 0,0-1 0 0 0,0 1 0 0 0,0 0-1 0 0,0-1 1 0 0,1-4-1 0 0,5-19 0 0 0,3-39 0 0 0,-2-1 0 0 0,1-23 0 0 0,-8 54 0 0 0,1 2 0 0 0,-6-59 0 0 0,1 45 0 0 0,3 29 0 0 0,-1 1 0 0 0,-5-25 0 0 0,3 24-35 0 0,4 12 21 0 0,0 1 0 0 0,-1 0 0 0 0,0 0-1 0 0,0 0 1 0 0,0 0 0 0 0,0 0 0 0 0,0 1-1 0 0,0-1 1 0 0,-3-3 0 0 0,4 6 12 0 0,0 0 0 0 0,0 0 1 0 0,0 0-1 0 0,0 0 0 0 0,0 0 1 0 0,0 0-1 0 0,0 0 0 0 0,0 0 1 0 0,-1 0-1 0 0,1 0 0 0 0,0 0 1 0 0,0 0-1 0 0,0 0 0 0 0,0 0 1 0 0,0 0-1 0 0,0 0 0 0 0,0 0 1 0 0,0 0-1 0 0,-1 0 0 0 0,1 0 1 0 0,0 0-1 0 0,0 0 0 0 0,0 0 1 0 0,0 0-1 0 0,0 0 0 0 0,0 0 1 0 0,0 0-1 0 0,0 0 0 0 0,0 0 1 0 0,-1 0-1 0 0,1 0 0 0 0,0 0 1 0 0,0 0-1 0 0,0 0 0 0 0,0 0 1 0 0,0 0-1 0 0,0 0 0 0 0,0 1 1 0 0,0-1-1 0 0,0 0 0 0 0,0 0 1 0 0,0 0-1 0 0,0 0 0 0 0,0 0 0 0 0,0 0 1 0 0,0 0-1 0 0,0 0 0 0 0,-1 1 1 0 0,-3 8-11 0 0,-1 12 7 0 0,2 1-47 0 0,0 0 1 0 0,2 1-1 0 0,1-1 0 0 0,3 34 0 0 0,-1-18-93 0 0,-1-18 37 0 0,12 145 324 0 0,-3-95 140 0 0,-10-67-348 0 0,0 0 0 0 0,1-1 0 0 0,0 1 0 0 0,0 0 0 0 0,0-1 0 0 0,0 1 0 0 0,0 0 0 0 0,0-1 0 0 0,1 0 0 0 0,-1 1 0 0 0,1-1 0 0 0,1 3 0 0 0,-2-5-10 0 0,-1 0 0 0 0,0 0 1 0 0,1 0-1 0 0,-1 0 0 0 0,0 1 0 0 0,1-1 0 0 0,-1 0 0 0 0,1 0 0 0 0,-1 0 1 0 0,0 0-1 0 0,1 0 0 0 0,-1 0 0 0 0,0 0 0 0 0,1 0 0 0 0,-1 0 0 0 0,0 0 1 0 0,1-1-1 0 0,-1 1 0 0 0,0 0 0 0 0,1 0 0 0 0,-1 0 0 0 0,0 0 0 0 0,1-1 1 0 0,-1 1-1 0 0,0 0 0 0 0,1 0 0 0 0,-1-1 0 0 0,8-5-26 0 0,-6 4 33 0 0,0-1-1 0 0,0 1 0 0 0,-1-1 1 0 0,1 0-1 0 0,-1 1 1 0 0,0-1-1 0 0,0 0 1 0 0,0 0-1 0 0,2-5 0 0 0,4-13 16 0 0,0 5-20 0 0,-1-1 0 0 0,0 1 0 0 0,4-22 0 0 0,-4 17 18 0 0,11-28 0 0 0,1-5 22 0 0,-13 37-9 0 0,12-23-1 0 0,3-8-31 0 0,-11 24 1 0 0,-6 17 0 0 0,-1 1 0 0 0,1-1 0 0 0,-1 0 0 0 0,1-7 0 0 0,-1 5 0 0 0,-11 44-131 0 0,5-25 94 0 0,0 0-1 0 0,1 0 0 0 0,0 1 0 0 0,0-1 0 0 0,1 1 0 0 0,-1 12 0 0 0,0 3 16 0 0,-1 0 1 0 0,-1-1-1 0 0,-13 39 0 0 0,14-50 15 0 0,1-1 0 0 0,0 1 0 0 0,0 15 0 0 0,-4 21 61 0 0,5-42-19 0 0,1 0 0 0 0,1 1 0 0 0,0 13 0 0 0,-1 14 114 0 0,1-35-146 0 0,0 0 1 0 0,-1 0-1 0 0,1 0 0 0 0,0 0 1 0 0,1 0-1 0 0,-1 0 0 0 0,0 0 0 0 0,0-1 1 0 0,0 1-1 0 0,0 0 0 0 0,1 0 0 0 0,-1 0 1 0 0,0 0-1 0 0,1 0 0 0 0,-1 0 1 0 0,1-1-1 0 0,-1 1 0 0 0,1 0 0 0 0,-1 0 1 0 0,1-1-1 0 0,1 2 0 0 0,-2-1-4 0 0,0-1 0 0 0,1 0 1 0 0,-1 1-1 0 0,0-1 0 0 0,1 0 0 0 0,-1 1 0 0 0,1-1 0 0 0,-1 0 1 0 0,0 1-1 0 0,1-1 0 0 0,-1 0 0 0 0,1 0 0 0 0,-1 1 0 0 0,1-1 1 0 0,-1 0-1 0 0,1 0 0 0 0,-1 0 0 0 0,1 0 0 0 0,-1 0 0 0 0,1 0 1 0 0,-1 0-1 0 0,1 0 0 0 0,-1 0 0 0 0,1 0 0 0 0,-1 0 0 0 0,1 0 1 0 0,-1 0-1 0 0,1 0 0 0 0,-1 0 0 0 0,0 0 0 0 0,1-1 0 0 0,-1 1 1 0 0,1 0-1 0 0,-1 0 0 0 0,1-1 0 0 0,-1 1 0 0 0,1-1 0 0 0,7-10-56 0 0,2 0-548 0 0,-9 10 462 0 0,0 1-1 0 0,-1-1 1 0 0,1 0 0 0 0,0 0-1 0 0,-1 1 1 0 0,1-1 0 0 0,0 0-1 0 0,-1 0 1 0 0,1 0 0 0 0,-1 0-1 0 0,1 0 1 0 0,-1 0 0 0 0,0 0-1 0 0,1 0 1 0 0,-1 0 0 0 0,0 0-1 0 0,0 0 1 0 0,1-1 0 0 0,-1 1-147 0 0,0 0 0 0 0,0 0 0 0 0,1 0 0 0 0,-1 0 0 0 0,0 1 0 0 0,1-1 0 0 0,-1 0 0 0 0,1 0 0 0 0,-1 0 0 0 0,1 1 0 0 0,-1-1 0 0 0,1 0 0 0 0,-1 1-1 0 0,1-1 1 0 0,0 0 0 0 0,-1 1 0 0 0,3-2 0 0 0,12-15-13104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202 565 9527 0 0,'-1'2'138'0'0,"0"0"-1"0"0,-1 0 0 0 0,1 0 0 0 0,-1 0 0 0 0,1 0 1 0 0,-1 0-1 0 0,0 0 0 0 0,0-1 0 0 0,0 1 1 0 0,0-1-1 0 0,-4 3 0 0 0,3-1 731 0 0,2-3-733 0 0,1 0-1 0 0,0 0 1 0 0,0 0 0 0 0,-1 1 0 0 0,1-1-1 0 0,0 0 1 0 0,-1 0 0 0 0,1 0-1 0 0,-1 0 1 0 0,1 0 0 0 0,0 0 0 0 0,-1 0-1 0 0,1 0 1 0 0,0 0 0 0 0,-1 0 0 0 0,1 0-1 0 0,0 0 1 0 0,-1 0 0 0 0,1 0-1 0 0,0 0 1 0 0,-1 0 0 0 0,1 0 0 0 0,0 0-1 0 0,-1 0 1 0 0,1-1 0 0 0,0 1-1 0 0,-1 0 1 0 0,1 0 0 0 0,0 0 0 0 0,-1-1-1 0 0,1 1 1 0 0,0 0 0 0 0,0 0-1 0 0,-1-1 1 0 0,1 1 0 0 0,0 0 0 0 0,0-1-1 0 0,0 1 1 0 0,-1 0 0 0 0,1-1 0 0 0,0 0-86 0 0,-1 1 0 0 0,1-1 0 0 0,0 1 0 0 0,0-1 0 0 0,-1 0 0 0 0,1 1 0 0 0,0-1 0 0 0,0 1 0 0 0,0-1 0 0 0,0 0 0 0 0,0 1 0 0 0,0-1 0 0 0,0 0 0 0 0,0 1 0 0 0,0-1 0 0 0,0 0 0 0 0,0 1 0 0 0,0-1 0 0 0,0 0 0 0 0,1 1 0 0 0,-1-2 1 0 0,4-4-49 0 0,-1 0 0 0 0,1-1 0 0 0,-1 1 0 0 0,-1-1 0 0 0,1 0 1 0 0,-1 0-1 0 0,-1 0 0 0 0,2-10 0 0 0,5-13 71 0 0,-6 22-34 0 0,0 0 0 0 0,0 0 0 0 0,0-9 0 0 0,2-9 28 0 0,-3 21-65 0 0,0 0-1 0 0,0 1 1 0 0,0-1 0 0 0,-1 0 0 0 0,0 0 0 0 0,0 0-1 0 0,-1-6 1 0 0,0-2-1 0 0,1 12 1 0 0,0 0-1 0 0,0 0 1 0 0,0 0 0 0 0,0 0-1 0 0,0 0 1 0 0,-1 0 0 0 0,1 0-1 0 0,0 0 1 0 0,0 0-1 0 0,-1 0 1 0 0,1 0 0 0 0,0 0-1 0 0,-1 0 1 0 0,1 0 0 0 0,-1 0-1 0 0,0-1 1 0 0,-6 10 64 0 0,-4 12 105 0 0,1 2 0 0 0,1 0 0 0 0,1 0-1 0 0,-11 44 1 0 0,10-33 161 0 0,3-10-160 0 0,1 0 1 0 0,1 0-1 0 0,1 1 0 0 0,1-1 0 0 0,1 1 1 0 0,4 35-1 0 0,1-35-146 0 0,-4-24-25 0 0,0 0 0 0 0,0 0 0 0 0,0 1 0 0 0,0-1 0 0 0,0 0 0 0 0,0 0 0 0 0,0 0 0 0 0,0 1 0 0 0,0-1 0 0 0,0 0 0 0 0,0 0 0 0 0,0 0 0 0 0,1 1 0 0 0,-1-1 0 0 0,0 0 0 0 0,0 0 0 0 0,0 0 0 0 0,0 1 0 0 0,0-1 0 0 0,0 0 0 0 0,0 0 0 0 0,0 0 0 0 0,1 0 0 0 0,-1 0 0 0 0,0 1 0 0 0,0-1 0 0 0,0 0 0 0 0,0 0 0 0 0,1 0 0 0 0,-1 0 0 0 0,0 0 0 0 0,0 0 0 0 0,0 0 0 0 0,1 1 0 0 0,-1-1 0 0 0,0 0 0 0 0,0 0 0 0 0,0 0 0 0 0,1 0 0 0 0,-1 0 0 0 0,0 0 0 0 0,0 0 0 0 0,0 0 0 0 0,1 0 0 0 0,-1 0 0 0 0,0 0 0 0 0,0 0 0 0 0,0 0 0 0 0,1-1 0 0 0,-1 1 0 0 0,0 0 0 0 0,0 0 0 0 0,0 0 0 0 0,1 0 0 0 0,4-6 0 0 0,2-12 67 0 0,-1 0 1 0 0,0 0-1 0 0,4-29 0 0 0,-2 5 0 0 0,9-57-67 0 0,-13 65 0 0 0,10-106 0 0 0,-6 36 0 0 0,-8 101-6 0 0,0 0 1 0 0,0 1-1 0 0,0-1 0 0 0,0 0 0 0 0,0 1 0 0 0,-1-1 1 0 0,1 1-1 0 0,-2-5 0 0 0,-1-4-14 0 0,3 11 20 0 0,0-1 1 0 0,0 1-1 0 0,0 0 0 0 0,0 0 1 0 0,0 0-1 0 0,0-1 0 0 0,0 1 0 0 0,0 0 1 0 0,0 0-1 0 0,0 0 0 0 0,0 0 0 0 0,0-1 1 0 0,0 1-1 0 0,0 0 0 0 0,0 0 1 0 0,0 0-1 0 0,0 0 0 0 0,0-1 0 0 0,-1 1 1 0 0,1 0-1 0 0,0 0 0 0 0,0 0 1 0 0,0 0-1 0 0,0 0 0 0 0,0-1 0 0 0,-1 1 1 0 0,1 0-1 0 0,0 0 0 0 0,0 0 0 0 0,0 0 1 0 0,0 0-1 0 0,-1 0 0 0 0,1 0 1 0 0,0 0-1 0 0,0 0 0 0 0,0 0 0 0 0,-1 0 1 0 0,1 0-1 0 0,0 0 0 0 0,0 0 1 0 0,0 0-1 0 0,0 0 0 0 0,-1 0 0 0 0,1 0 1 0 0,0 0-1 0 0,0 0 0 0 0,0 0 0 0 0,-1 0 1 0 0,1 0-1 0 0,0 0 0 0 0,0 0 1 0 0,0 0-1 0 0,0 0 0 0 0,-1 1 0 0 0,1-1 1 0 0,0 0-1 0 0,0 0 0 0 0,-6 7 44 0 0,-5 10-39 0 0,2 1-1 0 0,-14 35 0 0 0,5-7-65 0 0,-27 65 123 0 0,0 5 86 0 0,38-99-76 0 0,-8 32 1 0 0,3-7 64 0 0,11-37-128 0 0,0 0 0 0 0,0 0 0 0 0,0 1 0 0 0,0-1 0 0 0,1 0 1 0 0,0 1-1 0 0,0-1 0 0 0,1 0 0 0 0,0 6 0 0 0,0-11-6 0 0,0 0 0 0 0,-1 0 1 0 0,1 0-1 0 0,-1 0 0 0 0,1 0 1 0 0,0 0-1 0 0,-1 0 0 0 0,1 0 1 0 0,-1 0-1 0 0,1-1 1 0 0,0 1-1 0 0,-1 0 0 0 0,1 0 1 0 0,-1-1-1 0 0,1 1 0 0 0,2-3-3 0 0,0 1 0 0 0,-1-1 0 0 0,1 0 0 0 0,-1 1 0 0 0,0-1 0 0 0,0 0 0 0 0,0 0 0 0 0,0 0 0 0 0,2-7 0 0 0,4-4 0 0 0,9-19 1 0 0,-1 0-1 0 0,12-36 0 0 0,18-74-71 0 0,-24 73-24 0 0,-3-4-33 0 0,6-15 13 0 0,-12 43 115 0 0,-10 32 0 0 0,1 1 0 0 0,9-21 0 0 0,-10 22-51 0 0,-3 11 12 0 0,-2 7 12 0 0,0-2 22 0 0,0 6-12 0 0,0-1-1 0 0,0 1 1 0 0,0 10-1 0 0,-5 29 16 0 0,4-35 70 0 0,-1 24 1 0 0,-2 19 178 0 0,3-37-119 0 0,0 26 1 0 0,-4 85 287 0 0,5-86-311 0 0,0-28-9 0 0,2 30 0 0 0,0-35-32 0 0,0 8 52 0 0,0-19-114 0 0,0-1 1 0 0,0 1-1 0 0,0 0 0 0 0,0-1 0 0 0,1 1 1 0 0,-1-1-1 0 0,0 1 0 0 0,0-1 0 0 0,0 1 0 0 0,0-1 1 0 0,1 1-1 0 0,-1-1 0 0 0,0 1 0 0 0,0-1 1 0 0,1 0-1 0 0,-1 1 0 0 0,0-1 0 0 0,1 1 0 0 0,-1-1 1 0 0,1 0-1 0 0,-1 1 0 0 0,0-1 0 0 0,1 0 0 0 0,-1 1 1 0 0,1-1-1 0 0,0 0 0 0 0,-1 0-5 0 0,1 0 0 0 0,0-1-1 0 0,-1 1 1 0 0,1 0 0 0 0,0-1 0 0 0,-1 1-1 0 0,1-1 1 0 0,0 1 0 0 0,-1-1-1 0 0,1 1 1 0 0,-1-1 0 0 0,1 1 0 0 0,-1-1-1 0 0,1 1 1 0 0,-1-1 0 0 0,0 0 0 0 0,1 1-1 0 0,-1-1 1 0 0,0 0 0 0 0,1 1-1 0 0,-1-1 1 0 0,0 0 0 0 0,0 0 0 0 0,3-6-36 0 0,4-6-27 0 0,0-1 1 0 0,-1 0 0 0 0,-1-1-1 0 0,5-21 1 0 0,2-7 37 0 0,6-20 29 0 0,-12 37-9 0 0,13-32-1 0 0,3-7-83 0 0,4-8 8 0 0,9-28 84 0 0,-33 96 0 0 0,0-1 0 0 0,-1 0 0 0 0,1 0 0 0 0,0-10 0 0 0,0 3 0 0 0,-2 5 9 0 0,-4 11 11 0 0,-6 14 8 0 0,9-13-32 0 0,-1-1-17 0 0,0 1 0 0 0,1 0-1 0 0,-1 1 1 0 0,1-1-1 0 0,0 5 1 0 0,-5 15-80 0 0,-25 74-77 0 0,20-59 180 0 0,-10 67 166 0 0,15-87-133 0 0,0 2 45 0 0,0 0 0 0 0,-3 27 0 0 0,2-11 72 0 0,5-29-110 0 0,0 0-1 0 0,1 1 1 0 0,0 0-1 0 0,1-1 1 0 0,-1 1-1 0 0,3 14 0 0 0,-2-22-35 0 0,0 1 0 0 0,1 0 0 0 0,-1-1 0 0 0,0 1 0 0 0,0 0 0 0 0,0-1 0 0 0,0 1 0 0 0,-1 0 0 0 0,1-1 0 0 0,0 1 0 0 0,-1 0 0 0 0,0 2 0 0 0,1-4-3 0 0,1 0-1 0 0,-1 0 1 0 0,1 1 0 0 0,-1-1 0 0 0,1 0-1 0 0,-1 0 1 0 0,1 0 0 0 0,-1 0 0 0 0,0 0-1 0 0,1 0 1 0 0,-1 0 0 0 0,1 0-1 0 0,-1 0 1 0 0,1 0 0 0 0,-1 0 0 0 0,1 0-1 0 0,-1 0 1 0 0,1 0 0 0 0,0 0-2 0 0,-1-1-1 0 0,1 1 0 0 0,0-1 0 0 0,0 1 0 0 0,-1-1 0 0 0,1 1 0 0 0,0-1 0 0 0,-1 0 0 0 0,1 1 0 0 0,-1-1 0 0 0,1 0 0 0 0,-1 0 0 0 0,1 0 0 0 0,-1 1 0 0 0,0-1 0 0 0,1 0 0 0 0,-1 0 0 0 0,0 0 0 0 0,1 0 0 0 0,-1 0 0 0 0,0 0 0 0 0,0 1 0 0 0,0-3 0 0 0,4-10 0 0 0,4-1-20 0 0,0-1 0 0 0,10-29 0 0 0,28-84 8 0 0,-4 1-41 0 0,-3 8 42 0 0,-59 177-336 0 0,8-19 291 0 0,6-23 26 0 0,-3 21-1 0 0,-2 7 5 0 0,-1 13-12 0 0,5-19 67 0 0,4-25 4 0 0,0 1 1 0 0,0 25-1 0 0,1-10 45 0 0,1-23-58 0 0,1 1-1 0 0,-1-1 1 0 0,1 1-1 0 0,0-1 1 0 0,1 1 0 0 0,2 10-1 0 0,-1-6-19 0 0,-2-10 0 0 0,0 0 0 0 0,0 0 0 0 0,0 0 0 0 0,0 0 0 0 0,0 0 0 0 0,1 1 0 0 0,-1-1 0 0 0,0 0 0 0 0,1 0 0 0 0,-1 0 0 0 0,1 0 0 0 0,-1 0 0 0 0,1 0 0 0 0,-1 0 0 0 0,1 0 0 0 0,0 0 0 0 0,-1-1 0 0 0,1 1 0 0 0,0 0 0 0 0,0 0 0 0 0,0 0 0 0 0,0-1 0 0 0,1 2 0 0 0,-2-2 1 0 0,1 0 0 0 0,-1 0 1 0 0,0 1-1 0 0,1-1 0 0 0,-1 0 0 0 0,0 0 0 0 0,1 0 0 0 0,-1 0 0 0 0,1 0 1 0 0,-1 0-1 0 0,0 0 0 0 0,1 0 0 0 0,-1 0 0 0 0,0 0 0 0 0,1 0 0 0 0,-1 0 0 0 0,0 0 1 0 0,1 0-1 0 0,-1 0 0 0 0,1 0 0 0 0,-1 0 0 0 0,0 0 0 0 0,1-1 0 0 0,-1 1 1 0 0,0 0-1 0 0,1 0 0 0 0,-1 0 0 0 0,0 0 0 0 0,0-1 0 0 0,1 1 0 0 0,-1 0 1 0 0,0-1-1 0 0,0 1 0 0 0,1 0 0 0 0,-1 0 0 0 0,0-1 0 0 0,0 1 0 0 0,1-1 0 0 0,-1 1 8 0 0,3-3-4 0 0,0 0-1 0 0,0 0 1 0 0,0 0-1 0 0,-1-1 1 0 0,1 1-1 0 0,-1-1 1 0 0,0 0-1 0 0,0 1 1 0 0,0-1-1 0 0,0 0 1 0 0,-1 0-1 0 0,1 0 1 0 0,-1 0-1 0 0,0-1 1 0 0,0 1-1 0 0,-1 0 1 0 0,1 0-1 0 0,-1-7 1 0 0,3-20-569 0 0,6 8-1620 0 0,-9 23 2092 0 0,0 0 0 0 0,0 0-1 0 0,0-1 1 0 0,1 1 0 0 0,-1 0 0 0 0,0 0 0 0 0,0 0 0 0 0,1-1 0 0 0,-1 1-1 0 0,0 0 1 0 0,0 0 0 0 0,1 0 0 0 0,-1 0 0 0 0,0-1 0 0 0,1 1 0 0 0,-1 0-1 0 0,0 0 1 0 0,0 0 0 0 0,1 0 0 0 0,-1 0 0 0 0,0 0 0 0 0,1 0 0 0 0,-1 0 0 0 0,0 0-1 0 0,1 0 1 0 0,-1 0 0 0 0,0 0 0 0 0,1 1 0 0 0,9 0-2528 0 0,-9-1 2269 0 0,1 1 0 0 0,-1-1 0 0 0,0 1 0 0 0,0 0 0 0 0,1 0 0 0 0,-1-1 0 0 0,0 1 0 0 0,0 0 0 0 0,0 0 0 0 0,0 0 0 0 0,0 0 0 0 0,0 0 0 0 0,0 1 1 0 0,0-1-1 0 0,-1 0 0 0 0,1 0 0 0 0,0 0 0 0 0,-1 1 0 0 0,2 1 0 0 0,0 3-794 0 0,-1 1 1 0 0,1-1-1 0 0,0 8 0 0 0,1 7-1350 0 0,2-7 1937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6911 0 0,'7'90'1338'0'0,"-6"-67"-134"0"0,1-2-104 0 0,0 0 0 0 0,2-1 1 0 0,11 39-1 0 0,-15-58-1069 0 0,0-1 1 0 0,0 0-1 0 0,0 0 0 0 0,0 1 1 0 0,0-1-1 0 0,0 0 0 0 0,0 0 1 0 0,0 1-1 0 0,0-1 0 0 0,0 0 1 0 0,0 0-1 0 0,1 1 0 0 0,-1-1 1 0 0,0 0-1 0 0,0 0 0 0 0,0 1 1 0 0,0-1-1 0 0,0 0 0 0 0,1 0 1 0 0,-1 0-1 0 0,0 1 0 0 0,0-1 1 0 0,0 0-1 0 0,1 0 0 0 0,-1 0 1 0 0,0 0-1 0 0,0 0 0 0 0,1 0 1 0 0,-1 1-1 0 0,0-1 0 0 0,0 0 1 0 0,1 0-1 0 0,-1 0 0 0 0,0 0 1 0 0,0 0-1 0 0,1 0 0 0 0,-1 0 1 0 0,1 0-1 0 0,7-9 476 0 0,2-17 5 0 0,6-45 112 0 0,-5 25-407 0 0,-1 9-74 0 0,-8 32-123 0 0,0 0 0 0 0,0-1 0 0 0,4-8 0 0 0,5-12-20 0 0,-6 17-1 0 0,3 0 13 0 0,-7 10 37 0 0,-1 0 1 0 0,1 0-1 0 0,0 1 1 0 0,-1-1-1 0 0,1 0 1 0 0,-1 0-1 0 0,1 0 1 0 0,-1 1-1 0 0,1 1 1 0 0,0 20 538 0 0,-2 19 550 0 0,1-9-474 0 0,1-26-542 0 0,-1 0 0 0 0,0 0 0 0 0,-1 11 0 0 0,0-14-67 0 0,1 0 0 0 0,0 0 0 0 0,0 1 0 0 0,0-1-1 0 0,1 4 1 0 0,0 17 176 0 0,-1-24-228 0 0,0 5 58 0 0,-1 0 0 0 0,1 1 0 0 0,0-1 0 0 0,0 0 0 0 0,0 1 0 0 0,3 8 0 0 0,0 12 110 0 0,-3-23-149 0 0,0 0 0 0 0,0 0 0 0 0,1 1 0 0 0,0-1-1 0 0,1 4 1 0 0,-1 2 21 0 0,-1-9-39 0 0,0 0 0 0 0,0-1 0 0 0,0 1 0 0 0,0 0 1 0 0,0 0-1 0 0,1-1 0 0 0,-1 1 0 0 0,0 0 0 0 0,0 0 0 0 0,0-1 1 0 0,1 1-1 0 0,-1 0 0 0 0,0 0 0 0 0,1-1 0 0 0,-1 1 0 0 0,1 0 1 0 0,-1-1-5 0 0,0 1 0 0 0,0-1 0 0 0,0 0 0 0 0,1 0 0 0 0,-1 0 1 0 0,0 1-1 0 0,0-1 0 0 0,0 0 0 0 0,0 0 0 0 0,1 0 0 0 0,-1 0 1 0 0,0 1-1 0 0,0-1 0 0 0,0 0 0 0 0,0 0 0 0 0,1 0 0 0 0,-1 0 1 0 0,0 0-1 0 0,0 0 0 0 0,0 0 0 0 0,1 0 0 0 0,-1 0 0 0 0,0 1 1 0 0,0-1-1 0 0,1 0 0 0 0,-1 0 0 0 0,0 0 0 0 0,0 0 0 0 0,0 0 1 0 0,1-1-1 0 0,-1 1 0 0 0,0 0 0 0 0,0 0 0 0 0,1 0 1 0 0,-1 0-1 0 0,0 0 0 0 0,0 0 0 0 0,0 0 0 0 0,1 0 0 0 0,-1 0 1 0 0,0 0-1 0 0,0-1 0 0 0,0 1 0 0 0,0 0 0 0 0,1 0 0 0 0,-1 0 1 0 0,0 0-1 0 0,0-1 0 0 0,0 1 0 0 0,0 0 0 0 0,0 0 0 0 0,1 0 1 0 0,-1-1-1 0 0,0 1 0 0 0,0 0 0 0 0,0 0 0 0 0,0 0 0 0 0,0-1 1 0 0,0 1-1 0 0,0 0 0 0 0,0-1 0 0 0,3-5-10 0 0,0 0 0 0 0,0 0 0 0 0,-1-1 0 0 0,0 0-1 0 0,0 1 1 0 0,1-10 0 0 0,2-8 12 0 0,0 6 101 0 0,1-23 0 0 0,1-7-48 0 0,6-32-211 0 0,-5 24 64 0 0,-7 50 92 0 0,-11 33 0 0 0,7-15 45 0 0,1 1 0 0 0,0 17 0 0 0,-2 3 52 0 0,4 8-15 0 0,-1-3-30 0 0,0-28-42 0 0,0 0 1 0 0,0-1-1 0 0,1 1 1 0 0,1 0 0 0 0,-1-1-1 0 0,3 12 1 0 0,2 14 2 0 0,-4-28-99 0 0,-1 0-1 0 0,1 0 0 0 0,1 0 1 0 0,-1 0-1 0 0,4 8 1 0 0,-5-15-58 0 0,0 1 0 0 0,0 0 0 0 0,1 0 1 0 0,-1-1-1 0 0,0 1 0 0 0,0 0 0 0 0,1-1 1 0 0,-1 1-1 0 0,0 0 0 0 0,1-1 1 0 0,-1 1-1 0 0,1 0 0 0 0,-1-1 0 0 0,1 1 1 0 0,-1-1-1 0 0,1 1 0 0 0,0-1 1 0 0,-1 1-1 0 0,2 0 0 0 0,-1-2-328 0 0,0 1 0 0 0,0-1-1 0 0,0 0 1 0 0,-1 0 0 0 0,1 0-1 0 0,0 0 1 0 0,-1 0 0 0 0,1 0 0 0 0,0 0-1 0 0,-1 0 1 0 0,1 0 0 0 0,0-1-1 0 0,0 0 165 0 0,6-14-4207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8.10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1 213 7687 0 0,'1'0'84'0'0,"0"-1"-1"0"0,0 1 1 0 0,0-1-1 0 0,0 1 0 0 0,0-1 1 0 0,0 0-1 0 0,0 1 1 0 0,0-1-1 0 0,0 0 0 0 0,0 0 1 0 0,-1 0-1 0 0,1 1 1 0 0,0-1-1 0 0,0 0 0 0 0,-1 0 1 0 0,1 0-1 0 0,-1 0 0 0 0,1 0 1 0 0,0-2-1 0 0,3-21 501 0 0,-3 16-340 0 0,16-89 380 0 0,-3 39-474 0 0,-11 49 1254 0 0,-7 28 65 0 0,-3 48-112 0 0,2-30-943 0 0,-1 51-1 0 0,6-88-413 0 0,1 27 124 0 0,4 34 0 0 0,-4-53-143 0 0,1 1 0 0 0,0-1 1 0 0,1 0-1 0 0,-1 0 0 0 0,2 0 1 0 0,-1 0-1 0 0,1 0 1 0 0,5 7-1 0 0,-7-11-283 0 0,1 0 1 0 0,-1 0-1 0 0,1 0 1 0 0,0-1-1 0 0,0 1 1 0 0,0-1-1 0 0,0 0 1 0 0,0 0-1 0 0,1 0 1 0 0,-1-1-1 0 0,1 1 1 0 0,0-1-1 0 0,0 0 1 0 0,0 0-1 0 0,8 3 1 0 0,-4-2-1131 0 0,1 0 0 0 0,-1 0-1 0 0,0 1 1 0 0,0 0 0 0 0,-1 1 0 0 0,8 5 0 0 0,0 2 682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5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5327 0 0,'0'0'2956'0'0,"2"-17"-1882"0"0,-1 15-834 0 0,0 1 0 0 0,0-1 0 0 0,0 1 0 0 0,-1-1 0 0 0,1 0 0 0 0,0 1 0 0 0,-1-1 0 0 0,1 0 0 0 0,-1 1 0 0 0,1-4 0 0 0,5-15 466 0 0,1 3-228 0 0,1-3-29 0 0,-7 17-373 0 0,1 1 1 0 0,-1-1-1 0 0,0 0 1 0 0,0 1-1 0 0,0-1 1 0 0,1-4-1 0 0,3-9 182 0 0,-5 16-258 0 0,1-1 0 0 0,-1 1 0 0 0,0-1 0 0 0,0 1 0 0 0,0-1-1 0 0,0 1 1 0 0,0-1 0 0 0,0 0 0 0 0,0 1 0 0 0,0-1 0 0 0,0 1 0 0 0,0-1-1 0 0,0 1 1 0 0,0-1 0 0 0,-1-1 0 0 0,1 2 4 0 0,0 0-1 0 0,0-1 1 0 0,0 1 0 0 0,0-1-1 0 0,0 1 1 0 0,0-1-1 0 0,0 1 1 0 0,0-1 0 0 0,0 1-1 0 0,0-1 1 0 0,0 1 0 0 0,0 0-1 0 0,0-1 1 0 0,0 1 0 0 0,0-1-1 0 0,0 1 1 0 0,0-1-1 0 0,0 1 1 0 0,1-1 0 0 0,-1 1-1 0 0,0 0 1 0 0,0-1 0 0 0,1 1-1 0 0,-1-1 1 0 0,0 1 0 0 0,1-1-1 0 0,2-8 140 0 0,-3 9-136 0 0,0-1-1 0 0,1 1 1 0 0,-1-1 0 0 0,0 1 0 0 0,0-1 0 0 0,0 0 0 0 0,0 1-1 0 0,0-1 1 0 0,1 1 0 0 0,-1-1 0 0 0,0 1 0 0 0,1-1-1 0 0,-1 1 1 0 0,0-1 0 0 0,1 1 0 0 0,-1-1 0 0 0,1 1-1 0 0,0-1 1 0 0,2-2 98 0 0,0 0-1 0 0,0 0 1 0 0,0 0-1 0 0,-1-1 1 0 0,1 1-1 0 0,-1-1 1 0 0,0 0-1 0 0,3-7 1 0 0,8-11 274 0 0,-8 14-331 0 0,1-2 0 0 0,-1 1 0 0 0,5-15 0 0 0,-6 17-41 0 0,-3 6-3 0 0,-1 1 1 0 0,1-1-1 0 0,-1 0 0 0 0,1 1 0 0 0,-1-1 0 0 0,0 1 0 0 0,1-1 0 0 0,-1 0 0 0 0,0 1 0 0 0,1-1 0 0 0,-1 0 0 0 0,0 0 0 0 0,0-1 0 0 0,4-6 81 0 0,-4 7-76 0 0,1 1 0 0 0,-1-1 0 0 0,0 1 0 0 0,1-1 0 0 0,-1 1 0 0 0,0 0 0 0 0,0-1 0 0 0,1 1 0 0 0,-1-1-1 0 0,0 0 1 0 0,0 1 0 0 0,0-1 0 0 0,0 1 0 0 0,0-1 0 0 0,0 1 0 0 0,0-1 0 0 0,0 1 0 0 0,0-1 0 0 0,0 0 0 0 0,0 0 0 0 0,0 0 0 0 0,1 0-1 0 0,-1 0 1 0 0,0 0 0 0 0,0 0-1 0 0,1 0 1 0 0,-1 0 0 0 0,1 0-1 0 0,-1 0 1 0 0,1 0 0 0 0,-1 0-1 0 0,1 1 1 0 0,-1-1 0 0 0,1 0 0 0 0,0 0-1 0 0,-1 0 1 0 0,1 1 0 0 0,0-1-1 0 0,0 1 1 0 0,0-1 0 0 0,-1 0-1 0 0,2 0 1 0 0,-1 1 10 0 0,0-1 0 0 0,0 0 0 0 0,0 1 0 0 0,0-1 0 0 0,0 0 1 0 0,-1 0-1 0 0,1 0 0 0 0,0 1 0 0 0,0-1 0 0 0,-1 0 0 0 0,1 0 0 0 0,0-2 0 0 0,11-16 72 0 0,-12 18-89 0 0,1 0 0 0 0,0 0 0 0 0,-1 0 0 0 0,1 0 0 0 0,0 0 0 0 0,-1 1 0 0 0,1-1 0 0 0,0 0 0 0 0,0 0 0 0 0,0 1 0 0 0,0-1-1 0 0,-1 1 1 0 0,1-1 0 0 0,0 1 0 0 0,0-1 0 0 0,0 1 0 0 0,0-1 0 0 0,0 1 0 0 0,2-1 0 0 0,-1 1 0 0 0,-1 0-1 0 0,0-1 0 0 0,1 1 1 0 0,-1-1-1 0 0,0 0 1 0 0,1 0-1 0 0,-1 1 0 0 0,0-1 1 0 0,2-2-1 0 0,12-9-3 0 0,-13 11 3 0 0,0-1 1 0 0,0 1-1 0 0,-1 0 1 0 0,1-1-1 0 0,0 1 0 0 0,-1-1 1 0 0,1 1-1 0 0,1-4 1 0 0,-2 4 26 0 0,0 0 0 0 0,0 0 1 0 0,0 0-1 0 0,0 0 0 0 0,0 1 0 0 0,0-1 0 0 0,1 1 1 0 0,-1-1-1 0 0,0 0 0 0 0,0 1 0 0 0,2-1 1 0 0,11-6 69 0 0,-12 6-74 0 0,0-1 0 0 0,1 0 0 0 0,-1 1 0 0 0,1 0 0 0 0,-1-1-1 0 0,1 1 1 0 0,4-1 0 0 0,11-7 105 0 0,-15 8-138 0 0,-1-1 0 0 0,0 0 0 0 0,0 0 0 0 0,0 0 0 0 0,0 0 0 0 0,3-5-1 0 0,-3 4 94 0 0,1 0-1 0 0,-1 0 0 0 0,1 0 0 0 0,0 0 0 0 0,0 0 1 0 0,0 1-1 0 0,0-1 0 0 0,0 1 0 0 0,6-3 0 0 0,-4 0 4 0 0,-3 3-68 0 0,0 1 1 0 0,-1-1-1 0 0,1 1 1 0 0,0-1-1 0 0,0 1 1 0 0,0 0-1 0 0,0 0 0 0 0,0 0 1 0 0,0 0-1 0 0,0 0 1 0 0,4-1-1 0 0,-3 1 18 0 0,-1 1 1 0 0,1-1-1 0 0,0 1 0 0 0,-1 0 0 0 0,1 0 1 0 0,0 0-1 0 0,2 0 0 0 0,16 1 199 0 0,-10-2-197 0 0,-11 0 80 0 0,20 3 165 0 0,-19-2 60 0 0,-9 2-436 0 0,6-2-502 0 0,-8 4-1607 0 0,-9-7-9375 0 0,-5-2 6378 0 0,21 5 4883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5:5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9727 0 0,'0'0'3952'0'0,"8"5"-2754"0"0,19 7-20 0 0,-26-12-1050 0 0,7 2 515 0 0,85 25 269 0 0,-82-22-815 0 0,-8-3-54 0 0,1 0 0 0 0,-1-1 0 0 0,1 1 0 0 0,-1-1-1 0 0,1 0 1 0 0,4 1 0 0 0,0 0-2 0 0,-2-1 35 0 0,0 0 0 0 0,0 0 0 0 0,0 0 0 0 0,7 0 1 0 0,1-2 73 0 0,0-1 0 0 0,0 0 0 0 0,0-1 0 0 0,0-1 0 0 0,0 0 0 0 0,13-5 0 0 0,-8 0 43 0 0,-13 6-146 0 0,1 1 1 0 0,-1-1 0 0 0,1 1 0 0 0,11-2 0 0 0,-9 2-36 0 0,0-1 0 0 0,1 0-1 0 0,12-6 1 0 0,2 0 72 0 0,19-11 25 0 0,-29 14-79 0 0,-1-1-1 0 0,0 0 0 0 0,0-1 1 0 0,0-1-1 0 0,18-16 0 0 0,-23 18 38 0 0,0-1 1 0 0,9-12-1 0 0,13-13 182 0 0,2-6-556 0 0,0-4 250 0 0,-30 41 75 0 0,0-1 1 0 0,-1 0-1 0 0,1 0 0 0 0,-1 0 1 0 0,3-6-1 0 0,-3 6-3 0 0,0 0 0 0 0,0 0 1 0 0,1 0-1 0 0,-1 0 0 0 0,5-5 0 0 0,7-16 13 0 0,-11 21-20 0 0,-1-1 0 0 0,1 1 0 0 0,0-1-1 0 0,0 1 1 0 0,3-4 0 0 0,-3 4 4 0 0,1-1-1 0 0,-1 1 1 0 0,-1-1 0 0 0,1 0-1 0 0,0 1 1 0 0,-1-1 0 0 0,2-5 0 0 0,2-8 11 0 0,-3 11-43 0 0,0 0 0 0 0,0 0-1 0 0,0-9 1 0 0,4-12 5 0 0,6-30 15 0 0,-7 44 0 0 0,-1 0 0 0 0,2-14 0 0 0,-2 18 2512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5:5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2359 0 0,'0'0'5212'0'0,"9"13"-617"0"0,-1-5-3475 0 0,-7-7-927 0 0,11 4 1017 0 0,-9-4-1123 0 0,-1-1 0 0 0,1 0 1 0 0,-1 0-1 0 0,0 0 1 0 0,1-1-1 0 0,-1 1 0 0 0,0-1 1 0 0,1 1-1 0 0,-1-1 0 0 0,0 0 1 0 0,1 1-1 0 0,-1-1 1 0 0,0 0-1 0 0,0-1 0 0 0,3-1 1 0 0,9-4 99 0 0,5-8 10 0 0,18-17 379 0 0,-17 13-400 0 0,-13 13-144 0 0,7-3 106 0 0,-13 9-117 0 0,0-1 0 0 0,0 0 1 0 0,0 1-1 0 0,0-1 0 0 0,0 0 1 0 0,0 0-1 0 0,-1 0 1 0 0,1 0-1 0 0,0 0 0 0 0,0 0 1 0 0,0-2-1 0 0,7-7 169 0 0,11-11 126 0 0,-17 18-313 0 0,1 0 0 0 0,-1 0 0 0 0,1 0 0 0 0,0 0-1 0 0,0 0 1 0 0,6-4 0 0 0,0-3-5 0 0,-8 9 8 0 0,-1 0 0 0 0,1 1 0 0 0,-1-1 0 0 0,1 0 0 0 0,0 0 0 0 0,-1 1-1 0 0,1-1 1 0 0,0 0 0 0 0,0 1 0 0 0,-1-1 0 0 0,1 1 0 0 0,0-1 0 0 0,0 1 0 0 0,1-1 0 0 0,-1 0 10 0 0,0 1 1 0 0,0-1-1 0 0,0 0 0 0 0,0 1 0 0 0,0-1 1 0 0,0 0-1 0 0,0 0 0 0 0,0 0 1 0 0,0 0-1 0 0,1-1 0 0 0,6-7 57 0 0,2 1 2 0 0,1-2 47 0 0,17-11 118 0 0,-4 0-114 0 0,6 0-41 0 0,39-15 248 0 0,-41 19-333 0 0,-24 14 0 0 0,1 0 0 0 0,-1 0 0 0 0,1 0 0 0 0,8-3 0 0 0,15-7 11 0 0,23-12 106 0 0,-27 10-50 0 0,-19 13-48 0 0,0 0-1 0 0,-1-1 1 0 0,1 0 0 0 0,-1 0 0 0 0,6-4-1 0 0,-5 3-42 0 0,-1 1-1 0 0,1-1 0 0 0,9-4 0 0 0,1-6 121 0 0,-7 10-88 0 0,1 1-1 0 0,0 0 1 0 0,0 1 0 0 0,1 0-1 0 0,-1 0 1 0 0,19 0 0 0 0,13-1-14 0 0,-2 1-196 0 0,-3-1 503 0 0,-32 3-297 0 0,-1-1 1 0 0,1 1-1 0 0,-1 0 0 0 0,0-1 1 0 0,1 0-1 0 0,-1 0 0 0 0,1 0 1 0 0,3-1-1 0 0,19-5 10 0 0,24 1 1 0 0,-5 2 58 0 0,-26 3 42 0 0,-12 2-84 0 0,0-1 1 0 0,1-1-1 0 0,7-1 0 0 0,-11 2-27 0 0,0 0 0 0 0,0 0-1 0 0,0 0 1 0 0,0 0 0 0 0,0 1 0 0 0,4 0-1 0 0,16 2 95 0 0,4 2 266 0 0,-25-5-346 0 0,0 1-1 0 0,-1-1 0 0 0,1 0 1 0 0,0 1-1 0 0,0 0 1 0 0,3 1-1 0 0,-3-1-18 0 0,0 0-1 0 0,0 0 1 0 0,0-1-1 0 0,0 1 1 0 0,0-1 0 0 0,3 1-1 0 0,1-1 5 0 0,0 0-1 0 0,0 1 0 0 0,0 0 1 0 0,0 0-1 0 0,0 1 1 0 0,0 0-1 0 0,0 0 0 0 0,-1 0 1 0 0,12 6-1 0 0,4 6 39 0 0,-1 0 0 0 0,38 32 0 0 0,-57-44-20 0 0,151 114 299 0 0,-145-110-320 0 0,1-1 0 0 0,1 0 0 0 0,12 5 0 0 0,-16-7 0 0 0,0-1 0 0 0,0 1 0 0 0,0-1 0 0 0,-1 2 0 0 0,1-1 0 0 0,9 8 0 0 0,-4-1 67 0 0,16 17-1 0 0,-19-19-76 0 0,-1 0-1 0 0,1 0 0 0 0,1-1 1 0 0,15 10-1 0 0,-22-16 13 0 0,8 8 76 0 0,5 8-62 0 0,-8-8-16 0 0,0 0 0 0 0,1-1 0 0 0,15 13 0 0 0,-20-18 2 0 0,7 4 39 0 0,0 0 0 0 0,-1 1 1 0 0,1 1-1 0 0,11 13 0 0 0,10 10-41 0 0,-24-25 0 0 0,0 0 0 0 0,0 0 0 0 0,8 12 0 0 0,28 39 64 0 0,-24-30 34 0 0,26 33 220 0 0,-38-51-296 0 0,0 0 0 0 0,11 22 0 0 0,2 5-24 0 0,-17-32 3 0 0,0 0-1 0 0,-1 0 1 0 0,0 0 0 0 0,2 6-1 0 0,-3-7 4 0 0,0 1 1 0 0,1-1-1 0 0,0 0 0 0 0,0 0 0 0 0,0 0 0 0 0,5 7 0 0 0,16 21 47 0 0,-14-18-105 0 0,18 21 1 0 0,-20-25 53 0 0,1 0 0 0 0,-1 1 0 0 0,6 14 0 0 0,-2-4 0 0 0,20 47 32 0 0,-19-38 0 0 0,21 54 168 0 0,-7-19-56 0 0,-9-15-144 0 0,-4-4-1 0 0,1-6 13 0 0,-1 6 38 0 0,10 29 297 0 0,8 21-707 0 0,-11-22 360 0 0,-18-45 114 0 0,-2-25-73 0 0,0 1 1 0 0,0-1-1 0 0,0 1 0 0 0,0-1 0 0 0,1 0 1 0 0,1 6-1 0 0,0-6-70 0 0,-1 1 1 0 0,0 0 0 0 0,0 0-1 0 0,0 0 1 0 0,0 0 0 0 0,-1 0-1 0 0,0 8 1 0 0,2 11 12 0 0,1-10-108 0 0,9 42 720 0 0,-8-43-455 0 0,-3-12-142 0 0,-1 0 1 0 0,1 1-1 0 0,-1-1 1 0 0,1 1-1 0 0,-1-1 1 0 0,1 0-1 0 0,-1 1 1 0 0,0-1 0 0 0,0 2-1 0 0,5 25 30 0 0,-4-23-22 0 0,0 0 0 0 0,0-1 0 0 0,0 1 0 0 0,0 9 0 0 0,-1 1-49 0 0,0 1 0 0 0,2-1 0 0 0,5 27 0 0 0,-3-15-44 0 0,4 57 0 0 0,-6-49 66 0 0,-2-23 20 0 0,3 20 4 0 0,-3 39 0 0 0,-9 39 60 0 0,7-75 18 0 0,2-23-36 0 0,-1 0 0 0 0,0 0 0 0 0,0 0 0 0 0,-1-1 1 0 0,-7 21-1 0 0,-12 15-61 0 0,20-43 15 0 0,-1 0 0 0 0,0 0 0 0 0,0 0 0 0 0,-1-1 0 0 0,-3 6 0 0 0,3-6 0 0 0,-4 10-174 0 0,4-7 37 0 0,-22 33-624 0 0,24-39 739 0 0,1 0-1 0 0,0 1 1 0 0,0-1 0 0 0,-1 0-1 0 0,1 0 1 0 0,0 0-1 0 0,-1 1 1 0 0,1-1 0 0 0,0 0-1 0 0,-1 0 1 0 0,1 0-1 0 0,0 0 1 0 0,-1 1 0 0 0,1-1-1 0 0,0 0 1 0 0,-1 0-1 0 0,1 0 1 0 0,0 0 0 0 0,-1 0-1 0 0,1 0 1 0 0,-1 0-1 0 0,1 0 1 0 0,0 0 0 0 0,-1 0-1 0 0,1-1 1 0 0,0 1-1 0 0,-1 0 1 0 0,1 0 0 0 0,0 0-1 0 0,-1 0 1 0 0,1 0-1 0 0,0-1 1 0 0,-1 1 0 0 0,1 0-1 0 0,0 0 1 0 0,-1 0-1 0 0,1-1 1 0 0,0 1 0 0 0,0 0-1 0 0,-1-1 1 0 0,1 1-1 0 0,0-1 1 0 0,-10-12-1939 0 0,-25-65-15921 0 0,29 67 16656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5:5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4 157 6335 0 0,'-4'9'6885'0'0,"8"-15"-5472"0"0,9-8-1159 0 0,0 0 1 0 0,1 2 0 0 0,1-1-1 0 0,0 2 1 0 0,0 0 0 0 0,18-10-1 0 0,-5 6-152 0 0,-21 10-71 0 0,-1 1 1 0 0,1 0-1 0 0,1 1 0 0 0,-1-1 0 0 0,0 1 1 0 0,1 1-1 0 0,10-3 0 0 0,-14 4-6 0 0,1 1 155 0 0,-10 5-3 0 0,2-2-156 0 0,-29 26 32 0 0,8-7-53 0 0,3 0 0 0 0,-12 6 92 0 0,25-19-40 0 0,-1-1 0 0 0,0 0 0 0 0,-1-1 0 0 0,-11 7 0 0 0,13-8 43 0 0,1 0-19 0 0,7-6-70 0 0,0 0 0 0 0,0 0 1 0 0,0 0-1 0 0,0 0 1 0 0,0-1-1 0 0,0 1 1 0 0,0 0-1 0 0,0 0 0 0 0,0 0 1 0 0,0 0-1 0 0,0 0 1 0 0,0 0-1 0 0,0 0 1 0 0,0 0-1 0 0,0 0 1 0 0,0 0-1 0 0,0 0 0 0 0,0 0 1 0 0,0 0-1 0 0,0 0 1 0 0,0-1-1 0 0,0 1 1 0 0,0 0-1 0 0,0 0 1 0 0,0 0-1 0 0,0 0 0 0 0,0 0 1 0 0,0 0-1 0 0,0 0 1 0 0,0 0-1 0 0,0 0 1 0 0,0 0-1 0 0,0 0 1 0 0,0 0-1 0 0,0 0 0 0 0,0 0 1 0 0,-1 0-1 0 0,1 0 1 0 0,0 0-1 0 0,0 0 1 0 0,0 0-1 0 0,0 0 1 0 0,0 0-1 0 0,0 0 0 0 0,0 0 1 0 0,0 0-1 0 0,0 0 1 0 0,0 0-1 0 0,0 0 1 0 0,0 0-1 0 0,0 0 1 0 0,0 0-1 0 0,-1 0 0 0 0,1 0 1 0 0,0 0-1 0 0,0 0 1 0 0,0 0-1 0 0,2-3-2 0 0,0 0 0 0 0,0 0 1 0 0,0 1-1 0 0,1-1 0 0 0,-1 0 0 0 0,1 1 0 0 0,2-3 0 0 0,3-1-53 0 0,0-2-12 0 0,1 1-1 0 0,11-6 1 0 0,4-4-67 0 0,-6 5 90 0 0,28-15-1 0 0,-27 16 36 0 0,64-27 3 0 0,-78 35 0 0 0,0 0 0 0 0,0 1 0 0 0,0 0 0 0 0,1 0 0 0 0,-1 0 0 0 0,1 1 0 0 0,-1-1 0 0 0,1 1 0 0 0,0 1 0 0 0,8-1 0 0 0,-14 1 2 0 0,1 0-1 0 0,-1 0 1 0 0,1 0-1 0 0,0 0 1 0 0,-1 0-1 0 0,1 0 0 0 0,-1 0 1 0 0,1 0-1 0 0,-1 0 1 0 0,1 0-1 0 0,0 1 1 0 0,-1-1-1 0 0,1 0 1 0 0,-1 0-1 0 0,1 1 1 0 0,-1-1-1 0 0,1 0 0 0 0,-1 1 1 0 0,1-1-1 0 0,-1 0 1 0 0,1 1-1 0 0,-1-1 1 0 0,0 1-1 0 0,1-1 1 0 0,-1 1-1 0 0,0-1 1 0 0,1 1-1 0 0,-1-1 1 0 0,0 1-1 0 0,0-1 0 0 0,1 1 1 0 0,-1-1-1 0 0,0 1 1 0 0,0 0-1 0 0,0-1 1 0 0,0 1-1 0 0,0-1 1 0 0,0 2-1 0 0,0 0 18 0 0,-1-1-1 0 0,1 1 0 0 0,-1-1 1 0 0,0 1-1 0 0,1 0 1 0 0,-1-1-1 0 0,0 1 1 0 0,-2 1-1 0 0,2-1 7 0 0,-10 12-10 0 0,-1-1-1 0 0,-1 0 1 0 0,0-1-1 0 0,-1 0 1 0 0,0 0-1 0 0,-22 12 0 0 0,-2 3 45 0 0,-30 14 85 0 0,47-32-21 0 0,18-8-103 0 0,0 0 0 0 0,1 0 0 0 0,0 0 0 0 0,-1 0 1 0 0,1 0-1 0 0,0 1 0 0 0,-1-1 0 0 0,-1 2 0 0 0,-4 1 87 0 0,7-8-66 0 0,1 3-48 0 0,1 0 1 0 0,-1 0-1 0 0,0 0 0 0 0,1 1 1 0 0,-1-1-1 0 0,0 0 1 0 0,1 0-1 0 0,-1 0 1 0 0,1 0-1 0 0,0 0 1 0 0,-1 1-1 0 0,1-1 1 0 0,0 0-1 0 0,-1 1 0 0 0,3-2 1 0 0,8-5-285 0 0,-2 2-56 0 0,0-1 0 0 0,0 1 0 0 0,16-5 0 0 0,1 1-367 0 0,17-5-853 0 0,-19 7 288 0 0,-18 5 748 0 0,0 0 1 0 0,1 1-1 0 0,10-2 1 0 0,-9 2 120 0 0,-7 1 320 0 0,1-1 0 0 0,-1 1 0 0 0,0 0 0 0 0,1 0 0 0 0,-1 0 0 0 0,1 0 0 0 0,-1 0 0 0 0,1 0 0 0 0,-1 0 0 0 0,1 1 0 0 0,-1-1 0 0 0,0 0 0 0 0,1 1 0 0 0,-1-1 0 0 0,0 1 0 0 0,1 0 0 0 0,-1-1 0 0 0,2 2 0 0 0,-3-1 81 0 0,0-1 1 0 0,1 0-1 0 0,-1 1 0 0 0,0-1 1 0 0,0 0-1 0 0,0 1 1 0 0,0-1-1 0 0,0 0 0 0 0,0 1 1 0 0,0-1-1 0 0,0 0 1 0 0,0 1-1 0 0,1-1 0 0 0,-2 0 1 0 0,1 1-1 0 0,0-1 1 0 0,0 0-1 0 0,0 1 0 0 0,0-1 1 0 0,0 0-1 0 0,0 1 1 0 0,0-1-1 0 0,0 0 0 0 0,0 1 1 0 0,-1-1-1 0 0,1 0 1 0 0,0 1-1 0 0,-1-1 0 0 0,-5 9 169 0 0,-11 5 919 0 0,0 0-1 0 0,-1 0 1 0 0,-1-2-1 0 0,-29 15 0 0 0,43-24-828 0 0,0 0 1 0 0,0 0-1 0 0,0 1 0 0 0,-6 5 0 0 0,8-6-135 0 0,0-1 0 0 0,0 1 0 0 0,0-1 0 0 0,0 0 1 0 0,0 1-1 0 0,-1-1 0 0 0,1-1 0 0 0,-1 1 0 0 0,0 0 0 0 0,1-1 0 0 0,-6 1 0 0 0,9-2-112 0 0,0 0-1 0 0,0 0 1 0 0,0 0 0 0 0,0 0-1 0 0,-1 0 1 0 0,1 0 0 0 0,0 0-1 0 0,0 0 1 0 0,0 0-1 0 0,0 0 1 0 0,0 0 0 0 0,0 0-1 0 0,-1 0 1 0 0,1 0 0 0 0,0 0-1 0 0,0 0 1 0 0,0 0-1 0 0,0 0 1 0 0,0 0 0 0 0,0 0-1 0 0,0-1 1 0 0,0 1-1 0 0,-1 0 1 0 0,1 0 0 0 0,0 0-1 0 0,0 0 1 0 0,0 0 0 0 0,0 0-1 0 0,0 0 1 0 0,0 0-1 0 0,0-1 1 0 0,0 1 0 0 0,0 0-1 0 0,0 0 1 0 0,0 0 0 0 0,0 0-1 0 0,0 0 1 0 0,0 0-1 0 0,0-1 1 0 0,0 1 0 0 0,0 0-1 0 0,0 0 1 0 0,0 0-1 0 0,0 0 1 0 0,0 0 0 0 0,0 0-1 0 0,0 0 1 0 0,0-1 0 0 0,0 1-1 0 0,0 0 1 0 0,0 0-1 0 0,0 0 1 0 0,0 0 0 0 0,1 0-1 0 0,1-4-33 0 0,0 0 0 0 0,1 0-1 0 0,0 0 1 0 0,0 1 0 0 0,0-1-1 0 0,1 1 1 0 0,6-5 0 0 0,30-20-1036 0 0,-26 20 431 0 0,0-1-9 0 0,0 1 0 0 0,1 1 0 0 0,0 0 1 0 0,0 1-1 0 0,1 0 0 0 0,0 2 0 0 0,19-4 0 0 0,-21 3 37 0 0,-14 5 603 0 0,0 0 0 0 0,0 0 0 0 0,1 0 0 0 0,-1 0 0 0 0,0 0 0 0 0,0 0 0 0 0,0 0 0 0 0,0 0 0 0 0,1 0 0 0 0,-1 0 0 0 0,0 0-1 0 0,0 0 1 0 0,0 0 0 0 0,1 0 0 0 0,-1 0 0 0 0,0 0 0 0 0,0 0 0 0 0,0 0 0 0 0,1 0 0 0 0,-1 0 0 0 0,0 0 0 0 0,0 0 0 0 0,0 0 0 0 0,0 0-1 0 0,1 0 1 0 0,-1 1 0 0 0,0-1 0 0 0,0 0 0 0 0,0 0 0 0 0,0 0 0 0 0,1 0 0 0 0,-1 0 0 0 0,0 0 0 0 0,0 1 0 0 0,0-1 0 0 0,0 0 0 0 0,0 0-1 0 0,0 0 1 0 0,0 1 0 0 0,0-1 0 0 0,1 0 0 0 0,-1 0 0 0 0,0 0 0 0 0,0 0 0 0 0,0 1 0 0 0,0-1 0 0 0,0 0 0 0 0,0 0 0 0 0,0 0 0 0 0,0 1-1 0 0,-1 5 223 0 0,0-4-45 0 0,-1 0 1 0 0,1 1 0 0 0,0-1 0 0 0,-1 0-1 0 0,1 0 1 0 0,-1 0 0 0 0,0 0-1 0 0,0 0 1 0 0,0 0 0 0 0,0 0 0 0 0,0-1-1 0 0,0 1 1 0 0,0-1 0 0 0,0 0-1 0 0,-1 1 1 0 0,-3 0 0 0 0,-9 7 641 0 0,12-7-729 0 0,0 0 0 0 0,-1 0 0 0 0,0 0 0 0 0,1-1-1 0 0,-1 1 1 0 0,0-1 0 0 0,-7 2 0 0 0,5-4-84 0 0,4 0-211 0 0,3 0-60 0 0,-1-1 1 0 0,0 0 0 0 0,1 1-1 0 0,0-1 1 0 0,-1 1 0 0 0,1-1-1 0 0,0 0 1 0 0,0 1 0 0 0,0 0 0 0 0,0-1-1 0 0,0 1 1 0 0,0-1 0 0 0,0 1-1 0 0,0 0 1 0 0,1 0 0 0 0,-1 0-1 0 0,0 0 1 0 0,4-2 0 0 0,1-1-1549 0 0,1 0 1 0 0,-1 1 0 0 0,11-4-1 0 0,-5 2 1035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9095 0 0,'-2'4'115'0'0,"-1"0"0"0"0,1-1-1 0 0,-1 1 1 0 0,0 0-1 0 0,0-1 1 0 0,0 0 0 0 0,0 0-1 0 0,-4 3 1 0 0,-5 5 369 0 0,-39 31 1671 0 0,28-26-1660 0 0,19-13-421 0 0,-1 0 1 0 0,1 0 0 0 0,-8 8-1 0 0,-1-2-72 0 0,12-8-4 0 0,0-1 0 0 0,-1 1 0 0 0,1 0 0 0 0,0-1 0 0 0,0 1 0 0 0,0 0 1 0 0,0-1-1 0 0,1 1 0 0 0,-1 0 0 0 0,0 0 0 0 0,0 0 0 0 0,0 0 0 0 0,1 0 0 0 0,-2 1 1 0 0,2-1-130 0 0,13-9-5654 0 0,-9 6 5080 0 0,-1 0-1 0 0,1 0 1 0 0,-1 0 0 0 0,0 0 0 0 0,1-1 0 0 0,2-2 0 0 0,5-5-938 0 0,2 1 1068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 9527 0 0,'-2'8'309'0'0,"-1"-1"0"0"0,0 1 0 0 0,-1-1 0 0 0,0 0 0 0 0,0-1 0 0 0,0 1 0 0 0,-1-1 0 0 0,0 0 0 0 0,0 0 0 0 0,-12 10 0 0 0,16-15 147 0 0,11-10-263 0 0,30-31-2603 0 0,22-18-7401 0 0,-48 46 8976 0 0</inkml:trace>
  <inkml:trace contextRef="#ctx0" brushRef="#br0" timeOffset="1">174 0 8495 0 0,'-6'10'315'0'0,"-1"0"1"0"0,-10 11-1 0 0,0 1 301 0 0,-6 8 1102 0 0,-36 36 0 0 0,125-126-8324 0 0,-24 20 876 0 0,-24 29 5052 0 0</inkml:trace>
  <inkml:trace contextRef="#ctx0" brushRef="#br0" timeOffset="2">201 75 8231 0 0,'1'2'71'0'0,"-1"1"0"0"0,0 0 0 0 0,0 0 0 0 0,0-1 0 0 0,-1 1 0 0 0,1 0-1 0 0,-1 0 1 0 0,1-1 0 0 0,-1 1 0 0 0,0-1 0 0 0,0 1 0 0 0,0 0 0 0 0,0-1 0 0 0,-3 4-1 0 0,-1 2 571 0 0,0-1 0 0 0,0-1-1 0 0,-10 10 1 0 0,6-3 482 0 0,-1 0-221 0 0,24-24-3573 0 0,0 0 0 0 0,0-1 0 0 0,18-21 0 0 0,-20 23 718 0 0,2 3 1203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10679 0 0,'-1'4'145'0'0,"-1"-1"0"0"0,0 1 0 0 0,0-1 0 0 0,0 1 0 0 0,0-1-1 0 0,-1 0 1 0 0,1 0 0 0 0,-1 0 0 0 0,0 0 0 0 0,-6 4 0 0 0,0 1 292 0 0,14-13-294 0 0,39-30-2638 0 0,-38 30 1880 0 0,1 0 1 0 0,0 0-1 0 0,10-5 0 0 0,0 0-605 0 0,40-19-3492 0 0,-45 24 3610 0 0,0 3 676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7455 0 0,'0'3'167'0'0,"0"0"-1"0"0,0 0 1 0 0,-1 0-1 0 0,1 0 1 0 0,-1 0-1 0 0,1 0 1 0 0,-1-1-1 0 0,0 1 0 0 0,0 0 1 0 0,0 0-1 0 0,0-1 1 0 0,0 1-1 0 0,-1 0 1 0 0,-2 3-1 0 0,-3 4 1340 0 0,-17 19-1 0 0,20-25-1238 0 0,1 0-126 0 0,1-1 0 0 0,-1 0 0 0 0,0 0 0 0 0,0 0 0 0 0,0-1 0 0 0,-1 1 0 0 0,1-1-1 0 0,-1 1 1 0 0,-4 1 0 0 0,2 1 76 0 0,6-5-209 0 0,-1 1 0 0 0,0 0-1 0 0,1-1 1 0 0,-1 1 0 0 0,0-1-1 0 0,1 1 1 0 0,-1-1-1 0 0,0 1 1 0 0,1-1 0 0 0,-1 0-1 0 0,0 1 1 0 0,0-1-1 0 0,1 0 1 0 0,-1 1 0 0 0,0-1-1 0 0,-1 0 1 0 0,1 0-84 0 0,3 0 76 0 0,-1-1 1 0 0,1 0-1 0 0,0 0 0 0 0,0 0 1 0 0,-1 0-1 0 0,1 0 0 0 0,-1 0 1 0 0,3-2-1 0 0,-4 2-3 0 0,10-5-337 0 0,0-1 1 0 0,0 1-1 0 0,0 1 0 0 0,16-6 1 0 0,-9 4-18 0 0,-9 4-321 0 0,1 0 1 0 0,1 1-1 0 0,-1 0 0 0 0,11-1 0 0 0,-13 2-60 0 0,16-1-1028 0 0,-11 4-3166 0 0,-12-2 5002 0 0,1 1 0 0 0,-1-1 0 0 0,0 0 0 0 0,0 1 0 0 0,0-1 0 0 0,0 1 0 0 0,0-1 0 0 0,0 0 0 0 0,0 1 0 0 0,0-1 0 0 0,0 1 0 0 0,0-1 0 0 0,0 1 0 0 0,0-1 0 0 0,0 0 0 0 0,0 1 0 0 0,0-1-1 0 0,0 1 1 0 0,0-1 0 0 0,0 0 0 0 0,0 1 0 0 0,-1-1 0 0 0,1 0 0 0 0,0 1 0 0 0,0-1 0 0 0,0 0 0 0 0,-1 1 0 0 0,1-1 0 0 0,0 0 0 0 0,-1 1 0 0 0,1-1 0 0 0,0 0 0 0 0,-1 0 0 0 0,1 1 0 0 0,0-1 0 0 0,-1 0 0 0 0,-2 4 517 0 0,-1 3 179 0 0,0-1 1 0 0,0 1-1 0 0,0-1 0 0 0,-1-1 0 0 0,0 1 0 0 0,0-1 1 0 0,-1 1-1 0 0,-10 7 0 0 0,3-2-58 0 0,11-9-675 0 0,1 0 0 0 0,-1-1 0 0 0,0 1 0 0 0,0 0 0 0 0,0-1 0 0 0,1 0 0 0 0,-1 1 0 0 0,-1-1 0 0 0,1 0 0 0 0,0 0 0 0 0,0 0 0 0 0,0 0 0 0 0,0 0 0 0 0,-5 0 0 0 0,13-14-1268 0 0,4 3-620 0 0,0 0 0 0 0,1 1 0 0 0,0 0 1 0 0,1 1-1 0 0,16-10 0 0 0,-12 11 1369 0 0</inkml:trace>
  <inkml:trace contextRef="#ctx0" brushRef="#br0" timeOffset="1">285 62 7631 0 0,'0'3'87'0'0,"-1"0"0"0"0,0 0-1 0 0,1-1 1 0 0,-1 1-1 0 0,0 0 1 0 0,-1-1-1 0 0,1 1 1 0 0,0 0 0 0 0,-1-1-1 0 0,1 0 1 0 0,-1 1-1 0 0,0-1 1 0 0,-3 3 0 0 0,-2 3 530 0 0,-1-1 1 0 0,-10 9 0 0 0,-41 38 1380 0 0,40-35-1518 0 0,14-14-262 0 0,0 0 0 0 0,0 0 0 0 0,-11 7 0 0 0,0 2 190 0 0,14-12-352 0 0,0 0 0 0 0,0 0-1 0 0,-1 0 1 0 0,1 0 0 0 0,-5 3 0 0 0,6-5-44 0 0,1 0 0 0 0,0 0 1 0 0,-1 0-1 0 0,1 1 0 0 0,-1-1 1 0 0,1 0-1 0 0,0 0 0 0 0,-1 1 0 0 0,1-1 1 0 0,0 0-1 0 0,-1 0 0 0 0,1 1 0 0 0,0-1 1 0 0,0 0-1 0 0,-1 1 0 0 0,1-1 1 0 0,0 0-1 0 0,0 1 0 0 0,0-1 0 0 0,-1 0 1 0 0,1 1-1 0 0,0 0 0 0 0,0-1-16 0 0,1 0 0 0 0,-1 0-1 0 0,0 0 1 0 0,1 0 0 0 0,-1-1 0 0 0,1 1-1 0 0,-1 0 1 0 0,0 0 0 0 0,1 0-1 0 0,-1 0 1 0 0,0 0 0 0 0,1 0 0 0 0,-1 0-1 0 0,0-1 1 0 0,1 1 0 0 0,-1 0-1 0 0,0 0 1 0 0,0-1 0 0 0,1 1 0 0 0,-1 0-1 0 0,0 0 1 0 0,0-1 0 0 0,1 1-1 0 0,-1 0 1 0 0,0 0 0 0 0,0-1 0 0 0,7-6-248 0 0,51-47-4422 0 0,-47 44 2487 0 0,1 1 0 0 0,0 0 0 0 0,19-9 0 0 0,-13 9 1399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42 8663 0 0,'-1'3'101'0'0,"-1"0"1"0"0,1 0-1 0 0,0 0 0 0 0,-1 0 0 0 0,0 0 0 0 0,0-1 0 0 0,0 1 0 0 0,0-1 0 0 0,-5 5 0 0 0,-3 5 670 0 0,-27 27 2697 0 0,22-24-2487 0 0,3-5 207 0 0,26-14-1064 0 0,26-27-1258 0 0,-23 18 4 0 0,29-20-2376 0 0,-12 16-2384 0 0,-34 17 5790 0 0,1-1-1 0 0,-1 1 1 0 0,1 0-1 0 0,-1 0 1 0 0,0 0 0 0 0,1 0-1 0 0,-1 0 1 0 0,1 0-1 0 0,-1-1 1 0 0,0 1-1 0 0,1 0 1 0 0,-1 0 0 0 0,1 0-1 0 0,-1 0 1 0 0,0 1-1 0 0,1-1 1 0 0,-1 0 0 0 0,1 0-1 0 0,-1 0 1 0 0,0 0-1 0 0,1 0 1 0 0,-1 0-1 0 0,1 1 1 0 0,-1-1 0 0 0,0 0-1 0 0,1 0 1 0 0,-1 1-1 0 0,1-1 1 0 0,-1 1 226 0 0,1 0 0 0 0,-1 0 0 0 0,1 0 1 0 0,-1 0-1 0 0,0-1 0 0 0,1 1 0 0 0,-1 0 0 0 0,0 0 0 0 0,0 0 1 0 0,0 0-1 0 0,0 0 0 0 0,0 1 0 0 0,0 2 843 0 0,0 0 0 0 0,0 1 0 0 0,-1-1 0 0 0,-2 7 0 0 0,-12 36 3298 0 0,11-41-2417 0 0,2-12-1544 0 0,0-14-762 0 0,4 8-381 0 0,0 0-1 0 0,0 0 1 0 0,1 0 0 0 0,1 0-1 0 0,7-16 1 0 0,1-5 4958 0 0,-24 54-1527 0 0,0 52-1885 0 0,-7 29-4 0 0,11-69-455 0 0,6-22-215 0 0,-1-1-1 0 0,0 1 0 0 0,0 0 1 0 0,-1-1-1 0 0,0 1 1 0 0,-10 15-1 0 0,5-12-18 0 0,6-10-97 0 0,0 1 1 0 0,0-1 0 0 0,0 0-1 0 0,0 0 1 0 0,-1 0 0 0 0,-6 5-1 0 0,6-6-304 0 0,-1 0-1 0 0,1 0 1 0 0,-1 0-1 0 0,0-1 1 0 0,-7 3-1 0 0,11-5 142 0 0,0 1 0 0 0,0-1 1 0 0,1 0-1 0 0,-1 0 0 0 0,0 1 0 0 0,0-1 0 0 0,1 0 1 0 0,-1 0-1 0 0,0 0 0 0 0,0 0 0 0 0,1 0 0 0 0,-1 0 1 0 0,0 0-1 0 0,0 0 0 0 0,1 0 0 0 0,-1-1 0 0 0,0 1 1 0 0,0 0-1 0 0,1 0 0 0 0,-1-1 0 0 0,0 1 0 0 0,0 0 1 0 0,1-1-1 0 0,-1 1 0 0 0,1-1 0 0 0,-1 1 0 0 0,0-1 1 0 0,1 1-1 0 0,-1-1 0 0 0,1 1 0 0 0,-1-1 0 0 0,1 1 1 0 0,-1-1-1 0 0,1 0 0 0 0,0 1 0 0 0,-1-1 0 0 0,1 0 1 0 0,0 0-1 0 0,-1 1 0 0 0,1-1 0 0 0,0 0 0 0 0,0 0 0 0 0,0 1 1 0 0,0-1-1 0 0,0 0 0 0 0,0 0 0 0 0,0-1 0 0 0,-1-1-125 0 0,1 2 222 0 0,0 0-1 0 0,0 0 1 0 0,0 0 0 0 0,0-1 0 0 0,0 1 0 0 0,0 0 0 0 0,0 0 0 0 0,0 0 0 0 0,1 0 0 0 0,-1-1-1 0 0,0 1 1 0 0,1 0 0 0 0,0-2 0 0 0,5-3-120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7567 0 0,'0'0'2672'0'0,"12"-9"-1648"0"0,32-30-849 0 0,-41 35 40 0 0,0 1 0 0 0,0-1 0 0 0,1 1 1 0 0,-1 0-1 0 0,1 0 0 0 0,0 0 0 0 0,0 0 0 0 0,0 1 0 0 0,0-1 0 0 0,9-2 1 0 0,-13 4-110 0 0,1 2-91 0 0,-1-1-1 0 0,0 0 1 0 0,0 0-1 0 0,0 0 0 0 0,0 1 1 0 0,1-1-1 0 0,-1 0 1 0 0,0 0-1 0 0,0 1 1 0 0,0-1-1 0 0,0 0 1 0 0,0 0-1 0 0,0 1 0 0 0,0-1 1 0 0,0 0-1 0 0,0 0 1 0 0,0 1-1 0 0,1-1 1 0 0,-1 0-1 0 0,-1 0 0 0 0,1 1 1 0 0,0-1-1 0 0,0 0 1 0 0,0 0-1 0 0,0 1 1 0 0,0-1-1 0 0,0 0 0 0 0,0 0 1 0 0,0 1-1 0 0,0-1 1 0 0,-2 11 161 0 0,-1-3-131 0 0,0-1 0 0 0,-1 0-1 0 0,1 0 1 0 0,-2-1 0 0 0,1 1 0 0 0,-1-1-1 0 0,-8 9 1 0 0,-4 5-27 0 0,-2 1-18 0 0,15-17 2 0 0,0 0-1 0 0,0 0 1 0 0,0 1-1 0 0,0 0 1 0 0,1-1-1 0 0,-1 1 1 0 0,-4 11-1 0 0,8-15-6 0 0,1-3-181 0 0,0 0 0 0 0,0 0 0 0 0,0 1 0 0 0,0-1 0 0 0,0 0 0 0 0,1 1 0 0 0,-1-1 0 0 0,1 1 0 0 0,-1-1 0 0 0,3-1 0 0 0,-1 1-241 0 0,16-16-2406 0 0,-14 11 1149 0 0,1 1 0 0 0,1 1 0 0 0,-1-1 1 0 0,9-5-1 0 0,-5 7 978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3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15 713 5639 0 0,'0'0'3216'0'0,"7"-8"-2080"0"0,-8 6-1041 0 0,1 1 1 0 0,-1-1-1 0 0,1 0 0 0 0,-1 1 0 0 0,1-1 0 0 0,0 1 0 0 0,0-1 0 0 0,0 1 0 0 0,0-1 0 0 0,0 0 1 0 0,0 1-1 0 0,0-1 0 0 0,0 1 0 0 0,1-1 0 0 0,-1 0 0 0 0,1 1 0 0 0,0-3 0 0 0,0 0-41 0 0,-1 1 1 0 0,1 0-1 0 0,-1-1 0 0 0,0 1 0 0 0,-1-5 0 0 0,1-2 496 0 0,-2 0-270 0 0,1 9-258 0 0,1 0 1 0 0,0 0-1 0 0,-1 1 1 0 0,1-1 0 0 0,0 0-1 0 0,0 0 1 0 0,0 0-1 0 0,0 0 1 0 0,0 1-1 0 0,0-1 1 0 0,0 0-1 0 0,0 0 1 0 0,0 0-1 0 0,0 0 1 0 0,0 1-1 0 0,0-1 1 0 0,1-1-1 0 0,-1 1 82 0 0,-5-22 196 0 0,3 17-199 0 0,1 0 0 0 0,0 0 0 0 0,-1-9 0 0 0,-4-45 811 0 0,4 25-936 0 0,3-11-40 0 0,4 28 167 0 0,-4 16-69 0 0,0-1 1 0 0,0 1-1 0 0,0-1 1 0 0,-1 1-1 0 0,1-1 1 0 0,-1-4-1 0 0,3-18 343 0 0,-2 20-344 0 0,0 0 0 0 0,-1 0 0 0 0,1 0 0 0 0,-1 0-1 0 0,0 0 1 0 0,-1 0 0 0 0,0-5 0 0 0,8-19-33 0 0,-8 16 0 0 0,1 11 0 0 0,-1 1 0 0 0,1 0 0 0 0,0 0 0 0 0,0-1 0 0 0,0 1 0 0 0,0 0 0 0 0,0 0 0 0 0,0 0 0 0 0,0-1 0 0 0,0 1 0 0 0,1 0 0 0 0,0-2 0 0 0,2-14 192 0 0,-1 2-125 0 0,6-23-70 0 0,-4 32-84 0 0,-4 6 88 0 0,0 0 0 0 0,1-1 0 0 0,-1 1 0 0 0,0-1 0 0 0,1 1 0 0 0,-1-1 0 0 0,0 1 0 0 0,1-1 0 0 0,-1 1 0 0 0,0-1 0 0 0,0 1 0 0 0,0-1 0 0 0,0 1 0 0 0,0-1 0 0 0,1 1 0 0 0,-1-1 0 0 0,0 1 0 0 0,0-1 0 0 0,0 1 0 0 0,0-1 0 0 0,-1 0 0 0 0,1 0 0 0 0,0-1-5 0 0,1 0-1 0 0,-1-1 1 0 0,1 1-1 0 0,-1 0 0 0 0,1-1 1 0 0,1-2-1 0 0,1-5 83 0 0,-3 9-67 0 0,0 0-1 0 0,0 0 0 0 0,0-1 1 0 0,0 1-1 0 0,0 0 1 0 0,1 0-1 0 0,-1 0 1 0 0,0 0-1 0 0,1 0 1 0 0,-1 0-1 0 0,1 0 1 0 0,-1 0-1 0 0,1 0 0 0 0,1-1 1 0 0,2-8 47 0 0,1 0-63 0 0,0 4 28 0 0,-5 5-21 0 0,0 0 0 0 0,1 0 0 0 0,-1 1 0 0 0,0-1-1 0 0,1 0 1 0 0,-1 0 0 0 0,1 1 0 0 0,-1-1 0 0 0,1 1 0 0 0,-1-1 0 0 0,1 0 0 0 0,0 1-1 0 0,-1-1 1 0 0,1 1 0 0 0,-1-1 0 0 0,1 1 0 0 0,0 0 0 0 0,0-1 0 0 0,-1 1-1 0 0,1 0 1 0 0,1-1 0 0 0,-1 1-2 0 0,0-1 0 0 0,-1 1 0 0 0,1 0 0 0 0,0-1 0 0 0,-1 1 0 0 0,1-1 0 0 0,0 1 0 0 0,-1-1 0 0 0,1 1 0 0 0,-1-1 0 0 0,1 0 0 0 0,-1 1 0 0 0,1-1 0 0 0,-1 1 0 0 0,1-1 0 0 0,-1-1 0 0 0,4-3 0 0 0,16-14-72 0 0,-17 16 72 0 0,-3 3 0 0 0,1-1 0 0 0,-1 1 0 0 0,0 0 0 0 0,0 0 0 0 0,1-1 0 0 0,-1 1 0 0 0,0 0 0 0 0,0 0 0 0 0,1 0 0 0 0,-1-1 0 0 0,0 1 0 0 0,1 0 0 0 0,-1 0 0 0 0,0 0 0 0 0,1 0 0 0 0,-1 0 0 0 0,0 0 0 0 0,1 0 0 0 0,-1-1 0 0 0,0 1 0 0 0,1 0 0 0 0,-1 0 0 0 0,1 0 0 0 0,-1 1 0 0 0,0-1 0 0 0,1 0 0 0 0,-1 0 0 0 0,0 0 0 0 0,1 0 0 0 0,-1 0 0 0 0,1 0 0 0 0,-1 1 0 0 0,0-1 0 0 0,0 0 0 0 0,1 0 0 0 0,-1 0 0 0 0,0 0 0 0 0,1 0 0 0 0,-1 0 0 0 0,0 0 0 0 0,0 0 0 0 0,1 0 0 0 0,-1 0 0 0 0,0 0 0 0 0,1 0 0 0 0,-1 0 0 0 0,0 0 0 0 0,1 0 0 0 0,-1 0 0 0 0,0 0 0 0 0,0 0 0 0 0,1 0 0 0 0,-1 0 0 0 0,0 0 0 0 0,1-1 0 0 0,-1 1 0 0 0,0 0 0 0 0,0 0 0 0 0,1 0 0 0 0,-1 0 0 0 0,0-1 0 0 0,0 1 0 0 0,1-1 0 0 0,4-1 2 0 0,0-1-1 0 0,0 1 0 0 0,1 0 1 0 0,-1 1-1 0 0,1-1 0 0 0,-1 1 1 0 0,9-1-1 0 0,19-5 252 0 0,-27 5-136 0 0,-4 1-109 0 0,0 0 0 0 0,0 0-1 0 0,0 1 1 0 0,0-1 0 0 0,0 1 0 0 0,0-1 0 0 0,1 1-1 0 0,-1 0 1 0 0,0 0 0 0 0,4 0 0 0 0,35 1 45 0 0,-26 0-43 0 0,23 0 304 0 0,-33-1-336 0 0,21 0-176 0 0,-25 0 278 0 0,4 1 96 0 0,17 6-126 0 0,24 9-1 0 0,-45-16-26 0 0,0 0 1 0 0,0 1 0 0 0,0-1-1 0 0,0 0 1 0 0,0 0-1 0 0,0 0 1 0 0,0 0-1 0 0,0 0 1 0 0,0 0-1 0 0,0 0 1 0 0,0 0-1 0 0,0 0 1 0 0,1-1-1 0 0,0 1-16 0 0,0-1 0 0 0,0 1 0 0 0,0 0-1 0 0,0 0 1 0 0,0 0 0 0 0,0 0 0 0 0,0 0-1 0 0,0 0 1 0 0,-1 0 0 0 0,1 1 0 0 0,0-1-1 0 0,0 1 1 0 0,0-1 0 0 0,0 1-1 0 0,1 1 1 0 0,19 4 153 0 0,8 0-128 0 0,-27-6-33 0 0,5 4 14 0 0,7 3 39 0 0,29 18 76 0 0,-32-21-128 0 0,-11-4 1 0 0,0 0-1 0 0,-1 1 1 0 0,1-1-1 0 0,0 0 1 0 0,0 1-1 0 0,0-1 1 0 0,-1 1 0 0 0,1-1-1 0 0,0 1 1 0 0,0-1-1 0 0,-1 1 1 0 0,1 0-1 0 0,0-1 1 0 0,-1 1 0 0 0,1 0-1 0 0,-1 0 1 0 0,1-1-1 0 0,0 2 1 0 0,23 15 116 0 0,-8-6-122 0 0,2 2 122 0 0,21 28-26 0 0,-4-4 26 0 0,-20-16-117 0 0,2 8 0 0 0,-1 1 64 0 0,-14-24-64 0 0,15 36 0 0 0,-14-36 0 0 0,26 71 40 0 0,-28-60-40 0 0,11 7 0 0 0,-11-17 25 0 0,2 7 77 0 0,-3-14-99 0 0,0 0 0 0 0,0 1 1 0 0,1-1-1 0 0,-1 1 0 0 0,0-1 0 0 0,0 0 0 0 0,0 1 1 0 0,1-1-1 0 0,-1 0 0 0 0,0 1 0 0 0,1-1 0 0 0,-1 0 0 0 0,0 1 1 0 0,0-1-1 0 0,1 0 0 0 0,-1 0 0 0 0,1 1 0 0 0,-1-1 1 0 0,0 0-1 0 0,1 0 0 0 0,-1 0 0 0 0,0 1 0 0 0,1-1 0 0 0,-1 0 1 0 0,1 0-1 0 0,-1 0 0 0 0,1 0 0 0 0,1 2 63 0 0,-2-1-58 0 0,0 1-1 0 0,0-1 0 0 0,0 0 0 0 0,0 1 0 0 0,1-1 1 0 0,-1 0-1 0 0,0 1 0 0 0,1-1 0 0 0,-1 0 0 0 0,1 0 1 0 0,-1 1-1 0 0,1-1 0 0 0,0 0 0 0 0,0 0 0 0 0,1 2 1 0 0,7 38 2 0 0,-3-17-10 0 0,-6-23 0 0 0,-1 0 1 0 0,2 0-1 0 0,-1 0 1 0 0,0 0-1 0 0,0 0 1 0 0,0 0 0 0 0,0 0-1 0 0,1 0 1 0 0,-1 0-1 0 0,0 0 1 0 0,1 0-1 0 0,-1 0 1 0 0,1 0-1 0 0,-1 0 1 0 0,1 0 0 0 0,-1 0-1 0 0,1-1 1 0 0,0 1-1 0 0,1 1 1 0 0,-2-1 1 0 0,0-1 0 0 0,1 1 1 0 0,-1-1-1 0 0,0 0 0 0 0,1 1 1 0 0,-1-1-1 0 0,0 1 0 0 0,0 0 0 0 0,0-1 1 0 0,1 1-1 0 0,-1-1 0 0 0,0 1 0 0 0,0-1 1 0 0,0 1-1 0 0,0-1 0 0 0,0 1 1 0 0,0 0-1 0 0,0-1 0 0 0,0 1 0 0 0,0-1 1 0 0,0 1-1 0 0,0-1 0 0 0,-1 2 1 0 0,1 10-5 0 0,4 4 2 0 0,-4-15 0 0 0,1 0 0 0 0,-1-1 0 0 0,1 1 0 0 0,-1 0 0 0 0,0 0 0 0 0,1 0 0 0 0,-1 0 0 0 0,0 0 0 0 0,0-1 0 0 0,0 1 0 0 0,0 0 0 0 0,0 0 0 0 0,0 0 0 0 0,0 0 0 0 0,0 0 0 0 0,0 0 0 0 0,0 0 0 0 0,0 0 0 0 0,0-1 0 0 0,-1 1 0 0 0,1 0 0 0 0,0 0 0 0 0,-1 0 0 0 0,1 0 0 0 0,0-1 0 0 0,-1 1 0 0 0,0 1 0 0 0,0-1 0 0 0,1 0 0 0 0,0 0 0 0 0,-1 0 0 0 0,1 0 0 0 0,0 0 0 0 0,0 0 0 0 0,0 0 0 0 0,0 0 0 0 0,-1 1 0 0 0,2-1 0 0 0,-1 0 0 0 0,0 0 0 0 0,0 0 0 0 0,0 0 0 0 0,0 0 0 0 0,1 0 0 0 0,-1 0 0 0 0,0 0 0 0 0,1 0 0 0 0,-1 0 0 0 0,1 0 0 0 0,-1 0 0 0 0,1 0 0 0 0,1 1 0 0 0,0 1 0 0 0,-1-3 0 0 0,0 1 0 0 0,-1-1 0 0 0,1 1 0 0 0,-1 0 0 0 0,1-1 0 0 0,-1 1 0 0 0,1-1 0 0 0,-1 1 0 0 0,1 0 0 0 0,-1 0 0 0 0,0-1 0 0 0,0 1 0 0 0,1 0 0 0 0,-1 0 0 0 0,0-1 0 0 0,0 1 0 0 0,0 0 0 0 0,0 0 0 0 0,0 0 0 0 0,0 0 0 0 0,0 4-23 0 0,0-4-36 0 0,0-1 0 0 0,0 0-1 0 0,0 1 1 0 0,0-1 0 0 0,0 1-1 0 0,0-1 1 0 0,0 1 0 0 0,0-1 0 0 0,0 0-1 0 0,0 1 1 0 0,0-1 0 0 0,0 1 0 0 0,0-1-1 0 0,0 0 1 0 0,0 1 0 0 0,0-1-1 0 0,1 1 1 0 0,-1-1 0 0 0,0 0 0 0 0,0 1-1 0 0,1-1 1 0 0,-1 0 0 0 0,0 1 0 0 0,0-1-1 0 0,1 0 1 0 0,-1 0 0 0 0,0 1-1 0 0,1-1 1 0 0,0 1 0 0 0,1-1 190 0 0,4 5 896 0 0,-5-2-949 0 0,0-1 1 0 0,0 0-1 0 0,0 0 1 0 0,0 1 0 0 0,-1-1-1 0 0,1 0 1 0 0,-1 1 0 0 0,1 2-1 0 0,-2 0-78 0 0,0-5 0 0 0,0 2 0 0 0,4 14 0 0 0,-2-14 0 0 0,0 0 0 0 0,-1 0 0 0 0,1 0 0 0 0,0 1 0 0 0,1-1 0 0 0,-1-1 0 0 0,2 3 0 0 0,1 4 0 0 0,-4-5 10 0 0,-1-1 7 0 0,1-1-1 0 0,0 1 1 0 0,1-1-1 0 0,-1 1 1 0 0,0-1 0 0 0,0 1-1 0 0,1-1 1 0 0,-1 1 0 0 0,1 1-1 0 0,-1 15-16 0 0,6-1 0 0 0,-4-11 0 0 0,1 1 0 0 0,-2-5 0 0 0,0-1 0 0 0,-1 0 0 0 0,1 0 0 0 0,-1 1 0 0 0,1-1 0 0 0,-1 0 0 0 0,1 1 0 0 0,-1-1 0 0 0,0 0 0 0 0,0 1 0 0 0,0 1 0 0 0,1-2 0 0 0,5 31 54 0 0,0-19-44 0 0,-4 9-10 0 0,0-19 0 0 0,-2-2 0 0 0,0 16 0 0 0,0-15 0 0 0,6 27 0 0 0,-7-24 0 0 0,1 0 0 0 0,1 0 0 0 0,2-1 0 0 0,1-1-17 0 0,-4-3-63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8.70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57 131 7399 0 0,'0'0'5848'0'0,"6"-14"-4832"0"0,-6 11-999 0 0,0 0 1 0 0,0 0-1 0 0,1 0 0 0 0,-1 0 0 0 0,1 0 0 0 0,1-4 0 0 0,2-16-129 0 0,-4 13-17 0 0,1 5 147 0 0,-1 0 0 0 0,0 0 0 0 0,0 0 0 0 0,-1 0 0 0 0,0 0 0 0 0,0 0 0 0 0,0 0 0 0 0,0 0 0 0 0,-4-8 0 0 0,4 12 14 0 0,-10 18-319 0 0,3 18 579 0 0,5-28-273 0 0,1 1 1 0 0,-1 0-1 0 0,2 0 0 0 0,-2 14 0 0 0,-4 16 109 0 0,6-31-103 0 0,-2 2 45 0 0,1 0 0 0 0,0 1 0 0 0,-1 14 1 0 0,-5 55 639 0 0,6-62-512 0 0,2-14-145 0 0,-1 0-1 0 0,1 0 1 0 0,0 0 0 0 0,0 0 0 0 0,0 0 0 0 0,0 0 0 0 0,0 0 0 0 0,1 0 0 0 0,1 5 0 0 0,-2 2 101 0 0,0-8-212 0 0,2-5-189 0 0,6-13-332 0 0,-1 0 1 0 0,-1 0-1 0 0,-1-1 0 0 0,-1 1 0 0 0,4-25 0 0 0,-8 41 579 0 0,10-54-2710 0 0,-3-26-5879 0 0,-7 61 7697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8431 0 0,'0'5'225'0'0,"-1"0"0"0"0,-1 0 0 0 0,1 0-1 0 0,-1 0 1 0 0,0 0 0 0 0,0-1-1 0 0,0 1 1 0 0,0 0 0 0 0,-1-1 0 0 0,0 0-1 0 0,0 1 1 0 0,-7 6 0 0 0,2-1 826 0 0,7-8-943 0 0,0 0-1 0 0,0-1 1 0 0,0 1-1 0 0,0 0 0 0 0,0-1 1 0 0,-1 1-1 0 0,1-1 1 0 0,-3 2-1 0 0,1-1-92 0 0,2-2-212 0 0,3-2-1445 0 0,-2 1 1420 0 0,1 0 0 0 0,-1 1-1 0 0,1-1 1 0 0,-1 0 0 0 0,1 1 0 0 0,0-1-1 0 0,-1 1 1 0 0,1-1 0 0 0,0 1 0 0 0,0 0-1 0 0,-1-1 1 0 0,1 1 0 0 0,0 0 0 0 0,0-1-1 0 0,0 1 1 0 0,1 0 0 0 0,5-4-3073 0 0</inkml:trace>
  <inkml:trace contextRef="#ctx0" brushRef="#br0" timeOffset="1">49 148 10535 0 0,'-1'6'383'0'0,"-1"0"0"0"0,1 0-1 0 0,-1 0 1 0 0,-1 0 0 0 0,1-1-1 0 0,-1 1 1 0 0,0-1 0 0 0,0 0-1 0 0,-7 10 1 0 0,5-9-442 0 0,-3 2 923 0 0,2-4-3049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8351 0 0,'0'2'201'0'0,"0"0"0"0"0,0 0-1 0 0,0 1 1 0 0,0-1 0 0 0,-1 0-1 0 0,1 0 1 0 0,-2 4 0 0 0,0 10 7 0 0,2-15-249 0 0,1 0 1 0 0,-1 0 0 0 0,1-1-1 0 0,-1 1 1 0 0,1 0 0 0 0,0 0-1 0 0,0-1 1 0 0,-1 1 0 0 0,1 0-1 0 0,0-1 1 0 0,0 1 0 0 0,0-1-1 0 0,-1 1 1 0 0,1-1 0 0 0,0 1-1 0 0,0-1 1 0 0,0 0 0 0 0,0 1-1 0 0,0-1 1 0 0,0 0 0 0 0,0 0-1 0 0,0 0 1 0 0,2 0 0 0 0,0-1 195 0 0,0 0 1 0 0,0 0 0 0 0,1 0 0 0 0,-1 0 0 0 0,0-1-1 0 0,0 1 1 0 0,0-1 0 0 0,-1 0 0 0 0,5-3-1 0 0,12-7 1338 0 0,-14 9-1243 0 0,0-1 1 0 0,-1 0-1 0 0,1 0 0 0 0,-1 0 0 0 0,5-6 0 0 0,0 1 71 0 0,40-34 841 0 0,-49 43-1152 0 0,0-1-1 0 0,0 1 0 0 0,1 0 0 0 0,-1 0 1 0 0,0 0-1 0 0,0-1 0 0 0,0 1 1 0 0,1 0-1 0 0,-1 0 0 0 0,0 0 1 0 0,0 0-1 0 0,0 0 0 0 0,1-1 0 0 0,-1 1 1 0 0,0 0-1 0 0,0 0 0 0 0,1 0 1 0 0,-1 0-1 0 0,0 0 0 0 0,0 0 0 0 0,1 0 1 0 0,-1 0-1 0 0,0 0 0 0 0,1 0 1 0 0,-1 0-1 0 0,0 0 0 0 0,0 0 1 0 0,1 0-1 0 0,-1 0 0 0 0,0 0 0 0 0,0 0 1 0 0,1 0-1 0 0,-1 0 0 0 0,0 1 1 0 0,1-1-1 0 0,2 10 79 0 0,-3-7-42 0 0,0 1-1 0 0,0-1 1 0 0,-1 0-1 0 0,1 0 1 0 0,-2 6-1 0 0,-9 15 244 0 0,8-19-195 0 0,0 1 0 0 0,1 0 0 0 0,-1-1 1 0 0,1 1-1 0 0,1 0 0 0 0,-1 0 0 0 0,1 0 0 0 0,-1 9 0 0 0,2-15-87 0 0,0 1 0 0 0,1-1-1 0 0,-1 1 1 0 0,0-1 0 0 0,1 0-1 0 0,-1 1 1 0 0,0-1 0 0 0,1 0 0 0 0,-1 1-1 0 0,1-1 1 0 0,-1 0 0 0 0,0 1-1 0 0,1-1 1 0 0,-1 0 0 0 0,1 0 0 0 0,-1 1-1 0 0,1-1 1 0 0,-1 0 0 0 0,1 0-1 0 0,-1 0 1 0 0,1 0 0 0 0,-1 0 0 0 0,1 0-1 0 0,-1 0 1 0 0,1 0 0 0 0,-1 0-1 0 0,1 0 1 0 0,0 0 0 0 0,-1 0 0 0 0,1 0-1 0 0,3-1-60 0 0,-1 0-1 0 0,1-1 0 0 0,-1 1 1 0 0,0-1-1 0 0,1 1 0 0 0,-1-1 1 0 0,0 0-1 0 0,5-4 0 0 0,-4 3-29 0 0,-1 0 1 0 0,1 1-1 0 0,0-1 0 0 0,0 1 0 0 0,7-2 1 0 0,-1-1-313 0 0,-9 4 313 0 0,-1 1 0 0 0,1 0-1 0 0,0-1 1 0 0,-1 1 0 0 0,1-1-1 0 0,0 1 1 0 0,-1 0 0 0 0,1-1 0 0 0,0 1-1 0 0,0 0 1 0 0,-1 0 0 0 0,1 0-1 0 0,0 0 1 0 0,0 0 0 0 0,-1 0 0 0 0,1 0-1 0 0,0 0 1 0 0,0 0 0 0 0,-1 0-1 0 0,1 0 1 0 0,0 0 0 0 0,0 0 0 0 0,-1 0-1 0 0,1 1 1 0 0,0-1 0 0 0,-1 0-1 0 0,1 1 1 0 0,0-1 0 0 0,-1 0 0 0 0,2 2-1 0 0,-1-1-280 0 0,-5 17-345 0 0,-5 8 3162 0 0,27-42-5514 0 0,-8 12-3427 0 0,-5 5 3997 0 0,-5 0 2656 0 0,0 0 0 0 0,0 0-1 0 0,0-1 1 0 0,1 1 0 0 0,-1 0 0 0 0,0 0 0 0 0,0-1 0 0 0,0 1-1 0 0,0 0 1 0 0,-1 0 0 0 0,1-1 0 0 0,0 1 0 0 0,0 0 0 0 0,0 0 0 0 0,0-1-1 0 0,-1 2 1 0 0,-10 21 6915 0 0,5-14-6832 0 0,-49 75 2254 0 0,30-41-2670 0 0,19-33 552 0 0,2-3-2350 0 0,15-17-124 0 0,5-5 1330 0 0,0 1-1 0 0,22-14 1 0 0,-18 10 5589 0 0,-21 26-3594 0 0,-1 1-1024 0 0,0 1-1 0 0,-1-1 1 0 0,0 0 0 0 0,-1 0 0 0 0,-4 9-1 0 0,-28 45 11 0 0,26-47-142 0 0,0 1-41 0 0,7-9 21 0 0,-1-2-1 0 0,0 1 1 0 0,0 0-1 0 0,-1-1 1 0 0,0 0-1 0 0,-7 8 1 0 0,11-14 130 0 0,8-13-286 0 0,6-6-858 0 0,0 0 0 0 0,29-29 0 0 0,-4 5-587 0 0,-29 32 1391 0 0,0 0 1 0 0,1 1-1 0 0,0 0 0 0 0,1 1 0 0 0,0 0 0 0 0,1 1 0 0 0,15-9 1 0 0,-26 17 502 0 0,-1 0-320 0 0,1 0 0 0 0,-1 1 0 0 0,0-1-1 0 0,0 0 1 0 0,0 0 0 0 0,1 1 0 0 0,-1-1 0 0 0,0 0 0 0 0,0 1 0 0 0,0-1 0 0 0,0 0 0 0 0,0 1 0 0 0,0-1 0 0 0,0 1 0 0 0,0-1 0 0 0,0 0 0 0 0,0 1 0 0 0,0-1 0 0 0,0 0 0 0 0,0 1 0 0 0,0-1 0 0 0,0 0 0 0 0,0 1 0 0 0,0-1 0 0 0,-1 1-1 0 0,-1 10 313 0 0,-21 29 1355 0 0,1-3-460 0 0,19-32-1116 0 0,0 0 0 0 0,-1 0 0 0 0,1-1 0 0 0,-1 1 0 0 0,-4 4 0 0 0,-9 11 327 0 0,-24 29 680 0 0,62-64-2266 0 0,-13 6-70 0 0,1 0 0 0 0,0 0 0 0 0,0 1 0 0 0,0 0 0 0 0,1 1 0 0 0,1 0 0 0 0,-1 0 0 0 0,14-6 0 0 0,-23 13 1210 0 0,-1-1-1 0 0,1 1 1 0 0,0 0 0 0 0,-1-1 0 0 0,1 1 0 0 0,0 0-1 0 0,-1 0 1 0 0,1 0 0 0 0,0-1 0 0 0,0 1 0 0 0,-1 0-1 0 0,1 0 1 0 0,0 0 0 0 0,-1 0 0 0 0,1 0 0 0 0,0 0 0 0 0,0 0-1 0 0,-1 0 1 0 0,1 1 0 0 0,0-1 0 0 0,-1 0 0 0 0,1 0-1 0 0,0 1 1 0 0,-1-1 0 0 0,2 1 0 0 0,-2-1 178 0 0,1 1 1 0 0,-1 0-1 0 0,0 0 0 0 0,1-1 1 0 0,-1 1-1 0 0,0 0 0 0 0,0 0 1 0 0,0-1-1 0 0,0 1 1 0 0,0 0-1 0 0,1 0 0 0 0,-1 0 1 0 0,-1-1-1 0 0,1 1 1 0 0,0 0-1 0 0,0 0 0 0 0,0 0 1 0 0,-1 1-1 0 0,0 2 368 0 0,0 0 0 0 0,-1 1 0 0 0,0-1 1 0 0,0 0-1 0 0,0 0 0 0 0,0 0 0 0 0,-4 3 0 0 0,-50 61 1947 0 0,51-57-2267 0 0,3-9-196 0 0,4-2 128 0 0,3-3 87 0 0,-1 0-283 0 0,76-60-2263 0 0,-67 52 1274 0 0,-11 9 647 0 0,-1 0-1 0 0,1 0 1 0 0,0 0 0 0 0,0 1-1 0 0,0-1 1 0 0,0 1-1 0 0,1-1 1 0 0,-1 1-1 0 0,0 0 1 0 0,0 0 0 0 0,1 0-1 0 0,-1 0 1 0 0,1 0-1 0 0,2 0 1 0 0,-7 13 341 0 0,-1-6 501 0 0,0-1 0 0 0,0 0 0 0 0,-1 0 0 0 0,0 0-1 0 0,0-1 1 0 0,0 1 0 0 0,0-1 0 0 0,-7 5 0 0 0,-10 12 897 0 0,5-5-646 0 0,10-10-422 0 0,0 1 0 0 0,0 0 0 0 0,0-1 0 0 0,-4 10 0 0 0,7-12-149 0 0,0 0 1 0 0,0 0-1 0 0,0-1 0 0 0,-6 7 0 0 0,-3 1-49 0 0,31-28-1563 0 0,1 2 1 0 0,0 0-1 0 0,23-13 0 0 0,-35 23 793 0 0,-3 2 75 0 0,0 0 0 0 0,-1 0 0 0 0,1 1-1 0 0,0-1 1 0 0,10-2 0 0 0,-15 6 598 0 0,0-1 1 0 0,0 0-1 0 0,1 0 0 0 0,-1 0 1 0 0,0 0-1 0 0,0 1 0 0 0,0-1 0 0 0,1 0 1 0 0,-1 0-1 0 0,0 0 0 0 0,0 1 1 0 0,0-1-1 0 0,0 0 0 0 0,1 0 1 0 0,-1 1-1 0 0,0-1 0 0 0,0 0 0 0 0,0 0 1 0 0,0 1-1 0 0,0-1 0 0 0,0 0 1 0 0,0 0-1 0 0,0 1 0 0 0,0-1 1 0 0,0 0-1 0 0,0 0 0 0 0,0 1 0 0 0,0-1 1 0 0,0 1-1 0 0,0 8 936 0 0,-2-3-204 0 0,0 1-1 0 0,-1-1 1 0 0,0 0-1 0 0,0 0 1 0 0,0 0-1 0 0,-1 0 1 0 0,-8 10-1 0 0,-4 8 475 0 0,-22 25 468 0 0,33-42-1399 0 0,1-1 358 0 0,13-7-561 0 0,-5 1-119 0 0,-1-1-1 0 0,0-1 1 0 0,0 1-1 0 0,0 0 1 0 0,-1-1 0 0 0,5-2-1 0 0,10-5-350 0 0,-12 6 193 0 0,0 0 1 0 0,0 0 0 0 0,-1-1 0 0 0,1 1 0 0 0,-1-1 0 0 0,8-8 0 0 0,-8 8 34 0 0,-1 0 0 0 0,1 1 0 0 0,-1 0 0 0 0,1-1 0 0 0,0 1 0 0 0,1 1 0 0 0,-1-1-1 0 0,0 1 1 0 0,9-4 0 0 0,-13 6 183 0 0,0 0 0 0 0,1 0 0 0 0,-1-1 0 0 0,1 1 0 0 0,-1 0 0 0 0,1 0 0 0 0,-1 0 0 0 0,1 0 0 0 0,-1 0 0 0 0,1 0 0 0 0,-1 0 0 0 0,1 0-1 0 0,-1 1 1 0 0,1-1 0 0 0,-1 0 0 0 0,1 0 0 0 0,-1 0 0 0 0,1 0 0 0 0,-1 1 0 0 0,1-1 0 0 0,-1 0 0 0 0,0 1 0 0 0,1-1 0 0 0,-1 0 0 0 0,1 0 0 0 0,-1 1 0 0 0,0-1 0 0 0,1 1 0 0 0,-1-1-1 0 0,0 0 1 0 0,0 1 0 0 0,1-1 0 0 0,-1 1 0 0 0,0-1 0 0 0,0 1 0 0 0,1-1 0 0 0,-1 1 0 0 0,0-1 0 0 0,0 1 0 0 0,0-1 0 0 0,0 1 0 0 0,0-1 0 0 0,0 1 0 0 0,0-1 0 0 0,0 1-1 0 0,0-1 1 0 0,0 1 0 0 0,0-1 0 0 0,0 1 0 0 0,-1-1 0 0 0,-4 30 1139 0 0,5-27-1032 0 0,-7 16 165 0 0,0 0-1 0 0,-2 0 1 0 0,0-1 0 0 0,-18 26-1 0 0,18-29-271 0 0,2 0-13 0 0,-5 7 12 0 0,31-30-920 0 0,7-11-922 0 0,11-10-2308 0 0,-34 27 4026 0 0,-1 0-1 0 0,1 0 0 0 0,0 0 1 0 0,0 0-1 0 0,0 1 0 0 0,0-1 1 0 0,1 1-1 0 0,-1-1 0 0 0,6 0 2009 0 0,-6 22 1677 0 0,-5-12-3348 0 0,-1-1 0 0 0,1 1 1 0 0,-1-1-1 0 0,-1 0 0 0 0,1 0 0 0 0,-1 0 0 0 0,0-1 1 0 0,-1 1-1 0 0,-5 5 0 0 0,-6 11-56 0 0,-32 39 609 0 0,47-61-616 0 0,2-3-174 0 0,-1 1 1 0 0,1-1-1 0 0,-1 1 0 0 0,1 0 0 0 0,0-1 0 0 0,-1 1 1 0 0,1 0-1 0 0,0 0 0 0 0,0-1 0 0 0,0 1 1 0 0,0 0-1 0 0,0 0 0 0 0,2-1 0 0 0,-2 1-67 0 0,17-18-824 0 0,-10 10 48 0 0,0 0 0 0 0,1 1 0 0 0,14-11 1 0 0,9-2-1224 0 0,-31 20 2002 0 0,-6 12 20 0 0,0 0 524 0 0,0 0-1 0 0,-1 0 1 0 0,0-1-1 0 0,-12 15 0 0 0,-7 13-296 0 0,8-13-109 0 0,10-16 56 0 0,1 0 1 0 0,-5 11 0 0 0,-8 15 636 0 0,13-24-61 0 0,0 1-1 0 0,-7 17 1 0 0,13-28-360 0 0,10-12-174 0 0,42-43-1283 0 0,-34 37 105 0 0,22-27 1 0 0,-35 37 856 0 0,-3 4 115 0 0,0 0 0 0 0,0 0 0 0 0,0 0 0 0 0,1 1 0 0 0,-1-1 0 0 0,1 1 0 0 0,0 0 0 0 0,5-4 0 0 0,-8 7 81 0 0,0 0 0 0 0,1 0 0 0 0,-1 1 1 0 0,0-1-1 0 0,0 0 0 0 0,0 0 0 0 0,0 1 0 0 0,0-1 1 0 0,-1 0-1 0 0,1 1 0 0 0,0-1 0 0 0,-1 1 0 0 0,-7 18 919 0 0,-1 0-1 0 0,-20 33 1 0 0,1-3 464 0 0,31-50-1557 0 0,7-5-440 0 0,10-10-746 0 0,-20 14 1028 0 0,-20 0-12470 0 0,11-1 10575 0 0,-1-2 1344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5407 0 0,'9'0'480'0'0,"-3"-5"-384"0"0,-1-5-96 0 0,2 0 0 0 0,3 1-1104 0 0,-3 2-240 0 0,-4 1-56 0 0,2 0-8 0 0,4-1 1128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5407 0 0,'2'1'92'0'0,"-1"0"1"0"0,1 0-1 0 0,0 1 0 0 0,0-1 0 0 0,-1 1 0 0 0,1-1 0 0 0,-1 1 0 0 0,1 0 0 0 0,-1 0 0 0 0,0-1 0 0 0,0 1 0 0 0,1 0 0 0 0,-1 0 0 0 0,-1 0 0 0 0,1 0 0 0 0,0 0 0 0 0,0 1 0 0 0,-1-1 0 0 0,1 0 1 0 0,-1 0-1 0 0,0 0 0 0 0,1 0 0 0 0,-2 5 0 0 0,2 20 1856 0 0,0-26-1942 0 0,-1-1 0 0 0,1 0 0 0 0,0 0 0 0 0,-1 0 0 0 0,1 0 0 0 0,0 0 1 0 0,0 0-1 0 0,-1 0 0 0 0,1 0 0 0 0,0 0 0 0 0,-1 0 0 0 0,1 0 0 0 0,0-1 1 0 0,-1 1-1 0 0,1 0 0 0 0,0 0 0 0 0,-1-1 0 0 0,1 1 0 0 0,1-1 0 0 0,46-34 156 0 0,-46 34-119 0 0,-1 0 1 0 0,1-1-1 0 0,0 1 1 0 0,-1 0-1 0 0,0-1 0 0 0,1 1 1 0 0,-1-1-1 0 0,0 1 1 0 0,2-4 121 0 0,-3 5-135 0 0,0 0 0 0 0,0 0 1 0 0,0 0-1 0 0,0 0 0 0 0,0 0 0 0 0,-1 0 1 0 0,1 0-1 0 0,0 0 0 0 0,0 0 1 0 0,0 1-1 0 0,0-1 0 0 0,0 0 1 0 0,0 0-1 0 0,0 0 0 0 0,0 0 1 0 0,0-1-1 0 0,0 1 0 0 0,-1 0 486 0 0,1 0-486 0 0,0 0 1 0 0,0 0-1 0 0,0 0 0 0 0,0 0 0 0 0,0 0 1 0 0,0 0-1 0 0,-9 11 995 0 0,-7 11-376 0 0,7-9-246 0 0,-16 25 0 0 0,-29 62 452 0 0,-4 6-279 0 0,46-80-316 0 0,2-5 30 0 0,0 1 0 0 0,-9 32 0 0 0,18-52-276 0 0,0 1 0 0 0,1-1 0 0 0,0 1 0 0 0,0-1 0 0 0,-1 1 0 0 0,1-1 0 0 0,1 3 0 0 0,-1-5-15 0 0,0 1 1 0 0,0-1-1 0 0,0 0 0 0 0,0 0 0 0 0,0 0 1 0 0,0 0-1 0 0,0 0 0 0 0,1 1 0 0 0,-1-1 0 0 0,0 0 1 0 0,0 0-1 0 0,0 0 0 0 0,0 0 0 0 0,0 0 1 0 0,0 0-1 0 0,1 0 0 0 0,-1 1 0 0 0,0-1 1 0 0,0 0-1 0 0,0 0 0 0 0,0 0 0 0 0,0 0 0 0 0,1 0 1 0 0,-1 0-1 0 0,0 0 0 0 0,0 0 0 0 0,0 0 1 0 0,0 0-1 0 0,1 0 0 0 0,-1 0 0 0 0,0 0 0 0 0,0 0 1 0 0,0 0-1 0 0,0 0 0 0 0,1 0 0 0 0,-1 0 1 0 0,0 0-1 0 0,0 0 0 0 0,0-1 0 0 0,0 1 0 0 0,1 0 1 0 0,-1 0-1 0 0,0 0 0 0 0,0 0 0 0 0,0 0 1 0 0,0 0-1 0 0,0 0 0 0 0,0-1 0 0 0,0 1 0 0 0,1 0 1 0 0,-1 0-1 0 0,0 0 0 0 0,0 0 0 0 0,0-1 1 0 0,8-6-133 0 0,-8 7 114 0 0,31-41-629 0 0,13-11-328 0 0,3-3-154 0 0,35-35-1138 0 0,-66 73 1964 0 0,-1-1-1 0 0,0-1 0 0 0,-2 0 0 0 0,14-25 0 0 0,-11 22 943 0 0,-15 21-44 0 0,-17 12 956 0 0,11-7-1316 0 0,1 1 1 0 0,-1-1 0 0 0,1 1 0 0 0,0 0 0 0 0,-3 5 0 0 0,-6 8 346 0 0,-46 55 843 0 0,53-65-1313 0 0,0 1 1 0 0,0 0-1 0 0,1 0 0 0 0,-6 16 0 0 0,-3 6 61 0 0,-1-2-59 0 0,-18 32-7 0 0,28-53-60 0 0,2-1 0 0 0,-6 14 0 0 0,0 2 109 0 0,6-14-88 0 0,3-9-68 0 0,0 0 1 0 0,0 0-1 0 0,0 0 1 0 0,0 1-1 0 0,0-1 0 0 0,0 0 1 0 0,0 0-1 0 0,0 0 1 0 0,0 0-1 0 0,0 1 0 0 0,0-1 1 0 0,0 0-1 0 0,0 0 1 0 0,0 0-1 0 0,1 0 0 0 0,-1 1 1 0 0,0-1-1 0 0,0 0 1 0 0,0 0-1 0 0,0 0 1 0 0,0 0-1 0 0,0 1 0 0 0,0-1 1 0 0,0 0-1 0 0,1 0 1 0 0,-1 0-1 0 0,0 0 0 0 0,0 0 1 0 0,0 0-1 0 0,0 1 1 0 0,0-1-1 0 0,1 0 0 0 0,-1 0 1 0 0,0 0-1 0 0,0 0 1 0 0,0 0-1 0 0,1 0 0 0 0,-1 0 1 0 0,0 0-1 0 0,0 0 1 0 0,0 0-1 0 0,0 0 1 0 0,1 0-1 0 0,-1 0 0 0 0,0 0 1 0 0,0 0-1 0 0,0 0 1 0 0,0 0-1 0 0,1 0 0 0 0,-1 0 1 0 0,0 0-1 0 0,0 0 1 0 0,0 0-1 0 0,1 0 0 0 0,-1-1 1 0 0,0 1-1 0 0,0 0 1 0 0,0 0-1 0 0,0 0 1 0 0,0 0-1 0 0,1 0 0 0 0,-1 0 1 0 0,0-1-1 0 0,0 1 1 0 0,0 0-1 0 0,0 0 0 0 0,0 0 1 0 0,0 0-1 0 0,0-1 1 0 0,3 0-86 0 0,-1-1 0 0 0,1 0 1 0 0,-1 0-1 0 0,0-1 0 0 0,0 1 1 0 0,0 0-1 0 0,0-1 1 0 0,0 1-1 0 0,0-1 0 0 0,-1 0 1 0 0,2-2-1 0 0,12-18-496 0 0,38-43-1971 0 0,-15 19 403 0 0,5-8-955 0 0,-19 21 1302 0 0,-7 8-251 0 0,17-30-1 0 0,-18 25 779 0 0,3 2 784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9959 0 0,'0'1'59'0'0,"1"0"0"0"0,-1 0 1 0 0,0-1-1 0 0,0 1 0 0 0,0 0 0 0 0,0 0 0 0 0,0 0 0 0 0,0-1 0 0 0,0 1 0 0 0,0 0 0 0 0,0 0 0 0 0,-1-1 0 0 0,1 1 0 0 0,0 0 0 0 0,0 0 0 0 0,-1-1 0 0 0,1 1 1 0 0,-1 1-1 0 0,-10 15-18 0 0,3-6 407 0 0,-46 78 1979 0 0,9-24-1121 0 0,5-9-597 0 0,13-14-448 0 0,-34 57 222 0 0,35-54-316 0 0,11-20 15 0 0,-18 40-1 0 0,22-38-46 0 0,5-15-87 0 0,1 0-1 0 0,0-1 1 0 0,1 2-1 0 0,1-1 1 0 0,-5 25-1 0 0,8-37-51 0 0,0 0-1 0 0,0 0 0 0 0,0 1 1 0 0,0-1-1 0 0,0 0 0 0 0,0 0 1 0 0,0 0-1 0 0,0 1 0 0 0,0-1 1 0 0,0 0-1 0 0,0 0 1 0 0,0 0-1 0 0,0 1 0 0 0,0-1 1 0 0,0 0-1 0 0,0 0 0 0 0,0 0 1 0 0,0 1-1 0 0,0-1 0 0 0,0 0 1 0 0,0 0-1 0 0,0 0 0 0 0,0 1 1 0 0,0-1-1 0 0,1 0 1 0 0,-1 0-1 0 0,0 0 0 0 0,0 0 1 0 0,0 1-1 0 0,0-1 0 0 0,0 0 1 0 0,1 0-1 0 0,-1 0 0 0 0,0 0 1 0 0,0 0-1 0 0,0 1 0 0 0,0-1 1 0 0,1 0-1 0 0,-1 0 1 0 0,0 0-1 0 0,0 0 0 0 0,0 0 1 0 0,1 0-1 0 0,-1 0 0 0 0,0 0 1 0 0,0 0-1 0 0,0 0 0 0 0,1 0 1 0 0,-1 0-1 0 0,0 0 0 0 0,0 0 1 0 0,1 0-1 0 0,-1 0 1 0 0,0 0-1 0 0,0 0 0 0 0,0 0 1 0 0,0 0-1 0 0,1 0 0 0 0,-1-1 1 0 0,0 1-1 0 0,0 0 0 0 0,0 0 1 0 0,1 0-1 0 0,-1 0 0 0 0,0 0 1 0 0,0-1-1 0 0,12-9-336 0 0,3-6-164 0 0,-9 11 128 0 0,-1 0 0 0 0,0-1 0 0 0,-1 0 1 0 0,5-6-1 0 0,-6 7 113 0 0,10-18-2107 0 0,21-27-1 0 0,26-38-5797 0 0,-37 60 7206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9959 0 0,'-11'21'564'0'0,"-15"24"-1"0"0,10-19 21 0 0,-35 48 1468 0 0,27-42-1497 0 0,-3 5-116 0 0,7-12 92 0 0,-24 44 0 0 0,22-29-63 0 0,-10 18 241 0 0,2 2 1 0 0,-26 72-1 0 0,53-123-682 0 0,1-4-12 0 0,1-1 0 0 0,-1 1-1 0 0,1 0 1 0 0,0 0-1 0 0,0 0 1 0 0,0 5-1 0 0,1-10-18 0 0,0 0-1 0 0,0 1 1 0 0,0-1-1 0 0,0 0 1 0 0,0 0-1 0 0,0 1 1 0 0,0-1-1 0 0,0 0 1 0 0,0 0-1 0 0,0 1 1 0 0,0-1-1 0 0,0 0 1 0 0,0 0-1 0 0,0 1 1 0 0,0-1 0 0 0,0 0-1 0 0,0 0 1 0 0,0 1-1 0 0,0-1 1 0 0,0 0-1 0 0,0 0 1 0 0,1 1-1 0 0,-1-1 1 0 0,0 0-1 0 0,0 0 1 0 0,0 1-1 0 0,0-1 1 0 0,1 0-1 0 0,-1 0 1 0 0,0 0-1 0 0,0 0 1 0 0,0 1-1 0 0,1-1 1 0 0,-1 0-1 0 0,0 0 1 0 0,0 0-1 0 0,1 0 1 0 0,-1 0-1 0 0,0 0 1 0 0,0 0-1 0 0,1 1 1 0 0,-1-1-1 0 0,0 0 1 0 0,0 0 0 0 0,1 0-1 0 0,-1 0 1 0 0,0 0-1 0 0,0 0 1 0 0,1 0-1 0 0,-1 0 1 0 0,0-1-1 0 0,0 1 1 0 0,1 0-1 0 0,-1 0 1 0 0,9-6-446 0 0,7-12-578 0 0,-1-1 20 0 0,0 0 0 0 0,12-23 0 0 0,-9 13-156 0 0,47-84-4284 0 0,-18 27-510 0 0,-30 61 5260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7631 0 0,'-1'1'46'0'0,"1"0"-1"0"0,0 0 0 0 0,0 0 1 0 0,-1 0-1 0 0,1 0 0 0 0,0 0 0 0 0,-1 0 1 0 0,1-1-1 0 0,-1 1 0 0 0,1 0 1 0 0,-1 0-1 0 0,1-1 0 0 0,-1 1 0 0 0,0 0 1 0 0,1-1-1 0 0,-1 1 0 0 0,-1 1 1 0 0,-7 7 105 0 0,3 0 807 0 0,-1 0 0 0 0,-7 8 0 0 0,-13 18 1093 0 0,7-10-1155 0 0,16-21-727 0 0,0 0 0 0 0,0 1 0 0 0,1 0 0 0 0,0-1 0 0 0,-4 8 0 0 0,-28 64 829 0 0,27-62-771 0 0,-8 26 1 0 0,-2 5 29 0 0,16-38-193 0 0,-1-1-1 0 0,1 1 1 0 0,-2 11-1 0 0,-2 6 155 0 0,6-23-208 0 0,-1-1 0 0 0,1 1-1 0 0,0-1 1 0 0,0 1 0 0 0,0-1-1 0 0,-1 1 1 0 0,1 0 0 0 0,0-1-1 0 0,0 1 1 0 0,0-1 0 0 0,0 1-1 0 0,0 0 1 0 0,0-1 0 0 0,0 1-1 0 0,0-1 1 0 0,1 1-1 0 0,-1 0 1 0 0,0 0 0 0 0,0-1-7 0 0,1 0 1 0 0,-1 0-1 0 0,0 0 1 0 0,0 1-1 0 0,1-1 1 0 0,-1 0-1 0 0,0 0 1 0 0,0 0-1 0 0,1 0 1 0 0,-1 0-1 0 0,0 0 1 0 0,1 0-1 0 0,-1 0 1 0 0,0 0 0 0 0,0 0-1 0 0,1 0 1 0 0,-1 0-1 0 0,0 0 1 0 0,0-1-1 0 0,1 1 1 0 0,-1 0-1 0 0,0 0 1 0 0,0 0-1 0 0,1 0 1 0 0,-1 0-1 0 0,0 0 1 0 0,0-1-1 0 0,2 0-25 0 0,0 0 1 0 0,0-1-1 0 0,0 1 0 0 0,-1-1 0 0 0,1 0 0 0 0,0 1 0 0 0,-1-1 0 0 0,3-3 1 0 0,30-55-882 0 0,-7 16 48 0 0,15-19-1401 0 0,-14 24 175 0 0,-3 3 239 0 0,14-22-713 0 0,-27 38 1680 0 0,-6 11 633 0 0,-1 0 1 0 0,-1 0-1 0 0,7-15 0 0 0,-3 10 2021 0 0,-11 21-835 0 0,-35 64 2688 0 0,28-54-2689 0 0,-16 23 0 0 0,-6 8 146 0 0,14-17-598 0 0,0 1 232 0 0,-19 45 0 0 0,6-11-105 0 0,-3 6-19 0 0,22-43-378 0 0,6-15-77 0 0,1-1 1 0 0,0 1-1 0 0,-3 14 1 0 0,6-19-89 0 0,-2 9 67 0 0,3-18-119 0 0,1 1 0 0 0,0-1-1 0 0,0 0 1 0 0,0 1 0 0 0,0-1-1 0 0,0 0 1 0 0,0 1 0 0 0,0-1-1 0 0,0 1 1 0 0,0-1 0 0 0,0 0-1 0 0,0 1 1 0 0,0-1 0 0 0,0 0-1 0 0,0 1 1 0 0,0-1 0 0 0,0 1-1 0 0,0-1 1 0 0,0 0 0 0 0,1 1-1 0 0,-1-1 1 0 0,0 0 0 0 0,0 1-1 0 0,0-1 1 0 0,1 0 0 0 0,-1 0 0 0 0,0 1-1 0 0,0-1 1 0 0,1 0 0 0 0,-1 1-1 0 0,1-2 2 0 0,1 0-1 0 0,-1 0 1 0 0,0 0 0 0 0,0 0-1 0 0,0 0 1 0 0,0 0 0 0 0,0 0-1 0 0,-1 0 1 0 0,1 0 0 0 0,0 0-1 0 0,0 0 1 0 0,0-2-1 0 0,4-5-41 0 0,6-5-256 0 0,-2-1 0 0 0,12-20 1 0 0,13-19-489 0 0,13-16-334 0 0,-11 14-230 0 0,30-51-1915 0 0,-50 78 2571 0 0,7-18-410 0 0,-16 29 538 0 0,13-20 0 0 0,-13 21 393 0 0,-7 15 160 0 0,1-1-1 0 0,-1 0 1 0 0,1 1 0 0 0,-1-1-1 0 0,1 1 1 0 0,0-1 0 0 0,0 1-1 0 0,0-1 1 0 0,0 1-1 0 0,0-1 1 0 0,2-1 0 0 0,-3 3 201 0 0,0 3-1 0 0,-1-1 1 0 0,0 1-1 0 0,1-1 1 0 0,-2 1-1 0 0,1-1 0 0 0,0 1 1 0 0,-3 3-1 0 0,0 2 301 0 0,-122 242 5884 0 0,106-211-6043 0 0,-14 31 164 0 0,22-41-350 0 0,-18 54 348 0 0,29-75-429 0 0,2-8-68 0 0,-1 0 1 0 0,0 0-1 0 0,0 1 0 0 0,0-1 0 0 0,0 0 1 0 0,0 0-1 0 0,0 0 0 0 0,0 0 1 0 0,0 1-1 0 0,0-1 0 0 0,1 0 1 0 0,-1 0-1 0 0,0 0 0 0 0,0 0 1 0 0,0 0-1 0 0,0 1 0 0 0,0-1 0 0 0,1 0 1 0 0,-1 0-1 0 0,0 0 0 0 0,0 0 1 0 0,0 0-1 0 0,1 0 0 0 0,-1 0 1 0 0,0 0-1 0 0,0 0 0 0 0,0 0 1 0 0,1 0-1 0 0,-1 0 0 0 0,0 0 1 0 0,0 0-1 0 0,0 0 0 0 0,0 0 0 0 0,1 0 1 0 0,-1 0-1 0 0,0 0 0 0 0,0 0 1 0 0,0 0-1 0 0,1 0 0 0 0,-1 0 1 0 0,0 0-1 0 0,0 0 0 0 0,0 0 1 0 0,0 0-1 0 0,1-1 0 0 0,-1 1 0 0 0,0 0 1 0 0,0 0-1 0 0,0 0 0 0 0,0 0 1 0 0,0 0-1 0 0,1-1 0 0 0,-1 1 1 0 0,0 0-1 0 0,0 0 0 0 0,0 0 1 0 0,0 0-1 0 0,0-1 0 0 0,0 1 1 0 0,6-6-244 0 0,0-1 1 0 0,0 1-1 0 0,-1-1 1 0 0,0 0-1 0 0,6-13 1 0 0,7-9-744 0 0,42-66-3577 0 0,-52 84 2869 0 0,9-25 0 0 0,7-10-1511 0 0,-3 4-34 0 0,-10 18 2069 0 0,-10 22 1305 0 0,0 0-1 0 0,0-1 1 0 0,0 0-1 0 0,-1 1 0 0 0,1-1 1 0 0,-1 1-1 0 0,1-1 1 0 0,-1 0-1 0 0,0-3 1 0 0,-10 19 4863 0 0,5-5-3955 0 0,-30 57 4380 0 0,-14 33-2277 0 0,28-61-2589 0 0,15-26-362 0 0,0 0-1 0 0,0 0 0 0 0,-4 12 1 0 0,-21 59 764 0 0,23-68-830 0 0,7-13-117 0 0,1 0-1 0 0,-1 0 0 0 0,0 0 0 0 0,0 0 0 0 0,1 0 1 0 0,-1 0-1 0 0,1 0 0 0 0,-1 0 0 0 0,1 1 0 0 0,-1-1 1 0 0,1 0-1 0 0,0 0 0 0 0,0 0 0 0 0,-1 0 0 0 0,1 1 1 0 0,0-1-1 0 0,0 0 0 0 0,0 0 0 0 0,0 0 0 0 0,0 1 0 0 0,1-1 1 0 0,0 2-1 0 0,-1-2-6 0 0,0-1 0 0 0,0 0 0 0 0,0 1-1 0 0,0-1 1 0 0,1 0 0 0 0,-1 0 0 0 0,0 1 0 0 0,0-1 0 0 0,1 0 0 0 0,-1 1 0 0 0,0-1 0 0 0,0 0 0 0 0,1 0-1 0 0,-1 0 1 0 0,0 1 0 0 0,1-1 0 0 0,-1 0 0 0 0,0 0 0 0 0,1 0 0 0 0,-1 0 0 0 0,0 0 0 0 0,1 0 0 0 0,-1 0-1 0 0,1 0 1 0 0,-1 0 0 0 0,0 0 0 0 0,1 0 0 0 0,-1 0 0 0 0,0 0 0 0 0,1 0 0 0 0,-1 0 0 0 0,0 0 0 0 0,1 0-1 0 0,-1 0 1 0 0,1 0 0 0 0,-1 0 0 0 0,1-1 0 0 0,6-5-11 0 0,-6 5 7 0 0,4-5-53 0 0,0-1-1 0 0,0 0 1 0 0,5-8-1 0 0,4-6-577 0 0,4-7-1677 0 0,16-33 0 0 0,0 0-3576 0 0,-13 17-727 0 0,-15 32 5843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8863 0 0,'-1'10'400'0'0,"-1"1"0"0"0,0-1 0 0 0,0 0 0 0 0,-1-1 0 0 0,0 1 0 0 0,-1 0 0 0 0,0-1 0 0 0,-1 0 0 0 0,-7 12 0 0 0,-10 23 1486 0 0,-27 52-186 0 0,32-59-1364 0 0,8-20-38 0 0,-10 32 1 0 0,7-20-25 0 0,10-25-240 0 0,0 0 1 0 0,0 1 0 0 0,1-1 0 0 0,-1 0 0 0 0,1 1 0 0 0,0-1 0 0 0,0 1 0 0 0,0 5 0 0 0,-2 3 6 0 0,2-13-41 0 0,1 1 0 0 0,0-1 0 0 0,-1 1 0 0 0,1-1 0 0 0,0 1-1 0 0,0-1 1 0 0,0 1 0 0 0,-1-1 0 0 0,1 1 0 0 0,0-1 0 0 0,0 1 0 0 0,0-1 0 0 0,0 1 0 0 0,0-1 0 0 0,0 1 0 0 0,0-1 0 0 0,0 1 0 0 0,0 0 0 0 0,0-1 0 0 0,1 1-1 0 0,-1-1 1 0 0,0 1 0 0 0,0-1 0 0 0,0 1 0 0 0,1-1 0 0 0,-1 1 0 0 0,0-1 0 0 0,0 1 0 0 0,1-1 0 0 0,-1 0 0 0 0,1 1 0 0 0,-1-1 0 0 0,1 1 0 0 0,3-4-166 0 0,0 1 1 0 0,0-1 0 0 0,0-1 0 0 0,0 1 0 0 0,-1 0 0 0 0,6-8 0 0 0,73-113-5555 0 0,-76 114 5102 0 0,1-1 0 0 0,5-15 0 0 0,5-8-166 0 0,-2-3 468 0 0,-2 7 395 0 0,-7 6 2138 0 0,-12 34-43 0 0,-16 32 64 0 0,-6 32-304 0 0,-1 14-1252 0 0,20-59-439 0 0,5-16-38 0 0,-5 23 1 0 0,5-19-80 0 0,3-13-94 0 0,0 0-1 0 0,0 0 0 0 0,0 0 1 0 0,1 1-1 0 0,0-1 1 0 0,0 0-1 0 0,0 0 0 0 0,1 5 1 0 0,-1-9-31 0 0,0 0 1 0 0,0 1-1 0 0,0-1 0 0 0,0 0 1 0 0,0 0-1 0 0,1 0 0 0 0,-1 1 1 0 0,0-1-1 0 0,0 0 0 0 0,0 0 1 0 0,0 0-1 0 0,1 0 0 0 0,-1 1 1 0 0,0-1-1 0 0,0 0 0 0 0,0 0 1 0 0,1 0-1 0 0,-1 0 0 0 0,0 0 1 0 0,0 0-1 0 0,0 0 0 0 0,1 0 1 0 0,-1 0-1 0 0,0 1 0 0 0,0-1 1 0 0,0 0-1 0 0,1 0 0 0 0,-1 0 1 0 0,0 0-1 0 0,0 0 0 0 0,1 0 1 0 0,-1-1-1 0 0,0 1 1 0 0,0 0-1 0 0,1 0 0 0 0,-1 0 1 0 0,8-2 13 0 0,-3-3-137 0 0,0 1-1 0 0,-1-1 1 0 0,1 0-1 0 0,-1 0 1 0 0,0 0-1 0 0,-1 0 1 0 0,1-1-1 0 0,2-6 1 0 0,13-17-600 0 0,-2 3-1742 0 0,0 0 0 0 0,-2-1-1 0 0,18-44 1 0 0,2 7-2797 0 0,-30 55 4351 0 0,-9 20 3149 0 0,-6 8 1354 0 0,5-10-2462 0 0,0-1-1 0 0,1 1 1 0 0,-4 10-1 0 0,-6 12 863 0 0,-26 65 1095 0 0,24-60-2464 0 0,1 1 1 0 0,2 1-1 0 0,-9 46 0 0 0,19-66-367 0 0,3-18-255 0 0,0 0 0 0 0,0 0 0 0 0,0 0 1 0 0,0 0-1 0 0,0 0 0 0 0,0 0 0 0 0,0 0 0 0 0,0 0 0 0 0,0 0 0 0 0,0 0 0 0 0,0 0 0 0 0,0 0 0 0 0,0 0 1 0 0,0 0-1 0 0,0 0 0 0 0,0 0 0 0 0,0 0 0 0 0,0 0 0 0 0,1 0 0 0 0,-1 0 0 0 0,0 0 0 0 0,0 0 0 0 0,0 0 1 0 0,0 0-1 0 0,0 0 0 0 0,0 0 0 0 0,0 0 0 0 0,0 0 0 0 0,0 0 0 0 0,0 0 0 0 0,0 0 0 0 0,0 0 0 0 0,0 0 1 0 0,0 0-1 0 0,0 0 0 0 0,0 0 0 0 0,0 0 0 0 0,0 0 0 0 0,0 0 0 0 0,0 0 0 0 0,0 0 0 0 0,0 0 0 0 0,0 0 1 0 0,0 1-1 0 0,0-1 0 0 0,0 0 0 0 0,0 0 0 0 0,0 0 0 0 0,1 0 0 0 0,-1 0 0 0 0,0 0 0 0 0,0 0 1 0 0,0 0-1 0 0,0 0 0 0 0,0 0 0 0 0,0 0 0 0 0,0 0 0 0 0,0 0 0 0 0,0 0 0 0 0,0 0 0 0 0,5-9 13 0 0,71-123-3119 0 0,4-6-2200 0 0,-25 44 2298 0 0,-46 82 2365 0 0,-8 11 331 0 0,0 0 1 0 0,0-1-1 0 0,0 1 1 0 0,0 0-1 0 0,0 0 1 0 0,0-1 0 0 0,0 1-1 0 0,-1-1 1 0 0,1 1-1 0 0,0-1 1 0 0,-1 1-1 0 0,0-1 1 0 0,1 0 0 0 0,-1-1-1 0 0,-9 14 2139 0 0,-40 73 8113 0 0,-14 52-7025 0 0,60-128-2733 0 0,-26 71 607 0 0,9-20-373 0 0,14-45-300 0 0,1 1 0 0 0,1-1 1 0 0,1 1-1 0 0,-3 16 0 0 0,7-25 4 0 0,1-6-173 0 0,6-8-390 0 0,6-18-533 0 0,70-162-13353 0 0,-71 163 12221 0 0,3 3 1300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80 449 12959 0 0,'-2'8'279'0'0,"-1"0"0"0"0,0 1 0 0 0,0-1 1 0 0,-5 9-1 0 0,-4 8 148 0 0,-8 16 726 0 0,14-29-756 0 0,0 0-1 0 0,0 0 1 0 0,-4 16 0 0 0,9-16-13 0 0,6-17-47 0 0,8-17-141 0 0,-9 13-241 0 0,1 1-1 0 0,10-13 1 0 0,6-8-301 0 0,170-268-7084 0 0,-142 224 5557 0 0,22-43 962 0 0,-57 88 873 0 0,-12 23 167 0 0,0 0-1 0 0,0 1 0 0 0,0-1 1 0 0,7-7-1 0 0,-9 11 526 0 0,-9 19 1443 0 0,-10 18-600 0 0,-1-1 1 0 0,-31 42-1 0 0,18-28-754 0 0,-12 13-215 0 0,-6 9 42 0 0,-37 53 435 0 0,80-113-954 0 0,6-8-28 0 0,-4 7 36 0 0,5-8-52 0 0,2-4-37 0 0,18-27-1154 0 0,11-16-820 0 0,-4 10 55 0 0,17-20-2278 0 0,11-14-3525 0 0,-37 50 6841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0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211 133 5871 0 0,'0'3'138'0'0,"-1"0"0"0"0,0 0-1 0 0,0 0 1 0 0,0 0-1 0 0,0 0 1 0 0,0 0-1 0 0,0 0 1 0 0,-1 0-1 0 0,1 0 1 0 0,-3 2 0 0 0,-20 27 3887 0 0,9-14-1924 0 0,-16 17-30 0 0,13-15-1146 0 0,15-16-791 0 0,0 0 0 0 0,-1 0 0 0 0,1 0-1 0 0,-1-1 1 0 0,-7 6 0 0 0,8-7-15 0 0,0 0 1 0 0,-1 0-1 0 0,1 0 1 0 0,-1 0-1 0 0,1-1 1 0 0,-1 1-1 0 0,0-1 1 0 0,0 0-1 0 0,-7 1 1 0 0,11-2-118 0 0,-1 0 1 0 0,1 0-1 0 0,0 0 1 0 0,-1 0-1 0 0,1 0 1 0 0,0 0-1 0 0,0 0 1 0 0,-1 0-1 0 0,1 0 1 0 0,0 0-1 0 0,-1 0 1 0 0,1 0-1 0 0,0 0 0 0 0,0-1 1 0 0,-1 1-1 0 0,1 0 1 0 0,0 0-1 0 0,0 0 1 0 0,-1 0-1 0 0,1-1 1 0 0,0 1-1 0 0,0 0 1 0 0,0 0-1 0 0,-1 0 1 0 0,1-1-1 0 0,0 1 1 0 0,0 0-1 0 0,0 0 1 0 0,0-1-1 0 0,0 1 1 0 0,-1 0-1 0 0,1-1 1 0 0,0 1-1 0 0,0 0 1 0 0,0 0-1 0 0,0-1 1 0 0,0 1-1 0 0,0 0 1 0 0,0-1-1 0 0,0 1 1 0 0,0 0-1 0 0,0 0 1 0 0,0-1-1 0 0,0 1 1 0 0,0 0-1 0 0,0-1 1 0 0,0 1-1 0 0,1 0 1 0 0,-1 0-1 0 0,0-1 1 0 0,0 1-1 0 0,0 0 1 0 0,0 0-1 0 0,0-1 1 0 0,1 1-1 0 0,-1 0 1 0 0,8-15 61 0 0,2-3-109 0 0,2-2-124 0 0,11-7-862 0 0,2 2 1 0 0,1 1 0 0 0,55-40-1 0 0,-77 61 909 0 0,0 0-1 0 0,0 1 0 0 0,0-1 1 0 0,1 1-1 0 0,-1 0 0 0 0,1 1 1 0 0,-1-1-1 0 0,1 1 0 0 0,0 0 1 0 0,0 0-1 0 0,8-1 0 0 0,-12 2 121 0 0,-1 0 1 0 0,1 0-1 0 0,0 0 0 0 0,-1 0 0 0 0,1 0 0 0 0,-1 1 0 0 0,1-1 0 0 0,0 0 1 0 0,-1 0-1 0 0,1 0 0 0 0,-1 0 0 0 0,1 1 0 0 0,0-1 0 0 0,-1 0 0 0 0,1 1 1 0 0,-1-1-1 0 0,1 0 0 0 0,-1 1 0 0 0,1-1 0 0 0,-1 1 0 0 0,1-1 0 0 0,-1 1 1 0 0,0-1-1 0 0,1 1 0 0 0,-1-1 0 0 0,0 1 0 0 0,1-1 0 0 0,-1 1 0 0 0,0-1 1 0 0,1 1-1 0 0,-1-1 0 0 0,0 1 0 0 0,0 0 0 0 0,0-1 0 0 0,0 1 0 0 0,0 0 1 0 0,0-1-1 0 0,0 1 0 0 0,0-1 0 0 0,0 1 0 0 0,0 0 0 0 0,0-1 0 0 0,0 1 1 0 0,0 0-1 0 0,0-1 0 0 0,-1 1 0 0 0,1-1 0 0 0,0 1 0 0 0,-1 0 0 0 0,0 3 213 0 0,0-1 0 0 0,-1 1 0 0 0,1-1 0 0 0,-1 0-1 0 0,0 0 1 0 0,0 0 0 0 0,-3 4 0 0 0,-3 3 162 0 0,0-1 0 0 0,-1 0 0 0 0,0 0 0 0 0,-1-1 1 0 0,0 0-1 0 0,0-1 0 0 0,-1 0 0 0 0,-16 8 0 0 0,4-5-94 0 0,14-6-183 0 0,-1 0 0 0 0,1-1-1 0 0,-1 0 1 0 0,-15 3 0 0 0,23-6-86 0 0,0 0 0 0 0,0 0 0 0 0,0 0 0 0 0,0 0 0 0 0,0 0 0 0 0,0-1 0 0 0,1 1 0 0 0,-1-1 0 0 0,0 1 0 0 0,0-1 0 0 0,0 0 0 0 0,-2-1 0 0 0,3 2-7 0 0,1 0 0 0 0,-1-1 0 0 0,1 1 1 0 0,-1 0-1 0 0,1-1 0 0 0,-1 1 0 0 0,1-1 0 0 0,0 1 1 0 0,-1-1-1 0 0,1 1 0 0 0,-1-1 0 0 0,1 1 0 0 0,0-1 1 0 0,0 1-1 0 0,-1-1 0 0 0,1 1 0 0 0,0-1 0 0 0,0 1 1 0 0,-1-1-1 0 0,1 0 0 0 0,0 1 0 0 0,0-1 1 0 0,0 1-1 0 0,0-1 0 0 0,0 0 0 0 0,0 1 0 0 0,0-1 1 0 0,0 1-1 0 0,0-1 0 0 0,0 0 0 0 0,1 1 0 0 0,-1-1 1 0 0,0 1-1 0 0,0-1 0 0 0,0 1 0 0 0,1-1 0 0 0,-1 0 1 0 0,0 1-1 0 0,1-1 0 0 0,-1 1 0 0 0,0 0 0 0 0,2-2 1 0 0,19-22-642 0 0,2 0 0 0 0,0 2 0 0 0,42-31 0 0 0,-21 18 84 0 0,29-17-206 0 0,-68 50 729 0 0,0-1-1 0 0,0 1 1 0 0,1 0 0 0 0,-1 0-1 0 0,1 1 1 0 0,10-2-1 0 0,-15 3 36 0 0,-1 0-1 0 0,1 0 1 0 0,-1 0-1 0 0,0 0 1 0 0,1-1-1 0 0,-1 1 1 0 0,1 0-1 0 0,-1 0 1 0 0,1 1-1 0 0,-1-1 1 0 0,1 0-1 0 0,-1 0 1 0 0,1 0-1 0 0,-1 0 1 0 0,1 0-1 0 0,-1 0 1 0 0,1 1-1 0 0,-1-1 0 0 0,0 0 1 0 0,1 0-1 0 0,-1 1 1 0 0,1-1-1 0 0,-1 0 1 0 0,0 0-1 0 0,1 1 1 0 0,-1-1-1 0 0,0 0 1 0 0,1 1-1 0 0,-1 0 18 0 0,1 0 1 0 0,-1 0-1 0 0,0 0 0 0 0,0 0 0 0 0,1 0 0 0 0,-1 0 0 0 0,0 0 1 0 0,0 0-1 0 0,0 0 0 0 0,0 0 0 0 0,0 0 0 0 0,-1 0 0 0 0,1 1 1 0 0,-1 3 139 0 0,-1 0 1 0 0,1 0-1 0 0,-1 0 1 0 0,-4 7 0 0 0,-15 22 884 0 0,-28 38 1 0 0,18-35-474 0 0,-60 61-1 0 0,71-77-392 0 0,16-16-157 0 0,-1 0 1 0 0,0 0 0 0 0,0 0 0 0 0,-6 5 0 0 0,10-10-16 0 0,0 1 0 0 0,0-1 0 0 0,0 1 0 0 0,1-1 0 0 0,-1 1 0 0 0,0-1 0 0 0,1 1 1 0 0,-1 0-1 0 0,1 0 0 0 0,-1-1 0 0 0,1 1 0 0 0,-1 0 0 0 0,1 0 0 0 0,-1 1 0 0 0,0-1 164 0 0,9-4-228 0 0,-5 1 8 0 0,-1 0-1 0 0,1 0 1 0 0,-1 0 0 0 0,0 0-1 0 0,1 0 1 0 0,1-4-1 0 0,10-8-162 0 0,23-19-431 0 0,10-7-142 0 0,31-23-210 0 0,-10 7 692 0 0,-56 45 319 0 0,7-3 73 0 0,-16 14 9 0 0,-5 4-68 0 0,-5 4-17 0 0,2-5 23 0 0,0 1 1 0 0,0 0-1 0 0,1 0 0 0 0,0 0 1 0 0,0 0-1 0 0,-5 6 0 0 0,2-1 125 0 0,0 0-1 0 0,-10 8 1 0 0,-9 9 135 0 0,-33 36 323 0 0,49-49-459 0 0,-1-1 1 0 0,0 0 0 0 0,-14 11-1 0 0,24-24-161 0 0,4-3 1 0 0,5-5-16 0 0,41-35-356 0 0,-4 3-24 0 0,74-36-518 0 0,-61 44 902 0 0,-58 33 11 0 0,0 0 0 0 0,0 0 0 0 0,0 0 0 0 0,0 0 0 0 0,0 0 0 0 0,0 1 0 0 0,0-1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0,-4 6 0 0 0,2-6 0 0 0,-23 29 616 0 0,-38 34-1 0 0,9-10-16 0 0,-18 17-194 0 0,49-49-195 0 0,16-16-137 0 0,0 0 0 0 0,-9 13 0 0 0,8-11-73 0 0,7-7 0 0 0,-1 0 0 0 0,1 0 0 0 0,0 0 0 0 0,0 0 0 0 0,0 0 0 0 0,0 1 0 0 0,0-1 0 0 0,0 0 0 0 0,0 0 0 0 0,0 0 0 0 0,0 0 0 0 0,0 0 0 0 0,-1 0 0 0 0,1 0 0 0 0,0 0 0 0 0,0 0 0 0 0,0 1 0 0 0,0-1 0 0 0,0 0 0 0 0,0 0 0 0 0,0 0 0 0 0,-1 0 0 0 0,1 0 0 0 0,0 0 0 0 0,0 0 0 0 0,0 0 0 0 0,0 0 0 0 0,0 0 0 0 0,-1 0 0 0 0,1 0 0 0 0,0 0 0 0 0,0 0 0 0 0,0 0 0 0 0,0 0 0 0 0,0 0 0 0 0,0 0 0 0 0,-1-1 0 0 0,1 1 0 0 0,0 0 0 0 0,0 0 0 0 0,0 0 0 0 0,0 0 0 0 0,0 0 0 0 0,0 0 0 0 0,0 0 0 0 0,0 0 0 0 0,-1 0 0 0 0,1 0 0 0 0,0-1 0 0 0,0 1 0 0 0,0 0 0 0 0,0 0 0 0 0,0 0 0 0 0,0 0 0 0 0,0 0 0 0 0,0 0 0 0 0,0 0 0 0 0,0-1 0 0 0,0 1 0 0 0,0 0 0 0 0,0 0 0 0 0,0 0 0 0 0,0 0 0 0 0,1-7 0 0 0,-1 7 0 0 0,4-6-101 0 0,-1 1 0 0 0,1-1 0 0 0,0 1 0 0 0,5-6 0 0 0,6-6-315 0 0,-5 5 63 0 0,0 0 1 0 0,13-11-1 0 0,-4 5-52 0 0,20-13-218 0 0,-6 5 214 0 0,18-11-111 0 0,-41 32 322 0 0,-10 5 193 0 0,0 0-1 0 0,0 0 0 0 0,0 0 1 0 0,0 0-1 0 0,0 0 0 0 0,0 0 1 0 0,1 0-1 0 0,-1 0 0 0 0,0 0 1 0 0,0 0-1 0 0,0 0 0 0 0,0 1 1 0 0,0-1-1 0 0,0 0 0 0 0,0 0 0 0 0,0 0 1 0 0,0 0-1 0 0,0 0 0 0 0,0 0 1 0 0,1 0-1 0 0,-1 0 0 0 0,0 0 1 0 0,0 0-1 0 0,0 0 0 0 0,0 1 1 0 0,0-1-1 0 0,0 0 0 0 0,0 0 1 0 0,0 0-1 0 0,0 0 0 0 0,0 0 1 0 0,0 0-1 0 0,0 0 0 0 0,0 0 0 0 0,0 1 1 0 0,0-1-1 0 0,0 0 0 0 0,0 0 1 0 0,0 0-1 0 0,0 0 0 0 0,0 0 1 0 0,0 0-1 0 0,0 0 0 0 0,0 0 1 0 0,-1 1-1 0 0,1 0 8 0 0,-1 1 0 0 0,1-1 0 0 0,-1 1-1 0 0,0-1 1 0 0,0 0 0 0 0,0 1 0 0 0,0-1 0 0 0,0 0 0 0 0,0 0 0 0 0,-2 2 0 0 0,-37 37 540 0 0,10-9 50 0 0,-45 51 552 0 0,44-51-813 0 0,14-14-196 0 0,-20 18-1 0 0,30-29-109 0 0,-11 8 191 0 0,0-1 0 0 0,-29 17-1 0 0,35-23-73 0 0,-15 8-29 0 0,26-14-110 0 0,-1-1 0 0 0,1 0 0 0 0,0 1 0 0 0,0-1 0 0 0,0 0 0 0 0,0 1 1 0 0,-1-1-1 0 0,1 0 0 0 0,0 0 0 0 0,0 0 0 0 0,-1 0 0 0 0,1 0 0 0 0,0 0 1 0 0,0 0-1 0 0,0-1 0 0 0,-1 1 0 0 0,1 0 0 0 0,0-1 0 0 0,-2 0 1 0 0,3-1-4 0 0,0 1 1 0 0,0 0 0 0 0,0-1 0 0 0,0 1-1 0 0,0 0 1 0 0,0-1 0 0 0,0 1 0 0 0,0 0-1 0 0,0 0 1 0 0,1-1 0 0 0,-1 1 0 0 0,1 0-1 0 0,0-3 1 0 0,1 1-105 0 0,1-1 0 0 0,-1 1 0 0 0,1 0-1 0 0,0-1 1 0 0,-1 1 0 0 0,1 0 0 0 0,6-4 0 0 0,6-6-504 0 0,95-91-2647 0 0,-52 52 2090 0 0,-16 15 338 0 0,18-9 252 0 0,-32 26 574 0 0,-23 16 16 0 0,1 1-1 0 0,0 0 0 0 0,-1 0 1 0 0,11-4-1 0 0,-9 4 82 0 0,-7 4-67 0 0,1 0-1 0 0,-1 0 1 0 0,0 0 0 0 0,0 0-1 0 0,0 0 1 0 0,0 0-1 0 0,0 0 1 0 0,-1 0 0 0 0,1 0-1 0 0,0 0 1 0 0,0 0-1 0 0,-1 0 1 0 0,1-1-1 0 0,0 1 1 0 0,-2 2 0 0 0,-54 67 1957 0 0,6-10-536 0 0,0 1-554 0 0,-80 77 0 0 0,6-26-518 0 0,238-213-5507 0 0,-92 80 4246 0 0,53-56-1697 0 0,-53 50 1832 0 0,2 1 0 0 0,1 1 0 0 0,48-37 0 0 0,-59 51 809 0 0,-11 9-14 0 0,0-1-1 0 0,-1 1 1 0 0,1 0-1 0 0,0 0 1 0 0,0 0 0 0 0,0 0-1 0 0,0 1 1 0 0,0-1 0 0 0,0 1-1 0 0,1 0 1 0 0,5-2-1 0 0,-8 3-13 0 0,-1 0-1 0 0,0 0 1 0 0,1 0 0 0 0,-1 0-1 0 0,0 1 1 0 0,1-1-1 0 0,-1 0 1 0 0,0 0-1 0 0,1 0 1 0 0,-1 0-1 0 0,0 1 1 0 0,1-1-1 0 0,-1 0 1 0 0,0 0-1 0 0,0 1 1 0 0,1-1-1 0 0,-1 0 1 0 0,0 0 0 0 0,0 1-1 0 0,0-1 1 0 0,1 0-1 0 0,-1 1 1 0 0,0-1-1 0 0,0 0 1 0 0,0 1-1 0 0,0-1 1 0 0,0 0-1 0 0,0 1 1 0 0,0-1-1 0 0,1 0 1 0 0,-1 1 0 0 0,0-1-1 0 0,0 0 1 0 0,0 1-1 0 0,0-1 1 0 0,-1 0-1 0 0,1 1 1 0 0,0-1-1 0 0,0 0 1 0 0,0 1-1 0 0,0-1 1 0 0,0 1-1 0 0,-6 16 909 0 0,4-12-542 0 0,-1 0-1 0 0,0 0 1 0 0,-7 9-1 0 0,-4 7 519 0 0,-22 36 392 0 0,-2-1-1 0 0,-2-2 1 0 0,-56 56 0 0 0,89-102-1195 0 0,-2-1 0 0 0,-12 9 0 0 0,2-1 50 0 0,25-29-397 0 0,23-19-1362 0 0,1 1 1 0 0,39-33 0 0 0,-24 24 382 0 0,-25 22 1020 0 0,0 1-1 0 0,2 0 0 0 0,0 2 1 0 0,0 1-1 0 0,45-23 0 0 0,-57 35 220 0 0,-10 2-24 0 0,0 1 0 0 0,0 0 1 0 0,1 0-1 0 0,-1 0 0 0 0,0 0 0 0 0,0 0 1 0 0,1 0-1 0 0,-1 0 0 0 0,0 0 0 0 0,0 0 0 0 0,1 0 1 0 0,-1 0-1 0 0,0 0 0 0 0,0 0 0 0 0,0 0 1 0 0,1 0-1 0 0,-1 0 0 0 0,0 0 0 0 0,0 0 0 0 0,1 0 1 0 0,-1 0-1 0 0,0 0 0 0 0,0 0 0 0 0,1 0 1 0 0,-1 0-1 0 0,0 0 0 0 0,0 1 0 0 0,0-1 0 0 0,1 0 1 0 0,-1 0-1 0 0,0 0 0 0 0,0 0 0 0 0,0 0 1 0 0,0 1-1 0 0,1-1 0 0 0,-1 0 0 0 0,0 0 0 0 0,0 0 1 0 0,0 1-1 0 0,0-1 0 0 0,0 0 0 0 0,0 0 0 0 0,0 1 1 0 0,0-1-1 0 0,0 0 0 0 0,0 0 0 0 0,1 1 1 0 0,-1-1-1 0 0,0 0 0 0 0,0 0 0 0 0,0 0 0 0 0,-1 1 1 0 0,-1 6 53 0 0,-2 2 184 0 0,0-1 1 0 0,-1 1-1 0 0,0-2 0 0 0,-1 1 0 0 0,1 0 1 0 0,-14 12-1 0 0,10-10 42 0 0,-86 87 1846 0 0,-138 135-283 0 0,147-163-1396 0 0,66-53-246 0 0,13-13-133 0 0,12-10-236 0 0,9-9-377 0 0,0 1 1 0 0,18-14 0 0 0,13-13-1418 0 0,-27 23 1158 0 0,115-114-10781 0 0,-98 102 10574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9.056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13 1 6391 0 0,'1'12'568'0'0,"-4"2"-456"0"0,-2 3-112 0 0,2 2 0 0 0,3-1-144 0 0,-1 2-48 0 0,1 1-16 0 0,0 0 0 0 0,1-1-1008 0 0,-2 0-208 0 0,0-2-40 0 0,1-2-8 0 0,3-4 1184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233 141 13327 0 0,'-10'17'488'0'0,"-2"-1"-1"0"0,-21 25 1 0 0,5-6 19 0 0,12-15 334 0 0,-31 30 0 0 0,37-41-633 0 0,0 0 0 0 0,0-1 0 0 0,-1-1 0 0 0,0 1 0 0 0,-13 5 0 0 0,24-13-200 0 0,0 0 0 0 0,0 1 0 0 0,-1-1 0 0 0,1 0-1 0 0,0 0 1 0 0,0 0 0 0 0,-1 1 0 0 0,1-1 0 0 0,0 0 0 0 0,-1 0-1 0 0,1 0 1 0 0,0 0 0 0 0,0 0 0 0 0,-1 0 0 0 0,1 0 0 0 0,0 0-1 0 0,-1 0 1 0 0,1 0 0 0 0,0 0 0 0 0,-1 0 0 0 0,1 0-1 0 0,0 0 1 0 0,-1 0 0 0 0,1 0 0 0 0,0 0 0 0 0,0 0 0 0 0,-1 0-1 0 0,1 0 1 0 0,0 0 0 0 0,-1 0 0 0 0,1-1 0 0 0,0 1 0 0 0,0 0-1 0 0,-1 0 1 0 0,1 0 0 0 0,0-1 0 0 0,2-11-42 0 0,12-17-277 0 0,-14 29 306 0 0,19-28-1041 0 0,1 2 0 0 0,1 0-1 0 0,45-44 1 0 0,55-39-4114 0 0,-99 88 3577 0 0,-14 14 407 0 0,0 1 0 0 0,-1-1 0 0 0,7-10 0 0 0,-6 8-321 0 0,-1 3 922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345 103 12007 0 0,'-8'11'332'0'0,"-1"0"-1"0"0,0-1 1 0 0,-12 11-1 0 0,2-2 187 0 0,-18 16 621 0 0,21-21-608 0 0,-17 20 1 0 0,-15 20 24 0 0,25-29-233 0 0,0 1 0 0 0,2 0 0 0 0,1 2-1 0 0,-18 33 1 0 0,35-55-318 0 0,-4 7 200 0 0,7-10-270 0 0,5-7-290 0 0,9-11-235 0 0,0 0 1 0 0,-1-1 0 0 0,13-21-1 0 0,33-41-2710 0 0,-24 18-2268 0 0,30-72 0 0 0,-52 103 4836 0 0</inkml:trace>
  <inkml:trace contextRef="#ctx0" brushRef="#br0" timeOffset="1">134 1 10015 0 0,'-2'6'159'0'0,"0"0"0"0"0,0 0 0 0 0,0-1-1 0 0,-1 1 1 0 0,0 0 0 0 0,-5 5 0 0 0,-9 21 432 0 0,-26 68 2061 0 0,32-70-2097 0 0,5-14-180 0 0,0 0-1 0 0,-5 24 1 0 0,4-7-50 0 0,4-19-197 0 0,1-1 1 0 0,0 0-1 0 0,0 0 0 0 0,1 15 0 0 0,2-19-61 0 0,-1-8-67 0 0,0-1 1 0 0,1 0-1 0 0,-1 1 1 0 0,0-1-1 0 0,0 1 1 0 0,0-1-1 0 0,0 0 1 0 0,0 1-1 0 0,0-1 1 0 0,1 0-1 0 0,-1 1 1 0 0,0-1-1 0 0,0 0 1 0 0,0 1-1 0 0,1-1 1 0 0,-1 0-1 0 0,0 1 1 0 0,0-1-1 0 0,1 0 1 0 0,-1 0-1 0 0,0 0 1 0 0,1 1-1 0 0,-1-1 1 0 0,0 0 0 0 0,1 0-1 0 0,-1 0 1 0 0,0 1-1 0 0,1-1 1 0 0,-1 0-1 0 0,1 0 1 0 0,-1 0-1 0 0,0 0 1 0 0,1 0-1 0 0,-1 0 1 0 0,1 0-1 0 0,-1 0 1 0 0,0 0-1 0 0,1 0 1 0 0,-1 0-1 0 0,0 0 1 0 0,1 0-1 0 0,-1 0 1 0 0,1-1-1 0 0,-1 1 1 0 0,0 0-1 0 0,1 0 1 0 0,-1 0-1 0 0,0-1 1 0 0,1 1-1 0 0,-1 0 1 0 0,1-1-18 0 0,1 1-61 0 0,0-1 1 0 0,0 0-1 0 0,0 0 0 0 0,0-1 0 0 0,-1 1 0 0 0,1 0 1 0 0,0-1-1 0 0,0 1 0 0 0,-1-1 0 0 0,1 1 0 0 0,-1-1 1 0 0,3-3-1 0 0,15-26-1053 0 0,-14 21 368 0 0,4-7-1470 0 0,11-31-1 0 0,-10 24 166 0 0,10-48-4338 0 0,-11 53 5656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5639 0 0,'10'5'647'0'0,"-9"-5"-310"0"0,0 30 6767 0 0,0-26-6949 0 0,0 0 1 0 0,-1-1-1 0 0,1 1 1 0 0,1 0-1 0 0,-1-1 1 0 0,3 5-1 0 0,16 49 568 0 0,-8-25-280 0 0,-10-28-408 0 0,1 1 0 0 0,-1-1 1 0 0,0 1-1 0 0,0 0 0 0 0,-1 0 1 0 0,0-1-1 0 0,1 7 0 0 0,5 4 70 0 0,-1 0 94 0 0,0-3-116 0 0,-5-11-82 0 0,0 0-1 0 0,0 0 1 0 0,-1 0 0 0 0,1 0 0 0 0,0 0 0 0 0,-1 0 0 0 0,1 0-1 0 0,-1 1 1 0 0,1 1 0 0 0,0 0 22 0 0,1 0 0 0 0,0 0 0 0 0,0-1 0 0 0,0 1 0 0 0,0 0-1 0 0,0-1 1 0 0,0 0 0 0 0,0 1 0 0 0,5 2 0 0 0,1 2 57 0 0,1 4-38 0 0,1-1-1 0 0,1 0 0 0 0,0-1 1 0 0,0 0-1 0 0,16 9 0 0 0,-16-10-33 0 0,54 30 171 0 0,-45-26 10 0 0,-10-7-94 0 0,0 1 0 0 0,0 1 0 0 0,-1 0 0 0 0,15 14 0 0 0,0 4 33 0 0,2-7-75 0 0,24 15 347 0 0,-40-26-328 0 0,0 0 1 0 0,0 0 0 0 0,1-1 0 0 0,0 0-1 0 0,0-1 1 0 0,1 0 0 0 0,15 4 0 0 0,-21-8-4 0 0,0 0 1 0 0,0-1-1 0 0,0 0 1 0 0,7 0-1 0 0,-7 0-73 0 0,1 0 1 0 0,-1 0-1 0 0,0 1 0 0 0,1 0 0 0 0,-1 0 0 0 0,0 0 0 0 0,0 1 1 0 0,0 0-1 0 0,11 5 0 0 0,-9-4 3 0 0,-1 0 1 0 0,1-1-1 0 0,-1 0 1 0 0,11 2-1 0 0,28-2 20 0 0,-34-3 109 0 0,0-1 1 0 0,20-7 0 0 0,-25 7-112 0 0,1-1 1 0 0,-1 2 0 0 0,0-1-1 0 0,1 1 1 0 0,-1 0 0 0 0,1 0-1 0 0,-1 1 1 0 0,1 0 0 0 0,12 2 0 0 0,-16-2 0 0 0,0 1 1 0 0,-1-1 0 0 0,1 0 0 0 0,0 0 0 0 0,0 0 0 0 0,-1-1 0 0 0,1 1 0 0 0,0-1 0 0 0,-1 0-1 0 0,1 0 1 0 0,4-2 0 0 0,16-11 57 0 0,-13 9-251 0 0,-9 5-747 0 0,-6 5-471 0 0,3-5 1064 0 0,0 0 0 0 0,0 1 0 0 0,0-1 0 0 0,0 0 0 0 0,0 1 0 0 0,0-1 0 0 0,0 0 0 0 0,0 0 1 0 0,0 0-1 0 0,1 0 0 0 0,-1 0 0 0 0,0 0 0 0 0,0 0 0 0 0,0 0 0 0 0,0 0 0 0 0,0 0 0 0 0,0-1 1 0 0,0 1-1 0 0,-1-1 0 0 0,0 0-757 0 0,0 1 1 0 0,0-1 0 0 0,1 0-1 0 0,-1 0 1 0 0,0 0-1 0 0,1 0 1 0 0,-1 0 0 0 0,-2-3-1 0 0,1-1 63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4087 0 0,'0'0'312'0'0,"10"7"4334"0"0,-10-5-4433 0 0,0-1 0 0 0,-1 1 0 0 0,1-1 1 0 0,0 1-1 0 0,1-1 0 0 0,-1 1 0 0 0,0 0 1 0 0,0-1-1 0 0,1 1 0 0 0,-1-1 0 0 0,1 1 1 0 0,-1-1-1 0 0,2 3 0 0 0,-1-3 652 0 0,5 5 505 0 0,32 17 364 0 0,-37-22-1638 0 0,17 8 200 0 0,4 3-8 0 0,33 13 0 0 0,-32-21-96 0 0,-8-1-96 0 0,-14-3-71 0 0,0 0-1 0 0,0 0 1 0 0,0 0-1 0 0,0 0 0 0 0,1 0 1 0 0,-1 0-1 0 0,0 0 1 0 0,0-1-1 0 0,0 1 1 0 0,0 0-1 0 0,0 0 0 0 0,0-1 1 0 0,0 1-1 0 0,2-1 1 0 0,10-2 88 0 0,-12 3-113 0 0,1 0 0 0 0,-1 0 0 0 0,0 1 0 0 0,0-1 0 0 0,0 0 0 0 0,1 0 0 0 0,-1 0 0 0 0,0 0 0 0 0,0 0 0 0 0,1-1 0 0 0,-1 1 0 0 0,0 0 0 0 0,0 0 0 0 0,0-1 0 0 0,1 1 0 0 0,-1-1 0 0 0,1 0 0 0 0,9-3 0 0 0,-4 0 0 0 0,-6 4 0 0 0,-1 0 0 0 0,1 0 0 0 0,-1-1 0 0 0,1 1 0 0 0,-1 0 0 0 0,1 0 0 0 0,-1 0 0 0 0,0-1 0 0 0,1 1 0 0 0,-1 0 0 0 0,1 0 0 0 0,-1 0 0 0 0,1 0 0 0 0,-1 0 0 0 0,1 0 0 0 0,-1 0 0 0 0,1 0 0 0 0,-1 0 0 0 0,1 0 0 0 0,0 1 0 0 0,2-3 30 0 0,0 1 0 0 0,0 0 0 0 0,0-1 0 0 0,0 1 0 0 0,-1-1 0 0 0,1 0 0 0 0,3-2 0 0 0,-4 2-16 0 0,0 1 0 0 0,0-1 0 0 0,0 1 0 0 0,0-1 1 0 0,1 1-1 0 0,-1 0 0 0 0,3-1 0 0 0,-2 1-10 0 0,-1 0 0 0 0,0 0 0 0 0,1 0-1 0 0,-1 0 1 0 0,0 0 0 0 0,0-1 0 0 0,2-1 0 0 0,-2 2-4 0 0,-1 1 0 0 0,1-1 0 0 0,0 1 0 0 0,-1-1 0 0 0,1 1 0 0 0,-1 0 0 0 0,1-1 0 0 0,0 1 0 0 0,-1 0 0 0 0,1 0 0 0 0,2 1 0 0 0,6-2 0 0 0,-9 0 0 0 0,0 1 0 0 0,0-1 0 0 0,0 0 0 0 0,0 1 0 0 0,1 0 1 0 0,-1-1-1 0 0,0 1 0 0 0,0 0 0 0 0,1 0 0 0 0,1-1 0 0 0,8 0 10 0 0,-2 0 2 0 0,-1 0 0 0 0,1 1 0 0 0,-1 0 0 0 0,1 1 0 0 0,16 2 0 0 0,-6 0 33 0 0,-16-2-45 0 0,-1-1 0 0 0,0 1 0 0 0,0-1 0 0 0,0 1 0 0 0,0-1 0 0 0,0 1 0 0 0,0 0 0 0 0,-1 0 0 0 0,1 0 0 0 0,0 0 0 0 0,2 2 0 0 0,12 6 123 0 0,0 0 0 0 0,27 8 1 0 0,-37-14-51 0 0,-1 0 0 0 0,0 0 0 0 0,9 6 0 0 0,13 9 97 0 0,-24-16-159 0 0,1 0-1 0 0,-1 0 1 0 0,0 0 0 0 0,0 0-1 0 0,0 1 1 0 0,0-1 0 0 0,0 1-1 0 0,-1 0 1 0 0,1 0 0 0 0,1 4-1 0 0,7 6 289 0 0,-7-5-299 0 0,0-2 0 0 0,19 12 11 0 0,-23-17 7 0 0,1-1-1 0 0,-1 0 1 0 0,1 1-1 0 0,-1-1 1 0 0,0 1 0 0 0,0-1-1 0 0,1 1 1 0 0,-1-1 0 0 0,0 1-1 0 0,0-1 1 0 0,1 1 0 0 0,-1 0-1 0 0,0-1 1 0 0,0 1-1 0 0,0-1 1 0 0,0 1 0 0 0,0-1-1 0 0,0 1 1 0 0,0 0 0 0 0,0-1-1 0 0,0 1 1 0 0,0-1 0 0 0,0 1-1 0 0,-1 0 1 0 0,1 6-167 0 0,-11 0-3044 0 0,-7-4-12877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5695 0 0,'0'0'4784'0'0,"11"3"-932"0"0,-10-2-3807 0 0,-1 0 0 0 0,1 0 0 0 0,-1-1 0 0 0,1 1-1 0 0,-1 0 1 0 0,1 0 0 0 0,-1 0 0 0 0,0 0 0 0 0,1 0 0 0 0,-1 0-1 0 0,0 0 1 0 0,0 0 0 0 0,0 0 0 0 0,1 0 0 0 0,-1 0 0 0 0,0 0-1 0 0,0 0 1 0 0,-1 0 0 0 0,1 0 0 0 0,0 0 0 0 0,0 0 0 0 0,0 0-1 0 0,-2 2 1 0 0,2-1 26 0 0,0 1-1 0 0,0-1 1 0 0,0 0 0 0 0,1 1-1 0 0,-1-1 1 0 0,0 0-1 0 0,1 0 1 0 0,-1 0-1 0 0,1 1 1 0 0,0-1-1 0 0,1 3 1 0 0,2 7 242 0 0,-1-4-165 0 0,-2-7-123 0 0,-1 0 0 0 0,1 1 0 0 0,-1-1 0 0 0,1 1 0 0 0,-1 0 0 0 0,0-1 1 0 0,0 1-1 0 0,0-1 0 0 0,1 1 0 0 0,-2 2 0 0 0,1-2-6 0 0,1 0 1 0 0,-1 0-1 0 0,0 0 0 0 0,1 0 0 0 0,-1 0 0 0 0,1 0 0 0 0,0 0 1 0 0,0 0-1 0 0,0-1 0 0 0,2 4 0 0 0,3 9 66 0 0,-2-3-36 0 0,-1 0 0 0 0,3 17 0 0 0,3 11 252 0 0,-3-13-139 0 0,-4-19-94 0 0,-1 0 0 0 0,2 0 0 0 0,-1 0 0 0 0,1 0 0 0 0,0-1 0 0 0,0 1 1 0 0,0-1-1 0 0,1 0 0 0 0,9 12 0 0 0,-9-12-59 0 0,0 0 0 0 0,-1 0 0 0 0,1 1 0 0 0,-1-1 1 0 0,-1 1-1 0 0,4 11 0 0 0,7 11 108 0 0,-7-17-31 0 0,-1-1-1 0 0,10 14 0 0 0,3 8 203 0 0,-17-32-224 0 0,8 26 0 0 0,7 3-232 0 0,-8-19 188 0 0,-3-4 17 0 0,0 0 0 0 0,1 0 0 0 0,6 7 0 0 0,-6-9-37 0 0,1 0 3 0 0,-6-4 0 0 0,0-1 0 0 0,0 0 0 0 0,-1 1 0 0 0,1-1 0 0 0,0 1 0 0 0,-1-1 0 0 0,1 1 0 0 0,-1-1 0 0 0,1 1 0 0 0,-1-1 0 0 0,1 1 0 0 0,-1 0 0 0 0,1-1 0 0 0,-1 1 0 0 0,1 1 0 0 0,4 7 10 0 0,30 24 51 0 0,-30-29-38 0 0,-1 0 0 0 0,0 0 0 0 0,1 0 0 0 0,0-1 0 0 0,0 1 0 0 0,10 4 0 0 0,-2-2 31 0 0,-1 2 0 0 0,21 16-1 0 0,-8 0 19 0 0,21 14-22 0 0,36 28-42 0 0,-75-61 64 0 0,0 0 1 0 0,0-1 0 0 0,0 0-1 0 0,9 3 1 0 0,9 5-127 0 0,-24-12-73 0 0,-1 0-64 0 0,0 1 142 0 0,1-1 1 0 0,-1 0-1 0 0,0 0 0 0 0,0 0 0 0 0,1 0 0 0 0,-1 0 0 0 0,0 1 0 0 0,1-1 1 0 0,-1 0-1 0 0,0 0 0 0 0,1 0 0 0 0,-1 0 0 0 0,0 0 0 0 0,1 0 0 0 0,-1 0 1 0 0,0 0-1 0 0,1 0 0 0 0,-1 0 0 0 0,0 0 0 0 0,1 0 0 0 0,-1 0 1 0 0,0-1-1 0 0,1 1 0 0 0,-1 0 0 0 0,0 0 0 0 0,1 0 0 0 0,-1 0 0 0 0,0-1 1 0 0,0 1-1 0 0,1 0 0 0 0,-1 0 0 0 0,0 0 0 0 0,0-1 0 0 0,1 1 0 0 0,-1 0 1 0 0,0 0-1 0 0,0-1 0 0 0,0 1 0 0 0,1 0 0 0 0,-1-1 0 0 0,0 1 0 0 0,0 0 1 0 0,0-1-1 0 0,0 1 0 0 0,1-1-277 0 0,-1 0 0 0 0,1 0 1 0 0,-1 0-1 0 0,1 0 1 0 0,-1 0-1 0 0,0 0 0 0 0,0 0 1 0 0,1 0-1 0 0,-1 0 0 0 0,0 0 1 0 0,0 0-1 0 0,0 0 0 0 0,0 0 1 0 0,0 0-1 0 0,-1-2 0 0 0,-8-28-5798 0 0,7 25 5298 0 0,1-1-1 0 0,-1 1 1 0 0,0 0-1 0 0,-5-8 1 0 0,-3-4-717 0 0,-1 2 950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2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7023 0 0,'12'-1'6159'0'0,"-11"1"-5454"0"0,24 4 1202 0 0,-16-3-1828 0 0,0 0 1 0 0,1-1-1 0 0,-1 0 1 0 0,1-1-1 0 0,15-2 1 0 0,-8 0-34 0 0,-13 3-15 0 0,0-1 0 0 0,0 1 1 0 0,1-1-1 0 0,-1-1 0 0 0,0 1 1 0 0,0 0-1 0 0,4-3 0 0 0,-6 3 36 0 0,3 0-38 0 0,5 2 387 0 0,-10 0-349 0 0,1 8-24 0 0,1 1 0 0 0,-1-1 0 0 0,2 0 0 0 0,-1 0 0 0 0,1-1 0 0 0,6 14 0 0 0,4 15 181 0 0,8 9-213 0 0,3-5 410 0 0,-17-29-354 0 0,-3-2-56 0 0,-3-2-9 0 0,5 13 134 0 0,-3-15-93 0 0,-1 0 0 0 0,0 0 0 0 0,-1 0 1 0 0,0 1-1 0 0,2 9 0 0 0,3 6 30 0 0,-2-6-29 0 0,-4-14-43 0 0,0 7 28 0 0,9 5 13 0 0,-8-12-39 0 0,2 1 19 0 0,-3-3-18 0 0,0 0 1 0 0,0 0-1 0 0,1 1 1 0 0,-1-1-1 0 0,0 0 1 0 0,0 0-1 0 0,1 1 0 0 0,-1-1 1 0 0,0 0-1 0 0,0 0 1 0 0,0 1-1 0 0,1-1 1 0 0,-1 0-1 0 0,0 0 0 0 0,0 1 1 0 0,0-1-1 0 0,0 0 1 0 0,0 1-1 0 0,0-1 0 0 0,0 0 1 0 0,0 1-1 0 0,0-1 1 0 0,0 0-1 0 0,0 1 1 0 0,0-1-1 0 0,0 0 0 0 0,0 1 1 0 0,0-1-1 0 0,0 0 1 0 0,0 1-1 0 0,0-1 1 0 0,0 0-1 0 0,0 1 0 0 0,0-1 1 0 0,-1 1-1 0 0,10 16 451 0 0,-6-13-439 0 0,-3-4-21 0 0,1 0 0 0 0,-1 0 0 0 0,0 0 0 0 0,0 1 0 0 0,1-1 0 0 0,-1 0 0 0 0,0 0 0 0 0,0 0 0 0 0,0 1 0 0 0,1-1 0 0 0,-1 0 0 0 0,0 0 0 0 0,0 1 0 0 0,0-1 0 0 0,0 0 0 0 0,1 1 0 0 0,-1-1 0 0 0,0 0 0 0 0,0 0 0 0 0,0 1 0 0 0,0-1 0 0 0,0 0 0 0 0,0 1 0 0 0,0-1 0 0 0,0 0 0 0 0,0 1 0 0 0,0-1 0 0 0,0 0 0 0 0,0 1 0 0 0,0-1 0 0 0,0 0 0 0 0,0 0 0 0 0,-1 1 0 0 0,1-1 1 0 0,0 0-1 0 0,0 1 0 0 0,0-1 0 0 0,18 21-23 0 0,-18-20 31 0 0,0-1 0 0 0,0 0 1 0 0,0 0-1 0 0,0 1 1 0 0,0-1-1 0 0,0 0 0 0 0,0 1 1 0 0,0-1-1 0 0,0 0 1 0 0,0 1-1 0 0,0-1 1 0 0,1 0-1 0 0,-1 0 0 0 0,0 1 1 0 0,0-1-1 0 0,0 0 1 0 0,0 0-1 0 0,1 1 1 0 0,-1-1-1 0 0,0 0 0 0 0,0 0 1 0 0,1 1-1 0 0,-1-1 1 0 0,0 0-1 0 0,1 1 10 0 0,0 0 0 0 0,0-1 0 0 0,0 1-1 0 0,0 0 1 0 0,-1 0 0 0 0,1 0 0 0 0,0 0 0 0 0,-1 0-1 0 0,1 0 1 0 0,-1 0 0 0 0,1 0 0 0 0,-1 0 0 0 0,0 0 0 0 0,1 0-1 0 0,-1 1 1 0 0,2 2-13 0 0,0 0 0 0 0,1 0 0 0 0,-1-1 0 0 0,1 1 0 0 0,0-1 0 0 0,6 6 0 0 0,-9-8 0 0 0,19 14 54 0 0,11 15 87 0 0,10 9 160 0 0,-36-35-301 0 0,12 11 75 0 0,-1 1 0 0 0,0 0 0 0 0,16 25 0 0 0,-13-16-33 0 0,-5-9 63 0 0,28 29 1 0 0,-32-37-99 0 0,-4-2 5 0 0,0-2 18 0 0,0 1-1 0 0,0 0 1 0 0,7 10 0 0 0,-11-11-10 0 0,7 6 37 0 0,2 2 7 0 0,12 11 0 0 0,-12-13 2247 0 0,0-3-9900 0 0,10-13-7517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2454 58 6911 0 0,'0'0'1260'0'0,"-19"-2"3440"0"0,-6 4-3738 0 0,-10 9 590 0 0,20-3-980 0 0,-6 0-26 0 0,21-8-538 0 0,-1 0 0 0 0,1 0 0 0 0,-1 0 1 0 0,1 0-1 0 0,-1 1 0 0 0,1-1 0 0 0,-1 0 0 0 0,1 0 0 0 0,-1 1 0 0 0,1-1 0 0 0,0 0 0 0 0,-1 1 0 0 0,1-1 0 0 0,-1 0 0 0 0,1 1 0 0 0,0-1 1 0 0,-1 1-1 0 0,1-1 0 0 0,-1 1 0 0 0,-6 6 38 0 0,2-6-6 0 0,4-1-35 0 0,1 0 0 0 0,-1 0-1 0 0,1 0 1 0 0,-1 0 0 0 0,1 0-1 0 0,0 0 1 0 0,-1 0 0 0 0,1 1-1 0 0,-1-1 1 0 0,1 0 0 0 0,-1 0 0 0 0,1 0-1 0 0,0 0 1 0 0,-1 1 0 0 0,1-1-1 0 0,-1 0 1 0 0,1 0 0 0 0,0 1-1 0 0,0-1 1 0 0,-1 0 0 0 0,1 1-1 0 0,0-1 1 0 0,-1 0 0 0 0,1 1-1 0 0,0-1 1 0 0,0 1 0 0 0,-1-1 0 0 0,1 0-1 0 0,0 1 1 0 0,0-1 0 0 0,0 1-1 0 0,0 0 1 0 0,-15 5 235 0 0,14-6-240 0 0,1 0 4 0 0,0 1-1 0 0,-1 0 0 0 0,1-1 1 0 0,-1 1-1 0 0,1-1 0 0 0,-1 1 1 0 0,0-1-1 0 0,1 0 1 0 0,-1 1-1 0 0,1-1 0 0 0,-1 0 1 0 0,0 1-1 0 0,1-1 0 0 0,-1 0 1 0 0,0 0-1 0 0,0 1 1 0 0,1-1-1 0 0,-1 0 0 0 0,0 0 1 0 0,1 0-1 0 0,-1 0 0 0 0,0 0 1 0 0,0 0-1 0 0,1 0 1 0 0,-2-1-1 0 0,1 1 1 0 0,1 0 1 0 0,-1 0 0 0 0,1 0-1 0 0,0 0 1 0 0,-1 1-1 0 0,1-1 1 0 0,-1 0 0 0 0,1 0-1 0 0,0 0 1 0 0,-1 0-1 0 0,1 0 1 0 0,0 0-1 0 0,-1 1 1 0 0,1-1 0 0 0,-1 0-1 0 0,1 0 1 0 0,0 0-1 0 0,-1 1 1 0 0,1-1-1 0 0,0 0 1 0 0,0 1 0 0 0,-1-1-1 0 0,1 0 1 0 0,0 1-1 0 0,-1-1 3 0 0,1 1 0 0 0,0-1 0 0 0,-1 1 0 0 0,1-1 0 0 0,0 0 0 0 0,-1 1 0 0 0,1-1-1 0 0,0 0 1 0 0,-1 0 0 0 0,1 1 0 0 0,0-1 0 0 0,-1 0 0 0 0,1 0 0 0 0,-1 0 0 0 0,1 1 0 0 0,-1-1-1 0 0,1 0 1 0 0,-1 0 0 0 0,-4 0 46 0 0,5 0-45 0 0,-1 0 0 0 0,0 0 0 0 0,1 0 0 0 0,-1 0 0 0 0,1 0 0 0 0,-1 0 1 0 0,0 0-1 0 0,1 0 0 0 0,-1 1 0 0 0,1-1 0 0 0,-1 0 0 0 0,1 0 0 0 0,-1 1 0 0 0,1-1 1 0 0,-1 0-1 0 0,0 1 0 0 0,1-1 0 0 0,0 0 0 0 0,-1 1 0 0 0,1-1 0 0 0,-1 0 1 0 0,1 1-1 0 0,-1-1 0 0 0,1 1 0 0 0,0-1 0 0 0,-1 1 0 0 0,0 1 9 0 0,-1-1 1 0 0,0 0-1 0 0,1 0 0 0 0,-1 0 0 0 0,0 0 1 0 0,0 0-1 0 0,1 0 0 0 0,-1 0 0 0 0,0 0 0 0 0,0-1 1 0 0,0 1-1 0 0,0-1 0 0 0,0 0 0 0 0,0 1 0 0 0,0-1 1 0 0,-3 0-1 0 0,-18 4 218 0 0,-6 7 53 0 0,15-10-280 0 0,13-1-2 0 0,0 0 1 0 0,0 0-1 0 0,1 0 1 0 0,-1 0-1 0 0,0 0 1 0 0,0 0-1 0 0,0 0 1 0 0,1 0-1 0 0,-1 1 1 0 0,0-1-1 0 0,0 0 1 0 0,0 0-1 0 0,1 1 1 0 0,-1-1-1 0 0,0 0 1 0 0,1 1-1 0 0,-1-1 1 0 0,0 1-1 0 0,1-1 1 0 0,-2 1-1 0 0,1 0 13 0 0,-1 0-1 0 0,1 0 1 0 0,-1 0-1 0 0,0-1 1 0 0,0 1-1 0 0,1 0 1 0 0,-1-1-1 0 0,0 0 0 0 0,-3 1 1 0 0,-7 2 50 0 0,11-3-64 0 0,0 0 1 0 0,0 0 0 0 0,0 0 0 0 0,0 0 0 0 0,0 0-1 0 0,0 0 1 0 0,-1 0 0 0 0,1-1 0 0 0,0 1 0 0 0,0 0 0 0 0,-2-1-1 0 0,0 0 6 0 0,2 0-10 0 0,1 1 1 0 0,0 0 0 0 0,-1 0 0 0 0,1 0 0 0 0,0 0 0 0 0,-1-1 0 0 0,1 1 0 0 0,0 0 0 0 0,-1 0 0 0 0,1 0 0 0 0,0 0 0 0 0,-1 0 0 0 0,1 0 0 0 0,-1 0 0 0 0,1 0 0 0 0,0 0 0 0 0,-1 0-1 0 0,1 0 1 0 0,0 0 0 0 0,-1 0 0 0 0,1 0 0 0 0,0 0 0 0 0,-1 0 0 0 0,1 1 0 0 0,0-1 0 0 0,-1 0 0 0 0,1 0 0 0 0,0 0 0 0 0,-1 1 0 0 0,1-1 0 0 0,0 0 0 0 0,-1 1 0 0 0,0 0 0 0 0,-4-1-2 0 0,4 0 5 0 0,0 1-1 0 0,1-1 0 0 0,-1 0 0 0 0,0 0 0 0 0,1 0 1 0 0,-1 0-1 0 0,0 1 0 0 0,1-1 0 0 0,-1 0 0 0 0,0 0 1 0 0,1 1-1 0 0,-1-1 0 0 0,1 0 0 0 0,-1 1 0 0 0,1-1 1 0 0,-1 1-1 0 0,0-1 0 0 0,0 2 0 0 0,1-2 4 0 0,-1 1 1 0 0,0-1-1 0 0,1 1 0 0 0,-1-1 0 0 0,0 1 0 0 0,0-1 0 0 0,1 0 1 0 0,-1 1-1 0 0,0-1 0 0 0,0 0 0 0 0,0 0 0 0 0,0 1 0 0 0,1-1 0 0 0,-1 0 1 0 0,0 0-1 0 0,0 0 0 0 0,0 0 0 0 0,-1 0 0 0 0,-20 3 77 0 0,12-1-87 0 0,9-2 3 0 0,1 0 0 0 0,-1 0-1 0 0,0 0 1 0 0,0 1 0 0 0,0-1-1 0 0,0 0 1 0 0,1 0 0 0 0,-1 1-1 0 0,0-1 1 0 0,0 1 0 0 0,0-1-1 0 0,1 1 1 0 0,-1-1 0 0 0,0 1-1 0 0,1-1 1 0 0,-1 1 0 0 0,0-1-1 0 0,0 2 1 0 0,-3 1 53 0 0,0-1 0 0 0,0 0 0 0 0,0 0 1 0 0,-5 2-1 0 0,8-4-25 0 0,-12 4 178 0 0,13-4-207 0 0,-1 0 1 0 0,1 1 0 0 0,0-1 0 0 0,-1 0 0 0 0,1 1 0 0 0,-1-1-1 0 0,1 0 1 0 0,-1 0 0 0 0,1 1 0 0 0,-1-1 0 0 0,1 0 0 0 0,-1 0 0 0 0,1 0-1 0 0,-1 0 1 0 0,1 0 0 0 0,-1 0 0 0 0,1 1 0 0 0,-1-1 0 0 0,1-1 0 0 0,-1 1-1 0 0,1 0 1 0 0,-1 0 0 0 0,1 0 0 0 0,-1 0 0 0 0,1 0 0 0 0,-2-1 0 0 0,2 1-2 0 0,0 0 1 0 0,0 0 0 0 0,-1 0 0 0 0,1 0 0 0 0,0 0-1 0 0,0 0 1 0 0,-1 0 0 0 0,1 0 0 0 0,0 0 0 0 0,0 0 0 0 0,-1 0-1 0 0,1 0 1 0 0,0 0 0 0 0,0 0 0 0 0,-1 0 0 0 0,1 0 0 0 0,0 0-1 0 0,0 0 1 0 0,-1 0 0 0 0,1 0 0 0 0,0 0 0 0 0,0 0 0 0 0,-1 0-1 0 0,1 1 1 0 0,-4 2-2 0 0,3-3 3 0 0,1 1 0 0 0,-1-1 0 0 0,0 0 0 0 0,1 1 0 0 0,-1-1-1 0 0,1 0 1 0 0,-1 1 0 0 0,1-1 0 0 0,-1 0 0 0 0,0 0 0 0 0,1 0 0 0 0,-1 1 0 0 0,0-1-1 0 0,1 0 1 0 0,-2 0 0 0 0,0 1 17 0 0,2 1-2 0 0,-8 1 10 0 0,0-1-26 0 0,8-2 1 0 0,-1 0-1 0 0,1 0 1 0 0,-1 0-1 0 0,0 0 1 0 0,1 0-1 0 0,-1 0 1 0 0,0 1-1 0 0,1-1 1 0 0,-1 0 0 0 0,1 0-1 0 0,-1 1 1 0 0,1-1-1 0 0,-1 0 1 0 0,1 1-1 0 0,-1-1 1 0 0,1 0-1 0 0,-1 1 1 0 0,1-1-1 0 0,-1 1 1 0 0,-1 0 11 0 0,1 0 0 0 0,0 0 0 0 0,-1-1 0 0 0,1 1 0 0 0,-1-1 0 0 0,1 1 1 0 0,-1-1-1 0 0,1 1 0 0 0,-1-1 0 0 0,1 0 0 0 0,-1 0 0 0 0,1 0 0 0 0,-4 0 0 0 0,-9 2 128 0 0,4-1-60 0 0,-3 1-48 0 0,13-1-32 0 0,-1-1 0 0 0,0 0 0 0 0,1 0 0 0 0,-1 1 0 0 0,1-1 0 0 0,-1 0 0 0 0,0 0 0 0 0,1 0 0 0 0,-1 0 0 0 0,0 0 0 0 0,1 0-1 0 0,-1 0 1 0 0,1 0 0 0 0,-1 0 0 0 0,0 0 0 0 0,0-1 3 0 0,0 1-1 0 0,1 0 1 0 0,-1 0-1 0 0,1 0 1 0 0,-1 0-1 0 0,1 0 0 0 0,-1 0 1 0 0,0 0-1 0 0,1 0 1 0 0,-1 0-1 0 0,1 0 1 0 0,-1 0-1 0 0,1 1 1 0 0,-1-1-1 0 0,1 0 1 0 0,-1 0-1 0 0,1 0 1 0 0,-1 1-1 0 0,1-1 1 0 0,-1 0-1 0 0,0 1 1 0 0,-3 1-3 0 0,0 0 1 0 0,0 0-1 0 0,0 0 1 0 0,-8 1-1 0 0,-2 3 102 0 0,-20 3 44 0 0,31-5-151 0 0,2-3 2 0 0,0 0-1 0 0,0 0 0 0 0,1 0 0 0 0,-1-1 0 0 0,0 1 0 0 0,0 0 0 0 0,0-1 0 0 0,0 1 0 0 0,0 0 0 0 0,0-1 1 0 0,0 1-1 0 0,0-1 0 0 0,0 0 0 0 0,0 1 0 0 0,0-1 0 0 0,0 0 0 0 0,0 1 0 0 0,-1-1 0 0 0,1 0 0 0 0,-2 0 1 0 0,-1 1-12 0 0,-1 0 0 0 0,1 0 1 0 0,0 0-1 0 0,-1 0 0 0 0,1 1 1 0 0,0 0-1 0 0,0 0 0 0 0,0 0 1 0 0,0 0-1 0 0,-6 6 0 0 0,9-8 15 0 0,-43 24 137 0 0,28-16-106 0 0,-33 9-31 0 0,46-16 0 0 0,-9 3 0 0 0,-6 2 0 0 0,-31 13 0 0 0,18-12-146 0 0,18-4 298 0 0,12-3-144 0 0,0 0 1 0 0,0 0 0 0 0,0 0-1 0 0,0 0 1 0 0,0 0 0 0 0,0 1-1 0 0,0-1 1 0 0,0 0 0 0 0,0 1-1 0 0,0-1 1 0 0,0 0 0 0 0,0 1-1 0 0,1-1 1 0 0,-1 1 0 0 0,-2 1-1 0 0,-8 3-8 0 0,-1 0 0 0 0,11-4 0 0 0,0-1 0 0 0,0 1 0 0 0,1-1 0 0 0,-1 0 0 0 0,0 1 0 0 0,0-1 0 0 0,0 0 0 0 0,1 1 0 0 0,-1-1 0 0 0,0 0 0 0 0,0 0 0 0 0,0 0 0 0 0,-1 0 0 0 0,1 0 0 0 0,0 0 0 0 0,0 0 0 0 0,-1 1 0 0 0,1-1 0 0 0,0 0 0 0 0,0 0 0 0 0,0 1 0 0 0,0-1 0 0 0,0 1 0 0 0,0-1 0 0 0,-1 2 0 0 0,-2 0 0 0 0,0 0 0 0 0,0 0 0 0 0,0-1 0 0 0,1 1 0 0 0,-8 1 0 0 0,-13 7 0 0 0,-4 3 0 0 0,17-9 0 0 0,10-3 0 0 0,0-1 0 0 0,0 0 0 0 0,-1 0 0 0 0,1 1 0 0 0,0-1 0 0 0,0 1 0 0 0,1-1 0 0 0,-1 1 0 0 0,0-1 0 0 0,0 1 0 0 0,0 0 0 0 0,-1 0 0 0 0,-24 16 0 0 0,-2-1-97 0 0,-1 1-62 0 0,28-15 180 0 0,-1-1-1 0 0,0 0 0 0 0,0 0 1 0 0,0 0-1 0 0,0 0 1 0 0,0-1-1 0 0,-3 1 1 0 0,-12 7 39 0 0,-18 7-60 0 0,34-15 0 0 0,0 1 0 0 0,0-1 0 0 0,0 1 1 0 0,-1-1-1 0 0,1 1 0 0 0,0-1 0 0 0,0 0 0 0 0,0 1 0 0 0,0-1 0 0 0,-3 0 0 0 0,3 0-2 0 0,1 0 0 0 0,-1 0-1 0 0,0 0 1 0 0,0 0 0 0 0,1 0-1 0 0,-1 0 1 0 0,0 1-1 0 0,1-1 1 0 0,-1 0 0 0 0,0 0-1 0 0,1 1 1 0 0,-1-1 0 0 0,0 0-1 0 0,1 1 1 0 0,-1-1 0 0 0,1 1-1 0 0,-1-1 1 0 0,1 0 0 0 0,-1 1-1 0 0,1 0 1 0 0,-1-1 0 0 0,1 1-1 0 0,-1-1 1 0 0,1 1 0 0 0,-1 1-1 0 0,0-2-1 0 0,1 1 0 0 0,-1 0-1 0 0,0 0 1 0 0,1 0 0 0 0,-1-1-1 0 0,0 1 1 0 0,1 0 0 0 0,-1-1 0 0 0,0 1-1 0 0,0-1 1 0 0,0 1 0 0 0,0-1 0 0 0,-1 1-1 0 0,1-1 2 0 0,0 1 0 0 0,0-1 0 0 0,0 1 0 0 0,0-1 0 0 0,0 1 0 0 0,0-1 0 0 0,0 1 0 0 0,1 0 0 0 0,-1-1 0 0 0,0 1 0 0 0,0 0 0 0 0,1 0 0 0 0,-1 0 0 0 0,0-1 0 0 0,0 2 0 0 0,0 0 17 0 0,-1 0 1 0 0,1 0-1 0 0,-1 0 0 0 0,1 0 1 0 0,-1-1-1 0 0,-3 3 0 0 0,-8 8 54 0 0,-12 13-68 0 0,-1 2 0 0 0,25-25 0 0 0,-1 0 0 0 0,1-1 0 0 0,-1 1 0 0 0,0-1 0 0 0,0 0 0 0 0,1 1 0 0 0,-4 0 0 0 0,-9 9 0 0 0,2 0 0 0 0,-1 1 0 0 0,0-2 0 0 0,-16 11 0 0 0,5 1 0 0 0,-3 0 0 0 0,1-3 0 0 0,17-10 0 0 0,1 0 0 0 0,0-5 0 0 0,6-3 0 0 0,-1 0 0 0 0,1 0 0 0 0,0 1 0 0 0,0-1 0 0 0,0 0 0 0 0,-3 4 0 0 0,3-3 0 0 0,1-1 0 0 0,-1 0 0 0 0,1 0 0 0 0,-1 1 0 0 0,0-1 0 0 0,0-1 0 0 0,-2 3 0 0 0,-13 7 0 0 0,5-3 0 0 0,11-6 0 0 0,0 0 0 0 0,-1-1 0 0 0,1 1 0 0 0,0 0 0 0 0,0 0 0 0 0,0 0 0 0 0,0-1 0 0 0,-1 1 0 0 0,1 0 0 0 0,-1 2 0 0 0,-9 5 0 0 0,10-7 0 0 0,0-1 0 0 0,0 1 0 0 0,0-1 0 0 0,0 1 0 0 0,0-1 0 0 0,0 1 0 0 0,0 0 0 0 0,1-1 0 0 0,-1 1 0 0 0,0 0 0 0 0,0 0 0 0 0,1-1 0 0 0,-1 1 0 0 0,1 0 0 0 0,-2 2 0 0 0,2-3 0 0 0,0 1 0 0 0,-1-1 0 0 0,1 1 0 0 0,-1-1 0 0 0,1 1 0 0 0,0-1 0 0 0,-1 1 0 0 0,1-1 0 0 0,-1 1 0 0 0,1-1 0 0 0,-1 1 0 0 0,0-1 0 0 0,1 0 0 0 0,-1 0 0 0 0,1 1 0 0 0,-1-1 0 0 0,-1 1 0 0 0,2-1 0 0 0,-1 0 0 0 0,1 0 0 0 0,-1 0 0 0 0,0 1 0 0 0,1-1 0 0 0,-1 0 0 0 0,1 1 0 0 0,-1-1 0 0 0,1 0 0 0 0,-1 1 0 0 0,1-1 0 0 0,-1 1 0 0 0,1-1 0 0 0,0 1 0 0 0,-1-1 0 0 0,1 1 0 0 0,-1-1 0 0 0,1 1 0 0 0,0-1 0 0 0,0 1 0 0 0,-1 0 0 0 0,1-1 0 0 0,0 2 0 0 0,-1-2 0 0 0,1 1 0 0 0,0 0 0 0 0,-1 0 0 0 0,1 0 0 0 0,-1-1 0 0 0,1 1 0 0 0,-1 0 0 0 0,1-1 0 0 0,-1 1 0 0 0,0 0 0 0 0,1-1 0 0 0,-1 1 0 0 0,-1 0 0 0 0,-7 9 0 0 0,9-10 0 0 0,-1 1 0 0 0,1-1 0 0 0,0 1 0 0 0,-1-1 0 0 0,1 1 0 0 0,-1-1 0 0 0,1 0 0 0 0,0 1 0 0 0,-1-1 0 0 0,1 1 0 0 0,-1-1 0 0 0,1 0 0 0 0,-1 0 0 0 0,1 1 0 0 0,-2-1 0 0 0,2 0 0 0 0,-1 1 0 0 0,0-1 0 0 0,1 0 0 0 0,-1 0 0 0 0,1 1 0 0 0,-1-1 0 0 0,1 0 0 0 0,-1 1 0 0 0,1-1 0 0 0,0 1 0 0 0,-1-1 0 0 0,1 1 0 0 0,-1-1 0 0 0,1 1 0 0 0,0-1 0 0 0,-1 1 0 0 0,1-1 0 0 0,0 1 0 0 0,-1 0 0 0 0,0 2 0 0 0,0-1 0 0 0,-1 1 0 0 0,1-1 0 0 0,-1 0 0 0 0,1 0 0 0 0,-1 0 0 0 0,0 0 0 0 0,0 0 0 0 0,0 0 0 0 0,0 0 0 0 0,0 0 0 0 0,-2 1 0 0 0,-13 12 0 0 0,-4 15 0 0 0,16-22 0 0 0,-1 1 0 0 0,-13 14 0 0 0,-18 10 0 0 0,35-31 0 0 0,0 0 0 0 0,-1 1 0 0 0,1-1 0 0 0,-1-1 0 0 0,-4 4 0 0 0,-10 7 0 0 0,9-5 2 0 0,-3 3-64 0 0,-11 9-110 0 0,-18 18 340 0 0,34-30-168 0 0,-5 2 0 0 0,10-8 0 0 0,0 0 0 0 0,-1 0 0 0 0,1 0 0 0 0,0 0 0 0 0,-1 0 0 0 0,1 1 0 0 0,0-1 0 0 0,0 0 0 0 0,0 1 0 0 0,0-1 0 0 0,1 1 0 0 0,-1-1 0 0 0,0 1 0 0 0,0-1 0 0 0,1 1 0 0 0,-1 0 0 0 0,0 3 0 0 0,1-4-5 0 0,-1 0 0 0 0,1 1 0 0 0,-1-1 0 0 0,0 0 0 0 0,1 0 0 0 0,-1 0-1 0 0,0 1 1 0 0,0-1 0 0 0,0 0 0 0 0,-2 1 0 0 0,-5 9-35 0 0,-13 22-20 0 0,13-21 48 0 0,7-8 12 0 0,0 0 0 0 0,0 1 0 0 0,0-1 0 0 0,0 0 0 0 0,-1 0 0 0 0,0 0 0 0 0,0 0 0 0 0,-3 4 0 0 0,-2 17 0 0 0,2-16 0 0 0,-1 1 0 0 0,5-8 0 0 0,0-1 0 0 0,0 0 0 0 0,0 1 0 0 0,1-1 0 0 0,-1 0 0 0 0,0 1 0 0 0,1-1 0 0 0,0 1 0 0 0,-1-1 0 0 0,1 1 0 0 0,-1 1 0 0 0,-2 11 0 0 0,2-7 0 0 0,-3 4 0 0 0,-5 8 0 0 0,8-17 0 0 0,-1 0 0 0 0,1 1 0 0 0,0-1 0 0 0,0 0 0 0 0,1 0 0 0 0,-1 0 0 0 0,0 4 0 0 0,0-3 0 0 0,0-1 0 0 0,1 0 0 0 0,-1 1 0 0 0,0-1 0 0 0,0 0 0 0 0,-2 4 0 0 0,-6 25 0 0 0,7-26 0 0 0,0-1 0 0 0,0 1 0 0 0,1 0 0 0 0,-2 9 0 0 0,2-10 0 0 0,0-1 0 0 0,1 1 0 0 0,-1-1 0 0 0,0 1 0 0 0,-2 3 0 0 0,0 1 0 0 0,-5 17-10 0 0,3-14-18 0 0,4-10 27 0 0,0 0-1 0 0,0 1 0 0 0,1-1 0 0 0,-1 1 1 0 0,0-1-1 0 0,1 1 0 0 0,-1-1 0 0 0,1 1 1 0 0,0-1-1 0 0,-1 1 0 0 0,1-1 0 0 0,0 1 1 0 0,0-1-1 0 0,0 3 0 0 0,0 4 2 0 0,-1 0 0 0 0,-1 0 0 0 0,1 0 0 0 0,-1 0 0 0 0,-3 8 0 0 0,0 2 79 0 0,5-16-66 0 0,-1 1 0 0 0,1-1 0 0 0,-1 1 1 0 0,0-1-1 0 0,1 0 0 0 0,-1 1 0 0 0,-2 1 0 0 0,2-1-13 0 0,0 0 0 0 0,0 0 0 0 0,0 0 0 0 0,1 0 0 0 0,-1 0 0 0 0,1 0 0 0 0,0 0 0 0 0,0 3 0 0 0,-3 20 0 0 0,2-14 18 0 0,1-10-13 0 0,0 0 0 0 0,-1 0 1 0 0,1 1-1 0 0,0-1 0 0 0,-1 0 0 0 0,1-1 0 0 0,-1 1 0 0 0,0 3 0 0 0,-7 25-5 0 0,-8-5 144 0 0,13-21-144 0 0,1 0 0 0 0,-1 0 0 0 0,1 1 0 0 0,1-1 0 0 0,-1 0 0 0 0,1 1 0 0 0,-1-1 0 0 0,1 1 0 0 0,0-1 0 0 0,0 10 0 0 0,-6 0 0 0 0,1-5 0 0 0,-8 11 0 0 0,11-15 0 0 0,2-3 0 0 0,0 0 0 0 0,0-1 0 0 0,0 1 0 0 0,0 0 0 0 0,0 0 0 0 0,0-1 0 0 0,-1 1 0 0 0,1-1 0 0 0,-1 1 0 0 0,1-1 0 0 0,-3 2 0 0 0,1 0 0 0 0,4 1 0 0 0,-2-2 0 0 0,4 2 0 0 0,-1-3 0 0 0,-1-1 0 0 0,1 0 0 0 0,-1 1 0 0 0,1-1 0 0 0,-1 0 0 0 0,1 0 0 0 0,-1 0 0 0 0,1 0 0 0 0,-1 0 0 0 0,1 0 0 0 0,-1-1 0 0 0,1 1 0 0 0,-1 0 0 0 0,1-1 0 0 0,-1 1 0 0 0,0-1 0 0 0,1 1 0 0 0,-1-1 0 0 0,3-1 0 0 0,-1 0 0 0 0,19-7 0 0 0,-14 7 0 0 0,-1-1 0 0 0,1-1 0 0 0,7-4 0 0 0,-14 7 0 0 0,0 0 0 0 0,1 1 0 0 0,-1-1 0 0 0,0 1 0 0 0,0-1 0 0 0,0 1 0 0 0,0-1 0 0 0,1 1 0 0 0,-1 0 0 0 0,0 0 0 0 0,0-1 0 0 0,1 1 0 0 0,-1 0 0 0 0,0 0 0 0 0,1 0 0 0 0,1 1 0 0 0,-2-1 0 0 0,0 0 0 0 0,-1 0 0 0 0,1 0 0 0 0,0 0 0 0 0,0 0 0 0 0,0 0 0 0 0,0 0 0 0 0,-1 0 0 0 0,1 0 0 0 0,0 0 0 0 0,0-1 0 0 0,0 1 0 0 0,0 0 0 0 0,-1-1 0 0 0,1 1 0 0 0,1-1 0 0 0,0 0-7 0 0,0 1 0 0 0,0-1-1 0 0,0 0 1 0 0,0 1 0 0 0,0-1-1 0 0,0 1 1 0 0,0 0 0 0 0,0 0-1 0 0,5 0 1 0 0,8-1 8 0 0,25-2-1 0 0,-37 2 0 0 0,11 0 0 0 0,-12 1 0 0 0,0 0 0 0 0,1 0 0 0 0,-1 0 0 0 0,1 0 0 0 0,-1-1 0 0 0,0 1 0 0 0,1-1 0 0 0,2-1 0 0 0,17-4 0 0 0,-11 4-41 0 0,0 0 0 0 0,-1 1-1 0 0,1 0 1 0 0,0 1 0 0 0,0 0-1 0 0,19 3 1 0 0,-27-3 63 0 0,0 0-1 0 0,0 0 1 0 0,-1 0 0 0 0,1 0 0 0 0,0-1 0 0 0,0 1-1 0 0,3-2 1 0 0,15 0-151 0 0,1 0 117 0 0,-2 0 12 0 0,-18 2 0 0 0,-1-1 0 0 0,1 1 0 0 0,0 0 0 0 0,0 0 0 0 0,0 0 0 0 0,0 0 0 0 0,0 0 0 0 0,0 0 0 0 0,0 0 0 0 0,0 0 0 0 0,2 2 0 0 0,15-4 0 0 0,-17 3 13 0 0,0-1 0 0 0,0 0 0 0 0,-1 0 0 0 0,1 0 0 0 0,0 0 0 0 0,0 0 0 0 0,0 0 0 0 0,0-1 0 0 0,0 1-1 0 0,0-1 1 0 0,-1 1 0 0 0,4-2 0 0 0,3-1-64 0 0,-7 3 46 0 0,-1 0 0 0 0,1 0 0 0 0,-1 0 1 0 0,0 0-1 0 0,1 0 0 0 0,-1 0 0 0 0,1 0 0 0 0,-1 0 1 0 0,0 0-1 0 0,1 0 0 0 0,-1 0 0 0 0,1-1 0 0 0,-1 1 1 0 0,0 0-1 0 0,1 0 0 0 0,-1-1 0 0 0,0 1 1 0 0,1 0-1 0 0,-1 0 0 0 0,1-1 0 0 0,-1 0 9 0 0,0 1 0 0 0,1 0-1 0 0,-1-1 1 0 0,0 1 0 0 0,1 0 0 0 0,-1 0 0 0 0,1-1-1 0 0,-1 1 1 0 0,0 0 0 0 0,1 0 0 0 0,-1 0-1 0 0,1-1 1 0 0,-1 1 0 0 0,1 0 0 0 0,-1 0-1 0 0,0 0 1 0 0,1 0 0 0 0,-1 0 0 0 0,1 0-1 0 0,-1 0 1 0 0,1 0 0 0 0,0 0 0 0 0,13-1 61 0 0,-11 0-54 0 0,0 0 0 0 0,-1 0-1 0 0,1 0 1 0 0,0 0 0 0 0,-1 0-1 0 0,3-3 1 0 0,10 3 42 0 0,1-3-141 0 0,-16 4 87 0 0,1-1 0 0 0,-1 1-1 0 0,0 0 1 0 0,0 0 0 0 0,1-1 0 0 0,-1 1 0 0 0,0 0-1 0 0,1 0 1 0 0,-1 0 0 0 0,0 0 0 0 0,1 0-1 0 0,-1-1 1 0 0,0 1 0 0 0,1 0 0 0 0,-1 0-1 0 0,0 0 1 0 0,1 0 0 0 0,-1 0 0 0 0,0 0-1 0 0,1 0 1 0 0,-1 0 0 0 0,0 0 0 0 0,1 0 0 0 0,-1 0-1 0 0,0 0 1 0 0,1 1 0 0 0,-1-1 0 0 0,1 0-1 0 0,-1 0 1 0 0,0 0-1 0 0,0 0 1 0 0,0 1-1 0 0,1-1 0 0 0,-1 0 1 0 0,0 0-1 0 0,0 0 1 0 0,0 0-1 0 0,0 0 0 0 0,1 0 1 0 0,-1 0-1 0 0,0 0 1 0 0,0 0-1 0 0,0 0 1 0 0,0 0-1 0 0,1 0 0 0 0,-1 0 1 0 0,0 0-1 0 0,0 0 1 0 0,0 0-1 0 0,0 0 0 0 0,1 0 1 0 0,-1 0-1 0 0,0 0 1 0 0,0 0-1 0 0,0-1 1 0 0,0 1-1 0 0,0 0 0 0 0,1 0 1 0 0,-1 0-1 0 0,0 0 1 0 0,0 0-1 0 0,0 0 0 0 0,0 0 1 0 0,0 0-1 0 0,0-1 1 0 0,1 1-1 0 0,-1 0 0 0 0,0 0 1 0 0,0 0-1 0 0,0 0 1 0 0,0 0-1 0 0,0-1 1 0 0,0 1-1 0 0,0 0 0 0 0,0 0 1 0 0,0-1-1 0 0,19 4 74 0 0,-10-5-10 0 0,-8 2-62 0 0,0 0 0 0 0,1 0 1 0 0,-1 0-1 0 0,0-1 0 0 0,0 1 0 0 0,1 0 0 0 0,-1-1 1 0 0,0 1-1 0 0,0-1 0 0 0,2-1 0 0 0,9-2-1 0 0,-10 4 2 0 0,-1 0 0 0 0,0 0 0 0 0,0 0 0 0 0,0-1 0 0 0,0 1 0 0 0,0 0 0 0 0,0-1 0 0 0,0 1 0 0 0,0-1 0 0 0,0 1 0 0 0,1-2 0 0 0,-1 2 4 0 0,0-1 0 0 0,0 1 0 0 0,0-1 0 0 0,0 1-1 0 0,0-1 1 0 0,1 1 0 0 0,-1 0 0 0 0,0 0 0 0 0,0-1 0 0 0,2 1 0 0 0,10-2 5 0 0,-3 0 45 0 0,-9 2-55 0 0,-1 0 0 0 0,1 0 0 0 0,0 0-1 0 0,-1 0 1 0 0,1 0 0 0 0,0 0 0 0 0,-1 0 0 0 0,1 0 0 0 0,0 0 0 0 0,-1 0 0 0 0,1 0 0 0 0,-1-1-1 0 0,1 1 1 0 0,0 0 0 0 0,0-1 0 0 0,12-2 0 0 0,-12 3 0 0 0,1 0 0 0 0,-1-1 0 0 0,1 1 0 0 0,-1 0 0 0 0,1 0 0 0 0,-1-1 0 0 0,1 1 0 0 0,-1-1 0 0 0,0 0 0 0 0,3-1 0 0 0,12 0 0 0 0,-15 2 0 0 0,1 0 0 0 0,-1 0 0 0 0,1 0 0 0 0,-1 0 0 0 0,0-1 0 0 0,1 1 0 0 0,-1 0 0 0 0,0-1 0 0 0,3 0 0 0 0,13-5 0 0 0,-12 5 47 0 0,0-1 0 0 0,-1 0-1 0 0,0 0 1 0 0,1 0 0 0 0,-1-1-1 0 0,0 1 1 0 0,0-1 0 0 0,5-5-1 0 0,-8 8-62 0 0,-1-1 11 0 0,1 1 1 0 0,-1-1 0 0 0,0 1-1 0 0,1 0 1 0 0,-1-1 0 0 0,1 1 0 0 0,-1 0-1 0 0,0-1 1 0 0,1 1 0 0 0,-1 0-1 0 0,1-1 1 0 0,-1 1 0 0 0,1 0-1 0 0,-1 0 1 0 0,1 0 0 0 0,-1 0 0 0 0,1 0-1 0 0,-1-1 1 0 0,1 1 0 0 0,-1 0-1 0 0,1 0 1 0 0,-1 0 0 0 0,1 0-1 0 0,-1 0 1 0 0,1 0 0 0 0,-1 1-1 0 0,1-1 1 0 0,0 0 0 0 0,0 0-4 0 0,0 0-1 0 0,0 0 1 0 0,0-1 0 0 0,0 1 0 0 0,0 0-1 0 0,1-1 1 0 0,-1 1 0 0 0,0-1 0 0 0,0 1-1 0 0,0-1 1 0 0,-1 1 0 0 0,3-2 0 0 0,10-5 90 0 0,-13 7-86 0 0,19-11 198 0 0,-13 9-206 0 0,1 1 12 0 0,-1 0 0 0 0,-2-1 11 0 0,-4-1 32 0 0,3 2-33 0 0,-3-2-10 0 0,5 3 0 0 0,7 0-90 0 0,-11 0-13 0 0,-2-4 254 0 0,5 3-133 0 0,7-7-18 0 0,-10 8 0 0 0,0 0 0 0 0,-1-1 0 0 0,1 1 0 0 0,0-1 0 0 0,-1 1 0 0 0,1 0 0 0 0,0-1 0 0 0,-1 1 0 0 0,1-1 0 0 0,-1 0 0 0 0,1 1 0 0 0,-1-1 0 0 0,1 1 0 0 0,-1-2 0 0 0,1 1 0 0 0,0 0 0 0 0,-1 0 0 0 0,1 0 0 0 0,0 1 0 0 0,-1-1 0 0 0,1 0 0 0 0,0 0 0 0 0,0 1 0 0 0,0-1 0 0 0,0 0 0 0 0,0 1 0 0 0,-1-1 0 0 0,3 0 0 0 0,5-5 0 0 0,-8 5 0 0 0,1 1 0 0 0,-1-1 0 0 0,1 0 0 0 0,-1 1 0 0 0,1-1 0 0 0,-1 1 0 0 0,1-1 0 0 0,-1 1 0 0 0,1-1 0 0 0,0 1 0 0 0,-1 0 0 0 0,1-1 0 0 0,0 1 0 0 0,0 0 0 0 0,1-1 0 0 0,0 0 0 0 0,-1 0 0 0 0,1 1 0 0 0,0-1 0 0 0,0 0 0 0 0,-1 0 0 0 0,1 0 0 0 0,-1-1 0 0 0,1 1 0 0 0,-1 0 0 0 0,1-1 0 0 0,1-1 0 0 0,-1 0 0 0 0,3-1 0 0 0,6-3 0 0 0,-8 5 35 0 0,1-1 0 0 0,-1 1 0 0 0,0-1 0 0 0,0 0 0 0 0,0 0 0 0 0,0 0 0 0 0,3-6 0 0 0,4 2-63 0 0,4-11-65 0 0,0 7-39 0 0,-9 7 143 0 0,-2 1 1 0 0,1-2 0 0 0,0 1-1 0 0,-1 0 1 0 0,4-6 0 0 0,-1 1 86 0 0,22-16 19 0 0,-26 21-117 0 0,-2 4 0 0 0,0 0 0 0 0,1-1 0 0 0,-1 1 0 0 0,0 0 0 0 0,0 0 0 0 0,1-1 0 0 0,-1 1 0 0 0,0 0 0 0 0,1-1 0 0 0,-1 1 0 0 0,0 0 0 0 0,1 0 0 0 0,-1 0 0 0 0,0-1 0 0 0,1 1 0 0 0,-1 0 0 0 0,0 0 0 0 0,1 0 0 0 0,-1 0 0 0 0,1 0 0 0 0,8-10 1 0 0,-9 9-2 0 0,1 0 0 0 0,-1 0-1 0 0,1-1 1 0 0,0 1 0 0 0,0 0 0 0 0,-1 0 0 0 0,1 0-1 0 0,0 0 1 0 0,0 1 0 0 0,0-1 0 0 0,0 0 0 0 0,0 0-1 0 0,2-1 1 0 0,-1 2-9 0 0,-1-1 0 0 0,0 1 0 0 0,1-1 0 0 0,-1 0 0 0 0,0 1-1 0 0,0-1 1 0 0,0 0 0 0 0,0 0 0 0 0,0 0 0 0 0,0 0 0 0 0,0 0 0 0 0,0 0 0 0 0,1-2-1 0 0,10-7 228 0 0,4-6-116 0 0,-11 12-128 0 0,-4 4 24 0 0,0 0 0 0 0,-1-1-1 0 0,1 1 1 0 0,0-1 0 0 0,-1 1-1 0 0,1-1 1 0 0,0 0 0 0 0,-1 1-1 0 0,1-1 1 0 0,-1 1 0 0 0,1-1-1 0 0,-1 0 1 0 0,0 1 0 0 0,1-1-1 0 0,0-1 1 0 0,0 1 3 0 0,0-1 0 0 0,0 1 0 0 0,0 0 0 0 0,0 0 0 0 0,0 0 0 0 0,0 0 0 0 0,1 0 0 0 0,-1 0 0 0 0,0 0 0 0 0,3 0 0 0 0,5-6 0 0 0,-8 4 0 0 0,-1 3 0 0 0,1-1 0 0 0,-1 1 0 0 0,0-1 0 0 0,0 1 0 0 0,0-1 0 0 0,1 1 0 0 0,-1-1 0 0 0,0 1 0 0 0,1-1 0 0 0,-1 1 0 0 0,1-1 0 0 0,-1 1 0 0 0,0 0 0 0 0,1-1 0 0 0,-1 1 0 0 0,1 0 0 0 0,-1-1 0 0 0,1 1 0 0 0,-1 0 0 0 0,1 0 0 0 0,-1-1 0 0 0,2 1 0 0 0,8-7 0 0 0,-8 5 0 0 0,0 1 0 0 0,-1 0 0 0 0,0 0 0 0 0,0 0 0 0 0,0-1 0 0 0,1 1 0 0 0,-1 0 0 0 0,-1 0 0 0 0,1-1 0 0 0,1-1 0 0 0,-1 2 0 0 0,0-1 0 0 0,0 1 0 0 0,0-1 0 0 0,0 1 0 0 0,0 0 0 0 0,0 0 0 0 0,0-1 0 0 0,1 1 0 0 0,-1 0 0 0 0,2-1 0 0 0,4-2 0 0 0,0 0 0 0 0,12-11 0 0 0,3-2 0 0 0,-16 13 0 0 0,7-4 0 0 0,-10 7 0 0 0,-1 0 0 0 0,0 0 0 0 0,0 0 0 0 0,0-1 0 0 0,1 1 0 0 0,-1 0 0 0 0,0-1 0 0 0,0 1 0 0 0,-1-1 0 0 0,4-3 0 0 0,-1 1 0 0 0,-1 1 0 0 0,1-1 0 0 0,0 1 0 0 0,6-4 0 0 0,-6 4 0 0 0,0 0 0 0 0,0 0 0 0 0,0-1 0 0 0,4-5 0 0 0,-5 5 11 0 0,-3 3-8 0 0,1 0 0 0 0,0 0 1 0 0,0 0-1 0 0,-1 0 0 0 0,1 0 0 0 0,0 0 1 0 0,0 1-1 0 0,0-1 0 0 0,0 0 0 0 0,2-1 1 0 0,8-7 13 0 0,1-6 25 0 0,-9 13-33 0 0,-1-1 0 0 0,1 0 0 0 0,-1 0 0 0 0,0 0 0 0 0,2-3 0 0 0,8-5 69 0 0,-11 11-71 0 0,0-1 0 0 0,0 1 1 0 0,-1-1-1 0 0,1 0 1 0 0,0 1-1 0 0,0-1 0 0 0,-1 0 1 0 0,1 1-1 0 0,0-1 0 0 0,-1 0 1 0 0,1 0-1 0 0,0 0 0 0 0,-1 1 1 0 0,1-1-1 0 0,-1 0 0 0 0,1-2 1 0 0,0 2 2 0 0,0 0-1 0 0,0-1 1 0 0,0 1 0 0 0,0 0 0 0 0,0 0-1 0 0,0 0 1 0 0,0 0 0 0 0,0 0 0 0 0,0 0 0 0 0,1 0-1 0 0,1-1 1 0 0,-1 0-3 0 0,1 0-1 0 0,0-1 0 0 0,-1 1 1 0 0,0-1-1 0 0,0 1 1 0 0,0-1-1 0 0,0 0 0 0 0,0 0 1 0 0,2-4-1 0 0,2 1 7 0 0,-5 6-10 0 0,-1 0-1 0 0,0-1 1 0 0,1 1-1 0 0,-1 0 1 0 0,0 0-1 0 0,1 0 0 0 0,-1-1 1 0 0,0 1-1 0 0,0 0 1 0 0,1 0-1 0 0,-1-1 1 0 0,0 1-1 0 0,0 0 1 0 0,1-1-1 0 0,-1 1 1 0 0,0 0-1 0 0,0 0 1 0 0,0-1-1 0 0,0 1 1 0 0,1-1-1 0 0,-1 1 0 0 0,0 0 1 0 0,0-1-1 0 0,0 0 1 0 0,0 1 0 0 0,0-1 0 0 0,1 1 0 0 0,-1-1-1 0 0,0 1 1 0 0,0 0 0 0 0,1-1 0 0 0,-1 1 0 0 0,0-1 0 0 0,1 1 0 0 0,-1 0 0 0 0,0-1 0 0 0,1 1 0 0 0,-1-1 0 0 0,1 1 0 0 0,-1 0 0 0 0,1 0-1 0 0,-1-1 1 0 0,2 1 0 0 0,5-7-5 0 0,3 1 2 0 0,-9 5 0 0 0,1 1 0 0 0,-1-1 0 0 0,0 1 0 0 0,0-1 0 0 0,0 1 0 0 0,0-1 0 0 0,0 0 0 0 0,0 0 0 0 0,0 1 0 0 0,0-1 0 0 0,0 0 0 0 0,1-1 0 0 0,-1-1 0 0 0,1 1 0 0 0,0 0 0 0 0,0 0 0 0 0,0 0 0 0 0,0 0 0 0 0,0 0 0 0 0,0 0 0 0 0,0 0 0 0 0,1 0 0 0 0,-1 1 0 0 0,5-2 0 0 0,1-6-1 0 0,2 1 19 0 0,11-6 205 0 0,0-2-444 0 0,-18 14 239 0 0,0 0 0 0 0,0-1 1 0 0,-1 1-1 0 0,1 0 0 0 0,3-5 1 0 0,-4 5-3 0 0,1-1-1 0 0,-1 0 1 0 0,1 1 0 0 0,0 0 0 0 0,4-3 0 0 0,12-11-16 0 0,-14 13 0 0 0,-1 0 0 0 0,0 0 0 0 0,0-1 0 0 0,0 1 0 0 0,0-1 0 0 0,0 0 0 0 0,3-5 0 0 0,10-8 0 0 0,-1-5 0 0 0,1-4 0 0 0,2-2 0 0 0,-7 5 0 0 0,-12 22 0 0 0,0 1 0 0 0,0-1 0 0 0,0 1 0 0 0,0-1 0 0 0,0 1 0 0 0,0-1 0 0 0,0 1 0 0 0,1-1 0 0 0,-1 1 0 0 0,0-1 0 0 0,0 1 0 0 0,1-1 0 0 0,-1 1 0 0 0,0-1 0 0 0,1 1 0 0 0,-1-1 0 0 0,0 1 0 0 0,1 0 0 0 0,-1-1 0 0 0,0 1 0 0 0,1 0 0 0 0,-1-1 0 0 0,1 1 0 0 0,-1 0 0 0 0,1 0 0 0 0,-1-1 0 0 0,1 1 0 0 0,0 0 0 0 0,1-1 0 0 0,17-22 0 0 0,-7 7 0 0 0,-11 16 0 0 0,-1-1 0 0 0,0 0 0 0 0,1 1 0 0 0,-1-1 0 0 0,1 1 0 0 0,-1-1 0 0 0,1 1 0 0 0,-1 0 0 0 0,1-1 0 0 0,-1 1 0 0 0,1-1 0 0 0,-1 1 0 0 0,1 0 0 0 0,1-1 0 0 0,6-6 0 0 0,-8 5 0 0 0,1 2 0 0 0,-1-1 0 0 0,0 0 0 0 0,1 0 0 0 0,-1 0 0 0 0,1 0 0 0 0,-1 1 0 0 0,1-1 0 0 0,-1 0 0 0 0,1 1 0 0 0,0-1 0 0 0,-1 0 0 0 0,1 1 0 0 0,0-1 0 0 0,-1 0 0 0 0,1 1 0 0 0,0 0 0 0 0,0-1 0 0 0,0 1 0 0 0,1-1 0 0 0,0-1 0 0 0,3-4 0 0 0,-2 4 0 0 0,-2 2 0 0 0,-1 0 0 0 0,1 0 0 0 0,-1 0 0 0 0,1 0 0 0 0,-1 0 0 0 0,1-1 0 0 0,-1 1 0 0 0,1 0 0 0 0,-1-1 0 0 0,1 1 0 0 0,-1 0 0 0 0,1-1 0 0 0,-1 1 0 0 0,0 0 0 0 0,1-1 0 0 0,-1 1 0 0 0,0-1 0 0 0,1 1 0 0 0,-1 0 0 0 0,0-1 0 0 0,1 1 0 0 0,-1-1 0 0 0,0 1 0 0 0,0-1 0 0 0,0 1 0 0 0,1-1 0 0 0,-1 0 0 0 0,0 1 0 0 0,0-1 0 0 0,0 0 0 0 0,9-14-2 0 0,-1 2 15 0 0,-7 11-7 0 0,0 1 1 0 0,0-1-1 0 0,0 1 1 0 0,0-1 0 0 0,0 1-1 0 0,0 0 1 0 0,0-1-1 0 0,0 1 1 0 0,0 0-1 0 0,1 0 1 0 0,-1 0-1 0 0,0 0 1 0 0,3-1 0 0 0,8-8 18 0 0,0-4-9 0 0,4-7 160 0 0,-9 12-176 0 0,2 0 0 0 0,-7 7 5 0 0,0 0 0 0 0,0 1 0 0 0,0-1 0 0 0,0 0 0 0 0,0 0 0 0 0,-1 0 1 0 0,3-4-1 0 0,8-9 18 0 0,-8 11-15 0 0,1 0 0 0 0,-1-1 0 0 0,-1 0 0 0 0,1 0 0 0 0,-1 0 0 0 0,1-1 0 0 0,1-5 0 0 0,1 1-6 0 0,-4 6-5 0 0,0 0-1 0 0,0 0 1 0 0,0 0 0 0 0,2-9-1 0 0,-4 11 0 0 0,0 1-1 0 0,1-1 0 0 0,-1 1 0 0 0,0-1 0 0 0,1 0 0 0 0,0 1 1 0 0,-1 0-1 0 0,1-1 0 0 0,1-1 0 0 0,4-7 55 0 0,21-21 3 0 0,-15 4-106 0 0,-2 7 42 0 0,-6 16 11 0 0,0-1 11 0 0,3-7 252 0 0,-3 0-110 0 0,6-3-504 0 0,3-6 339 0 0,0-11 76 0 0,-7-10-64 0 0,2 20 0 0 0,-8 21 0 0 0,0 1 0 0 0,0-1 0 0 0,0 1 0 0 0,0-1 0 0 0,0 1 0 0 0,1-1 0 0 0,-1 1 0 0 0,0-1 0 0 0,0 1 0 0 0,0-1 0 0 0,1 1 0 0 0,-1-1 0 0 0,0 1 0 0 0,0-1 0 0 0,1 1 0 0 0,-1 0 0 0 0,0-1 0 0 0,1 1 0 0 0,-1-1 0 0 0,1 1 0 0 0,-1 0 0 0 0,1-1 0 0 0,2-4 0 0 0,-2 1 0 0 0,-2 4 0 0 0,1-1 0 0 0,0 0 0 0 0,0 1 0 0 0,0-1 0 0 0,0 1 0 0 0,0-1 0 0 0,1 1 0 0 0,-1-1 0 0 0,0 0 0 0 0,0 1 0 0 0,0-1 0 0 0,0 1 0 0 0,1-1 0 0 0,-1 1 0 0 0,0-1 0 0 0,1 1 0 0 0,0-2 0 0 0,-1 2 0 0 0,0 0-1 0 0,0 0 0 0 0,1 0 1 0 0,-1-1-1 0 0,0 1 1 0 0,0 0-1 0 0,1 0 0 0 0,-1 0 1 0 0,0-1-1 0 0,0 1 0 0 0,0 0 1 0 0,1 0-1 0 0,-1-1 1 0 0,0 1-1 0 0,0 0 0 0 0,0 0 1 0 0,0-1-1 0 0,1 1 1 0 0,-1 0-1 0 0,0-1 0 0 0,0 1 1 0 0,0 0-1 0 0,0-1 1 0 0,0 1-1 0 0,0 0 0 0 0,0-1 1 0 0,0 1-1 0 0,0 0 1 0 0,0-1-1 0 0,0 1 0 0 0,0 0 1 0 0,0 0-1 0 0,0-1 0 0 0,-1 1 1 0 0,1 0-1 0 0,0-1 1 0 0,0 1-1 0 0,0-1 0 0 0,-1 1 0 0 0,1 0 1 0 0,0 0-1 0 0,0 0 0 0 0,0 0 0 0 0,0-1 0 0 0,0 1 0 0 0,0 0 1 0 0,0 0-1 0 0,0 0 0 0 0,0-1 0 0 0,0 1 0 0 0,0 0 0 0 0,0 0 0 0 0,0 0 1 0 0,0 0-1 0 0,0-1 0 0 0,0 1 0 0 0,0 0 0 0 0,0 0 0 0 0,0 0 1 0 0,0-1-1 0 0,0 1 0 0 0,0 0 0 0 0,0 0 0 0 0,0 0 0 0 0,0 0 1 0 0,0-1-1 0 0,0 1 0 0 0,1 0 0 0 0,-1 0 0 0 0,0 0 0 0 0,0 0 1 0 0,0-1-1 0 0,0 1 0 0 0,5-3-10 0 0,1-5 28 0 0,-5 3 20 0 0,0-5-27 0 0,0-15-10 0 0,-2 22 0 0 0,1 3 0 0 0,0 0 0 0 0,1 0 0 0 0,0-1 0 0 0,-1 1 0 0 0,1 0 0 0 0,-1-1 0 0 0,1 1 0 0 0,-1 0 0 0 0,1-1 0 0 0,-1 1 0 0 0,1-1 0 0 0,-1 1 0 0 0,0-1 0 0 0,1 1 0 0 0,-1-1 0 0 0,0 1 0 0 0,1-1 0 0 0,-1 1 0 0 0,0-1 0 0 0,0 1 0 0 0,1-2 0 0 0,4-3 0 0 0,-4 4 0 0 0,0-1 0 0 0,0 1 0 0 0,0 0 0 0 0,0-1 0 0 0,0 1 0 0 0,0 0 0 0 0,0-1 0 0 0,0 0 0 0 0,0-1 0 0 0,8-7 3 0 0,-8 9-4 0 0,-1 1 1 0 0,1 0-1 0 0,-1-1 0 0 0,1 1 1 0 0,-1-1-1 0 0,1 1 1 0 0,-1-1-1 0 0,1 1 1 0 0,-1-1-1 0 0,0 1 0 0 0,1-1 1 0 0,-1 1-1 0 0,0-1 1 0 0,1 1-1 0 0,-1-1 0 0 0,0 0 1 0 0,0 1-1 0 0,0-1 1 0 0,1 1-1 0 0,-1-1 1 0 0,0 0-1 0 0,0 0 0 0 0,1-1-41 0 0,-1 2 42 0 0,0 0-1 0 0,1 0 1 0 0,-1 0 0 0 0,0 0 0 0 0,0 0-1 0 0,0 0 1 0 0,1 0 0 0 0,-1 0 0 0 0,0 0 0 0 0,0 0-1 0 0,0 0 1 0 0,1 0 0 0 0,-1 0 0 0 0,0 0-1 0 0,0 0 1 0 0,0 0 0 0 0,1 0 0 0 0,-1 0 0 0 0,0 0-1 0 0,0 0 1 0 0,0-1 0 0 0,0 1 0 0 0,1 0-1 0 0,-1 0 1 0 0,0 0 0 0 0,0 0 0 0 0,0 0 0 0 0,0-1-1 0 0,0 1 1 0 0,0 0 0 0 0,1 0 0 0 0,-1 0-1 0 0,0-1 1 0 0,0 1 0 0 0,0 0 0 0 0,0 0 0 0 0,0 0-1 0 0,0-1 1 0 0,0 1 0 0 0,0 0 0 0 0,0 0-1 0 0,0 0 1 0 0,0-1 0 0 0,0 1 0 0 0,0 0 0 0 0,0 0-1 0 0,0 0 1 0 0,0-1 0 0 0,0 1 0 0 0,0 0-1 0 0,0 0 1 0 0,0 0 0 0 0,-1-1 0 0 0,2-2 54 0 0,4 1-43 0 0,-2-2 10 0 0,-3 3-9 0 0,1 0 1 0 0,-1 0 0 0 0,0 0 0 0 0,1 0 0 0 0,-1 0-1 0 0,1 1 1 0 0,-1-1 0 0 0,1 0 0 0 0,0 1 0 0 0,-1-1-1 0 0,1 0 1 0 0,0 1 0 0 0,-1-1 0 0 0,1 1 0 0 0,0-1-1 0 0,0 1 1 0 0,-1-1 0 0 0,1 1 0 0 0,0-1 0 0 0,0 1-1 0 0,0 0 1 0 0,0-1 0 0 0,0 1 0 0 0,0 0 0 0 0,1 0-1 0 0,0 0-118 0 0,-1 0 94 0 0,0-1 1 0 0,1 1-1 0 0,-1-1 0 0 0,0 0 1 0 0,1 1-1 0 0,-1-1 1 0 0,0 0-1 0 0,0 0 0 0 0,1 0 1 0 0,-1 0-1 0 0,0 0 1 0 0,0 0-1 0 0,0 0 0 0 0,0 0 1 0 0,0 0-1 0 0,0-2 0 0 0,12-11-29 0 0,-7 10 44 0 0,-5 3-4 0 0,0 1 0 0 0,-1 0 0 0 0,1-1 1 0 0,-1 1-1 0 0,1 0 0 0 0,-1-1 0 0 0,1 1 0 0 0,-1-1 0 0 0,1 1 1 0 0,-1 0-1 0 0,0-1 0 0 0,1 1 0 0 0,-1-1 0 0 0,0 1 1 0 0,1-1-1 0 0,-1 0 0 0 0,1 0 0 0 0,-1-1-11 0 0,1 2-9 0 0,9-5-6 0 0,-5 0 27 0 0,-4 5 0 0 0,0-1 0 0 0,-1 0 0 0 0,1 1 0 0 0,0-1 0 0 0,-1 1 0 0 0,1-1 0 0 0,0 1 0 0 0,0-1 0 0 0,0 1 0 0 0,-1 0 0 0 0,1-1 0 0 0,0 1 0 0 0,0 0 0 0 0,2-1 0 0 0,3-2 0 0 0,-5 2 0 0 0,0 0 0 0 0,0 0 0 0 0,-1 0 0 0 0,1 1 0 0 0,0-1 0 0 0,0 0 0 0 0,0 0 0 0 0,1 1 0 0 0,-1-1 0 0 0,0 1 0 0 0,2-1 0 0 0,-1-1 0 0 0,0 1 0 0 0,0 0 0 0 0,0-1 0 0 0,0 1 0 0 0,-1-1 0 0 0,4-3 0 0 0,-3 4 0 0 0,-1-1 0 0 0,0 1 0 0 0,0 0 0 0 0,1 0 0 0 0,-1 0 0 0 0,1 0 0 0 0,-1 0 0 0 0,1 0 0 0 0,1-1 0 0 0,12-11 64 0 0,-13 11-255 0 0,5-7-7216 0 0,-7 8 6789 0 0,1-1 1 0 0,-1 2 146 0 0,-1-1 0 0 0,1 1 0 0 0,-1-1 1 0 0,1 0-1 0 0,0 1 0 0 0,-1-1 0 0 0,-2-2-2354 0 0,2 3 2354 0 0,1 0 0 0 0,-1-1 0 0 0,0 1 0 0 0,0-1 0 0 0,-13 1-3712 0 0,9 0 3229 0 0,5 0 584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 4687 0 0,'0'0'10030'0'0,"-8"0"-7412"0"0,7 0-2561 0 0,0 1-1 0 0,0 0 0 0 0,0-1 0 0 0,0 1 1 0 0,0-1-1 0 0,-1 1 0 0 0,1-1 1 0 0,0 0-1 0 0,-1 1 0 0 0,1-1 0 0 0,0 0 1 0 0,0 0-1 0 0,-1 0 0 0 0,1 0 1 0 0,0 0-1 0 0,-1 0 0 0 0,1 0 0 0 0,-3-1 1 0 0,2 1-15 0 0,-14 3 469 0 0,-10-6 154 0 0,14 2-449 0 0,-14-5 414 0 0,25 6-622 0 0,0 0 1 0 0,0 0-1 0 0,0 0 1 0 0,1 0 0 0 0,-1 0-1 0 0,0 0 1 0 0,0 0 0 0 0,1 0-1 0 0,-1 0 1 0 0,0 1 0 0 0,0-1-1 0 0,1 0 1 0 0,-1 1 0 0 0,0-1-1 0 0,0 0 1 0 0,1 1 0 0 0,-1-1-1 0 0,0 2 1 0 0,-4 0 76 0 0,-8 1 107 0 0,7-2-175 0 0,2 3-17 0 0,-4 2 0 0 0,8-6 0 0 0,-1 1 0 0 0,1-1 0 0 0,0 0 0 0 0,-1 1 0 0 0,1-1 0 0 0,-1 0 0 0 0,1 1 0 0 0,-1-1 0 0 0,1 0 0 0 0,-1 0 0 0 0,1 0 0 0 0,-1 0 0 0 0,1 1 0 0 0,-1-1 0 0 0,1 0 0 0 0,-1 0 0 0 0,1 0 0 0 0,-1 0 0 0 0,1 0 0 0 0,-1 0 0 0 0,1 0 0 0 0,-1 0 0 0 0,0 0 0 0 0,0-1 0 0 0,-17 2 19 0 0,2 7 309 0 0,6 5-311 0 0,9-11-2 0 0,0-1 1 0 0,0 1 0 0 0,-1-1-1 0 0,1 1 1 0 0,0-1 0 0 0,-1 1-1 0 0,1-1 1 0 0,-1 0 0 0 0,-2 2-1 0 0,1-1-7 0 0,0 0 0 0 0,0 1-1 0 0,0-1 1 0 0,0 1 0 0 0,0-1 0 0 0,1 1 0 0 0,-1 0-1 0 0,-3 7 1 0 0,-4 2 130 0 0,7-9-58 0 0,-13 9 54 0 0,14-12-794 0 0,1 1 0 0 0,-1 0 0 0 0,1 0 0 0 0,-1-1 0 0 0,0 1 0 0 0,1-1 0 0 0,-1 1 0 0 0,0-1 1 0 0,1 1-1 0 0,-1-1 0 0 0,0 0 0 0 0,1 0 0 0 0,-4 0 0 0 0,-12 2-9928 0 0,12 2 9145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1710 14 6391 0 0,'0'0'2814'0'0,"-12"-14"3236"0"0,-4 15-4779 0 0,-3 4-695 0 0,19-5-571 0 0,0 0-1 0 0,-1 1 1 0 0,1-1 0 0 0,0 0-1 0 0,-1 0 1 0 0,1 0 0 0 0,-1 0-1 0 0,1 0 1 0 0,0 0-1 0 0,-1 1 1 0 0,1-1 0 0 0,-1 0-1 0 0,1 0 1 0 0,-1 0 0 0 0,1-1-1 0 0,0 1 1 0 0,-1 0 0 0 0,1 0-1 0 0,-1 0 1 0 0,1 0 0 0 0,-1 0-1 0 0,1 0 1 0 0,0-1 0 0 0,-1 1-1 0 0,1 0 1 0 0,-1 0 0 0 0,-4-3 129 0 0,0 7 159 0 0,-1-3-170 0 0,5-1-103 0 0,0 0 0 0 0,1 1 1 0 0,-1-1-1 0 0,0 0 0 0 0,0 0 1 0 0,1 0-1 0 0,-1 1 0 0 0,0-1 1 0 0,1 0-1 0 0,-1 1 1 0 0,0-1-1 0 0,1 1 0 0 0,-1-1 1 0 0,0 0-1 0 0,0 2 0 0 0,0-2-5 0 0,1 0-1 0 0,-1 1 1 0 0,0-1 0 0 0,0 0-1 0 0,1 0 1 0 0,-1 0-1 0 0,0 0 1 0 0,0 0-1 0 0,1 0 1 0 0,-1 0 0 0 0,0 0-1 0 0,0 0 1 0 0,1 0-1 0 0,-1 0 1 0 0,0 0-1 0 0,0 0 1 0 0,1-1 0 0 0,-1 1-1 0 0,-1 0 1 0 0,2-1-4 0 0,-1 1 0 0 0,0 0 0 0 0,1-1 0 0 0,-1 1 1 0 0,0 0-1 0 0,1 0 0 0 0,-1-1 0 0 0,0 1 0 0 0,0 0 0 0 0,1 0 1 0 0,-1 0-1 0 0,0 0 0 0 0,1 0 0 0 0,-1 0 0 0 0,0 0 0 0 0,0 0 1 0 0,1 0-1 0 0,-1 1 0 0 0,0-1 0 0 0,0 0 0 0 0,1 0 0 0 0,-1 1 1 0 0,0-1-1 0 0,1 0 0 0 0,-1 1 0 0 0,1-1 0 0 0,-1 1 0 0 0,0-1 1 0 0,1 1-1 0 0,-1-1 0 0 0,1 1 0 0 0,-1 0 0 0 0,-2 4 50 0 0,3-4-34 0 0,0 0 0 0 0,-1 1 0 0 0,0-1-1 0 0,1 0 1 0 0,-1 0 0 0 0,0 1 0 0 0,1-1 0 0 0,-1 0 0 0 0,0 0 0 0 0,0 0 0 0 0,0 0-1 0 0,0 0 1 0 0,0 0 0 0 0,0 0 0 0 0,0 0 0 0 0,0-1 0 0 0,-1 1 0 0 0,1 0 0 0 0,0-1-1 0 0,0 1 1 0 0,-3 0 0 0 0,-2 1 69 0 0,1-1 0 0 0,0 1 0 0 0,0 1-1 0 0,1-1 1 0 0,-1 0 0 0 0,0 1 0 0 0,1 0 0 0 0,-6 5-1 0 0,-17 9 243 0 0,27-17-274 0 0,-1 0-52 0 0,0 0 0 0 0,-1 1 0 0 0,1-1-1 0 0,0 0 1 0 0,0 0 0 0 0,0 0 0 0 0,0 1 0 0 0,0-1 0 0 0,0 0-1 0 0,0 1 1 0 0,0-1 0 0 0,0 1 0 0 0,-2 0 0 0 0,3 0 15 0 0,-1-1 1 0 0,0 1-1 0 0,1-1 1 0 0,-1 0 0 0 0,0 1-1 0 0,0-1 1 0 0,1 0 0 0 0,-1 0-1 0 0,0 1 1 0 0,0-1-1 0 0,0 0 1 0 0,0 0 0 0 0,0 0-1 0 0,-4 1 20 0 0,1 1-1 0 0,0-1 0 0 0,-1 1 1 0 0,-6 5-1 0 0,5-4 65 0 0,1-1-88 0 0,1 0 1 0 0,-1 0 0 0 0,1 1-1 0 0,-1 0 1 0 0,-3 3-1 0 0,4-3-3 0 0,0 0-1 0 0,0 0 0 0 0,-1-1 1 0 0,1 1-1 0 0,-8 2 0 0 0,8-4-19 0 0,1 1 0 0 0,-1 0 0 0 0,0 0 0 0 0,-5 4 0 0 0,-10 5 0 0 0,-2 2 0 0 0,2-3 0 0 0,9-4 0 0 0,9-5 0 0 0,-1 0 0 0 0,1 1-1 0 0,-1-1 1 0 0,1 0 0 0 0,-1 0-1 0 0,1 1 1 0 0,-1-1 0 0 0,0 3 0 0 0,0-2 1 0 0,1 0 1 0 0,0-1 0 0 0,-1 1-1 0 0,1-1 1 0 0,0 0 0 0 0,-1 1-1 0 0,-3 1 1 0 0,-48 30 371 0 0,25-8-373 0 0,23-22 0 0 0,0 0 0 0 0,0 1 0 0 0,1 0 0 0 0,-1 0 0 0 0,-3 5 0 0 0,-7 10-88 0 0,-17 29 19 0 0,27-39 111 0 0,3-6-34 0 0,1 0 0 0 0,-1 0 1 0 0,1 0-1 0 0,-1 0 1 0 0,0-1-1 0 0,0 1 0 0 0,-1 0 1 0 0,-2 2-1 0 0,-9 12-225 0 0,3-4 418 0 0,9-11-184 0 0,1 0 1 0 0,-1 0-1 0 0,1 0 0 0 0,-1 0 1 0 0,1 0-1 0 0,-2 5 0 0 0,-8 10-26 0 0,1-3 9 0 0,9-12 0 0 0,0 0 0 0 0,0 0 0 0 0,0-1 0 0 0,0 1 0 0 0,-1 0 0 0 0,1-1 0 0 0,-1 0 0 0 0,-2 3 0 0 0,-4 4 7 0 0,7-6 0 0 0,-1 0 0 0 0,1 0 0 0 0,-1 0 1 0 0,1 0-1 0 0,-1-1 0 0 0,0 1 0 0 0,-2 1 0 0 0,-15 15-7 0 0,14-10 0 0 0,0 1 0 0 0,-21 16 0 0 0,16-10 0 0 0,7-10 14 0 0,3-4-12 0 0,0-1 1 0 0,0 0-1 0 0,0 0 1 0 0,0 0-1 0 0,0 1 1 0 0,-1-1-1 0 0,1 0 1 0 0,0 0-1 0 0,0 1 1 0 0,0-1-1 0 0,0 0 1 0 0,0 0-1 0 0,0 0 0 0 0,0 0 1 0 0,-1 1-1 0 0,1-1 1 0 0,0 0-1 0 0,0 0 1 0 0,0 0-1 0 0,0 0 1 0 0,-1 1-1 0 0,1-1 1 0 0,0 0-1 0 0,0 0 0 0 0,0 0 1 0 0,-1 0-1 0 0,1 0 1 0 0,-5 8 52 0 0,1 0-57 0 0,0 0 2 0 0,3-7 0 0 0,1-1 0 0 0,0 1 0 0 0,0-1 0 0 0,0 1 0 0 0,0-1 0 0 0,-1 1 0 0 0,1-1 0 0 0,0 1 0 0 0,0-1 0 0 0,-1 1 0 0 0,1-1 0 0 0,0 0 0 0 0,-1 1 0 0 0,1-1 0 0 0,0 1 0 0 0,-1-1 0 0 0,1 0 0 0 0,-1 0 0 0 0,1 1 0 0 0,-1-1 0 0 0,0 1 0 0 0,0 0 0 0 0,-1 1 0 0 0,0-1 0 0 0,1 1 0 0 0,0 0 0 0 0,-1 0 0 0 0,1 0 0 0 0,0 0 0 0 0,0 0 0 0 0,0 0 0 0 0,0 0 0 0 0,0 2 0 0 0,1-3 0 0 0,0-1 0 0 0,0 0 0 0 0,0 0 0 0 0,-1 1 0 0 0,1-1 0 0 0,0 0 0 0 0,0 1 0 0 0,0-1 0 0 0,0 0 0 0 0,-1 0 0 0 0,1 0 0 0 0,0 1 0 0 0,0-1 0 0 0,0 0 0 0 0,-1 0 0 0 0,1 0 0 0 0,0 0 0 0 0,0 1 0 0 0,-1-1-1 0 0,1 0 1 0 0,0 0 0 0 0,-1 0 0 0 0,1 0 0 0 0,0 0 0 0 0,0 0 0 0 0,-1 0 0 0 0,1 0 0 0 0,-1 0 1 0 0,1 0-1 0 0,0 0 0 0 0,0 0 0 0 0,0 0 1 0 0,0 0-1 0 0,-1 0 0 0 0,1 0 0 0 0,0 0 1 0 0,0 0-1 0 0,0 1 0 0 0,0-1 0 0 0,-1 0 1 0 0,1 0-1 0 0,0 0 0 0 0,0 0 0 0 0,0 0 1 0 0,0 0-1 0 0,0 0 0 0 0,-1 0 0 0 0,1 0 1 0 0,0 1-1 0 0,0-1 0 0 0,0 0 0 0 0,0 0 1 0 0,0 0-1 0 0,0 0 0 0 0,0 0 0 0 0,-1 0 1 0 0,1 1-1 0 0,0-1 0 0 0,0 0 0 0 0,0 0 1 0 0,0 0-1 0 0,0 0 0 0 0,0 1 1 0 0,0-1-1 0 0,0 0 0 0 0,0 0 0 0 0,0 0 1 0 0,0 0-1 0 0,0 1 0 0 0,0-1 0 0 0,0 0 1 0 0,0 0-1 0 0,-6 7 133 0 0,5-1-117 0 0,1-6-16 0 0,0 1 0 0 0,0 0 0 0 0,0 0 0 0 0,0-1 0 0 0,0 1 0 0 0,0 0 0 0 0,-1 0 0 0 0,1-1 0 0 0,0 1 0 0 0,0 0 0 0 0,-1-1 0 0 0,1 1 0 0 0,0 0 0 0 0,-1-1 0 0 0,1 1 0 0 0,-1 0 0 0 0,1-1 0 0 0,-1 1 0 0 0,1-1 0 0 0,-1 1 0 0 0,-2 1 10 0 0,1 0 1 0 0,-1 0-1 0 0,1 0 0 0 0,0 0 1 0 0,0 0-1 0 0,-4 5 0 0 0,5-5-10 0 0,0 0 0 0 0,0 0 0 0 0,0-1 0 0 0,0 1 0 0 0,0-1 0 0 0,0 1 0 0 0,-1-1 0 0 0,1 1 0 0 0,0-1 0 0 0,-1 0 0 0 0,1 1 0 0 0,-1-1 0 0 0,0 0 0 0 0,-1 1 0 0 0,1-1 4 0 0,1 0-1 0 0,0 0 0 0 0,0 0 1 0 0,0 0-1 0 0,0 0 1 0 0,0 1-1 0 0,0-1 0 0 0,0 0 1 0 0,0 1-1 0 0,0-1 0 0 0,0 1 1 0 0,1-1-1 0 0,-1 1 1 0 0,0 1-1 0 0,-1 2 10 0 0,-1-2-13 0 0,0-1 0 0 0,1 1 0 0 0,0-1 0 0 0,0 1 0 0 0,0 0 0 0 0,-2 4 0 0 0,-4 4 0 0 0,-18 22 361 0 0,9-17-682 0 0,15-14 321 0 0,-1 1 0 0 0,1-1 0 0 0,-1 1 0 0 0,0-1 0 0 0,1 0 0 0 0,-1 0 0 0 0,0 0 0 0 0,0 0 0 0 0,0 0 0 0 0,-4 1 0 0 0,-14 7 84 0 0,1 0-8 0 0,19-10-76 0 0,-1 1 0 0 0,0 0 0 0 0,1 0 0 0 0,-1 0 0 0 0,1 0 0 0 0,-1 0 0 0 0,1 0 0 0 0,-2 1 0 0 0,2 0 0 0 0,-1-1 0 0 0,0 0 0 0 0,1 1 0 0 0,-1-1 0 0 0,0 0 0 0 0,0 0 0 0 0,-2 1 0 0 0,0-1 8 0 0,0 0 0 0 0,0 1 0 0 0,1 0 0 0 0,-1 0 0 0 0,1 0 0 0 0,-1 0 0 0 0,-3 3 0 0 0,-25 16 59 0 0,26-16-21 0 0,-2 0-15 0 0,-6 10-31 0 0,-1 2 0 0 0,14-16 0 0 0,0 1 0 0 0,0-1 0 0 0,-1 1 0 0 0,1-1 0 0 0,0 0 0 0 0,0 1 0 0 0,-1-1 0 0 0,1 0 0 0 0,-1 0 0 0 0,1 0 0 0 0,-4 1 0 0 0,3-1 0 0 0,0 0 0 0 0,1 0 0 0 0,-1 1 0 0 0,0-1 0 0 0,0 0 0 0 0,1 1 0 0 0,-2 1 0 0 0,-5 4 0 0 0,7-7 0 0 0,1 1 0 0 0,-1-1 0 0 0,0 0 0 0 0,1 1 0 0 0,-1-1 0 0 0,1 1 0 0 0,-1 0 0 0 0,1-1 0 0 0,-1 1 0 0 0,1-1 0 0 0,-1 1 0 0 0,1 0 0 0 0,0-1 0 0 0,-1 1 0 0 0,1 1 0 0 0,-1 0 0 0 0,0 0 0 0 0,-1 0 0 0 0,1 0 0 0 0,0 0 0 0 0,0 0 0 0 0,-1 0 0 0 0,1 0 0 0 0,-1-1 0 0 0,-2 3 0 0 0,-14 16 0 0 0,-29 30 0 0 0,30-35 0 0 0,14-13 0 0 0,1 0 0 0 0,-1 0 0 0 0,1 0 0 0 0,0 0 0 0 0,-4 4 0 0 0,-10 8 0 0 0,13-12 0 0 0,1-1 0 0 0,0 1 0 0 0,0 0 0 0 0,0-1 0 0 0,0 1 0 0 0,-2 3 0 0 0,-4 0 0 0 0,0 2 0 0 0,7-6 0 0 0,0 1 0 0 0,0-1 0 0 0,0 0 0 0 0,0 0 0 0 0,-1 0 0 0 0,1 0 0 0 0,0 0 0 0 0,-1 0 0 0 0,-1 1 0 0 0,2-1 0 0 0,0-1 0 0 0,0 1 0 0 0,0 0 0 0 0,-1 0 0 0 0,1-1 0 0 0,1 1 0 0 0,-1 0 0 0 0,0 0 0 0 0,0 0 0 0 0,0 0 0 0 0,0 0 0 0 0,1 0 0 0 0,-1 0 0 0 0,0 1 0 0 0,0 0-3 0 0,0-1 1 0 0,1 0-1 0 0,-1 0 0 0 0,0 0 1 0 0,0 0-1 0 0,0 0 0 0 0,0 0 0 0 0,0 0 1 0 0,0-1-1 0 0,0 1 0 0 0,0 0 1 0 0,0 0-1 0 0,0-1 0 0 0,-1 1 1 0 0,1-1-1 0 0,-2 1 0 0 0,0 1-2 0 0,0-1 0 0 0,0 1-1 0 0,0 0 1 0 0,0 0 0 0 0,1 0 0 0 0,-1 0-1 0 0,-2 3 1 0 0,0 0 21 0 0,4-5-12 0 0,0 1-1 0 0,1-1 1 0 0,-1 1-1 0 0,0-1 1 0 0,1 1-1 0 0,-1 0 0 0 0,1-1 1 0 0,-1 1-1 0 0,1 0 1 0 0,-1 0-1 0 0,1-1 0 0 0,0 1 1 0 0,-1 1-1 0 0,-3 6-3 0 0,3-8 0 0 0,1 0 0 0 0,0 1 0 0 0,-1-1 0 0 0,1 0 0 0 0,0 1 0 0 0,0-1 0 0 0,-1 0 0 0 0,1 1 0 0 0,0-1 0 0 0,0 1 0 0 0,0-1 0 0 0,0 1 0 0 0,0-1 0 0 0,0 1 0 0 0,-1-1 0 0 0,1 0 0 0 0,0 1 0 0 0,0-1 0 0 0,0 1 0 0 0,1 0 0 0 0,-2-1 0 0 0,1 1 0 0 0,0-1 0 0 0,0 1 0 0 0,0-1 0 0 0,-1 1 0 0 0,1-1 0 0 0,0 1 0 0 0,0-1 0 0 0,-1 1 0 0 0,1-1 0 0 0,0 0 0 0 0,-1 1 0 0 0,1-1 0 0 0,0 0 0 0 0,-1 1 0 0 0,1-1 0 0 0,-1 1 0 0 0,-7 7 0 0 0,-3 6 0 0 0,4-7 0 0 0,7-7 0 0 0,0 0 0 0 0,-1 0 0 0 0,1 0 0 0 0,0 0 0 0 0,-1 1 0 0 0,1-1 0 0 0,0 0 0 0 0,-1 0 0 0 0,1 1 0 0 0,0-1 0 0 0,0 0 0 0 0,-1 1 0 0 0,1-1 0 0 0,0 0 0 0 0,0 1 0 0 0,-1-1 0 0 0,1 0 0 0 0,0 1 0 0 0,0-1 0 0 0,0 0 0 0 0,0 1 0 0 0,0-1 0 0 0,0 1 0 0 0,0-1 0 0 0,-1 0 0 0 0,1 1 0 0 0,0 0 0 0 0,-5 10 0 0 0,5-10 0 0 0,0 0 0 0 0,0-1 0 0 0,0 1 0 0 0,0-1 0 0 0,0 1 0 0 0,0-1 0 0 0,0 1 0 0 0,0-1 0 0 0,0 1 0 0 0,-1-1 0 0 0,1 1 0 0 0,0-1 0 0 0,0 1 0 0 0,0-1 0 0 0,0 1 0 0 0,-1-1 0 0 0,1 1 0 0 0,0-1 0 0 0,0 0 0 0 0,-1 1 0 0 0,1-1 0 0 0,0 1 0 0 0,-1-1 0 0 0,1 0 0 0 0,-1 1 0 0 0,1-1 0 0 0,0 0 0 0 0,-2 1 0 0 0,2-1 0 0 0,0 1 0 0 0,-1-1 0 0 0,1 0 0 0 0,0 0-1 0 0,0 1 1 0 0,-1-1 0 0 0,1 0 0 0 0,0 1 0 0 0,0-1 0 0 0,0 1 0 0 0,-1-1 0 0 0,1 0-1 0 0,0 1 1 0 0,0-1 0 0 0,0 1 0 0 0,0-1 0 0 0,0 0 0 0 0,0 1 0 0 0,0 0-1 0 0,0-1 2 0 0,0 1 0 0 0,0-1-1 0 0,0 0 1 0 0,-1 1-1 0 0,1-1 1 0 0,0 1 0 0 0,0-1-1 0 0,0 0 1 0 0,0 1-1 0 0,0-1 1 0 0,0 0-1 0 0,-1 1 1 0 0,1-1 0 0 0,0 0-1 0 0,0 1 1 0 0,0-1-1 0 0,-1 0 1 0 0,1 0 0 0 0,0 1-1 0 0,0-1 1 0 0,-1 0-1 0 0,1 1 1 0 0,-8 17-12 0 0,0 3 45 0 0,5-8-4 0 0,3-12-32 0 0,0 0-1 0 0,0 0 1 0 0,0 0 0 0 0,0 1-1 0 0,0-1 1 0 0,0 0 0 0 0,0 0-1 0 0,-1 0 1 0 0,1 0 0 0 0,0 0 0 0 0,-1 0-1 0 0,1 0 1 0 0,-1 1 0 0 0,0-1-1 0 0,1 0 1 0 0,-1-1 0 0 0,-1 3-1 0 0,2-3-2 0 0,-1 1 0 0 0,1-1 0 0 0,-1 1 0 0 0,1 0 1 0 0,0-1-1 0 0,-1 1 0 0 0,1-1 0 0 0,0 1 0 0 0,-1 0 0 0 0,1-1 0 0 0,0 1 0 0 0,0 0 0 0 0,0-1 0 0 0,-1 2 0 0 0,-6 36 41 0 0,5-35-20 0 0,0 7 43 0 0,1-1-41 0 0,-2-1-1 0 0,-4 15 1 0 0,-5 26-82 0 0,7-27 64 0 0,-4 2-13 0 0,1 16 10 0 0,-2 8 3 0 0,9-44 0 0 0,-1 11 0 0 0,0-1 0 0 0,1 1 0 0 0,1 25 0 0 0,2 40 0 0 0,-2-78 0 0 0,0 2 0 0 0,1 0 0 0 0,0-1 0 0 0,0 1 0 0 0,0 0 0 0 0,0 0 0 0 0,2 5 0 0 0,3 5 0 0 0,-7-12 22 0 0,8 12 89 0 0,-15-19-4053 0 0,-5-10-1229 0 0,7 4 494 0 0,4 8 3742 0 0,1 1-1 0 0,0-1 0 0 0,0 1 0 0 0,0-1 0 0 0,0 1 0 0 0,0-1 0 0 0,-1-3 0 0 0,2-7-504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1803 5039 0 0,'0'0'3855'0'0,"20"-7"146"0"0,-15 4-3495 0 0,-3 3-417 0 0,-1-1 1 0 0,0 1-1 0 0,0-1 0 0 0,0 0 1 0 0,0 1-1 0 0,0-1 0 0 0,0 0 0 0 0,0 0 1 0 0,0 0-1 0 0,1-1 0 0 0,17-15 775 0 0,-9 11-643 0 0,-9 6-207 0 0,0 0-1 0 0,0 0 1 0 0,-1-1-1 0 0,1 1 1 0 0,0 0-1 0 0,-1-1 1 0 0,1 1-1 0 0,0-1 1 0 0,-1 1 0 0 0,1-1-1 0 0,-1 1 1 0 0,1-1-1 0 0,0 1 1 0 0,0-2-1 0 0,3-3 86 0 0,0-1 0 0 0,1 1 0 0 0,0 0 0 0 0,0 0 0 0 0,1 0 1 0 0,5-4-1 0 0,-4 5-83 0 0,-5 3-9 0 0,0 0 0 0 0,0-1 0 0 0,0 1 0 0 0,0-1 0 0 0,0 0 0 0 0,-1 1 0 0 0,4-5 0 0 0,-3 4 28 0 0,1-1 1 0 0,0 1 0 0 0,-1-1-1 0 0,1 1 1 0 0,0 0 0 0 0,5-3-1 0 0,9-7 238 0 0,33-24-97 0 0,-4 1-171 0 0,-31 25 32 0 0,-1 0 1 0 0,13-14 0 0 0,-7 7-26 0 0,-15 14-15 0 0,0-1 0 0 0,0 0 0 0 0,5-7 0 0 0,9-9-51 0 0,5-7 54 0 0,-22 24 3 0 0,1 0 1 0 0,0-1-1 0 0,0 1 0 0 0,6-5 0 0 0,-5 6 5 0 0,-1-1 0 0 0,0 0 0 0 0,0 0 0 0 0,0 0 0 0 0,2-5 0 0 0,-2 4-8 0 0,1 0 0 0 0,-1 0 0 0 0,1 1 0 0 0,0-1 0 0 0,4-2 0 0 0,8-10 0 0 0,-11 12 25 0 0,1-1-1 0 0,-1 1 1 0 0,8-4-1 0 0,11-10 166 0 0,-10 8-148 0 0,0 0 0 0 0,25-14-1 0 0,-39 24-39 0 0,64-43 379 0 0,-33 21-257 0 0,-13 5-124 0 0,-2 0 0 0 0,-1 4 3 0 0,11-8 122 0 0,2-7 57 0 0,-22 25-176 0 0,-2 0 9 0 0,1 0 1 0 0,-1 0 0 0 0,0 0 0 0 0,6-7 0 0 0,-6 7-8 0 0,-1 0 0 0 0,1 0 0 0 0,0 0-1 0 0,7-4 1 0 0,8-6 6 0 0,28-15 202 0 0,-15 9-100 0 0,-8 4-72 0 0,73-58 556 0 0,-56 39-346 0 0,-2-1-94 0 0,-38 34-152 0 0,0 0 0 0 0,1-1 0 0 0,-1 1 1 0 0,0 0-1 0 0,0-1 0 0 0,0 0 0 0 0,2-2 1 0 0,7-10 69 0 0,27-19 79 0 0,-34 30-140 0 0,1 0 0 0 0,0 1 1 0 0,-1-1-1 0 0,8-3 0 0 0,-7 4-7 0 0,-1 0-1 0 0,1 0 1 0 0,-1 0 0 0 0,1-1-1 0 0,4-4 1 0 0,35-30 43 0 0,-42 35-53 0 0,1 0 0 0 0,0 1 0 0 0,0-1 0 0 0,0 1 0 0 0,0-1 0 0 0,0 1 0 0 0,4-2 0 0 0,12-9 0 0 0,-10 5-3 0 0,0 1-1 0 0,17-11 0 0 0,-15 11 61 0 0,-1 0 0 0 0,12-11 0 0 0,-8 7 14 0 0,5-7-3 0 0,14-14-15 0 0,-17 18-53 0 0,-14 12 0 0 0,1 0 0 0 0,0 0 0 0 0,-1-1 0 0 0,1 1 0 0 0,-1-1 0 0 0,0 1 0 0 0,1-1 0 0 0,-1 1 0 0 0,0-1 0 0 0,2-3 0 0 0,-2 3 0 0 0,0 0 0 0 0,1 0 0 0 0,-1 0 0 0 0,1 0 0 0 0,0 1 0 0 0,-1-1 0 0 0,1 0 0 0 0,4-2 0 0 0,10-11 0 0 0,-15 13 0 0 0,1 1 0 0 0,-1-1 0 0 0,1 0 0 0 0,-1 1 0 0 0,1 0 0 0 0,0-1 0 0 0,3-1 0 0 0,10-9 0 0 0,-9 6 0 0 0,0 0 0 0 0,1 0 0 0 0,0 1 0 0 0,0 0 0 0 0,0 0 0 0 0,1 0 0 0 0,-1 1 0 0 0,16-6 0 0 0,-21 9-1 0 0,0 0 1 0 0,-1 0-1 0 0,1 0 0 0 0,0 0 1 0 0,0-1-1 0 0,-1 1 0 0 0,1-1 0 0 0,-1 0 1 0 0,3-1-1 0 0,10-11 158 0 0,12-11 231 0 0,-14 13-572 0 0,-11 10 167 0 0,1 0 1 0 0,-1 1 0 0 0,0-1 0 0 0,1 1 0 0 0,-1-1 0 0 0,1 1-1 0 0,0 0 1 0 0,2-2 0 0 0,-3 3 22 0 0,0-1-1 0 0,0 0 1 0 0,0 0-1 0 0,0 0 1 0 0,0 0 0 0 0,0 0-1 0 0,0 0 1 0 0,0 0-1 0 0,1-2 1 0 0,-1 2-4 0 0,0 0 1 0 0,-1 0-1 0 0,1 0 0 0 0,0 0 1 0 0,-1 0-1 0 0,1 0 0 0 0,0 0 1 0 0,0 1-1 0 0,0-1 1 0 0,0 0-1 0 0,0 1 0 0 0,0-1 1 0 0,0 1-1 0 0,0-1 0 0 0,0 1 1 0 0,1-1-1 0 0,-1 0-4 0 0,1 1 0 0 0,-1-1 0 0 0,0 1-1 0 0,0-1 1 0 0,0 0 0 0 0,0 1 0 0 0,0-1 0 0 0,0 0-1 0 0,0 0 1 0 0,0 0 0 0 0,1-2 0 0 0,-1 2-3 0 0,0 0 0 0 0,0 0 1 0 0,0 0-1 0 0,0 0 0 0 0,0 0 0 0 0,0 0 1 0 0,0 0-1 0 0,1 1 0 0 0,-1-1 0 0 0,2-1 1 0 0,-2 2 13 0 0,-1 0 1 0 0,1-1 0 0 0,0 1 0 0 0,-1-1-1 0 0,1 1 1 0 0,0 0 0 0 0,-1-1 0 0 0,1 0 0 0 0,-1 1-1 0 0,1-1 1 0 0,-1 1 0 0 0,1-1 0 0 0,-1 0 0 0 0,1-1-1 0 0,7-6 74 0 0,-8 8-83 0 0,2-1-26 0 0,0 0-1 0 0,0-1 1 0 0,0 1 0 0 0,0 0-1 0 0,0 0 1 0 0,0-1 0 0 0,0 1 0 0 0,-1-1-1 0 0,3-2 1 0 0,25-17 242 0 0,-17 13-132 0 0,-11 7-83 0 0,-1 1 1 0 0,1 0 0 0 0,-1 0-1 0 0,1 0 1 0 0,-1-1-1 0 0,1 1 1 0 0,-1 0-1 0 0,1-1 1 0 0,-1 1-1 0 0,1 0 1 0 0,-1-1-1 0 0,1 1 1 0 0,-1-1-1 0 0,1 1 1 0 0,-1-1-1 0 0,0 1 1 0 0,1-1-1 0 0,-1 1 1 0 0,0-1-1 0 0,1 1 1 0 0,-1-1-1 0 0,0 1 1 0 0,0-1 0 0 0,0 0-1 0 0,1 1 1 0 0,-1-1-1 0 0,0 1 1 0 0,0-2-1 0 0,0 1-1 0 0,0 1 0 0 0,0-1 0 0 0,1 1 0 0 0,-1-1 0 0 0,0 1 0 0 0,0-1 0 0 0,1 1 0 0 0,-1-1 0 0 0,0 1 0 0 0,1-1 0 0 0,-1 1 0 0 0,1-1 0 0 0,-1 1 0 0 0,0-1 0 0 0,1 1 0 0 0,-1 0 0 0 0,1-1 0 0 0,-1 1 0 0 0,1 0 0 0 0,-1 0 0 0 0,1-1 0 0 0,0 1 0 0 0,9-7 0 0 0,-10 6 0 0 0,0 0 0 0 0,1 0 0 0 0,-1 0 0 0 0,1 0 0 0 0,-1 0 0 0 0,1 0 0 0 0,0 0 0 0 0,-1 0 0 0 0,1 1 0 0 0,0-1 0 0 0,-1 0 0 0 0,1 0 0 0 0,0 1 0 0 0,0-1 0 0 0,0 0 0 0 0,0 1 0 0 0,0-1 0 0 0,-1 1 0 0 0,1-1 0 0 0,0 1 0 0 0,0 0 0 0 0,2-1 0 0 0,-2 0 0 0 0,1 1 0 0 0,0-1 0 0 0,-1 0 0 0 0,1 0 0 0 0,-1 0 0 0 0,1-1 0 0 0,-1 1 0 0 0,2-2 0 0 0,8-6 0 0 0,17-13 0 0 0,-1 3 0 0 0,-23 15 0 0 0,0 1 0 0 0,0 0 0 0 0,0 0 0 0 0,1 0 0 0 0,7-3 0 0 0,-10 5 0 0 0,0 0 0 0 0,0 0 0 0 0,0-1 0 0 0,0 1 0 0 0,-1 0 0 0 0,1-1 0 0 0,2-2 0 0 0,8-7 0 0 0,2-2 0 0 0,-13 11 0 0 0,0 0 0 0 0,1 1 0 0 0,-1-1 0 0 0,1 0 0 0 0,0 1 0 0 0,-1 0 0 0 0,1-1 0 0 0,3-1 0 0 0,9-8 0 0 0,-13 10 0 0 0,1-1 0 0 0,0 1 0 0 0,-1-1 0 0 0,1 1 0 0 0,0 0 0 0 0,0-1 0 0 0,2 0 0 0 0,-3 2 0 0 0,0-1 0 0 0,-1 1 0 0 0,1-1 0 0 0,0 1 0 0 0,-1-1 0 0 0,1 1 0 0 0,0-1 0 0 0,-1 1 0 0 0,1-1 0 0 0,-1 0 0 0 0,1 1 0 0 0,-1-1 0 0 0,1 0 0 0 0,-1 0 0 0 0,1 0 0 0 0,-1 0 0 0 0,0 0 0 0 0,1 1 0 0 0,-1-1 0 0 0,1 0 0 0 0,-1 1 0 0 0,1-1 0 0 0,-1 1 0 0 0,1-1 0 0 0,0 1 0 0 0,-1-1 0 0 0,1 1 0 0 0,-1-1 0 0 0,2 0 0 0 0,4-1 0 0 0,-5 2 0 0 0,0-1 0 0 0,0 1 0 0 0,0-1 0 0 0,1 1 0 0 0,-1-1 0 0 0,0 1 0 0 0,0-1 0 0 0,0 0 0 0 0,0 1 0 0 0,0-1 0 0 0,0 0 0 0 0,-1 0 0 0 0,1 0 0 0 0,1-2 0 0 0,-1 3 7 0 0,-1-1 0 0 0,1 1 0 0 0,-1-1 0 0 0,1 1 0 0 0,0 0 0 0 0,-1-1-1 0 0,1 1 1 0 0,-1-1 0 0 0,1 1 0 0 0,0 0 0 0 0,-1 0 0 0 0,1-1 0 0 0,0 1 0 0 0,-1 0 0 0 0,1 0-1 0 0,1 0 1 0 0,-1 0 1 0 0,-1 0-1 0 0,1 0 0 0 0,0-1 0 0 0,0 1 1 0 0,-1 0-1 0 0,1 0 0 0 0,0 0 0 0 0,-1-1 1 0 0,1 1-1 0 0,-1 0 0 0 0,1-1 0 0 0,0 1 0 0 0,-1 0 1 0 0,1-1-1 0 0,-1 1 0 0 0,1-1 0 0 0,-1 1 1 0 0,1-1-1 0 0,-1 1 0 0 0,1-1 0 0 0,-1 0 1 0 0,1 1-1 0 0,-1-1 0 0 0,0 1 0 0 0,1-1 1 0 0,-1 0-1 0 0,0 1 0 0 0,0-1 0 0 0,0 0 1 0 0,1 0-1 0 0,-1 1 0 0 0,0-1 0 0 0,0 0 1 0 0,0 0-1 0 0,0 0-26 0 0,-1 3-2028 0 0,0 0 1850 0 0,1-1 0 0 0,-1 0 0 0 0,0 0 0 0 0,0 0 1 0 0,1 0-1 0 0,-1-1 0 0 0,0 1 0 0 0,0 0 0 0 0,0 0 0 0 0,0 0 1 0 0,0-1-1 0 0,0 1 0 0 0,0 0 0 0 0,-1-1 0 0 0,1 1 0 0 0,0-1 1 0 0,0 0-1 0 0,0 1 0 0 0,-1-1 0 0 0,-1 0 0 0 0,-15 8-4199 0 0,17-8 3896 0 0,-1 1 0 0 0,1 0 0 0 0,-1-1 0 0 0,1 1 0 0 0,-1-1 0 0 0,0 0 0 0 0,1 1 0 0 0,-1-1 0 0 0,0 0 0 0 0,-2 0 0 0 0,2 0-1 0 0,0 0 0 0 0,0 0-1 0 0,0 0 1 0 0,0 0-1 0 0,0 1 1 0 0,0-1 0 0 0,-3 2-1 0 0,-7 6-618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49.60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9671 0 0,'5'82'4481'0'0,"12"46"-4077"0"0,2 12-530 0 0,-11-75 425 0 0,23 85 1 0 0,-30-147-311 0 0,0-1 1 0 0,0 1 0 0 0,1 0 0 0 0,-1 0-1 0 0,1-1 1 0 0,0 1 0 0 0,-1-1-1 0 0,1 1 1 0 0,0-1 0 0 0,4 3 0 0 0,-6-5-37 0 0,1 1-1 0 0,-1-1 1 0 0,1 1 0 0 0,-1-1 0 0 0,1 1 0 0 0,-1-1 0 0 0,1 0 0 0 0,-1 1 0 0 0,1-1 0 0 0,-1 0 0 0 0,1 1 0 0 0,0-1 0 0 0,-1 0-1 0 0,1 0 1 0 0,-1 0 0 0 0,1 1 0 0 0,0-1 0 0 0,-1 0 0 0 0,1 0 0 0 0,0 0 0 0 0,-1 0 0 0 0,1 0 0 0 0,0 0 0 0 0,-1-1 0 0 0,1 1-1 0 0,-1 0 1 0 0,1 0 0 0 0,0 0 0 0 0,-1 0 0 0 0,1-1 0 0 0,-1 1 0 0 0,1 0 0 0 0,0-1 0 0 0,-1 1 0 0 0,1 0 0 0 0,-1-1 0 0 0,1 1-1 0 0,-1-1 1 0 0,1 1 0 0 0,-1-1 0 0 0,0 1 0 0 0,1-1 0 0 0,-1 1 0 0 0,0-1 0 0 0,1 1 0 0 0,-1-1 0 0 0,0 0 0 0 0,1 1-1 0 0,-1-1 1 0 0,0 1 0 0 0,0-1 0 0 0,0 0 0 0 0,0 1 0 0 0,0-2 0 0 0,3-5-1510 0 0,-1-1 1 0 0,0 0-1 0 0,0 0 1 0 0,-1 0-1 0 0,0 1 1 0 0,-1-17-1 0 0,-1 8 646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6103 0 0,'0'0'471'0'0,"-1"0"-311"0"0,-2-3 915 0 0,4 10 73 0 0,1-2-900 0 0,-2-5-193 0 0,0 1-1 0 0,1-1 0 0 0,-1 1 0 0 0,0 0 0 0 0,0-1 0 0 0,0 1 0 0 0,1-1 0 0 0,-1 1 0 0 0,0 0 0 0 0,0-1 0 0 0,0 1 0 0 0,0-1 0 0 0,0 1 1 0 0,0 0-1 0 0,0-1 0 0 0,0 1 0 0 0,-1 0 0 0 0,1-1 0 0 0,0 1 0 0 0,0-1 0 0 0,0 1 0 0 0,-1-1 0 0 0,0 2 0 0 0,1 0 50 0 0,-1-1-1 0 0,1 1 0 0 0,-1 0 1 0 0,1 0-1 0 0,0 0 0 0 0,0 0 1 0 0,0 0-1 0 0,0-1 0 0 0,0 1 0 0 0,1 4 1 0 0,-1 12 527 0 0,-24 73 1357 0 0,3-16-866 0 0,9-32-861 0 0,8-29-150 0 0,0 0 1 0 0,1 0-1 0 0,-2 22 0 0 0,5-29-204 0 0,0-5-402 0 0,13-14-2053 0 0,-10 9 1719 0 0,0 1 0 0 0,-1-1 0 0 0,1 0 1 0 0,-1-1-1 0 0,1 1 0 0 0,-1 0 0 0 0,-1-1 0 0 0,3-4 0 0 0,10-16-3065 0 0,1 7 2832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6335 0 0,'0'0'6648'0'0,"4"11"-5465"0"0,-10 20-61 0 0,5-21-895 0 0,-1 0 0 0 0,-1 0 0 0 0,1 0 0 0 0,-8 17 0 0 0,-1 0 22 0 0,-3 6-146 0 0,-11 26 89 0 0,23-54-168 0 0,0 1-1 0 0,0 0 1 0 0,1-1-1 0 0,0 1 1 0 0,0 0 0 0 0,1 0-1 0 0,-1 10 1 0 0,0 5-5 0 0,1-20-44 0 0,0 0 0 0 0,0-1-1 0 0,0 1 1 0 0,0-1-1 0 0,-1 1 1 0 0,1 0 0 0 0,0-1-1 0 0,1 1 1 0 0,-1 0 0 0 0,0-1-1 0 0,0 1 1 0 0,0 0 0 0 0,0-1-1 0 0,0 1 1 0 0,1-1-1 0 0,-1 1 1 0 0,0 0 0 0 0,0-1-1 0 0,1 1 1 0 0,-1-1 0 0 0,1 2-1 0 0,-1-2-66 0 0,1 0 0 0 0,-1 0-1 0 0,1 0 1 0 0,-1 0 0 0 0,1 0-1 0 0,-1 0 1 0 0,0 0 0 0 0,1 0-1 0 0,-1 0 1 0 0,1 0 0 0 0,-1 0-1 0 0,1 0 1 0 0,-1 0 0 0 0,0-1-1 0 0,1 1 1 0 0,-1 0 0 0 0,1 0-1 0 0,-1 0 1 0 0,0 0 0 0 0,1-1-1 0 0,-1 1 1 0 0,1-1 0 0 0,15-15-5883 0 0,-1-12-773 0 0,-3 12 5536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8351 0 0,'0'0'7902'0'0,"-3"8"-7437"0"0,0 10-217 0 0,0-1 69 0 0,-9 29-1 0 0,6-17-39 0 0,2-5-42 0 0,-2 20 31 0 0,3-14-133 0 0,3-24-161 0 0,-1-1-1 0 0,1 1 0 0 0,-1 0 1 0 0,-3 10-1 0 0,3-14-18 0 0,1-1 0 0 0,0 1 0 0 0,0-1-1 0 0,0 1 1 0 0,0 0 0 0 0,0-1 0 0 0,0 1 0 0 0,0-1-1 0 0,1 4 1 0 0,-1-1-202 0 0,0-3-102 0 0,2 4-696 0 0,7-9-6303 0 0,-9 3 7025 0 0,1 0 0 0 0,-1 0-1 0 0,1 1 1 0 0,-1-1 0 0 0,1 0 0 0 0,-1 0 0 0 0,1 0 0 0 0,-1 0-1 0 0,0 1 1 0 0,0-1 0 0 0,1 0 0 0 0,-1-2 0 0 0,6-11-2881 0 0,2 4 2260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6559 0 0,'0'0'507'0'0,"3"11"-358"0"0,-2-6 3101 0 0,2 41 935 0 0,-3-34-3738 0 0,-1-1 1 0 0,-1 1-1 0 0,1-1 0 0 0,-5 12 0 0 0,-2 18-54 0 0,-5-1 87 0 0,12-37-441 0 0,0 1-1 0 0,-1-1 0 0 0,1 0 1 0 0,-1 0-1 0 0,-2 4 0 0 0,-2 1-214 0 0,4-6 16 0 0,0 1 1 0 0,0-1 0 0 0,0 0-1 0 0,-1 0 1 0 0,1 0 0 0 0,-1 0-1 0 0,-5 3 1 0 0,-1 0-1724 0 0,6-3 1290 0 0,1-1-1 0 0,-1 0 1 0 0,1 0-1 0 0,-1 0 0 0 0,0 0 1 0 0,1-1-1 0 0,-1 1 1 0 0,0-1-1 0 0,-4 1 1 0 0,-16 3-3021 0 0,-9 2 463 0 0,20-5 2121 0 0,-1 1 552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4863 0 0,'-3'-3'7851'0'0,"60"-7"-4216"0"0,-35 9-3387 0 0,0-1 0 0 0,-1-1 1 0 0,0-1-1 0 0,0-1 0 0 0,0-1 1 0 0,0-1-1 0 0,24-12 0 0 0,-13 6-151 0 0,-16 6-47 0 0,0 0-1 0 0,-1 0 0 0 0,0-2 1 0 0,25-16-1 0 0,-17 10-203 0 0,-18 13-25 0 0,-1-1 1 0 0,0 1-1 0 0,0-1 0 0 0,6-5 0 0 0,0 1-544 0 0,-9 6 501 0 0,0 1 1 0 0,-1-1-1 0 0,1 1 0 0 0,0-1 1 0 0,0 1-1 0 0,-1-1 0 0 0,1 0 1 0 0,0 1-1 0 0,0-1 0 0 0,-1 0 1 0 0,1 1-1 0 0,-1-1 1 0 0,1 0-1 0 0,-1 0 0 0 0,1 0 1 0 0,-1 0-1 0 0,1 0 0 0 0,-1 1 1 0 0,0-1-1 0 0,0 0 1 0 0,1 0-1 0 0,-1 0 0 0 0,0-1 1 0 0,1-7-1929 0 0,-1 8 1739 0 0,0 0 0 0 0,0 0-1 0 0,1 0 1 0 0,-1 0-1 0 0,0 0 1 0 0,0 0-1 0 0,0 0 1 0 0,0 0-1 0 0,-1 0 1 0 0,1 0-1 0 0,0 0 1 0 0,0 0-1 0 0,-1 0 1 0 0,1 1-1 0 0,0-1 1 0 0,-1 0 0 0 0,1 0-1 0 0,-1 0 1 0 0,0-1-1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8719 0 0,'0'0'1022'0'0,"16"-8"1916"0"0,-9 6-2373 0 0,0 0 0 0 0,0-1-1 0 0,0 0 1 0 0,11-6-1 0 0,19-8 296 0 0,24-8-344 0 0,15-6-179 0 0,19 0-334 0 0,-56 16 31 0 0,1 3 0 0 0,0 1 0 0 0,54-7 0 0 0,-32 15 272 0 0,-40 2-781 0 0,-1 0-1 0 0,40-8 1 0 0,-25-7-4073 0 0,-34 15 3546 0 0,1-1-1 0 0,-1 0 1 0 0,1 1 0 0 0,-1-1-1 0 0,0 0 1 0 0,4-5 0 0 0,6-4-1295 0 0,-11 10 2197 0 0,0 0 1 0 0,0 0-1 0 0,0 0 1 0 0,0 0-1 0 0,0 0 1 0 0,0 0 0 0 0,-1-1-1 0 0,1 1 1 0 0,0 0-1 0 0,0-2 1 0 0,5-8-585 0 0,0 6 496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6103 0 0,'1'2'195'0'0,"1"-1"-1"0"0,-1 0 1 0 0,1 1-1 0 0,-1-1 0 0 0,1 0 1 0 0,0 0-1 0 0,-1 0 1 0 0,1 0-1 0 0,0 0 0 0 0,0-1 1 0 0,0 1-1 0 0,0-1 1 0 0,0 1-1 0 0,-1-1 0 0 0,1 1 1 0 0,0-1-1 0 0,0 0 1 0 0,0 0-1 0 0,0 0 0 0 0,0 0 1 0 0,0 0-1 0 0,0-1 1 0 0,0 1-1 0 0,0 0 0 0 0,0-1 1 0 0,0 0-1 0 0,0 1 1 0 0,0-1-1 0 0,2-1 0 0 0,31-16 2182 0 0,-33 17-2312 0 0,-1 1 0 0 0,1-1-1 0 0,0 0 1 0 0,0 1 0 0 0,-1-1-1 0 0,1 1 1 0 0,0-1 0 0 0,4 1 0 0 0,11-4 144 0 0,-9 0-102 0 0,0 1 1 0 0,1 0-1 0 0,10-1 1 0 0,-9 2 56 0 0,0-1-1 0 0,12-5 1 0 0,-13 5-77 0 0,0 0-1 0 0,1 1 0 0 0,-1 0 0 0 0,14-1 1 0 0,9-1 71 0 0,-13 1 40 0 0,36 0-1 0 0,-27 2-47 0 0,16 1 485 0 0,77 11 1 0 0,-20-2-1584 0 0,-88-8 633 0 0,-1-2 0 0 0,0 0 0 0 0,1 0 0 0 0,-1-1 1 0 0,0 0-1 0 0,21-8 0 0 0,-31 9-245 0 0,1-1 1 0 0,0 1-1 0 0,-1-1 0 0 0,0 0 1 0 0,1 0-1 0 0,-1 0 0 0 0,0 0 1 0 0,0 0-1 0 0,0 0 1 0 0,0-1-1 0 0,0 1 0 0 0,-1-1 1 0 0,1 1-1 0 0,1-4 0 0 0,8-11-4913 0 0,-5 11 4619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7631 0 0,'0'0'3026'0'0,"8"6"278"0"0,39 2-1102 0 0,-15-6-1369 0 0,-17-1-730 0 0,38-4-11 0 0,-30 3-34 0 0,-19 0-47 0 0,0-1 0 0 0,1 1 0 0 0,-1 1-1 0 0,7 0 1 0 0,27 0-1111 0 0,-36-1 889 0 0,-1 0-1 0 0,0 0 1 0 0,0 0-1 0 0,1 0 0 0 0,-1 0 1 0 0,0 0-1 0 0,0-1 1 0 0,0 1-1 0 0,1 0 0 0 0,1-2 1 0 0,-2 2-29 0 0,-1-1 0 0 0,1 1 0 0 0,0 0-1 0 0,0 0 1 0 0,0-1 0 0 0,-1 1 0 0 0,1 0 0 0 0,0 0 0 0 0,0 0 0 0 0,0 0 0 0 0,0 0 0 0 0,-1 0-1 0 0,1 0 1 0 0,0 0 0 0 0,0 0 0 0 0,1 1 0 0 0,10-4-6728 0 0,-10 2 5645 0 0,-1 1 347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5383 0 0,'0'0'5072'0'0,"-4"12"-3992"0"0,4-10-1018 0 0,0-1 0 0 0,0 1 0 0 0,-1-1 0 0 0,1 0 0 0 0,1 1 0 0 0,-1-1 0 0 0,0 1 0 0 0,0-1 0 0 0,1 1 0 0 0,0 1 0 0 0,1 10 360 0 0,-2-3-150 0 0,1 1 0 0 0,1-1 0 0 0,3 11 0 0 0,2 18 200 0 0,-5-28-347 0 0,0-1-1 0 0,1 0 1 0 0,0 0 0 0 0,1-1-1 0 0,0 1 1 0 0,8 12-1 0 0,-9-16-89 0 0,1 0 0 0 0,0 0 0 0 0,1-1 0 0 0,0 1 0 0 0,0-1 0 0 0,0 0 0 0 0,0 0 0 0 0,10 6 0 0 0,-12-9-28 0 0,0 0 0 0 0,0 0 0 0 0,0 0-1 0 0,0 0 1 0 0,1-1 0 0 0,-1 0 0 0 0,1 1 0 0 0,-1-1-1 0 0,1 0 1 0 0,-1 0 0 0 0,1-1 0 0 0,0 1-1 0 0,-1-1 1 0 0,1 0 0 0 0,0 0 0 0 0,-1 0 0 0 0,1 0-1 0 0,4-2 1 0 0,-6 2 8 0 0,-1-1 0 0 0,0 1-1 0 0,1-1 1 0 0,-1 1 0 0 0,0-1 0 0 0,1 0-1 0 0,-1 1 1 0 0,0-1 0 0 0,0 0 0 0 0,0 0-1 0 0,0 0 1 0 0,0 0 0 0 0,0 0 0 0 0,0 0-1 0 0,0 0 1 0 0,0 0 0 0 0,0-1 0 0 0,-1 1-1 0 0,2-2 1 0 0,-1 1-243 0 0,-1 0 0 0 0,1-1 1 0 0,-1 1-1 0 0,0 0 0 0 0,0 0 0 0 0,0-1 1 0 0,0 1-1 0 0,0 0 0 0 0,0 0 0 0 0,-1 0 1 0 0,0-4-1 0 0,-2-4-1785 0 0,-1 1 0 0 0,0-1-1 0 0,0 1 1 0 0,-8-12 0 0 0,9 16 580 0 0,-3-7 390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7855 0 0,'3'3'115'0'0,"0"0"-1"0"0,0 0 1 0 0,0 1-1 0 0,-1-1 0 0 0,1 1 1 0 0,-1-1-1 0 0,0 1 1 0 0,4 7-1 0 0,2 5 586 0 0,18 30 1930 0 0,-16-27-1990 0 0,0 0 0 0 0,1-1 0 0 0,17 20 0 0 0,-15-22-347 0 0,-3-3 0 0 0,23 20 0 0 0,-31-30-268 0 0,1 0 1 0 0,0-1-1 0 0,1 0 1 0 0,-1 0-1 0 0,0 0 0 0 0,1 0 1 0 0,-1 0-1 0 0,1-1 1 0 0,-1 0-1 0 0,1 1 1 0 0,0-1-1 0 0,0-1 0 0 0,4 2 1 0 0,-7-2-14 0 0,0 0-1 0 0,0-1 1 0 0,0 1-1 0 0,0 0 1 0 0,-1 0 0 0 0,1 0-1 0 0,0-1 1 0 0,0 1 0 0 0,0-1-1 0 0,-1 1 1 0 0,1 0-1 0 0,0-1 1 0 0,0 1 0 0 0,-1-1-1 0 0,1 0 1 0 0,0 1-1 0 0,-1-1 1 0 0,1 1 0 0 0,-1-1-1 0 0,1 0 1 0 0,-1 0 0 0 0,1 1-1 0 0,-1-1 1 0 0,0 0-1 0 0,1 0 1 0 0,-1 0 0 0 0,0 1-1 0 0,1-1 1 0 0,-1 0 0 0 0,0-1-1 0 0,1-2 51 0 0,0-1 0 0 0,0 1 0 0 0,-1 0-1 0 0,0-8 1 0 0,0-1-4 0 0,0 3-380 0 0,0 1-1 0 0,-1-1 1 0 0,-4-16-1 0 0,0 3-350 0 0,3 14 182 0 0,0-1-1 0 0,-1 1 0 0 0,-5-15 0 0 0,0 8 60 0 0,-1 0 0 0 0,-1 0 0 0 0,0 1 0 0 0,0 0 0 0 0,-2 1 0 0 0,0 0 0 0 0,-1 1 0 0 0,-17-15 0 0 0,-9-10 92 0 0,30 27 1547 0 0,-1 1 0 0 0,-14-11 609 0 0,24 21-1783 0 0,-1 0 0 0 0,1 0 0 0 0,0 0 0 0 0,0 0 0 0 0,0 0 0 0 0,-1 0 0 0 0,1 1 0 0 0,0-1 0 0 0,0 0 0 0 0,0 0 0 0 0,-1 0 0 0 0,1 0 0 0 0,0 1 0 0 0,0-1 0 0 0,0 0 0 0 0,0 0 0 0 0,0 0 0 0 0,0 1 0 0 0,0-1 0 0 0,-1 0 0 0 0,1 0 0 0 0,0 0 0 0 0,0 1 1 0 0,0-1-1 0 0,0 0 0 0 0,0 0 0 0 0,0 1 0 0 0,0-1 0 0 0,0 0 0 0 0,0 0 0 0 0,0 1 0 0 0,0-1 0 0 0,0 0 0 0 0,0 0 0 0 0,0 0 0 0 0,0 1 0 0 0,0-1 0 0 0,1 0 0 0 0,-1 0 0 0 0,0 0 0 0 0,0 1 0 0 0,0-1 0 0 0,0 0 0 0 0,1 1 0 0 0,3 9 345 0 0,2-1-161 0 0,0 1 0 0 0,0-1 1 0 0,1-1-1 0 0,12 13 0 0 0,6 1 7 0 0,35 24 0 0 0,-29-23-192 0 0,-9-6-6 0 0,-9-6 7 0 0,0-2 0 0 0,0 1 1 0 0,17 7-1 0 0,-12-6 94 0 0,-11-7-83 0 0,1 0-1 0 0,12 6 1 0 0,-18-9-34 0 0,-1-1 0 0 0,0 1 1 0 0,1-1-1 0 0,-1 0 0 0 0,1 1 0 0 0,-1-1 1 0 0,1 0-1 0 0,-1 0 0 0 0,1 0 0 0 0,-1 0 1 0 0,1 0-1 0 0,-1 0 0 0 0,1 0 0 0 0,-1-1 1 0 0,1 1-1 0 0,-1-1 0 0 0,1 1 0 0 0,-1-1 1 0 0,0 1-1 0 0,3-2 0 0 0,-4 1 3 0 0,1 0 1 0 0,-1 1-1 0 0,1-1 0 0 0,-1 0 0 0 0,1 0 0 0 0,-1 0 1 0 0,0 0-1 0 0,1 0 0 0 0,-1 1 0 0 0,0-1 0 0 0,0 0 1 0 0,0 0-1 0 0,0 0 0 0 0,1 0 0 0 0,-2 0 0 0 0,1 0 0 0 0,0 0 1 0 0,0 0-1 0 0,0 0 0 0 0,-1-1 0 0 0,-4-19-2 0 0,-6-6-121 0 0,6 13-1068 0 0,-14-28 1 0 0,-9-2-5226 0 0,-61-76 1 0 0,73 100 5354 0 0,4 2 646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0.26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304 352 7631 0 0,'2'0'57'0'0,"0"0"-1"0"0,-1 0 1 0 0,1 0-1 0 0,-1 0 1 0 0,1-1-1 0 0,0 1 1 0 0,-1 0-1 0 0,1-1 1 0 0,-1 1-1 0 0,1-1 1 0 0,-1 0-1 0 0,1 1 1 0 0,-1-1-1 0 0,1 0 1 0 0,-1 0-1 0 0,0 0 1 0 0,1 0-1 0 0,-1 0 1 0 0,0 0-1 0 0,0 0 1 0 0,0-1-1 0 0,1-1 1 0 0,0 2-32 0 0,-1-1-1 0 0,0 0 1 0 0,0 0 0 0 0,0 0 0 0 0,0 0 0 0 0,0 0-1 0 0,0 0 1 0 0,-1 0 0 0 0,1 0 0 0 0,-1 0-1 0 0,1-1 1 0 0,-1 1 0 0 0,0 0 0 0 0,0 0 0 0 0,0-5-1 0 0,-1 0-38 0 0,0-1 0 0 0,-1 1 0 0 0,1 0-1 0 0,-2-1 1 0 0,1 1 0 0 0,-1 0 0 0 0,0 0 0 0 0,0 0-1 0 0,-1 1 1 0 0,0-1 0 0 0,-7-9 0 0 0,-115-108-752 0 0,116 116 714 0 0,0 0 1 0 0,0 1-1 0 0,-1 0 0 0 0,0 1 0 0 0,0 0 0 0 0,-1 0 0 0 0,-13-3 0 0 0,5 2-3370 0 0,-34-5-1 0 0,44 9 2771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8783 0 0,'2'2'145'0'0,"0"0"0"0"0,0 1 0 0 0,0-1 0 0 0,0 1 0 0 0,-1-1-1 0 0,3 6 1 0 0,5 8 541 0 0,45 60 2958 0 0,27 34-2244 0 0,-69-96-1309 0 0,1 0 0 0 0,18 14 1 0 0,-17-16-56 0 0,-8-7-40 0 0,0 0 1 0 0,0 0-1 0 0,1-1 1 0 0,0 0 0 0 0,0 0-1 0 0,0-1 1 0 0,0 0 0 0 0,13 4-1 0 0,-16-6-186 0 0,0 0 0 0 0,0 0 0 0 0,0 0 0 0 0,0-1-1 0 0,0 0 1 0 0,0 0 0 0 0,0 0 0 0 0,0 0 0 0 0,0-1-1 0 0,0 1 1 0 0,0-1 0 0 0,0 0 0 0 0,-1 0 0 0 0,1 0-1 0 0,0-1 1 0 0,0 1 0 0 0,-1-1 0 0 0,7-4 0 0 0,-8 4-194 0 0,-1 1 0 0 0,1 0 0 0 0,-1 0 1 0 0,0-1-1 0 0,1 1 0 0 0,-1-1 0 0 0,0 1 1 0 0,0-1-1 0 0,0 0 0 0 0,0 0 0 0 0,-1 1 1 0 0,1-1-1 0 0,1-3 0 0 0,1-26-4914 0 0,-3 31 5291 0 0,1-19-981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11287 0 0,'3'12'420'0'0,"0"0"0"0"0,2 24 0 0 0,0 2-58 0 0,-4-32-284 0 0,37 158 2042 0 0,-31-140-1904 0 0,2 0-1 0 0,0-1 0 0 0,1 0 0 0 0,24 37 0 0 0,-25-47-133 0 0,2-1-1 0 0,-1 0 1 0 0,2 0 0 0 0,22 18-1 0 0,-27-25-130 0 0,-1-1-1 0 0,1 0 1 0 0,0 0 0 0 0,0-1-1 0 0,0 0 1 0 0,0 0 0 0 0,0 0-1 0 0,1-1 1 0 0,-1 0-1 0 0,1-1 1 0 0,11 2 0 0 0,-15-3-160 0 0,-1 0 0 0 0,1 0 0 0 0,0 0 0 0 0,0-1 1 0 0,-1 1-1 0 0,1-1 0 0 0,0 0 0 0 0,-1 0 0 0 0,1 0 1 0 0,-1-1-1 0 0,5-1 0 0 0,-5 1-134 0 0,-1 1-1 0 0,0-1 0 0 0,0 0 1 0 0,0 0-1 0 0,0 0 1 0 0,0 0-1 0 0,0 0 0 0 0,0 0 1 0 0,-1 0-1 0 0,1-1 1 0 0,-1 1-1 0 0,0-1 1 0 0,0 1-1 0 0,0-1 0 0 0,0 1 1 0 0,0-1-1 0 0,0-2 1 0 0,5-36-4893 0 0,-3 19 4194 0 0</inkml:trace>
  <inkml:trace contextRef="#ctx0" brushRef="#br0" timeOffset="1">98 39 10767 0 0,'11'45'1040'0'0,"-6"-23"-638"0"0,0 0-1 0 0,2 0 1 0 0,0-1 0 0 0,16 32-1 0 0,-12-34-186 0 0,1 0 0 0 0,1 0 0 0 0,0-2 0 0 0,24 25 0 0 0,-29-34-185 0 0,0-1 0 0 0,1 0 1 0 0,0-1-1 0 0,0 1 1 0 0,0-2-1 0 0,1 1 1 0 0,0-1-1 0 0,0-1 1 0 0,1 0-1 0 0,-1 0 1 0 0,12 2-1 0 0,-17-5-236 0 0,1 0 1 0 0,-1-1-1 0 0,1 1 0 0 0,-1-1 0 0 0,1 0 0 0 0,-1 0 0 0 0,1-1 1 0 0,5-1-1 0 0,-9 2-86 0 0,1-1 1 0 0,-1 0 0 0 0,0 0-1 0 0,1 1 1 0 0,-1-2-1 0 0,0 1 1 0 0,1 0 0 0 0,-1 0-1 0 0,0-1 1 0 0,0 1 0 0 0,0-1-1 0 0,0 0 1 0 0,0 0 0 0 0,-1 1-1 0 0,1-1 1 0 0,0 0-1 0 0,-1 0 1 0 0,0-1 0 0 0,2-2-1 0 0,0-2-264 0 0,0 1 0 0 0,-1-1-1 0 0,0 0 1 0 0,0 0 0 0 0,-1 0-1 0 0,0 0 1 0 0,0 0 0 0 0,-1 0-1 0 0,0 0 1 0 0,0-1 0 0 0,-1-6-1 0 0,-1-11 145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5039 0 0,'3'13'281'0'0,"2"22"0"0"0,1 6 1353 0 0,-2-22-251 0 0,-2-10-544 0 0,0 1 1 0 0,1-1-1 0 0,0 0 1 0 0,5 11-1 0 0,35 68 232 0 0,-33-69-984 0 0,1 0-1 0 0,1-1 1 0 0,21 26-1 0 0,-12-17 9 0 0,-1-1 82 0 0,0-1-1 0 0,43 38 1 0 0,-55-55-332 0 0,1-1 0 0 0,-1 0 1 0 0,2-1-1 0 0,-1 0 0 0 0,1-1 0 0 0,0 0 0 0 0,0 0 1 0 0,0-1-1 0 0,0 0 0 0 0,1-1 0 0 0,18 4 0 0 0,-25-7-232 0 0,0 1-1 0 0,1-1 1 0 0,-1-1 0 0 0,0 1-1 0 0,0 0 1 0 0,0-1-1 0 0,0 0 1 0 0,0 0-1 0 0,0 0 1 0 0,0-1 0 0 0,0 1-1 0 0,0-1 1 0 0,-1 0-1 0 0,1 0 1 0 0,-1 0-1 0 0,1 0 1 0 0,-1-1 0 0 0,0 1-1 0 0,0-1 1 0 0,0 0-1 0 0,0 0 1 0 0,0 0-1 0 0,-1 0 1 0 0,1-1 0 0 0,1-4-1 0 0,4-8-1379 0 0,1 1 1087 0 0</inkml:trace>
  <inkml:trace contextRef="#ctx0" brushRef="#br0" timeOffset="1">64 36 12207 0 0,'3'7'339'0'0,"0"0"0"0"0,-1 0 0 0 0,4 13 0 0 0,-5-14-322 0 0,1 1-1 0 0,0 0 1 0 0,0-1-1 0 0,6 11 1 0 0,10 16 170 0 0,-10-17-67 0 0,1-1 1 0 0,13 19-1 0 0,90 108 528 0 0,-102-129-649 0 0,1-1 1 0 0,0 0-1 0 0,1-1 0 0 0,0 0 1 0 0,1-1-1 0 0,0 0 0 0 0,1-1 1 0 0,20 10-1 0 0,-22-13-707 0 0,0-1-1 0 0,1-1 1 0 0,-1 0 0 0 0,1 0 0 0 0,0-1-1 0 0,19 2 1 0 0,-29-5 364 0 0,-1 0-1 0 0,0 0 1 0 0,0 1 0 0 0,0-1-1 0 0,0 0 1 0 0,0-1 0 0 0,0 1 0 0 0,1 0-1 0 0,-1-1 1 0 0,0 1 0 0 0,0-1-1 0 0,0 1 1 0 0,0-1 0 0 0,0 0-1 0 0,0 0 1 0 0,-1 0 0 0 0,1 0-1 0 0,0 0 1 0 0,0-1 0 0 0,-1 1-1 0 0,1-1 1 0 0,0 1 0 0 0,-1-1-1 0 0,3-2 1 0 0,3-6-431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0,'5'20'725'0'0,"1"0"0"0"0,1 0-1 0 0,0-1 1 0 0,2 0 0 0 0,19 32-1 0 0,-10-26-552 0 0,1-1 0 0 0,2-1 0 0 0,0-1-1 0 0,1 0 1 0 0,1-2 0 0 0,1-1 0 0 0,1-1-1 0 0,0-1 1 0 0,1-1 0 0 0,37 16 0 0 0,-34-15-285 0 0,-19-11-841 0 0,22 10 0 0 0,-29-14 358 0 0,0-1 0 0 0,0 0 0 0 0,1 0 0 0 0,-1-1-1 0 0,0 1 1 0 0,6 0 0 0 0,-8-2 438 0 0,-1 1 0 0 0,1 0 0 0 0,-1 0 0 0 0,0 0 0 0 0,1-1 0 0 0,-1 1 0 0 0,1 0 0 0 0,-1 0 0 0 0,0-1 0 0 0,1 1 0 0 0,-1 0 0 0 0,0-1-1 0 0,1 1 1 0 0,-1 0 0 0 0,0-1 0 0 0,1 1 0 0 0,-1 0 0 0 0,0-1 0 0 0,0 1 0 0 0,0-1 0 0 0,1 1 0 0 0,-1-1 0 0 0,0 1 0 0 0,0 0 0 0 0,0-1 0 0 0,0 1-1 0 0,0-1 1 0 0,0 1 0 0 0,0-1 0 0 0,0 1 0 0 0,0-1 0 0 0,0 1 0 0 0,0-1 0 0 0,0 1 0 0 0,0-1 0 0 0,0 0 0 0 0,0-4-615 0 0,1-9-10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11255 0 0,'19'42'724'0'0,"3"-1"0"0"0,1-1 0 0 0,51 65 0 0 0,-43-72-599 0 0,2-1-1 0 0,1-1 1 0 0,41 28-1 0 0,2 2-172 0 0,-75-59 6 0 0,9 7-299 0 0,0 0-1 0 0,0 0 1 0 0,17 8-1 0 0,-26-16 54 0 0,1 1-1 0 0,0-1 0 0 0,-1 0 1 0 0,1 0-1 0 0,0 0 1 0 0,0 0-1 0 0,0 0 0 0 0,0-1 1 0 0,0 1-1 0 0,0-1 0 0 0,0 0 1 0 0,0 0-1 0 0,1 0 0 0 0,-1 0 1 0 0,0 0-1 0 0,0-1 1 0 0,0 0-1 0 0,0 1 0 0 0,0-1 1 0 0,0 0-1 0 0,3-2 0 0 0,-5 2 64 0 0,1 0-1 0 0,-1 0 0 0 0,-1 0 1 0 0,1 0-1 0 0,0 0 0 0 0,0 0 0 0 0,0-1 1 0 0,0 1-1 0 0,-1 0 0 0 0,1 0 1 0 0,-1-1-1 0 0,1 1 0 0 0,-1 0 1 0 0,1-1-1 0 0,-1 1 0 0 0,0 0 0 0 0,1-1 1 0 0,-1 1-1 0 0,0-1 0 0 0,0 1 1 0 0,0-2-1 0 0,0-5-505 0 0,3-10 63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12151 0 0,'15'29'533'0'0,"1"-1"-1"0"0,1 0 0 0 0,38 46 0 0 0,-43-59-413 0 0,8 8 1 0 0,1 0-1 0 0,1-2 1 0 0,1 0-1 0 0,1-1 0 0 0,1-2 1 0 0,45 26-1 0 0,-64-40-267 0 0,0-1 0 0 0,1 0 0 0 0,-1 0 1 0 0,1-1-1 0 0,-1 0 0 0 0,14 3 0 0 0,-19-5-2 0 0,1 0-1 0 0,-1 0 1 0 0,1 0 0 0 0,-1 0 0 0 0,1 0-1 0 0,-1 0 1 0 0,1 0 0 0 0,-1 0 0 0 0,1-1-1 0 0,-1 1 1 0 0,1 0 0 0 0,-1-1 0 0 0,0 0-1 0 0,1 1 1 0 0,-1-1 0 0 0,0 0 0 0 0,1 1-1 0 0,-1-1 1 0 0,0 0 0 0 0,0 0 0 0 0,0 0-1 0 0,1 0 1 0 0,-1 0 0 0 0,0-1 0 0 0,-1 1-1 0 0,1 0 1 0 0,0 0 0 0 0,0-1 0 0 0,0 1-1 0 0,-1 0 1 0 0,1-1 0 0 0,-1 1 0 0 0,1-1-1 0 0,-1 1 1 0 0,0-1 0 0 0,1-2 0 0 0,-1 0-459 0 0,0 1 1 0 0,0-1-1 0 0,0 1 1 0 0,0-1-1 0 0,-1 1 1 0 0,1-1 0 0 0,-1 1-1 0 0,-2-6 1 0 0,-1-7-1188 0 0,1-4 938 0 0</inkml:trace>
  <inkml:trace contextRef="#ctx0" brushRef="#br0" timeOffset="1">42 1 13447 0 0,'6'33'1536'0'0,"-3"-20"-1248"0"0,6 24 0 0 0,1-13 183 0 0,17 30-1 0 0,-11-21-315 0 0,-8-19-119 0 0,1-1 0 0 0,0 1 0 0 0,1-2 0 0 0,0 1 0 0 0,1-1 0 0 0,0-1 0 0 0,1 0 0 0 0,0 0 0 0 0,0-2 0 0 0,2 1 0 0 0,-1-1 0 0 0,1-1 0 0 0,25 11 0 0 0,-36-18-70 0 0,0 0-1 0 0,1 0 1 0 0,-1 0-1 0 0,1 0 0 0 0,-1 0 1 0 0,1-1-1 0 0,0 1 1 0 0,-1-1-1 0 0,1 0 0 0 0,4 0 1 0 0,-6-1-89 0 0,-1 1 0 0 0,0 0 1 0 0,0-1-1 0 0,1 1 0 0 0,-1-1 0 0 0,0 0 0 0 0,0 1 1 0 0,0-1-1 0 0,0 0 0 0 0,0 0 0 0 0,1 1 1 0 0,-2-1-1 0 0,1 0 0 0 0,0 0 0 0 0,0 0 0 0 0,0 0 1 0 0,0-1-1 0 0,-1 1 0 0 0,1 0 0 0 0,0 0 0 0 0,-1 0 1 0 0,1-1-1 0 0,-1 1 0 0 0,1 0 0 0 0,-1 0 1 0 0,0-1-1 0 0,0 1 0 0 0,1 0 0 0 0,-1-1 0 0 0,0-1 1 0 0,0-4-870 0 0,-1-1 0 0 0,0 0 0 0 0,0 1 0 0 0,0-1 0 0 0,-5-12 0 0 0,2 4-422 0 0,1 4 406 0 0,-1 1-1 0 0,-1 0 0 0 0,-7-15 1 0 0,6 15 432 0 0,-6-12 42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13271 0 0,'2'4'209'0'0,"-1"0"0"0"0,1 0 0 0 0,-1 1 0 0 0,0-1 1 0 0,0 0-1 0 0,1 7 0 0 0,3 12 75 0 0,-2-7 75 0 0,-2-13-265 0 0,0 1-1 0 0,-1-1 1 0 0,1 0 0 0 0,0 1-1 0 0,1-1 1 0 0,2 6 0 0 0,6 6 8 0 0,0-1 0 0 0,1 0 0 0 0,1-1 0 0 0,0 0 0 0 0,22 18 0 0 0,-23-23-79 0 0,0-1 0 0 0,0 1 1 0 0,0-2-1 0 0,1 1 0 0 0,0-2 0 0 0,0 1 1 0 0,1-2-1 0 0,14 4 0 0 0,-25-7-38 0 0,1-1 0 0 0,-1 1 0 0 0,1-1 0 0 0,-1 1 0 0 0,1-1-1 0 0,-1 0 1 0 0,1 0 0 0 0,0-1 0 0 0,-1 1 0 0 0,1 0 0 0 0,-1-1 0 0 0,0 0-1 0 0,1 1 1 0 0,-1-1 0 0 0,1 0 0 0 0,-1 0 0 0 0,0 0 0 0 0,0-1 0 0 0,1 1-1 0 0,-1 0 1 0 0,3-4 0 0 0,-3 3-242 0 0,0 0 0 0 0,0-1 0 0 0,-1 1 0 0 0,1 0 0 0 0,-1-1 0 0 0,0 1 1 0 0,0-1-1 0 0,0 0 0 0 0,0 1 0 0 0,0-1 0 0 0,0 0 0 0 0,-1 0 0 0 0,1 1 0 0 0,-1-1 0 0 0,0 0 0 0 0,0 0 0 0 0,0 0 0 0 0,0 1 0 0 0,-1-4 0 0 0,-1-9-1287 0 0,2 8 433 0 0,-1 0 1 0 0,0 0-1 0 0,-1 0 0 0 0,0 0 1 0 0,-4-11-1 0 0,-3-1-830 0 0,0 1 1194 0 0</inkml:trace>
  <inkml:trace contextRef="#ctx0" brushRef="#br0" timeOffset="1">109 1 8431 0 0,'0'1'72'0'0,"1"1"0"0"0,-1 0 0 0 0,1-1 0 0 0,-1 1 0 0 0,0 0 0 0 0,1 0 0 0 0,-1-1 0 0 0,0 1 0 0 0,0 0 0 0 0,-1-1 0 0 0,1 1 0 0 0,-1 3 0 0 0,0 13 875 0 0,0-2 551 0 0,1-14-1319 0 0,0 0 1 0 0,0 0-1 0 0,-1 0 0 0 0,1 0 0 0 0,0 0 1 0 0,1 0-1 0 0,-1-1 0 0 0,0 1 0 0 0,1 3 1 0 0,4 8 68 0 0,0 1 1 0 0,1-2 0 0 0,0 1 0 0 0,1-1-1 0 0,1 0 1 0 0,0 0 0 0 0,0 0 0 0 0,1-1-1 0 0,0-1 1 0 0,1 0 0 0 0,1 0 0 0 0,-1-1-1 0 0,21 14 1 0 0,-27-21-239 0 0,0 0-1 0 0,-1-1 1 0 0,1 1 0 0 0,7 1-1 0 0,-10-3-6 0 0,0 1 0 0 0,0-1 0 0 0,1 0 0 0 0,-1 0 0 0 0,0 0 0 0 0,0 0 0 0 0,0 0 0 0 0,0 0 0 0 0,0 0 0 0 0,0 0 0 0 0,0 0 0 0 0,0 0 0 0 0,0-1 0 0 0,0 1 0 0 0,0 0 0 0 0,0-1 0 0 0,0 1 1 0 0,0-1-1 0 0,0 1 0 0 0,0-1 0 0 0,0 1 0 0 0,1-2 0 0 0,-1 0-42 0 0,0 1 0 0 0,1 0 1 0 0,-1-1-1 0 0,0 1 1 0 0,0-1-1 0 0,0 0 1 0 0,0 1-1 0 0,0-1 1 0 0,-1 0-1 0 0,1 0 1 0 0,0 1-1 0 0,-1-1 1 0 0,1 0-1 0 0,-1 0 0 0 0,0 0 1 0 0,0 0-1 0 0,0 1 1 0 0,0-1-1 0 0,0 0 1 0 0,0-3-1 0 0,0 3-15 0 0,0-5-693 0 0,-1 1 0 0 0,0-1 0 0 0,0 0 0 0 0,-1 1-1 0 0,0 0 1 0 0,0-1 0 0 0,0 1 0 0 0,-1 0 0 0 0,0 0 0 0 0,-7-11 0 0 0,-4-3-2595 0 0,-27-30 0 0 0,23 29 2678 0 0,5 5 320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10711 0 0,'10'27'1192'0'0,"-9"-23"-1095"0"0,0 1 0 0 0,1-1 0 0 0,-1 0 1 0 0,1 0-1 0 0,2 4 0 0 0,12 18 1439 0 0,34 43 0 0 0,-33-49-1216 0 0,26 22 1 0 0,-35-35-257 0 0,0 0 1 0 0,1-1 0 0 0,-1 0-1 0 0,1-1 1 0 0,1 0 0 0 0,11 5-1 0 0,-20-9-73 0 0,1-1 0 0 0,-1 1 0 0 0,1-1 0 0 0,0 0 0 0 0,-1 0 0 0 0,1 0 0 0 0,-1 0 0 0 0,1 0-1 0 0,0 0 1 0 0,-1 0 0 0 0,1 0 0 0 0,-1 0 0 0 0,1-1 0 0 0,-1 1 0 0 0,1-1 0 0 0,-1 1 0 0 0,1-1 0 0 0,-1 0 0 0 0,1 1-1 0 0,-1-1 1 0 0,0 0 0 0 0,1 0 0 0 0,-1 0 0 0 0,0 0 0 0 0,0 0 0 0 0,0 0 0 0 0,0 0 0 0 0,0-1 0 0 0,0 1 0 0 0,0 0-1 0 0,0-1 1 0 0,1-1 0 0 0,1-7-263 0 0,-2 6-3 0 0,0 1-1 0 0,0-1 1 0 0,-1 1-1 0 0,1-1 1 0 0,-1 0-1 0 0,1 1 0 0 0,-1-1 1 0 0,-1-6-1 0 0,0-1-1734 0 0,-1 1-1 0 0,0-1 0 0 0,0 1 1 0 0,-1-1-1 0 0,-7-14 0 0 0,4 12 1003 0 0</inkml:trace>
  <inkml:trace contextRef="#ctx0" brushRef="#br0" timeOffset="1">104 1 13015 0 0,'6'11'436'0'0,"1"-1"0"0"0,-2 2 0 0 0,7 13-1 0 0,-7-11 6 0 0,1-2 0 0 0,10 17 0 0 0,-7-16-25 0 0,17 21 0 0 0,-22-30-383 0 0,0-1 0 0 0,0 1 0 0 0,0-1 0 0 0,0 1-1 0 0,0-1 1 0 0,1-1 0 0 0,-1 1 0 0 0,1-1 0 0 0,5 3 0 0 0,-9-5-30 0 0,0 1 0 0 0,0-1 0 0 0,0 0 0 0 0,0 1 0 0 0,0-1-1 0 0,1 0 1 0 0,-1 0 0 0 0,0 0 0 0 0,0 0 0 0 0,0 0 0 0 0,0 0 0 0 0,0 0 0 0 0,0-1 0 0 0,1 1 0 0 0,-1 0 0 0 0,0 0 0 0 0,0-1 0 0 0,0 1 0 0 0,0-1 0 0 0,0 1-1 0 0,0-1 1 0 0,0 0 0 0 0,0 1 0 0 0,0-1 0 0 0,-1 0 0 0 0,1 1 0 0 0,0-1 0 0 0,0 0 0 0 0,0 0 0 0 0,-1 0 0 0 0,1 0 0 0 0,-1 0 0 0 0,1 0 0 0 0,0 0 0 0 0,-1 0-1 0 0,0 0 1 0 0,1 0 0 0 0,-1 0 0 0 0,0 0 0 0 0,1 0 0 0 0,-1-3 0 0 0,1-2-432 0 0,0 0 0 0 0,0 0 1 0 0,-1 0-1 0 0,1 0 0 0 0,-1-1 0 0 0,-2-6 0 0 0,0 2-3287 0 0,0 0 0 0 0,-8-22 0 0 0,7 24 2235 0 0,-3-6 306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7687 0 0,'14'49'3730'0'0,"15"13"788"0"0,21 27-3438 0 0,-46-82-1013 0 0,1 0 0 0 0,0-1 0 0 0,0 1 0 0 0,0-1 0 0 0,1 0-1 0 0,0 0 1 0 0,0-1 0 0 0,1 0 0 0 0,-1 0 0 0 0,1 0 0 0 0,0-1 0 0 0,0 0-1 0 0,16 6 1 0 0,-22-10-83 0 0,1 1 0 0 0,0-1 0 0 0,-1 0 0 0 0,1 1 0 0 0,0-1 0 0 0,0 0 0 0 0,-1 0 0 0 0,1 0 0 0 0,0 0 0 0 0,0-1 0 0 0,-1 1 0 0 0,1 0 0 0 0,0-1 0 0 0,-1 1 0 0 0,1-1 0 0 0,0 1 0 0 0,-1-1 0 0 0,1 0 0 0 0,-1 0 0 0 0,1 0 0 0 0,-1 0 0 0 0,1 0 0 0 0,-1 0 0 0 0,0 0 0 0 0,0 0-1 0 0,1 0 1 0 0,-1-1 0 0 0,0 1 0 0 0,0 0 0 0 0,0-1 0 0 0,0 1 0 0 0,0-1 0 0 0,-1 1 0 0 0,1-1 0 0 0,0 0 0 0 0,-1 1 0 0 0,1-1 0 0 0,-1 0 0 0 0,0 1 0 0 0,1-1 0 0 0,-1 0 0 0 0,0 0 0 0 0,0 1 0 0 0,0-1 0 0 0,0-2 0 0 0,-2-22-1053 0 0,2 21 587 0 0,0 0 0 0 0,0 0 0 0 0,-1-1 1 0 0,1 1-1 0 0,-3-8 0 0 0,-4-8-1496 0 0,4 10-483 0 0,0 1 1 0 0,-9-20-1 0 0,3 12 22 0 0,1 1 1503 0 0</inkml:trace>
  <inkml:trace contextRef="#ctx0" brushRef="#br0" timeOffset="1">115 0 11519 0 0,'2'2'150'0'0,"1"0"0"0"0,-1 0 0 0 0,0 0 0 0 0,0 0 0 0 0,0 1 0 0 0,0-1 0 0 0,-1 0 0 0 0,1 1 0 0 0,-1-1 0 0 0,1 1-1 0 0,0 3 1 0 0,2 1 270 0 0,7 14 330 0 0,-1-3-203 0 0,-1-1 1 0 0,15 17 0 0 0,-20-28-481 0 0,1-1 0 0 0,-1 0-1 0 0,1 0 1 0 0,0-1 0 0 0,1 0 0 0 0,-1 1 0 0 0,1-2 0 0 0,0 1-1 0 0,12 5 1 0 0,-15-8-52 0 0,-1 0-1 0 0,1 0 1 0 0,-1 0-1 0 0,1-1 0 0 0,0 1 1 0 0,-1-1-1 0 0,1 0 1 0 0,0 1-1 0 0,0-1 0 0 0,-1 0 1 0 0,1-1-1 0 0,0 1 1 0 0,-1 0-1 0 0,1-1 1 0 0,0 1-1 0 0,-1-1 0 0 0,4-1 1 0 0,-4 1-97 0 0,-1 0 1 0 0,1-1-1 0 0,0 1 1 0 0,0 0-1 0 0,0-1 1 0 0,-1 1-1 0 0,1-1 1 0 0,-1 1-1 0 0,1-1 1 0 0,-1 0-1 0 0,0 0 1 0 0,1 0-1 0 0,-1 0 1 0 0,0 0-1 0 0,0 0 1 0 0,0 0-1 0 0,-1 0 1 0 0,1 0-1 0 0,-1 0 1 0 0,2-4-1 0 0,-1-23-1763 0 0,-2 16-928 0 0,-1 0 0 0 0,0 0 0 0 0,-5-13 0 0 0,6 20 1990 0 0,-3-12-301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10911 0 0,'7'11'727'0'0,"0"0"1"0"0,-1 1-1 0 0,0 0 0 0 0,4 14 0 0 0,-5-14-215 0 0,0 0 0 0 0,0 0 0 0 0,1-1 0 0 0,12 17 0 0 0,-6-13-392 0 0,22 22-1 0 0,-28-32-56 0 0,-1 0 0 0 0,1-1 0 0 0,1 1 0 0 0,-1-1 0 0 0,0 0 0 0 0,1 0 0 0 0,7 2 0 0 0,-13-6-62 0 0,-1 1-1 0 0,1-1 1 0 0,0 0-1 0 0,-1 0 1 0 0,1 1 0 0 0,-1-1-1 0 0,1 0 1 0 0,0 0-1 0 0,-1 0 1 0 0,1 0 0 0 0,0 0-1 0 0,-1 0 1 0 0,1 0-1 0 0,0 0 1 0 0,-1 0 0 0 0,1 0-1 0 0,0-1 1 0 0,-1 1-1 0 0,1 0 1 0 0,-1 0 0 0 0,1-1-1 0 0,0 1 1 0 0,-1 0-1 0 0,1 0 1 0 0,-1-1 0 0 0,1 1-1 0 0,0-1 1 0 0,0 0-58 0 0,-1-1-1 0 0,1 1 1 0 0,0 0-1 0 0,-1 0 1 0 0,1 0 0 0 0,-1-1-1 0 0,0 1 1 0 0,1 0 0 0 0,-1-1-1 0 0,0 1 1 0 0,0 0-1 0 0,0-3 1 0 0,0-5-609 0 0,-1 1 0 0 0,0-1 0 0 0,-2-10-1 0 0,2 16 282 0 0,-5-18-2235 0 0,0 0 0 0 0,-2 1 0 0 0,0 0 0 0 0,-18-29 0 0 0,19 34 2104 0 0</inkml:trace>
  <inkml:trace contextRef="#ctx0" brushRef="#br0" timeOffset="1">83 9 11343 0 0,'2'2'159'0'0,"0"1"0"0"0,0 0 0 0 0,-1 0 0 0 0,1 0 0 0 0,-1 0 0 0 0,0 0 0 0 0,1 4 0 0 0,5 12 481 0 0,14 28 1841 0 0,-16-33-2137 0 0,1 0 0 0 0,11 18 1 0 0,-13-25-276 0 0,1-1 1 0 0,0 1 0 0 0,0-1 0 0 0,7 6 0 0 0,-10-10-39 0 0,1 0 1 0 0,-1 0-1 0 0,1 0 1 0 0,-1 0-1 0 0,1 0 1 0 0,0-1-1 0 0,0 1 1 0 0,0-1 0 0 0,0 0-1 0 0,0 0 1 0 0,0 0-1 0 0,0 0 1 0 0,4 0-1 0 0,-6-1-26 0 0,0 0 1 0 0,-1-1-1 0 0,1 1 0 0 0,0 0 0 0 0,0-1 0 0 0,-1 1 0 0 0,1 0 0 0 0,0-1 0 0 0,-1 1 1 0 0,1-1-1 0 0,0 0 0 0 0,-1 1 0 0 0,1-1 0 0 0,-1 1 0 0 0,1-1 0 0 0,-1 0 1 0 0,1 1-1 0 0,-1-1 0 0 0,0 0 0 0 0,1 1 0 0 0,-1-2 0 0 0,7-18-232 0 0,-5 1-1170 0 0,-1-1 1 0 0,0 1 0 0 0,-3-21-1 0 0,1 19-992 0 0,-6-15-3015 0 0,3 18 2803 0 0,2 3 1655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0.686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64 81 8495 0 0,'0'0'652'0'0,"-4"17"-400"0"0,3 1-211 0 0,1-16-23 0 0,0 1 0 0 0,-1 0 0 0 0,1 0 0 0 0,0 0 0 0 0,1 0 0 0 0,-1 0 0 0 0,0-1 0 0 0,1 1 0 0 0,0 0 0 0 0,1 3 0 0 0,-1-2 116 0 0,0-1 0 0 0,1 1 0 0 0,-1 0 1 0 0,0-1-1 0 0,-1 1 0 0 0,1 4 0 0 0,1 2 346 0 0,-3-7-18 0 0,0-1-399 0 0,5 2 485 0 0,-4-4-545 0 0,0 1 1 0 0,0-1-1 0 0,0 0 0 0 0,1 0 0 0 0,-1 0 1 0 0,0 0-1 0 0,0 0 0 0 0,0 1 1 0 0,0-1-1 0 0,1 0 0 0 0,-1 0 1 0 0,0 0-1 0 0,0 0 0 0 0,0 0 0 0 0,1 0 1 0 0,-1 0-1 0 0,0 0 0 0 0,0 0 1 0 0,1 0-1 0 0,-1 0 0 0 0,0 0 1 0 0,0 0-1 0 0,0 0 0 0 0,1 0 0 0 0,-1 0 1 0 0,0 0-1 0 0,0 0 0 0 0,0 0 1 0 0,1 0-1 0 0,-1 0 0 0 0,0-1 0 0 0,0 1 1 0 0,0 0-1 0 0,1 0 0 0 0,-1 0 1 0 0,0 0-1 0 0,0 0 0 0 0,0 0 1 0 0,0-1-1 0 0,0 1 0 0 0,1 0 0 0 0,-1 0 1 0 0,0 0-1 0 0,0 0 0 0 0,0-1 1 0 0,0 1-1 0 0,0 0 0 0 0,0 0 1 0 0,0-1-1 0 0,4-11 61 0 0,-4 8-48 0 0,2-1-36 0 0,-1-1 0 0 0,1 0 0 0 0,-1 0 0 0 0,0-6 0 0 0,2-13-277 0 0,-3 21 215 0 0,0 0 0 0 0,0 1-1 0 0,0-1 1 0 0,0 0 0 0 0,-1 0 0 0 0,1 0 0 0 0,-3-5-1 0 0,0-10-394 0 0,-5-6-284 0 0,1 6 305 0 0,7 18 466 0 0,0 0 0 0 0,0 0 1 0 0,0 0-1 0 0,-1 0 0 0 0,1 0 0 0 0,0 0 1 0 0,-1 0-1 0 0,1 0 0 0 0,-1 0 0 0 0,1 0 1 0 0,-1 0-1 0 0,0 0 0 0 0,1 1 0 0 0,-1-1 0 0 0,0 0 1 0 0,1 0-1 0 0,-1 1 0 0 0,0-1 0 0 0,0 1 1 0 0,0-1-1 0 0,0 1 0 0 0,0-1 0 0 0,1 1 1 0 0,-1-1-1 0 0,0 1 0 0 0,0 0 0 0 0,0-1 0 0 0,0 1 1 0 0,0 0-1 0 0,0 0 0 0 0,0 0 0 0 0,0 0 1 0 0,0 0-1 0 0,0 0 0 0 0,0 0 0 0 0,0 0 1 0 0,0 0-1 0 0,0 0 0 0 0,0 1 0 0 0,0-1 0 0 0,0 0 1 0 0,0 1-1 0 0,0-1 0 0 0,0 0 0 0 0,0 1 1 0 0,0 0-1 0 0,0-1 0 0 0,0 1 0 0 0,1-1 1 0 0,-1 1-1 0 0,0 0 0 0 0,0 0 0 0 0,1-1 0 0 0,-2 3 1 0 0,-2 3 196 0 0,0 0 1 0 0,1 0-1 0 0,0 1 0 0 0,0-1 1 0 0,0 1-1 0 0,1 0 1 0 0,0 0-1 0 0,0 0 1 0 0,0 0-1 0 0,1 0 0 0 0,0 0 1 0 0,1 0-1 0 0,0 13 1 0 0,2 4-7 0 0,-1-16-235 0 0,0 1 0 0 0,0 0 0 0 0,4 12 0 0 0,-1-9-328 0 0,-1-2-499 0 0,0 0 0 0 0,1 0 0 0 0,8 15 1 0 0,-6-13-1640 0 0,-5-10 1900 0 0,0 0 1 0 0,-1 0-1 0 0,2 0 0 0 0,-1 0 0 0 0,0 0 1 0 0,0 0-1 0 0,1-1 0 0 0,1 3 0 0 0,9 6-336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34 111 12007 0 0,'11'22'972'0'0,"21"38"1779"0"0,-27-52-2522 0 0,0-1 0 0 0,0 0-1 0 0,0 0 1 0 0,1 0 0 0 0,11 9 0 0 0,-15-14-208 0 0,0-1 1 0 0,1 1-1 0 0,-1-1 0 0 0,1 0 0 0 0,-1 1 1 0 0,5 0-1 0 0,-6-1-13 0 0,-1-1 0 0 0,1 0 0 0 0,-1 0 0 0 0,1 0 0 0 0,-1 1 0 0 0,1-1 1 0 0,0 0-1 0 0,-1 0 0 0 0,1 0 0 0 0,-1 0 0 0 0,1 0 0 0 0,-1 0 0 0 0,1 0 0 0 0,0 0 0 0 0,-1-1 0 0 0,1 1 0 0 0,-1 0 1 0 0,1 0-1 0 0,-1 0 0 0 0,1-1 0 0 0,-1 1 0 0 0,1 0 0 0 0,-1 0 0 0 0,1-1 0 0 0,-1 1 0 0 0,1 0 0 0 0,-1-1 1 0 0,0 1-1 0 0,1-1 0 0 0,-1 1 0 0 0,0 0 0 0 0,1-1 0 0 0,-1 1 0 0 0,1-2 0 0 0,0-5-487 0 0,1 0 0 0 0,-1-1 0 0 0,-1 1-1 0 0,1-1 1 0 0,-1 0 0 0 0,-1 1 0 0 0,1-1 0 0 0,-1 1-1 0 0,-4-13 1 0 0,-20-62-9580 0 0,20 67 8557 0 0,0 2 807 0 0</inkml:trace>
  <inkml:trace contextRef="#ctx0" brushRef="#br0" timeOffset="1">55 0 11199 0 0,'3'12'536'0'0,"0"0"0"0"0,-1-1 0 0 0,2 23 0 0 0,0 2 394 0 0,-1-4-542 0 0,0 53 0 0 0,-3-83-407 0 0,0-1-68 0 0,0-1 0 0 0,0 1 0 0 0,0 0 0 0 0,0-1 0 0 0,0 1 0 0 0,-1 0 0 0 0,1-1-1 0 0,0 1 1 0 0,0-1 0 0 0,0 1 0 0 0,-1 0 0 0 0,1-1 0 0 0,0 1 0 0 0,-1-1 0 0 0,1 1 0 0 0,-1-1 0 0 0,1 1 0 0 0,-1-1 0 0 0,1 1 0 0 0,-1-1 0 0 0,1 1 0 0 0,-1-1 0 0 0,1 0 0 0 0,-1 1-1 0 0,1-1 1 0 0,-1 0 0 0 0,0 1 0 0 0,1-1 0 0 0,-1 0 0 0 0,0 0 0 0 0,1 0 0 0 0,-1 0 0 0 0,1 0 0 0 0,-1 1 0 0 0,0-1 0 0 0,1 0 0 0 0,-1 0 0 0 0,0 0 0 0 0,1-1 0 0 0,-1 1-1 0 0,0 0 1 0 0,0 0 0 0 0,-5-1-1570 0 0,1 0 0 0 0,0 0 0 0 0,-10-4 0 0 0,13 4 804 0 0,-11-4-1522 0 0,2 2 1464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4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11255 0 0,'2'5'251'0'0,"0"1"0"0"0,-1-1 0 0 0,0 1 0 0 0,1 8 0 0 0,3 9 118 0 0,12 48 1305 0 0,-8-38-1266 0 0,-7-23-249 0 0,0 0-1 0 0,6 13 1 0 0,-1-2 69 0 0,-5-15-160 0 0,-1-1-1 0 0,1 0 1 0 0,0 0 0 0 0,6 8-1 0 0,-4 0 45 0 0,-4-12-106 0 0,0 0 1 0 0,0-1-1 0 0,0 1 0 0 0,0 0 0 0 0,1-1 1 0 0,-1 1-1 0 0,0 0 0 0 0,0-1 0 0 0,1 1 1 0 0,-1 0-1 0 0,0-1 0 0 0,1 1 0 0 0,-1 0 1 0 0,1-1-1 0 0,0 1 0 0 0,0 0 94 0 0,-2-6-836 0 0,-8-16-2459 0 0,-3-7-4400 0 0,5 14 4540 0 0,2 0 1880 0 0</inkml:trace>
  <inkml:trace contextRef="#ctx0" brushRef="#br0" timeOffset="1">1 136 10159 0 0,'7'55'1572'0'0,"-2"-6"210"0"0,-1-22-917 0 0,16 70 824 0 0,-17-86-1595 0 0,0 0-1 0 0,1-1 1 0 0,1 1-1 0 0,0-1 1 0 0,0 0-1 0 0,10 13 1 0 0,-14-21-41 0 0,-5-25-2770 0 0,-11-8-5795 0 0,6 13 4740 0 0,2 2 2573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8175 0 0,'1'7'183'0'0,"1"0"0"0"0,-1 0 0 0 0,0-1-1 0 0,-1 12 1 0 0,2 11 970 0 0,-1-22-473 0 0,4 21 1673 0 0,9 34 1 0 0,-12-54-2238 0 0,1-1 0 0 0,-1 1 0 0 0,1-1 0 0 0,1 0 1 0 0,0 0-1 0 0,0-1 0 0 0,0 1 0 0 0,0-1 0 0 0,10 10 0 0 0,-13-15-87 0 0,0 0 0 0 0,1 0 0 0 0,-1 0 0 0 0,0 0-1 0 0,0 0 1 0 0,1 0 0 0 0,-1 0 0 0 0,1-1 0 0 0,-1 1 0 0 0,0-1 0 0 0,3 2 0 0 0,-3-2-56 0 0,0 0 0 0 0,-1 0 0 0 0,1 0 1 0 0,0 0-1 0 0,-1 0 0 0 0,1 0 0 0 0,0 0 0 0 0,-1 0 0 0 0,1-1 1 0 0,0 1-1 0 0,-1 0 0 0 0,1 0 0 0 0,0-1 0 0 0,-1 1 1 0 0,1 0-1 0 0,-1-1 0 0 0,1 1 0 0 0,1-1 0 0 0,-1 0-189 0 0,0 0 0 0 0,-1-1-1 0 0,1 1 1 0 0,0 0 0 0 0,0-1-1 0 0,-1 1 1 0 0,1 0 0 0 0,-1-1 0 0 0,1 1-1 0 0,-1-1 1 0 0,1 1 0 0 0,-1-1-1 0 0,0 1 1 0 0,0-1 0 0 0,0 1-1 0 0,0-1 1 0 0,0 1 0 0 0,0-1 0 0 0,0 1-1 0 0,0-1 1 0 0,-1-1 0 0 0,-2-8-2329 0 0,-1 0-1 0 0,-4-10 1 0 0,0-1-418 0 0,4 9 2188 0 0</inkml:trace>
  <inkml:trace contextRef="#ctx0" brushRef="#br0" timeOffset="1">7 15 13271 0 0,'-5'43'1880'0'0,"5"-21"-942"0"0,-1-15-826 0 0,0 0 1 0 0,1-1-1 0 0,0 1 1 0 0,1 0-1 0 0,0 0 0 0 0,0-1 1 0 0,0 1-1 0 0,1 0 1 0 0,-1-1-1 0 0,2 0 0 0 0,2 8 1 0 0,-3-10-112 0 0,1 0 0 0 0,-1 0 0 0 0,1-1 0 0 0,0 1 0 0 0,0-1 0 0 0,0 1 0 0 0,0-1 0 0 0,0 0 0 0 0,1 0 0 0 0,-1 0 0 0 0,1-1 0 0 0,0 1 0 0 0,0-1 0 0 0,0 0 0 0 0,0 0 0 0 0,0 0 1 0 0,7 1-1 0 0,-11-3-54 0 0,1 0 1 0 0,0 0-1 0 0,-1 1 1 0 0,1-1-1 0 0,0 0 1 0 0,-1 0-1 0 0,1 0 1 0 0,0 0-1 0 0,-1 0 1 0 0,1 0-1 0 0,0 0 1 0 0,-1 0-1 0 0,1 0 1 0 0,0 0 0 0 0,-1-1-1 0 0,1 1 1 0 0,0 0-1 0 0,-1 0 1 0 0,1-1-1 0 0,0 1 1 0 0,-1 0-1 0 0,1-1 1 0 0,-1 1-1 0 0,1-1 1 0 0,0 1-1 0 0,-1 0 1 0 0,1-1-1 0 0,-1 1 1 0 0,0-1-1 0 0,1 0 1 0 0,-1 1 0 0 0,1-1-1 0 0,-1 1 1 0 0,0-1-1 0 0,1 0 1 0 0,-1 1-1 0 0,0-1 1 0 0,0 0-1 0 0,0 1 1 0 0,1-1-1 0 0,-1 0 1 0 0,0 1-1 0 0,0-1 1 0 0,0 0-1 0 0,0 1 1 0 0,0-1 0 0 0,0 0-1 0 0,0 1 1 0 0,-1-2-1 0 0,0-4-1274 0 0,0 1-1 0 0,-1-1 1 0 0,0 1 0 0 0,-4-10-1 0 0,4 9-83 0 0,-1 0 323 0 0,0 0 0 0 0,-1 0 1 0 0,-7-10-1 0 0,-1-1-421 0 0,5 5 1031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12727 0 0,'0'2'116'0'0,"1"0"0"0"0,0 0 0 0 0,-1 1 0 0 0,1-1 0 0 0,-1 0 0 0 0,1 0 0 0 0,-1 0 0 0 0,0 1 0 0 0,0-1 0 0 0,0 0 0 0 0,-1 4 0 0 0,1 10 432 0 0,-1 3 570 0 0,1-16-969 0 0,0 1-1 0 0,-1-1 1 0 0,2 0-1 0 0,-1 0 1 0 0,0 1-1 0 0,2 4 1 0 0,1 9 38 0 0,-3-14-167 0 0,0 0 0 0 0,1 0 0 0 0,-1 0-1 0 0,1 0 1 0 0,0 0 0 0 0,2 4 0 0 0,11 25 44 0 0,-9-23-63 0 0,-5-8-5 0 0,0-1-1 0 0,0 1 1 0 0,0 0-1 0 0,1-1 1 0 0,-1 1-1 0 0,0 0 1 0 0,1-1-1 0 0,-1 1 1 0 0,1-1-1 0 0,-1 1 1 0 0,1 0-1 0 0,-1-1 1 0 0,1 1 0 0 0,-1-1-1 0 0,1 1 1 0 0,1 0-95 0 0,-1-3-652 0 0,0 2 712 0 0,-1 0 0 0 0,0 0-1 0 0,0 0 1 0 0,0 0 0 0 0,0-1-1 0 0,0 1 1 0 0,1 0 0 0 0,-1 0-1 0 0,0 0 1 0 0,0 0 0 0 0,0 0-1 0 0,0 0 1 0 0,0 0 0 0 0,0 0-1 0 0,0-1 1 0 0,1 1 0 0 0,-1 0-1 0 0,0 0 1 0 0,0 0 0 0 0,0 0-1 0 0,0 0 1 0 0,0 0 0 0 0,0-1-1 0 0,0 1 1 0 0,0 0 0 0 0,0 0-1 0 0,0 0 1 0 0,0 0 0 0 0,0-1-1 0 0,0 1 1 0 0,0 0 0 0 0,0 0-1 0 0,0 0 1 0 0,0 0 0 0 0,0 0-1 0 0,0-1 1 0 0,0 1 0 0 0,0 0-1 0 0,0 0 1 0 0,0 0 0 0 0,0 0-1 0 0,0 0 1 0 0,0-1 0 0 0,-1 1-1 0 0,1 0 1 0 0,-2-10-2961 0 0,2 9 2591 0 0,0 0-1 0 0,0-1 0 0 0,0 1 0 0 0,0 0 1 0 0,-1 0-1 0 0,1 0 0 0 0,0 0 0 0 0,-1 0 1 0 0,1 0-1 0 0,-1 0 0 0 0,1 0 1 0 0,-1 0-1 0 0,-1-1 0 0 0,-6-11-2915 0 0,-5-5 1877 0 0,7 11 1030 0 0,1 1 258 0 0</inkml:trace>
  <inkml:trace contextRef="#ctx0" brushRef="#br0" timeOffset="1">3 81 11343 0 0,'0'2'177'0'0,"1"1"-1"0"0,0-1 1 0 0,-1 1-1 0 0,0 0 1 0 0,1-1-1 0 0,-1 1 1 0 0,0-1-1 0 0,0 1 1 0 0,-1-1-1 0 0,1 1 1 0 0,0-1-1 0 0,-2 5 1 0 0,-1 15 1702 0 0,3-16-1770 0 0,1 1 1 0 0,-1-1 0 0 0,1 0-1 0 0,0 1 1 0 0,0-1 0 0 0,1 0-1 0 0,-1 0 1 0 0,1 0 0 0 0,1 0-1 0 0,-1 0 1 0 0,1-1 0 0 0,0 1-1 0 0,1-1 1 0 0,-1 0 0 0 0,5 6-1 0 0,-7-11 35 0 0,0 0-171 0 0,0 1 1 0 0,-1-1-1 0 0,1 0 0 0 0,0-1 0 0 0,0 1 0 0 0,0 0 0 0 0,0 0 1 0 0,0 0-1 0 0,0 0 0 0 0,-1-1 0 0 0,1 1 0 0 0,0 0 0 0 0,0-1 1 0 0,0 1-1 0 0,-1-1 0 0 0,1 1 0 0 0,1-2 0 0 0,5-14-2295 0 0,-6 13 1722 0 0,-1 1 50 0 0,1 0-1 0 0,-1 0 1 0 0,0 0 0 0 0,-1 0-1 0 0,1-1 1 0 0,0 1 0 0 0,-1 0-1 0 0,1 0 1 0 0,-2-3 0 0 0,0-6-2080 0 0,1 9 2318 0 0,1 0 1 0 0,-1 1 0 0 0,1-1-1 0 0,-1 0 1 0 0,0 1 0 0 0,0-1-1 0 0,0 1 1 0 0,1-1 0 0 0,-4-2-1 0 0,-3-7-1428 0 0,5 3 1180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12095 0 0,'2'6'340'0'0,"-1"-1"0"0"0,0 1 0 0 0,-1 0 0 0 0,1 0 1 0 0,-1-1-1 0 0,-1 9 0 0 0,1 23 1366 0 0,2-18-1148 0 0,-2-16-527 0 0,1 1 0 0 0,-1 0 0 0 0,0 0 0 0 0,1 0-1 0 0,0 0 1 0 0,0 0 0 0 0,0 0 0 0 0,0 0 0 0 0,1-1 0 0 0,-1 1 0 0 0,1 0-1 0 0,0-1 1 0 0,0 0 0 0 0,0 1 0 0 0,4 2 0 0 0,-6-5-29 0 0,0-1-1 0 0,0 0 1 0 0,0 0-1 0 0,1 0 1 0 0,-1 0 0 0 0,0 0-1 0 0,0 1 1 0 0,0-1-1 0 0,1 0 1 0 0,-1 0 0 0 0,0 0-1 0 0,0 0 1 0 0,1 0-1 0 0,-1 0 1 0 0,0 0 0 0 0,0 0-1 0 0,0 0 1 0 0,1 0-1 0 0,-1 0 1 0 0,0 0 0 0 0,0 0-1 0 0,1 0 1 0 0,-1 0-1 0 0,0 0 1 0 0,0 0 0 0 0,0 0-1 0 0,1 0 1 0 0,-1 0-1 0 0,0 0 1 0 0,0-1 0 0 0,1 1-1 0 0,-1 0 1 0 0,0 0-1 0 0,0 0 1 0 0,0 0 0 0 0,0 0-1 0 0,1-1 1 0 0,-1 1-1 0 0,0 0 1 0 0,0 0 0 0 0,0 0-1 0 0,0 0 1 0 0,0-1-1 0 0,0 1 1 0 0,1 0 0 0 0,-1 0-1 0 0,0-1 1 0 0,6-13-306 0 0,-5 10-194 0 0,0 2 120 0 0,0 0 1 0 0,-1-1 0 0 0,1 1 0 0 0,-1-1 0 0 0,0 1 0 0 0,1-1 0 0 0,-1 1 0 0 0,-1-1-1 0 0,1 1 1 0 0,-1-5 0 0 0,-7-26-7520 0 0,4 22 5081 0 0,2 1 1712 0 0</inkml:trace>
  <inkml:trace contextRef="#ctx0" brushRef="#br0" timeOffset="1">2 24 12095 0 0,'1'3'153'0'0,"-1"-1"0"0"0,0 1-1 0 0,1-1 1 0 0,-1 1-1 0 0,0-1 1 0 0,0 1 0 0 0,-1 0-1 0 0,0 3 1 0 0,0 11 384 0 0,1 15 1040 0 0,0-18-1124 0 0,0 0 0 0 0,3 23 1 0 0,-2-34-420 0 0,-1 0 1 0 0,1 0 0 0 0,0 0 0 0 0,0 0 0 0 0,0 0-1 0 0,0 0 1 0 0,1 0 0 0 0,-1 0 0 0 0,1 0-1 0 0,0 0 1 0 0,0-1 0 0 0,0 1 0 0 0,0-1 0 0 0,0 0-1 0 0,0 1 1 0 0,5 2 0 0 0,-7-5-40 0 0,1 1 0 0 0,-1-1 0 0 0,1 0 0 0 0,-1 0 0 0 0,1 0 0 0 0,-1 0 0 0 0,1 0 0 0 0,-1 1 0 0 0,1-1-1 0 0,-1 0 1 0 0,1 0 0 0 0,-1 0 0 0 0,1 0 0 0 0,-1-1 0 0 0,1 1 0 0 0,0 0 0 0 0,-1 0 0 0 0,1 0 0 0 0,-1 0 0 0 0,1 0 0 0 0,-1-1 0 0 0,1 1 0 0 0,-1 0 0 0 0,0 0 0 0 0,1-1 0 0 0,-1 1 0 0 0,1 0 0 0 0,-1-1 0 0 0,0 1 0 0 0,1-1 0 0 0,-1 1-1 0 0,0 0 1 0 0,1-1 0 0 0,-1 1 0 0 0,0-1 0 0 0,1 1 0 0 0,-1-1 0 0 0,0 1 0 0 0,0-2 0 0 0,9-19-1692 0 0,-8 20 1453 0 0,-1-4-407 0 0,1 1-1 0 0,0 0 0 0 0,-1-1 0 0 0,0 1 1 0 0,0 0-1 0 0,-1-5 0 0 0,0-7-2100 0 0,1 12 2076 0 0,0 1 0 0 0,-1 0 0 0 0,0 0 1 0 0,1 0-1 0 0,-1 0 0 0 0,-2-5 1 0 0,-2-5-1379 0 0,2 2 1256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11023 0 0,'0'1'81'0'0,"0"1"0"0"0,0-1 0 0 0,0 0 0 0 0,0 1 0 0 0,0-1 0 0 0,0 0 0 0 0,0 1 1 0 0,0-1-1 0 0,-1 0 0 0 0,1 1 0 0 0,-1-1 0 0 0,1 0 0 0 0,-1 0 0 0 0,0 2 0 0 0,-4 12 550 0 0,-4 18 1589 0 0,8-24-1867 0 0,0 8 432 0 0,2 29 0 0 0,-1-41-740 0 0,1 1 0 0 0,0-1 0 0 0,0 0 0 0 0,1 0 0 0 0,0 1 0 0 0,-1-1 0 0 0,2 0 0 0 0,-1-1 0 0 0,5 9 0 0 0,-6-12-44 0 0,-1-1-1 0 0,1 1 0 0 0,-1-1 1 0 0,1 1-1 0 0,-1-1 0 0 0,1 1 1 0 0,-1-1-1 0 0,1 1 1 0 0,0-1-1 0 0,-1 1 0 0 0,1-1 1 0 0,0 0-1 0 0,-1 1 0 0 0,1-1 1 0 0,0 0-1 0 0,-1 0 0 0 0,1 1 1 0 0,0-1-1 0 0,0 0 1 0 0,-1 0-1 0 0,1 0 0 0 0,0 0 1 0 0,0 0-1 0 0,0 0 0 0 0,-1 0 1 0 0,1 0-1 0 0,0 0 1 0 0,0-1-1 0 0,-1 1 0 0 0,1 0 1 0 0,0 0-1 0 0,-1-1 0 0 0,2 1 1 0 0,-1-1-58 0 0,0 0 0 0 0,0 1 1 0 0,0-1-1 0 0,0 0 0 0 0,0 0 1 0 0,0 1-1 0 0,0-1 0 0 0,0 0 0 0 0,0 0 1 0 0,0 0-1 0 0,0 0 0 0 0,-1 0 1 0 0,1 0-1 0 0,0 0 0 0 0,-1 0 1 0 0,1-1-1 0 0,0-1 0 0 0,1-6-636 0 0,-1 5-89 0 0,-1 0-1 0 0,1 1 1 0 0,-1-1-1 0 0,1 0 1 0 0,-1 1-1 0 0,-1-6 1 0 0,0-3-1219 0 0,1 8 1301 0 0,-1 0-1 0 0,1 0 1 0 0,-1 0-1 0 0,0 0 0 0 0,0 1 1 0 0,0-1-1 0 0,-3-5 0 0 0,-2-3-893 0 0,2 2 980 0 0</inkml:trace>
  <inkml:trace contextRef="#ctx0" brushRef="#br0" timeOffset="1">1 17 10535 0 0,'1'1'42'0'0,"0"0"0"0"0,0-1 0 0 0,-1 1-1 0 0,1 0 1 0 0,0 0 0 0 0,0 0 0 0 0,0 0-1 0 0,-1 0 1 0 0,1 0 0 0 0,-1 0 0 0 0,1 0-1 0 0,-1 0 1 0 0,1 0 0 0 0,-1 0-1 0 0,1 0 1 0 0,-1 0 0 0 0,0 0 0 0 0,0 1-1 0 0,0-1 1 0 0,0 0 0 0 0,1 0 0 0 0,-2 0-1 0 0,1 0 1 0 0,0 1 0 0 0,0-1 0 0 0,0 0-1 0 0,0 0 1 0 0,-1 2 0 0 0,-1 12 654 0 0,0 6 687 0 0,1-13-933 0 0,1-1 1 0 0,0 0-1 0 0,0 10 0 0 0,-1 14 388 0 0,1-27-735 0 0,-1 1 1 0 0,1 0 0 0 0,0 0-1 0 0,0-1 1 0 0,2 10 0 0 0,1 4-91 0 0,-3-15-7 0 0,1 0 0 0 0,-1 1 1 0 0,1-1-1 0 0,0 0 0 0 0,0 0 0 0 0,0 1 0 0 0,0-1 1 0 0,1 0-1 0 0,-1 0 0 0 0,4 4 0 0 0,2 3-19 0 0,-5-6 40 0 0,0-1 0 0 0,1 0-1 0 0,-1 0 1 0 0,6 5 0 0 0,-7-8-23 0 0,0 1 1 0 0,-1 0 0 0 0,1-1-1 0 0,0 1 1 0 0,0-1 0 0 0,0 0-1 0 0,0 1 1 0 0,0-1-1 0 0,0 0 1 0 0,0 1 0 0 0,0-1-1 0 0,0 0 1 0 0,0 0 0 0 0,0 0-1 0 0,0 0 1 0 0,0 0 0 0 0,0 0-1 0 0,0 0 1 0 0,0 0 0 0 0,-1 0-1 0 0,1-1 1 0 0,0 1 0 0 0,2-1-1 0 0,-2 0-68 0 0,0 0 0 0 0,0 0 0 0 0,0-1 0 0 0,0 1 0 0 0,0 0-1 0 0,0-1 1 0 0,0 1 0 0 0,-1-1 0 0 0,1 1 0 0 0,0-1 0 0 0,-1 1 0 0 0,1-2-1 0 0,5-21-2413 0 0,-5 16 1321 0 0,-1 0 0 0 0,0 1-1 0 0,0-1 1 0 0,-1 0 0 0 0,0 0-1 0 0,0 1 1 0 0,-1-1 0 0 0,-4-12-1 0 0,1 2-1038 0 0,4 3 1328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7399 0 0,'0'2'52'0'0,"1"-1"1"0"0,0 1-1 0 0,-1-1 0 0 0,0 1 0 0 0,1 0 0 0 0,-1-1 0 0 0,0 1 0 0 0,0 0 0 0 0,0-1 0 0 0,0 1 0 0 0,0-1 0 0 0,0 1 0 0 0,0 0 0 0 0,-1-1 0 0 0,1 1 0 0 0,-2 2 0 0 0,-1 15 1273 0 0,-1 2 1110 0 0,3-18-2096 0 0,0-1 0 0 0,0 1 0 0 0,0-1 0 0 0,1 1 0 0 0,-1 0 0 0 0,1 4 0 0 0,6 44 1494 0 0,-3-36-1386 0 0,0 28-1 0 0,-2-39-429 0 0,0 0 0 0 0,0 1 0 0 0,0-1 0 0 0,0 0 1 0 0,1 0-1 0 0,-1-1 0 0 0,1 1 0 0 0,0 0 0 0 0,0 0 0 0 0,1-1 0 0 0,-1 1 0 0 0,1-1 0 0 0,3 4 0 0 0,-2-3 72 0 0,-4-3 7 0 0,1-1-107 0 0,0 0 0 0 0,0 0 1 0 0,0 0-1 0 0,0 0 0 0 0,-1 0 0 0 0,1 0 0 0 0,0-1 0 0 0,0 1 0 0 0,0 0 0 0 0,0 0 0 0 0,1-1 1 0 0,-1-1-263 0 0,0 0-1 0 0,1-1 1 0 0,-1 1 0 0 0,-1 0 0 0 0,1 0 0 0 0,0-1 0 0 0,0 1 0 0 0,-1-1 0 0 0,0 1 0 0 0,1 0 0 0 0,-1-1 0 0 0,0 1 0 0 0,0-4 0 0 0,0-9-2086 0 0,0 12 1815 0 0,0 1 0 0 0,0 0 0 0 0,0 0 0 0 0,0-1 0 0 0,0 1 0 0 0,0 0 0 0 0,-1-3 0 0 0,-10-22-4866 0 0,10 16 4444 0 0</inkml:trace>
  <inkml:trace contextRef="#ctx0" brushRef="#br0" timeOffset="1">18 73 6335 0 0,'0'3'74'0'0,"0"0"0"0"0,0 0-1 0 0,0 0 1 0 0,0-1 0 0 0,-1 1-1 0 0,1 0 1 0 0,-1 0-1 0 0,0 0 1 0 0,-1 4 0 0 0,-3 13 1477 0 0,2 1 995 0 0,1-13-1261 0 0,1 2 0 0 0,0 12 1 0 0,1 3-316 0 0,0-13-706 0 0,0 1-1 0 0,0-1 1 0 0,2 0 0 0 0,-1 0 0 0 0,7 20 0 0 0,-6-25-219 0 0,1 1 0 0 0,0-1 0 0 0,5 8 0 0 0,-7-13-43 0 0,0-1 1 0 0,0 1-1 0 0,0-1 0 0 0,0 0 0 0 0,0 0 0 0 0,0 1 0 0 0,0-1 1 0 0,0 0-1 0 0,0 0 0 0 0,1 0 0 0 0,-1 0 0 0 0,0 0 0 0 0,1 0 1 0 0,-1-1-1 0 0,1 1 0 0 0,-1 0 0 0 0,1-1 0 0 0,-1 1 0 0 0,1-1 1 0 0,0 1-1 0 0,2-1 0 0 0,-3 0-64 0 0,0-1 1 0 0,0 0-1 0 0,0 1 1 0 0,0-1 0 0 0,0 0-1 0 0,0 1 1 0 0,0-1-1 0 0,-1 0 1 0 0,1 0-1 0 0,0 0 1 0 0,0 0-1 0 0,-1 0 1 0 0,1 0-1 0 0,-1 0 1 0 0,1 0-1 0 0,-1 0 1 0 0,1 0-1 0 0,0-2 1 0 0,-1-4-232 0 0,0 5 7 0 0,0-1-1 0 0,0 0 1 0 0,0 0 0 0 0,0 0 0 0 0,1 0-1 0 0,-1 0 1 0 0,1 0 0 0 0,1-3 0 0 0,-1 2-340 0 0,1 0 0 0 0,-1-1-1 0 0,0 1 1 0 0,-1 0 0 0 0,1-1 0 0 0,-1 1 0 0 0,0-1 0 0 0,0 1 0 0 0,-1-6 0 0 0,-10-39-5018 0 0,9 41 4827 0 0,-2-6 233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11575 0 0,'-5'31'1263'0'0,"2"-16"-396"0"0,0 0-1 0 0,1 0 1 0 0,0 19 0 0 0,2-20-645 0 0,0 1 208 0 0,5 30 0 0 0,-5-41-403 0 0,1 0 1 0 0,0 0 0 0 0,0 0-1 0 0,1 0 1 0 0,-1 0 0 0 0,1 0 0 0 0,0 0-1 0 0,0 0 1 0 0,0-1 0 0 0,1 1 0 0 0,4 5-1 0 0,-1-5-27 0 0,-6-3-1 0 0,0-1 0 0 0,1 0 0 0 0,-1 0 0 0 0,1 1 0 0 0,-1-1 0 0 0,1 0 0 0 0,-1 0 0 0 0,1 0 0 0 0,-1 0 0 0 0,1 0 0 0 0,-1 0 0 0 0,1 0 0 0 0,-1 0 0 0 0,1 0 0 0 0,-1 0 0 0 0,0 0 0 0 0,1 0 0 0 0,-1 0 0 0 0,1-1 0 0 0,-1 1 0 0 0,1 0 0 0 0,-1 0 0 0 0,1 0 0 0 0,-1-1 0 0 0,1 1 0 0 0,-1 0 0 0 0,0 0 0 0 0,1-1 0 0 0,-1 1 0 0 0,0 0 0 0 0,1-1 0 0 0,-1 1 0 0 0,0-1 0 0 0,1 1 0 0 0,-1 0 0 0 0,0-1 0 0 0,0 1 0 0 0,1-1 0 0 0,-1 0-1 0 0,0 1-26 0 0,2-3-152 0 0,-1 0-1 0 0,1 0 1 0 0,-1 0 0 0 0,0 0-1 0 0,0 0 1 0 0,0 0-1 0 0,0 0 1 0 0,-1 0 0 0 0,1 0-1 0 0,-1-1 1 0 0,0-2 0 0 0,1-5-1408 0 0,0 7 899 0 0,-1 0 0 0 0,0 0 0 0 0,-1 0-1 0 0,1 1 1 0 0,-1-1 0 0 0,1 0 0 0 0,-1 0 0 0 0,0 1 0 0 0,-2-5 0 0 0,-15-30-4783 0 0,15 33 4934 0 0,-1-4 4 0 0</inkml:trace>
  <inkml:trace contextRef="#ctx0" brushRef="#br0" timeOffset="1">20 76 11951 0 0,'0'2'144'0'0,"0"1"0"0"0,0-1 1 0 0,0 0-1 0 0,-1 0 0 0 0,1 0 0 0 0,-1 1 0 0 0,1-1 0 0 0,-2 4 0 0 0,-3 10 421 0 0,1 3 666 0 0,-1 11-125 0 0,4-5-658 0 0,1-18-315 0 0,-1 1 0 0 0,1 0 0 0 0,2 13 0 0 0,0-4-76 0 0,-2-12-42 0 0,1 0-1 0 0,0-1 0 0 0,0 1 0 0 0,0 0 1 0 0,0-1-1 0 0,3 6 0 0 0,-3-9-13 0 0,8 15 34 0 0,-9-16-35 0 0,0 0 1 0 0,1 0-1 0 0,-1 1 1 0 0,0-1-1 0 0,0 0 1 0 0,0 0-1 0 0,1 0 1 0 0,-1 1-1 0 0,0-1 1 0 0,0 0-1 0 0,1 0 1 0 0,-1 0-1 0 0,0 0 1 0 0,1 0-1 0 0,-1 0 1 0 0,0 0 0 0 0,0 1-1 0 0,1-1 1 0 0,-1 0-1 0 0,0 0 1 0 0,1 0-1 0 0,-1 0 1 0 0,0 0-1 0 0,0 0 1 0 0,1 0-1 0 0,-1 0 1 0 0,0-1-1 0 0,1 1 1 0 0,-1 0-1 0 0,0 0 1 0 0,0 0 0 0 0,1 0-1 0 0,-1 0 1 0 0,0 0-1 0 0,0-1 1 0 0,1 1-1 0 0,-1 0 1 0 0,0 0-1 0 0,0 0 1 0 0,1 0-1 0 0,-1-1 1 0 0,0 1-1 0 0,0 0 1 0 0,0 0-1 0 0,1-1 1 0 0,-1 1-1 0 0,0 0 1 0 0,0 0 0 0 0,0-1-1 0 0,0 1 1 0 0,0 0-1 0 0,0-1 1 0 0,0 1-1 0 0,4-8-83 0 0,-2 5-72 0 0,0 0 1 0 0,-1-1-1 0 0,1 1 1 0 0,-1-1-1 0 0,0 1 0 0 0,0-1 1 0 0,1-5-1 0 0,0-10-807 0 0,0 11-582 0 0,-2 0 0 0 0,1 0 0 0 0,-1-14 0 0 0,-1 2-1276 0 0,0 13 1830 0 0,1-1 0 0 0,-1 1 0 0 0,-2-8 0 0 0,0 2-212 0 0,2 1 738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12263 0 0,'3'9'339'0'0,"-1"0"-1"0"0,-1 0 1 0 0,2 12-1 0 0,1 11 176 0 0,0-7 305 0 0,-3-19-656 0 0,-1-1 0 0 0,1 0-1 0 0,0 0 1 0 0,0 1-1 0 0,1-1 1 0 0,0 0 0 0 0,2 5-1 0 0,-2-5-101 0 0,1-1 1 0 0,-1-1-1 0 0,1 1 0 0 0,0 0 0 0 0,0 0 0 0 0,0-1 0 0 0,1 0 0 0 0,-1 0 1 0 0,1 0-1 0 0,5 4 0 0 0,-8-7-53 0 0,1 1-1 0 0,0 0 1 0 0,-1 0-1 0 0,1-1 1 0 0,0 1 0 0 0,-1-1-1 0 0,1 1 1 0 0,0-1-1 0 0,0 0 1 0 0,-1 0-1 0 0,1 0 1 0 0,0 0 0 0 0,0 0-1 0 0,-1 0 1 0 0,1 0-1 0 0,0-1 1 0 0,0 1 0 0 0,-1-1-1 0 0,1 1 1 0 0,0-1-1 0 0,-1 1 1 0 0,1-1 0 0 0,-1 0-1 0 0,1 0 1 0 0,0 0-1 0 0,-1 0 1 0 0,0 0-1 0 0,1 0 1 0 0,-1 0 0 0 0,2-2-1 0 0,0-1-71 0 0,1-1-1 0 0,-1 1 1 0 0,0-1 0 0 0,0 1-1 0 0,0-1 1 0 0,0 0-1 0 0,-1 0 1 0 0,3-8 0 0 0,0-4-991 0 0,3-23 1 0 0,-4 24-186 0 0,-2 3-523 0 0,-1 1-1 0 0,0-19 0 0 0,0-4-1179 0 0,-4-27-1140 0 0,4 43 3616 0 0</inkml:trace>
  <inkml:trace contextRef="#ctx0" brushRef="#br0" timeOffset="1">179 137 10535 0 0,'2'3'175'0'0,"0"-1"-1"0"0,0 1 1 0 0,0-1-1 0 0,-1 1 0 0 0,1 0 1 0 0,-1-1-1 0 0,1 1 1 0 0,-1 0-1 0 0,0 0 0 0 0,0 0 1 0 0,0 5-1 0 0,2 2 845 0 0,-2-7-840 0 0,1 1 0 0 0,0-1 0 0 0,0 0-1 0 0,0 1 1 0 0,0-1 0 0 0,0 0 0 0 0,0-1 0 0 0,1 1-1 0 0,-1 0 1 0 0,1-1 0 0 0,0 1 0 0 0,4 2 0 0 0,-5-4-162 0 0,-1 0 1 0 0,1 0-1 0 0,-1 0 1 0 0,1 0-1 0 0,-1 0 1 0 0,1-1-1 0 0,0 1 1 0 0,-1-1-1 0 0,1 1 1 0 0,0-1-1 0 0,0 0 1 0 0,-1 1-1 0 0,1-1 1 0 0,0 0-1 0 0,0 0 1 0 0,0 0-1 0 0,-1 0 1 0 0,1-1-1 0 0,0 1 1 0 0,0 0-1 0 0,-1-1 1 0 0,1 1-1 0 0,0-1 1 0 0,-1 0-1 0 0,1 1 1 0 0,-1-1-1 0 0,1 0 1 0 0,1-1-1 0 0,4-5-217 0 0,0 0 1 0 0,0 0-1 0 0,-1-1 0 0 0,0 0 0 0 0,0 0 0 0 0,8-18 1 0 0,-12 22-314 0 0,0-1 1 0 0,-1 0 0 0 0,1 0 0 0 0,-1 0-1 0 0,0 0 1 0 0,0-9 0 0 0,5-18-2718 0 0,5-31-3717 0 0,-6 46 6132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11023 0 0,'14'36'1939'0'0,"-6"-17"-154"0"0,-5-11-1267 0 0,1 0 1 0 0,0 0 0 0 0,6 10 0 0 0,-8-15-449 0 0,1 0-1 0 0,-1-1 1 0 0,1 1 0 0 0,-1-1-1 0 0,1 1 1 0 0,0-1 0 0 0,0 0-1 0 0,0 0 1 0 0,0 0 0 0 0,0 0-1 0 0,6 1 1 0 0,-7-2-62 0 0,-1 0 0 0 0,1 0 0 0 0,0-1 0 0 0,0 1-1 0 0,0-1 1 0 0,0 0 0 0 0,0 1 0 0 0,0-1 0 0 0,0 0 0 0 0,-1 0 0 0 0,1 0 0 0 0,0 0 0 0 0,0 0 0 0 0,0-1 0 0 0,0 1 0 0 0,0-1-1 0 0,0 1 1 0 0,0-1 0 0 0,-1 0 0 0 0,1 1 0 0 0,0-1 0 0 0,-1 0 0 0 0,1 0 0 0 0,0 0 0 0 0,-1-1 0 0 0,1 1 0 0 0,-1 0 0 0 0,1 0 0 0 0,-1-1-1 0 0,0 1 1 0 0,2-3 0 0 0,3-7-231 0 0,-4 6-151 0 0,1 0 0 0 0,-1 0 1 0 0,0 0-1 0 0,0 0 1 0 0,1-7-1 0 0,-2 7 223 0 0,1-3-1958 0 0,0 0 0 0 0,-1-1 0 0 0,0 1 0 0 0,-1-16 0 0 0,-1 8-920 0 0,1 2 1859 0 0</inkml:trace>
  <inkml:trace contextRef="#ctx0" brushRef="#br0" timeOffset="1">155 48 8839 0 0,'1'14'944'0'0,"1"-6"-331"0"0,-1-1-1 0 0,1 1 0 0 0,0 0 0 0 0,1-1 0 0 0,6 13 1 0 0,-7-16-306 0 0,0 0 1 0 0,0 0-1 0 0,1 0 0 0 0,-1-1 1 0 0,1 1-1 0 0,0-1 1 0 0,0 1-1 0 0,0-1 1 0 0,1 0-1 0 0,-1 0 0 0 0,5 2 1 0 0,-7-4-316 0 0,1 0 0 0 0,-1 0 0 0 0,1-1 0 0 0,-1 1 0 0 0,1-1 0 0 0,0 1 0 0 0,0-1 0 0 0,-1 1 0 0 0,1-1 0 0 0,0 0 0 0 0,-1 0 0 0 0,1 0 0 0 0,0 0 0 0 0,0 0 0 0 0,0 0 0 0 0,-1 0 0 0 0,1 0 0 0 0,0-1 0 0 0,-1 1 0 0 0,1-1 0 0 0,0 0 0 0 0,-1 1 0 0 0,1-1 0 0 0,-1 0 0 0 0,1 0 0 0 0,-1 0 0 0 0,1 0 0 0 0,-1 0 0 0 0,1 0 0 0 0,-1 0 0 0 0,0-1 0 0 0,0 1 0 0 0,0 0 0 0 0,0-1 0 0 0,0 1 0 0 0,2-3 0 0 0,0-2-867 0 0,0 0 0 0 0,0 1-1 0 0,-1-2 1 0 0,1 1 0 0 0,-1 0 0 0 0,-1 0-1 0 0,1-1 1 0 0,0-8 0 0 0,-2-57-7187 0 0,2 60 7598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1.20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34 5759 0 0,'0'0'443'0'0,"4"-15"1093"0"0,-3 14-1337 0 0,0 0 0 0 0,-1-1 0 0 0,1 1-1 0 0,0 0 1 0 0,0 0 0 0 0,-1 0 0 0 0,1-1 0 0 0,0 1 0 0 0,0 0 0 0 0,1 0-1 0 0,-1 0 1 0 0,0 0 0 0 0,0 1 0 0 0,2-2 0 0 0,-2 2-146 0 0,0-1 0 0 0,0 1 0 0 0,0 0 0 0 0,0 0 0 0 0,0 0 0 0 0,0 0 0 0 0,0 0 1 0 0,0 0-1 0 0,0 0 0 0 0,0 0 0 0 0,0 1 0 0 0,0-1 0 0 0,0 0 0 0 0,0 0 0 0 0,0 1 0 0 0,0-1 0 0 0,-1 1 0 0 0,1-1 0 0 0,0 1 1 0 0,0-1-1 0 0,1 2 0 0 0,4 2-11 0 0,0 1-1 0 0,-1 0 1 0 0,1 0 0 0 0,-1 0 0 0 0,-1 1 0 0 0,1 0 0 0 0,4 6 0 0 0,23 48 819 0 0,-11-20-477 0 0,21 54-340 0 0,-35-76-3 0 0,-5-14-103 0 0,0 0 1 0 0,0 0-1 0 0,0 0 1 0 0,1 0-1 0 0,-1-1 1 0 0,1 1-1 0 0,0-1 0 0 0,0 0 1 0 0,0 1-1 0 0,6 3 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 11287 0 0,'0'5'252'0'0,"0"0"0"0"0,0 1-1 0 0,0-1 1 0 0,0 0-1 0 0,-1 1 1 0 0,-2 9 0 0 0,0-3 717 0 0,-1 51 2052 0 0,4-59-2966 0 0,0-1 0 0 0,1 1 0 0 0,-1 0 0 0 0,1 0 0 0 0,0-1 0 0 0,0 1 0 0 0,0-1 0 0 0,0 1 0 0 0,1 0 0 0 0,-1-1-1 0 0,1 0 1 0 0,0 1 0 0 0,0-1 0 0 0,3 4 0 0 0,-4-7-48 0 0,0 1 1 0 0,-1-1-1 0 0,1 0 0 0 0,0 1 0 0 0,-1-1 1 0 0,1 0-1 0 0,0 0 0 0 0,-1 1 0 0 0,1-1 0 0 0,0 0 1 0 0,-1 0-1 0 0,1 0 0 0 0,0 0 0 0 0,0 0 0 0 0,-1 0 1 0 0,1 0-1 0 0,0 0 0 0 0,-1-1 0 0 0,1 1 0 0 0,0 0 1 0 0,0 0-1 0 0,-1 0 0 0 0,1-1 0 0 0,0 1 1 0 0,-1 0-1 0 0,1-1 0 0 0,-1 1 0 0 0,1-1 0 0 0,0 1 1 0 0,-1-1-1 0 0,1 1 0 0 0,0-2 0 0 0,1 1-48 0 0,-1 0 0 0 0,0 0-1 0 0,1-1 1 0 0,-1 1 0 0 0,0-1 0 0 0,0 1-1 0 0,0-1 1 0 0,0 1 0 0 0,0-1-1 0 0,0 0 1 0 0,1-2 0 0 0,-2-2-509 0 0,1 1 0 0 0,0 0 0 0 0,0-1-1 0 0,3-6 1 0 0,-3 10 40 0 0,-1-1 0 0 0,1 1 0 0 0,-1-1 0 0 0,0 1 0 0 0,0-1 0 0 0,0 0 1 0 0,0 1-1 0 0,-1-1 0 0 0,1 1 0 0 0,0-1 0 0 0,-1 1 0 0 0,0-1 0 0 0,0 1 0 0 0,-2-5 0 0 0,0 0-727 0 0,0 1 0 0 0,-1 0 0 0 0,1 0 0 0 0,-7-7 0 0 0,5 7 679 0 0</inkml:trace>
  <inkml:trace contextRef="#ctx0" brushRef="#br0" timeOffset="1">4 112 11831 0 0,'1'8'451'0'0,"-1"1"0"0"0,0 0 0 0 0,0 0 0 0 0,-2 11 0 0 0,1-10 108 0 0,0-1 0 0 0,0 1 0 0 0,2 13 0 0 0,0-15-332 0 0,-1-2-86 0 0,1 0 1 0 0,0 0 0 0 0,0-1-1 0 0,3 8 1 0 0,-4-12-128 0 0,1 0 0 0 0,-1 1 1 0 0,1-1-1 0 0,0 0 0 0 0,-1 0 0 0 0,1 0 0 0 0,0 0 0 0 0,0 0 1 0 0,-1 0-1 0 0,1 0 0 0 0,0 0 0 0 0,0 0 0 0 0,0 0 0 0 0,0 0 1 0 0,0-1-1 0 0,1 1 0 0 0,-1 0 0 0 0,0-1 0 0 0,0 1 0 0 0,0-1 1 0 0,1 1-1 0 0,-1-1 0 0 0,0 0 0 0 0,3 1 0 0 0,-2-2-11 0 0,1 0 0 0 0,-1 0-1 0 0,0-1 1 0 0,1 1 0 0 0,-1-1 0 0 0,0 1-1 0 0,0-1 1 0 0,0 0 0 0 0,0 0 0 0 0,0 1-1 0 0,2-5 1 0 0,2 1-112 0 0,-4 2 44 0 0,0 0 0 0 0,1 0-1 0 0,-1 0 1 0 0,0 0 0 0 0,0-1-1 0 0,2-5 1 0 0,5-9-508 0 0,-4 10-495 0 0,0 0 1 0 0,-1 0 0 0 0,0-1 0 0 0,0 0 0 0 0,3-11 0 0 0,28-75-6554 0 0,-26 68 6163 0 0,4 0 898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4 282 8431 0 0,'1'7'514'0'0,"-1"0"0"0"0,0 0 0 0 0,0 0 0 0 0,-2 13 0 0 0,1-14 620 0 0,0-1-523 0 0,1 0 0 0 0,-1 0 0 0 0,1 1 0 0 0,1-1 1 0 0,-1 0-1 0 0,2 6 0 0 0,-2-10-584 0 0,0 0 0 0 0,0 0 0 0 0,1-1 1 0 0,-1 1-1 0 0,0 0 0 0 0,1 0 0 0 0,-1 0 0 0 0,1 0 1 0 0,-1-1-1 0 0,1 1 0 0 0,-1 0 0 0 0,1 0 1 0 0,-1-1-1 0 0,1 1 0 0 0,0-1 0 0 0,-1 1 0 0 0,1 0 1 0 0,0-1-1 0 0,0 1 0 0 0,-1-1 0 0 0,1 0 1 0 0,0 1-1 0 0,0-1 0 0 0,0 1 0 0 0,0-1 0 0 0,-1 0 1 0 0,1 0-1 0 0,0 0 0 0 0,0 0 0 0 0,0 1 1 0 0,0-1-1 0 0,0 0 0 0 0,0 0 0 0 0,0-1 0 0 0,0 1 1 0 0,0 0-1 0 0,-1 0 0 0 0,1 0 0 0 0,0-1 1 0 0,0 1-1 0 0,0 0 0 0 0,1-1 0 0 0,2-1-17 0 0,-1 0-1 0 0,1 1 1 0 0,-1-1 0 0 0,0 0-1 0 0,0-1 1 0 0,0 1 0 0 0,0 0-1 0 0,0-1 1 0 0,-1 0-1 0 0,1 0 1 0 0,-1 1 0 0 0,4-7-1 0 0,2-3-476 0 0,11-27-1 0 0,-14 29-58 0 0,9-33-2625 0 0,-7 18-150 0 0,-6 22 2628 0 0,-1 0 0 0 0,1 0 0 0 0,-1 0 0 0 0,0-1 0 0 0,1 1 0 0 0,-2-6-1 0 0,2-11-2906 0 0,1 10 2604 0 0</inkml:trace>
  <inkml:trace contextRef="#ctx0" brushRef="#br0" timeOffset="1">123 156 13327 0 0,'11'22'1609'0'0,"-9"-18"-1343"0"0,0 0 0 0 0,0 0 0 0 0,0 0 1 0 0,0-1-1 0 0,1 1 0 0 0,4 4 0 0 0,-6-6-251 0 0,1 0 0 0 0,0 0 0 0 0,0-1 0 0 0,-1 1-1 0 0,1-1 1 0 0,0 0 0 0 0,0 1 0 0 0,0-1 0 0 0,1 0 0 0 0,-1 0 0 0 0,0 0-1 0 0,0 0 1 0 0,0-1 0 0 0,1 1 0 0 0,-1-1 0 0 0,0 1 0 0 0,1-1 0 0 0,-1 0-1 0 0,1 0 1 0 0,-1 0 0 0 0,0 0 0 0 0,1 0 0 0 0,-1-1 0 0 0,0 1 0 0 0,1-1-1 0 0,-1 1 1 0 0,0-1 0 0 0,0 0 0 0 0,1 0 0 0 0,-1 0 0 0 0,0 0-1 0 0,0 0 1 0 0,0-1 0 0 0,0 1 0 0 0,2-2 0 0 0,-2 1-92 0 0,-1 0 0 0 0,1 0 0 0 0,-1 0 0 0 0,1 0 0 0 0,-1 0 0 0 0,0 0 0 0 0,0 0 1 0 0,0-1-1 0 0,0 1 0 0 0,0 0 0 0 0,-1 0 0 0 0,2-4 0 0 0,3-11-536 0 0,1 4-374 0 0,10-25-4916 0 0,13-43-1 0 0,-23 63 4136 0 0,3 1 1088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12 161 9095 0 0,'1'1'238'0'0,"-1"0"1"0"0,0 0-1 0 0,1 0 0 0 0,-1 1 0 0 0,0-1 0 0 0,1 0 0 0 0,-1 0 0 0 0,0 0 0 0 0,0 0 0 0 0,0 0 1 0 0,0 1-1 0 0,0-1 0 0 0,-1 0 0 0 0,1 0 0 0 0,0 0 0 0 0,-1 2 0 0 0,-5 20 2280 0 0,4-13-2130 0 0,0-1 0 0 0,1 0 0 0 0,0 1 1 0 0,0-1-1 0 0,1 1 0 0 0,0-1 0 0 0,3 16 1 0 0,-3-24-365 0 0,0 0-19 0 0,0-1 1 0 0,0 1-1 0 0,0-1 0 0 0,0 1 0 0 0,0 0 1 0 0,0-1-1 0 0,0 1 0 0 0,1-1 0 0 0,-1 1 1 0 0,0 0-1 0 0,0-1 0 0 0,1 1 0 0 0,-1-1 1 0 0,0 1-1 0 0,0-1 0 0 0,1 1 0 0 0,-1-1 1 0 0,1 1-1 0 0,-1-1 0 0 0,0 1 0 0 0,1-1 1 0 0,-1 0-1 0 0,1 1 0 0 0,-1-1 0 0 0,1 0 1 0 0,-1 1-1 0 0,1-1 0 0 0,-1 0 0 0 0,1 0 1 0 0,0 1-1 0 0,-1-1 0 0 0,1 0 0 0 0,-1 0 1 0 0,1 0-1 0 0,0 0 0 0 0,-1 0 0 0 0,1 0 1 0 0,-1 0-1 0 0,1 0 0 0 0,0 0 0 0 0,-1 0 1 0 0,1 0-1 0 0,-1 0 0 0 0,1 0 0 0 0,0-1 1 0 0,-1 1-1 0 0,1 0 0 0 0,-1 0 0 0 0,1-1 0 0 0,-1 1 1 0 0,1 0-1 0 0,-1-1 0 0 0,1 1 0 0 0,-1 0 1 0 0,1-1-1 0 0,-1 1 0 0 0,1-1 0 0 0,-1 1 1 0 0,0-1-1 0 0,1 0 0 0 0,4-6-346 0 0,0-2 0 0 0,0 1-1 0 0,-1 0 1 0 0,0-1 0 0 0,4-15-1 0 0,-1 4-696 0 0,10-46-3468 0 0,-14 57 3245 0 0,0 0-1 0 0,0-1 0 0 0,0 1 0 0 0,-1 0 1 0 0,1-17 1964 0 0,-9 46 5621 0 0,4-12-5187 0 0,1 1 0 0 0,0-1-1 0 0,1 16 1 0 0,0-21-1017 0 0,0 1 0 0 0,0-1 0 0 0,1 1 0 0 0,0-1 0 0 0,-1 1 0 0 0,1-1 1 0 0,0 1-1 0 0,1-1 0 0 0,-1 1 0 0 0,1-1 0 0 0,2 4 0 0 0,-4-6-21 0 0,18-8 159 0 0,-13 2-366 0 0,0 0 0 0 0,0-1 0 0 0,0 0 0 0 0,-1 0 0 0 0,0-1 0 0 0,0 1 0 0 0,5-14 0 0 0,-3 5-1071 0 0,0 1 0 0 0,6-29 0 0 0,-2 11-2616 0 0,-1 13-2631 0 0,-9 13 8332 0 0,0 7-1707 0 0,0-1 0 0 0,-1 0 0 0 0,1 0 0 0 0,0 0 0 0 0,-1 0 0 0 0,1 1 0 0 0,0-1 0 0 0,0 0 0 0 0,-1 0 0 0 0,1 1 0 0 0,0-1 0 0 0,0 0 1 0 0,0 1-1 0 0,0-1 0 0 0,-1 0 0 0 0,1 0 0 0 0,0 1 0 0 0,0-1 0 0 0,0 0 0 0 0,0 1 0 0 0,0-1 0 0 0,0 0 0 0 0,0 1 0 0 0,0-1 0 0 0,0 0 0 0 0,0 1 0 0 0,-1 8 1590 0 0,0-5-1420 0 0,1-1 1 0 0,0 0-1 0 0,0 1 1 0 0,0-1 0 0 0,0 1-1 0 0,0-1 1 0 0,1 0-1 0 0,-1 1 1 0 0,1-1-1 0 0,0 0 1 0 0,2 6 0 0 0,9 13 69 0 0,11 18-1626 0 0,-2-5-4585 0 0,-5-8-3355 0 0,-7-14 7876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81 9471 0 0,'-1'3'168'0'0,"-1"0"1"0"0,0 0-1 0 0,0 0 0 0 0,0 0 0 0 0,0 0 0 0 0,0 0 0 0 0,0 0 0 0 0,-1 0 0 0 0,1-1 0 0 0,-1 1 0 0 0,0-1 0 0 0,-3 3 1 0 0,2-2 281 0 0,0 0 0 0 0,0 0 0 0 0,0 1 0 0 0,1 0 0 0 0,-5 5 0 0 0,-7 7 923 0 0,15-15-1098 0 0,14 3-161 0 0,-6-6-405 0 0,0 0-1 0 0,0-1 1 0 0,-1 1-1 0 0,0-2 0 0 0,1 1 1 0 0,-1-1-1 0 0,-1 0 1 0 0,9-7-1 0 0,41-28-1784 0 0,-55 39 2080 0 0,-1 0 0 0 0,1 0 0 0 0,-1-1 0 0 0,0 1-1 0 0,1 0 1 0 0,-1 0 0 0 0,0 0 0 0 0,1-1 0 0 0,-1 1-1 0 0,0 0 1 0 0,1-1 0 0 0,-1 1 0 0 0,0 0 0 0 0,0-1-1 0 0,1 1 1 0 0,-1 0 0 0 0,0-1 0 0 0,0 1 0 0 0,0-1-1 0 0,1 1 1 0 0,-1-1 0 0 0,-6-2 559 0 0,-14 4 484 0 0,8 2-395 0 0,-1 1 1 0 0,-11 4 0 0 0,-15 5 171 0 0,-13 6-344 0 0,4-2 16 0 0,20-8-218 0 0,37-11-397 0 0,0 0 1 0 0,0-1 0 0 0,0 0-1 0 0,-1-1 1 0 0,1 1 0 0 0,11-9-1 0 0,5-1-647 0 0,49-32-2411 0 0,-48 31 473 0 0,40-31 0 0 0,-45 35 1984 0 0,-20 9 832 0 0,-5 5 621 0 0,-36 19 2418 0 0,-27 17 955 0 0,-21 8-2067 0 0,10-7-1063 0 0,40-26-456 0 0,33-13-427 0 0,11-4-133 0 0,-1 0-1 0 0,0 0 1 0 0,0-1-1 0 0,6-3 1 0 0,20-10-498 0 0,62-21-1720 0 0,6-2-1464 0 0,-74 30 2554 0 0,-18 6 751 0 0,0 1 0 0 0,0-1 0 0 0,0 1-1 0 0,0 1 1 0 0,1-1 0 0 0,-1 1 0 0 0,1 0 0 0 0,9 1 0 0 0,-16 0 389 0 0,-1 0 1 0 0,1 0 0 0 0,-1 0 0 0 0,1 0-1 0 0,-1 0 1 0 0,0 0 0 0 0,1 0 0 0 0,-1 0-1 0 0,1 0 1 0 0,-1 0 0 0 0,0 0-1 0 0,1 0 1 0 0,-1 1 0 0 0,1-1 0 0 0,-1 0-1 0 0,0 0 1 0 0,1 0 0 0 0,-1 1 0 0 0,0-1-1 0 0,1 0 1 0 0,-1 0 0 0 0,0 1-1 0 0,1-1 1 0 0,-1 0 0 0 0,0 1 0 0 0,1-1-1 0 0,-1 0 1 0 0,0 1 0 0 0,0-1 0 0 0,0 1-1 0 0,1-1 1 0 0,-1 0 0 0 0,0 1-1 0 0,0-1 1 0 0,0 1 0 0 0,0-1 0 0 0,0 0-1 0 0,0 1 1 0 0,0-1 0 0 0,0 1-1 0 0,0-1 1 0 0,0 1 0 0 0,0-1 0 0 0,0 0-1 0 0,0 1 1 0 0,-12 20 30 0 0,8-14 951 0 0,-1-1 37 0 0,1 0 0 0 0,-1-1-1 0 0,0 1 1 0 0,-11 8-1 0 0,-1 1 363 0 0,6-5-448 0 0,-1 0 1 0 0,-16 9 0 0 0,8-5-313 0 0,-50 30 617 0 0,66-42-1168 0 0,1 0 0 0 0,-1 0 1 0 0,0 0-1 0 0,-6 3 0 0 0,-13 6 109 0 0,14-9-79 0 0,8-3-68 0 0,4-2-74 0 0,20-16-528 0 0,67-35-9079 0 0,-59 32 4222 0 0,-15 12 4479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11343 0 0,'-6'9'215'0'0,"1"0"-1"0"0,-2 0 1 0 0,1-1 0 0 0,-1 0-1 0 0,-15 13 1 0 0,5-4 317 0 0,3-3 264 0 0,-20 14-1 0 0,3-2 90 0 0,9-10-427 0 0,17-12-325 0 0,0-1 0 0 0,0 1 1 0 0,0 1-1 0 0,1-1 0 0 0,-8 9 1 0 0,11-11-118 0 0,0-1 1 0 0,0 0-1 0 0,0 0 1 0 0,1 0-1 0 0,-1 0 1 0 0,-1 0 0 0 0,1-1-1 0 0,0 1 1 0 0,0 0-1 0 0,-2 1 1 0 0,3-2-16 0 0,0 0 0 0 0,0-1 0 0 0,0 1 0 0 0,0 0 0 0 0,0 0 0 0 0,0 0 0 0 0,0 0 0 0 0,0 0 0 0 0,1 0 0 0 0,-1 0 0 0 0,0 0 0 0 0,0 0 0 0 0,0 0 0 0 0,0 0 1 0 0,0 0-1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1 0 0,0 0-1 0 0,0 0 0 0 0,0 0 0 0 0,0 0 0 0 0,0 0 0 0 0,0 0 0 0 0,0 0 0 0 0,0 0 0 0 0,0 0 0 0 0,0 0 0 0 0,0 0 0 0 0,-1 0 0 0 0,1 0 0 0 0,0 0 0 0 0,0 0 0 0 0,0 0 0 0 0,0 0 0 0 0,0 0 0 0 0,0 0 0 0 0,0 0 0 0 0,0 0 0 0 0,0 0 0 0 0,0 0 0 0 0,0 0 0 0 0,0 0 0 0 0,6-8 7 0 0,-2 4-258 0 0,0 0 1 0 0,1 1-1 0 0,8-6 0 0 0,9-6-1400 0 0,85-83-9126 0 0,-85 76 8448 0 0,1 1 1433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92 15175 0 0,'-15'15'820'0'0,"-31"23"0"0"0,4-5-424 0 0,-45 41 1375 0 0,156-112-2187 0 0,166-131-7168 0 0,-211 155 5954 0 0,-18 10 90 0 0,1 0-1 0 0,-1-1 1 0 0,11-8-1 0 0,-10 8-406 0 0,1 5 1199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5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291 316 13559 0 0,'-20'24'592'0'0,"-2"0"0"0"0,0-2 0 0 0,-1 0 0 0 0,-32 21 0 0 0,-36 33 1168 0 0,66-53-1254 0 0,20-19-381 0 0,1 1 0 0 0,-1 0 1 0 0,-8 4-1 0 0,7-6 49 0 0,6-4-147 0 0,6-5-57 0 0,22-8-482 0 0,-1-1 1 0 0,-1-2-1 0 0,43-35 0 0 0,-22 16-659 0 0,-18 14 414 0 0,-12 9-65 0 0,27-17 0 0 0,-32 21 458 0 0,8-4-264 0 0,-19 12 572 0 0,0 1-1 0 0,-1 0 0 0 0,1-1 1 0 0,0 1-1 0 0,0 0 0 0 0,-1 0 1 0 0,1-1-1 0 0,0 1 0 0 0,0 0 1 0 0,-1 0-1 0 0,1 0 0 0 0,0 0 0 0 0,0 0 1 0 0,0 0-1 0 0,0 0 0 0 0,-1 0 1 0 0,1 0-1 0 0,0 0 0 0 0,0 1 1 0 0,-1-1-1 0 0,2 0 0 0 0,-5 10-741 0 0,-3 1 1368 0 0,0-1 0 0 0,-1 1 1 0 0,-12 14-1 0 0,-2 2 341 0 0,-31 37 1061 0 0,24-30-1308 0 0,-59 63 633 0 0,65-73-990 0 0,14-15-97 0 0,0 0-1 0 0,-10 15 1 0 0,7-11 146 0 0,10-12-183 0 0,4-4-83 0 0,2-1-108 0 0,39-27-112 0 0,11-20-518 0 0,-45 41 177 0 0,16-19 1 0 0,-16 18 16 0 0,17-16 1 0 0,37-35-711 0 0,-54 52 992 0 0,-6 10 43 0 0,-3 7 12 0 0,-3-2 143 0 0,0 0 0 0 0,0 0 0 0 0,0 0-1 0 0,-1-1 1 0 0,1 1 0 0 0,-1-1 0 0 0,0 1-1 0 0,-1-1 1 0 0,-4 4 0 0 0,-4 8 212 0 0,-11 16 196 0 0,-19 24 268 0 0,-32 30 626 0 0,50-58-870 0 0,18-19-267 0 0,-1-1 1 0 0,-14 13-1 0 0,5-3 196 0 0,14-14-151 0 0,10-12-129 0 0,61-58-653 0 0,-47 42 148 0 0,-8 10-203 0 0,17-23 0 0 0,-12 12 56 0 0,12-19-158 0 0,-13 22 239 0 0,-17 22 368 0 0,-2 2 88 0 0,0 1 0 0 0,0-1 0 0 0,0 0 0 0 0,0 1 0 0 0,0-1 0 0 0,-1 0 0 0 0,1 0-1 0 0,-1 0 1 0 0,1 0 0 0 0,-1 0 0 0 0,-3 3 0 0 0,-6 8 55 0 0,-7 15 441 0 0,-1-1 1 0 0,-2-1 0 0 0,-31 30-1 0 0,30-32-130 0 0,15-16-136 0 0,0 0 0 0 0,-18 14 0 0 0,10-6 102 0 0,14-14-269 0 0,0 0-1 0 0,-1-1 1 0 0,1 1 0 0 0,-1 0 0 0 0,1-1-1 0 0,-1 1 1 0 0,1-1 0 0 0,-5 3-1 0 0,5-3 100 0 0,14-11-81 0 0,3 0-52 0 0,60-54-796 0 0,-2 2-74 0 0,-9 1 468 0 0,-59 56 355 0 0,0 0 0 0 0,13-9 0 0 0,-2 3-67 0 0,-16 10 88 0 0,0 1 0 0 0,0-1 0 0 0,0 1 0 0 0,0-1 0 0 0,0 1 1 0 0,0 0-1 0 0,0-1 0 0 0,-1 1 0 0 0,1 0 0 0 0,0 0 0 0 0,0 0 0 0 0,0 0 0 0 0,2 0 0 0 0,-3 0 5 0 0,1 0-1 0 0,-1 0 1 0 0,0 0 0 0 0,1 0-1 0 0,-1 0 1 0 0,0 0 0 0 0,1 0 0 0 0,-1 0-1 0 0,0 0 1 0 0,0 1 0 0 0,1-1-1 0 0,-1 0 1 0 0,0 0 0 0 0,0 0 0 0 0,1 0-1 0 0,-1 1 1 0 0,0-1 0 0 0,0 0-1 0 0,0 0 1 0 0,1 1 0 0 0,-1-1-1 0 0,0 0 1 0 0,0 0 0 0 0,0 1 0 0 0,0-1-1 0 0,1 0 1 0 0,-1 1 0 0 0,0-1-1 0 0,0 0 1 0 0,0 0 0 0 0,0 1 0 0 0,0-1-1 0 0,0 0 1 0 0,0 1 0 0 0,0-1-1 0 0,0 0 1 0 0,0 1 0 0 0,0-1 0 0 0,0 1-1 0 0,-3 10 3 0 0,3-11-3 0 0,-3 11 33 0 0,0-1 0 0 0,-1 0 0 0 0,0 0 0 0 0,0 0 0 0 0,-8 9 0 0 0,-14 28 521 0 0,20-34-347 0 0,-1-1 0 0 0,0 0-1 0 0,-11 14 1 0 0,7-11 104 0 0,12-12-40 0 0,7-7-204 0 0,40-34 274 0 0,-26 20-485 0 0,-3 0-9 0 0,15-11-169 0 0,-30 23 282 0 0,-4 6 37 0 0,1-1 0 0 0,-1 0 1 0 0,1 0-1 0 0,-1 1 1 0 0,1-1-1 0 0,-1 0 1 0 0,1 1-1 0 0,-1-1 0 0 0,1 1 1 0 0,-1-1-1 0 0,1 1 1 0 0,0-1-1 0 0,-1 1 0 0 0,1-1 1 0 0,0 1-1 0 0,0-1 1 0 0,-1 1-1 0 0,1 0 1 0 0,0-1-1 0 0,0 1 0 0 0,-1 0 1 0 0,1 0-1 0 0,0 0 1 0 0,0 0-1 0 0,1 0 1 0 0,-2 0 2 0 0,0 0 0 0 0,1 0 1 0 0,-1 0-1 0 0,0 0 0 0 0,0 0 1 0 0,0 0-1 0 0,1 0 1 0 0,-1 0-1 0 0,0 0 0 0 0,0 0 1 0 0,1 0-1 0 0,-1 0 0 0 0,0 0 1 0 0,0 0-1 0 0,0 0 1 0 0,0 0-1 0 0,1 1 0 0 0,-1-1 1 0 0,0 0-1 0 0,0 0 1 0 0,0 0-1 0 0,0 0 0 0 0,1 1 1 0 0,-1-1-1 0 0,0 0 0 0 0,0 0 1 0 0,0 0-1 0 0,0 0 1 0 0,0 1-1 0 0,0-1 0 0 0,0 0 1 0 0,0 0-1 0 0,1 1 0 0 0,-1-1 1 0 0,0 0-1 0 0,0 0 1 0 0,0 0-1 0 0,0 1 0 0 0,0-1 1 0 0,0 0-1 0 0,0 0 0 0 0,0 0 1 0 0,0 1-1 0 0,-1-1 1 0 0,1 0-1 0 0,0 0 0 0 0,0 1 1 0 0,0-1-1 0 0,0 0 0 0 0,0 0 1 0 0,0 0-1 0 0,-1 1 1 0 0,-3 10-21 0 0,3-11 21 0 0,1 2 0 0 0,-1-1 0 0 0,1 0 0 0 0,0 0 0 0 0,0 0 0 0 0,-1 0 0 0 0,1 1 0 0 0,0-1 0 0 0,0 0 0 0 0,0 0 0 0 0,0 0 0 0 0,0 3 0 0 0,1-3 0 0 0,-1 1 0 0 0,0-1 0 0 0,0 0 0 0 0,0 1 0 0 0,0-1 0 0 0,0 0 0 0 0,-1 1 0 0 0,1-1 0 0 0,0 0 0 0 0,-1 2 0 0 0,-6 10 57 0 0,0 0 0 0 0,-16 20 0 0 0,-1 2 103 0 0,-17 23 539 0 0,5-4-425 0 0,32-47-278 0 0,-27 48 72 0 0,18-29-4 0 0,10-19-8 0 0,1-2-686 0 0,1-10 92 0 0,3-1 283 0 0,0 1 0 0 0,0-1 1 0 0,0 0-1 0 0,1 1 0 0 0,5-8 0 0 0,-3 5 1 0 0,2-2-274 0 0,-1 0 0 0 0,11-21-1 0 0,-11 20 103 0 0,-5 10 434 0 0,0 0 0 0 0,0 0 0 0 0,-1 1 1 0 0,1-1-1 0 0,-1 0 0 0 0,1 0 0 0 0,-1 0 0 0 0,1 0 0 0 0,-1 0 0 0 0,1 0 1 0 0,-1 0-1 0 0,0-1 0 0 0,1 1 0 0 0,-1-1 0 0 0,0 1 160 0 0,0-6 1979 0 0,-12 35-1848 0 0,-2 0 0 0 0,-21 31 0 0 0,10-29 399 0 0,23-28-690 0 0,-1 0 0 0 0,1 0 0 0 0,0 0 1 0 0,0-1-1 0 0,-1 1 0 0 0,1 0 1 0 0,-1-1-1 0 0,1 0 0 0 0,-1 1 0 0 0,-5 0 1 0 0,6-1-10 0 0,1 0 81 0 0,-6 0 112 0 0,5 0-181 0 0,-1 0 0 0 0,0 0 0 0 0,0 1-1 0 0,0-1 1 0 0,1 1 0 0 0,-1-1 0 0 0,1 1-1 0 0,-3 2 1 0 0,-7 4-92 0 0,4-1 7 0 0,-3 0-44 0 0,8-6-55 0 0,8-5-94 0 0,-4 2 263 0 0,0 1 0 0 0,0 0 0 0 0,1 0 0 0 0,-1 0 0 0 0,0 0 0 0 0,0 1 0 0 0,0-1 0 0 0,1 0 0 0 0,-1 0 0 0 0,2 0 0 0 0,11-7 175 0 0,27-24-74 0 0,-13 6-112 0 0,27-27-44 0 0,-23 27 5 0 0,-29 23 44 0 0,-3 3 7 0 0,1 0 1 0 0,-1 0 0 0 0,0 0 0 0 0,0 0 0 0 0,0 0-1 0 0,0 0 1 0 0,0 1 0 0 0,0-1 0 0 0,1 0 0 0 0,-1 0-1 0 0,0 0 1 0 0,0 0 0 0 0,0 0 0 0 0,0 0 0 0 0,0 0-1 0 0,0 0 1 0 0,0 0 0 0 0,1 0 0 0 0,-1 0 0 0 0,0 0 0 0 0,0 1-1 0 0,0-1 1 0 0,0 0 0 0 0,0 0 0 0 0,0 0 0 0 0,0 0-1 0 0,0 0 1 0 0,0 0 0 0 0,0 0 0 0 0,0 1 0 0 0,0-1-1 0 0,0 0 1 0 0,0 0 0 0 0,0 0 0 0 0,0 0 0 0 0,0 0-1 0 0,0 0 1 0 0,0 1 0 0 0,0-1 0 0 0,0 0 0 0 0,0 0-1 0 0,0 0 1 0 0,0 0 0 0 0,0 0 0 0 0,0 0 0 0 0,0 1 0 0 0,0-1-1 0 0,-1 3-25 0 0,-4 8 14 0 0,4-7 46 0 0,0-1-1 0 0,0 0 1 0 0,-1 1 0 0 0,0-1 0 0 0,-2 3-1 0 0,-5 8 61 0 0,-13 15-24 0 0,10-17-30 0 0,10-8 6 0 0,-1-1 0 0 0,0 0 1 0 0,-1 0-1 0 0,1 0 1 0 0,-7 5-1 0 0,0-2 40 0 0,8-4-62 0 0,0-1 0 0 0,0 1 0 0 0,-1-1-1 0 0,1 0 1 0 0,0 0 0 0 0,-1 0 0 0 0,1 0-1 0 0,-3 0 1 0 0,-4-2 52 0 0,9-4-32 0 0,7-8 8 0 0,-6 12-34 0 0,10-16-92 0 0,20-24 1 0 0,7-9-102 0 0,5-8-189 0 0,-4-5 242 0 0,-26 42 95 0 0,-9 16 23 0 0,0-1 0 0 0,-1 0 0 0 0,1 0-1 0 0,1-7 1 0 0,4-5 30 0 0,-7 15-18 0 0,-1 0 0 0 0,1 0-1 0 0,-1 0 1 0 0,0 0 0 0 0,0 0-1 0 0,1-5 1 0 0,1-3-4 0 0,-3 10 3 0 0,1 0-1 0 0,-1 0 1 0 0,0 0 0 0 0,1-1 0 0 0,-1 1 0 0 0,0 0-1 0 0,0 0 1 0 0,0-1 0 0 0,0 1 0 0 0,0 0 0 0 0,0 0-1 0 0,-1-3 1 0 0,0-1 33 0 0,1 4-30 0 0,0 1 0 0 0,0-1 1 0 0,0 1-1 0 0,0-1 1 0 0,0 1-1 0 0,0-1 0 0 0,0 1 1 0 0,0-1-1 0 0,0 1 1 0 0,0-1-1 0 0,0 1 0 0 0,-1-1 1 0 0,1 1-1 0 0,0-1 0 0 0,0 1 1 0 0,-1-1-1 0 0,1 1 1 0 0,0 0-1 0 0,-1-1 0 0 0,1 1 1 0 0,0-1-1 0 0,-1 1 1 0 0,1 0-1 0 0,-1-1 0 0 0,1 1 1 0 0,0 0-1 0 0,-1 0 0 0 0,1-1 1 0 0,-1 1-1 0 0,1 0 1 0 0,-1 0-1 0 0,1 0 0 0 0,-1-1 1 0 0,1 1-1 0 0,-1 0 1 0 0,1 0-1 0 0,-1 0 0 0 0,1 0 1 0 0,-1 0-1 0 0,1 0 0 0 0,-1 0 1 0 0,1 0-1 0 0,-1 0 1 0 0,1 0-1 0 0,-1 1 0 0 0,1-1 1 0 0,-2 0-1 0 0,-5 3 34 0 0,0 0 0 0 0,0 1-1 0 0,0 0 1 0 0,1 0 0 0 0,-1 0-1 0 0,1 1 1 0 0,-8 8 0 0 0,13-12-37 0 0,0-1 0 0 0,1 1 1 0 0,-1-1-1 0 0,1 1 1 0 0,-1-1-1 0 0,0 1 0 0 0,1-1 1 0 0,-1 0-1 0 0,0 1 1 0 0,1-1-1 0 0,-1 0 0 0 0,0 1 1 0 0,0-1-1 0 0,1 0 1 0 0,-2 0-1 0 0,1 0 1 0 0,1 0 0 0 0,0 0 0 0 0,0 0 1 0 0,-1 0-1 0 0,1 0 0 0 0,0-1 0 0 0,-1 1 0 0 0,1 0 0 0 0,0 0 0 0 0,0 0 1 0 0,-1 0-1 0 0,1-1 0 0 0,0 1 0 0 0,0 0 0 0 0,-1 0 0 0 0,1-1 0 0 0,0 1 1 0 0,0 0-1 0 0,0 0 0 0 0,0-1 0 0 0,-1 1 0 0 0,1 0 0 0 0,0-1 0 0 0,0 1 1 0 0,0-1-1 0 0,-1-2 41 0 0,1-1 0 0 0,-1 1 1 0 0,1-1-1 0 0,0 0 0 0 0,0-3 0 0 0,0 1-30 0 0,-1 5-15 0 0,4-12-16 0 0,-2 12-7 0 0,2-3-45 0 0,-7-9 29 0 0,4 13 37 0 0,0-1 1 0 0,-1 1-1 0 0,1-1 0 0 0,0 1 0 0 0,-1-1 0 0 0,1 1 0 0 0,0 0 1 0 0,-1-1-1 0 0,1 1 0 0 0,-1 0 0 0 0,1-1 0 0 0,0 1 0 0 0,-1 0 1 0 0,1-1-1 0 0,-1 1 0 0 0,1 0 0 0 0,-1 0 0 0 0,1 0 1 0 0,-1-1-1 0 0,0 1 0 0 0,1 0 0 0 0,-1 0 0 0 0,1 0 0 0 0,-1 0 1 0 0,1 0-1 0 0,-1 0 0 0 0,0 0 0 0 0,-1 1 2 0 0,0-1-1 0 0,-1 1 0 0 0,1-1 1 0 0,0 1-1 0 0,0 0 0 0 0,0 0 1 0 0,-3 1-1 0 0,-2 3 5 0 0,0-1-1 0 0,-13 12 0 0 0,17-13 25 0 0,-1 1 0 0 0,-1-1 0 0 0,1 0 0 0 0,0 0 0 0 0,-1-1 0 0 0,0 1 0 0 0,1-1 0 0 0,-1 0 0 0 0,0-1 0 0 0,0 1 0 0 0,-6 1 0 0 0,23-19-38 0 0,27-30 8 0 0,-23 26 0 0 0,6-8 0 0 0,-8 7 0 0 0,4-6 0 0 0,-10 14-1 0 0,-6 11-15 0 0,-1 0 0 0 0,0 0 0 0 0,0 0 0 0 0,1 0 0 0 0,-1 0 0 0 0,-1 0 0 0 0,1 0 0 0 0,0-1 0 0 0,1-3 0 0 0,-3 6 25 0 0,0 0-1 0 0,1 0 1 0 0,-1 0 0 0 0,1 0 0 0 0,-1 0-1 0 0,1 0 1 0 0,-1 0 0 0 0,0 0-1 0 0,1 0 1 0 0,-1 0 0 0 0,1 0 0 0 0,-1 0-1 0 0,1 0 1 0 0,-1 0 0 0 0,1 0 0 0 0,-1 1-1 0 0,1-1 1 0 0,-1 0 0 0 0,0 1 0 0 0,-17 12 2 0 0,-15 14-72 0 0,24-19 44 0 0,-1 1 0 0 0,0-2 1 0 0,0 0-1 0 0,-23 12 0 0 0,-6 4 117 0 0,15-11-36 0 0,22-12-54 0 0,1 0 0 0 0,0 1 1 0 0,-1-1-1 0 0,1 1 0 0 0,0-1 0 0 0,-1 0 0 0 0,1 0 0 0 0,-1 0 0 0 0,1 0 0 0 0,0 0 0 0 0,-1 0 1 0 0,1 0-1 0 0,-1-1 0 0 0,1 1 0 0 0,0 0 0 0 0,-3-2 0 0 0,4 0 6 0 0,0 0 0 0 0,0 0 0 0 0,0 0 0 0 0,0 0 0 0 0,0 0 0 0 0,1 0-1 0 0,-1 0 1 0 0,1 0 0 0 0,-1 0 0 0 0,2-3 0 0 0,-1 3 1 0 0,1-4-19 0 0,1 0 1 0 0,1 1-1 0 0,-1-1 0 0 0,1 1 1 0 0,0 0-1 0 0,5-5 0 0 0,1-3-62 0 0,-4 6-9 0 0,1 0-1 0 0,12-10 1 0 0,9-9-159 0 0,24-27-280 0 0,-38 36 390 0 0,-8 11 94 0 0,-1-1-1 0 0,0 1 1 0 0,0-1 0 0 0,5-10-1 0 0,-10 17 29 0 0,1-1 0 0 0,-1 0 0 0 0,0 0 0 0 0,0 0 0 0 0,1 0 0 0 0,-1 1 0 0 0,0-1 0 0 0,0 0 0 0 0,0 0 0 0 0,0 0 0 0 0,0 0 0 0 0,0 0 0 0 0,-1-1 0 0 0,1 2 0 0 0,0-1 1 0 0,0 1-1 0 0,-1-1 0 0 0,1 1 0 0 0,0-1 1 0 0,0 1-1 0 0,-1-1 0 0 0,1 1 0 0 0,0 0 0 0 0,-1-1 1 0 0,1 1-1 0 0,0 0 0 0 0,-1-1 0 0 0,1 1 1 0 0,-1 0-1 0 0,1-1 0 0 0,-1 1 0 0 0,1 0 0 0 0,-1 0 1 0 0,1-1-1 0 0,-1 1 0 0 0,1 0 0 0 0,-1 0 1 0 0,1 0-1 0 0,-1 0 0 0 0,1 0 0 0 0,-1 0 0 0 0,1 0 1 0 0,-1 0-1 0 0,1 0 0 0 0,-2 0 0 0 0,2 0 4 0 0,-4 0 6 0 0,-1 1-1 0 0,1 0 1 0 0,-1 0 0 0 0,1 0 0 0 0,0 1 0 0 0,0-1-1 0 0,0 1 1 0 0,0 0 0 0 0,0 0 0 0 0,0 1-1 0 0,-5 3 1 0 0,-30 13-10 0 0,25-14 0 0 0,19-8 17 0 0,0-1-1 0 0,-1 0 1 0 0,8-8-1 0 0,5-4-28 0 0,33-35-42 0 0,-19 19 54 0 0,-11 9 0 0 0,-12 15 0 0 0,-1-1 0 0 0,12-20 0 0 0,-13 20 0 0 0,-5 6 0 0 0,1 1 0 0 0,-1-1 0 0 0,0 0 0 0 0,0 1 0 0 0,-1-1 0 0 0,1 0 0 0 0,0 1 0 0 0,-1-6 0 0 0,4-12 0 0 0,-4 19 2 0 0,1 0 0 0 0,-1 0 1 0 0,0 0-1 0 0,0 0 0 0 0,0 0 0 0 0,0 0 0 0 0,0 0 0 0 0,0-1 0 0 0,0 1 1 0 0,0 0-1 0 0,-1 0 0 0 0,1 1 0 0 0,0-1 0 0 0,-1 0 0 0 0,1 0 0 0 0,0 0 1 0 0,-1 0-1 0 0,1 0 0 0 0,-1 0 0 0 0,1 0 0 0 0,-1 0 0 0 0,0 1 0 0 0,1-1 1 0 0,-1 0-1 0 0,0 1 0 0 0,0-1 0 0 0,0 0 0 0 0,-4-1 14 0 0,1 1 0 0 0,-1 0 0 0 0,1 1 0 0 0,-1-1 0 0 0,1 1 1 0 0,-1 0-1 0 0,0 0 0 0 0,1 0 0 0 0,-1 1 0 0 0,1-1 0 0 0,-1 1 0 0 0,-4 2 0 0 0,-20 2-113 0 0,-8 0 21 0 0,30-4 76 0 0,7 0 1 0 0,-1-1 0 0 0,0 0 0 0 0,0 0 0 0 0,0 0 0 0 0,0 0 0 0 0,0 0-1 0 0,1 0 1 0 0,-1 0 0 0 0,0 0 0 0 0,0 0 0 0 0,0 0 0 0 0,0 0 0 0 0,0 0 0 0 0,1-1 0 0 0,-1 1-1 0 0,0 0 1 0 0,-1-1 0 0 0,1 0 78 0 0,1-1-68 0 0,1 1 1 0 0,-1-1-1 0 0,1 0 1 0 0,-1 0 0 0 0,1 0-1 0 0,0 0 1 0 0,-1 0-1 0 0,1 1 1 0 0,0-1-1 0 0,0 0 1 0 0,1 1-1 0 0,1-4 1 0 0,21-19-291 0 0,-12 13 321 0 0,6-7-100 0 0,-13 14 55 0 0,0-1 0 0 0,0 1 1 0 0,0-1-1 0 0,0-1 0 0 0,-1 1 1 0 0,0-1-1 0 0,0 1 0 0 0,4-11 1 0 0,-8 16 0 0 0,0 0 1 0 0,0-1-1 0 0,0 1 1 0 0,0 0-1 0 0,-1 0 1 0 0,1 0-1 0 0,0 0 1 0 0,0-1-1 0 0,0 1 1 0 0,0 0 0 0 0,-1 0-1 0 0,1 0 1 0 0,0 0-1 0 0,0 0 1 0 0,0 0-1 0 0,-1 0 1 0 0,1 0-1 0 0,0-1 1 0 0,0 1 0 0 0,-1 0-1 0 0,1 0 1 0 0,0 0-1 0 0,0 0 1 0 0,0 0-1 0 0,-1 0 1 0 0,1 0-1 0 0,0 0 1 0 0,0 0-1 0 0,-1 1 1 0 0,1-1 0 0 0,0 0-1 0 0,0 0 1 0 0,0 0-1 0 0,-1 0 1 0 0,1 0-1 0 0,0 0 1 0 0,0 0-1 0 0,0 0 1 0 0,-1 1 0 0 0,-9 2 5 0 0,-25 10-4 0 0,28-10 0 0 0,0 0 0 0 0,0-1 0 0 0,-1 1 0 0 0,1-2 0 0 0,-12 3 0 0 0,10-3 0 0 0,7-1 5 0 0,-4-3 22 0 0,5 3-120 0 0,12-9-1962 0 0,-3-11-4406 0 0,2-2-3922 0 0,-4 14 9047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 7567 0 0,'8'-9'6016'0'0,"-10"15"-4171"0"0,-9 8-1938 0 0,9-11 843 0 0,-25 39 564 0 0,15-22-817 0 0,7-14-314 0 0,4-5-228 0 0,3-2-36 0 0,0 1 67 0 0,0 0-1 0 0,-1-1 1 0 0,1 1 0 0 0,0-1 0 0 0,-1 0-1 0 0,1 1 1 0 0,0-1 0 0 0,-1 0 0 0 0,1 0-1 0 0,-1 0 1 0 0,1 0 0 0 0,-1 0 0 0 0,0-1-1 0 0,1 1 1 0 0,-1 0 0 0 0,0 0 0 0 0,0-1-1 0 0,0 1 1 0 0,0-1 0 0 0,0 1 0 0 0,0-1-1 0 0,-1 0 1 0 0,2-3 0 0 0,3-3 40 0 0,-4 6-65 0 0,0 0 0 0 0,0 0-1 0 0,0 0 1 0 0,0-1 0 0 0,-1 1 0 0 0,1 0 0 0 0,0-1 0 0 0,-1 1 0 0 0,0-1 0 0 0,1-2 0 0 0,-1 4 39 0 0,0 1 1 0 0,0 0-1 0 0,0 0 0 0 0,0 0 0 0 0,0-1 0 0 0,0 1 0 0 0,0 0 1 0 0,0 0-1 0 0,0-1 0 0 0,0 1 0 0 0,0 0 0 0 0,0 0 0 0 0,0 0 1 0 0,0-1-1 0 0,0 1 0 0 0,-1 0 0 0 0,1 0 0 0 0,0 0 1 0 0,0-1-1 0 0,0 1 0 0 0,0 0 0 0 0,0 0 0 0 0,0 0 0 0 0,-1-1 1 0 0,1 1-1 0 0,0 0 0 0 0,0 0 0 0 0,0 0 0 0 0,0 0 0 0 0,-1 0 1 0 0,1 0-1 0 0,0-1 0 0 0,0 1 0 0 0,0 0 0 0 0,-1 0 0 0 0,1 0 1 0 0,0 0-1 0 0,0 0 0 0 0,-1 0 0 0 0,1 0 0 0 0,0 0 1 0 0,0 0-1 0 0,0 0 0 0 0,-1 0 0 0 0,1 0 0 0 0,0 0 0 0 0,0 0 1 0 0,-1 0-1 0 0,1 0 0 0 0,0 0 0 0 0,0 0 0 0 0,0 0 0 0 0,-1 1 1 0 0,1-1-1 0 0,0 0 0 0 0,0 0 0 0 0,-1 0 0 0 0,-6 6 109 0 0,-16 16 294 0 0,11-11-116 0 0,-16 19 0 0 0,13-16-93 0 0,-3 5 91 0 0,7-6-18 0 0,11-13-173 0 0,2 0-84 0 0,1 0 0 0 0,-1-1 0 0 0,0 1 0 0 0,1-1 0 0 0,-1 0 1 0 0,1 1-1 0 0,-1-1 0 0 0,0 0 0 0 0,0-1 0 0 0,4-1 0 0 0,22-18 63 0 0,-14 9 2 0 0,7-6-215 0 0,-17 13 51 0 0,1 1 1 0 0,0 0 0 0 0,0 0 0 0 0,9-6 0 0 0,-4 4-123 0 0,-9 5 191 0 0,0 0 0 0 0,-1 1 0 0 0,1-1 0 0 0,0 0 0 0 0,0 1 1 0 0,0-1-1 0 0,0 1 0 0 0,-1-1 0 0 0,1 1 0 0 0,0-1 0 0 0,0 1 0 0 0,0 0 1 0 0,0 0-1 0 0,0-1 0 0 0,0 1 0 0 0,0 0 0 0 0,0 0 0 0 0,2 0 1 0 0,-2 0 15 0 0,-1 0 0 0 0,1 0 0 0 0,-1 0 0 0 0,1 0 0 0 0,-1 1 0 0 0,1-1 0 0 0,-1 0 0 0 0,1 0 0 0 0,-1 0 1 0 0,1 1-1 0 0,-1-1 0 0 0,1 0 0 0 0,-1 0 0 0 0,1 1 0 0 0,-1-1 0 0 0,0 1 0 0 0,1-1 0 0 0,-1 0 0 0 0,0 1 1 0 0,1-1-1 0 0,-1 1 0 0 0,0-1 0 0 0,1 1 0 0 0,-1-1 0 0 0,0 0 0 0 0,0 1 0 0 0,0-1 0 0 0,0 1 0 0 0,1-1 0 0 0,-1 1 1 0 0,0 0-1 0 0,0-1 0 0 0,0 1 0 0 0,0 0 0 0 0,0 0-7 0 0,0 1 2 0 0,0 0 1 0 0,1 0-1 0 0,-1 0 1 0 0,-1 0 0 0 0,1 0-1 0 0,0 0 1 0 0,0 0-1 0 0,-1 0 1 0 0,1 0 0 0 0,-1 0-1 0 0,0-1 1 0 0,0 3-1 0 0,-14 23 8 0 0,9-17 24 0 0,2-3 152 0 0,0 0 0 0 0,-1 0 0 0 0,0 0 0 0 0,0-1 1 0 0,-1 0-1 0 0,-9 9 0 0 0,13-14-122 0 0,-4 6 145 0 0,6-6-29 0 0,1-2-161 0 0,0-1-1 0 0,0 1 1 0 0,0-1-1 0 0,1 1 1 0 0,-1 0-1 0 0,0-1 0 0 0,1 1 1 0 0,-1 0-1 0 0,1 0 1 0 0,-1 0-1 0 0,4-1 1 0 0,3-3-116 0 0,25-18-1038 0 0,-29 20 990 0 0,0 0 0 0 0,1 1 0 0 0,-1-1-1 0 0,1 1 1 0 0,-1 0 0 0 0,1 0 0 0 0,0 0 0 0 0,-1 1-1 0 0,1 0 1 0 0,0 0 0 0 0,0 0 0 0 0,8 0 0 0 0,-12 1 26 0 0,1 1 24 0 0,-2-1 105 0 0,1 0 0 0 0,-1 0 1 0 0,1 0-1 0 0,-1 1 1 0 0,1-1-1 0 0,-1 0 0 0 0,1 1 1 0 0,-1-1-1 0 0,1 1 1 0 0,-1-1-1 0 0,0 0 0 0 0,1 1 1 0 0,-1-1-1 0 0,1 1 1 0 0,-1-1-1 0 0,0 1 1 0 0,0-1-1 0 0,1 1 0 0 0,-1-1 1 0 0,0 1-1 0 0,0-1 1 0 0,0 1-1 0 0,1 0 0 0 0,-1-1 1 0 0,0 1-1 0 0,0-1 1 0 0,0 1-1 0 0,0-1 0 0 0,0 1 1 0 0,0 0-1 0 0,0-1 1 0 0,-1 2-1 0 0,1-1-1 0 0,-1 3 78 0 0,-1 1 0 0 0,0-1 0 0 0,0 0 0 0 0,0 1 0 0 0,0-1-1 0 0,-1 0 1 0 0,0 0 0 0 0,-4 4 0 0 0,2-3 188 0 0,0 0 1 0 0,-1 0-1 0 0,0-1 0 0 0,-10 6 1 0 0,1 0 214 0 0,7-7-268 0 0,7-7-71 0 0,7-10-103 0 0,-4 11-136 0 0,0-1 0 0 0,0 1 0 0 0,1 0 0 0 0,-1 0 0 0 0,1 0 0 0 0,0 1 0 0 0,0-1 0 0 0,5-3 0 0 0,30-16-1279 0 0,-26 16 1119 0 0,-6 3 39 0 0,0 1-1 0 0,0 0 1 0 0,1 0-1 0 0,-1 0 1 0 0,0 1-1 0 0,1 0 1 0 0,0 0-1 0 0,-1 1 0 0 0,10 0 1 0 0,-15 0 225 0 0,0 0-1 0 0,0 0 1 0 0,0 0-1 0 0,0 0 1 0 0,0 1 0 0 0,0-1-1 0 0,0 0 1 0 0,0 1-1 0 0,0-1 1 0 0,0 1 0 0 0,0-1-1 0 0,0 1 1 0 0,0-1-1 0 0,0 1 1 0 0,1 1 0 0 0,-2-2 10 0 0,1 1 0 0 0,-1-1 1 0 0,0 0-1 0 0,0 1 0 0 0,0-1 1 0 0,0 1-1 0 0,1-1 0 0 0,-1 1 1 0 0,0-1-1 0 0,0 1 0 0 0,0-1 1 0 0,0 0-1 0 0,0 1 0 0 0,0-1 1 0 0,0 1-1 0 0,0-1 0 0 0,0 1 1 0 0,-1-1-1 0 0,1 1 0 0 0,0-1 1 0 0,0 1-1 0 0,0-1 1 0 0,0 0-1 0 0,-1 1 0 0 0,-1 3 168 0 0,-1-1-1 0 0,1 1 1 0 0,-1-1-1 0 0,0 0 0 0 0,-5 5 1 0 0,2-3 154 0 0,-1 3 18 0 0,0 0 0 0 0,0 0-1 0 0,0-1 1 0 0,-1 0 0 0 0,0-1-1 0 0,-17 11 1 0 0,-7 5-442 0 0,25-16 689 0 0,9-8-516 0 0,0 0-80 0 0,-1 0 0 0 0,1 0 0 0 0,0 0 0 0 0,1 0-1 0 0,-1 0 1 0 0,0 1 0 0 0,0-1 0 0 0,4-1 0 0 0,13-11-243 0 0,-15 11 132 0 0,-1 1 0 0 0,1-1-1 0 0,0 1 1 0 0,-1 0 0 0 0,9-4 0 0 0,10-5-600 0 0,-18 8 557 0 0,1 1 0 0 0,-1 0-1 0 0,1 0 1 0 0,5-2 0 0 0,12-5-351 0 0,-5 5 100 0 0,-12 3 280 0 0,-4 1 5 0 0,-1 1 107 0 0,-1 0-1 0 0,1-1 1 0 0,-1 1 0 0 0,1 0-1 0 0,0 0 1 0 0,-1 0 0 0 0,1-1-1 0 0,-1 1 1 0 0,0 0-1 0 0,1-1 1 0 0,-1 1 0 0 0,-1 1-1 0 0,-57 44 952 0 0,30-22-372 0 0,23-18-379 0 0,0 0 1 0 0,-12 7-1 0 0,-13 13 581 0 0,5-4 144 0 0,19-19-700 0 0,5-6-20 0 0,2 2-193 0 0,1 0 0 0 0,-1 0 0 0 0,0 0 0 0 0,1 0 0 0 0,-1 0-1 0 0,0 1 1 0 0,1-1 0 0 0,-1 0 0 0 0,1 0 0 0 0,0 0 0 0 0,-1 1 0 0 0,1-1-1 0 0,1-1 1 0 0,66-46-1014 0 0,-59 42 578 0 0,0 1 159 0 0,-1 1 0 0 0,1 0-1 0 0,0 1 1 0 0,11-4 0 0 0,-7 3-103 0 0,-9 3 200 0 0,1 0 1 0 0,0 0-1 0 0,0 1 0 0 0,0 0 0 0 0,7 0 1 0 0,6 4-427 0 0,-17-4 586 0 0,-1 0 1 0 0,1 1-1 0 0,-1-1 0 0 0,1 0 0 0 0,-1 1 1 0 0,1-1-1 0 0,-1 0 0 0 0,1 1 0 0 0,-1-1 1 0 0,0 1-1 0 0,1-1 0 0 0,-1 1 1 0 0,1-1-1 0 0,-1 1 0 0 0,0-1 0 0 0,0 1 1 0 0,1-1-1 0 0,-1 1 0 0 0,0-1 0 0 0,0 1 1 0 0,1-1-1 0 0,-1 2 0 0 0,0 1 77 0 0,0 0 0 0 0,0 0 0 0 0,-1-1 0 0 0,1 1 0 0 0,0 0 0 0 0,-1 0 0 0 0,0 0 0 0 0,0 0-1 0 0,0-1 1 0 0,0 1 0 0 0,0-1 0 0 0,0 1 0 0 0,-1 0 0 0 0,1-1 0 0 0,-1 0 0 0 0,-3 4 0 0 0,0 0 340 0 0,-1-1 0 0 0,0 1 0 0 0,0-1 0 0 0,-12 7 0 0 0,15-10-288 0 0,1-1 0 0 0,-1 1 0 0 0,1-1 0 0 0,-1 0 1 0 0,0 0-1 0 0,1-1 0 0 0,-1 1 0 0 0,0 0 0 0 0,-4-1 0 0 0,4-1-38 0 0,2 0 44 0 0,2-1-88 0 0,1 1 0 0 0,-1-1-1 0 0,1 0 1 0 0,0 1 0 0 0,0-1 0 0 0,-1 1-1 0 0,4-3 1 0 0,-2 3-66 0 0,57-43-1478 0 0,-56 41 1391 0 0,1 1-1 0 0,-1 0 1 0 0,0 0-1 0 0,1 0 1 0 0,-1 0 0 0 0,1 1-1 0 0,-1 0 1 0 0,1 0-1 0 0,0 0 1 0 0,0 0-1 0 0,-1 1 1 0 0,8 0 0 0 0,-11 0 111 0 0,4 3-44 0 0,-5-1 72 0 0,0 0 1 0 0,1 0 0 0 0,-2 1-1 0 0,1-1 1 0 0,0 0 0 0 0,0 0-1 0 0,-1 0 1 0 0,1 0 0 0 0,-2 3-1 0 0,0-1 173 0 0,0-1 0 0 0,0 1 0 0 0,0-1 0 0 0,0 1 0 0 0,-1-1 0 0 0,-5 6 0 0 0,-7 10 479 0 0,12-13-395 0 0,4-4 11 0 0,14-7-126 0 0,7-8-168 0 0,-15 8-163 0 0,-1 1 0 0 0,1 0 0 0 0,0 1-1 0 0,0 0 1 0 0,1 0 0 0 0,-1 0 0 0 0,1 1 0 0 0,0 0-1 0 0,13-2 1 0 0,-20 6 125 0 0,0-1-1 0 0,-1 1 1 0 0,0-1 0 0 0,1 1-1 0 0,-1 0 1 0 0,0-1-1 0 0,0 1 1 0 0,0 0 0 0 0,0 1-1 0 0,-2 7 33 0 0,-1-1 0 0 0,0 0-1 0 0,0 0 1 0 0,-1 0 0 0 0,-6 11 0 0 0,-30 39 812 0 0,20-29-340 0 0,4-11-49 0 0,12-15-274 0 0,1-1 0 0 0,0 1 0 0 0,0 0 0 0 0,-4 7 0 0 0,1-1 170 0 0,3-4 240 0 0,15-9-258 0 0,-2-1-383 0 0,1-1 0 0 0,0 0 0 0 0,-1-1-1 0 0,18-14 1 0 0,-1 2-115 0 0,-7 3-173 0 0,-15 11 211 0 0,0 0-1 0 0,0 0 1 0 0,9-4 0 0 0,-3 1-216 0 0,-10 6 335 0 0,0 0 1 0 0,0 0 0 0 0,0 1-1 0 0,0-1 1 0 0,0 0 0 0 0,0 1-1 0 0,0-1 1 0 0,0 1 0 0 0,1-1-1 0 0,-1 1 1 0 0,0 0 0 0 0,3-1-1 0 0,-3 1-100 0 0,0 13-136 0 0,-1-10 295 0 0,-1 0-1 0 0,0 1 1 0 0,0-1-1 0 0,0 0 1 0 0,0 0 0 0 0,0 1-1 0 0,-3 2 1 0 0,-2 7 177 0 0,2-3 18 0 0,-1-1 1 0 0,0 0-1 0 0,-1-1 1 0 0,0 1-1 0 0,-9 9 1 0 0,-12 18 537 0 0,18-23-383 0 0,7-11-272 0 0,0 0 0 0 0,0 1-1 0 0,0-1 1 0 0,1 1 0 0 0,-1 0 0 0 0,-1 4 0 0 0,3-6 6 0 0,12-11 53 0 0,-6 7-141 0 0,0-1 1 0 0,-1 1-1 0 0,0-1 1 0 0,6-5-1 0 0,9-7-198 0 0,27-22-853 0 0,-31 25 559 0 0,-14 11 401 0 0,0 0 0 0 0,0 0 0 0 0,1 0 0 0 0,-1 0 0 0 0,1 0 0 0 0,-1 1 0 0 0,5-3 0 0 0,5-2-605 0 0,-12 6 691 0 0,1 0 0 0 0,-1 0 0 0 0,0 1 0 0 0,0-1 0 0 0,0 0 0 0 0,0 0 0 0 0,0 1 0 0 0,0-1 0 0 0,0 0 0 0 0,0 1 0 0 0,0-1 0 0 0,0 0 0 0 0,0 1 1 0 0,0-1-1 0 0,0 0 0 0 0,0 0 0 0 0,0 1 0 0 0,0-1 0 0 0,0 0 0 0 0,0 1 0 0 0,0-1 0 0 0,0 0 0 0 0,0 0 0 0 0,-1 1 0 0 0,1-1 0 0 0,0 0 0 0 0,0 1 0 0 0,-6 10-47 0 0,5-10 49 0 0,-2 4 26 0 0,0 0 0 0 0,0-1 0 0 0,-8 8 0 0 0,-5 7 167 0 0,4-3 364 0 0,-1 0 0 0 0,-28 27 0 0 0,29-29-299 0 0,11-12-184 0 0,-1 1 1 0 0,0 0 0 0 0,-1-1-1 0 0,1 0 1 0 0,0 1 0 0 0,-4 2-1 0 0,15-17 4 0 0,20-21-398 0 0,-12 16-379 0 0,4-4-181 0 0,-5 9 126 0 0,6-4-49 0 0,-15 12 635 0 0,-5 3 133 0 0,-1 0 0 0 0,0 0 1 0 0,1 0-1 0 0,-1 1 0 0 0,1-1 0 0 0,-1 1 0 0 0,1-1 0 0 0,-1 1 0 0 0,3-1 0 0 0,-3 1 154 0 0,-3 7 127 0 0,-3 3-48 0 0,-15 20 932 0 0,8-13-580 0 0,-3 4-24 0 0,11-18-320 0 0,0 1 0 0 0,0 0 0 0 0,1 0 0 0 0,0 1 0 0 0,-5 6 0 0 0,8-7-114 0 0,2-5-76 0 0,2-4-22 0 0,10-13 131 0 0,-3 6-14 0 0,-8 8-143 0 0,0 1 0 0 0,0 0-1 0 0,0 0 1 0 0,6-4 0 0 0,7-6-307 0 0,-9 6 66 0 0,1 1-1 0 0,1 0 0 0 0,17-10 1 0 0,-25 15 229 0 0,0 1 13 0 0,0-1 0 0 0,-1 1 0 0 0,1-1-1 0 0,0 1 1 0 0,0-1 0 0 0,0 1 0 0 0,-1 0 0 0 0,1-1 0 0 0,0 1 0 0 0,0 0 0 0 0,0 0-1 0 0,0 0 1 0 0,0 0 0 0 0,0 0 0 0 0,-1 0 0 0 0,1 0 0 0 0,0 0 0 0 0,0 0-1 0 0,0 0 1 0 0,1 1 0 0 0,-7 12-152 0 0,3-8 183 0 0,0-1 0 0 0,-1 1 1 0 0,0-1-1 0 0,1 1 0 0 0,-2-1 1 0 0,-3 4-1 0 0,-11 16 173 0 0,0 0 214 0 0,-2 4 44 0 0,7-7-183 0 0,10-17-180 0 0,0 0 0 0 0,0 1-1 0 0,1 0 1 0 0,-3 5 0 0 0,0 1 55 0 0,4-10-81 0 0,1 0 0 0 0,-1 0 0 0 0,0 0 0 0 0,1 1 0 0 0,-1-1 0 0 0,1 0 0 0 0,-1 1 0 0 0,1-1 0 0 0,0 0 0 0 0,0 3 0 0 0,13-13 40 0 0,22-32-1136 0 0,-16 20 69 0 0,-16 18 722 0 0,1 0 0 0 0,-1 0 0 0 0,0-1 0 0 0,4-4 0 0 0,10-11-1232 0 0,-2 4-22 0 0,-8 7 256 0 0,-6 6 637 0 0,0 1 0 0 0,0 0 0 0 0,0 0 0 0 0,0-1 0 0 0,0 1 0 0 0,0 0 0 0 0,-1-1 0 0 0,1 1 0 0 0,0-1 0 0 0,-1 1 0 0 0,1-1 0 0 0,0-2 0 0 0,1-5-2014 0 0,1 1 1625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5695 0 0,'-1'1'8184'0'0,"2"-2"-7850"0"0,0 0-1 0 0,0 1 0 0 0,0-1 1 0 0,0 0-1 0 0,0 1 0 0 0,0-1 1 0 0,0 1-1 0 0,0-1 0 0 0,0 1 1 0 0,0 0-1 0 0,1-1 0 0 0,-1 1-637 0 0,2-1 382 0 0,0 0 0 0 0,1 0 0 0 0,-1 1 0 0 0,0-1 0 0 0,0 1 0 0 0,1 0 0 0 0,-1 0 0 0 0,0 0 0 0 0,1 0 0 0 0,-1 1 1 0 0,0-1-1 0 0,0 1 0 0 0,0 0 0 0 0,1 0 0 0 0,-1 0 0 0 0,0 1 0 0 0,0-1 0 0 0,3 2 0 0 0,14 6 174 0 0,-14-10-145 0 0,-6 0-103 0 0,0 1-1 0 0,1 0 1 0 0,-1 0 0 0 0,0 0 0 0 0,0 0-1 0 0,0 0 1 0 0,1 0 0 0 0,-1 0 0 0 0,0 0 0 0 0,0 0-1 0 0,1-1 1 0 0,-1 1 0 0 0,0 0 0 0 0,0 0 0 0 0,1 0-1 0 0,-1 0 1 0 0,0 0 0 0 0,0 0 0 0 0,1 1-1 0 0,-1-1 1 0 0,0 0 0 0 0,0 0 0 0 0,1 0 0 0 0,-1 0-1 0 0,0 0 1 0 0,4 2 5 0 0,-4-2-5 0 0,1 1-1 0 0,-1-1 1 0 0,1 0 0 0 0,-1 1-1 0 0,1-1 1 0 0,0 0 0 0 0,-1 0 0 0 0,1 0-1 0 0,-1 1 1 0 0,1-1 0 0 0,0 0-1 0 0,-1 0 1 0 0,1 0 0 0 0,0 0 0 0 0,-1 0-1 0 0,1 0 1 0 0,0 0 0 0 0,-1 0-1 0 0,1 0 1 0 0,0-1 0 0 0,1 1 10 0 0,-1 0 0 0 0,1 0 0 0 0,-1 0 1 0 0,1 0-1 0 0,-1 0 0 0 0,0 1 0 0 0,1-1 0 0 0,-1 0 0 0 0,1 1 1 0 0,-1-1-1 0 0,0 1 0 0 0,1-1 0 0 0,-1 1 0 0 0,2 1 0 0 0,-1-1 1 0 0,-1 0 0 0 0,1 0-1 0 0,0 0 1 0 0,-1-1-1 0 0,1 1 1 0 0,0 0 0 0 0,-1-1-1 0 0,1 0 1 0 0,0 1 0 0 0,2-1-1 0 0,-3 0 0 0 0,0 0 0 0 0,-1 0 0 0 0,1 1 0 0 0,0-1 0 0 0,0 0 0 0 0,0 0 0 0 0,0 1 1 0 0,-1-1-1 0 0,1 0 0 0 0,0 1 0 0 0,0-1 0 0 0,-1 1 0 0 0,1-1 0 0 0,1 2 0 0 0,0-1 17 0 0,0 1 0 0 0,0-1 1 0 0,1 0-1 0 0,-1 1 1 0 0,0-1-1 0 0,1 0 0 0 0,2 1 1 0 0,0-1 2 0 0,0 0 1 0 0,0 1-1 0 0,-1-1 1 0 0,1 1-1 0 0,-1 1 1 0 0,8 4-1 0 0,3 2 117 0 0,19 12-141 0 0,-9-7 54 0 0,-21-12-64 0 0,0 0 0 0 0,0 0 0 0 0,0 0 0 0 0,0 0 0 0 0,4 4 0 0 0,17 11 0 0 0,29 7 214 0 0,-42-19-188 0 0,-1 0 0 0 0,0 0 0 0 0,0 1 0 0 0,0 0 0 0 0,-1 1 0 0 0,0 0 0 0 0,0 1 0 0 0,16 16 0 0 0,-18-15 32 0 0,-6-6-57 0 0,1 0 0 0 0,1 0 0 0 0,-1 0-1 0 0,0 0 1 0 0,1-1 0 0 0,5 4 0 0 0,3 1 18 0 0,21 16 240 0 0,-10-2-67 0 0,9 5-164 0 0,-10-5-126 0 0,-19-18 98 0 0,1 0 0 0 0,-1 0 0 0 0,0 1 0 0 0,0-1 0 0 0,0 1 0 0 0,0 0 0 0 0,-1 0 0 0 0,3 4 0 0 0,6 12 64 0 0,10 22-64 0 0,-5-8 0 0 0,-9-16 0 0 0,-4-10 0 0 0,0 0 0 0 0,1 0 0 0 0,7 10 0 0 0,6 26 408 0 0,0 12-688 0 0,-7-24 208 0 0,-2 15 138 0 0,14 54 100 0 0,-18-81-82 0 0,4 37-1 0 0,-3-19 214 0 0,2-18-421 0 0,-7-19 189 0 0,11 30 90 0 0,-4-10-155 0 0,-4-11 0 0 0,0 0 0 0 0,10 19 0 0 0,-1-1 0 0 0,12 29 217 0 0,-17-37-194 0 0,9 22-247 0 0,18 19 224 0 0,-26-34 0 0 0,4 3 0 0 0,-11-28 0 0 0,0 1 0 0 0,1-1 0 0 0,-1 1 0 0 0,0-1 0 0 0,1 0 0 0 0,-1 0 0 0 0,3 3 0 0 0,26 30 0 0 0,-26-32 11 0 0,-2-1 42 0 0,2 1 16 0 0,0 1-32 0 0,1 1-1 0 0,-1-1 1 0 0,1 1-1 0 0,-1 0 1 0 0,-1 0-1 0 0,1 0 1 0 0,-1 0-1 0 0,5 11 1 0 0,4 4 61 0 0,-10-18-89 0 0,0 0 0 0 0,0 1-1 0 0,-1-1 1 0 0,1 1 0 0 0,-1 0-1 0 0,1-1 1 0 0,-1 1 0 0 0,0 0-1 0 0,0 0 1 0 0,0 0 0 0 0,0-1 0 0 0,-1 1-1 0 0,1 0 1 0 0,-1 6 0 0 0,4 16 36 0 0,-2-10-45 0 0,-1-9 12 0 0,0 0 0 0 0,0-1 0 0 0,5 12 0 0 0,-6-16-92 0 0,-1 5-1115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5327 0 0,'1'2'82'0'0,"-1"0"1"0"0,1 0-1 0 0,0 0 0 0 0,0 0 0 0 0,-1 0 0 0 0,1-1 0 0 0,1 1 0 0 0,-1 0 0 0 0,0-1 0 0 0,0 1 0 0 0,1 0 0 0 0,-1-1 0 0 0,0 0 0 0 0,1 1 0 0 0,0-1 0 0 0,-1 0 0 0 0,1 0 0 0 0,0 0 0 0 0,-1 0 0 0 0,1 0 0 0 0,0 0 0 0 0,0 0 0 0 0,0 0 0 0 0,0-1 1 0 0,0 1-1 0 0,0-1 0 0 0,3 1 0 0 0,-1-1-533 0 0,0 0 1 0 0,0 0-1 0 0,0 0 0 0 0,0-1 1 0 0,0 1-1 0 0,0-1 1 0 0,0 0-1 0 0,0 0 1 0 0,0 0-1 0 0,0-1 1 0 0,-1 1-1 0 0,8-5 0 0 0,-5 4-513 0 0,1 1 592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1.70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140 16 5383 0 0,'-4'-13'1079'0'0,"4"12"-947"0"0,-1 1 0 0 0,0 0 0 0 0,1-1 0 0 0,-1 1 0 0 0,0 0 0 0 0,0 0 0 0 0,0 0 0 0 0,1-1 0 0 0,-1 1 0 0 0,0 0 0 0 0,0 0 0 0 0,0 0 0 0 0,1 0 0 0 0,-1 1 0 0 0,0-1 0 0 0,0 0-1 0 0,0 0 1 0 0,1 0 0 0 0,-1 1 0 0 0,-1-1 0 0 0,0 2-36 0 0,1-1-1 0 0,-1 0 1 0 0,1 0-1 0 0,0 0 1 0 0,-1 1-1 0 0,1-1 1 0 0,0 0-1 0 0,0 1 1 0 0,0-1-1 0 0,0 1 1 0 0,-2 2-1 0 0,2-1-15 0 0,-1 0 0 0 0,-1 0 0 0 0,1 0-1 0 0,0 0 1 0 0,-1-1 0 0 0,1 1 0 0 0,-1-1 0 0 0,0 1-1 0 0,0-1 1 0 0,0 0 0 0 0,0 0 0 0 0,-6 2 0 0 0,-12 9 126 0 0,12-7-206 0 0,8-6 0 0 0,0 0 0 0 0,0 1 0 0 0,0-1 0 0 0,0 1 0 0 0,0 0 0 0 0,1-1 0 0 0,-1 1 0 0 0,0 0 0 0 0,0-1 0 0 0,0 1 0 0 0,1 0 0 0 0,-1 0 0 0 0,0 0 0 0 0,0 1 0 0 0,-8 8 4 0 0,8-10-29 0 0,1 0-1 0 0,-1 1 0 0 0,0-1 1 0 0,1 1-1 0 0,-1-1 0 0 0,1 1 1 0 0,-1-1-1 0 0,1 1 0 0 0,-1-1 1 0 0,1 1-1 0 0,-1-1 1 0 0,1 1-1 0 0,-1 0 0 0 0,1-1 1 0 0,0 1-1 0 0,0 0 0 0 0,-1-1 1 0 0,1 1-1 0 0,0 0 0 0 0,0-1 1 0 0,0 1-1 0 0,-1 0 0 0 0,1 0 1 0 0,0-1-1 0 0,0 1 0 0 0,0 0 1 0 0,0 0-1 0 0,1 0 0 0 0,-3 2 59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1274 6103 0 0,'1'1'277'0'0,"0"1"-1"0"0,0-1 0 0 0,0 1 0 0 0,0-1 0 0 0,-1 1 0 0 0,1 0 0 0 0,-1-1 0 0 0,1 1 1 0 0,-1 0-1 0 0,1-1 0 0 0,-1 1 0 0 0,0 0 0 0 0,0 0 0 0 0,0 0 0 0 0,0-1 0 0 0,0 1 1 0 0,0 0-1 0 0,-1 0 0 0 0,1-1 0 0 0,0 1 0 0 0,-2 3 0 0 0,-1 3 458 0 0,-1 1 0 0 0,0 0 1 0 0,-6 8-1 0 0,-2 4 182 0 0,-4 2 143 0 0,5-8-728 0 0,7-11-248 0 0,0 1 1 0 0,1-1 0 0 0,-1 0-1 0 0,-9 7 585 0 0,25-19-588 0 0,-1-1-165 0 0,-5 4-76 0 0,0 0 1 0 0,-1 0-1 0 0,8-10 0 0 0,-6 7 213 0 0,-1 1-1 0 0,1-1 1 0 0,0 1-1 0 0,1 0 0 0 0,0 1 1 0 0,10-7-1 0 0,-13 10-152 0 0,0 0 0 0 0,-1-1-1 0 0,0 1 1 0 0,1-1 0 0 0,4-6-1 0 0,-9 10-26 0 0,-9 6 28 0 0,-45 34 1440 0 0,41-30-1025 0 0,1-1-18 0 0,1 0-1 0 0,-1-1 1 0 0,-1 0-1 0 0,-24 11 1 0 0,37-19-288 0 0,0 0 0 0 0,0 0 1 0 0,0 0-1 0 0,-1 0 1 0 0,1 1-1 0 0,0-1 1 0 0,0 0-1 0 0,-1 0 1 0 0,1 0-1 0 0,0 0 0 0 0,0 0 1 0 0,0 0-1 0 0,-1 0 1 0 0,1 0-1 0 0,0 0 1 0 0,0 0-1 0 0,-1 0 1 0 0,1 0-1 0 0,0 0 1 0 0,0 0-1 0 0,-1 0 0 0 0,1 0 1 0 0,0 0-1 0 0,0 0 1 0 0,-1 0-1 0 0,1 0 1 0 0,0 0-1 0 0,0-1 1 0 0,0 1-1 0 0,-1 0 1 0 0,1 0-1 0 0,0 0 0 0 0,0 0 1 0 0,0 0-1 0 0,-1-1 1 0 0,1 1-1 0 0,0 0 1 0 0,0 0-1 0 0,0 0 1 0 0,0-1-1 0 0,0 1 0 0 0,-1 0 1 0 0,1 0-1 0 0,0-1 1 0 0,3-13 73 0 0,13-16-331 0 0,8-1-185 0 0,-9 14 130 0 0,36-50-539 0 0,-51 67 843 0 0,1-1 0 0 0,-1 1-1 0 0,0 0 0 0 0,0 0 0 0 0,0 0 1 0 0,0 0-1 0 0,0 0 0 0 0,0 0 0 0 0,0-1 1 0 0,0 1-1 0 0,0 0 0 0 0,0 0 0 0 0,0 0 1 0 0,0 0-1 0 0,0-1 0 0 0,0 1 0 0 0,0 0 1 0 0,0 0-1 0 0,0 0 0 0 0,0 0 0 0 0,0 0 1 0 0,0-1-1 0 0,0 1 0 0 0,0 0 0 0 0,0 0 1 0 0,0 0-1 0 0,0 0 0 0 0,0-1 0 0 0,0 1 1 0 0,0 0-1 0 0,0 0 0 0 0,0 0 0 0 0,0 0 1 0 0,0 0-1 0 0,0 0 0 0 0,-1-1 0 0 0,1 1 1 0 0,0 0-1 0 0,0 0 0 0 0,0 0 0 0 0,0 0 1 0 0,0 0-1 0 0,-1 0 0 0 0,1-1 8 0 0,0 1 0 0 0,-1 0-1 0 0,1 0 1 0 0,0 0 0 0 0,-1 0-1 0 0,1 0 1 0 0,0-1 0 0 0,-1 1-1 0 0,1 0 1 0 0,0 0 0 0 0,-1 0-1 0 0,1 0 1 0 0,0 0 0 0 0,-1 0-1 0 0,1 0 1 0 0,0 0 0 0 0,-1 0-1 0 0,1 0 1 0 0,0 0 0 0 0,-1 0-1 0 0,1 1 1 0 0,-1-1 0 0 0,1 0-1 0 0,0 0 1 0 0,0 0 0 0 0,-1 0-1 0 0,1 1 1 0 0,0-1 0 0 0,-1 0-1 0 0,1 1 1 0 0,-9 5 216 0 0,2 0-44 0 0,0 0 0 0 0,0-1 0 0 0,-14 7 0 0 0,-7 5 100 0 0,-2 2 278 0 0,35-37-339 0 0,5 4-206 0 0,-5 6-13 0 0,1 0 0 0 0,0 0 0 0 0,11-11 0 0 0,4-6-29 0 0,-3 2-56 0 0,-3 5-122 0 0,-13 14 178 0 0,1 1 0 0 0,-1 0 0 0 0,1 0-1 0 0,-1 0 1 0 0,6-3 0 0 0,-7 5 29 0 0,0 0 0 0 0,0 0 0 0 0,0 0 0 0 0,0 0 0 0 0,-1 0 0 0 0,1 0 0 0 0,0 0 0 0 0,0 0 0 0 0,1-2 0 0 0,-3 3 0 0 0,1 0 0 0 0,0 0 0 0 0,0 0 0 0 0,0 0 0 0 0,0 0 0 0 0,0 0 0 0 0,-1 0 0 0 0,1 0 0 0 0,0 0 0 0 0,0 0 0 0 0,0 0 0 0 0,0 0 0 0 0,0 0 0 0 0,0 0 0 0 0,-1 0 0 0 0,1 0 0 0 0,0 0 0 0 0,0 0 0 0 0,0-1 0 0 0,0 1 0 0 0,0 0 0 0 0,0 0 0 0 0,0 0 0 0 0,-1 0 0 0 0,1 0 0 0 0,0 0 0 0 0,0 0 0 0 0,0 0 0 0 0,0 0 0 0 0,0 0 0 0 0,0-1 0 0 0,0 1 0 0 0,0 0 0 0 0,0 0 0 0 0,0 0 0 0 0,0 0 0 0 0,0 0 0 0 0,-1 0 0 0 0,1-1 0 0 0,0 1 0 0 0,0 0 0 0 0,0 0 0 0 0,0 0 0 0 0,0 0 0 0 0,0 0 0 0 0,0 0 0 0 0,0-1 0 0 0,0 1 0 0 0,0 0 0 0 0,1 0 0 0 0,-1 0 0 0 0,0 0 0 0 0,0 0 0 0 0,0 0 0 0 0,0-1 0 0 0,0 1 0 0 0,0 0 0 0 0,0 0 0 0 0,0 0 0 0 0,0 0 0 0 0,0 0 0 0 0,0 0 0 0 0,0 0 0 0 0,1-1 0 0 0,-9 5 0 0 0,-20 17 0 0 0,-16 14 128 0 0,0 1 367 0 0,42-34-470 0 0,0-1 1 0 0,1 0-1 0 0,-1 0 0 0 0,0 0 1 0 0,0 0-1 0 0,1 0 0 0 0,-4 1 1 0 0,-9 6 171 0 0,14-9-193 0 0,0 1 0 0 0,0 0 1 0 0,0 0-1 0 0,0 0 0 0 0,0 0 0 0 0,0-1 1 0 0,0 1-1 0 0,0 0 0 0 0,0 0 1 0 0,0 0-1 0 0,0-1 0 0 0,0 1 0 0 0,0 0 1 0 0,0 0-1 0 0,0 0 0 0 0,0 0 1 0 0,0-1-1 0 0,0 1 0 0 0,0 0 0 0 0,0 0 1 0 0,-1 0-1 0 0,1 0 0 0 0,0 0 0 0 0,0-1 1 0 0,0 1-1 0 0,0 0 0 0 0,0 0 1 0 0,0 0-1 0 0,-1 0 0 0 0,1 0 0 0 0,0 0 1 0 0,0 0-1 0 0,0-1 0 0 0,0 1 1 0 0,-1 0-1 0 0,1 0 0 0 0,0 0 0 0 0,0 0 1 0 0,0 0-1 0 0,0 0 0 0 0,-1 0 0 0 0,1 0 1 0 0,0 0-1 0 0,0 0 0 0 0,0 0 1 0 0,-1 0-1 0 0,1 0 0 0 0,0 0 0 0 0,0 0 1 0 0,0 0-1 0 0,0 0 0 0 0,-1 0 1 0 0,1 1-1 0 0,0-1 0 0 0,0 0 0 0 0,0 0 1 0 0,0 0-1 0 0,-1 0 0 0 0,1 0 0 0 0,0 0 1 0 0,0 0-1 0 0,0 1 0 0 0,0-1 1 0 0,0 0-1 0 0,0 0 0 0 0,-1 0 0 0 0,6-15 127 0 0,16-10-483 0 0,45-41 0 0 0,-63 63 318 0 0,18-12-136 0 0,-45 41 110 0 0,9-11 119 0 0,13-12-38 0 0,0-1 0 0 0,0 1 1 0 0,-1-1-1 0 0,1 0 0 0 0,-1 1 1 0 0,-5 2-1 0 0,-8 7 97 0 0,15-10-93 0 0,-1 0-1 0 0,0-1 0 0 0,0 1 0 0 0,-1-1 0 0 0,1 1 1 0 0,0-1-1 0 0,-5 2 0 0 0,0 2 68 0 0,-4 2 68 0 0,10-7-154 0 0,1 0-1 0 0,0 0 0 0 0,-1 0 1 0 0,1 0-1 0 0,0 0 0 0 0,0 0 1 0 0,-1 0-1 0 0,1-1 0 0 0,0 1 1 0 0,0 0-1 0 0,-1 0 0 0 0,1 0 1 0 0,0 0-1 0 0,0 0 1 0 0,-1 0-1 0 0,1 0 0 0 0,0-1 1 0 0,0 1-1 0 0,0 0 0 0 0,-1 0 1 0 0,1 0-1 0 0,0-1 0 0 0,0 1 1 0 0,0 0-1 0 0,0 0 1 0 0,-1 0-1 0 0,1-1 0 0 0,0 1 1 0 0,0 0-1 0 0,0 0 0 0 0,0-1 1 0 0,0 1-1 0 0,0 0 0 0 0,0 0 1 0 0,0-1-1 0 0,0 1 1 0 0,0 0-1 0 0,0-1 0 0 0,0 1 1 0 0,0 0-1 0 0,0 0 0 0 0,0-1 1 0 0,0 1-1 0 0,0 0 0 0 0,1-4-7 0 0,0 0-1 0 0,0 0 0 0 0,0 0 1 0 0,0 1-1 0 0,1-1 0 0 0,0 0 1 0 0,0 1-1 0 0,0-1 0 0 0,0 1 1 0 0,0 0-1 0 0,5-5 0 0 0,4-8-181 0 0,4-5-94 0 0,-12 18 208 0 0,0 0-1 0 0,0 0 1 0 0,0 0 0 0 0,0 0 0 0 0,-1-1-1 0 0,0 1 1 0 0,0-1 0 0 0,0 1-1 0 0,2-6 1 0 0,-4 7 6 0 0,-2-1 126 0 0,1 2-52 0 0,0 1 0 0 0,-1 0 1 0 0,1-1-1 0 0,0 1 1 0 0,-1 0-1 0 0,1 0 1 0 0,0 0-1 0 0,0 0 1 0 0,-1 0-1 0 0,1 0 1 0 0,0 0-1 0 0,-1 0 1 0 0,0 1-1 0 0,-17 7 20 0 0,15-6 7 0 0,0 0 1 0 0,0 0 0 0 0,-1-1 0 0 0,1 1-1 0 0,-9 1 1 0 0,-18 6 222 0 0,31-9-247 0 0,-1 0-1 0 0,1 0 0 0 0,0 0 1 0 0,0 0-1 0 0,0 0 0 0 0,0 0 1 0 0,-1 0-1 0 0,1 0 1 0 0,0 0-1 0 0,0 0 0 0 0,0 0 1 0 0,0 0-1 0 0,-1 0 0 0 0,1 0 1 0 0,0 0-1 0 0,0 0 1 0 0,0 0-1 0 0,0 0 0 0 0,-1 0 1 0 0,1 0-1 0 0,0 0 0 0 0,0 0 1 0 0,0 0-1 0 0,0 0 1 0 0,-1 0-1 0 0,1 0 0 0 0,0-1 1 0 0,0 1-1 0 0,0 0 0 0 0,0 0 1 0 0,0 0-1 0 0,0 0 1 0 0,0 0-1 0 0,-1-1 0 0 0,1 1 1 0 0,0 0-1 0 0,0 0 0 0 0,0-9 62 0 0,6-9-118 0 0,48-65-57 0 0,-34 47-486 0 0,-20 36 507 0 0,-1 0 77 0 0,-1 1 0 0 0,0-1-1 0 0,0 1 1 0 0,0 0 0 0 0,1-1 0 0 0,-1 1-1 0 0,0 0 1 0 0,1 0 0 0 0,-1 0-1 0 0,0 1 1 0 0,-1 1 0 0 0,-7 4 41 0 0,-25 17 275 0 0,22-16-191 0 0,10-6-89 0 0,0 0 0 0 0,1-1 0 0 0,-1 1 0 0 0,0-1 0 0 0,-4 2 0 0 0,0-1 31 0 0,6-2-41 0 0,0 1 1 0 0,0-1 0 0 0,0 0-1 0 0,1 1 1 0 0,-1-1-1 0 0,0 0 1 0 0,0 0 0 0 0,0 0-1 0 0,0 0 1 0 0,0 0-1 0 0,1 0 1 0 0,-3 0 0 0 0,3-1-17 0 0,-1 1 0 0 0,1-1 0 0 0,-1 1 1 0 0,1-1-1 0 0,0 1 0 0 0,0-1 0 0 0,-1 1 1 0 0,1-1-1 0 0,0 0 0 0 0,0 1 0 0 0,0-1 0 0 0,-1 1 1 0 0,1-1-1 0 0,0 0 0 0 0,0 1 0 0 0,0-1 1 0 0,0 1-1 0 0,0-1 0 0 0,0 0 0 0 0,0 1 0 0 0,1-1 1 0 0,-1 1-1 0 0,0-2 0 0 0,2-4-7 0 0,0 0 0 0 0,0 0 0 0 0,0 1 0 0 0,0-1 0 0 0,1 1 0 0 0,0-1 0 0 0,7-9 0 0 0,5-8-184 0 0,-1 0 39 0 0,3-7 42 0 0,-16 26 91 0 0,-1 3-36 0 0,-1 1 48 0 0,1-1-1 0 0,-1 1 1 0 0,1 0 0 0 0,-1 0-1 0 0,1 0 1 0 0,-1 0-1 0 0,0 0 1 0 0,1 0-1 0 0,-1 0 1 0 0,1 0 0 0 0,-1 0-1 0 0,1 0 1 0 0,-1 0-1 0 0,0 0 1 0 0,1 0 0 0 0,-1 0-1 0 0,1 0 1 0 0,-1 1-1 0 0,1-1 1 0 0,-1 0 0 0 0,1 0-1 0 0,-1 1 1 0 0,1-1-1 0 0,-1 0 1 0 0,1 1 0 0 0,-1 0-1 0 0,0-1 0 0 0,-33 18 1 0 0,-3 0 88 0 0,25-14-18 0 0,10-3-67 0 0,-1 0 1 0 0,1 0-1 0 0,-1-1 0 0 0,1 1 0 0 0,-1-1 1 0 0,1 1-1 0 0,-4-1 0 0 0,6 0 72 0 0,-1 0-66 0 0,1-1 1 0 0,0 1-1 0 0,0 0 1 0 0,0-1-1 0 0,0 1 1 0 0,-1-1-1 0 0,1 1 0 0 0,0 0 1 0 0,0-1-1 0 0,0 1 1 0 0,0-1-1 0 0,0 1 1 0 0,0 0-1 0 0,0-1 1 0 0,0 1-1 0 0,0-1 1 0 0,0 1-1 0 0,0 0 0 0 0,0-1 1 0 0,1 1-1 0 0,-1-1 1 0 0,3-8 25 0 0,-1 6-24 0 0,-1 0 1 0 0,1-1 0 0 0,-1 1 0 0 0,1 0 0 0 0,0 0-1 0 0,4-5 1 0 0,26-32-27 0 0,-23 31-58 0 0,-1 0-1 0 0,0-1 0 0 0,11-18 1 0 0,-3 9 133 0 0,-33 20 58 0 0,-13 13-323 0 0,-4 3 109 0 0,27-13 128 0 0,-7 3 106 0 0,13-7-135 0 0,0 0 0 0 0,1 0 1 0 0,-1 1-1 0 0,1-1 0 0 0,-1 0 1 0 0,1 0-1 0 0,-1 0 0 0 0,1 0 1 0 0,-1 0-1 0 0,1 0 0 0 0,-1 0 1 0 0,0-1-1 0 0,1 1 0 0 0,-1 0 1 0 0,1 0-1 0 0,-1 0 0 0 0,1 0 1 0 0,-1-1-1 0 0,1 1 0 0 0,-1 0 1 0 0,1-1-1 0 0,-1 1 0 0 0,1 0 0 0 0,0-1 1 0 0,-1 0-1 0 0,0 1 2 0 0,1 0-1 0 0,0 0 0 0 0,0-1 1 0 0,0 1-1 0 0,-1 0 1 0 0,1 0-1 0 0,0-1 0 0 0,0 1 1 0 0,0 0-1 0 0,0-1 1 0 0,0 1-1 0 0,0 0 1 0 0,0-1-1 0 0,-1 1 0 0 0,1 0 1 0 0,0-1-1 0 0,0 1 1 0 0,0 0-1 0 0,0 0 1 0 0,1-1-1 0 0,-1 1 0 0 0,0 0 1 0 0,0-1-1 0 0,0 1 1 0 0,0 0-1 0 0,0-1 0 0 0,0 1 1 0 0,0 0-1 0 0,0 0 1 0 0,1-1-1 0 0,-1 1 1 0 0,0 0-1 0 0,0-1 0 0 0,0 1 1 0 0,1 0-1 0 0,-1 0 1 0 0,0-1-1 0 0,1 0 35 0 0,12-20 122 0 0,-2 5-241 0 0,13-16-8 0 0,-16 25 72 0 0,-7 6 13 0 0,0 0 1 0 0,0 0-1 0 0,0 0 1 0 0,0 0 0 0 0,-1 1-1 0 0,1-1 1 0 0,0-1 0 0 0,0 1-1 0 0,0 0 1 0 0,-1 0-1 0 0,1 0 1 0 0,-1 0 0 0 0,1 0-1 0 0,-1-1 1 0 0,1 1 0 0 0,-1 0-1 0 0,0 0 1 0 0,1-1 0 0 0,-1-1-1 0 0,0 3 3 0 0,0-1 0 0 0,0 1 0 0 0,0 0 0 0 0,0-1 0 0 0,0 1 1 0 0,0 0-1 0 0,0 0 0 0 0,0-1 0 0 0,0 1 0 0 0,0 0 0 0 0,0 0 0 0 0,0-1 0 0 0,-1 1 0 0 0,1 0 0 0 0,0 0 0 0 0,0 0 0 0 0,0-1 0 0 0,0 1 0 0 0,0 0 0 0 0,-1 0 0 0 0,1 0 0 0 0,0-1 1 0 0,0 1-1 0 0,0 0 0 0 0,-1 0 0 0 0,1 0 0 0 0,0 0 0 0 0,0-1 0 0 0,-1 1 0 0 0,1 0 0 0 0,0 0 0 0 0,0 0 0 0 0,-1 0 0 0 0,1 0 0 0 0,0 0 0 0 0,0 0 0 0 0,-1 0 0 0 0,1 0 1 0 0,0 0-1 0 0,0 0 0 0 0,-1 0 0 0 0,1 0 0 0 0,-1 0 0 0 0,-7 2-14 0 0,-1 1 1 0 0,0 0 0 0 0,0 0-1 0 0,-13 1 1 0 0,13-3 13 0 0,6 0 0 0 0,0 0 0 0 0,0-1 0 0 0,0 1 0 0 0,0-1 0 0 0,0 0 0 0 0,-5 0 0 0 0,8 0 3 0 0,-1-1-1 0 0,1 1 1 0 0,-1 0 0 0 0,1 0-1 0 0,-1 0 1 0 0,1 0-1 0 0,-1 0 1 0 0,1-1 0 0 0,-1 1-1 0 0,1 0 1 0 0,-1 0-1 0 0,1-1 1 0 0,-1 1 0 0 0,1 0-1 0 0,0-1 1 0 0,-1 1-1 0 0,1 0 1 0 0,0-1 0 0 0,-1 1-1 0 0,1-1 1 0 0,0 1 0 0 0,-1-1-1 0 0,1 1 1 0 0,0-1-1 0 0,0 1 1 0 0,-1-1 0 0 0,1 1-1 0 0,0-1 1 0 0,0 1-1 0 0,0-1 1 0 0,0 1 0 0 0,0-1-1 0 0,0 1 1 0 0,0-1-1 0 0,0 1 1 0 0,0-1 0 0 0,0 1-1 0 0,0-1 1 0 0,0 1-1 0 0,0-1 1 0 0,0 1 0 0 0,0-1-1 0 0,1 1 1 0 0,-1-1-1 0 0,0 1 1 0 0,0-1 0 0 0,1 1-1 0 0,-1-1 1 0 0,0 1 0 0 0,1-1-1 0 0,1-5 33 0 0,0 0-44 0 0,0-1 0 0 0,0 1 0 0 0,0-1 0 0 0,1 1 0 0 0,0 0 0 0 0,0 0 0 0 0,1 0 0 0 0,0 1 0 0 0,0-1 0 0 0,5-5 0 0 0,17-29-124 0 0,-25 38 122 0 0,0 1-1 0 0,0-1 1 0 0,0 1 0 0 0,0-1-1 0 0,-1 0 1 0 0,1 1 0 0 0,-1-1-1 0 0,1-2 1 0 0,4-11-52 0 0,-4 14 70 0 0,-1-1 0 0 0,0 1 0 0 0,0 0 0 0 0,1-1 0 0 0,-1 1 0 0 0,0-1 0 0 0,0 1 0 0 0,-1 0 0 0 0,1-1 0 0 0,0 1 1 0 0,0-1-1 0 0,-1 1 0 0 0,1 0 0 0 0,-1-1 0 0 0,1 1 0 0 0,-1 0 0 0 0,1-1 0 0 0,-1 1 0 0 0,-1-2 0 0 0,1 3-7 0 0,1-1 0 0 0,0 1 0 0 0,0 0 0 0 0,0 0 0 0 0,0-1 0 0 0,-1 1 1 0 0,1 0-1 0 0,0 0 0 0 0,0-1 0 0 0,0 1 0 0 0,-1 0 0 0 0,1 0 0 0 0,0 0 0 0 0,-1-1 0 0 0,1 1 0 0 0,0 0 0 0 0,0 0 0 0 0,-1 0 0 0 0,1 0 0 0 0,0 0 0 0 0,-1 0 0 0 0,1-1 0 0 0,0 1 0 0 0,-1 0 0 0 0,1 0 1 0 0,0 0-1 0 0,-1 0 0 0 0,1 0 0 0 0,0 0 0 0 0,-1 0 0 0 0,1 1 0 0 0,0-1 0 0 0,0 0 0 0 0,-1 0 0 0 0,0 0 10 0 0,-2 0-4 0 0,0 0-1 0 0,0 0 0 0 0,0 0 1 0 0,0 0-1 0 0,0 1 1 0 0,0-1-1 0 0,-6 3 0 0 0,-21 3 12 0 0,30-6-17 0 0,-1 0 0 0 0,1 0 0 0 0,0 0 0 0 0,-1 0 0 0 0,1 0 0 0 0,-1 0 0 0 0,1 0 0 0 0,0 0 0 0 0,-1 0 0 0 0,1 0 0 0 0,-1 0 0 0 0,1 0 0 0 0,0 0 0 0 0,-1 0 0 0 0,1 0 0 0 0,-1 0 0 0 0,1-1 0 0 0,0 1 0 0 0,-1 0 0 0 0,1 0 0 0 0,0 0 0 0 0,-1-1 0 0 0,1 1 0 0 0,0 0 0 0 0,-1-1 0 0 0,1 1 0 0 0,0 0 0 0 0,0 0 0 0 0,-1-1 0 0 0,1 1 0 0 0,0 0 0 0 0,0-1 0 0 0,0 1 0 0 0,-1-1 0 0 0,1 1 0 0 0,0 0 0 0 0,0-1 0 0 0,0 1 0 0 0,0-1 0 0 0,0 1 0 0 0,0 0 0 0 0,0-1 0 0 0,0 1 0 0 0,0-1 0 0 0,0 1 0 0 0,0 0 0 0 0,0-1 0 0 0,0 1 0 0 0,0-1 0 0 0,0 1 0 0 0,0 0 0 0 0,0-1 0 0 0,1 1 0 0 0,-1 0 0 0 0,0-1 0 0 0,0 1 0 0 0,0 0 0 0 0,1-1 0 0 0,-1 1 0 0 0,1-1 0 0 0,-1 1 0 0 0,3-15 0 0 0,-3 14 0 0 0,0-1 0 0 0,0 1 0 0 0,0-1 0 0 0,0 0 0 0 0,1 1 0 0 0,-1-1 0 0 0,1 1 0 0 0,-1 0 0 0 0,1-1 0 0 0,-1 1 0 0 0,1-1 0 0 0,1 0 0 0 0,4-8-10 0 0,0 0 1 0 0,5-13-1 0 0,5-10-28 0 0,-16 33 47 0 0,1-2-38 0 0,0-1 1 0 0,0 1-1 0 0,0 0 0 0 0,0-1 0 0 0,0 0 0 0 0,0-3 0 0 0,-3 6 20 0 0,1-1-1 0 0,-1 1 1 0 0,1 0-1 0 0,-1-1 1 0 0,0 1-1 0 0,1 0 1 0 0,-1 0 0 0 0,0 0-1 0 0,1 0 1 0 0,-1 0-1 0 0,-2 0 1 0 0,-42 13-2 0 0,42-12 51 0 0,0-1 0 0 0,0 1 0 0 0,-1-1 0 0 0,1 0 0 0 0,-7 0 0 0 0,11 0-34 0 0,-1-1-1 0 0,0 1 0 0 0,0 0 1 0 0,0-1-1 0 0,1 1 0 0 0,-1 0 1 0 0,0-1-1 0 0,0 1 0 0 0,1-1 1 0 0,-1 1-1 0 0,0-1 0 0 0,1 1 1 0 0,-1-1-1 0 0,1 0 0 0 0,-1 1 1 0 0,0-1-1 0 0,1 0 0 0 0,-1 1 1 0 0,1-1-1 0 0,0 0 0 0 0,-1 0 1 0 0,1 1-1 0 0,-1-2 0 0 0,-2-14 14 0 0,9-4 34 0 0,-5 11-60 0 0,-1 0 0 0 0,3-14 0 0 0,-1 13-6 0 0,-1 1 0 0 0,0-16 0 0 0,1 10-1 0 0,-2 14 14 0 0,1-1 0 0 0,-1 0 0 0 0,0 1 0 0 0,0-1 1 0 0,0 0-1 0 0,0 1 0 0 0,0-1 0 0 0,0 0 1 0 0,0 1-1 0 0,-1-4 0 0 0,-1-4-43 0 0,-1 3-89 0 0,-9 8 39 0 0,7 0 82 0 0,1-1 1 0 0,-1 2-1 0 0,0-1 0 0 0,1 0 1 0 0,-1 1-1 0 0,-6 5 0 0 0,-17 9 2 0 0,24-16 23 0 0,0 1-1 0 0,1-1 1 0 0,-1 0-1 0 0,0 0 0 0 0,0 0 1 0 0,0-1-1 0 0,0 1 1 0 0,0-1-1 0 0,0 0 1 0 0,-6 0-1 0 0,9-1-7 0 0,-1 1 0 0 0,0-1-1 0 0,1 1 1 0 0,-1-1 0 0 0,0 0-1 0 0,1 1 1 0 0,-1-1 0 0 0,1 0-1 0 0,-1 0 1 0 0,1 0 0 0 0,-1 0-1 0 0,1 0 1 0 0,0 0 0 0 0,0-1 0 0 0,-1 1-1 0 0,1 0 1 0 0,0-1 0 0 0,0 1-1 0 0,0-1 1 0 0,1 1 0 0 0,-1-1-1 0 0,0 0 1 0 0,0 1 0 0 0,1-1-1 0 0,-1-3 1 0 0,-1-3-6 0 0,2 0 0 0 0,-1 0 0 0 0,1 0 0 0 0,0 1 0 0 0,1-1 0 0 0,0 0 0 0 0,0 0 0 0 0,4-12 0 0 0,-3 9 0 0 0,8-21-545 0 0,-8 26 353 0 0,0-1 0 0 0,0 0 1 0 0,0 1-1 0 0,-1-1 0 0 0,1-10 0 0 0,-2 17 188 0 0,0-1 0 0 0,0 1 0 0 0,0 0 0 0 0,0-1 0 0 0,0 1 0 0 0,0 0 0 0 0,0 0 0 0 0,0-1 0 0 0,0 1 0 0 0,-1 0 0 0 0,1-1 0 0 0,0 1 0 0 0,0 0 0 0 0,0 0 0 0 0,0-1 0 0 0,-1 1 0 0 0,1 0 0 0 0,0 0 0 0 0,0 0 0 0 0,-1-1 0 0 0,1 1 0 0 0,0 0 0 0 0,0 0 0 0 0,-1 0 0 0 0,1 0 0 0 0,0 0 0 0 0,0-1 0 0 0,-1 1 0 0 0,1 0 0 0 0,0 0 0 0 0,-1 0 0 0 0,1 0 0 0 0,0 0 0 0 0,-1 0 0 0 0,1 0 0 0 0,0 0 0 0 0,0 0 0 0 0,-1 0 0 0 0,1 0 0 0 0,0 0 0 0 0,-1 0 0 0 0,1 1 0 0 0,-17 3-175 0 0,13-2 154 0 0,-7 1 12 0 0,0 0-1 0 0,-11 7 1 0 0,-5 1-21 0 0,-1 1-21 0 0,21-9 72 0 0,-1 1 0 0 0,1-1 0 0 0,-10 2 0 0 0,-3 3 53 0 0,18-7-52 0 0,0 0 1 0 0,0 0 0 0 0,1 0-1 0 0,-1 0 1 0 0,0-1-1 0 0,0 1 1 0 0,0-1 0 0 0,0 1-1 0 0,0-1 1 0 0,0 1 0 0 0,-4-1-1 0 0,6 0-14 0 0,-2 0 3 0 0,0 0 1 0 0,-1 0-1 0 0,1-1 1 0 0,0 1-1 0 0,0 0 1 0 0,0-1-1 0 0,0 0 1 0 0,0 1-1 0 0,0-1 1 0 0,0 0-1 0 0,0 0 1 0 0,-3-2 0 0 0,4 2 97 0 0,1 0-84 0 0,-1 1 0 0 0,1-1 0 0 0,0 0-1 0 0,-1 0 1 0 0,1-1 0 0 0,0 1 0 0 0,0 0 0 0 0,0 0 0 0 0,-1 0 0 0 0,1 0 0 0 0,1 0 0 0 0,-1 0-1 0 0,0 0 1 0 0,0-2 0 0 0,5-8-164 0 0,-4 8 80 0 0,0 1 0 0 0,0-1 0 0 0,0 1 0 0 0,0-1-1 0 0,0 1 1 0 0,1 0 0 0 0,-1-1 0 0 0,1 1 0 0 0,2-2 0 0 0,8-9-551 0 0,-11 11 504 0 0,1 0 0 0 0,0 0 0 0 0,-1 0 0 0 0,1 0 0 0 0,0 0 0 0 0,1 1 0 0 0,3-4 0 0 0,3-2-236 0 0,-9 7 290 0 0,1-1 0 0 0,0 0 0 0 0,-1 0 0 0 0,1 1 0 0 0,0-1-1 0 0,0 1 1 0 0,0-1 0 0 0,-1 1 0 0 0,1-1 0 0 0,0 1 0 0 0,0-1 0 0 0,0 1-1 0 0,0 0 1 0 0,2-1 0 0 0,-17 10 128 0 0,13-8-65 0 0,0-1 0 0 0,1 1 0 0 0,-1 0 0 0 0,0-1 1 0 0,1 1-1 0 0,-1 0 0 0 0,1 0 0 0 0,-1-1 0 0 0,1 1 0 0 0,-1 0 0 0 0,1 0 0 0 0,0 0 0 0 0,-1 0 0 0 0,1 1 0 0 0,-1-1 1 0 0,1 0 0 0 0,0 0 0 0 0,-1 0-1 0 0,1 0 1 0 0,-1 0 0 0 0,1 0 0 0 0,-1 0 0 0 0,0 0 0 0 0,1 0-1 0 0,-3 1 1 0 0,-7 7 53 0 0,-13 12 201 0 0,7-3 65 0 0,11-13-216 0 0,1 0 1 0 0,-1 0-1 0 0,-5 9 0 0 0,0 0 60 0 0,8-12-141 0 0,1-1 1 0 0,-1 1-1 0 0,1-1 0 0 0,0 1 1 0 0,0-1-1 0 0,-1 1 1 0 0,1 0-1 0 0,1 0 0 0 0,-1 0 1 0 0,0 0-1 0 0,0-1 1 0 0,1 1-1 0 0,-1 0 0 0 0,1 0 1 0 0,-1 3-1 0 0,1-5-27 0 0,0 0-1 0 0,0 1 1 0 0,0-1-1 0 0,0 0 0 0 0,0 1 1 0 0,0-1-1 0 0,0 0 1 0 0,0 0-1 0 0,0 1 1 0 0,0-1-1 0 0,1 0 1 0 0,-1 0-1 0 0,0 1 1 0 0,0-1-1 0 0,0 0 1 0 0,0 0-1 0 0,0 1 0 0 0,1-1 1 0 0,-1 0-1 0 0,0 0 1 0 0,0 0-1 0 0,0 1 1 0 0,1-1-1 0 0,-1 0 1 0 0,0 0-1 0 0,0 0 1 0 0,1 0-1 0 0,-1 1 0 0 0,0-1 1 0 0,0 0-1 0 0,1 0 1 0 0,-1 0-1 0 0,0 0 1 0 0,1 0-1 0 0,-1 0 1 0 0,0 0-1 0 0,0 0 1 0 0,1 0-1 0 0,-1 0 0 0 0,0 0 1 0 0,1 0-1 0 0,-1 0 1 0 0,16-4-44 0 0,-10 1 2 0 0,42-17-751 0 0,-21 11-101 0 0,13-3-126 0 0,-18 7 704 0 0,-15 3 179 0 0,1 1-1 0 0,0-1 1 0 0,15 1 0 0 0,-9 0 109 0 0,-12 1 20 0 0,0 0 1 0 0,1 0 0 0 0,-1 0-1 0 0,1 0 1 0 0,-1 0 0 0 0,0 0-1 0 0,1 1 1 0 0,-1-1-1 0 0,1 1 1 0 0,-1 0 0 0 0,4 1-1 0 0,-6-2 7 0 0,1 0 1 0 0,0 1-1 0 0,-1-1 0 0 0,1 0 0 0 0,-1 1 0 0 0,1-1 1 0 0,0 1-1 0 0,-1-1 0 0 0,1 1 0 0 0,-1-1 0 0 0,1 1 1 0 0,-1-1-1 0 0,1 1 0 0 0,-1-1 0 0 0,0 1 0 0 0,1-1 1 0 0,-1 1-1 0 0,0 0 0 0 0,1-1 0 0 0,-1 1 0 0 0,0 0 1 0 0,0-1-1 0 0,0 1 0 0 0,1 0 0 0 0,-1-1 0 0 0,0 1 1 0 0,0 0-1 0 0,0 0 0 0 0,0-1 0 0 0,0 1 0 0 0,0 0 1 0 0,0-1-1 0 0,-1 2 0 0 0,1 0 22 0 0,-1 1 18 0 0,0 0 1 0 0,0 0-1 0 0,0-1 0 0 0,-1 1 1 0 0,1 0-1 0 0,-1 0 0 0 0,1-1 1 0 0,-5 5-1 0 0,-1 3 114 0 0,0 0 73 0 0,-1 0 0 0 0,-12 13 0 0 0,5-8 78 0 0,7-7-36 0 0,0 0 0 0 0,-14 10 1 0 0,-5 3 127 0 0,-17 15 150 0 0,43-35-514 0 0,0 0-1 0 0,0-1 0 0 0,0 1 1 0 0,0 0-1 0 0,-1-1 0 0 0,1 1 1 0 0,0-1-1 0 0,0 1 0 0 0,0-1 1 0 0,-1 0-1 0 0,1 1 0 0 0,0-1 1 0 0,0 0-1 0 0,-1 0 0 0 0,-1 0 1 0 0,8-11 183 0 0,-2 8-258 0 0,4-4-110 0 0,-1 0-1 0 0,1 0 0 0 0,0 1 1 0 0,0 0-1 0 0,10-5 0 0 0,7-5-765 0 0,-17 11 568 0 0,0 0 1 0 0,0 1 0 0 0,1 0-1 0 0,10-4 1 0 0,0 0-534 0 0,0-1 1 0 0,0 0-1 0 0,21-16 0 0 0,-39 25 830 0 0,1-1 0 0 0,0 1 0 0 0,0-1-1 0 0,0 1 1 0 0,0-1 0 0 0,0 1 0 0 0,0 0 0 0 0,0-1-1 0 0,0 1 1 0 0,0 0 0 0 0,0 0 0 0 0,0-1 0 0 0,0 1-1 0 0,0 0 1 0 0,0 0 0 0 0,0 0 0 0 0,0 1-1 0 0,-1-1 1 0 0,1 0 0 0 0,0 0 0 0 0,2 1 0 0 0,-3 0 25 0 0,1 0 1 0 0,-1 1 0 0 0,0-1 0 0 0,0 0 0 0 0,0 1 0 0 0,0-1 0 0 0,0 0-1 0 0,0 1 1 0 0,0-1 0 0 0,-1 2 0 0 0,1-3 24 0 0,-1 5 122 0 0,0 0-1 0 0,-1-1 0 0 0,0 1 0 0 0,0 0 1 0 0,0-1-1 0 0,0 1 0 0 0,-1-1 1 0 0,-5 8-1 0 0,-29 31 1660 0 0,28-33-1327 0 0,-8 7 11 0 0,-1 0 0 0 0,0-1 0 0 0,-40 26 0 0 0,45-33-367 0 0,-2 2 84 0 0,13-10-61 0 0,7-6 21 0 0,64-50-5050 0 0,4 7-6199 0 0,-54 38 10042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12207 0 0,'-4'8'196'0'0,"-1"0"-1"0"0,0-1 1 0 0,-1 1-1 0 0,1-1 1 0 0,-2 0-1 0 0,-6 6 1 0 0,-3 4 351 0 0,-52 47 1879 0 0,19-24-1316 0 0,39-34-847 0 0,9-7-136 0 0,4-4-73 0 0,18-15-3899 0 0,39-29 0 0 0,-3 3-2058 0 0,-40 33 3040 0 0,2 3 1759 0 0</inkml:trace>
  <inkml:trace contextRef="#ctx0" brushRef="#br0" timeOffset="1">192 135 12151 0 0,'-9'16'500'0'0,"-1"-2"0"0"0,0 0 0 0 0,-1 0 0 0 0,0 0 0 0 0,-16 12 0 0 0,-13 13 780 0 0,40-38-1096 0 0,5-2-114 0 0,-3 0-232 0 0,1 0 0 0 0,0-1 0 0 0,0 1 0 0 0,-1 0 0 0 0,1-1 0 0 0,-1 1 0 0 0,1-1-1 0 0,-1 0 1 0 0,0 0 0 0 0,4-4 0 0 0,14-10-2327 0 0,-14 11 765 0 0,0 0 0 0 0,11-9 1 0 0,9-8-1626 0 0,14-10 237 0 0,-25 25 2762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10967 0 0,'-5'10'258'0'0,"1"0"-1"0"0,-2-1 0 0 0,1 0 0 0 0,-12 14 1 0 0,5-7 375 0 0,1-2 223 0 0,0-1-1 0 0,-1 0 0 0 0,-21 17 1 0 0,0 0 714 0 0,46-31-1314 0 0,-11 0-229 0 0,20-11-897 0 0,22-17 0 0 0,31-16-5875 0 0,-65 38 5263 0 0,0 2 0 0 0,1 0 0 0 0,17-6 0 0 0,-16 6 174 0 0,3 2-122 0 0,0 2 882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12527 0 0,'-2'6'229'0'0,"-2"0"-1"0"0,1 1 1 0 0,-1-1-1 0 0,0 0 1 0 0,-8 8-1 0 0,-3 5 301 0 0,-26 39 1738 0 0,31-43-1806 0 0,7-12-366 0 0,1 0 1 0 0,0 0-1 0 0,0 0 1 0 0,1 0-1 0 0,-1 0 0 0 0,0 1 1 0 0,0 2-1 0 0,18-14-890 0 0,23-16-1 0 0,21-15-3189 0 0,-6 12-798 0 0,-53 26 4569 0 0,1 1 1 0 0,-1-1-1 0 0,0 1 0 0 0,0 0 0 0 0,0-1 0 0 0,1 1 0 0 0,-1 0 0 0 0,0 0 0 0 0,0 0 1 0 0,0 0-1 0 0,2 0 0 0 0,-2 7-2811 0 0,-2-2 2834 0 0,1 0 0 0 0,-1 0 0 0 0,-1 0 0 0 0,1 0 0 0 0,-1 0-1 0 0,0 0 1 0 0,-3 5 0 0 0,-24 38 5105 0 0,8-19-543 0 0,-28 28 1 0 0,-9 13-1809 0 0,56-68-2510 0 0,-3 5 245 0 0,0 0-1 0 0,-7 14 1 0 0,12-21-297 0 0,0 0 0 0 0,0 0 0 0 0,-1 0 0 0 0,1 0 0 0 0,0 1 0 0 0,0-1 0 0 0,0 0 0 0 0,0 0 0 0 0,0 0 0 0 0,0 0 0 0 0,0 0 0 0 0,0 0 1 0 0,0 0-1 0 0,0 0 0 0 0,0 1 0 0 0,0-1 0 0 0,0 0 0 0 0,0 0 0 0 0,0 0 0 0 0,0 0 0 0 0,0 0 0 0 0,0 0 0 0 0,0 0 0 0 0,0 1 0 0 0,0-1 0 0 0,0 0 1 0 0,0 0-1 0 0,0 0 0 0 0,0 0 0 0 0,0 0 0 0 0,0 0 0 0 0,0 0 0 0 0,0 1 0 0 0,0-1 0 0 0,0 0 0 0 0,0 0 0 0 0,1 0 0 0 0,-1 0 0 0 0,0 0 1 0 0,0 0-1 0 0,0 0 0 0 0,0 0 0 0 0,0 0 0 0 0,0 0 0 0 0,0 0 0 0 0,0 0 0 0 0,0 0 0 0 0,1 1 0 0 0,-1-1 0 0 0,0 0 0 0 0,0 0 0 0 0,0 0 0 0 0,0 0 1 0 0,0 0-1 0 0,0 0 0 0 0,0 0 0 0 0,1 0 0 0 0,-1 0 0 0 0,0 0 0 0 0,0 0 0 0 0,0 0 0 0 0,0 0 0 0 0,0 0 0 0 0,0-1 0 0 0,0 1 0 0 0,1 0 1 0 0,-1 0-1 0 0,0 0 0 0 0,0 0 0 0 0,7-3-85 0 0,-7 3 81 0 0,26-14-1793 0 0,0-2 0 0 0,46-37 0 0 0,20-12-5695 0 0,-106 79 3631 0 0,-30 28 12088 0 0,-2 1-3411 0 0,-19 25-2537 0 0,24-24-1581 0 0,-46 61 725 0 0,75-85-1127 0 0,12-20-294 0 0,-1 0-1 0 0,1 0 1 0 0,0 1-1 0 0,0-1 1 0 0,0 0-1 0 0,0 0 1 0 0,0 0-1 0 0,0 0 1 0 0,0 0-1 0 0,0 1 0 0 0,0-1 1 0 0,0 0-1 0 0,0 0 1 0 0,0 0-1 0 0,0 0 1 0 0,0 0-1 0 0,0 1 1 0 0,1-1-1 0 0,-1 0 1 0 0,0 0-1 0 0,0 0 1 0 0,0 0-1 0 0,0 0 1 0 0,0 1-1 0 0,0-1 1 0 0,0 0-1 0 0,0 0 1 0 0,0 0-1 0 0,0 0 1 0 0,1 0-1 0 0,-1 0 1 0 0,0 0-1 0 0,0 0 0 0 0,0 0 1 0 0,0 1-1 0 0,0-1 1 0 0,0 0-1 0 0,1 0 1 0 0,-1 0-1 0 0,0 0 1 0 0,0 0-1 0 0,0 0 1 0 0,0 0-1 0 0,0 0 1 0 0,1 0-1 0 0,-1 0 1 0 0,0 0-1 0 0,0 0 1 0 0,0 0-1 0 0,0 0 1 0 0,0 0-1 0 0,1 0 1 0 0,-1 0-1 0 0,0 0 1 0 0,0 0-1 0 0,0-1 0 0 0,0 1 1 0 0,0 0-1 0 0,1 0 1 0 0,-1 0-1 0 0,0 0 1 0 0,0 0-1 0 0,0 0 1 0 0,11-4-64 0 0,-10 3 49 0 0,10-3-341 0 0,-1-2 0 0 0,0 1 0 0 0,0-1 0 0 0,18-15 1 0 0,-3 3-752 0 0,72-60-5298 0 0,-24 22-1558 0 0,-50 41 7024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12263 0 0,'-7'9'340'0'0,"-1"0"0"0"0,0 0 0 0 0,-12 8-1 0 0,9-7-23 0 0,-15 17 0 0 0,-53 60 2403 0 0,9-14-1297 0 0,50-53-1015 0 0,-4 6 142 0 0,33-30-985 0 0,58-56-3184 0 0,15-10-7053 0 0,-61 52 7734 0 0,1 2 1807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45 13735 0 0,'-4'11'256'0'0,"-2"0"0"0"0,0-1 0 0 0,0 1 0 0 0,-1-1 0 0 0,0 0-1 0 0,-13 12 1 0 0,-56 48 619 0 0,40-39-117 0 0,-59 44 652 0 0,70-55-1136 0 0,17-14-436 0 0,0 0 1 0 0,1 0-1 0 0,-7 8 1 0 0,13-13-358 0 0,11-2 199 0 0,-6-1 416 0 0,-1 1 0 0 0,1-1 0 0 0,-1 0 0 0 0,0 0 1 0 0,0 0-1 0 0,6-5 0 0 0,9-7 99 0 0,111-68-3683 0 0,-66 36 843 0 0,-14 10 595 0 0,1-2-153 0 0,-31 23 718 0 0,23-15-1 0 0,37-28-2889 0 0,-57 38 14119 0 0,-29 31-8330 0 0,5-7-704 0 0,-19 23 1518 0 0,-38 40 0 0 0,11-15-1181 0 0,-50 71 1 0 0,76-95-613 0 0,13-17-220 0 0,1 1-1 0 0,-9 14 0 0 0,9-15-189 0 0,7-9-11 0 0,-1 0-1 0 0,1 0 0 0 0,0 0 1 0 0,-1 1-1 0 0,1-1 1 0 0,-1 4-1 0 0,2-6-10 0 0,0 0-1 0 0,0 0 1 0 0,0 0-1 0 0,0 0 1 0 0,0 0 0 0 0,0 1-1 0 0,0-1 1 0 0,0 0 0 0 0,0 0-1 0 0,0 0 1 0 0,0 0-1 0 0,0 0 1 0 0,0 1 0 0 0,0-1-1 0 0,0 0 1 0 0,0 0 0 0 0,0 0-1 0 0,0 0 1 0 0,0 0 0 0 0,0 1-1 0 0,0-1 1 0 0,0 0-1 0 0,0 0 1 0 0,1 0 0 0 0,-1 0-1 0 0,0 0 1 0 0,0 0 0 0 0,0 0-1 0 0,0 0 1 0 0,0 1 0 0 0,0-1-1 0 0,0 0 1 0 0,1 0-1 0 0,-1 0 1 0 0,0 0 0 0 0,0 0-1 0 0,0 0 1 0 0,0 0 0 0 0,0 0-1 0 0,1 0 1 0 0,-1 0 0 0 0,0 0-1 0 0,0 0 1 0 0,0 0-1 0 0,0 0 1 0 0,0 0 0 0 0,1 0-1 0 0,-1 0 1 0 0,0 0 0 0 0,0 0-1 0 0,0 0 1 0 0,0 0 0 0 0,0 0-1 0 0,0 0 1 0 0,1 0-1 0 0,-1 0 1 0 0,0-1 0 0 0,0 1-1 0 0,0 0 1 0 0,0 0 0 0 0,0 0-1 0 0,10-4-22 0 0,-10 3 14 0 0,13-5-289 0 0,-1-2 0 0 0,19-15-1 0 0,2-2-475 0 0,67-50-1825 0 0,-30 21 1111 0 0,-55 40 1248 0 0,1 2 0 0 0,0-1 0 0 0,1 2 0 0 0,24-13 1 0 0,-38 23 235 0 0,14-6-92 0 0,-11 8 83 0 0,-8 7 92 0 0,-7 8 596 0 0,-1 0-1 0 0,-1-1 1 0 0,-17 19-1 0 0,-42 39 1254 0 0,24-28-1380 0 0,16-14-99 0 0,-67 76 1107 0 0,92-101-1420 0 0,11-13-80 0 0,19-21-52 0 0,231-180-3463 0 0,-236 195 3160 0 0,26-12-1 0 0,-43 23 250 0 0,-3 2 21 0 0,1-1-1 0 0,-1 1 1 0 0,1 0-1 0 0,-1-1 1 0 0,1 1-1 0 0,-1 0 1 0 0,1 0-1 0 0,0 0 1 0 0,-1-1-1 0 0,1 1 1 0 0,-1 0-1 0 0,1 0 1 0 0,-1 0-1 0 0,1 0 1 0 0,0 0-1 0 0,-1 0 1 0 0,1 0-1 0 0,-1 0 1 0 0,1 0-1 0 0,-1 0 1 0 0,1 0-1 0 0,0 0 1 0 0,0 1-1 0 0,-1-1 1 0 0,1 1 1 0 0,-1-1-1 0 0,0 1 0 0 0,0-1 1 0 0,0 1-1 0 0,0-1 0 0 0,1 0 0 0 0,-1 1 1 0 0,0-1-1 0 0,0 1 0 0 0,0-1 0 0 0,0 1 1 0 0,0-1-1 0 0,0 1 0 0 0,0-1 1 0 0,-1 1-1 0 0,1-1 0 0 0,0 1 0 0 0,0-1 1 0 0,0 2-1 0 0,-2 2 81 0 0,0 0 1 0 0,1 0-1 0 0,-1 0 0 0 0,0-1 1 0 0,-4 5-1 0 0,-123 140 2243 0 0,41-53-1706 0 0,6-16-518 0 0,22-18-1251 0 0,56-58 555 0 0,1 1 0 0 0,-1-1 0 0 0,0 0 0 0 0,0 0 0 0 0,0 0 0 0 0,-7 3-1 0 0,9-5 44 0 0,1 0 0 0 0,-1 0 0 0 0,0-1 0 0 0,0 1 0 0 0,1-1 0 0 0,-1 1 0 0 0,0-1 0 0 0,0 0 0 0 0,0 0 0 0 0,0 1 0 0 0,0-1 0 0 0,1 0 0 0 0,-1-1 0 0 0,0 1-1 0 0,0 0 1 0 0,0-1 0 0 0,0 1 0 0 0,1-1 0 0 0,-4 0 0 0 0,-2-4-500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31 7511 0 0,'0'0'8408'0'0,"25"-6"-7232"0"0,-24 6-1148 0 0,0-1 0 0 0,-1 0-1 0 0,1 1 1 0 0,0-1 0 0 0,0 0 0 0 0,0 1-1 0 0,0-1 1 0 0,0 1 0 0 0,0 0 0 0 0,1-1-1 0 0,-1 1 1 0 0,0 0 0 0 0,0 0 0 0 0,0-1-1 0 0,0 1 1 0 0,0 0 0 0 0,0 0 0 0 0,2 1-1 0 0,9-3 454 0 0,-2-1-318 0 0,-9 3-146 0 0,0 0-1 0 0,0 0 0 0 0,0 0 1 0 0,0-1-1 0 0,0 1 0 0 0,0 0 1 0 0,0-1-1 0 0,0 1 0 0 0,0-1 0 0 0,0 1 1 0 0,0-1-1 0 0,0 1 0 0 0,0-1 1 0 0,0 0-1 0 0,1-1 0 0 0,15 4 440 0 0,2-7 200 0 0,-18 5-620 0 0,0-1 0 0 0,0 1-1 0 0,0 0 1 0 0,1 0 0 0 0,-1-1-1 0 0,0 1 1 0 0,1 0 0 0 0,-1 0-1 0 0,0 0 1 0 0,0 0 0 0 0,2 1-1 0 0,-2-1-7 0 0,0 0-1 0 0,0 0 0 0 0,0 0 1 0 0,0 0-1 0 0,0 0 1 0 0,1 0-1 0 0,-1 0 0 0 0,0 0 1 0 0,0 0-1 0 0,0-1 0 0 0,0 1 1 0 0,1-1-1 0 0,0 1 53 0 0,-1 0-79 0 0,-1 1-1 0 0,0-1 1 0 0,1 0 0 0 0,-1 0-1 0 0,0 1 1 0 0,1-1-1 0 0,-1 0 1 0 0,1 0-1 0 0,-1 0 1 0 0,1 0 0 0 0,-1 0-1 0 0,0 0 1 0 0,1 0-1 0 0,-1 1 1 0 0,1-1 0 0 0,-1 0-1 0 0,1 0 1 0 0,-1-1-1 0 0,1 1 1 0 0,-1 0 0 0 0,0 0-1 0 0,1 0 1 0 0,-1 0-1 0 0,1 0 1 0 0,-1 0-1 0 0,1-1 1 0 0,-1 1 0 0 0,5-1 14 0 0,17 6 300 0 0,-6-4-102 0 0,3-1 75 0 0,-13 0-298 0 0,-4 0 20 0 0,-1-1 0 0 0,1 1-1 0 0,0 0 1 0 0,0 1 0 0 0,0-1-1 0 0,0 0 1 0 0,0 0 0 0 0,2 2 0 0 0,-3-2-6 0 0,-1 0 0 0 0,0 0 1 0 0,0 1-1 0 0,1-1 1 0 0,-1 0-1 0 0,0 0 1 0 0,1 1-1 0 0,-1-1 1 0 0,0 0-1 0 0,1 0 0 0 0,-1 0 1 0 0,0 1-1 0 0,1-1 1 0 0,-1 0-1 0 0,0 0 1 0 0,1 0-1 0 0,-1 0 0 0 0,0 0 1 0 0,1 0-1 0 0,-1 0 1 0 0,0 0-1 0 0,1 0 1 0 0,-1 0-1 0 0,1 0 1 0 0,-1 0-1 0 0,0 0 0 0 0,1 0 1 0 0,-1 0-1 0 0,1-1 1 0 0,4 0 20 0 0,12 4 113 0 0,7 8-53 0 0,-23-10-81 0 0,0-1 0 0 0,-1 1 0 0 0,1-1 0 0 0,0 0 0 0 0,-1 1 0 0 0,1-1 0 0 0,0 0 1 0 0,0 0-1 0 0,-1 1 0 0 0,1-1 0 0 0,0 0 0 0 0,0 0 0 0 0,0 0 0 0 0,-1 0 0 0 0,3 0 0 0 0,-1 0 1 0 0,-1 0 1 0 0,1 0-1 0 0,0 0 0 0 0,0 0 0 0 0,0 1 0 0 0,0-1 1 0 0,-1 0-1 0 0,1 1 0 0 0,2 0 0 0 0,0 0-5 0 0,0 0 0 0 0,11 7 0 0 0,33 26 87 0 0,-47-34-18 0 0,0 0-31 0 0,1 1 27 0 0,11 8-36 0 0,-8-5-67 0 0,0 0-1 0 0,0 0 1 0 0,8 10 0 0 0,1 0 159 0 0,3 10-25 0 0,-12-15-96 0 0,1-2 0 0 0,-3-4 0 0 0,32 25 104 0 0,-9 8-147 0 0,-23-33 131 0 0,-3-3-89 0 0,0 1 0 0 0,1-1-1 0 0,-1 1 1 0 0,1-1 0 0 0,-1 1 0 0 0,1 0 0 0 0,-1-1 0 0 0,1 0 0 0 0,-1 1 0 0 0,1-1 0 0 0,-1 1 0 0 0,1-1 0 0 0,0 0 0 0 0,-1 1 0 0 0,1-1 0 0 0,0 0 0 0 0,1 1-1 0 0,7 15-87 0 0,5 3 89 0 0,-11-17 0 0 0,-1 1 0 0 0,0 0 0 0 0,0 0 0 0 0,0 1 0 0 0,2 4 0 0 0,-3-7 0 0 0,-1 1 0 0 0,1 0 0 0 0,0-1 0 0 0,0 1 0 0 0,-1-1 0 0 0,1 0 0 0 0,0 1 0 0 0,0-1 0 0 0,3 2 0 0 0,4 7 0 0 0,-6-7 0 0 0,-1 0 0 0 0,1 0 0 0 0,-1 0 0 0 0,0-1 0 0 0,1 2 0 0 0,-1 2 0 0 0,3 5 0 0 0,6 12 0 0 0,-2-6 0 0 0,-2-1 0 0 0,10 34 0 0 0,0 16 0 0 0,-4-39 0 0 0,-5-9 0 0 0,-2 1 0 0 0,-4 14 0 0 0,-1-32 0 0 0,0 0 0 0 0,0 0 0 0 0,0 0 0 0 0,0 1 0 0 0,0-1 0 0 0,0 0 0 0 0,0 0 0 0 0,0 0 0 0 0,1 0 0 0 0,-1 0 0 0 0,0 0 0 0 0,1 0 0 0 0,-1 0 0 0 0,1 1 0 0 0,-1-1 0 0 0,2 1 0 0 0,0 2 0 0 0,-1 2 0 0 0,1 0 0 0 0,0 1 0 0 0,4 8-1 0 0,-3-11 3 0 0,-1 1 0 0 0,-1 0-1 0 0,1 0 1 0 0,-1 0 0 0 0,0 0-1 0 0,1 5 1 0 0,3 49 104 0 0,-3-43-128 0 0,8 27-1 0 0,-1 3 15 0 0,9 60 72 0 0,-7-8-64 0 0,-2-1 64 0 0,2-33 1 0 0,-6-42-58 0 0,-2-7 39 0 0,0 24 1 0 0,3 23 47 0 0,-4-45 9 0 0,-2 1 1 0 0,0-1-1 0 0,-3 26 1 0 0,1-22-65 0 0,-9 83 486 0 0,10-96-479 0 0,0 0-1 0 0,0-1 0 0 0,-1 1 1 0 0,0 0-1 0 0,-1-1 0 0 0,1 1 1 0 0,-5 7-1 0 0,4-4-62 0 0,-2 2 18 0 0,-8 17-42 0 0,4-9 18 0 0,1-1 76 0 0,5-12-14 0 0,0-1-1 0 0,-7 14 0 0 0,-1 1-118 0 0,9-20 77 0 0,1 0 0 0 0,0 0 1 0 0,0 0-1 0 0,0 0 0 0 0,0 1 0 0 0,1-1 0 0 0,-1 0 0 0 0,1 0 1 0 0,-1 3-1 0 0,-5 14-84 0 0,-42 70 98 0 0,19-31-11 0 0,21-43-50 0 0,1-1 0 0 0,-9 30 0 0 0,10-26-1 0 0,-15 29 1 0 0,13-32 158 0 0,5-8 21 0 0,-1 0 1 0 0,0 0-1 0 0,0-1 1 0 0,-6 8-1 0 0,-23 33-129 0 0,29-42 5 0 0,0 0 0 0 0,0 1 0 0 0,1 0 0 0 0,0 0 0 0 0,-4 9 0 0 0,5-9 0 0 0,0 0 0 0 0,-1-1 0 0 0,0 1 0 0 0,0-1-1 0 0,-1 1 1 0 0,-6 7 0 0 0,3-7-4 0 0,-13 14 37 0 0,-26 34-1 0 0,37-42-13 0 0,-58 73 76 0 0,-23 5 133 0 0,75-74-285 0 0,6-7-23 0 0,1 0-1 0 0,0 1 1 0 0,-10 15 0 0 0,15-21 79 0 0,0-1 1 0 0,0 1-1 0 0,0-1 0 0 0,0 0 1 0 0,0 0-1 0 0,-1 0 0 0 0,1 0 0 0 0,-6 3 1 0 0,4-3 1 0 0,0 1 0 0 0,0 0 1 0 0,-8 8-1 0 0,-30 39-6 0 0,21-34 80 0 0,-23 24 96 0 0,9-3-176 0 0,30-32 6 0 0,-1 0-1 0 0,0 0 1 0 0,-13 7-1 0 0,13-9 0 0 0,1 1-1 0 0,0-1 0 0 0,0 1 1 0 0,0 0-1 0 0,-6 7 0 0 0,-28 26-4 0 0,13-14 0 0 0,26-23 0 0 0,0-1 0 0 0,0 1 0 0 0,0 0 0 0 0,0 0 0 0 0,-1-1 0 0 0,1 1 0 0 0,0 0 0 0 0,0-1 0 0 0,0 1 0 0 0,-2-1 0 0 0,1 1 0 0 0,1-1 0 0 0,0 1 0 0 0,-1 0 0 0 0,1-1 0 0 0,-1 1 0 0 0,1 0 0 0 0,0 0 0 0 0,0-1 0 0 0,-1 1 0 0 0,0 2 0 0 0,0-1-4 0 0,0 0-1 0 0,0 0 1 0 0,0 0-1 0 0,0-1 1 0 0,0 1-1 0 0,0 0 1 0 0,0-1-1 0 0,0 1 1 0 0,-1-1-1 0 0,1 0 1 0 0,0 0-1 0 0,-1 0 1 0 0,1 0 0 0 0,-1 0-1 0 0,0-1 1 0 0,-4 1-1 0 0,-7 5 57 0 0,12-5-50 0 0,1 0 0 0 0,-1 0 0 0 0,1-1 0 0 0,-1 1 0 0 0,0 0 0 0 0,1-1 0 0 0,-1 1 0 0 0,0-1 0 0 0,1 0 0 0 0,-1 1 0 0 0,-3-1 0 0 0,2 0-2 0 0,-1 0 1 0 0,1 1-1 0 0,-1 0 0 0 0,1-1 1 0 0,-1 1-1 0 0,1 1 0 0 0,-1-1 1 0 0,1 0-1 0 0,0 1 0 0 0,0 0 1 0 0,0 0-1 0 0,0 0 0 0 0,0 0 0 0 0,-3 2 1 0 0,2 0-4 0 0,-1-1 1 0 0,0 0-1 0 0,1 0 1 0 0,-1-1-1 0 0,-7 3 0 0 0,-14-5 142 0 0,23 0-142 0 0,0 0 0 0 0,0 0-1 0 0,-1 0 1 0 0,1 1 0 0 0,0-1-1 0 0,-6 3 1 0 0,-10 1-73 0 0,11-2 49 0 0,7-2 25 0 0,0 0 1 0 0,1 0-1 0 0,-1 1 0 0 0,0-1 0 0 0,0 0 0 0 0,1 0 0 0 0,-1 0 0 0 0,0 0 0 0 0,1 0 1 0 0,-1 0-1 0 0,0 0 0 0 0,0 0 0 0 0,-1-1 0 0 0,2 1 2 0 0,-1 0 0 0 0,0 0 0 0 0,1 0 0 0 0,-1 0 0 0 0,1 0 0 0 0,-1 0 0 0 0,1 0 0 0 0,-1 0 0 0 0,0 1 0 0 0,1-1 0 0 0,-1 0 0 0 0,1 0 0 0 0,-1 0 0 0 0,1 0 0 0 0,-1 1 0 0 0,1-1 0 0 0,-1 0 0 0 0,1 1 0 0 0,-1-1 0 0 0,0 1 0 0 0,1-1 0 0 0,0 1 0 0 0,-1-1 0 0 0,1 0 0 0 0,-1 1 0 0 0,1-1 0 0 0,-1 0 0 0 0,1 1 0 0 0,-1-1 0 0 0,1 0 0 0 0,-1 0 0 0 0,1 0 0 0 0,-1 0 0 0 0,0 1 0 0 0,1-1 0 0 0,-1 0 0 0 0,1 0 0 0 0,-1 0 0 0 0,1 0 0 0 0,-1 0 0 0 0,0 0 0 0 0,1 0 0 0 0,-1-1 0 0 0,1 1 0 0 0,-1 0 0 0 0,1 0 0 0 0,-1 0 0 0 0,0-1 0 0 0,0 1-9 0 0,0-1-1 0 0,0 1 1 0 0,0 0-1 0 0,0 0 1 0 0,0 0-1 0 0,1 0 1 0 0,-1 0 0 0 0,0 0-1 0 0,0 0 1 0 0,0 0-1 0 0,0 0 1 0 0,0 0-1 0 0,0 0 1 0 0,1 0 0 0 0,-1 0-1 0 0,0 1 1 0 0,0-1-1 0 0,0 0 1 0 0,0 1-1 0 0,1-1 1 0 0,-2 1-1 0 0,-12 11-223 0 0,14-12 199 0 0,-1 0-1 0 0,1 1 1 0 0,0-1 0 0 0,-1 0 0 0 0,1 1 0 0 0,-1-1-1 0 0,1 0 1 0 0,-1 0 0 0 0,1 0 0 0 0,0 0-1 0 0,-1 1 1 0 0,1-1 0 0 0,-1 0 0 0 0,1 0 0 0 0,-1 0-1 0 0,1 0 1 0 0,-1 0 0 0 0,1 0 0 0 0,-1 0 0 0 0,1 0-1 0 0,-1 0 1 0 0,1 0 0 0 0,-1 0 0 0 0,1-1 0 0 0,-1 1-1 0 0,1 0 1 0 0,-1 0 0 0 0,1 0 0 0 0,-1-1 0 0 0,1 1-1 0 0,0 0 1 0 0,-1 0 0 0 0,1-1 0 0 0,-1 1-1 0 0,1 0 1 0 0,0-1 0 0 0,-1 0 0 0 0,-5 1-1209 0 0,6 1 1100 0 0,-1-1 0 0 0,1 0 0 0 0,-1 0 0 0 0,1 0-1 0 0,-1 0 1 0 0,1 0 0 0 0,-1 0 0 0 0,1 0 0 0 0,-1 0 0 0 0,1 0 0 0 0,-1 0-1 0 0,1 0 1 0 0,-1 0 0 0 0,1 0 0 0 0,-1 0 0 0 0,1 0 0 0 0,-1 0-1 0 0,1-1 1 0 0,-1 1 0 0 0,1 0 0 0 0,-2-1 0 0 0,1-1-410 0 0,-1-1 1 0 0,1 1-1 0 0,-1 0 1 0 0,1-1 0 0 0,0 1-1 0 0,0-1 1 0 0,0 0-1 0 0,0 1 1 0 0,0-1-1 0 0,0 0 1 0 0,1-2-1 0 0,-3-35-7495 0 0,2 24 5707 0 0,0-8 1061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6335 0 0,'8'5'9924'0'0,"-2"-10"-8852"0"0,3-5-1108 0 0,-3 4 215 0 0,-1 1-1 0 0,9-12 0 0 0,7-6 263 0 0,-14 14-286 0 0,-6 8-139 0 0,0 0 0 0 0,0 0 0 0 0,1-1 0 0 0,-1 1 1 0 0,0 0-1 0 0,0 0 0 0 0,0 0 0 0 0,3-1 0 0 0,-2 0 17 0 0,0 0 0 0 0,0 0 0 0 0,0 0 1 0 0,0 0-1 0 0,0 0 0 0 0,-1-1 0 0 0,1 1 0 0 0,-1-1 0 0 0,0 1 0 0 0,2-3 0 0 0,14-11 47 0 0,6-1 80 0 0,-21 15-141 0 0,0 1-1 0 0,-1 0 1 0 0,1-1 0 0 0,1 1-1 0 0,-1 0 1 0 0,0 0-1 0 0,0 0 1 0 0,0 1 0 0 0,0-1-1 0 0,1 0 1 0 0,-1 1 0 0 0,3-1-1 0 0,17-5 243 0 0,-18 4-203 0 0,-2 0-38 0 0,0 1 0 0 0,0 0 0 0 0,0 0 1 0 0,0 0-1 0 0,0 1 0 0 0,0-1 0 0 0,0 0 1 0 0,5 0-1 0 0,-6 1-14 0 0,0 0 0 0 0,0-1 1 0 0,-1 1-1 0 0,1 0 0 0 0,0 0 0 0 0,0-1 1 0 0,0 1-1 0 0,0-1 0 0 0,0 1 1 0 0,-1-1-1 0 0,1 1 0 0 0,1-2 0 0 0,7-3 69 0 0,-8 5-60 0 0,1 0 0 0 0,-1 0 0 0 0,0 0 0 0 0,0-1 0 0 0,1 1 0 0 0,-1 0 0 0 0,0-1 0 0 0,0 1 0 0 0,0-1 0 0 0,0 0 0 0 0,0 1 0 0 0,0-1 0 0 0,0 0 0 0 0,0 1 0 0 0,0-1 0 0 0,0 0 0 0 0,0 0 0 0 0,1-2 0 0 0,-1 3-11 0 0,-1 0-1 0 0,0-1 0 0 0,1 1 1 0 0,-1 0-1 0 0,0 0 0 0 0,1-1 1 0 0,-1 1-1 0 0,0 0 0 0 0,1 0 1 0 0,-1-1-1 0 0,1 1 0 0 0,-1 0 1 0 0,0 0-1 0 0,1 0 1 0 0,-1 0-1 0 0,1 0 0 0 0,-1 0 1 0 0,1 0-1 0 0,-1 0 0 0 0,1 0 1 0 0,-1 0-1 0 0,0 0 0 0 0,1 0 1 0 0,-1 0-1 0 0,1 0 0 0 0,-1 0 1 0 0,1 1-1 0 0,-1-1-3 0 0,1 0 0 0 0,-1 0 0 0 0,1 0 0 0 0,-1 0 1 0 0,1 0-1 0 0,-1 0 0 0 0,1 0 0 0 0,-1 0 0 0 0,0 0 0 0 0,1 0 0 0 0,-1 0 0 0 0,1 0 0 0 0,-1 0 0 0 0,1 0 0 0 0,-1 0 0 0 0,0 0 1 0 0,1-1-1 0 0,-1 1 0 0 0,1 0 0 0 0,-1 0 0 0 0,0 0 0 0 0,1-1 0 0 0,0 1 0 0 0,2-4 1 0 0,-2 3-1 0 0,-1 1 1 0 0,0 0-1 0 0,1-1 0 0 0,-1 1 0 0 0,0 0 1 0 0,1-1-1 0 0,-1 1 0 0 0,0 0 1 0 0,1 0-1 0 0,-1-1 0 0 0,0 1 1 0 0,1 0-1 0 0,-1 0 0 0 0,1-1 1 0 0,-1 1-1 0 0,1 0 0 0 0,-1 0 1 0 0,0 0-1 0 0,1 0 0 0 0,-1 0 0 0 0,1 0 1 0 0,-1 0-1 0 0,1 0 0 0 0,-1 0 1 0 0,1 0-1 0 0,-1 0 0 0 0,0 0 1 0 0,1 0-1 0 0,-1 0 0 0 0,1 0 1 0 0,0 1-1 0 0,15-4 53 0 0,-15 3-53 0 0,-1 0 0 0 0,1 0 0 0 0,-1 0-1 0 0,1 1 1 0 0,-1-1 0 0 0,1 0 0 0 0,-1 0-1 0 0,1 0 1 0 0,-1 0 0 0 0,0 0 0 0 0,1 0 0 0 0,-1 0-1 0 0,1 0 1 0 0,-1-1 0 0 0,1 1 0 0 0,-1 0 0 0 0,1 0-1 0 0,-1 0 1 0 0,0 0 0 0 0,1-1 0 0 0,-1 1-1 0 0,1 0 1 0 0,-1 0 0 0 0,0-1 0 0 0,1 1 0 0 0,0-1-1 0 0,3-1 11 0 0,5 5 69 0 0,-6-2-71 0 0,0 0 1 0 0,0 0 0 0 0,0-1-1 0 0,0 1 1 0 0,0-1-1 0 0,4 0 1 0 0,-2 0-56 0 0,-1 3 24 0 0,-3-2 32 0 0,0 0-1 0 0,0-1 1 0 0,0 1-1 0 0,0 0 1 0 0,0-1 0 0 0,1 1-1 0 0,-1-1 1 0 0,0 1-1 0 0,0-1 1 0 0,0 0 0 0 0,1 0-1 0 0,-1 1 1 0 0,0-1-1 0 0,1 0 1 0 0,-1 0 0 0 0,0 0-1 0 0,0 0 1 0 0,1 0-1 0 0,-1-1 1 0 0,2 1 0 0 0,0-3 28 0 0,2 1-12 0 0,10 8-21 0 0,-12-3-4 0 0,13 4 11 0 0,0 2 42 0 0,-9-6-28 0 0,-1 0-1 0 0,1 0 0 0 0,0-1 1 0 0,0 1-1 0 0,0-1 1 0 0,10 1-1 0 0,4 2 136 0 0,3 7-2 0 0,-22-11-155 0 0,0 0-1 0 0,0 0 1 0 0,0 0 0 0 0,0 0 0 0 0,0-1 0 0 0,0 1 0 0 0,0 0 0 0 0,0-1-1 0 0,0 1 1 0 0,5-1 0 0 0,-5 0-3 0 0,0 1 0 0 0,0-1 0 0 0,1 1 0 0 0,-1-1 0 0 0,0 1 0 0 0,0 0 0 0 0,0 0 0 0 0,0 0 0 0 0,0 0 0 0 0,0 0 0 0 0,0 0 0 0 0,-1 1 0 0 0,1-1 0 0 0,0 1 0 0 0,2 2 0 0 0,6 4 0 0 0,-2-2 47 0 0,-4-3-16 0 0,1 0 0 0 0,-1 0 0 0 0,1 0-1 0 0,0-1 1 0 0,0 0 0 0 0,0 0 0 0 0,1 0-1 0 0,-1 0 1 0 0,7 0 0 0 0,-7 0-18 0 0,-1 0 1 0 0,1 0-1 0 0,0 1 1 0 0,5 3-1 0 0,-7-3-3 0 0,1-1 0 0 0,0 1 0 0 0,0-1 0 0 0,7 2 0 0 0,-8-3 16 0 0,-1 0-1 0 0,1-1 1 0 0,-1 0 0 0 0,1 1-1 0 0,-1-1 1 0 0,1 0 0 0 0,-1 0-1 0 0,5-1 1 0 0,21-1 138 0 0,-25 2-122 0 0,8 0-33 0 0,-6 0-8 0 0,10 8 113 0 0,16 13-251 0 0,-29-19 137 0 0,22 9 0 0 0,-16-7 0 0 0,-1-1 11 0 0,-5-2 31 0 0,3 2-20 0 0,-3-1 20 0 0,0 0-16 0 0,-1-1 48 0 0,12 13-2573 0 0,-18-20-2899 0 0,4 4 4547 0 0,0 1-1 0 0,0-1 1 0 0,0 1 0 0 0,1-1 0 0 0,-1 0-1 0 0,1 1 1 0 0,-1-1 0 0 0,1 0 0 0 0,0 1-1 0 0,0-1 1 0 0,-1 0 0 0 0,1 1 0 0 0,1-1-1 0 0,-1-3 1 0 0,5 0-444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5327 0 0,'9'7'7351'0'0,"-1"-3"-4227"0"0,-7-4-3093 0 0,1 1-1 0 0,-1-1 1 0 0,1 1 0 0 0,-1-1-1 0 0,1 0 1 0 0,-1 0 0 0 0,1 0-1 0 0,-1 0 1 0 0,1 0 0 0 0,-1 0-1 0 0,1-1 1 0 0,-1 1 0 0 0,1 0-1 0 0,-1-1 1 0 0,3-1 0 0 0,2 2-6 0 0,-1-1 0 0 0,0 1 0 0 0,0 0 0 0 0,1 1 0 0 0,7 0 0 0 0,35 5 222 0 0,-42-6-217 0 0,0 0 1 0 0,0 0-1 0 0,0-1 1 0 0,0 0-1 0 0,0 0 1 0 0,0 0-1 0 0,0-1 0 0 0,0 0 1 0 0,0 0-1 0 0,-1 0 1 0 0,10-6-1 0 0,4 0 69 0 0,-16 7-99 0 0,-1 0-1 0 0,1 0 1 0 0,0 0-1 0 0,-1-1 1 0 0,1 1 0 0 0,4-4-1 0 0,-5 4 1 0 0,1-1 0 0 0,0 0 0 0 0,0 1 0 0 0,-1 0 0 0 0,1 0 0 0 0,0 0 0 0 0,4-1 0 0 0,9-4 0 0 0,0 0-2 0 0,7-3 58 0 0,-22 8-63 0 0,0 1 0 0 0,1-1 0 0 0,-1 1 0 0 0,1-1 1 0 0,0 1-1 0 0,-1-1 0 0 0,1 1 0 0 0,-1 0 1 0 0,1 0-1 0 0,-1 0 0 0 0,1 0 0 0 0,0 0 0 0 0,-1 0 1 0 0,1 0-1 0 0,2 2 0 0 0,-3-2 16 0 0,0 0 0 0 0,0 0 0 0 0,0 0 0 0 0,0 1 0 0 0,0-1 0 0 0,0 0 0 0 0,0 1 0 0 0,-1-1 0 0 0,1 1 0 0 0,0-1 0 0 0,0 1 0 0 0,0-1 0 0 0,-1 1 0 0 0,1 0 0 0 0,0-1 0 0 0,-1 1 0 0 0,1 0 0 0 0,-1-1 0 0 0,1 1 0 0 0,0 1 0 0 0,-1-1 12 0 0,1 0 1 0 0,-1-1-1 0 0,0 1 1 0 0,0 0-1 0 0,1-1 1 0 0,-1 1-1 0 0,0-1 1 0 0,1 1-1 0 0,-1-1 1 0 0,0 1-1 0 0,1-1 1 0 0,-1 1-1 0 0,1-1 1 0 0,-1 1-1 0 0,1-1 1 0 0,-1 0-1 0 0,1 1 1 0 0,-1-1-1 0 0,1 0 1 0 0,-1 1-1 0 0,1-1 1 0 0,-1 0-1 0 0,1 1 1 0 0,0-1-1 0 0,-1 0 1 0 0,1 0-1 0 0,0 0 1 0 0,-1 0-1 0 0,1 0 1 0 0,-1 0-1 0 0,1 0 1 0 0,0 0-1 0 0,25 8 160 0 0,-22-7-175 0 0,0 1 0 0 0,0-1 0 0 0,0 1 0 0 0,0 0 0 0 0,-1 1 0 0 0,1-1 0 0 0,-1 1 0 0 0,4 3 0 0 0,-5-5-5 0 0,0 1 0 0 0,0-1 1 0 0,0 1-1 0 0,-1-1 0 0 0,1 0 0 0 0,1 0 0 0 0,-1 0 0 0 0,3 2 0 0 0,57 21 813 0 0,-48-17-795 0 0,-12-5-9 0 0,1-1 0 0 0,-1 1-1 0 0,1-1 1 0 0,0 0 0 0 0,-1 0-1 0 0,1 0 1 0 0,0 0 0 0 0,4 0-1 0 0,-4 0 39 0 0,-1 0-1 0 0,1-1 0 0 0,0 1 1 0 0,-1 0-1 0 0,1 1 0 0 0,-1-1 0 0 0,0 0 1 0 0,3 3-1 0 0,0-1 55 0 0,-4-3-22 0 0,-3-13-10026 0 0,-6 8 3559 0 0,7 5 6112 0 0,0-1 0 0 0,0 1 0 0 0,0-1 0 0 0,0 1 0 0 0,0 0 0 0 0,0 0 0 0 0,-1 0 0 0 0,0 0 0 0 0,-3 3-229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5759 0 0,'0'0'443'0'0,"2"1"-294"0"0,9 7 1340 0 0,-1 0 0 0 0,0 1 0 0 0,0 0-1 0 0,-1 1 1 0 0,16 20 0 0 0,-20-24-1346 0 0,-3-4-21 0 0,0 1 17 0 0,13 9-16 0 0,8 7-941 0 0,-22-17-248 0 0,2-3-1280 0 0,-2 1 2145 0 0,-1 0 0 0 0,0 0-1 0 0,1 0 1 0 0,-1 0-1 0 0,1 0 1 0 0,-1-1 0 0 0,1 1-1 0 0,-1 0 1 0 0,0 0-1 0 0,1-1 1 0 0,-1 1-1 0 0,0 0 1 0 0,1-1 0 0 0,-1 1-1 0 0,0 0 1 0 0,0-1-1 0 0,1 1 1 0 0,-1 0-1 0 0,0-1 1 0 0,0 1 0 0 0,1-1-1 0 0,-1 1 1 0 0,0-1-1 0 0,0 1 1 0 0,0 0 0 0 0,0-1-1 0 0,0 1 1 0 0,0-1-1 0 0,0 1 1 0 0,0-1-1 0 0,0 1 1 0 0,0-1 0 0 0,0 1-1 0 0,0 0 1 0 0,0-1-1 0 0,0 1 1 0 0,0-1-1 0 0,0 1 1 0 0,-1-1 0 0 0,1-6-1894 0 0,1 1 1184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2.141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20 0 8231 0 0,'0'0'638'0'0,"-12"6"302"0"0,11-6-876 0 0,1 0-1 0 0,0 0 1 0 0,-1 0 0 0 0,1 0 0 0 0,0 0 0 0 0,-1 0-1 0 0,1 0 1 0 0,0 1 0 0 0,0-1 0 0 0,-1 0 0 0 0,1 0 0 0 0,0 0-1 0 0,-1 0 1 0 0,1 1 0 0 0,0-1 0 0 0,0 0 0 0 0,0 0-1 0 0,-1 1 1 0 0,1-1 0 0 0,0 0 0 0 0,0 0 0 0 0,0 1 0 0 0,-1-1-1 0 0,1 0 1 0 0,0 1 0 0 0,0-1 0 0 0,0 0 0 0 0,0 0-1 0 0,0 1 1 0 0,0-1 0 0 0,0 0 0 0 0,0 1 0 0 0,5 11 306 0 0,-4-9-377 0 0,1-1-1 0 0,1 1 1 0 0,-1-1 0 0 0,0 0 0 0 0,1 1-1 0 0,3 2 1 0 0,1-2 33 0 0,1 0 0 0 0,-1 0 0 0 0,1-1 0 0 0,0 0 0 0 0,-1 0 0 0 0,1 0 0 0 0,0-1 0 0 0,0 0 0 0 0,0-1 0 0 0,14-1 0 0 0,7-2-35 0 0,47-11 1 0 0,-24 4-136 0 0,-47 9 1029 0 0,10-2-4770 0 0,-40-3-4521 0 0,23 6 7908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7511 0 0,'1'2'262'0'0,"0"-1"-1"0"0,1 0 1 0 0,-1 1 0 0 0,1-1-1 0 0,0 0 1 0 0,-1 0-1 0 0,1 0 1 0 0,0 0-1 0 0,0-1 1 0 0,0 1-1 0 0,0 0 1 0 0,-1-1 0 0 0,1 0-1 0 0,0 1 1 0 0,0-1-1 0 0,0 0 1 0 0,3 0-1 0 0,16 4 1138 0 0,9 0-338 0 0,-26-3-983 0 0,-1-1 1 0 0,1 1-1 0 0,-1-1 0 0 0,0 0 0 0 0,1 0 0 0 0,-1 0 0 0 0,1-1 0 0 0,-1 1 1 0 0,0-1-1 0 0,1 0 0 0 0,-1 0 0 0 0,4-1 0 0 0,26-5 282 0 0,-3 1-280 0 0,-7 3-69 0 0,-22 3 32 0 0,0 0-43 0 0,0 0 1 0 0,-1 0-1 0 0,1 1 1 0 0,0-1-1 0 0,-1 0 1 0 0,1 1-1 0 0,0-1 1 0 0,-1 0-1 0 0,1 1 1 0 0,-1-1-1 0 0,1 1 1 0 0,-1-1-1 0 0,1 1 1 0 0,-1 0-1 0 0,1-1 1 0 0,-1 1-1 0 0,1-1 1 0 0,-1 1-1 0 0,0 0 1 0 0,0-1-1 0 0,1 1 1 0 0,-1 0-1 0 0,0-1 1 0 0,1 3-1 0 0,-1 15 95 0 0,-1-13-6 0 0,1 7 213 0 0,-5 24 1 0 0,0 1 190 0 0,3-23-221 0 0,1-12-215 0 0,1 0-1 0 0,-1 1 1 0 0,1-1 0 0 0,0 1 0 0 0,0-1 0 0 0,0 1 0 0 0,0-1 0 0 0,1 5 0 0 0,2 6 109 0 0,-3-11-146 0 0,1 1 1 0 0,-1-1-1 0 0,1 1 1 0 0,0-1-1 0 0,0 0 1 0 0,-1 1-1 0 0,1-1 1 0 0,1 0-1 0 0,-1 0 1 0 0,0 0-1 0 0,0 0 1 0 0,3 3-1 0 0,-3-4-81 0 0,1-1-191 0 0,-1 0 0 0 0,0 0 1 0 0,1-1-1 0 0,-1 1 0 0 0,1 0 0 0 0,-1-1 0 0 0,0 1 1 0 0,1-1-1 0 0,-1 1 0 0 0,0-1 0 0 0,0 0 1 0 0,1 0-1 0 0,-1 1 0 0 0,0-1 0 0 0,0 0 0 0 0,0 0 1 0 0,0 0-1 0 0,0 0 0 0 0,0 0 0 0 0,0 0 1 0 0,0 0-1 0 0,-1-1 0 0 0,1 1 0 0 0,0 0 0 0 0,-1 0 1 0 0,1-3-1 0 0,13-15-9875 0 0,-7 15 8965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4087 0 0,'0'0'312'0'0,"2"8"806"0"0,-2 30 8708 0 0,9-38-9261 0 0,-7 0-491 0 0,0 0 0 0 0,1 0 0 0 0,-1 0 0 0 0,0 0 1 0 0,0 0-1 0 0,0 0 0 0 0,0-1 0 0 0,0 1 0 0 0,1-1 0 0 0,-1 1 0 0 0,0-1 0 0 0,3-1 0 0 0,10-3 200 0 0,-13 5-260 0 0,-1-1 0 0 0,1 1 0 0 0,-1 0 1 0 0,1-1-1 0 0,-1 1 0 0 0,1-1 0 0 0,-1 0 1 0 0,1 1-1 0 0,1-2 0 0 0,29-14 338 0 0,-31 15-343 0 0,1 0 0 0 0,-1 1 0 0 0,0-1-1 0 0,0 0 1 0 0,0 1 0 0 0,0 0 0 0 0,1-1-1 0 0,-1 1 1 0 0,0 0 0 0 0,2-1 0 0 0,-2 1-9 0 0,0 0 0 0 0,0 0 0 0 0,0 0 0 0 0,0-1 0 0 0,0 1 0 0 0,0 0 0 0 0,0-1-1 0 0,-1 1 1 0 0,1 0 0 0 0,0-1 0 0 0,0 1 0 0 0,0-1 0 0 0,0 0 0 0 0,-1 1 0 0 0,1-1 0 0 0,0 0 0 0 0,0 0 0 0 0,11-8 73 0 0,-10 8-58 0 0,-1 1 0 0 0,0-1 0 0 0,0 0 1 0 0,1 0-1 0 0,-1 1 0 0 0,0-1 0 0 0,0 0 1 0 0,0 0-1 0 0,0 0 0 0 0,1-2 0 0 0,0 2-2 0 0,-1 0 0 0 0,1 0 0 0 0,0 0 0 0 0,0 0 0 0 0,0 0 0 0 0,1 0 0 0 0,-1 0 0 0 0,0 1 0 0 0,0-1 0 0 0,0 1 0 0 0,1-1 0 0 0,-1 1 0 0 0,0 0 0 0 0,0 0 0 0 0,4 1 0 0 0,-2-1-25 0 0,-2 0 20 0 0,0 0-1 0 0,0 0 0 0 0,0 0 0 0 0,0 1 1 0 0,0-1-1 0 0,0 1 0 0 0,0-1 1 0 0,0 1-1 0 0,0 0 0 0 0,0 0 0 0 0,-1 0 1 0 0,1 0-1 0 0,0 0 0 0 0,1 2 1 0 0,19 21 187 0 0,-20-21-177 0 0,0 0 1 0 0,0 0-1 0 0,1 0 1 0 0,-1-1-1 0 0,1 1 1 0 0,0-1-1 0 0,0 1 1 0 0,0-1-1 0 0,0 0 1 0 0,4 3-1 0 0,-2-3 58 0 0,-1 0 0 0 0,0 0 0 0 0,0 1 0 0 0,-1 0 0 0 0,6 4 0 0 0,15 10 268 0 0,11 6 38 0 0,-31-20-316 0 0,-26-2-18627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7687 0 0,'1'1'691'0'0,"-1"1"0"0"0,1-1-1 0 0,0 0 1 0 0,0 1-1 0 0,0-1 1 0 0,-1 0 0 0 0,1 0-1 0 0,0 0 1 0 0,1 0-1 0 0,-1 0 1 0 0,0 0 0 0 0,0 0-1 0 0,2 1 1 0 0,7 3-1170 0 0,-9-5 593 0 0,12 2 289 0 0,-7-1-153 0 0,0 0 0 0 0,0-1 1 0 0,10 0-1 0 0,-11 0-69 0 0,1 1-1 0 0,0-1 1 0 0,10 2 0 0 0,-14-1-127 0 0,1-1 1 0 0,-1 0 0 0 0,1 0-1 0 0,0 0 1 0 0,-1 0-1 0 0,1-1 1 0 0,-1 1 0 0 0,1-1-1 0 0,2 0 1 0 0,10-3 272 0 0,24-7 311 0 0,-2-2-396 0 0,-21 7-228 0 0,-15 5-9 0 0,1 0 1 0 0,-1 0 0 0 0,1 0-1 0 0,0 1 1 0 0,-1-1-1 0 0,1 1 1 0 0,0-1 0 0 0,2 1-1 0 0,6-3-5 0 0,4-3 0 0 0,-12 4 0 0 0,12-2 0 0 0,-9 6 0 0 0,8 5 0 0 0,-8-6 0 0 0,11-1 1 0 0,-15 0 14 0 0,0 1 1 0 0,0-1 0 0 0,0 0 0 0 0,0 0 0 0 0,0 0 0 0 0,0 0 0 0 0,0-1-1 0 0,0 1 1 0 0,0 0 0 0 0,0 0 0 0 0,0-1 0 0 0,1 1 0 0 0,7-2 106 0 0,-9 2-118 0 0,0 0-1 0 0,0 0 1 0 0,1 0-1 0 0,-1 0 1 0 0,0 0-1 0 0,1 0 1 0 0,-1 0 0 0 0,0 0-1 0 0,0 0 1 0 0,1 0-1 0 0,-1 0 1 0 0,0 0-1 0 0,1 0 1 0 0,-1 0-1 0 0,0 0 1 0 0,0 0 0 0 0,1-1-1 0 0,-1 1 1 0 0,0 0-1 0 0,0 0 1 0 0,1 0-1 0 0,-1 0 1 0 0,0-1-1 0 0,0 1 1 0 0,1 0 0 0 0,-1 0-1 0 0,0 0 1 0 0,0-1-1 0 0,0 1 1 0 0,0 0-1 0 0,1-1 1 0 0,14 0 257 0 0,-14 1-257 0 0,1-1 0 0 0,-1 1 0 0 0,1 0 0 0 0,-1 0 0 0 0,1 0-1 0 0,-1 0 1 0 0,1 0 0 0 0,-1 0 0 0 0,0 0 0 0 0,1 1 0 0 0,-1-1 0 0 0,1 1 0 0 0,-1-1 0 0 0,1 1-1 0 0,1 0 1 0 0,6 2 78 0 0,-2-2-67 0 0,-4-1-15 0 0,0 1 0 0 0,1-1 0 0 0,-1 1 0 0 0,0 0 1 0 0,1 0-1 0 0,-1 0 0 0 0,4 3 0 0 0,-3-2 21 0 0,0 0-1 0 0,0 1 0 0 0,0-1 1 0 0,-1 1-1 0 0,1 0 1 0 0,-1 0-1 0 0,1 1 0 0 0,-1-1 1 0 0,0 1-1 0 0,-1-1 0 0 0,1 1 1 0 0,-1 0-1 0 0,1 0 1 0 0,-1 0-1 0 0,0 0 0 0 0,2 8 1 0 0,-1-3 26 0 0,-1-1 1 0 0,2 1-1 0 0,-1 0 1 0 0,7 9-1 0 0,27 39 328 0 0,-29-46-345 0 0,-2-3 20 0 0,0 0 0 0 0,0 0 1 0 0,-1 1-1 0 0,-1-1 0 0 0,6 14 1 0 0,3 3 66 0 0,-4-7-116 0 0,-3-7 11 0 0,-1 0-1 0 0,0 0 1 0 0,0 1 0 0 0,-1 0-1 0 0,2 12 1 0 0,-6-22 76 0 0,4 7 84 0 0,-4-8-156 0 0,-27-10-23011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7511 0 0,'0'0'84'0'0,"1"1"-1"0"0,0-1 0 0 0,-1 1 0 0 0,1-1 1 0 0,0 1-1 0 0,-1-1 0 0 0,1 0 1 0 0,0 1-1 0 0,-1-1 0 0 0,1 0 0 0 0,0 0 1 0 0,0 0-1 0 0,0 0 0 0 0,-1 1 0 0 0,1-1 1 0 0,0 0-1 0 0,0 0 0 0 0,0 0 0 0 0,-1 0 1 0 0,1-1-1 0 0,0 1 0 0 0,0 0 1 0 0,0 0-1 0 0,-1 0 0 0 0,1-1 0 0 0,0 1 1 0 0,-1 0-1 0 0,1-1 0 0 0,0 1 0 0 0,0-1 1 0 0,-1 1-1 0 0,1-1 0 0 0,-1 1 1 0 0,1-1-1 0 0,0 0 0 0 0,4-4 271 0 0,0 0 1 0 0,0 0-1 0 0,5-8 0 0 0,-4 4 5 0 0,20-35 67 0 0,-16 24-178 0 0,-9 16-205 0 0,1 1 1 0 0,-1 0 0 0 0,1 0 0 0 0,0 0 0 0 0,3-4 0 0 0,-3 5-12 0 0,-1-1-1 0 0,1 0 1 0 0,-1 1-1 0 0,1-1 1 0 0,-1 0 0 0 0,2-4-1 0 0,5-12 265 0 0,7-21 532 0 0,-7 11-194 0 0,-7 26-532 0 0,0 0 0 0 0,0 0 0 0 0,0 0 0 0 0,0 1 0 0 0,-1-1 0 0 0,0 0 0 0 0,1 0 0 0 0,-1-5 0 0 0,0 7 96 0 0,0 2-106 0 0,-1 4-46 0 0,0-1 0 0 0,0 1 0 0 0,0-1 1 0 0,0 1-1 0 0,-2 4 0 0 0,-3 8 59 0 0,-10 14 133 0 0,14-24-209 0 0,0-1 12 0 0,0 0 1 0 0,0 0-1 0 0,-6 10 0 0 0,-13 32 351 0 0,3-4 56 0 0,5 0-282 0 0,12-43-165 0 0,1 1-1 0 0,-1 0 1 0 0,1-1 0 0 0,-1 1 0 0 0,1-1 0 0 0,0 1 0 0 0,-1 0 0 0 0,1-1 0 0 0,0 1 0 0 0,0 1 0 0 0,0 13-1 0 0,0-12-218 0 0,0 0 1 0 0,1-1-1 0 0,-1 1 0 0 0,1-1 0 0 0,0 1 0 0 0,0-1 0 0 0,0 1 0 0 0,1-1 1 0 0,-1 1-1 0 0,1-1 0 0 0,0 0 0 0 0,2 3 0 0 0,17 15-14662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6967 0 0,'6'9'3609'0'0,"0"-12"1001"0"0,1-2-4915 0 0,-4 4 482 0 0,0-1 1 0 0,0 0-1 0 0,0 0 0 0 0,0 0 1 0 0,0-1-1 0 0,0 1 1 0 0,-1 0-1 0 0,1-1 1 0 0,2-4-1 0 0,11-14 247 0 0,-8 8-231 0 0,1-3 70 0 0,9-28 249 0 0,1-1-373 0 0,-18 40-118 0 0,1-1 1 0 0,0 0-1 0 0,0 0 0 0 0,0 1 1 0 0,0-1-1 0 0,7-9 0 0 0,-8 12 6 0 0,1 0-1 0 0,-1 0 1 0 0,0 1-1 0 0,0-2 1 0 0,0 1-1 0 0,1-5 0 0 0,-1 4-6 0 0,0 1-1 0 0,0 0 0 0 0,0-1 0 0 0,0 1 0 0 0,3-5 0 0 0,-4 7-15 0 0,1 0-1 0 0,-1 0 0 0 0,0 0 1 0 0,0 1-1 0 0,1-1 1 0 0,-1 0-1 0 0,0 0 0 0 0,0 0 1 0 0,0 0-1 0 0,0 0 1 0 0,0 0-1 0 0,0 0 0 0 0,0 0 1 0 0,0 0-1 0 0,0 0 1 0 0,-1 1-1 0 0,1-3 0 0 0,-1 2 9 0 0,1 0 0 0 0,0 0 0 0 0,0 0 0 0 0,-1 0 0 0 0,1 0 0 0 0,0 0 0 0 0,0 0 0 0 0,0 0 0 0 0,0 0-1 0 0,0 0 1 0 0,1-2 0 0 0,1-3 211 0 0,-1 6-221 0 0,-1 0 0 0 0,0 0 1 0 0,0 0-1 0 0,0 0 0 0 0,0-1 0 0 0,0 1 1 0 0,0 0-1 0 0,1 0 0 0 0,-1-1 0 0 0,0 1 0 0 0,0 0 1 0 0,0 0-1 0 0,0 0 0 0 0,0-1 0 0 0,0 1 0 0 0,0 0 1 0 0,0 0-1 0 0,0-1 0 0 0,0 1 0 0 0,0 0 0 0 0,0 0 1 0 0,0-1-1 0 0,0 1 0 0 0,0 0 0 0 0,0 0 1 0 0,0-1-1 0 0,-1 1 0 0 0,1 0 0 0 0,0 0 0 0 0,0 0 1 0 0,0-1-1 0 0,0 1 0 0 0,0 0 0 0 0,0 0 0 0 0,-1 0 1 0 0,1-1-1 0 0,0 1 0 0 0,0 0 0 0 0,0 0 0 0 0,-1 0 1 0 0,1 0-1 0 0,0 0 0 0 0,0 0 0 0 0,0-1 0 0 0,-1 1 1 0 0,1 0-1 0 0,0 0 0 0 0,0 0 0 0 0,-1 0 1 0 0,0 0 127 0 0,-5-5 52 0 0,5 2-184 0 0,6 4-62 0 0,-1 1-29 0 0,9-3-32 0 0,-10 0 75 0 0,13 2 34 0 0,-9-1 16 0 0,-1 2 0 0 0,17 5 0 0 0,4 2 11 0 0,-26-8-9 0 0,-1-1 1 0 0,1 1-1 0 0,0-1 0 0 0,-1 0 1 0 0,1 0-1 0 0,-1 1 1 0 0,1-1-1 0 0,0 0 0 0 0,-1 0 1 0 0,1 0-1 0 0,0 1 0 0 0,-1-1 1 0 0,1 0-1 0 0,0 0 1 0 0,-1 0-1 0 0,1 0 0 0 0,0 0 1 0 0,-1-1-1 0 0,1 1 0 0 0,0 0 1 0 0,-1 0-1 0 0,2-1 1 0 0,3 1 10 0 0,-1 1 16 0 0,-4-1-23 0 0,1 1 1 0 0,0-1-1 0 0,-1 0 0 0 0,1 0 0 0 0,0 0 0 0 0,0 0 0 0 0,-1 0 0 0 0,1 0 1 0 0,0 0-1 0 0,-1 0 0 0 0,1-1 0 0 0,0 1 0 0 0,-1 0 0 0 0,1 0 1 0 0,-1 0-1 0 0,2-1 0 0 0,1 0 24 0 0,5 0 26 0 0,-7 2-55 0 0,-1-1 0 0 0,1 0 0 0 0,0 0 0 0 0,0 0 0 0 0,0-1 0 0 0,0 1 0 0 0,0 0 0 0 0,0 0 0 0 0,0 0 0 0 0,0-1 0 0 0,0 1 0 0 0,1-1 0 0 0,7-2 69 0 0,-9 2-59 0 0,1 1 0 0 0,0 0 1 0 0,-1 0-1 0 0,1 0 0 0 0,0-1 1 0 0,-1 1-1 0 0,1 0 0 0 0,0-1 1 0 0,-1 1-1 0 0,1 0 0 0 0,-1-1 1 0 0,1 1-1 0 0,-1-1 0 0 0,1 1 1 0 0,-1-1-1 0 0,1 1 0 0 0,-1-1 1 0 0,0 1-1 0 0,1-2 0 0 0,20-16 149 0 0,-20 17-158 0 0,0 0 22 0 0,0-1-1 0 0,0 1 1 0 0,0 0 0 0 0,-1-1-1 0 0,1 1 1 0 0,0-1 0 0 0,-1 1 0 0 0,1-1-1 0 0,-1 1 1 0 0,0-1 0 0 0,1 1-1 0 0,-1-1 1 0 0,0-2 0 0 0,1-6 100 0 0,0 9-188 0 0,-1 0 0 0 0,0 1 0 0 0,0-1 0 0 0,0 1 0 0 0,-1-1 0 0 0,1 1 0 0 0,0-1 0 0 0,0 1 0 0 0,0-1 0 0 0,0 0 0 0 0,0 1 0 0 0,-1-1 0 0 0,1 1 1 0 0,0-1-1 0 0,0 1 0 0 0,-1-1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6967 0 0,'2'4'449'0'0,"-1"-1"0"0"0,0 1 0 0 0,0-1 0 0 0,0 1 0 0 0,0-1 0 0 0,0 1 0 0 0,-1 0-1 0 0,1 5 1 0 0,-1-8 257 0 0,0 1-17 0 0,-1 13 1051 0 0,-5 29-1 0 0,3-27-1063 0 0,-2 25 1 0 0,1 23 142 0 0,1-41-465 0 0,2 0 1 0 0,0 0 0 0 0,5 42-1 0 0,-3-60-290 0 0,0-1-1 0 0,1 1 1 0 0,-1-1-1 0 0,1 1 1 0 0,0-1-1 0 0,0 0 1 0 0,1 0-1 0 0,0 0 1 0 0,0 0-1 0 0,0 0 1 0 0,0 0-1 0 0,1-1 1 0 0,0 0-1 0 0,-1 1 1 0 0,2-2-1 0 0,-1 1 1 0 0,0 0-1 0 0,7 3 1 0 0,7 4 265 0 0,-17-10-225 0 0,5 6-222 0 0,-5-7-94 0 0,-1 1 1 0 0,1 0-1 0 0,0-1 0 0 0,0 1 0 0 0,-1 0 0 0 0,1 0 0 0 0,0-1 1 0 0,-1 1-1 0 0,1 0 0 0 0,-1 0 0 0 0,1 0 0 0 0,0 1 0 0 0,0 3-678 0 0,-1-5 752 0 0,0 0-1 0 0,0 1 0 0 0,0-1 1 0 0,0 0-1 0 0,0 1 0 0 0,0-1 1 0 0,0 0-1 0 0,1 1 0 0 0,-1-1 1 0 0,0 0-1 0 0,0 0 1 0 0,0 1-1 0 0,0-1 0 0 0,0 0 1 0 0,0 1-1 0 0,0-1 0 0 0,-1 0 1 0 0,1 1-1 0 0,0-1 0 0 0,0 0 1 0 0,0 1-1 0 0,0-1 0 0 0,0 0 1 0 0,0 0-1 0 0,-1 1 1 0 0,1-1-1 0 0,0 0 0 0 0,0 1 1 0 0,-1-1-1 0 0,-10-11-9268 0 0,7 3 7050 0 0,3 3 1450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4087 0 0,'12'11'11980'0'0,"0"-7"-12448"0"0,96 8 1978 0 0,-66-14-1137 0 0,2-5 134 0 0,-4-2-313 0 0,-7-3 174 0 0,-29 11-341 0 0,-5 1-26 0 0,0 1 27 0 0,-8 11-4 0 0,6 8 104 0 0,19 54 611 0 0,-10-50-627 0 0,-6-19-43 0 0,1 0 0 0 0,0 0 0 0 0,1 0 0 0 0,0 0 0 0 0,3 8 1 0 0,15 22 512 0 0,-6-3-358 0 0,-13-30-224 0 0,16 22 0 0 0,-14-19 549 0 0,-1-3 582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8175 0 0,'1'2'440'0'0,"1"-1"-1"0"0,-1 0 0 0 0,0 0 0 0 0,1 0 1 0 0,-1 0-1 0 0,1 0 0 0 0,-1 0 0 0 0,1 0 1 0 0,-1-1-1 0 0,1 1 0 0 0,0-1 0 0 0,0 1 1 0 0,-1-1-1 0 0,1 1 0 0 0,0-1 0 0 0,-1 0 0 0 0,3 0 1 0 0,33-2-2 0 0,-22 0 273 0 0,39-9 183 0 0,-43 9-779 0 0,1 0 1 0 0,-1-2 0 0 0,0 1 0 0 0,-1-1 0 0 0,1-1-1 0 0,10-6 1 0 0,26-11-12 0 0,-17 9 200 0 0,-30 13-303 0 0,0 0 0 0 0,0-1 1 0 0,0 1-1 0 0,0 0 0 0 0,0 0 0 0 0,1 0 0 0 0,-1 0 0 0 0,0 0 0 0 0,0 0 0 0 0,0 0 0 0 0,0 0 0 0 0,0-1 1 0 0,0 1-1 0 0,0 0 0 0 0,1 0 0 0 0,-1 0 0 0 0,0 0 0 0 0,0 0 0 0 0,0 0 0 0 0,0 0 0 0 0,0 0 1 0 0,1 0-1 0 0,-1 0 0 0 0,0 0 0 0 0,0 0 0 0 0,0 0 0 0 0,0 0 0 0 0,1 0 0 0 0,-1 0 0 0 0,0 0 0 0 0,0 0 1 0 0,0 0-1 0 0,0 0 0 0 0,0 0 0 0 0,0 0 0 0 0,1 0 0 0 0,-1 1 0 0 0,0-1 0 0 0,0 0 0 0 0,0 0 1 0 0,1 0 19 0 0,-1 1 1 0 0,1-1 0 0 0,-1 0 0 0 0,0 0 0 0 0,1 1 0 0 0,-1-1 0 0 0,1 0 0 0 0,-1 0 0 0 0,1 1 0 0 0,0-1 0 0 0,-1 0 0 0 0,1 0 0 0 0,-1 0-1 0 0,1 0 1 0 0,-1 0 0 0 0,1 0 0 0 0,0 0 0 0 0,-1 1-11 0 0,-1 0 1 0 0,0 0-1 0 0,1 0 0 0 0,-1 0 1 0 0,1 0-1 0 0,0 0 0 0 0,-1 0 0 0 0,1 1 1 0 0,0-1-1 0 0,-1 2 0 0 0,1-2-7 0 0,-22 105 463 0 0,18-85-346 0 0,2 0-1 0 0,1 0 1 0 0,1 23 0 0 0,1-32-119 0 0,0 0 1 0 0,1-1 0 0 0,5 16-1 0 0,-7-26 1 0 0,0 0 0 0 0,0 0 0 0 0,0 0 0 0 0,1 0 0 0 0,-1 0 0 0 0,1 0 0 0 0,-1 0 0 0 0,1 0-1 0 0,-1 0 1 0 0,1 0 0 0 0,-1 0 0 0 0,1 0 0 0 0,0 0 0 0 0,-1-1 0 0 0,1 1 0 0 0,1 1 0 0 0,1 1 47 0 0,-3-3-52 0 0,1 1 0 0 0,-1 0 0 0 0,0 0 0 0 0,1-1 0 0 0,-1 1 0 0 0,1 0 0 0 0,-1-1 0 0 0,1 1 0 0 0,-1-1 0 0 0,1 1 0 0 0,-1-1 0 0 0,1 1 0 0 0,0-1 0 0 0,-1 1 0 0 0,1-1 0 0 0,0 1 0 0 0,-1-1 0 0 0,1 0 0 0 0,0 1 0 0 0,0-1 0 0 0,0 0-1 0 0,-1 0 1 0 0,1 0 0 0 0,0 1 0 0 0,1-1 0 0 0,0-1-291 0 0,0 1-1 0 0,-1-1 1 0 0,1 0-1 0 0,-1 0 0 0 0,1 0 1 0 0,-1 0-1 0 0,1 0 0 0 0,-1 0 1 0 0,1 0-1 0 0,1-2 1 0 0,-2 2-111 0 0,-1 0 1 0 0,1-1 0 0 0,0 1 0 0 0,0 0 0 0 0,-1 0 0 0 0,1-1 0 0 0,-1 1 0 0 0,1 0 0 0 0,-1-1 0 0 0,1 1 0 0 0,-1 0-1 0 0,1-3 1 0 0,3-10-3274 0 0,8-10-3724 0 0,-7 20 6542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8287 0 0,'1'2'602'0'0,"0"0"-1"0"0,0 0 0 0 0,0 0 0 0 0,0 0 0 0 0,0 0 0 0 0,0 0 1 0 0,1-1-1 0 0,-1 1 0 0 0,1 0 0 0 0,-1-1 0 0 0,1 1 0 0 0,0-1 1 0 0,2 2-1 0 0,0-1-274 0 0,0 1 0 0 0,0-1 0 0 0,0-1 0 0 0,1 1 1 0 0,-1-1-1 0 0,6 2 0 0 0,-2-2-210 0 0,0 1 0 0 0,0-1 0 0 0,1-1 0 0 0,-1 0 1 0 0,0 0-1 0 0,16-2 0 0 0,-13-1 21 0 0,0 0 0 0 0,0-1-1 0 0,-1 0 1 0 0,14-7 0 0 0,-16 7-58 0 0,26-23 208 0 0,-30 24-280 0 0,0 1 0 0 0,-1-1 0 0 0,0 1 0 0 0,1-1 0 0 0,-1 0 0 0 0,0 0 0 0 0,4-7 0 0 0,9-8 3 0 0,-15 17-6 0 0,0 0 0 0 0,0 0 0 0 0,0 0 0 0 0,-1 0 0 0 0,1 0 0 0 0,0 0 0 0 0,0 0 0 0 0,-1 0 0 0 0,1 0 0 0 0,0-3 0 0 0,1 0-7 0 0,-16 25-70 0 0,10-13 163 0 0,1 1-1 0 0,0-1 1 0 0,0 1-1 0 0,1 0 1 0 0,0 0 0 0 0,1 0-1 0 0,0 0 1 0 0,0 0-1 0 0,1 1 1 0 0,0-1 0 0 0,1 0-1 0 0,0 0 1 0 0,0 0-1 0 0,5 18 1 0 0,-3-23-57 0 0,0 1 1 0 0,-1 0-1 0 0,2-1 1 0 0,-1 0-1 0 0,0 0 1 0 0,1 0 0 0 0,0 0-1 0 0,0 0 1 0 0,6 4-1 0 0,-9-7-483 0 0,0-1 0 0 0,-1 1 0 0 0,1 0 0 0 0,0 0 0 0 0,0-1 0 0 0,0 1 0 0 0,0 0 0 0 0,0-1 0 0 0,0 1 0 0 0,0-1 0 0 0,0 0 0 0 0,0 1 0 0 0,1-1 0 0 0,-1 0 0 0 0,0 0 0 0 0,0 1 0 0 0,0-1 0 0 0,0 0 0 0 0,0 0 0 0 0,3-1 0 0 0,2 1-2436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4175 0 0,'5'11'17429'0'0,"-3"-8"-15939"0"0,1-1-4001 0 0,-2-1 2572 0 0,1-1 1 0 0,-1 1-1 0 0,1-1 0 0 0,-1 1 0 0 0,1-1 1 0 0,-1 0-1 0 0,1 0 0 0 0,0 1 0 0 0,-1-1 1 0 0,1-1-1 0 0,-1 1 0 0 0,1 0 0 0 0,0 0 1 0 0,-1 0-1 0 0,1-1 0 0 0,-1 1 0 0 0,3-2 1 0 0,1 1 10 0 0,-1-1 0 0 0,1 0 0 0 0,-1 0 1 0 0,0 0-1 0 0,7-5 0 0 0,2-3 46 0 0,-8 7-108 0 0,0-1 1 0 0,0 0 0 0 0,-1 0-1 0 0,6-6 1 0 0,21-18 102 0 0,-28 25-112 0 0,-1 0 1 0 0,1 1-1 0 0,0 0 0 0 0,0 0 0 0 0,0 0 0 0 0,0 0 1 0 0,0 0-1 0 0,0 0 0 0 0,7-2 0 0 0,-9 4-2 0 0,-1 0 0 0 0,1 0 0 0 0,0 0 1 0 0,0 1-1 0 0,-1-1 0 0 0,1 0 0 0 0,0 0 0 0 0,0 1 0 0 0,-1-1 0 0 0,1 0 0 0 0,0 1 0 0 0,0-1 0 0 0,-1 0 1 0 0,1 1-1 0 0,0-1 0 0 0,-1 1 0 0 0,1-1 0 0 0,-1 1 0 0 0,1 0 0 0 0,-1-1 0 0 0,1 1 0 0 0,-1 0 0 0 0,1-1 0 0 0,-1 1 1 0 0,0 0-1 0 0,1 1 0 0 0,5 14-69 0 0,-6-16 68 0 0,3 13-128 0 0,0 1 0 0 0,-1 15 0 0 0,2 4 220 0 0,-3-27-99 0 0,1 23 312 0 0,-2-28-358 0 0,0-1 1 0 0,0 1-1 0 0,0 0 0 0 0,0 0 1 0 0,0 0-1 0 0,0 0 0 0 0,-1 0 1 0 0,1-1-1 0 0,0 1 0 0 0,0 0 0 0 0,-1 0 1 0 0,1-1-1 0 0,-1 1 0 0 0,1 0 1 0 0,-1 0-1 0 0,1-1 0 0 0,-1 1 1 0 0,1 0-1 0 0,-1-1 0 0 0,0 1 1 0 0,1-1-1 0 0,-1 1 0 0 0,0-1 1 0 0,1 1-1 0 0,-1-1 0 0 0,0 1 1 0 0,-1-1-1 0 0,0 1-486 0 0,-1 0 0 0 0,1 0 1 0 0,-1-1-1 0 0,1 1 0 0 0,-1-1 1 0 0,1 0-1 0 0,-1 0 0 0 0,1 0 1 0 0,-1 0-1 0 0,1 0 0 0 0,-1-1 0 0 0,1 1 1 0 0,-1-1-1 0 0,1 1 0 0 0,0-1 1 0 0,-4-2-1 0 0,2 2-343 0 0,0 0-1 0 0,0 0 1 0 0,0 0 0 0 0,0 1-1 0 0,-7-1 1 0 0,8 1 484 0 0,0 0 0 0 0,-1 0-1 0 0,1-1 1 0 0,-1 1 0 0 0,1-1 0 0 0,0 0 0 0 0,-1 0-1 0 0,-4-2 1 0 0,6 1 134 0 0,-1 1 0 0 0,0-1-1 0 0,1 0 1 0 0,0 0 0 0 0,-4-4 0 0 0,-11-17-348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2.48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21 0 6103 0 0,'0'0'32'0'0,"0"0"0"0"0,0 0-1 0 0,0 0 1 0 0,0 0-1 0 0,0 0 1 0 0,1 0-1 0 0,-1 0 1 0 0,0 0-1 0 0,0 0 1 0 0,0 0-1 0 0,0 0 1 0 0,1 1 0 0 0,-1-1-1 0 0,0 0 1 0 0,0 0-1 0 0,0 0 1 0 0,0 0-1 0 0,1 0 1 0 0,-1 0-1 0 0,0 0 1 0 0,0 0-1 0 0,0 0 1 0 0,0 1 0 0 0,0-1-1 0 0,0 0 1 0 0,0 0-1 0 0,1 0 1 0 0,-1 0-1 0 0,0 0 1 0 0,0 1-1 0 0,0-1 1 0 0,0 0-1 0 0,0 0 1 0 0,0 0 0 0 0,0 0-1 0 0,0 1 1 0 0,0-1-1 0 0,0 0 1 0 0,0 0-1 0 0,0 0 1 0 0,0 0-1 0 0,0 1 1 0 0,0-1-1 0 0,0 0 1 0 0,0 0 0 0 0,0 0-1 0 0,0 0 1 0 0,0 0-1 0 0,0 1 1 0 0,0-1-1 0 0,0 0 1 0 0,-1 0-1 0 0,-4 15 1305 0 0,1-1-397 0 0,-4 25 844 0 0,5-24-1450 0 0,2-14-299 0 0,1 0 1 0 0,-1 1-1 0 0,1-1 0 0 0,-1 0 1 0 0,1 1-1 0 0,0-1 0 0 0,0 0 0 0 0,-1 1 1 0 0,1-1-1 0 0,0 0 0 0 0,0 1 1 0 0,1-1-1 0 0,-1 1 0 0 0,0 1 1 0 0,1 0 45 0 0,0 2-12 0 0,1-1 0 0 0,-1 1 0 0 0,0-1 0 0 0,1 1 0 0 0,0-1-1 0 0,0 0 1 0 0,0 0 0 0 0,1 0 0 0 0,-1 0 0 0 0,1 0 0 0 0,0-1-1 0 0,4 5 1 0 0,-6-7-234 0 0,1 0-81 0 0,-1 0 1 0 0,1 0-1 0 0,0 0 1 0 0,0 0 0 0 0,0-1-1 0 0,0 1 1 0 0,0 0-1 0 0,0-1 1 0 0,0 1-1 0 0,2-1 1 0 0,-3 0 109 0 0,-1 0 0 0 0,1 0 0 0 0,0 0 0 0 0,-1 0 0 0 0,1 0 0 0 0,0-1 0 0 0,-1 1 0 0 0,1 0 0 0 0,0 0 0 0 0,-1-1 0 0 0,1 1-1 0 0,-1 0 1 0 0,1-1 0 0 0,0 1 0 0 0,-1-1 0 0 0,1 1 0 0 0,-1-1 0 0 0,0 1 0 0 0,1-1 0 0 0,-1 1 0 0 0,1-1 0 0 0,-1 1 0 0 0,1-2 0 0 0,6-17-1700 0 0,-4 8 406 0 0,-3 0-509 0 0,0 1 509 0 0,3 3 1032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0,'0'0'707'0'0,"5"5"1072"0"0,5 4-779 0 0,1-1 1 0 0,0 1 0 0 0,16 7 0 0 0,-11-6-1007 0 0,15 6 134 0 0,-29-15-115 0 0,-1 0-1 0 0,1 0 1 0 0,0 0 0 0 0,0 0 0 0 0,0 0-1 0 0,0 0 1 0 0,0-1 0 0 0,0 1 0 0 0,0-1-1 0 0,0 1 1 0 0,0-1 0 0 0,0 0 0 0 0,0 0-1 0 0,0 0 1 0 0,0 0 0 0 0,0 0 0 0 0,3-1-1 0 0,5-2 85 0 0,2-1-39 0 0,-2-1-1 0 0,-10 5-52 0 0,1 0 1 0 0,0 0-1 0 0,-1-1 1 0 0,1 1-1 0 0,0 0 0 0 0,-1-1 1 0 0,1 1-1 0 0,0 0 1 0 0,-1-1-1 0 0,1 1 1 0 0,-1-1-1 0 0,1 1 0 0 0,-1-1 1 0 0,1 1-1 0 0,-1-1 1 0 0,1 0-1 0 0,-1 1 0 0 0,1-1 1 0 0,-1 0-1 0 0,1-1 8 0 0,-1 2-7 0 0,2 0 16 0 0,8-7 33 0 0,-7 4 22 0 0,-2-1 118 0 0,-1 3-19 0 0,0-4 791 0 0,0 6-933 0 0,1-1 1 0 0,-1 1-1 0 0,1 0 0 0 0,0-1 1 0 0,-1 1-1 0 0,1 0 1 0 0,0-1-1 0 0,-1 1 0 0 0,1-1 1 0 0,0 1-1 0 0,0-1 1 0 0,0 0-1 0 0,-1 1 0 0 0,1-1 1 0 0,0 0-1 0 0,0 1 0 0 0,0-1 1 0 0,2 0-1 0 0,18 0 85 0 0,-9 0 14 0 0,-10 0-112 0 0,3-1 30 0 0,0 1 1 0 0,0 0-1 0 0,-1 1 1 0 0,1-1 0 0 0,0 1-1 0 0,0 0 1 0 0,-1 0-1 0 0,1 0 1 0 0,8 4-1 0 0,-2-1 100 0 0,-11-4-143 0 0,1 0-1 0 0,-1 0 1 0 0,1 0-1 0 0,-1 0 1 0 0,1 0-1 0 0,0 0 0 0 0,-1 1 1 0 0,1-1-1 0 0,-1 0 1 0 0,1 0-1 0 0,-1 1 0 0 0,1-1 1 0 0,-1 1-1 0 0,1-1 1 0 0,-1 0-1 0 0,0 1 0 0 0,1-1 1 0 0,-1 1-1 0 0,1-1 1 0 0,-1 1-1 0 0,0-1 1 0 0,0 1-1 0 0,1-1 0 0 0,-1 1 1 0 0,0 0-1 0 0,3 3 45 0 0,-1-1-1 0 0,0 1 0 0 0,0 0 1 0 0,-1-1-1 0 0,1 1 0 0 0,-1 0 1 0 0,0 0-1 0 0,0 1 1 0 0,0-1-1 0 0,-1 0 0 0 0,1 0 1 0 0,-1 0-1 0 0,0 0 0 0 0,-1 9 1 0 0,1-11-50 0 0,-1 1 0 0 0,0-1 0 0 0,0 1 0 0 0,0-1 0 0 0,0 0 0 0 0,0 0 0 0 0,-3 4 1 0 0,-3 7-976 0 0,-12-8-5312 0 0,-9-14-5783 0 0,27 8 11414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7023 0 0,'0'0'542'0'0,"1"1"-1042"0"0,5 12 8936 0 0,-4-8-7786 0 0,0-4-560 0 0,0 1 0 0 0,-1 0-1 0 0,1-1 1 0 0,0 0 0 0 0,0 1 0 0 0,0-1-1 0 0,0 0 1 0 0,0 0 0 0 0,1 0 0 0 0,-1 0-1 0 0,0 0 1 0 0,0 0 0 0 0,1-1 0 0 0,-1 1-1 0 0,0-1 1 0 0,1 0 0 0 0,-1 0 0 0 0,0 0-1 0 0,1 0 1 0 0,-1 0 0 0 0,0 0-1 0 0,4-1 1 0 0,9-2 424 0 0,5-2-172 0 0,3-4 40 0 0,-7 3-107 0 0,0-2 1 0 0,26-15-1 0 0,-17 8-158 0 0,8-5-28 0 0,17-8-23 0 0,-15 8-66 0 0,-34 20 7 0 0,0-1 0 0 0,0 1 0 0 0,0-1 0 0 0,-1 1 0 0 0,1 0 0 0 0,0-1 0 0 0,0 1 1 0 0,0 0-1 0 0,0 0 0 0 0,0 0 0 0 0,0 0 0 0 0,0 0 0 0 0,0 0 0 0 0,0 0 0 0 0,0 0 0 0 0,0 0 0 0 0,0 0 0 0 0,0 0 0 0 0,-1 0 0 0 0,1 1 0 0 0,0-1 0 0 0,0 0 0 0 0,0 1 0 0 0,1 0 0 0 0,-1 0-10 0 0,0-1 0 0 0,-1 1 0 0 0,1 0 0 0 0,0-1 0 0 0,-1 1 0 0 0,1 0 0 0 0,0-1 0 0 0,-1 1 0 0 0,1 0 0 0 0,-1 0-1 0 0,0 0 1 0 0,1-1 0 0 0,-1 1 0 0 0,0 0 0 0 0,1 0 0 0 0,-1 0 0 0 0,0 0 0 0 0,0 0 0 0 0,0 0 0 0 0,0 0 0 0 0,1 0 0 0 0,-1 0 0 0 0,-1-1 0 0 0,1 1-1 0 0,0 0 1 0 0,0 0 0 0 0,-1 2 0 0 0,1-2 25 0 0,-11 23 250 0 0,-2 5-272 0 0,5-16-2 0 0,0 3 92 0 0,3-2 77 0 0,4-13-155 0 0,0 1 0 0 0,0-1 0 0 0,1 1 0 0 0,-1-1 0 0 0,1 1 0 0 0,-1 0 0 0 0,1-1 0 0 0,-1 4 0 0 0,-7 29 105 0 0,5-19-117 0 0,1 2 0 0 0,1-11 1 0 0,1-5 3 0 0,0 0-1 0 0,-1-1 1 0 0,1 1-1 0 0,0 0 0 0 0,0-1 1 0 0,0 1-1 0 0,0 0 1 0 0,0-1-1 0 0,0 1 0 0 0,0 0 1 0 0,0-1-1 0 0,0 1 1 0 0,1 0-1 0 0,-1 0 0 0 0,0-1 1 0 0,0 1-1 0 0,1-1 0 0 0,-1 1 1 0 0,0 0-1 0 0,1-1 1 0 0,-1 1-1 0 0,0-1 0 0 0,2 2 1 0 0,-2-1 10 0 0,1-1 0 0 0,-1 1 0 0 0,1 0 0 0 0,0-1 0 0 0,-1 1 0 0 0,1-1 0 0 0,0 1 0 0 0,0 0 0 0 0,-1-1 0 0 0,1 0 0 0 0,0 1 1 0 0,0-1-1 0 0,0 1 0 0 0,0-1 0 0 0,0 0 0 0 0,0 0 0 0 0,0 1 0 0 0,-1-1 0 0 0,1 0 0 0 0,0 0 0 0 0,2 0 0 0 0,19-5-273 0 0,-8 2-526 0 0,-13 2 677 0 0,0 1-1 0 0,0 0 1 0 0,0 0 0 0 0,0 0-1 0 0,0-1 1 0 0,0 1 0 0 0,-1 0-1 0 0,1-1 1 0 0,0 1-1 0 0,0-1 1 0 0,0 1 0 0 0,1-2-1 0 0,8-14-10160 0 0,-5 7 3262 0 0,0 3 5528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8719 0 0,'0'0'6199'0'0,"18"0"-3350"0"0,-13 1-2477 0 0,17-4 904 0 0,-14 2-830 0 0,0 0 0 0 0,16 1 0 0 0,-17 0-265 0 0,-1 0-93 0 0,0 0 0 0 0,0 0 0 0 0,0 0 1 0 0,0-1-1 0 0,0 0 0 0 0,9-3 0 0 0,30-5 130 0 0,-29 5-152 0 0,1 1 0 0 0,20-1 1 0 0,1 0 116 0 0,-30 3-162 0 0,1 1-1 0 0,-1 0 1 0 0,1 1 0 0 0,11 2-1 0 0,9 0 5 0 0,-27-3-24 0 0,0 1-1 0 0,0-1 1 0 0,0 1-1 0 0,0-1 1 0 0,0 1-1 0 0,-1 0 1 0 0,1-1-1 0 0,0 1 1 0 0,-1 0 0 0 0,1 0-1 0 0,0 1 1 0 0,-1-1-1 0 0,0 0 1 0 0,1 0-1 0 0,-1 1 1 0 0,0-1-1 0 0,1 1 1 0 0,-1-1-1 0 0,1 3 1 0 0,-1-3 2 0 0,-1 0 0 0 0,1 0 1 0 0,-1 0-1 0 0,1 0 0 0 0,-1 0 1 0 0,0 0-1 0 0,1 0 0 0 0,-1 1 0 0 0,0-1 1 0 0,0 0-1 0 0,0 0 0 0 0,0 0 1 0 0,0 1-1 0 0,0-1 0 0 0,0 0 0 0 0,-1 3 1 0 0,1-2 8 0 0,-2 2-840 0 0,-2 4-5976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8407 0 0,'0'0'646'0'0,"1"-1"-421"0"0,-1 1-214 0 0,0 0 0 0 0,0 0-1 0 0,0 0 1 0 0,0 0 0 0 0,0-1-1 0 0,0 1 1 0 0,1 0 0 0 0,-1 0 0 0 0,0 0-1 0 0,0 0 1 0 0,0 0 0 0 0,0 0 0 0 0,1 0-1 0 0,-1 0 1 0 0,0 0 0 0 0,0 0 0 0 0,0 0-1 0 0,1 0 1 0 0,-1 0 0 0 0,0 0 0 0 0,0 0-1 0 0,0 0 1 0 0,0 0 0 0 0,1 0 0 0 0,-1 0-1 0 0,0 0 1 0 0,0 0 0 0 0,0 0 0 0 0,0 0-1 0 0,1 0 1 0 0,-1 0 0 0 0,0 0 0 0 0,0 0-1 0 0,0 0 1 0 0,0 1 0 0 0,1-1 0 0 0,1 0 1230 0 0,-1-2-822 0 0,1 1-1 0 0,-1 0 1 0 0,1 0 0 0 0,-1 0 0 0 0,1 0 0 0 0,-1 0 0 0 0,1 0-1 0 0,2 0 1 0 0,-2-1 153 0 0,-1 2-135 0 0,13-2 1510 0 0,-8 6-862 0 0,-5-3-957 0 0,1 0-1 0 0,0 0 1 0 0,-1 0-1 0 0,0 0 0 0 0,1 0 1 0 0,-1 0-1 0 0,0 1 1 0 0,0-1-1 0 0,1 0 1 0 0,-1 1-1 0 0,1 2 1 0 0,-1-4-67 0 0,-3-1-1329 0 0,1 0 1004 0 0,1 1 0 0 0,-1-1 0 0 0,0 1-1 0 0,0 0 1 0 0,1-1 0 0 0,-1 1-1 0 0,0 0 1 0 0,0-1 0 0 0,1 1 0 0 0,-1 0-1 0 0,0 0 1 0 0,-1-1 0 0 0,-5-1-1201 0 0,0-1-1687 0 0,-1 0-1 0 0,1 1 1 0 0,-15-3 0 0 0,12 4 2138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6735 0 0,'17'25'1164'0'0,"-15"-22"-891"0"0,-1 0 0 0 0,1-1 0 0 0,0 1 1 0 0,0-1-1 0 0,0 1 0 0 0,2 2 0 0 0,-3-4 299 0 0,11 6 768 0 0,27 4-2148 0 0,-38-11 614 0 0,0 0 0 0 0,-1 0 0 0 0,1 0 0 0 0,0 0-1 0 0,0-1 1 0 0,-1 1 0 0 0,1 0 0 0 0,0 0 0 0 0,0-1-1 0 0,-1 1 1 0 0,1 0 0 0 0,0-1 0 0 0,-1 1 0 0 0,1 0-1 0 0,0-1 1 0 0,-1 1 0 0 0,1-1 0 0 0,-1 0-1 0 0,1 1 1 0 0,-1-1 0 0 0,1 1 0 0 0,-1-1 0 0 0,1 0-1 0 0,-1 1 1 0 0,1-2 0 0 0,9-18-4647 0 0,-7 10 4287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42 375 5695 0 0,'0'0'443'0'0,"5"0"965"0"0,-4-1-1142 0 0,0 0-1 0 0,-1-1 1 0 0,1 1-1 0 0,0 0 1 0 0,0 0-1 0 0,0 0 1 0 0,0 0-1 0 0,0 0 1 0 0,0 0-1 0 0,0 0 1 0 0,2 0-1 0 0,-2 0 118 0 0,1 0-1 0 0,-1 0 0 0 0,0-1 1 0 0,1 1-1 0 0,-1 0 1 0 0,0 0-1 0 0,0-1 1 0 0,2-2-1 0 0,-3 3-69 0 0,7-16 2151 0 0,-7 15-2373 0 0,0 0-1 0 0,1-1 1 0 0,-1 1-1 0 0,1 0 1 0 0,0 0 0 0 0,0 0-1 0 0,-1 0 1 0 0,1 0-1 0 0,1 0 1 0 0,-1 1-1 0 0,2-4 1 0 0,-3 5-53 0 0,1-1 1 0 0,-1 0 0 0 0,1 0-1 0 0,-1 0 1 0 0,0 0-1 0 0,1 0 1 0 0,-1 0-1 0 0,0 0 1 0 0,0-1-1 0 0,1 1 1 0 0,-1 0 0 0 0,0 0-1 0 0,0 0 1 0 0,0 0-1 0 0,-1 0 1 0 0,1 0-1 0 0,0-2 1 0 0,-7-18 582 0 0,-12-21 465 0 0,8 20-941 0 0,2 0-1 0 0,-13-41 1 0 0,13 32-13 0 0,5 20-55 0 0,1 1-1 0 0,0-1 1 0 0,1 0 0 0 0,-1-12 0 0 0,3 23-84 0 0,0-1 0 0 0,-1 1 0 0 0,1-1 0 0 0,0 1 0 0 0,0 0 0 0 0,0-1 0 0 0,0 1 0 0 0,0-1 0 0 0,0 1 1 0 0,0-1-1 0 0,0 1 0 0 0,0-1 0 0 0,0 1 0 0 0,0-1 0 0 0,0 1 0 0 0,1-1 0 0 0,-1 1 0 0 0,0-1 1 0 0,0 1-1 0 0,0 0 0 0 0,1-1 0 0 0,-1 1 0 0 0,0-1 0 0 0,0 1 0 0 0,1 0 0 0 0,-1-1 0 0 0,0 1 1 0 0,1 0-1 0 0,-1-1 0 0 0,1 1 0 0 0,-1 0 0 0 0,0-1 0 0 0,1 1 0 0 0,-1 0 0 0 0,1 0 0 0 0,-1 0 0 0 0,1-1 1 0 0,-1 1-1 0 0,0 0 0 0 0,1 0 0 0 0,-1 0 0 0 0,1 0 0 0 0,-1 0 0 0 0,1 0 0 0 0,-1 0 0 0 0,1 0 1 0 0,-1 0-1 0 0,1 0 0 0 0,-1 0 0 0 0,1 0 0 0 0,-1 0 0 0 0,1 1 0 0 0,3 1-6 0 0,0 0 0 0 0,-1 1 0 0 0,1-1 0 0 0,-1 1 0 0 0,6 6 0 0 0,5 2-42 0 0,14 14 44 0 0,-16-13 11 0 0,76 73 0 0 0,-61-65 34 0 0,-19-14-29 0 0,-1-1 0 0 0,0 1 0 0 0,0 0 0 0 0,0 0 0 0 0,6 8 0 0 0,-11-11-11 0 0,-1-3 3 0 0,0 1 0 0 0,0 0-1 0 0,-1-1 1 0 0,1 1 0 0 0,0 0 0 0 0,-1 0-1 0 0,1 0 1 0 0,-1 0 0 0 0,1-1-1 0 0,-1 1 1 0 0,0 0 0 0 0,1 0-1 0 0,-1 0 1 0 0,0 0 0 0 0,0 0-1 0 0,1 0 1 0 0,-1 0 0 0 0,0 0-1 0 0,0 2 1 0 0,0-2-377 0 0,-5 3-1913 0 0,-1 2 298 0 0,4-6 1300 0 0,0 0-1 0 0,0-1 1 0 0,1 1-1 0 0,-1-1 1 0 0,0 1-1 0 0,0-1 0 0 0,0 0 1 0 0,1 0-1 0 0,-1 0 1 0 0,1 0-1 0 0,-1 0 1 0 0,0 0-1 0 0,1 0 1 0 0,0-1-1 0 0,-1 1 1 0 0,1 0-1 0 0,0-1 0 0 0,0 1 1 0 0,-1-1-1 0 0,0-3 1 0 0,-1-1-367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261 526 5407 0 0,'12'29'1056'0'0,"-11"-29"-800"0"0,2 9 7051 0 0,-4-15-6558 0 0,0 1-177 0 0,0-1 1 0 0,0 0-1 0 0,1-11 0 0 0,0 11-450 0 0,0 0 0 0 0,-1 0-1 0 0,-1-10 1 0 0,-13-35 408 0 0,-3 0 0 0 0,-1 1 1 0 0,-3 1-1 0 0,-38-64 0 0 0,21 61-277 0 0,22 33-253 0 0,14 16 0 0 0,0 0 0 0 0,0 0 0 0 0,0 0 0 0 0,-3-6 0 0 0,-23-28-12 0 0,26 34-7 0 0,2 2 17 0 0,1 1-1 0 0,-1-1 1 0 0,1 0-1 0 0,-1 1 0 0 0,1-1 1 0 0,-1 0-1 0 0,1 1 1 0 0,-1-1-1 0 0,1 0 1 0 0,0 0-1 0 0,-1 1 0 0 0,1-1 1 0 0,0 0-1 0 0,0 0 1 0 0,0-1-1 0 0,0 1 3 0 0,0 1 0 0 0,0-1 0 0 0,-1 1 0 0 0,1-1 0 0 0,0 1 0 0 0,0-1 0 0 0,0 1 0 0 0,0-1 0 0 0,0 1 0 0 0,-1-1 0 0 0,1 1 0 0 0,0-1 0 0 0,-1 1 0 0 0,1-1 0 0 0,0 1 0 0 0,-1 0 0 0 0,1-1 0 0 0,0 1 0 0 0,-1-1 0 0 0,1 1 0 0 0,-1-1 0 0 0,-8-8 0 0 0,4 3-13 0 0,5 6-6 0 0,-3-4-125 0 0,18 8-92 0 0,17 5-58 0 0,-23-7 263 0 0,0 0 0 0 0,-1 1 1 0 0,1 0-1 0 0,-1 1 0 0 0,12 6 1 0 0,28 23-53 0 0,-1 3 1 0 0,-1 1 0 0 0,42 45-1 0 0,1 15 157 0 0,35 62 440 0 0,-118-149-543 0 0,0 0 0 0 0,0 0 0 0 0,-1 0-1 0 0,-1 1 1 0 0,0-1 0 0 0,0 1 0 0 0,-1 0 0 0 0,4 21 0 0 0,-7-29-325 0 0,1 1 1 0 0,-1-1-1 0 0,-1 1 1 0 0,1-1-1 0 0,-1 6 1 0 0,1-8 4 0 0,0 0 0 0 0,0-1 0 0 0,0 1 0 0 0,-1 0 1 0 0,1 0-1 0 0,0 0 0 0 0,0 0 0 0 0,-1 0 0 0 0,1 0 0 0 0,0 0 0 0 0,-1-1 0 0 0,1 1 1 0 0,-1 0-1 0 0,1 0 0 0 0,-1-1 0 0 0,0 1 0 0 0,1 0 0 0 0,-1-1 0 0 0,0 1 0 0 0,1 0 1 0 0,-2 0-1 0 0,-9 7-4671 0 0,11-8 4945 0 0,0 0 1 0 0,0 0-1 0 0,0 0 1 0 0,0 0-1 0 0,0 1 1 0 0,0-1-1 0 0,0 0 1 0 0,-1 0-1 0 0,1 0 1 0 0,0 0-1 0 0,0 0 1 0 0,0 0-1 0 0,0 0 1 0 0,0 0-1 0 0,0 1 1 0 0,0-1-1 0 0,-1 0 1 0 0,1 0-1 0 0,0 0 1 0 0,0 0-1 0 0,0 0 1 0 0,0 0-1 0 0,0 0 1 0 0,-1 0-1 0 0,1 0 1 0 0,0 0-1 0 0,0 0 1 0 0,0 0-1 0 0,0 0 1 0 0,0 0-1 0 0,-1 0 1 0 0,1 0-1 0 0,0 0 1 0 0,0 0-1 0 0,0 0 1 0 0,0 0-1 0 0,0 0 1 0 0,0-1-1 0 0,-1 1 1 0 0,1 0-1 0 0,0 0 1 0 0,0 0-1 0 0,0 0 1 0 0,0 0-1 0 0,0 0 1 0 0,0 0-1 0 0,0 0 1 0 0,-1 0-1 0 0,1-1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7687 0 0,'0'0'590'0'0,"16"7"1806"0"0,14 1 1172 0 0,-23-7-3175 0 0,0 1 1 0 0,0-1 0 0 0,14 7-1 0 0,26 18 502 0 0,-33-17-714 0 0,0-1 0 0 0,23 10 0 0 0,-30-15-106 0 0,-1 1 0 0 0,1 0 1 0 0,-1 1-1 0 0,10 8 0 0 0,-12-10-35 0 0,9 9 47 0 0,-1 0 0 0 0,-1 1 1 0 0,0 0-1 0 0,0 1 0 0 0,-1 0 0 0 0,-1 0 1 0 0,-1 1-1 0 0,0 0 0 0 0,0 1 1 0 0,8 29-1 0 0,-2 4-61 0 0,-2 1-1 0 0,6 67 1 0 0,-5-50 291 0 0,-4-27 35 0 0,-6-30-720 0 0,0-4-4436 0 0,-22-26-4830 0 0,2-7 6402 0 0,15 25 2892 0 0,-3-6-194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3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298 415 5383 0 0,'0'0'416'0'0,"15"7"8072"0"0,-11-22-6689 0 0,-5 5-1579 0 0,-1 0 0 0 0,0 0 0 0 0,-1 0 0 0 0,0 1 0 0 0,0-1 0 0 0,-1 0 0 0 0,-10-15-1 0 0,-43-62 434 0 0,42 66-416 0 0,-5-6 170 0 0,-44-47 0 0 0,51 62-265 0 0,0 0 0 0 0,-1 0-1 0 0,-1 1 1 0 0,0 1 0 0 0,-18-9-1 0 0,7 3-53 0 0,27 15-257 0 0,6 0-267 0 0,17 1-801 0 0,-5-1 227 0 0,7-3-1630 0 0,-18 3-648 0 0,0 0 0 0 0,0 0-1 0 0,8 0 1 0 0,-1 2 2013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1066 6735 0 0,'-4'-19'7798'0'0,"-2"-27"-5187"0"0,-2-22-2228 0 0,-13-25 444 0 0,-56-159 0 0 0,46 158-493 0 0,7 19-244 0 0,13 34 1 0 0,-2 2-1 0 0,-2-1 1 0 0,-21-38-1 0 0,23 52-55 0 0,5 11 9 0 0,0 0 1 0 0,-12-15-1 0 0,14 22-63 0 0,0 0 0 0 0,1-1 0 0 0,0 0-1 0 0,-5-16 1 0 0,8 21 19 0 0,1-1 0 0 0,0 1 0 0 0,0 0 0 0 0,0-1 0 0 0,0 1 0 0 0,1-1 0 0 0,0 1 0 0 0,0-1 0 0 0,0 1 0 0 0,1-7 0 0 0,0 10-5 0 0,-1 0 0 0 0,0 0 0 0 0,0 0 0 0 0,1-1 0 0 0,-1 1 0 0 0,1 0 0 0 0,-1 0-1 0 0,1 0 1 0 0,-1 0 0 0 0,1 0 0 0 0,0 0 0 0 0,-1 0 0 0 0,1 0 0 0 0,0 0 0 0 0,1 0 0 0 0,-1-3-71 0 0,2 7-3 0 0,0 0 0 0 0,0-1 0 0 0,0 0 1 0 0,0 0-1 0 0,0 0 0 0 0,0 0 0 0 0,7 3 0 0 0,9 6-21 0 0,-18-11 100 0 0,0 0 0 0 0,-1 1 0 0 0,1-1 0 0 0,0 0 0 0 0,-1 1 0 0 0,1-1 0 0 0,0 0 0 0 0,-1 0 0 0 0,1 0 0 0 0,0 1 0 0 0,0-1 0 0 0,-1 0 0 0 0,2 0 0 0 0,9 2 0 0 0,55 42-28 0 0,-25-15 3 0 0,-23-17 94 0 0,0 2 1 0 0,0 0-1 0 0,-2 1 0 0 0,0 1 1 0 0,22 27-1 0 0,-22-22-40 0 0,2 2 160 0 0,18 30 1 0 0,11 28-73 0 0,-47-81-116 0 0,16 28 147 0 0,-1 1 0 0 0,12 35 1 0 0,-17-40-131 0 0,15 29 0 0 0,-16-35-10 0 0,0 0-1 0 0,-1 0 1 0 0,10 37-1 0 0,21 86 169 0 0,-36-128-164 0 0,31 155 82 0 0,-30-141-84 0 0,-1 0 0 0 0,-2 1-1 0 0,-1 0 1 0 0,-4 32 0 0 0,3-52 28 0 0,0 0 0 0 0,-1 0 0 0 0,0-1 0 0 0,-1 1-1 0 0,0 0 1 0 0,0-1 0 0 0,0 0 0 0 0,-7 10 0 0 0,1-1-52 0 0,-5 6-396 0 0,-12 16-1142 0 0,24-34 1338 0 0,0 0-1 0 0,0 0 1 0 0,0 0-1 0 0,0 0 0 0 0,1 0 1 0 0,-1 0-1 0 0,0 8 1 0 0,-7 17-1374 0 0,21-43-9245 0 0,-11 10 9900 0 0,0 0 1 0 0,1 0-1 0 0,3-6 0 0 0,7-4 65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1:53.39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94 83 7567 0 0,'-7'-9'443'0'0,"0"2"0"0"0,-1-1 0 0 0,0 1 0 0 0,0 0 0 0 0,-1 1-1 0 0,-12-8 1 0 0,19 13-278 0 0,1 1 0 0 0,-1-1 0 0 0,1 0 0 0 0,-1 1 0 0 0,0 0 0 0 0,1-1-1 0 0,-1 1 1 0 0,0 0 0 0 0,1 0 0 0 0,-1 0 0 0 0,-2 0 0 0 0,1 0 748 0 0,3 1-593 0 0,5 20-441 0 0,15 39-1 0 0,-2-7-224 0 0,-15-44-299 0 0,-5-13-588 0 0,-5-17 4 0 0,5 9 286 0 0,0 1 0 0 0,0-1 1 0 0,1-11-1 0 0,-5-25-3334 0 0,4 31 3057 0 0,3 1 752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6391 0 0,'0'0'2536'0'0,"16"-3"1850"0"0,-12 0-3869 0 0,1 0 0 0 0,0 0 0 0 0,0 0 0 0 0,6-7 0 0 0,10-7 590 0 0,-9 5-582 0 0,-12 10-472 0 0,1 1 1 0 0,1 0 0 0 0,-1-1 0 0 0,0 1 0 0 0,0 0 0 0 0,0 0 0 0 0,1 0 0 0 0,-1 0 0 0 0,3-2 0 0 0,0-1 48 0 0,1 0 0 0 0,-1 0 1 0 0,1-1-1 0 0,-1 1 0 0 0,-1-1 1 0 0,1 0-1 0 0,4-9 0 0 0,2-2 26 0 0,-1-1 0 0 0,-1-1 0 0 0,-1 0 0 0 0,0 0 0 0 0,-1 0 0 0 0,7-39 0 0 0,-12 37-42 0 0,0-1-1 0 0,-3-21 0 0 0,2 38-78 0 0,0 0 0 0 0,0 0 1 0 0,0 0-1 0 0,1 1 0 0 0,-1-1 0 0 0,1 0 0 0 0,0 0 0 0 0,2-5 0 0 0,0 5-7 0 0,-3 4-2 0 0,0 0 0 0 0,0 0 1 0 0,0-1-1 0 0,1 1 0 0 0,-1 0 0 0 0,0 0 0 0 0,0 0 0 0 0,0 0 1 0 0,1-1-1 0 0,-1 1 0 0 0,0 0 0 0 0,0 0 0 0 0,1 0 0 0 0,-1 0 0 0 0,0 0 1 0 0,0 0-1 0 0,1 0 0 0 0,-1 0 0 0 0,0 0 0 0 0,0 0 0 0 0,1 0 0 0 0,-1 0 1 0 0,0 0-1 0 0,1 0 0 0 0,-1 0 0 0 0,0 0 0 0 0,0 0 0 0 0,1 0 1 0 0,-1 0-1 0 0,0 0 0 0 0,0 1 0 0 0,1-1 0 0 0,-1 0 0 0 0,0 0 0 0 0,0 0 1 0 0,0 0-1 0 0,1 1 0 0 0,7 9-102 0 0,-4-5 116 0 0,20 30-274 0 0,-16-22 387 0 0,1-1 0 0 0,0 0 0 0 0,1 0-1 0 0,13 10 1 0 0,15 13 86 0 0,-1 0 0 0 0,52 67-1 0 0,-46-49-215 0 0,-21-26 59 0 0,34 52 0 0 0,-56-79-277 0 0,-1 7-5523 0 0,-8-14-62 0 0,-18-11-2528 0 0,26 18 7858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8407 0 0,'0'0'646'0'0,"13"-12"418"0"0,-6 5-69 0 0,0 0 1 0 0,0-1-1 0 0,-1 0 0 0 0,9-14 1 0 0,15-19-128 0 0,0 3-381 0 0,-17 22-128 0 0,-11 13-304 0 0,-1 0-1 0 0,1 1 1 0 0,0-1-1 0 0,0 1 1 0 0,1-1-1 0 0,2-2 1 0 0,28-26 444 0 0,1 1 73 0 0,-18 19-463 0 0,-13 8-87 0 0,0 1 0 0 0,1-1 1 0 0,-1 1-1 0 0,1 0 0 0 0,3-1 0 0 0,10-6 19 0 0,8-2 104 0 0,14-2 341 0 0,-3 5-54 0 0,2-5 23 0 0,-18 5-265 0 0,-2 1-104 0 0,26-5 31 0 0,-20 8-116 0 0,-11 2 2 0 0,-1 0 0 0 0,22 0 1 0 0,-6 0 13 0 0,-22 1-16 0 0,1 0 0 0 0,-1 1 0 0 0,0 0-1 0 0,8 1 1 0 0,-11-1-1 0 0,0 1 0 0 0,1-1 0 0 0,-1 0 0 0 0,0 0 0 0 0,1 0 0 0 0,-1-1 0 0 0,0 1 0 0 0,1-1 0 0 0,-1 0 0 0 0,5-2 0 0 0,12-3 0 0 0,-17 5 0 0 0,-1 0 0 0 0,1 1 0 0 0,-1-1 0 0 0,1 0 0 0 0,-1 0 0 0 0,0 0 0 0 0,4-3 0 0 0,-5 4 0 0 0,-1 0 0 0 0,0 0 0 0 0,0-1 0 0 0,1 1 0 0 0,-1 0 0 0 0,0 0 0 0 0,1 0 0 0 0,-1 0-1 0 0,0 0 1 0 0,1 0 0 0 0,-1 0 0 0 0,0 0 0 0 0,1 0 0 0 0,-1 0 0 0 0,0 0 0 0 0,1 0 0 0 0,-1 0 0 0 0,1 0 0 0 0,-1 0 0 0 0,0 0-1 0 0,1 0 1 0 0,-1 0 0 0 0,0 0 0 0 0,1 0 0 0 0,-1 0 0 0 0,0 1 0 0 0,0-1 0 0 0,1 0 0 0 0,-1 0 0 0 0,14 5 13 0 0,-11-5 30 0 0,1-1-33 0 0,1 0-10 0 0,-2 1 11 0 0,-3-1 12 0 0,0 1-20 0 0,1-1-1 0 0,-1 1 1 0 0,0 0-1 0 0,0 0 0 0 0,0 0 1 0 0,0-1-1 0 0,0 1 1 0 0,1 0-1 0 0,-1 0 1 0 0,0 0-1 0 0,0 0 1 0 0,0 0-1 0 0,1 0 1 0 0,-1-1-1 0 0,0 1 1 0 0,0 0-1 0 0,0 0 1 0 0,1 0-1 0 0,-1 0 1 0 0,0 0-1 0 0,0 0 1 0 0,0 0-1 0 0,1 0 1 0 0,-1 0-1 0 0,0 0 0 0 0,0 0 1 0 0,1 0-1 0 0,-1 0 1 0 0,0 0-1 0 0,0 0 1 0 0,0 0-1 0 0,1 0 1 0 0,-1 0-1 0 0,0 0 1 0 0,0 0-1 0 0,1 1 1 0 0,-1-1-1 0 0,-10 19 126 0 0,-11 15-111 0 0,10-16 20 0 0,0 1 0 0 0,-8 19 0 0 0,4-6-37 0 0,9-21 5 0 0,1 1 0 0 0,0 0 0 0 0,-4 16 0 0 0,0 5 234 0 0,6-26-229 0 0,1 1 1 0 0,0-1 0 0 0,0 1-1 0 0,0 0 1 0 0,1-1 0 0 0,1 1-1 0 0,-1 0 1 0 0,1 0 0 0 0,2 13 0 0 0,-1 0 160 0 0,-2-19-279 0 0,1 1 0 0 0,0-1 0 0 0,0 1 0 0 0,1-1 0 0 0,-1 1 0 0 0,0-1 0 0 0,1 0 0 0 0,1 5 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32 274 5639 0 0,'0'0'436'0'0,"-5"-2"-352"0"0,2 1-84 0 0,3 1 471 0 0,0 0-451 0 0,0 0-1 0 0,0 0 1 0 0,0 0 0 0 0,0 0-1 0 0,0 0 1 0 0,0 0 0 0 0,0 0 0 0 0,0 0-1 0 0,0 0 1 0 0,0-1 0 0 0,0 1-1 0 0,0 0 1 0 0,-1 0 0 0 0,1 0-1 0 0,0 0 1 0 0,0 0 0 0 0,0 0-1 0 0,0 0 1 0 0,0 0 0 0 0,0 0-1 0 0,0 0 1 0 0,0 0 0 0 0,0 0-1 0 0,0 0 1 0 0,0-1 0 0 0,0 1 0 0 0,0 0-1 0 0,0 0 1 0 0,0 0 0 0 0,-1 0-1 0 0,1 0 1 0 0,0 0 0 0 0,0 0-1 0 0,0 0 1 0 0,0 0 0 0 0,0 0-1 0 0,0 0 1 0 0,0 0 0 0 0,0 0-1 0 0,0 0 1 0 0,0 0 0 0 0,-1 0-1 0 0,1 0 1 0 0,0 0 0 0 0,0 0 0 0 0,0 0-1 0 0,0 0 1 0 0,0 0 0 0 0,-7 3 1149 0 0,-3 6 1517 0 0,6-5-974 0 0,6-8 857 0 0,9-8-1249 0 0,-2 5-1279 0 0,4-3 136 0 0,-6 8-34 0 0,-1-1 0 0 0,1-1 0 0 0,6-4 0 0 0,19-9 302 0 0,-22 12-296 0 0,0 0 0 0 0,11-7 0 0 0,-11 6-57 0 0,0 0-1 0 0,12-4 0 0 0,-21 10-87 0 0,15-7 88 0 0,0 1-1 0 0,0 1 1 0 0,26-4 0 0 0,51-8 1089 0 0,-38 10-1162 0 0,-35 0 113 0 0,-17 6-115 0 0,-1-1 0 0 0,1 1 0 0 0,0 1 0 0 0,-1-1 0 0 0,1 0 0 0 0,0 0 0 0 0,0 1 0 0 0,4-1 0 0 0,5 1-17 0 0,-1-1 0 0 0,1 0 0 0 0,11-3 0 0 0,10-2 0 0 0,-15 3-2 0 0,10-1 112 0 0,11-2 196 0 0,-3 3-30 0 0,2 0 145 0 0,8 3-257 0 0,-38 0-205 0 0,-1 0-1 0 0,1-1 1 0 0,-1 1 0 0 0,1-1-1 0 0,-1-1 1 0 0,11-3 0 0 0,23-4 141 0 0,-25 6-21 0 0,-14 2-61 0 0,1 1-1 0 0,-1-1 1 0 0,1 1-1 0 0,-1-1 1 0 0,1 1 0 0 0,4 0-1 0 0,16 2-113 0 0,14-1 256 0 0,-33-1-160 0 0,0 0 0 0 0,0 0 1 0 0,0 0-1 0 0,0-1 0 0 0,0 1 0 0 0,0-1 0 0 0,4-1 0 0 0,2-1 10 0 0,-2-1 36 0 0,-7 3-39 0 0,0 0-1 0 0,0 0 1 0 0,0 1-1 0 0,0-1 0 0 0,0 0 1 0 0,0 0-1 0 0,0 1 1 0 0,1-1-1 0 0,-1 1 1 0 0,2-1-1 0 0,4-2-6 0 0,3-1 0 0 0,-10 4 1 0 0,1 0-1 0 0,-1 0 0 0 0,1 0 1 0 0,0 0-1 0 0,-1 0 0 0 0,1 0 1 0 0,-1 0-1 0 0,1 0 0 0 0,-1 0 1 0 0,1 0-1 0 0,-1 0 1 0 0,1 0-1 0 0,-1 0 0 0 0,1 0 1 0 0,-1-1-1 0 0,0 1 0 0 0,1 0 1 0 0,-1 0-1 0 0,1-1 0 0 0,-1 1 1 0 0,1 0-1 0 0,-1-1 0 0 0,0 1 1 0 0,1 0-1 0 0,-1-1 1 0 0,0 1-1 0 0,1-1 0 0 0,5-5 107 0 0,-2 2-148 0 0,-1-2-48 0 0,-4 5 76 0 0,0 0 0 0 0,1 0 0 0 0,-1 1-1 0 0,0-1 1 0 0,0 0 0 0 0,0 1 0 0 0,0-1 0 0 0,0 1 0 0 0,1-1 0 0 0,-1 1 0 0 0,0 0 0 0 0,0-1 0 0 0,0 1 0 0 0,0 0-1 0 0,0 0 1 0 0,0-1 0 0 0,-1 1 0 0 0,1 0 0 0 0,0 0 0 0 0,0 0 0 0 0,0 0 0 0 0,0 1 0 0 0,0-1 0 0 0,0 0-1 0 0,0 0 1 0 0,0 1 0 0 0,0-1 0 0 0,0 0 0 0 0,0 1 0 0 0,0-1 0 0 0,1 1 0 0 0,-1-1 0 0 0,-1 2 0 0 0,0-1 10 0 0,-2 0-21 0 0,0 1 1 0 0,0 0 0 0 0,0 0 0 0 0,0 0 0 0 0,-5 4 0 0 0,-3 1 23 0 0,-2 2 0 0 0,10-6 1 0 0,0 0-1 0 0,0-1 1 0 0,0 1-1 0 0,0-1 1 0 0,0 1 0 0 0,-6 1-1 0 0,-17 10-57 0 0,10-3-40 0 0,-34 16 0 0 0,-7 5 88 0 0,28-16 9 0 0,22-12 0 0 0,0 0 0 0 0,-13 9 0 0 0,-11 5 0 0 0,4-3 0 0 0,18-8 13 0 0,0-1 0 0 0,0 0 1 0 0,-1-1-1 0 0,0 0 0 0 0,-12 3 0 0 0,-13 8 60 0 0,7-1-73 0 0,18-9 0 0 0,-3 0 0 0 0,12-5-21 0 0,0-1-1 0 0,0 1 1 0 0,-1 0-1 0 0,1 0 0 0 0,0 0 1 0 0,0 0-1 0 0,0 1 1 0 0,0-1-1 0 0,1 0 1 0 0,-4 3-1 0 0,-8 6-285 0 0,-8 9-165 0 0,-1 0 104 0 0,18-14 305 0 0,4-5 61 0 0,0 1-1 0 0,-1 0 0 0 0,1-1 0 0 0,-1 1 0 0 0,1-1 0 0 0,-1 1 0 0 0,1-1 0 0 0,-1 1 0 0 0,1-1 0 0 0,-1 1 0 0 0,0-1 0 0 0,1 1 0 0 0,-1-1 0 0 0,0 0 0 0 0,1 1 0 0 0,-1-1 0 0 0,0 0 0 0 0,0 0 1 0 0,0 1-197 0 0,2-7-2086 0 0,0 1 920 0 0,1 0 1 0 0,-1-1-1 0 0,1 1 0 0 0,1 0 1 0 0,-1 0-1 0 0,6-9 0 0 0,-3 6-1962 0 0,3-2 279 0 0,2 4 1874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10159 0 0,'0'0'3642'0'0,"12"-4"-788"0"0,2 0-2169 0 0,-1 0 0 0 0,0-1 0 0 0,0 0-1 0 0,20-11 1 0 0,-14 6-263 0 0,1 1-1 0 0,38-13 1 0 0,-11 5-39 0 0,-34 14-316 0 0,-1 0 0 0 0,1 0-1 0 0,0 1 1 0 0,0 1-1 0 0,0 0 1 0 0,0 1 0 0 0,0 0-1 0 0,0 1 1 0 0,0 0 0 0 0,20 6-1 0 0,51 14-44 0 0,-79-20-2 0 0,0 0 1 0 0,0 0-1 0 0,0 0 1 0 0,0-1-1 0 0,1 1 1 0 0,-1-1-1 0 0,0-1 1 0 0,0 1-1 0 0,0-1 1 0 0,1 0-1 0 0,-1 0 1 0 0,8-3-1 0 0,-12 3-10 0 0,-1 1-8 0 0,0 0 0 0 0,1-1 0 0 0,-1 1 1 0 0,0 0-1 0 0,0 0 0 0 0,0 0 0 0 0,0 0 0 0 0,1-1 0 0 0,-1 1 1 0 0,0 0-1 0 0,0 0 0 0 0,0 0 0 0 0,1 0 0 0 0,-1 0 0 0 0,0 0 1 0 0,0-1-1 0 0,0 1 0 0 0,1 0 0 0 0,-1 0 0 0 0,0 0 1 0 0,0 0-1 0 0,1 0 0 0 0,-1 0 0 0 0,0 0 0 0 0,0 0 0 0 0,1 0 1 0 0,-1 0-1 0 0,0 0 0 0 0,1 0 0 0 0,-8 2-2 0 0,-3 5 0 0 0,3-3 0 0 0,-21 11-99 0 0,-10 5 57 0 0,-12 3 84 0 0,-7 2-188 0 0,52-23 132 0 0,1 0 1 0 0,-1 0-1 0 0,1 0 1 0 0,-7 5-1 0 0,-11 6 82 0 0,-30 14-239 0 0,9-1 83 0 0,38-23 27 0 0,-1 1-1 0 0,1 1 0 0 0,0-1 1 0 0,0 1-1 0 0,0-1 0 0 0,-6 10 1 0 0,1-2-204 0 0,-6 11-480 0 0,15-21 1866 0 0,9-28-21253 0 0,-1 9 18840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7399 0 0,'3'7'7044'0'0,"1"-13"-2963"0"0,3 3-5468 0 0,4-1 1805 0 0,0-1 1 0 0,16-8-1 0 0,8-4-67 0 0,19-9 180 0 0,9-3 177 0 0,-32 13-406 0 0,-2 1-20 0 0,34-13 90 0 0,-36 17-326 0 0,21-5 84 0 0,18-11 163 0 0,-6 5-170 0 0,-32 9 31 0 0,-24 11-131 0 0,1-1 0 0 0,-1 1 1 0 0,1 0-1 0 0,-1 1 0 0 0,9-3 0 0 0,-1 2-12 0 0,-1-1 0 0 0,1 0-1 0 0,0-1 1 0 0,15-7 0 0 0,29-9 335 0 0,-26 11-231 0 0,-3 1-118 0 0,23-1 3 0 0,-23 3 0 0 0,-5 3 54 0 0,26 0 100 0 0,2-1-74 0 0,-10-1-80 0 0,-26 1 9 0 0,15-5 35 0 0,12-6 50 0 0,-15 8-40 0 0,-6 3-55 0 0,-18 3 1 0 0,0 1 0 0 0,0-1 0 0 0,0 1 0 0 0,0-1 0 0 0,0 1 0 0 0,0 0 0 0 0,0 0 0 0 0,4 0 0 0 0,12 0 0 0 0,16-4 0 0 0,-13 2 192 0 0,-19 2-204 0 0,-19-5-216 0 0,6 1 305 0 0,10 5-70 0 0,-1-1 0 0 0,0 1 0 0 0,1-1 0 0 0,-1 0 0 0 0,1 0 0 0 0,-1 1-1 0 0,1-1 1 0 0,-1 0 0 0 0,1-1 0 0 0,-1 1 0 0 0,0 0 0 0 0,1 0 0 0 0,-3-1-1 0 0,-2-1-74 0 0,-28 6-13 0 0,27-4 75 0 0,0 1 0 0 0,0-1 0 0 0,0 2 0 0 0,-8 1 0 0 0,-19 3 252 0 0,1-3-250 0 0,15-1-80 0 0,-1-1 0 0 0,-23-1 0 0 0,-11-1 84 0 0,5-3 0 0 0,6 6 0 0 0,-3 1 0 0 0,-4 1 0 0 0,24-1 0 0 0,19-2 0 0 0,1-1 0 0 0,-1 1 0 0 0,0-1 0 0 0,-6 0 0 0 0,-41-4 0 0 0,16 4-11 0 0,29-2-3 0 0,5 1 8 0 0,-1 1 1 0 0,0-1-1 0 0,1 1 1 0 0,-1-1-1 0 0,0 1 1 0 0,-4 1-1 0 0,-31-5 6 0 0,28 2 0 0 0,0 1 0 0 0,0 0 0 0 0,-17 1 0 0 0,18 1 0 0 0,1 0 0 0 0,1 0 0 0 0,0-1 0 0 0,0 0 0 0 0,-12-1 0 0 0,-1 3 0 0 0,5 0 0 0 0,-16 5-60 0 0,29-7 62 0 0,1 0-10 0 0,0 0-1 0 0,0 0 0 0 0,0 0 0 0 0,0 0 1 0 0,0 0-1 0 0,0 0 0 0 0,-1 1 0 0 0,1-1 1 0 0,0 1-1 0 0,0 0 0 0 0,-3 1 0 0 0,-34 11 204 0 0,25-8-195 0 0,-3 1 0 0 0,5-4 0 0 0,7 1 0 0 0,0-1 0 0 0,-3 5-123 0 0,6-6 35 0 0,-1-2 60 0 0,2 1-114 0 0,-1-2-741 0 0,-22-9-18758 0 0,20 10 18386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511 421 7079 0 0,'0'0'5160'0'0,"12"-4"-3480"0"0,6-9 208 0 0,-2-12-776 0 0,1 2-456 0 0,2-5 8 0 0,-6 6-341 0 0,-10 18-265 0 0,0 0 0 0 0,-1 0 0 0 0,1 0-1 0 0,-1 0 1 0 0,0-1 0 0 0,2-6 0 0 0,24-71 430 0 0,-17 49-405 0 0,8-23 237 0 0,-6 29-272 0 0,-7 18-195 0 0,-6 8 83 0 0,6-14 0 0 0,-4 8 65 0 0,0-1-2 0 0,5-5 16 0 0,-6 12 160 0 0,-1 0-227 0 0,-1 0 65 0 0,1 0 1 0 0,0 0-1 0 0,-1-1 1 0 0,1 1 0 0 0,-1 0-1 0 0,1 0 1 0 0,-1 0-1 0 0,1 0 1 0 0,-1 0-1 0 0,0 1 1 0 0,0-1 0 0 0,1 0-1 0 0,-1 0 1 0 0,0 0-1 0 0,-1 0 1 0 0,0 0 39 0 0,1 1-50 0 0,1 0 0 0 0,-1 0 0 0 0,1 0 0 0 0,-1 0 0 0 0,1 0 0 0 0,-1 0 0 0 0,1 0 0 0 0,-1 0 0 0 0,0 1 0 0 0,1-1 0 0 0,-1 0 0 0 0,1 0 0 0 0,-1 0 0 0 0,1 1 0 0 0,0-1 0 0 0,-1 0 0 0 0,1 1 0 0 0,-1-1 0 0 0,1 0 0 0 0,-1 1 0 0 0,0 0 0 0 0,-3 2-5 0 0,0-3 2 0 0,3 0 5 0 0,1 0 0 0 0,-1 0 1 0 0,0 0-1 0 0,1 1 0 0 0,-1-1 1 0 0,0 0-1 0 0,1 0 1 0 0,-1 0-1 0 0,0 1 0 0 0,1-1 1 0 0,-1 0-1 0 0,0 0 0 0 0,1 1 1 0 0,-1-1-1 0 0,1 1 0 0 0,-1-1 1 0 0,1 1-1 0 0,-2 0 1 0 0,-17 6 244 0 0,-13 1-239 0 0,18-3 42 0 0,-6 3-53 0 0,17-6 0 0 0,1-1 0 0 0,-1 0 0 0 0,0 0 0 0 0,0 0 0 0 0,0 0 0 0 0,-3 0 0 0 0,-17 7 0 0 0,21-7 0 0 0,1 0 0 0 0,-1 0 0 0 0,0-1 0 0 0,0 1 0 0 0,0-1 0 0 0,0 1 0 0 0,0-1 0 0 0,-2 0 0 0 0,2 0 0 0 0,0 1 0 0 0,1-1 0 0 0,-1 0 0 0 0,0 1 0 0 0,0-1 0 0 0,0 1 0 0 0,0 0 0 0 0,-2 0 0 0 0,2 1 0 0 0,-1 0 0 0 0,0-1 0 0 0,0 1 0 0 0,0-1 0 0 0,1 0 0 0 0,-2 0 0 0 0,1 0 0 0 0,0 0 0 0 0,0 0 0 0 0,0-1 0 0 0,-4 1 0 0 0,3-1 0 0 0,0 1 0 0 0,0 0 0 0 0,0 0 0 0 0,-6 3 0 0 0,-15 2 0 0 0,21-5 0 0 0,0 0 0 0 0,0 0 0 0 0,0 0 0 0 0,0 0 0 0 0,0 1 0 0 0,-6 3 0 0 0,7-3 0 0 0,-1 0 0 0 0,1 0 0 0 0,0-1 0 0 0,-1 0 0 0 0,1 1 0 0 0,-1-1 0 0 0,0-1 0 0 0,1 1 0 0 0,-5 0 0 0 0,-1 0 63 0 0,0 0 0 0 0,1 1 0 0 0,-1 0-1 0 0,0 0 1 0 0,1 1 0 0 0,-17 7 0 0 0,-6 2-144 0 0,14-5 4 0 0,14-5 77 0 0,0-1 1 0 0,1 1-1 0 0,-2-1 1 0 0,1 0-1 0 0,0 0 1 0 0,-3 0 0 0 0,-3 1-13 0 0,1 1 0 0 0,0 0 0 0 0,0 0 0 0 0,0 1 1 0 0,1 0-1 0 0,-1 0 0 0 0,1 0 0 0 0,0 1 1 0 0,-7 7-1 0 0,-6 2-12 0 0,13-9 13 0 0,1 0-1 0 0,0 1 0 0 0,1 0 1 0 0,-7 7-1 0 0,7-6 5 0 0,-1-1-1 0 0,1 0 1 0 0,-11 7-1 0 0,-4 8-705 0 0,20-21 329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439 515 7511 0 0,'0'1'96'0'0,"0"0"0"0"0,0-1-1 0 0,-1 1 1 0 0,1-1 0 0 0,0 1 0 0 0,0 0-1 0 0,0-1 1 0 0,0 1 0 0 0,-1-1-1 0 0,1 1 1 0 0,0-1 0 0 0,0 1-1 0 0,-1 0 1 0 0,1-1 0 0 0,0 1-1 0 0,-2 0 1 0 0,-8 0 6179 0 0,9-1-6025 0 0,-3-18 398 0 0,4 15-566 0 0,0 0 0 0 0,0 0 0 0 0,1 1 0 0 0,-1-1-1 0 0,1 0 1 0 0,-1 0 0 0 0,1 1 0 0 0,0-1 0 0 0,0 0-1 0 0,0 1 1 0 0,0-1 0 0 0,1 0 0 0 0,-1 1 0 0 0,1 0 0 0 0,-1-1-1 0 0,1 1 1 0 0,0 0 0 0 0,2-2 0 0 0,7-11 358 0 0,1-2-61 0 0,-9 15-337 0 0,-1-1 0 0 0,0 0 0 0 0,0 1 0 0 0,0-1 0 0 0,3-5 0 0 0,-4 5-5 0 0,1 0 0 0 0,0 1-1 0 0,0-1 1 0 0,0 0 0 0 0,0 0 0 0 0,1 1-1 0 0,2-3 1 0 0,-2 2 7 0 0,0 0-1 0 0,0 0 1 0 0,0 0-1 0 0,0-1 1 0 0,2-3-1 0 0,-3 3 19 0 0,1 0 0 0 0,0 1-1 0 0,0-1 1 0 0,6-5 0 0 0,10-8 209 0 0,12-8 38 0 0,-7 5-218 0 0,3-1-20 0 0,-9 8-6 0 0,0 0 0 0 0,-1-1 0 0 0,0 0 0 0 0,14-19 1 0 0,18-14-64 0 0,-20 20-2 0 0,4 4-81 0 0,-30 22 112 0 0,6-3 19 0 0,0-6-50 0 0,-3 5 0 0 0,-4 6 0 0 0,-1-1 0 0 0,-1 0 0 0 0,0 0 0 0 0,0 1 0 0 0,0-1 0 0 0,1 0 0 0 0,-1 0 0 0 0,0 0 0 0 0,0 0 0 0 0,1 0 0 0 0,-1 0 0 0 0,0 0 0 0 0,0 1 0 0 0,1-1 0 0 0,-1 0 0 0 0,0 0 0 0 0,0 0 0 0 0,1 0 0 0 0,-1 0 0 0 0,0 0 0 0 0,0 0 0 0 0,1 0 0 0 0,-1 0 0 0 0,0-1 0 0 0,0 1 0 0 0,1 0 0 0 0,-1 0 0 0 0,0 0 0 0 0,0 0 0 0 0,1 0 0 0 0,-1 0 0 0 0,0 0 0 0 0,0-1 0 0 0,0 1 0 0 0,1 0 0 0 0,-1 0 0 0 0,0 0 0 0 0,0-1 0 0 0,3-2 11 0 0,-4 1 32 0 0,-2-1-33 0 0,1 6-10 0 0,-29-13 102 0 0,29 9-76 0 0,0 1 1 0 0,1 0 0 0 0,-1-1 0 0 0,1 0 0 0 0,-1 1 0 0 0,0-1 0 0 0,1 0 0 0 0,0 0 0 0 0,-3-1 0 0 0,2 1-18 0 0,1 0 0 0 0,0 0 1 0 0,0 0-1 0 0,-1 0 0 0 0,1 1 0 0 0,0-1 0 0 0,-1 1 0 0 0,1-1 0 0 0,-1 1 0 0 0,1-1 0 0 0,-3 1 0 0 0,-7-4-12 0 0,11 3 6 0 0,-1 1 0 0 0,1-1 1 0 0,-1 1-1 0 0,1 0 0 0 0,-1 0 0 0 0,0-1 0 0 0,1 1 0 0 0,-1 0 1 0 0,1 0-1 0 0,-1 0 0 0 0,1-1 0 0 0,-1 1 0 0 0,0 0 0 0 0,1 0 1 0 0,-1 0-1 0 0,1 0 0 0 0,-1 0 0 0 0,0 0 0 0 0,1 0 0 0 0,-1 0 1 0 0,0 1-1 0 0,0-1 3 0 0,0 0-1 0 0,0 0 1 0 0,0 0 0 0 0,1 0 0 0 0,-1 0-1 0 0,0 0 1 0 0,0 0 0 0 0,0 0 0 0 0,1-1-1 0 0,-1 1 1 0 0,0 0 0 0 0,0 0 0 0 0,1-1-1 0 0,-2 1 1 0 0,1-1-4 0 0,0 1 0 0 0,0-1 0 0 0,0 1 0 0 0,0 0 0 0 0,0-1 0 0 0,0 1 0 0 0,0 0 0 0 0,0 0-1 0 0,0 0 1 0 0,0 0 0 0 0,-2 0 0 0 0,-11-2-2 0 0,12 2 0 0 0,1-1 0 0 0,0 1 0 0 0,0 0 0 0 0,-1-1 0 0 0,1 1 0 0 0,0 0 0 0 0,0 0 0 0 0,-1 0 0 0 0,1 0 0 0 0,0 0 0 0 0,-1 0 0 0 0,1 1 0 0 0,-2-1 0 0 0,-14 1 0 0 0,15-1 0 0 0,0 0 0 0 0,0 0 0 0 0,0 0 0 0 0,0 0 0 0 0,0 0 0 0 0,0 0 0 0 0,0 0 0 0 0,0 1 0 0 0,0-1 0 0 0,-3 2 0 0 0,-18 3 0 0 0,19-4 0 0 0,1-1 0 0 0,-1 1 0 0 0,0 0 0 0 0,0 0 0 0 0,-4 2 0 0 0,-13 3-11 0 0,19-6 5 0 0,1 0-1 0 0,-1 1 1 0 0,0-1-1 0 0,0 1 0 0 0,0-1 1 0 0,0 1-1 0 0,0 0 1 0 0,0-1-1 0 0,1 1 1 0 0,-1 0-1 0 0,0 0 1 0 0,-2 2-1 0 0,3-2 7 0 0,0 0-1 0 0,0-1 1 0 0,0 1 0 0 0,0-1-1 0 0,0 1 1 0 0,0-1 0 0 0,0 1-1 0 0,0-1 1 0 0,0 0 0 0 0,-1 0-1 0 0,1 1 1 0 0,0-1-1 0 0,-2 0 1 0 0,2 0-5 0 0,-1 0-1 0 0,1 0 1 0 0,0 0-1 0 0,-1 0 1 0 0,1 1-1 0 0,0-1 1 0 0,0 0-1 0 0,-1 1 1 0 0,-1 1-1 0 0,-1 0 0 0 0,3-1 6 0 0,-1 0-1 0 0,0 1 1 0 0,0-1-1 0 0,0 0 1 0 0,0-1-1 0 0,0 1 1 0 0,0 0-1 0 0,0 0 1 0 0,0-1-1 0 0,0 1 1 0 0,-3-1-1 0 0,1 1 1 0 0,1 0 0 0 0,-1 0 0 0 0,1 0 0 0 0,0 0 0 0 0,-5 3 0 0 0,-14 3 0 0 0,6 0 0 0 0,15-6 0 0 0,0 0 0 0 0,-1 0 0 0 0,1 0 0 0 0,-1-1 0 0 0,1 1 0 0 0,-1-1 0 0 0,1 1 0 0 0,-1-1 0 0 0,-2 1 0 0 0,2-1 0 0 0,0 1 0 0 0,0 0 0 0 0,0-1 0 0 0,-1 1 0 0 0,1 0 0 0 0,0 0 0 0 0,0 0 0 0 0,-2 2 0 0 0,-15 6 0 0 0,2-3 0 0 0,15-5 0 0 0,-1 0 0 0 0,1 0 0 0 0,-1 0 0 0 0,0-1 0 0 0,0 1 0 0 0,-4 0 0 0 0,6-1 0 0 0,0 0 0 0 0,-1 1 0 0 0,1-1 0 0 0,0 0 0 0 0,-1 1 0 0 0,1-1 0 0 0,0 1 0 0 0,0-1 0 0 0,-3 2 0 0 0,3-1 0 0 0,0 0 0 0 0,-1 0 0 0 0,1 0 0 0 0,-1-1 0 0 0,1 1 0 0 0,-1-1 0 0 0,0 1 0 0 0,-2 0 0 0 0,2-1 0 0 0,1 0 0 0 0,-1 1 0 0 0,1-1 0 0 0,-1 1 0 0 0,1-1 0 0 0,-1 1 0 0 0,1 0 0 0 0,0 0 0 0 0,-3 1 0 0 0,-11 6 0 0 0,14-8 0 0 0,-3 1 0 0 0,0 0 0 0 0,-1 0 0 0 0,1 0 0 0 0,0 1 0 0 0,0 0 0 0 0,-5 3 0 0 0,-7 1 0 0 0,14-5 0 0 0,0 0 0 0 0,0-1 0 0 0,0 1 0 0 0,0 0 0 0 0,0 0 0 0 0,0 0 0 0 0,0 1 0 0 0,-2 1 0 0 0,-24 16 0 0 0,-3-2 0 0 0,19-10 0 0 0,11-6 0 0 0,-1-1 0 0 0,1 1 0 0 0,0 0 0 0 0,-1 0 0 0 0,1-1 0 0 0,0 1 0 0 0,-1 0 0 0 0,1 0 0 0 0,-1 1 0 0 0,-23 16 0 0 0,4 3 0 0 0,19-18 0 0 0,0 0 0 0 0,0-1 0 0 0,-1 1 0 0 0,1-1 0 0 0,-1 1 0 0 0,1-1 0 0 0,-1 0 0 0 0,0 0 0 0 0,0 0 0 0 0,0-1 0 0 0,-4 3 0 0 0,6-4 0 0 0,0 1 0 0 0,0-1 0 0 0,0 1 0 0 0,0 0 0 0 0,0-1 0 0 0,0 1 0 0 0,1 0 0 0 0,-1-1 0 0 0,0 1 0 0 0,1 0 0 0 0,-1 0 0 0 0,0 0 0 0 0,1-1 0 0 0,-1 1 0 0 0,1 0 0 0 0,-1 0 0 0 0,0 2 0 0 0,-9 14 0 0 0,7-11 4 0 0,3-6-30 0 0,0 1 0 0 0,-1-1 1 0 0,1 0-1 0 0,0 1 0 0 0,0-1 0 0 0,0 1 0 0 0,-1-1 0 0 0,1 0 0 0 0,0 1 0 0 0,-1-1 0 0 0,1 0 1 0 0,0 1-1 0 0,-1-1 0 0 0,1 0 0 0 0,0 1 0 0 0,-1-1 0 0 0,1 0 0 0 0,0 0 0 0 0,-1 1 0 0 0,1-1 1 0 0,-1 0-1 0 0,1 0 0 0 0,-1 0 0 0 0,-3 11-717 0 0,-1-4-292 0 0,0 1-568 0 0,5-8 1418 0 0,0 1 1 0 0,0-1-1 0 0,0 1 1 0 0,0-1-1 0 0,0 1 1 0 0,0-1-1 0 0,0 0 1 0 0,0 1-1 0 0,-1-1 1 0 0,1 1-1 0 0,0-1 1 0 0,0 0 0 0 0,0 1-1 0 0,-1-1 1 0 0,1 0-1 0 0,0 1 1 0 0,-1-1-1 0 0,1 0 1 0 0,0 1-1 0 0,0-1 1 0 0,-1 0-1 0 0,1 0 1 0 0,-1 1 0 0 0,1-1-1 0 0,0 0 1 0 0,-1 0-1 0 0,1 0 1 0 0,-1 0-1 0 0,1 1 1 0 0,0-1-1 0 0,-1 0 1 0 0,1 0-1 0 0,-1 0 1 0 0,1 0-1 0 0,0 0 1 0 0,-1 0 0 0 0,0 0-1 0 0,0 0-179 0 0,1-1 0 0 0,-1 1 1 0 0,1 0-1 0 0,-1 0 0 0 0,0-1 0 0 0,1 1 0 0 0,-1 0 1 0 0,1-1-1 0 0,-1 1 0 0 0,1-1 0 0 0,-1 1 0 0 0,1-1 0 0 0,-1 1 1 0 0,1-1-1 0 0,0 1 0 0 0,-1-1 0 0 0,1 1 0 0 0,-1-1 1 0 0,1 1-1 0 0,0-1 0 0 0,0 0 0 0 0,-1 1 0 0 0,1-2 0 0 0,0-3-768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568 430 7455 0 0,'0'0'7424'0'0,"0"0"-7346"0"0,1 0-1 0 0,0 0 0 0 0,-1 0 0 0 0,1-1 0 0 0,0 1 1 0 0,-1 0-1 0 0,1 0 0 0 0,-1-1 0 0 0,1 1 1 0 0,0 0-1 0 0,-1-1 0 0 0,1 1 0 0 0,-1-1 1 0 0,1 0-1 0 0,1-4 146 0 0,-1 1 1 0 0,0-1-1 0 0,0 1 1 0 0,-1-1-1 0 0,1 0 1 0 0,-1 0-1 0 0,0 1 1 0 0,0-1-1 0 0,-1 0 1 0 0,1 1-1 0 0,-1-1 1 0 0,-2-6-1 0 0,3 10-75 0 0,-4-4 104 0 0,-2-2-93 0 0,0 0 0 0 0,0 1 0 0 0,-13-10 0 0 0,-2-3-87 0 0,8 4 29 0 0,1-1-1 0 0,1 0 0 0 0,-10-18 1 0 0,10 15 34 0 0,-1 0 0 0 0,-16-18 0 0 0,23 31-127 0 0,-1 0 1 0 0,0 0 0 0 0,0 1-1 0 0,0-1 1 0 0,-1 2-1 0 0,1-1 1 0 0,-1 1 0 0 0,-12-6-1 0 0,6 3-8 0 0,12 6 0 0 0,0 0 0 0 0,1 0 0 0 0,-1 1 0 0 0,-1-1 0 0 0,1 0 0 0 0,0 1 0 0 0,0-1 0 0 0,0 1 0 0 0,0 0 0 0 0,0-1 0 0 0,0 1 0 0 0,0 0 0 0 0,-1 0 0 0 0,1-1 0 0 0,-1 1 0 0 0,1 0 0 0 0,1 0 1 0 0,-1 0-1 0 0,1 0 0 0 0,0 0 0 0 0,-1 0 0 0 0,1 0 1 0 0,-1 0-1 0 0,1 0 0 0 0,0 0 0 0 0,-1 0 0 0 0,1 0 1 0 0,0 0-1 0 0,-1 0 0 0 0,1-1 0 0 0,0 1 0 0 0,-1 0 1 0 0,1 0-1 0 0,0 0 0 0 0,-1-1 0 0 0,1 1 0 0 0,0 0 1 0 0,0 0-1 0 0,-1-1 0 0 0,1 1 0 0 0,0 0 0 0 0,-1-1 1 0 0,-13-12-80 0 0,5 6 78 0 0,-17-9 51 0 0,-3-3-50 0 0,28 19 0 0 0,1-1 0 0 0,-1 0 0 0 0,0 1 0 0 0,0-1 0 0 0,0 1 0 0 0,0-1 0 0 0,0 1 0 0 0,0 0 0 0 0,0-1 0 0 0,0 1 0 0 0,0 0 0 0 0,0 0 0 0 0,0-1 0 0 0,0 1 0 0 0,-2 0 0 0 0,0 0 0 0 0,-18-7 0 0 0,21 7 0 0 0,-1 0 0 0 0,1 0 0 0 0,0-1 0 0 0,-1 1 0 0 0,1 0 0 0 0,-1 0 0 0 0,1 0 0 0 0,0 0 1 0 0,-1 0-1 0 0,1 0 0 0 0,-1 0 0 0 0,1 0 0 0 0,0 0 0 0 0,-1 0 0 0 0,1 0 0 0 0,-1 0 0 0 0,1 0 0 0 0,0 1 0 0 0,-1-1 0 0 0,1 0 0 0 0,-1 0 0 0 0,1 0 0 0 0,0 0 0 0 0,-1 1 0 0 0,1-1 0 0 0,-1 1 0 0 0,1-1-1 0 0,-1 0 0 0 0,1 0 1 0 0,-1 1-1 0 0,1-1 1 0 0,-1 0-1 0 0,1 0 1 0 0,-1 0-1 0 0,1 1 1 0 0,-1-1-1 0 0,1 0 1 0 0,-1 0-1 0 0,1 0 0 0 0,-1 0 1 0 0,1 0-1 0 0,-1 0 1 0 0,1 0-1 0 0,-1 0 1 0 0,1 0-1 0 0,-2-1 1 0 0,0 1-7 0 0,-1-1 1 0 0,1 1-1 0 0,-1 0 1 0 0,1 0-1 0 0,-1 0 1 0 0,1 0 0 0 0,-1 0-1 0 0,-2 1 1 0 0,2 0 6 0 0,1-1 1 0 0,-1 0-1 0 0,1 0 1 0 0,-1 0 0 0 0,1 0-1 0 0,-1 0 1 0 0,-3-1-1 0 0,-12 2 54 0 0,14-2-48 0 0,4 1-5 0 0,-1-1-1 0 0,0 1 0 0 0,1 0 0 0 0,-1 0 0 0 0,0-1 0 0 0,0 1 0 0 0,1 0 1 0 0,-1 0-1 0 0,0 0 0 0 0,0 0 0 0 0,1 0 0 0 0,-1 0 0 0 0,0 0 1 0 0,0 0-1 0 0,1 0 0 0 0,-1 1 0 0 0,0-1 0 0 0,1 0 0 0 0,-1 0 0 0 0,0 1 1 0 0,1-1-1 0 0,-1 0 0 0 0,0 1 0 0 0,0 0 0 0 0,0-1 0 0 0,1 0 0 0 0,-1 0-1 0 0,0 1 1 0 0,1-1 0 0 0,-1 0-1 0 0,0 0 1 0 0,1 0 0 0 0,-1 0 0 0 0,0 0-1 0 0,1 0 1 0 0,-1 0 0 0 0,0 0-1 0 0,1 0 1 0 0,-1 0 0 0 0,0 0-1 0 0,-1-1 1 0 0,2 1 3 0 0,0 0 0 0 0,-1 0 0 0 0,1 0 0 0 0,0 0 0 0 0,-1 0 0 0 0,1-1 0 0 0,0 1 0 0 0,-1 0 0 0 0,1 0 0 0 0,-1 0 0 0 0,1 0-1 0 0,0 0 1 0 0,-1 0 0 0 0,1 0 0 0 0,0 0 0 0 0,-1 1 0 0 0,1-1 0 0 0,0 0 0 0 0,-1 0 0 0 0,1 0 0 0 0,0 0 0 0 0,-1 0 0 0 0,1 1 0 0 0,0-1 0 0 0,-1 0 0 0 0,1 0 0 0 0,0 0-1 0 0,-1 1 1 0 0,1-1 0 0 0,0 0 0 0 0,0 0 0 0 0,-1 1 0 0 0,-15-6 189 0 0,-1 3-430 0 0,17 2 216 0 0,0 0 1 0 0,-1 0-1 0 0,1 0 1 0 0,0 1 0 0 0,0-1-1 0 0,-1 0 1 0 0,1 0 0 0 0,0 0-1 0 0,0 0 1 0 0,-1 0-1 0 0,1 0 1 0 0,0 1 0 0 0,0-1-1 0 0,-1 0 1 0 0,1 0 0 0 0,0 0-1 0 0,0 0 1 0 0,0 1-1 0 0,0-1 1 0 0,-1 0 0 0 0,1 0-1 0 0,0 1 1 0 0,0-1 0 0 0,0 0-1 0 0,0 0 1 0 0,0 1-1 0 0,0-1 1 0 0,-1 0 0 0 0,1 0-1 0 0,0 1 1 0 0,0-1 0 0 0,0 1-1 0 0,-6 12-2404 0 0,7-10 3027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7399 0 0,'10'4'6058'0'0,"-10"-4"-5830"0"0,1-1-26 0 0,10-8 1678 0 0,6-4-1153 0 0,-14 12-659 0 0,0-1 0 0 0,-1 0 1 0 0,1 0-1 0 0,0 0 0 0 0,-1 0 0 0 0,0-1 0 0 0,4-3 0 0 0,21-20 182 0 0,-15 19-179 0 0,-11 6-56 0 0,0 1 1 0 0,0 0-1 0 0,0-1 1 0 0,-1 1-1 0 0,1-1 0 0 0,0 0 1 0 0,0 1-1 0 0,0-1 1 0 0,-1 0-1 0 0,1 1 0 0 0,0-1 1 0 0,0 0-1 0 0,-1 0 1 0 0,1 1-1 0 0,-1-1 1 0 0,1-1-1 0 0,1-2 21 0 0,-2 3-17 0 0,0 0 0 0 0,1-1 1 0 0,0 1-1 0 0,-1-1 0 0 0,1 1 0 0 0,0 0 1 0 0,-1 0-1 0 0,1-1 0 0 0,0 1 0 0 0,0 0 1 0 0,0 0-1 0 0,0 0 0 0 0,0 0 1 0 0,0 0-1 0 0,1 0 0 0 0,-1 0 0 0 0,2-1 1 0 0,11-8 106 0 0,-13 8-110 0 0,0 1 0 0 0,0 0 1 0 0,1 0-1 0 0,-1 0 0 0 0,0 0 1 0 0,1 0-1 0 0,-1 0 1 0 0,1 0-1 0 0,0 0 0 0 0,-1 1 1 0 0,1-1-1 0 0,2 0 0 0 0,-3 1-4 0 0,1-1-1 0 0,-1 1 1 0 0,0 0-1 0 0,0-1 1 0 0,0 1-1 0 0,0-1 1 0 0,0 0-1 0 0,0 1 1 0 0,-1-1-1 0 0,1 0 1 0 0,0 0-1 0 0,1-1 1 0 0,-1 1 0 0 0,0 1 1 0 0,0-1-1 0 0,0 0 1 0 0,0 0 0 0 0,0 0-1 0 0,0 1 1 0 0,0-1-1 0 0,0 0 1 0 0,0 1 0 0 0,2-1-1 0 0,0 0 12 0 0,-1 0-5 0 0,0 1 0 0 0,0 0-1 0 0,-1-1 1 0 0,1 0 0 0 0,0 1 0 0 0,0-1 0 0 0,-1 0 0 0 0,1 0 0 0 0,-1 0 0 0 0,1 0 0 0 0,-1 0-1 0 0,1 0 1 0 0,1-2 0 0 0,-2 2-11 0 0,-1 0 0 0 0,1 1 0 0 0,0-1-1 0 0,0 1 1 0 0,0-1 0 0 0,0 1 0 0 0,0-1-1 0 0,0 1 1 0 0,0-1 0 0 0,0 1 0 0 0,2-1 0 0 0,10-5-6 0 0,-11 4 12 0 0,0 0 0 0 0,0 0 0 0 0,1 1 1 0 0,-1-1-1 0 0,1 0 0 0 0,0 1 0 0 0,-1-1 0 0 0,7-1 0 0 0,-8 2 5 0 0,1 0 1 0 0,0 0 0 0 0,-1 0-1 0 0,1 0 1 0 0,-1 0-1 0 0,1 0 1 0 0,-1 0 0 0 0,1-1-1 0 0,-1 1 1 0 0,2-3-1 0 0,-2 2-7 0 0,0 1 0 0 0,0-1 0 0 0,1 1-1 0 0,-1 0 1 0 0,1-1 0 0 0,-1 1-1 0 0,1 0 1 0 0,-1 0 0 0 0,1 0-1 0 0,0 0 1 0 0,2-1 0 0 0,-1 0-4 0 0,-1 1-1 0 0,1 0 1 0 0,-1-1 0 0 0,1 1-1 0 0,-1-1 1 0 0,3-2 0 0 0,14-9 83 0 0,13-9 103 0 0,-26 19-177 0 0,1 0 0 0 0,-1 0 0 0 0,0-1 0 0 0,7-4 0 0 0,7-4 41 0 0,-17 11-49 0 0,-1 0 1 0 0,1 0 0 0 0,0-1 0 0 0,-1 1 0 0 0,1-1 0 0 0,-1 0 0 0 0,0 0 0 0 0,3-3 0 0 0,-3 4-5 0 0,-1 0 1 0 0,0 0 0 0 0,1 0-1 0 0,-1 0 1 0 0,1 0 0 0 0,-1 0-1 0 0,1 1 1 0 0,-1-1 0 0 0,1 0-1 0 0,0 1 1 0 0,2-1 0 0 0,-2 0-6 0 0,0 1-1 0 0,0-1 1 0 0,-1 0 0 0 0,1 1 0 0 0,0-1 0 0 0,0 0 0 0 0,0 0-1 0 0,-1 0 1 0 0,3-2 0 0 0,-2 1 0 0 0,0 1 0 0 0,0 0 0 0 0,0-1 0 0 0,0 1 0 0 0,0 0 0 0 0,0 0 0 0 0,3 0 0 0 0,13-9 0 0 0,-5 3 0 0 0,-11 6 0 0 0,-1 0 0 0 0,1 0 0 0 0,0 1 0 0 0,-1-1 0 0 0,1 0 0 0 0,-1 0 0 0 0,0 0 0 0 0,1-1 0 0 0,0 0 0 0 0,-1 1 0 0 0,0 0 0 0 0,0 1 0 0 0,-1-1 0 0 0,1 0 0 0 0,0 1 0 0 0,0-1 0 0 0,0 1 0 0 0,0-1 0 0 0,0 1 0 0 0,0 0 0 0 0,1-1 0 0 0,-1 1 0 0 0,0 0 0 0 0,0-1 0 0 0,0 1 0 0 0,0-1 0 0 0,0 1 0 0 0,0-1 0 0 0,0 1 0 0 0,0-1 0 0 0,-1 1 0 0 0,1-1 0 0 0,1-1 0 0 0,-1 2 0 0 0,-1-1 0 0 0,1 0 0 0 0,0 1 0 0 0,-1-1 0 0 0,1 1 0 0 0,0 0 0 0 0,0-1 0 0 0,-1 1 0 0 0,1 0 0 0 0,0-1 0 0 0,0 1 0 0 0,-1 0 0 0 0,2 0 0 0 0,9-6 0 0 0,-9 5 0 0 0,-2 0 0 0 0,10 0 0 0 0,-5-1 0 0 0,-5 1 0 0 0,1 1 0 0 0,0-1 0 0 0,-1 1 0 0 0,1-1 0 0 0,0 1 0 0 0,0 0 0 0 0,-1 0 0 0 0,1-1 0 0 0,0 1 0 0 0,0 0 0 0 0,0 0 0 0 0,-1 0 0 0 0,1 0 0 0 0,0 0 0 0 0,0 0 0 0 0,0 0 0 0 0,1-1 0 0 0,7 1 0 0 0,-5 1 0 0 0,-4 0 0 0 0,0-1 0 0 0,1 0 0 0 0,-1 0 0 0 0,0 0 0 0 0,0 1 0 0 0,0-1 0 0 0,1 0 0 0 0,-1 0 0 0 0,0 1 0 0 0,0-1 0 0 0,0 0 0 0 0,0 1 0 0 0,1-1 0 0 0,-1 0 0 0 0,0 0 0 0 0,0 1 0 0 0,0-1 0 0 0,0 0 0 0 0,0 1 0 0 0,0-1 0 0 0,0 0 0 0 0,0 1 0 0 0,0-1 0 0 0,0 0 0 0 0,0 1 0 0 0,0-1 0 0 0,0 0 0 0 0,0 0 0 0 0,-1 1 0 0 0,1-1 0 0 0,0 0 0 0 0,0 1 0 0 0,0-1 0 0 0,0 0 0 0 0,0 0 0 0 0,-1 1 0 0 0,1-1 0 0 0,0 0 0 0 0,0 0 0 0 0,-1 1 0 0 0,0 1 0 0 0,0 0 0 0 0,0 0 0 0 0,0-1 0 0 0,0 1 0 0 0,0 0 0 0 0,0-1 0 0 0,-3 3 0 0 0,-6 11 0 0 0,9-13 0 0 0,0 0 0 0 0,-1 0 0 0 0,1 0 0 0 0,0-1 0 0 0,-1 1 0 0 0,1 0 0 0 0,-2 1 0 0 0,-8 10 0 0 0,-2 3-71 0 0,-1 2 46 0 0,-14 19 25 0 0,18-23 0 0 0,8-12 0 0 0,0 0 0 0 0,1 1 0 0 0,-1-1 0 0 0,1 0 0 0 0,0 0 0 0 0,-1 1 0 0 0,1-1 0 0 0,-1 4 0 0 0,1-4-3 0 0,1 0 0 0 0,-1 0 0 0 0,0 0 0 0 0,0-1 0 0 0,0 1 0 0 0,0 0 0 0 0,-1-1 0 0 0,-1 3-1 0 0,2-2-1 0 0,-1-1 0 0 0,1 1 0 0 0,0 0 0 0 0,0-1 0 0 0,-1 1 0 0 0,1 0 0 0 0,1 0 0 0 0,-3 4 0 0 0,-2 6 91 0 0,4-10-74 0 0,0-1-1 0 0,0 1 1 0 0,0-1-1 0 0,1 1 1 0 0,-1-1 0 0 0,1 1-1 0 0,-1 0 1 0 0,0 3 0 0 0,1-1-11 0 0,0 1 1 0 0,-1-1-1 0 0,0 1 1 0 0,0 0-1 0 0,0-1 1 0 0,-2 6-1 0 0,2-6-12 0 0,-1-1 0 0 0,2 1 0 0 0,-1 0-1 0 0,0 7 1 0 0,-3 12-5 0 0,3-19 16 0 0,1 0 0 0 0,0-1 0 0 0,-1 1 0 0 0,1 0 0 0 0,1-1 0 0 0,-1 1 0 0 0,1 4 0 0 0,1 12 0 0 0,-1-12 39 0 0,0-1 0 0 0,1 1-1 0 0,-1-1 1 0 0,2 0 0 0 0,-1 0-1 0 0,1 0 1 0 0,4 8 0 0 0,3 5 10 0 0,-1-7 40 0 0,0-3-81 0 0,1 1 5 0 0,3 3 76 0 0,23 22 1 0 0,-25-29 101 0 0,-7-4-416 0 0,0 0 0 0 0,0 1 0 0 0,-1-1 1 0 0,5 4-1 0 0,-7-5-654 0 0,5-24-17469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87 199 6103 0 0,'0'0'4680'0'0,"8"-1"-1685"0"0,2-5-2417 0 0,-8 4-474 0 0,0 1 0 0 0,0 0 0 0 0,1 0 0 0 0,-1 0-1 0 0,0 0 1 0 0,5-2 0 0 0,4-4 213 0 0,-11 7-291 0 0,1-1 0 0 0,0 0 0 0 0,0 0 0 0 0,-1 1 0 0 0,1-1 0 0 0,0 1 0 0 0,0-1 0 0 0,0 1 0 0 0,0-1-1 0 0,0 1 1 0 0,1-1 0 0 0,0 1 1 0 0,-1 0 0 0 0,1-1 0 0 0,0 1 0 0 0,0-1-1 0 0,-1 0 1 0 0,1 1 0 0 0,-1-1 0 0 0,1 0 0 0 0,0 0-1 0 0,-1 0 1 0 0,1 0 0 0 0,-1 0 0 0 0,0 0 0 0 0,1 0 0 0 0,-1-1-1 0 0,2-1 1 0 0,-2 1-1 0 0,1 1 0 0 0,0 0 0 0 0,-1-1 0 0 0,1 1 0 0 0,0 0 0 0 0,0 0 0 0 0,0 0 0 0 0,0 0 0 0 0,3 0 0 0 0,13-9 154 0 0,15-11 300 0 0,-20 16-347 0 0,-1 1-78 0 0,-8 2-51 0 0,-3 1 9 0 0,1 0-1 0 0,-1 0 1 0 0,1 0 0 0 0,0 0-1 0 0,-1 0 1 0 0,1 0 0 0 0,0 1-1 0 0,0-1 1 0 0,-1 0 0 0 0,1 1 0 0 0,3-1-1 0 0,-2 1 6 0 0,-1-1 1 0 0,0 1-1 0 0,1-1 0 0 0,-1 0 0 0 0,0 0 1 0 0,0 0-1 0 0,4-3 0 0 0,-4 3 2 0 0,0 0 0 0 0,0 0 0 0 0,1 0 0 0 0,-1 0 0 0 0,0 0 0 0 0,0 0 0 0 0,1 0 0 0 0,-1 1 0 0 0,3-1 0 0 0,25-10 310 0 0,-19 9-234 0 0,-5 2-70 0 0,-1-1 1 0 0,1 1 0 0 0,-1-1 0 0 0,1 0 0 0 0,-1-1 0 0 0,0 1-1 0 0,0-1 1 0 0,1 0 0 0 0,-2-1 0 0 0,1 1 0 0 0,0-1-1 0 0,6-4 1 0 0,-7 5-19 0 0,0 0 0 0 0,0 0-1 0 0,0 1 1 0 0,0-1 0 0 0,0 1-1 0 0,0 0 1 0 0,1 0 0 0 0,-1 1-1 0 0,5-1 1 0 0,3 0 9 0 0,-1-1 27 0 0,1-1 149 0 0,1 1 0 0 0,-1 1 0 0 0,1 0 0 0 0,0 1 0 0 0,25 2 0 0 0,-30-1-76 0 0,1-1 1 0 0,0 0-1 0 0,11-2 0 0 0,1 1-26 0 0,123-3 245 0 0,-89 1-261 0 0,39 3 44 0 0,-39-1-121 0 0,-2 6 277 0 0,5-1-144 0 0,-51-5-105 0 0,-3 1-20 0 0,0 1 0 0 0,-1-1 0 0 0,0 1 0 0 0,1-1 0 0 0,-1 1 0 0 0,1 0 0 0 0,5 3 0 0 0,-3-2-6 0 0,-6-1 0 0 0,0-1 0 0 0,1 0 0 0 0,-1 0 0 0 0,0 0 0 0 0,0 0 0 0 0,1 0 0 0 0,-1 1 0 0 0,0-1 0 0 0,0 0 0 0 0,0 0 0 0 0,0 0 0 0 0,1 1 0 0 0,-1-1 0 0 0,0 0 0 0 0,0 0 0 0 0,0 0 0 0 0,0 1 0 0 0,0-1 0 0 0,0 0 0 0 0,1 0 0 0 0,-1 1 0 0 0,0-1 0 0 0,0 0 0 0 0,0 0 0 0 0,0 1 0 0 0,0-1 0 0 0,0 0 0 0 0,0 0 0 0 0,0 1 0 0 0,0-1 0 0 0,0 0 0 0 0,0 0 0 0 0,0 1 0 0 0,-1-1 0 0 0,1 0 0 0 0,0 0 0 0 0,0 1 0 0 0,0-1 0 0 0,0 0 0 0 0,0 0 0 0 0,0 1 0 0 0,-1-1 0 0 0,1 0 0 0 0,0 0 0 0 0,0 0 0 0 0,0 1 0 0 0,0-1 0 0 0,-1 0 0 0 0,1 0 0 0 0,0 0 0 0 0,0 0 0 0 0,-1 0 0 0 0,1 0 0 0 0,0 1 0 0 0,-24 6 216 0 0,6-6-110 0 0,16-1-128 0 0,0 0 0 0 0,0 0 0 0 0,1 0 0 0 0,-1 0 0 0 0,0 0 0 0 0,0 0 0 0 0,1 1 0 0 0,-1-1 0 0 0,0 1 0 0 0,-2 0 0 0 0,-2 2 50 0 0,0-1 1 0 0,-1 0-1 0 0,1 0 0 0 0,0 0 1 0 0,-9 0-1 0 0,-20 6-39 0 0,28-6-18 0 0,-3 2-19 0 0,0-1-1 0 0,-1 0 1 0 0,-13 2-1 0 0,-12 5 49 0 0,16-4 0 0 0,-64 26 0 0 0,60-21 0 0 0,-2 1 0 0 0,1-4-20 0 0,1 1 0 0 0,-46 24 0 0 0,49-26-15 0 0,18-6 27 0 0,0 0 1 0 0,1-1-1 0 0,-1 1 0 0 0,0 0 1 0 0,0 1-1 0 0,1-1 1 0 0,-5 3-1 0 0,3-1-28 0 0,0 0-1 0 0,0 0 1 0 0,-1 0-1 0 0,0-1 1 0 0,1 0-1 0 0,-1 0 1 0 0,-9 3-1 0 0,7-3 12 0 0,0 1 1 0 0,0 0-1 0 0,-7 4 0 0 0,-16 6 28 0 0,24-10-3 0 0,0-1 0 0 0,1 1 0 0 0,-12 7 0 0 0,-9 6 0 0 0,9-9-56 0 0,0-1 0 0 0,-20 5 0 0 0,-6 5 41 0 0,19-5 68 0 0,-47 22-33 0 0,11-4-128 0 0,52-26 90 0 0,1 1 0 0 0,0 0 0 0 0,-10 8 0 0 0,0 0 12 0 0,-2 4 9 0 0,16-13-5 0 0,0 0-1 0 0,-1-1 1 0 0,1 1 0 0 0,-1 0 0 0 0,-4 2 0 0 0,4-4-4 0 0,1 1 0 0 0,1 1 0 0 0,-1-1 0 0 0,0 0 0 0 0,0 1 0 0 0,-2 3 0 0 0,-8 7-6 0 0,-19 20 12 0 0,28-30-121 0 0,1 1 0 0 0,-1 0-1 0 0,1 0 1 0 0,0 0 0 0 0,1 1-1 0 0,-1-1 1 0 0,1 0 0 0 0,-1 1-1 0 0,1 0 1 0 0,-2 8 0 0 0,4-11-234 0 0,17-5-7189 0 0,-16 3 7106 0 0,0 0 0 0 0,0-1-1 0 0,0 1 1 0 0,0 0 0 0 0,0-1 0 0 0,-1 1 0 0 0,1-1 0 0 0,0 0-1 0 0,0 1 1 0 0,0-1 0 0 0,-1 0 0 0 0,2-1 0 0 0,7-5-3473 0 0,-1 5 2775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4:2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1322 5927 0 0,'0'0'7647'0'0,"-6"-16"-7187"0"0,-28-175 1769 0 0,29 107-2165 0 0,-2-3 122 0 0,6 75-161 0 0,1-1 0 0 0,1-20 0 0 0,1-1-46 0 0,-1 11 19 0 0,2-1-1 0 0,5-24 0 0 0,-6 38 53 0 0,0 0-1 0 0,1 0 0 0 0,1 0 1 0 0,-1 0-1 0 0,11-18 0 0 0,0-3 204 0 0,-2 4-202 0 0,-7 16-51 0 0,37-61 0 0 0,-23 47 75 0 0,-14 18-10 0 0,0 0 0 0 0,0 0 0 0 0,1 0 0 0 0,9-9 0 0 0,-6 6-81 0 0,-4 6 16 0 0,12-18 0 0 0,-3 5 2 0 0,-1 4-84 0 0,-5 3 78 0 0,0 2-1 0 0,1-1 0 0 0,15-12 1 0 0,-4 5 6 0 0,12-11 190 0 0,-14 12 75 0 0,22-22 0 0 0,-26 24-247 0 0,-10 9-9 0 0,0 0 0 0 0,0 0 0 0 0,0 0-1 0 0,3-7 1 0 0,13-11 229 0 0,-17 18-221 0 0,-1 1 0 0 0,1 0-1 0 0,0 0 1 0 0,0 0 0 0 0,4-4 0 0 0,11-13 252 0 0,1 0-180 0 0,-16 17-64 0 0,0-1 0 0 0,1 2 0 0 0,-1-1 1 0 0,6-4-1 0 0,-7 6-11 0 0,-1 1 0 0 0,1-1 0 0 0,-1 0 1 0 0,1 0-1 0 0,0 1 0 0 0,-1-1 0 0 0,1 0 0 0 0,0 1 0 0 0,3-1 1 0 0,-4 1-5 0 0,0 0 0 0 0,1 0 1 0 0,-1-1-1 0 0,0 1 1 0 0,0 0-1 0 0,0-1 0 0 0,0 1 1 0 0,1-1-1 0 0,-1 1 1 0 0,0-1-1 0 0,0 0 0 0 0,0 1 1 0 0,0-1-1 0 0,0 0 1 0 0,0 0-1 0 0,-1 0 0 0 0,1 0 1 0 0,1-1-1 0 0,3-3 37 0 0,1 1 0 0 0,-1 0 0 0 0,1 0 0 0 0,0 1 0 0 0,-1 0 0 0 0,2-1-1 0 0,7-1 1 0 0,5-4-13 0 0,-13 7-5 0 0,-1 0-1 0 0,0 0 1 0 0,0 1 0 0 0,0-1 0 0 0,1 2 0 0 0,-1-1 0 0 0,0 0-1 0 0,11 1 1 0 0,-10 0-4 0 0,0 0 0 0 0,0-1 0 0 0,0 0 0 0 0,0 0 0 0 0,0-1 1 0 0,-1 0-1 0 0,11-4 0 0 0,-5 2 11 0 0,0 0-1 0 0,0 0 1 0 0,18-2 0 0 0,25 4-102 0 0,-22-3 52 0 0,-32 5 12 0 0,4-1 17 0 0,1 0 1 0 0,-1-1-1 0 0,1 2 0 0 0,0-1 1 0 0,-1 0-1 0 0,1 1 0 0 0,-1 0 1 0 0,1 0-1 0 0,0 0 0 0 0,-1 1 1 0 0,1-1-1 0 0,0 1 1 0 0,-1 0-1 0 0,6 3 0 0 0,20 7 111 0 0,-22-8-128 0 0,0-1 0 0 0,0 0 0 0 0,0 0 0 0 0,0-1 0 0 0,13 1 0 0 0,0-1 0 0 0,-12 2 18 0 0,-1 0 1 0 0,0 1-1 0 0,0 0 0 0 0,0 0 1 0 0,0 1-1 0 0,7 5 0 0 0,3 1 157 0 0,-5-3-183 0 0,0 0 1 0 0,19 16-1 0 0,-17-11 8 0 0,-14-12-1 0 0,0-1-1 0 0,0 1 1 0 0,0 0-1 0 0,0 0 1 0 0,0-1 0 0 0,0 1-1 0 0,0-1 1 0 0,0 1-1 0 0,0-1 1 0 0,0 1-1 0 0,0-1 1 0 0,0 0 0 0 0,1 1-1 0 0,14 2-10 0 0,24 14 12 0 0,-38-16 48 0 0,15 14 0 0 0,26 20-48 0 0,-38-32-23 0 0,0-1 0 0 0,-1 1 0 0 0,1-1 0 0 0,9 3 0 0 0,-10-4 5 0 0,0 0 1 0 0,0 0 0 0 0,0 1-1 0 0,0 0 1 0 0,0 0-1 0 0,0 0 1 0 0,-1 1 0 0 0,5 2-1 0 0,5 6 18 0 0,-9-7-13 0 0,0-1 0 0 0,0 1-1 0 0,-1-1 1 0 0,1 1 0 0 0,4 7-1 0 0,-5-7 14 0 0,-1-1 0 0 0,1 0 0 0 0,0 0 0 0 0,0 0 0 0 0,0-1 0 0 0,0 1 0 0 0,0-1 0 0 0,1 1 0 0 0,5 2 0 0 0,1-4-101 0 0,-8-1 89 0 0,-1 0 0 0 0,0 0 0 0 0,1 0-1 0 0,-1 0 1 0 0,0 0 0 0 0,0 0 0 0 0,1 1 0 0 0,-1-1-1 0 0,0 0 1 0 0,0 1 0 0 0,0-1 0 0 0,0 1-1 0 0,2 0 1 0 0,1 2 17 0 0,0-1 0 0 0,-1 1 0 0 0,1-1 0 0 0,-1 1 0 0 0,0 0 0 0 0,0 0 0 0 0,0 0 0 0 0,-1 0 0 0 0,1 1 0 0 0,-1-1 0 0 0,1 1 0 0 0,-1 0 0 0 0,0 0 0 0 0,-1-1 0 0 0,3 6 0 0 0,-2 0 13 0 0,-1-6-18 0 0,1 1-1 0 0,-1-1 1 0 0,0 0 0 0 0,1 0 0 0 0,0 0-1 0 0,3 5 1 0 0,27 47-149 0 0,-24-34 400 0 0,-8-18-250 0 0,1-1 0 0 0,0 1 0 0 0,-1-1 0 0 0,1 1 1 0 0,0-1-1 0 0,0 1 0 0 0,1-1 0 0 0,1 3 0 0 0,2 2-29 0 0,0 1 0 0 0,0 0 0 0 0,-1 0 0 0 0,0 1 0 0 0,4 10 0 0 0,-2-11 0 0 0,-5-7 25 0 0,-1 0 0 0 0,1 0 0 0 0,0-1 0 0 0,-1 1 0 0 0,1 0 0 0 0,-1 0 0 0 0,1-1 0 0 0,-1 1 0 0 0,1 0 0 0 0,-1 0 0 0 0,1 2 0 0 0,12 17 3 0 0,-11-17-26 0 0,0 0-1 0 0,1 0 0 0 0,-1-1 1 0 0,1 1-1 0 0,-1 0 1 0 0,4 1-1 0 0,1 3-59 0 0,8 11-95 0 0,-12-14 180 0 0,1 0-1 0 0,-1 1 1 0 0,1-1-1 0 0,-2 1 0 0 0,1 0 1 0 0,2 5-1 0 0,-3-7 2 0 0,-1 0 0 0 0,1 0 0 0 0,0 0 0 0 0,0 0 0 0 0,0 0 0 0 0,0 0 0 0 0,0-1 0 0 0,3 4 0 0 0,-3-4 0 0 0,0-1 0 0 0,0 1 0 0 0,-1 0 0 0 0,1 0 0 0 0,-1 0 0 0 0,1 0 0 0 0,1 5 0 0 0,-1-3-7 0 0,0 0 0 0 0,1 0-1 0 0,-1 0 1 0 0,1 0 0 0 0,5 4 0 0 0,10 16 34 0 0,-8-1-72 0 0,-6-12-152 0 0,1 1 0 0 0,10 14 0 0 0,5 6 155 0 0,-14-22 88 0 0,0 1 1 0 0,8 19-1 0 0,-8-15-225 0 0,10 10 136 0 0,-12-20 29 0 0,-1-1-1 0 0,0 1 1 0 0,0 0 0 0 0,3 6 0 0 0,0 1 54 0 0,-5-11-59 0 0,0 1 0 0 0,0 0 0 0 0,0 0 0 0 0,0 0 0 0 0,0-1 0 0 0,0 1 0 0 0,0 3 0 0 0,1 2-27 0 0,0 0-1 0 0,1-1 1 0 0,3 9-1 0 0,5 12 567 0 0,-10-23-581 0 0,1 0 0 0 0,-1 0 0 0 0,1 0 0 0 0,0 0 0 0 0,0 0 0 0 0,5 6 0 0 0,6 14 54 0 0,0 4-20 0 0,-9-21-41 0 0,-1 0-1 0 0,0-1 1 0 0,0 1 0 0 0,-1 0 0 0 0,3 14 0 0 0,-4-19 68 0 0,-1 1 0 0 0,1-1 0 0 0,0 1 0 0 0,0-1 0 0 0,0 1 0 0 0,1-1 0 0 0,-1 1 0 0 0,2 1 0 0 0,8 18 0 0 0,-9-17 0 0 0,-1-1 0 0 0,1 1 0 0 0,0-1 0 0 0,4 8 0 0 0,-2-6 0 0 0,-1 0 0 0 0,0 0 0 0 0,4 12 0 0 0,-2-8 17 0 0,-4-8-13 0 0,0 0 0 0 0,1 0 1 0 0,-1 0-1 0 0,0 1 0 0 0,0-1 1 0 0,-1 0-1 0 0,1 0 0 0 0,0 1 1 0 0,-1-1-1 0 0,1 3 0 0 0,-1 0-4 0 0,2 0 0 0 0,2 3-7 0 0,-1 0 0 0 0,1 0 0 0 0,1-1 0 0 0,0 1 0 0 0,0-1 0 0 0,0 0 0 0 0,1 0 0 0 0,7 6 0 0 0,-4-4 14 0 0,3 6-3 0 0,13 19 0 0 0,-18-23-9 0 0,1 0 0 0 0,1-1 1 0 0,-1 0-1 0 0,14 12 0 0 0,-21-21 5 0 0,52 46-12 0 0,-47-40 10 0 0,1 0 0 0 0,-1 1 0 0 0,0 0 0 0 0,0 0 0 0 0,5 10 0 0 0,12 19 311 0 0,-10-18-115 0 0,26 38-521 0 0,-38-55 327 0 0,0 1 0 0 0,0-1 0 0 0,0 1 0 0 0,0-1 0 0 0,-1 1 0 0 0,0 0 0 0 0,1 3 0 0 0,4 17 0 0 0,1 0 0 0 0,-3-10 0 0 0,6 18-504 0 0,-8-30 280 0 0,-1 0 192 0 0,1-1-1 0 0,-1 0 0 0 0,1 1 1 0 0,-1-1-1 0 0,0 1 1 0 0,1-1-1 0 0,-1 1 0 0 0,0-1 1 0 0,1 1-1 0 0,-1-1 1 0 0,0 1-1 0 0,0-1 0 0 0,1 1 1 0 0,-1 0-1 0 0,0-1 1 0 0,0 1-1 0 0,0-1 0 0 0,0 1 1 0 0,0 0-1 0 0,0-1 1 0 0,0 1-1 0 0,0 1 0 0 0,2 5-378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00.88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184 1908 8719 0 0,'0'0'674'0'0,"-1"-1"-438"0"0,-2-2 248 0 0,3 4-461 0 0,0-1 0 0 0,0 0 1 0 0,0 0-1 0 0,0 0 0 0 0,0 0 0 0 0,0 0 1 0 0,0 0-1 0 0,0 0 0 0 0,0 0 1 0 0,0 0-1 0 0,0 1 0 0 0,0-1 0 0 0,0 0 1 0 0,0 0-1 0 0,0 0 0 0 0,0 0 1 0 0,0 0-1 0 0,0 0 0 0 0,0 0 0 0 0,0 0 1 0 0,0 0-1 0 0,0 0 0 0 0,0 1 1 0 0,0-1-1 0 0,0 0 0 0 0,-1 0 0 0 0,1 0 1 0 0,0 0-1 0 0,0 0 0 0 0,0 0 1 0 0,0 0-1 0 0,0 0 0 0 0,0 0 0 0 0,0 0 1 0 0,0 0-1 0 0,0 0 0 0 0,0 0 1 0 0,-1 0-1 0 0,1 0 0 0 0,0 0 0 0 0,0 0 1 0 0,0 0-1 0 0,0 0 0 0 0,0 0 1 0 0,0 0-1 0 0,0 0 0 0 0,0 0 0 0 0,-1 0 1 0 0,1 0-1 0 0,0 0 0 0 0,0 0 1 0 0,0 0-1 0 0,0 0 0 0 0,0 0 0 0 0,0 0 1 0 0,0 0-1 0 0,0 0 0 0 0,0-1 1 0 0,0 1-1 0 0,0 0 0 0 0,-1 0 0 0 0,1 0 1 0 0,0 0-1 0 0,1 8 424 0 0,2 32 664 0 0,20 32-873 0 0,5 18 130 0 0,7 25 400 0 0,-22-79-697 0 0,1-1 0 0 0,2 0 0 0 0,26 41 0 0 0,-31-57-67 0 0,-3-6 230 0 0,16 20 0 0 0,-24-33-62 0 0,-2-6-47 0 0,0-1 0 0 0,-1 1 0 0 0,0-1 0 0 0,-6-9-1 0 0,-7-14-28 0 0,-21-42-32 0 0,28 50-64 0 0,-22-39 0 0 0,24 47 0 0 0,1-1 0 0 0,0 0 0 0 0,1 0 0 0 0,-3-18 0 0 0,-2-1 0 0 0,-27-119-55 0 0,35 142 24 0 0,-14-40-192 0 0,15 50 234 0 0,1 0 0 0 0,0 0 0 0 0,0 1 0 0 0,-1-1 0 0 0,1 0 0 0 0,-1 0 0 0 0,1 0 0 0 0,0 1 0 0 0,-1-1 0 0 0,0 0 0 0 0,1 0 0 0 0,-1 1 0 0 0,1-1 0 0 0,-1 0 0 0 0,-1 0 0 0 0,-2 1 64 0 0,2 9-77 0 0,4 8-22 0 0,-1 5-42 0 0,7 30 0 0 0,0 4 125 0 0,-2-7 6 0 0,-1-2-22 0 0,-4-33-20 0 0,4 23 1 0 0,2-8 20 0 0,8 45 58 0 0,8 46 90 0 0,-22-116-189 0 0,0 1-1 0 0,0-1 1 0 0,1 1-1 0 0,0-1 1 0 0,0 1-1 0 0,0-1 0 0 0,4 6 1 0 0,8 18-7 0 0,-13-26 10 0 0,-1-1 1 0 0,1 0-1 0 0,-1 0 0 0 0,1 1 0 0 0,0-1 1 0 0,0 0-1 0 0,-1 0 0 0 0,1 0 0 0 0,0 0 0 0 0,0 0 1 0 0,0 0-1 0 0,0 0 0 0 0,0-1 0 0 0,0 1 1 0 0,1 0-1 0 0,-1-1 0 0 0,1 2 0 0 0,-2-2-3 0 0,1 0 0 0 0,-1 0-1 0 0,0 0 1 0 0,0 0 0 0 0,1 0-1 0 0,-1 0 1 0 0,0 0 0 0 0,0 0-1 0 0,1 0 1 0 0,-1 0 0 0 0,0 0 0 0 0,1 0-1 0 0,-1-1 1 0 0,0 1 0 0 0,0 0-1 0 0,0 0 1 0 0,1 0 0 0 0,-1 0-1 0 0,0 0 1 0 0,0 0 0 0 0,1-1-1 0 0,-1 1 1 0 0,0 0 0 0 0,0 0 0 0 0,0 0-1 0 0,0-1 1 0 0,1 1 0 0 0,-1 0-1 0 0,0 0 1 0 0,0 0 0 0 0,0-1-1 0 0,0 1 1 0 0,0 0 0 0 0,0 0-1 0 0,1-1 1 0 0,-1 1 0 0 0,0 0 0 0 0,0 0-1 0 0,0-1 1 0 0,0 1 0 0 0,0 0-1 0 0,0 0 1 0 0,0-1 0 0 0,0 1-1 0 0,0 0 1 0 0,0-1 0 0 0,0-11 14 0 0,-3-4 82 0 0,-1 0 0 0 0,-12-29-1 0 0,-16-48 62 0 0,-7-15-160 0 0,26 71 0 0 0,2-2 0 0 0,-8-43 0 0 0,4 16 0 0 0,9 35-22 0 0,-4-14-20 0 0,10 45 42 0 0,0 0 0 0 0,0 0 0 0 0,0 0 0 0 0,0 0 0 0 0,0 0 0 0 0,0 0 0 0 0,0 0 0 0 0,0 0 0 0 0,0 0 1 0 0,0 0-1 0 0,0 0 0 0 0,0-1 0 0 0,0 1 0 0 0,0 0 0 0 0,0 0 0 0 0,0 0 0 0 0,0 0 0 0 0,0 0 0 0 0,0 0 0 0 0,0 0 0 0 0,-1 0 0 0 0,1 0 0 0 0,0 0 0 0 0,0 0 0 0 0,0 0 0 0 0,0 0 0 0 0,0 0 0 0 0,0-1 0 0 0,0 1 0 0 0,0 0 0 0 0,0 0 0 0 0,0 0 0 0 0,0 0 0 0 0,0 0 0 0 0,0 0 0 0 0,0 0 0 0 0,-1 0 0 0 0,1 0 0 0 0,0 0 0 0 0,0 0 0 0 0,0 0 0 0 0,0 0 0 0 0,0 0 0 0 0,0 0 0 0 0,0 0 0 0 0,0 0 1 0 0,0 0-1 0 0,0 0 0 0 0,0 0 0 0 0,-1 0 0 0 0,1 0 0 0 0,0 0 0 0 0,0 0 0 0 0,0 0 0 0 0,0 0 0 0 0,0 1 0 0 0,0-1 0 0 0,0 0 0 0 0,0 0 0 0 0,0 0 0 0 0,-4 7 2 0 0,1 12-19 0 0,4-15-1 0 0,1 19-84 0 0,9 42 1 0 0,-2-25-19 0 0,5 14 61 0 0,20 59 331 0 0,-29-100-243 0 0,3 24 0 0 0,-6-27-14 0 0,1 1 0 0 0,-1-1-1 0 0,9 20 1 0 0,5 0-16 0 0,-6-11 5 0 0,-1 0 0 0 0,9 27 0 0 0,-10-32 55 0 0,-8-14 6 0 0,1 1-1 0 0,-1 0 0 0 0,1 0 0 0 0,0 0 0 0 0,-1 0 0 0 0,0 0 1 0 0,1 0-1 0 0,-1 0 0 0 0,1 0 0 0 0,-1 0 0 0 0,0 1 0 0 0,0-5-27 0 0,-1-1 0 0 0,0 1-1 0 0,0 0 1 0 0,0-1 0 0 0,0 1-1 0 0,-1 0 1 0 0,1 0 0 0 0,-1 0-1 0 0,0 0 1 0 0,0 0 0 0 0,0 0-1 0 0,-3-3 1 0 0,2 2-28 0 0,0 0 0 0 0,0 0 0 0 0,0-1 0 0 0,0 1 0 0 0,-1-7 0 0 0,-32-87 66 0 0,20 54 138 0 0,-3-5-246 0 0,3-1 0 0 0,-14-70 0 0 0,22 74-23 0 0,2 18-4 0 0,-3-44 0 0 0,5 56 13 0 0,3 15 6 0 0,1 10 5 0 0,16 106-217 0 0,-1-8 54 0 0,1-12 199 0 0,-15-89 7 0 0,0 0 1 0 0,0-1-1 0 0,1 1 0 0 0,2 5 0 0 0,5 18 21 0 0,-9-29-15 0 0,0 1-1 0 0,0 0 1 0 0,0-1 0 0 0,0 1-1 0 0,0 0 1 0 0,1-1-1 0 0,-1 1 1 0 0,0-1-1 0 0,0 1 1 0 0,1 0 0 0 0,-1-1-1 0 0,0 1 1 0 0,1-1-1 0 0,-1 1 1 0 0,0-1 0 0 0,1 1-1 0 0,0 0 1 0 0,-1-2 9 0 0,0 1 0 0 0,0 0 1 0 0,0-1-1 0 0,0 1 0 0 0,1 0 0 0 0,-1-1 1 0 0,0 1-1 0 0,0 0 0 0 0,0-1 0 0 0,0 1 1 0 0,0 0-1 0 0,0-1 0 0 0,0 1 0 0 0,0 0 1 0 0,0-1-1 0 0,0 1 0 0 0,0-1 0 0 0,0 1 1 0 0,0 0-1 0 0,-1-1 0 0 0,1 1 0 0 0,0 0 1 0 0,0-1-1 0 0,0 1 0 0 0,0 0 0 0 0,-1 0 1 0 0,1-1-1 0 0,0 1 0 0 0,-12-45 418 0 0,6 15-448 0 0,-14-61 62 0 0,-12-71 15 0 0,25 120-64 0 0,0-6-5 0 0,3 13 0 0 0,-2 0 0 0 0,-2 1 0 0 0,-13-40 0 0 0,14 64-67 0 0,3 5-145 0 0,7 8 82 0 0,3 6 69 0 0,-1 1 0 0 0,0 0-1 0 0,-1 0 1 0 0,5 13 0 0 0,-8-21 56 0 0,2 9-11 0 0,-1-1 0 0 0,0 1 0 0 0,0 0 0 0 0,0 12 0 0 0,2 14 108 0 0,-3-6 202 0 0,-1-30 10 0 0,-3-18-154 0 0,-4-50 153 0 0,-18-126 110 0 0,24 184-471 0 0,-1 0-1 0 0,-6-15 0 0 0,8 24 57 0 0,0 0 1 0 0,0 0-1 0 0,0 0 0 0 0,0 0 0 0 0,0 0 0 0 0,0 0 0 0 0,0 0 1 0 0,0 0-1 0 0,0 1 0 0 0,0-1 0 0 0,-1 0 0 0 0,1 0 1 0 0,0 0-1 0 0,0 0 0 0 0,0 0 0 0 0,0 0 0 0 0,0 0 1 0 0,0 0-1 0 0,0 0 0 0 0,0 0 0 0 0,0 0 0 0 0,0 0 0 0 0,-1 0 1 0 0,1 0-1 0 0,0 0 0 0 0,0 1 0 0 0,0-1 0 0 0,0 0 1 0 0,0 0-1 0 0,0 0 0 0 0,0 0 0 0 0,0 0 0 0 0,-1 0 1 0 0,1 0-1 0 0,0 0 0 0 0,0 0 0 0 0,0 0 0 0 0,0 0 0 0 0,0-1 1 0 0,0 1-1 0 0,0 0 0 0 0,0 0 0 0 0,0 0 0 0 0,-1 0 1 0 0,1 0-1 0 0,0 0 0 0 0,0 0 0 0 0,0 0 0 0 0,0 0 0 0 0,0 0 1 0 0,0 0-1 0 0,0 0 0 0 0,0 0 0 0 0,0 0 0 0 0,0 0 1 0 0,0-1-1 0 0,0 1 0 0 0,-1 0 0 0 0,1 0 0 0 0,0 0 1 0 0,0 0-1 0 0,0 0 0 0 0,0 0 0 0 0,0 0 0 0 0,0-1 0 0 0,-2 8-19 0 0,2-7 21 0 0,-5 24-165 0 0,0 0 0 0 0,0 31 0 0 0,1-26 165 0 0,3-25-1 0 0,0 1-1 0 0,0-1 1 0 0,0 0-1 0 0,1 1 1 0 0,0-1-1 0 0,0 1 1 0 0,0-1 0 0 0,0 1-1 0 0,1-1 1 0 0,1 6-1 0 0,-2-6 18 0 0,1-8 96 0 0,-1 2-87 0 0,1-1 0 0 0,-1 1 0 0 0,0 0-1 0 0,0 0 1 0 0,0 0 0 0 0,0-1 0 0 0,-1 1-1 0 0,0-4 1 0 0,0-10 32 0 0,1-51 119 0 0,1 38-212 0 0,-1 19 16 0 0,0 1 0 0 0,3-14 0 0 0,-2-2 64 0 0,-1 20-34 0 0,0 1 1 0 0,0-1-1 0 0,1 1 1 0 0,0-7-1 0 0,-1-2-36 0 0,-1 10-45 0 0,1 9 0 0 0,-5 27-130 0 0,2-10 152 0 0,-10 48-69 0 0,10-45 118 0 0,1-18 0 0 0,1 0 0 0 0,1-1 0 0 0,-1 14 0 0 0,2 1 0 0 0,-1-14 0 0 0,0-1 0 0 0,1 1 0 0 0,1 7 0 0 0,-1-11 0 0 0,9 27-4 0 0,-10-30 5 0 0,1 1 1 0 0,0-1-1 0 0,0 1 1 0 0,0-1-1 0 0,0 1 1 0 0,1-1-1 0 0,-1 0 0 0 0,0 1 1 0 0,0-1-1 0 0,1 0 1 0 0,-1 0-1 0 0,1 0 1 0 0,-1 0-1 0 0,4 1 1 0 0,-4-1 87 0 0,0-1-79 0 0,1-1-1 0 0,-1 1 1 0 0,0 0 0 0 0,0-1-1 0 0,1 1 1 0 0,-1 0 0 0 0,0-1-1 0 0,0 0 1 0 0,0 1 0 0 0,0-1-1 0 0,0 0 1 0 0,0 1 0 0 0,0-1-1 0 0,0 0 1 0 0,0 0 0 0 0,0 0-1 0 0,0 0 1 0 0,0 0 0 0 0,0 0-1 0 0,-1 0 1 0 0,2-2 0 0 0,11-27 190 0 0,-11 26-192 0 0,1-8 20 0 0,1 1 1 0 0,-2-1-1 0 0,0 0 0 0 0,2-20 0 0 0,-4-49 165 0 0,0 64-177 0 0,-4-42 15 0 0,4 54-26 0 0,-1-1-1 0 0,0 1 1 0 0,-1-1 0 0 0,0 1 0 0 0,1-1 0 0 0,-1 1 0 0 0,-1 0-1 0 0,-2-6 1 0 0,5 11-9 0 0,0 0-1 0 0,0 0 0 0 0,0 0 1 0 0,-1 0-1 0 0,1 0 1 0 0,0 0-1 0 0,0-1 1 0 0,0 1-1 0 0,0 0 0 0 0,0 0 1 0 0,0 0-1 0 0,0 0 1 0 0,0 0-1 0 0,0 0 0 0 0,0 0 1 0 0,-1 0-1 0 0,1 0 1 0 0,0 0-1 0 0,0-1 1 0 0,0 1-1 0 0,0 0 0 0 0,0 0 1 0 0,0 0-1 0 0,-1 0 1 0 0,1 0-1 0 0,0 0 1 0 0,0 0-1 0 0,0 0 0 0 0,0 0 1 0 0,0 0-1 0 0,0 0 1 0 0,-1 0-1 0 0,1 0 0 0 0,0 0 1 0 0,0 0-1 0 0,0 0 1 0 0,0 0-1 0 0,0 0 1 0 0,0 1-1 0 0,-1-1 0 0 0,1 0 1 0 0,0 0-1 0 0,0 0 1 0 0,0 0-1 0 0,0 0 0 0 0,-5 8-95 0 0,0 11 74 0 0,5-17 27 0 0,-2 8-18 0 0,1 1 0 0 0,0 0 0 0 0,0 0 0 0 0,1 0 0 0 0,1 0 0 0 0,3 19 0 0 0,19 66-308 0 0,-11-53 265 0 0,38 122-328 0 0,-47-158 366 0 0,10 24 155 0 0,-12-29-123 0 0,0-1 0 0 0,0 1-1 0 0,-1-1 1 0 0,1 1 0 0 0,0-1 0 0 0,1 0 0 0 0,-1 1 0 0 0,0-1-1 0 0,0 0 1 0 0,0 0 0 0 0,1 0 0 0 0,-1 0 0 0 0,1 0 0 0 0,-1 0-1 0 0,3 1 1 0 0,-3-2-3 0 0,0 0-1 0 0,1-1 0 0 0,-1 1 1 0 0,0 0-1 0 0,0-1 1 0 0,0 1-1 0 0,0 0 1 0 0,0-1-1 0 0,0 0 0 0 0,0 1 1 0 0,0-1-1 0 0,0 0 1 0 0,0 1-1 0 0,0-1 1 0 0,0 0-1 0 0,-1 0 0 0 0,1 0 1 0 0,0 0-1 0 0,0-1 1 0 0,1 0 16 0 0,0-1 0 0 0,0 1-1 0 0,-1 0 1 0 0,1-1 0 0 0,-1 1 0 0 0,0-1 0 0 0,2-3 0 0 0,-1-10 75 0 0,2-11 30 0 0,-3 25-117 0 0,4-14 76 0 0,0 1 0 0 0,-2-1-1 0 0,4-22 1 0 0,3-21-2 0 0,-6 42-73 0 0,-1-1-1 0 0,1-17 1 0 0,-4-111-12 0 0,0 130 0 0 0,1 1 0 0 0,5-30 0 0 0,1-9 0 0 0,-7 52 0 0 0,0 0 0 0 0,0 1 0 0 0,0-1 0 0 0,0 0 0 0 0,-1 0 0 0 0,1 0 0 0 0,0 1 0 0 0,-1-1 0 0 0,1 0 0 0 0,-1 0 0 0 0,1 1 0 0 0,-1-1 0 0 0,0 1 0 0 0,0-1 0 0 0,0 0 0 0 0,0 1 0 0 0,0-1 0 0 0,0 1 0 0 0,0 0 0 0 0,-1-1 0 0 0,1 1 0 0 0,0 0 0 0 0,-2-1 0 0 0,-9-5 0 0 0,8 9 0 0 0,3-1 0 0 0,0 0-1 0 0,-1 0 0 0 0,1-1 0 0 0,-1 1 0 0 0,1 0 0 0 0,0 0 0 0 0,-1 0 0 0 0,1 0 0 0 0,0 0 0 0 0,0 1 0 0 0,0-1 0 0 0,0 0 0 0 0,0 0 0 0 0,0 1 0 0 0,-1 1 0 0 0,-10 25-32 0 0,5-8 8 0 0,2-7-12 0 0,1 0 1 0 0,-5 20 0 0 0,0 6-46 0 0,3-17 24 0 0,-4 30 0 0 0,4-15-4 0 0,-8 54 48 0 0,12-43 14 0 0,4-53 28 0 0,0 1-4 0 0,-1 1 1 0 0,1 0 0 0 0,-1-1 0 0 0,0 1-1 0 0,1-5 1 0 0,16-173 263 0 0,-13 84-397 0 0,-4 29-95 0 0,-4 48 414 0 0,0 13-99 0 0,3 7-110 0 0,0 0-1 0 0,0 0 1 0 0,0 0 0 0 0,0 0 0 0 0,0 0 0 0 0,0 0-1 0 0,0 0 1 0 0,0 0 0 0 0,0 0 0 0 0,-1 0-1 0 0,1 0 1 0 0,0 0 0 0 0,0 0 0 0 0,0 0 0 0 0,0 0-1 0 0,0 0 1 0 0,0 0 0 0 0,0 0 0 0 0,0 0-1 0 0,0 0 1 0 0,0 0 0 0 0,0 0 0 0 0,0 0 0 0 0,0 0-1 0 0,-1 0 1 0 0,1 0 0 0 0,0 0 0 0 0,0 1-1 0 0,0-1 1 0 0,0 0 0 0 0,0 0 0 0 0,0 0 0 0 0,0 0-1 0 0,0 0 1 0 0,0 0 0 0 0,0 0 0 0 0,0 0-1 0 0,0 0 1 0 0,0 0 0 0 0,0 0 0 0 0,0 0 0 0 0,0 0-1 0 0,0 0 1 0 0,0 0 0 0 0,0 1 0 0 0,0-1-1 0 0,0 0 1 0 0,0 0 0 0 0,0 0 0 0 0,0 0 0 0 0,0 0-1 0 0,0 0 1 0 0,0 0 0 0 0,0 0 0 0 0,0 0-1 0 0,0 0 1 0 0,0 0 0 0 0,0 0 0 0 0,0 1 0 0 0,0-1-1 0 0,0 0 1 0 0,-39 235-553 0 0,37-228 546 0 0,0 6 52 0 0,0 0 1 0 0,-1 23 0 0 0,5-33-35 0 0,1-7 3 0 0,1-7 35 0 0,32-299 426 0 0,-27 205-577 0 0,7 1 19 0 0,0 43 234 0 0,-13 49-128 0 0,-3 12-28 0 0,1 0 1 0 0,-1 0-1 0 0,0 0 0 0 0,0 0 1 0 0,0 0-1 0 0,0 0 1 0 0,0 0-1 0 0,0 0 1 0 0,0 0-1 0 0,0 0 1 0 0,0 0-1 0 0,0 0 1 0 0,0 0-1 0 0,0 0 1 0 0,0 0-1 0 0,0 0 1 0 0,1 0-1 0 0,-1-1 1 0 0,0 1-1 0 0,0 0 0 0 0,0 0 1 0 0,0 0-1 0 0,0 0 1 0 0,0 0-1 0 0,0 0 1 0 0,0 0-1 0 0,0 0 1 0 0,0 0-1 0 0,0 0 1 0 0,1 0-1 0 0,-1 1 1 0 0,0-1-1 0 0,0 0 1 0 0,0 0-1 0 0,0 0 0 0 0,0 0 1 0 0,0 0-1 0 0,0 0 1 0 0,0 0-1 0 0,0 0 1 0 0,0 0-1 0 0,0 0 1 0 0,0 0-1 0 0,0 0 1 0 0,1 0-1 0 0,-1 0 1 0 0,0 0-1 0 0,0 0 1 0 0,0 0-1 0 0,0 0 1 0 0,0 1-1 0 0,0-1 0 0 0,0 0 1 0 0,0 0-1 0 0,0 0 1 0 0,0 1-20 0 0,1 1 0 0 0,-1-1 0 0 0,0 1 0 0 0,0-1 0 0 0,1 1 0 0 0,-1-1 1 0 0,0 1-1 0 0,0-1 0 0 0,-1 1 0 0 0,1-1 0 0 0,0 1 0 0 0,-1 1 0 0 0,0 2 3 0 0,0 0 0 0 0,1 0-1 0 0,0 0 1 0 0,0 8 0 0 0,0-7 21 0 0,0 0 1 0 0,0-1-1 0 0,-2 11 0 0 0,-2 12-1 0 0,4-21 0 0 0,-1-1 0 0 0,0 1 0 0 0,-1-1 0 0 0,1 0 0 0 0,-4 9 0 0 0,2-7 0 0 0,1-1 0 0 0,-4 18 0 0 0,-2 8 0 0 0,3-18-5 0 0,4-11 28 0 0,0-1-1 0 0,0 1 1 0 0,0-1 0 0 0,-1 1-1 0 0,1-1 1 0 0,-1 0 0 0 0,0 0-1 0 0,-3 5 1 0 0,-1 1 52 0 0,6-8-71 0 0,-1 0 1 0 0,1 0-1 0 0,0-1 1 0 0,-1 1-1 0 0,1 0 1 0 0,-1-1-1 0 0,1 1 1 0 0,-1 0-1 0 0,1-1 1 0 0,-1 1-1 0 0,1-1 1 0 0,-1 1-1 0 0,0-1 1 0 0,1 1-1 0 0,-1-1 1 0 0,0 1-1 0 0,-1 0 1 0 0,2-2-1 0 0,-1 0 1 0 0,0 0-1 0 0,1 0 1 0 0,-1 1-1 0 0,0-1 1 0 0,1 0-1 0 0,-1 0 0 0 0,1 0 1 0 0,0 0-1 0 0,-1 0 1 0 0,0-1-1 0 0,1-2-4 0 0,0 0 0 0 0,0 0 0 0 0,0 0 0 0 0,0 0 0 0 0,0 0 0 0 0,1 0 0 0 0,-1 0 0 0 0,1 0 0 0 0,2-6 0 0 0,0 0 0 0 0,25-89 80 0 0,-3 21-1 0 0,-8 31-144 0 0,-1 7 49 0 0,-11 30 2 0 0,-1 0-1 0 0,0 0 1 0 0,3-14-1 0 0,-4 8 6 0 0,1-2 8 0 0,0 0 0 0 0,8-19 0 0 0,14-47-9 0 0,-23 63-24 0 0,-2 19 31 0 0,-1-1 0 0 0,0 1 0 0 0,0 0 1 0 0,1-1-1 0 0,0 1 0 0 0,1-4 0 0 0,-2 1 3 0 0,0 5 0 0 0,0 0 1 0 0,0 0-1 0 0,0 0 0 0 0,0 0 0 0 0,0 0 1 0 0,0 0-1 0 0,0 0 0 0 0,0-1 0 0 0,0 1 0 0 0,0 0 1 0 0,0 0-1 0 0,0 0 0 0 0,0 0 0 0 0,0 0 1 0 0,0 0-1 0 0,0 0 0 0 0,0 0 0 0 0,0 0 0 0 0,0 0 1 0 0,0 0-1 0 0,0 0 0 0 0,0-1 0 0 0,-1 1 1 0 0,1 0-1 0 0,0 0 0 0 0,0 0 0 0 0,0 0 1 0 0,0 0-1 0 0,0 0 0 0 0,0 0 0 0 0,0 0 0 0 0,0 0 1 0 0,0 0-1 0 0,0 0 0 0 0,0 0 0 0 0,-1 0 1 0 0,1 0-1 0 0,0 0 0 0 0,0 0 0 0 0,0 0 0 0 0,0 0 1 0 0,0 0-1 0 0,0 0 0 0 0,0 0 0 0 0,0 0 1 0 0,0 0-1 0 0,0 0 0 0 0,-1 0 0 0 0,1 0 1 0 0,0 0-1 0 0,0 0 0 0 0,0 0 0 0 0,0 0 0 0 0,0 1 1 0 0,0-1-1 0 0,0 0 0 0 0,0 0 0 0 0,0 0 1 0 0,0 0-1 0 0,0 0 0 0 0,0 0 0 0 0,0 0 0 0 0,0 0 1 0 0,0 0-1 0 0,-1 0 0 0 0,1 0 0 0 0,0 0 1 0 0,0 1-1 0 0,0-1 0 0 0,-1 5 32 0 0,1-5-26 0 0,-2 11-5 0 0,0-1 0 0 0,0 0 1 0 0,-1 0-1 0 0,0 0 0 0 0,-1 0 1 0 0,0-1-1 0 0,-9 15 0 0 0,5-7-1 0 0,1 0 0 0 0,-5 20 0 0 0,-3 5 0 0 0,-16 63-64 0 0,24-74 64 0 0,6-25 0 0 0,0 0 0 0 0,-1 0 0 0 0,-4 11 0 0 0,5-10 0 0 0,3-5 14 0 0,1-6 16 0 0,2-6 14 0 0,-4 7-44 0 0,0 0 0 0 0,0 0 0 0 0,-1 0 0 0 0,1 0 0 0 0,-1-1 0 0 0,0-2 0 0 0,0 3 0 0 0,1 0 0 0 0,-1 0 0 0 0,0 0 0 0 0,1 0 0 0 0,0 0 0 0 0,1-6 0 0 0,2 1 0 0 0,1-2 0 0 0,-1 0 0 0 0,0 1 0 0 0,4-22 0 0 0,-6 23 0 0 0,0-1 0 0 0,1 1 0 0 0,5-10 0 0 0,4-17 0 0 0,-10 28 0 0 0,1-3 0 0 0,-1 0 0 0 0,2 0 0 0 0,-1 1 0 0 0,10-19 0 0 0,3-6 0 0 0,-13 27 0 0 0,0-1 0 0 0,0 1 0 0 0,1 0 0 0 0,5-7 0 0 0,-8 12 0 0 0,0 0 0 0 0,1 0 0 0 0,-1 0 0 0 0,0-1 0 0 0,-1 1 0 0 0,1 0 0 0 0,1-5 0 0 0,-2 5 0 0 0,0 0 0 0 0,1 0 0 0 0,0 0 0 0 0,-1 0 0 0 0,1 0 0 0 0,0 0 0 0 0,0 0 0 0 0,0 0 0 0 0,1-1 0 0 0,1-2 0 0 0,-7 2 0 0 0,3 3 0 0 0,-1 0 0 0 0,1 1 0 0 0,-1-1 0 0 0,1 0 0 0 0,-1 1 0 0 0,1-1 0 0 0,-1 1 0 0 0,1 0 0 0 0,-1 0 0 0 0,1-1 0 0 0,0 1 0 0 0,-1 0 0 0 0,-1 1 0 0 0,-16 18 0 0 0,6-7 0 0 0,12-12 0 0 0,-1 1 0 0 0,1 0 0 0 0,0 0 0 0 0,0-1 0 0 0,-1 1 0 0 0,1 0 0 0 0,0 0 0 0 0,1 0 0 0 0,-1 0 0 0 0,0 0 0 0 0,0 4 0 0 0,-8 15 0 0 0,4-13-11 0 0,1-1-1 0 0,0 1 1 0 0,0 0-1 0 0,0 0 0 0 0,-4 15 1 0 0,-25 66-270 0 0,25-60 394 0 0,-11 47 28 0 0,18-68-141 0 0,1-8 1 0 0,0 0 0 0 0,0 0 0 0 0,0 1 0 0 0,0-1 1 0 0,0 0-1 0 0,0 0 0 0 0,0 0 0 0 0,0 1 0 0 0,0-1 0 0 0,0 0 0 0 0,0 0 0 0 0,0 0 0 0 0,0 1 0 0 0,0-1 0 0 0,1 0 0 0 0,-1 0 0 0 0,0 0 0 0 0,0 0 0 0 0,0 1 0 0 0,0-1 1 0 0,0 0-1 0 0,0 0 0 0 0,0 0 0 0 0,0 0 0 0 0,1 0 0 0 0,-1 1 0 0 0,0-1 0 0 0,0 0 0 0 0,0 0 0 0 0,0 0 0 0 0,1 0 0 0 0,-1 0 0 0 0,0 0 0 0 0,0 0 0 0 0,0 0 1 0 0,0 1-1 0 0,1-1 0 0 0,-1 0 0 0 0,0 0 0 0 0,0 0 0 0 0,0 0 0 0 0,1 0 0 0 0,-1 0 0 0 0,0 0 0 0 0,0 0 0 0 0,0 0 0 0 0,1 0 0 0 0,-1 0 0 0 0,0 0 0 0 0,0-1 0 0 0,0 1 1 0 0,0 0-1 0 0,1 0 0 0 0,-1 0 0 0 0,0 0 0 0 0,0 0 0 0 0,6-5 2 0 0,-5 4-3 0 0,0-1 0 0 0,1 0 0 0 0,-1 0 0 0 0,0 0 0 0 0,0 0 0 0 0,0 0 0 0 0,1-5 0 0 0,5-8 0 0 0,-1 5 0 0 0,-1-1 0 0 0,0 1 0 0 0,6-20 0 0 0,-9 23 0 0 0,1 1 0 0 0,0 0 0 0 0,1 0 0 0 0,7-11 0 0 0,9-15 0 0 0,-13 17 0 0 0,0 0 0 0 0,1 1 0 0 0,16-22 0 0 0,13-12 0 0 0,-2 0 0 0 0,56-105 0 0 0,-69 117 0 0 0,-36 61 0 0 0,-19 38 0 0 0,23-45 0 0 0,-43 58 0 0 0,-6 28 0 0 0,39-58 0 0 0,15-34 0 0 0,0 0 0 0 0,-10 16 0 0 0,7-15 0 0 0,3-6 0 0 0,0 0 0 0 0,1 1 0 0 0,0-1 0 0 0,0 1 0 0 0,0 0 0 0 0,-2 11 0 0 0,-4 3-27 0 0,9-20 18 0 0,-1 0 1 0 0,1 1-1 0 0,0 0 0 0 0,0-1 1 0 0,0 1-1 0 0,0 0 1 0 0,0 3-1 0 0,-1 0 20 0 0,2-12 32 0 0,2 2-42 0 0,0 1 0 0 0,0 0 1 0 0,0-1-1 0 0,-1 1 0 0 0,0-1 1 0 0,1 1-1 0 0,0-7 0 0 0,0 5-1 0 0,-1 0 0 0 0,1-1 0 0 0,1 1 0 0 0,3-6 0 0 0,6-15 0 0 0,-8 15 0 0 0,0 0 0 0 0,1 0 0 0 0,0 0 0 0 0,1 1 0 0 0,8-12 0 0 0,17-24 0 0 0,11-13 0 0 0,32-47 0 0 0,-57 83-13 0 0,-1-1 0 0 0,-1-1-1 0 0,20-47 1 0 0,-2 14 2 0 0,-18 40 11 0 0,-15 15 11 0 0,0 3 42 0 0,-2 4 1 0 0,-1-2-44 0 0,4 3 1 0 0,-1-4 84 0 0,7-8-249 0 0,1-2 154 0 0,-7 8 0 0 0,-1 1 0 0 0,1-1 0 0 0,0 0 0 0 0,-1 1 0 0 0,1-1 0 0 0,-1 0 0 0 0,1 1 0 0 0,-1-1 0 0 0,1 0 0 0 0,-1 1 0 0 0,0-1 0 0 0,1 0 0 0 0,-1 0 0 0 0,0 0 0 0 0,0 1 0 0 0,0-1 0 0 0,1 0 0 0 0,-1 0 0 0 0,0 0 0 0 0,0-1 0 0 0,0 1 0 0 0,0 0 0 0 0,0 0 0 0 0,1 0 0 0 0,-1-1 0 0 0,1 1 0 0 0,-1 0 0 0 0,1 0 0 0 0,-1 0 0 0 0,1 0 0 0 0,-1 0 0 0 0,2-1 0 0 0,-1 1 0 0 0,0 0 0 0 0,0 0 0 0 0,-1-1 0 0 0,1 1 0 0 0,0 0 0 0 0,-1 0 0 0 0,1 0 0 0 0,-1-1 0 0 0,1 1 0 0 0,-1-2 0 0 0,0 2 0 0 0,1 0 0 0 0,-1 0 0 0 0,0 0 0 0 0,0 0 0 0 0,1 1 0 0 0,-1-1 0 0 0,0 0 0 0 0,1 0 0 0 0,-1 0 0 0 0,1 0 0 0 0,-1 1 0 0 0,1-1 0 0 0,1-1 0 0 0,-2 2 0 0 0,1-1 0 0 0,-1 1 0 0 0,0-1 0 0 0,1 1 0 0 0,-1-1 0 0 0,1 1 0 0 0,-1-1 0 0 0,0 0 0 0 0,0 1 0 0 0,1-1 0 0 0,-1 1 0 0 0,0-1 0 0 0,0 0 0 0 0,0 1 0 0 0,1-1 0 0 0,-1 0 0 0 0,0 1 0 0 0,0-1 0 0 0,0 0 0 0 0,0 1 0 0 0,0-1 0 0 0,-1 0 0 0 0,1 0 0 0 0,0 1 0 0 0,0 0 0 0 0,0-1 0 0 0,0 1 0 0 0,0 0 0 0 0,0 0 0 0 0,0 0 0 0 0,0-1 0 0 0,0 1 0 0 0,0 0 0 0 0,0 0 0 0 0,0-1 0 0 0,0 1 0 0 0,0 0 0 0 0,0 0 0 0 0,0-1 0 0 0,0 1 0 0 0,1 0 0 0 0,-1 0 0 0 0,0 0 0 0 0,0-1 0 0 0,0 1 0 0 0,0 0 0 0 0,0 0 0 0 0,1 0 0 0 0,-1 0 0 0 0,0-1 0 0 0,0 1 0 0 0,0 0 0 0 0,0 0 0 0 0,1 0 0 0 0,-1 0 0 0 0,0 0 0 0 0,0 0 0 0 0,0 0 0 0 0,1-1 0 0 0,-1 1 0 0 0,0 0 0 0 0,0 0 0 0 0,1 0 0 0 0,-1 0 0 0 0,0 0 0 0 0,1 0 0 0 0,-1 0 0 0 0,0 0 0 0 0,0 0 0 0 0,1 0 0 0 0,-1 0 0 0 0,0 0 0 0 0,0 0 0 0 0,1-1 0 0 0,-1 1 0 0 0,0 0 0 0 0,0 0 0 0 0,0 0 0 0 0,1 0 0 0 0,-1 0 0 0 0,0-1 0 0 0,0 1 0 0 0,0 0 0 0 0,0 0 0 0 0,0 0 0 0 0,1-1 0 0 0,-1 1 0 0 0,0 0 0 0 0,0 0 0 0 0,0-1 0 0 0,0 1 0 0 0,0-3 0 0 0,3 0-11 0 0,2 2 4 0 0,0 1 17 0 0,-5-3-10 0 0,3 3 0 0 0,-4-1 0 0 0,2 1-1 0 0,-1 0 2 0 0,-3-1 53 0 0,5 1 215 0 0,-1 0-370 0 0,0 1-74 0 0,4 2 160 0 0,0 1 15 0 0,-5-4 0 0 0,0 1 0 0 0,0-1 0 0 0,1 1 0 0 0,-1-1 0 0 0,1 0 0 0 0,-1 1 0 0 0,0-1 0 0 0,1 0 0 0 0,-1 1 0 0 0,1-1 0 0 0,-1 0 0 0 0,0 0 0 0 0,1 1 0 0 0,-1-1 0 0 0,1 0 0 0 0,-1 0 0 0 0,1 0 0 0 0,-1 0 0 0 0,1 1 0 0 0,-1-1 0 0 0,1 0 0 0 0,-1 0 0 0 0,1 0 0 0 0,0 0 0 0 0,-1 0 0 0 0,1 0 0 0 0,-1 0 0 0 0,1-1 0 0 0,-1 1 0 0 0,1 0 0 0 0,-1 0 0 0 0,1 0 0 0 0,-1 0 0 0 0,0-1 0 0 0,1 1 0 0 0,-1 0 0 0 0,1-1 0 0 0,-1 1 0 0 0,1 0 0 0 0,-1 0 0 0 0,0-1 0 0 0,1 1 0 0 0,-1-1 0 0 0,0 1 0 0 0,1 0 0 0 0,-1-1 0 0 0,10-14 72 0 0,-9 13-63 0 0,0 0 1 0 0,0 0 0 0 0,-1 1-1 0 0,2-1 1 0 0,-1 1 0 0 0,0-1-1 0 0,0 1 1 0 0,0 0 0 0 0,3-2-1 0 0,-3 1-9 0 0,-1 2 0 0 0,0 0 0 0 0,0-1 0 0 0,-1 1 0 0 0,1 0 0 0 0,0 0 0 0 0,0 0 0 0 0,0 0 0 0 0,0-1 0 0 0,0 1 0 0 0,0 0 0 0 0,0 0 0 0 0,0 0 0 0 0,0-1 0 0 0,0 1 0 0 0,0 0 0 0 0,-1 0 0 0 0,1 0 0 0 0,0-1 0 0 0,0 1 0 0 0,0 0 0 0 0,1 0 0 0 0,-1 0 0 0 0,0 0 0 0 0,0-1 0 0 0,0 1 0 0 0,0 0 0 0 0,0 0 0 0 0,0 0 0 0 0,0-1 0 0 0,0 1 0 0 0,0 0 0 0 0,0 0 0 0 0,0 0 0 0 0,1 0 0 0 0,-1-1 0 0 0,0 1 0 0 0,0 0 0 0 0,0 0 0 0 0,0 0 0 0 0,1 0 0 0 0,3-2 0 0 0,1 2-16 0 0,-3 0-48 0 0,-2 1 63 0 0,1-1 0 0 0,-1 0 0 0 0,0 0 0 0 0,1 1 0 0 0,-1-1 0 0 0,0 0 0 0 0,1 1 0 0 0,-1-1 0 0 0,0 0 0 0 0,1 1 0 0 0,-1-1 0 0 0,0 0 0 0 0,0 1 0 0 0,1-1 0 0 0,-1 1 0 0 0,0-1 0 0 0,0 1 0 0 0,0-1 0 0 0,1 1 0 0 0,4 10 5 0 0,4 1-16 0 0,-8-11 8 0 0,-1 0 0 0 0,1 0 0 0 0,0 0 0 0 0,0 0 0 0 0,0 0 0 0 0,1 0 0 0 0,-1 0 1 0 0,0 0-1 0 0,0 0 0 0 0,0-1 0 0 0,3 2 0 0 0,-3-2 3 0 0,1 2 0 0 0,1-1 0 0 0,0 1-1 0 0,0-1 1 0 0,0 1 0 0 0,0-1-1 0 0,0 0 1 0 0,1-1 0 0 0,2 2-1 0 0,15 6 2 0 0,-17-8 0 0 0,0 1 0 0 0,0 0 0 0 0,0 0 0 0 0,-1 1 0 0 0,1-1 0 0 0,0 1 0 0 0,4 3 0 0 0,10 3 0 0 0,-15-7 0 0 0,27 9 4 0 0,-28-10-5 0 0,-1 1 0 0 0,1-1-1 0 0,0 0 1 0 0,-1 1 0 0 0,1-1 0 0 0,0 0-1 0 0,-1 0 1 0 0,1 0 0 0 0,0 0 0 0 0,-1 0-1 0 0,1 0 1 0 0,0-1 0 0 0,-1 1 0 0 0,1 0-1 0 0,1-2 1 0 0,5-2-76 0 0,-8 4 77 0 0,1 0 0 0 0,-1 0 1 0 0,0 0-1 0 0,1-1 0 0 0,-1 1 1 0 0,1 0-1 0 0,-1 0 0 0 0,1-1 1 0 0,-1 1-1 0 0,0 0 1 0 0,1-1-1 0 0,-1 1 0 0 0,0 0 1 0 0,1-1-1 0 0,-1 1 0 0 0,0-1 1 0 0,1 1-1 0 0,-1-1 0 0 0,0 1 1 0 0,0 0-1 0 0,0-1 0 0 0,1 0 1 0 0,-1 0 7 0 0,0 1 0 0 0,1-1 0 0 0,-1 1 0 0 0,0-1 0 0 0,1 1 0 0 0,-1 0 0 0 0,1-1 0 0 0,-1 1-1 0 0,0-1 1 0 0,1 1 0 0 0,-1 0 0 0 0,1-1 0 0 0,-1 1 0 0 0,1 0 0 0 0,-1 0 0 0 0,1-1 0 0 0,-1 1 0 0 0,1 0 0 0 0,0 0-1 0 0,-1 0-1 0 0,1 0 0 0 0,-1 0 1 0 0,0-1-1 0 0,1 1 1 0 0,-1 0-1 0 0,0 0 1 0 0,1 0-1 0 0,-1 0 1 0 0,0-1-1 0 0,1 1 1 0 0,-1 0-1 0 0,0 0 1 0 0,1-1-1 0 0,-1 1 1 0 0,0 0-1 0 0,0-1 1 0 0,1 1-1 0 0,-1 0 1 0 0,0-1-1 0 0,0 1 1 0 0,1 0-1 0 0,-1-1 1 0 0,0 1-1 0 0,0 0 1 0 0,0-1-1 0 0,0 1 1 0 0,0-1-1 0 0,0 1 1 0 0,0 0-1 0 0,0-1 1 0 0,0 0-1 0 0,-1 2-2 0 0,0-1 0 0 0,0 1 0 0 0,0 0 1 0 0,0-1-1 0 0,0 1 0 0 0,0 0 0 0 0,0 0 0 0 0,0 0 0 0 0,0-1 0 0 0,0 1 0 0 0,1 0 0 0 0,-2 2 1 0 0,-27 44 6 0 0,22-33-11 0 0,-2 0 0 0 0,-16 21-1 0 0,6-12 1 0 0,3-5 0 0 0,-30 30 0 0 0,-24 17 64 0 0,65-60-64 0 0,-1 0 0 0 0,2 1 0 0 0,-1-1 0 0 0,-6 10 0 0 0,-8 11 0 0 0,4-7-1 0 0,11-15 13 0 0,1 1 0 0 0,-1-1 1 0 0,0 0-1 0 0,-5 5 0 0 0,-4 9 0 0 0,11-15 122 0 0,2-6-52 0 0,0 3-80 0 0,0-1 0 0 0,0 1 1 0 0,0 0-1 0 0,0-1 0 0 0,1 1 0 0 0,-1 0 0 0 0,0-1 0 0 0,0 1 1 0 0,1 0-1 0 0,-1-1 0 0 0,0 1 0 0 0,1 0 0 0 0,-1 0 0 0 0,0-1 0 0 0,1 1 1 0 0,-1 0-1 0 0,0 0 0 0 0,1 0 0 0 0,-1 0 0 0 0,0-1 0 0 0,1 1 1 0 0,0 0-1 0 0,7-6 12 0 0,-7 4-19 0 0,0-1-1 0 0,0 1 1 0 0,0-1-1 0 0,1 1 1 0 0,-1-1-1 0 0,1 1 1 0 0,0 0 0 0 0,0 0-1 0 0,-1-1 1 0 0,5-1-1 0 0,28-38-102 0 0,-25 34 108 0 0,2-2 88 0 0,18-20 0 0 0,0-1-52 0 0,6-9-248 0 0,-18 18 120 0 0,-9 13 89 0 0,-1-1 0 0 0,0 0 0 0 0,7-13 0 0 0,-1 1 3 0 0,-10 18 0 0 0,0-1 0 0 0,-1 0 0 0 0,1 0 0 0 0,2-6 0 0 0,-5 11 9 0 0,0-1 0 0 0,1 1 0 0 0,-1-1 0 0 0,0 0 0 0 0,0 1 0 0 0,1-1-1 0 0,-1 1 1 0 0,0-1 0 0 0,0 0 0 0 0,0 1 0 0 0,0-1 0 0 0,0 0 0 0 0,1 1 0 0 0,-1-1 0 0 0,-1 0-1 0 0,1 1 1 0 0,0-1 0 0 0,0 1 0 0 0,0-1 0 0 0,0 0 0 0 0,0 1 0 0 0,0-1 0 0 0,-1 0 0 0 0,0 0-1 0 0,0 1 4 0 0,-1 0 0 0 0,1 0 0 0 0,-1 0 0 0 0,1 0 0 0 0,-1 0 0 0 0,1 0 0 0 0,0 1 0 0 0,-1-1 0 0 0,1 1 0 0 0,-1-1 0 0 0,-1 1 0 0 0,-3 2 1 0 0,0 0 0 0 0,0 1 1 0 0,0-1-1 0 0,-8 8 1 0 0,-6 2-15 0 0,4-2 1 0 0,-22 20 0 0 0,8-7 0 0 0,19-14-20 0 0,0 0 0 0 0,-12 14 0 0 0,-10 10 8 0 0,25-25 12 0 0,0-1 0 0 0,0 1 0 0 0,-6 10 0 0 0,-9 10 0 0 0,16-21-2 0 0,0 0 0 0 0,1 1 0 0 0,0-1 0 0 0,-8 18 0 0 0,14-26-1 0 0,0 0 1 0 0,0 0-1 0 0,0 0 1 0 0,1 0 0 0 0,-1 0-1 0 0,0 0 1 0 0,0 0-1 0 0,0 0 1 0 0,0 0 0 0 0,0 0-1 0 0,1 0 1 0 0,-1 0-1 0 0,0 0 1 0 0,0 0 0 0 0,0 0-1 0 0,0 0 1 0 0,0 0-1 0 0,0 0 1 0 0,1 0 0 0 0,-1 0-1 0 0,0 0 1 0 0,0 1-1 0 0,0-1 1 0 0,0 0 0 0 0,0 0-1 0 0,0 0 1 0 0,0 0-1 0 0,1 0 1 0 0,-1 0 0 0 0,0 0-1 0 0,0 0 1 0 0,0 0-1 0 0,0 1 1 0 0,0-1-1 0 0,0 0 1 0 0,0 0 0 0 0,0 0-1 0 0,0 0 1 0 0,0 0-1 0 0,0 0 1 0 0,0 1 0 0 0,0-1-1 0 0,0 0 1 0 0,0 0-1 0 0,0 0 1 0 0,0 0 0 0 0,0 0-1 0 0,0 1 1 0 0,0-1-1 0 0,0 0 1 0 0,0 0 0 0 0,0 0-1 0 0,0 0 1 0 0,0 0-1 0 0,0 0 1 0 0,0 1 0 0 0,0-1-1 0 0,0 0 1 0 0,0 0-1 0 0,0 0 1 0 0,0 0 0 0 0,0 0-1 0 0,-1 0 1 0 0,1 0-1 0 0,0 0 1 0 0,0 1 0 0 0,0-1-1 0 0,0 0 1 0 0,0 0-1 0 0,7-4-70 0 0,-7 4 55 0 0,7-5-67 0 0,5-4 56 0 0,-1 0 0 0 0,11-11 0 0 0,-16 15 20 0 0,0 0 0 0 0,1 0 0 0 0,-1 1 0 0 0,1 0 0 0 0,8-4 0 0 0,10-7 9 0 0,74-41 0 0 0,-79 43 0 0 0,0-1 0 0 0,32-32 0 0 0,29-32 0 0 0,-9 18 0 0 0,-67 56 0 0 0,0 0 0 0 0,1 1 0 0 0,-1 0 0 0 0,1 0 0 0 0,-1 0 0 0 0,1 1 0 0 0,0 0 0 0 0,0 0 0 0 0,0 0 0 0 0,1 1 0 0 0,-1 0 0 0 0,0 0 0 0 0,8 0 0 0 0,27-2 0 0 0,-29-1 8 0 0,-11 4-5 0 0,0-1 1 0 0,0 1-1 0 0,0 0 1 0 0,0-1-1 0 0,0 1 1 0 0,0 0 0 0 0,-1 0-1 0 0,1-1 1 0 0,0 1-1 0 0,0 0 1 0 0,0 0-1 0 0,0 0 1 0 0,0 0-1 0 0,0 0 1 0 0,1 1-1 0 0,4 0-13 0 0,-4-5-22 0 0,-2 3 422 0 0,1-47-376 0 0,-3 34-103 0 0,2 13 84 0 0,-1 0 0 0 0,1 0 0 0 0,0 0 0 0 0,0 0 0 0 0,0 0 0 0 0,0 0 0 0 0,-1 1 0 0 0,1-1 0 0 0,0 0 0 0 0,0 0 0 0 0,1 0 0 0 0,-1 0 0 0 0,0 0 0 0 0,0 0 0 0 0,0 1 0 0 0,1-1 0 0 0,-1 0 0 0 0,0 0 0 0 0,1 0 0 0 0,-1 0 0 0 0,1 1 0 0 0,-1-1 0 0 0,1 0 0 0 0,-1 0 0 0 0,1 1 0 0 0,-1-1 0 0 0,1 0 0 0 0,0 1 0 0 0,1-2 0 0 0,12-16-6 0 0,-2 2 11 0 0,-11 13 16 0 0,-2 10 104 0 0,1-7-115 0 0,-1 1-1 0 0,1 0 0 0 0,0-1 1 0 0,-1 1-1 0 0,1 0 0 0 0,-1-1 1 0 0,1 1-1 0 0,-1 0 0 0 0,1-1 1 0 0,-1 1-1 0 0,0-1 1 0 0,1 1-1 0 0,-1-1 0 0 0,1 0 1 0 0,-1 1-1 0 0,0-1 0 0 0,0 1 1 0 0,1-1-1 0 0,-1 0 0 0 0,0 0 1 0 0,-1 1-1 0 0,1-2 9 0 0,0 0-1 0 0,-1 0 0 0 0,1 0 1 0 0,0 0-1 0 0,0 0 0 0 0,0 0 1 0 0,0 0-1 0 0,0 0 0 0 0,0-1 1 0 0,-1-1-1 0 0,1 2-12 0 0,1 1 0 0 0,0-1 0 0 0,0 0 0 0 0,0 1 0 0 0,-1-1 0 0 0,1 0 0 0 0,0 1 0 0 0,0-1 0 0 0,0 1 0 0 0,0-1 0 0 0,0 0 0 0 0,0 1 0 0 0,0-1 0 0 0,0 0 0 0 0,0 1 0 0 0,1-1 0 0 0,-1 1 0 0 0,0-1 0 0 0,0 0 0 0 0,0 1 0 0 0,1-1 0 0 0,-1 1 0 0 0,0-1 0 0 0,1 1 0 0 0,-1-1 0 0 0,1 1 0 0 0,-1-1 0 0 0,0 1 0 0 0,2-1 0 0 0,13-12 0 0 0,-13 12 0 0 0,8-5 0 0 0,-4 3 0 0 0,0-1 0 0 0,0 0 0 0 0,-1 0 0 0 0,9-9 0 0 0,-12 11 6 0 0,1 0-1 0 0,0 0 1 0 0,0 0-1 0 0,-1 0 1 0 0,1 1-1 0 0,0-1 1 0 0,1 1-1 0 0,-1 0 1 0 0,0 0 0 0 0,0 0-1 0 0,0 0 1 0 0,5 0-1 0 0,44-1-229 0 0,-50 2 224 0 0,-1 0 0 0 0,1-1 0 0 0,-1 1 0 0 0,1 0 0 0 0,0-1 0 0 0,-1 1 0 0 0,1-1 0 0 0,-1 1 0 0 0,1-1 0 0 0,1-1 0 0 0,2 0 0 0 0,-2 1 0 0 0,0 0 0 0 0,0-1 0 0 0,-1 1 0 0 0,1-1 0 0 0,0 1 0 0 0,-1-1 0 0 0,1 0 0 0 0,-1 0 0 0 0,1 0 0 0 0,-1 0 0 0 0,3-3 0 0 0,-5 4 0 0 0,1 0 0 0 0,-1 0 0 0 0,1 1 0 0 0,0-1 0 0 0,0 0 0 0 0,0 1 0 0 0,-1-1 0 0 0,1 1 0 0 0,0-1 0 0 0,0 1 0 0 0,0-1 0 0 0,2 1 0 0 0,-2-1 0 0 0,0 1 0 0 0,0-1 0 0 0,0 1 0 0 0,0-1 0 0 0,0 1 0 0 0,0-1 0 0 0,0 0 0 0 0,0 1 0 0 0,-1-1 0 0 0,1 0 0 0 0,1-1 0 0 0,-1 2 0 0 0,-1-1 0 0 0,1 0 0 0 0,0 1 0 0 0,0-1 0 0 0,-1 1 0 0 0,1-1 0 0 0,0 1 0 0 0,0 0 0 0 0,0-1 0 0 0,0 1 0 0 0,-1 0 0 0 0,1-1 0 0 0,0 1 0 0 0,2 0 0 0 0,-2 0 0 0 0,0-1 0 0 0,0 1 0 0 0,0 0 0 0 0,1-1 0 0 0,-1 1 0 0 0,0-1 0 0 0,0 1 0 0 0,0-1 0 0 0,0 1 0 0 0,0-1 0 0 0,1-1 0 0 0,-1 2 0 0 0,-1 0 0 0 0,1-1 0 0 0,-1 1 0 0 0,1-1 0 0 0,-1 1 0 0 0,1 0 0 0 0,0-1 0 0 0,-1 1 0 0 0,1 0 0 0 0,-1-1 0 0 0,1 1 0 0 0,0 0 0 0 0,-1 0 0 0 0,1 0 0 0 0,0 0 0 0 0,-1-1 0 0 0,1 1 0 0 0,0 0 0 0 0,-1 0 0 0 0,2 1 0 0 0,15-3 0 0 0,15 2 0 0 0,-30 0 0 0 0,1 0 0 0 0,0 0 0 0 0,0 0 0 0 0,0 0 0 0 0,0 0 0 0 0,-1 0 0 0 0,1-1 0 0 0,5-1 0 0 0,7 0 0 0 0,-13 2 4 0 0,0-1 0 0 0,0 1 0 0 0,-1-1 0 0 0,1 1-1 0 0,0-1 1 0 0,0 1 0 0 0,-1-1 0 0 0,1 0 0 0 0,2-2 0 0 0,12-4 21 0 0,-12 6-14 0 0,-2-3 32 0 0,2 3-33 0 0,-2 6-9 0 0,-1 6-2 0 0,-2-8 13 0 0,0 0-1 0 0,0 0 1 0 0,0 0-1 0 0,0 0 1 0 0,0 0 0 0 0,0 0-1 0 0,-1-1 1 0 0,0 1-1 0 0,1-1 1 0 0,-1 1-1 0 0,-3 3 1 0 0,-8 11 95 0 0,-14 14-97 0 0,-2 8-163 0 0,1 2 354 0 0,18-29-215 0 0,9-11 11 0 0,0 0 0 0 0,0 0 1 0 0,1 0-1 0 0,-1-1 0 0 0,0 1 1 0 0,0 0-1 0 0,1 0 0 0 0,-1 0 1 0 0,1 1-1 0 0,-1-1 0 0 0,1 0 1 0 0,-1 0-1 0 0,1 0 0 0 0,0 0 1 0 0,-1 0-1 0 0,1 2 0 0 0,0-3 0 0 0,0 1 0 0 0,0-1 0 0 0,0 1 0 0 0,-1-1 0 0 0,1 1 0 0 0,0-1 0 0 0,0 1 0 0 0,0-1 0 0 0,-1 0 0 0 0,1 1 0 0 0,0-1 0 0 0,0 0 0 0 0,-1 1 0 0 0,1-1 0 0 0,0 0 0 0 0,-1 1 0 0 0,0-1 0 0 0,1 1 0 0 0,0-1 1 0 0,-1 0 0 0 0,1 0-1 0 0,0 0 1 0 0,0 0 0 0 0,-1 1-1 0 0,1-1 1 0 0,0 0-1 0 0,0 0 1 0 0,0 1 0 0 0,0-1-1 0 0,-1 0 1 0 0,1 0-1 0 0,0 1 1 0 0,0-1 0 0 0,0 0-1 0 0,0 0 1 0 0,0 1 0 0 0,0-1-1 0 0,0 0 1 0 0,-1 1-1 0 0,1-1 1 0 0,0 0 0 0 0,0 0-1 0 0,0 1 1 0 0,0 0 0 0 0,4 4-56 0 0,-2-4 52 0 0,-1 0 0 0 0,1 0-1 0 0,-1-1 1 0 0,1 1 0 0 0,0 0 0 0 0,-1-1 0 0 0,1 0-1 0 0,-1 1 1 0 0,1-1 0 0 0,0 0 0 0 0,0 0-1 0 0,-1 0 1 0 0,1 0 0 0 0,0 0 0 0 0,-1 0 0 0 0,1 0-1 0 0,0 0 1 0 0,-1-1 0 0 0,1 1 0 0 0,-1-1-1 0 0,1 1 1 0 0,0-1 0 0 0,-1 0 0 0 0,3-1-1 0 0,3-2 19 0 0,-1 1-1 0 0,0-1 0 0 0,-1 0 0 0 0,10-8 0 0 0,36-40 53 0 0,-41 43-34 0 0,-6 6 8 0 0,0-1 0 0 0,-1 0 0 0 0,1 1 0 0 0,-1-1 0 0 0,0-1 0 0 0,5-7 0 0 0,-3 7-10 0 0,-4 4-29 0 0,0 0-1 0 0,0 0 0 0 0,0 0 1 0 0,0 0-1 0 0,0 0 0 0 0,0 0 1 0 0,-1 0-1 0 0,1 0 0 0 0,0 0 1 0 0,0 0-1 0 0,-1 0 0 0 0,1 0 1 0 0,-1-1-1 0 0,1 1 0 0 0,-1 0 1 0 0,1-3-1 0 0,-2 6 6 0 0,-1-1-8 0 0,1 1 0 0 0,0 0 1 0 0,-1 0-1 0 0,1 0 1 0 0,0 0-1 0 0,0 0 0 0 0,-1 4 1 0 0,-8 27-296 0 0,6-25 299 0 0,1 1 0 0 0,-3 13 0 0 0,6-20-6 0 0,0 1-1 0 0,-1-1 1 0 0,1 1-1 0 0,0 0 1 0 0,0-1-1 0 0,0 1 1 0 0,1-1-1 0 0,-1 1 1 0 0,1 0 0 0 0,-1-1-1 0 0,1 1 1 0 0,2 4-1 0 0,-3-6 7 0 0,0-1 0 0 0,1 1 0 0 0,-1 0 0 0 0,0-1 0 0 0,1 1 0 0 0,-1 0 0 0 0,0-1 0 0 0,1 1 0 0 0,-1 0 0 0 0,1-1 0 0 0,-1 1 0 0 0,1-1 0 0 0,0 1 0 0 0,-1-1 0 0 0,1 1 0 0 0,-1-1 0 0 0,1 0 0 0 0,0 1 0 0 0,-1-1 0 0 0,1 0 0 0 0,1 1 0 0 0,0 0 0 0 0,-1-1 0 0 0,-1 1 0 0 0,1-1 0 0 0,0 0 0 0 0,-1 1 0 0 0,1-1 0 0 0,0 0 0 0 0,0 0 0 0 0,-1 1 0 0 0,1-1 0 0 0,0 0 0 0 0,0 0 0 0 0,-1 0 0 0 0,1 0 0 0 0,0 0 0 0 0,0 0 0 0 0,-1 0 0 0 0,1 0 0 0 0,0 0 0 0 0,0-1 0 0 0,-1 1 0 0 0,1 0 0 0 0,0 0 0 0 0,-1-1 0 0 0,2 1 0 0 0,0-1 0 0 0,22-14 64 0 0,3-1-64 0 0,-23 15 0 0 0,-1 0 0 0 0,0-1 0 0 0,0 0 0 0 0,1 1 0 0 0,-1-1 0 0 0,-1 0 0 0 0,1-1 0 0 0,0 1 0 0 0,4-5 0 0 0,-5 6 0 0 0,1-1 0 0 0,-1 1 0 0 0,1 0 0 0 0,-1 0 0 0 0,1 0 0 0 0,0 1 0 0 0,-1-1 0 0 0,1 1 0 0 0,0-1 0 0 0,3 1 0 0 0,1 0 0 0 0,-4 0 0 0 0,0 0 0 0 0,-1 0 0 0 0,1 0 0 0 0,-1 0 0 0 0,1 0 0 0 0,-1-1 0 0 0,1 1 0 0 0,0-1 0 0 0,-1 0 0 0 0,0 0 0 0 0,1 0 0 0 0,-1 0 0 0 0,1 0 0 0 0,-1 0 0 0 0,0-1 0 0 0,0 1 0 0 0,0-1 0 0 0,3-2 0 0 0,-4 3 0 0 0,1 0 0 0 0,0-1 0 0 0,-1 1 0 0 0,1 0 0 0 0,0-1 0 0 0,0 1 0 0 0,3-1 0 0 0,7-4 0 0 0,2-2-20 0 0,3-3-33 0 0,0 2 36 0 0,0 0 30 0 0,7-5 20 0 0,-19 12-29 0 0,-1 0 0 0 0,0 0 0 0 0,0 0 0 0 0,6-6 0 0 0,-9 8-4 0 0,-1 0 0 0 0,1-1 0 0 0,0 1 0 0 0,-1 0 0 0 0,1 0 0 0 0,0 0 0 0 0,-1-1 0 0 0,1 1 0 0 0,0 0 0 0 0,0 0 0 0 0,-1 0 0 0 0,1 0 0 0 0,0 0 0 0 0,-1 0 0 0 0,1 0 0 0 0,1 1 0 0 0,0-1 0 0 0,1 0 0 0 0,-1 0 0 0 0,1 0 0 0 0,-1 0 0 0 0,0-1 0 0 0,1 1 0 0 0,-1 0 0 0 0,5-2 0 0 0,16-12 0 0 0,-21 14 0 0 0,-1-1 0 0 0,0 1 0 0 0,0 0 0 0 0,0-1 0 0 0,1 1 0 0 0,-1-1 0 0 0,0 1 0 0 0,0-1 0 0 0,0 1 0 0 0,0-1 0 0 0,0 0 0 0 0,0 0 0 0 0,0 1 0 0 0,0-1 0 0 0,1-2 0 0 0,-1 2 0 0 0,0 0 0 0 0,1 0 0 0 0,-1-1 0 0 0,0 1 0 0 0,1 0 0 0 0,-1 0 0 0 0,1 0 0 0 0,-1 0 0 0 0,1 1 0 0 0,0-1 0 0 0,-1 0 0 0 0,3 0 0 0 0,-3 1 0 0 0,0 0 0 0 0,0-1 0 0 0,0 1 0 0 0,0 0 0 0 0,0-1 0 0 0,-1 1 0 0 0,1 0 0 0 0,0-1 0 0 0,0 1 0 0 0,-1-1 0 0 0,1 1 0 0 0,0-1 0 0 0,-1 0 0 0 0,1 1 0 0 0,0-1 0 0 0,-1 1 0 0 0,1-1 0 0 0,-1 0 0 0 0,1 0 0 0 0,-1 1 0 0 0,0-1 0 0 0,1 0 0 0 0,-1 0 0 0 0,0 0 0 0 0,1 1 0 0 0,-1-1 0 0 0,0 0 0 0 0,0-1 0 0 0,1 0 0 0 0,-1 2 0 0 0,0-1 0 0 0,0 1 0 0 0,1 0 0 0 0,-1-1 0 0 0,0 1 0 0 0,0 0 0 0 0,0-1 0 0 0,1 1 0 0 0,-1 0 0 0 0,0 0 0 0 0,1-1 0 0 0,-1 1 0 0 0,0 0 0 0 0,1 0 0 0 0,-1 0 0 0 0,0-1 0 0 0,1 1 0 0 0,-1 0 0 0 0,0 0 0 0 0,1 0 0 0 0,-1 0 0 0 0,0 0 0 0 0,1 0 0 0 0,-1 0 0 0 0,1 0 0 0 0,-1 0 0 0 0,0 0 0 0 0,1 0 0 0 0,0 0 0 0 0,-1 0 0 0 0,0 0 0 0 0,1 0 0 0 0,-1 0 0 0 0,0 0 0 0 0,0 0 0 0 0,1 0 0 0 0,-1 0 0 0 0,0 0 0 0 0,1 0 0 0 0,-1-1 0 0 0,0 1 0 0 0,1 0 0 0 0,-1 0 0 0 0,0 0 0 0 0,0 0 0 0 0,1 0 0 0 0,-1-1 0 0 0,0 1 0 0 0,0 0 0 0 0,1 0 0 0 0,-1 0 0 0 0,0-1 0 0 0,0 1 0 0 0,0 0 0 0 0,1 0 0 0 0,-1-1 0 0 0,0 1 0 0 0,0 0 0 0 0,0 0 0 0 0,0-1 0 0 0,1 0 0 0 0,-1-4 0 0 0,0 4 0 0 0,0 1 0 0 0,0-1 0 0 0,0 1 0 0 0,0-1 0 0 0,0 1 0 0 0,0-1 0 0 0,1 1 0 0 0,-1-1 0 0 0,0 1 0 0 0,0-1 0 0 0,0 1 0 0 0,1-1 0 0 0,-1 1 0 0 0,0-1 0 0 0,0 1 0 0 0,1-1 0 0 0,-1 1 0 0 0,0 0 0 0 0,1-1 0 0 0,-1 1 0 0 0,0 0 0 0 0,1-1 0 0 0,-1 1 0 0 0,1 0 0 0 0,-1-1 0 0 0,1 1 0 0 0,-1 0 0 0 0,1 0 0 0 0,-1-1 0 0 0,1 1 0 0 0,0 0 1 0 0,-1-1 0 0 0,0 1 0 0 0,1 0 0 0 0,-1 0-1 0 0,0-1 1 0 0,1 1 0 0 0,-1 0 0 0 0,0-1 0 0 0,1 1-1 0 0,-1-1 1 0 0,0 1 0 0 0,0 0 0 0 0,0-1 0 0 0,1 1 0 0 0,-1-1-1 0 0,0 1 1 0 0,0 0 0 0 0,0-1 0 0 0,0 1 0 0 0,0-1 0 0 0,0 0-1 0 0,0 1 2 0 0,0-1-1 0 0,0 1 0 0 0,0 0 0 0 0,0-1 0 0 0,0 1 0 0 0,0 0 0 0 0,0-1 1 0 0,1 1-1 0 0,-1 0 0 0 0,0 0 0 0 0,0-1 0 0 0,0 1 0 0 0,0 0 0 0 0,0-1 0 0 0,0 1 1 0 0,1 0-1 0 0,-1 0 0 0 0,0-1 0 0 0,0 1 0 0 0,0 0 0 0 0,1 0 0 0 0,-1 0 0 0 0,0-1 1 0 0,0 1-1 0 0,1 0 0 0 0,-1 0 0 0 0,0 0 0 0 0,0 0 0 0 0,1-1 0 0 0,-1 1 1 0 0,9 1 8 0 0,-1 1-10 0 0,0-3 0 0 0,10 1-162 0 0,-12-1 40 0 0,-7-7 382 0 0,5 9-244 0 0,-3-4-16 0 0,4 4-16 0 0,-4 0-32 0 0,8 1 112 0 0,-8-1-64 0 0,-1-1 0 0 0,1 0 0 0 0,-1 0 0 0 0,1 0 0 0 0,0 0 0 0 0,-1 0 0 0 0,1 0 0 0 0,-1 1 0 0 0,1-1 0 0 0,-1 0 0 0 0,1-1 0 0 0,-1 1 0 0 0,1 0 0 0 0,-1 0 0 0 0,1 0 0 0 0,0 0 0 0 0,-1 0 0 0 0,1-1 0 0 0,-1 1 0 0 0,1 0 0 0 0,-1 0 0 0 0,1-1 0 0 0,-1 1 0 0 0,0 0 0 0 0,1-1 0 0 0,0 1 0 0 0,4-3 0 0 0,4 3 0 0 0,-3-3 0 0 0,8 3 0 0 0,-11 1 0 0 0,5-3 0 0 0,-4-1 0 0 0,-4 2 0 0 0,0 1 0 0 0,0 0 0 0 0,0 0 0 0 0,1 0 0 0 0,-1 0 0 0 0,0 0 0 0 0,0-1 0 0 0,0 1 0 0 0,0 0 0 0 0,0 0 0 0 0,1 0 0 0 0,-1 0 0 0 0,0 0 0 0 0,0 0 0 0 0,0 0 0 0 0,1 0 0 0 0,-1-1 0 0 0,0 1 0 0 0,0 0 0 0 0,0 0 0 0 0,1 0 0 0 0,-1 0 0 0 0,0 0 0 0 0,0 0 0 0 0,0 0 0 0 0,1 0 0 0 0,-1 0 0 0 0,0 0 0 0 0,0 1 0 0 0,0-1 0 0 0,0 0 0 0 0,1 0 0 0 0,-1 0 0 0 0,0 0 0 0 0,0 0 0 0 0,0 0 0 0 0,1 0 0 0 0,-1 0 0 0 0,0 0 0 0 0,0 1 0 0 0,0-1 0 0 0,10 5 0 0 0,-9-5 0 0 0,1 1 0 0 0,-1 0 0 0 0,1 0 0 0 0,-1 0 0 0 0,0 0 0 0 0,1 0 0 0 0,-1 0 0 0 0,0 0 0 0 0,0 1 0 0 0,0-1 0 0 0,0 0 0 0 0,0 1 0 0 0,0-1 0 0 0,0 0 0 0 0,0 1 0 0 0,-1-1 0 0 0,2 3 0 0 0,2 5 0 0 0,-5-7 0 0 0,0 0 0 0 0,8 12 0 0 0,20 32 0 0 0,-2-3-14 0 0,-16-26-124 0 0,-7-11 159 0 0,-1-4-12 0 0,1 1 0 0 0,-1 0-1 0 0,1-1 1 0 0,-1 1 0 0 0,1-1-1 0 0,0 0 1 0 0,0 1 0 0 0,0-1-1 0 0,3 2 1 0 0,-4-3-105 0 0,11 10-78 0 0,-6-7 464 0 0,-4-3-289 0 0,-1 0 0 0 0,0 0 0 0 0,1 0 0 0 0,-1 0 0 0 0,1 0 0 0 0,-1-1 0 0 0,1 1 0 0 0,-1-1 0 0 0,1 1 0 0 0,-1-1 0 0 0,1 1 0 0 0,0-1 0 0 0,-1 0 0 0 0,1 0 0 0 0,3 0 0 0 0,-5 0-1 0 0,11 1 0 0 0,-7-1 0 0 0,5-3 0 0 0,9-6 0 0 0,-15 8 0 0 0,-1 0 0 0 0,1-1 0 0 0,-1 1 0 0 0,1-1 0 0 0,-1 1 0 0 0,0-1 0 0 0,0 0 0 0 0,3-3 0 0 0,-5 5 0 0 0,1-1 0 0 0,-1 0 0 0 0,1 1 0 0 0,-1-1 0 0 0,1 1 0 0 0,-1-1 0 0 0,1 1 0 0 0,-1 0 0 0 0,1-1 0 0 0,-1 1 0 0 0,1 0 0 0 0,-1-1 0 0 0,1 1 0 0 0,0 0 0 0 0,-1-1 0 0 0,2 1 0 0 0,2-2 0 0 0,1-1 0 0 0,2-2-10 0 0,-8 3-13 0 0,2 0-10 0 0,9-4 42 0 0,-7 4-2 0 0,0-1 0 0 0,0 1 0 0 0,1 0 0 0 0,-1 0 1 0 0,1 1-1 0 0,-1-1 0 0 0,6-1 0 0 0,-6 1-7 0 0,16-4 0 0 0,-10 7 0 0 0,-2 1 0 0 0,-6-2 0 0 0,-1 0 0 0 0,1 1 0 0 0,-1-1 0 0 0,1 0 0 0 0,-1 0 0 0 0,1 0 0 0 0,-1 0 0 0 0,1 1 0 0 0,0-1 0 0 0,-1 0 0 0 0,1 0 0 0 0,-1 0 0 0 0,1 0 0 0 0,-1 0 0 0 0,1 0 0 0 0,0-1 0 0 0,-1 1 0 0 0,1 0 0 0 0,-1 0 0 0 0,1 0 0 0 0,-1 0 0 0 0,1-1 0 0 0,-1 1 0 0 0,1 0 0 0 0,-1-1 0 0 0,1 1 0 0 0,4-3 0 0 0,2 3 0 0 0,-3-1 0 0 0,-3 1 0 0 0,0-1 0 0 0,0 1 0 0 0,0-1 0 0 0,0 1 0 0 0,0 0 0 0 0,0 0 0 0 0,0-1 0 0 0,0 1 0 0 0,0 0 0 0 0,1 0 0 0 0,-1 0 0 0 0,0 0 0 0 0,0 0 0 0 0,0 0 0 0 0,0 0 0 0 0,0 1 0 0 0,1-1 0 0 0,-1 0 0 0 0,0 1 0 0 0,0-1 0 0 0,0 0 0 0 0,0 1 0 0 0,0 0 0 0 0,0-1 0 0 0,1 2 0 0 0,4 4 0 0 0,-1-1 0 0 0,-1 0 0 0 0,0 3 0 0 0,0-2 0 0 0,3-2 0 0 0,0-2 0 0 0,9 0 0 0 0,-15-2 0 0 0,0 0 0 0 0,0 0 0 0 0,0 1 0 0 0,0-1 0 0 0,0 0 0 0 0,0 0 0 0 0,0 1 0 0 0,0-1 0 0 0,-1 0 0 0 0,1 1 0 0 0,0-1 0 0 0,0 1 0 0 0,0-1 0 0 0,0 1 0 0 0,16 10 0 0 0,-14-9 0 0 0,12 4 0 0 0,3-2 82 0 0,-17-4-68 0 0,1 0-1 0 0,-1 0 1 0 0,0 1-1 0 0,1-1 1 0 0,-1 0-1 0 0,0 1 1 0 0,0-1-1 0 0,0 1 0 0 0,0-1 1 0 0,1 1-1 0 0,-1 0 1 0 0,0-1-1 0 0,0 1 1 0 0,1 1-1 0 0,16 20-249 0 0,2 4 172 0 0,-20-25 64 0 0,1-1 0 0 0,-1 0 0 0 0,0 1 0 0 0,1-1 0 0 0,-1 1 0 0 0,0-1 0 0 0,1 0 0 0 0,-1 1 0 0 0,0-1 0 0 0,1 1 0 0 0,-1-1 0 0 0,0 1 0 0 0,0-1 0 0 0,0 1 0 0 0,0-1 0 0 0,1 1 0 0 0,-1-1 0 0 0,0 1 0 0 0,0-1 0 0 0,0 1 0 0 0,0-1 0 0 0,0 1 0 0 0,0 0 0 0 0,0-1 0 0 0,-1 2 0 0 0,3 2 0 0 0,17 14 0 0 0,-2-1 0 0 0,-7-9 0 0 0,-1-1 0 0 0,18 14 0 0 0,-24-19 0 0 0,14 8 54 0 0,-4-3-43 0 0,-10-6-12 0 0,10 2 1 0 0,-7-2 0 0 0,-4-1 0 0 0,-1 0 0 0 0,0 0 0 0 0,0 1 0 0 0,0-1 0 0 0,0 0 0 0 0,0 0 0 0 0,0 1 0 0 0,0-1 0 0 0,0 1 0 0 0,0-1 0 0 0,-1 1 0 0 0,1-1 0 0 0,0 1 0 0 0,0 0 0 0 0,0-1 0 0 0,0 1 0 0 0,-1 0 0 0 0,1 0 0 0 0,0 0 0 0 0,-1-1 0 0 0,2 3 0 0 0,10 11 1 0 0,-3-4-12 0 0,7 2 2 0 0,-1-3 28 0 0,4 3-19 0 0,13 4-24 0 0,-28-14 36 0 0,-1-1 0 0 0,1 1 0 0 0,0-1 0 0 0,1 0 0 0 0,-1 0 0 0 0,4 0 0 0 0,-1 0 32 0 0,-6-1-21 0 0,0 0-1 0 0,0 0 0 0 0,0 0 1 0 0,0 0-1 0 0,0 0 1 0 0,0 0-1 0 0,0 0 0 0 0,0 0 1 0 0,0 0-1 0 0,0-1 1 0 0,0 1-1 0 0,0 0 1 0 0,0-1-1 0 0,0 1 0 0 0,0-1 1 0 0,2 0-1 0 0,2-2 210 0 0,-5 3-284 0 0,9 8-389 0 0,-5-4 441 0 0,1 1 0 0 0,-2-1-16 0 0,-2-3-64 0 0,0 1 0 0 0,6 6 65 0 0,-4-4 14 0 0,0 6 1 0 0,-1-5 0 0 0,0-1 0 0 0,0 1 0 0 0,-1-1 0 0 0,1 1 0 0 0,-1-1 0 0 0,0 1 0 0 0,0-1 0 0 0,1 10 0 0 0,6 22 96 0 0,-8-33-103 0 0,0 0 0 0 0,0 0 1 0 0,0 1-1 0 0,0-1 0 0 0,1 0 0 0 0,-1 0 0 0 0,1 0 0 0 0,0 0 0 0 0,0 0 1 0 0,0 0-1 0 0,0 0 0 0 0,1 0 0 0 0,1 3 0 0 0,10 16 143 0 0,-12-20-184 0 0,1 3 166 0 0,4 2-108 0 0,0 0-10 0 0,0-2 0 0 0,-5 0-12 0 0,3 1-52 0 0,4 1-28 0 0,-2-3 92 0 0,-4-3 1 0 0,-1 0 1 0 0,1 0-1 0 0,-1 0 0 0 0,1 0 0 0 0,-1 0 0 0 0,1 0 0 0 0,-1 0 1 0 0,3 2-1 0 0,-3-1 52 0 0,0-1 1 0 0,14 14-43 0 0,-6-2-25 0 0,-7-11-55 0 0,3 0 2 0 0,-2 0 108 0 0,6 5 1 0 0,2 0-96 0 0,-6-6 57 0 0,-1 0 9 0 0,-1 0-1 0 0,1 0 1 0 0,-1 0 0 0 0,1 1-1 0 0,-1-1 1 0 0,1 1 0 0 0,4 3-1 0 0,-7-4-9 0 0,0 1 1 0 0,1-1-1 0 0,-1 0 0 0 0,1 0 1 0 0,-1 0-1 0 0,1 0 0 0 0,-1 0 0 0 0,1 0 1 0 0,0-1-1 0 0,-1 1 0 0 0,5 1 1 0 0,8 1 433 0 0,-13-3-460 0 0,1 0-1 0 0,0-1 0 0 0,0 1 1 0 0,-1-1-1 0 0,1 1 0 0 0,0-1 1 0 0,-1 0-1 0 0,1 1 1 0 0,-1-1-1 0 0,1 0 0 0 0,1-1 1 0 0,1-1 31 0 0,-3 3-7 0 0,0 1 0 0 0,0-1 0 0 0,0 0 0 0 0,1 0 0 0 0,-1 0 0 0 0,0 0 0 0 0,0 0 0 0 0,0-1 0 0 0,0 1 0 0 0,0 0 0 0 0,0 0 0 0 0,0-1 0 0 0,0 1 0 0 0,0 0 0 0 0,0-1 0 0 0,0 1 0 0 0,-1-1 0 0 0,1 1 0 0 0,0-1 0 0 0,0 0 0 0 0,0 1 0 0 0,0-1 0 0 0,-1 0 0 0 0,2 0 0 0 0,3-4 0 0 0,-5 4 0 0 0,0 1 0 0 0,1 0 0 0 0,-1-1 0 0 0,0 1 0 0 0,0 0 0 0 0,1 0 0 0 0,-1-1 0 0 0,0 1 0 0 0,0 0 0 0 0,1 0 0 0 0,-1-1 0 0 0,0 1 0 0 0,1 0 0 0 0,-1 0 0 0 0,0 0 0 0 0,1-1 0 0 0,-1 1 0 0 0,0 0 0 0 0,1 0 0 0 0,-1 0 0 0 0,1 0 0 0 0,-1 0 0 0 0,0 0 0 0 0,1 0 0 0 0,0 0 0 0 0,6-7 0 0 0,-6 7 0 0 0,-1 0 0 0 0,1-1 0 0 0,-1 1 0 0 0,0-1 0 0 0,1 1 0 0 0,-1-1 0 0 0,1 1 0 0 0,-1-1 0 0 0,0 0 0 0 0,1 1 0 0 0,-1-1 0 0 0,0 1 0 0 0,1-1 0 0 0,-1 0 0 0 0,0 1 0 0 0,0-1 0 0 0,0 0 0 0 0,0 0 0 0 0,1-2 0 0 0,3-1 0 0 0,3 5 0 0 0,-7-1 0 0 0,1 0 0 0 0,-1 1 0 0 0,0-1 0 0 0,1 0 0 0 0,-1 0 0 0 0,1 0 0 0 0,-1 0 0 0 0,1 0 0 0 0,-1 1 0 0 0,0-1 0 0 0,1 0 0 0 0,-1 0 0 0 0,1 1 0 0 0,-1-1 0 0 0,0 0 0 0 0,1 0 0 0 0,-1 1 0 0 0,0-1 0 0 0,1 0 0 0 0,-1 1 0 0 0,0-1 0 0 0,0 1 0 0 0,1-1 0 0 0,-1 0 0 0 0,0 1 0 0 0,0-1 0 0 0,0 1 0 0 0,5 9 0 0 0,0-5 0 0 0,-1 2 0 0 0,-3-7 0 0 0,0 1 0 0 0,-1 0 0 0 0,1-1 0 0 0,-1 1 0 0 0,1 0 0 0 0,-1 0 0 0 0,0-1 0 0 0,1 1 0 0 0,-1 0 0 0 0,0 0 0 0 0,1 0 0 0 0,-1-1 0 0 0,0 1 0 0 0,0 0 0 0 0,0 0 0 0 0,0 0 0 0 0,0 0 0 0 0,0 0 0 0 0,0 1 0 0 0,0 2 0 0 0,2 26 9 0 0,-2-15-29 0 0,1-1 0 0 0,1 0-1 0 0,4 19 1 0 0,0 8 92 0 0,-2-12-144 0 0,-3-18 72 0 0,7 41 0 0 0,-6-40 0 0 0,-1-2 0 0 0,14 21 11 0 0,-5-9 32 0 0,-6-12-94 0 0,-1-4 50 0 0,5 2-1 0 0,10 12 2 0 0,-8-14 0 0 0,-8-3 0 0 0,4 4 0 0 0,12 14 0 0 0,-15-19 7 0 0,0 0 0 0 0,-1 0 0 0 0,1 0 0 0 0,0 0-1 0 0,0 0 1 0 0,1-1 0 0 0,-1 0 0 0 0,0 1 0 0 0,0-1 0 0 0,5 1 0 0 0,3 0-19 0 0,-9-1 16 0 0,-1-1 0 0 0,1 0 0 0 0,0 1 1 0 0,0-1-1 0 0,-1 0 0 0 0,1 0 0 0 0,0-1 0 0 0,0 1 0 0 0,-1 0 0 0 0,1 0 0 0 0,0-1 0 0 0,2 0 1 0 0,36 0 5 0 0,-31 1-9 0 0,-6 0 3 0 0,0 1 0 0 0,0-1-1 0 0,0 0 1 0 0,0 0 0 0 0,0-1 0 0 0,0 1-1 0 0,0-1 1 0 0,1 1 0 0 0,-1-1 0 0 0,-1 0-1 0 0,1 0 1 0 0,0 0 0 0 0,3-2-1 0 0,-5 2-4 0 0,-1 1 0 0 0,1 0 0 0 0,0 0 0 0 0,-1-1 0 0 0,1 1 0 0 0,0 0 0 0 0,-1 0 0 0 0,1 0 0 0 0,0 0 0 0 0,0 0 0 0 0,-1 0 0 0 0,1 0 0 0 0,0 0 0 0 0,-1 0 0 0 0,1 0 0 0 0,0 1 0 0 0,-1-1 0 0 0,1 0 0 0 0,0 0 0 0 0,-1 1 0 0 0,1-1 0 0 0,0 0-1 0 0,-1 1 1 0 0,2 0 0 0 0,20 18-37 0 0,11 4 121 0 0,-29-19-83 0 0,0 0-12 0 0,0-2-16 0 0,-1 4 0 0 0,2 3 24 0 0,4 16 4 0 0,2 16-64 0 0,-5 12 64 0 0,-5-44 3 0 0,6 16 103 0 0,-7-23-81 0 0,1-1 0 0 0,0 1 0 0 0,-1 0 0 0 0,1 0 0 0 0,-1 0 0 0 0,0 0 0 0 0,1 0-1 0 0,-1 3 1 0 0,1 8-216 0 0,10 34 177 0 0,-10-42 14 0 0,0-1 0 0 0,0 1 0 0 0,0-1 0 0 0,-1 9 0 0 0,3 11 0 0 0,-2 4-64 0 0,0 2 237 0 0,-1-2 74 0 0,0-24-281 0 0,0 0 0 0 0,-1-1 1 0 0,1 1-1 0 0,1 0 0 0 0,-1 0 0 0 0,0-1 0 0 0,2 6 0 0 0,0-5 59 0 0,-1 1-1 0 0,0-1 0 0 0,0 1 1 0 0,0-1-1 0 0,-1 1 1 0 0,0 0-1 0 0,0 5 0 0 0,5 21-24 0 0,-5-26 0 0 0,0 0 0 0 0,0 0 0 0 0,1 0 0 0 0,1 6 0 0 0,0-6 0 0 0,-1 0 0 0 0,-1 0 0 0 0,1-1 0 0 0,-1 1 0 0 0,0 6 0 0 0,2 18 0 0 0,-2-25 0 0 0,1 1 0 0 0,-1-1 0 0 0,0 1 0 0 0,0-1 0 0 0,0 5 0 0 0,1 23 0 0 0,1 43-64 0 0,-2-71 42 0 0,0 1-1 0 0,0-1 1 0 0,0 1 0 0 0,1 0-1 0 0,0-1 1 0 0,0 1 0 0 0,0-1-1 0 0,3 6 1 0 0,-3-8 54 0 0,-1 1 0 0 0,1 0 0 0 0,0 1 0 0 0,-1-1 0 0 0,0 0 0 0 0,0 0 0 0 0,0 0 0 0 0,0 0 0 0 0,-1 6 0 0 0,1 17-31 0 0,0-22-9 0 0,0 0-1 0 0,0-1 1 0 0,0 1-1 0 0,0 0 1 0 0,-2 4-1 0 0,1 18 44 0 0,1-24-38 0 0,0 1 1 0 0,0 0-1 0 0,0 0 0 0 0,-1 0 0 0 0,1 0 1 0 0,-2 5-1 0 0,-1 14 110 0 0,-3 13-107 0 0,-1 1 0 0 0,7-28 0 0 0,-1 0 0 0 0,0-1 0 0 0,0 1 0 0 0,-1 0 0 0 0,-2 8 0 0 0,3-13 0 0 0,0 0 0 0 0,1 0 0 0 0,0 0 0 0 0,-1 0 0 0 0,1 6 0 0 0,-1 11 0 0 0,-8 57 0 0 0,5-45 0 0 0,4-25 0 0 0,-1-1 0 0 0,1 0 0 0 0,-1 0 0 0 0,-1-1 0 0 0,-2 10 0 0 0,-6 32 145 0 0,6-28-354 0 0,-5 8 225 0 0,8-23-5 0 0,-1 0 0 0 0,1 1 0 0 0,0-1 0 0 0,0 10-1 0 0,-3 14 16 0 0,-3 10-26 0 0,3-14 0 0 0,0 0 0 0 0,4-4 0 0 0,-6-2 0 0 0,-4 12 0 0 0,5-10 0 0 0,0-2 0 0 0,2-15 0 0 0,-1 7 349 0 0,0-4-198 0 0,0-2-204 0 0,1 0 0 0 0,-1 0 0 0 0,1 1 1 0 0,0-1-1 0 0,0 1 0 0 0,-3 8 0 0 0,1-3 152 0 0,2-5-87 0 0,3-4-19 0 0,0 0-1 0 0,-1 1 0 0 0,1-1 1 0 0,-1 0-1 0 0,1 0 1 0 0,-1 0-1 0 0,0 0 0 0 0,1 0 1 0 0,-1-1-1 0 0,0 1 1 0 0,0 0-1 0 0,1 0 0 0 0,-1 0 1 0 0,0-1-1 0 0,0 1 1 0 0,-1 0-1 0 0,2-1 8 0 0,-1 0 0 0 0,1 0 0 0 0,0 1 0 0 0,0-1 0 0 0,0 0 0 0 0,0 0 0 0 0,0 0 0 0 0,0 0 0 0 0,0 0 0 0 0,-1 0 0 0 0,1 0 0 0 0,0 0 0 0 0,0 0 0 0 0,0 0 0 0 0,0 0 0 0 0,0 0 0 0 0,0 0 0 0 0,0 0 0 0 0,0 0 0 0 0,-1 0 0 0 0,1 1 0 0 0,0-1 0 0 0,0 0 0 0 0,0 0 0 0 0,0 0 0 0 0,0 0 0 0 0,0 0 0 0 0,0 0 0 0 0,0 0 0 0 0,0 0 0 0 0,0 1 0 0 0,0-1 0 0 0,0 0 0 0 0,0 0 0 0 0,0 0 0 0 0,0 0 0 0 0,0 0 0 0 0,0 0 0 0 0,0 0 0 0 0,0 1 0 0 0,0-1 0 0 0,0 0 0 0 0,0 0 0 0 0,0 0 0 0 0,0 0 0 0 0,0 0 0 0 0,0 5 0 0 0,-9 6 0 0 0,-8 11 0 0 0,15-17 0 0 0,-1-1 0 0 0,0 0 0 0 0,0-1 0 0 0,0 1 0 0 0,-4 3 0 0 0,-12 11 0 0 0,-2-3-101 0 0,11-11 86 0 0,8-3 22 0 0,-1 0-1 0 0,1 0 1 0 0,0-1-1 0 0,-1 1 1 0 0,1-1 0 0 0,0 1-1 0 0,-1-1 1 0 0,1 1-1 0 0,-1-1 1 0 0,1 0-1 0 0,0 0 1 0 0,-5-1-1 0 0,-24-2-33 0 0,30 3 39 0 0,-1 0 0 0 0,0 1 1 0 0,0-1-1 0 0,1 0 0 0 0,-1 1 1 0 0,0-1-1 0 0,1 1 0 0 0,-1 0 1 0 0,1 0-1 0 0,-1-1 0 0 0,1 1 1 0 0,-1 0-1 0 0,1 0 0 0 0,-1 0 1 0 0,0 2-1 0 0,-9 5-182 0 0,9-6 152 0 0,0-1 1 0 0,0 0-1 0 0,0 1 1 0 0,1-1-1 0 0,-1 1 0 0 0,1 0 1 0 0,-2 1-1 0 0,-7 9-48 0 0,-3 5-8 0 0,4-4-21 0 0,-2 5 14 0 0,7-11 81 0 0,1 1 0 0 0,-1-1 0 0 0,-8 11 0 0 0,7-11 0 0 0,1-1 0 0 0,0 1 0 0 0,0 0 0 0 0,-3 10 0 0 0,-9 12 0 0 0,3-3 0 0 0,-6 9 0 0 0,0 2 0 0 0,15-28-23 0 0,-1 0-1 0 0,-8 14 1 0 0,-5 8 155 0 0,16-27-84 0 0,-1-1 0 0 0,1 1 0 0 0,-1-1 0 0 0,1 1 0 0 0,-6 3 0 0 0,5-4-79 0 0,0 0-1 0 0,1 1 0 0 0,-1-1 1 0 0,-4 7-1 0 0,-13 11 16 0 0,12-11-74 0 0,7-9 83 0 0,0 0 0 0 0,0 0-1 0 0,0 0 1 0 0,1 0 0 0 0,-1 1 0 0 0,0-1 0 0 0,0 0 0 0 0,1 0 0 0 0,-1 0-1 0 0,1 1 1 0 0,-2 1 0 0 0,-11 25 7 0 0,12-25 0 0 0,-1 1 0 0 0,1 0 0 0 0,0-1 0 0 0,-1 1 0 0 0,0-1 0 0 0,0 0 0 0 0,0 0 0 0 0,0 1 0 0 0,-4 3 0 0 0,-12 11 0 0 0,17-18 0 0 0,1 1 0 0 0,0-1 0 0 0,-1 0 0 0 0,1 1 0 0 0,0-1 0 0 0,-1 1 0 0 0,1-1 0 0 0,0 1 0 0 0,0-1 0 0 0,-1 1 0 0 0,1-1 0 0 0,0 0 0 0 0,0 1 0 0 0,0-1 0 0 0,0 1 0 0 0,-1 0 0 0 0,1-1 0 0 0,0 1 0 0 0,-3 8 0 0 0,1-7 0 0 0,1-2 0 0 0,1 1 0 0 0,-1-1 0 0 0,0 1 0 0 0,1-1 0 0 0,-1 1 0 0 0,1 0 0 0 0,-1-1 0 0 0,1 1 0 0 0,-1 0 0 0 0,1-1 0 0 0,0 1 0 0 0,-1 0 0 0 0,1 0 0 0 0,0-1 0 0 0,0 1 0 0 0,-1 0 0 0 0,1 0 0 0 0,0 0 0 0 0,0-1 0 0 0,0 1 0 0 0,0 0 0 0 0,0 1 0 0 0,0-1 0 0 0,0-1 0 0 0,0 1 0 0 0,0 0 0 0 0,0 0 0 0 0,-1-1 0 0 0,1 1 0 0 0,0 0 0 0 0,0-1 0 0 0,-1 1 0 0 0,1 0 0 0 0,0-1 0 0 0,-1 1 0 0 0,1 0 0 0 0,-1-1 0 0 0,0 2 0 0 0,0-2 0 0 0,1 1 0 0 0,-1-1 0 0 0,1 1 0 0 0,-1-1 0 0 0,1 1 0 0 0,0 0 0 0 0,-1-1 0 0 0,1 1 0 0 0,0 0 0 0 0,-1-1 0 0 0,1 1 0 0 0,0 0 0 0 0,0-1 0 0 0,0 1 0 0 0,0 0 0 0 0,0-1 0 0 0,-1 2 0 0 0,-2 8-5 0 0,-1 0-43 0 0,4-5 48 0 0,-1 1 0 0 0,-1-1 0 0 0,1 0 0 0 0,-1 0 0 0 0,0 0 0 0 0,-3 6 0 0 0,3-5 2 0 0,-1 0 1 0 0,1 0 0 0 0,0 0-1 0 0,-1 8 1 0 0,-3 2-3 0 0,-1 1 0 0 0,-2 16 0 0 0,0-3-96 0 0,1-2 96 0 0,5-17-2 0 0,2-11 2 0 0,1 1 1 0 0,0-1 0 0 0,-1 1 0 0 0,1 0 0 0 0,0-1 0 0 0,-1 1 0 0 0,1 0 0 0 0,0-1 0 0 0,0 1-1 0 0,0 0 1 0 0,0-1 0 0 0,0 1 0 0 0,0 0 0 0 0,0 0 0 0 0,-1 1 42 0 0,0-1-31 0 0,0 0 0 0 0,0 0 1 0 0,1 0-1 0 0,-1 0 0 0 0,0 1 1 0 0,1-1-1 0 0,-1 0 0 0 0,0 0 1 0 0,1 1-1 0 0,-1-1 0 0 0,1 0 1 0 0,0 1-1 0 0,0-1 0 0 0,-1 1 1 0 0,1 1-1 0 0,1 1 41 0 0,-2-3 0 0 0,-1 2-42 0 0,2 2 2 0 0,-2-15 43 0 0,1 8-55 0 0,1 0 0 0 0,-1-1-1 0 0,1 1 1 0 0,-1-1 0 0 0,1 1 0 0 0,0-1 0 0 0,0 1-1 0 0,0-1 1 0 0,1 1 0 0 0,-1-1 0 0 0,0 1 0 0 0,1-1-1 0 0,1-3 1 0 0,7-34-1 0 0,-8 39-18 0 0,-1-1 0 0 0,1 1 0 0 0,-1-1-1 0 0,1 1 1 0 0,-1-1 0 0 0,0 1 0 0 0,1-1 0 0 0,-1 1-1 0 0,0-1 1 0 0,0 0 0 0 0,0 1 0 0 0,0-1 0 0 0,-1-1-1 0 0,2 2-60 0 0,-1 0 104 0 0,0 1 0 0 0,0-1 0 0 0,0 0 0 0 0,1 0-1 0 0,-1 0 1 0 0,0 0 0 0 0,1 1 0 0 0,-1-1 0 0 0,1 0-1 0 0,-1 0 1 0 0,1 1 0 0 0,-1-1 0 0 0,2 0-1 0 0,-2 0-80 0 0,3 11-211 0 0,-2-10 271 0 0,-1 1 1 0 0,0-1 0 0 0,1 1 0 0 0,-1 0 0 0 0,0-1 0 0 0,0 1-1 0 0,1 0 1 0 0,-1-1 0 0 0,0 1 0 0 0,0 0 0 0 0,0-1 0 0 0,0 1-1 0 0,0 0 1 0 0,0-1 0 0 0,0 2 0 0 0,-2 20 68 0 0,1-13-73 0 0,-2 4 11 0 0,0-9 6 0 0,1 0 1 0 0,0 1 0 0 0,1-1-1 0 0,-1 0 1 0 0,-1 8 0 0 0,1-2-7 0 0,2-9-6 0 0,0 0-1 0 0,1 0 1 0 0,-1 1-1 0 0,0-1 1 0 0,0 0 0 0 0,0 0-1 0 0,0 1 1 0 0,0-1-1 0 0,-1 0 1 0 0,1 0-1 0 0,0 0 1 0 0,0 1 0 0 0,-2 1-1 0 0,0-1-19 0 0,1-1-33 0 0,4-2 53 0 0,-1 1-1 0 0,0-1 0 0 0,0 0 1 0 0,0 0-1 0 0,0 0 0 0 0,0 0 1 0 0,0 0-1 0 0,2-2 0 0 0,19-19-4 0 0,-5 3 0 0 0,-16 18 0 0 0,1-3 0 0 0,-1 1 0 0 0,2-2-2 0 0,-3 6 16 0 0,-2 5 24 0 0,1-5-35 0 0,-2 7 9 0 0,2-6-6 0 0,0 1 0 0 0,-1-1-1 0 0,0 0 1 0 0,1 1 0 0 0,-1-1 0 0 0,0 0 0 0 0,0 0 0 0 0,-3 4-1 0 0,-36 47 21 0 0,37-50-13 0 0,0 1 0 0 0,0-1 0 0 0,0 0 0 0 0,-1 1 0 0 0,1-2 0 0 0,-1 1 1 0 0,0 0-1 0 0,0-1 0 0 0,-4 3 0 0 0,-14 9 25 0 0,16-10-26 0 0,1-1-1 0 0,-1 0 0 0 0,0 0 1 0 0,0-1-1 0 0,0 1 0 0 0,-11 1 1 0 0,8-1 4 0 0,0 0 0 0 0,-11 5 0 0 0,-4 3-16 0 0,-46 14 0 0 0,38-15 0 0 0,26-8-6 0 0,1 1 0 0 0,-1 0 0 0 0,1 0 0 0 0,-1 0 0 0 0,1 1 0 0 0,0 0 0 0 0,0 0 0 0 0,1 0 0 0 0,-1 1 0 0 0,1-1 0 0 0,-4 7 0 0 0,-9 5-16 0 0,-7 9-58 0 0,18-21-8 0 0,10-9-14 0 0,7-4 98 0 0,-1 0-1 0 0,0-1 0 0 0,12-14 1 0 0,-10 9-25 0 0,16-13 0 0 0,8-5 29 0 0,-1-2 0 0 0,-2-1 0 0 0,-1-1 0 0 0,39-61 0 0 0,-1-36 0 0 0,-59 109 0 0 0,5-3 0 0 0,-12 23 0 0 0,0-1 0 0 0,-1-1 0 0 0,1 1 0 0 0,2-9 0 0 0,3 1-4 0 0,-9 13-11 0 0,1 0-1 0 0,0 1 1 0 0,-1-1 0 0 0,1 0 0 0 0,-1 0 0 0 0,1 0-1 0 0,-1 0 1 0 0,1 1 0 0 0,-1-1 0 0 0,1 0 0 0 0,-1 0-1 0 0,0 0 1 0 0,1 0 0 0 0,-1 0 0 0 0,0 0 0 0 0,0-2 0 0 0,1 0-25 0 0,-1 0 291 0 0,-5 6-184 0 0,2-1-73 0 0,1 1 0 0 0,0 0-1 0 0,-1 0 1 0 0,1 0 0 0 0,0 0 0 0 0,0 1-1 0 0,1-1 1 0 0,-1 0 0 0 0,1 1 0 0 0,-1 3-1 0 0,-3 6-14 0 0,-22 63 20 0 0,-16 72 65 0 0,42-145-68 0 0,0 1-1 0 0,1-1 0 0 0,-1 1 0 0 0,1-1 0 0 0,0 1 0 0 0,0-1 1 0 0,0 1-1 0 0,0-1 0 0 0,1 1 0 0 0,1 5 0 0 0,-2-9 4 0 0,0 0 0 0 0,1 1 0 0 0,-1-1 0 0 0,0 0 0 0 0,0 1 0 0 0,1-1-1 0 0,-1 0 1 0 0,0 0 0 0 0,1 1 0 0 0,-1-1 0 0 0,0 0 0 0 0,1 0 0 0 0,-1 0 0 0 0,0 0 0 0 0,1 1-1 0 0,-1-1 1 0 0,1 0 0 0 0,-1 0 0 0 0,0 0 0 0 0,1 0 0 0 0,-1 0 0 0 0,1 0 0 0 0,-1 0 0 0 0,0 0-1 0 0,1 0 1 0 0,-1 0 0 0 0,1 0 0 0 0,-1 0 0 0 0,0 0 0 0 0,1 0 0 0 0,-1-1 0 0 0,0 1 0 0 0,1 0-1 0 0,-1 0 1 0 0,1 0 0 0 0,-1 0 0 0 0,0-1 0 0 0,1 1 0 0 0,-1 0 0 0 0,0 0 0 0 0,1-1 0 0 0,-1 0-6 0 0,3 0 6 0 0,1-1 0 0 0,-1 0 0 0 0,0 0 0 0 0,-1 0 0 0 0,1-1 0 0 0,0 1 0 0 0,-1-1 0 0 0,1 0 0 0 0,-1 1 0 0 0,0-1 0 0 0,3-5 0 0 0,2-4 2 0 0,8-24 0 0 0,-2 4-2 0 0,-1 7-1 0 0,-6 11 19 0 0,1 1-1 0 0,0-1 1 0 0,11-13-1 0 0,-6 11-16 0 0,-9 11 0 0 0,0 0 0 0 0,1 1 0 0 0,8-9 0 0 0,-1-5 0 0 0,-7 17-11 0 0,-3 1 6 0 0,-1 0 0 0 0,0 0-1 0 0,0 0 1 0 0,0 0 0 0 0,0 0-1 0 0,1 0 1 0 0,-1 0-1 0 0,0 0 1 0 0,0 0 0 0 0,0 0-1 0 0,0 0 1 0 0,0 1-1 0 0,0-1 1 0 0,1 0 0 0 0,-1 0-1 0 0,0 0 1 0 0,0 0 0 0 0,0 0-1 0 0,0 0 1 0 0,0 1-1 0 0,0-1 1 0 0,0 0 0 0 0,0 0-1 0 0,0 0 1 0 0,1 0-1 0 0,-1 1 1 0 0,0-1 0 0 0,0 0-1 0 0,0 0 1 0 0,0 0 0 0 0,0 0-1 0 0,0 1 1 0 0,0-1-1 0 0,0 0 1 0 0,0 0 0 0 0,0 0-1 0 0,0 0 1 0 0,-1 1-1 0 0,1-1 1 0 0,0 0 0 0 0,0 0-1 0 0,0 0 1 0 0,-2 10-38 0 0,2-8 19 0 0,-3 9 21 0 0,0 1 1 0 0,-1-1-1 0 0,0 0 1 0 0,-9 15-1 0 0,-1 4 5 0 0,9-18-10 0 0,2-4-6 0 0,0-1 0 0 0,0 0 0 0 0,-2 12 0 0 0,-1-2 55 0 0,6-16-31 0 0,-1 1 1 0 0,0 0 0 0 0,0 0 0 0 0,1-1-1 0 0,-1 1 1 0 0,1 0 0 0 0,0 0 0 0 0,-1 0-1 0 0,1 3 1 0 0,-1 3 49 0 0,1 0 145 0 0,1-8-200 0 0,0-1 0 0 0,0 1-1 0 0,-1 0 1 0 0,1-1 0 0 0,0 1-1 0 0,0-1 1 0 0,-1 1 0 0 0,1-1-1 0 0,0 0 1 0 0,-1 1 0 0 0,1-1-1 0 0,-1 0 1 0 0,1 1 0 0 0,-1-1-1 0 0,1-1 1 0 0,2-3-5 0 0,0-1 0 0 0,0 1 0 0 0,0-1 0 0 0,-1 0 0 0 0,0 1 0 0 0,0-1 0 0 0,-1 0 0 0 0,0 0 0 0 0,1-10 0 0 0,3-9 0 0 0,5-46 0 0 0,3-15 0 0 0,1-6 0 0 0,-11 78 0 0 0,1-1 0 0 0,-2 0 0 0 0,1-28 0 0 0,-3 39 7 0 0,-1-15-58 0 0,1 18 32 0 0,0 0 0 0 0,-1 1-1 0 0,1-1 1 0 0,0 0 0 0 0,0 0-1 0 0,0 1 1 0 0,-1-1 0 0 0,1 0-1 0 0,0 0 1 0 0,-1 1 0 0 0,1-1-1 0 0,-1 0 1 0 0,1 1 0 0 0,-1-1-1 0 0,1 1 1 0 0,-1-1 0 0 0,0-1-1 0 0,0 3-1 0 0,0-1 0 0 0,0 0 0 0 0,1 0-1 0 0,-1 0 1 0 0,0 1 0 0 0,0-1 0 0 0,1 0-1 0 0,-1 1 1 0 0,0-1 0 0 0,0 1 0 0 0,1-1 0 0 0,-1 1-1 0 0,0 0 1 0 0,-2 1-26 0 0,-2 1 32 0 0,-1 1 1 0 0,1 0-1 0 0,0 0 0 0 0,0 0 0 0 0,1 0 1 0 0,-6 8-1 0 0,-25 36-102 0 0,7-10 73 0 0,-47 69 44 0 0,18-24 0 0 0,36-54-1 0 0,-34 42 13 0 0,37-50 52 0 0,13-14-15 0 0,0-1 1 0 0,0 0-1 0 0,-11 9 0 0 0,8-7 69 0 0,17-23-36 0 0,69-138-444 0 0,-22 48 156 0 0,-21 20 206 0 0,-21 49 0 0 0,9-33 0 0 0,-6 16 0 0 0,5-14 0 0 0,-22 66 1 0 0,1 1 0 0 0,-1-1-1 0 0,0 1 1 0 0,0-1 0 0 0,0 0-1 0 0,0 1 1 0 0,1-1 0 0 0,-1 0-1 0 0,0 1 1 0 0,0-1 0 0 0,0 0-1 0 0,0 1 1 0 0,0-1 0 0 0,0 0-1 0 0,-1 1 1 0 0,1-1 0 0 0,0 0 0 0 0,0 1-1 0 0,0-1 1 0 0,-1 1 0 0 0,1-1-1 0 0,0 0 1 0 0,-1 1 0 0 0,1-1-1 0 0,0 1 1 0 0,-1-1 0 0 0,1 1-1 0 0,-1-1 1 0 0,1 1 0 0 0,-1-1 0 0 0,-1 1 31 0 0,1 1 0 0 0,-1-1 0 0 0,1 1 0 0 0,-1 0 1 0 0,1 0-1 0 0,-1-1 0 0 0,1 1 0 0 0,0 0 1 0 0,-1 0-1 0 0,-1 2 0 0 0,-4 4-86 0 0,1 1 0 0 0,0-1 0 0 0,1 1 0 0 0,-1 0 0 0 0,-3 9 0 0 0,-3 3-111 0 0,-9 14-40 0 0,-40 59 233 0 0,-69 95-17 0 0,45-61-12 0 0,64-97 14 0 0,8-10 145 0 0,-20 23-1 0 0,13-18 395 0 0,19-24-328 0 0,2-11-27 0 0,5-11-350 0 0,1-1 0 0 0,1 1-1 0 0,17-32 1 0 0,-13 28 73 0 0,20-35-38 0 0,49-69-1 0 0,2-2 82 0 0,-68 105 27 0 0,71-131-34 0 0,-55 99 44 0 0,21-46 0 0 0,-35 65 19 0 0,-9 22 3 0 0,12-35 1 0 0,-13 32-23 0 0,-5 18 0 0 0,-1-1 0 0 0,0 1 0 0 0,0-1 0 0 0,0 0 0 0 0,0 0 0 0 0,0 1 0 0 0,-1-1 0 0 0,1 0 0 0 0,-1 0 0 0 0,0 0 0 0 0,0 0 0 0 0,0-4 0 0 0,0 7 0 0 0,0-1 0 0 0,0 1 1 0 0,0 0-1 0 0,0-1 0 0 0,0 1 0 0 0,0 0 0 0 0,-1 0 0 0 0,1-1 1 0 0,0 1-1 0 0,0 0 0 0 0,0 0 0 0 0,0-1 0 0 0,0 1 0 0 0,0 0 0 0 0,0 0 1 0 0,-1-1-1 0 0,1 1 0 0 0,0 0 0 0 0,0 0 0 0 0,0 0 0 0 0,-1-1 1 0 0,1 1-1 0 0,0 0 0 0 0,0 0 0 0 0,-1 0 0 0 0,1 0 0 0 0,0-1 0 0 0,0 1 1 0 0,-1 0-1 0 0,1 0 0 0 0,0 0 0 0 0,0 0 0 0 0,-1 0 0 0 0,1 0 1 0 0,0 0-1 0 0,-1 0 0 0 0,1 0 0 0 0,0 0 0 0 0,0 0 0 0 0,-1 0 0 0 0,1 0 1 0 0,0 0-1 0 0,-1 0 0 0 0,1 0 0 0 0,0 0 0 0 0,0 0 0 0 0,-1 0 0 0 0,1 1 1 0 0,0-1-1 0 0,0 0 0 0 0,-1 0 0 0 0,1 0 0 0 0,0 0 0 0 0,0 1 1 0 0,0-1-1 0 0,-1 0 0 0 0,1 1 0 0 0,0-1 2 0 0,-6 4 5 0 0,0 0 1 0 0,1 1-1 0 0,0 0 0 0 0,0 0 1 0 0,0 1-1 0 0,-5 7 0 0 0,-2 2 6 0 0,-35 51 34 0 0,21-27-114 0 0,-69 83 52 0 0,36-43 15 0 0,30-37 0 0 0,24-35 0 0 0,0 1 0 0 0,-6 14 0 0 0,8-15 0 0 0,0 1 0 0 0,-10 12 0 0 0,75-100 64 0 0,-27 29-64 0 0,35-54 0 0 0,55-110 0 0 0,-29 59 0 0 0,-40 69 0 0 0,82-125 0 0 0,-43 67 0 0 0,-55 89 198 0 0,-60 89-174 0 0,-2-1 1 0 0,-37 42 0 0 0,-88 104-25 0 0,-4 7 159 0 0,-47 53 138 0 0,139-172-190 0 0,-21 24-102 0 0,60-68-8 0 0,16-17 16 0 0,0 0 0 0 0,0 1 0 0 0,-1-1 0 0 0,0-1 0 0 0,0 1 0 0 0,-1-1 0 0 0,-9 6 0 0 0,14-9-10 0 0,1-1-1 0 0,0 0 0 0 0,0 0 0 0 0,0 0 0 0 0,-1 0 0 0 0,1 0 0 0 0,0 0 0 0 0,0 0 0 0 0,-1 0 0 0 0,1 0 1 0 0,0 0-1 0 0,0 0 0 0 0,0 0 0 0 0,-1 0 0 0 0,1 0 0 0 0,0 0 0 0 0,0 0 0 0 0,-1 0 0 0 0,1 0 0 0 0,0 0 1 0 0,0 0-1 0 0,-1 0 0 0 0,1 0 0 0 0,0 0 0 0 0,0 0 0 0 0,0 0 0 0 0,-1-1 0 0 0,1 1 0 0 0,0 0 0 0 0,0 0 1 0 0,0 0-1 0 0,-1 0 0 0 0,1 0 0 0 0,0-1 0 0 0,0 1 0 0 0,0 0 0 0 0,0 0 0 0 0,0 0 0 0 0,0-1 0 0 0,-1 1 0 0 0,1 0 1 0 0,0 0-1 0 0,0-1 0 0 0,0 1 0 0 0,0 0 0 0 0,0 0 0 0 0,0 0 0 0 0,0-1 0 0 0,0 1 0 0 0,0 0 0 0 0,0 0 1 0 0,0-1-1 0 0,0 1 0 0 0,0 0 0 0 0,0 0 0 0 0,0-1 0 0 0,0 1 0 0 0,0 0 0 0 0,1 0 0 0 0,-1 0 0 0 0,0-1 1 0 0,0 1-1 0 0,0 0 0 0 0,0 0 0 0 0,0 0 0 0 0,1-1 0 0 0,-1 1 4 0 0,2-8 4 0 0,0-1 0 0 0,1 1 0 0 0,0 0-1 0 0,1 0 1 0 0,0 0 0 0 0,0 0 0 0 0,11-13 0 0 0,3-8-100 0 0,131-190-323 0 0,-122 182 349 0 0,97-122-32 0 0,-59 77 85 0 0,46-52-68 0 0,-28 36 30 0 0,85-82-261 0 0,-74 85 247 0 0,-81 83 63 0 0,-13 12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0,-3 9-26 0 0,-8 11-74 0 0,-6 4-13 0 0,-1-1 1 0 0,-30 31 0 0 0,18-23 103 0 0,-78 82-21 0 0,13-15 66 0 0,-113 117 315 0 0,3-4 20 0 0,-261 308 322 0 0,456-508-674 0 0,-19 22-35 0 0,-36 52 0 0 0,64-84 23 0 0,0 0-1 0 0,1 0 1 0 0,-1-1 0 0 0,1 1-1 0 0,-1 0 1 0 0,1 0 0 0 0,-1 0-1 0 0,1 0 1 0 0,0 0 0 0 0,-1-1-1 0 0,1 1 1 0 0,0 0 0 0 0,0 0-1 0 0,-1 2 1 0 0,2-3-2 0 0,-1 0 1 0 0,1 0-1 0 0,-1 0 0 0 0,1 0 1 0 0,-1 0-1 0 0,0 0 0 0 0,1 0 1 0 0,-1 0-1 0 0,1 0 0 0 0,-1 0 0 0 0,0-1 1 0 0,1 1-1 0 0,-1 0 0 0 0,1 0 1 0 0,-1 0-1 0 0,0-1 0 0 0,1 1 1 0 0,-1 0-1 0 0,0 0 0 0 0,1-1 1 0 0,-1 1-1 0 0,27-23-73 0 0,201-254-233 0 0,-204 247 285 0 0,44-66 16 0 0,18-20 0 0 0,97-105 0 0 0,39-42 0 0 0,-92 139 0 0 0,-121 116 0 0 0,-7 6-8 0 0,0 0 0 0 0,-1 0-1 0 0,1 1 1 0 0,0-1 0 0 0,0 1 0 0 0,0-1 0 0 0,0 1-1 0 0,1 0 1 0 0,-1 0 0 0 0,0 0 0 0 0,1 0-1 0 0,-1 0 1 0 0,0 0 0 0 0,1 1 0 0 0,-1-1-1 0 0,4 1 1 0 0,-6 1-14 0 0,0 0 1 0 0,0 0-1 0 0,0 1 0 0 0,0-1 0 0 0,0 0 1 0 0,-1 0-1 0 0,1 0 0 0 0,0 1 1 0 0,-2 1-1 0 0,-3 7 19 0 0,-1-1 0 0 0,0 1 1 0 0,0-1-1 0 0,-1-1 0 0 0,0 1 0 0 0,-9 7 1 0 0,-20 25 2 0 0,3 5 0 0 0,-136 176 0 0 0,-55 42 119 0 0,87-108 149 0 0,49-57-104 0 0,-30 31 40 0 0,-38 44-68 0 0,153-171-123 0 0,0 1-1 0 0,0-1 1 0 0,-1 1 0 0 0,-5 4 0 0 0,9-8-12 0 0,0-1-1 0 0,0 1 1 0 0,0 0 0 0 0,0 0 0 0 0,0 0 0 0 0,0 0 0 0 0,0 0-1 0 0,0 0 1 0 0,0 0 0 0 0,0 0 0 0 0,0 0 0 0 0,1 0-1 0 0,-1 0 1 0 0,0 0 0 0 0,0-1 0 0 0,0 1 0 0 0,0 0 0 0 0,0 0-1 0 0,0 0 1 0 0,0 0 0 0 0,0 0 0 0 0,0 0 0 0 0,0 0-1 0 0,0 0 1 0 0,0 0 0 0 0,0 0 0 0 0,-1 0 0 0 0,1-1-1 0 0,0 1 1 0 0,0 0 0 0 0,0 0 0 0 0,0 0 0 0 0,0 0 0 0 0,0 0-1 0 0,0 0 1 0 0,0 0 0 0 0,0 0 0 0 0,0 0 0 0 0,0 0-1 0 0,0 0 1 0 0,0 0 0 0 0,0 0 0 0 0,0 0 0 0 0,0 0 0 0 0,0 0-1 0 0,-1-1 1 0 0,1 1 0 0 0,0 0 0 0 0,0 0 0 0 0,0 0-1 0 0,0 0 1 0 0,0 0 0 0 0,0 0 0 0 0,0 0 0 0 0,0 0 0 0 0,0 0-1 0 0,0 0 1 0 0,0 0 0 0 0,-1 0 0 0 0,1 0 0 0 0,0 0-1 0 0,0 0 1 0 0,0 0 0 0 0,0 0 0 0 0,0 1 0 0 0,2-9-18 0 0,-2 8 17 0 0,9-19-64 0 0,1 1 0 0 0,17-27 0 0 0,-1 4-23 0 0,109-162-193 0 0,-52 83 127 0 0,311-426 63 0 0,-257 364 84 0 0,17-6 41 0 0,-85 107 9 0 0,53-64 29 0 0,-101 122-64 0 0,-13 15-26 0 0,-13 14-83 0 0,-136 140 40 0 0,-83 97 60 0 0,71-81 0 0 0,45-47 0 0 0,-43 40 24 0 0,44-46 28 0 0,-19 15 177 0 0,65-65-102 0 0,48-45-82 0 0,0-2 1 0 0,-1 0-1 0 0,-1 0 0 0 0,-17 9 1 0 0,32-21-45 0 0,0 1 1 0 0,-1-1 0 0 0,1 0-1 0 0,0 0 1 0 0,-1 1-1 0 0,1-1 1 0 0,0 0 0 0 0,-1 0-1 0 0,1 0 1 0 0,0 0-1 0 0,-1 0 1 0 0,1 1 0 0 0,0-1-1 0 0,-1 0 1 0 0,1 0-1 0 0,0 0 1 0 0,-1 0-1 0 0,1 0 1 0 0,0 0 0 0 0,-1 0-1 0 0,1 0 1 0 0,0 0-1 0 0,-1 0 1 0 0,1 0 0 0 0,-1-1-1 0 0,1 1 1 0 0,0 0-1 0 0,-1 0 1 0 0,1 0 0 0 0,0 0-1 0 0,0-1 1 0 0,-1 1-1 0 0,1-1 2 0 0,-1 1 0 0 0,1-1 0 0 0,0 0-1 0 0,0 0 1 0 0,0 1 0 0 0,0-1 0 0 0,0 0-1 0 0,0 0 1 0 0,0 1 0 0 0,0-1 0 0 0,0 0 0 0 0,0 1-1 0 0,0-1 1 0 0,0-1 0 0 0,10-26 1 0 0,17-26-191 0 0,46-68 0 0 0,34-37-92 0 0,225-306 187 0 0,-284 406 83 0 0,169-205-61 0 0,12 11 25 0 0,-216 240 45 0 0,-8 7 0 0 0,1 0 0 0 0,-1 0 0 0 0,1 1 0 0 0,1 0 0 0 0,9-6 0 0 0,-16 11 0 0 0,0 0 0 0 0,0 0-1 0 0,0 0 1 0 0,0 0 0 0 0,0 0 0 0 0,0 0-1 0 0,0 1 1 0 0,0-1 0 0 0,0 0-1 0 0,0 0 1 0 0,0 0 0 0 0,0 0 0 0 0,0 0-1 0 0,0 0 1 0 0,1 0 0 0 0,-1 0 0 0 0,0 0-1 0 0,0 1 1 0 0,0-1 0 0 0,0 0 0 0 0,0 0-1 0 0,0 0 1 0 0,0 0 0 0 0,0 0-1 0 0,0 0 1 0 0,0 0 0 0 0,0 0 0 0 0,1 0-1 0 0,-1 0 1 0 0,0 0 0 0 0,0 0 0 0 0,0 0-1 0 0,0 0 1 0 0,0 0 0 0 0,0 0 0 0 0,0 0-1 0 0,0 0 1 0 0,1 0 0 0 0,-1 0-1 0 0,0 0 1 0 0,0 0 0 0 0,0 0 0 0 0,0 0-1 0 0,0 0 1 0 0,0 0 0 0 0,0 0 0 0 0,0 0-1 0 0,1 0 1 0 0,-1 0 0 0 0,0 0 0 0 0,0 0-1 0 0,0 0 1 0 0,0 0 0 0 0,0 0-1 0 0,0 0 1 0 0,0 0 0 0 0,0 0 0 0 0,0 0-1 0 0,0-1 1 0 0,-4 10-32 0 0,3-8 27 0 0,-10 15 2 0 0,-2 0 0 0 0,0 0 1 0 0,-24 21-1 0 0,-7 9 3 0 0,-28 35 0 0 0,-192 215 0 0 0,138-155 14 0 0,-105 110 308 0 0,87-88-165 0 0,38-43-103 0 0,73-83-14 0 0,-2 2 44 0 0,-63 56 0 0 0,57-58 1 0 0,41-37-82 0 0,-1 1 1 0 0,1-1-1 0 0,-1 1 0 0 0,1-1 0 0 0,-1 0 0 0 0,1 1 1 0 0,0-1-1 0 0,-1 0 0 0 0,0 1 0 0 0,1-1 0 0 0,-1 0 1 0 0,1 0-1 0 0,-1 1 0 0 0,1-1 0 0 0,-1 0 0 0 0,1 0 1 0 0,-1 0-1 0 0,0 0 0 0 0,1 0 0 0 0,-1 0 0 0 0,1 0 1 0 0,-1 0-1 0 0,0 0 0 0 0,1 0 0 0 0,-2 0 0 0 0,2-1 0 0 0,0 1 0 0 0,-1 0-1 0 0,1-1 1 0 0,0 1 0 0 0,-1-1-1 0 0,1 1 1 0 0,0-1 0 0 0,0 1-1 0 0,-1-1 1 0 0,1 1 0 0 0,0-1-1 0 0,0 1 1 0 0,0-1 0 0 0,0 1-1 0 0,0-1 1 0 0,0 1-1 0 0,0-1 1 0 0,0 1 0 0 0,0-1-1 0 0,0 1 1 0 0,0-1 0 0 0,0 0-1 0 0,0 1 1 0 0,0-1 0 0 0,0 1-1 0 0,1-1 1 0 0,-1 1 0 0 0,0-1-1 0 0,12-26-5 0 0,0 0-1 0 0,2 1 1 0 0,26-38 0 0 0,202-275-687 0 0,-159 224 560 0 0,27-36-13 0 0,114-116 127 0 0,-13 22 16 0 0,-146 171 0 0 0,56-56 0 0 0,-44 49 0 0 0,-33 40 0 0 0,-16 15 0 0 0,-21 21 0 0 0,-8 11 0 0 0,-8 9 0 0 0,-108 114 0 0 0,26-31 0 0 0,-92 94 14 0 0,15-12 52 0 0,67-69-55 0 0,-253 265 482 0 0,227-252-589 0 0,123-120 96 0 0,0 0 0 0 0,0 0 0 0 0,-1 0 0 0 0,-7 5 0 0 0,12-9 0 0 0,0 0 0 0 0,0-1 0 0 0,0 1 0 0 0,0 0 0 0 0,0 0 0 0 0,0 0 0 0 0,0 0 0 0 0,0 0 0 0 0,0 0 0 0 0,0 0 0 0 0,0 0 0 0 0,0-1 0 0 0,0 1 0 0 0,0 0 0 0 0,0 0 0 0 0,0 0 0 0 0,0 0 0 0 0,-1 0 0 0 0,1 0 0 0 0,0 0 0 0 0,0 0 0 0 0,0 0 0 0 0,0 0 0 0 0,0 0 0 0 0,0-1 0 0 0,0 1 0 0 0,0 0 0 0 0,0 0 0 0 0,0 0 0 0 0,0 0 0 0 0,0 0 0 0 0,-1 0 0 0 0,1 0 0 0 0,0 0 0 0 0,0 0 0 0 0,0 0 0 0 0,0 0 0 0 0,0 0 0 0 0,0 0 0 0 0,0 0 0 0 0,0 0 0 0 0,0 0 0 0 0,-1 0 0 0 0,1 0 0 0 0,0 0 0 0 0,0 0 0 0 0,0 0 0 0 0,0 0 0 0 0,0 0 0 0 0,0 0 0 0 0,0 0 0 0 0,0 0 0 0 0,0 0 0 0 0,-1 0 0 0 0,1 0 0 0 0,0 0 0 0 0,0 0 0 0 0,0 1 0 0 0,0-1 0 0 0,0 0 0 0 0,0 0 0 0 0,0 0 0 0 0,4-8 0 0 0,-4 7 0 0 0,106-165-363 0 0,-65 106 125 0 0,36-43-62 0 0,-23 32 268 0 0,3-8-14 0 0,241-309-159 0 0,-128 175 205 0 0,-125 157-22 0 0,3 2 0 0 0,79-69 0 0 0,-113 109-2 0 0,-27 27-28 0 0,-41 44 50 0 0,-217 250 2 0 0,232-264 0 0 0,-663 703 584 0 0,592-625-290 0 0,7-9-12 0 0,61-65-171 0 0,23-26-76 0 0,-28 26 0 0 0,40-42-25 0 0,7-9-8 0 0,6-10-4 0 0,-5 13 3 0 0,82-133-562 0 0,-67 109 474 0 0,80-102-195 0 0,-36 50 255 0 0,373-478-234 0 0,-426 546 256 0 0,384-451-21 0 0,-304 361 171 0 0,81-86 47 0 0,-125 140-291 0 0,53-49-61 0 0,-120 124 269 0 0,-33 27-305 0 0,4-4 94 0 0,-92 102 85 0 0,-36 41 18 0 0,33-40-9 0 0,38-43-44 0 0,-158 164 94 0 0,-11 23 397 0 0,28-29-78 0 0,214-231-335 0 0,22-23 20 0 0,0 0-1 0 0,-26 19 0 0 0,32-30-29 0 0,6-7-12 0 0,7-7-8 0 0,-4 7 4 0 0,6-8-58 0 0,0 0 0 0 0,1 0 1 0 0,14-14-1 0 0,10-14-191 0 0,70-104-5 0 0,149-198-388 0 0,-156 214 642 0 0,24-33 0 0 0,107-125 0 0 0,-24 39 0 0 0,-130 161 0 0 0,43-43 0 0 0,-44 50 0 0 0,-64 69 14 0 0,0 0-1 0 0,1 0 0 0 0,0 1 1 0 0,1 0-1 0 0,10-6 0 0 0,-23 26 67 0 0,-4 3-89 0 0,-2 0 0 0 0,0-1 0 0 0,-1 0 0 0 0,0-1 0 0 0,-15 14-1 0 0,-3 4-15 0 0,-382 427 5 0 0,35-41 24 0 0,178-180 198 0 0,114-134-100 0 0,-104 144 266 0 0,161-204-300 0 0,20-30-56 0 0,-15 19 0 0 0,34-54-219 0 0,27-48-28 0 0,-24 48 221 0 0,100-149-62 0 0,155-217-184 0 0,-209 303 227 0 0,29-41 23 0 0,239-315 9 0 0,-116 174 1 0 0,-59 89 0 0 0,-97 116 0 0 0,-30 32 0 0 0,50-39 0 0 0,-70 64-16 0 0,-6 9-24 0 0,-7 8-64 0 0,-193 215 79 0 0,85-102 74 0 0,-62 65-49 0 0,29-31 0 0 0,29-34 25 0 0,-37 43 54 0 0,123-132-26 0 0,-184 207 454 0 0,-29 37 62 0 0,168-191-434 0 0,68-78-108 0 0,-25 20 0 0 0,26-27-18 0 0,5-7-6 0 0,6-9 2 0 0,-2 9-1 0 0,2-9 0 0 0,1-1 0 0 0,0 1 0 0 0,1-1 0 0 0,9-16 1 0 0,27-42-199 0 0,-16 28 66 0 0,232-349-372 0 0,-229 351 490 0 0,213-282-59 0 0,-159 215 74 0 0,52-58-39 0 0,-10 13 4 0 0,113-131-68 0 0,-58 90-44 0 0,-144 158 108 0 0,44-36 0 0 0,-61 55 28 0 0,-16 15 5 0 0,-1 0 0 0 0,0-1 0 0 0,0 1 0 0 0,1-1 0 0 0,-1 1 0 0 0,0 0 0 0 0,1-1 0 0 0,-1 1 0 0 0,0 0 0 0 0,1 0 0 0 0,-1-1 0 0 0,0 1 0 0 0,1 0 0 0 0,-1 0 0 0 0,1 0 0 0 0,-1-1 0 0 0,0 1 0 0 0,1 0 0 0 0,-1 0 0 0 0,1 0 0 0 0,-1 0 0 0 0,1 0 0 0 0,-1 0 0 0 0,1 0 0 0 0,-1 0 0 0 0,0 0 0 0 0,1 0 0 0 0,-1 0 0 0 0,1 0 0 0 0,-1 0 0 0 0,1 0 0 0 0,-1 0 0 0 0,1 0 0 0 0,0 1 0 0 0,-1 0 0 0 0,0-1 0 0 0,0 1 0 0 0,0 0 0 0 0,0 0 0 0 0,0 0 1 0 0,0-1-1 0 0,0 1 0 0 0,0 0 0 0 0,0 0 0 0 0,0-1 0 0 0,-1 1 0 0 0,1 0 0 0 0,0 0 0 0 0,0-1 1 0 0,-1 1-1 0 0,1 0 0 0 0,-1-1 0 0 0,1 1 0 0 0,0 0 0 0 0,-1 0 0 0 0,-27 37-35 0 0,-62 64 0 0 0,85-97 34 0 0,-162 182-56 0 0,12-13 62 0 0,-74 87 3 0 0,104-115 77 0 0,-238 278 281 0 0,173-185-98 0 0,7-9 73 0 0,115-160-177 0 0,49-51-98 0 0,11-12-42 0 0,7-7-22 0 0,1 0 0 0 0,0 0-1 0 0,0 0 1 0 0,0 0 0 0 0,0 0 0 0 0,0 0-1 0 0,0 0 1 0 0,0 0 0 0 0,0 0-1 0 0,0 0 1 0 0,0 0 0 0 0,-1 0-1 0 0,1 0 1 0 0,0 0 0 0 0,0 0-1 0 0,0 0 1 0 0,0 0 0 0 0,0 0-1 0 0,0 0 1 0 0,0 0 0 0 0,0 0 0 0 0,0 0-1 0 0,0 0 1 0 0,-1 0 0 0 0,1 0-1 0 0,0 0 1 0 0,0 0 0 0 0,0 0-1 0 0,0 0 1 0 0,0-1 0 0 0,0 1-1 0 0,0 0 1 0 0,0 0 0 0 0,0 0 0 0 0,0 0-1 0 0,0 0 1 0 0,0 0 0 0 0,0 0-1 0 0,0 0 1 0 0,0 0 0 0 0,0 0-1 0 0,0 0 1 0 0,0-1 0 0 0,0 1-1 0 0,0 0 1 0 0,0 0 0 0 0,0 0-1 0 0,0 0 1 0 0,5-19 30 0 0,4-2-83 0 0,23-35-1 0 0,-2 3-125 0 0,102-172-348 0 0,10 7 245 0 0,128-185 126 0 0,-40 100-52 0 0,-139 184 96 0 0,185-231-67 0 0,-185 241 127 0 0,-13 17 59 0 0,-61 76 42 0 0,-28 26 7 0 0,3-2-22 0 0,0 1-1 0 0,0-1 1 0 0,-9 15 0 0 0,-9 10 60 0 0,-244 272 130 0 0,-169 195-220 0 0,343-386 131 0 0,-387 444 754 0 0,386-439-787 0 0,-11 11-90 0 0,108-131-12 0 0,1 1 1 0 0,-1 0-1 0 0,0 0 0 0 0,0 0 1 0 0,0-1-1 0 0,-1 1 0 0 0,1 0 0 0 0,0 0 1 0 0,0-1-1 0 0,0 1 0 0 0,0 0 1 0 0,0 0-1 0 0,0 0 0 0 0,0 0 0 0 0,0-1 1 0 0,0 1-1 0 0,0 0 0 0 0,0 0 1 0 0,-1 0-1 0 0,1-1 0 0 0,0 1 0 0 0,0 0 1 0 0,0 0-1 0 0,0 0 0 0 0,-1 0 1 0 0,1 0-1 0 0,0 0 0 0 0,0-1 0 0 0,0 1 1 0 0,0 0-1 0 0,-1 0 0 0 0,1 0 1 0 0,0 0-1 0 0,0 0 0 0 0,0 0 0 0 0,-1 0 1 0 0,1 0-1 0 0,0 0 0 0 0,0 0 1 0 0,-1 0-1 0 0,1 0 0 0 0,0 0 0 0 0,0 0 1 0 0,0 0-1 0 0,-1 0 0 0 0,1 0 1 0 0,0 0-1 0 0,0 0 0 0 0,0 0 0 0 0,-1 0 1 0 0,1 1-1 0 0,0-1 0 0 0,0 0 1 0 0,-1 0-1 0 0,3-4 1 0 0,0-1-1 0 0,0 1 1 0 0,0 0 0 0 0,0-1 0 0 0,1 1 0 0 0,5-6-1 0 0,1-3-29 0 0,94-152-276 0 0,50-75-115 0 0,51-51 118 0 0,-125 186 226 0 0,530-642-417 0 0,-437 573 358 0 0,-165 167 154 0 0,0 1 0 0 0,0 0 0 0 0,1 1 0 0 0,8-5 0 0 0,-23 22 154 0 0,-69 79-82 0 0,29-40-50 0 0,-96 110 2 0 0,-29 33-6 0 0,50-44 3 0 0,-316 393 321 0 0,58-45 115 0 0,293-381-354 0 0,71-101-23 0 0,9-12-25 0 0,7-4-72 0 0,0-1 1 0 0,0 1-1 0 0,-1 0 0 0 0,1 0 0 0 0,0 0 0 0 0,0-1 0 0 0,0 1 0 0 0,0 0 0 0 0,0 0 0 0 0,0 0 0 0 0,0-1 0 0 0,0 1 1 0 0,0 0-1 0 0,0 0 0 0 0,0 0 0 0 0,0-1 0 0 0,0 1 0 0 0,0 0 0 0 0,0 0 0 0 0,0-1 0 0 0,0 1 0 0 0,0 0 0 0 0,0 0 0 0 0,0 0 1 0 0,0-1-1 0 0,0 1 0 0 0,0 0 0 0 0,0 0 0 0 0,0 0 0 0 0,0-1 0 0 0,1 1 0 0 0,-1 0 0 0 0,15-41-122 0 0,2 1 1 0 0,31-54-1 0 0,55-71-217 0 0,-62 101 204 0 0,725-1031-1706 0 0,-586 862 1532 0 0,-133 179 309 0 0,62-57 1 0 0,-67 69 109 0 0,-32 33-76 0 0,0 0 0 0 0,0 1 0 0 0,0 0 0 0 0,21-12 1 0 0,-24 18 1 0 0,-8 8-2 0 0,-7 9-19 0 0,-1-5-18 0 0,0 1 0 0 0,-21 17 0 0 0,-9 9 0 0 0,-120 132 128 0 0,-48 49 156 0 0,120-125-152 0 0,-340 388 645 0 0,278-309-442 0 0,51-57-162 0 0,-95 104 94 0 0,167-189-227 0 0,20-23-16 0 0,0 0 0 0 0,0 0-1 0 0,-1-1 1 0 0,0 1 0 0 0,0-1 0 0 0,-10 6 0 0 0,16-11-21 0 0,0-1-1 0 0,0 1 1 0 0,1-1 0 0 0,-1 0 0 0 0,0 1-1 0 0,0-1 1 0 0,0 0 0 0 0,0 1 0 0 0,0-1-1 0 0,1 0 1 0 0,-1 0 0 0 0,0 0 0 0 0,0 0-1 0 0,0 0 1 0 0,-1 0 0 0 0,1 0-1 0 0,1 0-1 0 0,0 0 1 0 0,0 0-1 0 0,-1-1 1 0 0,1 1 0 0 0,0 0-1 0 0,0 0 1 0 0,0-1-1 0 0,-1 1 1 0 0,1 0 0 0 0,0 0-1 0 0,0-1 1 0 0,0 1 0 0 0,0 0-1 0 0,0 0 1 0 0,-1-1-1 0 0,1 1 1 0 0,0 0 0 0 0,0-1-1 0 0,0 1 1 0 0,0 0 0 0 0,0-1-1 0 0,0 1 1 0 0,0 0-1 0 0,0-1 1 0 0,0 1 0 0 0,0 0-1 0 0,0 0 1 0 0,1-1-1 0 0,0-4 16 0 0,0-1 0 0 0,1 1-1 0 0,4-9 1 0 0,-4 9-15 0 0,89-185-394 0 0,-61 126 101 0 0,58-92 0 0 0,34-44-127 0 0,-34 55 130 0 0,149-229-334 0 0,-172 270 519 0 0,70-97-141 0 0,-94 146 135 0 0,-29 37 19 0 0,1 1 1 0 0,0 0-1 0 0,2 0 1 0 0,0 2-1 0 0,18-15 0 0 0,-38 43-34 0 0,-1-4 106 0 0,-1 0 0 0 0,0 0 0 0 0,-13 11 0 0 0,-15 18-55 0 0,-107 130-546 0 0,-19 29 392 0 0,75-88 241 0 0,-161 216 813 0 0,109-140-119 0 0,63-94-281 0 0,-10 13 123 0 0,74-89-489 0 0,-8 12 67 0 0,0-1-1 0 0,-29 27 1 0 0,41-46-84 0 0,1 0 0 0 0,-11 15 0 0 0,17-22-43 0 0,0-1-1 0 0,0 1 1 0 0,0 0 0 0 0,0 0 0 0 0,0 0-1 0 0,0-1 1 0 0,0 1 0 0 0,0 0 0 0 0,0 0 0 0 0,0-1-1 0 0,0 1 1 0 0,0 0 0 0 0,0 0 0 0 0,0 0-1 0 0,0-1 1 0 0,0 1 0 0 0,0 0 0 0 0,0 0 0 0 0,-1 0-1 0 0,1-1 1 0 0,0 1 0 0 0,0 0 0 0 0,0 0-1 0 0,0 0 1 0 0,0 0 0 0 0,-1-1 0 0 0,1 1 0 0 0,0 0-1 0 0,0 0 1 0 0,0 0 0 0 0,-1 0 0 0 0,1 0-1 0 0,0 0 1 0 0,0-1 0 0 0,0 1 0 0 0,-1 0-1 0 0,1 0 1 0 0,0 0 0 0 0,0 0 0 0 0,0 0 0 0 0,-1 0-1 0 0,1 0 1 0 0,0 0 0 0 0,0 0 0 0 0,-1 0-1 0 0,1 0 1 0 0,0 0 0 0 0,0 0 0 0 0,0 0 0 0 0,-1 0-1 0 0,1 0 1 0 0,0 1 0 0 0,0-1 0 0 0,0 0-1 0 0,-1 0 1 0 0,1 0 0 0 0,0 0 0 0 0,0 0-1 0 0,0 0 1 0 0,-1 1 0 0 0,1-1 0 0 0,0 0 0 0 0,0 0-1 0 0,0 0 1 0 0,0 0 0 0 0,0 1 0 0 0,0-1-1 0 0,-1 0 1 0 0,2-2 3 0 0,-1-1-1 0 0,1 0 1 0 0,-1 0-1 0 0,1 1 0 0 0,0-1 1 0 0,0 1-1 0 0,0-1 1 0 0,1 0-1 0 0,-1 1 1 0 0,0 0-1 0 0,3-4 1 0 0,1-2 8 0 0,203-351-338 0 0,-86 181 69 0 0,-65 99 170 0 0,371-486-185 0 0,-286 370 272 0 0,-120 164 0 0 0,3-1 0 0 0,1 1 0 0 0,45-41 0 0 0,-35 38 0 0 0,-31 29 0 0 0,0 0 0 0 0,0 0 0 0 0,1 1 0 0 0,12-8 0 0 0,-11 10 0 0 0,-6 4 0 0 0,-5 7 0 0 0,3-8 0 0 0,-14 23 0 0 0,-34 44 0 0 0,12-20 0 0 0,-99 122-53 0 0,-52 74 68 0 0,89-111 59 0 0,0-8 227 0 0,-94 130 336 0 0,51-46-352 0 0,95-143-178 0 0,90-152-265 0 0,-11 24 58 0 0,-16 27 21 0 0,26-38 0 0 0,113-155-543 0 0,4 0 177 0 0,-65 95 242 0 0,120-188 67 0 0,-117 188 136 0 0,-36 53 0 0 0,-50 65 44 0 0,21-21-1 0 0,-24 27 10 0 0,-8 9-50 0 0,0 0-1 0 0,0 0 1 0 0,0-1-1 0 0,0 1 1 0 0,1 0 0 0 0,-1 0-1 0 0,0 0 1 0 0,0 0-1 0 0,0 0 1 0 0,0 0-1 0 0,0 0 1 0 0,0-1 0 0 0,1 1-1 0 0,-1 0 1 0 0,0 0-1 0 0,0 0 1 0 0,0 0-1 0 0,0 0 1 0 0,0-1 0 0 0,0 1-1 0 0,0 0 1 0 0,0 0-1 0 0,0 0 1 0 0,0 0-1 0 0,0-1 1 0 0,0 1 0 0 0,0 0-1 0 0,0 0 1 0 0,0 0-1 0 0,0 0 1 0 0,0-1-1 0 0,0 1 1 0 0,0 0 0 0 0,0 0-1 0 0,0 0 1 0 0,0 0-1 0 0,0-1 1 0 0,0 1-1 0 0,0 0 1 0 0,0 0 0 0 0,0 0-1 0 0,-1 0 4 0 0,0 1-1 0 0,0 0 0 0 0,0-1 1 0 0,1 1-1 0 0,-1 0 1 0 0,0 0-1 0 0,1 0 1 0 0,-1 0-1 0 0,0 0 0 0 0,1 0 1 0 0,-1 0-1 0 0,1 0 1 0 0,-1 2-1 0 0,-3 5-19 0 0,-6 6-46 0 0,0 0 1 0 0,-18 17-1 0 0,-10 14-9 0 0,-120 143 55 0 0,48-54 13 0 0,16-17 13 0 0,38-55 18 0 0,-49 58 41 0 0,-121 164 809 0 0,44-43-377 0 0,99-127-390 0 0,34-47-50 0 0,-74 92-35 0 0,79-107 139 0 0,43-51-156 0 0,0 0 0 0 0,0 0 1 0 0,0 0-1 0 0,1-1 1 0 0,-1 1-1 0 0,0 0 0 0 0,0 0 1 0 0,0-1-1 0 0,-1 1 1 0 0,1-1-1 0 0,0 1 0 0 0,0-1 1 0 0,-2 1-1 0 0,3-1-8 0 0,-1 0 1 0 0,1 0-1 0 0,0 0 0 0 0,0 0 0 0 0,0 0 0 0 0,-1 0 1 0 0,1 0-1 0 0,0 0 0 0 0,0 0 0 0 0,0 0 1 0 0,0 0-1 0 0,-1 0 0 0 0,1 0 0 0 0,0 0 0 0 0,0 0 1 0 0,0 0-1 0 0,0-1 0 0 0,0 1 0 0 0,-1 0 1 0 0,1 0-1 0 0,0 0 0 0 0,0 0 0 0 0,0 0 1 0 0,0-1-1 0 0,0 1 0 0 0,0 0 0 0 0,0 0 0 0 0,-1 0 1 0 0,1 0-1 0 0,0 0 0 0 0,0-1 0 0 0,2-10 73 0 0,5-9-81 0 0,17-30 0 0 0,-11 24-25 0 0,104-174-377 0 0,-81 143 282 0 0,169-270-419 0 0,-46 100 423 0 0,-72 108 122 0 0,6-9-35 0 0,48-70-57 0 0,-107 152 85 0 0,55-59 0 0 0,-51 63 7 0 0,11-7-1 0 0,-47 48 0 0 0,-4 8 0 0 0,-8 10 0 0 0,-33 38 0 0 0,0-2 0 0 0,-253 351 0 0 0,111-153 102 0 0,87-124 91 0 0,-44 65 111 0 0,110-141-232 0 0,-113 174 337 0 0,105-168-233 0 0,40-58-173 0 0,0 1 0 0 0,0 0-1 0 0,0 0 1 0 0,-1 0 0 0 0,1 0 0 0 0,0 0-1 0 0,0 0 1 0 0,0-1 0 0 0,0 1 0 0 0,0 0-1 0 0,0 0 1 0 0,0 0 0 0 0,0-1 0 0 0,0 1-1 0 0,-1 0 1 0 0,1 0 0 0 0,0 0 0 0 0,0 0-1 0 0,0-1 1 0 0,0 1 0 0 0,0 0 0 0 0,0 0-1 0 0,0 0 1 0 0,0-1 0 0 0,0 1-1 0 0,0 0 1 0 0,0 0 0 0 0,1 0 0 0 0,-1-1-1 0 0,0 1 1 0 0,0 0 0 0 0,0 0 0 0 0,0 0-1 0 0,0-1 1 0 0,3-9-12 0 0,0 1 0 0 0,1-1 0 0 0,7-12 0 0 0,4-13-108 0 0,3-10-74 0 0,46-83-1 0 0,115-178-93 0 0,-120 202 226 0 0,31-51-27 0 0,89-108-132 0 0,-98 144 84 0 0,24-39-180 0 0,-61 97 196 0 0,-28 40 113 0 0,22-38 0 0 0,-34 52 5 0 0,2-7 0 0 0,-9 14 0 0 0,-7 7 0 0 0,1 1 0 0 0,1 1 0 0 0,0-1 0 0 0,-10 15 0 0 0,-2 2 0 0 0,-212 243 0 0 0,130-138 128 0 0,20-24 104 0 0,72-94-205 0 0,-182 231 442 0 0,-37 67-86 0 0,165-229-319 0 0,-33 48 105 0 0,92-122-146 0 0,0-1 1 0 0,0 1-1 0 0,-1-1 0 0 0,-7 7 0 0 0,-9 10 88 0 0,20-23-69 0 0,3-5-17 0 0,3-11-5 0 0,-4 15-19 0 0,5-12-15 0 0,0 1 0 0 0,0 0 1 0 0,2 1-1 0 0,13-21 0 0 0,-2 3-57 0 0,158-286-504 0 0,-42 101 217 0 0,-77 129 204 0 0,-20 28 51 0 0,96-155-162 0 0,-75 123 186 0 0,1 0 12 0 0,-55 82 70 0 0,0 0 1 0 0,1 0 0 0 0,8-9-1 0 0,-9 10 76 0 0,-6 6 9 0 0,-7 8-8 0 0,-103 152-553 0 0,47-85 368 0 0,-4 5 54 0 0,-86 148 635 0 0,17-21-86 0 0,28-49-151 0 0,-93 179 0 0 0,193-318-294 0 0,9-18-89 0 0,2-2 12 0 0,3-10-2 0 0,6-16-15 0 0,111-214-109 0 0,-92 190 136 0 0,130-247-514 0 0,57-96-200 0 0,-111 208 712 0 0,-94 166 16 0 0,-9 12 0 0 0,-6 8 0 0 0,-7 10 0 0 0,9-9 0 0 0,-15 17-68 0 0,0 1 0 0 0,-27 40 0 0 0,15-20-88 0 0,-92 135-180 0 0,45-68 376 0 0,4-4 43 0 0,-66 118 626 0 0,78-125-356 0 0,-36 55 310 0 0,63-100-446 0 0,16-23-204 0 0,-30 37 0 0 0,34-49-66 0 0,7-8 65 0 0,3-8 2 0 0,3-5 13 0 0,1 1-26 0 0,0 0 1 0 0,1 0-1 0 0,-1 1 1 0 0,1-1-1 0 0,0 0 0 0 0,0 1 1 0 0,1-1-1 0 0,3-5 1 0 0,5-9-2 0 0,104-230-256 0 0,-8 37 116 0 0,-65 137 107 0 0,-2 2-31 0 0,75-149-179 0 0,-68 129 169 0 0,27-65-89 0 0,-69 146 126 0 0,0 0-1 0 0,1 0 1 0 0,12-17 0 0 0,-16 26 9 0 0,0 0 0 0 0,0-1 1 0 0,0 0-1 0 0,-1 1 0 0 0,1-1 1 0 0,-1 0-1 0 0,1-5 0 0 0,1 5-76 0 0,-1 5 11 0 0,-1-1 86 0 0,-1 1 1 0 0,0-1 0 0 0,0 1-1 0 0,0-1 1 0 0,0 1 0 0 0,0-1-1 0 0,0 1 1 0 0,0-1-1 0 0,0 1 1 0 0,0-1 0 0 0,0 1-1 0 0,0-1 1 0 0,0 1 0 0 0,0-1-1 0 0,0 1 1 0 0,0-1-1 0 0,0 1 1 0 0,-1-1 0 0 0,1 1-1 0 0,0-1 1 0 0,0 0 0 0 0,-1 1-1 0 0,-7 12-77 0 0,0 0 0 0 0,1 0 0 0 0,-11 27 0 0 0,-72 153-207 0 0,87-186 294 0 0,-56 93-5 0 0,7-12 31 0 0,-60 121 554 0 0,41-69-186 0 0,1-3-68 0 0,-59 95 119 0 0,97-169-365 0 0,-2 2-67 0 0,27-50 27 0 0,45-70-93 0 0,12-40-261 0 0,-5-3-1 0 0,43-133 1 0 0,-50 129 239 0 0,5-16-67 0 0,-23 63 127 0 0,-14 40 13 0 0,-1 1-1 0 0,0-1 0 0 0,3-21 0 0 0,0 11-71 0 0,-7 22 29 0 0,-1 3 39 0 0,0-1 1 0 0,0 1-1 0 0,0 0 1 0 0,0 0-1 0 0,0 0 1 0 0,0 0-1 0 0,0-1 1 0 0,0 1-1 0 0,0 0 1 0 0,0 0-1 0 0,0 0 1 0 0,0-1-1 0 0,0 1 1 0 0,0 0-1 0 0,0 0 1 0 0,0 0-1 0 0,0 0 1 0 0,0-1-1 0 0,0 1 1 0 0,0 0-1 0 0,0 0 1 0 0,0 0-1 0 0,-1 0 1 0 0,1 0-1 0 0,0-1 1 0 0,0 1-1 0 0,0 0 1 0 0,0 0-1 0 0,0 0 1 0 0,0 0-1 0 0,-1 0 1 0 0,1 0 0 0 0,0 0-1 0 0,0-1 1 0 0,0 1-1 0 0,0 0 1 0 0,-1 0-1 0 0,1 0 1 0 0,0 0-1 0 0,0 0 1 0 0,0 0-1 0 0,0 0 1 0 0,-1 0-1 0 0,1 0 1 0 0,0 0-1 0 0,0 0 1 0 0,0 0-1 0 0,-1 0 1 0 0,1 0-1 0 0,0 0 1 0 0,0 0-1 0 0,0 0 1 0 0,0 0-1 0 0,-1 0 1 0 0,1 1-1 0 0,0-1 1 0 0,0 0-1 0 0,0 0 1 0 0,-1 0-1 0 0,1 0-3 0 0,-1 0 1 0 0,0 1-1 0 0,0-1 0 0 0,0 0 0 0 0,0 1 1 0 0,1-1-1 0 0,-1 0 0 0 0,0 1 0 0 0,0-1 1 0 0,1 1-1 0 0,-1-1 0 0 0,0 1 0 0 0,1 0 1 0 0,-2 0-1 0 0,-30 68-317 0 0,20-41 231 0 0,1 0 1 0 0,-8 31-1 0 0,3-6 7 0 0,-56 189 157 0 0,44-150 38 0 0,-11 36 116 0 0,-36 117 190 0 0,54-163-293 0 0,-17 87 138 0 0,10 60 123 0 0,26-200-380 0 0,1-1-1 0 0,2 1 1 0 0,0-1-1 0 0,2 1 1 0 0,1-1-1 0 0,2 0 1 0 0,15 49-1 0 0,-20-75-15 0 0,0 0 0 0 0,0 0 0 0 0,0 0-1 0 0,0 0 1 0 0,0 0 0 0 0,0 0 0 0 0,0 0-1 0 0,1 0 1 0 0,-1 0 0 0 0,1-1 0 0 0,-1 1-1 0 0,1 0 1 0 0,0-1 0 0 0,0 1 0 0 0,0-1 0 0 0,3 2-1 0 0,-4-2 2 0 0,1-1-1 0 0,-1 1 1 0 0,1-1-1 0 0,0 0 1 0 0,-1 1-1 0 0,1-1 0 0 0,-1 0 1 0 0,1 0-1 0 0,0 0 1 0 0,-1 0-1 0 0,1 0 1 0 0,0 0-1 0 0,-1-1 0 0 0,1 1 1 0 0,0 0-1 0 0,-1-1 1 0 0,1 0-1 0 0,-1 1 1 0 0,1-1-1 0 0,-1 0 1 0 0,1 1-1 0 0,-1-1 0 0 0,3-2 1 0 0,3-4-17 0 0,0-1 0 0 0,0 0-1 0 0,0 0 1 0 0,-1-1 0 0 0,0 1 0 0 0,-1-1 0 0 0,0-1 0 0 0,0 1 0 0 0,4-14 0 0 0,5-16-16 0 0,16-75-1 0 0,-2-44 13 0 0,-24 128 35 0 0,8-131-24 0 0,-10 121-38 0 0,-2 2 9 0 0,-9-71-1 0 0,7 98 77 0 0,1 1 1 0 0,-2-1-1 0 0,1 1 1 0 0,-1 0-1 0 0,-7-13 1 0 0,9 20-24 0 0,-1 0 1 0 0,1 0 0 0 0,-1 1 0 0 0,0-1-1 0 0,0 1 1 0 0,0-1 0 0 0,0 1-1 0 0,0 0 1 0 0,-1 0 0 0 0,-2-2-1 0 0,4 3-3 0 0,-1 0-1 0 0,0 0 1 0 0,1 0-1 0 0,-1 1 1 0 0,0-1-1 0 0,0 1 0 0 0,0-1 1 0 0,0 1-1 0 0,1 0 1 0 0,-1-1-1 0 0,0 1 1 0 0,0 0-1 0 0,0 0 0 0 0,0 0 1 0 0,0 1-1 0 0,0-1 1 0 0,-3 1-1 0 0,0 1-7 0 0,-1 0-1 0 0,1 0 1 0 0,0 0-1 0 0,0 0 1 0 0,0 1-1 0 0,0 0 0 0 0,0 0 1 0 0,0 0-1 0 0,1 1 1 0 0,0 0-1 0 0,-1 0 1 0 0,2 0-1 0 0,-1 0 1 0 0,0 0-1 0 0,1 1 1 0 0,0 0-1 0 0,-4 7 1 0 0,-2 6-80 0 0,2 0 0 0 0,1 0 0 0 0,-8 35 0 0 0,5-18 33 0 0,2-10 20 0 0,1 0 0 0 0,1 1 0 0 0,2 0 0 0 0,-1 27 1 0 0,-1 31 152 0 0,0 21 21 0 0,27 156 197 0 0,-5-110-224 0 0,-13-105-70 0 0,16 69 0 0 0,-15-98-41 0 0,0 0 0 0 0,0 0 1 0 0,2 0-1 0 0,0-1 0 0 0,1 0 0 0 0,0-1 0 0 0,12 16 0 0 0,-16-26 10 0 0,-1-1-1 0 0,1 1 1 0 0,0-1 0 0 0,0 0-1 0 0,1-1 1 0 0,-1 1-1 0 0,1-1 1 0 0,0 0-1 0 0,8 4 1 0 0,-12-6-2 0 0,0-1 0 0 0,1 1 0 0 0,-1-1 0 0 0,0 1 1 0 0,1-1-1 0 0,-1 0 0 0 0,1 0 0 0 0,-1 0 0 0 0,1 0 0 0 0,-1 0 0 0 0,0 0 0 0 0,1 0 0 0 0,-1 0 0 0 0,1 0 0 0 0,-1-1 1 0 0,0 1-1 0 0,2-1 0 0 0,-1 0-2 0 0,0 0 0 0 0,-1 0 0 0 0,0-1 1 0 0,1 1-1 0 0,-1 0 0 0 0,0-1 0 0 0,0 1 1 0 0,1 0-1 0 0,-1-1 0 0 0,0 1 0 0 0,-1-1 1 0 0,1 0-1 0 0,0 1 0 0 0,0-1 0 0 0,-1 0 1 0 0,1 0-1 0 0,0-1 0 0 0,2-12 53 0 0,-1 1 0 0 0,-1 0 0 0 0,0-1 0 0 0,-1 1 0 0 0,0-1 0 0 0,-4-22 0 0 0,1-2-117 0 0,-3-12-107 0 0,-2 1 0 0 0,-3 0 0 0 0,-16-48 0 0 0,23 81 151 0 0,-6-10-46 0 0,-22-48 0 0 0,31 73 53 0 0,-1-1-1 0 0,1 0 1 0 0,-1 1-1 0 0,1-1 1 0 0,-1 1-1 0 0,0-1 1 0 0,0 1-1 0 0,0 0 1 0 0,0 0-1 0 0,-1 0 1 0 0,1 0-1 0 0,-1 0 1 0 0,-3-2 0 0 0,6 4-4 0 0,-1 0 0 0 0,0 0 1 0 0,0 0-1 0 0,1-1 1 0 0,-1 1-1 0 0,0 0 1 0 0,0 0-1 0 0,0 0 1 0 0,1 1-1 0 0,-1-1 0 0 0,0 0 1 0 0,0 0-1 0 0,1 0 1 0 0,-1 1-1 0 0,0-1 1 0 0,0 0-1 0 0,1 0 1 0 0,-1 1-1 0 0,0-1 1 0 0,1 1-1 0 0,-1-1 0 0 0,0 1 1 0 0,1-1-1 0 0,-1 1 1 0 0,0 1-1 0 0,-1-1-3 0 0,1 0-1 0 0,0 0 0 0 0,0 1 1 0 0,0-1-1 0 0,0 1 0 0 0,0-1 1 0 0,0 1-1 0 0,0 0 0 0 0,0-1 1 0 0,0 3-1 0 0,-8 63-617 0 0,7-57 573 0 0,2 0-1 0 0,-1 0 0 0 0,3 17 1 0 0,-1 13 15 0 0,-2-13 46 0 0,1 1-1 0 0,6 40 1 0 0,2 30 192 0 0,0-3 49 0 0,11 110 361 0 0,-12-147-453 0 0,10 55 153 0 0,-12-87-222 0 0,7 27 82 0 0,-10-48-154 0 0,-1-1 1 0 0,1 1-1 0 0,0 0 1 0 0,1-1 0 0 0,-1 1-1 0 0,1-1 1 0 0,-1 0 0 0 0,5 4-1 0 0,-7-7-11 0 0,1-1-1 0 0,-1 1 1 0 0,0-1 0 0 0,1 0-1 0 0,-1 1 1 0 0,1-1-1 0 0,-1 0 1 0 0,1 1 0 0 0,-1-1-1 0 0,1 0 1 0 0,-1 1 0 0 0,1-1-1 0 0,-1 0 1 0 0,1 0-1 0 0,-1 0 1 0 0,1 0 0 0 0,-1 1-1 0 0,1-1 1 0 0,-1 0-1 0 0,1 0 1 0 0,0 0 0 0 0,-1 0-1 0 0,1 0 1 0 0,-1 0-1 0 0,2-1 1 0 0,-1 1 2 0 0,0-1 0 0 0,0 1 0 0 0,0-1 0 0 0,0 1 0 0 0,-1-1 0 0 0,1 0 1 0 0,0 0-1 0 0,0 1 0 0 0,0-1 0 0 0,-1 0 0 0 0,1 0 0 0 0,1-1 0 0 0,0-2 24 0 0,0 0 0 0 0,0 0 0 0 0,-1 0 0 0 0,1 0 0 0 0,-1 0 0 0 0,1-5 0 0 0,1-7 54 0 0,1-4-28 0 0,-1-1 0 0 0,0-21 0 0 0,0-60-237 0 0,-7-5-14 0 0,2 68 64 0 0,2 25-3 0 0,-1 1 0 0 0,-3-18 1 0 0,4 31 135 0 0,0 0 1 0 0,0 0-1 0 0,0 0 0 0 0,0-1 1 0 0,0 1-1 0 0,0 0 0 0 0,0 0 1 0 0,0 0-1 0 0,0-1 0 0 0,0 1 1 0 0,0 0-1 0 0,0 0 0 0 0,0 0 1 0 0,0 0-1 0 0,0-1 0 0 0,-1 1 1 0 0,1 0-1 0 0,0 0 0 0 0,0 0 1 0 0,0 0-1 0 0,0 0 0 0 0,0-1 1 0 0,0 1-1 0 0,0 0 0 0 0,-1 0 1 0 0,1 0-1 0 0,0 0 0 0 0,0 0 1 0 0,0 0-1 0 0,0 0 0 0 0,0 0 1 0 0,-1-1-1 0 0,1 1 0 0 0,0 0 1 0 0,0 0-1 0 0,0 0 0 0 0,0 0 1 0 0,-1 0-1 0 0,1 0 0 0 0,0 0 1 0 0,0 0-1 0 0,0 0 0 0 0,-1 0 1 0 0,1 0-1 0 0,0 0 0 0 0,-8 8-101 0 0,-3 14-28 0 0,-2 16 72 0 0,6-20-4 0 0,0 1 0 0 0,2 0 0 0 0,0 0 0 0 0,1 0 0 0 0,-2 23 0 0 0,4-7 192 0 0,0-18 43 0 0,2 29 0 0 0,1-4 230 0 0,1 14-112 0 0,-1-50-306 0 0,0 8-6 0 0,1 0 0 0 0,1 0 0 0 0,7 23 0 0 0,-9-36 26 0 0,-1-1-1 0 0,0 1 0 0 0,0-1 1 0 0,1 1-1 0 0,-1 0 0 0 0,1-1 1 0 0,-1 1-1 0 0,0-1 1 0 0,1 1-1 0 0,-1-1 0 0 0,1 1 1 0 0,-1-1-1 0 0,1 1 0 0 0,-1-1 1 0 0,1 0-1 0 0,0 1 0 0 0,-1-1 1 0 0,2 1-1 0 0,-2-1-3 0 0,0 0 1 0 0,1 0-1 0 0,-1 0 0 0 0,0 0 0 0 0,1 0 0 0 0,-1 0 1 0 0,0 0-1 0 0,0 0 0 0 0,1 0 0 0 0,-1 0 1 0 0,0 0-1 0 0,1 0 0 0 0,-1-1 0 0 0,0 1 0 0 0,0 0 1 0 0,1 0-1 0 0,-1 0 0 0 0,0 0 0 0 0,1 0 0 0 0,-1-1 1 0 0,0 1-1 0 0,0 0 0 0 0,0 0 0 0 0,1 0 0 0 0,-1-1 1 0 0,0 1-1 0 0,0 0 0 0 0,0 0 0 0 0,1-1 0 0 0,-1 1 1 0 0,0 0-1 0 0,0 0 0 0 0,0-1 0 0 0,0 1 1 0 0,0 0-1 0 0,0-1 0 0 0,0 1 0 0 0,0-1 0 0 0,0 1 3 0 0,3-6 19 0 0,0 0 0 0 0,0-1 1 0 0,-1 1-1 0 0,0-1 0 0 0,-1 0 0 0 0,2-10 0 0 0,1-45 208 0 0,-3 31-106 0 0,0 10-98 0 0,-1 0-1 0 0,-5-34 0 0 0,3 43-36 0 0,0 0-1 0 0,-1 1 0 0 0,0-1 0 0 0,-1 1 0 0 0,0 0 0 0 0,-7-13 1 0 0,9 21-13 0 0,1 1 0 0 0,-1-1 0 0 0,1 1 0 0 0,-1 0 0 0 0,0-1 0 0 0,0 1 0 0 0,0 0 0 0 0,0 0 0 0 0,0 0 0 0 0,-1 1 0 0 0,1-1 0 0 0,-1 1 0 0 0,1-1 0 0 0,-6-1 0 0 0,6 2 20 0 0,1 1 0 0 0,-1-1 0 0 0,0 1 1 0 0,0 0-1 0 0,0 0 0 0 0,0 0 0 0 0,0 0 1 0 0,0 0-1 0 0,0 0 0 0 0,0 1 1 0 0,0-1-1 0 0,1 0 0 0 0,-1 1 0 0 0,0 0 1 0 0,0-1-1 0 0,0 1 0 0 0,1 0 1 0 0,-1 0-1 0 0,0 0 0 0 0,1 0 0 0 0,-1 0 1 0 0,1 0-1 0 0,-2 2 0 0 0,-1 1-18 0 0,1 1-1 0 0,0-1 1 0 0,0 0 0 0 0,0 1-1 0 0,1 0 1 0 0,-1 0 0 0 0,1 0-1 0 0,0 0 1 0 0,-2 8 0 0 0,-5 12-131 0 0,6-16 90 0 0,0 1 0 0 0,1-1 0 0 0,-3 19 0 0 0,-1 6-53 0 0,5-27 107 0 0,0 1-1 0 0,0 0 1 0 0,1-1-1 0 0,1 9 1 0 0,-3 23 175 0 0,2-33-140 0 0,0 1 0 0 0,0-1 0 0 0,1 11 1 0 0,0 16 43 0 0,-1-30-62 0 0,0-1 0 0 0,1 0 1 0 0,-1 1-1 0 0,0-1 0 0 0,1 0 0 0 0,-1 1 1 0 0,2 3-1 0 0,2 13-8 0 0,-3-18 9 0 0,-1 0 1 0 0,1 0-1 0 0,0-1 0 0 0,-1 1 0 0 0,1 0 0 0 0,0 0 1 0 0,-1 0-1 0 0,1-1 0 0 0,0 1 0 0 0,0 0 1 0 0,0-1-1 0 0,0 1 0 0 0,0-1 0 0 0,-1 1 0 0 0,1-1 1 0 0,0 1-1 0 0,0-1 0 0 0,2 1 0 0 0,-3-1-5 0 0,-1 0-4 0 0,3 0 141 0 0,-1 0-87 0 0,0 0-49 0 0,-1 0 1 0 0,1 0 0 0 0,0 0 0 0 0,-1 0 0 0 0,1 0 0 0 0,-1-1 0 0 0,1 1 0 0 0,-1 0-1 0 0,1 0 1 0 0,-1 0 0 0 0,1-1 0 0 0,-1 1 0 0 0,1 0 0 0 0,-1-1 0 0 0,1 1 0 0 0,-1 0 0 0 0,1-1-1 0 0,-1 1 1 0 0,0 0 0 0 0,1-1 0 0 0,-1 1 0 0 0,0-1 0 0 0,1 1 0 0 0,-1-1 0 0 0,0 1 0 0 0,1-1-1 0 0,-1 1 1 0 0,0-1 0 0 0,0 1 0 0 0,0-1 0 0 0,0 1 0 0 0,1-1 0 0 0,-1 1 0 0 0,0-1-1 0 0,0 0 1 0 0,0 1 0 0 0,0-1 0 0 0,0 1 0 0 0,0-1 0 0 0,0 1 0 0 0,-1-1 0 0 0,1 1 0 0 0,0-1-1 0 0,0 0 1 0 0,0 1 0 0 0,0-1 0 0 0,-1 1 0 0 0,1-1 0 0 0,0 1 0 0 0,-1 0 0 0 0,1-1 0 0 0,0 1-1 0 0,-1-2 1 0 0,0 0 31 0 0,0-11 56 0 0,1 12-90 0 0,0 0 0 0 0,0 0 0 0 0,0-1 1 0 0,0 1-1 0 0,0 0 0 0 0,0 0 0 0 0,0 0 1 0 0,0-1-1 0 0,-1 1 0 0 0,0-2 0 0 0,-26-47 61 0 0,26 48-64 0 0,1 1 0 0 0,-1 0 0 0 0,1 0 0 0 0,-1 0 0 0 0,1-1 0 0 0,0 1 0 0 0,0 0 0 0 0,-1 0 0 0 0,1-1 0 0 0,0-1 0 0 0,0 2 0 0 0,0 0 0 0 0,0 0 0 0 0,0-1 0 0 0,0 1 0 0 0,0 0 0 0 0,-1 0 0 0 0,1 0 0 0 0,0 0 0 0 0,-1-1 0 0 0,1 1 0 0 0,-2-1 0 0 0,-4-6 0 0 0,5 7 0 0 0,0 0 0 0 0,0 0 0 0 0,0 0 0 0 0,0 0 0 0 0,0-1 0 0 0,1 1 0 0 0,-1 0 0 0 0,0-1 0 0 0,1 1 0 0 0,-1-3 0 0 0,0 4 0 0 0,1-1 0 0 0,0 1 0 0 0,-1-1 0 0 0,1 1 0 0 0,-1-1 0 0 0,1 1 0 0 0,0 0 0 0 0,-1-1 0 0 0,1 1 0 0 0,-1-1 0 0 0,1 1 0 0 0,-1 0 0 0 0,1-1 0 0 0,-1 1 0 0 0,0 0 0 0 0,1 0 0 0 0,-1-1 0 0 0,1 1 0 0 0,-2 0 0 0 0,0-1 0 0 0,2 1 0 0 0,-1 0-1 0 0,0-1 1 0 0,1 1-1 0 0,-1 0 1 0 0,0 0-1 0 0,1 0 1 0 0,-1 0-1 0 0,0 0 1 0 0,0 0-1 0 0,1 0 1 0 0,-1 0-1 0 0,0 0 1 0 0,0 0-1 0 0,0 0 1 0 0,-3 6-22 0 0,6 8-64 0 0,-2-14 75 0 0,1 2-7 0 0,-1-1-1 0 0,0 1 1 0 0,0 0 0 0 0,1-1 0 0 0,-1 1 0 0 0,0-1 0 0 0,-1 1 0 0 0,1-1 0 0 0,0 1 0 0 0,-1 2 0 0 0,1-2 2 0 0,-1 0 0 0 0,1-1 0 0 0,0 1 0 0 0,0 0 0 0 0,-1 0 0 0 0,1 0 0 0 0,1-1 0 0 0,-1 1 0 0 0,0 2 0 0 0,0-3 15 0 0,3 5-44 0 0,-2 1 0 0 0,1 0 0 0 0,-1 0 1 0 0,0 0-1 0 0,-1 0 0 0 0,1 7 0 0 0,-1-10 27 0 0,0-1-1 0 0,1 1 1 0 0,-1-1-1 0 0,1 1 1 0 0,0-1-1 0 0,0 1 1 0 0,0-1-1 0 0,1 0 1 0 0,2 6-1 0 0,5 13-68 0 0,-7-14 61 0 0,0 0-1 0 0,1 0 0 0 0,0 0 1 0 0,0 0-1 0 0,9 13 0 0 0,3 3 10 0 0,-8-13 2 0 0,-1-1-1 0 0,13 14 0 0 0,-16-20 19 0 0,7 7 80 0 0,0-1 0 0 0,18 15 0 0 0,-26-23-69 0 0,1 0 0 0 0,0 0 0 0 0,0 0 1 0 0,0-1-1 0 0,0 1 0 0 0,0-1 0 0 0,0 0 1 0 0,0 1-1 0 0,0-1 0 0 0,0-1 0 0 0,1 1 1 0 0,-1 0-1 0 0,0-1 0 0 0,1 0 0 0 0,-1 1 1 0 0,0-1-1 0 0,5-1 0 0 0,-7 1 5 0 0,0-1-1 0 0,1 0 1 0 0,-1 1-1 0 0,0-1 1 0 0,0 0-1 0 0,1 0 1 0 0,-1 0-1 0 0,0 1 1 0 0,0-1-1 0 0,0 0 1 0 0,0-1-1 0 0,0 1 1 0 0,0 0-1 0 0,0 0 0 0 0,0 0 1 0 0,-1-1-1 0 0,1 1 1 0 0,0 0-1 0 0,-1 0 1 0 0,1-1-1 0 0,-1 1 1 0 0,1-1-1 0 0,-1 1 1 0 0,0-1-1 0 0,0-1 1 0 0,2-6 82 0 0,-1 0 1 0 0,-1-17 0 0 0,0 21-89 0 0,0-5 5 0 0,-1 0-1 0 0,-4-15 1 0 0,1 5-18 0 0,1 4-32 0 0,-2 0 0 0 0,-10-28 0 0 0,5 20-32 0 0,5 16-107 0 0,1 13-2 0 0,2 14-12 0 0,7 9 87 0 0,2 0 0 0 0,0-1 0 0 0,2 0-1 0 0,0 0 1 0 0,2-1 0 0 0,15 25 0 0 0,-3-5 329 0 0,-13-25-57 0 0,1-1 1 0 0,23 33 0 0 0,-22-36-264 0 0,-10-13 73 0 0,1 0 1 0 0,-1 0-1 0 0,1 0 0 0 0,0-1 1 0 0,7 7-1 0 0,-4-6 75 0 0,1 0 0 0 0,0 0 0 0 0,8 4 0 0 0,-14-8-52 0 0,-1 0 0 0 0,0 0 1 0 0,1 1-1 0 0,-1-1 0 0 0,1 0 0 0 0,-1 0 0 0 0,1 0 0 0 0,-1 0 1 0 0,1 0-1 0 0,-1 0 0 0 0,1 0 0 0 0,-1-1 0 0 0,1 1 0 0 0,-1 0 0 0 0,1 0 1 0 0,-1 0-1 0 0,1 0 0 0 0,-1-1 0 0 0,1 1 0 0 0,-1 0 0 0 0,0 0 0 0 0,1-1 1 0 0,-1 1-1 0 0,1 0 0 0 0,-1-1 0 0 0,0 1 0 0 0,1 0 0 0 0,-1-1 0 0 0,0 1 1 0 0,1-1-1 0 0,5-13 115 0 0,0-2 12 0 0,-6 14-114 0 0,1 0 1 0 0,0 0-1 0 0,0 0 1 0 0,-1 0-1 0 0,1 0 1 0 0,-1 0-1 0 0,0 0 1 0 0,0 0-1 0 0,1 0 1 0 0,-1 0-1 0 0,0-1 1 0 0,-1-2-1 0 0,1-11 82 0 0,1 14-96 0 0,-1 0 0 0 0,0 0-1 0 0,0 0 1 0 0,0 1 0 0 0,0-1 0 0 0,0 0-1 0 0,0 0 1 0 0,-1 0 0 0 0,1 0 0 0 0,-2-3 0 0 0,-2-4 3 0 0,2 5 2 0 0,0-1 0 0 0,0 1 0 0 0,0-1 0 0 0,-2-8 0 0 0,3 9-10 0 0,0 1 0 0 0,0 0 1 0 0,-1 0-1 0 0,1-1 0 0 0,-1 1 1 0 0,0 0-1 0 0,0 1 0 0 0,-4-6 1 0 0,-4-4-4 0 0,8 8 2 0 0,-2 1 0 0 0,1-1 0 0 0,0 1 0 0 0,-1 0 0 0 0,1 0 0 0 0,-1 1 0 0 0,0-1 0 0 0,0 1 0 0 0,-6-3 0 0 0,7 3 0 0 0,-1 1 0 0 0,1 0 0 0 0,0-1 0 0 0,-1 1 0 0 0,1 0 0 0 0,-1 1 0 0 0,1-1 0 0 0,-1 1 0 0 0,1-1 0 0 0,-1 1 0 0 0,1 0 0 0 0,-7 1 0 0 0,10-1-10 0 0,-1 1 1 0 0,0-1-1 0 0,0 1 0 0 0,0-1 0 0 0,0 1 0 0 0,1-1 0 0 0,-1 1 1 0 0,0 0-1 0 0,1-1 0 0 0,-1 1 0 0 0,0 0 0 0 0,1 0 0 0 0,-1-1 1 0 0,1 1-1 0 0,-1 0 0 0 0,1 0 0 0 0,0 0 0 0 0,-1 0 0 0 0,1 0 1 0 0,0 0-1 0 0,-1 0 0 0 0,1 1 0 0 0,-2 21-276 0 0,3-13 186 0 0,-1 0 8 0 0,1 0 1 0 0,4 17 0 0 0,0-7 35 0 0,-2-10 12 0 0,-1 1-1 0 0,2-1 1 0 0,5 12-1 0 0,2 3-68 0 0,-8-17 88 0 0,0-1-1 0 0,0 0 1 0 0,1 0 0 0 0,8 10-1 0 0,-2 1 26 0 0,-9-15-6 0 0,0-1 0 0 0,1 1 0 0 0,-1-1 0 0 0,1 1 0 0 0,-1-1 1 0 0,1 0-1 0 0,0 0 0 0 0,2 3 0 0 0,4 0 28 0 0,-1 1-1 0 0,1-2 1 0 0,0 1-1 0 0,0-1 1 0 0,0 0 0 0 0,16 4-1 0 0,-18-6 19 0 0,0-1-1 0 0,1 1 0 0 0,-1-1 0 0 0,0 0 0 0 0,0-1 0 0 0,0 0 0 0 0,1 0 0 0 0,-1 0 0 0 0,0-1 0 0 0,12-2 0 0 0,-16 2-22 0 0,0 1 1 0 0,0-1-1 0 0,0 1 0 0 0,-1-1 1 0 0,1 0-1 0 0,0 0 0 0 0,0 0 0 0 0,-1 0 1 0 0,1 0-1 0 0,-1 0 0 0 0,1 0 0 0 0,-1-1 1 0 0,0 1-1 0 0,1-1 0 0 0,-1 1 1 0 0,0-1-1 0 0,0 1 0 0 0,0-1 0 0 0,0 0 1 0 0,0 1-1 0 0,0-1 0 0 0,0 0 0 0 0,-1 0 1 0 0,1 1-1 0 0,-1-1 0 0 0,1 0 1 0 0,-1 0-1 0 0,0 0 0 0 0,0 0 0 0 0,0 0 1 0 0,0 0-1 0 0,0 0 0 0 0,0 0 0 0 0,0 1 1 0 0,-1-1-1 0 0,1 0 0 0 0,0 0 1 0 0,-1 0-1 0 0,0 0 0 0 0,0 1 0 0 0,1-1 1 0 0,-1 0-1 0 0,-2-2 0 0 0,-3-7 37 0 0,-1 0 1 0 0,0 0-1 0 0,-1 1 0 0 0,-1 0 0 0 0,1 0 1 0 0,-2 1-1 0 0,1 0 0 0 0,-16-11 0 0 0,3 4-54 0 0,-22-13 0 0 0,29 20-5 0 0,5 3-23 0 0,0 0 0 0 0,-17-6 0 0 0,24 11 14 0 0,1 0 0 0 0,0 1 1 0 0,-1-1-1 0 0,1 0 0 0 0,-1 1 0 0 0,1 0 1 0 0,0 0-1 0 0,-1-1 0 0 0,1 1 1 0 0,-1 1-1 0 0,1-1 0 0 0,-1 0 1 0 0,1 0-1 0 0,-1 1 0 0 0,1 0 1 0 0,0-1-1 0 0,-5 3 0 0 0,6-2-6 0 0,-1 0-1 0 0,1 1 0 0 0,-1-1 1 0 0,1 0-1 0 0,0 1 0 0 0,-1-1 1 0 0,1 1-1 0 0,0-1 0 0 0,0 1 1 0 0,0-1-1 0 0,0 1 0 0 0,0 0 1 0 0,0 0-1 0 0,1 0 1 0 0,-1-1-1 0 0,1 1 0 0 0,-1 0 1 0 0,1 0-1 0 0,0 0 0 0 0,-1 0 1 0 0,1 0-1 0 0,0 3 0 0 0,0-1-8 0 0,1 0 0 0 0,-1 1 0 0 0,1-1 0 0 0,0 0 0 0 0,0 1-1 0 0,0-1 1 0 0,1 0 0 0 0,2 7 0 0 0,2 0-57 0 0,-3-5 32 0 0,0 0 1 0 0,1 0 0 0 0,-1 0-1 0 0,1 0 1 0 0,7 7-1 0 0,0-3-2 0 0,-8-5 27 0 0,1-1 0 0 0,1 0 0 0 0,-1 0 0 0 0,1 0 0 0 0,-1-1 0 0 0,1 1 0 0 0,6 1 0 0 0,5 2 57 0 0,0-1 0 0 0,1-1 0 0 0,-1 0 0 0 0,1-1 0 0 0,35 2 0 0 0,-8-3 56 0 0,49-5 0 0 0,-81 1-69 0 0,1-1 0 0 0,-1 0 0 0 0,0-1 0 0 0,13-5 0 0 0,-22 7 7 0 0,1-1 0 0 0,-1 1 0 0 0,1-1 0 0 0,-1 0 0 0 0,4-3 0 0 0,-6 5-7 0 0,0-1-1 0 0,-1 0 1 0 0,1 1-1 0 0,0-1 1 0 0,0 0-1 0 0,-1 0 1 0 0,1 1-1 0 0,0-1 1 0 0,-1 0-1 0 0,1 0 1 0 0,-1 0-1 0 0,1 0 1 0 0,-1 0-1 0 0,1 0 1 0 0,-1 0 0 0 0,0 0-1 0 0,0 0 1 0 0,1 0-1 0 0,-1 0 1 0 0,0-2-1 0 0,2-8 132 0 0,-2 10-134 0 0,0 0 0 0 0,1 0 0 0 0,-1 0 0 0 0,0 0 1 0 0,0 0-1 0 0,0 0 0 0 0,0 0 0 0 0,0 0 0 0 0,0 0 0 0 0,0 0 1 0 0,0 0-1 0 0,0 0 0 0 0,0 0 0 0 0,-1-1 0 0 0,-13-33 292 0 0,12 32-277 0 0,1 0 0 0 0,-1 0 0 0 0,0 0-1 0 0,0 0 1 0 0,0 0 0 0 0,0 1 0 0 0,-1-1 0 0 0,-5-4-1 0 0,-6-7-3 0 0,11 10-42 0 0,-2 0 1 0 0,1 0-1 0 0,0 1 0 0 0,-1-1 0 0 0,0 1 1 0 0,0 0-1 0 0,0 0 0 0 0,0 0 0 0 0,0 1 1 0 0,0 0-1 0 0,-1 0 0 0 0,1 0 0 0 0,-1 1 1 0 0,0 0-1 0 0,-8-1 0 0 0,13 2-59 0 0,1 5 7 0 0,1 1 1 0 0,-1-1 0 0 0,1 1 0 0 0,0-1 0 0 0,0 1 0 0 0,1-1 0 0 0,0 0-1 0 0,0 0 1 0 0,3 6 0 0 0,-1-3 27 0 0,0 0-1 0 0,1 0 1 0 0,0 0 0 0 0,0-1-1 0 0,1 0 1 0 0,0 0-1 0 0,0 0 1 0 0,10 8 0 0 0,-5-6 1 0 0,1-1 1 0 0,0-1 0 0 0,0 0 0 0 0,24 11 0 0 0,4-4 77 0 0,1-1 1 0 0,69 11-1 0 0,-76-17 59 0 0,101 20 227 0 0,-133-27 174 0 0,-22-4 72 0 0,-3-3-421 0 0,-118-31-39 0 0,112 32-130 0 0,0 2 1 0 0,-57-3-1 0 0,82 6 22 0 0,3 1-1 0 0,0 0 0 0 0,-1-1 1 0 0,1 1-1 0 0,0 0 0 0 0,0 0 0 0 0,0 0 1 0 0,0 0-1 0 0,0 0 0 0 0,0 0 1 0 0,-1 1-1 0 0,1-1 0 0 0,0 0 0 0 0,0 1 1 0 0,0-1-1 0 0,0 0 0 0 0,0 1 1 0 0,-1 0-1 0 0,1-1-5 0 0,0 0 1 0 0,0 1-1 0 0,1-1 0 0 0,-1 0 1 0 0,0 1-1 0 0,0-1 1 0 0,0 1-1 0 0,1-1 0 0 0,-1 0 1 0 0,0 1-1 0 0,1 0 1 0 0,-1-1-1 0 0,0 1 0 0 0,1-1 1 0 0,-1 1-1 0 0,0 1 1 0 0,2 8-137 0 0,2 4-32 0 0,-3-12 154 0 0,1-1 0 0 0,0 1 0 0 0,-1-1-1 0 0,1 0 1 0 0,0 1 0 0 0,0-1 0 0 0,-1 0-1 0 0,1 0 1 0 0,0 0 0 0 0,0 0 0 0 0,1 1 0 0 0,1 0-1 0 0,17 13-302 0 0,3-7 303 0 0,0 0 1 0 0,0-1 0 0 0,1-2 0 0 0,25 3 0 0 0,-37-7 656 0 0,-30-8-432 0 0,-96-32 49 0 0,49 15-76 0 0,35 13-346 0 0,52 16-161 0 0,0-1 1 0 0,23 1-1 0 0,-16-1 331 0 0,152 13-2 0 0,43 6 0 0 0,-142-11 18 0 0,76 14 396 0 0,-128-19-416 0 0,17 3 120 0 0,-45-10 181 0 0,-13-8 118 0 0,-13-5-340 0 0,0 0 0 0 0,0 3 0 0 0,-41-14 0 0 0,-81-13 159 0 0,134 34-266 0 0,1 1 0 0 0,0 0 1 0 0,-1 1-1 0 0,0 0 0 0 0,1 1 0 0 0,-1 0 0 0 0,-12 2 1 0 0,24-1 9 0 0,-1-1 1 0 0,1 0 0 0 0,0 1 0 0 0,0-1 0 0 0,0 1 0 0 0,0-1 0 0 0,0 0-1 0 0,0 1 1 0 0,0-1 0 0 0,0 1 0 0 0,1-1 0 0 0,-1 1 0 0 0,0-1 0 0 0,0 0 0 0 0,0 1-1 0 0,0-1 1 0 0,0 0 0 0 0,1 1 0 0 0,-1-1 0 0 0,0 1 0 0 0,0-1 0 0 0,1 0 0 0 0,-1 0-1 0 0,0 1 1 0 0,1-1 0 0 0,2 3-7 0 0,1 0-1 0 0,-1 0 1 0 0,1 0-1 0 0,0-1 1 0 0,-1 0-1 0 0,1 0 1 0 0,0 0-1 0 0,8 2 1 0 0,37 10-78 0 0,-35-11 54 0 0,256 54 289 0 0,-250-52-222 0 0,-72-21 785 0 0,-32-2-672 0 0,0 4 0 0 0,-110-3 0 0 0,178 16-177 0 0,-1 2-1 0 0,0 0 1 0 0,1 0-1 0 0,-28 8 1 0 0,26 1-137 0 0,10-5 45 0 0,8-4 123 0 0,0 0-1 0 0,0 0 0 0 0,0-1 1 0 0,0 1-1 0 0,1 0 0 0 0,-1 0 1 0 0,0 0-1 0 0,0 0 0 0 0,0-1 1 0 0,1 1-1 0 0,-1 0 0 0 0,0 0 1 0 0,1-1-1 0 0,-1 1 0 0 0,1 0 1 0 0,-1 0-1 0 0,1-1 0 0 0,-1 1 1 0 0,1 0-1 0 0,3 2-19 0 0,0 0 0 0 0,0-1 0 0 0,0 1 0 0 0,0-1 0 0 0,0 0 0 0 0,0-1 1 0 0,1 1-1 0 0,-1-1 0 0 0,0 1 0 0 0,1-1 0 0 0,6 0 0 0 0,7 1 10 0 0,28-1 0 0 0,-39-1-30 0 0,140 3-125 0 0,7 4 254 0 0,-125-10 114 0 0,-20 1-167 0 0,-9 2-18 0 0,0 0 1 0 0,0 0-1 0 0,1 0 0 0 0,-1 0 1 0 0,0 0-1 0 0,0 0 0 0 0,0 0 1 0 0,1 0-1 0 0,-1 0 0 0 0,0 0 1 0 0,0 0-1 0 0,0 0 0 0 0,0 0 1 0 0,1 0-1 0 0,-1-1 0 0 0,0 1 1 0 0,0 0-1 0 0,0 0 1 0 0,0 0-1 0 0,1 0 0 0 0,-1 0 1 0 0,0 0-1 0 0,0 0 0 0 0,0-1 1 0 0,0 1-1 0 0,0 0 0 0 0,1 0 1 0 0,-1 0-1 0 0,0 0 0 0 0,0-1 1 0 0,0 1-1 0 0,0 0 0 0 0,0 0 1 0 0,0 0-1 0 0,0-1 1 0 0,0 1-1 0 0,0 0 0 0 0,-5-6 236 0 0,-15-5 158 0 0,19 10-392 0 0,-20-8 78 0 0,0 0 0 0 0,0 2 1 0 0,-1 0-1 0 0,0 2 0 0 0,-33-5 1 0 0,9 5-188 0 0,-78 2-1 0 0,116 3 136 0 0,1 0-27 0 0,1 0 1 0 0,-1 1-1 0 0,1 0 1 0 0,0 0 0 0 0,-7 2-1 0 0,27 6-272 0 0,28 6 54 0 0,1-2 1 0 0,0-3-1 0 0,62 9 1 0 0,3 0-11 0 0,98 14 225 0 0,-180-29 103 0 0,45 14-1 0 0,5 1 37 0 0,36 7 119 0 0,-111-26 56 0 0,-2-1-280 0 0,0 0 1 0 0,-1-1-1 0 0,1 1 0 0 0,-1 0 0 0 0,0 0 1 0 0,1 0-1 0 0,-1 0 0 0 0,0 0 0 0 0,0 0 0 0 0,1 1 1 0 0,-5-2-1 0 0,0 0 58 0 0,-52-20 101 0 0,-93-21 1 0 0,46 15-205 0 0,104 28 11 0 0,-49-13-200 0 0,45 12 178 0 0,0 1 0 0 0,1 0 0 0 0,-1-1 0 0 0,0 1 0 0 0,0 1 0 0 0,0-1 0 0 0,0 1 0 0 0,-6 2 1 0 0,9-3 6 0 0,1 1 8 0 0,1-1 0 0 0,-1 0 1 0 0,0 0-1 0 0,1 1 0 0 0,-1-1 1 0 0,1 0-1 0 0,-1 1 0 0 0,1-1 1 0 0,-1 1-1 0 0,1-1 0 0 0,-1 1 1 0 0,1-1-1 0 0,-1 1 1 0 0,1-1-1 0 0,-1 1 0 0 0,1-1 1 0 0,0 1-1 0 0,-1 0 0 0 0,1 0-1 0 0,0 0-13 0 0,1 0 1 0 0,0 0-1 0 0,-1 0 0 0 0,1 0 0 0 0,0 0 1 0 0,-1-1-1 0 0,1 1 0 0 0,0 0 0 0 0,0 0 1 0 0,0-1-1 0 0,0 1 0 0 0,0 0 0 0 0,2 0 1 0 0,10 5-51 0 0,0-2 1 0 0,1 0 0 0 0,-1 0 0 0 0,1-1 0 0 0,0-1 0 0 0,0 0 0 0 0,16 0 0 0 0,-3 0 41 0 0,256 22 29 0 0,-283-24 14 0 0,0 0-1 0 0,0 0 1 0 0,0 0-1 0 0,0 0 1 0 0,1 0-1 0 0,-1 0 1 0 0,0 0-1 0 0,0 0 1 0 0,0 0-1 0 0,0 0 1 0 0,1 0-1 0 0,-1 0 1 0 0,0 0 0 0 0,0 0-1 0 0,0 0 1 0 0,0 0-1 0 0,1 0 1 0 0,-1 0-1 0 0,0 0 1 0 0,0 0-1 0 0,0 0 1 0 0,0 0-1 0 0,0 0 1 0 0,1 0-1 0 0,-1 0 1 0 0,0 0-1 0 0,0 0 1 0 0,0-1-1 0 0,0 1 1 0 0,0 0-1 0 0,0 0 1 0 0,1 0-1 0 0,-1 0 1 0 0,0 0-1 0 0,0 0 1 0 0,0-1 0 0 0,0 1-1 0 0,0 0 1 0 0,0 0-1 0 0,0 0 1 0 0,0 0-1 0 0,0 0 1 0 0,0-1-1 0 0,-4-7 307 0 0,-14-7-52 0 0,2 7-228 0 0,-2 1 0 0 0,1 1 1 0 0,-1 0-1 0 0,0 1 0 0 0,-22-3 1 0 0,-96-7 25 0 0,106 12-45 0 0,-11 0-45 0 0,-1 2-1 0 0,1 1 0 0 0,-42 6 0 0 0,54 3-354 0 0,41 4 9 0 0,-4-9 282 0 0,0 0-1 0 0,1 0 1 0 0,-1-1 0 0 0,1 0-1 0 0,0 0 1 0 0,9 1 0 0 0,200 31 68 0 0,-155-27 18 0 0,-54-7 2 0 0,91 15 0 0 0,-76-12-3 0 0,1-1-1 0 0,34 1 1 0 0,-6-1 157 0 0,-46-3-129 0 0,-1 0 0 0 0,0 0 0 0 0,0 0 0 0 0,12-2 0 0 0,-16 1-5 0 0,1 1 0 0 0,0-1 0 0 0,-1 0 0 0 0,0 0-1 0 0,1 0 1 0 0,-1 0 0 0 0,1-1 0 0 0,-1 1 0 0 0,0-1 0 0 0,0 1-1 0 0,0-1 1 0 0,0 0 0 0 0,3-3 0 0 0,-5 4-1 0 0,1 0-1 0 0,-1 0 1 0 0,1 0 0 0 0,-1 0 0 0 0,1-1-1 0 0,-1 1 1 0 0,0 0 0 0 0,0 0 0 0 0,0 0 0 0 0,0 0-1 0 0,0 0 1 0 0,0-1 0 0 0,0 1 0 0 0,0 0-1 0 0,0 0 1 0 0,0 0 0 0 0,-1 0 0 0 0,1 0-1 0 0,0-1 1 0 0,-1 1 0 0 0,0-2 0 0 0,-14-22 245 0 0,13 22-260 0 0,-1-1-1 0 0,0 1 1 0 0,-1 0-1 0 0,1 0 1 0 0,0 1-1 0 0,-1-1 1 0 0,0 0-1 0 0,-6-2 1 0 0,-35-14-157 0 0,35 16 91 0 0,1 0 0 0 0,0-1-1 0 0,0 0 1 0 0,-16-10 0 0 0,-15-10-238 0 0,27 14 134 0 0,13 9 161 0 0,0 1 0 0 0,-1-1-1 0 0,1 1 1 0 0,0 0 0 0 0,0-1 0 0 0,-1 1 0 0 0,1-1 0 0 0,0 1-1 0 0,0-1 1 0 0,0 1 0 0 0,-1-1 0 0 0,1 1 0 0 0,0-1 0 0 0,0 1-1 0 0,0-1 1 0 0,0 1 0 0 0,0-1 0 0 0,0 1 0 0 0,0-1 0 0 0,0 1-1 0 0,0-1 1 0 0,0 1 0 0 0,0-1 0 0 0,0 1 0 0 0,1 0 0 0 0,-1-1-1 0 0,0 1 1 0 0,0-1 0 0 0,1 0 0 0 0,0-6 192 0 0,-1 6-187 0 0,0 1-1 0 0,0 0 1 0 0,0-1 0 0 0,0 1-1 0 0,0 0 1 0 0,0-1 0 0 0,0 1-1 0 0,0 0 1 0 0,0-1 0 0 0,0 1-1 0 0,0 0 1 0 0,0 0 0 0 0,0-1-1 0 0,0 1 1 0 0,1 0 0 0 0,-1-1-1 0 0,0 1 1 0 0,0 0 0 0 0,0 0-1 0 0,0-1 1 0 0,1 1 0 0 0,-1 0-1 0 0,0 0 1 0 0,0-1 0 0 0,0 1-1 0 0,1 0 1 0 0,-1 0 0 0 0,0 0-1 0 0,0 0 1 0 0,1-1 0 0 0,-1 1-1 0 0,0 0 1 0 0,1 0 0 0 0,8-5-40 0 0,0 0 0 0 0,1 1-1 0 0,-1 1 1 0 0,1-1 0 0 0,0 1 0 0 0,0 1 0 0 0,0 0 0 0 0,12-1 0 0 0,1 1-65 0 0,0 2 1 0 0,38 3-1 0 0,-57-2 106 0 0,1 0-1 0 0,0 0 0 0 0,-1 0 1 0 0,1 0-1 0 0,-1 1 0 0 0,1 0 1 0 0,-1-1-1 0 0,0 2 1 0 0,0-1-1 0 0,0 0 0 0 0,0 1 1 0 0,0 0-1 0 0,0 0 1 0 0,-1 0-1 0 0,0 0 0 0 0,1 1 1 0 0,-1 0-1 0 0,0-1 0 0 0,-1 1 1 0 0,5 7-1 0 0,7 13 60 0 0,-11-18-39 0 0,0-1 0 0 0,0 0 0 0 0,0 1 1 0 0,-1-1-1 0 0,1 1 0 0 0,1 7 0 0 0,-3-10-21 0 0,-1-3 1 0 0,1 0-1 0 0,-1 1 1 0 0,0-1-1 0 0,1 0 1 0 0,-1 1-1 0 0,0-1 1 0 0,0 0-1 0 0,1 1 1 0 0,-1-1-1 0 0,0 0 1 0 0,0 1-1 0 0,0-1 1 0 0,0 1-1 0 0,0-1 1 0 0,1 1 0 0 0,-1-1-1 0 0,0 0 1 0 0,0 1-1 0 0,0-1 1 0 0,0 1-1 0 0,0-1 1 0 0,-1 2-1 0 0,0 2 70 0 0,1-3 46 0 0,-1 1 127 0 0,1 7-128 0 0,0-8-120 0 0,1 0-1 0 0,0 0 1 0 0,-1 0-1 0 0,1 0 0 0 0,0 0 1 0 0,0-1-1 0 0,0 1 1 0 0,0 0-1 0 0,0 0 0 0 0,0-1 1 0 0,0 1-1 0 0,0-1 1 0 0,0 1-1 0 0,0-1 0 0 0,1 1 1 0 0,-13-21 346 0 0,8 16-329 0 0,0 1 0 0 0,0 0 0 0 0,0 0 0 0 0,-1 1 0 0 0,0-1 0 0 0,1 1 0 0 0,-1 0 0 0 0,0 0 0 0 0,0 0 0 0 0,0 0 0 0 0,0 1 0 0 0,-1-1 0 0 0,1 1 0 0 0,0 0 0 0 0,0 0 0 0 0,-1 1 0 0 0,-6-1 0 0 0,11 1-17 0 0,-1 0 1 0 0,0 0-1 0 0,0 0 0 0 0,0 1 1 0 0,0-1-1 0 0,0 0 0 0 0,1 0 0 0 0,-1 0 1 0 0,0 1-1 0 0,0-1 0 0 0,0 0 1 0 0,1 1-1 0 0,-1-1 0 0 0,0 1 1 0 0,0-1-1 0 0,1 1 0 0 0,-1-1 0 0 0,1 1 1 0 0,-1-1-1 0 0,0 1 0 0 0,1 0 1 0 0,-1-1-1 0 0,1 1 0 0 0,-1 0 0 0 0,1 0 1 0 0,-1-1-1 0 0,1 1 0 0 0,0 0 1 0 0,0 0-1 0 0,-1 0 0 0 0,1-1 0 0 0,0 1 1 0 0,0 0-1 0 0,0 0 0 0 0,0 0 1 0 0,-1 0-1 0 0,1-1 0 0 0,1 3 0 0 0,-1 1-32 0 0,1 0 0 0 0,0 0 0 0 0,0 0 0 0 0,0-1 0 0 0,3 8 0 0 0,-4-10 32 0 0,3 5-34 0 0,1 1 0 0 0,0-1 0 0 0,0 0 0 0 0,0-1 0 0 0,0 1 0 0 0,1-1 0 0 0,0 0 0 0 0,0 0-1 0 0,1 0 1 0 0,8 6 0 0 0,3 0 27 0 0,0-1 0 0 0,29 13 0 0 0,-5-5 211 0 0,83 22-1 0 0,-120-39-178 0 0,0 0 0 0 0,0 0 0 0 0,0 0 0 0 0,0-1 0 0 0,0 0 0 0 0,0 0 0 0 0,0 0 0 0 0,0 0 0 0 0,0-1 0 0 0,0 1 0 0 0,0-1 0 0 0,7-2 0 0 0,-11 2 167 0 0,0 1-180 0 0,1 0 1 0 0,-1 0-1 0 0,0 0 1 0 0,0 0 0 0 0,0 0-1 0 0,0 0 1 0 0,1-1-1 0 0,-1 1 1 0 0,0 0-1 0 0,0 0 1 0 0,0 0-1 0 0,0 0 1 0 0,0-1-1 0 0,0 1 1 0 0,0 0 0 0 0,0 0-1 0 0,0 0 1 0 0,1 0-1 0 0,-1-1 1 0 0,0 1-1 0 0,0 0 1 0 0,0 0-1 0 0,0 0 1 0 0,0-1-1 0 0,0 1 1 0 0,0 0 0 0 0,0 0-1 0 0,0 0 1 0 0,0-1-1 0 0,-1 1 1 0 0,1 0-1 0 0,0 0 1 0 0,0 0-1 0 0,0-1 1 0 0,0 1-1 0 0,0 0 1 0 0,0 0 0 0 0,0 0-1 0 0,0 0 1 0 0,0-1-1 0 0,-1 1 1 0 0,1 0-1 0 0,0 0 1 0 0,-5-10 178 0 0,5 10-175 0 0,-2-2-3 0 0,1 1 0 0 0,0-1 0 0 0,-1 0 0 0 0,0 1 0 0 0,1-1 0 0 0,-1 1 0 0 0,0-1 0 0 0,0 1 0 0 0,0 0 0 0 0,0 0 0 0 0,0 0 0 0 0,-3-1 1 0 0,-31-10 119 0 0,21 8-105 0 0,5 1-30 0 0,0 0-1 0 0,0 1 1 0 0,0 0 0 0 0,-1 0-1 0 0,1 1 1 0 0,-1 1-1 0 0,1 0 1 0 0,-1 0 0 0 0,1 1-1 0 0,0 1 1 0 0,-1-1 0 0 0,-15 6-1 0 0,23-6-4 0 0,0 0 1 0 0,0 0-1 0 0,0 0 0 0 0,0 0 0 0 0,0 1 0 0 0,1-1 1 0 0,-1 1-1 0 0,1 0 0 0 0,-1 0 0 0 0,1 0 1 0 0,0 0-1 0 0,-1 0 0 0 0,1 0 0 0 0,0 1 1 0 0,0-1-1 0 0,1 1 0 0 0,-1-1 0 0 0,0 1 0 0 0,1 0 1 0 0,0-1-1 0 0,0 1 0 0 0,-1 0 0 0 0,2 0 1 0 0,-1 0-1 0 0,0 0 0 0 0,1 0 0 0 0,-1 0 0 0 0,1 0 1 0 0,0 0-1 0 0,0 1 0 0 0,0-1 0 0 0,0 0 1 0 0,1 0-1 0 0,-1 0 0 0 0,2 4 0 0 0,-1-4-7 0 0,1-1 1 0 0,-1 1-1 0 0,1 0 0 0 0,0-1 0 0 0,0 0 1 0 0,0 1-1 0 0,0-1 0 0 0,0 0 0 0 0,1 0 0 0 0,-1 0 1 0 0,1 0-1 0 0,-1 0 0 0 0,1-1 0 0 0,0 1 1 0 0,-1-1-1 0 0,1 0 0 0 0,0 0 0 0 0,0 0 0 0 0,4 1 1 0 0,3 1-25 0 0,0-1 1 0 0,1-1 0 0 0,-1 1 0 0 0,16-1 0 0 0,139-6 234 0 0,-163 5-136 0 0,0-1-35 0 0,-2 1-8 0 0,0-1 0 0 0,1 1 0 0 0,-1 0 1 0 0,0 0-1 0 0,0-1 0 0 0,0 1 0 0 0,0 0 0 0 0,0 0 1 0 0,0-1-1 0 0,0 1 0 0 0,0 0 0 0 0,0-1 0 0 0,0 1 0 0 0,0 0 1 0 0,0 0-1 0 0,0-1 0 0 0,0 1 0 0 0,0 0 0 0 0,0 0 1 0 0,0-1-1 0 0,0 1 0 0 0,0 0 0 0 0,-1 0 0 0 0,1-1 1 0 0,0 1-1 0 0,0 0 0 0 0,0 0 0 0 0,0-1 0 0 0,-1 1 0 0 0,1 0 1 0 0,0 0-1 0 0,0 0 0 0 0,0 0 0 0 0,-1-1 0 0 0,1 1 1 0 0,0 0-1 0 0,-10-10 263 0 0,9 10-220 0 0,-6-6-56 0 0,-1 0 0 0 0,0 1-1 0 0,-1 0 1 0 0,1 0 0 0 0,-1 1 0 0 0,0 0 0 0 0,0 1 0 0 0,-13-4 0 0 0,0 0 37 0 0,-42-15-45 0 0,-1 3 1 0 0,-1 2 0 0 0,-84-9-1 0 0,-148-14 19 0 0,39-24-63 0 0,33 6 8 0 0,128 36-56 0 0,-98-36 0 0 0,156 44 104 0 0,14 5 8 0 0,-1 0 1 0 0,0 1-1 0 0,-30-3 0 0 0,53 10-12 0 0,0 1-1 0 0,0 0 0 0 0,0 0 0 0 0,0 0 0 0 0,0 1 0 0 0,-7 1 0 0 0,10-2-83 0 0,-4 1-111 0 0,9 0 59 0 0,49 14-304 0 0,82 4-41 0 0,-25-6 370 0 0,309 32 111 0 0,-172-24 0 0 0,236 46 327 0 0,-481-66-303 0 0,18 0 210 0 0,-19-1-228 0 0,-1 0-1 0 0,0 0 0 0 0,0 0 0 0 0,0 0 0 0 0,1 0 1 0 0,-1 0-1 0 0,0 0 0 0 0,0-1 0 0 0,0 1 0 0 0,0 0 0 0 0,1 0 1 0 0,-1 0-1 0 0,0 0 0 0 0,0 0 0 0 0,0 0 0 0 0,0-1 1 0 0,0 1-1 0 0,1 0 0 0 0,-1 0 0 0 0,0 0 0 0 0,0 0 0 0 0,0-1 1 0 0,0 1-1 0 0,0 0 0 0 0,0 0 0 0 0,0 0 0 0 0,0 0 0 0 0,0-1 1 0 0,0 1-1 0 0,-4-10 232 0 0,1 5-165 0 0,-1 1 0 0 0,0 0 0 0 0,0 0 0 0 0,0 0 0 0 0,-1 1 1 0 0,1 0-1 0 0,-6-4 0 0 0,-36-17 29 0 0,-1 5-34 0 0,-90-26 0 0 0,80 29-149 0 0,-2-1-4 0 0,-1 3 1 0 0,-1 3-1 0 0,-79-6 0 0 0,136 18-266 0 0,9 3 218 0 0,10 2-27 0 0,223 55-827 0 0,-182-51 1051 0 0,1-2 1 0 0,75 0-1 0 0,-113-8-38 0 0,38-5 0 0 0,-49 3-11 0 0,-1 1 0 0 0,1-1 1 0 0,-1-1-1 0 0,0 1 0 0 0,1-1 1 0 0,-1 0-1 0 0,11-8 0 0 0,-15 9 13 0 0,-1 0-1 0 0,1 0 0 0 0,-1-1 1 0 0,0 1-1 0 0,1-1 1 0 0,-1 0-1 0 0,0 0 0 0 0,0 1 1 0 0,-1-1-1 0 0,1 0 1 0 0,-1-1-1 0 0,0 1 0 0 0,1 0 1 0 0,-1 0-1 0 0,0 0 1 0 0,-1-1-1 0 0,1 1 0 0 0,-1-1 1 0 0,1 1-1 0 0,-1 0 1 0 0,0-1-1 0 0,-1 1 0 0 0,1-1 1 0 0,0 1-1 0 0,-2-5 1 0 0,0-1 31 0 0,0 0 0 0 0,-1 1 1 0 0,0-1-1 0 0,0 1 1 0 0,-1 0-1 0 0,0 0 0 0 0,-1 0 1 0 0,-8-11-1 0 0,3 7-32 0 0,0 0 1 0 0,-1 1-1 0 0,-1 1 0 0 0,0 0 0 0 0,-16-11 0 0 0,-72-37-50 0 0,51 30 35 0 0,-4-3 37 0 0,-67-37-605 0 0,106 61 495 0 0,0 1-1 0 0,-1 1 1 0 0,1 0-1 0 0,-1 1 1 0 0,0 1-1 0 0,-26-3 1 0 0,36 6 60 0 0,1 0 1 0 0,0 0 0 0 0,-1 1 0 0 0,1-1 0 0 0,0 1 0 0 0,0 0-1 0 0,0 1 1 0 0,0-1 0 0 0,-1 0 0 0 0,-4 4 0 0 0,7-4 0 0 0,0 0 0 0 0,0 0 0 0 0,1 0 0 0 0,-1 1 0 0 0,0-1 0 0 0,1 0 0 0 0,-1 1 0 0 0,1-1 0 0 0,-1 1 0 0 0,1 0 0 0 0,0-1 0 0 0,-1 1 0 0 0,1 0 0 0 0,0 0 1 0 0,0 0-1 0 0,1 0 0 0 0,-1-1 0 0 0,0 1 0 0 0,0 1 0 0 0,1-1 0 0 0,0 0 0 0 0,-1 2 0 0 0,1 3-42 0 0,0-1 1 0 0,1 1 0 0 0,-1 0-1 0 0,1-1 1 0 0,1 1-1 0 0,-1-1 1 0 0,6 13-1 0 0,-1-7-7 0 0,0 0-1 0 0,16 22 0 0 0,-1-4-6 0 0,2-1 1 0 0,1-1 0 0 0,1-1-1 0 0,2-1 1 0 0,29 22-1 0 0,-40-36 78 0 0,2-1-1 0 0,-1-1 1 0 0,2-1-1 0 0,-1 0 1 0 0,1-1-1 0 0,0-1 0 0 0,1-1 1 0 0,-1-1-1 0 0,1 0 1 0 0,1-2-1 0 0,-1 0 1 0 0,0-1-1 0 0,1-1 1 0 0,-1-1-1 0 0,0-1 1 0 0,40-7-1 0 0,-50 5-4 0 0,0 0 0 0 0,0-1 0 0 0,-1 0 0 0 0,0-1 0 0 0,0 1 0 0 0,0-2 0 0 0,0 1-1 0 0,-1-1 1 0 0,0-1 0 0 0,0 0 0 0 0,-1 0 0 0 0,1 0 0 0 0,-2-1 0 0 0,1 0 0 0 0,-1 0 0 0 0,9-16 0 0 0,-7 9 32 0 0,0-1 0 0 0,-1 0 0 0 0,-1 0 0 0 0,0 0 0 0 0,-1-1 0 0 0,-1 0 0 0 0,-1 0 0 0 0,0 0 0 0 0,0-21 0 0 0,-3 11-73 0 0,-1 1 0 0 0,-1 0 1 0 0,-2 0-1 0 0,0-1 0 0 0,-2 2 0 0 0,-1-1 0 0 0,-1 1 1 0 0,-1 0-1 0 0,-1 1 0 0 0,-1 0 0 0 0,-22-34 1 0 0,26 48-68 0 0,0-1 0 0 0,-1 2 1 0 0,-17-18-1 0 0,23 25 88 0 0,0 0 0 0 0,0 0 0 0 0,-1 0 0 0 0,1 0 1 0 0,-1 1-1 0 0,1-1 0 0 0,-1 1 0 0 0,1-1 0 0 0,-1 1 0 0 0,0 0 0 0 0,0 0 0 0 0,0 0 0 0 0,0 0 0 0 0,0 1 0 0 0,0-1 0 0 0,0 1 0 0 0,0 0 0 0 0,0 0 0 0 0,0 0 0 0 0,0 0 0 0 0,-4 1 0 0 0,4 0 5 0 0,1 0-1 0 0,-1 0 1 0 0,1 1 0 0 0,-1-1-1 0 0,1 1 1 0 0,0-1-1 0 0,0 1 1 0 0,0 0-1 0 0,0 0 1 0 0,0 0 0 0 0,0 0-1 0 0,1 0 1 0 0,-1 0-1 0 0,1 0 1 0 0,-1 1 0 0 0,-1 2-1 0 0,-1 5 50 0 0,-1 1 0 0 0,-3 16 0 0 0,5-18-2 0 0,-2 14-46 0 0,1 1 0 0 0,1 0 0 0 0,1 0 0 0 0,2 36-1 0 0,0-55-16 0 0,1 22-35 0 0,2 0 0 0 0,11 48 0 0 0,-7-49 76 0 0,1-1 0 0 0,0 1-1 0 0,2-1 1 0 0,2-1 0 0 0,0 0-1 0 0,20 30 1 0 0,-28-49-12 0 0,-1 0 0 0 0,1 0-1 0 0,0-1 1 0 0,0 1 0 0 0,0-1-1 0 0,0 0 1 0 0,1-1 0 0 0,-1 1 0 0 0,1-1-1 0 0,0 0 1 0 0,0 0 0 0 0,0 0-1 0 0,1-1 1 0 0,-1 1 0 0 0,1-1 0 0 0,-1-1-1 0 0,1 1 1 0 0,0-1 0 0 0,0 0-1 0 0,-1 0 1 0 0,1-1 0 0 0,0 0 0 0 0,0 0-1 0 0,0 0 1 0 0,0-1 0 0 0,0 1-1 0 0,-1-2 1 0 0,1 1 0 0 0,0 0 0 0 0,-1-1-1 0 0,1 0 1 0 0,-1-1 0 0 0,1 1-1 0 0,5-5 1 0 0,4-2 7 0 0,-1-1-1 0 0,0-1 0 0 0,0 0 1 0 0,-1-1-1 0 0,-1-1 0 0 0,0 0 1 0 0,-1 0-1 0 0,0-1 0 0 0,-1-1 1 0 0,14-24-1 0 0,-7 7-20 0 0,-7 16 0 0 0,-1-1 0 0 0,6-17 0 0 0,-4 5 15 0 0,12-35 72 0 0,-22 57-79 0 0,1-1 1 0 0,-1 1-1 0 0,0-1 0 0 0,0 1 1 0 0,-1-1-1 0 0,-1-14 0 0 0,1 22-7 0 0,0 0 0 0 0,0 0 0 0 0,0-1 0 0 0,0 1 0 0 0,0 0 0 0 0,0 0 0 0 0,0-1 0 0 0,-1 1 0 0 0,1 0 0 0 0,0-1 0 0 0,0 1 0 0 0,0 0 0 0 0,0 0 0 0 0,0-1 0 0 0,0 1 0 0 0,0 0 0 0 0,-1 0 0 0 0,1-1 0 0 0,0 1 0 0 0,0 0 0 0 0,0 0 0 0 0,0 0 0 0 0,-1-1 0 0 0,1 1 0 0 0,0 0 0 0 0,0 0 0 0 0,-1 0 0 0 0,1 0 0 0 0,0 0 0 0 0,0-1 0 0 0,-1 1 0 0 0,1 0 0 0 0,0 0 0 0 0,0 0 0 0 0,-1 0 0 0 0,1 0 0 0 0,-1 0 0 0 0,-9 6 85 0 0,-8 16 62 0 0,0 10-113 0 0,2 1 1 0 0,-17 52-1 0 0,17-42-29 0 0,8-24-2 0 0,-47 139-7 0 0,49-137 40 0 0,2 1-1 0 0,0-1 0 0 0,1 1 0 0 0,1 0 1 0 0,1 34-1 0 0,1-52-30 0 0,0 0 1 0 0,1 0-1 0 0,0 0 1 0 0,0 1-1 0 0,0-1 1 0 0,0 0-1 0 0,1 0 1 0 0,0-1-1 0 0,0 1 1 0 0,0 0-1 0 0,0 0 1 0 0,0-1-1 0 0,5 5 0 0 0,-6-6-4 0 0,0-1 0 0 0,1 0-1 0 0,-1 1 1 0 0,1-1 0 0 0,-1 0-1 0 0,1 0 1 0 0,0 0 0 0 0,-1 0-1 0 0,1-1 1 0 0,0 1-1 0 0,0 0 1 0 0,0-1 0 0 0,0 1-1 0 0,-1-1 1 0 0,1 1 0 0 0,0-1-1 0 0,0 0 1 0 0,0 0 0 0 0,0 0-1 0 0,0 0 1 0 0,0 0-1 0 0,0-1 1 0 0,0 1 0 0 0,0 0-1 0 0,0-1 1 0 0,-1 1 0 0 0,1-1-1 0 0,0 0 1 0 0,0 0 0 0 0,3-2-1 0 0,4-3-9 0 0,1 0-1 0 0,-1-1 1 0 0,-1 0 0 0 0,1-1-1 0 0,-1 1 1 0 0,11-15 0 0 0,39-61-87 0 0,-27 36 72 0 0,180-273 279 0 0,-194 289-332 0 0,26-42-389 0 0,-41 71 447 0 0,-1 1 1 0 0,0-1 0 0 0,0 0 0 0 0,0 0-1 0 0,0 0 1 0 0,-1 0 0 0 0,2-3-1 0 0,0-3-58 0 0,-1 7 132 0 0,-7 16 74 0 0,5-13-117 0 0,-33 74 104 0 0,14-34-117 0 0,-2-2 0 0 0,-33 49 0 0 0,10-19 0 0 0,16-27 23 0 0,19-29 10 0 0,0 1 0 0 0,0 1 0 0 0,-8 19 0 0 0,0 2 66 0 0,11-23-50 0 0,-8 23 0 0 0,4-14-38 0 0,12-20-18 0 0,4-6-26 0 0,5-6-34 0 0,22-34-110 0 0,-5 7 138 0 0,80-109-27 0 0,-51 66 68 0 0,-21 23-2 0 0,-11 16 0 0 0,10-21 0 0 0,-30 53 0 0 0,-17 41 0 0 0,-16 49 180 0 0,-10 38 48 0 0,-22 100 44 0 0,55-199-207 0 0,-3 28 0 0 0,3-15-79 0 0,6-32 7 0 0,0 1 0 0 0,-1-1 0 0 0,1 1 0 0 0,0 0 0 0 0,0-1 0 0 0,1 5 0 0 0,0-8 18 0 0,0 1 1 0 0,0-1-1 0 0,0 1 1 0 0,0-1-1 0 0,0 0 1 0 0,0 0-1 0 0,0 1 1 0 0,-1-1-1 0 0,1 0 1 0 0,1-2-1 0 0,6-8-31 0 0,-1-1-1 0 0,-1 0 1 0 0,0-1-1 0 0,0 0 0 0 0,5-20 1 0 0,-2 5-43 0 0,47-137-155 0 0,7-14 101 0 0,-27 65 117 0 0,-10 25 0 0 0,18-79 56 0 0,-34 121-48 0 0,15-106-7 0 0,-19 112 9 0 0,-4 22 0 0 0,-1 0 1 0 0,-1 0 0 0 0,0 0-1 0 0,-3-22 1 0 0,3 40-12 0 0,0 0 0 0 0,0 0 0 0 0,0 0 0 0 0,-1 0-1 0 0,1 0 1 0 0,0 0 0 0 0,0 0 0 0 0,0 0 0 0 0,-1 0 0 0 0,1 1 0 0 0,-1-1 0 0 0,1 0-1 0 0,-1 0 1 0 0,1 0 0 0 0,-1 0 0 0 0,1 1 0 0 0,-1-1 0 0 0,0 0 0 0 0,1 0-1 0 0,-1 1 1 0 0,0-1 0 0 0,0 0 0 0 0,1 1 0 0 0,-1-1 0 0 0,-1 0 0 0 0,1 1 0 0 0,0 0 1 0 0,-1 0-1 0 0,1 0 1 0 0,0 0-1 0 0,0 0 1 0 0,0 1-1 0 0,-1-1 1 0 0,1 0-1 0 0,0 1 1 0 0,0-1-1 0 0,0 1 1 0 0,0-1-1 0 0,0 1 1 0 0,-1-1-1 0 0,1 1 1 0 0,0 0-1 0 0,-1 0 1 0 0,-3 4 6 0 0,-1 0 1 0 0,0 0-1 0 0,1 1 0 0 0,0 0 1 0 0,-6 9-1 0 0,-29 53-32 0 0,-40 96 0 0 0,38-74 14 0 0,-36 59 9 0 0,2-6 17 0 0,-77 144 257 0 0,128-243-158 0 0,20-35-103 0 0,3-4 7 0 0,-1 1 0 0 0,0-1 1 0 0,0 0-1 0 0,0 0 0 0 0,-1 0 0 0 0,0 0 1 0 0,0-1-1 0 0,0 0 0 0 0,0 1 1 0 0,-6 3-1 0 0,10-8-13 0 0,-1 0 0 0 0,1 0 0 0 0,-1 0 0 0 0,1 0 0 0 0,-1 0 1 0 0,1 0-1 0 0,-1 0 0 0 0,1 0 0 0 0,-1 0 0 0 0,1 0 0 0 0,-1 0 0 0 0,1 0 0 0 0,-1 0 0 0 0,1 0 1 0 0,-1 0-1 0 0,1 0 0 0 0,-1 0 0 0 0,1-1 0 0 0,0 1 0 0 0,-1 0 0 0 0,1 0 0 0 0,-1-1 1 0 0,1 1-1 0 0,-1 0 0 0 0,1 0 0 0 0,0-1 0 0 0,-1 1 0 0 0,1-1 0 0 0,0 1 0 0 0,-1 0 0 0 0,1-1 1 0 0,0 1-1 0 0,0-1 0 0 0,-1 1 0 0 0,1 0 0 0 0,0-1 0 0 0,0 1 0 0 0,0-1 0 0 0,0 1 1 0 0,0-1-1 0 0,-1 1 0 0 0,1-1 0 0 0,-5-23 44 0 0,5-5-279 0 0,1 1-1 0 0,1-1 1 0 0,9-39-1 0 0,-2 8 10 0 0,2-18-22 0 0,3-16-54 0 0,0-99 0 0 0,-12 139 242 0 0,-1 28 37 0 0,0-1 0 0 0,-2 0 0 0 0,-1 1-1 0 0,-9-49 1 0 0,10 71 20 0 0,0 1-1 0 0,0 0 0 0 0,0 0 1 0 0,0 0-1 0 0,-1 0 0 0 0,1 0 1 0 0,-1 0-1 0 0,0 0 0 0 0,0 1 1 0 0,0-1-1 0 0,0 0 1 0 0,0 1-1 0 0,0 0 0 0 0,-1 0 1 0 0,1-1-1 0 0,-1 1 0 0 0,0 1 1 0 0,1-1-1 0 0,-1 0 1 0 0,0 1-1 0 0,0-1 0 0 0,0 1 1 0 0,0 0-1 0 0,0 0 0 0 0,-1 0 1 0 0,1 0-1 0 0,0 1 1 0 0,0-1-1 0 0,-7 1 0 0 0,1 0-14 0 0,0 1-1 0 0,0 0 1 0 0,0 0-1 0 0,0 1 0 0 0,0 0 1 0 0,0 1-1 0 0,1 0 1 0 0,-1 1-1 0 0,-13 7 1 0 0,-11 6-108 0 0,1 2 1 0 0,-50 40 0 0 0,78-56 131 0 0,-43 36 134 0 0,-58 65 0 0 0,70-66-118 0 0,3 2 1 0 0,-45 73-1 0 0,49-66 22 0 0,3-5 101 0 0,-36 84-1 0 0,25-25 119 0 0,111-291-646 0 0,-50 113 219 0 0,49-156-109 0 0,-17-5 170 0 0,-50 198 49 0 0,-2-1 0 0 0,-2 0 1 0 0,-1 0-1 0 0,-5-50 0 0 0,2 83-17 0 0,0 1 0 0 0,0 0 0 0 0,-1 0-1 0 0,-4-14 1 0 0,5 20 58 0 0,1-1 0 0 0,-1 1-1 0 0,1-1 1 0 0,-1 1 0 0 0,0 0 0 0 0,0 0-1 0 0,0-1 1 0 0,0 1 0 0 0,0 0-1 0 0,0 0 1 0 0,0 0 0 0 0,0 0-1 0 0,0 0 1 0 0,0 0 0 0 0,0 0-1 0 0,-1 1 1 0 0,1-1 0 0 0,0 0 0 0 0,-1 1-1 0 0,1-1 1 0 0,0 1 0 0 0,-1-1-1 0 0,1 1 1 0 0,-1-1 0 0 0,1 1-1 0 0,-1 0 1 0 0,1 0 0 0 0,-1 0-1 0 0,1 0 1 0 0,-3 0 0 0 0,-1 2 3 0 0,1-1 0 0 0,-1 0 0 0 0,1 1 0 0 0,-1 0 0 0 0,1 0 0 0 0,0 1 0 0 0,0-1 0 0 0,0 1 0 0 0,0 0 0 0 0,0 0 0 0 0,1 0 1 0 0,-7 7-1 0 0,-3 5 5 0 0,-18 28 0 0 0,29-40 1 0 0,-29 49 0 0 0,1 3 0 0 0,-31 81 0 0 0,46-99 0 0 0,9-24 5 0 0,-75 194 160 0 0,76-194-119 0 0,-7 25 160 0 0,1 0 0 0 0,1 0 0 0 0,-5 47 0 0 0,13-61-97 0 0,-1-3 93 0 0,2 27 0 0 0,1-43-188 0 0,0 1-1 0 0,1 0 1 0 0,0 0-1 0 0,0 0 1 0 0,0 0-1 0 0,1-1 1 0 0,0 1-1 0 0,0-1 1 0 0,3 7-1 0 0,-4-11-13 0 0,0 1 0 0 0,0-1 0 0 0,0 1 0 0 0,0-1 0 0 0,0 0 0 0 0,0 1 0 0 0,0-1 0 0 0,0 0 0 0 0,0 0 0 0 0,1 0 0 0 0,-1 0 1 0 0,0 0-1 0 0,1 0 0 0 0,-1 0 0 0 0,1-1 0 0 0,-1 1 0 0 0,1 0 0 0 0,-1-1 0 0 0,1 1 0 0 0,-1-1 0 0 0,3 1 0 0 0,-2-1 0 0 0,1-1 0 0 0,-1 1-1 0 0,1 0 1 0 0,-1-1 0 0 0,1 1 0 0 0,-1-1 0 0 0,1 0 0 0 0,-1 1 0 0 0,1-1 0 0 0,-1 0-1 0 0,0-1 1 0 0,3-1 0 0 0,4-3 2 0 0,-1 0 0 0 0,0-1 0 0 0,0 0 0 0 0,-1 0 0 0 0,10-13 0 0 0,-8 7 9 0 0,-1-1 1 0 0,1 0 0 0 0,9-26-1 0 0,-1 5-4 0 0,5-13-7 0 0,21-65 0 0 0,1-5 0 0 0,1-4 0 0 0,-30 78 0 0 0,-2-1 0 0 0,-2-1 0 0 0,8-67 0 0 0,-16 2-142 0 0,-3 94 102 0 0,-2 1-1 0 0,0 0 1 0 0,-1 0 0 0 0,-9-27-1 0 0,5 24-29 0 0,0 0 0 0 0,-15-26 0 0 0,16 36 44 0 0,0 0 0 0 0,0 0 0 0 0,-1 1 0 0 0,0 0 0 0 0,0 0 0 0 0,-11-8 0 0 0,11 10 0 0 0,0 1 0 0 0,0 0 0 0 0,0 0 0 0 0,-1 1 0 0 0,0 0 0 0 0,0 0 0 0 0,0 1-1 0 0,-1 0 1 0 0,1 0 0 0 0,-11-1 0 0 0,12 3 5 0 0,0 0 0 0 0,0 1-1 0 0,0 0 1 0 0,0 0 0 0 0,0 1-1 0 0,0 0 1 0 0,1 0 0 0 0,-1 1-1 0 0,0-1 1 0 0,0 2 0 0 0,1-1-1 0 0,-1 1 1 0 0,-6 3 0 0 0,-3 3-11 0 0,0 0 0 0 0,0 1 0 0 0,1 1 0 0 0,1 0 0 0 0,0 1 0 0 0,1 0 0 0 0,0 1 0 0 0,-22 29 0 0 0,5 2 82 0 0,1 2-1 0 0,3 1 1 0 0,2 2 0 0 0,2 0-1 0 0,2 1 1 0 0,2 1 0 0 0,-11 54-1 0 0,17-50 46 0 0,1 1 0 0 0,-2 56-1 0 0,12-94-89 0 0,0 71-14 0 0,2-80 19 0 0,0 1 1 0 0,1 0-1 0 0,-1-1 1 0 0,2 1-1 0 0,0-1 1 0 0,0 0 0 0 0,4 9-1 0 0,-6-16 5 0 0,0 0 0 0 0,0 0 0 0 0,1 0 0 0 0,-1 0 0 0 0,0-1 0 0 0,0 1 0 0 0,1-1 0 0 0,-1 1 0 0 0,1-1 0 0 0,0 1 0 0 0,-1-1 0 0 0,4 2 0 0 0,-4-2-6 0 0,1-1 0 0 0,-1 0 0 0 0,0 1 0 0 0,0-1 0 0 0,0 0 0 0 0,0 0 0 0 0,0 0 0 0 0,0 0 0 0 0,0 0 0 0 0,0 0 0 0 0,0 0 0 0 0,0 0 0 0 0,0 0 0 0 0,0 0 0 0 0,0 0 1 0 0,0-1-1 0 0,1 1 0 0 0,-1-1 0 0 0,0 1 0 0 0,-1-1 0 0 0,1 1 0 0 0,0-1 0 0 0,0 1 0 0 0,0-1 0 0 0,0 0 0 0 0,0 1 0 0 0,0-2 0 0 0,4-3-7 0 0,-1 0-1 0 0,0-1 0 0 0,0 0 1 0 0,-1 1-1 0 0,0-1 0 0 0,0 0 1 0 0,0-1-1 0 0,-1 1 0 0 0,0 0 1 0 0,2-10-1 0 0,4-9 0 0 0,1-3-1 0 0,0-1 0 0 0,5-42 0 0 0,-5 15 0 0 0,-1 8-40 0 0,2-68 0 0 0,-8 60 1 0 0,0 18-52 0 0,-2-1 0 0 0,-7-53 0 0 0,5 74 62 0 0,-16-74-32 0 0,15 82 50 0 0,0-1 0 0 0,-1 0 0 0 0,0 1 0 0 0,-1 0 0 0 0,0 0 0 0 0,-9-11 1 0 0,13 18 0 0 0,0 1 1 0 0,-1 0 0 0 0,0-1 0 0 0,0 1 0 0 0,0 0 0 0 0,0 0 0 0 0,0 1 0 0 0,0-1 0 0 0,0 0 0 0 0,0 1 0 0 0,-1-1 0 0 0,1 1 0 0 0,-1-1 0 0 0,1 1 0 0 0,-1 0-1 0 0,0 0 1 0 0,1 1 0 0 0,-1-1 0 0 0,0 0 0 0 0,0 1 0 0 0,1 0 0 0 0,-1-1 0 0 0,0 1 0 0 0,0 0 0 0 0,0 0 0 0 0,1 1 0 0 0,-1-1 0 0 0,0 1 0 0 0,0-1 0 0 0,1 1-1 0 0,-1 0 1 0 0,0 0 0 0 0,1 0 0 0 0,-1 0 0 0 0,1 1 0 0 0,-1-1 0 0 0,1 1 0 0 0,0-1 0 0 0,-3 3 0 0 0,-5 5-28 0 0,1 0 1 0 0,0 0-1 0 0,0 0 0 0 0,1 1 1 0 0,0 0-1 0 0,1 1 0 0 0,0 0 1 0 0,0 0-1 0 0,1 0 0 0 0,1 1 1 0 0,-5 14-1 0 0,9-22 31 0 0,-13 31-44 0 0,2 1 1 0 0,2 1-1 0 0,1 0 1 0 0,-5 43 0 0 0,13-66 86 0 0,-4 45 158 0 0,1-1 0 0 0,8 84 0 0 0,0-93-152 0 0,3-1-1 0 0,1 0 0 0 0,25 77 1 0 0,14-15 198 0 0,-40-96-225 0 0,1 0-1 0 0,1-1 1 0 0,0 0-1 0 0,1 0 1 0 0,15 15-1 0 0,-21-25-9 0 0,-1 0 0 0 0,1 0 0 0 0,-1 0 1 0 0,1-1-1 0 0,0 1 0 0 0,0-1 0 0 0,0 0 0 0 0,1 0 0 0 0,-1 0 0 0 0,0 0 0 0 0,1-1 0 0 0,-1 0 0 0 0,7 1 0 0 0,-7-2 14 0 0,0 0-1 0 0,0 0 0 0 0,0 0 0 0 0,0 0 0 0 0,-1-1 0 0 0,1 0 1 0 0,0 0-1 0 0,0 0 0 0 0,0 0 0 0 0,-1-1 0 0 0,1 1 0 0 0,0-1 1 0 0,-1 0-1 0 0,1 0 0 0 0,4-4 0 0 0,8-7 28 0 0,-2-1 0 0 0,0 0 0 0 0,0 0 0 0 0,-2-1 0 0 0,20-31 0 0 0,43-90 175 0 0,-54 88-226 0 0,-1 0 0 0 0,-3 0 0 0 0,11-54 0 0 0,-13 32-27 0 0,10-117 0 0 0,-24 159-58 0 0,-1 0 1 0 0,-1 0-1 0 0,-1 0 1 0 0,-1 0-1 0 0,-13-50 1 0 0,12 67 21 0 0,0-1 1 0 0,0 1-1 0 0,-1 0 0 0 0,-1 0 1 0 0,0 1-1 0 0,0-1 0 0 0,-1 1 1 0 0,-1 1-1 0 0,-8-10 1 0 0,12 15 29 0 0,1 1 1 0 0,-1 0 0 0 0,0 0 0 0 0,0 0 0 0 0,0 0 0 0 0,0 1 0 0 0,-1-1 0 0 0,1 1 0 0 0,-1 0 0 0 0,-8-2 0 0 0,9 3 26 0 0,1 1-1 0 0,-1-1 1 0 0,1 1 0 0 0,-1 0-1 0 0,0 0 1 0 0,1 1 0 0 0,-1-1-1 0 0,1 1 1 0 0,-1 0 0 0 0,1 0-1 0 0,0 0 1 0 0,-1 0 0 0 0,1 0-1 0 0,0 1 1 0 0,0-1 0 0 0,-6 4-1 0 0,0 3 11 0 0,-1-1 0 0 0,1 1 0 0 0,1 0 0 0 0,0 1 0 0 0,0 0 0 0 0,0 0 0 0 0,1 1 0 0 0,-9 17 0 0 0,-4 10 0 0 0,-15 44 0 0 0,25-58 0 0 0,-18 51 176 0 0,-23 102 0 0 0,40-129-71 0 0,2 1 0 0 0,2 0 0 0 0,3 0 0 0 0,1 1 0 0 0,3-1 0 0 0,1 1-1 0 0,3-1 1 0 0,15 70 0 0 0,-14-95-22 0 0,14 39 1 0 0,-16-55-62 0 0,-1-1 1 0 0,1 1 0 0 0,0-1 0 0 0,1 0 0 0 0,0 0-1 0 0,0-1 1 0 0,0 1 0 0 0,1-1 0 0 0,-1 0 0 0 0,10 8-1 0 0,-12-11-20 0 0,0-1-1 0 0,1 0 1 0 0,-1 1-1 0 0,0-1 1 0 0,1 0-1 0 0,-1 0 1 0 0,0 0-1 0 0,1-1 1 0 0,-1 1-1 0 0,1-1 1 0 0,0 1-1 0 0,-1-1 1 0 0,1 0-1 0 0,-1 0 1 0 0,1 0-1 0 0,4-1 0 0 0,-3 0 3 0 0,1 0 0 0 0,-1 0-1 0 0,0-1 1 0 0,-1 1-1 0 0,1-1 1 0 0,0 0 0 0 0,0 0-1 0 0,-1-1 1 0 0,6-3-1 0 0,0-3 1 0 0,0 0 0 0 0,0-1 1 0 0,-1 0-1 0 0,0 0 0 0 0,-1 0 0 0 0,7-13 0 0 0,12-26 34 0 0,-3-1 0 0 0,-1-1 0 0 0,-3-1 0 0 0,14-63 0 0 0,-15 34 16 0 0,-4-1-1 0 0,4-94 0 0 0,-16 135-138 0 0,-2 0 0 0 0,-2 0 0 0 0,-8-49 0 0 0,4 62-21 0 0,0 0-1 0 0,-1 0 1 0 0,-2 1 0 0 0,-1 0 0 0 0,-18-35 0 0 0,-39-52-514 0 0,58 101 493 0 0,-1 0 0 0 0,0 1 0 0 0,0 0 0 0 0,-1 1 0 0 0,-1 0 0 0 0,-16-11 0 0 0,24 19 119 0 0,-1 0 0 0 0,1 0 1 0 0,-1 0-1 0 0,0 1 0 0 0,0 0 1 0 0,0 0-1 0 0,0 1 0 0 0,0-1 1 0 0,-1 1-1 0 0,1 0 0 0 0,0 0 1 0 0,-1 1-1 0 0,1-1 0 0 0,-9 2 1 0 0,7 0 5 0 0,1 0 0 0 0,-1 1 1 0 0,1 0-1 0 0,-1 0 0 0 0,1 0 1 0 0,0 1-1 0 0,0 0 0 0 0,0 0 1 0 0,1 1-1 0 0,-9 6 0 0 0,0 2 4 0 0,1 1-1 0 0,0 0 0 0 0,1 1 1 0 0,1 0-1 0 0,0 1 1 0 0,1 0-1 0 0,-14 28 0 0 0,10-15 15 0 0,0 1 0 0 0,2 1 0 0 0,1 0 0 0 0,1 1 0 0 0,-8 50 0 0 0,7 2 142 0 0,4 1 0 0 0,3 0-1 0 0,4 0 1 0 0,4 0 0 0 0,4-1-1 0 0,24 115 1 0 0,-28-181-137 0 0,1-1 0 0 0,0 1 0 0 0,15 30 0 0 0,-18-43-11 0 0,0 1-1 0 0,1-1 0 0 0,-1 0 0 0 0,1 1 0 0 0,0-1 0 0 0,1 0 0 0 0,-1-1 0 0 0,0 1 0 0 0,1 0 0 0 0,0-1 1 0 0,0 0-1 0 0,0 0 0 0 0,0 0 0 0 0,1-1 0 0 0,-1 1 0 0 0,1-1 0 0 0,8 3 0 0 0,-11-4 5 0 0,1-1 0 0 0,-1 0 0 0 0,1 0 0 0 0,-1 1 0 0 0,0-1 0 0 0,1-1 0 0 0,-1 1 0 0 0,1 0 0 0 0,-1-1 0 0 0,0 1 0 0 0,1-1 0 0 0,-1 1 0 0 0,0-1 0 0 0,0 0 0 0 0,1 0 0 0 0,3-3 0 0 0,-3 2-4 0 0,1-1 0 0 0,-1 0 0 0 0,0 0 0 0 0,0 0 0 0 0,0-1 0 0 0,0 1 0 0 0,-1-1 0 0 0,4-6 0 0 0,2-5 1 0 0,-2 0 1 0 0,0-1-1 0 0,7-28 1 0 0,-13 42-10 0 0,9-35 9 0 0,-2-1 0 0 0,2-52-1 0 0,-8-79 22 0 0,-5 103-68 0 0,-3-1 0 0 0,-3 1 0 0 0,-18-67 0 0 0,12 80-4 0 0,-1 1 0 0 0,-2 1 0 0 0,-3 1 0 0 0,-32-53 0 0 0,-19-10-188 0 0,64 100 188 0 0,-1 1-1 0 0,-1 1 1 0 0,0 0 0 0 0,0 0-1 0 0,-1 1 1 0 0,-19-13 0 0 0,26 20 33 0 0,0 1 1 0 0,1-1 0 0 0,-1 1-1 0 0,0 0 1 0 0,0 1 0 0 0,0-1-1 0 0,0 1 1 0 0,-1 0 0 0 0,1 0-1 0 0,0 0 1 0 0,-1 1-1 0 0,1 0 1 0 0,0 0 0 0 0,0 0-1 0 0,-1 1 1 0 0,1 0 0 0 0,0 0-1 0 0,0 0 1 0 0,0 1 0 0 0,0-1-1 0 0,0 1 1 0 0,0 0 0 0 0,0 1-1 0 0,0-1 1 0 0,1 1 0 0 0,-9 7-1 0 0,4-3-20 0 0,0 1-1 0 0,0 1 1 0 0,1 0-1 0 0,0 0 0 0 0,0 1 1 0 0,1 0-1 0 0,0 0 1 0 0,1 0-1 0 0,1 1 0 0 0,-9 22 1 0 0,2 4-69 0 0,3 0 1 0 0,-9 61-1 0 0,15-62 75 0 0,2 0 0 0 0,4 52-1 0 0,-1-42 74 0 0,0-7-19 0 0,2 0 0 0 0,1-1 0 0 0,19 68 0 0 0,13 13 5 0 0,71 156-1 0 0,-99-253 44 0 0,2-1 0 0 0,0-1 0 0 0,2 0 0 0 0,18 24 0 0 0,-28-41-61 0 0,-1-1-1 0 0,0 0 0 0 0,1 1 0 0 0,0-1 1 0 0,-1 0-1 0 0,1 0 0 0 0,0-1 1 0 0,5 3-1 0 0,-7-3-11 0 0,0-1 0 0 0,0 1 0 0 0,1-1 0 0 0,-1 0 0 0 0,0 1 1 0 0,1-1-1 0 0,-1 0 0 0 0,1 0 0 0 0,-1 0 0 0 0,0 0 0 0 0,1 0 0 0 0,-1 0 0 0 0,0 0 0 0 0,1-1 0 0 0,-1 1 0 0 0,0 0 1 0 0,1-1-1 0 0,-1 1 0 0 0,0-1 0 0 0,0 1 0 0 0,1-1 0 0 0,-1 0 0 0 0,2-1 0 0 0,2-2 7 0 0,0-1 0 0 0,0 0-1 0 0,0 0 1 0 0,-1-1 0 0 0,0 1-1 0 0,0-1 1 0 0,0 0 0 0 0,-1 0-1 0 0,0 0 1 0 0,0 0 0 0 0,3-12-1 0 0,-2 1 55 0 0,-1-1 0 0 0,0 0-1 0 0,0-23 1 0 0,-2-4-89 0 0,-2-1 1 0 0,-2 1-1 0 0,-2 1 1 0 0,-2-1 0 0 0,-2 1-1 0 0,-2 0 1 0 0,-2 1-1 0 0,-1 0 1 0 0,-30-58-1 0 0,23 62-62 0 0,-2 1 0 0 0,-2 1 0 0 0,-1 1 0 0 0,-2 2 0 0 0,-1 0 0 0 0,-2 2 0 0 0,-57-46 0 0 0,75 67 46 0 0,-2 0 0 0 0,1 1 0 0 0,-1 0 0 0 0,-1 1 0 0 0,-18-8 0 0 0,32 16 23 0 0,0 0-1 0 0,0 0 1 0 0,0 1-1 0 0,0-1 1 0 0,-1 1-1 0 0,1-1 1 0 0,0 1-1 0 0,0 0 1 0 0,0 0-1 0 0,0 0 1 0 0,0 0-1 0 0,0 0 1 0 0,-1 1 0 0 0,1-1-1 0 0,0 0 1 0 0,0 1-1 0 0,0 0 1 0 0,0-1-1 0 0,0 1 1 0 0,0 0-1 0 0,0 0 1 0 0,1 0-1 0 0,-1 1 1 0 0,0-1-1 0 0,0 0 1 0 0,-2 3-1 0 0,2-1-13 0 0,-1 0 0 0 0,1 1-1 0 0,0-1 1 0 0,0 1-1 0 0,0 0 1 0 0,0-1 0 0 0,0 1-1 0 0,1 0 1 0 0,0 0-1 0 0,0 0 1 0 0,0 0 0 0 0,-1 7-1 0 0,1 15-49 0 0,0-1-1 0 0,2 1 0 0 0,6 49 1 0 0,25 75-177 0 0,-31-143 242 0 0,32 113 186 0 0,5-1-1 0 0,81 174 0 0 0,-105-265-46 0 0,22 36 0 0 0,-27-50-39 0 0,1-1 0 0 0,0-1 0 0 0,1 1 0 0 0,17 14 0 0 0,-26-25-60 0 0,0 0 1 0 0,0 0 0 0 0,0-1 0 0 0,0 0 0 0 0,0 1 0 0 0,0-1 0 0 0,0 0 0 0 0,1 0 0 0 0,-1 0-1 0 0,1 0 1 0 0,-1 0 0 0 0,0-1 0 0 0,5 1 0 0 0,-5-1-12 0 0,-1 0-1 0 0,1 0 1 0 0,-1-1-1 0 0,0 1 1 0 0,1 0-1 0 0,-1-1 1 0 0,0 0-1 0 0,0 1 1 0 0,1-1-1 0 0,-1 0 1 0 0,0 1-1 0 0,0-1 1 0 0,0 0-1 0 0,0 0 1 0 0,0 0-1 0 0,0 0 1 0 0,0 0-1 0 0,0 0 1 0 0,0 0-1 0 0,0-1 1 0 0,0 1 0 0 0,-1 0-1 0 0,1 0 1 0 0,-1-1-1 0 0,1 1 1 0 0,0-2-1 0 0,3-10 44 0 0,-1-1 0 0 0,-1 1 1 0 0,0-1-1 0 0,0 0 0 0 0,-1 1 0 0 0,-2-23 0 0 0,1 16-9 0 0,-2-29-2 0 0,-3 0-1 0 0,-1 0 1 0 0,-2 1-1 0 0,-3 0 1 0 0,-1 0-1 0 0,-3 1 1 0 0,-24-52-1 0 0,15 50-1 0 0,-32-49 0 0 0,10 19-17 0 0,23 36-186 0 0,-3 2 0 0 0,-1 0 0 0 0,-1 2-1 0 0,-3 1 1 0 0,-46-44 0 0 0,71 76 149 0 0,-1 0 0 0 0,0 1 1 0 0,0 0-1 0 0,-12-7 0 0 0,17 11 7 0 0,0 0-1 0 0,0 1 0 0 0,-1-1 0 0 0,1 0 0 0 0,0 1 0 0 0,0-1 0 0 0,-1 1 0 0 0,1 0 0 0 0,-4-1 0 0 0,5 2-3 0 0,-1-1-1 0 0,1 0 0 0 0,0 0 0 0 0,0 1 0 0 0,0-1 0 0 0,0 0 1 0 0,0 1-1 0 0,-1-1 0 0 0,1 1 0 0 0,0 0 0 0 0,0-1 1 0 0,0 1-1 0 0,1 0 0 0 0,-1-1 0 0 0,0 1 0 0 0,0 0 1 0 0,0 0-1 0 0,0 0 0 0 0,0 2 0 0 0,-4 4-22 0 0,1 1-1 0 0,0-1 0 0 0,0 1 1 0 0,1 0-1 0 0,0 0 1 0 0,1 0-1 0 0,0 1 0 0 0,0-1 1 0 0,1 1-1 0 0,0-1 1 0 0,0 1-1 0 0,1 10 1 0 0,-1 20-94 0 0,0-11-30 0 0,6 51 0 0 0,12 18-64 0 0,34 111 0 0 0,45 89 740 0 0,-90-282-451 0 0,6 16 97 0 0,1-1 0 0 0,22 36-1 0 0,-33-62-159 0 0,1 0-1 0 0,0-1 1 0 0,0 1 0 0 0,0-1-1 0 0,0 1 1 0 0,0-1-1 0 0,1 0 1 0 0,6 4 0 0 0,-9-6-4 0 0,1 0 0 0 0,-1 0 1 0 0,1 0-1 0 0,-1 0 0 0 0,1-1 0 0 0,-1 1 1 0 0,1 0-1 0 0,0-1 0 0 0,-1 0 1 0 0,1 1-1 0 0,0-1 0 0 0,-1 0 1 0 0,1 1-1 0 0,0-1 0 0 0,0 0 0 0 0,-1 0 1 0 0,1-1-1 0 0,0 1 0 0 0,-1 0 1 0 0,1-1-1 0 0,0 1 0 0 0,-1-1 1 0 0,1 1-1 0 0,0-1 0 0 0,2-1 1 0 0,-3 1 6 0 0,0-1 0 0 0,0 1 0 0 0,0 0 0 0 0,0-1 0 0 0,0 1 1 0 0,0-1-1 0 0,-1 1 0 0 0,1-1 0 0 0,0 0 0 0 0,-1 1 0 0 0,1-1 1 0 0,-1 0-1 0 0,0 1 0 0 0,1-1 0 0 0,-1 0 0 0 0,0 0 1 0 0,0-2-1 0 0,1-11 68 0 0,1 7-47 0 0,-1 0-1 0 0,0 0 1 0 0,0 0 0 0 0,-1 0 0 0 0,0 0 0 0 0,-1 0 0 0 0,1 0-1 0 0,-5-15 1 0 0,-2-30 64 0 0,6 34-91 0 0,-7-27 0 0 0,-4-2 5 0 0,-1 1 0 0 0,-3 0 0 0 0,-2 1 0 0 0,-43-79 0 0 0,50 108 8 0 0,-1 1 0 0 0,0 0 1 0 0,-17-18-1 0 0,21 26-73 0 0,-1 0 1 0 0,0 1-1 0 0,0 0 1 0 0,0 0-1 0 0,-1 1 1 0 0,-19-10-1 0 0,27 15 37 0 0,0 0 1 0 0,0 1-1 0 0,0-1 0 0 0,0 0 0 0 0,0 1 0 0 0,-1 0 0 0 0,1-1 1 0 0,0 1-1 0 0,0 0 0 0 0,0 0 0 0 0,0 0 0 0 0,-1 1 1 0 0,1-1-1 0 0,0 0 0 0 0,0 1 0 0 0,0-1 0 0 0,0 1 0 0 0,0 0 1 0 0,0 0-1 0 0,0 0 0 0 0,0 0 0 0 0,0 0 0 0 0,0 0 1 0 0,-2 3-1 0 0,1-2-4 0 0,1 1 0 0 0,-1 0 0 0 0,1-1 0 0 0,0 1 0 0 0,0 0 0 0 0,0 1 1 0 0,0-1-1 0 0,1 0 0 0 0,-1 0 0 0 0,1 1 0 0 0,0-1 0 0 0,0 1 0 0 0,-1 5 1 0 0,-5 23-154 0 0,4-18 102 0 0,0 0 1 0 0,1 0-1 0 0,0 15 0 0 0,3 107-10 0 0,0-111 75 0 0,8 49-1 0 0,-1-21 6 0 0,1 17 20 0 0,4-2 0 0 0,31 105 0 0 0,-38-154-11 0 0,26 68 29 0 0,-28-76-1 0 0,2 0 0 0 0,-1-1-1 0 0,1 1 1 0 0,1-1-1 0 0,11 14 1 0 0,-16-23-26 0 0,-1 1 0 0 0,1 0 0 0 0,0 0 0 0 0,0-1 1 0 0,0 1-1 0 0,0-1 0 0 0,0 0 0 0 0,0 1 0 0 0,0-1 0 0 0,1 0 1 0 0,-1 0-1 0 0,4 1 0 0 0,-5-2-9 0 0,0 0 1 0 0,0 0-1 0 0,1 0 1 0 0,-1 0 0 0 0,0 0-1 0 0,0 0 1 0 0,0-1-1 0 0,0 1 1 0 0,0 0-1 0 0,0-1 1 0 0,0 1-1 0 0,0 0 1 0 0,0-1-1 0 0,0 1 1 0 0,0-1 0 0 0,0 1-1 0 0,0-1 1 0 0,0 0-1 0 0,0 1 1 0 0,-1-1-1 0 0,1 0 1 0 0,0 0-1 0 0,0 0 1 0 0,-1 0-1 0 0,1 1 1 0 0,0-1 0 0 0,-1 0-1 0 0,1 0 1 0 0,-1-1-1 0 0,6-9 40 0 0,-2 0 0 0 0,0 0-1 0 0,0 0 1 0 0,4-23 0 0 0,2-49 110 0 0,-7 52-146 0 0,0-135 98 0 0,-4 117-91 0 0,-3-16-13 0 0,-19-112 0 0 0,15 140-38 0 0,-1 1-1 0 0,-2-1 1 0 0,-1 2 0 0 0,-20-41-1 0 0,19 53-52 0 0,-1 0 0 0 0,-1 1 0 0 0,-1 1 0 0 0,-23-25 1 0 0,36 42 73 0 0,0 1 1 0 0,-1 0 0 0 0,1 0-1 0 0,-1 0 1 0 0,0 0 0 0 0,0 0 0 0 0,0 1-1 0 0,0 0 1 0 0,0 0 0 0 0,0 0-1 0 0,-1 0 1 0 0,1 1 0 0 0,-9-2 0 0 0,12 3 15 0 0,-1 0 0 0 0,0 0 1 0 0,0 0-1 0 0,1 0 0 0 0,-1 0 1 0 0,0 1-1 0 0,0-1 0 0 0,1 1 0 0 0,-1-1 1 0 0,0 1-1 0 0,1 0 0 0 0,-1 0 1 0 0,1-1-1 0 0,-1 1 0 0 0,1 0 1 0 0,-1 0-1 0 0,1 1 0 0 0,-2 1 1 0 0,0-1-3 0 0,0 1 0 0 0,1 0 1 0 0,0 0-1 0 0,0 0 0 0 0,0 0 0 0 0,0 0 1 0 0,-2 6-1 0 0,-1 9-78 0 0,1-1 0 0 0,1 1 0 0 0,0 0 0 0 0,2 0 0 0 0,0 19 0 0 0,1-32 67 0 0,-1 48-97 0 0,4 1 1 0 0,8 54-1 0 0,33 105 346 0 0,2-54-45 0 0,-36-133-113 0 0,0 0 0 0 0,2-1 0 0 0,29 46 0 0 0,-37-65-40 0 0,1 0-1 0 0,-1-1 0 0 0,1 1 0 0 0,0-1 1 0 0,1 0-1 0 0,-1-1 0 0 0,12 9 1 0 0,-15-12-28 0 0,0 0 1 0 0,0 0-1 0 0,0 0 0 0 0,0 0 1 0 0,0 0-1 0 0,0-1 1 0 0,0 1-1 0 0,0-1 1 0 0,0 1-1 0 0,1-1 0 0 0,-1 0 1 0 0,0 1-1 0 0,0-1 1 0 0,0 0-1 0 0,1-1 1 0 0,-1 1-1 0 0,0 0 0 0 0,0-1 1 0 0,0 1-1 0 0,0-1 1 0 0,0 1-1 0 0,1-1 1 0 0,-1 0-1 0 0,0 0 0 0 0,-1 0 1 0 0,1 0-1 0 0,0-1 1 0 0,0 1-1 0 0,2-2 1 0 0,1-3 6 0 0,0 0 0 0 0,0 1 1 0 0,-1-2-1 0 0,0 1 0 0 0,0 0 1 0 0,0-1-1 0 0,-1 0 0 0 0,0 0 1 0 0,4-12-1 0 0,0-8 111 0 0,5-36 0 0 0,-9 42-103 0 0,7-55 11 0 0,1-116 1 0 0,-12 135-55 0 0,-2 0 1 0 0,-2 0-1 0 0,-3 0 1 0 0,-28-105 0 0 0,35 159 8 0 0,0-2-10 0 0,0 0 0 0 0,-1 1 0 0 0,1-1-1 0 0,-1 1 1 0 0,0-1 0 0 0,0 1 0 0 0,-1 0 0 0 0,1 0 0 0 0,-1 0 0 0 0,0 0 0 0 0,-4-4 0 0 0,6 7 19 0 0,1 1 1 0 0,-1-1-1 0 0,0 1 1 0 0,1 0-1 0 0,-1-1 1 0 0,0 1-1 0 0,1 0 1 0 0,-1-1-1 0 0,0 1 1 0 0,0 0 0 0 0,1 0-1 0 0,-1-1 1 0 0,0 1-1 0 0,0 0 1 0 0,1 0-1 0 0,-1 0 1 0 0,0 0-1 0 0,0 0 1 0 0,0 0-1 0 0,1 0 1 0 0,-1 1-1 0 0,-1-1 1 0 0,0 1-3 0 0,1-1 1 0 0,-1 1-1 0 0,1 0 1 0 0,0 0 0 0 0,-1 0-1 0 0,1 0 1 0 0,0 0-1 0 0,-1 0 1 0 0,1 1 0 0 0,-1 0-1 0 0,-2 4-11 0 0,0 0-1 0 0,0 0 0 0 0,-5 12 1 0 0,-7 16-122 0 0,-20 63 0 0 0,28-69 91 0 0,-3 12-60 0 0,-10 61 0 0 0,13-47 105 0 0,-6 72 0 0 0,12-90 6 0 0,1-18 11 0 0,0-1 0 0 0,1 1 1 0 0,1 0-1 0 0,5 28 0 0 0,-3-33 27 0 0,0 0-1 0 0,1-1 0 0 0,0 1 0 0 0,11 20 1 0 0,-13-30-41 0 0,-1-1-1 0 0,1 1 1 0 0,-1 0 0 0 0,1-1 0 0 0,0 0 0 0 0,0 1-1 0 0,0-1 1 0 0,0 0 0 0 0,1 0 0 0 0,-1 0 0 0 0,0 0-1 0 0,1-1 1 0 0,-1 1 0 0 0,1-1 0 0 0,0 1-1 0 0,0-1 1 0 0,-1 0 0 0 0,1 0 0 0 0,0 0 0 0 0,0-1-1 0 0,0 1 1 0 0,0-1 0 0 0,0 1 0 0 0,0-1 0 0 0,0 0-1 0 0,6-1 1 0 0,-5 1 0 0 0,-1-1 0 0 0,1 0 0 0 0,-1 0 1 0 0,1-1-1 0 0,-1 1 0 0 0,1-1 0 0 0,-1 0 0 0 0,0 0 0 0 0,0 0 0 0 0,0 0 0 0 0,0 0 0 0 0,0-1 0 0 0,-1 1 1 0 0,1-1-1 0 0,-1 0 0 0 0,0 0 0 0 0,1 0 0 0 0,-1 0 0 0 0,0 0 0 0 0,-1 0 0 0 0,1-1 0 0 0,-1 1 0 0 0,1 0 1 0 0,0-5-1 0 0,3-8 81 0 0,-1-1 1 0 0,-1 0-1 0 0,3-29 1 0 0,-6 44-77 0 0,1-11-2 0 0,-1 1 0 0 0,0-1 0 0 0,0 1 0 0 0,-2-1-1 0 0,1 1 1 0 0,-2-1 0 0 0,0 1 0 0 0,0 0 0 0 0,-1 0 0 0 0,-8-17 0 0 0,9 22-6 0 0,-1 1 1 0 0,0-1 0 0 0,0 1 0 0 0,0 0-1 0 0,-1 0 1 0 0,0 1 0 0 0,0-1 0 0 0,0 1 0 0 0,-1 0-1 0 0,1 1 1 0 0,-1-1 0 0 0,-1 1 0 0 0,1 0-1 0 0,-1 1 1 0 0,1-1 0 0 0,-1 1 0 0 0,0 1 0 0 0,0-1-1 0 0,-8-1 1 0 0,8 3-20 0 0,1 0 1 0 0,0 0-1 0 0,0 1 0 0 0,-1-1 0 0 0,1 1 1 0 0,-1 1-1 0 0,1-1 0 0 0,0 1 0 0 0,-10 2 1 0 0,12-1 1 0 0,0-1 0 0 0,0 1 0 0 0,0 0 0 0 0,0 0 0 0 0,0 1 0 0 0,0-1 0 0 0,0 1 0 0 0,1-1 0 0 0,-1 1 0 0 0,1 0 0 0 0,0 1 1 0 0,0-1-1 0 0,0 0 0 0 0,-3 7 0 0 0,-41 63-195 0 0,45-69 206 0 0,0-1 0 0 0,1 0 0 0 0,0 1 0 0 0,-1-1 0 0 0,1 1 0 0 0,0 0 0 0 0,1-1 0 0 0,-1 1 0 0 0,1 0 0 0 0,0 0 0 0 0,0 4 0 0 0,4 44-60 0 0,-3-47 65 0 0,1 13 1 0 0,2-1 0 0 0,6 23 0 0 0,-7-32 0 0 0,0-1 0 0 0,0 1 0 0 0,0-1 0 0 0,1 0 0 0 0,0 0 0 0 0,1-1 0 0 0,8 10 0 0 0,-5-7 3 0 0,1 0-1 0 0,0-1 0 0 0,1 0 1 0 0,0 0-1 0 0,11 6 0 0 0,-17-12 1 0 0,-1 0 0 0 0,1 0 0 0 0,0 0 0 0 0,0 0 0 0 0,0-1 0 0 0,0 1 1 0 0,0-1-1 0 0,0 0 0 0 0,0-1 0 0 0,1 1 0 0 0,-1-1 0 0 0,0 1 0 0 0,0-1 0 0 0,1-1 0 0 0,-1 1 0 0 0,0-1 0 0 0,0 1 0 0 0,6-3 0 0 0,-8 2 18 0 0,0 0 0 0 0,-1 0-1 0 0,1 0 1 0 0,0 0 0 0 0,-1-1 0 0 0,1 1-1 0 0,-1-1 1 0 0,1 1 0 0 0,-1-1-1 0 0,0 0 1 0 0,1 1 0 0 0,-1-1 0 0 0,0 0-1 0 0,0 0 1 0 0,0 0 0 0 0,-1 0 0 0 0,1 0-1 0 0,0 0 1 0 0,-1 0 0 0 0,1 0-1 0 0,-1 0 1 0 0,0 0 0 0 0,1 0 0 0 0,-1-4-1 0 0,0-5 10 0 0,-1 0 0 0 0,0 1 0 0 0,-3-17 0 0 0,-1 0 8 0 0,-2 1 0 0 0,0 0 1 0 0,-2 0-1 0 0,-1 1 0 0 0,-1 0 1 0 0,-1 0-1 0 0,-15-22 0 0 0,6 10-35 0 0,17 27-24 0 0,-2 1 0 0 0,1-1 1 0 0,-10-11-1 0 0,10 15-8 0 0,-15-16-16 0 0,19 21 41 0 0,1 1 0 0 0,0-1-1 0 0,-1 1 1 0 0,1 0 0 0 0,-1-1 0 0 0,1 1-1 0 0,-1 0 1 0 0,1-1 0 0 0,-1 1 0 0 0,1 0-1 0 0,-1 0 1 0 0,0 0 0 0 0,1-1 0 0 0,-1 1-1 0 0,1 0 1 0 0,-1 0 0 0 0,1 0 0 0 0,-1 0-1 0 0,0 0 1 0 0,1 0 0 0 0,-1 0 0 0 0,1 0 0 0 0,-1 0-1 0 0,0 0 1 0 0,1 0 0 0 0,-1 1 0 0 0,1-1-1 0 0,-1 0 1 0 0,1 0 0 0 0,-1 1 0 0 0,1-1-1 0 0,-1 0 1 0 0,1 0 0 0 0,-1 1 0 0 0,1-1-1 0 0,-1 1 1 0 0,1-1 0 0 0,-1 0 0 0 0,1 1-1 0 0,-1 0 1 0 0,-3 6-36 0 0,0 0 0 0 0,0 0 0 0 0,0 0 0 0 0,1 1 0 0 0,0-1 0 0 0,1 1 0 0 0,-4 14 0 0 0,-4 59-77 0 0,6-40 62 0 0,3-18 1 0 0,1 31-1 0 0,1-31 0 0 0,0-10 73 0 0,0 1 0 0 0,1-1 0 0 0,1 0 0 0 0,0 0 0 0 0,0 0 0 0 0,2-1 0 0 0,-1 1 0 0 0,2-1 0 0 0,0 0 0 0 0,0-1 0 0 0,11 16 0 0 0,-14-23-16 0 0,1-1 0 0 0,-1 1 1 0 0,1-1-1 0 0,0 1 0 0 0,0-1 0 0 0,0-1 0 0 0,1 1 0 0 0,-1 0 1 0 0,1-1-1 0 0,-1 0 0 0 0,1 0 0 0 0,0 0 0 0 0,-1-1 0 0 0,1 0 0 0 0,0 0 1 0 0,0 0-1 0 0,0 0 0 0 0,1-1 0 0 0,6 0 0 0 0,3 0 2 0 0,0-1-1 0 0,-1-1 1 0 0,1 0-1 0 0,-1-1 1 0 0,22-7-1 0 0,-22 5-3 0 0,0-1 0 0 0,-1-1 0 0 0,0 0 0 0 0,0 0 0 0 0,0-1 0 0 0,-1-1 0 0 0,0-1 0 0 0,-1 1 0 0 0,0-2 0 0 0,-1 1 0 0 0,0-1 0 0 0,0-1 0 0 0,9-16 0 0 0,3-5 0 0 0,-6 8 0 0 0,-1-1 0 0 0,16-34 0 0 0,-17 29-7 0 0,0-2 43 0 0,16-56-1 0 0,-22 60-108 0 0,-3-1 0 0 0,5-47 1 0 0,-10 76 67 0 0,0 1 0 0 0,0 0 0 0 0,0 0 1 0 0,0-1-1 0 0,0 1 0 0 0,0 0 0 0 0,0 0 0 0 0,0 0 1 0 0,0-1-1 0 0,0 1 0 0 0,0 0 0 0 0,0 0 1 0 0,0-1-1 0 0,0 1 0 0 0,0 0 0 0 0,0 0 1 0 0,0-1-1 0 0,0 1 0 0 0,0 0 0 0 0,0 0 1 0 0,0-1-1 0 0,0 1 0 0 0,0 0 0 0 0,0 0 1 0 0,0 0-1 0 0,-1-1 0 0 0,1 1 0 0 0,0 0 1 0 0,0 0-1 0 0,0 0 0 0 0,0 0 0 0 0,-1-1 1 0 0,1 1-1 0 0,0 0 0 0 0,0 0 0 0 0,0 0 1 0 0,-1 0-1 0 0,1 0 0 0 0,0-1 0 0 0,-1 2 0 0 0,1-1 0 0 0,-1 0 0 0 0,1 1 0 0 0,0-1 0 0 0,-1 0 0 0 0,1 1 0 0 0,0-1 0 0 0,-1 1 0 0 0,1-1 0 0 0,0 1 0 0 0,0-1 0 0 0,0 1 0 0 0,-1-1 0 0 0,1 1 0 0 0,0-1 0 0 0,0 1 0 0 0,0-1 0 0 0,0 1 0 0 0,-1 3 6 0 0,-3 15 20 0 0,1 0 0 0 0,0 20 0 0 0,2 0-40 0 0,-1-13-15 0 0,4 37-1 0 0,1-29 29 0 0,0-2 81 0 0,11 51 0 0 0,-2-35 23 0 0,20 73-3 0 0,-25-97-95 0 0,2-1-1 0 0,23 44 1 0 0,-31-65 10 0 0,0-1-1 0 0,0 1 1 0 0,1-1-1 0 0,-1 1 1 0 0,0-1-1 0 0,1 1 1 0 0,-1-1-1 0 0,4 2 1 0 0,-5-3 3 0 0,1 1 1 0 0,0-1-1 0 0,-1 1 1 0 0,1-1-1 0 0,0 0 0 0 0,-1 0 1 0 0,1 1-1 0 0,0-1 1 0 0,-1 0-1 0 0,1 0 1 0 0,0 0-1 0 0,-1 0 0 0 0,1 0 1 0 0,0 0-1 0 0,-1 0 1 0 0,1 0-1 0 0,0 0 0 0 0,0 0 1 0 0,-1 0-1 0 0,1 0 1 0 0,0 0-1 0 0,-1-1 1 0 0,1 1-1 0 0,0 0 0 0 0,-1 0 1 0 0,2-1-1 0 0,9-7 142 0 0,-8 6-144 0 0,-1 1 1 0 0,1-1 0 0 0,-1 0 0 0 0,0 0 0 0 0,0 0-1 0 0,0 0 1 0 0,0 0 0 0 0,0 0 0 0 0,0 0 0 0 0,-1-1-1 0 0,3-3 1 0 0,11-16 66 0 0,-12 18-68 0 0,0-1 1 0 0,0 1-1 0 0,-1 0 0 0 0,1-1 1 0 0,2-6-1 0 0,16-72 66 0 0,-17 61-76 0 0,0-1 0 0 0,0-26 0 0 0,-1 12 0 0 0,-2 21 14 0 0,-2 1-1 0 0,1-1 1 0 0,-7-29 0 0 0,2 16-5 0 0,3 20-9 0 0,0 0 0 0 0,-1 0 0 0 0,0 0 0 0 0,-1 0 0 0 0,0 0 0 0 0,0 1 0 0 0,-10-13 0 0 0,13 19 0 0 0,0 0 0 0 0,0 0 0 0 0,-1 1 0 0 0,1-1 0 0 0,-1 0 0 0 0,1 1 0 0 0,-1-1 0 0 0,0 1 0 0 0,0-1 0 0 0,1 1 0 0 0,-1 0 0 0 0,0 0 0 0 0,0 0 0 0 0,0 0 0 0 0,-1 0 0 0 0,1 0 0 0 0,0 1 0 0 0,0-1 0 0 0,0 1 0 0 0,-3-1 0 0 0,3 1 0 0 0,0 0 0 0 0,0 0 0 0 0,0 0 0 0 0,1 1 0 0 0,-1-1 0 0 0,0 1 0 0 0,0-1 0 0 0,0 1 0 0 0,0 0 0 0 0,1 0 0 0 0,-1 0 0 0 0,0 0 0 0 0,0 0 0 0 0,1 0 0 0 0,-1 0 0 0 0,1 0 0 0 0,-1 0 0 0 0,1 1 0 0 0,0-1 0 0 0,0 1 0 0 0,-1-1 0 0 0,1 1 0 0 0,-1 2 0 0 0,-4 7-23 0 0,0 0 0 0 0,1 0 0 0 0,1 1 0 0 0,0-1 0 0 0,0 1-1 0 0,-2 20 1 0 0,-4 75-200 0 0,8-82 204 0 0,1 1 5 0 0,1-1 0 0 0,1 1-1 0 0,2 0 1 0 0,5 25 0 0 0,-5-35 19 0 0,2 1 0 0 0,0-1 0 0 0,0 0 0 0 0,2 0 0 0 0,0 0 0 0 0,1-1 0 0 0,10 15 1 0 0,-16-26 1 0 0,1-1 0 0 0,0 1 1 0 0,1-1-1 0 0,-1 1 1 0 0,1-1-1 0 0,-1 0 1 0 0,1 0-1 0 0,0-1 1 0 0,0 1-1 0 0,0-1 1 0 0,0 0-1 0 0,1 0 1 0 0,-1 0-1 0 0,1-1 1 0 0,-1 1-1 0 0,1-1 1 0 0,-1 0-1 0 0,1-1 1 0 0,0 1-1 0 0,0-1 1 0 0,-1 0-1 0 0,1 0 1 0 0,0 0-1 0 0,-1 0 1 0 0,1-1-1 0 0,0 0 1 0 0,-1 0-1 0 0,1 0 1 0 0,-1-1-1 0 0,6-2 1 0 0,-3 1 0 0 0,0-1 1 0 0,0-1 0 0 0,0 1 0 0 0,0-1-1 0 0,-1 0 1 0 0,0 0 0 0 0,0-1 0 0 0,0 0 0 0 0,-1 0-1 0 0,0 0 1 0 0,0-1 0 0 0,0 0 0 0 0,-1 0-1 0 0,0 0 1 0 0,0 0 0 0 0,4-13 0 0 0,-4 7 40 0 0,-1 1-1 0 0,0 0 1 0 0,0-1 0 0 0,-2 0 0 0 0,0 1-1 0 0,0-22 1 0 0,-2 16-31 0 0,-1 0 0 0 0,-1 1 0 0 0,-1-1-1 0 0,0 1 1 0 0,-10-24 0 0 0,4 16 15 0 0,3 5-26 0 0,-2 0-1 0 0,-14-25 1 0 0,-57-85 57 0 0,-52-90-110 0 0,62 108-156 0 0,66 105 166 0 0,0 0 0 0 0,-1 0 0 0 0,0 1 0 0 0,0 0 0 0 0,0 0 0 0 0,-1 0 0 0 0,-7-5 0 0 0,13 11 36 0 0,0 0 0 0 0,0 0 0 0 0,0 0 0 0 0,0-1 0 0 0,0 1 0 0 0,-1 0 0 0 0,1 0 0 0 0,0 0 0 0 0,0 0 0 0 0,0 0 0 0 0,0 0 0 0 0,0 0 0 0 0,-1 0 0 0 0,1 0 0 0 0,0 0 0 0 0,0 0 0 0 0,0 0 0 0 0,0 0 0 0 0,0 0 0 0 0,-1 0 0 0 0,1 0 0 0 0,0 0 0 0 0,0 0 0 0 0,0 0 0 0 0,0 0 0 0 0,0 0 0 0 0,-1 0 0 0 0,1 1 0 0 0,0-1 0 0 0,0 0 0 0 0,0 0 0 0 0,0 0 0 0 0,0 0 0 0 0,0 0 0 0 0,0 0 0 0 0,-1 0 0 0 0,1 0 0 0 0,0 1 0 0 0,0-1 0 0 0,0 0 0 0 0,0 0 0 0 0,0 0 1 0 0,0 0-1 0 0,0 0 0 0 0,0 1 0 0 0,0-1 0 0 0,0 0 0 0 0,0 0 0 0 0,0 0 0 0 0,0 0 0 0 0,0 0 0 0 0,0 1 0 0 0,0-1 0 0 0,0 0 0 0 0,0 0 0 0 0,0 0 0 0 0,0 0 0 0 0,0 0 0 0 0,0 1 0 0 0,0-1 0 0 0,2 10-17 0 0,12 20-150 0 0,1-2 0 0 0,1 0 0 0 0,23 29 0 0 0,67 75-46 0 0,-102-127 222 0 0,11 11-9 0 0,0 0 0 0 0,2-1 0 0 0,20 15 0 0 0,60 34 0 0 0,-86-57 4 0 0,10 6-31 0 0,0-1 1 0 0,42 18-1 0 0,-57-28 29 0 0,-1 0 1 0 0,1 0-1 0 0,0-1 1 0 0,0 0-1 0 0,0 0 1 0 0,0 0-1 0 0,1-1 0 0 0,-1 1 1 0 0,0-2-1 0 0,0 1 1 0 0,0-1-1 0 0,0 1 1 0 0,0-2-1 0 0,0 1 1 0 0,0-1-1 0 0,10-4 1 0 0,-13 4 5 0 0,1 0 0 0 0,-1-1 0 0 0,0 1 1 0 0,1-1-1 0 0,-1 0 0 0 0,0 0 1 0 0,-1 0-1 0 0,1 0 0 0 0,3-6 0 0 0,18-34 137 0 0,-24 42-142 0 0,7-15 62 0 0,-2-1 0 0 0,0 0 0 0 0,-1-1 1 0 0,-1 1-1 0 0,2-28 0 0 0,-4 33-36 0 0,0-16 29 0 0,-1 0-1 0 0,-2 1 1 0 0,0-1-1 0 0,-9-36 1 0 0,10 59-58 0 0,-9-39 27 0 0,-24-67-1 0 0,16 56-15 0 0,-2 0-104 0 0,-1 1 0 0 0,-36-63-1 0 0,50 104 38 0 0,0 1 0 0 0,-11-14 0 0 0,15 23 51 0 0,0-1 1 0 0,0 1-1 0 0,0-1 0 0 0,-1 1 0 0 0,1 0 1 0 0,-1 1-1 0 0,0-1 0 0 0,0 1 1 0 0,0-1-1 0 0,-7-2 0 0 0,10 5 3 0 0,0-1-1 0 0,0 1 1 0 0,1 0-1 0 0,-1 0 0 0 0,0 0 1 0 0,0 0-1 0 0,0 0 1 0 0,1 0-1 0 0,-1 0 1 0 0,0 0-1 0 0,0 0 1 0 0,0 0-1 0 0,1 0 1 0 0,-1 0-1 0 0,0 0 0 0 0,0 1 1 0 0,1-1-1 0 0,-1 0 1 0 0,0 1-1 0 0,0-1 1 0 0,1 0-1 0 0,-2 1 1 0 0,1 1 1 0 0,0-1 1 0 0,0 0 0 0 0,0 0-1 0 0,0 1 1 0 0,0-1 0 0 0,0 1 0 0 0,0-1-1 0 0,0 1 1 0 0,0-1 0 0 0,0 3-1 0 0,-1 1 7 0 0,1 1 0 0 0,-1 0 0 0 0,1 0 0 0 0,1 0 0 0 0,-1 6 0 0 0,2 18-151 0 0,1-1 1 0 0,1 0 0 0 0,11 47 0 0 0,34 85-102 0 0,-28-103 239 0 0,56 149 63 0 0,-55-152-17 0 0,-12-31-7 0 0,0-1 1 0 0,2 0-1 0 0,15 25 0 0 0,-18-35-9 0 0,0-1 1 0 0,2 0-1 0 0,-1-1 0 0 0,16 15 1 0 0,-22-23 0 0 0,-1-1 0 0 0,1 0-1 0 0,0 0 1 0 0,0 0 0 0 0,0 0 0 0 0,0 0 0 0 0,0-1 0 0 0,1 0 0 0 0,-1 1 0 0 0,0-1 0 0 0,1 0 0 0 0,-1 0 0 0 0,1-1 0 0 0,-1 1 0 0 0,1-1 0 0 0,-1 0-1 0 0,1 0 1 0 0,-1 0 0 0 0,1 0 0 0 0,-1 0 0 0 0,1-1 0 0 0,-1 0 0 0 0,1 1 0 0 0,4-3 0 0 0,-4 1-2 0 0,0 0 1 0 0,-1-1 0 0 0,1 1-1 0 0,0-1 1 0 0,-1 0 0 0 0,1 1-1 0 0,-1-2 1 0 0,0 1 0 0 0,0 0-1 0 0,0-1 1 0 0,4-6 0 0 0,-3 2-12 0 0,0 0 1 0 0,0 1 0 0 0,0-1 0 0 0,-1-1 0 0 0,2-8 0 0 0,-2 6-7 0 0,3-9 58 0 0,-2 0 1 0 0,0 0-1 0 0,2-30 0 0 0,-6 31-31 0 0,2-24 48 0 0,-6-48 0 0 0,-1 46-36 0 0,-17-67-1 0 0,17 93-44 0 0,-1 1 0 0 0,-1 0 0 0 0,0 0 0 0 0,-1 0 0 0 0,-1 1 0 0 0,-15-21 0 0 0,-41-43-18 0 0,30 39-87 0 0,5 6-30 0 0,-2 2 1 0 0,-41-35-1 0 0,48 48 57 0 0,-1 1 0 0 0,-1 2 0 0 0,-57-30 0 0 0,72 42 71 0 0,-1 1-1 0 0,0 0 0 0 0,-24-4 1 0 0,30 7 4 0 0,0 1 0 0 0,0 1 0 0 0,0-1 1 0 0,0 1-1 0 0,0 0 0 0 0,0 0 0 0 0,0 1 1 0 0,0 0-1 0 0,-7 2 0 0 0,11-1-4 0 0,0-1 0 0 0,0 1 0 0 0,0-1-1 0 0,0 1 1 0 0,0 0 0 0 0,0 0 0 0 0,1 0 0 0 0,-1 1 0 0 0,1-1-1 0 0,-3 3 1 0 0,-21 30-207 0 0,22-28 176 0 0,-3 6 14 0 0,0 0 0 0 0,1 1-1 0 0,1 0 1 0 0,0 0 0 0 0,-3 20 0 0 0,3-15-18 0 0,-10 52-39 0 0,3-1 0 0 0,-3 81 0 0 0,15-141 93 0 0,0-5 10 0 0,-1-1-1 0 0,1 0 0 0 0,-1 0 0 0 0,1 0 0 0 0,-1 0 0 0 0,-3 8 0 0 0,4-12-16 0 0,0 0 0 0 0,0 1 1 0 0,0-1-1 0 0,0 0 0 0 0,0 1 0 0 0,0-1 0 0 0,0 0 0 0 0,-1 1 0 0 0,1-1 0 0 0,0 0 0 0 0,0 0 0 0 0,0 1 1 0 0,0-1-1 0 0,-1 0 0 0 0,1 1 0 0 0,0-1 0 0 0,0 0 0 0 0,-1 0 0 0 0,1 1 0 0 0,0-1 0 0 0,0 0 1 0 0,-1 0-1 0 0,1 0 0 0 0,0 0 0 0 0,-1 1 0 0 0,1-1 0 0 0,0 0 0 0 0,-1 0 0 0 0,1 0 0 0 0,0 0 0 0 0,-1 0 1 0 0,1 0-1 0 0,0 0 0 0 0,-1 0 0 0 0,1 0 0 0 0,0 0 0 0 0,-1 0 0 0 0,1 0 0 0 0,-5-6 1 0 0,5 6 4 0 0,-5-7 51 0 0,1-1 0 0 0,0 1 0 0 0,1-1 0 0 0,-5-16 0 0 0,2 6 10 0 0,-1-3-17 0 0,-3-20 0 0 0,-2-7-67 0 0,-60-217-118 0 0,50 162 132 0 0,6 22 0 0 0,-32-109-66 0 0,-7-12-53 0 0,48 177 128 0 0,0 2-17 0 0,0 1-1 0 0,-2 0 1 0 0,-16-30-1 0 0,22 46 0 0 0,-1 0 0 0 0,1 1-1 0 0,-1-1 1 0 0,-1 1 0 0 0,1-1-1 0 0,-1 1 1 0 0,0 1 0 0 0,0-1 0 0 0,0 1-1 0 0,0 0 1 0 0,-1 0 0 0 0,0 0-1 0 0,0 1 1 0 0,0 0 0 0 0,0 0 0 0 0,-11-3-1 0 0,15 6 10 0 0,-1-1 0 0 0,1 1 0 0 0,-1 0 0 0 0,0 0 0 0 0,0 0 0 0 0,1 0 0 0 0,-1 0 0 0 0,0 1 0 0 0,1-1 0 0 0,-1 1 0 0 0,1 0 0 0 0,-1 0 0 0 0,1 0 0 0 0,-1 0 0 0 0,1 0 0 0 0,0 1 0 0 0,-1-1 0 0 0,1 1 0 0 0,0-1 0 0 0,0 1 0 0 0,0 0 0 0 0,0 0 0 0 0,-2 2 0 0 0,-4 6 0 0 0,1-1 0 0 0,0 1 0 0 0,-10 20 0 0 0,14-22 0 0 0,0-1 0 0 0,1 1 0 0 0,-1 0 0 0 0,2 0 0 0 0,-1 0 0 0 0,1 1 0 0 0,0-1 0 0 0,1 15 0 0 0,-2 14 0 0 0,-2 5 0 0 0,1-1 0 0 0,4 54 0 0 0,14 191 0 0 0,-11-207 0 0 0,-2-32-2 0 0,3 0 1 0 0,19 80-1 0 0,-17-100 13 0 0,1-1 1 0 0,2 1-1 0 0,0-1 1 0 0,2-1 0 0 0,29 46-1 0 0,-36-63-8 0 0,0-1 1 0 0,1 0-1 0 0,6 6 0 0 0,-10-11 4 0 0,0-1-1 0 0,0 1 1 0 0,0 0-1 0 0,0-1 1 0 0,1 1-1 0 0,-1-1 1 0 0,0 0-1 0 0,1 0 1 0 0,-1 0-1 0 0,1 0 1 0 0,-1 0-1 0 0,1 0 1 0 0,4 0-1 0 0,-6-1-1 0 0,0 0 1 0 0,1-1-1 0 0,-1 1 0 0 0,0 0 1 0 0,0-1-1 0 0,1 1 0 0 0,-1-1 1 0 0,0 1-1 0 0,0-1 0 0 0,1 0 1 0 0,-1 1-1 0 0,0-1 0 0 0,0 0 0 0 0,0 0 1 0 0,0 0-1 0 0,0 0 0 0 0,0 0 1 0 0,-1 0-1 0 0,1 0 0 0 0,0 0 1 0 0,0 0-1 0 0,-1 0 0 0 0,1 0 0 0 0,-1-1 1 0 0,1 0-1 0 0,2-4 15 0 0,-1 1 1 0 0,0-1-1 0 0,0 0 1 0 0,1-7-1 0 0,4-47 80 0 0,-3-1 0 0 0,-5-107 0 0 0,0 131-64 0 0,-14-160 80 0 0,7 115-120 0 0,-26-161 4 0 0,24 182 0 0 0,-32-158-38 0 0,32 171-49 0 0,-17-57-143 0 0,8 35 137 0 0,18 64 87 0 0,-1 1-1 0 0,1 0 0 0 0,-1 0 1 0 0,-1 0-1 0 0,1 0 0 0 0,-1 0 1 0 0,0 1-1 0 0,-5-8 0 0 0,8 12 4 0 0,0 0 1 0 0,-1 0-1 0 0,1 0 0 0 0,0 0 1 0 0,-1 0-1 0 0,1 1 0 0 0,0-1 1 0 0,-1 0-1 0 0,1 0 0 0 0,0 0 0 0 0,0 0 1 0 0,-1 1-1 0 0,1-1 0 0 0,0 0 1 0 0,0 0-1 0 0,-1 0 0 0 0,1 1 0 0 0,0-1 1 0 0,0 0-1 0 0,0 0 0 0 0,-1 1 1 0 0,1-1-1 0 0,0 0 0 0 0,0 1 1 0 0,0-1-1 0 0,0 0 0 0 0,0 0 0 0 0,0 1 1 0 0,0-1-1 0 0,-1 0 0 0 0,1 1 1 0 0,0-1-1 0 0,0 0 0 0 0,0 1 1 0 0,0-1-1 0 0,-4 16-24 0 0,4-7-9 0 0,0 0 0 0 0,0 1-1 0 0,1-1 1 0 0,0 0 0 0 0,2 10 0 0 0,3 19-84 0 0,51 365-216 0 0,-25-213 337 0 0,25 130 77 0 0,-55-308-67 0 0,6 29 84 0 0,2 0 1 0 0,19 50 0 0 0,-25-76-47 0 0,3 6 7 0 0,-7-20-48 0 0,1-1 0 0 0,-1 1 0 0 0,0 0 0 0 0,1-1 0 0 0,-1 1 0 0 0,0 0 0 0 0,1-1 0 0 0,-1 1 0 0 0,1-1 0 0 0,-1 1 0 0 0,1-1 0 0 0,0 1 0 0 0,-1-1 0 0 0,1 1 0 0 0,0-1 0 0 0,-1 1 0 0 0,1-1 0 0 0,0 0 0 0 0,-1 1 0 0 0,2-1 1 0 0,-2 0-3 0 0,1 0 1 0 0,-1 0 0 0 0,0 0-1 0 0,0-1 1 0 0,1 1 0 0 0,-1 0-1 0 0,0 0 1 0 0,0-1 0 0 0,0 1-1 0 0,1 0 1 0 0,-1 0 0 0 0,0-1-1 0 0,0 1 1 0 0,0 0 0 0 0,0-1 0 0 0,0 1-1 0 0,1 0 1 0 0,-1-1 0 0 0,0 1-1 0 0,0 0 1 0 0,0-1 0 0 0,0 1-1 0 0,0 0 1 0 0,0-1 0 0 0,0 1-1 0 0,0 0 1 0 0,0-1 0 0 0,1-15 71 0 0,-1 9-38 0 0,2-33 82 0 0,-7-76 0 0 0,2 73-97 0 0,-20-141 29 0 0,13 120-44 0 0,-45-198-67 0 0,50 241 30 0 0,-73-233-169 0 0,60 208 140 0 0,-39-70-1 0 0,56 113 39 0 0,-1-1-1 0 0,0 1 1 0 0,0 0 0 0 0,-1 0 0 0 0,1 0 0 0 0,-1 0 0 0 0,1 1-1 0 0,-1-1 1 0 0,0 1 0 0 0,0 0 0 0 0,0-1 0 0 0,0 1-1 0 0,-1 0 1 0 0,-3-1 0 0 0,5 2 15 0 0,0 1 0 0 0,1-1 0 0 0,-1 1 0 0 0,0 0 0 0 0,0-1 0 0 0,0 1 0 0 0,0 0 0 0 0,0 0 0 0 0,0 0-1 0 0,0 0 1 0 0,0 1 0 0 0,0-1 0 0 0,0 1 0 0 0,0-1 0 0 0,0 1 0 0 0,0-1 0 0 0,0 1 0 0 0,1 0 0 0 0,-1 0 0 0 0,0 0 0 0 0,1 0 0 0 0,-1 0 0 0 0,0 0-1 0 0,1 1 1 0 0,-1-1 0 0 0,1 1 0 0 0,-2 2 0 0 0,-1 1 3 0 0,1 0 0 0 0,-1 0 0 0 0,1 0 0 0 0,1 0 0 0 0,-1 1 0 0 0,1 0 0 0 0,-3 9 0 0 0,-7 46 0 0 0,11-54 0 0 0,-16 178-334 0 0,16-166 300 0 0,4 142-68 0 0,0-94 92 0 0,12 85 165 0 0,-7-91-79 0 0,-3-30-28 0 0,17 56 1 0 0,-13-56-49 0 0,-6-23 0 0 0,0-1 0 0 0,0 1 0 0 0,1-1 0 0 0,0 0 0 0 0,0 0 0 0 0,8 8 0 0 0,-1 0 0 0 0,4 1 64 0 0,-14-15-59 0 0,-1-1 1 0 0,0 0-1 0 0,1 0 1 0 0,-1 1-1 0 0,1-1 0 0 0,-1 0 1 0 0,0 0-1 0 0,1 1 1 0 0,-1-1-1 0 0,1 0 0 0 0,-1 0 1 0 0,1 0-1 0 0,-1 0 1 0 0,1 1-1 0 0,-1-1 0 0 0,1 0 1 0 0,-1 0-1 0 0,1 0 1 0 0,-1 0-1 0 0,1 0 0 0 0,-1 0 1 0 0,1-1-1 0 0,-1 1 1 0 0,1 0-1 0 0,-1 0 1 0 0,0 0-1 0 0,1 0 0 0 0,-1 0 1 0 0,1-1-1 0 0,-1 1 1 0 0,1 0-1 0 0,-1 0 0 0 0,0-1 1 0 0,1 1-1 0 0,-1 0 1 0 0,0-1-1 0 0,1 1 0 0 0,-1 0 1 0 0,1-1-1 0 0,4-8 76 0 0,-3 8-71 0 0,-1-1 0 0 0,0 0 1 0 0,1 0-1 0 0,-1 0 0 0 0,0 0 0 0 0,0 0 1 0 0,0-1-1 0 0,-1 1 0 0 0,1 0 0 0 0,0 0 1 0 0,-1-1-1 0 0,0 1 0 0 0,1 0 1 0 0,-1-4-1 0 0,3-18 56 0 0,-2 19-52 0 0,0 0 0 0 0,-1 1 0 0 0,1-1 0 0 0,-1 0-1 0 0,-1-8 1 0 0,-15-72 114 0 0,11 38-65 0 0,-3 0 0 0 0,-1 1-1 0 0,-21-59 1 0 0,-4 3-16 0 0,-21-54-209 0 0,53 151 152 0 0,-1 0-1 0 0,0 1 1 0 0,0-1-1 0 0,0 1 1 0 0,-5-6 0 0 0,8 9 2 0 0,-1 1 1 0 0,0-1 0 0 0,1 1-1 0 0,-1-1 1 0 0,1 1 0 0 0,-1-1-1 0 0,1 1 1 0 0,-1 0 0 0 0,0-1-1 0 0,1 1 1 0 0,-1 0 0 0 0,0-1-1 0 0,0 1 1 0 0,1 0 0 0 0,-1 0 0 0 0,0 0-1 0 0,1 0 1 0 0,-1 0 0 0 0,-1 0-1 0 0,1 0 2 0 0,0 0-1 0 0,0 1 0 0 0,1-1 1 0 0,-1 1-1 0 0,0-1 1 0 0,1 1-1 0 0,-1-1 0 0 0,0 1 1 0 0,1 0-1 0 0,-1-1 0 0 0,1 1 1 0 0,-1 0-1 0 0,1 0 1 0 0,-1-1-1 0 0,1 1 0 0 0,-1 0 1 0 0,1 0-1 0 0,0-1 0 0 0,0 1 1 0 0,-1 0-1 0 0,1 2 0 0 0,-7 22-40 0 0,2 1-1 0 0,1 1 0 0 0,-2 42 0 0 0,7 82-322 0 0,2-66 364 0 0,4-1-1 0 0,25 117 0 0 0,-29-187 8 0 0,-1-1 1 0 0,1 0 0 0 0,1 0 0 0 0,0-1 0 0 0,1 0 0 0 0,9 18 1 0 0,-14-30-2 0 0,0 0 1 0 0,0 1 0 0 0,0-1 0 0 0,0 0-1 0 0,1 1 1 0 0,-1-1 0 0 0,0 0 0 0 0,0 0 0 0 0,0 1-1 0 0,1-1 1 0 0,-1 0 0 0 0,0 0 0 0 0,1 1-1 0 0,-1-1 1 0 0,0 0 0 0 0,1 0 0 0 0,-1 0 0 0 0,0 1-1 0 0,1-1 1 0 0,-1 0 0 0 0,0 0 0 0 0,1 0-1 0 0,-1 0 1 0 0,0 0 0 0 0,1 0 0 0 0,-1 0 0 0 0,0 0-1 0 0,1 0 1 0 0,-1 0 0 0 0,1 0 0 0 0,-1 0-1 0 0,0 0 1 0 0,1 0 0 0 0,-1 0 0 0 0,0 0 0 0 0,1 0-1 0 0,-1-1 1 0 0,0 1 0 0 0,1 0 0 0 0,0-1-3 0 0,0 1 1 0 0,-1-1 0 0 0,1 0-1 0 0,0 1 1 0 0,-1-1 0 0 0,1 0 0 0 0,-1 1-1 0 0,1-1 1 0 0,-1 0 0 0 0,0 0 0 0 0,1 0-1 0 0,-1 0 1 0 0,0 1 0 0 0,1-1-1 0 0,-1-1 1 0 0,5-26 90 0 0,-2 0 0 0 0,-1 0 0 0 0,-2-29 0 0 0,-3-23-1 0 0,-2-35-42 0 0,-2 19-64 0 0,-4-36-32 0 0,1 46 14 0 0,-8-61 103 0 0,13 119-108 0 0,-1 0 1 0 0,-2 0 0 0 0,-11-27 0 0 0,17 49 20 0 0,-1 0 1 0 0,0 1-1 0 0,0 0 1 0 0,0 0 0 0 0,-7-9-1 0 0,10 14 16 0 0,-1-1 0 0 0,0 0 0 0 0,1 1 0 0 0,-1-1 0 0 0,0 0 0 0 0,0 1 0 0 0,1-1 0 0 0,-1 1 0 0 0,0-1 0 0 0,0 1 0 0 0,0 0 0 0 0,0-1 0 0 0,0 1 0 0 0,0 0 0 0 0,1 0 0 0 0,-1-1 0 0 0,0 1 0 0 0,-2 0 0 0 0,2 0 0 0 0,0 1 0 0 0,0-1 0 0 0,0 1 0 0 0,0-1-1 0 0,0 1 1 0 0,0-1 0 0 0,1 1 0 0 0,-1-1 0 0 0,0 1 0 0 0,0 0 0 0 0,0-1-1 0 0,0 1 1 0 0,1 0 0 0 0,-1 0 0 0 0,0 0 0 0 0,1 0 0 0 0,-1-1 0 0 0,1 1-1 0 0,-1 0 1 0 0,0 2 0 0 0,-5 9-7 0 0,1 0 0 0 0,0 1 0 0 0,1 0 0 0 0,0 0 0 0 0,-2 17 0 0 0,-4 69-85 0 0,9-90 93 0 0,0 28-38 0 0,2 0 1 0 0,1-1 0 0 0,9 50-1 0 0,31 107-122 0 0,-36-169 159 0 0,17 70 51 0 0,52 132-1 0 0,-62-187 32 0 0,-11-30-56 0 0,1 0-1 0 0,1 1 0 0 0,0-1 1 0 0,0-1-1 0 0,0 1 0 0 0,8 9 1 0 0,-6-10-39 0 0,0-1-1 0 0,1 0 1 0 0,0 0 0 0 0,0-1-1 0 0,0 0 1 0 0,1 0 0 0 0,0-1-1 0 0,0 0 1 0 0,1 0 0 0 0,-1-1-1 0 0,15 5 1 0 0,-18-7 19 0 0,0-1 0 0 0,0 0 0 0 0,1 0 0 0 0,-1 0 0 0 0,1-1 0 0 0,-1 1 0 0 0,0-1 0 0 0,1 0 0 0 0,-1-1 0 0 0,1 0 0 0 0,-1 1 0 0 0,0-2 0 0 0,1 1 0 0 0,-1-1 0 0 0,0 1 0 0 0,0-1 0 0 0,0-1 0 0 0,0 1 0 0 0,0-1 0 0 0,-1 0 0 0 0,9-6 1 0 0,-4 1-2 0 0,0-1 1 0 0,-1 0 0 0 0,0-1 0 0 0,0 0 0 0 0,8-14-1 0 0,28-60 37 0 0,-39 73-26 0 0,104-240 30 0 0,-57 123-30 0 0,124-375-132 0 0,-106 286 22 0 0,-51 160-86 0 0,62-163-600 0 0,-61 171 743 0 0,-8 18-148 0 0,30-52 0 0 0,-43 103 252 0 0,-33 125 608 0 0,6-16-397 0 0,14-62-238 0 0,0 36 137 0 0,3-23-4 0 0,-30 244 102 0 0,38-279-272 0 0,5 78 0 0 0,-2-120 0 0 0,1 0 0 0 0,-1 0 0 0 0,0 0 0 0 0,1 0 0 0 0,0 0 0 0 0,-1 0 0 0 0,1-1 0 0 0,0 1 0 0 0,1 0 0 0 0,-1 0 0 0 0,0-1 0 0 0,1 1 0 0 0,0-1 0 0 0,-1 1 0 0 0,4 2 0 0 0,-4-4 0 0 0,-1-1 0 0 0,1 0 0 0 0,0 0 0 0 0,-1 1 0 0 0,1-1 0 0 0,-1 0 0 0 0,1 0 0 0 0,0 0 0 0 0,-1 0 0 0 0,1 0 0 0 0,0 0 0 0 0,-1 0 0 0 0,1 0 0 0 0,0 0 0 0 0,-1 0 0 0 0,1 0 0 0 0,-1 0 0 0 0,1 0 0 0 0,0 0 0 0 0,-1-1 0 0 0,1 1 0 0 0,0 0 0 0 0,-1 0 0 0 0,1-1 0 0 0,15-9 0 0 0,-15 9 0 0 0,9-9 0 0 0,0 0 0 0 0,-1 0 0 0 0,0-1 0 0 0,-1 0 0 0 0,0 0 0 0 0,11-22 0 0 0,-12 21 0 0 0,79-164-67 0 0,-71 142 62 0 0,41-100 7 0 0,5-11-92 0 0,-38 93 28 0 0,96-196-268 0 0,-34 80-10 0 0,6-11-304 0 0,-77 155 578 0 0,2 0-1 0 0,23-27 0 0 0,-39 51 67 0 0,0 0 0 0 0,0 1 0 0 0,0-1 0 0 0,0 0 0 0 0,0 1 0 0 0,0-1 0 0 0,0 1 0 0 0,0-1 0 0 0,0 0 0 0 0,0 1 0 0 0,0-1 0 0 0,0 1 0 0 0,0-1 0 0 0,0 0 0 0 0,0 1 0 0 0,0-1 0 0 0,0 1 0 0 0,1-1 0 0 0,-1 0 0 0 0,0 1 0 0 0,0-1 0 0 0,0 0 0 0 0,1 1 0 0 0,-1-1 0 0 0,0 0 0 0 0,1 1 0 0 0,-1-1 0 0 0,0 0 0 0 0,0 0 0 0 0,1 1 0 0 0,-1-1 0 0 0,0 0 0 0 0,1 0 0 0 0,-1 0 0 0 0,1 1 0 0 0,-1-1 0 0 0,0 0 0 0 0,1 0 0 0 0,-1 0 0 0 0,1 0 0 0 0,-1 0 0 0 0,0 0 0 0 0,1 0 0 0 0,-1 0 0 0 0,1 0 0 0 0,-1 0 0 0 0,0 0 0 0 0,1 0 0 0 0,-1 0 0 0 0,0 0 0 0 0,1 0 0 0 0,-1 0 0 0 0,1-1 0 0 0,-1 1 0 0 0,0 0 0 0 0,1 0 0 0 0,-1 0 0 0 0,0-1 0 0 0,1 1 0 0 0,-1 0 0 0 0,0 0 0 0 0,1-1 0 0 0,-1 1 0 0 0,0 0 0 0 0,0-1 0 0 0,1 1 0 0 0,-1-1 0 0 0,-23 80-10 0 0,-18 47-31 0 0,18-61 176 0 0,-57 135 616 0 0,65-166-616 0 0,-30 64 261 0 0,-18 41 92 0 0,30-61-299 0 0,-13 36 71 0 0,33-79-187 0 0,9-26-27 0 0,1 1 0 0 0,0-1-1 0 0,0 1 1 0 0,1 0 0 0 0,-2 13 0 0 0,2-12 42 0 0,1-3 145 0 0,1-8-233 0 0,0 1 0 0 0,0-1 0 0 0,0 0 0 0 0,0 0 0 0 0,0 0 1 0 0,1 0-1 0 0,-1 0 0 0 0,0 0 0 0 0,0 0 0 0 0,0 0 0 0 0,0 0 0 0 0,1 0 0 0 0,-1 0 0 0 0,0 0 0 0 0,0 1 0 0 0,0-1 0 0 0,1 0 0 0 0,-1 0 0 0 0,0-1 0 0 0,0 1 1 0 0,0 0-1 0 0,1 0 0 0 0,-1 0 0 0 0,0 0 0 0 0,0 0 0 0 0,0 0 0 0 0,0 0 0 0 0,1 0 0 0 0,-1 0 0 0 0,0 0 0 0 0,0 0 0 0 0,0 0 0 0 0,0-1 0 0 0,0 1 0 0 0,1 0 0 0 0,-1 0 1 0 0,0 0-1 0 0,0 0 0 0 0,0 0 0 0 0,0-1 0 0 0,0 1 0 0 0,2-2-31 0 0,0 0 0 0 0,0 0 0 0 0,0 0 0 0 0,0-1-1 0 0,-1 1 1 0 0,1 0 0 0 0,-1-1 0 0 0,0 1 0 0 0,0-1 0 0 0,2-5 0 0 0,5-11-74 0 0,122-211-160 0 0,-115 203 253 0 0,128-289-359 0 0,-62 149 282 0 0,-32 72 90 0 0,12-17-108 0 0,-15 29-114 0 0,-6 16 109 0 0,-106 192 112 0 0,22-48-41 0 0,2-3 2 0 0,-41 101 264 0 0,-34 67 366 0 0,11-44 289 0 0,59-89-632 0 0,47-109-248 0 0,-1 0 0 0 0,1 1 0 0 0,0-1 0 0 0,-1 1 0 0 0,1-1 0 0 0,0 1 0 0 0,-1-1 0 0 0,1 1 0 0 0,0-1 0 0 0,0 1 0 0 0,0-1 0 0 0,-1 1 0 0 0,1-1 0 0 0,0 1 0 0 0,0-1 0 0 0,0 1 0 0 0,0 0 0 0 0,0-1 0 0 0,0 1 0 0 0,0-1 0 0 0,0 1 0 0 0,0-1 0 0 0,0 1 0 0 0,1-1 0 0 0,-1 1 0 0 0,0 0 0 0 0,0-1 0 0 0,0 1 0 0 0,1-1 0 0 0,-1 1 0 0 0,0-1 0 0 0,1 1 0 0 0,1-1 0 0 0,-1-1 0 0 0,0 0 0 0 0,0 0 0 0 0,0 0 0 0 0,0 0 0 0 0,1 0 0 0 0,-1 0 0 0 0,0 0 0 0 0,-1 0 0 0 0,1-1 0 0 0,0 1 0 0 0,0 0 0 0 0,0 0 0 0 0,0-2 0 0 0,4-5 0 0 0,31-37-108 0 0,-3-1 0 0 0,-2-1 0 0 0,27-55 0 0 0,-24 46 41 0 0,6-13 38 0 0,-24 36-8 0 0,38-61 0 0 0,11-12-51 0 0,-29 42-6 0 0,-19 32 2 0 0,24-60-1 0 0,-30 65 86 0 0,-3 3 7 0 0,0-1 0 0 0,7-42 0 0 0,-15 63 2 0 0,1 1-1 0 0,-1 0 0 0 0,1 0 1 0 0,-1-1-1 0 0,0 1 0 0 0,0 0 1 0 0,-1-1-1 0 0,1 1 0 0 0,-1 0 1 0 0,1-1-1 0 0,-3-2 0 0 0,3 5 6 0 0,0 1-1 0 0,0-1 1 0 0,-1 1-1 0 0,1-1 1 0 0,0 1 0 0 0,-1-1-1 0 0,1 1 1 0 0,-1 0-1 0 0,1-1 1 0 0,-1 1-1 0 0,1 0 1 0 0,-1 0 0 0 0,1-1-1 0 0,-1 1 1 0 0,1 0-1 0 0,-1 0 1 0 0,1 0-1 0 0,-1-1 1 0 0,1 1 0 0 0,-1 0-1 0 0,1 0 1 0 0,-1 0-1 0 0,1 0 1 0 0,-1 0-1 0 0,1 0 1 0 0,-1 0 0 0 0,1 0-1 0 0,-1 0 1 0 0,0 0-1 0 0,1 1 1 0 0,-1-1-1 0 0,0 0 1 0 0,-16 8 91 0 0,9-2-106 0 0,0 0 0 0 0,0 1 0 0 0,0 0 0 0 0,1 1 1 0 0,0 0-1 0 0,1 0 0 0 0,0 0 0 0 0,-10 18 0 0 0,-9 13-84 0 0,18-29 61 0 0,0 0 0 0 0,-10 23 0 0 0,-25 87-40 0 0,32-89 67 0 0,2 0 1 0 0,-5 39-1 0 0,5-25 3 0 0,5-19 65 0 0,1 0 0 0 0,0-1 0 0 0,4 38 0 0 0,-1-58-55 0 0,0 0 0 0 0,0 0-1 0 0,0 0 1 0 0,1 0 0 0 0,0 0 0 0 0,0 0-1 0 0,0 0 1 0 0,0-1 0 0 0,1 1 0 0 0,5 6-1 0 0,-7-9-8 0 0,0 0 1 0 0,0-1 0 0 0,0 0 0 0 0,0 1 0 0 0,0-1 0 0 0,1 0-1 0 0,-1 0 1 0 0,0 0 0 0 0,0 0 0 0 0,1 0 0 0 0,-1 0 0 0 0,0 0 0 0 0,1-1-1 0 0,-1 1 1 0 0,1 0 0 0 0,-1-1 0 0 0,1 1 0 0 0,0-1 0 0 0,-1 1 0 0 0,1-1 0 0 0,-1 0-1 0 0,1 0 1 0 0,0 0 0 0 0,-1 0 0 0 0,1 0 0 0 0,0 0 0 0 0,-1 0 0 0 0,1 0-1 0 0,-1-1 1 0 0,1 1 0 0 0,-1-1 0 0 0,3 0 0 0 0,4-2 6 0 0,0-1 0 0 0,-1 0 0 0 0,1 0 0 0 0,10-9 0 0 0,-10 8-6 0 0,8-7-1 0 0,-1 0 0 0 0,1-1 0 0 0,-2-1 0 0 0,0-1 0 0 0,-1 0 0 0 0,19-27 0 0 0,55-109 0 0 0,-83 145 0 0 0,55-133 0 0 0,-45 104 0 0 0,-8 16-13 0 0,-1 0-1 0 0,5-29 1 0 0,-6 25-3 0 0,9-28 0 0 0,-12 49 16 0 0,2-7-18 0 0,0 0 0 0 0,0 0 0 0 0,-1 0 0 0 0,0 0 0 0 0,0-1 0 0 0,-1 1 0 0 0,-1-13 0 0 0,0 21 17 0 0,0 1 0 0 0,0 0-1 0 0,0 0 1 0 0,0 0 0 0 0,0-1-1 0 0,0 1 1 0 0,0 0 0 0 0,0 0 0 0 0,0 0-1 0 0,0 0 1 0 0,0-1 0 0 0,0 1-1 0 0,0 0 1 0 0,-1 0 0 0 0,1 0 0 0 0,0 0-1 0 0,0 0 1 0 0,0-1 0 0 0,0 1-1 0 0,0 0 1 0 0,-1 0 0 0 0,1 0-1 0 0,0 0 1 0 0,0 0 0 0 0,0 0 0 0 0,0 0-1 0 0,-1 0 1 0 0,1 0 0 0 0,0 0-1 0 0,0-1 1 0 0,0 1 0 0 0,-1 0 0 0 0,1 0-1 0 0,0 0 1 0 0,0 0 0 0 0,0 0-1 0 0,0 0 1 0 0,-1 0 0 0 0,1 1 0 0 0,0-1-1 0 0,0 0 1 0 0,0 0 0 0 0,-1 0-1 0 0,1 0 1 0 0,0 0 0 0 0,0 0-1 0 0,0 0 1 0 0,0 0 0 0 0,-1 0 0 0 0,1 0-1 0 0,0 1 1 0 0,0-1 0 0 0,0 0-1 0 0,0 0 1 0 0,0 0 0 0 0,0 0 0 0 0,-1 0-1 0 0,1 1 1 0 0,0-1 0 0 0,0 0-1 0 0,0 0 1 0 0,-5 5-4 0 0,0-1 1 0 0,0 1-1 0 0,0 0 0 0 0,1 0 0 0 0,0 0 1 0 0,-6 10-1 0 0,-19 39-86 0 0,19-34 61 0 0,-74 154-127 0 0,67-131 200 0 0,1 1 0 0 0,-11 51 0 0 0,24-83 69 0 0,1-1 0 0 0,-1 21 1 0 0,3-28-93 0 0,0 0-1 0 0,0-1 1 0 0,1 1 0 0 0,-1 0 0 0 0,1 0 0 0 0,0 0 0 0 0,0-1 0 0 0,0 1 0 0 0,0 0 0 0 0,1-1 0 0 0,-1 1 0 0 0,3 3-1 0 0,-3-6-24 0 0,-1-1 0 0 0,0 1 0 0 0,1-1 0 0 0,-1 1 0 0 0,1 0 0 0 0,-1-1 0 0 0,1 1 0 0 0,-1-1 0 0 0,1 1 0 0 0,0-1 0 0 0,-1 1-1 0 0,1-1 1 0 0,-1 0 0 0 0,1 1 0 0 0,0-1 0 0 0,0 0 0 0 0,-1 0 0 0 0,1 1 0 0 0,0-1 0 0 0,-1 0 0 0 0,1 0 0 0 0,0 0-1 0 0,0 0 1 0 0,-1 0 0 0 0,1 0 0 0 0,0 0 0 0 0,0 0 0 0 0,1 0 0 0 0,-1-1 3 0 0,1 0-1 0 0,0 0 1 0 0,-1 0 0 0 0,1 0 0 0 0,-1 0-1 0 0,0 0 1 0 0,1 0 0 0 0,-1 0 0 0 0,0 0-1 0 0,0-1 1 0 0,2-2 0 0 0,3-4 32 0 0,-1 0 0 0 0,-1-1 1 0 0,6-11-1 0 0,20-58-8 0 0,-3 0-1 0 0,28-142 0 0 0,-50 197-21 0 0,-1 1 0 0 0,-2-1 0 0 0,0 0 0 0 0,-2-40 0 0 0,-1 60 0 0 0,1 0 0 0 0,-1 0 0 0 0,1 0 0 0 0,-1 0 0 0 0,0 0 0 0 0,0 0 0 0 0,-1 1 0 0 0,1-1 0 0 0,-1 0 0 0 0,-2-4 0 0 0,3 6 0 0 0,0 0 0 0 0,0 1 0 0 0,0-1 0 0 0,0 0 0 0 0,0 0 0 0 0,0 1 0 0 0,0-1 0 0 0,0 0 0 0 0,0 1 0 0 0,0-1 0 0 0,0 1 0 0 0,0 0 0 0 0,0-1 0 0 0,0 1 0 0 0,0 0 0 0 0,-1 0 0 0 0,1-1 0 0 0,0 1 0 0 0,0 0 0 0 0,0 0 0 0 0,-1 0 0 0 0,1 1 0 0 0,0-1 0 0 0,0 0 0 0 0,0 0 0 0 0,0 1 0 0 0,-1-1 0 0 0,1 0 0 0 0,0 1 0 0 0,-2 0 0 0 0,-4 3-17 0 0,0 1-1 0 0,0-1 1 0 0,0 1 0 0 0,0 1-1 0 0,1-1 1 0 0,-7 8 0 0 0,-32 41-191 0 0,23-27 145 0 0,-22 34-19 0 0,14-18 84 0 0,-5 13 46 0 0,13-20 103 0 0,18-30-131 0 0,2 0 0 0 0,-1 0 0 0 0,1 0 0 0 0,0 1 1 0 0,-3 11-1 0 0,2-4 15 0 0,3-14-34 0 0,0 0 0 0 0,0 1 0 0 0,-1-1 1 0 0,1 0-1 0 0,0 1 0 0 0,0-1 0 0 0,0 0 0 0 0,0 1 0 0 0,0-1 1 0 0,0 0-1 0 0,0 1 0 0 0,0-1 0 0 0,0 0 0 0 0,0 1 0 0 0,1-1 1 0 0,-1 1-1 0 0,0-1 0 0 0,0 0 0 0 0,0 1 0 0 0,0-1 0 0 0,0 0 1 0 0,1 0-1 0 0,-1 1 0 0 0,0-1 0 0 0,0 0 0 0 0,1 1 0 0 0,-1-1 1 0 0,0 0-1 0 0,0 0 0 0 0,1 0 0 0 0,-1 1 0 0 0,0-1 0 0 0,0 0 1 0 0,1 0-1 0 0,-1 0 0 0 0,0 0 0 0 0,1 1 0 0 0,-1-1 0 0 0,0 0 1 0 0,1 0-1 0 0,-1 0 0 0 0,1 0 0 0 0,-1 0 0 0 0,0 0 0 0 0,1 0 1 0 0,0 0-1 0 0,0 0 0 0 0,0 0-1 0 0,1 0 1 0 0,-1 0 0 0 0,1-1 0 0 0,-1 1-1 0 0,0 0 1 0 0,1-1 0 0 0,-1 1 0 0 0,0-1-1 0 0,0 1 1 0 0,3-2 0 0 0,9-9 4 0 0,-1 0 0 0 0,1 0-1 0 0,-2-2 1 0 0,0 1 0 0 0,0-1 0 0 0,13-22 0 0 0,44-91 14 0 0,-65 121-19 0 0,28-72 0 0 0,-11 24 0 0 0,-12 30-41 0 0,11-45-1 0 0,-13 42 45 0 0,-3 8 85 0 0,0-1 0 0 0,0-27 0 0 0,-2 32-80 0 0,-1 11-5 0 0,-1 0 0 0 0,1 0 1 0 0,0 0-1 0 0,-1 0 0 0 0,0 0 0 0 0,0 0 0 0 0,0 0 0 0 0,0 0 1 0 0,0 0-1 0 0,0 0 0 0 0,-4-5 0 0 0,5 8-2 0 0,-1-1 1 0 0,1 0-1 0 0,-1 1 0 0 0,1-1 1 0 0,-1 1-1 0 0,1-1 0 0 0,-1 0 1 0 0,0 1-1 0 0,1-1 1 0 0,-1 1-1 0 0,1 0 0 0 0,-1-1 1 0 0,0 1-1 0 0,0-1 0 0 0,1 1 1 0 0,-1 0-1 0 0,0 0 0 0 0,0-1 1 0 0,1 1-1 0 0,-1 0 0 0 0,0 0 1 0 0,0 0-1 0 0,1 0 0 0 0,-1 0 1 0 0,0 0-1 0 0,0 0 0 0 0,0 0 1 0 0,1 0-1 0 0,-1 0 1 0 0,0 1-1 0 0,0-1 0 0 0,1 0 1 0 0,-1 0-1 0 0,0 1 0 0 0,0-1 1 0 0,1 0-1 0 0,-1 1 0 0 0,0-1 1 0 0,1 1-1 0 0,-1-1 0 0 0,1 1 1 0 0,-1-1-1 0 0,0 1 0 0 0,1 0 1 0 0,-1-1-1 0 0,1 1 0 0 0,0-1 1 0 0,-1 1-1 0 0,0 1 1 0 0,-7 8-112 0 0,1 1 0 0 0,-11 18 0 0 0,-19 32-152 0 0,1 0 35 0 0,26-41 317 0 0,7-16-65 0 0,1 1 0 0 0,-1 0 0 0 0,1-1 0 0 0,0 1 0 0 0,1 0 0 0 0,-2 6 0 0 0,-1 5 44 0 0,3-12-64 0 0,0 0 0 0 0,0 0 0 0 0,1-1 0 0 0,-1 1 0 0 0,1 0 1 0 0,0 0-1 0 0,0 0 0 0 0,1 6 0 0 0,0-3-50 0 0,1 0 0 0 0,0-1 1 0 0,0 1-1 0 0,1-1 0 0 0,-1 1 1 0 0,5 5-1 0 0,-5-9 44 0 0,0 0 1 0 0,0 0-1 0 0,0 0 0 0 0,1-1 0 0 0,-1 1 1 0 0,1-1-1 0 0,0 1 0 0 0,-1-1 1 0 0,1 0-1 0 0,0 0 0 0 0,0 0 1 0 0,1-1-1 0 0,4 3 0 0 0,-6-4 1 0 0,1 1 0 0 0,-1-1 0 0 0,1 1 0 0 0,-1-1 1 0 0,1 0-1 0 0,-1 0 0 0 0,1 0 0 0 0,-1 0 0 0 0,0-1 0 0 0,1 1 0 0 0,-1-1 0 0 0,1 1 0 0 0,-1-1 0 0 0,0 0 0 0 0,4-1 0 0 0,-3 0-1 0 0,1 1 0 0 0,-1-1-1 0 0,0 0 1 0 0,0 0 0 0 0,0-1-1 0 0,0 1 1 0 0,0 0 0 0 0,-1-1-1 0 0,5-4 1 0 0,4-9-35 0 0,-7 12 64 0 0,0-1 0 0 0,-1 0 0 0 0,0 0 0 0 0,0 0 0 0 0,0 0 0 0 0,-1 0 0 0 0,4-9 0 0 0,3-13 65 0 0,-6 21-91 0 0,-1 0 0 0 0,0 0 0 0 0,0 0 0 0 0,0 0 0 0 0,-1 0 0 0 0,1-6 0 0 0,-2 0 63 0 0,1 1 1 0 0,-2 0-1 0 0,-2-19 0 0 0,3 28-55 0 0,-1-1 0 0 0,1 1 0 0 0,-1 0 0 0 0,0-1 0 0 0,1 1 0 0 0,-1-1 0 0 0,-1 1 0 0 0,1 0 0 0 0,0 0 0 0 0,0 0 0 0 0,-1 0 0 0 0,1 0 0 0 0,-1 0 0 0 0,0 0 0 0 0,1 0 0 0 0,-1 0 0 0 0,0 1 0 0 0,0-1 0 0 0,0 1 0 0 0,0-1 0 0 0,-1 1 0 0 0,-3-2 0 0 0,4 2-13 0 0,0 1 1 0 0,1-1-1 0 0,-1 1 1 0 0,0 0-1 0 0,0-1 1 0 0,0 1-1 0 0,0 0 1 0 0,1 0-1 0 0,-1 0 1 0 0,0 0-1 0 0,0 1 1 0 0,0-1-1 0 0,0 0 1 0 0,1 1 0 0 0,-1-1-1 0 0,0 1 1 0 0,0 0-1 0 0,1-1 1 0 0,-3 3-1 0 0,1-1-17 0 0,1 0 0 0 0,0 0-1 0 0,-1 0 1 0 0,1 0 0 0 0,0 0 0 0 0,1 1-1 0 0,-1-1 1 0 0,0 1 0 0 0,1-1-1 0 0,-1 1 1 0 0,0 3 0 0 0,-1 1-5 0 0,1 0 0 0 0,0 0 0 0 0,0 0 0 0 0,1 0 1 0 0,-1 0-1 0 0,2 1 0 0 0,-1-1 0 0 0,1 0 0 0 0,1 9 0 0 0,1 1-35 0 0,1-1-1 0 0,1 1 0 0 0,1-1 1 0 0,0 0-1 0 0,1 0 1 0 0,1 0-1 0 0,0-1 0 0 0,1 0 1 0 0,1 0-1 0 0,15 18 1 0 0,-10-15 43 0 0,1 0 0 0 0,1-2 0 0 0,0 0 0 0 0,2-1 1 0 0,-1 0-1 0 0,33 18 0 0 0,-37-25 36 0 0,0-1 1 0 0,1-1-1 0 0,0 0 0 0 0,25 7 0 0 0,-33-11 2 0 0,0-1 0 0 0,0 0-1 0 0,0 0 1 0 0,0-1 0 0 0,0 0 0 0 0,0 0 0 0 0,0 0 0 0 0,0 0-1 0 0,0-1 1 0 0,0 0 0 0 0,0-1 0 0 0,0 1 0 0 0,0-1-1 0 0,8-4 1 0 0,-8 2-2 0 0,-1 0-1 0 0,1-1 1 0 0,-1 1-1 0 0,0-2 1 0 0,-1 1-1 0 0,8-10 1 0 0,-5 7 32 0 0,-4 3-26 0 0,-1 1 0 0 0,1-1 0 0 0,-1 1 0 0 0,0-1 0 0 0,0 0 0 0 0,0 0 0 0 0,1-6 0 0 0,5-14 50 0 0,-1 6-39 0 0,-2-1 1 0 0,0 1-1 0 0,-1-2 0 0 0,2-37 0 0 0,-6 55-25 0 0,0-12 76 0 0,0 1-1 0 0,-4-26 0 0 0,0-4-9 0 0,3 38-77 0 0,0 0 0 0 0,0 1 0 0 0,0-1 0 0 0,-1 0 0 0 0,0 1 0 0 0,-2-6 0 0 0,-7-20 0 0 0,11 30 0 0 0,0 0 0 0 0,0 0 0 0 0,0 0 0 0 0,-1 0 0 0 0,1 0 0 0 0,0 0 0 0 0,-1 0 1 0 0,1 0-1 0 0,-1 0 0 0 0,1 1 0 0 0,-1-1 0 0 0,1 0 0 0 0,-1 0 0 0 0,0 0 0 0 0,1 1 0 0 0,-1-1 0 0 0,0 0 0 0 0,1 1 0 0 0,-1-1 0 0 0,0 1 0 0 0,0-1 0 0 0,0 1 0 0 0,0-1 0 0 0,0 1 0 0 0,1-1 0 0 0,-1 1 0 0 0,0 0 0 0 0,0-1 0 0 0,0 1 1 0 0,-2 0-1 0 0,2 0-1 0 0,-1 0 0 0 0,1 1 0 0 0,0-1 1 0 0,0 0-1 0 0,-1 1 0 0 0,1-1 1 0 0,0 1-1 0 0,0-1 0 0 0,0 1 1 0 0,0-1-1 0 0,0 1 0 0 0,0 0 1 0 0,0 0-1 0 0,0 0 0 0 0,0-1 0 0 0,0 1 1 0 0,0 0-1 0 0,0 0 0 0 0,1 0 1 0 0,-1 0-1 0 0,0 0 0 0 0,1 1 1 0 0,-1-1-1 0 0,0 1 0 0 0,-6 18-77 0 0,1 1-1 0 0,1-1 0 0 0,0 1 1 0 0,2 0-1 0 0,0-1 0 0 0,2 2 1 0 0,0 26-1 0 0,2-18 28 0 0,1-1 1 0 0,1 0-1 0 0,11 47 0 0 0,-11-63 52 0 0,0 1 1 0 0,1-1 0 0 0,1 1 0 0 0,0-1 0 0 0,10 19 0 0 0,-7-17 26 0 0,-5-10-11 0 0,0 1 0 0 0,0-1-1 0 0,1 0 1 0 0,-1 0-1 0 0,1 0 1 0 0,0 0 0 0 0,0-1-1 0 0,1 0 1 0 0,8 7 0 0 0,-11-10-10 0 0,0 0 0 0 0,0 0 0 0 0,0 0 0 0 0,0-1 0 0 0,0 1 0 0 0,0-1 0 0 0,0 0 0 0 0,0 1 1 0 0,0-1-1 0 0,0 0 0 0 0,0 0 0 0 0,0 0 0 0 0,0-1 0 0 0,0 1 0 0 0,0 0 0 0 0,0-1 0 0 0,0 1 1 0 0,0-1-1 0 0,0 0 0 0 0,0 0 0 0 0,0 0 0 0 0,0 0 0 0 0,-1 0 0 0 0,1 0 0 0 0,0 0 0 0 0,0 0 1 0 0,-1-1-1 0 0,3-2 0 0 0,0 0 28 0 0,0 0-1 0 0,0 0 1 0 0,-1 0 0 0 0,0-1 0 0 0,0 1 0 0 0,0-1 0 0 0,0 0-1 0 0,-1 0 1 0 0,3-8 0 0 0,-2 3 17 0 0,0 0 0 0 0,-1 0 0 0 0,0 0 0 0 0,-1 0 0 0 0,0-21 0 0 0,-1 27-47 0 0,0-9 6 0 0,-1 0 1 0 0,0 0-1 0 0,-1 0 0 0 0,-1 0 0 0 0,-7-23 0 0 0,-2 10 2 0 0,0 0 0 0 0,-2 0 0 0 0,0 2-1 0 0,-25-32 1 0 0,28 43-6 0 0,1 0 0 0 0,-2 1 0 0 0,0 1 1 0 0,0 0-1 0 0,-1 0 0 0 0,0 1 0 0 0,-1 1 0 0 0,-29-15 0 0 0,39 22-24 0 0,0 0 1 0 0,-1 0-1 0 0,1 1 0 0 0,0 0 0 0 0,-1 0 0 0 0,1 0 0 0 0,-1 0 1 0 0,0 1-1 0 0,1-1 0 0 0,-1 1 0 0 0,1 1 0 0 0,-1-1 1 0 0,1 0-1 0 0,-1 1 0 0 0,0 0 0 0 0,1 0 0 0 0,0 1 1 0 0,-1-1-1 0 0,1 1 0 0 0,0 0 0 0 0,0 0 0 0 0,-7 5 0 0 0,2-1-6 0 0,6-3 8 0 0,-1 0 0 0 0,0 0 1 0 0,1 0-1 0 0,0 0 1 0 0,-1 0-1 0 0,1 1 1 0 0,1-1-1 0 0,-1 1 0 0 0,0 0 1 0 0,1 0-1 0 0,0 0 1 0 0,-2 5-1 0 0,-1 5-27 0 0,3-10 21 0 0,0 1 1 0 0,0 0-1 0 0,1 0 1 0 0,-1 0-1 0 0,1 0 1 0 0,1 0-1 0 0,-1 0 1 0 0,1 0 0 0 0,-1 0-1 0 0,1 0 1 0 0,1 6-1 0 0,1 2 11 0 0,1 1-1 0 0,0-1 0 0 0,0 1 1 0 0,1-1-1 0 0,9 17 0 0 0,-3-10 5 0 0,1 0-1 0 0,2-1 1 0 0,0 0-1 0 0,1-1 1 0 0,0-1-1 0 0,2 0 1 0 0,20 17-1 0 0,-27-27 4 0 0,0 0 0 0 0,0 0-1 0 0,1-1 1 0 0,0 0 0 0 0,0 0 0 0 0,1-1-1 0 0,-1-1 1 0 0,1 0 0 0 0,0 0 0 0 0,1-1-1 0 0,-1 0 1 0 0,0-1 0 0 0,1 0 0 0 0,-1-1-1 0 0,22-1 1 0 0,-29 0 20 0 0,1 0 0 0 0,0-1 0 0 0,-1 0 0 0 0,1 0 0 0 0,-1 0 0 0 0,0 0 0 0 0,1-1 0 0 0,-1 0 0 0 0,0 0 0 0 0,0 0 1 0 0,0 0-1 0 0,0-1 0 0 0,0 1 0 0 0,-1-1 0 0 0,1 0 0 0 0,-1 0 0 0 0,0 0 0 0 0,0-1 0 0 0,0 1 0 0 0,0-1 0 0 0,0 1 0 0 0,-1-1 0 0 0,0 0 0 0 0,1 0 0 0 0,-2 0 0 0 0,1-1 0 0 0,0 1 0 0 0,-1 0 0 0 0,0-1 0 0 0,1-5 0 0 0,-1-8 31 0 0,0 1 0 0 0,-1-1 0 0 0,-2 0 0 0 0,0 1 0 0 0,0-1 0 0 0,-2 1 0 0 0,0 0 0 0 0,-1 0 0 0 0,0 0 0 0 0,-13-24 0 0 0,13 30-32 0 0,-1 1-1 0 0,-11-15 0 0 0,1 2 3 0 0,15 21-18 0 0,0 0-1 0 0,-1 0 1 0 0,1 0 0 0 0,0 0-1 0 0,-1 1 1 0 0,1-1 0 0 0,-1 1-1 0 0,0-1 1 0 0,0 1 0 0 0,-3-2-1 0 0,-4-4-10 0 0,9 6 8 0 0,-1 1-1 0 0,1 0 0 0 0,0-1 0 0 0,-1 1 0 0 0,1 0 0 0 0,0 0 0 0 0,-1-1 0 0 0,1 1 0 0 0,-1 0 0 0 0,1 0 0 0 0,0 0 0 0 0,-1-1 0 0 0,1 1 0 0 0,-1 0 0 0 0,1 0 0 0 0,-1 0 0 0 0,1 0 1 0 0,-1 0-1 0 0,1 0 0 0 0,-1 0 0 0 0,1 0 0 0 0,-1 0 0 0 0,1 0 0 0 0,0 0 0 0 0,-1 1 0 0 0,0-1-1 0 0,1 0 0 0 0,0 0 0 0 0,0 1 0 0 0,0-1 0 0 0,0 0 0 0 0,-1 0 0 0 0,1 1 0 0 0,0-1 1 0 0,0 0-1 0 0,0 0 0 0 0,0 1 0 0 0,0-1 0 0 0,0 0 0 0 0,0 1 0 0 0,0-1 0 0 0,0 0 0 0 0,0 1 0 0 0,0-1 0 0 0,0 0 0 0 0,0 0 0 0 0,0 1 0 0 0,0-1 0 0 0,0 0 0 0 0,0 1 1 0 0,0-1-1 0 0,0 0 0 0 0,0 0 0 0 0,1 1 0 0 0,-1-1 0 0 0,0 1-11 0 0,0 0-1 0 0,1 0 1 0 0,-1 0 0 0 0,0 0-1 0 0,0 0 1 0 0,0 0 0 0 0,0 0-1 0 0,0 0 1 0 0,0 0 0 0 0,0 0 0 0 0,0-1-1 0 0,-1 1 1 0 0,1 2 0 0 0,-2 10-114 0 0,4 1 44 0 0,0-1-1 0 0,1 0 0 0 0,0 0 1 0 0,1 0-1 0 0,8 18 1 0 0,5 4-22 0 0,13 23 22 0 0,4-2 102 0 0,101 154-64 0 0,-131-204 78 0 0,0 0-1 0 0,0 0 1 0 0,1-1-1 0 0,0 1 1 0 0,0-1-1 0 0,0 0 1 0 0,1 0-1 0 0,6 3 1 0 0,-11-7-22 0 0,0 0 1 0 0,0-1 0 0 0,0 1-1 0 0,-1-1 1 0 0,1 1 0 0 0,0-1-1 0 0,0 0 1 0 0,0 1 0 0 0,0-1 0 0 0,0 0-1 0 0,0 0 1 0 0,1 0 0 0 0,-1 0-1 0 0,0 0 1 0 0,0 0 0 0 0,0 0 0 0 0,0 0-1 0 0,0 0 1 0 0,0 0 0 0 0,0 0-1 0 0,0-1 1 0 0,0 1 0 0 0,0 0 0 0 0,0-1-1 0 0,0 1 1 0 0,0-1 0 0 0,-1 1-1 0 0,1-1 1 0 0,0 0 0 0 0,0 1-1 0 0,0-1 1 0 0,0 0 0 0 0,-1 1 0 0 0,1-1-1 0 0,0 0 1 0 0,-1 0 0 0 0,1 0-1 0 0,-1 0 1 0 0,1 1 0 0 0,-1-1 0 0 0,1 0-1 0 0,-1 0 1 0 0,0 0 0 0 0,1 0-1 0 0,-1-1 1 0 0,2-6 87 0 0,-1 1 0 0 0,0-1 1 0 0,0 1-1 0 0,-1-16 0 0 0,0 15-75 0 0,-1 1-12 0 0,0 0 0 0 0,0 0 0 0 0,0 0 0 0 0,-4-9 0 0 0,-1-9 10 0 0,4 18-19 0 0,0 0 0 0 0,0 0 0 0 0,-1 0 0 0 0,-4-8 0 0 0,-5-11 0 0 0,12 26 0 0 0,-14-34-95 0 0,13 32 78 0 0,0-1 0 0 0,-1 0 0 0 0,0 0 0 0 0,1 1 1 0 0,-1-1-1 0 0,0 1 0 0 0,0-1 0 0 0,-5-3 0 0 0,0 17-352 0 0,5-8 325 0 0,1 1 0 0 0,0 0 0 0 0,0 0 0 0 0,0 0 0 0 0,0 0 0 0 0,1 0 1 0 0,0 0-1 0 0,-1 0 0 0 0,2 6 0 0 0,4 38-187 0 0,8 33-50 0 0,34 173 104 0 0,-12-67 272 0 0,-26-143-2 0 0,-3-13 34 0 0,13 39 0 0 0,-12-50-46 0 0,10 24 101 0 0,-15-40-172 0 0,0 0 0 0 0,1-1 0 0 0,-1 1 0 0 0,1-1 0 0 0,-1 1 0 0 0,1-1 0 0 0,0 0 0 0 0,1 0 0 0 0,2 2 1 0 0,-5-4 4 0 0,1 0 1 0 0,-1-1-1 0 0,0 1 1 0 0,0 0 0 0 0,0-1-1 0 0,0 1 1 0 0,1-1 0 0 0,-1 0-1 0 0,0 1 1 0 0,0-1-1 0 0,1 0 1 0 0,-1 0 0 0 0,0 0-1 0 0,0 0 1 0 0,1 0 0 0 0,-1 0-1 0 0,0 0 1 0 0,1 0-1 0 0,-1-1 1 0 0,0 1 0 0 0,0 0-1 0 0,0-1 1 0 0,1 1 0 0 0,-1-1-1 0 0,0 1 1 0 0,0-1-1 0 0,0 0 1 0 0,0 1 0 0 0,0-1-1 0 0,0 0 1 0 0,0 0 0 0 0,0 0-1 0 0,0 0 1 0 0,0 0-1 0 0,0 0 1 0 0,0-1 0 0 0,3-3 15 0 0,-1 0 0 0 0,0 0-1 0 0,0 0 1 0 0,0 0 0 0 0,-1 0 0 0 0,4-11 0 0 0,-4 9-4 0 0,3-12 9 0 0,0 0-1 0 0,4-35 0 0 0,-6 23-65 0 0,-1 0 0 0 0,-2 0 0 0 0,-2 0 0 0 0,0 0 0 0 0,-12-53 0 0 0,5 50-138 0 0,-2 1 0 0 0,-21-48-1 0 0,28 72 103 0 0,-10-18-130 0 0,14 26 188 0 0,-1 1-1 0 0,0-1 1 0 0,1 0-1 0 0,-1 0 1 0 0,1 1 0 0 0,-1-1-1 0 0,0 1 1 0 0,0-1 0 0 0,1 0-1 0 0,-1 1 1 0 0,0-1-1 0 0,0 1 1 0 0,0 0 0 0 0,1-1-1 0 0,-1 1 1 0 0,0 0 0 0 0,0-1-1 0 0,0 1 1 0 0,0 0-1 0 0,0 0 1 0 0,0 0 0 0 0,0 0-1 0 0,0 0 1 0 0,0 0 0 0 0,-1 0-1 0 0,0 1 8 0 0,1 0 0 0 0,0 0 0 0 0,-1 1 0 0 0,1-1 0 0 0,0 0-1 0 0,0 1 1 0 0,0-1 0 0 0,0 1 0 0 0,0-1 0 0 0,0 1 0 0 0,0 0 0 0 0,0 1 0 0 0,-1 1-1 0 0,-1 4-11 0 0,-1-1-1 0 0,2 1 0 0 0,-4 13 1 0 0,-1 6-34 0 0,3-15 32 0 0,1 0 0 0 0,1 0 0 0 0,-1 15 0 0 0,-1 4 75 0 0,3-19-32 0 0,0 1 1 0 0,2 20 0 0 0,-2 15 66 0 0,1-31-56 0 0,0 1-1 0 0,2 18 1 0 0,0-3 37 0 0,7 37 74 0 0,-9-68-143 0 0,0-1 1 0 0,1 0 0 0 0,-1 0-1 0 0,0 0 1 0 0,1 1 0 0 0,-1-1-1 0 0,1 0 1 0 0,-1 0 0 0 0,1 0-1 0 0,0 0 1 0 0,-1 0 0 0 0,2 2-1 0 0,3 3 120 0 0,-5-5-31 0 0,1-2-91 0 0,0 1 1 0 0,0 0-1 0 0,0-1 0 0 0,-1 1 1 0 0,1-1-1 0 0,0 1 1 0 0,0-1-1 0 0,-1 1 0 0 0,1-1 1 0 0,0 1-1 0 0,-1-1 0 0 0,1 0 1 0 0,0 1-1 0 0,-1-1 0 0 0,1 0 1 0 0,-1 0-1 0 0,1 1 0 0 0,-1-1 1 0 0,0 0-1 0 0,1 0 0 0 0,-1 0 1 0 0,0 1-1 0 0,1-1 0 0 0,-1 0 1 0 0,0 0-1 0 0,0 0 0 0 0,0-1 1 0 0,4-9 4 0 0,3-3-10 0 0,-2-1 0 0 0,8-22 0 0 0,1-6 0 0 0,23-72-185 0 0,-21 62-15 0 0,4-11-39 0 0,21-43-361 0 0,-38 101 504 0 0,-3 29-96 0 0,-11 249-18 0 0,-10 123 673 0 0,11-234-4 0 0,9-102-203 0 0,8 90 0 0 0,-6-140-239 0 0,0 0-1 0 0,1 0 1 0 0,0 0 0 0 0,0 0-1 0 0,1 0 1 0 0,0 0-1 0 0,0 0 1 0 0,7 9-1 0 0,-10-17-15 0 0,0-1-1 0 0,1 1 1 0 0,-1 0-1 0 0,0-1 1 0 0,1 1-1 0 0,-1 0 1 0 0,1-1-1 0 0,0 1 1 0 0,-1-1-1 0 0,1 1 1 0 0,-1-1-1 0 0,1 1 1 0 0,0-1-1 0 0,-1 0 1 0 0,1 1-1 0 0,0-1 1 0 0,-1 0-1 0 0,1 1 1 0 0,1-1-1 0 0,-1 0 1 0 0,-1 0-1 0 0,1 0 0 0 0,-1 0 0 0 0,1 0 0 0 0,0-1 0 0 0,-1 1 0 0 0,1 0 0 0 0,-1 0 0 0 0,1 0 0 0 0,-1-1 0 0 0,1 1 0 0 0,-1 0 1 0 0,1-1-1 0 0,-1 1 0 0 0,1-1 0 0 0,-1 1 0 0 0,0 0 0 0 0,1-1 0 0 0,0 0 0 0 0,1-4 0 0 0,1 1 0 0 0,-1-1-1 0 0,0 1 1 0 0,2-9 0 0 0,-3 13 0 0 0,9-38 7 0 0,-2 1-1 0 0,6-60 1 0 0,-12 81-50 0 0,13-242-330 0 0,-9 114 365 0 0,17-176-304 0 0,-22 276 562 0 0,-1 42-293 0 0,-2 12-152 0 0,-7 132-82 0 0,8-111 269 0 0,-19 384 700 0 0,2-49-267 0 0,22-231-145 0 0,2-113-142 0 0,-6-22-132 0 0,0 0 0 0 0,0 1 0 0 0,0-1 0 0 0,0 0 0 0 0,0 0 0 0 0,1 1 0 0 0,-1-1 0 0 0,0 0 0 0 0,0 0 0 0 0,0 0 0 0 0,0 1 0 0 0,1-1 0 0 0,-1 0 0 0 0,0 0 0 0 0,0 0 0 0 0,0 0 0 0 0,1 1 0 0 0,-1-1 0 0 0,0 0 0 0 0,0 0 0 0 0,1 0 0 0 0,-1 0 0 0 0,0 0 0 0 0,0 0 0 0 0,1 0 0 0 0,-1 0 0 0 0,1 0 5 0 0,-1 0 0 0 0,1-1 0 0 0,-1 1-1 0 0,1 0 1 0 0,-1-1 0 0 0,1 1 0 0 0,-1-1 0 0 0,0 1 0 0 0,1-1 0 0 0,-1 1 0 0 0,0-1 0 0 0,1 1 0 0 0,-1-1 0 0 0,0 1-1 0 0,1-1 1 0 0,-1 1 0 0 0,0-2 0 0 0,9-24-109 0 0,-2-1 0 0 0,-1 0 0 0 0,0-1 0 0 0,0-30 0 0 0,0 11 16 0 0,15-168-234 0 0,-13 126 170 0 0,7-54-12 0 0,-6 71 81 0 0,-5 33 28 0 0,10-43-1 0 0,-10 60 41 0 0,3-31-1 0 0,-2 3-35 0 0,-3 22 35 0 0,-3 58-61 0 0,1-10-9 0 0,-2 31 1 0 0,0-12 27 0 0,-8 68 40 0 0,10-98 10 0 0,-5 112 134 0 0,-7 74 130 0 0,2-22 130 0 0,9-49-216 0 0,6-99-130 0 0,-1-9 12 0 0,-4-16-57 0 0,0 0 0 0 0,0 0 0 0 0,0 0-1 0 0,0 0 1 0 0,0 0 0 0 0,0 1 0 0 0,0-1 0 0 0,0 0 0 0 0,0 0-1 0 0,0 0 1 0 0,0 0 0 0 0,0 0 0 0 0,0 0 0 0 0,0 1 0 0 0,0-1-1 0 0,0 0 1 0 0,0 0 0 0 0,0 0 0 0 0,0 0 0 0 0,0 0 0 0 0,0 0-1 0 0,0 0 1 0 0,1 0 0 0 0,-1 1 0 0 0,0-1 0 0 0,0 0 0 0 0,0 0-1 0 0,0 0 1 0 0,0 0 0 0 0,0 0 0 0 0,0 0 0 0 0,0 0 0 0 0,1 0-1 0 0,-1 0 1 0 0,0 0 0 0 0,0 0 0 0 0,0 0 0 0 0,0 0 0 0 0,0 0-1 0 0,0 0 1 0 0,0 0 0 0 0,1 0 0 0 0,-1 0 0 0 0,0 0 0 0 0,0 0-1 0 0,0 0 1 0 0,0 0 0 0 0,0 0 0 0 0,0 0 0 0 0,0 0-1 0 0,1 0 1 0 0,-1 0 0 0 0,0 0 0 0 0,0 0 0 0 0,0 0 0 0 0,0 0-1 0 0,0 0 1 0 0,0 0 0 0 0,0-1 0 0 0,1 1 0 0 0,3-5 28 0 0,-4 5-29 0 0,2-4-6 0 0,0 0-1 0 0,0 0 1 0 0,-1 0-1 0 0,1 0 1 0 0,-1 0-1 0 0,0 0 1 0 0,-1-1-1 0 0,2-8 1 0 0,1-10-31 0 0,1 3 6 0 0,-1 0-1 0 0,-1 0 0 0 0,0-27 1 0 0,3-21-72 0 0,-1-1-77 0 0,0-17 59 0 0,1 21 50 0 0,-4 44 31 0 0,7-33-1 0 0,0-1 42 0 0,9-47-1 0 0,-17 100-11 0 0,1 0-1 0 0,-1 0 1 0 0,1 0 0 0 0,-1 0-1 0 0,1 0 1 0 0,0 0-1 0 0,0 0 1 0 0,0 0 0 0 0,0 0-1 0 0,3-3 1 0 0,-1 19-337 0 0,-2-10 310 0 0,-1-1-1 0 0,0 1 1 0 0,0 0 0 0 0,0-1 0 0 0,-1 1 0 0 0,0 3 0 0 0,-1 15-79 0 0,1 122 30 0 0,-3-1 159 0 0,3-115-72 0 0,-3 29 0 0 0,-2 6 0 0 0,-2 12 26 0 0,1-14 60 0 0,3-35-21 0 0,3-22-31 0 0,0 1 0 0 0,0 0 1 0 0,0 0-1 0 0,1 0 0 0 0,0 0 0 0 0,1 6 0 0 0,-2-5 198 0 0,2-14-64 0 0,1 2-166 0 0,-1-1-1 0 0,1 0 0 0 0,-2 1 1 0 0,1-8-1 0 0,4-19-37 0 0,5-10-325 0 0,33-80-1 0 0,5-8 161 0 0,-2 1 2 0 0,-37 105 174 0 0,-6 17 9 0 0,-1 0 1 0 0,8-13-1 0 0,-7 14 16 0 0,-1 61 84 0 0,-45 415 416 0 0,35-402-150 0 0,2-1-1 0 0,5 115 0 0 0,1-176-332 0 0,0 0 1 0 0,1 0-1 0 0,-1 0 0 0 0,1 0 0 0 0,1 0 0 0 0,-1-1 1 0 0,1 1-1 0 0,0 0 0 0 0,2 4 0 0 0,-3-8-15 0 0,-1-1-1 0 0,0 0 1 0 0,0 1 0 0 0,1-1-1 0 0,-1 0 1 0 0,0 1-1 0 0,0-1 1 0 0,1 0 0 0 0,-1 0-1 0 0,1 1 1 0 0,-1-1-1 0 0,0 0 1 0 0,1 0 0 0 0,-1 0-1 0 0,0 0 1 0 0,1 0-1 0 0,-1 1 1 0 0,1-1 0 0 0,-1 0-1 0 0,0 0 1 0 0,1 0-1 0 0,-1 0 1 0 0,1 0 0 0 0,-1 0-1 0 0,1 0 1 0 0,-1 0-1 0 0,0 0 1 0 0,1 0 0 0 0,-1-1-1 0 0,1 1 1 0 0,-1 0-1 0 0,0 0 1 0 0,1 0 0 0 0,-1 0-1 0 0,0-1 1 0 0,1 1-1 0 0,-1 0 1 0 0,0 0 0 0 0,1-1-1 0 0,-1 1 1 0 0,0 0-1 0 0,1 0 1 0 0,-1-1 0 0 0,12-15 3 0 0,1-11-126 0 0,-2 0 0 0 0,-1-1 0 0 0,7-35 0 0 0,12-89-523 0 0,-5 22 284 0 0,12-58 360 0 0,-12 50 0 0 0,-22 131 0 0 0,-1 0 0 0 0,0-1 0 0 0,0 1 0 0 0,-1-12 0 0 0,0 8 0 0 0,0 6 0 0 0,-1 11 0 0 0,-45 211 240 0 0,19-65 29 0 0,14-68-82 0 0,-12 93 188 0 0,16-105-230 0 0,-13 199 420 0 0,22-250-549 0 0,-1 78-13 0 0,4-85-3 0 0,0-8 0 0 0,-1-6 0 0 0,1-4 0 0 0,-1-3 0 0 0,0 0 0 0 0,0 1 0 0 0,0-1 0 0 0,1-12 0 0 0,2-9 0 0 0,10-57-50 0 0,-8 41-7 0 0,16-126-183 0 0,5-45 18 0 0,-12 45-109 0 0,-12 142 288 0 0,11-100-166 0 0,-11 79 137 0 0,-2 29 21 0 0,0-38 1 0 0,0 41-13 0 0,-1 15 50 0 0,-1 1 0 0 0,1-1-1 0 0,-1 1 1 0 0,0-1 0 0 0,0 1 0 0 0,0-1 0 0 0,0 0 0 0 0,0 1-1 0 0,0-3 1 0 0,-4 2-58 0 0,1 7 30 0 0,0 8 15 0 0,-5 22-43 0 0,-3 18 20 0 0,-1 21 99 0 0,-2 13 82 0 0,2 2 59 0 0,-1 13 44 0 0,7-46-88 0 0,-2 44 154 0 0,6-61-159 0 0,1-23-51 0 0,0 0 0 0 0,3 20 0 0 0,-1-13 54 0 0,-1-23-143 0 0,0 0 0 0 0,1 0 0 0 0,-1 0 0 0 0,0 0 0 0 0,1 0 0 0 0,-1 0 0 0 0,0 0 0 0 0,1 0 0 0 0,-1 0 0 0 0,0 0 0 0 0,1 0 0 0 0,-1 0 0 0 0,0 0 0 0 0,1 0 0 0 0,-1 0 0 0 0,0-1 0 0 0,0 1 0 0 0,1 0 0 0 0,-1 0 0 0 0,0 0 0 0 0,0 0 0 0 0,1-1 0 0 0,-1 1 0 0 0,0 0 0 0 0,0 0 0 0 0,1 0 0 0 0,-1-1 0 0 0,0 1 0 0 0,0 0 0 0 0,0 0 0 0 0,0-1 0 0 0,1 1 0 0 0,-1 0 0 0 0,0-1 0 0 0,0 1 0 0 0,36-187 9 0 0,-11 73-133 0 0,0 6 38 0 0,0 28 31 0 0,-17 59 53 0 0,-7 17 0 0 0,1 1 0 0 0,-1-1 0 0 0,0 0 0 0 0,0 0 0 0 0,1-5 0 0 0,1-3-2 0 0,-2 12-2 0 0,-1-1-1 0 0,1 0 1 0 0,-1 0-1 0 0,0 0 0 0 0,1 0 1 0 0,-1 0-1 0 0,0 0 1 0 0,0 0-1 0 0,0 0 1 0 0,0 0-1 0 0,0 0 1 0 0,0 0-1 0 0,0 0 1 0 0,0 0-1 0 0,-1-1 1 0 0,-2-19-50 0 0,0 0 54 0 0,2 19 0 0 0,0-1 0 0 0,1 1 0 0 0,-1-1 0 0 0,1 0 0 0 0,0 1 0 0 0,0-1 0 0 0,0-4 0 0 0,1 5 0 0 0,-1 1 0 0 0,0-1 0 0 0,0 0 0 0 0,0 0 0 0 0,-1 0 0 0 0,1 0 0 0 0,0 0 0 0 0,-1-2 0 0 0,0-6 0 0 0,0-3 0 0 0,-2 6 11 0 0,1 1-1 0 0,0-1 1 0 0,0 0 0 0 0,1 0-1 0 0,-1-10 1 0 0,1 15-11 0 0,1 1 0 0 0,-1-1 0 0 0,0 0 0 0 0,1 1 0 0 0,-1-1 0 0 0,0 0 0 0 0,0 1 0 0 0,-2-3 0 0 0,3 4 0 0 0,-1-1 0 0 0,0 0 0 0 0,1 1 0 0 0,-1-1 0 0 0,1 0 0 0 0,-1 0 0 0 0,1 1 0 0 0,-1-1 0 0 0,1 0 0 0 0,0 0 0 0 0,-1 0 0 0 0,1 1 0 0 0,0-1 0 0 0,0 0 0 0 0,0 0 0 0 0,-1 0 0 0 0,1 0 0 0 0,0 0 0 0 0,0 0 0 0 0,0 1 0 0 0,0-1 0 0 0,1 0 0 0 0,-1-1 0 0 0,0 0 0 0 0,1-1 0 0 0,-1 1 0 0 0,0 0 0 0 0,1-1 0 0 0,-1 1 0 0 0,0-1 0 0 0,-1 1 0 0 0,1 0 0 0 0,0-1 0 0 0,-1 1 0 0 0,1 0 0 0 0,-1-1 0 0 0,-1-3 0 0 0,-3-11 0 0 0,-5-28 0 0 0,9 29 0 0 0,-5-24 0 0 0,5 39-1 0 0,1-1 1 0 0,0 1-1 0 0,-1-1 0 0 0,1 1 0 0 0,-1 0 0 0 0,1-1 0 0 0,-1 1 1 0 0,0 0-1 0 0,0-1 0 0 0,0 1 0 0 0,0 0 0 0 0,-1-2 0 0 0,2 3-52 0 0,1-4-54 0 0,-1 3 107 0 0,1-1 1 0 0,-1 1-1 0 0,0-1 0 0 0,1 1 0 0 0,-1-1 1 0 0,0 1-1 0 0,0 0 0 0 0,0-1 0 0 0,0 1 1 0 0,0-1-1 0 0,-1-1 0 0 0,1 2-2 0 0,-1 1-1 0 0,1-1 1 0 0,0 0-1 0 0,-1 0 0 0 0,1 0 1 0 0,-1 0-1 0 0,1 1 1 0 0,0-1-1 0 0,0 0 1 0 0,0 0-1 0 0,-1-1 0 0 0,2 1-84 0 0,1-8 79 0 0,-3 5 67 0 0,0 4-53 0 0,1 0-1 0 0,0-1 0 0 0,0 1 0 0 0,0-1 1 0 0,0 1-1 0 0,-1 0 0 0 0,1-1 0 0 0,0 1 1 0 0,0-1-1 0 0,0 1 0 0 0,0-1 0 0 0,0 1 0 0 0,0-1 1 0 0,0 1-1 0 0,0 0 0 0 0,1-1 0 0 0,-1 1 1 0 0,0-1-1 0 0,0 1 0 0 0,0-1 0 0 0,0 1 0 0 0,0 0 1 0 0,1-1-1 0 0,-1 0 0 0 0,1 0-2 0 0,-1 0 0 0 0,0 0 0 0 0,1 0 0 0 0,-1 1 0 0 0,0-1 0 0 0,0 0 0 0 0,0 0 1 0 0,0 0-1 0 0,0 0 0 0 0,0 0 0 0 0,0 0 0 0 0,0 0 0 0 0,0 0 0 0 0,-1 0 0 0 0,1 0 0 0 0,0 0 0 0 0,0 0 0 0 0,-1 0 0 0 0,1 0 0 0 0,-2-1 0 0 0,2-1-3 0 0,3 1-16 0 0,-2 2-63 0 0,-8-8 99 0 0,6 4-9 0 0,2-2-14 0 0,-1 2-5 0 0,-5-6 9 0 0,3 8 1 0 0,0-3-2 0 0,4 2-13 0 0,-2 3-51 0 0,1 0-56 0 0,2 2 120 0 0,-2-2 57 0 0,-2 1-58 0 0,1 1 0 0 0,0-1 0 0 0,1 1 0 0 0,-1-1 0 0 0,0 1 0 0 0,0-1 0 0 0,1 1 0 0 0,-1-1 0 0 0,1 1 0 0 0,-1-1 0 0 0,2 2 0 0 0,-2-3 1 0 0,0 3-8 0 0,1 0 0 0 0,0-1 0 0 0,-1 1 0 0 0,0 0 0 0 0,0-1 0 0 0,0 1 0 0 0,0 0 0 0 0,0 3 0 0 0,1-1 8 0 0,2 0 0 0 0,5 10 0 0 0,-6-10 0 0 0,-2-4 0 0 0,1 1 0 0 0,-1-1 0 0 0,1 0 0 0 0,-1 1 0 0 0,0-1 0 0 0,0 1 0 0 0,0-1 0 0 0,0 0 0 0 0,0 1 0 0 0,0 1 0 0 0,1 13 0 0 0,2 21 0 0 0,-2-35 0 0 0,-1 0-1 0 0,1 1 1 0 0,-1-1-1 0 0,0 0 1 0 0,0 1-1 0 0,0-1 1 0 0,-1 4-1 0 0,1 11 21 0 0,4 28 207 0 0,-7-10-121 0 0,5 8-95 0 0,0-20 38 0 0,-1-19-21 0 0,-1 0 0 0 0,1-1 0 0 0,-1 1-1 0 0,0-1 1 0 0,-1 8 0 0 0,1 8 43 0 0,1-17-69 0 0,-1 1-1 0 0,0-1 0 0 0,0 1 1 0 0,0-1-1 0 0,0 0 0 0 0,-1 1 0 0 0,1-1 1 0 0,-1 3-1 0 0,0-3 6 0 0,1 0 0 0 0,0 0 0 0 0,0 0 0 0 0,-1-1 0 0 0,1 1 0 0 0,0 0 1 0 0,1 0-1 0 0,-1 0 0 0 0,1 1 0 0 0,-1 16 50 0 0,0-18-49 0 0,0 1 1 0 0,0-1 0 0 0,0 0-1 0 0,0 0 1 0 0,0 0 0 0 0,0 0-1 0 0,0 0 1 0 0,0 1-1 0 0,1-1 1 0 0,-1 0 0 0 0,0 0-1 0 0,1 1 1 0 0,0 0 2 0 0,-1-1 0 0 0,1 0 0 0 0,-1 0 0 0 0,1 0 0 0 0,-1 1 1 0 0,0-1-1 0 0,0 0 0 0 0,0 1 0 0 0,0-1 0 0 0,0 0 0 0 0,0 2 0 0 0,-2 32-146 0 0,3-19 136 0 0,1-3 165 0 0,2 2-67 0 0,-1 2-91 0 0,3 9 56 0 0,-4-15-34 0 0,-1-10-29 0 0,-1-1 0 0 0,0 1 0 0 0,0 0 1 0 0,1-1-1 0 0,-1 1 0 0 0,0-1 0 0 0,0 1 0 0 0,0 0 0 0 0,0-1 0 0 0,0 1 1 0 0,0 0-1 0 0,0-1 0 0 0,0 1 0 0 0,0 0 0 0 0,0-1 0 0 0,0 1 1 0 0,0 0-1 0 0,0-1 0 0 0,-1 2 0 0 0,2 24-1 0 0,-1-26 0 0 0,0 1 0 0 0,0 0 0 0 0,0-1 0 0 0,0 1 0 0 0,0-1 0 0 0,0 1 0 0 0,0 0 0 0 0,0-1 0 0 0,0 1 0 0 0,0-1 0 0 0,0 1-1 0 0,0 0 1 0 0,0-1 0 0 0,0 1 0 0 0,1-1 0 0 0,-1 1 0 0 0,0-1 0 0 0,0 1 0 0 0,1 0 0 0 0,-1-1 0 0 0,0 1 0 0 0,1 0 0 0 0,1 2 12 0 0,-1-2 1 0 0,-1 0-1 0 0,0 0 1 0 0,1 0 0 0 0,-1 1-1 0 0,0-1 1 0 0,0 0 0 0 0,0 0-1 0 0,0 0 1 0 0,0 0 0 0 0,0 1-1 0 0,0-1 1 0 0,0 0 0 0 0,0 0 0 0 0,0 0-1 0 0,-1 0 1 0 0,1 1 0 0 0,0-1-1 0 0,-1 0 1 0 0,1 0 0 0 0,-1 0-1 0 0,0 0 1 0 0,1 0 0 0 0,-1 0-1 0 0,-1 1 1 0 0,2 0-33 0 0,0 1 1 0 0,0 0-1 0 0,0 0 0 0 0,0-1 0 0 0,1 1 0 0 0,-1 0 0 0 0,1-1 1 0 0,-1 1-1 0 0,1 0 0 0 0,0-1 0 0 0,2 4 0 0 0,-2-1 34 0 0,1 29-14 0 0,-1-10 0 0 0,0-19-1 0 0,0-5 1 0 0,-1 1-1 0 0,0 0 1 0 0,1-1 0 0 0,-1 1-1 0 0,0 0 1 0 0,0 0-1 0 0,1-1 1 0 0,-1 1-1 0 0,0 0 1 0 0,0-1-1 0 0,0 1 1 0 0,0 0-1 0 0,0 0 1 0 0,0-1 0 0 0,0 1-1 0 0,0 0 1 0 0,-1 0-1 0 0,1-1 1 0 0,0 1-1 0 0,0 0 1 0 0,-1 0-1 0 0,1 0-1 0 0,0 0 0 0 0,-1-1 0 0 0,1 1 0 0 0,0 0 0 0 0,0-1 0 0 0,0 1 0 0 0,0 0 0 0 0,0-1 0 0 0,0 1-1 0 0,0 0 1 0 0,0-1 0 0 0,1 1 0 0 0,-1-1 0 0 0,0 1 0 0 0,0 1 0 0 0,1-2 0 0 0,-1 1 1 0 0,0 0 0 0 0,0 0 0 0 0,1-1-1 0 0,-1 1 1 0 0,0 0 0 0 0,0 0-1 0 0,0-1 1 0 0,0 1 0 0 0,0 0-1 0 0,0 0 1 0 0,0 0 0 0 0,0-1-1 0 0,-1 3 1 0 0,1-2 7 0 0,-1 0 0 0 0,1 0 0 0 0,-1 0 0 0 0,1 0 1 0 0,0 0-1 0 0,0 0 0 0 0,0 0 0 0 0,0 0 0 0 0,0 0 0 0 0,0 0 0 0 0,0 0 0 0 0,0 0 0 0 0,0 0 0 0 0,0 0 0 0 0,0 0 0 0 0,1 0 0 0 0,-1 0 0 0 0,0 0 1 0 0,1 0-1 0 0,-1 0 0 0 0,1 0 0 0 0,-1 0 0 0 0,2 1 0 0 0,4 10 16 0 0,-6-11-23 0 0,0-1-1 0 0,0 1 0 0 0,1 0 1 0 0,-1-1-1 0 0,0 1 0 0 0,0 0 1 0 0,0-1-1 0 0,0 1 1 0 0,0 0-1 0 0,0-1 0 0 0,0 1 1 0 0,0 0-1 0 0,-1-1 0 0 0,1 2 1 0 0,0-1-4 0 0,-1-1 0 0 0,1 1 0 0 0,0 0 1 0 0,0 0-1 0 0,0-1 0 0 0,0 1 0 0 0,0 0 1 0 0,0 0-1 0 0,0-1 0 0 0,0 1 0 0 0,0 0 0 0 0,0 0 1 0 0,0-1-1 0 0,1 3 0 0 0,0 16 98 0 0,-1-9-90 0 0,1-7-3 0 0,0 0 0 0 0,0 1 0 0 0,-1-1 0 0 0,1 1 0 0 0,-1-1 0 0 0,0 8 0 0 0,0-9 0 0 0,0 0 0 0 0,0 1 0 0 0,0-1 0 0 0,0 0 0 0 0,1 0 0 0 0,-1 0 0 0 0,1 0 0 0 0,0 3 0 0 0,1 14 0 0 0,-1-6 0 0 0,-1 23 0 0 0,-2-13 0 0 0,-1-5 0 0 0,3-16 0 0 0,0-1 0 0 0,1 0 0 0 0,-1 0 0 0 0,0 1 0 0 0,0-1 0 0 0,0 0 0 0 0,0 0 0 0 0,0 1 0 0 0,0-1 0 0 0,0 0 0 0 0,0 0 0 0 0,0 1 0 0 0,0-1 0 0 0,-1 0 0 0 0,1 0 0 0 0,-1 2 0 0 0,-3 24 0 0 0,4-26 0 0 0,-1 0 0 0 0,1 0 0 0 0,0 0 0 0 0,0 0 0 0 0,0 0 0 0 0,0 0 0 0 0,0 0 0 0 0,0 0 0 0 0,0 0 0 0 0,0 0 0 0 0,1 2 0 0 0,-1 11 0 0 0,-3 1 0 0 0,3-14-5 0 0,-1-1 0 0 0,1 1 0 0 0,0-1 0 0 0,-1 1 0 0 0,1 0-1 0 0,0-1 1 0 0,-1 1 0 0 0,1 0 0 0 0,0-1 0 0 0,0 1 0 0 0,0 0 0 0 0,0 0 0 0 0,0-1 0 0 0,-1 1-1 0 0,1 0 1 0 0,1 0 0 0 0,-1-1 0 0 0,0 1 0 0 0,0 0 0 0 0,0 1 0 0 0,0-2 2 0 0,0 0 0 0 0,0 0-1 0 0,1 0 1 0 0,-1 0 0 0 0,0 0 0 0 0,0 0 0 0 0,0 1 0 0 0,0-1 0 0 0,0 0 0 0 0,0 0 0 0 0,0 0 0 0 0,0 0 0 0 0,0 0 0 0 0,0 1 0 0 0,0-1 0 0 0,0 0-1 0 0,0 0 1 0 0,0 0 0 0 0,0 0 0 0 0,0 0 0 0 0,0 1 0 0 0,0-1 0 0 0,-1 0 0 0 0,1 0 0 0 0,0 0 0 0 0,0 0 0 0 0,0 0 0 0 0,0 0 0 0 0,0 1 0 0 0,0-1-1 0 0,0 0 1 0 0,0 0 0 0 0,0 0 0 0 0,-1 0 0 0 0,1 0 0 0 0,0 0 0 0 0,0 0 0 0 0,0 0 0 0 0,0 0 0 0 0,0 0 0 0 0,0 1 0 0 0,-1-1 0 0 0,1 0-1 0 0,0 1-38 0 0,4-33-300 0 0,-1 8 266 0 0,-1 2-29 0 0,1-12-76 0 0,0 24 170 0 0,-1-1 0 0 0,0 0 1 0 0,-1 0-1 0 0,0 0 0 0 0,-1 0 1 0 0,-1-16-1 0 0,1 1 11 0 0,1 21 0 0 0,-1-1 0 0 0,0 1 0 0 0,0-1 0 0 0,-1-7 0 0 0,-6-53 208 0 0,6 57-216 0 0,0-1 1 0 0,0-12-1 0 0,-1-12-161 0 0,-4-56 65 0 0,6 21 92 0 0,0 48-43 0 0,-2-6 39 0 0,2 13-35 0 0,0 13 51 0 0,0 0 0 0 0,0-1 0 0 0,0 1-1 0 0,0 0 1 0 0,0 0 0 0 0,0-1 0 0 0,0 1 0 0 0,0 0 0 0 0,-1 0 0 0 0,1 0-1 0 0,-1-2 1 0 0,1 1-11 0 0,-1 1 0 0 0,1-1-1 0 0,0 1 1 0 0,0-1 0 0 0,-1 0-1 0 0,1 1 1 0 0,1-1 0 0 0,-1 0-1 0 0,0 1 1 0 0,0-3 0 0 0,1-12-3 0 0,-2 12 14 0 0,0 1 0 0 0,1 0 0 0 0,-1 0 0 0 0,1 0 1 0 0,0 0-1 0 0,-1 0 0 0 0,2 0 0 0 0,-1-1 0 0 0,0 1 1 0 0,0 0-1 0 0,2-4 0 0 0,1-25 96 0 0,-2 18-137 0 0,-1 13 37 0 0,0 0 0 0 0,0 0-1 0 0,0 0 1 0 0,0 0 0 0 0,0 0 0 0 0,0-1 0 0 0,0 1-1 0 0,0 0 1 0 0,1 0 0 0 0,-1 0 0 0 0,0 0-1 0 0,1-2 1 0 0,0 3 6 0 0,-1 0 0 0 0,0 0 0 0 0,0-1 0 0 0,0 1 0 0 0,1 0 0 0 0,-1-1 0 0 0,0 1 0 0 0,0-1 0 0 0,0 1 0 0 0,0 0-1 0 0,0-1 1 0 0,0 1 0 0 0,0 0 0 0 0,0-1 0 0 0,0 1 0 0 0,0-1 0 0 0,0 1 0 0 0,0 0 0 0 0,0-1 0 0 0,0 1 0 0 0,0-1 0 0 0,-2-12 75 0 0,2 13-82 0 0,0 0 1 0 0,0 0-1 0 0,0 0 0 0 0,0 0 1 0 0,0 0-1 0 0,0-1 0 0 0,0 1 1 0 0,1 0-1 0 0,-1 0 0 0 0,0 0 1 0 0,0 0-1 0 0,0 0 0 0 0,0 0 1 0 0,0 0-1 0 0,0 0 0 0 0,0-1 1 0 0,1 1-1 0 0,-1 0 0 0 0,0 0 1 0 0,0 0-1 0 0,0 0 0 0 0,0 0 1 0 0,0 0-1 0 0,1 0 1 0 0,-1 0-1 0 0,0 0 0 0 0,0 0 1 0 0,0 0-1 0 0,0 0 0 0 0,0 0 1 0 0,1 0-1 0 0,-1 0 0 0 0,0 0 1 0 0,0 0-1 0 0,0 0 0 0 0,0 0 1 0 0,1 0-1 0 0,-1 0 0 0 0,0 0 1 0 0,0 0-1 0 0,0 0 0 0 0,0 0 1 0 0,0 1-1 0 0,0-1 0 0 0,1 0 1 0 0,-1 0-1 0 0,0 0 0 0 0,0 0 1 0 0,0 0-1 0 0,0 0 0 0 0,0 0 1 0 0,0 1-1 0 0,0-1 0 0 0,1 0 1 0 0,6 7-100 0 0,-3 7 106 0 0,0-1-1 0 0,2 21 1 0 0,2 10-79 0 0,-5-30 77 0 0,-1-1 0 0 0,-1 1 0 0 0,0 14 0 0 0,2 18 0 0 0,-1-28 13 0 0,0 0 0 0 0,-2 0 0 0 0,0-1-1 0 0,-3 23 1 0 0,2-3 39 0 0,1-9 13 0 0,2 29 210 0 0,-4-13-195 0 0,2-2-69 0 0,-1 0 53 0 0,-1 0-11 0 0,-3-1-53 0 0,0 1 0 0 0,-1 0 0 0 0,1-2 160 0 0,2-28-115 0 0,3-10-37 0 0,-1 1 0 0 0,1 0 0 0 0,-1-1 0 0 0,0 0 0 0 0,0 1-1 0 0,-2 3 1 0 0,1-2 5 0 0,0 0 0 0 0,1-1 1 0 0,-1 1-1 0 0,-1 6 0 0 0,3-7-14 0 0,-1 0 1 0 0,0 0-1 0 0,0 0 1 0 0,0-1-1 0 0,0 1 1 0 0,0 0 0 0 0,0-1-1 0 0,-1 1 1 0 0,0-1-1 0 0,1 1 1 0 0,-4 2-1 0 0,2-2 1 0 0,1-2 0 0 0,1 0 0 0 0,-1 0 0 0 0,1 1 0 0 0,0-1 0 0 0,0 0 0 0 0,-1 1 0 0 0,1-1 0 0 0,0 1 0 0 0,0-1 0 0 0,1 1 0 0 0,-1-1 0 0 0,0 1 0 0 0,0 0 0 0 0,1-1 0 0 0,-1 1 0 0 0,0 2 0 0 0,-1 6 0 0 0,-1 0 0 0 0,0 0 0 0 0,-1-1 0 0 0,0 0 0 0 0,-9 16 0 0 0,-9 22 0 0 0,-11 30 0 0 0,21-47 0 0 0,-5 15 0 0 0,-25 90 0 0 0,34-110 26 0 0,-17 30 0 0 0,16-34 53 0 0,6-16-64 0 0,0 1-1 0 0,-1-1 1 0 0,1 0 0 0 0,-1 0 0 0 0,0 0 0 0 0,0 0-1 0 0,-1-1 1 0 0,1 1 0 0 0,-1-1 0 0 0,-7 5-1 0 0,11-9-15 0 0,1 1 0 0 0,-1-1 0 0 0,0 1 0 0 0,1-1-1 0 0,-1 1 1 0 0,0-1 0 0 0,1 1 0 0 0,-1-1-1 0 0,0 0 1 0 0,0 1 0 0 0,1-1 0 0 0,-1 0 0 0 0,0 0-1 0 0,0 1 1 0 0,0-1 0 0 0,1 0 0 0 0,-1 0-1 0 0,0 0 1 0 0,0 0 0 0 0,0 0 0 0 0,0 0 0 0 0,1 0-1 0 0,-1-1 1 0 0,0 1 0 0 0,0 0 0 0 0,0 0-1 0 0,1-1 1 0 0,-1 1 0 0 0,0 0 0 0 0,0-1 0 0 0,1 1-1 0 0,-1-1 1 0 0,0 1 0 0 0,1-1 0 0 0,-1 1-1 0 0,1-1 1 0 0,-1 1 0 0 0,0-1 0 0 0,1 0 0 0 0,-1 1-1 0 0,1-1 1 0 0,0 0 0 0 0,-1 1 0 0 0,1-1-1 0 0,-1 0 1 0 0,1 0 0 0 0,0 1 0 0 0,-1-2 0 0 0,0-4-49 0 0,-1 0 0 0 0,1 0 1 0 0,0 1-1 0 0,0-1 1 0 0,1-7-1 0 0,1-10-57 0 0,1 1 0 0 0,1 0 0 0 0,1 0 0 0 0,11-35 0 0 0,0-5-118 0 0,13-47 122 0 0,-3 17 110 0 0,-11 36-7 0 0,10-55 11 0 0,-40 138 426 0 0,-12 32-429 0 0,-38 63 1 0 0,4-11-10 0 0,-29 50 84 0 0,85-152-1 0 0,0 0 74 0 0,11-14-129 0 0,5-8-141 0 0,0-1-1 0 0,13-25 1 0 0,4-6 29 0 0,35-56 133 0 0,15-40-254 0 0,-34 58 324 0 0,-13 14-118 0 0,-25 56 30 0 0,-11 21 72 0 0,-12 20-42 0 0,-144 222 164 0 0,56-65-126 0 0,29-46-52 0 0,-16 18 309 0 0,75-132-322 0 0,13-18-24 0 0,0 0 0 0 0,1 0 0 0 0,-1 0-1 0 0,-5 14 1 0 0,0-3 22 0 0,9-17-129 0 0,6-4 27 0 0,0 0 0 0 0,0-1 0 0 0,0 1 0 0 0,-1-1 0 0 0,0 0 0 0 0,0 0 0 0 0,6-6 0 0 0,23-37-32 0 0,-17 22 17 0 0,63-101-245 0 0,-11 18 198 0 0,-4 14-235 0 0,-76 137 304 0 0,-145 282 927 0 0,95-209-691 0 0,50-95-119 0 0,-69 104 163 0 0,45-73-216 0 0,8-14 0 0 0,23-32 10 0 0,1 0-1 0 0,-1-1 0 0 0,-6 6 1 0 0,-13 14 83 0 0,23-23-86 0 0,0-1 0 0 0,0 1 0 0 0,-1-1 0 0 0,1 1 0 0 0,0-1 0 0 0,-1 0 0 0 0,0 0 0 0 0,1 1 0 0 0,-1-1 0 0 0,1 0 0 0 0,-1-1 0 0 0,-3 2 0 0 0,-2 2-141 0 0,8-6 104 0 0,-1 0-1 0 0,1 1 1 0 0,-1-1-1 0 0,0 0 0 0 0,0 1 1 0 0,0-1-1 0 0,1 0 1 0 0,-2-2-1 0 0,1-2-38 0 0,10-25-239 0 0,-3 13 152 0 0,20-55-84 0 0,6-20-64 0 0,-29 81 280 0 0,0 1-1 0 0,10-17 1 0 0,1-4 25 0 0,0 7-1 0 0,-8 15 0 0 0,-2 5-46 0 0,-3 7 6 0 0,-1 5-34 0 0,-3 9-55 0 0,0-3 185 0 0,-1 1 0 0 0,-7 20 0 0 0,2 2 24 0 0,7-28-80 0 0,0 0 1 0 0,-6 14-1 0 0,4-13 1 0 0,-3 5 41 0 0,1 0 0 0 0,-5 27 0 0 0,7-27 38 0 0,-1-1-1 0 0,-6 15 1 0 0,5-14 37 0 0,-6 26 0 0 0,-17 80 346 0 0,21-87-375 0 0,5-23-53 0 0,0 0 0 0 0,0 1 0 0 0,0 19 0 0 0,0-16 3 0 0,2-13-29 0 0,-1 1 0 0 0,1-1 0 0 0,0 0 0 0 0,0 1 0 0 0,-1-1 0 0 0,1 0 0 0 0,0 1 0 0 0,0-1-1 0 0,0 0 1 0 0,1 1 0 0 0,-1-1 0 0 0,0 0 0 0 0,0 1 0 0 0,1-1 0 0 0,0 3 0 0 0,0-4 119 0 0,-1 0-126 0 0,1 0-1 0 0,-1 0 1 0 0,1 0 0 0 0,-1 0-1 0 0,1-1 1 0 0,-1 1-1 0 0,1 0 1 0 0,-1 0-1 0 0,0-1 1 0 0,1 1 0 0 0,-1 0-1 0 0,1-1 1 0 0,-1 1-1 0 0,0 0 1 0 0,1-1 0 0 0,-1 1-1 0 0,0-1 1 0 0,0 1-1 0 0,1 0 1 0 0,-1-1 0 0 0,0 1-1 0 0,1-2 1 0 0,4-11-107 0 0,-5 9 85 0 0,13-20-46 0 0,-11 21 65 0 0,0-1 0 0 0,0 1 0 0 0,0-1 0 0 0,-1 1 0 0 0,1-1 0 0 0,-1 0 0 0 0,2-5-1 0 0,-1-1-8 0 0,1 1-1 0 0,0-1 1 0 0,1 1-1 0 0,6-11 1 0 0,3-8-2 0 0,-9 20 3 0 0,1-1 0 0 0,0 1 0 0 0,0 0 0 0 0,10-11 0 0 0,2-2 1 0 0,33-36-149 0 0,-46 52 154 0 0,0 0 0 0 0,0 0 0 0 0,1 0 0 0 0,-1 1 0 0 0,1 0 0 0 0,8-6-1 0 0,-8 8-52 0 0,-5 19-21 0 0,-3-7 77 0 0,1 0 0 0 0,-1-1 0 0 0,-1 1 0 0 0,0-1 0 0 0,-7 12 0 0 0,-48 103 0 0 0,43-94 21 0 0,-16 29 22 0 0,29-53-32 0 0,0 0 0 0 0,0 0 0 0 0,1 0-1 0 0,-4 11 1 0 0,-3 10 79 0 0,9-26-85 0 0,0 0-1 0 0,-1 1 1 0 0,1-1 0 0 0,0 0-1 0 0,-1 1 1 0 0,1-1-1 0 0,0 0 1 0 0,0 0 0 0 0,0 1-1 0 0,1 1 1 0 0,-2 11 51 0 0,38-82-3 0 0,3 0-53 0 0,7-9-212 0 0,-23 42 83 0 0,-17 25 35 0 0,-4 7 18 0 0,-3 7 51 0 0,-32 71 89 0 0,12-32-53 0 0,-13 13 134 0 0,19-35-32 0 0,11-17-92 0 0,0 0 1 0 0,1 1-1 0 0,-1-1 1 0 0,-2 7-1 0 0,-5 4 9 0 0,9-13-26 0 0,-1 0 1 0 0,1-1-1 0 0,0 1 0 0 0,0 0 0 0 0,0 0 1 0 0,0 0-1 0 0,-1 2 0 0 0,2-3-2 0 0,0-1 0 0 0,0 1 0 0 0,0-1 0 0 0,-1 1 0 0 0,1-1 1 0 0,0 1-1 0 0,0-1 0 0 0,-1 1 0 0 0,1-1 0 0 0,0 1 0 0 0,-1-1 0 0 0,1 1 0 0 0,0-1 0 0 0,-1 0 0 0 0,1 1 0 0 0,-1-1 0 0 0,1 0 0 0 0,0 1 0 0 0,-1-1 0 0 0,1 0 1 0 0,-1 0-1 0 0,1 1 0 0 0,-1-1 0 0 0,1 0 0 0 0,-1 0 0 0 0,1 0 0 0 0,-1 0 0 0 0,0 0 0 0 0,1 1 0 0 0,-1-1 0 0 0,1 0 0 0 0,-1 0 0 0 0,1 0 0 0 0,-1-1 0 0 0,1 1 0 0 0,-1 0 1 0 0,1 0-1 0 0,-1 0 0 0 0,1 0 0 0 0,-1 0 0 0 0,1-1 0 0 0,-1 1 0 0 0,1 0 0 0 0,-1 0 0 0 0,1-1 0 0 0,-1 1 0 0 0,1 0 0 0 0,0-1 0 0 0,-1 1 0 0 0,1 0 0 0 0,-1-1 1 0 0,1 1-1 0 0,0-1 0 0 0,-1 1 0 0 0,1-1 0 0 0,0 1 0 0 0,0-1 0 0 0,-1 1 0 0 0,1-1 0 0 0,0 1 0 0 0,0-1 0 0 0,0 0-2 0 0,0 1 0 0 0,-1-1 0 0 0,1 1 0 0 0,0-1 0 0 0,0 1 1 0 0,0-1-1 0 0,0 1 0 0 0,0-1 0 0 0,0 1 0 0 0,0-1 0 0 0,1 1 0 0 0,-1-1 0 0 0,0 1 0 0 0,0-1 0 0 0,0 1 0 0 0,0-1 0 0 0,1 1 0 0 0,-1 0 0 0 0,0-1 0 0 0,0 1 0 0 0,1-1 0 0 0,0 0 1 0 0,2-7-19 0 0,-3 2-22 0 0,-1 5 34 0 0,1 1 0 0 0,0-1 1 0 0,0 0-1 0 0,0 0 0 0 0,0 0 1 0 0,0 1-1 0 0,0-1 0 0 0,0 0 0 0 0,1 0 1 0 0,-1 0-1 0 0,0 1 0 0 0,0-1 1 0 0,1 0-1 0 0,-1 0 0 0 0,0 1 1 0 0,1-1-1 0 0,-1 0 0 0 0,1 1 1 0 0,-1-1-1 0 0,1 0 0 0 0,0-1-6 0 0,0 0 0 0 0,0 0 0 0 0,0 0 0 0 0,0 0 0 0 0,0 0 0 0 0,-1-1 0 0 0,1-3 0 0 0,5-12 7 0 0,-4 11-8 0 0,1 1 0 0 0,-1 0 1 0 0,0-1-1 0 0,0 1 0 0 0,0-1 0 0 0,-1 0 1 0 0,0 1-1 0 0,-1-1 0 0 0,0 0 1 0 0,0-12-1 0 0,2-57-378 0 0,-6 31 370 0 0,-3-1 0 0 0,-16-60-1 0 0,22 101 46 0 0,0 0-1 0 0,-1 1 0 0 0,0-1 1 0 0,0 0-1 0 0,0 1 0 0 0,-1-1 1 0 0,1 1-1 0 0,-1 0 1 0 0,0 0-1 0 0,0 0 0 0 0,0 0 1 0 0,-1 1-1 0 0,0-1 0 0 0,1 1 1 0 0,-1 0-1 0 0,0 0 0 0 0,-6-3 1 0 0,5 4-7 0 0,-1-1 1 0 0,0 1-1 0 0,0 0 1 0 0,0 0-1 0 0,0 1 1 0 0,0 0-1 0 0,0 0 1 0 0,-1 0-1 0 0,1 1 1 0 0,0 0-1 0 0,0 0 1 0 0,-1 1-1 0 0,-8 1 0 0 0,-53 13 41 0 0,-120 45 0 0 0,-15 5-15 0 0,201-64-46 0 0,-53 9 11 0 0,50-9-28 0 0,1-1 0 0 0,-1 0 0 0 0,1 0 0 0 0,0 0 0 0 0,-1 0 0 0 0,1-1 0 0 0,-1 0 0 0 0,1 0 0 0 0,0 0 0 0 0,-6-2 0 0 0,9 2 13 0 0,-1 0 0 0 0,1 0 0 0 0,0 0-1 0 0,-1-1 1 0 0,1 1 0 0 0,0 0-1 0 0,0-1 1 0 0,0 1 0 0 0,0-1-1 0 0,0 1 1 0 0,0-1 0 0 0,0 0-1 0 0,0 1 1 0 0,1-1 0 0 0,-1 0-1 0 0,0-3 1 0 0,-5-30-43 0 0,6 35 50 0 0,0-10-36 0 0,0 0 1 0 0,1 0-1 0 0,0 0 1 0 0,0 0-1 0 0,5-13 1 0 0,1-11-67 0 0,28-123-383 0 0,-7 39 50 0 0,31-157-53 0 0,-1-17 416 0 0,-42 206 72 0 0,15-112 0 0 0,-17 105 20 0 0,2-38 39 0 0,-13 102-7 0 0,-1 15-44 0 0,-1-24 0 0 0,-1 35-3 0 0,0 0 0 0 0,0 0 0 0 0,-1 0 0 0 0,1 0 0 0 0,-1 0 0 0 0,0 0 0 0 0,1 0 0 0 0,-2 0 0 0 0,1 0 0 0 0,0 1-1 0 0,0-1 1 0 0,-1 1 0 0 0,-3-5 0 0 0,5 6-1 0 0,-1 1-1 0 0,0-1 1 0 0,0 1 0 0 0,0-1-1 0 0,1 1 1 0 0,-1 0 0 0 0,0-1-1 0 0,0 1 1 0 0,0 0 0 0 0,0-1-1 0 0,0 1 1 0 0,0 0 0 0 0,0 0-1 0 0,0 0 1 0 0,0 0 0 0 0,0 0-1 0 0,0 0 1 0 0,1 0 0 0 0,-1 0-1 0 0,0 1 1 0 0,0-1 0 0 0,0 0-1 0 0,0 1 1 0 0,0-1 0 0 0,0 0-1 0 0,0 1 1 0 0,1-1 0 0 0,-1 1-1 0 0,0-1 1 0 0,0 1 0 0 0,0-1-1 0 0,0 2 1 0 0,-26 22 97 0 0,26-23-96 0 0,-13 14 41 0 0,-21 21 44 0 0,1 1 1 0 0,-28 44-1 0 0,-315 458 262 0 0,301-422-195 0 0,41-59-111 0 0,9-11 5 0 0,16-29-57 0 0,-11 16-1 0 0,20-32-71 0 0,2-3-38 0 0,-1-2 66 0 0,1 0 0 0 0,0 0 0 0 0,1 1 0 0 0,-1-1 0 0 0,0 0 0 0 0,1 1 0 0 0,0-1 0 0 0,-1 1 0 0 0,1 0 0 0 0,0 0 0 0 0,3-3 0 0 0,4-6-297 0 0,6-12-591 0 0,-1 0 0 0 0,17-41 0 0 0,-6 15-2469 0 0,13-32-5236 0 0,-21 35 4199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20 6911 0 0,'0'0'528'0'0,"-1"0"-341"0"0,-3 0-108 0 0,3 0 214 0 0,0 1 44 0 0,-1-1 1 0 0,0 0-1 0 0,1 1 1 0 0,-1-1-1 0 0,1 1 1 0 0,-1 0-1 0 0,0 0 1 0 0,1-1-1 0 0,-1 1 0 0 0,1 0 1 0 0,-2 2-1 0 0,2-2 95 0 0,-3 2 3241 0 0,5-6-3123 0 0,0 3-309 0 0,16-6 483 0 0,20-8-57 0 0,-26 11-340 0 0,-4 2-177 0 0,0-1 1 0 0,0 1 0 0 0,0 0 0 0 0,9 0 0 0 0,27 1 557 0 0,-24-1-558 0 0,-16 1-134 0 0,0 0 0 0 0,-1 0 0 0 0,1 0-1 0 0,0 0 1 0 0,0 0 0 0 0,0 0 0 0 0,0 1-1 0 0,3 0 1 0 0,34 13 75 0 0,-24-9-4 0 0,5 4-9 0 0,30 25-161 0 0,18 12-31 0 0,-64-42 121 0 0,-1 0 1 0 0,1 0 0 0 0,-1 1-1 0 0,0-1 1 0 0,-1 1 0 0 0,5 7-1 0 0,-5-9 2 0 0,4 6 117 0 0,-7-9-122 0 0,0 0 0 0 0,0 0 1 0 0,0 0-1 0 0,1 0 0 0 0,-1 1 1 0 0,0-1-1 0 0,0 0 0 0 0,0 0 0 0 0,1 0 1 0 0,-1 0-1 0 0,0 0 0 0 0,0 0 1 0 0,1 0-1 0 0,-1 0 0 0 0,0 0 1 0 0,0 0-1 0 0,1 0 0 0 0,-1 0 1 0 0,0 0-1 0 0,0 0 0 0 0,1 0 1 0 0,-1 0-1 0 0,0 0 0 0 0,0 0 1 0 0,1 0-1 0 0,-1 0 0 0 0,0 0 1 0 0,0 0-1 0 0,1 0 0 0 0,1 0 63 0 0,0 2-54 0 0,-5 0-13 0 0,-1-5 11 0 0,2 3 10 0 0,1-1 1 0 0,0 1-1 0 0,0 0 1 0 0,0 0-1 0 0,0-1 1 0 0,0 1-1 0 0,-1 0 0 0 0,1 0 1 0 0,0 0-1 0 0,0 0 1 0 0,0 0-1 0 0,0 0 1 0 0,-1 0-1 0 0,-1 1 1 0 0,-7 0-201 0 0,-21-9 61 0 0,30 8 112 0 0,-1-1 0 0 0,1 1 0 0 0,-1 0 0 0 0,1 0 0 0 0,-1 0 0 0 0,1 0 0 0 0,-1 0 0 0 0,1 0-1 0 0,-2 1 1 0 0,-13-1 7 0 0,-14-3-1 0 0,27 3 0 0 0,1-1 0 0 0,-1 1 0 0 0,1 0 0 0 0,-1 0 0 0 0,0 0 0 0 0,1 0 0 0 0,-1 1 0 0 0,1-1 0 0 0,-1 1 0 0 0,-3 0 0 0 0,4 0 0 0 0,-1 0 0 0 0,0 0 0 0 0,0-1 0 0 0,0 0 0 0 0,0 1 0 0 0,0-1 0 0 0,1 0 0 0 0,-1 0 0 0 0,-4-1 0 0 0,3 0 0 0 0,-1 0 0 0 0,0 1 0 0 0,1 0 0 0 0,-1 0 0 0 0,0 0 0 0 0,-6 1 0 0 0,-11 0 0 0 0,-39 0 54 0 0,29 1-43 0 0,3 0-12 0 0,24-2 1 0 0,1 0 1 0 0,-1 0-1 0 0,1 1 0 0 0,-9 2 0 0 0,-15 1-67 0 0,13-3 64 0 0,0 0 0 0 0,0 1 1 0 0,0 0-1 0 0,-21 7 0 0 0,33-8 3 0 0,0 0 0 0 0,-1-1 0 0 0,1 1 0 0 0,-1-1 0 0 0,-4 1 0 0 0,-11 1 0 0 0,-36 9 0 0 0,18-1 0 0 0,29-8 0 0 0,-1 1 0 0 0,-14 1 0 0 0,-9 4 0 0 0,25-6 0 0 0,-1 0 0 0 0,1-1 0 0 0,-10 1 0 0 0,8 0 1 0 0,0 0 1 0 0,0 0-1 0 0,0 0 0 0 0,0 1 1 0 0,0 1-1 0 0,-15 7 0 0 0,12-5-65 0 0,0 0 0 0 0,-18 4-1 0 0,5-2-13 0 0,18-5 119 0 0,0-1 1 0 0,0 1-1 0 0,-9 0 0 0 0,11-2-35 0 0,-1 0 1 0 0,0 1-1 0 0,1 0 1 0 0,-6 3 0 0 0,-11 3-119 0 0,11-4 87 0 0,0 1 1 0 0,0 0-1 0 0,1 1 0 0 0,-15 9 0 0 0,22-13-71 0 0,1 1-1 0 0,0-1 0 0 0,0 1 1 0 0,0 0-1 0 0,0 0 1 0 0,0 0-1 0 0,1 0 0 0 0,-1 0 1 0 0,1 0-1 0 0,-2 6 1 0 0,-6 14-2067 0 0,9-23 1716 0 0,1 2-915 0 0,-1-2 1237 0 0,0 0 0 0 0,0 1 0 0 0,0-1-1 0 0,0 0 1 0 0,0 0 0 0 0,0 0 0 0 0,1 0-1 0 0,-1 1 1 0 0,0-1 0 0 0,0 0 0 0 0,0 0-1 0 0,1 0 1 0 0,-1 0 0 0 0,0 0 0 0 0,0 0-1 0 0,0 1 1 0 0,1-1 0 0 0,-1 0 0 0 0,0 0 0 0 0,1 0-1 0 0,11-4-2045 0 0,-10 3 1753 0 0,-1 1-1 0 0,1-1 1 0 0,0 1-1 0 0,0-1 1 0 0,-1 0-1 0 0,1 0 1 0 0,0 1-1 0 0,-1-1 1 0 0,1 0-1 0 0,-1 0 1 0 0,3-3-1 0 0,1-2-952 0 0,-5 5 1069 0 0,1-1 0 0 0,0 1 0 0 0,0 0-1 0 0,0-1 1 0 0,1 1 0 0 0,-1 0 0 0 0,0 0 0 0 0,0-1 0 0 0,3 0 0 0 0,14-6-485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140 366 4919 0 0,'0'0'382'0'0,"-8"11"6770"0"0,9-12-7068 0 0,0 0 1 0 0,-1 0 0 0 0,1 0 0 0 0,0 0 0 0 0,0 0-1 0 0,0 1 1 0 0,0-1 0 0 0,0 0 0 0 0,0 0 0 0 0,0 1-1 0 0,0-1 1 0 0,0 0 0 0 0,0 1 0 0 0,1-1 0 0 0,-1 1-1 0 0,1-1 1 0 0,27-6 1013 0 0,-6 2-292 0 0,-8-1-580 0 0,-1-1 1 0 0,1 0-1 0 0,13-10 0 0 0,-13 8-34 0 0,0 1 0 0 0,22-10 0 0 0,-16 9-32 0 0,-17 7-109 0 0,1 0-1 0 0,-1 0 0 0 0,1 0 0 0 0,0 1 1 0 0,0 0-1 0 0,8-2 0 0 0,-6 2 28 0 0,0 0 1 0 0,-1-1-1 0 0,12-4 0 0 0,11-3 156 0 0,3 0 49 0 0,-25 7-219 0 0,-1 0 0 0 0,1 0 0 0 0,0 0 0 0 0,10 0 0 0 0,-12 1-36 0 0,1 0 0 0 0,0 0 0 0 0,9-3 0 0 0,9-2 109 0 0,51-13 104 0 0,-3 5-187 0 0,-68 13-44 0 0,-1 0 1 0 0,1 0 0 0 0,-1 0 0 0 0,0 0 0 0 0,6-4 0 0 0,-6 3 5 0 0,0 1-1 0 0,1-1 1 0 0,-1 1 0 0 0,0-1 0 0 0,6 0 0 0 0,4 0-7 0 0,24-6-8 0 0,-32 7 24 0 0,-1 0-1 0 0,1 0 0 0 0,-1 1 1 0 0,7-1-1 0 0,-6 1 48 0 0,-1 0 0 0 0,0-1-1 0 0,1 1 1 0 0,-1-1 0 0 0,7-2-1 0 0,13-2 149 0 0,1 0-224 0 0,-15 2 24 0 0,0 0 0 0 0,0 1 0 0 0,15-2 0 0 0,20-5 36 0 0,7 0 72 0 0,-49 8-117 0 0,1 0 0 0 0,0 1 0 0 0,0-1 0 0 0,0 1 0 0 0,7 0 0 0 0,15-1-2 0 0,10-4 50 0 0,-26 5-47 0 0,0-1-1 0 0,0-1 1 0 0,0 1 0 0 0,9-4-1 0 0,14-4-11 0 0,-25 9 0 0 0,-7 0 1 0 0,1 0 0 0 0,-1 0-1 0 0,1 0 1 0 0,-1 0 0 0 0,1 0-1 0 0,-1 0 1 0 0,0 0 0 0 0,1-1-1 0 0,-1 1 1 0 0,1 0 0 0 0,-1-1-1 0 0,1 1 1 0 0,-1-1 0 0 0,0 0-1 0 0,3-1 1 0 0,-4 2 31 0 0,-1 0-64 0 0,-1 0 38 0 0,0 0-1 0 0,0 0 1 0 0,0 0 0 0 0,0 0 0 0 0,0-1 0 0 0,1 1-1 0 0,-1 0 1 0 0,0-1 0 0 0,0 0 0 0 0,-2 0 0 0 0,-7-3-17 0 0,-80-30-53 0 0,85 32 64 0 0,1 1 0 0 0,-1 0 0 0 0,0 0 0 0 0,0 0 0 0 0,0 1 0 0 0,0 0 0 0 0,0 0 0 0 0,0 0 0 0 0,-10 3 0 0 0,-32-2 64 0 0,3-1-64 0 0,4 1 0 0 0,0-3 0 0 0,38 2 0 0 0,0 0 0 0 0,0-1 0 0 0,0 1 0 0 0,0-1 0 0 0,0 1 0 0 0,-4-3 0 0 0,-12-1 0 0 0,0 1-4 0 0,13 1-11 0 0,0 1 0 0 0,0 1 0 0 0,-12-1 0 0 0,-10 1 45 0 0,18 0 10 0 0,1 0 1 0 0,-1 0 0 0 0,-10 3-1 0 0,-6 0 121 0 0,17-2-133 0 0,1 0 0 0 0,0 1 0 0 0,-16 4 0 0 0,-48 14-413 0 0,-20 2 385 0 0,54-15-37 0 0,31-7 32 0 0,0 1-1 0 0,0 1 1 0 0,0-1 0 0 0,-13 6-1 0 0,9-3 6 0 0,-23 5 0 0 0,12-3 0 0 0,-8-1 0 0 0,24-4 0 0 0,1-1 0 0 0,-1 1 0 0 0,1 0 0 0 0,-11 4 0 0 0,-37 11 0 0 0,31-9 0 0 0,19-6 0 0 0,-1-1 0 0 0,1 1 0 0 0,0 0 0 0 0,-1 0 0 0 0,1 1 0 0 0,-5 2 0 0 0,6-3 0 0 0,0 0 0 0 0,0 0 0 0 0,0 0 0 0 0,0-1 0 0 0,0 1 0 0 0,1-1 0 0 0,-1 1 0 0 0,-3-1 0 0 0,3 0 0 0 0,0 1 0 0 0,0-1 0 0 0,0 0 0 0 0,0 1 0 0 0,0 0 0 0 0,0-1 0 0 0,1 1 0 0 0,-1 0 0 0 0,-3 1 0 0 0,0 2 0 0 0,-30 18 0 0 0,32-20 0 0 0,1-1 0 0 0,0 1 0 0 0,-1 0 0 0 0,1 0 0 0 0,0 0 0 0 0,0 0 0 0 0,0 0 0 0 0,-3 4 0 0 0,3-3 0 0 0,0 0 0 0 0,-1 0 0 0 0,1-1 0 0 0,-1 1 0 0 0,-5 3 0 0 0,-6 6 0 0 0,13-11 0 0 0,1 0 0 0 0,-2 0 0 0 0,1 0 0 0 0,0 0 0 0 0,0 0 0 0 0,0 0 0 0 0,0 0 0 0 0,-1-1 0 0 0,1 1 0 0 0,0 0 0 0 0,-1-1 0 0 0,1 1 0 0 0,0-1 0 0 0,-1 1 0 0 0,1-1 0 0 0,-3 0 0 0 0,3 1-9 0 0,-1-1-1 0 0,1 0 1 0 0,0 1 0 0 0,0-1-1 0 0,0 1 1 0 0,0-1-1 0 0,0 1 1 0 0,0-1-1 0 0,1 1 1 0 0,-1 0 0 0 0,0-1-1 0 0,0 1 1 0 0,0 0-1 0 0,0 0 1 0 0,1 0 0 0 0,-1 0-1 0 0,0-1 1 0 0,0 2-1 0 0,0 0-37 0 0,0-1 0 0 0,0 0 1 0 0,0 1-1 0 0,0-1 0 0 0,0 0 0 0 0,0 0 0 0 0,0 0 0 0 0,-1 0 0 0 0,-1 1 0 0 0,-5 3-323 0 0,8-5 278 0 0,-1 1 0 0 0,1-1 0 0 0,-1 1 0 0 0,0-1 0 0 0,1 1 0 0 0,-1-1 0 0 0,0 0 0 0 0,0 1 1 0 0,1-1-1 0 0,-1 0 0 0 0,0 0 0 0 0,0 1 0 0 0,0-1 0 0 0,1 0 0 0 0,-1 0 0 0 0,0 0 0 0 0,0 0 0 0 0,0 0 0 0 0,0 0 0 0 0,-4-1-3323 0 0,6-19-9607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9471 0 0,'0'0'3432'0'0,"10"-18"-544"0"0,-2 3-2437 0 0,1 0-1 0 0,1 0 0 0 0,12-15 1 0 0,9-13 178 0 0,29-51 108 0 0,-28 50-313 0 0,5-1 40 0 0,-22 28-294 0 0,-10 12-126 0 0,-1 1 1 0 0,0-1-1 0 0,-1 0 1 0 0,5-7-1 0 0,66-103 327 0 0,-72 112-362 0 0,-1 1 1 0 0,1-1-1 0 0,0 1 1 0 0,0 0-1 0 0,0 0 1 0 0,3-3-1 0 0,-2 3-8 0 0,-1 0-1 0 0,0 0 0 0 0,0 0 1 0 0,0 0-1 0 0,0-1 1 0 0,2-3-1 0 0,0-1-7 0 0,-3 4 1 0 0,0 1 1 0 0,0 0-1 0 0,0 0 0 0 0,0 0 0 0 0,1 0 0 0 0,-1 0 1 0 0,1 0-1 0 0,-1 0 0 0 0,1 0 0 0 0,0 0 1 0 0,0 1-1 0 0,0-1 0 0 0,4-2 0 0 0,-4 3 6 0 0,0-1 0 0 0,0 1 0 0 0,0-1 0 0 0,0 0 0 0 0,0 0 0 0 0,-1 0 0 0 0,3-3 0 0 0,10-10 0 0 0,-1-2 3 0 0,-12 15-5 0 0,0 0 1 0 0,0 0 0 0 0,1 0-1 0 0,-1 0 1 0 0,1 0 0 0 0,-1 0-1 0 0,1 1 1 0 0,0-1 0 0 0,3-2 0 0 0,11-12-32 0 0,-14 14 31 0 0,0-1-1 0 0,0 1 0 0 0,0 0 1 0 0,1 0-1 0 0,-1-1 0 0 0,0 2 1 0 0,4-3-1 0 0,32-27 3 0 0,10-7 15 0 0,-40 32 22 0 0,0-1 1 0 0,-1 1-1 0 0,0-2 0 0 0,0 1 1 0 0,0-1-1 0 0,7-11 0 0 0,-11 15-34 0 0,1 0-1 0 0,0 0 0 0 0,0 0 0 0 0,7-3 1 0 0,8-10 8 0 0,-17 15-5 0 0,0 1 1 0 0,0 0-1 0 0,-1-1 0 0 0,1 1 1 0 0,0 0-1 0 0,0 0 0 0 0,3-1 0 0 0,12-8-3 0 0,-15 8-6 0 0,0 0 9 0 0,0 0-1 0 0,0 0 1 0 0,0 0-1 0 0,1 0 1 0 0,-1 1 0 0 0,0-1-1 0 0,1 1 1 0 0,-1-1-1 0 0,0 1 1 0 0,1 0 0 0 0,4-1-1 0 0,-3 0-15 0 0,0 0 1 0 0,1 0-1 0 0,-1-1 0 0 0,0 1 1 0 0,-1-1-1 0 0,7-6 0 0 0,3-1 14 0 0,22-10-5 0 0,-9 6 13 0 0,22-10 41 0 0,-3 5-53 0 0,-28 12 7 0 0,-13 6 3 0 0,-1-1-1 0 0,0 1 1 0 0,0 0-1 0 0,0-1 1 0 0,4-3-1 0 0,14-4-9 0 0,-4 2 0 0 0,-15 6 0 0 0,-1 0 0 0 0,1 0 0 0 0,0 1 0 0 0,0-1 0 0 0,0 1 0 0 0,0 0 0 0 0,-1-1 0 0 0,1 1 0 0 0,2 0 0 0 0,12-2 0 0 0,-7 1-1 0 0,-7 1 3 0 0,-1 0-1 0 0,0 0 1 0 0,1 0-1 0 0,-1 0 0 0 0,0 0 1 0 0,1 0-1 0 0,-1 0 1 0 0,1-1-1 0 0,-1 1 0 0 0,3-1 1 0 0,-3 1 67 0 0,-1-1-79 0 0,0 1 0 0 0,0 0 0 0 0,0 0-1 0 0,0 0 1 0 0,0 0 0 0 0,0 0 0 0 0,0 0 0 0 0,1 0 0 0 0,-1 0-1 0 0,0 0 1 0 0,0 0 0 0 0,0 0 0 0 0,0 0 0 0 0,0 0 0 0 0,1 0-1 0 0,-1 0 1 0 0,0 0 0 0 0,0 0 0 0 0,0 0 0 0 0,0 0 0 0 0,0 0-1 0 0,1 0 1 0 0,-1 0 0 0 0,0 0 0 0 0,0 0 0 0 0,0 0 0 0 0,0 0-1 0 0,0 0 1 0 0,1 0 0 0 0,-1 0 0 0 0,0 0 0 0 0,0 1 0 0 0,0-1-1 0 0,0 0 1 0 0,0 2-220 0 0,-1 0 0 0 0,0-1 0 0 0,0 1 0 0 0,0 0 0 0 0,0-1 0 0 0,0 1 1 0 0,0 0-1 0 0,0-1 0 0 0,-1 1 0 0 0,1-1 0 0 0,-1 0 0 0 0,1 1 0 0 0,-1-1 0 0 0,1 0 0 0 0,-1 0 0 0 0,1 0 0 0 0,-4 1 0 0 0,-1 1-1756 0 0,-1-1-1 0 0,0 0 1 0 0,-11 2-1 0 0,-12 3-4929 0 0,15-1 5741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5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338 881 6391 0 0,'0'0'492'0'0,"-1"1"-322"0"0,1-1-62 0 0,-1 1 0 0 0,0-1 0 0 0,0 1 0 0 0,1-1 1 0 0,-1 1-1 0 0,0-1 0 0 0,1 1 0 0 0,-1 0 0 0 0,0-1 0 0 0,1 1 1 0 0,-1 0-1 0 0,1 0 0 0 0,-1-1 0 0 0,1 2 0 0 0,-6 4 1488 0 0,4-5-1441 0 0,1-1-101 0 0,1 0 1 0 0,0 0-1 0 0,-1 0 1 0 0,1 1-1 0 0,0-1 0 0 0,0 0 1 0 0,-1 0-1 0 0,1 0 0 0 0,0 0 1 0 0,-1 0-1 0 0,1 1 0 0 0,0-1 1 0 0,0 0-1 0 0,-1 0 0 0 0,1 1 1 0 0,0-1-1 0 0,0 0 0 0 0,-1 0 1 0 0,1 1-1 0 0,0-1 0 0 0,0 0 1 0 0,0 1-1 0 0,0-1 0 0 0,-1 1 1 0 0,1-1 121 0 0,-1 0 0 0 0,1 0 0 0 0,-1 1 0 0 0,1-1 1 0 0,-1 0-1 0 0,0 0 0 0 0,1 0 0 0 0,-1 0 0 0 0,1 0 0 0 0,-1 0 1 0 0,0 0-1 0 0,1 0 0 0 0,-1 0 0 0 0,1 0 0 0 0,-1 0 0 0 0,1-1 1 0 0,-1 1-1 0 0,1 0 0 0 0,-1 0 0 0 0,0 0 0 0 0,1-1 0 0 0,-1 0 1 0 0,8-4 108 0 0,1 0 0 0 0,-1-1 1 0 0,12-13-1 0 0,9-6 83 0 0,-2 3 4 0 0,-2-1 1 0 0,33-39-1 0 0,-40 44-215 0 0,1 2 0 0 0,1 0 0 0 0,0 1 0 0 0,23-13 0 0 0,-41 27-150 0 0,10-7 63 0 0,107-66 292 0 0,-59 37-74 0 0,-42 27-270 0 0,22-15 0 0 0,7-5 10 0 0,6 0-28 0 0,3 3 194 0 0,-8 4 212 0 0,-43 22-365 0 0,-1 0-1 0 0,0-1 1 0 0,1 0 0 0 0,-1 0-1 0 0,3-2 1 0 0,8-5 3 0 0,15-10-124 0 0,-28 19 80 0 0,0-1 0 0 0,1 0 0 0 0,-1 0 0 0 0,0 0 0 0 0,0 0 0 0 0,0 0 0 0 0,0 0 0 0 0,0 0 0 0 0,0 0 0 0 0,1-2 0 0 0,-1 2 0 0 0,-1 0 0 0 0,1-1 0 0 0,0 1 0 0 0,0 0 0 0 0,1 0 0 0 0,-1 0 0 0 0,0 0 0 0 0,0 0 0 0 0,0 0 0 0 0,1 0 0 0 0,1 0 0 0 0,27-17 0 0 0,-19 11 17 0 0,-10 6-12 0 0,0 0 0 0 0,0 0-1 0 0,0 0 1 0 0,0 0 0 0 0,1 1-1 0 0,-1-1 1 0 0,0 1 0 0 0,0-1 0 0 0,3 0-1 0 0,-3 0-3 0 0,0 1 0 0 0,0 0 0 0 0,0-1 0 0 0,0 1 0 0 0,0-1 0 0 0,0 0 0 0 0,0 1 0 0 0,0-1 0 0 0,0 0 0 0 0,0 0 0 0 0,0 0 0 0 0,1 0 0 0 0,-2 0 3 0 0,1 0-1 0 0,0 0 1 0 0,0 0 0 0 0,0 0-1 0 0,0 0 1 0 0,0 1 0 0 0,0-1-1 0 0,0 0 1 0 0,0 1 0 0 0,0-1-1 0 0,0 1 1 0 0,0-1 0 0 0,2 0-1 0 0,-2 1-3 0 0,0 0 0 0 0,0 0 0 0 0,-1-1 0 0 0,1 1 0 0 0,0-1 0 0 0,0 1 0 0 0,-1-1 0 0 0,1 1 0 0 0,0-1 0 0 0,-1 1-1 0 0,1-1 1 0 0,0 1 0 0 0,0-2 0 0 0,-1 1 1 0 0,1 1-1 0 0,-1 0 1 0 0,0-1 0 0 0,1 1-1 0 0,-1-1 1 0 0,1 1-1 0 0,-1 0 1 0 0,0-1-1 0 0,1 1 1 0 0,-1 0 0 0 0,1-1-1 0 0,-1 1 1 0 0,1 0-1 0 0,-1 0 1 0 0,1-1-1 0 0,-1 1 1 0 0,1 0 0 0 0,-1 0-1 0 0,1 0 1 0 0,-1 0-1 0 0,1 0 1 0 0,-1 0 0 0 0,1 0-1 0 0,0 0 1 0 0,-1 0-1 0 0,1 0 1 0 0,14-11 219 0 0,-13 11-215 0 0,-1-1-3 0 0,0 1-1 0 0,1 0 0 0 0,-1-1 1 0 0,0 1-1 0 0,1-1 1 0 0,-1 1-1 0 0,0-1 1 0 0,1 0-1 0 0,-1 0 1 0 0,0 1-1 0 0,0-1 0 0 0,1-1 1 0 0,5-1 41 0 0,0 3-33 0 0,-3-4-10 0 0,18-7 0 0 0,-17 9 0 0 0,-4 1 0 0 0,0 1 0 0 0,0-1 0 0 0,-1 1 0 0 0,1 0 0 0 0,0-1 0 0 0,0 1 0 0 0,0 0 0 0 0,0 0 0 0 0,-1 0 0 0 0,1 0 0 0 0,0-1 0 0 0,0 1 0 0 0,0 0 0 0 0,1 1 0 0 0,1-2 10 0 0,-1 1-1 0 0,1 0 1 0 0,0-1 0 0 0,-1 1-1 0 0,1-1 1 0 0,-1 0 0 0 0,0 0-1 0 0,1 0 1 0 0,-1 0-1 0 0,3-2 1 0 0,14-5 44 0 0,36-19-366 0 0,-54 27 255 0 0,0 0 112 0 0,3-2-45 0 0,2-4-13 0 0,-4 5 0 0 0,5 4 51 0 0,-6-3-40 0 0,0 1-42 0 0,-1 0 82 0 0,1 3-21 0 0,-1-3-36 0 0,0 1 1 0 0,0-1-1 0 0,0 0 1 0 0,0 0-1 0 0,0 0 1 0 0,0 1-1 0 0,0-1 1 0 0,-1 0-1 0 0,1 0 1 0 0,-1 0-1 0 0,1 0 1 0 0,-1 0-1 0 0,0 2 1 0 0,-4 11 218 0 0,3 17-272 0 0,2-26 79 0 0,0 0-1 0 0,0 0 1 0 0,-1 0-1 0 0,0 0 0 0 0,-2 8 1 0 0,-1 4 28 0 0,-3 34-29 0 0,7-50 60 0 0,0 0-56 0 0,0-1 0 0 0,0 1-1 0 0,0-1 1 0 0,-1 1 0 0 0,1-1 0 0 0,0 1-1 0 0,0 0 1 0 0,0-1 0 0 0,0 1-1 0 0,0-1 1 0 0,0 1 0 0 0,0-1 0 0 0,1 1-1 0 0,-1-1 1 0 0,0 1 0 0 0,0 0-1 0 0,0-1 1 0 0,0 1 0 0 0,1-1 0 0 0,-1 1-1 0 0,0-1 1 0 0,0 1 0 0 0,1 0-1 0 0,0 0 128 0 0,-1-2-67 0 0,4-2-13 0 0,-2 2-66 0 0,1-1 1 0 0,-1 0-1 0 0,0 0 1 0 0,1 0-1 0 0,-1-1 1 0 0,0 1-1 0 0,0 0 1 0 0,1-4-1 0 0,12-20-1 0 0,-15 25 0 0 0,0 0 0 0 0,1 1 0 0 0,-1-1 0 0 0,0 0 0 0 0,1 1 0 0 0,-1-1 0 0 0,0 0 1 0 0,1 1-1 0 0,-1-1 0 0 0,1 1 0 0 0,-1-1 0 0 0,1 1 0 0 0,0-1 0 0 0,-1 1 0 0 0,1-1 0 0 0,-1 1 0 0 0,1-1 0 0 0,0 1 0 0 0,0-1 0 0 0,2-1 10 0 0,5-6 58 0 0,-2-1 0 0 0,1 0 1 0 0,-1-1-1 0 0,4-10 0 0 0,-8 17-85 0 0,0 0 1 0 0,0 0-1 0 0,0 0 0 0 0,0 1 1 0 0,1-1-1 0 0,-1 0 0 0 0,6-4 0 0 0,11-12-89 0 0,-15 14 106 0 0,0 0 0 0 0,0 1 0 0 0,1 0 0 0 0,0 0 0 0 0,7-6 0 0 0,16-13 0 0 0,-16 12 0 0 0,3-3 0 0 0,-12 11 9 0 0,0 0 0 0 0,0 0 0 0 0,0 0 0 0 0,0 0 0 0 0,0 1-1 0 0,1-1 1 0 0,-1 1 0 0 0,8-4 0 0 0,-5 1-6 0 0,-6 5-8 0 0,1-1 0 0 0,-1 1 1 0 0,1-1-1 0 0,-1 0 0 0 0,1 1 1 0 0,0-1-1 0 0,-1 1 0 0 0,1-1 1 0 0,0 1-1 0 0,-1 0 0 0 0,1-1 0 0 0,0 1 1 0 0,0 0-1 0 0,-1-1 0 0 0,1 1 1 0 0,1 0-1 0 0,-1 0 37 0 0,-20-14-2 0 0,18 13-32 0 0,1 1-1 0 0,-1-1 0 0 0,1 1 0 0 0,0 0 1 0 0,-1-1-1 0 0,1 1 0 0 0,-1 0 0 0 0,1 0 0 0 0,-1-1 1 0 0,1 1-1 0 0,-1 0 0 0 0,1 0 0 0 0,-1 0 0 0 0,1-1 1 0 0,-1 1-1 0 0,0 0 0 0 0,1 0 0 0 0,-1 0 0 0 0,1 0 1 0 0,-1 0-1 0 0,1 0 0 0 0,-1 0 0 0 0,1 0 0 0 0,-1 0 1 0 0,0 1-1 0 0,1-1 0 0 0,-1 0 1 0 0,1 0 0 0 0,0 0-1 0 0,-1 0 1 0 0,1 0 0 0 0,0 0-1 0 0,-1 0 1 0 0,1 0 0 0 0,0 0-1 0 0,-1 0 1 0 0,1 0 0 0 0,0 0-1 0 0,0 0 1 0 0,-1 0 0 0 0,1 0-1 0 0,0 0 1 0 0,-1 0 0 0 0,1 0-1 0 0,0 0 1 0 0,-1 0 0 0 0,1 0-1 0 0,-1-1 1 0 0,-2-1 0 0 0,0 1 1 0 0,-1-1 0 0 0,0 1-1 0 0,1 0 1 0 0,-1 0-1 0 0,0 0 1 0 0,-5-1-1 0 0,6 2 3 0 0,0 0-1 0 0,0-1 0 0 0,0 0 0 0 0,0 1 0 0 0,0-1 0 0 0,-3-2 0 0 0,-13 0 1 0 0,6 1-13 0 0,-5 3-42 0 0,3 0 108 0 0,-25-1-43 0 0,24 2-11 0 0,14-2 0 0 0,0 1 0 0 0,0-1 0 0 0,1 0 0 0 0,-1 0 0 0 0,0 0 0 0 0,0 0 0 0 0,0 0 0 0 0,-2 0 0 0 0,0-1 1 0 0,1 0 0 0 0,0 1 1 0 0,0-1-1 0 0,0 1 1 0 0,0 0-1 0 0,0-1 0 0 0,-5 2 1 0 0,4-1 11 0 0,0 0 1 0 0,0 0-1 0 0,1-1 1 0 0,-1 1-1 0 0,-6-2 1 0 0,-15-2 46 0 0,4 2-109 0 0,-5-1 2 0 0,-19 0 143 0 0,26 2-144 0 0,16 1 42 0 0,-1 0 0 0 0,1-1 0 0 0,0 1 0 0 0,-1 0 0 0 0,1 1 0 0 0,0-1 0 0 0,-5 1 0 0 0,-10 2 7 0 0,-5 2-62 0 0,0 0 48 0 0,20-5 13 0 0,0 0 0 0 0,0 1 0 0 0,0-1 1 0 0,0 1-1 0 0,1 0 0 0 0,-1-1 0 0 0,0 1 0 0 0,-3 2 0 0 0,1-1 0 0 0,-1 1 0 0 0,0-1 0 0 0,1-1 0 0 0,-1 1 0 0 0,0-1 0 0 0,0 0 0 0 0,-9 0 0 0 0,-11 2 0 0 0,-9 1 0 0 0,27-3 0 0 0,-1 0 0 0 0,1 0 0 0 0,-1 1 0 0 0,-11 3 0 0 0,-48 14-64 0 0,58-16 64 0 0,-1-1 0 0 0,-16 2 0 0 0,-17 5 0 0 0,23-7 0 0 0,18-2 0 0 0,0 0 0 0 0,1 1 0 0 0,-1-1 0 0 0,0 1 0 0 0,0-1 0 0 0,-4 3 0 0 0,-37 10 0 0 0,1 0 0 0 0,-6 1 0 0 0,35-10 0 0 0,11-3 0 0 0,0 0 0 0 0,0-1 0 0 0,0 1 0 0 0,0 1 0 0 0,0-1 0 0 0,-3 2 0 0 0,2-1-15 0 0,0 0 0 0 0,0-1-1 0 0,-1 1 1 0 0,1-1 0 0 0,0 0 0 0 0,0 0 0 0 0,-8 0-1 0 0,7 0-16 0 0,0-1-1 0 0,1 1 1 0 0,-1 0-1 0 0,1 0 1 0 0,0 1-1 0 0,-9 3 1 0 0,-2-1 203 0 0,13-3-164 0 0,1-1 0 0 0,0 0-1 0 0,0 0 1 0 0,-1 0 0 0 0,1 1 0 0 0,0-1 0 0 0,0 1 0 0 0,-1-1 0 0 0,1 1 0 0 0,0 0 0 0 0,0-1 0 0 0,-2 2 0 0 0,-4 3-7 0 0,0 0 0 0 0,-14 8 0 0 0,-2 0 0 0 0,22-13-4 0 0,0 0 0 0 0,1 1 0 0 0,-1-1 0 0 0,0 0 0 0 0,0 1 0 0 0,0-1 0 0 0,0 0 0 0 0,0 0 0 0 0,0 0 0 0 0,0 1 0 0 0,-1-1 0 0 0,-10 2-44 0 0,10 0 48 0 0,1-1 0 0 0,-1 0 0 0 0,0 0 0 0 0,1-1 0 0 0,-1 1 0 0 0,0 0 0 0 0,0 0 0 0 0,1-1 0 0 0,-1 1 0 0 0,-4 0 0 0 0,4-1-3 0 0,0 1 1 0 0,0 0-1 0 0,0 0 0 0 0,0 0 0 0 0,0 0 0 0 0,0 1 1 0 0,0-1-1 0 0,1 0 0 0 0,-1 1 0 0 0,0 0 0 0 0,-2 2 1 0 0,3-2-1 0 0,0-1 1 0 0,-1 1-1 0 0,1-1 1 0 0,0 0 0 0 0,-1 1-1 0 0,0-1 1 0 0,1 0-1 0 0,-1 0 1 0 0,1 0 0 0 0,-1 0-1 0 0,0 0 1 0 0,0-1-1 0 0,0 1 1 0 0,1 0 0 0 0,-4 0-1 0 0,4-1 3 0 0,-1-1 0 0 0,1 1 0 0 0,0 0 0 0 0,-1 1 0 0 0,1-1 0 0 0,-1 0 0 0 0,1 0 0 0 0,0 0 0 0 0,-1 1 0 0 0,1-1 0 0 0,0 1 0 0 0,-1-1 0 0 0,1 1 0 0 0,0-1 0 0 0,0 1 0 0 0,-1 0 0 0 0,1 0 0 0 0,0 0 0 0 0,0-1 0 0 0,0 1 0 0 0,0 0 0 0 0,-1 2 0 0 0,-14 9 0 0 0,14-11 0 0 0,0 1 0 0 0,0-1 0 0 0,0 0 0 0 0,0 1 0 0 0,0 0 0 0 0,0 0 0 0 0,1-1 0 0 0,-1 1 0 0 0,-2 3 0 0 0,1 0-6 0 0,-1 0-1 0 0,0-1 1 0 0,0 0-1 0 0,-6 5 1 0 0,-2 2-15 0 0,-4 4 10 0 0,11-11-2 0 0,1 0-1 0 0,-1 0 1 0 0,-5 7 0 0 0,-23 22 2 0 0,8-5 11 0 0,23-26 0 0 0,-1 1 0 0 0,1 0 0 0 0,-1-1 0 0 0,0 0 0 0 0,1 1 0 0 0,-1-1 0 0 0,-5 2 0 0 0,6-2 0 0 0,-1-1 0 0 0,1 1 0 0 0,0-1 0 0 0,-1 1 0 0 0,1 0 0 0 0,0 0 0 0 0,0 0 0 0 0,0 0 0 0 0,-2 3 0 0 0,3-2 0 0 0,-1 0 0 0 0,1 0 0 0 0,-1-1 0 0 0,0 1 0 0 0,0-1 0 0 0,-1 1 0 0 0,1-1 0 0 0,0 0 0 0 0,-1 0 0 0 0,1 0 0 0 0,-1 0 0 0 0,-3 1 0 0 0,-13 14 0 0 0,-4 0-640 0 0,17-15-50 0 0,6-18-12264 0 0,1 13 12067 0 0,0-1 0 0 0,0 1 0 0 0,3-4 0 0 0,7-33-2343 0 0,-3 30 2868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709 725 6559 0 0,'7'13'5483'0'0,"-6"-13"-5359"0"0,-1 0 0 0 0,1 0 0 0 0,0-1 0 0 0,-1 1 0 0 0,1 0 0 0 0,-1 0-1 0 0,1-1 1 0 0,-1 1 0 0 0,1 0 0 0 0,0-1 0 0 0,-1 1 0 0 0,1 0 0 0 0,-1-1 0 0 0,0 1 0 0 0,1-1 0 0 0,-1 1 0 0 0,1-1 0 0 0,-1 1 0 0 0,0-1-1 0 0,1 1 1 0 0,-1-1 0 0 0,0 1 0 0 0,1-1 0 0 0,-1 0 0 0 0,5-16 2471 0 0,-5 11-2453 0 0,1 0 0 0 0,0 0-1 0 0,1 0 1 0 0,-1 0 0 0 0,1 0 0 0 0,5-9-1 0 0,-5 4 29 0 0,-2 9-146 0 0,1 1 1 0 0,-1 0 0 0 0,0 0 0 0 0,0-1-1 0 0,1 1 1 0 0,-1 0 0 0 0,1 0-1 0 0,-1 0 1 0 0,1 0 0 0 0,0-2 0 0 0,0 2-11 0 0,-1 1 0 0 0,0-1 0 0 0,0 1 1 0 0,1-1-1 0 0,-1 1 0 0 0,0-1 1 0 0,0 0-1 0 0,0 1 0 0 0,0-1 1 0 0,0 1-1 0 0,0-1 0 0 0,0 0 0 0 0,0 1 1 0 0,0-1-1 0 0,0 1 0 0 0,0-1 1 0 0,0 0-1 0 0,0 0 0 0 0,0 1 0 0 0,0-1 1 0 0,0 0-1 0 0,0 1 0 0 0,0-1 1 0 0,0 0-1 0 0,0 1 0 0 0,0-1 0 0 0,0 0 1 0 0,0 1-1 0 0,0-1 0 0 0,0 1 0 0 0,0-1 1 0 0,1 0-1 0 0,-1 1 0 0 0,0-1 0 0 0,0 1 1 0 0,1-1-1 0 0,0 0 0 0 0,0-1 39 0 0,0 1 0 0 0,-1-1-1 0 0,1 0 1 0 0,0 1 0 0 0,0-1 0 0 0,-1 0-1 0 0,1 0 1 0 0,-1 0 0 0 0,0 0 0 0 0,1 0 0 0 0,-1 0-1 0 0,0-3 1 0 0,-2-27 267 0 0,0 16-283 0 0,-1 1 25 0 0,2 13-56 0 0,0 0 0 0 0,1 0 1 0 0,-1 0-1 0 0,1 0 0 0 0,0 0 0 0 0,-1 0 0 0 0,1 0 0 0 0,0-3 0 0 0,1-2 44 0 0,-1-1 0 0 0,0 1 0 0 0,0 0 0 0 0,-1-1 0 0 0,0 1 0 0 0,0-1 0 0 0,-4-8 0 0 0,3 9-31 0 0,1 0-1 0 0,0 0 1 0 0,0 0-1 0 0,0 0 1 0 0,1-1-1 0 0,1-11 1 0 0,-1-15-21 0 0,-2-10 2 0 0,1 42 0 0 0,1-1 0 0 0,0 0 0 0 0,0 1 0 0 0,0-1 0 0 0,0 0 0 0 0,1-3 0 0 0,1-11 0 0 0,-1-13 0 0 0,-2-9 0 0 0,3 26 0 0 0,-1 12 0 0 0,-1 0 0 0 0,1 0 0 0 0,-1 0 0 0 0,0 0 0 0 0,0 0 0 0 0,0 0 0 0 0,1 0 0 0 0,-1 0 0 0 0,0 0 0 0 0,0 0 0 0 0,0 0 0 0 0,-1-2 0 0 0,0-4 0 0 0,0 6 0 0 0,1 0 0 0 0,-1 0 0 0 0,1-1 0 0 0,0 1 0 0 0,0 0 0 0 0,-1 0 0 0 0,1-1 0 0 0,0 1 0 0 0,0 0 0 0 0,0-1 0 0 0,1 1 0 0 0,-1 0 0 0 0,0-1 0 0 0,0 1 0 0 0,1-2 0 0 0,0 2 0 0 0,-1 0 0 0 0,0-1 0 0 0,1 1 0 0 0,-1 0 0 0 0,0 0 0 0 0,0 0 0 0 0,0 0 0 0 0,0 0 0 0 0,0-1 0 0 0,0 1 0 0 0,-1 0 0 0 0,1-2 0 0 0,-1 2 0 0 0,1 0 0 0 0,0 0 0 0 0,0 0 0 0 0,0-1 0 0 0,-1 1 0 0 0,1 0 0 0 0,1 0 0 0 0,-1-1 0 0 0,0 1 0 0 0,0 0 0 0 0,0 0 0 0 0,1-1 0 0 0,0-1 0 0 0,0 0 0 0 0,1 0 0 0 0,-1 0 0 0 0,0 0 0 0 0,0-1 0 0 0,0 1 0 0 0,-1 0 0 0 0,1-1 0 0 0,-1 1 0 0 0,1 0 0 0 0,-1-1 0 0 0,0 1 0 0 0,-1-1 0 0 0,1 1 0 0 0,-1-5 0 0 0,0 6 0 0 0,1 2 0 0 0,0-1 0 0 0,0 1 0 0 0,0 0 0 0 0,0-1 0 0 0,0 1 0 0 0,0 0 0 0 0,0 0 0 0 0,0-1 0 0 0,0 1 0 0 0,0 0 0 0 0,0-1 0 0 0,0 1 0 0 0,0 0 0 0 0,0-1 0 0 0,0 1 0 0 0,0 0 0 0 0,0-1 0 0 0,0 1 0 0 0,1 0 0 0 0,-1 0 0 0 0,0-1 0 0 0,0 1 0 0 0,0 0 0 0 0,0-1 0 0 0,1 1 0 0 0,-1 0 0 0 0,0 0 0 0 0,0 0 0 0 0,1-1 0 0 0,-1 1 0 0 0,0 0 0 0 0,1 0 0 0 0,-1 0 0 0 0,1-1 0 0 0,0 0 0 0 0,0-2 0 0 0,-2-11 0 0 0,1 14 0 0 0,0 0 0 0 0,0 0-1 0 0,0 0 1 0 0,0-1 0 0 0,0 1 0 0 0,0 0-1 0 0,0 0 1 0 0,1 0 0 0 0,-1 0 0 0 0,0 0-1 0 0,0 0 1 0 0,0-1 0 0 0,0 1 0 0 0,0 0 0 0 0,0 0-1 0 0,0 0 1 0 0,0 0 0 0 0,0 0 0 0 0,0 0-1 0 0,0-1 1 0 0,0 1 0 0 0,0 0 0 0 0,0 0-1 0 0,0 0 1 0 0,0 0 0 0 0,0 0 0 0 0,0-1-1 0 0,0 1 1 0 0,0 0 0 0 0,0 0 0 0 0,0 0-1 0 0,0 0 1 0 0,-1 0 0 0 0,1 0 0 0 0,0 0-1 0 0,0-1 1 0 0,0 1 0 0 0,0 0 0 0 0,0 0-1 0 0,0 0 1 0 0,0 0 0 0 0,0 0 0 0 0,-1 0-1 0 0,1 0 1 0 0,0 0 0 0 0,0 0 0 0 0,0 0-1 0 0,0-1 1 0 0,-2 2-37 0 0,-1 0 52 0 0,2 0-29 0 0,0-2 68 0 0,-5 1-44 0 0,3 4-10 0 0,-3-1 0 0 0,5-2-8 0 0,0 0 0 0 0,0-1 0 0 0,0 1-1 0 0,1-1 1 0 0,-1 1 0 0 0,0 0 0 0 0,0 0 0 0 0,1 0-1 0 0,-1-1 1 0 0,0 1 0 0 0,1 0 0 0 0,-1 0 0 0 0,0 0-1 0 0,1 0 1 0 0,-1 1 0 0 0,-3 5-109 0 0,1-5 91 0 0,2-2 23 0 0,1 0 0 0 0,-1 0 1 0 0,1 1-1 0 0,-1-1 0 0 0,1 0 1 0 0,-1 1-1 0 0,1-1 1 0 0,-1 1-1 0 0,1-1 0 0 0,0 1 1 0 0,-1-1-1 0 0,1 1 1 0 0,0-1-1 0 0,-1 1 0 0 0,1-1 1 0 0,0 1-1 0 0,0-1 0 0 0,-1 1 1 0 0,1-1-1 0 0,0 1 1 0 0,0 0-1 0 0,0-1 0 0 0,0 1 1 0 0,0 0-1 0 0,-10 7 263 0 0,7-3-244 0 0,-22 13-304 0 0,16-10 227 0 0,9-7 72 0 0,0-1-1 0 0,-1 1 1 0 0,1-1-1 0 0,0 1 0 0 0,-1-1 1 0 0,1 1-1 0 0,0-1 1 0 0,-1 1-1 0 0,1-1 0 0 0,-1 0 1 0 0,1 1-1 0 0,-1-1 1 0 0,1 0-1 0 0,-1 1 0 0 0,1-1 1 0 0,-1 0-1 0 0,1 0 1 0 0,-1 1-1 0 0,0-1 0 0 0,1 0 1 0 0,-2 0-1 0 0,1 1-1 0 0,0 0 0 0 0,-1-1-1 0 0,1 1 1 0 0,0 0 0 0 0,0 0 0 0 0,0 0-1 0 0,0 0 1 0 0,0 0 0 0 0,0 0 0 0 0,0 0-1 0 0,0 0 1 0 0,-1 3 0 0 0,-7 6-11 0 0,-11 11 21 0 0,17-17-14 0 0,-1 0 0 0 0,1 0 0 0 0,-1 0 0 0 0,0-1 0 0 0,0 0 0 0 0,0 1 0 0 0,0-1 0 0 0,-5 2 0 0 0,-52 28-5 0 0,25-13 0 0 0,-64 41 92 0 0,58-39 112 0 0,29-19-204 0 0,12-3 0 0 0,0 0 0 0 0,0 0 0 0 0,0 0 0 0 0,0 0 0 0 0,0 0 0 0 0,0 0 0 0 0,0 0 0 0 0,0 1 0 0 0,0-1 0 0 0,0 0 0 0 0,0 1 0 0 0,0-1 0 0 0,1 1 0 0 0,-2 0 0 0 0,-19 16-33 0 0,2 0-1 0 0,0 2 0 0 0,1 0 1 0 0,-25 35-1 0 0,8-16 98 0 0,8-9-83 0 0,22-24 27 0 0,-1 1 0 0 0,0-1-1 0 0,-6 11 1 0 0,-16 17 435 0 0,17-21-651 0 0,9-11 192 0 0,1 0 0 0 0,0 0 0 0 0,0 1 0 0 0,0-1 0 0 0,-1 0 1 0 0,1 1-1 0 0,0-1 0 0 0,1 0 0 0 0,-3 4 0 0 0,3-5 18 0 0,-1 1 0 0 0,1 0-1 0 0,-1 0 1 0 0,1 0 0 0 0,-1 0-1 0 0,0 0 1 0 0,0 0 0 0 0,1-1-1 0 0,-1 1 1 0 0,0 0 0 0 0,-2 0 0 0 0,2 0 3 0 0,0 0 0 0 0,0-1 1 0 0,1 1-1 0 0,-1 0 1 0 0,0 0-1 0 0,0-1 0 0 0,0 1 1 0 0,1 0-1 0 0,-1 0 1 0 0,-1 2-1 0 0,-4 4 23 0 0,5-7-26 0 0,1 0 1 0 0,-1 1-1 0 0,1-1 0 0 0,-1 1 0 0 0,1-1 1 0 0,0 1-1 0 0,-1-1 0 0 0,1 1 0 0 0,-1-1 1 0 0,1 1-1 0 0,0-1 0 0 0,-1 1 0 0 0,1-1 1 0 0,0 1-1 0 0,-1 0 0 0 0,-3 8-2051 0 0,16-12-546 0 0,-10 2 1687 0 0,0 1-1 0 0,0-1 1 0 0,0 0 0 0 0,0 0-1 0 0,-1 0 1 0 0,1-1 0 0 0,0 1-1 0 0,-1 0 1 0 0,1-1 0 0 0,-1 1-1 0 0,1-1 1 0 0,-1 1-1 0 0,2-3 1 0 0,4-2-1927 0 0,6 1 1743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8 983 6335 0 0,'1'1'35'0'0,"1"0"0"0"0,-1-1 0 0 0,1 1-1 0 0,-1 0 1 0 0,1-1 0 0 0,-1 0-1 0 0,1 1 1 0 0,-1-1 0 0 0,1 0 0 0 0,0 0-1 0 0,-1 0 1 0 0,1 0 0 0 0,-1 0-1 0 0,1 0 1 0 0,0 0 0 0 0,-1-1-1 0 0,1 1 1 0 0,-1-1 0 0 0,1 1 0 0 0,-1-1-1 0 0,1 1 1 0 0,-1-1 0 0 0,3-1-1 0 0,19-6 1593 0 0,-22 8-1456 0 0,0 0 94 0 0,0 1-1 0 0,0-1 1 0 0,0 1 0 0 0,0-1-1 0 0,0 0 1 0 0,0 1-1 0 0,0-1 1 0 0,0 0 0 0 0,1 0-1 0 0,-1 0 1 0 0,0 0 0 0 0,0 0-1 0 0,0 0 1 0 0,0 0 0 0 0,0-1-1 0 0,1 1 1 0 0,-1 0 0 0 0,0-1-1 0 0,0 1 1 0 0,0 0-1 0 0,0-1 1 0 0,0 1 0 0 0,0-1-1 0 0,0 0 1 0 0,0 1 0 0 0,1-2-1 0 0,12-13 768 0 0,-8 0-542 0 0,-6 13-417 0 0,1 0-1 0 0,0-1 1 0 0,0 1-1 0 0,0 0 0 0 0,0-1 1 0 0,0 1-1 0 0,2-2 1 0 0,-2 2-45 0 0,0 0 0 0 0,-1 1 0 0 0,1-1 0 0 0,0 0-1 0 0,-1 0 1 0 0,0 0 0 0 0,1 0 0 0 0,-1 0 0 0 0,0 1 0 0 0,0-4 0 0 0,2-9 222 0 0,3-32 446 0 0,-3 17-645 0 0,-1 6 147 0 0,2-23 390 0 0,-2-77 0 0 0,-2 99-544 0 0,-1 2 76 0 0,-8-39-1 0 0,-1-12 217 0 0,5 40-234 0 0,4 25-77 0 0,1 0 1 0 0,0 0-1 0 0,0-9 1 0 0,0 13-16 0 0,1 0 0 0 0,0 1 0 0 0,-1-1 0 0 0,0 1 0 0 0,-2-6 1 0 0,2 6-4 0 0,0 0 0 0 0,1 0 0 0 0,-1-1 0 0 0,0 1 0 0 0,1 0 0 0 0,0-1 0 0 0,0-4 0 0 0,0 5-7 0 0,0-1 0 0 0,-1 1 0 0 0,1 0 0 0 0,0-1 0 0 0,-2-3 0 0 0,-1-19 0 0 0,-3-26 0 0 0,2 30-37 0 0,1 1 2 0 0,-1 2 35 0 0,4 17 0 0 0,-1 1 0 0 0,0-1 0 0 0,1 0 0 0 0,0 0 0 0 0,-1 1 0 0 0,1-1 0 0 0,0 0 0 0 0,0 0 0 0 0,0 0 0 0 0,0 1 0 0 0,1-1 0 0 0,-1-2 0 0 0,1 2 1 0 0,-1 0-1 0 0,0 0 1 0 0,0 0-1 0 0,0 1 1 0 0,0-1-1 0 0,0 0 1 0 0,-1 0-1 0 0,0-2 1 0 0,0-11-102 0 0,-1 10-19 0 0,1 0 0 0 0,-1 0 0 0 0,0 1 0 0 0,-1-1-1 0 0,1 1 1 0 0,-1 0 0 0 0,0-1 0 0 0,-4-4 0 0 0,-8-7-1884 0 0,13 14 135 0 0,-7-3-184 0 0,-16-6-10882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1122 4111 0 0,'0'0'4888'0'0,"-10"-22"-492"0"0,9 10-3831 0 0,0 0 0 0 0,-1 0 0 0 0,-4-13 0 0 0,1 7-93 0 0,-18-63 658 0 0,1 10-586 0 0,-4 3 72 0 0,17 44-356 0 0,6 15-116 0 0,0 0 0 0 0,-3-16 0 0 0,-14-48 288 0 0,12 40-165 0 0,-18-46 0 0 0,7 23-121 0 0,3 0 146 0 0,7 23-282 0 0,-2 0 0 0 0,-17-38 0 0 0,4 29 128 0 0,7 16-76 0 0,-3-2-28 0 0,15 23-25 0 0,2 1 1 0 0,-1-1-1 0 0,0 0 1 0 0,1 0-1 0 0,0 0 1 0 0,0 0-1 0 0,1-1 0 0 0,-1 1 1 0 0,-2-12-1 0 0,2 5-9 0 0,1-1 0 0 0,-10-22 0 0 0,5 14 1 0 0,4 2-14 0 0,1 13-34 0 0,1 4 35 0 0,0 0-1 0 0,1 0 1 0 0,-1 0 0 0 0,1-1-1 0 0,-1 1 1 0 0,1 0 0 0 0,0 0-1 0 0,0-1 1 0 0,0 1 0 0 0,0 0-1 0 0,0 0 1 0 0,1 0 0 0 0,0-4-1 0 0,-1 5 10 0 0,1 1-1 0 0,-1 0 0 0 0,1 0 1 0 0,-1 0-1 0 0,1 0 0 0 0,-1 0 1 0 0,0 0-1 0 0,1-1 0 0 0,-1 1 1 0 0,1 0-1 0 0,-1 0 0 0 0,1 1 1 0 0,-1-1-1 0 0,1 0 0 0 0,-1 0 1 0 0,0 0-1 0 0,1 0 0 0 0,-1 0 1 0 0,1 0-1 0 0,-1 1 0 0 0,1-1 0 0 0,-1 0 1 0 0,1 1-1 0 0,13 5-116 0 0,-7-2 63 0 0,0 1 1 0 0,0-1-1 0 0,0 2 0 0 0,0-1 0 0 0,-1 1 0 0 0,0 0 0 0 0,-1 1 1 0 0,10 11-1 0 0,1 7-88 0 0,15 33-1 0 0,13 19 84 0 0,-19-40 153 0 0,24 48 0 0 0,-33-55 192 0 0,-9-18-527 0 0,0 1 1 0 0,-1 0 0 0 0,0 1 0 0 0,6 24-1 0 0,-6-16-521 0 0,-4-16 350 0 0,0 0 0 0 0,0 0 0 0 0,-1 0 0 0 0,1 11 0 0 0,0 5-1953 0 0,3 13-6145 0 0,-2-19 5193 0 0,0-1 2113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447 462 7631 0 0,'1'1'66'0'0,"-1"-1"0"0"0,0 1-1 0 0,0-1 1 0 0,0 0 0 0 0,0 1 0 0 0,1-1-1 0 0,-1 1 1 0 0,0-1 0 0 0,0 0-1 0 0,0 1 1 0 0,0-1 0 0 0,0 1 0 0 0,0-1-1 0 0,0 1 1 0 0,0-1 0 0 0,0 1-1 0 0,0-1 1 0 0,0 0 0 0 0,-1 1-1 0 0,1-1 1 0 0,0 1 0 0 0,0-1 0 0 0,0 0-1 0 0,0 1 1 0 0,-1-1 0 0 0,1 1-1 0 0,0-1 1 0 0,0 0 0 0 0,-1 1 0 0 0,1-1-1 0 0,0 0 1 0 0,-1 1 0 0 0,1-1-1 0 0,0 0 1 0 0,-1 0 0 0 0,1 1-1 0 0,0-1 1 0 0,-1 0 0 0 0,1 0 0 0 0,-1 0-1 0 0,1 1 1 0 0,-1-1 0 0 0,-2-1 292 0 0,-1 0 0 0 0,1 0 0 0 0,0 0 0 0 0,0 0 1 0 0,0 0-1 0 0,0-1 0 0 0,0 1 0 0 0,0-1 0 0 0,1 0 0 0 0,-1 0 1 0 0,0 0-1 0 0,1 0 0 0 0,0-1 0 0 0,-4-3 0 0 0,2 2-86 0 0,-1-1 0 0 0,1 1 0 0 0,-9-5 0 0 0,-52-42 1138 0 0,34 28-1090 0 0,1-2 0 0 0,0 0 0 0 0,2-3-1 0 0,1 0 1 0 0,2-1 0 0 0,-42-62 0 0 0,59 78-305 0 0,-1 1-16 0 0,1-1 0 0 0,0 1 1 0 0,1-1-1 0 0,1-1 0 0 0,0 1 0 0 0,-5-19 0 0 0,9 27-16 0 0,2 5-68 0 0,8 10-287 0 0,-1 1 270 0 0,-1 0 1 0 0,0 0 0 0 0,-1 1 0 0 0,7 19-1 0 0,9 51 24 0 0,-12-44 89 0 0,25 134-11 0 0,-20-83 219 0 0,1-1 77 0 0,-11-62-249 0 0,4 11 85 0 0,-3-21 17 0 0,-4-13-105 0 0,-1 0 0 0 0,1 1 1 0 0,1-1-1 0 0,-1 0 0 0 0,0 0 0 0 0,4 6 0 0 0,-4-8 20 0 0,9 0-1886 0 0,-9-1 1556 0 0,0-1 0 0 0,0 1 1 0 0,0-1-1 0 0,0 1 1 0 0,0-1-1 0 0,0 0 1 0 0,-1 1-1 0 0,1-1 1 0 0,0 0-1 0 0,0 1 1 0 0,-1-1-1 0 0,1 0 1 0 0,0 0-1 0 0,-1 0 0 0 0,1 0 1 0 0,-1 0-1 0 0,1-2 1 0 0,4-19-4700 0 0,-4 19 4417 0 0,-1 1 0 0 0,0-1 0 0 0,1 1 0 0 0,-1-1 0 0 0,1 1 0 0 0,-1-1 0 0 0,1 1 0 0 0,0 0 0 0 0,0-1 0 0 0,1 1 0 0 0,-1 0 0 0 0,0 0 0 0 0,3-3-1 0 0,9-5-427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25 257 5327 0 0,'-1'0'410'0'0,"0"1"-107"0"0,0 0 1 0 0,0-1-1 0 0,0 1 1 0 0,0 0-1 0 0,0-1 1 0 0,0 1-1 0 0,0-1 1 0 0,0 0-1 0 0,-1 1 1 0 0,-1-1-1 0 0,3 0-209 0 0,-1 0 0 0 0,1 0 0 0 0,-1 0 1 0 0,1 0-1 0 0,-1 0 0 0 0,1-1 0 0 0,-1 1 0 0 0,1 0 0 0 0,-6-5 4423 0 0,7 2-4149 0 0,-1 3-348 0 0,0 0 1 0 0,0-1 0 0 0,0 1-1 0 0,0-1 1 0 0,0 1-1 0 0,0 0 1 0 0,1-1 0 0 0,-1 1-1 0 0,0-1 1 0 0,0 1 0 0 0,0 0-1 0 0,0-1 1 0 0,1 1 0 0 0,-1 0-1 0 0,0-1 1 0 0,0 1-1 0 0,1 0 1 0 0,-1-1 0 0 0,0 1-1 0 0,1 0 1 0 0,-1 0 0 0 0,0-1-1 0 0,1 1 1 0 0,2-1 72 0 0,0 0 0 0 0,0 1 1 0 0,0-1-1 0 0,0-1 0 0 0,-1 1 0 0 0,1 0 0 0 0,-1-1 1 0 0,1 1-1 0 0,3-4 0 0 0,18-8 447 0 0,-1 1-204 0 0,-4 1-53 0 0,29-14 426 0 0,-25 13-470 0 0,3-2-15 0 0,-1 5-133 0 0,26-8 76 0 0,-34 13-115 0 0,-6 1-5 0 0,0 0 0 0 0,13 0-1 0 0,41-11 70 0 0,-7 2 191 0 0,-51 10-258 0 0,0 1 0 0 0,0-1 0 0 0,-1 0 0 0 0,1 0 0 0 0,-1-1 0 0 0,1 0 0 0 0,-1 0 0 0 0,8-5 0 0 0,26-6 47 0 0,-35 11-96 0 0,0 1-1 0 0,0 0 1 0 0,0 1-1 0 0,9-3 1 0 0,-10 4 1 0 0,1-1 1 0 0,-1-1 0 0 0,1 1 0 0 0,-1-1 0 0 0,1 0 0 0 0,3-2 0 0 0,-5 3 4 0 0,-1 0 0 0 0,1 0 0 0 0,0 0 0 0 0,-1 0 0 0 0,1 0 0 0 0,0 1 0 0 0,-1-1 0 0 0,6 1 0 0 0,8-2-7 0 0,24 1 1 0 0,-26 2 0 0 0,-13 0 0 0 0,-1-1 0 0 0,1 0 0 0 0,0 0 0 0 0,0 1 0 0 0,-1-1 0 0 0,1 0 0 0 0,0 0 0 0 0,-1 0 0 0 0,1 0 0 0 0,0 0 0 0 0,0 0 0 0 0,-1 0 0 0 0,1 0 0 0 0,0-1 0 0 0,0 1 0 0 0,-1 0 0 0 0,1 0 0 0 0,0 0 0 0 0,-1-1 0 0 0,1 1 0 0 0,0 0 0 0 0,0-1 0 0 0,0 0 2 0 0,0 1-1 0 0,0 0 1 0 0,-1 0-1 0 0,1 0 1 0 0,0-1-1 0 0,0 1 1 0 0,0 0 0 0 0,0 0-1 0 0,-1 0 1 0 0,1 1-1 0 0,0-1 1 0 0,0 0-1 0 0,0 0 1 0 0,0 1-1 0 0,13-1 40 0 0,-12 0-35 0 0,-1 0-16 0 0,12 4 97 0 0,-13-4-80 0 0,1 0-1 0 0,-1 0 1 0 0,1 0 0 0 0,0 0 0 0 0,-1 0 0 0 0,1 0 0 0 0,-1 0-1 0 0,1 0 1 0 0,0 0 0 0 0,-1 0 0 0 0,1 0 0 0 0,-1-1-1 0 0,1 1 1 0 0,0 0 0 0 0,0-1 0 0 0,14-3 55 0 0,-9 5 2 0 0,-3 0-8 0 0,4 1-35 0 0,-7-1-15 0 0,0-1-1 0 0,1 0 1 0 0,-1 0 0 0 0,0 0 0 0 0,0 1 0 0 0,1-1-1 0 0,-1 0 1 0 0,0 0 0 0 0,1 0 0 0 0,-1 0-1 0 0,0 0 1 0 0,1 0 0 0 0,-1 0 0 0 0,0 0-1 0 0,1 0 1 0 0,-1 0 0 0 0,0 0 0 0 0,1 0 0 0 0,-1 0-1 0 0,0 0 1 0 0,1 0 0 0 0,-1 0 0 0 0,0 0-1 0 0,1-1 1 0 0,-1 1 0 0 0,0 0 0 0 0,1 0 0 0 0,-1 0-1 0 0,0 0 1 0 0,0-1 0 0 0,1 1 0 0 0,-1 0-1 0 0,0 0 1 0 0,0-1 0 0 0,1 1 0 0 0,-1 0 0 0 0,0 0-1 0 0,0-1 1 0 0,0 1-3 0 0,1-1 0 0 0,-1 1 0 0 0,0 0 0 0 0,0 0 0 0 0,0 0 0 0 0,0-1 0 0 0,0 1 0 0 0,0 0 0 0 0,1 0 0 0 0,-1 0 0 0 0,0 0 0 0 0,0 0 0 0 0,0-1 0 0 0,0 1 0 0 0,1 0 0 0 0,-1 0 0 0 0,0 0 0 0 0,0 0 0 0 0,0 0 0 0 0,1 0 0 0 0,-1 0 0 0 0,0 0-1 0 0,0 0 1 0 0,1 0 0 0 0,-1 0 0 0 0,0-1 0 0 0,0 1 0 0 0,0 0 0 0 0,1 1 0 0 0,-1-1 0 0 0,0 0 0 0 0,0 0 0 0 0,1 0 0 0 0,-1 0 0 0 0,7 3 21 0 0,0-2 36 0 0,-1 0-60 0 0,-3-5 0 0 0,2 5 0 0 0,3 1-74 0 0,-3-1 84 0 0,1-2-5 0 0,-6 1 4 0 0,0 0 0 0 0,0 0 0 0 0,1 0 0 0 0,-1 0 0 0 0,0 0 0 0 0,0 0 0 0 0,0 0 0 0 0,0 0 0 0 0,1 0 1 0 0,-1 0-1 0 0,0 0 0 0 0,0-1 0 0 0,0 1 0 0 0,0 0 0 0 0,1 0 0 0 0,-1 0 0 0 0,0 0 0 0 0,0 0 0 0 0,0 0 0 0 0,0 0 0 0 0,0-1 0 0 0,0 1 0 0 0,1 0 0 0 0,-1 0 0 0 0,0 0 0 0 0,0 0 0 0 0,0 0 1 0 0,0-1-1 0 0,0 1 0 0 0,0 0 0 0 0,0 0 0 0 0,0 0 0 0 0,0 0 0 0 0,0-1 0 0 0,0 1 0 0 0,0 0 0 0 0,0 0 0 0 0,0 0 0 0 0,0-1 0 0 0,0 1 0 0 0,3-1 54 0 0,10 10-8 0 0,-4-1-52 0 0,-4-3-14 0 0,1 0-1 0 0,0-1 1 0 0,0 1 0 0 0,9 4-1 0 0,-10-6 14 0 0,0 1 0 0 0,-1 0 0 0 0,1 0 0 0 0,-1 0 0 0 0,0 0 0 0 0,-1 1 0 0 0,1-1 0 0 0,-1 1 0 0 0,0 0 0 0 0,0 0-1 0 0,3 7 1 0 0,2 8 11 0 0,10 34-1 0 0,-17-51-12 0 0,34 141 93 0 0,-14-54-26 0 0,-20-88 8 0 0,-16-4-8675 0 0,10-3 7012 0 0,4 4 1009 0 0,0 0 0 0 0,0 0 0 0 0,-1 0 0 0 0,1 0 1 0 0,0 0-1 0 0,-1 0 0 0 0,1 0 0 0 0,0 0 0 0 0,-1 1 0 0 0,-2-2 0 0 0,2 1 286 0 0,-1 0 0 0 0,1-1 0 0 0,0 1 0 0 0,0-1 0 0 0,-1 0 0 0 0,1 1 0 0 0,0-1 0 0 0,1 0 0 0 0,-1 0 0 0 0,0 0 0 0 0,0 0 0 0 0,1 0 0 0 0,-2-4-1 0 0,-4-8-170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6967 0 0,'3'-2'196'0'0,"0"0"-1"0"0,0-1 0 0 0,-1 1 0 0 0,1-1 0 0 0,-1 0 1 0 0,1 1-1 0 0,-1-1 0 0 0,0 0 0 0 0,0 0 1 0 0,0-1-1 0 0,2-4 0 0 0,8-14 1493 0 0,29-47 1996 0 0,-24 44-2881 0 0,-9 12-324 0 0,1 0 0 0 0,17-18 0 0 0,-20 25-413 0 0,-3 2-15 0 0,0 1 0 0 0,1 0-1 0 0,-1 0 1 0 0,1 0 0 0 0,0 0 0 0 0,7-3-1 0 0,-8 4-13 0 0,-1 0 0 0 0,1 0 0 0 0,-1 0 0 0 0,0 0 0 0 0,1 0 0 0 0,-1-1 0 0 0,2-2 0 0 0,12-12 189 0 0,28-17 282 0 0,-26 22-415 0 0,-14 8-52 0 0,1 1 1 0 0,0 0-1 0 0,1 0 0 0 0,4-2 1 0 0,23-10 264 0 0,-24 10-268 0 0,1 1 0 0 0,0 0-1 0 0,13-3 1 0 0,3-4 203 0 0,-10 4-178 0 0,32-17 98 0 0,13-7 107 0 0,-41 23-195 0 0,-11 3-35 0 0,0 2 0 0 0,15-5 0 0 0,-5 2 25 0 0,8-1-21 0 0,-12 4-92 0 0,-12 3 38 0 0,0-1 1 0 0,0 1 0 0 0,0-1-1 0 0,0 1 1 0 0,0 0 0 0 0,-1 0-1 0 0,1 0 1 0 0,0 0 0 0 0,4 1-1 0 0,4 2 12 0 0,5 1 0 0 0,-12-2 0 0 0,-1-1 0 0 0,1 1 0 0 0,0-1 0 0 0,0 0 0 0 0,-1 0 0 0 0,1-1 0 0 0,0 1 0 0 0,0-1 0 0 0,0 0 0 0 0,7 0 0 0 0,4 0 0 0 0,-14 0 0 0 0,0 1 0 0 0,0-1 0 0 0,1 0 0 0 0,-1 0 0 0 0,0 0 0 0 0,1 0 0 0 0,-1 0 0 0 0,0 0 0 0 0,1 0 0 0 0,-1-1 0 0 0,3 0 0 0 0,30-4 0 0 0,-32 5 3 0 0,0 0 1 0 0,1-1-1 0 0,-1 1 0 0 0,0 0 0 0 0,0 0 0 0 0,0 0 0 0 0,0 0 1 0 0,0 1-1 0 0,0-1 0 0 0,0 1 0 0 0,0-1 0 0 0,3 2 1 0 0,23 4 18 0 0,-24-5-20 0 0,12 4 37 0 0,-6-1-26 0 0,17 9-3 0 0,-21-10 22 0 0,-1-1-1 0 0,1 0 0 0 0,0 0 1 0 0,0 0-1 0 0,0-1 1 0 0,0 0-1 0 0,0 0 0 0 0,10 0 1 0 0,-4 1 21 0 0,-11-2-52 0 0,0 0 0 0 0,0 1 0 0 0,0-1-1 0 0,0 0 1 0 0,0 0 0 0 0,0 0-1 0 0,0 0 1 0 0,-1 1 0 0 0,1-1-1 0 0,0 0 1 0 0,0-1 0 0 0,0 1-1 0 0,0 0 1 0 0,2 0 0 0 0,-1 0 13 0 0,13-4 25 0 0,-15 4-35 0 0,0 0 0 0 0,1 0 0 0 0,-1 0 0 0 0,0-1 0 0 0,0 1 0 0 0,1 0 0 0 0,-1 0 0 0 0,0 0 0 0 0,1 0 0 0 0,-1 0 0 0 0,0 0 0 0 0,1 0 0 0 0,-1 0 0 0 0,0 0 0 0 0,1 0 0 0 0,-1 0 0 0 0,0 0 0 0 0,1 0 0 0 0,-1 0 0 0 0,0 0 0 0 0,1 0 0 0 0,-1 0 1 0 0,0 0-1 0 0,1 0 0 0 0,-1 0 0 0 0,0 1 0 0 0,1-1 0 0 0,-1 0 0 0 0,0 0 0 0 0,1 1 0 0 0,2-3 95 0 0,-2 2-45 0 0,3 4-44 0 0,3 6-10 0 0,-1 1 0 0 0,-1-2 0 0 0,-1 1 0 0 0,0-1 0 0 0,0 0 0 0 0,-1 1 0 0 0,3 19 0 0 0,-3 22 33 0 0,-1-17-12 0 0,1 1 0 0 0,1-1 0 0 0,14 54 1 0 0,-1-21-782 0 0,-17-65 305 0 0,-1 0-301 0 0,1-2 583 0 0,0 1 1 0 0,0-1-1 0 0,0 1 0 0 0,0-1 1 0 0,0 1-1 0 0,0-1 0 0 0,-1 0 1 0 0,1 1-1 0 0,0-1 1 0 0,0 1-1 0 0,-1-1 0 0 0,1 1 1 0 0,0-1-1 0 0,-1 0 0 0 0,1 1 1 0 0,0-1-1 0 0,-1 0 1 0 0,1 1-1 0 0,0-1 0 0 0,-1 0 1 0 0,1 1-1 0 0,-1-1 0 0 0,1 0 1 0 0,-1 0-1 0 0,1 0 1 0 0,-1 1-1 0 0,1-1 0 0 0,0 0 1 0 0,-1 0-1 0 0,1 0 0 0 0,-1 0 1 0 0,1 0-1 0 0,-1 0 1 0 0,1 0-1 0 0,-1 0 0 0 0,1 0 1 0 0,-1 0-1 0 0,-8 0-2994 0 0,-4-2-2198 0 0,7 0 2660 0 0,2 2 2027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21.25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2194 1357 9647 0 0,'-12'0'1024'0'0,"-6"0"1107"0"0,-33-7 425 0 0,51 7-2493 0 0,-1 0-32 0 0,1 0 0 0 0,0 0 0 0 0,0 0 0 0 0,-1 0 0 0 0,1 0 0 0 0,0 0-1 0 0,-1-1 1 0 0,1 1 0 0 0,0 0 0 0 0,0 0 0 0 0,-1 0 0 0 0,1 0-1 0 0,0 0 1 0 0,-1 1 0 0 0,1-1 0 0 0,0 0 0 0 0,0 0 0 0 0,-1 0 0 0 0,1 0-1 0 0,0 0 1 0 0,-1 0 0 0 0,1 0 0 0 0,0 0 0 0 0,0 1 0 0 0,-1-1-1 0 0,1 0 1 0 0,0 0 0 0 0,0 0 0 0 0,0 1 0 0 0,-1-1 0 0 0,1 0 0 0 0,0 0-1 0 0,0 0 1 0 0,0 1 0 0 0,0-1 0 0 0,-1 0 0 0 0,1 1 0 0 0,0-1 0 0 0,0 0-1 0 0,0 0 1 0 0,0 1 0 0 0,0-1 0 0 0,0 0 0 0 0,0 1 0 0 0,0-1-1 0 0,0 0 1 0 0,0 0 0 0 0,0 1 0 0 0,0-1 0 0 0,0 0 0 0 0,0 1 0 0 0,0-1-1 0 0,0 1 1 0 0,1-1-35 0 0,-1 0-1 0 0,1 1 1 0 0,0-1-1 0 0,-1 1 1 0 0,1-1-1 0 0,0 0 1 0 0,-1 1 0 0 0,1-1-1 0 0,0 0 1 0 0,0 0-1 0 0,-1 0 1 0 0,1 1-1 0 0,0-1 1 0 0,0 0-1 0 0,-1 0 1 0 0,1 0-1 0 0,0 0 1 0 0,0 0-1 0 0,-1 0 1 0 0,1-1 0 0 0,0 1-1 0 0,0 0 1 0 0,-1 0-1 0 0,2-1 1 0 0,23-5-146 0 0,-21 5 139 0 0,1-1 17 0 0,0-1 0 0 0,0 1-1 0 0,-1 0 1 0 0,6-5-1 0 0,10-4 27 0 0,-13 8-7 0 0,0 0 1 0 0,0-1-1 0 0,0 0 0 0 0,0-1 0 0 0,0 0 0 0 0,-1 0 1 0 0,0 0-1 0 0,0-1 0 0 0,9-10 0 0 0,-15 15 39 0 0,0 1-63 0 0,0 0 1 0 0,0-1-1 0 0,0 1 0 0 0,0-1 0 0 0,0 1 0 0 0,-1-1 1 0 0,1 1-1 0 0,0 0 0 0 0,0-1 0 0 0,-1 1 0 0 0,1-1 1 0 0,0 1-1 0 0,0 0 0 0 0,-1-1 0 0 0,1 1 0 0 0,0 0 0 0 0,-1 0 1 0 0,1-1-1 0 0,0 1 0 0 0,-1 0 0 0 0,1 0 0 0 0,-1-1 1 0 0,1 1-1 0 0,0 0 0 0 0,-1 0 0 0 0,1 0 0 0 0,-1 0 1 0 0,1 0-1 0 0,-1 0 0 0 0,1 0 0 0 0,-1-1 0 0 0,1 1 1 0 0,0 0-1 0 0,-1 1 0 0 0,0-1 0 0 0,-20 1 19 0 0,16 0-19 0 0,-9 2-1 0 0,0 0 0 0 0,1 1 0 0 0,-1 1 0 0 0,1 0 0 0 0,0 0 0 0 0,-24 15 0 0 0,-1 0 0 0 0,-39 24 360 0 0,66-39-315 0 0,-60 27 406 0 0,70-31-447 0 0,0-1-1 0 0,0 0 0 0 0,0 1 1 0 0,0-1-1 0 0,0 0 0 0 0,0 0 1 0 0,0 0-1 0 0,0 0 0 0 0,0 0 1 0 0,0 0-1 0 0,1 0 0 0 0,-1-1 1 0 0,0 1-1 0 0,0 0 0 0 0,-2-1 1 0 0,3 1-3 0 0,0 0 0 0 0,0 0 1 0 0,-1 0-1 0 0,1 0 1 0 0,0 0-1 0 0,0-1 1 0 0,0 1-1 0 0,-1 0 1 0 0,1 0-1 0 0,0 0 1 0 0,0 0-1 0 0,0 0 0 0 0,0-1 1 0 0,-1 1-1 0 0,1 0 1 0 0,0 0-1 0 0,0 0 1 0 0,0 0-1 0 0,0-1 1 0 0,0 1-1 0 0,0 0 1 0 0,0 0-1 0 0,0-1 0 0 0,0 1 1 0 0,-1 0-1 0 0,1 0 1 0 0,0 0-1 0 0,0-1 1 0 0,0 1-1 0 0,0 0 1 0 0,0 0-1 0 0,0-1 1 0 0,0 1-1 0 0,0 0 0 0 0,1 0 1 0 0,-1 0-1 0 0,0-1 1 0 0,0 1-1 0 0,0 0 1 0 0,0 0-1 0 0,0 0 1 0 0,0-1-1 0 0,0 1 0 0 0,0 0 1 0 0,1 0-1 0 0,3-6 7 0 0,13-9-152 0 0,1-1-1 0 0,35-22 0 0 0,44-18 52 0 0,-97 55 92 0 0,18-9 1 0 0,-11 5 0 0 0,1 1 0 0 0,15-7 0 0 0,-9 4-18 0 0,1 0 319 0 0,-19 8-289 0 0,-4 0 59 0 0,-1 0 0 0 0,0 1 0 0 0,1 0 0 0 0,-1 1 0 0 0,1 0 0 0 0,-15 7 0 0 0,17-7-71 0 0,1 0 0 0 0,-1-1 0 0 0,0 0 0 0 0,-8 2 0 0 0,-11 4 0 0 0,9-2 40 0 0,-34 5-1 0 0,62-25 21 0 0,-2 6-172 0 0,80-57-184 0 0,-69 51 291 0 0,1 1-1 0 0,0 0 1 0 0,36-12 0 0 0,-34 20-51 0 0,-23 4 61 0 0,1 1-1 0 0,-1 0 1 0 0,1 0 0 0 0,-1 0 0 0 0,1 0-1 0 0,-1 0 1 0 0,1 0 0 0 0,-1 0-1 0 0,1 1 1 0 0,-1-1 0 0 0,1 1 0 0 0,-1-1-1 0 0,3 2 1 0 0,-4-2 4 0 0,0 0-1 0 0,1 1 1 0 0,-1-1-1 0 0,0 0 1 0 0,0 1-1 0 0,0-1 1 0 0,1 1-1 0 0,-1-1 1 0 0,0 1-1 0 0,0-1 1 0 0,0 0-1 0 0,0 1 1 0 0,0-1-1 0 0,0 1 1 0 0,0-1-1 0 0,0 1 1 0 0,0-1-1 0 0,0 1 1 0 0,0-1-1 0 0,0 0 1 0 0,0 1-1 0 0,0-1 1 0 0,0 1-1 0 0,0-1 1 0 0,-1 1-1 0 0,1-1 1 0 0,0 0-1 0 0,0 1 1 0 0,0-1-1 0 0,-1 1 1 0 0,1-1-1 0 0,0 0 1 0 0,-1 1-1 0 0,1-1 1 0 0,0 0-1 0 0,-1 1 1 0 0,1-1-1 0 0,0 0 1 0 0,-1 0-1 0 0,1 1 1 0 0,0-1-1 0 0,-1 0 1 0 0,0 0-1 0 0,1 0 2 0 0,-4 3 150 0 0,-4 2-182 0 0,1 1 0 0 0,0-1 1 0 0,0 1-1 0 0,0 0 0 0 0,-8 11 1 0 0,6-8 159 0 0,8-9-127 0 0,0 0 0 0 0,0 1 0 0 0,1-1 0 0 0,-1 1 0 0 0,0-1 0 0 0,1 1 0 0 0,-1 0 0 0 0,1-1 0 0 0,-1 1 1 0 0,0-1-1 0 0,1 1 0 0 0,-1 0 0 0 0,1 0 0 0 0,0-1 0 0 0,-1 1 0 0 0,1 0 0 0 0,0 0 0 0 0,-1-1 0 0 0,1 1 0 0 0,0 1 0 0 0,-4 1 123 0 0,10-4-108 0 0,5-1-39 0 0,0-1 0 0 0,0-1 0 0 0,0 1 0 0 0,0-2 0 0 0,0 0 0 0 0,13-8 0 0 0,8-3 24 0 0,-10 4-11 0 0,-14 8 0 0 0,0 0 0 0 0,12-5 0 0 0,2 2 0 0 0,-17 4 0 0 0,1 1 0 0 0,-1 0 0 0 0,1 0 0 0 0,0 1 0 0 0,9-1 0 0 0,-7 2 0 0 0,-8 0 1 0 0,1 0 0 0 0,-1 0 0 0 0,0 0 0 0 0,1 0 0 0 0,-1 0 0 0 0,0 1 0 0 0,0-1 0 0 0,1 0 0 0 0,-1 0 0 0 0,0 0 0 0 0,0 0 0 0 0,1 0 0 0 0,-1 0 0 0 0,0 1 0 0 0,0-1 0 0 0,1 0 0 0 0,-1 0 0 0 0,0 0 0 0 0,0 1 0 0 0,1-1 0 0 0,-1 0 0 0 0,0 0 0 0 0,0 1 0 0 0,0-1 0 0 0,0 0 0 0 0,0 0 0 0 0,1 1 0 0 0,-1-1 0 0 0,0 0 0 0 0,0 1 0 0 0,0-1 0 0 0,0 0 0 0 0,0 0 0 0 0,0 1 0 0 0,-2 2 32 0 0,0 0 7 0 0,-1-1 0 0 0,0 1 0 0 0,0-1 0 0 0,0 0 0 0 0,0 0-1 0 0,-5 3 1 0 0,-1 0 24 0 0,-4 2-34 0 0,0 0 1 0 0,-15 6 0 0 0,15-7-30 0 0,9-5 10 0 0,4-1 18 0 0,8-9-171 0 0,5-5-124 0 0,-10 12 266 0 0,17-12-36 0 0,23-20 0 0 0,-39 31 34 0 0,0 0 0 0 0,1 0 0 0 0,-1 1 0 0 0,1-1 0 0 0,-1 1 0 0 0,1 0 0 0 0,6-1 0 0 0,-5 1 43 0 0,-1 0 1 0 0,1-1-1 0 0,-1 0 1 0 0,6-3-1 0 0,-4 4-5 0 0,-6 7-174 0 0,-7 11-68 0 0,5-13 283 0 0,-3 4-36 0 0,0 0 0 0 0,0 0 0 0 0,-1 0 0 0 0,0-1 0 0 0,0 0 0 0 0,0 0 0 0 0,-12 10 0 0 0,-6 7 35 0 0,-103 106-64 0 0,66-68 292 0 0,57-58-267 0 0,1 1 1 0 0,-1-1-1 0 0,0 1 0 0 0,-2 6 0 0 0,4-10-33 0 0,1 1 0 0 0,-1 0 0 0 0,1 0 0 0 0,0 0 0 0 0,-1 0 0 0 0,1 0 0 0 0,0 0-1 0 0,0 0 1 0 0,0 0 0 0 0,0 0 0 0 0,-1-1 0 0 0,2 3 0 0 0,-1-3-7 0 0,0 0-1 0 0,0 1 1 0 0,0-1-1 0 0,0 0 1 0 0,1 1 0 0 0,-1-1-1 0 0,0 0 1 0 0,0 1 0 0 0,0-1-1 0 0,1 0 1 0 0,-1 0-1 0 0,0 0 1 0 0,1 1 0 0 0,-1-1-1 0 0,0 0 1 0 0,1 0-1 0 0,-1 0 1 0 0,0 1 0 0 0,1-1-1 0 0,-1 0 1 0 0,0 0-1 0 0,1 0 1 0 0,-1 0 0 0 0,0 0-1 0 0,1 0 1 0 0,-1 0-1 0 0,0 0 1 0 0,1 0 0 0 0,-1 0-1 0 0,0 0 1 0 0,1 0-1 0 0,-1 0 1 0 0,1 0 0 0 0,4-1-29 0 0,0 0 1 0 0,0-1 0 0 0,-1 0-1 0 0,1 1 1 0 0,0-2 0 0 0,-1 1-1 0 0,1 0 1 0 0,-1-1 0 0 0,0 0-1 0 0,7-5 1 0 0,8-6-39 0 0,75-47 435 0 0,-59 33-365 0 0,-24 19 0 0 0,20-14 0 0 0,72-39 0 0 0,-95 58 0 0 0,-41 28 320 0 0,-31 22-224 0 0,57-40-96 0 0,0-1 0 0 0,-10 11 0 0 0,-11 9 0 0 0,-16 12-7 0 0,31-26 82 0 0,-24 18 1 0 0,37-29-79 0 0,-1 0 0 0 0,1 0 0 0 0,0 0 0 0 0,-1 1 1 0 0,1-1-1 0 0,0 0 0 0 0,0 0 0 0 0,-1 0 0 0 0,1 0 0 0 0,0 1 0 0 0,-1-1 0 0 0,1 0 0 0 0,0 0 0 0 0,0 1 0 0 0,-1-1 0 0 0,1 0 0 0 0,0 0 0 0 0,0 1 0 0 0,0-1 1 0 0,-1 0-1 0 0,1 1 0 0 0,0-1 0 0 0,0 0 0 0 0,0 0 0 0 0,0 1 0 0 0,0-1 0 0 0,0 0 0 0 0,0 1 0 0 0,0-1 0 0 0,0 0 0 0 0,0 1 0 0 0,0-1 0 0 0,0 0 0 0 0,0 1 1 0 0,0-1-1 0 0,0 0 0 0 0,0 1 0 0 0,0-1 0 0 0,0 1 0 0 0,1-1-11 0 0,-1 0 1 0 0,1 1 0 0 0,-1-1-1 0 0,1 0 1 0 0,-1 0 0 0 0,1 1-1 0 0,-1-1 1 0 0,1 0-1 0 0,0 0 1 0 0,-1 0 0 0 0,1 0-1 0 0,-1 0 1 0 0,1 0-1 0 0,-1 0 1 0 0,1 0 0 0 0,0 0-1 0 0,-1 0 1 0 0,1 0-1 0 0,-1-1 1 0 0,1 1 0 0 0,-1 0-1 0 0,2-1 1 0 0,85-37-394 0 0,-80 34 408 0 0,1 0-1 0 0,-1 0 1 0 0,7-7-1 0 0,15-9 66 0 0,42-25 192 0 0,-65 40-269 0 0,0 1 0 0 0,-1 0 0 0 0,1-1 0 0 0,-1 0 1 0 0,0 0-1 0 0,-1-1 0 0 0,1 0 0 0 0,-1 1 0 0 0,4-9 1 0 0,-7 12 24 0 0,-1 1 1 0 0,1 0 0 0 0,-1-1-1 0 0,1 1 1 0 0,-1-1-1 0 0,0 1 1 0 0,1-1 0 0 0,-1 1-1 0 0,0-1 1 0 0,0 1 0 0 0,0 0-1 0 0,0-1 1 0 0,0 1 0 0 0,-1-1-1 0 0,1-1 1 0 0,-1 2-6 0 0,1 0 1 0 0,-1 0-1 0 0,1 1 1 0 0,-1-1-1 0 0,1 0 1 0 0,-1 1-1 0 0,0-1 0 0 0,1 0 1 0 0,-1 1-1 0 0,1-1 1 0 0,-1 1-1 0 0,0-1 0 0 0,0 1 1 0 0,1-1-1 0 0,-1 1 1 0 0,0-1-1 0 0,0 1 1 0 0,0 0-1 0 0,0-1 0 0 0,-3 1 12 0 0,0-1 0 0 0,0 1 1 0 0,-1 0-1 0 0,1 0 0 0 0,0 0 0 0 0,0 0 0 0 0,0 1 0 0 0,0-1 0 0 0,-6 3 0 0 0,4-1-12 0 0,0 0 1 0 0,-1 1 0 0 0,1 0-1 0 0,0 0 1 0 0,0 1-1 0 0,0-1 1 0 0,-5 5-1 0 0,-34 34-76 0 0,31-28 29 0 0,6-6 33 0 0,1 0 0 0 0,-1 1 0 0 0,1-1 0 0 0,1 2 0 0 0,0-1 0 0 0,0 1 1 0 0,1 0-1 0 0,0 0 0 0 0,1 1 0 0 0,-6 19 0 0 0,10-29 1 0 0,-1-1 0 0 0,1 1 0 0 0,0 0 0 0 0,0 0 0 0 0,0-1 0 0 0,0 1 0 0 0,0 0 0 0 0,0-1 0 0 0,0 1 0 0 0,0 0 0 0 0,0 0 0 0 0,1-1 0 0 0,-1 1 0 0 0,0 0 0 0 0,0-1 0 0 0,1 1 0 0 0,-1 0 0 0 0,0-1 0 0 0,1 1 0 0 0,-1-1 0 0 0,0 1 0 0 0,1 0 0 0 0,-1-1 0 0 0,1 1 0 0 0,-1-1 0 0 0,1 1 0 0 0,-1-1 0 0 0,1 0 0 0 0,0 1 0 0 0,-1-1 0 0 0,1 1 0 0 0,-1-1 0 0 0,1 0 0 0 0,0 0 0 0 0,-1 1 0 0 0,1-1 0 0 0,0 0 0 0 0,-1 0 0 0 0,1 0 0 0 0,0 0 0 0 0,0 0 0 0 0,-1 0 0 0 0,2 0 0 0 0,2 0-7 0 0,-1 0 1 0 0,1 0-1 0 0,-1 0 1 0 0,0 0-1 0 0,1-1 1 0 0,-1 0 0 0 0,7-2-1 0 0,0-1 0 0 0,0 0 2 0 0,0 0-1 0 0,0-1 0 0 0,-1 0 0 0 0,10-6 0 0 0,11-10 10 0 0,-14 11 0 0 0,-2 0 0 0 0,15-14 0 0 0,-29 24 0 0 0,16-14 3 0 0,-2 0 0 0 0,1-1-1 0 0,18-27 1 0 0,-26 31 20 0 0,3-2 43 0 0,-2-1-1 0 0,0 0 1 0 0,11-25-1 0 0,-15 28-26 0 0,-2 5-34 0 0,1-1 0 0 0,-1 1-1 0 0,0-1 1 0 0,0 0-1 0 0,-1 1 1 0 0,0-1-1 0 0,0 0 1 0 0,-1-13-1 0 0,1 20-3 0 0,-1 0 1 0 0,0-1-1 0 0,0 1 0 0 0,0-1 0 0 0,0 1 0 0 0,0 0 0 0 0,0-1 1 0 0,0 1-1 0 0,0 0 0 0 0,0-1 0 0 0,0 1 0 0 0,0-1 0 0 0,-1 1 1 0 0,1 0-1 0 0,0-1 0 0 0,0 1 0 0 0,0 0 0 0 0,0-1 0 0 0,0 1 1 0 0,-1 0-1 0 0,1 0 0 0 0,0-1 0 0 0,0 1 0 0 0,-1 0 1 0 0,1-1-1 0 0,0 1 0 0 0,0 0 0 0 0,-1 0 0 0 0,1 0 0 0 0,0-1 1 0 0,-1 1-1 0 0,1 0 0 0 0,0 0 0 0 0,-1 0 0 0 0,1 0 0 0 0,0-1 1 0 0,-1 1-1 0 0,1 0 0 0 0,0 0 0 0 0,-1 0 0 0 0,1 0 0 0 0,-1 0 1 0 0,1 0-1 0 0,0 0 0 0 0,-1 0 0 0 0,1 0 0 0 0,0 0 1 0 0,-1 0-1 0 0,1 1 0 0 0,-1-1 0 0 0,1 0 0 0 0,0 0 0 0 0,-1 0 1 0 0,1 0-1 0 0,0 0 0 0 0,0 1 0 0 0,-1-1 0 0 0,1 0 0 0 0,-19 18-11 0 0,16-15 15 0 0,-38 48-5 0 0,6-8 0 0 0,7-9 0 0 0,-15 16 0 0 0,-12 15 0 0 0,40-47 1 0 0,13-15-3 0 0,0 0 0 0 0,0-1-1 0 0,0 1 1 0 0,0-1 0 0 0,-1 1 0 0 0,-3 2 0 0 0,6-5 1 0 0,0 0 1 0 0,0 0 0 0 0,0 0 0 0 0,0 0 0 0 0,0 1 0 0 0,0-1 0 0 0,0 0 0 0 0,0 0 0 0 0,-1 0-1 0 0,1 0 1 0 0,0 0 0 0 0,0 0 0 0 0,0 0 0 0 0,0 0 0 0 0,0 1 0 0 0,0-1 0 0 0,0 0 0 0 0,-1 0-1 0 0,1 0 1 0 0,0 0 0 0 0,0 0 0 0 0,0 0 0 0 0,0 0 0 0 0,0 0 0 0 0,-1 0 0 0 0,1 0 0 0 0,0 0-1 0 0,0 0 1 0 0,0 0 0 0 0,0 0 0 0 0,0 0 0 0 0,-1 0 0 0 0,1 0 0 0 0,0 0 0 0 0,0 0 0 0 0,0 0-1 0 0,0 0 1 0 0,0 0 0 0 0,-1 0 0 0 0,1 0 0 0 0,0-1 0 0 0,0 1 0 0 0,0 0 0 0 0,0 0 0 0 0,0 0-1 0 0,0 0 1 0 0,0 0 0 0 0,-1 0 0 0 0,1 0 0 0 0,0 0 0 0 0,0-1 0 0 0,0 1 0 0 0,0 0 0 0 0,0 0 0 0 0,0 0-1 0 0,0 0 1 0 0,0 0 0 0 0,0-1 0 0 0,0 1 0 0 0,0 0 0 0 0,0 0 0 0 0,0 0 0 0 0,0 0 0 0 0,0 0-1 0 0,0-1 1 0 0,0 1 0 0 0,0 0 0 0 0,0 0 0 0 0,0 0 0 0 0,2-8 14 0 0,13-19-14 0 0,57-99 0 0 0,-44 75 0 0 0,-6 8 0 0 0,-13 25 0 0 0,0 0 0 0 0,-2-1 0 0 0,7-22 0 0 0,-12 35 0 0 0,0 1 0 0 0,-1 1 0 0 0,1-1 0 0 0,-1 0 0 0 0,0 1 0 0 0,0-1 0 0 0,-1 0 0 0 0,1 0 0 0 0,-1 0 0 0 0,-1-7 0 0 0,1 12 2 0 0,0 0-1 0 0,0-1 1 0 0,0 1-1 0 0,0 0 1 0 0,0 0-1 0 0,0 0 1 0 0,0-1-1 0 0,-1 1 1 0 0,1 0 0 0 0,0 0-1 0 0,0 0 1 0 0,0 0-1 0 0,0-1 1 0 0,0 1-1 0 0,-1 0 1 0 0,1 0-1 0 0,0 0 1 0 0,0 0-1 0 0,0 0 1 0 0,-1 0-1 0 0,1 0 1 0 0,0 0-1 0 0,0-1 1 0 0,-1 1-1 0 0,1 0 1 0 0,0 0 0 0 0,0 0-1 0 0,0 0 1 0 0,-1 0-1 0 0,1 0 1 0 0,0 0-1 0 0,0 0 1 0 0,-1 0-1 0 0,1 1 1 0 0,0-1-1 0 0,0 0 1 0 0,0 0-1 0 0,-1 0 1 0 0,1 0-1 0 0,0 0 1 0 0,0 0-1 0 0,-1 0 1 0 0,1 0 0 0 0,0 1-1 0 0,0-1 1 0 0,0 0-1 0 0,0 0 1 0 0,-1 0-1 0 0,1 0 1 0 0,0 1-1 0 0,0-1 13 0 0,-7 5 0 0 0,1-1-1 0 0,0 2 1 0 0,0-1-1 0 0,1 1 1 0 0,-1 0-1 0 0,1 0 1 0 0,-6 9-1 0 0,-1 1-61 0 0,2-1 25 0 0,0 0 1 0 0,-13 27-1 0 0,6-8 11 0 0,-36 75-292 0 0,35-76 346 0 0,1 1 0 0 0,-21 62 0 0 0,32-78-8 0 0,4-14-25 0 0,1 0-1 0 0,-1-1 1 0 0,1 1-1 0 0,0 0 1 0 0,0-1 0 0 0,1 1-1 0 0,-1 0 1 0 0,1 0 0 0 0,0 0-1 0 0,0 0 1 0 0,0 0 0 0 0,1 4-1 0 0,-1-8-8 0 0,0 0 0 0 0,0 1 0 0 0,0-1 0 0 0,0 0 0 0 0,0 0 0 0 0,0 1 0 0 0,0-1 0 0 0,1 0 0 0 0,-1 0 0 0 0,0 1 0 0 0,0-1 0 0 0,0 0 0 0 0,0 0 0 0 0,1 1 0 0 0,-1-1 0 0 0,0 0 0 0 0,0 0 0 0 0,1 0 0 0 0,-1 1 0 0 0,0-1 0 0 0,0 0 0 0 0,1 0 0 0 0,-1 0 0 0 0,0 0 0 0 0,1 0 0 0 0,-1 0 0 0 0,0 0 0 0 0,0 0 0 0 0,1 0 0 0 0,-1 0 0 0 0,0 0 0 0 0,1 0 0 0 0,-1 0 0 0 0,0 0 0 0 0,1 0 0 0 0,-1 0 0 0 0,0 0 0 0 0,0 0 0 0 0,1 0 0 0 0,-1 0 0 0 0,1 0 0 0 0,7-5 0 0 0,1 0 0 0 0,-1-2 0 0 0,0 1 0 0 0,-1-1 0 0 0,1-1 0 0 0,-2 1 0 0 0,10-14 0 0 0,-8 11 0 0 0,0 0 0 0 0,0 1 0 0 0,12-9 0 0 0,12-16 0 0 0,-11 10 12 0 0,-3 3 38 0 0,24-35 0 0 0,-24 28 13 0 0,-5 9-94 0 0,16-32-1 0 0,-11 21 12 0 0,-10 19 66 0 0,-8 11-42 0 0,0 0-1 0 0,0 0 0 0 0,0 0 1 0 0,0 0-1 0 0,0 0 1 0 0,0 0-1 0 0,0 0 0 0 0,0 0 1 0 0,0 0-1 0 0,0 0 1 0 0,0 0-1 0 0,0 0 0 0 0,0 0 1 0 0,0 0-1 0 0,0 0 1 0 0,0 1-1 0 0,0-1 0 0 0,0 0 1 0 0,0 0-1 0 0,0 0 1 0 0,0 0-1 0 0,0 0 1 0 0,1 0-1 0 0,-1 0 0 0 0,0 0 1 0 0,0 0-1 0 0,0 0 1 0 0,0 0-1 0 0,0 0 0 0 0,0 0 1 0 0,0 0-1 0 0,0 0 1 0 0,0 0-1 0 0,0 0 0 0 0,0 0 1 0 0,0 0-1 0 0,0 0 1 0 0,0 0-1 0 0,1 0 1 0 0,-1 0-1 0 0,0 0 0 0 0,0 0 1 0 0,0 0-1 0 0,-7 21-3 0 0,0 1 0 0 0,-16 30 0 0 0,5-11 0 0 0,0-1 0 0 0,-9 22 0 0 0,12-24 0 0 0,9-23 0 0 0,-9 29 0 0 0,6-16 0 0 0,6-21 9 0 0,1 0 0 0 0,0 0 0 0 0,0 0 0 0 0,1 0 0 0 0,-1 9 0 0 0,2-12-10 0 0,0-1 8 0 0,0 0 1 0 0,0 0-1 0 0,0-1 1 0 0,0 1-1 0 0,0 0 0 0 0,2 5 1 0 0,-2-7-7 0 0,0-1 0 0 0,0 0 0 0 0,1 1 0 0 0,-1-1 0 0 0,0 0 0 0 0,0 1 0 0 0,1-1 0 0 0,-1 0 1 0 0,0 1-1 0 0,0-1 0 0 0,1 0 0 0 0,-1 1 0 0 0,0-1 0 0 0,1 0 0 0 0,-1 0 0 0 0,0 0 0 0 0,1 1 1 0 0,-1-1-1 0 0,0 0 0 0 0,1 0 0 0 0,-1 0 0 0 0,1 1 0 0 0,0-1-1 0 0,0 0 0 0 0,0-1 0 0 0,0 1 0 0 0,0 0-1 0 0,0 0 1 0 0,0 0 0 0 0,0-1 0 0 0,0 1 0 0 0,0 0 0 0 0,0-1 0 0 0,0 1-1 0 0,0-1 1 0 0,1 0 0 0 0,5-3 28 0 0,0-1-1 0 0,0 1 0 0 0,0-2 1 0 0,0 1-1 0 0,-1-1 1 0 0,7-7-1 0 0,24-27 20 0 0,-24 28-33 0 0,-1-1-1 0 0,0 0 1 0 0,-1-1-1 0 0,-1 0 1 0 0,10-18-1 0 0,-4 4 39 0 0,-11 20-17 0 0,0 1 0 0 0,-1-1 0 0 0,6-15 0 0 0,-2 3 21 0 0,-7 17-62 0 0,1-1 0 0 0,-1 0 0 0 0,1 0 1 0 0,-1 1-1 0 0,0-1 0 0 0,0 0 0 0 0,-1 0 0 0 0,1 0 0 0 0,-1-6 1 0 0,0 0-18 0 0,0 6 46 0 0,0 1-1 0 0,0-1 0 0 0,0 1 1 0 0,-1-1-1 0 0,-1-6 0 0 0,2 9-17 0 0,-1 0 0 0 0,1 1 0 0 0,0-1 0 0 0,-1 0-1 0 0,1 1 1 0 0,0-1 0 0 0,-1 0 0 0 0,1 1 0 0 0,-1-1-1 0 0,1 1 1 0 0,-1-1 0 0 0,0 1 0 0 0,1-1 0 0 0,-1 1-1 0 0,1-1 1 0 0,-1 1 0 0 0,0 0 0 0 0,1-1 0 0 0,-1 1-1 0 0,0 0 1 0 0,1 0 0 0 0,-1-1 0 0 0,0 1 0 0 0,0 0-1 0 0,1 0 1 0 0,-1 0 0 0 0,0 0 0 0 0,0 0 0 0 0,1 0 0 0 0,-1 0-1 0 0,0 0 1 0 0,0 0 0 0 0,1 0 0 0 0,-2 1-1 0 0,-8 2 1 0 0,0 1 0 0 0,0 0 0 0 0,1 0 0 0 0,-1 1 0 0 0,-15 11 0 0 0,0-1-112 0 0,-57 25-76 0 0,-5 3 174 0 0,81-41-1 0 0,1 1-1 0 0,0-1 0 0 0,-1 0 1 0 0,1-1-1 0 0,-12 3 0 0 0,16-4 11 0 0,1 0 0 0 0,-1 0 0 0 0,1 0 0 0 0,-1 1 0 0 0,1-1 0 0 0,0 0 0 0 0,-1 0 0 0 0,1 0 0 0 0,-1 0 0 0 0,1 0 0 0 0,0-1 0 0 0,-1 1 0 0 0,1 0 0 0 0,-1 0 0 0 0,1 0 0 0 0,-1 0 0 0 0,1 0 0 0 0,0 0 0 0 0,-1-1 0 0 0,1 1 0 0 0,0 0 0 0 0,-1 0 0 0 0,1-1 0 0 0,0 1 0 0 0,-1 0 0 0 0,1-1 0 0 0,0 1 0 0 0,-1 0 0 0 0,1 0 0 0 0,0-1 0 0 0,-1 0 0 0 0,1 0 0 0 0,0-1 0 0 0,0 1 0 0 0,-1 0 0 0 0,1 0 0 0 0,0 0 0 0 0,0 0 0 0 0,0 0 0 0 0,0-1 0 0 0,0 1 0 0 0,1-1 0 0 0,9-30 0 0 0,-3 6-45 0 0,-6 20 19 0 0,1 0 0 0 0,-1 0 0 0 0,5-9 0 0 0,75-128-177 0 0,-18 33 124 0 0,-52 85 231 0 0,0 1 0 0 0,12-44 1 0 0,-14 42-1 0 0,-7 19-198 0 0,1-1 1 0 0,-1 1-1 0 0,-1 0 0 0 0,1-1 1 0 0,0-11-1 0 0,-2 19 46 0 0,0-1 0 0 0,0 1 0 0 0,0 0 0 0 0,0 0 0 0 0,0 0 0 0 0,0 0 0 0 0,0 0 0 0 0,0 0 0 0 0,0-1 0 0 0,0 1 0 0 0,0 0 0 0 0,0 0 0 0 0,0 0 0 0 0,0 0 0 0 0,-1 0 0 0 0,1 0 0 0 0,0 0 0 0 0,0 0 0 0 0,0-1 0 0 0,0 1 0 0 0,0 0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 0 0 0 0,-1 0 0 0 0,1 0 0 0 0,0 0 0 0 0,0 1 0 0 0,0-1 0 0 0,0 0 0 0 0,0 0 0 0 0,0 0 0 0 0,0 0 0 0 0,0 0 0 0 0,0 0 0 0 0,0 1 0 0 0,-6 3 0 0 0,-8 15 0 0 0,1 0 0 0 0,1 0-1 0 0,-16 35 1 0 0,11-21-9 0 0,-19 42-45 0 0,34-71 54 0 0,0 0 0 0 0,1 0 0 0 0,0 0 0 0 0,0 0 0 0 0,-1 6 0 0 0,-4 13 0 0 0,6-22 0 0 0,-1 0 0 0 0,1 0 0 0 0,0 0 0 0 0,-1 0 0 0 0,1 0 0 0 0,0 0 0 0 0,0 0 0 0 0,0 0 0 0 0,0 0 0 0 0,0 0 0 0 0,0 0 0 0 0,0 0 0 0 0,0 0 0 0 0,0 0 0 0 0,1 2 0 0 0,3 4 10 0 0,1-8 12 0 0,0-7 10 0 0,7-14-32 0 0,2-8 11 0 0,-2-2 42 0 0,-7 18-48 0 0,8-25 1 0 0,0-15 50 0 0,7-35-59 0 0,-19 84 3 0 0,-1 1 0 0 0,0 0 0 0 0,0-1 0 0 0,0 1 0 0 0,0 0 0 0 0,-1-1 0 0 0,-1-6 0 0 0,2 11 0 0 0,0-1 0 0 0,0 0 0 0 0,-1 0 0 0 0,1 0 0 0 0,0 0 0 0 0,-1 0 0 0 0,1 0 0 0 0,0 1 0 0 0,-1-1 0 0 0,1 0 0 0 0,-1 0 0 0 0,0 1 0 0 0,1-1 0 0 0,-1 0 0 0 0,0 1 0 0 0,1-1 0 0 0,-1 0 0 0 0,0 1 0 0 0,1-1 0 0 0,-1 1 0 0 0,0-1 0 0 0,0 1 0 0 0,0 0 0 0 0,0-1 0 0 0,0 1 0 0 0,1 0 0 0 0,-1-1 0 0 0,0 1 0 0 0,0 0 0 0 0,0 0 0 0 0,0 0 0 0 0,0 0 0 0 0,0 0 0 0 0,0 0 0 0 0,0 0 0 0 0,0 0 0 0 0,0 0 0 0 0,1 1 0 0 0,-3 0 0 0 0,-9 3-35 0 0,0 2 0 0 0,1 0-1 0 0,-1 0 1 0 0,1 1 0 0 0,1 0-1 0 0,0 1 1 0 0,0 0 0 0 0,0 1 0 0 0,1 0-1 0 0,0 1 1 0 0,1-1 0 0 0,-13 21 0 0 0,-27 33-68 0 0,-10 16 152 0 0,56-75-55 0 0,-1-1 0 0 0,1 1 0 0 0,-1 0 0 0 0,0-1 1 0 0,0 1-1 0 0,0-1 0 0 0,-1 0 0 0 0,-6 5 0 0 0,6-7 65 0 0,4-1-51 0 0,0 0 0 0 0,0 0 1 0 0,-1-1-1 0 0,1 1 1 0 0,0 0-1 0 0,0 0 1 0 0,-1-1-1 0 0,1 1 1 0 0,0 0-1 0 0,0-1 1 0 0,0 1-1 0 0,0 0 1 0 0,0-1-1 0 0,-1 1 0 0 0,1 0 1 0 0,0-1-1 0 0,0 1 1 0 0,0 0-1 0 0,0-1 1 0 0,0 1-1 0 0,0 0 1 0 0,0-1-1 0 0,0 1 1 0 0,0 0-1 0 0,0-1 1 0 0,0 1-1 0 0,0 0 0 0 0,0-1 1 0 0,1 1-1 0 0,0-12 64 0 0,55-138-237 0 0,-38 105 109 0 0,8-16 58 0 0,3-8-2 0 0,-20 42-1 0 0,-3 7 14 0 0,-3 9 32 0 0,-4 11-43 0 0,1 0 0 0 0,0 0 0 0 0,0 0 0 0 0,0-1 0 0 0,0 1 0 0 0,0 0 0 0 0,0 0 0 0 0,0 0 0 0 0,0 0 0 0 0,0 0 0 0 0,-1 0 1 0 0,1 0-1 0 0,0 0 0 0 0,0-1 0 0 0,0 1 0 0 0,0 0 0 0 0,0 0 0 0 0,0 0 0 0 0,-1 0 0 0 0,1 0 0 0 0,0 0 0 0 0,0 0 0 0 0,0 0 0 0 0,0 0 0 0 0,0 0 1 0 0,-1 0-1 0 0,1 0 0 0 0,0 0 0 0 0,0 0 0 0 0,0 0 0 0 0,0 0 0 0 0,-1 0 0 0 0,1 0 0 0 0,0 0 0 0 0,0 0 0 0 0,-1 1 4 0 0,0-1 1 0 0,-1 1-1 0 0,1-1 0 0 0,0 1 1 0 0,0 0-1 0 0,1 0 0 0 0,-1-1 1 0 0,0 1-1 0 0,0 0 0 0 0,0 0 1 0 0,0 0-1 0 0,1 0 0 0 0,-1 0 1 0 0,0 0-1 0 0,0 1 0 0 0,-30 48-90 0 0,-5 8-122 0 0,10-15 182 0 0,26-43 29 0 0,0 0 0 0 0,0 0 0 0 0,0 0 0 0 0,0-1 0 0 0,0 1 0 0 0,0 0 0 0 0,0 0 0 0 0,0 0 0 0 0,0 0 0 0 0,0 0 0 0 0,0 0 0 0 0,0 0 0 0 0,0 0 0 0 0,0 0 0 0 0,0 0 1 0 0,0 0-1 0 0,0 0 0 0 0,0-1 0 0 0,0 1 0 0 0,0 0 0 0 0,0 0 0 0 0,0 0 0 0 0,0 0 0 0 0,0 0 0 0 0,0 0 0 0 0,0 0 0 0 0,0 0 0 0 0,-1 0 0 0 0,1 0 0 0 0,0 0 1 0 0,0 0-1 0 0,0 0 0 0 0,0 0 0 0 0,0 0 0 0 0,0 0 0 0 0,0 0 0 0 0,0 0 0 0 0,0 0 0 0 0,0 0 0 0 0,0 0 0 0 0,0 0 0 0 0,0 0 0 0 0,-1 0 0 0 0,1 0 0 0 0,0 0 0 0 0,0 0 1 0 0,0 0-1 0 0,0 0 0 0 0,0 0 0 0 0,0 0 0 0 0,0 0 0 0 0,0 0 0 0 0,0 0 0 0 0,0 0 0 0 0,0 0 0 0 0,0 0 0 0 0,0 0 0 0 0,-1 0 0 0 0,1 0 0 0 0,0 0 0 0 0,0 0 1 0 0,0 0-1 0 0,0 0 0 0 0,0 0 0 0 0,0 0 0 0 0,0 0 0 0 0,0-6 80 0 0,5-9-79 0 0,14-28 0 0 0,-6 17-8 0 0,-9 18 2 0 0,1-1 0 0 0,9-12 0 0 0,-8 13 0 0 0,0 0 0 0 0,7-14 0 0 0,-6 4 0 0 0,2 1 0 0 0,0 0 0 0 0,14-19 0 0 0,12-15 0 0 0,-21 28 0 0 0,19-21 0 0 0,63-86-88 0 0,-79 110 88 0 0,-66 80 11 0 0,15-25 17 0 0,20-22-15 0 0,-22 28-1 0 0,3 0-12 0 0,-14 21 0 0 0,-2 1 30 0 0,23-31 10 0 0,31-50 130 0 0,14-15-245 0 0,-9 15 12 0 0,19-26 1 0 0,-15 27 62 0 0,2-5 0 0 0,39-38 0 0 0,40-31 0 0 0,-23 24-53 0 0,-60 55 17 0 0,6-2-3 0 0,-18 14 39 0 0,0 0 0 0 0,0-1 0 0 0,0 1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1 0 0 0,0-1 0 0 0,0 0 0 0 0,0 0 0 0 0,0 0 0 0 0,0 0 0 0 0,0 0 0 0 0,0 0 0 0 0,0 0 0 0 0,1 0 0 0 0,-1 1 0 0 0,0-1 0 0 0,0 0 0 0 0,0 0 0 0 0,0 0 0 0 0,0 0 0 0 0,0 0 0 0 0,0 0 0 0 0,0 1 0 0 0,0-1 0 0 0,0 0 0 0 0,0 0 0 0 0,0 0 0 0 0,0 0 0 0 0,0 0 0 0 0,0 0 0 0 0,0 1 0 0 0,-1-1 0 0 0,1 0 0 0 0,0 0 0 0 0,0 0 0 0 0,-2 9 0 0 0,1-8 0 0 0,-5 13 31 0 0,0 1 0 0 0,-2-1 0 0 0,0-1 0 0 0,-11 16 0 0 0,10-15-11 0 0,-8 8 37 0 0,-20 22-1 0 0,-10 14 11 0 0,9-8-17 0 0,-33 51 17 0 0,-66 108 8 0 0,118-182-30 0 0,-18 23 27 0 0,36-49-8 0 0,4-7 64 0 0,5-8-186 0 0,18-21 0 0 0,-8 11-28 0 0,65-97-56 0 0,-48 68 141 0 0,-24 34 7 0 0,17-22 0 0 0,4 1 19 0 0,27-32 3 0 0,-20 23-28 0 0,13-13 0 0 0,-43 55 0 0 0,-9 7 0 0 0,0 0 0 0 0,0 0 0 0 0,1-1 0 0 0,-1 1 0 0 0,0 0 0 0 0,1 0 0 0 0,-1 0 0 0 0,0 0 0 0 0,0 0 0 0 0,1-1 0 0 0,-1 1 0 0 0,0 0 0 0 0,1 0 0 0 0,-1 0 0 0 0,0 0 0 0 0,1 0 0 0 0,-1 0 0 0 0,0 0 0 0 0,1 0 0 0 0,-1 0 0 0 0,0 0 0 0 0,1 0 0 0 0,-1 0 0 0 0,0 0 0 0 0,1 1 0 0 0,-1-1 0 0 0,0 0 0 0 0,1 0 0 0 0,-1 0 0 0 0,0 0 0 0 0,0 0 0 0 0,1 1 0 0 0,-1-1 0 0 0,0 0 0 0 0,0 0 0 0 0,1 1 0 0 0,-1-1 0 0 0,0 0 0 0 0,0 0 0 0 0,1 1 0 0 0,-1-1 0 0 0,0 0 0 0 0,0 0 0 0 0,0 1 0 0 0,0-1 0 0 0,0 0 0 0 0,0 1 0 0 0,1-1 0 0 0,-1 0 0 0 0,0 1 0 0 0,0-1 0 0 0,0 0 0 0 0,0 1 0 0 0,0-1 0 0 0,0 0 0 0 0,0 1 0 0 0,0-1 0 0 0,0 0 0 0 0,-1 1 0 0 0,1-1 0 0 0,0 7-11 0 0,0-1-1 0 0,-1 1 0 0 0,0-1 1 0 0,0 0-1 0 0,0 0 1 0 0,-1 1-1 0 0,0-1 0 0 0,-3 7 1 0 0,-2 5-18 0 0,-7 22 22 0 0,-34 65 1 0 0,9-25 8 0 0,1-4-2 0 0,9-21 0 0 0,25-43 0 0 0,4-12 0 0 0,0 0 1 0 0,0 0-1 0 0,0 0 0 0 0,0 1 1 0 0,0-1-1 0 0,-1 0 0 0 0,1 0 1 0 0,0 0-1 0 0,0 1 0 0 0,0-1 0 0 0,0 0 1 0 0,0 0-1 0 0,0 0 0 0 0,1 0 1 0 0,-1 1-1 0 0,0-1 0 0 0,0 0 0 0 0,0 0 1 0 0,0 0-1 0 0,0 0 0 0 0,0 1 1 0 0,0-1-1 0 0,0 0 0 0 0,0 0 1 0 0,0 0-1 0 0,0 0 0 0 0,1 0 0 0 0,-1 0 1 0 0,0 1-1 0 0,0-1 0 0 0,0 0 1 0 0,0 0-1 0 0,0 0 0 0 0,1 0 0 0 0,-1 0 1 0 0,0 0-1 0 0,0 0 0 0 0,0 0 1 0 0,0 0-1 0 0,0 0 0 0 0,1 1 1 0 0,-1-1-1 0 0,0 0 0 0 0,0 0 0 0 0,0 0 1 0 0,1 0-1 0 0,-1 0 0 0 0,0 0 1 0 0,0 0-1 0 0,0 0 0 0 0,0-1 1 0 0,1 1-1 0 0,-1 0 0 0 0,0 0 0 0 0,0 0 1 0 0,0 0-1 0 0,0 0 0 0 0,1 0 1 0 0,-1 0-1 0 0,0 0 0 0 0,0 0 0 0 0,0 0 1 0 0,0-1-1 0 0,11-4 37 0 0,-10 5-33 0 0,11-8 6 0 0,1-1-1 0 0,-1 0 1 0 0,-1-1-1 0 0,0 0 1 0 0,0-1 0 0 0,12-16-1 0 0,6-5 0 0 0,-4 3-9 0 0,-2-1 0 0 0,-1-1 0 0 0,23-43 0 0 0,-7 12 0 0 0,-22 34 0 0 0,-11 18 0 0 0,1 1 0 0 0,0-1 0 0 0,7-8 0 0 0,0-7 0 0 0,-14 31-2 0 0,-5 5 15 0 0,0-2-1 0 0,1 0 0 0 0,0 0-1 0 0,-7 16 1 0 0,4-6-6 0 0,-20 54-6 0 0,11-28 0 0 0,10-26-4 0 0,-4 7-14 0 0,1 0 0 0 0,2 1-1 0 0,-9 42 1 0 0,16-47 185 0 0,1-21-163 0 0,0-1 1 0 0,0 1-1 0 0,0-1 1 0 0,0 1-1 0 0,0-1 1 0 0,0 0 0 0 0,0 1-1 0 0,0-1 1 0 0,0 1-1 0 0,0-1 1 0 0,0 1-1 0 0,0-1 1 0 0,0 1-1 0 0,0-1 1 0 0,0 0-1 0 0,1 1 1 0 0,-1-1-1 0 0,0 1 1 0 0,0-1-1 0 0,1 0 1 0 0,-1 1 0 0 0,0-1-1 0 0,0 1 1 0 0,1-1-1 0 0,-1 0 1 0 0,0 1-1 0 0,1-1 1 0 0,-1 0-1 0 0,0 0 1 0 0,1 1-1 0 0,-1-1 1 0 0,1 0-1 0 0,-1 0 1 0 0,0 0-1 0 0,1 1 1 0 0,0-1 0 0 0,3-1-42 0 0,-1 0 0 0 0,1-1 1 0 0,-1 1-1 0 0,0-1 0 0 0,0 0 1 0 0,1 0-1 0 0,-1 0 0 0 0,0 0 1 0 0,0 0-1 0 0,4-5 1 0 0,24-32 98 0 0,-16 21-91 0 0,-4 3 29 0 0,15-28 0 0 0,3-5 0 0 0,-14 27 0 0 0,52-67 0 0 0,-40 57 0 0 0,-12 14 0 0 0,0 0 0 0 0,20-16 0 0 0,-35 32 0 0 0,1 1 0 0 0,-1-1 0 0 0,0 1 0 0 0,1 0 0 0 0,-1-1 0 0 0,0 1 0 0 0,1 0 0 0 0,-1 0 0 0 0,1-1 0 0 0,-1 1 0 0 0,1 0 0 0 0,-1 0 0 0 0,0 0 0 0 0,1-1 0 0 0,-1 1 0 0 0,1 0 0 0 0,-1 0 0 0 0,1 0 0 0 0,-1 0 0 0 0,1 0 0 0 0,-1 0 0 0 0,1 0 0 0 0,-1 0 0 0 0,1 0 0 0 0,-1 0 0 0 0,1 0 0 0 0,0 1 0 0 0,-1-1 0 0 0,1 0 0 0 0,-1 1 0 0 0,0 0 0 0 0,1-1 0 0 0,-1 1 0 0 0,0-1 0 0 0,1 1 0 0 0,-1-1 0 0 0,0 1 0 0 0,0 0 0 0 0,0-1 0 0 0,0 1 0 0 0,1-1 0 0 0,-1 1 0 0 0,0 0 0 0 0,0-1 0 0 0,0 2 0 0 0,0 2 0 0 0,0 1 0 0 0,-1 0 0 0 0,1-1 0 0 0,-3 8 0 0 0,-11 30-25 0 0,-3-1-1 0 0,-24 46 0 0 0,31-66 31 0 0,-9 12-5 0 0,14-25 0 0 0,0 0 0 0 0,1 0 0 0 0,0 0 0 0 0,-4 12 0 0 0,-1-2-1 0 0,8-17 3 0 0,0 1-1 0 0,-1 0 1 0 0,1 0-1 0 0,0 0 0 0 0,1 0 1 0 0,-1 0-1 0 0,0 0 1 0 0,0 3-1 0 0,1 3 63 0 0,17-20 143 0 0,4-11-154 0 0,-1 0 0 0 0,0-2 0 0 0,22-37 0 0 0,-28 41-99 0 0,35-62-140 0 0,-2 3 51 0 0,27-43 61 0 0,-41 64-1 0 0,-2 6 43 0 0,-12 19 97 0 0,8-10 11 0 0,-17 26 36 0 0,-9 13-26 0 0,-9 10-28 0 0,6-3-50 0 0,0 0 1 0 0,0 1-1 0 0,1-1 0 0 0,-1 1 0 0 0,0-1 0 0 0,1 1 1 0 0,-1 3-1 0 0,-9 13-10 0 0,3-8 2 0 0,1 0 0 0 0,0 1 0 0 0,-7 16 0 0 0,5-11 0 0 0,-15 23 0 0 0,-1 3 0 0 0,-86 189 11 0 0,108-220 61 0 0,7-14 8 0 0,10-18-51 0 0,27-46-29 0 0,-20 33 0 0 0,-11 19 0 0 0,14-31 0 0 0,-16 29 0 0 0,18-26 0 0 0,3-7 0 0 0,-10 13 0 0 0,-9 18 0 0 0,14-34 0 0 0,-18 36 5 0 0,-4 13 0 0 0,-1-1 0 0 0,1 1-1 0 0,-1-1 1 0 0,0 0 0 0 0,0 1 0 0 0,0-1-1 0 0,0 0 1 0 0,-1 0 0 0 0,1 0 0 0 0,-1 0-1 0 0,0 0 1 0 0,-1-7 0 0 0,1 11 1 0 0,-1 0 1 0 0,1 0-1 0 0,0 0 0 0 0,-1 0 1 0 0,1 0-1 0 0,0 0 0 0 0,-1-1 1 0 0,1 1-1 0 0,0 0 0 0 0,-1 0 1 0 0,1 0-1 0 0,0 0 0 0 0,-1 0 1 0 0,1 0-1 0 0,0 1 0 0 0,-1-1 1 0 0,1 0-1 0 0,0 0 0 0 0,-1 0 1 0 0,1 0-1 0 0,-1 0 0 0 0,0 1 12 0 0,-2 0-6 0 0,-1 0 0 0 0,1 1 0 0 0,0-1-1 0 0,-1 1 1 0 0,1 0 0 0 0,0 0 0 0 0,0 0 0 0 0,0 0 0 0 0,0 1-1 0 0,-3 4 1 0 0,-26 31-196 0 0,28-33 159 0 0,-10 15-24 0 0,-17 32 0 0 0,5-6 38 0 0,6-11-44 0 0,-19 49 0 0 0,21-43 30 0 0,-54 124-140 0 0,41-77 119 0 0,19-51 91 0 0,10-31-27 0 0,1-1 1 0 0,-1 1-1 0 0,1 0 1 0 0,0 0-1 0 0,1 1 1 0 0,-1-1-1 0 0,1 7 1 0 0,0-13-17 0 0,0 1 1 0 0,0 0-1 0 0,0-1 1 0 0,1 1-1 0 0,-1 0 1 0 0,0-1-1 0 0,0 1 1 0 0,0-1-1 0 0,0 1 1 0 0,0 0-1 0 0,1-1 1 0 0,-1 1-1 0 0,0-1 1 0 0,1 1-1 0 0,-1-1 1 0 0,0 1-1 0 0,1 0 1 0 0,-1-1-3 0 0,1 0 1 0 0,-1 0-1 0 0,0 0 1 0 0,1 0 0 0 0,-1 0-1 0 0,0 0 1 0 0,0 0-1 0 0,1 0 1 0 0,-1 0-1 0 0,0 0 1 0 0,0 0-1 0 0,1 0 1 0 0,-1 0-1 0 0,0 0 1 0 0,1 0-1 0 0,-1 0 1 0 0,0 0 0 0 0,0 0-1 0 0,1 0 1 0 0,-1 0-1 0 0,0-1 1 0 0,0 1-1 0 0,1 0 1 0 0,-1 0-1 0 0,0-1 1 0 0,16-17 21 0 0,-13 14 3 0 0,21-28-45 0 0,31-58 0 0 0,0-1-81 0 0,18-29 165 0 0,-41 68-65 0 0,2-5 13 0 0,-18 33 34 0 0,4-6-39 0 0,-36 55-199 0 0,11-19 165 0 0,-1 0-1 0 0,1 1 1 0 0,1-1-1 0 0,-1 1 1 0 0,1 1 0 0 0,-7 14-1 0 0,0 2 8 0 0,-18 25-1 0 0,1 0-2 0 0,-102 164 63 0 0,83-141-2 0 0,2-9 149 0 0,-4 8-52 0 0,29-43-117 0 0,15-23-9 0 0,1 1 1 0 0,0 0-1 0 0,0 0 1 0 0,0 1-1 0 0,-4 11 1 0 0,2-6 32 0 0,6-12-39 0 0,0 0-1 0 0,0 0 0 0 0,0 0 0 0 0,0 0 0 0 0,0 0 1 0 0,0 0-1 0 0,0-1 0 0 0,0 1 0 0 0,0 0 0 0 0,0 0 1 0 0,0 0-1 0 0,0 0 0 0 0,0 0 0 0 0,0 0 0 0 0,0 0 1 0 0,0 0-1 0 0,0 0 0 0 0,0 0 0 0 0,0 0 0 0 0,0 0 1 0 0,0 0-1 0 0,0 0 0 0 0,0 0 0 0 0,0-1 0 0 0,0 1 1 0 0,0 0-1 0 0,0 0 0 0 0,0 0 0 0 0,0 0 0 0 0,0 0 1 0 0,0 0-1 0 0,0 0 0 0 0,0 0 0 0 0,0 0 0 0 0,0 0 1 0 0,-1 0-1 0 0,1 0 0 0 0,0 0 0 0 0,0 0 0 0 0,0 0 1 0 0,0 0-1 0 0,0 0 0 0 0,0 0 0 0 0,0 0 0 0 0,0 0 1 0 0,0 0-1 0 0,0 0 0 0 0,0 0 0 0 0,0 0 0 0 0,0 0 1 0 0,0 0-1 0 0,0 0 0 0 0,-1 0 0 0 0,1 0 0 0 0,0 0 1 0 0,0 0-1 0 0,0 0 0 0 0,0 0 0 0 0,0 0 0 0 0,0 0 1 0 0,0 0-1 0 0,0 0 0 0 0,0 0 0 0 0,0 0 0 0 0,0 0 1 0 0,0 0-1 0 0,0-11 75 0 0,5-13-6 0 0,59-115-199 0 0,-38 88-230 0 0,26-72-1 0 0,-41 94 216 0 0,-7 20 106 0 0,-1 0-1 0 0,0 0 0 0 0,0 0 1 0 0,-1 0-1 0 0,0 0 0 0 0,1-14 1 0 0,-3 22 19 0 0,0 0 1 0 0,0 1 0 0 0,0-1 0 0 0,0 0 0 0 0,0 1 0 0 0,0-1 0 0 0,0 0 0 0 0,0 1 0 0 0,0-1 0 0 0,-1 0 0 0 0,1 1 0 0 0,0-1 0 0 0,0 0 0 0 0,-1 1 0 0 0,1-1 0 0 0,0 1 0 0 0,-1-1 0 0 0,1 1 0 0 0,-1-1 0 0 0,1 1 0 0 0,-1-1 0 0 0,1 1 0 0 0,-1-1 0 0 0,1 1 0 0 0,-1-1 0 0 0,1 1 0 0 0,-1 0 0 0 0,1-1 0 0 0,-1 1-1 0 0,0 0 1 0 0,1-1 0 0 0,-1 1 0 0 0,0 0 0 0 0,1 0 0 0 0,-1 0 0 0 0,0 0 0 0 0,1 0 0 0 0,-1 0 0 0 0,0 0 0 0 0,1 0 0 0 0,-1 0 0 0 0,0 0 0 0 0,0 0 0 0 0,1 0 0 0 0,-1 0 0 0 0,1 0 0 0 0,-1 1 0 0 0,-1-1 0 0 0,-4 2-177 0 0,0 1 0 0 0,0-1 0 0 0,-11 7 0 0 0,14-7 90 0 0,-10 6-229 0 0,1 1 1 0 0,0 0-1 0 0,-14 15 0 0 0,-4 3-127 0 0,12-10 435 0 0,1 0 0 0 0,1 2 0 0 0,1 0 0 0 0,-24 38 0 0 0,-8 12 334 0 0,25-40-180 0 0,-54 67 782 0 0,59-76-675 0 0,1-2 118 0 0,-25 23 0 0 0,33-34-296 0 0,0 1-1 0 0,1-1 1 0 0,0 1-1 0 0,0 1 1 0 0,1-1-1 0 0,0 1 1 0 0,-6 13-1 0 0,-6 4 195 0 0,12-21-237 0 0,6-5-13 0 0,0 0 0 0 0,-1 0-1 0 0,1 0 1 0 0,0 0 0 0 0,0 0-1 0 0,0 0 1 0 0,0 0 0 0 0,0 0-1 0 0,0 0 1 0 0,0 0-1 0 0,-1 0 1 0 0,1 0 0 0 0,0 0-1 0 0,0 0 1 0 0,0 0 0 0 0,0 0-1 0 0,0 0 1 0 0,0 0 0 0 0,0 0-1 0 0,0 0 1 0 0,-1 0 0 0 0,1-1-1 0 0,0 1 1 0 0,0 0 0 0 0,0 0-1 0 0,0 0 1 0 0,0 0 0 0 0,0 0-1 0 0,0 0 1 0 0,0 0-1 0 0,0 0 1 0 0,0 0 0 0 0,0-1-1 0 0,0 1 1 0 0,0 0 0 0 0,0 0-1 0 0,0 0 1 0 0,0 0 0 0 0,0 0-1 0 0,0 0 1 0 0,0-1 0 0 0,0 1-1 0 0,0 0 1 0 0,0 0 0 0 0,0 0-1 0 0,0 0 1 0 0,0 0-1 0 0,0 0 1 0 0,0 0 0 0 0,0-1-1 0 0,0 1 1 0 0,0 0 0 0 0,0 0-1 0 0,0 0 1 0 0,0 0 0 0 0,0 0-1 0 0,0 0 1 0 0,0 0 0 0 0,0 0-1 0 0,0 0 1 0 0,1-1 0 0 0,1-16 9 0 0,-1 17-11 0 0,-1-1 0 0 0,0 0 0 0 0,-1 1 0 0 0,1-1 0 0 0,0 0 0 0 0,0 1 0 0 0,0-1 0 0 0,0 0 0 0 0,0 1 0 0 0,-1-1 0 0 0,1 0 0 0 0,0 1 0 0 0,-1-1 0 0 0,1 1 0 0 0,0-1 0 0 0,-1 0-1 0 0,1 1 1 0 0,-1-1 0 0 0,1 1 0 0 0,-1-1 0 0 0,1 1 0 0 0,-1-1 0 0 0,1 1 0 0 0,-2-1 0 0 0,-1 0 0 0 0,0 1 0 0 0,0-1 0 0 0,0 1 0 0 0,0 0 0 0 0,0 0 0 0 0,0 0 0 0 0,0 0 0 0 0,0 0 0 0 0,0 1 0 0 0,0-1 0 0 0,0 1 0 0 0,0 0 0 0 0,0 0 1 0 0,0 0-1 0 0,0 0 0 0 0,1 1 0 0 0,-1-1 0 0 0,0 1 0 0 0,1-1 0 0 0,-1 1 0 0 0,-3 4 0 0 0,-4 2-18 0 0,1 1-1 0 0,0 1 1 0 0,-15 18 0 0 0,-6 12 37 0 0,-2-1 0 0 0,-48 44 1 0 0,40-41-92 0 0,26-26 71 0 0,-26 22 0 0 0,7-10 64 0 0,18-14 122 0 0,-21 14-1 0 0,16-13-33 0 0,16-11-117 0 0,-1-1 0 0 0,0 1-1 0 0,0-1 1 0 0,0 0 0 0 0,0 0-1 0 0,0 0 1 0 0,-1-1 0 0 0,1 0-1 0 0,-11 3 1 0 0,14-5-33 0 0,0 0 1 0 0,0 0-1 0 0,1-1 0 0 0,-1 1 0 0 0,1 0 0 0 0,-1-1 0 0 0,0 1 1 0 0,1-1-1 0 0,-1 1 0 0 0,1-1 0 0 0,-1 0 0 0 0,1 0 1 0 0,-1 0-1 0 0,1 0 0 0 0,0 0 0 0 0,-1 0 0 0 0,1 0 1 0 0,0 0-1 0 0,0 0 0 0 0,0-1 0 0 0,0 1 0 0 0,0 0 0 0 0,0-1 1 0 0,0 1-1 0 0,0-1 0 0 0,0-1 0 0 0,-2-3 4 0 0,1 1-1 0 0,-1-1 1 0 0,1 0-1 0 0,0 0 1 0 0,1 0 0 0 0,-1-6-1 0 0,-1-6-4 0 0,2 9 0 0 0,-1 0 0 0 0,1-15 0 0 0,1-3 0 0 0,0-13 0 0 0,2-31-72 0 0,-2 67 71 0 0,0-1 1 0 0,0 1-1 0 0,0-1 0 0 0,-1 1 0 0 0,1 0 1 0 0,-1-1-1 0 0,0 1 0 0 0,-2-5 0 0 0,3 8 3 0 0,-1 0 1 0 0,1 0-1 0 0,0 0 0 0 0,-1 0 0 0 0,1 1 0 0 0,-1-1 1 0 0,1 0-1 0 0,-1 0 0 0 0,0 0 0 0 0,1 0 0 0 0,-1 1 1 0 0,0-1-1 0 0,0 0 0 0 0,1 1 0 0 0,-1-1 0 0 0,0 0 1 0 0,0 1-1 0 0,0-1 0 0 0,0 1 0 0 0,0-1 0 0 0,0 1 1 0 0,0 0-1 0 0,0-1 0 0 0,0 1 0 0 0,0 0 0 0 0,0 0 0 0 0,0 0 1 0 0,0 0-1 0 0,0 0 0 0 0,0 0 0 0 0,0 0 0 0 0,0 0 1 0 0,0 0-1 0 0,0 0 0 0 0,0 0 0 0 0,0 1 0 0 0,0-1 1 0 0,-1 1-1 0 0,-8 4 98 0 0,0 0-1 0 0,-18 13 1 0 0,11-7 2 0 0,-45 38-6 0 0,-9 16-32 0 0,47-43-2 0 0,17-16 3 0 0,0 1-1 0 0,-11 8 1 0 0,8-9-47 0 0,0 1 35 0 0,0 0 0 0 0,-1-1 1 0 0,1-1-1 0 0,-18 7 0 0 0,26-11-46 0 0,-1 0 1 0 0,1 0-1 0 0,-1-1 0 0 0,0 1 1 0 0,1-1-1 0 0,-1 0 0 0 0,0 1 0 0 0,1-1 1 0 0,-1 0-1 0 0,0-1 0 0 0,1 1 0 0 0,-1 0 1 0 0,1-1-1 0 0,-1 0 0 0 0,0 1 0 0 0,1-1 1 0 0,-1 0-1 0 0,1 0 0 0 0,0-1 0 0 0,-1 1 1 0 0,1 0-1 0 0,0-1 0 0 0,0 1 0 0 0,0-1 1 0 0,0 0-1 0 0,-3-2 0 0 0,1-2-6 0 0,-1 0-1 0 0,1 0 1 0 0,0-1-1 0 0,0 1 1 0 0,1-1-1 0 0,0 0 1 0 0,0 0 0 0 0,-2-9-1 0 0,2 7 6 0 0,-6-22 17 0 0,4 16-13 0 0,0 0 0 0 0,-7-14 0 0 0,3 3-10 0 0,8 22 0 0 0,0 0 0 0 0,0 1 0 0 0,0-1 0 0 0,-1 1 0 0 0,0-1 0 0 0,1 1 0 0 0,-1 0 0 0 0,-4-6 0 0 0,0 3 0 0 0,0 0 0 0 0,0 0 0 0 0,0 0 0 0 0,-1 1 0 0 0,0 0 0 0 0,-8-5 0 0 0,12 9 0 0 0,1 0 0 0 0,-1-1 0 0 0,0 1 0 0 0,0 0 0 0 0,0 0 0 0 0,0 1 0 0 0,0-1 0 0 0,0 0 0 0 0,0 1 0 0 0,0 0 0 0 0,0 0 0 0 0,0 0 0 0 0,0 0 0 0 0,0 0 0 0 0,0 1 0 0 0,0-1 0 0 0,0 1 0 0 0,0 0 0 0 0,0 0 0 0 0,-3 1 0 0 0,-9 4 0 0 0,12-5 0 0 0,1 0 0 0 0,0 0 0 0 0,-1 0 0 0 0,1 0 0 0 0,0 0 0 0 0,-1 0 0 0 0,1 1 0 0 0,0-1 0 0 0,0 1 0 0 0,0-1 0 0 0,-2 3 0 0 0,-3 5-21 0 0,0 0 1 0 0,1 0-1 0 0,0 1 0 0 0,0-1 1 0 0,-5 14-1 0 0,-15 53-127 0 0,25-73 146 0 0,0 0 0 0 0,0 0 0 0 0,1 1 0 0 0,-1-1 0 0 0,1 0 0 0 0,0 0 0 0 0,0 0 0 0 0,0 0 0 0 0,0 1 0 0 0,1-1 0 0 0,-1 0 0 0 0,1 0 0 0 0,1 4 0 0 0,-1-6-1 0 0,-1-1 0 0 0,1 1-1 0 0,-1-1 1 0 0,1 1 0 0 0,-1 0-1 0 0,1-1 1 0 0,0 1 0 0 0,-1-1-1 0 0,1 0 1 0 0,0 1 0 0 0,-1-1 0 0 0,1 1-1 0 0,0-1 1 0 0,-1 0 0 0 0,1 0-1 0 0,0 1 1 0 0,0-1 0 0 0,0 0-1 0 0,-1 0 1 0 0,1 0 0 0 0,0 0 0 0 0,0 0-1 0 0,-1 0 1 0 0,1 0 0 0 0,0 0-1 0 0,0 0 1 0 0,0 0 0 0 0,-1 0-1 0 0,1-1 1 0 0,0 1 0 0 0,0 0 0 0 0,-1-1-1 0 0,1 1 1 0 0,0 0 0 0 0,-1-1-1 0 0,1 1 1 0 0,0-1 0 0 0,-1 1-1 0 0,2-2 1 0 0,3-2 5 0 0,0-2 1 0 0,0 1-1 0 0,-1 0 0 0 0,1-1 0 0 0,-1 0 0 0 0,-1 0 1 0 0,5-9-1 0 0,17-48 30 0 0,-4 7-18 0 0,-18 47-15 0 0,0 1 1 0 0,4-17-1 0 0,1-5 14 0 0,-8 27 3 0 0,1 1 1 0 0,-1 0-1 0 0,1-1 1 0 0,-1 1-1 0 0,0-1 0 0 0,0-4 1 0 0,0-6 60 0 0,0 12-75 0 0,0 1 0 0 0,0 0 0 0 0,-1 0 0 0 0,1-1 1 0 0,0 1-1 0 0,0 0 0 0 0,0 0 0 0 0,0-1 0 0 0,-1 1 0 0 0,1 0 0 0 0,0 0 1 0 0,0-1-1 0 0,-1 1 0 0 0,1 0 0 0 0,0 0 0 0 0,0 0 0 0 0,-1 0 1 0 0,1-1-1 0 0,0 1 0 0 0,-1 0 0 0 0,1 0 0 0 0,0 0 0 0 0,0 0 0 0 0,-1 0 1 0 0,1 0-1 0 0,0 0 0 0 0,-1 0 0 0 0,1 0 0 0 0,0 0 0 0 0,-1 0 0 0 0,-9-1 49 0 0,5 3-57 0 0,0-1 0 0 0,0 1 0 0 0,0 0 0 0 0,1 1 0 0 0,-1-1 0 0 0,1 1 0 0 0,0-1 0 0 0,0 1 0 0 0,-6 6 0 0 0,-5 5-53 0 0,-13 17 0 0 0,8-9 5 0 0,-35 47 86 0 0,39-47 38 0 0,13-16-44 0 0,-1-1 1 0 0,1 0 0 0 0,-7 6-1 0 0,5-3 34 0 0,-2 1-56 0 0,6-9-5 0 0,1 0-1 0 0,0 0 1 0 0,0 0-1 0 0,-1 0 1 0 0,1-1-1 0 0,0 1 1 0 0,0 0-1 0 0,0 0 1 0 0,0 0-1 0 0,-1-1 1 0 0,1 1-1 0 0,0 0 1 0 0,0 0 0 0 0,0 0-1 0 0,0-1 1 0 0,0 1-1 0 0,0 0 1 0 0,0 0-1 0 0,-1-1 1 0 0,1 1-1 0 0,0 0 1 0 0,0 0-1 0 0,0-1 1 0 0,0 1-1 0 0,0 0 1 0 0,0-1-1 0 0,0 1 1 0 0,0 0-1 0 0,0 0 1 0 0,0-1-1 0 0,1 1 1 0 0,-1-13-31 0 0,0 12 31 0 0,1-4 1 0 0,0 0 0 0 0,0 0 0 0 0,0 0 0 0 0,1 0 0 0 0,3-9 0 0 0,5-12 0 0 0,-6 15 0 0 0,0-1 0 0 0,8-15 0 0 0,3-8 0 0 0,0-3-31 0 0,-9 23 4 0 0,0 0 0 0 0,-1 0 0 0 0,0-1 1 0 0,-1 0-1 0 0,2-19 0 0 0,-6 35 28 0 0,0 0 0 0 0,0-1-1 0 0,0 1 1 0 0,0 0 0 0 0,0 0 0 0 0,0-1-1 0 0,0 1 1 0 0,0 0 0 0 0,0 0 0 0 0,0-1-1 0 0,0 1 1 0 0,0 0 0 0 0,0 0 0 0 0,0-1 0 0 0,0 1-1 0 0,0 0 1 0 0,-1 0 0 0 0,1 0 0 0 0,0-1-1 0 0,0 1 1 0 0,0 0 0 0 0,0 0 0 0 0,0 0-1 0 0,-1-1 1 0 0,1 1 0 0 0,0 0 0 0 0,0 0-1 0 0,0 0 1 0 0,-1 0 0 0 0,1-1 0 0 0,0 1-1 0 0,-1 0 1 0 0,-8 2 54 0 0,-10 10 25 0 0,8-5-76 0 0,1 0 8 0 0,1 1 0 0 0,0-1 0 0 0,0 2 0 0 0,-12 13 0 0 0,-18 21-49 0 0,23-28 12 0 0,-16 24-1 0 0,-13 18 26 0 0,-60 58 0 0 0,97-109 0 0 0,1 1 0 0 0,-17 10 0 0 0,20-15 0 0 0,-1 0 0 0 0,4-6 0 0 0,5-6 0 0 0,8-12-91 0 0,16-24 0 0 0,-15 27-10 0 0,17-34 0 0 0,-25 43 101 0 0,-1 0 0 0 0,2 0 0 0 0,-1 1 0 0 0,1 0 0 0 0,11-12 0 0 0,12-17 30 0 0,-21 26-13 0 0,16-17 0 0 0,-11 14-5 0 0,-9 10-5 0 0,1 0 1 0 0,-1 1-1 0 0,1-1 1 0 0,0 1-1 0 0,0 0 1 0 0,6-4-1 0 0,-10 8-7 0 0,1-2-7 0 0,1 1 1 0 0,0 0-1 0 0,0-1 0 0 0,0 1 0 0 0,6-1 0 0 0,-9 2 6 0 0,1 0 0 0 0,-1 0 0 0 0,1 0 0 0 0,0 0 0 0 0,-1 0 0 0 0,1 0 0 0 0,-1 0 0 0 0,1 0 0 0 0,0 0 0 0 0,-1 0 0 0 0,1 0 0 0 0,-1 1 0 0 0,1-1 0 0 0,-1 0 0 0 0,1 1 0 0 0,-1-1 0 0 0,1 0 0 0 0,-1 1 0 0 0,1-1 0 0 0,-1 0 0 0 0,1 1 0 0 0,-1-1 0 0 0,1 1 0 0 0,-1-1 0 0 0,0 1 0 0 0,1-1 0 0 0,-1 1 0 0 0,0-1 0 0 0,1 1 0 0 0,-1-1 0 0 0,0 1 0 0 0,0-1 0 0 0,0 1 0 0 0,0-1 0 0 0,1 1 0 0 0,-1 0 0 0 0,0-1 0 0 0,0 2 0 0 0,1 4-21 0 0,0-1 0 0 0,0 1 0 0 0,-1 0 0 0 0,0 0 0 0 0,0 0 0 0 0,0 0 0 0 0,-2 9 0 0 0,-15 76 59 0 0,7-25-24 0 0,6-31-15 0 0,4-25-10 0 0,0 1 0 0 0,0-1-1 0 0,1 1 1 0 0,1-1 0 0 0,4 19 0 0 0,-6-26 10 0 0,1-1 1 0 0,0 1 0 0 0,0-1-1 0 0,0 1 1 0 0,0-1 0 0 0,1 0-1 0 0,-1 0 1 0 0,0 1 0 0 0,1-1-1 0 0,0 0 1 0 0,-1 0-1 0 0,1-1 1 0 0,0 1 0 0 0,0 0-1 0 0,0 0 1 0 0,0-1 0 0 0,1 1-1 0 0,-1-1 1 0 0,0 0 0 0 0,1 0-1 0 0,-1 0 1 0 0,0 0-1 0 0,1 0 1 0 0,3 1 0 0 0,-1-1-4 0 0,1-1 1 0 0,-1 1 0 0 0,0-1-1 0 0,0 1 1 0 0,1-2-1 0 0,-1 1 1 0 0,0 0 0 0 0,1-1-1 0 0,-1 0 1 0 0,0 0 0 0 0,6-3-1 0 0,6-3 5 0 0,-2 0 0 0 0,1-1 0 0 0,25-19 0 0 0,41-36 0 0 0,-13 8 0 0 0,85-52 0 0 0,-20 14 0 0 0,-121 83 9 0 0,1 1 0 0 0,0 1-1 0 0,1 0 1 0 0,-1 0 0 0 0,1 1 0 0 0,1 1-1 0 0,-1 1 1 0 0,20-4 0 0 0,-34 8 0 0 0,1 1 1 0 0,-1 0 0 0 0,0 0-1 0 0,1 0 1 0 0,-1 0-1 0 0,1 0 1 0 0,-1 0-1 0 0,0 0 1 0 0,1 0 0 0 0,-1 1-1 0 0,0-1 1 0 0,1 0-1 0 0,-1 1 1 0 0,0-1-1 0 0,1 1 1 0 0,-1 0 0 0 0,0-1-1 0 0,0 1 1 0 0,2 1-1 0 0,-2-1-8 0 0,-1 0 0 0 0,1 0 0 0 0,-1 0 0 0 0,1-1 0 0 0,-1 1 0 0 0,0 0-1 0 0,1 0 1 0 0,-1 0 0 0 0,0 0 0 0 0,0 0 0 0 0,0 0 0 0 0,0 0 0 0 0,0 0 0 0 0,0 0 0 0 0,0 0 0 0 0,0-1-1 0 0,0 1 1 0 0,0 0 0 0 0,0 0 0 0 0,-1 0 0 0 0,1 0 0 0 0,0 0 0 0 0,-1 0 0 0 0,1 0 0 0 0,0-1-1 0 0,-1 1 1 0 0,1 0 0 0 0,-2 1 0 0 0,-3 6-1 0 0,0 0 0 0 0,-1-1 0 0 0,0 0 0 0 0,0 0 0 0 0,-1 0 0 0 0,-9 7 0 0 0,-20 19 82 0 0,24-21 13 0 0,-22 17 0 0 0,19-17-45 0 0,-16 16 0 0 0,16-15-22 0 0,-16 13-1 0 0,9-10 4 0 0,-44 23-1 0 0,57-35 13 0 0,-1 1 0 0 0,0-1 0 0 0,0-1 0 0 0,0 0 0 0 0,0 0 0 0 0,-1-1 0 0 0,-18 1 0 0 0,26-3-31 0 0,0 0-1 0 0,0 0 1 0 0,0-1-1 0 0,0 1 1 0 0,0-1-1 0 0,0 0 1 0 0,0 0 0 0 0,-5-2-1 0 0,7 3-9 0 0,1 0-1 0 0,-1-1 1 0 0,0 1 0 0 0,0-1-1 0 0,1 1 1 0 0,-1 0 0 0 0,0-1-1 0 0,1 1 1 0 0,-1-1 0 0 0,1 0-1 0 0,-1 1 1 0 0,0-1 0 0 0,1 1-1 0 0,-1-1 1 0 0,1 0-1 0 0,0 1 1 0 0,-1-1 0 0 0,1 0-1 0 0,0 0 1 0 0,-1 1 0 0 0,1-1-1 0 0,0 0 1 0 0,0 0 0 0 0,-1 0-1 0 0,1 1 1 0 0,0-1 0 0 0,0 0-1 0 0,0 0 1 0 0,0 0 0 0 0,0 1-1 0 0,0-1 1 0 0,0 0-1 0 0,1-1 1 0 0,2-12-34 0 0,-2 12 21 0 0,-1 1-1 0 0,1-1 0 0 0,-1 0 1 0 0,1 0-1 0 0,-1 0 0 0 0,1 1 0 0 0,0-1 1 0 0,0 0-1 0 0,0 1 0 0 0,0-1 1 0 0,0 1-1 0 0,2-3 0 0 0,5-3-44 0 0,0 0 0 0 0,1 0 0 0 0,-1 1 0 0 0,2 0 0 0 0,10-5 0 0 0,11-7-8 0 0,51-26-323 0 0,-15 9 389 0 0,-43 22 122 0 0,29-12 1 0 0,-50 23-114 0 0,13-1 5 0 0,-15 3-15 0 0,-1 0 1 0 0,0 0 0 0 0,1 1-1 0 0,-1-1 1 0 0,1 0 0 0 0,-1 1-1 0 0,0-1 1 0 0,0 0-1 0 0,1 1 1 0 0,-1-1 0 0 0,0 0-1 0 0,1 1 1 0 0,-1-1-1 0 0,0 1 1 0 0,0-1 0 0 0,0 0-1 0 0,0 1 1 0 0,1-1 0 0 0,-1 1-1 0 0,0-1 1 0 0,0 1-1 0 0,0-1 1 0 0,0 0 0 0 0,0 1-1 0 0,0-1 1 0 0,0 1-1 0 0,0-1 1 0 0,0 1 0 0 0,0-1-1 0 0,0 1 1 0 0,0-1 0 0 0,-1 1-1 0 0,-3 6 5 0 0,0 0-1 0 0,-1-1 1 0 0,0 1 0 0 0,0-1-1 0 0,0 0 1 0 0,-1-1 0 0 0,0 0-1 0 0,-11 9 1 0 0,-10 8 7 0 0,16-12-2 0 0,-1 0 0 0 0,0-1 0 0 0,-1 0 0 0 0,-25 12 0 0 0,-59 19 59 0 0,76-32-67 0 0,6-2 29 0 0,-1-2 0 0 0,0 1 0 0 0,-1-2 0 0 0,-22 3 0 0 0,29-6-16 0 0,0 1 0 0 0,1-1 0 0 0,-1-1 0 0 0,0 1 0 0 0,1-2 0 0 0,-1 1 0 0 0,1-1 0 0 0,0-1 0 0 0,-11-3 0 0 0,15 3-21 0 0,-1 0 0 0 0,0-1 0 0 0,0 0 0 0 0,1 0 0 0 0,0 0 0 0 0,0 0 0 0 0,0-1 0 0 0,1 1 0 0 0,-1-1 0 0 0,1-1 0 0 0,0 1 0 0 0,0 0 0 0 0,1-1 0 0 0,0 0 0 0 0,0 0 0 0 0,0 0 0 0 0,1 0 0 0 0,0 0 0 0 0,0-1 0 0 0,0 1 0 0 0,1-1 0 0 0,0 1 0 0 0,0-9 0 0 0,2-21-144 0 0,2 0 0 0 0,2 1 0 0 0,11-45-1 0 0,7-59 0 0 0,-9-53 177 0 0,-17 1 221 0 0,3 186-244 0 0,0-2-1 0 0,-1 0 0 0 0,0 0 0 0 0,0 1 0 0 0,-3-8 0 0 0,4 13-4 0 0,-1 0 1 0 0,1 0-1 0 0,0 0 0 0 0,-1-1 1 0 0,1 1-1 0 0,-1 0 0 0 0,1 0 1 0 0,-1 0-1 0 0,0 0 0 0 0,0 0 0 0 0,1 0 1 0 0,-1 1-1 0 0,0-1 0 0 0,0 0 1 0 0,0 0-1 0 0,0 1 0 0 0,0-1 1 0 0,0 0-1 0 0,0 1 0 0 0,0-1 0 0 0,0 1 1 0 0,0-1-1 0 0,0 1 0 0 0,0-1 1 0 0,-1 1-1 0 0,1 0 0 0 0,0 0 1 0 0,0 0-1 0 0,0 0 0 0 0,-2 0 0 0 0,-1 0-19 0 0,1 0 0 0 0,-1 1 0 0 0,0 0 0 0 0,1 0 0 0 0,-1 0-1 0 0,1 1 1 0 0,-1-1 0 0 0,1 1 0 0 0,-1-1 0 0 0,-4 5-1 0 0,-1 1-27 0 0,0 0 0 0 0,-8 11 0 0 0,-1-1-23 0 0,11-11 50 0 0,0 1 1 0 0,1-1-1 0 0,0 1 0 0 0,0 1 0 0 0,1-1 1 0 0,0 1-1 0 0,0 0 0 0 0,-5 11 0 0 0,-4 13-18 0 0,8-20 15 0 0,0 0 1 0 0,1 1-1 0 0,1-1 0 0 0,0 1 1 0 0,-3 14-1 0 0,5-10-11 0 0,-1-6 11 0 0,1 0 0 0 0,1 1 0 0 0,0-1 0 0 0,1 0 0 0 0,0 1 0 0 0,3 19 1 0 0,1-9 2 0 0,-3-17 13 0 0,0 1 0 0 0,0 0 0 0 0,0 0 0 0 0,1-1 0 0 0,-1 1 0 0 0,1-1-1 0 0,1 0 1 0 0,-1 1 0 0 0,1-1 0 0 0,0 0 0 0 0,6 8 0 0 0,-2-6 14 0 0,0 0 1 0 0,0 0-1 0 0,1-1 0 0 0,-1 0 0 0 0,2 0 0 0 0,-1 0 0 0 0,1-1 1 0 0,0-1-1 0 0,0 0 0 0 0,11 4 0 0 0,-15-6 0 0 0,1-1 0 0 0,0 1 0 0 0,0-1 1 0 0,0 0-1 0 0,0-1 0 0 0,-1 1 0 0 0,1-1 0 0 0,0-1 0 0 0,0 1 0 0 0,0-1 0 0 0,0 0 0 0 0,0 0 1 0 0,0 0-1 0 0,-1-1 0 0 0,1 0 0 0 0,-1 0 0 0 0,1-1 0 0 0,6-4 0 0 0,-2 1 33 0 0,-3 2-24 0 0,0 0 0 0 0,0-1-1 0 0,-1 1 1 0 0,1-2-1 0 0,-1 1 1 0 0,0-1 0 0 0,-1 0-1 0 0,10-12 1 0 0,-7 7 9 0 0,1-2 25 0 0,-1 0 0 0 0,0-1 0 0 0,-1 0 0 0 0,0 0-1 0 0,5-16 1 0 0,2-13 32 0 0,-5 19-40 0 0,9-48 0 0 0,-16 60-25 0 0,1-2 13 0 0,-1 0-1 0 0,0 1 1 0 0,-1-1 0 0 0,0 0-1 0 0,-1 0 1 0 0,-1 0 0 0 0,-2-15-1 0 0,2 26-22 0 0,-3-19 27 0 0,-2 1 0 0 0,0-1 1 0 0,-13-29-1 0 0,8 27 2 0 0,9 18-41 0 0,0 0 0 0 0,-1 0 0 0 0,1 1 0 0 0,-1-1 0 0 0,-1 1 1 0 0,1 0-1 0 0,-1 0 0 0 0,0 0 0 0 0,0 0 0 0 0,0 0 0 0 0,-1 1 0 0 0,-6-5 0 0 0,11 8-3 0 0,-1 1 0 0 0,0-1 0 0 0,0 1-1 0 0,0-1 1 0 0,0 1 0 0 0,0-1 0 0 0,0 1-1 0 0,0 0 1 0 0,0 0 0 0 0,0-1 0 0 0,0 1-1 0 0,0 0 1 0 0,0 0 0 0 0,0 0 0 0 0,0 0-1 0 0,0 0 1 0 0,0 0 0 0 0,0 1 0 0 0,0-1-1 0 0,0 0 1 0 0,0 0 0 0 0,0 1-1 0 0,0-1 1 0 0,0 1 0 0 0,0-1 0 0 0,0 1-1 0 0,0-1 1 0 0,0 1 0 0 0,0-1 0 0 0,0 1-1 0 0,1 0 1 0 0,-1-1 0 0 0,0 1 0 0 0,0 0-1 0 0,1 0 1 0 0,-1 0 0 0 0,1 0 0 0 0,-1-1-1 0 0,0 3 1 0 0,-2 1-33 0 0,1 1 1 0 0,0 0-1 0 0,0 0 1 0 0,0 1-1 0 0,0-1 1 0 0,0 8-1 0 0,-4 33-242 0 0,1 74 0 0 0,4-76 261 0 0,2-8-5 0 0,7 50-1 0 0,-6-72 23 0 0,0 3-36 0 0,1 0 1 0 0,1 0 0 0 0,11 30-1 0 0,-13-44 43 0 0,0 1 0 0 0,0-1 0 0 0,0 0 0 0 0,0 1 0 0 0,1-1 0 0 0,-1 0 0 0 0,1 0 0 0 0,0 0 0 0 0,-1-1 0 0 0,1 1 0 0 0,4 2 0 0 0,-5-4 4 0 0,-1 0-1 0 0,1 0 1 0 0,-1 0 0 0 0,1-1 0 0 0,-1 1 0 0 0,1 0 0 0 0,0-1-1 0 0,0 1 1 0 0,-1-1 0 0 0,1 1 0 0 0,0-1 0 0 0,-1 0 0 0 0,1 0-1 0 0,0 0 1 0 0,0 0 0 0 0,0 0 0 0 0,-1 0 0 0 0,1 0-1 0 0,0-1 1 0 0,-1 1 0 0 0,1-1 0 0 0,0 1 0 0 0,-1-1 0 0 0,1 0-1 0 0,0 1 1 0 0,-1-1 0 0 0,3-1 0 0 0,3-4 38 0 0,-1 0 0 0 0,1-1 1 0 0,-1 1-1 0 0,0-1 0 0 0,-1 0 0 0 0,1-1 1 0 0,-2 1-1 0 0,1-1 0 0 0,-1 0 0 0 0,4-9 1 0 0,2-10 4 0 0,13-51 0 0 0,-19 58 7 0 0,1-21 0 0 0,0 3-12 0 0,0-29-43 0 0,-4 58 0 0 0,19 78-424 0 0,33 102 203 0 0,-40-134 160 0 0,-7-18 57 0 0,2 1 0 0 0,0-2 1 0 0,1 1-1 0 0,1-1 1 0 0,20 28-1 0 0,-29-44 21 0 0,1-1-1 0 0,-1 0 1 0 0,0 0-1 0 0,0-1 1 0 0,1 1-1 0 0,-1 0 0 0 0,0 0 1 0 0,1-1-1 0 0,-1 1 1 0 0,0 0-1 0 0,1-1 1 0 0,-1 0-1 0 0,1 1 1 0 0,-1-1-1 0 0,1 0 1 0 0,1 0-1 0 0,-1 0 1 0 0,-1-1-1 0 0,0 0 1 0 0,1 0-1 0 0,-1 0 1 0 0,0 0-1 0 0,1 0 1 0 0,-1 0-1 0 0,0 0 1 0 0,2-2-1 0 0,-3 2-5 0 0,1-2 8 0 0,1 1 1 0 0,-1-1-1 0 0,0-1 0 0 0,-1 1 1 0 0,1 0-1 0 0,0 0 0 0 0,-1 0 1 0 0,0 0-1 0 0,0 0 0 0 0,0-1 1 0 0,-1-4-1 0 0,1-2 104 0 0,0 3-50 0 0,-1 0 0 0 0,0 0 0 0 0,0 0 0 0 0,-1 1 0 0 0,0-1 0 0 0,-3-7 0 0 0,-4-15 16 0 0,4 12-67 0 0,-1 0 1 0 0,0 0 0 0 0,-2 1-1 0 0,0-1 1 0 0,0 2 0 0 0,-2-1-1 0 0,0 1 1 0 0,0 1 0 0 0,-2 0-1 0 0,1 0 1 0 0,-19-15 0 0 0,15 17 33 0 0,0 0 0 0 0,-27-14-1 0 0,33 21-53 0 0,-1 1 0 0 0,1 0-1 0 0,-1 0 1 0 0,0 0-1 0 0,1 1 1 0 0,-16-2-1 0 0,23 5-15 0 0,1 0-1 0 0,-1 0 1 0 0,1 0-1 0 0,-1 0 1 0 0,0 1-1 0 0,1-1 1 0 0,-1 0-1 0 0,1 1 1 0 0,-1-1-1 0 0,1 1 1 0 0,-1-1-1 0 0,1 1 1 0 0,0 0-1 0 0,-1 0 1 0 0,1 0-1 0 0,0-1 1 0 0,-1 1-1 0 0,1 1 1 0 0,0-1-1 0 0,0 0 0 0 0,0 0 1 0 0,0 0-1 0 0,0 0 1 0 0,0 1-1 0 0,0-1 1 0 0,1 1-1 0 0,-1-1 1 0 0,0 0-1 0 0,1 1 1 0 0,-1 1-1 0 0,-1 0-9 0 0,1 1-1 0 0,1-1 0 0 0,-1 0 0 0 0,0 1 1 0 0,1-1-1 0 0,0 0 0 0 0,0 1 1 0 0,0-1-1 0 0,0 1 0 0 0,0-1 1 0 0,1 0-1 0 0,-1 1 0 0 0,3 4 0 0 0,1 2 11 0 0,0 1-1 0 0,2-1 0 0 0,-1-1 0 0 0,1 1 0 0 0,1-1 1 0 0,-1 0-1 0 0,2 0 0 0 0,-1-1 0 0 0,12 10 0 0 0,-6-8-28 0 0,0 0-1 0 0,1-1 1 0 0,0 0-1 0 0,1-1 1 0 0,24 10-1 0 0,9-2-46 0 0,1-2 0 0 0,0-2 0 0 0,57 5 0 0 0,-106-17 90 0 0,93 8 219 0 0,-91-8-211 0 0,-1 0 1 0 0,1 0 0 0 0,-1 0-1 0 0,1 0 1 0 0,-1 0 0 0 0,1-1-1 0 0,-1 1 1 0 0,0 0 0 0 0,1-1-1 0 0,-1 1 1 0 0,0-1 0 0 0,1 1-1 0 0,2-3 1 0 0,-4 3-3 0 0,0 0 0 0 0,1-1 1 0 0,-1 1-1 0 0,0 0 0 0 0,1-1 0 0 0,-1 1 0 0 0,0 0 1 0 0,1-1-1 0 0,-1 1 0 0 0,0-1 0 0 0,1 1 0 0 0,-1 0 0 0 0,0-1 1 0 0,0 1-1 0 0,0-1 0 0 0,0 1 0 0 0,1-1 0 0 0,-1 1 1 0 0,0-1-1 0 0,0 1 0 0 0,0-1 0 0 0,0 1 0 0 0,0-1 1 0 0,0 1-1 0 0,0-1 0 0 0,0 1 0 0 0,-1-1 0 0 0,1 1 1 0 0,0-1-1 0 0,0 1 0 0 0,0-1 0 0 0,0 1 0 0 0,-1-1 1 0 0,1 1-1 0 0,0 0 0 0 0,0-1 0 0 0,-1 1 0 0 0,1-1 1 0 0,0 1-1 0 0,-1 0 0 0 0,0-1 0 0 0,-7-8 117 0 0,-1 1 1 0 0,0 0-1 0 0,-1 0 0 0 0,0 1 0 0 0,-19-11 0 0 0,-57-23 122 0 0,71 35-237 0 0,-1 0-1 0 0,1 1 0 0 0,-1 1 1 0 0,0 1-1 0 0,0 0 1 0 0,-30-2-1 0 0,45 5-14 0 0,0 0 0 0 0,0 0 0 0 0,0 1 0 0 0,-1-1-1 0 0,1 0 1 0 0,0 0 0 0 0,0 1 0 0 0,0-1 0 0 0,-1 0 0 0 0,1 1 0 0 0,0-1 0 0 0,0 1-1 0 0,0 0 1 0 0,0-1 0 0 0,0 1 0 0 0,0 0 0 0 0,0-1 0 0 0,0 1 0 0 0,1 0 0 0 0,-1 0-1 0 0,0 0 1 0 0,-1 1 0 0 0,1 0-13 0 0,0 1-1 0 0,0-1 0 0 0,0 0 1 0 0,0 1-1 0 0,1-1 0 0 0,-1 1 1 0 0,1-1-1 0 0,-1 1 0 0 0,1-1 1 0 0,0 4-1 0 0,0 1-34 0 0,0-1-1 0 0,1 1 0 0 0,0-1 1 0 0,0 0-1 0 0,0 1 0 0 0,1-1 1 0 0,0 0-1 0 0,3 7 0 0 0,0-5 28 0 0,0 0 1 0 0,0 0-1 0 0,0-1 0 0 0,1 1 0 0 0,1-1 1 0 0,-1 0-1 0 0,1-1 0 0 0,0 0 0 0 0,0 0 1 0 0,1 0-1 0 0,10 5 0 0 0,-2-2 19 0 0,1-1 0 0 0,1-1 0 0 0,-1-1 0 0 0,32 8 0 0 0,115 28-45 0 0,-157-41 54 0 0,0-1 0 0 0,1 1 0 0 0,-1-1 0 0 0,12-2 0 0 0,7 1 0 0 0,-22 1 5 0 0,-1 0 0 0 0,0 0 0 0 0,0-1-1 0 0,0 1 1 0 0,1-1 0 0 0,-1 0 0 0 0,0 0 0 0 0,0 0 0 0 0,0 0-1 0 0,0 0 1 0 0,0-1 0 0 0,-1 0 0 0 0,5-2 0 0 0,0-2-20 0 0,1-1 0 0 0,12-14 0 0 0,-12 12-8 0 0,-5 5 35 0 0,0 0 0 0 0,0 0 0 0 0,-1-1 0 0 0,3-5-1 0 0,5-7 71 0 0,9-26 81 0 0,-17 39-173 0 0,-1 0-1 0 0,1 0 0 0 0,-1 0 1 0 0,0 0-1 0 0,0 0 0 0 0,0 0 1 0 0,0-1-1 0 0,-1 1 1 0 0,0 0-1 0 0,1 0 0 0 0,-2-1 1 0 0,0-4-1 0 0,1-10 0 0 0,-1 13 28 0 0,1 0 1 0 0,-1 1-1 0 0,-1-1 1 0 0,1 0-1 0 0,-3-7 1 0 0,-4-13 37 0 0,4 8-45 0 0,-1-10 4 0 0,-2 1 1 0 0,-11-29-1 0 0,8 28 0 0 0,5 15 16 0 0,-11-23-1 0 0,-20-39-189 0 0,21 43 223 0 0,-20-31 1 0 0,15 30-64 0 0,26 42-175 0 0,-1 1 0 0 0,0 0 0 0 0,6 16 0 0 0,4 9 33 0 0,19 47 126 0 0,-23-52 18 0 0,3 13-2 0 0,-10-28 0 0 0,8 22 0 0 0,19 46 89 0 0,-26-74 142 0 0,-5-9-225 0 0,0 0 0 0 0,1 0 0 0 0,-1 0 1 0 0,0 0-1 0 0,0 0 0 0 0,0 1 0 0 0,0-2 0 0 0,0 1 0 0 0,1 0 0 0 0,-1 0 1 0 0,0 0-1 0 0,0 0 0 0 0,0 0 0 0 0,0 0 0 0 0,0 0 0 0 0,1 0 0 0 0,-1 0 0 0 0,0 0 1 0 0,0 0-1 0 0,0 0 0 0 0,0 0 0 0 0,0 0 0 0 0,0 0 0 0 0,1-1 0 0 0,-1 1 1 0 0,0 0-1 0 0,0 0 0 0 0,0 0 0 0 0,0 0 0 0 0,0 0 0 0 0,0 0 0 0 0,0-1 1 0 0,0 1-1 0 0,0 0 0 0 0,0 0 0 0 0,1-2 27 0 0,0 1 0 0 0,-1 0 0 0 0,0-1 1 0 0,1 1-1 0 0,-1-1 0 0 0,0 0 0 0 0,0 1 0 0 0,1-1 0 0 0,-1 1 0 0 0,-1-3 0 0 0,-4-21 68 0 0,-1 0-1 0 0,-1 1 0 0 0,-2 0 0 0 0,-12-27 0 0 0,-10-25-7 0 0,26 60-64 0 0,-7-20-2 0 0,-33-68 1 0 0,37 94-239 0 0,8 10 208 0 0,-1 0 0 0 0,1 0 0 0 0,0 0 0 0 0,0 0 1 0 0,0 0-1 0 0,0 0 0 0 0,0 0 0 0 0,-1 0 0 0 0,1 0 1 0 0,0 0-1 0 0,0 0 0 0 0,0 0 0 0 0,0 0 0 0 0,0 0 0 0 0,-1 0 1 0 0,1 0-1 0 0,0 0 0 0 0,0 0 0 0 0,0 0 0 0 0,0 1 0 0 0,0-1 1 0 0,-1 0-1 0 0,1 0 0 0 0,0 0 0 0 0,0 0 0 0 0,0 0 0 0 0,0 0 1 0 0,0 0-1 0 0,0 0 0 0 0,0 1 0 0 0,0-1 0 0 0,-1 0 1 0 0,1 0-1 0 0,0 0 0 0 0,0 0 0 0 0,0 0 0 0 0,0 0 0 0 0,0 1 1 0 0,0-1-1 0 0,0 1-3 0 0,-1 1-1 0 0,1-1 1 0 0,0 1 0 0 0,0 0 0 0 0,0-1 0 0 0,0 1 0 0 0,0-1 0 0 0,0 1-1 0 0,0-1 1 0 0,1 1 0 0 0,-1-1 0 0 0,1 3 0 0 0,21 47-327 0 0,53 94 0 0 0,-66-130 332 0 0,2 9 1 0 0,0 0 0 0 0,10 36 0 0 0,-17-50 0 0 0,-2-4 0 0 0,1 0-1 0 0,0 0 1 0 0,0-1 0 0 0,6 8-1 0 0,-4-5-7 0 0,-5-8 12 0 0,0 0 1 0 0,0 0-1 0 0,0 1 1 0 0,0-1-1 0 0,0 0 1 0 0,0 0-1 0 0,1 1 1 0 0,-1-1 0 0 0,0 0-1 0 0,0 0 1 0 0,0 1-1 0 0,0-1 1 0 0,0 0-1 0 0,1 0 1 0 0,-1 0 0 0 0,0 1-1 0 0,0-1 1 0 0,0 0-1 0 0,0 0 1 0 0,1 0-1 0 0,-1 0 1 0 0,0 0-1 0 0,0 1 1 0 0,1-1 0 0 0,-1 0-1 0 0,0 0 1 0 0,0 0-1 0 0,1 0 1 0 0,-1 0-1 0 0,0 0 1 0 0,0 0 0 0 0,1 0-1 0 0,-1 0 1 0 0,0 0-1 0 0,0 0 1 0 0,1 0-1 0 0,-1 0 1 0 0,0 0 0 0 0,0 0-1 0 0,1 0 1 0 0,-1 0-1 0 0,0 0 1 0 0,4-13 152 0 0,-5-24 122 0 0,1 34-237 0 0,-1-5-21 0 0,0 0-1 0 0,0 0 1 0 0,-1-1-1 0 0,0 1 1 0 0,-1 0 0 0 0,-3-9-1 0 0,5 17-20 0 0,1-1 0 0 0,0 1 0 0 0,-1-1 0 0 0,1 1 0 0 0,-1-1 0 0 0,1 1 0 0 0,-1-1 0 0 0,1 1 0 0 0,-1 0 0 0 0,1-1 0 0 0,-1 1 0 0 0,0 0 0 0 0,1-1 0 0 0,-1 1 0 0 0,1 0 0 0 0,-1 0 0 0 0,0 0 0 0 0,1-1 0 0 0,-1 1 0 0 0,0 0 0 0 0,1 0 0 0 0,-1 0 0 0 0,0 0 0 0 0,1 0 0 0 0,-1 0 0 0 0,0 0 0 0 0,1 1 0 0 0,-1-1 0 0 0,1 0 0 0 0,-1 0 0 0 0,0 0 0 0 0,1 1 0 0 0,-1-1 0 0 0,0 1 0 0 0,-22 38-248 0 0,-17 26 157 0 0,8-18 38 0 0,22-30 53 0 0,-1 0 0 0 0,-1-1 0 0 0,-1-1 0 0 0,-28 28 0 0 0,23-28 0 0 0,-2-1 0 0 0,-35 21 0 0 0,-34 19 152 0 0,22-16-136 0 0,59-35-12 0 0,2 0 19 0 0,0-1 0 0 0,0 1-1 0 0,0-1 1 0 0,-10 1-1 0 0,13-2-16 0 0,1-1 0 0 0,-1 0 1 0 0,0 0-1 0 0,1-1 0 0 0,-1 1 0 0 0,1 0 0 0 0,-1-1 0 0 0,1 0 0 0 0,-1 1 0 0 0,1-1 0 0 0,-1 0 0 0 0,1 0 0 0 0,-1-1 0 0 0,-2-1 0 0 0,-18-17-6 0 0,21 19-6 0 0,1-1 0 0 0,-1 1 0 0 0,0 0 0 0 0,1 0 0 0 0,-1 0 0 0 0,0 1 0 0 0,0-1 0 0 0,0 0 0 0 0,0 1 0 0 0,1-1 0 0 0,-4 0 0 0 0,-1 2 6 0 0,0-1 0 0 0,0 1 0 0 0,0 0 0 0 0,0 1 0 0 0,0 0 0 0 0,1 0 0 0 0,-8 3 0 0 0,-9 3 0 0 0,-43 17 0 0 0,38-15 0 0 0,-12 2 0 0 0,5 0 34 0 0,2-1-4 0 0,1-5-30 0 0,1-2 0 0 0,-1-1 0 0 0,0-1 0 0 0,0-2 0 0 0,0-1 0 0 0,0-2 0 0 0,-43-8 0 0 0,49 6 0 0 0,-29-5 0 0 0,43 10 3 0 0,9 2-5 0 0,1-1-12 0 0,0-1 6 0 0,1 0 0 0 0,0 0 1 0 0,-1 0-1 0 0,1 0 0 0 0,0 0 1 0 0,0 1-1 0 0,-1-1 0 0 0,1 0 0 0 0,0 0 1 0 0,-1 0-1 0 0,1 1 0 0 0,0-1 1 0 0,0 0-1 0 0,0 0 0 0 0,-1 1 1 0 0,1-1-1 0 0,0 0 0 0 0,0 0 0 0 0,0 1 1 0 0,-1-1-1 0 0,1 0 0 0 0,0 1 1 0 0,0-1-1 0 0,0 0 0 0 0,0 1 0 0 0,0-1 1 0 0,0 0-1 0 0,0 1 0 0 0,0-1 1 0 0,0 0-1 0 0,0 1 0 0 0,0-1 0 0 0,0 0 1 0 0,0 1-1 0 0,0-1 0 0 0,0 0 1 0 0,0 1-1 0 0,0-1 0 0 0,0 0 1 0 0,0 1-1 0 0,1-1 0 0 0,-1 0 0 0 0,0 0 1 0 0,0 1-1 0 0,1-1 0 0 0,-1 1-17 0 0,1 0 0 0 0,-1-1 0 0 0,1 1 0 0 0,-1 0 0 0 0,1-1 0 0 0,-1 1 0 0 0,1-1 0 0 0,0 1 0 0 0,0-1 0 0 0,-1 1 0 0 0,1-1 0 0 0,0 1 0 0 0,0-1 0 0 0,-1 0 0 0 0,3 1 0 0 0,1-1 23 0 0,0 0 1 0 0,1-1-1 0 0,-1 1 0 0 0,0-1 0 0 0,0 0 0 0 0,1 0 1 0 0,-1-1-1 0 0,0 1 0 0 0,0-1 0 0 0,0 0 1 0 0,-1 0-1 0 0,1 0 0 0 0,0-1 0 0 0,4-3 0 0 0,6-8-52 0 0,-11 11 54 0 0,0 1 0 0 0,0-1 1 0 0,0-1-1 0 0,0 1 0 0 0,3-6 0 0 0,7-11 3 0 0,-8 14 14 0 0,-1-1 1 0 0,0 0-1 0 0,5-10 0 0 0,-3 2 6 0 0,-4 12-8 0 0,-1 0 0 0 0,1 0 1 0 0,-1-1-1 0 0,0 1 0 0 0,0-1 1 0 0,0 1-1 0 0,0-1 0 0 0,-1 1 1 0 0,1-7-1 0 0,-1 4 1 0 0,0 4-17 0 0,0-1 0 0 0,0 0 0 0 0,0 1 1 0 0,-1-1-1 0 0,1 0 0 0 0,-2-3 1 0 0,2 5 1 0 0,0 1 1 0 0,-1-1-1 0 0,1 1 1 0 0,0 0 0 0 0,0-1-1 0 0,-1 1 1 0 0,1-1-1 0 0,0 1 1 0 0,-1 0 0 0 0,1-1-1 0 0,-1 1 1 0 0,1 0-1 0 0,0 0 1 0 0,-1-1 0 0 0,1 1-1 0 0,-1 0 1 0 0,1 0-1 0 0,-1 0 1 0 0,1 0 0 0 0,-1-1-1 0 0,1 1 1 0 0,-1 0-1 0 0,1 0 1 0 0,-1 0 0 0 0,1 0-1 0 0,-1 0 1 0 0,1 0 0 0 0,-1 0-1 0 0,1 0 1 0 0,-1 0-1 0 0,1 1 1 0 0,-1-1 0 0 0,1 0-1 0 0,-1 0 1 0 0,1 0-1 0 0,0 1 1 0 0,-1-1 0 0 0,1 0-1 0 0,-1 0 1 0 0,1 1-1 0 0,0-1 1 0 0,-1 0 0 0 0,1 1-1 0 0,-1-1 1 0 0,-9 6 23 0 0,6-4-19 0 0,-1 1 0 0 0,1 0-1 0 0,0 0 1 0 0,-1 0 0 0 0,1 0 0 0 0,1 0 0 0 0,-1 1-1 0 0,-6 7 1 0 0,-17 22-5 0 0,18-24-6 0 0,1 1 0 0 0,0 0 0 0 0,-9 14 0 0 0,8-8-74 0 0,-147 242-94 0 0,148-244 164 0 0,-11 22-1 0 0,7-12 131 0 0,11-22-113 0 0,0 1-1 0 0,-1 0 1 0 0,1-1 0 0 0,0 1 0 0 0,1 0-1 0 0,-1 0 1 0 0,0-1 0 0 0,1 1 0 0 0,0 0-1 0 0,-1 6 1 0 0,1-8-11 0 0,1 0-1 0 0,-1 0 1 0 0,0 0 0 0 0,0 1-1 0 0,1-1 1 0 0,-1 0-1 0 0,1 0 1 0 0,-1 0 0 0 0,1 0-1 0 0,-1 0 1 0 0,1 0-1 0 0,0 0 1 0 0,-1 0-1 0 0,1 0 1 0 0,0 0 0 0 0,0 0-1 0 0,0 0 1 0 0,0 0-1 0 0,0-1 1 0 0,0 1 0 0 0,0 0-1 0 0,0-1 1 0 0,0 1-1 0 0,0-1 1 0 0,0 1 0 0 0,2 0-1 0 0,1 0-12 0 0,0 0 0 0 0,-1-1 0 0 0,1 1 0 0 0,0-1 0 0 0,0 0 0 0 0,7-1-1 0 0,8 1-38 0 0,-18 0 61 0 0,0 0 1 0 0,0 0-1 0 0,-1 0 0 0 0,1 0 1 0 0,0-1-1 0 0,0 1 0 0 0,-1 0 0 0 0,1 0 1 0 0,0-1-1 0 0,-1 1 0 0 0,1 0 1 0 0,0-1-1 0 0,-1 1 0 0 0,1 0 0 0 0,0-1 1 0 0,-1 1-1 0 0,1-1 0 0 0,-1 1 1 0 0,1-1-1 0 0,-1 0 0 0 0,1 1 1 0 0,-1-1-1 0 0,1 1 0 0 0,-1-1 0 0 0,0 0 1 0 0,1 0-1 0 0,-1 1 0 0 0,0-1 1 0 0,0 0-1 0 0,1 1 0 0 0,-1-2 0 0 0,0 1 3 0 0,0 0 1 0 0,1 0-1 0 0,-1 0 0 0 0,0 0 0 0 0,0 0 0 0 0,0 0 0 0 0,0 0 0 0 0,0 0 0 0 0,0 0 0 0 0,-1 0 0 0 0,1 0 0 0 0,0 0 0 0 0,0 0 0 0 0,-1 0 0 0 0,1 0 0 0 0,0 0 0 0 0,-1 0 0 0 0,1 1 1 0 0,-1-1-1 0 0,1 0 0 0 0,-1 0 0 0 0,0 0 0 0 0,0 0 0 0 0,-63-42 373 0 0,51 36-314 0 0,-1-2 0 0 0,1 1-1 0 0,1-2 1 0 0,-1 0-1 0 0,2 0 1 0 0,-18-20 0 0 0,-27-32 117 0 0,36 42-71 0 0,-23-32 0 0 0,29 32-104 0 0,-1 0 0 0 0,-1 2 0 0 0,0 0 0 0 0,-1 0 0 0 0,-36-26 0 0 0,18 20 9 0 0,-2 1 0 0 0,0 2 0 0 0,-77-31 0 0 0,113 52-24 0 0,1-1 0 0 0,-1 1 0 0 0,1 0 0 0 0,-1 0 0 0 0,1-1 0 0 0,-1 1 0 0 0,1 0 0 0 0,-1 0 0 0 0,0 0 0 0 0,1 0 0 0 0,-1 0 0 0 0,1 0 0 0 0,-1 0 0 0 0,1 0 0 0 0,-1 0-1 0 0,0 0 1 0 0,1 0 0 0 0,-1 0 0 0 0,1 0 0 0 0,-1 1 0 0 0,1-1 0 0 0,-1 0 0 0 0,1 0 0 0 0,-1 1 0 0 0,0-1 0 0 0,1 1-4 0 0,0-1 0 0 0,-1 1-1 0 0,1-1 1 0 0,0 1 0 0 0,0 0 0 0 0,-1-1-1 0 0,1 1 1 0 0,0 0 0 0 0,0-1 0 0 0,0 1-1 0 0,0-1 1 0 0,0 1 0 0 0,0 0 0 0 0,0-1-1 0 0,0 1 1 0 0,0 0 0 0 0,0-1 0 0 0,1 2-1 0 0,0 2-33 0 0,0 0-1 0 0,1 0 0 0 0,0 1 0 0 0,0-1 1 0 0,2 4-1 0 0,8 9-73 0 0,1-1 1 0 0,1 0-1 0 0,0 0 0 0 0,1-2 1 0 0,27 21-1 0 0,90 55-60 0 0,-120-82 162 0 0,19 12 0 0 0,60 27 1 0 0,-80-42 38 0 0,1 0 0 0 0,0-1 0 0 0,1-1 0 0 0,-1 0 0 0 0,0 0 0 0 0,1-1 1 0 0,0-1-1 0 0,22 0 0 0 0,-33-1-12 0 0,0-1-1 0 0,0 1 1 0 0,0 0 0 0 0,0-1-1 0 0,0 1 1 0 0,0-1 0 0 0,-1 1 0 0 0,1-1-1 0 0,0 0 1 0 0,0 0 0 0 0,-1 0-1 0 0,1 0 1 0 0,0 0 0 0 0,2-2 0 0 0,-4 2-1 0 0,1 0 0 0 0,-1 0 0 0 0,1 0 0 0 0,-1 1 0 0 0,0-1 0 0 0,1 0 0 0 0,-1 0 0 0 0,0 0 0 0 0,0 0 0 0 0,1 0 0 0 0,-1 0 0 0 0,0 1 0 0 0,0-1 0 0 0,0 0 0 0 0,0 0 0 0 0,0 0 0 0 0,0 0 0 0 0,-1 0 0 0 0,1 0 0 0 0,0 0 0 0 0,0 0 0 0 0,-1 1 0 0 0,1-1 0 0 0,0 0 0 0 0,-1 0 0 0 0,1 0 0 0 0,-1 1 0 0 0,1-1 0 0 0,-1 0 0 0 0,1 0 0 0 0,-1 1 0 0 0,0-1 0 0 0,1 0 0 0 0,-2 0 0 0 0,-3-5 72 0 0,0 1 0 0 0,0-1 0 0 0,1 0 0 0 0,-7-12 0 0 0,6 10-17 0 0,-1-1 0 0 0,1 1 0 0 0,-12-11 0 0 0,-6-8-17 0 0,7 6-31 0 0,-2 1 1 0 0,-37-34-1 0 0,-47-29 141 0 0,56 48-162 0 0,-3-10 14 0 0,16 13-168 0 0,21 21 96 0 0,11 9 59 0 0,-1 0 0 0 0,0 0 0 0 0,0 0 0 0 0,0 0 0 0 0,0 1 0 0 0,0-1 0 0 0,0 1 0 0 0,0-1 0 0 0,-4 0 0 0 0,8 7-91 0 0,-1 1 0 0 0,1 0 0 0 0,0-1 0 0 0,1 0 0 0 0,4 8-1 0 0,20 26-170 0 0,146 229-332 0 0,-103-145 532 0 0,-37-74 27 0 0,-9-14 100 0 0,-22-31-37 0 0,1-1 0 0 0,-1 0 1 0 0,1 0-1 0 0,0 0 0 0 0,3 3 1 0 0,-5-5-17 0 0,0 0 1 0 0,0 0-1 0 0,1-1 0 0 0,-1 1 1 0 0,0 0-1 0 0,0 0 1 0 0,0-1-1 0 0,1 1 0 0 0,-1-1 1 0 0,0 1-1 0 0,0-1 1 0 0,1 0-1 0 0,-1 1 1 0 0,0-1-1 0 0,1 0 0 0 0,-1 0 1 0 0,2 0-1 0 0,-2-4 35 0 0,-1 1 1 0 0,0-1-1 0 0,0 1 0 0 0,-1-1 1 0 0,1 0-1 0 0,-1 1 0 0 0,1-1 1 0 0,-3-4-1 0 0,-5-15 128 0 0,-24-56 142 0 0,-1 6-214 0 0,-19-36-5 0 0,42 90-84 0 0,-6-11-54 0 0,-1 1 0 0 0,-2 1-1 0 0,-23-29 1 0 0,37 52 20 0 0,0 0 1 0 0,0 0-1 0 0,0 0 0 0 0,-1 1 0 0 0,-8-6 1 0 0,13 9 11 0 0,0 0 0 0 0,-1 1 0 0 0,1-1 0 0 0,-1 0 0 0 0,1 1 0 0 0,-1-1 1 0 0,1 0-1 0 0,-1 1 0 0 0,0 0 0 0 0,1-1 0 0 0,-1 1 0 0 0,1 0 0 0 0,-1 0 0 0 0,0 0 1 0 0,1 0-1 0 0,-1 0 0 0 0,0 1 0 0 0,1-1 0 0 0,-1 0 0 0 0,1 1 0 0 0,-1-1 0 0 0,0 1 1 0 0,1-1-1 0 0,-1 1 0 0 0,1 0 0 0 0,0 0 0 0 0,-1 0 0 0 0,1 0 0 0 0,-2 1 0 0 0,-2 2-24 0 0,1 0 0 0 0,0 0 0 0 0,0 0-1 0 0,1 1 1 0 0,-1-1 0 0 0,1 1 0 0 0,0 0-1 0 0,0 0 1 0 0,1 0 0 0 0,-1 0 0 0 0,1 1-1 0 0,-2 10 1 0 0,-4 10-67 0 0,6-18 67 0 0,0 0 0 0 0,0 0 0 0 0,0 0-1 0 0,0 12 1 0 0,3 77-94 0 0,0-78 93 0 0,1 1 0 0 0,1-1 0 0 0,6 22-1 0 0,1 5-15 0 0,13 44-66 0 0,-5-24 53 0 0,21 74-3 0 0,-17-75 173 0 0,-13-42 85 0 0,-6-17-164 0 0,-6-9 29 0 0,1-1 0 0 0,-1 0 1 0 0,0 1-1 0 0,0-1 0 0 0,0 1 0 0 0,-5-4 0 0 0,-10-13 102 0 0,-79-117 175 0 0,-25-22-205 0 0,118 154-156 0 0,-1-1 0 0 0,1 1 0 0 0,-12-8 0 0 0,14 12 16 0 0,0-1 1 0 0,0 0-1 0 0,-1 1 0 0 0,1 0 1 0 0,-1 0-1 0 0,1 0 0 0 0,-1 0 1 0 0,1 0-1 0 0,-1 0 0 0 0,0 1 1 0 0,0-1-1 0 0,-4 0 0 0 0,6 2 6 0 0,0-1 0 0 0,1 0 0 0 0,-1 0-1 0 0,0 1 1 0 0,0-1 0 0 0,0 1 0 0 0,0-1 0 0 0,0 0 0 0 0,0 1 0 0 0,0 0-1 0 0,1-1 1 0 0,-1 1 0 0 0,0 0 0 0 0,0-1 0 0 0,1 1 0 0 0,-1 0-1 0 0,0 0 1 0 0,1-1 0 0 0,-1 1 0 0 0,1 0 0 0 0,-1 0 0 0 0,1 0-1 0 0,0 0 1 0 0,-1 0 0 0 0,1 0 0 0 0,0 0 0 0 0,-1 0 0 0 0,1 1 0 0 0,-1 3-34 0 0,0-1 0 0 0,0 1 0 0 0,1 0 1 0 0,-1 7-1 0 0,5 28-113 0 0,2 0 1 0 0,1 0-1 0 0,16 49 0 0 0,-18-71 122 0 0,-1-3 24 0 0,0 0-1 0 0,1 0 1 0 0,0 0-1 0 0,2 0 0 0 0,-1-1 1 0 0,15 21-1 0 0,-21-34 10 0 0,1-1-1 0 0,-1 1 1 0 0,1 0 0 0 0,-1-1-1 0 0,1 1 1 0 0,0 0 0 0 0,-1-1-1 0 0,1 1 1 0 0,0-1-1 0 0,-1 1 1 0 0,1-1 0 0 0,0 1-1 0 0,-1-1 1 0 0,1 1-1 0 0,0-1 1 0 0,0 0 0 0 0,0 1-1 0 0,0-1 1 0 0,-1 0 0 0 0,1 0-1 0 0,0 0 1 0 0,0 0-1 0 0,0 1 1 0 0,0-1 0 0 0,0 0-1 0 0,-1-1 1 0 0,1 1 0 0 0,0 0-1 0 0,0 0 1 0 0,0 0-1 0 0,0 0 1 0 0,0-1 0 0 0,-1 1-1 0 0,1 0 1 0 0,0-1 0 0 0,0 1-1 0 0,-1-1 1 0 0,1 1-1 0 0,1-1 1 0 0,-1-1 12 0 0,1 1 0 0 0,-1-1 0 0 0,0 1 0 0 0,1-1 0 0 0,-1 0 0 0 0,0 1 1 0 0,0-1-1 0 0,0 0 0 0 0,0 0 0 0 0,0 0 0 0 0,-1 1 0 0 0,1-1 0 0 0,-1 0 0 0 0,1 0 0 0 0,-1 0 0 0 0,1-4 0 0 0,-1-5 35 0 0,1 2 10 0 0,-1 1-1 0 0,0-1 1 0 0,-1 1-1 0 0,1 0 1 0 0,-5-15-1 0 0,-1-4 6 0 0,5 20-54 0 0,0-1-1 0 0,-1 1 1 0 0,-1 0 0 0 0,-5-14-1 0 0,1 9-43 0 0,0-1 0 0 0,-1 1 1 0 0,-14-16-1 0 0,19 24 26 0 0,0 1 0 0 0,-1 0 1 0 0,1 0-1 0 0,-1 0 0 0 0,1 0 1 0 0,-1 0-1 0 0,0 1 0 0 0,0-1 1 0 0,0 1-1 0 0,0 0 0 0 0,-1 1 1 0 0,1-1-1 0 0,-1 1 0 0 0,-7-2 0 0 0,11 3 14 0 0,-1-1-1 0 0,1 1 0 0 0,0 0 0 0 0,0 0 0 0 0,-1 0 0 0 0,1 0 0 0 0,0 0 0 0 0,0 1 0 0 0,-1-1 0 0 0,1 0 0 0 0,0 0 0 0 0,0 1 0 0 0,0-1 0 0 0,-1 1 0 0 0,1-1 0 0 0,0 1 0 0 0,0-1 0 0 0,0 1 0 0 0,0 0 0 0 0,0 0 0 0 0,0-1 0 0 0,-1 3 0 0 0,1-2-21 0 0,0 1 0 0 0,1-1 0 0 0,-1 1 0 0 0,1-1 1 0 0,-1 1-1 0 0,1-1 0 0 0,-1 1 0 0 0,1-1 0 0 0,0 1 0 0 0,0 0 0 0 0,0-1 0 0 0,0 1 0 0 0,0 0 0 0 0,0 2 1 0 0,2 4-69 0 0,0 0 1 0 0,0 0 0 0 0,1 0-1 0 0,0-1 1 0 0,6 13 0 0 0,5 5-94 0 0,1-2 1 0 0,26 32 0 0 0,-39-52 181 0 0,1 0 0 0 0,0-1 1 0 0,-1 1-1 0 0,1-1 1 0 0,0 0-1 0 0,0 0 1 0 0,1 0-1 0 0,-1 0 1 0 0,0 0-1 0 0,0-1 1 0 0,1 0-1 0 0,-1 1 1 0 0,1-1-1 0 0,-1 0 1 0 0,1-1-1 0 0,0 1 1 0 0,4 0-1 0 0,-7-2 6 0 0,0 1 0 0 0,0 0 0 0 0,-1-1 0 0 0,1 1 0 0 0,0-1-1 0 0,0 1 1 0 0,-1-1 0 0 0,1 1 0 0 0,-1-1 0 0 0,1 0 0 0 0,0 1 0 0 0,-1-1-1 0 0,1 0 1 0 0,-1 1 0 0 0,1-1 0 0 0,-1 0 0 0 0,0 1 0 0 0,1-1 0 0 0,-1 0 0 0 0,0 0-1 0 0,1 0 1 0 0,-1-1 0 0 0,1 0 32 0 0,0 0 0 0 0,-1-1-1 0 0,1 1 1 0 0,-1 0 0 0 0,0-1 0 0 0,1 1-1 0 0,-1-4 1 0 0,-7-60 293 0 0,-18-43-128 0 0,-14-41-214 0 0,-18-156 0 0 0,55 294-7 0 0,-27-164-258 0 0,24 160 254 0 0,4 15-63 0 0,13 22-375 0 0,76 127 79 0 0,-79-138 376 0 0,-8-9 0 0 0,0 0 0 0 0,0 0 0 0 0,0 1 0 0 0,0-1 0 0 0,0 0 0 0 0,0 1 0 0 0,0-1 0 0 0,0 3 0 0 0,-1-4 7 0 0,0 0 0 0 0,0 1-1 0 0,0-1 1 0 0,0 0 0 0 0,0 0-1 0 0,0 0 1 0 0,0 1 0 0 0,0-1-1 0 0,0 0 1 0 0,0 0 0 0 0,0 0-1 0 0,0 0 1 0 0,1 1 0 0 0,-1-1-1 0 0,0 0 1 0 0,0 0 0 0 0,0 0 0 0 0,0 0-1 0 0,0 1 1 0 0,0-1 0 0 0,0 0-1 0 0,0 0 1 0 0,1 0 0 0 0,-1 0-1 0 0,0 1 1 0 0,0-1 0 0 0,0 0-1 0 0,0 0 1 0 0,1 0 0 0 0,-1 0-1 0 0,0 0 1 0 0,0 0 0 0 0,0 0-1 0 0,0 0 1 0 0,1 0 0 0 0,-1 0 0 0 0,0 0-1 0 0,0 1 1 0 0,0-1 0 0 0,1 0-1 0 0,-1 0 1 0 0,0 0 0 0 0,0 0-1 0 0,0-1 1 0 0,1 1 0 0 0,-1 0-1 0 0,0 0 1 0 0,0 0 0 0 0,0 0-1 0 0,1 0 1 0 0,-1 0 7 0 0,0-1 0 0 0,0 1 0 0 0,0-1-1 0 0,1 1 1 0 0,-1 0 0 0 0,0-1 0 0 0,0 1-1 0 0,0-1 1 0 0,0 1 0 0 0,0-1 0 0 0,0 1 0 0 0,0 0-1 0 0,0-1 1 0 0,0 1 0 0 0,0-1 0 0 0,0 1 0 0 0,0-1-1 0 0,-1 1 1 0 0,1 0 0 0 0,0-1 0 0 0,0 1 0 0 0,0-1-1 0 0,-1 0 1 0 0,-9-18 188 0 0,1-1 1 0 0,-7-26-1 0 0,9 26-268 0 0,0 1 1 0 0,-17-32 0 0 0,23 50-22 0 0,-10-8-148 0 0,11 9 228 0 0,0-1-1 0 0,-1 1 1 0 0,1 0 0 0 0,0-1-1 0 0,0 1 1 0 0,-1 0 0 0 0,1 0-1 0 0,0-1 1 0 0,-1 1 0 0 0,1 0-1 0 0,0 0 1 0 0,-1 0 0 0 0,1 0-1 0 0,0-1 1 0 0,-1 1 0 0 0,1 0-1 0 0,0 0 1 0 0,-1 0 0 0 0,1 0-1 0 0,0 0 1 0 0,-1 0-1 0 0,1 0 1 0 0,-1 0 0 0 0,1 0-1 0 0,0 0 1 0 0,-1 0 0 0 0,-1 6-352 0 0,0-1 1 0 0,1 0 0 0 0,0 1-1 0 0,0-1 1 0 0,0 1 0 0 0,1-1-1 0 0,0 1 1 0 0,0-1-1 0 0,0 1 1 0 0,1-1 0 0 0,0 1-1 0 0,0-1 1 0 0,2 9 0 0 0,-1-7-646 0 0,-2 0 1 0 0,1 0 0 0 0,-1 12 0 0 0,1 6-2524 0 0,-1-24 3208 0 0,0 0 1 0 0,0 0-1 0 0,0 0 0 0 0,0 0 1 0 0,0 0-1 0 0,0 0 1 0 0,0 1-1 0 0,-1-1 0 0 0,1 0 1 0 0,0 0-1 0 0,0 0 1 0 0,-1 0-1 0 0,1 0 0 0 0,-1 0 1 0 0,1-1-1 0 0,-1 1 1 0 0,0 1-1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6911 0 0,'0'0'88'0'0,"0"0"-1"0"0,1 0 0 0 0,-1 1 1 0 0,0-1-1 0 0,1 0 0 0 0,-1 1 0 0 0,0-1 1 0 0,0 0-1 0 0,0 1 0 0 0,1-1 1 0 0,-1 0-1 0 0,0 1 0 0 0,0-1 1 0 0,0 0-1 0 0,0 1 0 0 0,0-1 0 0 0,1 0 1 0 0,-1 1-1 0 0,0-1 0 0 0,0 1 1 0 0,0-1-1 0 0,0 0 0 0 0,0 1 1 0 0,0-1-1 0 0,0 1 0 0 0,0-1 0 0 0,-1 0 1 0 0,1 1-1 0 0,0-1 0 0 0,0 1 1 0 0,0 9 936 0 0,-9 0 375 0 0,7-1-1071 0 0,1 0 1 0 0,0 1-1 0 0,0-1 0 0 0,1 0 1 0 0,0 0-1 0 0,2 10 1 0 0,1 4 480 0 0,8 29 1 0 0,9 6-138 0 0,-10-20-423 0 0,4 23 101 0 0,-3 44 525 0 0,1 10-541 0 0,-5-54-178 0 0,-2-16-6 0 0,5 93 608 0 0,-7-61-258 0 0,0 8-120 0 0,-1-26-149 0 0,-1-34-190 0 0,-1-25-77 0 0,0 0 0 0 0,0 0 1 0 0,0 0-1 0 0,0 0 0 0 0,0 0 0 0 0,0 0 0 0 0,0 0 0 0 0,0 1 0 0 0,0-1 1 0 0,0 0-1 0 0,0 0 0 0 0,0 0 0 0 0,0 0 0 0 0,0 0 0 0 0,0 0 0 0 0,0 1 1 0 0,0-1-1 0 0,0 0 0 0 0,0 0 0 0 0,0 0 0 0 0,0 0 0 0 0,0 0 0 0 0,0 0 1 0 0,-1 0-1 0 0,1 0 0 0 0,0 0 0 0 0,0 0 0 0 0,0 1 0 0 0,0-1 0 0 0,0 0 1 0 0,0 0-1 0 0,0 0 0 0 0,0 0 0 0 0,-1 0 0 0 0,1 0 0 0 0,0 0 0 0 0,0 0 1 0 0,0 0-1 0 0,0 0 0 0 0,0 0 0 0 0,0 0 0 0 0,-1 0 0 0 0,1 0 0 0 0,0 0 1 0 0,0 0-1 0 0,0 0 0 0 0,0 0 0 0 0,0 0 0 0 0,0 0 0 0 0,-1 0 0 0 0,1 0 1 0 0,0 0-1 0 0,0 0 0 0 0,0 0 0 0 0,0-1 0 0 0,0 1 0 0 0,0 0 0 0 0,0 0 1 0 0,0 0-1 0 0,0 0 0 0 0,-1 0 0 0 0,1 0 0 0 0,0 0 0 0 0,0 0 0 0 0,0 0 1 0 0,0-1-1 0 0,0 1 0 0 0,-8-4-1983 0 0,6 1 1054 0 0,1 1 0 0 0,-1-1 0 0 0,0 1 0 0 0,1-1 1 0 0,0 0-1 0 0,0 0 0 0 0,0 0 0 0 0,0 0 0 0 0,0 0 0 0 0,0 0 0 0 0,1 0 0 0 0,-1 0 1 0 0,1 0-1 0 0,0-5 0 0 0,6-4-209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1442 6911 0 0,'0'0'1492'0'0,"11"-9"2376"0"0,4-13-1332 0 0,21-45 0 0 0,-24 50-2241 0 0,-10 15-241 0 0,0 0 0 0 0,0 0 0 0 0,0 0 0 0 0,-1-1-1 0 0,1 1 1 0 0,1-6 0 0 0,0 2 40 0 0,-2 1 13 0 0,1 0 0 0 0,0 0 0 0 0,0 1 0 0 0,5-9 1 0 0,5-10 194 0 0,-9 19-216 0 0,-1-1 1 0 0,0 0-1 0 0,1 1 0 0 0,5-7 0 0 0,29-46 747 0 0,2 2-459 0 0,-34 47-295 0 0,0 0 0 0 0,6-12 0 0 0,2-5 106 0 0,16-35 162 0 0,-16 30-310 0 0,-2 4-21 0 0,-4 13 25 0 0,8-21 0 0 0,-11 22-7 0 0,1 1 0 0 0,12-21 0 0 0,-5 11-91 0 0,6-9 24 0 0,14-20 355 0 0,-1 1-242 0 0,-23 31 81 0 0,-8 16-146 0 0,1 1-1 0 0,-1-1 1 0 0,1 0 0 0 0,0 0-1 0 0,0 1 1 0 0,0-1-1 0 0,0 0 1 0 0,0 1 0 0 0,0-1-1 0 0,0 1 1 0 0,0-1-1 0 0,3-1 1 0 0,21-28-251 0 0,2-2 497 0 0,-16 17-261 0 0,-10 15 0 0 0,-1-1 0 0 0,1 1 0 0 0,0-1 0 0 0,0 1 0 0 0,0 0 0 0 0,0-1 0 0 0,0 1 0 0 0,0 0 0 0 0,0 0 0 0 0,0 0 0 0 0,0 0 0 0 0,1 0 0 0 0,-1 0 0 0 0,0 0 0 0 0,3-1 0 0 0,-2 0 0 0 0,1 1 0 0 0,-1-1 0 0 0,0 1 0 0 0,0-1 0 0 0,0 0 0 0 0,3-4 0 0 0,7-5 0 0 0,1-4 0 0 0,-13 14 0 0 0,1-1 0 0 0,1 1 0 0 0,-1-1 0 0 0,0 1 0 0 0,0-1 0 0 0,0 1 0 0 0,1 0 0 0 0,-1-1 0 0 0,1 1 0 0 0,-1 0 0 0 0,1 0 0 0 0,2-1 0 0 0,-3 1 0 0 0,1 0 0 0 0,0 0 0 0 0,0-1 0 0 0,-1 1 0 0 0,1 0 0 0 0,-1-1 0 0 0,1 1 0 0 0,1-3 0 0 0,11-9 0 0 0,-10 9 0 0 0,0 0 0 0 0,0 0 0 0 0,0 0 0 0 0,5-6 0 0 0,0-2 0 0 0,43-59 0 0 0,-38 49 7 0 0,-13 19 1 0 0,1 0 0 0 0,0-1 0 0 0,0 1 1 0 0,0 0-1 0 0,0 0 0 0 0,5-5 0 0 0,22-29-8 0 0,-27 35 0 0 0,0-1 0 0 0,0 1 0 0 0,0-1 0 0 0,0 0 0 0 0,0 0 0 0 0,2-6 0 0 0,7-9 0 0 0,-3-1 0 0 0,-8 17 0 0 0,1 0 0 0 0,0-1 0 0 0,-1 1 0 0 0,1 0 0 0 0,0 0 0 0 0,1 0 0 0 0,1-3 0 0 0,6-12 50 0 0,2-3-20 0 0,-2 7-42 0 0,3-4-72 0 0,-8 13 96 0 0,-1-1 0 0 0,1 1 0 0 0,-1 0 0 0 0,0-1 0 0 0,0 0 0 0 0,0 0 0 0 0,2-7 0 0 0,-4 10-12 0 0,10-11 0 0 0,1-9 0 0 0,-11 20-21 0 0,0-1 0 0 0,0 1 0 0 0,1 0 0 0 0,0 0 0 0 0,-1 0 0 0 0,1 0 0 0 0,2-2 0 0 0,0 1 10 0 0,-1 4-47 0 0,-1 1 41 0 0,-1 0 0 0 0,0 0 0 0 0,0 1 0 0 0,1-1 0 0 0,-2 0 0 0 0,1 0 0 0 0,0 1 0 0 0,0-1 0 0 0,-1 0 0 0 0,1 5 0 0 0,-1 18-80 0 0,-2-1 1 0 0,-1 1-1 0 0,-1-1 0 0 0,-11 37 0 0 0,9-34 69 0 0,-14 40-36 0 0,-8 29 64 0 0,15-55 0 0 0,-1 7 0 0 0,8-17 0 0 0,2-17 0 0 0,-2 27 0 0 0,-8 115 0 0 0,-4-12 183 0 0,16-133-198 0 0,0 1 13 0 0,1-5 16 0 0,0 0 0 0 0,0 0 0 0 0,1 8 0 0 0,0-5-16 0 0,0 1 0 0 0,-4 18 0 0 0,1 2-138 0 0,-6 30 389 0 0,0-12-230 0 0,7-36-5 0 0,0-1 1 0 0,-6 17-1 0 0,-2 4 7 0 0,-21 73 20 0 0,3-17-29 0 0,19-54-1 0 0,2 0-1 0 0,2 0 0 0 0,1 1 0 0 0,1 71 0 0 0,3-95-55 0 0,0 1 0 0 0,-1 0 0 0 0,-4 16 0 0 0,0 13-119 0 0,4-40-67 0 0,1 0 0 0 0,0 1 0 0 0,-1-1 0 0 0,0 1 0 0 0,1-1 0 0 0,-1 0-1 0 0,0 0 1 0 0,-3 4 0 0 0,4-5-355 0 0,-5-10-2956 0 0,3 4 1265 0 0,2-1 0 0 0,-1 1 0 0 0,1-1 0 0 0,0 1 0 0 0,0-6 0 0 0,2 3 1107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46 681 7455 0 0,'-15'4'792'0'0,"6"-1"-277"0"0,0-1 636 0 0,7-3-557 0 0,-8-3 5013 0 0,58-10-4508 0 0,-15 4-230 0 0,33-14 0 0 0,-37 11-315 0 0,69-33 696 0 0,-93 43-1225 0 0,67-32 208 0 0,-53 26-129 0 0,0-1 1 0 0,-1-1 0 0 0,21-17-1 0 0,-14 15 44 0 0,-20 11-101 0 0,-1 0 0 0 0,0 0 1 0 0,1 0-1 0 0,5-5 0 0 0,-2 0-27 0 0,2 1 0 0 0,17-9 0 0 0,-16 9-21 0 0,-1 0 0 0 0,13-9-1 0 0,-19 12 13 0 0,0 0-1 0 0,1 0 1 0 0,-1 0-1 0 0,1 0 1 0 0,-1 1-1 0 0,1 0 1 0 0,0 0-1 0 0,5-1 1 0 0,13-6 132 0 0,9-1-26 0 0,18-6 11 0 0,-30 7-62 0 0,-18 7-60 0 0,0 1 1 0 0,1 0-1 0 0,-1-1 0 0 0,1 1 1 0 0,-1 0-1 0 0,1 1 1 0 0,3-2-1 0 0,29-7 7 0 0,-30 8 13 0 0,0-1 0 0 0,0 1-1 0 0,0-1 1 0 0,0 0-1 0 0,7-3 1 0 0,11-5 39 0 0,1 1-65 0 0,8-3 0 0 0,14-6 152 0 0,-41 17-127 0 0,0-1 0 0 0,-1 1 0 0 0,1-2-1 0 0,-1 1 1 0 0,8-5 0 0 0,12-5 13 0 0,-3-1 15 0 0,-18 11-46 0 0,-1 0-1 0 0,1 0 1 0 0,0 1 0 0 0,0-1-1 0 0,0 1 1 0 0,0 0 0 0 0,5-2-1 0 0,-5 2-4 0 0,0 0 0 0 0,-1 0 0 0 0,1 0 0 0 0,-1 0 0 0 0,1-1 0 0 0,3-1 0 0 0,11-7-5 0 0,-16 10 3 0 0,1-1 0 0 0,-1 0 0 0 0,0 1 0 0 0,0-1 0 0 0,1 0 0 0 0,-1 0 0 0 0,0 0 0 0 0,0 0 0 0 0,1-1 0 0 0,11-8 0 0 0,-10 8 28 0 0,0 0 1 0 0,1 0-1 0 0,-1-1 0 0 0,0 1 1 0 0,-1-1-1 0 0,1 0 0 0 0,2-3 0 0 0,15-14 95 0 0,-12 13-208 0 0,0 0 0 0 0,9-12-1 0 0,-10 12 100 0 0,-3 2 47 0 0,-2 3-40 0 0,-1 1-1 0 0,1-1 0 0 0,-1 1 0 0 0,1-1 0 0 0,-1 1 0 0 0,1 0 0 0 0,0 0 0 0 0,3-3 0 0 0,-1 2-49 0 0,-1-1 0 0 0,0 0 0 0 0,0 0 0 0 0,0-1 0 0 0,0 1 0 0 0,-1-1 0 0 0,1 1 0 0 0,3-8 0 0 0,2-5 18 0 0,-7 15-42 0 0,0 6-22 0 0,0-1 17 0 0,-1-1 38 0 0,0 0 0 0 0,-1 0 0 0 0,1-1 0 0 0,-1 1 0 0 0,0 0 0 0 0,1 0 0 0 0,-1 0 0 0 0,-2 3 0 0 0,3-5 13 0 0,-3 7 28 0 0,0 1 0 0 0,-1-1 1 0 0,0 0-1 0 0,0 0 0 0 0,-9 13 0 0 0,-7 13-268 0 0,0 15 247 0 0,12-28 0 0 0,-20 37 0 0 0,2-22 0 0 0,5-9 0 0 0,9-13 0 0 0,-18 14 0 0 0,-3 17 0 0 0,29-40 0 0 0,1 0 0 0 0,-1 0 0 0 0,-3 8 0 0 0,-10 16 0 0 0,8-19-4 0 0,-1 1 0 0 0,-17 14 0 0 0,22-21-4 0 0,1 0-1 0 0,1 1 1 0 0,-1-1-1 0 0,-4 8 1 0 0,-11 13-10 0 0,-18 21 18 0 0,8-13 46 0 0,19-20-19 0 0,-1-1 1 0 0,-12 12-1 0 0,-30 32 325 0 0,-1-3-568 0 0,38-38 188 0 0,1 1 0 0 0,0 0 1 0 0,-15 24-1 0 0,-11 11 11 0 0,-3 9 161 0 0,4-4-5 0 0,32-46-125 0 0,2 0-1 0 0,0 0 1 0 0,-8 19 0 0 0,2-4 37 0 0,-35 73-40 0 0,12-22-11 0 0,15-25 89 0 0,13-34-29 0 0,0 0 1 0 0,1 1-1 0 0,1-1 1 0 0,0 1-1 0 0,2 1 1 0 0,-2 19-1 0 0,3-20-87 0 0,1 13-34 0 0,2-19 12 0 0,-1-11 21 0 0,0 1 1 0 0,0 0-1 0 0,1 0 0 0 0,-1 0 0 0 0,0 0 0 0 0,1 0 1 0 0,-1 0-1 0 0,1 0 0 0 0,0-1 0 0 0,1 4 0 0 0,-1-4-193 0 0,-1-1 191 0 0,0 1-1 0 0,0-1 0 0 0,0 0 1 0 0,0 0-1 0 0,0 0 1 0 0,1 1-1 0 0,-1-1 0 0 0,0 0 1 0 0,0 0-1 0 0,0 0 1 0 0,0 0-1 0 0,0 1 0 0 0,1-1 1 0 0,-1 0-1 0 0,0 0 1 0 0,0 0-1 0 0,0 0 0 0 0,0 0 1 0 0,1 0-1 0 0,-1 0 1 0 0,0 1-1 0 0,0-1 0 0 0,0 0 1 0 0,1 0-1 0 0,-1 0 1 0 0,0 0-1 0 0,0 0 0 0 0,1 0 1 0 0,-1 0-1 0 0,0 0 1 0 0,0 0-1 0 0,0 0 0 0 0,1 0 1 0 0,-1 0-1 0 0,0 0 1 0 0,0 0-1 0 0,0-1 0 0 0,1 1 1 0 0,-1 0-1 0 0,10-3-1025 0 0,-2-2 306 0 0,-5 4 331 0 0,-1 0 1 0 0,0 0-1 0 0,0-1 0 0 0,1 1 0 0 0,-1-1 1 0 0,0 0-1 0 0,0 1 0 0 0,0-1 1 0 0,-1 0-1 0 0,1 0 0 0 0,0 0 1 0 0,1-4-1 0 0,11-13-2705 0 0,-10 15 2233 0 0,-1-1-1 0 0,0 1 1 0 0,0-1 0 0 0,4-6 0 0 0,15-45-4600 0 0,-8 29 4507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1059 10967 0 0,'0'0'2771'0'0,"0"1"-2547"0"0,0-1 0 0 0,0 1 0 0 0,0-1 0 0 0,0 1 0 0 0,0-1 0 0 0,0 1 1 0 0,1-1-1 0 0,-1 1 0 0 0,0-1 0 0 0,0 1 0 0 0,1-1 0 0 0,-1 1 0 0 0,0-1 0 0 0,1 1 0 0 0,0 0 0 0 0,3-1-74 0 0,1 0 0 0 0,0 0 1 0 0,0-1-1 0 0,0 1 0 0 0,0-1 0 0 0,0 0 0 0 0,-1-1 0 0 0,1 1 0 0 0,0-1 1 0 0,-1 0-1 0 0,0 0 0 0 0,1 0 0 0 0,-1-1 0 0 0,7-4 0 0 0,2-2 219 0 0,-8 6-291 0 0,0-1 1 0 0,0 0-1 0 0,0 1 0 0 0,6-8 0 0 0,-8 8-25 0 0,1-1 0 0 0,0 1 0 0 0,1 0 0 0 0,7-5 0 0 0,11-8 114 0 0,-14 8-118 0 0,0 1 1 0 0,17-9-1 0 0,-17 11 0 0 0,-1-1 0 0 0,0 0 0 0 0,0 0-1 0 0,11-11 1 0 0,73-70 463 0 0,-39 35-128 0 0,-29 28-281 0 0,-13 13-70 0 0,1-1 0 0 0,-2-1 0 0 0,14-19 0 0 0,11-15 20 0 0,-18 20-60 0 0,22-44 78 0 0,1-10 105 0 0,6-6-256 0 0,12-38 64 0 0,-53 117 43 0 0,0 0-1 0 0,1 0 1 0 0,8-9 0 0 0,1-2 21 0 0,-5 7-21 0 0,5-7-1 0 0,24-34-99 0 0,-27 22 146 0 0,-8 23-73 0 0,-3 6 0 0 0,0 1 0 0 0,-1-1 0 0 0,1 0 0 0 0,0 1 0 0 0,0-1 0 0 0,0 1 0 0 0,0-1 0 0 0,1 1 0 0 0,-1 0 0 0 0,2-2 0 0 0,2-2 0 0 0,-2-2 0 0 0,-1-1 0 0 0,-3-3-92 0 0,-8 11 0 0 0,5 0 81 0 0,1 1 0 0 0,0 0-1 0 0,0 0 1 0 0,0 0 0 0 0,0 0-1 0 0,0 1 1 0 0,0-1 0 0 0,0 1-1 0 0,1 0 1 0 0,-1 0 0 0 0,-2 2 0 0 0,0 0 2 0 0,-13 9 20 0 0,-86 59-86 0 0,97-67 56 0 0,0 0 0 0 0,-11 10 0 0 0,-1 2 12 0 0,-19 20 7 0 0,25-19 0 0 0,12-15 0 0 0,-1-1 0 0 0,1 0 0 0 0,-1 1 0 0 0,1-1 0 0 0,-1 0 0 0 0,0 0 0 0 0,-3 3 0 0 0,-5 9-5 0 0,9-13 12 0 0,1 0-1 0 0,-1 0 0 0 0,1 0 1 0 0,-1 0-1 0 0,0 0 1 0 0,1 0-1 0 0,-1 0 1 0 0,0 0-1 0 0,0 0 1 0 0,1 0-1 0 0,-1 0 1 0 0,0-1-1 0 0,0 1 1 0 0,-1 0-1 0 0,-1 2 1542 0 0,1 0-3580 0 0,12-49-18350 0 0,-6 35 19436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1087 9527 0 0,'0'0'2011'0'0,"12"-11"2568"0"0,12-7-2726 0 0,-18 14-1591 0 0,-1 0 0 0 0,1-1 0 0 0,-1 1-1 0 0,6-7 1 0 0,7-10 286 0 0,-9 12-385 0 0,-1-1 1 0 0,0 1-1 0 0,-1-2 0 0 0,0 1 1 0 0,10-22-1 0 0,74-226 639 0 0,-68 188-708 0 0,13-40-94 0 0,0 12 0 0 0,-11 36-152 0 0,-16 47 135 0 0,-7 14 17 0 0,-1 0 0 0 0,0-1 0 0 0,0 0 1 0 0,0 1-1 0 0,0-1 0 0 0,0 1 0 0 0,0-1 0 0 0,0-2 0 0 0,4-13-13 0 0,-2 0 1 0 0,0 0-1 0 0,-2-1 0 0 0,1-20 0 0 0,-1-9 13 0 0,3 8 0 0 0,1 12 0 0 0,-3 19 0 0 0,-2 6 0 0 0,1-1 0 0 0,-1 1 0 0 0,1-1 0 0 0,-1 1 0 0 0,1 0 0 0 0,0-1 0 0 0,0 1 0 0 0,2-4 0 0 0,-2 5 0 0 0,-1-1 0 0 0,1 1 0 0 0,-1-1 0 0 0,1 1 0 0 0,-1-1 0 0 0,1 0 0 0 0,-1 1 0 0 0,0-1 0 0 0,0 1 0 0 0,0-1 0 0 0,0 0 0 0 0,0-1 0 0 0,0-4-5 0 0,0 2 14 0 0,-3-5-83 0 0,3 8-22 0 0,-7 2-89 0 0,-6 2-6 0 0,12-2 191 0 0,1 1 0 0 0,-1-1 1 0 0,1 1-1 0 0,-1-1 1 0 0,1 1-1 0 0,0-1 0 0 0,-1 1 1 0 0,1-1-1 0 0,0 1 0 0 0,-1 0 1 0 0,1-1-1 0 0,0 1 1 0 0,0-1-1 0 0,0 1 0 0 0,0 0 1 0 0,-1 0-1 0 0,-1 3 0 0 0,0 0 0 0 0,-1-1 0 0 0,0 1 0 0 0,-4 4 0 0 0,6-7-5 0 0,0-1 0 0 0,0 1-1 0 0,0 0 1 0 0,0-1 0 0 0,0 1-1 0 0,0 0 1 0 0,1 0 0 0 0,-1-1-1 0 0,0 1 1 0 0,0 0 0 0 0,1 0 0 0 0,-1 0-1 0 0,1 0 1 0 0,-1 0 0 0 0,1 0-1 0 0,-1 0 1 0 0,0 2 0 0 0,0 1 12 0 0,1-4-7 0 0,-1 1-1 0 0,1 0 1 0 0,-1 0 0 0 0,1 0-1 0 0,-1 0 1 0 0,1-1 0 0 0,-1 1-1 0 0,0 0 1 0 0,1-1 0 0 0,-1 1-1 0 0,0 0 1 0 0,0-1 0 0 0,-1 1-1 0 0,-7 8-58 0 0,-17 34-52 0 0,-12 21-34 0 0,6-8 145 0 0,0-1 0 0 0,-1 7 0 0 0,7-6 43 0 0,-45 76 0 0 0,29-55 215 0 0,-9-2-194 0 0,41-60-64 0 0,-12 27 0 0 0,7-12 0 0 0,-10 27 0 0 0,9-19 0 0 0,-29 70 0 0 0,27-76 58 0 0,-23 33 0 0 0,35-57 10 0 0,-1 0 1 0 0,-11 10-1 0 0,11-11-39 0 0,0 0 0 0 0,-8 11 0 0 0,7-6-25 0 0,4-5 4 0 0,-1 0-1 0 0,0-1 1 0 0,0 1-1 0 0,0-1 1 0 0,-1 0-1 0 0,0 0 1 0 0,-12 9-1 0 0,9-8-199 0 0,-3 0-451 0 0,12-7 621 0 0,-1 0 1 0 0,1 0-1 0 0,0 0 1 0 0,-1 0-1 0 0,1 0 1 0 0,-1 0-1 0 0,1-1 1 0 0,0 1-1 0 0,-1 0 1 0 0,1 0-1 0 0,-1 0 1 0 0,1-1-1 0 0,0 1 1 0 0,-1 0-1 0 0,1 0 1 0 0,0-1-1 0 0,-1 1 0 0 0,1 0 1 0 0,0-1-1 0 0,0 1 1 0 0,-1 0-1 0 0,1-1 1 0 0,0 1-1 0 0,0 0 1 0 0,-1-1-1 0 0,1 1 1 0 0,0 0-1 0 0,0-1 1 0 0,0 1-1 0 0,0-1 1 0 0,0 0-1 0 0,0 0-245 0 0,-1-1 0 0 0,1 0 0 0 0,1 1 1 0 0,-1-1-1 0 0,0 0 0 0 0,0 1 0 0 0,1-1 0 0 0,-1 1 0 0 0,0-1 0 0 0,2-2 0 0 0,-1 1-202 0 0,15-41-7478 0 0,-14 34 6610 0 0,10-33-4084 0 0,-1 19 4207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1203 5815 0 0,'1'4'6177'0'0,"0"-11"-3601"0"0,0-13-1175 0 0,5-17-79 0 0,-5 28-1037 0 0,0 0 0 0 0,5-15 0 0 0,-1 4 406 0 0,5-25 1 0 0,-7 26-431 0 0,4-17 61 0 0,14-65 307 0 0,-12 68-565 0 0,-7 22-48 0 0,1-1 1 0 0,1 1 0 0 0,5-13-1 0 0,26-61 86 0 0,6-2 148 0 0,-27 48-250 0 0,-12 31 0 0 0,1 0 0 0 0,0 0 0 0 0,0 0 0 0 0,7-12 0 0 0,7-12 20 0 0,-14 25-12 0 0,0 0-1 0 0,1 1 0 0 0,0-1 1 0 0,0 1-1 0 0,10-12 0 0 0,-5 7-30 0 0,0 0 0 0 0,0-1 0 0 0,10-20 0 0 0,-11 17-3 0 0,2 0 1 0 0,11-14 0 0 0,-17 24 25 0 0,0-1 0 0 0,0 0 0 0 0,5-11 0 0 0,7-12 0 0 0,-1 4 0 0 0,8-10 0 0 0,-8 14 2 0 0,12-12-70 0 0,-14 18 29 0 0,-10 11 33 0 0,0 1 1 0 0,-1 0-1 0 0,1 0 1 0 0,0 0-1 0 0,1 0 1 0 0,5-3-1 0 0,-9 5 6 0 0,1 1 0 0 0,0 0 0 0 0,-1-1 0 0 0,1 1 0 0 0,-1 0 0 0 0,1-1 0 0 0,-1 1 0 0 0,1-1 1 0 0,-1 1-1 0 0,0-1 0 0 0,1 1 0 0 0,-1-1 0 0 0,1 1 0 0 0,-1-1 0 0 0,0 1 0 0 0,0-1 0 0 0,1 0 0 0 0,0-1-1 0 0,0 0 0 0 0,0 0 0 0 0,0 0 0 0 0,0 0 0 0 0,1 0 0 0 0,-1 1 0 0 0,1-1 0 0 0,-1 0 0 0 0,1 1 0 0 0,2-3 0 0 0,6-6-49 0 0,-8 8 49 0 0,0 0 1 0 0,-1 0-1 0 0,1 0 1 0 0,0 0 0 0 0,0 1-1 0 0,0-1 1 0 0,0 1 0 0 0,3-2-1 0 0,-4 2 1 0 0,0 1 0 0 0,0-1 1 0 0,0 1-1 0 0,0-1 0 0 0,-1 0 0 0 0,1 0 0 0 0,0 1 0 0 0,0-1 1 0 0,-1 0-1 0 0,1 0 0 0 0,-1 0 0 0 0,1 0 0 0 0,0-2 0 0 0,17-24-26 0 0,-17 26-32 0 0,-2 0-116 0 0,1 1 172 0 0,0 0 0 0 0,-1 0 1 0 0,1 0-1 0 0,-1 0 0 0 0,1 0 0 0 0,0 0 0 0 0,-1-1 0 0 0,1 1 0 0 0,0 0 1 0 0,-1 0-1 0 0,1 0 0 0 0,0 0 0 0 0,-1 1 0 0 0,1-1 0 0 0,-1 0 0 0 0,1 0 0 0 0,0 0 1 0 0,-1 0-1 0 0,1 0 0 0 0,0 0 0 0 0,-1 0 0 0 0,1 1 0 0 0,0-1 0 0 0,-1 0 1 0 0,1 0-1 0 0,0 1 0 0 0,0-1 0 0 0,-1 0 0 0 0,1 0 0 0 0,0 1 0 0 0,0-1 1 0 0,-1 0-1 0 0,1 1 0 0 0,0-1 0 0 0,0 0 0 0 0,0 0 0 0 0,-1 1 0 0 0,1-1-3 0 0,-12 8-18 0 0,11-8 19 0 0,0 0-1 0 0,0 1 1 0 0,0-1-1 0 0,0 1 1 0 0,1 0-1 0 0,-1-1 1 0 0,0 1-1 0 0,0-1 1 0 0,0 1-1 0 0,0 0 1 0 0,1 0-1 0 0,-1 0 1 0 0,0-1-1 0 0,1 1 1 0 0,-2 1 0 0 0,2-1-2 0 0,-1 0 1 0 0,0 0 0 0 0,0 0 0 0 0,0 0 0 0 0,1 0 0 0 0,-1 0 0 0 0,0-1 0 0 0,0 1-1 0 0,0 0 1 0 0,-1-1 0 0 0,-1 2 0 0 0,-10 7-51 0 0,11-6 35 0 0,-1 0 0 0 0,0 0-1 0 0,0 0 1 0 0,0 0 0 0 0,-1-1-1 0 0,1 1 1 0 0,-1-1 0 0 0,-4 3-1 0 0,4-3 13 0 0,0 1 0 0 0,0 0 0 0 0,1 0 0 0 0,-1 0-1 0 0,1 1 1 0 0,-6 5 0 0 0,-7 8-1 0 0,-22 24-49 0 0,18-19 11 0 0,0-2 61 0 0,0-1 1 0 0,-1-1-1 0 0,-46 30 0 0 0,23-15-13 0 0,2-1 0 0 0,22-18 0 0 0,-24 22 0 0 0,11-7 0 0 0,-13 12-43 0 0,-7 6-31 0 0,-75 41 63 0 0,46-32 49 0 0,53-34-16 0 0,8-6-14 0 0,-19 19-1 0 0,0 1-10 0 0,-61 45 67 0 0,95-76-59 0 0,1 0-1 0 0,0 0 1 0 0,-7 10 0 0 0,7-9 3 0 0,1 0 1 0 0,-1-1 0 0 0,-10 9 0 0 0,-30 31 209 0 0,42-43-204 0 0,-6 9-102 0 0,8-9-628 0 0,9-6-5694 0 0,-7 3 5939 0 0,0 1 0 0 0,0-1 0 0 0,-1 0 0 0 0,1 0 0 0 0,0 0 0 0 0,-1 0 0 0 0,1 0 0 0 0,-1 0 0 0 0,1 0 0 0 0,-1 0 0 0 0,1 0-1 0 0,-1 0 1 0 0,0 0 0 0 0,1-1 0 0 0,1-6-3683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619 793 8263 0 0,'0'0'5150'0'0,"-1"-2"-4566"0"0,-9-27 1690 0 0,11 10-1620 0 0,-2 14-607 0 0,0-2 191 0 0,-1-1 0 0 0,1 1 0 0 0,1-1 0 0 0,0 1 0 0 0,0-14 1 0 0,-1-19 757 0 0,0 28-790 0 0,0 1 0 0 0,0-1 1 0 0,-1 1-1 0 0,-6-20 1 0 0,5 18-110 0 0,-4-6 10 0 0,-1-9 3 0 0,4 13-67 0 0,0-1 0 0 0,-10-24-1 0 0,-2-5 61 0 0,8 23 62 0 0,-12-27-1 0 0,9 29-57 0 0,0 0 0 0 0,-24-29-1 0 0,18 20-170 0 0,9 15 96 0 0,3 10 1 0 0,-9-4 97 0 0,7 0-129 0 0,0 0-1 0 0,1-1 1 0 0,0 0 0 0 0,1 1-1 0 0,0-2 1 0 0,-4-9 0 0 0,-3-5-27 0 0,7 13 33 0 0,4 7-11 0 0,0 0 0 0 0,-1 0-1 0 0,1 0 1 0 0,-1 1 0 0 0,0-1 0 0 0,0 1 0 0 0,-1-1 0 0 0,1 1-1 0 0,-1 0 1 0 0,1 0 0 0 0,-4-3 0 0 0,-15-9 46 0 0,21 14-54 0 0,-1 1 0 0 0,0-1 0 0 0,0 0-1 0 0,0 1 1 0 0,1 0 0 0 0,-1-1 0 0 0,0 1-1 0 0,0-1 1 0 0,0 1 0 0 0,0 0 0 0 0,0 0-1 0 0,0-1 1 0 0,0 1 0 0 0,0 0-1 0 0,0 0 1 0 0,0 0 0 0 0,0 0 0 0 0,0 0-1 0 0,-1 0 1 0 0,-2 5 12 0 0,3-5-2 0 0,1 1 0 0 0,-1-1 0 0 0,1 1 0 0 0,0-1 0 0 0,-1 1 0 0 0,1-1 0 0 0,0 1-1 0 0,0-1 1 0 0,-1 1 0 0 0,1-1 0 0 0,0 1 0 0 0,0-1 0 0 0,0 1 0 0 0,0 0 0 0 0,0-1 0 0 0,0 1 0 0 0,-1 0 0 0 0,1-1 0 0 0,1 1-1 0 0,-1-1 1 0 0,0 1 0 0 0,0 1 0 0 0,1 0-10 0 0,-2 11 0 0 0,1-9-4 0 0,0 0-1 0 0,0-1 1 0 0,-1 1-1 0 0,1-1 1 0 0,-2 5 0 0 0,2-5-7 0 0,-1 0 0 0 0,1 1 0 0 0,0-1 0 0 0,0 0 0 0 0,0 1 0 0 0,0 4 0 0 0,1 12-110 0 0,1 34 53 0 0,-2-43 80 0 0,1-7 0 0 0,-1 0 0 0 0,1 0 0 0 0,-1 0 0 0 0,-1 0 0 0 0,0 6 0 0 0,-2 66 2 0 0,-3 22-68 0 0,0-2 66 0 0,3-71 1 0 0,1-8 4 0 0,-8 34 0 0 0,1-11 48 0 0,-2 9-53 0 0,-15 50 0 0 0,17-59 0 0 0,8-30 0 0 0,-1 0 0 0 0,-1-1 0 0 0,-3 12 0 0 0,-21 58-10 0 0,3-3-33 0 0,3 10 96 0 0,13-54-53 0 0,6-20 0 0 0,-9 22 0 0 0,3-11-9 0 0,-4 8-75 0 0,7-17-137 0 0,4-12 69 0 0,0 0 0 0 0,1 0 0 0 0,-1 0 0 0 0,0 0 0 0 0,0 0 0 0 0,0 0 0 0 0,0-1 1 0 0,0 1-1 0 0,0 0 0 0 0,-4 3 0 0 0,0 0-816 0 0,4-4 704 0 0,0 0 0 0 0,1-1 0 0 0,-1 1 0 0 0,0 0 0 0 0,0-1 0 0 0,1 1 0 0 0,-1-1 0 0 0,0 1 0 0 0,0-1 0 0 0,0 1 0 0 0,-1 0 0 0 0,1-1 54 0 0,0 0 1 0 0,1 0-1 0 0,-1-1 1 0 0,1 1-1 0 0,-1 0 0 0 0,1 0 1 0 0,-1-1-1 0 0,1 1 1 0 0,-1 0-1 0 0,1-1 1 0 0,-1 1-1 0 0,1 0 1 0 0,-1-1-1 0 0,1 1 1 0 0,0-1-1 0 0,-1 1 1 0 0,1-1-1 0 0,0 1 1 0 0,-1-1-1 0 0,1 1 1 0 0,0-1-1 0 0,0 1 1 0 0,-1-1-1 0 0,1 1 1 0 0,0-1-1 0 0,0-1 1 0 0,-10-24-7530 0 0,10 21 6832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384 416 8287 0 0,'0'0'639'0'0,"-1"-1"-415"0"0,-7-10 2514 0 0,-14-22 0 0 0,14 20-1572 0 0,-16-20 1 0 0,10 16-544 0 0,2-1 0 0 0,-13-22 0 0 0,6 7 140 0 0,8 17-506 0 0,-30-46 324 0 0,34 54-573 0 0,0 0 1 0 0,0 0-1 0 0,-1 0 1 0 0,-16-12-1 0 0,-21-22 56 0 0,42 39-64 0 0,-13-10 0 0 0,-17-10 0 0 0,33 23-6 0 0,0-1 0 0 0,-1 1 0 0 0,1-1 0 0 0,-1 1 0 0 0,1 0 0 0 0,-1-1 0 0 0,1 1 0 0 0,-1 0 0 0 0,1-1 0 0 0,-1 1 1 0 0,1 0-1 0 0,-1 0 0 0 0,1-1 0 0 0,-1 1 0 0 0,1 0 0 0 0,-1 0 0 0 0,0 0 0 0 0,1 0 0 0 0,-1 0 0 0 0,1 0 0 0 0,-1 0 0 0 0,0 0 0 0 0,0 0 0 0 0,-4 1-83 0 0,2-3 63 0 0,-1 5-29 0 0,-8 7 8 0 0,10-7 47 0 0,-2-5 11 0 0,2 0 39 0 0,-1-1-50 0 0,3 7 102 0 0,1-3-17 0 0,2 20-503 0 0,5 0 418 0 0,2 4-180 0 0,-1 1 1 0 0,-1 0 0 0 0,5 35-1 0 0,7 20 98 0 0,-8-41 28 0 0,-8-27 54 0 0,5 23 0 0 0,15 54 0 0 0,-19-68-186 0 0,1 1 0 0 0,1-1 0 0 0,1-1-1 0 0,1 1 1 0 0,23 38 0 0 0,-29-74-12159 0 0,-3 12 11581 0 0,1 0 1 0 0,0 0-1 0 0,0 1 1 0 0,2-4-1 0 0,4 1-532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5471 0 0,'3'6'-211'0'0,"-3"-6"412"0"0,0 1 1 0 0,0-1 0 0 0,0 0 0 0 0,1 0 0 0 0,-1 1 0 0 0,0-1 0 0 0,0 0 0 0 0,1 0-1 0 0,-1 1 1 0 0,0-1 0 0 0,0 0 0 0 0,1 0 0 0 0,-1 0 0 0 0,0 0 0 0 0,1 1-1 0 0,-1-1 1 0 0,0 0 0 0 0,1 0 0 0 0,-1 0 0 0 0,0 0 0 0 0,1 0 0 0 0,-1 0 0 0 0,0 0-1 0 0,1 0 1 0 0,-1 0 0 0 0,0 0 0 0 0,1 0 0 0 0,-1 0 0 0 0,0 0 0 0 0,1 0-1 0 0,-1 0 1 0 0,1-1 406 0 0,1 1 166 0 0,5-1-196 0 0,3-5 377 0 0,4-1-142 0 0,-12 6-719 0 0,0 0 0 0 0,-1 1 0 0 0,1-1 0 0 0,0 1 0 0 0,0-1 0 0 0,0 1 0 0 0,0-1-1 0 0,3 1 1 0 0,5-1 221 0 0,-3-1-228 0 0,0-1 57 0 0,1 1 1 0 0,-1 0-1 0 0,14-1 0 0 0,27-4 359 0 0,2 3-154 0 0,-35 4-298 0 0,18 3 86 0 0,11 1 161 0 0,6-2 48 0 0,-17-3-232 0 0,-30 2-105 0 0,0 0 0 0 0,1-1 1 0 0,-1 0-1 0 0,0 0 1 0 0,1 0-1 0 0,-1 0 1 0 0,0 0-1 0 0,1-1 1 0 0,-1 1-1 0 0,4-2 1 0 0,-5 1 2 0 0,0 1 0 0 0,0 0 0 0 0,1 0 1 0 0,-1 0-1 0 0,0 0 0 0 0,0 0 1 0 0,0 0-1 0 0,0 1 0 0 0,0-1 0 0 0,4 2 1 0 0,16 1 134 0 0,-15-4-60 0 0,-1 2-1 0 0,1-1 1 0 0,7 2 0 0 0,-10-1-61 0 0,1 0 1 0 0,-1-1 0 0 0,0 1-1 0 0,0-1 1 0 0,0 0 0 0 0,0 0-1 0 0,0 0 1 0 0,0-1 0 0 0,0 0-1 0 0,8-2 1 0 0,37-9 293 0 0,-15 3-216 0 0,-30 8-93 0 0,1 0 1 0 0,-1 0 0 0 0,1 0 0 0 0,-1 0 0 0 0,1-1-1 0 0,-1 0 1 0 0,0 0 0 0 0,0 0 0 0 0,7-5 0 0 0,29-15-2 0 0,-38 19-4 0 0,0 1-1 0 0,1-1 1 0 0,-1 1 0 0 0,1 0-1 0 0,-1 0 1 0 0,1 1 0 0 0,3-3-1 0 0,-5 4-1 0 0,0-1 1 0 0,0 1-1 0 0,0-1 0 0 0,0 0 0 0 0,0 1 0 0 0,0-1 0 0 0,0 0 0 0 0,0 0 0 0 0,0 0 0 0 0,0 0 0 0 0,0 0 1 0 0,-1 0-1 0 0,1 0 0 0 0,1-1 0 0 0,14-10-103 0 0,-9 8 132 0 0,1 1 158 0 0,-7 2-187 0 0,0 0 0 0 0,0 0-1 0 0,-1-1 1 0 0,1 1 0 0 0,-1 0 0 0 0,1 0 0 0 0,-1 0-1 0 0,1-1 1 0 0,-1 1 0 0 0,0 0 0 0 0,1-3 0 0 0,-2 5-7 0 0,0-1 0 0 0,1 1 0 0 0,-1-1 0 0 0,0 1 0 0 0,0 0 0 0 0,1-1 0 0 0,-1 1 0 0 0,0-1 0 0 0,0 0 0 0 0,0 1 0 0 0,0-1 1 0 0,0 1-1 0 0,0-1 0 0 0,1 0 0 0 0,-1 0 0 0 0,0 0 0 0 0,0 0 0 0 0,-2 0 0 0 0,-10 4 5 0 0,5-1-2 0 0,7-2 0 0 0,0-1 0 0 0,1 0 0 0 0,-1 0 0 0 0,0 0 0 0 0,1 0 0 0 0,-1 1 0 0 0,0-1 0 0 0,1 0 0 0 0,-1 1 0 0 0,0-1 0 0 0,1 0 0 0 0,-1 1 0 0 0,1-1 0 0 0,-1 1 0 0 0,0 0 0 0 0,-2 3 0 0 0,2-3 0 0 0,0 0 0 0 0,1 0 0 0 0,-1 0 0 0 0,0 0 0 0 0,1 0 0 0 0,-1 0 0 0 0,0 0 0 0 0,0-1 0 0 0,0 1 0 0 0,0 0 0 0 0,0-1 0 0 0,0 1 0 0 0,-1 0 0 0 0,-19 22 54 0 0,-15 10-140 0 0,34-31 86 0 0,1-1 0 0 0,-1 0 0 0 0,1 1 0 0 0,-1-1 0 0 0,0 0 0 0 0,1 0 0 0 0,-5 2 0 0 0,-8 6 0 0 0,10-5 0 0 0,0-1 0 0 0,-1 1 0 0 0,1-1 0 0 0,-1 0 0 0 0,0-1 0 0 0,-10 5 0 0 0,12-5 0 0 0,0-1 0 0 0,0 1 0 0 0,0 0 0 0 0,0 0 0 0 0,0 1 0 0 0,-4 2 0 0 0,-12 10 0 0 0,13-12-2 0 0,0 0 0 0 0,0 1 0 0 0,1 0 0 0 0,-1 0 0 0 0,1 1 0 0 0,-7 6 0 0 0,-8 4-99 0 0,17-14 84 0 0,0 1 0 0 0,0 0 0 0 0,1 0 0 0 0,-1 0 0 0 0,1 0 0 0 0,-5 5 0 0 0,1 1 3 0 0,3-4 52 0 0,0 0 0 0 0,-1 1 0 0 0,-7 6 0 0 0,8-8-30 0 0,0 0 0 0 0,1 0 1 0 0,0 0-1 0 0,-1 1 0 0 0,1-1 0 0 0,0 1 0 0 0,-2 5 0 0 0,-9 16 2 0 0,-14 22 41 0 0,21-36-65 0 0,0 0 0 0 0,-1 1-1 0 0,-1-2 1 0 0,1 1 0 0 0,-14 12-1 0 0,18-19 18 0 0,-1 0 0 0 0,1 0 0 0 0,-6 9 0 0 0,7-9 6 0 0,-1 0-1 0 0,0 0 1 0 0,1-1 0 0 0,-1 1 0 0 0,-7 5-1 0 0,4-2-8 0 0,5-6 0 0 0,0 0 0 0 0,1 0 0 0 0,-1 0 0 0 0,0 0 0 0 0,1-1 0 0 0,-1 1 0 0 0,0 0 0 0 0,0-1 0 0 0,0 1 0 0 0,0 0 0 0 0,0-1 0 0 0,0 1 0 0 0,0-1 0 0 0,0 1 0 0 0,0-1 0 0 0,0 1 0 0 0,-1-1 0 0 0,-4 0 0 0 0,4 7 11 0 0,1-5-27 0 0,2-3-355 0 0,-1 1 335 0 0,0 0 0 0 0,0-1 0 0 0,0 1 0 0 0,0 0 0 0 0,0-1 0 0 0,0 1 0 0 0,1 0 0 0 0,-1 0 0 0 0,0-1 0 0 0,0 1 0 0 0,0 0 0 0 0,1 0 0 0 0,-1-1 0 0 0,0 1 1 0 0,0 0-1 0 0,1 0 0 0 0,-1 0 0 0 0,0-1 0 0 0,1 1 0 0 0,-1 0 0 0 0,0 0 0 0 0,1 0 0 0 0,-1 0 0 0 0,0 0 0 0 0,1 0 0 0 0,-1 0 0 0 0,0 0 0 0 0,0 0 0 0 0,1 0 0 0 0,-1 0 0 0 0,0 0 0 0 0,1 0 0 0 0,9 0-1238 0 0,-9 0 1092 0 0,0-1 1 0 0,-1 1-1 0 0,1-1 0 0 0,-1 1 1 0 0,1-1-1 0 0,-1 1 0 0 0,1-1 1 0 0,-1 0-1 0 0,1 1 1 0 0,-1-1-1 0 0,0 0 0 0 0,1-1 1 0 0,12-9-3927 0 0,0 0-2828 0 0,-9 5 4006 0 0,1 2 1806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0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4121 1329 5407 0 0,'0'0'3631'0'0,"-5"-12"3658"0"0,27 1-6563 0 0,-17 10-624 0 0,0 0 0 0 0,0 0 1 0 0,0 1-1 0 0,10-1 0 0 0,-6 1-13 0 0,-5 0-2 0 0,0 0 0 0 0,0 0 0 0 0,0 0 0 0 0,1-1 0 0 0,-1 1 0 0 0,0-1 0 0 0,0 0 0 0 0,0-1 1 0 0,0 1-1 0 0,0-1 0 0 0,-1 1 0 0 0,1-1 0 0 0,0 0 0 0 0,4-4 0 0 0,-7 5-63 0 0,0 0 1 0 0,0 0-1 0 0,0 0 0 0 0,0 0 1 0 0,0 0-1 0 0,0 0 0 0 0,0 0 0 0 0,0 1 1 0 0,0-1-1 0 0,1 0 0 0 0,-1 1 0 0 0,0-1 1 0 0,0 1-1 0 0,2-1 0 0 0,1-2 44 0 0,0 3-53 0 0,-1-1 0 0 0,1 1-1 0 0,-1-1 1 0 0,1 1 0 0 0,6 1-1 0 0,-8-1-6 0 0,-1 0-8 0 0,-1 0 0 0 0,1 0 0 0 0,-1 1-1 0 0,1-1 1 0 0,-1 0 0 0 0,1 0 0 0 0,-1 0-1 0 0,1 0 1 0 0,-1 0 0 0 0,1 0 0 0 0,-1 0 0 0 0,1 0-1 0 0,0 0 1 0 0,-1 0 0 0 0,1 0 0 0 0,-1 0 0 0 0,1 0-1 0 0,-1-1 1 0 0,1 1 0 0 0,-1 0 0 0 0,1 0-1 0 0,0-1 1 0 0,-1 1 3 0 0,1 0-1 0 0,-1-1 0 0 0,0 1 0 0 0,1 0 1 0 0,-1 0-1 0 0,1 0 0 0 0,-1 0 1 0 0,0 0-1 0 0,1 0 0 0 0,-1 0 0 0 0,1 0 1 0 0,-1 0-1 0 0,0 0 0 0 0,1 0 1 0 0,-1 0-1 0 0,1 0 0 0 0,-1 0 0 0 0,0 0 1 0 0,1 0-1 0 0,-1 1 0 0 0,1-1 1 0 0,-1 0-1 0 0,0 0 0 0 0,1 0 1 0 0,-1 1-1 0 0,0-1 0 0 0,1 0 0 0 0,-1 0 1 0 0,0 1-1 0 0,1-1 0 0 0,-1 0 1 0 0,0 1-1 0 0,3 0 36 0 0,-1 0 0 0 0,1 0 0 0 0,-1 0 0 0 0,1 0 0 0 0,0-1-1 0 0,-1 1 1 0 0,1-1 0 0 0,0 0 0 0 0,-1 0 0 0 0,5 0 0 0 0,0 1 54 0 0,-6 0-63 0 0,1-1-1 0 0,-1 0 0 0 0,0 0 1 0 0,1 0-1 0 0,-1 0 1 0 0,1 0-1 0 0,-1 0 1 0 0,1 0-1 0 0,-1 0 0 0 0,1-1 1 0 0,-1 1-1 0 0,2-1 1 0 0,5-2 44 0 0,-6 3-77 0 0,18 6 133 0 0,-17-5-177 0 0,3 1 36 0 0,-2-1 52 0 0,0 0 1 0 0,0 1-1 0 0,0-2 0 0 0,1 1 0 0 0,4 0 0 0 0,14 1 79 0 0,-16 0-135 0 0,2 0-64 0 0,-9-1 80 0 0,1-1 0 0 0,-1 0 0 0 0,0 0 0 0 0,1 0 0 0 0,-1 1 0 0 0,1-1 0 0 0,-1 0 0 0 0,0 0 0 0 0,1 0 0 0 0,-1 0 0 0 0,1 0 0 0 0,-1 0 0 0 0,1 1 0 0 0,-1-1 0 0 0,1 0 0 0 0,-1 0 0 0 0,0-1 0 0 0,1 1 0 0 0,-1 0 0 0 0,1 0 0 0 0,-1 0 0 0 0,1 0 0 0 0,-1 0 0 0 0,0 0 0 0 0,1-1 0 0 0,0 1 0 0 0,2-1 0 0 0,7 4 0 0 0,5 2 35 0 0,-13-4-30 0 0,1-1 0 0 0,-1 1 0 0 0,1 0 0 0 0,-1 0 0 0 0,0 1 0 0 0,0-1 0 0 0,4 3 0 0 0,-5-4 48 0 0,7 1 129 0 0,-2 5-166 0 0,-5-5-31 0 0,11 2 155 0 0,-9-3-19 0 0,12 21-85 0 0,-11-16-36 0 0,0-1 0 0 0,0 0 0 0 0,-3-3 1 0 0,-1-1-1 0 0,0 0 0 0 0,1 0 1 0 0,-1 1-1 0 0,0-1 1 0 0,1 0-1 0 0,-1 0 1 0 0,0 1-1 0 0,0-1 0 0 0,0 0 1 0 0,1 1-1 0 0,-1-1 1 0 0,0 0-1 0 0,0 1 0 0 0,0-1 1 0 0,0 0-1 0 0,1 1 1 0 0,-1-1-1 0 0,0 0 1 0 0,0 1-1 0 0,0-1 0 0 0,0 0 1 0 0,0 1-1 0 0,0-1 1 0 0,0 0-1 0 0,0 1 0 0 0,0-1 1 0 0,0 1-1 0 0,0-1 1 0 0,-1 0-1 0 0,1 1 1 0 0,0-1-1 0 0,0 1 0 0 0,-2 5 82 0 0,1-4-69 0 0,0 0 1 0 0,0 1-1 0 0,-1-1 0 0 0,1 0 1 0 0,0 0-1 0 0,-1 0 0 0 0,0 0 1 0 0,0 0-1 0 0,1-1 0 0 0,-1 1 0 0 0,-3 1 1 0 0,5-3-14 0 0,-32 39 0 0 0,27-34 0 0 0,1 0 2 0 0,-1-1 0 0 0,1 0 0 0 0,-1 0 1 0 0,-10 6-1 0 0,10-6 46 0 0,5-3-42 0 0,-1-1 0 0 0,1 1 1 0 0,0-1-1 0 0,-1 0 1 0 0,1 1-1 0 0,0-1 0 0 0,-1 0 1 0 0,1 1-1 0 0,0-1 0 0 0,-1 0 1 0 0,1 1-1 0 0,-1-1 0 0 0,1 0 1 0 0,-1 0-1 0 0,1 0 0 0 0,0 1 1 0 0,-1-1-1 0 0,1 0 0 0 0,-1 0 1 0 0,0 0-1 0 0,0 1 47 0 0,0 5-58 0 0,21-11 21 0 0,-3-3-43 0 0,-12 5 15 0 0,0 1 0 0 0,-1-1 0 0 0,1 1-1 0 0,4-5 1 0 0,24-15 12 0 0,0 4 0 0 0,-12 10-10 0 0,-21 8 20 0 0,-5 4 54 0 0,-18 11-64 0 0,2-2 0 0 0,-7 3 0 0 0,9-6 0 0 0,2-2 0 0 0,14-7 0 0 0,1 0 0 0 0,-1 0 0 0 0,0 1 0 0 0,0-1 0 0 0,1 1 0 0 0,-5 3 0 0 0,5-3-1 0 0,1-1-1 0 0,-10 2 20 0 0,7-2 26 0 0,4-1-39 0 0,0 1 0 0 0,0-1 0 0 0,0 0 0 0 0,-1 0 0 0 0,1 0 0 0 0,0 0 0 0 0,0 0 0 0 0,-1 0-1 0 0,1 0 1 0 0,0 0 0 0 0,0 0 0 0 0,0 0 0 0 0,-1 0 0 0 0,1 0 0 0 0,0 0 0 0 0,0 0 0 0 0,-1 0 0 0 0,1 0-1 0 0,0 0 1 0 0,0 0 0 0 0,0 0 0 0 0,-1 0 0 0 0,1 0 0 0 0,0 0 0 0 0,0 0 0 0 0,0-1 0 0 0,-1 1 0 0 0,1 0-1 0 0,0 0 1 0 0,0 0 0 0 0,0-1 0 0 0,-1 1 59 0 0,9-1 0 0 0,20-13-64 0 0,-12 4 0 0 0,-11 5-12 0 0,-2 1-52 0 0,-3 3-25 0 0,-4 7-140 0 0,4-5 228 0 0,-1 0 1 0 0,1-1-1 0 0,0 1 1 0 0,-1 0-1 0 0,1-1 1 0 0,-1 1-1 0 0,1-1 1 0 0,-1 1-1 0 0,1-1 1 0 0,-1 1-1 0 0,1-1 1 0 0,-1 1-1 0 0,0-1 1 0 0,1 1-1 0 0,-1-1 1 0 0,1 0-1 0 0,-1 1 1 0 0,0-1-1 0 0,0 0 1 0 0,1 0-1 0 0,-1 1 1 0 0,0-1-1 0 0,1 0 1 0 0,-1 0-1 0 0,0 0 1 0 0,0 0 0 0 0,-1 0-1 0 0,1 0 1 0 0,0 0-1 0 0,0 1 0 0 0,0-1 0 0 0,0 0 0 0 0,1 0 0 0 0,-1 1-1 0 0,0-1 1 0 0,1 1 0 0 0,-1-1 0 0 0,0 1 0 0 0,1-1 0 0 0,-1 1 0 0 0,1-1-1 0 0,-1 1 1 0 0,1-1 0 0 0,-1 1 0 0 0,1 0 0 0 0,-1-1 0 0 0,1 1 0 0 0,-1 1 0 0 0,-9 8-30 0 0,8-9 25 0 0,-1 0 1 0 0,1 1-1 0 0,0-1 1 0 0,-1 1 0 0 0,1-1-1 0 0,0 1 1 0 0,0 0-1 0 0,0-1 1 0 0,0 1-1 0 0,-2 4 1 0 0,2-5 16 0 0,1 1 1 0 0,0-1-1 0 0,-1 0 1 0 0,1 0-1 0 0,0 0 0 0 0,-1 0 1 0 0,0 0-1 0 0,-1 1 1 0 0,1-1-2 0 0,1 0-1 0 0,-1 0 1 0 0,1 0 0 0 0,-1 0 0 0 0,1 0-1 0 0,0 0 1 0 0,-1 0 0 0 0,-1 3-1 0 0,-1 2 2 0 0,3-5-28 0 0,0 1 1 0 0,0 0-1 0 0,0-1 1 0 0,-1 1-1 0 0,1-1 1 0 0,0 1-1 0 0,-1-1 1 0 0,1 0-1 0 0,-1 0 1 0 0,0 0-1 0 0,-2 2 1 0 0,3-3 10 0 0,1 1 0 0 0,-1-1 0 0 0,0 1 1 0 0,1-1-1 0 0,-1 1 0 0 0,0 0 1 0 0,1-1-1 0 0,-1 1 0 0 0,1 0 0 0 0,-1-1 1 0 0,1 1-1 0 0,-1 0 0 0 0,0 1 1 0 0,-6 7 3 0 0,3-6 13 0 0,8 0 42 0 0,12-13 11 0 0,-11 8-56 0 0,0 1 0 0 0,0-1 0 0 0,-1 1 0 0 0,1-1 0 0 0,0-1 0 0 0,-1 1 0 0 0,8-6 0 0 0,12-3 10 0 0,-21 10-12 0 0,1-1 0 0 0,0 1 0 0 0,-1-1 0 0 0,1 0 0 0 0,2-2-1 0 0,0-1 2 0 0,-3 3-6 0 0,0-1-1 0 0,1 0 1 0 0,-1 1-1 0 0,1 0 1 0 0,0 0-1 0 0,0 0 1 0 0,7-3-1 0 0,-8 4 0 0 0,0 0 0 0 0,-1 0 0 0 0,1 0 0 0 0,-1-1 0 0 0,1 1 0 0 0,2-3 0 0 0,-3 2 0 0 0,0 0 0 0 0,0 1 0 0 0,0 0 0 0 0,1 0 0 0 0,-1-1 0 0 0,0 1 0 0 0,0 0 0 0 0,1 1 0 0 0,2-2 0 0 0,-3 2 0 0 0,-1 0 0 0 0,-1 0 1 0 0,1 0-1 0 0,0 0 1 0 0,0 0-1 0 0,0 0 0 0 0,0-1 1 0 0,0 1-1 0 0,0 0 0 0 0,-1 0 1 0 0,1-1-1 0 0,0 1 1 0 0,0 0-1 0 0,0-1 0 0 0,-1 1 1 0 0,1-1-1 0 0,0 1 0 0 0,0-1 1 0 0,-1 0-1 0 0,1 1 1 0 0,-1-1-1 0 0,1 1 0 0 0,0-1 1 0 0,-1 0-1 0 0,1 0 0 0 0,-1 1 1 0 0,0-1-1 0 0,1 0 1 0 0,-1 0-1 0 0,0 0 0 0 0,1 1 1 0 0,-1-3-1 0 0,0 2 64 0 0,-1 2-54 0 0,0 0-1 0 0,0-1 1 0 0,1 1-1 0 0,-1 0 1 0 0,0 0 0 0 0,0 0-1 0 0,0 0 1 0 0,1-1-1 0 0,-1 1 1 0 0,0 0-1 0 0,1 0 1 0 0,-1 1-1 0 0,0 1 1 0 0,-1 0 15 0 0,-1 0-10 0 0,0 1 1 0 0,0-1 0 0 0,-1 0-1 0 0,-6 5 1 0 0,-3 3-32 0 0,-23 13-204 0 0,30-18 218 0 0,0-1 0 0 0,-1-1 0 0 0,0 1 0 0 0,1-1-1 0 0,-10 4 1 0 0,9-5 2 0 0,1 1 0 0 0,0 1 0 0 0,-7 4 0 0 0,-13 10 0 0 0,7-1 152 0 0,19-18-149 0 0,0 0-1 0 0,0 0 0 0 0,-1 0 1 0 0,1 0-1 0 0,0 0 0 0 0,0 0 1 0 0,0 0-1 0 0,0 0 0 0 0,0 1 1 0 0,0-1-1 0 0,0 0 0 0 0,0 0 1 0 0,0 0-1 0 0,-1 0 0 0 0,1 0 1 0 0,0 0-1 0 0,0 0 1 0 0,0 0-1 0 0,0 0 0 0 0,0 0 1 0 0,0 1-1 0 0,0-1 0 0 0,0 0 1 0 0,0 0-1 0 0,0 0 0 0 0,0 0 1 0 0,0 0-1 0 0,0 0 0 0 0,0 0 1 0 0,0 1-1 0 0,0-1 0 0 0,0 0 1 0 0,0 0-1 0 0,0 0 1 0 0,0 0-1 0 0,0 0 0 0 0,0 0 1 0 0,0 0-1 0 0,0 0 0 0 0,0 1 1 0 0,0-1-1 0 0,0 0 0 0 0,0 0 1 0 0,0 0-1 0 0,0 0 0 0 0,0 0 1 0 0,1 0-1 0 0,-1 0 0 0 0,0 0 1 0 0,0 0-1 0 0,0 1 1 0 0,0-1-1 0 0,0 0 0 0 0,0 0 1 0 0,0 0-1 0 0,0 0 0 0 0,0 0 1 0 0,1 0-1 0 0,-1 0 0 0 0,0 0 1 0 0,0 0-1 0 0,0 0 0 0 0,0 0 1 0 0,0 0-1 0 0,0 0 0 0 0,0 0 1 0 0,1 0-1 0 0,6 1 30 0 0,23-19-32 0 0,-26 17 8 0 0,0 0 1 0 0,0 0-1 0 0,-1-1 0 0 0,1 1 1 0 0,0-1-1 0 0,-1 0 0 0 0,1 0 1 0 0,5-5-1 0 0,5-1 39 0 0,-13 7-46 0 0,1 0-1 0 0,-1 1 1 0 0,1-1-1 0 0,-1 0 1 0 0,1 0 0 0 0,-1 0-1 0 0,0 0 1 0 0,1 0-1 0 0,-1 0 1 0 0,2-2-1 0 0,1-3 5 0 0,-3 4-15 0 0,1 0-1 0 0,-1-1 1 0 0,1 1 0 0 0,0 0-1 0 0,0 0 1 0 0,0 0 0 0 0,0 1-1 0 0,4-4 1 0 0,2-1 10 0 0,-1-13 0 0 0,-7 19-1 0 0,1-1 0 0 0,-1 1 0 0 0,0 0 0 0 0,0-1 0 0 0,0 1 0 0 0,1-1 0 0 0,-1 1 0 0 0,0 0 0 0 0,0-1 0 0 0,0 1 0 0 0,0-1 0 0 0,0 1 0 0 0,0-1 0 0 0,0 1 0 0 0,0-1 0 0 0,0 1 0 0 0,0-1 0 0 0,0 1 0 0 0,0 0 0 0 0,0-1 0 0 0,0 1 0 0 0,0-1 0 0 0,0 1 0 0 0,0-1 0 0 0,0 1 0 0 0,-1 0 0 0 0,1-1 0 0 0,0 1 0 0 0,0-1 0 0 0,-1 1 0 0 0,1-1 0 0 0,-9 4-63 0 0,6-2 43 0 0,1-1 16 0 0,0 0 0 0 0,0 1 0 0 0,1-1 0 0 0,-1 0 0 0 0,0 1 0 0 0,0-1 0 0 0,1 1 0 0 0,-1-1 0 0 0,0 1 0 0 0,1 0 0 0 0,-1 0 0 0 0,0 0 0 0 0,1 0 0 0 0,-3 2 0 0 0,-15 8 5 0 0,16-10 0 0 0,1 0 0 0 0,0 0 0 0 0,0 1 0 0 0,-1-1 0 0 0,1 1 0 0 0,0 0 0 0 0,1-1 0 0 0,-1 1 0 0 0,-2 2 0 0 0,2-2 0 0 0,0 1 0 0 0,0-1 0 0 0,-1 0 0 0 0,1 0 0 0 0,-5 3 0 0 0,-3 0-1 0 0,4-2-2 0 0,1 0 0 0 0,-1 0 0 0 0,1 0 0 0 0,-6 6 0 0 0,-14 9-99 0 0,-2 2 12 0 0,17-11 8 0 0,8-8 82 0 0,1 0 0 0 0,0 0 0 0 0,-1 0 0 0 0,1 0 0 0 0,0 0 0 0 0,0 0 0 0 0,0 1 0 0 0,0-1 0 0 0,0 0 0 0 0,-1 3-1 0 0,1-3 244 0 0,3-1-126 0 0,15-8-40 0 0,-11 6-68 0 0,0-1-1 0 0,-1 0 1 0 0,1 0-1 0 0,-1 0 1 0 0,7-5-1 0 0,-7 4-5 0 0,0 1 0 0 0,0 0 0 0 0,10-5-1 0 0,10-5 51 0 0,0-2-39 0 0,-18 12-15 0 0,-1 0 0 0 0,0-1 1 0 0,6-4-1 0 0,6-5 1 0 0,-14 11 0 0 0,0 0 0 0 0,-1-1 0 0 0,0 1 0 0 0,1-1 0 0 0,3-5 0 0 0,3 0-12 0 0,-9 7 9 0 0,0 1 1 0 0,0-1-1 0 0,0 1 0 0 0,0-1 1 0 0,0 0-1 0 0,0 1 1 0 0,-1-1-1 0 0,1 0 1 0 0,0 0-1 0 0,0 0 0 0 0,-1 0 1 0 0,1 0-1 0 0,-1 0 1 0 0,1 0-1 0 0,-1 0 0 0 0,1 0 1 0 0,-1 0-1 0 0,1 0 1 0 0,-1 0-1 0 0,0-1 1 0 0,0-5-12 0 0,-5 5 14 0 0,1 6 0 0 0,-31 23-11 0 0,22-16-40 0 0,12-9 51 0 0,0-1 0 0 0,-1 1 0 0 0,0-1-1 0 0,1 1 1 0 0,-1-1 0 0 0,0 0-1 0 0,-2 2 1 0 0,4-3 0 0 0,-5 2 11 0 0,0 1-1 0 0,0-1 1 0 0,1 1 0 0 0,-9 6-1 0 0,1-1 28 0 0,1-1-1 0 0,11-5-30 0 0,8-2-14 0 0,-7 0 7 0 0,1-1 0 0 0,-1 1 0 0 0,0-1 0 0 0,1 1 0 0 0,-1-1 0 0 0,0 1 0 0 0,1-1 0 0 0,-1 0 0 0 0,0 0 0 0 0,0 0 0 0 0,2-1 0 0 0,9-6 0 0 0,-6 6 0 0 0,0-1 0 0 0,0 0 0 0 0,0 0 0 0 0,5-5 0 0 0,10-6 0 0 0,15-17 0 0 0,-32 29 12 0 0,2-2-38 0 0,7-15 193 0 0,-12 18 375 0 0,-11 17-753 0 0,8-14 200 0 0,0 0-1 0 0,0 0 0 0 0,0 0 1 0 0,0 0-1 0 0,1 0 0 0 0,-1 1 1 0 0,0-1-1 0 0,1 1 1 0 0,0-1-1 0 0,0 1 0 0 0,0 0 1 0 0,-2 3-1 0 0,-10 26-89 0 0,10-26 101 0 0,2-6 0 0 0,1 0 1 0 0,0 1-1 0 0,0-1 0 0 0,0 0 0 0 0,0 1 1 0 0,0-1-1 0 0,0 0 0 0 0,0 1 0 0 0,0-1 0 0 0,0 1 1 0 0,0-1-1 0 0,0 0 0 0 0,0 1 0 0 0,0-1 1 0 0,0 0-1 0 0,0 1 0 0 0,0-1 0 0 0,1 0 1 0 0,-1 1-1 0 0,0-1 0 0 0,0 0 0 0 0,0 1 1 0 0,0-1-1 0 0,1 0 0 0 0,-1 0 0 0 0,0 1 0 0 0,0-1 1 0 0,1 0-1 0 0,-1 0 0 0 0,0 1 0 0 0,0-1 1 0 0,1 0-1 0 0,-1 0 0 0 0,0 0 0 0 0,1 1 1 0 0,-1-1-1 0 0,0 0 0 0 0,1 0 0 0 0,-1 0 1 0 0,0 0-1 0 0,1 0 0 0 0,-1 0 0 0 0,0 0 0 0 0,1 0 1 0 0,-1 0-1 0 0,1 0 0 0 0,-1 0 0 0 0,0 0 1 0 0,1 0-1 0 0,-1 0 0 0 0,0 0 0 0 0,1 0 1 0 0,-1 0-1 0 0,0 0 0 0 0,1 0 0 0 0,-1-1 0 0 0,12 3 103 0 0,-12-2-94 0 0,1 0 0 0 0,0 0 1 0 0,-1 0-1 0 0,1 0 1 0 0,0 1-1 0 0,-1-1 0 0 0,1 0 1 0 0,0 0-1 0 0,-1 0 0 0 0,1 0 1 0 0,0-1-1 0 0,-1 1 0 0 0,1 0 1 0 0,0 0-1 0 0,-1 0 0 0 0,1 0 1 0 0,0-1-1 0 0,-1 1 0 0 0,1 0 1 0 0,0-1-1 0 0,-1 1 0 0 0,1 0 1 0 0,-1-1-1 0 0,1 1 0 0 0,-1-1 1 0 0,1 0-1 0 0,0 0-4 0 0,0 1 0 0 0,0-1 0 0 0,-1 1 0 0 0,1 0 0 0 0,0-1 0 0 0,0 1 0 0 0,-1 0 0 0 0,1-1 0 0 0,0 1 0 0 0,0 0 0 0 0,0 0 0 0 0,-1 0 0 0 0,3-1 0 0 0,-2 1-3 0 0,0 0 0 0 0,0 0 0 0 0,0 0-1 0 0,-1 0 1 0 0,1 0 0 0 0,0-1-1 0 0,0 1 1 0 0,0 0 0 0 0,0-1 0 0 0,0 1-1 0 0,0-1 1 0 0,0 1 0 0 0,-1-1-1 0 0,2 0 1 0 0,9-6-4 0 0,-10 7 3 0 0,0 0 0 0 0,-1-1-1 0 0,1 1 1 0 0,0-1 0 0 0,0 1 0 0 0,0-1 0 0 0,0 0 0 0 0,-1 1 0 0 0,1-1 0 0 0,0 0 0 0 0,-1 1 0 0 0,1-1 0 0 0,1-2 0 0 0,0 2 41 0 0,3 1-31 0 0,-2-5-27 0 0,-3 16-64 0 0,-4 1 80 0 0,1-10 0 0 0,1-1 0 0 0,-2 4-13 0 0,0 0 0 0 0,1 0 0 0 0,0 0-1 0 0,0 1 1 0 0,0-1 0 0 0,1 1 0 0 0,-3 8 0 0 0,4-12-65 0 0,-1 13 229 0 0,4-15-120 0 0,1 0-1 0 0,0-1 1 0 0,-1 1 0 0 0,1-1-1 0 0,-1 0 1 0 0,1 1-1 0 0,-1-1 1 0 0,1 0-1 0 0,-1-1 1 0 0,0 1 0 0 0,0 0-1 0 0,1-1 1 0 0,-1 1-1 0 0,0-1 1 0 0,0 0 0 0 0,2-2-1 0 0,-3 2 3 0 0,4 0 4 0 0,7-3-96 0 0,-9 4-12 0 0,3-2-181 0 0,-5 2 188 0 0,-1 1 112 0 0,2-2-32 0 0,-5 5-16 0 0,1-2 16 0 0,1 1 0 0 0,-1-1 0 0 0,0 1 0 0 0,1-1 1 0 0,-1 1-1 0 0,1 0 0 0 0,-1-1 0 0 0,1 1 0 0 0,0 0 0 0 0,0 0 0 0 0,0 0 0 0 0,0 0 0 0 0,0 0 0 0 0,0 0 0 0 0,1 1 0 0 0,-2 3 0 0 0,2-5-130 0 0,-5 13-141 0 0,4-8 266 0 0,1-5 250 0 0,2-1-208 0 0,13-6-42 0 0,-14 6-6 0 0,1-1-1 0 0,-1 0 0 0 0,1 1 0 0 0,-1-1 1 0 0,0 1-1 0 0,1 0 0 0 0,-1-1 0 0 0,1 1 1 0 0,-1 0-1 0 0,1 0 0 0 0,-1 0 0 0 0,1 0 1 0 0,-1 0-1 0 0,3 1 0 0 0,3 0-16 0 0,-6-1-52 0 0,-1 2-23 0 0,1 0 83 0 0,-1-1 0 0 0,0 1 0 0 0,0 0 0 0 0,0 0 0 0 0,0 0-1 0 0,0 0 1 0 0,0-1 0 0 0,-1 1 0 0 0,1 0 0 0 0,0 0 0 0 0,-1-1-1 0 0,0 1 1 0 0,1 0 0 0 0,-1 0 0 0 0,-2 2 0 0 0,1 0-10 0 0,2-3 12 0 0,0-1 0 0 0,-1 1-1 0 0,1 0 1 0 0,0 0 0 0 0,-1 0-1 0 0,0 0 1 0 0,1-1-1 0 0,-1 1 1 0 0,1 0 0 0 0,-1-1-1 0 0,0 1 1 0 0,1 0-1 0 0,-2 0 1 0 0,0 0 0 0 0,1 1 0 0 0,-1-1-1 0 0,0 1 1 0 0,1-1 0 0 0,0 1 0 0 0,-1-1 0 0 0,1 1-1 0 0,-2 3 1 0 0,0 0 17 0 0,2 0 59 0 0,0-3 5 0 0,-2 1-63 0 0,-10 17 91 0 0,9-25 110 0 0,4 7-203 0 0,-2 6-95 0 0,-2 4-88 0 0,-1 0 96 0 0,5-12 81 0 0,0 1 0 0 0,0-1 1 0 0,0 0-1 0 0,0 0 0 0 0,0 0 1 0 0,0 0-1 0 0,0 0 1 0 0,0 0-1 0 0,-1 0 0 0 0,1 0 1 0 0,0 0-1 0 0,0 0 0 0 0,0 0 1 0 0,0 0-1 0 0,0 0 0 0 0,0 0 1 0 0,0 0-1 0 0,0 0 1 0 0,0 0-1 0 0,0 0 0 0 0,0 0 1 0 0,0 0-1 0 0,0 0 0 0 0,0 0 1 0 0,-1 0-1 0 0,1 0 0 0 0,0 0 1 0 0,0 0-1 0 0,0-1 1 0 0,0 1-1 0 0,0 0 0 0 0,0 0 1 0 0,0 0-1 0 0,0 0 0 0 0,0 0 1 0 0,0 0-1 0 0,0 0 1 0 0,0 0-1 0 0,0 0 0 0 0,0 0 1 0 0,0 0-1 0 0,0 0 0 0 0,0 0 1 0 0,0 0-1 0 0,0 0 0 0 0,0 0 1 0 0,0-1-1 0 0,0 1 1 0 0,0 0-1 0 0,0 0 0 0 0,0 0 1 0 0,0 0-1 0 0,0 0 0 0 0,0 0 1 0 0,0 0-1 0 0,0 0 1 0 0,0 0-1 0 0,0 0 0 0 0,0 0 1 0 0,0 0-1 0 0,0 0 0 0 0,0 0 1 0 0,0-1-1 0 0,0 1 0 0 0,0 0 1 0 0,0-3 8 0 0,2 6-6 0 0,0-9 31 0 0,0-2-31 0 0,14-34-11 0 0,-14 36 0 0 0,-1-1-13 0 0,-1 6-51 0 0,-1 2-56 0 0,-6 7 78 0 0,3 0-2 0 0,4-7 271 0 0,0-1-174 0 0,4-4-42 0 0,2 3-26 0 0,-5 1-54 0 0,0 0-116 0 0,2 5 174 0 0,-2 1 0 0 0,0-5 8 0 0,-1 0 0 0 0,0 0 0 0 0,0 0 0 0 0,0 0 0 0 0,0 0 0 0 0,0 0-1 0 0,0 0 1 0 0,-1 0 0 0 0,1 0 0 0 0,0 0 0 0 0,0 0 0 0 0,-1 0-1 0 0,1 0 1 0 0,0 0 0 0 0,-2 1 0 0 0,-9 30-61 0 0,10-29 106 0 0,-1 3-46 0 0,0-4-54 0 0,-1 4 56 0 0,1-3 67 0 0,-5 12 90 0 0,6-13-65 0 0,1-3-32 0 0,-5 1-47 0 0,1 6-11 0 0,-1 5 0 0 0,-7 13 0 0 0,8-18 0 0 0,-1-5 0 0 0,1 6 0 0 0,1-2 19 0 0,3-4-12 0 0,0-1 1 0 0,0 0-1 0 0,0 1 1 0 0,0-1-1 0 0,0 1 1 0 0,0-1-1 0 0,0 0 0 0 0,0 0 1 0 0,0 1-1 0 0,-1-1 1 0 0,1 0-1 0 0,0 1 1 0 0,0-1-1 0 0,0 0 0 0 0,-1 1 1 0 0,1-1-1 0 0,0 0 1 0 0,0 0-1 0 0,-1 0 1 0 0,1 1-1 0 0,0-1 0 0 0,0 0 1 0 0,-1 0-1 0 0,1 0 1 0 0,0 1-1 0 0,-1-1 1 0 0,1 0-1 0 0,0 0 0 0 0,-1 0 1 0 0,1 0-1 0 0,0 0 1 0 0,-1 0-1 0 0,0 2 53 0 0,-2 4-48 0 0,-5-1-116 0 0,7-4 99 0 0,1-1 1 0 0,0 0-1 0 0,-1 0 0 0 0,1 0 0 0 0,0 0 0 0 0,0 0 0 0 0,-1 1 0 0 0,1-1 0 0 0,0 0 0 0 0,0 0 0 0 0,-1 0 0 0 0,1 1 0 0 0,0-1 1 0 0,0 0-1 0 0,0 0 0 0 0,-1 1 0 0 0,1-1 0 0 0,0 0 0 0 0,0 1 0 0 0,0-1 0 0 0,0 0 0 0 0,0 0 0 0 0,0 1 0 0 0,0 0 0 0 0,-1 0 107 0 0,0-1-47 0 0,0 2 36 0 0,-4 14 5 0 0,4-14-88 0 0,0 0 0 0 0,0 0-1 0 0,0-1 1 0 0,-1 1-1 0 0,1 0 1 0 0,0 0-1 0 0,-2 1 1 0 0,-2 2 6 0 0,2 0-14 0 0,-2-2 0 0 0,2 2 0 0 0,0 2 0 0 0,-1-2 0 0 0,3-4 6 0 0,-1 0 1 0 0,1 0-1 0 0,0 0 0 0 0,0 0 0 0 0,0 0 1 0 0,-1 0-1 0 0,1 1 0 0 0,1-1 0 0 0,-1 0 1 0 0,0 1-1 0 0,0-1 0 0 0,0 0 1 0 0,1 1-1 0 0,-1 1 0 0 0,-2 4-4 0 0,-1-2-18 0 0,-1-1 16 0 0,2 1 0 0 0,-2-1 0 0 0,2 1 0 0 0,-2 0-11 0 0,0 0-31 0 0,2 1 31 0 0,-1-2 11 0 0,-14 15 299 0 0,6-5-478 0 0,7-12 179 0 0,0 1 0 0 0,0 5-32 0 0,4-3 0 0 0,-1 1 32 0 0,-2-3 0 0 0,-1 0 0 0 0,5-3 6 0 0,0 0-1 0 0,-1 1 1 0 0,1-1 0 0 0,-1 0-1 0 0,1 1 1 0 0,0-1 0 0 0,-1 0-1 0 0,1 1 1 0 0,0-1 0 0 0,-1 1-1 0 0,1-1 1 0 0,0 1 0 0 0,0-1-1 0 0,-1 1 1 0 0,1-1 0 0 0,0 1-1 0 0,0-1 1 0 0,0 1 0 0 0,0-1-1 0 0,0 1 1 0 0,-1 0 0 0 0,1-1-3 0 0,0 0 1 0 0,0 0-1 0 0,0 0 1 0 0,0 1-1 0 0,0-1 1 0 0,0 0-1 0 0,0 0 1 0 0,0 0-1 0 0,0 0 1 0 0,0 0-1 0 0,0 1 1 0 0,0-1-1 0 0,0 0 1 0 0,0 0-1 0 0,0 0 1 0 0,0 0-1 0 0,0 0 0 0 0,0 0 1 0 0,-1 0-1 0 0,1 1 1 0 0,0-1-1 0 0,0 0 1 0 0,0 0-1 0 0,0 0 1 0 0,0 0-1 0 0,0 0 1 0 0,-1 0-1 0 0,1 0 1 0 0,0 0-1 0 0,0 0 1 0 0,0 0-1 0 0,0 0 1 0 0,0 0-1 0 0,-1 0 1 0 0,1 0-1 0 0,0 0 1 0 0,0 0-1 0 0,0 0 1 0 0,-1 0-1 0 0,-7 11-122 0 0,6-10 51 0 0,-2 4 66 0 0,0 0 0 0 0,0 0 0 0 0,-1-1 0 0 0,0 1-1 0 0,-10 6 1 0 0,15-11 2 0 0,0 0-1 0 0,0 0 1 0 0,0 0-1 0 0,0 0 1 0 0,0 0-1 0 0,0 0 1 0 0,0 1 0 0 0,0-1-1 0 0,0 0 1 0 0,-1 0-1 0 0,1 0 1 0 0,0 0-1 0 0,0 0 1 0 0,0 0-1 0 0,0 0 1 0 0,0 0 0 0 0,-1 0-1 0 0,1 0 1 0 0,0 1-1 0 0,0-1 1 0 0,0 0-1 0 0,0 0 1 0 0,0 0-1 0 0,-1 0 1 0 0,1 0 0 0 0,0 0-1 0 0,0 0 1 0 0,0 0-1 0 0,0 0 1 0 0,-1 0-1 0 0,1 0 1 0 0,0-1-1 0 0,0 1 1 0 0,0 0 0 0 0,0 0-1 0 0,-1 0 1 0 0,1 0-1 0 0,0 0 1 0 0,0 0-1 0 0,0 0 1 0 0,0 0 0 0 0,0 0-1 0 0,0 0 1 0 0,-1-1-1 0 0,1 1 1 0 0,0 0-1 0 0,0 0 1 0 0,0 0-1 0 0,0 0 1 0 0,0 0-1 0 0,0-1 0 0 0,0 1 1 0 0,0 0-1 0 0,0 0 1 0 0,0 0-1 0 0,0 0 0 0 0,0 0 1 0 0,-1 0-1 0 0,1 0 0 0 0,0 0 1 0 0,0 0-1 0 0,0 0 0 0 0,0 0 1 0 0,0 0-1 0 0,0-1 1 0 0,0 1-1 0 0,0 0 0 0 0,0 0 1 0 0,0 0-1 0 0,-1 0 0 0 0,1 0 1 0 0,0 0-1 0 0,0 0 0 0 0,0 0 1 0 0,0 0-1 0 0,0 0 0 0 0,0 0 1 0 0,0 0-1 0 0,0 0 1 0 0,-1 0-1 0 0,1 0 0 0 0,0 0 1 0 0,0 0-1 0 0,0 0 0 0 0,0 0 1 0 0,0 0-1 0 0,0 0 0 0 0,0 1 1 0 0,0-1-1 0 0,0 0 1 0 0,-1 0-1 0 0,1 0 0 0 0,-12 13-13 0 0,10-10 19 0 0,2-2-2 0 0,-1-1-1 0 0,1 0 0 0 0,0 1 0 0 0,-1-1 0 0 0,1 0 0 0 0,-1 0 0 0 0,1 1 0 0 0,0-1 0 0 0,-1 0 0 0 0,1 0 0 0 0,-1 0 0 0 0,1 1 0 0 0,-1-1 0 0 0,1 0 0 0 0,-1 0 0 0 0,1 0 0 0 0,-1 0 0 0 0,1 0 1 0 0,0 0-1 0 0,-1 0 0 0 0,0 0 0 0 0,-1 0 0 0 0,0 1 2 0 0,-1-1-8 0 0,1 1 1 0 0,-1 0-1 0 0,1 0 0 0 0,-1 0 0 0 0,1 0 0 0 0,0 0 1 0 0,-1 1-1 0 0,1-1 0 0 0,0 1 0 0 0,0-1 0 0 0,0 1 1 0 0,0 0-1 0 0,0 0 0 0 0,-1 3 0 0 0,-2-1 4 0 0,-2-3 0 0 0,7-1 0 0 0,-1 0 0 0 0,1 0 0 0 0,0 0 0 0 0,-1 0 0 0 0,1 0 1 0 0,-1 0-1 0 0,1 1 0 0 0,0-1 0 0 0,-1 0 0 0 0,1 0 0 0 0,0 0 0 0 0,-1 0 0 0 0,1 1 0 0 0,0-1 0 0 0,-1 0 0 0 0,1 0 0 0 0,0 1 0 0 0,0-1 1 0 0,-1 0-1 0 0,1 1 0 0 0,0-1 0 0 0,0 0 0 0 0,-1 0 0 0 0,1 1 0 0 0,0-1 0 0 0,0 1 0 0 0,0 0 0 0 0,-2 0-13 0 0,-3 2-1 0 0,1-1-1 0 0,0 1 0 0 0,0 0 1 0 0,0 1-1 0 0,0-1 0 0 0,1 1 1 0 0,-4 4-1 0 0,2-6 15 0 0,5-2 0 0 0,-1 0 0 0 0,1 0 0 0 0,0 0 0 0 0,-1 0 0 0 0,1 0 0 0 0,0 0 0 0 0,-1 0 0 0 0,1 0 0 0 0,0 0 0 0 0,-1 0 0 0 0,1 0 0 0 0,-1 0 0 0 0,1 0 0 0 0,0 0 0 0 0,0 0 0 0 0,-1 0 0 0 0,1 0 0 0 0,0 0 0 0 0,-1 1 0 0 0,1-1 0 0 0,0 0 0 0 0,-1 0 0 0 0,1 0 0 0 0,0 1 0 0 0,0-1 0 0 0,-1 0 0 0 0,1 0 0 0 0,0 1 0 0 0,0-1 0 0 0,0 0 0 0 0,-1 1 0 0 0,1 0 0 0 0,-1-1 0 0 0,1 1 0 0 0,-1 0 0 0 0,1-1 0 0 0,-1 1 0 0 0,1-1 0 0 0,-1 1 0 0 0,0-1 0 0 0,1 1 0 0 0,-1-1 0 0 0,0 1 0 0 0,0-1 0 0 0,1 0 0 0 0,-1 1 0 0 0,-1-1 0 0 0,-14 10 0 0 0,8-4 0 0 0,6-5 4 0 0,0 1-1 0 0,0-1 1 0 0,0 0 0 0 0,0 0 0 0 0,0-1-1 0 0,0 1 1 0 0,0 0 0 0 0,-4 0-1 0 0,4-1 2 0 0,-1 1-1 0 0,0 0 0 0 0,0 0 1 0 0,1 0-1 0 0,-1 0 0 0 0,0 0 1 0 0,1 1-1 0 0,-1-1 0 0 0,1 1 1 0 0,0-1-1 0 0,-4 4 0 0 0,-3 1 43 0 0,-3 4 37 0 0,7-5-84 0 0,-1-1 0 0 0,0-1 0 0 0,-7 5 0 0 0,12-8 0 0 0,-3 3-1 0 0,-2 1-8 0 0,1 0 0 0 0,-1-1 0 0 0,0 0 0 0 0,0 0 0 0 0,0 0 0 0 0,-11 2 0 0 0,-11 11 9 0 0,0-1-60 0 0,17-8 45 0 0,-2 0 18 0 0,9-6-3 0 0,0 1 0 0 0,-1 0 0 0 0,1 1 0 0 0,-4 3 0 0 0,5-4 0 0 0,0 0 0 0 0,0 0 0 0 0,-1 0 0 0 0,1-1 0 0 0,0 1 0 0 0,-1-1 0 0 0,1 0 0 0 0,-7 1 0 0 0,-16 7 0 0 0,4-3 0 0 0,16-5 0 0 0,5 0 0 0 0,0-1 0 0 0,-1 0 0 0 0,1 0 0 0 0,0 1 0 0 0,0-1 0 0 0,0 0 0 0 0,0 0 0 0 0,0 0 0 0 0,0 0 0 0 0,0 0 0 0 0,-2-1 0 0 0,1 1 0 0 0,1 0 0 0 0,-6 5 0 0 0,4-4 9 0 0,1 0 0 0 0,-1 0 1 0 0,0 0-1 0 0,1-1 0 0 0,-1 1 0 0 0,0-1 0 0 0,1 0 1 0 0,-6 1-1 0 0,6-1-12 0 0,1 0 1 0 0,-1 0-1 0 0,1 0 1 0 0,-1 0 0 0 0,1 0-1 0 0,-1 1 1 0 0,1-1-1 0 0,-1 0 1 0 0,1 1-1 0 0,-3 1 1 0 0,-4 1-6 0 0,-26 9-1 0 0,15-7-9 0 0,18-4 18 0 0,1-1 0 0 0,-1 0 0 0 0,0 0 0 0 0,0 0 1 0 0,0 1-1 0 0,1-1 0 0 0,-1 0 0 0 0,0 1 1 0 0,0-1-1 0 0,1 0 0 0 0,-1 1 0 0 0,0-1 1 0 0,1 1-1 0 0,-2 0 0 0 0,2-1 0 0 0,0 1 0 0 0,0-1 0 0 0,-1 0 0 0 0,1 0 0 0 0,0 0 0 0 0,-1 1 0 0 0,1-1 0 0 0,0 0 0 0 0,-1 0 0 0 0,1 0 0 0 0,0 0 0 0 0,-1 0 0 0 0,1 0 0 0 0,0 0 0 0 0,-1 0 0 0 0,1 0 0 0 0,0 0 0 0 0,-1 0 0 0 0,1 0 0 0 0,-1 0 0 0 0,1 0 0 0 0,0 0 0 0 0,-1 0 0 0 0,1 0 0 0 0,0 0 0 0 0,-1-1 0 0 0,1 1 0 0 0,-1 0 0 0 0,1 0 0 0 0,0 0 0 0 0,-1 0 0 0 0,1-1 0 0 0,0 1 0 0 0,-1 0 0 0 0,1 0 0 0 0,-1 0 0 0 0,1 0 0 0 0,0 0 0 0 0,-1 0 0 0 0,1 0 0 0 0,0 0 0 0 0,-1 0 0 0 0,1 0 0 0 0,-1 1 0 0 0,1-1 0 0 0,0 0 0 0 0,-1 0 0 0 0,1 0 0 0 0,0 0 0 0 0,-1 1 0 0 0,-2 1 0 0 0,3-2 0 0 0,-1 1 0 0 0,1-1 0 0 0,-1 1 0 0 0,1-1 0 0 0,-1 0 0 0 0,1 1 0 0 0,-1-1 0 0 0,0 0 0 0 0,1 1 0 0 0,-1-1 0 0 0,0 0 0 0 0,1 0 0 0 0,-1 0 0 0 0,0 0 0 0 0,1 1 0 0 0,-1-1 0 0 0,0 0 0 0 0,1 0 0 0 0,-1 0 0 0 0,0 0 0 0 0,1-1 0 0 0,-2 1 0 0 0,2 0 0 0 0,-1 0 0 0 0,1 0 0 0 0,-1 0 0 0 0,1 0 0 0 0,-1 0 0 0 0,1 0 0 0 0,0 0 0 0 0,-1 1 0 0 0,1-1 0 0 0,-1 0 0 0 0,1 0 0 0 0,-1 0 0 0 0,1 1 0 0 0,0-1 0 0 0,-1 0 0 0 0,1 0 0 0 0,-1 1 0 0 0,1-1 0 0 0,-1 1 0 0 0,1-1 0 0 0,0 0 0 0 0,-1 0 0 0 0,1 1 0 0 0,0-1 0 0 0,-1 0 0 0 0,1 0 0 0 0,0 0 0 0 0,-1 1 0 0 0,1-1 0 0 0,0 0 0 0 0,-1 0 0 0 0,1 0 0 0 0,-1 0 0 0 0,1 0 0 0 0,-1 0 0 0 0,1 0 0 0 0,0 0 0 0 0,-2 0 0 0 0,1 0-3 0 0,-1 0-1 0 0,0 0 1 0 0,0 0 0 0 0,0 0-1 0 0,0 0 1 0 0,0 1 0 0 0,0-1-1 0 0,0 0 1 0 0,0 1 0 0 0,0 0-1 0 0,1-1 1 0 0,-1 1 0 0 0,0 0-1 0 0,0 0 1 0 0,1 0 0 0 0,-1 0-1 0 0,-2 2 1 0 0,4-3 3 0 0,0 1-1 0 0,-1-1 0 0 0,1 0 1 0 0,-1 1-1 0 0,1-1 1 0 0,0 0-1 0 0,-1 0 1 0 0,1 1-1 0 0,-1-1 1 0 0,1 0-1 0 0,0 0 1 0 0,-1 0-1 0 0,1 1 0 0 0,-1-1 1 0 0,1 0-1 0 0,-1 0 1 0 0,1 0-1 0 0,-1 0 1 0 0,1 0-1 0 0,-1 0 1 0 0,1 0-1 0 0,-1 0 1 0 0,1 0-1 0 0,-1 0 1 0 0,1 0-1 0 0,-1-1 0 0 0,-5 2 4 0 0,2 2-3 0 0,4-3 0 0 0,-1 1 0 0 0,1-1 0 0 0,-1 1 0 0 0,1-1 0 0 0,0 0 0 0 0,-1 0 0 0 0,1 1 0 0 0,-1-1 0 0 0,1 0 0 0 0,-1 0 0 0 0,1 1 0 0 0,0-1 0 0 0,-1 0 0 0 0,1 0 0 0 0,-1 0 0 0 0,1 0 0 0 0,-1 0 0 0 0,1 0 0 0 0,-1 0 0 0 0,1 1 0 0 0,-1-2 0 0 0,1 1 0 0 0,-1 0 0 0 0,0 0 0 0 0,0 0 0 0 0,1 0 0 0 0,-1 0 0 0 0,1 0 0 0 0,-1 0 0 0 0,1 0 0 0 0,-1 0 0 0 0,1 0 0 0 0,-1 0 0 0 0,1 0 0 0 0,-1 1 0 0 0,1-1 0 0 0,-1 0 0 0 0,1 0 0 0 0,0 0 0 0 0,-1 1 0 0 0,1-1 0 0 0,-1 0 0 0 0,1 0 0 0 0,0 1 0 0 0,-1-1 0 0 0,0 1 0 0 0,1-1 0 0 0,0 1 0 0 0,-1-1 0 0 0,1 1 0 0 0,-1-1 0 0 0,1 0 0 0 0,-1 1 0 0 0,1-1 0 0 0,-1 0 0 0 0,1 0 0 0 0,-1 1 0 0 0,0-1 0 0 0,1 0 0 0 0,-1 0 0 0 0,1 0 0 0 0,-1 0 0 0 0,1 1 0 0 0,-1-1 0 0 0,0 0 0 0 0,0 0 0 0 0,0 0 0 0 0,1 0 0 0 0,-1 0 0 0 0,1 0 0 0 0,-1 0 0 0 0,1 0 0 0 0,-1 0 0 0 0,1 1 0 0 0,-1-1 0 0 0,0 0 0 0 0,1 1 0 0 0,-1-1 0 0 0,1 0 0 0 0,0 1 0 0 0,-2 0 0 0 0,-5 3 0 0 0,4-4 0 0 0,1 0 0 0 0,1 0 0 0 0,-1 0 0 0 0,1 1 0 0 0,-1-1 0 0 0,0 1 0 0 0,1-1 0 0 0,-1 1 0 0 0,1-1 0 0 0,-3 2 0 0 0,4-2 0 0 0,-1 0 0 0 0,1 1 0 0 0,-1-1 0 0 0,1 0 0 0 0,-1 0 0 0 0,1 0 0 0 0,0 0 0 0 0,-1 0 0 0 0,1 0 0 0 0,-1 0 0 0 0,1 0 0 0 0,-1 0 0 0 0,1 0 0 0 0,-1 0 0 0 0,1 0 0 0 0,-1 0 0 0 0,1 0 0 0 0,0 0 0 0 0,-1 0 0 0 0,1-1 0 0 0,-1 1 0 0 0,0 0 0 0 0,1 0 0 0 0,-1-1 0 0 0,1 1 0 0 0,0 0 0 0 0,-1 0 0 0 0,1 0 0 0 0,-1 0 0 0 0,1 0 0 0 0,-1 0 0 0 0,1 0 0 0 0,-1 0 0 0 0,1 0 0 0 0,-1 0 0 0 0,1 0 0 0 0,-1 0 0 0 0,1 0 0 0 0,0 0 0 0 0,-1 0 0 0 0,1 0 0 0 0,-1 1 0 0 0,0-1 0 0 0,0 1 0 0 0,0 0 0 0 0,0-1 0 0 0,-1 1 0 0 0,1-1 0 0 0,0 1 0 0 0,0-1 0 0 0,-1 1 0 0 0,1-1 0 0 0,0 0 0 0 0,-1 1 0 0 0,1-1 0 0 0,0 0 0 0 0,-1 0 0 0 0,1 0 0 0 0,-2-1 0 0 0,-14 5 3 0 0,0-1-17 0 0,-16 4 14 0 0,26-4 13 0 0,6-3-14 0 0,1 0 0 0 0,-1 1 0 0 0,1-1 1 0 0,-1 0-1 0 0,1 0 0 0 0,-1 0 1 0 0,1 1-1 0 0,-1-1 0 0 0,1 0 1 0 0,-1 0-1 0 0,1 0 0 0 0,-1 0 0 0 0,1 0 1 0 0,-1 0-1 0 0,0 0 0 0 0,1 0 1 0 0,-1 0-1 0 0,1 0 0 0 0,-1 0 1 0 0,0-1-1 0 0,-3 0-10 0 0,3 0 8 0 0,1 1 1 0 0,-1-1-1 0 0,0 1 1 0 0,0 0-1 0 0,0-1 1 0 0,0 1-1 0 0,0 0 1 0 0,0 0-1 0 0,0-1 0 0 0,0 1 1 0 0,0 0-1 0 0,0 0 1 0 0,0 0-1 0 0,0 0 1 0 0,0 0-1 0 0,0 1 1 0 0,0-1-1 0 0,0 0 1 0 0,0 0-1 0 0,0 1 1 0 0,-1 0-1 0 0,-14 1 3 0 0,14-3 0 0 0,1 1 0 0 0,-1 0 0 0 0,1 0 0 0 0,-1 1 0 0 0,1-1 0 0 0,-1 0 0 0 0,1 0 0 0 0,-1 1 0 0 0,1-1 0 0 0,-2 2 0 0 0,2-2 0 0 0,-1 0 0 0 0,1 1 0 0 0,0-1 0 0 0,-1 0 0 0 0,1 0 0 0 0,0 1 0 0 0,-1-1 0 0 0,1 0 0 0 0,-3-1 0 0 0,-11 2 0 0 0,14 0 0 0 0,-1-1 0 0 0,1 0 0 0 0,0 0 0 0 0,-1 0 0 0 0,1 0 0 0 0,-1 0 0 0 0,1 0 0 0 0,0 0 0 0 0,-3-1 0 0 0,-11 0 0 0 0,2 1 29 0 0,12 0-27 0 0,0 0 1 0 0,0-1-1 0 0,0 1 1 0 0,1 0-1 0 0,-1 0 0 0 0,0 0 1 0 0,0 0-1 0 0,0 0 1 0 0,0 0-1 0 0,0 0 0 0 0,1 1 1 0 0,-1-1-1 0 0,0 0 1 0 0,0 0-1 0 0,0 1 0 0 0,1-1 1 0 0,-2 1-1 0 0,1-1-2 0 0,0 0 0 0 0,0 1 0 0 0,1-1 0 0 0,-1 0 0 0 0,0 0 0 0 0,0 0 0 0 0,1 0 0 0 0,-1 0 0 0 0,0 0 0 0 0,0 0 0 0 0,0 0 0 0 0,1 0 0 0 0,-1 0 0 0 0,0 0 0 0 0,0-1 0 0 0,0 1 0 0 0,-12-2 0 0 0,1 2 0 0 0,12 0 0 0 0,-1-1 0 0 0,0 1 0 0 0,0 0 0 0 0,0 0 0 0 0,0 0 0 0 0,0 0 0 0 0,1 0 0 0 0,-1 0 0 0 0,0 0 0 0 0,0 0 0 0 0,0 0 0 0 0,0 0 0 0 0,0 0 0 0 0,1 1 0 0 0,-2-1 0 0 0,0 1 0 0 0,0-1 0 0 0,0 0 0 0 0,0 0 0 0 0,0 0 0 0 0,0 0 0 0 0,0 0 0 0 0,0-1 0 0 0,0 1 0 0 0,0 0 0 0 0,0-1 0 0 0,1 0 0 0 0,-4 0 0 0 0,3 0 0 0 0,-1 0 0 0 0,1 0 0 0 0,-1 1 0 0 0,1-1 0 0 0,-1 1 0 0 0,-4-1 0 0 0,-4 3 0 0 0,6-1 0 0 0,0-1 0 0 0,0 1 0 0 0,0-1 0 0 0,0 0 0 0 0,0 0 0 0 0,-4-1 0 0 0,-20-3 0 0 0,28 4 1 0 0,1 0 1 0 0,-1-1-1 0 0,1 1 0 0 0,-1 0 1 0 0,0 0-1 0 0,1-1 0 0 0,-1 1 1 0 0,1 0-1 0 0,-1 0 0 0 0,0 0 1 0 0,1 0-1 0 0,-1 0 0 0 0,0 0 1 0 0,1 0-1 0 0,-1 0 0 0 0,0 0 1 0 0,1 0-1 0 0,-1 0 0 0 0,1 0 0 0 0,-1 0 1 0 0,0 1-1 0 0,-2 0 34 0 0,-22-1 93 0 0,13-1-177 0 0,12 1 48 0 0,-1 0-1 0 0,0 0 1 0 0,1 0 0 0 0,-1-1 0 0 0,1 1-1 0 0,-1 0 1 0 0,1 0 0 0 0,-1 0 0 0 0,0 0 0 0 0,1 0-1 0 0,-1 0 1 0 0,1 0 0 0 0,-1 1 0 0 0,1-1-1 0 0,-1 0 1 0 0,0 0 0 0 0,1 0 0 0 0,-1 0-1 0 0,1 1 1 0 0,-1-1 0 0 0,1 0 0 0 0,-1 1 0 0 0,1-1-1 0 0,-1 1 1 0 0,-1-1 6 0 0,0 1 0 0 0,0 0 0 0 0,0-1-1 0 0,0 0 1 0 0,0 1 0 0 0,0-1 0 0 0,0 0 0 0 0,0 0 0 0 0,0 0 0 0 0,0 0-1 0 0,0-1 1 0 0,0 1 0 0 0,-2-1 0 0 0,-17 0-73 0 0,18 2 68 0 0,0-1 0 0 0,0 1 0 0 0,0-1 0 0 0,0 0 0 0 0,0 1 0 0 0,-1-2 0 0 0,1 1 0 0 0,0 0 0 0 0,0 0 0 0 0,0-1 0 0 0,0 0 0 0 0,-6-2 0 0 0,-17 1 0 0 0,0 5 0 0 0,0-5 0 0 0,-2 1 0 0 0,-4 3 0 0 0,27-2 2 0 0,0 0 0 0 0,0 1 0 0 0,0-1 0 0 0,-6 2 0 0 0,-7 1 68 0 0,-9-7-150 0 0,10 1 80 0 0,3 1 0 0 0,2 0 0 0 0,11 1 0 0 0,-1 1 0 0 0,1 0 0 0 0,0 0 0 0 0,0 0 0 0 0,0-1 0 0 0,0 1 0 0 0,0 0 0 0 0,0 0 0 0 0,0 0 0 0 0,0 1 0 0 0,0-1 0 0 0,0 0 0 0 0,0 0 0 0 0,-1 1 0 0 0,1-1 0 0 0,0 0 0 0 0,0 0 0 0 0,0 0 0 0 0,0 1 0 0 0,0-1 0 0 0,1 0 0 0 0,-1 0 0 0 0,0-1 0 0 0,0 1 0 0 0,0 0 0 0 0,0 0 0 0 0,0 0 0 0 0,-1-1 0 0 0,1 0 0 0 0,0 1 0 0 0,1 0 0 0 0,-1 0 0 0 0,0-1 0 0 0,0 1 0 0 0,0 0 0 0 0,0 0 0 0 0,0 0 0 0 0,0 0 0 0 0,1 0 0 0 0,-1 0 0 0 0,0 0 0 0 0,0 0 0 0 0,0 0 0 0 0,0 1 0 0 0,-1-1 0 0 0,-12 2 1 0 0,13-2-2 0 0,0-1 0 0 0,0 1 0 0 0,0 0 0 0 0,0 0 0 0 0,0 0 1 0 0,0 0-1 0 0,0 0 0 0 0,0 1 0 0 0,0-1 0 0 0,0 0 0 0 0,0 0 0 0 0,0 1 0 0 0,-1 0 0 0 0,0 0-5 0 0,0 0-1 0 0,0-1 1 0 0,0 1 0 0 0,-1 0-1 0 0,1-1 1 0 0,0 1 0 0 0,0-1-1 0 0,0 0 1 0 0,-1 0 0 0 0,1 0 0 0 0,0 0-1 0 0,0 0 1 0 0,0 0 0 0 0,-3-1-1 0 0,-15-1-22 0 0,7 0 57 0 0,12 1-26 0 0,0 1 1 0 0,0 0-1 0 0,0-1 1 0 0,0 1 0 0 0,0 0-1 0 0,-1 0 1 0 0,1 0-1 0 0,0-1 1 0 0,0 1 0 0 0,0 0-1 0 0,0 0 1 0 0,0 1 0 0 0,-2-1-1 0 0,2 0-2 0 0,0 0 0 0 0,0 0 0 0 0,-1 0 0 0 0,1 0 0 0 0,0 0 0 0 0,-1 0 0 0 0,1 0 0 0 0,0 0 0 0 0,-3-1 0 0 0,-10-1 0 0 0,10 1 0 0 0,1 1 0 0 0,-1 0 0 0 0,1-1 0 0 0,0 0 0 0 0,0 0 0 0 0,-6-2 0 0 0,7 2 0 0 0,0 1 0 0 0,0-1 0 0 0,0 0 0 0 0,0 1 0 0 0,0-1 0 0 0,0 1 0 0 0,-1 0 0 0 0,-1 0 0 0 0,1 1 0 0 0,2-1 0 0 0,1 0 0 0 0,-1 0 0 0 0,0 1 0 0 0,1-1 0 0 0,-1 0 0 0 0,0 0 0 0 0,1 0 0 0 0,-1 0 0 0 0,0 0 0 0 0,1 1 0 0 0,-1-1 0 0 0,0 0 0 0 0,0-1 0 0 0,1 1 0 0 0,-1 0 0 0 0,0 0 0 0 0,1 0 0 0 0,-1 0 0 0 0,0-1 0 0 0,1 1 0 0 0,-1 0 0 0 0,1 0 0 0 0,-1-1 0 0 0,0 1 0 0 0,1 0 0 0 0,-2-2 0 0 0,2 2-3 0 0,-1 0-1 0 0,1 0 1 0 0,-1-1-1 0 0,1 1 1 0 0,-1 0-1 0 0,1 0 1 0 0,-1 0-1 0 0,1 0 1 0 0,-1 0-1 0 0,1 0 1 0 0,-1-1-1 0 0,1 1 1 0 0,-1 0-1 0 0,1 1 1 0 0,-1-1-1 0 0,1 0 1 0 0,-1 0-1 0 0,0 0 1 0 0,1 0-1 0 0,-2 1 1 0 0,2-1-4 0 0,-1 0 0 0 0,1 0 0 0 0,-1 1 0 0 0,0-1 0 0 0,1 0 0 0 0,-1 0 0 0 0,1 0 0 0 0,-1 0 0 0 0,0 0 0 0 0,1 0 0 0 0,-1 0 0 0 0,0 0 0 0 0,1 0 0 0 0,-1 0 0 0 0,0-1 0 0 0,-4-1-41 0 0,5 2 45 0 0,-1 0 0 0 0,1-1 0 0 0,-1 1 0 0 0,0 0-1 0 0,1 0 1 0 0,-1-1 0 0 0,1 1 0 0 0,-1 0 0 0 0,0 0 0 0 0,1 0 0 0 0,-1 0 0 0 0,1 0 0 0 0,-1 0 0 0 0,0 0 0 0 0,1 0 0 0 0,-1 0 0 0 0,1 0 0 0 0,-1 0 0 0 0,0 1 0 0 0,1-1 0 0 0,-1 0 0 0 0,1 0 0 0 0,-2 1-1 0 0,2-1 16 0 0,-1 1 0 0 0,0-1 0 0 0,1 0 0 0 0,-1 0 0 0 0,1 0 0 0 0,-1 0 0 0 0,1 0 0 0 0,-1 0 0 0 0,0 0 0 0 0,1 0 0 0 0,-1 0 0 0 0,1 0-1 0 0,-1 0 1 0 0,1 0 0 0 0,-1-1 0 0 0,0 1 0 0 0,1 0 0 0 0,-1-1 0 0 0,0 1-1 0 0,0 0 1 0 0,1 0-1 0 0,-1-1 1 0 0,0 1-1 0 0,1 0 1 0 0,-1 0-1 0 0,0 0 1 0 0,1 0-1 0 0,-1 0 0 0 0,0 0 1 0 0,0 0-1 0 0,1 0 1 0 0,-2 0-1 0 0,-5 2 11 0 0,7-1-22 0 0,-1-1 0 0 0,0 0 0 0 0,0 1 1 0 0,0-1-1 0 0,1 0 0 0 0,-1 0 0 0 0,0 0 0 0 0,0 1 0 0 0,0-1 0 0 0,0 0 0 0 0,0 0 0 0 0,1 0 1 0 0,-1 0-1 0 0,0-1 0 0 0,0 1 0 0 0,0 0 0 0 0,-1-1 0 0 0,-7 3-3 0 0,8-2 0 0 0,1 0 0 0 0,-1 1-1 0 0,1-1 1 0 0,-1 0-1 0 0,1 0 1 0 0,-1 0 0 0 0,0 0-1 0 0,1 0 1 0 0,-1 1 0 0 0,1-1-1 0 0,-1 0 1 0 0,1 0 0 0 0,-1 0-1 0 0,1 0 1 0 0,-1-1 0 0 0,-1 1-1 0 0,2 0 4 0 0,-1 0-4 0 0,1-1 1 0 0,-1 1 0 0 0,0 0 0 0 0,0-1 0 0 0,0 1 0 0 0,0 0 0 0 0,0 0-1 0 0,0-1 1 0 0,0 1 0 0 0,1 0 0 0 0,-1 0 0 0 0,0 0 0 0 0,0 0 0 0 0,0 1-1 0 0,0-1 1 0 0,0 0 0 0 0,0 0 0 0 0,0 0 0 0 0,0 1 0 0 0,0-1 0 0 0,1 0-1 0 0,-1 1 1 0 0,-1 0 0 0 0,1-1 3 0 0,0 1 0 0 0,0-1 0 0 0,0 0 0 0 0,0 0 0 0 0,0 0 0 0 0,0 0 0 0 0,0 0 0 0 0,0 0 0 0 0,0 0 0 0 0,0 0 0 0 0,0 0 0 0 0,0 0 0 0 0,0 0 0 0 0,-1-1 0 0 0,-10 0 0 0 0,-1-2 0 0 0,13 3 0 0 0,-1-1 0 0 0,0 1 0 0 0,0 0 0 0 0,0-1 0 0 0,0 1 0 0 0,0 0 0 0 0,1 0 0 0 0,-1 0 0 0 0,0 0 0 0 0,0 0 0 0 0,0 0 0 0 0,0 0 0 0 0,0 0 0 0 0,0 0 0 0 0,0 0 0 0 0,-1 0 0 0 0,-24 0 0 0 0,25 0 1 0 0,0 0 0 0 0,1 0 0 0 0,-1 0 0 0 0,0 0 0 0 0,0 0 0 0 0,1 0 0 0 0,-1 0-1 0 0,0 0 1 0 0,0-1 0 0 0,1 1 0 0 0,-1 0 0 0 0,0 0 0 0 0,1-1 0 0 0,-1 1 0 0 0,0 0 0 0 0,0-1 0 0 0,1 0 0 0 0,-1 1 1 0 0,0-1-1 0 0,1 1 1 0 0,-1 0-1 0 0,1-1 1 0 0,-1 1-1 0 0,1 0 1 0 0,-1 0-1 0 0,0-1 1 0 0,1 1-1 0 0,-1 0 1 0 0,0 0-1 0 0,1 0 1 0 0,-1 0-1 0 0,1 0 1 0 0,-1 0-1 0 0,0 0 1 0 0,1 0-1 0 0,-1 0 1 0 0,0 0-1 0 0,1 0 1 0 0,-1 1-1 0 0,0-1 1 0 0,0 0-1 0 0,-13 1 52 0 0,13-1-50 0 0,0 0 0 0 0,0-1 0 0 0,0 1 1 0 0,0 0-1 0 0,-1 0 0 0 0,1 0 0 0 0,0 0 0 0 0,0 1 1 0 0,0-1-1 0 0,0 0 0 0 0,-1 1 0 0 0,1-1-5 0 0,1 0 1 0 0,-1 0-1 0 0,0 0 1 0 0,1 0-1 0 0,-1 0 0 0 0,1 0 1 0 0,-1 0-1 0 0,1 0 0 0 0,-1 0 1 0 0,1 0-1 0 0,-1 0 1 0 0,1 0-1 0 0,-1 0 0 0 0,1-1 1 0 0,-1 1-1 0 0,1 0 0 0 0,-1 0 1 0 0,1 0-1 0 0,-1-1 1 0 0,1 1-1 0 0,-1 0 0 0 0,1-1 1 0 0,0 1-1 0 0,-1-1 0 0 0,0 1 0 0 0,1-1 0 0 0,0 1 0 0 0,-1 0 0 0 0,1-1 0 0 0,0 1 0 0 0,-1 0 0 0 0,1-1 0 0 0,-1 1 0 0 0,1 0 0 0 0,0 0 0 0 0,-1 0 0 0 0,1-1 0 0 0,-1 1 0 0 0,1 0 0 0 0,-1 0 0 0 0,1 0 0 0 0,0 0 0 0 0,-1 0 0 0 0,1 0 0 0 0,-1 0 0 0 0,1 0 0 0 0,-1 0 0 0 0,1 0 0 0 0,-1 0 0 0 0,1 0 0 0 0,-1 0 0 0 0,1 0 0 0 0,-1 1 0 0 0,-5 2-14 0 0,6-2 14 0 0,-1-1 1 0 0,1 0 0 0 0,-1 1-1 0 0,1-1 1 0 0,-1 0 0 0 0,1 0 0 0 0,-1 1-1 0 0,1-1 1 0 0,-1 0 0 0 0,0 0 0 0 0,1 0-1 0 0,-1 0 1 0 0,1 0 0 0 0,-1 0 0 0 0,1 1-1 0 0,-1-1 1 0 0,0-1 0 0 0,1 1 0 0 0,-1 0-1 0 0,1 0 1 0 0,-1 0 0 0 0,1 0 0 0 0,-1 0-1 0 0,1 0 1 0 0,-1-1 0 0 0,1 1 0 0 0,-1 0-1 0 0,0-1 1 0 0,0 1 1 0 0,1 0 0 0 0,-1 0 0 0 0,1-1 0 0 0,-1 1 0 0 0,1 0 0 0 0,0 0 0 0 0,-1 0 0 0 0,1 0 0 0 0,-1 0 0 0 0,1 0 0 0 0,-1 0 0 0 0,1 0 0 0 0,-1 0 0 0 0,1 0 0 0 0,-1 0 0 0 0,1 0 0 0 0,-1 1 0 0 0,1-1 0 0 0,0 0 0 0 0,-1 0 0 0 0,1 0 0 0 0,-1 1 0 0 0,1-1 0 0 0,0 0 0 0 0,-1 1 0 0 0,0-1 0 0 0,1 1 0 0 0,-1-1 0 0 0,1 0 0 0 0,0 1 0 0 0,-1-1 0 0 0,1 0 0 0 0,-1 0 0 0 0,1 0 0 0 0,-1 1 0 0 0,1-1 0 0 0,-1 0 0 0 0,1 0 0 0 0,-1 0 0 0 0,1 0 0 0 0,-1 0 0 0 0,1 0 0 0 0,-1 0 0 0 0,1 0 0 0 0,-1 0 0 0 0,0 0 0 0 0,-5-2 0 0 0,5 2 0 0 0,0 0 0 0 0,0-1 0 0 0,0 1 0 0 0,0 0 0 0 0,1 0 0 0 0,-1 0 0 0 0,0 0 0 0 0,0-1 0 0 0,0 1 0 0 0,0 1 0 0 0,0-1 0 0 0,0 0 0 0 0,0 0 0 0 0,0 0 0 0 0,0 0 0 0 0,1 1 0 0 0,-1-1 0 0 0,0 0 0 0 0,-2 2 0 0 0,1-2 0 0 0,-1 0 0 0 0,1 1 0 0 0,-1-1 0 0 0,1 0 0 0 0,-1 0 0 0 0,0 0 0 0 0,1-1 0 0 0,-1 1 0 0 0,1-1 0 0 0,-1 1 0 0 0,-3-2 0 0 0,-13-1 0 0 0,13 4 0 0 0,5 0 0 0 0,1-1 0 0 0,-1 0 0 0 0,0 1 0 0 0,0-1 0 0 0,0 0 0 0 0,0 0 0 0 0,0 0 0 0 0,0 0 0 0 0,1 0 0 0 0,-1 0 0 0 0,0 0 0 0 0,0 0 0 0 0,0 0 0 0 0,0 0 0 0 0,0 0 0 0 0,0-1 0 0 0,-1 1 0 0 0,1-1 0 0 0,0 1 0 0 0,0 0 0 0 0,0 0 0 0 0,0 0 0 0 0,-1 0 0 0 0,1 0 0 0 0,0 0 0 0 0,0 0 0 0 0,0 0 0 0 0,0 0 0 0 0,-2 1 0 0 0,-10 0 0 0 0,-5 3 0 0 0,15-5 0 0 0,2 1 0 0 0,0 0 0 0 0,0 0 0 0 0,1-1 0 0 0,-1 1 0 0 0,0 0 0 0 0,0 0 0 0 0,0 0 0 0 0,0 0 0 0 0,1 0 0 0 0,-1 0 0 0 0,0 0 0 0 0,0 0 0 0 0,0 0 0 0 0,0 1 0 0 0,1-1 0 0 0,-1 0 0 0 0,0 1 0 0 0,-1-1 0 0 0,1 1 0 0 0,0-1 0 0 0,-9-2 0 0 0,-11 2 0 0 0,15 0 0 0 0,5 0 0 0 0,1 1 0 0 0,0-1 0 0 0,-1 0 0 0 0,1 0 0 0 0,-1 0 0 0 0,1 0 0 0 0,0 0 0 0 0,-1 1 0 0 0,1-1 0 0 0,-1 0 0 0 0,1 0 0 0 0,-1 0 0 0 0,1 0 0 0 0,0 0 0 0 0,-1 0 0 0 0,1 0 0 0 0,-1-1 0 0 0,1 1 0 0 0,-1 0 0 0 0,1 0 0 0 0,0 0 0 0 0,-1 0 0 0 0,1 0 0 0 0,-1-1 0 0 0,1 1 0 0 0,0 0 0 0 0,-1 0 0 0 0,1-1 0 0 0,-1 1 0 0 0,1 0 0 0 0,0-1 0 0 0,0 1 0 0 0,0 0 0 0 0,-1 0 0 0 0,1 0 0 0 0,0 0 0 0 0,0-1 0 0 0,0 1 0 0 0,-1 0 0 0 0,1 0 0 0 0,0 0 0 0 0,0 0 0 0 0,-1 0 0 0 0,1 0 0 0 0,0 0 0 0 0,0 0 0 0 0,-1 0 0 0 0,1 0 0 0 0,0 0 0 0 0,0 0 0 0 0,-1 0 0 0 0,1 0 0 0 0,0 0 0 0 0,0 0 0 0 0,-1 0 0 0 0,1 0 0 0 0,0 0 0 0 0,0 0 0 0 0,-1 0 0 0 0,-3 2 0 0 0,-11 2 0 0 0,8-3 0 0 0,6 0 0 0 0,0-1 0 0 0,1 0 0 0 0,-1 0 0 0 0,0 1 0 0 0,0-1 0 0 0,0 0 0 0 0,0 0 0 0 0,1 0 0 0 0,-1 0 0 0 0,0 0 0 0 0,0 0 0 0 0,0 0 0 0 0,-1-1 0 0 0,-5 0 0 0 0,-1 1 0 0 0,1 0 0 0 0,-8 0 0 0 0,2 1 0 0 0,-7-2 0 0 0,-19-2 0 0 0,22 1 0 0 0,11 0 0 0 0,6 2 0 0 0,0-1 0 0 0,-1 1 0 0 0,1 0 0 0 0,0 0 0 0 0,-1-1 0 0 0,1 1 0 0 0,-1 0 0 0 0,1 0 0 0 0,0-1 0 0 0,-1 1 0 0 0,1 0 0 0 0,0 0 0 0 0,-1 0 0 0 0,1 0 0 0 0,-1 0 0 0 0,1 0 0 0 0,-1 0 0 0 0,1 0 0 0 0,0 0 0 0 0,-1 0 0 0 0,1 0 0 0 0,-1 0 0 0 0,1 0 0 0 0,-1 0 0 0 0,1 0 0 0 0,0 0 0 0 0,-1 0 0 0 0,1 0 0 0 0,-1 1 0 0 0,1-1 0 0 0,-3 1 0 0 0,-2-2 0 0 0,3 1 0 0 0,1-1 0 0 0,0 1 0 0 0,0 0 0 0 0,-1 0 0 0 0,1 0 0 0 0,0 0 0 0 0,0 0 0 0 0,-1 0 0 0 0,1 1 0 0 0,0-1 0 0 0,0 0 0 0 0,0 1 0 0 0,-2-1 0 0 0,-15 2 0 0 0,5-2 0 0 0,-1-3 0 0 0,13 3 0 0 0,-1-1 0 0 0,1 1 0 0 0,0-1 0 0 0,-1 1 0 0 0,1 0 0 0 0,0 0 0 0 0,-1-1 0 0 0,1 1 0 0 0,-3 0 0 0 0,-8 0 0 0 0,-4-1 0 0 0,14 2-3 0 0,-1-1 0 0 0,0 0 0 0 0,0 0 0 0 0,0 0 0 0 0,0 0 0 0 0,1-1 0 0 0,-1 1 0 0 0,-4-2 1 0 0,-18-1-61 0 0,16 3 67 0 0,0-1 0 0 0,0 0 0 0 0,0 0 1 0 0,0 0-1 0 0,-16-7 0 0 0,10 7-4 0 0,11 0 0 0 0,1 1 0 0 0,0 0 0 0 0,-1 0 0 0 0,1-1 0 0 0,0 0 0 0 0,-6-2 0 0 0,-11 0 0 0 0,15 3 0 0 0,0-1 0 0 0,0 1 0 0 0,0-1 0 0 0,0-1 0 0 0,-8-2 0 0 0,9 3 0 0 0,4 0 0 0 0,-1 1 0 0 0,0-1 0 0 0,0 1 0 0 0,0 0 0 0 0,1 0 0 0 0,-1-1 0 0 0,0 1 0 0 0,0 0 0 0 0,0 0 0 0 0,1 0 0 0 0,-1 0 0 0 0,0 0 0 0 0,0 0 0 0 0,0 0 0 0 0,0 0 0 0 0,1 0 0 0 0,-1 1 0 0 0,0-1 0 0 0,0 0 0 0 0,-1 1 0 0 0,0-1 0 0 0,0 1 0 0 0,-1-1 0 0 0,1 0 0 0 0,0 0 0 0 0,-1 0 0 0 0,1 0 0 0 0,0 0 0 0 0,-1-1 0 0 0,1 1 0 0 0,0-1 0 0 0,0 1 0 0 0,-5-3 0 0 0,-12-1 0 0 0,16 3 0 0 0,0 1 0 0 0,-1-1 0 0 0,1 1 0 0 0,0-1 0 0 0,0 0 0 0 0,0 0 0 0 0,0-1 0 0 0,0 1 0 0 0,0 0 0 0 0,1-1 0 0 0,-5-2 0 0 0,7 3 0 0 0,0 1 0 0 0,0 0 0 0 0,-1 0 0 0 0,1 0 0 0 0,0-1 0 0 0,-1 1 0 0 0,1 0 0 0 0,0 0 0 0 0,-1 0 0 0 0,1 0 0 0 0,0 0 0 0 0,-1-1 0 0 0,1 1 0 0 0,-1 0 0 0 0,1 0 0 0 0,0 0 0 0 0,-1 0 0 0 0,1 0 0 0 0,0 0 0 0 0,-1 0 0 0 0,1 0 0 0 0,-1 1 0 0 0,-7-2 0 0 0,5-1 0 0 0,-1 0 0 0 0,0 0 0 0 0,0 0 0 0 0,0 1 0 0 0,0-1 0 0 0,0 1 0 0 0,-8-1 0 0 0,7 0 0 0 0,1 1 0 0 0,-1-1 0 0 0,0 0 0 0 0,-4-3 0 0 0,5 3 0 0 0,-29-10 64 0 0,-49-28-64 0 0,33 17 117 0 0,39 18-108 0 0,3 2-8 0 0,-1-1-1 0 0,1-1 1 0 0,-8-6-1 0 0,11 8-41 0 0,-1-1 0 0 0,1 1 0 0 0,0 0 0 0 0,-6-2 0 0 0,-4-4-138 0 0,-6-5 347 0 0,-11-7-56 0 0,31 21-112 0 0,-3-3 0 0 0,0 0 0 0 0,0 0 0 0 0,0 1 0 0 0,-1-1 0 0 0,1 1 0 0 0,-1-1 0 0 0,-4-1 0 0 0,-3-3 0 0 0,11 6 0 0 0,-1 0 0 0 0,1 1 0 0 0,-1-1 0 0 0,1 1 0 0 0,-1-1 0 0 0,1 1 0 0 0,-1-1 0 0 0,0 1 0 0 0,1-1 0 0 0,-1 1 0 0 0,0 0 0 0 0,0-1 0 0 0,1 1 0 0 0,-1 0 0 0 0,0 0 0 0 0,0 0 0 0 0,1-1 0 0 0,-3 1 0 0 0,2 1 4 0 0,-1-1 18 0 0,-8-9 5 0 0,5 1-15 0 0,3 6-12 0 0,1 0 0 0 0,-1 0 0 0 0,0 0 0 0 0,1 0-1 0 0,-1 0 1 0 0,0 0 0 0 0,0 0 0 0 0,-5-2 0 0 0,-20-17 0 0 0,19 15 1 0 0,4 6 2 0 0,2 1 4 0 0,-29-19-7 0 0,14 7-11 0 0,4 6 11 0 0,-19-19 0 0 0,21 16 0 0 0,6 3 0 0 0,-5-5 0 0 0,5 5 0 0 0,2 1 0 0 0,0 0 0 0 0,-1 1 0 0 0,0-1 0 0 0,0 1 0 0 0,0 0 0 0 0,-5-3 0 0 0,-10-8 0 0 0,-9-19 0 0 0,3-3 0 0 0,20 29 0 0 0,-19-20 0 0 0,13 15 0 0 0,5 6 0 0 0,-1-1 0 0 0,1 1 0 0 0,-12-8 0 0 0,-10-11 12 0 0,11 4 48 0 0,-16-2-60 0 0,-6-12 0 0 0,-8-21-88 0 0,46 53 88 0 0,1 0 0 0 0,-14-9 0 0 0,9 6 21 0 0,0 0 1 0 0,0 0-1 0 0,0-1 0 0 0,-5-9 1 0 0,2 3-35 0 0,1 0 1 0 0,1 0-1 0 0,0 0 1 0 0,1-1 0 0 0,-3-15-1 0 0,7 25 13 0 0,0 0 0 0 0,0 0 0 0 0,-1 1 0 0 0,1-1 0 0 0,-3-3 0 0 0,1 2 0 0 0,1 1 0 0 0,0 0 0 0 0,0 1 0 0 0,0-1 0 0 0,-1 1 0 0 0,-3-4 0 0 0,6 7 0 0 0,0 0 0 0 0,0-1 0 0 0,0 1 0 0 0,-1-1 0 0 0,1 1 0 0 0,0 0 0 0 0,0-1 0 0 0,-1 1 0 0 0,1 0 0 0 0,0-1 0 0 0,0 1 0 0 0,-1 0 0 0 0,1-1 0 0 0,0 1 0 0 0,-1 0 0 0 0,1 0 0 0 0,0-1 0 0 0,-1 1 0 0 0,1 0 0 0 0,-1 0 0 0 0,1 0 0 0 0,0 0 0 0 0,-1-1 0 0 0,1 1 0 0 0,-1 0 0 0 0,1 0 0 0 0,0 0 0 0 0,-1 0 0 0 0,-1 0 0 0 0,-3-8 0 0 0,1 3-16 0 0,2 4 11 0 0,1-1 1 0 0,0 0 0 0 0,0 1-1 0 0,0-1 1 0 0,0 0 0 0 0,1 0-1 0 0,-1 0 1 0 0,0 0 0 0 0,1 0-1 0 0,-1-3 1 0 0,-7-25 4 0 0,6 9 0 0 0,0-8 0 0 0,3 14 0 0 0,2-2 0 0 0,6-49 0 0 0,-6 4 0 0 0,-3 58 0 0 0,-1 1 0 0 0,1 0 0 0 0,0-1 0 0 0,0 1 0 0 0,0-1 0 0 0,0 1 0 0 0,1-1 0 0 0,0 1 0 0 0,-1-1 0 0 0,3-5 0 0 0,-2 9 0 0 0,2-8 0 0 0,2-1 0 0 0,-4 6 0 0 0,1-9 0 0 0,0-13 0 0 0,-2 23 0 0 0,2-12 0 0 0,1-4 0 0 0,-3 18 0 0 0,0-1 0 0 0,0 0 0 0 0,0 1 0 0 0,0-1 0 0 0,0 1 0 0 0,1-1 0 0 0,-1 1 0 0 0,0 0 0 0 0,0-1 0 0 0,0 1 0 0 0,1-1 0 0 0,-1 1 0 0 0,0-1 0 0 0,0 1 0 0 0,1-1 0 0 0,-1 1 0 0 0,0 0 0 0 0,1-1 0 0 0,-1 1 0 0 0,0 0 0 0 0,1-1 0 0 0,-1 1 0 0 0,1-1 0 0 0,0 1 0 0 0,-1 0 0 0 0,1-1 0 0 0,-1 1 0 0 0,1 0 0 0 0,-1-1 0 0 0,1 1 0 0 0,-1 0 0 0 0,1-1 0 0 0,-1 1 0 0 0,0-1 0 0 0,1 1 0 0 0,-1-1 0 0 0,0 1 0 0 0,1-1 0 0 0,-1 1 0 0 0,0-1 0 0 0,0 1 0 0 0,0-1 0 0 0,1 0 0 0 0,16-52-23 0 0,-12 44 42 0 0,0-5-23 0 0,-1-1 64 0 0,6-11-59 0 0,-9 24-43 0 0,1-3 31 0 0,1 0 11 0 0,-2 4 0 0 0,-1 0 0 0 0,1 0 0 0 0,-1 0 0 0 0,1 0 0 0 0,-1 0 0 0 0,0 0 0 0 0,1-1 0 0 0,-1 1 0 0 0,0 0 0 0 0,0 0 0 0 0,0 0 0 0 0,0 0 0 0 0,0 0 0 0 0,0-2 0 0 0,0 1 0 0 0,0 0 0 0 0,0 0 0 0 0,0 0 0 0 0,0 0 0 0 0,0 0 0 0 0,0 0 0 0 0,0 0 0 0 0,1 0 0 0 0,-1 0 0 0 0,1 1 0 0 0,-1-1 0 0 0,2-2 0 0 0,-1-15 0 0 0,-1 10 0 0 0,2-17 0 0 0,-1 22 0 0 0,-2 1 0 0 0,-3-18 0 0 0,2 13 0 0 0,1 6 2 0 0,1 0 1 0 0,-1 0-1 0 0,1 0 0 0 0,-1 0 1 0 0,1 0-1 0 0,0 1 0 0 0,-1-1 1 0 0,1 0-1 0 0,0 0 1 0 0,1 0-1 0 0,-1-3 0 0 0,1 1 2 0 0,-1 0-1 0 0,0 0 1 0 0,0 0 0 0 0,0 1-1 0 0,0-1 1 0 0,0 0-1 0 0,-1 0 1 0 0,0 0 0 0 0,-2-5-1 0 0,-2-19-3 0 0,-4-2 0 0 0,-2-26-64 0 0,3 10 64 0 0,4 10 0 0 0,1-19 0 0 0,1 34 0 0 0,2-1 0 0 0,-1-28 0 0 0,1 47 0 0 0,2-17 0 0 0,0-7 0 0 0,-4 0 21 0 0,-4-35 81 0 0,5 60-120 0 0,-1-19-31 0 0,1-44 49 0 0,1 22 0 0 0,1 5 0 0 0,0 36 0 0 0,-3-15 0 0 0,1 12-13 0 0,1 2 34 0 0,2 1-29 0 0,0-15-141 0 0,-2 16-357 0 0,-3-7-4483 0 0,-5-10 2647 0 0,5 12 764 0 0,0-1-1 0 0,1 1 1 0 0,-4-12-1 0 0,7 6-2185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23.60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687 695 11343 0 0,'17'21'356'0'0,"-1"0"0"0"0,0 1 0 0 0,17 33 0 0 0,-33-54-306 0 0,0-1 0 0 0,1 0 0 0 0,-1 0 0 0 0,0 1 0 0 0,0-1 0 0 0,0 0 0 0 0,1 0 0 0 0,-1 1 0 0 0,0-1 0 0 0,0 0 0 0 0,0 1 0 0 0,0-1 0 0 0,0 0 0 0 0,1 0 0 0 0,-1 1 0 0 0,0-1 0 0 0,0 0 0 0 0,0 1 0 0 0,0-1 0 0 0,0 0 0 0 0,0 1 0 0 0,0-1 0 0 0,0 0 0 0 0,0 1 0 0 0,0-1 0 0 0,0 0 0 0 0,-1 1 0 0 0,1-1-1 0 0,0 0 1 0 0,0 1 0 0 0,0-1 0 0 0,0 0 0 0 0,0 1 0 0 0,-1-1 0 0 0,1 0 0 0 0,0 0 0 0 0,0 1 0 0 0,-1-1 0 0 0,1 0 15 0 0,-1 0 0 0 0,1 0 0 0 0,-1 0 0 0 0,1-1 0 0 0,-1 1 0 0 0,1 0 0 0 0,0 0 0 0 0,-1 0 0 0 0,1-1 0 0 0,-1 1 0 0 0,1 0 0 0 0,0-1 0 0 0,-1 1 0 0 0,1 0 0 0 0,-1-1 0 0 0,1 1 0 0 0,0-1 0 0 0,0 1 0 0 0,-1 0 0 0 0,1-1 0 0 0,0 1 1 0 0,0-1-1 0 0,-1 1 0 0 0,1-1 0 0 0,0 1 0 0 0,0-1 0 0 0,0 0 0 0 0,-6-13 617 0 0,-12-19 1 0 0,11 20-472 0 0,-11-26 1 0 0,-14-29 30 0 0,19 36-75 0 0,-1 1-1 0 0,-2 1 0 0 0,-1 1 1 0 0,-38-51-1 0 0,55 80-146 0 0,-1-1 0 0 0,1 0-1 0 0,0 1 1 0 0,-1-1 0 0 0,0 0 0 0 0,1 1-1 0 0,-1-1 1 0 0,1 1 0 0 0,-1-1 0 0 0,0 1-1 0 0,1-1 1 0 0,-1 1 0 0 0,0-1 0 0 0,0 1-1 0 0,1 0 1 0 0,-1-1 0 0 0,0 1-1 0 0,0 0 1 0 0,-1 0 0 0 0,2 0-6 0 0,-1 0 0 0 0,1 0 0 0 0,-1 0 0 0 0,1 1 0 0 0,0-1 0 0 0,-1 0 0 0 0,1 0 0 0 0,-1 1 0 0 0,1-1 0 0 0,0 0 0 0 0,-1 1 0 0 0,1-1 0 0 0,0 0 0 0 0,0 1 0 0 0,-1-1 0 0 0,1 1-1 0 0,0-1 1 0 0,0 0 0 0 0,-1 1 0 0 0,1-1 0 0 0,0 1 0 0 0,0-1 0 0 0,0 1 0 0 0,0 0 0 0 0,-1 3-22 0 0,0 0 0 0 0,1 0 0 0 0,0 0 0 0 0,0 0 0 0 0,0 0 0 0 0,1 7 0 0 0,4 11-131 0 0,0-1 0 0 0,17 40 0 0 0,25 39-5 0 0,-35-74 127 0 0,107 178 3 0 0,-52-95 14 0 0,-41-62 5 0 0,22 35 131 0 0,-40-70-36 0 0,1 1 0 0 0,1-1 0 0 0,0-1-1 0 0,11 11 1 0 0,-20-22-86 0 0,-1 1-1 0 0,1-1 1 0 0,-1 1-1 0 0,1-1 1 0 0,-1 0-1 0 0,1 1 1 0 0,-1-1-1 0 0,1 0 1 0 0,-1 1-1 0 0,1-1 1 0 0,0 0-1 0 0,-1 0 1 0 0,1 1-1 0 0,0-1 1 0 0,-1 0-1 0 0,2 0 1 0 0,-2 0-6 0 0,1 0-1 0 0,-1 0 1 0 0,0 0 0 0 0,0 0-1 0 0,1-1 1 0 0,-1 1 0 0 0,0 0 0 0 0,0 0-1 0 0,1 0 1 0 0,-1 0 0 0 0,0-1-1 0 0,0 1 1 0 0,1 0 0 0 0,-1 0-1 0 0,0-1 1 0 0,0 1 0 0 0,0 0 0 0 0,0 0-1 0 0,0-1 1 0 0,1 1 0 0 0,-1 0-1 0 0,0 0 1 0 0,0-1 0 0 0,0 1 0 0 0,0-1-1 0 0,0-1 20 0 0,1 0 1 0 0,-1 0-1 0 0,0 0 0 0 0,0-1 0 0 0,0 1 1 0 0,0 0-1 0 0,-1-4 0 0 0,-6-19 172 0 0,-1 1-1 0 0,-1 0 1 0 0,-1 1-1 0 0,-14-25 1 0 0,-59-85-109 0 0,80 127-90 0 0,-65-84 39 0 0,15 22-25 0 0,51 65-14 0 0,-60-80 3 0 0,48 67-8 0 0,0 0 1 0 0,-30-25 0 0 0,41 39-5 0 0,1 1 0 0 0,-1-1 0 0 0,0 0 0 0 0,0 1 0 0 0,0 0 1 0 0,0-1-1 0 0,1 1 0 0 0,-2 0 0 0 0,-3 0 0 0 0,6 1 1 0 0,1-1 1 0 0,-1 1-1 0 0,0 0 0 0 0,0 0 0 0 0,0 0 1 0 0,1 0-1 0 0,-1 0 0 0 0,0 1 0 0 0,0-1 1 0 0,1 0-1 0 0,-1 0 0 0 0,0 0 0 0 0,1 1 1 0 0,-1-1-1 0 0,0 0 0 0 0,1 1 0 0 0,-1-1 1 0 0,0 0-1 0 0,1 1 0 0 0,-1-1 0 0 0,0 1 1 0 0,1-1-1 0 0,-1 1 0 0 0,1-1 0 0 0,-1 1 1 0 0,1 0-1 0 0,0-1 0 0 0,-1 1 0 0 0,1 0 1 0 0,-1-1-1 0 0,1 1 0 0 0,0 0 0 0 0,0-1 1 0 0,-1 1-1 0 0,1 0 0 0 0,0 0 0 0 0,0-1 1 0 0,0 1-1 0 0,0 0 0 0 0,0 0 0 0 0,0-1 1 0 0,0 1-1 0 0,0 1 0 0 0,0 4-49 0 0,1 0 0 0 0,0-1-1 0 0,0 1 1 0 0,0 0 0 0 0,1-1 0 0 0,-1 1-1 0 0,1-1 1 0 0,1 0 0 0 0,-1 1 0 0 0,4 4 0 0 0,5 7 10 0 0,20 24 1 0 0,-11-16-40 0 0,60 92 242 0 0,40 49-144 0 0,-111-156 27 0 0,0 0-1 0 0,0-1 0 0 0,1 0 1 0 0,12 9-1 0 0,-22-18-27 0 0,1 1 0 0 0,-1-1-1 0 0,1 0 1 0 0,-1 1 0 0 0,1-1-1 0 0,-1 0 1 0 0,0 1 0 0 0,1-1-1 0 0,-1 0 1 0 0,1 0 0 0 0,-1 0-1 0 0,1 1 1 0 0,0-1 0 0 0,-1 0-1 0 0,1 0 1 0 0,-1 0 0 0 0,1 0-1 0 0,-1 0 1 0 0,1 0 0 0 0,-1 0-1 0 0,1 0 1 0 0,-1 0 0 0 0,1 0-1 0 0,-1 0 1 0 0,1-1 0 0 0,0 1-1 0 0,0-1 7 0 0,-1 1 0 0 0,1-1-1 0 0,-1 1 1 0 0,0-1 0 0 0,1 0-1 0 0,-1 1 1 0 0,0-1-1 0 0,0 0 1 0 0,1 1 0 0 0,-1-1-1 0 0,0 0 1 0 0,0 1-1 0 0,0-1 1 0 0,0 0 0 0 0,0 0-1 0 0,0 1 1 0 0,0-2 0 0 0,-1-3 78 0 0,1-1 0 0 0,-1 0 0 0 0,-3-8 0 0 0,-5-13-14 0 0,-2 0 0 0 0,-1 1 0 0 0,-18-31 0 0 0,-52-68 265 0 0,49 76-304 0 0,-28-35-42 0 0,-4 3 0 0 0,-103-101 0 0 0,126 134-69 0 0,-5-4-55 0 0,46 52-207 0 0,2 3 97 0 0,7 12-39 0 0,16 18-128 0 0,27 22 72 0 0,14 18 266 0 0,15 38 63 0 0,-30-38 0 0 0,-20-31 0 0 0,50 65 0 0 0,-55-78 3 0 0,-14-15 70 0 0,1 0 0 0 0,0-1 0 0 0,1-1 0 0 0,24 19 0 0 0,-37-30-62 0 0,1-1-1 0 0,-1 1 0 0 0,1-1 1 0 0,-1 0-1 0 0,1 1 1 0 0,-1-1-1 0 0,1 0 0 0 0,0 1 1 0 0,-1-1-1 0 0,1 0 0 0 0,-1 0 1 0 0,1 0-1 0 0,0 1 1 0 0,-1-1-1 0 0,1 0 0 0 0,0 0 1 0 0,-1 0-1 0 0,1 0 1 0 0,0 0-1 0 0,1 0 0 0 0,-2-1-2 0 0,0 1 0 0 0,0 0 0 0 0,0-1 0 0 0,1 1 0 0 0,-1-1 0 0 0,0 1-1 0 0,0 0 1 0 0,0-1 0 0 0,0 1 0 0 0,0-1 0 0 0,1 1 0 0 0,-1-1 0 0 0,0 1-1 0 0,0 0 1 0 0,0-1 0 0 0,0 1 0 0 0,0-1 0 0 0,-1 1 0 0 0,1-1 0 0 0,0 1-1 0 0,0 0 1 0 0,0-1 0 0 0,0 0 0 0 0,-13-30 305 0 0,12 28-280 0 0,-13-22 243 0 0,-17-25-1 0 0,20 34-235 0 0,-4-6-28 0 0,-23-24 1 0 0,-2-2 15 0 0,1-1-9 0 0,-2 1 0 0 0,-2 2-1 0 0,-54-45 1 0 0,6 10-150 0 0,47 40-128 0 0,-90-65 1 0 0,123 100 194 0 0,0 0 0 0 0,0 0 0 0 0,-1 1 0 0 0,1 0 0 0 0,-1 1 0 0 0,0 0 0 0 0,0 1 0 0 0,-1 0 0 0 0,-14 0 0 0 0,5 5-40 0 0,21-2 100 0 0,1 0 1 0 0,0 0-1 0 0,-1 0 0 0 0,1 0 0 0 0,-1 0 0 0 0,1 0 1 0 0,0 0-1 0 0,-1 0 0 0 0,1 0 0 0 0,0 0 1 0 0,-1 1-1 0 0,1-1 0 0 0,0 0 0 0 0,-1 0 0 0 0,1 0 1 0 0,0 1-1 0 0,-1-1 0 0 0,1 0 0 0 0,0 0 1 0 0,0 1-1 0 0,-1-1 0 0 0,1 0 0 0 0,0 1 0 0 0,0-1 1 0 0,0 0-1 0 0,-1 1 0 0 0,1-1 0 0 0,0 0 0 0 0,0 1 1 0 0,0 0-1 0 0,-2 10-186 0 0,2-9 161 0 0,0 3-8 0 0,0-1 0 0 0,1 1 0 0 0,0 0 0 0 0,0 0 0 0 0,0-1 0 0 0,3 8 0 0 0,1 4-40 0 0,21 57-88 0 0,-23-66 149 0 0,-1-1 0 0 0,1 1 1 0 0,4 6-1 0 0,-6-11 25 0 0,0 0-1 0 0,0 0 1 0 0,1-1-1 0 0,-1 1 1 0 0,0-1 0 0 0,0 1-1 0 0,1-1 1 0 0,-1 0-1 0 0,1 1 1 0 0,-1-1 0 0 0,1 0-1 0 0,0 0 1 0 0,-1 0-1 0 0,1 0 1 0 0,3 1 0 0 0,-4-2-1 0 0,0 0 0 0 0,0 0 0 0 0,0 0 0 0 0,0-1 0 0 0,0 1 1 0 0,-1 0-1 0 0,1-1 0 0 0,0 1 0 0 0,0 0 0 0 0,0-1 0 0 0,-1 1 0 0 0,1-1 1 0 0,0 1-1 0 0,-1-1 0 0 0,1 0 0 0 0,0 1 0 0 0,-1-1 0 0 0,1 0 1 0 0,-1 1-1 0 0,1-1 0 0 0,-1 0 0 0 0,1 0 0 0 0,0-1 0 0 0,9-20 271 0 0,0-17-63 0 0,-2-1-1 0 0,5-68 1 0 0,-6 44-143 0 0,-2-21-85 0 0,-5 82-44 0 0,-2 5 47 0 0,-1 8 14 0 0,-7 75-179 0 0,3 1-1 0 0,4 0 0 0 0,14 143 1 0 0,-8-197 147 0 0,9 83-52 0 0,-8-89 78 0 0,1-1 1 0 0,12 36 0 0 0,-16-59 15 0 0,0 1 1 0 0,0-1 0 0 0,0 1-1 0 0,1-1 1 0 0,-1 0 0 0 0,1 1-1 0 0,-1-1 1 0 0,1 0 0 0 0,0 0-1 0 0,0 0 1 0 0,0 0 0 0 0,0 0-1 0 0,0-1 1 0 0,0 1 0 0 0,0-1-1 0 0,3 2 1 0 0,-3-2-8 0 0,-1-1 0 0 0,1 1 0 0 0,-1-1 0 0 0,1 1 0 0 0,-1-1 0 0 0,1 0 0 0 0,-1 0 0 0 0,1 0 0 0 0,0 0 0 0 0,-1 0 0 0 0,1 0 0 0 0,-1 0 0 0 0,1-1 0 0 0,-1 1 0 0 0,1-1 0 0 0,-1 1 0 0 0,1-1 0 0 0,-1 1 0 0 0,0-1 0 0 0,1 0 0 0 0,-1 1 0 0 0,0-1 0 0 0,1 0 0 0 0,-1 0 0 0 0,0 0 0 0 0,0 0 0 0 0,0 0 0 0 0,0 0 0 0 0,1-2 1 0 0,9-12 106 0 0,-2 1 1 0 0,1-1-1 0 0,-2 0 1 0 0,0-1-1 0 0,9-27 1 0 0,-5 12-79 0 0,-7 16-37 0 0,0 0 1 0 0,3-18-1 0 0,2-10-12 0 0,6-31-233 0 0,-15 72 226 0 0,-1-1 0 0 0,0 0 0 0 0,1 1-1 0 0,-1-1 1 0 0,-1 1 0 0 0,1-1 0 0 0,0 1 0 0 0,-1-1-1 0 0,-1-4 1 0 0,2 6 18 0 0,0 0-70 0 0,-2 1 46 0 0,0 1-1 0 0,0-1 0 0 0,0 1 1 0 0,0-1-1 0 0,0 1 0 0 0,0 0 1 0 0,0 0-1 0 0,0-1 1 0 0,0 2-1 0 0,1-1 0 0 0,-1 0 1 0 0,0 0-1 0 0,0 0 0 0 0,1 1 1 0 0,-1-1-1 0 0,1 1 1 0 0,0-1-1 0 0,-1 1 0 0 0,1 0 1 0 0,0-1-1 0 0,0 1 1 0 0,-2 3-1 0 0,-2 5 11 0 0,1 1 0 0 0,-7 20 0 0 0,10-28 13 0 0,0 4-23 0 0,-1 0 0 0 0,1 0-1 0 0,1-1 1 0 0,-1 11 0 0 0,-1 16-69 0 0,-8 68-51 0 0,9-82 199 0 0,-6 25-1 0 0,3-23-2 0 0,-1 21 0 0 0,5-31-28 0 0,-11 116 298 0 0,4-35-35 0 0,2-22-4 0 0,4-50-216 0 0,2 33-1 0 0,1-10-44 0 0,-2-40-21 0 0,0 1 0 0 0,0 0 0 0 0,1-1 0 0 0,0 1 0 0 0,-1-1 0 0 0,1 1 0 0 0,2 3 0 0 0,1-1 22 0 0,-2-10 32 0 0,-1-8 70 0 0,-4-99 68 0 0,5 11-316 0 0,-11-23-150 0 0,1 12 110 0 0,2 46-19 0 0,-8-34-239 0 0,6 54 232 0 0,7 35 57 0 0,-1 1-1 0 0,0-1 1 0 0,-1 1 0 0 0,0 0 0 0 0,0 0 0 0 0,-1 0-1 0 0,0 0 1 0 0,0 0 0 0 0,-10-13 0 0 0,13 22 96 0 0,1-1 1 0 0,0 1-1 0 0,-1-1 0 0 0,1 1 1 0 0,-1 0-1 0 0,1-1 0 0 0,0 1 1 0 0,-1-1-1 0 0,1 1 0 0 0,-1 0 1 0 0,0-1-1 0 0,1 1 0 0 0,-1 0 1 0 0,1 0-1 0 0,-1 0 0 0 0,1-1 1 0 0,-1 1-1 0 0,0 0 0 0 0,1 0 1 0 0,-1 0-1 0 0,1 0 0 0 0,-1 0 1 0 0,0 0-1 0 0,1 0 0 0 0,-1 0 1 0 0,1 0-1 0 0,-1 0 0 0 0,1 0 1 0 0,-1 1-1 0 0,0-1 0 0 0,1 0 1 0 0,-1 0-1 0 0,1 0 0 0 0,-1 1 1 0 0,1-1-1 0 0,-1 0 0 0 0,1 1 1 0 0,-1-1-1 0 0,1 0 0 0 0,-1 1 1 0 0,1-1-1 0 0,-1 1 0 0 0,1-1 1 0 0,0 1-1 0 0,-1-1 0 0 0,1 1 1 0 0,0-1-1 0 0,0 1 0 0 0,-1 0 1 0 0,0 1-14 0 0,-1 1 0 0 0,1-1 0 0 0,0 0 0 0 0,0 0 1 0 0,1 0-1 0 0,-1 0 0 0 0,0 1 0 0 0,1-1 1 0 0,-1 0-1 0 0,1 1 0 0 0,0 4 0 0 0,2 7 49 0 0,-2-7-1 0 0,1 0 1 0 0,1-1-1 0 0,-1 1 0 0 0,1-1 0 0 0,0 1 1 0 0,3 6-1 0 0,25 65-251 0 0,-21-53 237 0 0,-4-10-15 0 0,4 23 0 0 0,1 7 1 0 0,3-1 185 0 0,7 46 0 0 0,-6-17 104 0 0,6 36 298 0 0,-4 7 175 0 0,-7-64-304 0 0,-7-38-294 0 0,1 0 1 0 0,0-1-1 0 0,1 1 0 0 0,1 0 0 0 0,0-1 1 0 0,1 0-1 0 0,0 0 0 0 0,10 14 0 0 0,-11-23 83 0 0,-3-9-54 0 0,-3-13 29 0 0,1 16-172 0 0,-12-68 368 0 0,2 10-285 0 0,4 18-83 0 0,2 14-4 0 0,-1-49 1 0 0,3 24-17 0 0,0 35 0 0 0,2-31 0 0 0,-1 24-51 0 0,0 22 35 0 0,1-1 1 0 0,0 0-1 0 0,0 1 0 0 0,0-1 1 0 0,0 0-1 0 0,1 1 1 0 0,1-8-1 0 0,-1 11-17 0 0,1 3 29 0 0,2 14 42 0 0,4 24-101 0 0,-8-39 43 0 0,4 18-56 0 0,7 49 27 0 0,22 67 0 0 0,1-26 45 0 0,71 208 176 0 0,-105-317-170 0 0,3 7 52 0 0,0 1-1 0 0,1-1 1 0 0,0 0 0 0 0,0 0 0 0 0,1-1 0 0 0,0 1-1 0 0,10 12 1 0 0,-14-20-46 0 0,-1 1-1 0 0,0-1 1 0 0,1 1-1 0 0,-1-1 1 0 0,1 1 0 0 0,-1-1-1 0 0,1 1 1 0 0,-1-1-1 0 0,1 0 1 0 0,0 1-1 0 0,-1-1 1 0 0,1 0 0 0 0,-1 1-1 0 0,1-1 1 0 0,0 0-1 0 0,-1 0 1 0 0,1 1-1 0 0,0-1 1 0 0,-1 0-1 0 0,1 0 1 0 0,0 0 0 0 0,-1 0-1 0 0,1 0 1 0 0,0 0-1 0 0,-1 0 1 0 0,1 0-1 0 0,0 0 1 0 0,-1 0 0 0 0,1-1-1 0 0,0 1 1 0 0,-1 0-1 0 0,1 0 1 0 0,0-1-1 0 0,-1 1 1 0 0,1 0 0 0 0,-1-1-1 0 0,1 1 1 0 0,-1 0-1 0 0,1-1 1 0 0,-1 1-1 0 0,1-1 1 0 0,-1 1 0 0 0,1-1-1 0 0,-1 1 1 0 0,1-1-1 0 0,-1 1 1 0 0,0-1-1 0 0,1 0 1 0 0,-1 1-1 0 0,0-1 1 0 0,0 0 0 0 0,1 1-1 0 0,-1-1 1 0 0,0 0-1 0 0,2-6 49 0 0,0 0 1 0 0,-1 0-1 0 0,1 0 0 0 0,-1-7 0 0 0,-1 12-48 0 0,1-9 65 0 0,-2-1-1 0 0,1 0 1 0 0,-3-14-1 0 0,-1-9 60 0 0,-4-48-67 0 0,-3 0-1 0 0,-4 0 1 0 0,-3 2 0 0 0,-54-147 0 0 0,56 186-20 0 0,-1-6-140 0 0,-33-63-1 0 0,25 62 23 0 0,14 26 64 0 0,-22-35-1 0 0,24 45-21 0 0,7 9 27 0 0,0 0 1 0 0,-1 0 0 0 0,0 1 0 0 0,0-1 0 0 0,0 1 0 0 0,0-1-1 0 0,0 1 1 0 0,-1 0 0 0 0,1 0 0 0 0,-5-2 0 0 0,1 21-280 0 0,7-13 259 0 0,-1 0 0 0 0,2 0-1 0 0,-1 0 1 0 0,0 0 0 0 0,1 0-1 0 0,-1 0 1 0 0,1 0 0 0 0,0-1-1 0 0,2 6 1 0 0,3 15-125 0 0,0 4-5 0 0,0-1 1 0 0,16 41-1 0 0,-6-19 47 0 0,17 43 0 0 0,3 12 52 0 0,7 45 11 0 0,28 90 386 0 0,-69-231-316 0 0,23 60-125 0 0,-23-61 26 0 0,2 1 1 0 0,-1-1-1 0 0,1 0 1 0 0,-1 0-1 0 0,2 0 1 0 0,-1-1-1 0 0,10 10 1 0 0,-13-14 39 0 0,-1 0-1 0 0,1-1 1 0 0,0 1 0 0 0,0 0 0 0 0,0-1 0 0 0,0 1 0 0 0,0-1-1 0 0,0 1 1 0 0,0-1 0 0 0,0 1 0 0 0,0-1 0 0 0,0 1-1 0 0,0-1 1 0 0,0 0 0 0 0,0 0 0 0 0,0 0 0 0 0,1 1-1 0 0,-1-1 1 0 0,0 0 0 0 0,0-1 0 0 0,0 1 0 0 0,0 0-1 0 0,0 0 1 0 0,0 0 0 0 0,0-1 0 0 0,1 1 0 0 0,-1 0-1 0 0,1-1 1 0 0,1-2-294 0 0,1 0 1 0 0,-1 1-1 0 0,0-1 0 0 0,0 0 0 0 0,0 0 0 0 0,3-6 0 0 0,-3 5-252 0 0,-1 0-1 0 0,1-1 1 0 0,-1 1-1 0 0,0-1 1 0 0,1-5-1 0 0,-1 5-459 0 0,0 0-1 0 0,1 0 0 0 0,4-8 0 0 0,16-29-7500 0 0,-13 29 7532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0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8287 0 0,'0'0'639'0'0,"0"-1"-415"0"0,0-3 716 0 0,1 4-847 0 0,0 0 76 0 0,-1 0 0 0 0,1 0-1 0 0,0 0 1 0 0,0 0 0 0 0,-1 0 0 0 0,1 0 0 0 0,0 0 0 0 0,0 0 0 0 0,-1 1 0 0 0,1-1-1 0 0,0 0 1 0 0,0 0 0 0 0,-1 1 0 0 0,1-1 0 0 0,0 1 0 0 0,-1-1 0 0 0,1 1-1 0 0,0 0 1 0 0,20 16 1244 0 0,-16-13-1243 0 0,0 0-1 0 0,0 0 1 0 0,-1 0 0 0 0,1 0-1 0 0,4 8 1 0 0,-5-6-65 0 0,-1 1 1 0 0,0-1 0 0 0,-1 1-1 0 0,1 0 1 0 0,0 7-1 0 0,-2-12 23 0 0,0 5-64 0 0,2 12-99 0 0,-3-17 22 0 0,1 0 0 0 0,-1 0 0 0 0,0 0 0 0 0,0-1 0 0 0,0 1 0 0 0,0 0 0 0 0,0 0 0 0 0,-1 2 0 0 0,3 15-32 0 0,-2-16 64 0 0,1-1 0 0 0,-1 1 0 0 0,0-1 0 0 0,0 1 0 0 0,0-1 0 0 0,0 5 0 0 0,-2 11 48 0 0,-1 9 5 0 0,-1-10-20 0 0,-2 8-40 0 0,4-14 59 0 0,2-11-62 0 0,0 1 0 0 0,0 0 0 0 0,0 0-1 0 0,0 0 1 0 0,-1-1 0 0 0,1 1 0 0 0,0 0 0 0 0,0 0-1 0 0,-1 0 1 0 0,1-1 0 0 0,0 1 0 0 0,-1 0 0 0 0,1-1 0 0 0,-1 1-1 0 0,1 0 1 0 0,-1-1 0 0 0,1 1 0 0 0,-1-1 0 0 0,0 1-1 0 0,1-1 1 0 0,-1 1 0 0 0,0-1 0 0 0,1 1 0 0 0,-1-1 0 0 0,0 0-1 0 0,0 1 1 0 0,0 0 151 0 0,-2-8 43 0 0,3 7-198 0 0,0-1 0 0 0,0 1 0 0 0,-1-1 0 0 0,1 1 0 0 0,0-1 0 0 0,0 1 0 0 0,-1-1 0 0 0,1 0 0 0 0,0 1 0 0 0,0-1 0 0 0,0 1 0 0 0,0-1 0 0 0,0 1 0 0 0,0-1 0 0 0,0 0 0 0 0,0 0 0 0 0,0-14 9 0 0,0 12-19 0 0,0 1 0 0 0,0 0-1 0 0,0 0 1 0 0,0 0-1 0 0,0 0 1 0 0,0-1-1 0 0,2-2 1 0 0,-2 2-27 0 0,1 1-1 0 0,-1 0 1 0 0,0-1 0 0 0,1 1-1 0 0,-1-1 1 0 0,-1-4 0 0 0,1 5-14 0 0,0-1-1 0 0,0 0 1 0 0,0 1 0 0 0,0-1 0 0 0,0 0 0 0 0,1-3 0 0 0,-1-8-232 0 0,0 13 255 0 0,0 0 1 0 0,0 0-1 0 0,0 0 1 0 0,0 0-1 0 0,0 1 1 0 0,0-1-1 0 0,0 0 1 0 0,0 0-1 0 0,0 0 1 0 0,0 0-1 0 0,0 0 1 0 0,0 0-1 0 0,1 1 1 0 0,-1-1-1 0 0,0 0 1 0 0,1 0-1 0 0,0-1 1 0 0,0-5-207 0 0,1 12-25 0 0,7 14 97 0 0,8 32 0 0 0,1 2 490 0 0,-9-27 97 0 0,10 39 0 0 0,3 16 182 0 0,-22-80-233 0 0,-4-7-715 0 0,-2-4-708 0 0,-2-1 1 0 0,-15-16-1 0 0,-10-2-5985 0 0,12 12 1395 0 0,17 12 4622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5639 0 0,'5'7'504'0'0,"-3"-1"-408"0"0,-2-2-96 0 0,3 3 0 0 0,2 2 624 0 0,-2 1 104 0 0,-2-3 16 0 0,3 2 8 0 0,3 5-600 0 0,-1-3-152 0 0,-3-4 0 0 0,0 6 0 0 0,2 3-1752 0 0,-2-2-376 0 0,-2-5-80 0 0,1 1-8 0 0,4 2 1768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0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39 202 11255 0 0,'-1'-1'87'0'0,"0"0"-1"0"0,0-1 0 0 0,1 1 0 0 0,-1-1 0 0 0,0 1 0 0 0,0-1 1 0 0,1 0-1 0 0,-1 1 0 0 0,1-1 0 0 0,0 0 0 0 0,-1 1 0 0 0,1-1 1 0 0,0 0-1 0 0,0 1 0 0 0,0-1 0 0 0,0 0 0 0 0,0 1 0 0 0,0-1 1 0 0,1 0-1 0 0,-1 0 0 0 0,1-1 0 0 0,1-3-25 0 0,0 0 0 0 0,0 1 0 0 0,0-1-1 0 0,6-9 1 0 0,-3 8-39 0 0,0 0 0 0 0,1 1 0 0 0,-1-1 0 0 0,1 1 0 0 0,1 0 0 0 0,-1 0 0 0 0,1 1 0 0 0,0 0-1 0 0,0 0 1 0 0,1 1 0 0 0,-1 0 0 0 0,1 0 0 0 0,15-5 0 0 0,-23 9-21 0 0,1 0 1 0 0,-1 0-1 0 0,1 0 0 0 0,-1 0 1 0 0,0 0-1 0 0,1 0 0 0 0,-1 0 1 0 0,1 0-1 0 0,-1 0 0 0 0,1 0 1 0 0,-1 0-1 0 0,0 0 0 0 0,1 0 0 0 0,-1 0 1 0 0,1 1-1 0 0,-1-1 0 0 0,0 0 1 0 0,1 0-1 0 0,-1 0 0 0 0,0 1 1 0 0,1-1-1 0 0,-1 0 0 0 0,0 0 1 0 0,1 1-1 0 0,-1-1 0 0 0,0 0 1 0 0,1 1-1 0 0,-1-1 0 0 0,0 0 1 0 0,0 1-1 0 0,0-1 0 0 0,1 0 1 0 0,-1 1-1 0 0,0-1 0 0 0,0 1 1 0 0,0-1-1 0 0,0 0 0 0 0,0 1 1 0 0,0-1-1 0 0,0 1 0 0 0,0-1 0 0 0,0 1 1 0 0,0-1-1 0 0,0 0 0 0 0,0 1 1 0 0,0-1-1 0 0,0 1 0 0 0,0-1 5 0 0,-2 7 177 0 0,-1 0 1 0 0,1 0-1 0 0,-1 0 0 0 0,-1 0 0 0 0,0-1 0 0 0,1 0 1 0 0,-9 10-1 0 0,-12 21 606 0 0,9-12-363 0 0,11-20-285 0 0,0 1 1 0 0,1 0 0 0 0,-1 0 0 0 0,-3 13 0 0 0,6-18 2 0 0,7-18 450 0 0,8-23-414 0 0,-5 17-168 0 0,-2 0-1 0 0,9-43 1 0 0,-16 59-289 0 0,-1 6 65 0 0,-6 9-52 0 0,-7 19 98 0 0,-19 86-8 0 0,28-91 331 0 0,1 1-1 0 0,1-1 1 0 0,0 27-1 0 0,3-48-138 0 0,0 0-1 0 0,0 0 0 0 0,0 0 1 0 0,0 0-1 0 0,0 0 1 0 0,0 0-1 0 0,0 0 0 0 0,0 0 1 0 0,1-1-1 0 0,-1 1 1 0 0,0 0-1 0 0,1 0 1 0 0,-1 0-1 0 0,1 0 0 0 0,-1 0 1 0 0,1-1-1 0 0,-1 1 1 0 0,2 1-1 0 0,4-3 208 0 0,2-8-105 0 0,-7 7-101 0 0,9-15-65 0 0,0 0 0 0 0,8-23 1 0 0,4-7-291 0 0,-13 28-197 0 0,10-28 0 0 0,-2 9-206 0 0,-13 31 529 0 0,-1-1-1 0 0,0 1 0 0 0,0-1 1 0 0,3-10-1 0 0,0 1-262 0 0,-6 16 469 0 0,1 0 1 0 0,-1 0-1 0 0,1 0 0 0 0,-1 0 0 0 0,1 0 0 0 0,-1 0 0 0 0,0 0 0 0 0,1-1 0 0 0,-1 1 0 0 0,0 0 0 0 0,0 0 0 0 0,0 0 0 0 0,0 0 0 0 0,0-1 0 0 0,0-1 0 0 0,0 3 4 0 0,0 0 0 0 0,0-1 1 0 0,0 1-1 0 0,0 0 0 0 0,0-1 0 0 0,0 1 0 0 0,0 0 0 0 0,0-1 0 0 0,0 1 0 0 0,-1 0 0 0 0,1-1 0 0 0,0 1 0 0 0,0 0 0 0 0,0-1 1 0 0,0 1-1 0 0,0 0 0 0 0,-1 0 0 0 0,1-1 0 0 0,0 1 0 0 0,0 0 0 0 0,-1 0 0 0 0,1-1 0 0 0,0 1 0 0 0,0 0 0 0 0,-1 0 0 0 0,1-1 0 0 0,0 1 1 0 0,-1 0-1 0 0,1 0 0 0 0,0 0 0 0 0,-1 0 0 0 0,1 0 0 0 0,0 0 0 0 0,-1-1 0 0 0,1 1 0 0 0,0 0 0 0 0,-1 0 0 0 0,1 0 0 0 0,0 0 1 0 0,-1 0-1 0 0,1 0 0 0 0,0 0 0 0 0,-1 0 0 0 0,1 1 0 0 0,0-1 0 0 0,-1 0 0 0 0,1 0 0 0 0,0 0 0 0 0,-1 0 0 0 0,1 1 0 0 0,-11 8 66 0 0,11-9-60 0 0,-11 12 130 0 0,6-6-40 0 0,-1 1-1 0 0,1-1 1 0 0,-4 9 0 0 0,-12 16 333 0 0,13-20-177 0 0,-12 23 0 0 0,9-10-34 0 0,-22 52 435 0 0,18-40-370 0 0,8-19-57 0 0,-6 21 0 0 0,-9 25 408 0 0,22-63-629 0 0,0 0 0 0 0,0 0 0 0 0,1 0 0 0 0,-1 0 0 0 0,0 0 0 0 0,0-1 0 0 0,0 1 0 0 0,0 0 0 0 0,1 0 0 0 0,-1 0 0 0 0,0 0 0 0 0,0 0 0 0 0,0 0 0 0 0,1 0 0 0 0,-1 0 0 0 0,0 0 0 0 0,0 0 0 0 0,0 0 0 0 0,1 0 0 0 0,-1 0 0 0 0,0 0 0 0 0,0 0 0 0 0,0 0-1 0 0,0 0 1 0 0,1 1 0 0 0,-1-1 0 0 0,0 0 0 0 0,0 0 0 0 0,0 0 0 0 0,0 0 0 0 0,1 0 0 0 0,-1 0 0 0 0,0 0 0 0 0,0 0 0 0 0,0 1 0 0 0,0-1 0 0 0,0 0 0 0 0,0 0 0 0 0,1 0 0 0 0,-1 0 0 0 0,0 1 0 0 0,0-1 0 0 0,0 0 0 0 0,0 0 0 0 0,0 0 0 0 0,0 0 0 0 0,0 1 0 0 0,0-1 0 0 0,0 0 0 0 0,0 0 0 0 0,0 0 0 0 0,0 1 0 0 0,0-1 0 0 0,0 0-1 0 0,0 0 1 0 0,0 0 0 0 0,0 1 0 0 0,0-1 0 0 0,0 0 0 0 0,0 0 0 0 0,15-11 35 0 0,-14 9-17 0 0,9-7 37 0 0,0-1 0 0 0,-1-1 0 0 0,-1 0 1 0 0,13-20-1 0 0,-6 8-335 0 0,8-18-430 0 0,-18 32 513 0 0,0 0 0 0 0,0 0 0 0 0,0 1 0 0 0,8-9 0 0 0,2-7-110 0 0,-14 21 244 0 0,1 0 1 0 0,-1 0-1 0 0,1 0 1 0 0,0 0-1 0 0,0 0 1 0 0,0 0-1 0 0,1 1 0 0 0,2-4 1 0 0,-5 6 44 0 0,1 0 0 0 0,-1 0 0 0 0,0 0 0 0 0,1 0 0 0 0,-1-1 0 0 0,0 1 0 0 0,1 0 0 0 0,-1 0 0 0 0,0-1 0 0 0,1 1 0 0 0,-1 0 0 0 0,0 0 1 0 0,0-1-1 0 0,0 1 0 0 0,1 0 0 0 0,-1-1 0 0 0,0 1 0 0 0,0 0 0 0 0,0-1 0 0 0,1 1 0 0 0,-1 0 0 0 0,0-1 0 0 0,0 1 0 0 0,0 0 0 0 0,0-1 0 0 0,0 1 0 0 0,0-1 0 0 0,0 1 0 0 0,0 0 0 0 0,0-1 0 0 0,0 1 0 0 0,0 0 1 0 0,0-1-1 0 0,0 1 0 0 0,0-1 0 0 0,-1 1 0 0 0,1 0 0 0 0,0-1 0 0 0,0 1 0 0 0,0 0 0 0 0,0-1 0 0 0,-1 1 0 0 0,1 0 0 0 0,0-1 0 0 0,0 1 0 0 0,-1 0 0 0 0,1 0 0 0 0,-1-1 0 0 0,1 1 14 0 0,0 0-1 0 0,-1 1 0 0 0,1-1 1 0 0,-1 0-1 0 0,1 1 0 0 0,-1-1 1 0 0,1 0-1 0 0,0 1 1 0 0,-1-1-1 0 0,1 0 0 0 0,0 1 1 0 0,-1-1-1 0 0,1 0 0 0 0,0 1 1 0 0,0-1-1 0 0,-1 1 0 0 0,1-1 1 0 0,0 1-1 0 0,0-1 1 0 0,0 1-1 0 0,0-1 0 0 0,-1 1 1 0 0,-2 6 96 0 0,-11 10 184 0 0,1 0 0 0 0,0 2 0 0 0,-17 32 0 0 0,4-5-7 0 0,-17 37 462 0 0,39-75-568 0 0,0 1 0 0 0,-4 14 0 0 0,2-4 208 0 0,4-7-73 0 0,2-12-292 0 0,0 0 1 0 0,1 0-1 0 0,-1 0 1 0 0,0 1-1 0 0,0-1 1 0 0,0 0-1 0 0,0 0 0 0 0,0 0 1 0 0,1 0-1 0 0,-1 0 1 0 0,0 1-1 0 0,0-1 1 0 0,0 0-1 0 0,1 0 0 0 0,-1 0 1 0 0,0 0-1 0 0,0 0 1 0 0,0 0-1 0 0,1 0 1 0 0,-1 0-1 0 0,0 0 0 0 0,0 0 1 0 0,0 0-1 0 0,1 0 1 0 0,-1 0-1 0 0,0 0 0 0 0,0 0 1 0 0,0 0-1 0 0,1 0 1 0 0,0 0 14 0 0,1-1 1 0 0,-1 1 0 0 0,1-1-1 0 0,-1 1 1 0 0,0-1 0 0 0,0 0-1 0 0,1 1 1 0 0,-1-1 0 0 0,0 0-1 0 0,0 0 1 0 0,0 0 0 0 0,2-2-1 0 0,16-19 203 0 0,29-38-410 0 0,34-38-915 0 0,-77 93 951 0 0,-1 0 0 0 0,1 1 0 0 0,7-7 0 0 0,11-11-683 0 0,-23 22 811 0 0,0-1 0 0 0,0 1 0 0 0,0 0 0 0 0,0 0 0 0 0,0-1 1 0 0,0 1-1 0 0,0 0 0 0 0,1 0 0 0 0,-1 0 0 0 0,0-1 0 0 0,0 1 0 0 0,0 0 0 0 0,0 0 0 0 0,1 0 0 0 0,-1 0 0 0 0,0 0 0 0 0,0-1 0 0 0,0 1 0 0 0,1 0 0 0 0,-1 0 0 0 0,0 0 0 0 0,0 0 0 0 0,1 0 0 0 0,-1 0 0 0 0,0 0 1 0 0,0 0-1 0 0,1 0 0 0 0,-1 0 0 0 0,0 0 0 0 0,0 0 0 0 0,1 0 0 0 0,-1 0 0 0 0,0 0 0 0 0,0 0 0 0 0,0 0 0 0 0,1 0 0 0 0,-1 0 0 0 0,0 0 0 0 0,0 0 0 0 0,1 0 0 0 0,-1 0 0 0 0,0 0 0 0 0,0 1 0 0 0,0-1 0 0 0,1 0 1 0 0,-1 0-1 0 0,0 0 0 0 0,0 0 0 0 0,0 1 0 0 0,0-1 0 0 0,1 0 0 0 0,-1 0 0 0 0,0 1 0 0 0,0-1 0 0 0,1 1 1 0 0,-1 0-1 0 0,0-1 0 0 0,0 1 1 0 0,1 0-1 0 0,-1-1 1 0 0,0 1-1 0 0,0 0 0 0 0,0-1 1 0 0,0 1-1 0 0,0 0 0 0 0,0 0 1 0 0,0-1-1 0 0,0 1 0 0 0,0 0 1 0 0,0-1-1 0 0,-1 2 1 0 0,-8 19-105 0 0,-8 16 416 0 0,-17 30 433 0 0,28-55-461 0 0,-10 22-1 0 0,4-7 33 0 0,-17 45 445 0 0,25-65-648 0 0,0 0 0 0 0,1 0 0 0 0,0 0 0 0 0,0 1-1 0 0,1-1 1 0 0,0 1 0 0 0,-1 8 0 0 0,3-14-7 0 0,7-5 90 0 0,-4 1-148 0 0,0 0 0 0 0,0 0 0 0 0,0 0 0 0 0,0-1 1 0 0,0 1-1 0 0,0-1 0 0 0,-1 0 0 0 0,1 1 0 0 0,-1-1 0 0 0,2-4 0 0 0,12-12 8 0 0,1 3-151 0 0,32-36-529 0 0,-15 15-81 0 0,-21 24-8 0 0,15-20-1 0 0,-17 19 302 0 0,0 0 0 0 0,15-14-1 0 0,-18 21 341 0 0,-8 9-71 0 0,-13 17-194 0 0,5-8 237 0 0,1-1 204 0 0,-17 18-1 0 0,8-10 84 0 0,-48 49 1057 0 0,49-49-906 0 0,1-2 169 0 0,-15 23 0 0 0,12-14-85 0 0,11-16-145 0 0,0 0 0 0 0,-8 15 0 0 0,9-14-3 0 0,4-9-197 0 0,0 0 0 0 0,0 1 0 0 0,0-1 0 0 0,1 1 0 0 0,-1-1 1 0 0,0 1-1 0 0,1-1 0 0 0,-1 1 0 0 0,1 0 0 0 0,0-1 0 0 0,-1 1 1 0 0,1-1-1 0 0,0 3 0 0 0,0-3 56 0 0,2-2-91 0 0,0 0 1 0 0,0-1 0 0 0,-1 1-1 0 0,1 0 1 0 0,-1-1-1 0 0,1 1 1 0 0,2-4 0 0 0,-2 3-11 0 0,16-21 17 0 0,-14 18-27 0 0,-1 0 0 0 0,1 0 1 0 0,8-8-1 0 0,5-1-5 0 0,-4 3 0 0 0,17-17 0 0 0,11-10-267 0 0,-27 26 56 0 0,15-16 1 0 0,-22 22 50 0 0,-1 0 0 0 0,1 0 0 0 0,14-8 0 0 0,-19 12 111 0 0,-1 1-178 0 0,3 11-781 0 0,-5-6 934 0 0,0 0-1 0 0,0-1 1 0 0,0 1 0 0 0,-1-1-1 0 0,-3 7 1 0 0,2-5 36 0 0,-33 54 152 0 0,13-12 993 0 0,-56 86 0 0 0,72-119-645 0 0,9-12-84 0 0,6-8-271 0 0,60-59-26 0 0,16-29-1130 0 0,-72 80 682 0 0,-10 12 276 0 0,-1-1 0 0 0,1 1-1 0 0,0 0 1 0 0,1-1 0 0 0,-1 1 0 0 0,0 0-1 0 0,0 1 1 0 0,1-1 0 0 0,-1 0-1 0 0,4-1 1 0 0,3-3-466 0 0,-8 5 88 0 0,-2 4 117 0 0,-2 4 285 0 0,-28 59 200 0 0,-7 6 767 0 0,-2-2 319 0 0,4-15-302 0 0,27-41-616 0 0,6-13-41 0 0,7-8-137 0 0,-2 4-105 0 0,0 0-1 0 0,1 0 1 0 0,-1 1 0 0 0,1-1-1 0 0,4-3 1 0 0,9-8-20 0 0,35-47-62 0 0,45-45-494 0 0,-73 82 211 0 0,-20 19 260 0 0,1 1-1 0 0,0-1 1 0 0,0 1-1 0 0,1 0 0 0 0,-1 0 1 0 0,1 1-1 0 0,0-1 0 0 0,7-3 1 0 0,4-3 78 0 0,-15 9-9 0 0,0 0-1 0 0,1 1 0 0 0,-1-1 0 0 0,0 0 0 0 0,0 0 0 0 0,1 0 0 0 0,-1 1 1 0 0,0-1-1 0 0,1 1 0 0 0,-1-1 0 0 0,1 1 0 0 0,-1-1 0 0 0,0 1 0 0 0,1 0 1 0 0,-1 0-1 0 0,1 0 0 0 0,-1 0 0 0 0,3 0 0 0 0,-3 0-386 0 0,-1 4 302 0 0,0 0 0 0 0,-1 0 0 0 0,0 0 0 0 0,0 0 0 0 0,0 0 0 0 0,-1 0 0 0 0,1 0 0 0 0,-1 0 0 0 0,-3 5 0 0 0,-6 14 117 0 0,6-12 97 0 0,0-1 0 0 0,-11 17 0 0 0,2-4 95 0 0,-37 51 863 0 0,15-24 130 0 0,25-35-745 0 0,7-10-108 0 0,12-14-208 0 0,82-106-370 0 0,-79 100 103 0 0,30-46-818 0 0,-33 48 611 0 0,-6 8-82 0 0,-4 7-893 0 0,-10 10 1255 0 0,10-10 54 0 0,0-1-1 0 0,0 2 0 0 0,0-1 0 0 0,0 0 1 0 0,0 0-1 0 0,-2 3 0 0 0,-32 47 225 0 0,-45 76 2160 0 0,71-114-2064 0 0,8-12-277 0 0,1-1 0 0 0,-1 1 0 0 0,1-1 0 0 0,0 1 0 0 0,0 0 0 0 0,0 0 0 0 0,0-1-1 0 0,0 1 1 0 0,0 0 0 0 0,0 0 0 0 0,0 0 0 0 0,1 0 0 0 0,-1 0 0 0 0,1 4 0 0 0,13-11 111 0 0,-3-3-79 0 0,1-1-1 0 0,-1 0 1 0 0,-1 0-1 0 0,10-12 1 0 0,3-3-54 0 0,7-12-208 0 0,-6 5-14 0 0,-4 6-32 0 0,7-6-185 0 0,-18 19-102 0 0,-8 9-115 0 0,-6 6 189 0 0,3 0 362 0 0,0-1 0 0 0,1 1 1 0 0,-1 0-1 0 0,1 0 0 0 0,-4 6 0 0 0,-2 2 1 0 0,-25 43-5 0 0,20-35 536 0 0,2 1 1 0 0,-18 40-1 0 0,13-26 73 0 0,6-12-277 0 0,1 1 0 0 0,1 0 0 0 0,-9 36 0 0 0,17-54-134 0 0,15-15 64 0 0,-10 5-127 0 0,0-1 0 0 0,0 1 0 0 0,0-1 0 0 0,-1 0 0 0 0,5-8 1 0 0,9-12-82 0 0,2-5-159 0 0,-17 24 111 0 0,1 0-1 0 0,0 1 1 0 0,10-11 0 0 0,23-29-616 0 0,-32 39 597 0 0,1-1 11 0 0,-5 8-192 0 0,-2 4-285 0 0,1-4 557 0 0,-1 1 1 0 0,1-1-1 0 0,0 1 1 0 0,-1-1 0 0 0,1 1-1 0 0,0-1 1 0 0,-1 1-1 0 0,1-1 1 0 0,-1 0-1 0 0,1 1 1 0 0,-1-1-1 0 0,1 1 1 0 0,-1-1-1 0 0,1 0 1 0 0,-1 0-1 0 0,0 1 1 0 0,-7 5-114 0 0,4-1 108 0 0,-9 12 3 0 0,12-16 22 0 0,0 1-1 0 0,0-1 0 0 0,-1 1 0 0 0,1-1 1 0 0,1 1-1 0 0,-1 0 0 0 0,0-1 1 0 0,0 1-1 0 0,0 2 0 0 0,-8 14 284 0 0,6-14-223 0 0,1-1 0 0 0,0 1-1 0 0,0-1 1 0 0,1 1 0 0 0,-3 5 0 0 0,-6 14 317 0 0,-26 46 535 0 0,35-68-625 0 0,2-2-276 0 0,0 0 0 0 0,-1 0 1 0 0,1 0-1 0 0,0 0 0 0 0,0 0 0 0 0,-1 0 0 0 0,1 0 1 0 0,-1 0-1 0 0,1 0 0 0 0,-1 0 0 0 0,1-2 1 0 0,0 0 14 0 0,1 0-22 0 0,-1 1-1 0 0,1-1 1 0 0,0 1-1 0 0,0 0 1 0 0,0-1-1 0 0,3-1 1 0 0,10-12-13 0 0,-12 10-1 0 0,2-1-7 0 0,0-1 0 0 0,0 1 1 0 0,12-12-1 0 0,62-68-962 0 0,-51 64 771 0 0,-23 19 121 0 0,-3 8-102 0 0,-4 7-144 0 0,2-11 318 0 0,-10 21-213 0 0,1-5 168 0 0,9-14 52 0 0,-1-1 0 0 0,0 1 0 0 0,0 0 0 0 0,0-1 0 0 0,0 0 0 0 0,0 1 0 0 0,-1-1-1 0 0,1 1 1 0 0,-2 0 0 0 0,-8 10 12 0 0,9-8-3 0 0,0 0 32 0 0,-1 0-1 0 0,1 1 1 0 0,-1-1 0 0 0,0 0-1 0 0,-6 5 1 0 0,6-6-6 0 0,0 1-1 0 0,0-1 1 0 0,1 1-1 0 0,-1 0 1 0 0,1-1 0 0 0,-2 6-1 0 0,-10 13 140 0 0,3-3-12 0 0,-2 3 52 0 0,12-22-204 0 0,1 0-1 0 0,0 0 1 0 0,0 1-1 0 0,-1-1 1 0 0,1 0-1 0 0,0 0 0 0 0,0 1 1 0 0,-1-1-1 0 0,1 0 1 0 0,0 1-1 0 0,0-1 1 0 0,0 1-1 0 0,-1-1 1 0 0,1 0-1 0 0,0 1 1 0 0,0-1-1 0 0,0 0 1 0 0,0 1-1 0 0,0-1 1 0 0,0 1-1 0 0,0-1 1 0 0,0 0-1 0 0,0 1 1 0 0,0-1-1 0 0,0 1 0 0 0,0-1 0 0 0,0 0 0 0 0,1 0-1 0 0,-1 0 1 0 0,0 1-1 0 0,0-1 1 0 0,1 0 0 0 0,-1 0-1 0 0,0-1 1 0 0,0 1-1 0 0,1 0 1 0 0,-1 0 0 0 0,0 0-1 0 0,0 0 1 0 0,1 0-1 0 0,-1 0 1 0 0,0 0 0 0 0,0 0-1 0 0,0 0 1 0 0,1 0-1 0 0,-1-1 1 0 0,0 1-1 0 0,0 0 1 0 0,0 0 0 0 0,1 0-1 0 0,-1 0 1 0 0,0-1-1 0 0,0 1 1 0 0,0 0 0 0 0,0 0-1 0 0,0 0 1 0 0,1-1-1 0 0,-1 1 1 0 0,0 0 0 0 0,0 0-1 0 0,0 0 1 0 0,0-1-1 0 0,0 1 1 0 0,0 0 0 0 0,18-23 42 0 0,-4 7-28 0 0,-4 4-43 0 0,17-16 0 0 0,-12 12-22 0 0,57-53-612 0 0,-71 68 643 0 0,-1 1 0 0 0,1-1 0 0 0,-1 1 0 0 0,1-1 0 0 0,-1 1-1 0 0,1-1 1 0 0,-1 1 0 0 0,1-1 0 0 0,0 1 0 0 0,-1 0 0 0 0,1-1 0 0 0,0 1-1 0 0,-1 0 1 0 0,3-1 0 0 0,-3 1-2 0 0,0 0-1 0 0,0 0 1 0 0,1 0 0 0 0,-1 0-1 0 0,0 0 1 0 0,0 0 0 0 0,1 0-1 0 0,-1 0 1 0 0,0 1-1 0 0,0-1 1 0 0,1 0 0 0 0,-1 0-1 0 0,0 0 1 0 0,0 0-1 0 0,0 0 1 0 0,1 1 0 0 0,-1-1-1 0 0,0 0 1 0 0,0 0 0 0 0,0 0-1 0 0,0 1 1 0 0,1-1-1 0 0,-1 0 1 0 0,0 0 0 0 0,0 1-1 0 0,0-1 1 0 0,0 0-1 0 0,1 2-24 0 0,-1 0-1 0 0,0-1 0 0 0,1 1 0 0 0,-1 0 0 0 0,0-1 0 0 0,0 1 0 0 0,0 0 1 0 0,0-1-1 0 0,0 1 0 0 0,-1 0 0 0 0,0 1 0 0 0,-5 17 24 0 0,-19 35-1 0 0,25-54 25 0 0,-35 55 787 0 0,-19 33 46 0 0,41-57-346 0 0,13-32-492 0 0,0 0-1 0 0,0 0 1 0 0,0 0-1 0 0,0 0 1 0 0,0 0 0 0 0,0 0-1 0 0,0 0 1 0 0,0 0-1 0 0,0 0 1 0 0,0 0-1 0 0,-1 0 1 0 0,1 1-1 0 0,0-1 1 0 0,0 0 0 0 0,0 0-1 0 0,0 0 1 0 0,0 0-1 0 0,0 0 1 0 0,0 0-1 0 0,0 0 1 0 0,0 0 0 0 0,0 0-1 0 0,0 0 1 0 0,0 0-1 0 0,0 1 1 0 0,0-1-1 0 0,0 0 1 0 0,0 0-1 0 0,0 0 1 0 0,0 0 0 0 0,0 0-1 0 0,0 0 1 0 0,0 0-1 0 0,0 0 1 0 0,0 0-1 0 0,0 1 1 0 0,0-1-1 0 0,0 0 1 0 0,0 0 0 0 0,0 0-1 0 0,0 0 1 0 0,0 0-1 0 0,0 0 1 0 0,0 0-1 0 0,0 0 1 0 0,0 0 0 0 0,0 0-1 0 0,0 0 1 0 0,0 1-1 0 0,0-1 1 0 0,0 0-1 0 0,1 0 1 0 0,-1 0-1 0 0,0 0 1 0 0,0 0 0 0 0,0 0-1 0 0,0 0 1 0 0,0 0-1 0 0,0 0 1 0 0,0 0-1 0 0,8-3 182 0 0,7-8-91 0 0,-5 1-88 0 0,0 0-1 0 0,-1-1 1 0 0,9-12-1 0 0,-10 11-134 0 0,1 0-1 0 0,17-15 1 0 0,1 0-995 0 0,-27 27 984 0 0,0 7-304 0 0,-1 0 418 0 0,-1 1 0 0 0,1-1 0 0 0,-1 0 0 0 0,-5 11 0 0 0,-4 16 370 0 0,-4 8 188 0 0,9-29-416 0 0,5-10-70 0 0,0 0 0 0 0,0-1 0 0 0,0 1 0 0 0,-1 0 0 0 0,-3 4 0 0 0,4-5-2 0 0,0 1 1 0 0,0-1-1 0 0,0 0 0 0 0,0 0 0 0 0,0 1 1 0 0,0-1-1 0 0,0 0 0 0 0,1 1 0 0 0,-1-1 1 0 0,1 5-1 0 0,12-18 296 0 0,43-61-640 0 0,-32 41-603 0 0,-22 31 703 0 0,-4 14-1158 0 0,1-8 1342 0 0,0 1 0 0 0,0-1 1 0 0,-1 0-1 0 0,0 0 1 0 0,0-1-1 0 0,-5 8 1 0 0,-8 13 168 0 0,-8 11 81 0 0,18-26-37 0 0,0 0-1322 0 0,7-17-92 0 0,1-4-1872 0 0,0 1 0 0 0,0 0-1 0 0,1 0 1 0 0,5-12-1 0 0,-1 10 1602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9583 0 0,'0'1'161'0'0,"1"0"-1"0"0,0-1 1 0 0,-1 1-1 0 0,1 0 1 0 0,0 0-1 0 0,0-1 0 0 0,0 1 1 0 0,0 0-1 0 0,-1-1 1 0 0,1 1-1 0 0,0-1 1 0 0,0 1-1 0 0,0-1 1 0 0,0 0-1 0 0,0 1 0 0 0,0-1 1 0 0,0 0-1 0 0,0 0 1 0 0,0 0-1 0 0,0 0 1 0 0,0 0-1 0 0,2 0 0 0 0,29-3 25 0 0,-17 1 274 0 0,9-1 129 0 0,41-9 0 0 0,-31 4-300 0 0,-25 6-227 0 0,-1-1 0 0 0,0 0 0 0 0,0 0 0 0 0,8-6-1 0 0,-7 5 9 0 0,0 0-1 0 0,17-6 0 0 0,-1 4-34 0 0,-12 4-37 0 0,24-10 1 0 0,-31 10 3 0 0,16-7 35 0 0,1 0 0 0 0,44-9 1 0 0,-11 5 145 0 0,13-2-542 0 0,-46 11-176 0 0,9-2-385 0 0,-31 6 760 0 0,1 0 1 0 0,0 0-1 0 0,0 0 0 0 0,0 1 0 0 0,0-1 0 0 0,0 0 1 0 0,-1 1-1 0 0,1-1 0 0 0,0 1 0 0 0,0 0 0 0 0,-1 0 0 0 0,1-1 1 0 0,0 1-1 0 0,1 2 0 0 0,-3-3 48 0 0,1 1-1 0 0,-1-1 1 0 0,0 1-1 0 0,0 0 1 0 0,0-1-1 0 0,0 1 1 0 0,0-1-1 0 0,0 1 1 0 0,0 0-1 0 0,0-1 1 0 0,0 1-1 0 0,0-1 1 0 0,0 1-1 0 0,0-1 1 0 0,0 1-1 0 0,0 0 1 0 0,0-1 0 0 0,-1 1-1 0 0,1-1 1 0 0,0 2-1 0 0,-6 9-406 0 0,4-7 374 0 0,0-1-1 0 0,-1 0 0 0 0,1 0 0 0 0,-1 0 1 0 0,0-1-1 0 0,0 1 0 0 0,-6 3 0 0 0,-7 8-245 0 0,8-7 431 0 0,0 0 1 0 0,0 0 0 0 0,0-1 0 0 0,-1 0 0 0 0,-17 9-1 0 0,8-7 74 0 0,-11 6 531 0 0,-52 17-1 0 0,30-14 21 0 0,-29 6 488 0 0,51-16-773 0 0,15-3-329 0 0,0-1 0 0 0,0 0 0 0 0,0-1 1 0 0,-15 0-1 0 0,7-2-35 0 0,16 0-38 0 0,0 1-1 0 0,0-1 1 0 0,0-1-1 0 0,-1 1 1 0 0,1-1-1 0 0,-11-3 0 0 0,-5-7 382 0 0,21 11-351 0 0,1 0-1 0 0,0 0 1 0 0,-1 0-1 0 0,1 0 1 0 0,0-1-1 0 0,-1 1 1 0 0,1 0-1 0 0,0 0 0 0 0,-1 0 1 0 0,1 0-1 0 0,0-1 1 0 0,0 1-1 0 0,-1 0 1 0 0,1 0-1 0 0,0-1 1 0 0,0 1-1 0 0,-1 0 1 0 0,1 0-1 0 0,0-1 0 0 0,0 1 1 0 0,0 0-1 0 0,0-1 1 0 0,0 1-1 0 0,-1 0 1 0 0,1-1-1 0 0,0 1 1 0 0,0 0-1 0 0,0-1 1 0 0,0 1-1 0 0,0 0 1 0 0,0-1-1 0 0,0 1 0 0 0,0 0 1 0 0,0-1-1 0 0,0 1 1 0 0,0 0-1 0 0,0-1 1 0 0,0 1-1 0 0,1 0 1 0 0,-1-1-1 0 0,0 1 1 0 0,0 0-1 0 0,0-1 1 0 0,0 1-1 0 0,0 0 0 0 0,1-1 1 0 0,-1 1-1 0 0,0 0 1 0 0,0 0-1 0 0,1-1 1 0 0,-1 1-1 0 0,0 0 1 0 0,0 0-1 0 0,1 0 1 0 0,-1-1-1 0 0,0 1 0 0 0,1 0 1 0 0,-1 0-1 0 0,0 0 1 0 0,1 0-1 0 0,11-7-149 0 0,-1 0 0 0 0,19-16 0 0 0,13-9-452 0 0,-21 16-325 0 0,-19 13 503 0 0,1 0 0 0 0,0 0 0 0 0,-1 1 0 0 0,1-1-1 0 0,1 1 1 0 0,5-3 0 0 0,13-9-5708 0 0,-22 14 5402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178 241 8663 0 0,'-9'8'157'0'0,"0"-1"-1"0"0,-1-1 0 0 0,1 0 1 0 0,-1 0-1 0 0,-18 7 0 0 0,-4 3 390 0 0,25-13-173 0 0,0 0 0 0 0,0-1 0 0 0,-13 3 0 0 0,2 0 214 0 0,18-5-579 0 0,-1 1 0 0 0,1-1 0 0 0,-1 0-1 0 0,1 0 1 0 0,0 0 0 0 0,-1 0 0 0 0,1 0 0 0 0,-1 1 0 0 0,1-1 0 0 0,0 0-1 0 0,-1 0 1 0 0,1 0 0 0 0,-1 0 0 0 0,1 0 0 0 0,0 0 0 0 0,-1 0 0 0 0,1-1-1 0 0,-1 1 1 0 0,1 0 0 0 0,0 0 0 0 0,-1 0 0 0 0,1 0 0 0 0,-1 0 0 0 0,1-1-1 0 0,0 1 1 0 0,-1 0 0 0 0,1-1-2 0 0,0 1 1 0 0,-1-1-1 0 0,1 1 0 0 0,0-1 1 0 0,0 1-1 0 0,0-1 0 0 0,0 1 0 0 0,0-1 1 0 0,0 1-1 0 0,0-1 0 0 0,1 1 1 0 0,-1-1-1 0 0,0 1 0 0 0,0-1 1 0 0,0 1-1 0 0,0 0 0 0 0,1-1 0 0 0,-1 0 1 0 0,1-1-11 0 0,1-1 0 0 0,-1 1 0 0 0,1 0 1 0 0,-1 0-1 0 0,1 0 0 0 0,0 0 0 0 0,3-3 0 0 0,2 1-128 0 0,6-5-179 0 0,0 1 1 0 0,0 1-1 0 0,1 0 1 0 0,20-7-1 0 0,0 0-83 0 0,-26 10 273 0 0,0 0 0 0 0,1 1 1 0 0,14-4-1 0 0,-14 5 74 0 0,13-2 6 0 0,31-11-1 0 0,-43 12-3 0 0,1 1 0 0 0,-1 0 0 0 0,18-1 0 0 0,13-2-123 0 0,-32 3 298 0 0,0 2 1 0 0,0-1-1 0 0,0 1 0 0 0,11 1 0 0 0,3 0 603 0 0,4 2-52 0 0,-22-2-553 0 0,1 0 0 0 0,-1 0 0 0 0,0-1 0 0 0,0 0 0 0 0,0 0-1 0 0,9-2 1 0 0,-11 2-51 0 0,0 0 1 0 0,1 0-1 0 0,-1 1 0 0 0,0-1 0 0 0,1 1 0 0 0,-1 0 0 0 0,0 0 0 0 0,0 0 1 0 0,0 0-1 0 0,0 0 0 0 0,0 1 0 0 0,0-1 0 0 0,5 5 1720 0 0,-2-8-1684 0 0,1 1 0 0 0,-1-1 0 0 0,0 0 0 0 0,-1 0 0 0 0,1 0 0 0 0,0-1 0 0 0,9-6 0 0 0,-3 3-81 0 0,13-8-32 0 0,25-11 0 0 0,-24 14 0 0 0,-12 5 0 0 0,1 0 0 0 0,21-5 0 0 0,-3 3-304 0 0,0 2 0 0 0,1 1 0 0 0,50-1 0 0 0,-78 9 192 0 0,-7-3 114 0 0,1 1 0 0 0,-1-1 0 0 0,1 1 0 0 0,-1 0 0 0 0,0-1 0 0 0,1 1-1 0 0,-1-1 1 0 0,0 1 0 0 0,1-1 0 0 0,-1 0 0 0 0,0 1 0 0 0,1-1 0 0 0,-1 0 0 0 0,0 1-1 0 0,0-1 1 0 0,1 0 0 0 0,-2 0 0 0 0,0 1 18 0 0,-1 0 62 0 0,-1 0 1 0 0,1 0 0 0 0,-1 0 0 0 0,1 0 0 0 0,-1-1-1 0 0,-5 1 1 0 0,-16 3 202 0 0,22-4-273 0 0,-1 1 0 0 0,1-1 0 0 0,-1 0 0 0 0,1 0-1 0 0,-7 0 1 0 0,-3-1 107 0 0,13 1-113 0 0,0 0-1 0 0,-1 0 0 0 0,1 1 1 0 0,-1-1-1 0 0,1 0 1 0 0,-1 0-1 0 0,1 0 1 0 0,0-1-1 0 0,-1 1 0 0 0,1 0 1 0 0,-1 0-1 0 0,1 0 1 0 0,0 0-1 0 0,-1 0 0 0 0,1 0 1 0 0,-1-1-1 0 0,1 1 1 0 0,0 0-1 0 0,-1 0 0 0 0,1 0 1 0 0,0-1-1 0 0,-1 1 1 0 0,1 0-1 0 0,0-1 0 0 0,-1 1 1 0 0,1-1-1 0 0,0 1 8 0 0,0-1 1 0 0,0 1-1 0 0,0-1 0 0 0,0 1 0 0 0,0-1 1 0 0,0 1-1 0 0,0 0 0 0 0,1-1 0 0 0,-1 1 0 0 0,0-1 1 0 0,0 1-1 0 0,0-1 0 0 0,1 1 0 0 0,-1 0 0 0 0,0-1 1 0 0,1 1-1 0 0,-1-1 0 0 0,1 1 0 0 0,1-3 44 0 0,1 1 1 0 0,-1 0-1 0 0,1 0 0 0 0,-1 0 0 0 0,6-3 0 0 0,2 1-51 0 0,-2 1 4 0 0,1-1 0 0 0,0 1 1 0 0,14-3-1 0 0,48-12-265 0 0,-49 13 255 0 0,-16 3 0 0 0,-1 1 0 0 0,1-1 0 0 0,-1 1 0 0 0,1 1 0 0 0,6-1 0 0 0,4 0-2 0 0,-14 1-10 0 0,0-1 0 0 0,0 1 1 0 0,0 0-1 0 0,1 0 0 0 0,-1 0 0 0 0,0 0 0 0 0,0 0 0 0 0,0 0 0 0 0,0 1 0 0 0,0-1 0 0 0,0 1 0 0 0,0-1 0 0 0,0 1 0 0 0,3 1 0 0 0,3 5 0 0 0,-9-3 14 0 0,1-3-3 0 0,0 0 1 0 0,0 0 0 0 0,0 0 0 0 0,0-1 0 0 0,0 1 0 0 0,0 0 0 0 0,-1-1 0 0 0,1 1 0 0 0,0 0 0 0 0,0 0 0 0 0,0-1 0 0 0,-1 1 0 0 0,1 0 0 0 0,0-1 0 0 0,-1 1 0 0 0,1 0 0 0 0,0-1 0 0 0,-1 1 0 0 0,1-1 0 0 0,-1 1 0 0 0,1-1 0 0 0,-1 1 0 0 0,1-1 0 0 0,-1 1 0 0 0,0-1 0 0 0,1 1 0 0 0,-1-1 0 0 0,0 1 0 0 0,1-1 0 0 0,-1 0 0 0 0,-1 1 0 0 0,-1 1 0 0 0,-25 17 104 0 0,26-18-54 0 0,-1 0 0 0 0,1 1 1 0 0,0-1-1 0 0,-1 0 0 0 0,1-1 0 0 0,-1 1 0 0 0,1 0 1 0 0,-1-1-1 0 0,1 1 0 0 0,-4-1 0 0 0,5 0 116 0 0,1 0-157 0 0,0 1 0 0 0,-1-1 0 0 0,1 0 0 0 0,0 0 0 0 0,0 0 0 0 0,0 0 0 0 0,0 0 0 0 0,-1 0 0 0 0,1 0 0 0 0,0 0 0 0 0,0 0 0 0 0,0 0 0 0 0,-1 0 0 0 0,1 0 0 0 0,0 0 0 0 0,0 0 0 0 0,0 0 0 0 0,0 0 0 0 0,-1 0 0 0 0,1 0 0 0 0,0 0 0 0 0,0 0 0 0 0,0 0 0 0 0,-1 0 0 0 0,1 0 1 0 0,0 0-1 0 0,0 0 0 0 0,0 0 0 0 0,0 0 0 0 0,-1 0 0 0 0,1-1 0 0 0,0 1 0 0 0,0 0 0 0 0,0 0 0 0 0,-1 0 0 0 0,6-6 244 0 0,11-6-53 0 0,11-2-212 0 0,-19 10-47 0 0,0 0 1 0 0,0 0 0 0 0,10-3 0 0 0,1 2-107 0 0,-7 1 68 0 0,0 1 0 0 0,14-3 0 0 0,-22 6 84 0 0,4-1-42 0 0,0 0 1 0 0,-1 0 0 0 0,1 1-1 0 0,0 0 1 0 0,0 0 0 0 0,0 1-1 0 0,8 2 1 0 0,-15-3-13 0 0,3 19-125 0 0,-5-14 173 0 0,-1-1 0 0 0,1 0 0 0 0,-1 1-1 0 0,0-1 1 0 0,0 0 0 0 0,0 0 0 0 0,0 0 0 0 0,-1-1-1 0 0,-6 8 1 0 0,9-11 16 0 0,-2 2-78 0 0,-1-1 0 0 0,1 1 0 0 0,0 0 0 0 0,0 0 0 0 0,1 0 0 0 0,-1 0 0 0 0,0 0 0 0 0,1 0 0 0 0,-1 0 0 0 0,-1 5 0 0 0,-8 9-1386 0 0,0 3-2404 0 0,5-10 69 0 0,5-9 3524 0 0,1 1 0 0 0,-1-1-1 0 0,1 1 1 0 0,-1-1 0 0 0,1 1 0 0 0,-1 0 0 0 0,1-1-1 0 0,0 1 1 0 0,-1 0 0 0 0,1-1 0 0 0,0 1 0 0 0,-1 0-1 0 0,1 0 1 0 0,0-1 0 0 0,0 1 0 0 0,0 1-1 0 0,2 11-733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1091 8863 0 0,'-1'2'135'0'0,"-1"-1"0"0"0,1 0 1 0 0,0 0-1 0 0,-1 0 0 0 0,1 0 0 0 0,0 0 0 0 0,-1 0 0 0 0,0 0 0 0 0,1 0 0 0 0,-1-1 0 0 0,1 1 0 0 0,-1-1 0 0 0,0 1 0 0 0,1-1 0 0 0,-1 1 0 0 0,0-1 0 0 0,0 0 0 0 0,1 0 0 0 0,-1 0 0 0 0,-4 0 1038 0 0,-8-7 684 0 0,14 6-1799 0 0,-1 1-1 0 0,0 0 1 0 0,1-1 0 0 0,-1 1 0 0 0,1-1 0 0 0,-1 1-1 0 0,1-1 1 0 0,-1 1 0 0 0,1-1 0 0 0,-1 0-1 0 0,1 1 1 0 0,0-1 0 0 0,-1 1 0 0 0,1-1-1 0 0,0 0 1 0 0,0 0 0 0 0,-1 1 0 0 0,1-1-1 0 0,0 0 1 0 0,0 1 0 0 0,0-1 0 0 0,0 0-1 0 0,0 0 1 0 0,0 1 0 0 0,0-1 0 0 0,0 0-1 0 0,0 1 1 0 0,0-1 0 0 0,0 0 0 0 0,0 0 0 0 0,1 1-1 0 0,-1-1 1 0 0,0 0 0 0 0,1 1 0 0 0,-1-1-1 0 0,0 1 1 0 0,1-1 0 0 0,-1 0 0 0 0,1 1-1 0 0,0-1 1 0 0,2-3-3 0 0,1 1 0 0 0,0 0-1 0 0,0 0 1 0 0,0 0 0 0 0,5-2-1 0 0,4-4 71 0 0,-6 4-105 0 0,-1 1-1 0 0,1 0 1 0 0,13-5-1 0 0,-6 2-17 0 0,-11 6-1 0 0,0 0 1 0 0,0 0-1 0 0,0 0 0 0 0,0 0 0 0 0,6 0 0 0 0,11-3-100 0 0,-19 4 95 0 0,0 0 1 0 0,-1 0-1 0 0,1-1 0 0 0,-1 1 0 0 0,1 0 0 0 0,0 0 0 0 0,-1 0 1 0 0,1 0-1 0 0,-1 0 0 0 0,1 0 0 0 0,0 0 0 0 0,-1 0 0 0 0,1 0 1 0 0,-1 0-1 0 0,1 0 0 0 0,-1 1 0 0 0,1-1 0 0 0,1 1 0 0 0,10 2-9 0 0,-11-2-46 0 0,0 0-143 0 0,-1-1 188 0 0,0 1-1 0 0,0 0 0 0 0,0 0 0 0 0,0 0 0 0 0,0 0 0 0 0,0 0 0 0 0,0-1 1 0 0,0 1-1 0 0,0 0 0 0 0,0 0 0 0 0,-1 0 0 0 0,1 0 0 0 0,0-1 0 0 0,-1 1 1 0 0,1 0-1 0 0,0 0 0 0 0,-1 0 0 0 0,1-1 0 0 0,-1 1 0 0 0,1 0 0 0 0,-1-1 1 0 0,0 1-1 0 0,1 0 0 0 0,-1-1 0 0 0,1 1 0 0 0,-1-1 0 0 0,0 1 0 0 0,0-1 1 0 0,1 1-1 0 0,-1-1 0 0 0,0 0 0 0 0,0 1 0 0 0,-1-1 0 0 0,2 1 10 0 0,-1-1 0 0 0,0 0 1 0 0,1 1-1 0 0,-1-1 0 0 0,0 1 0 0 0,1-1 0 0 0,-1 1 0 0 0,0-1 0 0 0,1 1 0 0 0,-1 0 0 0 0,1-1 1 0 0,-1 1-1 0 0,1 0 0 0 0,0-1 0 0 0,-1 1 0 0 0,1 0 0 0 0,-1 0 0 0 0,1 1 22 0 0,-1-1 1 0 0,1 0-1 0 0,-1 0 0 0 0,1 0 0 0 0,-1 0 1 0 0,0 0-1 0 0,0-1 0 0 0,1 1 0 0 0,-1 0 0 0 0,0 0 1 0 0,-2 1-1 0 0,-7 5 112 0 0,-9 3 39 0 0,15-8-133 0 0,0 0-1 0 0,0 0 0 0 0,0 0 0 0 0,0 0 1 0 0,0 1-1 0 0,-5 4 0 0 0,6-2-7 0 0,5-7-15 0 0,-1 1 1 0 0,0 0 0 0 0,1 0-1 0 0,0 0 1 0 0,-1-1-1 0 0,1 1 1 0 0,-1 0-1 0 0,1 1 1 0 0,0-1 0 0 0,0 0-1 0 0,0 1 1 0 0,2-2-1 0 0,14-6 54 0 0,-14 6-54 0 0,0 0-1 0 0,0 0 0 0 0,-1 1 1 0 0,1-1-1 0 0,7 0 1 0 0,-7 0-36 0 0,1 1 0 0 0,-1-1 0 0 0,1 1 0 0 0,4-4 1 0 0,1-1-29 0 0,1 0-11 0 0,0 0 1 0 0,0 0 0 0 0,13-4-1 0 0,62-22-454 0 0,-64 21 187 0 0,-20 9 278 0 0,0 0 0 0 0,1 1 1 0 0,-1 0-1 0 0,1 0 0 0 0,-1 0 0 0 0,1 0 0 0 0,-1 0 0 0 0,1 0 0 0 0,0 0 1 0 0,-1 1-1 0 0,6-1 0 0 0,4 1-147 0 0,-10 0 0 0 0,-4 2 41 0 0,-4 3 111 0 0,3-2 70 0 0,0-1 0 0 0,-1 0 0 0 0,1 0 0 0 0,0-1 0 0 0,-1 1 0 0 0,-4 1 0 0 0,-15 8 158 0 0,6-1 176 0 0,-23 10 0 0 0,13-2-5 0 0,22-15-282 0 0,1 0 1 0 0,0 1-1 0 0,-1-2 1 0 0,-8 5-1 0 0,4-4 30 0 0,1 0 37 0 0,1 0 0 0 0,1 0-1 0 0,-14 8 1 0 0,19-10-111 0 0,0-1-1 0 0,0 1 1 0 0,-1 0 0 0 0,1-1-1 0 0,0 1 1 0 0,0-1 0 0 0,0 0-1 0 0,-1 1 1 0 0,1-1 0 0 0,0 0-1 0 0,-1 0 1 0 0,1 0 0 0 0,0 0 0 0 0,-2 0-1 0 0,1 0 250 0 0,10-3-166 0 0,70-35 46 0 0,-44 21-310 0 0,2-1-31 0 0,-14 11-89 0 0,28-15 0 0 0,-10 6-70 0 0,-30 12 175 0 0,1 1 0 0 0,16-11-1 0 0,-20 11 104 0 0,-1 0 0 0 0,1 0 0 0 0,9-2-1 0 0,13-6-4 0 0,-19 8 61 0 0,-4 3 11 0 0,-8 3 0 0 0,-6 3 0 0 0,-66 31 11 0 0,-6 2 410 0 0,75-36-356 0 0,0 0-1 0 0,0 0 1 0 0,-9 7-1 0 0,10-7 44 0 0,-1 1-1 0 0,0-1 1 0 0,-9 5-1 0 0,2 0 256 0 0,12-6-66 0 0,7-2-191 0 0,16-7-168 0 0,30-13 0 0 0,-4 2-241 0 0,33-19-529 0 0,-65 32 617 0 0,50-20-973 0 0,-35 11 565 0 0,24-13-562 0 0,-37 20 813 0 0,-17 6 381 0 0,0 1 1 0 0,0-1 0 0 0,0 0 0 0 0,0 0 0 0 0,0 0 0 0 0,0 0-1 0 0,0 0 1 0 0,0 0 0 0 0,0 0 0 0 0,-1 0 0 0 0,3-3 0 0 0,-3 3 311 0 0,-2 2-262 0 0,-1-1 0 0 0,1 1-1 0 0,-1 0 1 0 0,1 0 0 0 0,0 0 0 0 0,-1 0 0 0 0,1 0-1 0 0,0 0 1 0 0,0 0 0 0 0,0 0 0 0 0,-1 1 0 0 0,2-1-42 0 0,-6 4 175 0 0,-1 1 0 0 0,1-1 0 0 0,-1-1 0 0 0,1 1-1 0 0,-9 3 1 0 0,-14 10 239 0 0,24-15-344 0 0,-1 0 0 0 0,0 0 0 0 0,-10 4 0 0 0,10-5-4 0 0,0 0-1 0 0,0 1 1 0 0,-9 5 0 0 0,9-3-16 0 0,0-1 41 0 0,0 0 1 0 0,0 0-1 0 0,0 0 0 0 0,-1-1 1 0 0,-11 5-1 0 0,16-7-73 0 0,1-1-1 0 0,-1 1 1 0 0,0 0 0 0 0,0 1-1 0 0,1-1 1 0 0,-1 0 0 0 0,1 0-1 0 0,-3 2 1 0 0,4-2-1 0 0,-1 0 0 0 0,0 0 0 0 0,0 0 0 0 0,0 0 1 0 0,0-1-1 0 0,0 1 0 0 0,0 0 0 0 0,0-1 0 0 0,0 1 0 0 0,0-1 1 0 0,0 1-1 0 0,0-1 0 0 0,0 1 0 0 0,-2-1 0 0 0,2 0 142 0 0,13-9 64 0 0,-9 8-233 0 0,-1-1 1 0 0,1 1-1 0 0,-1 0 0 0 0,1-1 1 0 0,0 1-1 0 0,0 0 0 0 0,-1 1 0 0 0,6-2 1 0 0,12-4-10 0 0,18-10-30 0 0,33-17-512 0 0,21-12-576 0 0,-62 29 687 0 0,-16 9 34 0 0,21-14-1 0 0,-30 17 324 0 0,0 1-1 0 0,1 1 1 0 0,10-5-1 0 0,-10 5 78 0 0,0-1-1 0 0,-1 1 1 0 0,9-7-1 0 0,-5 6-12 0 0,-9 3 12 0 0,0 0-1 0 0,0 0 0 0 0,0 0 1 0 0,-1 0-1 0 0,1 0 1 0 0,0 0-1 0 0,0 0 0 0 0,0 0 1 0 0,0 1-1 0 0,0-1 1 0 0,0 0-1 0 0,0 0 0 0 0,0 0 1 0 0,0 0-1 0 0,0 0 1 0 0,-1 0-1 0 0,1 0 0 0 0,0 0 1 0 0,0 0-1 0 0,0 1 1 0 0,0-1-1 0 0,0 0 0 0 0,0 0 1 0 0,0 0-1 0 0,0 0 1 0 0,0 0-1 0 0,0 0 0 0 0,0 0 1 0 0,0 1-1 0 0,0-1 1 0 0,0 0-1 0 0,0 0 0 0 0,0 0 1 0 0,0 0-1 0 0,0 0 1 0 0,0 0-1 0 0,0 0 0 0 0,0 1 1 0 0,0-1-1 0 0,1 0 1 0 0,-1 0-1 0 0,0 0 0 0 0,0 0 1 0 0,0 0-1 0 0,0 0 1 0 0,0 0-1 0 0,0 0 0 0 0,0 0 1 0 0,0 1-1 0 0,0-1 1 0 0,0 0-1 0 0,1 0 0 0 0,-1 0 1 0 0,0 0-1 0 0,0 0 1 0 0,0 0-1 0 0,0 0 0 0 0,0 0 1 0 0,0 0-1 0 0,0 0 1 0 0,0 0-1 0 0,1 0 0 0 0,-1 0 1 0 0,0 0-1 0 0,-7 7-20 0 0,4-5 20 0 0,0 0 0 0 0,0-1 0 0 0,0 1 0 0 0,0 0-1 0 0,0-1 1 0 0,-5 2 0 0 0,-16 8 43 0 0,12-3 218 0 0,0 0 1 0 0,-21 9 0 0 0,-47 25 531 0 0,62-32-594 0 0,15-8-127 0 0,0-1 1 0 0,1 1-1 0 0,-1-1 0 0 0,0 1 1 0 0,0-1-1 0 0,0 0 1 0 0,0 0-1 0 0,-3 0 0 0 0,-1-2 109 0 0,9-3 60 0 0,12-4 60 0 0,-10 7-298 0 0,-1-1 0 0 0,1 0 0 0 0,0 0 0 0 0,-1 0 0 0 0,4-4 0 0 0,17-8-63 0 0,-5 5-394 0 0,31-17-1 0 0,-41 20 216 0 0,1 2-1 0 0,15-7 1 0 0,15-7-681 0 0,-30 13 688 0 0,3-4-307 0 0,2 1 0 0 0,21-8-1 0 0,-31 14 409 0 0,-1 0 0 0 0,1-1 1 0 0,0 0-1 0 0,4-3 0 0 0,-6 3 56 0 0,0 1 1 0 0,1 0-1 0 0,-1 0 0 0 0,1 0 1 0 0,-1 0-1 0 0,1 1 1 0 0,5-2-1 0 0,-8 3 90 0 0,-1-1 0 0 0,1 1 0 0 0,0 0-1 0 0,0-1 1 0 0,0 1 0 0 0,0-1-1 0 0,-1 1 1 0 0,1-1 0 0 0,0 1 0 0 0,-1-1-1 0 0,1 1 1 0 0,1-2 0 0 0,-2 1 303 0 0,-5 7-121 0 0,1-2 32 0 0,0 1 0 0 0,-1-1 0 0 0,1 0 1 0 0,-1 0-1 0 0,0-1 0 0 0,0 1 0 0 0,-9 3 0 0 0,-11 8 229 0 0,15-8-321 0 0,0-2 1 0 0,-16 8-1 0 0,-11 5 267 0 0,19-9-141 0 0,13-6-142 0 0,0-1 1 0 0,1 1 0 0 0,-1 0 0 0 0,0 1-1 0 0,-5 4 1 0 0,-2-3 223 0 0,9-5 17 0 0,8-1-198 0 0,2-1-148 0 0,-1 0-1 0 0,1 0 1 0 0,-1-1 0 0 0,7-3-1 0 0,15-7-28 0 0,-2 1-114 0 0,-20 9 76 0 0,-1 0 1 0 0,1 1-1 0 0,11-4 0 0 0,-9 4-115 0 0,1 0 0 0 0,-1 0 0 0 0,0-1-1 0 0,12-6 1 0 0,-17 7 62 0 0,0 1-1 0 0,0 0 0 0 0,0 0 1 0 0,1 1-1 0 0,-1-1 0 0 0,5 0 1 0 0,15-4-1036 0 0,-16 4 78 0 0,-9 7 1576 0 0,-9 6 1081 0 0,11-12-1588 0 0,-1 2 53 0 0,-1-1 1 0 0,1 0 0 0 0,-1 0 0 0 0,1 0 0 0 0,-1 0 0 0 0,0 0 0 0 0,1 0 0 0 0,-1-1 0 0 0,0 1-1 0 0,0 0 1 0 0,-2-1 0 0 0,-8 7 196 0 0,7-8-176 0 0,3 1 352 0 0,5-1-384 0 0,0 0-1 0 0,0-1 1 0 0,0 1-1 0 0,0-1 1 0 0,-1 0 0 0 0,1 0-1 0 0,-1 0 1 0 0,5-4-1 0 0,11-9 5 0 0,29-19-70 0 0,-32 25-78 0 0,0 0 1 0 0,18-14 0 0 0,-19 12-25 0 0,22-11 0 0 0,8-5-120 0 0,39-24-88 0 0,-31 20 422 0 0,-51 31 394 0 0,-30 12-217 0 0,11-3-140 0 0,-22 16 325 0 0,32-20-286 0 0,1 0 0 0 0,0 0-1 0 0,-8 8 1 0 0,15-12 215 0 0,1-1-375 0 0,0 0 0 0 0,1 0 0 0 0,-1 0 0 0 0,1 0-1 0 0,-1 0 1 0 0,1 0 0 0 0,-1 0 0 0 0,0 0 0 0 0,1-1 0 0 0,-1 1-1 0 0,0 0 1 0 0,2-2 0 0 0,21-8-10 0 0,-13 6 0 0 0,0-1 0 0 0,14-8 0 0 0,47-26-440 0 0,-20 11 137 0 0,-17 10 166 0 0,53-27 39 0 0,-83 43 87 0 0,1-1 1 0 0,-1 1-1 0 0,1 0 1 0 0,5-1-1 0 0,18-6 10 0 0,-21 7 1 0 0,-8 2 0 0 0,0 0-1 0 0,0 0 1 0 0,0 0-1 0 0,0 0 1 0 0,0 0-1 0 0,0 0 1 0 0,1 0-1 0 0,-1 0 1 0 0,0 0-1 0 0,0 0 1 0 0,0 0-1 0 0,0 0 1 0 0,0 0-1 0 0,0 0 0 0 0,1 0 1 0 0,-1 0-1 0 0,0 0 1 0 0,0 0-1 0 0,0 0 1 0 0,0 0-1 0 0,0 1 1 0 0,0-1-1 0 0,0 0 1 0 0,0 0-1 0 0,1 0 1 0 0,-1 0-1 0 0,0 0 1 0 0,0 0-1 0 0,0 0 1 0 0,0 0-1 0 0,0 0 1 0 0,0 1-1 0 0,0-1 1 0 0,0 0-1 0 0,0 0 1 0 0,0 0-1 0 0,0 0 1 0 0,0 0-1 0 0,0 0 1 0 0,0 0-1 0 0,0 1 1 0 0,0-1-1 0 0,0 0 1 0 0,0 0-1 0 0,0 0 0 0 0,0 0 1 0 0,0 0-1 0 0,0 0 1 0 0,0 1-1 0 0,0-1 1 0 0,0 0-1 0 0,0 0 1 0 0,0 0-1 0 0,0 0 1 0 0,0 0-1 0 0,0 0 1 0 0,0 0-1 0 0,0 0 1 0 0,0 1-1 0 0,0-1 1 0 0,-1 0-1 0 0,1 0 1 0 0,0 0-1 0 0,-4 4-19 0 0,-2 1-16 0 0,-1 0 1 0 0,0 0 0 0 0,-9 5-1 0 0,-13 9 142 0 0,-3-1 361 0 0,9-6-167 0 0,9-5-141 0 0,12-6-119 0 0,0-1 1 0 0,0 1-1 0 0,0 0 1 0 0,1 0-1 0 0,-1 0 1 0 0,0 0-1 0 0,1 0 1 0 0,-1 1-1 0 0,-1 1 1 0 0,3-3-29 0 0,-1 0 0 0 0,1 0 0 0 0,0 0 0 0 0,0 0 0 0 0,0 0 0 0 0,0 0 0 0 0,-1 0 0 0 0,1 0 0 0 0,0 0 0 0 0,0 0 1 0 0,0 0-1 0 0,-1 0 0 0 0,1 0 0 0 0,0 0 0 0 0,0 0 0 0 0,0 0 0 0 0,0 0 0 0 0,-1 0 0 0 0,1 0 0 0 0,0 0 0 0 0,0-1 1 0 0,0 1-1 0 0,0 0 0 0 0,-1 0 0 0 0,1 0 0 0 0,0 0 0 0 0,0 0 0 0 0,0 0 0 0 0,0-1 0 0 0,0 1 0 0 0,0 0 1 0 0,-1 0-1 0 0,1 0 0 0 0,0 0 0 0 0,0 0 0 0 0,0-1 0 0 0,0 1 0 0 0,0 0 0 0 0,0 0 0 0 0,0 0 0 0 0,0 0 0 0 0,0-1 1 0 0,2-3 4 0 0,1 0 1 0 0,-1 0 0 0 0,1 0-1 0 0,0 0 1 0 0,1 0 0 0 0,6-5 0 0 0,10-13 27 0 0,-17 18-38 0 0,1 0 1 0 0,0 0-1 0 0,0 1 1 0 0,0-1-1 0 0,5-2 1 0 0,12-11-53 0 0,-12 9-22 0 0,-1 0 0 0 0,2 0 0 0 0,12-8 0 0 0,-16 13-10 0 0,-2-1 0 0 0,1 0 0 0 0,6-7 0 0 0,-7 7 32 0 0,1 0 1 0 0,-1 0-1 0 0,1 0 1 0 0,5-3-1 0 0,-8 6 38 0 0,0-1 0 0 0,-1 1-1 0 0,1 0 1 0 0,0-1 0 0 0,-1 0 0 0 0,1 1-1 0 0,1-4 1 0 0,-2 4 7 0 0,0-1 0 0 0,0 1 0 0 0,0-1-1 0 0,1 1 1 0 0,-1 0 0 0 0,0-1 0 0 0,1 1 0 0 0,-1 0 0 0 0,1 0-1 0 0,2-2 1 0 0,-3 3 0 0 0,0-1 0 0 0,0 0 0 0 0,0 0 0 0 0,0 0 0 0 0,-1 0-1 0 0,1 0 1 0 0,0 0 0 0 0,-1 0 0 0 0,1 0 0 0 0,-1 0 0 0 0,1 0 0 0 0,-1 0 0 0 0,1-2 0 0 0,5-10 19 0 0,-6 12 67 0 0,12-18 226 0 0,-11 18-312 0 0,0 0 0 0 0,0 1 0 0 0,1-1 0 0 0,-1 0 0 0 0,0 0 0 0 0,0 1 0 0 0,0-1 0 0 0,1 0 0 0 0,1 0 0 0 0,8-4 0 0 0,25-16 0 0 0,17-10 0 0 0,-19 12-1 0 0,-8 6 14 0 0,3-1 23 0 0,-22 11-30 0 0,0-1 0 0 0,0 1 0 0 0,6-5 0 0 0,39-25-70 0 0,-29 20 64 0 0,-19 11 0 0 0,0 0 0 0 0,0 0 0 0 0,0 0 0 0 0,5-5 0 0 0,-6 6 0 0 0,-3 0 0 0 0,0 1 0 0 0,1-1 0 0 0,-1 1 0 0 0,0-1 0 0 0,0 0 0 0 0,0 1 0 0 0,0-1 0 0 0,0 1 0 0 0,1-1 0 0 0,-1 1 0 0 0,0-1 0 0 0,0 1 0 0 0,0-1 0 0 0,0 0 0 0 0,-1 1 0 0 0,1-1 0 0 0,0 1 0 0 0,0-1 0 0 0,0 0 0 0 0,0 1 0 0 0,0 0 0 0 0,0 0 0 0 0,0 0 0 0 0,0-1 0 0 0,0 1 0 0 0,0 0 0 0 0,-1 0 0 0 0,1 0 0 0 0,0 0 0 0 0,0 0 0 0 0,0-1 0 0 0,0 1 0 0 0,0 0 0 0 0,0 0 0 0 0,0 0 0 0 0,0 0 0 0 0,-1 0 0 0 0,1-1 0 0 0,0 1 0 0 0,0 0 0 0 0,0 0 0 0 0,0 0 0 0 0,-1 0 0 0 0,1 0 0 0 0,0 0 0 0 0,0 0 0 0 0,0 0 0 0 0,0 0 0 0 0,-1 0 0 0 0,1 0 0 0 0,0 0 0 0 0,0 0 0 0 0,0 0 0 0 0,0 0 0 0 0,-1 0 0 0 0,1 0 0 0 0,0 0 0 0 0,0 0 0 0 0,0 0 0 0 0,-1 0 0 0 0,-2 2 0 0 0,-15-2 11 0 0,17 0 106 0 0,2-7 14 0 0,0 4-119 0 0,0 0 0 0 0,1 0 1 0 0,-1 0-1 0 0,1 0 0 0 0,0 0 1 0 0,0 0-1 0 0,0 0 0 0 0,0 1 1 0 0,1-1-1 0 0,-1 1 0 0 0,1 0 0 0 0,-1-1 1 0 0,1 1-1 0 0,0 0 0 0 0,0 1 1 0 0,0-1-1 0 0,6-2 0 0 0,-6 2-12 0 0,-1 1 1 0 0,1-1-1 0 0,-1 1 0 0 0,0-1 0 0 0,0 0 1 0 0,3-2-1 0 0,12-9-23 0 0,-4 5-92 0 0,-7 4 35 0 0,0 1-1 0 0,1 0 1 0 0,-1 0-1 0 0,1 0 0 0 0,0 1 1 0 0,7-2-1 0 0,0-1-256 0 0,-13 5 279 0 0,1-1 1 0 0,-1 1 0 0 0,0-1 0 0 0,1 1 0 0 0,-1-1-1 0 0,1 1 1 0 0,-1 0 0 0 0,1 0 0 0 0,-1-1 0 0 0,1 1-1 0 0,1 0 1 0 0,1 1-165 0 0,-4-1 145 0 0,1 0 0 0 0,0 0 0 0 0,0 0 0 0 0,0 0 0 0 0,0 0 1 0 0,0 0-1 0 0,-1 1 0 0 0,1-1 0 0 0,0 0 0 0 0,0 1 0 0 0,0-1 0 0 0,-1 0 0 0 0,1 1 0 0 0,1 0 0 0 0,-1 0-141 0 0,-3 6-208 0 0,2-7 396 0 0,0 1-1 0 0,0 0 1 0 0,0 0-1 0 0,0 0 1 0 0,0 0-1 0 0,-1 0 1 0 0,1-1 0 0 0,0 1-1 0 0,-1 0 1 0 0,1 0-1 0 0,0-1 1 0 0,-1 1-1 0 0,1 0 1 0 0,-1 0-1 0 0,1-1 1 0 0,-1 1-1 0 0,0 0 1 0 0,1-1-1 0 0,-1 1 1 0 0,1-1 0 0 0,-1 1-1 0 0,0-1 1 0 0,0 1-1 0 0,1-1 1 0 0,-2 1-1 0 0,1 0-57 0 0,0 0 1 0 0,0 0-1 0 0,0-1 0 0 0,0 1 0 0 0,1 0 0 0 0,-1 0 1 0 0,0 0-1 0 0,1 0 0 0 0,-1 0 0 0 0,1 0 0 0 0,-1 1 0 0 0,1-1 1 0 0,-1 1-1 0 0,-8 14-1468 0 0,-1-4-349 0 0,8-9 953 0 0,0-1 0 0 0,0 0 0 0 0,-1 1 1 0 0,1-1-1 0 0,0 0 0 0 0,-1 0 0 0 0,-4 3 0 0 0,-3 2-1688 0 0,0 2 1625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5695 0 0,'0'0'443'0'0,"9"-1"-182"0"0,15-9 1668 0 0,-7 2-1063 0 0,25-10-349 0 0,-29 11-518 0 0,2 0 14 0 0,-13 6 35 0 0,-1-3 2 0 0,0 3 140 0 0,-29 11 990 0 0,23-8-1008 0 0,0-1 0 0 0,1 1 0 0 0,-1 0 0 0 0,1 0 0 0 0,-1 0 0 0 0,-6 5 0 0 0,8-5-78 0 0,0 0-1 0 0,0 0 1 0 0,0-1-1 0 0,0 1 0 0 0,0-1 1 0 0,0 0-1 0 0,0 0 1 0 0,0 0-1 0 0,-1 0 1 0 0,1 0-1 0 0,0-1 0 0 0,-1 1 1 0 0,-3-1-1 0 0,6 0 1003 0 0,10-13-912 0 0,-6 11-181 0 0,0 1-1 0 0,0-1 0 0 0,-1 0 1 0 0,1 1-1 0 0,1 0 0 0 0,-1-1 1 0 0,6 0-1 0 0,4-2-5 0 0,-9 2 5 0 0,1 1-1 0 0,-1 0 1 0 0,1 0 0 0 0,0 1-1 0 0,-1-1 1 0 0,1 1-1 0 0,0 0 1 0 0,-1 0-1 0 0,1 1 1 0 0,8 1 0 0 0,-8-2 119 0 0,-2-1-109 0 0,8 5 48 0 0,-11-3-60 0 0,2-1-7 0 0,-1 1-1 0 0,0-1 1 0 0,0 1 0 0 0,1-1 0 0 0,-1 1 0 0 0,0 0 0 0 0,0 0 0 0 0,0 0-1 0 0,0 0 1 0 0,0 0 0 0 0,0 0 0 0 0,0 0 0 0 0,0 0 0 0 0,0 0 0 0 0,-1 0-1 0 0,1 0 1 0 0,0 1 0 0 0,-1-1 0 0 0,1 0 0 0 0,-1 0 0 0 0,1 1-1 0 0,-1-1 1 0 0,0 0 0 0 0,1 1 0 0 0,-1-1 0 0 0,0 1 0 0 0,0-1 0 0 0,0 0-1 0 0,0 3 1 0 0,-1-3 411 0 0,1 0-361 0 0,0-1 0 0 0,0 1 0 0 0,-1-1 0 0 0,1 1-1 0 0,0-1 1 0 0,0 1 0 0 0,0-1 0 0 0,0 1 0 0 0,0-1 0 0 0,0 1 0 0 0,0-1-1 0 0,-1 1 1 0 0,1-1 0 0 0,1 1 0 0 0,-1-1 0 0 0,0 1 0 0 0,0-1-1 0 0,0 1 1 0 0,0-1 0 0 0,0 1 0 0 0,0-1 0 0 0,0 1 0 0 0,1-1 0 0 0,-1 1-1 0 0,0-1 1 0 0,0 1 0 0 0,1-1 0 0 0,-1 0 0 0 0,1 1 0 0 0,3 0-42 0 0,0-1 1 0 0,-1 0 0 0 0,1 0 0 0 0,0 0 0 0 0,0-1 0 0 0,-1 1 0 0 0,1-1 0 0 0,0 0 0 0 0,-1 0-1 0 0,1-1 1 0 0,4-1 0 0 0,22-6-6 0 0,-18 7 4 0 0,0 0 0 0 0,11-5 0 0 0,-16 5 0 0 0,1 1 0 0 0,-1 0 0 0 0,1 0 0 0 0,12 0 0 0 0,3 0 0 0 0,-16 1 9 0 0,0 0-1 0 0,0 1 0 0 0,8 1 1 0 0,11 1 31 0 0,-22-3-38 0 0,-1 0 1 0 0,1 1 0 0 0,-1 0 0 0 0,0 0 0 0 0,6 2 0 0 0,11 3-22 0 0,14 3-47 0 0,-29-7 64 0 0,0 0 0 0 0,0 0 0 0 0,0 0 0 0 0,0 1 1 0 0,7 5-1 0 0,6 6 207 0 0,-3-15-23 0 0,-14 1-182 0 0,0 1 1 0 0,0-1 0 0 0,0 0-1 0 0,-1 1 1 0 0,1-1 0 0 0,0 0 0 0 0,0 0-1 0 0,0 0 1 0 0,0 0 0 0 0,0 0-1 0 0,0 0 1 0 0,0 0 0 0 0,0 0 0 0 0,0 0-1 0 0,-1 0 1 0 0,1 0 0 0 0,0 0-1 0 0,0-1 1 0 0,0 1 0 0 0,0 0 0 0 0,0-1-1 0 0,0 1 1 0 0,-1 0 0 0 0,1-1-1 0 0,0 1 1 0 0,0-1 0 0 0,-1 0-1 0 0,1 1 1 0 0,1-2 0 0 0,0 0 10 0 0,1 1 0 0 0,-1-1 0 0 0,1 1 0 0 0,0-1 0 0 0,0 1 0 0 0,0 0 0 0 0,5-1 0 0 0,12-5 29 0 0,50-18 205 0 0,-60 21-223 0 0,-1 1 0 0 0,16-3 0 0 0,9-3-24 0 0,25-7 13 0 0,-18 9-196 0 0,-27 4-160 0 0,-12 3 228 0 0,0-1 0 0 0,0 1-1 0 0,0 0 1 0 0,0-1-1 0 0,0 1 1 0 0,0-1-1 0 0,0 0 1 0 0,2-1-1 0 0,7-3-808 0 0,-10 4 701 0 0,0 1 0 0 0,0 0-1 0 0,0-1 1 0 0,0 1 0 0 0,0-1 0 0 0,0 1-1 0 0,0-1 1 0 0,0 1 0 0 0,0-1 0 0 0,0 0-1 0 0,0 1 1 0 0,-1-1 0 0 0,1 0 0 0 0,0 0 0 0 0,0 0-1 0 0,-1 1 1 0 0,1-1 0 0 0,-1 0 0 0 0,1 0-1 0 0,-1 0 1 0 0,1 0 0 0 0,0-2 0 0 0,0-3-1034 0 0,1 0 0 0 0,-1-1 0 0 0,0 1 0 0 0,-1 0 0 0 0,1-1 0 0 0,-2-10-1 0 0,0 10 676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7167 0 0,'0'0'6550'0'0,"2"0"-6220"0"0,-1 1-273 0 0,0 0 0 0 0,0 0 0 0 0,0-1 0 0 0,1 1 0 0 0,-1 0 1 0 0,0-1-1 0 0,1 1 0 0 0,-1-1 0 0 0,0 0 0 0 0,1 1 0 0 0,-1-1 0 0 0,1 0 0 0 0,-1 0 0 0 0,1 0 0 0 0,-1 0 0 0 0,0 0 0 0 0,1 0 0 0 0,-1 0 0 0 0,1-1 0 0 0,-1 1 0 0 0,0-1 0 0 0,3 0 0 0 0,27-4 606 0 0,37-14-30 0 0,-9 4-385 0 0,-44 9-205 0 0,0 1 0 0 0,22-5-1 0 0,-17 5-42 0 0,25-11-1 0 0,-13 5 18 0 0,-14 4 56 0 0,32-16-1 0 0,-23 9-41 0 0,-18 9-32 0 0,-1 0 0 0 0,16-12-1 0 0,8-6 22 0 0,48-26 252 0 0,-70 43-236 0 0,0 0 0 0 0,12-4-1 0 0,-12 6-14 0 0,-1-1 1 0 0,17-10-1 0 0,7-1 32 0 0,-33 16-53 0 0,0 0 0 0 0,0 0 0 0 0,0 0 0 0 0,0 0 0 0 0,0 0 0 0 0,0 0 0 0 0,0 0 0 0 0,-1 0 0 0 0,1 0 0 0 0,0 0 0 0 0,0 0 0 0 0,0 0 0 0 0,0 0 0 0 0,0 0 0 0 0,0 0 0 0 0,0 0 0 0 0,0 0 0 0 0,0 0 0 0 0,0 0 0 0 0,0 0 0 0 0,0 0 0 0 0,0 0 0 0 0,0-1 0 0 0,0 1 0 0 0,0 0 0 0 0,0 0 0 0 0,-1 0 0 0 0,1 0 0 0 0,0 0 0 0 0,0 0 0 0 0,0 0 0 0 0,0 0 0 0 0,0 0 0 0 0,0 0 0 0 0,0 0 0 0 0,0 0 0 0 0,0-1 0 0 0,0 1 0 0 0,0 0 0 0 0,0 0 0 0 0,0 0 0 0 0,0 0 0 0 0,0 0 0 0 0,0 0 0 0 0,0 0 0 0 0,1 0 0 0 0,-1 0 0 0 0,0 0 0 0 0,0 0 0 0 0,0 0 0 0 0,0 0 0 0 0,0-1 0 0 0,0 1 0 0 0,0 0 0 0 0,0 0 0 0 0,0 0 0 0 0,-6 1 0 0 0,-8 8 0 0 0,13-8 0 0 0,0 0 0 0 0,-1 0 0 0 0,1 0 0 0 0,0 0 0 0 0,0 0 0 0 0,0-1 0 0 0,-1 1 0 0 0,1 0 0 0 0,0-1 0 0 0,-1 1 0 0 0,1-1 0 0 0,-1 0 0 0 0,-1 1 0 0 0,-4 0 1 0 0,5-2 0 0 0,1 1-1 0 0,-1 1 1 0 0,0-1-1 0 0,0 0 1 0 0,0 0-1 0 0,0 1 1 0 0,1-1-1 0 0,-1 1 1 0 0,0-1-1 0 0,0 1 0 0 0,0 0 1 0 0,1 0-1 0 0,-1 0 1 0 0,1 0-1 0 0,-1 0 1 0 0,1 0-1 0 0,-1 0 1 0 0,1 0-1 0 0,-2 2 1 0 0,-2 2 50 0 0,0-2 0 0 0,0 1 1 0 0,0-1-1 0 0,0 1 0 0 0,0-1 0 0 0,-1-1 1 0 0,-8 4-1 0 0,-3 2 339 0 0,16-8-1 0 0,1 2-282 0 0,0-2-107 0 0,0 0 1 0 0,0 0 0 0 0,0 1-1 0 0,0-1 1 0 0,0 0-1 0 0,0 0 1 0 0,1 1 0 0 0,-1-1-1 0 0,0 0 1 0 0,0 0-1 0 0,0 1 1 0 0,0-1-1 0 0,0 0 1 0 0,1 0 0 0 0,-1 1-1 0 0,0-1 1 0 0,0 0-1 0 0,0 0 1 0 0,1 0 0 0 0,-1 0-1 0 0,0 1 1 0 0,0-1-1 0 0,1 0 1 0 0,-1 0-1 0 0,0 0 1 0 0,0 0 0 0 0,1 0-1 0 0,-1 0 1 0 0,0 0-1 0 0,0 0 1 0 0,1 0 0 0 0,-1 0-1 0 0,0 0 1 0 0,0 0-1 0 0,1 0 1 0 0,-1 0-1 0 0,0 0 1 0 0,0 0 0 0 0,1 0-1 0 0,-1 0 1 0 0,0 0-1 0 0,1 0 1 0 0,-1 0-1 0 0,0 0 1 0 0,0 0 0 0 0,1-1-1 0 0,0 1 8 0 0,0 0-2 0 0,1 0 0 0 0,-1 0 0 0 0,1 0 0 0 0,-1-1 0 0 0,0 1 0 0 0,1 0 0 0 0,-1-1 0 0 0,1 1 0 0 0,-1-1 0 0 0,0 0 0 0 0,1 1 0 0 0,-1-1 0 0 0,0 0 0 0 0,0 0 0 0 0,0 0 0 0 0,1 1 0 0 0,-1-1 0 0 0,0-1 0 0 0,1 0 0 0 0,0 0-6 0 0,-1 1 1 0 0,1 0 0 0 0,-1 0 0 0 0,1 1 0 0 0,0-1 0 0 0,-1 0 0 0 0,1 0 0 0 0,0 1 0 0 0,0-1 0 0 0,0 1 0 0 0,0 0 0 0 0,-1-1 0 0 0,3 1 0 0 0,17-5-4 0 0,38-24 3 0 0,-51 26-12 0 0,-1-1-1 0 0,1-1 0 0 0,9-7 1 0 0,16-9-92 0 0,0 2-77 0 0,-19 10 113 0 0,1 0 0 0 0,16-5-1 0 0,-7 2 16 0 0,-19 9 32 0 0,-1 1-1 0 0,1-1 0 0 0,-1 1 1 0 0,1 1-1 0 0,0-1 1 0 0,7-1-1 0 0,-11 3 11 0 0,-1 0-1 0 0,0 0 0 0 0,0 0 1 0 0,0-1-1 0 0,1 1 1 0 0,-1 0-1 0 0,0 0 1 0 0,0 0-1 0 0,0 0 0 0 0,0 0 1 0 0,1 0-1 0 0,-1 0 1 0 0,0 0-1 0 0,0 0 1 0 0,0 0-1 0 0,1 0 0 0 0,-1 0 1 0 0,0 0-1 0 0,0 0 1 0 0,0 0-1 0 0,1 1 1 0 0,-1-1-1 0 0,0 0 0 0 0,0 0 1 0 0,0 0-1 0 0,0 0 1 0 0,1 0-1 0 0,-1 0 0 0 0,0 0 1 0 0,0 1-1 0 0,0-1 1 0 0,0 0-1 0 0,1 0 1 0 0,-6 7-205 0 0,-17 10 49 0 0,12-9 71 0 0,3-3 30 0 0,1-1-1 0 0,-13 7 0 0 0,12-7 27 0 0,0-1-1 0 0,0 2 0 0 0,-9 6 1 0 0,-1 5 37 0 0,-1-2 0 0 0,-38 23 1 0 0,38-25 25 0 0,-21 17 0 0 0,-11 7-3 0 0,-58 36-108 0 0,93-62 88 0 0,-18 11 0 0 0,21-15 0 0 0,-22 17 0 0 0,7-7-1 0 0,16-12 137 0 0,11-4-127 0 0,0 0 0 0 0,0 0 0 0 0,0 0 0 0 0,0 0 0 0 0,0 0 0 0 0,0 0 0 0 0,0 0 1 0 0,0 0-1 0 0,0 0 0 0 0,0 0 0 0 0,0-1 0 0 0,0 1 0 0 0,0 0 0 0 0,0 0 0 0 0,0 0 0 0 0,0 0 0 0 0,0 0 0 0 0,0 0 1 0 0,0 0-1 0 0,0 0 0 0 0,0 0 0 0 0,0 0 0 0 0,-1 0 0 0 0,1 0 0 0 0,0 0 0 0 0,0 0 0 0 0,0 0 0 0 0,0 0 0 0 0,0 0 1 0 0,0 0-1 0 0,0-1 0 0 0,0 1 0 0 0,0 0 0 0 0,0 0 0 0 0,0 0 0 0 0,0 0 0 0 0,0 0 0 0 0,0 0 0 0 0,0 0 0 0 0,0 0 1 0 0,0 0-1 0 0,0 0 0 0 0,-1 0 0 0 0,1 0 0 0 0,0 0 0 0 0,0 0 0 0 0,0 0 0 0 0,0 0 0 0 0,0 0 0 0 0,0 0 0 0 0,0 0 1 0 0,0 0-1 0 0,0 0 0 0 0,0 0 0 0 0,0 0 0 0 0,0 0 0 0 0,0 0 0 0 0,0 0 0 0 0,-1 1 0 0 0,3-3 13 0 0,-1 1 0 0 0,0 0-1 0 0,1 0 1 0 0,-1 0 0 0 0,0 0-1 0 0,1 0 1 0 0,-1 1 0 0 0,1-1 0 0 0,0 0-1 0 0,-1 1 1 0 0,4-2 0 0 0,13-6 0 0 0,51-38-158 0 0,-56 38-60 0 0,18-16-1 0 0,-19 15 2 0 0,20-14 0 0 0,71-37-705 0 0,-58 37 71 0 0,-31 16-268 0 0,19-12-1 0 0,-32 19 890 0 0,0-1-1 0 0,-1 0 0 0 0,1 1 0 0 0,0-1 0 0 0,0 1 1 0 0,0-1-1 0 0,0 1 0 0 0,1-1 0 0 0,-1 1 0 0 0,0 0 1 0 0,0 0-1 0 0,0 0 0 0 0,0-1 0 0 0,0 1 1 0 0,0 0-1 0 0,2 1 0 0 0,-16 15-9034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147 648 10103 0 0,'-4'6'120'0'0,"-1"-1"0"0"0,0 0 0 0 0,0 0 0 0 0,0-1 0 0 0,-1 1 0 0 0,1-1 0 0 0,-1-1 0 0 0,-7 5 0 0 0,8-5 109 0 0,0 0-1 0 0,0 1 1 0 0,-7 6 0 0 0,8-6 37 0 0,0 0 0 0 0,0-1 0 0 0,0 0 1 0 0,-1 0-1 0 0,-6 4 0 0 0,8-5-11 0 0,-1 0-1 0 0,0 1 0 0 0,0-1 1 0 0,-5 6-1 0 0,9-8-223 0 0,0 1 0 0 0,0-1-1 0 0,0 0 1 0 0,0 0 0 0 0,-1 0-1 0 0,1 1 1 0 0,0-1 0 0 0,0 0 0 0 0,0 0-1 0 0,-1 0 1 0 0,1 0 0 0 0,0 0-1 0 0,0 1 1 0 0,0-1 0 0 0,-1 0-1 0 0,1 0 1 0 0,0 0 0 0 0,0 0 0 0 0,-1 0-1 0 0,1 0 1 0 0,0 0 0 0 0,0 0-1 0 0,-1 0 1 0 0,1 0 0 0 0,0 0-1 0 0,0 0 1 0 0,-1 0 0 0 0,1 0-1 0 0,0 0 1 0 0,0 0 0 0 0,-1 0 0 0 0,1 0-1 0 0,0 0 1 0 0,0-1 0 0 0,-1 1-1 0 0,1 0 1 0 0,0 0 0 0 0,0 0-1 0 0,0 0 1 0 0,-1 0 0 0 0,1-1 0 0 0,0 1-1 0 0,3-3 58 0 0,1 0 0 0 0,0 0 0 0 0,1 0-1 0 0,-1 1 1 0 0,7-3 0 0 0,15-9 88 0 0,97-65 49 0 0,-70 50-310 0 0,-34 18-44 0 0,23-14-1 0 0,78-55-230 0 0,-80 57 284 0 0,-32 19 75 0 0,1-1 0 0 0,-1 1 1 0 0,-1-1-1 0 0,11-9 0 0 0,-2 6 1 0 0,-15 8 0 0 0,1 0 0 0 0,-1 0 0 0 0,0-1 0 0 0,0 1 0 0 0,0-1 0 0 0,0 1 0 0 0,0-1 0 0 0,0 1 0 0 0,0-1 0 0 0,0 1 0 0 0,-1-1 0 0 0,1 0 0 0 0,2-1 0 0 0,-4-4 0 0 0,1 5 0 0 0,0 1 0 0 0,-1 0 0 0 0,1 0 0 0 0,0-1 0 0 0,-1 1 0 0 0,1 0 0 0 0,0 0 0 0 0,-1-1 1 0 0,1 1-1 0 0,-1 0 0 0 0,1 0 0 0 0,0 0 0 0 0,-1 0 0 0 0,1 0 0 0 0,-1 0 0 0 0,1 0 0 0 0,-1 0 0 0 0,1 0 0 0 0,0 0 0 0 0,-1 0 0 0 0,1 0 0 0 0,-1 0 0 0 0,1 0 0 0 0,-1 0 0 0 0,1 0 0 0 0,0 0 0 0 0,-1 0 0 0 0,0 1 0 0 0,-13 7-13 0 0,1-1-28 0 0,3-4 22 0 0,1 0 1 0 0,-1 1-1 0 0,-14 9 0 0 0,-47 28 145 0 0,44-26 30 0 0,21-12-94 0 0,1 1 1 0 0,-1-1 0 0 0,1 1-1 0 0,0 0 1 0 0,-6 5 0 0 0,10-8-23 0 0,-1 1 1 0 0,1-1 0 0 0,0 0-1 0 0,-1 0 1 0 0,1 0 0 0 0,-1 0-1 0 0,1 0 1 0 0,-1 0 0 0 0,-2 0-1 0 0,3 0 616 0 0,1-1-648 0 0,0 0 0 0 0,0 1 0 0 0,0-1 0 0 0,0 0-1 0 0,0 0 1 0 0,0 0 0 0 0,1 1 0 0 0,-1-1 0 0 0,0 0 0 0 0,0 0-1 0 0,0 0 1 0 0,0 1 0 0 0,0-1 0 0 0,1 0 0 0 0,-1 0 0 0 0,0 0 0 0 0,0 0-1 0 0,0 0 1 0 0,1 1 0 0 0,-1-1 0 0 0,0 0 0 0 0,0 0 0 0 0,1 0-1 0 0,-1 0 1 0 0,0 0 0 0 0,0 0 0 0 0,0 0 0 0 0,1 0 0 0 0,-1 0-1 0 0,0 0 1 0 0,0 0 0 0 0,1 0 0 0 0,-1 0 0 0 0,0 0 0 0 0,0 0-1 0 0,1 0 1 0 0,-1 0 0 0 0,0 0 0 0 0,0 0 0 0 0,1 0 0 0 0,-1 0-1 0 0,0-1 1 0 0,0 1 0 0 0,1 0 0 0 0,11-5 167 0 0,60-40-47 0 0,-57 35-128 0 0,2 1 0 0 0,23-10 0 0 0,7-3 0 0 0,-1-1-89 0 0,24-13-142 0 0,-43 19 143 0 0,65-43-34 0 0,-75 48 95 0 0,20-11 0 0 0,6-4 27 0 0,-28 21 18 0 0,-15 6-9 0 0,1 0 0 0 0,0-1 0 0 0,-1 1 0 0 0,1 0 0 0 0,0 0 0 0 0,-1 0 0 0 0,1 0 0 0 0,-1-1-1 0 0,1 1 1 0 0,0 0 0 0 0,-1-1 0 0 0,1 1 0 0 0,-1 0 0 0 0,1-1 0 0 0,-1 1 0 0 0,1-1 0 0 0,-1 1 0 0 0,1-1 0 0 0,-1 1 0 0 0,0-1 0 0 0,1 1 0 0 0,-1-1 0 0 0,1 1 0 0 0,-1-1 0 0 0,0 1 0 0 0,0-1-1 0 0,1 0 1 0 0,-1 1 0 0 0,0-1 0 0 0,0 0 0 0 0,0 0 0 0 0,0 2 2 0 0,-1-1 0 0 0,0 1 0 0 0,0 0 0 0 0,1-1 0 0 0,-1 1-1 0 0,0-1 1 0 0,0 1 0 0 0,0-1 0 0 0,0 1 0 0 0,0-1 0 0 0,0 1 0 0 0,1-1-1 0 0,-1 0 1 0 0,-2 1 0 0 0,-1 0 5 0 0,1 1-11 0 0,-1-1 0 0 0,1 1 0 0 0,0 1 0 0 0,0-1 0 0 0,0 0 0 0 0,0 1 0 0 0,-3 3 1 0 0,-12 11 6 0 0,2-6-56 0 0,-22 20 0 0 0,-18 14 44 0 0,10-7 11 0 0,40-34 32 0 0,5-4-33 0 0,3-3-9 0 0,6-2 20 0 0,-2 3 57 0 0,0-1 1 0 0,-1 0-1 0 0,1 0 1 0 0,-1-1-1 0 0,10-7 1 0 0,-5 2-76 0 0,29-30-3 0 0,-32 34 0 0 0,-1 0 0 0 0,-1 0 0 0 0,1-1 0 0 0,-1 0 0 0 0,0 0 0 0 0,4-8 0 0 0,-5 10 0 0 0,0-1 0 0 0,0 1 0 0 0,0 0 0 0 0,0 0 0 0 0,7-4 0 0 0,-6 4 0 0 0,1 0 0 0 0,-1 0 0 0 0,6-8 0 0 0,8-9 0 0 0,7-10 0 0 0,-11 14 0 0 0,-12 14 0 0 0,-1 0 0 0 0,1-1 0 0 0,-1 1 0 0 0,1 0 0 0 0,1-5 0 0 0,3-1 7 0 0,-7 9-5 0 0,0 0 1 0 0,1-1-1 0 0,-1 1 1 0 0,0 0-1 0 0,0 0 1 0 0,0 0-1 0 0,1-1 1 0 0,-1 1-1 0 0,0 0 0 0 0,0-1 1 0 0,0 1-1 0 0,1 0 1 0 0,-1 0-1 0 0,0-1 1 0 0,0 1-1 0 0,0 0 1 0 0,0-1-1 0 0,0 1 1 0 0,0 0-1 0 0,0-1 0 0 0,0 1 1 0 0,0 0-1 0 0,0-1 1 0 0,0 1-1 0 0,0 0 1 0 0,0-1-1 0 0,0 1 1 0 0,0 0-1 0 0,0-1 0 0 0,0 1 1 0 0,-1-2 56 0 0,-4 0 33 0 0,5 2-88 0 0,0 0 0 0 0,-1-1-1 0 0,1 1 1 0 0,0 0 0 0 0,-1 0 0 0 0,1 0-1 0 0,0 0 1 0 0,-1 0 0 0 0,1-1 0 0 0,0 1 0 0 0,-1 0-1 0 0,1 0 1 0 0,0 0 0 0 0,-1 0 0 0 0,1 0-1 0 0,0 0 1 0 0,-1 0 0 0 0,1 0 0 0 0,0 0-1 0 0,-1 0 1 0 0,1 0 0 0 0,0 1 0 0 0,-1-1-1 0 0,0 0 1 0 0,-13 0 24 0 0,13-1-28 0 0,1 1 0 0 0,-1 0 1 0 0,1 0-1 0 0,-1 0 1 0 0,1-1-1 0 0,-1 1 0 0 0,1 0 1 0 0,-1 0-1 0 0,1 0 1 0 0,-1 0-1 0 0,0 0 0 0 0,1 0 1 0 0,-1 0-1 0 0,1 0 1 0 0,-1 0-1 0 0,1 0 0 0 0,-1 0 1 0 0,1 1-1 0 0,-1-1 1 0 0,1 0-1 0 0,-1 0 0 0 0,1 0 1 0 0,-1 1-1 0 0,1-1 1 0 0,-1 0-1 0 0,1 1 0 0 0,0-1 1 0 0,-1 0-1 0 0,1 1 1 0 0,-1-1-1 0 0,1 0 0 0 0,0 1 1 0 0,-1-1-1 0 0,1 1 1 0 0,-5 0-108 0 0,-2 1-31 0 0,6-3 89 0 0,3-2 29 0 0,0 1 20 0 0,0 1 0 0 0,0-1 0 0 0,0 0 0 0 0,0 1 0 0 0,0-1 0 0 0,1 1 0 0 0,-1 0 0 0 0,0 0 0 0 0,1 0 0 0 0,-1 0 0 0 0,1 0 0 0 0,-1 0 0 0 0,1 1 0 0 0,3-1 0 0 0,4-2-15 0 0,1 0 0 0 0,13-7 0 0 0,7-1-12 0 0,-22 7 27 0 0,0 0 0 0 0,12-6-1 0 0,10-5 13 0 0,-9 6 37 0 0,-18 6-49 0 0,1 1 1 0 0,0 0 0 0 0,0 0-1 0 0,1 0 1 0 0,-1 1 0 0 0,6-2-1 0 0,3 0 5 0 0,-13 3-43 0 0,0-1 1 0 0,1 1-1 0 0,-1 0 1 0 0,0-1-1 0 0,0 1 1 0 0,0 0-1 0 0,0 0 1 0 0,0 0-1 0 0,0 0 1 0 0,1 0-1 0 0,-1 0 1 0 0,0 0-1 0 0,0 0 1 0 0,0 0-1 0 0,0 0 1 0 0,0 1-1 0 0,0-1 1 0 0,2 1-1 0 0,-2 0-754 0 0,0 1 366 0 0,-2 0-1 0 0,1 1 1 0 0,0-1-1 0 0,0 0 1 0 0,-1 0-1 0 0,1 0 1 0 0,-1 0-1 0 0,0 3 1 0 0,-1-3-428 0 0,1 1 0 0 0,-1 0 1 0 0,0-1-1 0 0,1 0 1 0 0,-1 1-1 0 0,-4 3 1 0 0,-5 7-1974 0 0,10-12 2611 0 0,0 0 0 0 0,0 0 0 0 0,0 0 0 0 0,0 0-1 0 0,0 0 1 0 0,0 0 0 0 0,0-1 0 0 0,0 1 0 0 0,0 0 0 0 0,-2 0-1 0 0,-6 6-1501 0 0,2 0 1250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11023 0 0,'-11'3'1176'0'0,"10"-3"-1125"0"0,1 0 1 0 0,-1 0-1 0 0,0 0 0 0 0,1 1 0 0 0,-1-1 0 0 0,0 0 0 0 0,1 0 0 0 0,-1 1 0 0 0,0-1 0 0 0,1 1 0 0 0,-1-1 1 0 0,1 0-1 0 0,-1 1 0 0 0,0 0 0 0 0,1-1 7 0 0,-1 1 1 0 0,1-1-1 0 0,-1 1 0 0 0,1-1 1 0 0,0 0-1 0 0,-1 1 0 0 0,1-1 1 0 0,-1 0-1 0 0,1 0 0 0 0,-1 1 1 0 0,1-1-1 0 0,-1 0 0 0 0,1 0 1 0 0,-1 0-1 0 0,1 0 1 0 0,-1 0-1 0 0,1 1 0 0 0,-1-1 1 0 0,1 0-1 0 0,-1 0 0 0 0,-3 4 934 0 0,4-4-968 0 0,0 0 1 0 0,0 1-1 0 0,0-1 1 0 0,0 0-1 0 0,0 0 1 0 0,0 0-1 0 0,0 1 1 0 0,0-1-1 0 0,0 0 0 0 0,0 0 1 0 0,0 0-1 0 0,0 0 1 0 0,0 1-1 0 0,-1-1 1 0 0,1 0-1 0 0,0 0 1 0 0,0 0-1 0 0,0 0 1 0 0,0 0-1 0 0,0 1 0 0 0,0-1 1 0 0,-1 0-1 0 0,1 0 1 0 0,0 0-1 0 0,0 0 1 0 0,0 0-1 0 0,0 0 1 0 0,-1 0-1 0 0,1 0 1 0 0,0 0-1 0 0,0 0 0 0 0,0 1 1 0 0,-1-2 2 0 0,1 1 0 0 0,0 0 0 0 0,0 0 0 0 0,0 0 0 0 0,-1 0 0 0 0,1 0 0 0 0,0 0 0 0 0,0 0 0 0 0,0 0 0 0 0,-1 0 0 0 0,1 0 0 0 0,0 0 1 0 0,0 0-1 0 0,0 0 0 0 0,-1 0 0 0 0,1 0 0 0 0,0 0 0 0 0,0 0 0 0 0,0 1 0 0 0,0-1 0 0 0,-1 0 0 0 0,1 0 0 0 0,0 0 0 0 0,0 0 0 0 0,0 0 0 0 0,0 0 0 0 0,-1 0 0 0 0,1 1 0 0 0,0-1 0 0 0,0 0 0 0 0,0 0 0 0 0,0 0 0 0 0,0 0 0 0 0,0 1 1 0 0,0-1-1 0 0,-1 0 0 0 0,1 0 0 0 0,0 0 0 0 0,0 0 0 0 0,0 1 0 0 0,0-1 0 0 0,0 0 0 0 0,0 0 0 0 0,0 0 0 0 0,0 1 0 0 0,0-1 0 0 0,0 0 0 0 0,0 0 0 0 0,0 0-31 0 0,0 2 444 0 0,1-2-418 0 0,-1 0 0 0 0,1 0-1 0 0,-1 0 1 0 0,1 1 0 0 0,0-1 0 0 0,-1 0-1 0 0,1 0 1 0 0,0 0 0 0 0,-1 0-1 0 0,1 0 1 0 0,0-1 0 0 0,-1 1 0 0 0,2 0-1 0 0,0-2 1 0 0,-1 2-11 0 0,-1-1 0 0 0,1 0 0 0 0,0 1 0 0 0,0-1-1 0 0,0 0 1 0 0,0 1 0 0 0,0-1 0 0 0,0 1-1 0 0,0-1 1 0 0,0 1 0 0 0,0 0 0 0 0,0-1 0 0 0,0 1-1 0 0,0 0 1 0 0,2 0 0 0 0,6-4 124 0 0,-9 4-138 0 0,1 0 0 0 0,-1 0 0 0 0,0-1 0 0 0,0 1 0 0 0,0 0 0 0 0,1 0 0 0 0,-1 0 0 0 0,0 0 0 0 0,0 0 0 0 0,1 0 0 0 0,-1 0-1 0 0,0-1 1 0 0,0 1 0 0 0,1 0 0 0 0,-1 0 0 0 0,0 0 0 0 0,0 0 0 0 0,1 0 0 0 0,-1 0 0 0 0,0 0 0 0 0,0 0 0 0 0,1 0 0 0 0,-1 0 0 0 0,0 0 0 0 0,0 0-1 0 0,1 1 1 0 0,-1-1 0 0 0,0 0 0 0 0,0 0 0 0 0,1 0 0 0 0,-1 0 0 0 0,0 0 0 0 0,0 0 0 0 0,1 1 0 0 0,-1-1 0 0 0,0 0 0 0 0,0 0 0 0 0,1 1-101 0 0,0-1 0 0 0,0 1 0 0 0,0-1 1 0 0,0 1-1 0 0,0 0 0 0 0,0-1 0 0 0,-1 1 1 0 0,1 0-1 0 0,0 0 0 0 0,-1 0 0 0 0,1-1 1 0 0,0 1-1 0 0,-1 0 0 0 0,1 0 0 0 0,-1 0 1 0 0,1 0-1 0 0,-1 0 0 0 0,0 0 1 0 0,1 0-1 0 0,-1 0 0 0 0,0 0 0 0 0,0 0 1 0 0,1 0-1 0 0,-1 2 0 0 0,-1 0 44 0 0,0-1 0 0 0,1 1 0 0 0,-1 0-1 0 0,0-1 1 0 0,-1 1 0 0 0,1-1 0 0 0,-3 5 0 0 0,0 1-161 0 0,-2 1-781 0 0,-1 1 0 0 0,0-2 0 0 0,-13 14 1 0 0,14-16-216 0 0,4-3 603 0 0,-1-1 1 0 0,1 0 0 0 0,-1-1-1 0 0,1 1 1 0 0,-1 0 0 0 0,0-1-1 0 0,-4 2 1 0 0,-15 10-2726 0 0,6 3 2363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24.40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479 739 9727 0 0,'0'0'750'0'0,"0"14"-362"0"0,5 2 582 0 0,1-1 0 0 0,0 1 0 0 0,1-1 0 0 0,18 28 0 0 0,3 7-318 0 0,22 40-4 0 0,-45-83-609 0 0,1 1 0 0 0,-1-2-1 0 0,9 10 1 0 0,5 3 25 0 0,-17-17-46 0 0,0 0 0 0 0,0 0 0 0 0,0 0 0 0 0,1 0 1 0 0,-1-1-1 0 0,1 1 0 0 0,-1-1 0 0 0,1 0 0 0 0,4 2 0 0 0,-7-3-8 0 0,1 0 0 0 0,-1 0 0 0 0,1 0 0 0 0,-1 0 0 0 0,1 0 0 0 0,-1 0 0 0 0,1 0 0 0 0,-1-1 0 0 0,1 1 0 0 0,-1 0 0 0 0,1 0 0 0 0,-1 0 0 0 0,1-1 0 0 0,-1 1 0 0 0,1 0 0 0 0,-1-1 0 0 0,0 1 0 0 0,1 0 0 0 0,-1-1 0 0 0,0 1 0 0 0,1 0 0 0 0,-1-1 0 0 0,0 1 0 0 0,1-1 0 0 0,-1 1 0 0 0,0-1 0 0 0,0 1 0 0 0,1-1 0 0 0,-1 1 0 0 0,0-1 0 0 0,0 1 0 0 0,0-1 0 0 0,0 1 0 0 0,0-1 0 0 0,0 1 0 0 0,0-1 0 0 0,0 1 0 0 0,0-1 0 0 0,0 0 0 0 0,-2-13 158 0 0,-1 0 0 0 0,-1-1 0 0 0,-8-19 0 0 0,-22-47 51 0 0,20 52-216 0 0,7 15-13 0 0,0-1 1 0 0,-1 1 0 0 0,-12-15-1 0 0,20 28 15 0 0,-1 0-1 0 0,0 0 1 0 0,0 0 0 0 0,1 0-1 0 0,-1 0 1 0 0,0 1-1 0 0,0-1 1 0 0,0 0 0 0 0,0 0-1 0 0,0 1 1 0 0,0-1-1 0 0,0 0 1 0 0,0 1 0 0 0,-1-1-1 0 0,1 1 1 0 0,0 0-1 0 0,0-1 1 0 0,-2 1 0 0 0,2 0 5 0 0,0 0-1 0 0,0 0 1 0 0,0 0 0 0 0,0 0 0 0 0,1 1 0 0 0,-1-1 0 0 0,0 0 0 0 0,0 1 0 0 0,0-1 0 0 0,1 1-1 0 0,-1-1 1 0 0,0 1 0 0 0,0-1 0 0 0,1 1 0 0 0,-1 0 0 0 0,0-1 0 0 0,1 1 0 0 0,-1 0 0 0 0,0 0-1 0 0,-2 5 48 0 0,-1-1 0 0 0,1 1 0 0 0,1 0 0 0 0,-1 0 0 0 0,-1 8-1 0 0,3-11-50 0 0,-6 24 27 0 0,1 1 0 0 0,-4 38 0 0 0,-1 8-4 0 0,8-55-7 0 0,1-7 19 0 0,0-1 1 0 0,-5 13 0 0 0,7-24-36 0 0,0 1 1 0 0,0-1-1 0 0,0 0 0 0 0,0 0 0 0 0,0 0 1 0 0,0 1-1 0 0,-1-1 0 0 0,1 0 1 0 0,0 0-1 0 0,0 0 0 0 0,0 0 1 0 0,0 1-1 0 0,0-1 0 0 0,0 0 1 0 0,0 0-1 0 0,-1 0 0 0 0,1 0 1 0 0,0 0-1 0 0,0 1 0 0 0,0-1 1 0 0,0 0-1 0 0,0 0 0 0 0,-1 0 0 0 0,1 0 1 0 0,0 0-1 0 0,0 0 0 0 0,0 0 1 0 0,-1 0-1 0 0,1 0 0 0 0,0 0 1 0 0,0 0-1 0 0,0 0 0 0 0,-1 0 1 0 0,1 0-1 0 0,0 0 0 0 0,0 0 1 0 0,0 0-1 0 0,0 0 0 0 0,-1 0 1 0 0,1 0-1 0 0,0 0 0 0 0,0 0 0 0 0,-1 0 1 0 0,-8-9-53 0 0,-6-16-340 0 0,13 22 353 0 0,-32-74-1568 0 0,-19-15-926 0 0,44 76 1929 0 0,-11-25-1 0 0,12 22 258 0 0,-10-16-1 0 0,-16-26 383 0 0,-39-103-1 0 0,41 88 15 0 0,-50-154 274 0 0,53 138-202 0 0,16 49 142 0 0,-5-16 526 0 0,10 35-424 0 0,7 19-310 0 0,-1 0-1 0 0,1-1 0 0 0,-1 1 0 0 0,-3-5 0 0 0,1 1 20 0 0,5 12-869 0 0,1 7-19 0 0,0 65-9324 0 0,-2-59 7581 0 0,3 1 1567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6159 0 0,'5'2'41'0'0,"-1"0"0"0"0,1-1 0 0 0,0 1 0 0 0,0-1 0 0 0,0 0 0 0 0,0 0 0 0 0,0-1 0 0 0,0 1 0 0 0,0-1 0 0 0,0 0 0 0 0,1-1 0 0 0,-1 1 0 0 0,0-1 0 0 0,0 0 0 0 0,6-2 0 0 0,46-6-425 0 0,12-5 48 0 0,-6 3 912 0 0,-55 10-365 0 0,1 0 0 0 0,-1 0 0 0 0,1 1 0 0 0,-1 1 0 0 0,11 1 0 0 0,-1 0 5 0 0,-11-1-82 0 0,0 0 1 0 0,0 0-1 0 0,0-1 1 0 0,0 1-1 0 0,10-2 0 0 0,29-5 402 0 0,-22 4-426 0 0,-21 2-123 0 0,1 0 1 0 0,-1 0 0 0 0,1-1 0 0 0,-1 1 0 0 0,1-1 0 0 0,4-1-1 0 0,-4 1 14 0 0,-1 0 0 0 0,1 0-1 0 0,0 1 1 0 0,-1-1 0 0 0,7 1-1 0 0,16-3 220 0 0,26-6-108 0 0,-34 8-112 0 0,-15 1 0 0 0,0 0 0 0 0,0-1 0 0 0,0 1 0 0 0,0 0 0 0 0,0-1 0 0 0,0 0 0 0 0,4-1 0 0 0,-2 0 11 0 0,0 1-1 0 0,0 0 1 0 0,0 0 0 0 0,0 0-1 0 0,0 1 1 0 0,7 0-1 0 0,22-4 156 0 0,-13-1 235 0 0,-11 1-263 0 0,1 1 1 0 0,-1 1 0 0 0,1 0-1 0 0,0 1 1 0 0,16-1-1 0 0,6 3-138 0 0,31 6 0 0 0,-16-6 0 0 0,-20-5 5 0 0,-11 1 69 0 0,3-3 70 0 0,-17 4-134 0 0,-1 1 1 0 0,1 0-1 0 0,-1 0 1 0 0,1 1-1 0 0,0-1 1 0 0,3 0-1 0 0,-1 0-34 0 0,0 0 0 0 0,0 0 0 0 0,0 0 0 0 0,0-1 0 0 0,0 1 0 0 0,-1-1 0 0 0,1 0 0 0 0,0-1 0 0 0,-1 1 0 0 0,9-7 0 0 0,-12 8 21 0 0,1 0 1 0 0,0 0-1 0 0,1 0 0 0 0,-1 0 0 0 0,0 0 0 0 0,0 1 1 0 0,0-1-1 0 0,3 0 0 0 0,14-4 228 0 0,19-9-105 0 0,6 1-120 0 0,-25 9 0 0 0,-1 0 0 0 0,-16 3 0 0 0,0-1 0 0 0,0 1 0 0 0,0 1 0 0 0,0-1 0 0 0,0 0 0 0 0,0 0 0 0 0,1 1 0 0 0,-1-1 0 0 0,0 1 0 0 0,0 0 0 0 0,1 0 0 0 0,-1 0 0 0 0,0 0 0 0 0,4 0 0 0 0,-5 0 0 0 0,0 0 0 0 0,1 0 0 0 0,-1 0 0 0 0,0 0 0 0 0,0 0 0 0 0,0-1 0 0 0,0 1 0 0 0,0 0 0 0 0,1-1 0 0 0,-1 1 0 0 0,0-1 0 0 0,1 0 0 0 0,-1 0 0 0 0,0 1 0 0 0,0-1 0 0 0,0 1 0 0 0,0-1 0 0 0,0 1 0 0 0,0 0 0 0 0,0-1 0 0 0,1 1 0 0 0,-1 0 0 0 0,0 0 0 0 0,0 0 0 0 0,2 0 0 0 0,2 0 0 0 0,-4 1 0 0 0,1-1 0 0 0,-1 0 0 0 0,0 0 0 0 0,1 0 0 0 0,-1 0 0 0 0,1 0 0 0 0,-1 0 0 0 0,1 0 0 0 0,-1 0 0 0 0,0-1 0 0 0,1 1 0 0 0,-1 0 0 0 0,1-1 0 0 0,-1 1 0 0 0,0-1 0 0 0,3-1 0 0 0,-4 2 0 0 0,1-1 0 0 0,0 1 0 0 0,0 0 0 0 0,-1 0 0 0 0,1-1 0 0 0,0 1 0 0 0,0 0 0 0 0,0 0 0 0 0,-1 0 0 0 0,1 0 0 0 0,0 0 0 0 0,0 0 0 0 0,0 0 0 0 0,-1 0 0 0 0,1 1 0 0 0,2-1 0 0 0,-3 1 0 0 0,1-1 0 0 0,0 0 0 0 0,0 0 0 0 0,0 0 0 0 0,0 0 0 0 0,-1 0 0 0 0,1 0 0 0 0,0 0 0 0 0,0 0 0 0 0,0 0 0 0 0,0 0 0 0 0,0 0 0 0 0,-1 0 0 0 0,2-1 0 0 0,2-1-1 0 0,-2 1 0 0 0,0 1 0 0 0,0-1 0 0 0,0 0 0 0 0,0 0 0 0 0,0 1 0 0 0,0-1 0 0 0,0 1 0 0 0,4-1 0 0 0,-5 1-2 0 0,-1 0 1 0 0,1 0-1 0 0,0 0 1 0 0,-1 0-1 0 0,1-1 1 0 0,0 1-1 0 0,-1 0 1 0 0,1 0-1 0 0,-1-1 0 0 0,1 1 1 0 0,-1-1-1 0 0,1 1 1 0 0,0 0-1 0 0,-1-1 1 0 0,1 1-1 0 0,-1-1 1 0 0,0 1-1 0 0,1-1 1 0 0,0 0-1 0 0,-1 0 3 0 0,0 0-1 0 0,1 1 0 0 0,-1-1 0 0 0,0 1 1 0 0,1 0-1 0 0,-1-1 0 0 0,1 1 0 0 0,-1-1 0 0 0,1 1 1 0 0,-1 0-1 0 0,1-1 0 0 0,-1 1 0 0 0,1 0 1 0 0,-1-1-1 0 0,1 1 0 0 0,-1 0 0 0 0,1 0 1 0 0,0 0-1 0 0,-1-1 0 0 0,1 1 0 0 0,-1 0 1 0 0,1 0-1 0 0,0 0 0 0 0,0 0 0 0 0,6 1-30 0 0,-6-1 25 0 0,0 1 1 0 0,0-1 0 0 0,0 0-1 0 0,0 0 1 0 0,0 0 0 0 0,0 0-1 0 0,0 0 1 0 0,0 0 0 0 0,0 0-1 0 0,0 0 1 0 0,0-1 0 0 0,0 1-1 0 0,0 0 1 0 0,0-1-1 0 0,0 1 1 0 0,0 0 0 0 0,0-1-1 0 0,0 1 1 0 0,0-1 0 0 0,-1 1-1 0 0,1-1 1 0 0,0 0 0 0 0,1-1-1 0 0,-1 2 3 0 0,-1-1-1 0 0,1 1 0 0 0,0 0 1 0 0,0-1-1 0 0,-1 1 0 0 0,1 0 0 0 0,0-1 1 0 0,0 1-1 0 0,0 0 0 0 0,0 0 1 0 0,0 0-1 0 0,-1 0 0 0 0,1 0 1 0 0,0 0-1 0 0,0 0 0 0 0,0 0 1 0 0,0 0-1 0 0,0 0 0 0 0,1 1 0 0 0,-1-1-1 0 0,-1 0 0 0 0,1 0-1 0 0,0 0 1 0 0,0 0 0 0 0,0 0-1 0 0,0 0 1 0 0,0 0-1 0 0,0 0 1 0 0,0 0 0 0 0,0 0-1 0 0,0 0 1 0 0,0 0 0 0 0,0-1-1 0 0,0 1 1 0 0,-1 0-1 0 0,3-2 1 0 0,1-1 4 0 0,-3 2-9 0 0,0 1 1 0 0,0-1 0 0 0,1 0 0 0 0,-1 0 0 0 0,0 1 0 0 0,0-1 0 0 0,0 0 0 0 0,1 1 0 0 0,-1-1 0 0 0,0 1 0 0 0,1 0 0 0 0,-1 0-1 0 0,0-1 1 0 0,1 1 0 0 0,-1 0 0 0 0,0 0 0 0 0,1 0 0 0 0,-1 0 0 0 0,0 0 0 0 0,1 0 0 0 0,1 1 0 0 0,2-1-18 0 0,0 0 0 0 0,0 0 0 0 0,0 0 0 0 0,0-1 0 0 0,0 0 0 0 0,-1 0 0 0 0,8-2 0 0 0,1-1 1 0 0,-8 3 18 0 0,0-1 0 0 0,0 0 0 0 0,0-1 0 0 0,5-2 0 0 0,16-7 3 0 0,22-9 397 0 0,-8 1 115 0 0,-24 11-385 0 0,-14 7-115 0 0,0 1 0 0 0,1 0 0 0 0,-1 0 1 0 0,0 0-1 0 0,0 0 0 0 0,1 0 0 0 0,2-1 1 0 0,36-16-307 0 0,-23 9 118 0 0,-16 8 167 0 0,0 0-1 0 0,0 0 1 0 0,0 0-1 0 0,0 0 1 0 0,1 0 0 0 0,-1 0-1 0 0,0 0 1 0 0,4 0-1 0 0,-5 1 12 0 0,0 0-1 0 0,0-1 0 0 0,0 1 1 0 0,0 0-1 0 0,0-1 0 0 0,0 1 1 0 0,0-1-1 0 0,0 1 0 0 0,0-1 1 0 0,0 1-1 0 0,0-1 0 0 0,1-1 1 0 0,10-5-30 0 0,-3 4 33 0 0,-5 3 0 0 0,-1-1 0 0 0,1 0 0 0 0,-1-1 0 0 0,1 1 0 0 0,3-2 0 0 0,11-3 0 0 0,-17 6 0 0 0,1 0 0 0 0,0-1 0 0 0,-1 1 0 0 0,1 0 0 0 0,-1-1 0 0 0,1 1 0 0 0,0-1 0 0 0,-1 0 0 0 0,1 0 0 0 0,-1 0 0 0 0,0 1 0 0 0,2-3 0 0 0,-1 2 6 0 0,0 0 0 0 0,-1 0-1 0 0,1 0 1 0 0,0 0 0 0 0,0 1 0 0 0,0-1-1 0 0,-1 0 1 0 0,3 0 0 0 0,12-4 60 0 0,-3 0-55 0 0,-12 5-11 0 0,0 0 0 0 0,1 0 0 0 0,-1-1 0 0 0,0 1 0 0 0,0 0 0 0 0,1-1 0 0 0,-1 1 0 0 0,0-1 0 0 0,0 1 0 0 0,0-1-1 0 0,2-1 1 0 0,8-3 0 0 0,-10 5 0 0 0,0-1 0 0 0,0 1 0 0 0,0 0 0 0 0,0-1 0 0 0,0 1 0 0 0,0-1 0 0 0,0 1 0 0 0,0-1 0 0 0,0 0 0 0 0,1-1 0 0 0,-1 2 0 0 0,-1 0 0 0 0,1 0 0 0 0,-1-1 0 0 0,0 1 0 0 0,1 0 0 0 0,-1 0 0 0 0,1-1 0 0 0,-1 1 0 0 0,1 0 0 0 0,-1 0 0 0 0,1 0 0 0 0,-1 0 0 0 0,0 0 0 0 0,1 0 0 0 0,-1 0 0 0 0,1-1 0 0 0,-1 1 0 0 0,1 1 0 0 0,0-1 0 0 0,-1 0 0 0 0,1 0 0 0 0,-1 0 0 0 0,1 0 0 0 0,-1 0 0 0 0,1 0 0 0 0,-1 0 0 0 0,1 0 0 0 0,-1 0 0 0 0,1-1 0 0 0,-1 1 0 0 0,1 0 0 0 0,-1 0 0 0 0,1 0 0 0 0,-1-1 0 0 0,1 1 0 0 0,-1 0 0 0 0,0 0 0 0 0,1-1 0 0 0,0 1 0 0 0,1-3 0 0 0,-1 3 0 0 0,-1-1 0 0 0,1 0 0 0 0,-1 1 0 0 0,1-1 0 0 0,-1 1 0 0 0,1-1 0 0 0,0 1 0 0 0,-1-1 0 0 0,1 1 0 0 0,0 0 0 0 0,0-1 0 0 0,-1 1 0 0 0,1 0 0 0 0,0-1 0 0 0,0 1 0 0 0,-1 0 0 0 0,1 0 0 0 0,0 0 0 0 0,0 0 0 0 0,1 0 0 0 0,-1 0 0 0 0,0-1 0 0 0,0 1 0 0 0,0 0 0 0 0,0-1 0 0 0,0 1 0 0 0,0-1 0 0 0,0 1 0 0 0,0-1 0 0 0,0 1 0 0 0,0-1 0 0 0,1-1 0 0 0,0 1 0 0 0,-1 0 0 0 0,0 1 0 0 0,0-1 0 0 0,0 0 0 0 0,1 1 0 0 0,-1-1 0 0 0,1 0 0 0 0,-1 1 0 0 0,2-1 0 0 0,-2 1 0 0 0,0-1 0 0 0,1 1 0 0 0,-1 0 0 0 0,0-1 0 0 0,0 0 0 0 0,0 1 0 0 0,0-1 0 0 0,0 0 0 0 0,0 1 0 0 0,0-1 0 0 0,0 0 0 0 0,1-1 0 0 0,-1 1 0 0 0,0 0 0 0 0,0 0 0 0 0,0 0 0 0 0,0 0 0 0 0,1 0 0 0 0,-1 0 0 0 0,0 1 0 0 0,0-1 0 0 0,1 0 0 0 0,-1 1 0 0 0,3-1 0 0 0,-3 0 0 0 0,0 1 0 0 0,0-1 0 0 0,1 1 0 0 0,-1-1 0 0 0,0 1 0 0 0,0-1 0 0 0,0 1-1 0 0,0-1 1 0 0,0 0 0 0 0,0 0 0 0 0,1-1 0 0 0,9-6 17 0 0,-9 7 1 0 0,1 0 0 0 0,-1 0 0 0 0,0 0 0 0 0,0 0 0 0 0,0 0-1 0 0,0-1 1 0 0,0 1 0 0 0,0-1 0 0 0,0 0 0 0 0,0 1 0 0 0,-1-1-1 0 0,3-3 1 0 0,-3 4-13 0 0,0 0 0 0 0,0 0 0 0 0,0 0 0 0 0,1 1-1 0 0,-1-1 1 0 0,0 0 0 0 0,0 0 0 0 0,0 1 0 0 0,1-1-1 0 0,-1 1 1 0 0,0 0 0 0 0,1-1 0 0 0,-1 1 0 0 0,2-1-1 0 0,-1 1-2 0 0,0 0-1 0 0,0-1 0 0 0,0 1 0 0 0,-1-1 0 0 0,1 1 0 0 0,0-1 1 0 0,-1 0-1 0 0,3-1 0 0 0,11-5 30 0 0,-13 6-29 0 0,0 1 1 0 0,0-1-1 0 0,-1 0 0 0 0,1 0 0 0 0,0 0 0 0 0,-1 0 1 0 0,1 0-1 0 0,-1 0 0 0 0,3-2 0 0 0,7-3 130 0 0,-10 6-117 0 0,0 0 1 0 0,0-1 0 0 0,0 1 0 0 0,0 0-1 0 0,0-1 1 0 0,-1 1 0 0 0,1-1 0 0 0,0 1 0 0 0,0-1-1 0 0,0 1 1 0 0,-1-1 0 0 0,1 0 0 0 0,1 0-1 0 0,-2 0-9 0 0,0 1 0 0 0,0 0-1 0 0,1 0 1 0 0,-1-1 0 0 0,0 1-1 0 0,1 0 1 0 0,-1 0 0 0 0,0-1-1 0 0,1 1 1 0 0,-1 0 0 0 0,1 0-1 0 0,-1 0 1 0 0,0-1 0 0 0,1 1 0 0 0,-1 0-1 0 0,1 0 1 0 0,-1 0 0 0 0,0 0-1 0 0,1 0 1 0 0,0 0 0 0 0,7-3 5 0 0,-7 2-1 0 0,0 0 0 0 0,-1 1 0 0 0,1-1 0 0 0,0 0 0 0 0,0 0 0 0 0,0 0 0 0 0,0 1-1 0 0,0-1 1 0 0,0 1 0 0 0,0-1 0 0 0,0 1 0 0 0,0-1 0 0 0,1 1 0 0 0,-1-1 0 0 0,0 1 0 0 0,0 0 0 0 0,0 0 0 0 0,0 0 0 0 0,2-1 0 0 0,-1 1 17 0 0,-1 0 1 0 0,0-1 0 0 0,1 1 0 0 0,-1 0 0 0 0,1-1 0 0 0,-1 0-1 0 0,0 1 1 0 0,0-1 0 0 0,1 0 0 0 0,1-1 0 0 0,-2 1-1 0 0,0 0 1 0 0,1 0-1 0 0,-1 0 1 0 0,0 0-1 0 0,1 1 1 0 0,-1-1-1 0 0,1 1 1 0 0,-1-1-1 0 0,3 0 1 0 0,-3 1-14 0 0,-1 0 1 0 0,1 0-1 0 0,0-1 1 0 0,0 1-1 0 0,0 0 1 0 0,0-1-1 0 0,-1 1 1 0 0,1-1-1 0 0,0 1 1 0 0,0-1-1 0 0,-1 1 1 0 0,2-2-1 0 0,9-4 150 0 0,-9 5-152 0 0,0 1 0 0 0,0 0-1 0 0,-1-1 1 0 0,1 1 0 0 0,0-1 0 0 0,0 0 0 0 0,0 0-1 0 0,0 0 1 0 0,0 0 0 0 0,-1 0 0 0 0,1 0-1 0 0,3-2 1 0 0,-4 1-17 0 0,1 1 0 0 0,0 0 0 0 0,0 0 0 0 0,0 0-1 0 0,0 0 1 0 0,0 0 0 0 0,0 1 0 0 0,4-2 0 0 0,10-4-214 0 0,2-2-183 0 0,-14 7 249 0 0,-1-1 0 0 0,0 1 1 0 0,1-1-1 0 0,-1 0 0 0 0,4-3 0 0 0,-4 3 50 0 0,0 0-1 0 0,-1 1 1 0 0,1-1-1 0 0,1 1 1 0 0,3-2-1 0 0,12-6-163 0 0,-15 8 150 0 0,-1-1-1 0 0,1 1 1 0 0,-1 0 0 0 0,1-1-1 0 0,5 1 1 0 0,6-3-539 0 0,-4 3 20 0 0,-10 1 564 0 0,-1 1 1 0 0,1-1-1 0 0,0 0 0 0 0,-1 0 0 0 0,1 0 0 0 0,0 0 0 0 0,0 0 0 0 0,-1 0 1 0 0,1-1-1 0 0,0 1 0 0 0,-1 0 0 0 0,1 0 0 0 0,0 0 0 0 0,-1-1 0 0 0,1 1 1 0 0,0 0-1 0 0,-1 0 0 0 0,1-1 0 0 0,0 0 0 0 0,0 1 25 0 0,-1-1-53 0 0,1 0-1 0 0,-1 0 0 0 0,1 0 1 0 0,0 1-1 0 0,-1-1 1 0 0,1 0-1 0 0,0 1 1 0 0,0-1-1 0 0,-1 1 1 0 0,1-1-1 0 0,0 1 1 0 0,0-1-1 0 0,0 1 1 0 0,0-1-1 0 0,-1 1 0 0 0,1 0 1 0 0,0-1-1 0 0,0 1 1 0 0,0 0-1 0 0,0 0 1 0 0,0 0-1 0 0,0 0 1 0 0,0 0-1 0 0,0 0 1 0 0,0 0-1 0 0,0 0 1 0 0,0 0-1 0 0,1 1 0 0 0,-1-1-14 0 0,0 0 0 0 0,-1 0-1 0 0,1 0 1 0 0,0 0-1 0 0,0-1 1 0 0,0 1-1 0 0,0 0 1 0 0,-1 0 0 0 0,1 0-1 0 0,0-1 1 0 0,0 1-1 0 0,-1 0 1 0 0,1-1-1 0 0,0 1 1 0 0,0-1-1 0 0,-1 1 1 0 0,1-1 0 0 0,0 0-1 0 0,10-5-1400 0 0,1 5 1085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2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5639 0 0,'0'0'436'0'0,"16"-1"295"0"0,-10-1-332 0 0,0-1-1 0 0,0 1 1 0 0,-1-1-1 0 0,1-1 1 0 0,-1 1 0 0 0,1-1-1 0 0,7-7 1 0 0,1 0 197 0 0,30-15 539 0 0,-13 8-694 0 0,-17 11-213 0 0,22-10-1 0 0,-4 2-90 0 0,-17 9 245 0 0,25-7 0 0 0,-41 13-381 0 0,0 1 1 0 0,0-1-1 0 0,0 0 0 0 0,0 1 0 0 0,0-1 0 0 0,0 0 0 0 0,0 0 0 0 0,0 0 1 0 0,0 0-1 0 0,0 0 0 0 0,0 0 0 0 0,0 0 0 0 0,-2-1 0 0 0,2 1 5 0 0,0 0-1 0 0,0 0 0 0 0,0 0 0 0 0,0 0 1 0 0,0 0-1 0 0,0 0 0 0 0,0 0 0 0 0,0 0 1 0 0,0 0-1 0 0,0 0 0 0 0,0 1 0 0 0,0-1 1 0 0,0 0-1 0 0,0 1 0 0 0,-1 0 0 0 0,-3 1 44 0 0,0 2 32 0 0,0-1 0 0 0,0-1 0 0 0,0 1 1 0 0,-1-1-1 0 0,-9 3 0 0 0,9-3-5 0 0,0 1 0 0 0,-1-1 0 0 0,1 1 1 0 0,-6 4-1 0 0,-19 8 239 0 0,26-13-266 0 0,1 0 0 0 0,0 0 0 0 0,0 0 0 0 0,1 1 1 0 0,-7 4-1 0 0,-8 6 128 0 0,7-3-97 0 0,10-9-20 0 0,3-4 112 0 0,2-1-158 0 0,1 0 1 0 0,-1 0-1 0 0,1 1 0 0 0,-1-1 0 0 0,1 1 0 0 0,0 0 0 0 0,10-4 0 0 0,-4 1-15 0 0,-6 4-7 0 0,0 0 0 0 0,0 0 0 0 0,0 1 0 0 0,5-1 0 0 0,-5 0-20 0 0,0 1 1 0 0,0 0 0 0 0,-1-1-1 0 0,7-3 1 0 0,2-2-79 0 0,0 1-1 0 0,22-9 1 0 0,29-14-182 0 0,-63 29 288 0 0,0 0 0 0 0,1-1 0 0 0,-1 0 0 0 0,0 1 0 0 0,0-1 0 0 0,0 0 0 0 0,0 1 0 0 0,0-1 0 0 0,0 0 0 0 0,0 0 0 0 0,0 0 0 0 0,0 0 0 0 0,0 0 0 0 0,1-2 0 0 0,-2 3 0 0 0,0 0 0 0 0,0 0 0 0 0,0 0 0 0 0,0 0 0 0 0,0-1 0 0 0,0 1 0 0 0,0 0 0 0 0,0 0 0 0 0,0 0 0 0 0,0 0 0 0 0,1 0 0 0 0,-1-1 0 0 0,0 1 0 0 0,0 0 0 0 0,0 0 0 0 0,0 0 0 0 0,0 0 0 0 0,0 0 0 0 0,0-1 0 0 0,0 1 0 0 0,0 0 0 0 0,0 0 0 0 0,0 0 0 0 0,0 0 0 0 0,0 0 0 0 0,-1-1 0 0 0,1 1 0 0 0,0 0 0 0 0,0 0 0 0 0,0 0 0 0 0,0 0 0 0 0,0 0 0 0 0,0 0 0 0 0,0-1 0 0 0,0 1 0 0 0,0 0 0 0 0,0 0 0 0 0,-1 0 0 0 0,1 0 0 0 0,0 0 0 0 0,0 0 0 0 0,0 0 0 0 0,0 0 0 0 0,0-1 0 0 0,0 1 0 0 0,-1 0 0 0 0,1 0 0 0 0,0 0 0 0 0,0 0 0 0 0,0 0 0 0 0,0 0 0 0 0,0 0 0 0 0,-1 0 0 0 0,-9-1 0 0 0,8 1 0 0 0,-4 0-7 0 0,0-1-1 0 0,0 1 0 0 0,0 1 1 0 0,1-1-1 0 0,-12 3 0 0 0,-12 1-28 0 0,22-3 22 0 0,1 0 1 0 0,0 0-1 0 0,-9 3 1 0 0,-16 3 13 0 0,17-5 74 0 0,13-2-45 0 0,1 1-1 0 0,-1-1 1 0 0,0 0-1 0 0,1 0 0 0 0,-1 1 1 0 0,0-1-1 0 0,1 0 1 0 0,-1 0-1 0 0,0 0 0 0 0,0 0 1 0 0,1 0-1 0 0,-1 0 1 0 0,0 0-1 0 0,1 0 0 0 0,-1 0 1 0 0,0 0-1 0 0,1 0 1 0 0,-1 0-1 0 0,0 0 0 0 0,0-1 1 0 0,1 1-1 0 0,-1 0 1 0 0,1 0-1 0 0,-1-1 0 0 0,0 1 1 0 0,1-1-1 0 0,-1 1 0 0 0,1 0 1 0 0,-1-1-1 0 0,1 1 1 0 0,-1-1-1 0 0,1 1 0 0 0,-1-1 1 0 0,1 0-1 0 0,-1 1 1 0 0,1-1-1 0 0,0 1 0 0 0,-1-1 1 0 0,1 0-1 0 0,0 1 1 0 0,0-1-1 0 0,-1 0 0 0 0,1 1 1 0 0,0-2-1 0 0,14-5 111 0 0,-11 5-135 0 0,-1 0 1 0 0,0-1-1 0 0,1 1 1 0 0,0 0-1 0 0,-1 1 1 0 0,1-1-1 0 0,0 0 0 0 0,0 1 1 0 0,0-1-1 0 0,0 1 1 0 0,5-1-1 0 0,17-9-4 0 0,-21 8 0 0 0,1 1 0 0 0,-1 0 0 0 0,1 0 0 0 0,7-2 0 0 0,-1 1-22 0 0,-1 1-1 0 0,0-1 1 0 0,0-1 0 0 0,15-7-1 0 0,-17 7-37 0 0,1 1 0 0 0,0 0 0 0 0,0 0 0 0 0,16-2 1 0 0,-14 3 17 0 0,-1 0 1 0 0,1-1 0 0 0,10-4 0 0 0,-20 7 40 0 0,8-4 11 0 0,-7 3 28 0 0,-4 0 39 0 0,-2 2-37 0 0,-1 0 0 0 0,1 0 0 0 0,0 0 0 0 0,0 1 0 0 0,-5 2 0 0 0,-11 3 7 0 0,9-4-20 0 0,5-1 7 0 0,-2 0 1 0 0,1 0 0 0 0,-11 0-1 0 0,-11 4 709 0 0,93-24-558 0 0,28-10-185 0 0,-12 4 0 0 0,-52 16-15 0 0,-6 2-13 0 0,22-3-1 0 0,-22 4 29 0 0,-18 4 0 0 0,0 0 0 0 0,1 0 0 0 0,-1 0 0 0 0,0 0 0 0 0,0 1 0 0 0,0-1 0 0 0,0 1 0 0 0,1 0 0 0 0,-1 1 0 0 0,7 0 0 0 0,-5 1 0 0 0,-6-1 0 0 0,0-1 0 0 0,0 0 0 0 0,1 0 0 0 0,-1 0 0 0 0,0 0 0 0 0,0 0 0 0 0,0 1 0 0 0,0-1 0 0 0,1 0 0 0 0,-1 0 0 0 0,0 0 0 0 0,0 0 0 0 0,0 1 0 0 0,0-1 0 0 0,0 0 0 0 0,0 0 0 0 0,0 1 0 0 0,1-1 0 0 0,-1 0 0 0 0,0 0 0 0 0,0 0 0 0 0,0 1 0 0 0,0-1 0 0 0,0 0 0 0 0,0 0 0 0 0,0 1 0 0 0,0-1 0 0 0,0 0 0 0 0,0 0 0 0 0,0 0 0 0 0,0 1 0 0 0,-1-1 0 0 0,1 0 0 0 0,0 0 0 0 0,0 1 0 0 0,0-1 0 0 0,0 0 0 0 0,0 0 0 0 0,0 0 0 0 0,0 0 0 0 0,-1 1 0 0 0,1-1 0 0 0,0 0 0 0 0,0 0 0 0 0,0 0 0 0 0,0 0 0 0 0,-1 1 0 0 0,1-1 0 0 0,0 0 0 0 0,0 0 0 0 0,-1 0 0 0 0,-5 7 86 0 0,-1 0-1 0 0,0-1 0 0 0,-1 0 1 0 0,1 0-1 0 0,-1-1 0 0 0,0 0 1 0 0,-1 0-1 0 0,-14 6 0 0 0,19-10 19 0 0,25-3 192 0 0,14-9-186 0 0,19-9 4 0 0,-2 1-114 0 0,-22 8 0 0 0,50-11 0 0 0,-76 20 2 0 0,-3 1-3 0 0,1 1 0 0 0,-1 0 0 0 0,0-1 0 0 0,0 1 0 0 0,1 0 1 0 0,-1 0-1 0 0,0 0 0 0 0,0 0 0 0 0,1 0 0 0 0,-1 0 0 0 0,0 0 0 0 0,0 0 0 0 0,2 1 1 0 0,-1-1-67 0 0,-29 15-462 0 0,15-9 470 0 0,0 1-1 0 0,-19 6 1 0 0,-32 15 43 0 0,29-9 16 0 0,26-17 0 0 0,3 2 0 0 0,8-4-553 0 0,-2 0 429 0 0,0 0 0 0 0,0 0 0 0 0,0 0 1 0 0,0 0-1 0 0,0 0 0 0 0,0 0 0 0 0,1-1 0 0 0,-1 1 0 0 0,0 0 0 0 0,2-1 0 0 0,80-47-11290 0 0,-62 37 8560 0 0,0 5 1758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16 6391 0 0,'0'0'2132'0'0,"14"-4"296"0"0,-9 0-1620 0 0,-5 3-645 0 0,0 1 0 0 0,1-1 0 0 0,-1 1 1 0 0,0-1-1 0 0,1 1 0 0 0,-1-1 0 0 0,1 1 1 0 0,-1-1-1 0 0,1 1 0 0 0,-1 0 0 0 0,1-1 1 0 0,-1 1-1 0 0,1 0 0 0 0,-1 0 1 0 0,1-1-1 0 0,0 1 0 0 0,-1 0 0 0 0,1 0 1 0 0,-1 0-1 0 0,1 0 0 0 0,0-1 0 0 0,-1 1 1 0 0,1 0-1 0 0,0 0 0 0 0,-1 0 0 0 0,1 1 1 0 0,0-1-1 0 0,7-1-117 0 0,-4 2-39 0 0,6 5-7 0 0,-7-6 0 0 0,5 7 0 0 0,-5-5 0 0 0,1 1 0 0 0,7 10 0 0 0,25 40 0 0 0,-27-36 0 0 0,-7-13 0 0 0,-1-2 0 0 0,0 0 0 0 0,0-1 0 0 0,0 1 0 0 0,0 0 0 0 0,-1-1 0 0 0,1 1 0 0 0,-1 0 0 0 0,1 0 0 0 0,-1 0 0 0 0,0 0 0 0 0,0-1 0 0 0,1 1 0 0 0,-1 0 0 0 0,-1 0 0 0 0,1 0 0 0 0,0 0 0 0 0,0 0 0 0 0,-1 0 0 0 0,1-1 0 0 0,-1 1 0 0 0,1 0 0 0 0,-2 1 0 0 0,-1 8 0 0 0,3-10 0 0 0,-1 0 0 0 0,1 0 0 0 0,0 0 0 0 0,0 0 0 0 0,-1 0 0 0 0,1 0 0 0 0,-1 0 0 0 0,1 0 0 0 0,-1 0 0 0 0,1 0 0 0 0,-1 0 0 0 0,0 0 0 0 0,0 0 0 0 0,-1 1 0 0 0,-12 11 200 0 0,7-7-116 0 0,10-1 31 0 0,-2-5-111 0 0,0 0 0 0 0,1 1 0 0 0,-1-1-1 0 0,0 0 1 0 0,0 0 0 0 0,0 0 0 0 0,0 0 0 0 0,1 0-1 0 0,-1 0 1 0 0,0 0 0 0 0,0 0 0 0 0,0 0 0 0 0,0-1-1 0 0,3 0 1 0 0,-2 0-13 0 0,0 0 0 0 0,1 0-1 0 0,-1 0 1 0 0,1 0 0 0 0,-1 0-1 0 0,1 1 1 0 0,-1-1 0 0 0,1 1-1 0 0,0 0 1 0 0,2 0 0 0 0,14-5-260 0 0,-17 4 219 0 0,0 1 0 0 0,0-1 0 0 0,0 0 0 0 0,0 1 0 0 0,0-1 0 0 0,0 1 0 0 0,0 0 0 0 0,3 0 0 0 0,-3 0-14 0 0,16 3-1198 0 0,-15 2 635 0 0,-7 4 257 0 0,-6 5 323 0 0,8-12 89 0 0,1 1-1 0 0,-1-1 0 0 0,0 1 0 0 0,1-1 0 0 0,-5 4 0 0 0,-20 24 439 0 0,8-5 264 0 0,5-10-80 0 0,10-12-640 0 0,0 1 0 0 0,1-1 0 0 0,0 1 1 0 0,0 0-1 0 0,-3 4 0 0 0,-4 7 77 0 0,9-14-86 0 0,-2 1 4 0 0,0 0 0 0 0,0 0 0 0 0,1 0 0 0 0,-1 0 0 0 0,1 0 0 0 0,0 0 0 0 0,-1 0 0 0 0,1 0 0 0 0,-1 5 0 0 0,0-2 0 0 0,1-4-29 0 0,0 0 1 0 0,1 0-1 0 0,-1 0 1 0 0,1 0 0 0 0,-1 0-1 0 0,1 0 1 0 0,0 0 0 0 0,-1 0-1 0 0,1 0 1 0 0,0 0-1 0 0,0 0 1 0 0,0 1 0 0 0,0-1-1 0 0,0 0 1 0 0,0 2-1 0 0,0-1-97 0 0,0 0-177 0 0,0-2 255 0 0,-1 0-1 0 0,1 1 0 0 0,0-1 1 0 0,-1 0-1 0 0,1 1 0 0 0,0-1 1 0 0,0 1-1 0 0,-1-1 1 0 0,1 0-1 0 0,0 1 0 0 0,0-1 1 0 0,0 1-1 0 0,-1-1 0 0 0,1 1 1 0 0,0-1-1 0 0,0 0 0 0 0,0 1 1 0 0,0-1-1 0 0,0 1 1 0 0,0 0-1 0 0,-2 7-258 0 0,1-7 257 0 0,1 0 1 0 0,-1 0-1 0 0,1 0 1 0 0,-1 0-1 0 0,0 0 1 0 0,1 0-1 0 0,0 0 1 0 0,-1 0-1 0 0,1 0 1 0 0,0 1-1 0 0,-1-1 1 0 0,1 0-1 0 0,0 2 1 0 0,-4 19-197 0 0,2-18 191 0 0,-3 13-48 0 0,-6 22 1080 0 0,10-36-920 0 0,-1 0-1 0 0,0 0 1 0 0,0-1-1 0 0,0 1 0 0 0,0-1 1 0 0,-5 5-1 0 0,-5 6 133 0 0,11-11-172 0 0,0 0-1 0 0,-1 0 1 0 0,0 0-1 0 0,1 0 1 0 0,-1 0 0 0 0,0-1-1 0 0,0 1 1 0 0,-3 1-1 0 0,4-2-19 0 0,0 0 0 0 0,0-1 0 0 0,0 1 0 0 0,0 0 0 0 0,0 1 0 0 0,0-1 0 0 0,0 0 1 0 0,0 0-1 0 0,0 0 0 0 0,0 2 0 0 0,-9 9 119 0 0,7-9-69 0 0,2 0 0 0 0,-1 0 0 0 0,0 0 0 0 0,1 0 0 0 0,-1 0 0 0 0,1 0 0 0 0,0 0 0 0 0,-1 6 0 0 0,-2 2 76 0 0,0 0-105 0 0,1-3-22 0 0,0 0 0 0 0,-1 0 0 0 0,-8 13-1 0 0,-4 16-14 0 0,1 1 0 0 0,13-34-127 0 0,1 1 0 0 0,-1-1 0 0 0,0 0-1 0 0,-1 1 1 0 0,1-1 0 0 0,-1 0 0 0 0,0-1 0 0 0,0 1-1 0 0,-6 6 1 0 0,7-8 48 0 0,0 0-1 0 0,0 1 0 0 0,1-1 1 0 0,-1 0-1 0 0,1 1 0 0 0,0-1 1 0 0,-1 3-1 0 0,-9 15-219 0 0,-14 21-2086 0 0,15-22 890 0 0,9-17 1184 0 0,0 1 1 0 0,-1 0 0 0 0,1-1-1 0 0,0 0 1 0 0,-1 1 0 0 0,1-1 0 0 0,-1 0-1 0 0,-3 3 1 0 0,-7 13-1972 0 0,10-15 1672 0 0,1 0-1 0 0,-1-1 1 0 0,1 1 0 0 0,-1-1-1 0 0,-4 5 1 0 0,0 2-789 0 0,0 5 863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9527 0 0,'-17'15'848'0'0,"1"-3"-680"0"0,1-4-168 0 0,0 4 0 0 0,1 2-104 0 0,0-6-56 0 0,0-2-16 0 0,4-2 0 0 0,1-1-1760 0 0,-1-4-352 0 0,-1-1-72 0 0,3 2-8 0 0,2 1 1888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2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1098 7975 0 0,'4'2'266'0'0,"-3"-2"-229"0"0,0 1 1 0 0,0-1 0 0 0,1 0 0 0 0,-1 0 0 0 0,0 0-1 0 0,0 0 1 0 0,0 0 0 0 0,1 0 0 0 0,-1 0 0 0 0,0 0 0 0 0,0 0-1 0 0,0 0 1 0 0,1-1 0 0 0,-1 1 0 0 0,0 0 0 0 0,2-2-1 0 0,5-1 977 0 0,1 0-352 0 0,-9 3-561 0 0,0 1 1 0 0,0-1-1 0 0,0 0 1 0 0,0 0-1 0 0,0 0 1 0 0,0 0-1 0 0,1 0 1 0 0,-1 1-1 0 0,0-1 1 0 0,0 0-1 0 0,0 0 1 0 0,0 0 0 0 0,0 0-1 0 0,0 1 1 0 0,0-1-1 0 0,0 0 1 0 0,0 0-1 0 0,0 0 1 0 0,0 0-1 0 0,0 1 1 0 0,0-1-1 0 0,0 0 1 0 0,0 0-1 0 0,0 0 1 0 0,0 0-1 0 0,0 1 1 0 0,0-1-1 0 0,0 0 1 0 0,0 0-1 0 0,0 0 1 0 0,0 0-1 0 0,0 1 1 0 0,0-1-1 0 0,-1 0 1 0 0,1 0-1 0 0,0 0 1 0 0,0 0-1 0 0,0 0 1 0 0,0 1-1 0 0,0-1 1 0 0,0 0 0 0 0,-1 0-1 0 0,1 0 1 0 0,0 0-1 0 0,0 0 1 0 0,-5 6 18 0 0,0 0 0 0 0,0 0 0 0 0,0-1 0 0 0,0 0 0 0 0,-1 0 0 0 0,0-1 0 0 0,-11 7 1 0 0,-1 2-88 0 0,-64 49 90 0 0,0-6 298 0 0,53-38-203 0 0,-3 3-40 0 0,18-15 19 0 0,12-6-11 0 0,8-1-78 0 0,-6 1-107 0 0,10-3 2 0 0,0 0 1 0 0,0-1-1 0 0,-1-1 0 0 0,16-8 0 0 0,6-4-3 0 0,30-17 0 0 0,-11 4 0 0 0,-20 12 0 0 0,-22 13 0 0 0,0 0 0 0 0,1 0 0 0 0,-1 1 0 0 0,13-4 0 0 0,-4 3 0 0 0,-5 2 0 0 0,-1-1 0 0 0,23-9 0 0 0,-31 11-19 0 0,1 0 0 0 0,-1 1 0 0 0,1 0 0 0 0,0 0 0 0 0,0 0 1 0 0,-1 0-1 0 0,5 1 0 0 0,-6-1-7 0 0,-1 1-85 0 0,-5 6-205 0 0,1-4 263 0 0,1 0-1 0 0,0-1 1 0 0,0 0 0 0 0,-1 1-1 0 0,1-1 1 0 0,-1 0 0 0 0,-5 1-1 0 0,-11 6-149 0 0,-35 22 346 0 0,-12 6 263 0 0,-27 15 527 0 0,87-47-798 0 0,-1 0-1 0 0,-14 4 1 0 0,-8 6 259 0 0,19-10-183 0 0,8-5 0 0 0,5-3-71 0 0,6-2-20 0 0,0 0 0 0 0,17-8 0 0 0,9-6 8 0 0,46-23-209 0 0,-60 29-53 0 0,0 2-1 0 0,28-13 1 0 0,-32 17-77 0 0,20-13 0 0 0,5-3-336 0 0,-38 22 418 0 0,-1 0 0 0 0,1 0 0 0 0,-1 0 1 0 0,0-1-1 0 0,0 1 0 0 0,0-1 0 0 0,4-5 0 0 0,-7 8 101 0 0,1-1 0 0 0,-1 0 0 0 0,0 0 0 0 0,0 1-1 0 0,0-1 1 0 0,0 0 0 0 0,-1 0 0 0 0,1 1 0 0 0,0-1 0 0 0,0 0-1 0 0,0 0 1 0 0,-1 1 0 0 0,1-1 0 0 0,0 0 0 0 0,0 1 0 0 0,-1-1-1 0 0,1 0 1 0 0,-1 1 0 0 0,1-1 0 0 0,-1 1 0 0 0,1-1 0 0 0,-1 0-1 0 0,0 0 1 0 0,0 0 17 0 0,-1 1-1 0 0,1-1 0 0 0,0 1 1 0 0,0-1-1 0 0,-1 1 1 0 0,1-1-1 0 0,0 1 1 0 0,-1 0-1 0 0,1-1 0 0 0,-1 1 1 0 0,1 0-1 0 0,0 0 1 0 0,-1 0-1 0 0,1 0 0 0 0,-1 1 1 0 0,1-1-1 0 0,-3 1 1 0 0,-10 0 11 0 0,2-2 61 0 0,0 1 0 0 0,1 1 0 0 0,-22 3 0 0 0,20-2 132 0 0,-23 0 0 0 0,22-2 78 0 0,-23 4-1 0 0,26-3 65 0 0,-24 1-1 0 0,-2 0 216 0 0,32-2-480 0 0,0 0 0 0 0,0 0 0 0 0,1-1 0 0 0,-1 1 0 0 0,0-1 0 0 0,-4-2 0 0 0,-7 0 110 0 0,15 3-177 0 0,1 0 0 0 0,-1 0 0 0 0,1 0 0 0 0,-1 0-1 0 0,1 0 1 0 0,-1 0 0 0 0,1 0 0 0 0,-1-1 0 0 0,1 1 0 0 0,-1 0 0 0 0,1 0-1 0 0,-1-1 1 0 0,1 1 0 0 0,-1 0 0 0 0,1 0 0 0 0,-1-1 0 0 0,1 1 0 0 0,0 0-1 0 0,-1-1 1 0 0,1 1 0 0 0,-1-1 0 0 0,1 1 0 0 0,0 0 0 0 0,0-1 0 0 0,-1 1-1 0 0,1-1 1 0 0,0 1 0 0 0,0-1 0 0 0,-1 0 0 0 0,1 0 5 0 0,0 0 0 0 0,1 0 1 0 0,-1 0-1 0 0,0 0 0 0 0,0 0 0 0 0,1 0 1 0 0,-1 0-1 0 0,0 0 0 0 0,1 0 0 0 0,-1 0 1 0 0,1 0-1 0 0,0 0 0 0 0,-1 1 0 0 0,2-2 1 0 0,1-2 15 0 0,0 1 0 0 0,0 0 0 0 0,1 0 0 0 0,-1 0 0 0 0,1 1 0 0 0,5-4 0 0 0,108-44-350 0 0,-75 30 327 0 0,-28 13-10 0 0,25-10 0 0 0,57-14-230 0 0,-91 29 202 0 0,0 1-1 0 0,0 0 1 0 0,0 0-1 0 0,1 0 1 0 0,7 1-1 0 0,13-3-489 0 0,-24 3 281 0 0,-8 4-168 0 0,0 0 274 0 0,0-1 1 0 0,0 1 0 0 0,0-1 0 0 0,-1 0-1 0 0,-11 3 1 0 0,-173 65 1030 0 0,148-59-421 0 0,31-9-237 0 0,-21 8 0 0 0,13-7-112 0 0,18-4-101 0 0,1 0-1 0 0,-1 0 0 0 0,0 0 1 0 0,1 0-1 0 0,-1 0 1 0 0,0 1-1 0 0,1-1 0 0 0,-1 1 1 0 0,1 0-1 0 0,-1-1 0 0 0,1 1 1 0 0,-3 1-1 0 0,3-1 173 0 0,10-4-96 0 0,8-7-93 0 0,-13 7-17 0 0,-1 1 0 0 0,0 0 1 0 0,1 1-1 0 0,6-4 0 0 0,57-19-1217 0 0,-58 21 999 0 0,0 0 0 0 0,17-2 0 0 0,9-4-229 0 0,-20 4 146 0 0,1 1 1 0 0,31-5 0 0 0,-28 6-23 0 0,23-7 0 0 0,-18 4 126 0 0,-10 0 116 0 0,-13 5 91 0 0,-1 0 1 0 0,1 1-1 0 0,0-1 1 0 0,0 1-1 0 0,-1-1 1 0 0,1 1-1 0 0,0 0 1 0 0,0-1-1 0 0,0 1 1 0 0,-1 0-1 0 0,1-1 1 0 0,0 1-1 0 0,0 0 1 0 0,0 0-1 0 0,0 0 1 0 0,0 0 0 0 0,-1 0-1 0 0,1 0 1 0 0,0 0-1 0 0,0 0 1 0 0,0 0-1 0 0,0 0 1 0 0,0 0-1 0 0,0 1 1 0 0,0-1-1 0 0,-1 1 20 0 0,0 0 0 0 0,0 0-1 0 0,0-1 1 0 0,-1 1 0 0 0,1 0-1 0 0,0 0 1 0 0,-1-1-1 0 0,1 1 1 0 0,-1 0 0 0 0,1-1-1 0 0,-1 1 1 0 0,1 0 0 0 0,-1-1-1 0 0,1 1 1 0 0,-1-1 0 0 0,1 1-1 0 0,-1-1 1 0 0,0 1 0 0 0,-5 3 104 0 0,0-1 1 0 0,0 0 0 0 0,0 0 0 0 0,-1-1-1 0 0,1 0 1 0 0,0 0 0 0 0,-11 2-1 0 0,-5 1 133 0 0,-52 16 729 0 0,-80 11-1 0 0,152-32-965 0 0,-3 1 24 0 0,0 0 0 0 0,0 0 0 0 0,-1-1 1 0 0,1 1-1 0 0,0-1 0 0 0,0-1 0 0 0,0 1 0 0 0,-1-1 0 0 0,-4-1 0 0 0,9 2-27 0 0,1 0-1 0 0,-1 0 1 0 0,1 0-1 0 0,0 0 1 0 0,-1-1-1 0 0,1 1 1 0 0,-1 0-1 0 0,1 0 1 0 0,0-1-1 0 0,-1 1 1 0 0,1 0-1 0 0,-1-1 1 0 0,1 1-1 0 0,0 0 1 0 0,0-1-1 0 0,-1 1 1 0 0,1 0-1 0 0,0-1 1 0 0,0 1-1 0 0,-1-1 1 0 0,1 1-1 0 0,0-1 1 0 0,0 1-1 0 0,0 0 1 0 0,0-1-1 0 0,-1 1 1 0 0,1-1-1 0 0,0 1 1 0 0,0-2-1 0 0,1 1 2 0 0,-1 0 0 0 0,0 0 0 0 0,1 0 0 0 0,-1 1 0 0 0,1-1-1 0 0,-1 0 1 0 0,1 0 0 0 0,-1 0 0 0 0,1 0 0 0 0,0 0 0 0 0,-1 0-1 0 0,2 0 1 0 0,27-19 51 0 0,-29 19-65 0 0,80-40-369 0 0,-43 23 98 0 0,-21 10 59 0 0,28-7-1 0 0,-25 9 2 0 0,19-9-1 0 0,-22 7 88 0 0,1-1-100 0 0,0 1 1 0 0,1 1-1 0 0,20-5 1 0 0,77-20-1371 0 0,-81 17 802 0 0,-56 15 1082 0 0,-59 13 750 0 0,33-4-342 0 0,1 3-259 0 0,33-8-391 0 0,-24 5 0 0 0,15-5 59 0 0,19-2-32 0 0,0-1 1 0 0,0-1 0 0 0,0 1 0 0 0,-1-1 0 0 0,1 1 0 0 0,0-1-1 0 0,-6-1 1 0 0,8 1 374 0 0,8-9 12 0 0,-3 7-432 0 0,1-1-1 0 0,-1 1 0 0 0,1 1 1 0 0,-1-1-1 0 0,1 0 1 0 0,-1 1-1 0 0,8-2 1 0 0,11-5-34 0 0,-3-1 4 0 0,0 1 0 0 0,23-6 0 0 0,5-1 11 0 0,14-4-430 0 0,-45 15-72 0 0,22-9 0 0 0,7-2-227 0 0,17-7-266 0 0,-62 22 985 0 0,0 0 0 0 0,0 0-1 0 0,0 0 1 0 0,0 0 0 0 0,0 0-1 0 0,0 0 1 0 0,0 0 0 0 0,0 0-1 0 0,0 0 1 0 0,0 0 0 0 0,0 0 0 0 0,0 0-1 0 0,0 0 1 0 0,-1 0 0 0 0,1 0-1 0 0,0 0 1 0 0,0 0 0 0 0,0 0-1 0 0,0 0 1 0 0,0 0 0 0 0,0 0-1 0 0,0 0 1 0 0,0 0 0 0 0,0 0 0 0 0,0 0-1 0 0,0-1 1 0 0,0 1 0 0 0,0 0-1 0 0,0 0 1 0 0,0 0 0 0 0,0 0-1 0 0,0 0 1 0 0,0 0 0 0 0,0 0-1 0 0,0 0 1 0 0,0 0 0 0 0,0 0 0 0 0,0 0-1 0 0,0 0 1 0 0,0 0 0 0 0,0 0-1 0 0,0 0 1 0 0,0 0 0 0 0,0 0-1 0 0,0 0 1 0 0,0 0 0 0 0,0-1-1 0 0,0 1 1 0 0,0 0 0 0 0,0 0 0 0 0,0 0-1 0 0,0 0 1 0 0,0 0 0 0 0,0 0-1 0 0,0 0 1 0 0,0 0 0 0 0,1 0-1 0 0,-1 0 1 0 0,0 0 0 0 0,0 0-1 0 0,0 0 1 0 0,0 0 0 0 0,0 0 0 0 0,0 0-1 0 0,0 0 1 0 0,0 0 0 0 0,0 0-1 0 0,0 0 1 0 0,-7-3 47 0 0,-7 0 36 0 0,7 3 4 0 0,0 0 0 0 0,0 0-1 0 0,1 1 1 0 0,-1 0 0 0 0,-11 4 0 0 0,-2-1 129 0 0,-59 15 719 0 0,59-14-662 0 0,18-3-203 0 0,-1-1 0 0 0,0-1 0 0 0,0 1 0 0 0,0 0 0 0 0,0-1 0 0 0,0 1 0 0 0,1-1 0 0 0,-1 0 0 0 0,-6-1 0 0 0,8 1-57 0 0,1 0-1 0 0,-1 0 1 0 0,0 0 0 0 0,1 0-1 0 0,-1 0 1 0 0,0 0-1 0 0,1 0 1 0 0,-1-1 0 0 0,1 1-1 0 0,-1 0 1 0 0,0-1-1 0 0,1 1 1 0 0,-1 0 0 0 0,1-1-1 0 0,-1 1 1 0 0,1 0-1 0 0,-2-2 1 0 0,2 2 0 0 0,0 0 0 0 0,0-1 0 0 0,0 1 0 0 0,0 0 0 0 0,1-1 0 0 0,-1 1 0 0 0,0 0 0 0 0,0 0 0 0 0,0-1 0 0 0,0 1 0 0 0,0 0 0 0 0,0 0 0 0 0,1-1 0 0 0,-1 1 0 0 0,0 0 0 0 0,0 0-1 0 0,0 0 1 0 0,1-1 0 0 0,-1 1 0 0 0,0 0 0 0 0,0 0 0 0 0,0 0 0 0 0,1-1 0 0 0,-1 1 0 0 0,0 0 0 0 0,1 0 0 0 0,24-9 484 0 0,2-3-489 0 0,0 0-51 0 0,41-13-597 0 0,-57 21 414 0 0,1 0 0 0 0,17-3 0 0 0,16-5-636 0 0,-30 6 456 0 0,-1 1 0 0 0,24-15-1 0 0,-28 16 242 0 0,-9 4 160 0 0,1-1 1 0 0,-1 1 0 0 0,0-1 0 0 0,1 1 0 0 0,-1-1 0 0 0,0 1 0 0 0,0-1 0 0 0,1 0 0 0 0,-1 0 0 0 0,0 1 0 0 0,0-1 0 0 0,0 0 0 0 0,0 0 0 0 0,0 0 0 0 0,0 0 0 0 0,0-1 0 0 0,0 1 0 0 0,0-1 0 0 0,-1 1 19 0 0,0 1 0 0 0,-1 0 1 0 0,1-1-1 0 0,0 1 0 0 0,-1 0 0 0 0,1-1 1 0 0,0 1-1 0 0,-1 0 0 0 0,1-1 1 0 0,-1 1-1 0 0,1 0 0 0 0,-1 0 1 0 0,1 0-1 0 0,0-1 0 0 0,-1 1 1 0 0,1 0-1 0 0,-1 0 0 0 0,1 0 1 0 0,-1 0-1 0 0,0 0 0 0 0,-32 3 392 0 0,-53-4 576 0 0,64 1-646 0 0,18 0-216 0 0,0 0 1 0 0,0 0 0 0 0,0 0-1 0 0,0-1 1 0 0,-1 1 0 0 0,1-1-1 0 0,1 0 1 0 0,-1 0 0 0 0,-6-2-1 0 0,10 3-115 0 0,0-1-1 0 0,-1 1 0 0 0,1 0 1 0 0,0 0-1 0 0,-1 0 1 0 0,1 0-1 0 0,0 0 1 0 0,0 0-1 0 0,-1-1 1 0 0,1 1-1 0 0,0 0 0 0 0,0 0 1 0 0,-1-1-1 0 0,1 1 1 0 0,0 0-1 0 0,0 0 1 0 0,0-1-1 0 0,-1 1 0 0 0,1 0 1 0 0,0 0-1 0 0,0-1 1 0 0,0 1-1 0 0,0 0 1 0 0,0-1-1 0 0,-1 1 0 0 0,1 0 1 0 0,0-1-1 0 0,0 1 1 0 0,0 0-1 0 0,0-1 1 0 0,0 1-1 0 0,0 0 0 0 0,0-1 1 0 0,0 1-1 0 0,0 0 1 0 0,0-1-1 0 0,0 1 1 0 0,1 0-1 0 0,-1-1 0 0 0,0 1 1 0 0,0 0-1 0 0,0 0 1 0 0,0-1-1 0 0,0 1 1 0 0,1 0-1 0 0,-1-1 0 0 0,0 1 1 0 0,0 0-1 0 0,1 0 1 0 0,-1-1-1 0 0,0 1 1 0 0,1 0-1 0 0,16-12 64 0 0,-13 10-74 0 0,10-5-103 0 0,0 1-1 0 0,1 0 1 0 0,0 1 0 0 0,24-5-1 0 0,-20 5-564 0 0,0 0-1 0 0,30-14 0 0 0,19-5-2287 0 0,-51 18 2054 0 0,5-4-404 0 0,-48 6 1053 0 0,-53 19 1302 0 0,74-14-824 0 0,0 0 0 0 0,0-1 0 0 0,0 0 0 0 0,-6 0 0 0 0,-16 1 860 0 0,26-1-1033 0 0,1 0 0 0 0,-1 0 0 0 0,0 0 0 0 0,1 0 0 0 0,-1 1 0 0 0,0-1 0 0 0,1 0 0 0 0,-1 0 0 0 0,0 0 0 0 0,1-1 0 0 0,-1 1 0 0 0,0 0 0 0 0,1 0 0 0 0,-1 0 0 0 0,1 0 0 0 0,-1-1 0 0 0,0 1 0 0 0,1 0 0 0 0,-1 0 0 0 0,1-1 0 0 0,-1 1 0 0 0,0-1 0 0 0,1 1 0 0 0,-1 0 0 0 0,1-1 0 0 0,0 1 0 0 0,-1-1 0 0 0,1 1 0 0 0,-1-1 0 0 0,1 1 0 0 0,0-1 0 0 0,-1 0 0 0 0,1 1 0 0 0,0-1 0 0 0,-1 1 1 0 0,1-1-1 0 0,0 0 0 0 0,0 1 0 0 0,0-1 0 0 0,0 0 0 0 0,0 1 0 0 0,0-1 0 0 0,-1 0 0 0 0,2 1 0 0 0,-1-1 0 0 0,0 0 0 0 0,0 1 0 0 0,0-1 0 0 0,0 1 0 0 0,0-2 0 0 0,8-4 307 0 0,-5 4-285 0 0,11-6-37 0 0,-1 0-1 0 0,1 1 1 0 0,1 0-1 0 0,19-6 1 0 0,-30 12-53 0 0,41-15-513 0 0,-23 9-336 0 0,41-19 0 0 0,-23 12-355 0 0,-39 13 1160 0 0,-18 6 368 0 0,-46 7 608 0 0,47-8-614 0 0,15-3-262 0 0,0-1 0 0 0,-1 1 0 0 0,1-1 0 0 0,0 1 0 0 0,-1-1-1 0 0,1 0 1 0 0,0 0 0 0 0,-1 1 0 0 0,1-1 0 0 0,0 0 0 0 0,-1 0 0 0 0,1 0 0 0 0,-1 0-1 0 0,1-1 1 0 0,-3 1 0 0 0,-1 0 593 0 0,5-1-362 0 0,3-2-315 0 0,0 1 57 0 0,1-1 0 0 0,0 1 0 0 0,0 0 1 0 0,0 1-1 0 0,0-1 0 0 0,0 1 0 0 0,0 0 0 0 0,5-1 0 0 0,-2 0-17 0 0,-2 0-66 0 0,0 0 1 0 0,1 0-1 0 0,8-6 1 0 0,-10 5 22 0 0,1 0 0 0 0,-1 1 0 0 0,1 0 0 0 0,0 0 0 0 0,6-2 0 0 0,-8 4 21 0 0,0-1 0 0 0,0-1 0 0 0,0 1 0 0 0,0 0 0 0 0,4-3 0 0 0,-4 2 1 0 0,-1 1-1 0 0,1-1 1 0 0,0 1-1 0 0,-1 0 1 0 0,1 0 0 0 0,4-1-1 0 0,-6 2 24 0 0,-1 0-1 0 0,1 0 0 0 0,-1 0 1 0 0,1 0-1 0 0,-1 0 0 0 0,0 0 1 0 0,1 0-1 0 0,-1 0 0 0 0,1-1 1 0 0,-1 1-1 0 0,0 0 0 0 0,1 0 1 0 0,-1 0-1 0 0,1 0 0 0 0,-1-1 1 0 0,0 1-1 0 0,1 0 0 0 0,-1 0 1 0 0,0-1-1 0 0,1 1 0 0 0,-1 0 1 0 0,0-1-1 0 0,0 1 0 0 0,1 0 1 0 0,-1-1-1 0 0,0 1 0 0 0,0 0 1 0 0,1-1-1 0 0,-1 1 0 0 0,0-1 1 0 0,0 1-1 0 0,0 0 0 0 0,0-1 1 0 0,0 1-1 0 0,0-1 0 0 0,0 1 1 0 0,0-1-1 0 0,0 1 0 0 0,0 0 1 0 0,0-1-1 0 0,0 1 0 0 0,0-1 1 0 0,0 1-1 0 0,0-1 0 0 0,-17 6-53 0 0,-14-7 191 0 0,-14 1 877 0 0,44 1-975 0 0,1 0 1 0 0,-1 0 0 0 0,1 0-1 0 0,-1 0 1 0 0,1 0-1 0 0,-1 1 1 0 0,1-1-1 0 0,-1 0 1 0 0,1 0 0 0 0,-1 0-1 0 0,1 0 1 0 0,-1-1-1 0 0,1 1 1 0 0,-1 0-1 0 0,1 0 1 0 0,-1 0-1 0 0,1 0 1 0 0,0 0 0 0 0,-1 0-1 0 0,1-1 1 0 0,-1 1-1 0 0,1 0 1 0 0,-1-1-1 0 0,1 1 1 0 0,0 0-1 0 0,-1 0 1 0 0,1-1 0 0 0,-1 1-1 0 0,1-1 1 0 0,0 1-1 0 0,0 0 1 0 0,-1-1-1 0 0,1 1 1 0 0,0-1 0 0 0,0 1-1 0 0,-1-1 1 0 0,1 1-1 0 0,0 0 1 0 0,0-1-1 0 0,0 1 1 0 0,0-1-1 0 0,0 1 1 0 0,-1-2 0 0 0,2 1 21 0 0,-1 0 0 0 0,0-1 0 0 0,1 1-1 0 0,-1 0 1 0 0,1-1 0 0 0,-1 1 0 0 0,1 0 0 0 0,0-1 0 0 0,0 1 0 0 0,-1 0 0 0 0,1 0 0 0 0,0 0 0 0 0,0 0 0 0 0,2-2 0 0 0,46-32-31 0 0,-47 33-58 0 0,0 1-1 0 0,0-1 0 0 0,1 1 1 0 0,-1-1-1 0 0,0 1 0 0 0,1 0 0 0 0,3-1 1 0 0,12-6-201 0 0,-8 3 5 0 0,-10 5 192 0 0,1 0-1 0 0,0-1 1 0 0,-1 1 0 0 0,1 0 0 0 0,0 0 0 0 0,-1-1 0 0 0,1 1 0 0 0,-1 0 0 0 0,1-1 0 0 0,-1 1 0 0 0,1 0 0 0 0,-1-1 0 0 0,1 1 0 0 0,-1-1 0 0 0,1 1-1 0 0,-1-1 1 0 0,1 1 0 0 0,-1-1 0 0 0,1 0 0 0 0,-1 0-238 0 0,-19-12-184 0 0,9 7 592 0 0,8 6-85 0 0,-1-1-1 0 0,1 0 1 0 0,0 0-1 0 0,0 0 0 0 0,0-1 1 0 0,-1 1-1 0 0,1-1 0 0 0,0 1 1 0 0,-2-3-1 0 0,3 3 53 0 0,0-14 69 0 0,7-19-6374 0 0,2-7-4317 0 0,-4 30 9349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98 4343 0 0,'1'0'109'0'0,"0"0"-1"0"0,1-1 1 0 0,-1 1-1 0 0,0 0 1 0 0,0 0-1 0 0,0-1 1 0 0,0 1-1 0 0,0 0 1 0 0,1-1-1 0 0,-1 1 1 0 0,0-1 0 0 0,0 0-1 0 0,0 1 1 0 0,0-1-1 0 0,0 0 1 0 0,-1 1-1 0 0,1-1 1 0 0,0 0-1 0 0,0 0 1 0 0,1-1-1 0 0,-2 1-11 0 0,0-18 209 0 0,-6-20 2452 0 0,6 38-2356 0 0,-3-4 12 0 0,0 0-214 0 0,3 4-60 0 0,-1 0-1 0 0,1 0 1 0 0,-1 0 0 0 0,1 0-1 0 0,-1 0 1 0 0,0 1-1 0 0,1-1 1 0 0,-1 0 0 0 0,0 0-1 0 0,0 0 1 0 0,1 1-1 0 0,-1-1 1 0 0,0 0 0 0 0,0 1-1 0 0,0-1 1 0 0,0 1-1 0 0,0-1 1 0 0,0 1 0 0 0,-2-1-1 0 0,2 1 216 0 0,-5 3 298 0 0,-10 4 180 0 0,14-5-713 0 0,-1-1 0 0 0,1 0 0 0 0,0 0 0 0 0,-1 0-1 0 0,1 0 1 0 0,0 0 0 0 0,-1 0 0 0 0,1-1 0 0 0,-1 1 0 0 0,1-1 0 0 0,-1 1 0 0 0,-4-1 0 0 0,5 0-82 0 0,0-1 0 0 0,-1 1 0 0 0,1 1 0 0 0,-1-1 0 0 0,1 0 0 0 0,-1 1 0 0 0,1-1 0 0 0,0 1 0 0 0,-1 0 0 0 0,1-1 0 0 0,-4 3 0 0 0,5-2-23 0 0,0-1 0 0 0,1 1-1 0 0,-1-1 1 0 0,1 1 0 0 0,-1-1 0 0 0,0 0-1 0 0,1 0 1 0 0,-1 1 0 0 0,0-1 0 0 0,1 0-1 0 0,-1 0 1 0 0,0 1 0 0 0,0-1 0 0 0,1 0-1 0 0,-1 0 1 0 0,0 0 0 0 0,0 0 0 0 0,-1 0 35 0 0,0 0 1 0 0,0 0-1 0 0,0 0 1 0 0,0 1-1 0 0,0-1 1 0 0,0 1-1 0 0,0-1 1 0 0,1 1-1 0 0,-4 1 1 0 0,1 1-18 0 0,-1-1 0 0 0,1 1 0 0 0,0 0-1 0 0,0 0 1 0 0,1 1 0 0 0,-1-1 0 0 0,1 1 0 0 0,-6 6 0 0 0,3-6 44 0 0,6-4-69 0 0,-1 0 0 0 0,0 1 0 0 0,1-1 0 0 0,-1 0 0 0 0,1 1 0 0 0,-1-1 0 0 0,0 0 0 0 0,1 1 0 0 0,-1-1 0 0 0,1 1 0 0 0,-1-1 0 0 0,1 0 0 0 0,0 1 0 0 0,-2 0 0 0 0,1 2 41 0 0,0 1 0 0 0,-1-1 1 0 0,0-1-1 0 0,0 1 0 0 0,0 0 0 0 0,0 0 0 0 0,0-1 0 0 0,0 1 0 0 0,-1-1 1 0 0,1 0-1 0 0,-1 0 0 0 0,0 1 0 0 0,-5 2 0 0 0,5-4-70 0 0,1 1-1 0 0,-1 1 0 0 0,1-1 0 0 0,0 0 1 0 0,-1 1-1 0 0,1-1 0 0 0,0 1 1 0 0,-3 5-1 0 0,-1 1-23 0 0,0 0 58 0 0,-3 5 28 0 0,-26 29 177 0 0,14-13-154 0 0,5-4-66 0 0,14-22 9 0 0,-1 0 0 0 0,1 0 0 0 0,-1 0 0 0 0,0 0 0 0 0,0 0 0 0 0,0 0 0 0 0,-6 4 0 0 0,7-6 10 0 0,0 0 0 0 0,1 0 1 0 0,-1 0-1 0 0,1 1 1 0 0,-1-1-1 0 0,1 0 1 0 0,0 1-1 0 0,0-1 1 0 0,0 1-1 0 0,0-1 1 0 0,0 1-1 0 0,0-1 1 0 0,0 4-1 0 0,1-2 5 0 0,-1-1 1 0 0,-1 1-1 0 0,1-1 0 0 0,0 1 1 0 0,-3 4-1 0 0,4-8-22 0 0,-2 3 14 0 0,0-1 0 0 0,0 1 0 0 0,0 0 0 0 0,1 0 0 0 0,-1 1 0 0 0,1-1 0 0 0,-1 5 0 0 0,-11 26-14 0 0,7-21 0 0 0,6-12 0 0 0,-1 0 0 0 0,0 1 0 0 0,1-1 0 0 0,-1 0 0 0 0,1 0 0 0 0,-1 0 0 0 0,1 0 0 0 0,0 1 0 0 0,-1-1 0 0 0,1 0 0 0 0,0 0 0 0 0,0 3 0 0 0,0-1 0 0 0,1 0 0 0 0,-1 0 0 0 0,0 1 0 0 0,0-1 0 0 0,-1 0 0 0 0,1 0 0 0 0,-1 1 0 0 0,1-1 0 0 0,-1 0 0 0 0,0 0 0 0 0,-2 4 0 0 0,3-7 0 0 0,-1 1 0 0 0,1 0 0 0 0,0-1 0 0 0,0 1 0 0 0,-1 0 0 0 0,1-1 0 0 0,0 1 0 0 0,0 0 0 0 0,0-1 0 0 0,0 1 0 0 0,0-1 0 0 0,0 1 0 0 0,0 0 0 0 0,0-1 0 0 0,0 1 0 0 0,0 1 0 0 0,1-2 0 0 0,-1 1 0 0 0,0 0 0 0 0,0 0 0 0 0,0-1 0 0 0,0 1 0 0 0,0 0 0 0 0,0 0 0 0 0,0-1 0 0 0,0 1 0 0 0,0 0 0 0 0,-1 0 0 0 0,1-1 0 0 0,-1 2 0 0 0,0 0 0 0 0,0 0 0 0 0,0 0 0 0 0,1-1 0 0 0,-1 1 0 0 0,0 0 0 0 0,1 0 0 0 0,-1-1 0 0 0,1 1 0 0 0,-1 0 0 0 0,1 0 0 0 0,0 2 0 0 0,-11 32 11 0 0,2 2 133 0 0,1-9 53 0 0,-1 9-197 0 0,3-7 43 0 0,4-24-38 0 0,0-1 0 0 0,1 0 1 0 0,-1 13-1 0 0,-3 15-5 0 0,2-3 0 0 0,0 1-72 0 0,-1-3 214 0 0,-5 35-132 0 0,4-32-10 0 0,4 2 0 0 0,-1 0 0 0 0,4-14 0 0 0,-1 22 0 0 0,0-7 0 0 0,-2-5 0 0 0,4-13 57 0 0,-3-11-14 0 0,1 0 0 0 0,0 0 0 0 0,0 0 0 0 0,4 8 0 0 0,-1 4-39 0 0,-4-16 2 0 0,0 0 0 0 0,1 0 0 0 0,-1 1 0 0 0,1-1 0 0 0,-1 0 0 0 0,1 0 0 0 0,0 0 0 0 0,0 0 0 0 0,1 2 0 0 0,0-2 0 0 0,-1 0 0 0 0,0 0-1 0 0,1 1 1 0 0,-1-1 0 0 0,0 0 0 0 0,-1 0 0 0 0,1 1-1 0 0,0-1 1 0 0,0 5 0 0 0,3 6 126 0 0,-2-2 159 0 0,0 2-210 0 0,19 40-437 0 0,-5-22 518 0 0,-14-28-162 0 0,-1-1 0 0 0,1 1 0 0 0,-1 0 0 0 0,0 0 0 0 0,0-1 0 0 0,0 1 0 0 0,0 0 0 0 0,0 0 0 0 0,0 0 0 0 0,-1 1 0 0 0,0-1 0 0 0,1 4 0 0 0,-2-4-1 0 0,5 5 56 0 0,-4-3-48 0 0,0-4-4 0 0,0-1 1 0 0,1 1-1 0 0,-1 0 1 0 0,0 0-1 0 0,0 0 1 0 0,0-1 0 0 0,1 1-1 0 0,-1 0 1 0 0,0 0-1 0 0,1-1 1 0 0,-1 1-1 0 0,0 0 1 0 0,1-1-1 0 0,-1 1 1 0 0,2 0 0 0 0,8 21 6 0 0,23 27-10 0 0,-32-48 0 0 0,-1-1 0 0 0,1 1 0 0 0,0 0 0 0 0,-1-1 0 0 0,1 1 0 0 0,-1 0 0 0 0,1-1 0 0 0,-1 1 0 0 0,1 0 0 0 0,-1 0 0 0 0,1 0 0 0 0,-1-1 0 0 0,0 1 0 0 0,1 1 0 0 0,0 2 0 0 0,1-1 0 0 0,-1 1 0 0 0,1-1 0 0 0,-1 0 0 0 0,0 1 0 0 0,1 5 0 0 0,5 12 0 0 0,3 5 27 0 0,-8-21-4 0 0,0 1 0 0 0,1 0 0 0 0,0-1 0 0 0,5 10 0 0 0,-4-9 1 0 0,-1 0 0 0 0,0 1 0 0 0,0-1 1 0 0,0 1-1 0 0,-1-1 0 0 0,2 11 0 0 0,1 2 1 0 0,-1-7-2 0 0,-2 1 0 0 0,3 25-1 0 0,-4-25-2 0 0,0 0 0 0 0,5 17 0 0 0,-5-26-20 0 0,0 1 0 0 0,0 0 0 0 0,-1 0 0 0 0,0-1 0 0 0,0 8 0 0 0,1 20 0 0 0,-5 29 320 0 0,4-62-333 0 0,0 0 0 0 0,1 0 0 0 0,-1 0 0 0 0,1 0 0 0 0,0 0 0 0 0,-1 0 0 0 0,1 0 0 0 0,0 0-1 0 0,-1 0 1 0 0,1 1 0 0 0,0-1 0 0 0,0 0 0 0 0,0 0 0 0 0,0 1 0 0 0,0-1 0 0 0,1 0 0 0 0,9-8 8 0 0,-6 5-4 0 0,0 1 0 0 0,0 0 0 0 0,0 0 0 0 0,1 1 0 0 0,-1 0 0 0 0,11-3 0 0 0,58-12 103 0 0,-16-1 241 0 0,-5 0-218 0 0,-45 14-97 0 0,0 1-1 0 0,1 0 1 0 0,0 1-1 0 0,0 0 1 0 0,0 0-1 0 0,0 1 1 0 0,0 0 0 0 0,16 1-1 0 0,46-7 120 0 0,-41 7-29 0 0,-7 1 46 0 0,47-5-1 0 0,-35-2-91 0 0,-23 5-64 0 0,26 0 0 0 0,-30 1 0 0 0,-3 0 0 0 0,-1 0 0 0 0,1-1 0 0 0,0 1 0 0 0,0-1 0 0 0,6-2 0 0 0,13-1 0 0 0,44 0 0 0 0,-54 3 13 0 0,0-1 0 0 0,-1 0 0 0 0,1-1-1 0 0,24-8 1 0 0,-25 6 36 0 0,-9 4-23 0 0,0 0 0 0 0,0-1 0 0 0,0 0 0 0 0,0 1-1 0 0,0-2 1 0 0,0 1 0 0 0,6-4 0 0 0,10-11 91 0 0,1 4 42 0 0,16-7-323 0 0,-18 12 154 0 0,40-21-52 0 0,-43 14 61 0 0,-14 13 3 0 0,0 0 0 0 0,0 0-1 0 0,0 0 1 0 0,1 1 0 0 0,-1-1-1 0 0,5-2 1 0 0,-2 1 3 0 0,0-1 1 0 0,0 1-1 0 0,0-1 0 0 0,-1 0 1 0 0,1 0-1 0 0,-1 0 0 0 0,0-1 1 0 0,0 1-1 0 0,6-11 0 0 0,-5 7-1 0 0,1 0-1 0 0,10-10 1 0 0,-1-1 49 0 0,-2-2-53 0 0,1 2 0 0 0,17-12-64 0 0,-30 30 64 0 0,0 0 0 0 0,0 0 0 0 0,0-1 0 0 0,0 1 0 0 0,0 0 0 0 0,0 0 0 0 0,0-1 0 0 0,0 1 0 0 0,0 0 0 0 0,-1-1 0 0 0,1 1 0 0 0,-1-1 0 0 0,1 1 0 0 0,0-3 0 0 0,-1 2 0 0 0,1 1 0 0 0,-1-1 0 0 0,0 1 0 0 0,1-1 0 0 0,0 1 0 0 0,-1 0 0 0 0,1-1 0 0 0,0 1 0 0 0,0 0 0 0 0,0 0 0 0 0,0-1 0 0 0,1 0 0 0 0,4-7 0 0 0,-6 8 0 0 0,1 0 0 0 0,-1 0 0 0 0,1 0 0 0 0,-1 0 0 0 0,1 1 0 0 0,0-1 0 0 0,-1 0 0 0 0,1 0 0 0 0,-1 1 0 0 0,1-1 0 0 0,1 0 0 0 0,2-2 0 0 0,-1 0 0 0 0,0 0-1 0 0,0 0 1 0 0,0-1 0 0 0,2-3 0 0 0,5-4 12 0 0,-9 8-8 0 0,1 1 1 0 0,0 0-1 0 0,-1-1 0 0 0,0 1 1 0 0,1-1-1 0 0,0-3 0 0 0,-2 4-2 0 0,1 1 0 0 0,0-1 0 0 0,0 0-1 0 0,-1 0 1 0 0,1 1 0 0 0,0-1 0 0 0,0 0-1 0 0,1 1 1 0 0,-1-1 0 0 0,0 1 0 0 0,1-1-1 0 0,1-1 1 0 0,5-5-2 0 0,-8 7 0 0 0,1 0 0 0 0,-1 1 0 0 0,1-1 0 0 0,-1 0 0 0 0,1 1 0 0 0,-1-1 0 0 0,1 1 0 0 0,-1-1 0 0 0,1 1 0 0 0,0-1 0 0 0,-1 1 0 0 0,1-1 0 0 0,0 1 0 0 0,0-1 0 0 0,2-1 0 0 0,-1 0 0 0 0,0 0 0 0 0,0 0 0 0 0,0 0 0 0 0,0 0 0 0 0,0-1 0 0 0,-1 1 0 0 0,1-1 0 0 0,1-3 0 0 0,3-3 0 0 0,2-3 0 0 0,9-11 0 0 0,-14 20 5 0 0,-1 0-1 0 0,-1 0 1 0 0,1-1 0 0 0,0 1-1 0 0,-1 0 1 0 0,2-5-1 0 0,2-3 17 0 0,-2 4-16 0 0,0-1-18 0 0,1 0 1 0 0,0 1 0 0 0,8-11-1 0 0,-8 11 13 0 0,0 0 0 0 0,0-1 0 0 0,0 1 0 0 0,2-9 0 0 0,3-4 0 0 0,-7 15 0 0 0,1 0 0 0 0,-1 1 0 0 0,-1-1 0 0 0,4-9 0 0 0,12-49 64 0 0,6-17-64 0 0,-9 33 0 0 0,-7 24 0 0 0,-5 19 0 0 0,-1 0 0 0 0,0 0 0 0 0,1 0 0 0 0,-1-1 0 0 0,-1 1 0 0 0,1 0 0 0 0,-1-8 0 0 0,0 5 0 0 0,0-1 0 0 0,1 0 0 0 0,0 0 0 0 0,3-14 0 0 0,-5-4-2 0 0,0 14 15 0 0,1-16 13 0 0,-5-45 1 0 0,-14-39-27 0 0,18 104 0 0 0,-1-2 0 0 0,0 0 0 0 0,0 0 0 0 0,0 0 0 0 0,-7-14 0 0 0,7 15 0 0 0,1 6 0 0 0,0 0 0 0 0,0-1 0 0 0,0 1 0 0 0,0 0 0 0 0,0 0 0 0 0,-1 0 0 0 0,-2-4 0 0 0,1 2 0 0 0,-1-1 0 0 0,1 1 0 0 0,-4-12 0 0 0,6 13 0 0 0,-1 1 0 0 0,0-1 0 0 0,-1 1 0 0 0,1 0 0 0 0,0-1 0 0 0,-1 1 0 0 0,0 0 0 0 0,1 1 0 0 0,-7-6 0 0 0,-4-4 0 0 0,0-6 35 0 0,9 12-13 0 0,0 0 1 0 0,-1 0-1 0 0,1 1 1 0 0,-2 0-1 0 0,1-1 1 0 0,-10-6-1 0 0,-43-40 119 0 0,48 45-84 0 0,0 0-1 0 0,-18-10 1 0 0,20 14-35 0 0,2 1-19 0 0,0 1-1 0 0,0-1 0 0 0,0 1 1 0 0,0 0-1 0 0,0 0 0 0 0,0 0 1 0 0,-11 1-1 0 0,12 0-2 0 0,0-1 0 0 0,-1 0 0 0 0,1 0 0 0 0,0 0 0 0 0,-1-1 0 0 0,1 1 0 0 0,0-1 0 0 0,0-1 0 0 0,0 1 0 0 0,-6-5 0 0 0,-15-14 0 0 0,22 19 0 0 0,0-1 0 0 0,-1 1 0 0 0,0 1 0 0 0,1-1 0 0 0,-8-1 0 0 0,7 1 0 0 0,-9-3 5 0 0,1-1-4 0 0,-2 1 0 0 0,-27-6 0 0 0,24 8-20 0 0,-14-2 56 0 0,-51-15 1 0 0,59 13-21 0 0,13 3-1 0 0,-1 0-1 0 0,-11-5 1 0 0,4 1-16 0 0,0 1 0 0 0,-1 0 0 0 0,-31-5 0 0 0,30 7 0 0 0,-67-10 0 0 0,81 14 0 0 0,0-1 0 0 0,0 1 0 0 0,-13 0 0 0 0,-38-1 0 0 0,38 3-67 0 0,17-1 56 0 0,0 1 1 0 0,0-1-1 0 0,0 0 1 0 0,-1 0-1 0 0,-4-1 0 0 0,-58-15 22 0 0,17 12-11 0 0,42 3 0 0 0,0 1 0 0 0,0 0 0 0 0,0 1 0 0 0,0 0 0 0 0,0 0 0 0 0,0 0 0 0 0,-10 4 0 0 0,0-1 0 0 0,15-4 0 0 0,-1 0 0 0 0,1 0 0 0 0,0 1 0 0 0,0-1 0 0 0,0 1 0 0 0,0 0 0 0 0,0-1 0 0 0,-2 2 0 0 0,-12 2-30 0 0,15-4 26 0 0,-1 1 1 0 0,0-1-1 0 0,0 0 0 0 0,1 0 0 0 0,-1 1 0 0 0,1-1 1 0 0,-1 1-1 0 0,-2 1 0 0 0,-11 3 31 0 0,13-4-23 0 0,1-1 0 0 0,-1 0 0 0 0,0 1 1 0 0,1 0-1 0 0,-1-1 0 0 0,0 1 0 0 0,1 0 0 0 0,-4 2 0 0 0,-7 4-70 0 0,11-7 56 0 0,-1 1 0 0 0,1 0 0 0 0,-1-1 0 0 0,1 1 0 0 0,0 0 0 0 0,-1 0 0 0 0,1 0 0 0 0,0 0 0 0 0,0 0 0 0 0,-2 2 0 0 0,-7 7-30 0 0,-3 6 8 0 0,-2 8 13 0 0,10-17-95 0 0,1 1 1 0 0,-1-1-1 0 0,1 1 1 0 0,-4 11-1 0 0,2-4-297 0 0,-1 3-211 0 0,0 14-955 0 0,4 0-651 0 0,1 15-5165 0 0,-3-27-2237 0 0,7-13 8494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9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296 169 9271 0 0,'0'0'714'0'0,"-11"9"1223"0"0,8-8-1626 0 0,-1 0 1 0 0,1 0-1 0 0,0 1 1 0 0,0-1-1 0 0,0 1 0 0 0,0 0 1 0 0,0 0-1 0 0,1 0 1 0 0,-4 2-1 0 0,-24 27 408 0 0,15-15-323 0 0,-49 53 452 0 0,24-22-594 0 0,12-13-198 0 0,-2 7 81 0 0,9-11 48 0 0,4-6-11 0 0,12-13-55 0 0,4-9-41 0 0,2-2 17 0 0,5-7-162 0 0,0 0 0 0 0,-1 0 0 0 0,6-8 0 0 0,14-18-180 0 0,-12 17 70 0 0,13-18 0 0 0,0 0-110 0 0,-8 9 48 0 0,-1 0 0 0 0,17-35 0 0 0,5-6 222 0 0,-11 14 180 0 0,-24 45 2 0 0,-4 5 160 0 0,-8 13-52 0 0,-42 81 219 0 0,21-42 34 0 0,-15 22 144 0 0,30-52-552 0 0,12-18-103 0 0,0 0-1 0 0,0 1 1 0 0,0-1 0 0 0,0 1 0 0 0,1 0 0 0 0,-1-1 0 0 0,-1 6 0 0 0,-1 0 28 0 0,3-5-117 0 0,5-7-83 0 0,59-64-1557 0 0,21-21-500 0 0,-60 65 1521 0 0,12-10 42 0 0,19-17 626 0 0,-42 40-21 0 0,9-7-26 0 0,-18 16 596 0 0,-4 2-500 0 0,0 0 1 0 0,0 0-1 0 0,0 0 0 0 0,0 0 1 0 0,0 0-1 0 0,0 0 1 0 0,1 0-1 0 0,-1 0 1 0 0,0 0-1 0 0,0 0 0 0 0,0 0 1 0 0,0 0-1 0 0,-3 6 381 0 0,-12 10 745 0 0,12-12-999 0 0,-1 0 0 0 0,0 0 0 0 0,1 0 0 0 0,-2 0 0 0 0,1-1 0 0 0,0 1 0 0 0,-1-1 0 0 0,1 0-1 0 0,-1 0 1 0 0,-7 2 0 0 0,-8 7 170 0 0,15-8-237 0 0,-1-1 0 0 0,0 0 0 0 0,-9 4-1 0 0,-1 2 76 0 0,-2 0 50 0 0,8-4-146 0 0,9-4-61 0 0,0 0 0 0 0,1-1 0 0 0,-1 1 0 0 0,0-1-1 0 0,1 0 1 0 0,-1 1 0 0 0,0-1 0 0 0,0 0 0 0 0,1 1 0 0 0,-1-1-1 0 0,0 0 1 0 0,0 0 0 0 0,0 0 0 0 0,1 1 0 0 0,-1-1 0 0 0,0 0-1 0 0,-1 0 1 0 0,1-1-2 0 0,1 1 0 0 0,0 0 0 0 0,0 0 1 0 0,0 0-1 0 0,0 0 0 0 0,0 0 0 0 0,-1 0 0 0 0,1-1 0 0 0,0 1 0 0 0,0 0 0 0 0,0 0 0 0 0,0 0 0 0 0,0 0 0 0 0,0-1 0 0 0,0 1 1 0 0,0 0-1 0 0,0 0 0 0 0,0 0 0 0 0,0-1 0 0 0,0 1 0 0 0,0 0 0 0 0,0 0 0 0 0,0 0 0 0 0,0-1 0 0 0,0 1 0 0 0,0 0 1 0 0,0 0-1 0 0,0 0 0 0 0,0 0 0 0 0,0-1 0 0 0,0 1 0 0 0,0 0 0 0 0,0 0 0 0 0,0 0 0 0 0,0-1 0 0 0,0 1 0 0 0,1 0 0 0 0,-1 0 1 0 0,0 0-1 0 0,0 0 0 0 0,0 0 0 0 0,0-1 0 0 0,0 1 0 0 0,0 0 0 0 0,1 0 0 0 0,-1 0 0 0 0,7-8-20 0 0,5-4-154 0 0,-4 5 148 0 0,0-1 0 0 0,0 1 1 0 0,1 0-1 0 0,0 1 1 0 0,14-8-1 0 0,-5 3 15 0 0,-15 9 2 0 0,1 0 0 0 0,-1 0 1 0 0,0 0-1 0 0,1 0 0 0 0,3-1 0 0 0,29-9-65 0 0,-28 13 112 0 0,-8-1-31 0 0,0 0 0 0 0,0 0 0 0 0,0 0 0 0 0,0 0 0 0 0,0 0 0 0 0,0 0 0 0 0,0 0 0 0 0,0 0 0 0 0,-1 0 0 0 0,1 0 0 0 0,0 0 0 0 0,0 0 0 0 0,0 0 0 0 0,0 0-1 0 0,0 0 1 0 0,0 0 0 0 0,0 1 0 0 0,0-1 0 0 0,0 0 0 0 0,0 0 0 0 0,0 0 0 0 0,0 0 0 0 0,0 0 0 0 0,0 0 0 0 0,0 0 0 0 0,0 0 0 0 0,0 0 0 0 0,0 0 0 0 0,0 0-1 0 0,0 0 1 0 0,0 0 0 0 0,0 0 0 0 0,0 1 0 0 0,0-1 0 0 0,0 0 0 0 0,0 0 0 0 0,0 0 0 0 0,0 0 0 0 0,0 0 0 0 0,0 0 0 0 0,0 0 0 0 0,0 0 0 0 0,0 0 0 0 0,0 0 0 0 0,0 0-1 0 0,0 0 1 0 0,0 1 0 0 0,0-1 0 0 0,-26 8 143 0 0,-3 2 60 0 0,-1 2-71 0 0,5-3-86 0 0,61-36 219 0 0,-32 24-355 0 0,0 1 1 0 0,-1-1-1 0 0,1 0 0 0 0,4-5 1 0 0,10-9-153 0 0,1 2 235 0 0,11-7 0 0 0,36-17-64 0 0,-52 36 64 0 0,-14 4 0 0 0,0-1 0 0 0,0 0 0 0 0,0 1-1 0 0,0-1 1 0 0,0 0 0 0 0,0 1 0 0 0,0-1 0 0 0,0 0-1 0 0,0 1 1 0 0,0-1 0 0 0,0 0 0 0 0,0 1 0 0 0,0-1-1 0 0,0 0 1 0 0,0 1 0 0 0,0-1 0 0 0,0 0 0 0 0,-1 1-1 0 0,1-1 1 0 0,0 0 0 0 0,0 1 0 0 0,0-1 0 0 0,0 0-1 0 0,-1 0 1 0 0,1 1 0 0 0,0-1 0 0 0,-1 0 0 0 0,-6 12 28 0 0,4-9 27 0 0,-1 1 0 0 0,0-1 0 0 0,1 0 0 0 0,-6 3 0 0 0,-11 10 127 0 0,-58 54 464 0 0,-8 8-286 0 0,35-29-284 0 0,51-48 18 0 0,13-13-236 0 0,18-16-412 0 0,1 1 0 0 0,2 2 1 0 0,0 1-1 0 0,2 2 1 0 0,40-19-1 0 0,-31 23 52 0 0,-42 16 450 0 0,1 1 1 0 0,-1 0-1 0 0,1 1 1 0 0,0-1-1 0 0,0 0 1 0 0,0 1-1 0 0,-1 0 1 0 0,1 0-1 0 0,0 0 0 0 0,5 1 1 0 0,-9 0 33 0 0,1-1 0 0 0,0 0 0 0 0,-1 0 0 0 0,1 0 0 0 0,-1 1 0 0 0,1-1 1 0 0,-1 0-1 0 0,1 1 0 0 0,-1-1 0 0 0,1 0 0 0 0,-1 1 0 0 0,1-1 0 0 0,-1 1 0 0 0,1-1 0 0 0,-1 1 0 0 0,0-1 0 0 0,1 1 0 0 0,-1-1 1 0 0,0 1-1 0 0,0-1 0 0 0,1 1 0 0 0,-1-1 0 0 0,0 1 0 0 0,0 0 0 0 0,0-1 0 0 0,1 1 0 0 0,-1-1 0 0 0,0 1 0 0 0,0 0 0 0 0,0-1 1 0 0,0 1-1 0 0,0 0 0 0 0,0-1 0 0 0,0 1 0 0 0,-1-1 0 0 0,1 1 0 0 0,0 0 0 0 0,0-1 0 0 0,0 1 0 0 0,-1-1 0 0 0,1 1 0 0 0,0-1 1 0 0,-1 1-1 0 0,1-1 0 0 0,-1 2 0 0 0,-2 4 54 0 0,-1-1-1 0 0,0 1 1 0 0,-6 6 0 0 0,6-7-54 0 0,-11 12 465 0 0,0 0-1 0 0,-23 17 1 0 0,2-1 100 0 0,-21 22 142 0 0,-90 84 866 0 0,119-114-1366 0 0,-50 32 1 0 0,73-54-181 0 0,6-5-7 0 0,5-5-83 0 0,19-9-1067 0 0,0-1 0 0 0,-2-1 0 0 0,37-35 0 0 0,-7 5-1458 0 0,-6 7-869 0 0,-28 24 1510 0 0,0 1 1 0 0,1 1-1 0 0,32-19 0 0 0,-35 25 1449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9471 0 0,'-2'3'102'0'0,"0"0"-1"0"0,-1-1 1 0 0,1 1-1 0 0,-1 0 1 0 0,1-1-1 0 0,-1 1 1 0 0,0-1-1 0 0,0 0 1 0 0,-4 3-1 0 0,-15 11 58 0 0,-99 99 5545 0 0,-2-1-2755 0 0,114-106-2840 0 0,-1 0 1 0 0,1 0-1 0 0,-13 6 0 0 0,-4 8-21 0 0,20-21-226 0 0,9-2-153 0 0,0-1 0 0 0,0 1-1 0 0,0-1 1 0 0,0 0 0 0 0,0 0 0 0 0,3-3 0 0 0,3-2-309 0 0,81-64-5856 0 0,-45 34 2163 0 0,7-14-930 0 0,-35 36 4619 0 0</inkml:trace>
  <inkml:trace contextRef="#ctx0" brushRef="#br0" timeOffset="1">353 116 8175 0 0,'-3'6'122'0'0,"0"0"0"0"0,-1-1 0 0 0,0 0 0 0 0,1 0 0 0 0,-2 0-1 0 0,1 0 1 0 0,-10 8 0 0 0,-6 7 1194 0 0,-56 58 4204 0 0,-15 14-4125 0 0,68-69-1126 0 0,14-15-159 0 0,0 1 1 0 0,1 0 0 0 0,0 0-1 0 0,1 1 1 0 0,-7 11 0 0 0,-3 5 9 0 0,13-22-107 0 0,1 2 0 0 0,-1-1 1 0 0,1 0-1 0 0,0 1 0 0 0,0-1 1 0 0,1 1-1 0 0,0 0 1 0 0,0 0-1 0 0,-2 10 0 0 0,4-15-18 0 0,0-1 0 0 0,0 0 0 0 0,0 1 1 0 0,0-1-1 0 0,0 1 0 0 0,0-1 0 0 0,0 1 0 0 0,0-1 0 0 0,0 0 0 0 0,0 1 0 0 0,0-1 0 0 0,1 1 0 0 0,-1-1 0 0 0,0 0 0 0 0,0 1 0 0 0,0-1 0 0 0,1 0 0 0 0,-1 1 1 0 0,0-1-1 0 0,0 0 0 0 0,1 1 0 0 0,-1-1 0 0 0,0 0 0 0 0,1 1 0 0 0,-1-1 0 0 0,0 0 0 0 0,1 0 0 0 0,-1 0 0 0 0,1 1 0 0 0,-1-1 0 0 0,0 0 0 0 0,1 0 1 0 0,-1 0-1 0 0,1 0 0 0 0,-1 0 0 0 0,1 0 0 0 0,-1 0 0 0 0,0 0 0 0 0,1 0 0 0 0,-1 0 0 0 0,1 0 0 0 0,-1 0 0 0 0,1 0 0 0 0,-1 0 0 0 0,1 0 0 0 0,20-7-416 0 0,-3-2-413 0 0,-1-1 0 0 0,0 0 0 0 0,-1-2-1 0 0,0 0 1 0 0,15-15 0 0 0,32-42-5446 0 0,-24 25 925 0 0,-23 27 4571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283 493 8431 0 0,'-2'4'131'0'0,"-1"0"-1"0"0,1 0 1 0 0,-1 1-1 0 0,0-2 0 0 0,0 1 1 0 0,-1 0-1 0 0,-5 5 1 0 0,-5 5 916 0 0,-48 50 3792 0 0,32-33-3858 0 0,-11 15 76 0 0,19-21-716 0 0,16-18-231 0 0,0-1 0 0 0,0 1 1 0 0,1 0-1 0 0,-7 12 0 0 0,2-3 44 0 0,9-15-136 0 0,-1 1-1 0 0,1 0 1 0 0,0-1-1 0 0,0 1 1 0 0,0 0-1 0 0,0 0 0 0 0,0 0 1 0 0,0 0-1 0 0,1 0 1 0 0,-1 0-1 0 0,1 0 1 0 0,-1 0-1 0 0,1 3 1 0 0,0-5-25 0 0,1 1 0 0 0,0-1 0 0 0,0 0 0 0 0,-1 0 0 0 0,1 1 0 0 0,0-1 0 0 0,-1 0 0 0 0,1 0 0 0 0,0 0 0 0 0,0 0 0 0 0,0 0 0 0 0,-1 0 0 0 0,1 0 0 0 0,0 0 0 0 0,0 0 0 0 0,-1 0 0 0 0,1 0 0 0 0,1-1 0 0 0,3-1-107 0 0,0 0 0 0 0,0-1 0 0 0,-1 0 0 0 0,1 0 0 0 0,-1 0 0 0 0,6-5 0 0 0,4-3-243 0 0,12-9-884 0 0,-1-1 1 0 0,0-2-1 0 0,-2 0 0 0 0,-1-2 1 0 0,30-42-1 0 0,7-5-1718 0 0,-59 72 2976 0 0,0-1-1 0 0,0 1 0 0 0,1 0 1 0 0,-1 0-1 0 0,0 0 0 0 0,0 0 1 0 0,0 0-1 0 0,0 0 0 0 0,0 0 1 0 0,0-1-1 0 0,1 1 0 0 0,-1 0 1 0 0,0 0-1 0 0,0 0 0 0 0,0 0 0 0 0,0-1 1 0 0,0 1-1 0 0,0 0 0 0 0,0 0 1 0 0,0 0-1 0 0,0 0 0 0 0,0-1 1 0 0,0 1-1 0 0,0 0 0 0 0,0 0 1 0 0,0 0-1 0 0,0-1 0 0 0,0 1 1 0 0,0 0-1 0 0,0 0 0 0 0,0 0 1 0 0,0 0-1 0 0,0-1 0 0 0,0 1 0 0 0,0 0 1 0 0,0 0-1 0 0,0 0 0 0 0,0 0 1 0 0,-1-1-1 0 0,1 1 0 0 0,0 0 1 0 0,0 0-1 0 0,0 0 0 0 0,-10 1 1941 0 0,-11 9 610 0 0,-8 18-206 0 0,-49 62 0 0 0,5-5-1109 0 0,59-69-865 0 0,0-1-1 0 0,2 2 0 0 0,-22 35 1 0 0,34-51-377 0 0,-4 4 31 0 0,1 0-1 0 0,1 1 1 0 0,-1 0-1 0 0,1-1 0 0 0,0 1 1 0 0,0 0-1 0 0,1 0 1 0 0,-2 11-1 0 0,3-16-40 0 0,0-1 0 0 0,0 0 0 0 0,0 1 0 0 0,0-1 0 0 0,0 0 0 0 0,0 1 0 0 0,0-1 0 0 0,0 0 0 0 0,0 0 0 0 0,0 1 0 0 0,0-1 0 0 0,0 0 0 0 0,1 1 0 0 0,-1-1 0 0 0,0 0 0 0 0,0 0 0 0 0,0 1 0 0 0,0-1 0 0 0,1 0 0 0 0,-1 0 0 0 0,0 0 0 0 0,0 1 0 0 0,0-1 0 0 0,1 0 0 0 0,-1 0 0 0 0,0 0 0 0 0,0 0 0 0 0,1 1 0 0 0,-1-1 0 0 0,0 0 0 0 0,1 0 0 0 0,-1 0 0 0 0,0 0 0 0 0,0 0 0 0 0,1 0 0 0 0,-1 0 0 0 0,0 0 0 0 0,1 0 0 0 0,-1 0 0 0 0,0 0 0 0 0,1 0 0 0 0,-1 0 0 0 0,1 0 0 0 0,9-4 0 0 0,-9 4 0 0 0,21-13-315 0 0,-1 0-1 0 0,20-17 1 0 0,-22 16 112 0 0,-6 3 11 0 0,0 0 0 0 0,-2-1 0 0 0,15-17 0 0 0,1-2-449 0 0,-26 30 603 0 0,1-1 1 0 0,-1 1-1 0 0,0-1 1 0 0,0 1 0 0 0,-1-1-1 0 0,1 0 1 0 0,0 1-1 0 0,0-3 1 0 0,1 0-96 0 0,-2 4 37 0 0,-7 15-22 0 0,-27 39 634 0 0,24-40-251 0 0,-15 19 1 0 0,3-5-25 0 0,-10 9 17 0 0,22-26-96 0 0,0-1 0 0 0,-9 16 0 0 0,2-1 209 0 0,9-13-85 0 0,0 1 1 0 0,-11 21-1 0 0,11-16-88 0 0,5-13-122 0 0,1 0 0 0 0,-1 0-1 0 0,1 0 1 0 0,1 1 0 0 0,-3 10-1 0 0,5-16-69 0 0,0 0 0 0 0,0-1 1 0 0,0 1-1 0 0,0-1 0 0 0,-1 1 0 0 0,1-1 0 0 0,0 0 0 0 0,0 1 1 0 0,0-1-1 0 0,0 0 0 0 0,-1 0 0 0 0,2-1 0 0 0,4-7-77 0 0,0 1 0 0 0,1-1-1 0 0,10-10 1 0 0,9-11-252 0 0,3-5-100 0 0,11-15-354 0 0,27-48-52 0 0,-57 82 807 0 0,-6 10-28 0 0,0 0 0 0 0,0 0 0 0 0,6-6 1 0 0,-10 11-198 0 0,0 3 207 0 0,-1 0 0 0 0,0 0 0 0 0,0 0 0 0 0,0 0 0 0 0,0 0 0 0 0,0-1 0 0 0,0 1 0 0 0,-1 0 0 0 0,1-1 0 0 0,-1 1 0 0 0,-1 1 0 0 0,-2 2-15 0 0,-39 56 759 0 0,-13 24 472 0 0,13-18-417 0 0,29-42-518 0 0,10-15-122 0 0,0 0 0 0 0,-5 14 0 0 0,-3 8 92 0 0,6-11-98 0 0,6-11-67 0 0,1-10-45 0 0,0 0 0 0 0,0 0 1 0 0,0 0-1 0 0,0 0 0 0 0,0 0 1 0 0,0 0-1 0 0,0 0 1 0 0,0 0-1 0 0,0 0 0 0 0,0 0 1 0 0,0 0-1 0 0,0 0 0 0 0,0 1 1 0 0,0-1-1 0 0,0 0 0 0 0,0 0 1 0 0,0 0-1 0 0,0 0 0 0 0,0 0 1 0 0,0 0-1 0 0,0 0 1 0 0,0 0-1 0 0,0 0 0 0 0,0 0 1 0 0,0 0-1 0 0,0 0 0 0 0,0 0 1 0 0,0 1-1 0 0,0-1 0 0 0,0 0 1 0 0,0 0-1 0 0,0 0 1 0 0,0 0-1 0 0,0 0 0 0 0,0 0 1 0 0,1 0-1 0 0,-1 0 0 0 0,0 0 1 0 0,0 0-1 0 0,0 0 0 0 0,0 0 1 0 0,0 0-1 0 0,0 0 0 0 0,0 0 1 0 0,0 0-1 0 0,0 0 1 0 0,0 0-1 0 0,0 0 0 0 0,0 0 1 0 0,0 0-1 0 0,1 0 0 0 0,-1 0 1 0 0,0 0-1 0 0,0 0 0 0 0,0 0 1 0 0,0 0-1 0 0,0 0 1 0 0,0 0-1 0 0,0 0 0 0 0,3-2-9 0 0,3-2-36 0 0,0 0 0 0 0,-1 0 0 0 0,1 0 0 0 0,-1-1 0 0 0,8-8 0 0 0,-7 5 4 0 0,69-91-1656 0 0,-48 68 1448 0 0,-27 31 246 0 0,0 0 0 0 0,0 0-1 0 0,0 0 1 0 0,0 0 0 0 0,0 0 0 0 0,0 0-1 0 0,0 0 1 0 0,0 1 0 0 0,0-1 0 0 0,0 0-1 0 0,0 0 1 0 0,0 0 0 0 0,0 0 0 0 0,0 0-1 0 0,0 0 1 0 0,0 0 0 0 0,0 1 0 0 0,0-1-1 0 0,0 0 1 0 0,0 0 0 0 0,0 0 0 0 0,1 0-1 0 0,-1 0 1 0 0,0 0 0 0 0,0 0 0 0 0,0 0-1 0 0,0 0 1 0 0,0 0 0 0 0,0 0-1 0 0,0 0 1 0 0,1 0 0 0 0,-1 1 0 0 0,0-1-1 0 0,0 0 1 0 0,0 0 0 0 0,0 0 0 0 0,0 0-1 0 0,0 0 1 0 0,1 0 0 0 0,-1 0 0 0 0,0 0-1 0 0,0 0 1 0 0,0 0 0 0 0,0-1 0 0 0,0 1-1 0 0,0 0 1 0 0,0 0 0 0 0,1 0 0 0 0,-1 0-1 0 0,0 0 1 0 0,0 0 0 0 0,0 0 0 0 0,0 0-1 0 0,0 0 1 0 0,0 0 0 0 0,0 0 0 0 0,0 0-1 0 0,1 0 1 0 0,-1-1 0 0 0,0 1-1 0 0,0 0 1 0 0,-1 10-194 0 0,-9 20 442 0 0,-3 0-1 0 0,-18 34 0 0 0,-13 11 899 0 0,8-3-536 0 0,32-64-516 0 0,1-1 0 0 0,0 1 0 0 0,-5 16 0 0 0,8-24-90 0 0,0 0-1 0 0,0 0 1 0 0,0 1-1 0 0,0-1 1 0 0,0 0-1 0 0,0 0 1 0 0,0 0-1 0 0,0 1 1 0 0,0-1-1 0 0,0 0 1 0 0,0 0-1 0 0,0 0 1 0 0,0 1-1 0 0,0-1 1 0 0,0 0-1 0 0,0 0 1 0 0,0 0-1 0 0,0 0 1 0 0,0 1 0 0 0,0-1-1 0 0,1 0 1 0 0,-1 0-1 0 0,0 0 1 0 0,0 0-1 0 0,0 1 1 0 0,0-1-1 0 0,0 0 1 0 0,0 0-1 0 0,1 0 1 0 0,-1 0-1 0 0,0 0 1 0 0,0 0-1 0 0,0 1 1 0 0,0-1-1 0 0,1 0 1 0 0,-1 0-1 0 0,0 0 1 0 0,0 0-1 0 0,0 0 1 0 0,0 0-1 0 0,1 0 1 0 0,-1 0-1 0 0,0 0 1 0 0,0 0-1 0 0,0 0 1 0 0,1 0 0 0 0,-1 0-1 0 0,0 0 1 0 0,0 0-1 0 0,0 0 1 0 0,1 0-1 0 0,-1 0 1 0 0,0 0-1 0 0,0 0 1 0 0,0 0-1 0 0,0 0 1 0 0,1-1-1 0 0,2 0 2 0 0,0 0 1 0 0,0 0-1 0 0,-1 0 0 0 0,1 0 0 0 0,0-1 1 0 0,0 1-1 0 0,-1-1 0 0 0,1 0 0 0 0,-1 0 1 0 0,3-3-1 0 0,22-25 52 0 0,-12 11-44 0 0,77-91-681 0 0,-85 100 489 0 0,0 1 1 0 0,1-1-1 0 0,0 1 0 0 0,14-11 0 0 0,-21 20 173 0 0,-1-1 1 0 0,0 1-1 0 0,0 0 0 0 0,1 0 0 0 0,-1-1 1 0 0,0 1-1 0 0,0 0 0 0 0,1 0 0 0 0,-1-1 1 0 0,0 1-1 0 0,1 0 0 0 0,-1 0 0 0 0,0 0 1 0 0,1 0-1 0 0,-1-1 0 0 0,0 1 0 0 0,1 0 1 0 0,-1 0-1 0 0,1 0 0 0 0,-1 0 0 0 0,0 0 1 0 0,1 0-1 0 0,-1 0 0 0 0,1 0 0 0 0,-1 0 1 0 0,0 0-1 0 0,1 0 0 0 0,-1 0 0 0 0,0 1 1 0 0,1-1-1 0 0,0 0 0 0 0,-1 1-15 0 0,0-1-1 0 0,1 1 1 0 0,-1 0 0 0 0,0-1-1 0 0,0 1 1 0 0,1 0 0 0 0,-1-1-1 0 0,0 1 1 0 0,0 0-1 0 0,0-1 1 0 0,0 1 0 0 0,0 0-1 0 0,0 0 1 0 0,0-1 0 0 0,0 2-1 0 0,-6 26-466 0 0,-80 160 2640 0 0,67-148-1801 0 0,-24 39 0 0 0,33-59-212 0 0,10-20-136 0 0,0 0 0 0 0,0 0 1 0 0,0 0-1 0 0,0 0 1 0 0,0 1-1 0 0,0-1 1 0 0,0 0-1 0 0,0 0 0 0 0,0 0 1 0 0,0 0-1 0 0,0 0 1 0 0,0 0-1 0 0,0 0 1 0 0,0 0-1 0 0,0 1 0 0 0,0-1 1 0 0,0 0-1 0 0,0 0 1 0 0,0 0-1 0 0,0 0 1 0 0,0 0-1 0 0,0 0 1 0 0,0 0-1 0 0,0 1 0 0 0,0-1 1 0 0,0 0-1 0 0,0 0 1 0 0,0 0-1 0 0,0 0 1 0 0,0 0-1 0 0,0 0 0 0 0,0 0 1 0 0,0 0-1 0 0,0 0 1 0 0,0 1-1 0 0,1-1 1 0 0,-1 0-1 0 0,0 0 0 0 0,0 0 1 0 0,0 0-1 0 0,0 0 1 0 0,0 0-1 0 0,0 0 1 0 0,10-6 14 0 0,-10 6-15 0 0,11-10-178 0 0,0-1 1 0 0,12-14-1 0 0,25-28-422 0 0,-6 1-431 0 0,-32 42 580 0 0,-10 10 226 0 0,-3 6-368 0 0,-19 51 848 0 0,-14 13 1048 0 0,-2-5-488 0 0,19-30-527 0 0,9-15-66 0 0,6-2-90 0 0,2-6-119 0 0,2-12-14 0 0,0-1 1 0 0,0 1-1 0 0,0 0 1 0 0,0 0-1 0 0,1 0 1 0 0,-1 0-1 0 0,0 0 1 0 0,0 0-1 0 0,0-1 1 0 0,1 1-1 0 0,-1 0 1 0 0,0 0-1 0 0,0 0 1 0 0,1 0-1 0 0,-1 0 1 0 0,0 0-1 0 0,0 0 1 0 0,0 0-1 0 0,1 0 1 0 0,-1 0-1 0 0,0 0 1 0 0,0 0-1 0 0,1 0 1 0 0,-1 0-1 0 0,0 1 1 0 0,0-1-1 0 0,0 0 1 0 0,1 0-1 0 0,-1 0 1 0 0,0 0-1 0 0,0 0 1 0 0,0 0-1 0 0,0 0 1 0 0,1 1-1 0 0,-1-1 1 0 0,0 0-1 0 0,0 0 1 0 0,0 0-1 0 0,0 0 1 0 0,0 1-1 0 0,1-1 1 0 0,-1 0-1 0 0,0 0 1 0 0,0 0-1 0 0,0 1 1 0 0,0-1-1 0 0,0 0 1 0 0,0 0-1 0 0,0 0 1 0 0,0 1-1 0 0,0-1 1 0 0,0 0-1 0 0,0 0 1 0 0,0 1-1 0 0,0-1 1 0 0,0 0-1 0 0,0 0 1 0 0,0 0-1 0 0,0 1 1 0 0,0-1-1 0 0,0 0 1 0 0,0 0-1 0 0,0 1 1 0 0,0-1-1 0 0,0 0 1 0 0,-1 0-1 0 0,1 0 1 0 0,0 0-1 0 0,0 1 1 0 0,12-8 17 0 0,-2-3-90 0 0,0 1 0 0 0,17-21 0 0 0,-18 18 0 0 0,1 0 1 0 0,13-10 0 0 0,-9 9 4 0 0,-11 9-72 0 0,1 1-1 0 0,-1 0 1 0 0,1 0-1 0 0,5-3 1 0 0,-8 5-195 0 0,-2 8 15 0 0,1 0 299 0 0,-1 0 0 0 0,0 0-1 0 0,-1 0 1 0 0,0 0 0 0 0,0-1-1 0 0,-4 9 1 0 0,-25 46 990 0 0,14-30-471 0 0,4-3-93 0 0,-7 14-44 0 0,18-39-330 0 0,0 1 1 0 0,1-1-1 0 0,0 1 0 0 0,-1 0 0 0 0,0 7 1 0 0,2-11-27 0 0,21-8 74 0 0,-17 5-107 0 0,0 0 0 0 0,0 0 0 0 0,0 0 0 0 0,-1-1-1 0 0,1 1 1 0 0,-1-1 0 0 0,0 0 0 0 0,3-5 0 0 0,-2 4-28 0 0,0-1-1 0 0,1 1 1 0 0,7-8 0 0 0,-9 10-46 0 0,0 1 0 0 0,1-1 0 0 0,-1 1 1 0 0,1 0-1 0 0,-1-1 0 0 0,1 1 0 0 0,0 1 0 0 0,0-1 1 0 0,7-2-1 0 0,-10 4-130 0 0,0 1 38 0 0,0-1 189 0 0,-1 1 0 0 0,1-1 0 0 0,-1 1 0 0 0,1-1 0 0 0,-1 1 0 0 0,1-1 0 0 0,-1 1-1 0 0,1-1 1 0 0,-1 1 0 0 0,1 0 0 0 0,-1-1 0 0 0,0 1 0 0 0,1 0 0 0 0,-1-1 0 0 0,0 1 0 0 0,0 0 0 0 0,0-1 0 0 0,1 1 0 0 0,-1 0 0 0 0,0-1 0 0 0,0 1 0 0 0,0 0 0 0 0,0 0 0 0 0,0 3-2 0 0,0 1 32 0 0,0-1 0 0 0,0 1 0 0 0,0 0 0 0 0,0-1 0 0 0,-1 1 0 0 0,0-1 0 0 0,0 1 0 0 0,0-1 0 0 0,-1 1 0 0 0,1-1 0 0 0,-4 6 0 0 0,-25 75 582 0 0,28-76-526 0 0,-2 0-1 0 0,1 0 0 0 0,-1 0 1 0 0,0 0-1 0 0,-11 16 0 0 0,15-25 127 0 0,3-15-110 0 0,7 3-420 0 0,-8 10 261 0 0,0-1-1 0 0,0 1 0 0 0,-1 0 0 0 0,1-1 0 0 0,-1 1 0 0 0,3-5 0 0 0,-4 7 56 0 0,0 0 0 0 0,0 0 0 0 0,0 0 0 0 0,0 0 0 0 0,0 0 0 0 0,0 0 0 0 0,0 0 0 0 0,0-1 0 0 0,0 1 0 0 0,0 0 0 0 0,0 0 0 0 0,0 0 0 0 0,0 0 0 0 0,0 0 0 0 0,0 0 0 0 0,0-1 0 0 0,0 1 0 0 0,0 0 0 0 0,0 0 0 0 0,0 0 0 0 0,0 0 0 0 0,0 0 0 0 0,1 0 0 0 0,-1 0 0 0 0,0 0 0 0 0,0 0 0 0 0,0 0 0 0 0,0 0 0 0 0,0-1 0 0 0,0 1 0 0 0,0 0 0 0 0,0 0 0 0 0,1 0 1 0 0,-1 0-1 0 0,0 0 0 0 0,0 0 0 0 0,0 0 0 0 0,0 0 0 0 0,0 0 0 0 0,0 0 0 0 0,1 0 0 0 0,-1 0 0 0 0,-4-3 104 0 0,2 1-81 0 0,0 1 0 0 0,1-1 0 0 0,-1 0 0 0 0,1 0 0 0 0,-1-1 0 0 0,1 1 0 0 0,0 0 0 0 0,0 0 0 0 0,0-1 0 0 0,-1-3 0 0 0,-6-28-40 0 0,7 25 35 0 0,-1-9-19 0 0,1-1 1 0 0,0 0-1 0 0,2 0 0 0 0,0 0 0 0 0,5-24 1 0 0,-3 14-52 0 0,16-65-87 0 0,-12 60-58 0 0,5-42 1 0 0,-10 60 120 0 0,-1 10 71 0 0,0 1 1 0 0,-1 0-1 0 0,1-1 1 0 0,-1 1 0 0 0,-1-1-1 0 0,1 1 1 0 0,-1 0 0 0 0,-1-7-1 0 0,2 11 11 0 0,-1 1 0 0 0,1 0 0 0 0,0-1 0 0 0,0 1 0 0 0,-1-1 0 0 0,1 1 0 0 0,0 0 0 0 0,0-1 0 0 0,-1 1 0 0 0,1 0 0 0 0,-1-1 0 0 0,1 1 0 0 0,0 0 0 0 0,-1 0 0 0 0,1-1 0 0 0,-1 1 0 0 0,1 0 0 0 0,0 0 0 0 0,-1 0 0 0 0,1-1-1 0 0,-1 1 1 0 0,1 0 0 0 0,-1 0 0 0 0,1 0 0 0 0,-1 0 0 0 0,1 0 0 0 0,-1 0 0 0 0,1 0 0 0 0,0 0 0 0 0,-1 0 0 0 0,1 0 0 0 0,-1 0 0 0 0,1 1 0 0 0,-1-1 0 0 0,1 0 0 0 0,-1 0 0 0 0,1 0 0 0 0,0 0 0 0 0,-1 1 0 0 0,1-1 0 0 0,-1 0 0 0 0,1 0 0 0 0,0 1 0 0 0,-1-1 0 0 0,1 1 0 0 0,-21 15 16 0 0,20-15-11 0 0,-17 18 310 0 0,14-15-262 0 0,0 1 0 0 0,0-1 0 0 0,-1 0 0 0 0,1 0 1 0 0,-1 0-1 0 0,0-1 0 0 0,-10 6 0 0 0,-2 2 117 0 0,14-9-139 0 0,1-1 0 0 0,-1 1 0 0 0,0 0-1 0 0,0-1 1 0 0,0 1 0 0 0,0-1-1 0 0,-3 1 1 0 0,6-2-29 0 0,-1 0 0 0 0,1 0 0 0 0,0 0 0 0 0,-1 0 0 0 0,1 0 0 0 0,0-1-1 0 0,-1 1 1 0 0,1 0 0 0 0,0 0 0 0 0,-1 0 0 0 0,1 0 0 0 0,0 0 0 0 0,0-1 0 0 0,-1 1 0 0 0,1 0-1 0 0,0 0 1 0 0,0-1 0 0 0,-1 1 0 0 0,1 0 0 0 0,0 0 0 0 0,0-1 0 0 0,0 1 0 0 0,-1 0 0 0 0,1-1 0 0 0,0 1-1 0 0,0 0 1 0 0,0 0 0 0 0,0-1 0 0 0,0 1 0 0 0,0 0 0 0 0,0-1 0 0 0,0 1 0 0 0,0 0 0 0 0,0-1-1 0 0,0 1 1 0 0,0 0 0 0 0,0-1 0 0 0,0-3-1 0 0,1-1 0 0 0,-1 1 0 0 0,1 0 0 0 0,0 0 0 0 0,1 1 0 0 0,-1-1 0 0 0,4-7 0 0 0,18-27-41 0 0,22-39-666 0 0,-2 2 84 0 0,-37 65 622 0 0,0 1 0 0 0,-1-1 0 0 0,0-1 0 0 0,4-13 0 0 0,-9 25 1 0 0,0-1 1 0 0,0 0-1 0 0,0 0 0 0 0,0 0 0 0 0,-1 0 0 0 0,1 0 1 0 0,0 1-1 0 0,0-1 0 0 0,0 0 0 0 0,-1 0 0 0 0,1 0 1 0 0,0 0-1 0 0,0 0 0 0 0,0 0 0 0 0,-1 0 0 0 0,1 0 1 0 0,0 0-1 0 0,0 0 0 0 0,-1 1 0 0 0,1-1 0 0 0,0 0 1 0 0,0-1-1 0 0,-1 1 0 0 0,1 0 0 0 0,0 0 0 0 0,0 0 1 0 0,0 0-1 0 0,-1 0 0 0 0,1 0 0 0 0,0 0 0 0 0,0 0 1 0 0,-1 0-1 0 0,1 0 0 0 0,0 0 0 0 0,0-1 0 0 0,0 1 1 0 0,-1 0-1 0 0,1 0 0 0 0,0 0 0 0 0,0 0 0 0 0,0-1 1 0 0,0 1-1 0 0,0 0 0 0 0,-1 0 0 0 0,1 0 0 0 0,0-1 1 0 0,0 1-1 0 0,0 0 0 0 0,0 0 0 0 0,0 0 0 0 0,0-1 1 0 0,0 1-1 0 0,0 0 0 0 0,0 0 0 0 0,0-1 0 0 0,0 1 1 0 0,0 0-1 0 0,0 0 0 0 0,0 0 0 0 0,0-1 0 0 0,0 1 1 0 0,0 0-1 0 0,0 0 0 0 0,0-1 0 0 0,0 1 0 0 0,0 0 1 0 0,0 0-1 0 0,0-1 0 0 0,1 1 0 0 0,-15 8 115 0 0,9-4-49 0 0,0-1 1 0 0,0 0-1 0 0,0 0 0 0 0,-9 3 0 0 0,8-3-1 0 0,0 0 0 0 0,0 0 0 0 0,-7 5 0 0 0,11-7-44 0 0,0 0-1 0 0,1 0 1 0 0,-1-1-1 0 0,0 1 1 0 0,0 0-1 0 0,1-1 1 0 0,-1 0 0 0 0,0 1-1 0 0,0-1 1 0 0,-3 0-1 0 0,5 0-16 0 0,-1 0 0 0 0,1 0 0 0 0,0 0-1 0 0,-1 0 1 0 0,1 0 0 0 0,-1 0 0 0 0,1 0 0 0 0,0 0-1 0 0,-1 0 1 0 0,1 0 0 0 0,-1 0 0 0 0,1 0 0 0 0,0 0 0 0 0,-1 0-1 0 0,1 0 1 0 0,0 0 0 0 0,-1-1 0 0 0,1 1 0 0 0,-1 0-1 0 0,1 0 1 0 0,0-1 0 0 0,0 1 0 0 0,-1 0 0 0 0,1 0-1 0 0,0-1 1 0 0,-1 1 0 0 0,1 0 0 0 0,0-1 0 0 0,0 1-1 0 0,0 0 1 0 0,-1-1 0 0 0,1 1 0 0 0,0 0 0 0 0,0-1 0 0 0,0 1-1 0 0,0 0 1 0 0,0-1 0 0 0,-1 1 0 0 0,1-1 0 0 0,0 1-1 0 0,0 0 1 0 0,0-1 0 0 0,0 1 0 0 0,0-1 0 0 0,0 1-1 0 0,0 0 1 0 0,1-1 0 0 0,-1 1 0 0 0,0-1 0 0 0,0 1 0 0 0,0 0-1 0 0,1-1 1 0 0,2-7 35 0 0,-2 5-39 0 0,0 0-1 0 0,0 0 1 0 0,1 0 0 0 0,-1 0 0 0 0,1 0 0 0 0,0 1 0 0 0,2-4 0 0 0,8-8-147 0 0,11-18 0 0 0,-14 17 219 0 0,20-21 1 0 0,64-59-652 0 0,-30 31 645 0 0,-45 49-89 0 0,-15 13-15 0 0,-12 8 93 0 0,-30 32-106 0 0,17-19 42 0 0,-7 5 341 0 0,-51 34 0 0 0,65-48-199 0 0,8-6-67 0 0,0 1-1 0 0,-1-1 1 0 0,-14 6-1 0 0,11-6-5 0 0,8-3-59 0 0,1 1 0 0 0,-1-2 0 0 0,1 1 0 0 0,-1 0 0 0 0,1 0 1 0 0,-1-1-1 0 0,0 1 0 0 0,-4-1 0 0 0,7 0-1 0 0,0 0-1 0 0,0 0 1 0 0,0 0 0 0 0,-1 0-1 0 0,1 0 1 0 0,0 0-1 0 0,0 0 1 0 0,-1 0 0 0 0,1 0-1 0 0,0 0 1 0 0,0 0-1 0 0,-1 0 1 0 0,1 0 0 0 0,0 0-1 0 0,0 0 1 0 0,0 0-1 0 0,-1 0 1 0 0,1 0 0 0 0,0-1-1 0 0,0 1 1 0 0,0 0-1 0 0,-1 0 1 0 0,1 0 0 0 0,0 0-1 0 0,0 0 1 0 0,0-1-1 0 0,-1 1 1 0 0,1 0 0 0 0,0 0-1 0 0,0 0 1 0 0,0-1-1 0 0,0 1 1 0 0,0 0 0 0 0,0 0-1 0 0,0-1 1 0 0,0 1-1 0 0,-1 0 1 0 0,1 0 0 0 0,0 0-1 0 0,0-1 1 0 0,0 1-1 0 0,0 0 1 0 0,0 0 0 0 0,0-1-1 0 0,0 1 1 0 0,1 0-1 0 0,3-9 35 0 0,-3 9-34 0 0,12-16-149 0 0,0 0 0 0 0,30-26 0 0 0,48-47-244 0 0,-30 22 4 0 0,-50 57 226 0 0,-10 10 129 0 0,0-1 0 0 0,0 1 0 0 0,0-1-1 0 0,-1 0 1 0 0,1 0 0 0 0,0 1-1 0 0,0-1 1 0 0,0 0 0 0 0,-1 0-1 0 0,1 0 1 0 0,0 0 0 0 0,-1 0-1 0 0,1 0 1 0 0,-1 0 0 0 0,1 0 0 0 0,0-2-1 0 0,-1 3 30 0 0,0 0 1 0 0,0 0-1 0 0,0 0 0 0 0,0 0 0 0 0,0 0 1 0 0,0-1-1 0 0,0 1 0 0 0,0 0 0 0 0,0 0 0 0 0,0 0 1 0 0,0 0-1 0 0,0 0 0 0 0,0-1 0 0 0,0 1 1 0 0,0 0-1 0 0,0 0 0 0 0,0 0 0 0 0,0 0 0 0 0,0 0 1 0 0,0-1-1 0 0,0 1 0 0 0,0 0 0 0 0,-1 0 1 0 0,1 0-1 0 0,0 0 0 0 0,0 0 0 0 0,0 0 0 0 0,0 0 1 0 0,0-1-1 0 0,0 1 0 0 0,0 0 0 0 0,-1 0 0 0 0,1 0 1 0 0,0 0-1 0 0,0 0 0 0 0,0 0 0 0 0,0 0 1 0 0,0 0-1 0 0,0 0 0 0 0,-1 0 0 0 0,1 0 0 0 0,0 0 1 0 0,0 0-1 0 0,0 0 0 0 0,0 0 0 0 0,0 0 1 0 0,-1 0-1 0 0,1 0 0 0 0,0 0 0 0 0,0 0 0 0 0,0 0 1 0 0,0 0-1 0 0,0 0 0 0 0,-1 0 0 0 0,1 0 1 0 0,0 0-1 0 0,0 0 0 0 0,0 0 0 0 0,0 0 0 0 0,0 0 1 0 0,-1 0-1 0 0,-5 4 25 0 0,6-4-24 0 0,-125 73 1307 0 0,65-44-737 0 0,56-27-525 0 0,0 0 1 0 0,0-1-1 0 0,0 1 0 0 0,-8 1 1 0 0,11-3-24 0 0,-1 0 0 0 0,1 1 0 0 0,0-1 1 0 0,-1 0-1 0 0,1 0 0 0 0,0 0 0 0 0,-1 0 1 0 0,1 0-1 0 0,0 0 0 0 0,-1 0 0 0 0,1 0 1 0 0,0-1-1 0 0,-1 1 0 0 0,1-1 0 0 0,0 1 0 0 0,-1-1 1 0 0,1 1-1 0 0,-2-2 0 0 0,3 1-12 0 0,0 1-1 0 0,-1-1 1 0 0,1 0-1 0 0,0 1 1 0 0,0-1-1 0 0,0 0 0 0 0,0 1 1 0 0,0-1-1 0 0,0 0 1 0 0,0 1-1 0 0,0-1 1 0 0,0 0-1 0 0,1 0 1 0 0,-1 1-1 0 0,0-1 1 0 0,0 0-1 0 0,1 1 1 0 0,-1-1-1 0 0,0 1 1 0 0,1-1-1 0 0,-1 0 0 0 0,0 1 1 0 0,1-1-1 0 0,0 0 1 0 0,11-15 40 0 0,171-158-570 0 0,-146 140 459 0 0,-31 28-24 0 0,1 0 1 0 0,0 0-1 0 0,0 1 1 0 0,16-8-1 0 0,-22 12-8 0 0,-5 7-81 0 0,2-4 199 0 0,0-1 0 0 0,0 1 0 0 0,0 0 0 0 0,0-1 0 0 0,-1 1 0 0 0,-4 1 0 0 0,-10 8 36 0 0,-32 18 59 0 0,0 7 15 0 0,13-14 43 0 0,36-21-174 0 0,0-1 1 0 0,0 0-1 0 0,-1 0 1 0 0,1 0-1 0 0,0 1 1 0 0,0-1-1 0 0,0 0 1 0 0,-1 0-1 0 0,1 0 1 0 0,0 0-1 0 0,0 0 1 0 0,-1 1-1 0 0,1-1 1 0 0,0 0-1 0 0,0 0 1 0 0,-1 0-1 0 0,1 0 1 0 0,0 0-1 0 0,0 0 1 0 0,-1 0-1 0 0,1 0 1 0 0,0 0-1 0 0,-1 0 1 0 0,1 0-1 0 0,0 0 1 0 0,0 0-1 0 0,-1 0 1 0 0,1 0-1 0 0,0 0 1 0 0,0 0-1 0 0,-1 0 1 0 0,1-1-1 0 0,0 1 1 0 0,0 0-1 0 0,-1 0 1 0 0,1 0-1 0 0,0 0 1 0 0,0 0-1 0 0,-1-1 1 0 0,1 1-1 0 0,0 0 1 0 0,0 0-1 0 0,0 0 1 0 0,-1-1-1 0 0,-2-9 63 0 0,4 6-74 0 0,0 1 0 0 0,0-1 0 0 0,0 1 1 0 0,0-1-1 0 0,0 1 0 0 0,1 0 0 0 0,-1-1 1 0 0,1 1-1 0 0,0 0 0 0 0,4-5 0 0 0,25-28-225 0 0,-28 33 231 0 0,44-50-157 0 0,22-21 126 0 0,-16 15-236 0 0,-51 57 279 0 0,11-12-37 0 0,-13 14 28 0 0,0 0 1 0 0,0 0-1 0 0,0 0 1 0 0,0 0-1 0 0,0 0 1 0 0,0 0-1 0 0,-1 0 1 0 0,1 0-1 0 0,0 0 1 0 0,0 0-1 0 0,0 0 1 0 0,0 0-1 0 0,0 0 1 0 0,0 0-1 0 0,0 0 1 0 0,0 0-1 0 0,0 0 1 0 0,0 0-1 0 0,0 0 1 0 0,0 0-1 0 0,0 0 1 0 0,0 0-1 0 0,0 0 1 0 0,0 0-1 0 0,0 0 0 0 0,0 0 1 0 0,0 0-1 0 0,0 0 1 0 0,0 0-1 0 0,0 0 1 0 0,0 0-1 0 0,0-1 1 0 0,0 1-1 0 0,0 0 1 0 0,0 0-1 0 0,0 0 1 0 0,0 0-1 0 0,0 0 1 0 0,0 0-1 0 0,0 0 1 0 0,0 0-1 0 0,0 0 1 0 0,0 0-1 0 0,0 0 1 0 0,0 0-1 0 0,0 0 1 0 0,0 0-1 0 0,0 0 1 0 0,0 0-1 0 0,0 0 1 0 0,0 0-1 0 0,0 0 1 0 0,0 0-1 0 0,0 0 0 0 0,0 0 1 0 0,0 0-1 0 0,0-1 1 0 0,0 1-1 0 0,0 0 1 0 0,0 0-1 0 0,0 0 1 0 0,0 0-1 0 0,0 0 1 0 0,-10 5-10 0 0,-10 8 15 0 0,-21 15 1 0 0,24-15 110 0 0,-1 0 1 0 0,-19 9-1 0 0,18-11 34 0 0,14-8-91 0 0,0 0 0 0 0,1 0 0 0 0,-1-1 0 0 0,0 0 0 0 0,0 0 1 0 0,-1 0-1 0 0,-6 1 0 0 0,14-17 86 0 0,1 5-158 0 0,0 1 0 0 0,1 1-1 0 0,0-1 1 0 0,0 0 0 0 0,8-9 0 0 0,-3 3-84 0 0,-2 4-17 0 0,15-16-1 0 0,5-7-80 0 0,-20 24 116 0 0,1 0 0 0 0,10-10-1 0 0,10-11-146 0 0,-19 19 208 0 0,1 0 1 0 0,21-17-1 0 0,-25 24 31 0 0,-6 4-13 0 0,0 0 0 0 0,0 0 0 0 0,0 0 0 0 0,0 0 0 0 0,0 0 0 0 0,-1 0 0 0 0,1 0 0 0 0,0 0 0 0 0,0 0 0 0 0,0 0 0 0 0,0 0 0 0 0,0 0 0 0 0,0 0 0 0 0,0-1 0 0 0,0 1 0 0 0,0 0 0 0 0,0 0 0 0 0,-1 0 0 0 0,1 0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0,-7 0 0 0 0,7 0 0 0 0,-5 2 24 0 0,0 0-1 0 0,0 0 1 0 0,0 0-1 0 0,-6 5 1 0 0,-3 0 65 0 0,-40 24 296 0 0,49-28-353 0 0,0-1 0 0 0,1 1 0 0 0,-8 6-1 0 0,-9 6 29 0 0,12-9-2 0 0,8-5-36 0 0,0 0 0 0 0,-1 0 0 0 0,1-1 0 0 0,0 1 0 0 0,-1 0 0 0 0,1 0 0 0 0,-1-1 0 0 0,1 1 0 0 0,0-1 0 0 0,-1 1 0 0 0,0-1 0 0 0,1 0 0 0 0,-1 1 0 0 0,1-1 0 0 0,-1 0 0 0 0,-1 0 0 0 0,2 0-20 0 0,1 0 1 0 0,0-1 0 0 0,0 1-1 0 0,0 0 1 0 0,-1 0 0 0 0,1 0-1 0 0,0 0 1 0 0,0 0-1 0 0,0-1 1 0 0,0 1 0 0 0,-1 0-1 0 0,1 0 1 0 0,0 0 0 0 0,0-1-1 0 0,0 1 1 0 0,0 0-1 0 0,0 0 1 0 0,0-1 0 0 0,0 1-1 0 0,0 0 1 0 0,0 0 0 0 0,0 0-1 0 0,0-1 1 0 0,0 1 0 0 0,0 0-1 0 0,0 0 1 0 0,0-1-1 0 0,0 1 1 0 0,0 0 0 0 0,0 0-1 0 0,0-1 1 0 0,0 1-1 0 0,2-8 34 0 0,2 0-32 0 0,-1 2-14 0 0,0 0 0 0 0,0 0 0 0 0,1 0 0 0 0,0 1 0 0 0,0-1 0 0 0,5-4 0 0 0,33-36-409 0 0,-1 5 131 0 0,-15 14 216 0 0,-23 25 87 0 0,-24 6 240 0 0,-1 13-244 0 0,17-13 4 0 0,0-1-1 0 0,0 1 1 0 0,0-1 0 0 0,-7 4 0 0 0,2 0 34 0 0,9-6-48 0 0,1-1 0 0 0,-1 1 0 0 0,0 0 0 0 0,1-1 0 0 0,-1 1 1 0 0,0-1-1 0 0,1 1 0 0 0,-1-1 0 0 0,0 1 0 0 0,0-1 0 0 0,0 0 1 0 0,-1 1-1 0 0,1-1 340 0 0,15-14-245 0 0,-6 7-154 0 0,1-1 0 0 0,0 1 0 0 0,0 1 0 0 0,18-10 0 0 0,2-1 57 0 0,-19 12-11 0 0,1-1 0 0 0,16-5 0 0 0,14-7-5 0 0,-41 18 16 0 0,0-1 0 0 0,0 1 0 0 0,0 0 0 0 0,1 0-1 0 0,-1 0 1 0 0,0 0 0 0 0,0 0 0 0 0,1 0 0 0 0,-1 0 0 0 0,0 0 0 0 0,0 0-1 0 0,1 0 1 0 0,-1 0 0 0 0,0 0 0 0 0,0 0 0 0 0,0 0 0 0 0,1 0 0 0 0,-1 0-1 0 0,0 0 1 0 0,0 1 0 0 0,1-1 0 0 0,-1 0 0 0 0,0 0 0 0 0,0 0 0 0 0,0 0-1 0 0,1 0 1 0 0,-1 0 0 0 0,0 1 0 0 0,0-1 0 0 0,0 0 0 0 0,0 0 0 0 0,0 0-1 0 0,1 0 1 0 0,-1 1 0 0 0,0-1 0 0 0,0 0 0 0 0,0 0 0 0 0,0 1 0 0 0,0-1-1 0 0,0 0 1 0 0,0 0 0 0 0,0 0 0 0 0,0 1 0 0 0,0-1 0 0 0,0 0 0 0 0,0 0-1 0 0,0 1 1 0 0,0-1 0 0 0,0 0 0 0 0,0 0 0 0 0,0 1 0 0 0,0-1 0 0 0,0 0-1 0 0,0 0 1 0 0,0 1 0 0 0,0 0 6 0 0,-1 1 0 0 0,1 0 0 0 0,-1-1 0 0 0,1 1-1 0 0,-1 0 1 0 0,0-1 0 0 0,0 1 0 0 0,1-1 0 0 0,-1 1 0 0 0,0-1-1 0 0,0 0 1 0 0,-1 1 0 0 0,1-1 0 0 0,0 0 0 0 0,0 0 0 0 0,-1 1-1 0 0,1-1 1 0 0,-2 1 0 0 0,-1 1 20 0 0,0-1 0 0 0,-1 1 0 0 0,1-1-1 0 0,-10 4 1 0 0,13-5-15 0 0,-1-1-1 0 0,0 1 1 0 0,1-1 0 0 0,-1 1-1 0 0,0-1 1 0 0,1 0-1 0 0,-1 0 1 0 0,0 0 0 0 0,1 0-1 0 0,-1 0 1 0 0,0 0-1 0 0,0 0 1 0 0,1-1 0 0 0,-1 1-1 0 0,0 0 1 0 0,1-1-1 0 0,-1 0 1 0 0,1 1 0 0 0,-3-2-1 0 0,3 1-9 0 0,1 1 0 0 0,-1 0 0 0 0,1 0 0 0 0,0-1-1 0 0,-1 1 1 0 0,1 0 0 0 0,0-1 0 0 0,0 1 0 0 0,-1-1 0 0 0,1 1-1 0 0,0 0 1 0 0,0-1 0 0 0,-1 1 0 0 0,1-1 0 0 0,0 1 0 0 0,0-1 0 0 0,0 1-1 0 0,0 0 1 0 0,0-1 0 0 0,0 1 0 0 0,-1-1 0 0 0,1 1 0 0 0,0-1-1 0 0,0 1 1 0 0,0-1 0 0 0,1 1 0 0 0,-1-1 0 0 0,0 1 0 0 0,0-1 0 0 0,7-12-152 0 0,-5 10 36 0 0,-1 1 111 0 0,0 0-1 0 0,1 0 1 0 0,-1 0-1 0 0,1 0 0 0 0,-1 1 1 0 0,1-1-1 0 0,0 0 1 0 0,0 1-1 0 0,2-2 1 0 0,8-7 12 0 0,-10 6 9 0 0,-1 3 64 0 0,-2 1-76 0 0,1 0 0 0 0,0 0 0 0 0,-1 0 0 0 0,1 0 0 0 0,0 0 0 0 0,-1 0 0 0 0,1 1 0 0 0,0-1 0 0 0,-1 0 0 0 0,1 0 0 0 0,0 0 0 0 0,-1 0 0 0 0,1 0 0 0 0,0 0 0 0 0,-1 1 0 0 0,1-1 0 0 0,0 0 0 0 0,-1 0 0 0 0,1 0 0 0 0,0 1 0 0 0,0-1 1 0 0,-1 0-1 0 0,1 1 0 0 0,0-1 0 0 0,0 1 0 0 0,-8 6-13 0 0,-29 21 62 0 0,37-27-49 0 0,0-1 0 0 0,-1 0-1 0 0,1 1 1 0 0,0-1-1 0 0,-1 0 1 0 0,1 1-1 0 0,0-1 1 0 0,-1 0 0 0 0,1 0-1 0 0,0 1 1 0 0,-1-1-1 0 0,1 0 1 0 0,0 0-1 0 0,-1 0 1 0 0,1 0-1 0 0,-1 0 1 0 0,1 1 0 0 0,-1-1-1 0 0,1 0 1 0 0,-1 0-1 0 0,-2-6 51 0 0,3 5-49 0 0,0 0 0 0 0,0 0-1 0 0,0-1 1 0 0,0 1-1 0 0,0 0 1 0 0,1 0 0 0 0,-1 0-1 0 0,0 0 1 0 0,1 0 0 0 0,-1 0-1 0 0,1 0 1 0 0,-1 0-1 0 0,1 0 1 0 0,-1 0 0 0 0,2-1-1 0 0,5-6-3 0 0,6-5-62 0 0,-3 7 45 0 0,-8 4-103 0 0,0 0 1 0 0,0 1 0 0 0,1-1-1 0 0,-1 1 1 0 0,0 0-1 0 0,1 0 1 0 0,0 0 0 0 0,-1 0-1 0 0,1 0 1 0 0,-1 1 0 0 0,1-1-1 0 0,0 1 1 0 0,-1 0-1 0 0,1-1 1 0 0,4 2 0 0 0,-2-1 2170 0 0,21 0-23942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0 6911 0 0,'0'0'854'0'0,"-13"3"3496"0"0,-9-3-2353 0 0,19-1-1828 0 0,0 1 0 0 0,0-1 0 0 0,0 1 0 0 0,0 0 0 0 0,0 0 0 0 0,-5 1 0 0 0,-40 17 1295 0 0,21-8-216 0 0,74-26-744 0 0,-13 8-728 0 0,-32 8 218 0 0,0-1 0 0 0,0 1 0 0 0,0 0 0 0 0,0 0-1 0 0,0-1 1 0 0,0 1 0 0 0,0 0 0 0 0,0 1 0 0 0,0-1 0 0 0,0 0 0 0 0,0 1-1 0 0,3 0 1 0 0,-9 10-170 0 0,-1-7 169 0 0,1 0-1 0 0,-1 0 0 0 0,0 0 1 0 0,0-1-1 0 0,-1 1 1 0 0,-10 4-1 0 0,-25 14 108 0 0,19-10 124 0 0,-39 17 1 0 0,21-13 665 0 0,39-15-595 0 0,4-3-192 0 0,10-5-285 0 0,21-6-434 0 0,7 1-67 0 0,-28 10 317 0 0,-10 1 302 0 0,-1 1 0 0 0,1-1 0 0 0,-1 1 0 0 0,1-1 0 0 0,-1 1 0 0 0,1 0-1 0 0,0 0 1 0 0,2 1 0 0 0,-5-1 60 0 0,0 0 0 0 0,1 1 0 0 0,-1-1 0 0 0,0 0 0 0 0,0 1 0 0 0,0-1 0 0 0,0 0 0 0 0,0 1 0 0 0,0-1 0 0 0,1 0-1 0 0,-1 1 1 0 0,0-1 0 0 0,0 1 0 0 0,0-1 0 0 0,0 0 0 0 0,-1 1 0 0 0,1-1 0 0 0,0 0 0 0 0,0 1 0 0 0,0-1 0 0 0,0 0 0 0 0,0 1 0 0 0,0-1 0 0 0,0 0 0 0 0,-1 1-1 0 0,1-1 1 0 0,0 0 0 0 0,0 1 0 0 0,-1-1 0 0 0,-5 11 106 0 0,-10 4 304 0 0,-33 22 0 0 0,4-2 82 0 0,37-28-353 0 0,0-1-1 0 0,0-1 0 0 0,-1 1 1 0 0,-10 4-1 0 0,17-9-129 0 0,-6 2 463 0 0,12-9-273 0 0,20-9-783 0 0,-21 14 415 0 0,0-1-1 0 0,0 1 1 0 0,0 0 0 0 0,0 0-1 0 0,1 0 1 0 0,4 0-1 0 0,-7 0 59 0 0,-1 1-145 0 0,1 1 0 0 0,0 0 243 0 0,-1 0 0 0 0,1-1 0 0 0,-1 1 0 0 0,1 0 0 0 0,-1 0 0 0 0,1 0 0 0 0,-1 0 0 0 0,0 0 0 0 0,1 0 0 0 0,-1 0 0 0 0,0 0 0 0 0,0 0 0 0 0,0 0 0 0 0,1 0 0 0 0,-1 0 0 0 0,0 0 0 0 0,0 0 0 0 0,-1-1 0 0 0,1 1 0 0 0,0 0 0 0 0,0 0 0 0 0,0 0 0 0 0,-1 0 0 0 0,1 0 1 0 0,0 0-1 0 0,-1 0 0 0 0,1 0 0 0 0,-1 0 0 0 0,-1 1 0 0 0,-1 4 40 0 0,-1-1 1 0 0,-1 0 0 0 0,-7 8-1 0 0,2-3-28 0 0,-2 4 284 0 0,-2 0 1 0 0,1-1-1 0 0,-2-1 1 0 0,-18 14-1 0 0,-22 18 169 0 0,14-9-290 0 0,21-16-94 0 0,20-18-64 0 0,0-1 0 0 0,0 0 0 0 0,0 0 0 0 0,0 0 1 0 0,0 0-1 0 0,0 0 0 0 0,0 0 0 0 0,0 0 0 0 0,0 0 1 0 0,0 1-1 0 0,0-1 0 0 0,0 0 0 0 0,0 0 1 0 0,0 0-1 0 0,0 0 0 0 0,0 0 0 0 0,0 0 0 0 0,0 0 1 0 0,0 0-1 0 0,0 1 0 0 0,0-1 0 0 0,0 0 0 0 0,0 0 1 0 0,0 0-1 0 0,1 0 0 0 0,-1 0 0 0 0,0 0 1 0 0,0 0-1 0 0,0 0 0 0 0,0 0 0 0 0,0 0 0 0 0,0 0 1 0 0,0 1-1 0 0,0-1 0 0 0,0 0 0 0 0,0 0 0 0 0,0 0 1 0 0,1 0-1 0 0,-1 0 0 0 0,0 0 0 0 0,0 0 0 0 0,0 0 1 0 0,0 0-1 0 0,0 0 0 0 0,0 0 0 0 0,0 0 1 0 0,0 0-1 0 0,1 0 0 0 0,-1 0 0 0 0,0 0 0 0 0,0 0 1 0 0,0 0-1 0 0,0 0 0 0 0,0 0 0 0 0,0 0 0 0 0,0 0 1 0 0,0 0-1 0 0,0 0 0 0 0,1 0 0 0 0,-1 0 1 0 0,0 0-1 0 0,8 0-2 0 0,-7 0 1 0 0,31-9-592 0 0,-26 7 428 0 0,-1 0-1 0 0,0 1 1 0 0,1-1 0 0 0,0 1 0 0 0,6 0 0 0 0,-11 1-43 0 0,5 10-312 0 0,-6-8 515 0 0,0 1 0 0 0,0-1 0 0 0,0 0-1 0 0,-1 0 1 0 0,1 0 0 0 0,-1 1 0 0 0,1-1-1 0 0,-1 0 1 0 0,0 0 0 0 0,0 0 0 0 0,0 0-1 0 0,0 0 1 0 0,0 0 0 0 0,0 0 0 0 0,-2 1-1 0 0,-3 4 47 0 0,0 0 0 0 0,-12 8 0 0 0,-5 8 99 0 0,9-9 149 0 0,1 0 1 0 0,-2 0-1 0 0,-18 12 0 0 0,-3 8 391 0 0,33-31-519 0 0,0-1-1 0 0,0 0 1 0 0,0 1-1 0 0,0 0 1 0 0,1 0 0 0 0,-4 4-1 0 0,5-6 108 0 0,12-5-356 0 0,-2-1-22 0 0,-1 1-1 0 0,1 0 0 0 0,15-3 1 0 0,-22 6 51 0 0,1 0 1 0 0,-1 0 0 0 0,1-1 0 0 0,-1 1 0 0 0,1-1 0 0 0,-1 1 0 0 0,3-3 0 0 0,12-7-200 0 0,12-4-6 0 0,-28 15 321 0 0,-5 6-48 0 0,0-1-1 0 0,0 1 0 0 0,0-1 1 0 0,-1 0-1 0 0,-9 8 1 0 0,-8 8 275 0 0,3 1 147 0 0,-27 22-1 0 0,17-12-118 0 0,28-31-303 0 0,-1 1 0 0 0,1 0 0 0 0,-1 0 0 0 0,1-1-1 0 0,0 1 1 0 0,0 0 0 0 0,-2 3 0 0 0,2-3-14 0 0,1-2-86 0 0,14-8-872 0 0,-2 1-689 0 0,1 0-1 0 0,20-15 1 0 0,-11 5-4671 0 0,35-38 1 0 0,-33 30 5096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25.52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241 207 11719 0 0,'1'1'82'0'0,"-1"1"0"0"0,1-1-1 0 0,-1 0 1 0 0,0 0 0 0 0,0 1-1 0 0,0-1 1 0 0,1 0 0 0 0,-1 0-1 0 0,0 1 1 0 0,-1-1 0 0 0,1 0-1 0 0,0 1 1 0 0,0-1-1 0 0,-1 0 1 0 0,0 2 0 0 0,-1 13 281 0 0,-3 6 999 0 0,5-13-1056 0 0,0-1 0 0 0,0 1 0 0 0,-2 8 0 0 0,2-15-237 0 0,0 1 0 0 0,0-1 1 0 0,0 0-1 0 0,0 0 0 0 0,0 0 0 0 0,1 1 0 0 0,-1-1 0 0 0,2 3 0 0 0,0 11 333 0 0,-1-15-379 0 0,-1 0 0 0 0,0 0 0 0 0,0 0-1 0 0,0 0 1 0 0,1 0 0 0 0,-1 0 0 0 0,1 0-1 0 0,-1 0 1 0 0,1-1 0 0 0,-1 1 0 0 0,1 0-1 0 0,-1 0 1 0 0,2 1 0 0 0,-2-2-23 0 0,1 1 233 0 0,5 1-62 0 0,-6-2 109 0 0,-1-4-3 0 0,-3-2-141 0 0,-2-3-118 0 0,6 8-13 0 0,-1 0-1 0 0,0 0 1 0 0,0-1-1 0 0,1 1 1 0 0,-1 0 0 0 0,1 0-1 0 0,-1-1 1 0 0,1 1-1 0 0,-1 0 1 0 0,1-1 0 0 0,0 1-1 0 0,-1 0 1 0 0,1-1-1 0 0,0-1 1 0 0,0 2 5 0 0,0-1-1 0 0,-1 1 1 0 0,1-1 0 0 0,-1 1 0 0 0,1 0-1 0 0,-1-1 1 0 0,0 1 0 0 0,1-1 0 0 0,-1 1 0 0 0,0 0-1 0 0,0 0 1 0 0,-2-2 0 0 0,-5-10 56 0 0,-10-40 66 0 0,3 0-1 0 0,-18-109 1 0 0,33 159-157 0 0,-1 1 0 0 0,1 0-1 0 0,-1-1 1 0 0,0 1 0 0 0,0-1 0 0 0,0 1 0 0 0,-2-3 0 0 0,3 5 22 0 0,0 0 1 0 0,0-1 0 0 0,0 1 0 0 0,-1 0 0 0 0,1 0 0 0 0,0 0 0 0 0,0-1 0 0 0,0 1 0 0 0,0 0 0 0 0,-1 0 0 0 0,1 0 0 0 0,0 0 0 0 0,0-1 0 0 0,-1 1 0 0 0,1 0-1 0 0,0 0 1 0 0,0 0 0 0 0,-1 0 0 0 0,1 0 0 0 0,0 0 0 0 0,0 0 0 0 0,-1 0 0 0 0,1 0 0 0 0,0 0 0 0 0,0 0 0 0 0,-1 0 0 0 0,1 0 0 0 0,0 0 0 0 0,0 0 0 0 0,-1 0-1 0 0,1 0 1 0 0,0 0 0 0 0,0 0 0 0 0,-1 0 0 0 0,1 0 0 0 0,0 0 0 0 0,0 0 0 0 0,-1 0 0 0 0,1 1 0 0 0,0-1 0 0 0,0 0 0 0 0,0 0 0 0 0,-1 0 0 0 0,1 0 0 0 0,0 1-1 0 0,0-1 1 0 0,-6 8 5 0 0,6-8-8 0 0,-3 5-3 0 0,0 1 1 0 0,1-1-1 0 0,-1 1 1 0 0,1 0-1 0 0,1 0 1 0 0,-2 7-1 0 0,-3 10-3 0 0,-41 150 10 0 0,25-82 260 0 0,-3 47 334 0 0,18-89-226 0 0,7-48-352 0 0,0 0-1 0 0,0 0 0 0 0,0 1 1 0 0,-1-1-1 0 0,1 0 1 0 0,0 0-1 0 0,0 0 0 0 0,1 0 1 0 0,-1 0-1 0 0,0 0 1 0 0,0 0-1 0 0,0 0 0 0 0,1 0 1 0 0,-1 0-1 0 0,1 0 1 0 0,-1 0-1 0 0,1 0 0 0 0,-1 0 1 0 0,2 2-1 0 0,-1-4 9 0 0,0 1-1 0 0,0-1 1 0 0,0 0-1 0 0,0 0 1 0 0,0 1-1 0 0,0-1 1 0 0,0 0 0 0 0,0 0-1 0 0,0 0 1 0 0,1-1-1 0 0,4-8 32 0 0,0 0 1 0 0,-1 0-1 0 0,0-1 0 0 0,5-15 1 0 0,-7 19-52 0 0,4-13 42 0 0,6-36-1 0 0,-2 9-16 0 0,18-81 36 0 0,-5 8-64 0 0,-21 97 0 0 0,-1 0 0 0 0,-6 41-113 0 0,-1 11-33 0 0,-1-4 73 0 0,-44 485-197 0 0,40-405 180 0 0,3-40 117 0 0,2 128 0 0 0,5-188-3 0 0,0 0 1 0 0,1-1 0 0 0,0 1-1 0 0,3 8 1 0 0,-4-12-23 0 0,0-1-1 0 0,0 1 1 0 0,0-1 0 0 0,0 1 0 0 0,1-1-1 0 0,-1 0 1 0 0,0 1 0 0 0,0-1 0 0 0,1 0-1 0 0,-1 1 1 0 0,0-1 0 0 0,1 0-1 0 0,-1 1 1 0 0,0-1 0 0 0,1 0 0 0 0,-1 1-1 0 0,0-1 1 0 0,1 0 0 0 0,-1 0-1 0 0,1 0 1 0 0,-1 1 0 0 0,0-1 0 0 0,2 0-1 0 0,-1 0-1 0 0,-1 0 0 0 0,1-1-1 0 0,0 1 1 0 0,0 0 0 0 0,-1-1-1 0 0,1 1 1 0 0,0-1 0 0 0,-1 1-1 0 0,1 0 1 0 0,0-1 0 0 0,-1 0-1 0 0,1 1 1 0 0,-1-1 0 0 0,1 1-1 0 0,-1-1 1 0 0,1 0 0 0 0,-1 1 0 0 0,1-2-1 0 0,8-11 64 0 0,-1 0-1 0 0,0 0 0 0 0,-1 0 1 0 0,8-22-1 0 0,16-36 33 0 0,3-5-94 0 0,-19 34 16 0 0,149-383-466 0 0,-130 342 300 0 0,14-30-26 0 0,-30 67 105 0 0,-34 93 35 0 0,-3 12-195 0 0,-52 110-1 0 0,53-136 247 0 0,2 1 0 0 0,-13 39 1 0 0,-6 13 243 0 0,0 4 41 0 0,21-50-158 0 0,7-22-29 0 0,1 0 1 0 0,-6 26 0 0 0,4-12 78 0 0,6-25-103 0 0,5-9-76 0 0,2-5-35 0 0,12-18-388 0 0,1 1 0 0 0,0 0 0 0 0,30-28 1 0 0,1-1-184 0 0,-26 28 366 0 0,75-92-668 0 0,-48 63 425 0 0,0 1-134 0 0,4-5-4016 0 0,-20 23-1424 0 0,-33 34 5808 0 0,0-1-1 0 0,0 1 1 0 0,0 0 0 0 0,0-1 0 0 0,0 1 0 0 0,-1 0 0 0 0,1-1-1 0 0,0 1 1 0 0,0-3 0 0 0,4-9-2225 0 0,0 8 1902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71 6967 0 0,'0'0'65'0'0,"0"1"-1"0"0,1-1 0 0 0,-1 1 0 0 0,0-1 1 0 0,0 1-1 0 0,-1-1 0 0 0,1 1 0 0 0,0-1 1 0 0,0 1-1 0 0,0-1 0 0 0,0 1 0 0 0,0-1 0 0 0,0 1 1 0 0,-1-1-1 0 0,1 1 0 0 0,0-1 0 0 0,0 1 1 0 0,-1-1-1 0 0,1 0 0 0 0,0 1 0 0 0,-1-1 1 0 0,1 1-1 0 0,0-1 0 0 0,-1 0 0 0 0,1 0 1 0 0,-1 1-1 0 0,0-1 0 0 0,-16 7 2739 0 0,1 1-649 0 0,16-8-2061 0 0,0 1 0 0 0,-1-1 0 0 0,1 1 0 0 0,0-1 1 0 0,-1 0-1 0 0,1 1 0 0 0,-1-1 0 0 0,1 0 0 0 0,0 1 0 0 0,-1-1 0 0 0,1 0 0 0 0,-1 1 0 0 0,1-1 0 0 0,-1 0 0 0 0,1 0 0 0 0,-1 0 0 0 0,1 0 0 0 0,-1 1 0 0 0,1-1 0 0 0,-1 0 0 0 0,1 0 0 0 0,-1 0 0 0 0,1 0 0 0 0,-1 0 0 0 0,1 0 0 0 0,-1 0 1 0 0,1 0-1 0 0,-1 0 0 0 0,1-1 0 0 0,-1 1 0 0 0,1 0 0 0 0,-1 0 0 0 0,1 0 0 0 0,-1-1 0 0 0,1 1 0 0 0,-1 0 0 0 0,1 0 0 0 0,-1-1 0 0 0,1 1 0 0 0,0 0 0 0 0,-1-1 0 0 0,10-8 563 0 0,27-28-336 0 0,-30 30-320 0 0,1 0 0 0 0,0 1 0 0 0,1-1 0 0 0,7-4 0 0 0,-11 9 0 0 0,-1 0 0 0 0,0 0 0 0 0,0 0 0 0 0,1 0 0 0 0,-1 0 0 0 0,6-1 0 0 0,-2 3 0 0 0,-7 1 0 0 0,0-1 0 0 0,1 0 0 0 0,-1 0 0 0 0,1 0 0 0 0,-1 0 0 0 0,0 0 0 0 0,0 0 0 0 0,1 0 0 0 0,-1 0 0 0 0,0 1 0 0 0,1-1 0 0 0,-1 0 0 0 0,0 0 0 0 0,1 0 0 0 0,-1 1 0 0 0,0-1 0 0 0,0 0 0 0 0,1 0 0 0 0,-1 1 0 0 0,0-1 0 0 0,0 0 0 0 0,0 1 0 0 0,1-1 0 0 0,-1 0 0 0 0,0 1 0 0 0,0-1 0 0 0,0 0 0 0 0,0 1 0 0 0,0-1 0 0 0,0 0 0 0 0,0 1 0 0 0,0-1 0 0 0,0 0 0 0 0,0 1 0 0 0,0-1 0 0 0,0 0 0 0 0,0 1 0 0 0,0-1 0 0 0,0 0 0 0 0,0 1 0 0 0,0 0 0 0 0,-6 7 0 0 0,6-8 0 0 0,-24 29 264 0 0,-13 10-109 0 0,-8 7 450 0 0,40-42-523 0 0,-1 0-48 0 0,0 1-1 0 0,0 0 1 0 0,1 0 0 0 0,0 1-1 0 0,0-1 1 0 0,-4 8 0 0 0,9-13-33 0 0,0 0 0 0 0,0 0 0 0 0,0 0 1 0 0,0 0-1 0 0,0 0 0 0 0,1 0 1 0 0,-1 0-1 0 0,0 0 0 0 0,0 0 0 0 0,0 0 1 0 0,0 0-1 0 0,1 0 0 0 0,-1 0 1 0 0,0 0-1 0 0,0 0 0 0 0,0 0 0 0 0,0 0 1 0 0,1 0-1 0 0,-1 0 0 0 0,0 0 1 0 0,0 0-1 0 0,0 0 0 0 0,0 0 1 0 0,0 0-1 0 0,0 1 0 0 0,1-1 0 0 0,-1 0 1 0 0,0 0-1 0 0,0 0 0 0 0,0 0 1 0 0,0 0-1 0 0,0 0 0 0 0,0 1 0 0 0,0-1 1 0 0,0 0-1 0 0,1 0 0 0 0,-1 0 1 0 0,0 0-1 0 0,0 0 0 0 0,0 1 0 0 0,0-1 1 0 0,0 0-1 0 0,0 0 0 0 0,0 0 1 0 0,0 0-1 0 0,0 1 0 0 0,0-1 0 0 0,0 0 1 0 0,0 0-1 0 0,0 0 0 0 0,0 0 1 0 0,0 0-1 0 0,0 1 0 0 0,0-1 1 0 0,-1 0-1 0 0,1 0 0 0 0,0 0 0 0 0,0 0 1 0 0,0 0-1 0 0,0 1 0 0 0,0-1 1 0 0,9-4-8 0 0,4-3-173 0 0,-1 1 0 0 0,0-2 0 0 0,0 0 0 0 0,12-10 0 0 0,10-7-367 0 0,-14 10 169 0 0,9-6-135 0 0,-27 20 495 0 0,-1 0 0 0 0,1 0 0 0 0,-1 0 0 0 0,0 0 0 0 0,1-1 0 0 0,-1 1 0 0 0,0 0 0 0 0,2-3 0 0 0,-3 3 12 0 0,1 1-1 0 0,-1-1 0 0 0,1 0 1 0 0,-1 0-1 0 0,1 1 0 0 0,0-1 1 0 0,-1 0-1 0 0,1 0 0 0 0,0 1 0 0 0,0-1 1 0 0,-1 1-1 0 0,1-1 0 0 0,0 1 1 0 0,0-1-1 0 0,0 1 0 0 0,0 0 1 0 0,0-1-1 0 0,0 1 0 0 0,0 0 1 0 0,0 0-1 0 0,1-1 0 0 0,-1 1 8 0 0,-1 0 0 0 0,0 1 0 0 0,0-1 0 0 0,0 0 0 0 0,0 0 0 0 0,1 0 0 0 0,-1 0 0 0 0,0 0 0 0 0,0 0 0 0 0,0 0 0 0 0,0 1 0 0 0,0-1 0 0 0,1 0 0 0 0,-1 0 0 0 0,0 0 0 0 0,0 0 0 0 0,0 1-1 0 0,0-1 1 0 0,0 0 0 0 0,0 0 0 0 0,0 0 0 0 0,0 1 0 0 0,0-1 0 0 0,0 0 0 0 0,0 0 0 0 0,0 0 0 0 0,0 0 0 0 0,0 1 0 0 0,0-1 0 0 0,0 0 0 0 0,0 0 0 0 0,0 0 0 0 0,0 1 0 0 0,0-1 0 0 0,0 0 0 0 0,0 0 0 0 0,0 0 0 0 0,0 0 0 0 0,0 1 0 0 0,0-1 0 0 0,0 0 0 0 0,-1 0-1 0 0,1 0 1 0 0,0 1 0 0 0,-5 8-26 0 0,-18 30 48 0 0,-20 29 736 0 0,18-29-338 0 0,19-28-330 0 0,-1 0 1 0 0,0-1 0 0 0,0 0 0 0 0,-1 0-1 0 0,0-1 1 0 0,-13 11 0 0 0,21-19-1 0 0,2-2-248 0 0,0 0 0 0 0,0 0 0 0 0,0 0 1 0 0,-1 0-1 0 0,1 0 0 0 0,0 0 0 0 0,0 0 0 0 0,-1 0 0 0 0,1-1 1 0 0,1-1-1 0 0,3-2-349 0 0,47-41-3748 0 0,-31 27 21 0 0,44-31-1 0 0,-59 44 2983 0 0,2-2-970 0 0,-9 7 2350 0 0,1 1 1 0 0,-1 0-1 0 0,0 0 0 0 0,0 0 1 0 0,1 0-1 0 0,-1 0 0 0 0,0 0 1 0 0,0 0-1 0 0,1 0 0 0 0,-1 0 0 0 0,0-1 1 0 0,0 1-1 0 0,1 0 0 0 0,-1 0 1 0 0,0 0-1 0 0,0 0 0 0 0,1 1 1 0 0,-1-1-1 0 0,0 0 0 0 0,0 0 1 0 0,1 0-1 0 0,-1 0 0 0 0,0 0 1 0 0,0 0-1 0 0,1 0 0 0 0,-1 0 1 0 0,0 0-1 0 0,0 1 0 0 0,0-1 1 0 0,1 0-1 0 0,-1 0 0 0 0,0 0 1 0 0,0 1-1 0 0,0-1 0 0 0,0 0 1 0 0,1 0-1 0 0,-1 1 0 0 0,-1 10 4395 0 0,-7 9-2233 0 0,7-18-2089 0 0,-1 3 130 0 0,-1 0 1 0 0,-1-1-1 0 0,1 1 0 0 0,-5 4 0 0 0,-5 8 296 0 0,-23 29 570 0 0,23-30-850 0 0,-19 28 0 0 0,28-28-295 0 0,4-16-54 0 0,0 0 0 0 0,0 0 1 0 0,0 0-1 0 0,0 0 0 0 0,0 0 1 0 0,0 0-1 0 0,0 1 0 0 0,0-1 1 0 0,0 0-1 0 0,0 0 0 0 0,0 0 1 0 0,0 0-1 0 0,0 0 0 0 0,0 0 1 0 0,0 0-1 0 0,0 0 0 0 0,0 0 1 0 0,0 0-1 0 0,0 0 0 0 0,0 0 1 0 0,0 0-1 0 0,0 0 0 0 0,0 1 1 0 0,0-1-1 0 0,1 0 0 0 0,-1 0 1 0 0,0 0-1 0 0,0 0 0 0 0,0 0 1 0 0,0 0-1 0 0,0 0 0 0 0,0 0 1 0 0,0 0-1 0 0,0 0 0 0 0,0 0 1 0 0,0 0-1 0 0,0 0 0 0 0,0 0 1 0 0,1 0-1 0 0,-1 0 1 0 0,0 0-1 0 0,0 0 0 0 0,0 0 1 0 0,0 0-1 0 0,0 0 0 0 0,0 0 1 0 0,0 0-1 0 0,0 0 0 0 0,0 0 1 0 0,0 0-1 0 0,0-1 0 0 0,0 1 1 0 0,1 0-1 0 0,6-3-24 0 0,7-6-481 0 0,-5 2-72 0 0,-4 4 91 0 0,0-1 1 0 0,0 1-1 0 0,0 0 0 0 0,6-3 1 0 0,11-5-2362 0 0,-17 8 1237 0 0,1 1-1 0 0,-1-1 0 0 0,1 1 1 0 0,-1 0-1 0 0,11-2 0 0 0,-9 4 888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8351 0 0,'-2'5'158'0'0,"0"0"-1"0"0,0 0 1 0 0,-1 1 0 0 0,1-1-1 0 0,-7 7 1 0 0,-5 12 771 0 0,-28 46 3158 0 0,-4 9-1491 0 0,13-24-1442 0 0,29-47-1020 0 0,4-8-144 0 0,0 1 1 0 0,0-1 0 0 0,0 0 0 0 0,0 0 0 0 0,0 0 0 0 0,-1 0 0 0 0,1 1 0 0 0,0-1 0 0 0,0 0 0 0 0,0 0 0 0 0,0 0-1 0 0,0 1 1 0 0,0-1 0 0 0,0 0 0 0 0,0 0 0 0 0,0 0 0 0 0,0 1 0 0 0,0-1 0 0 0,0 0 0 0 0,0 0 0 0 0,0 1 0 0 0,0-1-1 0 0,0 0 1 0 0,0 0 0 0 0,0 0 0 0 0,0 1 0 0 0,0-1 0 0 0,0 0 0 0 0,0 0 0 0 0,0 0 0 0 0,0 1 0 0 0,1-1 0 0 0,-1 0 0 0 0,0 0-1 0 0,0 0 1 0 0,0 0 0 0 0,0 1 0 0 0,0-1 0 0 0,1 0 0 0 0,-1 0 0 0 0,0 0 0 0 0,0 0 0 0 0,0 0 0 0 0,0 1 0 0 0,1-1-1 0 0,-1 0 1 0 0,0 0 0 0 0,0 0 0 0 0,0 0 0 0 0,1 0 0 0 0,-1 0 0 0 0,0 0 0 0 0,0 0 0 0 0,0 0 0 0 0,1 0 0 0 0,-1 0-1 0 0,8-3-742 0 0,-8 3 681 0 0,57-38-5793 0 0,-48 34 4894 0 0,5-1 552 0 0,-13 5 45 0 0,-1 3-418 0 0,0 0 910 0 0,0-1 0 0 0,0 0 0 0 0,0 1 1 0 0,0-1-1 0 0,-1 0 0 0 0,1 1 0 0 0,0-1 1 0 0,-1 0-1 0 0,0 0 0 0 0,0 1 0 0 0,0-1 0 0 0,-2 4 1 0 0,-8 12 1697 0 0,0-1 1 0 0,-22 23 0 0 0,-11 18 207 0 0,41-55-1932 0 0,2-3-71 0 0,0 0 1 0 0,1 1-1 0 0,-1-1 0 0 0,1 1 0 0 0,0-1 0 0 0,-1 1 0 0 0,1-1 0 0 0,-1 1 0 0 0,1-1 1 0 0,0 1-1 0 0,-1-1 0 0 0,1 1 0 0 0,0-1 0 0 0,-1 1 0 0 0,1-1 0 0 0,0 1 0 0 0,0 0 0 0 0,-1 0 1 0 0,1-1-29 0 0,0 0 0 0 0,0 1 0 0 0,0-1 1 0 0,0 0-1 0 0,0 0 0 0 0,0 0 0 0 0,0 0 1 0 0,0 1-1 0 0,0-1 0 0 0,0 0 1 0 0,0 0-1 0 0,0 0 0 0 0,0 0 0 0 0,0 1 1 0 0,0-1-1 0 0,1 0 0 0 0,-1 0 0 0 0,0 0 1 0 0,0 0-1 0 0,0 1 0 0 0,0-1 0 0 0,0 0 1 0 0,0 0-1 0 0,0 0 0 0 0,0 0 1 0 0,0 0-1 0 0,1 0 0 0 0,-1 1 0 0 0,0-1 1 0 0,0 0-1 0 0,0 0 0 0 0,0 0 0 0 0,0 0 1 0 0,1 0-1 0 0,-1 0 0 0 0,0 0 0 0 0,0 0 1 0 0,9-1-283 0 0,7-6-748 0 0,-7 3 50 0 0,5-5-1746 0 0,-6-1-3263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148 102 10911 0 0,'-2'5'171'0'0,"-1"-1"-1"0"0,0 1 0 0 0,1-1 0 0 0,-2 1 0 0 0,1-1 0 0 0,-5 5 1 0 0,-4 5 484 0 0,-28 28 2104 0 0,25-31-1862 0 0,9-6-208 0 0,15-2-650 0 0,-5-3-366 0 0,-1 0 0 0 0,1-1 0 0 0,0 1 0 0 0,0-1 1 0 0,-1 0-1 0 0,1 0 0 0 0,-1-1 0 0 0,1 1 0 0 0,-1-1 0 0 0,5-2 0 0 0,32-23-9454 0 0,-33 21 7433 0 0,-1 1 1442 0 0</inkml:trace>
  <inkml:trace contextRef="#ctx0" brushRef="#br0" timeOffset="1">267 1 11255 0 0,'0'0'3008'0'0,"12"3"-1778"0"0,-11-2-1018 0 0,-3 3-275 0 0,-9 10-424 0 0,6-8 266 0 0,1-1 70 0 0,0 0 0 0 0,0 0 0 0 0,-1 0 0 0 0,0-1 0 0 0,0 0-1 0 0,0 0 1 0 0,0 0 0 0 0,-9 4 0 0 0,-50 22-4135 0 0,55-27 3428 0 0,-105 42-6613 0 0,91-35 6967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5471 0 0,'5'5'11832'0'0,"7"-5"-11416"0"0,-5-2-309 0 0,0 0 0 0 0,0 0-1 0 0,0-1 1 0 0,0 0 0 0 0,11-7-1 0 0,-4 0 27 0 0,24-15 96 0 0,0-2 0 0 0,56-53 0 0 0,-74 58-701 0 0,-1 0 0 0 0,0-1 0 0 0,21-37 0 0 0,-44 59-2223 0 0,2 1 1713 0 0,0-1 1 0 0,0 1-1 0 0,0-1 1 0 0,0 0-1 0 0,0 0 0 0 0,-3-1 1 0 0,4 1 762 0 0,0 0 0 0 0,0 1 0 0 0,-1-1 0 0 0,1 1 0 0 0,0-1 0 0 0,0 1 0 0 0,-1-1 0 0 0,1 1 0 0 0,0 0 1 0 0,0-1-1 0 0,-1 1 0 0 0,1 0 0 0 0,0 0 0 0 0,-1 0 0 0 0,1 0 0 0 0,0 0 0 0 0,0 1 0 0 0,-1-1 0 0 0,1 0 0 0 0,0 0 0 0 0,-1 1 0 0 0,1-1 0 0 0,0 1 0 0 0,-2 1 0 0 0,-17 16-1338 0 0,12-8 1286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4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1 599 5815 0 0,'0'0'6232'0'0,"8"-1"-4792"0"0,16-3-9 0 0,-8 6-630 0 0,21 7 199 0 0,-4-8-368 0 0,-29-1-536 0 0,-2 1-80 0 0,17 4 176 0 0,28 7 643 0 0,-46-12-828 0 0,0 0 0 0 0,-1 1 0 0 0,1-1 0 0 0,0 0-1 0 0,0 0 1 0 0,0 0 0 0 0,0 0 0 0 0,0 0 0 0 0,0 0 0 0 0,-1 0 0 0 0,1 0 0 0 0,0 0 0 0 0,0 0 0 0 0,0 0 0 0 0,0-1-1 0 0,1 1 1 0 0,3-1 569 0 0,38 6-696 0 0,-3-7 542 0 0,-40 2-423 0 0,0 0 3 0 0,1 0 0 0 0,-1 0 0 0 0,1 0 0 0 0,-1 1 0 0 0,1-1 0 0 0,-1 0 0 0 0,1 0 0 0 0,-1 0 0 0 0,1 0 0 0 0,-1 0 0 0 0,1-1 0 0 0,-1 1 0 0 0,1 0 0 0 0,-1 0 0 0 0,0 0 0 0 0,1 0 0 0 0,-1 0 0 0 0,1-1 0 0 0,-1 1 0 0 0,1 0 0 0 0,-1 0 0 0 0,0-1 0 0 0,1 1 0 0 0,-1 0 0 0 0,1-1 0 0 0,-1 1 0 0 0,0 0-1 0 0,1-1 1 0 0,-1 1 0 0 0,0-1 0 0 0,0 1 0 0 0,1-1 0 0 0,-1 1 0 0 0,0 0 0 0 0,0-1 0 0 0,0 1 0 0 0,1-1 0 0 0,-1 0-2 0 0,0 1 0 0 0,0 0 0 0 0,0-1 0 0 0,0 1 0 0 0,0 0 0 0 0,0 0 0 0 0,1-1 1 0 0,-1 1-1 0 0,0 0 0 0 0,0 0 0 0 0,0-1 0 0 0,1 1 0 0 0,-1 0 0 0 0,0 0 0 0 0,0 0 0 0 0,1-1 0 0 0,-1 1 0 0 0,0 0 0 0 0,0 0 0 0 0,1 0 0 0 0,-1 0 0 0 0,0 0 0 0 0,0 0 0 0 0,1 0 0 0 0,-1-1 0 0 0,0 1 0 0 0,1 0 0 0 0,-1 0 2 0 0,1 0 0 0 0,-1 0 0 0 0,0 0 0 0 0,0 0 0 0 0,1 0 0 0 0,-1 0 0 0 0,0 0 0 0 0,0 0 0 0 0,1 0 0 0 0,-1-1 0 0 0,0 1 0 0 0,0 0 0 0 0,1 0 0 0 0,-1 0 0 0 0,0 0 0 0 0,0-1 0 0 0,1 1 0 0 0,-1 0 0 0 0,0 0 0 0 0,0 0 0 0 0,0-1 0 0 0,0 1 0 0 0,0 0 0 0 0,1 0 1 0 0,-1-1-1 0 0,1-1 34 0 0,1 1 1 0 0,0 0 0 0 0,-1 0 0 0 0,1 0-1 0 0,0 0 1 0 0,0 0 0 0 0,0 0 0 0 0,0 0-1 0 0,0 0 1 0 0,0 1 0 0 0,0-1 0 0 0,0 1-1 0 0,3-1 1 0 0,14-1-85 0 0,-11-3 12 0 0,-7 5-12 0 0,35-1 111 0 0,-28 0-5 0 0,-7 0-58 0 0,0 1 0 0 0,0-1-1 0 0,0 1 1 0 0,0-1 0 0 0,0 1-1 0 0,0 0 1 0 0,1 0 0 0 0,-1-1-1 0 0,0 1 1 0 0,0 0 0 0 0,0 0-1 0 0,0 0 1 0 0,0 0 0 0 0,0 0 0 0 0,2 1-1 0 0,0-1 0 0 0,0 0 0 0 0,0 0-1 0 0,0 0 1 0 0,0-1 0 0 0,0 1-1 0 0,0-1 1 0 0,3-1 0 0 0,-2 2-23 0 0,9-3 255 0 0,-11 2-228 0 0,0 0-1 0 0,1 0 0 0 0,-1 1 1 0 0,0-1-1 0 0,1 1 0 0 0,-1-1 1 0 0,5 1-1 0 0,-7 0 0 0 0,1 1 0 0 0,0-1 0 0 0,-1 0 0 0 0,1 0 0 0 0,0 0-1 0 0,-1 0 1 0 0,1 1 0 0 0,0-1 0 0 0,-1 0 0 0 0,1 0 0 0 0,0 0 0 0 0,-1 0 0 0 0,1-1-1 0 0,0 1 1 0 0,-1 0 0 0 0,1 0 0 0 0,0 0 0 0 0,-1 0 0 0 0,1-1 0 0 0,0 1 0 0 0,-1 0-1 0 0,1-1 1 0 0,-1 1 0 0 0,1 0 0 0 0,-1-1 0 0 0,1 1 0 0 0,-1-1 0 0 0,1 1 0 0 0,-1-1-1 0 0,1 1 1 0 0,-1-1 0 0 0,1 0 0 0 0,0 0-1 0 0,0 0 0 0 0,-1 0 0 0 0,1 1 0 0 0,0-1 0 0 0,0 0 0 0 0,-1 0 1 0 0,1 1-1 0 0,0-1 0 0 0,0 1 0 0 0,0-1 0 0 0,2 0 0 0 0,4-3 67 0 0,-7 3-63 0 0,2 0 0 0 0,-1 0 0 0 0,0 0 0 0 0,0 0 0 0 0,0 1 0 0 0,0-1-1 0 0,0 0 1 0 0,1 1 0 0 0,1-2 0 0 0,11-7 10 0 0,-10 6 14 0 0,0-1 0 0 0,0 1 0 0 0,1 0 0 0 0,5-2 0 0 0,19-20-29 0 0,-15 18-17 0 0,1-3-28 0 0,-14 10 44 0 0,-1-1 0 0 0,0 1 0 0 0,1-1 0 0 0,-1 1 0 0 0,0-1 0 0 0,0 1 1 0 0,1-1-1 0 0,-1 1 0 0 0,0-1 0 0 0,0 1 0 0 0,0-1 0 0 0,1 1 0 0 0,-1-1 0 0 0,0 1 0 0 0,0-1 0 0 0,0 1 0 0 0,0-1 0 0 0,0 0 0 0 0,0 1 1 0 0,0-1-1 0 0,0 1 0 0 0,0-1 0 0 0,0 1 0 0 0,-1-1 0 0 0,1 1 0 0 0,0-1 0 0 0,-1 0 0 0 0,1 0 1 0 0,0 1 0 0 0,0-1 0 0 0,0 0 0 0 0,0 1 0 0 0,0-1 0 0 0,0 1 0 0 0,0-1 0 0 0,0 1 0 0 0,0-1 0 0 0,0 1 0 0 0,0-1 0 0 0,0 1 0 0 0,1-1 0 0 0,-1 0 0 0 0,0 1 0 0 0,0-1 0 0 0,0 1 0 0 0,1-1 0 0 0,-1 1 0 0 0,0 0 0 0 0,1-1 0 0 0,-1 1 0 0 0,0-1 0 0 0,1 1 0 0 0,0-1 0 0 0,-1 1 0 0 0,23-12 0 0 0,-19 6-8 0 0,14-13-48 0 0,-9 9 56 0 0,-7 8 0 0 0,-1 0 0 0 0,1 0 0 0 0,0 0 0 0 0,0 0 0 0 0,0 0 0 0 0,0 1 0 0 0,0-1 0 0 0,4-2 0 0 0,-2 2 0 0 0,-1-1 0 0 0,1 0 0 0 0,0 0 0 0 0,-1 0 0 0 0,0 0 0 0 0,0-1 0 0 0,5-6 0 0 0,14-2 60 0 0,-20 10-48 0 0,0 0 0 0 0,0-1 0 0 0,0 1-1 0 0,0 0 1 0 0,-1-1 0 0 0,1 1 0 0 0,0-1 0 0 0,1-3 0 0 0,6-10 43 0 0,2-8 9 0 0,-6 18-62 0 0,-1-2 0 0 0,0 1 0 0 0,0 0 0 0 0,3-13 0 0 0,4-6-2 0 0,-3 6 0 0 0,-6 14 0 0 0,0 0 0 0 0,1 0 0 0 0,5-8 0 0 0,-7 11 1 0 0,1-1-1 0 0,-1 0 1 0 0,0 0-1 0 0,0 0 1 0 0,1-6-1 0 0,1-4 64 0 0,17-39-2611 0 0,-17 45 1651 0 0,0-2-1370 0 0,-4 9 1775 0 0,1 0 0 0 0,0 0 1 0 0,-1 0-1 0 0,1-1 0 0 0,-29-20-11311 0 0,25 20 11324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4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6335 0 0,'0'0'486'0'0,"11"4"863"0"0,-7-5-1228 0 0,-3 3-37 0 0,1-1 1 0 0,-1 1-1 0 0,1 0 0 0 0,-1-1 0 0 0,0 1 0 0 0,0 0 0 0 0,1 0 0 0 0,-1 0 0 0 0,-1 0 1 0 0,3 3-1 0 0,-3-4 154 0 0,12 22 980 0 0,-11-16-903 0 0,1 1 0 0 0,1-1-1 0 0,0 0 1 0 0,6 12 0 0 0,-5-11-321 0 0,1 0-1 0 0,-1 1 0 0 0,-1 0 1 0 0,1 0-1 0 0,2 15 1 0 0,-5-21 5 0 0,11 30 192 0 0,5 12-6 0 0,-9-16-185 0 0,-2 1-121 0 0,-5-28 100 0 0,0 0-1 0 0,-1 0 1 0 0,1 0 0 0 0,0 1-1 0 0,-1-1 1 0 0,1 0 0 0 0,-1 3-1 0 0,4 12 218 0 0,-2-15-196 0 0,-1 0 0 0 0,0 0 0 0 0,0 0 0 0 0,-1 1 0 0 0,1-1 0 0 0,0 0 0 0 0,-1 1 0 0 0,1-1 0 0 0,-1 1 0 0 0,0 2 0 0 0,0-4 0 0 0,0 0 0 0 0,0 0 0 0 0,1 1 0 0 0,-1-1 0 0 0,0 0 0 0 0,0 0 0 0 0,1 0 0 0 0,-1 0 0 0 0,0 1 0 0 0,1-1 0 0 0,-1 0 0 0 0,1 0 0 0 0,0 0 0 0 0,-1 0 0 0 0,3 2 0 0 0,9 21 0 0 0,0-4 0 0 0,-11-19 3 0 0,0-1 0 0 0,-1 1 0 0 0,1 0 0 0 0,-1 0 0 0 0,1-1 0 0 0,-1 1 0 0 0,0 0 0 0 0,1 0 0 0 0,-1-1 0 0 0,0 1 0 0 0,1 0 0 0 0,-1 0 0 0 0,0 0 0 0 0,0 0 0 0 0,1 3 43 0 0,5 11 41 0 0,-5-14-80 0 0,-1 1 0 0 0,0-1 1 0 0,1 0-1 0 0,-1 1 1 0 0,1-1-1 0 0,-1 0 0 0 0,1 0 1 0 0,0 1-1 0 0,0-1 0 0 0,-1 0 1 0 0,1 0-1 0 0,0 0 1 0 0,0 0-1 0 0,2 1 0 0 0,-1-1 12 0 0,0 1 0 0 0,-1-1 0 0 0,1 0-1 0 0,-1 1 1 0 0,1-1 0 0 0,-1 1 0 0 0,1-1-1 0 0,-1 1 1 0 0,0 0 0 0 0,1 1 0 0 0,8 8 176 0 0,-2-5 10 0 0,0 1-1 0 0,12 12 1 0 0,-6-6-321 0 0,10 21 547 0 0,35 34 270 0 0,-26-30-597 0 0,18 24-104 0 0,-29-35 0 0 0,3-2 0 0 0,-19-21 0 0 0,0 1 0 0 0,-1 1 0 0 0,7 7 0 0 0,-6-8 0 0 0,-5-4 0 0 0,0 0 0 0 0,0-1 0 0 0,0 1 0 0 0,0 0 0 0 0,0 0 0 0 0,0 0 0 0 0,0 0 0 0 0,0 0 0 0 0,0 0 0 0 0,0 0 0 0 0,-1 0 0 0 0,1 0 0 0 0,0 0 0 0 0,0 2 0 0 0,7 8 9 0 0,0-1 0 0 0,0 0 1 0 0,1-1-1 0 0,1 0 0 0 0,0 0 0 0 0,14 9 0 0 0,-21-15-9 0 0,82 71-1249 0 0,-70-60-627 0 0,6 6-2658 0 0,-9-5-1707 0 0,-9-10 5637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44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6271 0 0,'5'-4'4676'0'0,"-4"4"-4496"0"0,2 2-58 0 0,-1-1 0 0 0,1 1 0 0 0,0-1 0 0 0,0 0 0 0 0,1 0 0 0 0,-1 0 0 0 0,0 0 0 0 0,0 0 0 0 0,0-1 0 0 0,1 1 0 0 0,-1-1 0 0 0,0 0 0 0 0,0 0 0 0 0,1 0 0 0 0,-1-1 0 0 0,0 1 0 0 0,0-1 0 0 0,1 0 0 0 0,5-2 0 0 0,-8 2-123 0 0,0 0 0 0 0,0 0 1 0 0,0 1-1 0 0,0-1 0 0 0,0 0 0 0 0,0 0 1 0 0,0 1-1 0 0,1-1 0 0 0,-1 0 0 0 0,0 1 1 0 0,0-1-1 0 0,1 1 0 0 0,-1 0 0 0 0,0-1 0 0 0,1 1 1 0 0,1 0-1 0 0,-2 0 1 0 0,-1 0 0 0 0,1 0 1 0 0,0 0-1 0 0,-1 0 0 0 0,1 0 0 0 0,0 1 1 0 0,-1-1-1 0 0,1 0 0 0 0,0 0 0 0 0,-1 1 1 0 0,1-1-1 0 0,0 0 0 0 0,-1 1 1 0 0,1-1-1 0 0,-1 1 0 0 0,1-1 0 0 0,-1 1 1 0 0,1-1-1 0 0,-1 1 0 0 0,1 0 0 0 0,1 0-5 0 0,-1 1 0 0 0,0-1-1 0 0,0 1 1 0 0,0 0 0 0 0,0-1-1 0 0,0 1 1 0 0,0 0 0 0 0,0-1-1 0 0,-1 1 1 0 0,1 0 0 0 0,-1 0-1 0 0,1 3 1 0 0,0-4 2 0 0,16 55 131 0 0,-17-54-127 0 0,1 0 0 0 0,-1-1 0 0 0,1 1-1 0 0,-1 0 1 0 0,1-1 0 0 0,0 1-1 0 0,0 0 1 0 0,0-1 0 0 0,0 1 0 0 0,0-1-1 0 0,1 2 1 0 0,-1-2 7 0 0,0-1 0 0 0,-1 1 0 0 0,1 0 0 0 0,-1-1 0 0 0,0 1 0 0 0,1 0 0 0 0,-1-1 0 0 0,0 1 0 0 0,1 0 0 0 0,-1-1 0 0 0,0 1 0 0 0,1 0 0 0 0,-1 0-1 0 0,0-1 1 0 0,0 1 0 0 0,0 1 0 0 0,1 0-2 0 0,-1-1-1 0 0,1 0 0 0 0,-1 1 0 0 0,1-1 1 0 0,-1 0-1 0 0,1 0 0 0 0,0 0 0 0 0,0 0 1 0 0,0 1-1 0 0,0-1 0 0 0,0 0 0 0 0,0 0 1 0 0,0-1-1 0 0,1 2 0 0 0,-1-1-5 0 0,0-1 0 0 0,0 1-1 0 0,0-1 1 0 0,-1 1 0 0 0,1 0 0 0 0,0-1-1 0 0,0 1 1 0 0,-1 0 0 0 0,1-1-1 0 0,-1 1 1 0 0,1 0 0 0 0,-1 0 0 0 0,1 0-1 0 0,-1 0 1 0 0,1-1 0 0 0,-1 1-1 0 0,0 0 1 0 0,1 0 0 0 0,-1 0 0 0 0,0 0-1 0 0,0 0 1 0 0,0 0 0 0 0,1 0 0 0 0,-1 2-1 0 0,-1-2 1 0 0,1 0 0 0 0,0 1 0 0 0,0-1 0 0 0,0 0 0 0 0,0 1 0 0 0,1-1 0 0 0,-1 0 0 0 0,0 1 0 0 0,1-1 0 0 0,-1 0 0 0 0,0 0 0 0 0,1 1-1 0 0,0-1 1 0 0,-1 0 0 0 0,2 2 0 0 0,-1-2 1 0 0,0 1 0 0 0,0-1 0 0 0,-1 1 1 0 0,1 0-1 0 0,0-1 0 0 0,-1 1 0 0 0,1-1 0 0 0,-1 1 0 0 0,0 0 0 0 0,1 1 0 0 0,-1 0 9 0 0,0-1-1 0 0,1 0 1 0 0,-1 0 0 0 0,1 1 0 0 0,0-1-1 0 0,-1 0 1 0 0,1 0 0 0 0,2 3-1 0 0,4 12 21 0 0,-6-15-30 0 0,-1 0 0 0 0,0-1 0 0 0,1 1 0 0 0,0 0 0 0 0,-1-1 0 0 0,1 1 0 0 0,0-1 0 0 0,0 1 0 0 0,0-1 0 0 0,0 1 0 0 0,2 2 0 0 0,5 8 0 0 0,11 27 0 0 0,0-16 264 0 0,-14-18-177 0 0,-4-4-53 0 0,0 0-1 0 0,0-1 1 0 0,0 1-1 0 0,0 0 1 0 0,0 1-1 0 0,0-1 1 0 0,0 0-1 0 0,0 0 1 0 0,-1 0-1 0 0,1 0 1 0 0,0 1-1 0 0,-1-1 1 0 0,1 2-1 0 0,2 2-29 0 0,0 1 0 0 0,0-1 1 0 0,0 0-1 0 0,0-1 0 0 0,6 6 0 0 0,-4-3-29 0 0,0-1 1 0 0,0 1-1 0 0,7 13 1 0 0,3 4 109 0 0,34 52-197 0 0,1 7 352 0 0,-28-45-240 0 0,-15-27 0 0 0,-1 0 0 0 0,10 22 0 0 0,0-11 0 0 0,-8-13 0 0 0,-7-8 0 0 0,2 6 0 0 0,1-1 0 0 0,0 1 0 0 0,0-1 0 0 0,10 12 0 0 0,13 21 64 0 0,-12-25-64 0 0,15 16 0 0 0,1 0 0 0 0,-5-2 0 0 0,-22-24 0 0 0,0 0 0 0 0,0 0 0 0 0,-1 0 0 0 0,6 10 0 0 0,-1-3 0 0 0,15 18 0 0 0,-6-12 0 0 0,28 28-2404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4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679 152 5639 0 0,'0'0'2542'0'0,"-9"-17"743"0"0,9 17-3261 0 0,1 0 0 0 0,-1 0 0 0 0,0 0 0 0 0,0 0 0 0 0,0 0 0 0 0,0 0 0 0 0,0-1 0 0 0,0 1 0 0 0,1 0 0 0 0,-1 0 0 0 0,0 0 0 0 0,0 0 0 0 0,0 0 0 0 0,0 0 0 0 0,0 0 0 0 0,0-1 0 0 0,0 1 0 0 0,0 0 0 0 0,0 0 0 0 0,0 0 0 0 0,0 0 0 0 0,0 0 0 0 0,0 0 0 0 0,1-1 0 0 0,-1 1 0 0 0,0 0 0 0 0,0 0 0 0 0,0 0 0 0 0,0 0 0 0 0,0 0 0 0 0,0-1 0 0 0,-1 1 0 0 0,1 0 0 0 0,0 0 0 0 0,0 0 0 0 0,0 0 0 0 0,0 0 0 0 0,0-1 0 0 0,0 1 0 0 0,-5-8 719 0 0,-10-7-65 0 0,14 14-570 0 0,-16-10 550 0 0,-21-12-24 0 0,37 22-519 0 0,-29-16 667 0 0,15 8-716 0 0,-17-8 62 0 0,31 16-72 0 0,-27-8 261 0 0,18 5-300 0 0,-8-2 30 0 0,-4 4-8 0 0,14 0-4 0 0,-1 1 1 0 0,0 0-1 0 0,0 0 0 0 0,0 1 1 0 0,-15 2-1 0 0,14 0 79 0 0,9-2-101 0 0,0 0 1 0 0,-1 0-1 0 0,1 0 0 0 0,0 0 1 0 0,0 1-1 0 0,0-1 1 0 0,0 0-1 0 0,-1 1 0 0 0,1-1 1 0 0,-2 2-1 0 0,-14 3-25 0 0,6 1 120 0 0,8-3-52 0 0,-11 10 123 0 0,4-3-115 0 0,-31 17 181 0 0,33-24-167 0 0,-8 1 47 0 0,-10-3 3 0 0,23-1-84 0 0,1 1-21 0 0,0-1 0 0 0,-1 0 0 0 0,1 0 0 0 0,0 0 0 0 0,0 0 0 0 0,0 0 0 0 0,0 0 0 0 0,0-1 0 0 0,0 1 0 0 0,0-1 0 0 0,-2 0 0 0 0,3 0-19 0 0,0 1 0 0 0,0-1 0 0 0,0 1 0 0 0,0 0 0 0 0,0 0 0 0 0,0 0 1 0 0,0-1-1 0 0,0 1 0 0 0,0 0 0 0 0,0 0 0 0 0,1 0 0 0 0,-1 0 0 0 0,-2 1 0 0 0,2-1-3 0 0,-1 0 0 0 0,1 0-1 0 0,-1 0 1 0 0,1 0 0 0 0,0 0-1 0 0,-1 0 1 0 0,1 0 0 0 0,0 0 0 0 0,-1-1-1 0 0,1 1 1 0 0,0 0 0 0 0,-2-1 0 0 0,-26-7 65 0 0,28 8-66 0 0,-1 0 0 0 0,0 0 0 0 0,0-1 0 0 0,1 1 0 0 0,-1 0 0 0 0,0-1 0 0 0,0 0 0 0 0,0 1 0 0 0,1-1 0 0 0,-1 0 0 0 0,0 0 0 0 0,1 0 0 0 0,-1 0 0 0 0,0 0 0 0 0,-2-2 0 0 0,-17-19 0 0 0,19 20 0 0 0,3 2 0 0 0,-22-16 0 0 0,16 13 0 0 0,0 1-12 0 0,-1 2-36 0 0,1 1 36 0 0,1 1 12 0 0,4-1-12 0 0,-1 0 1 0 0,0 0-1 0 0,0 0 0 0 0,1 0 0 0 0,-1 0 1 0 0,1 0-1 0 0,-1 0 0 0 0,1 0 0 0 0,-1 1 0 0 0,1-1 1 0 0,0 0-1 0 0,-1 0 0 0 0,1 0 0 0 0,0 1 1 0 0,0-1-1 0 0,0 2 0 0 0,0-1-42 0 0,0-1 58 0 0,-1-1 0 0 0,1 1 0 0 0,0-1 1 0 0,0 1-1 0 0,0-1 0 0 0,-1 1 0 0 0,1 0 1 0 0,0-1-1 0 0,0 1 0 0 0,0-1 0 0 0,0 1 1 0 0,0 0-1 0 0,0-1 0 0 0,0 1 0 0 0,1-1 1 0 0,-1 1-1 0 0,0-1 0 0 0,0 1 0 0 0,0 0 1 0 0,1 0-1 0 0,-1 0-11 0 0,0-1 0 0 0,1 1 0 0 0,-1-1 0 0 0,0 1 0 0 0,0-1 0 0 0,0 1 1 0 0,0-1-1 0 0,0 1 0 0 0,0-1 0 0 0,1 1 0 0 0,-1 0 0 0 0,-1-1 0 0 0,1 1 0 0 0,0-1 0 0 0,0 1 0 0 0,0-1 0 0 0,0 1 0 0 0,0 0 0 0 0,0-1 0 0 0,-1 1 1 0 0,1 0-16 0 0,1 1-58 0 0,8 12 84 0 0,-6-8-4 0 0,25 36 0 0 0,-21-32 0 0 0,-4-5-2 0 0,1 0 0 0 0,0 0 0 0 0,0 0 0 0 0,1 0 0 0 0,5 3 0 0 0,15 23-58 0 0,-15-21 49 0 0,-1 1 1 0 0,-1 0-1 0 0,10 15 0 0 0,10 15 1 0 0,-22-34 51 0 0,-1-1-38 0 0,0 1 0 0 0,0-1 0 0 0,9 6 0 0 0,22 21-3 0 0,-6-3 0 0 0,-6-10 64 0 0,-16-11-64 0 0,-3-3 0 0 0,0-1 0 0 0,0 1 0 0 0,8 4 0 0 0,23 17 0 0 0,25 17 0 0 0,15 4 0 0 0,-55-36-30 0 0,-13-7 58 0 0,-1-1-1 0 0,1 1 0 0 0,0-1 0 0 0,1-1 1 0 0,-1 0-1 0 0,1 0 0 0 0,0 0 0 0 0,-1-1 1 0 0,12 1-1 0 0,25 3 24 0 0,-35-4-38 0 0,0 0 1 0 0,-1-1-1 0 0,1 0 0 0 0,18-1 0 0 0,-10 0 2 0 0,-14 0-5 0 0,1 0 1 0 0,-1-1-1 0 0,0 1 0 0 0,7-2 1 0 0,-2 0 66 0 0,-1 1-1 0 0,1 0 1 0 0,-1 0 0 0 0,12 1 0 0 0,3 0-238 0 0,-8-1 107 0 0,-13 2 62 0 0,1-1-1 0 0,0 0 1 0 0,0 0 0 0 0,0 0 0 0 0,0-1 0 0 0,0 1-1 0 0,0-1 1 0 0,0 0 0 0 0,0 1 0 0 0,-1-1-1 0 0,1 0 1 0 0,0-1 0 0 0,-1 1 0 0 0,1 0 0 0 0,-1-1-1 0 0,4-2 1 0 0,-1 0 16 0 0,0 1 1 0 0,0 0-1 0 0,0 0 0 0 0,7-3 0 0 0,16-9-9 0 0,-14 6-163 0 0,-9 6-83 0 0,-1-1 0 0 0,1 1 0 0 0,-1-1-1 0 0,6-5 1 0 0,4 0-398 0 0,-13 8 531 0 0,0 1 0 0 0,1-1 0 0 0,-1 0 0 0 0,0 1 0 0 0,1-1-1 0 0,-1 0 1 0 0,0 0 0 0 0,2-3 0 0 0,-2 3-166 0 0,0 1 0 0 0,0-1 0 0 0,0 0 0 0 0,0 0 0 0 0,0 0 0 0 0,1 0 0 0 0,-1 1-1 0 0,0-1 1 0 0,2 0 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51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0 583 7023 0 0,'0'0'542'0'0,"13"4"1324"0"0,-12-4-1793 0 0,-1-1-1 0 0,1 0 0 0 0,0 1 0 0 0,0-1 0 0 0,0 1 0 0 0,0-1 1 0 0,0 1-1 0 0,0 0 0 0 0,0-1 0 0 0,0 1 0 0 0,0 0 0 0 0,0 0 1 0 0,2 0-1 0 0,11-5 751 0 0,-8 2 182 0 0,-4 2-911 0 0,0 0 0 0 0,0-1 0 0 0,0 1 1 0 0,0-1-1 0 0,0 1 0 0 0,-1-1 0 0 0,1 0 0 0 0,0 1 1 0 0,-1-1-1 0 0,1 0 0 0 0,-1 0 0 0 0,0 0 0 0 0,2-4 1 0 0,0 1-93 0 0,0-1 0 0 0,0 1 0 0 0,-1-1 0 0 0,2-6 0 0 0,-4 9 22 0 0,1 1 0 0 0,-1 0-1 0 0,1 0 1 0 0,-1 0-1 0 0,1 0 1 0 0,0 0 0 0 0,0 0-1 0 0,0 0 1 0 0,0 0-1 0 0,0 0 1 0 0,2-2 0 0 0,-2 3 23 0 0,0-1 1 0 0,0 1-1 0 0,-1 0 1 0 0,1-1 0 0 0,0 1-1 0 0,-1-1 1 0 0,1 1 0 0 0,0-3-1 0 0,0 1 54 0 0,-1 1-52 0 0,1 0-1 0 0,-1 0 1 0 0,1 0 0 0 0,-1 0 0 0 0,1 0 0 0 0,0 0 0 0 0,0 0 0 0 0,0 0 0 0 0,2-2 0 0 0,3-4 111 0 0,-4 6-94 0 0,-1-1 0 0 0,1 1 0 0 0,0 0 0 0 0,-1-1 0 0 0,0 1 0 0 0,1-1 0 0 0,-1 0 0 0 0,1-3 0 0 0,2-2 47 0 0,-1-1-18 0 0,5-3-15 0 0,-6 5-3 0 0,0 1 0 0 0,0-1 0 0 0,0 0-1 0 0,4-6 1 0 0,-1-6-86 0 0,-1 1 146 0 0,5-18 183 0 0,-3 2-320 0 0,-2-1 54 0 0,-3 33-35 0 0,-1-1 1 0 0,1 0 0 0 0,-1 0 0 0 0,0 0 0 0 0,0 0-1 0 0,0-6 1 0 0,0 9 44 0 0,-2-9 0 0 0,0 4-64 0 0,0 0 0 0 0,5-21-148 0 0,-3 26 202 0 0,0-1-104 0 0,0-3 34 0 0,0 0 4 0 0,0 3-36 0 0,1-2 36 0 0,2-1 24 0 0,-1 1 52 0 0,0 0-22 0 0,0-2 12 0 0,-3 4-50 0 0,1 1-1 0 0,0-1 1 0 0,-1 0 0 0 0,1 0 0 0 0,0 0-1 0 0,0 0 1 0 0,0 1 0 0 0,-1-1 0 0 0,1 0 0 0 0,0 0-1 0 0,0 0 1 0 0,1 0 0 0 0,-1 0 0 0 0,0 1-1 0 0,0-3 1 0 0,-3-16 60 0 0,1 4 0 0 0,0 11-64 0 0,-1-16 0 0 0,2 17-12 0 0,1 1-36 0 0,0-1 23 0 0,0 2-44 0 0,0 0-49 0 0,2-2 118 0 0,-2 2 46 0 0,9-2-1849 0 0,-4-8 1099 0 0,-1 14 1153 0 0,-3-3-253 0 0,23 14 543 0 0,-14-4-440 0 0,-7-6-247 0 0,1-1 0 0 0,0 1 0 0 0,9 6 0 0 0,9 0 22 0 0,-14-7-74 0 0,22 12 185 0 0,-10-3-114 0 0,-10-6-43 0 0,-2-1-1 0 0,1 1 1 0 0,11 11 0 0 0,-8-7 0 0 0,-4-2 63 0 0,0 0-1 0 0,-1 0 1 0 0,13 18 0 0 0,-8-9-88 0 0,-2 1 1 0 0,13 30-1 0 0,5 23-3 0 0,-15-38 299 0 0,-1 5-100 0 0,-11-35-203 0 0,0 0 1 0 0,0 0 0 0 0,0 0 0 0 0,0 0 0 0 0,-1 0-1 0 0,0 0 1 0 0,1 0 0 0 0,-1 4 0 0 0,0 12 22 0 0,2 6-19 0 0,-2-1 0 0 0,-1 26 0 0 0,-5-24-63 0 0,3-5 73 0 0,1 4 127 0 0,0 0-3 0 0,0-5-72 0 0,-1 79-328 0 0,4-90 338 0 0,-1-5-42 0 0,0 0-1 0 0,0 0 0 0 0,0-1 0 0 0,-1 1 0 0 0,1 0 1 0 0,-2 7-1 0 0,-4 18 132 0 0,5-22-141 0 0,1-5-20 0 0,0-1 0 0 0,0 0 0 0 0,0 0 0 0 0,-1 0 0 0 0,1 0 0 0 0,0 1 0 0 0,-1-1 0 0 0,1 0 0 0 0,-1 0 0 0 0,1 0 0 0 0,-1 0 0 0 0,-1 1 0 0 0,0 2 0 0 0,-9 20 22 0 0,0-1-1 0 0,-27 41 0 0 0,23-44-27 0 0,-25 29 0 0 0,30-32-1812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52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4343 0 0,'0'0'464'0'0,"6"-1"-952"0"0,-1 0 304 0 0,3-4-3344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25.90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84 108 13071 0 0,'-1'5'219'0'0,"-1"0"0"0"0,0-1 0 0 0,1 1 0 0 0,-1-1 1 0 0,-1 1-1 0 0,1-1 0 0 0,-1 1 0 0 0,0-1 0 0 0,0 0 0 0 0,0 0 0 0 0,0-1 0 0 0,-6 6 0 0 0,5-5 35 0 0,0 0 0 0 0,0 1 0 0 0,0 0-1 0 0,0 0 1 0 0,1 0 0 0 0,0 0 0 0 0,-4 10 0 0 0,3-2-150 0 0,1 0-1 0 0,0 0 1 0 0,1 1 0 0 0,1-1 0 0 0,1 27-1 0 0,1-16 56 0 0,2 0-1 0 0,7 35 0 0 0,-8-54-122 0 0,-1 1 0 0 0,1-1-1 0 0,0 0 1 0 0,0 0 0 0 0,1 0-1 0 0,-1 0 1 0 0,1 0 0 0 0,6 7-1 0 0,-8-10-57 0 0,0-1-1 0 0,0 0 1 0 0,1 1-1 0 0,-1-1 1 0 0,0 0-1 0 0,1 0 1 0 0,-1 0-1 0 0,1 0 1 0 0,-1 0-1 0 0,1-1 1 0 0,-1 1-1 0 0,1 0 0 0 0,-1-1 1 0 0,1 1-1 0 0,0-1 1 0 0,0 1-1 0 0,-1-1 1 0 0,1 0-1 0 0,0 0 1 0 0,-1 0-1 0 0,1 0 1 0 0,0 0-1 0 0,0 0 1 0 0,-1 0-1 0 0,1 0 0 0 0,0-1 1 0 0,0 1-1 0 0,-1-1 1 0 0,1 0-1 0 0,-1 1 1 0 0,4-3-1 0 0,6-3-264 0 0,0-1 1 0 0,0 0-1 0 0,-1-1 0 0 0,0 0 0 0 0,-1-1 0 0 0,11-11 0 0 0,77-77-2762 0 0,-87 87 2752 0 0,6-8-926 0 0,0 1-1 0 0,-1-2 1 0 0,23-36-1 0 0,-6-1-1064 0 0,18-39-1528 0 0,-34 63 2486 0 0,2 3 820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55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 6103 0 0,'0'10'7879'0'0,"-6"-4"-7274"0"0,0-1 1 0 0,-1 1 0 0 0,0-1-1 0 0,0-1 1 0 0,-8 5-1 0 0,14-8-493 0 0,-17 9 423 0 0,11-7-350 0 0,1 0 1 0 0,0 1-1 0 0,1-1 0 0 0,-1 1 1 0 0,1 0-1 0 0,-10 10 0 0 0,13-12-116 0 0,0 0-1 0 0,-1 0 1 0 0,1 1-1 0 0,0-2 0 0 0,-1 1 1 0 0,1 0-1 0 0,-1 0 1 0 0,-3 1-1 0 0,-38 14 290 0 0,42-16-330 0 0,-1 0 0 0 0,0 1 0 0 0,1-1 0 0 0,-1 1 0 0 0,1-1 0 0 0,0 1 1 0 0,-1 0-1 0 0,1 0 0 0 0,0 0 0 0 0,-2 3 0 0 0,-2 1-31 0 0,0-2 3 0 0,1 1 0 0 0,-1 0 0 0 0,1 0-1 0 0,-4 6 1 0 0,-8 6 12 0 0,9-12 47 0 0,1 1 1 0 0,0 0 0 0 0,0 0-1 0 0,0 0 1 0 0,-6 10-1 0 0,3 1-15 0 0,10-15-32 0 0,-1 0 0 0 0,0 0-1 0 0,0-1 1 0 0,1 1 0 0 0,-1 0 0 0 0,0-1-1 0 0,-1 1 1 0 0,1-1 0 0 0,0 1 0 0 0,-2 1 0 0 0,2-2-7 0 0,0-1 0 0 0,0 1 1 0 0,1 0-1 0 0,-1-1 1 0 0,1 1-1 0 0,-1 0 1 0 0,1 0-1 0 0,-1 0 1 0 0,1-1-1 0 0,-1 1 0 0 0,1 0 1 0 0,-1 1-1 0 0,0 0-5 0 0,1 0 0 0 0,-1 0-1 0 0,0-1 1 0 0,0 1-1 0 0,0 0 1 0 0,0-1-1 0 0,0 1 1 0 0,-1-1 0 0 0,0 2-1 0 0,-13 16 1 0 0,5-3 0 0 0,1 0 0 0 0,6-12 0 0 0,0 0 0 0 0,0 0 0 0 0,1 1 0 0 0,-4 5 0 0 0,-3 7 0 0 0,8-17 0 0 0,1 1 0 0 0,-1 0 0 0 0,1 0 1 0 0,0-1-1 0 0,0 1 0 0 0,-1 0 0 0 0,1 0 0 0 0,0-1 0 0 0,0 1 0 0 0,0 0 0 0 0,0 0 0 0 0,0-1 0 0 0,0 2 1 0 0,-1 9-17 0 0,-9 20 127 0 0,9-28-91 0 0,1-1-1 0 0,-1 1 1 0 0,0 0 0 0 0,0 0 0 0 0,0 0 0 0 0,0-1 0 0 0,-4 6 0 0 0,3-4-15 0 0,0 0 1 0 0,0 1-1 0 0,0-1 0 0 0,1 1 0 0 0,-1-1 1 0 0,1 1-1 0 0,-1 5 0 0 0,-4 15 28 0 0,0 13 6 0 0,2-13-25 0 0,-4 22-14 0 0,5-20 0 0 0,-3 21 203 0 0,3-16-54 0 0,3-9-389 0 0,-1-18 233 0 0,1 0 1 0 0,0 1-1 0 0,-1-1 0 0 0,2 0 0 0 0,-1 1 0 0 0,1-1 1 0 0,1 6-1 0 0,1 12 13 0 0,4 54 5 0 0,-2-36 42 0 0,-5-37-32 0 0,0 0 1 0 0,0 0-1 0 0,1 0 0 0 0,1 7 0 0 0,2 12 65 0 0,4 30-166 0 0,-4-27 64 0 0,9 21 70 0 0,-1-7-12 0 0,-7-28-42 0 0,-4-11 1 0 0,0 1-1 0 0,-1-1 1 0 0,1 1 0 0 0,0-1-1 0 0,-1 1 1 0 0,1-1 0 0 0,-1 1-1 0 0,0-1 1 0 0,1 1-1 0 0,-1-1 1 0 0,0 1 0 0 0,0 0-1 0 0,0-1 1 0 0,0 1 0 0 0,0-1-1 0 0,-1 3 1 0 0,8 10 52 0 0,-5-9-53 0 0,-1 0 0 0 0,1-1 0 0 0,0 1 0 0 0,5 7 0 0 0,0 1 11 0 0,-4-8 39 0 0,1 1 0 0 0,0 0 0 0 0,0-1 0 0 0,6 6 0 0 0,-4-5-6 0 0,-1 1 1 0 0,9 11 0 0 0,-11-11-187 0 0,-3-6 130 0 0,1 0 0 0 0,-1 0-1 0 0,1 0 1 0 0,-1 0-1 0 0,1 0 1 0 0,-1 0-1 0 0,1 0 1 0 0,0 0-1 0 0,-1 0 1 0 0,1-1 0 0 0,1 2-1 0 0,26 32 13 0 0,-8-13 64 0 0,36 47 0 0 0,-52-62-27 0 0,-1 0 0 0 0,1 0 0 0 0,-1 0-1 0 0,3 8 1 0 0,-6-13-37 0 0,0 1 0 0 0,1-1 0 0 0,-1 0 0 0 0,1 1 0 0 0,0-1 0 0 0,-1 1 0 0 0,1-1 0 0 0,0 0 0 0 0,0 0 0 0 0,0 1 0 0 0,0-1 0 0 0,1 1 0 0 0,5 8 0 0 0,-5-7-10 0 0,0 0-1 0 0,0 0 1 0 0,0 0 0 0 0,0 0-1 0 0,1 0 1 0 0,0 0 0 0 0,4 3 0 0 0,0 0-4 0 0,-5 0 14 0 0,-1 0 0 0 0,9 6 0 0 0,2 2 80 0 0,-11-14-74 0 0,0 1 0 0 0,1-1 0 0 0,-1 1 0 0 0,0 0 0 0 0,0-1 0 0 0,0 1 0 0 0,0 0 1 0 0,0 0-1 0 0,0 0 0 0 0,0-1 0 0 0,0 1 0 0 0,-1 0 0 0 0,1 0 0 0 0,1 2 0 0 0,10 10 292 0 0,16 11-623 0 0,-14-11 309 0 0,29 34 20 0 0,-43-46 44 0 0,0 2-36 0 0,0-1-12 0 0,-1-1 0 0 0,1-1 0 0 0,0 0 0 0 0,-1 1 0 0 0,1-1 0 0 0,-1 0 0 0 0,1 1 0 0 0,-1-1 0 0 0,1 0 0 0 0,-1 0 0 0 0,1 1 0 0 0,-1-1 0 0 0,1 0 0 0 0,-1 0 0 0 0,1 0 0 0 0,-1 0 0 0 0,1 0 0 0 0,-1 0 0 0 0,1 0 0 0 0,-1 0 0 0 0,1 0 0 0 0,-1 0 0 0 0,1 0 0 0 0,-1 0 0 0 0,1 0 0 0 0,-1 0 0 0 0,1 0 0 0 0,-1 0 0 0 0,1-1 0 0 0,-2 1 0 0 0,-7-5 0 0 0,8 4-16 0 0,-1 1 0 0 0,0-1 1 0 0,1 0-1 0 0,-1 1 0 0 0,1-1 0 0 0,0 0 0 0 0,-1 0 0 0 0,1 0 1 0 0,-1 0-1 0 0,1 0 0 0 0,0-1 0 0 0,0 1 0 0 0,-2-2 0 0 0,-3-4-34 0 0,3 4 35 0 0,0 0 0 0 0,1 0-1 0 0,-1 0 1 0 0,-4-6 0 0 0,-8-10 19 0 0,13 17-7 0 0,1-1-1 0 0,-1 1 0 0 0,0 0 1 0 0,1-1-1 0 0,-1 1 0 0 0,1-1 1 0 0,0 1-1 0 0,-1-3 1 0 0,1 2 6 0 0,0 0 0 0 0,0 1 0 0 0,0 0 0 0 0,-1-1 0 0 0,1 1 0 0 0,-4-5 0 0 0,3 5-1 0 0,0-1 0 0 0,0 0 0 0 0,0 0 0 0 0,0 0 0 0 0,-2-5 0 0 0,-8-15-3 0 0,7 17 1 0 0,1 0 0 0 0,0 0 0 0 0,1-1 0 0 0,-1 1 0 0 0,-2-11 0 0 0,3 10 0 0 0,0 0 0 0 0,0 0 0 0 0,-1 1 0 0 0,-8-13 0 0 0,9 14 1 0 0,0 0 0 0 0,0 0 0 0 0,1 0 0 0 0,-1 0 0 0 0,1 0 0 0 0,-2-7 0 0 0,-6-16-83 0 0,0 4 24 0 0,-5-9 63 0 0,9 22 8 0 0,1 0 0 0 0,0-1 0 0 0,1 1-1 0 0,-4-18 1 0 0,7 25-13 0 0,-1 1 0 0 0,1-1 0 0 0,-1 1 0 0 0,0-1 0 0 0,0 1 0 0 0,-3-4 0 0 0,-8-16 0 0 0,7 11 0 0 0,5 11 0 0 0,0 0 0 0 0,0 0 0 0 0,1-1 0 0 0,-1 1 0 0 0,0-1 0 0 0,1 1 0 0 0,-1 0 0 0 0,1-1 0 0 0,-1-1 0 0 0,-9-20 0 0 0,1 5 0 0 0,8 16 0 0 0,0 0 0 0 0,0 0 0 0 0,-1 0 0 0 0,2 0 0 0 0,-1 0 0 0 0,0-1 0 0 0,0 1 0 0 0,0-4 0 0 0,-10-16 0 0 0,1 1 0 0 0,1-6 0 0 0,4 14 0 0 0,5 12 0 0 0,-1 0 0 0 0,0 0 0 0 0,1 0 0 0 0,-1-1 0 0 0,1 1 0 0 0,0 0 0 0 0,-1-1 0 0 0,1 1 0 0 0,0 0 0 0 0,-1-3 0 0 0,1 3 0 0 0,0 0 0 0 0,0 0 0 0 0,0 0-1 0 0,0 0 1 0 0,-1 0 0 0 0,1 0 0 0 0,0 0 0 0 0,-1 0-1 0 0,1 0 1 0 0,-1 0 0 0 0,0-2 0 0 0,0 3 4 0 0,0-1 1 0 0,1 0-1 0 0,0 0 0 0 0,-1 0 1 0 0,1 1-1 0 0,-1-1 1 0 0,1 0-1 0 0,0 0 1 0 0,0 0-1 0 0,-1 0 0 0 0,1 0 1 0 0,0 0-1 0 0,0 0 1 0 0,0 0-1 0 0,0 1 1 0 0,0-1-1 0 0,0-2 0 0 0,1 1 13 0 0,-1 0 0 0 0,0 0 0 0 0,0 0 0 0 0,-1 0 0 0 0,1 0 0 0 0,0 0 0 0 0,-1 0 0 0 0,1 1-1 0 0,-1-1 1 0 0,1 0 0 0 0,-1 0 0 0 0,-1-2 0 0 0,1 2-46 0 0,0 1 0 0 0,1-1 0 0 0,-1 0 0 0 0,0 0 1 0 0,1 0-1 0 0,-1 0 0 0 0,1 0 0 0 0,0 0 0 0 0,0-4 0 0 0,0 5 29 0 0,0-1 0 0 0,1-1 0 0 0,-1 0 0 0 0,0 0 0 0 0,0 0 0 0 0,0 0 0 0 0,0 0 0 0 0,0 0 0 0 0,-1 0 0 0 0,1 1 0 0 0,-1-1 0 0 0,-1-3 0 0 0,1 1 0 0 0,0 0 0 0 0,0 0 0 0 0,1 0 0 0 0,-1-9 0 0 0,1 7 0 0 0,-2-19 19 0 0,1 14-91 0 0,0 0 1 0 0,1 1-1 0 0,0-1 1 0 0,4-22-1 0 0,-3 9-35 0 0,-1 20 92 0 0,0 1 0 0 0,1-1 1 0 0,-1 0-1 0 0,2-5 0 0 0,0 1 15 0 0,-1 0 0 0 0,1-18 0 0 0,2-9 0 0 0,-4 22-3 0 0,0 13-4 0 0,0-1 0 0 0,0 0 1 0 0,0 0-1 0 0,0 1 0 0 0,0-1 0 0 0,1 0 1 0 0,-1 1-1 0 0,1-4 0 0 0,-2-15-65 0 0,19-43-177 0 0,-4 14 90 0 0,-11 40 167 0 0,11-27 31 0 0,-13 36-127 0 0,-1-1 60 0 0,0-1 0 0 0,0 1-1 0 0,0 0 1 0 0,1 0 0 0 0,-1 0 0 0 0,1-1 0 0 0,-1 1-1 0 0,1 0 1 0 0,-1 0 0 0 0,1 0 0 0 0,1-2 0 0 0,1-4 31 0 0,12-36-723 0 0,-15 36-994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5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8719 0 0,'2'14'1478'0'0,"-6"26"1522"0"0,2-30-2413 0 0,1 0 0 0 0,0 17 0 0 0,-5 13 425 0 0,6-20-605 0 0,-3 21 1 0 0,1-24-246 0 0,1 1-1 0 0,2 17 1 0 0,1 50 274 0 0,-2-66-423 0 0,5 21-13 0 0,-1-23 0 0 0,-4-15 0 0 0,1 1 0 0 0,0-1 0 0 0,-1 1 0 0 0,1-1 0 0 0,-1 1 0 0 0,0-1 0 0 0,0 5 0 0 0,-1-2 0 0 0,1 0 0 0 0,1-1 0 0 0,-1 1 0 0 0,1-1 0 0 0,-1 1 0 0 0,4 7 0 0 0,-3-7 0 0 0,0 0 0 0 0,0 0 0 0 0,0 0 0 0 0,-1 0 0 0 0,1 7 0 0 0,-3 9 96 0 0,2 0 0 0 0,3 39 0 0 0,-3-45-9 0 0,0-13-76 0 0,0 0 0 0 0,0 0 0 0 0,0 0 0 0 0,0 0 1 0 0,0 0-1 0 0,1 0 0 0 0,0 4 0 0 0,7 22 53 0 0,-2-3-42 0 0,-6-21 5 0 0,1 0-1 0 0,0-1 1 0 0,0 1-1 0 0,0 0 1 0 0,0-1 0 0 0,3 6-1 0 0,-2-5-10 0 0,-1-1 0 0 0,1 1 0 0 0,-1 0 0 0 0,0 0-1 0 0,0 0 1 0 0,0 4 0 0 0,6 20 49 0 0,1 5-65 0 0,0-9 0 0 0,-6-20 41 0 0,0 0 0 0 0,0-1-1 0 0,-1 2 1 0 0,3 5 0 0 0,-4-6-4 0 0,1-1 0 0 0,1 1-1 0 0,-1 0 1 0 0,1-1 0 0 0,-1 1 0 0 0,4 3 0 0 0,-4-5-9 0 0,0 0 0 0 0,0 1 1 0 0,1-1-1 0 0,-1 0 1 0 0,0 1-1 0 0,-1-1 1 0 0,2 4-1 0 0,-2-3-12 0 0,1 0 0 0 0,0 0 0 0 0,0-1 0 0 0,0 1 0 0 0,0 0 0 0 0,1-1 0 0 0,-1 1 0 0 0,1-1-1 0 0,-1 1 1 0 0,3 2 0 0 0,-1-2-16 0 0,-1 0 0 0 0,0 0 0 0 0,-1 0 0 0 0,1 1 0 0 0,0-1 0 0 0,-1 1 0 0 0,2 3 0 0 0,9 20 0 0 0,-4-10 3 0 0,-7-14 4 0 0,0-1 1 0 0,0 1 0 0 0,1 0-1 0 0,-1 0 1 0 0,1-1 0 0 0,0 1 0 0 0,2 2-1 0 0,20 31 463 0 0,12 15-460 0 0,-22-30-11 0 0,-11-17 91 0 0,0 0-1 0 0,0 0 0 0 0,0 0 0 0 0,5 5 1 0 0,17 8-24 0 0,-8-7-66 0 0,11 6 0 0 0,8 4 128 0 0,-33-19-138 0 0,-1 1 0 0 0,1 0 0 0 0,-1 0 0 0 0,0 1 0 0 0,0-1 0 0 0,1 0 0 0 0,-2 1 0 0 0,1-1 1 0 0,2 4-1 0 0,7 8-43 0 0,-1-7-191 0 0,-7-4 44 0 0,1 0 1 0 0,0 0-1 0 0,0-1 0 0 0,5 3 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17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2068 4031 0 0,'0'0'173'0'0,"0"-1"0"0"0,1 1 0 0 0,-1 0 0 0 0,1 0 0 0 0,-1 0 0 0 0,1 0-1 0 0,-1 0 1 0 0,1 0 0 0 0,-1 0 0 0 0,0-1 0 0 0,1 1 0 0 0,-1 0-1 0 0,1 1 1 0 0,-1-1 0 0 0,1 0 0 0 0,-1 0 0 0 0,1 0 0 0 0,-1 0-1 0 0,0 0 1 0 0,1 0 0 0 0,-1 0 0 0 0,1 1 0 0 0,0-1 0 0 0,-1 1-50 0 0,1-1 1 0 0,0 0 0 0 0,-1 0-1 0 0,1 1 1 0 0,0-1 0 0 0,-1 0-1 0 0,1 0 1 0 0,0 0 0 0 0,-1 0-1 0 0,1 0 1 0 0,0 0 0 0 0,-1 0-1 0 0,1 0 1 0 0,0 0 0 0 0,-1 0-1 0 0,1 0 1 0 0,0 0 0 0 0,-1 0-1 0 0,1 0 1 0 0,1-1 0 0 0,-1 0-85 0 0,0 1 0 0 0,0-1 1 0 0,0 1-1 0 0,0-1 0 0 0,0 1 0 0 0,0-1 1 0 0,0 0-1 0 0,0 0 0 0 0,-1 0 1 0 0,1 1-1 0 0,0-1 0 0 0,0 0 1 0 0,-1 0-1 0 0,1 0 0 0 0,0-2 0 0 0,8-8 425 0 0,3 4 336 0 0,21-9 0 0 0,-29 16-821 0 0,3-2 57 0 0,3-10 17 0 0,-9 12-31 0 0,0-1 1 0 0,0 0-1 0 0,0 0 1 0 0,0 1-1 0 0,0-1 1 0 0,0 1-1 0 0,0-1 1 0 0,0 1-1 0 0,0-1 1 0 0,0 1-1 0 0,0 0 1 0 0,0-1-1 0 0,2 1 1 0 0,-2 0-7 0 0,1 0 1 0 0,-1-1-1 0 0,0 1 1 0 0,0-1-1 0 0,0 1 1 0 0,1 0-1 0 0,-1-1 1 0 0,0 0-1 0 0,0 1 1 0 0,0-1-1 0 0,2-1 1 0 0,-1 0 1 0 0,0 0 0 0 0,1 0 0 0 0,0 0 1 0 0,-1 0-1 0 0,1 0 0 0 0,0 1 0 0 0,0-1 0 0 0,0 1 0 0 0,0 0 0 0 0,0 0 0 0 0,0 0 1 0 0,0 0-1 0 0,6 0 0 0 0,-1 0-4 0 0,-1-1 0 0 0,1 0 1 0 0,-1-1-1 0 0,9-3 0 0 0,-10 3 22 0 0,-2 1-15 0 0,0 0-1 0 0,0 0 1 0 0,0 0 0 0 0,0 0-1 0 0,-1 0 1 0 0,1-1-1 0 0,-1 0 1 0 0,0 0 0 0 0,1 0-1 0 0,2-4 1 0 0,-4 5-7 0 0,0 0-1 0 0,0 0 1 0 0,0 0-1 0 0,1 0 1 0 0,-1 1 0 0 0,1-1-1 0 0,2-1 1 0 0,13-9 30 0 0,-8 7-44 0 0,-7 4 0 0 0,1 0 0 0 0,-1-1 0 0 0,0 0 0 0 0,0 0 0 0 0,4-2 0 0 0,-1 0 0 0 0,-5 4 0 0 0,-1-1 0 0 0,1 1 0 0 0,-1 0 0 0 0,1-1 0 0 0,0 1 0 0 0,-1-1 0 0 0,1 1 0 0 0,-1-1 0 0 0,1 1 0 0 0,-1-1 0 0 0,1 0 0 0 0,-1 1 0 0 0,0-1 0 0 0,1-1 0 0 0,0 1 23 0 0,1-1 0 0 0,-1 1 0 0 0,0 0 1 0 0,0-1-1 0 0,1 1 0 0 0,-1 0 0 0 0,1 0 0 0 0,-1 0 0 0 0,1 0 0 0 0,2-2 0 0 0,13-9 98 0 0,-11 5-155 0 0,1-1 0 0 0,0 1-1 0 0,1 0 1 0 0,-1 1 0 0 0,11-7 0 0 0,-15 11-80 0 0,47-41 524 0 0,-47 40-462 0 0,0 0 1 0 0,-1 1 0 0 0,1-1 0 0 0,-1 0 0 0 0,1-1 0 0 0,-1 1 0 0 0,2-4 0 0 0,12-14 50 0 0,-11 16-18 0 0,2-3 70 0 0,0 1 0 0 0,0 1 0 0 0,12-9 1 0 0,37-26-243 0 0,-30 17 288 0 0,-21 19-40 0 0,1 0 0 0 0,-1 0 0 0 0,1 0 1 0 0,9-5-1 0 0,-10 6-77 0 0,1 1 0 0 0,-1-1 0 0 0,-1-1 0 0 0,1 1 0 0 0,-1-1 0 0 0,1 1 0 0 0,4-8 0 0 0,8-9-22 0 0,28-34 42 0 0,-44 53 0 0 0,1 0 0 0 0,0-1 0 0 0,-1 1 0 0 0,1-1 0 0 0,1-5 0 0 0,-2 6 0 0 0,0 0 0 0 0,0 0 0 0 0,0 0 0 0 0,0 0 0 0 0,0 0 0 0 0,0 0 0 0 0,1 1 0 0 0,-1-1 0 0 0,1 0 0 0 0,-1 0 0 0 0,3-1 0 0 0,5-4 0 0 0,0-1 0 0 0,-1 0 0 0 0,0 0 0 0 0,10-15 0 0 0,11-11 0 0 0,45-41-64 0 0,-65 66-96 0 0,13-18 0 0 0,-4 5-32 0 0,7-15-108 0 0,32-44 518 0 0,-45 66-211 0 0,-9 11-10 0 0,0 0 1 0 0,0-1 0 0 0,0 1 0 0 0,-1 0-1 0 0,1-1 1 0 0,-1 1 0 0 0,0-1 0 0 0,2-8-1 0 0,-3 11 3 0 0,0 0 0 0 0,-1 0 0 0 0,1 0 0 0 0,0 0 0 0 0,0 0 0 0 0,1 0 0 0 0,1-3 0 0 0,6-11 0 0 0,-8 14 7 0 0,1-1-1 0 0,-1 0 0 0 0,1 1 0 0 0,-1 0 0 0 0,1-1 1 0 0,0 1-1 0 0,0 0 0 0 0,0 0 0 0 0,3-3 1 0 0,11-13 48 0 0,4-8 115 0 0,-18 23-136 0 0,0 0-1 0 0,1 0 1 0 0,-1 0-1 0 0,1 0 0 0 0,-1 0 1 0 0,6-4-1 0 0,13-15 253 0 0,10-17 188 0 0,-24 31-348 0 0,0 0 0 0 0,-1 0 0 0 0,0 0 0 0 0,9-18 0 0 0,-2 4-126 0 0,3-6 75 0 0,-12 16 113 0 0,1 0 0 0 0,13-21 0 0 0,-11 14-28 0 0,-6 16-133 0 0,0 0 0 0 0,0 0 0 0 0,0 0 0 0 0,1 1-1 0 0,2-6 1 0 0,-1 3-41 0 0,0 0 0 0 0,0 0 0 0 0,-1 0 0 0 0,1 0 0 0 0,-1 0 0 0 0,2-10 0 0 0,0 8 62 0 0,0-2 32 0 0,-4 7-83 0 0,0 1 1 0 0,1-1 0 0 0,-1 0-1 0 0,1 0 1 0 0,0 0 0 0 0,0 0-1 0 0,-1 1 1 0 0,1-1 0 0 0,2-1 0 0 0,4-14-29 0 0,0 0 77 0 0,-6 15-18 0 0,0 0 1 0 0,0 1-1 0 0,0-1 0 0 0,0 0 0 0 0,-1 0 0 0 0,1 0 1 0 0,-1 0-1 0 0,1 0 0 0 0,0-4 0 0 0,-1 4-3 0 0,1 0-1 0 0,-1 0 1 0 0,1 0-1 0 0,0 0 1 0 0,0 0 0 0 0,0 0-1 0 0,1-2 1 0 0,3-7 146 0 0,4-38 107 0 0,-3 23-204 0 0,1 6-74 0 0,-5 12 0 0 0,-2 7 0 0 0,0 1 0 0 0,1-1 0 0 0,-1 1 0 0 0,0-1 0 0 0,0 1 0 0 0,0-1 0 0 0,0 0 0 0 0,1 1 0 0 0,-1-1 0 0 0,0 1 0 0 0,0-1 0 0 0,0 0 0 0 0,-1 1 0 0 0,1-1 0 0 0,0 1 0 0 0,0-1 0 0 0,0 1 0 0 0,0-1 0 0 0,-1 0 0 0 0,1 0 1 0 0,0-1-1 0 0,0 1 1 0 0,0 0-1 0 0,0-1 1 0 0,0 1-1 0 0,0 0 0 0 0,1-1 1 0 0,-1 1-1 0 0,0 0 1 0 0,1-1-1 0 0,-1 0 1 0 0,1 0 12 0 0,0 0 1 0 0,-1 1 0 0 0,1-1-1 0 0,-1 0 1 0 0,0 0-1 0 0,0 0 1 0 0,0 0 0 0 0,0-2-1 0 0,-1-3 9 0 0,-1 0-1 0 0,1-1 0 0 0,1 1 1 0 0,-1 0-1 0 0,1-10 0 0 0,0 4-17 0 0,1-4-22 0 0,0 6-98 0 0,-2 10 111 0 0,1 0 0 0 0,0 1 0 0 0,0-1 1 0 0,0 0-1 0 0,0 1 0 0 0,0-1 0 0 0,0 0 1 0 0,0 1-1 0 0,0-1 0 0 0,0 0 0 0 0,0 1 1 0 0,1-1-1 0 0,-1 0 0 0 0,0 1 0 0 0,0-1 1 0 0,1 0-1 0 0,0 0 0 0 0,-1-1-26 0 0,1 1 0 0 0,-1-1-1 0 0,1 1 1 0 0,-1-1-1 0 0,0 0 1 0 0,1 1 0 0 0,-1-1-1 0 0,0 1 1 0 0,0-1 0 0 0,0 0-1 0 0,0 1 1 0 0,-1-3 0 0 0,1-12-888 0 0,1 13 715 0 0,0 0 0 0 0,-1 0 0 0 0,0-1 0 0 0,0 1 1 0 0,0 0-1 0 0,0 0 0 0 0,0-1 0 0 0,-1 1 0 0 0,1 0 1 0 0,-1 0-1 0 0,0 0 0 0 0,-2-5 0 0 0,3 7 143 0 0,0 1 0 0 0,0-1 1 0 0,0 1-1 0 0,0-1 0 0 0,-1 0 0 0 0,1 1 0 0 0,0-1 0 0 0,0 1 0 0 0,0-1 0 0 0,1 1 0 0 0,-1-1 0 0 0,0 1 1 0 0,0-1-1 0 0,0 1 0 0 0,0-1 0 0 0,0 1 0 0 0,1-1 0 0 0,-1 1 0 0 0,0-1 0 0 0,1 0 0 0 0,-1 1-96 0 0,0-1 0 0 0,1 1-1 0 0,-1 0 1 0 0,0-1 0 0 0,0 1-1 0 0,1-1 1 0 0,-1 1-1 0 0,0-1 1 0 0,0 1 0 0 0,0-1-1 0 0,0 1 1 0 0,0-1 0 0 0,0 1-1 0 0,0-1 1 0 0,0 1-1 0 0,0-1 1 0 0,0 1 0 0 0,0 0-1 0 0,0-1 1 0 0,0 1 0 0 0,0-1-1 0 0,0 1 1 0 0,-1-1-1 0 0,1 1 1 0 0,0-1 0 0 0,0 0-1 0 0,-4-13-1122 0 0,-2-13-585 0 0,5 24 1206 0 0,0 2 148 0 0,0-1-1 0 0,1 0 1 0 0,-1 0-1 0 0,1 0 1 0 0,-1 1-1 0 0,1-1 1 0 0,0-4-1 0 0,1 1 72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17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0 262 7511 0 0,'1'0'23'0'0,"-1"0"-1"0"0,0 0 1 0 0,1 0-1 0 0,-1 0 1 0 0,1 0-1 0 0,-1 0 1 0 0,1 0-1 0 0,-1 0 1 0 0,1 0-1 0 0,-1 0 1 0 0,1 0-1 0 0,-1 0 1 0 0,0-1-1 0 0,1 1 0 0 0,-1 0 1 0 0,1 0-1 0 0,-1 0 1 0 0,0-1-1 0 0,1 1 1 0 0,-1 0-1 0 0,0-1 1 0 0,1 1-1 0 0,-1 0 1 0 0,0-1-1 0 0,1 1 1 0 0,-1 0-1 0 0,0-1 1 0 0,0 1-1 0 0,1-1 1 0 0,-1 1-1 0 0,0 0 0 0 0,0-1 1 0 0,0 1-1 0 0,0-1 1 0 0,1 1-1 0 0,-1-1 1 0 0,4-8 468 0 0,-4 9-451 0 0,0 0-1 0 0,0-1 1 0 0,0 1-1 0 0,0-1 1 0 0,1 1-1 0 0,-1 0 1 0 0,0-1-1 0 0,0 1 1 0 0,0 0-1 0 0,0-1 1 0 0,0 1-1 0 0,0 0 1 0 0,0-1-1 0 0,0 1 1 0 0,0-1 0 0 0,0 1-1 0 0,0 0 1 0 0,0-1-1 0 0,-1 1 1 0 0,1 0-1 0 0,0-1 1 0 0,0 1-1 0 0,0 0 1 0 0,0-1-1 0 0,-2-8 752 0 0,3 7-612 0 0,0 0 11 0 0,-1 0-1 0 0,1 0 1 0 0,-1 1-1 0 0,0-1 1 0 0,1 0-1 0 0,-1 0 1 0 0,0 0-1 0 0,0 1 1 0 0,-1-5-1 0 0,4-13 982 0 0,-1 4-654 0 0,-2 13-469 0 0,0 0-1 0 0,1 0 0 0 0,-1 0 0 0 0,1 0 1 0 0,-1 0-1 0 0,1 0 0 0 0,0 0 1 0 0,1-2-1 0 0,4-12 71 0 0,0-1-71 0 0,-5 15-46 0 0,0 0 1 0 0,0 0 0 0 0,-1 1 0 0 0,1-1 0 0 0,0 0 0 0 0,-1 0 0 0 0,1 0 0 0 0,-1-3 0 0 0,4-11-1231 0 0,-3 15 1004 0 0,0-1-1 0 0,-1 1 1 0 0,1-1 0 0 0,-1 0 0 0 0,1 1 0 0 0,-1-1 0 0 0,0 0-1 0 0,0 0 1 0 0,0-2 0 0 0,0 1-439 0 0,1 0 1 0 0,-1 0-1 0 0,0 0 1 0 0,1 0-1 0 0,0 0 0 0 0,1-4 1 0 0,2-10-2836 0 0,-1 7 1434 0 0,4 3 1267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18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 4575 0 0,'0'0'39'0'0,"0"0"-1"0"0,1 0 1 0 0,-1 1-1 0 0,0-1 0 0 0,0 0 1 0 0,1 0-1 0 0,-1 1 1 0 0,0-1-1 0 0,0 0 1 0 0,0 1-1 0 0,1-1 0 0 0,-1 0 1 0 0,0 1-1 0 0,0-1 1 0 0,0 0-1 0 0,0 1 0 0 0,0-1 1 0 0,1 0-1 0 0,-1 1 1 0 0,0-1-1 0 0,0 0 0 0 0,0 1 1 0 0,0-1-1 0 0,0 1 1 0 0,0-1-1 0 0,0 0 0 0 0,-1 1 1 0 0,1-1-1 0 0,0 0 1 0 0,0 1-1 0 0,0-1 0 0 0,0 0 1 0 0,0 1-1 0 0,0-1 1 0 0,-1 0-1 0 0,1 1 1 0 0,0-1-1 0 0,0 0 0 0 0,-1 1 1 0 0,-2 7 1408 0 0,2-7-1269 0 0,0 1 0 0 0,0-1-1 0 0,0 1 1 0 0,0-1 0 0 0,0 1 0 0 0,-1-1-1 0 0,1 0 1 0 0,0 0 0 0 0,-1 0-1 0 0,-2 2 1 0 0,1-2-74 0 0,2 0 193 0 0,-20 18 2186 0 0,16-14-2257 0 0,1 0 0 0 0,-1 0 0 0 0,0 0 1 0 0,0-1-1 0 0,0 0 0 0 0,-1 1 0 0 0,1-2 0 0 0,-1 1 0 0 0,0-1 1 0 0,-12 5-1 0 0,-18 11 818 0 0,33-17-1079 0 0,0-1 1 0 0,0 1-1 0 0,-1-1 0 0 0,1 1 1 0 0,0-1-1 0 0,-1-1 0 0 0,1 1 0 0 0,-1 0 1 0 0,-4 0-1 0 0,7-1-125 0 0,0 0 0 0 0,0 0 0 0 0,0 0 0 0 0,1 0 0 0 0,-1 0 0 0 0,0 0 0 0 0,0 0 0 0 0,0 0 0 0 0,0-1 0 0 0,0 1-1 0 0,1 0 1 0 0,-1 0 0 0 0,0-1 0 0 0,0 1 0 0 0,0 0 0 0 0,1-1 0 0 0,-1 1 0 0 0,0-1 0 0 0,1 1 0 0 0,-1-1 0 0 0,0 1 0 0 0,1-1 0 0 0,-1 0 0 0 0,0 1 0 0 0,1-1 0 0 0,-1 0 0 0 0,1 1 0 0 0,-1-1-1 0 0,1 0 1 0 0,0 0 0 0 0,-1 1 0 0 0,1-1 0 0 0,0 0 0 0 0,0 0 0 0 0,-1 0 0 0 0,1 0 0 0 0,0 1 0 0 0,0-1 0 0 0,0 0 0 0 0,0 0 0 0 0,0 0 0 0 0,0-1 0 0 0,1-11-2662 0 0,2-15-1687 0 0,3 11 3650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2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9 149 5815 0 0,'1'-1'179'0'0,"0"1"-1"0"0,-1-1 0 0 0,0 0 0 0 0,1 0 0 0 0,-1 1 1 0 0,1-1-1 0 0,-1 0 0 0 0,0 0 0 0 0,1 0 1 0 0,-1 0-1 0 0,0 1 0 0 0,0-1 0 0 0,0 0 0 0 0,0 0 1 0 0,0 0-1 0 0,0 0 0 0 0,0 0 0 0 0,0 0 0 0 0,0 1 1 0 0,0-1-1 0 0,0 0 0 0 0,-1-1 0 0 0,1 0 43 0 0,-1 1-1 0 0,1 0 0 0 0,0-1 0 0 0,0 1 1 0 0,0 0-1 0 0,0-1 0 0 0,0 1 0 0 0,0 0 1 0 0,0 0-1 0 0,0-1 0 0 0,1 1 0 0 0,-1 0 1 0 0,1-3-1 0 0,1-4 177 0 0,-2 6-381 0 0,1 1-1 0 0,-1-1 0 0 0,0 1 1 0 0,0 0-1 0 0,1-1 0 0 0,-1 1 1 0 0,1 0-1 0 0,-1-1 0 0 0,1 1 1 0 0,1-2-1 0 0,-1 2-12 0 0,1-1 0 0 0,-1 1 0 0 0,0 0 0 0 0,1 0 0 0 0,-1 0 0 0 0,1 0 0 0 0,0 0 0 0 0,-1 0 0 0 0,1 0 0 0 0,0 0 0 0 0,0 1 0 0 0,0-1 0 0 0,3 0 0 0 0,1-1 58 0 0,1 0-1 0 0,0 0 1 0 0,-1-1 0 0 0,0 1-1 0 0,0-2 1 0 0,0 1 0 0 0,0 0-1 0 0,0-1 1 0 0,0 0 0 0 0,-1-1-1 0 0,0 1 1 0 0,0-1 0 0 0,7-9-1 0 0,-3 5-22 0 0,-19 7 588 0 0,6 3-493 0 0,0 0 1 0 0,1 0-1 0 0,-1 0 0 0 0,0 1 0 0 0,1 0 1 0 0,-1-1-1 0 0,1 1 0 0 0,0 0 0 0 0,0 1 1 0 0,-6 3-1 0 0,-1 5 173 0 0,-15 16 1 0 0,0 1 294 0 0,-2 2-179 0 0,22-24-120 0 0,7-7-223 0 0,-1 0-182 0 0,4-1-85 0 0,0 0 173 0 0,0 0 0 0 0,0-1 0 0 0,-1 0-1 0 0,1 0 1 0 0,-1 0 0 0 0,0 0 0 0 0,0-1 0 0 0,0 1-1 0 0,6-9 1 0 0,-7 9 8 0 0,1 0 0 0 0,-1 0-1 0 0,1 1 1 0 0,0-1 0 0 0,-1 1-1 0 0,1 0 1 0 0,0 0 0 0 0,8-3 0 0 0,-8 4-3 0 0,-1 0 0 0 0,0 0 1 0 0,1 0-1 0 0,-1 0 0 0 0,0 1 1 0 0,1-1-1 0 0,-1 1 0 0 0,1 0 1 0 0,-1 0-1 0 0,1 0 1 0 0,5 1-1 0 0,-11 14 162 0 0,0-8-110 0 0,-1 0 0 0 0,1-1 0 0 0,-2 1 0 0 0,1-1 0 0 0,-1 0 0 0 0,0 0 0 0 0,-8 9 0 0 0,-4 8 254 0 0,16-23-277 0 0,-4 7 123 0 0,0-1-1 0 0,0 1 1 0 0,-1-1-1 0 0,0-1 1 0 0,0 1 0 0 0,0-1-1 0 0,-11 9 1 0 0,11-13-113 0 0,6-2-50 0 0,-1 1 0 0 0,1-1-1 0 0,-1 0 1 0 0,1 0 0 0 0,-1 0-1 0 0,1 0 1 0 0,-1-1 0 0 0,1 1-1 0 0,-1 0 1 0 0,0 0 0 0 0,0 0-1 0 0,0-2 1 0 0,3-7-106 0 0,3-4 22 0 0,-6 13 91 0 0,1-1 0 0 0,-1 0 0 0 0,1 0 0 0 0,0 1 0 0 0,0-1-1 0 0,0 1 1 0 0,0-1 0 0 0,0 0 0 0 0,0 1 0 0 0,2-3 0 0 0,-2 4 13 0 0,-1-1 2 0 0,1 1-1 0 0,-1 0 1 0 0,0 0-1 0 0,1 0 0 0 0,-1-1 1 0 0,0 1-1 0 0,0 0 1 0 0,1 0-1 0 0,-1 0 0 0 0,0-1 1 0 0,0 1-1 0 0,0 0 1 0 0,1-1-1 0 0,-1 1 0 0 0,0 0 1 0 0,0 0-1 0 0,0-1 1 0 0,0 1-1 0 0,0 0 1 0 0,0-1-1 0 0,1 1 0 0 0,-1 0 1 0 0,0-1-1 0 0,0 1 1 0 0,0 0-1 0 0,0-1 0 0 0,0 0 518 0 0,-3 3-503 0 0,0 0 0 0 0,1 0-1 0 0,-1 0 1 0 0,1 1 0 0 0,0-1-1 0 0,-1 1 1 0 0,1 0 0 0 0,-2 4-1 0 0,0-2 42 0 0,-1 2 29 0 0,0-1 0 0 0,0-1 0 0 0,-10 9 0 0 0,14-13 19 0 0,-1 6-10 0 0,18-8-262 0 0,-11-1 160 0 0,0 0 1 0 0,1 0-1 0 0,-1-1 1 0 0,0 0 0 0 0,0 1-1 0 0,0-2 1 0 0,0 1 0 0 0,-1 0-1 0 0,1-1 1 0 0,4-5 0 0 0,-4 4-17 0 0,0 0 0 0 0,1 1-1 0 0,-1 0 1 0 0,1 0 0 0 0,11-5 0 0 0,-12 7 15 0 0,-14 13 256 0 0,-15 18-91 0 0,20-26-140 0 0,0 1 0 0 0,0 0 0 0 0,1 0 1 0 0,0 0-1 0 0,-1 0 0 0 0,1 1 0 0 0,1-1 1 0 0,-1 1-1 0 0,-2 6 0 0 0,-4 2-16 0 0,8-11 0 0 0,0-1 0 0 0,0 0 0 0 0,0 1 0 0 0,0-1 0 0 0,0 1 0 0 0,0-1 0 0 0,1 1 0 0 0,-2 1 0 0 0,2-1 2 0 0,-5 4-20 0 0,4-5-58 0 0,2-1 12 0 0,1 1 59 0 0,-1-1 1 0 0,1 0-1 0 0,-1 0 0 0 0,1 0 0 0 0,-1 0 1 0 0,0 0-1 0 0,1 0 0 0 0,-1 0 0 0 0,1 0 1 0 0,-1 0-1 0 0,1-1 0 0 0,-1 1 0 0 0,0-1 1 0 0,1 1-1 0 0,-1-1 0 0 0,0 1 1 0 0,0-1-1 0 0,1 0 0 0 0,-1 0 0 0 0,0 1 1 0 0,0-1-1 0 0,0 0 0 0 0,0 0 0 0 0,1-1 1 0 0,22-17-287 0 0,-23 18 552 0 0,-16 7-103 0 0,10-1-109 0 0,0 0 1 0 0,0 0-1 0 0,0 0 1 0 0,-3 7-1 0 0,5-8-43 0 0,0 0-1 0 0,-1 0 0 0 0,1 0 1 0 0,-1 0-1 0 0,0-1 0 0 0,0 1 1 0 0,-8 5-1 0 0,17-16-149 0 0,5-11-16 0 0,1 6 160 0 0,-7 8 11 0 0,1 2 48 0 0,-3 2 289 0 0,4 26-838 0 0,-3-17 441 0 0,-2-8 37 0 0,-1 1-1 0 0,0-1 1 0 0,1 0 0 0 0,-1 0-1 0 0,1 0 1 0 0,-1 1-1 0 0,1-1 1 0 0,0 0 0 0 0,0 0-1 0 0,-1 0 1 0 0,1 0-1 0 0,0 0 1 0 0,0 0 0 0 0,0 0-1 0 0,0 0 1 0 0,0-1 0 0 0,2 2-1 0 0,-2-1-145 0 0,-14-9-734 0 0,8 6 849 0 0,2 0 32 0 0,-1 1-10 0 0,4 1-84 0 0,0 1-123 0 0,0 0 233 0 0,0 0 0 0 0,0 0 1 0 0,0-1-1 0 0,0 1 1 0 0,0 0-1 0 0,0 0 0 0 0,-1 0 1 0 0,1 0-1 0 0,0 0 1 0 0,0-1-1 0 0,-1 1 0 0 0,1 0 1 0 0,-1 1-1 0 0,0-1 9 0 0,1 0 0 0 0,0 0-1 0 0,-1 0 1 0 0,1 0 0 0 0,-1 0 0 0 0,1 0 0 0 0,0 0-1 0 0,0 0 1 0 0,0 0 0 0 0,-1 0 0 0 0,1 0 0 0 0,0 0-1 0 0,0 0 1 0 0,1 0 0 0 0,-1 0 0 0 0,0 0 0 0 0,0 0-1 0 0,0 0 1 0 0,1 0 0 0 0,0 2 0 0 0,1 0-13 0 0,-2-3-5 0 0,0 0-1 0 0,0 0 0 0 0,0 0 1 0 0,1 0-1 0 0,-1 0 1 0 0,0 0-1 0 0,0 0 1 0 0,1 0-1 0 0,-1 0 0 0 0,0 0 1 0 0,0 0-1 0 0,0 0 1 0 0,1 0-1 0 0,-1 0 0 0 0,0 0 1 0 0,0 0-1 0 0,1 0 1 0 0,-1 0-1 0 0,0 0 1 0 0,0 0-1 0 0,0 0 0 0 0,1 0 1 0 0,-1 0-1 0 0,0 0 1 0 0,0-1-1 0 0,0 1 0 0 0,1 0 1 0 0,-1 0-1 0 0,0 0 1 0 0,0 0-1 0 0,0-1 1 0 0,0 1-1 0 0,1 0 0 0 0,-1 0 1 0 0,0 0-1 0 0,0-1 1 0 0,5-6-159 0 0,2-3 64 0 0,-7 9 98 0 0,1 0 1 0 0,0 0-1 0 0,0 0 1 0 0,-1 0-1 0 0,1 0 0 0 0,-1 0 1 0 0,1 0-1 0 0,-1 0 1 0 0,1 0-1 0 0,-1 0 1 0 0,0 0-1 0 0,1-2 1 0 0,3-8-45 0 0,0-3 115 0 0,-1-1 18 0 0,-3 15-85 0 0,0 0 1 0 0,0 0-1 0 0,0 0 0 0 0,0 0 1 0 0,0 0-1 0 0,0 0 1 0 0,0 0-1 0 0,0 0 0 0 0,0-1 1 0 0,0 1-1 0 0,0 0 1 0 0,0 0-1 0 0,0 0 0 0 0,0 0 1 0 0,0 0-1 0 0,0 0 1 0 0,0 0-1 0 0,0-1 0 0 0,0 1 1 0 0,0 0-1 0 0,0 0 1 0 0,0 0-1 0 0,0 0 0 0 0,0 0 1 0 0,0 0-1 0 0,0 0 1 0 0,0-1-1 0 0,0 1 0 0 0,0 0 1 0 0,0 0-1 0 0,0 0 1 0 0,0 0-1 0 0,0 0 0 0 0,0 0 1 0 0,-1 0-1 0 0,1 0 0 0 0,0 0 1 0 0,0 0-1 0 0,0 0 1 0 0,0 0-1 0 0,0-1 0 0 0,0 1 1 0 0,0 0-1 0 0,0 0 1 0 0,-1 0-1 0 0,1 0 0 0 0,0 0 1 0 0,0 0-1 0 0,0 0 1 0 0,0 0-1 0 0,0 0 0 0 0,0 0 1 0 0,0 0-1 0 0,-1 0 1 0 0,1 0-1 0 0,0 0 0 0 0,0 0 1 0 0,-10 6 280 0 0,9-5-224 0 0,-1 0 1 0 0,0 1-1 0 0,0-1 0 0 0,1 1 0 0 0,-1 0 0 0 0,1-1 0 0 0,0 1 0 0 0,-1 0 0 0 0,0 3 1 0 0,-5 46 185 0 0,7-51-247 0 0,-1 0 0 0 0,1 1-1 0 0,0-1 1 0 0,0 0 0 0 0,0 1-1 0 0,0-1 1 0 0,0 1 0 0 0,0-1-1 0 0,0 0 1 0 0,0 1 0 0 0,0-1-1 0 0,0 1 1 0 0,0-1 0 0 0,0 0-1 0 0,0 1 1 0 0,0-1 0 0 0,0 0-1 0 0,0 1 1 0 0,0-1 0 0 0,0 1-1 0 0,1-1 1 0 0,-1 0 0 0 0,0 1-1 0 0,0-1 1 0 0,0 0 0 0 0,1 1-1 0 0,0-1 0 0 0,-1 0 0 0 0,1 0 0 0 0,0 0 0 0 0,-1 0 0 0 0,1 0 0 0 0,-1 0 0 0 0,1-1 0 0 0,0 1 0 0 0,-1 0 0 0 0,1 0 0 0 0,-1-1 0 0 0,1 1 0 0 0,0 0 0 0 0,-1-1 0 0 0,1 1 0 0 0,-1 0 0 0 0,1-1 0 0 0,9-2-21 0 0,-9 3 20 0 0,-1 0 0 0 0,1-1 0 0 0,-1 1 0 0 0,1 0 0 0 0,0 0 1 0 0,-1 0-1 0 0,1 0 0 0 0,0-1 0 0 0,-1 1 0 0 0,1 0 0 0 0,-1-1 0 0 0,1 1 0 0 0,-1 0 0 0 0,1-1 1 0 0,-1 1-1 0 0,1 0 0 0 0,-1-1 0 0 0,1 1 0 0 0,-1-1 0 0 0,1 0 0 0 0,1-2-3 0 0,1 1-1 0 0,-1-1 0 0 0,1 1 1 0 0,-1 0-1 0 0,1 0 1 0 0,0 0-1 0 0,-1 1 1 0 0,6-3-1 0 0,7-5 216 0 0,-15 9-198 0 0,-1 1 0 0 0,0-1 0 0 0,0 1 1 0 0,1 0-1 0 0,-1-1 0 0 0,0 1 0 0 0,1 0 1 0 0,-1 0-1 0 0,1-1 0 0 0,-1 1 0 0 0,1 0 1 0 0,-1 0-1 0 0,1 0 0 0 0,0 0 0 0 0,-1 0 1 0 0,1 1-1 0 0,-1-1-20 0 0,-1 4-28 0 0,-1-1 27 0 0,1 1 0 0 0,0 0 0 0 0,0 0 1 0 0,0 0-1 0 0,-1 8 0 0 0,-4 3 855 0 0,-3-38-9829 0 0,10 20 9007 0 0,0 1 0 0 0,-1-1 0 0 0,1 1 0 0 0,0-1 0 0 0,0 1 0 0 0,0-1 0 0 0,0 1 0 0 0,0-1 0 0 0,0 0-1 0 0,1 1 1 0 0,-1-2 0 0 0,1-5 3063 0 0,3 12-2535 0 0,-2-1-862 0 0,2 2 396 0 0,-1 0 0 0 0,0 0 0 0 0,0 1 0 0 0,0-1 0 0 0,-1 1 0 0 0,0-1 0 0 0,0 1 0 0 0,2 12 0 0 0,7 18 208 0 0,-2-16-231 0 0,0-1-1 0 0,2 0 0 0 0,0 0 1 0 0,1-1-1 0 0,1-1 0 0 0,0 0 1 0 0,26 24-1 0 0,-8-4-320 0 0,-23-27 307 0 0,0 0 1 0 0,10 9 0 0 0,-13-13-90 0 0,0-1 0 0 0,0 1 0 0 0,4 7 1 0 0,7 9 1 0 0,-7-11 49 0 0,0 1 0 0 0,13 24-1 0 0,8 10 125 0 0,-16-26-219 0 0,-1 0-1 0 0,-1 0 1 0 0,0 1 0 0 0,-2 1-1 0 0,8 24 1 0 0,-12-19-1447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2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7511 0 0,'1'0'31'0'0,"-1"0"0"0"0,1-1 0 0 0,0 1 0 0 0,-1 0 0 0 0,1 0 0 0 0,-1 0-1 0 0,1 0 1 0 0,0 0 0 0 0,-1 0 0 0 0,1 0 0 0 0,-1 1 0 0 0,1-1 0 0 0,-1 0 0 0 0,1 0-1 0 0,0 0 1 0 0,-1 0 0 0 0,1 1 0 0 0,-1-1 0 0 0,1 0 0 0 0,-1 1 0 0 0,1-1 0 0 0,-1 0-1 0 0,1 1 1 0 0,-1 0 0 0 0,11 15 599 0 0,14 27 1272 0 0,2 17-126 0 0,-9-9-622 0 0,17 58 275 0 0,-28-80-1163 0 0,1-1-1 0 0,1 0 1 0 0,25 51 0 0 0,-28-69-269 0 0,-1 1-52 0 0,1-1 1 0 0,0 0-1 0 0,1 0 0 0 0,0-1 1 0 0,0 0-1 0 0,1 0 0 0 0,14 13 1 0 0,12 0-1839 0 0,-10-11-4910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24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5407 0 0,'0'0'15'0'0,"0"0"-1"0"0,0 0 0 0 0,0-1 1 0 0,0 1-1 0 0,1 0 0 0 0,-1 0 0 0 0,0 0 1 0 0,0 0-1 0 0,0 0 0 0 0,0-1 1 0 0,0 1-1 0 0,1 0 0 0 0,-1 0 1 0 0,0 0-1 0 0,0 0 0 0 0,0 0 0 0 0,0 0 1 0 0,1 0-1 0 0,-1 0 0 0 0,0 0 1 0 0,0 0-1 0 0,0 0 0 0 0,0 0 0 0 0,1 0 1 0 0,-1 0-1 0 0,0 0 0 0 0,0 0 1 0 0,0 0-1 0 0,1 0 0 0 0,-1 0 0 0 0,0 0 1 0 0,0 0-1 0 0,0 0 0 0 0,0 0 1 0 0,1 0-1 0 0,-1 0 0 0 0,0 0 0 0 0,0 0 1 0 0,0 1-1 0 0,0-1 0 0 0,0 0 1 0 0,1 0-1 0 0,-1 0 0 0 0,0 0 1 0 0,0 0-1 0 0,0 1 0 0 0,0-1 0 0 0,0 0 1 0 0,0 0-1 0 0,0 0 0 0 0,0 0 1 0 0,1 0-1 0 0,-1 1 0 0 0,0-1 0 0 0,0 0 1 0 0,0 0-1 0 0,0 0 0 0 0,0 1 1 0 0,0-1-1 0 0,0 0 0 0 0,0 0 0 0 0,0 0 1 0 0,0 0-1 0 0,0 1 0 0 0,0-1 1 0 0,-5 18 987 0 0,2-6-13 0 0,3-10-878 0 0,1-1-10 0 0,-1 1 0 0 0,0-1-1 0 0,0 0 1 0 0,0 0 0 0 0,0 0 0 0 0,0 0-1 0 0,0 1 1 0 0,-1-1 0 0 0,1 0-1 0 0,0 0 1 0 0,-1 0 0 0 0,1 0 0 0 0,-1 2-1 0 0,0-2 41 0 0,1 1 0 0 0,0 0 0 0 0,-1-1 0 0 0,1 1 0 0 0,0 0 0 0 0,0-1 0 0 0,0 1 0 0 0,0 0 0 0 0,1 1 0 0 0,-1 9 537 0 0,1 4 129 0 0,-1-15-752 0 0,0 1-1 0 0,1-1 1 0 0,-1 1-1 0 0,0 0 1 0 0,0-1-1 0 0,0 1 1 0 0,0 0-1 0 0,0-1 1 0 0,-1 3-1 0 0,1 31 882 0 0,-1-32-853 0 0,1 1 0 0 0,0-1 0 0 0,0 0 0 0 0,0 1 0 0 0,1-1 0 0 0,-1 1 0 0 0,2 2-1 0 0,-2-2-26 0 0,1-1 0 0 0,-1 0 0 0 0,1 0 0 0 0,-1 0 0 0 0,0 0 0 0 0,0 0 0 0 0,0 1 0 0 0,0-1 0 0 0,-2 4 0 0 0,1-1 17 0 0,0 0-1 0 0,0 1 1 0 0,0-1-1 0 0,1 9 1 0 0,-1-8-43 0 0,1 0-1 0 0,-1 0 1 0 0,-1 9-1 0 0,-2 13-29 0 0,4-16 17 0 0,0-12-10 0 0,0 0 1 0 0,0 0-1 0 0,0 0 0 0 0,0 0 1 0 0,0 0-1 0 0,0 0 0 0 0,0 0 1 0 0,0 0-1 0 0,-1 0 0 0 0,1 1 1 0 0,0-1-1 0 0,-1 1 0 0 0,0 0 22 0 0,1 0 1 0 0,0 0-1 0 0,0 0 0 0 0,-1 1 0 0 0,1-1 0 0 0,1 0 0 0 0,-1 0 1 0 0,0 0-1 0 0,0 0 0 0 0,1 0 0 0 0,-1 1 0 0 0,1-1 1 0 0,0 0-1 0 0,0 0 0 0 0,0 0 0 0 0,1 1 0 0 0,0 1-4 0 0,0 0 0 0 0,-1 0 0 0 0,1 1 0 0 0,-1-1 0 0 0,0 0 0 0 0,0 0-1 0 0,0 1 1 0 0,0 5 0 0 0,0 2-25 0 0,-1 3 0 0 0,-1-1 0 0 0,1-13 0 0 0,0 1 0 0 0,0-1 0 0 0,0 1 0 0 0,0-1 0 0 0,0 1 0 0 0,0-1 0 0 0,-1 0 0 0 0,1 1 0 0 0,-1 1 0 0 0,-4 27 11 0 0,3-17 42 0 0,3-12-53 0 0,-1 0 0 0 0,0-1 0 0 0,0 1 0 0 0,0 0 0 0 0,0 0 0 0 0,-1 0 0 0 0,1 0 0 0 0,0 0 0 0 0,0 0 0 0 0,0 0 0 0 0,-1 1 0 0 0,0-1 0 0 0,1-1 0 0 0,0 1 0 0 0,0-1 0 0 0,0 0 0 0 0,0 1 0 0 0,0-1 0 0 0,0 1 0 0 0,-1-1 0 0 0,1 1 0 0 0,0-1 0 0 0,0 0 0 0 0,1 1 0 0 0,-1-1 0 0 0,0 1 0 0 0,0-1 0 0 0,0 1 0 0 0,0-1 0 0 0,0 0 0 0 0,0 1 0 0 0,0-1 0 0 0,1 1 0 0 0,0 7 0 0 0,-4-5-32 0 0,2-2-136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2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5039 0 0,'0'0'536'0'0,"4"-3"-536"0"0,1 1-136 0 0,0-2-48 0 0,-2 0-8 0 0,0-1 0 0 0,0 0-1792 0 0,-2-1 888 0 0,1-1-8 0 0,0-3 880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44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5815 0 0,'10'-25'584'0'0,"-7"16"-565"0"0,-4-10 2418 0 0,-3 24-1941 0 0,2 4-507 0 0,0-1 1 0 0,0 1-1 0 0,1-1 0 0 0,0 1 0 0 0,1-1 0 0 0,-1 1 0 0 0,3 13 0 0 0,-2-10 32 0 0,0-5-20 0 0,1-1 0 0 0,0 0 0 0 0,0 1 0 0 0,0-1 1 0 0,0 0-1 0 0,1 0 0 0 0,0 1 0 0 0,1-1 0 0 0,-1-1 1 0 0,1 1-1 0 0,0 0 0 0 0,1-1 0 0 0,-1 1 0 0 0,1-1 0 0 0,0 0 1 0 0,1 0-1 0 0,5 5 0 0 0,4-5 52 0 0,-30-46 641 0 0,11 27-206 0 0,0 0 0 0 0,1 0 1 0 0,1-1-1 0 0,-4-29 0 0 0,4 24 465 0 0,-8-30-1 0 0,10 45-971 0 0,7 12-2098 0 0,-4 5 691 0 0,1 0-1 0 0,0 20 0 0 0,0 2-314 0 0,0-12 254 0 0,-2-12 472 0 0,1 0 0 0 0,0 1 0 0 0,6 17 0 0 0,-8-27 743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26.60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416 27 12439 0 0,'-16'31'1218'0'0,"5"-12"-840"0"0,2 1 1 0 0,0 0 0 0 0,-7 24-1 0 0,-12 44 702 0 0,-55 117 0 0 0,39-113-413 0 0,42-87-636 0 0,0-1 1 0 0,0 0-1 0 0,0 0 1 0 0,-1-1-1 0 0,0 1 0 0 0,0 0 1 0 0,-3 3-1 0 0,6-7-19 0 0,-1 1 0 0 0,0-1 0 0 0,1 1 0 0 0,-1 0 0 0 0,0-1 0 0 0,1 1 0 0 0,-1-1 0 0 0,0 1-1 0 0,1-1 1 0 0,-1 1 0 0 0,0-1 0 0 0,0 0 0 0 0,0 0 0 0 0,1 1 0 0 0,-1-1 0 0 0,0 0 0 0 0,0 0 0 0 0,0 0 0 0 0,0 0 0 0 0,0 1 0 0 0,1-1 0 0 0,-1-1-1 0 0,0 1 1 0 0,0 0 0 0 0,0 0 0 0 0,0 0 0 0 0,1 0 0 0 0,-1-1 0 0 0,0 1 0 0 0,0 0 0 0 0,0-1 0 0 0,1 1 0 0 0,-1 0 0 0 0,0-1 0 0 0,0 1-1 0 0,1-1 1 0 0,-1 1 0 0 0,0-1 0 0 0,1 0 0 0 0,-1 1 0 0 0,1-1 0 0 0,-1 0 0 0 0,0 0 0 0 0,-3-6 19 0 0,-1 0-1 0 0,2 0 1 0 0,-1 0 0 0 0,1-1 0 0 0,0 1-1 0 0,0-1 1 0 0,1 1 0 0 0,-2-13 0 0 0,2 6-72 0 0,1 0 0 0 0,0 0 1 0 0,1 0-1 0 0,1-14 0 0 0,0 19-19 0 0,-1 0 0 0 0,0 0 0 0 0,-2-14 0 0 0,-4 47 60 0 0,4 37 280 0 0,3-1-1 0 0,2 1 1 0 0,3 0-1 0 0,17 68 1 0 0,-15-86-157 0 0,-6-24-54 0 0,1 0 0 0 0,1-1 0 0 0,1 0 0 0 0,1 0 0 0 0,16 35 0 0 0,-21-51-47 0 0,1 1 0 0 0,-1-1 0 0 0,1 0 1 0 0,0 0-1 0 0,-1 0 0 0 0,1 0 0 0 0,1 0 0 0 0,-1 0 1 0 0,0 0-1 0 0,4 2 0 0 0,-6-4-17 0 0,1 0 0 0 0,-1 1 1 0 0,1-1-1 0 0,-1 0 0 0 0,1 0 0 0 0,-1 0 0 0 0,1 0 1 0 0,-1 0-1 0 0,1 0 0 0 0,-1 1 0 0 0,1-1 0 0 0,-1 0 1 0 0,1-1-1 0 0,-1 1 0 0 0,1 0 0 0 0,0 0 0 0 0,-1 0 1 0 0,1 0-1 0 0,-1 0 0 0 0,1 0 0 0 0,-1-1 0 0 0,1 1 1 0 0,0-1-3 0 0,0 0 1 0 0,0 0 0 0 0,-1 0-1 0 0,1 0 1 0 0,0 0 0 0 0,-1 0-1 0 0,1 0 1 0 0,-1 0 0 0 0,1 0-1 0 0,-1 0 1 0 0,1 0 0 0 0,-1 0-1 0 0,0 0 1 0 0,0 0 0 0 0,1-2 0 0 0,1-13 89 0 0,-1 0 1 0 0,-1-1-1 0 0,0 1 1 0 0,-1 0 0 0 0,-1 0-1 0 0,0-1 1 0 0,-1 1 0 0 0,-6-17-1 0 0,-2-18-68 0 0,7 30-6 0 0,-9-27 1 0 0,-3-5 2 0 0,9 28-1 0 0,-12-29 0 0 0,3 17 11 0 0,-16-36 122 0 0,28 66-144 0 0,-1 0 0 0 0,1 0-1 0 0,-1 0 1 0 0,0 1 0 0 0,-1-1 0 0 0,1 1-1 0 0,-10-6 1 0 0,15 11-22 0 0,-1 0-1 0 0,0 0 1 0 0,0 1-1 0 0,0-1 1 0 0,0 0-1 0 0,0 1 1 0 0,0-1-1 0 0,0 1 1 0 0,0-1 0 0 0,0 1-1 0 0,0-1 1 0 0,0 1-1 0 0,0 0 1 0 0,0 0-1 0 0,-1-1 1 0 0,1 1-1 0 0,0 0 1 0 0,0 0-1 0 0,0 0 1 0 0,0 0-1 0 0,0 1 1 0 0,-2-1 0 0 0,2 1-4 0 0,0-1 1 0 0,0 1-1 0 0,0 0 1 0 0,0 0-1 0 0,0-1 1 0 0,0 1-1 0 0,0 0 1 0 0,0 0-1 0 0,1 0 1 0 0,-1 0-1 0 0,0 0 1 0 0,0 0-1 0 0,1 1 1 0 0,-1-1-1 0 0,1 0 1 0 0,-1 2-1 0 0,-1 6-50 0 0,0-1 0 0 0,0 1 0 0 0,1-1 0 0 0,0 14 0 0 0,1 47-166 0 0,4 0 0 0 0,20 115 0 0 0,2-72 139 0 0,-20-89 90 0 0,3 6 167 0 0,20 43-1 0 0,-24-62-138 0 0,-3-5 5 0 0,1 1 0 0 0,0-1-1 0 0,7 8 1 0 0,5 9-117 0 0,-15-22 87 0 0,1 1-1 0 0,-1-1 1 0 0,0 0-1 0 0,0 0 1 0 0,0 1 0 0 0,0-1-1 0 0,0 0 1 0 0,0 1-1 0 0,1-1 1 0 0,-1 0-1 0 0,0 0 1 0 0,0 1 0 0 0,0-1-1 0 0,1 0 1 0 0,-1 0-1 0 0,0 0 1 0 0,0 1-1 0 0,1-1 1 0 0,-1 0-1 0 0,0 0 1 0 0,1 0 0 0 0,-1 0-1 0 0,0 1 1 0 0,0-1-1 0 0,1 0 1 0 0,-1 0-1 0 0,0 0 1 0 0,1 0 0 0 0,-1 0-1 0 0,0 0 1 0 0,1 0-1 0 0,-1 0 1 0 0,0 0-1 0 0,1 0 1 0 0,-1 0 0 0 0,0 0-1 0 0,1 0 1 0 0,-1 0-1 0 0,1-1 1 0 0,-1 1 0 0 0,0 0 0 0 0,1-1 0 0 0,-1 1 0 0 0,0-1 0 0 0,0 1 0 0 0,1 0 0 0 0,-1-1 0 0 0,0 1 0 0 0,0-1 0 0 0,0 1 0 0 0,1-1 0 0 0,-1 1 0 0 0,0-1 1 0 0,0 1-1 0 0,0-1 0 0 0,0 1 0 0 0,0-1 0 0 0,0 1 0 0 0,0-1 0 0 0,0 1 0 0 0,0-1 0 0 0,0 1 0 0 0,0-1 0 0 0,-1 1 0 0 0,1-1 0 0 0,-1-2 13 0 0,1 1 0 0 0,0-1 0 0 0,-1 1 0 0 0,1 0 0 0 0,0-1 0 0 0,0 1 0 0 0,0-1 0 0 0,1-3 0 0 0,0-18 190 0 0,-15-64 256 0 0,2 13-373 0 0,0-3-63 0 0,-5-38-23 0 0,3 25 0 0 0,4 22 0 0 0,-8-98 0 0 0,14 118-3 0 0,-3-102-62 0 0,3 49-300 0 0,2 90 242 0 0,1 8 20 0 0,0 8-126 0 0,7 78-339 0 0,21 96 135 0 0,-14-107 314 0 0,-8-47 78 0 0,11 31 1 0 0,0-1 41 0 0,-11-37 39 0 0,1-1 0 0 0,0 1-1 0 0,1-1 1 0 0,11 19 0 0 0,-14-28-123 0 0,0-1 0 0 0,0 1 0 0 0,1-1 0 0 0,0 0 0 0 0,0 0 0 0 0,0-1 0 0 0,1 1 0 0 0,0-1 0 0 0,0 0 0 0 0,0-1 0 0 0,1 0 0 0 0,9 5 0 0 0,-14-8 16 0 0,0 0-1 0 0,0 0 0 0 0,0-1 1 0 0,0 1-1 0 0,0-1 1 0 0,0 0-1 0 0,0 1 1 0 0,0-1-1 0 0,0 0 0 0 0,0 0 1 0 0,0 0-1 0 0,1-1 1 0 0,-1 1-1 0 0,0 0 1 0 0,0-1-1 0 0,0 0 0 0 0,0 1 1 0 0,2-2-1 0 0,-1 0-85 0 0,0 0 1 0 0,1 0-1 0 0,-1 0 0 0 0,-1-1 0 0 0,1 1 0 0 0,0-1 0 0 0,-1 0 0 0 0,1 0 0 0 0,2-5 1 0 0,3-5-840 0 0,-1 0 1 0 0,0-1-1 0 0,9-28 1 0 0,-16 40 879 0 0,6-16-2820 0 0,4-30-1 0 0,1-3-1648 0 0,-2 26 3621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5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1 260 6391 0 0,'0'0'492'0'0,"4"-14"1016"0"0,-2 11-1166 0 0,-1 0 0 0 0,0-1 0 0 0,0 1 0 0 0,-1 0 0 0 0,1 0 0 0 0,-1-1 0 0 0,0-5 0 0 0,0 6-11 0 0,0-1 0 0 0,1 1 0 0 0,-1 0 0 0 0,1 0 0 0 0,-1-1 0 0 0,1 1 0 0 0,0 0-1 0 0,3-5 1 0 0,-2 1 493 0 0,-2 6-586 0 0,2-10 390 0 0,0 6-519 0 0,0 1 0 0 0,0-1-1 0 0,0 1 1 0 0,1 0 0 0 0,4-6-1 0 0,0 4 16 0 0,3-5 165 0 0,1 1 0 0 0,0 0 0 0 0,15-9 0 0 0,0-3-216 0 0,-22 18-26 0 0,0 1-1 0 0,0-1 0 0 0,0 1 1 0 0,1 0-1 0 0,-1 0 0 0 0,1 0 0 0 0,-1 0 1 0 0,1 1-1 0 0,0 0 0 0 0,0 0 1 0 0,0 0-1 0 0,0 0 0 0 0,0 1 0 0 0,1 0 1 0 0,-1 0-1 0 0,6 0 0 0 0,-6 2 60 0 0,1-1 0 0 0,-1 1 0 0 0,0 0 0 0 0,10 4 1 0 0,12 1 30 0 0,-20-6-111 0 0,0 0 1 0 0,0 0-1 0 0,0 0 0 0 0,0-1 0 0 0,0 0 1 0 0,0 0-1 0 0,0-1 0 0 0,-1 0 0 0 0,10-4 1 0 0,-11 4-16 0 0,1 0 1 0 0,-1 0 0 0 0,1 0 0 0 0,-1 1-1 0 0,1 0 1 0 0,0 0 0 0 0,0 1-1 0 0,10-1 1 0 0,2 8 315 0 0,-13-5-2050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6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7567 0 0,'0'0'1410'0'0,"16"-8"2536"0"0,2-3-1942 0 0,-6 17-908 0 0,-1 10-343 0 0,-10-14-654 0 0,0 0 0 0 0,1 0 0 0 0,-1 0 0 0 0,1 0 1 0 0,-1 0-1 0 0,1 0 0 0 0,3 3 0 0 0,-2-4-24 0 0,0 1-1 0 0,0 0 1 0 0,0-1-1 0 0,0 1 0 0 0,1-1 1 0 0,-1 0-1 0 0,0 0 1 0 0,7 0-1 0 0,44 18 156 0 0,-31-10-144 0 0,12 7 86 0 0,-19-10-58 0 0,-14-6-96 0 0,0 1-1 0 0,-1-1 1 0 0,1 0 0 0 0,0 1 0 0 0,-1 0 0 0 0,1-1 0 0 0,-1 1 0 0 0,1 0-1 0 0,0 0 1 0 0,-1-1 0 0 0,0 1 0 0 0,1 1 0 0 0,-1-1 0 0 0,3 2 0 0 0,-3-1 4 0 0,1-1 0 0 0,-1 1 0 0 0,1-1 0 0 0,-1 1 0 0 0,1-1 0 0 0,0 0 0 0 0,-1 0 0 0 0,1 0 0 0 0,2 1 0 0 0,14 10 284 0 0,-16-10-237 0 0,2 3-24 0 0,0 0 0 0 0,1 0 0 0 0,0-1 1 0 0,0 0-1 0 0,0 0 0 0 0,0 0 1 0 0,1-1-1 0 0,7 4 0 0 0,-2-2-23 0 0,1 0 0 0 0,0-1 0 0 0,0-1-1 0 0,1 0 1 0 0,-1 0 0 0 0,0-2 0 0 0,1 1-1 0 0,15-1 1 0 0,-27-1-56 0 0,0-1 0 0 0,0 1-1 0 0,0 0 1 0 0,-1 0 0 0 0,1 0-1 0 0,0 0 1 0 0,0 1 0 0 0,-1-1-1 0 0,1 0 1 0 0,0 0 0 0 0,0 0-1 0 0,-1 1 1 0 0,1-1 0 0 0,0 0-1 0 0,0 0 1 0 0,0 2 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8719 0 0,'0'0'674'0'0,"12"-6"-44"0"0,-6 1-280 0 0,0-1-1 0 0,0 0 1 0 0,0-1 0 0 0,0 1-1 0 0,-1-1 1 0 0,0 0-1 0 0,-1 0 1 0 0,8-16-1 0 0,-5 11-156 0 0,14-20-1 0 0,-10 15 27 0 0,-7 12-145 0 0,-1 0-1 0 0,1 0 1 0 0,0 0-1 0 0,0 1 0 0 0,1-1 1 0 0,-1 1-1 0 0,8-5 1 0 0,-11 8-144 0 0,-4 14-155 0 0,-21 71 1172 0 0,20-71-481 0 0,-8 42 410 0 0,11-49-903 0 0,1 0 0 0 0,-1 0 0 0 0,1 0 0 0 0,1 0-1 0 0,-1 0 1 0 0,1 0 0 0 0,2 8 0 0 0,1 9-921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8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9 403 4287 0 0,'0'0'332'0'0,"1"17"1027"0"0,-10 12 6684 0 0,18-42-7767 0 0,-7 10-251 0 0,1-1 0 0 0,-1 0 0 0 0,0 0 1 0 0,3-8-1 0 0,5-9 23 0 0,14-33-153 0 0,-19 45 96 0 0,-1 1 0 0 0,-1-1 0 0 0,1 0 1 0 0,-1 1-1 0 0,-1-2 0 0 0,0 1 0 0 0,2-13 0 0 0,-4 22 13 0 0,0 0-1 0 0,0-1 1 0 0,0 1-1 0 0,-1 0 1 0 0,1 0 0 0 0,0 0-1 0 0,0-1 1 0 0,0 1-1 0 0,0 0 1 0 0,0 0-1 0 0,0 0 1 0 0,0-1-1 0 0,0 1 1 0 0,-1 0-1 0 0,1 0 1 0 0,0 0-1 0 0,0 0 1 0 0,0 0 0 0 0,0-1-1 0 0,-1 1 1 0 0,1 0-1 0 0,0 0 1 0 0,0 0-1 0 0,0 0 1 0 0,0 0-1 0 0,-1 0 1 0 0,1 0-1 0 0,0 0 1 0 0,0 0 0 0 0,-1-1-1 0 0,1 1 1 0 0,0 0-1 0 0,0 0 1 0 0,0 0-1 0 0,-1 0 1 0 0,1 0-1 0 0,0 1 1 0 0,-1-2 1 0 0,0 1-1 0 0,0 0 1 0 0,1 0 0 0 0,-1 0-1 0 0,0 0 1 0 0,0-1 0 0 0,1 1-1 0 0,-1 0 1 0 0,0-1 0 0 0,1 1-1 0 0,-1 0 1 0 0,0-1 0 0 0,1 1-1 0 0,-1-1 1 0 0,0 1 0 0 0,1-1-1 0 0,-2 0 1 0 0,2-2 23 0 0,0 1-1 0 0,0 0 1 0 0,0 0 0 0 0,0 0 0 0 0,0 0-1 0 0,1 0 1 0 0,-1-1 0 0 0,1 1 0 0 0,-1 0-1 0 0,1 0 1 0 0,0 0 0 0 0,0 0 0 0 0,2-3-1 0 0,1-6-10 0 0,-2 6-13 0 0,0 0 0 0 0,0-1-1 0 0,1 1 1 0 0,0 1-1 0 0,0-1 1 0 0,0 0 0 0 0,4-5-1 0 0,31-29 98 0 0,-25 27-159 0 0,14-18 1 0 0,-8 5-1395 0 0,-18 25 1034 0 0,-1 0 428 0 0,0 1 1 0 0,0-1-1 0 0,1 0 1 0 0,-1 0-1 0 0,0 0 1 0 0,0 0-1 0 0,0 0 1 0 0,0 0-1 0 0,0 1 1 0 0,0-1-1 0 0,1 0 1 0 0,-1 0-1 0 0,0 0 1 0 0,0 0-1 0 0,0 0 1 0 0,0 0-1 0 0,0 0 0 0 0,1 0 1 0 0,-1 0-1 0 0,0 0 1 0 0,0 0-1 0 0,0 0 1 0 0,0 0-1 0 0,1 0 1 0 0,-1 0-1 0 0,0 0 1 0 0,0 0-1 0 0,0 0 1 0 0,0 0-1 0 0,1 0 1 0 0,-1 0-1 0 0,0 0 1 0 0,0 0-1 0 0,0 0 1 0 0,0 0-1 0 0,0 0 1 0 0,1 0-1 0 0,-1 0 0 0 0,0-1 1 0 0,0 1-1 0 0,0 0 1 0 0,15-7 81 0 0,14-13-129 0 0,-26 18 28 0 0,0 0 1 0 0,0 0-1 0 0,0 1 0 0 0,0-1 0 0 0,0 1 0 0 0,0 0 0 0 0,7-2 0 0 0,1 0-522 0 0,-10 3 189 0 0,3-1-1230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8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 7167 0 0,'0'0'555'0'0,"17"-6"972"0"0,-16 6-1509 0 0,0 1 1 0 0,0-1-1 0 0,0 0 0 0 0,-1 0 1 0 0,1 0-1 0 0,0 1 1 0 0,0-1-1 0 0,-1 0 0 0 0,1 1 1 0 0,0-1-1 0 0,0 1 1 0 0,-1-1-1 0 0,1 1 1 0 0,-1-1-1 0 0,1 1 0 0 0,0-1 1 0 0,-1 1-1 0 0,1 0 1 0 0,-1-1-1 0 0,1 1 0 0 0,-1 0 1 0 0,1 0-1 0 0,-1 1 64 0 0,1 0-1 0 0,0 0 0 0 0,-1 0 0 0 0,0 0 1 0 0,1 0-1 0 0,-1 0 0 0 0,0-1 0 0 0,0 1 1 0 0,0 3-1 0 0,-2 5 434 0 0,0 1 0 0 0,-6 18 1 0 0,5-17-364 0 0,-16 53 586 0 0,11-40-91 0 0,0 1 1 0 0,2-1 0 0 0,1 1 0 0 0,-3 46-1 0 0,13-47-1188 0 0,-5-25 514 0 0,1 1 0 0 0,-1-1 0 0 0,0 1-1 0 0,0-1 1 0 0,1 1 0 0 0,-1 0 0 0 0,0-1 0 0 0,1 1-1 0 0,-1-1 1 0 0,0 0 0 0 0,1 1 0 0 0,-1-1 0 0 0,1 1-1 0 0,-1-1 1 0 0,0 0 0 0 0,2 1 0 0 0,-2-1 13 0 0,0 0 1 0 0,1 0 0 0 0,-1 0-1 0 0,0 0 1 0 0,1 0 0 0 0,-1 0-1 0 0,1 0 1 0 0,-1 0 0 0 0,0 0-1 0 0,1-1 1 0 0,-1 1 0 0 0,0 0-1 0 0,1 0 1 0 0,-1 0 0 0 0,0-1-1 0 0,1 1 1 0 0,-1 0-1 0 0,0 0 1 0 0,0-1 0 0 0,1 1-1 0 0,-1 0 1 0 0,0 0 0 0 0,0-1-1 0 0,1 1 1 0 0,-1 0 0 0 0,0-1-1 0 0,0 1 1 0 0,0 0 0 0 0,1-1-1 0 0,3-7-1006 0 0,0-1-1 0 0,0 1 1 0 0,-1-1 0 0 0,3-9-1 0 0,-3 7-1683 0 0,1 0-1 0 0,5-12 0 0 0,0 8 1693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8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11343 0 0,'0'0'874'0'0,"11"11"1470"0"0,-10-10-2245 0 0,1 0-1 0 0,-1 0 1 0 0,1-1 0 0 0,-1 1 0 0 0,1 0 0 0 0,-1 0 0 0 0,1-1 0 0 0,-1 1 0 0 0,1-1 0 0 0,-1 0-1 0 0,1 1 1 0 0,0-1 0 0 0,-1 0 0 0 0,1 0 0 0 0,0 0 0 0 0,-1 0 0 0 0,1 0 0 0 0,0-1 0 0 0,-1 1-1 0 0,1 0 1 0 0,0-1 0 0 0,-1 1 0 0 0,1-1 0 0 0,-1 0 0 0 0,1 1 0 0 0,-1-1 0 0 0,3-2 0 0 0,5-1-361 0 0,-1-2 0 0 0,0 1 1 0 0,9-9-1 0 0,5-7-1374 0 0,-14 13-1580 0 0,-1 1 0 0 0,2 0 0 0 0,13-9 0 0 0,-8 9 1992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9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8463 0 0,'0'0'3791'0'0,"13"14"-655"0"0,-11-13-3022 0 0,0 0-1 0 0,0 0 1 0 0,0 0-1 0 0,1 0 1 0 0,-1 0-1 0 0,1-1 1 0 0,-1 1 0 0 0,0-1-1 0 0,1 0 1 0 0,-1 1-1 0 0,1-1 1 0 0,-1 0-1 0 0,1 0 1 0 0,-1-1 0 0 0,1 1-1 0 0,-1 0 1 0 0,0-1-1 0 0,1 0 1 0 0,2 0-1 0 0,3-2-5 0 0,0 0 0 0 0,-1-1-1 0 0,1 1 1 0 0,8-7-1 0 0,14-12-107 0 0,-23 15 4 0 0,0 1 0 0 0,1 1 0 0 0,13-8 0 0 0,-19 12 15 0 0,-1 0-1 0 0,1 1 1 0 0,0-1-1 0 0,0 1 1 0 0,-1 0-1 0 0,1-1 1 0 0,0 1 0 0 0,0 0-1 0 0,-1 0 1 0 0,3 0-1 0 0,-3 0-13 0 0,-1 0 0 0 0,1 0 0 0 0,0 0 0 0 0,-1 0 0 0 0,1 1 0 0 0,-1-1 0 0 0,1 0 0 0 0,-1 0 0 0 0,1 0 0 0 0,-1 1 0 0 0,1-1 0 0 0,-1 0 0 0 0,1 1 0 0 0,-1-1 0 0 0,0 0 0 0 0,1 1 0 0 0,-1-1 0 0 0,1 1 0 0 0,-1-1 0 0 0,0 0 0 0 0,1 1 0 0 0,-1-1 0 0 0,0 1 0 0 0,0-1 0 0 0,1 1 0 0 0,-1-1 0 0 0,0 1 0 0 0,0-1 0 0 0,0 1 0 0 0,0 0 0 0 0,0-1 0 0 0,1 1 0 0 0,-1-1 0 0 0,0 1 0 0 0,0 0 0 0 0,1 12 93 0 0,0 5 116 0 0,-2 34 242 0 0,0-36-206 0 0,0-1-1 0 0,2 1 1 0 0,-1-1 0 0 0,6 25-1 0 0,-6-38-288 0 0,1 0 0 0 0,-1 0 0 0 0,1-1-1 0 0,0 1 1 0 0,0 0 0 0 0,0-1 0 0 0,0 1-1 0 0,0-1 1 0 0,0 1 0 0 0,0-1 0 0 0,0 1 0 0 0,1-1-1 0 0,-1 0 1 0 0,0 0 0 0 0,1 1 0 0 0,-1-1-1 0 0,1 0 1 0 0,0 0 0 0 0,-1-1 0 0 0,1 1 0 0 0,0 0-1 0 0,-1-1 1 0 0,1 1 0 0 0,0 0 0 0 0,0-1 0 0 0,0 0-1 0 0,-1 0 1 0 0,1 1 0 0 0,0-1 0 0 0,0 0-1 0 0,0 0 1 0 0,0-1 0 0 0,-1 1 0 0 0,1 0 0 0 0,0-1-1 0 0,0 1 1 0 0,0-1 0 0 0,-1 1 0 0 0,1-1-1 0 0,0 0 1 0 0,-1 0 0 0 0,1 1 0 0 0,0-1 0 0 0,-1-1-1 0 0,3-1 1 0 0,17-15-2327 0 0,5-11-8460 0 0,-12 22 5798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0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4919 0 0,'5'-9'11586'0'0,"24"6"-9707"0"0,-25 3-1794 0 0,-1 0 0 0 0,1-1-1 0 0,0 1 1 0 0,-1 0-1 0 0,1-1 1 0 0,0 0 0 0 0,-1 0-1 0 0,1 0 1 0 0,-1 0 0 0 0,1-1-1 0 0,-1 1 1 0 0,6-5 0 0 0,139-109-43 0 0,-112 80-818 0 0,-35 35 560 0 0,-1 3 66 0 0,-1 0 191 0 0,0 0-1 0 0,0 0 1 0 0,0 0-1 0 0,0 0 1 0 0,0 0-1 0 0,0 0 1 0 0,-4 4-1 0 0,-2 9 286 0 0,0 0 28 0 0,-4 12 227 0 0,-8 33-1 0 0,17-53-564 0 0,0 0 0 0 0,1 0 1 0 0,0 1-1 0 0,0-1 0 0 0,1 1 1 0 0,0-1-1 0 0,0 1 0 0 0,4 14 1 0 0,-3-20-121 0 0,0 0 1 0 0,0 0-1 0 0,0 0 1 0 0,0 0 0 0 0,1 0-1 0 0,-1-1 1 0 0,1 1 0 0 0,0-1-1 0 0,0 1 1 0 0,0-1 0 0 0,2 3-1 0 0,28 19-3474 0 0,-15-11-338 0 0,12 1-7487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12263 0 0,'0'0'944'0'0,"5"14"2648"0"0,-1-13-3511 0 0,0 0 1 0 0,0-1-1 0 0,-1 0 0 0 0,1 0 0 0 0,0 0 0 0 0,0 0 0 0 0,0-1 1 0 0,0 1-1 0 0,0-1 0 0 0,-1 0 0 0 0,1 0 0 0 0,4-2 0 0 0,7-4 254 0 0,23-14-1 0 0,-2 1 102 0 0,-29 18-431 0 0,-1-1-1 0 0,0-1 1 0 0,0 1-1 0 0,0-1 1 0 0,-1 0 0 0 0,7-6-1 0 0,44-41-180 0 0,-44 39 218 0 0,0 0 0 0 0,15-10 0 0 0,-27 22-45 0 0,0 0 0 0 0,0 0 0 0 0,0-1 0 0 0,0 1 0 0 0,0 0 0 0 0,0 0 0 0 0,0 0 0 0 0,0 0 0 0 0,1-1 0 0 0,-1 1 1 0 0,0 0-1 0 0,0 0 0 0 0,0 0 0 0 0,0 0 0 0 0,0 0 0 0 0,1 0 0 0 0,-1 0 0 0 0,0-1 0 0 0,0 1 0 0 0,0 0 0 0 0,1 0 1 0 0,-1 0-1 0 0,0 0 0 0 0,0 0 0 0 0,0 0 0 0 0,1 0 0 0 0,-1 0 0 0 0,0 0 0 0 0,0 0 0 0 0,0 0 0 0 0,0 0 0 0 0,1 0 1 0 0,-1 0-1 0 0,0 0 0 0 0,0 0 0 0 0,0 0 0 0 0,1 0 0 0 0,-1 1 0 0 0,0-1 0 0 0,0 0 0 0 0,0 0 0 0 0,0 0 0 0 0,1 0 1 0 0,-1 0-1 0 0,0 0 0 0 0,0 0 0 0 0,0 1 0 0 0,0-1 0 0 0,0 0 0 0 0,1 0 0 0 0,-1 0 0 0 0,0 0 0 0 0,0 1 1 0 0,0-1-1 0 0,0 0 0 0 0,0 0 0 0 0,0 0 0 0 0,0 1 0 0 0,0-1 0 0 0,0 0 0 0 0,0 0 0 0 0,0 0 0 0 0,0 0 0 0 0,0 1 1 0 0,0-1-1 0 0,0 0 0 0 0,0 0 0 0 0,0 1 0 0 0,-3 15 118 0 0,-15 26 655 0 0,-3 0-33 0 0,19-37-750 0 0,0-1 0 0 0,0 1 0 0 0,0-1 0 0 0,-1 0 0 0 0,0 0-1 0 0,0 0 1 0 0,0 0 0 0 0,0 0 0 0 0,-8 5 0 0 0,2 0-518 0 0,8-8 335 0 0,0 0 0 0 0,0 0 0 0 0,0 0 0 0 0,0 0 0 0 0,0 0 0 0 0,0 0 0 0 0,0-1 0 0 0,-1 1 0 0 0,1 0 0 0 0,0-1 0 0 0,0 1 1 0 0,-3 0-1 0 0,-27 4-9387 0 0,20-5 7376 0 0,0-1-1 0 0,-16-2 0 0 0,14 0 1716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 9471 0 0,'0'0'728'0'0,"-5"15"298"0"0,-17 44 4236 0 0,20-52-5180 0 0,-36 85 1260 0 0,27-75-2990 0 0,11-17 1619 0 0,0 0-1 0 0,0 0 1 0 0,0 0-1 0 0,-1 0 1 0 0,1 0 0 0 0,0 0-1 0 0,0 1 1 0 0,0-1 0 0 0,0 0-1 0 0,0 0 1 0 0,0 0 0 0 0,0 0-1 0 0,0 0 1 0 0,0 0 0 0 0,-1 0-1 0 0,1 0 1 0 0,0 0-1 0 0,0 0 1 0 0,0 0 0 0 0,0 0-1 0 0,0 0 1 0 0,0 0 0 0 0,0 0-1 0 0,0 0 1 0 0,-1 0 0 0 0,1 0-1 0 0,0 0 1 0 0,0-1-1 0 0,0 1 1 0 0,0 0 0 0 0,0 0-1 0 0,0 0 1 0 0,0 0 0 0 0,0 0-1 0 0,0 0 1 0 0,0 0 0 0 0,0 0-1 0 0,-1 0 1 0 0,1 0 0 0 0,0 0-1 0 0,0 0 1 0 0,0-1-1 0 0,0 1 1 0 0,0 0 0 0 0,0 0-1 0 0,0 0 1 0 0,0 0 0 0 0,0 0-1 0 0,-1-13-1265 0 0,-1-37-7280 0 0,3 7 4532 0 0,0 29 3579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4.64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855 1301 12151 0 0,'5'14'435'0'0,"0"1"0"0"0,-1 0 0 0 0,-1 0 0 0 0,4 25 0 0 0,1 10 1292 0 0,-6-40-1526 0 0,8 46 559 0 0,-9-50-598 0 0,-1 1-1 0 0,0-1 1 0 0,0 0-1 0 0,0 1 1 0 0,0-1-1 0 0,-3 10 1 0 0,3-16-146 0 0,-1 0 0 0 0,1 0 0 0 0,0 0 0 0 0,0 1 0 0 0,0-1 0 0 0,0 0 0 0 0,-1 0 0 0 0,1 0 0 0 0,0 0 0 0 0,0 0 1 0 0,0 0-1 0 0,-1 0 0 0 0,1 0 0 0 0,0 0 0 0 0,0 0 0 0 0,0 0 0 0 0,-1 0 0 0 0,1 0 0 0 0,0 0 0 0 0,0 0 0 0 0,0 0 0 0 0,-1 0 1 0 0,1 0-1 0 0,0-1 0 0 0,0 1 0 0 0,0 0 0 0 0,0 0 0 0 0,-1 0 0 0 0,1 0 0 0 0,0 0 0 0 0,0 0 0 0 0,0 0 0 0 0,0-1 1 0 0,0 1-1 0 0,0 0 0 0 0,-1 0 0 0 0,1 0 0 0 0,0 0 0 0 0,0-1 0 0 0,0 1 0 0 0,0 0 0 0 0,0 0 0 0 0,0-1 0 0 0,-6-6 215 0 0,-1-6-138 0 0,0 1 0 0 0,1-1 0 0 0,1-1 0 0 0,-5-17-1 0 0,-10-59 568 0 0,2 8-356 0 0,0-22-304 0 0,12 65 0 0 0,-9-104 0 0 0,14 117 0 0 0,2 22 0 0 0,-1 0 0 0 0,0-1 0 0 0,-1 1 0 0 0,1 0 0 0 0,-2-7 0 0 0,-1 3 16 0 0,-5 30 200 0 0,7-17-206 0 0,1 0 0 0 0,-1 0 0 0 0,1-1-1 0 0,0 10 1 0 0,0 12-103 0 0,-2-9 36 0 0,0 1 0 0 0,2 27-1 0 0,2 12 75 0 0,2 17 50 0 0,6 71 129 0 0,-7-91-199 0 0,-2-31 75 0 0,6 35 1 0 0,-2-24 98 0 0,-4-25-136 0 0,0-1 0 0 0,0 0 0 0 0,1 1 0 0 0,0-1-1 0 0,1 0 1 0 0,-1 0 0 0 0,8 13 0 0 0,-10-21-30 0 0,0 1-1 0 0,0-1 0 0 0,1 0 1 0 0,-1 1-1 0 0,0-1 0 0 0,0 1 1 0 0,1-1-1 0 0,-1 0 1 0 0,0 1-1 0 0,1-1 0 0 0,-1 0 1 0 0,0 1-1 0 0,1-1 0 0 0,-1 0 1 0 0,0 1-1 0 0,1-1 1 0 0,-1 0-1 0 0,1 0 0 0 0,-1 0 1 0 0,1 1-1 0 0,-1-1 0 0 0,0 0 1 0 0,1 0-1 0 0,-1 0 1 0 0,1 0-1 0 0,-1 0 0 0 0,1 0 1 0 0,0 0 3 0 0,0 0 1 0 0,-1-1 0 0 0,1 1 0 0 0,-1 0-1 0 0,1-1 1 0 0,0 1 0 0 0,-1-1 0 0 0,1 1 0 0 0,-1-1-1 0 0,1 1 1 0 0,-1-1 0 0 0,0 1 0 0 0,1-1-1 0 0,-1 0 1 0 0,1 0 0 0 0,9-28 227 0 0,-6 11-133 0 0,-2 1 0 0 0,0 0 1 0 0,-1-19-1 0 0,-1 9-87 0 0,-2-68-16 0 0,-1 42 0 0 0,-6-60-3 0 0,2 38-81 0 0,-6-38-116 0 0,6 61 143 0 0,5 37 22 0 0,-2-1 0 0 0,0 1 0 0 0,0 0-1 0 0,-8-16 1 0 0,12 31 35 0 0,0-1-1 0 0,0 1 1 0 0,0-1-1 0 0,-1 1 1 0 0,1 0 0 0 0,0-1-1 0 0,0 1 1 0 0,0-1-1 0 0,-1 1 1 0 0,1 0 0 0 0,0-1-1 0 0,-1 1 1 0 0,1 0-1 0 0,0-1 1 0 0,-1 1-1 0 0,1 0 1 0 0,0-1 0 0 0,-1 1-1 0 0,1 0 1 0 0,-1 0-1 0 0,1 0 1 0 0,-1-1 0 0 0,1 1-1 0 0,0 0 1 0 0,-1 0-1 0 0,1 0 1 0 0,-1 0-1 0 0,1 0 1 0 0,-1 0 0 0 0,1 0-1 0 0,-1 0 1 0 0,1 0-1 0 0,-1 0 1 0 0,0 0 0 0 0,0 0-7 0 0,1 1 0 0 0,-1-1 0 0 0,0 0 0 0 0,1 1 0 0 0,-1-1 0 0 0,1 1 0 0 0,-1-1 0 0 0,0 1 0 0 0,1-1 0 0 0,-1 1 0 0 0,1-1 0 0 0,0 1 0 0 0,-1 0 0 0 0,1-1 0 0 0,-1 1 0 0 0,1 0 0 0 0,0-1 0 0 0,-1 1 0 0 0,1 0 0 0 0,0 0 0 0 0,-7 21-152 0 0,5-18 134 0 0,0 0-1 0 0,1 0 1 0 0,0 1 0 0 0,0-1-1 0 0,-1 9 1 0 0,1 84-287 0 0,2-81 277 0 0,0 0 0 0 0,5 20 0 0 0,2 8 36 0 0,4 47-1 0 0,45 159 0 0 0,-34-157-15 0 0,3 15-42 0 0,-16-75 70 0 0,-4-7 113 0 0,2 0 1 0 0,1-1 0 0 0,23 46 0 0 0,-31-69-106 0 0,0 0-1 0 0,0-1 1 0 0,0 1-1 0 0,1 0 1 0 0,-1 0-1 0 0,1-1 1 0 0,0 1-1 0 0,-1-1 1 0 0,4 3-1 0 0,-5-4-18 0 0,1 0-1 0 0,-1 0 0 0 0,1 0 1 0 0,-1 1-1 0 0,1-1 1 0 0,-1 0-1 0 0,1 0 0 0 0,-1 0 1 0 0,1 0-1 0 0,-1 0 1 0 0,1 0-1 0 0,0 0 0 0 0,-1 0 1 0 0,1 0-1 0 0,-1 0 1 0 0,1 0-1 0 0,-1 0 0 0 0,1-1 1 0 0,-1 1-1 0 0,1 0 1 0 0,-1 0-1 0 0,1-1 0 0 0,-1 1 1 0 0,1 0-1 0 0,-1 0 1 0 0,1-1-1 0 0,-1 1 1 0 0,1-1-1 0 0,-1 1 0 0 0,0 0 1 0 0,1-1-1 0 0,-1 1 1 0 0,0-1-1 0 0,1 1 0 0 0,-1-1 1 0 0,0 1-1 0 0,0-1 1 0 0,1 1-1 0 0,-1-1 0 0 0,0 1 1 0 0,0-2-1 0 0,3-7 41 0 0,-1 0 0 0 0,0 0-1 0 0,0-1 1 0 0,-1 1 0 0 0,0-1 0 0 0,-1 1-1 0 0,-2-20 1 0 0,1 7 16 0 0,-2-39 72 0 0,-14-65-1 0 0,2 16-145 0 0,10 65-86 0 0,0 8-14 0 0,1-46-1 0 0,2-21-87 0 0,2 88 79 0 0,-2 12 36 0 0,-1 10 63 0 0,-2 11-96 0 0,-6 33 0 0 0,5-19-2 0 0,-4 42 18 0 0,4-21 96 0 0,0 35-52 0 0,1-13 64 0 0,-3 3-2 0 0,-6 39 0 0 0,6-60 20 0 0,3-14 138 0 0,-13 45 0 0 0,13-66-57 0 0,2 0-1 0 0,-2 28 1 0 0,1-6 57 0 0,1-31-228 0 0,3-12 64 0 0,0 1 1 0 0,0-1 0 0 0,0 0-1 0 0,-1 0 1 0 0,1 1 0 0 0,0-1-1 0 0,0 0 1 0 0,0 0 0 0 0,0 1-1 0 0,-1-1 1 0 0,1 0 0 0 0,0 0-1 0 0,0 0 1 0 0,0 1 0 0 0,-1-1-1 0 0,1 0 1 0 0,0 0 0 0 0,0 0-1 0 0,-1 0 1 0 0,1 0 0 0 0,0 1-1 0 0,0-1 1 0 0,-1 0 0 0 0,1 0-1 0 0,0 0 1 0 0,0 0 0 0 0,-1 0-1 0 0,1 0 1 0 0,0 0 0 0 0,-1 0-1 0 0,1 0 1 0 0,0 0 0 0 0,0 0-1 0 0,-1 0 1 0 0,1 0 0 0 0,0 0-1 0 0,0 0 1 0 0,-1-1 0 0 0,1 1-1 0 0,-1-1 1 0 0,1 1-1 0 0,-1-1 1 0 0,1 0-1 0 0,-1 1 1 0 0,1-1-1 0 0,-1 0 1 0 0,1 0-1 0 0,0 0 1 0 0,0 0-1 0 0,-1 1 1 0 0,1-1-1 0 0,0 0 1 0 0,0 0-1 0 0,0 0 1 0 0,0 0 0 0 0,0 0-1 0 0,0 0 1 0 0,0 1-1 0 0,0-2 1 0 0,0-6-6 0 0,-2-35-26 0 0,2 31-18 0 0,-2-23 1 0 0,-11-73-402 0 0,-1 20-47 0 0,2 12 72 0 0,6 40 108 0 0,-10-37 0 0 0,11 50 297 0 0,3 16 26 0 0,0 0 0 0 0,0 1 0 0 0,0-1 0 0 0,-1 0 0 0 0,1 1 0 0 0,-2 0 0 0 0,1 0 0 0 0,-7-10 0 0 0,9 16 0 0 0,1-1 0 0 0,0 1 0 0 0,-1 0 0 0 0,1-1 0 0 0,0 1 0 0 0,-1 0 0 0 0,1-1 0 0 0,0 1 0 0 0,-1 0 0 0 0,1 0 0 0 0,-1-1 0 0 0,1 1 0 0 0,-1 0-1 0 0,1 0 1 0 0,0 0 0 0 0,-1-1 0 0 0,1 1 0 0 0,-1 0 0 0 0,1 0 0 0 0,-1 0 0 0 0,1 0 0 0 0,-1 0 0 0 0,1 0 0 0 0,-1 0 0 0 0,1 0 0 0 0,-1 0 0 0 0,0 1 0 0 0,0-1 7 0 0,0 1 0 0 0,0-1 1 0 0,1 1-1 0 0,-1 0 0 0 0,0-1 1 0 0,0 1-1 0 0,1 0 0 0 0,-1-1 1 0 0,0 1-1 0 0,1 0 0 0 0,-1 0 1 0 0,0 1-1 0 0,-2 4 58 0 0,1 1 0 0 0,-1-1 1 0 0,-1 8-1 0 0,4-12-44 0 0,-6 27 126 0 0,1 0 1 0 0,2 1-1 0 0,1-1 0 0 0,3 46 0 0 0,0-41-75 0 0,16 145 177 0 0,-11-133-210 0 0,21 91 164 0 0,-13-80-110 0 0,-6-26 95 0 0,23 55 0 0 0,-29-82-164 0 0,0 0 4 0 0,0 0-1 0 0,1 0 0 0 0,-1 0 1 0 0,1-1-1 0 0,0 1 1 0 0,0-1-1 0 0,0 1 1 0 0,0-1-1 0 0,0 0 0 0 0,1 0 1 0 0,0-1-1 0 0,-1 1 1 0 0,6 2-1 0 0,-8-5-21 0 0,0 1 0 0 0,0-1 0 0 0,0 1 0 0 0,0-1-1 0 0,0 0 1 0 0,1 0 0 0 0,-1 1 0 0 0,0-1 0 0 0,0 0 0 0 0,0 0 0 0 0,0 0-1 0 0,1 0 1 0 0,-1 0 0 0 0,0 0 0 0 0,0-1 0 0 0,0 1 0 0 0,0 0-1 0 0,1-1 1 0 0,-1 1 0 0 0,1-1 0 0 0,0 0 6 0 0,1-1 0 0 0,-1 1 0 0 0,0-1 0 0 0,0 0 0 0 0,0 1 0 0 0,-1-1 0 0 0,1 0-1 0 0,0 0 1 0 0,1-3 0 0 0,1 0 21 0 0,-1-1 0 0 0,1-1 0 0 0,-2 1 0 0 0,1 0 0 0 0,0-1-1 0 0,1-9 1 0 0,4-37 54 0 0,-2-1-1 0 0,-2-93 1 0 0,-4 139-83 0 0,-2-24-4 0 0,-9-56 0 0 0,6 60 0 0 0,1 5-62 0 0,-2-1-1 0 0,0 1 1 0 0,-2 0 0 0 0,-20-42-1 0 0,25 59 32 0 0,-12-21-95 0 0,14 26 121 0 0,0-1 0 0 0,0 1 0 0 0,0-1 0 0 0,0 1-1 0 0,0-1 1 0 0,-1 1 0 0 0,1 0 0 0 0,-1 0 0 0 0,1-1 0 0 0,-1 1-1 0 0,1 0 1 0 0,-4-1 0 0 0,5 2 2 0 0,-1 0 0 0 0,1 0 0 0 0,-1 0 0 0 0,1 0 0 0 0,-1-1 0 0 0,1 1-1 0 0,-1 0 1 0 0,1 1 0 0 0,-1-1 0 0 0,0 0 0 0 0,1 0 0 0 0,-1 0 0 0 0,1 0 0 0 0,-1 0 0 0 0,1 0-1 0 0,-1 1 1 0 0,1-1 0 0 0,-1 0 0 0 0,1 0 0 0 0,0 1 0 0 0,-1-1 0 0 0,1 0 0 0 0,-1 1 0 0 0,1-1-1 0 0,0 1 1 0 0,-1-1 0 0 0,1 0 0 0 0,0 1 0 0 0,-1-1 0 0 0,1 1 0 0 0,0-1 0 0 0,0 1 0 0 0,-1 0-1 0 0,-5 21-202 0 0,4-16 141 0 0,-1 15-39 0 0,0 0 0 0 0,2 0 1 0 0,0 0-1 0 0,2 22 0 0 0,-1-34 86 0 0,1 8 6 0 0,7 31 0 0 0,0-2-38 0 0,1 13 45 0 0,19 64-1 0 0,-14-68 5 0 0,26 82 1 0 0,-14-53 0 0 0,41 124 2 0 0,-17-53 244 0 0,-27-97-110 0 0,-3-10-21 0 0,-18-44-92 0 0,0 0 1 0 0,0 0 0 0 0,0 0-1 0 0,0 0 1 0 0,5 5-1 0 0,-1 0 65 0 0,-6-11-66 0 0,-1 1-1 0 0,1 0 1 0 0,0-1-1 0 0,0 1 1 0 0,-1 0-1 0 0,1-1 1 0 0,0 1-1 0 0,0 0 1 0 0,1-3-1 0 0,-1-5 30 0 0,-1-5 26 0 0,-2-1 1 0 0,1 1 0 0 0,-6-15 0 0 0,0 0-55 0 0,-7-28-137 0 0,-4 0 0 0 0,-1 2 0 0 0,-30-57 0 0 0,36 84 64 0 0,-2 0 0 0 0,-1 1 0 0 0,-39-48 0 0 0,52 69 33 0 0,-1 1-1 0 0,-1 0 1 0 0,1 0-1 0 0,-1 1 1 0 0,-7-5-1 0 0,12 8 15 0 0,0 0-1 0 0,-1 0 0 0 0,1 1 0 0 0,0-1 0 0 0,-1 0 0 0 0,1 1 0 0 0,0-1 0 0 0,-1 1 0 0 0,1 0 0 0 0,0-1 1 0 0,-1 1-1 0 0,1 0 0 0 0,-1 0 0 0 0,1 0 0 0 0,-1 0 0 0 0,1 0 0 0 0,0 0 0 0 0,-1 1 0 0 0,1-1 0 0 0,-1 0 1 0 0,1 1-1 0 0,0-1 0 0 0,-1 1 0 0 0,1-1 0 0 0,0 1 0 0 0,0 0 0 0 0,-1-1 0 0 0,1 1 0 0 0,0 0 0 0 0,0 0 0 0 0,0 0 1 0 0,0 0-1 0 0,0 0 0 0 0,-2 2 0 0 0,0 2-40 0 0,0 0 1 0 0,0 0 0 0 0,0 0-1 0 0,1 1 1 0 0,-1-1 0 0 0,1 1-1 0 0,-2 11 1 0 0,-4 44-46 0 0,6-43 65 0 0,1 14-76 0 0,3 42-1 0 0,-1-39 43 0 0,13 88 81 0 0,-6-64 89 0 0,17 90-31 0 0,-18-118-70 0 0,2 11 108 0 0,3 0 0 0 0,19 45 0 0 0,-13-50-15 0 0,-17-34-98 0 0,1 0 1 0 0,0 0-1 0 0,0 0 1 0 0,1-1-1 0 0,-1 1 0 0 0,0-1 1 0 0,1 1-1 0 0,-1-1 1 0 0,6 3-1 0 0,-7-4-1 0 0,-1-1 0 0 0,1 0 0 0 0,-1 1 0 0 0,0-1 0 0 0,1 0 0 0 0,-1 0 0 0 0,1 1 0 0 0,-1-1 0 0 0,1 0 0 0 0,-1 0 0 0 0,1 0 0 0 0,-1 0 0 0 0,1 0 0 0 0,-1 0 0 0 0,1 0 0 0 0,0 0 0 0 0,-1 0 0 0 0,1 0 0 0 0,-1 0 0 0 0,1 0 0 0 0,-1 0 0 0 0,1 0 0 0 0,-1-1 0 0 0,1 1 0 0 0,-1 0 0 0 0,1 0 0 0 0,-1 0 0 0 0,0-1 0 0 0,1 1 0 0 0,-1 0 0 0 0,1-1 0 0 0,-1 1 0 0 0,0 0 0 0 0,1-1 0 0 0,-1 1 0 0 0,1-1 0 0 0,-1 1 0 0 0,0 0 0 0 0,0-1 0 0 0,1 1 0 0 0,-1-1 0 0 0,0 1 1 0 0,0-1-1 0 0,0 1 0 0 0,1-1 0 0 0,-1 1 0 0 0,0-2-1 0 0,1-2 41 0 0,0-1-1 0 0,-1 1 1 0 0,1-1-1 0 0,-1-6 0 0 0,0 6-23 0 0,-1-16 102 0 0,-1-1 1 0 0,-1 1 0 0 0,-8-33-1 0 0,3 17-108 0 0,-22-75-15 0 0,9 40 0 0 0,-36-89 69 0 0,37 110-74 0 0,8 17-5 0 0,-3 2-1 0 0,0 0 1 0 0,-2 0-1 0 0,-1 2 1 0 0,-2 0-1 0 0,-36-43 1 0 0,41 57-7 0 0,10 9-19 0 0,-1 0 0 0 0,1 1 0 0 0,-1-1 0 0 0,-1 1 0 0 0,1 1 0 0 0,-1 0 0 0 0,0 0 0 0 0,-1 0 0 0 0,-11-6 0 0 0,18 11 32 0 0,1 0 0 0 0,-1-1 1 0 0,0 1-1 0 0,1 0 1 0 0,-1 0-1 0 0,0-1 1 0 0,1 1-1 0 0,-1 0 1 0 0,0 0-1 0 0,0 0 1 0 0,1 0-1 0 0,-1 0 1 0 0,0 0-1 0 0,1 0 1 0 0,-1 0-1 0 0,0 0 1 0 0,0 0-1 0 0,1 0 1 0 0,-1 1-1 0 0,0-1 1 0 0,1 0-1 0 0,-1 0 1 0 0,0 1-1 0 0,1-1 1 0 0,-1 0-1 0 0,0 1 1 0 0,1-1-1 0 0,-1 1 1 0 0,1-1-1 0 0,-1 1 1 0 0,1-1-1 0 0,-1 1 1 0 0,1-1-1 0 0,-1 1 1 0 0,1-1-1 0 0,0 1 1 0 0,-1 0-1 0 0,1-1 0 0 0,0 1 1 0 0,-1 0-1 0 0,1-1 1 0 0,0 1-1 0 0,0 0 1 0 0,0 0-1 0 0,-1-1 1 0 0,1 1-1 0 0,0 0 1 0 0,0 1-1 0 0,0 3-75 0 0,0 1 1 0 0,1-1-1 0 0,-1 1 0 0 0,3 9 0 0 0,4 9-77 0 0,1-1 1 0 0,13 30-1 0 0,-6-16 150 0 0,113 272-48 0 0,-103-251 57 0 0,-2 0 18 0 0,4-2-1 0 0,39 64 0 0 0,-61-112 19 0 0,0 0-1 0 0,1-1 0 0 0,0 0 1 0 0,0 0-1 0 0,1-1 0 0 0,0 0 1 0 0,0 0-1 0 0,12 7 1 0 0,-18-12-28 0 0,-1-1 0 0 0,1 1 0 0 0,0-1 0 0 0,0 1 0 0 0,-1-1 0 0 0,1 1 1 0 0,0-1-1 0 0,0 0 0 0 0,0 0 0 0 0,0 1 0 0 0,0-1 0 0 0,0 0 1 0 0,-1 0-1 0 0,1 0 0 0 0,0 0 0 0 0,0 0 0 0 0,0 0 0 0 0,0 0 0 0 0,0 0 1 0 0,0-1-1 0 0,0 1 0 0 0,0 0 0 0 0,-1-1 0 0 0,1 1 0 0 0,0 0 1 0 0,0-1-1 0 0,1 0 0 0 0,-1 0 3 0 0,0-1 0 0 0,0 1 0 0 0,0 0 0 0 0,0-1 0 0 0,0 0 0 0 0,0 1 0 0 0,0-1 0 0 0,-1 1 0 0 0,1-1 0 0 0,0 0 0 0 0,-1 0 0 0 0,1-3 0 0 0,0-5 5 0 0,0-1-1 0 0,0 0 1 0 0,-2-16 0 0 0,-21-189 420 0 0,-5-81-298 0 0,26 269-112 0 0,0-205 138 0 0,3 165-310 0 0,-2 42-32 0 0,1-1 1 0 0,7-37-1 0 0,-8 63 168 0 0,0 1 0 0 0,0-1 1 0 0,0 1-1 0 0,0 0 0 0 0,0-1 0 0 0,0 1 0 0 0,0 0 0 0 0,0-1 1 0 0,0 1-1 0 0,1-1 0 0 0,-1 1 0 0 0,0 0 0 0 0,0-1 0 0 0,0 1 0 0 0,1 0 1 0 0,-1-1-1 0 0,0 1 0 0 0,0 0 0 0 0,1 0 0 0 0,-1-1 0 0 0,0 1 1 0 0,1 0-1 0 0,-1 0 0 0 0,1-1 0 0 0,6 6-130 0 0,3 14-43 0 0,66 231-459 0 0,-19 5 664 0 0,-16-72-19 0 0,-32-147 101 0 0,2 0 0 0 0,21 44-1 0 0,-29-73-90 0 0,1 0 0 0 0,0 0 0 0 0,0 0 0 0 0,0 0 0 0 0,1 0 0 0 0,0-1 0 0 0,0 0 0 0 0,0 0 0 0 0,1 0 0 0 0,0-1 0 0 0,9 6 0 0 0,-14-10-8 0 0,0 0-1 0 0,0-1 0 0 0,0 1 1 0 0,0-1-1 0 0,0 0 1 0 0,0 1-1 0 0,0-1 0 0 0,0 0 1 0 0,0 1-1 0 0,0-1 1 0 0,0 0-1 0 0,1 0 1 0 0,-1 0-1 0 0,0 0 0 0 0,0 0 1 0 0,0 0-1 0 0,0 0 1 0 0,0 0-1 0 0,1-1 0 0 0,-1 1 1 0 0,0 0-1 0 0,0-1 1 0 0,0 1-1 0 0,0-1 1 0 0,0 1-1 0 0,0-1 0 0 0,0 1 1 0 0,0-1-1 0 0,0 0 1 0 0,0 0-1 0 0,-1 1 0 0 0,1-1 1 0 0,0 0-1 0 0,0 0 1 0 0,-1 0-1 0 0,1 0 0 0 0,0 0 1 0 0,-1 0-1 0 0,1 0 1 0 0,-1 0-1 0 0,1 0 1 0 0,-1 0-1 0 0,1-2 0 0 0,1-4 8 0 0,1-1-1 0 0,-2 0 0 0 0,1 1 0 0 0,1-16 1 0 0,-2-25-86 0 0,-2 0 0 0 0,-9-67 0 0 0,0 18-18 0 0,-7-77-41 0 0,2 68-300 0 0,15 104 430 0 0,0 1 0 0 0,0 0 0 0 0,-1 0 0 0 0,1 0 0 0 0,0 0 0 0 0,-1 0 0 0 0,1 0 0 0 0,-1 1 0 0 0,1-1 0 0 0,-1 0 0 0 0,1 0 0 0 0,-1 0 0 0 0,-1-1 0 0 0,-3 1 0 0 0,2 8 0 0 0,-1 9-28 0 0,3-14 21 0 0,0 1-1 0 0,0-1 0 0 0,1 1 0 0 0,-1-1 0 0 0,1 1 0 0 0,-1 4 1 0 0,0 33-150 0 0,2 46-4 0 0,0-34 159 0 0,-2-32 48 0 0,4 29 0 0 0,4 7 130 0 0,-3-17-57 0 0,2 0 1 0 0,1-1 0 0 0,21 66-1 0 0,-26-100-110 0 0,0 0 0 0 0,0 0 0 0 0,0 0 0 0 0,0-1 0 0 0,0 1 0 0 0,1-1 0 0 0,0 1 0 0 0,0-1 0 0 0,6 5 0 0 0,-9-7-7 0 0,1 0 1 0 0,0-1-1 0 0,0 1 0 0 0,0 0 0 0 0,0-1 0 0 0,0 0 1 0 0,1 1-1 0 0,-1-1 0 0 0,0 1 0 0 0,0-1 0 0 0,0 0 1 0 0,0 0-1 0 0,0 0 0 0 0,1 0 0 0 0,-1 0 0 0 0,2 0 1 0 0,-2 0 2 0 0,1-1 1 0 0,-1 1 0 0 0,0-1 0 0 0,1 1 0 0 0,-1-1 0 0 0,0 0 0 0 0,0 0 0 0 0,1 0 0 0 0,-1 0 0 0 0,0 1 0 0 0,0-2 0 0 0,0 1-1 0 0,0 0 1 0 0,0 0 0 0 0,0 0 0 0 0,1-2 0 0 0,0-2 21 0 0,1 0 0 0 0,-1 0 0 0 0,0 0 0 0 0,-1 0 0 0 0,1-1-1 0 0,-1 1 1 0 0,1-8 0 0 0,3-7 34 0 0,3-21-35 0 0,7-68 0 0 0,-6-42 2 0 0,-8 115-111 0 0,-4-41 1 0 0,2 65 58 0 0,-1 0 1 0 0,0 0-1 0 0,-1 0 1 0 0,0 1-1 0 0,-1 0 1 0 0,0-1-1 0 0,-8-14 1 0 0,10 23 21 0 0,0 0 1 0 0,-1 0-1 0 0,1 0 1 0 0,-1 0-1 0 0,0 0 0 0 0,0 0 1 0 0,-1 1-1 0 0,1-1 1 0 0,0 1-1 0 0,-1 0 1 0 0,1 0-1 0 0,-1 0 0 0 0,0 0 1 0 0,1 1-1 0 0,-1 0 1 0 0,0 0-1 0 0,0 0 1 0 0,0 0-1 0 0,0 0 1 0 0,0 1-1 0 0,0 0 0 0 0,0-1 1 0 0,0 2-1 0 0,-6-1 1 0 0,6 1-16 0 0,-1-1 1 0 0,1 1 0 0 0,-1 0-1 0 0,1 0 1 0 0,0 0 0 0 0,-1 1-1 0 0,1-1 1 0 0,0 1 0 0 0,0 0-1 0 0,0 0 1 0 0,0 1 0 0 0,0-1-1 0 0,1 1 1 0 0,-1 0 0 0 0,1 0-1 0 0,0 0 1 0 0,0 0 0 0 0,0 0-1 0 0,0 1 1 0 0,0-1 0 0 0,-4 8-1 0 0,2 4-8 0 0,-1 0 0 0 0,2 0 0 0 0,0 0 0 0 0,-3 27 0 0 0,4-9-32 0 0,1 41-1 0 0,-3 328 69 0 0,-4-315 41 0 0,2-33 65 0 0,7-48-89 0 0,0 0-1 0 0,-1 1 1 0 0,0-1 0 0 0,0 0-1 0 0,-1 0 1 0 0,0 0-1 0 0,0 0 1 0 0,0 0 0 0 0,-6 10-1 0 0,7-16-24 0 0,1 1 0 0 0,-1-1 0 0 0,1 1 0 0 0,-1-1 0 0 0,1 0 0 0 0,-1 1 0 0 0,0-1 0 0 0,1 0 0 0 0,-1 0 0 0 0,0 0 0 0 0,1 1 0 0 0,-1-1 0 0 0,0 0 0 0 0,0 0 0 0 0,1 0 0 0 0,-1 0 0 0 0,0 0 0 0 0,1 0 0 0 0,-1 0 0 0 0,0 0 0 0 0,1-1 0 0 0,-1 1 0 0 0,0 0 0 0 0,1 0 0 0 0,-1-1 0 0 0,0 1 0 0 0,1 0 1 0 0,-1-1-1 0 0,1 1 0 0 0,-1 0 0 0 0,0-1 0 0 0,1 1 0 0 0,-1-1 0 0 0,1 1 0 0 0,0-1 0 0 0,-1 0 0 0 0,-21-22 176 0 0,19 20-158 0 0,-77-102 170 0 0,48 61-158 0 0,-100-158-355 0 0,80 112 308 0 0,16 25 14 0 0,-49-66 0 0 0,56 97 4 0 0,27 32-8 0 0,1 1 1 0 0,-1-1-1 0 0,0 0 1 0 0,1 1-1 0 0,-1 0 1 0 0,0-1-1 0 0,0 1 0 0 0,0 0 1 0 0,0 0-1 0 0,0 0 1 0 0,-1 0-1 0 0,1 1 1 0 0,0-1-1 0 0,0 1 0 0 0,-4-1 1 0 0,5 1 2 0 0,0 0 1 0 0,0 1-1 0 0,0-1 1 0 0,0 1 0 0 0,0-1-1 0 0,0 1 1 0 0,0-1-1 0 0,0 1 1 0 0,1-1-1 0 0,-1 1 1 0 0,0 0-1 0 0,0 0 1 0 0,1-1 0 0 0,-1 1-1 0 0,0 0 1 0 0,1 0-1 0 0,-1 0 1 0 0,1 0-1 0 0,-1-1 1 0 0,1 1-1 0 0,-1 2 1 0 0,0 0-3 0 0,0 0 0 0 0,0 0-1 0 0,0-1 1 0 0,0 1 0 0 0,1 0 0 0 0,-1 5 0 0 0,2 10-93 0 0,1 0 0 0 0,1-1 0 0 0,7 28 1 0 0,22 53-26 0 0,-17-56 81 0 0,96 302 29 0 0,-70-229 29 0 0,-8-27 36 0 0,-29-78-20 0 0,0 1 0 0 0,1-1 0 0 0,1 0-1 0 0,0 0 1 0 0,0-1 0 0 0,1 1 0 0 0,14 15 0 0 0,-15-19-22 0 0,1 0 1 0 0,-1 0 0 0 0,1-1 0 0 0,0 0 0 0 0,0 0-1 0 0,0-1 1 0 0,1 0 0 0 0,0 0 0 0 0,0-1 0 0 0,0 0-1 0 0,9 3 1 0 0,-14-5-7 0 0,1-1 0 0 0,-1 1 0 0 0,0-1 0 0 0,0 0 0 0 0,0 0 0 0 0,0 0 0 0 0,1 0 1 0 0,-1-1-1 0 0,0 1 0 0 0,0-1 0 0 0,0 0 0 0 0,0 0 0 0 0,0 0 0 0 0,0 0 0 0 0,0 0 0 0 0,0-1 0 0 0,0 0 0 0 0,-1 1 0 0 0,1-1 0 0 0,0 0 0 0 0,-1 0 0 0 0,0 0 0 0 0,1 0 0 0 0,-1-1 0 0 0,0 1 0 0 0,0-1 0 0 0,0 1 0 0 0,-1-1 0 0 0,1 0 0 0 0,1-3 0 0 0,4-9 77 0 0,-1-1-1 0 0,0 1 1 0 0,-1-1-1 0 0,4-26 1 0 0,-7 34-83 0 0,3-22 0 0 0,1-55 0 0 0,-4 45-12 0 0,-1 17-65 0 0,0 1 0 0 0,-2-1 0 0 0,-1 0-1 0 0,-1 1 1 0 0,0-1 0 0 0,-11-32 0 0 0,10 42 17 0 0,-1 0 1 0 0,-1 0 0 0 0,0 0-1 0 0,0 1 1 0 0,-1 0 0 0 0,-1 0 0 0 0,0 1-1 0 0,-1 0 1 0 0,0 0 0 0 0,-1 1-1 0 0,-15-14 1 0 0,10 12 58 0 0,0 1 0 0 0,-1 0 0 0 0,0 1-1 0 0,0 1 1 0 0,-1 1 0 0 0,-27-10 0 0 0,36 15 9 0 0,0 1 0 0 0,0 0 0 0 0,1 1 0 0 0,-1 0 1 0 0,0 0-1 0 0,0 1 0 0 0,-1 0 0 0 0,1 0 0 0 0,0 1 0 0 0,0 0 1 0 0,0 0-1 0 0,1 1 0 0 0,-1 0 0 0 0,0 0 0 0 0,1 1 0 0 0,-1 0 1 0 0,-11 7-1 0 0,11-5 0 0 0,1 0 1 0 0,-1 0-1 0 0,1 1 0 0 0,1 0 1 0 0,-1 0-1 0 0,1 1 1 0 0,0 0-1 0 0,1 0 0 0 0,-1 0 1 0 0,2 0-1 0 0,-1 1 0 0 0,1 0 1 0 0,-6 13-1 0 0,-6 14 9 0 0,8-18 18 0 0,1 0 0 0 0,0 0-1 0 0,-7 32 1 0 0,5-8 29 0 0,4-23-31 0 0,1 1 0 0 0,1 0 0 0 0,-1 22 0 0 0,3 2-23 0 0,2 70 65 0 0,0-94-62 0 0,1 0-1 0 0,1-1 1 0 0,10 36 0 0 0,-9-40-13 0 0,13 32 0 0 0,-16-43 0 0 0,0 0 0 0 0,1-1 0 0 0,0 1 0 0 0,0 0 0 0 0,0 0 0 0 0,0-1 0 0 0,0 1 0 0 0,0-1 0 0 0,1 0 0 0 0,-1 0 0 0 0,6 4 0 0 0,-8-6 4 0 0,1 1 0 0 0,-1-1-1 0 0,1 0 1 0 0,0 1 0 0 0,-1-1-1 0 0,1 0 1 0 0,-1 0 0 0 0,1 0 0 0 0,0 1-1 0 0,-1-1 1 0 0,1 0 0 0 0,-1 0-1 0 0,1 0 1 0 0,0 0 0 0 0,-1 0-1 0 0,1 0 1 0 0,0 0 0 0 0,-1 0 0 0 0,1 0-1 0 0,-1-1 1 0 0,1 1 0 0 0,0 0-1 0 0,-1 0 1 0 0,1 0 0 0 0,-1-1-1 0 0,1 1 1 0 0,0-1 0 0 0,0 0 4 0 0,0 0 0 0 0,0 0-1 0 0,0 0 1 0 0,-1 0 0 0 0,1 0 0 0 0,0 0 0 0 0,-1-1-1 0 0,1 1 1 0 0,-1 0 0 0 0,1-1 0 0 0,0-2 0 0 0,1-4 16 0 0,-1-1 0 0 0,0 0 0 0 0,0-10 0 0 0,-1 15-27 0 0,-1-28 55 0 0,-6-41-1 0 0,3 36-60 0 0,1 10-57 0 0,-2 1-1 0 0,0 0 0 0 0,-12-30 1 0 0,-33-73 158 0 0,45 117-148 0 0,-1 1-1 0 0,1 1 1 0 0,-2-1 0 0 0,1 1-1 0 0,-1 0 1 0 0,-1 1 0 0 0,0 0-1 0 0,-11-11 1 0 0,18 20 50 0 0,0-1 0 0 0,1 0 0 0 0,-1 1 1 0 0,0-1-1 0 0,0 1 0 0 0,1-1 0 0 0,-1 1 0 0 0,0-1 0 0 0,0 1 0 0 0,0 0 0 0 0,1 0 0 0 0,-1-1 0 0 0,0 1 0 0 0,0 0 1 0 0,0 0-1 0 0,0 0 0 0 0,0 0 0 0 0,0 0 0 0 0,0 0 0 0 0,1 0 0 0 0,-1 0 0 0 0,0 0 0 0 0,0 0 0 0 0,0 0 1 0 0,0 1-1 0 0,0-1 0 0 0,1 0 0 0 0,-1 1 0 0 0,0-1 0 0 0,0 0 0 0 0,-1 2 0 0 0,1-1 1 0 0,0 0-1 0 0,0 1 0 0 0,0-1 1 0 0,0 0-1 0 0,0 1 0 0 0,1-1 1 0 0,-1 1-1 0 0,0-1 0 0 0,1 1 1 0 0,-1-1-1 0 0,1 1 1 0 0,-1 0-1 0 0,1-1 0 0 0,0 1 1 0 0,0 0-1 0 0,0-1 0 0 0,0 1 1 0 0,0 2-1 0 0,1 8-106 0 0,1 0 0 0 0,0 1 0 0 0,1-1 1 0 0,0 0-1 0 0,7 16 0 0 0,30 57-263 0 0,-27-60 301 0 0,7 12 102 0 0,2-1 1 0 0,47 60-1 0 0,68 57 489 0 0,-120-136-471 0 0,1 0 1 0 0,1 0 0 0 0,1-2-1 0 0,38 23 1 0 0,-44-31-12 0 0,0 0-1 0 0,0-1 1 0 0,1 0 0 0 0,0-1-1 0 0,0-1 1 0 0,0 0 0 0 0,1-1-1 0 0,28 1 1 0 0,-32-3-34 0 0,-1-2 1 0 0,1 1-1 0 0,-1-1 0 0 0,1-1 1 0 0,-1 0-1 0 0,1 0 0 0 0,-1-2 1 0 0,0 1-1 0 0,11-6 0 0 0,40-17 83 0 0,49-23 163 0 0,-97 42-202 0 0,1-2-1 0 0,-2 0 0 0 0,1 0 1 0 0,-1-1-1 0 0,15-15 1 0 0,-22 18-48 0 0,-1-1 1 0 0,1 1-1 0 0,-1-1 1 0 0,-1 0-1 0 0,1 0 1 0 0,-2 0 0 0 0,1 0-1 0 0,-1-1 1 0 0,0 0-1 0 0,0 0 1 0 0,-1 0 0 0 0,-1 0-1 0 0,1 0 1 0 0,-2 0-1 0 0,1 0 1 0 0,-1-10 0 0 0,-2-14-168 0 0,-2-1 1 0 0,-14-62-1 0 0,7 62 173 0 0,9 27-15 0 0,-1 1 1 0 0,1 0 0 0 0,1 0 0 0 0,-1-1 0 0 0,1 1-1 0 0,0-8 1 0 0,13 37-387 0 0,23 62 143 0 0,-24-57 250 0 0,1 0 0 0 0,20 34 0 0 0,20 28 228 0 0,4 1 38 0 0,-20-35-105 0 0,-18-26-87 0 0,65 99-24 0 0,-66-105 25 0 0,1-1-1 0 0,1 0 1 0 0,27 22-1 0 0,-44-43-50 0 0,0 0-1 0 0,0 0 0 0 0,0 0 1 0 0,0-1-1 0 0,1 1 0 0 0,-1-1 1 0 0,1 1-1 0 0,-1-1 0 0 0,1 0 1 0 0,-1 0-1 0 0,1 0 0 0 0,0-1 1 0 0,0 1-1 0 0,-1 0 0 0 0,1-1 1 0 0,5 0-1 0 0,-7 0-7 0 0,-1 0 0 0 0,1-1 0 0 0,0 1 0 0 0,-1 0-1 0 0,1-1 1 0 0,-1 1 0 0 0,1-1 0 0 0,-1 1 0 0 0,1-1-1 0 0,-1 1 1 0 0,1-1 0 0 0,-1 1 0 0 0,1-1 0 0 0,-1 1 0 0 0,0-1-1 0 0,1 0 1 0 0,-1 1 0 0 0,0-1 0 0 0,0 0 0 0 0,1-1 0 0 0,2-14 116 0 0,-2 14-104 0 0,-1-10 56 0 0,0 0 1 0 0,0 1-1 0 0,-1-1 1 0 0,-1 0-1 0 0,-5-22 1 0 0,3 16-31 0 0,-20-75-76 0 0,-57-140-1 0 0,74 215 5 0 0,-68-150 4 0 0,21 53 20 0 0,4 13-1 0 0,8 17 0 0 0,-35-79 0 0 0,69 143 0 0 0,5 15 0 0 0,1-1 0 0 0,-1 0 0 0 0,-5-7 0 0 0,5 10-21 0 0,6 8-74 0 0,-1 0 0 0 0,0 0 0 0 0,-1 0-1 0 0,3 7 1 0 0,3 7-16 0 0,17 31-4 0 0,2 0-1 0 0,2-2 0 0 0,41 52 1 0 0,-23-38 31 0 0,-2 1 1 0 0,39 78 0 0 0,16 25 429 0 0,-92-154-286 0 0,0 0 0 0 0,1-1 0 0 0,0 0 0 0 0,1 0 1 0 0,12 10-1 0 0,-21-20-58 0 0,0 0-1 0 0,0 0 1 0 0,0 0 0 0 0,0 0-1 0 0,0 0 1 0 0,0 0 0 0 0,0 0-1 0 0,0 0 1 0 0,0 0 0 0 0,0 0-1 0 0,0 1 1 0 0,0-1 0 0 0,1 0-1 0 0,-1 0 1 0 0,0 0 0 0 0,0 0 0 0 0,0 0-1 0 0,0 0 1 0 0,0 0 0 0 0,0 0-1 0 0,0 0 1 0 0,0 0 0 0 0,0 0-1 0 0,0 0 1 0 0,0 0 0 0 0,0 0-1 0 0,0 0 1 0 0,1 0 0 0 0,-1 0 0 0 0,0 0-1 0 0,0 0 1 0 0,0 0 0 0 0,0 0-1 0 0,0 0 1 0 0,0 0 0 0 0,0 0-1 0 0,0 0 1 0 0,0 0 0 0 0,0 0-1 0 0,0 0 1 0 0,0 0 0 0 0,0 0-1 0 0,1 0 1 0 0,-1 0 0 0 0,0 0 0 0 0,0 0-1 0 0,0-1 1 0 0,0 1 0 0 0,0 0-1 0 0,0 0 1 0 0,0 0 0 0 0,0 0-1 0 0,0 0 1 0 0,0 0 0 0 0,0 0-1 0 0,0 0 1 0 0,0 0 0 0 0,0 0 0 0 0,0 0-1 0 0,0 0 1 0 0,0 0 0 0 0,0 0-1 0 0,0-1 1 0 0,-1-6 30 0 0,-6-9-2 0 0,-79-147 17 0 0,11 17-307 0 0,-117-202-428 0 0,182 330 674 0 0,-1 0 0 0 0,-1 0 0 0 0,-25-28 0 0 0,36 45 32 0 0,0-1 0 0 0,0 1-1 0 0,-1 0 1 0 0,1-1 0 0 0,-1 1-1 0 0,1 0 1 0 0,-1 0 0 0 0,1 0-1 0 0,-1 0 1 0 0,0 1 0 0 0,0-1-1 0 0,-3-1 1 0 0,4 2-15 0 0,0 0 0 0 0,0 0 0 0 0,0 0 0 0 0,0 0-1 0 0,0 0 1 0 0,0 0 0 0 0,0 1 0 0 0,0-1 0 0 0,0 0 0 0 0,0 0-1 0 0,0 1 1 0 0,0-1 0 0 0,0 0 0 0 0,1 1 0 0 0,-1-1 0 0 0,0 1-1 0 0,-2 1 1 0 0,1 0-18 0 0,0 0-1 0 0,0 1 0 0 0,0-1 1 0 0,1 1-1 0 0,-1 0 1 0 0,0-1-1 0 0,1 1 0 0 0,0 0 1 0 0,0 0-1 0 0,-1 0 1 0 0,2 0-1 0 0,-1 0 0 0 0,-1 6 1 0 0,0 10 10 0 0,1 1 1 0 0,0-1-1 0 0,3 22 1 0 0,10 60-61 0 0,-7-65 21 0 0,26 102 8 0 0,-15-73 71 0 0,5 10 2 0 0,31 80 1 0 0,42 69 14 0 0,-72-176 101 0 0,42 67 0 0 0,-57-105-109 0 0,-1-1 1 0 0,2 0-1 0 0,-1 0 0 0 0,12 9 1 0 0,-15-14-24 0 0,0-1 1 0 0,0 0 0 0 0,0 0 0 0 0,0 0 0 0 0,1 0-1 0 0,-1-1 1 0 0,1 0 0 0 0,0 0 0 0 0,-1 0-1 0 0,1 0 1 0 0,9 1 0 0 0,-12-3-17 0 0,-1 0 1 0 0,1-1-1 0 0,-1 1 0 0 0,1 0 1 0 0,-1 0-1 0 0,0-1 1 0 0,1 1-1 0 0,-1-1 1 0 0,0 0-1 0 0,0 1 0 0 0,1-1 1 0 0,-1 0-1 0 0,0 1 1 0 0,0-1-1 0 0,0 0 0 0 0,0 0 1 0 0,0 0-1 0 0,0 0 1 0 0,0 0-1 0 0,0 0 0 0 0,0-1 1 0 0,0 1-1 0 0,-1 0 1 0 0,1 0-1 0 0,1-2 0 0 0,-1-2 20 0 0,1 1-1 0 0,0 0 0 0 0,-1 0 0 0 0,1-1 0 0 0,-1 1 0 0 0,1-9 0 0 0,-2-34 62 0 0,-2 1 0 0 0,-1 0 0 0 0,-16-68 0 0 0,14 85-78 0 0,-19-80-149 0 0,7 41-30 0 0,-11-27-432 0 0,17 60 369 0 0,9 29 181 0 0,-1-1 0 0 0,1 1 0 0 0,-1 0 0 0 0,0-1 0 0 0,-1 1 0 0 0,-5-7 0 0 0,9 13 53 0 0,0 0 0 0 0,0 0 0 0 0,0 0 0 0 0,-1 0 0 0 0,1-1 0 0 0,0 1 0 0 0,0 0 0 0 0,0 0 0 0 0,0 0 0 0 0,0 0 0 0 0,0 0 0 0 0,-1 0 0 0 0,1 0 0 0 0,0 0 0 0 0,0 0 0 0 0,0 0 0 0 0,0-1 0 0 0,0 1 0 0 0,-1 0 0 0 0,1 0 0 0 0,0 0 0 0 0,0 0 0 0 0,0 0 0 0 0,0 0 0 0 0,0 0 0 0 0,-1 0 0 0 0,1 0 0 0 0,0 0 0 0 0,0 0 0 0 0,0 0 0 0 0,0 1 0 0 0,-1-1 0 0 0,1 0 0 0 0,0 0 0 0 0,0 0 0 0 0,0 0 0 0 0,0 0 0 0 0,0 0 0 0 0,-1 0 0 0 0,1 0 0 0 0,0 0 0 0 0,0 0 0 0 0,0 1 0 0 0,0-1 0 0 0,0 0 0 0 0,0 0 0 0 0,0 0 0 0 0,0 0 0 0 0,0 0 0 0 0,-1 0 0 0 0,1 1 0 0 0,0-1 0 0 0,0 0 0 0 0,0 0 0 0 0,0 0 0 0 0,0 0 0 0 0,0 1 0 0 0,0-1 0 0 0,0 0 0 0 0,-2 8 0 0 0,2-8 0 0 0,-1 12 0 0 0,1-1 0 0 0,0 1 0 0 0,1 0 0 0 0,1-1 0 0 0,0 1 0 0 0,0-1 0 0 0,1 1 0 0 0,0-1 0 0 0,6 12 0 0 0,3 6 72 0 0,1-1 0 0 0,24 38 0 0 0,-19-39-26 0 0,0 0-1 0 0,2-1 0 0 0,1-1 1 0 0,1-2-1 0 0,43 37 0 0 0,-56-53-22 0 0,0-1 0 0 0,0 0 0 0 0,1 0 0 0 0,0-1-1 0 0,0 0 1 0 0,10 3 0 0 0,-16-7-15 0 0,-1 0 0 0 0,0 0 0 0 0,1-1 0 0 0,-1 1 0 0 0,1-1 0 0 0,0 1 0 0 0,-1-1 0 0 0,1 0 0 0 0,-1-1 0 0 0,1 1 0 0 0,-1-1 0 0 0,1 1 0 0 0,-1-1 0 0 0,1 0 0 0 0,-1 0 0 0 0,0-1 0 0 0,1 1 0 0 0,-1-1 0 0 0,0 1 0 0 0,0-1 0 0 0,0 0 0 0 0,4-4 0 0 0,-3 2-6 0 0,0 0 1 0 0,0 0-1 0 0,0-1 0 0 0,0 1 0 0 0,-1-1 1 0 0,0 0-1 0 0,0 0 0 0 0,0 0 0 0 0,-1-1 1 0 0,4-10-1 0 0,-4 7 1 0 0,0 1 1 0 0,0-1-1 0 0,-1 0 0 0 0,-1 1 1 0 0,0-1-1 0 0,-1-14 0 0 0,-3-3 3 0 0,-1 1 0 0 0,-1-1 0 0 0,-19-46 0 0 0,23 65-15 0 0,-13-28-150 0 0,14 33 152 0 0,1 1 1 0 0,-1 0-1 0 0,0-1 1 0 0,1 1-1 0 0,-1 0 1 0 0,0 0-1 0 0,0 0 1 0 0,0-1-1 0 0,0 1 1 0 0,0 0-1 0 0,0 0 1 0 0,0 1-1 0 0,-1-1 0 0 0,1 0 1 0 0,0 0-1 0 0,0 0 1 0 0,-1 1-1 0 0,1-1 1 0 0,0 1-1 0 0,-1-1 1 0 0,-1 0-1 0 0,2 2 6 0 0,0-1 0 0 0,0 0 1 0 0,1 0-1 0 0,-1 0 0 0 0,0 1 0 0 0,0-1 0 0 0,0 0 0 0 0,0 1 1 0 0,1-1-1 0 0,-1 1 0 0 0,0-1 0 0 0,0 1 0 0 0,1-1 0 0 0,-1 1 1 0 0,0 0-1 0 0,1-1 0 0 0,-1 1 0 0 0,0 0 0 0 0,1 0 0 0 0,-1-1 1 0 0,0 2-1 0 0,-9 21 130 0 0,7-14 27 0 0,-31 68-37 0 0,31-69-71 0 0,-1-1 1 0 0,0 0 0 0 0,-1 0 0 0 0,1 0 0 0 0,-1-1-1 0 0,-1 0 1 0 0,-7 8 0 0 0,10-12-29 0 0,0 1 0 0 0,0-1 1 0 0,-1 0-1 0 0,1 0 0 0 0,0-1 0 0 0,-1 1 1 0 0,1-1-1 0 0,-1 1 0 0 0,0-1 0 0 0,1 0 0 0 0,-1-1 1 0 0,0 1-1 0 0,1 0 0 0 0,-1-1 0 0 0,0 0 0 0 0,0 0 1 0 0,0 0-1 0 0,-4-1 0 0 0,-3-2 20 0 0,-1 0 1 0 0,1 0-1 0 0,-1-1 0 0 0,1 0 0 0 0,1-1 1 0 0,-1 0-1 0 0,0-1 0 0 0,-13-10 0 0 0,-9-8-163 0 0,-31-33-1 0 0,48 43 65 0 0,-41-37-252 0 0,-140-132-374 0 0,144 129 567 0 0,-72-96 0 0 0,86 98 100 0 0,3-1 1 0 0,-40-79-1 0 0,44 64-14 0 0,4-1 1 0 0,2-1-1 0 0,-29-132 0 0 0,30 56-318 0 0,7 36 280 0 0,-2 19 148 0 0,-4-23 243 0 0,20 90-256 0 0,-2-14 103 0 0,6 37-158 0 0,0 0 1 0 0,0 0-1 0 0,0 0 0 0 0,0 1 1 0 0,-1-1-1 0 0,1 0 0 0 0,0 0 1 0 0,-1 0-1 0 0,1 0 0 0 0,0 0 1 0 0,-1 1-1 0 0,1-1 0 0 0,-1 0 1 0 0,0-1-1 0 0,-3 2 64 0 0,2 9-79 0 0,1-2-57 0 0,1 1 0 0 0,-1 0 0 0 0,-3 10 0 0 0,3-13 46 0 0,0 0 0 0 0,1 0-1 0 0,0 1 1 0 0,0 6 0 0 0,0 10 17 0 0,0-21-1 0 0,0 1 0 0 0,0-1 0 0 0,0 1 0 0 0,0-1 0 0 0,0 1 0 0 0,1-1 0 0 0,-1 1 0 0 0,1-1 0 0 0,-1 1 0 0 0,1-1 0 0 0,1 3 0 0 0,-2-4 2 0 0,0-1 1 0 0,0 1-1 0 0,0 0 0 0 0,0-1 1 0 0,0 1-1 0 0,0 0 0 0 0,0 0 0 0 0,0-1 1 0 0,1 1-1 0 0,-1 0 0 0 0,0-1 0 0 0,0 1 1 0 0,0 0-1 0 0,0 0 0 0 0,0-1 0 0 0,1 1 1 0 0,-1 0-1 0 0,0 0 0 0 0,0 0 1 0 0,0-1-1 0 0,1 1 0 0 0,-1 0 0 0 0,0 0 1 0 0,0 0-1 0 0,1 0 0 0 0,-1 0 0 0 0,0-1 1 0 0,0 1-1 0 0,1 0 0 0 0,-1 0 1 0 0,0 0-1 0 0,1 0 0 0 0,-1 0 0 0 0,0 0 1 0 0,0 0-1 0 0,1 0 0 0 0,-1 0 0 0 0,0 0 1 0 0,1 0-1 0 0,-1 0 0 0 0,0 0 0 0 0,1 0 1 0 0,-1 0-1 0 0,0 0 0 0 0,0 0 1 0 0,1 1-1 0 0,-1-1 0 0 0,0 0 0 0 0,0 0 1 0 0,1 0-1 0 0,-1 0 0 0 0,0 1 0 0 0,0-1 1 0 0,1 0-1 0 0,-1 0 0 0 0,0 0 1 0 0,0 1-1 0 0,0-1 0 0 0,0 0 0 0 0,1 0 1 0 0,-1 1-1 0 0,0-1 0 0 0,0 0 0 0 0,0 0 1 0 0,0 1-1 0 0,0-1 0 0 0,3-23 39 0 0,-1 0-1 0 0,-2 0 1 0 0,-3-36-1 0 0,1 28-10 0 0,0 3-12 0 0,-8-32 0 0 0,-2-15 10 0 0,10 54-27 0 0,-1-12-9 0 0,0-1 0 0 0,4-39 1 0 0,1 22-150 0 0,-1 24 79 0 0,4-28-1 0 0,3-49 75 0 0,-7 84 99 0 0,-1 14-29 0 0,0 8 26 0 0,-10 35-406 0 0,5 9 72 0 0,0 16 69 0 0,3-17 173 0 0,1 21 0 0 0,2-15-51 0 0,-1-31 33 0 0,3 34-1 0 0,0-22 20 0 0,-3-24 19 0 0,1-1-1 0 0,-1 0 1 0 0,1 0-1 0 0,1 0 1 0 0,-1 0-1 0 0,1 0 1 0 0,0 0 0 0 0,1 0-1 0 0,-1 0 1 0 0,8 11-1 0 0,-10-18-14 0 0,1 1 0 0 0,-1-1-1 0 0,0 1 1 0 0,1-1 0 0 0,-1 1-1 0 0,0-1 1 0 0,1 1 0 0 0,-1-1-1 0 0,1 0 1 0 0,-1 1 0 0 0,1-1-1 0 0,-1 0 1 0 0,1 1 0 0 0,-1-1-1 0 0,1 0 1 0 0,0 0 0 0 0,-1 0-1 0 0,1 1 1 0 0,-1-1 0 0 0,1 0-1 0 0,-1 0 1 0 0,1 0 0 0 0,0 0-1 0 0,-1 0 1 0 0,1 0 0 0 0,0 0-1 0 0,0-1 4 0 0,0 1-1 0 0,0-1 1 0 0,0 1-1 0 0,1-1 1 0 0,-1 1-1 0 0,0-1 0 0 0,-1 0 1 0 0,1 0-1 0 0,0 1 1 0 0,0-1-1 0 0,0 0 0 0 0,1-1 1 0 0,2-3 28 0 0,-1-1 1 0 0,0 1-1 0 0,5-11 0 0 0,-1-2-4 0 0,-2 0 0 0 0,0-1-1 0 0,-1 0 1 0 0,-1 0 0 0 0,1-20 0 0 0,-3 31-31 0 0,14-308 54 0 0,-13 218-46 0 0,-4-15 55 0 0,0 77-98 0 0,1 27-13 0 0,2 26-24 0 0,-3 87-571 0 0,2-35 573 0 0,1 42 28 0 0,15 209-43 0 0,-12-288 82 0 0,0 0 0 0 0,11 39 0 0 0,-14-69 7 0 0,-1 1 0 0 0,1-1 1 0 0,0 1-1 0 0,0-1 1 0 0,0 1-1 0 0,1-1 1 0 0,-1 0-1 0 0,1 1 1 0 0,-1-1-1 0 0,1 0 1 0 0,0 0-1 0 0,2 2 1 0 0,-4-4-1 0 0,1 1 1 0 0,0-1-1 0 0,0 1 1 0 0,0-1-1 0 0,-1 1 1 0 0,1-1-1 0 0,0 0 1 0 0,0 0-1 0 0,0 1 1 0 0,0-1-1 0 0,0 0 1 0 0,0 0-1 0 0,0 0 1 0 0,0 0-1 0 0,-1 0 1 0 0,1 0-1 0 0,0 0 1 0 0,0 0-1 0 0,0 0 1 0 0,0-1-1 0 0,0 1 0 0 0,0 0 1 0 0,0-1-1 0 0,-1 1 1 0 0,1 0-1 0 0,0-1 1 0 0,0 1-1 0 0,-1-1 1 0 0,1 1-1 0 0,0-1 1 0 0,0 1-1 0 0,-1-1 1 0 0,1 0-1 0 0,0 1 1 0 0,-1-1-1 0 0,1 0 1 0 0,0-1 0 0 0,1-1 20 0 0,0-1 0 0 0,0 1 0 0 0,0 0 1 0 0,-1-1-1 0 0,1 0 0 0 0,-1 1 1 0 0,0-1-1 0 0,1-5 0 0 0,4-12 55 0 0,0 5-40 0 0,-1 0 0 0 0,-1-1 0 0 0,-1 1 0 0 0,2-20 0 0 0,-2 15-16 0 0,8-27 0 0 0,2-13-11 0 0,8-90-28 0 0,4-34-201 0 0,-23 169 183 0 0,-1 0-1 0 0,-2-24 1 0 0,0 9-18 0 0,1 30 50 0 0,1 1 0 0 0,-1-1 0 0 0,0 1 0 0 0,0-1 0 0 0,0 1 1 0 0,0-1-1 0 0,-1 1 0 0 0,1-1 0 0 0,0 1 0 0 0,0 0 0 0 0,0-1 0 0 0,0 1 0 0 0,0-1 0 0 0,-1 1 0 0 0,1-1 0 0 0,0 1 0 0 0,0-1 0 0 0,-1 1 0 0 0,1 0 0 0 0,0-1 0 0 0,0 1 0 0 0,-1-1 1 0 0,1 1-1 0 0,-1 0 0 0 0,1-1 0 0 0,0 1 0 0 0,-1 0 0 0 0,1 0 0 0 0,-1-1 0 0 0,1 1 0 0 0,-1 0 0 0 0,1 0 0 0 0,0 0 0 0 0,-1 0 0 0 0,0-1 0 0 0,0 1-1 0 0,1 0 0 0 0,-1 1 0 0 0,0-1 0 0 0,1 0 0 0 0,-1 0 0 0 0,0 0 0 0 0,1 0 0 0 0,-1 1 0 0 0,1-1 0 0 0,-1 0 0 0 0,0 1 0 0 0,1-1 0 0 0,-1 0 0 0 0,1 1 0 0 0,-1-1 0 0 0,1 1 0 0 0,-1-1-1 0 0,1 1 1 0 0,-1-1 0 0 0,1 1 0 0 0,0-1 0 0 0,-1 1 0 0 0,1 0 0 0 0,-1 0 0 0 0,-15 23-201 0 0,-1 3 71 0 0,-17 49 11 0 0,27-56 60 0 0,0 0 0 0 0,1 0-1 0 0,1 0 1 0 0,-4 33 0 0 0,9-50 60 0 0,-11 79 361 0 0,-1 134 0 0 0,12-208-338 0 0,1 0 0 0 0,0-1 0 0 0,2 10 0 0 0,3-21 56 0 0,-2-1-45 0 0,-1 0 0 0 0,0-1-1 0 0,0 1 1 0 0,-1-1 0 0 0,0 1 0 0 0,0-1 0 0 0,0 0 0 0 0,1-8 0 0 0,3-9 26 0 0,20-67-52 0 0,20-128 0 0 0,-30 131 18 0 0,4-29 31 0 0,-6 22-64 0 0,4-34-29 0 0,-20 105 36 0 0,-2 14 0 0 0,3 9 0 0 0,1 0 0 0 0,0 0 0 0 0,0 0 0 0 0,0 0 0 0 0,0-1 0 0 0,-1 1 0 0 0,1 0 0 0 0,0 0 0 0 0,0 0 0 0 0,0 0 0 0 0,-1 0 0 0 0,1 0 0 0 0,0 0 0 0 0,0 0 0 0 0,0 0 0 0 0,-1 0 0 0 0,1 0 0 0 0,0 0 0 0 0,0 0 0 0 0,0 0 0 0 0,-1 0 0 0 0,1 0 0 0 0,0 0 0 0 0,0 0 0 0 0,0 1 0 0 0,0-1 0 0 0,-1 0 0 0 0,1 0 0 0 0,0 0 0 0 0,0 0 0 0 0,0 0 0 0 0,0 0 0 0 0,-1 0 0 0 0,1 1 0 0 0,0-1 0 0 0,0 0 0 0 0,0 0 0 0 0,0 0 0 0 0,0 1 0 0 0,-11 12-52 0 0,1 1 0 0 0,1 0-1 0 0,1 0 1 0 0,-11 24 0 0 0,0-1-47 0 0,-75 171-38 0 0,-9 15 490 0 0,85-190-259 0 0,13-20-57 0 0,-2-1 0 0 0,0 0 1 0 0,-10 13-1 0 0,17-24-32 0 0,0-1 0 0 0,0 0 0 0 0,0 0 0 0 0,0 1 0 0 0,-1-1 0 0 0,1 0 0 0 0,0 0 0 0 0,0 1 0 0 0,0-1 0 0 0,-1 0 0 0 0,1 0 0 0 0,0 0 0 0 0,0 1 0 0 0,0-1 0 0 0,-1 0 0 0 0,1 0 0 0 0,0 0 0 0 0,-1 0 0 0 0,1 0 0 0 0,0 1 0 0 0,0-1 0 0 0,-1 0 0 0 0,1 0 0 0 0,0 0 0 0 0,-1 0 0 0 0,1 0 0 0 0,0 0 0 0 0,0 0 0 0 0,-1 0 0 0 0,1 0 0 0 0,0 0 0 0 0,-1 0 0 0 0,1 0 0 0 0,-4-10 94 0 0,3-15-51 0 0,16-116-48 0 0,3-48 0 0 0,-8-24 0 0 0,-9 192 0 0 0,-1 0 0 0 0,-5-34 0 0 0,5 53 0 0 0,0 1 0 0 0,-1-1 0 0 0,1 0 0 0 0,0 0 0 0 0,-1 1 0 0 0,1-1 0 0 0,-1 1 0 0 0,0-1 0 0 0,0 0 0 0 0,1 1 0 0 0,-1-1 0 0 0,-2-1 0 0 0,3 3 0 0 0,-1 0 0 0 0,1-1 0 0 0,-1 1 0 0 0,1 0 0 0 0,-1-1 0 0 0,0 1 0 0 0,1 0 0 0 0,-1 0 0 0 0,0 0 0 0 0,1 0 0 0 0,-1-1 0 0 0,0 1 0 0 0,1 0 0 0 0,-1 0 0 0 0,0 0 0 0 0,1 0 0 0 0,-1 1 0 0 0,0-1 0 0 0,1 0 0 0 0,-1 0 0 0 0,0 0 0 0 0,1 0 0 0 0,-1 1 0 0 0,1-1 0 0 0,-1 0 0 0 0,0 1 0 0 0,1-1 0 0 0,-1 0 0 0 0,1 1 0 0 0,-1-1 0 0 0,1 1 0 0 0,-1 0 0 0 0,-3 2-6 0 0,0 1 0 0 0,0 0 1 0 0,0-1-1 0 0,1 1 0 0 0,0 1 0 0 0,0-1 0 0 0,-5 9 0 0 0,-15 37-163 0 0,14-31 97 0 0,1 4 24 0 0,-12 45-1 0 0,5-15 34 0 0,-11 52-41 0 0,16-61 30 0 0,5-21 26 0 0,1 1 0 0 0,0 35 0 0 0,4-56 6 0 0,0-1 0 0 0,0 0 0 0 0,0 1 0 0 0,0-1 0 0 0,1 0 0 0 0,-1 0 0 0 0,1 1 0 0 0,0-1 0 0 0,-1 0 0 0 0,1 0 1 0 0,0 0-1 0 0,0 0 0 0 0,2 3 0 0 0,5-10 63 0 0,-5 1-48 0 0,0 1 0 0 0,0 0 0 0 0,0-1 0 0 0,-1 1-1 0 0,0-1 1 0 0,0 0 0 0 0,0 0 0 0 0,0 1 0 0 0,0-2 0 0 0,-1 1 0 0 0,2-6 0 0 0,7-17 43 0 0,160-357 13 0 0,-158 355-77 0 0,33-85 0 0 0,-38 99 0 0 0,-6 12 0 0 0,1 0 0 0 0,-1 1 0 0 0,0-1 0 0 0,0 0 0 0 0,0 0 0 0 0,0-3 0 0 0,-1 6 0 0 0,0 1 0 0 0,0-1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 0 0 0 0,0 0 0 0 0,0 0 0 0 0,-1-1 0 0 0,1 1 0 0 0,0 0 0 0 0,0 0 0 0 0,0 0 0 0 0,0 0 0 0 0,0 0 0 0 0,0 0 0 0 0,0 0 0 0 0,0 0 0 0 0,0 0 0 0 0,0-1 0 0 0,0 1 0 0 0,0 0 0 0 0,0 0 0 0 0,0 0 0 0 0,0 0 0 0 0,0 0 0 0 0,0 0 0 0 0,0 0 0 0 0,0-1 0 0 0,0 1 0 0 0,0 0 0 0 0,0 0 0 0 0,0 0 0 0 0,0 0 0 0 0,-6 6 0 0 0,6-6 0 0 0,-11 15 0 0 0,7-10 0 0 0,1 0 0 0 0,0 0 0 0 0,-5 9 0 0 0,2 0-7 0 0,-34 89-81 0 0,5-2-161 0 0,25-73 249 0 0,7-21 3 0 0,0 0-1 0 0,1 0 0 0 0,0 0 1 0 0,0 1-1 0 0,0 8 1 0 0,-2 5 134 0 0,4-21-136 0 0,1 0 1 0 0,-1 0-1 0 0,0 0 0 0 0,0 0 0 0 0,0-1 1 0 0,0 1-1 0 0,0 0 0 0 0,0 0 0 0 0,0 0 1 0 0,0 0-1 0 0,0 0 0 0 0,1 0 1 0 0,-1 0-1 0 0,0 0 0 0 0,0 0 0 0 0,0 0 1 0 0,0 0-1 0 0,0 0 0 0 0,0 0 0 0 0,0 0 1 0 0,0 0-1 0 0,1 0 0 0 0,-1 0 0 0 0,0 0 1 0 0,0 0-1 0 0,0 0 0 0 0,0 0 0 0 0,0 0 1 0 0,0 0-1 0 0,0 0 0 0 0,0 0 0 0 0,0 0 1 0 0,1 1-1 0 0,-1-1 0 0 0,0 0 0 0 0,0 0 1 0 0,0 0-1 0 0,0 0 0 0 0,0 0 0 0 0,0 0 1 0 0,0 0-1 0 0,0 0 0 0 0,0 0 1 0 0,0 0-1 0 0,0 0 0 0 0,0 1 0 0 0,0-1 1 0 0,0 0-1 0 0,0 0 0 0 0,0 0 0 0 0,1 0 1 0 0,-1 0-1 0 0,0 0 0 0 0,0 1 0 0 0,5-8 5 0 0,14-22 9 0 0,-2 0 1 0 0,-1-2 0 0 0,12-35-1 0 0,29-101-79 0 0,-50 147 47 0 0,-2 1 17 0 0,3-20 0 0 0,1-5 0 0 0,0-22 0 0 0,-9 60 0 0 0,-1 3-75 0 0,-2 7 14 0 0,-1 5-34 0 0,-8 35 17 0 0,3-7 59 0 0,-3 3 21 0 0,-19 52-16 0 0,9-32-43 0 0,-27 66 54 0 0,1-13-22 0 0,14-29-24 0 0,10-22-6 0 0,-3 7 110 0 0,0 1 259 0 0,25-63-222 0 0,3-12-63 0 0,1 0 0 0 0,0 0-1 0 0,1 0 1 0 0,3-6 0 0 0,8-19-33 0 0,-10 16 4 0 0,0 2 16 0 0,-1 1 0 0 0,2-1 0 0 0,9-19 0 0 0,76-126-112 0 0,-76 129 96 0 0,0-1 0 0 0,-2-1 0 0 0,12-42 0 0 0,-14 37 32 0 0,5-36 0 0 0,-14 69-32 0 0,-1 1 0 0 0,0-1 0 0 0,0 1 0 0 0,0-1 0 0 0,1 0 0 0 0,-2 1 0 0 0,1-1 0 0 0,0 1 0 0 0,0-1 0 0 0,-1-2 0 0 0,-4 1 0 0 0,-5 8 0 0 0,4 1-23 0 0,0 0 0 0 0,0 1 0 0 0,1-1 0 0 0,0 1 0 0 0,0 0 0 0 0,1 0 0 0 0,-6 15 0 0 0,-7 8-137 0 0,-24 47 38 0 0,16-27 100 0 0,18-36-9 0 0,1 1-1 0 0,-7 22 0 0 0,-1 6-49 0 0,-1-3 9 0 0,-12 47-1 0 0,13-36 156 0 0,7-26-38 0 0,1 0-1 0 0,-4 31 1 0 0,8-34 0 0 0,-3 57 246 0 0,5-77-211 0 0,1-3-73 0 0,0 1 0 0 0,0-1 0 0 0,-1 1 0 0 0,1-1 0 0 0,0 0 0 0 0,0 1 0 0 0,0-1 0 0 0,-1 0 0 0 0,1 0 0 0 0,0 1 0 0 0,-1-1 0 0 0,1 0 0 0 0,-1 0 0 0 0,1 0 0 0 0,-1 0 0 0 0,1 0 0 0 0,-1 0 0 0 0,1-2 0 0 0,7-22 41 0 0,2-4-5 0 0,7-38 1 0 0,13-77-32 0 0,-17 91-12 0 0,-8 36 0 0 0,5-28 0 0 0,-1-75 92 0 0,-7 91-23 0 0,-2 1 0 0 0,-6-43 0 0 0,5 57-75 0 0,-1 3-46 0 0,0 0 0 0 0,0 0-1 0 0,-1 0 1 0 0,0 1 0 0 0,-1-1-1 0 0,-9-16 1 0 0,12 25 32 0 0,0-1 0 0 0,-1 1 1 0 0,0 0-1 0 0,1 0 0 0 0,-1 0 1 0 0,0 0-1 0 0,0 0 0 0 0,0 0 1 0 0,0 0-1 0 0,-1 0 0 0 0,1 1 1 0 0,0-1-1 0 0,-1 1 0 0 0,1 0 1 0 0,-1 0-1 0 0,0 0 0 0 0,1 0 1 0 0,-1 0-1 0 0,0 0 0 0 0,1 1 1 0 0,-1-1-1 0 0,0 1 0 0 0,0 0 1 0 0,0 0-1 0 0,1 0 0 0 0,-6 1 1 0 0,0 0-37 0 0,1 0 1 0 0,-1 1 0 0 0,1 0-1 0 0,-1 1 1 0 0,1-1 0 0 0,0 2-1 0 0,0-1 1 0 0,-12 8 0 0 0,2 1-24 0 0,-9 4-63 0 0,-45 39 1 0 0,35-24 116 0 0,21-19 11 0 0,1 1 1 0 0,0 0-1 0 0,-20 26 0 0 0,-48 64 14 0 0,32-44 127 0 0,48-56-92 0 0,1-2-19 0 0,1 0 0 0 0,-1-1 0 0 0,0 1 0 0 0,1 0 0 0 0,-1 0-1 0 0,0-1 1 0 0,0 1 0 0 0,0 0 0 0 0,0-1 0 0 0,0 1 0 0 0,0-1 0 0 0,1 1 0 0 0,-1-1 0 0 0,0 0 0 0 0,0 1-1 0 0,0-1 1 0 0,-1 0 0 0 0,0 0 0 0 0,2 0-14 0 0,0 0-1 0 0,-1 0 1 0 0,1 0-1 0 0,0 0 1 0 0,0 0-1 0 0,-1 0 1 0 0,1 0-1 0 0,0 0 1 0 0,0 0-1 0 0,0 0 1 0 0,-1-1-1 0 0,1 1 0 0 0,0 0 1 0 0,0 0-1 0 0,-1 0 1 0 0,1 0-1 0 0,0-1 1 0 0,0 1-1 0 0,0 0 1 0 0,0 0-1 0 0,-1-1 1 0 0,1 1-1 0 0,0 0 1 0 0,0 0-1 0 0,0-1 1 0 0,0 1-1 0 0,0 0 1 0 0,0 0-1 0 0,0-1 1 0 0,0 1-1 0 0,0 0 1 0 0,0 0-1 0 0,0-1 1 0 0,0 1-1 0 0,0 0 1 0 0,0 0-1 0 0,0-1 1 0 0,0 1-1 0 0,0-12 13 0 0,4-25-14 0 0,2 0 0 0 0,14-48 0 0 0,7-27 0 0 0,-18 61 0 0 0,-6 35 0 0 0,7-27 0 0 0,-5 15 0 0 0,-4 23 0 0 0,-1 0 0 0 0,1 0 0 0 0,0 1 0 0 0,3-7 0 0 0,-4 10 0 0 0,0 1 0 0 0,0 0 0 0 0,0 0 0 0 0,0 0 0 0 0,0 0 0 0 0,0 0 0 0 0,0 0 0 0 0,0 0 0 0 0,0-1 0 0 0,0 1 0 0 0,0 0 0 0 0,0 0 0 0 0,0 0 0 0 0,0 0 0 0 0,0 0 0 0 0,0-1 0 0 0,0 1 0 0 0,0 0 0 0 0,0 0 0 0 0,0 0 0 0 0,0 0 0 0 0,0 0 0 0 0,0 0 0 0 0,0-1 0 0 0,0 1 0 0 0,0 0 0 0 0,0 0 0 0 0,-1 0 0 0 0,1 0 0 0 0,0 0 0 0 0,0 0 0 0 0,0 0 0 0 0,0 0 0 0 0,0-1 0 0 0,0 1 0 0 0,0 0 0 0 0,0 0 0 0 0,-1 0 0 0 0,1 0 0 0 0,0 0 0 0 0,0 0 0 0 0,0 0 0 0 0,0 0 0 0 0,0 0 0 0 0,0 0 0 0 0,-1 0 0 0 0,1 0 0 0 0,0 0 0 0 0,0 0 0 0 0,0 0 0 0 0,0 0 0 0 0,0 0 0 0 0,0 0 0 0 0,-1 0 0 0 0,1 0 0 0 0,-8 4 0 0 0,-22 49-175 0 0,-27 67-1 0 0,22-42 59 0 0,-20 49 57 0 0,14-32 60 0 0,35-75 19 0 0,-1 1 37 0 0,3-17 7 0 0,7-7-5 0 0,-1 0 0 0 0,1-1 0 0 0,-1 1 1 0 0,0 0-1 0 0,0-1 0 0 0,3-6 1 0 0,2-4-45 0 0,20-37-14 0 0,-3-1 0 0 0,20-59 0 0 0,-9 21 0 0 0,-4 6 0 0 0,-29 80 0 0 0,-1-1 0 0 0,1 0 0 0 0,-1 0 0 0 0,1-7 0 0 0,1-6 0 0 0,-3 19 0 0 0,0-1 1 0 0,0 0-1 0 0,0 0 0 0 0,0 0 1 0 0,0 0-1 0 0,-1 0 0 0 0,1 0 1 0 0,0 0-1 0 0,0 0 0 0 0,0 1 1 0 0,0-1-1 0 0,0 0 0 0 0,0 0 1 0 0,0 0-1 0 0,0 0 0 0 0,-1 0 1 0 0,1 0-1 0 0,0 0 0 0 0,0 0 1 0 0,0 0-1 0 0,0 0 0 0 0,0 0 1 0 0,0 0-1 0 0,-1 0 0 0 0,1 0 0 0 0,0 0 1 0 0,0 0-1 0 0,0 0 0 0 0,0 0 1 0 0,0 0-1 0 0,0 0 0 0 0,-1 0 1 0 0,1 0-1 0 0,0 0 0 0 0,0 0 1 0 0,0 0-1 0 0,0 0 0 0 0,0 0 1 0 0,0 0-1 0 0,0 0 0 0 0,-1-1 1 0 0,1 1-1 0 0,0 0 0 0 0,0 0 1 0 0,0 0-1 0 0,0 0 0 0 0,0 0 1 0 0,0 0-1 0 0,0 0 0 0 0,0 0 0 0 0,0-1 1 0 0,0 1-1 0 0,0 0 0 0 0,0 0 1 0 0,-1 0-1 0 0,1 0 0 0 0,0 0 1 0 0,0 0-1 0 0,0-1 0 0 0,0 1 1 0 0,0 0-1 0 0,0 0 0 0 0,0 0 1 0 0,0 0-1 0 0,0 0 0 0 0,0 0 1 0 0,1-1-1 0 0,-9 6 65 0 0,-16 21-82 0 0,0 2-1 0 0,2 0 1 0 0,-23 40 0 0 0,6-12-9 0 0,32-44 26 0 0,-12 25 0 0 0,-2 3 0 0 0,12-26 0 0 0,1-1 0 0 0,1 1 0 0 0,-9 24 0 0 0,14-33 0 0 0,0 1 0 0 0,-1-1 0 0 0,-5 8 0 0 0,6-10 0 0 0,0 0 0 0 0,0 0 0 0 0,0 0 0 0 0,1 0 0 0 0,-1 0 0 0 0,1 1 0 0 0,0-1 0 0 0,0 1 0 0 0,0-1 0 0 0,-1 6 0 0 0,0 1 0 0 0,-1-3 0 0 0,4-7 0 0 0,3-4 0 0 0,-2-4 14 0 0,0 1 1 0 0,0 0-1 0 0,1 0 0 0 0,-1 0 1 0 0,9-13-1 0 0,5-13 44 0 0,21-45-47 0 0,-13 32-98 0 0,29-55 3 0 0,15-32 244 0 0,-52 98-143 0 0,10-30 49 0 0,-25 57-42 0 0,-1 8-23 0 0,0 0 0 0 0,0 0 0 0 0,0 0 0 0 0,0 0-1 0 0,0 0 1 0 0,0 0 0 0 0,0 0 0 0 0,0 0 0 0 0,0 0 0 0 0,0-1 0 0 0,0 1 0 0 0,0 0 0 0 0,0 0 0 0 0,0 0 0 0 0,0 0 0 0 0,0 0 0 0 0,0 0 0 0 0,0 0-1 0 0,0 0 1 0 0,0 0 0 0 0,0 0 0 0 0,0 0 0 0 0,0 0 0 0 0,0 0 0 0 0,0-1 0 0 0,0 1 0 0 0,0 0 0 0 0,0 0 0 0 0,0 0 0 0 0,0 0 0 0 0,0 0 0 0 0,0 0 0 0 0,0 0-1 0 0,-1 0 1 0 0,1 0 0 0 0,0 0 0 0 0,0 0 0 0 0,0 0 0 0 0,0 0 0 0 0,0 0 0 0 0,0 0 0 0 0,0 0 0 0 0,0 0 0 0 0,0 0 0 0 0,0 0 0 0 0,0 0 0 0 0,0 0-1 0 0,-1 0 1 0 0,1 0 0 0 0,0 0 0 0 0,0 0 0 0 0,0 0 0 0 0,0 0 0 0 0,-6 4 7 0 0,-4 5-13 0 0,-5 10 5 0 0,-1 0 0 0 0,-1-1 0 0 0,-32 27 0 0 0,-3 5 54 0 0,47-46-54 0 0,1 0 1 0 0,-1 0 0 0 0,1 0 0 0 0,0 0 0 0 0,0 1 0 0 0,0-1 0 0 0,0 1 0 0 0,1 0 0 0 0,0 1 0 0 0,-3 4 0 0 0,-13 19-15 0 0,16-25 6 0 0,0 1-1 0 0,0-1 1 0 0,0 0-1 0 0,1 1 1 0 0,-1 0-1 0 0,-1 5 1 0 0,-2 1-61 0 0,6-10 59 0 0,-1 0-1 0 0,0-1 1 0 0,1 1 0 0 0,-1 1-1 0 0,1-1 1 0 0,-1 0-1 0 0,1 0 1 0 0,-1 0-1 0 0,1 0 1 0 0,0 0-1 0 0,0 0 1 0 0,-1 0-1 0 0,1 1 1 0 0,0 1 0 0 0,0-3 9 0 0,0 0 1 0 0,1 0-1 0 0,-1 1 1 0 0,0-1 0 0 0,0 0-1 0 0,0 0 1 0 0,0 0-1 0 0,0 0 1 0 0,0 1 0 0 0,1-1-1 0 0,-1 0 1 0 0,0 0-1 0 0,0 0 1 0 0,0 0 0 0 0,0 0-1 0 0,1 0 1 0 0,-1 0-1 0 0,0 0 1 0 0,0 0 0 0 0,0 0-1 0 0,1 1 1 0 0,-1-1-1 0 0,0 0 1 0 0,0 0 0 0 0,0 0-1 0 0,1 0 1 0 0,-1 0-1 0 0,0 0 1 0 0,0 0 0 0 0,0 0-1 0 0,1-1 1 0 0,-1 1-1 0 0,0 0 1 0 0,0 0 0 0 0,0 0-1 0 0,1 0 1 0 0,8-4 2 0 0,-5 2-3 0 0,5-3 1 0 0,-1 0 0 0 0,1-1 0 0 0,-1-1 0 0 0,14-12 0 0 0,-4 2 0 0 0,59-57-1 0 0,-53 49-8 0 0,-5 3-19 0 0,21-30 1 0 0,-4 5 28 0 0,0-1-1 0 0,4-6 0 0 0,-28 37 0 0 0,-11 14 0 0 0,1 1 0 0 0,0-1 0 0 0,0 0 0 0 0,0 1 0 0 0,0-1 0 0 0,0 1 0 0 0,5-4 0 0 0,2 2 0 0 0,-6 6 0 0 0,-4 3 0 0 0,1-3 0 0 0,0 1 0 0 0,0-1 0 0 0,0 1 0 0 0,0 0 0 0 0,-1-1 0 0 0,0 1 0 0 0,1-1 0 0 0,-1 1 0 0 0,0-1 0 0 0,0 1 0 0 0,-2 1 0 0 0,-5 20 0 0 0,7-16 0 0 0,-1 0 0 0 0,0-1 0 0 0,0 1 0 0 0,-1-1 0 0 0,-6 14 0 0 0,-3 11-14 0 0,10-26-6 0 0,-1 1 0 0 0,1-1 1 0 0,-5 9-1 0 0,6-13 13 0 0,0 0 0 0 0,0 0 0 0 0,1 0 0 0 0,-1 0 0 0 0,0 0 0 0 0,1 0 0 0 0,-1 4 0 0 0,-2 9 75 0 0,3-14-66 0 0,0-1 0 0 0,0 1 1 0 0,0 0-1 0 0,0-1 0 0 0,0 1 1 0 0,1 0-1 0 0,-1-1 0 0 0,0 1 0 0 0,0-1 1 0 0,1 1-1 0 0,-1-1 0 0 0,0 1 1 0 0,1 0-1 0 0,-1-1 0 0 0,1 1 1 0 0,-1-1-1 0 0,0 0 0 0 0,1 1 0 0 0,-1-1 1 0 0,1 1-1 0 0,-1-1 0 0 0,1 0 1 0 0,-1 1-1 0 0,1-1 0 0 0,0 0 0 0 0,-1 1 1 0 0,1-1-1 0 0,-1 0 0 0 0,1 0 1 0 0,0 0-1 0 0,0 1 0 0 0,3-2-2 0 0,0 0 0 0 0,0-1 0 0 0,0 1 0 0 0,0-1 0 0 0,-1 1 0 0 0,1-1 0 0 0,0 0 0 0 0,-1-1 0 0 0,4-2 0 0 0,9-5 0 0 0,6-4 0 0 0,0-1 0 0 0,23-22 0 0 0,-42 35 0 0 0,11-11 0 0 0,22-27 0 0 0,-22 24 0 0 0,18-17 0 0 0,-4 7 0 0 0,-17 15 0 0 0,20-15 0 0 0,-19 16 0 0 0,-9 8 0 0 0,-1 0 0 0 0,0 0 0 0 0,1 0 0 0 0,-1 0 0 0 0,1 0 0 0 0,0 1 0 0 0,0-1 0 0 0,0 1 0 0 0,0 0 0 0 0,4-2 0 0 0,-6 3 0 0 0,-1 0 0 0 0,0 0 0 0 0,0 0 0 0 0,1 0 0 0 0,-1 0 0 0 0,0-1 0 0 0,0 1 0 0 0,1 0 0 0 0,-1 0 0 0 0,0 0 0 0 0,0 0 0 0 0,1 0 0 0 0,-1 0 0 0 0,0 0 0 0 0,1 0 0 0 0,-1 0 0 0 0,0 1 0 0 0,0-1 0 0 0,1 0 0 0 0,-1 0 0 0 0,0 0 0 0 0,0 0 0 0 0,1 0 0 0 0,-1 0 0 0 0,0 0 0 0 0,0 1 0 0 0,1-1 0 0 0,-1 0 0 0 0,0 0 0 0 0,0 0 0 0 0,0 1 0 0 0,1-1 0 0 0,-1 0 0 0 0,0 0 0 0 0,0 0 0 0 0,0 1 0 0 0,0-1 0 0 0,0 0 0 0 0,0 0 0 0 0,1 1 0 0 0,-1-1 0 0 0,0 0 0 0 0,0 0 0 0 0,0 1 0 0 0,0-1 0 0 0,0 0 0 0 0,0 1 0 0 0,0-1 0 0 0,0 0 0 0 0,0 0 0 0 0,0 1 0 0 0,0-1 0 0 0,0 0 0 0 0,0 0 0 0 0,0 1 0 0 0,-1-1 0 0 0,1 1 0 0 0,0-1 0 0 0,-1 8 0 0 0,0-1 0 0 0,0 1 0 0 0,0-1 0 0 0,-1 1 0 0 0,-1-1 0 0 0,1 0 0 0 0,-5 8 0 0 0,-4 16 0 0 0,-22 51 8 0 0,18-46 68 0 0,-37 76 227 0 0,2-11-610 0 0,37-75 307 0 0,10-22-9 0 0,0 1 0 0 0,1 0 0 0 0,0 0 0 0 0,0 0 0 0 0,0 0 0 0 0,0 0 0 0 0,0 7 0 0 0,1-10 11 0 0,1 1-1 0 0,0 0 1 0 0,0 0-1 0 0,0-1 1 0 0,0 1 0 0 0,2 4-1 0 0,-2-7 1 0 0,0 0-1 0 0,0 1 0 0 0,0-1 1 0 0,0 1-1 0 0,0-1 1 0 0,0 0-1 0 0,1 1 0 0 0,-1-1 1 0 0,0 0-1 0 0,0 1 1 0 0,1-1-1 0 0,-1 0 0 0 0,0 1 1 0 0,0-1-1 0 0,1 0 1 0 0,-1 0-1 0 0,0 1 0 0 0,1-1 1 0 0,-1 0-1 0 0,0 0 1 0 0,1 1-1 0 0,-1-1 0 0 0,0 0 1 0 0,1 0-1 0 0,-1 0 1 0 0,0 0-1 0 0,1 0 0 0 0,-1 0 1 0 0,1 0-1 0 0,-1 1 1 0 0,0-1-1 0 0,1 0 0 0 0,-1 0 1 0 0,1-1-1 0 0,-1 1 1 0 0,0 0-1 0 0,1 0 0 0 0,-1 0 1 0 0,1 0-1 0 0,-1 0 1 0 0,0 0-1 0 0,1 0 0 0 0,-1-1 1 0 0,1 1-1 0 0,-1 0 1 0 0,0 0-1 0 0,1 0 0 0 0,-1-1 1 0 0,0 1-1 0 0,0 0 1 0 0,1-1-1 0 0,-1 1 0 0 0,0 0 1 0 0,1-1-1 0 0,12-9 19 0 0,0-1 0 0 0,0-1 0 0 0,18-22 0 0 0,0-2 14 0 0,18-26-4 0 0,-8 9-30 0 0,7-10 0 0 0,75-107 80 0 0,-117 161-78 0 0,-1-1 0 0 0,9-19 0 0 0,-12 26 16 0 0,-1 0 0 0 0,0 0 0 0 0,0 1 0 0 0,0-1-1 0 0,-1 0 1 0 0,1 0 0 0 0,-1 0 0 0 0,1 0-1 0 0,-1 0 1 0 0,0 0 0 0 0,0 0 0 0 0,-1 0 0 0 0,1 0-1 0 0,-1 0 1 0 0,-1-6 0 0 0,2 9-12 0 0,0 0 1 0 0,-1-1 0 0 0,1 1-1 0 0,0-1 1 0 0,0 1 0 0 0,-1 0-1 0 0,1-1 1 0 0,0 1 0 0 0,-1 0-1 0 0,1-1 1 0 0,0 1 0 0 0,-1 0-1 0 0,1 0 1 0 0,-1-1 0 0 0,1 1-1 0 0,0 0 1 0 0,-1 0-1 0 0,1 0 1 0 0,-1-1 0 0 0,1 1-1 0 0,-1 0 1 0 0,1 0 0 0 0,0 0-1 0 0,-1 0 1 0 0,1 0 0 0 0,-1 0-1 0 0,1 0 1 0 0,-1 0 0 0 0,1 0-1 0 0,-1 0 1 0 0,1 0 0 0 0,-1 1-1 0 0,-17 7-119 0 0,11-4 22 0 0,3-1 70 0 0,0 0 0 0 0,1 0 0 0 0,0 0 0 0 0,-1 1 0 0 0,1-1 0 0 0,0 1 0 0 0,1 0 0 0 0,-1 0 0 0 0,-3 6 0 0 0,-10 14-3 0 0,15-24 18 0 0,-1 3 19 0 0,3 9-86 0 0,-1-12 62 0 0,0 1 1 0 0,0-1 0 0 0,1 1 0 0 0,-1-1 0 0 0,0 1 0 0 0,0-1 0 0 0,0 0 0 0 0,1 1 0 0 0,-1-1 0 0 0,0 1 0 0 0,0-1 0 0 0,1 1 0 0 0,-1-1 0 0 0,0 0 0 0 0,1 1 0 0 0,-1-1 0 0 0,0 0 0 0 0,1 1 0 0 0,-1-1 0 0 0,1 0 0 0 0,-1 0 0 0 0,1 1 0 0 0,-1-1-1 0 0,1 0 1 0 0,-1 0 0 0 0,1 0 0 0 0,0 0 9 0 0,0 0 0 0 0,0 0-1 0 0,0 0 1 0 0,0 0-1 0 0,0 0 1 0 0,0 0 0 0 0,0-1-1 0 0,0 1 1 0 0,0 0-1 0 0,0-1 1 0 0,-1 1 0 0 0,3-2-1 0 0,3-2 71 0 0,0-1 0 0 0,12-11-1 0 0,-11 8-75 0 0,12-11 70 0 0,4-4-9 0 0,19-15-54 0 0,-41 38-2 0 0,0-1-4 0 0,-1 1 0 0 0,1-1 1 0 0,0 0-1 0 0,-1 1 1 0 0,1-1-1 0 0,0 0 1 0 0,0 1-1 0 0,0-1 1 0 0,-1 1-1 0 0,1-1 1 0 0,0 1-1 0 0,0 0 0 0 0,0-1 1 0 0,0 1-1 0 0,0 0 1 0 0,0 0-1 0 0,0 0 1 0 0,1-1-1 0 0,-1 1-84 0 0,1 17 87 0 0,-10 8 69 0 0,-1 1 0 0 0,-1-1 0 0 0,-23 39 1 0 0,31-60-67 0 0,-24 41-49 0 0,30-51 110 0 0,0 0 0 0 0,0 1 0 0 0,1 0-1 0 0,-1-1 1 0 0,7-3 0 0 0,6-9-65 0 0,-3 3 22 0 0,21-28 101 0 0,11-9-296 0 0,-25 31 105 0 0,-17 18 68 0 0,0 0-1 0 0,0-1 0 0 0,-1 1 0 0 0,4-5 0 0 0,8-5 5 0 0,-13 12 0 0 0,0 0 0 0 0,0 0 0 0 0,-1-1 0 0 0,1 1 0 0 0,-1 0 0 0 0,1-1 0 0 0,-1 1 0 0 0,2-3 0 0 0,-3 3 1 0 0,1 1-1 0 0,-1-1-1 0 0,0 1 1 0 0,0 0 0 0 0,0-1-1 0 0,1 1 1 0 0,-1 0-1 0 0,0 0 1 0 0,1-1-1 0 0,-1 1 1 0 0,0 0 0 0 0,0 0-1 0 0,1-1 1 0 0,-1 1-1 0 0,1 0 1 0 0,-1 0-1 0 0,0 0 1 0 0,1 0 0 0 0,-1 0-1 0 0,0 0 1 0 0,1 0-1 0 0,-1 0 1 0 0,0 0 0 0 0,1-1-1 0 0,-1 2 1 0 0,1-1-1 0 0,-1 0 1 0 0,0 0-1 0 0,1 0 1 0 0,-1 0 0 0 0,1 0-1 0 0,-1 0-1 0 0,-1 0 0 0 0,1 1 1 0 0,0-1-1 0 0,-1 0 0 0 0,1 0 0 0 0,0 0 0 0 0,-1 1 1 0 0,1-1-1 0 0,0 0 0 0 0,0 0 0 0 0,-1 1 0 0 0,1-1 0 0 0,0 0 1 0 0,0 1-1 0 0,0-1 0 0 0,-1 0 0 0 0,1 1 0 0 0,0-1 0 0 0,0 0 1 0 0,0 1-1 0 0,0-1 0 0 0,0 0 0 0 0,0 1 0 0 0,0-1 0 0 0,0 1 1 0 0,0-1-1 0 0,0 0 0 0 0,0 1 0 0 0,0-1 0 0 0,0 0 0 0 0,0 1 1 0 0,0-1-1 0 0,0 1 0 0 0,0 0 0 0 0,1-1 8 0 0,-1 1-1 0 0,0-1 1 0 0,0 1-1 0 0,0 0 1 0 0,0-1-1 0 0,0 1 1 0 0,0 0-1 0 0,0-1 1 0 0,0 1-1 0 0,-1-1 1 0 0,1 1-1 0 0,0 0 1 0 0,0-1-1 0 0,-1 1 1 0 0,1 0-1 0 0,-3 2 40 0 0,0-1 0 0 0,0 1 0 0 0,-1-1 1 0 0,1 0-1 0 0,-6 3 0 0 0,8-5-3 0 0,2 1-42 0 0,-1-1-1 0 0,0 0 0 0 0,0 0 0 0 0,0 0 0 0 0,1 0 0 0 0,-1 1 1 0 0,0-1-1 0 0,1 0 0 0 0,-1 0 0 0 0,0 0 0 0 0,0 0 0 0 0,1 0 1 0 0,-1 0-1 0 0,0 0 0 0 0,1 0 0 0 0,-1 0 0 0 0,0 0 0 0 0,1 0 1 0 0,-1 0-1 0 0,0 0 0 0 0,0 0 0 0 0,1 0 0 0 0,-1 0 0 0 0,0 0 0 0 0,1 0 1 0 0,-1 0-1 0 0,0 0 0 0 0,1 0 0 0 0,-1 0 0 0 0,0-1 0 0 0,0 1 1 0 0,1 0-1 0 0,-1 0 0 0 0,0 0 0 0 0,1-1 0 0 0,5-9-67 0 0,-3 4 36 0 0,0 4 29 0 0,0 0-14 0 0,0-1 0 0 0,0 1 0 0 0,-1-1-1 0 0,1 0 1 0 0,-1 0 0 0 0,4-4 0 0 0,32-38 16 0 0,-23 24 72 0 0,-11 17-68 0 0,-1 0-1 0 0,0 0 1 0 0,0-1-1 0 0,3-6 1 0 0,-5 10 1 0 0,-1 0 0 0 0,1 0 0 0 0,-1 0 0 0 0,1 0 0 0 0,0 0 0 0 0,-1 0 1 0 0,1 0-1 0 0,0 0 0 0 0,0 1 0 0 0,0-1 0 0 0,-1 0 0 0 0,3-1 0 0 0,-25 37 60 0 0,18-31-64 0 0,0 0 0 0 0,1 0 0 0 0,0 0 0 0 0,-1 1 0 0 0,-3 7 0 0 0,6-10 0 0 0,0-1 0 0 0,-1 1 0 0 0,1 0 0 0 0,-1-1 0 0 0,1 1 0 0 0,-1-1 0 0 0,-2 3 0 0 0,3-3 0 0 0,-1 0 0 0 0,1 0 0 0 0,0 0 0 0 0,-1 1 0 0 0,1-1 0 0 0,0 0 0 0 0,0 1 0 0 0,0-1 0 0 0,0 1 0 0 0,-1 2 0 0 0,-1 1 0 0 0,-3-2 0 0 0,8 0 11 0 0,-2-3-10 0 0,0 0 1 0 0,1 0-1 0 0,-1 0 1 0 0,0 1-1 0 0,0-1 1 0 0,0 0-1 0 0,0 0 1 0 0,1 0-1 0 0,-1 0 1 0 0,0 0-1 0 0,0 0 1 0 0,0 0-1 0 0,1 0 1 0 0,-1 0-1 0 0,0 0 1 0 0,0 0-1 0 0,1 0 1 0 0,-1 0-1 0 0,0 0 1 0 0,0 0-1 0 0,0 0 1 0 0,1 0-1 0 0,-1 0 1 0 0,0 0-1 0 0,0 0 1 0 0,0 0-1 0 0,0 0 1 0 0,1-1-1 0 0,-1 1 1 0 0,0 0-1 0 0,0 0 1 0 0,0 0-1 0 0,0 0 1 0 0,1 0-1 0 0,-1-1 1 0 0,0 1-1 0 0,0 0 1 0 0,6-9-8 0 0,-3 3 24 0 0,53-37 173 0 0,-47 36-228 0 0,0-1 0 0 0,1 2 0 0 0,-1-1 0 0 0,1 1 1 0 0,1 1-1 0 0,-1 0 0 0 0,17-6 0 0 0,-26 11 34 0 0,0-1 1 0 0,-1 1-1 0 0,1 0 0 0 0,0 0 1 0 0,0 0-1 0 0,-1 0 0 0 0,1 0 1 0 0,0 0-1 0 0,-1 0 0 0 0,1 0 1 0 0,0 0-1 0 0,0 0 0 0 0,-1 0 1 0 0,1 0-1 0 0,0 0 0 0 0,-1 1 1 0 0,1-1-1 0 0,0 0 0 0 0,-1 1 1 0 0,1-1-1 0 0,0 0 0 0 0,-1 1 1 0 0,1-1-1 0 0,-1 1 0 0 0,2 0 0 0 0,-1 0-6 0 0,-1 0-1 0 0,1 1 1 0 0,0-1-1 0 0,0 0 0 0 0,-1 1 1 0 0,1-1-1 0 0,-1 1 1 0 0,0-1-1 0 0,1 1 0 0 0,-1-1 1 0 0,0 3-1 0 0,1 2-2 0 0,-1 0 0 0 0,0 0 1 0 0,-1 0-1 0 0,0 0 0 0 0,-1 7 0 0 0,-9 19-5 0 0,0 0-1 0 0,-19 33 1 0 0,9-17 5 0 0,-33 64-15 0 0,-17 43 1 0 0,53-111 49 0 0,9-24-13 0 0,1 0 0 0 0,-7 27 0 0 0,3-6-37 0 0,7-26 9 0 0,1 0 1 0 0,-3 19-1 0 0,4-15 18 0 0,2-15 0 0 0,0 0 0 0 0,0 0 0 0 0,1 1 0 0 0,-1-1 0 0 0,1 0 0 0 0,0 1 0 0 0,1-1 0 0 0,0 7 0 0 0,1-3 0 0 0,-2-8 0 0 0,0 0 0 0 0,0 0 0 0 0,0 0 0 0 0,0 1 0 0 0,0-1 0 0 0,0 0 0 0 0,0 0 0 0 0,0 0 0 0 0,0 0 0 0 0,0 1 0 0 0,0-1 0 0 0,0 0 0 0 0,0 0 0 0 0,0 0 0 0 0,0 0 0 0 0,0 1 0 0 0,0-1 0 0 0,0 0 0 0 0,1 0 0 0 0,-1 0 0 0 0,0 0 0 0 0,0 0 0 0 0,0 1 0 0 0,0-1 0 0 0,0 0 0 0 0,1 0 0 0 0,-1 0 0 0 0,0 0 0 0 0,0 0 0 0 0,0 0 0 0 0,0 0 0 0 0,0 0 0 0 0,1 0 0 0 0,-1 0 0 0 0,0 0 0 0 0,0 1 0 0 0,0-1 0 0 0,1 0 0 0 0,-1 0 0 0 0,0 0 0 0 0,0 0 0 0 0,0 0 0 0 0,0 0 0 0 0,1-1 0 0 0,-1 1 0 0 0,0 0 0 0 0,0 0 0 0 0,0 0 0 0 0,0 0 0 0 0,1 0 0 0 0,-1 0 0 0 0,0 0 0 0 0,0 0 0 0 0,0 0 0 0 0,0 0 0 0 0,1-1 0 0 0,-1 1 0 0 0,0 0 0 0 0,7-6 0 0 0,1-4-70 0 0,-2-1-1 0 0,1 1 0 0 0,-1-1 1 0 0,-1-1-1 0 0,6-15 0 0 0,-5 12-39 0 0,0 1 1 0 0,14-23-1 0 0,0 1-33 0 0,3-7 41 0 0,8-17 100 0 0,-24 47 5 0 0,4-10-34 0 0,-11 22 21 0 0,0 0 1 0 0,0 0 0 0 0,1 0-1 0 0,-1 0 1 0 0,0 0-1 0 0,0 0 1 0 0,0 0 0 0 0,0 0-1 0 0,0 0 1 0 0,0 0 0 0 0,0 0-1 0 0,0 0 1 0 0,0 0-1 0 0,0 0 1 0 0,-1 0 0 0 0,1 0-1 0 0,0 0 1 0 0,-2-1 0 0 0,2 2-20 0 0,-1-1 1 0 0,1 1 0 0 0,-1 0-1 0 0,1-1 1 0 0,-1 1 0 0 0,0 0-1 0 0,1 0 1 0 0,-1 0 0 0 0,0 0-1 0 0,1 0 1 0 0,-1-1 0 0 0,0 1-1 0 0,1 0 1 0 0,-1 0 0 0 0,0 1-1 0 0,1-1 1 0 0,-1 0 0 0 0,1 0-1 0 0,-1 0 1 0 0,0 0 0 0 0,1 1-1 0 0,-1-1 1 0 0,0 0 0 0 0,1 0-1 0 0,-1 1 1 0 0,1-1 0 0 0,-1 0-1 0 0,1 1 1 0 0,-1-1 0 0 0,1 1-1 0 0,-1-1 1 0 0,0 1 0 0 0,-4 2-176 0 0,-4 3-318 0 0,0 1-1 0 0,0-1 1 0 0,1 1 0 0 0,0 1 0 0 0,0-1 0 0 0,0 1-1 0 0,-6 10 1 0 0,-2 1-700 0 0,5-5 449 0 0,1 1 0 0 0,0 0 0 0 0,-9 19-1 0 0,3-4-82 0 0,-32 65 286 0 0,37-72 532 0 0,9-19-210 0 0,1 0 0 0 0,-1-1 0 0 0,0 1 1 0 0,0 0-1 0 0,0-1 0 0 0,0 1 1 0 0,-1-1-1 0 0,1 0 0 0 0,-5 4 0 0 0,3-28-6364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1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 7455 0 0,'0'0'1580'0'0,"-15"12"3480"0"0,10-7-4772 0 0,0 1 0 0 0,1-1-1 0 0,0 1 1 0 0,0 0 0 0 0,0 0 0 0 0,0 0-1 0 0,1 1 1 0 0,0-1 0 0 0,0 1 0 0 0,-3 13-1 0 0,-8 16 484 0 0,-15 34-1275 0 0,-3 3-992 0 0,30-67 2268 0 0,0 4-4302 0 0,25-55-8636 0 0,-11 27 11530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2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5 116 8495 0 0,'-4'7'7504'0'0,"7"-8"-7470"0"0,1 0 0 0 0,-1 0 1 0 0,0 0-1 0 0,1-1 0 0 0,-1 1 0 0 0,0-1 0 0 0,0 0 0 0 0,5-4 0 0 0,25-23 347 0 0,-9 8-245 0 0,-8 7-136 0 0,-6 6 0 0 0,-1 1 0 0 0,1 0 0 0 0,15-9 0 0 0,-24 16 3 0 0,-1-1 1 0 0,1 1-1 0 0,0-1 0 0 0,0 1 0 0 0,0 0 0 0 0,0-1 0 0 0,0 1 1 0 0,0 0-1 0 0,0 0 0 0 0,0 0 0 0 0,0-1 0 0 0,0 1 0 0 0,0 0 1 0 0,0 0-1 0 0,0 1 0 0 0,0-1 0 0 0,0 0 0 0 0,0 0 0 0 0,0 0 1 0 0,0 1-1 0 0,0-1 0 0 0,0 0 0 0 0,1 2 0 0 0,-1-2 6 0 0,0 1 0 0 0,-1-1 0 0 0,1 1 0 0 0,-1 0 0 0 0,1-1-1 0 0,-1 1 1 0 0,1 0 0 0 0,-1-1 0 0 0,1 1 0 0 0,-1 0 0 0 0,1-1 0 0 0,-1 1-1 0 0,1 1 1 0 0,-1 4 146 0 0,0-1 0 0 0,-1 0 0 0 0,1 0 0 0 0,-1 0 0 0 0,0 0 0 0 0,0 0 0 0 0,-2 6 0 0 0,-2 10 371 0 0,-3 9-78 0 0,6-24-372 0 0,0 0-1 0 0,1 0 1 0 0,-1-1-1 0 0,1 1 1 0 0,0 0-1 0 0,1 1 1 0 0,0-1-1 0 0,0 0 1 0 0,0 0-1 0 0,0 0 1 0 0,3 10-1 0 0,-3-16-83 0 0,0 1 0 0 0,0-1 0 0 0,0 0 0 0 0,0 1 0 0 0,0-1 0 0 0,0 0 0 0 0,0 1 0 0 0,0-1 0 0 0,0 1 0 0 0,1-1 0 0 0,-1 0 0 0 0,0 1 0 0 0,0-1 0 0 0,0 0-1 0 0,1 1 1 0 0,-1-1 0 0 0,0 0 0 0 0,0 1 0 0 0,1-1 0 0 0,-1 0 0 0 0,0 0 0 0 0,0 1 0 0 0,1-1 0 0 0,-1 0 0 0 0,0 0 0 0 0,1 0 0 0 0,-1 1 0 0 0,0-1 0 0 0,1 0 0 0 0,-1 0 0 0 0,0 0 0 0 0,1 0 0 0 0,-1 0 0 0 0,1 0-1 0 0,-1 0 1 0 0,0 1 0 0 0,1-1 0 0 0,-1 0 0 0 0,1-1 0 0 0,-1 1 0 0 0,0 0 0 0 0,1 0 0 0 0,-1 0 0 0 0,0 0 0 0 0,1 0 0 0 0,-1 0 0 0 0,1 0 0 0 0,-1 0 0 0 0,0-1 0 0 0,1 1 0 0 0,-1 0 0 0 0,0 0 0 0 0,1-1 0 0 0,-1 1 0 0 0,0 0-1 0 0,0 0 1 0 0,1-1 0 0 0,-1 1 0 0 0,0 0 0 0 0,0-1 0 0 0,1 1 0 0 0,-1-1 0 0 0,16-25-1860 0 0,-14 23 1434 0 0,7-19-1914 0 0,2-12-5905 0 0,-5 16 3411 0 0,-2 2 3526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6679 0 0,'1'-13'8368'0'0,"5"17"-8091"0"0,0 0 0 0 0,0 0 0 0 0,0 0 0 0 0,-1 1 0 0 0,0 0 0 0 0,0 0 0 0 0,0 0 0 0 0,0 1 0 0 0,-1-1 0 0 0,0 1 0 0 0,0 0 0 0 0,0 0 0 0 0,-1 1 0 0 0,0-1 0 0 0,2 8 0 0 0,15 45 291 0 0,20 113 0 0 0,-31-148-789 0 0,-6-20-1432 0 0,-8-14-1541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3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29 3047 0 0,'0'0'136'0'0,"-13"1"-2904"0"0,10-2 2821 0 0,0-1-1 0 0,0 0 1 0 0,0 0-1 0 0,0 0 0 0 0,-4-4 1 0 0,5 3-51 0 0,-1 1-1 0 0,1 0 1 0 0,-1 1 0 0 0,1-1 0 0 0,-6-2 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4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6391 0 0,'0'0'492'0'0,"-1"0"-322"0"0,1 0-108 0 0,0 0 1 0 0,-1 0 0 0 0,1 0-1 0 0,-1 0 1 0 0,1 0 0 0 0,-1 0-1 0 0,1 0 1 0 0,-1 0 0 0 0,1 0-1 0 0,-1 1 1 0 0,1-1 0 0 0,-1 0-1 0 0,1 0 1 0 0,0 1 0 0 0,-1-1-1 0 0,1 0 1 0 0,-1 0 0 0 0,1 1-1 0 0,0-1 1 0 0,-1 1-1 0 0,1-1 1 0 0,-5 4 1792 0 0,36 0-10910 0 0,-25-4 8311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4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9527 0 0,'0'0'735'0'0,"13"-14"978"0"0,-9 12-1124 0 0,0-1 0 0 0,1 1 0 0 0,-1 0-1 0 0,6-2 1 0 0,9-4 470 0 0,2-3-434 0 0,9-4-296 0 0,0 0 1 0 0,32-10-1 0 0,-51 21-288 0 0,-1 0 0 0 0,-1-1 0 0 0,17-11 0 0 0,8-3 142 0 0,-28 14-172 0 0,3 0 236 0 0,-9 5-235 0 0,1 1-1 0 0,-1-1 0 0 0,1 1 1 0 0,-1-1-1 0 0,0 1 1 0 0,1-1-1 0 0,-1 0 0 0 0,0 1 1 0 0,0-1-1 0 0,1 1 1 0 0,-1 0-1 0 0,0-1 0 0 0,0 1 1 0 0,0-1-1 0 0,0 1 1 0 0,1-1-1 0 0,-1 1 0 0 0,0-1 1 0 0,0 1-1 0 0,0 0 1 0 0,0-1-1 0 0,0 1 0 0 0,-1-1 1 0 0,1 1-1 0 0,0 0 1 0 0,-3 221 2022 0 0,3-219-2035 0 0,-1 3-42 0 0,1 1 0 0 0,0 0 0 0 0,1 0 0 0 0,1 9 0 0 0,-2-15-207 0 0,2-2 38 0 0,-1 1 0 0 0,1-1 0 0 0,-1 0 0 0 0,0 0 0 0 0,0 0 0 0 0,1 0 0 0 0,-1 0 1 0 0,0 0-1 0 0,0 0 0 0 0,0 0 0 0 0,0 0 0 0 0,0 0 0 0 0,0-1 0 0 0,0-1 0 0 0,13-24-3152 0 0,-9 17 1017 0 0,21-45-7153 0 0,-14 30 8380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5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7399 0 0,'0'0'1962'0'0,"7"1"724"0"0,0 0-2138 0 0,0 0 0 0 0,1-1-1 0 0,-1 1 1 0 0,0-1-1 0 0,1-1 1 0 0,-1 0 0 0 0,0 0-1 0 0,9-2 1 0 0,58-19 504 0 0,-62 18-766 0 0,116-48 31 0 0,-126 52-298 0 0,0-1-1 0 0,0 1 1 0 0,0-1 0 0 0,0 1-1 0 0,0 0 1 0 0,0-1 0 0 0,0 1-1 0 0,-1 0 1 0 0,1 0 0 0 0,0 1-1 0 0,0-1 1 0 0,0 0-1 0 0,0 1 1 0 0,0-1 0 0 0,0 1-1 0 0,0-1 1 0 0,0 1 0 0 0,2 1-1 0 0,-3-1-4 0 0,0 0 0 0 0,0 0 0 0 0,0 0-1 0 0,0-1 1 0 0,0 1 0 0 0,0 0 0 0 0,0 0 0 0 0,-1 0-1 0 0,1 0 1 0 0,0 1 0 0 0,-1-1 0 0 0,1 0 0 0 0,-1 0-1 0 0,1 0 1 0 0,-1 0 0 0 0,1 1 0 0 0,-1-1 0 0 0,0 0-1 0 0,0 0 1 0 0,0 1 0 0 0,0-1 0 0 0,0 0 0 0 0,0 1-1 0 0,0-1 1 0 0,0 0 0 0 0,0 0 0 0 0,0 1 0 0 0,-1-1-1 0 0,0 2 1 0 0,-14 34 801 0 0,12-31-711 0 0,0 1 1 0 0,0-1-1 0 0,1 1 0 0 0,0 0 0 0 0,0 0 0 0 0,-1 10 0 0 0,2-16-105 0 0,1 1 1 0 0,0-1-1 0 0,1 1 0 0 0,-1-1 0 0 0,0 1 0 0 0,0-1 0 0 0,1 1 1 0 0,-1-1-1 0 0,0 1 0 0 0,1-1 0 0 0,0 1 0 0 0,-1-1 0 0 0,1 0 1 0 0,0 1-1 0 0,0-1 0 0 0,0 0 0 0 0,-1 0 0 0 0,1 0 0 0 0,0 0 1 0 0,2 2-1 0 0,0-1-109 0 0,0 0 1 0 0,0 0-1 0 0,1 0 0 0 0,-1 0 1 0 0,6 2-1 0 0,-5-2-191 0 0,-2-2 67 0 0,-1 1-1 0 0,1 0 1 0 0,-1-1 0 0 0,1 1-1 0 0,-1-1 1 0 0,1 0-1 0 0,-1 1 1 0 0,1-1-1 0 0,-1 0 1 0 0,1 0 0 0 0,-1 0-1 0 0,1 0 1 0 0,0 0-1 0 0,-1 0 1 0 0,3-1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5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10103 0 0,'1'0'57'0'0,"-1"0"0"0"0,1 0 0 0 0,-1 0 0 0 0,1 0-1 0 0,-1 0 1 0 0,1 0 0 0 0,0 1 0 0 0,-1-1 0 0 0,1 0-1 0 0,-1 0 1 0 0,1 1 0 0 0,-1-1 0 0 0,1 0 0 0 0,-1 1-1 0 0,0-1 1 0 0,1 0 0 0 0,-1 1 0 0 0,1 0 0 0 0,0-1-27 0 0,-1 1 0 0 0,0-1 0 0 0,1 0 0 0 0,-1 1 0 0 0,0-1 0 0 0,1 0 0 0 0,-1 1 0 0 0,1-1 0 0 0,-1 0 0 0 0,1 0 0 0 0,-1 0 0 0 0,1 1 0 0 0,-1-1 1 0 0,1 0-1 0 0,-1 0 0 0 0,1 0 0 0 0,-1 0 0 0 0,1 0 0 0 0,-1 0 0 0 0,1 0 0 0 0,4 0 659 0 0,-1 1-1 0 0,1-1 1 0 0,-1 1 0 0 0,0 0-1 0 0,7 2 1 0 0,12 2-29 0 0,-14-4-867 0 0,0-1 0 0 0,-1-1 0 0 0,1 1 0 0 0,-1-2 0 0 0,1 1 0 0 0,10-4 0 0 0,-18 5 62 0 0,-1 0 1 0 0,0 0 0 0 0,1 0 0 0 0,-1 0 0 0 0,-1-35-13749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6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5639 0 0,'0'0'436'0'0,"13"9"4514"0"0,-5-5-3139 0 0,0 0 1 0 0,15 5 0 0 0,-6-4-1412 0 0,-1-1 0 0 0,0 0 0 0 0,1-1 0 0 0,20 0 1 0 0,-29-3-314 0 0,1-1 1 0 0,0 0 0 0 0,-1 0 0 0 0,1-1-1 0 0,-1 0 1 0 0,13-5 0 0 0,-11 4-88 0 0,0 0 1 0 0,0 0-1 0 0,17-2 1 0 0,-25 5 20 0 0,-1 0 1 0 0,1 0-1 0 0,0 0 1 0 0,0 0 0 0 0,0 1-1 0 0,0-1 1 0 0,-1 0-1 0 0,1 1 1 0 0,0-1 0 0 0,0 1-1 0 0,-1 0 1 0 0,1-1-1 0 0,0 1 1 0 0,-1 0 0 0 0,1 0-1 0 0,-1 0 1 0 0,1 0-1 0 0,-1 0 1 0 0,0 1 0 0 0,1-1-1 0 0,-1 0 1 0 0,0 1-1 0 0,0-1 1 0 0,2 3 0 0 0,6 21 664 0 0,-6-14-458 0 0,-2-9-180 0 0,-1 0 1 0 0,1 0-1 0 0,-1-1 1 0 0,1 1-1 0 0,-1 0 1 0 0,0 0-1 0 0,0 0 0 0 0,0 0 1 0 0,0 3-1 0 0,-2 2 33 0 0,1 0 0 0 0,0 1 0 0 0,1-1-1 0 0,0 1 1 0 0,0-1 0 0 0,0 1 0 0 0,1-1 0 0 0,0 0-1 0 0,4 12 1 0 0,-4-17-81 0 0,0 0 0 0 0,1 1 0 0 0,-1-1 0 0 0,1 0 0 0 0,0 0 0 0 0,-1-1 0 0 0,1 1 0 0 0,3 2 0 0 0,-3-2 0 0 0,0 0 0 0 0,0 0 0 0 0,0 0 0 0 0,0 0 0 0 0,0 0 0 0 0,3 5 0 0 0,-3-4-327 0 0,0 0 0 0 0,0 0 0 0 0,1 0 0 0 0,-1 0 0 0 0,1 0 0 0 0,0-1 0 0 0,0 1 0 0 0,0-1 0 0 0,0 0 0 0 0,0 0 0 0 0,1 0 0 0 0,-1 0 0 0 0,7 1 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6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13071 0 0,'0'0'1006'0'0,"16"8"-189"0"0,-7-3-274 0 0,0-2 0 0 0,13 5 1 0 0,20 3-3715 0 0,-23-6-216 0 0,-13-4 1937 0 0,1 0 1 0 0,-1 1-1 0 0,1-2 0 0 0,-1 1 0 0 0,13-1 0 0 0,6-3 678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5.96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169 77 6911 0 0,'1'-1'528'0'0,"-1"0"-496"0"0,1 0 0 0 0,-1 0 0 0 0,1 0 0 0 0,-1 0-1 0 0,0 0 1 0 0,0 0 0 0 0,1 0 0 0 0,-1 0 0 0 0,0 0-1 0 0,0-1 1 0 0,0 1 0 0 0,0 0 0 0 0,0 0 0 0 0,0 0 0 0 0,0 0-1 0 0,-1 0 1 0 0,1 0 0 0 0,0-1 0 0 0,-1 1 0 0 0,0-1-1 0 0,0-9 284 0 0,1 9-261 0 0,0 1 1 0 0,0-1-1 0 0,0 0 1 0 0,-1 0-1 0 0,1 0 1 0 0,0 0-1 0 0,-1 0 1 0 0,1 0-1 0 0,-3-2 1 0 0,0-9 363 0 0,2 13-395 0 0,1-1 0 0 0,0 1 0 0 0,0-1 0 0 0,-1 1 0 0 0,1 0 0 0 0,0-1 0 0 0,-1 1 0 0 0,1 0 1 0 0,0-1-1 0 0,-1 1 0 0 0,1 0 0 0 0,0-1 0 0 0,-1 1 0 0 0,1 0 0 0 0,-1-1 0 0 0,1 1 0 0 0,-1 0 0 0 0,1 0 0 0 0,-1 0 1 0 0,1 0-1 0 0,-1-1 0 0 0,1 1 0 0 0,-1 0 0 0 0,1 0 0 0 0,-1 0 0 0 0,1 0 0 0 0,-1 0 0 0 0,1 0 0 0 0,-1 0 0 0 0,1 0 1 0 0,-1 1-1 0 0,1-1 0 0 0,0 0 0 0 0,-1 0 0 0 0,1 0 0 0 0,-2 1 0 0 0,1-1 15 0 0,-1 1 1 0 0,1-1-1 0 0,-1 1 0 0 0,0-1 1 0 0,1 1-1 0 0,-1 0 0 0 0,1 0 1 0 0,-1 0-1 0 0,1 0 0 0 0,-2 1 1 0 0,1 1 81 0 0,-19 19 1050 0 0,18-19-1037 0 0,0 0-1 0 0,1 0 0 0 0,0 0 0 0 0,0 0 0 0 0,0 0 0 0 0,0 1 1 0 0,0-1-1 0 0,-2 6 0 0 0,-2 4 214 0 0,3-5-98 0 0,0 0-1 0 0,0 0 1 0 0,-1 9 0 0 0,-4 11 377 0 0,2-9-197 0 0,-6 37-1 0 0,6-24-218 0 0,-4 48 392 0 0,3-23-122 0 0,-1 41 235 0 0,4-36-260 0 0,4-36-204 0 0,0 1 1 0 0,7 44-1 0 0,-5-48-113 0 0,2 1 31 0 0,0 1 0 0 0,15 46 0 0 0,-14-59-130 0 0,0 0 0 0 0,1-1-1 0 0,15 22 1 0 0,-10-16-10 0 0,-3-7 21 0 0,0-1 1 0 0,1 0 0 0 0,-1 0-1 0 0,2-1 1 0 0,-1 0-1 0 0,1 0 1 0 0,13 7-1 0 0,23 18 80 0 0,-41-30-129 0 0,0-2-20 0 0,-4 0-77 0 0,4-4-159 0 0,-5 3 250 0 0,1 0 0 0 0,-1 0-1 0 0,0 0 1 0 0,1 0-1 0 0,-1 0 1 0 0,0 0-1 0 0,0 0 1 0 0,1 0-1 0 0,-1-1 1 0 0,0 1-1 0 0,1 0 1 0 0,-1 0 0 0 0,0 0-1 0 0,0 0 1 0 0,1 0-1 0 0,-1-1 1 0 0,0 1-1 0 0,0 0 1 0 0,1 0-1 0 0,-1 0 1 0 0,0-1 0 0 0,0 1-1 0 0,0 0 1 0 0,0 0-1 0 0,1-1 1 0 0,-1 1-1 0 0,0 0 1 0 0,0-1-1 0 0,0 1 1 0 0,0 0 0 0 0,0 0-1 0 0,0-1 1 0 0,0 1-1 0 0,1-13-183 0 0,-1 10 149 0 0,0 1 0 0 0,1-1 0 0 0,-1 1 0 0 0,-1-1 0 0 0,1 0 0 0 0,0 1 1 0 0,-1-1-1 0 0,1 0 0 0 0,-1 1 0 0 0,0-1 0 0 0,0 1 0 0 0,0-1 0 0 0,-2-3 1 0 0,0-1 26 0 0,2 7 14 0 0,1-1 0 0 0,0 0 0 0 0,-1 1 0 0 0,1-1 0 0 0,-1 1 0 0 0,1 0 0 0 0,-1-1 0 0 0,1 1 0 0 0,-1-1 0 0 0,1 1 0 0 0,-1 0 0 0 0,1-1 0 0 0,-1 1 0 0 0,0 0 0 0 0,1-1 0 0 0,-1 1 0 0 0,0 0 0 0 0,1 0 0 0 0,-1 0 0 0 0,-1-1 0 0 0,-2 0 0 0 0,-16-6-65 0 0,19 6-10 0 0,1 4-39 0 0,1 0 89 0 0,-1-1-1 0 0,1 1 1 0 0,-1-1 0 0 0,1 1 0 0 0,2 3 0 0 0,1 8-42 0 0,2 6 93 0 0,0-1-1 0 0,10 20 0 0 0,-2-6 45 0 0,37 104 583 0 0,-39-96-640 0 0,24 60 383 0 0,-22-78-36 0 0,-13-22-240 0 0,-1-2-4 0 0,2-10-45 0 0,-1 1 0 0 0,-1 0 1 0 0,1-1-1 0 0,-2 1 0 0 0,-1-11 0 0 0,-11-54 174 0 0,9 53-183 0 0,-12-39-75 0 0,-2 0 0 0 0,-42-96 1 0 0,33 91-77 0 0,-25-46 216 0 0,48 104-167 0 0,0 0 1 0 0,-1 0 0 0 0,1 0-1 0 0,-8-7 1 0 0,9 11 34 0 0,2 3 5 0 0,1 1 0 0 0,0-1 0 0 0,0 1 0 0 0,-1-1 0 0 0,1 1 0 0 0,-1-1 0 0 0,1 1 0 0 0,0-1 0 0 0,-1 1 0 0 0,1 0-1 0 0,-1-1 1 0 0,1 1 0 0 0,-1 0 0 0 0,1-1 0 0 0,-1 1 0 0 0,0 0 0 0 0,1-1 0 0 0,-1 1 0 0 0,1 0 0 0 0,-1 0 0 0 0,0 0 0 0 0,1 0 0 0 0,-1 0 0 0 0,1 0 0 0 0,-1 0-1 0 0,0 0 1 0 0,0 0 1 0 0,0 1-1 0 0,0-1 0 0 0,1 0 0 0 0,-1 1 1 0 0,0-1-1 0 0,1 1 0 0 0,-1 0 0 0 0,0-1 1 0 0,1 1-1 0 0,-1 0 0 0 0,1-1 1 0 0,-1 1-1 0 0,1 0 0 0 0,-1-1 0 0 0,1 1 1 0 0,-1 1-1 0 0,-1 2-14 0 0,1 0 0 0 0,-1 0 0 0 0,1 0 0 0 0,0 0 0 0 0,0 0 0 0 0,0 7 1 0 0,3 25-75 0 0,1 0 0 0 0,1 0 0 0 0,11 38 1 0 0,-13-64 84 0 0,7 24 37 0 0,2 0-1 0 0,1-1 0 0 0,1 0 1 0 0,2-1-1 0 0,27 43 0 0 0,-39-70-31 0 0,9 18 19 0 0,2-1 1 0 0,0-1-1 0 0,27 30 0 0 0,-39-49 5 0 0,1 0 0 0 0,-1 0 1 0 0,0 0-1 0 0,0 0 0 0 0,1-1 0 0 0,-1 1 0 0 0,1-1 1 0 0,0 0-1 0 0,-1 0 0 0 0,1 0 0 0 0,4 1 1 0 0,-6-2-16 0 0,0 0 0 0 0,0 0 1 0 0,0 0-1 0 0,0 0 0 0 0,0 0 1 0 0,0 0-1 0 0,0 0 0 0 0,0 0 1 0 0,0 0-1 0 0,0-1 0 0 0,0 1 1 0 0,0 0-1 0 0,0-1 0 0 0,0 1 1 0 0,0-1-1 0 0,-1 1 0 0 0,1-1 1 0 0,0 1-1 0 0,0-1 0 0 0,0 0 1 0 0,-1 1-1 0 0,1-1 0 0 0,0 0 1 0 0,-1 0-1 0 0,1 1 0 0 0,-1-1 1 0 0,1 0-1 0 0,-1 0 0 0 0,1 0 1 0 0,-1 0-1 0 0,1 0 0 0 0,-1 0 1 0 0,0 0-1 0 0,0 1 0 0 0,1-1 1 0 0,-1 0-1 0 0,0-2 0 0 0,2-9 15 0 0,-1 0-1 0 0,0-1 1 0 0,0 1-1 0 0,-1 0 1 0 0,-2-14-1 0 0,-12-62-116 0 0,9 62 6 0 0,-8-49 0 0 0,-24-109-397 0 0,30 164 464 0 0,6 20 16 0 0,1 0 0 0 0,0 0 0 0 0,0 0 0 0 0,0 0 0 0 0,0 0 0 0 0,0 0 0 0 0,0 0 0 0 0,0-1 0 0 0,0 1 0 0 0,0 0 1 0 0,-1 0-1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0,0 0 0 0 0,-1 0 0 0 0,1 1 0 0 0,0-1 1 0 0,0 0-1 0 0,0 0 0 0 0,0 0 0 0 0,0 0 0 0 0,0 0 0 0 0,0 0 0 0 0,0 0 0 0 0,0 1 0 0 0,0-1 0 0 0,-1 0 0 0 0,1 0 0 0 0,0 0 0 0 0,0 0 0 0 0,0 0 0 0 0,0 1 0 0 0,0-1 0 0 0,0 0 0 0 0,0 0 0 0 0,0 0 0 0 0,0 0 0 0 0,0 0 0 0 0,0 1 0 0 0,-1 7-90 0 0,0 9 60 0 0,1-1-1 0 0,1 1 1 0 0,0-1-1 0 0,1 0 0 0 0,6 23 1 0 0,0 4 3 0 0,2 14 225 0 0,31 103 0 0 0,-31-137-48 0 0,-10-22 110 0 0,-2-17 64 0 0,-2 0-455 0 0,0-1 1 0 0,-1 1-1 0 0,-1 0 0 0 0,-1 0 0 0 0,-1 1 1 0 0,-15-25-1 0 0,-51-78-7308 0 0,-23-30-2405 0 0,68 100 7725 0 0,3-7 1306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7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8719 0 0,'0'0'4460'0'0,"20"8"-1632"0"0,37 38-421 0 0,-47-37-2080 0 0,-9-7-268 0 0,1-1 0 0 0,-1 1 1 0 0,1-1-1 0 0,-1 0 0 0 0,1 1 1 0 0,0-1-1 0 0,3 2 0 0 0,10 4 247 0 0,1 1-19 0 0,0-2 1 0 0,31 10-1 0 0,-28-12-189 0 0,1-1 0 0 0,35-1 0 0 0,10 2-26 0 0,-18 7-10 0 0,-40-9-54 0 0,1 0 1 0 0,-1 0-1 0 0,0-1 0 0 0,1 0 1 0 0,-1 0-1 0 0,1 0 1 0 0,-1-1-1 0 0,1 0 0 0 0,-1-1 1 0 0,15-2-1 0 0,-5-3-562 0 0,-2 0 0 0 0,1-1 0 0 0,25-16-1 0 0,-38 22 180 0 0,10-6-1515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18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9271 0 0,'0'5'1149'0'0,"0"0"0"0"0,1 0 0 0 0,-1 0 0 0 0,4 10 0 0 0,-1-8-474 0 0,0 1 0 0 0,1 0 0 0 0,5 9-1 0 0,4 6-155 0 0,-10-18-476 0 0,0 0 0 0 0,0-1 0 0 0,0 1 0 0 0,0-1 0 0 0,1 0 1 0 0,3 4-1 0 0,-5-6-178 0 0,0 0 0 0 0,0-1 0 0 0,0 1 0 0 0,0-1 0 0 0,0 0 0 0 0,0 1 0 0 0,0-1 0 0 0,1 0 0 0 0,-1 0 0 0 0,0 0 0 0 0,1-1 0 0 0,-1 1 0 0 0,1-1 0 0 0,3 1 0 0 0,5-41-14547 0 0,-11 16 13583 0 0,0 12 792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117 401 7511 0 0,'0'0'808'0'0,"-6"9"1019"0"0,4-9-1240 0 0,-13 2 3098 0 0,15-2-3654 0 0,-1 0 0 0 0,1 0 0 0 0,0-1-1 0 0,-1 1 1 0 0,1 0 0 0 0,0 0 0 0 0,-1 0 0 0 0,1 0-1 0 0,0-1 1 0 0,-1 1 0 0 0,1 0 0 0 0,0 0 0 0 0,-1-1-1 0 0,1 1 1 0 0,0 0 0 0 0,-1 0 0 0 0,1-1 0 0 0,0 1 0 0 0,0 0-1 0 0,0-1 1 0 0,-1 1 0 0 0,1 0 0 0 0,0-1 0 0 0,0 1-1 0 0,0 0 1 0 0,0-1 0 0 0,0 1 0 0 0,-1-1 0 0 0,1 1-1 0 0,0 0 1 0 0,0-1 0 0 0,0 1 0 0 0,0-1 0 0 0,0 1-1 0 0,0-1 1 0 0,-3-12 573 0 0,3 11-557 0 0,-1 1 0 0 0,1-1 0 0 0,-1 1 0 0 0,1-1 0 0 0,0 0 1 0 0,0 1-1 0 0,-1-1 0 0 0,1 1 0 0 0,1-4 0 0 0,-2-16 430 0 0,-1-1-294 0 0,2 21-169 0 0,0 1 0 0 0,0-1-1 0 0,0 0 1 0 0,0 0 0 0 0,-1 1 0 0 0,1-1 0 0 0,0 0 0 0 0,0 0-1 0 0,0 1 1 0 0,-1-1 0 0 0,1 0 0 0 0,0 1 0 0 0,-1-1 0 0 0,0-1-1 0 0,1 2-3 0 0,-1-1-1 0 0,1 0 1 0 0,0 1-1 0 0,-1-1 1 0 0,1 0-1 0 0,0 1 1 0 0,-1-1-1 0 0,1 0 1 0 0,0 0-1 0 0,0 0 0 0 0,0 1 1 0 0,0-1-1 0 0,0 0 1 0 0,0-1-1 0 0,0 1-3 0 0,0 0 0 0 0,0 0 0 0 0,0 0 0 0 0,0 0 0 0 0,0 0 0 0 0,-1 0-1 0 0,1 0 1 0 0,0 0 0 0 0,0 1 0 0 0,-1-1 0 0 0,1 0 0 0 0,-1-2 0 0 0,0 3 1 0 0,1-1 0 0 0,-1 0 0 0 0,1 0 0 0 0,-1 0 0 0 0,1 0 0 0 0,0 0 0 0 0,0 0-1 0 0,-1 0 1 0 0,1 0 0 0 0,0 0 0 0 0,0 0 0 0 0,0 0 0 0 0,0 0 0 0 0,0 0 0 0 0,0-1 0 0 0,1-5 20 0 0,-1-1 0 0 0,0 1 0 0 0,-1 0 0 0 0,1-1 0 0 0,-1 1 1 0 0,-1 0-1 0 0,-3-13 0 0 0,3 14 2 0 0,-2-8 19 0 0,-6-30 106 0 0,2 16 38 0 0,7 26-186 0 0,0-1-1 0 0,1 1 0 0 0,-1-1 1 0 0,0 1-1 0 0,-1 0 1 0 0,-1-4-1 0 0,-7-14 21 0 0,5 9-26 0 0,4 10 0 0 0,0 0 0 0 0,0 0 0 0 0,1 0 0 0 0,-1 0 0 0 0,0-1 0 0 0,1 1 0 0 0,-1 0 0 0 0,1 0 0 0 0,0-1 0 0 0,-1 1 0 0 0,1 0 0 0 0,0-1 0 0 0,0 1 0 0 0,0 0 0 0 0,0-3 0 0 0,0-4 0 0 0,0 8 0 0 0,0-1 0 0 0,0 1 0 0 0,0 0 0 0 0,0 0 0 0 0,0-1 0 0 0,0 1 0 0 0,0 0 0 0 0,0-1 0 0 0,0 1 0 0 0,0 0 0 0 0,0-1 0 0 0,0 1 0 0 0,0 0 0 0 0,0-1 0 0 0,0 1 0 0 0,0 0 0 0 0,0 0 0 0 0,1-1 0 0 0,-1 1 0 0 0,0 0 0 0 0,0-1 0 0 0,0 1 0 0 0,0 0 0 0 0,1 0 0 0 0,-1-1 0 0 0,0 1 0 0 0,1 0 0 0 0,2-7-17 0 0,-4 6 16 0 0,1 1-1 0 0,0 0 1 0 0,0-1-1 0 0,1 1 1 0 0,-1 0 0 0 0,0-1-1 0 0,0 1 1 0 0,0 0-1 0 0,0-1 1 0 0,0 1-1 0 0,0 0 1 0 0,0-1 0 0 0,0 1-1 0 0,1 0 1 0 0,-1 0-1 0 0,0-1 1 0 0,0 1-1 0 0,0 0 1 0 0,1 0 0 0 0,-1-1-1 0 0,0 1 1 0 0,0 0-1 0 0,1 0 1 0 0,-1-1-1 0 0,0 1 1 0 0,0 0 0 0 0,1 0-1 0 0,-1 0 1 0 0,1 0-1 0 0,0-2-8 0 0,6 0-141 0 0,-7 2 150 0 0,1 0 1 0 0,0 0-1 0 0,-1 0 1 0 0,1 0-1 0 0,-1 0 1 0 0,1 0-1 0 0,-1 0 1 0 0,1 0-1 0 0,0 1 0 0 0,-1-1 1 0 0,1 0-1 0 0,-1 0 1 0 0,1 1-1 0 0,-1-1 1 0 0,1 0-1 0 0,-1 1 1 0 0,1-1-1 0 0,-1 0 0 0 0,0 1 1 0 0,1-1-1 0 0,-1 1 1 0 0,1-1-1 0 0,-1 1 1 0 0,1 0-1 0 0,0 0-6 0 0,4 3-11 0 0,0 0 1 0 0,-1 0 0 0 0,1 1 0 0 0,-1 0 0 0 0,1 0 0 0 0,3 6 0 0 0,7 9 19 0 0,31 26-3 0 0,28 33 66 0 0,-55-55 141 0 0,-1 1-1 0 0,-1 0 0 0 0,21 46 1 0 0,-34-61-1560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1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5471 0 0,'0'0'6656'0'0,"3"6"-5880"0"0,17 39 392 0 0,-5-14-536 0 0,-3 3-120 0 0,-8-26-403 0 0,-1-1 0 0 0,-1 1 0 0 0,1 0-1 0 0,1 12 1 0 0,-3-13-83 0 0,1-1 1 0 0,-1 1-1 0 0,2-1 0 0 0,-1 0 0 0 0,4 7 0 0 0,-3-7 18 0 0,0 1 0 0 0,-1 0 0 0 0,0 0 0 0 0,3 12-1 0 0,3 19 257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2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6215 0 0,'0'0'479'0'0,"12"15"1234"0"0,-7-7-1221 0 0,-1 0 0 0 0,1 0 0 0 0,-2 1 0 0 0,6 16 0 0 0,6 39 888 0 0,-3-8-584 0 0,18 111 1336 0 0,-29-157-2057 0 0,4 30 213 0 0,-1 61 0 0 0,-4-26-1252 0 0,1-69-956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6911 0 0,'26'15'2811'0'0,"-25"-14"-2546"0"0,13 17 915 0 0,-11-10-702 0 0,1 0 0 0 0,-1 0-1 0 0,7 10 1 0 0,8 19 403 0 0,-15-28-740 0 0,-2-7-126 0 0,0 0 0 0 0,0 0-1 0 0,-1 0 1 0 0,1 0 0 0 0,0 0-1 0 0,-1 0 1 0 0,0 0 0 0 0,0 0 0 0 0,1 4-1 0 0,3 30 178 0 0,-1-14-76 0 0,-2-20-93 0 0,0 1 1 0 0,-1-1 0 0 0,1 1-1 0 0,-1 0 1 0 0,0-1-1 0 0,0 1 1 0 0,0 0 0 0 0,0 4-1 0 0,-1-1 10 0 0,1 1 1 0 0,1 0-1 0 0,-1 0 0 0 0,1-1 0 0 0,3 13 0 0 0,-1-5 43 0 0,4 53 265 0 0,-7-11-85 0 0,0-52-235 0 0,0 1 0 0 0,-1-1 1 0 0,1 1-1 0 0,-3 5 0 0 0,2-5-7 0 0,0-1 0 0 0,1 1 0 0 0,-1-1 0 0 0,1 8 0 0 0,-6 32 50 0 0,6-43-87 0 0,1-1 0 0 0,-1 1 0 0 0,0-1 0 0 0,0 1 0 0 0,0-1 0 0 0,0 1 0 0 0,0-1 0 0 0,0 1 0 0 0,0-1 0 0 0,0 1 0 0 0,0-1-1 0 0,0 1 1 0 0,-1-1 0 0 0,1 1 0 0 0,0-1 0 0 0,0 1 0 0 0,0-1 0 0 0,-1 1 0 0 0,1-1 0 0 0,0 0 0 0 0,-1 1 0 0 0,1-2-55 0 0,0 1 1 0 0,0-1-1 0 0,0 0 1 0 0,0 1 0 0 0,0-1-1 0 0,0 0 1 0 0,0 0-1 0 0,0 1 1 0 0,0-1-1 0 0,0 0 1 0 0,1 0-1 0 0,-1 1 1 0 0,0-1 0 0 0,0 0-1 0 0,1 0 1 0 0,14-52-12331 0 0,-9 40 11234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5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482 489 5471 0 0,'0'0'4131'0'0,"-1"-8"-2654"0"0,-11-24 283 0 0,-28-54-234 0 0,-23-17 230 0 0,56 95-1653 0 0,0 0 1 0 0,0 0 0 0 0,-1 0 0 0 0,0 1 0 0 0,0 0 0 0 0,-1 1 0 0 0,0 0-1 0 0,-19-10 1 0 0,-5-4 56 0 0,17 11-90 0 0,2 3 77 0 0,-1 0 1 0 0,-23-6-1 0 0,35 11-120 0 0,1 0 0 0 0,0 0 0 0 0,-1 0 0 0 0,1 0-1 0 0,0 0 1 0 0,0-1 0 0 0,0 1 0 0 0,0-1 0 0 0,0 1 0 0 0,1-1 0 0 0,-1 0-1 0 0,0 0 1 0 0,1 0 0 0 0,-3-3 0 0 0,-55-64 250 0 0,48 54-386 0 0,4 8 113 0 0,-1 0-11 0 0,8 6 4 0 0,-1 0 0 0 0,0 0 1 0 0,0 1-1 0 0,0-1 0 0 0,1 0 0 0 0,-1 1 0 0 0,0-1 0 0 0,0 0 0 0 0,0 1 0 0 0,0-1 1 0 0,0 1-1 0 0,0 0 0 0 0,0-1 0 0 0,0 1 0 0 0,0 0 0 0 0,-1-1 0 0 0,1 1 0 0 0,0 0 0 0 0,0 0 1 0 0,0 0-1 0 0,0 0 0 0 0,0 0 0 0 0,0 0 0 0 0,-2 1 0 0 0,-12 2-125 0 0,15-2 75 0 0,-1 3 48 0 0,1 0-1 0 0,0 0 1 0 0,0 0 0 0 0,1 0-1 0 0,-1-1 1 0 0,1 1 0 0 0,0 0-1 0 0,0 0 1 0 0,0 0 0 0 0,1-1-1 0 0,-1 1 1 0 0,1-1 0 0 0,3 6-1 0 0,36 50 190 0 0,-28-42-88 0 0,-1 1 0 0 0,15 27 0 0 0,-1 0-96 0 0,-14-21 6 0 0,-7-14 12 0 0,0-1-1 0 0,-1 1 0 0 0,0 0 1 0 0,-1 0-1 0 0,0 0 1 0 0,4 20-1 0 0,-2-2-1 0 0,1 6 80 0 0,-6-30-74 0 0,1 1 0 0 0,-1-1 0 0 0,1 0 0 0 0,3 8 0 0 0,2 12 60 0 0,-3-11-17 0 0,-3-11-54 0 0,1 0 1 0 0,-1 0-1 0 0,0 0 1 0 0,1 0 0 0 0,-1 0-1 0 0,0 0 1 0 0,0 0-1 0 0,0 0 1 0 0,-1 0 0 0 0,1 2-1 0 0,-1-2-117 0 0,1 0 0 0 0,0-1 0 0 0,0 1 0 0 0,0 0 0 0 0,0 0 0 0 0,0 0 0 0 0,1-1 0 0 0,-1 1 0 0 0,1 3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6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266 437 5639 0 0,'0'0'4752'0'0,"-2"-15"-2969"0"0,-3 2-1063 0 0,1-1-308 0 0,-1 1-1 0 0,0 1 0 0 0,-1-1 1 0 0,-8-11-1 0 0,-8-12 261 0 0,16 24-485 0 0,-1 0-1 0 0,-17-19 1 0 0,-13-22 379 0 0,-49-52-100 0 0,80 98-402 0 0,1-1 0 0 0,0 1 0 0 0,0-1 0 0 0,1-1 0 0 0,-5-12 0 0 0,1-2-74 0 0,7 22-49 0 0,13 5-224 0 0,55 29 313 0 0,8 5 4 0 0,38 33 326 0 0,-106-67-560 0 0,0 0 1 0 0,0 0-1 0 0,0-1 0 0 0,1 0 0 0 0,-1 0 0 0 0,1-1 0 0 0,10 2 1 0 0,4-40-15331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7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6335 0 0,'4'4'1079'0'0,"-4"-3"-1058"0"0,0-1 1 0 0,0 0-1 0 0,0 0 1 0 0,0 0-1 0 0,0 0 1 0 0,1 0-1 0 0,-1 0 0 0 0,0 0 1 0 0,0 0-1 0 0,0 0 1 0 0,4-2 1639 0 0,13 16 1266 0 0,-1 5-2404 0 0,-1 1 0 0 0,21 35 0 0 0,-18-22-137 0 0,-1 1 0 0 0,15 42 0 0 0,-3 0-98 0 0,-17-45-168 0 0,-1 0 0 0 0,9 37 0 0 0,-15-42-49 0 0,-1-5-49 0 0,1 0 1 0 0,13 38-1 0 0,-7-36-63 0 0,-7-17 28 0 0,-1 1 1 0 0,0-1 0 0 0,0 1 0 0 0,-1 0-1 0 0,0 0 1 0 0,0 0 0 0 0,1 9-1 0 0,7 21 100 0 0,-9-25-40 0 0,-1 15-30 0 0,4 7 36 0 0,2 2-53 0 0,-2-21 3 0 0,-4-14-8 0 0,1 0 1 0 0,-1 1-1 0 0,1-1 0 0 0,-1 0 0 0 0,0 0 0 0 0,0 1 0 0 0,1-1 0 0 0,-1 0 1 0 0,0 0-1 0 0,0 1 0 0 0,0-1 0 0 0,-1 2 0 0 0,4 31-7 0 0,-2-21 10 0 0,0-11 7 0 0,-1-1 0 0 0,0 0 0 0 0,0 1 0 0 0,1-1 0 0 0,-1 0 0 0 0,0 1 0 0 0,0-1 0 0 0,0 0 1 0 0,-1 1-1 0 0,1 1 0 0 0,0 9 6 0 0,1 1-12 0 0,-2-13-27 0 0,1 0 0 0 0,0 0-1 0 0,0 1 1 0 0,0-1 0 0 0,0 0-1 0 0,0 1 1 0 0,0-1 0 0 0,-1 0-1 0 0,1 0 1 0 0,0 1 0 0 0,0-1-1 0 0,0 0 1 0 0,0 0 0 0 0,0 1-1 0 0,0-1 1 0 0,0 0 0 0 0,0 1-1 0 0,0-1 1 0 0,0 0-1 0 0,1 0 1 0 0,-1 1 0 0 0,0-1-1 0 0,0 0 1 0 0,0 1 0 0 0,0-1-1 0 0,0 0 1 0 0,0 0 0 0 0,0 1-1 0 0,1-1 1 0 0,-1 0 0 0 0,0 0-1 0 0,0 0 1 0 0,0 1 0 0 0,1-1-1 0 0,-1 0 1 0 0,0 0 0 0 0,0 0-1 0 0,1 0 1 0 0,-1 1 0 0 0,0-1-1 0 0,0 0 1 0 0,1 0 0 0 0,-1 0-1 0 0,0 0 1 0 0,0 0 0 0 0,1 0-1 0 0,-1 0 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5815 0 0,'0'0'3095'0'0,"9"3"-2102"0"0,51 21 2554 0 0,-47-16-3434 0 0,-8-6-34 0 0,0 1 1 0 0,-1 0-1 0 0,1 0 0 0 0,7 7 0 0 0,12 14 371 0 0,0 1-1 0 0,19 28 0 0 0,12 26 59 0 0,-43-55-390 0 0,-10-19-78 0 0,0-1-1 0 0,0 1 1 0 0,0-1-1 0 0,1 0 1 0 0,0 0-1 0 0,6 7 1 0 0,10 19 67 0 0,31 38 351 0 0,-37-50-458 0 0,-1-4 25 0 0,-1 0 1 0 0,-1 1-1 0 0,0 1 0 0 0,-1 0 0 0 0,-1 0 0 0 0,9 24 0 0 0,13 30 85 0 0,-10-26-22 0 0,-12-24-77 0 0,-2 0 0 0 0,0 1 0 0 0,5 30 1 0 0,1 65 17 0 0,-11-115-29 0 0,1 25 155 0 0,9 38 0 0 0,-8-49-91 0 0,2 23 0 0 0,1 11 10 0 0,-4-39-69 0 0,0 1 1 0 0,-1 13-1 0 0,2 17-475 0 0,-2-35-442 0 0,-1 1 0 0 0,1-1 1 0 0,-3 13-1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6.37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7399 0 0,'4'3'205'0'0,"-1"-1"-1"0"0,0 1 0 0 0,0 0 0 0 0,0 0 1 0 0,0 1-1 0 0,-1-1 0 0 0,1 0 0 0 0,-1 1 1 0 0,0 0-1 0 0,2 4 0 0 0,0 2 793 0 0,0 1 1 0 0,3 13-1 0 0,-2-5 122 0 0,1 29 703 0 0,-5-25-990 0 0,-1-4-409 0 0,0-6-164 0 0,0-12-232 0 0,-1 0 1 0 0,1 1-1 0 0,0-1 1 0 0,0 0-1 0 0,0 0 0 0 0,0 1 1 0 0,1-1-1 0 0,-1 0 1 0 0,0 0-1 0 0,0 0 0 0 0,2 3 1 0 0,-2-3-7 0 0,1 0-1 0 0,0 0 1 0 0,-1 0 0 0 0,1 0 0 0 0,0 0 0 0 0,0 0-1 0 0,-1 0 1 0 0,1 0 0 0 0,0 0 0 0 0,0-1-1 0 0,2 2 1 0 0,-3-2-19 0 0,0 0-1 0 0,0 1 0 0 0,0-1 1 0 0,0 0-1 0 0,1 0 0 0 0,-1 0 1 0 0,0 0-1 0 0,0 1 0 0 0,0-1 1 0 0,1 0-1 0 0,-1 0 0 0 0,0 0 1 0 0,0 0-1 0 0,1 0 0 0 0,-1 0 1 0 0,0 0-1 0 0,0 0 0 0 0,1 0 1 0 0,-1 0-1 0 0,0 1 0 0 0,1-1 1 0 0,-1-1-1 0 0,0 1 0 0 0,0 0 1 0 0,1 0-1 0 0,-1 0 0 0 0,0 0 1 0 0,0 0-1 0 0,1 0 0 0 0,-1 0 1 0 0,0 0-1 0 0,0 0 0 0 0,1 0 1 0 0,-1-1-1 0 0,0 1 0 0 0,0 0 1 0 0,0 0-1 0 0,1 0 0 0 0,-1 0 1 0 0,0-1-1 0 0,0 1 1 0 0,1 0-1 0 0,-1-1 11 0 0,1 1 2 0 0,0-1 1 0 0,0 0 0 0 0,-1 1-1 0 0,1-1 1 0 0,0 0-1 0 0,0 0 1 0 0,0 0 0 0 0,-1 0-1 0 0,1 0 1 0 0,0 0 0 0 0,-1 0-1 0 0,1 0 1 0 0,-1 0 0 0 0,1 0-1 0 0,-1 0 1 0 0,0 0 0 0 0,1 0-1 0 0,-1 0 1 0 0,0 0-1 0 0,0 0 1 0 0,0-1 0 0 0,0 0-1 0 0,4-14 134 0 0,-3 11-120 0 0,0 0 1 0 0,-1 0 0 0 0,1 0-1 0 0,-1 0 1 0 0,0 0 0 0 0,-1 0 0 0 0,1 0-1 0 0,-1 0 1 0 0,0 0 0 0 0,-3-9-1 0 0,-1-15 55 0 0,4 27-83 0 0,1 0 0 0 0,0 0 0 0 0,-1 0 0 0 0,0 0 0 0 0,1 0 0 0 0,-1 0 0 0 0,0 0 0 0 0,0 0 0 0 0,0 0 0 0 0,-2-2 0 0 0,3 4 0 0 0,0 0 0 0 0,0 0 0 0 0,0 0 0 0 0,0 1 0 0 0,0-1 0 0 0,0 0 0 0 0,0 0 0 0 0,0 0 0 0 0,0 1 0 0 0,0-1 0 0 0,0 0 0 0 0,0 0 0 0 0,-1 0 0 0 0,1 0 0 0 0,0 0 0 0 0,0 1 0 0 0,0-1 0 0 0,0 0 0 0 0,0 0 0 0 0,0 0 0 0 0,-1 0 0 0 0,1 0 0 0 0,0 0 0 0 0,0 1 0 0 0,0-1 0 0 0,0 0 0 0 0,0 0 0 0 0,-1 0 0 0 0,1 0 0 0 0,0 0 0 0 0,0 0 0 0 0,0 0 0 0 0,-1 0 0 0 0,1 0 0 0 0,0 0 0 0 0,0 0 0 0 0,0 0 0 0 0,0 0 0 0 0,-1 0 0 0 0,1 0 0 0 0,0 0 0 0 0,0 0 0 0 0,0 0 0 0 0,-1 0 0 0 0,1 0 0 0 0,0 0 0 0 0,0 0 0 0 0,0 0 0 0 0,0-1 0 0 0,0 1 0 0 0,-1 0 0 0 0,1 0 0 0 0,0 0 0 0 0,0 0 0 0 0,0 0 0 0 0,0 0 0 0 0,0-1 0 0 0,-1 1 0 0 0,1 0 0 0 0,0 0 0 0 0,0 0 0 0 0,0 0 0 0 0,0 0 0 0 0,0-1 0 0 0,0 1 0 0 0,-2 12 0 0 0,2 3 0 0 0,0-12 0 0 0,0 0 0 0 0,0 0 0 0 0,0 0 0 0 0,0 0 0 0 0,1 0 0 0 0,0 3 0 0 0,1 0 0 0 0,1 4 0 0 0,0 0 0 0 0,-1 0 0 0 0,1 15 0 0 0,-2-15-38 0 0,1 1-1 0 0,0-1 1 0 0,1 1-1 0 0,0-1 1 0 0,0 0-1 0 0,1 0 1 0 0,0 0 0 0 0,1-1-1 0 0,0 0 1 0 0,10 13-1 0 0,-11-16-11 0 0,0 0 0 0 0,1 0-1 0 0,0-1 1 0 0,0 0 0 0 0,1 0-1 0 0,-1 0 1 0 0,1 0 0 0 0,0-1-1 0 0,0 0 1 0 0,1 0 0 0 0,-1-1-1 0 0,1 0 1 0 0,0 0 0 0 0,0 0 0 0 0,13 2-1 0 0,-17-4-243 0 0,0-1 0 0 0,0 1-1 0 0,0-1 1 0 0,1 0 0 0 0,-1 0 0 0 0,0-1-1 0 0,0 1 1 0 0,0-1 0 0 0,1 1 0 0 0,-1-1-1 0 0,0 0 1 0 0,0 0 0 0 0,0-1 0 0 0,4-1-1 0 0,0-2-1584 0 0,0 0 0 0 0,-1 0-1 0 0,0-1 1 0 0,7-8 0 0 0,-5 6 136 0 0,9-9 468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29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418 661 5639 0 0,'0'-5'4349'0'0,"-4"-15"-3318"0"0,4 16-702 0 0,0 1 0 0 0,0-1 1 0 0,0 1-1 0 0,0-1 0 0 0,1-3 0 0 0,1-19 860 0 0,-3 12-768 0 0,-3-12-186 0 0,-4-4 287 0 0,6 21-327 0 0,0 1 1 0 0,-1-1 0 0 0,-4-11-1 0 0,-1 0 180 0 0,6 15-322 0 0,0 1 1 0 0,0-1 0 0 0,0 1-1 0 0,-5-9 1 0 0,-50-73 322 0 0,51 77-339 0 0,1 0 1 0 0,0-1-1 0 0,-5-10 0 0 0,-5-12 219 0 0,-4-12-106 0 0,13 35-79 0 0,-5-10 76 0 0,-2 1 0 0 0,0 0 0 0 0,-26-27-1 0 0,33 40-120 0 0,0 1 1 0 0,-1-1-1 0 0,1 1 0 0 0,-1 0 0 0 0,-13-5 0 0 0,-15-9 9 0 0,3 0-14 0 0,25 15-14 0 0,1 0 0 0 0,-1-1 0 0 0,1 0 1 0 0,0 0-1 0 0,-10-10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31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1 312 5695 0 0,'10'7'5823'0'0,"-8"-7"-5517"0"0,12-4 2125 0 0,-9 1-2617 0 0,-3 2 264 0 0,0 0 0 0 0,0-1 0 0 0,0 1 0 0 0,0-1 0 0 0,0 1 0 0 0,0-1 0 0 0,1-2 0 0 0,10-7 398 0 0,5-11 240 0 0,-15 18-675 0 0,-1 1 1 0 0,1-1 0 0 0,-1 0 0 0 0,1 0 0 0 0,-1 0 0 0 0,2-6 0 0 0,8-12 109 0 0,4-10 236 0 0,-6 11-325 0 0,-8 16-38 0 0,1-1 1 0 0,-1 0-1 0 0,-1 1 0 0 0,1-1 1 0 0,-1 0-1 0 0,0 0 1 0 0,0 0-1 0 0,-1-7 0 0 0,3-16 138 0 0,-1 7 132 0 0,-2 16-285 0 0,0 0 1 0 0,1 1-1 0 0,0-1 1 0 0,0 1-1 0 0,0-1 1 0 0,2-6-1 0 0,-2 12-73 0 0,2-1-136 0 0,8 3 208 0 0,3 6-8 0 0,9 11-66 0 0,27 27 0 0 0,0 0 824 0 0,-28-25-522 0 0,0 1 1 0 0,-1 0-1 0 0,-1 2 1 0 0,19 30-1 0 0,51 79-236 0 0,-78-105 108 0 0,10 11 511 0 0,-21-38-820 0 0,5 0-1686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3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12 434 5639 0 0,'0'0'3447'0'0,"-11"-13"1353"0"0,11 12-4726 0 0,1-1 0 0 0,0 1 0 0 0,0 0-1 0 0,0 0 1 0 0,0 0 0 0 0,0 0 0 0 0,0 0 0 0 0,1 0 0 0 0,-1 0 0 0 0,0 0 0 0 0,0 1-1 0 0,1-1 1 0 0,-1 0 0 0 0,2 0 0 0 0,11-8 219 0 0,11-9 219 0 0,8-8-40 0 0,-10 10-248 0 0,-3 1-48 0 0,20-15 182 0 0,-27 21-297 0 0,18-16 0 0 0,6-3-61 0 0,-2 4 54 0 0,-5 3-44 0 0,-14 13 7 0 0,0-1 49 0 0,-12 6-15 0 0,1 0 1 0 0,-1 0-1 0 0,1 1 0 0 0,0 0 1 0 0,-1-1-1 0 0,7-1 0 0 0,15-7 155 0 0,12 0-30 0 0,-1 2-85 0 0,0-3-27 0 0,-1 5 181 0 0,-23 3-119 0 0,-11 4-88 0 0,0 0 0 0 0,0-1 0 0 0,0 1 0 0 0,0-1-1 0 0,0 0 1 0 0,0 0 0 0 0,0 1 0 0 0,-1-1-1 0 0,4-2 1 0 0,1-2 0 0 0,1 1 0 0 0,-1 1 0 0 0,14-6 0 0 0,-4 2-38 0 0,1 1 0 0 0,0 0 0 0 0,0 2 0 0 0,25-5 0 0 0,-9 2 164 0 0,-27 5-102 0 0,0 0-1 0 0,0 0 1 0 0,12 0 0 0 0,8-2 226 0 0,7-3-96 0 0,-28 3-135 0 0,-5 2-64 0 0,-8 3 10 0 0,4 0-22 0 0,-1 1 0 0 0,2-1-1 0 0,-1 1 1 0 0,-6 4 0 0 0,-7 2-237 0 0,1 4 193 0 0,5-2 205 0 0,-16 15-213 0 0,-26 24 7 0 0,48-46 64 0 0,1 1 0 0 0,0 0 0 0 0,0 0 0 0 0,-5 8 0 0 0,6-7 0 0 0,-1-1 0 0 0,0 1 0 0 0,0-1 0 0 0,-6 5 0 0 0,7-6 1 0 0,0 0 0 0 0,0 0 0 0 0,0 0 0 0 0,0 1 0 0 0,-4 6-1 0 0,5-6-9 0 0,-1-1 0 0 0,1 1-1 0 0,-1-1 1 0 0,0 0 0 0 0,0 0 0 0 0,-4 3-1 0 0,5-3 9 0 0,-1-1-1 0 0,1 1 0 0 0,0-1 0 0 0,0 1 1 0 0,0 0-1 0 0,-1 3 0 0 0,-4 5 2 0 0,-11 11 0 0 0,-9 15 0 0 0,24-33 0 0 0,0 0 0 0 0,-1 0 0 0 0,1 0 0 0 0,-8 5 0 0 0,7-5 0 0 0,0 0 0 0 0,1-1 0 0 0,-1 1 0 0 0,-4 7 0 0 0,-2 2 0 0 0,-2 3 0 0 0,8-10-10 0 0,1 0-1 0 0,-1 0 0 0 0,-8 10 1 0 0,8-12 6 0 0,0 2-1 0 0,0-1 1 0 0,0 0 0 0 0,-4 10-1 0 0,-1-1 5 0 0,8-12 0 0 0,-1-1 0 0 0,1 1 0 0 0,0-1 0 0 0,0 1 0 0 0,0-1 0 0 0,0 1 0 0 0,0-1 0 0 0,1 1 0 0 0,-2 2 0 0 0,-10 26 0 0 0,3-5-1576 0 0,9-11-1255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34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65 6623 0 0,'-8'9'7332'0'0,"9"-8"-7243"0"0,-1-1 0 0 0,1 1 0 0 0,0-1 0 0 0,0 1 0 0 0,0 0 1 0 0,-1-1-1 0 0,1 0 0 0 0,0 1 0 0 0,0-1 0 0 0,0 0 0 0 0,0 1 0 0 0,0-1 0 0 0,0 0 0 0 0,0 0 0 0 0,0 0 0 0 0,0 0 0 0 0,0 0 0 0 0,0 0 0 0 0,0 0 0 0 0,0 0 0 0 0,0 0 0 0 0,0 0 0 0 0,0 0 0 0 0,0-1 0 0 0,0 1 0 0 0,0 0 0 0 0,0-1 0 0 0,1 0 0 0 0,16-3 325 0 0,-12 4-320 0 0,0-1 0 0 0,0 1 0 0 0,0-2 0 0 0,-1 1 0 0 0,1 0-1 0 0,0-1 1 0 0,-1 0 0 0 0,1-1 0 0 0,-1 1 0 0 0,8-6 0 0 0,-6 5 23 0 0,0-1 0 0 0,0 1 0 0 0,0 0 1 0 0,0 0-1 0 0,15-2 0 0 0,2 0 1 0 0,21-5 222 0 0,-16 4-102 0 0,-18 3-190 0 0,-2 2-21 0 0,0-1 0 0 0,1 1 0 0 0,12 1 0 0 0,-1-1 1 0 0,-14 1-28 0 0,0 1 0 0 0,0-1 1 0 0,0 2-1 0 0,0-1 0 0 0,0 1 0 0 0,0 0 0 0 0,11 5 0 0 0,-9-3-3 0 0,0-1 0 0 0,0 0 0 0 0,13 2 1 0 0,5 3 141 0 0,-23-7-129 0 0,-1 1 0 0 0,1-1 1 0 0,0 0-1 0 0,0 0 0 0 0,0 0 0 0 0,6 0 0 0 0,16 2 30 0 0,-22-2-25 0 0,1 0 0 0 0,-1 0 0 0 0,1-1 0 0 0,-1 0-1 0 0,0 1 1 0 0,8-2 0 0 0,-3 0-25 0 0,1 1-1 0 0,-1 0 1 0 0,1 1-1 0 0,-1 0 1 0 0,0 1-1 0 0,13 3 1 0 0,-1 0 19 0 0,5 2 23 0 0,33 12 0 0 0,-50-15-20 0 0,1-1-1 0 0,0 0 1 0 0,0 0 0 0 0,0-1-1 0 0,0-1 1 0 0,0 0 0 0 0,1 0-1 0 0,-1-1 1 0 0,0 0 0 0 0,18-3-1 0 0,-20 2-11 0 0,0 0 0 0 0,1 1 0 0 0,9 0 0 0 0,-11 0 0 0 0,0 1 0 0 0,-1-2 0 0 0,1 1 0 0 0,-1-1 0 0 0,1 0 0 0 0,-1 0 0 0 0,7-2 0 0 0,6-4 31 0 0,-13 6-25 0 0,0-1-1 0 0,-1 0 1 0 0,1 0-1 0 0,-1-1 1 0 0,9-5-1 0 0,-12 7-5 0 0,1 0 0 0 0,-1-1 0 0 0,1 1 0 0 0,0 0 0 0 0,-1 1 0 0 0,1-1 0 0 0,3 0 0 0 0,17-7 0 0 0,-12 6-2 0 0,-9 1 17 0 0,1 1 0 0 0,-1-1-1 0 0,0 1 1 0 0,1-1 0 0 0,-1 0 0 0 0,0 0-1 0 0,0 0 1 0 0,0 0 0 0 0,0 0-1 0 0,4-2 1 0 0,-5 2-14 0 0,0 0 4 0 0,0 1 1 0 0,0-1 0 0 0,0 0-1 0 0,0 0 1 0 0,0 1-1 0 0,0-1 1 0 0,0 0 0 0 0,0 0-1 0 0,0 0 1 0 0,0 0 0 0 0,-1 0-1 0 0,1 0 1 0 0,0 0 0 0 0,-1 0-1 0 0,1-2 1 0 0,0 2 37 0 0,2-1-33 0 0,-1 0-10 0 0,-2 1 0 0 0,0 1 0 0 0,0 0 0 0 0,1 0 0 0 0,-1 0 0 0 0,0 0 0 0 0,0-1 0 0 0,0 1 0 0 0,0 0 0 0 0,0 0 0 0 0,1 0 0 0 0,-1-1 0 0 0,0 1 0 0 0,0 0 0 0 0,0 0 0 0 0,0 0 0 0 0,0-1 0 0 0,0 1 0 0 0,0 0 0 0 0,0 0 0 0 0,0-1 0 0 0,0 1 0 0 0,0 0 0 0 0,0 0 0 0 0,0 0 0 0 0,0-1 0 0 0,0 1 0 0 0,0 0 0 0 0,0-1 0 0 0,-1-1 0 0 0,1 1 0 0 0,0 1 0 0 0,0 0 0 0 0,0-1 0 0 0,0 1 0 0 0,0 0 0 0 0,0-1 0 0 0,0 1 0 0 0,0 0 0 0 0,-1-1 0 0 0,1 1 0 0 0,0 0 0 0 0,0-1 0 0 0,0 1 0 0 0,0 0 0 0 0,-1 0 0 0 0,1-1 0 0 0,0 1 0 0 0,0 0 0 0 0,-1 0 0 0 0,1-1 0 0 0,0 1 0 0 0,-1 0 0 0 0,1 0 0 0 0,0 0 0 0 0,0 0 0 0 0,-1-1 0 0 0,1 1 0 0 0,0 0 0 0 0,-1 0 0 0 0,1 0 0 0 0,0 0 0 0 0,-1 0 0 0 0,1 0 0 0 0,-1 0 0 0 0,1 0 0 0 0,0 0 0 0 0,-1 0 0 0 0,0 0 0 0 0,-6 3 0 0 0,-1-3 0 0 0,1 1 0 0 0,-1 1 0 0 0,-12 3 0 0 0,-10 3 0 0 0,27-8 0 0 0,-2 1 0 0 0,0-1 0 0 0,0 1 0 0 0,0 1 0 0 0,1-1 0 0 0,-1 1 0 0 0,0 0 0 0 0,-6 3 0 0 0,6-2 2 0 0,0 0 0 0 0,0-1 0 0 0,0 1-1 0 0,-7 1 1 0 0,-14 7-103 0 0,16-6 97 0 0,0-1 0 0 0,0-1 0 0 0,0 0-1 0 0,-1 0 1 0 0,1-1 0 0 0,-13 1 0 0 0,2 1 109 0 0,13-3-105 0 0,0-1 0 0 0,-14 0 0 0 0,15 0 0 0 0,1 0 0 0 0,-1 0 0 0 0,1 0 0 0 0,-12 3 0 0 0,-6-2 49 0 0,10-1-34 0 0,-5 1 28 0 0,1 0 0 0 0,-28 7-1 0 0,-24 11-42 0 0,41-11 0 0 0,-35 7 0 0 0,42-11 0 0 0,1 1 0 0 0,0 0 0 0 0,1 2 0 0 0,-24 10 0 0 0,-41 20 0 0 0,21-13 0 0 0,20-9 0 0 0,5 3 0 0 0,33-15 0 0 0,0-1 0 0 0,0 2 0 0 0,0-1 0 0 0,0 0 0 0 0,0 1 0 0 0,-5 6 0 0 0,-18 10 0 0 0,-7 9 0 0 0,20-15 0 0 0,-2 2 0 0 0,-16 11 0 0 0,9 0-60 0 0,-17 18 122 0 0,14-12-232 0 0,79-79-19734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35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1 331 7399 0 0,'0'0'568'0'0,"10"-11"2968"0"0,4 2-2354 0 0,1 1-1 0 0,1 1 0 0 0,24-8 1 0 0,-21 8-918 0 0,33-16 0 0 0,-30 11-234 0 0,26-8 0 0 0,-14 6-16 0 0,-25 10 43 0 0,0 1-1 0 0,0 1 1 0 0,1 0-1 0 0,-1 0 0 0 0,17-1 1 0 0,-8-1 7 0 0,-15 3-43 0 0,-1 0 0 0 0,1 1 1 0 0,0-1-1 0 0,-1 1 1 0 0,1 0-1 0 0,4 0 0 0 0,7 0 82 0 0,1 0 0 0 0,16-3-1 0 0,12 0 22 0 0,-29 2-16 0 0,-1 0 1 0 0,0-2-1 0 0,0 1 0 0 0,18-7 0 0 0,-4 1 159 0 0,-19 6-187 0 0,28-8 472 0 0,1 2 0 0 0,68-7 0 0 0,-93 15-379 0 0,23 4-1 0 0,-3-1-3 0 0,7 3-154 0 0,-31-4-15 0 0,-1-1 0 0 0,1 0 0 0 0,0 0 0 0 0,0 0 0 0 0,0-1-1 0 0,11-1 1 0 0,33-2 0 0 0,-50 3 12 0 0,0 0-1 0 0,0 0 1 0 0,0 0-1 0 0,0 0 1 0 0,0 0 0 0 0,0 0-1 0 0,0 0 1 0 0,0 1-1 0 0,0-1 1 0 0,0 1-1 0 0,2 0 1 0 0,-3 0 47 0 0,-1-4-65 0 0,0 0 0 0 0,-1 0 1 0 0,1 0-1 0 0,0 1 0 0 0,-1-1 1 0 0,0 0-1 0 0,0 1 1 0 0,0-1-1 0 0,0 0 0 0 0,0 1 1 0 0,0-1-1 0 0,-1 1 1 0 0,1 0-1 0 0,-4-5 0 0 0,0 2 9 0 0,0 1-1 0 0,0-1 1 0 0,-1 1-1 0 0,-6-5 1 0 0,-7-5-9 0 0,11 9 6 0 0,-1 0 0 0 0,0 0 0 0 0,1 1 0 0 0,-1 0 0 0 0,-1 0 0 0 0,-15-3 0 0 0,12 3 0 0 0,2 1-15 0 0,1 1 0 0 0,0 1 0 0 0,-12-1-1 0 0,-12-2 3 0 0,28 4 4 0 0,0 0 0 0 0,1 0 1 0 0,-1 0-1 0 0,0 1 1 0 0,-10 2-1 0 0,-3 0 7 0 0,-21 8 1 0 0,32-9 4 0 0,0 1 0 0 0,0-1 0 0 0,-14 2 0 0 0,-29-2 56 0 0,-19 1-129 0 0,15 10 406 0 0,54-13 33 0 0,-3 0-971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37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3 579 6391 0 0,'0'0'750'0'0,"7"1"948"0"0,-4-2-1400 0 0,-1 0 0 0 0,0 0 0 0 0,0 0-1 0 0,0 0 1 0 0,0-1 0 0 0,-1 1 0 0 0,3-2-1 0 0,12-8 1052 0 0,3 1-96 0 0,20-14 0 0 0,-13 7-731 0 0,21-13 155 0 0,52-29 255 0 0,-75 43-934 0 0,-20 13 29 0 0,1-1-1 0 0,0 1 0 0 0,9-4 0 0 0,5-2 96 0 0,-12 6-46 0 0,-1 0 0 0 0,1 0 0 0 0,11-2 1 0 0,-5 2 104 0 0,0 0 1 0 0,0-1 0 0 0,21-9-1 0 0,13 0 53 0 0,-33 7-153 0 0,1 1 0 0 0,-1 1 1 0 0,26-5-1 0 0,-21 5-52 0 0,29-10-1 0 0,2 3 244 0 0,53-10 208 0 0,-47 5-376 0 0,29-10 434 0 0,56-15-200 0 0,-126 37-310 0 0,0-1-1 0 0,-1-1 0 0 0,20-10 1 0 0,-27 13-41 0 0,0 0 0 0 0,0 0 1 0 0,0 1-1 0 0,10-3 1 0 0,-15 6 55 0 0,-1-2-30 0 0,7-8-16 0 0,-8 9 3 0 0,0 0 0 0 0,0 0 0 0 0,0-1 0 0 0,1 1 0 0 0,-1 0 0 0 0,0 0 0 0 0,0-1 0 0 0,0 1 0 0 0,0 0 0 0 0,0 0 0 0 0,0-1 0 0 0,0 1 0 0 0,1 0 0 0 0,-1 0 0 0 0,0-1 0 0 0,0 1 0 0 0,0 0 0 0 0,0 0 0 0 0,0-1 0 0 0,0 1 0 0 0,0 0 0 0 0,0 0 0 0 0,0-1 0 0 0,0 1 0 0 0,-1 0 0 0 0,1 0 0 0 0,0-1 0 0 0,0 1 0 0 0,0 0 0 0 0,0 0 0 0 0,0-1 0 0 0,0 1 0 0 0,0 0 0 0 0,-1 0 0 0 0,1-1 0 0 0,0 1 0 0 0,0 0 0 0 0,0 0 0 0 0,-1 0 0 0 0,1 0 0 0 0,0-1 0 0 0,0 1 0 0 0,0 0 0 0 0,-1 0 0 0 0,1 0 0 0 0,-15-7 0 0 0,12 5 0 0 0,-16-4 57 0 0,1 0 1 0 0,-2 2-1 0 0,-26-4 0 0 0,-12-3-246 0 0,-14-12 189 0 0,25 15 0 0 0,35 6 0 0 0,0 1 0 0 0,-13-5 0 0 0,18 4 0 0 0,0 1 0 0 0,0 0 0 0 0,-10 0 0 0 0,-11-2 0 0 0,-71-7 328 0 0,93 10-364 0 0,0 0 0 0 0,-1 1 0 0 0,1 0 0 0 0,0 0-1 0 0,0 0 1 0 0,-12 5 0 0 0,-14 2-7 0 0,9-2 15 0 0,-26 8 0 0 0,-18 4 12 0 0,53-15 5 0 0,-24 10 0 0 0,-7 2-31 0 0,-94 24 106 0 0,122-34-74 0 0,-1 1-1 0 0,-32 17 1 0 0,29-13 25 0 0,-25 8 1 0 0,30-11-110 0 0,1-1 0 0 0,-17 11 0 0 0,25-13 31 0 0,-16 12-962 0 0,45-27-7957 0 0,-18 8 7739 0 0,1 0 1 0 0,-1 0-1 0 0,1 1 0 0 0,7-5 0 0 0,0-2-717 0 0,-2 0 413 0 0,0 4 1148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3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143 369 7631 0 0,'1'0'112'0'0,"-1"1"0"0"0,0-1-1 0 0,0 0 1 0 0,0 1-1 0 0,1-1 1 0 0,-1 1 0 0 0,0-1-1 0 0,0 0 1 0 0,1 1-1 0 0,-1-1 1 0 0,0 1-1 0 0,1-1 1 0 0,-1 0 0 0 0,0 1-1 0 0,1-1 1 0 0,-1 0-1 0 0,1 0 1 0 0,-1 1 0 0 0,0-1-1 0 0,1 0 1 0 0,-1 0-1 0 0,1 0 1 0 0,-1 0 0 0 0,1 1-1 0 0,-1-1 1 0 0,1 0-1 0 0,-1 0 1 0 0,1 0-1 0 0,-1 0 1 0 0,1 0 0 0 0,0 0-1 0 0,14-9 2798 0 0,-10 6-2993 0 0,-5 2 120 0 0,1 1 1 0 0,-1-1-1 0 0,1 1 0 0 0,-1-1 0 0 0,1 1 0 0 0,-1-1 0 0 0,1 0 1 0 0,-1 1-1 0 0,1-1 0 0 0,-1 0 0 0 0,0 1 0 0 0,1-1 0 0 0,-1-1 1 0 0,0 1-17 0 0,0 1 1 0 0,1-1 0 0 0,-1 0 0 0 0,0 1 0 0 0,0-1-1 0 0,1 1 1 0 0,-1-1 0 0 0,0 1 0 0 0,1-1 0 0 0,-1 1 0 0 0,0-1-1 0 0,1 1 1 0 0,-1-1 0 0 0,1 1 0 0 0,-1 0 0 0 0,1-1-1 0 0,-1 1 1 0 0,1-1 0 0 0,-1 1 0 0 0,1 0 0 0 0,-1 0-1 0 0,1-1 1 0 0,-1 1 0 0 0,2 0 0 0 0,2-2 109 0 0,0 0 0 0 0,0 0 0 0 0,0 0 0 0 0,0 0 0 0 0,5-5 0 0 0,-5 5-105 0 0,-1-1 1 0 0,0 1-1 0 0,1 0 1 0 0,0 0-1 0 0,-1 0 1 0 0,7-2 0 0 0,6-4 139 0 0,-15 7-155 0 0,0 0 0 0 0,1 0 0 0 0,-1 0 0 0 0,1 0 0 0 0,0 0 1 0 0,-1 0-1 0 0,1 0 0 0 0,0 1 0 0 0,2-1 0 0 0,2-1 73 0 0,1 0 0 0 0,-1 0-1 0 0,12-6 1 0 0,-12 5 18 0 0,1 0 1 0 0,0 0-1 0 0,10-2 0 0 0,33-9-23 0 0,-8 5 132 0 0,11 1 30 0 0,11-4-134 0 0,-7 2 240 0 0,-48 9-322 0 0,-1 0-1 0 0,1 0 0 0 0,-1-1 1 0 0,16-6-1 0 0,-16 5 15 0 0,1 0 0 0 0,0 1-1 0 0,10-2 1 0 0,33-7 280 0 0,-39 8-229 0 0,0 0 0 0 0,18-1-1 0 0,22-8 187 0 0,-38 9-223 0 0,26-6 0 0 0,-29 5-49 0 0,0 2 1 0 0,0-1-1 0 0,14 0 0 0 0,-17 2 20 0 0,1-1 0 0 0,-1 0 1 0 0,0 0-1 0 0,0-1 0 0 0,0 0 0 0 0,12-7 0 0 0,2 1 7 0 0,8-8 34 0 0,-30 17 91 0 0,-1-2-129 0 0,0 1 0 0 0,-1-1 0 0 0,1 1 0 0 0,-1-1 1 0 0,1 1-1 0 0,-1 0 0 0 0,0-1 0 0 0,1 1 0 0 0,-3-3 0 0 0,2 2-26 0 0,0 1 0 0 0,0-1 0 0 0,0 1 0 0 0,0 0 0 0 0,-1-1 0 0 0,1 1 0 0 0,0 0 0 0 0,-1 0 0 0 0,1 0 0 0 0,-1 0 0 0 0,1 0 0 0 0,-1 0 0 0 0,1 0 0 0 0,-3 0 0 0 0,-78-29 118 0 0,40 24-108 0 0,26 3-11 0 0,0 1 0 0 0,0 0-1 0 0,-29 2 1 0 0,-19-2-2 0 0,44 3 3 0 0,17 0 0 0 0,0-1 0 0 0,0 0 0 0 0,0 1 0 0 0,0-1 0 0 0,-1-1 0 0 0,-2 1 0 0 0,-3-1-3 0 0,0 0 0 0 0,1 1 0 0 0,-1 0 0 0 0,0 0-1 0 0,0 1 1 0 0,-8 2 0 0 0,2 0 1 0 0,3-2 2 0 0,-26 4 0 0 0,0 1 0 0 0,-44 14 0 0 0,57-13 0 0 0,-7 2 0 0 0,-22 7 0 0 0,40-11 0 0 0,0 0 0 0 0,-23 3 0 0 0,-4 2 0 0 0,12-4 0 0 0,-8 3 0 0 0,-17 9-60 0 0,1 0-66 0 0,17-9-142 0 0,30-9 174 0 0,0 2 0 0 0,0-1 1 0 0,0 1-1 0 0,0 0 1 0 0,-10 4-1 0 0,-12 5-422 0 0,8 0-573 0 0,10-7-37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352 892 8927 0 0,'1'0'164'0'0,"-1"-1"-1"0"0,1 1 0 0 0,-1-1 1 0 0,1 1-1 0 0,-1-1 0 0 0,1 1 1 0 0,-1-1-1 0 0,1 1 0 0 0,-1-1 1 0 0,1 0-1 0 0,-1 1 0 0 0,0-1 1 0 0,1 0-1 0 0,-1 1 0 0 0,0-2 1 0 0,4-5 1109 0 0,42-31 624 0 0,-24 21-1340 0 0,20-21 0 0 0,-26 23-75 0 0,0 0 0 0 0,34-21 0 0 0,-30 20-467 0 0,5-2 57 0 0,-5 6 183 0 0,0 0-1 0 0,-1-1 1 0 0,33-30 0 0 0,-48 39-238 0 0,1 0 0 0 0,0 1 0 0 0,9-6 0 0 0,9-5-7 0 0,0-5 31 0 0,52-43 158 0 0,-49 44 4 0 0,-10 7-62 0 0,30-21-45 0 0,-1-2 184 0 0,2-5-200 0 0,-41 34-48 0 0,0 0 1 0 0,1 0-1 0 0,9-5 0 0 0,3-3 95 0 0,12-3-8 0 0,-2 2-67 0 0,20-17 12 0 0,-46 29-56 0 0,0 0 0 0 0,1 0-1 0 0,0 1 1 0 0,-1-1 0 0 0,1 1 0 0 0,6-1 0 0 0,17-8-10 0 0,24-9 2 0 0,-33 13 0 0 0,-15 6 8 0 0,-1-1-1 0 0,1 0 1 0 0,0 0 0 0 0,-1 0-1 0 0,1 0 1 0 0,3-3 0 0 0,24-12 182 0 0,-24 13-144 0 0,1 0-1 0 0,0-1 1 0 0,7-6 0 0 0,1 3 7 0 0,-5-3-53 0 0,-10 9 0 0 0,0 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1 0 0 0,0-1 0 0 0,1 6 0 0 0,-2 2-14 0 0,1 11-113 0 0,-2-2 20 0 0,-4 6 75 0 0,-1-1 0 0 0,-16 38 0 0 0,9-32 41 0 0,9-20 16 0 0,1-1-1 0 0,0 1 1 0 0,1 0-1 0 0,-1 0 1 0 0,2 1-1 0 0,-1-1 1 0 0,-1 15 0 0 0,3-22-18 0 0,1 0 0 0 0,0-1 0 0 0,0 1 0 0 0,0 0 0 0 0,0-1 0 0 0,0 1 0 0 0,0 0 0 0 0,1 0 0 0 0,-1-1 0 0 0,0 1 0 0 0,0 0 0 0 0,0-1 0 0 0,1 1 0 0 0,-1 0 0 0 0,0-1 0 0 0,1 2 0 0 0,-1-2-6 0 0,1 0 0 0 0,-1 1 0 0 0,0-1 1 0 0,1 0-1 0 0,-1 0 0 0 0,0 0 1 0 0,1 0-1 0 0,-1 0 0 0 0,0 0 1 0 0,0 0-1 0 0,1 1 0 0 0,-1-1 0 0 0,0 0 1 0 0,1 0-1 0 0,-1 0 0 0 0,0 0 1 0 0,1 0-1 0 0,-1 0 0 0 0,0-1 1 0 0,1 1-1 0 0,-1 0 0 0 0,0 0 0 0 0,1 0 1 0 0,-1 0-1 0 0,19-13-26 0 0,-16 11 37 0 0,26-25-12 0 0,-27 25 0 0 0,0 0 0 0 0,0 0 0 0 0,0 0 0 0 0,0 0 0 0 0,0 0 0 0 0,2-3 0 0 0,11-12 0 0 0,2 1 0 0 0,-14 13 0 0 0,0 0 0 0 0,1-1 0 0 0,-1 1 0 0 0,6-3 0 0 0,37-32 0 0 0,-27 23 0 0 0,-14 10 0 0 0,0 1 0 0 0,1 0 0 0 0,7-4 0 0 0,36-27 0 0 0,-9 9 0 0 0,-35 23-2 0 0,0 0 1 0 0,-1 0-1 0 0,1-1 0 0 0,5-6 1 0 0,0 1-31 0 0,18-14 0 0 0,-25 21 22 0 0,1-1-1 0 0,-1 0 0 0 0,0 1 1 0 0,-1-1-1 0 0,6-7 0 0 0,-8 10 11 0 0,1-1 0 0 0,-1 1 0 0 0,0-1 0 0 0,1 1 0 0 0,-1-1 0 0 0,0 1 0 0 0,1-1 0 0 0,-1 1 0 0 0,0-1 0 0 0,0 1 0 0 0,0-1 0 0 0,0 0 0 0 0,0 1 0 0 0,0-1 0 0 0,0 1 0 0 0,0-1 0 0 0,0 1 0 0 0,0-1 0 0 0,0 0 0 0 0,0 1 0 0 0,0-1 0 0 0,0 1 0 0 0,0-1 0 0 0,0 0 0 0 0,-1 1 0 0 0,1-1 0 0 0,0 1 0 0 0,0-1 0 0 0,-1 0 0 0 0,-14-13 0 0 0,7 9 0 0 0,4 3 0 0 0,-7-3 0 0 0,5 3-18 0 0,0 0 0 0 0,0 1 0 0 0,1-1 0 0 0,-1 1 0 0 0,-10 0 0 0 0,-19-5 2 0 0,25 4 38 0 0,1 1 0 0 0,-1-1 0 0 0,0 1 0 0 0,0 1 0 0 0,-17 1 0 0 0,4-2 48 0 0,6-1-60 0 0,-2-3-10 0 0,-1 0 0 0 0,17 5 0 0 0,-1 0 0 0 0,1-1 0 0 0,0 0 0 0 0,0 0 0 0 0,0 0 0 0 0,-6-3 0 0 0,-13-3 0 0 0,17 6-15 0 0,0 0 7 0 0,1 1 0 0 0,-1-1 0 0 0,1 1 0 0 0,0 0-1 0 0,-1 0 1 0 0,-6 1 0 0 0,10-1 8 0 0,-1 0 0 0 0,1 1 0 0 0,-1-1 0 0 0,1-1 0 0 0,-1 1 0 0 0,1 0 0 0 0,-1 0 0 0 0,1 0 0 0 0,-3-1 0 0 0,3 0 0 0 0,0 1 0 0 0,-1-1 0 0 0,1 1 0 0 0,-1 0 0 0 0,0 0 0 0 0,1 0 0 0 0,-1 0 0 0 0,1 0 0 0 0,-1 0 0 0 0,1 0 0 0 0,-3 1 0 0 0,-35 5 0 0 0,37-6 0 0 0,0 0 0 0 0,0 0 0 0 0,0 0 0 0 0,0 0 0 0 0,0 0 0 0 0,0-1 0 0 0,-4 0 0 0 0,4 0 0 0 0,0 1 0 0 0,0-1 0 0 0,0 1 0 0 0,0-1 0 0 0,-1 1 0 0 0,1 0 0 0 0,-3 0 0 0 0,-14-1 2 0 0,17 1-5 0 0,-1-1 0 0 0,1 1 1 0 0,0 0-1 0 0,-1 0 0 0 0,1 0 1 0 0,-1 0-1 0 0,-1 1 0 0 0,-9-1-123 0 0,13 0 122 0 0,-1-1 0 0 0,1 1 0 0 0,-1 0 1 0 0,1 0-1 0 0,-1 0 0 0 0,1 0 0 0 0,-1 0 0 0 0,1 0 0 0 0,-1 0 0 0 0,0 0 1 0 0,1 0-1 0 0,-1 0 0 0 0,1 0 0 0 0,-1 0 0 0 0,1 0 0 0 0,-1 1 0 0 0,1-1 1 0 0,-1 0-1 0 0,1 0 0 0 0,-1 0 0 0 0,1 1 0 0 0,-1-1 0 0 0,1 0 1 0 0,-1 1-1 0 0,1-1 0 0 0,0 0 0 0 0,-1 1 0 0 0,1-1 0 0 0,0 1 0 0 0,-1-1 1 0 0,1 1-1 0 0,-1 0 0 0 0,-10-2 141 0 0,8 2-144 0 0,0-1 1 0 0,0 1-1 0 0,0 0 0 0 0,0 0 0 0 0,0 0 0 0 0,0 0 0 0 0,1 1 1 0 0,-5 2-1 0 0,-6 2-104 0 0,7-4 109 0 0,-1-1 0 0 0,0 1 0 0 0,0-1 0 0 0,1-1 0 0 0,-13 1 0 0 0,-26-4 66 0 0,36 3-64 0 0,7 0 0 0 0,0 0 0 0 0,0 0 0 0 0,0 0 0 0 0,0 0 0 0 0,1 1 0 0 0,-1-1 0 0 0,0 0 0 0 0,0 1 0 0 0,0-1 0 0 0,-2 2 0 0 0,-15 0 0 0 0,-18 14 0 0 0,6-8-64 0 0,-3 0 64 0 0,0 4-96 0 0,0 3 160 0 0,20-11-64 0 0,12-4 0 0 0,1 0 0 0 0,0 0 0 0 0,0 1 0 0 0,0-1 0 0 0,-1 0 0 0 0,1 0 0 0 0,0 1 0 0 0,0-1 0 0 0,0 1 0 0 0,-2 0 0 0 0,1 1 0 0 0,-1 0 0 0 0,1-1 0 0 0,0 0 0 0 0,-1 1 0 0 0,1-1 0 0 0,-1 0 0 0 0,0 0 0 0 0,-3 0 0 0 0,-13 9 1 0 0,7-2-12 0 0,-3 3-23 0 0,14-9 32 0 0,-1-1-1 0 0,1 1 1 0 0,-1-1-1 0 0,1 0 1 0 0,-1 0-1 0 0,0 1 1 0 0,-2 0-1 0 0,-25 19 14 0 0,-1 1-38 0 0,19-15-48 0 0,9-5 75 0 0,0-1 1 0 0,0 1 0 0 0,-1-1 0 0 0,1 0-1 0 0,0 0 1 0 0,0 0 0 0 0,-4 0 0 0 0,-11 7 54 0 0,-3 0-3 0 0,-23 4-42 0 0,-7 2 1 0 0,49-14-8 0 0,0 0 0 0 0,0 1 0 0 0,0-1 0 0 0,0 1 0 0 0,0-1-1 0 0,1 1 1 0 0,-1-1 0 0 0,0 1 0 0 0,0 0 0 0 0,0 0 0 0 0,0 1 0 0 0,-10 5 15 0 0,0-3-20 0 0,0-1 1 0 0,0 2-1 0 0,0-1 0 0 0,1 2 0 0 0,-13 7 1 0 0,-19 10-66 0 0,8-2 0 0 0,4-1 54 0 0,24-16-25 0 0,1 0 0 0 0,-1 0 1 0 0,0-1-1 0 0,0 0 0 0 0,-9 4 1 0 0,-10 5-17 0 0,-18 15-70 0 0,39-23 82 0 0,0-1 0 0 0,1 0 0 0 0,-1 1-1 0 0,0 0 1 0 0,1 0 0 0 0,0 0 0 0 0,-4 7 0 0 0,2-4 96 0 0,1-1 1 0 0,-1 0 0 0 0,0 0 0 0 0,0 0 0 0 0,-8 5 0 0 0,6-4-86 0 0,1 0 0 0 0,-11 12 0 0 0,-3 7-291 0 0,0-2 322 0 0,0 4 46 0 0,17-25-314 0 0,0 0 0 0 0,1 0 0 0 0,0 0 1 0 0,-1 1-1 0 0,1-1 0 0 0,0 1 0 0 0,0-1 0 0 0,1 1 1 0 0,-1-1-1 0 0,1 1 0 0 0,-2 5 0 0 0,3-7-204 0 0,-2 11-854 0 0,-1 3-744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2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1055 5759 0 0,'0'0'2066'0'0,"9"-18"-102"0"0,37-67 1268 0 0,-32 63-2527 0 0,23-26 1 0 0,2-5-43 0 0,-25 35-443 0 0,0 1 0 0 0,20-19-1 0 0,-21 23-123 0 0,-1 0-1 0 0,0-1 0 0 0,-1 0 1 0 0,15-26-1 0 0,14-27 1 0 0,-30 48-33 0 0,0 0-1 0 0,1 1 1 0 0,1 1-1 0 0,1 0 1 0 0,1 0-1 0 0,15-14 1 0 0,10-8-28 0 0,34-29 68 0 0,-54 51-6 0 0,-11 10-65 0 0,-1 1-1 0 0,11-7 1 0 0,0 1-10 0 0,-1-1 0 0 0,22-22 1 0 0,-1 1-26 0 0,52-44 451 0 0,-76 67-448 0 0,20-14 0 0 0,-22 16 20 0 0,0 0-1 0 0,11-10 1 0 0,11-9-15 0 0,-26 22-5 0 0,-5 3 0 0 0,0 1 0 0 0,1-1 0 0 0,-1 1 0 0 0,1 0 0 0 0,5-2 0 0 0,3-3 12 0 0,-11 6-40 0 0,0 1 0 0 0,0-1 0 0 0,0 0 0 0 0,-1 1-1 0 0,1-1 1 0 0,0 1 0 0 0,0-1 0 0 0,0 1 0 0 0,1-1 0 0 0,-1 1 0 0 0,0 0 0 0 0,0 0 0 0 0,0 0-1 0 0,0-1 1 0 0,0 1 0 0 0,0 0 0 0 0,0 0 0 0 0,0 0 0 0 0,0 1 0 0 0,2-1 0 0 0,-2 0-162 0 0,19 2-2242 0 0,-17-1 2386 0 0,-1-1-437 0 0,-1 0 1 0 0,0 1 0 0 0,0-1-1 0 0,0 0 1 0 0,0 0-1 0 0,1 0 1 0 0,-1 0-1 0 0,0 0 1 0 0,0 0-1 0 0,3-1 1 0 0,23 0-7613 0 0,-20-1 7535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4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556 619 5815 0 0,'0'0'444'0'0,"-17"4"6480"0"0,3-12-4838 0 0,9 5-1904 0 0,1-1-1 0 0,-1 1 1 0 0,1-1 0 0 0,0 0 0 0 0,0 0 0 0 0,0 0 0 0 0,1-1 0 0 0,-1 0 0 0 0,1 1 0 0 0,0-1 0 0 0,1 0-1 0 0,-1 0 1 0 0,-1-6 0 0 0,-3-10 141 0 0,1 0 0 0 0,-4-24 1 0 0,-1-3 64 0 0,0 1 118 0 0,9 40-425 0 0,0 0 0 0 0,0 1 0 0 0,1-1 0 0 0,-1-14 0 0 0,1 2 170 0 0,1 16-244 0 0,0 0 0 0 0,0 0 0 0 0,0 1 0 0 0,1-1 0 0 0,-1 0 0 0 0,2-3 0 0 0,1-7-134 0 0,-2 5 209 0 0,0 1 1 0 0,1-1-1 0 0,1 1 1 0 0,-1 0 0 0 0,6-11-1 0 0,2-5-289 0 0,11-11-99 0 0,-18 29 291 0 0,1-1 0 0 0,0 1 0 0 0,0 0 0 0 0,6-6 0 0 0,11-13 110 0 0,-15 16-76 0 0,0 0 0 0 0,1 1 0 0 0,0 0 0 0 0,1 1-1 0 0,-1-1 1 0 0,11-5 0 0 0,-8 1-19 0 0,-9 10 0 0 0,-1 0 0 0 0,1 0 0 0 0,0 0 0 0 0,-1 0 0 0 0,1 0 0 0 0,0 0 0 0 0,0 0 0 0 0,0 1 0 0 0,0-1 0 0 0,0 0 0 0 0,0 0 0 0 0,2 0 0 0 0,-3 1 1 0 0,1-1-1 0 0,0 1 1 0 0,1-1 0 0 0,-1 0-1 0 0,0 0 1 0 0,0 1 0 0 0,0-1-1 0 0,0 0 1 0 0,0 0-1 0 0,-1 0 1 0 0,1 0 0 0 0,0 0-1 0 0,0 0 1 0 0,0-1 0 0 0,-1 1-1 0 0,2-2 1 0 0,-2 2 96 0 0,-10 13-229 0 0,7-11 109 0 0,1 1-1 0 0,-1 0 1 0 0,0-1-1 0 0,1 1 0 0 0,-1 0 1 0 0,1 1-1 0 0,-3 2 1 0 0,2-2 12 0 0,0 0-1 0 0,1 0 1 0 0,-1-1 0 0 0,-1 1-1 0 0,-3 1 1 0 0,-6 8 12 0 0,12-11-2 0 0,0 1-1 0 0,-1-1 1 0 0,1 1-1 0 0,-1-1 1 0 0,1 0-1 0 0,-1 1 1 0 0,-3 0 0 0 0,2 0-7 0 0,0 0 1 0 0,0 1 0 0 0,0-1 0 0 0,0 0 0 0 0,1 1 0 0 0,-4 4 0 0 0,-7 5 57 0 0,0 1-39 0 0,10-9-11 0 0,0-1 0 0 0,0 0 0 0 0,-1 0-1 0 0,1 0 1 0 0,-1 0 0 0 0,-4 2 0 0 0,-37 26 0 0 0,-5 4 0 0 0,7-1 0 0 0,2 3-74 0 0,2-6 74 0 0,5-1 10 0 0,27-26-10 0 0,1 1 0 0 0,1 0 0 0 0,-10 10 0 0 0,10-10 0 0 0,0 0 0 0 0,-1 0 0 0 0,1 0 0 0 0,-8 4 0 0 0,-15 17 0 0 0,11-11-3 0 0,15-13 12 0 0,0 1 1 0 0,-1-1 0 0 0,1 0-1 0 0,-1 0 1 0 0,0 0 0 0 0,-4 3-1 0 0,4-3-9 0 0,0 0 0 0 0,0 0 0 0 0,0 0 0 0 0,1 0 0 0 0,-1 0 0 0 0,1 1 0 0 0,-1-1 0 0 0,1 1 0 0 0,0 0 0 0 0,0-1 0 0 0,-3 7 0 0 0,4-8-9 0 0,0 1 0 0 0,0-1 0 0 0,0 0 0 0 0,0 0-1 0 0,0 1 1 0 0,-1-1 0 0 0,1 0 0 0 0,-3 2 0 0 0,-8 9 22 0 0,10-8 30 0 0,-2-2-33 0 0,0-1-38 0 0,3-1-126 0 0,12-9-2196 0 0,-9 7 2224 0 0,-1-1-779 0 0,1 1-1 0 0,-1-1 1 0 0,1 1-1 0 0,-1-1 1 0 0,0 0-1 0 0,0 0 1 0 0,0 1-1 0 0,-1-1 1 0 0,1 0-1 0 0,0-4 1 0 0,-1 5 604 0 0,1 1 0 0 0,-1 0 0 0 0,1-1 1 0 0,-1 1-1 0 0,1 0 0 0 0,0 0 0 0 0,0-1 0 0 0,-1 1 1 0 0,1 0-1 0 0,0 0 0 0 0,0 0 0 0 0,0 0 1 0 0,0 0-1 0 0,0 0 0 0 0,0 0 0 0 0,0 0 0 0 0,1 1 1 0 0,-1-1-1 0 0,0 0 0 0 0,0 1 0 0 0,3-2 1 0 0,-3 1 146 0 0,7-3-129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2230 1740 7167 0 0,'0'0'1130'0'0,"-6"-9"4075"0"0,8 10-5134 0 0,1 0-1 0 0,-1 0 1 0 0,0 0-1 0 0,0 1 1 0 0,-1-1-1 0 0,1 1 1 0 0,0-1 0 0 0,0 1-1 0 0,-1-1 1 0 0,1 1-1 0 0,1 3 1 0 0,16 26 242 0 0,-8-12-113 0 0,0-1 22 0 0,-7-11-80 0 0,0 0-1 0 0,10 12 1 0 0,-7-10-80 0 0,-1 0 0 0 0,0 0 0 0 0,0 0 0 0 0,-1 1 0 0 0,0 0 0 0 0,4 12 0 0 0,-7-13-62 0 0,-2-8 1 0 0,0 0-1 0 0,0-1 1 0 0,0 1-1 0 0,0 0 1 0 0,0-1-1 0 0,0 1 0 0 0,0-1 1 0 0,0 1-1 0 0,0 0 1 0 0,1-1-1 0 0,-1 1 1 0 0,0-1-1 0 0,1 1 1 0 0,-1-1-1 0 0,0 1 1 0 0,1-1-1 0 0,-1 1 1 0 0,0-1-1 0 0,1 1 1 0 0,-1-1-1 0 0,1 0 0 0 0,0 1 1 0 0,0 0 244 0 0,0-7-143 0 0,-1 6-98 0 0,0-1 0 0 0,0 1 0 0 0,1-1 0 0 0,-1 1 0 0 0,0-1 0 0 0,0 1 0 0 0,0-1 0 0 0,0 1-1 0 0,0-1 1 0 0,0 1 0 0 0,0-1 0 0 0,0 1 0 0 0,-1-1 0 0 0,1 1 0 0 0,0-1 0 0 0,0 1-1 0 0,0-1 1 0 0,-1 0 0 0 0,-1-10 76 0 0,-1-3-80 0 0,-8-4-1 0 0,3 6 60 0 0,1-1 1 0 0,-11-25 0 0 0,14 28-125 0 0,-1 0 1 0 0,-9-15 0 0 0,6 11 139 0 0,-27-41 8 0 0,21 34-39 0 0,1 0 0 0 0,1-1 1 0 0,-17-42-1 0 0,23 49 30 0 0,1 0 1 0 0,-2 0-1 0 0,0 0 0 0 0,-1 1 0 0 0,0 1 0 0 0,-1-1 0 0 0,-11-13 1 0 0,1-3-216 0 0,4 6 112 0 0,6 9 29 0 0,7 12 0 0 0,1 1 0 0 0,0 0 0 0 0,0 0 0 0 0,-1 0 0 0 0,0 0 0 0 0,1 0 0 0 0,-1 0 0 0 0,-2-2 0 0 0,-27-30 0 0 0,29 32 0 0 0,2 2 0 0 0,-1 0 0 0 0,0-1 0 0 0,0 1 0 0 0,1-1 0 0 0,-1 0 0 0 0,0 1 0 0 0,1-1 0 0 0,-1 1 0 0 0,1-1 0 0 0,-1 0 0 0 0,1 0 0 0 0,-1 1 0 0 0,1-1 0 0 0,-1 0 0 0 0,1 0 0 0 0,0 0 0 0 0,-1 1 0 0 0,1-1 0 0 0,0-1 0 0 0,-4-4-3 0 0,3 6 6 0 0,1-1 0 0 0,-1 1 0 0 0,1-1 0 0 0,-1 1 0 0 0,1 0-1 0 0,0-1 1 0 0,-1 1 0 0 0,1-1 0 0 0,0 1 0 0 0,-1-1 0 0 0,1 1 0 0 0,0-1 0 0 0,0 1 0 0 0,-1-1 0 0 0,1 1 0 0 0,0-1 0 0 0,0 1 0 0 0,0-1 0 0 0,0 0-1 0 0,0 1 1 0 0,0-1 0 0 0,0 0 0 0 0,-1-3 10 0 0,1 1-8 0 0,0 1 0 0 0,-1-1 0 0 0,0 0 0 0 0,1 0 1 0 0,-1 1-1 0 0,0-1 0 0 0,0 1 0 0 0,-1-1 0 0 0,-1-2 0 0 0,0-2 11 0 0,2 5-1 0 0,0 0 0 0 0,0 0 0 0 0,0 0 1 0 0,0 0-1 0 0,0 0 0 0 0,-1 0 0 0 0,1 0 0 0 0,-2-1 0 0 0,0-1 1 0 0,1 1-1 0 0,0 0 0 0 0,0-1 1 0 0,0 0-1 0 0,0 1 1 0 0,1-1-1 0 0,-2-7 1 0 0,-2-4 4 0 0,-31-80 71 0 0,33 85 6 0 0,1 3-57 0 0,-1 0 1 0 0,0 0 0 0 0,0 0-1 0 0,0 0 1 0 0,-1 1 0 0 0,-5-8-1 0 0,6 9-49 0 0,0 0 1 0 0,0 0-1 0 0,0 0 0 0 0,1 0 0 0 0,0-1 1 0 0,0 1-1 0 0,0-1 0 0 0,-1-6 0 0 0,1 4 1 0 0,-1-1 0 0 0,-5-13-1 0 0,-22-39 79 0 0,27 55-49 0 0,0 0 1 0 0,1 0-1 0 0,0-1 1 0 0,0 1 0 0 0,-1-12-1 0 0,2 11-27 0 0,0 1 0 0 0,-1-1 0 0 0,0 0-1 0 0,-5-11 1 0 0,-5 1 20 0 0,10 16-8 0 0,0-1 1 0 0,1 0-1 0 0,-1 0 0 0 0,1 0 0 0 0,-1 0 1 0 0,1 0-1 0 0,-2-3 0 0 0,-11-20-16 0 0,-9-17-44 0 0,18 35 54 0 0,4 6 0 0 0,0 0 0 0 0,1 0 0 0 0,-1 1 0 0 0,0-1 0 0 0,1 0 0 0 0,-1 0 0 0 0,1 0 0 0 0,-1 0 0 0 0,1 0 0 0 0,0 0 0 0 0,-1-2 0 0 0,1 3 1 0 0,-1-1 0 0 0,1 0-1 0 0,-1 1 1 0 0,1-1 0 0 0,-1 0-1 0 0,1 1 1 0 0,-1-1 0 0 0,1 1 0 0 0,-1-1-1 0 0,1 1 1 0 0,-1-1 0 0 0,1 1-1 0 0,-1-1 1 0 0,0 1 0 0 0,0-1 0 0 0,1 1-1 0 0,-2-1 1 0 0,0 0 5 0 0,0 0-1 0 0,0 0 1 0 0,0 0 0 0 0,0-1-1 0 0,0 1 1 0 0,0-1 0 0 0,0 0 0 0 0,-2-2-1 0 0,-5-7-5 0 0,7 10 0 0 0,1 0 0 0 0,0 0 0 0 0,0-1 0 0 0,-1 1 0 0 0,1 0 0 0 0,0-1 0 0 0,0 1 0 0 0,0-1 0 0 0,1 1 0 0 0,-2-2 0 0 0,2 2 0 0 0,0 0 0 0 0,0 1 0 0 0,0-1 0 0 0,-1 1 0 0 0,1-1 0 0 0,0 1 0 0 0,0-1 0 0 0,-1 1 0 0 0,1-1 0 0 0,0 1 0 0 0,-1-1 0 0 0,1 1 0 0 0,0-1 0 0 0,-1 1 0 0 0,1 0 0 0 0,-1-1 0 0 0,0 0 0 0 0,0 1 0 0 0,1 0 0 0 0,0-1 0 0 0,-1 1 0 0 0,1-1 0 0 0,-1 1 0 0 0,1 0 0 0 0,0-1 0 0 0,-1 1 0 0 0,1-1 0 0 0,0 1 0 0 0,-1-1 0 0 0,1 1 0 0 0,0 0 0 0 0,0-1 0 0 0,-1 1 0 0 0,1-1 0 0 0,0 0 0 0 0,0 1 0 0 0,0-1 0 0 0,0 1 0 0 0,0-1 0 0 0,0 1 0 0 0,0-1 0 0 0,0 0 0 0 0,-1-1-7 0 0,0-1 1 0 0,-1 0-1 0 0,1 1 0 0 0,-1 0 0 0 0,1-1 0 0 0,-1 1 1 0 0,0 0-1 0 0,1 0 0 0 0,-1 0 0 0 0,-4-3 1 0 0,6 5 3 0 0,-1 0 1 0 0,1-1-1 0 0,0 1 1 0 0,-1 0 0 0 0,1-1-1 0 0,0 1 1 0 0,0 0 0 0 0,-1-1-1 0 0,1 1 1 0 0,0 0 0 0 0,0-1-1 0 0,0 1 1 0 0,0 0 0 0 0,-1-1-1 0 0,1 1 1 0 0,0-1 0 0 0,0 1-1 0 0,0 0 1 0 0,0-1-1 0 0,0 1 1 0 0,0-1 0 0 0,-3-8 54 0 0,-1 1-21 0 0,4 7-28 0 0,-1 0 1 0 0,1 0-1 0 0,0 0 0 0 0,-1-1 1 0 0,1 1-1 0 0,-1 0 0 0 0,1 0 1 0 0,-1 0-1 0 0,0 0 0 0 0,0 0 1 0 0,1 0-1 0 0,-2-1 0 0 0,-1 0-3 0 0,-2-5 0 0 0,5 6 0 0 0,0 0 0 0 0,-1 0 0 0 0,1 1 0 0 0,0-1 0 0 0,-1 0 0 0 0,1 0 0 0 0,-1 1 0 0 0,1-1 0 0 0,-1 0 0 0 0,0 0 0 0 0,1 1 0 0 0,-1-1 0 0 0,0 1 0 0 0,1-1 0 0 0,-1 1 0 0 0,0-1-1 0 0,-1 0 1 0 0,-3-3-9 0 0,4 3 7 0 0,1 1-1 0 0,0 0 1 0 0,0 0 0 0 0,-1 0 0 0 0,1-1 0 0 0,0 1 0 0 0,0 0 0 0 0,0 0 0 0 0,-1-1 0 0 0,1 1 0 0 0,0 0 0 0 0,0-1 0 0 0,0 1 0 0 0,0 0 0 0 0,0 0 0 0 0,0-1 0 0 0,0 1 0 0 0,0 0 0 0 0,-1-1 0 0 0,1 1 0 0 0,0 0 0 0 0,0-1 0 0 0,1 1 0 0 0,-3-12-3 0 0,2 10 5 0 0,1-2 0 0 0,-8-6 0 0 0,-1 4 0 0 0,7 6 0 0 0,1 0 0 0 0,-1 0 0 0 0,1 0 0 0 0,0 0 0 0 0,-1 0 0 0 0,1-1 0 0 0,-1 1 0 0 0,1 0 0 0 0,-1 0 0 0 0,1 0 0 0 0,0-1 0 0 0,-1 1 0 0 0,1 0 0 0 0,0-1 0 0 0,-1 1 0 0 0,1 0 0 0 0,0-1 0 0 0,-1 1 0 0 0,1 0 0 0 0,0-1 0 0 0,0 1 0 0 0,0 0 0 0 0,-1-1 0 0 0,1 1 0 0 0,0-1 0 0 0,0 1 0 0 0,0 0 0 0 0,0-1 0 0 0,0 1 0 0 0,-1-1 0 0 0,1 1 0 0 0,0-1 0 0 0,0 1 0 0 0,0-1 0 0 0,0 1 0 0 0,1 0 0 0 0,-1-1 0 0 0,0 1 0 0 0,0-1 0 0 0,0 0 0 0 0,-1-3 34 0 0,-1 0 0 0 0,1 1-1 0 0,-1-1 1 0 0,0 1 0 0 0,0-1-1 0 0,0 1 1 0 0,-1-1 0 0 0,1 1-1 0 0,-1 0 1 0 0,-4-4 0 0 0,6 6 9 0 0,-44-31 95 0 0,39 29-138 0 0,1 1 17 0 0,0 0 1 0 0,0 0-1 0 0,0 0 0 0 0,1-1 0 0 0,-9-5 0 0 0,10 5-9 0 0,0 1 1 0 0,0 0-1 0 0,-1 0 0 0 0,1 1 0 0 0,-6-3 0 0 0,8 4 0 0 0,1 0-1 0 0,-1-1 1 0 0,0 1 0 0 0,0 0-1 0 0,1 0 1 0 0,-1-1 0 0 0,0 1-1 0 0,0-1 1 0 0,1 1-1 0 0,-1-1 1 0 0,0 1 0 0 0,1-1-1 0 0,-1 1 1 0 0,-1-2-1 0 0,1 0-3 0 0,-1 1 0 0 0,0-1 0 0 0,0 0 0 0 0,0 1-1 0 0,0 0 1 0 0,0-1 0 0 0,0 1 0 0 0,0 0-1 0 0,-4-1 1 0 0,-8-5-4 0 0,-58-29-152 0 0,63 32 185 0 0,0-2-1 0 0,0 1 1 0 0,1-1-1 0 0,-10-9 1 0 0,-1-11 20 0 0,17 24-53 0 0,0 1 0 0 0,0-1 0 0 0,0-1 0 0 0,1 1 0 0 0,-1 0 0 0 0,0 0 0 0 0,1-1 0 0 0,0 1 0 0 0,-3-6 0 0 0,3 5-22 0 0,-1-1-1 0 0,0 0 1 0 0,-1 1-1 0 0,1-1 1 0 0,-1 1-1 0 0,-2-4 1 0 0,-25-27 211 0 0,24 27-149 0 0,-5-6 60 0 0,-16-15 0 0 0,-6 7 44 0 0,31 19-144 0 0,1 1 0 0 0,-1 0 0 0 0,0 1 0 0 0,1-1 0 0 0,-1 0 0 0 0,0 0 0 0 0,0 1 0 0 0,0-1 0 0 0,0 1 0 0 0,0-1 0 0 0,0 1 0 0 0,1 0 0 0 0,-5 0 0 0 0,-8-2 0 0 0,-1-3 0 0 0,0 0 0 0 0,0 1 0 0 0,-17-1 0 0 0,23 4 0 0 0,6 1 0 0 0,0 0 0 0 0,1 0 0 0 0,-1-1 0 0 0,0 1 0 0 0,0-1 0 0 0,1 0 0 0 0,-4-1 0 0 0,-18-1 0 0 0,-60-2-370 0 0,83 5 411 0 0,-3 1 154 0 0,-4-1-163 0 0,0 1-1 0 0,1 0 1 0 0,-13 4-1 0 0,20-5-27 0 0,-2 1-25 0 0,-1-1 0 0 0,1 1 1 0 0,0-1-1 0 0,0 1 1 0 0,0-1-1 0 0,0 0 0 0 0,0 0 1 0 0,0 0-1 0 0,0 0 0 0 0,-1-1 1 0 0,-1 1-1 0 0,-2 2-6 0 0,-1 0-1 0 0,1 1 0 0 0,-10 6 1 0 0,-58 28 217 0 0,54-27-104 0 0,-38 12 0 0 0,28-10-86 0 0,-1-4 0 0 0,19-4 0 0 0,7-3 0 0 0,0 0 0 0 0,0 0 0 0 0,0 1 0 0 0,0 0 0 0 0,1 0 0 0 0,-1 0 0 0 0,-5 4 0 0 0,-2 1 0 0 0,10-7 0 0 0,1 1 0 0 0,0-1 0 0 0,-1 1 0 0 0,1-1 0 0 0,0 1 0 0 0,0 0 0 0 0,0 0 0 0 0,0 0 0 0 0,0 0 0 0 0,0 0 0 0 0,0 0 0 0 0,-2 1 0 0 0,2 0 0 0 0,0-1 0 0 0,1 0 0 0 0,-1-1 0 0 0,0 1 0 0 0,-1 0 0 0 0,1 0 0 0 0,0 0 0 0 0,0-1 0 0 0,-2 2 0 0 0,2-1 0 0 0,0-1 0 0 0,-1 1 0 0 0,1-1 0 0 0,0 1 0 0 0,0 0 0 0 0,0 0 0 0 0,0 0 0 0 0,0 0 0 0 0,0 0 0 0 0,-1 1 0 0 0,-15 17 0 0 0,-2 3 0 0 0,14-15-52 0 0,0 0-1 0 0,0 0 1 0 0,-1-1 0 0 0,1 0-1 0 0,-2 0 1 0 0,-5 5 0 0 0,-18 17 213 0 0,22-19-59 0 0,-18 14 0 0 0,-3 2-101 0 0,-3 2-1 0 0,20-18 8 0 0,-5 1-100 0 0,10-8 98 0 0,1 0 0 0 0,0 0 1 0 0,-1-1-1 0 0,-8 1 0 0 0,9 2 50 0 0,5-3-56 0 0,0 1 0 0 0,-1-1-1 0 0,1 0 1 0 0,0 0 0 0 0,-1 0-1 0 0,1 0 1 0 0,0 0 0 0 0,-4 1-1 0 0,2 0 1 0 0,1-1 0 0 0,0-1 0 0 0,0 1 0 0 0,0 0 0 0 0,0 0 0 0 0,1 0 0 0 0,-1 0 0 0 0,0 1 0 0 0,1-1 0 0 0,-1 0 0 0 0,-1 3 0 0 0,-16 9 0 0 0,16-10 0 0 0,2-2 0 0 0,-1 1 0 0 0,1-1 0 0 0,-1 0 0 0 0,1 1 0 0 0,0-1 0 0 0,0 1 0 0 0,-1-1 0 0 0,1 1 0 0 0,0 0 0 0 0,0 0 0 0 0,1-1 0 0 0,-1 1 0 0 0,0 0 0 0 0,0 2 0 0 0,-7 17 0 0 0,1 5-152 0 0,4 10 202 0 0,3-17-178 0 0,0-17 111 0 0,0 0 0 0 0,0 1 0 0 0,0-1-1 0 0,0 0 1 0 0,0 0 0 0 0,0 0-1 0 0,-1 4 1 0 0,-2 19 17 0 0,2 6 0 0 0,1-13 0 0 0,0-1 0 0 0,0 19-80 0 0,-1-31 77 0 0,1 1 1 0 0,-1-1-1 0 0,1 1 0 0 0,1 0 0 0 0,0 6 0 0 0,0 19 4 0 0,-3-8 21 0 0,1-1-1 0 0,3 35 0 0 0,-2-19-21 0 0,2-8 94 0 0,7 6 63 0 0,-4-11-408 0 0,-2-2 155 0 0,7 19 148 0 0,-6-17-24 0 0,-2-16-28 0 0,-1-5 0 0 0,0 0 0 0 0,0 1 0 0 0,-1-1 0 0 0,1 0 0 0 0,-1 1 0 0 0,0-1 0 0 0,-1 1 0 0 0,-1 7 0 0 0,6 0 0 0 0,-1-2 0 0 0,-2-4 0 0 0,-1 0 0 0 0,1 0 0 0 0,0 0 0 0 0,2 7 0 0 0,-3-11 0 0 0,0-1 0 0 0,1 1 0 0 0,-1 0 0 0 0,0-1 0 0 0,0 1 0 0 0,0 0 0 0 0,0-1 0 0 0,0 1 0 0 0,-1 0 0 0 0,1-1 0 0 0,-1 3 0 0 0,-1 14 0 0 0,4-6 0 0 0,-1-8 0 0 0,-1 0 0 0 0,1 0 0 0 0,-1 0 0 0 0,0 8 0 0 0,1 11 0 0 0,-1 3 0 0 0,0-24 0 0 0,0 1 0 0 0,0-1 0 0 0,0 0 0 0 0,0 0 0 0 0,0 0 0 0 0,1 0 0 0 0,0 3 0 0 0,-1-2 0 0 0,1-1 0 0 0,-1 0 0 0 0,1 0 0 0 0,-1 0 0 0 0,0 1 0 0 0,0-1 0 0 0,-1 4 0 0 0,1 2 0 0 0,-1-1 0 0 0,1 0 0 0 0,0 0 0 0 0,1 9 0 0 0,0 22 0 0 0,-1 4-190 0 0,0-41 159 0 0,0 0 1 0 0,0 0 0 0 0,0 0-1 0 0,0 0 1 0 0,0 0 0 0 0,0 0 0 0 0,1 0-1 0 0,-1-1 1 0 0,0 1 0 0 0,1 0-1 0 0,0 2 1 0 0,0-3-32 0 0,-1 1 0 0 0,1 0 0 0 0,-1 0 0 0 0,0 0 0 0 0,1 0 0 0 0,-1 0 0 0 0,0 0 0 0 0,0-1 0 0 0,1 1 0 0 0,-1 0 0 0 0,0 0 0 0 0,0 2 0 0 0,0-1-226 0 0,1 1 0 0 0,0 0 0 0 0,0-1 0 0 0,0 1 0 0 0,0-1 0 0 0,1 1-1 0 0,-1-1 1 0 0,1 1 0 0 0,2 2 0 0 0,2 4-2947 0 0,-6-8 3048 0 0,0-1-1 0 0,0 0 0 0 0,0 1 1 0 0,1-1-1 0 0,-1 0 1 0 0,0 1-1 0 0,0-1 0 0 0,0 0 1 0 0,0 0-1 0 0,0 1 1 0 0,0-1-1 0 0,0 0 0 0 0,-1 1 1 0 0,1-1-1 0 0,0 0 1 0 0,0 1-1 0 0,0-1 0 0 0,0 0 1 0 0,0 0-1 0 0,0 1 0 0 0,0-1 1 0 0,-1 0-1 0 0,1 0 1 0 0,0 1-1 0 0,0-1 0 0 0,0 0 1 0 0,-1 0-1 0 0,1 0 1 0 0,0 1-1 0 0,0-1 0 0 0,0 0 1 0 0,-1 0-1 0 0,1 0 0 0 0,0 1 1 0 0,-1-1-1 0 0,1 0 1 0 0,-4 4-2750 0 0,1 1 1763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6.71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12095 0 0,'1'3'225'0'0,"1"0"-1"0"0,-1-1 0 0 0,0 1 1 0 0,0 0-1 0 0,1 5 0 0 0,4 13-122 0 0,3-2 163 0 0,-6-14-162 0 0,-1 1-1 0 0,1-1 1 0 0,7 10-1 0 0,4 4 199 0 0,16 19 194 0 0,-8-12-71 0 0,2 2-4087 0 0,-21-25 2557 0 0,0-1 0 0 0,0 1-1 0 0,0-1 1 0 0,0 0 0 0 0,0 0-1 0 0,0-1 1 0 0,1 1-1 0 0,4 1 1 0 0,6 2-145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5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5471 0 0,'0'0'5144'0'0,"12"-17"-1769"0"0,-11 16-3244 0 0,0 0 0 0 0,1 0 0 0 0,-1 0 0 0 0,1 0 0 0 0,-1 0 0 0 0,1 0 0 0 0,-1 0 0 0 0,1 1 0 0 0,-1-1 0 0 0,1 0 0 0 0,0 1 1 0 0,-1-1-1 0 0,3 1 0 0 0,-3 0-22 0 0,13 4 222 0 0,-3 2-196 0 0,0 0 0 0 0,11 9 1 0 0,8 5 128 0 0,-2-4-48 0 0,61 40 72 0 0,-80-48-123 0 0,1 0-1 0 0,-1 0 1 0 0,0 1-1 0 0,-1 0 1 0 0,0 1 0 0 0,10 15-1 0 0,32 55 306 0 0,-44-72-354 0 0,1 1 0 0 0,16 14 1 0 0,-17-18-45 0 0,0 1-1 0 0,-1 0 1 0 0,1 0-1 0 0,-1 0 1 0 0,0 1 0 0 0,6 11-1 0 0,24 68-7 0 0,-27-51-64 0 0,0-2 15 0 0,5 7 24 0 0,-7-22 1242 0 0,-4-9-4284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6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5639 0 0,'10'-3'6224'0'0,"7"73"-3800"0"0,-12-32-1600 0 0,-2-22-426 0 0,-3-14-331 0 0,0 1-1 0 0,1 0 1 0 0,-1 0 0 0 0,1 0 0 0 0,2 5 0 0 0,9 36 390 0 0,-8-30-300 0 0,0 0 0 0 0,2 27 0 0 0,4 14 226 0 0,2-7-101 0 0,-5-20-170 0 0,0-1 1 0 0,17 39 0 0 0,-10-27 216 0 0,-11-28-199 0 0,1 0-1 0 0,8 15 1 0 0,47 87 353 0 0,-50-98-626 0 0,-3-3-863 0 0,1 0 0 0 0,0-1-1 0 0,18 21 1 0 0,-20-46-4834 0 0,-3 7 4708 0 0,0-1 0 0 0,-1 1 0 0 0,1-1 0 0 0,-2 1 0 0 0,1-1 0 0 0,-1-12 0 0 0,-1-5 493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5383 0 0,'0'0'416'0'0,"13"-6"2344"0"0,-13 5-2678 0 0,-1 1-1 0 0,1 0 1 0 0,0-1-1 0 0,0 1 1 0 0,0 0-1 0 0,0 0 1 0 0,0-1-1 0 0,0 1 1 0 0,0 0-1 0 0,0-1 1 0 0,1 1-1 0 0,-1 0 1 0 0,0-1-1 0 0,0 1 1 0 0,0 0-1 0 0,0 0 1 0 0,0-1-1 0 0,0 1 1 0 0,0 0-1 0 0,1 0 1 0 0,-1-1-1 0 0,0 1 1 0 0,0 0-1 0 0,0 0 1 0 0,1-1-1 0 0,-1 1 1 0 0,0 0-1 0 0,0 0 1 0 0,1 0-1 0 0,-1 0 1 0 0,0 0-1 0 0,0-1 1 0 0,1 1-1 0 0,-1 0 1 0 0,0 0-1 0 0,1 0 1 0 0,-1 0-1 0 0,14 5 1659 0 0,11 17-449 0 0,28 41 182 0 0,27 28-418 0 0,1-11-535 0 0,-76-74-496 0 0,0 0 0 0 0,0 0-1 0 0,0 0 1 0 0,-1 1 0 0 0,0-1-1 0 0,-1 1 1 0 0,5 13 0 0 0,12 19 117 0 0,-16-32-73 0 0,0 1-1 0 0,-1 0 1 0 0,5 15 0 0 0,4 9 109 0 0,12 41 422 0 0,6 11-171 0 0,55 113 62 0 0,-68-162-472 0 0,-7-15 5 0 0,8 25 0 0 0,3 0 247 0 0,-21-45-69 0 0,8 13-40 0 0,7 6-2096 0 0,-6-15-1879 0 0,-8-4 3662 0 0,-1 0-1 0 0,0 0 1 0 0,1 0-1 0 0,-1 0 1 0 0,1-1-1 0 0,-1 1 1 0 0,0 0-1 0 0,1 0 1 0 0,13-35-12220 0 0,-11 28 11625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8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1 807 6391 0 0,'0'0'3518'0'0,"3"-10"-12"0"0,8-9-1803 0 0,-6 10-1261 0 0,1 0-1 0 0,0 1 1 0 0,0-1-1 0 0,9-8 1 0 0,-10 11-282 0 0,1 1 0 0 0,0 0 1 0 0,0 1-1 0 0,1-1 0 0 0,7-3 0 0 0,-11 6-84 0 0,0 0 0 0 0,0 0 0 0 0,0-1 0 0 0,0 0-1 0 0,4-3 1 0 0,12-11 235 0 0,35-23-293 0 0,-7-1 62 0 0,-31 25-24 0 0,-1 0 0 0 0,0-2 0 0 0,-1 0 0 0 0,20-34 0 0 0,-30 46-9 0 0,1-1-1 0 0,0 1 1 0 0,12-11 0 0 0,10-14 142 0 0,1 5-93 0 0,3 0 30 0 0,-27 22-114 0 0,0 1 0 0 0,0 0 0 0 0,0 0 0 0 0,0 0 0 0 0,7-4 1 0 0,1 1-12 0 0,14-11 53 0 0,60-36 127 0 0,-79 49-143 0 0,0-1 1 0 0,13-12-1 0 0,5-3-36 0 0,36-29 9 0 0,-45 37 33 0 0,4-2-40 0 0,30-15 1 0 0,-42 24-5 0 0,0 0 0 0 0,0 0 0 0 0,6-7 0 0 0,10-6 0 0 0,33-21 128 0 0,-57 38-130 0 0,1 1 1 0 0,-1 0-1 0 0,1-1 0 0 0,-1 1 0 0 0,1 0 0 0 0,0 0 1 0 0,-1-1-1 0 0,1 1 0 0 0,-1 0 0 0 0,1 0 0 0 0,-1 0 1 0 0,1 0-1 0 0,-1 0 0 0 0,1 0 0 0 0,0 0 0 0 0,-1 0 1 0 0,1 0-1 0 0,-1 0 0 0 0,1 0 0 0 0,0 0 0 0 0,-1 0 1 0 0,2 1-1 0 0,-2-1 0 0 0,0 0 0 0 0,0 0 0 0 0,1 0 0 0 0,-1 0 1 0 0,0 0-1 0 0,1 0 0 0 0,-1 0 0 0 0,0 0 0 0 0,1 0 1 0 0,-1 0-1 0 0,0 0 0 0 0,1 0 0 0 0,-1 0 0 0 0,0 0 1 0 0,0 0-1 0 0,1 0 0 0 0,-1 0 0 0 0,0 0 0 0 0,1 0 1 0 0,-1 0-1 0 0,0 0 0 0 0,1-1 0 0 0,-1 1 0 0 0,0 0 1 0 0,0 0-1 0 0,1 0 0 0 0,-1-1 0 0 0,0 1 0 0 0,0 0 0 0 0,1 0-1 0 0,-1 0 1 0 0,0 0 0 0 0,0 0-1 0 0,0 0 1 0 0,1 0 0 0 0,-1 0 0 0 0,0 0-1 0 0,0 0 1 0 0,0 0 0 0 0,0 0 0 0 0,1 0-1 0 0,-1 0 1 0 0,0 0 0 0 0,0 0-1 0 0,0 0 1 0 0,1 0 0 0 0,-1 0 0 0 0,0 0-1 0 0,0 0 1 0 0,0 0 0 0 0,0 0-1 0 0,0 0 1 0 0,1 0 0 0 0,-1 0 0 0 0,0 1-1 0 0,0-1 1 0 0,0 0 0 0 0,0 0-1 0 0,0 0 1 0 0,1 0 0 0 0,-1 0 0 0 0,0 1-1 0 0,0-1 1 0 0,0 0 0 0 0,0 0-1 0 0,0 0 1 0 0,0 0 0 0 0,0 1 0 0 0,4 7-105 0 0,-3-8 23 0 0,-9 128-211 0 0,0-11 356 0 0,8-98-64 0 0,0 31 9 0 0,-7 63 1 0 0,5-67-11 0 0,3-36 18 0 0,-1-1 0 0 0,0 1-1 0 0,-1 0 1 0 0,-2 11-1 0 0,1-14-16 0 0,1 0 1 0 0,1 1-1 0 0,0-1 0 0 0,0 8 0 0 0,0 15 169 0 0,0-23-144 0 0,1 0-1 0 0,0 0 1 0 0,2 8 0 0 0,2 22 51 0 0,-10 120-1075 0 0,5-135-2284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4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1 940 8783 0 0,'4'-8'791'0'0,"0"0"-1"0"0,0 0 0 0 0,3-11 1 0 0,7-14 1333 0 0,59-94 1004 0 0,-16 38-1878 0 0,-47 75-946 0 0,1 0-1 0 0,0 0 1 0 0,23-19-1 0 0,-19 18 9 0 0,12-15-178 0 0,-1 0 1 0 0,-2-2 0 0 0,31-52-1 0 0,-38 60-134 0 0,0 1 0 0 0,1 1 0 0 0,42-38 0 0 0,-46 43 0 0 0,5-4 0 0 0,25-14 72 0 0,-15 16-123 0 0,-6 4-28 0 0,26-22 0 0 0,-37 29-57 0 0,3-3-663 0 0,3-5-460 0 0,-15 14 824 0 0,-1 0-1 0 0,0 0 0 0 0,1 0 0 0 0,-1 0 0 0 0,0 0 0 0 0,0 0 0 0 0,0-1 0 0 0,0 1 1 0 0,0-1-1 0 0,-1 1 0 0 0,2-4 0 0 0,3-11-7250 0 0,-6 12 5765 0 0,2-7 0 0 0,-2 12 1893 0 0,1-9-855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5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 5695 0 0,'0'0'2267'0'0,"0"0"-2239"0"0,-1 0-1 0 0,1 0 1 0 0,0 0 0 0 0,-1 0-1 0 0,1 0 1 0 0,-1 0-1 0 0,1 0 1 0 0,0 0 0 0 0,-1 0-1 0 0,1 0 1 0 0,-1 0 0 0 0,1 1-1 0 0,0-1 1 0 0,-1 0-1 0 0,1 0 1 0 0,0 1 0 0 0,-1-1-1 0 0,0 18 3650 0 0,-9 11-2615 0 0,2-7-445 0 0,-1 12 315 0 0,4-16-504 0 0,0 0-1 0 0,-3 31 1 0 0,4-28-252 0 0,1 4 33 0 0,0 22 175 0 0,3-37-318 0 0,0 1-1 0 0,-1-1 0 0 0,-3 13 1 0 0,-1 22 96 0 0,5-26-11 0 0,-8 34 0 0 0,2-9-5 0 0,-5 19-66 0 0,8-42 59 0 0,-9 36 0 0 0,7-35 100 0 0,-4 35 0 0 0,-8 80 252 0 0,5-45-258 0 0,-5 15-103 0 0,-1 3 4 0 0,-3 13-150 0 0,-8-34-2498 0 0,22-69 1863 0 0,5-16 365 0 0,1 0 0 0 0,-1 0 0 0 0,1-1 0 0 0,0 1 0 0 0,0 5 0 0 0,-1 2-3497 0 0,3-27-2774 0 0,0-3 4730 0 0,0 3 406 0 0,1 0 874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52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7399 0 0,'0'0'1523'0'0,"5"10"674"0"0,8 14-1372 0 0,-1 1 1 0 0,-1 1-1 0 0,-2 0 0 0 0,7 27 0 0 0,8 21-39 0 0,10 37-266 0 0,-5-14-152 0 0,-22-71-241 0 0,-5-18-84 0 0,1 0 0 0 0,5 15 0 0 0,26 66 558 0 0,0-1-286 0 0,-10-41-80 0 0,30 70-114 0 0,-49-104-104 0 0,-1 0-1 0 0,0 0 0 0 0,-1 1 1 0 0,-1 0-1 0 0,0 0 0 0 0,-1 0 1 0 0,0 14-1 0 0,-6 13-236 0 0,0 7-1204 0 0,2-14-1304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53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0 4863 0 0,'0'0'375'0'0,"-1"1"-244"0"0,-2 0-14 0 0,1 0 261 0 0,1 0-1 0 0,-1 0 1 0 0,0 0-1 0 0,1 0 1 0 0,-1 0-1 0 0,1 0 1 0 0,-3 3 0 0 0,-7 6 825 0 0,8-9-880 0 0,1 1 0 0 0,0-1 0 0 0,1 1 0 0 0,-1 0 0 0 0,0-1 0 0 0,0 1 0 0 0,-1 3 0 0 0,-9 9 573 0 0,11-13-852 0 0,0 0-1 0 0,0 0 1 0 0,1 0-1 0 0,-1 0 1 0 0,0 1-1 0 0,1-1 1 0 0,-1 0-1 0 0,1 0 1 0 0,-1 1 0 0 0,1-1-1 0 0,0 0 1 0 0,-1 2-1 0 0,-3 10 272 0 0,-13 29 317 0 0,0 9 424 0 0,-9 24-17 0 0,15-40-734 0 0,5 0-190 0 0,2-8-118 0 0,-1-7 83 0 0,1 0-1 0 0,1 0 0 0 0,0 21 1 0 0,3-40-126 0 0,1 15 116 0 0,-1-16-156 0 0,0 1 1 0 0,0-1-1 0 0,0 1 1 0 0,0-1 0 0 0,0 1-1 0 0,0-1 1 0 0,0 1-1 0 0,1-1 1 0 0,-1 1-1 0 0,0-1 1 0 0,0 1 0 0 0,0-1-1 0 0,1 1 1 0 0,-1-1-1 0 0,0 0 1 0 0,0 1-1 0 0,1-1 1 0 0,-1 0 0 0 0,0 1-1 0 0,1-1 1 0 0,-1 1-1 0 0,0-1 1 0 0,1 0-1 0 0,-1 0 1 0 0,1 1-1 0 0,-1-1 1 0 0,1 0 0 0 0,0 0-80 0 0,-1 0 1 0 0,1 0-1 0 0,-1 0 1 0 0,1 0-1 0 0,-1 0 1 0 0,0 0 0 0 0,1 0-1 0 0,-1-1 1 0 0,1 1-1 0 0,-1 0 1 0 0,0 0-1 0 0,5-6-2301 0 0,-2-9-3290 0 0,2 1 1330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55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4519 0 0,'0'0'2792'0'0,"17"24"2116"0"0,-15-19-4707 0 0,0-1 0 0 0,-1 1 1 0 0,0 0-1 0 0,1 0 0 0 0,-2 0 0 0 0,1 0 0 0 0,0 7 0 0 0,2 13 489 0 0,-1 10 21 0 0,-1-14-301 0 0,1 5-70 0 0,0-11-271 0 0,-1 0 0 0 0,0 1 0 0 0,-2 17 0 0 0,-1-14-1 0 0,4 38 0 0 0,-2-57-68 0 0,0 12-514 0 0,0-1 0 0 0,-3 16 0 0 0,2-23-554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56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6215 0 0,'4'-9'9474'0'0,"5"85"-8732"0"0,-5-51-540 0 0,2 8 44 0 0,12 40 351 0 0,-4-10-35 0 0,-4-27-266 0 0,5 46 0 0 0,-8-38-135 0 0,-4 5 65 0 0,-1-15-164 0 0,1 43 88 0 0,-1-16 106 0 0,-3-51-227 0 0,0-8-18 0 0,1 0-1 0 0,-1-1 1 0 0,1 1-1 0 0,0 0 1 0 0,0 0-1 0 0,0-1 1 0 0,0 1 0 0 0,0 0-1 0 0,0-1 1 0 0,0 1-1 0 0,1 3 1 0 0,0-4-155 0 0,-2-22-7364 0 0,-1-32-3211 0 0,3 44 9944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7.19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9 1 13103 0 0,'0'0'1006'0'0,"1"10"-548"0"0,6 7 371 0 0,-6-12-588 0 0,1 0-1 0 0,0 0 1 0 0,1 0 0 0 0,3 6-1 0 0,-1-2-93 0 0,0 0-1 0 0,-1 0 0 0 0,4 13 1 0 0,1-1-39 0 0,-3-3 5 0 0,7 28 0 0 0,-1-7 58 0 0,16 63 425 0 0,0-18-67 0 0,-25-59-233 0 0,-3-25-292 0 0,0 0 0 0 0,0 0-1 0 0,0 0 1 0 0,0 0 0 0 0,0 0-1 0 0,0 0 1 0 0,0 1 0 0 0,0-1-1 0 0,0 0 1 0 0,0 0 0 0 0,0 0 0 0 0,0 0-1 0 0,0 0 1 0 0,0 0 0 0 0,0 0-1 0 0,0 0 1 0 0,0 0 0 0 0,0 0-1 0 0,0 0 1 0 0,0 0 0 0 0,0 0-1 0 0,0 0 1 0 0,0 0 0 0 0,0 0-1 0 0,0 1 1 0 0,0-1 0 0 0,0 0 0 0 0,0 0-1 0 0,-1 0 1 0 0,1 0 0 0 0,0 0-1 0 0,0 0 1 0 0,0 0 0 0 0,0 0-1 0 0,0 0 1 0 0,0 0 0 0 0,0 0-1 0 0,0 0 1 0 0,0 0 0 0 0,0 0 0 0 0,0 0-1 0 0,0 0 1 0 0,0 0 0 0 0,0 0-1 0 0,0 0 1 0 0,0 0 0 0 0,0 0-1 0 0,-1 0 1 0 0,1 0 0 0 0,0 0-1 0 0,0 0 1 0 0,0 0 0 0 0,0 0 0 0 0,0 0-1 0 0,0 0 1 0 0,0 0 0 0 0,0 0-1 0 0,0 0 1 0 0,-5-3 163 0 0,-4-5-31 0 0,9 8-137 0 0,-8-8-41 0 0,1-1 0 0 0,1 0-1 0 0,0 0 1 0 0,-7-12 0 0 0,3 4-131 0 0,-2-5-177 0 0,-16-45-1 0 0,24 57 292 0 0,0-4-150 0 0,-6-27 0 0 0,-1-5-213 0 0,-3-19 81 0 0,13 46-535 0 0,2 26-1637 0 0,-3 14-3694 0 0,2 40 0 0 0,1-42 5231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58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115 600 7023 0 0,'4'-12'6828'0'0,"-2"7"-6962"0"0,0 0 304 0 0,0 0 0 0 0,-1 0 0 0 0,0 1 0 0 0,0-2 0 0 0,0 1 0 0 0,-1 0 0 0 0,0 0 0 0 0,0-9 0 0 0,-3-41 550 0 0,3 55-558 0 0,0-2 38 0 0,-4-34 278 0 0,-2 1-302 0 0,-1 0 0 0 0,-1 0 0 0 0,-22-54 0 0 0,28 84-112 0 0,-26-95 8 0 0,16 62-72 0 0,2 3-10 0 0,10 34 8 0 0,-1-1 1 0 0,1 0 0 0 0,-1 0 0 0 0,1 0 0 0 0,-1 0 0 0 0,1 1 0 0 0,-1-1-1 0 0,0 0 1 0 0,0 1 0 0 0,0-1 0 0 0,0 0 0 0 0,-1-1 0 0 0,1 2 9 0 0,0 1 0 0 0,1-1 0 0 0,-1 0 0 0 0,0 0 0 0 0,1 0 0 0 0,-1 0 0 0 0,1 0 1 0 0,-1 0-1 0 0,1 0 0 0 0,0 0 0 0 0,-1 0 0 0 0,1 0 0 0 0,0-3 0 0 0,-1-1 8 0 0,1 4 144 0 0,2-3-107 0 0,1-3-26 0 0,-5 5-104 0 0,1-1-245 0 0,14 1 121 0 0,8 6 405 0 0,-18-3-226 0 0,0 1 1 0 0,0 0-1 0 0,0 0 0 0 0,0 0 0 0 0,0 0 0 0 0,3 4 0 0 0,4 2-45 0 0,24 22 133 0 0,-12-8 166 0 0,-13-12-212 0 0,0 0 1 0 0,13 18 0 0 0,70 114 491 0 0,-91-140-511 0 0,3 3 12 0 0,-1 0-1 0 0,1 0 1 0 0,0 0 0 0 0,7 7-1 0 0,0 0 95 0 0,-7-8-77 0 0,0 1 0 0 0,0-1-1 0 0,0 0 1 0 0,5 3 0 0 0,19 19 45 0 0,-25-23-47 0 0,0-1 0 0 0,0 1 0 0 0,0 0 0 0 0,0 0 0 0 0,4 7 1 0 0,10 28 151 0 0,-12-28-166 0 0,-4-8-2 0 0,0-1 0 0 0,-1 1 1 0 0,1 0-1 0 0,0 0 0 0 0,0 0 1 0 0,-1 0-1 0 0,1-1 0 0 0,-1 1 1 0 0,0 0-1 0 0,1 0 0 0 0,-1 0 1 0 0,0 3-1 0 0,-1 0 54 0 0,1-4 30 0 0,0-1-136 0 0,0 1-1 0 0,0-1 1 0 0,0 0-1 0 0,0 1 1 0 0,0-1-1 0 0,0 1 1 0 0,0-1-1 0 0,0 0 1 0 0,0 1-1 0 0,0-1 1 0 0,0 1-1 0 0,-1-1 1 0 0,1 0-1 0 0,0 1 1 0 0,0-1-1 0 0,0 0 1 0 0,-1 1-1 0 0,1-1 1 0 0,0 0-1 0 0,-1 1 1 0 0,-5-4-560 0 0,4 3-2 0 0,0-1-1 0 0,1 1 0 0 0,-1-1 0 0 0,1 0 0 0 0,-1 1 0 0 0,1-1 0 0 0,-1 0 1 0 0,1 0-1 0 0,-15-22-8440 0 0,9-28 6525 0 0,6 26 2074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01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1012 517 5639 0 0,'0'1'92'0'0,"0"0"0"0"0,0-1-1 0 0,0 1 1 0 0,1-1 0 0 0,-1 1-1 0 0,0 0 1 0 0,1-1 0 0 0,-1 1-1 0 0,0-1 1 0 0,1 1-1 0 0,-1-1 1 0 0,1 1 0 0 0,-1-1-1 0 0,1 0 1 0 0,-1 1 0 0 0,1-1-1 0 0,-1 1 1 0 0,1-1 0 0 0,-1 0-1 0 0,1 0 1 0 0,0 1 0 0 0,-1-1-1 0 0,1 0 1 0 0,0 0-1 0 0,-1 0 1 0 0,1 0 0 0 0,-1 1-1 0 0,1-1 1 0 0,2-1 658 0 0,12 2 3354 0 0,-12-5-3579 0 0,-2 4-405 0 0,-1-1 1 0 0,1 0 0 0 0,-1 1 0 0 0,1-1 0 0 0,-1 0-1 0 0,1 1 1 0 0,-1-1 0 0 0,1 0 0 0 0,-1 0 0 0 0,0 1-1 0 0,1-1 1 0 0,-1-1 0 0 0,0 1 56 0 0,-3-16 839 0 0,-11-29-264 0 0,7 20-280 0 0,-13-29 548 0 0,12 34-817 0 0,-11-40 1 0 0,10 28-151 0 0,5 20 42 0 0,0-1 0 0 0,-2-16 1 0 0,6 30-101 0 0,0-1 10 0 0,0 0 0 0 0,0 0-1 0 0,-1 0 1 0 0,1 1 0 0 0,0-1-1 0 0,0 0 1 0 0,-1 0 0 0 0,1 0-1 0 0,0 1 1 0 0,-1-1 0 0 0,1 0-1 0 0,-1 1 1 0 0,1-1 0 0 0,-1 0-1 0 0,1 1 1 0 0,-1-1 0 0 0,1 0-1 0 0,-1 1 1 0 0,0-1 0 0 0,1 1 0 0 0,-2-1-1 0 0,-5-2-4 0 0,-16-4 0 0 0,-3 4 75 0 0,3 0-22 0 0,21 2-53 0 0,0 1 0 0 0,0-1 0 0 0,1 1 0 0 0,-1-1 0 0 0,0 1 0 0 0,0 0 0 0 0,0 0 0 0 0,0-1 0 0 0,-2 2 0 0 0,-2-1 0 0 0,-27 1 0 0 0,31-1 0 0 0,0-1 0 0 0,0 1 0 0 0,-1 0 0 0 0,1 0 0 0 0,0 0 0 0 0,0 0 0 0 0,0 0 0 0 0,-1 1 0 0 0,-2 0 0 0 0,-1 0 0 0 0,-6 4 2 0 0,-1-1 76 0 0,5-4-43 0 0,-11 1 42 0 0,4-1-77 0 0,14-1 0 0 0,0 1 0 0 0,0 0 0 0 0,0 0 0 0 0,0 0 0 0 0,-1 0 0 0 0,1 0 0 0 0,0 0 0 0 0,0 0 0 0 0,0 0 0 0 0,0 0 0 0 0,0 0 0 0 0,0 0 0 0 0,0 1 0 0 0,0-1 0 0 0,-1 1 0 0 0,1-1 2 0 0,0 1 1 0 0,-1-1-1 0 0,1 0 0 0 0,0 0 0 0 0,0 1 0 0 0,0-1 1 0 0,0 0-1 0 0,0 0 0 0 0,0 0 0 0 0,0 0 0 0 0,0-1 1 0 0,0 1-1 0 0,-2 0 0 0 0,2-1 2 0 0,0 1 0 0 0,0 0 0 0 0,-1 0 0 0 0,1 0 0 0 0,0 0 0 0 0,-1 0 0 0 0,1 0 0 0 0,0 0 0 0 0,-1 0 0 0 0,0 1 0 0 0,-10-1 60 0 0,12 0-61 0 0,-1 0 0 0 0,0 0 0 0 0,1 0-1 0 0,-1 0 1 0 0,0 0 0 0 0,1 0 0 0 0,-1 0 0 0 0,1 0-1 0 0,-1 0 1 0 0,0 0 0 0 0,1 0 0 0 0,-1 0-1 0 0,0 1 1 0 0,1-1 0 0 0,-1 0 0 0 0,1 0 0 0 0,-1 1-1 0 0,0-1 1 0 0,-2 2-3 0 0,1-1 0 0 0,0 0 0 0 0,-1-1 0 0 0,1 1 0 0 0,0 0 0 0 0,-1-1 0 0 0,-4 1 0 0 0,-12 4 0 0 0,18-4 0 0 0,0-1 0 0 0,-1 1 0 0 0,1-1 0 0 0,-1 1 0 0 0,1-1 0 0 0,-1 0 0 0 0,1 1 0 0 0,-1-1 0 0 0,1 0 0 0 0,-1 0 0 0 0,0 0 0 0 0,-1-1 0 0 0,-15 3 0 0 0,4-2 16 0 0,12 0-7 0 0,1 0 1 0 0,-1 0 0 0 0,1 0-1 0 0,-1 0 1 0 0,1 0 0 0 0,-1 0-1 0 0,1 0 1 0 0,0 0 0 0 0,-3 1-1 0 0,3 0 1 0 0,-1-1 0 0 0,1 1-1 0 0,0-1 1 0 0,-1 0 0 0 0,1 0-1 0 0,-1 0 1 0 0,1 0 0 0 0,0 0-1 0 0,-3-1 1 0 0,3 1-5 0 0,0 0 1 0 0,-1 0-1 0 0,1 0 0 0 0,0 0 0 0 0,0 0 1 0 0,0 0-1 0 0,-1 0 0 0 0,1 0 1 0 0,0 0-1 0 0,0 1 0 0 0,0-1 0 0 0,-1 1 1 0 0,1-1-1 0 0,-1 1 0 0 0,-13 3-5 0 0,13-4 0 0 0,1 1 0 0 0,-1-1 0 0 0,0 0 0 0 0,1 1 0 0 0,-1-1 0 0 0,1 1 0 0 0,-1-1 0 0 0,-2 3 0 0 0,0-1 24 0 0,1 0 0 0 0,-1-1 0 0 0,0 1 0 0 0,1-1 0 0 0,-1 0 0 0 0,0 0 0 0 0,0 0 0 0 0,0 0 0 0 0,0-1 0 0 0,-5 1 0 0 0,9-1-22 0 0,-1 0 0 0 0,0 0 0 0 0,0 1 0 0 0,1-1 0 0 0,-1 0 0 0 0,0 0 0 0 0,1 1 0 0 0,-1-1 0 0 0,1 0-1 0 0,-1 1 1 0 0,0-1 0 0 0,1 1 0 0 0,-1-1 0 0 0,1 0 0 0 0,-1 2 0 0 0,0-2-14 0 0,1 1 0 0 0,-1-1 0 0 0,0 1 0 0 0,1-1 0 0 0,-1 1 1 0 0,0-1-1 0 0,1 0 0 0 0,-1 1 0 0 0,0-1 0 0 0,1 0 0 0 0,-1 1 0 0 0,0-1 0 0 0,-1 0 0 0 0,-4 1-50 0 0,5-1 47 0 0,0 0 1 0 0,0 0-1 0 0,0 0 1 0 0,-1 0 0 0 0,1 0-1 0 0,0 0 1 0 0,0 1 0 0 0,0-1-1 0 0,0 1 1 0 0,-1-1-1 0 0,1 1 1 0 0,0-1 0 0 0,-2 2-1 0 0,-10 5 72 0 0,-3 1-26 0 0,-1 0-66 0 0,4-3-26 0 0,0 0 47 0 0,12-5 9 0 0,-1 1 0 0 0,1-1-1 0 0,-1 0 1 0 0,1 1 0 0 0,0 0 0 0 0,-1-1-1 0 0,1 1 1 0 0,0 0 0 0 0,0 0-1 0 0,-2 1 1 0 0,-21 14 5 0 0,22-14 0 0 0,0-1 0 0 0,-1 1 0 0 0,1-1 0 0 0,0 1 0 0 0,-1-1 0 0 0,-3 1 0 0 0,-11 7 0 0 0,0 0-13 0 0,15-8 6 0 0,-1 0 1 0 0,1 0 0 0 0,0 0-1 0 0,-1 1 1 0 0,1-1 0 0 0,0 1 0 0 0,-2 1-1 0 0,-25 20 7 0 0,28-22 0 0 0,-1 1 0 0 0,1-1 0 0 0,-1 0 0 0 0,1 0 0 0 0,-1 0 0 0 0,1 0 0 0 0,-1-1 0 0 0,-3 2 0 0 0,3-1 0 0 0,1-1 0 0 0,-1 1 0 0 0,1 0 0 0 0,-1-1 0 0 0,1 1 0 0 0,-1 0 0 0 0,1 0 0 0 0,-1 0 0 0 0,1 0 0 0 0,0 1 0 0 0,0-1 0 0 0,-2 2 0 0 0,2-2 0 0 0,-1 1 0 0 0,1 0 0 0 0,-1-1 0 0 0,0 1 0 0 0,0-1 0 0 0,0 0 0 0 0,-2 2 0 0 0,-11 8 0 0 0,3-2-1 0 0,0 1 13 0 0,11-10-9 0 0,1 1-1 0 0,0-1 1 0 0,-1 1 0 0 0,1-1 0 0 0,0 0 0 0 0,-1 1-1 0 0,1-1 1 0 0,-1 0 0 0 0,1 0 0 0 0,-1 1 0 0 0,1-1 0 0 0,-1 0-1 0 0,1 0 1 0 0,-1 0 0 0 0,1 1 0 0 0,-1-1 0 0 0,1 0-1 0 0,-1 0 1 0 0,-15 6-3 0 0,11-5 12 0 0,1 0 49 0 0,4 0-65 0 0,-22-3 219 0 0,21 2-276 0 0,1-2-84 0 0,-1-4 131 0 0,4-1 14 0 0,10-14-112 0 0,3-5 320 0 0,2-2-286 0 0,-15 22 66 0 0,0 1 0 0 0,0 0 0 0 0,1 0 0 0 0,-1 1 0 0 0,1-1 0 0 0,8-6 0 0 0,8-11 25 0 0,-5 11 39 0 0,-1 0-61 0 0,-11 8 2 0 0,0 0 0 0 0,-1 1 1 0 0,1-1-1 0 0,0 1 0 0 0,0-1 1 0 0,1 1-1 0 0,5-3 0 0 0,8-7 8 0 0,-2-1-12 0 0,1 1-40 0 0,-15 10 51 0 0,1 1 0 0 0,-1-1-1 0 0,1 1 1 0 0,0 0 0 0 0,0-1-1 0 0,0 1 1 0 0,0 0 0 0 0,0 0 0 0 0,4-2-1 0 0,-4 2 1 0 0,0 1 0 0 0,0-1 0 0 0,0 0 0 0 0,-1 0 0 0 0,1 0 0 0 0,0-1 0 0 0,2-1 0 0 0,-3 2 0 0 0,1-1 0 0 0,0 1 0 0 0,0 0 0 0 0,0 0 0 0 0,0 0 0 0 0,4-2 0 0 0,32-17 0 0 0,-37 20 0 0 0,1-1 0 0 0,0 0 0 0 0,-1 0 0 0 0,1 0 0 0 0,-1 0 0 0 0,1 0 0 0 0,-1 0 0 0 0,3-2 0 0 0,11-7 0 0 0,-10 8 0 0 0,0 0 0 0 0,0 0 0 0 0,0-1 0 0 0,0 1 0 0 0,6-6 0 0 0,35-17 0 0 0,-43 24 0 0 0,0-1 0 0 0,1 0 0 0 0,-1 1 0 0 0,1 0 0 0 0,-1-1 0 0 0,1 1 0 0 0,6 0 0 0 0,10-4 0 0 0,11-3 0 0 0,-23 7 0 0 0,0-1 0 0 0,0-1 0 0 0,0 1 0 0 0,10-5 0 0 0,-14 5 0 0 0,0 0 0 0 0,0 1 0 0 0,0 0 0 0 0,0 0 0 0 0,6-1 0 0 0,-5 2 0 0 0,-1-1 0 0 0,0 0 0 0 0,1 0 0 0 0,-1 0 0 0 0,7-4 0 0 0,-7 3 0 0 0,1 0 0 0 0,0 1 0 0 0,-1-1 0 0 0,1 1 0 0 0,5-1 0 0 0,-4 1 0 0 0,-1 0 0 0 0,0 0 0 0 0,0-1 0 0 0,6-2 0 0 0,-9 3-5 0 0,1 0-1 0 0,-1 0 1 0 0,0 1-1 0 0,1-1 1 0 0,-1 1-1 0 0,5-1 1 0 0,10-1-21 0 0,-11 1 19 0 0,0 0-1 0 0,1 0 1 0 0,-1 1 0 0 0,12 0-1 0 0,17-1-19 0 0,0 4 87 0 0,-22-4-41 0 0,0 1 0 0 0,0 0 0 0 0,20 4 0 0 0,-30-5-5 0 0,6-2 26 0 0,-1 4-30 0 0,13 1 1 0 0,-16 1 48 0 0,-4-2-50 0 0,0-1 0 0 0,0 1 0 0 0,0 0 0 0 0,1-1 0 0 0,-1 1 0 0 0,0-1 0 0 0,0 1 0 0 0,0-1 0 0 0,1 0 0 0 0,-1 1 0 0 0,0-1 0 0 0,0 0 0 0 0,1 0 0 0 0,-1 0 0 0 0,0 0 0 0 0,0 0 1 0 0,1 0-1 0 0,-1 0 0 0 0,0 0 0 0 0,0-1 0 0 0,1 1 0 0 0,-1 0 0 0 0,0-1 0 0 0,0 1 0 0 0,2-2 0 0 0,12-2 54 0 0,-9 4-63 0 0,2-1 0 0 0,-7 1 0 0 0,-1 0 0 0 0,1 0 0 0 0,-1 0 0 0 0,1 0 0 0 0,-1 0 0 0 0,0 0 0 0 0,1 0 0 0 0,-1 0 0 0 0,1 0 0 0 0,-1 1 0 0 0,0-1 0 0 0,1 0 0 0 0,-1 0 0 0 0,0 0 0 0 0,1 0 0 0 0,-1 1 0 0 0,0-1 0 0 0,1 0 0 0 0,-1 0 0 0 0,0 1 0 0 0,1-1 0 0 0,-1 0 0 0 0,0 1 0 0 0,1-1 0 0 0,-1 1 0 0 0,1-1 0 0 0,4 5 0 0 0,-1 1 0 0 0,32 40-296 0 0,-31-36 359 0 0,-1 0 0 0 0,6 19-1 0 0,-7-23-95 0 0,-1-4 21 0 0,-1 0 0 0 0,0 0 0 0 0,-1 0-1 0 0,1 0 1 0 0,0 0 0 0 0,0 0-1 0 0,-1 0 1 0 0,1 0 0 0 0,-1 4-1 0 0,3 9 13 0 0,-2-8 0 0 0,0 1 0 0 0,1-1 0 0 0,4 13 0 0 0,3 0 0 0 0,3 11 244 0 0,-10-26-219 0 0,-1-3-1 0 0,0 11-13 0 0,-1-5-11 0 0,0-1 0 0 0,-7 27-1528 0 0,7-32 982 0 0,-9 14-3213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0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3799 0 0,'0'0'862'0'0,"1"-9"716"0"0,-1 9-1547 0 0,1 0-1 0 0,-1-1 0 0 0,1 1 1 0 0,-1 0-1 0 0,1 0 1 0 0,-1 0-1 0 0,1-1 0 0 0,-1 1 1 0 0,1 0-1 0 0,-1-1 0 0 0,1 1 1 0 0,-1 0-1 0 0,0-1 0 0 0,1 1 1 0 0,-1 0-1 0 0,0-1 1 0 0,1 1-1 0 0,-1-1 0 0 0,0 1 1 0 0,0-1-1 0 0,1 1 0 0 0,-1-1 1 0 0,0 1-1 0 0,0-1 0 0 0,0 1 1 0 0,0-1-1 0 0,0 1 0 0 0,1-1 1 0 0,-1 1-1 0 0,0-2 1 0 0,5-11 3938 0 0,-2 30-2448 0 0,13 42 21 0 0,5 23-348 0 0,-19-75-1102 0 0,0 1-1 0 0,1-1 0 0 0,-1 0 1 0 0,7 10-1 0 0,-5-9-22 0 0,0 1 0 0 0,4 12 0 0 0,3 3 55 0 0,-10-20-114 0 0,1-1 0 0 0,0 0 0 0 0,-1 1 0 0 0,0-1-1 0 0,1 1 1 0 0,-1-1 0 0 0,0 5 0 0 0,11 47 72 0 0,-1-2-36 0 0,0-2 295 0 0,4 9 43 0 0,-13-49-346 0 0,0-1 1 0 0,1 1-1 0 0,6 13 0 0 0,0 1 36 0 0,62 166 695 0 0,-60-167-742 0 0,58 161 454 0 0,-67-180-440 0 0,0 1-1 0 0,-1-1 1 0 0,0 1 0 0 0,0 0-1 0 0,-1-1 1 0 0,1 1 0 0 0,-1 0-1 0 0,0 0 1 0 0,-1-1-1 0 0,1 1 1 0 0,-1 0 0 0 0,-3 7-1 0 0,3-7-170 0 0,-1-1 1 0 0,1 0-1 0 0,0 1 0 0 0,0 9 0 0 0,-2 12-354 0 0,2-22 258 0 0,-1 3-604 0 0,0 0 0 0 0,-5 13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0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1285 6159 0 0,'0'0'472'0'0,"13"1"5130"0"0,-12-1-5556 0 0,-1 0-1 0 0,0 0 1 0 0,1 0 0 0 0,-1 0 0 0 0,1 0 0 0 0,-1 0 0 0 0,0 0 0 0 0,1 0 0 0 0,-1 0 0 0 0,1 0 0 0 0,-1-1-1 0 0,0 1 1 0 0,1 0 0 0 0,-1 0 0 0 0,0-1 0 0 0,1 1 0 0 0,-1 0 0 0 0,0 0 0 0 0,1-1 0 0 0,-1 1 0 0 0,0 0 0 0 0,0-1-1 0 0,1 1 1 0 0,-1 0 0 0 0,0-1 0 0 0,0 1 0 0 0,1-1 0 0 0,-1 0 321 0 0,8-11 691 0 0,-2 2-528 0 0,-5 10-503 0 0,-1-1 0 0 0,1 1 0 0 0,-1-1 0 0 0,1 0 0 0 0,-1 1 0 0 0,0-1 0 0 0,1 0 0 0 0,-1 1 0 0 0,0-1 0 0 0,1 0 0 0 0,-1 0 0 0 0,0 1 0 0 0,0-1 0 0 0,0 0 0 0 0,0 0 0 0 0,0 0 0 0 0,0-1 0 0 0,10-24 629 0 0,-9 23-619 0 0,0 1-1 0 0,0-1 1 0 0,0 1-1 0 0,0-1 0 0 0,1 1 1 0 0,-1-1-1 0 0,1 1 1 0 0,-1 0-1 0 0,4-3 1 0 0,4-6 30 0 0,-6 5-37 0 0,-1 0-1 0 0,1 0 0 0 0,-1 0 0 0 0,0 0 1 0 0,2-11-1 0 0,6-16-18 0 0,-6 16 47 0 0,2-5 81 0 0,-3 16-86 0 0,-1 1 0 0 0,0-1 0 0 0,2-9 0 0 0,1-7-25 0 0,22-78 132 0 0,-21 60 47 0 0,-2 9-126 0 0,-1 11 5 0 0,1-32 1 0 0,0-5 44 0 0,-2 44-152 0 0,4-27 11 0 0,-1 0-1 0 0,-2-1 0 0 0,-3-62 0 0 0,-6-3 88 0 0,5 63-74 0 0,2 31 10 0 0,0 0 0 0 0,0 0-1 0 0,5-18 1 0 0,-1 2 11 0 0,7-17 29 0 0,1-1-53 0 0,-10 33 37 0 0,0 0 0 0 0,5-13 0 0 0,-4 16-18 0 0,-1-1-1 0 0,0 1 1 0 0,1-13 0 0 0,-3 20-36 0 0,1 0 0 0 0,-1 0 0 0 0,1 0 0 0 0,0 0 0 0 0,0 1 1 0 0,0-1-1 0 0,2-2 0 0 0,10 2 6 0 0,-9 5 1 0 0,-3-1 0 0 0,-1 0-86 0 0,5 4-84 0 0,-3-3 174 0 0,-1-1-1 0 0,0 1 0 0 0,0 0 0 0 0,0 0 1 0 0,-1 1-1 0 0,1-1 0 0 0,0 0 1 0 0,-1 1-1 0 0,1-1 0 0 0,-1 1 1 0 0,0-1-1 0 0,1 4 0 0 0,5 8-47 0 0,-1-2 78 0 0,1 0 0 0 0,8 25 0 0 0,-5-14 45 0 0,-8-16-52 0 0,1 0 0 0 0,-1 0 0 0 0,0 0 0 0 0,0 7 0 0 0,7 19-11 0 0,47 89 578 0 0,-7-22-395 0 0,-40-78-187 0 0,-1-1-1 0 0,9 39 0 0 0,4 50 161 0 0,-15-71-52 0 0,-1-13-31 0 0,-1 1-1 0 0,-1 0 1 0 0,-1-1-1 0 0,-2 1 0 0 0,-3 33 1 0 0,-1 4-1210 0 0,4-63 899 0 0,0-8-2101 0 0,0-10 176 0 0,0-2-3665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05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1688 6247 0 0,'1'-56'5596'0'0,"-1"49"-5094"0"0,0-1 1 0 0,1 0-1 0 0,0 0 0 0 0,2-11 0 0 0,0 9 10 0 0,3-9 143 0 0,1-1 0 0 0,18-36 0 0 0,4-12-28 0 0,-11 27-112 0 0,18-31 230 0 0,-33 66-693 0 0,34-63 287 0 0,-31 57-325 0 0,0 1 0 0 0,12-16 0 0 0,3-5 210 0 0,5-7-112 0 0,1-1-48 0 0,-2 0-64 0 0,3-3 54 0 0,-17 24-12 0 0,7-16 94 0 0,4-3-56 0 0,-14 28-80 0 0,-7 9 0 0 0,0 0 0 0 0,0 0 0 0 0,0 1 0 0 0,-1-1 0 0 0,1 0 0 0 0,0 0 0 0 0,-1 0 0 0 0,1 0 0 0 0,0 0 0 0 0,0-2 0 0 0,-1 1 0 0 0,1 0 0 0 0,0 0 0 0 0,-1 0 0 0 0,1 0 0 0 0,0 0 0 0 0,0 0 0 0 0,0 0 0 0 0,0 0 0 0 0,0 1 0 0 0,1-1 0 0 0,-1 0 0 0 0,0 1 0 0 0,3-2 0 0 0,20-27 0 0 0,-16 16 0 0 0,1 0 0 0 0,0 6 15 0 0,1 0 0 0 0,-2-1 0 0 0,1-1-1 0 0,-1 1 1 0 0,0-1 0 0 0,-1 0 0 0 0,0-1 0 0 0,6-14 0 0 0,3-9-12 0 0,1 1 1 0 0,24-33-1 0 0,-27 47 108 0 0,25-27 1 0 0,-7 10-4 0 0,-13 14-53 0 0,-11 14-55 0 0,-1 0-1 0 0,0-1 1 0 0,10-15-1 0 0,5-15 76 0 0,-5 5-22 0 0,-17 33-53 0 0,1-1 0 0 0,0 1 0 0 0,-1 0 0 0 0,1-1 0 0 0,0 1 0 0 0,0 0 0 0 0,0 0 0 0 0,0 0 0 0 0,2-2 0 0 0,7-8 0 0 0,-8 5 0 0 0,-1 4 0 0 0,0 0 0 0 0,0 0 0 0 0,0 1 0 0 0,0-1 0 0 0,0 0 0 0 0,0 1 0 0 0,1-1 0 0 0,-1 1 0 0 0,0-1 0 0 0,1 1 0 0 0,2-2 0 0 0,14-16 0 0 0,-17 18 0 0 0,1 0 0 0 0,-1 0 0 0 0,1 0 0 0 0,-1 0 0 0 0,0-1 0 0 0,0 1 0 0 0,1 0 0 0 0,-1-1 0 0 0,0 1 0 0 0,0-1 0 0 0,0 1 0 0 0,1-4 0 0 0,-2 3 0 0 0,1 0 0 0 0,0 1 0 0 0,0-1 0 0 0,1 0 0 0 0,-1 0 0 0 0,0 1 0 0 0,1-1 0 0 0,-1 1 0 0 0,2-3 0 0 0,21-24 0 0 0,-15 15 0 0 0,-8 10 0 0 0,0 1 0 0 0,1 0 0 0 0,-1 0 0 0 0,0 1 0 0 0,1-1 0 0 0,-1 0 0 0 0,3-2 0 0 0,1 0 0 0 0,0-1 0 0 0,-1 0 0 0 0,1 0 0 0 0,5-9 0 0 0,4-6 0 0 0,-2 7 0 0 0,-5 4 0 0 0,-3 3 0 0 0,8-6-73 0 0,-9 10 6 0 0,-1 0 0 0 0,0-1 0 0 0,1 1 0 0 0,-1-1 0 0 0,3-5 1 0 0,0-9-102 0 0,-5 16 114 0 0,5 9-255 0 0,-4 1 301 0 0,0-1 0 0 0,-1 0 0 0 0,1 0 0 0 0,-2 0 0 0 0,1 1 0 0 0,-3 12 0 0 0,0-1-107 0 0,1-4 49 0 0,-7 23-1 0 0,5-21 19 0 0,0-2 46 0 0,-41 157 209 0 0,42-161-250 0 0,1 1 0 0 0,-2 20-1 0 0,3-20 28 0 0,-7 27 0 0 0,6-28 64 0 0,0 0 0 0 0,0 16 1 0 0,1-14-5 0 0,-2 26 3 0 0,-1 6 47 0 0,-16 89 0 0 0,16-116-45 0 0,-5 14 168 0 0,6-21-200 0 0,-1 0 0 0 0,1 0-1 0 0,-2 16 1 0 0,-3 17-4 0 0,-2 14-13 0 0,5-13 0 0 0,2-16 0 0 0,-11 33 102 0 0,1-6-12 0 0,5-34-89 0 0,7-19-13 0 0,-1-1 0 0 0,1 1-1 0 0,0 0 1 0 0,-1 7 0 0 0,-2 11 0 0 0,2-18 1 0 0,1 1 1 0 0,0 0-1 0 0,1-1 0 0 0,-1 7 1 0 0,1 25 4 0 0,-8 46 0 0 0,3-35 7 0 0,2-22-1 0 0,-11 39 0 0 0,1-8 0 0 0,-7 25 58 0 0,-2 10 74 0 0,13 8 171 0 0,8-75-284 0 0,0-14-435 0 0,-1 0 0 0 0,0 0-1 0 0,-5 14 1 0 0,-3 13-2564 0 0,7-22 828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0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1 598 9215 0 0,'0'0'3963'0'0,"17"-1"-2411"0"0,18 2 212 0 0,-11 0-1259 0 0,0-2-1 0 0,0 0 0 0 0,40-7 0 0 0,-46 4-346 0 0,-11 3-97 0 0,-1 0-1 0 0,0-1 1 0 0,11-3-1 0 0,42-13 100 0 0,-44 12-160 0 0,-7 4 0 0 0,-1-1 0 0 0,1-1 0 0 0,12-6 0 0 0,-10 4 27 0 0,0 0-1 0 0,16-5 1 0 0,0 0 19 0 0,51-23-36 0 0,-7 3 150 0 0,-2 2-176 0 0,-6 1 16 0 0,-25 13 61 0 0,-11 6-42 0 0,32-13 14 0 0,-33 13 7 0 0,31-15-1 0 0,-37 15 18 0 0,-1 0-85 0 0,24-15-1 0 0,-24 13 12 0 0,-13 8 17 0 0,0 0 1 0 0,0 0-1 0 0,9-8 0 0 0,50-44 0 0 0,-53 45 25 0 0,23-14 0 0 0,-9 7 59 0 0,-3 0 85 0 0,-14 10-45 0 0,1 0 0 0 0,0 1 0 0 0,0 0 1 0 0,0 0-1 0 0,19-7 0 0 0,-1 0-124 0 0,-1-1 0 0 0,-24 14 0 0 0,0 0 0 0 0,9-13 0 0 0,-3 2 0 0 0,-7 7 0 0 0,-7 3 0 0 0,5 1-3 0 0,-1 1 1 0 0,1-1-1 0 0,0 1 0 0 0,-1-1 0 0 0,1 1 0 0 0,-1 0 1 0 0,1-1-1 0 0,0 1 0 0 0,0 0 0 0 0,-1 0 0 0 0,1 0 1 0 0,0 0-1 0 0,0 0 0 0 0,0 0 0 0 0,0 1 0 0 0,-1 1 1 0 0,1-3-2 0 0,1 1 0 0 0,-1 0 1 0 0,0 0-1 0 0,1 0 1 0 0,-1 0-1 0 0,0-1 0 0 0,0 1 1 0 0,0 0-1 0 0,0 0 1 0 0,0-1-1 0 0,-1 2 1 0 0,-20 17-51 0 0,19-18 54 0 0,1 0 0 0 0,0 0 0 0 0,0 0 0 0 0,0 0 0 0 0,0 0 0 0 0,1 0 0 0 0,-1 0 0 0 0,0 1 0 0 0,1-1 0 0 0,-1 0 0 0 0,1 1 0 0 0,-3 2 0 0 0,-31 32-80 0 0,2 1-96 0 0,17-19 176 0 0,-4 7 0 0 0,5 0-9 0 0,0-2 0 0 0,-2 0 0 0 0,-1 0 0 0 0,0-2-1 0 0,-2 0 1 0 0,-23 19 0 0 0,-107 102 192 0 0,100-91 122 0 0,35-34-246 0 0,-24 34 0 0 0,1-1-22 0 0,-60 70 27 0 0,81-100-15 0 0,-22 35 0 0 0,9-11-30 0 0,-15 30-74 0 0,17-26 76 0 0,16-27-18 0 0,1 2 0 0 0,-9 25 0 0 0,8-19-2 0 0,-15 52-2 0 0,8-19 77 0 0,-24 78 81 0 0,32-102-50 0 0,-9 64 0 0 0,18-92-113 0 0,-2 17 46 0 0,4-18 22 0 0,-1 0 0 0 0,-1 0 0 0 0,-4 15 0 0 0,6-21-46 0 0,-1 0 0 0 0,1 0 0 0 0,0 0 0 0 0,0 0 0 0 0,1 0 0 0 0,-1 0 0 0 0,1 0 0 0 0,-1 1 0 0 0,1-1 0 0 0,0 0 0 0 0,2 3 0 0 0,-2-7-206 0 0,0-1 1 0 0,1 1-1 0 0,-1-1 0 0 0,0 1 1 0 0,0-1-1 0 0,1 0 0 0 0,0-2 1 0 0,-2 3 29 0 0,7-12-2517 0 0,0 0 1 0 0,-1-1-1 0 0,-1 0 1 0 0,5-19 0 0 0,-2 6-2363 0 0,1 0 3865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0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1 285 5407 0 0,'4'-5'8687'0'0,"11"-3"-7198"0"0,-9 5-1174 0 0,0 0 0 0 0,0 0 0 0 0,0 1-1 0 0,1-1 1 0 0,11-2 0 0 0,-10 3-110 0 0,0 0 0 0 0,15-8 0 0 0,18-6 252 0 0,-7 3-42 0 0,5-1-23 0 0,-31 11-300 0 0,0 0 1 0 0,0 1-1 0 0,0 0 0 0 0,0 1 0 0 0,10-1 0 0 0,21-5 363 0 0,-25 5-311 0 0,7 2-2 0 0,4-1-1 0 0,-1 1 0 0 0,42 6 1 0 0,-59-5-76 0 0,0-1 1 0 0,1 0-1 0 0,-1 0 1 0 0,0 0-1 0 0,0-1 1 0 0,9-2-1 0 0,13-2 43 0 0,-15 3-70 0 0,1-1 0 0 0,14-4 0 0 0,-14 2-35 0 0,24-3-1 0 0,13-5-3 0 0,-46 12 12 0 0,0-1 0 0 0,1 0 1 0 0,7-3-1 0 0,0 0 3 0 0,29-13 49 0 0,-41 18-64 0 0,1-1 0 0 0,-1 0 0 0 0,0 0 0 0 0,1-1 0 0 0,-1 1 0 0 0,0 0 0 0 0,0-1 0 0 0,2-1 0 0 0,12-8 0 0 0,-2 2 0 0 0,-13 7 0 0 0,1 1 0 0 0,-1 0 0 0 0,1 0 0 0 0,-1 0 0 0 0,1 0 0 0 0,0 0 0 0 0,0 0 0 0 0,-1 0 0 0 0,3 0 0 0 0,1-1 0 0 0,0-1 0 0 0,0 1 0 0 0,-1-1 0 0 0,1 0 0 0 0,-1-1 0 0 0,6-4 0 0 0,-8 6 0 0 0,0 1 0 0 0,0-1 0 0 0,0 1 0 0 0,0 0 0 0 0,0 0 0 0 0,0 0 0 0 0,0 0 0 0 0,0 0 0 0 0,3 0 0 0 0,-3 1 0 0 0,4-5 0 0 0,-3 4 0 0 0,5-2 0 0 0,-2 2 0 0 0,0 0 0 0 0,-2-5 0 0 0,0 3-14 0 0,-7 21-60 0 0,2-16 74 0 0,0 0 0 0 0,0-1 0 0 0,0 1 0 0 0,0 0 0 0 0,0-1 0 0 0,0 1 0 0 0,0 0 0 0 0,-1-1 0 0 0,1 0 0 0 0,-2 2 0 0 0,-5 6 0 0 0,-13 19-64 0 0,-5 4 64 0 0,19-22-1 0 0,-1-1 1 0 0,-1 0-1 0 0,-11 10 0 0 0,-15 16-60 0 0,-6 6 45 0 0,23-26-78 0 0,14-12 80 0 0,1-1 0 0 0,-1 1-1 0 0,1 0 1 0 0,-5 6 0 0 0,-34 42 113 0 0,-7 9 7 0 0,31-34-67 0 0,-9 11 203 0 0,-29 56 0 0 0,28-43-131 0 0,0-6-4 0 0,28-43-197 0 0,1-19-5689 0 0,7-10-2271 0 0,-7 19 6518 0 0,0 0 0 0 0,0 1 1 0 0,1-1-1 0 0,3-8 0 0 0,0 8 1105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1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1006 4863 0 0,'1'6'6044'0'0,"-1"-6"-5859"0"0,1 1-1 0 0,-1 0 0 0 0,1 0 0 0 0,-1 0 0 0 0,1 0 1 0 0,-1-1-1 0 0,1 1 0 0 0,-1 0 0 0 0,1-1 0 0 0,0 1 1 0 0,0 0-1 0 0,-1-1 0 0 0,1 1 0 0 0,0-1 1 0 0,0 1-1 0 0,0-1 0 0 0,-1 1 0 0 0,1-1 0 0 0,0 0 1 0 0,0 1-1 0 0,0-1 0 0 0,0 0 0 0 0,0 0 0 0 0,0 1 1 0 0,0-1-1 0 0,0 0 0 0 0,0 0 0 0 0,1 0 1 0 0,1 0-61 0 0,0 0 0 0 0,0 0 0 0 0,0 0 0 0 0,0-1 0 0 0,0 1 1 0 0,-1-1-1 0 0,1 1 0 0 0,4-2 0 0 0,6-3 148 0 0,5-1 152 0 0,-4-2-139 0 0,7-4 270 0 0,61-49 909 0 0,31-29-1021 0 0,-82 63-255 0 0,-1-3 1 0 0,26-33-1 0 0,-37 42-43 0 0,-12 14-56 0 0,0 0-1 0 0,-1-1 0 0 0,6-9 1 0 0,84-145-52 0 0,-39 55-37 0 0,-51 95-1 0 0,3-3-11 0 0,-1-1 0 0 0,-1 0 0 0 0,0 0 1 0 0,-1 0-1 0 0,6-34 0 0 0,-2 21-27 0 0,-4 11-2 0 0,-2 8 61 0 0,0-1 0 0 0,9-14 0 0 0,-7 13-8 0 0,-1-4-12 0 0,-5 15 0 0 0,0-1 0 0 0,0 0 0 0 0,1 0 0 0 0,0 0 0 0 0,-1 1 0 0 0,1-1 0 0 0,0 0 0 0 0,1-2 0 0 0,6-31 0 0 0,-4 1-238 0 0,-4 29 229 0 0,0 0 0 0 0,1 0 0 0 0,-2 1 0 0 0,1-1 0 0 0,-2-5 0 0 0,1 3 101 0 0,1 6-50 0 0,-3 9-389 0 0,0-3 315 0 0,1-1-1 0 0,-1 0 1 0 0,0 0 0 0 0,0 0 0 0 0,0 0-1 0 0,0 0 1 0 0,-1-1 0 0 0,1 1-1 0 0,-7 3 1 0 0,7-4 23 0 0,0-1 1 0 0,0 1-1 0 0,1 0 0 0 0,-1 0 0 0 0,1 0 0 0 0,-3 4 0 0 0,-11 12 11 0 0,-1 0-1 0 0,12-13-4 0 0,0 0 0 0 0,-1 0 0 0 0,-7 5 1 0 0,-81 69-46 0 0,70-59 53 0 0,17-15 13 0 0,0 1 0 0 0,-10 16 0 0 0,-3 1-19 0 0,-9 15 353 0 0,25-34-272 0 0,3-4-125 0 0,1-2-116 0 0,1 0 137 0 0,-1 0 0 0 0,1 1 0 0 0,-1-1 0 0 0,1 0 0 0 0,0 0 0 0 0,-1 1 0 0 0,1-1 0 0 0,0 0 0 0 0,-1 1 0 0 0,1-1 0 0 0,0 1 0 0 0,0-1 0 0 0,0 1 0 0 0,-1-1 0 0 0,2 1 0 0 0,2-3-644 0 0,-1 1 320 0 0,-1-1 1 0 0,0 0-1 0 0,0 0 1 0 0,0 0-1 0 0,0 0 1 0 0,0 0-1 0 0,2-5 1 0 0,3-7-3505 0 0,0-5-2976 0 0,-3 4 2124 0 0,1 7 3334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1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1114 8263 0 0,'0'0'6522'0'0,"11"-12"-4816"0"0,-9 10-1558 0 0,1-1-1 0 0,-1 0 0 0 0,-1 0 1 0 0,1 1-1 0 0,2-7 1 0 0,6-7 433 0 0,-1 1-209 0 0,0-1-1 0 0,0 0 1 0 0,-2 0 0 0 0,6-17 0 0 0,-3 8-133 0 0,8-31 156 0 0,-7 28-276 0 0,8-34-1 0 0,4-10 8 0 0,16-38-390 0 0,-15 44 538 0 0,2-33-170 0 0,-20 71-96 0 0,10-23-8 0 0,-1 6-162 0 0,0 13 159 0 0,-8 12 21 0 0,0 1-1 0 0,16-31 1 0 0,-21 47-18 0 0,-1 0-1 0 0,0-1 0 0 0,1 1 0 0 0,-1-1 1 0 0,1-5-1 0 0,-2 5 11 0 0,1 0-1 0 0,0 0 1 0 0,0 1-1 0 0,1-1 1 0 0,2-5 0 0 0,-1 3-9 0 0,-1 0 1 0 0,1-1 0 0 0,-1 1 0 0 0,0-1-1 0 0,1-8 1 0 0,6-22-2 0 0,-4 16 0 0 0,-5 21 0 0 0,1-3-1 0 0,0 0 1 0 0,-1 0 0 0 0,1 0-1 0 0,-1 0 1 0 0,0 0-1 0 0,0 0 1 0 0,0-6-1 0 0,0-5-7 0 0,0 12-56 0 0,-6 5-220 0 0,5-3 284 0 0,0 0 0 0 0,0 1 0 0 0,1-1 0 0 0,-1 0 0 0 0,0 0 0 0 0,1 1 0 0 0,-1-1 0 0 0,0 1 0 0 0,1-1 0 0 0,-1 0 0 0 0,1 1 0 0 0,-1-1 0 0 0,1 1 0 0 0,-1 0 0 0 0,1-1 0 0 0,-1 1 0 0 0,1-1 0 0 0,-1 1 0 0 0,1 0 0 0 0,0-1 0 0 0,-1 2 0 0 0,-3 3 0 0 0,-34 31-272 0 0,35-33 259 0 0,1 0-1 0 0,-1-1 1 0 0,1 1-1 0 0,-1 0 1 0 0,-2 5-1 0 0,-10 11 15 0 0,9-13-13 0 0,0 1-1 0 0,0 1 0 0 0,0-1 1 0 0,-7 16-1 0 0,-10 12 2 0 0,12-19-17 0 0,-13 25 1 0 0,2-2 28 0 0,-18 27-25 0 0,-15 24-16 0 0,27-40 40 0 0,6-11 0 0 0,-25 52 0 0 0,-7 10 0 0 0,46-87 13 0 0,1 0 0 0 0,-7 18-1 0 0,-2 6 41 0 0,-31 78-17 0 0,-9 16 379 0 0,34-84-405 0 0,5-7-10 0 0,15-37-88 0 0,0 1 0 0 0,0 0 0 0 0,1 0 0 0 0,-1 8 0 0 0,0-3-96 0 0,1-9-250 0 0,11-20-7568 0 0,-6 5 4701 0 0,0 1 0 0 0,3-16 0 0 0,-7 27 3132 0 0,4-11-723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12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780 1235 3047 0 0,'1'18'11409'0'0,"1"-22"-10931"0"0,-2 3-388 0 0,5-15 785 0 0,11-23 0 0 0,-9 2-247 0 0,3 3 176 0 0,-2-7-73 0 0,6-8 26 0 0,-13 46-727 0 0,-1 0 0 0 0,0 0 1 0 0,1 0-1 0 0,-1-1 0 0 0,0 1 1 0 0,-1-4-1 0 0,2-17 125 0 0,1 16-111 0 0,2-13 81 0 0,2 1 0 0 0,8-22-1 0 0,-4 11-90 0 0,-8 25-28 0 0,0-1 0 0 0,0 1 0 0 0,0-1 0 0 0,7-9 0 0 0,5-18-8 0 0,-1 3 23 0 0,16-33 258 0 0,-11 20-281 0 0,7-23 77 0 0,-3 16 14 0 0,-14 28-75 0 0,22-39 0 0 0,-21 46-34 0 0,11-15-32 0 0,20-23 52 0 0,-4 2 0 0 0,-16 23-31 0 0,-5 7-18 0 0,13-21 49 0 0,-16 27 4 0 0,8-8 56 0 0,-9 10-60 0 0,-10 12 0 0 0,0 0 0 0 0,0 1 0 0 0,1-1 0 0 0,-1 0 0 0 0,1 1 0 0 0,-1-1 0 0 0,1 1 0 0 0,-1-1 0 0 0,5-1 0 0 0,-4 1 0 0 0,0 0 0 0 0,0 1 0 0 0,0-1 0 0 0,0 0 0 0 0,0 0 0 0 0,3-5 0 0 0,6-5 0 0 0,-1-5 0 0 0,-10 15 0 0 0,1 1 0 0 0,0-1 0 0 0,-1 0 0 0 0,1 1 0 0 0,0 0 0 0 0,0-1 0 0 0,0 1 0 0 0,0-1 0 0 0,0 1 0 0 0,1 0 0 0 0,-1 0 0 0 0,0 0 0 0 0,2-2 0 0 0,2-2-13 0 0,-1 0 1 0 0,0-1-1 0 0,0 1 0 0 0,4-9 0 0 0,4-5-133 0 0,-17 23 52 0 0,0 1 94 0 0,-9 3 0 0 0,9-6 0 0 0,0 1 0 0 0,0 0 0 0 0,0-1 0 0 0,-1 0 0 0 0,1-1 0 0 0,-10 3 0 0 0,13-4-4 0 0,1 1 1 0 0,-1-1-1 0 0,0 1 0 0 0,0 0 1 0 0,1 0-1 0 0,-1 0 0 0 0,1-1 1 0 0,-1 2-1 0 0,1-1 0 0 0,-3 2 0 0 0,-9 6-19 0 0,6-6 23 0 0,0 1 0 0 0,1-1 0 0 0,0 1 0 0 0,-8 7 0 0 0,-7 1 0 0 0,18-11 0 0 0,0 0 0 0 0,0 1 0 0 0,0 0 0 0 0,0 0 0 0 0,-5 3 0 0 0,0 2 1 0 0,-32 26-15 0 0,28-23-4 0 0,1 0 0 0 0,0 1 0 0 0,-12 14 1 0 0,6-5-43 0 0,-8 5-4 0 0,-1 0 0 0 0,-1-2 0 0 0,-50 33 0 0 0,37-24 76 0 0,30-23 10 0 0,-1-1 0 0 0,-16 10 1 0 0,20-13 0 0 0,0 0 1 0 0,-1 0 0 0 0,-5 7-1 0 0,-8 5 36 0 0,13-11-40 0 0,0 0 0 0 0,0 0-1 0 0,1 1 1 0 0,0 0 0 0 0,-11 12-1 0 0,-35 47-18 0 0,2-6 0 0 0,43-52 0 0 0,0 0 0 0 0,-15 12 0 0 0,2-1 0 0 0,0-3 0 0 0,-3 4 0 0 0,-52 57 0 0 0,25-30 16 0 0,-5 9 192 0 0,20-23-208 0 0,11-11 0 0 0,19-17 8 0 0,0 0 0 0 0,-1-1 0 0 0,-10 7 0 0 0,10-8 0 0 0,1 1 0 0 0,-1 1 0 0 0,-8 7 0 0 0,-40 41-68 0 0,5-13-36 0 0,10-11 316 0 0,28-23-218 0 0,11-6-4 0 0,0 0 1 0 0,0 0 0 0 0,0 0 0 0 0,1 1-1 0 0,-1-1 1 0 0,0 0 0 0 0,0 1 0 0 0,1-1-1 0 0,-1 0 1 0 0,0 1 0 0 0,1-1 0 0 0,-1 1-1 0 0,0-1 1 0 0,1 1 0 0 0,-1 0 0 0 0,-3-3-154 0 0,-4 0 38 0 0,8 2 75 0 0,0 0 1 0 0,0 0 0 0 0,0 0-1 0 0,0 0 1 0 0,0 0 0 0 0,0 0-1 0 0,-1 1 1 0 0,1-1 0 0 0,0 0 0 0 0,0 0-1 0 0,0 0 1 0 0,0 0 0 0 0,0 0-1 0 0,0 0 1 0 0,-1 0 0 0 0,1 0-1 0 0,0 0 1 0 0,0 0 0 0 0,0 0 0 0 0,0 0-1 0 0,0 0 1 0 0,-1 0 0 0 0,1 1-1 0 0,0-1 1 0 0,0 0 0 0 0,0 0-1 0 0,0 0 1 0 0,0-1 0 0 0,-1 1 0 0 0,1 0-1 0 0,0 0 1 0 0,0 0 0 0 0,0 0-1 0 0,0 0 1 0 0,0 0 0 0 0,-1 0 0 0 0,1 0-1 0 0,0 0 1 0 0,0 0 0 0 0,0 0-1 0 0,0 0 1 0 0,0 0 0 0 0,0 0-1 0 0,-1-1 1 0 0,1 1 0 0 0,0 0 0 0 0,0 0-1 0 0,0 0 1 0 0,-1-9-3835 0 0,1 3 3298 0 0,13-26-12998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7.81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11343 0 0,'62'128'1299'0'0,"-23"-52"-630"0"0,-26-51-917 0 0,31 42-1 0 0,-41-63-36 0 0,0 0 0 0 0,0 1-1 0 0,1-2 1 0 0,-1 1 0 0 0,1 0 0 0 0,8 5 0 0 0,-11-8 46 0 0,1 0 1 0 0,-1-1-1 0 0,0 1 1 0 0,1 0 0 0 0,-1-1-1 0 0,1 1 1 0 0,-1-1-1 0 0,1 1 1 0 0,-1-1-1 0 0,1 0 1 0 0,0 1-1 0 0,-1-1 1 0 0,1 0-1 0 0,-1 0 1 0 0,1 0-1 0 0,-1 0 1 0 0,1-1-1 0 0,0 1 1 0 0,-1 0 0 0 0,1-1-1 0 0,-1 1 1 0 0,1-1-1 0 0,-1 1 1 0 0,1-1-1 0 0,-1 0 1 0 0,0 0-1 0 0,2 0 1 0 0,13-13-2368 0 0,1-2 1598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2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0 7511 0 0,'0'0'4376'0'0,"0"6"-2568"0"0,-10 10 392 0 0,9-14-2197 0 0,0-1 9 0 0,1-1 0 0 0,0 1-1 0 0,-1 0 1 0 0,1 0 0 0 0,-1-1 0 0 0,1 1-1 0 0,0 0 1 0 0,-1 0 0 0 0,1-1 0 0 0,0 1-1 0 0,0 0 1 0 0,0 0 0 0 0,-1 0-1 0 0,1 0 1 0 0,0 1 0 0 0,0-2 11 0 0,0 1 1 0 0,0 0-1 0 0,0-1 0 0 0,-1 1 1 0 0,1 0-1 0 0,0-1 0 0 0,-1 1 1 0 0,1 0-1 0 0,0-1 0 0 0,-1 1 1 0 0,1-1-1 0 0,-1 1 1 0 0,1 0-1 0 0,-1-1 0 0 0,0 1 1 0 0,-7 9 150 0 0,1 2-124 0 0,6-11-41 0 0,1 0-1 0 0,-1-1 1 0 0,0 1-1 0 0,1 0 1 0 0,-1 0 0 0 0,0 0-1 0 0,1 0 1 0 0,0 0 0 0 0,-1 1-1 0 0,1-1 1 0 0,0 0-1 0 0,-1 0 1 0 0,1 0 0 0 0,0 0-1 0 0,0 2 1 0 0,-1 0 70 0 0,1 1-1 0 0,-1-1 1 0 0,0 1 0 0 0,1-1-1 0 0,-2 0 1 0 0,1 1 0 0 0,-2 2-1 0 0,-4 13 272 0 0,5-10-153 0 0,1-4-150 0 0,0-1-1 0 0,0 1 1 0 0,0-1 0 0 0,0 9-1 0 0,1-7-3 0 0,-1 0-1 0 0,0-1 1 0 0,0 1-1 0 0,-3 7 1 0 0,-2 10 70 0 0,2-2 165 0 0,-1-1 0 0 0,-8 23 0 0 0,12-36-139 0 0,-1-1 1 0 0,1 1-1 0 0,-1 10 0 0 0,-1 5-342 0 0,3-19 208 0 0,0 1 1 0 0,0-1 0 0 0,0 0 0 0 0,1 0 0 0 0,-1 0 0 0 0,1 1 0 0 0,1 4 0 0 0,3 16 60 0 0,-4 2-8 0 0,0-18 15 0 0,0 1 0 0 0,-2 13 0 0 0,3 5-23 0 0,-2 10-108 0 0,1-7 160 0 0,0-25-87 0 0,-1 0 1 0 0,1 0 0 0 0,0 0-1 0 0,2 8 1 0 0,1 3-20 0 0,3-4-36 0 0,-3-7-12 0 0,-1 3-20 0 0,-3-7-24 0 0,1-1-259 0 0,1 1 258 0 0,-1-1-1 0 0,0 0 0 0 0,1 1 1 0 0,-1-1-1 0 0,0 1 1 0 0,0 0-1 0 0,0-1 0 0 0,1 1 1 0 0,-1 0-1 0 0,0 0 0 0 0,0 0 1 0 0,0 0-1 0 0,1 1 1 0 0,7 5-450 0 0,-8-6 323 0 0,-1-1 186 0 0,0 0-1 0 0,0 0 0 0 0,0 0 1 0 0,0 1-1 0 0,0-1 1 0 0,0 0-1 0 0,0 0 0 0 0,0 0 1 0 0,1 0-1 0 0,-1 0 0 0 0,0 1 1 0 0,0-1-1 0 0,0 0 1 0 0,0 0-1 0 0,0 0 0 0 0,0 0 1 0 0,0 0-1 0 0,1 0 0 0 0,-1 1 1 0 0,0-1-1 0 0,0 0 1 0 0,0 0-1 0 0,0 0 0 0 0,0 0 1 0 0,1 0-1 0 0,-1 0 0 0 0,0 0 1 0 0,0 0-1 0 0,0 0 1 0 0,0 0-1 0 0,1 0 0 0 0,-1 0 1 0 0,0 0-1 0 0,0 0 1 0 0,0 0-1 0 0,0 0 0 0 0,1 0 1 0 0,-1 0-1 0 0,0 0 0 0 0,0 0 1 0 0,0 0-1 0 0,0 0 1 0 0,1 0-1 0 0,-1 0 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2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6159 0 0,'0'0'880'0'0,"15"-7"2106"0"0,3-1-807 0 0,-8 4-2033 0 0,1-1 0 0 0,-1 2 0 0 0,1-1 0 0 0,0 1-1 0 0,0 1 1 0 0,0 0 0 0 0,20-1 0 0 0,13 7-2871 0 0,-21-1-2060 0 0,28-1-1 0 0,-37-3 4182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1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6271 0 0,'7'-4'1686'0'0,"0"1"0"0"0,1 0 0 0 0,0 1 0 0 0,11-3 0 0 0,-11 4-1485 0 0,0 0 1 0 0,0 0 0 0 0,0 1 0 0 0,-1 0 0 0 0,1 1 0 0 0,0 0-1 0 0,14 3 1 0 0,-21-4-111 0 0,25 10 422 0 0,-11-2-268 0 0,1-1-1 0 0,1 0 0 0 0,30 8 1 0 0,-32-11-111 0 0,-1 1 0 0 0,1 0 0 0 0,-1 2 0 0 0,20 11 0 0 0,-20-9-134 0 0,-10-6 24 0 0,-1 0 0 0 0,1-1 0 0 0,0 0 0 0 0,0 0 0 0 0,4 2 0 0 0,-2-1 46 0 0,-1 1 0 0 0,1 0 0 0 0,-1 0 0 0 0,0 0 0 0 0,0 1 0 0 0,0 0 0 0 0,4 6 0 0 0,-4-6-10 0 0,0 1 0 0 0,1-1 0 0 0,-1 0 0 0 0,1-1 0 0 0,0 1 0 0 0,11 5 0 0 0,-8-5 13 0 0,0 1 1 0 0,10 8-1 0 0,-11-5-50 0 0,9 9 18 0 0,-4-8 32 0 0,-7-6-6 0 0,0 1-1 0 0,-1-1 0 0 0,0 1 0 0 0,1 0 0 0 0,-1 0 0 0 0,5 8 0 0 0,-8-11-66 0 0,0 0 0 0 0,0 0 0 0 0,0 0 0 0 0,0 0 0 0 0,1-1 0 0 0,-1 1 0 0 0,0-1 0 0 0,1 1 0 0 0,0-1 0 0 0,-1 0 0 0 0,1 0 0 0 0,3 1 0 0 0,-2-1 0 0 0,0 0 0 0 0,-1 1 0 0 0,0-1 0 0 0,1 1 0 0 0,-1 0 0 0 0,0 0 0 0 0,3 3 0 0 0,10 9 0 0 0,-12-11 0 0 0,0 0 0 0 0,0 1 0 0 0,0 0 0 0 0,-1 0 0 0 0,1 0 0 0 0,-1 0 0 0 0,0 1 0 0 0,3 6 0 0 0,-2-4 39 0 0,0-1 0 0 0,0 1 1 0 0,0-1-1 0 0,1 0 0 0 0,-1 0 0 0 0,11 9 0 0 0,6 9 47 0 0,-11-12-78 0 0,0 2 0 0 0,-2 0 0 0 0,1 0 0 0 0,-2 0 0 0 0,0 1 0 0 0,-1 0 0 0 0,8 26 0 0 0,-3-9-8 0 0,-7-24 0 0 0,-1 1 0 0 0,-1-1 0 0 0,4 17 0 0 0,-5-20 0 0 0,0 0 0 0 0,1 0 0 0 0,-1-1 0 0 0,3 6 0 0 0,4 15 0 0 0,-4-15 0 0 0,-3-9 0 0 0,-1 0 0 0 0,0 0 0 0 0,1 0 0 0 0,-1-1 0 0 0,0 1 0 0 0,1 0 0 0 0,-1 0 0 0 0,0 0 0 0 0,0-1 0 0 0,0 1 0 0 0,0 0 0 0 0,0 0 0 0 0,0 0 0 0 0,0 0 0 0 0,0 0 0 0 0,0 0 0 0 0,0-1 0 0 0,-1 2 0 0 0,2 11 106 0 0,1-2 12 0 0,-2-10-110 0 0,0 0-1 0 0,0 1 1 0 0,0-1-1 0 0,1 0 1 0 0,-1 0 0 0 0,0 1-1 0 0,1-1 1 0 0,-1 0-1 0 0,1 0 1 0 0,0 1-1 0 0,3 12 49 0 0,-1-3-5 0 0,0 2 11 0 0,-3-10-60 0 0,1 1 0 0 0,-1-1 0 0 0,1 0-1 0 0,0 1 1 0 0,-1-1 0 0 0,3 5 0 0 0,3 16-3 0 0,2 0 1 0 0,-8-17 37 0 0,1 0 0 0 0,1 0 0 0 0,-1 0 0 0 0,1 0 0 0 0,0 0 0 0 0,1-1 0 0 0,-1 1 0 0 0,8 11 1 0 0,-8-14-37 0 0,0-1 1 0 0,-1 1 0 0 0,0 0 0 0 0,1-1 0 0 0,0 5 0 0 0,5 14-3 0 0,-5-18 7 0 0,-1 0 1 0 0,0 0-1 0 0,0 0 0 0 0,-1 0 0 0 0,1 0 0 0 0,-1 5 1 0 0,3 12 13 0 0,3 3-20 0 0,1 0 0 0 0,20 41 0 0 0,-25-59 0 0 0,1 4 0 0 0,5 10 0 0 0,20 46 16 0 0,-20-45-16 0 0,-5-11 0 0 0,0-1 0 0 0,0 0 0 0 0,1-1 0 0 0,5 10 0 0 0,-3-8-545 0 0,0 0-1 0 0,-1 0 1 0 0,0 1-1 0 0,-1 0 1 0 0,0-1-1 0 0,-1 2 1 0 0,0-1-1 0 0,3 21 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2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3391 0 0,'0'0'368'0'0,"-9"-4"-3536"0"0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2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4343 0 0,'0'0'2411'0'0,"17"-6"-394"0"0,-15 5-1858 0 0,0 1-1 0 0,0-1 0 0 0,1 1 0 0 0,-1-1 0 0 0,0 1 0 0 0,0 0 0 0 0,1 0 0 0 0,-1 0 1 0 0,0 0-1 0 0,0 1 0 0 0,1-1 0 0 0,-1 1 0 0 0,0-1 0 0 0,0 1 0 0 0,0 0 1 0 0,0 0-1 0 0,0 0 0 0 0,0 0 0 0 0,0 0 0 0 0,0 0 0 0 0,0 0 0 0 0,0 1 1 0 0,0-1-1 0 0,-1 1 0 0 0,1-1 0 0 0,-1 1 0 0 0,3 3 0 0 0,19 23 829 0 0,-17-22-889 0 0,-1 0 0 0 0,1 0 0 0 0,6 12 0 0 0,3 9 196 0 0,20 40 481 0 0,-18-33-601 0 0,5 8 76 0 0,30 87 262 0 0,-46-111-464 0 0,-1-8-30 0 0,-2 0 0 0 0,1 0 0 0 0,-1 0 1 0 0,1 12-1 0 0,8 29 281 0 0,-9-38-252 0 0,-1-5-22 0 0,0 0 1 0 0,0 0-1 0 0,0 14 1 0 0,-2-21-23 0 0,0 1 1 0 0,0-1-1 0 0,0 0 0 0 0,1 0 1 0 0,-1 1-1 0 0,1-1 0 0 0,-1 0 1 0 0,1 0-1 0 0,0 2 0 0 0,0-1-1 0 0,0-1 0 0 0,-1 0-1 0 0,1 0 1 0 0,-1 0 0 0 0,1 0-1 0 0,-1 1 1 0 0,0-1 0 0 0,1 0-1 0 0,-1 0 1 0 0,0 1 0 0 0,0 1-1 0 0,7 27-1 0 0,-3 2 0 0 0,2 3 0 0 0,-5-31 5 0 0,0 1 0 0 0,0-1 0 0 0,0 0 1 0 0,1 1-1 0 0,0-1 0 0 0,0 0 0 0 0,0 0 0 0 0,3 5 0 0 0,6 11 24 0 0,-6-9-35 0 0,2-1 0 0 0,-1 0 1 0 0,1 0-1 0 0,0 0 0 0 0,13 12 0 0 0,-15-16-116 0 0,-1 1 1 0 0,-1-1-1 0 0,1 0 0 0 0,-1 1 0 0 0,0 0 1 0 0,0 0-1 0 0,2 11 0 0 0,-2-9-290 0 0,3 19-2021 0 0,0 3-5217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4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6679 0 0,'0'0'514'0'0,"-1"2"-139"0"0,0 0 1 0 0,0-1-1 0 0,0 1 1 0 0,0-1-1 0 0,0 1 1 0 0,0-1-1 0 0,0 1 1 0 0,0-1-1 0 0,-1 0 1 0 0,1 0-1 0 0,0 0 1 0 0,-1 0 0 0 0,1 0-1 0 0,-1 0 1 0 0,1 0-1 0 0,-3 1 1 0 0,20-4-2412 0 0,-15 2 1864 0 0,3-2-626 0 0,-6 2 892 0 0,0 1 0 0 0,0 0 1 0 0,0 0-1 0 0,0-1 0 0 0,0 1 0 0 0,0 1 0 0 0,0-1 0 0 0,0 0 0 0 0,1 0 0 0 0,-1 1 0 0 0,-1 1 0 0 0,-20 20 838 0 0,14-12-371 0 0,-54 60 601 0 0,-74 73 1754 0 0,131-138-2928 0 0,6-6-53 0 0,14-10-1602 0 0,26-16-493 0 0,-46 39 1240 0 0,1-3 1291 0 0,-2 1 0 0 0,1-2 0 0 0,-1 1 0 0 0,-15 14 0 0 0,11-11 168 0 0,-15 20-1 0 0,-10 17 112 0 0,31-42-581 0 0,-1 1 0 0 0,0-2 0 0 0,-8 10 0 0 0,7-10-64 0 0,0 2-1 0 0,-9 12 1 0 0,11-12-5 0 0,-6 10-13 0 0,11-18-90 0 0,3-2-845 0 0,-1 1 777 0 0,0 0 0 0 0,-1-1-1 0 0,1 1 1 0 0,0-1-1 0 0,-1 1 1 0 0,1-1 0 0 0,-1 0-1 0 0,1 0 1 0 0,-1 0 0 0 0,1 0-1 0 0,-1 0 1 0 0,3-2 0 0 0,17-21-2160 0 0,-2 3-461 0 0,18-14-4038 0 0,-30 28 6226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727 0 7455 0 0,'-1'2'104'0'0,"1"1"1"0"0,-1-1-1 0 0,1 0 0 0 0,-1 0 0 0 0,0 1 0 0 0,0-1 0 0 0,0 0 0 0 0,0 0 0 0 0,0 0 0 0 0,0 0 1 0 0,0 0-1 0 0,-3 2 0 0 0,-21 23 1988 0 0,19-21-1408 0 0,-68 67 2929 0 0,-78 80-1038 0 0,88-91-2317 0 0,47-40-954 0 0,16-21 456 0 0,16-12-3105 0 0,17-23-68 0 0,-22 24 225 0 0,16-20 1 0 0,-38 36 3562 0 0,-44 36 5234 0 0,-26 26-2198 0 0,26-20-1905 0 0,-144 147 932 0 0,165-158-2034 0 0,19-20 888 0 0,28-16-6074 0 0,-11-1 4571 0 0,1-1 0 0 0,0 1 0 0 0,-1-1 0 0 0,1 1 0 0 0,2-2 0 0 0,-2 1-203 0 0,7-3-873 0 0,-1 1 0 0 0,0-2 0 0 0,0 1-1 0 0,0-1 1 0 0,-1-1 0 0 0,1 1 0 0 0,-1-1-1 0 0,11-13 1 0 0,-9 11 792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5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 6391 0 0,'-5'6'153'0'0,"1"1"0"0"0,-1-1 0 0 0,-1 0-1 0 0,-10 9 1 0 0,-1 2 819 0 0,-14 15 1926 0 0,-48 38-1 0 0,58-54-2423 0 0,0-1-1 0 0,-1-1 0 0 0,-42 19 0 0 0,59-30-455 0 0,4-3-189 0 0,10-14-2157 0 0,-5 8 1335 0 0,2 1 0 0 0,-1 0 0 0 0,1 0 0 0 0,0 0-1 0 0,10-6 1 0 0,-13 9 721 0 0,0-1 0 0 0,1 0-1 0 0,-1 1 1 0 0,0-2-1 0 0,5-5 1 0 0,-38 23-787 0 0,12 1 4714 0 0,-30 34 1 0 0,17-17-1979 0 0,16-16-593 0 0,-15 22 0 0 0,2-2 13 0 0,24-26-905 0 0,3-10-192 0 0,1 0 0 0 0,0 0 0 0 0,0 0 0 0 0,0 0 0 0 0,0 1 0 0 0,0-1 0 0 0,0 0 0 0 0,1 0 0 0 0,-1 0 0 0 0,0 0 0 0 0,0 1 0 0 0,0-1 0 0 0,0 0 0 0 0,0 0 0 0 0,0 0 0 0 0,0 0 0 0 0,0 1 0 0 0,0-1 0 0 0,0 0 0 0 0,0 0 0 0 0,0 0 0 0 0,1 0 0 0 0,-1 0 0 0 0,0 0 0 0 0,0 1 0 0 0,0-1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 0 0 0 0,-1-1 0 0 0,0 1 0 0 0,0 0 0 0 0,0 0 0 0 0,0 0 0 0 0,0 0 0 0 0,0 0 0 0 0,1 0 0 0 0,-1-1 0 0 0,8-5 0 0 0,5-6-64 0 0,11-12-192 0 0,-5 0-755 0 0,22-21 0 0 0,0 1-1911 0 0,11-16-3972 0 0,-52 59 6933 0 0,1 1 0 0 0,-1-1 1 0 0,1 1-1 0 0,-1 0 0 0 0,1-1 1 0 0,-1 1-1 0 0,1-1 0 0 0,-8-11 5093 0 0,6 12-4924 0 0,-19 6 4542 0 0,10-1-5700 0 0,3 2 1181 0 0,-1 1 0 0 0,1-1 0 0 0,0 1 0 0 0,1 0-1 0 0,0 1 1 0 0,0-1 0 0 0,-6 14 0 0 0,11-21 170 0 0,4-2-433 0 0,-1-1 0 0 0,0 1 0 0 0,0 0 0 0 0,0-1 0 0 0,0 0 0 0 0,0 1 0 0 0,3-5 0 0 0,13-18-133 0 0,-11 14-33 0 0,0 0 0 0 0,16-14 1 0 0,14-18-1389 0 0,-36 41 1362 0 0,0 1 38 0 0,-24 27 1356 0 0,-86 101 1798 0 0,96-111-2750 0 0,0 0-1 0 0,2 0 0 0 0,-12 22 1 0 0,23-38-240 0 0,0 0 1 0 0,-1 0-1 0 0,1 0 1 0 0,0 0-1 0 0,0 0 1 0 0,-1 0 0 0 0,1 0-1 0 0,0 0 1 0 0,0 0-1 0 0,0 0 1 0 0,0 0 0 0 0,0 0-1 0 0,1 0 1 0 0,-1 0-1 0 0,0 0 1 0 0,0 0-1 0 0,1 0 1 0 0,-1 0 0 0 0,1 0-1 0 0,-1 0 1 0 0,1 0-1 0 0,-1 0 1 0 0,1 0-1 0 0,-1 0 1 0 0,1-1 0 0 0,0 1-1 0 0,-1 0 1 0 0,1 0-1 0 0,0-1 1 0 0,1 2 0 0 0,15-7-1299 0 0,-14 4 1026 0 0,-1 0 50 0 0,1-1 0 0 0,0 1-1 0 0,0-1 1 0 0,-1 0 0 0 0,1 0-1 0 0,-1 0 1 0 0,1 0-1 0 0,2-4 1 0 0,13-10-1887 0 0,-16 15 1683 0 0,-1-1 0 0 0,1 1 0 0 0,-1-1 0 0 0,1 1 1 0 0,-1-1-1 0 0,0 0 0 0 0,0 0 0 0 0,0 0 0 0 0,0 1 1 0 0,0-1-1 0 0,0 0 0 0 0,1-4 0 0 0,1-3-2005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5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8495 0 0,'0'0'652'0'0,"-13"9"610"0"0,6 2-901 0 0,1 0 1 0 0,0 0 0 0 0,1 0-1 0 0,1 1 1 0 0,0-1-1 0 0,-5 22 1 0 0,-1 4 963 0 0,4-4-143 0 0,6-32-1185 0 0,0-1 0 0 0,0 0 0 0 0,0 0-1 0 0,0 0 1 0 0,0 0 0 0 0,0 0 0 0 0,0 1 0 0 0,0-1-1 0 0,0 0 1 0 0,0 0 0 0 0,0 0 0 0 0,0 0 0 0 0,0 0-1 0 0,0 0 1 0 0,0 0 0 0 0,0 1 0 0 0,1-1 0 0 0,-1 0 0 0 0,0 0-1 0 0,0 0 1 0 0,0 0 0 0 0,0 0 0 0 0,0 0 0 0 0,0 0-1 0 0,0 0 1 0 0,1 0 0 0 0,-1 0 0 0 0,0 0 0 0 0,0 0-1 0 0,0 0 1 0 0,0 0 0 0 0,0 1 0 0 0,0-1 0 0 0,1 0-1 0 0,-1 0 1 0 0,0 0 0 0 0,0 0 0 0 0,0 0 0 0 0,0-1-1 0 0,0 1 1 0 0,1 0 0 0 0,-1 0 0 0 0,0 0 0 0 0,0 0-1 0 0,0 0 1 0 0,0 0 0 0 0,0 0 0 0 0,0 0 0 0 0,0 0-1 0 0,1 0 1 0 0,-1 0 0 0 0,0 0 0 0 0,0-1 0 0 0,7-1-410 0 0,-1-1-72 0 0,-2 0 0 0 0,1-1 0 0 0,0 1 0 0 0,-1-1 0 0 0,0 0 0 0 0,0-1 0 0 0,0 1 0 0 0,5-8 0 0 0,26-44-5382 0 0,-31 49 4780 0 0,8-15-1105 0 0,2-1 1344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39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208 193 9471 0 0,'-7'19'1395'0'0,"-10"18"0"0"0,1-3-339 0 0,-35 105 1074 0 0,45-125-1983 0 0,0 0 1 0 0,1 0-1 0 0,1 1 0 0 0,-3 16 0 0 0,5-20-65 0 0,1-4-693 0 0,5-14 71 0 0,41-100-1176 0 0,-23 50 973 0 0,-19 40 911 0 0,-12 32 877 0 0,2-6-602 0 0,-23 52 1373 0 0,24-48-1348 0 0,-8 26-1 0 0,5-13-162 0 0,-7 24 210 0 0,2 1 1 0 0,3 1-1 0 0,-7 60 0 0 0,17-101-464 0 0,0-1-29 0 0,0 0 0 0 0,1 0 0 0 0,0 0 1 0 0,0 0-1 0 0,1 0 0 0 0,3 14 0 0 0,-4-24-37 0 0,1 1 0 0 0,-1-1 0 0 0,0 0 0 0 0,0 1 1 0 0,0-1-1 0 0,0 0 0 0 0,0 0 0 0 0,0 1 0 0 0,0-1 0 0 0,0 0 0 0 0,1 0 1 0 0,-1 1-1 0 0,0-1 0 0 0,0 0 0 0 0,0 0 0 0 0,0 0 0 0 0,1 1 0 0 0,-1-1 1 0 0,0 0-1 0 0,0 0 0 0 0,1 0 0 0 0,-1 0 0 0 0,0 1 0 0 0,0-1 0 0 0,1 0 1 0 0,-1 0-1 0 0,0 0 0 0 0,0 0 0 0 0,1 0 0 0 0,-1 0 0 0 0,0 0 1 0 0,1 0-1 0 0,-1 0 0 0 0,0 0 0 0 0,0 0 0 0 0,1 0 0 0 0,-1 0 0 0 0,0 0 1 0 0,0 0-1 0 0,1 0 0 0 0,-1 0 0 0 0,0 0 0 0 0,1 0 0 0 0,-1-1 0 0 0,0 1 1 0 0,0 0-1 0 0,1 0 0 0 0,-1 0 0 0 0,0 0 0 0 0,0 0 0 0 0,0-1 0 0 0,1 1 1 0 0,-1 0-1 0 0,0 0 0 0 0,0-1 0 0 0,1 1 0 0 0,0-1-72 0 0,0 0 1 0 0,0-1-1 0 0,0 1 0 0 0,0 0 0 0 0,0 0 0 0 0,0-1 1 0 0,0 1-1 0 0,0-1 0 0 0,0-1 0 0 0,1-5-158 0 0,0 3 109 0 0,0 0-1 0 0,-1-1 0 0 0,0 1 1 0 0,0-7-1 0 0,4-38-647 0 0,-2 30 503 0 0,-3 18 245 0 0,1 0 0 0 0,-1 0 0 0 0,1-1 1 0 0,-1 1-1 0 0,0 0 0 0 0,0 0 0 0 0,0 0 0 0 0,0 0 0 0 0,-1-4 0 0 0,2-1-69 0 0,-1 7 105 0 0,0-1-1 0 0,1 1 0 0 0,-1-1 0 0 0,0 0 0 0 0,0 1 0 0 0,0-1 0 0 0,0 0 0 0 0,0 1 1 0 0,0-1-1 0 0,0 0 0 0 0,0 1 0 0 0,0-1 0 0 0,0 1 0 0 0,0-1 0 0 0,-1 0 0 0 0,1 1 1 0 0,0-1-1 0 0,0 1 0 0 0,-1-1 0 0 0,1 0 0 0 0,0 1 0 0 0,-1-1 0 0 0,1 1 0 0 0,0-1 1 0 0,-1 1-1 0 0,1-1 0 0 0,-1 0 0 0 0,0 1 73 0 0,-11 8 291 0 0,4 6-123 0 0,7-12-180 0 0,-1 1 0 0 0,0-1 0 0 0,1 1 1 0 0,0-1-1 0 0,-2 6 0 0 0,-5 14 312 0 0,6-16-207 0 0,-1 1-1 0 0,1-1 1 0 0,-1 12 0 0 0,-4 13 409 0 0,5-25-439 0 0,0 1 0 0 0,1-1 1 0 0,0 1-1 0 0,-1 12 0 0 0,1 13 232 0 0,0-22-204 0 0,1 1 0 0 0,1 14 0 0 0,0 8 99 0 0,-2-28-234 0 0,1-1 0 0 0,0 0 1 0 0,0 1-1 0 0,0-1 1 0 0,0 1-1 0 0,1-1 0 0 0,0 0 1 0 0,0 1-1 0 0,0-1 1 0 0,0 0-1 0 0,1 0 1 0 0,-1 0-1 0 0,1 0 0 0 0,0 0 1 0 0,3 4-1 0 0,1 0-70 0 0,-6-7 29 0 0,1 0-1 0 0,-1 0 1 0 0,1 0 0 0 0,0 0 0 0 0,0 0-1 0 0,-1 0 1 0 0,1 0 0 0 0,0 0 0 0 0,0 0-1 0 0,0 0 1 0 0,0 0 0 0 0,0 0 0 0 0,0-1-1 0 0,0 1 1 0 0,0 0 0 0 0,0-1 0 0 0,1 1-1 0 0,-1-1 1 0 0,0 1 0 0 0,0-1 0 0 0,0 0-1 0 0,1 1 1 0 0,-1-1 0 0 0,0 0 0 0 0,1 0-1 0 0,-1 0 1 0 0,0 0 0 0 0,3 0 0 0 0,-3-2-39 0 0,0 1 0 0 0,0-1 1 0 0,0 1-1 0 0,0-1 0 0 0,0 1 1 0 0,0-1-1 0 0,0 0 0 0 0,0 1 1 0 0,-1-1-1 0 0,1 0 0 0 0,-1 0 1 0 0,1 0-1 0 0,-1 1 1 0 0,0-4-1 0 0,1-6-257 0 0,-1 1 134 0 0,0-1 0 0 0,-1 0 0 0 0,0 0 0 0 0,0 1 0 0 0,-5-18 0 0 0,3 16 46 0 0,3 10 104 0 0,0 0 0 0 0,-1 1 1 0 0,1-1-1 0 0,-1 0 1 0 0,1 0-1 0 0,-1 1 1 0 0,0-1-1 0 0,0 0 0 0 0,0 1 1 0 0,-1-3-1 0 0,0-1-57 0 0,2 5 81 0 0,0-1-1 0 0,0 1 0 0 0,0-1 0 0 0,0 1 0 0 0,0-1 0 0 0,0 1 0 0 0,-1-1 0 0 0,1 1 1 0 0,0-1-1 0 0,0 1 0 0 0,0-1 0 0 0,-1 1 0 0 0,1 0 0 0 0,0-1 0 0 0,0 1 0 0 0,-1-1 1 0 0,1 1-1 0 0,0 0 0 0 0,-1-1 0 0 0,1 1 0 0 0,0 0 0 0 0,-1-1 0 0 0,1 1 1 0 0,-1 0-1 0 0,1 0 0 0 0,-1-1 0 0 0,1 1 0 0 0,-1 0 0 0 0,1 0 0 0 0,0 0 0 0 0,-1 0 1 0 0,1 0-1 0 0,-2-1 0 0 0,2 2 9 0 0,-1-1 1 0 0,1 0-1 0 0,-1 0 0 0 0,1 0 1 0 0,-1 1-1 0 0,1-1 1 0 0,0 0-1 0 0,-1 1 0 0 0,1-1 1 0 0,-1 0-1 0 0,1 1 0 0 0,0-1 1 0 0,-1 0-1 0 0,1 1 1 0 0,0-1-1 0 0,-1 1 0 0 0,1-1 1 0 0,0 1-1 0 0,0-1 0 0 0,-1 1 1 0 0,1-1-1 0 0,0 1 1 0 0,0-1-1 0 0,0 1 0 0 0,0-1 1 0 0,-1 1-1 0 0,1 0 1 0 0,0 2 34 0 0,-2 2 32 0 0,0 1 0 0 0,1-1 0 0 0,-1 1 0 0 0,1 0 0 0 0,1-1 1 0 0,-1 1-1 0 0,1 0 0 0 0,0 0 0 0 0,0-1 0 0 0,1 1 0 0 0,-1 0 0 0 0,3 8 0 0 0,-2-9 6 0 0,0-1 0 0 0,-1 0 1 0 0,0 0-1 0 0,0 1 0 0 0,0 5 1 0 0,0 18 198 0 0,5 39 24 0 0,-3-37-254 0 0,-2-22-17 0 0,1 0 0 0 0,0 1-1 0 0,2 7 1 0 0,0 8 104 0 0,-3-21-116 0 0,0 1-1 0 0,0-1 1 0 0,1 0 0 0 0,-1 1-1 0 0,1-1 1 0 0,0 1 0 0 0,3 5-1 0 0,0 1-37 0 0,-4-9 12 0 0,1 0 1 0 0,-1 0-1 0 0,0 0 1 0 0,1 0-1 0 0,-1 0 1 0 0,1 0-1 0 0,-1 0 1 0 0,1 0 0 0 0,0 0-1 0 0,-1-1 1 0 0,1 1-1 0 0,0 0 1 0 0,-1 0-1 0 0,1-1 1 0 0,0 1-1 0 0,0 0 1 0 0,0-1-1 0 0,0 1 1 0 0,0 0 0 0 0,-1-1-1 0 0,1 0 1 0 0,2 1-1 0 0,-2-1 0 0 0,-1 0-1 0 0,1 0 1 0 0,-1 0 0 0 0,1 0-1 0 0,-1 0 1 0 0,1 0-1 0 0,-1 0 1 0 0,1-1-1 0 0,-1 1 1 0 0,1 0 0 0 0,-1 0-1 0 0,1-1 1 0 0,-1 1-1 0 0,1 0 1 0 0,-1-1-1 0 0,1 1 1 0 0,-1 0 0 0 0,0-1-1 0 0,1 1 1 0 0,-1-1-1 0 0,0 1 1 0 0,1-1 0 0 0,-1 1-1 0 0,0-1 1 0 0,1 0-1 0 0,5-13-47 0 0,-4 6-11 0 0,0 2-14 0 0,0 1 0 0 0,-1 0 1 0 0,0-1-1 0 0,1-9 0 0 0,0-6-196 0 0,1-7-330 0 0,-4 13 260 0 0,1 8 87 0 0,-1 0 0 0 0,1 0 1 0 0,-3-8-1 0 0,0-5-306 0 0,3 16 438 0 0,0 1-1 0 0,-1 0 1 0 0,1 0-1 0 0,-1 0 1 0 0,0 0-1 0 0,0 0 1 0 0,-2-5-1 0 0,0-2-251 0 0,3 9 371 0 0,-1 0-1 0 0,1 1 1 0 0,0-1-1 0 0,0 0 1 0 0,0 1-1 0 0,0-1 1 0 0,0 1-1 0 0,-1-1 1 0 0,1 0-1 0 0,0 1 1 0 0,0-1-1 0 0,-1 1 0 0 0,1-1 1 0 0,0 1-1 0 0,-1-1 1 0 0,1 1-1 0 0,-1-1 1 0 0,1 1-1 0 0,-1-1 1 0 0,1 1-1 0 0,-1-1 1 0 0,1 1-1 0 0,-1 0 1 0 0,1-1-1 0 0,-1 1 1 0 0,1 0-1 0 0,-1 0 1 0 0,0-1-1 0 0,1 1 1 0 0,-1 0-1 0 0,1 0 0 0 0,-1 0 1 0 0,0 0-1 0 0,1 0 1 0 0,-1 0-1 0 0,0 0 1 0 0,0 0-1 0 0,0 0 210 0 0,1 1-142 0 0,-1 0 1 0 0,1-1 0 0 0,-1 1 0 0 0,1 0-1 0 0,0 0 1 0 0,-1-1 0 0 0,0 1-1 0 0,1 0 1 0 0,-1-1 0 0 0,1 1 0 0 0,-1-1-1 0 0,0 1 1 0 0,0 0 0 0 0,-6 6 295 0 0,6-3-263 0 0,1 0 0 0 0,-1 0-1 0 0,1 0 1 0 0,-1 0-1 0 0,1 0 1 0 0,1 7 0 0 0,-1 15 186 0 0,-7 16 725 0 0,-2 81-1 0 0,9-119-986 0 0,0 0 0 0 0,0-1 0 0 0,0 1 0 0 0,1-1 0 0 0,0 1 0 0 0,-1-1 0 0 0,1 1 0 0 0,3 5 0 0 0,-4-9-19 0 0,0 0 0 0 0,0 1 0 0 0,0-1 0 0 0,0 0 0 0 0,0 1 0 0 0,0-1 0 0 0,1 0 0 0 0,-1 0 0 0 0,0 1 1 0 0,0-1-1 0 0,1 0 0 0 0,-1 0 0 0 0,0 0 0 0 0,0 1 0 0 0,1-1 0 0 0,-1 0 0 0 0,0 0 0 0 0,0 0 0 0 0,1 0 0 0 0,-1 1 0 0 0,0-1 0 0 0,1 0 0 0 0,-1 0 0 0 0,0 0 0 0 0,0 0 0 0 0,1 0 0 0 0,-1 0 0 0 0,0 0 0 0 0,1 0 0 0 0,-1 0 0 0 0,0 0 0 0 0,1 0 0 0 0,-1 0 0 0 0,0 0 0 0 0,1 0 0 0 0,-1 0 0 0 0,0 0 0 0 0,1-1 0 0 0,-1 1 0 0 0,0 0 0 0 0,0 0 1 0 0,1 0-1 0 0,6-8-152 0 0,-7 8 138 0 0,8-12-250 0 0,-1 0 1 0 0,7-14 0 0 0,-9 16-10 0 0,0 0 1 0 0,0 1-1 0 0,2-1 0 0 0,8-10 0 0 0,-8 13-207 0 0,-3 9 175 0 0,-7 16 544 0 0,-9 29 2603 0 0,6-88-3016 0 0,4-85-151 0 0,0-27 110 0 0,2 64 25 0 0,0 68 133 0 0,1 0-1 0 0,1-1 1 0 0,1 1-1 0 0,5-21 1 0 0,29-81 26 0 0,-2 33-95 0 0,-35 83 402 0 0,-7 14 212 0 0,6-5-516 0 0,-6 9 301 0 0,6-9-151 0 0,0 0-1 0 0,0 0 0 0 0,0-1 0 0 0,0 1 0 0 0,0 0 1 0 0,-1-1-1 0 0,1 1 0 0 0,-2 1 0 0 0,2-3-23 0 0,-3-20-176 0 0,4 10 30 0 0,1 0 0 0 0,1 0 0 0 0,0 0 0 0 0,0 0 0 0 0,1 1 0 0 0,0-1 0 0 0,0 1 0 0 0,7-13 0 0 0,8-22-22 0 0,-12 26 26 0 0,-3 11 54 0 0,-1 0 0 0 0,0 0 0 0 0,0 0 0 0 0,0 0 0 0 0,-1 0 0 0 0,1-7 0 0 0,-3 14 1 0 0,0-1 1 0 0,1 1-1 0 0,-1 0 0 0 0,0 0 0 0 0,1 0 0 0 0,-1 0 1 0 0,0 0-1 0 0,1 0 0 0 0,-1 0 0 0 0,0 1 0 0 0,1-1 1 0 0,-1 0-1 0 0,0 0 0 0 0,1 0 0 0 0,-1 1 0 0 0,0-1 1 0 0,1 0-1 0 0,-1 1 0 0 0,0 0 0 0 0,-16 7 87 0 0,-9 13-96 0 0,12-9 0 0 0,9-9 0 0 0,5-4 0 0 0,0 1 0 0 0,0 0 0 0 0,0-1 0 0 0,-1 1 0 0 0,1-1 0 0 0,0 1 0 0 0,0-1 0 0 0,0 1 0 0 0,0-1 0 0 0,0 1 0 0 0,0-1 0 0 0,0 1 0 0 0,0-1 0 0 0,0 1 0 0 0,0-1 0 0 0,0 1 0 0 0,0-1 0 0 0,0 1 0 0 0,1-2 0 0 0,3-14-47 0 0,1 0 0 0 0,0 0-1 0 0,10-19 1 0 0,8-26 4 0 0,-20 54 60 0 0,0 0 0 0 0,0 1 0 0 0,0-1-1 0 0,1 0 1 0 0,0 1 0 0 0,0 0 0 0 0,1 0 0 0 0,0 0-1 0 0,6-6 1 0 0,-6 7-14 0 0,-2 3 3 0 0,-1 0-1 0 0,1 0 1 0 0,-1 0-1 0 0,1 0 1 0 0,0 0 0 0 0,0 1-1 0 0,0-1 1 0 0,5-1 0 0 0,-2 0 1 0 0,-1 1 0 0 0,1-2 1 0 0,-1 1-1 0 0,0-1 1 0 0,0 1-1 0 0,0-1 1 0 0,0-1-1 0 0,-1 1 1 0 0,5-6-1 0 0,-5 3-7 0 0,-2 5 0 0 0,0-1 0 0 0,-1 1 0 0 0,1 0 0 0 0,0 0 0 0 0,0 0 0 0 0,0 0 0 0 0,4-3 0 0 0,0 0 1 0 0,-4 4 1 0 0,0 0-1 0 0,0-1 1 0 0,0 1 0 0 0,0 0-1 0 0,0 0 1 0 0,0 0 0 0 0,0 1-1 0 0,5-2 1 0 0,-6 1 21 0 0,8 0 237 0 0,-7 1-217 0 0,2 2-33 0 0,1-1 1 0 0,-3-1-8 0 0,0 0-1 0 0,0-1 1 0 0,0 1 0 0 0,0-1 0 0 0,0 1-1 0 0,-1-1 1 0 0,1 0 0 0 0,0 1 0 0 0,0-1 0 0 0,0 0-1 0 0,-1 0 1 0 0,1 0 0 0 0,0-1 0 0 0,-1 1-1 0 0,1 0 1 0 0,2-3 0 0 0,9-6 3 0 0,-10 7-6 0 0,-1 1 11 0 0,-22 7 394 0 0,9-2-327 0 0,6-2-17 0 0,0 1 0 0 0,0 0 1 0 0,0 0-1 0 0,1 0 0 0 0,-8 5 1 0 0,8-5-9 0 0,0-2-40 0 0,0 0-13 0 0,0 1 0 0 0,3-1 0 0 0,0 1 0 0 0,0 0 0 0 0,0 0 0 0 0,-1 0 0 0 0,1 0 0 0 0,0 0 0 0 0,0 0 0 0 0,0 0 0 0 0,1 0 0 0 0,-1 0 0 0 0,0 0 0 0 0,0 1 0 0 0,1-1 0 0 0,-2 2 0 0 0,2-2 0 0 0,-1 0 0 0 0,0 0 0 0 0,0-1 0 0 0,1 1 0 0 0,-1 0 0 0 0,0 0 0 0 0,1-1 0 0 0,-1 1 0 0 0,1 0 0 0 0,-1 0 0 0 0,1 0 0 0 0,-1 0 0 0 0,1 0 0 0 0,0 1 0 0 0,-2 2 0 0 0,-3 7 0 0 0,5-10 0 0 0,-1 1 0 0 0,0-1 0 0 0,1 1 0 0 0,-1-1 0 0 0,0 0 0 0 0,0 1 0 0 0,0-1 0 0 0,0 0 0 0 0,-1 2 0 0 0,-21 28-254 0 0,12-18 235 0 0,0 0 0 0 0,1 1 1 0 0,1 0-1 0 0,0 1 1 0 0,-10 24-1 0 0,10-22 17 0 0,-30 81 2 0 0,18-40 0 0 0,-51 165 0 0 0,45-104 0 0 0,16-58 0 0 0,7-30-118 0 0,1-3-28 0 0,1-18 53 0 0,1 0 0 0 0,0 13 0 0 0,-1 3-76 0 0,2 43-63 0 0,1 0 152 0 0,-2-41-3 0 0,-1 7-114 0 0,-1 28 107 0 0,-2-2 36 0 0,4-54-9 0 0,1 0 1 0 0,0 0-1 0 0,0 0 0 0 0,1-1 0 0 0,-1 1 1 0 0,2 0-1 0 0,-1 0 0 0 0,1-1 0 0 0,0 1 1 0 0,0-1-1 0 0,1 1 0 0 0,5 10 0 0 0,-1-9-445 0 0,1 0 0 0 0,0 0-1 0 0,0-1 1 0 0,13 8 0 0 0,-20-14 401 0 0,5 2 134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8.29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135 11 8863 0 0,'0'0'687'0'0,"0"-1"-448"0"0,0-9 3517 0 0,-1 14-2855 0 0,0 53 404 0 0,-7 27-560 0 0,-10 69 198 0 0,-56 239 145 0 0,61-294-837 0 0,7-42-46 0 0,5-28-233 0 0,1-24-211 0 0,0 0-1 0 0,0 0 0 0 0,0 1 1 0 0,-1-1-1 0 0,1 0 1 0 0,-1 0-1 0 0,0 0 1 0 0,0 0-1 0 0,-1 0 1 0 0,1 0-1 0 0,-5 7 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40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7223 0 0,'0'0'555'0'0,"-7"15"948"0"0,6-12-1308 0 0,0-1 1 0 0,0 0 0 0 0,0 1 0 0 0,1-1-1 0 0,0 1 1 0 0,-1-1 0 0 0,1 1 0 0 0,0-1-1 0 0,0 1 1 0 0,0-1 0 0 0,1 1 0 0 0,-1-1-1 0 0,0 1 1 0 0,1-1 0 0 0,0 1 0 0 0,-1-1-1 0 0,3 4 1 0 0,1 11 271 0 0,-3-16-462 0 0,-1 0 0 0 0,1 0 0 0 0,-1 0 0 0 0,1 0 0 0 0,-1 0 0 0 0,1-1 0 0 0,-1 1 0 0 0,1 0 0 0 0,0 0 0 0 0,0-1 0 0 0,-1 1 0 0 0,1 0 0 0 0,0-1 0 0 0,1 2 0 0 0,-1-2-276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40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6103 0 0,'1'1'353'0'0,"-1"0"0"0"0,1 0 1 0 0,0 0-1 0 0,0 0 0 0 0,0 1 0 0 0,-1-1 0 0 0,1 0 0 0 0,-1 0 0 0 0,1 1 0 0 0,-1-1 0 0 0,1 0 0 0 0,-1 1 0 0 0,0-1 0 0 0,1 0 0 0 0,-1 1 0 0 0,0 1 0 0 0,5 14 1539 0 0,2 10-154 0 0,-4-18-1572 0 0,0-1 0 0 0,0 1 0 0 0,2 16 0 0 0,1 5 74 0 0,3 26-384 0 0,-9-56 80 0 0,0 0 0 0 0,1 0-1 0 0,-1 0 0 0 0,0 0 1 0 0,1 0-1 0 0,-1-1 0 0 0,0 1 0 0 0,1 0 1 0 0,-1-1-1 0 0,0 1 0 0 0,1 0 1 0 0,-1-1-1 0 0,0 1 0 0 0,0 0 1 0 0,1-1-1 0 0,-1 1 0 0 0,0 0 1 0 0,0-1-1 0 0,0 1 0 0 0,1-1 1 0 0,-1 1-1 0 0,0 0 0 0 0,0-1 1 0 0,0 0-1 0 0,3-13-1726 0 0,-2 9 754 0 0,7-31-7213 0 0</inkml:trace>
  <inkml:trace contextRef="#ctx0" brushRef="#br0" timeOffset="1">70 158 7919 0 0,'2'8'670'0'0,"-1"1"-1"0"0,0-1 0 0 0,0 1 1 0 0,0 12-1 0 0,0 8 942 0 0,0-24-1564 0 0,0-1-1 0 0,0 0 1 0 0,0 1 0 0 0,1-1 0 0 0,4 9 0 0 0,2 5-6084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40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0 144 5151 0 0,'10'2'92'0'0,"-1"-1"-1"0"0,1 0 0 0 0,-1-1 0 0 0,1 0 1 0 0,9-1-1 0 0,23 0 341 0 0,32 0 1276 0 0,-40-3-1208 0 0,-27 4-472 0 0,-4-2-5 0 0,-2 1 89 0 0,-9-1 176 0 0,8 2-271 0 0,-1 0-1 0 0,1 0 1 0 0,-1 0-1 0 0,1-1 1 0 0,-1 1 0 0 0,1 0-1 0 0,-1 0 1 0 0,1 0-1 0 0,-1 0 1 0 0,0 0-1 0 0,1 0 1 0 0,-1 0-1 0 0,1 0 1 0 0,-1 0 0 0 0,1 1-1 0 0,-1-1 1 0 0,1 0-1 0 0,-2 1 1 0 0,1-1 12 0 0,0 0 0 0 0,0 0 1 0 0,0 0-1 0 0,0 0 0 0 0,0 0 1 0 0,0 0-1 0 0,0 0 0 0 0,0 0 0 0 0,-1 0 1 0 0,1 0-1 0 0,0 0 0 0 0,-1-1 1 0 0,1 0-4 0 0,0 1-1 0 0,-1 0 1 0 0,1 0 0 0 0,0-1 0 0 0,0 1 0 0 0,-1 0 0 0 0,1 0-1 0 0,0 0 1 0 0,0 0 0 0 0,-3 1 0 0 0,0 0 9 0 0,-1 0-1 0 0,1 1 1 0 0,-1-2 0 0 0,1 1-1 0 0,-1-1 1 0 0,0 1 0 0 0,-8-2-1 0 0,-14 3 1 0 0,5 1-172 0 0,6 0 147 0 0,15-2 15 0 0,0-1-1 0 0,0 0 1 0 0,0 1 0 0 0,0-1 0 0 0,0 0-1 0 0,0 0 1 0 0,0 1 0 0 0,0-1 0 0 0,0 0-1 0 0,0 0 1 0 0,0 0 0 0 0,0 0 0 0 0,0 0 0 0 0,0 0-1 0 0,0-1 1 0 0,0 1 0 0 0,-1 0 0 0 0,-3 7 173 0 0,5-7-197 0 0,0 0-1 0 0,0 1 1 0 0,0-1-1 0 0,0 1 0 0 0,0-1 1 0 0,0 0-1 0 0,0 1 1 0 0,1-1-1 0 0,-1 0 0 0 0,0 1 1 0 0,0-1-1 0 0,0 0 1 0 0,0 1-1 0 0,0-1 1 0 0,0 0-1 0 0,1 0 0 0 0,-1 1 1 0 0,0-1-1 0 0,0 0 1 0 0,0 1-1 0 0,1-1 0 0 0,-1 0 1 0 0,0 0-1 0 0,0 0 1 0 0,1 1-1 0 0,-1-1 0 0 0,0 0 1 0 0,1 0-1 0 0,-1 0 1 0 0,0 0-1 0 0,1 1 1 0 0,-1-1-1 0 0,0 0 0 0 0,1 0 1 0 0,-1 0-1 0 0,13 4 52 0 0,-12-4-43 0 0,1 1 14 0 0,1-1 0 0 0,-1 1 0 0 0,1-1 0 0 0,-1 0 0 0 0,1 0 0 0 0,-1 0 0 0 0,1-1 0 0 0,3 0-1 0 0,10-1 66 0 0,109-3 70 0 0,-112 4-158 0 0,23-5 0 0 0,-24 3 0 0 0,1 1 0 0 0,13 0 0 0 0,80-4 64 0 0,-6-4 246 0 0,-28 2 863 0 0,-61 5-945 0 0,-10 3-219 0 0,-1 0-1 0 0,0 0 1 0 0,0 0-1 0 0,0 0 1 0 0,0-1-1 0 0,0 1 1 0 0,0 0-1 0 0,0 0 1 0 0,0 0-1 0 0,0 0 1 0 0,0 0-1 0 0,0-1 1 0 0,0 1-1 0 0,0 0 0 0 0,0 0 1 0 0,0 0-1 0 0,0 0 1 0 0,0 0-1 0 0,0-1 1 0 0,0 1-1 0 0,0 0 1 0 0,0 0-1 0 0,0 0 1 0 0,0 0-1 0 0,-1 0 1 0 0,1 0-1 0 0,0 0 1 0 0,0-1-1 0 0,0 1 0 0 0,0 0 1 0 0,0 0-1 0 0,0 0 1 0 0,0 0-1 0 0,0 0 1 0 0,0 0-1 0 0,-1 0 1 0 0,1 0-1 0 0,0 0 1 0 0,0-1-1 0 0,-2 1 16 0 0,1-1 0 0 0,0 0 0 0 0,-1 0 0 0 0,1 1 0 0 0,-1-1 0 0 0,1 1 0 0 0,-1-1 0 0 0,1 1 0 0 0,-1 0 0 0 0,0 0 0 0 0,-2 0 0 0 0,-42 2 159 0 0,-121 11 403 0 0,130-10-275 0 0,26-3-201 0 0,0 0 1 0 0,-12 3 0 0 0,0-1-65 0 0,19-2-43 0 0,1 0 0 0 0,-1 0-1 0 0,0 1 1 0 0,0-1 0 0 0,-5 2-1 0 0,8 0-50 0 0,1-2 48 0 0,0 1-1 0 0,0-1 1 0 0,0 0-1 0 0,0 0 0 0 0,0 1 1 0 0,0-1-1 0 0,0 0 1 0 0,0 1-1 0 0,0-1 0 0 0,0 0 1 0 0,0 0-1 0 0,0 1 1 0 0,1-1-1 0 0,-1 0 1 0 0,0 1-1 0 0,0-1 0 0 0,0 0 1 0 0,0 0-1 0 0,0 1 1 0 0,1-1-1 0 0,-1 0 0 0 0,0 0 1 0 0,0 1-1 0 0,0-1 1 0 0,1 0-1 0 0,-1 0 1 0 0,0 0-1 0 0,0 0 0 0 0,1 1 1 0 0,-1-1-1 0 0,0 0 1 0 0,1 0-1 0 0,-1 0 0 0 0,0 0 1 0 0,0 0-1 0 0,1 0 1 0 0,-1 0-1 0 0,0 0 0 0 0,1 0 1 0 0,-1 0-1 0 0,0 0 1 0 0,1 0-1 0 0,0 0-8 0 0,5 2-43 0 0,0-1 1 0 0,1 0-1 0 0,-1-1 1 0 0,1 0-1 0 0,-1 0 1 0 0,0 0-1 0 0,9-2 1 0 0,9 0 17 0 0,84-10-162 0 0,7-2-30 0 0,-9 2 108 0 0,-6-1 54 0 0,-16-1 64 0 0,-25 3 0 0 0,-35 5 11 0 0,-22 6 394 0 0,27 0-462 0 0,28-2 190 0 0,-30-1-95 0 0,47-11 0 0 0,-14 5 226 0 0,1-1-101 0 0,-4-4 482 0 0,-35 10-399 0 0,4-1-166 0 0,-17 4-58 0 0,-7 1-48 0 0,0 0 0 0 0,1 0 0 0 0,-1 0 1 0 0,0 0-1 0 0,0 0 0 0 0,1-1 0 0 0,-1 1 0 0 0,0-1 0 0 0,4-1 1 0 0,-19 5-416 0 0,-18 7-397 0 0,4-3 251 0 0,6-2-133 0 0,-19 4-1481 0 0,36-8 3046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41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1 194 5639 0 0,'4'0'69'0'0,"0"0"0"0"0,0 0 0 0 0,0 0 0 0 0,0 0 0 0 0,0 0-1 0 0,0-1 1 0 0,0 0 0 0 0,0 1 0 0 0,0-2 0 0 0,0 1-1 0 0,0 0 1 0 0,0-1 0 0 0,-1 0 0 0 0,5-2 0 0 0,-2 1 80 0 0,0 0 1 0 0,0 1 0 0 0,0 0 0 0 0,9-2 0 0 0,59-16 1643 0 0,-65 18-1472 0 0,0-1 0 0 0,-1-1 0 0 0,1 1 0 0 0,8-6 0 0 0,8-3 241 0 0,21-12 66 0 0,-22 11-286 0 0,13-13 314 0 0,-33 23-640 0 0,-3 2-16 0 0,0 1 0 0 0,0-1 0 0 0,-1 0 0 0 0,1 0 0 0 0,0 0 0 0 0,-1 1 0 0 0,1-1 0 0 0,0 0 0 0 0,-1 0 0 0 0,0 0 0 0 0,1 0 0 0 0,-1 0 0 0 0,1 0 0 0 0,-1 0 0 0 0,0 0 0 0 0,0-1 0 0 0,0 1 0 0 0,0 0 0 0 0,0 0 0 0 0,0 0 0 0 0,0 0 0 0 0,0-1 0 0 0,0 1 0 0 0,0 0-1 0 0,0 0 0 0 0,0 1 0 0 0,0-1 0 0 0,0 0 1 0 0,0 1-1 0 0,-1-1 0 0 0,1 0 0 0 0,0 1 0 0 0,0-1 1 0 0,-1 0-1 0 0,1 1 0 0 0,0-1 0 0 0,-1 1 1 0 0,1-1-1 0 0,-1 0 0 0 0,1 1 0 0 0,-1-1 0 0 0,1 1 1 0 0,-1-1-1 0 0,1 1 0 0 0,-1 0 0 0 0,0-1 1 0 0,-17-5-311 0 0,9 4 39 0 0,7 2 192 0 0,0-1-1 0 0,0 1 1 0 0,-1 1-1 0 0,1-1 1 0 0,0 0 0 0 0,0 0-1 0 0,0 1 1 0 0,0-1-1 0 0,0 1 1 0 0,-3 1 0 0 0,-9 1-435 0 0,-27 7 51 0 0,29-6 390 0 0,11-4 64 0 0,0 1-1 0 0,0-1 0 0 0,0 0 1 0 0,1 0-1 0 0,-1 1 1 0 0,0-1-1 0 0,0 0 0 0 0,0 0 1 0 0,0 0-1 0 0,0 0 0 0 0,0 0 1 0 0,1 0-1 0 0,-1 0 1 0 0,0 0-1 0 0,0 0 0 0 0,-1 0 1 0 0,1 0-78 0 0,-1 6 58 0 0,1-5-28 0 0,18 7-64 0 0,-15-7 180 0 0,1-1 0 0 0,0 1 0 0 0,0-1-1 0 0,0 0 1 0 0,0 0 0 0 0,-1-1 0 0 0,6 0-1 0 0,10-1 17 0 0,45 1-964 0 0,-2 1-3622 0 0,-48-2 3117 0 0,-12 2 1143 0 0,0 0 0 0 0,1-1-1 0 0,-1 1 1 0 0,1 0-1 0 0,-1 0 1 0 0,1 0 0 0 0,-1 0-1 0 0,0 0 1 0 0,1 0 0 0 0,2 0-1 0 0,3 5-238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42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4287 0 0,'11'8'384'0'0,"1"-2"-312"0"0,-1-6-72 0 0,3 2 0 0 0,4 6-864 0 0,-2-3-184 0 0,-3-3-40 0 0,3 2 0 0 0,4 4 864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42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 4863 0 0,'14'17'531'0'0,"-13"-16"-496"0"0,0-1-1 0 0,-1 1 1 0 0,1 0-1 0 0,0 0 1 0 0,-1 0-1 0 0,1-1 0 0 0,-1 1 1 0 0,1 0-1 0 0,-1 0 1 0 0,1 0-1 0 0,-1 0 1 0 0,0 0-1 0 0,1 0 1 0 0,-1 0-1 0 0,0 0 1 0 0,0 0-1 0 0,1 0 1 0 0,-1 0-1 0 0,0 0 1 0 0,0 0-1 0 0,0 0 1 0 0,-1 0-1 0 0,1 1 1 0 0,0-1-1 0 0,0 0 1 0 0,-1 0-1 0 0,1 0 1 0 0,0 0-1 0 0,-1-1 1 0 0,1 1-1 0 0,-1 0 1 0 0,1 0-1 0 0,-1 0 1 0 0,1 0-1 0 0,-1 0 1 0 0,0 0-1 0 0,1-1 0 0 0,-1 1 1 0 0,0 0-1 0 0,0-1 1 0 0,0 1-1 0 0,1 0 1 0 0,-3 0-1 0 0,-10 8 311 0 0,11-7-338 0 0,1-1 0 0 0,-1 1 1 0 0,0-1-1 0 0,0 0 0 0 0,1 0 0 0 0,-1 0 1 0 0,-3 1-1 0 0,-3 1 20 0 0,-28 12-1 0 0,31-13-27 0 0,1 0 0 0 0,0 0-1 0 0,-1-1 1 0 0,-7 2-1 0 0,-16 6 125 0 0,1 1 168 0 0,27-10-287 0 0,-1 1 0 0 0,1-1 1 0 0,0 0-1 0 0,0 0 0 0 0,0 0 0 0 0,0 1 0 0 0,-1-1 0 0 0,1 0 0 0 0,0 0 1 0 0,0 0-1 0 0,0 1 0 0 0,0-1 0 0 0,0 0 0 0 0,0 0 0 0 0,0 1 1 0 0,-1-1-1 0 0,1 0 0 0 0,0 1 0 0 0,0-1 0 0 0,0 0 0 0 0,0 0 1 0 0,0 1-1 0 0,0-1 0 0 0,0 0 0 0 0,0 0 0 0 0,1 1 0 0 0,-1-1 1 0 0,0 0-1 0 0,0 0 0 0 0,0 1 0 0 0,0-1 0 0 0,0 0 0 0 0,0 0 0 0 0,0 1 1 0 0,1-1-1 0 0,-1 0 0 0 0,0 0 0 0 0,0 0 0 0 0,0 1 0 0 0,0-1 1 0 0,1 0-1 0 0,-1 0 0 0 0,8 8-27 0 0,2-6-7 0 0,0 0 0 0 0,-1 0 0 0 0,1-1 0 0 0,0-1 0 0 0,18-1 0 0 0,17 2-318 0 0,1 0-321 0 0,6 1 50 0 0,53 5 50 0 0,-64-4 782 0 0,-21-2 21 0 0,19 3 0 0 0,-12 0 135 0 0,17 4 2107 0 0,-45-6-2334 0 0,0-1-1 0 0,0 1 1 0 0,0-1-1 0 0,0 0 0 0 0,0 0 1 0 0,0 0-1 0 0,-1 1 1 0 0,1-1-1 0 0,0 0 1 0 0,-1 0-1 0 0,1-1 0 0 0,-1 1 1 0 0,1 0-1 0 0,-4 1 1 0 0,-11 3 894 0 0,-1 1-628 0 0,-21 3 0 0 0,-4 2-198 0 0,35-9-180 0 0,7 1 46 0 0,10 3-27 0 0,-4-6-94 0 0,1 1 0 0 0,-1-1 0 0 0,0 0 1 0 0,8-1-1 0 0,8 1-30 0 0,65-6 75 0 0,-59 5 0 0 0,37 1 0 0 0,33 2 97 0 0,29 3 85 0 0,-15 3 35 0 0,-12-6-146 0 0,-22 2 386 0 0,-52-2-272 0 0,-21-2-129 0 0,1 0 0 0 0,-1 0 0 0 0,1 1 0 0 0,8 2-1 0 0,1-3 85 0 0,-13 0-126 0 0,-1 0 0 0 0,0 0 0 0 0,1 0 0 0 0,-1 0 0 0 0,0 0 0 0 0,1 0 1 0 0,-1 0-1 0 0,0 0 0 0 0,1 0 0 0 0,1 1 0 0 0,6 3-12 0 0,0-1 1 0 0,0-1-1 0 0,0 0 1 0 0,0 0-1 0 0,1 0 1 0 0,14-1-1 0 0,26 8-2 0 0,-6-3 0 0 0,-32-5 2 0 0,-11 0 5 0 0,1-1 1 0 0,0 0-1 0 0,-1 0 0 0 0,1 1 1 0 0,-1-1-1 0 0,1 0 1 0 0,-1-1-1 0 0,1 1 0 0 0,0 0 1 0 0,1-1-1 0 0,21-1 46 0 0,-9 2-133 0 0,2 2-174 0 0,-16-1 177 0 0,1-1 1 0 0,-1 0-1 0 0,0 1 0 0 0,1-1 1 0 0,-1 0-1 0 0,1 0 0 0 0,-1 0 0 0 0,1 0 1 0 0,-1 0-1 0 0,0 0 0 0 0,1 0 1 0 0,-1 0-1 0 0,2-1 0 0 0,2 0 1457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42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6735 0 0,'0'0'654'0'0,"0"4"-2243"0"0,2-3 1394 0 0,0 0 0 0 0,0 0 0 0 0,0 0 0 0 0,1-1 0 0 0,-1 1 0 0 0,4 0 0 0 0,18 3-3649 0 0,-15-4 3660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59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656 360 8031 0 0,'4'2'67'0'0,"0"-1"-1"0"0,0 0 0 0 0,0 0 0 0 0,0 0 0 0 0,0-1 0 0 0,0 1 1 0 0,1-1-1 0 0,-1 0 0 0 0,0 0 0 0 0,0-1 0 0 0,0 1 0 0 0,6-2 1 0 0,-3 1 55 0 0,0 0-1 0 0,0 0 1 0 0,9 1 0 0 0,8-3 565 0 0,-22 3-590 0 0,0-1 1 0 0,-1 1 0 0 0,1-1 0 0 0,0 1-1 0 0,0 0 1 0 0,0 0 0 0 0,0-1-1 0 0,0 1 1 0 0,0 1 0 0 0,0-1 0 0 0,-1 0-1 0 0,1 0 1 0 0,0 1 0 0 0,2 0-1 0 0,-4-1-47 0 0,1-1-1 0 0,-1 1 0 0 0,0-1 0 0 0,0 1 0 0 0,1 0 0 0 0,-1-1 1 0 0,0 1-1 0 0,0 0 0 0 0,1-1 0 0 0,-1 1 0 0 0,0-1 1 0 0,0 1-1 0 0,0-1 0 0 0,0 1 0 0 0,0-1 0 0 0,0 1 1 0 0,0 0-1 0 0,0-1 0 0 0,0 1 0 0 0,0-1 0 0 0,0 1 1 0 0,0-1-1 0 0,0 1 0 0 0,0-1 0 0 0,0 1 0 0 0,-1 0 0 0 0,1-1 1 0 0,-3-1 92 0 0,1 1 1 0 0,-1-1-1 0 0,0 1 0 0 0,0 0 1 0 0,1 0-1 0 0,-1 0 1 0 0,0 1-1 0 0,-4-1 1 0 0,2 0 49 0 0,0 0-60 0 0,0 0 0 0 0,0 1-1 0 0,1 0 1 0 0,-7 0 0 0 0,6 1-63 0 0,0-1 1 0 0,0 0 0 0 0,1-1-1 0 0,-8 0 1 0 0,4-1 28 0 0,0 0 1 0 0,-1 1-1 0 0,1 0 1 0 0,-1 1-1 0 0,1 0 1 0 0,-12 1-1 0 0,11 0-10 0 0,1-1 0 0 0,0-1-1 0 0,-8 0 1 0 0,10 0-42 0 0,0 0 0 0 0,0 1 0 0 0,0 0 1 0 0,0 0-1 0 0,1 0 0 0 0,-1 1 0 0 0,-7 1 0 0 0,-7 1-66 0 0,18-3 17 0 0,0 0 0 0 0,0 0 0 0 0,0 1-1 0 0,0-1 1 0 0,0 0 0 0 0,0 1 0 0 0,0-1 0 0 0,1 1 0 0 0,-1 0 0 0 0,0 0 0 0 0,0-1-1 0 0,0 1 1 0 0,-2 2 0 0 0,4-2 3 0 0,-1-1 0 0 0,0 1 0 0 0,1-1 0 0 0,-1 1 0 0 0,1-1 0 0 0,-1 1 0 0 0,1 0 0 0 0,-1-1 0 0 0,1 1 0 0 0,-1 0 0 0 0,1-1 0 0 0,0 1 0 0 0,-1 0 0 0 0,1 1 0 0 0,0-2 0 0 0,0 0 0 0 0,0 1 0 0 0,0-1 0 0 0,0 0 0 0 0,0 1 0 0 0,0-1 0 0 0,0 0 0 0 0,0 1 0 0 0,0-1 0 0 0,0 0 0 0 0,0 1 0 0 0,1-1 0 0 0,-1 0 0 0 0,0 1 0 0 0,0-1 0 0 0,0 0 0 0 0,1 0 0 0 0,-1 1 0 0 0,0-1 0 0 0,0 0 0 0 0,0 0 0 0 0,1 1 0 0 0,15 5 0 0 0,-15-5 0 0 0,63 25 0 0 0,-17-11 0 0 0,-13-4 0 0 0,37 7 0 0 0,-41-11 0 0 0,31 12 0 0 0,-3-1 0 0 0,72 17 0 0 0,-98-26 14 0 0,-22-6 2 0 0,0 0-1 0 0,17 3 0 0 0,-15-3 122 0 0,-20 1 116 0 0,-22-1 33 0 0,-6-6-83 0 0,-76-8 234 0 0,43 1-308 0 0,-22-4-130 0 0,41 5 28 0 0,-26-7 84 0 0,46 9-60 0 0,22 6-18 0 0,0-1 1 0 0,0 0-1 0 0,0-1 0 0 0,-8-3 0 0 0,36 5 20 0 0,67 13-326 0 0,-9-3 41 0 0,-22-4 129 0 0,1 2 83 0 0,34 5-48 0 0,32 8-108 0 0,-36-7 256 0 0,-72-12 299 0 0,-11-2 107 0 0,-10-2-199 0 0,-32-3 200 0 0,5 1-214 0 0,-48-8-105 0 0,47 8-152 0 0,-109-4-16 0 0,54 5 0 0 0,52 5 0 0 0,-3 0 0 0 0,45 5-69 0 0,7 2-79 0 0,-3-5 58 0 0,-1 0 1 0 0,1 0-1 0 0,0-1 1 0 0,17 2 0 0 0,6 2 29 0 0,58 8 1 0 0,-51-10 58 0 0,12 0 1 0 0,-33-3 0 0 0,0 1 0 0 0,18 3 0 0 0,52 10-26 0 0,-63-11-12 0 0,-22-5 38 0 0,-7-1 0 0 0,-10-1 0 0 0,-161-13-160 0 0,131 13 91 0 0,-71-4 172 0 0,-117-22-1 0 0,221 27-99 0 0,0 0 0 0 0,0-1-1 0 0,-17-7 1 0 0,46 4 50 0 0,1 3-93 0 0,29 0 0 0 0,-18 1 28 0 0,59-1-336 0 0,-24 6 252 0 0,-41-2 180 0 0,-23-2 162 0 0,-2 0-225 0 0,1 0 1 0 0,0 0 0 0 0,-1 0 0 0 0,1 0 0 0 0,-1 0 0 0 0,0 0-1 0 0,1 0 1 0 0,-1 0 0 0 0,0 0 0 0 0,1 0 0 0 0,-1 1 0 0 0,0-1 0 0 0,0 0-1 0 0,0 0 1 0 0,0 1 0 0 0,0-1 0 0 0,0 0 0 0 0,0 1 0 0 0,-1-1 0 0 0,-24-11 140 0 0,23 11-131 0 0,-63-22 57 0 0,58 20-88 0 0,0 1 0 0 0,0 0 0 0 0,-10-2 0 0 0,-8-2 0 0 0,6 3 0 0 0,18 3 0 0 0,-1 0 0 0 0,0 0 0 0 0,1-1 0 0 0,-1 1 0 0 0,1-1 0 0 0,-6-1 0 0 0,-2 0 13 0 0,10 3-14 0 0,0-1 1 0 0,0 0-1 0 0,0 0 1 0 0,0 0 0 0 0,0 0-1 0 0,0 0 1 0 0,0 0-1 0 0,-1 0 1 0 0,1 0 0 0 0,0 0-1 0 0,0 0 1 0 0,0 0 0 0 0,0 1-1 0 0,0-1 1 0 0,0 0-1 0 0,0 0 1 0 0,0 0 0 0 0,0 0-1 0 0,0 0 1 0 0,0 0-1 0 0,0 0 1 0 0,0 1 0 0 0,0-1-1 0 0,0 0 1 0 0,0 0-1 0 0,0 0 1 0 0,0 0 0 0 0,0 0-1 0 0,0 0 1 0 0,0 1 0 0 0,0-1-1 0 0,0 0 1 0 0,0 0-1 0 0,0 0 1 0 0,0 0 0 0 0,0 0-1 0 0,0 0 1 0 0,0 0-1 0 0,0 1 1 0 0,0-1 0 0 0,0 0-1 0 0,0 0 1 0 0,0 0-1 0 0,1 0 1 0 0,-1 0 0 0 0,0 0-1 0 0,0 0 1 0 0,0 0-1 0 0,0 0 1 0 0,0 0 0 0 0,0 0-1 0 0,0 1 1 0 0,0-1 0 0 0,1 0-1 0 0,-1 0 1 0 0,0 0-1 0 0,0 0 1 0 0,0 0 0 0 0,0 0-1 0 0,0 0 1 0 0,0 0-1 0 0,1 0 1 0 0,-1 0 0 0 0,0 0-1 0 0,0 0 1 0 0,1 0-4 0 0,0 1 0 0 0,0 0-1 0 0,0-1 1 0 0,0 1 0 0 0,-1-1 0 0 0,1 0 0 0 0,0 1 0 0 0,0-1-1 0 0,0 0 1 0 0,0 1 0 0 0,1-1 0 0 0,-1 0 0 0 0,0 0 0 0 0,0 0 0 0 0,0 0-1 0 0,2 0 1 0 0,-3 0-2 0 0,1 0 0 0 0,0 0-1 0 0,-1 0 1 0 0,1 0 0 0 0,-1 1-1 0 0,1-1 1 0 0,0 0 0 0 0,-1 0-1 0 0,1 0 1 0 0,-1 1 0 0 0,1-1-1 0 0,0 0 1 0 0,-1 1 0 0 0,1-1-1 0 0,-1 0 1 0 0,1 1 0 0 0,-1-1 0 0 0,1 1-1 0 0,0 0 1 0 0,18 23-174 0 0,-17-22 184 0 0,4 11-111 0 0,-5-10 98 0 0,0 0 1 0 0,1 0 0 0 0,-1 0 0 0 0,0 0-1 0 0,1-1 1 0 0,0 1 0 0 0,0 0-1 0 0,4 3 1 0 0,19 12 8 0 0,-20-13 0 0 0,2-1 0 0 0,-1 1 0 0 0,0-1 0 0 0,1-1 0 0 0,0 1 0 0 0,-1-1 0 0 0,1 0 0 0 0,9 2 0 0 0,83 23 54 0 0,-59-20-13 0 0,58 9 168 0 0,-81-14-132 0 0,28 8 0 0 0,-27-5 26 0 0,23 3 0 0 0,-5-4 113 0 0,58 17-1 0 0,-30-6-13 0 0,-39-10-122 0 0,31 10-1 0 0,-44-12-80 0 0,1 0 1 0 0,18 2-1 0 0,-17-4 29 0 0,24 8 0 0 0,6 0 82 0 0,-37-6-50 0 0,-29-1 72 0 0,1 0-119 0 0,15-2-13 0 0,1-1 0 0 0,0 1 0 0 0,-1-1-1 0 0,-5 0 1 0 0,-40-1 50 0 0,29 1-38 0 0,-26-4 1 0 0,-85-13 40 0 0,90 11-99 0 0,17 3-123 0 0,-33-9 0 0 0,29 6 28 0 0,24 6 110 0 0,0-1 0 0 0,1 0-1 0 0,-1 0 1 0 0,1-1-1 0 0,0 0 1 0 0,-1 0 0 0 0,-5-3-1 0 0,-4-1-45 0 0,14 6 76 0 0,0-1-1 0 0,0 1 1 0 0,-1 0-1 0 0,1-1 1 0 0,0 1-1 0 0,0-1 1 0 0,0 1 0 0 0,0-1-1 0 0,0 0 1 0 0,0 1-1 0 0,0-1 1 0 0,0 0-1 0 0,0 0 1 0 0,-1-1 0 0 0,19-3-146 0 0,-15 5 129 0 0,0 0 0 0 0,1 0 0 0 0,-1-1 0 0 0,1 1 1 0 0,-1 1-1 0 0,1-1 0 0 0,3 1 0 0 0,16 0-122 0 0,-12-2 103 0 0,-1 0 0 0 0,0 1-1 0 0,1 0 1 0 0,-1 0 0 0 0,14 2-1 0 0,-13-1 39 0 0,1 0-1 0 0,17-2 1 0 0,-17 0-10 0 0,23 1 0 0 0,62 12-207 0 0,-76-9 184 0 0,20 5 0 0 0,13 3 22 0 0,51 6 220 0 0,-36 2 278 0 0,-60-16-395 0 0,-4-1 29 0 0,-6-4-6 0 0,-1 0-95 0 0,0 1 0 0 0,0 0 1 0 0,0 0-1 0 0,0-1 0 0 0,1 2 0 0 0,-2-1 0 0 0,1 0 1 0 0,0 1-1 0 0,0-1 0 0 0,-4 1 0 0 0,-16-4 47 0 0,9 1-68 0 0,0 0 0 0 0,0 0 0 0 0,-17 0 0 0 0,22 2 0 0 0,0 0 0 0 0,-16-5 0 0 0,-14-2 0 0 0,-33 6-2 0 0,48 2 5 0 0,1-1 0 0 0,0-1 1 0 0,-43-8-1 0 0,60 8 1 0 0,-1 0 3 0 0,-1 0-1 0 0,0 0 0 0 0,1 0 0 0 0,-1 1 0 0 0,0 0 0 0 0,0 1 0 0 0,-13 0 0 0 0,3 1-19 0 0,15-2 7 0 0,0 1 0 0 0,0 0 0 0 0,0 1 1 0 0,0-1-1 0 0,0 0 0 0 0,1 1 0 0 0,-6 1 0 0 0,8-2 6 0 0,-1 0-1 0 0,1 0 0 0 0,-1 0 1 0 0,1 0-1 0 0,0 1 1 0 0,-1-1-1 0 0,1 0 0 0 0,0 0 1 0 0,-1 1-1 0 0,1-1 1 0 0,0 0-1 0 0,-1 1 0 0 0,1-1 1 0 0,0 0-1 0 0,-1 1 1 0 0,1-1-1 0 0,0 0 0 0 0,0 1 1 0 0,-1 0-1 0 0,1-1-2 0 0,0 1 0 0 0,1-1 0 0 0,-1 1 0 0 0,0 0 0 0 0,0-1 0 0 0,0 1 0 0 0,1-1 0 0 0,-1 1 0 0 0,0-1 0 0 0,0 1 0 0 0,1-1-1 0 0,-1 1 1 0 0,0-1 0 0 0,1 1 0 0 0,-1-1 0 0 0,1 1 0 0 0,-1-1 0 0 0,1 0 0 0 0,-1 1 0 0 0,1-1 0 0 0,-1 0 0 0 0,1 1 0 0 0,-1-1 0 0 0,1 0 0 0 0,-1 0 0 0 0,1 1 0 0 0,-1-1-1 0 0,1 0 1 0 0,0 0 0 0 0,0 0 0 0 0,25 6-155 0 0,-16-4 115 0 0,142 26-117 0 0,-11-3 40 0 0,-70-12 120 0 0,11 3 0 0 0,-20-4 23 0 0,-34-7 30 0 0,27 8-1 0 0,-3-1 203 0 0,-14-5-142 0 0,-13-5-108 0 0,-20-2 9 0 0,-4 0 75 0 0,-1 0-82 0 0,0 0 1 0 0,0-1-1 0 0,0 1 0 0 0,0 0 0 0 0,0-1 1 0 0,0 1-1 0 0,0 0 0 0 0,-1 0 0 0 0,1-1 0 0 0,0 1 1 0 0,0 0-1 0 0,0-1 0 0 0,0 1 0 0 0,-1 0 1 0 0,1 0-1 0 0,0 0 0 0 0,0-1 0 0 0,-1 1 0 0 0,1 0 1 0 0,0 0-1 0 0,0 0 0 0 0,-1-1 0 0 0,1 1 1 0 0,0 0-1 0 0,0 0 0 0 0,-1 0 0 0 0,1 0 0 0 0,0 0 1 0 0,-1 0-1 0 0,-12-2 23 0 0,9 2-25 0 0,-54-16-5 0 0,-12-1 30 0 0,-13-2 4 0 0,35 10-34 0 0,31 5 0 0 0,-1 1 0 0 0,-23-1 0 0 0,27 3 0 0 0,1-1 0 0 0,-17-4 0 0 0,-16-2 0 0 0,-29-7 0 0 0,74 14 0 0 0,-1 1 0 0 0,1 0 0 0 0,-1-1 0 0 0,1 1 0 0 0,-1-1 0 0 0,1 0 0 0 0,-1 1 0 0 0,1-1 0 0 0,-2-1 0 0 0,-9-3 0 0 0,7 3 0 0 0,2-2-18 0 0,3 3-72 0 0,6 3-68 0 0,1 0 144 0 0,-7-2 14 0 0,1 0 0 0 0,-1 0 0 0 0,0 0 0 0 0,1 0 0 0 0,-1 0 0 0 0,1 0 0 0 0,-1 0 0 0 0,0 0 0 0 0,1 0 0 0 0,-1 0 0 0 0,1 0 0 0 0,-1 0 0 0 0,0 0 0 0 0,1 0 0 0 0,-1 0 0 0 0,0 0 0 0 0,1-1 0 0 0,-1 1 0 0 0,1 0 0 0 0,-1 0 0 0 0,0-1 0 0 0,0 1 0 0 0,1 0 0 0 0,-1 0 0 0 0,1-1 0 0 0,-1-2 0 0 0,0 2-1 0 0,0 0 0 0 0,0 0-1 0 0,0 1 1 0 0,0-1 0 0 0,0 0 0 0 0,0 0-1 0 0,0 1 1 0 0,-1-1 0 0 0,1 0 0 0 0,0 0-1 0 0,-1 1 1 0 0,1-1 0 0 0,0 0-1 0 0,-1 1 1 0 0,1-1 0 0 0,-1 0 0 0 0,1 1-1 0 0,-1-1 1 0 0,0 0 0 0 0,-15-15-34 0 0,11 12 31 0 0,2 2 4 0 0,0 0 0 0 0,0 0 0 0 0,0 0 0 0 0,-1 0 0 0 0,1 0 0 0 0,-1 1 0 0 0,1 0 0 0 0,-1-1 0 0 0,-4 1 0 0 0,-16-7 0 0 0,1-2 0 0 0,-45-12 0 0 0,6 4 0 0 0,-26-7 0 0 0,-6 0 0 0 0,44 10 0 0 0,-24-11 0 0 0,37 12 0 0 0,9-2 0 0 0,24 13 0 0 0,0 1 0 0 0,-1-1 0 0 0,1 1 0 0 0,-1 0 0 0 0,-5-2 0 0 0,2 1 0 0 0,7 1 0 0 0,8 2 0 0 0,7 3 0 0 0,65 15-157 0 0,30 9-102 0 0,-66-15 259 0 0,32 11 0 0 0,-30-7-9 0 0,12 5-46 0 0,-25-8 31 0 0,-19-8 0 0 0,23 12 0 0 0,-34-16 19 0 0,0 0 0 0 0,0 0 1 0 0,0 0-1 0 0,0-1 0 0 0,0 1 0 0 0,0-1 0 0 0,3 1 0 0 0,11 4-28 0 0,-11-2 48 0 0,-7-3 1 0 0,-1-1-1 0 0,1 1 1 0 0,-1-1 0 0 0,1 1 0 0 0,0-1 0 0 0,-1 0-1 0 0,1 0 1 0 0,0 0 0 0 0,-4-1 0 0 0,-18-7 42 0 0,-100-14 199 0 0,108 20-257 0 0,-23-8 0 0 0,-8-3 0 0 0,-62-14 25 0 0,68 16 14 0 0,32 10-32 0 0,1-1-1 0 0,1 1 0 0 0,-1-1 1 0 0,0-1-1 0 0,1 0 1 0 0,-1 0-1 0 0,1 0 0 0 0,0 0 1 0 0,-9-9-1 0 0,16 9-6 0 0,6 4 1 0 0,6 1-17 0 0,-12-1 15 0 0,62 16-264 0 0,-33-8 154 0 0,75 28-62 0 0,12 5 160 0 0,-27-3 23 0 0,-86-36-9 0 0,-1-1-1 0 0,1 1 0 0 0,0-1 1 0 0,-1 1-1 0 0,1 0 0 0 0,4 4 1 0 0,-6-4-2 0 0,1 0-1 0 0,0-1 1 0 0,0 1 0 0 0,0-1-1 0 0,-1 1 1 0 0,2-1 0 0 0,-1 0-1 0 0,0 0 1 0 0,4 2 0 0 0,-6-3 1 0 0,0 1 0 0 0,1-1 0 0 0,-1 1 0 0 0,0-1 0 0 0,1 1 0 0 0,-1-1 0 0 0,0 1 0 0 0,0 0 0 0 0,1-1 0 0 0,-1 1 0 0 0,0-1 0 0 0,0 1 0 0 0,0 0 0 0 0,0-1 0 0 0,0 1 0 0 0,0 0 0 0 0,0-1 0 0 0,0 1 0 0 0,0 0 0 0 0,-3 1 9 0 0,0-1 1 0 0,0 0 0 0 0,0 0 0 0 0,0 0 0 0 0,0 0 0 0 0,1 0 0 0 0,-1-1 0 0 0,-1 0 0 0 0,1 1 0 0 0,0-1 0 0 0,0 0 0 0 0,0 0-1 0 0,0-1 1 0 0,0 1 0 0 0,-5-2 0 0 0,-19 0 57 0 0,-2-1 61 0 0,-39-13 33 0 0,59 14-163 0 0,0-1 0 0 0,-13-4 0 0 0,-13-5-65 0 0,25 10 76 0 0,0 0-1 0 0,0-1 1 0 0,0-1 0 0 0,0 0-1 0 0,-11-5 1 0 0,-4-4 38 0 0,18 11-14 0 0,1-1 0 0 0,1 0 0 0 0,-1 0 0 0 0,0-1 0 0 0,-9-7 0 0 0,5 3 10 0 0,8 6-35 0 0,0 1 0 0 0,-1-1-1 0 0,1 0 1 0 0,0 1 0 0 0,0-1-1 0 0,1 0 1 0 0,-1 0 0 0 0,0-1-1 0 0,1 1 1 0 0,-1 0 0 0 0,1-1-1 0 0,0 1 1 0 0,-1 0 0 0 0,1-1-1 0 0,1 0 1 0 0,-1 1 0 0 0,-1-4 0 0 0,2-1-14 0 0,1 6-21 0 0,0 0-1 0 0,1 1 1 0 0,-1-1-1 0 0,1 0 0 0 0,-1 1 1 0 0,1-1-1 0 0,-1 1 1 0 0,3-1-1 0 0,-2 1 22 0 0,0 0 0 0 0,0 1 0 0 0,-1-1 0 0 0,1 0-1 0 0,0 1 1 0 0,0-1 0 0 0,0 1 0 0 0,-1 0 0 0 0,1-1 0 0 0,2 2-1 0 0,10 4-5 0 0,21 9-52 0 0,-33-15 64 0 0,-1 0 0 0 0,13 9 0 0 0,-13-5 0 0 0,-1-4 0 0 0,0 0 0 0 0,0 1 0 0 0,0-1 0 0 0,0 0 0 0 0,0 0 0 0 0,0 0 0 0 0,0 0 0 0 0,0 0 0 0 0,0 0 0 0 0,0 0 0 0 0,0 1 0 0 0,0-1 0 0 0,0 0 0 0 0,0 0 0 0 0,0 0 0 0 0,-1 0 0 0 0,1 0 0 0 0,0 0 0 0 0,0 0 0 0 0,0 0 0 0 0,0 0 0 0 0,0 0 0 0 0,0 0 0 0 0,0 1 0 0 0,-1-1 0 0 0,1 0 0 0 0,0 0 0 0 0,0 0 0 0 0,0 0 0 0 0,0 0 0 0 0,0 0 0 0 0,0 0 0 0 0,0 0 0 0 0,-1 0 0 0 0,1 0 0 0 0,0 0 0 0 0,0 0 0 0 0,0 0 0 0 0,-8-5 0 0 0,7 4 0 0 0,0 0 0 0 0,0 0 0 0 0,-1 1 0 0 0,1-1 0 0 0,0 0 0 0 0,-1 1 0 0 0,1-1 0 0 0,0 1 0 0 0,-1-1 0 0 0,-1 1 0 0 0,1-1 4 0 0,0 1 1 0 0,0-1-1 0 0,0 0 0 0 0,-1 0 1 0 0,1 0-1 0 0,0 0 0 0 0,0 0 1 0 0,-2-2-1 0 0,-12-6 21 0 0,-27-13-25 0 0,20 11 0 0 0,-4-1 0 0 0,1 2-41 0 0,-6-2-14 0 0,11 5 49 0 0,18 6-4 0 0,0-1-1 0 0,-1 1 1 0 0,1 0-1 0 0,0 0 0 0 0,-1 0 1 0 0,-5 0-1 0 0,-7-3-81 0 0,14 3 85 0 0,1 1 0 0 0,0-1 0 0 0,-1 1 0 0 0,1-1 0 0 0,0 1 0 0 0,-1 0 0 0 0,1-1 0 0 0,-1 1 0 0 0,1 0 0 0 0,0 0 0 0 0,-4 0 0 0 0,4 1 2 0 0,0-1 2 0 0,0 0 0 0 0,0 0-1 0 0,0 0 1 0 0,1 1 0 0 0,-1-1-1 0 0,0 0 1 0 0,0-1 0 0 0,0 1 0 0 0,0 0-1 0 0,1 0 1 0 0,-1 0 0 0 0,0 0 0 0 0,0-1-1 0 0,1 1 1 0 0,-1 0 0 0 0,0-1-1 0 0,-1 0 1 0 0,-2-4 3 0 0,3 2 0 0 0,0 0 0 0 0,0 0 0 0 0,0 1 0 0 0,0-1 0 0 0,1-1 0 0 0,-1-3 0 0 0,1 7 0 0 0,-1-6-113 0 0,0 8-75 0 0,-2 12-19 0 0,2-10 345 0 0,1-3-49 0 0,7 8-8 0 0,0 0-139 0 0,0-1 1 0 0,1 0-1 0 0,0-1 0 0 0,0 0 0 0 0,11 7 1 0 0,3 1 31 0 0,38 18 1 0 0,-17-10 57 0 0,-21-11-6 0 0,28 9 1 0 0,-21-9-27 0 0,17 3-3 0 0,5 2-47 0 0,53 23 29 0 0,-89-35-5 0 0,23 12 0 0 0,-23-9 32 0 0,21 7 0 0 0,145 41 292 0 0,-109-29-213 0 0,-15-5-31 0 0,-41-17-43 0 0,1 1 3 0 0,0 0 0 0 0,33 5 0 0 0,-44-10-14 0 0,1 1-1 0 0,0 0 1 0 0,-1 0-1 0 0,9 4 1 0 0,-8-3 3 0 0,0 0 0 0 0,0-1 1 0 0,10 3-1 0 0,-15-5 3 0 0,0 1 0 0 0,1 0 0 0 0,-1 0 0 0 0,0 0 0 0 0,0 0 0 0 0,1 0 0 0 0,1 2 0 0 0,-2-2-5 0 0,0 0-1 0 0,-1 0 1 0 0,1 0 0 0 0,0 0-1 0 0,0 0 1 0 0,0-1 0 0 0,3 2-1 0 0,6 2 9 0 0,-11-4-7 0 0,0 0-1 0 0,0 1 0 0 0,0-1 0 0 0,0 0 1 0 0,0 0-1 0 0,1 0 0 0 0,-1 1 0 0 0,0-1 1 0 0,0 0-1 0 0,0 0 0 0 0,0 0 0 0 0,0 1 1 0 0,0-1-1 0 0,0 0 0 0 0,0 0 0 0 0,0 0 1 0 0,0 1-1 0 0,0-1 0 0 0,0 0 0 0 0,0 0 1 0 0,0 0-1 0 0,0 1 0 0 0,0-1 0 0 0,0 0 1 0 0,0 0-1 0 0,0 0 0 0 0,-1 1 0 0 0,1-1 0 0 0,0 1 0 0 0,-1-1 0 0 0,1 1-1 0 0,0-1 1 0 0,-1 0 0 0 0,1 1-1 0 0,0-1 1 0 0,-1 0 0 0 0,1 1-1 0 0,-1-1 1 0 0,1 0 0 0 0,-1 0-1 0 0,1 0 1 0 0,-1 1 0 0 0,1-1-1 0 0,-1 0 1 0 0,1 0 0 0 0,-1 0-1 0 0,1 0 1 0 0,-1 0 0 0 0,1 0-1 0 0,-1 0 1 0 0,1 0 0 0 0,-1 0-1 0 0,1 0 1 0 0,-1 0 0 0 0,1 0 0 0 0,-2-1-1 0 0,-10-2 37 0 0,0 0 0 0 0,-17-3 0 0 0,19 5 4 0 0,1 0 0 0 0,0-1 0 0 0,0-1 0 0 0,0 1 0 0 0,0-1 0 0 0,-12-7 0 0 0,12 5-40 0 0,0 1 1 0 0,0-1 0 0 0,0 1 0 0 0,0 1-1 0 0,-10-3 1 0 0,-3-1 8 0 0,2 0 1 0 0,-1-2-1 0 0,-30-16 0 0 0,-13-7 32 0 0,29 15 75 0 0,1-1 0 0 0,-55-41 0 0 0,-2-2-196 0 0,-164-104-148 0 0,192 121 206 0 0,-35-27-22 0 0,58 44 43 0 0,28 19 0 0 0,-20-14 0 0 0,32 21 0 0 0,0 1 1 0 0,-1-1-1 0 0,1 1 0 0 0,-1-1 0 0 0,1 1 0 0 0,0-1 0 0 0,-1 0 1 0 0,1 1-1 0 0,0-1 0 0 0,-1 1 0 0 0,1-1 0 0 0,0 0 0 0 0,0 1 1 0 0,0-1-1 0 0,0 0 0 0 0,0 1 0 0 0,0-1 0 0 0,0 0 0 0 0,0 1 1 0 0,0-1-1 0 0,0 1 0 0 0,0-1 0 0 0,0 0 0 0 0,0 1 0 0 0,0-1 1 0 0,0 0-1 0 0,1 1 0 0 0,-1-1 0 0 0,0 1 0 0 0,1-1 0 0 0,-1 0 1 0 0,0 1-1 0 0,1-1 0 0 0,-1 1 0 0 0,1-1 0 0 0,-1 1 0 0 0,0-1 0 0 0,1 1 1 0 0,0-1-1 0 0,1 0-19 0 0,0-1 0 0 0,-1 1 0 0 0,1 0 0 0 0,0 0 0 0 0,0 0 0 0 0,0 0 1 0 0,0 1-1 0 0,-1-1 0 0 0,1 0 0 0 0,0 1 0 0 0,0-1 0 0 0,0 1 0 0 0,1 0 0 0 0,-1 0 0 0 0,0 0 1 0 0,0 0-1 0 0,0 0 0 0 0,0 0 0 0 0,0 0 0 0 0,0 0 0 0 0,0 1 0 0 0,0 0 0 0 0,0-1 0 0 0,0 1 0 0 0,0 0 1 0 0,-1 0-1 0 0,1 0 0 0 0,2 1 0 0 0,29 14-128 0 0,8 7 137 0 0,-26-14-73 0 0,-12-7 69 0 0,0-1 0 0 0,0 1-1 0 0,-1 0 1 0 0,1-1 0 0 0,-1 1 0 0 0,5 5 0 0 0,4 3 14 0 0,-9-8 0 0 0,-47-6-64 0 0,2-1 54 0 0,42 5 4 0 0,-1 0 1 0 0,1 0 0 0 0,-1-1-1 0 0,1 1 1 0 0,-1 0 0 0 0,1 0 0 0 0,0 0-1 0 0,-1 1 1 0 0,-2-1 0 0 0,-13 1 4 0 0,12-3-2 0 0,0 1-1 0 0,-1 0 1 0 0,1 0-1 0 0,-1 1 0 0 0,-11-1 1 0 0,13 1-35 0 0,-1 0 1 0 0,0-1-1 0 0,0 0 0 0 0,0 0 1 0 0,1 0-1 0 0,-8-3 0 0 0,-12-3-150 0 0,2-1-12 0 0,19 7 174 0 0,0-1 0 0 0,0 1 0 0 0,0 0 0 0 0,0 0 1 0 0,0 1-1 0 0,0-1 0 0 0,-4 0 0 0 0,6 1 26 0 0,0 0 0 0 0,0 0 0 0 0,0-1 0 0 0,1 1 0 0 0,-1 0 0 0 0,0 0 0 0 0,0-1 0 0 0,0 1 0 0 0,1-1 0 0 0,-1 1 0 0 0,0 0 0 0 0,1-1 0 0 0,-1 0 0 0 0,-1 0 0 0 0,-8-5 0 0 0,4 5 11 0 0,2-4 18 0 0,10-8-111 0 0,-2 5 44 0 0,-3 6 38 0 0,0 1 0 0 0,-1 0 0 0 0,1 1 0 0 0,-1-1 0 0 0,0 0 0 0 0,1 1 0 0 0,-1-1 0 0 0,0 0 0 0 0,0 0 0 0 0,0 1 0 0 0,0-1 0 0 0,0 0 0 0 0,0 0 0 0 0,0 1 0 0 0,0-1 0 0 0,0 0 0 0 0,0-1 0 0 0,0 1-2 0 0,0-1 0 0 0,0 1 0 0 0,0 0 0 0 0,0-1 1 0 0,0 1-1 0 0,-1 0 0 0 0,1-1 0 0 0,0 1 0 0 0,-1 0 0 0 0,1-1 0 0 0,-1 1 0 0 0,1 0 0 0 0,-1 0 0 0 0,1 0 0 0 0,-1 0 0 0 0,0 0 0 0 0,0-1 0 0 0,0 1 0 0 0,0 0 0 0 0,0 1 0 0 0,0-1 1 0 0,0 0-1 0 0,0 0 0 0 0,0 0 0 0 0,0 1 0 0 0,0-1 0 0 0,0 0 0 0 0,0 1 0 0 0,-1-1 0 0 0,1 1 0 0 0,0-1 0 0 0,-2 1 0 0 0,-16-4-8 0 0,5 2-45 0 0,0 1 56 0 0,-17-2-1 0 0,26 1 13 0 0,0 0 0 0 0,0 0 0 0 0,0 0-1 0 0,0 0 1 0 0,1 0 0 0 0,-1-1 0 0 0,1 0 0 0 0,-1 0-1 0 0,-6-7 1 0 0,-27-25 251 0 0,35 32-248 0 0,0 0 0 0 0,0 1 0 0 0,-1-1 0 0 0,-6-3 0 0 0,-10-8-96 0 0,-12-10-77 0 0,32 24 156 0 0,0 0 0 0 0,0-1 0 0 0,-1 1 0 0 0,1 0 0 0 0,0 0 0 0 0,0 0 1 0 0,0-1-1 0 0,0 1 0 0 0,0 0 0 0 0,-1 0 0 0 0,1 0 0 0 0,0 0 0 0 0,0 0 0 0 0,0-1 0 0 0,0 1 1 0 0,-1 0-1 0 0,1 0 0 0 0,0 0 0 0 0,0 0 0 0 0,0 0 0 0 0,-1 0 0 0 0,1 0 0 0 0,0 0 0 0 0,0 0 0 0 0,-1 0 1 0 0,1 0-1 0 0,0 0 0 0 0,0 0 0 0 0,0 0 0 0 0,-1 0 0 0 0,1 0 0 0 0,0 0 0 0 0,0 0 0 0 0,-1 0 0 0 0,1 0 1 0 0,0 0-1 0 0,0 0 0 0 0,-1 0 0 0 0,-4 0-27 0 0,-8-13 16 0 0,11 13-37 0 0,3 4-61 0 0,3 7-69 0 0,1-7 177 0 0,-1 1 0 0 0,1-1 0 0 0,0 0 0 0 0,0-1 0 0 0,0 1 1 0 0,5 2-1 0 0,7 4-9 0 0,-3-2-31 0 0,20 10 0 0 0,6 3-8 0 0,22 10-69 0 0,-8-5 46 0 0,-15-7-110 0 0,78 27 1 0 0,-76-31 121 0 0,66 32 1 0 0,232 119 1488 0 0,-306-152-1346 0 0,1-1 0 0 0,0-2 0 0 0,1-2 0 0 0,50 7 0 0 0,-54-10-26 0 0,-19-4-119 0 0,0 0-1 0 0,24 1 1 0 0,-13-1-19 0 0,-23-2 83 0 0,0 0 0 0 0,0 0 1 0 0,0 0-1 0 0,0 0 0 0 0,0 0 0 0 0,1 0 0 0 0,-1 0 0 0 0,0 0 0 0 0,0 0 0 0 0,0 0 0 0 0,0 0 0 0 0,0 0 1 0 0,0 0-1 0 0,0 0 0 0 0,1-1 0 0 0,-1 1 0 0 0,0 0 0 0 0,0 0 0 0 0,0 0 0 0 0,0 0 0 0 0,0 0 1 0 0,0 0-1 0 0,0 0 0 0 0,0 0 0 0 0,0 0 0 0 0,0 0 0 0 0,1-1 0 0 0,-1 1 0 0 0,0 0 0 0 0,0 0 1 0 0,0 0-1 0 0,0 0 0 0 0,0 0 0 0 0,0 0 0 0 0,0 0 0 0 0,0-1 0 0 0,0 1 0 0 0,0 0 0 0 0,0 0 1 0 0,0 0-1 0 0,0 0 0 0 0,0 0 0 0 0,0 0 0 0 0,0 0 0 0 0,0-1 0 0 0,0 1 0 0 0,0 0 0 0 0,0 0 0 0 0,0 0 1 0 0,0 0-1 0 0,-1 0 0 0 0,1 0 0 0 0,0 0 0 0 0,0 0 0 0 0,0-1 0 0 0,0 1 0 0 0,0 0 0 0 0,0 0 1 0 0,0 0-1 0 0,0 0 0 0 0,0 0 0 0 0,0 0 0 0 0,-1 0 0 0 0,1 0 0 0 0,-6-8 63 0 0,5 7-46 0 0,-3-3-1 0 0,0 0 0 0 0,0 0 0 0 0,0 1 0 0 0,-1-1 0 0 0,1 1 0 0 0,-1 0 1 0 0,0 0-1 0 0,-8-3 0 0 0,-6-2 37 0 0,-20-5 0 0 0,-96-34 21 0 0,46 16-22 0 0,72 24-75 0 0,16 6 12 0 0,-1 0 1 0 0,1 1-1 0 0,0-1 0 0 0,-1 0 1 0 0,0 1-1 0 0,1-1 1 0 0,-1 1-1 0 0,1-1 0 0 0,-1 1 1 0 0,0 0-1 0 0,1 0 1 0 0,-1 0-1 0 0,0-1 0 0 0,1 2 1 0 0,-3-1-1 0 0,3 0-70 0 0,9 7-154 0 0,-6-5 199 0 0,1-1 1 0 0,0 0-1 0 0,0 0 0 0 0,0 0 1 0 0,0 0-1 0 0,0-1 1 0 0,1 1-1 0 0,3-1 1 0 0,14 3-83 0 0,65 15 45 0 0,-17-5 41 0 0,88 14-116 0 0,-27 0-29 0 0,-26-8 195 0 0,-76-15 102 0 0,-24-4-81 0 0,1 1-1 0 0,-1-1 0 0 0,1 1 1 0 0,-1 0-1 0 0,9 3 0 0 0,-10-1 245 0 0,-8-1-196 0 0,-11-1-28 0 0,-1-3 17 0 0,0 2 1 0 0,-25 2-1 0 0,-1 1 27 0 0,27-2-105 0 0,0 1 1 0 0,-27 6-1 0 0,12-1-85 0 0,-51 16 12 0 0,63-14 25 0 0,17-8 60 0 0,1 0 1 0 0,-1 0-1 0 0,1 0 0 0 0,-1 0 1 0 0,0 0-1 0 0,1-1 0 0 0,-1 1 1 0 0,0-1-1 0 0,1 1 0 0 0,-1-1 1 0 0,0 0-1 0 0,-3 1 0 0 0,4-1-13 0 0,1 0-1 0 0,0 1 0 0 0,0-1 1 0 0,-1 1-1 0 0,1-1 0 0 0,0 0 1 0 0,0 1-1 0 0,0-1 0 0 0,-1 1 1 0 0,1-1-1 0 0,0 0 0 0 0,0 1 1 0 0,0-1-1 0 0,0 1 0 0 0,0-1 1 0 0,0 0-1 0 0,0 1 0 0 0,0-1 1 0 0,0 1-1 0 0,0-1 0 0 0,0 1 1 0 0,16 4-174 0 0,-12-3 146 0 0,0-1 1 0 0,-1 0 0 0 0,1 0-1 0 0,0 0 1 0 0,0 0 0 0 0,6-1-1 0 0,63 1-162 0 0,-65-1 192 0 0,0 0 0 0 0,-1-1 0 0 0,15-2 0 0 0,18-2 0 0 0,-33 5 0 0 0,19 1 0 0 0,40-5 0 0 0,1 1 0 0 0,-7 0 0 0 0,-42 1 64 0 0,0 2 0 0 0,19 2 0 0 0,5 0 74 0 0,-32-5 80 0 0,-10 1-77 0 0,-6 2-68 0 0,-32 7 85 0 0,34-6-141 0 0,1 0 0 0 0,-1 0 0 0 0,0-1 0 0 0,0 0-1 0 0,-4 0 1 0 0,-20 3 64 0 0,18 0-128 0 0,0-1 0 0 0,1 0 0 0 0,-19 2 0 0 0,23-4 37 0 0,1 1 1 0 0,-1 0 0 0 0,1 1 0 0 0,-1-1 0 0 0,1 1-1 0 0,-1 0 1 0 0,1 0 0 0 0,-7 4 0 0 0,-16 8 10 0 0,22-12 2 0 0,1 0 0 0 0,0 0 0 0 0,0 0 0 0 0,-6 6 0 0 0,2-2 36 0 0,8-7-39 0 0,0 1 0 0 0,0 0 0 0 0,1 0 0 0 0,-1 0 0 0 0,0 0 0 0 0,0 0 1 0 0,0 0-1 0 0,1 0 0 0 0,-1 0 0 0 0,0 0 0 0 0,0 0 0 0 0,0 0 0 0 0,1 0 1 0 0,-1 0-1 0 0,0 1 0 0 0,0-1 0 0 0,0 0 0 0 0,1 0 0 0 0,-1 0 0 0 0,0 0 1 0 0,0 0-1 0 0,0 0 0 0 0,1 0 0 0 0,-1 1 0 0 0,0-1 0 0 0,0 0 0 0 0,0 0 1 0 0,0 0-1 0 0,0 0 0 0 0,1 1 0 0 0,-1-1 0 0 0,0 0 0 0 0,0 0 0 0 0,0 0 1 0 0,0 1-1 0 0,0-1 0 0 0,0 0 0 0 0,0 0 0 0 0,0 0 0 0 0,0 1 0 0 0,0-1 1 0 0,0 0-1 0 0,0 0 0 0 0,0 1 0 0 0,0-1 0 0 0,0 0 0 0 0,0 0 0 0 0,0 0 1 0 0,0 1-1 0 0,0-1 0 0 0,0 0 0 0 0,0 0 0 0 0,0 0 0 0 0,0 1 0 0 0,0-1 1 0 0,0 0-1 0 0,-1 0 0 0 0,1 0 0 0 0,0 1 0 0 0,0-1 0 0 0,0 0 0 0 0,0 0 1 0 0,-1 0-1 0 0,1 0 0 0 0,0 0 0 0 0,0 0 0 0 0,0 1 0 0 0,0-1 0 0 0,-1 0 0 0 0,1 0 1 0 0,9 2-1 0 0,0 0 0 0 0,0-1 0 0 0,1 0 0 0 0,-1-1 0 0 0,0 1 0 0 0,0-2 0 0 0,14-1 0 0 0,9-1 0 0 0,83-10-25 0 0,-50 5-14 0 0,105-16 39 0 0,-91 10 94 0 0,-93 9 202 0 0,6 2-222 0 0,-2 1-25 0 0,0 1-1 0 0,0 0 1 0 0,-17 1-1 0 0,3-1-12 0 0,1 2-187 0 0,0 0 1 0 0,1 1 0 0 0,-40 10 0 0 0,-1 0 57 0 0,-16 5 185 0 0,43-7-96 0 0,1 3 100 0 0,33-11-16 0 0,2-2-79 0 0,0 0-1 0 0,0 1 0 0 0,0-1 1 0 0,0 0-1 0 0,0 0 1 0 0,0 0-1 0 0,0 0 0 0 0,0 0 1 0 0,1 1-1 0 0,-1-1 1 0 0,0 0-1 0 0,0 0 1 0 0,0 0-1 0 0,0 0 0 0 0,0 0 1 0 0,0 0-1 0 0,0 1 1 0 0,0-1-1 0 0,0 0 0 0 0,0 0 1 0 0,0 0-1 0 0,0 0 1 0 0,1 0-1 0 0,-1 0 1 0 0,0 0-1 0 0,0 0 0 0 0,0 1 1 0 0,0-1-1 0 0,0 0 1 0 0,0 0-1 0 0,0 0 0 0 0,1 0 1 0 0,-1 0-1 0 0,0 0 1 0 0,0 0-1 0 0,0 0 0 0 0,0 0 1 0 0,0 0-1 0 0,1 0 1 0 0,-1 0-1 0 0,0 0 1 0 0,0 0-1 0 0,0 0 0 0 0,0 0 1 0 0,1 0-1 0 0,9 0-1 0 0,-4 0-1 0 0,3 1-23 0 0,-1 0 0 0 0,1-1-1 0 0,0 0 1 0 0,-1-1 0 0 0,16-2-1 0 0,-15 2 16 0 0,0 1-1 0 0,-1 0 0 0 0,1 0 1 0 0,10 2-1 0 0,18 1 84 0 0,2-4-29 0 0,1-1 0 0 0,54-10 0 0 0,26-10-44 0 0,-115 21 0 0 0,0 1-1 0 0,0-1 1 0 0,0 1-1 0 0,6 0 1 0 0,-8 1 1 0 0,0-1 1 0 0,1 0-1 0 0,-1 0 1 0 0,0 0-1 0 0,0-1 0 0 0,0 1 1 0 0,0-1-1 0 0,6-1 1 0 0,-7 1 51 0 0,-6-4 75 0 0,3 4-119 0 0,-1-1 1 0 0,1 1-1 0 0,-1 0 0 0 0,0 0 0 0 0,1-1 0 0 0,-1 1 1 0 0,0 1-1 0 0,0-1 0 0 0,0 0 0 0 0,0 0 0 0 0,0 1 0 0 0,0-1 1 0 0,-3 0-1 0 0,-33-2-14 0 0,16 1 9 0 0,-73-2-84 0 0,44 3 8 0 0,-32 2 52 0 0,16 1 24 0 0,-42 3-244 0 0,93-1 184 0 0,15-4 65 0 0,0 1 1 0 0,0-1-1 0 0,0 0 1 0 0,0 1-1 0 0,0-1 1 0 0,0 0 0 0 0,0 1-1 0 0,0-1 1 0 0,0 0-1 0 0,0 0 1 0 0,0 0-1 0 0,0 0 1 0 0,0 0-1 0 0,0 0 1 0 0,0 0 0 0 0,0 0-1 0 0,0 0 1 0 0,0-1-1 0 0,-2 0 1 0 0,5 2-3 0 0,0-1 0 0 0,0 0 0 0 0,0 0-1 0 0,-1 0 1 0 0,1 0 0 0 0,0-1 0 0 0,0 1 0 0 0,0 0 0 0 0,0-1 0 0 0,2 0 0 0 0,2-1-2 0 0,9 1 15 0 0,28 0 0 0 0,10 0 34 0 0,189-36 12 0 0,-171 25-66 0 0,-1-3 0 0 0,68-25 0 0 0,-90 21-2 0 0,-26 10 142 0 0,-22 9-125 0 0,1 0 0 0 0,0-1 0 0 0,-1 1 0 0 0,1 0 0 0 0,-1 0 0 0 0,1-1 0 0 0,-1 1 1 0 0,1 0-1 0 0,-1 0 0 0 0,1-1 0 0 0,-1 1 0 0 0,1-1 0 0 0,-1 1 0 0 0,1 0 0 0 0,-1-1 1 0 0,1 1-1 0 0,-1-1 0 0 0,0 1 0 0 0,1-1 0 0 0,-1 0 0 0 0,0 1-7 0 0,0-1 0 0 0,0 1 0 0 0,0 0 0 0 0,-1-1 0 0 0,1 1 0 0 0,0 0 0 0 0,0 0 0 0 0,0-1 0 0 0,-1 1 0 0 0,1 0 0 0 0,0 0 0 0 0,0-1 0 0 0,-1 1 0 0 0,1 0 0 0 0,0 0 0 0 0,-1 0 0 0 0,1 0 0 0 0,0-1 0 0 0,-1 1 0 0 0,1 0 0 0 0,0 0 0 0 0,0 0 0 0 0,-1 0 0 0 0,0 0 0 0 0,-3-1 1 0 0,0 0 1 0 0,0 0 0 0 0,0 1 0 0 0,-7-1 0 0 0,-9 2-32 0 0,1 2 0 0 0,0 0-1 0 0,0 1 1 0 0,0 0 0 0 0,0 2-1 0 0,1 0 1 0 0,-35 17 0 0 0,23-10-122 0 0,22-11 123 0 0,1 1-1 0 0,0 0 1 0 0,-9 5-1 0 0,1-1 24 0 0,12-6-6 0 0,0 0 0 0 0,1 0 0 0 0,-1 1 0 0 0,1-1 0 0 0,-1 0 0 0 0,1 1-1 0 0,0 0 1 0 0,-1-1 0 0 0,1 1 0 0 0,0 0 0 0 0,0 0 0 0 0,0 0 0 0 0,1 0-1 0 0,-1 1 1 0 0,-1 2 0 0 0,2-4-3 0 0,0 0 1 0 0,1 0-1 0 0,-1 0 0 0 0,1 0 0 0 0,0 0 0 0 0,-1 0 0 0 0,1 1 1 0 0,0-1-1 0 0,-1 0 0 0 0,1 0 0 0 0,0 0 0 0 0,0 1 0 0 0,0-1 1 0 0,0 0-1 0 0,0 0 0 0 0,1 3 0 0 0,0-3-9 0 0,1-1 0 0 0,-1 1-1 0 0,0 0 1 0 0,1-1 0 0 0,-1 1 0 0 0,1-1-1 0 0,-1 0 1 0 0,0 1 0 0 0,1-1 0 0 0,-1 0-1 0 0,3 0 1 0 0,-3 0 15 0 0,10 1 1 0 0,1-1 0 0 0,13-2 0 0 0,-2 1 0 0 0,-7-1 21 0 0,25-5-1 0 0,-2 1 3 0 0,77-15-23 0 0,-15 2 0 0 0,-33 1 0 0 0,-65 18 1 0 0,-2 0 0 0 0,-1 0 0 0 0,1 0-1 0 0,0 0 1 0 0,0 0 0 0 0,-1-1 0 0 0,1 1-1 0 0,0 0 1 0 0,-1 0 0 0 0,1-1 0 0 0,0 1-1 0 0,-1-1 1 0 0,1 1 0 0 0,0 0 0 0 0,-1-1-1 0 0,1 1 1 0 0,-1-1 0 0 0,1 0 0 0 0,-1 1-1 0 0,1-1 1 0 0,-1 0 11 0 0,-1 0 0 0 0,0 1-1 0 0,1-1 1 0 0,-1 1 0 0 0,0 0 0 0 0,1-1-1 0 0,-1 1 1 0 0,0-1 0 0 0,0 1 0 0 0,1 0-1 0 0,-1 0 1 0 0,0 0 0 0 0,0-1 0 0 0,1 1-1 0 0,-3 0 1 0 0,-20 1 45 0 0,-65 1 4 0 0,78-1-101 0 0,1-1 1 0 0,-1 1 0 0 0,-10 2 0 0 0,-16 2-70 0 0,6-2 48 0 0,-18 0 69 0 0,33 0 35 0 0,-2-2-33 0 0,13-3 1 0 0,3 2 106 0 0,45-6 58 0 0,93-9-158 0 0,-37 3 47 0 0,-91 11-65 0 0,-1 0 1 0 0,0-1-1 0 0,15-5 0 0 0,11-2 19 0 0,-2-2 86 0 0,-4 0-39 0 0,-17 8-81 0 0,-3-4-48 0 0,-8 6 64 0 0,1 1-1 0 0,-1 0 1 0 0,0-1 0 0 0,0 1-1 0 0,0-1 1 0 0,0 1-1 0 0,0 0 1 0 0,0-1-1 0 0,0 1 1 0 0,0-1 0 0 0,0 1-1 0 0,0 0 1 0 0,0-1-1 0 0,0 1 1 0 0,0-1 0 0 0,0 1-1 0 0,0 0 1 0 0,0-1-1 0 0,-1 1 1 0 0,1-1-1 0 0,0 1 1 0 0,0 0 0 0 0,0-1-1 0 0,-1 1 1 0 0,1 0-1 0 0,0-1 1 0 0,0 1 0 0 0,-1 0-1 0 0,1-1 1 0 0,0 1-1 0 0,-1 0 1 0 0,1 0 0 0 0,0-1-1 0 0,-1 1 1 0 0,1 0-1 0 0,0 0 1 0 0,-1 0-1 0 0,1 0 1 0 0,0-1 0 0 0,-1 1-1 0 0,-22-6 1 0 0,15 5-13 0 0,0-1-6 0 0,1 1 1 0 0,0 0-1 0 0,-10 0 1 0 0,3 1 8 0 0,-3 1-42 0 0,15 0 52 0 0,1-1 0 0 0,-1 0 0 0 0,1 0-1 0 0,-1 1 1 0 0,1-1 0 0 0,-1 0 0 0 0,1 0 0 0 0,0-1 0 0 0,-1 1 0 0 0,1 0 0 0 0,-1 0-1 0 0,1-1 1 0 0,-3 0 0 0 0,3 0-1 0 0,1 1 1 0 0,-1 0 0 0 0,1 0-1 0 0,0 0 1 0 0,-1-1 0 0 0,1 1 0 0 0,0 0-1 0 0,-1 0 1 0 0,1 0 0 0 0,0 0-1 0 0,-1 0 1 0 0,1 0 0 0 0,-1 0 0 0 0,1 0-1 0 0,0 0 1 0 0,-1 0 0 0 0,1 0-1 0 0,0 0 1 0 0,-1 0 0 0 0,1 0 0 0 0,-1 0-1 0 0,1 1 1 0 0,0-1 0 0 0,-1 0-1 0 0,1 0 1 0 0,0 0 0 0 0,-1 0 0 0 0,1 1-1 0 0,0-1 1 0 0,0 0 0 0 0,-1 0-1 0 0,1 1 1 0 0,0-1 0 0 0,-1 1 0 0 0,0 0-54 0 0,15-1 22 0 0,-1-1 0 0 0,1 1 0 0 0,-1-2 0 0 0,0 0 0 0 0,1-1 0 0 0,-1 0 0 0 0,17-7 0 0 0,33-13 32 0 0,-15 8-10 0 0,-32 11-38 0 0,-14 3 47 0 0,-1 1-1 0 0,1 0 1 0 0,-1 0 0 0 0,0-1 0 0 0,1 1 0 0 0,-1-1 0 0 0,0 1 0 0 0,1-1-1 0 0,-1 1 1 0 0,0-1 0 0 0,0 0 0 0 0,1 0 0 0 0,0-1 0 0 0,-19-6-53 0 0,12 7 49 0 0,1 0 1 0 0,-1 0-1 0 0,1 0 0 0 0,-1 1 1 0 0,0-1-1 0 0,1 1 0 0 0,-1 0 0 0 0,-5 1 1 0 0,-37 8-48 0 0,40-8 50 0 0,-11 0-8 0 0,17-2 8 0 0,0 1-1 0 0,0 0 1 0 0,0 0-1 0 0,0 0 1 0 0,0 0-1 0 0,0 0 0 0 0,0 0 1 0 0,-1 0-1 0 0,1 0 1 0 0,0 1-1 0 0,0-1 0 0 0,0 0 1 0 0,0 1-1 0 0,0-1 1 0 0,0 1-1 0 0,0-1 1 0 0,0 1-1 0 0,0-1 0 0 0,0 1 1 0 0,-1 1-1 0 0,2-2 7 0 0,0 0 0 0 0,0 0 0 0 0,0 0-1 0 0,0 0 1 0 0,0 0 0 0 0,0 0 0 0 0,0 0-1 0 0,1 0 1 0 0,-1 0 0 0 0,0 0 0 0 0,0 0 0 0 0,0 0-1 0 0,0 0 1 0 0,0 0 0 0 0,0 0 0 0 0,0 0 0 0 0,0 0-1 0 0,0 0 1 0 0,0 1 0 0 0,0-1 0 0 0,0 0-1 0 0,0 0 1 0 0,0 0 0 0 0,0 0 0 0 0,0 0 0 0 0,0 0-1 0 0,0 0 1 0 0,0 0 0 0 0,0 0 0 0 0,0 0-1 0 0,0 0 1 0 0,0 0 0 0 0,0 1 0 0 0,0-1 0 0 0,0 0-1 0 0,0 0 1 0 0,0 0 0 0 0,0 0 0 0 0,15-5 90 0 0,4-2-56 0 0,32-13-38 0 0,-28 8 0 0 0,-20 10 0 0 0,0 0 0 0 0,0 1 0 0 0,0-1 0 0 0,0 1 0 0 0,0 0 0 0 0,0 0 0 0 0,0 0 0 0 0,0 0 0 0 0,4 0 0 0 0,-5 0 0 0 0,1 1 0 0 0,-1-1 0 0 0,1 0 0 0 0,-1 0 0 0 0,1 0 0 0 0,-1 0 0 0 0,0 0 0 0 0,3-3 0 0 0,13-5 0 0 0,-15 8 0 0 0,-2 1 0 0 0,1-1 0 0 0,-1 0 0 0 0,1 1 0 0 0,-1-1 0 0 0,0 0 0 0 0,0 0 0 0 0,1 0 0 0 0,-1 0 0 0 0,0 0 0 0 0,0 0 0 0 0,0 0 0 0 0,2-2 0 0 0,0-2 0 0 0,-3 5 0 0 0,0-1 0 0 0,0 1-1 0 0,0 0 1 0 0,0-1 0 0 0,0 1-1 0 0,0 0 1 0 0,0 0 0 0 0,0-1-1 0 0,0 1 1 0 0,0 0 0 0 0,0-1-1 0 0,0 1 1 0 0,0 0 0 0 0,0-1-1 0 0,0 1 1 0 0,0 0 0 0 0,-1 0-1 0 0,1-1 1 0 0,0 1 0 0 0,0 0-1 0 0,0 0 1 0 0,0-1 0 0 0,-1 1-1 0 0,1 0 1 0 0,0 0 0 0 0,0-1-1 0 0,-1 1 1 0 0,1 0 0 0 0,0 0-1 0 0,0 0 1 0 0,-1 0 0 0 0,1 0-1 0 0,0-1 1 0 0,0 1 0 0 0,-1 0-1 0 0,1 0 1 0 0,0 0 0 0 0,-1 0-1 0 0,1 0 1 0 0,0 0 0 0 0,-1 0-1 0 0,1 0 1 0 0,-1 0 0 0 0,-1-1-6 0 0,0 0 1 0 0,0 0 0 0 0,-1 0 0 0 0,1 1-1 0 0,0-1 1 0 0,-1 1 0 0 0,1-1 0 0 0,0 1-1 0 0,-1 0 1 0 0,1 0 0 0 0,0 0 0 0 0,-1 0-1 0 0,-3 1 1 0 0,-17-1-18 0 0,21-1 18 0 0,-1 1-1 0 0,0 0 0 0 0,1 0 0 0 0,-1 0 1 0 0,0 0-1 0 0,0 1 0 0 0,1-1 0 0 0,-6 2 1 0 0,-7-1-46 0 0,14-1 45 0 0,-1 0-1 0 0,1 0 0 0 0,-1 0 0 0 0,1 0 1 0 0,0 0-1 0 0,-1 0 0 0 0,1 0 1 0 0,-1 1-1 0 0,-1 0 0 0 0,0 0-12 0 0,1 0 0 0 0,-1 0 0 0 0,0 0-1 0 0,0 0 1 0 0,0-1 0 0 0,0 1 0 0 0,1-1 0 0 0,-1 1-1 0 0,-5-1 1 0 0,7-1 6 0 0,0 1 12 0 0,1 0 0 0 0,-1 0-1 0 0,1 0 1 0 0,-1 0 0 0 0,1 0-1 0 0,-1 0 1 0 0,0 0-1 0 0,1 0 1 0 0,-1 1 0 0 0,1-1-1 0 0,-1 0 1 0 0,1 0 0 0 0,-1 0-1 0 0,1 1 1 0 0,0-1 0 0 0,-1 0-1 0 0,1 0 1 0 0,-1 1 0 0 0,1-1-1 0 0,-1 0 1 0 0,1 1 0 0 0,0-1-1 0 0,-1 1 1 0 0,1-1 0 0 0,0 1-1 0 0,-1 0 1 0 0,1-2 8 0 0,1 1 0 0 0,-1 0 0 0 0,1 0 1 0 0,-1 0-1 0 0,1 0 0 0 0,-1 0 0 0 0,0 0 0 0 0,1 0 0 0 0,-1 0 1 0 0,1 0-1 0 0,-1 0 0 0 0,1 0 0 0 0,-1 0 0 0 0,0 0 0 0 0,1 0 0 0 0,-1 0 1 0 0,1 0-1 0 0,-1 0 0 0 0,0 1 0 0 0,1-1 0 0 0,-1 0 0 0 0,1 0 1 0 0,0 1-1 0 0,11 7 50 0 0,-9-6-31 0 0,0 0-12 0 0,0-1 1 0 0,0 0-1 0 0,1 1 1 0 0,-1-1-1 0 0,0-1 1 0 0,1 1-1 0 0,-1 0 1 0 0,1-1 0 0 0,-1 0-1 0 0,7 0 1 0 0,0 0 36 0 0,-1-1 1 0 0,16-2-1 0 0,-10-1-3 0 0,0 2 0 0 0,22-1 0 0 0,-1-2-48 0 0,-31 4 0 0 0,0 0 0 0 0,1 0 0 0 0,0 0 0 0 0,-1 1 0 0 0,1 0 0 0 0,10 1 0 0 0,-10 0 1 0 0,0-1-1 0 0,0 0 1 0 0,0-1-1 0 0,1 1 0 0 0,7-3 1 0 0,8 0 63 0 0,-19 3-55 0 0,-1-1 1 0 0,1 1-1 0 0,0-1 1 0 0,-1 0-1 0 0,1 0 1 0 0,4-2-1 0 0,13-5 94 0 0,-19 8-102 0 0,-1 0 0 0 0,1 0 1 0 0,-1 0-1 0 0,1-1 0 0 0,-1 1 0 0 0,1 0 0 0 0,-1-1 0 0 0,1 1 0 0 0,-1 0 1 0 0,1 0-1 0 0,-1-1 0 0 0,1 1 0 0 0,-1-1 0 0 0,0 1 0 0 0,1 0 0 0 0,-1-1 1 0 0,0 1-1 0 0,1-1 0 0 0,-1 1 0 0 0,0-2 0 0 0,1 2 1 0 0,-1 0-1 0 0,0-1 1 0 0,0 1-1 0 0,0 0 1 0 0,0-1-1 0 0,0 1 1 0 0,0 0-1 0 0,0-1 0 0 0,0 1 1 0 0,0-1-1 0 0,0 1 1 0 0,0 0-1 0 0,0-1 1 0 0,0 1-1 0 0,-1 0 1 0 0,1-1-1 0 0,0 1 1 0 0,0 0-1 0 0,0-1 1 0 0,0 1-1 0 0,-1 0 1 0 0,1-1-1 0 0,0 1 1 0 0,0 0-1 0 0,0 0 1 0 0,-1-1-1 0 0,1 1 1 0 0,0 0-1 0 0,-1-1 1 0 0,-6-4-65 0 0,6 5 61 0 0,-17-5-18 0 0,1 1 24 0 0,16 4-4 0 0,-5-2-129 0 0,-16 4-60 0 0,50-1 219 0 0,-16 0 2 0 0,1-1 0 0 0,-1-1 0 0 0,14-1 0 0 0,32-1 22 0 0,-36 1-44 0 0,5-2 44 0 0,-23 3-53 0 0,-1 0 1 0 0,1 0 0 0 0,0 1 0 0 0,-1 0 0 0 0,1 0 0 0 0,4 0 0 0 0,-6 0-3 0 0,0 1 1 0 0,1-1 0 0 0,-1 0 0 0 0,1 0 0 0 0,-1 0 0 0 0,0-1-1 0 0,1 1 1 0 0,-1-1 0 0 0,1 1 0 0 0,-1-1 0 0 0,0 0 0 0 0,0 0 0 0 0,1 0-1 0 0,2-2 1 0 0,7-3 0 0 0,-11 6 0 0 0,1-1 0 0 0,-1 1 0 0 0,0-1 0 0 0,0 0 0 0 0,0 1 0 0 0,1-1 0 0 0,-1 0 0 0 0,0 0 0 0 0,0 0 0 0 0,0 0 0 0 0,1-1 0 0 0,-2 2 0 0 0,0-1 0 0 0,0 1 0 0 0,1 0 0 0 0,-1-1 0 0 0,0 1 0 0 0,0 0 0 0 0,1-1 0 0 0,-1 1 0 0 0,0 0 0 0 0,1-1 0 0 0,-1 1 0 0 0,0 0 0 0 0,1 0 0 0 0,-1-1 0 0 0,0 1 0 0 0,1 0 0 0 0,-1 0 0 0 0,0 0 0 0 0,1-1 0 0 0,-1 1 0 0 0,1 0 0 0 0,-1 0 0 0 0,0 0 0 0 0,1 0 0 0 0,-1 0 0 0 0,1 0 0 0 0,0 0 0 0 0,1-1 0 0 0,3-7 0 0 0,-3 0 14 0 0,-1-7-94 0 0,-1 14 80 0 0,0 1 1 0 0,0 0 0 0 0,0-1-1 0 0,0 1 1 0 0,0 0 0 0 0,0-1 0 0 0,0 1-1 0 0,0 0 1 0 0,0-1 0 0 0,0 1 0 0 0,0 0-1 0 0,0-1 1 0 0,1 1 0 0 0,-1 0 0 0 0,0-1-1 0 0,0 1 1 0 0,0 0 0 0 0,1 0 0 0 0,-1-1-1 0 0,0 1 1 0 0,0 0 0 0 0,0 0 0 0 0,1-1-1 0 0,-1 1 1 0 0,0 0 0 0 0,1 0-1 0 0,-1 0 1 0 0,0-1 0 0 0,0 1 0 0 0,1 0-1 0 0,-1 0 1 0 0,0 0 0 0 0,1 0 0 0 0,-1 0-1 0 0,1-1 9 0 0,2 0-9 0 0,-1-1 0 0 0,1 0 0 0 0,-1 1 0 0 0,1 0 0 0 0,-1 0 0 0 0,1-1 0 0 0,-1 1 0 0 0,6-1 0 0 0,5-1 0 0 0,-9 2 0 0 0,0 0 0 0 0,0 0 0 0 0,0 0 0 0 0,0 1 0 0 0,-1-1 0 0 0,1 1 0 0 0,0 0 0 0 0,0 0 0 0 0,0 1 0 0 0,0-1 0 0 0,0 1 0 0 0,6 1 0 0 0,1 1 0 0 0,-11-3 0 0 0,1 0 0 0 0,0 0 0 0 0,0 0 0 0 0,0 0 0 0 0,-1 0 0 0 0,1 0 0 0 0,0 1 0 0 0,0-1 0 0 0,0 0 0 0 0,-1 1 0 0 0,1-1 0 0 0,0 0 0 0 0,-1 1 0 0 0,1-1 0 0 0,0 1 0 0 0,-1-1 0 0 0,1 1 0 0 0,-1 0 0 0 0,1-1 0 0 0,0 1 0 0 0,-1 0 0 0 0,0-1 0 0 0,1 1 0 0 0,-1 0 0 0 0,1-1 0 0 0,0 3 0 0 0,-1-3-5 0 0,0 0 0 0 0,1 1 0 0 0,-1-1 0 0 0,0 1 0 0 0,1-1-1 0 0,-1 1 1 0 0,0-1 0 0 0,0 1 0 0 0,1-1 0 0 0,-1 0 0 0 0,0 1 0 0 0,0 0 0 0 0,0-1-1 0 0,0 1 1 0 0,0-1 0 0 0,0 1 0 0 0,0-1 0 0 0,0 1 0 0 0,0-1 0 0 0,0 1 0 0 0,0-1 0 0 0,0 1-1 0 0,0-1 1 0 0,0 1 0 0 0,0-1 0 0 0,0 1 0 0 0,-1-1 0 0 0,1 1 0 0 0,0-1 0 0 0,0 1-1 0 0,-1-1 1 0 0,1 1 0 0 0,0-1 0 0 0,-1 1 0 0 0,1-1 0 0 0,0 0 0 0 0,-1 1 0 0 0,-15 6-165 0 0,13-6 150 0 0,-6 2 17 0 0,-1-1-1 0 0,1 0 0 0 0,-11 1 1 0 0,-15 3-24 0 0,-114 42-92 0 0,112-32 119 0 0,-56 18 0 0 0,87-32 0 0 0,0 0 0 0 0,0 0 0 0 0,1 0 0 0 0,0 1 0 0 0,-1 0 0 0 0,1 0 0 0 0,0 0 0 0 0,0 1 0 0 0,-5 5 0 0 0,-11 6 25 0 0,17-13-17 0 0,0 1 0 0 0,-1 0 0 0 0,1 1-1 0 0,-4 3 1 0 0,-7 12-46 0 0,9-11-78 0 0,0-1 0 0 0,-12 12 0 0 0,3-14 302 0 0,4-1-82 0 0,9-4-88 0 0,0 0 0 0 0,0 0 0 0 0,0 0 0 0 0,0 0 0 0 0,0 0 0 0 0,0-1 0 0 0,0 1 0 0 0,0-1 0 0 0,0 1 0 0 0,0-1 0 0 0,0 0 0 0 0,0 0 0 0 0,1 1 0 0 0,-1-1 0 0 0,0 0 0 0 0,1-1 0 0 0,-1 1 0 0 0,1 0 0 0 0,-1 0 0 0 0,1-1 0 0 0,-1 1 0 0 0,1-1 0 0 0,-2-1 0 0 0,3 2-12 0 0,0 0 0 0 0,-1 1-1 0 0,1-1 1 0 0,0 1 0 0 0,-1-1-1 0 0,1 1 1 0 0,0-1 0 0 0,0 0-1 0 0,0 1 1 0 0,-1-1 0 0 0,1 1-1 0 0,0-1 1 0 0,0 0 0 0 0,0 1-1 0 0,0-1 1 0 0,0 1 0 0 0,0-1-1 0 0,1 0 1 0 0,-1 1 0 0 0,0-1-1 0 0,0 0 1 0 0,0 1 0 0 0,0-1-1 0 0,1 1 1 0 0,-1-1 0 0 0,0 1-1 0 0,1-1 1 0 0,-1 1-1 0 0,0-1 1 0 0,1 1 0 0 0,0-2 0 0 0,11-8 7 0 0,-9 8-11 0 0,-1 0 0 0 0,1 0 0 0 0,-1 0 0 0 0,1 0-1 0 0,0 1 1 0 0,-1-1 0 0 0,7-2 0 0 0,3 0-56 0 0,0 0 0 0 0,0-2 0 0 0,-1 1 0 0 0,12-8 0 0 0,-19 10 43 0 0,0 1 0 0 0,0 0 0 0 0,1 1 0 0 0,5-3 0 0 0,9-2 14 0 0,-17 5-1 0 0,0 0 0 0 0,0 1 1 0 0,-1-1-1 0 0,1 1 0 0 0,0 0 0 0 0,0-1 0 0 0,0 1 0 0 0,2 0 0 0 0,10-2-11 0 0,-13 2-97 0 0,6-1-1764 0 0,-41 41-14738 0 0,25-21 15626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01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12207 0 0,'7'4'189'0'0,"0"-1"-1"0"0,0 0 0 0 0,0 0 0 0 0,0-1 0 0 0,1 0 1 0 0,13 2-1 0 0,14 4 32 0 0,-15-3 82 0 0,27 3 1 0 0,-2-1 109 0 0,-3-2 6 0 0,-32-5-295 0 0,1 1 0 0 0,-1 1 0 0 0,12 2 1 0 0,-8 0-36 0 0,-3 0 14 0 0,1-1-1 0 0,0 0 1 0 0,23 2-1 0 0,-29-4-63 0 0,0 0 0 0 0,0 0 0 0 0,11 4 0 0 0,-12-3-24 0 0,0-1-1 0 0,0 1 1 0 0,0-1 0 0 0,1 0 0 0 0,5 0 0 0 0,0 2 56 0 0,-11-3-67 0 0,0 1 0 0 0,0-1 0 0 0,0 0-1 0 0,0 0 1 0 0,1 0 0 0 0,-1 0 0 0 0,0 0-1 0 0,0 1 1 0 0,0-1 0 0 0,0 0 0 0 0,0 0 0 0 0,0 0-1 0 0,0 0 1 0 0,0 1 0 0 0,0-1 0 0 0,0 0 0 0 0,0 0-1 0 0,0 0 1 0 0,0 1 0 0 0,0-1 0 0 0,0 0 0 0 0,0 0-1 0 0,0 0 1 0 0,0 0 0 0 0,0 1 0 0 0,0-1 0 0 0,0 0-1 0 0,0 0 1 0 0,0 0 0 0 0,0 0 0 0 0,-1 1-1 0 0,1-1 1 0 0,0 0 0 0 0,0 0 0 0 0,0 0 0 0 0,0 0-1 0 0,0 0 1 0 0,0 0 0 0 0,0 1 0 0 0,-1-1 0 0 0,1 0-1 0 0,0 0 1 0 0,0 0 0 0 0,0 0 0 0 0,0 0 0 0 0,-1 0-1 0 0,1 0 1 0 0,0 0 0 0 0,0 0 0 0 0,0 0-1 0 0,0 0 1 0 0,-1 0 0 0 0,1 0 0 0 0,0 0 0 0 0,0 0-1 0 0,-1 0 1 0 0,-10 3 24 0 0,0 0-1 0 0,-1-1 1 0 0,0 0-1 0 0,-13-1 1 0 0,7 0-16 0 0,-96 5-11 0 0,96-4 0 0 0,-5 0 0 0 0,0 1 0 0 0,-27 7 0 0 0,26-4 16 0 0,12-3 0 0 0,0 1 0 0 0,-14 5 0 0 0,25-9-16 0 0,-1 1 0 0 0,0 0 0 0 0,0-1 0 0 0,1 1 0 0 0,-1 0 0 0 0,0 0 0 0 0,1 0 0 0 0,-1 0 0 0 0,-2 3 0 0 0,4-4 0 0 0,0 1 0 0 0,0-1 0 0 0,-1 0 0 0 0,1 0 0 0 0,0 0 0 0 0,0 1 0 0 0,0-1 0 0 0,0 0 0 0 0,0 0 0 0 0,0 1 0 0 0,0-1 0 0 0,0 0 0 0 0,0 1 0 0 0,0-1 0 0 0,0 0 0 0 0,0 0 0 0 0,0 1 0 0 0,0-1 0 0 0,0 0 0 0 0,0 0 0 0 0,0 1 0 0 0,0-1 0 0 0,1 0 0 0 0,-1 0 0 0 0,0 0 0 0 0,0 1 0 0 0,11 8 0 0 0,2-3 0 0 0,0-1 0 0 0,0 0 0 0 0,0-1 0 0 0,0 0 0 0 0,21 2 0 0 0,1 2 0 0 0,113 17-96 0 0,7 2 96 0 0,-90-17 23 0 0,-44-7 28 0 0,36 8 1 0 0,-29-3 99 0 0,-19-6-53 0 0,1 0 1 0 0,-1 1-1 0 0,0 0 0 0 0,12 6 0 0 0,-20-8 70 0 0,-3-1-45 0 0,0 1-87 0 0,-1-1 1 0 0,1 1 0 0 0,-1-1-1 0 0,1 0 1 0 0,-1 0-1 0 0,1 0 1 0 0,-4 0 0 0 0,-12-1 91 0 0,-63 1 154 0 0,26-2-220 0 0,9 1-40 0 0,29 0-8 0 0,-1 0 0 0 0,-17 3 0 0 0,-57 1 50 0 0,71-4-49 0 0,19 1-10 0 0,0-1-1 0 0,0 1 0 0 0,-1 0 0 0 0,1 0 1 0 0,0 0-1 0 0,-1 0 0 0 0,1 0 0 0 0,-3 2 1 0 0,4-2-5 0 0,1 0 0 0 0,0 0 0 0 0,0 0 1 0 0,0 0-1 0 0,-1 0 0 0 0,1 0 0 0 0,0 0 1 0 0,0 0-1 0 0,0 0 0 0 0,0 0 1 0 0,-1 0-1 0 0,1 0 0 0 0,0 0 0 0 0,0 0 1 0 0,0 0-1 0 0,0 1 0 0 0,0-1 0 0 0,-1 0 1 0 0,1 0-1 0 0,0 0 0 0 0,0 0 1 0 0,0 0-1 0 0,0 1 0 0 0,0-1 0 0 0,0 0 1 0 0,0 0-1 0 0,0 0 0 0 0,0 0 0 0 0,0 1 1 0 0,-1-1-1 0 0,1 0 0 0 0,0 0 1 0 0,0 0-1 0 0,0 0 0 0 0,0 1 0 0 0,0-1 1 0 0,0 0-1 0 0,0 1 0 0 0,1-1 0 0 0,0 1 0 0 0,0 0 0 0 0,0 0 0 0 0,0 0 1 0 0,0 0-1 0 0,0-1 0 0 0,0 1 0 0 0,0 0 0 0 0,0-1 0 0 0,0 1 0 0 0,0-1 0 0 0,0 1 0 0 0,0-1 0 0 0,0 1 0 0 0,0-1 0 0 0,3 0 0 0 0,27 4-17 0 0,-7 0-40 0 0,88 14 8 0 0,-54-11 9 0 0,-43-5 22 0 0,0-2 0 0 0,20 0 0 0 0,-19-1-9 0 0,30 3 1 0 0,-14 3 7 0 0,58 5-85 0 0,-63-8 64 0 0,30 7-1 0 0,9 1 42 0 0,-29-3 57 0 0,-28-5 41 0 0,-1-1 0 0 0,1 1-1 0 0,-1-1 1 0 0,13-1 0 0 0,-20 0-86 0 0,0 0 0 0 0,0 1 0 0 0,0-1 0 0 0,0 0 0 0 0,1 0 0 0 0,-1 1 0 0 0,0-1 0 0 0,0 0 0 0 0,0 1 0 0 0,0-1 0 0 0,0 1 0 0 0,0-1 0 0 0,0 1-1 0 0,1 1 1 0 0,-2-2-11 0 0,1 1 0 0 0,-1-1-1 0 0,1 1 1 0 0,0-1 0 0 0,-1 1-1 0 0,1-1 1 0 0,0 0-1 0 0,-1 1 1 0 0,1-1 0 0 0,0 0-1 0 0,0 0 1 0 0,0 0 0 0 0,-1 1-1 0 0,2-1 1 0 0,-2 0 1 0 0,0 1 1 0 0,0-1-1 0 0,0 0 1 0 0,0 1-1 0 0,-1-1 1 0 0,1 1-1 0 0,0-1 0 0 0,0 0 1 0 0,0 1-1 0 0,-1-1 1 0 0,1 1-1 0 0,0-1 1 0 0,0 0-1 0 0,-1 1 0 0 0,1-1 1 0 0,0 0-1 0 0,-1 0 1 0 0,1 1-1 0 0,0-1 1 0 0,-1 0-1 0 0,1 0 1 0 0,0 1-1 0 0,-1-1 0 0 0,1 0 1 0 0,-1 0-1 0 0,1 0 1 0 0,-1 0-1 0 0,1 0 1 0 0,0 0-1 0 0,-1 1 1 0 0,-14 1 44 0 0,-38 3 133 0 0,48-5-164 0 0,-1 1 1 0 0,0 0 0 0 0,-9 3-1 0 0,-5 0-18 0 0,19-3 1 0 0,-1-1 0 0 0,0 1 0 0 0,0 0 0 0 0,0-1 0 0 0,1 1 0 0 0,-1 0 0 0 0,0 0 0 0 0,-1 2 0 0 0,2-3 0 0 0,1 0 0 0 0,0 1 0 0 0,-1-1 0 0 0,1 0 0 0 0,0 0 0 0 0,-1 0 0 0 0,1 0 0 0 0,0 1 0 0 0,0-1 0 0 0,0 0 0 0 0,-1 0 0 0 0,1 1 0 0 0,0-1 0 0 0,0 0 0 0 0,0 0 0 0 0,-1 1 0 0 0,1-1 0 0 0,0 0 0 0 0,0 0 0 0 0,0 1 0 0 0,0-1 0 0 0,0 0 0 0 0,0 1 0 0 0,0-1 0 0 0,0 0 0 0 0,0 1 0 0 0,0-1 0 0 0,0 0 0 0 0,0 1 0 0 0,0-1 0 0 0,0 0 0 0 0,0 1 0 0 0,0-1 0 0 0,0 0 0 0 0,0 0 0 0 0,0 1 0 0 0,0-1 0 0 0,0 0 0 0 0,0 1 0 0 0,1-1 0 0 0,-1 0 0 0 0,0 0 0 0 0,0 1 0 0 0,0-1 0 0 0,1 0 0 0 0,-1 0 0 0 0,0 0 0 0 0,0 1 0 0 0,1-1 0 0 0,9 6 0 0 0,-6-5 4 0 0,20 8-35 0 0,0-2 0 0 0,27 4 0 0 0,-39-9-13 0 0,22 8 1 0 0,-22-6 23 0 0,-1-1 0 0 0,17 3 0 0 0,-21-5 19 0 0,23 3-37 0 0,48 12 1 0 0,76 22-27 0 0,-26-5 64 0 0,-121-32 0 0 0,0 1 0 0 0,15 0 0 0 0,-17-2 0 0 0,-1 0 0 0 0,1 0 0 0 0,0 1 0 0 0,0 0 0 0 0,-1 0 0 0 0,1 0 0 0 0,7 4 0 0 0,-1-2 0 0 0,-4-2 1 0 0,-9 3 26 0 0,-9 2 9 0 0,0-2-36 0 0,7-3 0 0 0,0 0 0 0 0,0 0 0 0 0,0 0 0 0 0,0 0 0 0 0,0-1 0 0 0,0 0 0 0 0,-6 0 0 0 0,8 0 0 0 0,-1 1 0 0 0,0-1 1 0 0,0 0-1 0 0,0 1 0 0 0,0 0 0 0 0,1 0 0 0 0,-1 0 0 0 0,-3 1 0 0 0,-14 5-11 0 0,8-1-36 0 0,11-5 46 0 0,0-1 1 0 0,0 1-1 0 0,-1 0 1 0 0,1-1-1 0 0,0 1 1 0 0,0-1-1 0 0,0 0 0 0 0,0 1 1 0 0,0-1-1 0 0,-1 0 1 0 0,-1 1-1 0 0,-3-2 1 0 0,6 1 0 0 0,0 0 0 0 0,0 0 0 0 0,0 1 0 0 0,-1-1 0 0 0,1 0 0 0 0,0 0 0 0 0,0 0 0 0 0,0 0 0 0 0,0 1 0 0 0,0-1 0 0 0,0 0 0 0 0,0 0 0 0 0,0 0 0 0 0,-1 0 0 0 0,1 1 0 0 0,0-1 0 0 0,0 0 0 0 0,0 0 0 0 0,0 0 0 0 0,0 1 0 0 0,0-1 0 0 0,0 0 0 0 0,0 0 0 0 0,0 0 0 0 0,0 1 0 0 0,0-1 0 0 0,0 0 0 0 0,0 0 0 0 0,1 1 0 0 0,-1 0 4 0 0,1-1 0 0 0,-1 1 0 0 0,1 0 0 0 0,0 0 0 0 0,0 0 0 0 0,-1-1 1 0 0,1 1-1 0 0,0 0 0 0 0,0-1 0 0 0,0 1 0 0 0,0-1 0 0 0,0 1 0 0 0,0-1 0 0 0,0 1 0 0 0,0-1 0 0 0,0 0 0 0 0,0 1 0 0 0,1-1 0 0 0,23 2 143 0 0,-3 0-43 0 0,-8 2-100 0 0,0-1 0 0 0,-1 0 0 0 0,19 0 0 0 0,-24-2-4 0 0,0 0 0 0 0,0 1 0 0 0,11 3 0 0 0,-10-2 0 0 0,-1-1 0 0 0,14 3 0 0 0,-4-4 0 0 0,53 8 0 0 0,39 7 64 0 0,-69-15-67 0 0,-33-1 18 0 0,-1 0 0 0 0,0 0 0 0 0,1 1 1 0 0,-1 0-1 0 0,12 2 0 0 0,-19-2 4 0 0,1-1-1 0 0,0 1 1 0 0,0-1-1 0 0,0 0 1 0 0,0 1-1 0 0,0-1 0 0 0,0 0 1 0 0,1 0-1 0 0,-1 0 1 0 0,0 1-1 0 0,0-1 1 0 0,0 0-1 0 0,0-1 1 0 0,0 1-1 0 0,0 0 1 0 0,0 0-1 0 0,0 0 1 0 0,0-1-1 0 0,0 1 0 0 0,0 0 1 0 0,0-1-1 0 0,0 1 1 0 0,0-1-1 0 0,0 1 1 0 0,1-2-1 0 0,-5 3 19 0 0,0-1-1 0 0,-1 0 1 0 0,1 0 0 0 0,0 0-1 0 0,0 0 1 0 0,0 0-1 0 0,-1-1 1 0 0,-3 0 0 0 0,-11-3 98 0 0,-26-1 0 0 0,6-2-166 0 0,30 5 23 0 0,1 0 0 0 0,0 1-1 0 0,-1 0 1 0 0,-8 0 0 0 0,7 1 8 0 0,-81-1 0 0 0,69 3 0 0 0,24 0-6 0 0,-1-1-1 0 0,1 0 1 0 0,-1 1 0 0 0,1-1-1 0 0,0 0 1 0 0,-1 0-1 0 0,1 0 1 0 0,0-1 0 0 0,5 1-1 0 0,11 0 7 0 0,28 5 0 0 0,-3 0 0 0 0,-6 0 21 0 0,-25-4-3 0 0,1 0 0 0 0,15 0 0 0 0,201 2-29 0 0,-190-5 11 0 0,-24 0 0 0 0,22 2 0 0 0,-35-1 18 0 0,1 0-1 0 0,-1 0 0 0 0,0 0 1 0 0,0-1-1 0 0,0 1 1 0 0,1-1-1 0 0,3-1 1 0 0,2 0 25 0 0,-16-5 116 0 0,1 4-135 0 0,1 0 0 0 0,-1 0 0 0 0,0 0 1 0 0,0 1-1 0 0,0 0 0 0 0,0 0 0 0 0,0 1 1 0 0,-1-1-1 0 0,-8 0 0 0 0,-7-3-148 0 0,19 4 112 0 0,0 0 0 0 0,0 1 0 0 0,1-1 0 0 0,-1 1 0 0 0,0-1 0 0 0,0 1 0 0 0,0 0 0 0 0,-4 0 0 0 0,-5-2 12 0 0,11 1-4 0 0,0 1 0 0 0,0 0 0 0 0,0 0 0 0 0,0-1 0 0 0,1 1 0 0 0,-1 0 0 0 0,0 0-1 0 0,0 0 1 0 0,0 0 0 0 0,0 0 0 0 0,0 0 0 0 0,-1 0 0 0 0,-3 3 4 0 0,13-10 216 0 0,-7 6-203 0 0,0 0-1 0 0,0 0 1 0 0,0 0-1 0 0,0 0 1 0 0,1 1-1 0 0,-1-1 1 0 0,0 0-1 0 0,1 0 1 0 0,-1 1-1 0 0,0-1 1 0 0,1 1-1 0 0,-1-1 0 0 0,1 1 1 0 0,-1-1-1 0 0,1 1 1 0 0,-1 0-1 0 0,1 0 1 0 0,2 0-1 0 0,1 1-41 0 0,0-1 1 0 0,0 1-1 0 0,0-1 0 0 0,1 0 0 0 0,-1 0 0 0 0,0-1 0 0 0,10-1 1 0 0,-13 1-1 0 0,7 3-22 0 0,-1 0 33 0 0,-3 1-87 0 0,-7 0 68 0 0,-12 1 51 0 0,10-3-22 0 0,-3 1 8 0 0,0 0 0 0 0,0 0 0 0 0,0-1 0 0 0,0 0 0 0 0,0 0 0 0 0,-9-1 0 0 0,-13 2 11 0 0,20-1 6 0 0,0-1 0 0 0,-17-2 1 0 0,-15 1-17 0 0,5 4-1 0 0,-1-1 0 0 0,0-2 0 0 0,-47-6 0 0 0,65 4 0 0 0,0 1 0 0 0,0 0 0 0 0,-33 4 0 0 0,37-2 0 0 0,1-1 0 0 0,-29-4 0 0 0,-7 0 0 0 0,10 2 0 0 0,-45-6 0 0 0,-4 0 0 0 0,13 2 0 0 0,35 2 0 0 0,24 3 0 0 0,0 0 0 0 0,-33-9 0 0 0,48 9 2 0 0,-20-6-34 0 0,0 2-1 0 0,-42-7 0 0 0,44 10 20 0 0,-33-10 0 0 0,4 1-25 0 0,31 7 38 0 0,-31-12 0 0 0,21 6 0 0 0,22 8 0 0 0,0-1 0 0 0,0 0 0 0 0,0 0 0 0 0,1 0 0 0 0,-1 0 0 0 0,1-1-1 0 0,-8-6 1 0 0,0-3 5 0 0,-15-18-1 0 0,-3-4 52 0 0,7 9-56 0 0,-10-10 0 0 0,16 17 0 0 0,15 15 1 0 0,0 1 1 0 0,0 0-1 0 0,0 0 0 0 0,0 0 1 0 0,0 0-1 0 0,-1 0 0 0 0,-5-2 1 0 0,-21-20 51 0 0,30 25-54 0 0,-1 0 1 0 0,1-1-1 0 0,0 1 0 0 0,-1 0 1 0 0,1-1-1 0 0,0 1 0 0 0,-1 0 0 0 0,1-1 1 0 0,0 1-1 0 0,0 0 0 0 0,-1-1 0 0 0,1 1 1 0 0,0-1-1 0 0,0 1 0 0 0,0 0 1 0 0,0-1-1 0 0,-1 1 0 0 0,1-1 0 0 0,0-1-294 0 0,3 6 292 0 0,1-1-1 0 0,0 1 1 0 0,0-1 0 0 0,6 4-1 0 0,7 7-56 0 0,-12-10 35 0 0,0 0 0 0 0,1-1 1 0 0,-1 0-1 0 0,9 4 1 0 0,6 3-43 0 0,-9-4 30 0 0,0-1 0 0 0,18 6 0 0 0,0-1 36 0 0,-13-4 1 0 0,21 5 1 0 0,15 5-55 0 0,22 8 43 0 0,-33-11 11 0 0,156 45 0 0 0,-176-52-3 0 0,-16-5-20 0 0,1 1 0 0 0,-1-1 0 0 0,1 1-1 0 0,-1 0 1 0 0,1 1 0 0 0,6 3 0 0 0,12 6-346 0 0,-7-6-197 0 0,27 8-1512 0 0,-11-7 1118 0 0,-12-3-135 0 0,-5-1 99 0 0,-1-2 1 0 0,1 1-1 0 0,0-2 0 0 0,16-1 1 0 0,-15 0 68 0 0,-11 0 404 0 0,-1 0-1 0 0,0 0 1 0 0,1 0 0 0 0,-1-1 0 0 0,0 0 0 0 0,0 0 0 0 0,7-4 0 0 0,21-8-1498 0 0,24-1-3 0 0,-27 8 1664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7023 0 0,'0'2'58'0'0,"0"-1"-1"0"0,0 1 1 0 0,0-1-1 0 0,0 1 0 0 0,0-1 1 0 0,0 1-1 0 0,0-1 1 0 0,-1 0-1 0 0,1 1 0 0 0,0-1 1 0 0,-1 1-1 0 0,1-1 1 0 0,-1 0-1 0 0,0 1 1 0 0,1-1-1 0 0,-1 0 0 0 0,0 0 1 0 0,0 1-1 0 0,0-1 1 0 0,-1 1-1 0 0,-26 26 1019 0 0,19-20-642 0 0,-148 170 3938 0 0,107-101-3804 0 0,33-47-414 0 0,14-24-116 0 0,0-1-1 0 0,-1 1 1 0 0,-7 10-1 0 0,6-7 10 0 0,4-7-48 0 0,0-1 0 0 0,1 0 0 0 0,-1 1 0 0 0,0-1 0 0 0,0 0 0 0 0,1 1 0 0 0,-1-1 0 0 0,0 0 1 0 0,-1 0-1 0 0,1 0 0 0 0,0 0 0 0 0,0 0 0 0 0,0 0 0 0 0,-1 0 0 0 0,-1 1 0 0 0,2-2-167 0 0,11-8-654 0 0,-7 6 590 0 0,0 0 1 0 0,0 0-1 0 0,-1-1 1 0 0,1 1-1 0 0,0-1 1 0 0,-1 1-1 0 0,0-1 1 0 0,1 0-1 0 0,2-6 1 0 0,-2 5-134 0 0,0 0-1 0 0,0 1 1 0 0,0-1 0 0 0,1 1-1 0 0,7-7 1 0 0,7-5-1116 0 0,3-7-433 0 0,-8 9 449 0 0,-1 1 0 0 0,20-28 1 0 0,-20 24 526 0 0,1 3 578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8.93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4919 0 0,'3'11'174'0'0,"-1"-1"-1"0"0,1 19 0 0 0,2 5 470 0 0,4 40 2174 0 0,-2-24-1338 0 0,-4-18-980 0 0,0-3 168 0 0,-3 55 0 0 0,0-24 395 0 0,-2 17-472 0 0,-2-35-1730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8231 0 0,'-14'20'604'0'0,"0"0"0"0"0,-1-1 0 0 0,-29 29 0 0 0,-9 11 1220 0 0,-145 208 840 0 0,188-243-2579 0 0,9-21-73 0 0,0-1 0 0 0,0 1-1 0 0,0 0 1 0 0,0-1 0 0 0,-1 1 0 0 0,1-1-1 0 0,-4 5 1 0 0,13-1-161 0 0,-6-6 110 0 0,-1 0 0 0 0,1 0 0 0 0,0 0 0 0 0,-1 0-1 0 0,1 0 1 0 0,-1 0 0 0 0,1-1 0 0 0,-1 1 0 0 0,1-1 0 0 0,-1 1 0 0 0,1-1 0 0 0,-1 1 0 0 0,1-1 0 0 0,1-1 0 0 0,21-13-776 0 0,-22 13 665 0 0,14-10-861 0 0,-1-2 0 0 0,-1 1 1 0 0,17-22-1 0 0,-23 26 113 0 0,1-2-462 0 0,-1 0 0 0 0,7-13 0 0 0,13-17-1863 0 0,-5 14 2364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8839 0 0,'-3'5'136'0'0,"0"0"0"0"0,-1 1 0 0 0,1-2 0 0 0,-1 1 0 0 0,-1 0 0 0 0,-6 6 0 0 0,-16 18 512 0 0,-19 20 1522 0 0,-1 16-1108 0 0,37-51-797 0 0,-11 21 0 0 0,-6 8 149 0 0,21-34-344 0 0,0 1 0 0 0,1 0 0 0 0,1 0-1 0 0,-5 13 1 0 0,8-20-51 0 0,0-1-5 0 0,1-1 0 0 0,0 1 0 0 0,-1-1 0 0 0,1 0 0 0 0,0 1 0 0 0,0-1 0 0 0,0 1 0 0 0,0-1 0 0 0,0 1-1 0 0,0-1 1 0 0,0 1 0 0 0,1-1 0 0 0,-1 1 0 0 0,0-1 0 0 0,2 3 0 0 0,-2-4-20 0 0,1 0 1 0 0,0 0 0 0 0,-1 1-1 0 0,1-1 1 0 0,0 0-1 0 0,-1 0 1 0 0,1 0-1 0 0,0 0 1 0 0,0 0-1 0 0,-1 0 1 0 0,1 0-1 0 0,0 0 1 0 0,-1 0-1 0 0,1-1 1 0 0,0 1 0 0 0,-1 0-1 0 0,1 0 1 0 0,0-1-1 0 0,-1 1 1 0 0,2-1-1 0 0,2-3-169 0 0,0 0 0 0 0,0 0 0 0 0,0-1 0 0 0,0 1 0 0 0,-1-1 0 0 0,6-9-1 0 0,2-4-755 0 0,18-26-4944 0 0,38-83 1 0 0,-57 107 5176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1362 641 5927 0 0,'-6'5'615'0'0,"-41"35"1564"0"0,44-37-1942 0 0,0 0 0 0 0,0 0 0 0 0,0 0 0 0 0,0 1 0 0 0,-3 5 0 0 0,-8 10 699 0 0,9-14-642 0 0,0 1-1 0 0,1-1 0 0 0,0 1 1 0 0,0 0-1 0 0,0 0 0 0 0,-3 10 1 0 0,-21 34 500 0 0,-5 9-102 0 0,17-25-261 0 0,-3-1 0 0 0,-37 53-1 0 0,53-81-386 0 0,0 0 0 0 0,1-1 0 0 0,-1 1-1 0 0,1 0 1 0 0,-3 10 0 0 0,4-10-40 0 0,1-5-3 0 0,0 0 0 0 0,0 1 0 0 0,0-1 0 0 0,-1 0 0 0 0,1 1 0 0 0,0-1 0 0 0,0 0 0 0 0,0 0 0 0 0,0 1 0 0 0,0-1 0 0 0,0 0 0 0 0,0 1 0 0 0,0-1 0 0 0,0 0 0 0 0,0 1 0 0 0,0-1 0 0 0,0 0 0 0 0,0 0 0 0 0,1 1 0 0 0,-1-1 0 0 0,0 0 0 0 0,0 1 0 0 0,0-1 1 0 0,0 0-1 0 0,0 0 0 0 0,1 1 0 0 0,-1-1 0 0 0,0 0 0 0 0,0 0 0 0 0,0 1 0 0 0,1-1 0 0 0,-1 0 0 0 0,0 0 0 0 0,0 0 0 0 0,1 0 0 0 0,-1 1 0 0 0,0-1 0 0 0,0 0 0 0 0,1 0 0 0 0,-1 0 0 0 0,0 0 0 0 0,1 0 0 0 0,-1 0 0 0 0,10 0-79 0 0,-5-2-61 0 0,-1 0 1 0 0,0 0-1 0 0,1-1 1 0 0,-1 0-1 0 0,0 1 1 0 0,0-1-1 0 0,-1-1 1 0 0,4-3-1 0 0,26-32-2176 0 0,-15 17 766 0 0,-8 9-316 0 0,12-20-1 0 0,-6 8-270 0 0,19-41-2526 0 0,-32 64 4645 0 0,-3 1 26 0 0,1 0 0 0 0,-1 1 0 0 0,0-1 0 0 0,1 0 0 0 0,-1 1 0 0 0,1-1 0 0 0,-1 0 0 0 0,0 0 0 0 0,1 1 0 0 0,-1-1 0 0 0,0 0 0 0 0,0 0 0 0 0,0 0 1 0 0,0 0-1 0 0,0 1 0 0 0,0-1 0 0 0,0 0 0 0 0,0 0 0 0 0,0-1 0 0 0,0 0 1111 0 0,-1 2-821 0 0,0 1 1 0 0,0-1-1 0 0,1 1 0 0 0,-1-1 1 0 0,0 0-1 0 0,0 1 1 0 0,1-1-1 0 0,-1 1 1 0 0,0 0-1 0 0,1-1 0 0 0,-1 1 1 0 0,0 0-1 0 0,1-1 1 0 0,-1 1-1 0 0,0 1 0 0 0,-35 56 4443 0 0,-18 33-2193 0 0,31-55-1935 0 0,18-28-436 0 0,-1 0 0 0 0,1 1 0 0 0,-7 15-1 0 0,-93 237 1030 0 0,104-259-1193 0 0,0 0 0 0 0,1 0 1 0 0,-1 0-1 0 0,1 0 0 0 0,-1 0 0 0 0,1 0 0 0 0,0 0 1 0 0,0-1-1 0 0,0 1 0 0 0,0 0 0 0 0,0 0 1 0 0,0 0-1 0 0,1 0 0 0 0,0 3 0 0 0,1-5-9 0 0,-1-1 1 0 0,1 1-1 0 0,0 0 0 0 0,-1 0 0 0 0,1-1 1 0 0,0 1-1 0 0,-1-1 0 0 0,1 0 0 0 0,0 0 0 0 0,2-1 1 0 0,6-5-145 0 0,-1 0 1 0 0,0-1 0 0 0,14-16 0 0 0,-6 6-285 0 0,44-52-1181 0 0,-21 22 893 0 0,-10 8 118 0 0,-22 29 520 0 0,-1 1 1 0 0,1-1-1 0 0,1 2 1 0 0,16-16-1 0 0,-28 28 177 0 0,1 0 0 0 0,-1 1 0 0 0,1-1 0 0 0,-4 8 0 0 0,-2 4 173 0 0,-28 45 1299 0 0,-14 21-376 0 0,-9 16-344 0 0,46-77-709 0 0,-13 31-1 0 0,4-7-71 0 0,-1 1 80 0 0,-21 53 0 0 0,41-90-154 0 0,-9 24 64 0 0,12-31-66 0 0,-1 1 0 0 0,1-1 0 0 0,0 1 0 0 0,0-1-1 0 0,-1 1 1 0 0,1-1 0 0 0,0 1 0 0 0,0-1 0 0 0,0 1-1 0 0,1-1 1 0 0,-1 0 0 0 0,0 1 0 0 0,1-1 0 0 0,-1 1-1 0 0,0-1 1 0 0,1 0 0 0 0,1 3 0 0 0,-2-3-13 0 0,1-1 1 0 0,0 0-1 0 0,-1 0 0 0 0,1 0 1 0 0,-1 0-1 0 0,1 0 0 0 0,0 0 1 0 0,-1 0-1 0 0,1 0 0 0 0,-1-1 1 0 0,1 1-1 0 0,-1 0 0 0 0,1 0 1 0 0,-1 0-1 0 0,1-1 0 0 0,0 1 1 0 0,-1 0-1 0 0,1 0 0 0 0,-1-1 1 0 0,0 1-1 0 0,1 0 0 0 0,-1-1 1 0 0,1 1-1 0 0,-1-1 0 0 0,1 0 1 0 0,14-13-342 0 0,-14 14 302 0 0,3-5-100 0 0,0 1 1 0 0,0-1-1 0 0,-1 0 0 0 0,4-6 0 0 0,10-15-389 0 0,10-4 45 0 0,12-15-92 0 0,-16 13 194 0 0,-7 9-39 0 0,33-35-1 0 0,-49 58 452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0,1 0 0 0 0,-9 16 506 0 0,-13 22 392 0 0,-66 93 622 0 0,-51 91-174 0 0,60-85-772 0 0,65-113-508 0 0,8-16-49 0 0,0 0 1 0 0,1 0 0 0 0,0 0-1 0 0,1 1 1 0 0,-5 16-1 0 0,6-20-35 0 0,1 10 4 0 0,1-15-4 0 0,0 0 1 0 0,0 1-1 0 0,0-1 1 0 0,0 0-1 0 0,1 0 1 0 0,-1 1 0 0 0,0-1-1 0 0,0 0 1 0 0,0 0-1 0 0,1 1 1 0 0,-1-1-1 0 0,0 0 1 0 0,0 0-1 0 0,1 1 1 0 0,-1-1-1 0 0,0 0 1 0 0,1 0-1 0 0,-1 0 1 0 0,0 0 0 0 0,0 0-1 0 0,1 1 1 0 0,-1-1-1 0 0,0 0 1 0 0,1 0-1 0 0,-1 0 1 0 0,0 0-1 0 0,1 0 1 0 0,-1 0-1 0 0,0 0 1 0 0,1 0-1 0 0,-1 0 1 0 0,0 0 0 0 0,1 0-1 0 0,-1 0 1 0 0,0 0-1 0 0,1 0 1 0 0,0-1-1 0 0,4-1-31 0 0,-1 0-1 0 0,1-1 0 0 0,0 1 1 0 0,-1-1-1 0 0,0 0 0 0 0,1-1 1 0 0,-1 1-1 0 0,7-8 1 0 0,1-1-52 0 0,16-14-311 0 0,40-49-1 0 0,15-16-550 0 0,-14 32 614 0 0,-129 139-336 0 0,16-18 1960 0 0,22-28-206 0 0,-72 132-553 0 0,39-64-338 0 0,-31 48 173 0 0,25-35-228 0 0,59-111-138 0 0,1 0 0 0 0,-1-1-1 0 0,1 1 1 0 0,0 0 0 0 0,0 0-1 0 0,-1 8 1 0 0,2-12-3 0 0,0 0 0 0 0,0 0-1 0 0,0 0 1 0 0,0 1 0 0 0,0-1 0 0 0,0 0-1 0 0,-1 0 1 0 0,1 0 0 0 0,0 1 0 0 0,0-1-1 0 0,0 0 1 0 0,0 0 0 0 0,0 1-1 0 0,0-1 1 0 0,0 0 0 0 0,0 0 0 0 0,0 1-1 0 0,0-1 1 0 0,1 0 0 0 0,-1 0 0 0 0,0 0-1 0 0,0 1 1 0 0,0-1 0 0 0,0 0 0 0 0,0 0-1 0 0,0 0 1 0 0,0 1 0 0 0,1-1-1 0 0,-1 0 1 0 0,0 0 0 0 0,0 0 0 0 0,0 0-1 0 0,0 1 1 0 0,1-1 0 0 0,-1 0 0 0 0,0 0-1 0 0,0 0 1 0 0,0 0 0 0 0,1 0-1 0 0,-1 0 1 0 0,0 1 0 0 0,0-1 0 0 0,0 0-1 0 0,1 0 1 0 0,-1 0 0 0 0,0 0 0 0 0,0 0-1 0 0,1 0 1 0 0,-1 0 0 0 0,0 0 0 0 0,0 0-1 0 0,0 0 1 0 0,1 0 0 0 0,-1 0 0 0 0,7-4-211 0 0,-3 0 130 0 0,0 1 1 0 0,-1 0 0 0 0,1-1-1 0 0,-1 0 1 0 0,1 0 0 0 0,-1 0-1 0 0,3-6 1 0 0,7-8-144 0 0,31-42-488 0 0,45-80-1 0 0,-71 112 667 0 0,30-35-1 0 0,-41 54 47 0 0,-2 4 1 0 0,-1 1 0 0 0,0 0 0 0 0,1 0 0 0 0,10-7 0 0 0,5-3 0 0 0,-20 14 0 0 0,0 0 0 0 0,-1 1 0 0 0,1-1-1 0 0,0 0 1 0 0,0 0 0 0 0,0 1 0 0 0,0-1 0 0 0,0 0 0 0 0,0 1-1 0 0,-1-1 1 0 0,1 0 0 0 0,0 1 0 0 0,0-1 0 0 0,0 0-1 0 0,0 1 1 0 0,0-1 0 0 0,0 0 0 0 0,0 1 0 0 0,0-1-1 0 0,0 0 1 0 0,0 1 0 0 0,1-1 0 0 0,-1 0 0 0 0,0 0 0 0 0,0 1-1 0 0,0-1 1 0 0,0 0 0 0 0,0 1 0 0 0,1-1 0 0 0,-1 0-1 0 0,0 0 1 0 0,0 1 0 0 0,0-1 0 0 0,1 0 0 0 0,-1 0-1 0 0,0 1 1 0 0,0-1 0 0 0,1 0 0 0 0,-1 0 0 0 0,0 0 0 0 0,1 0-1 0 0,-1 1 1 0 0,0-1 0 0 0,0 0 0 0 0,1 0 0 0 0,-1 0-1 0 0,0 0 1 0 0,1 0 0 0 0,-1 0 0 0 0,0 0 0 0 0,1 0-1 0 0,-1 0 1 0 0,0 0 0 0 0,1 0 0 0 0,-1 0 0 0 0,0 0 0 0 0,1 0-1 0 0,-1 0 1 0 0,0 0 0 0 0,1 0 0 0 0,-1-1 0 0 0,0 1-1 0 0,1 0 1 0 0,-39 66 276 0 0,-5-4 681 0 0,-91 102 0 0 0,-74 80 803 0 0,102-114-1298 0 0,45-49-297 0 0,40-52-146 0 0,13-14-19 0 0,7-6 2 0 0,3-8 0 0 0,3-3-19 0 0,7-6-48 0 0,0-1 0 0 0,-1-1 0 0 0,0 0 0 0 0,0 0 0 0 0,14-19 1 0 0,7-7-94 0 0,-9 13 37 0 0,33-35-390 0 0,119-95-1 0 0,-150 134 421 0 0,-12 9-175 0 0,1 0 0 0 0,1 0-1 0 0,15-8 1 0 0,-37 40 69 0 0,-2-7 366 0 0,-2 1 0 0 0,0-1 0 0 0,-23 23 0 0 0,19-22-8 0 0,-18 19 214 0 0,-36 44 300 0 0,-32 59 85 0 0,-3 0-272 0 0,69-92-431 0 0,-8 13-8 0 0,24-33-49 0 0,19-26 0 0 0,-1 0 0 0 0,1 0 0 0 0,0 0 0 0 0,0 0 0 0 0,0 1 0 0 0,0-1 0 0 0,0 0 0 0 0,0 0 0 0 0,-1 0 0 0 0,1 0 0 0 0,0 0 0 0 0,0 0 0 0 0,0 0 0 0 0,0 1 0 0 0,0-1 0 0 0,0 0 0 0 0,0 0 0 0 0,0 0 0 0 0,0 0 0 0 0,0 0 0 0 0,-1 1 0 0 0,1-1 0 0 0,0 0 0 0 0,0 0 0 0 0,0 0 0 0 0,0 0 0 0 0,0 0 0 0 0,0 1 0 0 0,0-1 0 0 0,0 0 0 0 0,0 0 0 0 0,0 0 0 0 0,0 0 0 0 0,1 1 0 0 0,-1-1 0 0 0,0 0 0 0 0,0 0 0 0 0,0 0 0 0 0,0 0 0 0 0,0 0 0 0 0,0 1 0 0 0,0-1 0 0 0,0 0 0 0 0,0 0 0 0 0,0 0 0 0 0,0 0 0 0 0,1 0 0 0 0,-1 0 0 0 0,0 0 0 0 0,0 1 0 0 0,0-1 0 0 0,0 0 0 0 0,0 0 0 0 0,1 0 0 0 0,-1 0 0 0 0,0 0 0 0 0,0 0 0 0 0,0 0 0 0 0,0 0 0 0 0,0 0 0 0 0,1 0 0 0 0,9-3 0 0 0,19-23-262 0 0,-2 0 0 0 0,42-52-1 0 0,-54 60 160 0 0,24-29-207 0 0,32-37-62 0 0,-59 72 365 0 0,20-21-36 0 0,55-45 1 0 0,-56 54 32 0 0,-15 10-31 0 0,1 1 0 0 0,27-15 0 0 0,-29 18-96 0 0,-13 8 98 0 0,0 0-1 0 0,0 1 1 0 0,1-1 0 0 0,-1 1-1 0 0,0-1 1 0 0,1 1-1 0 0,-1 0 1 0 0,1 0-1 0 0,-1 0 1 0 0,1 0-1 0 0,0 0 1 0 0,3 0 0 0 0,-6 1 32 0 0,0 0 0 0 0,0 0 0 0 0,0 0 1 0 0,0 0-1 0 0,1 0 0 0 0,-1 1 1 0 0,0-1-1 0 0,0 0 0 0 0,0 0 1 0 0,0 0-1 0 0,0 0 0 0 0,0 0 0 0 0,0 0 1 0 0,0 0-1 0 0,1 0 0 0 0,-1 0 1 0 0,0 0-1 0 0,0 1 0 0 0,0-1 1 0 0,0 0-1 0 0,0 0 0 0 0,0 0 0 0 0,0 0 1 0 0,0 0-1 0 0,0 0 0 0 0,0 1 1 0 0,0-1-1 0 0,0 0 0 0 0,0 0 1 0 0,0 0-1 0 0,0 0 0 0 0,0 0 0 0 0,0 0 1 0 0,0 1-1 0 0,0-1 0 0 0,0 0 1 0 0,0 0-1 0 0,0 0 0 0 0,0 0 1 0 0,0 1-1 0 0,-4 7-112 0 0,-6 8 201 0 0,4-9 47 0 0,0-1 0 0 0,-13 12 0 0 0,-3 2 101 0 0,-55 53 648 0 0,-4 3-129 0 0,-48 52 161 0 0,9-18-483 0 0,94-88-339 0 0,20-19-72 0 0,2 1 0 0 0,-1 0 0 0 0,0 0 1 0 0,1 0-1 0 0,0 1 0 0 0,0-1 0 0 0,-5 8 0 0 0,10-9-19 0 0,4-5-9 0 0,8-4-42 0 0,-5 0 5 0 0,0 0-1 0 0,0 0 1 0 0,8-9 0 0 0,9-8-68 0 0,55-48-357 0 0,26-22-53 0 0,-15 23 143 0 0,44-33-126 0 0,-91 72 267 0 0,55-28-1 0 0,-73 44 166 0 0,-21 11 51 0 0,1 0 1 0 0,0 1-1 0 0,1-1 0 0 0,-1 1 1 0 0,1 0-1 0 0,-1 1 1 0 0,13-3-1 0 0,-19 5 27 0 0,1 0 0 0 0,-1-1 0 0 0,0 1 0 0 0,0 0 0 0 0,0 0 0 0 0,0 0 0 0 0,0 0 0 0 0,0 0 0 0 0,0 0 0 0 0,0 0 0 0 0,0 0 0 0 0,1 0 0 0 0,-1 0 0 0 0,0 0 0 0 0,0 0 0 0 0,0 0 0 0 0,0 0 0 0 0,0 0 0 0 0,0 0 1 0 0,0 0-1 0 0,0 0 0 0 0,1 0 0 0 0,-1 0 0 0 0,0 0 0 0 0,0 0 0 0 0,0 0 0 0 0,0 0 0 0 0,0 1 0 0 0,0-1 0 0 0,0 0 0 0 0,0 0 0 0 0,0 0 0 0 0,1 0 0 0 0,-1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0,0 0 0 0 0,0 0 0 0 0,0 0 0 0 0,-1 0 0 0 0,-4 6 8 0 0,5-5-5 0 0,-12 10 90 0 0,-1-1-1 0 0,-26 18 0 0 0,0-1 55 0 0,-382 276 1950 0 0,280-204-1614 0 0,-32 36-8 0 0,151-116-412 0 0,16-14-25 0 0,14-13-101 0 0,13-14-133 0 0,-16 16 139 0 0,1 0 0 0 0,-1 0-1 0 0,10-6 1 0 0,219-138-1519 0 0,-200 133 1200 0 0,47-17-1 0 0,-51 22 178 0 0,12-4-128 0 0,-15 6-201 0 0,27-14-1 0 0,17-9-719 0 0,-64 31 1022 0 0,-7 2 225 0 0,1 0 0 0 0,-1 0 0 0 0,0 0 0 0 0,0 0 1 0 0,0 0-1 0 0,0 0 0 0 0,0 0 0 0 0,0 0 0 0 0,0 0 1 0 0,1 0-1 0 0,-1 0 0 0 0,0 0 0 0 0,0 0 1 0 0,0 0-1 0 0,0 0 0 0 0,0 0 0 0 0,0 1 0 0 0,0-1 1 0 0,0 0-1 0 0,0 0 0 0 0,1 0 0 0 0,-1 0 0 0 0,0 0 1 0 0,0 0-1 0 0,0 0 0 0 0,0 1 0 0 0,0-1 0 0 0,0 0 1 0 0,0 0-1 0 0,0 0 0 0 0,0 0 0 0 0,0 0 1 0 0,0 0-1 0 0,0 0 0 0 0,0 1 0 0 0,0-1 0 0 0,0 0 1 0 0,0 0-1 0 0,0 0 0 0 0,0 0 0 0 0,0 0 0 0 0,0 0 1 0 0,0 1-1 0 0,0-1 0 0 0,0 0 0 0 0,0 0 0 0 0,-1 0 1 0 0,1 0-1 0 0,0 0 0 0 0,0 0 0 0 0,0 0 1 0 0,0 0-1 0 0,0 1 0 0 0,0-1 0 0 0,0 0 0 0 0,0 0 1 0 0,0 0-1 0 0,-1 0 0 0 0,1 0 0 0 0,0 0 0 0 0,0 0 1 0 0,0 0-1 0 0,0 0 0 0 0,-7 8 44 0 0,6-7-26 0 0,-10 10 292 0 0,-1 0-1 0 0,0-2 1 0 0,0 1 0 0 0,-16 8-1 0 0,-12 9 213 0 0,19-11-277 0 0,-100 79 927 0 0,-6 12-260 0 0,-36 34-60 0 0,157-135-776 0 0,9-9-72 0 0,0 1-1 0 0,0-1 1 0 0,0 1 0 0 0,0-1-1 0 0,0 1 1 0 0,0 0 0 0 0,1 0-1 0 0,3-1 1 0 0,9-6-74 0 0,12-12-155 0 0,-1-1 0 0 0,-1-1 1 0 0,33-38-1 0 0,34-31-379 0 0,116-85-65 0 0,-168 138 525 0 0,-27 25 13 0 0,0 1 0 0 0,20-15-1 0 0,-15 11-256 0 0,-17 15 284 0 0,-4 2 38 0 0,-9 8 128 0 0,-28 23 239 0 0,-19 15 208 0 0,-372 264 1852 0 0,415-299-2286 0 0,-19 13 35 0 0,25-20 11 0 0,7-6-96 0 0,5-4-31 0 0,2 0-11 0 0,0 0-1 0 0,0 0 0 0 0,0 0 1 0 0,1 1-1 0 0,9-7 0 0 0,5-6-118 0 0,30-27-270 0 0,2 1 0 0 0,2 3 0 0 0,93-53 0 0 0,-53 41 67 0 0,-82 46 252 0 0,0 1-432 0 0,-22 14 145 0 0,-63 48 568 0 0,18-16 361 0 0,-56 54 1 0 0,31-19 142 0 0,-23 22-40 0 0,61-57-611 0 0,21-19 29 0 0,-33 37 0 0 0,39-40-14 0 0,11-14-43 0 0,0 1 0 0 0,0 0 0 0 0,0 0 0 0 0,1 0 0 0 0,-1 0-1 0 0,1 1 1 0 0,-4 10 0 0 0,7-16-18 0 0,0 0 0 0 0,0 0 0 0 0,0 0 0 0 0,0-1 0 0 0,0 1 0 0 0,1 0-1 0 0,-1 0 1 0 0,0 0 0 0 0,0 0 0 0 0,0 0 0 0 0,0 0 0 0 0,1-1 0 0 0,-1 1 0 0 0,0 0 0 0 0,0 0-1 0 0,0 0 1 0 0,0 0 0 0 0,1 0 0 0 0,-1 0 0 0 0,0 0 0 0 0,0 0 0 0 0,0 0 0 0 0,1 0 0 0 0,-1 0 0 0 0,0 0-1 0 0,0 0 1 0 0,0 0 0 0 0,1 0 0 0 0,-1 0 0 0 0,0 0 0 0 0,0 0 0 0 0,0 0 0 0 0,0 0 0 0 0,1 0-1 0 0,-1 1 1 0 0,0-1 0 0 0,0 0 0 0 0,0 0 0 0 0,0 0 0 0 0,1 0 0 0 0,-1 0 0 0 0,0 0 0 0 0,0 1 0 0 0,0-1-1 0 0,0 0 1 0 0,0 0 0 0 0,0 0 0 0 0,1 0 0 0 0,-1 1 0 0 0,0-1 0 0 0,0 0 0 0 0,0 0 0 0 0,0 0-1 0 0,0 0 1 0 0,0 1 0 0 0,0-1 0 0 0,0 0 0 0 0,0 0 0 0 0,0 0 0 0 0,0 1 0 0 0,0-1 0 0 0,0 0 0 0 0,0 0-1 0 0,0 0 1 0 0,0 1 0 0 0,0-1 0 0 0,0 0 0 0 0,0 0-6 0 0,7-4-38 0 0,1 0 1 0 0,-1-1 0 0 0,-1 0-1 0 0,1 0 1 0 0,-1 0 0 0 0,7-9-1 0 0,13-9-82 0 0,123-112-661 0 0,-86 75 336 0 0,96-70 0 0 0,-88 79 410 0 0,83-55-730 0 0,-149 103 634 0 0,0 0 0 0 0,1 1-1 0 0,-1 0 1 0 0,1 0 0 0 0,-1 0-1 0 0,7-1 1 0 0,-25 25-583 0 0,1-9 877 0 0,0 0 1 0 0,-1-1-1 0 0,-25 18 0 0 0,16-13 113 0 0,-23 18 262 0 0,-37 32 337 0 0,-236 233 1008 0 0,215-192-1463 0 0,55-56-180 0 0,31-35-141 0 0,2 1-1 0 0,-20 28 0 0 0,35-45-91 0 0,0-1-1 0 0,0 0 0 0 0,0 0 0 0 0,-1 0 1 0 0,1 0-1 0 0,0 0 0 0 0,0 0 0 0 0,0 1 1 0 0,0-1-1 0 0,0 0 0 0 0,-1 0 0 0 0,1 0 0 0 0,0 0 1 0 0,0 1-1 0 0,0-1 0 0 0,0 0 0 0 0,0 0 1 0 0,0 0-1 0 0,0 1 0 0 0,0-1 0 0 0,0 0 1 0 0,0 0-1 0 0,0 0 0 0 0,0 1 0 0 0,0-1 0 0 0,0 0 1 0 0,0 0-1 0 0,0 0 0 0 0,0 1 0 0 0,0-1 1 0 0,0 0-1 0 0,0 0 0 0 0,0 0 0 0 0,0 1 0 0 0,0-1 1 0 0,0 0-1 0 0,0 0 0 0 0,0 0 0 0 0,1 0 1 0 0,-1 1-1 0 0,0-1 0 0 0,0 0 0 0 0,0 0 1 0 0,0 0-1 0 0,0 0 0 0 0,1 0 0 0 0,-1 1 0 0 0,0-1 1 0 0,0 0-1 0 0,0 0 0 0 0,0 0 0 0 0,1 0 1 0 0,-1 0-1 0 0,1 0-1 0 0,-1 0 0 0 0,1 0 0 0 0,0 0 0 0 0,0 0 0 0 0,-1 0 0 0 0,1-1 0 0 0,0 1 0 0 0,-1 0 0 0 0,1 0 0 0 0,0-1 1 0 0,-1 1-1 0 0,1 0 0 0 0,0-1 0 0 0,-1 1 0 0 0,1-1 0 0 0,63-57-257 0 0,76-63-416 0 0,-71 66 278 0 0,33-23 81 0 0,-50 42 219 0 0,80-42-1 0 0,-97 60-30 0 0,51-22-389 0 0,-75 35 402 0 0,0 0-329 0 0,-9 6 292 0 0,-6 5 161 0 0,-9 9 176 0 0,-2-1 1 0 0,1 0-1 0 0,-2-1 1 0 0,0-1-1 0 0,-22 14 1 0 0,-27 20 313 0 0,-87 75 326 0 0,79-63-513 0 0,-23 21 11 0 0,-25 20-48 0 0,90-75-116 0 0,28-23-85 0 0,6-6-63 0 0,7-7-55 0 0,28-24-343 0 0,62-52-255 0 0,-40 40 388 0 0,98-71-263 0 0,75-40-108 0 0,-120 91 192 0 0,-99 61 335 0 0,-45 40-72 0 0,3-11 333 0 0,-54 33 0 0 0,36-25 50 0 0,-181 114 829 0 0,-13 18-122 0 0,80-60-264 0 0,123-81-575 0 0,-69 36 11 0 0,94-55-93 0 0,11-4 0 0 0,6-3 0 0 0,73-46-272 0 0,35-26-272 0 0,-76 52 359 0 0,53-27-1 0 0,-33 21 45 0 0,108-62-579 0 0,-83 55 139 0 0,-55 26 266 0 0,-11 6 42 0 0,-11 5 106 0 0,-11 5 55 0 0,-65 40 486 0 0,-39 22 462 0 0,-84 46 149 0 0,-50 26 196 0 0,237-134-1163 0 0,-1-1 0 0 0,0 1 0 0 0,-14 3 0 0 0,22-8-18 0 0,2-3 0 0 0,6-3 0 0 0,105-70-468 0 0,-36 26 152 0 0,271-174-1295 0 0,-253 166 989 0 0,-11 0-222 0 0,-83 58 830 0 0,1 0 0 0 0,-1 0 1 0 0,0 0-1 0 0,0 0 0 0 0,0 0 0 0 0,1 0 1 0 0,-1-1-1 0 0,0 1 0 0 0,-1 0 1 0 0,1-1-1 0 0,0 1 0 0 0,0-1 0 0 0,-1 1 1 0 0,1-2-1 0 0,0 2 15 0 0,-1 0 1 0 0,0 0-1 0 0,0 0 0 0 0,0 0 1 0 0,0 0-1 0 0,0 0 0 0 0,0 0 0 0 0,-1 0 1 0 0,1 0-1 0 0,0 0 0 0 0,0 0 1 0 0,-1 0-1 0 0,1 1 0 0 0,-1-1 1 0 0,1 0-1 0 0,-1 0 0 0 0,1 0 1 0 0,-1-1-1 0 0,-2 0 43 0 0,1 0-1 0 0,-1-1 1 0 0,0 1 0 0 0,0 0 0 0 0,0 0-1 0 0,0 0 1 0 0,0 1 0 0 0,0-1 0 0 0,0 1-1 0 0,0-1 1 0 0,-6 0 0 0 0,-2-1 93 0 0,0 2 0 0 0,0-1 0 0 0,0 1 0 0 0,-1 1 0 0 0,1-1 0 0 0,-11 3 0 0 0,-68 12 343 0 0,79-12-418 0 0,-10 3 21 0 0,-24 10 0 0 0,21-7-54 0 0,1 0 47 0 0,1 2 1 0 0,-36 19-1 0 0,-35 29-60 0 0,92-57-20 0 0,0-1 1 0 0,0 1-1 0 0,0 0 0 0 0,0-1 1 0 0,0 1-1 0 0,0 0 0 0 0,1 0 0 0 0,-1-1 1 0 0,0 1-1 0 0,0 0 0 0 0,1 0 0 0 0,-1 1 1 0 0,3-1-112 0 0,6-7 41 0 0,2-2 33 0 0,-4 3-15 0 0,0 0-1 0 0,0 0 1 0 0,-1 0 0 0 0,6-8-1 0 0,-2 2 24 0 0,0 1 0 0 0,12-10 0 0 0,13-14 24 0 0,-2-1-49 0 0,-15 18 57 0 0,13-20 0 0 0,-8 8 1 0 0,-9 13 0 0 0,0-1 0 0 0,10-22 0 0 0,-22 38 0 0 0,0 0 0 0 0,-1-1 0 0 0,1 1 0 0 0,-1-1 0 0 0,0 1 0 0 0,1-1 0 0 0,-1 1 0 0 0,0-1 0 0 0,0 1 0 0 0,0-3 0 0 0,0 4 6 0 0,0-1-1 0 0,0 1 1 0 0,-1-1-1 0 0,1 1 1 0 0,0-1-1 0 0,-1 1 1 0 0,1-1-1 0 0,0 1 1 0 0,-1-1 0 0 0,1 1-1 0 0,-1-1 1 0 0,1 1-1 0 0,0-1 1 0 0,-1 1-1 0 0,1 0 1 0 0,-1-1-1 0 0,1 1 1 0 0,-1 0-1 0 0,1 0 1 0 0,-1-1-1 0 0,0 1 1 0 0,1 0-1 0 0,-1 0 1 0 0,1 0 0 0 0,-1 0-1 0 0,1 0 1 0 0,-1-1-1 0 0,0 1 1 0 0,1 0-1 0 0,-1 0 1 0 0,1 1-1 0 0,-1-1 1 0 0,-1 0-1 0 0,2 0 6 0 0,-5 1-1 0 0,-1 0-1 0 0,1 0 1 0 0,0 1 0 0 0,-1 0 0 0 0,1 0 0 0 0,0 0 0 0 0,-7 4-1 0 0,5-2 5 0 0,-1 1-5 0 0,0 0-1 0 0,1 1 1 0 0,-1-1 0 0 0,1 1 0 0 0,-6 8-1 0 0,-3 1-7 0 0,7-6 15 0 0,0 0 0 0 0,1 1-1 0 0,0 0 1 0 0,-8 15 0 0 0,-24 48 291 0 0,32-58-213 0 0,7-12-81 0 0,-1 0 0 0 0,1 0 0 0 0,0 0 0 0 0,0 1 0 0 0,0-1 0 0 0,0 0 0 0 0,0 0 0 0 0,1 1 0 0 0,-1-1 0 0 0,1 0 0 0 0,0 7 0 0 0,0-10-13 0 0,0 0 1 0 0,0 0-1 0 0,0 1 1 0 0,0-1-1 0 0,0 0 0 0 0,1 1 1 0 0,-1-1-1 0 0,0 0 0 0 0,0 0 1 0 0,0 1-1 0 0,0-1 0 0 0,0 0 1 0 0,1 0-1 0 0,-1 1 0 0 0,0-1 1 0 0,0 0-1 0 0,0 0 0 0 0,1 1 1 0 0,-1-1-1 0 0,0 0 0 0 0,0 0 1 0 0,1 0-1 0 0,-1 0 0 0 0,0 1 1 0 0,0-1-1 0 0,1 0 0 0 0,-1 0 1 0 0,0 0-1 0 0,1 0 0 0 0,-1 0 1 0 0,0 0-1 0 0,11-4 2 0 0,8-14-4 0 0,-17 16 3 0 0,52-62-6 0 0,60-91-1 0 0,-64 71-47 0 0,-32 53 42 0 0,14-34-42 0 0,-12 24 42 0 0,-18 38 5 0 0,-1 0 0 0 0,0 0-1 0 0,0 0 1 0 0,0-1 0 0 0,-1 1-1 0 0,1 0 1 0 0,-1 0 0 0 0,0-5-1 0 0,1-1-5 0 0,-1 8-62 0 0,-2 1 60 0 0,1 1 1 0 0,-1 0 0 0 0,0 0 0 0 0,1 0 0 0 0,-1 0 0 0 0,0 0 0 0 0,1 0 0 0 0,-1 0 0 0 0,1 0 0 0 0,0 1 0 0 0,-1-1 0 0 0,1 1 0 0 0,0-1 0 0 0,0 1 0 0 0,0-1 0 0 0,-2 4 0 0 0,-1 0-16 0 0,-71 80-46 0 0,14-17 75 0 0,49-56 3 0 0,0 0 0 0 0,1 0-1 0 0,0 1 1 0 0,-10 18 0 0 0,-14 25 184 0 0,10-18-6 0 0,1 2 0 0 0,-35 81 0 0 0,59-115-155 0 0,4-7 0 0 0,4-5 2 0 0,2-5-28 0 0,-1 0 0 0 0,1-1 0 0 0,-2 0 0 0 0,12-21 0 0 0,-6 9-81 0 0,29-35-1 0 0,-12 17-19 0 0,-7 7-9 0 0,40-61-172 0 0,-46 64 244 0 0,37-76-20 0 0,-44 86 58 0 0,-9 18 0 0 0,0 1 0 0 0,0-1 0 0 0,0 0 0 0 0,-1 1 0 0 0,1-1 0 0 0,-1 0 0 0 0,0 0 0 0 0,0 0 0 0 0,-1 0 0 0 0,1-6 0 0 0,-1 10 0 0 0,0 0 0 0 0,0 0 0 0 0,0-1 0 0 0,0 1 0 0 0,0 0 0 0 0,0 0 0 0 0,0-1 0 0 0,0 1 0 0 0,0 0 0 0 0,-1 0 0 0 0,1-1 0 0 0,0 1 0 0 0,0 0 0 0 0,0 0 0 0 0,-1 0 0 0 0,1-1 0 0 0,0 1 0 0 0,0 0 0 0 0,0 0 0 0 0,-1 0 0 0 0,1 0 0 0 0,0 0 0 0 0,0 0 0 0 0,-1-1 0 0 0,1 1 0 0 0,0 0 0 0 0,0 0 0 0 0,-1 0 0 0 0,1 0 0 0 0,0 0 0 0 0,-1 0 0 0 0,1 0 0 0 0,0 0 0 0 0,0 0 0 0 0,-1 0 0 0 0,1 0 0 0 0,0 0 0 0 0,0 0 0 0 0,-1 0 0 0 0,1 1 0 0 0,0-1 0 0 0,0 0 0 0 0,-1 0 0 0 0,-8 4 0 0 0,5-1-8 0 0,-1 0 1 0 0,0 0-1 0 0,1 1 0 0 0,0 0 0 0 0,-1 0 0 0 0,2 0 1 0 0,-6 7-1 0 0,-1 1-13 0 0,-37 44-96 0 0,-46 74-1 0 0,76-105 228 0 0,-3 7-27 0 0,-30 62-1 0 0,-6 40 265 0 0,53-129-298 0 0,1 1 0 0 0,0-1 0 0 0,1 1-1 0 0,-1-1 1 0 0,1 1 0 0 0,0-1 0 0 0,0 1 0 0 0,1 0-1 0 0,0 7 1 0 0,0-12-50 0 0,0-1 0 0 0,0 1 0 0 0,0-1 0 0 0,0 1 0 0 0,1-1 0 0 0,-1 0 0 0 0,0 1 0 0 0,0-1 0 0 0,0 1 0 0 0,1-1 0 0 0,-1 0 0 0 0,0 1 0 0 0,1-1 0 0 0,-1 0 0 0 0,0 1 0 0 0,1-1 0 0 0,-1 0 0 0 0,0 1 0 0 0,1-1 0 0 0,-1 0 0 0 0,0 0 0 0 0,1 1 0 0 0,-1-1-1 0 0,1 0 1 0 0,-1 0 0 0 0,1 0 0 0 0,-1 0 0 0 0,1 1 0 0 0,-1-1 0 0 0,0 0 0 0 0,1 0 0 0 0,-1 0 0 0 0,1 0 0 0 0,-1 0 0 0 0,1 0 0 0 0,-1 0 0 0 0,1 0 0 0 0,-1 0 0 0 0,1-1 0 0 0,-1 1 0 0 0,0 0 0 0 0,1 0 0 0 0,-1 0 0 0 0,1 0 0 0 0,-1-1 0 0 0,1 1 0 0 0,-1 0 0 0 0,0-1 0 0 0,1 1 0 0 0,22-17-260 0 0,-20 14 260 0 0,7-7-15 0 0,0 0 1 0 0,0-1 0 0 0,-1-1-1 0 0,10-17 1 0 0,16-20-180 0 0,-25 37 93 0 0,178-219-371 0 0,-146 180 187 0 0,-86 97-92 0 0,-13 6 383 0 0,16-16 112 0 0,5-3 35 0 0,-49 49 320 0 0,-25 39 363 0 0,78-85-694 0 0,15-18 6 0 0,-24 34 0 0 0,30-38-64 0 0,-6 9 83 0 0,16-21-160 0 0,1-1-1 0 0,-1 0 1 0 0,0 1 0 0 0,1-1 0 0 0,-1 1 0 0 0,1-1 0 0 0,-1 1-1 0 0,1-1 1 0 0,0 1 0 0 0,0-1 0 0 0,0 1 0 0 0,0-1-1 0 0,0 1 1 0 0,0 2 0 0 0,0-4-8 0 0,1 1 0 0 0,-1-1 0 0 0,1 1 0 0 0,-1 0 0 0 0,1-1 0 0 0,-1 1 0 0 0,1-1 0 0 0,-1 1 0 0 0,1-1 0 0 0,-1 1 0 0 0,1-1 0 0 0,0 0 0 0 0,-1 1 0 0 0,1-1 0 0 0,-1 0 0 0 0,1 1 0 0 0,0-1 0 0 0,0 0 0 0 0,-1 0 0 0 0,1 0 0 0 0,0 0 0 0 0,-1 0 0 0 0,1 1 0 0 0,0-1 0 0 0,0 0 0 0 0,-1-1 0 0 0,1 1 0 0 0,0 0 0 0 0,-1 0 0 0 0,1 0 0 0 0,0 0 0 0 0,0 0 0 0 0,-1-1 0 0 0,2 0 0 0 0,2 0-24 0 0,1 0 0 0 0,-1 0-1 0 0,0-1 1 0 0,6-3 0 0 0,29-20-171 0 0,-1-2 0 0 0,66-63 0 0 0,-85 74-35 0 0,39-25 0 0 0,-55 39 195 0 0,1-1 1 0 0,-1 1-1 0 0,1 1 0 0 0,0-1 1 0 0,0 1-1 0 0,-1-1 0 0 0,1 1 1 0 0,0 0-1 0 0,0 0 0 0 0,0 1 1 0 0,6-1-1 0 0,-10 1 30 0 0,1 0 0 0 0,-1 0 0 0 0,0 0 0 0 0,1 0 0 0 0,-1 0 0 0 0,1 1 0 0 0,-1-1 0 0 0,0 0 0 0 0,1 0 0 0 0,-1 0 0 0 0,1 0 0 0 0,-1 1 0 0 0,0-1 0 0 0,1 0 0 0 0,-1 1 0 0 0,0-1 0 0 0,0 0 0 0 0,1 0 0 0 0,-1 1 0 0 0,0-1 0 0 0,0 0 0 0 0,1 1 0 0 0,-1-1 0 0 0,0 1-1 0 0,0-1 1 0 0,0 0 0 0 0,1 1 0 0 0,-1-1 0 0 0,0 1 0 0 0,0-1 0 0 0,0 0 0 0 0,0 1 0 0 0,0-1 0 0 0,0 1 0 0 0,0-1 0 0 0,0 1 0 0 0,0-1 0 0 0,0 0 0 0 0,0 1 0 0 0,0-1 0 0 0,-1 1 0 0 0,1-1 0 0 0,0 0 0 0 0,0 1 0 0 0,-11 20-203 0 0,9-16 172 0 0,-5 5 50 0 0,0 1 0 0 0,0-1-1 0 0,-14 14 1 0 0,-4 5 160 0 0,-4 5 100 0 0,-11 16 81 0 0,-8 15 64 0 0,-29 46-126 0 0,66-97-218 0 0,9-12-63 0 0,0 0 0 0 0,0 0 0 0 0,0 1 0 0 0,1-1 0 0 0,-1 0 1 0 0,1 0-1 0 0,0 1 0 0 0,0-1 0 0 0,0 1 0 0 0,0-1 0 0 0,0 1 1 0 0,0 0-1 0 0,0 4 0 0 0,17-25 43 0 0,122-147-782 0 0,-122 148 682 0 0,-4 5-45 0 0,1 0-1 0 0,0 2 1 0 0,28-18-1 0 0,-20 14 7 0 0,-11 7 59 0 0,1 0-1 0 0,0 1 0 0 0,0 1 1 0 0,0-1-1 0 0,1 2 0 0 0,15-5 1 0 0,-26 9 12 0 0,0 0-1 0 0,1-1 1 0 0,-1 1 0 0 0,1 0 0 0 0,-1 0 0 0 0,1 0-1 0 0,-1 0 1 0 0,1 0 0 0 0,-1 1 0 0 0,1-1 0 0 0,-1 0 0 0 0,0 1-1 0 0,1-1 1 0 0,-1 1 0 0 0,0-1 0 0 0,1 1 0 0 0,1 1-1 0 0,-3-2 14 0 0,0 1-1 0 0,1-1 1 0 0,-1 1-1 0 0,1 0 0 0 0,-1-1 1 0 0,0 1-1 0 0,1 0 1 0 0,-1-1-1 0 0,0 1 0 0 0,0 0 1 0 0,0-1-1 0 0,1 1 1 0 0,-1 0-1 0 0,0 0 0 0 0,0-1 1 0 0,0 1-1 0 0,0 0 1 0 0,0-1-1 0 0,0 1 1 0 0,-1 0-1 0 0,1 0 0 0 0,0-1 1 0 0,0 1-1 0 0,0 0 1 0 0,-1-1-1 0 0,1 1 0 0 0,0 0 1 0 0,-1-1-1 0 0,1 1 1 0 0,0 0-1 0 0,-1-1 0 0 0,1 1 1 0 0,-1-1-1 0 0,1 1 1 0 0,-1-1-1 0 0,0 1 1 0 0,-5 7 45 0 0,0 0 0 0 0,-1-1 0 0 0,0 0 0 0 0,0-1 0 0 0,-16 12 0 0 0,-81 58 741 0 0,-19 16-208 0 0,102-79-511 0 0,-86 54 358 0 0,75-49-283 0 0,16-8 22 0 0,-30 12 0 0 0,14-5-50 0 0,69-32-369 0 0,-1-1-1 0 0,-1-3 1 0 0,0 0 0 0 0,-1-2-1 0 0,36-31 1 0 0,52-39-318 0 0,-32 27 206 0 0,-66 48 284 0 0,4-2-30 0 0,-70 41 142 0 0,0 1 176 0 0,27-16-81 0 0,1 0-1 0 0,-21 16 1 0 0,-84 68 755 0 0,76-60-465 0 0,-93 52 0 0 0,114-69-322 0 0,18-13-65 0 0,1 1 1 0 0,0-1 0 0 0,0 0-1 0 0,-1 0 1 0 0,1 0-1 0 0,-1 0 1 0 0,0-1 0 0 0,-3 2-1 0 0,7-3-24 0 0,-1 0 0 0 0,1 0 0 0 0,0 0 0 0 0,0 0 0 0 0,0 0 0 0 0,0-1 0 0 0,0 1 0 0 0,0 0 0 0 0,-1 0 0 0 0,1 0 0 0 0,0 0 0 0 0,0 0 0 0 0,0 0-1 0 0,0 0 1 0 0,0 0 0 0 0,0 0 0 0 0,0 0 0 0 0,-1 0 0 0 0,1-1 0 0 0,0 1 0 0 0,0 0 0 0 0,0 0 0 0 0,0 0 0 0 0,0 0 0 0 0,0 0 0 0 0,0 0 0 0 0,0 0 0 0 0,0-1 0 0 0,0 1 0 0 0,0 0 0 0 0,0 0 0 0 0,0 0 0 0 0,0 0 0 0 0,0 0 0 0 0,0-1-1 0 0,0 1 1 0 0,0 0 0 0 0,0 0 0 0 0,0 0 0 0 0,0 0 0 0 0,0 0 0 0 0,0-1 0 0 0,0 1 0 0 0,0 0 0 0 0,0 0 0 0 0,0 0 0 0 0,0 0 0 0 0,0 0 0 0 0,0 0 0 0 0,0-1 0 0 0,0 1 0 0 0,0 0 0 0 0,1 0 0 0 0,-1 0 0 0 0,0 0 0 0 0,0 0-1 0 0,0 0 1 0 0,0 0 0 0 0,0 0 0 0 0,0 0 0 0 0,0 0 0 0 0,1-1 0 0 0,5-8 19 0 0,2 0-67 0 0,0 1 0 0 0,0 0 0 0 0,14-9 0 0 0,5-5-69 0 0,48-47-377 0 0,139-98-1 0 0,-127 106-36 0 0,-84 59 517 0 0,-1 1 0 0 0,1-1 0 0 0,-1 0 0 0 0,0 0 0 0 0,1 0 0 0 0,2-4 0 0 0,-5 6 13 0 0,1 0 0 0 0,-1 0-1 0 0,0 0 1 0 0,0 0 0 0 0,0-1-1 0 0,0 1 1 0 0,1 0 0 0 0,-1 0 0 0 0,0 0-1 0 0,0 0 1 0 0,0 0 0 0 0,0 0-1 0 0,0-1 1 0 0,0 1 0 0 0,0 0-1 0 0,1 0 1 0 0,-1 0 0 0 0,0 0 0 0 0,0-1-1 0 0,0 1 1 0 0,0 0 0 0 0,0 0-1 0 0,0 0 1 0 0,0-1 0 0 0,0 1 0 0 0,0 0-1 0 0,0 0 1 0 0,0 0 0 0 0,0 0-1 0 0,0-1 1 0 0,0 1 0 0 0,0 0 0 0 0,0 0-1 0 0,0 0 1 0 0,0-1 0 0 0,-1 1-1 0 0,1 0 1 0 0,0 0 0 0 0,0 0-1 0 0,0 0 1 0 0,0 0 0 0 0,0-1 0 0 0,0 1-1 0 0,0 0 1 0 0,0 0 0 0 0,-1 0-1 0 0,1 0 1 0 0,0 0 0 0 0,0 0 0 0 0,0-1-1 0 0,0 1 1 0 0,-1 0 0 0 0,1 0-1 0 0,0 0 1 0 0,0 0 0 0 0,0 0-1 0 0,0 0 1 0 0,-1 0 0 0 0,1 0 0 0 0,0 0-1 0 0,0 0 1 0 0,0 0 0 0 0,-1 0-1 0 0,1 0 1 0 0,0 0 0 0 0,0 0 0 0 0,-1 0-1 0 0,-10 1 5 0 0,11-1-4 0 0,-14 5 81 0 0,1 1 0 0 0,-1 0 0 0 0,1 0 0 0 0,0 2 0 0 0,-16 11-1 0 0,-1 4 4 0 0,8-7 8 0 0,-26 25-1 0 0,-108 119 432 0 0,118-128-599 0 0,33-27 26 0 0,7-7 73 0 0,1 0-1 0 0,-1 0 0 0 0,0 1 1 0 0,1-1-1 0 0,-1 0 0 0 0,5-1 1 0 0,12-9 87 0 0,43-45-257 0 0,74-61-370 0 0,-117 105 418 0 0,1 0 0 0 0,25-10 1 0 0,-16 8-30 0 0,-18 9-12 0 0,1 0 0 0 0,0 2 0 0 0,23-7 0 0 0,-35 11 129 0 0,0 0 0 0 0,1-1 0 0 0,-1 1-1 0 0,1 0 1 0 0,-1 0 0 0 0,0 0 0 0 0,1 0 0 0 0,-1 0 0 0 0,1 0-1 0 0,-1 0 1 0 0,1 0 0 0 0,-1 0 0 0 0,1 0 0 0 0,-1 0 0 0 0,0 0-1 0 0,1 0 1 0 0,-1 0 0 0 0,1 0 0 0 0,-1 0 0 0 0,0 1 0 0 0,1-1-1 0 0,-1 0 1 0 0,1 0 0 0 0,0 1 0 0 0,-1-1 0 0 0,0 1 1 0 0,0-1-1 0 0,0 1 0 0 0,0-1 1 0 0,0 0-1 0 0,0 1 0 0 0,0-1 1 0 0,0 1-1 0 0,0-1 0 0 0,0 1 1 0 0,-1-1-1 0 0,1 0 0 0 0,0 1 1 0 0,0-1-1 0 0,0 1 0 0 0,0-1 1 0 0,-1 0-1 0 0,1 1 1 0 0,-1 0-1 0 0,-17 21-108 0 0,16-19 160 0 0,-12 11 70 0 0,-15 13 0 0 0,-9 8 117 0 0,-71 68 411 0 0,38-39-302 0 0,28-27-121 0 0,-1 0 17 0 0,-10 9 19 0 0,34-31-203 0 0,17-13-42 0 0,-1 0 0 0 0,1 0 1 0 0,0 1-1 0 0,1-1 0 0 0,-1 1 1 0 0,0 0-1 0 0,-2 3 0 0 0,5-6-7 0 0,0 0 0 0 0,0 0 0 0 0,0-1 0 0 0,0 1 0 0 0,0 0 0 0 0,0 0 0 0 0,0 0 0 0 0,0 0 0 0 0,0 0 0 0 0,0 0 0 0 0,0-1 0 0 0,0 1 0 0 0,0 0 0 0 0,-1 0 0 0 0,1 0 0 0 0,0 0 0 0 0,0 0 0 0 0,0 0 0 0 0,0 0 0 0 0,0 0 0 0 0,0-1 0 0 0,0 1 0 0 0,0 0 0 0 0,-1 0 0 0 0,1 0 0 0 0,0 0 0 0 0,0 0 0 0 0,0 0 0 0 0,0 0 0 0 0,0 0 0 0 0,0 0 0 0 0,-1 0 0 0 0,1 0 0 0 0,0 0 0 0 0,0 0 0 0 0,0 0 0 0 0,0 0 0 0 0,222-180-825 0 0,-188 155 705 0 0,2 2 1 0 0,41-21-1 0 0,-73 42 94 0 0,0-1-14 0 0,0 1-1 0 0,0 0 0 0 0,0 1 1 0 0,0-1-1 0 0,0 1 1 0 0,0 0-1 0 0,0 0 0 0 0,0 0 1 0 0,5 0-1 0 0,-8 1 31 0 0,-1 1-1 0 0,0-1 1 0 0,0 1 0 0 0,1 0-1 0 0,-1-1 1 0 0,0 1-1 0 0,0 0 1 0 0,0-1 0 0 0,0 1-1 0 0,0 0 1 0 0,0-1-1 0 0,0 1 1 0 0,0 0 0 0 0,0-1-1 0 0,0 1 1 0 0,0 0-1 0 0,0-1 1 0 0,-1 1 0 0 0,1 0-1 0 0,-3 4 17 0 0,1-1 1 0 0,-1 0-1 0 0,0-1 0 0 0,0 1 0 0 0,0-1 1 0 0,-1 1-1 0 0,-6 5 0 0 0,-7 6 55 0 0,-27 29 188 0 0,11-14-31 0 0,-65 59 454 0 0,17-18-181 0 0,62-55-417 0 0,15-13-38 0 0,-1 1-1 0 0,1-1 1 0 0,0 1-1 0 0,0-1 1 0 0,1 1 0 0 0,-5 7-1 0 0,7-11 29 0 0,3 0-11 0 0,6-4-51 0 0,-1 1-1 0 0,0-1 1 0 0,0-1-1 0 0,0 1 1 0 0,0-1-1 0 0,6-6 1 0 0,9-6-25 0 0,19-15-162 0 0,23-15-71 0 0,66-29-14 0 0,38-25-213 0 0,-135 82-33 0 0,-19 13 246 0 0,-12 5 185 0 0,-4 3 53 0 0,-29 22 386 0 0,0-2 0 0 0,-2-1 0 0 0,-54 26 0 0 0,-21 11-2 0 0,-2 1 32 0 0,100-54-323 0 0,8-4-58 0 0,1 0 0 0 0,0 0-1 0 0,-1 0 1 0 0,1 0 0 0 0,-1 0-1 0 0,1-1 1 0 0,-1 1 0 0 0,0 0-1 0 0,1-1 1 0 0,-1 0 0 0 0,0 1-1 0 0,1-1 1 0 0,-1 0 0 0 0,0 0-1 0 0,1 0 1 0 0,-3 0 0 0 0,17-12 50 0 0,-2 2-174 0 0,1 1 0 0 0,23-14 0 0 0,-10 8-20 0 0,-5 3-80 0 0,37-15-1 0 0,-20 10 25 0 0,87-38-275 0 0,-63 32 341 0 0,-19 7 54 0 0,-36 14-1 0 0,0-1 0 0 0,0 1 0 0 0,1 1 0 0 0,-1-1 0 0 0,1 1-1 0 0,-1 0 1 0 0,1 1 0 0 0,-1-1 0 0 0,12 2 0 0 0,-17-1 74 0 0,-1 0 0 0 0,0 0 0 0 0,0 0 0 0 0,1 0 0 0 0,-1 0-1 0 0,0 0 1 0 0,1 0 0 0 0,-1 1 0 0 0,0-1 0 0 0,0 0 0 0 0,1 0 0 0 0,-1 0 0 0 0,0 0 0 0 0,0 0 0 0 0,0 0 0 0 0,1 1 0 0 0,-1-1 0 0 0,0 0 0 0 0,0 0 0 0 0,0 0 0 0 0,0 1 0 0 0,1-1 0 0 0,-1 0-1 0 0,0 0 1 0 0,0 1 0 0 0,0-1 0 0 0,0 0 0 0 0,0 0 0 0 0,0 1 0 0 0,1-1 0 0 0,-1 0 0 0 0,0 0 0 0 0,0 1 0 0 0,0-1 0 0 0,0 0 0 0 0,0 0 0 0 0,0 1 0 0 0,0-1 0 0 0,0 0 0 0 0,0 0-1 0 0,0 1 1 0 0,-1-1 0 0 0,1 0 0 0 0,0 1 0 0 0,-5 8 14 0 0,5-9-13 0 0,-4 7 68 0 0,-1-1 0 0 0,1 0 0 0 0,-1 0 0 0 0,0 0 1 0 0,0 0-1 0 0,-10 7 0 0 0,-2 3 76 0 0,0 0 69 0 0,-23 15 0 0 0,21-16-60 0 0,4-4 38 0 0,-22 11 1 0 0,-3 2 61 0 0,4-5-59 0 0,27-15-141 0 0,1 0-1 0 0,-14 9 0 0 0,6-4-17 0 0,14-8-10 0 0,10-6-12 0 0,66-29-241 0 0,281-128-1034 0 0,-305 139 1006 0 0,46-16-290 0 0,-65 27 326 0 0,-22 7 108 0 0,1 2 0 0 0,0-1 0 0 0,0 1 0 0 0,13-2 0 0 0,-21 5 41 0 0,-3 1 88 0 0,0 1-1 0 0,1-1 0 0 0,-1 0 1 0 0,0 1-1 0 0,0-1 0 0 0,0 0 1 0 0,0 0-1 0 0,0 0 0 0 0,0 0 1 0 0,0 0-1 0 0,0 0 0 0 0,0 0 1 0 0,-1 0-1 0 0,0 1 0 0 0,1-2-5 0 0,-38 26 717 0 0,-82 40 1 0 0,-49 8 314 0 0,101-45-726 0 0,23-11-92 0 0,0-1-1 0 0,-56 11 0 0 0,88-25-205 0 0,-25 5 51 0 0,36-7-61 0 0,1-1 0 0 0,0 0 0 0 0,-1 0 0 0 0,1 0 0 0 0,-1 0 0 0 0,1 0 0 0 0,0 0 0 0 0,-1-1 0 0 0,1 1 0 0 0,0-1 0 0 0,-1 0 0 0 0,-2-1-1 0 0,4 2-4 0 0,1 0-1 0 0,0-1 0 0 0,-1 1 0 0 0,1 0 1 0 0,0 0-1 0 0,0-1 0 0 0,-1 1 0 0 0,1 0 1 0 0,0 0-1 0 0,0-1 0 0 0,-1 1 0 0 0,1 0 1 0 0,0-1-1 0 0,0 1 0 0 0,0 0 0 0 0,0-1 1 0 0,-1 1-1 0 0,1 0 0 0 0,0-1 0 0 0,0 1 0 0 0,0-1 1 0 0,0 1-1 0 0,0 0 0 0 0,0-1 0 0 0,0 1 1 0 0,0 0-1 0 0,0-1 0 0 0,0 1 0 0 0,0-1 1 0 0,0 1-1 0 0,9-13-26 0 0,-5 10 9 0 0,0-1 0 0 0,0 1 0 0 0,0 0 0 0 0,5-2-1 0 0,212-99-1355 0 0,-188 89 1160 0 0,52-13-1 0 0,-28 9-39 0 0,85-22-603 0 0,-126 37 640 0 0,1 1 0 0 0,31-2 0 0 0,-41 6 103 0 0,-6-1 112 0 0,-1 0 1 0 0,0 0 0 0 0,0 0-1 0 0,1 0 1 0 0,-1 0-1 0 0,0 0 1 0 0,0 1-1 0 0,1-1 1 0 0,-1 0 0 0 0,0 0-1 0 0,0 0 1 0 0,0 1-1 0 0,1-1 1 0 0,-1 0-1 0 0,0 0 1 0 0,0 0 0 0 0,0 1-1 0 0,0-1 1 0 0,0 0-1 0 0,1 0 1 0 0,-1 1-1 0 0,0-1 1 0 0,0 0 0 0 0,0 0-1 0 0,0 1 1 0 0,0-1-1 0 0,0 0 1 0 0,0 1-1 0 0,0-1 1 0 0,0 0 0 0 0,0 0-1 0 0,0 1 1 0 0,0-1-1 0 0,0 0 1 0 0,0 0-1 0 0,0 1 1 0 0,0-1 0 0 0,0 0-1 0 0,-1 1 1 0 0,1-1-1 0 0,0 0 1 0 0,0 0-1 0 0,0 0 1 0 0,0 1 0 0 0,0-1-1 0 0,-1 0 1 0 0,1 0-1 0 0,0 1 1 0 0,0-1-1 0 0,0 0 1 0 0,-1 0 0 0 0,1 0-1 0 0,-9 11 185 0 0,-1-1-1 0 0,0-1 1 0 0,0 0-1 0 0,-1-1 1 0 0,0 1-1 0 0,-17 8 1 0 0,11-6-30 0 0,-4 1 165 0 0,-36 16 1 0 0,4-2 33 0 0,-75 33 292 0 0,103-46-483 0 0,-51 17 0 0 0,65-27-98 0 0,10-4-4 0 0,6-2-73 0 0,9-4-103 0 0,80-34-451 0 0,11 2 395 0 0,89-30-594 0 0,-175 63 697 0 0,0 0-53 0 0,0 0 1 0 0,0 2-1 0 0,27-3 1 0 0,-33 5 26 0 0,-10 2 57 0 0,0-1 0 0 0,0 1-1 0 0,0-1 1 0 0,0 1 0 0 0,0 0 0 0 0,0 0 0 0 0,0 1 0 0 0,0-1-1 0 0,0 0 1 0 0,0 1 0 0 0,0 0 0 0 0,0 0 0 0 0,5 2 0 0 0,-8-3 31 0 0,1 0 1 0 0,-1 1 0 0 0,0-1 0 0 0,0 0-1 0 0,0 0 1 0 0,0 0 0 0 0,1 1 0 0 0,-1-1 0 0 0,0 0-1 0 0,0 0 1 0 0,0 1 0 0 0,0-1 0 0 0,0 0 0 0 0,1 0-1 0 0,-1 1 1 0 0,0-1 0 0 0,0 0 0 0 0,0 0-1 0 0,0 1 1 0 0,0-1 0 0 0,0 0 0 0 0,0 0 0 0 0,0 1-1 0 0,0-1 1 0 0,0 0 0 0 0,0 1 0 0 0,0-1-1 0 0,0 0 1 0 0,0 0 0 0 0,-1 1 0 0 0,1-1 0 0 0,-7 11 10 0 0,-14 5 295 0 0,-31 10 270 0 0,-1-3 1 0 0,-1-1-1 0 0,-79 19 1 0 0,66-21-364 0 0,-27 7 236 0 0,62-19-297 0 0,22-5-146 0 0,1 0 0 0 0,-1-1 1 0 0,0 0-1 0 0,0-1 0 0 0,0 0 1 0 0,0 0-1 0 0,1-1 0 0 0,-19-2 1 0 0,28 2 7 0 0,-1 0-1 0 0,0 0 1 0 0,1 0 0 0 0,-1-1-1 0 0,0 1 1 0 0,1 0 0 0 0,-1 0 0 0 0,1 0-1 0 0,-1 0 1 0 0,0-1 0 0 0,1 1 0 0 0,-1 0-1 0 0,1-1 1 0 0,-1 1 0 0 0,1 0-1 0 0,-1-1 1 0 0,1 1 0 0 0,-1 0 0 0 0,1-1-1 0 0,-1 1 1 0 0,1-1 0 0 0,0 1 0 0 0,-1-1-1 0 0,1 1 1 0 0,0-1 0 0 0,-1 1 0 0 0,1-1-1 0 0,0 0 1 0 0,0 1 0 0 0,-1-2-1 0 0,1 1-11 0 0,1 0-1 0 0,-1 0 1 0 0,0-1-1 0 0,1 1 1 0 0,-1 0-1 0 0,1 0 0 0 0,-1 0 1 0 0,1 0-1 0 0,0 0 1 0 0,-1 0-1 0 0,1 0 0 0 0,0 0 1 0 0,0 0-1 0 0,1-1 1 0 0,3-2-57 0 0,0-1 1 0 0,0 1-1 0 0,1 0 1 0 0,10-5-1 0 0,23-9-369 0 0,79-23-1 0 0,-11 11 303 0 0,100-19-697 0 0,-184 45 721 0 0,-10 1 18 0 0,-1 1 0 0 0,1 0 0 0 0,-1 1 0 0 0,1 1 0 0 0,0 0-1 0 0,-1 0 1 0 0,16 4 0 0 0,-27-5 85 0 0,-1 1 0 0 0,0 0 0 0 0,1 0 0 0 0,-1 0 0 0 0,0 0-1 0 0,1 1 1 0 0,-1-1 0 0 0,0 0 0 0 0,1 0 0 0 0,-1 0 0 0 0,0 0 0 0 0,1 0 0 0 0,-1 0-1 0 0,0 0 1 0 0,1 1 0 0 0,-1-1 0 0 0,0 0 0 0 0,1 0 0 0 0,-1 0 0 0 0,0 1 0 0 0,0-1-1 0 0,1 0 1 0 0,-1 0 0 0 0,0 1 0 0 0,0-1 0 0 0,0 0 0 0 0,1 1 0 0 0,-1-1 0 0 0,0 0 0 0 0,0 1-1 0 0,0-1 1 0 0,0 0 0 0 0,0 1 0 0 0,0-1 0 0 0,0 0 0 0 0,1 1 0 0 0,-1-1 0 0 0,0 0-1 0 0,0 1 1 0 0,0-1 0 0 0,-1 0 0 0 0,1 1 0 0 0,0-1 0 0 0,0 0 0 0 0,0 1 0 0 0,0-1-1 0 0,0 1 1 0 0,0-1 0 0 0,0 0 0 0 0,0 0 0 0 0,-1 1 0 0 0,1-1 0 0 0,0 0 0 0 0,0 1-1 0 0,0-1 1 0 0,-1 0 0 0 0,1 0 0 0 0,0 1 0 0 0,-1-1 0 0 0,1 0 0 0 0,0 0 0 0 0,-1 1-1 0 0,-21 16 42 0 0,17-14-26 0 0,-23 14 484 0 0,-33 16 0 0 0,20-11-154 0 0,-96 44 488 0 0,135-65-822 0 0,-69 24 335 0 0,13-5-56 0 0,48-16-234 0 0,0-2 1 0 0,0 1 0 0 0,0-1-1 0 0,-12 1 1 0 0,21-3-54 0 0,1 0 0 0 0,-1 0-1 0 0,1 0 1 0 0,-1 0 0 0 0,1 0 0 0 0,-1 0 0 0 0,1 0-1 0 0,-1 0 1 0 0,1 0 0 0 0,-1 0 0 0 0,1 0 0 0 0,-1 0-1 0 0,1-1 1 0 0,-1 1 0 0 0,1 0 0 0 0,-1 0-1 0 0,1-1 1 0 0,0 1 0 0 0,-1 0 0 0 0,1 0 0 0 0,-1-1-1 0 0,0 0 1 0 0,1 1-2 0 0,0 0 0 0 0,0-1 0 0 0,0 1 0 0 0,0 0 0 0 0,0-1 0 0 0,0 1 0 0 0,0 0 0 0 0,0 0 0 0 0,0-1-1 0 0,0 1 1 0 0,0 0 0 0 0,0-1 0 0 0,0 1 0 0 0,0 0 0 0 0,0-1 0 0 0,1 1 0 0 0,-1 0 0 0 0,0 0 0 0 0,0-1 0 0 0,0 1 0 0 0,0 0 0 0 0,1 0 0 0 0,-1-1 0 0 0,0 1 0 0 0,0 0-1 0 0,0 0 1 0 0,1 0 0 0 0,-1-1 0 0 0,0 1 0 0 0,0 0 0 0 0,1 0 0 0 0,-1 0 0 0 0,0 0 0 0 0,0-1 0 0 0,1 1 0 0 0,-1 0 0 0 0,15-10-168 0 0,7-4-14 0 0,68-22-416 0 0,2 3 0 0 0,1 5 1 0 0,115-20-1 0 0,-155 41 280 0 0,-48 7 282 0 0,0 0 1 0 0,-1 0-1 0 0,1 0 1 0 0,0 1-1 0 0,-1 0 1 0 0,1 0-1 0 0,-1 0 1 0 0,10 3-1 0 0,-14-3 36 0 0,0-1 0 0 0,0 0 0 0 0,0 0 0 0 0,0 1 0 0 0,0-1 0 0 0,1 0 0 0 0,-1 0-1 0 0,0 1 1 0 0,0-1 0 0 0,0 0 0 0 0,0 0 0 0 0,0 1 0 0 0,0-1 0 0 0,0 0 0 0 0,0 1 0 0 0,0-1 0 0 0,0 0-1 0 0,0 0 1 0 0,0 1 0 0 0,0-1 0 0 0,0 0 0 0 0,0 1 0 0 0,0-1 0 0 0,-1 0 0 0 0,1 0 0 0 0,0 1 0 0 0,0-1 0 0 0,0 0-1 0 0,0 0 1 0 0,-1 1 0 0 0,1-1 0 0 0,0 0 0 0 0,0 1 0 0 0,-7 7 216 0 0,-3 1 84 0 0,-1 0 1 0 0,0-1 0 0 0,-1 0 0 0 0,0 0-1 0 0,-17 7 1 0 0,16-7-16 0 0,13-5-99 0 0,8-2-167 0 0,2-2-105 0 0,0 0-1 0 0,-1-1 1 0 0,1 0 0 0 0,10-4 0 0 0,-2 1 12 0 0,3 0 15 0 0,69-16-137 0 0,-77 19 50 0 0,1 0 0 0 0,0 1 0 0 0,0 1 0 0 0,20 1 0 0 0,-28 0 11 0 0,-6-1 133 0 0,0 0 0 0 0,1 0 0 0 0,-1 0 0 0 0,0 1-1 0 0,0-1 1 0 0,0 0 0 0 0,0 0 0 0 0,0 0 0 0 0,0 0 0 0 0,0 0-1 0 0,0 1 1 0 0,1-1 0 0 0,-1 0 0 0 0,0 0 0 0 0,0 0 0 0 0,0 1-1 0 0,0-1 1 0 0,0 0 0 0 0,0 0 0 0 0,0 0 0 0 0,0 0 0 0 0,0 1 0 0 0,0-1-1 0 0,0 0 1 0 0,0 0 0 0 0,0 0 0 0 0,0 1 0 0 0,0-1 0 0 0,0 0-1 0 0,-1 0 1 0 0,1 0 0 0 0,0 0 0 0 0,0 1 0 0 0,0-1 0 0 0,0 0-1 0 0,0 0 1 0 0,0 0 0 0 0,0 0 0 0 0,0 0 0 0 0,-1 1 0 0 0,1-1 0 0 0,0 0-1 0 0,0 0 1 0 0,0 0 0 0 0,0 0 0 0 0,-1 0 0 0 0,-6 8 24 0 0,7-8-30 0 0,-7 6 79 0 0,0-1 0 0 0,0 0-1 0 0,-1 0 1 0 0,-12 6 0 0 0,1-1 87 0 0,-6 3 56 0 0,-1-2 0 0 0,0 0 1 0 0,-34 8-1 0 0,35-12-104 0 0,-34 8 246 0 0,-115 14 0 0 0,162-27-338 0 0,-28 1 24 0 0,1-2 0 0 0,-45-3 0 0 0,-25-1 17 0 0,83 4-58 0 0,-90 7 0 0 0,83-10-201 0 0,33 2 196 0 0,-1 0 0 0 0,1 0-1 0 0,0 0 1 0 0,0 0 0 0 0,-1-1 0 0 0,1 1 0 0 0,0 0 0 0 0,0 0 0 0 0,-1 0 0 0 0,1-1-1 0 0,0 1 1 0 0,0 0 0 0 0,0 0 0 0 0,-1-1 0 0 0,1 1 0 0 0,0 0 0 0 0,0 0-1 0 0,0-1 1 0 0,0 1 0 0 0,0 0 0 0 0,0-1 0 0 0,0 1 0 0 0,-1 0 0 0 0,1 0 0 0 0,0-1-1 0 0,0 1 1 0 0,0 0 0 0 0,0-1 0 0 0,0 1 0 0 0,0 0 0 0 0,0-1 0 0 0,1 1-1 0 0,-1 0 1 0 0,0 0 0 0 0,0-1 0 0 0,0 1 0 0 0,0 0 0 0 0,0-1 0 0 0,4-11-73 0 0,7 1-200 0 0,1-4 111 0 0,11 12 54 0 0,-19 3 88 0 0,-2-1 11 0 0,0 1 0 0 0,0 0 0 0 0,1 0 0 0 0,-1 0 1 0 0,0 0-1 0 0,0 1 0 0 0,0-1 0 0 0,0 0 1 0 0,0 1-1 0 0,0 0 0 0 0,4 1 0 0 0,-6-2 13 0 0,1 0-1 0 0,-1 1 1 0 0,0-1-1 0 0,1 0 1 0 0,-1 1 0 0 0,1-1-1 0 0,-1 1 1 0 0,0-1-1 0 0,1 0 1 0 0,-1 1-1 0 0,0-1 1 0 0,0 1 0 0 0,1-1-1 0 0,-1 1 1 0 0,0-1-1 0 0,0 1 1 0 0,1-1-1 0 0,-1 1 1 0 0,0-1 0 0 0,0 1-1 0 0,0-1 1 0 0,0 1-1 0 0,0-1 1 0 0,0 1-1 0 0,0-1 1 0 0,0 1 0 0 0,0-1-1 0 0,0 1 1 0 0,0-1-1 0 0,0 1 1 0 0,-1-1-1 0 0,1 1 1 0 0,0-1 0 0 0,0 1-1 0 0,0-1 1 0 0,-1 1-1 0 0,1-1 1 0 0,0 1-1 0 0,-1-1 1 0 0,1 1 0 0 0,-1 0-1 0 0,-6 5 43 0 0,-1 0 0 0 0,1 0 0 0 0,-1-1 0 0 0,-1 0 0 0 0,1 0 0 0 0,-1-1 0 0 0,0 0 0 0 0,0-1 0 0 0,0 0 0 0 0,0 0 0 0 0,0-1-1 0 0,-1 0 1 0 0,1 0 0 0 0,-1-1 0 0 0,1-1 0 0 0,-12 0 0 0 0,-5 0 27 0 0,-1-1 0 0 0,1-2 0 0 0,0-1-1 0 0,0 0 1 0 0,1-2 0 0 0,-38-14 0 0 0,60 19-58 0 0,-2-1-28 0 0,0 0 0 0 0,0 0 0 0 0,0 1-1 0 0,0-1 1 0 0,-9 0 0 0 0,8 1-63 0 0,-4-1-30 0 0,-6 10 47 0 0,12-7 48 0 0,3-1-64 0 0,17 8-224 0 0,-11-6 276 0 0,1-1 0 0 0,-1 0 0 0 0,1 0 0 0 0,0 0-1 0 0,-1-1 1 0 0,1 0 0 0 0,0 0 0 0 0,-1 0 0 0 0,1-1 0 0 0,8-2-1 0 0,8 1-20 0 0,106-6-141 0 0,-54 1 120 0 0,-25 1-26 0 0,70-10-222 0 0,-6 5-65 0 0,-22 10 383 0 0,-87 2 34 0 0,-13 0 52 0 0,-16 1 133 0 0,15-2-131 0 0,-7-2 80 0 0,-30 3 0 0 0,-22 0-115 0 0,9 0 138 0 0,-3 1 113 0 0,-32 3 80 0 0,12-3-120 0 0,12 0-72 0 0,-31-2-31 0 0,61-5-97 0 0,36 6-76 0 0,90-21-723 0 0,-41 11 530 0 0,95-15 93 0 0,13-5-192 0 0,-14 5 3 0 0,22-6-214 0 0,-82 16 226 0 0,-69 13 229 0 0,-6 2 53 0 0,-6 2 27 0 0,-7 3 67 0 0,-9 2 104 0 0,-1 0 1 0 0,0-2-1 0 0,-35 7 0 0 0,25-6-59 0 0,-106 31 540 0 0,82-24-433 0 0,-30 6 2 0 0,28-10-169 0 0,-88 12 88 0 0,134-21-188 0 0,13 0-46 0 0,16-2-137 0 0,33-8-257 0 0,23-5 329 0 0,61-17-53 0 0,33-5-224 0 0,14-4 86 0 0,-163 36 65 0 0,0 2 0 0 0,1 0 0 0 0,31 2 0 0 0,-52 1 261 0 0,0-1 0 0 0,0 1 0 0 0,1 0 0 0 0,-1-1 0 0 0,0 1 0 0 0,0-1 0 0 0,0 1 1 0 0,1 0-1 0 0,-1-1 0 0 0,0 1 0 0 0,0-1 0 0 0,0 1 0 0 0,0 0 0 0 0,0-1 1 0 0,0 1-1 0 0,0-1 0 0 0,0 1 0 0 0,-1 0 0 0 0,1 0 0 0 0,-2 2 37 0 0,0 0-1 0 0,0-1 0 0 0,0 1 1 0 0,-1-1-1 0 0,1 1 1 0 0,-1-1-1 0 0,1 0 1 0 0,-1 0-1 0 0,-5 3 1 0 0,-4 3 197 0 0,-57 41 971 0 0,4-3-301 0 0,49-36-718 0 0,13-8-148 0 0,0 0 1 0 0,0-1-1 0 0,0 1 0 0 0,0 1 1 0 0,-3 2-1 0 0,6-5-34 0 0,0 0 0 0 0,0 0 0 0 0,0 0 0 0 0,-1 0 0 0 0,1 0 0 0 0,0 0 0 0 0,0 1 0 0 0,0-1 0 0 0,0 0 0 0 0,0 0 0 0 0,0 0 0 0 0,0 0 0 0 0,0 0 0 0 0,0 0 0 0 0,0 0 0 0 0,0 0 0 0 0,0 1 0 0 0,0-1 0 0 0,-1 0 0 0 0,1 0 0 0 0,0 0 0 0 0,0 0 0 0 0,0 0 0 0 0,0 0 0 0 0,0 1 0 0 0,0-1 0 0 0,0 0 0 0 0,0 0 0 0 0,0 0 0 0 0,0 0 0 0 0,0 0 0 0 0,1 0 0 0 0,-1 0 0 0 0,0 1 0 0 0,0-1 0 0 0,0 0 0 0 0,0 0 0 0 0,0 0 0 0 0,0 0 0 0 0,0 0 0 0 0,0 0 0 0 0,0 0 0 0 0,0 1 0 0 0,0-1 0 0 0,0 0 0 0 0,1 0 0 0 0,-1 0 0 0 0,0 0 0 0 0,0 0 0 0 0,0 0 0 0 0,0 0 0 0 0,0 0 0 0 0,0 0 0 0 0,0 0 0 0 0,1 0 0 0 0,-1 0 0 0 0,0 0 0 0 0,0 0 0 0 0,0 0 0 0 0,0 0 0 0 0,0 0 0 0 0,0 0 0 0 0,0 0 0 0 0,1 0 0 0 0,-1 0 0 0 0,0 0 0 0 0,7 0 0 0 0,9-3-67 0 0,-1-1 0 0 0,1-1 1 0 0,18-9-1 0 0,13-3-69 0 0,4 0-116 0 0,1 3 0 0 0,106-15-1 0 0,-150 28 190 0 0,1 0 0 0 0,-1 1 1 0 0,1 0-1 0 0,0 1 0 0 0,-1 0 0 0 0,1 0 0 0 0,16 6 1 0 0,-24-7-52 0 0,-2 1 123 0 0,1 0 0 0 0,0 0 0 0 0,0 0 0 0 0,-1 0 0 0 0,1 0 0 0 0,-1 0 0 0 0,1 0 0 0 0,-1 0 0 0 0,1 0 0 0 0,-1 0 0 0 0,0 0 0 0 0,0 0 0 0 0,1 0-1 0 0,-1-1 1 0 0,0 1 0 0 0,0 0 0 0 0,0 0 0 0 0,0-1 0 0 0,-1 1 0 0 0,-22 12 214 0 0,18-10-186 0 0,-5 2 38 0 0,-1-1 1 0 0,0 0-1 0 0,-17 3 1 0 0,6-2 84 0 0,-47 8 347 0 0,18-5-212 0 0,-63 6 112 0 0,52-8-213 0 0,62-5-188 0 0,0-1 0 0 0,1 0 0 0 0,-1 0-1 0 0,0 0 1 0 0,0 0 0 0 0,1 0 0 0 0,-1 0 0 0 0,0 0 0 0 0,0 0 0 0 0,1 0-1 0 0,-1 0 1 0 0,0 0 0 0 0,0-1 0 0 0,1 1 0 0 0,-1 0 0 0 0,0 0-1 0 0,-1-1 1 0 0,2 0-5 0 0,0 1 0 0 0,0 0 0 0 0,0-1 0 0 0,0 1 0 0 0,0 0 0 0 0,0-1 0 0 0,0 1 0 0 0,0 0 0 0 0,0-1 0 0 0,0 1 0 0 0,0 0 0 0 0,0 0 0 0 0,0-1 0 0 0,0 1 0 0 0,0 0 0 0 0,0-1 0 0 0,0 1 0 0 0,0 0 0 0 0,1-1 0 0 0,-1 1 0 0 0,0 0 0 0 0,0 0 0 0 0,0-1 0 0 0,0 1-1 0 0,1 0 1 0 0,-1 0 0 0 0,0-1 0 0 0,3-1-27 0 0,-1-1 0 0 0,0 1 0 0 0,1 0 0 0 0,-1 0 0 0 0,1 0 0 0 0,0 1 0 0 0,3-3 0 0 0,69-31-511 0 0,-3 9 307 0 0,109-36-815 0 0,-176 60 992 0 0,21-6-206 0 0,-25 8 233 0 0,0-1 0 0 0,0 1 0 0 0,0-1 0 0 0,0 1 0 0 0,0-1-1 0 0,-1 1 1 0 0,1-1 0 0 0,0 0 0 0 0,0 1 0 0 0,0-1 0 0 0,0 0 0 0 0,-1 0 0 0 0,1 0 0 0 0,0 0 0 0 0,-1 1 0 0 0,1-1 0 0 0,-1 0 0 0 0,1 0 0 0 0,0-1 0 0 0,-1 1 25 0 0,0 1-1 0 0,-1-1 1 0 0,1 0 0 0 0,0 1 0 0 0,0 0 0 0 0,0-1 0 0 0,0 1-1 0 0,-1-1 1 0 0,1 1 0 0 0,0-1 0 0 0,0 1 0 0 0,-1-1-1 0 0,1 1 1 0 0,0 0 0 0 0,-1-1 0 0 0,1 1 0 0 0,-1 0-1 0 0,1-1 1 0 0,0 1 0 0 0,-1 0 0 0 0,1-1 0 0 0,-1 1-1 0 0,1 0 1 0 0,-1 0 0 0 0,1 0 0 0 0,-1-1 0 0 0,0 1-1 0 0,-15-5 5 0 0,-3 2 78 0 0,0 0 0 0 0,-1 1 0 0 0,-27 2-1 0 0,-60 7 18 0 0,62-2-15 0 0,-33 2 1 0 0,-92 6 265 0 0,131-12-277 0 0,0-2 0 0 0,-51-7-1 0 0,82 7-43 0 0,1 0 1 0 0,0-1-1 0 0,-1 0 0 0 0,1 0 1 0 0,-12-7-1 0 0,17 9-25 0 0,1-1 1 0 0,-1 0-1 0 0,1 0 0 0 0,0 0 1 0 0,-1 0-1 0 0,1 0 1 0 0,0 0-1 0 0,0 0 0 0 0,-1 0 1 0 0,1 0-1 0 0,0-1 0 0 0,0 1 1 0 0,1 0-1 0 0,-1-1 1 0 0,0 1-1 0 0,0-1 0 0 0,1 1 1 0 0,-1-1-1 0 0,0 1 1 0 0,1-1-1 0 0,0 0 0 0 0,-1 1 1 0 0,1-1-1 0 0,0 0 0 0 0,0 1 1 0 0,0-1-1 0 0,0 1 1 0 0,0-1-1 0 0,0 0 0 0 0,1 1 1 0 0,-1-1-1 0 0,1-1 0 0 0,3-10-89 0 0,1 1 0 0 0,0 0 0 0 0,1 1 0 0 0,1-1 0 0 0,0 1-1 0 0,0 0 1 0 0,1 1 0 0 0,0 0 0 0 0,10-9 0 0 0,8-7-300 0 0,59-42 0 0 0,45-16-58 0 0,-8 6 144 0 0,-96 61 201 0 0,-20 14 61 0 0,-1 0 1 0 0,1 0 0 0 0,-1-1-1 0 0,0 1 1 0 0,0-1-1 0 0,-1-1 1 0 0,7-6 0 0 0,-11 11 36 0 0,0 0 1 0 0,1 0-1 0 0,-1 0 1 0 0,0 0-1 0 0,0-1 1 0 0,0 1 0 0 0,0 0-1 0 0,1 0 1 0 0,-1 0-1 0 0,0 0 1 0 0,0-1 0 0 0,0 1-1 0 0,0 0 1 0 0,0 0-1 0 0,0 0 1 0 0,0-1 0 0 0,0 1-1 0 0,0 0 1 0 0,0 0-1 0 0,0-1 1 0 0,0 1 0 0 0,0 0-1 0 0,0 0 1 0 0,0-1-1 0 0,0 1 1 0 0,0 0 0 0 0,0 0-1 0 0,0 0 1 0 0,0-1-1 0 0,0 1 1 0 0,0 0 0 0 0,0 0-1 0 0,0-1 1 0 0,0 1-1 0 0,0 0 1 0 0,-1 0-1 0 0,-8-2-4 0 0,-14 5 30 0 0,-116 37 937 0 0,20-9-146 0 0,84-23-586 0 0,22-4-159 0 0,1-1 0 0 0,0-1-1 0 0,-1 0 1 0 0,-22 0 0 0 0,34-1-66 0 0,0-1 0 0 0,0 0 0 0 0,0 0 1 0 0,-1 0-1 0 0,1-1 0 0 0,0 1 0 0 0,0 0 0 0 0,0 0 0 0 0,0 0 0 0 0,0-1 0 0 0,0 1 0 0 0,0-1 0 0 0,0 1 0 0 0,0-1 1 0 0,0 1-1 0 0,0-1 0 0 0,1 1 0 0 0,-1-1 0 0 0,0 0 0 0 0,0 1 0 0 0,0-1 0 0 0,1 0 0 0 0,-1 0 0 0 0,0 0 0 0 0,1 0 1 0 0,-1 1-1 0 0,1-1 0 0 0,-1 0 0 0 0,1 0 0 0 0,-1 0 0 0 0,1 0 0 0 0,0 0 0 0 0,-1 0 0 0 0,1 0 0 0 0,0-1 0 0 0,0 1 1 0 0,0 0-1 0 0,0 0 0 0 0,0 0 0 0 0,0-2 0 0 0,1-4-14 0 0,1-1-1 0 0,-1 1 1 0 0,1 0 0 0 0,1 0 0 0 0,2-7-1 0 0,1-3-44 0 0,0 0-18 0 0,0 0 1 0 0,0 0 0 0 0,10-16-1 0 0,3-4-119 0 0,-8 16 4 0 0,17-27 0 0 0,-20 34 69 0 0,0 0 0 0 0,11-29 0 0 0,-3 7 64 0 0,-9 18 71 0 0,9-33-1 0 0,-5 13 1 0 0,0-2-285 0 0,-2 0 1 0 0,5-57 0 0 0,-6 43-3 0 0,-3 8 89 0 0,4-24-70 0 0,10-30 68 0 0,-1 10 310 0 0,-9 40-268 0 0,-1 6 67 0 0,-2 11 9 0 0,-4 21 16 0 0,1 0 1 0 0,4-15-1 0 0,0 4-36 0 0,-6 17 60 0 0,1 0 1 0 0,0 0-1 0 0,0 0 0 0 0,6-11 0 0 0,5-10-108 0 0,-11 21 129 0 0,0 0-1 0 0,1 0 1 0 0,4-8-1 0 0,22-46 5 0 0,9-8-294 0 0,-34 61 269 0 0,0 1 0 0 0,0 0 0 0 0,7-7 0 0 0,11-17-5 0 0,-14 15 30 0 0,-1 3 0 0 0,0-1 0 0 0,12-15 0 0 0,-10 15 0 0 0,0 0 0 0 0,-1-1 0 0 0,11-28 0 0 0,-15 33 0 0 0,1-6 38 0 0,0 0 1 0 0,-1 0-1 0 0,3-20 0 0 0,-3 13 12 0 0,7-65 201 0 0,-9 57-249 0 0,4-21-2 0 0,3-57 0 0 0,-9 96 0 0 0,0 1 0 0 0,-1 0 0 0 0,0 0 0 0 0,-1 0 0 0 0,0 0 0 0 0,-1 0 0 0 0,-5-14 0 0 0,7 22 0 0 0,0 1 0 0 0,-1 0 0 0 0,1-1 0 0 0,0 1 0 0 0,-1 0 0 0 0,1 0 0 0 0,-1 0 0 0 0,-2-3 0 0 0,-2 2 0 0 0,3 4 7 0 0,1-1-18 0 0,1 0 0 0 0,0 0 0 0 0,-1 0-1 0 0,1 0 1 0 0,-1 1 0 0 0,1-1 0 0 0,0 1-1 0 0,-1-1 1 0 0,1 1 0 0 0,0-1 0 0 0,-1 1-1 0 0,1 0 1 0 0,0 0 0 0 0,0-1 0 0 0,0 1-1 0 0,-2 2 1 0 0,-7 4-154 0 0,9-6 156 0 0,0-1 1 0 0,0 1 0 0 0,0-1-1 0 0,0 1 1 0 0,1-1 0 0 0,-1 1-1 0 0,0 0 1 0 0,1-1 0 0 0,-1 1-1 0 0,0 0 1 0 0,1-1 0 0 0,-1 1-1 0 0,1 0 1 0 0,-1 0 0 0 0,0 1 0 0 0,-7 7-43 0 0,8-9 47 0 0,-1 0 1 0 0,1 1 0 0 0,-1-1 0 0 0,1 1-1 0 0,-1-1 1 0 0,1 1 0 0 0,-1-1-1 0 0,1 1 1 0 0,-1-1 0 0 0,1 1 0 0 0,-1-1-1 0 0,1 1 1 0 0,0 0 0 0 0,0-1-1 0 0,-1 1 1 0 0,1 0 0 0 0,-1 3 0 0 0,1-2-7 0 0,0 0 0 0 0,-1-1 0 0 0,1 1 0 0 0,-1-1 0 0 0,1 1 0 0 0,-1-1 0 0 0,0 1 0 0 0,1-1 0 0 0,-1 1 0 0 0,0-1 0 0 0,-1 2 0 0 0,1-2 2 0 0,0 1-1 0 0,1-1 1 0 0,-1 0-1 0 0,0 1 0 0 0,1-1 1 0 0,-1 1-1 0 0,1-1 1 0 0,0 1-1 0 0,-1 2 1 0 0,-4 11-40 0 0,-1-5 33 0 0,0 0 0 0 0,-1-1 0 0 0,0 0 0 0 0,-10 9 0 0 0,4-1 22 0 0,12-15-3 0 0,0 0 0 0 0,0-1 1 0 0,0 1-1 0 0,0 0 0 0 0,0-1 0 0 0,-1 1 0 0 0,1-1 0 0 0,0 0 0 0 0,-1 1 0 0 0,1-1 0 0 0,-1 0 0 0 0,0 0 0 0 0,-1 1 0 0 0,-10 9 75 0 0,12-10-63 0 0,0-1 0 0 0,1 1 0 0 0,-1 0 0 0 0,0 0 0 0 0,0 0 0 0 0,0-1 0 0 0,0 1 1 0 0,0 0-1 0 0,0-1 0 0 0,0 1 0 0 0,0-1 0 0 0,-1 1 0 0 0,-1 0 0 0 0,2-1 76 0 0,-1-5-4 0 0,2 5-82 0 0,-1 0-1 0 0,1-1 1 0 0,0 1 0 0 0,0-1-1 0 0,0 1 1 0 0,0 0-1 0 0,-1-1 1 0 0,1 1 0 0 0,0 0-1 0 0,0-1 1 0 0,0 1-1 0 0,0-1 1 0 0,0 1 0 0 0,0 0-1 0 0,0-1 1 0 0,0 1-1 0 0,0-1 1 0 0,0 1 0 0 0,0-1-1 0 0,0 1 1 0 0,0 0-1 0 0,0-1 1 0 0,1 1 0 0 0,-1-1-1 0 0,2-16 121 0 0,-2 15-116 0 0,0 0 0 0 0,0 1 1 0 0,0-1-1 0 0,0 0 0 0 0,0 0 1 0 0,1 1-1 0 0,-1-1 0 0 0,0 0 1 0 0,1 1-1 0 0,0-1 0 0 0,0-2 1 0 0,4-3 2 0 0,-4 5-13 0 0,1 1 0 0 0,-1-1 0 0 0,0 1 0 0 0,0-1 0 0 0,-1 0 0 0 0,1 0 1 0 0,0 1-1 0 0,0-1 0 0 0,-1 0 0 0 0,1-2 0 0 0,-1-1 6 0 0,1 0 0 0 0,0 0 0 0 0,0 0-1 0 0,0 0 1 0 0,0 0 0 0 0,1 0 0 0 0,0 0 0 0 0,0 1 0 0 0,0-1-1 0 0,4-5 1 0 0,19-31-6 0 0,9-12 0 0 0,-22 34-33 0 0,14-28 0 0 0,-2 4 27 0 0,25-51 6 0 0,-39 74 0 0 0,21-56 0 0 0,-15 35 0 0 0,18-57 0 0 0,-33 94 0 0 0,1 0 0 0 0,-1 0 0 0 0,0-1 0 0 0,0-7 0 0 0,-1 8 0 0 0,1-1 0 0 0,0 1 0 0 0,0 0 0 0 0,2-8 0 0 0,-2 11 0 0 0,1-8 0 0 0,-7-10 0 0 0,-4-22 0 0 0,10 38-5 0 0,-1 0 0 0 0,1 0 0 0 0,0 0 0 0 0,0 0 1 0 0,0 0-1 0 0,0 1 0 0 0,1-1 0 0 0,-1 0 0 0 0,1 1 0 0 0,-1-1 0 0 0,1 1 0 0 0,0-1 0 0 0,0 1 0 0 0,0 0 0 0 0,0 0 0 0 0,1 0 0 0 0,-1 0 0 0 0,1 0 0 0 0,2-1 1 0 0,22-22-191 0 0,-21 21 178 0 0,1-1 1 0 0,11-10-1 0 0,9-7-8 0 0,-22 18 24 0 0,-1 0 1 0 0,0 0-1 0 0,7-7 0 0 0,13-12 16 0 0,-9 13 22 0 0,19-16 66 0 0,0-1-85 0 0,5-6-20 0 0,-15 12 2 0 0,-17 15 0 0 0,1-1 0 0 0,9-12 0 0 0,-15 17-1 0 0,-2 1 1 0 0,0 1-1 0 0,1-1 0 0 0,-1 1 0 0 0,1-1 1 0 0,-1 1-1 0 0,1-1 0 0 0,-1 1 1 0 0,1-1-1 0 0,-1 1 0 0 0,1-1 1 0 0,-1 1-1 0 0,1 0 0 0 0,0-1 1 0 0,-1 1-1 0 0,1 0 0 0 0,0 0 1 0 0,-1-1-1 0 0,1 1 0 0 0,0 0 1 0 0,-1 0-1 0 0,2 0 0 0 0,0-1-45 0 0,-21 8 259 0 0,16-5-257 0 0,-1 0 0 0 0,1-1 1 0 0,-1 1-1 0 0,0-1 0 0 0,-7 3 0 0 0,5 0-22 0 0,6-4 64 0 0,0 0 1 0 0,-1 1-1 0 0,1-1 1 0 0,0 1-1 0 0,-1-1 1 0 0,1 0-1 0 0,-1 1 1 0 0,1-1-1 0 0,-1 0 1 0 0,1 0-1 0 0,0 1 1 0 0,-1-1-1 0 0,1 0 1 0 0,-1 0-1 0 0,0 0 1 0 0,1 1-1 0 0,-1-1 1 0 0,1 0-1 0 0,-1 0 0 0 0,1 0 1 0 0,-1 0-1 0 0,1 0 1 0 0,-1 0-1 0 0,1 0 1 0 0,-1 0-1 0 0,1 0 1 0 0,-1-1-1 0 0,1 1 1 0 0,-2 0-1 0 0,2 0 2 0 0,0 0 0 0 0,0 0 0 0 0,0 0-1 0 0,-1 0 1 0 0,1 0 0 0 0,0 0 0 0 0,0 0 0 0 0,-1-1 0 0 0,1 1-1 0 0,0 0 1 0 0,0 0 0 0 0,0 0 0 0 0,0 0 0 0 0,-1 0-1 0 0,1 0 1 0 0,0 0 0 0 0,0-1 0 0 0,0 1 0 0 0,0 0-1 0 0,-1 0 1 0 0,1 0 0 0 0,0 0 0 0 0,0-1 0 0 0,0 1 0 0 0,0 0-1 0 0,0 0 1 0 0,0 0 0 0 0,0-1 0 0 0,0 1 0 0 0,-1 0-1 0 0,1 0 1 0 0,0 0 0 0 0,0-1 0 0 0,0 1 0 0 0,0 0-1 0 0,0 0 1 0 0,0 0 0 0 0,0-1 0 0 0,0 1 0 0 0,0 0 0 0 0,0 0-1 0 0,1 0 1 0 0,-1-1 0 0 0,0 1 0 0 0,0 0 0 0 0,0 0-1 0 0,0 0 1 0 0,0-1 0 0 0,0 1 0 0 0,0 0 0 0 0,0 0-1 0 0,1 0 1 0 0,-1 0 0 0 0,0-1 0 0 0,6-5-92 0 0,41-40-1224 0 0,-29 25 1068 0 0,-15 17 196 0 0,0 0 0 0 0,1 0 0 0 0,-1 0 1 0 0,5-3-1 0 0,5-4-250 0 0,0-1-1 0 0,13-14 1 0 0,-22 22 162 0 0,1 0 0 0 0,-1 0 0 0 0,1 1 0 0 0,0-1 0 0 0,0 1-1 0 0,7-3 1 0 0,18-13-921 0 0,34-33-3306 0 0,-60 49 3522 0 0,-1-1 1 0 0,1 0-1 0 0,-1 0 1 0 0,0 0-1 0 0,0-1 1 0 0,0 1-1 0 0,3-9 1 0 0,-2 6-373 0 0,3-7 271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197 110 5327 0 0,'0'0'410'0'0,"-1"-1"-268"0"0,-1-2-75 0 0,2 2 194 0 0,-1 2-172 0 0,0-1 0 0 0,0 0 0 0 0,0 1 0 0 0,0-1-1 0 0,0 1 1 0 0,0-1 0 0 0,0 1 0 0 0,1 0-1 0 0,-1-1 1 0 0,0 1 0 0 0,-1 1 0 0 0,1 0 6 0 0,1-1-44 0 0,-1 0 0 0 0,1 0 0 0 0,-1-1 0 0 0,1 1 0 0 0,-1 0 0 0 0,1 0 0 0 0,-1-1 1 0 0,1 1-1 0 0,-1 0 0 0 0,1-1 0 0 0,-1 1 0 0 0,0-1 0 0 0,1 1 0 0 0,-1-1 0 0 0,0 1 1 0 0,0-1-1 0 0,1 0 0 0 0,-1 1 0 0 0,0-1 0 0 0,0 0 0 0 0,0 1 0 0 0,-1-1 0 0 0,2 0-15 0 0,-1 0 0 0 0,1 1-1 0 0,-1-1 1 0 0,1 0 0 0 0,-1 0-1 0 0,1 1 1 0 0,-1-1 0 0 0,1 0-1 0 0,-1 1 1 0 0,1-1 0 0 0,0 0 0 0 0,-1 1-1 0 0,1-1 1 0 0,-1 1 0 0 0,1-1-1 0 0,0 1 1 0 0,-1-1 0 0 0,1 1-1 0 0,0 0 1 0 0,0-1-6 0 0,-1 1 0 0 0,1-1 0 0 0,0 0 1 0 0,0 1-1 0 0,0-1 0 0 0,-1 1 0 0 0,1-1 0 0 0,0 0 0 0 0,-1 1 1 0 0,1-1-1 0 0,0 0 0 0 0,0 1 0 0 0,-1-1 0 0 0,1 0 0 0 0,-1 0 1 0 0,1 0-1 0 0,0 1 0 0 0,-1-1 0 0 0,1 0 0 0 0,-1 0 0 0 0,1 0 1 0 0,0 0-1 0 0,-1 1 0 0 0,1-1 0 0 0,-1 0 0 0 0,0 0 0 0 0,1 22 4264 0 0,0-21-4294 0 0,0 1 5 0 0,0-1 0 0 0,0 0 0 0 0,0 0 0 0 0,-1 0 0 0 0,1 0 0 0 0,0 1 0 0 0,-1-1 0 0 0,1 0 0 0 0,-1 0 0 0 0,1 0 0 0 0,-1 0 0 0 0,1 0 0 0 0,-1 0 0 0 0,0 0 0 0 0,1 0 0 0 0,-3 2 0 0 0,-2 5 100 0 0,4-7-91 0 0,1-1 1 0 0,0 1 0 0 0,0-1 0 0 0,0 1 0 0 0,-1-1 0 0 0,1 1 0 0 0,0-1 0 0 0,-1 0-1 0 0,1 1 1 0 0,0-1 0 0 0,-1 1 0 0 0,1-1 0 0 0,-1 0 0 0 0,1 1 0 0 0,0-1-1 0 0,-3 1 1055 0 0,3-2-1049 0 0,0 0 0 0 0,1 0 1 0 0,-1 0-1 0 0,0-1 0 0 0,1 1 1 0 0,-1 0-1 0 0,1 0 0 0 0,-1 0 1 0 0,1 0-1 0 0,0 0 0 0 0,-1 0 1 0 0,1 0-1 0 0,0 0 0 0 0,0 1 1 0 0,0-1-1 0 0,0 0 0 0 0,0 0 1 0 0,1-1-1 0 0,8-7-20 0 0,42-59 91 0 0,-48 64-83 0 0,-1 1 1 0 0,0-1-1 0 0,1 1 0 0 0,-1 0 1 0 0,5-3-1 0 0,-4 3-7 0 0,-1 0-1 0 0,1 0 1 0 0,0-1 0 0 0,4-6-1 0 0,-5 7-2 0 0,0-2 12 0 0,0 0 1 0 0,1 1-1 0 0,-1 0 0 0 0,1 0 0 0 0,0 0 1 0 0,0 0-1 0 0,6-4 0 0 0,-10 8-6 0 0,1-1 0 0 0,0 1 0 0 0,-1-1 0 0 0,1 1-1 0 0,-1-1 1 0 0,1 1 0 0 0,-1-1 0 0 0,1 1 0 0 0,-1-1 0 0 0,1 1-1 0 0,-1-1 1 0 0,1 0 0 0 0,-1 1 0 0 0,0-1 0 0 0,1 0 0 0 0,-1 1 0 0 0,0-1-1 0 0,0 0 1 0 0,0 0 0 0 0,1 1 0 0 0,-1-1 0 0 0,0 0 0 0 0,0 0-1 0 0,0-1 1 0 0,-1 1 71 0 0,0 1-72 0 0,0 0 1 0 0,0 0-1 0 0,-1 0 0 0 0,1 1 1 0 0,0-1-1 0 0,0 0 1 0 0,-1 1-1 0 0,1 0 0 0 0,0-1 1 0 0,0 1-1 0 0,0 0 1 0 0,0-1-1 0 0,0 1 0 0 0,0 0 1 0 0,0 0-1 0 0,-1 1 1 0 0,-15 20 48 0 0,1-2-29 0 0,0-7 2 0 0,1 1-1 0 0,-14 18 1 0 0,14-14 136 0 0,-23 19 1 0 0,8-8-107 0 0,-1 0-1 0 0,22-22 18 0 0,0 1 0 0 0,-15 17 1 0 0,14-16 70 0 0,9-8-123 0 0,0-1 0 0 0,-1 1 0 0 0,1 0 0 0 0,0 0 0 0 0,0-1 0 0 0,1 1-1 0 0,-1 0 1 0 0,0 0 0 0 0,0 0 0 0 0,0 0 0 0 0,1 0 0 0 0,-1 1 0 0 0,0-1 0 0 0,1 0-1 0 0,-1 1 1 0 0,2 5 66 0 0,9-7 4 0 0,-9-1-79 0 0,8-1 0 0 0,-1 0-1 0 0,0 0 1 0 0,0-1 0 0 0,0-1-1 0 0,0 1 1 0 0,0-1 0 0 0,7-6-1 0 0,2 1 73 0 0,-4 0 17 0 0,18-13-1 0 0,1-1-45 0 0,-4 1-52 0 0,-21 16-8 0 0,-1 1 0 0 0,1 0 0 0 0,10-6 0 0 0,2-3-161 0 0,-17 12 135 0 0,1 0 0 0 0,-1 0-1 0 0,1 0 1 0 0,-1 0-1 0 0,1 1 1 0 0,0-1 0 0 0,3-1-1 0 0,-6 3 28 0 0,0 0 1 0 0,1 0-1 0 0,-1 0 0 0 0,0 0 0 0 0,1-1 0 0 0,-1 1 0 0 0,0 0 1 0 0,1 0-1 0 0,-1 0 0 0 0,0-1 0 0 0,0 1 0 0 0,1 0 0 0 0,-1-1 1 0 0,0 1-1 0 0,0 0 0 0 0,0 0 0 0 0,1-1 0 0 0,-1 1 0 0 0,0 0 1 0 0,0-1-1 0 0,0 1 0 0 0,0 0 0 0 0,0-1 0 0 0,0 0 0 0 0,3-3-191 0 0,-3 3 195 0 0,0 1 1 0 0,0 0-1 0 0,0 0 0 0 0,0 0 1 0 0,-1 0-1 0 0,1 0 0 0 0,0 0 1 0 0,0 0-1 0 0,0 0 1 0 0,0 0-1 0 0,0 0 0 0 0,0 0 1 0 0,0-1-1 0 0,0 1 0 0 0,0 0 1 0 0,0 0-1 0 0,0 0 1 0 0,0 0-1 0 0,0 0 0 0 0,0 0 1 0 0,0 0-1 0 0,0 0 0 0 0,0-1 1 0 0,0 1-1 0 0,0 0 1 0 0,0 0-1 0 0,0 0 0 0 0,0 0 1 0 0,0 0-1 0 0,0 0 0 0 0,0 0 1 0 0,0 0-1 0 0,0-1 0 0 0,0 1 1 0 0,0 0-1 0 0,0 0 1 0 0,0 0-1 0 0,0 0 0 0 0,0 0 1 0 0,1 0-1 0 0,-1 0 0 0 0,0 0 1 0 0,0 0-1 0 0,0 0 1 0 0,0 0-1 0 0,0 0 0 0 0,0 0 1 0 0,0-1-1 0 0,0 1 0 0 0,0 0 1 0 0,0 0-1 0 0,1 0 0 0 0,-1 0 1 0 0,0 0-1 0 0,0 0 1 0 0,0 0-1 0 0,0 0 0 0 0,0 0 1 0 0,0 0-1 0 0,0 0 0 0 0,0 0 1 0 0,1 0-1 0 0,-1 0 1 0 0,0 0-1 0 0,0 0 0 0 0,-8 0-48 0 0,4 2 49 0 0,0 0 0 0 0,0 1 0 0 0,0-1 0 0 0,0 1 0 0 0,0 0 0 0 0,0 0 1 0 0,-3 4-1 0 0,-8 6-11 0 0,11-10 4 0 0,1 1 0 0 0,0-1 0 0 0,0 1 0 0 0,0 0 0 0 0,0 0 1 0 0,1 0-1 0 0,-3 5 0 0 0,-11 16 8 0 0,-4 7 127 0 0,4-6 96 0 0,14-23-211 0 0,1 0 0 0 0,-1 0 0 0 0,1 0 0 0 0,-1 0 0 0 0,1 1 1 0 0,0-1-1 0 0,0 0 0 0 0,0 1 0 0 0,1-1 0 0 0,-1 1 0 0 0,1-1 0 0 0,0 1 0 0 0,0-1 0 0 0,0 0 0 0 0,0 1 0 0 0,0-1 0 0 0,1 1 0 0 0,1 3 0 0 0,3 4-13 0 0,-1-9 0 0 0,-2-1 0 0 0,0 0 7 0 0,-1-1 1 0 0,0 1-1 0 0,1 0 0 0 0,-1 0 1 0 0,1 0-1 0 0,-1-1 0 0 0,1 1 0 0 0,-1-1 1 0 0,1 1-1 0 0,0-1 0 0 0,-1 0 0 0 0,1 1 1 0 0,0-1-1 0 0,-1 0 0 0 0,1 0 0 0 0,0 0 1 0 0,-1 0-1 0 0,1-1 0 0 0,0 1 0 0 0,-1 0 1 0 0,1-1-1 0 0,-1 1 0 0 0,3-2 1 0 0,1 1-1 0 0,6-3 22 0 0,1 0 0 0 0,-1 0 0 0 0,-1-1 1 0 0,19-12-1 0 0,14-6-249 0 0,10-6-374 0 0,5-1-201 0 0,-40 20 456 0 0,-16 9 231 0 0,1-1 0 0 0,-1 0 0 0 0,1 1 0 0 0,0-1 1 0 0,-1 1-1 0 0,1 0 0 0 0,0 0 0 0 0,0 0 0 0 0,0 0 0 0 0,3 0 1 0 0,-6 2 83 0 0,-1-1 0 0 0,0 1 1 0 0,0-1-1 0 0,0 1 1 0 0,0 0-1 0 0,1-1 0 0 0,-1 1 1 0 0,0 0-1 0 0,0-1 1 0 0,1 1-1 0 0,-1 0 1 0 0,1 0-1 0 0,-2 1 0 0 0,-1 2-31 0 0,-1-1 54 0 0,1 0-1 0 0,-1-1 1 0 0,0 1-1 0 0,0-1 1 0 0,-6 4-1 0 0,-15 8 49 0 0,-49 36 675 0 0,63-43-547 0 0,0 2-1 0 0,0-1 1 0 0,-14 16-1 0 0,-6 5 264 0 0,22-19-229 0 0,0-1 0 0 0,-14 20 1 0 0,-1 0 178 0 0,19-23-309 0 0,1 0 0 0 0,-1 1-1 0 0,2-1 1 0 0,-5 9 0 0 0,-3 6 87 0 0,8-11-86 0 0,3-10-79 0 0,0 0 0 0 0,0 1 0 0 0,0-1-1 0 0,0 1 1 0 0,0-1 0 0 0,0 0 0 0 0,0 1-1 0 0,0-1 1 0 0,0 1 0 0 0,0-1 0 0 0,0 0-1 0 0,0 1 1 0 0,0-1 0 0 0,1 0 0 0 0,-1 1-1 0 0,0-1 1 0 0,0 1 0 0 0,0-1 0 0 0,1 0-1 0 0,-1 1 1 0 0,1 0-1 0 0,1-1 0 0 0,-1 1 0 0 0,0-1 0 0 0,0 0 0 0 0,0 1 0 0 0,1-1 0 0 0,-1 0 0 0 0,0 1 0 0 0,0-1 0 0 0,1 0 0 0 0,-1 0 0 0 0,0 0 0 0 0,0 0 0 0 0,1 0 0 0 0,-1-1 0 0 0,0 1 0 0 0,0 0 0 0 0,0-1 0 0 0,1 1 0 0 0,-1 0 0 0 0,0-1 0 0 0,1 0 0 0 0,26-16 0 0 0,0 1-209 0 0,-22 13 97 0 0,1-1 0 0 0,-1 0 0 0 0,8-5 0 0 0,-8 4-21 0 0,-1 1 0 0 0,2-1 0 0 0,-1 2 0 0 0,0-1 0 0 0,1 1 0 0 0,0 0 0 0 0,8-3 0 0 0,-11 4 53 0 0,0 1 0 0 0,-1-1 0 0 0,1-1 0 0 0,0 1 0 0 0,3-3 0 0 0,-5 2-12 0 0,1 1 0 0 0,0 0-1 0 0,1 0 1 0 0,-1 0 0 0 0,0 0 0 0 0,6-1 0 0 0,-1 0-95 0 0,-5 3 51 0 0,0-1 0 0 0,0 0 0 0 0,-1 0 1 0 0,1 0-1 0 0,0 0 0 0 0,-1 0 0 0 0,1-1 0 0 0,-1 1 0 0 0,5-5 0 0 0,-6 6 81 0 0,-1 0-1 0 0,0-1 1 0 0,1 1 0 0 0,-1 0-1 0 0,1 0 1 0 0,-1-1-1 0 0,0 1 1 0 0,1 0 0 0 0,-1 0-1 0 0,1-1 1 0 0,-1 1-1 0 0,1 0 1 0 0,-1 0-1 0 0,0 0 1 0 0,1 0 0 0 0,-1 0-1 0 0,1 0 1 0 0,-1 0-1 0 0,1 0 1 0 0,-1 0-1 0 0,1 0 1 0 0,-1 0 0 0 0,1 0-1 0 0,0 0 1 0 0,0 3-1350 0 0,-7 2 950 0 0,-69 31 588 0 0,73-35-69 0 0,0 0 1 0 0,0 0-1 0 0,0 1 0 0 0,1-1 0 0 0,-1 0 0 0 0,0 1 0 0 0,0 0 0 0 0,1-1 0 0 0,-1 1 1 0 0,-1 4-1 0 0,-10 8 624 0 0,-4 0-112 0 0,0 1 1 0 0,2 1 0 0 0,0 0 0 0 0,0 1-1 0 0,2 1 1 0 0,-17 26 0 0 0,29-41-546 0 0,0-1-1 0 0,0 0 1 0 0,1 1-1 0 0,-1-1 1 0 0,0 1 0 0 0,1-1-1 0 0,0 1 1 0 0,-1 0-1 0 0,1-1 1 0 0,1 5 0 0 0,-1-5 9 0 0,0 0 72 0 0,1 0-18 0 0,0-1-93 0 0,0 0 0 0 0,0 0 0 0 0,0 0 0 0 0,0 0 1 0 0,0 0-1 0 0,0 0 0 0 0,1 0 0 0 0,-1 0 0 0 0,0-1 1 0 0,0 1-1 0 0,1 0 0 0 0,-1-1 0 0 0,0 1 0 0 0,1-1 1 0 0,-1 1-1 0 0,3-1 0 0 0,27 0-3 0 0,-28 0 2 0 0,-1-1 1 0 0,0 1-1 0 0,0-1 0 0 0,1 0 0 0 0,-1 0 0 0 0,0 0 0 0 0,0 0 0 0 0,0 0 1 0 0,0 0-1 0 0,0-1 0 0 0,2-1 0 0 0,16-9-26 0 0,-12 8-7 0 0,6 0-129 0 0,-1-2-1 0 0,20-11 1 0 0,3 0-303 0 0,-29 14 246 0 0,0 0 0 0 0,0-1 0 0 0,0 1 0 0 0,10-9 0 0 0,-1 2-301 0 0,-14 9 350 0 0,0 0-1 0 0,0 0 1 0 0,0 0-1 0 0,0-1 1 0 0,-1 1-1 0 0,1 0 1 0 0,0-1-1 0 0,-1 0 1 0 0,1 1-1 0 0,-1-1 1 0 0,1 0-1 0 0,-1 0 1 0 0,0 1-1 0 0,0-1 1 0 0,0 0-1 0 0,2-4 1 0 0,-4 5 125 0 0,1 1 1 0 0,-1-1 0 0 0,1 1-1 0 0,-1-1 1 0 0,1 1 0 0 0,-1 0 0 0 0,0-1-1 0 0,1 1 1 0 0,-1 0 0 0 0,1-1-1 0 0,-1 1 1 0 0,0 0 0 0 0,1 0 0 0 0,-1 0-1 0 0,0 0 1 0 0,1 0 0 0 0,-2 0-1 0 0,-6 0 96 0 0,0 1 0 0 0,0 0-1 0 0,0 0 1 0 0,0 1 0 0 0,0 0 0 0 0,-10 4-1 0 0,9-3 13 0 0,1 0 161 0 0,1 1-1 0 0,-1-1 1 0 0,-9 7 0 0 0,-8 4 643 0 0,0-3-307 0 0,1 2 0 0 0,1 0-1 0 0,0 2 1 0 0,1 0-1 0 0,1 2 1 0 0,-22 21 0 0 0,25-22-372 0 0,15-13-137 0 0,-1-1 0 0 0,1 1 0 0 0,0 0 0 0 0,0 0-1 0 0,1 0 1 0 0,-1 1 0 0 0,0-1 0 0 0,1 1 0 0 0,0-1 0 0 0,-2 6 0 0 0,2-6-26 0 0,1 0 1 0 0,0 0 0 0 0,1 0 0 0 0,-1 0 0 0 0,1 1-1 0 0,-1-1 1 0 0,1 4 0 0 0,0-6-25 0 0,0 0 0 0 0,0 0 0 0 0,1 0 0 0 0,-1 0 0 0 0,0 0 0 0 0,0-1-1 0 0,1 1 1 0 0,-1 0 0 0 0,1 0 0 0 0,-1 0 0 0 0,1-1 0 0 0,-1 1 0 0 0,1 0 0 0 0,-1 0 0 0 0,1-1 0 0 0,0 1-1 0 0,-1 0 1 0 0,1-1 0 0 0,0 1 0 0 0,-1-1 0 0 0,1 1 0 0 0,0-1 0 0 0,0 1 0 0 0,0-1 0 0 0,0 0 0 0 0,-1 1 0 0 0,1-1-1 0 0,0 0 1 0 0,0 0 0 0 0,1 1 0 0 0,7 0-12 0 0,0-1-1 0 0,0 1 1 0 0,0-1 0 0 0,0-1-1 0 0,0 0 1 0 0,15-3-1 0 0,-17 2 15 0 0,13-3-91 0 0,33-4 1 0 0,-16 3-98 0 0,-25 3 92 0 0,-1 1-1 0 0,21 0 1 0 0,56 4-758 0 0,-81-2 641 0 0,0 0 0 0 0,0 1 0 0 0,-1 0 0 0 0,1 1 0 0 0,-1-1 0 0 0,1 1 0 0 0,-1 0 0 0 0,8 4 0 0 0,-11-5 37 0 0,-1 0 0 0 0,1 1 0 0 0,-1-1 1 0 0,0 1-1 0 0,1-1 0 0 0,-1 1 0 0 0,0 0 1 0 0,0 0-1 0 0,0 0 0 0 0,0 0 0 0 0,-1 0 1 0 0,1 0-1 0 0,-1 0 0 0 0,1 1 0 0 0,-1-1 1 0 0,0 1-1 0 0,0-1 0 0 0,0 1 0 0 0,0-1 1 0 0,0 1-1 0 0,0 0 0 0 0,0 4 0 0 0,-1-1-341 0 0,0 0 0 0 0,-1 0 0 0 0,1 1 0 0 0,-1-1 0 0 0,0 0-1 0 0,-1 0 1 0 0,1-1 0 0 0,-1 1 0 0 0,-1 0 0 0 0,1 0 0 0 0,-1-1 0 0 0,-5 9-1 0 0,7-13 366 0 0,1 0 0 0 0,-1 0 0 0 0,0 0-1 0 0,0 0 1 0 0,0 0 0 0 0,0 0-1 0 0,0 0 1 0 0,0-1 0 0 0,0 1 0 0 0,0 0-1 0 0,-2 1 1 0 0,-4 2-1076 0 0,6-3 877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6335 0 0,'0'0'486'0'0,"-12"-2"784"0"0,10 2-1108 0 0,0 1-1 0 0,0-1 1 0 0,1 0 0 0 0,-1 1-1 0 0,0-1 1 0 0,1 1-1 0 0,-1 0 1 0 0,0-1-1 0 0,1 1 1 0 0,-1 0-1 0 0,1 0 1 0 0,-1 0-1 0 0,1 0 1 0 0,-1 0-1 0 0,-1 2 1 0 0,-9 7 713 0 0,8-7-595 0 0,1 0 1 0 0,-1 0-1 0 0,1 1 0 0 0,0-1 0 0 0,-6 8 0 0 0,0 1 118 0 0,6-8-208 0 0,0 1 1 0 0,0-1-1 0 0,1 1 1 0 0,-4 9-1 0 0,-4 5 403 0 0,9-16-565 0 0,0-1 0 0 0,0 0-1 0 0,0 0 1 0 0,0 0 0 0 0,1 1 0 0 0,-1-1-1 0 0,1 0 1 0 0,-1 1 0 0 0,1-1 0 0 0,0 0-1 0 0,0 1 1 0 0,0-1 0 0 0,0 1 0 0 0,1-1-1 0 0,-1 0 1 0 0,0 1 0 0 0,1-1-1 0 0,0 0 1 0 0,-1 0 0 0 0,1 1 0 0 0,0-1-1 0 0,0 0 1 0 0,1 0 0 0 0,-1 0 0 0 0,0 0-1 0 0,1 0 1 0 0,-1 0 0 0 0,1 0 0 0 0,-1-1-1 0 0,1 1 1 0 0,0 0 0 0 0,0-1-1 0 0,0 0 1 0 0,2 2 0 0 0,0-1-70 0 0,0 0-1 0 0,1-1 1 0 0,-1 0 0 0 0,1 0 0 0 0,-1 0-1 0 0,1 0 1 0 0,-1-1 0 0 0,1 1 0 0 0,0-1-1 0 0,-1 0 1 0 0,1-1 0 0 0,0 1 0 0 0,-1-1-1 0 0,1 0 1 0 0,-1 0 0 0 0,1 0 0 0 0,-1-1 0 0 0,9-3-1 0 0,0-1-274 0 0,-12 6 214 0 0,1-1 1 0 0,0 0-1 0 0,-1 1 1 0 0,1-1 0 0 0,0 0-1 0 0,-1 0 1 0 0,1 0-1 0 0,-1 0 1 0 0,1 0-1 0 0,-1 0 1 0 0,0 0-1 0 0,1-1 1 0 0,1-1-1 0 0,-3 3 54 0 0,0 0-1 0 0,0-1 1 0 0,0 1-1 0 0,0 0 1 0 0,1 0-1 0 0,-1 0 1 0 0,0 0-1 0 0,0 0 1 0 0,0 0-1 0 0,1 0 1 0 0,-1 0-1 0 0,0 0 1 0 0,0 0-1 0 0,0 0 1 0 0,1 0-1 0 0,-1 0 1 0 0,0 0-1 0 0,0 0 1 0 0,0 0-1 0 0,1 0 1 0 0,-1 0-1 0 0,0 0 0 0 0,0 0 1 0 0,0 0-1 0 0,1 0 1 0 0,-1 0-1 0 0,0 0 1 0 0,0 1-1 0 0,0-1 1 0 0,1 0-1 0 0,-1 0 1 0 0,0 0-1 0 0,0 0 1 0 0,0 0-1 0 0,0 1 1 0 0,1-1-1 0 0,-3 4 16 0 0,0 0-1 0 0,1-1 0 0 0,-1 1 0 0 0,0 0 1 0 0,-1-1-1 0 0,1 1 0 0 0,-1-1 0 0 0,-3 4 1 0 0,-6 8 378 0 0,7-9-7 0 0,0 0 0 0 0,-12 11 0 0 0,11-12-158 0 0,0 1 0 0 0,1-1 0 0 0,-7 11 0 0 0,-4 4 35 0 0,13-16-169 0 0,-1 0 0 0 0,1 0 0 0 0,0 0 0 0 0,1 0 0 0 0,-1 1 0 0 0,1-1 1 0 0,-3 9-1 0 0,-2 5 42 0 0,5-16-78 0 0,1 1 0 0 0,0-1 0 0 0,0 0 0 0 0,1 1 0 0 0,-1-1-1 0 0,0 1 1 0 0,1-1 0 0 0,-1 1 0 0 0,1-1 0 0 0,0 1 0 0 0,0-1 0 0 0,0 1-1 0 0,0-1 1 0 0,0 1 0 0 0,1 2 0 0 0,1-1-11 0 0,-1 0 0 0 0,1-1-1 0 0,-1 1 1 0 0,1-1 0 0 0,0 1 0 0 0,1-1 0 0 0,-1 0 0 0 0,0 0 0 0 0,1 0-1 0 0,0 0 1 0 0,-1 0 0 0 0,1-1 0 0 0,0 1 0 0 0,1-1 0 0 0,-1 0 0 0 0,0 0-1 0 0,1 0 1 0 0,-1 0 0 0 0,1 0 0 0 0,-1-1 0 0 0,7 2 0 0 0,7 1-354 0 0,0 0 1 0 0,0-1 0 0 0,27 1 0 0 0,-33-3-12 0 0,77-2-3194 0 0,-33-1 1189 0 0,55-4-3072 0 0,-72 7 4805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222 147 10479 0 0,'-26'0'503'0'0,"1"0"0"0"0,0-2-1 0 0,0-1 1 0 0,-32-8 0 0 0,51 10-493 0 0,-1-1 0 0 0,1 0 0 0 0,-1-1 1 0 0,-8-4-1 0 0,14 6-48 0 0,-1 1-1 0 0,1-1 1 0 0,-1 0 0 0 0,1 0 0 0 0,0 0-1 0 0,-1 0 1 0 0,1 0 0 0 0,0 0 0 0 0,0 0-1 0 0,0 0 1 0 0,0-1 0 0 0,0 1-1 0 0,0 0 1 0 0,0 0 0 0 0,0-1 0 0 0,1 1-1 0 0,-1-1 1 0 0,0 1 0 0 0,1-1 0 0 0,-1 1-1 0 0,1-1 1 0 0,0 1 0 0 0,-1-1 0 0 0,1-2-1 0 0,1 2-123 0 0,-1 1 0 0 0,1-1 0 0 0,0 0 0 0 0,0 1 0 0 0,0-1 0 0 0,0 0 0 0 0,0 1 0 0 0,0-1 0 0 0,0 1 0 0 0,1 0 0 0 0,-1-1 0 0 0,1 1 0 0 0,-1 0 0 0 0,3-2 0 0 0,24-14-2405 0 0,-3 3 112 0 0,15-6-1181 0 0,-19 12 3100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38 12207 0 0,'-3'3'111'0'0,"0"1"0"0"0,0-1-1 0 0,-1 0 1 0 0,1 0-1 0 0,-1 0 1 0 0,1 0 0 0 0,-1-1-1 0 0,0 1 1 0 0,0-1 0 0 0,0 0-1 0 0,-6 2 1 0 0,-11 6 280 0 0,-52 26 1301 0 0,66-32-1433 0 0,-1 0 0 0 0,-16 4 0 0 0,3 0 92 0 0,8-5-196 0 0,-1-2 141 0 0,59-15-391 0 0,47-12-212 0 0,-61 21 21 0 0,38-13 0 0 0,-56 14 143 0 0,-1 2 0 0 0,21-3 0 0 0,-22 4-24 0 0,1-1 0 0 0,-1 0 1 0 0,15-6-1 0 0,0 2-211 0 0,-23 6 257 0 0,1-1 1 0 0,-1 1-1 0 0,0-1 1 0 0,1 0-1 0 0,-1 0 1 0 0,0-1-1 0 0,0 1 0 0 0,0-1 1 0 0,4-2-1 0 0,-7 4-81 0 0,-15-8-220 0 0,-20 5 159 0 0,-52 1-1 0 0,13 2-1266 0 0,46-1 781 0 0,11 1-723 0 0,0-1 1 0 0,1 0-1 0 0,-1-2 1 0 0,0 1-1 0 0,-28-10 0 0 0,26 4 684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65 11575 0 0,'-1'1'888'0'0,"-5"6"-833"0"0,-1 0-1 0 0,-1 0 0 0 0,1 0 0 0 0,-1-1 0 0 0,-14 8 1 0 0,-56 20-92 0 0,17-9 940 0 0,26-11-34 0 0,21-8-129 0 0,-28 13-1 0 0,8-4-148 0 0,41-11-506 0 0,-2-3-98 0 0,-1 0-1 0 0,1-1 1 0 0,0 1-1 0 0,-1-1 0 0 0,1 0 1 0 0,-1-1-1 0 0,1 1 1 0 0,-1-1-1 0 0,8-2 1 0 0,6 0-61 0 0,-1 0-102 0 0,0-1 1 0 0,1 0-1 0 0,24-12 0 0 0,-17 8-289 0 0,49-10 0 0 0,-17 6-174 0 0,87-23-1296 0 0,-102 27 1021 0 0,-32 6 184 0 0,1 1-1 0 0,13-6 1 0 0,-11 6-395 0 0,-10 2 490 0 0,-7 2 188 0 0,-8 2 278 0 0,10-4 276 0 0,0 1-1 0 0,0-1 0 0 0,0-1 0 0 0,0 1 0 0 0,0 0 0 0 0,0 0 0 0 0,0-1 1 0 0,0 1-1 0 0,0-1 0 0 0,-3 0 0 0 0,-3 1 427 0 0,-1-1-1 0 0,0 1 1 0 0,1 1-1 0 0,-14 3 1 0 0,11-3-89 0 0,1 0 0 0 0,-1-1 1 0 0,-11 0-1 0 0,11 0 36 0 0,0 0 1 0 0,0 0-1 0 0,-21 5 0 0 0,8 1-184 0 0,-1-2 1 0 0,-1-1-1 0 0,1-1 0 0 0,-1-1 0 0 0,1-1 0 0 0,-30-4 1 0 0,53 3-279 0 0,0 0 0 0 0,1 0 0 0 0,-1-1 0 0 0,0 1 1 0 0,1-1-1 0 0,-1 1 0 0 0,1-1 0 0 0,-1 0 0 0 0,1 1 0 0 0,-1-1 1 0 0,1 0-1 0 0,-1 0 0 0 0,-1-2 0 0 0,2 2-13 0 0,1 1-1 0 0,0 0 0 0 0,0 0 0 0 0,-1 0 1 0 0,1-1-1 0 0,0 1 0 0 0,0 0 0 0 0,0 0 1 0 0,0 0-1 0 0,-1-1 0 0 0,1 1 0 0 0,0 0 1 0 0,0 0-1 0 0,0-1 0 0 0,0 1 1 0 0,0 0-1 0 0,0-1 0 0 0,0 1 0 0 0,0 0 1 0 0,0 0-1 0 0,0-1 0 0 0,0 1 0 0 0,0 0 1 0 0,0-1-1 0 0,0-1-6 0 0,1 1 0 0 0,0-1 0 0 0,0 0 0 0 0,0 1 1 0 0,1-1-1 0 0,-1 1 0 0 0,0-1 0 0 0,0 1 0 0 0,1-1 0 0 0,-1 1 0 0 0,1 0 0 0 0,-1 0 1 0 0,1 0-1 0 0,0 0 0 0 0,2-1 0 0 0,32-12-242 0 0,-16 7 74 0 0,11-4-385 0 0,1 1 0 0 0,33-5-1 0 0,-29 7-138 0 0,148-24-3205 0 0,-168 29 3307 0 0,-13 2 403 0 0,-1 1 0 0 0,0-1 0 0 0,1 1 0 0 0,-1-1 0 0 0,1 1 0 0 0,-1 0 0 0 0,0 0 0 0 0,1 0 0 0 0,-1 0 0 0 0,1 0 0 0 0,-1 1 0 0 0,3 0 0 0 0,-8-1-11 0 0,0 0 0 0 0,1 0 0 0 0,-1 0 0 0 0,0 1 0 0 0,0-1 0 0 0,0 1 0 0 0,0 0 0 0 0,-4 1-1 0 0,7-2 201 0 0,-57 18 2846 0 0,-87 14-1 0 0,-66-4 717 0 0,128-14-2944 0 0,-20 3 221 0 0,72-12-549 0 0,22-4-232 0 0,0 1 1 0 0,1-2-1 0 0,-1 1 0 0 0,0-1 1 0 0,-8 0-1 0 0,15 0-57 0 0,1 0 0 0 0,0 0 1 0 0,0 0-1 0 0,0 0 0 0 0,-1 0 0 0 0,1 0 0 0 0,0 0 0 0 0,0 0 0 0 0,0 0 0 0 0,0 0 0 0 0,-1 0 1 0 0,1-1-1 0 0,0 1 0 0 0,0 0 0 0 0,0 0 0 0 0,0 0 0 0 0,-1 0 0 0 0,1 0 0 0 0,0 0 0 0 0,0 0 0 0 0,0 0 1 0 0,0-1-1 0 0,0 1 0 0 0,-1 0 0 0 0,1 0 0 0 0,0 0 0 0 0,0 0 0 0 0,0-1 0 0 0,0 1 0 0 0,0 0 1 0 0,0 0-1 0 0,0 0 0 0 0,0 0 0 0 0,0-1 0 0 0,0 1 0 0 0,0 0 0 0 0,0 0 0 0 0,0 0 0 0 0,0 0 1 0 0,0-1-1 0 0,0 1 0 0 0,0 0 0 0 0,0 0 0 0 0,0 0 0 0 0,0-1 0 0 0,0 1 0 0 0,0 0 0 0 0,0 0 1 0 0,0 0-1 0 0,0 0 0 0 0,0-1 0 0 0,0 1 0 0 0,0 0 0 0 0,1 0 0 0 0,-1 0 0 0 0,0 0 0 0 0,0 0 0 0 0,0-1 1 0 0,0 1-1 0 0,0 0 0 0 0,0 0 0 0 0,1 0 0 0 0,-1 0 0 0 0,0 0 0 0 0,10-8 23 0 0,-4 4-54 0 0,1 1-1 0 0,0 0 0 0 0,0 0 1 0 0,0 1-1 0 0,0 0 0 0 0,1 0 1 0 0,9-1-1 0 0,18-4-150 0 0,38-10-636 0 0,76-8 1 0 0,-99 18 362 0 0,203-22-3690 0 0,-128 17 1028 0 0,-13 3-864 0 0,-63 5 2241 0 0,-3 3 1071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0 7399 0 0,'-3'2'56'0'0,"0"0"-1"0"0,0 0 0 0 0,0 0 0 0 0,0-1 1 0 0,0 1-1 0 0,-1-1 0 0 0,1 0 1 0 0,-1 1-1 0 0,1-2 0 0 0,-1 1 0 0 0,1 0 1 0 0,-1-1-1 0 0,-5 1 0 0 0,-17 3 113 0 0,-111 24 3621 0 0,80-19-2784 0 0,-8 1-32 0 0,-23 5 124 0 0,-81 14 367 0 0,98-21-1310 0 0,63-6-139 0 0,9-3-13 0 0,7-2-64 0 0,16 1-646 0 0,37-8 1 0 0,1 0-362 0 0,2-1-121 0 0,12 0-160 0 0,-46 8 718 0 0,103-12-3052 0 0,38-6-939 0 0,-144 18 3799 0 0,15 1-292 0 0,-1 3 688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529 197 11255 0 0,'-20'8'400'0'0,"0"0"0"0"0,-32 6 0 0 0,6-1-272 0 0,40-12-93 0 0,-127 37 2364 0 0,-24 8-561 0 0,129-38-1651 0 0,20-5-121 0 0,-1 0 0 0 0,1-1 1 0 0,0 0-1 0 0,-1-1 0 0 0,-15 2 0 0 0,56-18-187 0 0,19 0-78 0 0,-22 6 13 0 0,34-6 0 0 0,-36 11-55 0 0,50-10-710 0 0,-57 8 662 0 0,-2 0-102 0 0,0 2 0 0 0,28-4 0 0 0,-7 5-287 0 0,-14 2-44 0 0,24-5 0 0 0,7-5-473 0 0,48-8-715 0 0,-55 11 1096 0 0,-26 3-133 0 0,1 2 0 0 0,42-1 0 0 0,-44 3-213 0 0,-18 1 644 0 0,0-1-1 0 0,0 1 1 0 0,0 0 0 0 0,1 1-1 0 0,7 0 1 0 0,-21 5 1525 0 0,1-1 0 0 0,-1 0 1 0 0,-16 6-1 0 0,-34 3 3762 0 0,-68 14-975 0 0,18-7-1885 0 0,53-9-1164 0 0,14-3-115 0 0,25-5-467 0 0,0-1 1 0 0,-24 2-1 0 0,-11 6 86 0 0,61-15-196 0 0,-1 0-65 0 0,1 0 1 0 0,14-4 0 0 0,-3 3-183 0 0,25-10 0 0 0,-28 9 23 0 0,1 0 1 0 0,22-4-1 0 0,3 3-312 0 0,67-12-931 0 0,2-1-23 0 0,-20 4 207 0 0,16 2 67 0 0,-36 6 450 0 0,-33 8 124 0 0,-32 0 190 0 0,0 0-1 0 0,0 0 0 0 0,0 0 0 0 0,9-3 0 0 0,-16 4 378 0 0,0-1 0 0 0,0 0-1 0 0,0 0 1 0 0,1 0-1 0 0,-1 0 1 0 0,0 0-1 0 0,0 0 1 0 0,0 1 0 0 0,0-1-1 0 0,0 0 1 0 0,1 0-1 0 0,-1 0 1 0 0,0 0-1 0 0,0 1 1 0 0,0-1 0 0 0,0 0-1 0 0,0 0 1 0 0,0 0-1 0 0,0 0 1 0 0,0 1-1 0 0,0-1 1 0 0,0 0 0 0 0,0 0-1 0 0,0 0 1 0 0,0 1-1 0 0,0-1 1 0 0,0 0-1 0 0,0 0 1 0 0,0 0 0 0 0,0 1-1 0 0,0-1 1 0 0,0 0-1 0 0,0 0 1 0 0,0 0-1 0 0,0 1 1 0 0,0-1 0 0 0,0 0-1 0 0,0 0-36 0 0,-2 2 66 0 0,0-1-1 0 0,1 0 1 0 0,-1 0 0 0 0,0 0-1 0 0,0 0 1 0 0,0 0 0 0 0,1-1-1 0 0,-1 1 1 0 0,0 0 0 0 0,0-1-1 0 0,0 0 1 0 0,0 1 0 0 0,0-1-1 0 0,-3 0 1 0 0,-10 3 236 0 0,-8 4 1551 0 0,-35 4 0 0 0,-2 1 10 0 0,8 2-823 0 0,-59 15 581 0 0,3-1-497 0 0,13-2-493 0 0,-72 22 498 0 0,106-32-16 0 0,65-16-1056 0 0,0-1 0 0 0,0 1 0 0 0,1-1 0 0 0,-1 0 0 0 0,0 1 0 0 0,7-4 0 0 0,9-2-26 0 0,54-13-305 0 0,19-4-53 0 0,-89 23 368 0 0,167-32-667 0 0,73-20-501 0 0,-219 47 985 0 0,38-1-1 0 0,12-2-15 0 0,-36 1-115 0 0,47-3 1 0 0,-50 4-172 0 0,-31 4 417 0 0,-1 1 0 0 0,1 0-1 0 0,-1 0 1 0 0,1 1 0 0 0,-1-1 0 0 0,1 1 0 0 0,0 0 0 0 0,-1 0-1 0 0,10 2 1 0 0,-12 1 160 0 0,-6 0 8 0 0,-8 3 107 0 0,5-4-67 0 0,0-1 0 0 0,0 1-1 0 0,-14 0 1 0 0,14-2-54 0 0,0 1 0 0 0,1 0 0 0 0,-1 0 0 0 0,0 0 0 0 0,-7 4 0 0 0,-33 14 405 0 0,-37 14 296 0 0,-142 52 346 0 0,119-43-664 0 0,24-16-51 0 0,-15 6 202 0 0,73-24-384 0 0,21-7-162 0 0,0-1-1 0 0,0 2 1 0 0,0-1-1 0 0,0 0 1 0 0,0 1-1 0 0,0-1 1 0 0,-5 5-1 0 0,9-6-56 0 0,0 0-1 0 0,-1 0 1 0 0,1 0 0 0 0,0 0-1 0 0,0 0 1 0 0,0 0-1 0 0,0 0 1 0 0,0 0 0 0 0,0 0-1 0 0,0 0 1 0 0,0 0-1 0 0,0 0 1 0 0,-1 0 0 0 0,1 1-1 0 0,0-1 1 0 0,0 0 0 0 0,0 0-1 0 0,0 0 1 0 0,0 0-1 0 0,0 0 1 0 0,0 0 0 0 0,0 0-1 0 0,0 0 1 0 0,0 0-1 0 0,0 1 1 0 0,0-1 0 0 0,0 0-1 0 0,0 0 1 0 0,0 0-1 0 0,0 0 1 0 0,0 0 0 0 0,0 0-1 0 0,0 0 1 0 0,0 0-1 0 0,0 1 1 0 0,0-1 0 0 0,0 0-1 0 0,0 0 1 0 0,0 0-1 0 0,0 0 1 0 0,0 0 0 0 0,0 0-1 0 0,0 0 1 0 0,0 0-1 0 0,0 1 1 0 0,0-1 0 0 0,0 0-1 0 0,0 0 1 0 0,0 0-1 0 0,0 0 1 0 0,1 0 0 0 0,-1 0-1 0 0,0 0 1 0 0,0 0 0 0 0,0 0-1 0 0,0 0 1 0 0,0 0-1 0 0,0 0 1 0 0,0 0 0 0 0,0 1-1 0 0,0-1 1 0 0,1 0-1 0 0,-1 0 1 0 0,0 0 0 0 0,0 0-1 0 0,7 0-1 0 0,0 0 0 0 0,-1-1 0 0 0,14-2 0 0 0,-8 1-11 0 0,97-24-211 0 0,-40 8 52 0 0,160-39-640 0 0,-120 23 112 0 0,-34 9 243 0 0,233-75-794 0 0,-245 80 910 0 0,48-14-310 0 0,-94 30 602 0 0,27-12 0 0 0,-25 11 14 0 0,-12 3-118 0 0,-8 1-326 0 0,-2 1 465 0 0,-1 1 1 0 0,1-1-1 0 0,0 1 0 0 0,-1-1 0 0 0,1 1 0 0 0,0 0 0 0 0,0 1 0 0 0,-6 2 0 0 0,-12 4 113 0 0,-109 36 746 0 0,66-20-138 0 0,-60 30 249 0 0,110-49-889 0 0,-11 4 202 0 0,-48 23 0 0 0,41-16-75 0 0,20-11-27 0 0,1 1-1 0 0,-13 9 0 0 0,23-15-39 0 0,2 0-21 0 0,3-1-104 0 0,0 0-1 0 0,-1 0 1 0 0,1 0 0 0 0,-1 0 0 0 0,1-1-1 0 0,-1 0 1 0 0,1 0 0 0 0,5-4 0 0 0,21-10-36 0 0,81-30-610 0 0,-95 39 467 0 0,1 1 0 0 0,19-4 0 0 0,23-9-401 0 0,139-50-2098 0 0,26-12-1575 0 0,-108 37 1040 0 0,-100 37 1969 0 0,21-11-1 0 0,-23 10-133 0 0,25-10 0 0 0,-7 10 760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9.27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7567 0 0,'5'14'313'0'0,"0"1"-1"0"0,-1-1 0 0 0,0 1 0 0 0,2 24 0 0 0,0 63 1624 0 0,-5-90-1673 0 0,12 165 1105 0 0,-9-154-2103 0 0,1 0-1 0 0,14 40 0 0 0,-11-39-394 0 0,-6-18 441 0 0,0 1 0 0 0,1-1-1 0 0,-1 1 1 0 0,1-1 0 0 0,1 0 0 0 0,-1-1 0 0 0,1 1-1 0 0,0 0 1 0 0,0-1 0 0 0,1 0 0 0 0,7 8-1 0 0,0-6 74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332 329 9727 0 0,'0'0'4796'0'0,"3"-5"-3980"0"0,-2 2-755 0 0,1 1-1 0 0,0-1 0 0 0,-1 1 1 0 0,1 0-1 0 0,0-1 0 0 0,0 1 1 0 0,0 0-1 0 0,0 0 0 0 0,0 0 1 0 0,1 1-1 0 0,-1-1 0 0 0,4-1 1 0 0,33-16 14 0 0,-2 4-75 0 0,14-5 11 0 0,-21 10 51 0 0,-9 3 37 0 0,28-6 1 0 0,-20 7 20 0 0,27-11 0 0 0,-55 17-119 0 0,1-1 0 0 0,0 0-1 0 0,-1 0 1 0 0,1 1 0 0 0,-1-1 0 0 0,1 0-1 0 0,-1-1 1 0 0,1 1 0 0 0,-1 0 0 0 0,0 0-1 0 0,1 0 1 0 0,-1-1 0 0 0,0 1 0 0 0,0-1-1 0 0,0 1 1 0 0,0-1 0 0 0,1-2 0 0 0,-2 4 7 0 0,0-1 1 0 0,0 1 0 0 0,0 0 0 0 0,0-1 0 0 0,0 1-1 0 0,0-1 1 0 0,0 1 0 0 0,0-1 0 0 0,0 1-1 0 0,0 0 1 0 0,0-1 0 0 0,0 1 0 0 0,0-1 0 0 0,-1 1-1 0 0,1-1 1 0 0,0 1 0 0 0,0 0 0 0 0,0-1-1 0 0,-1 1 1 0 0,1 0 0 0 0,0-1 0 0 0,0 1 0 0 0,-1 0-1 0 0,1-1 1 0 0,-1 1 0 0 0,-7-7 101 0 0,5 5-78 0 0,0 0 0 0 0,-1 1 0 0 0,1 0-1 0 0,-1 0 1 0 0,1 0 0 0 0,0 0 0 0 0,-1 0-1 0 0,0 1 1 0 0,-3-1 0 0 0,-9-1 50 0 0,-15-2 4 0 0,1 2 0 0 0,-52 2 0 0 0,41 1-88 0 0,7 0-7 0 0,-103-3-270 0 0,89-2 196 0 0,-60-6 58 0 0,73 8-24 0 0,29 2 47 0 0,0 0 1 0 0,0-1 0 0 0,0 0 0 0 0,0 0 0 0 0,0 0 0 0 0,1 0 0 0 0,-1-1-1 0 0,-9-4 1 0 0,8 3 0 0 0,5 2-6 0 0,0 0 0 0 0,-1 0 0 0 0,1-1 1 0 0,0 1-1 0 0,0 0 0 0 0,0-1 1 0 0,-1-1-1 0 0,3 3 5 0 0,-1 0-1 0 0,1-1 1 0 0,0 1 0 0 0,0 0-1 0 0,0 0 1 0 0,0 0 0 0 0,0-1-1 0 0,0 1 1 0 0,0 0 0 0 0,0 0 0 0 0,-1-1-1 0 0,1 1 1 0 0,0 0 0 0 0,0 0-1 0 0,0-1 1 0 0,0 1 0 0 0,0 0 0 0 0,0 0-1 0 0,0 0 1 0 0,0-1 0 0 0,1 1-1 0 0,-1 0 1 0 0,0 0 0 0 0,0-1-1 0 0,0 1 1 0 0,0 0 0 0 0,0 0 0 0 0,0-1-1 0 0,11-6-99 0 0,4 1-51 0 0,0 0 0 0 0,23-5-1 0 0,-6 1-95 0 0,-25 8 191 0 0,0-1 0 0 0,0 1 0 0 0,0 0-1 0 0,10-1 1 0 0,68-1-72 0 0,-36 5 77 0 0,-7 0 42 0 0,-18-1-37 0 0,-18 1 47 0 0,-1-1 0 0 0,1 0 0 0 0,-1 0 0 0 0,1-1 0 0 0,6-1 0 0 0,1 3 19 0 0,-12-1-14 0 0,0 1 0 0 0,0-1-1 0 0,-1 0 1 0 0,1 0-1 0 0,0 0 1 0 0,0 0-1 0 0,0 0 1 0 0,0 0-1 0 0,-1 0 1 0 0,1 0-1 0 0,0 0 1 0 0,0 0-1 0 0,0 0 1 0 0,0-1-1 0 0,1 0 1 0 0,-1-3 60 0 0,-9 0 165 0 0,0 2-145 0 0,-1 0-1 0 0,0 0 1 0 0,0 1 0 0 0,-15-1-1 0 0,-6 0 59 0 0,21 1-119 0 0,0 1-1 0 0,0 0 0 0 0,-11 2 1 0 0,-19 0-1 0 0,28-3-22 0 0,-71 0 0 0 0,44 0 0 0 0,29 0 0 0 0,-1 1 0 0 0,1 0 0 0 0,-11 1 0 0 0,18-1 0 0 0,-1 0 0 0 0,0 0 0 0 0,1 0 0 0 0,-1 0 0 0 0,0 0 0 0 0,1-1 0 0 0,-3 0 0 0 0,2 0 0 0 0,1 2-8 0 0,7 2-17 0 0,9 2-66 0 0,101 10-497 0 0,-92-12 523 0 0,25 7-1 0 0,10 1 57 0 0,-45-8-17 0 0,0 0 0 0 0,24 9-1 0 0,-21-6 0 0 0,23 5-1 0 0,72 13-36 0 0,-106-23 99 0 0,0 0 1 0 0,0 0 0 0 0,0 1-1 0 0,0-1 1 0 0,-1 1 0 0 0,1 0-1 0 0,-1 1 1 0 0,1-1 0 0 0,-1 1 0 0 0,0 0-1 0 0,0 0 1 0 0,4 4 0 0 0,-7-7-28 0 0,-1 1 1 0 0,0-1 0 0 0,0 0 0 0 0,0 1 0 0 0,0-1 0 0 0,0 0 0 0 0,0 0-1 0 0,0 1 1 0 0,0-1 0 0 0,0 0 0 0 0,0 1 0 0 0,0-1 0 0 0,0 0 0 0 0,0 0-1 0 0,0 1 1 0 0,0-1 0 0 0,0 0 0 0 0,0 1 0 0 0,0-1 0 0 0,0 0 0 0 0,-1 0-1 0 0,1 1 1 0 0,0-1 0 0 0,0 0 0 0 0,0 0 0 0 0,0 1 0 0 0,-1-1-1 0 0,1 0 1 0 0,0 0 0 0 0,0 0 0 0 0,0 1 0 0 0,-1-1 0 0 0,1 0 0 0 0,0 0-1 0 0,0 0 1 0 0,-1 1 0 0 0,-12 6 108 0 0,9-5-51 0 0,-3 2-19 0 0,0-1 1 0 0,-1 1-1 0 0,1-1 0 0 0,-1-1 0 0 0,0 1 1 0 0,-9 1-1 0 0,-21 6 114 0 0,-54 14 139 0 0,86-23-282 0 0,0 1 0 0 0,0-1-1 0 0,-12 0 1 0 0,12-1-5 0 0,0 1 1 0 0,0 0-1 0 0,-9 2 0 0 0,7-3-12 0 0,2 1-2 0 0,9 0-17 0 0,6 1-41 0 0,0-2 0 0 0,0 1 0 0 0,0-1 0 0 0,-1 0 0 0 0,11-2 0 0 0,16 0-65 0 0,14 2-39 0 0,31 1-90 0 0,-20 1 37 0 0,20 1 48 0 0,-54 0 166 0 0,3 0-45 0 0,36 8 0 0 0,-55-8 17 0 0,3 0-1 0 0,0 0-1 0 0,0 1 1 0 0,0 1 0 0 0,12 6 0 0 0,-24-10 46 0 0,0 0 0 0 0,0-1 0 0 0,0 1 1 0 0,0 0-1 0 0,-1 0 0 0 0,1 0 0 0 0,0 0 1 0 0,0 0-1 0 0,-1 0 0 0 0,1 0 0 0 0,-1 0 1 0 0,1 0-1 0 0,-1 0 0 0 0,1 2 0 0 0,0-2 23 0 0,-13 4 154 0 0,-9 6-50 0 0,17-9-108 0 0,0 0 0 0 0,-1 0 0 0 0,1 0 0 0 0,-9 3 0 0 0,-73 16 190 0 0,73-18-213 0 0,1-1 0 0 0,-15 1-1 0 0,14-2 1 0 0,1 1 0 0 0,-19 4-1 0 0,11 0-9 0 0,9-1 19 0 0,-1-2-1 0 0,-24 4 1 0 0,24-5-12 0 0,-6-1 9 0 0,0 1 0 0 0,0 1 0 0 0,-31 10 0 0 0,31-7-17 0 0,-21 3 0 0 0,-7 2 0 0 0,29-9 14 0 0,16-2-11 0 0,-1-1 0 0 0,1 1 0 0 0,-1 0 0 0 0,1 1 0 0 0,-1-1 0 0 0,0 0 0 0 0,1 0 0 0 0,-1 1 0 0 0,1-1 0 0 0,0 1 0 0 0,-1-1 1 0 0,-2 2-1 0 0,15-1-21 0 0,-6 0-17 0 0,-1 0-1 0 0,1 0 1 0 0,0-1 0 0 0,0 0 0 0 0,6 0-1 0 0,17-5-124 0 0,35-2 0 0 0,-44 5 74 0 0,38-10 0 0 0,-1 1-26 0 0,97-18-92 0 0,-34 11 56 0 0,-15 2-8 0 0,-4 5 88 0 0,-36 5 56 0 0,27 2 12 0 0,-90 4 5 0 0,-1 0-1 0 0,1 0 0 0 0,-1 0 1 0 0,1 0-1 0 0,-1 0 1 0 0,1 0-1 0 0,-1 0 0 0 0,0 0 1 0 0,1 0-1 0 0,-1 0 0 0 0,1 1 1 0 0,-1-1-1 0 0,1 0 1 0 0,-1 0-1 0 0,0 0 0 0 0,1 1 1 0 0,-1-1-1 0 0,1 0 0 0 0,-1 0 1 0 0,1 1-1 0 0,-1 2 75 0 0,-6-2-10 0 0,-3-1-4 0 0,1 1-1 0 0,-1 0 1 0 0,1 1-1 0 0,0 0 0 0 0,-9 2 1 0 0,9-2-4 0 0,-1 0-1 0 0,0-1 1 0 0,1 0-1 0 0,-10-1 1 0 0,7 1 7 0 0,1-1 0 0 0,-17 4 0 0 0,2 2-14 0 0,8-2-34 0 0,-29 5-1 0 0,17-7 5 0 0,7-1-9 0 0,-36 8-1 0 0,19 1-14 0 0,-30 6 0 0 0,41-12 0 0 0,-13 2 0 0 0,-45 12 0 0 0,-74 23 64 0 0,135-36-65 0 0,21-5-6 0 0,0 1 0 0 0,1-1 0 0 0,-1 1-1 0 0,0 0 1 0 0,1 0 0 0 0,-1 0 0 0 0,1 0-1 0 0,0 1 1 0 0,-1 0 0 0 0,1-1 0 0 0,-4 4-1 0 0,5-3-114 0 0,12 1-222 0 0,-3-2 139 0 0,0 1 0 0 0,0-1 0 0 0,0-1 0 0 0,0 1 0 0 0,0-1 0 0 0,0-1 0 0 0,13-1 1 0 0,14 0-300 0 0,240-9-1335 0 0,-10 4 1559 0 0,-173 3 205 0 0,19-1-10 0 0,78 11 244 0 0,-16 1-75 0 0,-165-6-22 0 0,0 0 0 0 0,-1 0-1 0 0,1 0 1 0 0,0 1 0 0 0,-1 0 0 0 0,1 1 0 0 0,8 3 0 0 0,-15-6-50 0 0,1 1 1 0 0,-1-1 0 0 0,1 0 0 0 0,-1 0 0 0 0,0 0-1 0 0,1 0 1 0 0,-1 1 0 0 0,0-1 0 0 0,1 0 0 0 0,-1 0-1 0 0,1 1 1 0 0,-1-1 0 0 0,0 0 0 0 0,0 1-1 0 0,1-1 1 0 0,-1 0 0 0 0,0 1 0 0 0,0-1 0 0 0,1 0-1 0 0,-1 1 1 0 0,0-1 0 0 0,0 0 0 0 0,0 1 0 0 0,1-1-1 0 0,-1 1 1 0 0,0-1 0 0 0,0 0 0 0 0,0 1 0 0 0,0-1-1 0 0,0 1 1 0 0,0-1 0 0 0,0 1 0 0 0,0-1-1 0 0,0 0 1 0 0,0 1 0 0 0,0-1 0 0 0,0 1 0 0 0,-1-1-1 0 0,1 1 1 0 0,0-1 0 0 0,0 0 0 0 0,0 1 0 0 0,-1 0-1 0 0,0 0 1 0 0,0 0 0 0 0,0 0 0 0 0,0 0 0 0 0,0 0 0 0 0,0 0 0 0 0,0 0 0 0 0,0 0-1 0 0,0 0 1 0 0,0 0 0 0 0,0-1 0 0 0,-3 2 0 0 0,-63 23 633 0 0,-1-3-1 0 0,-118 22 1 0 0,84-20-349 0 0,21-4-202 0 0,19-3-32 0 0,1 0 24 0 0,42-10-78 0 0,17-6-3 0 0,0 0-1 0 0,0 0 0 0 0,0 0 1 0 0,0 0-1 0 0,0-1 1 0 0,0 1-1 0 0,0-1 1 0 0,0 1-1 0 0,-4-1 1 0 0,4 1-55 0 0,6 1-11 0 0,9 0-79 0 0,9-3-223 0 0,26 1 0 0 0,-37 0 182 0 0,1-1 1 0 0,-1 0 0 0 0,15-4-1 0 0,-12 2 23 0 0,-1 1 0 0 0,15 0-1 0 0,8 2 17 0 0,39-2-10 0 0,-44-1 97 0 0,-6 0-3 0 0,30 0-1 0 0,111 1 33 0 0,-56 5-30 0 0,-26 0 56 0 0,-29 1-1 0 0,-37-2 0 0 0,0-1 0 0 0,25-2 0 0 0,-40 1 7 0 0,0 0 0 0 0,0 0 0 0 0,0 0-1 0 0,0 1 1 0 0,0-1 0 0 0,0 1 0 0 0,0 0-1 0 0,5 1 1 0 0,12 4 131 0 0,-19-6-133 0 0,-1 0 0 0 0,0-1 0 0 0,0 1 0 0 0,1 0 0 0 0,-1 0 0 0 0,0 0 0 0 0,0 0 0 0 0,1 0 0 0 0,-1 0 0 0 0,0 0 0 0 0,0 0 0 0 0,1 0 0 0 0,-1 0 0 0 0,0 0 0 0 0,0 0 0 0 0,0 1 0 0 0,1-1 0 0 0,-1 0 0 0 0,0 0 0 0 0,0 0 0 0 0,1 0 0 0 0,-1 0 0 0 0,0 0 0 0 0,0 0 0 0 0,0 1 0 0 0,0-1 0 0 0,1 0 0 0 0,-1 0 0 0 0,0 0 0 0 0,0 0 0 0 0,0 1 0 0 0,0-1 0 0 0,0 0 0 0 0,1 0 0 0 0,-1 1 0 0 0,0-1 0 0 0,0 0 0 0 0,0 0 0 0 0,0 0 0 0 0,0 1 0 0 0,0-1 0 0 0,0 0 0 0 0,0 0 0 0 0,0 1 0 0 0,0-1 0 0 0,0 0-1 0 0,0 0 1 0 0,0 1 0 0 0,0-1 0 0 0,0 0 0 0 0,0 0 0 0 0,0 0 0 0 0,0 1 0 0 0,0-1 0 0 0,0 0 0 0 0,-1 0 0 0 0,1 1 0 0 0,0-1 0 0 0,0 0 0 0 0,0 0 0 0 0,0 0 0 0 0,0 1 0 0 0,-1-1 0 0 0,1 0 0 0 0,0 0 0 0 0,0 0 0 0 0,-2 2 17 0 0,1-1 0 0 0,-1 0-1 0 0,1 0 1 0 0,-1 0 0 0 0,1 0-1 0 0,-1 0 1 0 0,0 0 0 0 0,-2 0-1 0 0,-66 25 339 0 0,-3-4-131 0 0,-31 6-135 0 0,80-22-75 0 0,0 2-1 0 0,-37 17 1 0 0,-23 7-22 0 0,57-29 3 0 0,25-4 0 0 0,0 1 0 0 0,0 0 0 0 0,0 0 0 0 0,0 0 0 0 0,0 0 0 0 0,0 0 0 0 0,0 1 0 0 0,0-1 0 0 0,0 1 0 0 0,0-1 0 0 0,0 1 0 0 0,0 0 0 0 0,1 0 0 0 0,-1-1 0 0 0,0 2 0 0 0,0-1 0 0 0,1 0 0 0 0,-4 2 0 0 0,6-3 0 0 0,-1 0 0 0 0,0 0 0 0 0,0 0 0 0 0,0 0 0 0 0,1 0 0 0 0,-1 0 0 0 0,0 0 0 0 0,0 0 0 0 0,0 0 0 0 0,1 0 0 0 0,-1 0 0 0 0,0 0 0 0 0,0 0 0 0 0,1 0 0 0 0,-1 0 0 0 0,0 0 0 0 0,0 0 0 0 0,0 0 0 0 0,0 0 0 0 0,1 0 0 0 0,-1 0 0 0 0,0 1 0 0 0,0-1 0 0 0,0 0 0 0 0,0 0 0 0 0,1 0 0 0 0,-1 0 0 0 0,0 0 0 0 0,0 1 0 0 0,0-1 0 0 0,0 0 0 0 0,0 0 0 0 0,0 0 0 0 0,1 0 0 0 0,-1 1 0 0 0,0-1 0 0 0,0 0 0 0 0,0 0 0 0 0,0 0 0 0 0,0 1 0 0 0,0-1 0 0 0,0 0 0 0 0,0 0 0 0 0,0 0 0 0 0,0 1 0 0 0,0-1 0 0 0,0 0 0 0 0,0 0 0 0 0,0 0 0 0 0,0 1 0 0 0,0-1 0 0 0,0 0 0 0 0,0 0 0 0 0,-1 0 0 0 0,1 1 0 0 0,0-1 0 0 0,0 0 0 0 0,0 0 0 0 0,0 0 0 0 0,0 0 0 0 0,0 1 0 0 0,0-1 0 0 0,-1 0 0 0 0,1 0 0 0 0,0 0 0 0 0,15-1-84 0 0,0-1 0 0 0,0 0 0 0 0,26-9 0 0 0,-14 4-114 0 0,101-13-465 0 0,-39 8 236 0 0,83-12 90 0 0,-156 22 312 0 0,56-3-23 0 0,13-2 10 0 0,-71 6 87 0 0,26 0 0 0 0,8-1 85 0 0,-45 2-104 0 0,0 0 1 0 0,0 0-1 0 0,-1 0 0 0 0,1 0 0 0 0,0 0 0 0 0,0 1 0 0 0,4 1 1 0 0,-5-2 111 0 0,-9 0 157 0 0,-27 5 201 0 0,-36 7 36 0 0,-18 1-155 0 0,20-4-186 0 0,-8 2-49 0 0,-21 4 63 0 0,-43 8 125 0 0,113-21-316 0 0,23-2-9 0 0,-1 1 0 0 0,1-1 1 0 0,-1 1-1 0 0,-7 2 0 0 0,67-11-133 0 0,55-13-411 0 0,-25 5-110 0 0,-53 10 367 0 0,36-1 0 0 0,1 0-12 0 0,102-10-204 0 0,-73 8 436 0 0,38-1 56 0 0,-49 2 20 0 0,-61 4-62 0 0,47 0 0 0 0,-48 4-86 0 0,-17 0 7 0 0,0 0 1 0 0,0 0 0 0 0,0 0-1 0 0,0 1 1 0 0,0 1-1 0 0,11 2 1 0 0,-17-3-391 0 0,-15 7-467 0 0,2-2 964 0 0,0-1 0 0 0,-1 0 0 0 0,0-1 0 0 0,-16 4 0 0 0,-11 4 152 0 0,-127 36 1950 0 0,96-30-1320 0 0,-74 17 711 0 0,85-22-1082 0 0,-101 19 85 0 0,66-14-350 0 0,106-23-130 0 0,36-11-12 0 0,30-1-137 0 0,38-7-90 0 0,-79 17 227 0 0,142-20-276 0 0,-59 6-267 0 0,-27 4-158 0 0,77-5-1776 0 0,-162 21 2177 0 0,0 0 0 0 0,-1-1 1 0 0,10-3-1 0 0,-12 3 18 0 0,0 0 0 0 0,0 1 0 0 0,0-1 0 0 0,1 1 0 0 0,-1 1 0 0 0,10-1 0 0 0,-5 2-1634 0 0,-16 1 1592 0 0,-15 1 608 0 0,16-2-220 0 0,0 0 1 0 0,-1 0 0 0 0,1 0-1 0 0,0 1 1 0 0,-6 2-1 0 0,-18 5 197 0 0,4-3 164 0 0,0 0 0 0 0,-29 12 1 0 0,-97 33 2702 0 0,5-4-1392 0 0,109-36-1440 0 0,27-9-162 0 0,1 1-1 0 0,0 0 1 0 0,-15 7-1 0 0,11-5 62 0 0,10-6-57 0 0,8-3-59 0 0,1 0-56 0 0,1 0 0 0 0,0 1 0 0 0,0 1 0 0 0,-1-1 0 0 0,2 1 1 0 0,8-2-1 0 0,13-4-13 0 0,175-69 2 0 0,-133 49-83 0 0,23-10-274 0 0,-66 24 238 0 0,-3 0-38 0 0,30-10 0 0 0,-20 11 62 0 0,49-20-87 0 0,87-45-74 0 0,-40 12 142 0 0,-56 25 74 0 0,-17 7 44 0 0,-39 21 26 0 0,40-17 0 0 0,-56 28-28 0 0,0 1-1 0 0,0-1 0 0 0,0 1 1 0 0,0-1-1 0 0,0 0 0 0 0,0 0 1 0 0,3-4-1 0 0,-4 5-5 0 0,-13 7-564 0 0,-13 2-153 0 0,-28 16-1 0 0,-17 5-603 0 0,7-3 370 0 0,-95 39 687 0 0,0 1 1563 0 0,95-39-364 0 0,-104 53 447 0 0,118-56-1183 0 0,-40 24 45 0 0,-10 5-204 0 0,25-12 233 0 0,23-13 155 0 0,47-26-393 0 0,1-1 0 0 0,-1 1 0 0 0,1 0-1 0 0,0-1 1 0 0,-1 1 0 0 0,1 0 0 0 0,0 0-1 0 0,0 1 1 0 0,1-1 0 0 0,-1 0 0 0 0,0 1-1 0 0,1-1 1 0 0,-3 6 0 0 0,13-6 132 0 0,1-2-164 0 0,0 0 0 0 0,0-1 0 0 0,0 0 0 0 0,0 0 0 0 0,0-1 0 0 0,15-5 0 0 0,17-3-244 0 0,130-23-966 0 0,-35 1 450 0 0,-95 24-580 0 0,48-16 0 0 0,-6 5-1145 0 0,-11 4-1285 0 0,-48 10 2192 0 0,-3 5 975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585 315 8663 0 0,'-6'5'133'0'0,"-1"0"-1"0"0,-1-1 0 0 0,1 0 0 0 0,-1 0 0 0 0,1 0 0 0 0,-13 3 0 0 0,-14 6-18 0 0,4 0 939 0 0,-46 15 1 0 0,63-24-602 0 0,-20 11 0 0 0,22-10-303 0 0,1 0-1 0 0,-1-1 1 0 0,-13 3-1 0 0,2-2 32 0 0,12-4-81 0 0,0 1 0 0 0,0 1-1 0 0,-11 4 1 0 0,-78 36 370 0 0,71-32-357 0 0,21-7-108 0 0,-1-1 0 0 0,0 0 0 0 0,-1-1 0 0 0,1 1 0 0 0,-11 0 0 0 0,7-1-4 0 0,4-1-2 0 0,7-5-7 0 0,7-4-104 0 0,19-9-572 0 0,-18 11 502 0 0,0 1 1 0 0,0 0 0 0 0,1 0-1 0 0,-1 1 1 0 0,13-5-1 0 0,54-10-1619 0 0,55-26-368 0 0,-106 37 2131 0 0,34-18-1 0 0,11-5 19 0 0,113-45-69 0 0,-50 23 35 0 0,-39 18 110 0 0,-18 10 169 0 0,-11 5 490 0 0,-60 18-613 0 0,0 1 0 0 0,0 0 0 0 0,1 0-1 0 0,-1 1 1 0 0,0-1 0 0 0,5 1 0 0 0,-6 0 689 0 0,-4 1-673 0 0,1 0 1 0 0,-1 0-1 0 0,1 0 0 0 0,-1 0 0 0 0,0-1 0 0 0,0 1 0 0 0,1 0 0 0 0,-1-1 0 0 0,0 1 0 0 0,-3 0 0 0 0,-6 1 171 0 0,1 2 0 0 0,0-1 0 0 0,-17 10 0 0 0,-18 6 352 0 0,36-17-526 0 0,-21 8 440 0 0,-38 17 0 0 0,-55 27 490 0 0,111-49-989 0 0,1-1 0 0 0,-18 5 1 0 0,-17 6 112 0 0,42-13-142 0 0,0-1 0 0 0,0 0-1 0 0,1 0 1 0 0,-1 0 0 0 0,-7 0-1 0 0,10-1-19 0 0,-1 0 19 0 0,5-3-4 0 0,10-5 5 0 0,-2 3-18 0 0,9-8-162 0 0,31-13-1 0 0,1-1-136 0 0,-20 11-28 0 0,36-14-1 0 0,-11 6-25 0 0,25-8-423 0 0,8-4-632 0 0,-59 21 744 0 0,-15 8-1005 0 0,-1 0 0 0 0,0-1 0 0 0,0 0 0 0 0,20-17 0 0 0,-16 12-890 0 0,0 6 1567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117 330 5471 0 0,'11'-2'96'0'0,"-1"0"-1"0"0,1-1 0 0 0,-1-1 0 0 0,0 1 1 0 0,11-7-1 0 0,12-3-91 0 0,69-33 83 0 0,-91 41-48 0 0,0 0 0 0 0,10-8 1 0 0,-11 7 154 0 0,0 1 0 0 0,17-7 0 0 0,-25 10-105 0 0,1 1 0 0 0,-1 0 0 0 0,0-1 0 0 0,1 0 0 0 0,-1 1 0 0 0,0-1 0 0 0,2-3 0 0 0,-2 4-7 0 0,-1 0 1 0 0,0-1 0 0 0,0 1 0 0 0,0 0 0 0 0,1 0-1 0 0,-1 0 1 0 0,1 0 0 0 0,-1 0 0 0 0,1 0-1 0 0,-1 1 1 0 0,1-1 0 0 0,-1 0 0 0 0,1 1 0 0 0,2-1-1 0 0,-4 0-22 0 0,1 1 0 0 0,-1 0-1 0 0,0-1 1 0 0,0 1-1 0 0,0-1 1 0 0,0 1 0 0 0,0 0-1 0 0,1-1 1 0 0,-1 1-1 0 0,0 0 1 0 0,0-1 0 0 0,0 1-1 0 0,0-1 1 0 0,0 1-1 0 0,0-1 1 0 0,0 1 0 0 0,0 0-1 0 0,-1-1 1 0 0,1 1-1 0 0,0-1 1 0 0,0 1 0 0 0,0 0-1 0 0,0-1 1 0 0,0 1-1 0 0,-1 0 1 0 0,1-1 0 0 0,-14-6 671 0 0,12 5-635 0 0,0 1 1 0 0,-1 0-1 0 0,0-1 1 0 0,1 1-1 0 0,-1 0 1 0 0,1 0-1 0 0,-1 1 1 0 0,0-1-1 0 0,0 1 1 0 0,0-1-1 0 0,1 1 1 0 0,-5 0-1 0 0,4 0-41 0 0,0-1 1 0 0,-1 1-1 0 0,1-1 0 0 0,0 1 1 0 0,-7-3-1 0 0,8 2-21 0 0,-1 0 1 0 0,0 0-1 0 0,0 0 0 0 0,0 1 0 0 0,0-1 0 0 0,0 1 1 0 0,1 0-1 0 0,-6 0 0 0 0,-6 3 77 0 0,11-2-84 0 0,-1-1-1 0 0,1 1 1 0 0,-1-1-1 0 0,1 1 1 0 0,-1-1 0 0 0,-3 0-1 0 0,2-1 0 0 0,1 0 4 0 0,-1 1-1 0 0,1-1 1 0 0,-1 1 0 0 0,1 0 0 0 0,-1 0-1 0 0,1 0 1 0 0,-1 1 0 0 0,1 0 0 0 0,-1-1-1 0 0,1 2 1 0 0,-6 1 0 0 0,5-2 5 0 0,0 1 0 0 0,0-1 0 0 0,0 0 0 0 0,0 0 0 0 0,-8-1 0 0 0,-19 5 147 0 0,28-4-154 0 0,0 0 1 0 0,0-1-1 0 0,0 0 1 0 0,-1 1-1 0 0,1-1 1 0 0,0-1-1 0 0,-7 0 1 0 0,8-1 24 0 0,15-8 11 0 0,-9 7-89 0 0,1 1 0 0 0,-1 0 0 0 0,0 0 0 0 0,1 0 0 0 0,-1 1 0 0 0,8-3 0 0 0,9-5-264 0 0,3-1-123 0 0,-1 0 0 0 0,1 1 0 0 0,26-6 0 0 0,-46 14 412 0 0,-1 0 0 0 0,0 0 0 0 0,0 0 0 0 0,0 0 0 0 0,-1 0 0 0 0,1 0 0 0 0,2-3 0 0 0,2 0-12 0 0,-5 2-36 0 0,-1 2 48 0 0,0 0 0 0 0,0-1 0 0 0,0 1 0 0 0,0 0 0 0 0,-1-1 0 0 0,1 1 0 0 0,0 0 0 0 0,0 0 0 0 0,0-1 0 0 0,0 1 0 0 0,0 0 0 0 0,0-1 0 0 0,-1 1 0 0 0,1 0 0 0 0,0 0 0 0 0,0-1 0 0 0,0 1 0 0 0,-1 0 0 0 0,1 0 0 0 0,0 0 0 0 0,0-1 1 0 0,-1 1-1 0 0,1 0 0 0 0,0 0 0 0 0,0 0 0 0 0,-1 0 0 0 0,1 0 0 0 0,0-1 0 0 0,-1 1 0 0 0,1 0 0 0 0,0 0 0 0 0,0 0 0 0 0,-1 0 0 0 0,1 0 0 0 0,0 0 0 0 0,-1 0 0 0 0,1 0 0 0 0,0 0 0 0 0,-1 0 0 0 0,0 0 6 0 0,-20-7 159 0 0,18 5-117 0 0,0 1-1 0 0,0 0 1 0 0,0 0 0 0 0,0 0 0 0 0,-1 0-1 0 0,1 0 1 0 0,0 1 0 0 0,-6-1 0 0 0,-34-4 610 0 0,1 0 8 0 0,5 1-132 0 0,27 3-384 0 0,0 0 1 0 0,0 0 0 0 0,0 1 0 0 0,-15 1 0 0 0,-41 1 295 0 0,56-3-420 0 0,8-1 40 0 0,6 2-14 0 0,7 1-191 0 0,0-1 0 0 0,0 0 0 0 0,0-1 0 0 0,12-3 0 0 0,27-1-496 0 0,-5 2 63 0 0,-34 1 437 0 0,1 1 1 0 0,0 0 0 0 0,11 2-1 0 0,3-1 99 0 0,-22 0 19 0 0,0 0 0 0 0,1 0 0 0 0,-1 0 1 0 0,0 1-1 0 0,0-1 0 0 0,0 1 1 0 0,1 0-1 0 0,-1 0 0 0 0,4 2 0 0 0,2 0-49 0 0,-9-3 53 0 0,0 1 1 0 0,1-1-1 0 0,-1 0 1 0 0,0 1-1 0 0,1-1 1 0 0,-1 1-1 0 0,0 0 1 0 0,0-1-1 0 0,1 1 1 0 0,-1 0-1 0 0,0 0 1 0 0,1 1-1 0 0,-1-1 9 0 0,-1 0 0 0 0,1 0 1 0 0,-1 0-1 0 0,1 0 0 0 0,-1 1 0 0 0,0-1 0 0 0,1 0 0 0 0,-1 0 0 0 0,0 0 0 0 0,0 1 0 0 0,0-1 0 0 0,0 0 0 0 0,0 0 0 0 0,0 0 0 0 0,0 1 0 0 0,-1-1 0 0 0,1 0 0 0 0,0 0 0 0 0,-1 0 0 0 0,1 1 0 0 0,-1 1 0 0 0,1-3 4 0 0,-1 1 7 0 0,1 1-1 0 0,-1-1 1 0 0,1 1-1 0 0,-1-1 1 0 0,1 1 0 0 0,-1-1-1 0 0,0 1 1 0 0,0-1-1 0 0,0 0 1 0 0,0 1-1 0 0,0-1 1 0 0,0 0-1 0 0,0 0 1 0 0,0 0-1 0 0,0 0 1 0 0,0 0 0 0 0,-1 0-1 0 0,1 0 1 0 0,0 0-1 0 0,-1 0 1 0 0,-1 0-1 0 0,1 0 21 0 0,0 1 0 0 0,0-1-1 0 0,0 1 1 0 0,0 0 0 0 0,0 0-1 0 0,0-1 1 0 0,0 1-1 0 0,-3 5 1 0 0,4-5 19 0 0,-1 0 0 0 0,0 1 0 0 0,0-1 0 0 0,-1 0 0 0 0,1 0 0 0 0,0 0 0 0 0,-4 2 0 0 0,-6 3 143 0 0,8-6-125 0 0,0 1 0 0 0,0 1 0 0 0,1-1-1 0 0,-1 1 1 0 0,-4 3 0 0 0,0 2 27 0 0,1-1 0 0 0,-1 0 0 0 0,-1-1 0 0 0,1 0 0 0 0,-1 0-1 0 0,-15 7 1 0 0,14-8-25 0 0,1 1 0 0 0,-1 0 0 0 0,1 1-1 0 0,1-1 1 0 0,-9 10 0 0 0,-7 4 51 0 0,15-12-87 0 0,1 1 0 0 0,-1 0 0 0 0,2 0-1 0 0,-1 1 1 0 0,-8 14 0 0 0,15-22-27 0 0,0 0 0 0 0,0 0-1 0 0,-1 0 1 0 0,1 0 0 0 0,1 0 0 0 0,-1 0 0 0 0,0 0-1 0 0,0 0 1 0 0,1 0 0 0 0,0 0 0 0 0,-1 1 0 0 0,1-1-1 0 0,0 0 1 0 0,0 0 0 0 0,0 0 0 0 0,0 1 0 0 0,0-1-1 0 0,1 0 1 0 0,-1 0 0 0 0,1 0 0 0 0,-1 1 0 0 0,1-1-1 0 0,0 0 1 0 0,0 0 0 0 0,0 0 0 0 0,0 0 0 0 0,0 0-1 0 0,0-1 1 0 0,0 1 0 0 0,1 0 0 0 0,-1 0 0 0 0,1-1-1 0 0,-1 1 1 0 0,5 2 0 0 0,4 3 3 0 0,0-1 0 0 0,0 1 1 0 0,1-2-1 0 0,0 0 0 0 0,14 5 0 0 0,-15-6-4 0 0,10 3-173 0 0,-1 0 0 0 0,1-2 0 0 0,29 5 0 0 0,63 16-1633 0 0,-59-16 637 0 0,65 8-694 0 0,-111-17 1775 0 0,1 0-1 0 0,-1 1 0 0 0,0 0 1 0 0,10 4-1 0 0,8 2 198 0 0,-24-8-103 0 0,-1 0-1 0 0,1 1 1 0 0,-1-1 0 0 0,1 0 0 0 0,-1 0 0 0 0,1 0-1 0 0,-1 0 1 0 0,0 1 0 0 0,1-1 0 0 0,-1 0 0 0 0,1 1 0 0 0,-1-1-1 0 0,0 0 1 0 0,1 1 0 0 0,-1-1 0 0 0,0 0 0 0 0,1 1 0 0 0,-1-1-1 0 0,0 0 1 0 0,1 1 0 0 0,-1 0 0 0 0,0-1 0 0 0,0 1 0 0 0,0-1 0 0 0,0 0 0 0 0,0 0 0 0 0,0 1 0 0 0,0-1 0 0 0,0 0-1 0 0,0 1 1 0 0,0-1 0 0 0,0 0 0 0 0,0 0 0 0 0,0 1 0 0 0,-1-1 0 0 0,1 0 0 0 0,0 1 0 0 0,0-1 0 0 0,0 0 0 0 0,0 0 0 0 0,-1 0 0 0 0,1 1 0 0 0,0-1 0 0 0,0 0 0 0 0,0 0 0 0 0,-1 0 0 0 0,1 1 0 0 0,0-1 0 0 0,0 0 0 0 0,-1 0 0 0 0,1 0 0 0 0,0 0-1 0 0,0 0 1 0 0,-1 0 0 0 0,1 1 0 0 0,-17 7 420 0 0,14-6-256 0 0,-1 0 0 0 0,1 0 0 0 0,0-1-1 0 0,-1 1 1 0 0,-5 1 0 0 0,7-3-131 0 0,-13 3 620 0 0,-1 1-1 0 0,-24 10 1 0 0,-68 27 1064 0 0,67-25-1488 0 0,26-11-144 0 0,-21 11 0 0 0,17-9-44 0 0,16-6-43 0 0,0 0 0 0 0,1-1-1 0 0,-1 1 1 0 0,1 1 0 0 0,-1-1 0 0 0,1 0-1 0 0,-1 1 1 0 0,1-1 0 0 0,0 1-1 0 0,0 0 1 0 0,0 0 0 0 0,0 0 0 0 0,0 0-1 0 0,0 0 1 0 0,-2 3 0 0 0,5-4-15 0 0,-1 0-1 0 0,1-1 1 0 0,-1 1 0 0 0,1 0-1 0 0,-1-1 1 0 0,1 1 0 0 0,0 0-1 0 0,-1-1 1 0 0,1 1 0 0 0,0-1-1 0 0,0 1 1 0 0,-1-1 0 0 0,2 1-1 0 0,1 0-39 0 0,0 0-1 0 0,0 0 1 0 0,0-1-1 0 0,-1 1 1 0 0,1-1-1 0 0,0 1 1 0 0,0-1-1 0 0,5 0 1 0 0,14 1-231 0 0,-12 1 97 0 0,0-1-1 0 0,0 0 1 0 0,0 0-1 0 0,0-1 1 0 0,0-1-1 0 0,12-1 1 0 0,-7 1-3 0 0,0 0-1 0 0,0 2 1 0 0,18 2 0 0 0,27 1-124 0 0,-36-4 282 0 0,0 0 0 0 0,0 2 0 0 0,0 1 0 0 0,-1 1 0 0 0,37 11 0 0 0,-60-15 51 0 0,1 0 0 0 0,-1 0 0 0 0,0 1 0 0 0,1-1 0 0 0,-1 0 0 0 0,1 0 0 0 0,-1 0 0 0 0,0 0 0 0 0,1 0 0 0 0,-1 1-1 0 0,0-1 1 0 0,0 0 0 0 0,1 0 0 0 0,-1 0 0 0 0,0 1 0 0 0,1-1 0 0 0,-1 0 0 0 0,0 1 0 0 0,0-1 0 0 0,1 0 0 0 0,-1 0 0 0 0,0 1-1 0 0,0-1 1 0 0,0 0 0 0 0,0 1 0 0 0,0-1 0 0 0,1 1 0 0 0,-1-1 0 0 0,0 0 0 0 0,0 1 0 0 0,0 0 3 0 0,-1-1 1 0 0,1 1-1 0 0,0 0 1 0 0,0-1 0 0 0,-1 1-1 0 0,1 0 1 0 0,0-1-1 0 0,-1 1 1 0 0,1-1-1 0 0,-1 1 1 0 0,1-1-1 0 0,-1 1 1 0 0,1-1-1 0 0,-2 1 1 0 0,-1 2 52 0 0,0-1 0 0 0,0 0 1 0 0,-1 0-1 0 0,1-1 0 0 0,-5 3 0 0 0,-105 36 1289 0 0,-6 2-600 0 0,29-15-586 0 0,87-26-162 0 0,0 0 1 0 0,0 0 0 0 0,1 0 0 0 0,-1 1-1 0 0,0-1 1 0 0,1 1 0 0 0,-1 0-1 0 0,-3 3 1 0 0,5-4 59 0 0,2 0-13 0 0,1 1-80 0 0,0-1 0 0 0,-1 1 0 0 0,1-1 0 0 0,0 0 0 0 0,0 0 0 0 0,0 0-1 0 0,1 0 1 0 0,-1 0 0 0 0,0 0 0 0 0,0 0 0 0 0,5 0 0 0 0,30 4-195 0 0,-23-4 94 0 0,26 1-205 0 0,14 3-56 0 0,41 4-25 0 0,6 2 93 0 0,31 5 73 0 0,-92-12 215 0 0,9 0-23 0 0,-14-1 51 0 0,39 8 0 0 0,-31-6 156 0 0,-35-5-116 0 0,1 1-1 0 0,-1 0 1 0 0,0 1 0 0 0,0-1-1 0 0,13 6 1 0 0,-19-7-36 0 0,2 2 16 0 0,0 0-1 0 0,0 0 0 0 0,0 0 0 0 0,-1 0 1 0 0,5 4-1 0 0,-7-6-23 0 0,-1 1-1 0 0,1-1 1 0 0,-1 0-1 0 0,1 1 1 0 0,-1-1-1 0 0,0 1 1 0 0,1-1-1 0 0,-1 1 1 0 0,0-1-1 0 0,1 1 1 0 0,-1 0-1 0 0,0-1 1 0 0,0 1-1 0 0,0-1 1 0 0,0 1-1 0 0,1-1 1 0 0,-1 1-1 0 0,0 1 1 0 0,0-1-1 0 0,-1-1 1 0 0,1 1-1 0 0,0 0 1 0 0,-1 0-1 0 0,1 0 1 0 0,0-1-1 0 0,-1 1 0 0 0,1 0 1 0 0,-1-1-1 0 0,1 1 1 0 0,-1 0-1 0 0,1-1 1 0 0,-1 1-1 0 0,0-1 1 0 0,1 1-1 0 0,-1-1 0 0 0,0 1 1 0 0,0 0-1 0 0,-6 3 47 0 0,1 1 0 0 0,-1-1 0 0 0,0-1 0 0 0,-1 1 0 0 0,1-1 0 0 0,-1 0 0 0 0,-15 3 0 0 0,-71 24 253 0 0,-19-1-25 0 0,102-26-243 0 0,-1-1 0 0 0,-14 1 1 0 0,17-3-5 0 0,0 2 1 0 0,-1-1-1 0 0,-15 6 1 0 0,6 0 11 0 0,9-3-6 0 0,0 0-1 0 0,-1-1 1 0 0,-10 2-1 0 0,20-5-34 0 0,-1 0 0 0 0,0 1 0 0 0,1-1 0 0 0,-1 1 0 0 0,0-1 0 0 0,1 1 0 0 0,-1 0-1 0 0,1-1 1 0 0,-1 1 0 0 0,1 0 0 0 0,0 0 0 0 0,-1 0 0 0 0,1 0 0 0 0,0 0 0 0 0,-1 0 0 0 0,1 1 0 0 0,0-1-1 0 0,-1 2 1 0 0,-1 0-8 0 0,3-2-13 0 0,0-1 0 0 0,0 1 1 0 0,1 0-1 0 0,-1-1 0 0 0,0 1 0 0 0,0-1 1 0 0,1 1-1 0 0,-1-1 0 0 0,1 1 1 0 0,-1-1-1 0 0,0 1 0 0 0,1-1 1 0 0,-1 1-1 0 0,1-1 0 0 0,-1 0 1 0 0,1 1-1 0 0,-1-1 0 0 0,1 1 1 0 0,2 0-31 0 0,-1-1 0 0 0,0 1 0 0 0,0 0 0 0 0,0-1 0 0 0,1 1 1 0 0,-1-1-1 0 0,0 0 0 0 0,1 0 0 0 0,-1 0 0 0 0,0 0 1 0 0,1 0-1 0 0,2-1 0 0 0,16 0-253 0 0,-7 2 18 0 0,0 0 0 0 0,0-1 0 0 0,-1-1 0 0 0,26-4 0 0 0,-23 3-91 0 0,30 1-1 0 0,-30 1 62 0 0,30-3-1 0 0,-17-3 25 0 0,-11 2 38 0 0,24-1-1 0 0,-15 4 173 0 0,-11 1 83 0 0,30-5-1 0 0,-39 4-2 0 0,19-5 97 0 0,0 2-1 0 0,37-2 1 0 0,-36 5 315 0 0,34-7 1 0 0,-40 5 67 0 0,-19 2-352 0 0,0 1 0 0 0,1-1 0 0 0,-1 1 0 0 0,0-1 0 0 0,0 0 0 0 0,0 0 0 0 0,0 0 0 0 0,0 0 0 0 0,0 0 0 0 0,0-1 0 0 0,0 1 0 0 0,2-3 0 0 0,-4 4-105 0 0,0 0 0 0 0,0-1 0 0 0,0 1 0 0 0,1-1-1 0 0,-1 1 1 0 0,0 0 0 0 0,0-1 0 0 0,0 1 0 0 0,0 0 0 0 0,0-1 0 0 0,-1 1 0 0 0,1 0 0 0 0,0-1 0 0 0,0 1-1 0 0,0-1 1 0 0,0 1 0 0 0,0 0 0 0 0,0-1 0 0 0,-1 1 0 0 0,1 0 0 0 0,0-1 0 0 0,0 1 0 0 0,0 0 0 0 0,-1 0-1 0 0,1-1 1 0 0,0 1 0 0 0,-6-8 100 0 0,4 7-96 0 0,0 0-1 0 0,-1 0 1 0 0,1 0 0 0 0,0 0-1 0 0,0 0 1 0 0,0 1-1 0 0,-1-1 1 0 0,1 0 0 0 0,0 1-1 0 0,0 0 1 0 0,-1 0-1 0 0,1 0 1 0 0,-4 0 0 0 0,-11-2 65 0 0,-126-12 162 0 0,99 11-254 0 0,-31 4-2 0 0,2 0 13 0 0,-89-5 41 0 0,137 3-53 0 0,-34-5 0 0 0,36 3 0 0 0,-39-1 0 0 0,-28-2-13 0 0,78 3-220 0 0,13 2 37 0 0,6 1 36 0 0,-4 0 111 0 0,0 0 0 0 0,-1 0 0 0 0,1 0 0 0 0,0-1 0 0 0,-1 1 0 0 0,1-1 0 0 0,4-1 0 0 0,-4 1 11 0 0,-1 1 0 0 0,1-1 0 0 0,0 0 0 0 0,0 1 0 0 0,-1 0 0 0 0,1-1 0 0 0,0 1 0 0 0,4 1 0 0 0,14 3-240 0 0,17 2-221 0 0,81 3-448 0 0,-49-6 884 0 0,-46-2 35 0 0,26 3-1 0 0,-20 1 0 0 0,-11-2 8 0 0,32 2 1 0 0,-21-5-7 0 0,-12 0 13 0 0,-1 0 0 0 0,18 3 1 0 0,4 5-33 0 0,18 2 1 0 0,-39-8 19 0 0,1 0 0 0 0,0 1 0 0 0,-1 1 0 0 0,23 8 1 0 0,0-1 156 0 0,-33-9-78 0 0,0-1 0 0 0,0 2 0 0 0,-1-1 0 0 0,1 1 0 0 0,-1 0 0 0 0,10 6 0 0 0,-15-7-27 0 0,2 0 75 0 0,0 1-1 0 0,-1-1 1 0 0,1 1 0 0 0,-1 0-1 0 0,6 7 1 0 0,-8-10-85 0 0,-1 1 0 0 0,1 0 0 0 0,-1-1 1 0 0,0 1-1 0 0,1-1 0 0 0,-1 1 0 0 0,0 0 0 0 0,0 0 0 0 0,1-1 0 0 0,-1 1 1 0 0,0 0-1 0 0,0-1 0 0 0,0 1 0 0 0,0 0 0 0 0,0-1 0 0 0,0 1 1 0 0,0 0-1 0 0,0 1 0 0 0,-1-1-6 0 0,1 0 1 0 0,-1-1 0 0 0,1 1-1 0 0,-1 0 1 0 0,1 0-1 0 0,-1 0 1 0 0,0 0-1 0 0,0 0 1 0 0,1-1-1 0 0,-1 1 1 0 0,0 0 0 0 0,0-1-1 0 0,0 1 1 0 0,0-1-1 0 0,1 1 1 0 0,-3 0-1 0 0,-11 7 122 0 0,10-5-84 0 0,0 0 1 0 0,-1-1 0 0 0,1 0-1 0 0,-1 0 1 0 0,1 0 0 0 0,-9 2-1 0 0,-50 9 360 0 0,-27 5 16 0 0,11-2-250 0 0,25-4-124 0 0,17-2 37 0 0,29-7-43 0 0,0 0 1 0 0,0-1-1 0 0,-15 1 0 0 0,10 0-161 0 0,13-3 104 0 0,0 0-1 0 0,0 0 1 0 0,0 1 0 0 0,0-1-1 0 0,0 0 1 0 0,0 0 0 0 0,0 0 0 0 0,0 0-1 0 0,0 0 1 0 0,0 1 0 0 0,0-1-1 0 0,0 0 1 0 0,0 0 0 0 0,0 0 0 0 0,0 0-1 0 0,0 0 1 0 0,0 0 0 0 0,0 0-1 0 0,1 1 1 0 0,-1-1 0 0 0,0 0 0 0 0,0 0-1 0 0,0 0 1 0 0,0 0 0 0 0,0 0 0 0 0,0 0-1 0 0,0 0 1 0 0,0 0 0 0 0,0 1-1 0 0,0-1 1 0 0,1 0 0 0 0,-1 0 0 0 0,0 0-1 0 0,0 0 1 0 0,0 0 0 0 0,0 0-1 0 0,0 0 1 0 0,0 0 0 0 0,1 0 0 0 0,-1 0-1 0 0,0 0 1 0 0,0 0 0 0 0,0 0-1 0 0,24 7-785 0 0,-16-7 568 0 0,1 0 1 0 0,0 0-1 0 0,12-2 1 0 0,17 0-287 0 0,187-3-620 0 0,-144 3 952 0 0,11 0 19 0 0,82 0 206 0 0,15 3 35 0 0,-169 0-74 0 0,41 4 496 0 0,18 1 552 0 0,-76-5-975 0 0,1-1-1 0 0,0 1 1 0 0,-1 0 0 0 0,1 0 0 0 0,-1 0 0 0 0,1 0 0 0 0,-1 1 0 0 0,0 0 0 0 0,0-1 0 0 0,1 1-1 0 0,-1 0 1 0 0,3 4 0 0 0,-5-6-52 0 0,0 1 0 0 0,1 1 1 0 0,-1-1-1 0 0,0 0 0 0 0,-1 0 0 0 0,1 0 0 0 0,0 1 0 0 0,0-1 0 0 0,0 0 0 0 0,-1 1 0 0 0,1-1 0 0 0,0 0 0 0 0,0 4 0 0 0,-1-4-14 0 0,0 0-1 0 0,0 0 0 0 0,0 0 1 0 0,0 0-1 0 0,-1 0 0 0 0,1 0 1 0 0,0 0-1 0 0,0 0 1 0 0,-1 0-1 0 0,1 0 0 0 0,0 0 1 0 0,-1 0-1 0 0,1 0 0 0 0,-1 0 1 0 0,0-1-1 0 0,1 1 0 0 0,-1 0 1 0 0,0 0-1 0 0,1 0 0 0 0,-1-1 1 0 0,0 1-1 0 0,-1 1 0 0 0,-15 9 82 0 0,0 0-1 0 0,-1-1 0 0 0,-1-1 0 0 0,1 0 1 0 0,-25 7-1 0 0,16-6-2 0 0,-96 31 250 0 0,36-5-256 0 0,83-34-74 0 0,1 0-7 0 0,0 0 0 0 0,0-1-1 0 0,0 0 1 0 0,0 0 0 0 0,0 0 0 0 0,-5 1 0 0 0,56 5-1270 0 0,189-5-3536 0 0,-120-5 1627 0 0,-40-1 1058 0 0,4-2-153 0 0,4-1 127 0 0,-31 9 1649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685 462 7687 0 0,'-3'2'48'0'0,"1"0"-1"0"0,0-1 1 0 0,-1 1-1 0 0,0-1 0 0 0,1 0 1 0 0,-1 0-1 0 0,0 0 1 0 0,0 0-1 0 0,0 0 1 0 0,0 0-1 0 0,0-1 0 0 0,1 1 1 0 0,-1-1-1 0 0,0 0 1 0 0,0 0-1 0 0,-4-1 0 0 0,-18 3 101 0 0,-195 45 4293 0 0,29-3-1780 0 0,144-32-2402 0 0,-44 13 109 0 0,67-20-330 0 0,21-5-24 0 0,1 0 1 0 0,-1 1-1 0 0,1-1 0 0 0,0 0 0 0 0,-1 1 0 0 0,1-1 0 0 0,0 1 0 0 0,-1 0 0 0 0,1 0 0 0 0,0 0 1 0 0,0 0-1 0 0,0 0 0 0 0,-4 4 0 0 0,27-4 466 0 0,-3-1-607 0 0,-1 0 0 0 0,21-4 0 0 0,14 0-91 0 0,125-11 130 0 0,-59 3-97 0 0,39-7-213 0 0,-33 3-72 0 0,27-5-330 0 0,-29 3 485 0 0,-30 4 312 0 0,42-3 413 0 0,-87 9 12 0 0,-39 5-298 0 0,0 2 0 0 0,0-1 0 0 0,1 1 0 0 0,-1 0 0 0 0,0 1 1 0 0,16 1-1 0 0,-23-1-109 0 0,0 1 0 0 0,0-1 0 0 0,0 0 0 0 0,0 0 0 0 0,0 0 0 0 0,0 0 1 0 0,0 0-1 0 0,0 0 0 0 0,0 0 0 0 0,0 0 0 0 0,0 0 0 0 0,0-1 0 0 0,0 1 0 0 0,0 0 1 0 0,0-1-1 0 0,0 1 0 0 0,0-1 0 0 0,0 1 0 0 0,1-1 0 0 0,-1 0 299 0 0,-9-2 36 0 0,6 3-328 0 0,0 0-1 0 0,-1 1 1 0 0,1-1-1 0 0,-1 0 1 0 0,1 1-1 0 0,0 0 1 0 0,-1-1-1 0 0,-3 3 1 0 0,-16 4 14 0 0,-168 29 550 0 0,169-33-469 0 0,18-3-93 0 0,0 0-1 0 0,1 0 1 0 0,-1 0-1 0 0,1 0 0 0 0,-1 1 1 0 0,0-1-1 0 0,1 1 1 0 0,-4 1-1 0 0,-1 4 53 0 0,16-5 8 0 0,19-8-84 0 0,-22 5 0 0 0,-1 0 0 0 0,1 1 0 0 0,9-2 0 0 0,17-1-30 0 0,39-9 0 0 0,-52 9 21 0 0,29-1 0 0 0,13-2-38 0 0,98-21-54 0 0,-73 11-2 0 0,1 0 19 0 0,91-12 63 0 0,-68 11-33 0 0,-18 4 54 0 0,-22 6 0 0 0,-7 1 0 0 0,-61 6 15 0 0,0 1 0 0 0,0 0-1 0 0,-1-1 1 0 0,1 1 0 0 0,0 0-1 0 0,0 0 1 0 0,0 1 0 0 0,0-1-1 0 0,0 0 1 0 0,0 1 0 0 0,0-1-1 0 0,0 1 1 0 0,-1-1 0 0 0,1 1-1 0 0,0 0 1 0 0,0 0 0 0 0,1 1-1 0 0,-10 4 221 0 0,1-3-233 0 0,0 0 1 0 0,0 0 0 0 0,0 0-1 0 0,0-1 1 0 0,0 0-1 0 0,-1 0 1 0 0,-9 1 0 0 0,-23 7 13 0 0,25-4 11 0 0,-2-1 17 0 0,1 1 1 0 0,-22 3-1 0 0,5-4 7 0 0,-43 10 45 0 0,63-12-90 0 0,-33 10 3 0 0,-57 8 0 0 0,-3 1 319 0 0,30-6 125 0 0,26-4-159 0 0,34-7-200 0 0,-1-1 0 0 0,-29 3 0 0 0,30-5-31 0 0,-4 1-4 0 0,18-3-58 0 0,0 0 1 0 0,1 0 0 0 0,-1 0-1 0 0,0 0 1 0 0,1-1-1 0 0,-1 1 1 0 0,1 0 0 0 0,-1 0-1 0 0,0 0 1 0 0,1-1-1 0 0,-1 1 1 0 0,1 0 0 0 0,-1-1-1 0 0,1 1 1 0 0,-1 0-1 0 0,1-1 1 0 0,-1 1 0 0 0,1-1-1 0 0,-1 1 1 0 0,1-1-1 0 0,-1 1 1 0 0,1-1 0 0 0,-1 0-1 0 0,1 0-1 0 0,0 1 0 0 0,0-1 0 0 0,1 0 0 0 0,-1 1 0 0 0,0-1 0 0 0,0 1 0 0 0,0-1 0 0 0,1 0 0 0 0,-1 1 0 0 0,0-1 0 0 0,1 1 0 0 0,-1-1 0 0 0,0 1 0 0 0,1-1 0 0 0,-1 1 0 0 0,1-1 0 0 0,-1 1 0 0 0,0-1 0 0 0,1 1 0 0 0,-1 0 0 0 0,2-1 0 0 0,14-13 0 0 0,-12 11 0 0 0,2-1-2 0 0,0 0 0 0 0,0 1 1 0 0,0-1-1 0 0,9-2 0 0 0,15-8-54 0 0,-9 2-46 0 0,0 1-1 0 0,35-11 1 0 0,-37 14-57 0 0,28-16 0 0 0,5-2-68 0 0,187-78-730 0 0,-208 89 590 0 0,-1-2 1 0 0,39-29-1 0 0,-17 7-2972 0 0,-31 21-563 0 0,32-34 0 0 0,-14 12-83 0 0,-6 9 2583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5695 0 0,'8'-13'2471'0'0,"-6"14"-2332"0"0,0 0 1 0 0,0 1-1 0 0,-1-1 0 0 0,1 1 0 0 0,-1 0 0 0 0,1-1 1 0 0,-1 1-1 0 0,0 0 0 0 0,0 0 0 0 0,0 0 1 0 0,0 0-1 0 0,0 0 0 0 0,0 0 0 0 0,0 0 1 0 0,-1 0-1 0 0,1 5 0 0 0,1 4 616 0 0,-1 0-1 0 0,0 14 1 0 0,0-4 55 0 0,0 2-206 0 0,2 16 203 0 0,9 55-106 0 0,-8-78-641 0 0,-1-14 25 0 0,-1-10-11 0 0,-2-7-24 0 0,-1-1 0 0 0,0 1 0 0 0,-7-29 0 0 0,1 4-53 0 0,0-5-363 0 0,-3 0 0 0 0,-1 0 0 0 0,-19-47 0 0 0,12 57-723 0 0,17 33 1055 0 0,0 1 0 0 0,0-1 0 0 0,0 0 1 0 0,0 1-1 0 0,0-1 0 0 0,-1 1 0 0 0,1 0 1 0 0,0-1-1 0 0,-1 1 0 0 0,1 0 0 0 0,-1 0 1 0 0,1 0-1 0 0,-1 0 0 0 0,0 0 0 0 0,0 0 0 0 0,1 1 1 0 0,-4-2-1 0 0,5 2 32 0 0,-1 0-1 0 0,0 1 1 0 0,1-1-1 0 0,-1 0 1 0 0,0 1 0 0 0,1-1-1 0 0,-1 0 1 0 0,1 1-1 0 0,-1-1 1 0 0,1 1 0 0 0,-1-1-1 0 0,1 0 1 0 0,-1 1-1 0 0,1 0 1 0 0,-1-1 0 0 0,1 1-1 0 0,-1-1 1 0 0,1 1-1 0 0,0-1 1 0 0,-1 1-1 0 0,1 0 1 0 0,0-1 0 0 0,-1 2-1 0 0,-5 17 92 0 0,6-19-89 0 0,-1 7 89 0 0,0 0 0 0 0,0 1 1 0 0,1-1-1 0 0,0 0 0 0 0,1 11 0 0 0,1 0 178 0 0,0-2-89 0 0,1 1-1 0 0,0-1 0 0 0,2 0 0 0 0,8 23 0 0 0,1 1-92 0 0,-4-4-24 0 0,1 2 75 0 0,26 62 0 0 0,-28-88-31 0 0,-9-12-111 0 0,0 0 0 0 0,0 0 0 0 0,1 0 0 0 0,-1 0 0 0 0,0 0 0 0 0,0 0 0 0 0,0 0-1 0 0,0 0 1 0 0,1 0 0 0 0,-1 0 0 0 0,0 0 0 0 0,0 0 0 0 0,0-1 0 0 0,0 1 0 0 0,1 0 0 0 0,-1 0 0 0 0,0 0 0 0 0,0 0 0 0 0,0 0 0 0 0,0 0 0 0 0,0 0 0 0 0,0-1-1 0 0,1 1 1 0 0,-1 0 0 0 0,0 0 0 0 0,0 0 0 0 0,0 0 0 0 0,0-1 0 0 0,0 1 0 0 0,0 0 0 0 0,0 0 0 0 0,0 0 0 0 0,0 0 0 0 0,0-1 0 0 0,0 1 0 0 0,0 0 0 0 0,0 0-1 0 0,2-27-596 0 0,-2 23 576 0 0,0-23-1435 0 0,-1 0 0 0 0,-10-48-1 0 0,-18-51-4748 0 0,26 116 5932 0 0,-33-97-2461 0 0,29 77 2425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11519 0 0,'11'22'413'0'0,"-2"1"-1"0"0,0 1 0 0 0,-2-1 1 0 0,7 38-1 0 0,1-1 278 0 0,13 43 321 0 0,-11-63-798 0 0,-17-39-149 0 0,4-7 80 0 0,-3 1-118 0 0,0-1 0 0 0,-1 1 0 0 0,0-1 0 0 0,0 1 0 0 0,0 0 0 0 0,0-1 0 0 0,-3-8 0 0 0,1-5-87 0 0,-6-37-430 0 0,-2 0 0 0 0,-25-77 0 0 0,0 1-356 0 0,26 96 398 0 0,3 17 90 0 0,-2-21-1 0 0,4 27 523 0 0,3 11 113 0 0,2 8-20 0 0,25 63 459 0 0,55 109 0 0 0,-70-154-539 0 0,12 41 0 0 0,-10-26-72 0 0,16 57 138 0 0,-12-34-84 0 0,5 39 73 0 0,-7-20-114 0 0,-6-35-43 0 0,-6-29-248 0 0,7 28 0 0 0,-7-32-368 0 0,-2-11-408 0 0,0-8 6 0 0,0 2 756 0 0,-1-8-689 0 0,1-1 0 0 0,-2 1 0 0 0,0-1 1 0 0,-3-14-1 0 0,1 4-577 0 0,-15-84-4342 0 0,11 69 5116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4031 0 0,'1'1'35'0'0,"0"0"0"0"0,0 0 0 0 0,1 0-1 0 0,-1 0 1 0 0,0 0 0 0 0,0 0 0 0 0,-1 0-1 0 0,1 1 1 0 0,0-1 0 0 0,0 0-1 0 0,-1 1 1 0 0,1-1 0 0 0,0 0 0 0 0,-1 1-1 0 0,1-1 1 0 0,-1 2 0 0 0,7 27 481 0 0,7 43 928 0 0,-1-11 175 0 0,7 18 151 0 0,-3-11-638 0 0,-4-7-315 0 0,39 248 1966 0 0,-52-308-2769 0 0,14 99 595 0 0,-11-84-486 0 0,2 0-1 0 0,-1 0 0 0 0,13 28 0 0 0,-12-39 7 0 0,-2-12-28 0 0,-2-12 21 0 0,-8-43-540 0 0,-2 1-1 0 0,-24-85 0 0 0,-28-83-629 0 0,48 169 477 0 0,-6-66-1 0 0,12 67 91 0 0,3 20-1015 0 0,3-67 0 0 0,2 69 279 0 0,0 15-379 0 0,5-28 0 0 0,-1 18-987 0 0,-3 18 1281 0 0,2 4 804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133 156 4919 0 0,'8'12'217'0'0,"0"-1"-1"0"0,0 2 1 0 0,-1-1-1 0 0,11 28 0 0 0,13 56 1614 0 0,-25-75-1388 0 0,10 39 1688 0 0,10 81 0 0 0,-3 64-98 0 0,-20-171-1831 0 0,10 88 776 0 0,-13-121-865 0 0,-1-24 302 0 0,-5-30 0 0 0,0 5-359 0 0,-37-235-1282 0 0,30 209 598 0 0,-28-94-1834 0 0,28 123 1067 0 0,-40-126-5669 0 0,52 167 6791 0 0,0-1-1 0 0,-1 0 1 0 0,0 0-1 0 0,1 1 1 0 0,-1-1 0 0 0,-1 1-1 0 0,1 0 1 0 0,-1-1-1 0 0,0 1 1 0 0,-5-6-1 0 0,8 10 334 0 0,-1-1-1 0 0,1 1 0 0 0,-1 0 1 0 0,1-1-1 0 0,-1 1 0 0 0,1 0 1 0 0,-1-1-1 0 0,1 1 0 0 0,-1 0 0 0 0,1 0 1 0 0,-1 0-1 0 0,1-1 0 0 0,-1 1 1 0 0,0 0-1 0 0,1 0 0 0 0,-1 0 0 0 0,1 0 1 0 0,-1 0-1 0 0,0 0 0 0 0,1 0 1 0 0,-1 0-1 0 0,1 0 0 0 0,-1 0 1 0 0,1 1-1 0 0,-1-1 0 0 0,0 0 0 0 0,1 0 1 0 0,-1 0-1 0 0,1 1 0 0 0,-1-1 1 0 0,1 0-1 0 0,-1 1 0 0 0,1-1 1 0 0,-1 0-1 0 0,1 1 0 0 0,0-1 0 0 0,-1 1 1 0 0,1-1-1 0 0,-1 1 0 0 0,1-1 1 0 0,0 1-1 0 0,-1-1 0 0 0,1 1 0 0 0,-3 3 297 0 0,1 0-1 0 0,0 0 1 0 0,0-1-1 0 0,-2 8 1 0 0,3-8-229 0 0,-4 8 283 0 0,1 1 0 0 0,1 0 0 0 0,0 1 1 0 0,-2 15-1 0 0,3-6-297 0 0,-1 8-5 0 0,2 43 0 0 0,3-4-116 0 0,2 32-62 0 0,0-52 71 0 0,9 74 0 0 0,-5-44 0 0 0,1 9 11 0 0,-5-47 33 0 0,-4-31-22 0 0,1 0-1 0 0,1-1 1 0 0,4 20 0 0 0,-4-16 117 0 0,-3-11 125 0 0,-2-7 41 0 0,-1-6-56 0 0,0 0 0 0 0,-4-22 0 0 0,0-1-184 0 0,4 15-3 0 0,-3-26 0 0 0,-2-4 64 0 0,-21-72-62 0 0,26 104-64 0 0,2 0 0 0 0,-2-29 0 0 0,3 31 0 0 0,1 14 32 0 0,0 0 0 0 0,0-1 0 0 0,0 1 0 0 0,0 0 0 0 0,0 0 0 0 0,1 0 0 0 0,-1 0 0 0 0,0-1 0 0 0,1 1 0 0 0,-1 0-1 0 0,0 0 1 0 0,1 0 0 0 0,-1 0 0 0 0,1 0 0 0 0,1-1 0 0 0,-2 0 573 0 0,1 4 41 0 0,1 1-413 0 0,2 1-115 0 0,-1 1 0 0 0,0 0 1 0 0,-1 0-1 0 0,1 0 0 0 0,-1 1 1 0 0,2 6-1 0 0,-1-6-74 0 0,-1 0 0 0 0,1 0 1 0 0,0-1-1 0 0,0 1 0 0 0,7 8 0 0 0,7 12 132 0 0,15 22-48 0 0,-20-29-105 0 0,12 20 0 0 0,3 15-89 0 0,-2 2 1 0 0,-2 1 0 0 0,19 77-1 0 0,23 182 650 0 0,-41-175-352 0 0,-13-83-136 0 0,18 62-1481 0 0,-20-97 778 0 0,-8-21 480 0 0,1 0-1 0 0,-1 0 1 0 0,0 1 0 0 0,0-1 0 0 0,0 1-1 0 0,0-1 1 0 0,-1 1 0 0 0,1-1 0 0 0,-1 1 0 0 0,1 3-1 0 0,1-10-2096 0 0,-2 4 2075 0 0,1-1 1 0 0,-1 1 0 0 0,0-1-1 0 0,1 1 1 0 0,-1-1 0 0 0,0 1 0 0 0,0-1-1 0 0,1 1 1 0 0,-1-1 0 0 0,0 1 0 0 0,0-1-1 0 0,0 0 1 0 0,0 1 0 0 0,1-1 0 0 0,-1 1-1 0 0,0-2 1 0 0,-1-29-4196 0 0,6 10 3561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259 152 12727 0 0,'0'58'1558'0'0,"-1"-44"-1377"0"0,1 1 0 0 0,0 0 1 0 0,1-1-1 0 0,5 25 0 0 0,0-6-241 0 0,-6-26 39 0 0,2 1-1 0 0,-1 0 1 0 0,1-1-1 0 0,3 10 0 0 0,1-4 22 0 0,-5-9 0 0 0,0 0 0 0 0,1 0 0 0 0,0 0 0 0 0,0 0 0 0 0,0 0 0 0 0,0 0 0 0 0,1 0 0 0 0,-1-1 0 0 0,1 1 0 0 0,0-1 0 0 0,0 0 0 0 0,7 5 0 0 0,-10-7 3 0 0,1-1-1 0 0,0 1 1 0 0,-1-1 0 0 0,1 0-1 0 0,0 1 1 0 0,0-1-1 0 0,-1 0 1 0 0,1 0-1 0 0,0 0 1 0 0,0 0 0 0 0,-1 1-1 0 0,1-1 1 0 0,0 0-1 0 0,0 0 1 0 0,0 0-1 0 0,-1-1 1 0 0,1 1-1 0 0,0 0 1 0 0,0 0 0 0 0,-1 0-1 0 0,1 0 1 0 0,0-1-1 0 0,0 1 1 0 0,-1 0-1 0 0,1-1 1 0 0,0 1 0 0 0,-1-1-1 0 0,1 1 1 0 0,-1-1-1 0 0,1 1 1 0 0,0-1-1 0 0,-1 1 1 0 0,1-1 0 0 0,-1 1-1 0 0,1-1 1 0 0,-1 0-1 0 0,0 1 1 0 0,1-1-1 0 0,-1 0 1 0 0,1 0 0 0 0,2-5 18 0 0,-1 1 0 0 0,1-1 0 0 0,3-11 0 0 0,-5 13-33 0 0,2-7-94 0 0,-1 0 1 0 0,0 0 0 0 0,0 0 0 0 0,-1-18-1 0 0,-4-47-617 0 0,-1 17 211 0 0,4 45 382 0 0,0-13-20 0 0,-1-1 0 0 0,-1 0 0 0 0,-9-42 0 0 0,10 67 242 0 0,1 1 0 0 0,-1-1 0 0 0,-1 0 1 0 0,1 1-1 0 0,0-1 0 0 0,0 1 0 0 0,-1-1 1 0 0,0 1-1 0 0,-2-3 0 0 0,4 5-58 0 0,0-1 1 0 0,-1 1-1 0 0,1 0 0 0 0,0-1 0 0 0,0 1 1 0 0,-1 0-1 0 0,1 0 0 0 0,-1 0 1 0 0,1-1-1 0 0,0 1 0 0 0,-1 0 1 0 0,1 0-1 0 0,0 0 0 0 0,-1 0 0 0 0,1 0 1 0 0,-1 0-1 0 0,1 0 0 0 0,0 0 1 0 0,-1 0-1 0 0,1 0 0 0 0,-1 0 0 0 0,1 0 1 0 0,0 0-1 0 0,-1 0 0 0 0,0 0 1 0 0,0 1 12 0 0,1-1 1 0 0,-1 1 0 0 0,0-1-1 0 0,0 1 1 0 0,1 0 0 0 0,-1 0 0 0 0,0-1-1 0 0,1 1 1 0 0,-1 0 0 0 0,1 0-1 0 0,-1 0 1 0 0,1 0 0 0 0,-1 0 0 0 0,1-1-1 0 0,-1 3 1 0 0,-2 8 138 0 0,0 0 0 0 0,1 1 0 0 0,0-1 0 0 0,1 1-1 0 0,0 12 1 0 0,-2 8 92 0 0,3-15-107 0 0,0 1 1 0 0,1-1-1 0 0,6 30 0 0 0,-2-11 0 0 0,-3-18-88 0 0,2 0-1 0 0,0-1 0 0 0,7 22 1 0 0,-10-38-77 0 0,-1 0 0 0 0,1 1 0 0 0,0-1 0 0 0,-1 0 0 0 0,1 1 1 0 0,0-1-1 0 0,0 0 0 0 0,0 0 0 0 0,0 0 0 0 0,0 1 0 0 0,0-1 0 0 0,0 0 1 0 0,1-1-1 0 0,-1 1 0 0 0,0 0 0 0 0,3 1 0 0 0,-3-2-4 0 0,0 1-1 0 0,-1-1 0 0 0,1 0 1 0 0,0 0-1 0 0,-1 0 0 0 0,1 0 1 0 0,0 0-1 0 0,-1 0 0 0 0,1 0 1 0 0,0 0-1 0 0,-1 0 0 0 0,1-1 1 0 0,0 1-1 0 0,-1 0 1 0 0,1 0-1 0 0,-1 0 0 0 0,1-1 1 0 0,0 1-1 0 0,-1 0 0 0 0,1-1 1 0 0,-1 1-1 0 0,1-1 0 0 0,-1 1 1 0 0,1 0-1 0 0,-1-1 0 0 0,1 1 1 0 0,-1-1-1 0 0,1 1 0 0 0,-1-1 1 0 0,0 0-1 0 0,1 1 0 0 0,-1-1 1 0 0,0 1-1 0 0,1-1 0 0 0,-1 0 1 0 0,0 1-1 0 0,0-1 1 0 0,0 0-1 0 0,0 0 0 0 0,5-20-89 0 0,0-1 0 0 0,1-41-1 0 0,-3 34-24 0 0,2-84-419 0 0,-1 21-46 0 0,-18 187 346 0 0,2-9 406 0 0,-2 25 203 0 0,-4 28-136 0 0,12-97-239 0 0,3-23 18 0 0,1-1 1 0 0,-1 21 0 0 0,3-14-22 0 0,-1-17-1 0 0,1 0-1 0 0,0 0 1 0 0,1 1-1 0 0,-1-1 1 0 0,2 0-1 0 0,2 13 1 0 0,-2-17-8 0 0,-1-1-28 0 0,0 0 0 0 0,0-1 1 0 0,0 1-1 0 0,0 0 0 0 0,1-1 0 0 0,1 3 0 0 0,-3-4 21 0 0,1-1-1 0 0,-1 0 1 0 0,0 1 0 0 0,1-1-1 0 0,-1 0 1 0 0,1 0 0 0 0,-1 1-1 0 0,1-1 1 0 0,-1 0 0 0 0,0 0-1 0 0,1 0 1 0 0,-1 1 0 0 0,1-1-1 0 0,-1 0 1 0 0,1 0 0 0 0,-1 0-1 0 0,1 0 1 0 0,-1 0 0 0 0,1 0-1 0 0,-1 0 1 0 0,1 0 0 0 0,-1 0-1 0 0,1 0 1 0 0,-1-1 0 0 0,0 1-1 0 0,1 0 1 0 0,-1 0 0 0 0,1 0-1 0 0,-1 0 1 0 0,1-1 0 0 0,-1 1-1 0 0,0 0 1 0 0,1 0 0 0 0,-1-1-1 0 0,1 1 1 0 0,-1 0 0 0 0,0-1-1 0 0,1 1 1 0 0,-1-1 0 0 0,0 1-1 0 0,0 0 1 0 0,1-1 0 0 0,-1 1-1 0 0,0-1 1 0 0,1 0 0 0 0,3-4-289 0 0,-1-1 1 0 0,1 0 0 0 0,-1 0 0 0 0,0 0 0 0 0,0 0 0 0 0,-1 0 0 0 0,3-10 0 0 0,7-49-3254 0 0,-7 35 1533 0 0,0 1-1234 0 0,1-32 0 0 0,-5 45 3036 0 0,-1 1 1 0 0,-1-1-1 0 0,-5-28 1 0 0,6 42 479 0 0,0 0-1 0 0,-1 0 1 0 0,0 0 0 0 0,1 0-1 0 0,-1 1 1 0 0,0-1 0 0 0,0 0-1 0 0,0 0 1 0 0,0 0 0 0 0,0 1-1 0 0,0-1 1 0 0,-1 1 0 0 0,1-1-1 0 0,0 1 1 0 0,-1-1 0 0 0,1 1 0 0 0,-1 0-1 0 0,0 0 1 0 0,-3-2 0 0 0,2 1 139 0 0,0 1 0 0 0,0 0 0 0 0,-1 1 0 0 0,1-1 0 0 0,-1 0 1 0 0,1 1-1 0 0,0 0 0 0 0,-1 0 0 0 0,1 0 0 0 0,-7 1 0 0 0,1 0 33 0 0,-1 1 0 0 0,1 1 0 0 0,0-1 0 0 0,1 1 0 0 0,-1 1 0 0 0,1 0 0 0 0,-15 9 0 0 0,10-3 124 0 0,0 0 0 0 0,1 2 0 0 0,-15 17 0 0 0,12-13-125 0 0,-17 15 0 0 0,13-14-161 0 0,13-11-141 0 0,-1 1 1 0 0,0-2 0 0 0,-12 8-1 0 0,11-8 2 0 0,4-2-95 0 0,0 0 0 0 0,0-1 1 0 0,0 0-1 0 0,-1 0 1 0 0,-6 3-1 0 0,10-5-31 0 0,0 0-1 0 0,0 0 1 0 0,1 0-1 0 0,-1 0 1 0 0,0 0-1 0 0,0 0 1 0 0,1 0 0 0 0,-1 0-1 0 0,0 0 1 0 0,0 0-1 0 0,0 0 1 0 0,1 0-1 0 0,-1-1 1 0 0,0 1-1 0 0,0 0 1 0 0,1 0 0 0 0,-1-1-1 0 0,0 1 1 0 0,1-1-1 0 0,-1 1 1 0 0,0-1-1 0 0,1 1 1 0 0,-1-1 0 0 0,1 1-1 0 0,-1-1 1 0 0,1 1-1 0 0,-1-1 1 0 0,1 0-1 0 0,-1 1 1 0 0,1-1 0 0 0,-1 0-1 0 0,1 1 1 0 0,0-1-1 0 0,-1 0 1 0 0,1 0-1 0 0,0 1 1 0 0,0-1 0 0 0,0 0-1 0 0,0 0 1 0 0,-1-1-1 0 0,0-10-95 0 0,0 1-1 0 0,0-1 0 0 0,1 0 1 0 0,1 0-1 0 0,2-15 1 0 0,1-19-308 0 0,-1 2 62 0 0,0-12 10 0 0,-2 24 118 0 0,0 26 160 0 0,0 0 0 0 0,-1-1 0 0 0,0 1-1 0 0,0 0 1 0 0,-1 0 0 0 0,1-1 0 0 0,-1 1 0 0 0,-1 0 0 0 0,-1-8 0 0 0,2 14 57 0 0,1-1 0 0 0,0 1 0 0 0,0-1 0 0 0,0 1-1 0 0,-1-1 1 0 0,1 1 0 0 0,0-1 0 0 0,0 1 0 0 0,-1-1 0 0 0,1 1-1 0 0,0 0 1 0 0,-1-1 0 0 0,1 1 0 0 0,-1-1 0 0 0,1 1 0 0 0,0 0-1 0 0,-1-1 1 0 0,1 1 0 0 0,-1 0 0 0 0,1 0 0 0 0,-1-1 0 0 0,1 1-1 0 0,-1 0 1 0 0,1 0 0 0 0,-1 0 0 0 0,0 0 0 0 0,0 0 29 0 0,0 0 0 0 0,1 0 0 0 0,-1 1 0 0 0,0-1 0 0 0,1 0 1 0 0,-1 1-1 0 0,1-1 0 0 0,-1 1 0 0 0,0-1 0 0 0,1 0 0 0 0,-1 1 0 0 0,1 0 0 0 0,-1-1 1 0 0,1 1-1 0 0,-1-1 0 0 0,0 2 0 0 0,-1 1 121 0 0,0 1 0 0 0,1-1 0 0 0,-1 1 0 0 0,1 0-1 0 0,0-1 1 0 0,-2 7 0 0 0,0 21 151 0 0,1 0-1 0 0,2 0 0 0 0,1 0 1 0 0,7 47-1 0 0,3-23-49 0 0,27 87 0 0 0,-34-130-185 0 0,0-1 0 0 0,1 1 0 0 0,6 11 0 0 0,-10-23-64 0 0,-1 1 0 0 0,0-1 0 0 0,0 1 0 0 0,1-1 0 0 0,-1 0 0 0 0,0 1 1 0 0,0-1-1 0 0,1 1 0 0 0,-1-1 0 0 0,0 0 0 0 0,1 1 0 0 0,-1-1 0 0 0,1 0 0 0 0,-1 1 0 0 0,0-1 0 0 0,1 0 0 0 0,-1 0 0 0 0,1 0 0 0 0,-1 1 0 0 0,2-1 0 0 0,-2 0-1 0 0,0 0-1 0 0,1 0 1 0 0,-1 0 0 0 0,0-1-1 0 0,1 1 1 0 0,-1 0-1 0 0,0 0 1 0 0,1 0 0 0 0,-1-1-1 0 0,0 1 1 0 0,0 0-1 0 0,1 0 1 0 0,-1 0-1 0 0,0-1 1 0 0,0 1 0 0 0,0 0-1 0 0,1-1 1 0 0,-1 1-1 0 0,0 0 1 0 0,0-1 0 0 0,0 1-1 0 0,0-1 1 0 0,6-22 141 0 0,-5 20-133 0 0,2-29 19 0 0,-1 0 0 0 0,-2 0 0 0 0,-4-34 0 0 0,3 39-118 0 0,-4-61-146 0 0,-5-156-663 0 0,9 221 566 0 0,0 14 65 0 0,1 1 1 0 0,0-1-1 0 0,2-13 0 0 0,-2 22 263 0 0,0 0 1 0 0,0 0-1 0 0,0 0 0 0 0,0 0 1 0 0,0 0-1 0 0,0 1 0 0 0,0-1 1 0 0,0 0-1 0 0,0 0 0 0 0,0 0 1 0 0,0 0-1 0 0,0 0 0 0 0,0 0 1 0 0,0 0-1 0 0,1 0 0 0 0,-1 0 1 0 0,0 0-1 0 0,0 1 0 0 0,0-1 1 0 0,0 0-1 0 0,0 0 0 0 0,0 0 1 0 0,0 0-1 0 0,0 0 0 0 0,0 0 1 0 0,0 0-1 0 0,0 0 0 0 0,1 0 1 0 0,-1 0-1 0 0,0 0 0 0 0,0 0 1 0 0,0 0-1 0 0,0 0 0 0 0,0 0 1 0 0,0 0-1 0 0,0 0 0 0 0,0 0 1 0 0,0 0-1 0 0,1 0 0 0 0,-1 0 1 0 0,0 0-1 0 0,0 0 0 0 0,0 0 1 0 0,0 0-1 0 0,0 0 0 0 0,0 0 1 0 0,0 0-1 0 0,0 0 0 0 0,0 0 1 0 0,0 0-1 0 0,1 0 0 0 0,-1 0 0 0 0,0 0 1 0 0,0 0-1 0 0,0 0 0 0 0,0-1 1 0 0,0 1-1 0 0,0 0 0 0 0,0 0 1 0 0,0 0-1 0 0,0 0 0 0 0,0 0 1 0 0,4 8-65 0 0,-2 1-14 0 0,0 0-1 0 0,1 17 1 0 0,2 8 29 0 0,6 12 42 0 0,47 218 179 0 0,-27-144-117 0 0,-22-87-44 0 0,-5-19 18 0 0,1-1 0 0 0,0 0 0 0 0,14 25 1 0 0,-16-33-93 0 0,0 0 0 0 0,0 0 0 0 0,1 0 0 0 0,-1-1 0 0 0,1 1 0 0 0,0-1 0 0 0,0 0 0 0 0,1 0 0 0 0,-1-1 0 0 0,1 1 0 0 0,0-1 0 0 0,6 3 0 0 0,-8-5-35 0 0,-1 0 0 0 0,0 0 0 0 0,0 0-1 0 0,0-1 1 0 0,0 1 0 0 0,1-1 0 0 0,-1 0 0 0 0,0 1-1 0 0,1-1 1 0 0,-1 0 0 0 0,0 0 0 0 0,0-1 0 0 0,1 1-1 0 0,-1 0 1 0 0,0-1 0 0 0,0 1 0 0 0,1-1-1 0 0,2-1 1 0 0,-2 0-244 0 0,-1 0-1 0 0,1 0 0 0 0,0 0 1 0 0,0 0-1 0 0,-1 0 1 0 0,1-1-1 0 0,-1 1 1 0 0,0-1-1 0 0,0 0 0 0 0,4-5 1 0 0,0-4-1526 0 0,0-1 0 0 0,-1 0 1 0 0,0 0-1 0 0,5-23 0 0 0,-5 12 1001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9727 0 0,'1'7'270'0'0,"0"0"-1"0"0,-1 0 0 0 0,0 13 0 0 0,1 15 308 0 0,3-4 509 0 0,8 42 428 0 0,-10-65-1399 0 0,0-1-1 0 0,1 0 0 0 0,-1 1 0 0 0,1-1 1 0 0,1-1-1 0 0,-1 1 0 0 0,7 9 0 0 0,-9-16-106 0 0,-1 1 0 0 0,0-1 1 0 0,0 0-1 0 0,1 1 0 0 0,-1-1 0 0 0,0 1 0 0 0,0-1 0 0 0,1 0 0 0 0,-1 0 0 0 0,0 1 0 0 0,1-1 1 0 0,-1 0-1 0 0,1 1 0 0 0,-1-1 0 0 0,0 0 0 0 0,1 0 0 0 0,-1 0 0 0 0,1 0 0 0 0,-1 1 0 0 0,0-1 0 0 0,1 0 1 0 0,-1 0-1 0 0,1 0 0 0 0,-1 0 0 0 0,1 0 0 0 0,-1 0 0 0 0,0 0 0 0 0,1 0 0 0 0,-1 0 0 0 0,1 0 1 0 0,0-1 0 0 0,0 1 0 0 0,0-1 0 0 0,-1 0 0 0 0,1 1 0 0 0,0-1 0 0 0,-1 0 0 0 0,1 1 0 0 0,-1-1 0 0 0,1 0 0 0 0,-1 1 0 0 0,1-1 0 0 0,-1 0 0 0 0,1-2 0 0 0,6-28 75 0 0,-3 4-11 0 0,13-98-5193 0 0,-14 97 2924 0 0,3-9-1040 0 0,4-8-731 0 0,-5 32 3503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39.93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10911 0 0,'1'9'1128'0'0,"3"13"-669"0"0,0 0-1 0 0,10 29 1 0 0,6 24 613 0 0,-11-22-553 0 0,22 155 354 0 0,-18-135-395 0 0,-6-42-2873 0 0,-2 1-6778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97 851 5639 0 0,'0'-9'152'0'0,"0"0"-1"0"0,0 0 1 0 0,-1 0-1 0 0,0 1 0 0 0,-4-17 1 0 0,-2-8 185 0 0,4 8-748 0 0,-2-1 0 0 0,0 1 1 0 0,-2 0-1 0 0,-12-31 0 0 0,14 46 446 0 0,-21-59-981 0 0,23 62 543 0 0,1-1-1 0 0,1 0 1 0 0,-1 1 0 0 0,1-1-1 0 0,1 0 1 0 0,-1 0-1 0 0,2-9 1 0 0,2 2 133 0 0</inkml:trace>
  <inkml:trace contextRef="#ctx0" brushRef="#br0" timeOffset="1">125 118 6679 0 0,'1'4'128'0'0,"0"-1"0"0"0,0 1 0 0 0,0 0 0 0 0,-1-1 0 0 0,1 1 0 0 0,-1 0 0 0 0,0 0 0 0 0,0 3 0 0 0,-5 34 1691 0 0,3-28-964 0 0,-11 80 2630 0 0,2 0-1613 0 0,5-42-1329 0 0,1 53 0 0 0,4-79-412 0 0,1-20-95 0 0,0-3-20 0 0,0 0-1 0 0,0 0 1 0 0,0 1-1 0 0,0-1 1 0 0,0 0-1 0 0,1 0 1 0 0,-1 0 0 0 0,2 3-1 0 0,2-18 81 0 0,-2-30-310 0 0,-3 0 0 0 0,-5-46 0 0 0,-20-85-569 0 0,26 173 780 0 0,-2-9-213 0 0,0 0 1 0 0,0 0-1 0 0,-6-15 0 0 0,6 22 80 0 0,1 0 0 0 0,-1 0-1 0 0,1 0 1 0 0,-1 1 0 0 0,0-1-1 0 0,0 0 1 0 0,0 1 0 0 0,0 0-1 0 0,0-1 1 0 0,-1 1 0 0 0,1 0 0 0 0,-1 0-1 0 0,1 0 1 0 0,-1 1 0 0 0,-3-3-1 0 0,5 4 29 0 0,1-1-1 0 0,-1 1 1 0 0,0-1-1 0 0,0 1 1 0 0,1-1-1 0 0,-1 0 1 0 0,0 0-1 0 0,1 1 1 0 0,-1-1-1 0 0,1 0 1 0 0,-1 0-1 0 0,1 0 1 0 0,-1 1-1 0 0,1-1 0 0 0,-1 0 1 0 0,1 0-1 0 0,0 0 1 0 0,-1 0-1 0 0,1 0 1 0 0,0 0-1 0 0,0 0 1 0 0,0 0-1 0 0,0 0 1 0 0,0 0-1 0 0,0 0 1 0 0,0-1-1 0 0,7-30-3602 0 0,-4 21 2468 0 0,3-48-2827 0 0,-2 40 3592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197 210 10015 0 0,'1'1'353'0'0,"-3"5"988"0"0,-23-2 2453 0 0,21 1-3681 0 0,2-4-91 0 0,1 0 0 0 0,0 1 0 0 0,0-1 0 0 0,0 0 0 0 0,0 1 0 0 0,0-1 0 0 0,0 1 1 0 0,0-1-1 0 0,1 1 0 0 0,-1 0 0 0 0,1-1 0 0 0,-1 3 0 0 0,-3 11 106 0 0,2-10-68 0 0,1 1-1 0 0,0-1 1 0 0,0 0-1 0 0,0 11 1 0 0,0 10 118 0 0,1-19-115 0 0,-1 0 0 0 0,1 0 0 0 0,2 14 0 0 0,0-6-63 0 0,-1-11 0 0 0,-1 1 0 0 0,1-1 0 0 0,0 0 0 0 0,0 0 0 0 0,2 5 0 0 0,-1-2 28 0 0,-3-11 26 0 0,-1-21 35 0 0,0 1-1 0 0,-2-1 1 0 0,-1 1 0 0 0,-1 0 0 0 0,-1 0 0 0 0,-15-37 0 0 0,8 22-86 0 0,11 27-132 0 0,-1 1 0 0 0,-9-19 0 0 0,6 15 61 0 0,6 12 51 0 0,0 1 0 0 0,0-1-1 0 0,0 1 1 0 0,-1-1-1 0 0,1 1 1 0 0,-1-1 0 0 0,0 1-1 0 0,0 0 1 0 0,-4-4 0 0 0,5 5 12 0 0,-1 0 1 0 0,0 0 0 0 0,0 1-1 0 0,0-1 1 0 0,0 1 0 0 0,0-1-1 0 0,0 1 1 0 0,0 0 0 0 0,0-1-1 0 0,0 1 1 0 0,0 0 0 0 0,0 0-1 0 0,0 1 1 0 0,0-1 0 0 0,0 0 0 0 0,0 1-1 0 0,0-1 1 0 0,0 1 0 0 0,-3 1-1 0 0,1-2-29 0 0,4 1-144 0 0,0-12-666 0 0,19-28-6150 0 0,-19 38 6793 0 0,1 1 0 0 0,-1 0 0 0 0,0-1-1 0 0,0 1 1 0 0,0-1 0 0 0,1 1 0 0 0,-1-1 0 0 0,0 1 0 0 0,0 0 0 0 0,0-1 0 0 0,0 1 0 0 0,0-1 0 0 0,0 1 0 0 0,0-1 0 0 0,0 1 0 0 0,0-1 0 0 0,0 1 0 0 0,0-1 0 0 0,0 1 0 0 0,-1-1-1 0 0,1-7-2906 0 0,3 3 2249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10535 0 0,'0'0'1802'0'0,"0"2"-1444"0"0,0 11 22 0 0,1 1 0 0 0,1-1 0 0 0,0 1 0 0 0,9 25 0 0 0,24 52 140 0 0,-14-41-36 0 0,30 81 428 0 0,-41-105-685 0 0,24 43-1 0 0,-27-55-175 0 0,0-3-27 0 0,-1 0-1 0 0,1-1 0 0 0,12 14 1 0 0,-14-19-11 0 0,-1 0 0 0 0,1-1 0 0 0,0 1 0 0 0,1-1 0 0 0,-1 0 0 0 0,1 0 0 0 0,10 5 0 0 0,-15-8-7 0 0,0-1-1 0 0,-1 0 1 0 0,1 1 0 0 0,0-1 0 0 0,0 0 0 0 0,-1 0 0 0 0,1 0 0 0 0,0 1 0 0 0,0-1 0 0 0,-1 0 0 0 0,1 0 0 0 0,0 0 0 0 0,0 0 0 0 0,-1 0 0 0 0,1 0 0 0 0,0-1 0 0 0,0 1 0 0 0,-1 0-1 0 0,2-1 1 0 0,-1 1 3 0 0,-1 0 0 0 0,1-1 0 0 0,-1 1-1 0 0,0-1 1 0 0,1 1 0 0 0,-1-1 0 0 0,0 1-1 0 0,1-1 1 0 0,-1 1 0 0 0,0-1 0 0 0,0 1-1 0 0,0-1 1 0 0,1 1 0 0 0,-1-1 0 0 0,0 1-1 0 0,0-1 1 0 0,0 0 0 0 0,0 1 0 0 0,0-1-1 0 0,0 0 1 0 0,-1-5 52 0 0,1 1 1 0 0,-1 0-1 0 0,-1-1 0 0 0,-2-6 1 0 0,3 7-45 0 0,-37-99 319 0 0,26 75-582 0 0,-31-55-1 0 0,0 1-1174 0 0,38 70 1014 0 0,0 0 0 0 0,0 0 0 0 0,2-1 0 0 0,-4-22 0 0 0,6 35 387 0 0,1 1 0 0 0,0 0 1 0 0,0-1-1 0 0,0 1 0 0 0,0 0 1 0 0,0-1-1 0 0,0 1 0 0 0,0 0 0 0 0,0-1 1 0 0,0 1-1 0 0,0 0 0 0 0,0-1 0 0 0,0 1 1 0 0,0-1-1 0 0,0 1 0 0 0,0 0 1 0 0,0-1-1 0 0,0 1 0 0 0,0 0 0 0 0,0-1 1 0 0,1 1-1 0 0,-1 0 0 0 0,0-1 0 0 0,0 1 1 0 0,0 0-1 0 0,1 0 0 0 0,-1-1 1 0 0,0 1-1 0 0,0 0 0 0 0,1 0 0 0 0,-1-1 1 0 0,0 1-1 0 0,0 0 0 0 0,1 0 0 0 0,0-1 1 0 0,0 1-22 0 0,0 1 0 0 0,-1-1 1 0 0,1 0-1 0 0,0 0 1 0 0,0 0-1 0 0,0 1 1 0 0,0-1-1 0 0,0 1 0 0 0,0-1 1 0 0,0 0-1 0 0,0 1 1 0 0,1 1-1 0 0,24 20-464 0 0,18 30 7 0 0,-21-22 396 0 0,43 59-103 0 0,-17-21-1188 0 0,50 58-5989 0 0,-78-103 5634 0 0,2-1 1072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56 11023 0 0,'-5'-6'506'0'0,"0"0"0"0"0,0 1-1 0 0,-1-1 1 0 0,0 1-1 0 0,0 0 1 0 0,0 0-1 0 0,-1 1 1 0 0,1 0 0 0 0,-11-5-1 0 0,16 9-478 0 0,1 0-1 0 0,-1 0 1 0 0,0 0 0 0 0,1 0-1 0 0,-1 0 1 0 0,0 0-1 0 0,1 0 1 0 0,-1 0 0 0 0,1 0-1 0 0,-1 0 1 0 0,0 0-1 0 0,1 0 1 0 0,-1 0-1 0 0,0 0 1 0 0,1 1 0 0 0,-1-1-1 0 0,1 0 1 0 0,-1 0-1 0 0,1 1 1 0 0,-1-1 0 0 0,0 0-1 0 0,1 1 1 0 0,-1-1-1 0 0,1 1 1 0 0,0-1-1 0 0,-1 1 1 0 0,1-1 0 0 0,-1 1-1 0 0,1-1 1 0 0,0 1-1 0 0,-1-1 1 0 0,1 2 0 0 0,-1-1-33 0 0,0 1-1 0 0,0-1 1 0 0,1 1 0 0 0,-1-1 0 0 0,0 1 0 0 0,1 0 0 0 0,0-1 0 0 0,-1 1 0 0 0,1 0 0 0 0,0 2 0 0 0,0 5-1 0 0,8 60 3 0 0,-7-61-2 0 0,0 1 1 0 0,-1 14-1 0 0,0-15-1 0 0,0 0 0 0 0,1-1 0 0 0,2 16 0 0 0,7 22 205 0 0,-5-20-219 0 0,1 0-1 0 0,1-1 1 0 0,13 31 0 0 0,-11-39 201 0 0,-9-16-179 0 0,1 0 0 0 0,-1 0 1 0 0,0 1-1 0 0,0-1 0 0 0,0 0 0 0 0,0 0 0 0 0,0 0 0 0 0,0 0 0 0 0,0 0 0 0 0,0 1 0 0 0,0-1 1 0 0,1 0-1 0 0,-1 0 0 0 0,0 0 0 0 0,0 0 0 0 0,0 0 0 0 0,0 0 0 0 0,0 0 0 0 0,1 0 0 0 0,-1 1 0 0 0,0-1 1 0 0,0 0-1 0 0,0 0 0 0 0,0 0 0 0 0,0 0 0 0 0,1 0 0 0 0,-1 0 0 0 0,0 0 0 0 0,0 0 0 0 0,0 0 1 0 0,0 0-1 0 0,1 0 0 0 0,-1 0 0 0 0,0 0 0 0 0,0 0 0 0 0,0 0 0 0 0,0 0 0 0 0,1 0 0 0 0,-1-1 1 0 0,0 1-1 0 0,0 0 0 0 0,0 0 0 0 0,0 0 0 0 0,0 0 0 0 0,1 0 0 0 0,-1 0 0 0 0,0 0 0 0 0,0 0 1 0 0,0-1-1 0 0,0 1 0 0 0,0 0 0 0 0,0 0 0 0 0,0 0 0 0 0,0 0 0 0 0,1 0 0 0 0,-1-1 0 0 0,0 1 0 0 0,0 0 1 0 0,0 0-1 0 0,0 0 0 0 0,0 0 0 0 0,0 0 0 0 0,0-1 0 0 0,0 1 0 0 0,1-8 23 0 0,2-9-9 0 0,-2 12-3 0 0,0-1 0 0 0,0 1 0 0 0,-1-1 0 0 0,0-5 0 0 0,-6-78 41 0 0,-1-14-113 0 0,5 81 52 0 0,1 15-11 0 0,1 0 0 0 0,-1 0 0 0 0,0 0 0 0 0,-4-13 1 0 0,-2 9 51 0 0,3 11 53 0 0,0 8-40 0 0,0 6 52 0 0,0 1-1 0 0,0 0 1 0 0,-1 18-1 0 0,-1 6 70 0 0,5-29-90 0 0,0 1 0 0 0,0 16-1 0 0,0 9 150 0 0,0-18-116 0 0,1-1 0 0 0,2 20 0 0 0,0 3 88 0 0,-1-27-88 0 0,1 0 0 0 0,4 20 0 0 0,-1-12 16 0 0,3 7-11 0 0,-8-27-113 0 0,0 0 0 0 0,1-1-1 0 0,-1 1 1 0 0,0 0 0 0 0,1 0 0 0 0,-1 0 0 0 0,0-1 0 0 0,1 1-1 0 0,-1 0 1 0 0,1 0 0 0 0,-1-1 0 0 0,1 1 0 0 0,0 0 0 0 0,-1-1-1 0 0,1 1 1 0 0,0-1 0 0 0,-1 1 0 0 0,1-1 0 0 0,0 1 0 0 0,0-1-1 0 0,-1 0 1 0 0,1 1 0 0 0,0-1 0 0 0,0 0 0 0 0,0 1 0 0 0,0-1 0 0 0,-1 0-1 0 0,2 0 1 0 0,-1 0-2 0 0,0-1 0 0 0,0 1 0 0 0,-1 0 0 0 0,1-1 0 0 0,-1 1 0 0 0,1-1 0 0 0,-1 1 0 0 0,1-1 0 0 0,0 1 0 0 0,-1-1 0 0 0,0 0 0 0 0,1 1 0 0 0,-1-1 0 0 0,1 0 0 0 0,-1 1 0 0 0,0-1 0 0 0,1 0 0 0 0,-1 0 0 0 0,6-18-135 0 0,-4 12-35 0 0,1-6-258 0 0,3-23-1 0 0,-2 7-110 0 0,12-104-3731 0 0,-12 89 871 0 0,-4 32 1433 0 0,0 1 0 0 0,-2-16 0 0 0,0 0-735 0 0,1-3 1686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22 238 10479 0 0,'-1'21'445'0'0,"-5"27"0"0"0,0 0-215 0 0,2-12-158 0 0,2-16 110 0 0,-1 34-1 0 0,3-48-159 0 0,1-1 0 0 0,-1 1 0 0 0,1-1-1 0 0,0 0 1 0 0,0 0 0 0 0,1 1 0 0 0,0-1-1 0 0,0 0 1 0 0,0 0 0 0 0,0-1 0 0 0,4 7-1 0 0,-5-10-19 0 0,0 0 0 0 0,0 0-1 0 0,0 0 1 0 0,0 0 0 0 0,0 0 0 0 0,0 0-1 0 0,0 0 1 0 0,0 0 0 0 0,0-1 0 0 0,0 1-1 0 0,0 0 1 0 0,0-1 0 0 0,1 1-1 0 0,-1-1 1 0 0,0 1 0 0 0,1-1 0 0 0,-1 0-1 0 0,0 1 1 0 0,1-1 0 0 0,-1 0 0 0 0,0 0-1 0 0,1 0 1 0 0,-1 0 0 0 0,0 0-1 0 0,1 0 1 0 0,-1 0 0 0 0,1-1 0 0 0,-1 1-1 0 0,0 0 1 0 0,0-1 0 0 0,1 1 0 0 0,-1-1-1 0 0,0 1 1 0 0,0-1 0 0 0,1 0-1 0 0,-1 0 1 0 0,0 1 0 0 0,1-2 0 0 0,3-2 12 0 0,0 0 0 0 0,-1 0 0 0 0,1-1 1 0 0,-1 1-1 0 0,0-1 0 0 0,0 0 0 0 0,3-6 1 0 0,-1 0 2 0 0,-1 0 1 0 0,-1 0 0 0 0,0-1 0 0 0,5-20 0 0 0,-1 2 35 0 0,16-78-135 0 0,-7 34-611 0 0,-9 33 406 0 0,0-2 91 0 0,5-20 13 0 0,-9 40 221 0 0,-4 20 47 0 0,1 0-1 0 0,-1 0 1 0 0,1 0-1 0 0,0 0 1 0 0,-1 0-1 0 0,1-1 1 0 0,1 1-1 0 0,-1 1 1 0 0,0-1-1 0 0,3-4 1 0 0,-4 7 360 0 0,1 1-389 0 0,-1 1 0 0 0,1-1-1 0 0,-1 1 1 0 0,1-1 0 0 0,-1 1 0 0 0,0-1-1 0 0,0 1 1 0 0,1 0 0 0 0,-1-1-1 0 0,0 1 1 0 0,-1-1 0 0 0,1 1 0 0 0,0-1-1 0 0,0 1 1 0 0,-1 0 0 0 0,0 2-1 0 0,0 2 78 0 0,-1 37 254 0 0,2-16-198 0 0,0-18-166 0 0,1-1-1 0 0,0 0 0 0 0,0 1 0 0 0,3 8 0 0 0,0 1-13 0 0,-3-13-205 0 0,1 0 0 0 0,0 0 0 0 0,0 0-1 0 0,0 0 1 0 0,1-1 0 0 0,-1 1-1 0 0,1-1 1 0 0,0 0 0 0 0,0 0 0 0 0,1 0-1 0 0,-1 0 1 0 0,1 0 0 0 0,8 5 0 0 0,-10-7 87 0 0,-1-1 1 0 0,1 1 0 0 0,0-1-1 0 0,0 0 1 0 0,0 0 0 0 0,0 0 0 0 0,0 0-1 0 0,1 0 1 0 0,-1 0 0 0 0,0 0-1 0 0,0-1 1 0 0,0 1 0 0 0,1-1 0 0 0,-1 0-1 0 0,0 0 1 0 0,1 0 0 0 0,-1 0-1 0 0,0 0 1 0 0,1 0 0 0 0,-1 0 0 0 0,0-1-1 0 0,0 1 1 0 0,1-1 0 0 0,-1 0-1 0 0,0 1 1 0 0,0-1 0 0 0,0 0-1 0 0,0 0 1 0 0,0-1 0 0 0,0 1 0 0 0,0 0-1 0 0,3-4 1 0 0,3-2-1075 0 0,0-2-1 0 0,-1 1 1 0 0,0-1-1 0 0,11-18 1 0 0,-4 7-32 0 0,4 0 748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113 350 12007 0 0,'-3'12'260'0'0,"1"0"-1"0"0,-1 0 0 0 0,-1-1 0 0 0,-8 17 0 0 0,-1 7 107 0 0,-5 12 315 0 0,-7 24 314 0 0,14-36-487 0 0,7-23-313 0 0,0-1 1 0 0,1 1-1 0 0,0 0 1 0 0,-1 13-1 0 0,2-12-118 0 0,2-11-60 0 0,-1 1 1 0 0,1-1-1 0 0,0 0 1 0 0,-1 1-1 0 0,1-1 1 0 0,0 0-1 0 0,1 1 1 0 0,-1-1-1 0 0,1 3 1 0 0,2 1 6 0 0,-3-6-23 0 0,0 0 1 0 0,0 0-1 0 0,0 0 0 0 0,0 1 0 0 0,0-1 1 0 0,1 0-1 0 0,-1 0 0 0 0,0 0 1 0 0,0 0-1 0 0,0 0 0 0 0,0 0 1 0 0,0 0-1 0 0,1 0 0 0 0,-1 0 1 0 0,0 0-1 0 0,0 0 0 0 0,0 0 0 0 0,0 0 1 0 0,1 0-1 0 0,-1 0 0 0 0,0 0 1 0 0,0 0-1 0 0,0 0 0 0 0,0 0 1 0 0,1 0-1 0 0,-1 0 0 0 0,0 0 0 0 0,0 0 1 0 0,0 0-1 0 0,0-1 0 0 0,0 1 1 0 0,1 0-1 0 0,-1 0 0 0 0,0 0 1 0 0,0 0-1 0 0,0 0 0 0 0,0 0 1 0 0,0 0-1 0 0,0-1 0 0 0,0 1 0 0 0,0 0 1 0 0,1 0-1 0 0,-1 0 0 0 0,4-7-5 0 0,9-67 68 0 0,-4 30-113 0 0,-1 11 0 0 0,-6 25 18 0 0,0-1 0 0 0,5-13 0 0 0,2-4-42 0 0,11-24-7 0 0,-5 18 80 0 0,-3 5 0 0 0,30-64 0 0 0,-33 70 0 0 0,29-72 0 0 0,-12 29 25 0 0,-6 19 29 0 0,-15 34-31 0 0,1 0 1 0 0,12-18-1 0 0,-5 9-100 0 0,-13 19 79 0 0,1 1-1 0 0,-1-1 1 0 0,0 0-1 0 0,1 0 1 0 0,-1 1-1 0 0,1-1 1 0 0,-1 0-1 0 0,1 1 1 0 0,0-1-1 0 0,-1 1 1 0 0,1-1-1 0 0,-1 0 1 0 0,1 1-1 0 0,0-1 1 0 0,0 1-1 0 0,1-1 0 0 0,-2 1 4 0 0,0 0-1 0 0,1 0 1 0 0,-1 1-1 0 0,0-1 1 0 0,0 0-1 0 0,1 0 0 0 0,-1 0 1 0 0,0 1-1 0 0,0-1 1 0 0,1 0-1 0 0,-1 1 1 0 0,0-1-1 0 0,0 0 1 0 0,0 0-1 0 0,0 1 0 0 0,0-1 1 0 0,1 0-1 0 0,-1 1 1 0 0,0-1-1 0 0,0 0 1 0 0,0 1-1 0 0,0-1 0 0 0,0 0 1 0 0,0 1-1 0 0,0-1 1 0 0,0 0-1 0 0,0 1 1 0 0,0 4 3 0 0,0 0 1 0 0,0 0 0 0 0,-1 0 0 0 0,-1 6 0 0 0,-24 128-19 0 0,-4-37 32 0 0,-4-2-1 0 0,-82 167 0 0 0,104-243-21 0 0,-18 27 0 0 0,30-50 2 0 0,0-1-1 0 0,0 0 0 0 0,0 0 1 0 0,0 0-1 0 0,-1 0 0 0 0,1 1 1 0 0,0-1-1 0 0,0 0 0 0 0,0 0 1 0 0,0 0-1 0 0,0 0 0 0 0,0 1 0 0 0,0-1 1 0 0,0 0-1 0 0,0 0 0 0 0,0 0 1 0 0,0 0-1 0 0,-1 1 0 0 0,1-1 1 0 0,0 0-1 0 0,0 0 0 0 0,0 0 1 0 0,0 0-1 0 0,0 0 0 0 0,-1 0 1 0 0,1 0-1 0 0,0 0 0 0 0,0 0 1 0 0,0 1-1 0 0,0-1 0 0 0,-1 0 1 0 0,1 0-1 0 0,0 0 0 0 0,0 0 1 0 0,0 0-1 0 0,0 0 0 0 0,-1 0 1 0 0,1 0-1 0 0,0 0 0 0 0,0 0 1 0 0,0 0-1 0 0,-1 0 0 0 0,1-1 1 0 0,0-8 8 0 0,6-16-15 0 0,17-30-307 0 0,2 2 0 0 0,36-57 0 0 0,-9 17-1216 0 0,31-40-2052 0 0,-27 49-2857 0 0,-44 68 4404 0 0,-7 11 1141 0 0,-5 8-396 0 0,-3 8 1126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56 7631 0 0,'-27'98'1100'0'0,"19"-73"-196"0"0,0 1 1 0 0,2 0-1 0 0,-4 32 1 0 0,10-56-892 0 0,0 16 405 0 0,0-18-418 0 0,0 0 0 0 0,0 1 0 0 0,0-1-1 0 0,0 0 1 0 0,0 0 0 0 0,0 1 0 0 0,0-1 0 0 0,1 0-1 0 0,-1 0 1 0 0,0 0 0 0 0,0 1 0 0 0,0-1-1 0 0,0 0 1 0 0,1 0 0 0 0,-1 0 0 0 0,0 1 0 0 0,0-1-1 0 0,0 0 1 0 0,1 0 0 0 0,-1 0 0 0 0,0 0 0 0 0,0 1-1 0 0,1-1 1 0 0,-1 0 0 0 0,0 0 0 0 0,0 0 0 0 0,1 0-1 0 0,-1 0 1 0 0,0 0 0 0 0,0 0 0 0 0,1 0 0 0 0,-1 0-1 0 0,0 0 1 0 0,0 0 0 0 0,1 0 0 0 0,-1 0 0 0 0,0 0-1 0 0,0 0 1 0 0,1 0 0 0 0,-1 0 0 0 0,0 0 0 0 0,0 0-1 0 0,1 0 1 0 0,-1-1 0 0 0,0 1 0 0 0,0 0-1 0 0,1 0 1 0 0,-1 0 0 0 0,0 0 0 0 0,0-1 0 0 0,0 1-1 0 0,1 0 1 0 0,-1 0 0 0 0,0 0 0 0 0,0-1 0 0 0,6-4-273 0 0,-1-1 0 0 0,0 1 0 0 0,0-1 1 0 0,0 0-1 0 0,-1-1 0 0 0,0 1 1 0 0,6-15-1 0 0,-7 16-120 0 0,20-44-3390 0 0,18-58 1 0 0,-19 48 1930 0 0,-10 30 1506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123 566 5327 0 0,'-40'87'552'0'0,"13"-32"272"0"0,23-47-442 0 0,0 0-1 0 0,-1-1 0 0 0,-5 8 1 0 0,-11 16 1662 0 0,17-26-1434 0 0,1-5 259 0 0,2-1-796 0 0,1 1 1 0 0,0-1 0 0 0,0 0-1 0 0,-1 1 1 0 0,1-1 0 0 0,0 0-1 0 0,0 1 1 0 0,0-1-1 0 0,0 0 1 0 0,0 0 0 0 0,0 1-1 0 0,0-1 1 0 0,0 0 0 0 0,0 1-1 0 0,1-2 1 0 0,29-93 1455 0 0,-9 34-1530 0 0,64-146 245 0 0,-33 87-211 0 0,44-95 31 0 0,-93 209-64 0 0,12-18-2 0 0,-12 21 3 0 0,-1 0 1 0 0,0-1-1 0 0,0 1 0 0 0,0 0 1 0 0,0-1-1 0 0,-1 0 0 0 0,1 1 0 0 0,-1-1 1 0 0,2-7-1 0 0,-14 29 318 0 0,-86 160 434 0 0,-3 21 139 0 0,30-46-248 0 0,52-116-363 0 0,12-27-181 0 0,1 0-1 0 0,0 1 1 0 0,-4 16 0 0 0,5-15-57 0 0,19-34 37 0 0,-7 9-82 0 0,1 1 0 0 0,6-17 0 0 0,94-180-190 0 0,-84 169 131 0 0,-15 25-69 0 0,13-25 1 0 0,-5 11-111 0 0,-14 24 109 0 0,-1 0 1 0 0,1 0-1 0 0,-1-1 0 0 0,-1 1 1 0 0,4-8-1 0 0,-1 3-265 0 0,-5 9 117 0 0,-3 5 122 0 0,2-2 136 0 0,-1-1 1 0 0,1 1-1 0 0,0 0 0 0 0,0 0 0 0 0,0 0 1 0 0,1 0-1 0 0,-2 4 0 0 0,-6 13 41 0 0,-15 20 63 0 0,-28 64 1 0 0,-8 47 257 0 0,56-143-311 0 0,-5 13-3 0 0,-14 38-440 0 0,-15 64-1 0 0,34-110-101 0 0,1 1 0 0 0,0-1 0 0 0,1 24 0 0 0,1-27-757 0 0,1 0 1 0 0,0 1-1 0 0,4 11 1 0 0,2 14-5701 0 0,-2-21 6154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15 284 13327 0 0,'0'2'161'0'0,"0"1"0"0"0,0-1 0 0 0,0 1 1 0 0,-1 0-1 0 0,1-1 0 0 0,-1 1 0 0 0,0-1 0 0 0,-1 4 0 0 0,-2 9-13 0 0,-2 30 774 0 0,6-44-698 0 0,8-4 54 0 0,-5 1-267 0 0,0-1 0 0 0,-1 0 0 0 0,1 0 0 0 0,-1 0 1 0 0,1-1-1 0 0,-1 1 0 0 0,0 0 0 0 0,2-6 0 0 0,3-4 30 0 0,9-14 4 0 0,13-19 19 0 0,-11 19-106 0 0,-13 18 7 0 0,0 1 0 0 0,1 0 0 0 0,10-11 0 0 0,-2 4-52 0 0,-7 8-30 0 0,-1 0 0 0 0,1 0 0 0 0,0 1 0 0 0,1 0 0 0 0,-1 0 0 0 0,1 1 0 0 0,17-9 0 0 0,-24 14 8 0 0,-2 0 96 0 0,1 1 1 0 0,-1-1 0 0 0,1 1-1 0 0,-1 0 1 0 0,1-1 0 0 0,-1 1-1 0 0,1 0 1 0 0,0-1 0 0 0,-1 1-1 0 0,1 0 1 0 0,0 0 0 0 0,-1-1-1 0 0,1 1 1 0 0,0 1 0 0 0,-4 7 107 0 0,-24 30 555 0 0,1 1 1 0 0,-34 69-1 0 0,19-30-597 0 0,41-77-51 0 0,0-1-1 0 0,0 1 0 0 0,0 0 1 0 0,-1-1-1 0 0,1 1 0 0 0,0-1 1 0 0,-1 1-1 0 0,1-1 0 0 0,-1 0 1 0 0,1 1-1 0 0,-1-1 0 0 0,0 0 1 0 0,-1 1-1 0 0,2-3 21 0 0,0 0 0 0 0,0 0 0 0 0,1 0 0 0 0,-1 1 0 0 0,0-1 0 0 0,1 0 0 0 0,-1 0-1 0 0,0 0 1 0 0,1 0 0 0 0,0 0 0 0 0,-1 0 0 0 0,0-2 0 0 0,0-3-28 0 0,0 0 0 0 0,1 1 0 0 0,0-1 0 0 0,0 0 0 0 0,0 0 0 0 0,1-7 1 0 0,0-4-88 0 0,10-86-2566 0 0,-10 66-2450 0 0,-8-74 1 0 0,2 71 2254 0 0,1-2 1758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104 109 5327 0 0,'0'-8'183'0'0,"0"-1"0"0"0,-3-16-1 0 0,1-4 432 0 0,-1 14 224 0 0,3 13-604 0 0,-1 0-1 0 0,1 0 1 0 0,0 1-1 0 0,0-1 1 0 0,-1 0-1 0 0,1 0 1 0 0,0 0-1 0 0,1 0 1 0 0,-1-3-1 0 0,-7 34 3672 0 0,-3 22-2701 0 0,-4 16-880 0 0,-12 67 364 0 0,1 3-288 0 0,21-115-332 0 0,0 0-1 0 0,1 1 0 0 0,1 22 1 0 0,3-40 114 0 0,0-5-99 0 0,4-11-130 0 0,2-19-307 0 0,14-82-2136 0 0,-10 61-1016 0 0,-2-1 1 0 0,3-86-1 0 0,-12 90 1475 0 0,1-1 1247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40.4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138 1 9583 0 0,'0'0'742'0'0,"6"13"1630"0"0,-8 41 122 0 0,-10 59-1214 0 0,-55 250 464 0 0,56-290-1749 0 0,-3 90 0 0 0,10-85-1522 0 0,3-74 862 0 0,1 0 0 0 0,-1 0 0 0 0,0 0 0 0 0,0-1-1 0 0,-1 6 1 0 0,-12 15-6619 0 0,14-24 7138 0 0,-1 1 1 0 0,1-1-1 0 0,0 0 0 0 0,-1 1 0 0 0,1-1 0 0 0,0 0 0 0 0,-1 0 0 0 0,1 1 0 0 0,-1-1 0 0 0,1 0 0 0 0,-1 0 0 0 0,1 0 0 0 0,-1 0 0 0 0,1 0 0 0 0,-1 1 0 0 0,1-1 1 0 0,-1 0-1 0 0,1 0 0 0 0,0 0 0 0 0,-1 0 0 0 0,1 0 0 0 0,-2-1 0 0 0,0 1-939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7855 0 0,'-9'-16'1862'0'0,"9"16"-1776"0"0,0 0 0 0 0,-1-1 1 0 0,1 1-1 0 0,0 0 0 0 0,-1 0 1 0 0,1 0-1 0 0,-1-1 0 0 0,1 1 0 0 0,0 0 1 0 0,-1 0-1 0 0,1 0 0 0 0,-1 0 1 0 0,1 0-1 0 0,-1 0 0 0 0,1 0 1 0 0,0 0-1 0 0,-1 0 0 0 0,1 0 0 0 0,-1 0 1 0 0,1 0-1 0 0,0 0 0 0 0,-1 0 1 0 0,1 0-1 0 0,-1 0 0 0 0,1 1 1 0 0,0-1-1 0 0,-1 0 0 0 0,1 0 0 0 0,-1 0 1 0 0,1 1-1 0 0,0-1 0 0 0,-1 0 1 0 0,1 0-1 0 0,0 1 0 0 0,-1-1 1 0 0,1 0-1 0 0,0 1 0 0 0,0-1 1 0 0,-1 0-1 0 0,1 1 0 0 0,0-1 0 0 0,0 1 1 0 0,0-1-1 0 0,0 0 0 0 0,-1 1 1 0 0,-7 22 1208 0 0,8-20-1111 0 0,-2 5-2 0 0,1 0 0 0 0,1 0 0 0 0,-1 0-1 0 0,2 0 1 0 0,0 13 0 0 0,1-5-16 0 0,1 11-56 0 0,2-1-1 0 0,1 0 0 0 0,1-1 1 0 0,16 41-1 0 0,-8-24 88 0 0,-8-24-157 0 0,0 0 0 0 0,15 24 0 0 0,-17-33-39 0 0,0-1 1 0 0,1 1-1 0 0,0-1 1 0 0,1-1 0 0 0,0 1-1 0 0,11 9 1 0 0,-17-17 14 0 0,-1 1 1 0 0,0-1-1 0 0,1 1 0 0 0,-1-1 0 0 0,1 1 1 0 0,0-1-1 0 0,-1 0 0 0 0,1 1 1 0 0,-1-1-1 0 0,1 0 0 0 0,-1 1 1 0 0,1-1-1 0 0,0 0 0 0 0,-1 0 1 0 0,1 0-1 0 0,0 1 0 0 0,-1-1 1 0 0,1 0-1 0 0,0 0 0 0 0,-1 0 0 0 0,1 0 1 0 0,0 0-1 0 0,-1 0 0 0 0,1-1 1 0 0,0 1-1 0 0,-1 0 0 0 0,1 0 1 0 0,0 0-1 0 0,0-1 0 0 0,0 0 14 0 0,0 0 0 0 0,-1 1 0 0 0,1-1 0 0 0,-1 0 0 0 0,1 0 0 0 0,-1 0 0 0 0,1 0 0 0 0,-1 0 0 0 0,0 0 0 0 0,1 0 0 0 0,-1 0 0 0 0,0 0 0 0 0,0 0 0 0 0,0 0 0 0 0,0 0 0 0 0,0-1 0 0 0,0-1 0 0 0,0-10 129 0 0,-1-8-239 0 0,-3-23 1 0 0,-1 8-14 0 0,-8-41-22 0 0,-7 0-203 0 0,-16-82-346 0 0,26 122 508 0 0,7 27 21 0 0,1-1-1 0 0,-3-21 1 0 0,5 32 123 0 0,-1 0 0 0 0,1 0 0 0 0,0-1 0 0 0,0 1 0 0 0,0 0 1 0 0,0-1-1 0 0,0 1 0 0 0,0 0 0 0 0,0 0 0 0 0,0-1 0 0 0,-1 1 0 0 0,1 0 0 0 0,0 0 0 0 0,0-1 0 0 0,0 1 0 0 0,0 0 0 0 0,-1 0 0 0 0,1-1 0 0 0,0 1 0 0 0,0 0 0 0 0,-1 0 0 0 0,1 0 0 0 0,0 0 0 0 0,0-1 0 0 0,-1 1 0 0 0,1 0 0 0 0,0 0 0 0 0,-1 0 0 0 0,1 0 0 0 0,0 0 1 0 0,-1 0-1 0 0,20 81-608 0 0,10 0-340 0 0,59 112 0 0 0,-5-25-3282 0 0,-18-40-3706 0 0,-39-77 7004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12639 0 0,'-11'39'1412'0'0,"-1"6"-1256"0"0,10-29 8 0 0,0 0 0 0 0,0 0 0 0 0,2 0 0 0 0,1 21 0 0 0,2-11-10 0 0,1-1 0 0 0,1 1 0 0 0,0 0 0 0 0,14 32 0 0 0,-16-49-260 0 0,1 0-1 0 0,1-1 1 0 0,-1 1-1 0 0,2-1 0 0 0,-1 0 1 0 0,1-1-1 0 0,0 1 1 0 0,1-1-1 0 0,-1 0 1 0 0,1 0-1 0 0,1-1 1 0 0,-1 0-1 0 0,1-1 1 0 0,17 10-1 0 0,-15-10-1655 0 0,0 0-1 0 0,20 5 0 0 0,-27-9 1206 0 0,0 0-1 0 0,1-1 1 0 0,-1 1 0 0 0,1-1-1 0 0,-1 0 1 0 0,1 1-1 0 0,-1-2 1 0 0,0 1 0 0 0,1 0-1 0 0,-1-1 1 0 0,1 0-1 0 0,-1 1 1 0 0,4-3-1 0 0,6-3-78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61 237 13847 0 0,'-1'6'255'0'0,"0"0"0"0"0,0 0 0 0 0,0 1-1 0 0,-1-1 1 0 0,-4 9 0 0 0,-3 15 43 0 0,-2 11 396 0 0,-2 10-84 0 0,8-20-325 0 0,-5 36-102 0 0,10-59-223 0 0,-1 1 0 0 0,2 0 1 0 0,-1-1-1 0 0,1 1 0 0 0,3 13 0 0 0,-4-20 55 0 0,8 21-109 0 0,-8-23 88 0 0,0 0 0 0 0,0 0 0 0 0,1 1-1 0 0,-1-1 1 0 0,0 0 0 0 0,0 0 0 0 0,0 0 0 0 0,0 1 0 0 0,0-1-1 0 0,0 0 1 0 0,1 0 0 0 0,-1 0 0 0 0,0 0 0 0 0,0 1 0 0 0,0-1-1 0 0,1 0 1 0 0,-1 0 0 0 0,0 0 0 0 0,0 0 0 0 0,0 0 0 0 0,1 0 0 0 0,-1 0-1 0 0,0 0 1 0 0,0 0 0 0 0,0 0 0 0 0,1 0 0 0 0,-1 0 0 0 0,0 0-1 0 0,1 0 1 0 0,-1 0-11 0 0,1 0 0 0 0,-1-1 0 0 0,1 1 0 0 0,-1-1 0 0 0,1 1 0 0 0,-1-1 0 0 0,1 0 0 0 0,-1 1 0 0 0,0-1 0 0 0,1 1 0 0 0,-1-1 0 0 0,0 0 0 0 0,1 1 0 0 0,-1-1 0 0 0,0-1 0 0 0,23-42-519 0 0,-3-5 22 0 0,9-24-829 0 0,10-34-794 0 0,1-17-875 0 0,-21 60 541 0 0,2-2-370 0 0,-5 10-197 0 0,-16 54 2690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8719 0 0,'0'0'674'0'0,"1"1"-438"0"0,2 1-115 0 0,-1 0 1 0 0,0 0-1 0 0,0 1 1 0 0,0-1-1 0 0,-1 0 1 0 0,1 1 0 0 0,0 0-1 0 0,-1-1 1 0 0,0 1-1 0 0,0 0 1 0 0,1 0-1 0 0,-2 0 1 0 0,1 0-1 0 0,0 0 1 0 0,0 5-1 0 0,1 6 500 0 0,0 29-1 0 0,-3 54 911 0 0,-18 127 1 0 0,15-205-1337 0 0,-11 33 0 0 0,5-20-57 0 0,-4 3 13 0 0,3-10-44 0 0,11-24-101 0 0,-1-1 0 0 0,1 1 0 0 0,0 0 0 0 0,-1 0 0 0 0,1-1 0 0 0,0 1 0 0 0,-1 0 0 0 0,1-1 0 0 0,-1 1 0 0 0,1 0 0 0 0,-1-1 0 0 0,1 1 0 0 0,-1-1 0 0 0,1 1 0 0 0,-2 0 0 0 0,2-1 0 0 0,0 0 0 0 0,-1 0 0 0 0,1 0 0 0 0,0 0 0 0 0,0 0 0 0 0,-1 0 0 0 0,1 0 0 0 0,0 0 0 0 0,-1 0 0 0 0,1 0 0 0 0,0 0 0 0 0,-1 0 0 0 0,1 0 0 0 0,0 0 0 0 0,-1 0 1 0 0,1 0-1 0 0,0 0 0 0 0,0 0 0 0 0,-1-1 0 0 0,1 1 0 0 0,0 0 0 0 0,0 0 0 0 0,-1 0 0 0 0,1-1 0 0 0,-2 0 11 0 0,1-1 0 0 0,0 1 0 0 0,0-1 0 0 0,0 1 0 0 0,0-1-1 0 0,0 1 1 0 0,0-1 0 0 0,0 0 0 0 0,-1-3 0 0 0,1-4-1 0 0,0 0-1 0 0,0 0 1 0 0,0 0-1 0 0,2-13 1 0 0,-1 5-3 0 0,1-3 11 0 0,4-24 1 0 0,0 1-101 0 0,4-67-1797 0 0,-8 92 675 0 0,2 1-1 0 0,0 0 1 0 0,1 1-1 0 0,1-1 1 0 0,9-21-1 0 0,-14 37 1074 0 0,2-4-563 0 0,0 1 0 0 0,0-1 1 0 0,0 1-1 0 0,0 0 0 0 0,1 0 0 0 0,0 0 0 0 0,0 0 0 0 0,0 0 0 0 0,5-4 0 0 0,1 5 84 0 0</inkml:trace>
  <inkml:trace contextRef="#ctx0" brushRef="#br0" timeOffset="1">138 1178 4055 0 0,'5'-6'360'0'0,"2"-9"-288"0"0,3-5-72 0 0,1-6 0 0 0,2-3-808 0 0,6-20-184 0 0,-4-1-32 0 0,2 3 0 0 0,5 3 816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33 5871 0 0,'0'-1'48'0'0,"2"-1"14"0"0,-1 0 0 0 0,1 0 1 0 0,-1 1-1 0 0,0-1 0 0 0,1 0 0 0 0,-1 0 0 0 0,0 0 0 0 0,0-3 0 0 0,0 5-53 0 0,-1 0 0 0 0,0-1-1 0 0,0 1 1 0 0,0 0 0 0 0,1-1 0 0 0,-1 1 0 0 0,0 0 0 0 0,0-1-1 0 0,0 1 1 0 0,0-1 0 0 0,0 1 0 0 0,0 0 0 0 0,0-1-1 0 0,0 1 1 0 0,0 0 0 0 0,0-1 0 0 0,0 1 0 0 0,0-1-1 0 0,0 1 1 0 0,0 0 0 0 0,0-1 0 0 0,0 1 0 0 0,-1 0-1 0 0,1-1 1 0 0,0 1 0 0 0,0 0 0 0 0,0-1 0 0 0,-1 1-1 0 0,1 0 1 0 0,0 0 0 0 0,-1-1 0 0 0,-2 2 228 0 0,1-1-131 0 0,0 1 0 0 0,-1 0 0 0 0,1 0 0 0 0,0 0 0 0 0,0 0 0 0 0,0 0 0 0 0,0 1 0 0 0,0-1 1 0 0,0 1-1 0 0,0-1 0 0 0,0 1 0 0 0,-2 2 0 0 0,-18 26 394 0 0,15-20-403 0 0,-23 29 157 0 0,18-24-135 0 0,0 1-1 0 0,-12 22 0 0 0,-41 91 587 0 0,42-81 142 0 0,2 1 0 0 0,-19 70 0 0 0,15-41-332 0 0,-24 90 231 0 0,28-88-572 0 0,8-33-134 0 0,-11 87 0 0 0,19-78-2789 0 0,4-67-4935 0 0,1-5 5237 0 0,5-3 1503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269 104 8783 0 0,'-1'2'92'0'0,"0"1"0"0"0,0 0 0 0 0,-1 0 0 0 0,1-1 0 0 0,0 1 0 0 0,-1 0 0 0 0,0-1 0 0 0,0 1 0 0 0,-3 3 0 0 0,-7 9 822 0 0,-1-1 525 0 0,11-11-1213 0 0,0-1 1 0 0,-1 0 0 0 0,1 1-1 0 0,0-1 1 0 0,1 1-1 0 0,-3 2 1 0 0,-85 156 2378 0 0,64-125-2248 0 0,3 2 0 0 0,-29 62 0 0 0,45-86-278 0 0,4-11-35 0 0,0 0 0 0 0,1 1 0 0 0,0-1 0 0 0,0 1 0 0 0,-2 6 0 0 0,3-10-41 0 0,0 0 1 0 0,0 0-1 0 0,1 0 1 0 0,-1 0 0 0 0,0 0-1 0 0,0 0 1 0 0,0 1-1 0 0,0-1 1 0 0,0 0 0 0 0,0 0-1 0 0,0 0 1 0 0,0 0-1 0 0,0 0 1 0 0,0 0 0 0 0,0 0-1 0 0,1 0 1 0 0,-1 1-1 0 0,0-1 1 0 0,0 0 0 0 0,0 0-1 0 0,0 0 1 0 0,0 0-1 0 0,0 0 1 0 0,1 0 0 0 0,-1 0-1 0 0,0 0 1 0 0,0 0-1 0 0,0 0 1 0 0,0 0 0 0 0,0 0-1 0 0,1 0 1 0 0,-1 0-1 0 0,0 0 1 0 0,0 0 0 0 0,0 0-1 0 0,0 0 1 0 0,0 0-1 0 0,0 0 1 0 0,1 0 0 0 0,-1 0-1 0 0,0 0 1 0 0,0 0-1 0 0,0 0 1 0 0,0-1 0 0 0,0 1-1 0 0,0 0 1 0 0,1 0-1 0 0,-1 0 1 0 0,0 0 0 0 0,0 0-1 0 0,0 0 1 0 0,0 0-1 0 0,0 0 1 0 0,0-1 0 0 0,0 1-1 0 0,0 0 1 0 0,0 0-1 0 0,0 0 1 0 0,0 0-1 0 0,8-7 72 0 0,114-136 15 0 0,-52 54-361 0 0,-28 34-9 0 0,64-94-631 0 0,-105 147 904 0 0,13-16-108 0 0,1 1 1 0 0,0 0-1 0 0,22-19 1 0 0,-29 28 76 0 0,-7 6 27 0 0,1 1 0 0 0,-1-1 0 0 0,1 1 0 0 0,0-1 0 0 0,-1 1 0 0 0,1-1 0 0 0,0 1 0 0 0,0 0 0 0 0,0 0 0 0 0,0 0 1 0 0,2-1-1 0 0,-4 14 137 0 0,-4 6-114 0 0,-1-1 0 0 0,0 1 0 0 0,-2-2 0 0 0,-14 31 0 0 0,6-14-8 0 0,-48 96 60 0 0,9-24-63 0 0,6-15-79 0 0,21-33-48 0 0,-50 102-1357 0 0,41-81-1298 0 0,-14 33-1117 0 0,26-57 1089 0 0,-3 10-949 0 0,16-29 2986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10079 0 0,'23'-64'1116'0'0,"3"-8"-554"0"0,-9 32 298 0 0,19-37 952 0 0,-19 44-994 0 0,-11 21-444 0 0,1-1 0 0 0,12-18 0 0 0,-7 14-354 0 0,-10 13-25 0 0,0 1 0 0 0,0-1 0 0 0,1 1-1 0 0,-1 0 1 0 0,1 0 0 0 0,0 0 0 0 0,6-4-1 0 0,-8 6-84 0 0,-1 12 43 0 0,0 0 0 0 0,-1 0 1 0 0,0 0-1 0 0,-1 0 0 0 0,0-1 1 0 0,-6 21-1 0 0,-126 267-13738 0 0,112-256 12562 0 0,3-1 748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7687 0 0,'-9'23'286'0'0,"0"0"-1"0"0,-22 39 1 0 0,8-20 355 0 0,-6 13 566 0 0,-20 45 332 0 0,-37 103-24 0 0,85-201-1491 0 0,-10 29-27 0 0,-2-1 0 0 0,-1-1 0 0 0,-20 32 0 0 0,33-59-84 0 0,0-1 1 0 0,0 0-1 0 0,0 0 0 0 0,0 0 0 0 0,0 0 1 0 0,0 0-1 0 0,0 0 0 0 0,0 0 0 0 0,0 0 1 0 0,-3 1-1 0 0,4-1 2 0 0,-1-1 1 0 0,1 0-1 0 0,-1 0 1 0 0,1 0-1 0 0,-1 0 0 0 0,1 0 1 0 0,-1 0-1 0 0,1 0 1 0 0,-1 0-1 0 0,1 0 0 0 0,-1 0 1 0 0,1 0-1 0 0,-1 0 0 0 0,1 0 1 0 0,0 0-1 0 0,-1 0 1 0 0,1 0-1 0 0,-1-1 0 0 0,1 1 1 0 0,-1 0-1 0 0,1 0 1 0 0,-1-1-1 0 0,0 0-255 0 0,-1-1 0 0 0,1 1 0 0 0,0-1 0 0 0,0 0 0 0 0,0 1-1 0 0,0-1 1 0 0,0 0 0 0 0,1 1 0 0 0,-1-1 0 0 0,0 0 0 0 0,1 0 0 0 0,0 0 0 0 0,-1 1 0 0 0,1-4 0 0 0,-2-6-1064 0 0,2 1 1 0 0,0-15-1 0 0,3-3 653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 9671 0 0,'-1'6'191'0'0,"-1"1"0"0"0,1-1-1 0 0,-2 0 1 0 0,1 0 0 0 0,-1 1-1 0 0,0-2 1 0 0,0 1 0 0 0,0 0-1 0 0,-1-1 1 0 0,0 1 0 0 0,0-1-1 0 0,-1 0 1 0 0,-7 7 0 0 0,11-12-201 0 0,1 0 1 0 0,0 0 0 0 0,0 1 0 0 0,0-1 0 0 0,0 0 0 0 0,0 0 0 0 0,-1 0-1 0 0,1 0 1 0 0,0 0 0 0 0,0 1 0 0 0,0-1 0 0 0,0 0 0 0 0,-1 0 0 0 0,1 0-1 0 0,0 0 1 0 0,0 0 0 0 0,0 0 0 0 0,-1 0 0 0 0,1 0 0 0 0,0 0-1 0 0,0 0 1 0 0,-1 0 0 0 0,1 0 0 0 0,0 0 0 0 0,0 0 0 0 0,0 0 0 0 0,-1 0-1 0 0,1 0 1 0 0,0 0 0 0 0,0 0 0 0 0,0 0 0 0 0,-1 0 0 0 0,1 0-1 0 0,0-1 1 0 0,0 1 0 0 0,0 0 0 0 0,0 0 0 0 0,-1 0 0 0 0,1 0 0 0 0,0 0-1 0 0,0 0 1 0 0,0-1 0 0 0,0 1 0 0 0,0 0 0 0 0,-1 0 0 0 0,1 0-1 0 0,0-1 1 0 0,0 1 0 0 0,0 0 0 0 0,0 0 0 0 0,0 0 0 0 0,0-1 0 0 0,0 1-1 0 0,0 0 1 0 0,0 0 0 0 0,0 0 0 0 0,0-1 0 0 0,0 1 0 0 0,0 0 0 0 0,0 0-1 0 0,0 0 1 0 0,0-1 0 0 0,0 1 0 0 0,0 0 0 0 0,0 0 0 0 0,0-1-1 0 0,3-16-2465 0 0,-3 14 1309 0 0,3-23-3411 0 0,-3 18 4014 0 0,1 0-1 0 0,0 0 0 0 0,0 0 0 0 0,4-9 0 0 0,1 1 297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304 652 8719 0 0,'2'1'25'0'0,"1"1"0"0"0,0-1 0 0 0,-1 0-1 0 0,1 0 1 0 0,0 0 0 0 0,-1 0 0 0 0,1 0-1 0 0,0-1 1 0 0,0 1 0 0 0,0-1 0 0 0,0 0-1 0 0,0 0 1 0 0,-1 0 0 0 0,1 0 0 0 0,0 0-1 0 0,0-1 1 0 0,0 1 0 0 0,0-1 0 0 0,-1 0-1 0 0,1 0 1 0 0,0 0 0 0 0,0 0-1 0 0,-1 0 1 0 0,1 0 0 0 0,-1-1 0 0 0,1 0-1 0 0,-1 1 1 0 0,0-1 0 0 0,0 0 0 0 0,0 0-1 0 0,0 0 1 0 0,0 0 0 0 0,3-5 0 0 0,1-1 24 0 0,0 0 0 0 0,-1 0 0 0 0,0-1 1 0 0,0 0-1 0 0,-1 0 0 0 0,0 0 0 0 0,-1 0 0 0 0,0 0 1 0 0,-1-1-1 0 0,0 0 0 0 0,2-14 0 0 0,-1-4 51 0 0,-1 14-157 0 0,-1-1 0 0 0,0 1 0 0 0,-2-17 0 0 0,1 27 99 0 0,-1 1 1 0 0,1 0-1 0 0,-1-1 0 0 0,0 1 1 0 0,0 0-1 0 0,0 0 0 0 0,0 0 0 0 0,0 0 1 0 0,-1 0-1 0 0,1 0 0 0 0,-1 0 0 0 0,0 0 1 0 0,0 0-1 0 0,0 1 0 0 0,0-1 1 0 0,0 1-1 0 0,-1 0 0 0 0,1-1 0 0 0,-4-1 1 0 0,5 4 23 0 0,-1-1 0 0 0,1 0 0 0 0,-1 1 0 0 0,1 0 1 0 0,-1-1-1 0 0,1 1 0 0 0,-1 0 0 0 0,0 0 0 0 0,1 0 1 0 0,-1 0-1 0 0,1 0 0 0 0,-1 0 0 0 0,0 1 0 0 0,1-1 0 0 0,-1 0 1 0 0,1 1-1 0 0,-1-1 0 0 0,1 1 0 0 0,-1 0 0 0 0,1-1 1 0 0,0 1-1 0 0,-1 0 0 0 0,1 0 0 0 0,-3 2 0 0 0,-2 2 158 0 0,0 0 0 0 0,0 0-1 0 0,-8 10 1 0 0,2-1-42 0 0,3-4-120 0 0,0 0 1 0 0,1 0-1 0 0,0 1 0 0 0,1 0 0 0 0,0 0 0 0 0,-7 18 0 0 0,5-10-38 0 0,12-30-10 0 0,0 1 0 0 0,3-22-1 0 0,-1 4-158 0 0,11-80-435 0 0,-8 64 128 0 0,3-72 0 0 0,-11 114 469 0 0,0-1 0 0 0,0 1 0 0 0,0 0 0 0 0,0 0 0 0 0,0-1-1 0 0,-1 1 1 0 0,1 0 0 0 0,-1 0 0 0 0,0 0 0 0 0,1-1 0 0 0,-1 1-1 0 0,0 0 1 0 0,0 0 0 0 0,0 0 0 0 0,-1 0 0 0 0,1 1 0 0 0,0-1-1 0 0,-1 0 1 0 0,1 0 0 0 0,-1 1 0 0 0,0-1 0 0 0,1 1 0 0 0,-1-1 0 0 0,0 1-1 0 0,0 0 1 0 0,0 0 0 0 0,0 0 0 0 0,0 0 0 0 0,0 0 0 0 0,0 0-1 0 0,0 0 1 0 0,0 1 0 0 0,-1-1 0 0 0,1 1 0 0 0,0-1 0 0 0,0 1-1 0 0,-4 0 1 0 0,-11 3 93 0 0,1 0 0 0 0,0 1-1 0 0,0 1 1 0 0,0 0-1 0 0,1 2 1 0 0,-18 8 0 0 0,-8 4 106 0 0,26-13 322 0 0,1 1 1 0 0,-22 15-1 0 0,33-20-479 0 0,1 0 0 0 0,-1 1 0 0 0,0-1 0 0 0,1 1 0 0 0,0 0 0 0 0,0 0 0 0 0,-3 3 0 0 0,5-5-63 0 0,0 0 1 0 0,-1-1-1 0 0,1 1 1 0 0,0 0-1 0 0,0-1 1 0 0,-1 1-1 0 0,1 0 1 0 0,0-1 0 0 0,0 1-1 0 0,0 0 1 0 0,0-1-1 0 0,0 1 1 0 0,0 0-1 0 0,0 0 1 0 0,0-1-1 0 0,0 1 1 0 0,0 0-1 0 0,0-1 1 0 0,1 1-1 0 0,-1 1 1 0 0,1-1-9 0 0,0 0 0 0 0,0-1 1 0 0,-1 1-1 0 0,1 0 1 0 0,0-1-1 0 0,0 1 0 0 0,0 0 1 0 0,0-1-1 0 0,0 1 0 0 0,0-1 1 0 0,0 1-1 0 0,0-1 0 0 0,0 0 1 0 0,0 1-1 0 0,0-1 0 0 0,1 0 1 0 0,-1 0-1 0 0,1 0 0 0 0,4 1-26 0 0,-1-1 0 0 0,0 0 0 0 0,0 0 0 0 0,0-1 0 0 0,0 0 0 0 0,0 0 1 0 0,5-1-1 0 0,37-15-234 0 0,-35 12 183 0 0,38-17-24 0 0,-37 15 84 0 0,0 1 1 0 0,1 0-1 0 0,0 1 1 0 0,22-5-1 0 0,-33 10 39 0 0,0-1-1 0 0,0 1 0 0 0,0 0 0 0 0,0 0 0 0 0,0 0 1 0 0,0 1-1 0 0,0-1 0 0 0,0 1 0 0 0,0-1 1 0 0,0 1-1 0 0,0 0 0 0 0,0 0 0 0 0,-1 0 1 0 0,1 0-1 0 0,0 1 0 0 0,-1-1 0 0 0,1 1 0 0 0,-1 0 1 0 0,1 0-1 0 0,-1 0 0 0 0,0 0 0 0 0,0 0 1 0 0,0 0-1 0 0,3 3 0 0 0,2 6 67 0 0,-1-1 1 0 0,0 1-1 0 0,0 1 0 0 0,6 19 1 0 0,8 14 30 0 0,-20-44-135 0 0,1 0 1 0 0,-1 0-1 0 0,0-1 0 0 0,1 1 0 0 0,-1 0 0 0 0,1 0 1 0 0,-1 0-1 0 0,1-1 0 0 0,0 1 0 0 0,-1 0 1 0 0,1-1-1 0 0,0 1 0 0 0,-1-1 0 0 0,1 1 0 0 0,0-1 1 0 0,0 1-1 0 0,-1-1 0 0 0,1 1 0 0 0,0-1 0 0 0,0 0 1 0 0,0 1-1 0 0,0-1 0 0 0,0 0 0 0 0,-1 0 0 0 0,1 1 1 0 0,0-1-1 0 0,0 0 0 0 0,0 0 0 0 0,0 0 0 0 0,0 0 1 0 0,0 0-1 0 0,0-1 0 0 0,0 1 0 0 0,0 0 0 0 0,-1 0 1 0 0,1-1-1 0 0,0 1 0 0 0,0 0 0 0 0,0-1 0 0 0,0 1 1 0 0,-1-1-1 0 0,1 1 0 0 0,0-1 0 0 0,0 1 0 0 0,0-2 1 0 0,3-1-233 0 0,-1 0 1 0 0,0-1 0 0 0,0 1 0 0 0,0-1 0 0 0,-1 0 0 0 0,1 0-1 0 0,3-8 1 0 0,6-10-632 0 0,-8 16 634 0 0,-1 0 0 0 0,0 0-1 0 0,4-10 1 0 0,-3 1-391 0 0,0-1 0 0 0,0 1 0 0 0,2-30 0 0 0,-1 2-741 0 0,-3 26-621 0 0,1-28 0 0 0,-3 27 598 0 0,2 3 873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41.01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162 1 10535 0 0,'1'0'158'0'0,"-1"1"0"0"0,1 0-1 0 0,-1-1 1 0 0,1 1-1 0 0,-1 0 1 0 0,0-1 0 0 0,1 1-1 0 0,-1 0 1 0 0,0 0 0 0 0,0-1-1 0 0,1 1 1 0 0,-1 0 0 0 0,0 0-1 0 0,0 0 1 0 0,0-1-1 0 0,0 1 1 0 0,0 0 0 0 0,0 0-1 0 0,0 1 1 0 0,0 25 1239 0 0,-3 8-577 0 0,-3 17-254 0 0,0-8-233 0 0,4-28-195 0 0,-6 24-1 0 0,-25 81 647 0 0,29-108-679 0 0,1 1-1 0 0,-2 16 0 0 0,4-17-43 0 0,-1 0 0 0 0,-7 22 0 0 0,-1 1 12 0 0,9-29-120 0 0,-1 1 1 0 0,0 0 0 0 0,0-1 0 0 0,-8 15 0 0 0,6-14-6 0 0,4-7-67 0 0,-1 1 0 0 0,1-1-1 0 0,-1 1 1 0 0,0-1 0 0 0,0 0 0 0 0,0 1 0 0 0,0-1-1 0 0,1 0 1 0 0,-2 1 0 0 0,1-1 0 0 0,0 0 0 0 0,0 0-1 0 0,0 0 1 0 0,0 0 0 0 0,-1 0 0 0 0,1 0 0 0 0,0-1-1 0 0,-1 1 1 0 0,1 0 0 0 0,-1-1 0 0 0,1 1-1 0 0,-3 0 1 0 0,-7-18-5569 0 0,8 7 4172 0 0,0 0 367 0 0,1 0 1 0 0,0 0-1 0 0,0 0 0 0 0,1 0 1 0 0,0-14-1 0 0,1 18 812 0 0,-1-26-182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8287 0 0,'5'12'736'0'0,"-3"2"-584"0"0,-5 0-152 0 0,4 3 0 0 0,3 2 512 0 0,-3-2 80 0 0,-3 2 16 0 0,3 2 0 0 0,1 4-368 0 0,-1 4-72 0 0,-3 3-8 0 0,0 1-8 0 0,3 0-2496 0 0,-3 1-504 0 0,-4-1-96 0 0,4-1-16 0 0,7 0 2368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4:4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8287 0 0,'0'0'46'0'0,"0"-1"-1"0"0,0 0 0 0 0,-1 1 0 0 0,1-1 0 0 0,0 1 0 0 0,0-1 0 0 0,0 1 1 0 0,-1-1-1 0 0,1 1 0 0 0,0-1 0 0 0,-1 1 0 0 0,1 0 0 0 0,-1-1 1 0 0,1 1-1 0 0,0-1 0 0 0,-1 1 0 0 0,1 0 0 0 0,-1-1 0 0 0,1 1 1 0 0,-1 0-1 0 0,1-1 0 0 0,-1 1 0 0 0,1 0 0 0 0,-1 0 0 0 0,0 0 1 0 0,1 0-1 0 0,-1-1 0 0 0,1 1 0 0 0,-1 0 0 0 0,1 0 0 0 0,-1 0 0 0 0,0 0 1 0 0,1 0-1 0 0,-1 0 0 0 0,1 0 0 0 0,-1 1 0 0 0,1-1 0 0 0,-1 0 1 0 0,1 0-1 0 0,-1 0 0 0 0,0 0 0 0 0,1 1 0 0 0,-1-1 0 0 0,1 0 1 0 0,-1 1-1 0 0,1-1 0 0 0,0 0 0 0 0,-1 1 0 0 0,1-1 0 0 0,-1 0 1 0 0,1 1-1 0 0,-1 0 0 0 0,-1 2 253 0 0,-1-1 0 0 0,1 1 0 0 0,0-1-1 0 0,0 1 1 0 0,0 0 0 0 0,0 0 0 0 0,1 0 0 0 0,-2 4 0 0 0,-3 11 184 0 0,0 0 0 0 0,2 1 0 0 0,0 0 0 0 0,2-1-1 0 0,0 2 1 0 0,1 35 0 0 0,2-49-431 0 0,0 1 0 0 0,1-1 0 0 0,0 0 0 0 0,2 7 0 0 0,3 7 78 0 0,-4-11-130 0 0,0-1 0 0 0,1 1 0 0 0,0-1 0 0 0,0 0 0 0 0,1 0 1 0 0,10 13-1 0 0,-15-20 13 0 0,8 7-890 0 0,-8-15-652 0 0,-1-4 1391 0 0,-1 1-547 0 0,1 0 1 0 0,-1 0-1 0 0,-1 1 1 0 0,0-1-1 0 0,0 1 1 0 0,-1 0-1 0 0,0 0 0 0 0,-1 0 1 0 0,0 0-1 0 0,-7-9 1 0 0,6 9-253 0 0,1 0 1 0 0,0 0-1 0 0,0-1 1 0 0,-2-9-1 0 0,2 9 270 0 0,0-5-374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 6191 0 0,'0'0'1256'0'0,"4"-5"2088"0"0,-3 6-2937 0 0,37 17 1522 0 0,-25-11-1699 0 0,21 7 0 0 0,19 3 78 0 0,-25-9-188 0 0,-1 1 0 0 0,0 2 0 0 0,0 0 0 0 0,27 18 0 0 0,-53-29-112 0 0,0 1 0 0 0,0-1-1 0 0,0 1 1 0 0,0-1 0 0 0,0 1-1 0 0,0 0 1 0 0,-1-1 0 0 0,1 1-1 0 0,0 0 1 0 0,-1 0 0 0 0,1-1-1 0 0,0 1 1 0 0,-1 0 0 0 0,1 0 0 0 0,0 1-1 0 0,-1-1 1 0 0,0-1 0 0 0,0 0 1 0 0,0 1-1 0 0,-1-1 0 0 0,1 0 0 0 0,0 1 0 0 0,0-1 0 0 0,0 0 0 0 0,0 0 1 0 0,-1 1-1 0 0,1-1 0 0 0,0 0 0 0 0,0 0 0 0 0,0 1 0 0 0,-1-1 0 0 0,1 0 1 0 0,0 0-1 0 0,0 0 0 0 0,-1 1 0 0 0,1-1 0 0 0,0 0 0 0 0,-1 0 0 0 0,1 0 1 0 0,0 0-1 0 0,-1 0 0 0 0,1 0 0 0 0,0 0 0 0 0,-1 1 0 0 0,1-1 0 0 0,-1 0 1 0 0,-6 1 95 0 0,0-1 0 0 0,-1 1 0 0 0,-7-2 0 0 0,8 1-106 0 0,-61-1 149 0 0,-79-11 1 0 0,109 6-9 0 0,1-2-1 0 0,-1-1 1 0 0,-56-21 0 0 0,89 28-106 0 0,-6-3 188 0 0,-21-10 0 0 0,29 13-182 0 0,0 0 0 0 0,1 0 0 0 0,-1 0 0 0 0,0 0 0 0 0,1 0 1 0 0,0-1-1 0 0,-1 1 0 0 0,1-1 0 0 0,0 0 0 0 0,0 1 0 0 0,-2-6 0 0 0,4 8-37 0 0,0 0 0 0 0,0-1 0 0 0,-1 1 1 0 0,1 0-1 0 0,0-1 0 0 0,0 1 0 0 0,0-1 0 0 0,0 1 0 0 0,0 0 0 0 0,0-1 0 0 0,0 1 0 0 0,0-1 0 0 0,0 1 0 0 0,0 0 0 0 0,0-1 0 0 0,0 1 0 0 0,0 0 0 0 0,0-1 1 0 0,1 1-1 0 0,-1-1 0 0 0,0 1 0 0 0,0 0 0 0 0,0-1 0 0 0,0 1 0 0 0,1 0 0 0 0,-1-1 0 0 0,0 1 0 0 0,1-1 0 0 0,12-5 78 0 0,15 1 20 0 0,8 7-679 0 0,0 0 0 0 0,0 3 0 0 0,0 0 1 0 0,69 22-1 0 0,-57-10-850 0 0,0 2 0 0 0,88 49 0 0 0,-90-37-7159 0 0,-34-23 7573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12527 0 0,'128'34'941'0'0,"127"39"-388"0"0,-238-66-1096 0 0,-17-7 529 0 0,0 0 1 0 0,0 1-1 0 0,0-1 1 0 0,0 0-1 0 0,0 0 1 0 0,0 0-1 0 0,0 0 1 0 0,0 0-1 0 0,0 1 1 0 0,0-1-1 0 0,-1 0 1 0 0,1 0-1 0 0,0 0 1 0 0,0 0-1 0 0,0 0 0 0 0,0 0 1 0 0,0 0-1 0 0,0 1 1 0 0,0-1-1 0 0,-1 0 1 0 0,1 0-1 0 0,0 0 1 0 0,0 0-1 0 0,0 0 1 0 0,0 0-1 0 0,0 0 1 0 0,0 0-1 0 0,-1 0 1 0 0,1 0-1 0 0,0 0 1 0 0,0 0-1 0 0,0 0 1 0 0,0 0-1 0 0,-1 0 1 0 0,1 0-1 0 0,0 0 0 0 0,0 0 1 0 0,0 0-1 0 0,0 0 1 0 0,0 0-1 0 0,-1 0 1 0 0,1 0-1 0 0,0 0 1 0 0,0 0-1 0 0,0 0 1 0 0,0 0-1 0 0,0-1 1 0 0,-36-2-689 0 0,30 3 808 0 0,-88-13 1441 0 0,-127-35 0 0 0,196 44-779 0 0,22 4-528 0 0,4 1-36 0 0,19 7-8 0 0,157 45-524 0 0,-77-22-990 0 0,-32-13-4422 0 0,-79-25-2659 0 0,1 3 7904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9527 0 0,'-11'-12'1276'0'0,"11"11"-1261"0"0,0 1 0 0 0,0-1 0 0 0,0 0-1 0 0,1 0 1 0 0,-1 1 0 0 0,0-1 0 0 0,0 0 0 0 0,1 1-1 0 0,-1-1 1 0 0,0 1 0 0 0,1-1 0 0 0,-1 0-1 0 0,1 1 1 0 0,-1-1 0 0 0,0 1 0 0 0,1-1 0 0 0,0 1-1 0 0,-1-1 1 0 0,1 1 0 0 0,-1 0 0 0 0,1-1 0 0 0,-1 1-1 0 0,1 0 1 0 0,0-1 0 0 0,-1 1 0 0 0,1 0-1 0 0,0 0 1 0 0,-1-1 0 0 0,1 1 0 0 0,0 0 0 0 0,0 0-1 0 0,-1 0 1 0 0,1 0 0 0 0,1 0 0 0 0,-2 0-29 0 0,70-9-5368 0 0,16 3 882 0 0,-64 3 3777 0 0,3 2 444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0 569 10159 0 0,'0'0'784'0'0,"11"-6"-492"0"0,-3 1-348 0 0,1 0 0 0 0,-1-1 0 0 0,0-1-1 0 0,0 1 1 0 0,0-1 0 0 0,-1-1 0 0 0,7-8-1 0 0,10-10-25 0 0,-15 15 52 0 0,1-1 0 0 0,-2-1 0 0 0,10-15 0 0 0,-8 12 49 0 0,6-12 379 0 0,-1 0 0 0 0,-2 0 0 0 0,-1-1-1 0 0,15-58 1 0 0,-24 76-64 0 0,0 0 1 0 0,-1 0-1 0 0,-1-1 0 0 0,0 1 0 0 0,0-1 0 0 0,-1 1 0 0 0,-3-23 1 0 0,3 33-319 0 0,0 0 0 0 0,0 0 0 0 0,-1 0 0 0 0,1 0 0 0 0,0 0 0 0 0,0 1 0 0 0,-1-1 0 0 0,1 0 0 0 0,0 0 0 0 0,-1 0 0 0 0,1 1 0 0 0,-1-1 0 0 0,1 0 1 0 0,-1 1-1 0 0,1-1 0 0 0,-1 0 0 0 0,0 1 0 0 0,1-1 0 0 0,-1 0 0 0 0,0 1 0 0 0,1-1 0 0 0,-1 1 0 0 0,0 0 0 0 0,0-1 0 0 0,1 1 0 0 0,-1-1 0 0 0,0 1 0 0 0,0 0 1 0 0,0 0-1 0 0,0 0 0 0 0,1-1 0 0 0,-1 1 0 0 0,0 0 0 0 0,0 0 0 0 0,0 0 0 0 0,0 0 0 0 0,0 0 0 0 0,0 0 0 0 0,1 1 0 0 0,-1-1 0 0 0,0 0 0 0 0,-1 1 0 0 0,-1 0-3 0 0,1 0 0 0 0,-1 0 0 0 0,1 0 0 0 0,0 0 0 0 0,0 1 0 0 0,0-1-1 0 0,0 1 1 0 0,0-1 0 0 0,0 1 0 0 0,0 0 0 0 0,1 0 0 0 0,-1 0-1 0 0,-2 4 1 0 0,-9 14-60 0 0,10-15 29 0 0,0 0 0 0 0,0 0 0 0 0,0 0-1 0 0,1 0 1 0 0,-4 8 0 0 0,-2 11 6 0 0,6-18 3 0 0,0 0-1 0 0,0 0 1 0 0,0 0-1 0 0,1 0 1 0 0,0 1-1 0 0,0 8 1 0 0,-1 17-37 0 0,1-23 38 0 0,1 1 0 0 0,0 0 0 0 0,1 12 0 0 0,1 7 8 0 0,-3-23 0 0 0,2 0 0 0 0,-1 0 0 0 0,1 0 0 0 0,2 11 0 0 0,-1-10 0 0 0,-1-3 0 0 0,0 0 0 0 0,1-1 0 0 0,-1 1 0 0 0,1-1 0 0 0,0 1 0 0 0,0-1 0 0 0,0 0 0 0 0,0 0 0 0 0,4 4 0 0 0,-6-7-8 0 0,0 1-1 0 0,0-1 1 0 0,0 0-1 0 0,1 0 1 0 0,-1 1 0 0 0,0-1-1 0 0,0 0 1 0 0,0 0-1 0 0,0 0 1 0 0,0 1-1 0 0,1-1 1 0 0,-1 0-1 0 0,0 0 1 0 0,0 0 0 0 0,0 0-1 0 0,1 0 1 0 0,-1 1-1 0 0,0-1 1 0 0,0 0-1 0 0,1 0 1 0 0,-1 0-1 0 0,0 0 1 0 0,0 0 0 0 0,1 0-1 0 0,-1 0 1 0 0,0 0-1 0 0,0 0 1 0 0,1 0-1 0 0,-1 0 1 0 0,0 0-1 0 0,0 0 1 0 0,1 0 0 0 0,-1 0-1 0 0,0 0 1 0 0,0 0-1 0 0,1 0 1 0 0,-1 0-1 0 0,0-1 1 0 0,0 1-1 0 0,0 0 1 0 0,1 0 0 0 0,-1 0-1 0 0,0 0 1 0 0,0 0-1 0 0,0-1 1 0 0,1 1-1 0 0,-1 0 1 0 0,0 0-1 0 0,0 0 1 0 0,0-1 0 0 0,0 1-1 0 0,0 0 1 0 0,1 0-1 0 0,-1 0 1 0 0,0-1-1 0 0,0 1 1 0 0,6-18-565 0 0,-5 13 425 0 0,1-3-133 0 0,-1 1-1 0 0,2-17 1 0 0,-1-2-126 0 0,1 8 78 0 0,-1-22 0 0 0,-1 1-426 0 0,0 20-44 0 0,-3-26 1 0 0,1 3-695 0 0,0 21-94 0 0,-5-26-1 0 0,3 26 197 0 0,2 18 1100 0 0,1 0 0 0 0,-1 0 0 0 0,0 0 0 0 0,0 0 0 0 0,-1 0 1 0 0,-1-3-1 0 0,-3-7-1133 0 0,5 7 1022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2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21 249 3679 0 0,'4'-9'137'0'0,"0"-1"-1"0"0,-1 0 1 0 0,0 0 0 0 0,-1 0-1 0 0,0 0 1 0 0,0 0-1 0 0,0-14 1 0 0,5-26 662 0 0,3-12 100 0 0,-10 59-771 0 0,1 0-1 0 0,-1 0 0 0 0,0-1 1 0 0,1 1-1 0 0,-1 0 1 0 0,-1 0-1 0 0,1-1 1 0 0,0 1-1 0 0,-1 0 0 0 0,0 0 1 0 0,-1-5-1 0 0,2 8 256 0 0,-11 11 1674 0 0,-1 14-550 0 0,3-7-910 0 0,5-8-403 0 0,0 1 0 0 0,0-1 0 0 0,1 1-1 0 0,0 0 1 0 0,1 1 0 0 0,0-1 0 0 0,1 0 0 0 0,0 19-1 0 0,1-28-189 0 0,0 0-1 0 0,0 0 0 0 0,0 0 1 0 0,0 0-1 0 0,0 0 0 0 0,1-1 0 0 0,-1 1 1 0 0,1 0-1 0 0,0 0 0 0 0,-1 0 1 0 0,1 0-1 0 0,0 0 0 0 0,0-1 1 0 0,0 1-1 0 0,0 0 0 0 0,1-1 0 0 0,-1 1 1 0 0,0-1-1 0 0,1 1 0 0 0,-1-1 1 0 0,1 0-1 0 0,2 2 0 0 0,-3-2-43 0 0,0-1-1 0 0,0 1 1 0 0,1-1 0 0 0,-1 1-1 0 0,0-1 1 0 0,1 0-1 0 0,-1 1 1 0 0,0-1-1 0 0,1 0 1 0 0,-1 0-1 0 0,1 0 1 0 0,-1 0 0 0 0,0 0-1 0 0,1 0 1 0 0,-1-1-1 0 0,1 1 1 0 0,-1 0-1 0 0,0-1 1 0 0,1 1-1 0 0,-1-1 1 0 0,0 1 0 0 0,0-1-1 0 0,1 0 1 0 0,-1 1-1 0 0,0-1 1 0 0,0 0-1 0 0,0 0 1 0 0,0 0-1 0 0,0 0 1 0 0,0 0 0 0 0,0 0-1 0 0,1-1 1 0 0,9-14-1844 0 0,0-1 1 0 0,0 0 0 0 0,-2 0-1 0 0,0-1 1 0 0,8-22 0 0 0,-13 31 945 0 0,2 2 578 0 0</inkml:trace>
  <inkml:trace contextRef="#ctx0" brushRef="#br0" timeOffset="1">93 209 7855 0 0,'0'12'704'0'0,"-2"0"-568"0"0,-3-2-136 0 0,3 2 0 0 0,-1-1 232 0 0,1 1 24 0 0,-2-1 0 0 0,3 0 0 0 0,1 0-256 0 0,1-1 0 0 0,-2-2 0 0 0,3 0 0 0 0,2 1-1864 0 0,-2-2-376 0 0,-4-1-64 0 0,3 0-24 0 0,3 1 1864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9959 0 0,'0'0'770'0'0,"4"-9"-465"0"0,-2 7-267 0 0,0 0 1 0 0,1 0-1 0 0,-1 1 0 0 0,0-1 1 0 0,1 0-1 0 0,0 1 0 0 0,-1 0 1 0 0,1 0-1 0 0,0 0 0 0 0,-1 0 1 0 0,1 0-1 0 0,0 0 1 0 0,0 1-1 0 0,0-1 0 0 0,0 1 1 0 0,0 0-1 0 0,0 0 0 0 0,0 0 1 0 0,0 0-1 0 0,4 1 0 0 0,6 2-18 0 0,0 1 0 0 0,1 0 0 0 0,-1 0-1 0 0,-1 1 1 0 0,1 1 0 0 0,-1 0 0 0 0,0 1 0 0 0,15 11-1 0 0,6 7-68 0 0,41 44 0 0 0,-43-40 175 0 0,-21-21-996 0 0,0 0 0 0 0,0-1 1 0 0,15 7-1 0 0,15 11-4305 0 0,-32-16 2674 0 0,-7-9 2058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8287 0 0,'-1'3'131'0'0,"1"-1"0"0"0,0 0 0 0 0,-1 0-1 0 0,0 1 1 0 0,1-1 0 0 0,-1 0 0 0 0,0 0-1 0 0,0 0 1 0 0,0 0 0 0 0,0 0 0 0 0,0 0-1 0 0,-1 0 1 0 0,1 0 0 0 0,-1-1-1 0 0,1 1 1 0 0,-1 0 0 0 0,-2 1 0 0 0,4-2-106 0 0,0-1 1 0 0,0 0-1 0 0,0 1 1 0 0,0-1 0 0 0,0 0-1 0 0,0 0 1 0 0,0 1-1 0 0,0-1 1 0 0,0 0-1 0 0,0 1 1 0 0,0-1-1 0 0,0 0 1 0 0,0 1 0 0 0,0-1-1 0 0,1 0 1 0 0,-1 1-1 0 0,0-1 1 0 0,0 0-1 0 0,0 0 1 0 0,0 1 0 0 0,1-1-1 0 0,-1 0 1 0 0,0 0-1 0 0,0 1 1 0 0,0-1-1 0 0,1 0 1 0 0,-1 0 0 0 0,0 0-1 0 0,1 1 1 0 0,-1-1-1 0 0,0 0 1 0 0,0 0-1 0 0,1 0 1 0 0,-1 0 0 0 0,0 0-1 0 0,1 0 1 0 0,-1 0-1 0 0,0 0 1 0 0,1 0-1 0 0,45-23-4931 0 0,4-7-122 0 0,-38 22 4090 0 0,3 1 578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253 292 6679 0 0,'0'0'514'0'0,"-11"14"590"0"0,-16 1 2696 0 0,24-12-3575 0 0,-1-1 1 0 0,0 0 0 0 0,0 0 0 0 0,0 0 0 0 0,0 0-1 0 0,0-1 1 0 0,0 0 0 0 0,0 1 0 0 0,0-1 0 0 0,0-1-1 0 0,-1 1 1 0 0,1-1 0 0 0,0 1 0 0 0,-1-1 0 0 0,1-1-1 0 0,-6 0 1 0 0,22-20 78 0 0,9 7-430 0 0,-3 1-23 0 0,35-29 0 0 0,11-14-579 0 0,-43 36 402 0 0,-12 12 72 0 0,0-1 0 0 0,12-14 0 0 0,-1 1 65 0 0,-16 18 171 0 0,0-1 0 0 0,1 1 0 0 0,-2-1 1 0 0,1 0-1 0 0,4-7 0 0 0,0-2 18 0 0,-6 12 0 0 0,-1-1 0 0 0,1 0 0 0 0,0 0 0 0 0,-1 0 0 0 0,0 0 0 0 0,0 0 0 0 0,0 0 0 0 0,1-7 0 0 0,-1 4 90 0 0,-1-7 676 0 0,-4 11-343 0 0,-5 7-151 0 0,-7 6 22 0 0,2 0 0 0 0,-1 1 0 0 0,2 1 0 0 0,-20 23 0 0 0,-17 16 37 0 0,42-45-238 0 0,0 0 0 0 0,1 1 0 0 0,0 0-1 0 0,-12 17 1 0 0,19-25-91 0 0,0 0 1 0 0,0 0-1 0 0,-1 1 0 0 0,1-1 0 0 0,0 0 1 0 0,0 1-1 0 0,0-1 0 0 0,-1 0 0 0 0,1 1 1 0 0,0-1-1 0 0,0 0 0 0 0,0 1 0 0 0,0-1 1 0 0,0 0-1 0 0,0 1 0 0 0,0-1 0 0 0,0 0 1 0 0,0 1-1 0 0,0-1 0 0 0,0 1 0 0 0,0-1 1 0 0,0 0-1 0 0,0 1 0 0 0,0-1 0 0 0,0 0 0 0 0,0 1 1 0 0,0-1-1 0 0,0 0 0 0 0,1 1 0 0 0,-1-1 1 0 0,0 0-1 0 0,0 1 0 0 0,1-1 0 0 0,0 1-8 0 0,-1-1 0 0 0,1 0 0 0 0,0 0 0 0 0,0 0 0 0 0,0 0 0 0 0,-1-1-1 0 0,1 1 1 0 0,0 0 0 0 0,0 0 0 0 0,0 0 0 0 0,-1-1 0 0 0,1 1 0 0 0,1-1 0 0 0,25-15-238 0 0,55-49-492 0 0,-58 46 424 0 0,-7 5-112 0 0,22-13 0 0 0,-5 2-357 0 0,-27 18 490 0 0,0 2-1 0 0,13-9 0 0 0,0 0-431 0 0,-39 30 663 0 0,-43 41 1684 0 0,1 3-797 0 0,-42 46 550 0 0,78-83-1354 0 0,19-17-12 0 0,0-1-1 0 0,0 1 0 0 0,-9 12 0 0 0,9-10-10 0 0,31-26-436 0 0,28-22-801 0 0,42-38-1394 0 0,-31 34 363 0 0,-7 5-585 0 0,-20 13 850 0 0,22-19-1423 0 0,-32 24 1939 0 0,-66 46 5799 0 0,-134 90 6089 0 0,44-17-8499 0 0,-64 53-192 0 0,173-135-1645 0 0,-2 3 49 0 0,-33 21 1 0 0,57-43-351 0 0,48-38-992 0 0,132-81-6647 0 0,-124 84 2535 0 0,-22 16 2540 0 0,4 2 1721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41.59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83 1 7023 0 0,'0'0'2667'0'0,"-4"13"-496"0"0,-5 25-1393 0 0,2 0-1 0 0,2 1 1 0 0,2-1 0 0 0,1 52 0 0 0,-5 128 601 0 0,-1-2-903 0 0,11-39-748 0 0,-2-156 61 0 0,0-15-295 0 0,-1 1 0 0 0,1 0 0 0 0,-1-1 1 0 0,-1 1-1 0 0,-1 11 0 0 0,2-18 400 0 0,0 0-1 0 0,0 1 0 0 0,0-1 0 0 0,0 0 1 0 0,0 1-1 0 0,-1-1 0 0 0,1 0 0 0 0,0 0 1 0 0,0 1-1 0 0,0-1 0 0 0,-7 3-2989 0 0,-5-12-562 0 0,-4-16-1143 0 0,12 11 3946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213 458 16151 0 0,'-22'17'346'0'0,"-1"-2"0"0"0,-1-1 0 0 0,-1 0-1 0 0,0-2 1 0 0,-47 16 0 0 0,69-27-343 0 0,-12 3 230 0 0,12-6-212 0 0,5-6-251 0 0,2 4 92 0 0,0 0 1 0 0,-1 0 0 0 0,1 0-1 0 0,1 1 1 0 0,-1 0-1 0 0,0-1 1 0 0,1 2 0 0 0,9-6-1 0 0,3-2-363 0 0,-1 0 47 0 0,154-96-5975 0 0,-56 39-1885 0 0,-83 50 7499 0 0</inkml:trace>
  <inkml:trace contextRef="#ctx0" brushRef="#br0" timeOffset="1">466 131 12207 0 0,'-7'4'131'0'0,"0"0"-1"0"0,-1 0 1 0 0,1-1-1 0 0,0 0 0 0 0,-1 0 1 0 0,0-1-1 0 0,0 0 1 0 0,0 0-1 0 0,-10 1 0 0 0,18-4-134 0 0,0 1 1 0 0,0 0-1 0 0,0 0 0 0 0,0 0 0 0 0,0 0 0 0 0,0 0 0 0 0,0 0 0 0 0,0-1 1 0 0,0 1-1 0 0,0 0 0 0 0,0 0 0 0 0,0 0 0 0 0,0 0 0 0 0,0 0 0 0 0,0-1 1 0 0,0 1-1 0 0,0 0 0 0 0,0 0 0 0 0,0 0 0 0 0,0 0 0 0 0,0 0 0 0 0,0-1 1 0 0,0 1-1 0 0,0 0 0 0 0,0 0 0 0 0,0 0 0 0 0,0 0 0 0 0,0 0 0 0 0,0-1 1 0 0,0 1-1 0 0,0 0 0 0 0,0 0 0 0 0,0 0 0 0 0,-1 0 0 0 0,1 0 0 0 0,0 0 1 0 0,0 0-1 0 0,0-1 0 0 0,0 1 0 0 0,0 0 0 0 0,0 0 0 0 0,-1 0 0 0 0,1 0 1 0 0,0 0-1 0 0,0 0 0 0 0,0 0 0 0 0,0 0 0 0 0,0 0 0 0 0,0 0 0 0 0,-1 0 1 0 0,1 0-1 0 0,0 0 0 0 0,0 0 0 0 0,0 0 0 0 0,0 0 0 0 0,-1 0 0 0 0,1 0 1 0 0,0 0-1 0 0,12-11-458 0 0,-10 9 309 0 0,6-5-416 0 0,0 0 0 0 0,1 1 0 0 0,0 0 1 0 0,12-6-1 0 0,10-7-1514 0 0,-10 6 590 0 0,-12 8 670 0 0,-1 0 1 0 0,0-1-1 0 0,-1 0 0 0 0,13-11 0 0 0,-4 1-397 0 0,2 0 752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261 487 11519 0 0,'-11'9'308'0'0,"-1"0"-1"0"0,0 0 1 0 0,-14 6-1 0 0,-7 6-302 0 0,-14 6 48 0 0,47-26-56 0 0,0-1 0 0 0,-1 0 0 0 0,1 0 0 0 0,0 0-1 0 0,0 1 1 0 0,0-1 0 0 0,-1 0 0 0 0,1 0 0 0 0,0 0 0 0 0,0 0-1 0 0,-1 0 1 0 0,1 0 0 0 0,0 0 0 0 0,0 1 0 0 0,-1-1 0 0 0,1 0-1 0 0,0 0 1 0 0,-1 0 0 0 0,1 0 0 0 0,0 0 0 0 0,0 0 0 0 0,-1 0-1 0 0,1 0 1 0 0,0 0 0 0 0,0-1 0 0 0,-1 1 0 0 0,1 0 0 0 0,0 0-1 0 0,0 0 0 0 0,0-1 1 0 0,0 1-1 0 0,0 0 1 0 0,0 0-1 0 0,0-1 0 0 0,0 1 1 0 0,0 0-1 0 0,0 0 0 0 0,0-1 1 0 0,0 1-1 0 0,0 0 1 0 0,0 0-1 0 0,0 0 0 0 0,0-1 1 0 0,0 1-1 0 0,1 0 0 0 0,-1 0 1 0 0,0 0-1 0 0,0-1 1 0 0,0 1-1 0 0,0 0 0 0 0,1 0 1 0 0,-1 0-1 0 0,0-1 0 0 0,0 1 1 0 0,0 0-1 0 0,1 0 1 0 0,-1 0-1 0 0,126-87-2130 0 0,-57 42 1259 0 0,-36 24 653 0 0,-10 6-112 0 0,24-19 0 0 0,-42 30 255 0 0,0 1-1 0 0,0-1 1 0 0,1 1-1 0 0,8-3 1 0 0,6-5-132 0 0,-11 8 118 0 0,-9 3 93 0 0,0 0 0 0 0,0 0 0 0 0,1 0 0 0 0,-1-1 0 0 0,0 1 0 0 0,0 0 0 0 0,0 0 0 0 0,0 0 0 0 0,1 0 0 0 0,-1 0 0 0 0,0 0 0 0 0,0 0 0 0 0,0 0 0 0 0,0 0 0 0 0,1 0 0 0 0,-1 0 0 0 0,0 0 0 0 0,0 1 0 0 0,0-1 1 0 0,0 0-1 0 0,1 0 0 0 0,-1 0 0 0 0,0 0 0 0 0,0 0 0 0 0,0 0 0 0 0,0 0 0 0 0,0 0 0 0 0,0 0 0 0 0,1 0 0 0 0,-1 1 0 0 0,0-1 0 0 0,0 0 0 0 0,0 0 0 0 0,0 0 0 0 0,0 0 0 0 0,0 0 0 0 0,0 1 0 0 0,0-1 0 0 0,0 0 0 0 0,1 0 0 0 0,-1 0 0 0 0,0 0 0 0 0,0 1 0 0 0,0-1 0 0 0,0 0 0 0 0,0 0 0 0 0,0 0 0 0 0,0 0 0 0 0,0 1 0 0 0,0-1 0 0 0,0 0 0 0 0,0 0 0 0 0,0 0 0 0 0,-1 0 0 0 0,1 1 0 0 0,0-1 0 0 0,0 0 0 0 0,0 0 0 0 0,0 0 0 0 0,0 0 0 0 0,0 1 1 0 0,-5 8 71 0 0,5-8-62 0 0,-3 2 14 0 0,0 0 1 0 0,1 1-1 0 0,-1-1 1 0 0,-1-1-1 0 0,1 1 0 0 0,0 0 1 0 0,-5 2-1 0 0,-12 11 102 0 0,-37 35 1214 0 0,-91 64 0 0 0,109-84-411 0 0,-66 67-1 0 0,103-96-895 0 0,-67 65 949 0 0,60-56-759 0 0,9-11-221 0 0,0 0 0 0 0,1 0-1 0 0,-1 0 1 0 0,0 0 0 0 0,0 0 0 0 0,0 0-1 0 0,0 0 1 0 0,0 0 0 0 0,0 0-1 0 0,0 0 1 0 0,0 0 0 0 0,0 0 0 0 0,0 0-1 0 0,0-1 1 0 0,0 1 0 0 0,0 0 0 0 0,0 0-1 0 0,0 0 1 0 0,0 0 0 0 0,0 0 0 0 0,0 0-1 0 0,0 0 1 0 0,1 0 0 0 0,-1 0-1 0 0,0 0 1 0 0,0 0 0 0 0,0 0 0 0 0,0 0-1 0 0,0 0 1 0 0,0 0 0 0 0,0 0 0 0 0,0 0-1 0 0,0 0 1 0 0,0 0 0 0 0,0 0 0 0 0,0 0-1 0 0,0 0 1 0 0,0 0 0 0 0,0 0 0 0 0,1 0-1 0 0,-1 0 1 0 0,0 0 0 0 0,0 1-1 0 0,0-1 1 0 0,0 0 0 0 0,0 0 0 0 0,0 0-1 0 0,0 0 1 0 0,0 0 0 0 0,0 0 0 0 0,0 0-1 0 0,0 0 1 0 0,0 0 0 0 0,0 0 0 0 0,0 0-1 0 0,0 0 1 0 0,0 0 0 0 0,0 0-1 0 0,0 0 1 0 0,0 0 0 0 0,0 0 0 0 0,0 1-1 0 0,0-1 1 0 0,0 0 0 0 0,0 0 0 0 0,0 0-1 0 0,0 0 1 0 0,19-16-265 0 0,11-13-100 0 0,1 1 0 0 0,56-38 0 0 0,-50 39 158 0 0,25-17-218 0 0,32-23-700 0 0,81-63-887 0 0,-82 62 1102 0 0,-8 4 95 0 0,136-73-553 0 0,-197 123 1167 0 0,1-4 25 0 0,4-2-96 0 0,-61 52 1026 0 0,-26 9 832 0 0,8-8-487 0 0,-197 146 2850 0 0,153-115-3124 0 0,-13 9 144 0 0,-21 15 456 0 0,122-83-1193 0 0,11-8-250 0 0,12-8-162 0 0,15-15 19 0 0,185-123-671 0 0,-28 21-717 0 0,-47 38-1651 0 0,-10 5-3004 0 0,-85 53 3562 0 0,2-1 1625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0 12583 0 0,'-250'167'1594'0'0,"54"-61"-828"0"0,168-91-799 0 0,0-1 0 0 0,-31 10-1 0 0,58-24 25 0 0,0 1-1 0 0,1-1 1 0 0,-1 0-1 0 0,0 0 1 0 0,0 0-1 0 0,0 1 1 0 0,0-1-1 0 0,0 0 1 0 0,1 0-1 0 0,-1 0 1 0 0,0 0-1 0 0,0 0 1 0 0,0-1-1 0 0,0 1 1 0 0,0 0-1 0 0,1 0 1 0 0,-1-1-1 0 0,-1 0 1 0 0,1 1 3 0 0,1 0 0 0 0,0 0 0 0 0,-1-1 0 0 0,1 1 0 0 0,0 0 0 0 0,0-1 0 0 0,-1 1 0 0 0,1-1 0 0 0,0 1 0 0 0,0 0 0 0 0,0-1 0 0 0,-1 1 1 0 0,1-1-1 0 0,0 1 0 0 0,0-1 0 0 0,0 1 0 0 0,0 0 0 0 0,0-1 0 0 0,0 1 0 0 0,0-1 0 0 0,0 1 0 0 0,0-1 0 0 0,0 1 0 0 0,0 0 0 0 0,0-1 0 0 0,0 1 0 0 0,1-1 0 0 0,-1 1 0 0 0,0-1 0 0 0,0 1 0 0 0,0 0 0 0 0,0-1 0 0 0,1 1 0 0 0,-1 0 0 0 0,0-1 1 0 0,1 1-1 0 0,-1-1 0 0 0,8-8-217 0 0,0-1 0 0 0,1 1 1 0 0,0 1-1 0 0,13-11 1 0 0,-5 5-31 0 0,33-26-1193 0 0,-27 24-802 0 0,23-23 0 0 0,-29 21 848 0 0,-8 8 2 0 0,1 0 0 0 0,20-14 0 0 0,7 0 390 0 0</inkml:trace>
  <inkml:trace contextRef="#ctx0" brushRef="#br0" timeOffset="1">319 247 11023 0 0,'-98'65'1178'0'0,"39"-27"-714"0"0,38-26-48 0 0,0 0 0 0 0,0-2 1 0 0,-24 9-1 0 0,42-18-403 0 0,-1 0 1 0 0,1 0-1 0 0,0 0 0 0 0,0 0 1 0 0,0-1-1 0 0,-1 1 0 0 0,1-1 1 0 0,0 0-1 0 0,-1 0 0 0 0,1 0 1 0 0,0 0-1 0 0,-4-1 0 0 0,6 0-6 0 0,1 1 0 0 0,-1 0 1 0 0,1 0-1 0 0,-1 0 0 0 0,1-1 0 0 0,0 1 0 0 0,-1 0 0 0 0,1 0 0 0 0,0-1 0 0 0,-1 1 0 0 0,1-1 1 0 0,0 1-1 0 0,-1 0 0 0 0,1-1 0 0 0,0 1 0 0 0,0 0 0 0 0,-1-1 0 0 0,1 1 0 0 0,0-1 0 0 0,0 1 1 0 0,0-1-1 0 0,0 1 0 0 0,0-1 0 0 0,0 1 0 0 0,-1 0 0 0 0,1-1 0 0 0,0 1 0 0 0,0-1 0 0 0,0 1 1 0 0,1-1-1 0 0,-1 1 0 0 0,0-1 0 0 0,0 1 0 0 0,0-1 0 0 0,0 1 0 0 0,0 0 0 0 0,1-1 0 0 0,7-17 38 0 0,11-7-885 0 0,0 1 1 0 0,2 1-1 0 0,34-31 0 0 0,-18 21-773 0 0,-21 18 389 0 0,25-19-1 0 0,-15 16 171 0 0,50-36-2810 0 0,-53 37 2408 0 0,1 2 896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351 196 8863 0 0,'-13'14'217'0'0,"-1"0"-1"0"0,-1-1 0 0 0,0-1 0 0 0,-24 15 1 0 0,11-7 417 0 0,-41 22 1031 0 0,5-3-228 0 0,-6 0 47 0 0,70-39-1472 0 0,0 0 1 0 0,-1 1-1 0 0,1-1 1 0 0,0 0-1 0 0,0 0 1 0 0,0 0-1 0 0,-1 0 1 0 0,1 0-1 0 0,0 1 1 0 0,0-1-1 0 0,-1 0 1 0 0,1 0-1 0 0,0 0 1 0 0,0 0-1 0 0,-1 0 1 0 0,1 0-1 0 0,0 0 1 0 0,0 0 0 0 0,-1 0-1 0 0,1 0 1 0 0,0 0-1 0 0,0 0 1 0 0,-1 0-1 0 0,1 0 1 0 0,0 0-1 0 0,0 0 1 0 0,-1 0-1 0 0,1 0 1 0 0,0 0-1 0 0,0-1 1 0 0,-1 1-1 0 0,1 0 1 0 0,0 0-1 0 0,0 0 1 0 0,0 0-1 0 0,-1 0 1 0 0,1-1-1 0 0,0 1 1 0 0,0 0-1 0 0,0 0 1 0 0,0 0-1 0 0,-1-1 1 0 0,1 1 0 0 0,0 0-1 0 0,0 0 1 0 0,0-1-1 0 0,0 1 1 0 0,0 0-1 0 0,0 0 1 0 0,0-1-1 0 0,0 1 1 0 0,0 0-1 0 0,0 0 1 0 0,0-1-1 0 0,0 1 1 0 0,0 0-1 0 0,0 0 1 0 0,0-1-1 0 0,0 1 1 0 0,0 0-1 0 0,0 0 1 0 0,0-1-1 0 0,0 1 1 0 0,0 0-1 0 0,0 0 1 0 0,0-1 0 0 0,0 1-1 0 0,1-1 1 0 0,8-11-107 0 0,0 1 1 0 0,1-1 0 0 0,0 1 0 0 0,1 1 0 0 0,0 0 0 0 0,21-14 0 0 0,16-15-622 0 0,62-57-1797 0 0,-69 56 678 0 0,-30 29 960 0 0,1 0 0 0 0,20-16 0 0 0,-1 7-483 0 0,29-23-2421 0 0,-43 31 2266 0 0,-1 4 928 0 0</inkml:trace>
  <inkml:trace contextRef="#ctx0" brushRef="#br0" timeOffset="1">306 104 8175 0 0,'-9'11'123'0'0,"-1"-1"-1"0"0,0 0 0 0 0,-1 0 1 0 0,0-1-1 0 0,0-1 1 0 0,0 0-1 0 0,-14 7 0 0 0,7-4 154 0 0,-45 24 517 0 0,7-5 111 0 0,47-25-588 0 0,0 0 0 0 0,0-1 0 0 0,0 0 0 0 0,-15 5 0 0 0,23-9-303 0 0,1 0-1 0 0,0 0 0 0 0,-1 1 1 0 0,1-1-1 0 0,0 0 0 0 0,0 0 1 0 0,-1 0-1 0 0,1 0 0 0 0,0 0 1 0 0,-1 0-1 0 0,1 0 1 0 0,0 0-1 0 0,-1 0 0 0 0,1 0 1 0 0,0 0-1 0 0,-1 0 0 0 0,1 0 1 0 0,0 0-1 0 0,0-1 0 0 0,-1 1 1 0 0,1 0-1 0 0,0 0 0 0 0,-1 0 1 0 0,1 0-1 0 0,0 0 1 0 0,0-1-1 0 0,0 1 0 0 0,-1 0 1 0 0,1 0-1 0 0,0 0 0 0 0,0-1 1 0 0,-1 1-1 0 0,1 0 0 0 0,0 0 1 0 0,0-1-1 0 0,0 1 0 0 0,0 0 1 0 0,0-1-1 0 0,-1 1 0 0 0,1 0 1 0 0,0 0-1 0 0,0-1 1 0 0,0 1-1 0 0,0 0 0 0 0,0-1 1 0 0,0 1-1 0 0,0 0 0 0 0,0-1 1 0 0,0 1-1 0 0,0 0 0 0 0,0 0 1 0 0,0-1-1 0 0,0 1 0 0 0,0 0 1 0 0,1-1-1 0 0,-1 1 0 0 0,0 0 1 0 0,0 0-1 0 0,0-1 1 0 0,0 1-1 0 0,0 0 0 0 0,1 0 1 0 0,-1-1-1 0 0,14-11-253 0 0,0 0 1 0 0,1 1-1 0 0,1 0 1 0 0,22-11-1 0 0,47-23-1639 0 0,-32 15 612 0 0,-40 22 610 0 0,20-14-1 0 0,-20 12-51 0 0,22-12 0 0 0,-17 13 93 0 0,61-34-2961 0 0,-57 31 2304 0 0,1 4 788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261 269 5871 0 0,'-10'7'141'0'0,"0"-1"0"0"0,-1-1 0 0 0,1 0-1 0 0,-19 6 1 0 0,5-2 479 0 0,7-2 209 0 0,1-1-1 0 0,-22 4 0 0 0,31-9-480 0 0,0 1 0 0 0,0-1 0 0 0,0-1 0 0 0,0 1 0 0 0,0-1 0 0 0,-1-1 0 0 0,1 1 1 0 0,-9-3-1 0 0,14 3-318 0 0,1 0 1 0 0,0 0-1 0 0,0-1 1 0 0,0 1-1 0 0,0 0 1 0 0,0-1 0 0 0,0 1-1 0 0,0-1 1 0 0,0 1-1 0 0,0-1 1 0 0,0 0-1 0 0,1 1 1 0 0,-1-1-1 0 0,0 0 1 0 0,0 0-1 0 0,0 1 1 0 0,1-1 0 0 0,-1 0-1 0 0,0 0 1 0 0,1 0-1 0 0,-1 0 1 0 0,1 0-1 0 0,-1 0 1 0 0,1 0-1 0 0,0 0 1 0 0,-1 0 0 0 0,1 0-1 0 0,0 0 1 0 0,0 0-1 0 0,-1 0 1 0 0,1 0-1 0 0,0-1 1 0 0,0 1-1 0 0,0 0 1 0 0,1 0 0 0 0,-1 0-1 0 0,0 0 1 0 0,0 0-1 0 0,0 0 1 0 0,1 0-1 0 0,-1 0 1 0 0,1-1-1 0 0,2-6-71 0 0,1 1 0 0 0,0 0 0 0 0,0 0-1 0 0,9-11 1 0 0,-9 11-33 0 0,18-19-1121 0 0,39-38 0 0 0,-42 44 417 0 0,5-1-1310 0 0,0 1 0 0 0,44-27 0 0 0,-49 34 848 0 0,11-4-700 0 0,0 0 1193 0 0</inkml:trace>
  <inkml:trace contextRef="#ctx0" brushRef="#br0" timeOffset="1">376 8 6335 0 0,'-10'8'171'0'0,"-1"-2"0"0"0,0 0-1 0 0,-21 9 1 0 0,-12 7-128 0 0,-101 68 1594 0 0,130-82-1441 0 0,0 0 1 0 0,0-1-1 0 0,-26 7 0 0 0,41-13-188 0 0,-1-1-1 0 0,0 0 0 0 0,1 0 1 0 0,-1 1-1 0 0,0-1 0 0 0,0 0 1 0 0,1 0-1 0 0,-1 0 0 0 0,0 0 0 0 0,1 0 1 0 0,-1 0-1 0 0,0 0 0 0 0,0 0 1 0 0,1 0-1 0 0,-1-1 0 0 0,0 1 1 0 0,0 0-1 0 0,1 0 0 0 0,-1 0 1 0 0,0-1-1 0 0,1 1 0 0 0,-1-1 0 0 0,0 0 1 0 0,0 1-28 0 0,1-1 0 0 0,0 1 1 0 0,-1-1-1 0 0,1 1 1 0 0,0-1-1 0 0,0 1 0 0 0,0-1 1 0 0,0 1-1 0 0,0-1 1 0 0,-1 1-1 0 0,1-1 0 0 0,0 0 1 0 0,0 1-1 0 0,0-1 0 0 0,0 1 1 0 0,1-1-1 0 0,-1 1 1 0 0,0-1-1 0 0,0 1 0 0 0,0-1 1 0 0,0 1-1 0 0,0-1 0 0 0,1 0 1 0 0,-1 1-1 0 0,0 0 1 0 0,1-1-1 0 0,-1 1 0 0 0,0-1 1 0 0,1 0-1 0 0,16-20-1983 0 0,29-31-1 0 0,-9 12-781 0 0,-18 22 1469 0 0,3 1 809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7223 0 0,'-23'25'262'0'0,"-1"-1"-1"0"0,-44 33 0 0 0,45-39-107 0 0,-55 36 209 0 0,14-12 556 0 0,31-20-20 0 0,22-15-494 0 0,1 0 0 0 0,-1 1 0 0 0,2 0 0 0 0,-15 14 0 0 0,12-10-183 0 0,-4 5 144 0 0,16-16-360 0 0,-1 0 1 0 0,1 0-1 0 0,-1 0 0 0 0,1 0 0 0 0,0 0 0 0 0,-1 0 1 0 0,1 0-1 0 0,0 0 0 0 0,0 0 0 0 0,-1 0 0 0 0,1 0 0 0 0,0 0 1 0 0,0 0-1 0 0,0 0 0 0 0,1 0 0 0 0,-1 0 0 0 0,0 0 0 0 0,1 2 1 0 0,-1-3-15 0 0,0 0 0 0 0,1 0 0 0 0,-1 1 1 0 0,0-1-1 0 0,1 0 0 0 0,-1 0 0 0 0,0 0 0 0 0,1 0 1 0 0,-1 0-1 0 0,1 0 0 0 0,-1 1 0 0 0,0-1 1 0 0,1 0-1 0 0,-1 0 0 0 0,1 0 0 0 0,-1 0 1 0 0,0 0-1 0 0,1-1 0 0 0,0 1 0 0 0,0 0-66 0 0,16-1-1028 0 0,0-2 0 0 0,-1 0 0 0 0,0-1 0 0 0,27-9-1 0 0,-37 11 706 0 0,82-38-5379 0 0,-60 32 5096 0 0</inkml:trace>
  <inkml:trace contextRef="#ctx0" brushRef="#br0" timeOffset="1">343 532 8351 0 0,'-5'11'130'0'0,"-1"-1"-1"0"0,1 1 0 0 0,-2-1 0 0 0,1-1 0 0 0,-1 1 0 0 0,-13 12 0 0 0,1 1 139 0 0,-27 28 433 0 0,15-20 8 0 0,14-15-186 0 0,15-14-432 0 0,0-1 0 0 0,0 1 1 0 0,0-1-1 0 0,0 1 1 0 0,0 0-1 0 0,0 0 1 0 0,0 0-1 0 0,1 0 1 0 0,-1 1-1 0 0,1-1 1 0 0,-1 0-1 0 0,1 1 1 0 0,0-1-1 0 0,0 1 1 0 0,-1 4-1 0 0,2-7-88 0 0,1 1 0 0 0,0-1 0 0 0,-1 0 0 0 0,1 1 0 0 0,0-1 0 0 0,0 0 0 0 0,-1 0 0 0 0,1 0 0 0 0,0 1 0 0 0,0-1 0 0 0,-1 0 0 0 0,1 0 0 0 0,0 0 0 0 0,0 0 0 0 0,-1 0-1 0 0,1 0 1 0 0,0-1 0 0 0,1 1 0 0 0,5-2-255 0 0,1-1 0 0 0,-1 1 0 0 0,1-1 0 0 0,-1-1-1 0 0,11-6 1 0 0,-5 2-188 0 0,35-22-972 0 0,0 0 309 0 0,95-35-4501 0 0,-109 50 3856 0 0,1 2 1072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7919 0 0,'0'0'1248'0'0,"-1"-1"-1160"0"0,1 1-1 0 0,0-1 0 0 0,0 0 1 0 0,0 1-1 0 0,0-1 0 0 0,0 1 0 0 0,0-1 1 0 0,0 0-1 0 0,0 1 0 0 0,0-1 1 0 0,0 0-1 0 0,0 1 0 0 0,1-1 0 0 0,-1 0 1 0 0,12-13 31 0 0,22-21 1 0 0,-4 5-222 0 0,-20 20-74 0 0,2 0 0 0 0,16-11 0 0 0,9-6-555 0 0,-21 14 296 0 0,0 1-1 0 0,1 0 0 0 0,0 2 0 0 0,20-10 1 0 0,35-20-1375 0 0,-7 3-15 0 0,-31 17 754 0 0,-24 14 499 0 0,-1 0-1 0 0,19-8 1 0 0,-2 6 249 0 0</inkml:trace>
  <inkml:trace contextRef="#ctx0" brushRef="#br0" timeOffset="1">440 137 9671 0 0,'-3'7'128'0'0,"-2"0"-1"0"0,1-1 0 0 0,0 1 1 0 0,-1-1-1 0 0,0 0 0 0 0,-1-1 1 0 0,-10 10-1 0 0,1-1 14 0 0,-5-1 51 0 0,17-12-187 0 0,1 0 1 0 0,0 0-1 0 0,0 1 1 0 0,-1-1 0 0 0,1 1-1 0 0,0-1 1 0 0,0 1-1 0 0,-2 2 1 0 0,4-3-162 0 0,2-7-266 0 0,7-5-432 0 0,1 1 0 0 0,1 0 0 0 0,-1 0 0 0 0,16-9 0 0 0,-22 16 351 0 0,0-1 0 0 0,0 0 0 0 0,0 1 0 0 0,4-8 0 0 0,-4 7-24 0 0,-1 0 0 0 0,1-1 0 0 0,0 1 0 0 0,6-4 0 0 0,12-6-77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657 127 9471 0 0,'-7'9'141'0'0,"0"-1"1"0"0,0-1-1 0 0,-1 1 0 0 0,0-1 0 0 0,-1-1 0 0 0,-10 8 0 0 0,-9 6-141 0 0,-212 152-914 0 0,35-58 672 0 0,178-101 334 0 0,13-6 82 0 0,-1 0 0 0 0,1-1-1 0 0,-29 7 1 0 0,43-13-155 0 0,0 0 0 0 0,0 0 0 0 0,-1 0 0 0 0,1 0 0 0 0,0 0 0 0 0,0 0 1 0 0,0 0-1 0 0,0 0 0 0 0,0 0 0 0 0,0 0 0 0 0,0 0 0 0 0,-1 0 0 0 0,1 0 0 0 0,0-1 0 0 0,0 1 0 0 0,0 0 0 0 0,0 0 0 0 0,0 0 0 0 0,0 0 0 0 0,0 0 0 0 0,0 0 1 0 0,0-1-1 0 0,0 1 0 0 0,0 0 0 0 0,0 0 0 0 0,0 0 0 0 0,0 0 0 0 0,0 0 0 0 0,0-1 0 0 0,0 1 0 0 0,0 0 0 0 0,0 0 0 0 0,0 0 0 0 0,0 0 0 0 0,0 0 1 0 0,0 0-1 0 0,0-1 0 0 0,0 1 0 0 0,0 0 0 0 0,0 0 0 0 0,0 0 0 0 0,0 0 0 0 0,0 0 0 0 0,0 0 0 0 0,0-1 0 0 0,3-6 221 0 0,1 2-207 0 0,1 0-1 0 0,0 0 1 0 0,0 0 0 0 0,0 1-1 0 0,0 0 1 0 0,0 0-1 0 0,10-4 1 0 0,14-12-194 0 0,96-71-539 0 0,-59 37 316 0 0,-43 34 178 0 0,30-20 0 0 0,120-72-822 0 0,-56 39 682 0 0,-74 47 355 0 0,-15 11 110 0 0,41-17 0 0 0,-63 30-92 0 0,-1 1 322 0 0,-11 7-145 0 0,-12 8 51 0 0,-101 74 1241 0 0,-82 46-568 0 0,132-89-750 0 0,-72 43 156 0 0,93-61-209 0 0,-74 36 406 0 0,53-27 165 0 0,74-39-744 0 0,0 1 0 0 0,0-1 1 0 0,0 0-1 0 0,5-4 0 0 0,15-9-127 0 0,8 0-226 0 0,54-26-961 0 0,1-3-259 0 0,12-6-837 0 0,19-5-616 0 0,-49 25 756 0 0,-38 17 1084 0 0,2 1 756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18 591 10015 0 0,'0'0'776'0'0,"-15"-3"424"0"0,15 2-1158 0 0,-1 1 0 0 0,1-1 0 0 0,0 1 0 0 0,0-1 0 0 0,-1 1-1 0 0,1-1 1 0 0,0 0 0 0 0,0 1 0 0 0,0-1 0 0 0,0 1 0 0 0,0-1-1 0 0,0 0 1 0 0,0 1 0 0 0,0-1 0 0 0,0 0 0 0 0,0 1 0 0 0,0-1-1 0 0,1 1 1 0 0,-1-1 0 0 0,0 1 0 0 0,0-1 0 0 0,1 0 0 0 0,-1 1-1 0 0,0-1 1 0 0,1 0 0 0 0,12-18 181 0 0,-6 10-111 0 0,-3 4-108 0 0,0 0 0 0 0,1 0 0 0 0,0 0 0 0 0,0 0 0 0 0,1 1 0 0 0,6-5 0 0 0,11-8-96 0 0,179-149-1164 0 0,-175 145 838 0 0,48-25-1 0 0,-15 10-160 0 0,100-66-960 0 0,-107 66 1048 0 0,-36 24 118 0 0,1 0 0 0 0,0 1 0 0 0,31-14-1 0 0,-29 16-172 0 0,-14 6 64 0 0,-1 1 1 0 0,1-1 0 0 0,9-1-1 0 0,-23 13-1506 0 0,-102 66-267 0 0,-67 24 10099 0 0,46-26-3877 0 0,-178 127-2200 0 0,308-199-1775 0 0,-6 3-135 0 0,1 1 0 0 0,-1 0 0 0 0,1 0 0 0 0,0 0 0 0 0,0 1 0 0 0,1 0 0 0 0,0 0 0 0 0,-8 12 0 0 0,23-18-1410 0 0,-4-1 701 0 0,-1-1 1 0 0,0 1-1 0 0,1-1 1 0 0,-1 0-1 0 0,0 0 0 0 0,0-1 1 0 0,0 0-1 0 0,7-5 1 0 0,4-1-1229 0 0,4-3 1173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4055 0 0,'-10'15'360'0'0,"-5"1"-288"0"0,-6-2-72 0 0,-3 5 0 0 0,9-3-808 0 0,3-6-184 0 0,0-6-32 0 0,17-8-208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5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1593 5871 0 0,'0'0'3528'0'0,"3"-9"-2464"0"0,-3-1 326 0 0,0 10-1358 0 0,0-1 0 0 0,1 0 0 0 0,-1 0 0 0 0,0 1 0 0 0,0-1 0 0 0,0 0 1 0 0,0 1-1 0 0,0-1 0 0 0,0 0 0 0 0,-1 1 0 0 0,1-1 0 0 0,0 0 0 0 0,0 1 1 0 0,0-1-1 0 0,-1 0 0 0 0,1 1 0 0 0,0-1 0 0 0,-1 0 0 0 0,1 0 0 0 0,-10-14 584 0 0,-3-4 102 0 0,10 14-452 0 0,-1-17 390 0 0,-3 6-424 0 0,6 12-221 0 0,0 2 24 0 0,0 1 0 0 0,0-1 0 0 0,1 0-1 0 0,-1 1 1 0 0,0-1 0 0 0,1 0 0 0 0,0 0 0 0 0,-1 1 0 0 0,1-1 0 0 0,0 0 0 0 0,0 0-1 0 0,0-2 1 0 0,-12-21 317 0 0,11 23-329 0 0,0 0 1 0 0,1 0-1 0 0,-1 0 0 0 0,0 0 0 0 0,0 0 0 0 0,-1 1 0 0 0,1-1 1 0 0,-2-1-1 0 0,1 1 2 0 0,1-1 1 0 0,-1 1-1 0 0,0 0 1 0 0,1 0 0 0 0,0-1-1 0 0,-1 1 1 0 0,1-1-1 0 0,0 1 1 0 0,-1-4-1 0 0,-3-8 10 0 0,5 13-37 0 0,-1 0-1 0 0,1 0 0 0 0,-1 0 0 0 0,1 0 0 0 0,-1 0 0 0 0,1 0 0 0 0,0-1 1 0 0,-1 1-1 0 0,1 0 0 0 0,0 0 0 0 0,0 0 0 0 0,0 0 0 0 0,0 0 0 0 0,0-1 1 0 0,0 1-1 0 0,0-2 0 0 0,0 0 14 0 0,0 0 0 0 0,0-1 0 0 0,-1 1-1 0 0,1 0 1 0 0,-1 0 0 0 0,0-1 0 0 0,0 1 0 0 0,0 0 0 0 0,0 0 0 0 0,-1 0 0 0 0,1 0-1 0 0,-3-3 1 0 0,2 4 17 0 0,1-1-1 0 0,-1 1 1 0 0,1-1-1 0 0,0 0 0 0 0,0 1 1 0 0,0-1-1 0 0,0 0 1 0 0,0 0-1 0 0,0 1 1 0 0,1-1-1 0 0,-1 0 0 0 0,1 0 1 0 0,0-5-1 0 0,-3-28 37 0 0,3 33-39 0 0,0 0 1 0 0,0 0-1 0 0,-1 0 0 0 0,1 1 0 0 0,-1-1 0 0 0,-1-5 1 0 0,-2-9 0 0 0,1-1 99 0 0,2 14-127 0 0,0 0-1 0 0,0 0 0 0 0,1-1 1 0 0,-1 1-1 0 0,1 0 0 0 0,0 0 1 0 0,1-6-1 0 0,-1 8 7 0 0,1 0 1 0 0,-1 1-1 0 0,0-1 0 0 0,1 0 0 0 0,-1 1 1 0 0,0-1-1 0 0,0 0 0 0 0,0 1 1 0 0,-1-1-1 0 0,1 0 0 0 0,0 1 1 0 0,-1-4-1 0 0,0-8-7 0 0,-11-24-77 0 0,9 22 80 0 0,2 11 0 0 0,0-1 0 0 0,0 1 0 0 0,1-1 0 0 0,-1 1 0 0 0,1-1 0 0 0,1-8 0 0 0,-3-10 64 0 0,3-7-64 0 0,2 10 0 0 0,-4 7 0 0 0,0 11 0 0 0,1 0 0 0 0,0 1 0 0 0,0-1 0 0 0,0 0 0 0 0,0 1 0 0 0,0-1 0 0 0,0 1 0 0 0,0-1 0 0 0,1 0 0 0 0,0-1 0 0 0,0-1 0 0 0,0-1 0 0 0,0 1 0 0 0,-1 0 0 0 0,1-1 0 0 0,-1-5 0 0 0,2-6 0 0 0,1-9 0 0 0,-3 20 1 0 0,0 0 1 0 0,1 1 0 0 0,0-1 0 0 0,-1 0 0 0 0,4-6 0 0 0,-2-10 31 0 0,-2 16-29 0 0,1 1 0 0 0,-1-1 0 0 0,1 1 0 0 0,1-8 0 0 0,4-3-4 0 0,-5 12 0 0 0,0 1 0 0 0,0-1 0 0 0,0 1 0 0 0,0 0 0 0 0,0-1 0 0 0,-1 0 0 0 0,1 1 0 0 0,-1-1 0 0 0,0-3 0 0 0,5-32 0 0 0,-4 31 0 0 0,1 0 0 0 0,0 0 0 0 0,0-1 0 0 0,4-6 0 0 0,-5 7 0 0 0,3-6 0 0 0,19-49 0 0 0,-21 53 0 0 0,2-2 0 0 0,-3 9 0 0 0,0 0 0 0 0,0 0 0 0 0,0 1 0 0 0,0-1 0 0 0,0 0 0 0 0,0 0 0 0 0,-1 0 0 0 0,2-4 0 0 0,-2 5 0 0 0,0 0 0 0 0,1 0 0 0 0,-1 0 0 0 0,0 0 0 0 0,1 0 0 0 0,-1 0 0 0 0,0 0 0 0 0,1 1 0 0 0,-1-1 0 0 0,1 0 0 0 0,0 0 0 0 0,0 0 0 0 0,13-19 0 0 0,-12 17 0 0 0,0 0 0 0 0,1 0 0 0 0,-1 0 0 0 0,0-1 0 0 0,0 1 0 0 0,-1 0 0 0 0,1-1 0 0 0,1-6 0 0 0,-2 9 0 0 0,-1 0 0 0 0,0 0 0 0 0,1 0 0 0 0,-1 1 0 0 0,0-1 0 0 0,1 0 0 0 0,-1 0 0 0 0,1 1 0 0 0,-1-1 0 0 0,1 0 0 0 0,-1 1 0 0 0,2-2 0 0 0,-1 2 0 0 0,-1-1 0 0 0,1 1 0 0 0,0-1 0 0 0,-1 1 0 0 0,0-1 0 0 0,1 1 0 0 0,-1-1 0 0 0,1 1 0 0 0,-1-1 0 0 0,0 0 0 0 0,1 1 0 0 0,-1-1 0 0 0,0 0 0 0 0,0 1 0 0 0,1-1 0 0 0,-1 0 0 0 0,0 1 0 0 0,0-1 0 0 0,0 0 0 0 0,0-1 0 0 0,0 1 0 0 0,1 0 0 0 0,-1 0 0 0 0,0 0 0 0 0,0 0 0 0 0,1 0 0 0 0,-1 0 0 0 0,1 0 0 0 0,-1 0 0 0 0,1 0 0 0 0,0 0 0 0 0,0-1 0 0 0,5-9 0 0 0,6-9 0 0 0,-10 18 0 0 0,-1 1 0 0 0,0-1 0 0 0,1 1 0 0 0,-1 0 0 0 0,1-1 0 0 0,0 1 0 0 0,-1 0 0 0 0,1 0 0 0 0,0 0 0 0 0,0 0 0 0 0,0 1 0 0 0,-1-1 0 0 0,4-1 0 0 0,4-1 0 0 0,62-48 248 0 0,-53 38-186 0 0,-13 11-61 0 0,0-2-1 0 0,0 1 0 0 0,-1-1 1 0 0,8-7-1 0 0,9-4 0 0 0,-19 14 0 0 0,-1-1 0 0 0,1 1 0 0 0,0-1 0 0 0,0 1 0 0 0,0 0 0 0 0,0-1 0 0 0,0 1 0 0 0,0 0 0 0 0,0 1 0 0 0,0-1 0 0 0,2-1 0 0 0,21-8 0 0 0,-17 7 26 0 0,-7 3-23 0 0,0-1 0 0 0,0 1 0 0 0,0-1 0 0 0,0 1 1 0 0,0-1-1 0 0,0 1 0 0 0,0-1 0 0 0,0 1 1 0 0,0-1-1 0 0,0 0 0 0 0,1-1 0 0 0,8-3 87 0 0,-9 4-76 0 0,-1 1 0 0 0,1 0 0 0 0,0 0 0 0 0,-1-1 0 0 0,1 1 0 0 0,0 0 0 0 0,-1-1 0 0 0,1 1 0 0 0,0 0 0 0 0,-1-1 0 0 0,1 1 0 0 0,-1-1 0 0 0,1 1 0 0 0,0-1 0 0 0,-1 0 0 0 0,1 0 0 0 0,0-1-23 0 0,1 0-1 0 0,0 0 1 0 0,0 1-1 0 0,-1-1 0 0 0,1 0 1 0 0,0 1-1 0 0,0-1 1 0 0,0 1-1 0 0,1 0 1 0 0,1-1-1 0 0,-1 0 0 0 0,-1 1 0 0 0,1-1 0 0 0,-1 1 0 0 0,1-1-1 0 0,-1 0 1 0 0,3-2 0 0 0,-3 2 10 0 0,0 1-1 0 0,1-1 1 0 0,-1 1 0 0 0,1 0-1 0 0,-1 0 1 0 0,1 0-1 0 0,3-1 1 0 0,-4 2 5 0 0,-1-1 0 0 0,0 1-1 0 0,0 0 1 0 0,1-1 0 0 0,-1 1 0 0 0,0-1 0 0 0,0 1 0 0 0,0-1-1 0 0,0 1 1 0 0,1-1 0 0 0,-1 0 0 0 0,0 1 0 0 0,0-1-1 0 0,0 0 1 0 0,0 0 0 0 0,1-1 0 0 0,15 0 148 0 0,5-4-87 0 0,2-1 149 0 0,32-13 0 0 0,-31 3-151 0 0,-12 10-64 0 0,-11 5 0 0 0,1 1 0 0 0,0-1 0 0 0,-1 1 0 0 0,1-1 0 0 0,0 1 0 0 0,0 0 0 0 0,0 0 0 0 0,4 0 0 0 0,38-9 66 0 0,-33 6-48 0 0,8-5 274 0 0,31-8-281 0 0,-50 16 142 0 0,16-1 130 0 0,-11 2-439 0 0,-3 0 129 0 0,0 0 1 0 0,-1 0-1 0 0,1 0 0 0 0,0-1 0 0 0,-1 1 0 0 0,1-1 0 0 0,5-2 0 0 0,-2 2 37 0 0,0 1 0 0 0,0-1-1 0 0,1 1 1 0 0,-1 0-1 0 0,7 2 1 0 0,-8-2-8 0 0,56 8-2 0 0,-26-2 0 0 0,-28-5 8 0 0,0 0 0 0 0,1 1 0 0 0,-2 0 0 0 0,1 0 0 0 0,0 0 0 0 0,0 1 0 0 0,11 7 0 0 0,-12-5 4 0 0,1-1 0 0 0,0 0 0 0 0,9 5 0 0 0,8 3 4 0 0,-9-4 8 0 0,19 13 139 0 0,-28-17-149 0 0,-1 0 1 0 0,0 1 0 0 0,6 6-1 0 0,-4-4-15 0 0,0 0 0 0 0,0-1-1 0 0,10 7 1 0 0,-8-7 1 0 0,-8-6 0 0 0,0 1 0 0 0,0-1 0 0 0,-1 1 0 0 0,1-1 0 0 0,-1 1 0 0 0,1-1 0 0 0,0 1 0 0 0,-1-1 0 0 0,1 1 0 0 0,-1 0 0 0 0,1-1 0 0 0,-1 1 0 0 0,0 0 0 0 0,1-1 0 0 0,-1 1 0 0 0,1 1 0 0 0,1 2 0 0 0,3 2 0 0 0,-1 0 0 0 0,2-1 0 0 0,10 10 0 0 0,-9-9 0 0 0,-3-1 2 0 0,0-2 1 0 0,-1 0 1 0 0,1 0-1 0 0,-1 0 0 0 0,1 0 0 0 0,6 2 1 0 0,3 3 283 0 0,2 2-405 0 0,20 15-1 0 0,44 28 119 0 0,-75-50 0 0 0,12 11 0 0 0,0 0 0 0 0,17 20 0 0 0,17 29 64 0 0,-16-17-64 0 0,-20-23 0 0 0,-9-19 0 0 0,-1 1 0 0 0,0 0 0 0 0,0 0 0 0 0,5 7 0 0 0,3 4 0 0 0,6 4 84 0 0,0 1 0 0 0,-1 0 0 0 0,27 45 0 0 0,-17-24-75 0 0,-21-35-21 0 0,-1 1 1 0 0,1 0-1 0 0,-1 1 1 0 0,-1-1-1 0 0,0 1 1 0 0,4 10-1 0 0,-5-9 37 0 0,2 0 0 0 0,8 16 0 0 0,5 11 28 0 0,24 53-17 0 0,-6-17-16 0 0,-23-49-20 0 0,19 29 0 0 0,-19-33 0 0 0,-11-16 0 0 0,0-1 0 0 0,-1 1 0 0 0,1 0 0 0 0,-1 0 0 0 0,0 0 0 0 0,0 0 0 0 0,0 6 0 0 0,6 20 0 0 0,9 2 3 0 0,4 13 2 0 0,-16-37-5 0 0,1 1 0 0 0,-1-1 0 0 0,12 15 0 0 0,0 0 0 0 0,10 24 0 0 0,39 98 0 0 0,-27-67 68 0 0,-17-38-72 0 0,27 44 244 0 0,-35-62-240 0 0,4 10 0 0 0,-11-18 0 0 0,12 20 0 0 0,5 10 0 0 0,-18-35 27 0 0,-5-9-25 0 0,1 1 0 0 0,-1 0 0 0 0,1-1 0 0 0,-1 1 0 0 0,1 0 0 0 0,-1 0 0 0 0,0-1 0 0 0,1 1 0 0 0,-1 0 0 0 0,0 0-1 0 0,0-1 1 0 0,1 1 0 0 0,-1 0 0 0 0,0 0 0 0 0,0 0 0 0 0,0 0 0 0 0,0-1 0 0 0,0 3 0 0 0,-1-2-2 0 0,1 0 0 0 0,0 1 0 0 0,0-1 0 0 0,0 1 0 0 0,0-1 0 0 0,1 0 0 0 0,-1 1 0 0 0,0-1 0 0 0,1 1 0 0 0,-1-1 0 0 0,0 0 0 0 0,1 1 0 0 0,0-1 0 0 0,-1 0 0 0 0,1 1 0 0 0,0-1 0 0 0,0 1 0 0 0,1 1 0 0 0,20 34-73 0 0,-17-29-2276 0 0,-4-46-13875 0 0,1 28 15022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3:42.23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9727 0 0,'15'24'1144'0'0,"-2"0"-1"0"0,0 0 1 0 0,15 47-1 0 0,-12-23-150 0 0,9 58 0 0 0,6 16-305 0 0,-29-112-806 0 0,1 1 1 0 0,0 0-1 0 0,0-1 0 0 0,1 0 0 0 0,1 0 0 0 0,-1 0 0 0 0,10 13 1 0 0,-10-60-11574 0 0,-7 20 8946 0 0,2 0 1683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168 171 5327 0 0,'0'0'410'0'0,"-1"-2"-268"0"0,1 1-125 0 0,-1 0-1 0 0,1 0 0 0 0,0 1 1 0 0,-1-1-1 0 0,1 0 0 0 0,-1 0 1 0 0,1 0-1 0 0,-1 0 0 0 0,1 0 1 0 0,-1 0-1 0 0,0 1 0 0 0,1-1 1 0 0,-1 0-1 0 0,0 1 0 0 0,0-1 1 0 0,1 0-1 0 0,-1 1 0 0 0,0-1 1 0 0,0 1-1 0 0,0-1 0 0 0,0 1 1 0 0,0 0-1 0 0,0-1 0 0 0,0 1 1 0 0,0 0-1 0 0,0 0 0 0 0,0-1 1 0 0,0 1-1 0 0,0 0 0 0 0,0 0 1 0 0,0 0-1 0 0,0 0 0 0 0,0 0 1 0 0,0 1-1 0 0,0-1 0 0 0,0 0 1 0 0,0 0-1 0 0,0 1 0 0 0,0-1 1 0 0,0 0-1 0 0,1 1 0 0 0,-1-1 1 0 0,0 1-1 0 0,0-1 0 0 0,0 1 1 0 0,0 0-1 0 0,-1 1 0 0 0,0-1-104 0 0,1 0 0 0 0,-1 1 0 0 0,-1-1 0 0 0,1 0 0 0 0,0 0 0 0 0,-4 1 0 0 0,4-1 77 0 0,0-1-1 0 0,0 1 1 0 0,0 0-1 0 0,0 0 0 0 0,0 0 1 0 0,0 0-1 0 0,0 1 1 0 0,0-1-1 0 0,-1 2 0 0 0,1-2 172 0 0,0 1-1 0 0,0-1 0 0 0,0 0 0 0 0,0 1 0 0 0,0-1 1 0 0,0 0-1 0 0,0 0 0 0 0,0-1 0 0 0,-5 2 0 0 0,8-3 0 0 0,0 0 0 0 0,0 0 0 0 0,-1 0-1 0 0,1 0 1 0 0,1 0 0 0 0,-1 0 0 0 0,0 0 0 0 0,0 0-1 0 0,0 0 1 0 0,0 1 0 0 0,1-1 0 0 0,-1 0-1 0 0,2 0 1 0 0,17-12-386 0 0,-10 4 122 0 0,-8 7 80 0 0,-1 0 0 0 0,1 0 0 0 0,0 0 1 0 0,0 0-1 0 0,-1 0 0 0 0,1 0 1 0 0,-1 0-1 0 0,2-3 0 0 0,7-7-224 0 0,-9 11 212 0 0,0 0 0 0 0,0 1 0 0 0,0-1 0 0 0,0 0 0 0 0,-1 0 0 0 0,1 0 0 0 0,0 0 0 0 0,0-1 0 0 0,-1 1 0 0 0,2-2 0 0 0,13-21-1027 0 0,-2-8 696 0 0,-12 27 402 0 0,-1-1-1 0 0,1 0 0 0 0,-1 1 0 0 0,0-1 0 0 0,-1-8 0 0 0,1 13 198 0 0,-2-1 51 0 0,0 1-126 0 0,-1 0 0 0 0,1-1 0 0 0,-1 1 0 0 0,1 0 0 0 0,-1 0 0 0 0,0 1-1 0 0,1-1 1 0 0,-1 0 0 0 0,0 1 0 0 0,1 0 0 0 0,-1-1 0 0 0,0 1 0 0 0,0 0-1 0 0,1 0 1 0 0,-1 1 0 0 0,0-1 0 0 0,0 1 0 0 0,-4 1 0 0 0,-8-1 338 0 0,-4 2 330 0 0,6 3 33 0 0,13-5-845 0 0,0-1-1 0 0,0 0 1 0 0,0 1 0 0 0,0-1-1 0 0,0 1 1 0 0,0-1 0 0 0,1 1-1 0 0,-1-1 1 0 0,0 0 0 0 0,0 1-1 0 0,0-1 1 0 0,0 0 0 0 0,1 1 0 0 0,-1-1-1 0 0,0 1 1 0 0,1-1 0 0 0,-1 0-1 0 0,0 0 1 0 0,1 1 0 0 0,-1-1-1 0 0,0 0 1 0 0,1 0 0 0 0,-1 1 0 0 0,0-1-1 0 0,1 0 1 0 0,-1 0 0 0 0,1 1-1 0 0,2 0-117 0 0,0 4 69 0 0,2 5 4 0 0,-3-7 48 0 0,-1 1-1 0 0,0-1 0 0 0,0 1 1 0 0,0-1-1 0 0,0 1 0 0 0,-1-1 1 0 0,1 1-1 0 0,-1 3 0 0 0,4 20 73 0 0,-3-20-53 0 0,-1-5-29 0 0,0-1-1 0 0,0 0 0 0 0,0 0 1 0 0,0 0-1 0 0,0 0 0 0 0,0 0 0 0 0,1 1 1 0 0,-1-1-1 0 0,1 0 0 0 0,-1 0 1 0 0,0 0-1 0 0,1 0 0 0 0,0 0 1 0 0,-1 0-1 0 0,1 0 0 0 0,0 0 0 0 0,-1 0 1 0 0,1 0-1 0 0,1 1 0 0 0,-2-2-5 0 0,0 0 0 0 0,1 0 0 0 0,-1 0 0 0 0,0 0 0 0 0,0 0-1 0 0,0 1 1 0 0,0-1 0 0 0,0 0 0 0 0,0 0 0 0 0,0 0 0 0 0,1 0 0 0 0,-1 0 0 0 0,0 0-1 0 0,0 0 1 0 0,0 0 0 0 0,0 1 0 0 0,1-1 0 0 0,-1 0 0 0 0,0 0 0 0 0,0 0-1 0 0,0 0 1 0 0,0 0 0 0 0,0 0 0 0 0,1 0 0 0 0,-1 0 0 0 0,0 0 0 0 0,0 0 0 0 0,0 0-1 0 0,0 0 1 0 0,1 0 0 0 0,-1 0 0 0 0,0 0 0 0 0,0 0 0 0 0,0 0 0 0 0,0-1-1 0 0,1 1 1 0 0,-1 0 0 0 0,0 0 0 0 0,0 0 0 0 0,0 0 0 0 0,0 0 0 0 0,1 0 0 0 0,2-9 90 0 0,0 2-100 0 0,-3 6-24 0 0,0 0 0 0 0,0 0 1 0 0,0-1-1 0 0,-1 1 1 0 0,1 0-1 0 0,0-1 0 0 0,0 1 1 0 0,-1 0-1 0 0,1 0 1 0 0,-1 0-1 0 0,1-1 1 0 0,-1 1-1 0 0,0 0 0 0 0,1 0 1 0 0,-1 0-1 0 0,0 0 1 0 0,-1-1-1 0 0,0-1-1 0 0,-21-19-1008 0 0,22 22 855 0 0,-7-5-509 0 0,7 5 723 0 0,0 0 0 0 0,0 0 0 0 0,0 0-1 0 0,0 0 1 0 0,0 1 0 0 0,0-1-1 0 0,0 0 1 0 0,0 0 0 0 0,0 1 0 0 0,0-1-1 0 0,1 1 1 0 0,-1-1 0 0 0,0 1 0 0 0,0-1-1 0 0,0 1 1 0 0,1-1 0 0 0,-1 1 0 0 0,0 0-1 0 0,0-1 1 0 0,1 1 0 0 0,-1 0-1 0 0,1 0 1 0 0,-1-1 0 0 0,0 1 0 0 0,1 0-1 0 0,0 0 1 0 0,-1 1 0 0 0,-2 4 209 0 0,1 0 0 0 0,0 0-1 0 0,-2 9 1 0 0,0 1 58 0 0,3-11-208 0 0,-1 0 0 0 0,2 0-1 0 0,-1 0 1 0 0,0 7 0 0 0,1-7-26 0 0,0 0 1 0 0,-1 1 0 0 0,0-1 0 0 0,-1 6-1 0 0,-1-2 37 0 0,0 1-1 0 0,0-1 0 0 0,2 1 0 0 0,-1 0 0 0 0,0 15 1 0 0,1-13 39 0 0,-4 23 1 0 0,-1 11 117 0 0,2-24-120 0 0,3-19-112 0 0,0-1 1 0 0,0 1-1 0 0,1 0 1 0 0,-1 0-1 0 0,1 0 1 0 0,0 0-1 0 0,0 5 1 0 0,2 3-3 0 0,1 14 64 0 0,-3-24-75 0 0,0 0-1 0 0,1 0 1 0 0,-1-1 0 0 0,0 1 0 0 0,1 0-1 0 0,-1 0 1 0 0,0 0 0 0 0,1 0 0 0 0,-1 0-1 0 0,1 0 1 0 0,0-1 0 0 0,-1 1-1 0 0,1 0 1 0 0,0-1 0 0 0,1 2 0 0 0,-2-1 2 0 0,2 0 119 0 0,-1 0-117 0 0,0-1 0 0 0,1 0-1 0 0,-1 0 1 0 0,0 0 0 0 0,0 1-1 0 0,0-1 1 0 0,1-1 0 0 0,-1 1-1 0 0,0 0 1 0 0,3-1 0 0 0,-2-1-86 0 0,1-1 1 0 0,0 1 0 0 0,-1-1 0 0 0,0 0-1 0 0,1 0 1 0 0,-1 0 0 0 0,0 0 0 0 0,0 0-1 0 0,-1-1 1 0 0,1 1 0 0 0,-1-1 0 0 0,2-4-1 0 0,6-12-979 0 0,-8 18 802 0 0,0 0 0 0 0,1-1 0 0 0,-1 1 0 0 0,0 0 1 0 0,0-1-1 0 0,-1 1 0 0 0,2-3 0 0 0,-1-5-939 0 0,1 1-1 0 0,0-1 1 0 0,4-9 0 0 0,-5 16 861 0 0,0 1 1 0 0,-1-1 0 0 0,0 0 0 0 0,1 0 0 0 0,-1 0-1 0 0,0 0 1 0 0,0 0 0 0 0,0 0 0 0 0,-1 1-1 0 0,0-4 1 0 0,-1-15-1496 0 0,5 2 1186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8231 0 0,'0'2'83'0'0,"-1"0"-1"0"0,1 0 1 0 0,-1 0-1 0 0,1 0 0 0 0,-1 0 1 0 0,0-1-1 0 0,0 1 1 0 0,1 0-1 0 0,-1 0 0 0 0,-2 2 1 0 0,-5 11 357 0 0,7-13-354 0 0,1-1-1 0 0,-1 1 1 0 0,0-1-1 0 0,0 1 1 0 0,1-1-1 0 0,-1 0 1 0 0,0 1-1 0 0,0-1 1 0 0,-3 3 0 0 0,3-3-31 0 0,0 0 0 0 0,0 0 0 0 0,0 0 0 0 0,0 0 0 0 0,0 1 0 0 0,0-1 0 0 0,0 0 0 0 0,1 1 1 0 0,-1-1-1 0 0,0 1 0 0 0,1-1 0 0 0,-1 3 0 0 0,-11 67 1362 0 0,-11 43-353 0 0,20-101-966 0 0,1-1-1 0 0,0 18 1 0 0,-2 12 97 0 0,2-30-123 0 0,0-1 0 0 0,1 1 0 0 0,1 0-1 0 0,0 0 1 0 0,2 16 0 0 0,-1-22-29 0 0,-1 1-16 0 0,1 1-1 0 0,0-1 1 0 0,1 0-1 0 0,0 0 1 0 0,0 1-1 0 0,1-1 1 0 0,-1 0-1 0 0,1-1 1 0 0,1 1-1 0 0,0-1 1 0 0,6 10-1 0 0,-9-15-87 0 0,1 1 0 0 0,-1-1 1 0 0,1 1-1 0 0,-1-1 0 0 0,1 0 0 0 0,0 0 0 0 0,0 0 0 0 0,-1 0 0 0 0,1 0 0 0 0,0 0 0 0 0,0 0 0 0 0,0 0 0 0 0,0-1 1 0 0,0 1-1 0 0,0-1 0 0 0,0 0 0 0 0,0 1 0 0 0,0-1 0 0 0,0 0 0 0 0,1 0 0 0 0,-1 0 0 0 0,0-1 0 0 0,0 1 0 0 0,0 0 1 0 0,0-1-1 0 0,0 1 0 0 0,0-1 0 0 0,0 0 0 0 0,0 0 0 0 0,0 1 0 0 0,-1-2 0 0 0,1 1 0 0 0,0 0 0 0 0,0 0 0 0 0,-1 0 1 0 0,1-1-1 0 0,-1 1 0 0 0,1-1 0 0 0,-1 1 0 0 0,2-3 0 0 0,0 0-800 0 0,-1 0 0 0 0,1-1 0 0 0,-1 1 0 0 0,0-1 0 0 0,0 0 0 0 0,-1 0 1 0 0,1 0-1 0 0,-1 0 0 0 0,1-9 0 0 0,-1-3-1514 0 0,3 2 1464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10767 0 0,'1'6'128'0'0,"0"0"0"0"0,0-1 0 0 0,-1 1 0 0 0,0 0 0 0 0,0 0 0 0 0,0 0 0 0 0,-1-1 0 0 0,-1 7 0 0 0,1-2 16 0 0,1-1-1 0 0,-1 1 1 0 0,2 13-1 0 0,0 16 669 0 0,0-14-193 0 0,3 32 1 0 0,-1-32-197 0 0,-2-20-359 0 0,0 0 1 0 0,1 0-1 0 0,-1 0 0 0 0,1 0 0 0 0,0 0 0 0 0,0 0 1 0 0,6 8-1 0 0,6 15 5 0 0,-1-1 9 0 0,-8-20-55 0 0,-2 0 1 0 0,6 15-1 0 0,-1-4 25 0 0,-7-15-71 0 0,1-1-1 0 0,-1 1 1 0 0,0 0 0 0 0,0-1-1 0 0,0 1 1 0 0,0 0 0 0 0,-1 0-1 0 0,1 0 1 0 0,-1 3 0 0 0,7 14-2464 0 0,-6-17 1994 0 0,-1-3 239 0 0,-1 0 212 0 0,1 0-1 0 0,0 0 1 0 0,0 0 0 0 0,0 0-1 0 0,0 0 1 0 0,0 0 0 0 0,0 0 0 0 0,0 0-1 0 0,0 0 1 0 0,0 0 0 0 0,0 0 0 0 0,0 0-1 0 0,0 0 1 0 0,0 0 0 0 0,0 0-1 0 0,0 0 1 0 0,0 0 0 0 0,-1 0 0 0 0,1 0-1 0 0,0 0 1 0 0,0 0 0 0 0,0 1-1057 0 0,0-1 1056 0 0,0 0 1 0 0,-2 0 4 0 0,-7-6-4959 0 0,8 5 4728 0 0,-1 1 25 0 0,1-1-1 0 0,0 0 1 0 0,0 0-1 0 0,0 0 1 0 0,0 0-1 0 0,0 1 0 0 0,0-1 1 0 0,0-1-1 0 0,0 1 1 0 0,0 0-1 0 0,0 0 1 0 0,0 0-1 0 0,1 0 0 0 0,-2-3 1 0 0,3-5-462 0 0</inkml:trace>
  <inkml:trace contextRef="#ctx0" brushRef="#br0" timeOffset="1">91 531 5695 0 0,'7'17'512'0'0,"-3"2"-416"0"0,-6 0-96 0 0,3 4 0 0 0,4 0-1168 0 0,-5 1-256 0 0,-5 2-48 0 0,6 0-16 0 0,10 2 1192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8 135 6647 0 0,'0'-1'73'0'0,"0"0"0"0"0,0 0 0 0 0,0 0 0 0 0,0 0-1 0 0,0 1 1 0 0,-1-1 0 0 0,1 0 0 0 0,0 0-1 0 0,-1 0 1 0 0,1 0 0 0 0,-1 0 0 0 0,0-1 0 0 0,-2-8 6 0 0,4-11 369 0 0,-1 10-101 0 0,0-1 0 0 0,1 1 0 0 0,5-17 0 0 0,1-1 1411 0 0,-1 43-1184 0 0,-3-7-474 0 0,1 0 1 0 0,-1 0 0 0 0,0 0 0 0 0,3 11-1 0 0,3 11 74 0 0,14 43 135 0 0,-4-26-187 0 0,-7-15-25 0 0,24 43 0 0 0,-11-28-18 0 0,11 19 18 0 0,-1-10-77 0 0,-23-33-25 0 0,1-2 0 0 0,0 0 0 0 0,18 19 0 0 0,-30-38-39 0 0,-1 0 0 0 0,1-1 0 0 0,-1 1 0 0 0,1 0 0 0 0,-1-1 0 0 0,1 1 0 0 0,0-1 0 0 0,-1 1 0 0 0,1-1 0 0 0,0 1 0 0 0,0-1 0 0 0,-1 1 0 0 0,1-1 0 0 0,0 0 0 0 0,0 1 0 0 0,0-1 0 0 0,-1 0 0 0 0,1 0 0 0 0,0 0 0 0 0,0 1 0 0 0,1-1 0 0 0,-1-1-82 0 0,-1 1-1 0 0,1 0 1 0 0,-1-1-1 0 0,1 1 1 0 0,-1 0-1 0 0,1-1 1 0 0,-1 1-1 0 0,1-1 1 0 0,-1 1-1 0 0,0-1 1 0 0,1 1-1 0 0,-1-1 1 0 0,0 1-1 0 0,1-1 1 0 0,-1 1-1 0 0,0-1 1 0 0,0 0-1 0 0,1 1 1 0 0,-1-1-1 0 0,0 1 1 0 0,0-2-1 0 0,1-3-795 0 0,-1 1 1 0 0,1-1-1 0 0,-1 1 1 0 0,0-1-1 0 0,-1 1 0 0 0,0-9 1 0 0,-3-5-977 0 0,0-2 1166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8783 0 0,'5'32'980'0'0,"-4"-26"-916"0"0,-1 0-1 0 0,1 0 1 0 0,1 0 0 0 0,-1-1 0 0 0,4 10 0 0 0,5 5 30 0 0,1 0 0 0 0,0-1 0 0 0,2 0 1 0 0,21 24-1 0 0,-6-12 29 0 0,46 39 0 0 0,-47-48-1428 0 0,2-2 0 0 0,1-1-1 0 0,0-2 1 0 0,39 17-1 0 0,51 29-2227 0 0,-102-51 3161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10223 0 0,'0'0'1088'0'0,"8"-8"-1384"0"0,2-1-96 0 0,4-5-24 0 0,5-1 0 0 0,6-4-184 0 0,1 0-40 0 0,0 0 0 0 0,6-2-8 0 0,8 0-824 0 0,0-1-168 0 0,-2 2-32 0 0,-12 7-8 0 0,2-2 1344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514 108 7023 0 0,'-27'19'444'0'0,"-1"-2"-1"0"0,0-1 1 0 0,-33 13-1 0 0,12-6 326 0 0,-34 12 365 0 0,33-15-128 0 0,45-18-738 0 0,0 0-1 0 0,-1-1 1 0 0,1 1 0 0 0,-10 0 0 0 0,11-2-66 0 0,4 0-193 0 0,0 0-1 0 0,0 0 1 0 0,-1 1-1 0 0,1-1 0 0 0,0 0 1 0 0,0 0-1 0 0,-1 0 1 0 0,1 0-1 0 0,0 0 1 0 0,0 0-1 0 0,0 0 0 0 0,-1-1 1 0 0,1 1-1 0 0,0 0 1 0 0,0 0-1 0 0,0 0 1 0 0,-1 0-1 0 0,1 0 0 0 0,0 0 1 0 0,0 0-1 0 0,0 0 1 0 0,0 0-1 0 0,-1-1 1 0 0,1 1-1 0 0,0 0 0 0 0,0 0 1 0 0,0 0-1 0 0,0 0 1 0 0,0 0-1 0 0,-1-1 1 0 0,1 1-1 0 0,0 0 0 0 0,0 0 1 0 0,0 0-1 0 0,0-1 1 0 0,0 1-1 0 0,0 0 1 0 0,0 0-1 0 0,0 0 0 0 0,0-1 1 0 0,0 1-1 0 0,0 0 1 0 0,0 0-1 0 0,0 0 1 0 0,0-1-1 0 0,0 1 0 0 0,0 0 1 0 0,0 0-1 0 0,0 0 1 0 0,0-1-1 0 0,0 1 1 0 0,0 0-1 0 0,0 0 0 0 0,0 0 1 0 0,0-1-1 0 0,0 1 1 0 0,1 0-1 0 0,-1 0 1 0 0,0 0-1 0 0,0 0 0 0 0,0-1 1 0 0,1 1-1 0 0,7-12 60 0 0,13-6-412 0 0,2 1 0 0 0,0 1 0 0 0,0 1 0 0 0,35-17 0 0 0,-3 2-1015 0 0,84-46-2665 0 0,-115 64 2333 0 0,45-14-1 0 0,-44 17 283 0 0,-8 5 320 0 0,-16 4 1064 0 0,0 0-1 0 0,-1 0 1 0 0,1 0 0 0 0,0 0-1 0 0,0 0 1 0 0,-1 0 0 0 0,1 0-1 0 0,0 0 1 0 0,0 0 0 0 0,-1 0-1 0 0,1 0 1 0 0,0 1 0 0 0,0-1-1 0 0,0 1 1 0 0,-1 0 101 0 0,-1 1-1 0 0,1-1 1 0 0,0 1-1 0 0,-1-1 0 0 0,0 1 1 0 0,1-1-1 0 0,-1 0 1 0 0,0 1-1 0 0,0-1 1 0 0,0 0-1 0 0,0 0 1 0 0,0 0-1 0 0,0 1 1 0 0,-2 1-1 0 0,-4 3 532 0 0,0 0 0 0 0,-1 0 0 0 0,0 0 0 0 0,-8 4 0 0 0,-9 7 618 0 0,-172 108 4714 0 0,10-7-2930 0 0,184-116-2976 0 0,-26 19 423 0 0,-1-1 0 0 0,-1-1 0 0 0,-39 17 0 0 0,60-31-336 0 0,38-16-233 0 0,6-3-255 0 0,11-8-545 0 0,1 1 1 0 0,0 2-1 0 0,92-23 0 0 0,-107 34-38 0 0,-19 4 190 0 0,0 1 0 0 0,0 0 0 0 0,1 0 0 0 0,-1 2 0 0 0,25-1 0 0 0,-28 2-18 0 0,-7 0 455 0 0,0-1 0 0 0,0 1 0 0 0,0 0 0 0 0,0 0-1 0 0,0 1 1 0 0,0-1 0 0 0,0 0 0 0 0,0 1 0 0 0,0-1 0 0 0,0 1 0 0 0,0 0-1 0 0,-1-1 1 0 0,1 1 0 0 0,0 0 0 0 0,2 2 0 0 0,3 6-374 0 0</inkml:trace>
  <inkml:trace contextRef="#ctx0" brushRef="#br0" timeOffset="1">361 448 11199 0 0,'-15'12'409'0'0,"0"0"0"0"0,-32 19-1 0 0,26-19-155 0 0,-20 17-1 0 0,-5 5 671 0 0,26-19-330 0 0,-24 20 0 0 0,30-22-430 0 0,-2 2 184 0 0,-23 26-1 0 0,39-41-347 0 0,0 1 1 0 0,0-1-1 0 0,0 0 0 0 0,0 0 0 0 0,-1 0 0 0 0,1 0 0 0 0,0 1 1 0 0,0-1-1 0 0,0 0 0 0 0,0 0 0 0 0,-1 0 0 0 0,1 1 0 0 0,0-1 1 0 0,0 0-1 0 0,0 0 0 0 0,0 1 0 0 0,0-1 0 0 0,0 0 0 0 0,0 0 1 0 0,0 1-1 0 0,0-1 0 0 0,0 0 0 0 0,0 0 0 0 0,0 1 0 0 0,0-1 1 0 0,0 0-1 0 0,0 0 0 0 0,0 1 0 0 0,0-1 0 0 0,0 0 0 0 0,0 0 1 0 0,1 1-1 0 0,7 0-173 0 0,14-6-265 0 0,14-8-689 0 0,21-9-2089 0 0,-45 17 2153 0 0,1 0-1 0 0,15-3 1 0 0,15-5-1387 0 0,9-10-1605 0 0,-32 17 3333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108 105 12095 0 0,'-11'15'359'0'0,"0"0"0"0"0,-1 0 0 0 0,-20 19-1 0 0,-2 1 447 0 0,27-24-487 0 0,6-8-129 0 0,5-5 152 0 0,65-45-493 0 0,-38 27-441 0 0,59-29 1 0 0,-36 22-184 0 0,-5 2-538 0 0,39-23-6359 0 0,-71 39 5105 0 0,0 3 1580 0 0</inkml:trace>
  <inkml:trace contextRef="#ctx0" brushRef="#br0" timeOffset="1">323 136 10535 0 0,'-7'3'353'0'0,"-103"60"1308"0"0,98-56-1048 0 0,0 0 1 0 0,0-1-1 0 0,0 0 1 0 0,0-1-1 0 0,-26 7 1 0 0,42-23-293 0 0,0 5-334 0 0,1 0 1 0 0,0 0-1 0 0,1 0 0 0 0,-1 1 0 0 0,1 0 0 0 0,0 0 0 0 0,1 1 1 0 0,-1-1-1 0 0,9-3 0 0 0,3-3-133 0 0,124-71-2156 0 0,-119 69 1566 0 0,42-16-3195 0 0,-25 13-1332 0 0,-23 10 2721 0 0,-1 5 1566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7511 0 0,'-15'16'587'0'0,"-1"-2"-1"0"0,0 0 0 0 0,-2-1 1 0 0,1-1-1 0 0,-2 0 0 0 0,-19 9 1 0 0,-40 26 2787 0 0,-3 6-1922 0 0,58-41-999 0 0,69-20-823 0 0,-24 2-1091 0 0,0 0 0 0 0,0 1 1 0 0,44-2-1 0 0,-37 7-2026 0 0,-27 0 3069 0 0,-1 0 1 0 0,1 1 0 0 0,0-1-1 0 0,0 1 1 0 0,0-1-1 0 0,-1 1 1 0 0,1-1 0 0 0,0 1-1 0 0,-1 0 1 0 0,1 0 0 0 0,-1 0-1 0 0,1 0 1 0 0,1 1-1 0 0,3 7-430 0 0</inkml:trace>
  <inkml:trace contextRef="#ctx0" brushRef="#br0" timeOffset="1">228 339 11343 0 0,'-5'8'206'0'0,"-1"0"-1"0"0,1-1 1 0 0,-1 1-1 0 0,0-1 1 0 0,-13 11-1 0 0,-15 18 474 0 0,6-2 527 0 0,16-20-444 0 0,-16 23 0 0 0,15-19-479 0 0,-6 10 157 0 0,18-26-413 0 0,0 0 0 0 0,0 0 0 0 0,0 0 0 0 0,0 1 0 0 0,0-1 0 0 0,1 0-1 0 0,-1 1 1 0 0,1-1 0 0 0,-1 0 0 0 0,1 1 0 0 0,0 2 0 0 0,0-4-28 0 0,0-1 0 0 0,1 1 1 0 0,-1-1-1 0 0,0 1 0 0 0,0 0 0 0 0,1-1 0 0 0,-1 1 0 0 0,1-1 0 0 0,-1 1 0 0 0,0-1 1 0 0,1 0-1 0 0,-1 1 0 0 0,1-1 0 0 0,-1 1 0 0 0,1-1 0 0 0,-1 0 0 0 0,1 1 0 0 0,-1-1 1 0 0,1 0-1 0 0,-1 0 0 0 0,1 1 0 0 0,-1-1 0 0 0,1 0 0 0 0,0 0 0 0 0,-1 0 0 0 0,1 0 1 0 0,-1 0-1 0 0,1 0 0 0 0,0 0 0 0 0,-1 0 0 0 0,1 0 0 0 0,-1 0 0 0 0,1 0 0 0 0,0 0 1 0 0,-1 0-1 0 0,1 0 0 0 0,-1 0 0 0 0,2-1 0 0 0,25-7-353 0 0,-25 7 272 0 0,58-26-1912 0 0,-46 21 1001 0 0,-13 5 794 0 0,0 0 0 0 0,1 0 0 0 0,-1 1-1 0 0,1-1 1 0 0,-1 0 0 0 0,1 1-1 0 0,-1-1 1 0 0,1 1 0 0 0,-1 0 0 0 0,1-1-1 0 0,0 1 1 0 0,-1 0 0 0 0,3 0 0 0 0,-8 13-1792 0 0,1-7 2143 0 0,-1 0 0 0 0,1 0 0 0 0,-1 0 0 0 0,0-1-1 0 0,-9 11 1 0 0,-3 3 726 0 0,-43 50 2617 0 0,43-48-2709 0 0,7-9-332 0 0,0-1 0 0 0,-6 14 0 0 0,6-10-302 0 0,7-12-142 0 0,0-1 1 0 0,0 1 0 0 0,1 0-1 0 0,-1 0 1 0 0,1 0 0 0 0,-1 1-1 0 0,1-1 1 0 0,0 0 0 0 0,0 0-1 0 0,1 1 1 0 0,-1-1 0 0 0,1 1 0 0 0,-1-1-1 0 0,1 1 1 0 0,0-1 0 0 0,1 5-1 0 0,-1-6-16 0 0,1-1-1 0 0,-1 0 0 0 0,1 0 0 0 0,0 0 1 0 0,-1 1-1 0 0,1-1 0 0 0,0 0 1 0 0,0 0-1 0 0,-1 0 0 0 0,1 0 1 0 0,0 0-1 0 0,0-1 0 0 0,0 1 1 0 0,0 0-1 0 0,1 0 0 0 0,-1 0 1 0 0,0-1-1 0 0,0 1 0 0 0,0-1 0 0 0,1 1 1 0 0,-1-1-1 0 0,0 1 0 0 0,2-1 1 0 0,4 2-252 0 0,1-1 0 0 0,15 1 0 0 0,-5 0-721 0 0,-12-1-56 0 0,-1 0-1 0 0,1 0 1 0 0,0 1 0 0 0,0 0-1 0 0,7 4 1 0 0,-11-5 623 0 0,0 0 1 0 0,0 0-1 0 0,0 0 0 0 0,0 0 0 0 0,0 1 1 0 0,-1-1-1 0 0,1 1 0 0 0,-1 0 1 0 0,1-1-1 0 0,-1 1 0 0 0,1 0 1 0 0,-1 0-1 0 0,0 0 0 0 0,0 0 1 0 0,0 0-1 0 0,0 0 0 0 0,1 4 0 0 0,0 5-148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53 386 10159 0 0,'-1'2'71'0'0,"0"-1"0"0"0,0-1 0 0 0,0 1 0 0 0,0 0 0 0 0,0 0 0 0 0,0 0 0 0 0,-1 0 0 0 0,1-1 0 0 0,0 1 0 0 0,0-1 0 0 0,-1 1-1 0 0,1-1 1 0 0,-1 1 0 0 0,1-1 0 0 0,0 0 0 0 0,-1 1 0 0 0,1-1 0 0 0,-2 0 0 0 0,2 0-36 0 0,0 0 1 0 0,0 0-1 0 0,0 0 1 0 0,0 0-1 0 0,0 1 1 0 0,0-2-1 0 0,0 1 1 0 0,0 0-1 0 0,0 0 1 0 0,0 0-1 0 0,0 0 1 0 0,0-1-1 0 0,0 1 1 0 0,1 0-1 0 0,-1-1 1 0 0,0 1-1 0 0,0-1 1 0 0,0 1-1 0 0,0-1 1 0 0,1 1-1 0 0,-1-1 1 0 0,0 1-1 0 0,0-1 1 0 0,1 0-1 0 0,-1 0 1 0 0,1 1-1 0 0,-2-2 1 0 0,2-1 15 0 0,-1 0 1 0 0,0-1-1 0 0,1 1 1 0 0,0 0-1 0 0,0 0 1 0 0,0-1-1 0 0,0 1 1 0 0,0 0-1 0 0,1 0 1 0 0,-1-1 0 0 0,2-2-1 0 0,15-36-847 0 0,-8 21 71 0 0,17-32-1527 0 0,-3 8 40 0 0,2-6-98 0 0,8-19-547 0 0,-19 37 1755 0 0,3 3 676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4:24.801"/>
    </inkml:context>
    <inkml:brush xml:id="br0">
      <inkml:brushProperty name="width" value="0.1" units="cm"/>
      <inkml:brushProperty name="height" value="0.2" units="cm"/>
      <inkml:brushProperty name="color" value="#BD8C03"/>
      <inkml:brushProperty name="tip" value="rectangle"/>
      <inkml:brushProperty name="rasterOp" value="maskPen"/>
    </inkml:brush>
  </inkml:definitions>
  <inkml:trace contextRef="#ctx0" brushRef="#br0">329 1108 8951 0 0,'0'0'694'0'0,"-1"0"-537"0"0,0 0 1 0 0,0 0 0 0 0,0 1 0 0 0,1-1 0 0 0,-1 1-1 0 0,0-1 1 0 0,1 0 0 0 0,-1 1 0 0 0,0-1 0 0 0,1 1 0 0 0,-1 0-1 0 0,0-1 1 0 0,1 1 0 0 0,-1-1 0 0 0,1 1 0 0 0,-1 1-1 0 0,-5 7 278 0 0,1 2 0 0 0,0-1-1 0 0,1 0 1 0 0,0 1 0 0 0,-4 17-1 0 0,2-5-114 0 0,-2 6 10 0 0,1 1 0 0 0,-5 61-1 0 0,7 61 273 0 0,5-131-489 0 0,1 17 7 0 0,12 73 0 0 0,-9-95-107 0 0,0-1 0 0 0,0 0 0 0 0,1 0-1 0 0,15 26 1 0 0,-20-39-9 0 0,1 0 1 0 0,0 0-1 0 0,1 0 0 0 0,-1 0 0 0 0,0 0 0 0 0,0-1 0 0 0,1 1 0 0 0,-1 0 1 0 0,1-1-1 0 0,-1 1 0 0 0,1-1 0 0 0,0 0 0 0 0,0 1 0 0 0,0-1 1 0 0,0 0-1 0 0,0 0 0 0 0,0 0 0 0 0,0 0 0 0 0,0-1 0 0 0,0 1 0 0 0,0-1 1 0 0,0 1-1 0 0,0-1 0 0 0,0 0 0 0 0,1 1 0 0 0,-1-1 0 0 0,0 0 1 0 0,0 0-1 0 0,0-1 0 0 0,0 1 0 0 0,1 0 0 0 0,-1-1 0 0 0,0 1 0 0 0,0-1 1 0 0,0 0-1 0 0,0 0 0 0 0,0 0 0 0 0,0 0 0 0 0,0 0 0 0 0,0 0 1 0 0,-1 0-1 0 0,1-1 0 0 0,0 1 0 0 0,-1-1 0 0 0,1 1 0 0 0,-1-1 0 0 0,1 0 1 0 0,-1 1-1 0 0,0-1 0 0 0,1 0 0 0 0,0-3 0 0 0,11-19 57 0 0,-2 0-1 0 0,16-45 1 0 0,40-226-1 0 0,-63 271-112 0 0,-2-1 1 0 0,-2-47 0 0 0,0 67 37 0 0,-1-1 0 0 0,1 1 0 0 0,-1 0 0 0 0,0 0 0 0 0,-1 0 0 0 0,1 0 0 0 0,-1 0 0 0 0,0 0 0 0 0,0 0 0 0 0,0 0 0 0 0,-4-4-1 0 0,4 7 15 0 0,1-1-1 0 0,-1 1 0 0 0,0 0 0 0 0,0 0 1 0 0,0 0-1 0 0,0 1 0 0 0,0-1 0 0 0,-1 0 0 0 0,1 1 1 0 0,-1-1-1 0 0,1 1 0 0 0,-1 0 0 0 0,1 0 1 0 0,-1 0-1 0 0,1 0 0 0 0,-1 1 0 0 0,0-1 0 0 0,0 1 1 0 0,1-1-1 0 0,-1 1 0 0 0,0 0 0 0 0,-3 0 1 0 0,1 1-6 0 0,0 0 0 0 0,0 0 1 0 0,0 0-1 0 0,0 1 1 0 0,0 0-1 0 0,0 0 0 0 0,0 0 1 0 0,1 1-1 0 0,-1-1 1 0 0,1 1-1 0 0,0 0 1 0 0,-1 1-1 0 0,1-1 0 0 0,1 1 1 0 0,-1-1-1 0 0,0 1 1 0 0,1 0-1 0 0,0 0 0 0 0,0 1 1 0 0,-3 6-1 0 0,3-7 8 0 0,-4 10 29 0 0,1 1 0 0 0,0-1 0 0 0,-8 30 0 0 0,10-24 45 0 0,-4 13 119 0 0,-4 51 0 0 0,7-34-24 0 0,-1 53 138 0 0,6-58-228 0 0,0-23-29 0 0,0-1 0 0 0,1 1 0 0 0,6 29-1 0 0,-5-42-39 0 0,0 0 0 0 0,1 0 0 0 0,-1 0-1 0 0,2 0 1 0 0,-1-1 0 0 0,10 16 0 0 0,-13-24-11 0 0,0 0 0 0 0,0 1 0 0 0,0-1 0 0 0,0 0-1 0 0,0 0 1 0 0,1 1 0 0 0,-1-1 0 0 0,0 0 0 0 0,0 0 0 0 0,0 0 0 0 0,0 1 0 0 0,1-1 0 0 0,-1 0 0 0 0,0 0 0 0 0,0 0 0 0 0,0 0 0 0 0,1 0-1 0 0,-1 1 1 0 0,0-1 0 0 0,0 0 0 0 0,0 0 0 0 0,1 0 0 0 0,-1 0 0 0 0,0 0 0 0 0,0 0 0 0 0,1 0 0 0 0,-1 0 0 0 0,0 0 0 0 0,0 0-1 0 0,1 0 1 0 0,-1 0 0 0 0,0 0 0 0 0,0 0 0 0 0,1 0 0 0 0,-1 0 0 0 0,0 0 0 0 0,0 0 0 0 0,1 0 0 0 0,-1 0 0 0 0,0 0 0 0 0,0 0 0 0 0,1 0-1 0 0,-1-1 1 0 0,0 1 0 0 0,0 0 0 0 0,0 0 0 0 0,1 0 0 0 0,-1 0 0 0 0,0-1 0 0 0,0 1 0 0 0,0 0 0 0 0,0 0 0 0 0,1 0 0 0 0,-1-1-1 0 0,0 1 1 0 0,0 0 0 0 0,0-1 0 0 0,3-2 9 0 0,-1-1 0 0 0,1 0 0 0 0,-1 0-1 0 0,0 0 1 0 0,-1 0 0 0 0,1-1 0 0 0,-1 1 0 0 0,1-1 0 0 0,-1-3-1 0 0,5-45 170 0 0,-4 24-118 0 0,4-62-54 0 0,-11-157 0 0 0,3 226-12 0 0,-2-1 0 0 0,0 1-1 0 0,-9-24 1 0 0,12 41-18 0 0,-1 1 0 0 0,0 0 0 0 0,0 0 0 0 0,0-1 0 0 0,0 1 0 0 0,-1 0-1 0 0,1 1 1 0 0,-1-1 0 0 0,-4-4 0 0 0,6 7 28 0 0,0 0 1 0 0,0 0-1 0 0,0 0 0 0 0,0 1 0 0 0,0-1 1 0 0,0 0-1 0 0,0 0 0 0 0,-1 1 0 0 0,1-1 0 0 0,0 0 1 0 0,0 1-1 0 0,0-1 0 0 0,-1 1 0 0 0,1 0 1 0 0,0-1-1 0 0,-1 1 0 0 0,1 0 0 0 0,0 0 0 0 0,-1 0 1 0 0,1 0-1 0 0,-1 0 0 0 0,1 0 0 0 0,0 0 1 0 0,-1 0-1 0 0,1 1 0 0 0,0-1 0 0 0,0 0 0 0 0,-1 1 1 0 0,1-1-1 0 0,0 1 0 0 0,0 0 0 0 0,-1-1 1 0 0,1 1-1 0 0,0 0 0 0 0,-1 1 0 0 0,-3 2-11 0 0,1 1-1 0 0,0 0 1 0 0,0 0-1 0 0,0 0 1 0 0,1 0-1 0 0,-1 0 1 0 0,1 1 0 0 0,-3 9-1 0 0,1-2-90 0 0,0 1 0 0 0,-4 24 0 0 0,1 13 88 0 0,-2 76-1 0 0,10-92 136 0 0,1-1-1 0 0,1 0 0 0 0,2 0 1 0 0,1 0-1 0 0,12 40 0 0 0,-16-71-115 0 0,0 0-1 0 0,0 0 1 0 0,1 0-1 0 0,-1 0 1 0 0,1 0-1 0 0,2 4 1 0 0,3 5 11 0 0,-1-29 355 0 0,-5-15-343 0 0,-1-1 0 0 0,-1 1 0 0 0,-2 0 0 0 0,-7-32 0 0 0,6 35 54 0 0,1 10-28 0 0,-1-1 0 0 0,-1 2 0 0 0,-7-21 0 0 0,10 33-79 0 0,-1-1 0 0 0,0 1-1 0 0,0 0 1 0 0,0 0 0 0 0,-1 1-1 0 0,0-1 1 0 0,0 1 0 0 0,0-1-1 0 0,0 1 1 0 0,-1 1 0 0 0,0-1 0 0 0,-9-6-1 0 0,13 10 21 0 0,0 0 0 0 0,-1 1 0 0 0,1-1 0 0 0,0 1 0 0 0,0-1 0 0 0,0 1 1 0 0,0-1-1 0 0,-1 1 0 0 0,1 0 0 0 0,0-1 0 0 0,0 1 0 0 0,-1 0 0 0 0,1 0 0 0 0,0 0 0 0 0,0 0 0 0 0,-1 0 0 0 0,1 0 0 0 0,0 1 0 0 0,0-1 0 0 0,-1 0 0 0 0,1 1 0 0 0,-1 0 0 0 0,-2 0-1 0 0,1 1-1 0 0,0 1 0 0 0,1-1 1 0 0,-1 0-1 0 0,0 1 0 0 0,1-1 1 0 0,-3 4-1 0 0,3-4-12 0 0,0 1 1 0 0,1-1-1 0 0,-1 1 0 0 0,1 0 1 0 0,0 0-1 0 0,-1-1 0 0 0,1 1 0 0 0,1 0 1 0 0,-1 0-1 0 0,-1 5 0 0 0,-3 13-71 0 0,2-13 58 0 0,0 0-1 0 0,1 0 1 0 0,0 0-1 0 0,0 1 1 0 0,1-1 0 0 0,-1 15-1 0 0,-2 17-53 0 0,2-31 55 0 0,0 0 0 0 0,1 17-1 0 0,4 71 11 0 0,-2-83 39 0 0,0 0 0 0 0,3 17-1 0 0,1 12 64 0 0,-4-32-57 0 0,0 0 0 0 0,0 0 0 0 0,1-1 0 0 0,0 1 0 0 0,1-1 0 0 0,4 13 1 0 0,3 4 22 0 0,8 18 18 0 0,-17-41-61 0 0,1-1 1 0 0,0 1 0 0 0,0-1 0 0 0,1 0 0 0 0,-1 0 0 0 0,1 1 0 0 0,-1-2 0 0 0,1 1 0 0 0,4 3 0 0 0,-6-5-3 0 0,-1-1 0 0 0,1 1 1 0 0,0-1-1 0 0,0 1 0 0 0,-1-1 0 0 0,1 0 1 0 0,0 1-1 0 0,0-1 0 0 0,0 0 0 0 0,0 1 1 0 0,-1-1-1 0 0,1 0 0 0 0,0 0 0 0 0,0 0 1 0 0,0 0-1 0 0,0 0 0 0 0,0 0 0 0 0,0 0 1 0 0,0 0-1 0 0,0 0 0 0 0,-1-1 0 0 0,2 1 1 0 0,0-1 2 0 0,-1 0 1 0 0,0 0-1 0 0,1 0 1 0 0,-1 1-1 0 0,0-1 1 0 0,0-1-1 0 0,0 1 1 0 0,0 0-1 0 0,0 0 1 0 0,0 0-1 0 0,0 0 1 0 0,1-2-1 0 0,0-2 2 0 0,1 0 0 0 0,-1 0-1 0 0,0 0 1 0 0,0 0 0 0 0,-1 0-1 0 0,2-9 1 0 0,6-162 379 0 0,-9 143-378 0 0,-1 5 7 0 0,-1 0 0 0 0,-8-32 1 0 0,9 49-18 0 0,-5-13-32 0 0,0 0 0 0 0,-15-35-1 0 0,16 51 32 0 0,1-1-1 0 0,-1 1 1 0 0,0 0-1 0 0,-1 0 1 0 0,1 1-1 0 0,-10-9 1 0 0,14 15-1 0 0,1 0 1 0 0,-1 0-1 0 0,0 0 1 0 0,1 1-1 0 0,-1-1 1 0 0,0 0-1 0 0,0 0 1 0 0,0 1-1 0 0,0-1 1 0 0,0 1-1 0 0,1-1 1 0 0,-1 1-1 0 0,0-1 1 0 0,0 1-1 0 0,0-1 1 0 0,-1 1-1 0 0,1 0 1 0 0,0 0 0 0 0,0-1-1 0 0,0 1 1 0 0,0 0-1 0 0,0 0 1 0 0,0 0-1 0 0,0 0 1 0 0,0 0-1 0 0,0 1 1 0 0,0-1-1 0 0,0 0 1 0 0,0 0-1 0 0,0 1 1 0 0,0-1-1 0 0,0 1 1 0 0,0-1-1 0 0,0 0 1 0 0,0 1-1 0 0,0 0 1 0 0,0-1-1 0 0,0 1 1 0 0,0 0-1 0 0,0-1 1 0 0,1 1-1 0 0,-1 0 1 0 0,0 0-1 0 0,1 0 1 0 0,-2 1-1 0 0,-2 4 64 0 0,0 1-1 0 0,0 0 1 0 0,0 0 0 0 0,-4 14-1 0 0,6-17 21 0 0,-3 12-124 0 0,0 0-1 0 0,2 0 1 0 0,-1 0-1 0 0,2 0 1 0 0,0 1-1 0 0,1 18 1 0 0,8 101-402 0 0,-4-111 422 0 0,-1-10 16 0 0,1 0 0 0 0,0 0 0 0 0,10 26 0 0 0,-12-38 3 0 0,1 1-1 0 0,0-1 1 0 0,-1 1-1 0 0,2-1 1 0 0,-1 0 0 0 0,0 1-1 0 0,1-1 1 0 0,-1-1-1 0 0,1 1 1 0 0,0 0-1 0 0,0 0 1 0 0,0-1-1 0 0,0 0 1 0 0,0 0 0 0 0,0 0-1 0 0,1 0 1 0 0,-1 0-1 0 0,1-1 1 0 0,0 1-1 0 0,6 1 1 0 0,-7-3 10 0 0,0 1 1 0 0,0-1-1 0 0,0 1 1 0 0,0-1-1 0 0,0 0 1 0 0,0 0-1 0 0,0-1 1 0 0,0 1-1 0 0,0-1 1 0 0,0 1-1 0 0,0-1 1 0 0,0 0-1 0 0,0 0 0 0 0,-1 0 1 0 0,1-1-1 0 0,0 1 1 0 0,-1-1-1 0 0,1 1 1 0 0,-1-1-1 0 0,1 0 1 0 0,-1 0-1 0 0,0 0 1 0 0,1 0-1 0 0,-1 0 1 0 0,-1-1-1 0 0,4-4 1 0 0,1-3-2 0 0,-1 1 0 0 0,0-2 1 0 0,0 1-1 0 0,-2-1 1 0 0,1 1-1 0 0,-1-1 1 0 0,-1 0-1 0 0,2-17 0 0 0,-1-8 8 0 0,-3-47 0 0 0,0 60 3 0 0,-2 6-20 0 0,0 1 0 0 0,-6-26 0 0 0,5 28 0 0 0,1 7 0 0 0,-1 0 0 0 0,0-1 0 0 0,0 1 0 0 0,0 0 0 0 0,-6-8 0 0 0,8 14-4 0 0,1 0 0 0 0,-1 1 1 0 0,1-1-1 0 0,-1 1 0 0 0,1-1 0 0 0,-1 1 0 0 0,1-1 0 0 0,-1 1 0 0 0,0-1 1 0 0,1 1-1 0 0,-1-1 0 0 0,0 1 0 0 0,1 0 0 0 0,-1-1 0 0 0,0 1 0 0 0,0 0 1 0 0,1 0-1 0 0,-2-1 0 0 0,1 1 3 0 0,1 0 1 0 0,-1 0 0 0 0,1 0-1 0 0,0 0 1 0 0,-1 0 0 0 0,1 0-1 0 0,-1 0 1 0 0,1 0 0 0 0,0 0-1 0 0,-1 0 1 0 0,1 0 0 0 0,-1 0-1 0 0,1 0 1 0 0,0 0 0 0 0,-1 0-1 0 0,1 0 1 0 0,0 1 0 0 0,-1-1-1 0 0,1 0 1 0 0,-1 0-1 0 0,1 0 1 0 0,0 1 0 0 0,-1-1-1 0 0,1 0 1 0 0,0 0 0 0 0,0 1-1 0 0,-1-1 1 0 0,1 0 0 0 0,0 1-1 0 0,0-1 1 0 0,-1 0 0 0 0,1 1-1 0 0,0-1 1 0 0,0 0 0 0 0,0 1-1 0 0,0-1 1 0 0,-1 1-1 0 0,1 0 0 0 0,-2 2-9 0 0,0 0 1 0 0,1 1-1 0 0,-1-1 0 0 0,1 1 0 0 0,-1 0 1 0 0,1-1-1 0 0,0 1 0 0 0,1 0 1 0 0,-1 0-1 0 0,0 6 0 0 0,3 43-213 0 0,-1-36 185 0 0,1 19 61 0 0,2 0 0 0 0,13 56-1 0 0,-11-69-3 0 0,1 0-1 0 0,1 0 0 0 0,2-1 1 0 0,22 40-1 0 0,-27-53-12 0 0,0-1 0 0 0,1 0 0 0 0,0-1 0 0 0,0 0 0 0 0,11 11 0 0 0,-14-16-4 0 0,0 0 1 0 0,0 0 0 0 0,0 0 0 0 0,0 0 0 0 0,0 0 0 0 0,0-1 0 0 0,1 1 0 0 0,-1-1 0 0 0,0 0 0 0 0,1 0 0 0 0,-1-1-1 0 0,1 1 1 0 0,-1-1 0 0 0,1 1 0 0 0,-1-1 0 0 0,1 0 0 0 0,0 0 0 0 0,4-1 0 0 0,-4 0 10 0 0,0 0-1 0 0,0 0 1 0 0,1 0 0 0 0,-1-1-1 0 0,0 1 1 0 0,6-4 0 0 0,-9 4-9 0 0,0 0 1 0 0,0 1 0 0 0,0-1-1 0 0,1 0 1 0 0,-1 0 0 0 0,0 0-1 0 0,0 0 1 0 0,0 0 0 0 0,0 0-1 0 0,-1 0 1 0 0,1-1 0 0 0,0 1 0 0 0,0 0-1 0 0,-1 0 1 0 0,1-1 0 0 0,0 1-1 0 0,-1 0 1 0 0,0-1 0 0 0,1 1-1 0 0,-1 0 1 0 0,0-1 0 0 0,1 1 0 0 0,-1-3-1 0 0,-1-5 21 0 0,2 7-8 0 0,-1 0-1 0 0,0-1 0 0 0,0 1 0 0 0,-1 0 0 0 0,1 0 0 0 0,0 0 1 0 0,-1 0-1 0 0,1 0 0 0 0,-1 1 0 0 0,0-1 0 0 0,0 0 0 0 0,1 0 1 0 0,-1 0-1 0 0,0 0 0 0 0,-1 1 0 0 0,-1-3 0 0 0,-11-20 152 0 0,11 19-126 0 0,0 0-1 0 0,-1 0 1 0 0,1 0 0 0 0,-6-5-1 0 0,-17-17 50 0 0,18 17-90 0 0,0 1-1 0 0,-1 0 1 0 0,-1 0 0 0 0,0 1 0 0 0,0 0-1 0 0,-19-10 1 0 0,19 12-68 0 0,-1 2 0 0 0,-19-7 0 0 0,26 10 58 0 0,1 0-1 0 0,-1 1 1 0 0,0-1 0 0 0,0 1 0 0 0,0 0 0 0 0,0 0-1 0 0,0 0 1 0 0,0 1 0 0 0,1-1 0 0 0,-1 1-1 0 0,-7 2 1 0 0,11-3 7 0 0,-1 1 0 0 0,0-1 0 0 0,1 1 0 0 0,-1-1 0 0 0,1 1 0 0 0,-1 0 0 0 0,1-1 0 0 0,-1 1 0 0 0,1-1 0 0 0,-1 1 0 0 0,1 0 0 0 0,-1 0 0 0 0,1-1 0 0 0,0 1 0 0 0,0 0 0 0 0,-1 0 0 0 0,1-1 0 0 0,0 1 0 0 0,0 0 0 0 0,0 0 0 0 0,0 0 0 0 0,0 0 0 0 0,0-1 0 0 0,0 1 0 0 0,0 0 0 0 0,0 0 0 0 0,0 1 0 0 0,7 28-32 0 0,-6-23 44 0 0,4 10 26 0 0,0-1 0 0 0,0 0 1 0 0,2 0-1 0 0,10 20 0 0 0,40 56-585 0 0,-53-84 429 0 0,1-1 84 0 0,0-1-1 0 0,0 1 1 0 0,0-1-1 0 0,1 0 0 0 0,0 0 1 0 0,0 0-1 0 0,13 8 1 0 0,-14-11 51 0 0,-1 0 1 0 0,1-1-1 0 0,1 0 0 0 0,-1 0 1 0 0,0 0-1 0 0,1 0 1 0 0,-1-1-1 0 0,1 0 1 0 0,-1 0-1 0 0,1 0 0 0 0,-1-1 1 0 0,10 0-1 0 0,-9-1-9 0 0,-1 1-1 0 0,1-1 0 0 0,-1-1 1 0 0,1 1-1 0 0,-1-1 0 0 0,8-3 1 0 0,-10 4 0 0 0,-1 0 1 0 0,1-1-1 0 0,-1 1 1 0 0,1-1-1 0 0,-1 0 1 0 0,1 0 0 0 0,-1 1-1 0 0,0-2 1 0 0,0 1-1 0 0,0 0 1 0 0,0 0-1 0 0,-1-1 1 0 0,1 1 0 0 0,1-4-1 0 0,2-2 17 0 0,-5 7-8 0 0,1 0 0 0 0,-1 0 0 0 0,1 0 0 0 0,-1 1 1 0 0,1-1-1 0 0,-1 0 0 0 0,0 0 0 0 0,1 0 1 0 0,-1 0-1 0 0,0 0 0 0 0,0 0 0 0 0,1 0 1 0 0,-1-1-1 0 0,0 1 0 0 0,0 0 0 0 0,0 0 1 0 0,0 0-1 0 0,-1 0 0 0 0,1 0 0 0 0,0 0 0 0 0,0 0 1 0 0,-1 0-1 0 0,0-1 0 0 0,0-1 16 0 0,1 2-13 0 0,-1-1-1 0 0,1 0 1 0 0,-1 1 0 0 0,0-1 0 0 0,0 0-1 0 0,1 1 1 0 0,-1-1 0 0 0,-1 1 0 0 0,1-1-1 0 0,0 1 1 0 0,0 0 0 0 0,0-1 0 0 0,-1 1-1 0 0,1 0 1 0 0,0 0 0 0 0,-1 0 0 0 0,1 0-1 0 0,-4-1 1 0 0,-12-7 17 0 0,7 3-13 0 0,0 1 0 0 0,0 0-1 0 0,-1 1 1 0 0,-21-6 0 0 0,18 7-23 0 0,-6-2-11 0 0,-30-3 0 0 0,45 8 9 0 0,0-1 0 0 0,0 1 0 0 0,-1 0 1 0 0,1 1-1 0 0,0-1 0 0 0,0 1 0 0 0,0 0 0 0 0,0 0 0 0 0,0 1 0 0 0,1 0 0 0 0,-8 2 0 0 0,11-3-7 0 0,1 0 0 0 0,-1 0 0 0 0,0-1 0 0 0,0 1 0 0 0,0 0 1 0 0,1 0-1 0 0,-1 0 0 0 0,1 0 0 0 0,-1 0 0 0 0,0 0 0 0 0,1 0 0 0 0,0 0 0 0 0,-1 0 0 0 0,1 0 0 0 0,-1 0 0 0 0,1 0 0 0 0,0 0 0 0 0,0 0 0 0 0,0 0 0 0 0,0 0 0 0 0,0 0 1 0 0,0 1-1 0 0,0-1 0 0 0,0 0 0 0 0,0 0 0 0 0,0 0 0 0 0,1 0 0 0 0,-1 0 0 0 0,1 2 0 0 0,0 1-17 0 0,1 0 0 0 0,-1 0 0 0 0,1 0 0 0 0,0 0 0 0 0,0-1 0 0 0,4 6 1 0 0,3 1-47 0 0,0 0 0 0 0,0-1 0 0 0,1 0 0 0 0,0 0 0 0 0,0-1 0 0 0,1 0 0 0 0,15 7 0 0 0,-18-10 85 0 0,1-1 1 0 0,0 0-1 0 0,0-1 1 0 0,1 0 0 0 0,-1 0-1 0 0,0-1 1 0 0,1 0-1 0 0,0-1 1 0 0,-1 0 0 0 0,16 0-1 0 0,36-7-12 0 0,-60 6 8 0 0,-1 0-1 0 0,1 0 0 0 0,0 0 1 0 0,-1-1-1 0 0,1 1 0 0 0,0 0 1 0 0,-1 0-1 0 0,1 0 0 0 0,-1-1 1 0 0,1 1-1 0 0,-1 0 1 0 0,1-1-1 0 0,0 1 0 0 0,-1 0 1 0 0,1-1-1 0 0,-1 1 0 0 0,0-1 1 0 0,1 1-1 0 0,-1-1 0 0 0,1 1 1 0 0,-1-1-1 0 0,0 1 1 0 0,1-1-1 0 0,-1 1 0 0 0,0-1 1 0 0,1 1-1 0 0,-1-1 0 0 0,0 0 1 0 0,0 1-1 0 0,0-1 0 0 0,0 1 1 0 0,0-1-1 0 0,0 0 1 0 0,1 1-1 0 0,-1-1 0 0 0,0 0 1 0 0,-1 1-1 0 0,1-1 0 0 0,0 1 1 0 0,0-1-1 0 0,0 0 0 0 0,0 1 1 0 0,0-1-1 0 0,-1 0 1 0 0,1 1-1 0 0,-1-1 0 0 0,0-2 34 0 0,0 0-1 0 0,0 1 1 0 0,-1 0-1 0 0,1-1 1 0 0,-1 1-1 0 0,0 0 1 0 0,0 0 0 0 0,0 0-1 0 0,0 0 1 0 0,-2-2-1 0 0,-11-7 51 0 0,-1 1-1 0 0,1 1 1 0 0,-1 0 0 0 0,-1 1-1 0 0,0 1 1 0 0,-33-10 0 0 0,43 15-83 0 0,-6-2-34 0 0,-1 1-1 0 0,-19-1 1 0 0,29 3 2 0 0,0 1 1 0 0,0 0-1 0 0,-1 1 0 0 0,1-1 1 0 0,0 1-1 0 0,0-1 0 0 0,0 1 1 0 0,0 0-1 0 0,0 1 0 0 0,0-1 1 0 0,1 1-1 0 0,-7 3 0 0 0,10-5 19 0 0,-1 1-1 0 0,1 0 0 0 0,-1-1 1 0 0,1 1-1 0 0,-1 0 0 0 0,1 0 1 0 0,0-1-1 0 0,-1 1 0 0 0,1 0 1 0 0,0 0-1 0 0,0-1 0 0 0,0 1 1 0 0,0 0-1 0 0,0 0 1 0 0,0 0-1 0 0,0-1 0 0 0,0 1 1 0 0,0 0-1 0 0,0 0 0 0 0,0 0 1 0 0,0-1-1 0 0,0 1 0 0 0,1 0 1 0 0,-1 0-1 0 0,0-1 1 0 0,1 1-1 0 0,-1 0 0 0 0,0 0 1 0 0,1-1-1 0 0,-1 1 0 0 0,1 0 1 0 0,0 0-1 0 0,1 3-10 0 0,1-1-1 0 0,-1 1 1 0 0,1-1 0 0 0,6 7-1 0 0,-2-5-72 0 0,1 0 0 0 0,0 0 0 0 0,0-1 0 0 0,0 1 0 0 0,0-2 0 0 0,15 6 0 0 0,57 9-24 0 0,-32-7 109 0 0,-33-8 72 0 0,-1 0 0 0 0,1-1 0 0 0,19 0 0 0 0,-33-2 122 0 0,-6-12 36 0 0,3 10-193 0 0,-1 0 1 0 0,1 0-1 0 0,0 0 0 0 0,-1 0 0 0 0,1 1 1 0 0,-1-1-1 0 0,1 1 0 0 0,-1-1 0 0 0,0 1 1 0 0,0 0-1 0 0,-5-1 0 0 0,-34-6 174 0 0,33 6-176 0 0,-20-3-42 0 0,16 2 11 0 0,-1 1 0 0 0,0 0 1 0 0,1 1-1 0 0,-1 0 0 0 0,0 1 1 0 0,0 0-1 0 0,-21 4 0 0 0,35-4-8 0 0,0 0 0 0 0,0 0 0 0 0,0 0 0 0 0,0 0 0 0 0,-1 0 0 0 0,1 0 0 0 0,0 0 0 0 0,0 0 0 0 0,0 0 0 0 0,0 0 0 0 0,0 1 0 0 0,-1-1 0 0 0,1 0 0 0 0,0 0 0 0 0,0 0 0 0 0,0 0 0 0 0,0 0 0 0 0,0 0 0 0 0,0 0 0 0 0,-1 0 0 0 0,1 0 0 0 0,0 0 0 0 0,0 1 0 0 0,0-1 0 0 0,0 0 0 0 0,0 0 0 0 0,0 0 0 0 0,0 0 0 0 0,0 0 0 0 0,0 0 0 0 0,0 1 0 0 0,0-1 0 0 0,0 0 0 0 0,0 0 0 0 0,0 0 0 0 0,0 0 0 0 0,0 0 0 0 0,0 1 0 0 0,0-1 0 0 0,0 0 0 0 0,0 0 0 0 0,0 0 0 0 0,0 0 0 0 0,0 0 0 0 0,0 1 0 0 0,6 6-164 0 0,12 3-33 0 0,-4-5 107 0 0,1-1 1 0 0,-1-1 0 0 0,1 0-1 0 0,19 0 1 0 0,5 2 165 0 0,39 7 1 0 0,72 12 118 0 0,-104-16-107 0 0,-34-7-53 0 0,0 0-1 0 0,0 2 1 0 0,-1-1 0 0 0,1 2-1 0 0,12 4 1 0 0,61 23 53 0 0,-84-30 0 0 0,0-1-13 0 0,-2 0-63 0 0,1 0 0 0 0,0 0 0 0 0,0 0 0 0 0,0 0 0 0 0,0 0 0 0 0,0 0 0 0 0,0 0 0 0 0,0 0 0 0 0,0 0 0 0 0,0 0 0 0 0,0 0 0 0 0,0 0 0 0 0,-1 0 0 0 0,1 0 0 0 0,0 0 0 0 0,0 0 0 0 0,0 0 0 0 0,0 0 0 0 0,0 0 1 0 0,0 0-1 0 0,0 1 0 0 0,0-1 0 0 0,0 0 0 0 0,0 0 0 0 0,0 0 0 0 0,0 0 0 0 0,0 0 0 0 0,-1 0 0 0 0,1 0 0 0 0,0 0 0 0 0,0 0 0 0 0,0 0 0 0 0,0 0 0 0 0,0 0 0 0 0,0 0 0 0 0,0 1 0 0 0,0-1 0 0 0,0 0 0 0 0,0 0 0 0 0,0 0 0 0 0,0 0 0 0 0,0 0 0 0 0,0 0 0 0 0,0 0 0 0 0,0 0 0 0 0,0 0 0 0 0,0 0 0 0 0,0 1 0 0 0,0-1 0 0 0,0 0 1 0 0,0 0-1 0 0,0 0 0 0 0,0 0 0 0 0,0 0 0 0 0,0 0 0 0 0,1 0 0 0 0,-10 0 256 0 0,8 0-297 0 0,-33-7 146 0 0,0-1 0 0 0,0-2-1 0 0,-37-17 1 0 0,-56-15-24 0 0,112 38-132 0 0,0-1-1 0 0,0-1 1 0 0,1 0-1 0 0,-1-1 1 0 0,1-1 0 0 0,-14-9-1 0 0,26 15 50 0 0,1 1-9 0 0,-1 0 0 0 0,0-1-1 0 0,0 1 1 0 0,0 0 0 0 0,0 0 0 0 0,0 0-1 0 0,0 0 1 0 0,-1 0 0 0 0,1 1 0 0 0,0-1 0 0 0,0 1-1 0 0,-4-1 1 0 0,5 1-73 0 0,0 0-45 0 0,-1-1 98 0 0,1 8-98 0 0,1-5 239 0 0,0-2-113 0 0,0 0-1 0 0,1 1 0 0 0,-1-1 1 0 0,0 0-1 0 0,0 0 0 0 0,0 0 1 0 0,0 0-1 0 0,0 0 0 0 0,0 0 1 0 0,0 0-1 0 0,0 0 0 0 0,0 0 0 0 0,0 1 1 0 0,0-1-1 0 0,0 0 0 0 0,0 0 1 0 0,0 0-1 0 0,0 0 0 0 0,0 0 1 0 0,0 0-1 0 0,-1 0 0 0 0,1 0 1 0 0,0 0-1 0 0,0 1 0 0 0,0-1 1 0 0,0 0-1 0 0,0 0 0 0 0,0 0 0 0 0,0 0 1 0 0,0 0-1 0 0,0 0 0 0 0,0 0 1 0 0,0 0-1 0 0,0 0 0 0 0,0 0 1 0 0,0 0-1 0 0,-1 0 0 0 0,1 0 1 0 0,0 0-1 0 0,0 1 0 0 0,0-1 1 0 0,0 0-1 0 0,0 0 0 0 0,0 0 1 0 0,0 0-1 0 0,0 0 0 0 0,-1 0 0 0 0,1 0 1 0 0,0 0-1 0 0,0 0 0 0 0,0 0 1 0 0,0 0-1 0 0,0 0 0 0 0,0 0 1 0 0,0 0-1 0 0,0-1 0 0 0,0 1 1 0 0,-1 0-1 0 0,1 0 0 0 0,0 0 1 0 0,0 0-1 0 0,0 0 0 0 0,0 0 1 0 0,-1 0-59 0 0,-7-4 270 0 0,4 0-136 0 0,-10-2-138 0 0,10 5 7 0 0,5 3 3 0 0,0-2-26 0 0,0 1-40 0 0,2 2 107 0 0,0-1-18 0 0,-1-1 0 0 0,0 0 0 0 0,1 1 0 0 0,-1-1 0 0 0,1 0-1 0 0,0-1 1 0 0,-1 1 0 0 0,1 0 0 0 0,0-1 0 0 0,4 1 0 0 0,0 0-67 0 0,35 9 179 0 0,-1 2 0 0 0,49 23-1 0 0,-44-15-50 0 0,54 16 0 0 0,-81-30 34 0 0,-10-3 25 0 0,1 0 1 0 0,0 0 0 0 0,0-1-1 0 0,15 1 1 0 0,-19-3-47 0 0,0 0 0 0 0,-1 0 0 0 0,1 0-1 0 0,6-2 1 0 0,-7 2-30 0 0,-1-1 0 0 0,0 1 0 0 0,0-1-1 0 0,1 1 1 0 0,-1 1 0 0 0,0-1 0 0 0,1 0 0 0 0,-1 1-1 0 0,7 2 1 0 0,11 4-14 0 0,27 6 9 0 0,-45-12 18 0 0,0 0 0 0 0,-1 0 0 0 0,1 0-1 0 0,-1 0 1 0 0,1 1 0 0 0,5 3 0 0 0,14 7 70 0 0,-19-11-90 0 0,-1 0 0 0 0,1 0 0 0 0,-1 0 1 0 0,1 0-1 0 0,5 0 0 0 0,-4-1 2 0 0,0 1 0 0 0,0 0 0 0 0,0 0-1 0 0,0 0 1 0 0,0 0 0 0 0,-1 1 0 0 0,9 4 0 0 0,-9-4 13 0 0,-1-1 0 0 0,0 0 0 0 0,1 0 0 0 0,-1 0-1 0 0,0 0 1 0 0,1 0 0 0 0,-1-1 0 0 0,1 0 0 0 0,0 0 0 0 0,-1 0 0 0 0,1 0-1 0 0,-1 0 1 0 0,6-1 0 0 0,17 1-172 0 0,-25 1 238 0 0,15 2 83 0 0,8 3-172 0 0,25-1 64 0 0,13 2-33 0 0,-7 1-6 0 0,-51-8-25 0 0,44 5 0 0 0,-10 2 0 0 0,-33-5 11 0 0,10 1 84 0 0,25 2-1 0 0,-12-2 18 0 0,3-3-59 0 0,-28 0-51 0 0,0-1-1 0 0,-1 1 0 0 0,1 0 0 0 0,0 0 0 0 0,-1 1 0 0 0,1-1 0 0 0,0 0 0 0 0,-1 1 0 0 0,4 1 0 0 0,12 3-1 0 0,14 4 0 0 0,-13-6 6 0 0,-5-1 8 0 0,-1 1 0 0 0,1 0-1 0 0,-1 1 1 0 0,18 7 0 0 0,3 2 50 0 0,-5-13 85 0 0,-29 0-149 0 0,6 1 19 0 0,1-1 1 0 0,-1 2-1 0 0,0-1 0 0 0,12 5 0 0 0,-13-4-19 0 0,0 0 0 0 0,0 0 0 0 0,0 0 0 0 0,0-1 0 0 0,0 0 0 0 0,10 2 0 0 0,-5-3 30 0 0,-8-2-7 0 0,14-1-23 0 0,0 4-11 0 0,1-1 0 0 0,0 2-1 0 0,22 5 1 0 0,-25-3 9 0 0,-6-1 5 0 0,0-1 0 0 0,-1-1 1 0 0,10 2-1 0 0,13 4 26 0 0,-24-6-24 0 0,0 1 0 0 0,1-1-1 0 0,-1 0 1 0 0,9 1 0 0 0,4-2-5 0 0,-17 0 4 0 0,1 0 0 0 0,-1 0 0 0 0,1 1 0 0 0,-1-1 0 0 0,1 1 0 0 0,-1 0 0 0 0,0 0 0 0 0,1 0 0 0 0,-1 0 1 0 0,0 0-1 0 0,0 0 0 0 0,0 1 0 0 0,4 1 0 0 0,13 10 11 0 0,22 7-15 0 0,-39-17 0 0 0,1-1 0 0 0,12-1 0 0 0,-5 0 0 0 0,-8 2 0 0 0,12 2 0 0 0,-10-3 0 0 0,12 0 0 0 0,-14-2 0 0 0,0-1 0 0 0,0 1 0 0 0,-1 0 0 0 0,1 0 0 0 0,0-1 0 0 0,0 1 0 0 0,-1-1 0 0 0,1 0 0 0 0,0 1 0 0 0,-1-1 0 0 0,1 0 0 0 0,-1 0 0 0 0,1 0 0 0 0,-1 0 0 0 0,1 0 0 0 0,-1 0 0 0 0,0-1 0 0 0,1 1 0 0 0,-1 0 0 0 0,1-2 0 0 0,3-3 0 0 0,9-1 0 0 0,-10 4 0 0 0,0-1 0 0 0,0 1 0 0 0,0-1 0 0 0,-1 0 0 0 0,6-6 0 0 0,1-2 0 0 0,1-10 0 0 0,0 3 0 0 0,-10 16 0 0 0,0 0 0 0 0,0 1 0 0 0,0-1 0 0 0,1 1 0 0 0,0-1 0 0 0,3-3 0 0 0,6-12 0 0 0,-10 16 0 0 0,0 0 0 0 0,1 0 0 0 0,-1 0 0 0 0,1-1 0 0 0,-1 1 0 0 0,1 0 0 0 0,0 1 0 0 0,2-4 0 0 0,-1 2 0 0 0,0 0 0 0 0,-1 0 0 0 0,1 0 0 0 0,-1 0 0 0 0,0-1 0 0 0,0 0 0 0 0,0 1 0 0 0,0-1 0 0 0,2-6 0 0 0,2-4 0 0 0,-3 6 0 0 0,-1 1 0 0 0,0-1 0 0 0,2-12 0 0 0,0 0 0 0 0,7-16 0 0 0,-8 27 0 0 0,0 0 0 0 0,0 0 0 0 0,-1 0 0 0 0,0 0 0 0 0,-1 0 0 0 0,0-1 0 0 0,0-15 0 0 0,1-10 80 0 0,-2 30-68 0 0,-1 11-16 0 0,0 12-12 0 0,2 24 16 0 0,-1-7 0 0 0,0-28 0 0 0,-1 1 0 0 0,2-1 0 0 0,-1 0 0 0 0,1 0 0 0 0,1 8 0 0 0,-2-9 2 0 0,1 3-2 0 0,9 8-13 0 0,-9-18 13 0 0,0 1 0 0 0,-1-1 0 0 0,1 1 0 0 0,0-1 0 0 0,-1 0 0 0 0,1 1 0 0 0,-1-1 0 0 0,1 0 0 0 0,-1 1 0 0 0,1-1 0 0 0,-1 0 0 0 0,1 0 0 0 0,-1 1 0 0 0,0-1 0 0 0,1-1 0 0 0,3-17 73 0 0,-2 0 0 0 0,0 0-1 0 0,0-35 1 0 0,-2 22-59 0 0,0 11 11 0 0,-4-35 0 0 0,-20-164 47 0 0,19 152-168 0 0,5 64 107 0 0,-2 33-103 0 0,0 1 1 0 0,2 0 0 0 0,8 57 0 0 0,-5-51 109 0 0,-1-20-18 0 0,0 1 0 0 0,9 27 0 0 0,-10-37 1 0 0,0-5 0 0 0,-1 0 0 0 0,1 0-1 0 0,0 0 1 0 0,-1 0 0 0 0,1 0 0 0 0,0 0 0 0 0,0 0-1 0 0,0 0 1 0 0,1 0 0 0 0,-1 0 0 0 0,3 3 0 0 0,-3-5 219 0 0,12-8-91 0 0,-11 2-116 0 0,1 1-1 0 0,-2-1 1 0 0,1 0-1 0 0,0 0 1 0 0,-1 0-1 0 0,0 0 1 0 0,-1 0-1 0 0,1 0 1 0 0,-2-11-1 0 0,-5-61 63 0 0,2 39 5 0 0,-2 1 0 0 0,-1 0 0 0 0,-18-53 0 0 0,19 70-56 0 0,-5-13-126 0 0,-25-57 0 0 0,28 74 52 0 0,-2-1-1 0 0,0 1 1 0 0,-1 1 0 0 0,-22-26-1 0 0,-26-16 9 0 0,20 21 20 0 0,20 16 5 0 0,19 21-65 0 0,-2 7-112 0 0,2 5 129 0 0,0 0 0 0 0,1 1-1 0 0,0-1 1 0 0,1 0 0 0 0,5 19 0 0 0,-1-6-67 0 0,10 30 8 0 0,0-5 128 0 0,22 74-4 0 0,-35-113 2 0 0,0-3 1 0 0,0 0 0 0 0,0 0 0 0 0,0 0 0 0 0,1 0 0 0 0,8 11 0 0 0,-11-18 93 0 0,8-12 105 0 0,-7 6-191 0 0,-1 0 0 0 0,0 0 0 0 0,0 0 0 0 0,-1 0 0 0 0,1 1 0 0 0,-1-1 0 0 0,-1-8-1 0 0,-6-36 58 0 0,7 46-66 0 0,-17-80 24 0 0,-4 1 0 0 0,-51-129 0 0 0,-19-32 13 0 0,-7-82-203 0 0,78 249-103 0 0,8 25 142 0 0,-4-16-100 0 0,16 66 122 0 0,7 20-224 0 0,27 119-233 0 0,18 70 442 0 0,-40-169 120 0 0,34 110 13 0 0,-28-90 83 0 0,-12-36-59 0 0,2 0 0 0 0,11 23 1 0 0,-13-33-21 0 0,-1-2-5 0 0,0 0 1 0 0,0 0 0 0 0,1-1 0 0 0,1 0-1 0 0,0 0 1 0 0,0-1 0 0 0,14 14 0 0 0,-21-23-4 0 0,0 1 1 0 0,1-1-1 0 0,-1 0 1 0 0,0 1-1 0 0,1-1 1 0 0,-1 0-1 0 0,1 1 1 0 0,-1-1-1 0 0,1 0 1 0 0,-1 1-1 0 0,1-1 1 0 0,-1 0-1 0 0,1 0 1 0 0,-1 0-1 0 0,1 1 1 0 0,-1-1-1 0 0,1 0 1 0 0,-1 0-1 0 0,1 0 1 0 0,-1 0-1 0 0,1 0 1 0 0,-1 0-1 0 0,1 0 1 0 0,-1 0-1 0 0,1 0 1 0 0,0 0-1 0 0,0-1 2 0 0,-1 1 0 0 0,1-1 0 0 0,-1 0-1 0 0,0 1 1 0 0,1-1 0 0 0,-1 1 0 0 0,0-1 0 0 0,0 0 0 0 0,0 1 0 0 0,1-1-1 0 0,-1 0 1 0 0,0 1 0 0 0,0-1 0 0 0,0 0 0 0 0,0 1 0 0 0,0-1-1 0 0,0-1 1 0 0,-7-31 241 0 0,-35-100 30 0 0,-71-156-1 0 0,2 53-820 0 0,82 182 435 0 0,-3 1 0 0 0,-46-60-1 0 0,71 104 103 0 0,1 1 25 0 0,0 0-1 0 0,-13-12 1 0 0,18 19-88 0 0,-3 19-315 0 0,5 0 230 0 0,1-1 1 0 0,0 0-1 0 0,2 0 0 0 0,9 28 0 0 0,32 102 96 0 0,-41-137 39 0 0,51 141-65 0 0,-42-121 80 0 0,1-1 0 0 0,35 53-1 0 0,-46-77 0 0 0,3 3 29 0 0,-1-1 1 0 0,1 1-1 0 0,0-1 0 0 0,1 0 1 0 0,7 6-1 0 0,-14-13-21 0 0,1 1 0 0 0,-1-1 1 0 0,1 1-1 0 0,0-1 0 0 0,-1 1 0 0 0,1-1 0 0 0,-1 0 0 0 0,1 1 0 0 0,0-1 0 0 0,-1 0 1 0 0,1 0-1 0 0,0 1 0 0 0,-1-1 0 0 0,1 0 0 0 0,0 0 0 0 0,-1 0 0 0 0,1 0 1 0 0,0 0-1 0 0,-1 0 0 0 0,1 0 0 0 0,0 0 0 0 0,-1 0 0 0 0,1 0 0 0 0,0 0 0 0 0,-1 0 1 0 0,1-1-1 0 0,0 1 0 0 0,-1 0 0 0 0,1-1 0 0 0,0 1 0 0 0,-1 0 0 0 0,1-1 0 0 0,-1 1 1 0 0,1 0-1 0 0,-1-1 0 0 0,1 1 0 0 0,-1-1 0 0 0,1 1 0 0 0,-1-1 0 0 0,1 1 1 0 0,-1-1-1 0 0,1 0 0 0 0,-1 1 0 0 0,0-1 0 0 0,1 1 0 0 0,-1-1 0 0 0,0 0 0 0 0,0-1 1 0 0,2-1 29 0 0,-1-1 0 0 0,0 0 0 0 0,0 0 0 0 0,0 0 0 0 0,-1-1 0 0 0,1-6 0 0 0,-3-10 133 0 0,0 0-1 0 0,-9-37 1 0 0,-18-42 180 0 0,26 89-318 0 0,-8-19-77 0 0,-1 0-1 0 0,-1 1 1 0 0,-20-33-1 0 0,-57-77-85 0 0,29 48 0 0 0,40 59-17 0 0,-26-31 1 0 0,38 53 121 0 0,-1-1 1 0 0,0 1-1 0 0,0 0 1 0 0,-1 1 0 0 0,-1 1-1 0 0,-12-9 1 0 0,20 15 13 0 0,0 1 0 0 0,0-1 1 0 0,0 0-1 0 0,-1 1 0 0 0,1 0 1 0 0,0 0-1 0 0,-1 0 0 0 0,1 1 0 0 0,0 0 1 0 0,-1 0-1 0 0,1 0 0 0 0,-1 0 1 0 0,1 0-1 0 0,0 1 0 0 0,-1 0 0 0 0,1 0 1 0 0,0 0-1 0 0,0 0 0 0 0,-1 1 1 0 0,-5 3-1 0 0,2-1-17 0 0,1 0 0 0 0,-1 1-1 0 0,1 0 1 0 0,0 1 0 0 0,1-1 0 0 0,-1 1 0 0 0,1 0 0 0 0,0 1-1 0 0,-7 11 1 0 0,-1 1-20 0 0,1 1 0 0 0,1 0 0 0 0,1 1 0 0 0,-8 24 0 0 0,5-9 53 0 0,5-15-28 0 0,2 0 0 0 0,-10 42 0 0 0,13-41 23 0 0,0-3 0 0 0,2 1 0 0 0,0-1 0 0 0,0 29 0 0 0,3-35 8 0 0,-1-1-23 0 0,1-1 0 0 0,3 16 0 0 0,-3-24 13 0 0,0 0 0 0 0,-1 0 1 0 0,1 0-1 0 0,0-1 0 0 0,1 1 0 0 0,-1 0 1 0 0,0-1-1 0 0,1 1 0 0 0,0-1 0 0 0,-1 1 0 0 0,1-1 1 0 0,0 0-1 0 0,0 0 0 0 0,4 3 0 0 0,-6-5 2 0 0,1 1 0 0 0,0-1 0 0 0,0 0 0 0 0,0 1 0 0 0,0-1 0 0 0,0 0 0 0 0,0 0 0 0 0,0 1 0 0 0,0-1 0 0 0,0 0 0 0 0,0 0 0 0 0,0 0 0 0 0,0 0 0 0 0,0-1 0 0 0,0 1 0 0 0,0 0 0 0 0,0 0-1 0 0,0 0 1 0 0,0-1 0 0 0,0 1 0 0 0,0-1 0 0 0,0 1 0 0 0,0-1 0 0 0,-1 1 0 0 0,1-1 0 0 0,0 1 0 0 0,0-1 0 0 0,0 0 0 0 0,-1 1 0 0 0,1-1 0 0 0,0 0 0 0 0,0-1 0 0 0,5-4 3 0 0,-1-1 0 0 0,9-13 0 0 0,-9 13 11 0 0,2-6 41 0 0,-1-1 0 0 0,0 1 1 0 0,0-1-1 0 0,5-23 0 0 0,-6 22-41 0 0,0-8 2 0 0,0-1 0 0 0,-2 0-1 0 0,2-43 1 0 0,-5 56-15 0 0,0-22-24 0 0,-1 0 0 0 0,-2-1 0 0 0,-9-36 0 0 0,7 49-40 0 0,-2 0 1 0 0,0 0-1 0 0,-1 1 0 0 0,-19-33 0 0 0,27 52 61 0 0,-4-6-26 0 0,0 0 0 0 0,0 0-1 0 0,-1 0 1 0 0,0 1 0 0 0,0-1-1 0 0,-1 1 1 0 0,1 1 0 0 0,-13-11-1 0 0,16 15 25 0 0,-1-1 0 0 0,1 1 1 0 0,-1-1-1 0 0,1 1 0 0 0,-1 0 0 0 0,1 0 0 0 0,-1 0 0 0 0,0 0 0 0 0,1 1 0 0 0,-1-1 0 0 0,0 1 0 0 0,0-1 1 0 0,1 1-1 0 0,-1 0 0 0 0,0 0 0 0 0,0 0 0 0 0,1 1 0 0 0,-1-1 0 0 0,0 1 0 0 0,0-1 0 0 0,1 1 0 0 0,-1 0 1 0 0,0 0-1 0 0,1 0 0 0 0,-1 0 0 0 0,1 0 0 0 0,-1 1 0 0 0,-3 3 0 0 0,-11 9-48 0 0,2 1-1 0 0,0 1 0 0 0,0 1 1 0 0,2 0-1 0 0,0 1 1 0 0,-14 25-1 0 0,13-18 32 0 0,1 1 1 0 0,-11 34-1 0 0,8-21 19 0 0,-16 62 2 0 0,16-47 0 0 0,10-30 40 0 0,1 0 1 0 0,1 0-1 0 0,-1 32 0 0 0,4-48-10 0 0,1 4-3 0 0,1 0 1 0 0,0-1-1 0 0,0 1 0 0 0,1 0 0 0 0,7 21 1 0 0,-9-32-22 0 0,0 1 0 0 0,1-1 0 0 0,-1 0 0 0 0,0 0 0 0 0,1 0 0 0 0,-1 0 0 0 0,1 0 0 0 0,-1 1 0 0 0,1-1 0 0 0,0 0 0 0 0,-1 0 0 0 0,1 0 0 0 0,0-1 0 0 0,0 1 1 0 0,0 0-1 0 0,0 0 0 0 0,0 0 0 0 0,0 0 0 0 0,0-1 0 0 0,0 1 0 0 0,0-1 0 0 0,0 1 0 0 0,0-1 0 0 0,0 1 0 0 0,0-1 0 0 0,0 1 0 0 0,1-1 0 0 0,-1 0 0 0 0,0 0 0 0 0,0 0 0 0 0,0 1 0 0 0,1-1 0 0 0,-1 0 0 0 0,0 0 0 0 0,0-1 1 0 0,0 1-1 0 0,2 0 0 0 0,1-1 0 0 0,-1-1 0 0 0,0 1 0 0 0,0 0 0 0 0,0-1 0 0 0,0 0 0 0 0,-1 1 0 0 0,1-1 1 0 0,0 0-1 0 0,-1 0 0 0 0,1-1 0 0 0,-1 1 0 0 0,4-6 0 0 0,6-10 0 0 0,-1 0 0 0 0,-1-1 0 0 0,0-1-1 0 0,-2 1 1 0 0,0-2 0 0 0,-1 1 0 0 0,-1-1 0 0 0,-1 0 0 0 0,-1 0-1 0 0,2-28 1 0 0,-6 49-6 0 0,2-27-1 0 0,-1 1 0 0 0,-1-1 0 0 0,-5-33 0 0 0,4 53 4 0 0,0 1-1 0 0,0-1 1 0 0,-1 1 0 0 0,0-1-1 0 0,0 1 1 0 0,0 0-1 0 0,-1 0 1 0 0,0 0 0 0 0,0 0-1 0 0,-1 1 1 0 0,0-1-1 0 0,0 1 1 0 0,0 0 0 0 0,0 0-1 0 0,-1 0 1 0 0,0 0-1 0 0,0 1 1 0 0,-11-8 0 0 0,11 10-6 0 0,0 0 1 0 0,-1 0 0 0 0,1 0 0 0 0,-1 0 0 0 0,1 1-1 0 0,-1 0 1 0 0,0 0 0 0 0,0 0 0 0 0,1 1 0 0 0,-1 0-1 0 0,0 0 1 0 0,0 0 0 0 0,0 1 0 0 0,1 0 0 0 0,-1 0-1 0 0,0 1 1 0 0,1-1 0 0 0,-1 1 0 0 0,1 0 0 0 0,0 1-1 0 0,0-1 1 0 0,0 1 0 0 0,0 0 0 0 0,0 0 0 0 0,0 1-1 0 0,1-1 1 0 0,-1 1 0 0 0,1 0 0 0 0,0 1 0 0 0,-6 8-1 0 0,6-8-3 0 0,-12 16-71 0 0,1 0 0 0 0,1 2 1 0 0,-13 25-1 0 0,-38 114 41 0 0,54-128 24 0 0,2 0 0 0 0,-10 68 0 0 0,16-77 21 0 0,0 0 0 0 0,2 1 0 0 0,1-1 0 0 0,0 0 0 0 0,8 44 0 0 0,-7-68-3 0 0,-1 1 1 0 0,0-1-1 0 0,1 1 1 0 0,-1-1-1 0 0,1 0 1 0 0,-1 0-1 0 0,1 1 1 0 0,-1-1-1 0 0,1 0 1 0 0,0 0-1 0 0,0 1 1 0 0,-1-1-1 0 0,1 0 1 0 0,0 0-1 0 0,0 0 1 0 0,0 0-1 0 0,0 0 1 0 0,3 1-1 0 0,-3-2 3 0 0,0 1 0 0 0,0-1 0 0 0,0 0-1 0 0,0 1 1 0 0,1-1 0 0 0,-1 0-1 0 0,0 0 1 0 0,0 0 0 0 0,0 0-1 0 0,1 0 1 0 0,-1 0 0 0 0,0-1 0 0 0,0 1-1 0 0,0 0 1 0 0,1 0 0 0 0,-1-1-1 0 0,2 0 1 0 0,1-1-2 0 0,-1 0 0 0 0,1-1-1 0 0,0 1 1 0 0,0-1 0 0 0,-1 0-1 0 0,0 0 1 0 0,1 0 0 0 0,-1-1 0 0 0,0 1-1 0 0,3-6 1 0 0,7-13-7 0 0,-1 0 0 0 0,-1 0 0 0 0,8-27 0 0 0,-1 2 0 0 0,-6 19 6 0 0,12-50-1 0 0,-11 31 40 0 0,-8 31-42 0 0,0 0-1 0 0,3-28 1 0 0,-2-78-3 0 0,-7 107-3 0 0,0 0 1 0 0,-1 0-1 0 0,-1 0 0 0 0,0 0 1 0 0,-1 0-1 0 0,-7-17 0 0 0,9 29-13 0 0,1-1 0 0 0,-1 0-1 0 0,0 1 1 0 0,1-1-1 0 0,-2 1 1 0 0,1 0-1 0 0,0-1 1 0 0,-1 1-1 0 0,1 0 1 0 0,-1 1-1 0 0,0-1 1 0 0,0 0-1 0 0,-5-3 1 0 0,6 5 14 0 0,0 0 1 0 0,0 0 0 0 0,0 0 0 0 0,0 0 0 0 0,0 1 0 0 0,0-1-1 0 0,0 1 1 0 0,0-1 0 0 0,0 1 0 0 0,-1 0 0 0 0,1-1 0 0 0,0 1-1 0 0,0 0 1 0 0,-1 1 0 0 0,1-1 0 0 0,0 0 0 0 0,0 1 0 0 0,0-1-1 0 0,-1 1 1 0 0,1-1 0 0 0,0 1 0 0 0,0 0 0 0 0,0 0 0 0 0,0 0-1 0 0,-2 2 1 0 0,-12 8-31 0 0,0 1 0 0 0,2 1 0 0 0,-1 0 0 0 0,-15 20 0 0 0,-46 64-8 0 0,61-76 48 0 0,-7 12-81 0 0,3 1 0 0 0,-31 72 1 0 0,43-90 50 0 0,-12 33 86 0 0,3 0-1 0 0,-12 62 1 0 0,26-102-47 0 0,-7 29 79 0 0,2 0 0 0 0,1 1 0 0 0,2 0 0 0 0,2 53 0 0 0,2-91-94 0 0,1 12 1 0 0,0 1 0 0 0,7 25 0 0 0,-7-35-2 0 0,0-1 0 0 0,0 1 0 0 0,0-1 0 0 0,1 0 1 0 0,0 0-1 0 0,0 0 0 0 0,2 4 0 0 0,-3-6 3 0 0,0 0 0 0 0,0 0 0 0 0,0 0-1 0 0,1 0 1 0 0,-1 0 0 0 0,0 0 0 0 0,0 0 0 0 0,1 0 0 0 0,-1 0 0 0 0,1-1-1 0 0,-1 1 1 0 0,0-1 0 0 0,1 1 0 0 0,-1-1 0 0 0,1 1 0 0 0,0-1 0 0 0,1 0-1 0 0,-1 0 1 0 0,1 0 0 0 0,-1-1 0 0 0,1 1 0 0 0,-1-1 0 0 0,1 1 0 0 0,-1-1 0 0 0,0 0 0 0 0,1 0-1 0 0,-1 0 1 0 0,0-1 0 0 0,0 1 0 0 0,0 0 0 0 0,0-1 0 0 0,3-2 0 0 0,3-3 8 0 0,-1 0 0 0 0,8-10 0 0 0,17-23 36 0 0,-3-1 0 0 0,37-66 0 0 0,-55 86-30 0 0,-1 0 0 0 0,-1-1 0 0 0,0-1 0 0 0,-2 0 0 0 0,-1 0 0 0 0,-1 0 0 0 0,4-37 0 0 0,-8 43-44 0 0,0-1-1 0 0,-1 0 1 0 0,-1 1-1 0 0,-1-1 1 0 0,-4-18-1 0 0,5 31 16 0 0,-1 0 0 0 0,0-1-1 0 0,0 1 1 0 0,0 1-1 0 0,0-1 1 0 0,-1 0 0 0 0,0 0-1 0 0,0 1 1 0 0,-5-6-1 0 0,6 7 8 0 0,-1 1-1 0 0,0-1 1 0 0,0 1 0 0 0,0 0-1 0 0,0 0 1 0 0,0 0-1 0 0,0 1 1 0 0,0-1-1 0 0,-1 1 1 0 0,1-1-1 0 0,-1 1 1 0 0,1 0 0 0 0,-1 0-1 0 0,1 1 1 0 0,-6-1-1 0 0,4 1-5 0 0,0 0 0 0 0,-1 0 0 0 0,1 1-1 0 0,0 0 1 0 0,0 0 0 0 0,0 0 0 0 0,0 1-1 0 0,0 0 1 0 0,0 0 0 0 0,0 0 0 0 0,0 0 0 0 0,1 1-1 0 0,-1-1 1 0 0,1 1 0 0 0,-7 6 0 0 0,-1 2-44 0 0,1 0 0 0 0,0 0 1 0 0,1 1-1 0 0,-10 15 0 0 0,-10 19 23 0 0,2 1 0 0 0,2 2 0 0 0,2 0 0 0 0,-22 68 1 0 0,31-68 19 0 0,-15 97 0 0 0,26-123 33 0 0,0 8 50 0 0,1 0 1 0 0,1 1-1 0 0,2-1 1 0 0,5 46-1 0 0,-3-62-46 0 0,1 1 1 0 0,0-1-1 0 0,1 0 0 0 0,8 18 1 0 0,-10-27-24 0 0,0 0 0 0 0,1 0 0 0 0,0 0 0 0 0,0-1 1 0 0,1 0-1 0 0,0 1 0 0 0,-1-1 0 0 0,2-1 0 0 0,-1 1 0 0 0,1-1 1 0 0,-1 1-1 0 0,1-1 0 0 0,6 3 0 0 0,-9-6-3 0 0,0 1 0 0 0,1-1 0 0 0,-1 0 0 0 0,0-1 0 0 0,1 1 0 0 0,-1 0 0 0 0,1-1 0 0 0,-1 1 0 0 0,1-1 0 0 0,-1 0 0 0 0,1 0 0 0 0,-1 0 0 0 0,1 0 0 0 0,-1 0 0 0 0,1 0 0 0 0,-1-1 0 0 0,1 1 0 0 0,-1-1 0 0 0,1 0 0 0 0,-1 0 0 0 0,0 0 0 0 0,1 0 0 0 0,-1 0 0 0 0,0 0 0 0 0,0-1 0 0 0,0 1 0 0 0,0-1 0 0 0,0 1 0 0 0,3-4 0 0 0,2-3 0 0 0,1-1 0 0 0,-1 1 0 0 0,-1-2 0 0 0,1 1 0 0 0,5-14 0 0 0,7-16 38 0 0,23-70 0 0 0,-24 59 23 0 0,-4 5-24 0 0,-2-1 0 0 0,8-67 0 0 0,-15 74-37 0 0,-2-1 0 0 0,-2 0 0 0 0,-3-40 0 0 0,-2 49 15 0 0,-2-1 0 0 0,0 1 0 0 0,-21-55 0 0 0,26 81-12 0 0,-1 1-1 0 0,0 0 1 0 0,0 0 0 0 0,0 0-1 0 0,-1 0 1 0 0,1 0 0 0 0,-1 0-1 0 0,0 1 1 0 0,0-1 0 0 0,0 1 0 0 0,-1 0-1 0 0,1 0 1 0 0,-1 0 0 0 0,1 0-1 0 0,-6-2 1 0 0,7 4-11 0 0,0 0 1 0 0,-1 0-1 0 0,1 0 0 0 0,-1 0 1 0 0,1 1-1 0 0,-1-1 0 0 0,0 1 1 0 0,1-1-1 0 0,-1 1 0 0 0,0 0 1 0 0,1 0-1 0 0,-1 0 0 0 0,0 0 1 0 0,1 0-1 0 0,-1 1 0 0 0,1-1 1 0 0,-1 1-1 0 0,0 0 0 0 0,1 0 1 0 0,-1 0-1 0 0,1 0 0 0 0,0 0 1 0 0,-1 1-1 0 0,1-1 0 0 0,0 0 1 0 0,-3 4-1 0 0,-16 15-71 0 0,2 0 0 0 0,1 2 1 0 0,-28 40-1 0 0,30-40 26 0 0,-5 8-8 0 0,6-12 6 0 0,2 2 0 0 0,-21 38 0 0 0,-44 114 41 0 0,58-126 159 0 0,-26 90-1 0 0,43-123-129 0 0,-4 14 20 0 0,2 0 0 0 0,-2 28-1 0 0,3-22 11 0 0,3-28-40 0 0,1-1 0 0 0,0 1 0 0 0,0 0 0 0 0,0 0 0 0 0,1-1 0 0 0,0 1 0 0 0,-1 0 0 0 0,2-1 0 0 0,-1 1 0 0 0,0-1 0 0 0,1 1 0 0 0,3 4-1 0 0,-5-8-3 0 0,1 0-1 0 0,-1-1 1 0 0,1 1-1 0 0,0 0 0 0 0,0-1 1 0 0,-1 1-1 0 0,1-1 1 0 0,0 1-1 0 0,0-1 0 0 0,0 1 1 0 0,0-1-1 0 0,0 0 1 0 0,-1 1-1 0 0,1-1 0 0 0,0 0 1 0 0,0 0-1 0 0,0 1 1 0 0,0-1-1 0 0,0 0 1 0 0,0 0-1 0 0,0 0 0 0 0,0 0 1 0 0,0 0-1 0 0,0-1 1 0 0,0 1-1 0 0,0 0 0 0 0,0 0 1 0 0,1-1-1 0 0,1 0 0 0 0,0 0 0 0 0,0 0 0 0 0,0-1 0 0 0,0 1 0 0 0,-1-1-1 0 0,1 0 1 0 0,4-3 0 0 0,11-12 0 0 0,1-1 0 0 0,22-30 0 0 0,0 1 0 0 0,-26 31 0 0 0,18-25 0 0 0,-20 22 0 0 0,0-1 0 0 0,-2 1 0 0 0,-1-2 0 0 0,13-32 0 0 0,-18 37-1 0 0,5-13 95 0 0,-1 0-1 0 0,8-47 1 0 0,-13 50-17 0 0,-1 6-143 0 0,1-26 0 0 0,-4 38 42 0 0,-1 1 1 0 0,1 0 0 0 0,-1 0-1 0 0,-1 0 1 0 0,1 0-1 0 0,-1 0 1 0 0,-4-10-1 0 0,5 15 23 0 0,0 0 0 0 0,0 0 0 0 0,0 0-1 0 0,0 1 1 0 0,-1-1 0 0 0,1 0-1 0 0,0 0 1 0 0,-1 1 0 0 0,0-1-1 0 0,1 1 1 0 0,-1-1 0 0 0,0 1-1 0 0,0 0 1 0 0,0-1 0 0 0,0 1-1 0 0,0 0 1 0 0,0 0 0 0 0,0 1-1 0 0,0-1 1 0 0,0 0 0 0 0,0 1 0 0 0,-1-1-1 0 0,1 1 1 0 0,0 0 0 0 0,0-1-1 0 0,-1 1 1 0 0,1 0 0 0 0,0 1-1 0 0,0-1 1 0 0,0 0 0 0 0,-4 1-1 0 0,-2 1 32 0 0,-1 0 0 0 0,1 1 0 0 0,-1 0 0 0 0,1 1 0 0 0,0-1-1 0 0,-13 9 1 0 0,6-3-68 0 0,1 1 0 0 0,0 0 0 0 0,0 1-1 0 0,1 0 1 0 0,1 1 0 0 0,0 1 0 0 0,0-1 0 0 0,1 2 0 0 0,1 0-1 0 0,-10 17 1 0 0,-1 7-15 0 0,-86 175-70 0 0,94-182 177 0 0,1 0 0 0 0,2 1 1 0 0,1 0-1 0 0,2 1 0 0 0,-4 35 0 0 0,10-62-42 0 0,1 0 0 0 0,0 0 0 0 0,0 1 0 0 0,3 11 0 0 0,-3-16-11 0 0,0 0 0 0 0,1 1 0 0 0,0-1-1 0 0,0 0 1 0 0,0 0 0 0 0,0 0 0 0 0,0 0 0 0 0,0 0 0 0 0,0 0 0 0 0,0 0 0 0 0,1 0 0 0 0,-1 0 0 0 0,1 0-1 0 0,0-1 1 0 0,-1 1 0 0 0,3 1 0 0 0,-2-2-1 0 0,-1-1 0 0 0,0 1 0 0 0,0 0 0 0 0,0-1 0 0 0,0 0 0 0 0,0 1 0 0 0,1-1 0 0 0,-1 0 0 0 0,0 0 0 0 0,0 1 0 0 0,1-1 0 0 0,-1 0 0 0 0,0 0 0 0 0,0 0 0 0 0,1 0 0 0 0,-1-1 0 0 0,0 1 0 0 0,0 0 0 0 0,0-1 0 0 0,1 1 0 0 0,-1 0 0 0 0,0-1 0 0 0,0 1 0 0 0,0-1 0 0 0,0 0 0 0 0,0 1 0 0 0,2-3 0 0 0,2-1 0 0 0,0-1 0 0 0,0 1 0 0 0,-1-1 0 0 0,5-7 0 0 0,0 1 0 0 0,35-44 0 0 0,-25 29 0 0 0,30-29 0 0 0,-21 26 0 0 0,-2-1 0 0 0,-1-1 0 0 0,-2 0 0 0 0,0-2 0 0 0,29-60 0 0 0,-37 60 0 0 0,-1-1 0 0 0,18-63 0 0 0,-31 91 0 0 0,0 1 0 0 0,0 0 0 0 0,0-11 0 0 0,-1 14 0 0 0,0 0 0 0 0,0 0 0 0 0,0 0 0 0 0,0 0 0 0 0,-1 0 0 0 0,1 0 0 0 0,-1 0 0 0 0,1 0 0 0 0,-1 0 0 0 0,0 0 0 0 0,0 0 0 0 0,0 1 0 0 0,-2-4 0 0 0,2 4-2 0 0,1 1-1 0 0,-1-1 1 0 0,0 0 0 0 0,0 1 0 0 0,0-1-1 0 0,0 1 1 0 0,0 0 0 0 0,0-1-1 0 0,0 1 1 0 0,0 0 0 0 0,0-1-1 0 0,0 1 1 0 0,0 0 0 0 0,0 0-1 0 0,0 0 1 0 0,0 0 0 0 0,0 0-1 0 0,0 0 1 0 0,0 0 0 0 0,0 0-1 0 0,0 0 1 0 0,0 1 0 0 0,0-1-1 0 0,0 0 1 0 0,0 1 0 0 0,0-1-1 0 0,0 1 1 0 0,0-1 0 0 0,-1 2-1 0 0,-5 1 3 0 0,1 1-1 0 0,-11 9 1 0 0,14-11-1 0 0,-5 5-4 0 0,0 1 0 0 0,1 0 0 0 0,-1 0 0 0 0,2 0 0 0 0,-8 11 0 0 0,-26 50-149 0 0,21-33 58 0 0,-1 2 74 0 0,1 2-1 0 0,2 0 1 0 0,2 2 0 0 0,-12 51-1 0 0,16-42 72 0 0,3 1 1 0 0,2 0-1 0 0,2 0 1 0 0,3 1-1 0 0,7 75 0 0 0,-4-111-36 0 0,1 1 1 0 0,0 0-1 0 0,2-1 0 0 0,0 0 0 0 0,0 0 1 0 0,2 0-1 0 0,0-1 0 0 0,11 18 0 0 0,-14-27-5 0 0,0-1-1 0 0,1 0 0 0 0,0 0 1 0 0,0 0-1 0 0,1-1 0 0 0,-1 0 1 0 0,1 0-1 0 0,0 0 1 0 0,8 4-1 0 0,-8-6 7 0 0,0 0 1 0 0,-1-1-1 0 0,1 0 1 0 0,0 0-1 0 0,0 0 0 0 0,0-1 1 0 0,0 0-1 0 0,0 0 1 0 0,0 0-1 0 0,0-1 0 0 0,1 0 1 0 0,10-1-1 0 0,-10-1-13 0 0,1 0 0 0 0,0 0 0 0 0,-1 0 0 0 0,1-1 1 0 0,-1 0-1 0 0,0 0 0 0 0,0-1 0 0 0,0 0 0 0 0,-1 0 0 0 0,1-1 0 0 0,-1 1 0 0 0,0-2 0 0 0,9-9 0 0 0,3-4-2 0 0,-2-2 0 0 0,26-40 0 0 0,-4-2 90 0 0,-3-1 1 0 0,45-117-1 0 0,-59 122-16 0 0,-3-1 0 0 0,-2 0 0 0 0,12-95 0 0 0,-25 119-63 0 0,0-51 0 0 0,-4 70-11 0 0,0 1 1 0 0,-1 0-1 0 0,-1-1 0 0 0,0 1 1 0 0,-9-21-1 0 0,10 31 1 0 0,0 1 0 0 0,0-1 0 0 0,-1 1 0 0 0,0 0 0 0 0,-1 0 0 0 0,1 0 0 0 0,-1 0 0 0 0,0 0 0 0 0,0 1 0 0 0,0 0 0 0 0,0 0 0 0 0,-8-5 0 0 0,9 7 0 0 0,-1 0 0 0 0,0 0 0 0 0,1 0 0 0 0,-1 1 0 0 0,0-1 0 0 0,0 1 0 0 0,0 0 0 0 0,0 0 0 0 0,0 0 0 0 0,0 1 0 0 0,-1-1 0 0 0,1 1 0 0 0,0 0 0 0 0,0 1 0 0 0,0-1 0 0 0,0 1 0 0 0,0-1 0 0 0,-6 3 0 0 0,3-1-11 0 0,0 1 1 0 0,1 0-1 0 0,-1 1 0 0 0,1-1 0 0 0,0 1 0 0 0,0 0 1 0 0,0 1-1 0 0,1-1 0 0 0,-1 1 0 0 0,1 0 0 0 0,0 1 1 0 0,-6 8-1 0 0,-4 8-53 0 0,1 0-1 0 0,-12 26 1 0 0,16-29 49 0 0,-87 188-56 0 0,82-165 58 0 0,1 2 0 0 0,3-1-1 0 0,-7 49 1 0 0,10-36 76 0 0,-1 67 1 0 0,8-105-48 0 0,2 0 0 0 0,0 0-1 0 0,2 0 1 0 0,0-1 0 0 0,0 1 0 0 0,2-1 0 0 0,0 1 0 0 0,8 15-1 0 0,-10-25-7 0 0,1-1-1 0 0,1 1 0 0 0,-1-1 0 0 0,1 0 0 0 0,1-1 0 0 0,-1 1 0 0 0,1-1 0 0 0,0 0 0 0 0,0 0 0 0 0,14 8 0 0 0,-17-12-5 0 0,0 0 1 0 0,1 0-1 0 0,-1 0 0 0 0,1 0 1 0 0,0-1-1 0 0,-1 0 0 0 0,1 0 1 0 0,0 0-1 0 0,0 0 0 0 0,0 0 1 0 0,0-1-1 0 0,0 0 0 0 0,0 0 1 0 0,0 0-1 0 0,0 0 1 0 0,-1 0-1 0 0,1-1 0 0 0,0 0 1 0 0,0 0-1 0 0,0 0 0 0 0,0 0 1 0 0,-1-1-1 0 0,1 1 0 0 0,-1-1 1 0 0,6-3-1 0 0,5-6 7 0 0,0 0-1 0 0,-1 0 0 0 0,-1-1 1 0 0,0-1-1 0 0,14-18 1 0 0,47-76 57 0 0,-28 28 4 0 0,57-140-1 0 0,-80 162-10 0 0,-3-1 0 0 0,14-70 0 0 0,-28 101-128 0 0,4-53 0 0 0,-9 64 40 0 0,0 0 1 0 0,-1 0-1 0 0,0 0 1 0 0,-6-26-1 0 0,5 36 21 0 0,0 1 0 0 0,0-1 0 0 0,0 1 1 0 0,0-1-1 0 0,-1 1 0 0 0,0 0 0 0 0,0 0 0 0 0,-1 0 0 0 0,1 0 0 0 0,-1 0 0 0 0,-5-4 0 0 0,7 7 5 0 0,1 1 0 0 0,-1 0-1 0 0,0-1 1 0 0,0 1-1 0 0,0 0 1 0 0,0 0-1 0 0,0 0 1 0 0,0 0-1 0 0,0 1 1 0 0,0-1 0 0 0,-1 1-1 0 0,1-1 1 0 0,0 1-1 0 0,0 0 1 0 0,-1-1-1 0 0,1 1 1 0 0,0 0 0 0 0,0 1-1 0 0,0-1 1 0 0,-1 0-1 0 0,1 1 1 0 0,0-1-1 0 0,0 1 1 0 0,0 0 0 0 0,-1-1-1 0 0,1 1 1 0 0,0 0-1 0 0,0 0 1 0 0,1 1-1 0 0,-1-1 1 0 0,0 0 0 0 0,-2 3-1 0 0,-7 5-40 0 0,0 0-1 0 0,1 1 1 0 0,0 0 0 0 0,1 1-1 0 0,-15 21 1 0 0,-30 66 20 0 0,39-70 26 0 0,0 5-2 0 0,2 0 0 0 0,1 1 0 0 0,-13 62 0 0 0,17-47 83 0 0,2-1-1 0 0,0 74 1 0 0,6-82 35 0 0,3-1 0 0 0,0 0 0 0 0,13 50 0 0 0,-14-78-113 0 0,2 0 0 0 0,-1-1 0 0 0,1 0 0 0 0,1 0 0 0 0,-1 0 0 0 0,2 0 0 0 0,-1 0 0 0 0,11 12-1 0 0,-12-18-11 0 0,0 1 0 0 0,0 0 0 0 0,0-1 0 0 0,1 0 0 0 0,-1 0 0 0 0,1 0 0 0 0,0-1 0 0 0,0 1 0 0 0,0-1 0 0 0,1-1 0 0 0,-1 1 0 0 0,1-1 0 0 0,-1 0 0 0 0,1 0 0 0 0,0 0 0 0 0,11 1 0 0 0,-12-3 17 0 0,0-1 0 0 0,0 1 0 0 0,0-1 0 0 0,-1 0 0 0 0,1 0 0 0 0,0-1 0 0 0,0 1 0 0 0,-1-1 0 0 0,1 0 0 0 0,-1 0 0 0 0,0-1 0 0 0,0 1 0 0 0,0-1 0 0 0,0 0 0 0 0,0 0 0 0 0,5-6 0 0 0,2-2 16 0 0,-1 0 0 0 0,0-1-1 0 0,-1 0 1 0 0,9-16 0 0 0,27-54 158 0 0,60-158 0 0 0,-90 202-190 0 0,-2-1 0 0 0,-2-1-1 0 0,-2 0 1 0 0,-2-1 0 0 0,4-60 0 0 0,-10 85-22 0 0,-2 0 1 0 0,0 0-1 0 0,-1 0 1 0 0,0 1-1 0 0,-8-26 0 0 0,8 32-18 0 0,-1 0 1 0 0,-1 1-1 0 0,0-1 0 0 0,0 1 0 0 0,0-1 0 0 0,-1 2 0 0 0,-1-1 0 0 0,1 0 0 0 0,-1 1 0 0 0,-11-11 0 0 0,14 16 39 0 0,0 0-1 0 0,1-1 1 0 0,-1 1 0 0 0,-1 0-1 0 0,1 1 1 0 0,0-1 0 0 0,0 1-1 0 0,-1-1 1 0 0,1 1 0 0 0,-1 0-1 0 0,1 0 1 0 0,-1 0 0 0 0,1 1-1 0 0,-1-1 1 0 0,0 1 0 0 0,1 0-1 0 0,-1 0 1 0 0,1 0 0 0 0,-1 1-1 0 0,0-1 1 0 0,1 1 0 0 0,-1 0-1 0 0,1 0 1 0 0,-1 0 0 0 0,1 0-1 0 0,0 1 1 0 0,-1-1 0 0 0,-3 3-1 0 0,-3 3-5 0 0,1 0 0 0 0,-1 0 0 0 0,1 0 0 0 0,0 1 0 0 0,1 1 0 0 0,0 0 0 0 0,-10 14 0 0 0,-9 13 12 0 0,1 2 0 0 0,2 1 0 0 0,2 1 0 0 0,2 0 0 0 0,1 2 0 0 0,-16 56 0 0 0,21-50 26 0 0,3 0-1 0 0,2 1 1 0 0,3 0-1 0 0,1 1 1 0 0,2-1 0 0 0,5 52-1 0 0,-1-86 17 0 0,1 0 0 0 0,1-1 0 0 0,0 1 0 0 0,1-1 0 0 0,0 0 0 0 0,2 0 0 0 0,-1 0 0 0 0,13 21 0 0 0,-14-28-34 0 0,1-1 0 0 0,-1 1 1 0 0,1-1-1 0 0,0 0 0 0 0,0-1 0 0 0,1 1 0 0 0,0-1 0 0 0,0 0 0 0 0,0 0 0 0 0,0-1 0 0 0,1 0 0 0 0,0 0 0 0 0,0-1 0 0 0,0 0 0 0 0,0 0 0 0 0,0 0 0 0 0,1-1 0 0 0,9 2 0 0 0,-12-3-7 0 0,1-1 0 0 0,-1 0 0 0 0,1 0 0 0 0,-1 0 0 0 0,0-1 0 0 0,1 0 0 0 0,-1 0 0 0 0,0 0-1 0 0,1 0 1 0 0,-1-1 0 0 0,0 0 0 0 0,0 0 0 0 0,0-1 0 0 0,0 1 0 0 0,-1-1 0 0 0,1 0 0 0 0,5-5 0 0 0,5-5-4 0 0,-1-1-1 0 0,0-1 1 0 0,16-21-1 0 0,-26 32 5 0 0,20-28 33 0 0,-2 0 0 0 0,-1-2 0 0 0,-2 0-1 0 0,21-49 1 0 0,40-155 131 0 0,-70 202-156 0 0,-2 0 0 0 0,-1 0 0 0 0,-2 0 0 0 0,-2-1 0 0 0,-1 0 0 0 0,-2 0 0 0 0,-7-62 0 0 0,4 82-46 0 0,-1-1 0 0 0,-1 1 0 0 0,0 0 0 0 0,-2 0 0 0 0,0 1 0 0 0,-9-17 0 0 0,10 23 11 0 0,1 1 1 0 0,-2 0 0 0 0,1 0-1 0 0,-1 1 1 0 0,0 0 0 0 0,-1 0-1 0 0,0 0 1 0 0,0 1 0 0 0,-1 1-1 0 0,0-1 1 0 0,-10-5-1 0 0,14 10 13 0 0,0 0 0 0 0,1 1 0 0 0,-1-1 0 0 0,0 1-1 0 0,0 0 1 0 0,0 0 0 0 0,1 1 0 0 0,-1-1 0 0 0,0 1-1 0 0,0 0 1 0 0,0 0 0 0 0,0 1 0 0 0,0-1-1 0 0,0 1 1 0 0,0 1 0 0 0,0-1 0 0 0,1 0 0 0 0,-1 1-1 0 0,0 0 1 0 0,1 0 0 0 0,-8 5 0 0 0,2 0-6 0 0,0 0 1 0 0,0 0-1 0 0,1 1 0 0 0,0 0 1 0 0,1 1-1 0 0,0 0 0 0 0,0 0 1 0 0,-6 11-1 0 0,-13 22-64 0 0,3 0-1 0 0,2 2 0 0 0,1 0 1 0 0,3 2-1 0 0,1 0 1 0 0,-18 83-1 0 0,28-81 195 0 0,2 1 0 0 0,2 0 0 0 0,5 66 0 0 0,0-84-27 0 0,1 0 0 0 0,2 0 0 0 0,1 0-1 0 0,2-1 1 0 0,13 38 0 0 0,-12-45-54 0 0,1-1-1 0 0,1 0 1 0 0,1 0-1 0 0,1-1 1 0 0,0-1-1 0 0,2 0 1 0 0,20 22-1 0 0,-29-36-25 0 0,0-1-1 0 0,0 1 0 0 0,0-1 0 0 0,0 0 0 0 0,1-1 0 0 0,0 0 0 0 0,0 0 0 0 0,0 0 0 0 0,1-1 0 0 0,-1 0 0 0 0,1 0 0 0 0,0-1 0 0 0,-1 0 1 0 0,1 0-1 0 0,0-1 0 0 0,0 0 0 0 0,0-1 0 0 0,0 1 0 0 0,0-2 0 0 0,0 1 0 0 0,1-1 0 0 0,-1 0 0 0 0,-1-1 0 0 0,1 1 0 0 0,0-2 0 0 0,0 1 0 0 0,-1-1 1 0 0,1 0-1 0 0,-1-1 0 0 0,0 0 0 0 0,0 0 0 0 0,0 0 0 0 0,-1-1 0 0 0,0 0 0 0 0,8-8 0 0 0,0-2 12 0 0,-2 0-1 0 0,1-1 0 0 0,-2-1 1 0 0,0 0-1 0 0,-1 0 0 0 0,12-29 1 0 0,-1-8 44 0 0,13-55-1 0 0,-19 48 5 0 0,-3 1-1 0 0,5-79 0 0 0,-16 99-37 0 0,-2-1 0 0 0,-1 0-1 0 0,-13-63 1 0 0,12 91-62 0 0,1 0-1 0 0,-2 0 1 0 0,0 0 0 0 0,0 1-1 0 0,-1-1 1 0 0,-1 1 0 0 0,0 0-1 0 0,-1 1 1 0 0,0-1 0 0 0,0 1-1 0 0,-15-15 1 0 0,17 20 15 0 0,-1 1 0 0 0,1 0 0 0 0,-1 0 0 0 0,-1 0 0 0 0,1 1 0 0 0,-1 0 0 0 0,1 0 0 0 0,-1 1 0 0 0,0-1 0 0 0,-1 2 0 0 0,1-1 0 0 0,0 1 0 0 0,-1 0-1 0 0,1 1 1 0 0,-1-1 0 0 0,0 1 0 0 0,1 1 0 0 0,-1 0 0 0 0,0 0 0 0 0,-14 2 0 0 0,11 1-7 0 0,0 0 0 0 0,0 0 1 0 0,1 1-1 0 0,-1 0 0 0 0,1 1 0 0 0,0 0 0 0 0,0 1 0 0 0,1 0 1 0 0,-15 12-1 0 0,1 2-65 0 0,1 1 0 0 0,-26 31 1 0 0,30-32 52 0 0,1 1 1 0 0,1 1 0 0 0,1 0 0 0 0,-18 35 0 0 0,5 6 35 0 0,-23 83 0 0 0,44-115 82 0 0,1 1 0 0 0,1 0 0 0 0,2 0 0 0 0,1 1 0 0 0,3 34 0 0 0,0-47-38 0 0,1 0 0 0 0,1-1 1 0 0,0 1-1 0 0,2-1 0 0 0,0 0 0 0 0,1 0 0 0 0,1-1 0 0 0,1 0 0 0 0,1 0 0 0 0,0-1 0 0 0,1 0 1 0 0,1 0-1 0 0,0-1 0 0 0,1-1 0 0 0,1 0 0 0 0,19 17 0 0 0,-26-26-31 0 0,1-1 1 0 0,-1 0-1 0 0,1-1 0 0 0,0 0 1 0 0,1 0-1 0 0,-1 0 0 0 0,1-1 0 0 0,-1 0 1 0 0,1 0-1 0 0,0-1 0 0 0,0 0 0 0 0,0 0 1 0 0,1-1-1 0 0,-1 0 0 0 0,0-1 1 0 0,0 1-1 0 0,1-2 0 0 0,-1 1 0 0 0,0-1 1 0 0,0 0-1 0 0,12-4 0 0 0,-11 2-6 0 0,0 1 0 0 0,0-2 0 0 0,-1 1 0 0 0,1-1 0 0 0,-1-1 0 0 0,0 1 0 0 0,0-1 0 0 0,-1-1-1 0 0,1 1 1 0 0,-1-1 0 0 0,0-1 0 0 0,-1 1 0 0 0,0-1 0 0 0,0 0 0 0 0,0-1 0 0 0,-1 1 0 0 0,0-1 0 0 0,0 0 0 0 0,-1 0 0 0 0,0-1 0 0 0,-1 0 0 0 0,5-14-1 0 0,-2-3 18 0 0,-1 0 0 0 0,-1 0 0 0 0,-1-1 0 0 0,-1 0 0 0 0,-2 1 0 0 0,0-1 0 0 0,-2 0-1 0 0,-1 1 1 0 0,-1-1 0 0 0,-1 1 0 0 0,-2 0 0 0 0,0 0 0 0 0,-2 1 0 0 0,-18-40-1 0 0,13 42-100 0 0,0-1-1 0 0,-1 2 1 0 0,-1 0-1 0 0,-1 1 0 0 0,-1 0 1 0 0,-21-18-1 0 0,29 30 57 0 0,1 1 0 0 0,-1 0 0 0 0,-1 1 0 0 0,1 0 0 0 0,-1 0 0 0 0,-1 1 0 0 0,-18-8 0 0 0,24 12 16 0 0,-1 0 0 0 0,1 1 1 0 0,-1 0-1 0 0,1 0 0 0 0,-1 0 0 0 0,1 0 0 0 0,-1 1 0 0 0,1 0 0 0 0,-1 1 0 0 0,0 0 0 0 0,1 0 0 0 0,-1 0 0 0 0,1 0 1 0 0,0 1-1 0 0,-1 0 0 0 0,-10 6 0 0 0,3-2-28 0 0,1 2 0 0 0,-1 0 0 0 0,1 1 1 0 0,0 0-1 0 0,1 1 0 0 0,0 0 0 0 0,1 1 0 0 0,0 0 1 0 0,-16 22-1 0 0,9-6 43 0 0,1 2 0 0 0,2 0 1 0 0,1 1-1 0 0,1 0 0 0 0,2 1 0 0 0,1 1 1 0 0,1 0-1 0 0,1 0 0 0 0,3 0 0 0 0,0 1 1 0 0,2 0-1 0 0,1 0 0 0 0,2 0 1 0 0,1 0-1 0 0,2 0 0 0 0,1 0 0 0 0,2-1 1 0 0,1 0-1 0 0,18 53 0 0 0,-21-74 19 0 0,1-1 1 0 0,0 1-1 0 0,1-1 0 0 0,0 0 1 0 0,1 0-1 0 0,0-1 0 0 0,0 0 1 0 0,16 14-1 0 0,-19-19-15 0 0,0 0 0 0 0,1-1 0 0 0,0 1 0 0 0,0-1 0 0 0,0 0 0 0 0,0-1-1 0 0,0 1 1 0 0,0-1 0 0 0,1 0 0 0 0,-1 0 0 0 0,1-1 0 0 0,-1 0 0 0 0,1 0 0 0 0,0 0 0 0 0,-1-1 0 0 0,1 1-1 0 0,0-1 1 0 0,0-1 0 0 0,8 0 0 0 0,-4-2-3 0 0,-1 0-1 0 0,1 0 1 0 0,-1 0-1 0 0,0-1 1 0 0,0-1 0 0 0,-1 0-1 0 0,1 0 1 0 0,-1 0-1 0 0,0-1 1 0 0,0 0-1 0 0,-1-1 1 0 0,0 0 0 0 0,11-13-1 0 0,-1-2 12 0 0,-2 0 0 0 0,0-1 0 0 0,20-43 0 0 0,-17 21 5 0 0,-1-1-1 0 0,12-55 1 0 0,-17 55 13 0 0,-1-1 66 0 0,-2 0-1 0 0,5-77 1 0 0,-13 84-61 0 0,-1 1-1 0 0,-9-55 1 0 0,8 82-38 0 0,-1-4-1 0 0,-1 1-1 0 0,-1 0 1 0 0,0-1-1 0 0,-8-18 0 0 0,9 27 3 0 0,1 0-1 0 0,-2 1 0 0 0,1 0 0 0 0,-1-1 0 0 0,0 2 0 0 0,0-1 0 0 0,-1 0 0 0 0,1 1 0 0 0,-1 0 1 0 0,0 0-1 0 0,-10-7 0 0 0,13 11-7 0 0,-1-1 1 0 0,1 1-1 0 0,-1 0 1 0 0,1 0-1 0 0,-1 1 1 0 0,0-1-1 0 0,1 0 0 0 0,-1 1 1 0 0,0 0-1 0 0,1-1 1 0 0,-1 1-1 0 0,0 0 1 0 0,1 0-1 0 0,-1 1 1 0 0,0-1-1 0 0,0 1 1 0 0,1-1-1 0 0,-1 1 1 0 0,1 0-1 0 0,-1 0 0 0 0,1 0 1 0 0,-1 0-1 0 0,1 0 1 0 0,-1 1-1 0 0,1-1 1 0 0,-2 3-1 0 0,-5 2-34 0 0,1 1-1 0 0,0 0 0 0 0,1 0 1 0 0,0 1-1 0 0,-9 12 0 0 0,0 0-13 0 0,4-4-2 0 0,1-1 0 0 0,-18 33 0 0 0,14-14-21 0 0,-11 20-57 0 0,14-34 85 0 0,5-9 18 0 0,1 0 0 0 0,0 0-1 0 0,1 1 1 0 0,-5 13 0 0 0,-9 59-42 0 0,6-20 26 0 0,-7 33 323 0 0,18-82-216 0 0,1 0-1 0 0,0 1 0 0 0,2-1 1 0 0,2 24-1 0 0,-3-36-59 0 0,4 22 21 0 0,12 43-1 0 0,-14-61-14 0 0,0 0-1 0 0,1 0 0 0 0,0-1 0 0 0,0 1 1 0 0,1-1-1 0 0,-1 0 0 0 0,1 0 0 0 0,1 0 0 0 0,-1-1 1 0 0,1 1-1 0 0,8 6 0 0 0,-10-10-2 0 0,1 0-1 0 0,0 0 1 0 0,0 0 0 0 0,0-1-1 0 0,0 1 1 0 0,0-1-1 0 0,1 0 1 0 0,-1 0 0 0 0,0 0-1 0 0,0-1 1 0 0,1 0-1 0 0,-1 1 1 0 0,1-2 0 0 0,-1 1-1 0 0,0 0 1 0 0,0-1-1 0 0,1 0 1 0 0,-1 0 0 0 0,5-1-1 0 0,5-3 4 0 0,0 0-1 0 0,0-1 1 0 0,0 0 0 0 0,16-10-1 0 0,-18 8-9 0 0,0 0 0 0 0,-1-1 0 0 0,1-1 0 0 0,-2 0-1 0 0,0 0 1 0 0,0-1 0 0 0,12-17 0 0 0,49-90-24 0 0,-48 77 38 0 0,-6 9-2 0 0,-2 0 0 0 0,-1-1 0 0 0,-1-1-1 0 0,-2 0 1 0 0,-1-1 0 0 0,-2 0-1 0 0,-1 0 1 0 0,-2-1 0 0 0,-1 1-1 0 0,-2-1 1 0 0,-2 0 0 0 0,-6-62-1 0 0,4 85-52 0 0,-1 1 0 0 0,0-1-1 0 0,-7-19 1 0 0,8 27 30 0 0,-1 0 0 0 0,1 0 0 0 0,-1 0 1 0 0,0 0-1 0 0,0 0 0 0 0,0 1 0 0 0,0-1 0 0 0,-1 1 0 0 0,0 0 0 0 0,-8-6 0 0 0,11 9 11 0 0,0 0-1 0 0,0 0 1 0 0,-1 0-1 0 0,1 1 0 0 0,0-1 1 0 0,-1 1-1 0 0,1-1 1 0 0,0 1-1 0 0,-1-1 1 0 0,1 1-1 0 0,-1 0 1 0 0,1 0-1 0 0,-1 0 1 0 0,1 0-1 0 0,-1 0 1 0 0,1 0-1 0 0,-1 0 0 0 0,-1 1 1 0 0,0-1-4 0 0,1 1-1 0 0,-1 0 1 0 0,1 1 0 0 0,-1-1-1 0 0,1 0 1 0 0,0 1 0 0 0,0-1 0 0 0,-1 1-1 0 0,-2 3 1 0 0,-3 3-20 0 0,1 2 0 0 0,-1-1 0 0 0,-9 18 0 0 0,12-19 21 0 0,-7 13-45 0 0,1 1 0 0 0,0 1-1 0 0,2 0 1 0 0,0 1 0 0 0,-5 26-1 0 0,3-1 21 0 0,-7 78-1 0 0,15-86 105 0 0,2 0-1 0 0,6 70 0 0 0,-2-91-19 0 0,0 0 0 0 0,1 0 1 0 0,1 0-1 0 0,1-1 0 0 0,0 0 0 0 0,2 0 0 0 0,15 28 0 0 0,-19-40-47 0 0,1 0 0 0 0,0 0 0 0 0,0-1 0 0 0,0 0 0 0 0,1 0 0 0 0,0 0 0 0 0,0-1 0 0 0,1 0 0 0 0,-1 0 0 0 0,1 0-1 0 0,0-1 1 0 0,1 0 0 0 0,-1-1 0 0 0,1 1 0 0 0,7 1 0 0 0,-8-3-1 0 0,0-1-1 0 0,0 1 0 0 0,0-1 1 0 0,0-1-1 0 0,0 1 0 0 0,0-1 1 0 0,0-1-1 0 0,0 1 1 0 0,0-1-1 0 0,0 0 0 0 0,0-1 1 0 0,-1 0-1 0 0,1 0 1 0 0,0 0-1 0 0,-1-1 0 0 0,1 0 1 0 0,10-7-1 0 0,-6 2-3 0 0,0 0 0 0 0,0-1 0 0 0,-1-1 0 0 0,18-20 0 0 0,29-49 0 0 0,-34 42 2 0 0,-1-2 0 0 0,25-64 0 0 0,-35 72-8 0 0,-2 0 0 0 0,-1-1 0 0 0,-1 0 0 0 0,3-36 0 0 0,-10 48-71 0 0,-1 0 0 0 0,-1 0 0 0 0,0 0 0 0 0,-1 0 0 0 0,-2 1 0 0 0,0-1 0 0 0,-1 1 0 0 0,0-1 0 0 0,-12-23-1 0 0,10 28 46 0 0,-1 0 0 0 0,0 1 0 0 0,-2 0 0 0 0,1 0 0 0 0,-1 1 0 0 0,-13-12 0 0 0,21 23 26 0 0,1 0-1 0 0,-1 0 1 0 0,0 0-1 0 0,1 1 0 0 0,-1-1 1 0 0,0 0-1 0 0,0 1 0 0 0,0 0 1 0 0,0-1-1 0 0,-1 1 0 0 0,1 0 1 0 0,0 0-1 0 0,-1 0 0 0 0,1 0 1 0 0,0 1-1 0 0,-1-1 0 0 0,1 1 1 0 0,-1-1-1 0 0,1 1 0 0 0,0 0 1 0 0,-1 0-1 0 0,1 0 0 0 0,-1 0 1 0 0,1 1-1 0 0,-1-1 0 0 0,1 1 1 0 0,-1-1-1 0 0,1 1 0 0 0,0 0 1 0 0,-1 0-1 0 0,1 0 0 0 0,0 0 1 0 0,0 0-1 0 0,0 0 0 0 0,0 1 1 0 0,0-1-1 0 0,-4 4 0 0 0,-5 5 0 0 0,0 1 0 0 0,1 0 0 0 0,-15 20-1 0 0,-23 42-37 0 0,47-71 45 0 0,-15 27 0 0 0,2 1 0 0 0,0 1 0 0 0,-15 54 0 0 0,17-38 102 0 0,2 2 1 0 0,-5 52-1 0 0,11-71-47 0 0,-1 29 269 0 0,3 114 0 0 0,4-147-281 0 0,0-1 0 0 0,2 1 0 0 0,1-1 0 0 0,1 0 0 0 0,1 0 0 0 0,13 30 0 0 0,-17-48-41 0 0,1-1-1 0 0,-1 1 0 0 0,1-1 1 0 0,0 1-1 0 0,0-1 0 0 0,1 0 1 0 0,0 0-1 0 0,0-1 0 0 0,11 10 1 0 0,-13-13-2 0 0,0-1 0 0 0,0 1-1 0 0,-1 0 1 0 0,1-1 0 0 0,0 1 0 0 0,1-1 0 0 0,-1 0 0 0 0,0 0 0 0 0,0 0 0 0 0,0-1 0 0 0,1 1-1 0 0,-1-1 1 0 0,0 0 0 0 0,1 0 0 0 0,-1 0 0 0 0,0 0 0 0 0,1 0 0 0 0,-1-1 0 0 0,0 1 0 0 0,0-1-1 0 0,1 0 1 0 0,-1 0 0 0 0,5-3 0 0 0,-1 0 1 0 0,1-1-1 0 0,-1 0 1 0 0,0-1-1 0 0,0 1 0 0 0,-1-1 1 0 0,0-1-1 0 0,0 1 1 0 0,0-1-1 0 0,7-12 1 0 0,-5 8 5 0 0,13-19 14 0 0,-1-1 1 0 0,20-44 0 0 0,24-72 33 0 0,-56 129-53 0 0,22-61 4 0 0,29-125 1 0 0,-51 168-7 0 0,-1-1-1 0 0,-2 1 1 0 0,1-65 0 0 0,-6 82-52 0 0,-1 0-1 0 0,-1 0 1 0 0,-1 0-1 0 0,0 1 1 0 0,-2-1 0 0 0,0 1-1 0 0,-1 0 1 0 0,0 0 0 0 0,-10-17-1 0 0,13 30 37 0 0,0-1 1 0 0,0 1-1 0 0,-1 1 0 0 0,0-1 0 0 0,0 0 1 0 0,0 1-1 0 0,0 0 0 0 0,-1 0 0 0 0,1 0 1 0 0,-1 1-1 0 0,0-1 0 0 0,0 1 0 0 0,-1 0 1 0 0,-10-4-1 0 0,13 6 16 0 0,-1 0 0 0 0,1 0 0 0 0,-1 1 1 0 0,1-1-1 0 0,-1 1 0 0 0,0 0 0 0 0,1 0 1 0 0,-1 0-1 0 0,1 0 0 0 0,-1 1 0 0 0,1-1 1 0 0,-1 1-1 0 0,1 0 0 0 0,-1 0 0 0 0,1 0 1 0 0,0 1-1 0 0,-1-1 0 0 0,1 1 0 0 0,0 0 0 0 0,0 0 1 0 0,0 0-1 0 0,0 0 0 0 0,1 0 0 0 0,-1 1 1 0 0,0-1-1 0 0,-1 4 0 0 0,-12 13 2 0 0,2 0-1 0 0,0 1 0 0 0,2 1 1 0 0,0 0-1 0 0,1 0 0 0 0,1 2 1 0 0,-12 40-1 0 0,7-5 95 0 0,-17 117-1 0 0,28-122-21 0 0,2 0 1 0 0,2 1-1 0 0,2-1 0 0 0,3 0 1 0 0,18 86-1 0 0,-17-113-42 0 0,15 42-1 0 0,-17-59-20 0 0,0-1 0 0 0,0 1-1 0 0,0 0 1 0 0,1-1 0 0 0,1 0-1 0 0,-1 0 1 0 0,14 13 0 0 0,-15-18-9 0 0,0 0 1 0 0,0 0-1 0 0,0 0 1 0 0,0-1-1 0 0,0 1 1 0 0,1-1-1 0 0,-1 0 1 0 0,1-1-1 0 0,0 1 1 0 0,-1-1-1 0 0,1 0 1 0 0,0 0-1 0 0,0 0 1 0 0,0-1-1 0 0,0 1 1 0 0,0-1-1 0 0,0 0 1 0 0,0-1-1 0 0,0 1 1 0 0,-1-1-1 0 0,1 0 1 0 0,8-3-1 0 0,-3 1 1 0 0,-1-1 0 0 0,1 0 0 0 0,-1 0-1 0 0,0-1 1 0 0,0-1 0 0 0,-1 1-1 0 0,1-1 1 0 0,-1-1 0 0 0,0 1-1 0 0,7-10 1 0 0,1-3 17 0 0,-1-1-1 0 0,0 0 1 0 0,-2-1 0 0 0,0-1-1 0 0,12-30 1 0 0,-11 19 17 0 0,-2 0 0 0 0,-2 0 0 0 0,8-44 0 0 0,-13 50-88 0 0,-2 1 0 0 0,0-1 0 0 0,-2 1 0 0 0,-5-54 0 0 0,3 68 9 0 0,-1-1-1 0 0,-1 0 1 0 0,0 0-1 0 0,-1 1 1 0 0,0 0 0 0 0,-1 0-1 0 0,-1 0 1 0 0,1 0 0 0 0,-2 1-1 0 0,0 0 1 0 0,0 0 0 0 0,-11-12-1 0 0,12 17 25 0 0,0 1-1 0 0,0-1 1 0 0,-1 1-1 0 0,1 1 1 0 0,-1-1-1 0 0,-1 1 1 0 0,1 0-1 0 0,0 1 1 0 0,-1-1-1 0 0,0 2 1 0 0,0-1-1 0 0,0 1 1 0 0,0 0-1 0 0,0 1 1 0 0,0 0-1 0 0,-14-1 1 0 0,16 2 15 0 0,1 1 0 0 0,-1-1-1 0 0,0 1 1 0 0,1 0 0 0 0,-1 0 0 0 0,0 0-1 0 0,1 1 1 0 0,0 0 0 0 0,-1 0 0 0 0,1 0-1 0 0,0 1 1 0 0,0 0 0 0 0,0 0 0 0 0,0 0-1 0 0,1 0 1 0 0,-1 1 0 0 0,1 0 0 0 0,0 0-1 0 0,0 0 1 0 0,1 0 0 0 0,-1 1 0 0 0,1 0-1 0 0,0-1 1 0 0,-5 10 0 0 0,1 4 9 0 0,0 1 0 0 0,1 0 0 0 0,1 0 0 0 0,1 1 1 0 0,1-1-1 0 0,1 1 0 0 0,0 0 0 0 0,1 0 0 0 0,4 33 0 0 0,3 0 78 0 0,2-1 0 0 0,22 72 0 0 0,-17-79 8 0 0,3 1 0 0 0,26 54 1 0 0,-27-71-14 0 0,1 0 0 0 0,1-1 1 0 0,2-1-1 0 0,25 29 0 0 0,-38-49-55 0 0,0 0-1 0 0,1-1 1 0 0,0 0-1 0 0,0 0 1 0 0,1-1-1 0 0,-1 0 1 0 0,1 0 0 0 0,0-1-1 0 0,0 0 1 0 0,12 4-1 0 0,-13-6-19 0 0,-1 0-1 0 0,0-1 1 0 0,0 0-1 0 0,1-1 1 0 0,-1 1-1 0 0,1-1 1 0 0,-1 0-1 0 0,1 0 1 0 0,-1-1-1 0 0,0 0 1 0 0,1 0-1 0 0,-1-1 1 0 0,0 0-1 0 0,0 0 1 0 0,9-4-1 0 0,-6 1 5 0 0,0 0-1 0 0,0-1 1 0 0,-1 0 0 0 0,0-1-1 0 0,0 1 1 0 0,-1-2-1 0 0,0 1 1 0 0,0-1 0 0 0,-1 0-1 0 0,0 0 1 0 0,0 0-1 0 0,-1-1 1 0 0,0 0 0 0 0,4-12-1 0 0,3-8 40 0 0,-2-1 1 0 0,-1-1-1 0 0,8-43 0 0 0,-10 34-10 0 0,-1 1 0 0 0,-3-1 1 0 0,-1 1-1 0 0,-1-1 0 0 0,-3 0 0 0 0,-1 0 0 0 0,-2 1 0 0 0,-1-1 0 0 0,-13-40 0 0 0,-60-141-345 0 0,60 178 208 0 0,-21-46-248 0 0,34 78 315 0 0,-1-1-1 0 0,-1 1 1 0 0,1 1 0 0 0,-2-1-1 0 0,-11-11 1 0 0,18 20 30 0 0,0 0 0 0 0,0 0 0 0 0,-1 0-1 0 0,1 1 1 0 0,0-1 0 0 0,-1 1 0 0 0,1 0 0 0 0,-1-1-1 0 0,1 1 1 0 0,-1 0 0 0 0,1 0 0 0 0,-1 1 0 0 0,0-1-1 0 0,1 1 1 0 0,-1-1 0 0 0,-5 1 0 0 0,4 0-9 0 0,1 1 0 0 0,0-1 0 0 0,-1 1 0 0 0,1 0 0 0 0,0 0 0 0 0,-1 0-1 0 0,1 1 1 0 0,0-1 0 0 0,0 1 0 0 0,0 0 0 0 0,-5 3 0 0 0,-2 4-25 0 0,0 0 0 0 0,1 1 0 0 0,0 0 0 0 0,1 0 0 0 0,-13 21 0 0 0,6-7 40 0 0,5-10-18 0 0,1 1 1 0 0,0 0 0 0 0,-10 25-1 0 0,1 16 10 0 0,-11 57 0 0 0,22-66 6 0 0,2 0 0 0 0,0 55 0 0 0,4-79 0 0 0,2 9 79 0 0,1 0-1 0 0,1-1 0 0 0,2 0 1 0 0,16 55-1 0 0,-16-69-30 0 0,0 0 0 0 0,2 0-1 0 0,0-1 1 0 0,1 0 0 0 0,0-1-1 0 0,2 0 1 0 0,-1 0 0 0 0,2-1-1 0 0,21 24 1 0 0,-25-31-35 0 0,1-1-1 0 0,0 0 1 0 0,0 0-1 0 0,0 0 1 0 0,0-1-1 0 0,1 0 1 0 0,0-1-1 0 0,11 4 1 0 0,-13-5-13 0 0,1-1 0 0 0,-1-1 1 0 0,1 0-1 0 0,-1 0 1 0 0,1 0-1 0 0,-1-1 1 0 0,1 0-1 0 0,-1 0 1 0 0,1-1-1 0 0,-1 0 0 0 0,14-3 1 0 0,-11 0 5 0 0,0 0 1 0 0,0 0-1 0 0,0 0 0 0 0,-1-2 1 0 0,1 1-1 0 0,-1-1 0 0 0,0 0 1 0 0,-1-1-1 0 0,0 0 0 0 0,0-1 1 0 0,0 1-1 0 0,-1-1 0 0 0,0-1 1 0 0,-1 1-1 0 0,1-1 0 0 0,8-18 1 0 0,-7 11 23 0 0,-1 0 1 0 0,-1-1-1 0 0,0 1 1 0 0,-2-1-1 0 0,1 0 1 0 0,-2 0 0 0 0,0-1-1 0 0,-1 1 1 0 0,-1-31-1 0 0,-3 32-31 0 0,0 0-1 0 0,0 1 1 0 0,-2-1 0 0 0,0 1-1 0 0,-1 0 1 0 0,0 0 0 0 0,-1 1-1 0 0,-1-1 1 0 0,0 1 0 0 0,-1 1-1 0 0,-16-23 1 0 0,7 15-1 0 0,0 1 0 0 0,-2 0-1 0 0,0 2 1 0 0,-1 0 0 0 0,-1 1-1 0 0,-24-15 1 0 0,35 25-40 0 0,0 1 1 0 0,0 1-1 0 0,0 0 0 0 0,-1 0 1 0 0,0 1-1 0 0,0 1 0 0 0,0 0 1 0 0,-21-3-1 0 0,26 5 21 0 0,0 1 0 0 0,1-1 0 0 0,-1 2 0 0 0,0-1 0 0 0,0 1 0 0 0,0 0 0 0 0,0 0 0 0 0,1 0 0 0 0,-1 1 0 0 0,1 0 0 0 0,-1 0 0 0 0,1 0-1 0 0,0 1 1 0 0,-1 0 0 0 0,1 0 0 0 0,1 0 0 0 0,-1 0 0 0 0,0 1 0 0 0,-4 5 0 0 0,-4 5-16 0 0,1 1-1 0 0,1 0 0 0 0,0 0 1 0 0,1 1-1 0 0,1 1 1 0 0,1 0-1 0 0,-10 26 0 0 0,8-16 157 0 0,2 2 0 0 0,1-1-1 0 0,1 1 1 0 0,-2 32-1 0 0,5-24-296 0 0,3 56 0 0 0,1-73 126 0 0,2 1 0 0 0,0-1-1 0 0,2 1 1 0 0,7 23 0 0 0,-3-17 138 0 0,2 0-1 0 0,0-1 1 0 0,2 0 0 0 0,32 47 0 0 0,-38-64-70 0 0,0 1 1 0 0,1-1-1 0 0,1 0 0 0 0,0-1 0 0 0,0 0 1 0 0,0 0-1 0 0,1-1 0 0 0,0 0 0 0 0,0-1 1 0 0,1 0-1 0 0,0 0 0 0 0,0-1 1 0 0,0-1-1 0 0,18 5 0 0 0,-18-7-15 0 0,0 0 0 0 0,0-1 0 0 0,0 0 0 0 0,-1 0 0 0 0,1-1 0 0 0,0-1 0 0 0,0 0 0 0 0,0 0 0 0 0,0-1 0 0 0,-1-1 0 0 0,14-4 0 0 0,-10 1 3 0 0,-1 0 1 0 0,1-1-1 0 0,-1 0 0 0 0,-1-1 1 0 0,1 0-1 0 0,-2-1 0 0 0,18-16 1 0 0,-9 4 33 0 0,-2 0 0 0 0,0-2 0 0 0,-1 0 1 0 0,-1 0-1 0 0,-1-2 0 0 0,-1 0 0 0 0,-2-1 1 0 0,11-31-1 0 0,-7 14 110 0 0,15-77 1 0 0,-26 91-100 0 0,-1 1 1 0 0,-2-1-1 0 0,-2-54 0 0 0,-2 57-52 0 0,-1 1 0 0 0,-1-1 0 0 0,-2 1 0 0 0,0 1 0 0 0,-11-28 0 0 0,9 34-55 0 0,0 1-1 0 0,0 0 1 0 0,-2 1-1 0 0,0 0 0 0 0,-1 1 1 0 0,0 0-1 0 0,-25-24 1 0 0,32 34 25 0 0,-1 1 0 0 0,0 0 1 0 0,0 0-1 0 0,-1 1 0 0 0,1-1 1 0 0,-1 1-1 0 0,0 0 0 0 0,0 1 1 0 0,0-1-1 0 0,0 1 1 0 0,-11-2-1 0 0,14 3 19 0 0,-1 1 0 0 0,1 0 0 0 0,0 0 0 0 0,-1 0 0 0 0,1 0-1 0 0,-1 0 1 0 0,1 1 0 0 0,-1 0 0 0 0,1-1 0 0 0,0 1 0 0 0,-1 0 0 0 0,1 1 0 0 0,0-1 0 0 0,0 1 0 0 0,0-1 0 0 0,0 1 0 0 0,0 0 0 0 0,0 0 0 0 0,0 0 0 0 0,1 1 0 0 0,-1-1 0 0 0,1 1 0 0 0,-4 4-1 0 0,1 0 13 0 0,0 1 0 0 0,0 0-1 0 0,1 0 1 0 0,0 1-1 0 0,-5 14 1 0 0,-9 47-52 0 0,16-64 41 0 0,-7 42-43 0 0,1 0-1 0 0,3 0 1 0 0,1 90 0 0 0,6-79 298 0 0,18 100 1 0 0,-13-123-164 0 0,2 0 1 0 0,2 0-1 0 0,28 64 0 0 0,-34-89-57 0 0,1-1 0 0 0,0 1 0 0 0,1-1 0 0 0,0-1 0 0 0,1 1 0 0 0,0-1 0 0 0,0-1 0 0 0,17 14 0 0 0,-22-19-5 0 0,1-1-1 0 0,0 1 0 0 0,0-1 0 0 0,0 0 0 0 0,1 0 0 0 0,-1 0 0 0 0,0-1 0 0 0,1 0 0 0 0,-1 1 1 0 0,10 0-1 0 0,-10-2-16 0 0,-1 0 0 0 0,1-1 0 0 0,0 1 1 0 0,-1-1-1 0 0,1 1 0 0 0,-1-1 0 0 0,1 0 0 0 0,-1 0 1 0 0,0-1-1 0 0,1 1 0 0 0,-1-1 0 0 0,0 1 0 0 0,0-1 1 0 0,0 0-1 0 0,5-5 0 0 0,2-2 0 0 0,-1-1 0 0 0,0 1 0 0 0,-1-2-1 0 0,0 1 1 0 0,-1-1 0 0 0,0-1 0 0 0,8-18 0 0 0,31-88 18 0 0,-35 76 95 0 0,12-82-1 0 0,-13 60-66 0 0,-5 26-35 0 0,0 1-1 0 0,-3-1 1 0 0,-1 0 0 0 0,-2 1-1 0 0,-6-44 1 0 0,-14-21-131 0 0,17 84 84 0 0,-2 1 0 0 0,0 1 0 0 0,-16-29 0 0 0,20 40 37 0 0,-1 1 0 0 0,1 0 0 0 0,-1 0 0 0 0,0 0 0 0 0,-1 0 0 0 0,1 1 0 0 0,-1-1 0 0 0,-7-5 0 0 0,9 8-7 0 0,1 1 1 0 0,0-1-1 0 0,-1 0 0 0 0,1 0 0 0 0,-1 1 1 0 0,1-1-1 0 0,-1 1 0 0 0,1 0 0 0 0,-1-1 1 0 0,0 1-1 0 0,1 0 0 0 0,-1 0 0 0 0,1 0 1 0 0,-1 0-1 0 0,0 0 0 0 0,1 0 0 0 0,-1 0 1 0 0,1 1-1 0 0,-1-1 0 0 0,1 1 0 0 0,-1-1 1 0 0,1 1-1 0 0,-1-1 0 0 0,1 1 0 0 0,-1 0 1 0 0,1 0-1 0 0,0 0 0 0 0,-1 0 0 0 0,1 0 1 0 0,-2 2-1 0 0,-2 2-29 0 0,0 1-1 0 0,0 0 1 0 0,1 0 0 0 0,0 1 0 0 0,0-1 0 0 0,0 1 0 0 0,1 0 0 0 0,0 0-1 0 0,-3 10 1 0 0,-1 10-27 0 0,-6 31 0 0 0,6-7 42 0 0,1 0 1 0 0,3 1 0 0 0,3-1-1 0 0,6 63 1 0 0,7-11 250 0 0,27 108 0 0 0,-34-183-166 0 0,2 1 1 0 0,1-1-1 0 0,1 0 0 0 0,2-1 1 0 0,16 30-1 0 0,-24-51-57 0 0,0 0 0 0 0,0-1 1 0 0,1 0-1 0 0,-1 1 0 0 0,1-2 0 0 0,0 1 0 0 0,0 0 0 0 0,1-1 1 0 0,0 0-1 0 0,-1 0 0 0 0,12 4 0 0 0,-14-6-6 0 0,0-1 0 0 0,0 0 0 0 0,0 0 0 0 0,0 0 1 0 0,0 0-1 0 0,1-1 0 0 0,-1 1 0 0 0,0-1 0 0 0,1 0 0 0 0,-1 0 0 0 0,0 0 0 0 0,1 0 0 0 0,-1-1 0 0 0,0 1 0 0 0,0-1 0 0 0,1 0 0 0 0,-1 0 0 0 0,0 0 1 0 0,0 0-1 0 0,0-1 0 0 0,0 1 0 0 0,0-1 0 0 0,-1 0 0 0 0,1 0 0 0 0,5-4 0 0 0,-3 0 2 0 0,0 0 0 0 0,0 0 0 0 0,0 0 0 0 0,-1-1 0 0 0,0 0 0 0 0,0 1 0 0 0,4-13 0 0 0,1-3 12 0 0,6-27 0 0 0,-4 0-1 0 0,-2 0-1 0 0,-2-1 0 0 0,-2 0 1 0 0,-2-76-1 0 0,-6 58 10 0 0,-4 0 0 0 0,-26-117 0 0 0,23 149 9 0 0,-2-1-1 0 0,-22-43 1 0 0,20 48 37 0 0,-2-5-98 0 0,-2 1-1 0 0,-2 1 1 0 0,-35-49 0 0 0,49 76-7 0 0,-1 0 1 0 0,1 1-1 0 0,-1 0 0 0 0,0 0 1 0 0,-1 1-1 0 0,-13-10 0 0 0,19 15 31 0 0,0 0 0 0 0,0-1 0 0 0,0 1 0 0 0,0 1 0 0 0,-1-1 0 0 0,1 0 0 0 0,0 0 0 0 0,-1 1 0 0 0,1-1 0 0 0,0 1 0 0 0,-1 0 0 0 0,1 0 0 0 0,0 0 0 0 0,-1 0 0 0 0,1 0 0 0 0,0 0 0 0 0,-1 1 0 0 0,1-1 0 0 0,0 1 0 0 0,-1 0 0 0 0,1-1 0 0 0,0 1 0 0 0,0 0 0 0 0,0 0 0 0 0,-1 1 0 0 0,1-1 0 0 0,1 0 0 0 0,-1 1 0 0 0,0-1 0 0 0,0 1 0 0 0,0 0 0 0 0,-2 2 0 0 0,-6 9-10 0 0,0 0-1 0 0,0 0 1 0 0,1 1-1 0 0,1 0 1 0 0,0 0-1 0 0,-11 30 1 0 0,13-23-31 0 0,0 1 1 0 0,1-1-1 0 0,1 1 1 0 0,-2 32-1 0 0,5 0-36 0 0,3 0 0 0 0,2-1 0 0 0,16 76 0 0 0,-15-96 134 0 0,2-1 0 0 0,2 0 0 0 0,1 0 1 0 0,1-1-1 0 0,21 41 0 0 0,-26-60-48 0 0,1-1-1 0 0,1 0 1 0 0,9 10 0 0 0,-15-18-5 0 0,0 0-1 0 0,1-1 1 0 0,-1 1 0 0 0,1-1 0 0 0,0 0 0 0 0,-1 0 0 0 0,1 0 0 0 0,0 0 0 0 0,0 0 0 0 0,0-1 0 0 0,1 0 0 0 0,-1 1-1 0 0,0-1 1 0 0,0 0 0 0 0,1 0 0 0 0,6 0 0 0 0,-8-1 2 0 0,1-1-1 0 0,-1 1 0 0 0,1-1 1 0 0,-1 0-1 0 0,0 0 0 0 0,1 0 1 0 0,-1 0-1 0 0,0 0 1 0 0,0 0-1 0 0,0-1 0 0 0,1 1 1 0 0,-1-1-1 0 0,-1 1 0 0 0,1-1 1 0 0,0 0-1 0 0,0 0 1 0 0,-1 0-1 0 0,1 0 0 0 0,-1 0 1 0 0,1 0-1 0 0,0-3 0 0 0,3-4 30 0 0,-1 1 0 0 0,0-1 0 0 0,0 0-1 0 0,2-12 1 0 0,1-11 13 0 0,-1 1-1 0 0,-2-1 1 0 0,1-61-1 0 0,-20-99 87 0 0,4 121-130 0 0,-3 0 0 0 0,-38-108 0 0 0,23 98 0 0 0,-61-115 0 0 0,-58-61 0 0 0,127 223-72 0 0,-1 0 0 0 0,-30-33 0 0 0,48 62 33 0 0,-1 1 0 0 0,0-1 0 0 0,0 0 0 0 0,0 1 0 0 0,-1 0 0 0 0,1 1 0 0 0,-1-1 0 0 0,-8-3 0 0 0,12 6 32 0 0,0 0 0 0 0,0 0 0 0 0,-1 1 0 0 0,1-1 0 0 0,0 1-1 0 0,0-1 1 0 0,-1 1 0 0 0,1 0 0 0 0,0 0 0 0 0,0 0 0 0 0,-1 0 0 0 0,1 0 0 0 0,0 0 0 0 0,-1 1 0 0 0,1-1 0 0 0,0 1 0 0 0,0-1 0 0 0,0 1-1 0 0,-1 0 1 0 0,1 0 0 0 0,0 0 0 0 0,0 0 0 0 0,0 0 0 0 0,1 1 0 0 0,-1-1 0 0 0,0 1 0 0 0,-2 2 0 0 0,0 1-21 0 0,0 0-1 0 0,0 0 1 0 0,0 1 0 0 0,1 0-1 0 0,0 0 1 0 0,0 0 0 0 0,1 0-1 0 0,-1 0 1 0 0,1 0 0 0 0,1 1 0 0 0,-2 11-1 0 0,0 5-27 0 0,1 46 0 0 0,3-55 45 0 0,2 52-17 0 0,4 0 0 0 0,2-1 0 0 0,3 0 0 0 0,26 80 0 0 0,-30-116 38 0 0,2 0 0 0 0,1-1 0 0 0,2 0-1 0 0,0-1 1 0 0,2 0 0 0 0,1-1 0 0 0,27 35 0 0 0,-38-56-4 0 0,-1 0-1 0 0,1-1 1 0 0,-1 1 0 0 0,1-1 0 0 0,1 0-1 0 0,-1-1 1 0 0,0 1 0 0 0,1-1-1 0 0,0 0 1 0 0,0 0 0 0 0,0-1 0 0 0,11 4-1 0 0,-13-5 3 0 0,-1-1 0 0 0,1 1 0 0 0,0-1 0 0 0,0 0 0 0 0,-1 0 0 0 0,1 0 0 0 0,0-1 0 0 0,0 1 0 0 0,-1-1 0 0 0,1 0 0 0 0,-1 0 0 0 0,1 0 0 0 0,0-1 0 0 0,-1 1 0 0 0,0-1 0 0 0,1 1 0 0 0,-1-1-1 0 0,0 0 1 0 0,0-1 0 0 0,0 1 0 0 0,0 0 0 0 0,-1-1 0 0 0,4-3 0 0 0,0-2 22 0 0,0 0 0 0 0,-1 0 0 0 0,0 0-1 0 0,-1-1 1 0 0,1 1 0 0 0,-2-1 0 0 0,1 0 0 0 0,-1-1 0 0 0,-1 1 0 0 0,0 0-1 0 0,2-19 1 0 0,-1-5 62 0 0,-2 0-1 0 0,-4-37 0 0 0,-1 22-20 0 0,-3 0 0 0 0,-1 1 0 0 0,-24-74 0 0 0,7 47-142 0 0,-50-101-1 0 0,4 43-221 0 0,59 114 197 0 0,-1 0 0 0 0,0 0 0 0 0,-1 1 0 0 0,-30-27 0 0 0,39 40 65 0 0,0 0 0 0 0,-1 0 0 0 0,1 0-1 0 0,-1 1 1 0 0,0 0 0 0 0,0 0 0 0 0,0 0 0 0 0,-8-2 0 0 0,12 5 24 0 0,0-1 1 0 0,0 1 0 0 0,0 0 0 0 0,0-1 0 0 0,0 1 0 0 0,0 0-1 0 0,1 0 1 0 0,-1 0 0 0 0,0 1 0 0 0,0-1 0 0 0,0 0 0 0 0,0 1-1 0 0,0-1 1 0 0,0 1 0 0 0,0 0 0 0 0,0-1 0 0 0,1 1 0 0 0,-1 0-1 0 0,0 0 1 0 0,1 0 0 0 0,-1 0 0 0 0,0 1 0 0 0,1-1 0 0 0,-1 0-1 0 0,1 1 1 0 0,0-1 0 0 0,0 1 0 0 0,-1-1 0 0 0,1 1 0 0 0,0 0-1 0 0,0-1 1 0 0,-1 4 0 0 0,-2 4-54 0 0,1 1 0 0 0,0 0 0 0 0,0 0 0 0 0,1 0 0 0 0,0 0 0 0 0,1 0 0 0 0,-1 19 1 0 0,3 0-25 0 0,6 43 0 0 0,2-16 72 0 0,3-1-1 0 0,2 0 0 0 0,3-1 0 0 0,2-1 0 0 0,36 73 0 0 0,-44-104 22 0 0,1-1 1 0 0,24 32-1 0 0,-30-46 14 0 0,0 0 0 0 0,0 0-1 0 0,0 0 1 0 0,1-1 0 0 0,0 0 0 0 0,0-1 0 0 0,1 0-1 0 0,-1 0 1 0 0,1 0 0 0 0,11 4 0 0 0,-17-8-9 0 0,1 0-1 0 0,-1-1 1 0 0,1 1 0 0 0,-1 0-1 0 0,1-1 1 0 0,0 0 0 0 0,-1 1-1 0 0,1-1 1 0 0,0-1 0 0 0,-1 1-1 0 0,1 0 1 0 0,0 0 0 0 0,-1-1-1 0 0,1 0 1 0 0,0 1 0 0 0,-1-1 0 0 0,1 0-1 0 0,-1 0 1 0 0,1 0 0 0 0,-1-1-1 0 0,0 1 1 0 0,0-1 0 0 0,1 1-1 0 0,-1-1 1 0 0,0 0 0 0 0,0 0-1 0 0,0 0 1 0 0,-1 0 0 0 0,4-4-1 0 0,-2 1 19 0 0,0 0 0 0 0,0 0 0 0 0,0 0 0 0 0,-1-1 0 0 0,0 1 0 0 0,0-1 0 0 0,0 1 0 0 0,-1-1 0 0 0,0 0-1 0 0,0 0 1 0 0,0 0 0 0 0,-1-11 0 0 0,-2-11 49 0 0,-1 1 0 0 0,-2-1-1 0 0,-11-34 1 0 0,2 15 18 0 0,-23-46-1 0 0,4 26-144 0 0,-1 3 0 0 0,-59-82-1 0 0,81 129 35 0 0,-1 1-1 0 0,0 1 0 0 0,-26-25 1 0 0,33 35 5 0 0,0 0 0 0 0,0 1 0 0 0,0 0 1 0 0,0 0-1 0 0,-1 0 0 0 0,0 1 0 0 0,1-1 1 0 0,-1 2-1 0 0,0-1 0 0 0,-1 1 0 0 0,1 0 1 0 0,0 1-1 0 0,-9-2 0 0 0,13 3-4 0 0,0 1 0 0 0,0-1 0 0 0,0 1-1 0 0,0 0 1 0 0,1 0 0 0 0,-1 0 0 0 0,0 0-1 0 0,1 0 1 0 0,-1 0 0 0 0,1 1 0 0 0,-1-1 0 0 0,1 1-1 0 0,0 0 1 0 0,-1-1 0 0 0,1 1 0 0 0,0 0 0 0 0,-2 4-1 0 0,-1-1-22 0 0,0 0-1 0 0,1 1 0 0 0,0 0 0 0 0,1 0 0 0 0,-7 13 0 0 0,4 0-48 0 0,0 0-1 0 0,1 1 0 0 0,1-1 0 0 0,1 1 0 0 0,-1 26 0 0 0,6 99-114 0 0,-2-135 194 0 0,3 23-2 0 0,1-1 0 0 0,13 44 0 0 0,-7-31 8 0 0,-4-22 8 0 0,1 0 0 0 0,0 0 0 0 0,2 0-1 0 0,0-1 1 0 0,2-1 0 0 0,0 0 0 0 0,21 28 0 0 0,-27-42 7 0 0,1 0 1 0 0,0-1 0 0 0,0 1-1 0 0,0-1 1 0 0,1-1-1 0 0,0 1 1 0 0,0-1-1 0 0,14 7 1 0 0,-19-11-10 0 0,1 1 0 0 0,-1-1 0 0 0,1 0 0 0 0,0 0 0 0 0,-1-1 0 0 0,1 1 1 0 0,0 0-1 0 0,0-1 0 0 0,-1 0 0 0 0,1 0 0 0 0,0 1 0 0 0,0-2 0 0 0,-1 1 0 0 0,1 0 0 0 0,0-1 1 0 0,0 1-1 0 0,-1-1 0 0 0,1 0 0 0 0,0 1 0 0 0,-1-1 0 0 0,1-1 0 0 0,-1 1 0 0 0,1 0 0 0 0,-1-1 0 0 0,0 1 1 0 0,1-1-1 0 0,-1 0 0 0 0,0 1 0 0 0,0-1 0 0 0,3-5 0 0 0,3-2 12 0 0,-2 0 1 0 0,1-1-1 0 0,-1 0 0 0 0,0-1 0 0 0,-1 0 1 0 0,-1 1-1 0 0,6-20 0 0 0,-6 13 29 0 0,0-1-1 0 0,-1 1 0 0 0,-1-1 1 0 0,-1-27-1 0 0,-3 10 16 0 0,-1-1 0 0 0,-2 1-1 0 0,-2 0 1 0 0,-16-52 0 0 0,10 50-43 0 0,-2 1 0 0 0,-1 0 0 0 0,-1 1 0 0 0,-2 0 0 0 0,-40-53 0 0 0,32 48-80 0 0,-14-18 23 0 0,35 51-7 0 0,0 0 0 0 0,0 0 0 0 0,-1 0 0 0 0,0 1 0 0 0,-11-7 0 0 0,16 11 28 0 0,-1 1-1 0 0,0-1 0 0 0,1 1 1 0 0,-1 0-1 0 0,0 0 1 0 0,1 0-1 0 0,-1 1 0 0 0,0-1 1 0 0,-3 0-1 0 0,5 1 13 0 0,0 0-1 0 0,0 0 1 0 0,0 0-1 0 0,0 0 1 0 0,0 0-1 0 0,0 0 1 0 0,0 0-1 0 0,0 1 1 0 0,0-1-1 0 0,0 0 1 0 0,0 1-1 0 0,0-1 1 0 0,0 0-1 0 0,0 1 1 0 0,1-1-1 0 0,-1 1 1 0 0,0-1-1 0 0,0 1 1 0 0,0 0-1 0 0,1-1 1 0 0,-1 1-1 0 0,0 0 1 0 0,1 0 0 0 0,-1-1-1 0 0,1 1 1 0 0,-1 0-1 0 0,1 0 1 0 0,-1 0-1 0 0,1 0 1 0 0,-1 1-1 0 0,-1 4 2 0 0,0-2-11 0 0,1 0 0 0 0,0 0-1 0 0,0 0 1 0 0,0 0 0 0 0,0 0 0 0 0,1 0-1 0 0,0 0 1 0 0,0 4 0 0 0,-1 16-214 0 0,0-18 188 0 0,1-1 0 0 0,0 0 0 0 0,0 10 0 0 0,0 0 39 0 0,0-14 0 0 0,0 1 0 0 0,-1 0 0 0 0,1-1 0 0 0,0 1 0 0 0,0 0 0 0 0,1-1 0 0 0,-1 1 0 0 0,1 3 0 0 0,1 3-7 0 0,-1-4 1 0 0,0-1 0 0 0,0 1 0 0 0,0-1 1 0 0,1 0-1 0 0,-1 1 0 0 0,1-1 0 0 0,-1 0 0 0 0,1 0 0 0 0,0 0 0 0 0,3 3 0 0 0,4-1 19 0 0,-6-7 14 0 0,-2 2-14 0 0,1-1-12 0 0,0 0 0 0 0,-1 0 0 0 0,1 0-1 0 0,0 0 1 0 0,-1 0 0 0 0,1 0-1 0 0,-1-1 1 0 0,1 1 0 0 0,-1 0-1 0 0,0-1 1 0 0,0 1 0 0 0,1-1 0 0 0,-1 0-1 0 0,0 1 1 0 0,0-1 0 0 0,-1 0-1 0 0,2-3 1 0 0,0 1-3 0 0,-1 0 1 0 0,1 0-1 0 0,-2 0 1 0 0,1 0-1 0 0,0 0 1 0 0,-1 0-1 0 0,1-7 0 0 0,-1 7-6 0 0,0 0 0 0 0,0 1-1 0 0,1-1 1 0 0,1-7 0 0 0,-1 8 16 0 0,0 0 0 0 0,0 0 1 0 0,-1 0-1 0 0,0 0 1 0 0,1 0-1 0 0,-1-1 0 0 0,-1-4 1 0 0,0 3 1 0 0,0 0 1 0 0,-1 0 0 0 0,1 0-1 0 0,-1 0 1 0 0,-1 1 0 0 0,1-1-1 0 0,0 1 1 0 0,-1-1 0 0 0,0 1-1 0 0,0 0 1 0 0,-1 0-1 0 0,1 1 1 0 0,-1-1 0 0 0,1 0-1 0 0,-1 1 1 0 0,0 0 0 0 0,-1 0-1 0 0,1 0 1 0 0,0 1 0 0 0,-1-1-1 0 0,1 1 1 0 0,-1 0-1 0 0,0 1 1 0 0,0-1 0 0 0,0 1-1 0 0,0 0 1 0 0,0 0 0 0 0,0 0-1 0 0,0 1 1 0 0,0-1 0 0 0,0 1-1 0 0,0 1 1 0 0,0-1-1 0 0,0 1 1 0 0,0 0 0 0 0,0 0-1 0 0,0 0 1 0 0,0 1 0 0 0,0-1-1 0 0,0 1 1 0 0,1 0 0 0 0,-6 3-1 0 0,-81 50-162 0 0,63-42 93 0 0,23-12 33 0 0,0 1 1 0 0,0 0-1 0 0,0 0 1 0 0,-9 6-1 0 0,13-7 24 0 0,0 0 0 0 0,0-1-1 0 0,0 1 1 0 0,0 0 0 0 0,0 0 0 0 0,0 0 0 0 0,1 0 0 0 0,-1 1-1 0 0,0-1 1 0 0,0 0 0 0 0,1 0 0 0 0,-1 0 0 0 0,1 0 0 0 0,-1 1-1 0 0,1-1 1 0 0,0 0 0 0 0,-1 1 0 0 0,1-1 0 0 0,0 0 0 0 0,0 1-1 0 0,0-1 1 0 0,0 0 0 0 0,0 1 0 0 0,0 1 0 0 0,-5-7 193 0 0,-1-3-197 0 0,0-13-124 0 0,6 17 112 0 0,-1 1 0 0 0,0-1 0 0 0,0 1 0 0 0,1-1 0 0 0,-2 1 0 0 0,-1-5 0 0 0,-2-3 1 0 0,-3-7 18 0 0,6 15 3 0 0,0 0-1 0 0,1 0 0 0 0,-1 0 1 0 0,0 1-1 0 0,0-1 0 0 0,0 0 1 0 0,0 1-1 0 0,0 0 0 0 0,0-1 1 0 0,-1 1-1 0 0,-3-1 1 0 0,4 1 9 0 0,0 0 0 0 0,1 0 0 0 0,-1 0 1 0 0,0 0-1 0 0,1 0 0 0 0,-1 0 1 0 0,1 0-1 0 0,-2-1 0 0 0,-19-19-112 0 0,21 20 39 0 0,3 3-201 0 0,-4-4 226 0 0,1 0 61 0 0,-1 1 0 0 0,1-1 0 0 0,0 0 0 0 0,0 0 0 0 0,0 0-1 0 0,0 1 1 0 0,0-1 0 0 0,0 0 0 0 0,0-4 0 0 0,-1 2-22 0 0,2 4-6 0 0,0 0 0 0 0,0-1 0 0 0,0 1-1 0 0,0 0 1 0 0,0 0 0 0 0,0-1 0 0 0,0 1-1 0 0,0 0 1 0 0,0-1 0 0 0,0 1 0 0 0,0 0 0 0 0,0 0-1 0 0,1-1 1 0 0,-1 1 0 0 0,0 0 0 0 0,0 0-1 0 0,0-1 1 0 0,0 1 0 0 0,1 0 0 0 0,-1 0 0 0 0,0-1-1 0 0,0 1 1 0 0,0 0 0 0 0,1 0 0 0 0,-1 0 0 0 0,0-1-1 0 0,0 1 1 0 0,1 0 0 0 0,-1 0 0 0 0,0 0-1 0 0,1 0 1 0 0,13-7-137 0 0,3-2 40 0 0,-13 6 104 0 0,0 1 1 0 0,0-1 0 0 0,0 0-1 0 0,8-2 1 0 0,-10 4 19 0 0,0 0 0 0 0,0 0 1 0 0,0 0-1 0 0,0 0 0 0 0,0 0 1 0 0,-1 0-1 0 0,1-1 0 0 0,0 1 1 0 0,2-4-1 0 0,0 3-25 0 0,0 1 1 0 0,0-1-1 0 0,0 1 0 0 0,-1 0 1 0 0,1 0-1 0 0,0 1 0 0 0,5-1 1 0 0,-7 0-24 0 0,17-2-69 0 0,-14 2 110 0 0,0 0 1 0 0,1 0-1 0 0,-1 0 1 0 0,1 1-1 0 0,-1 0 1 0 0,8 0-1 0 0,9 4-17 0 0,16 1-180 0 0,63 1 0 0 0,-64-3 179 0 0,0 7 0 0 0,-32-8 16 0 0,0-1-1 0 0,1 0 1 0 0,-1 0 0 0 0,1 0-1 0 0,-1 0 1 0 0,7-1-1 0 0,11 2 293 0 0,-11 1-354 0 0,-7-2 10 0 0,0 1-1 0 0,-1-1 1 0 0,1 0-1 0 0,0-1 1 0 0,10 1-1 0 0,-13-1 32 0 0,1 0-1 0 0,-1 0 1 0 0,0-1-1 0 0,1 1 0 0 0,-1-1 1 0 0,0 0-1 0 0,0 1 1 0 0,0-1-1 0 0,4-2 1 0 0,8-3 8 0 0,-14 5 11 0 0,1 1 0 0 0,0 0 0 0 0,0-1 0 0 0,0 1 0 0 0,0-1 0 0 0,-1 1-1 0 0,1-1 1 0 0,0 0 0 0 0,-1 1 0 0 0,1-1 0 0 0,0 0 0 0 0,-1 1 0 0 0,1-1 0 0 0,-1 0 0 0 0,1 0 0 0 0,-1 1 0 0 0,0-1-1 0 0,1 0 1 0 0,-1 0 0 0 0,1-1 0 0 0,-1 2-5 0 0,0-1 1 0 0,1 1-1 0 0,-1-1 0 0 0,0 1 0 0 0,0-1 0 0 0,0 1 0 0 0,0-1 1 0 0,1 1-1 0 0,-1 0 0 0 0,0-1 0 0 0,0 1 0 0 0,0-1 1 0 0,0 1-1 0 0,0-1 0 0 0,0 1 0 0 0,0-1 0 0 0,0 1 1 0 0,0-1-1 0 0,-1 1 0 0 0,1-1 0 0 0,0 1 0 0 0,0-1 1 0 0,0 1-1 0 0,0-1 0 0 0,-1 1 0 0 0,1 0 0 0 0,0-1 1 0 0,-1 0-1 0 0,-2-3 69 0 0,1 2-57 0 0,-1 0-1 0 0,1 0 0 0 0,-1 0 1 0 0,0 0-1 0 0,0 0 0 0 0,-6-2 1 0 0,9 4-21 0 0,-23-14 0 0 0,13 6 0 0 0,6 5 0 0 0,1 0-15 0 0,24 9-389 0 0,4 9 374 0 0,-19-11 24 0 0,0-1 1 0 0,0 1-1 0 0,8 2 0 0 0,-7-3 10 0 0,0-1 1 0 0,-1 1-1 0 0,0 0 0 0 0,1 1 0 0 0,-1-1 1 0 0,-1 1-1 0 0,1 1 0 0 0,-1-1 1 0 0,1 1-1 0 0,-1 0 0 0 0,0 0 0 0 0,-1 0 1 0 0,1 1-1 0 0,6 10 0 0 0,4 9 97 0 0,-11-20-69 0 0,-1 0 1 0 0,1 0 0 0 0,4 11 0 0 0,7 12 31 0 0,-13-24-58 0 0,0-1 0 0 0,0 1 0 0 0,0 0 0 0 0,1-1 0 0 0,4 6 0 0 0,9 14 22 0 0,-11-16-28 0 0,0 0 0 0 0,1-1 0 0 0,-1 0 0 0 0,1 0 0 0 0,0-1 0 0 0,8 6 0 0 0,-11-8 0 0 0,16 11 26 0 0,-2 2-1 0 0,0 0 1 0 0,-1 0 0 0 0,16 22-1 0 0,-7-4 7 0 0,62 81 176 0 0,-43-64-27 0 0,-40-46-177 0 0,0 0-1 0 0,-1 0 0 0 0,5 9 1 0 0,2 2-7 0 0,-8-12 3 0 0,0 0 0 0 0,0-1 0 0 0,-1 1 0 0 0,0 0 0 0 0,1 0 0 0 0,-1 0 0 0 0,0 7 0 0 0,5 12 0 0 0,-1-10 8 0 0,4 15 37 0 0,1-3-49 0 0,-8-17-8 0 0,0-1-1 0 0,1 0 0 0 0,4 10 0 0 0,7 16-9 0 0,0 6 22 0 0,-9-28 0 0 0,0 1 0 0 0,3 14 0 0 0,9 27 0 0 0,-12-37-1 0 0,-1 0 1 0 0,9 19-1 0 0,4 10 14 0 0,-14-37-4 0 0,0 0 0 0 0,1 0 0 0 0,1 0 0 0 0,-1-1 1 0 0,1 1-1 0 0,8 7 0 0 0,-13-14-3 0 0,0-1 0 0 0,0 0 1 0 0,1 0-1 0 0,-1 0 0 0 0,0 0 0 0 0,0 1 1 0 0,1-1-1 0 0,-1 0 0 0 0,0 0 0 0 0,0 0 0 0 0,1 0 1 0 0,-1 0-1 0 0,0 0 0 0 0,1 0 0 0 0,-1 0 1 0 0,0 1-1 0 0,1-1 0 0 0,-1 0 0 0 0,0 0 1 0 0,0 0-1 0 0,1-1 0 0 0,-1 1 0 0 0,0 0 1 0 0,1 0-1 0 0,-1 0 0 0 0,0 0 0 0 0,0 0 1 0 0,1 0-1 0 0,-1 0 0 0 0,0 0 0 0 0,1-1 1 0 0,-1 1-1 0 0,0 0 0 0 0,0 0 0 0 0,1 0 1 0 0,-1 0-1 0 0,0-1 0 0 0,0 1 0 0 0,0 0 0 0 0,0 0 1 0 0,1-1-1 0 0,-1 1 0 0 0,0 0 0 0 0,0 0 1 0 0,0-1-1 0 0,0 1 0 0 0,0 0 0 0 0,1-1 1 0 0,-1 1-1 0 0,0 0 0 0 0,0 0 0 0 0,0-1 1 0 0,5-15 35 0 0,-6 2-42 0 0,-1 0 0 0 0,-1 0 0 0 0,0 1 0 0 0,-1-1 0 0 0,0 1 0 0 0,-1 0 0 0 0,-8-15 0 0 0,-7-24 0 0 0,7 25 0 0 0,10 22 0 0 0,0-1 0 0 0,0 0 0 0 0,1 0 0 0 0,-2-6 0 0 0,-5-15 0 0 0,-2-13 0 0 0,-10-31-67 0 0,15 46 14 0 0,-1 0-1 0 0,-13-32 0 0 0,11 34 42 0 0,8 15-33 0 0,0 7 37 0 0,1 0 0 0 0,0-1 1 0 0,0 1-1 0 0,-1 0 0 0 0,1 0 1 0 0,0-1-1 0 0,-1 1 0 0 0,1 0 1 0 0,-1 0-1 0 0,0 0 0 0 0,1-1 1 0 0,-1 1-1 0 0,0 0 0 0 0,0 0 1 0 0,-1-1-1 0 0,-1-1-4 0 0,2 2-36 0 0,-1-1 15 0 0,3 21-399 0 0,7 28 317 0 0,-4-22 17 0 0,1 0-1 0 0,13 41 0 0 0,0-11 70 0 0,2 7-6 0 0,4 10 35 0 0,6 10 0 0 0,-2-11 0 0 0,-1-8 0 0 0,-15-40 16 0 0,-1 0 0 0 0,-1 1 0 0 0,8 27 0 0 0,-4 0 85 0 0,-2 2-1 0 0,8 90 0 0 0,-13-85-87 0 0,3 51-15 0 0,-9-91 5 0 0,1 24 27 0 0,-5 61 1 0 0,3-69-31 0 0,1-25 0 0 0,-1-1 0 0 0,0 0 0 0 0,-2 10 0 0 0,-2 12 64 0 0,3-30-61 0 0,1 0-1 0 0,0 0 0 0 0,-1 0 1 0 0,1 0-1 0 0,0 0 1 0 0,-1 0-1 0 0,1 0 1 0 0,0 0-1 0 0,-1 0 1 0 0,1 0-1 0 0,0 0 0 0 0,0 0 1 0 0,-1 0-1 0 0,1 0 1 0 0,0 0-1 0 0,-1-1 1 0 0,1 1-1 0 0,0 0 0 0 0,0 0 1 0 0,-1 0-1 0 0,1-1 1 0 0,0 1-1 0 0,0 0 1 0 0,-1 0-1 0 0,1 0 0 0 0,0-1 1 0 0,0 1-1 0 0,-1-1 1 0 0,-7-7-29 0 0,-9-15-63 0 0,1-1 0 0 0,1 0-1 0 0,-22-52 1 0 0,31 62 31 0 0,-7-28 0 0 0,3 9-2 0 0,-10-38-9 0 0,17 57 115 0 0,3 12-71 0 0,-1 0 0 0 0,1 0 0 0 0,-1-1 0 0 0,1 1 0 0 0,-1 0 0 0 0,0 0 0 0 0,0 0 0 0 0,0 0 0 0 0,-2-2 0 0 0,3 4 14 0 0,-1 1 1 0 0,1-1 0 0 0,-1 1-1 0 0,0-1 1 0 0,1 1 0 0 0,-1-1-1 0 0,1 1 1 0 0,-1 0-1 0 0,1-1 1 0 0,0 1 0 0 0,-1 0-1 0 0,1-1 1 0 0,-1 2-1 0 0,-3 16 4 0 0,-2 26 0 0 0,-1 8 8 0 0,5-39-1 0 0,1 0 0 0 0,-1 25 0 0 0,2-3 0 0 0,0-21 25 0 0,0 1-1 0 0,4 18 1 0 0,0 1 124 0 0,-2-13-4 0 0,7 25 0 0 0,-1-9 30 0 0,-6-23-111 0 0,10 24 0 0 0,-11-33-58 0 0,1-1 0 0 0,0 1 0 0 0,0-1 0 0 0,0 1 0 0 0,1-1 0 0 0,-1 0 0 0 0,1 0 0 0 0,6 6 0 0 0,-9-10-3 0 0,0 0 1 0 0,0 1 0 0 0,1-1 0 0 0,-1 0 0 0 0,0 0 0 0 0,0 1 0 0 0,1-1 0 0 0,-1 0 0 0 0,0 0 0 0 0,0 0 0 0 0,1 0 0 0 0,-1 0 0 0 0,0 1 0 0 0,1-1 0 0 0,-1 0 0 0 0,0 0 0 0 0,0 0 0 0 0,1 0 0 0 0,-1 0 0 0 0,0 0 0 0 0,1 0 0 0 0,-1 0 0 0 0,0 0 0 0 0,1 0 0 0 0,-1 0 0 0 0,0 0 0 0 0,1 0 0 0 0,-1 0 0 0 0,0-1 0 0 0,0 1 0 0 0,1 0 0 0 0,-1 0 0 0 0,1 0 0 0 0,4-12 110 0 0,-2-16 19 0 0,-3 27-129 0 0,1-18 52 0 0,0 0-28 0 0,0-1 0 0 0,-4-22 0 0 0,1 26-20 0 0,1-1-7 0 0,-2 0 0 0 0,0 0 0 0 0,-8-24 0 0 0,-54-118-1 0 0,59 145 0 0 0,-1 0 0 0 0,-1 0 0 0 0,0 1 0 0 0,-1 0 0 0 0,-20-22 0 0 0,10 16 0 0 0,0 0 0 0 0,-35-24 0 0 0,38 31-9 0 0,0 2-1 0 0,-35-18 1 0 0,44 25 4 0 0,-1 0 0 0 0,1 0 0 0 0,-1 1 0 0 0,0 0 0 0 0,0 0 0 0 0,0 1 0 0 0,0 0 0 0 0,0 0 0 0 0,-14 1-1 0 0,18 1-2 0 0,0-1 0 0 0,0 1-1 0 0,1 0 1 0 0,-1 0 0 0 0,0 1-1 0 0,1-1 1 0 0,-1 1-1 0 0,1 0 1 0 0,0 0 0 0 0,-1 0-1 0 0,1 0 1 0 0,0 0-1 0 0,0 1 1 0 0,0 0 0 0 0,1-1-1 0 0,-1 1 1 0 0,0 0 0 0 0,1 0-1 0 0,0 0 1 0 0,0 1-1 0 0,0-1 1 0 0,0 0 0 0 0,-2 7-1 0 0,-1 6-32 0 0,0 0 0 0 0,1 0 0 0 0,0 0 0 0 0,0 19 0 0 0,2-26 38 0 0,0 19 3 0 0,0 0 0 0 0,2 1 0 0 0,1-1 0 0 0,1 0 0 0 0,1 0 0 0 0,8 29 0 0 0,-7-33-4 0 0,-4-20 7 0 0,0 1-1 0 0,1-1 1 0 0,0 0-1 0 0,0 0 0 0 0,0 0 1 0 0,0 0-1 0 0,1 0 0 0 0,-1 0 1 0 0,3 4-1 0 0,-2-6 30 0 0,-1 0 0 0 0,1 0 0 0 0,0 0 0 0 0,-1 0 0 0 0,1 0 0 0 0,4 3 0 0 0,-5-5-29 0 0,-1 1 1 0 0,0-1 0 0 0,1 0 0 0 0,-1 0 0 0 0,0 0 0 0 0,1 1-1 0 0,-1-1 1 0 0,1 0 0 0 0,-1 0 0 0 0,0 0 0 0 0,1 0 0 0 0,-1 0-1 0 0,1 0 1 0 0,-1 0 0 0 0,0 0 0 0 0,1 0 0 0 0,-1 0 0 0 0,1 0-1 0 0,-1 0 1 0 0,0 0 0 0 0,1-1 0 0 0,0 1-2 0 0,-1-1 0 0 0,1 1 0 0 0,0-1 1 0 0,-1 1-1 0 0,1-1 0 0 0,-1 1 0 0 0,1-1 0 0 0,-1 1 1 0 0,0-1-1 0 0,1 0 0 0 0,-1 1 0 0 0,0-1 0 0 0,1 0 0 0 0,-1 1 1 0 0,1-2-1 0 0,0-3 10 0 0,1 1 0 0 0,-1 0 0 0 0,0-1 1 0 0,0 1-1 0 0,-1-1 0 0 0,1 1 0 0 0,-1-1 1 0 0,0 0-1 0 0,0 1 0 0 0,-1-1 0 0 0,0-4 0 0 0,-2-25 28 0 0,3 24-31 0 0,0 1 0 0 0,-4-13 0 0 0,-17-67 55 0 0,15 69-63 0 0,-1 0 0 0 0,0 0-1 0 0,-18-30 1 0 0,14 26 12 0 0,-3-3 15 0 0,-1 0 0 0 0,-1 1 0 0 0,-1 1 0 0 0,-27-30 0 0 0,31 40-53 0 0,-1 1 0 0 0,-1 1 0 0 0,0 0 0 0 0,0 1-1 0 0,-2 1 1 0 0,1 0 0 0 0,-32-14 0 0 0,32 17-7 0 0,0 1 0 0 0,-1 1 0 0 0,0 1 0 0 0,0 1 0 0 0,-31-5 0 0 0,42 8 11 0 0,-1 1 0 0 0,1 0 1 0 0,-1 0-1 0 0,1 1 0 0 0,-1 0 0 0 0,1 0 0 0 0,0 0 1 0 0,-1 1-1 0 0,1 0 0 0 0,0 0 0 0 0,0 1 1 0 0,0-1-1 0 0,0 1 0 0 0,1 1 0 0 0,-1-1 0 0 0,1 1 1 0 0,0 0-1 0 0,-9 8 0 0 0,1 2-27 0 0,1 0 0 0 0,1 1 0 0 0,1 1 0 0 0,0-1 0 0 0,0 1 0 0 0,2 1 0 0 0,0 0 0 0 0,1 0 0 0 0,-7 28 0 0 0,9-24 32 0 0,2 1 0 0 0,0-1 0 0 0,2 1 0 0 0,0 0 0 0 0,4 34 0 0 0,-1-39 39 0 0,0 0-1 0 0,1 0 1 0 0,1-1 0 0 0,0 1-1 0 0,1-1 1 0 0,9 21 0 0 0,-8-26-6 0 0,-1 0 1 0 0,1 0-1 0 0,1-1 1 0 0,0 0-1 0 0,0 0 1 0 0,1-1-1 0 0,0 1 1 0 0,1-2-1 0 0,14 13 0 0 0,-18-17-11 0 0,1-1 0 0 0,1 1 0 0 0,-1-1 0 0 0,0 0 0 0 0,1-1 0 0 0,0 1 0 0 0,-1-1 0 0 0,1-1 0 0 0,0 1 0 0 0,0-1 0 0 0,0 0 0 0 0,12-1 0 0 0,-13 0-3 0 0,-1 0 1 0 0,1-1 0 0 0,-1 1-1 0 0,1-1 1 0 0,-1-1-1 0 0,1 1 1 0 0,-1-1 0 0 0,0 0-1 0 0,0 0 1 0 0,0-1 0 0 0,0 1-1 0 0,0-1 1 0 0,-1 0-1 0 0,1 0 1 0 0,-1-1 0 0 0,8-6-1 0 0,-9 5 15 0 0,1 1 0 0 0,-1-1 0 0 0,0 0 0 0 0,0 0 0 0 0,0 0 0 0 0,0 0 0 0 0,-1 0 0 0 0,0-1 0 0 0,0 1 0 0 0,-1-1 1 0 0,2-10-1 0 0,-1-1 59 0 0,-2 0-1 0 0,-1-28 1 0 0,0 41-76 0 0,-1-12 10 0 0,-1 1-1 0 0,-1-1 1 0 0,0 1 0 0 0,-1 0-1 0 0,-10-20 1 0 0,10 25-14 0 0,0 0 1 0 0,-1 0-1 0 0,0 1 0 0 0,-1 0 0 0 0,0 0 0 0 0,0 0 1 0 0,-17-14-1 0 0,10 11-10 0 0,0 1 0 0 0,-1 0 0 0 0,0 1 0 0 0,-20-9 0 0 0,17 11-38 0 0,-1 0-1 0 0,0 1 1 0 0,0 1-1 0 0,-23-4 0 0 0,32 8 43 0 0,1 0-1 0 0,0 1 0 0 0,-1 1 1 0 0,1-1-1 0 0,-1 1 0 0 0,1 1 0 0 0,0 0 1 0 0,-1 0-1 0 0,1 1 0 0 0,0 0 1 0 0,-10 4-1 0 0,12-2-3 0 0,0 0-1 0 0,0 0 1 0 0,0 1 0 0 0,0 0-1 0 0,1 0 1 0 0,-1 0 0 0 0,1 1 0 0 0,1 0-1 0 0,-1 0 1 0 0,1 1 0 0 0,0 0-1 0 0,1-1 1 0 0,-1 2 0 0 0,1-1 0 0 0,1 0-1 0 0,-1 1 1 0 0,-1 8 0 0 0,-5 15-123 0 0,1 1 1 0 0,-7 63 0 0 0,14-78 113 0 0,-4 28-25 0 0,0 46 0 0 0,6-67 77 0 0,1 0-1 0 0,1 0 1 0 0,8 40-1 0 0,-7-54-19 0 0,-1 0 0 0 0,1 0 0 0 0,1-1-1 0 0,0 1 1 0 0,0-1 0 0 0,1 0 0 0 0,0-1-1 0 0,8 10 1 0 0,-10-14-7 0 0,0-1 0 0 0,0 0 0 0 0,0 1 0 0 0,1-1 0 0 0,-1-1 0 0 0,1 1 0 0 0,0 0 1 0 0,0-1-1 0 0,0 0 0 0 0,0 0 0 0 0,0 0 0 0 0,0-1 0 0 0,0 1 0 0 0,1-1 0 0 0,-1 0 0 0 0,1 0 0 0 0,-1 0 0 0 0,1-1 0 0 0,-1 1 0 0 0,8-2 0 0 0,-1 0 0 0 0,0 0 1 0 0,0-2-1 0 0,0 1 0 0 0,-1-1 0 0 0,1-1 0 0 0,-1 0 1 0 0,0 0-1 0 0,0-1 0 0 0,0 0 0 0 0,0-1 0 0 0,-1 0 1 0 0,0 0-1 0 0,-1-1 0 0 0,9-9 0 0 0,5-6 17 0 0,-1-2 0 0 0,-1 0 0 0 0,29-46 0 0 0,-35 43 32 0 0,0 0-1 0 0,-2-1 1 0 0,13-42 0 0 0,-19 49-18 0 0,-2 1-1 0 0,-1-1 1 0 0,-1 0 0 0 0,0-31 0 0 0,-1 48-34 0 0,-2-4 0 0 0,0 0 0 0 0,-1 0 0 0 0,1 0 0 0 0,-1 0 0 0 0,-1 0 0 0 0,0 0 0 0 0,0 1 0 0 0,0-1 0 0 0,-8-11 0 0 0,9 16-9 0 0,1 0 0 0 0,-1 0-1 0 0,-1 0 1 0 0,1 0 0 0 0,0 0-1 0 0,-1 1 1 0 0,1-1 0 0 0,-1 1-1 0 0,0-1 1 0 0,0 1 0 0 0,0 0-1 0 0,0 0 1 0 0,0 1 0 0 0,-1-1 0 0 0,1 0-1 0 0,0 1 1 0 0,-1 0 0 0 0,1 0-1 0 0,-1 0 1 0 0,1 0 0 0 0,-1 1-1 0 0,0-1 1 0 0,1 1 0 0 0,-1 0-1 0 0,0 0 1 0 0,1 0 0 0 0,-1 1 0 0 0,1-1-1 0 0,-1 1 1 0 0,0 0 0 0 0,1 0-1 0 0,0 0 1 0 0,-1 0 0 0 0,1 1-1 0 0,-1-1 1 0 0,1 1 0 0 0,0 0 0 0 0,0 0-1 0 0,0 0 1 0 0,0 0 0 0 0,1 1-1 0 0,-1-1 1 0 0,0 1 0 0 0,1 0-1 0 0,0 0 1 0 0,0-1 0 0 0,-1 2-1 0 0,-1 4 1 0 0,-2 5 1 0 0,2-1-1 0 0,0 1 0 0 0,0 0 1 0 0,1 0-1 0 0,1 0 0 0 0,0 0 1 0 0,1 0-1 0 0,0 0 0 0 0,1 1 1 0 0,0-1-1 0 0,1 0 0 0 0,4 16 1 0 0,-3-18-159 0 0,1 1-1 0 0,0 0 1 0 0,1-1 0 0 0,0 0 0 0 0,0 0-1 0 0,2 0 1 0 0,-1 0 0 0 0,1-1 0 0 0,1 0 0 0 0,0 0-1 0 0,0-1 1 0 0,1 0 0 0 0,15 14 0 0 0,-19-19-324 0 0,1-1 1 0 0,-1 0 0 0 0,0 0-1 0 0,1-1 1 0 0,0 1-1 0 0,-1-1 1 0 0,1 0 0 0 0,0-1-1 0 0,0 1 1 0 0,0-1-1 0 0,1 0 1 0 0,5 1 0 0 0,-3-2-995 0 0,0 0-1 0 0,0 0 1 0 0,0-1 0 0 0,0 0 0 0 0,0 0 0 0 0,0-1 0 0 0,9-3 0 0 0,9-4 42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139 117 10479 0 0,'-14'9'286'0'0,"1"0"0"0"0,-2 0 0 0 0,1-1-1 0 0,-1-1 1 0 0,-22 7 0 0 0,9-2 637 0 0,28-13-900 0 0,0 1 1 0 0,0 0 0 0 0,0 0 0 0 0,0 0 0 0 0,0 0-1 0 0,1 0 1 0 0,-1-1 0 0 0,0 1 0 0 0,0 0-1 0 0,0 0 1 0 0,0 0 0 0 0,0 0 0 0 0,0-1 0 0 0,0 1-1 0 0,0 0 1 0 0,0 0 0 0 0,0 0 0 0 0,0 0 0 0 0,0-1-1 0 0,0 1 1 0 0,0 0 0 0 0,0 0 0 0 0,0 0-1 0 0,0 0 1 0 0,0-1 0 0 0,0 1 0 0 0,0 0 0 0 0,-1 0-1 0 0,1 0 1 0 0,0 0 0 0 0,0 0 0 0 0,0-1 0 0 0,0 1-1 0 0,0 0 1 0 0,0 0 0 0 0,0 0 0 0 0,-1 0 0 0 0,1 0-1 0 0,0 0 1 0 0,0 0 0 0 0,0-1 0 0 0,0 1-1 0 0,0 0 1 0 0,-1 0 0 0 0,1 0 0 0 0,0 0 0 0 0,0 0-1 0 0,0 0 1 0 0,-1 0 0 0 0,27-13-12 0 0,0 2 0 0 0,35-12 0 0 0,-30 13-161 0 0,26-7-308 0 0,0 3 1 0 0,90-11 0 0 0,-84 15-745 0 0,-50 8 736 0 0,0 0 0 0 0,1 1-1 0 0,-1 0 1 0 0,0 1 0 0 0,17 2-1 0 0,-29-2 421 0 0,-1 0-1 0 0,1 0 0 0 0,0 0 0 0 0,0 1 0 0 0,0-1 0 0 0,0 0 1 0 0,0 0-1 0 0,0 1 0 0 0,0-1 0 0 0,0 0 0 0 0,-1 1 0 0 0,1-1 1 0 0,0 1-1 0 0,0-1 0 0 0,0 1 0 0 0,-1 0 0 0 0,1-1 0 0 0,0 1 1 0 0,-1 0-1 0 0,1-1 0 0 0,-1 1 0 0 0,1 0 0 0 0,-1 0 0 0 0,1 0 1 0 0,0 1-1 0 0,-1-1 24 0 0,0 1 0 0 0,0-1-1 0 0,0 0 1 0 0,0 1 0 0 0,-1-1 0 0 0,1 0 0 0 0,0 1 0 0 0,-1-1 0 0 0,1 0 0 0 0,0 1 0 0 0,-1-1-1 0 0,0 0 1 0 0,1 0 0 0 0,-1 0 0 0 0,-1 2 0 0 0,-3 4 170 0 0,-1-1-1 0 0,1 0 1 0 0,-1 0 0 0 0,-12 8 0 0 0,4-3 453 0 0,-2 0 0 0 0,0-2 1 0 0,0 0-1 0 0,-18 7 0 0 0,-19 6 698 0 0,33-12-833 0 0,0-1 0 0 0,-1-1 0 0 0,0-1 1 0 0,-1-1-1 0 0,-32 5 0 0 0,47-10-361 0 0,3-1-29 0 0,0 1-1 0 0,1-1 0 0 0,-1 0 1 0 0,0 0-1 0 0,-5-1 1 0 0,8 1-70 0 0,1 0 1 0 0,0 0-1 0 0,0 0 0 0 0,-1 0 1 0 0,1 0-1 0 0,0 0 0 0 0,-1 0 1 0 0,1 0-1 0 0,0-1 1 0 0,0 1-1 0 0,-1 0 0 0 0,1 0 1 0 0,0 0-1 0 0,0-1 0 0 0,-1 1 1 0 0,1 0-1 0 0,0 0 1 0 0,0 0-1 0 0,0-1 0 0 0,-1 1 1 0 0,1 0-1 0 0,0-1 0 0 0,0 1 1 0 0,0 0-1 0 0,0 0 1 0 0,0-1-1 0 0,-1 1 0 0 0,2-1-1 0 0,-1 0 1 0 0,0 0-1 0 0,0 0 0 0 0,0 0 0 0 0,1 0 0 0 0,-1 0 0 0 0,0 0 0 0 0,1 0 1 0 0,-1 0-1 0 0,1 0 0 0 0,-1 1 0 0 0,1-1 0 0 0,1-1 0 0 0,7-9-133 0 0,1 0-1 0 0,0 0 1 0 0,1 2-1 0 0,0-1 1 0 0,0 1 0 0 0,1 1-1 0 0,1 0 1 0 0,16-8-1 0 0,13-3-609 0 0,57-18 0 0 0,-83 31-258 0 0,1 2 0 0 0,0 0 0 0 0,0 0 0 0 0,28 0 0 0 0,-42 4 250 0 0,-8 10-712 0 0,3-8 1517 0 0,0 0 0 0 0,-1 1 0 0 0,1-1-1 0 0,-1-1 1 0 0,0 1 0 0 0,0 0 0 0 0,0-1 0 0 0,0 1-1 0 0,-5 1 1 0 0,-31 8 1519 0 0,22-8-981 0 0,-62 15 1757 0 0,-147 14 1 0 0,215-31-2343 0 0,-1-1 0 0 0,1-1 1 0 0,0 0-1 0 0,-14-3 0 0 0,22 4-54 0 0,-1-1 0 0 0,1 0 0 0 0,0 0 0 0 0,0-1 0 0 0,0 1 1 0 0,0-1-1 0 0,0 0 0 0 0,-4-2 0 0 0,6 3-36 0 0,0 0 1 0 0,0 0-1 0 0,0 0 0 0 0,0-1 1 0 0,0 1-1 0 0,0 0 0 0 0,0-1 1 0 0,0 1-1 0 0,0-1 0 0 0,1 1 1 0 0,-1 0-1 0 0,0-1 0 0 0,1 0 1 0 0,0 1-1 0 0,-1-1 0 0 0,1 1 1 0 0,0-1-1 0 0,0-1 0 0 0,0 1-22 0 0,0 0 0 0 0,1 1-1 0 0,-1-1 1 0 0,1 0-1 0 0,-1 1 1 0 0,1-1 0 0 0,0 1-1 0 0,0-1 1 0 0,0 1 0 0 0,0-1-1 0 0,0 1 1 0 0,0-1-1 0 0,0 1 1 0 0,0 0 0 0 0,2-2-1 0 0,23-19-1503 0 0,-19 17 1157 0 0,-2 2 28 0 0,0-1 1 0 0,1 1-1 0 0,-1 0 0 0 0,9-3 0 0 0,16-8-1624 0 0,-22 8 1403 0 0,-5 4 302 0 0,0 0 0 0 0,0 0 0 0 0,1 0 0 0 0,-1 0 0 0 0,1 0 0 0 0,6-1 0 0 0,14-2-198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7023 0 0,'-2'2'70'0'0,"-1"0"-1"0"0,0 0 0 0 0,0 0 0 0 0,0 0 1 0 0,0 0-1 0 0,0-1 0 0 0,0 1 0 0 0,0-1 1 0 0,-1 0-1 0 0,-6 1 0 0 0,-10 4 445 0 0,9-1 85 0 0,-1-2-1 0 0,0 1 0 0 0,-24 2 1 0 0,31-5-479 0 0,1-1 0 0 0,-1 0 1 0 0,1 0-1 0 0,-1 0 1 0 0,1-1-1 0 0,-8-1 0 0 0,11 2-57 0 0,2-2-93 0 0,0 1 0 0 0,0 0 0 0 0,0 0 0 0 0,0-1 0 0 0,1 1-1 0 0,-1 0 1 0 0,0 0 0 0 0,0 0 0 0 0,1 0 0 0 0,-1 0 0 0 0,1 0 0 0 0,-1 1 0 0 0,3-2 0 0 0,16-4-1052 0 0,0 0 0 0 0,0 1 0 0 0,1 2 0 0 0,35-3 0 0 0,-46 5 401 0 0,0 1 0 0 0,0 1-1 0 0,0 0 1 0 0,0 0 0 0 0,15 4-1 0 0,-15 0-219 0 0,0 2 554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49.23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1 10535 0 0,'0'0'812'0'0,"-2"14"-228"0"0,1 4-136 0 0,0 0-1 0 0,2 0 0 0 0,0 0 0 0 0,5 24 0 0 0,3 1 41 0 0,11 44 280 0 0,-13-64-563 0 0,25 76 359 0 0,-27-88-545 0 0,0 1-1 0 0,0-1 0 0 0,2 0 0 0 0,-1 0 0 0 0,1-1 0 0 0,9 11 0 0 0,-9-14-12 0 0,-1-1 0 0 0,1 0 0 0 0,10 7 0 0 0,-14-11-54 0 0,-1-1 0 0 0,1 1 0 0 0,-1-1 0 0 0,1 1 0 0 0,-1-1 0 0 0,1 0 0 0 0,0 0 0 0 0,0 0 0 0 0,-1 0 0 0 0,1-1 0 0 0,0 1 0 0 0,0-1 0 0 0,0 1 0 0 0,4-1 0 0 0,-5-1-9 0 0,-1 1 0 0 0,0 0-1 0 0,1-1 1 0 0,-1 1 0 0 0,0-1 0 0 0,0 1-1 0 0,0-1 1 0 0,0 0 0 0 0,0 0 0 0 0,1 1-1 0 0,-1-1 1 0 0,0 0 0 0 0,-1 0-1 0 0,1 0 1 0 0,0 0 0 0 0,0 0 0 0 0,0 0-1 0 0,0 0 1 0 0,-1 0 0 0 0,1-1 0 0 0,-1 1-1 0 0,1 0 1 0 0,-1 0 0 0 0,1 0 0 0 0,-1-1-1 0 0,0 1 1 0 0,1 0 0 0 0,-1-1-1 0 0,0 1 1 0 0,0 0 0 0 0,0-3 0 0 0,0-4-202 0 0,-1 0 0 0 0,1 0 0 0 0,-5-16 0 0 0,3 14 49 0 0,0 0-249 0 0,0 1 0 0 0,-7-16 0 0 0,-10-16-4750 0 0,6 14 628 0 0,7 12 3714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1.72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121 0 9151 0 0,'2'1'1054'0'0,"-2"-1"-1013"0"0,-8 13 3483 0 0,8-8-3327 0 0,-2 2 43 0 0,2 0 0 0 0,-1 1 1 0 0,1-1-1 0 0,1 12 1 0 0,9 67 1145 0 0,-1-35-964 0 0,-2-6-61 0 0,19 61-1 0 0,-18-79-357 0 0,2 0 1 0 0,1 0 0 0 0,1-1-1 0 0,1-1 1 0 0,21 30-1 0 0,-25-44-98 0 0,1 0-1 0 0,1 0 1 0 0,0-1-1 0 0,1 0 0 0 0,19 12 1 0 0,-24-17-308 0 0,1-1 1 0 0,15 7-1 0 0,-20-10 156 0 0,0 0 1 0 0,0 0 0 0 0,0 0 0 0 0,0 0-1 0 0,1 0 1 0 0,-1-1 0 0 0,0 0-1 0 0,0 0 1 0 0,0 0 0 0 0,0 0-1 0 0,5-1 1 0 0,-6 1 6 0 0,0-1 0 0 0,-1 0 0 0 0,1 0 0 0 0,0 0 0 0 0,-1-1 0 0 0,1 1 0 0 0,-1 0 0 0 0,1-1 1 0 0,-1 1-1 0 0,0 0 0 0 0,0-1 0 0 0,0 0 0 0 0,1 1 0 0 0,-2-1 0 0 0,1 0 0 0 0,0 1 0 0 0,0-1 0 0 0,0 0 0 0 0,-1 0 0 0 0,1 0 0 0 0,-1 0 0 0 0,0 0 0 0 0,1-3 1 0 0,1-7-1019 0 0,-1 1 0 0 0,-1-18 0 0 0,-1 5 725 0 0,-1 1 0 0 0,-1 0-1 0 0,-1 0 1 0 0,-2 0 0 0 0,-9-27 0 0 0,6 26 1251 0 0,-1 0-1 0 0,-1 1 1 0 0,-1 0 0 0 0,-23-31-1 0 0,16 27 302 0 0,-52-68 2298 0 0,52 73-2453 0 0,10 11-254 0 0,0 0 0 0 0,-1 1 0 0 0,-17-14 0 0 0,18 17-127 0 0,-13-9 802 0 0,21 15-1214 0 0,0 1 0 0 0,0 0-1 0 0,0-1 1 0 0,0 1 0 0 0,0-1-1 0 0,0 1 1 0 0,0 0 0 0 0,-1 0-1 0 0,1 0 1 0 0,0 0 0 0 0,0 0-1 0 0,0 0 1 0 0,0 0 0 0 0,0 0-1 0 0,0 0 1 0 0,0 0 0 0 0,0 0-1 0 0,0 1 1 0 0,0-1 0 0 0,0 0-1 0 0,-2 2 1 0 0,3-2-14 0 0,-1 1-1 0 0,0 0 1 0 0,0 0-1 0 0,0 0 1 0 0,1 0-1 0 0,-1 0 1 0 0,1-1 0 0 0,-1 1-1 0 0,0 0 1 0 0,1 1-1 0 0,0-1 1 0 0,-1 0 0 0 0,1 0-1 0 0,0 0 1 0 0,-1 0-1 0 0,1 0 1 0 0,0 2 0 0 0,-1 19 412 0 0,1-21-416 0 0,0 15 31 0 0,1-1 1 0 0,1 0-1 0 0,1-1 0 0 0,0 1 0 0 0,1 0 0 0 0,8 20 1 0 0,43 81 308 0 0,-26-61-152 0 0,127 202 150 0 0,-122-206-102 0 0,-11-16-205 0 0,1-1 0 0 0,2-1 0 0 0,32 30 0 0 0,-1-3-70 0 0,-44-46 49 0 0,4 2 116 0 0,-18-16-40 0 0,0 0-131 0 0,1 0-1 0 0,0 0 1 0 0,0 0 0 0 0,-1 0-1 0 0,1 0 1 0 0,0 0 0 0 0,-1 0-1 0 0,1 1 1 0 0,0-1-1 0 0,0-1 1 0 0,-1 1 0 0 0,1 0-1 0 0,0 0 1 0 0,-1 0 0 0 0,1 0-1 0 0,0 0 1 0 0,0 0-1 0 0,-1 0 1 0 0,1 0 0 0 0,0 0-1 0 0,-1-1 1 0 0,1 1 0 0 0,0 0-1 0 0,0 0 1 0 0,-1-1 0 0 0,-32-27 273 0 0,-68-63-252 0 0,73 64-29 0 0,-38-28 0 0 0,30 27 0 0 0,31 23 0 0 0,-231-182 0 0 0,224 178 5 0 0,-23-13 1 0 0,31 20 35 0 0,0 0-1 0 0,0 0 1 0 0,-1 0 0 0 0,1 1 0 0 0,0 0 0 0 0,-1 0 0 0 0,1 0 0 0 0,-1 0-1 0 0,1 0 1 0 0,-5 1 0 0 0,8 0-38 0 0,1 0 1 0 0,-1 0-1 0 0,1 0 0 0 0,-1 0 0 0 0,1 0 0 0 0,-1 0 0 0 0,1 1 1 0 0,-1-1-1 0 0,1 0 0 0 0,-1 0 0 0 0,1 0 0 0 0,0 1 0 0 0,-1-1 1 0 0,1 0-1 0 0,-1 1 0 0 0,1-1 0 0 0,0 0 0 0 0,-1 1 0 0 0,1-1 1 0 0,0 0-1 0 0,-1 1 0 0 0,1-1 0 0 0,0 1 0 0 0,-1-1 0 0 0,1 0 1 0 0,0 1-1 0 0,0-1 0 0 0,0 1 0 0 0,-1-1 0 0 0,1 1 0 0 0,0-1 1 0 0,0 1-1 0 0,0-1 0 0 0,0 1 0 0 0,0-1 0 0 0,0 1 0 0 0,0-1 1 0 0,0 1-1 0 0,0-1 0 0 0,0 1 0 0 0,0-1 0 0 0,0 1 1 0 0,1-1-1 0 0,-1 1 0 0 0,0-1 0 0 0,0 1 0 0 0,12 24-8 0 0,-10-22 9 0 0,49 79-3 0 0,-26-43-15 0 0,37 46 50 0 0,-17-23 125 0 0,-4-10-223 0 0,2-2-1 0 0,69 62 1 0 0,-90-92 81 0 0,-1 0 15 0 0,28 21 0 0 0,-40-34-19 0 0,0-1-1 0 0,0-1 0 0 0,1 1 0 0 0,0-2 1 0 0,0 1-1 0 0,15 4 0 0 0,-25-9-16 0 0,1 0 0 0 0,-1 0 0 0 0,0 0 0 0 0,1 0 0 0 0,-1 0 0 0 0,0 0-1 0 0,1 0 1 0 0,-1 0 0 0 0,0 0 0 0 0,1 0 0 0 0,-1 0 0 0 0,0 0 0 0 0,1 0 0 0 0,-1 0 0 0 0,0 0-1 0 0,1 0 1 0 0,-1 0 0 0 0,0 0 0 0 0,1 0 0 0 0,-1 0 0 0 0,0 0 0 0 0,0-1 0 0 0,1 1 0 0 0,-1 0 0 0 0,0 0-1 0 0,1 0 1 0 0,-1-1 0 0 0,0 1 0 0 0,0 0 0 0 0,1 0 0 0 0,-1-1 0 0 0,0 1 0 0 0,0 0 0 0 0,0 0-1 0 0,0-1 1 0 0,1 1 0 0 0,-1 0 0 0 0,0-1 0 0 0,0 1 0 0 0,0 0 0 0 0,0-1 0 0 0,0 1 0 0 0,0 0 0 0 0,0-1-1 0 0,0 1 1 0 0,0 0 0 0 0,0-1 0 0 0,0 1 0 0 0,-2-17 15 0 0,1 16-19 0 0,-2-8 6 0 0,0 0 0 0 0,0 0 0 0 0,-1 1 0 0 0,0 0 0 0 0,-1 0 0 0 0,-8-11 0 0 0,-39-45 0 0 0,24 33 0 0 0,-5-5 0 0 0,-61-51 0 0 0,33 32 0 0 0,45 40-11 0 0,-5-6-5 0 0,-1 1 1 0 0,-1 2 0 0 0,-49-32 0 0 0,71 49 19 0 0,0 1 0 0 0,0-1 0 0 0,0 0 0 0 0,0 1 0 0 0,-1-1 0 0 0,1 1 0 0 0,0 0 0 0 0,-1-1 0 0 0,1 1 0 0 0,0 0 0 0 0,0 0-1 0 0,-1-1 1 0 0,1 1 0 0 0,0 0 0 0 0,-1 0 0 0 0,1 1 0 0 0,0-1 0 0 0,-1 0 0 0 0,1 0 0 0 0,0 1 0 0 0,-1-1 0 0 0,1 1 0 0 0,-1 0 0 0 0,1-1 6 0 0,0 1 1 0 0,0 0 0 0 0,0 0-1 0 0,1 0 1 0 0,-1 0 0 0 0,0 0-1 0 0,1 1 1 0 0,-1-1 0 0 0,1 0-1 0 0,-1 0 1 0 0,1 0 0 0 0,0 0-1 0 0,-1 1 1 0 0,1-1 0 0 0,0 0 0 0 0,0 0-1 0 0,0 0 1 0 0,0 1 0 0 0,0-1-1 0 0,0 0 1 0 0,0 0 0 0 0,0 1-1 0 0,1-1 1 0 0,-1 2 0 0 0,5 16-34 0 0,0 0 0 0 0,1-1 1 0 0,0 0-1 0 0,2 0 1 0 0,17 30-1 0 0,60 77-184 0 0,-58-88 242 0 0,7 9 24 0 0,2-1 0 0 0,2-3 1 0 0,66 59-1 0 0,-93-93-45 0 0,0 0 0 0 0,1 0 1 0 0,16 8-1 0 0,-21-13-15 0 0,0 0 1 0 0,0 0-1 0 0,0 0 1 0 0,0-1 0 0 0,1 0-1 0 0,-1-1 1 0 0,12 2-1 0 0,-17-3 3 0 0,0 0 1 0 0,0 0-1 0 0,0 0 0 0 0,0 0 0 0 0,0 0 0 0 0,0-1 1 0 0,0 1-1 0 0,-1 0 0 0 0,1-1 0 0 0,0 0 1 0 0,0 1-1 0 0,0-1 0 0 0,0 0 0 0 0,0 0 0 0 0,-1 0 1 0 0,1 0-1 0 0,0 0 0 0 0,-1-1 0 0 0,1 1 0 0 0,-1 0 1 0 0,1-1-1 0 0,-1 1 0 0 0,0-1 0 0 0,0 1 0 0 0,0-1 1 0 0,0 0-1 0 0,1-1 0 0 0,0-1 10 0 0,-1 0-1 0 0,0 1 1 0 0,-1-1-1 0 0,1 0 1 0 0,-1 1 0 0 0,1-1-1 0 0,-1 0 1 0 0,0 1-1 0 0,-1-1 1 0 0,1 0-1 0 0,0 0 1 0 0,-1 1 0 0 0,-2-7-1 0 0,-4-17 4 0 0,3 12-20 0 0,0 1 0 0 0,-12-26 0 0 0,-113-175-264 0 0,35 92 29 0 0,27 40 189 0 0,-57-94-30 0 0,52 73 82 0 0,53 78-1 0 0,2-1 0 0 0,1-1 0 0 0,-24-58 0 0 0,39 86 5 0 0,1-1-1 0 0,0 1 0 0 0,0 0 1 0 0,-1-1-1 0 0,1 1 0 0 0,0-1 1 0 0,0 1-1 0 0,0 0 0 0 0,0-1 1 0 0,0 1-1 0 0,0-1 0 0 0,0 1 1 0 0,0 0-1 0 0,0-1 1 0 0,0 1-1 0 0,0-1 0 0 0,0 1 1 0 0,0 0-1 0 0,0-1 0 0 0,0 1 1 0 0,0-1-1 0 0,0 1 0 0 0,0 0 1 0 0,0-1-1 0 0,1 1 0 0 0,-1 0 1 0 0,0-1-1 0 0,0 1 1 0 0,0 0-1 0 0,1-1 0 0 0,-1 1 1 0 0,0 0-1 0 0,1-1 0 0 0,-1 1 1 0 0,0 0-1 0 0,1 0 0 0 0,-1-1 1 0 0,1 1-1 0 0,-1 0 5 0 0,1 0 0 0 0,0 0 0 0 0,0 0 0 0 0,0 0 0 0 0,0 0-1 0 0,-1 0 1 0 0,1 0 0 0 0,0 0 0 0 0,0 0 0 0 0,0 0 0 0 0,-1 1 0 0 0,1-1 0 0 0,0 0-1 0 0,0 1 1 0 0,-1-1 0 0 0,1 1 0 0 0,0-1 0 0 0,0 1 0 0 0,15 13-90 0 0,-1 0 1 0 0,16 19 0 0 0,-1-1 54 0 0,101 109-46 0 0,57 70 72 0 0,-170-190 0 0 0,106 106 78 0 0,-110-114-43 0 0,-1-1 28 0 0,20 16 1 0 0,-36-31-30 0 0,0-1 1 0 0,0 1-1 0 0,0-1 0 0 0,-4-7 1 0 0,-2-4 7 0 0,-135-190-357 0 0,-40-57 447 0 0,146 207-213 0 0,2 0 1 0 0,-42-92 0 0 0,69 124 206 0 0,7 13 5 0 0,3 8 86 0 0,9 11-217 0 0,1 2 0 0 0,-1 0 0 0 0,-1 0 0 0 0,9 14 0 0 0,-14-19 0 0 0,52 66 0 0 0,33 51 0 0 0,-10 2-1 0 0,63 93 69 0 0,-123-193-46 0 0,96 122 54 0 0,-90-118-95 0 0,2-1-1 0 0,54 45 1 0 0,-75-69 24 0 0,0 0 0 0 0,1 0 1 0 0,-1-1-1 0 0,0 0 0 0 0,1 0 0 0 0,10 3 1 0 0,-15-5 1 0 0,0-1 1 0 0,0 1 0 0 0,0-1-1 0 0,0 0 1 0 0,0 0 0 0 0,0 0 0 0 0,0 0-1 0 0,0 0 1 0 0,0 0 0 0 0,-1 0 0 0 0,1-1-1 0 0,3 0 1 0 0,-4 1-4 0 0,0-1-1 0 0,0 0 1 0 0,0 1-1 0 0,0-1 1 0 0,0 0-1 0 0,0 0 1 0 0,0 0-1 0 0,0 0 1 0 0,0 0-1 0 0,0 0 1 0 0,0 0-1 0 0,0 0 1 0 0,-1 0-1 0 0,1 0 1 0 0,0 0-1 0 0,-1-1 1 0 0,1 1-1 0 0,-1 0 1 0 0,0 0-1 0 0,1-2 1 0 0,0-3-6 0 0,0 0 0 0 0,0-1 0 0 0,-1 1 0 0 0,0 0 1 0 0,0 0-1 0 0,-1 0 0 0 0,1-1 0 0 0,-1 1 0 0 0,-1 0 1 0 0,1 0-1 0 0,-4-8 0 0 0,-4-8-18 0 0,-19-34 0 0 0,27 53 20 0 0,-19-30 14 0 0,-1 0 1 0 0,-39-46-1 0 0,-60-52 57 0 0,39 44-49 0 0,67 71-22 0 0,-1 1 0 0 0,0 0 0 0 0,-29-20 0 0 0,44 34 1 0 0,-1 1 0 0 0,0-1-1 0 0,1 1 1 0 0,-1-1 0 0 0,0 1 0 0 0,1-1-1 0 0,-1 1 1 0 0,0 0 0 0 0,1-1 0 0 0,-1 1-1 0 0,0 0 1 0 0,0 0 0 0 0,1 0 0 0 0,-1-1-1 0 0,0 1 1 0 0,0 0 0 0 0,1 0 0 0 0,-1 0-1 0 0,0 0 1 0 0,0 0 0 0 0,0 1 0 0 0,0-1 7 0 0,1 0 0 0 0,-1 1 0 0 0,1-1 0 0 0,0 1 0 0 0,-1-1 0 0 0,1 0 0 0 0,0 1 0 0 0,0-1 0 0 0,-1 1 0 0 0,1-1 0 0 0,0 1 0 0 0,0-1 0 0 0,0 1 0 0 0,-1-1 0 0 0,1 1 0 0 0,0-1 0 0 0,0 1 0 0 0,0-1 0 0 0,0 1 0 0 0,0 0 0 0 0,0-1 0 0 0,0 1 0 0 0,1 4 37 0 0,-1-1 0 0 0,1 1 0 0 0,0-1 0 0 0,0 1 0 0 0,4 6 0 0 0,8 14-149 0 0,1 0 0 0 0,2-1-1 0 0,0-1 1 0 0,31 32 0 0 0,-27-31 90 0 0,26 29-70 0 0,33 42-24 0 0,-77-92 101 0 0,55 73 285 0 0,90 94 1 0 0,-92-115-155 0 0,111 102-30 0 0,-146-142-94 0 0,22 21 0 0 0,-38-31 16 0 0,-20-28-70 0 0,-1 2 0 0 0,-1 0 0 0 0,-1 1-1 0 0,-31-25 1 0 0,-94-62-183 0 0,99 75 287 0 0,32 23-51 0 0,-29-22-61 0 0,-50-26 0 0 0,79 50 95 0 0,0 1 1 0 0,-1 0 0 0 0,0 0 0 0 0,0 2-1 0 0,0-1 1 0 0,-1 2 0 0 0,1 0-1 0 0,-25-2 1 0 0,35 6-9 0 0,-1-1-1 0 0,1 0 1 0 0,0 1-1 0 0,0 0 1 0 0,-1 0 0 0 0,1 0-1 0 0,0 1 1 0 0,0-1-1 0 0,0 1 1 0 0,0 0 0 0 0,1 0-1 0 0,-1 0 1 0 0,0 1-1 0 0,-3 2 1 0 0,5-3-27 0 0,1-1 1 0 0,-1 1 0 0 0,1-1 0 0 0,-1 1-1 0 0,1-1 1 0 0,0 1 0 0 0,-1 0-1 0 0,1 0 1 0 0,0 0 0 0 0,0 0-1 0 0,0 0 1 0 0,0 0 0 0 0,1 0-1 0 0,-1 0 1 0 0,1 0 0 0 0,-1 0 0 0 0,1 0-1 0 0,0 1 1 0 0,-1-1 0 0 0,1 0-1 0 0,0 0 1 0 0,1 0 0 0 0,-1 0-1 0 0,0 1 1 0 0,1-1 0 0 0,-1 0-1 0 0,1 0 1 0 0,-1 0 0 0 0,3 3 0 0 0,5 11-107 0 0,1-1 0 0 0,0 0 1 0 0,22 26-1 0 0,42 37-14 0 0,-25-28 49 0 0,-2 2 73 0 0,23 24 0 0 0,-37-43-24 0 0,49 47 120 0 0,-64-65-29 0 0,-1-2 0 0 0,2 0 0 0 0,24 13 0 0 0,-29-19-38 0 0,-10-4-22 0 0,1-1 1 0 0,-1 0-1 0 0,1 1 0 0 0,0-1 1 0 0,0-1-1 0 0,0 1 0 0 0,0-1 1 0 0,0 0-1 0 0,1 0 0 0 0,-1 0 1 0 0,0 0-1 0 0,7 0 0 0 0,-10-1-7 0 0,0-1 0 0 0,-1 1 0 0 0,1 0 0 0 0,0 0 0 0 0,0-1 0 0 0,0 1 0 0 0,-1-1 0 0 0,1 1 0 0 0,0-1 0 0 0,-1 1 0 0 0,1-1 1 0 0,0 1-1 0 0,-1-1 0 0 0,1 1 0 0 0,0-1 0 0 0,-1 0 0 0 0,1 1 0 0 0,-1-1 0 0 0,1 0 0 0 0,-1 0 0 0 0,0 0 0 0 0,1 1 0 0 0,-1-1 0 0 0,0 0 0 0 0,0 0 0 0 0,1 0 0 0 0,-1 0 0 0 0,0 1 0 0 0,0-1 0 0 0,0 0 0 0 0,0 0 0 0 0,0-1 0 0 0,0-4-2 0 0,-1 1 0 0 0,1-1 0 0 0,-3-10 1 0 0,2 10-9 0 0,-3-8-43 0 0,1 0-1 0 0,-1 0 1 0 0,-1 1 0 0 0,-1 0-1 0 0,-9-17 1 0 0,2 7 79 0 0,-33-41 0 0 0,-10 6 149 0 0,54 55-165 0 0,0 1 1 0 0,0 0-1 0 0,-1 0 0 0 0,1 0 1 0 0,-5-3-1 0 0,-1 0 16 0 0,8 5-24 0 0,0 0 0 0 0,0 0 0 0 0,0 0 0 0 0,0 0 1 0 0,0 0-1 0 0,0 0 0 0 0,0 0 0 0 0,0 1 0 0 0,0-1 0 0 0,0 0 1 0 0,0 0-1 0 0,0 0 0 0 0,0 0 0 0 0,0 0 0 0 0,0 0 0 0 0,0 0 0 0 0,0 0 1 0 0,0 0-1 0 0,0 0 0 0 0,0 0 0 0 0,0 0 0 0 0,0 0 0 0 0,0 0 0 0 0,0 0 1 0 0,0 0-1 0 0,0 0 0 0 0,0 0 0 0 0,0 0 0 0 0,0 0 0 0 0,0 0 1 0 0,0 1-1 0 0,0-1 0 0 0,0 0 0 0 0,0 0 0 0 0,0 0 0 0 0,0 0 0 0 0,0 0 1 0 0,0 0-1 0 0,0 0 0 0 0,0 0 0 0 0,0 0 0 0 0,0 0 0 0 0,0 0 1 0 0,-1 0-1 0 0,1 0 0 0 0,0 0 0 0 0,0 0 0 0 0,0 0 0 0 0,0 0 0 0 0,0 0 1 0 0,5 9 15 0 0,-3-7-21 0 0,-1 0 0 0 0,1 1 0 0 0,0-1 0 0 0,0 0 0 0 0,0 0 0 0 0,4 3 0 0 0,157 72-392 0 0,-77-40 360 0 0,16 8 40 0 0,128 64 212 0 0,-235-122-31 0 0,-1 4-193 0 0,-1 0-1 0 0,-1 0 1 0 0,1 1-1 0 0,-1 0 1 0 0,-17-13-1 0 0,-49-30-20 0 0,73 50 29 0 0,-16-10 4 0 0,-2 0 70 0 0,-29-26 1 0 0,24 21 240 0 0,54 32-388 0 0,-21-10 35 0 0,0-1 1 0 0,14 7-1 0 0,8 4-29 0 0,126 95-78 0 0,-143-101 144 0 0,21 12 0 0 0,-10-8 0 0 0,-12-7 10 0 0,0-1 0 0 0,0-1 0 0 0,27 8 0 0 0,-24-8 102 0 0,-16-4-112 0 0,1-1 1 0 0,0 0-1 0 0,-1 0 0 0 0,1 0 0 0 0,-1 0 0 0 0,1 1 1 0 0,-1-1-1 0 0,1 0 0 0 0,-1 0 0 0 0,1 0 0 0 0,-1 0 1 0 0,1 0-1 0 0,0 0 0 0 0,-1 0 0 0 0,1-1 0 0 0,-1 1 1 0 0,1 0-1 0 0,-1 0 0 0 0,1 0 0 0 0,-1 0 0 0 0,1-1 1 0 0,-1 1-1 0 0,1 0 0 0 0,-1-1 0 0 0,1 1 0 0 0,-1 0 1 0 0,0-1-1 0 0,1 1 0 0 0,5-15-138 0 0,-4 6 385 0 0,-2 8-255 0 0,0 1 0 0 0,1-1 0 0 0,-1 1 0 0 0,0-1 0 0 0,0 1 0 0 0,1-1-1 0 0,-1 1 1 0 0,0-1 0 0 0,1 1 0 0 0,-1 0 0 0 0,1-1 0 0 0,-1 1 0 0 0,0 0 0 0 0,1-1 0 0 0,-1 1 0 0 0,1 0 0 0 0,-1-1 0 0 0,1 1 0 0 0,-1 0 0 0 0,1 0 0 0 0,-1-1 0 0 0,1 1 0 0 0,-1 0 0 0 0,1 0-1 0 0,0 0 1 0 0,-1 0 0 0 0,1 0 0 0 0,-1 0 0 0 0,1 0 0 0 0,-1 0 0 0 0,1 0 0 0 0,0 0 0 0 0,0 0 0 0 0,1 1-34 0 0,26-4-2022 0 0,-25 2 1167 0 0,0 0-1 0 0,-1 0 0 0 0,1 0 0 0 0,-1 0 1 0 0,1-1-1 0 0,-1 1 0 0 0,1-1 0 0 0,-1 1 1 0 0,0-1-1 0 0,1 0 0 0 0,-1 0 0 0 0,2-2-897 0 0,-3 2 897 0 0,1-1 0 0 0,0 1 1 0 0,-1 0-1 0 0,1-1 0 0 0,1-4 0 0 0,2-3 46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3.61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48 81 7567 0 0,'0'0'583'0'0,"-17"5"637"0"0,16-5-1052 0 0,0 0 0 0 0,0 0 0 0 0,0 0 0 0 0,0 0 0 0 0,0 0 0 0 0,0 0 0 0 0,0 0 0 0 0,0 0-1 0 0,0 1 1 0 0,0-1 0 0 0,0 0 0 0 0,0 1 0 0 0,0-1 0 0 0,1 1 0 0 0,-1-1 0 0 0,0 1 0 0 0,0-1 0 0 0,-1 2 0 0 0,1 0 114 0 0,0 0-1 0 0,0 0 1 0 0,0 0 0 0 0,0 0 0 0 0,0 0-1 0 0,1 0 1 0 0,-1 0 0 0 0,0 3 0 0 0,0-2-170 0 0,1 1 0 0 0,-1-1 1 0 0,0 1-1 0 0,1-1 0 0 0,0 1 1 0 0,0-1-1 0 0,0 1 1 0 0,0-1-1 0 0,0 1 0 0 0,1 0 1 0 0,0-1-1 0 0,0 0 0 0 0,0 1 1 0 0,0-1-1 0 0,0 1 1 0 0,0-1-1 0 0,4 5 0 0 0,-5-8-110 0 0,0 0 0 0 0,0 0 0 0 0,1 1 0 0 0,-1-1 0 0 0,0 0 0 0 0,1 0 0 0 0,-1 0 0 0 0,0 0 0 0 0,1 1 0 0 0,-1-1 0 0 0,0 0 0 0 0,1 0-1 0 0,-1 0 1 0 0,0 0 0 0 0,1 0 0 0 0,-1 0 0 0 0,0 0 0 0 0,1 0 0 0 0,-1 0 0 0 0,0 0 0 0 0,1 0 0 0 0,-1 0 0 0 0,1 0 0 0 0,-1 0 0 0 0,0 0 0 0 0,1 0 0 0 0,-1-1 0 0 0,0 1-1 0 0,0 0 1 0 0,1 0 0 0 0,-1 0 0 0 0,0-1 0 0 0,1 1 0 0 0,-1 0 0 0 0,0 0 0 0 0,0 0 0 0 0,1-1 0 0 0,-1 0 0 0 0,0 1-2 0 0,2-1-28 0 0,0 0-1 0 0,0-1 0 0 0,-1 1 0 0 0,1-1 1 0 0,-1 0-1 0 0,0 1 0 0 0,1-1 1 0 0,-1 0-1 0 0,0 0 0 0 0,0 0 1 0 0,0 0-1 0 0,0 0 0 0 0,0 0 1 0 0,0-2-1 0 0,8-35-170 0 0,-6 23 118 0 0,4-29-327 0 0,-7 42 397 0 0,0 0 1 0 0,0-1-1 0 0,0 1 1 0 0,0-1-1 0 0,0 1 1 0 0,-1 0-1 0 0,0 0 1 0 0,0-1 0 0 0,0 1-1 0 0,0 0 1 0 0,-2-4-1 0 0,3 7 20 0 0,0-1 1 0 0,0 1-1 0 0,0 0 0 0 0,-1-1 0 0 0,1 1 1 0 0,0 0-1 0 0,0-1 0 0 0,-1 1 0 0 0,1 0 1 0 0,0-1-1 0 0,-1 1 0 0 0,1 0 0 0 0,0-1 1 0 0,-1 1-1 0 0,1 0 0 0 0,-1 0 0 0 0,1 0 1 0 0,0-1-1 0 0,-1 1 0 0 0,1 0 0 0 0,-1 0 1 0 0,1 0-1 0 0,0 0 0 0 0,-1 0 0 0 0,1 0 1 0 0,-1 0-1 0 0,1 0 0 0 0,-1 0 0 0 0,1 0 0 0 0,-1 0 1 0 0,0 0-1 0 0,0 1 20 0 0,0-1 0 0 0,0 1 0 0 0,0-1 0 0 0,0 1 0 0 0,0 0 0 0 0,0 0 0 0 0,0 0 0 0 0,0-1-1 0 0,0 1 1 0 0,0 0 0 0 0,0 1 0 0 0,-2 2 91 0 0,0 1-1 0 0,0-1 0 0 0,1 0 1 0 0,-4 9-1 0 0,3-3 7 0 0,0 0 1 0 0,0 0-1 0 0,1 0 0 0 0,1 0 0 0 0,0 0 1 0 0,0 0-1 0 0,1 0 0 0 0,0 0 0 0 0,1 0 0 0 0,0 0 1 0 0,0 0-1 0 0,1 0 0 0 0,0 0 0 0 0,1 0 1 0 0,1 0-1 0 0,-1-1 0 0 0,6 10 0 0 0,-8-17-108 0 0,1 1-1 0 0,0-1 1 0 0,-1 1-1 0 0,1-1 0 0 0,0 0 1 0 0,0 0-1 0 0,0 0 1 0 0,0 0-1 0 0,1 0 1 0 0,-1 0-1 0 0,1-1 1 0 0,-1 1-1 0 0,1-1 0 0 0,-1 0 1 0 0,1 1-1 0 0,0-1 1 0 0,4 1-1 0 0,-2-1 11 0 0,1-1 1 0 0,-1 1-1 0 0,0-1 0 0 0,1 0 0 0 0,-1 0 1 0 0,0-1-1 0 0,0 1 0 0 0,10-4 0 0 0,-4 1-71 0 0,0-2 0 0 0,-1 1-1 0 0,0-2 1 0 0,0 1 0 0 0,0-1-1 0 0,9-8 1 0 0,17-9-64 0 0,-32 20 66 0 0,0 1 0 0 0,0-1 1 0 0,0 0-1 0 0,0 0 1 0 0,-1 0-1 0 0,0-1 1 0 0,1 1-1 0 0,-1-1 1 0 0,3-5-1 0 0,-6 9 39 0 0,1-1 0 0 0,-1 1 0 0 0,0 0 0 0 0,1-1 0 0 0,-1 1 0 0 0,0 0 0 0 0,1-1 0 0 0,-1 1 0 0 0,0 0 1 0 0,0-1-1 0 0,0 1 0 0 0,1 0 0 0 0,-1-1 0 0 0,0 1 0 0 0,0-1 0 0 0,0 1 0 0 0,0-1 1 0 0,0 1-1 0 0,0 0 0 0 0,0-1 0 0 0,0 1 0 0 0,0-1 0 0 0,0 1 0 0 0,0-1 0 0 0,0 1 0 0 0,0 0 1 0 0,0-1-1 0 0,0 1 0 0 0,0-1 0 0 0,0 1 0 0 0,-1-1 0 0 0,1 0-1 0 0,-2-2 18 0 0,1 3 54 0 0,-12 4 719 0 0,27 15-860 0 0,-11-17 72 0 0,-1 0 0 0 0,0 0-1 0 0,0 0 1 0 0,0 1 0 0 0,0-1-1 0 0,2 4 1 0 0,5 6 14 0 0,0-1 49 0 0,-1 1-1 0 0,7 13 0 0 0,3 3 122 0 0,-4-8-72 0 0,-5-4-27 0 0,2-1 0 0 0,0 0 0 0 0,1-1 0 0 0,21 20 0 0 0,-24-27-183 0 0,2 4 246 0 0,2-2 1 0 0,13 9-1 0 0,-23-16-157 0 0,1 0 0 0 0,-1 0-1 0 0,1-1 1 0 0,0 1-1 0 0,0-1 1 0 0,0 0 0 0 0,0 0-1 0 0,0 0 1 0 0,0 0 0 0 0,0-1-1 0 0,0 0 1 0 0,7 0 0 0 0,-10-20 263 0 0,-2 18-258 0 0,0-1 0 0 0,1 0 0 0 0,-1 0 0 0 0,0 1 0 0 0,-1-1 0 0 0,1 1 0 0 0,0-1 0 0 0,-1 1 0 0 0,1-1 0 0 0,-1 1 0 0 0,0 0 0 0 0,1 0 1 0 0,-1 0-1 0 0,0 0 0 0 0,-1 0 0 0 0,1 0 0 0 0,-5-2 0 0 0,-12-14-179 0 0,19 17 182 0 0,-5-6-18 0 0,-1 0 0 0 0,0 0 0 0 0,0 0 0 0 0,-1 1 0 0 0,0 0-1 0 0,0 0 1 0 0,-8-4 0 0 0,7 5 36 0 0,10 8 23 0 0,10 7-22 0 0,-1 0 24 0 0,-4-2-39 0 0,1 0 0 0 0,0-1-1 0 0,9 6 1 0 0,15 11 50 0 0,-2 2-1 0 0,34 34 0 0 0,-45-40 58 0 0,18 20-5 0 0,-1 2 0 0 0,30 49 0 0 0,38 44 73 0 0,-74-91-112 0 0,-34-55-138 0 0,0 0 0 0 0,0 1 1 0 0,-1 0-1 0 0,-1 0 1 0 0,-6-10-1 0 0,-8-13 20 0 0,-29-66-20 0 0,38 73 83 0 0,11 50 42 0 0,28 128 38 0 0,-17-84 241 0 0,10 41 45 0 0,-6-33-313 0 0,-11-61-64 0 0,-2-9 0 0 0,-1 0 0 0 0,1 0 0 0 0,0 0 0 0 0,5 9 0 0 0,13 19-101 0 0,-20-33 11 0 0,3-12-236 0 0,-1 8 322 0 0,-1 1 0 0 0,0-1-1 0 0,0 1 1 0 0,0-1 0 0 0,-1 0 0 0 0,1 1 0 0 0,-1-1 0 0 0,1 0-1 0 0,-1 0 1 0 0,0-3 0 0 0,2-13-41 0 0,4-38-131 0 0,-5 38 147 0 0,-1 16 10 0 0,0 1 0 0 0,1-1 0 0 0,-1 0 0 0 0,0 1 0 0 0,1-1 0 0 0,-1 0 0 0 0,3-4 0 0 0,-1 2-44 0 0,-2 4 55 0 0,0 1-1 0 0,0-1 0 0 0,1 0 0 0 0,-1 1 1 0 0,0-1-1 0 0,0 1 0 0 0,1-1 0 0 0,-1 1 1 0 0,0-1-1 0 0,1 1 0 0 0,-1 0 0 0 0,0-1 1 0 0,1 1-1 0 0,-1-1 0 0 0,1 1 0 0 0,-1 0 1 0 0,1-1-1 0 0,0 0 108 0 0,6 13 51 0 0,0-3-78 0 0,5 24 214 0 0,27 52 0 0 0,-4-11 35 0 0,-18-33-448 0 0,8 21 188 0 0,57 101 0 0 0,-24-83 68 0 0,5 7-522 0 0,-51-67 478 0 0,-1 0 1 0 0,16 42-1 0 0,-29-66-354 0 0,0 0 0 0 0,0 0 0 0 0,-1 0 0 0 0,0 1 0 0 0,0-1 0 0 0,0 1 0 0 0,0 0 0 0 0,0 0 0 0 0,-7-4 0 0 0,8 5 159 0 0,0 1 0 0 0,0-1 0 0 0,0 1 0 0 0,0 0 0 0 0,0-1 1 0 0,0 1-1 0 0,-1 0 0 0 0,1 0 0 0 0,-1 1 0 0 0,1-1 0 0 0,-1 0 1 0 0,1 1-1 0 0,-1 0 0 0 0,1-1 0 0 0,-5 1 0 0 0,6 1 90 0 0,0-1 0 0 0,1 0 0 0 0,-1 1 0 0 0,1-1 0 0 0,-1 0 0 0 0,1 1 0 0 0,-1-1 0 0 0,1 1 0 0 0,-1-1 0 0 0,1 1 0 0 0,-1-1 0 0 0,1 1 0 0 0,0-1 0 0 0,-1 1 0 0 0,1-1 0 0 0,0 1 0 0 0,-1-1 0 0 0,1 1 0 0 0,0 0 0 0 0,0-1-1 0 0,0 1 1 0 0,-1-1 0 0 0,1 1 0 0 0,0 0 0 0 0,0-1 0 0 0,0 1 0 0 0,0 0 0 0 0,3 20 21 0 0,-2-14-17 0 0,0 8 56 0 0,2 1 1 0 0,0-1-1 0 0,0 0 0 0 0,2 0 0 0 0,8 21 1 0 0,-7-23-204 0 0,-6-11 8 0 0,1 0-1 0 0,0 1 1 0 0,0-1-1 0 0,0 0 1 0 0,0 0 0 0 0,1 0-1 0 0,-1 0 1 0 0,2 2-1 0 0,2 1-226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4.47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 13 8407 0 0,'0'0'646'0'0,"-2"-12"4092"0"0,9 23-2888 0 0,13 21-446 0 0,-14-21-1227 0 0,1-1 0 0 0,0 1-1 0 0,0-2 1 0 0,17 18 0 0 0,5-2 196 0 0,1-2 1 0 0,42 26-1 0 0,70 30 157 0 0,-87-53-388 0 0,16 9 48 0 0,-54-28-558 0 0,-16-7 184 0 0,-3 0-274 0 0,-18-8 90 0 0,0-1 0 0 0,1-1 1 0 0,0-1-1 0 0,0 0 1 0 0,-17-15-1 0 0,-28-16-336 0 0,52 35 694 0 0,6 3 3 0 0,0 0 1 0 0,0 1-1 0 0,-1-1 1 0 0,1 1-1 0 0,-12-3 1 0 0,17 6 127 0 0,2 2-70 0 0,-1 0-1 0 0,1 0 0 0 0,-1-1 1 0 0,1 1-1 0 0,0 0 1 0 0,0 0-1 0 0,0 0 0 0 0,0-1 1 0 0,0 1-1 0 0,0 0 0 0 0,0-1 1 0 0,1 1-1 0 0,-1-1 1 0 0,1 1-1 0 0,-1-1 0 0 0,4 2 1 0 0,29 20 78 0 0,-32-22-101 0 0,29 16 153 0 0,1-2 1 0 0,1-1-1 0 0,59 17 0 0 0,107 14 599 0 0,-138-32-765 0 0,-55-12-20 0 0,32 5-15 0 0,-36-6-14 0 0,0 0 1 0 0,0 0 0 0 0,0 0 0 0 0,0 0 0 0 0,0 0-1 0 0,0-1 1 0 0,0 1 0 0 0,0-1 0 0 0,0 1 0 0 0,0-1 0 0 0,0 0-1 0 0,0 1 1 0 0,-1-1 0 0 0,1 0 0 0 0,3-2 0 0 0,-5 2-103 0 0,1 0 1 0 0,-1 0 0 0 0,1 0 0 0 0,-1 0-1 0 0,1 0 1 0 0,-1 0 0 0 0,1 0 0 0 0,-1 0 0 0 0,0-1-1 0 0,0 1 1 0 0,1 0 0 0 0,-1 0 0 0 0,0 0 0 0 0,0 0-1 0 0,0 0 1 0 0,0 0 0 0 0,-1-1 0 0 0,1 1 0 0 0,0 0-1 0 0,0 0 1 0 0,-1 0 0 0 0,1 0 0 0 0,0 0-1 0 0,-1 0 1 0 0,1 0 0 0 0,-1 0 0 0 0,0 0 0 0 0,0-1-1 0 0,-2-3-1217 0 0,0 0-1 0 0,0 1 0 0 0,0-1 0 0 0,-7-5 0 0 0,-6-7-2112 0 0,11 11 2852 0 0,0 1-1 0 0,-1-1 1 0 0,-11-7-1 0 0,1 2-109 0 0,2 0 445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4.86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11199 0 0,'0'0'860'0'0,"4"3"-528"0"0,19 10-300 0 0,-1-2 1 0 0,37 14-1 0 0,5 1 27 0 0,46 25 210 0 0,-15-8-2622 0 0,-32-13-6708 0 0,-50-24 8170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5.55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394 213 11775 0 0,'0'0'908'0'0,"5"-15"2024"0"0,-3 13-2874 0 0,-1 0 0 0 0,1-1 0 0 0,0 1 0 0 0,0 0 0 0 0,0 0 0 0 0,0 0 0 0 0,0 0-1 0 0,0 1 1 0 0,0-1 0 0 0,0 1 0 0 0,1-1 0 0 0,-1 1 0 0 0,1 0 0 0 0,-1 0 0 0 0,1 0 0 0 0,-1 0 0 0 0,1 0 0 0 0,0 0-1 0 0,-1 1 1 0 0,6-1 0 0 0,98-16 326 0 0,-99 15-384 0 0,-3 0 12 0 0,-30 1 616 0 0,12 1-344 0 0,0 2 0 0 0,0 0-1 0 0,0 0 1 0 0,-18 6 0 0 0,-52 22 1145 0 0,78-28-1285 0 0,1 1 0 0 0,-1 0 0 0 0,1 0 0 0 0,0 0 0 0 0,0 0 0 0 0,-7 7 0 0 0,35-10-74 0 0,-12-4-138 0 0,0 1 1 0 0,0-2 0 0 0,0 1 0 0 0,0-1 0 0 0,-1-1 0 0 0,16-11 0 0 0,-1 2-61 0 0,11-6-5 0 0,31-20-132 0 0,115-49-1 0 0,-168 86 37 0 0,-10 4 62 0 0,-8 6 193 0 0,-3 0 60 0 0,0-1 1 0 0,0 0-1 0 0,-12 6 1 0 0,-7 4 145 0 0,-85 53 675 0 0,41-27-319 0 0,40-22-406 0 0,0-2 1 0 0,-2-2 0 0 0,0 0-1 0 0,-61 17 1 0 0,92-32-185 0 0,1 1-1 0 0,-1-1 1 0 0,1 0 0 0 0,-1 0-1 0 0,0 1 1 0 0,1-1 0 0 0,-1 0-1 0 0,0 0 1 0 0,1 0 0 0 0,-1 0-1 0 0,0 0 1 0 0,1 0 0 0 0,-1 0-1 0 0,1 0 1 0 0,-1 0-1 0 0,0 0 1 0 0,1 0 0 0 0,-1-1-1 0 0,0 1 1 0 0,1 0 0 0 0,-1 0-1 0 0,1-1 1 0 0,-1 1 0 0 0,0 0-1 0 0,1-1 1 0 0,-1 1 0 0 0,1 0-1 0 0,-1-1 1 0 0,1 1 0 0 0,-1-1-1 0 0,1 1 1 0 0,-1-1-1 0 0,1 0-3 0 0,0 0 0 0 0,0 0-1 0 0,0 0 1 0 0,0 0-1 0 0,0 1 1 0 0,1-1-1 0 0,-1 0 1 0 0,0 0-1 0 0,0 0 1 0 0,1 0-1 0 0,-1 1 1 0 0,0-1-1 0 0,1 0 1 0 0,-1 0-1 0 0,1 1 1 0 0,-1-1-1 0 0,1 0 1 0 0,-1 1-1 0 0,1-1 1 0 0,0 1-1 0 0,-1-1 1 0 0,1 1-1 0 0,1-2 1 0 0,21-13-239 0 0,1 0 0 0 0,0 1-1 0 0,1 2 1 0 0,0 0 0 0 0,33-9 0 0 0,-51 19 167 0 0,-5 0 31 0 0,0 1-1 0 0,1 0 1 0 0,-1 1-1 0 0,1-1 1 0 0,-1 0 0 0 0,1 1-1 0 0,-1-1 1 0 0,1 1-1 0 0,-1 0 1 0 0,1-1-1 0 0,-1 1 1 0 0,5 1 0 0 0,-14 12-280 0 0,-7 2 484 0 0,-1 0-1 0 0,0-1 1 0 0,-1-1 0 0 0,-34 22 0 0 0,-8 7 138 0 0,-4 6 67 0 0,-58 49 482 0 0,115-93-731 0 0,8-10-201 0 0,10-8-217 0 0,33-23-122 0 0,68-39 0 0 0,-32 22 33 0 0,-66 42 267 0 0,2 0-49 0 0,0 0-1 0 0,20-10 0 0 0,-37 24 177 0 0,-5 3 43 0 0,-6 6 77 0 0,-25 15 305 0 0,-1-1 0 0 0,-60 31 0 0 0,73-44-310 0 0,9-4-31 0 0,-67 38 434 0 0,-86 33 0 0 0,165-78-517 0 0,0 0 0 0 0,0-1 0 0 0,0 1 0 0 0,1-1 0 0 0,-1 0 0 0 0,0 1 0 0 0,0-1 0 0 0,0 0 0 0 0,0 0 0 0 0,1 0-1 0 0,-1 0 1 0 0,-3-1 0 0 0,4 1-4 0 0,1 0-1 0 0,0 0 1 0 0,0 0-1 0 0,-1 0 0 0 0,1 0 1 0 0,0-1-1 0 0,0 1 1 0 0,-1 0-1 0 0,1 0 0 0 0,0 0 1 0 0,0-1-1 0 0,-1 1 1 0 0,1 0-1 0 0,0 0 0 0 0,0 0 1 0 0,0-1-1 0 0,0 1 1 0 0,-1 0-1 0 0,1 0 0 0 0,0-1 1 0 0,0 1-1 0 0,0 0 1 0 0,0-1-1 0 0,0 1 0 0 0,0 0 1 0 0,0 0-1 0 0,0-1 1 0 0,0 1-1 0 0,0-1-17 0 0,0-1 0 0 0,0 1-1 0 0,1 0 1 0 0,-1 0 0 0 0,1 0 0 0 0,-1 0 0 0 0,0 0-1 0 0,1 1 1 0 0,0-1 0 0 0,-1 0 0 0 0,1 0-1 0 0,0-1 1 0 0,15-15-765 0 0,-1 0 0 0 0,35-28-1 0 0,43-22-3559 0 0,-73 53 2660 0 0,46-29-7876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5.90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111 0 7919 0 0,'-11'7'704'0'0,"-2"3"-568"0"0,-3 0-136 0 0,1-2 0 0 0,1-2 288 0 0,0-1 32 0 0,-1 0 8 0 0,6-3 0 0 0,5-2-328 0 0,6-5-248 0 0,4-2-1640 0 0,-2 0-368 0 0,-1 1-72 0 0,4-2-8 0 0,6-1 1864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6.27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94 112 16727 0 0,'-7'9'499'0'0,"0"0"-1"0"0,0 0 0 0 0,-10 8 0 0 0,11-12-550 0 0,0 1 0 0 0,0 0-1 0 0,1 0 1 0 0,0 1 0 0 0,0-1 0 0 0,1 1-1 0 0,-6 12 1 0 0,8-15 75 0 0,0 1 0 0 0,1-1-1 0 0,0 1 1 0 0,0 0 0 0 0,0-1 0 0 0,1 1 0 0 0,0 0-1 0 0,0 8 1 0 0,0-11-31 0 0,0-1 0 0 0,0 0 0 0 0,1 0 1 0 0,-1 1-1 0 0,0-1 0 0 0,1 0 0 0 0,-1 0 0 0 0,1 0 0 0 0,-1 1 0 0 0,1-1 0 0 0,0 0 0 0 0,-1 0 1 0 0,1 0-1 0 0,0 0 0 0 0,0 0 0 0 0,0 0 0 0 0,0 0 0 0 0,0 0 0 0 0,0-1 0 0 0,0 1 0 0 0,0 0 0 0 0,0-1 1 0 0,0 1-1 0 0,0 0 0 0 0,0-1 0 0 0,0 1 0 0 0,1-1 0 0 0,-1 0 0 0 0,0 1 0 0 0,0-1 0 0 0,1 0 0 0 0,-1 0 1 0 0,0 0-1 0 0,1 0 0 0 0,-1 0 0 0 0,0 0 0 0 0,0 0 0 0 0,3-1 0 0 0,3 0-23 0 0,-1 0-1 0 0,1-1 0 0 0,-1 0 1 0 0,1 0-1 0 0,-1 0 1 0 0,0-1-1 0 0,1 0 0 0 0,-1 0 1 0 0,6-6-1 0 0,8-5-440 0 0,21-22-1 0 0,-19 17 169 0 0,60-57-1485 0 0,-65 59-209 0 0,18-24 1 0 0,-21 23-175 0 0,-10 13 847 0 0,0 0-1 0 0,-1 0 1 0 0,0-1-1 0 0,4-7 1 0 0,-6 10 643 0 0,3-5-176 0 0</inkml:trace>
  <inkml:trace contextRef="#ctx0" brushRef="#br0" timeOffset="1">186 87 11631 0 0,'-5'8'254'0'0,"0"-1"0"0"0,-1 0 0 0 0,-8 8 0 0 0,-6 7-30 0 0,-8 11 248 0 0,-29 41 2305 0 0,51-65-2516 0 0,0 1 1 0 0,1-1 0 0 0,0 1-1 0 0,1 0 1 0 0,0 1 0 0 0,-3 15-1 0 0,6-23-322 0 0,0 0 0 0 0,1 0-1 0 0,0 0 1 0 0,0 0 0 0 0,0-1-1 0 0,0 1 1 0 0,0 0 0 0 0,1 0-1 0 0,-1 0 1 0 0,1 0 0 0 0,0 0-1 0 0,0-1 1 0 0,0 1 0 0 0,0 0-1 0 0,0-1 1 0 0,1 1 0 0 0,-1 0-1 0 0,1-1 1 0 0,0 0 0 0 0,-1 1-1 0 0,1-1 1 0 0,0 0 0 0 0,0 0-1 0 0,1 0 1 0 0,-1 0 0 0 0,0-1-1 0 0,1 1 1 0 0,3 2 0 0 0,-4-4-27 0 0,0 1 1 0 0,0-1 0 0 0,-1 0 0 0 0,1 0-1 0 0,0 0 1 0 0,0 0 0 0 0,0 0-1 0 0,0 0 1 0 0,0 0 0 0 0,-1-1 0 0 0,1 1-1 0 0,4-2 1 0 0,22-9-716 0 0,-18 6 299 0 0,6-2-2423 0 0,28-17 0 0 0,-29 14-503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4:28.81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55 163 8175 0 0,'0'0'5910'0'0,"12"8"-4561"0"0,38 26-683 0 0,42 32-324 0 0,-30-7 607 0 0,-79-79-528 0 0,-26-24-1 0 0,29 30-429 0 0,-98-99 255 0 0,81 92-105 0 0,30 21-98 0 0,1 0-43 0 0,0 0 0 0 0,0 0 1 0 0,-1 0-1 0 0,1 0 0 0 0,0 1 1 0 0,0-1-1 0 0,0 0 1 0 0,0 0-1 0 0,0 0 0 0 0,-1 1 1 0 0,1-1-1 0 0,0 0 1 0 0,0 0-1 0 0,0 1 0 0 0,0-1 1 0 0,0 0-1 0 0,0 0 1 0 0,0 1-1 0 0,0-1 0 0 0,0 0 1 0 0,0 0-1 0 0,0 1 0 0 0,0-1 1 0 0,0 0-1 0 0,0 0 1 0 0,0 1-1 0 0,0-1 0 0 0,0 0 1 0 0,0 0-1 0 0,0 1 1 0 0,0-1-1 0 0,0 0 0 0 0,1 1 1 0 0,3 8-3 0 0,-4-8 1 0 0,5 10-2 0 0,0-1 0 0 0,1 1 0 0 0,0 0 0 0 0,1-1 0 0 0,0-1 0 0 0,0 1 0 0 0,10 8 0 0 0,66 57-40 0 0,-7-8 22 0 0,-38-34 392 0 0,-20-19-218 0 0,-18-14-148 0 0,1 0-1 0 0,-1 0 1 0 0,0 0-1 0 0,0 0 1 0 0,0 0 0 0 0,0 0-1 0 0,0 0 1 0 0,0 0-1 0 0,0 0 1 0 0,0 0-1 0 0,0 0 1 0 0,1 0-1 0 0,-1 0 1 0 0,0 0 0 0 0,0 0-1 0 0,0 0 1 0 0,0 0-1 0 0,0 0 1 0 0,0 0-1 0 0,0 0 1 0 0,0 0-1 0 0,1 0 1 0 0,-1 0 0 0 0,0 0-1 0 0,0 0 1 0 0,0 0-1 0 0,0 0 1 0 0,0 0-1 0 0,0 0 1 0 0,0 0-1 0 0,0 0 1 0 0,0-1 0 0 0,0 1-1 0 0,0 0 1 0 0,0 0-1 0 0,1 0 1 0 0,-1 0-1 0 0,0 0 1 0 0,0 0-1 0 0,0 0 1 0 0,0 0-1 0 0,0 0 1 0 0,0 0 0 0 0,0-1-1 0 0,0 1 1 0 0,0 0-1 0 0,0 0 1 0 0,0 0-1 0 0,0 0 1 0 0,0 0-1 0 0,0 0 1 0 0,0 0 0 0 0,0 0-1 0 0,0-1 1 0 0,0 1-1 0 0,0 0 1 0 0,0 0-1 0 0,0 0 1 0 0,0 0-1 0 0,0 0 1 0 0,0 0 0 0 0,-1 0-1 0 0,1 0 1 0 0,0 0-1 0 0,0 0 1 0 0,0-1-1 0 0,0 1 1 0 0,-2-15 186 0 0,-7-15 32 0 0,-4 5-149 0 0,-1 0 0 0 0,-1 2 0 0 0,-1-1 0 0 0,-29-31 0 0 0,-12-17 60 0 0,43 54-134 0 0,-18-18 0 0 0,3 4 0 0 0,28 31 0 0 0,-29-32-71 0 0,27 31 57 0 0,1-1 0 0 0,-1 1 1 0 0,0 0-1 0 0,0 0 0 0 0,1 0 0 0 0,-1 1 0 0 0,0-1 0 0 0,0 1 0 0 0,-1 0 1 0 0,1 0-1 0 0,-4-1 0 0 0,6 1 11 0 0,1 1 1 0 0,-1 0-1 0 0,1 0 1 0 0,-1 0 0 0 0,1 0-1 0 0,-1 1 1 0 0,0-1-1 0 0,1 0 1 0 0,-1 0-1 0 0,1 0 1 0 0,-1 0-1 0 0,1 0 1 0 0,-1 1-1 0 0,0-1 1 0 0,1 0 0 0 0,-1 1-1 0 0,1-1 1 0 0,-1 0-1 0 0,1 1 1 0 0,0-1-1 0 0,-1 0 1 0 0,1 1-1 0 0,-1-1 1 0 0,1 1-1 0 0,0-1 1 0 0,-1 1 0 0 0,1-1-1 0 0,0 1 1 0 0,-1-1-1 0 0,1 1 1 0 0,0-1-1 0 0,0 1 1 0 0,0 0-1 0 0,0-1 1 0 0,-1 2-1 0 0,1-1 1 0 0,-1 3-25 0 0,1 1 0 0 0,-1 0 1 0 0,1 0-1 0 0,0 0 0 0 0,1 0 0 0 0,-1 0 0 0 0,1-1 0 0 0,2 10 0 0 0,-1-3-19 0 0,12 36-193 0 0,-2-6-18 0 0,-9-32 220 0 0,1 1 1 0 0,0 0-1 0 0,9 17 0 0 0,5 9 40 0 0,-10-14-23 0 0,14 30 336 0 0,-20-48-322 0 0,0-1-1 0 0,0 1 1 0 0,0 0-1 0 0,1-1 1 0 0,-1 0 0 0 0,1 1-1 0 0,0-1 1 0 0,0 0-1 0 0,1-1 1 0 0,3 4 0 0 0,-2-4-48 0 0,-5-2 66 0 0,1-1 1 0 0,0 0-1 0 0,0 1 0 0 0,-1-1 1 0 0,1 0-1 0 0,-1 0 0 0 0,1 0 0 0 0,-1 0 1 0 0,1 0-1 0 0,-1 0 0 0 0,0 1 0 0 0,1-3 1 0 0,0 1 5 0 0,0-1-11 0 0,0 0 1 0 0,0 0 0 0 0,0-1 0 0 0,0 1 0 0 0,-1 0 0 0 0,1-1 0 0 0,-1 1 0 0 0,0-1 0 0 0,0 1 0 0 0,0 0 0 0 0,-1-5 0 0 0,-10-39-264 0 0,1 10-77 0 0,9 29 240 0 0,-1 0 0 0 0,-1 0 0 0 0,-6-13 0 0 0,1-1 33 0 0,-20-35 127 0 0,27 55-87 0 0,0 0 0 0 0,0 0 0 0 0,-1 1 0 0 0,1-1 0 0 0,-1 1 0 0 0,1-1 1 0 0,-1 1-1 0 0,0-1 0 0 0,1 1 0 0 0,-1 0 0 0 0,0 0 0 0 0,0 0 0 0 0,0 0 0 0 0,-3-1 0 0 0,4 1 19 0 0,0 1 0 0 0,0-1 1 0 0,1 1-1 0 0,-1 0 0 0 0,0-1 0 0 0,0 1 0 0 0,0 0 0 0 0,0 0 0 0 0,0 0 0 0 0,0 0 0 0 0,0 0 0 0 0,0 0 0 0 0,0 0 0 0 0,0 0 0 0 0,0 0 0 0 0,0 0 0 0 0,0 0 0 0 0,0 1 0 0 0,0-1 0 0 0,0 0 0 0 0,0 1 1 0 0,1-1-1 0 0,-1 1 0 0 0,0-1 0 0 0,0 1 0 0 0,0-1 0 0 0,1 1 0 0 0,-1-1 0 0 0,0 1 0 0 0,0 0 0 0 0,1 0 0 0 0,-1-1 0 0 0,0 2 0 0 0,-2 4-42 0 0,0 0 0 0 0,1 0 0 0 0,0 0-1 0 0,0 0 1 0 0,1 0 0 0 0,0 1 0 0 0,0-1 0 0 0,0 0-1 0 0,0 1 1 0 0,1-1 0 0 0,0 1 0 0 0,1-1 0 0 0,0 0-1 0 0,0 1 1 0 0,0-1 0 0 0,0 0 0 0 0,1 0 0 0 0,0 1-1 0 0,5 8 1 0 0,4 12-13 0 0,26 59 99 0 0,-31-74-43 0 0,0 0-1 0 0,1-1 1 0 0,1 1-1 0 0,16 17 0 0 0,-19-24-85 0 0,1 1-1 0 0,-1-1 1 0 0,1-1-1 0 0,10 7 1 0 0,-15-10-40 0 0,1-1 0 0 0,-1 1 0 0 0,1 0 0 0 0,0 0 0 0 0,-1-1 0 0 0,1 1 0 0 0,0-1 0 0 0,0 0 0 0 0,0 1 0 0 0,3-1 0 0 0,-4 0-32 0 0,0 0-1 0 0,0-1 0 0 0,0 1 1 0 0,-1 0-1 0 0,1 0 0 0 0,0-1 1 0 0,0 1-1 0 0,0 0 1 0 0,0-1-1 0 0,-1 1 0 0 0,1-1 1 0 0,0 1-1 0 0,-1-1 0 0 0,1 0 1 0 0,0 1-1 0 0,-1-1 0 0 0,1 0 1 0 0,0 1-1 0 0,-1-1 1 0 0,1 0-1 0 0,-1 0 0 0 0,1 1 1 0 0,-1-2-1 0 0,1-2-437 0 0,0 0 0 0 0,-1-1-1 0 0,1 1 1 0 0,-1 0 0 0 0,0-1 0 0 0,0 1 0 0 0,-1 0-1 0 0,1 0 1 0 0,-1-1 0 0 0,0 1 0 0 0,0 0 0 0 0,-3-7-1 0 0,-14-21-2389 0 0,10 17 2452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6.63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63 1 15519 0 0,'-3'8'308'0'0,"0"0"0"0"0,-1 0 1 0 0,0-1-1 0 0,0 1 0 0 0,-7 8 0 0 0,6-10-291 0 0,1 1-1 0 0,0-1 1 0 0,1 1 0 0 0,-1-1 0 0 0,1 1-1 0 0,0 0 1 0 0,-3 14 0 0 0,6-17-5 0 0,-1 0 0 0 0,0 0 0 0 0,1 0 0 0 0,0 0 1 0 0,0 0-1 0 0,0 0 0 0 0,1 0 0 0 0,-1 0 0 0 0,1 0 0 0 0,0 0 0 0 0,0 0 0 0 0,1 0 0 0 0,-1 0 1 0 0,1 0-1 0 0,0 0 0 0 0,0-1 0 0 0,0 1 0 0 0,0-1 0 0 0,0 1 0 0 0,1-1 0 0 0,2 3 1 0 0,2 0-132 0 0,-1-1 1 0 0,1 0 0 0 0,-1 0 0 0 0,1-1-1 0 0,1 1 1 0 0,-1-2 0 0 0,0 1 0 0 0,14 4-1 0 0,4-1-1314 0 0,37 6-1 0 0,14 4-1991 0 0,-66-14 2775 0 0,-1 0 0 0 0,0 1 0 0 0,0 0 0 0 0,0 1 0 0 0,14 9-1 0 0,-19-11 604 0 0,0 0-1 0 0,0 1 0 0 0,-1 0 0 0 0,1 0 1 0 0,-1 0-1 0 0,0 0 0 0 0,0 1 0 0 0,0-1 0 0 0,0 1 1 0 0,-1 0-1 0 0,0 0 0 0 0,0 0 0 0 0,0 0 1 0 0,-1 0-1 0 0,2 6 0 0 0,0 9 1612 0 0,-1-1 0 0 0,0 35 1 0 0,-2-32-91 0 0,0 5-19 0 0,-1-15-334 0 0,3 22 0 0 0,0-15-634 0 0,-2-12-233 0 0,1 0 0 0 0,0 1-1 0 0,4 12 1 0 0,-4-18-218 0 0,0 1-1 0 0,1-1 0 0 0,-1 1 0 0 0,0-1 1 0 0,1 0-1 0 0,0 1 0 0 0,-1-1 1 0 0,1 0-1 0 0,0 0 0 0 0,0 0 0 0 0,0 0 1 0 0,0 0-1 0 0,5 2 0 0 0,4 2 21 0 0,1 0-1 0 0,0 0 0 0 0,1-2 1 0 0,14 5-1 0 0,11 3-386 0 0,-22-6 210 0 0,0-1 0 0 0,1-1 0 0 0,0-1 0 0 0,0 0 0 0 0,0-1 0 0 0,23-1 0 0 0,0-5-2776 0 0,-11 1-1409 0 0,0 3-3704 0 0,-19 1 7044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7.00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7455 0 0,'5'9'664'0'0,"1"1"-536"0"0,-2 0-128 0 0,2 0 0 0 0,1-3-832 0 0,0 2-200 0 0,0-2-40 0 0,1-1-8 0 0,-1-2 176 0 0,-2-4-832 0 0,-2-3 872 0 0,1-3 688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9:57.38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79 57 10967 0 0,'-7'15'512'0'0,"-1"-1"-1"0"0,0-1 1 0 0,-15 19-1 0 0,-9 14 1834 0 0,35-47-2338 0 0,1 1-1 0 0,-1-1 1 0 0,1 0 0 0 0,-1 0 0 0 0,1 0-1 0 0,-1 0 1 0 0,0-1 0 0 0,1 1-1 0 0,-1-1 1 0 0,0 0 0 0 0,0 0 0 0 0,0 0-1 0 0,2-3 1 0 0,8-5-20 0 0,15-20 0 0 0,-20 23 10 0 0,33-32-1616 0 0,-28 28 729 0 0,-1-1 0 0 0,0 0-1 0 0,16-22 1 0 0,-31 39 1113 0 0,-23 33-384 0 0,-3-4-3923 0 0,12-15-1408 0 0,22-25 5186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0.31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304 1312 8175 0 0,'-11'6'872'0'0,"0"5"-620"0"0,11-11-187 0 0,0 1 0 0 0,-1 0 0 0 0,1-1 0 0 0,0 1-1 0 0,-1-1 1 0 0,1 1 0 0 0,-1 0 0 0 0,1-1 0 0 0,-1 1 0 0 0,1-1 0 0 0,-1 0 0 0 0,1 1 0 0 0,-1-1 0 0 0,0 1 0 0 0,1-1 0 0 0,-1 0 0 0 0,0 1-1 0 0,1-1 1 0 0,-1 0 0 0 0,0 0 0 0 0,1 0 0 0 0,-1 1 0 0 0,0-1 0 0 0,1 0 0 0 0,-1 0 0 0 0,0 0 0 0 0,0 0 0 0 0,1 0 0 0 0,-1 0 0 0 0,0 0 0 0 0,1-1-1 0 0,-1 1 1 0 0,0 0 0 0 0,1 0 0 0 0,-1 0 0 0 0,0-1 0 0 0,1 1 0 0 0,-1 0 0 0 0,0-1 0 0 0,1 1 0 0 0,-1-1 0 0 0,1 1 0 0 0,-1 0 0 0 0,0-1 0 0 0,1 1-1 0 0,0-1 1 0 0,-2-1 0 0 0,2 2 6 0 0,-1-1 1 0 0,1 1-1 0 0,0-1 0 0 0,-1 0 0 0 0,1 1 0 0 0,-1-1 1 0 0,1 0-1 0 0,0 1 0 0 0,0-1 0 0 0,-1 0 0 0 0,1 0 0 0 0,0 0 1 0 0,0 1-1 0 0,0-1 0 0 0,0 0 0 0 0,0 0 0 0 0,0 1 0 0 0,0-1 1 0 0,0 0-1 0 0,0 0 0 0 0,0 1 0 0 0,1-1 0 0 0,-1 0 0 0 0,0 0 1 0 0,1 0-1 0 0,9-21 40 0 0,-6 14-27 0 0,-3 6-26 0 0,1 0 1 0 0,-1 1 0 0 0,0-1 0 0 0,1 0 0 0 0,-1 0 0 0 0,1 1 0 0 0,-1-1 0 0 0,1 1 0 0 0,0 0-1 0 0,0-1 1 0 0,-1 1 0 0 0,1 0 0 0 0,0 0 0 0 0,0 0 0 0 0,0 0 0 0 0,0 0 0 0 0,4 0 0 0 0,-4 1 195 0 0,-1 11 437 0 0,0-10-666 0 0,-1 0 1 0 0,0 0-1 0 0,0 0 0 0 0,1 0 0 0 0,-1 0 0 0 0,0 0 0 0 0,0 0 1 0 0,0 0-1 0 0,0 0 0 0 0,0 0 0 0 0,-1 0 0 0 0,1 0 0 0 0,0 0 1 0 0,0 0-1 0 0,-1 0 0 0 0,1 0 0 0 0,-1 2 0 0 0,-7 13 171 0 0,5-7-177 0 0,-1-2 0 0 0,0 1 0 0 0,-6 8 0 0 0,5-8 9 0 0,-14 18 189 0 0,-1 0 0 0 0,-1-1 0 0 0,-31 28 0 0 0,-55 31 609 0 0,82-72-489 0 0,24-11-321 0 0,1-1-1 0 0,-1 0 0 0 0,0 1 0 0 0,1-1 1 0 0,-1 0-1 0 0,1 0 0 0 0,-1 0 1 0 0,0 1-1 0 0,1-1 0 0 0,-1 0 0 0 0,0 0 1 0 0,1 0-1 0 0,-1 0 0 0 0,0 0 1 0 0,1 0-1 0 0,-1 0 0 0 0,0 0 0 0 0,1-1 1 0 0,-1 1-1 0 0,1 0 0 0 0,-1 0 1 0 0,0 0-1 0 0,1-1 0 0 0,-1 1 0 0 0,1 0 1 0 0,-1-1-1 0 0,0 1 0 0 0,1 0 1 0 0,-1-1-1 0 0,1 1 0 0 0,-1-1 0 0 0,1 1 1 0 0,0-1-1 0 0,-1 1 0 0 0,1-1 1 0 0,-1 1-1 0 0,1-2 0 0 0,0 0-23 0 0,1 0 1 0 0,0-1-1 0 0,0 1 0 0 0,0-1 0 0 0,0 1 1 0 0,0 0-1 0 0,0 0 0 0 0,1 0 0 0 0,-1-1 1 0 0,1 1-1 0 0,-1 1 0 0 0,4-4 1 0 0,1-2-61 0 0,3-4-40 0 0,0 1-1 0 0,17-14 0 0 0,1-2-45 0 0,14-15-42 0 0,103-110-124 0 0,-84 93 260 0 0,-50 50 208 0 0,-7 6-30 0 0,-5 3-32 0 0,-1 3-34 0 0,0-1 0 0 0,0 0-1 0 0,0 1 1 0 0,1 0 0 0 0,-4 6 0 0 0,-6 8 61 0 0,-26 41 51 0 0,19-28-122 0 0,0 1 211 0 0,2 1 0 0 0,1 0 1 0 0,1 1-1 0 0,-17 64 0 0 0,29-85-170 0 0,1 0 1 0 0,0 1-1 0 0,0-1 0 0 0,2 24 0 0 0,-1-36-78 0 0,1 1 0 0 0,0-1 0 0 0,0 0 0 0 0,1 1 0 0 0,-1-1 0 0 0,0 1 0 0 0,0-1-1 0 0,1 0 1 0 0,-1 1 0 0 0,1-1 0 0 0,-1 0 0 0 0,1 1 0 0 0,-1-1 0 0 0,1 0 0 0 0,0 0 0 0 0,0 1 0 0 0,-1-1 0 0 0,1 0 0 0 0,0 0-1 0 0,0 0 1 0 0,0 0 0 0 0,0 0 0 0 0,1 0 0 0 0,-1-1 0 0 0,0 1 0 0 0,0 0 0 0 0,0 0 0 0 0,1-1 0 0 0,-1 1 0 0 0,0-1-1 0 0,1 1 1 0 0,-1-1 0 0 0,0 0 0 0 0,1 0 0 0 0,-1 1 0 0 0,1-1 0 0 0,-1 0 0 0 0,1 0 0 0 0,-1 0 0 0 0,0 0 0 0 0,1 0-1 0 0,-1-1 1 0 0,1 1 0 0 0,-1 0 0 0 0,0-1 0 0 0,1 1 0 0 0,-1-1 0 0 0,0 1 0 0 0,0-1 0 0 0,1 0 0 0 0,-1 0 0 0 0,0 1 0 0 0,0-1-1 0 0,0 0 1 0 0,0 0 0 0 0,2-2 0 0 0,5-5-16 0 0,0 0 1 0 0,0-1-1 0 0,-1 0 0 0 0,0-1 0 0 0,7-12 0 0 0,25-56-54 0 0,-27 49-18 0 0,0-1 0 0 0,-2 0 1 0 0,-1 0-1 0 0,8-56 0 0 0,-16 75 83 0 0,-1 1 0 0 0,0-1 0 0 0,0 0 0 0 0,-3-14 0 0 0,2 19 0 0 0,0 1 0 0 0,0-1 0 0 0,-1 0 0 0 0,0 0 0 0 0,0 0 0 0 0,0 1 0 0 0,-1 0 0 0 0,0-1 0 0 0,-4-4 0 0 0,7 9 0 0 0,-1 0 0 0 0,0 0 0 0 0,0 0 0 0 0,1 0 0 0 0,-1 0-1 0 0,0 0 1 0 0,0 0 0 0 0,0 0 0 0 0,0 1 0 0 0,0-1 0 0 0,0 0 0 0 0,-1 1 0 0 0,1-1 0 0 0,0 1-1 0 0,0-1 1 0 0,0 1 0 0 0,-1-1 0 0 0,1 1 0 0 0,0 0 0 0 0,0 0 0 0 0,-1 0 0 0 0,1-1-1 0 0,-2 2 1 0 0,1-1-3 0 0,1 1-1 0 0,-1-1 0 0 0,0 1 0 0 0,0 0 0 0 0,0 0 0 0 0,1 0 0 0 0,-1 0 0 0 0,0 0 1 0 0,1 0-1 0 0,-1 0 0 0 0,1 0 0 0 0,0 1 0 0 0,-3 2 0 0 0,-1 3-8 0 0,-1 0 1 0 0,1 1-1 0 0,1-1 0 0 0,0 1 0 0 0,-5 11 0 0 0,-2 10 15 0 0,-11 46 0 0 0,19-60 37 0 0,1 0 1 0 0,0 1 0 0 0,1-1-1 0 0,0 0 1 0 0,2 17 0 0 0,0-19 24 0 0,1 0 1 0 0,0 0-1 0 0,6 20 1 0 0,-5-27-63 0 0,-1 0-1 0 0,1-1 0 0 0,-1 1 1 0 0,2 0-1 0 0,-1-1 1 0 0,1 0-1 0 0,-1 0 0 0 0,1 0 1 0 0,7 6-1 0 0,-10-10-2 0 0,0 0 0 0 0,0 0 1 0 0,0 0-1 0 0,0 0 0 0 0,0-1 0 0 0,0 1 0 0 0,1 0 0 0 0,-1-1 0 0 0,0 1 1 0 0,0-1-1 0 0,1 1 0 0 0,-1-1 0 0 0,0 1 0 0 0,1-1 0 0 0,-1 0 0 0 0,1 0 1 0 0,-1 0-1 0 0,0 0 0 0 0,1 0 0 0 0,-1 0 0 0 0,1 0 0 0 0,-1 0 0 0 0,0-1 1 0 0,1 1-1 0 0,-1 0 0 0 0,0-1 0 0 0,1 1 0 0 0,-1-1 0 0 0,0 1 0 0 0,1-1 1 0 0,-1 0-1 0 0,0 0 0 0 0,0 1 0 0 0,0-1 0 0 0,0 0 0 0 0,2-2 0 0 0,3-4-8 0 0,0 0-1 0 0,0 0 0 0 0,0 0 1 0 0,6-13-1 0 0,-6 10-37 0 0,1-1 11 0 0,0-1-1 0 0,-2 0 1 0 0,1-1-1 0 0,-1 1 1 0 0,-1-1-1 0 0,5-24 1 0 0,-5 9 31 0 0,0-1 0 0 0,-2-33 0 0 0,-3 36-36 0 0,-1 0-1 0 0,-12-47 1 0 0,13 65 29 0 0,-2-1-7 0 0,0-1 0 0 0,0 1 0 0 0,-6-11 0 0 0,-6-19-140 0 0,14 35 127 0 0,-1 0 0 0 0,1 0 0 0 0,-1 0 0 0 0,0 0 0 0 0,0 0 1 0 0,0 0-1 0 0,-1 0 0 0 0,-3-4 0 0 0,6 8 32 0 0,0 0 0 0 0,-1 0 0 0 0,1 0 0 0 0,0-1 1 0 0,0 1-1 0 0,0 0 0 0 0,0 0 0 0 0,-1 0 0 0 0,1 0 0 0 0,0 0 0 0 0,0 0 0 0 0,0 0 0 0 0,0 0 0 0 0,-1-1 0 0 0,1 1 0 0 0,0 0 0 0 0,0 0 1 0 0,0 0-1 0 0,-1 0 0 0 0,1 0 0 0 0,0 0 0 0 0,0 0 0 0 0,0 0 0 0 0,0 0 0 0 0,-1 0 0 0 0,1 0 0 0 0,0 0 0 0 0,0 0 0 0 0,0 1 0 0 0,-1-1 1 0 0,1 0-1 0 0,0 0 0 0 0,0 0 0 0 0,0 0 0 0 0,0 0 0 0 0,-1 0 0 0 0,1 0 0 0 0,0 0 0 0 0,0 1 0 0 0,0-1 0 0 0,0 0 0 0 0,0 0 0 0 0,-1 0 1 0 0,1 0-1 0 0,0 0 0 0 0,0 1 0 0 0,0-1 0 0 0,0 0 0 0 0,0 0 0 0 0,0 0 0 0 0,0 1 0 0 0,0-1 0 0 0,0 0 0 0 0,0 0 0 0 0,0 0 0 0 0,0 1 1 0 0,0-1-1 0 0,0 0 0 0 0,0 0 0 0 0,0 0 0 0 0,0 1 0 0 0,-1 7 18 0 0,0 0 0 0 0,1 0 0 0 0,0 0 1 0 0,0 0-1 0 0,1 0 0 0 0,0 0 0 0 0,1 0 0 0 0,2 9 0 0 0,1 6 6 0 0,-2-3 135 0 0,11 33 0 0 0,-12-47-128 0 0,0 0 0 0 0,1 0 0 0 0,0 0 0 0 0,0 0 0 0 0,0 0 0 0 0,1-1 0 0 0,0 0 0 0 0,0 1 0 0 0,5 4 0 0 0,-7-9-29 0 0,-1 0 0 0 0,0 0 0 0 0,0 0 0 0 0,1 0 0 0 0,-1-1 0 0 0,1 1 0 0 0,-1 0 0 0 0,0-1 0 0 0,1 1 0 0 0,0-1 0 0 0,-1 1 0 0 0,1-1 0 0 0,-1 0 0 0 0,1 1 0 0 0,-1-1 0 0 0,1 0 0 0 0,0 0 0 0 0,-1 0 0 0 0,1 0 0 0 0,-1-1 0 0 0,1 1 0 0 0,0 0 0 0 0,-1-1 0 0 0,1 1 0 0 0,-1-1 0 0 0,1 1 0 0 0,-1-1 0 0 0,0 0 0 0 0,1 0 0 0 0,-1 1 0 0 0,0-1 0 0 0,1 0 0 0 0,0-2 1 0 0,4-1 18 0 0,0-1 1 0 0,-1-1 0 0 0,0 1-1 0 0,0-1 1 0 0,7-11 0 0 0,29-49-47 0 0,63-140 0 0 0,-55 109-47 0 0,-25 52 71 0 0,-14 19-6 0 0,-9 25 11 0 0,-1-1-1 0 0,0 1 1 0 0,1-1 0 0 0,-1 1-1 0 0,0 0 1 0 0,0-1 0 0 0,1 1-1 0 0,-1-1 1 0 0,0 1 0 0 0,-1-1-1 0 0,1 1 1 0 0,0-1 0 0 0,0 1-1 0 0,-1-1 1 0 0,1 1 0 0 0,-1-2 0 0 0,0 3 0 0 0,1-1 1 0 0,-1 1 0 0 0,1 0-1 0 0,0 0 1 0 0,-1-1 0 0 0,1 1-1 0 0,-1 0 1 0 0,1 0 0 0 0,-1 0-1 0 0,1 0 1 0 0,-1 0 0 0 0,1 0-1 0 0,-1 0 1 0 0,0 0 0 0 0,1 0-1 0 0,-1 0 1 0 0,1 0 0 0 0,-1 0-1 0 0,1 0 1 0 0,-1 0 0 0 0,1 0-1 0 0,-1 0 1 0 0,1 1 0 0 0,0-1-1 0 0,-1 0 1 0 0,0 1 0 0 0,-14 6 66 0 0,0 5-60 0 0,1 0 0 0 0,0 1-1 0 0,0 1 1 0 0,1 0 0 0 0,-16 23 0 0 0,4-7-6 0 0,-69 87 410 0 0,46-53-81 0 0,32-42-206 0 0,15-21-115 0 0,0 1-1 0 0,0-1 1 0 0,0 0 0 0 0,0 0-1 0 0,1 1 1 0 0,-1-1-1 0 0,0 1 1 0 0,1-1 0 0 0,-1 1-1 0 0,1-1 1 0 0,-1 1-1 0 0,1-1 1 0 0,0 1 0 0 0,0-1-1 0 0,-1 1 1 0 0,1 0-1 0 0,0-1 1 0 0,1 1 0 0 0,-1 1-1 0 0,0-3-7 0 0,1 0 1 0 0,-1 1-1 0 0,1-1 1 0 0,-1 0-1 0 0,0 0 0 0 0,1 0 1 0 0,-1 0-1 0 0,1 0 0 0 0,-1 0 1 0 0,1 0-1 0 0,-1 0 0 0 0,0 0 1 0 0,1 0-1 0 0,-1 0 0 0 0,1 0 1 0 0,-1 0-1 0 0,1 0 0 0 0,-1 0 1 0 0,1 0-1 0 0,0-1 3 0 0,5 0-40 0 0,0-1-1 0 0,0 0 1 0 0,0 0 0 0 0,0-1-1 0 0,0 1 1 0 0,0-1 0 0 0,-1-1-1 0 0,1 1 1 0 0,6-6 0 0 0,5-5-97 0 0,21-23 1 0 0,-5 2-10 0 0,168-169-583 0 0,28-43-11 0 0,-223 238 717 0 0,0 0 1 0 0,7-13-1 0 0,-5 7 65 0 0,-7 15-45 0 0,-1 0 0 0 0,0 0 0 0 0,0-1 0 0 0,0 1 0 0 0,0 0 0 0 0,1 0 0 0 0,-1 0 0 0 0,0 0 0 0 0,0-1 0 0 0,0 1 0 0 0,0 0 0 0 0,0 0 1 0 0,0 0-1 0 0,0 0 0 0 0,0-1 0 0 0,1 1 0 0 0,-1 0 0 0 0,0 0 0 0 0,0-1 0 0 0,0 1 0 0 0,0 0 0 0 0,0 0 0 0 0,0 0 0 0 0,0-1 0 0 0,0 1 1 0 0,0 0-1 0 0,0 0 0 0 0,0 0 0 0 0,-1-1 0 0 0,1 1 0 0 0,0 0 0 0 0,0 0 0 0 0,0 0 0 0 0,0-1 0 0 0,0 1 0 0 0,0 0 0 0 0,-9 2 221 0 0,-9 9 126 0 0,-7 12-77 0 0,1 0 1 0 0,-25 33-1 0 0,34-40-194 0 0,-33 39 55 0 0,-56 68 173 0 0,100-117-299 0 0,0-1-1 0 0,1 2 1 0 0,0-1-1 0 0,-4 11 0 0 0,-1 2 21 0 0,8-19-30 0 0,0 0 1 0 0,0 0-1 0 0,0 1 0 0 0,0-1 1 0 0,-1 0-1 0 0,1 0 1 0 0,0 1-1 0 0,0-1 0 0 0,0 0 1 0 0,0 0-1 0 0,0 0 0 0 0,0 1 1 0 0,0-1-1 0 0,0 0 1 0 0,0 0-1 0 0,0 1 0 0 0,0-1 1 0 0,0 0-1 0 0,0 0 1 0 0,0 1-1 0 0,0-1 0 0 0,0 0 1 0 0,0 0-1 0 0,0 1 1 0 0,0-1-1 0 0,0 0 0 0 0,0 0 1 0 0,1 1-1 0 0,-1-1 0 0 0,0 0 1 0 0,0 0-1 0 0,0 0 1 0 0,1 1-1 0 0,8 0 10 0 0,12-8-31 0 0,-4-4-81 0 0,0 0-1 0 0,-1-1 0 0 0,-1-1 0 0 0,1-1 0 0 0,18-21 0 0 0,60-84-630 0 0,-78 98 706 0 0,29-45 2 0 0,11-13-71 0 0,4-5-72 0 0,66-123-1 0 0,-116 191 166 0 0,33-48 298 0 0,-42 62-269 0 0,0 0-18 0 0,0 1 0 0 0,0 0 1 0 0,0 0-1 0 0,0 0 0 0 0,0-1 1 0 0,0 1-1 0 0,0 0 0 0 0,1 1 1 0 0,-1-1-1 0 0,0 0 0 0 0,1 0 1 0 0,-1 0-1 0 0,0 1 0 0 0,3-2 1 0 0,-3 3 5 0 0,0-1 1 0 0,-1 0 0 0 0,1 0-1 0 0,-1 0 1 0 0,1 1-1 0 0,-1-1 1 0 0,1 0-1 0 0,0 1 1 0 0,-1-1 0 0 0,1 0-1 0 0,-1 1 1 0 0,0-1-1 0 0,1 1 1 0 0,-1-1-1 0 0,1 0 1 0 0,-1 1 0 0 0,0-1-1 0 0,1 1 1 0 0,-1-1-1 0 0,0 1 1 0 0,1 0-1 0 0,-1-1 1 0 0,0 1 0 0 0,0-1-1 0 0,0 1 1 0 0,1 0-1 0 0,0 2 10 0 0,3 6 46 0 0,1 0 0 0 0,3 13-1 0 0,7 15 82 0 0,-11-26-152 0 0,-4-10 0 0 0,0 0 0 0 0,1 0 0 0 0,-1 0 0 0 0,0 0 0 0 0,1 0 0 0 0,-1 0 0 0 0,0 0 0 0 0,1 0 0 0 0,-1 0 0 0 0,1 0 0 0 0,0 0 0 0 0,-1-1 0 0 0,1 1 0 0 0,0 0 0 0 0,-1 0 0 0 0,1 0 0 0 0,0-1 0 0 0,0 1 0 0 0,0 0 0 0 0,0-1 0 0 0,0 1 0 0 0,0-1 0 0 0,0 1 0 0 0,0-1 0 0 0,0 1 0 0 0,0-1 0 0 0,0 0 0 0 0,0 0 0 0 0,0 1 0 0 0,0-1 0 0 0,1 0 0 0 0,0 0 0 0 0,-1 0 0 0 0,0 0 0 0 0,0 0 0 0 0,0 0 0 0 0,0 0-1 0 0,0 0 1 0 0,0 0 0 0 0,0 0 0 0 0,0 0 0 0 0,0 0 0 0 0,0-1 0 0 0,0 1 0 0 0,0 0 0 0 0,0-1 0 0 0,0 1-1 0 0,0-1 1 0 0,0 1 0 0 0,0-1 0 0 0,1-1 0 0 0,0 0-14 0 0,5-3-13 0 0,0 0-1 0 0,0-1 0 0 0,-1 0 1 0 0,0 0-1 0 0,-1 0 0 0 0,1-1 1 0 0,-1 0-1 0 0,-1 0 0 0 0,1 0 1 0 0,5-12-1 0 0,-9 15 25 0 0,1 1-1 0 0,-1-1 0 0 0,0 1 1 0 0,0-1-1 0 0,0 0 1 0 0,0 1-1 0 0,-1-1 1 0 0,1-7-1 0 0,-1 10 5 0 0,0 0-1 0 0,0 1 0 0 0,0-1 1 0 0,0 0-1 0 0,-1 0 1 0 0,1 0-1 0 0,0 1 1 0 0,0-1-1 0 0,-1 0 1 0 0,1 0-1 0 0,0 1 1 0 0,-1-1-1 0 0,1 0 1 0 0,-1 1-1 0 0,1-1 0 0 0,-1 0 1 0 0,1 1-1 0 0,-2-2 1 0 0,1 2 0 0 0,0-1 0 0 0,0 1 1 0 0,0 0-1 0 0,-1-1 0 0 0,1 1 1 0 0,0 0-1 0 0,0 0 0 0 0,0-1 1 0 0,0 1-1 0 0,0 0 0 0 0,-1 0 0 0 0,1 0 1 0 0,0 1-1 0 0,0-1 0 0 0,0 0 1 0 0,0 0-1 0 0,-2 1 0 0 0,-7 3 7 0 0,0 0 1 0 0,0 1-1 0 0,0 0 0 0 0,0 1 1 0 0,1 0-1 0 0,0 0 0 0 0,-9 9 0 0 0,5-5-10 0 0,-39 37 15 0 0,13-11 47 0 0,-269 245 156 0 0,221-201-32 0 0,-33 33 79 0 0,-26 51 75 0 0,96-107-280 0 0,15-19-12 0 0,21-25-26 0 0,1 0 1 0 0,1 2-1 0 0,1-1 1 0 0,-12 18-1 0 0,23-31-24 0 0,0-1-1 0 0,0 0 1 0 0,-1 0-1 0 0,1 0 1 0 0,0 1-1 0 0,0-1 1 0 0,0 0 0 0 0,-1 1-1 0 0,1-1 1 0 0,0 0-1 0 0,0 0 1 0 0,0 1-1 0 0,0-1 1 0 0,0 0-1 0 0,0 1 1 0 0,0-1 0 0 0,0 0-1 0 0,0 1 1 0 0,-1-1-1 0 0,1 0 1 0 0,0 1-1 0 0,1-1 1 0 0,-1 0-1 0 0,0 1 1 0 0,0-1 0 0 0,0 0-1 0 0,0 1 1 0 0,0-1-1 0 0,0 0 1 0 0,0 1-1 0 0,0-1 1 0 0,1 0-1 0 0,-1 0 1 0 0,0 1-1 0 0,0 0 1 0 0,1-1-25 0 0,0 0 1 0 0,0 0-1 0 0,0 0 1 0 0,0 0-1 0 0,0 0 1 0 0,0 0-1 0 0,0-1 0 0 0,-1 1 1 0 0,1 0-1 0 0,0 0 1 0 0,0 0-1 0 0,1-1 0 0 0,27-14-696 0 0,60-47-43 0 0,-59 40 554 0 0,0 0 0 0 0,2 3 1 0 0,57-28-1 0 0,-72 43 70 0 0,-13 7 66 0 0,-7 6 44 0 0,1-5 30 0 0,-1 0-1 0 0,0 0 0 0 0,-1 0 1 0 0,1-1-1 0 0,-7 6 0 0 0,-6 7-20 0 0,-318 299 1529 0 0,144-143-438 0 0,168-153-1034 0 0,16-15-22 0 0,1 0 0 0 0,-1 1 0 0 0,1-1-1 0 0,0 1 1 0 0,0 1 0 0 0,1-1-1 0 0,-1 1 1 0 0,1 0 0 0 0,1 0-1 0 0,-5 7 1 0 0,8-13-12 0 0,0 1 0 0 0,0-1-1 0 0,0 0 1 0 0,0 0 0 0 0,0 1 0 0 0,0-1-1 0 0,0 0 1 0 0,0 0 0 0 0,0 1 0 0 0,0-1-1 0 0,0 0 1 0 0,0 1 0 0 0,0-1 0 0 0,0 0-1 0 0,0 0 1 0 0,0 1 0 0 0,0-1 0 0 0,0 0-1 0 0,0 0 1 0 0,0 1 0 0 0,0-1-1 0 0,1 0 1 0 0,-1 0 0 0 0,0 1 0 0 0,0-1-1 0 0,0 0 1 0 0,0 0 0 0 0,1 1 0 0 0,-1-1-1 0 0,0 0 1 0 0,0 0 0 0 0,1 0 0 0 0,-1 0-1 0 0,0 1 1 0 0,0-1 0 0 0,1 0 0 0 0,13 2-187 0 0,14-7-131 0 0,116-39-318 0 0,-96 27 413 0 0,94-19 0 0 0,-140 35 214 0 0,1 1 0 0 0,-1 0 0 0 0,1 0 1 0 0,-1-1-1 0 0,0 2 0 0 0,1-1 0 0 0,-1 0 0 0 0,1 0 0 0 0,-1 1 0 0 0,4 0 0 0 0,-5 0 7 0 0,-1-1 0 0 0,1 1 1 0 0,0-1-1 0 0,0 1 0 0 0,-1-1 0 0 0,1 1 0 0 0,0 0 0 0 0,-1-1 0 0 0,1 1 0 0 0,-1 0 1 0 0,1-1-1 0 0,-1 1 0 0 0,1 0 0 0 0,-1 0 0 0 0,1-1 0 0 0,-1 1 0 0 0,0 0 1 0 0,1 0-1 0 0,-1 0 0 0 0,0 0 0 0 0,0 0 0 0 0,0-1 0 0 0,0 1 0 0 0,0 0 0 0 0,0 0 1 0 0,0 0-1 0 0,0 0 0 0 0,0 0 0 0 0,0 0 0 0 0,-1 1 0 0 0,0 2 14 0 0,0 0-1 0 0,-1 0 1 0 0,1 0-1 0 0,-1 0 1 0 0,0 0-1 0 0,0 0 1 0 0,-1-1-1 0 0,-4 7 1 0 0,-25 25 345 0 0,-52 39 469 0 0,13-14-228 0 0,30-25-411 0 0,23-20-52 0 0,-30 30 0 0 0,43-36-198 0 0,11-10-90 0 0,15-11-185 0 0,131-102-268 0 0,14-9-1358 0 0,-162 120 1913 0 0,0 0-26 0 0,0-1 0 0 0,1 1-1 0 0,9-4 1 0 0,-32 16 451 0 0,-21 14-1 0 0,-22 13 310 0 0,51-32-624 0 0,5-1-24 0 0,-1 0-1 0 0,1-1 1 0 0,-1 1 0 0 0,0-1 0 0 0,1-1 0 0 0,-1 1 0 0 0,0-1-1 0 0,-10 1 1 0 0,15-2-33 0 0,1 0-1 0 0,-1 0 1 0 0,1 0-1 0 0,-1 0 1 0 0,1 0-1 0 0,-1 0 1 0 0,1 0 0 0 0,-1 0-1 0 0,1 0 1 0 0,-1 0-1 0 0,1 0 1 0 0,-1-1-1 0 0,1 1 1 0 0,0 0-1 0 0,-1 0 1 0 0,1-1-1 0 0,-1 1 1 0 0,1 0 0 0 0,0-1-1 0 0,-1 1 1 0 0,1 0-1 0 0,-1-1 1 0 0,1 1-1 0 0,0 0 1 0 0,0-1-1 0 0,-1 1 1 0 0,1-1-1 0 0,0 1 1 0 0,0 0 0 0 0,-1-1-1 0 0,1 1 1 0 0,0-1-1 0 0,0 1 1 0 0,0-1-1 0 0,0 1 1 0 0,0-1-1 0 0,0 1 1 0 0,0-1 0 0 0,0 1-1 0 0,0-1 1 0 0,0 1-1 0 0,0-1 1 0 0,0 1-1 0 0,0-1 1 0 0,0 1-1 0 0,0-1 1 0 0,0 1-1 0 0,1-1 1 0 0,-1 1 0 0 0,0-1-1 0 0,0 1 1 0 0,1-1-1 0 0,1-3-11 0 0,-1 1 0 0 0,1 0 0 0 0,0-1 0 0 0,0 1 0 0 0,4-5 0 0 0,18-18-195 0 0,20-21-97 0 0,61-86-1 0 0,-26 21 159 0 0,53-86-81 0 0,86-153 156 0 0,-161 272 54 0 0,21-35 160 0 0,-66 94-56 0 0,-8 14-69 0 0,0 0 1 0 0,-1 0-1 0 0,0 0 0 0 0,0 0 0 0 0,0-1 0 0 0,0 1 0 0 0,-1-1 0 0 0,0 0 0 0 0,-1 0 0 0 0,2-7 0 0 0,-2 4-7 0 0,0 1 0 0 0,1-1-1 0 0,1 1 1 0 0,0-1 0 0 0,0 1-1 0 0,1 0 1 0 0,0 0 0 0 0,0 1-1 0 0,1-1 1 0 0,6-8 0 0 0,4-6 167 0 0,11-12-138 0 0,31-27-480 0 0,-33 36 452 0 0,11-10 48 0 0,47-41 478 0 0,-147 128-201 0 0,95-63-425 0 0,-13 1-12 0 0,0 0 1 0 0,24-11-1 0 0,-25 16 26 0 0,-18 7-2 0 0,0 1 1 0 0,0 0 0 0 0,0 0 0 0 0,0 0-1 0 0,1 0 1 0 0,-4 4 0 0 0,4-4-23 0 0,-1 1-1 0 0,0-1 1 0 0,0 1-1 0 0,0-1 1 0 0,-4 3-1 0 0,-6 5-1421 0 0,8-4 120 0 0,5-7 1357 0 0,1 0 1 0 0,0 1-1 0 0,-1-1 0 0 0,1 0 0 0 0,0 1 0 0 0,-1-1 0 0 0,1 0 1 0 0,-1 0-1 0 0,0 0 0 0 0,1-1 0 0 0,-1 1 0 0 0,0 0 1 0 0,0 0-1 0 0,1-1 0 0 0,-1 1 0 0 0,1-3 0 0 0,9-12-3706 0 0,1-13-8614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1.25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185 1 8839 0 0,'0'0'680'0'0,"-8"9"-254"0"0,-22 30 4179 0 0,18-24-3218 0 0,-19 31 1 0 0,14-17-979 0 0,-22 42 551 0 0,35-62-844 0 0,1 0-1 0 0,0 0 1 0 0,0 0-1 0 0,0 1 1 0 0,1 0 0 0 0,0 10-1 0 0,1-18-103 0 0,1-1-1 0 0,0 0 0 0 0,0 0 0 0 0,0 1 1 0 0,0-1-1 0 0,0 0 0 0 0,0 1 1 0 0,0-1-1 0 0,1 0 0 0 0,-1 0 1 0 0,0 1-1 0 0,1-1 0 0 0,-1 0 0 0 0,1 0 1 0 0,-1 0-1 0 0,1 1 0 0 0,-1-1 1 0 0,1 0-1 0 0,0 0 0 0 0,0 0 1 0 0,0 0-1 0 0,0 0 0 0 0,-1 0 1 0 0,1-1-1 0 0,0 1 0 0 0,0 0 0 0 0,1 0 1 0 0,0 0-1 0 0,0 0-35 0 0,0-1 1 0 0,0 0-1 0 0,0 1 0 0 0,0-1 1 0 0,0 0-1 0 0,0 0 1 0 0,0 0-1 0 0,0 0 0 0 0,0 0 1 0 0,-1-1-1 0 0,1 1 0 0 0,0-1 1 0 0,0 1-1 0 0,0-1 0 0 0,0 0 1 0 0,0 1-1 0 0,-1-1 1 0 0,3-1-1 0 0,82-53-2003 0 0,-5 5 493 0 0,-68 41 1370 0 0,18-14 1 0 0,-31 23 228 0 0,-14 7 497 0 0,3-2-275 0 0,1 1 1 0 0,0 0 0 0 0,-13 11 0 0 0,0 0 95 0 0,3-1-48 0 0,1 1-1 0 0,1 0 1 0 0,0 1-1 0 0,-26 36 1 0 0,29-35-128 0 0,0 0 63 0 0,0 2-1 0 0,-17 32 0 0 0,32-52-262 0 0,-1 0-1 0 0,0 0 0 0 0,1 0 1 0 0,0 0-1 0 0,-1 0 0 0 0,1 0 1 0 0,0 0-1 0 0,-1 0 0 0 0,1 0 1 0 0,0 0-1 0 0,0 0 0 0 0,0 0 1 0 0,0 1-1 0 0,0-1 0 0 0,0 0 1 0 0,0 0-1 0 0,0 0 0 0 0,1 1 1 0 0,-1-1-6 0 0,1 0 0 0 0,-1 0-1 0 0,1-1 1 0 0,-1 1 0 0 0,1 0 0 0 0,-1-1 0 0 0,1 1 0 0 0,-1-1 0 0 0,1 1 0 0 0,0-1 0 0 0,0 1-1 0 0,-1-1 1 0 0,1 1 0 0 0,0-1 0 0 0,-1 0 0 0 0,1 1 0 0 0,0-1 0 0 0,1 1 0 0 0,2-1-35 0 0,0 1 0 0 0,0-1 0 0 0,-1 0 1 0 0,1 0-1 0 0,0 0 0 0 0,0 0 0 0 0,-1-1 1 0 0,1 1-1 0 0,5-2 0 0 0,138-47-2470 0 0,-142 48 2373 0 0,1-1 0 0 0,-1 1 0 0 0,0 1 0 0 0,0-1-1 0 0,1 1 1 0 0,-1 0 0 0 0,0 0 0 0 0,6 1 0 0 0,-9-1 120 0 0,-1 1 0 0 0,0-1 0 0 0,0 0 0 0 0,0 0-1 0 0,0 1 1 0 0,0-1 0 0 0,0 1 0 0 0,0-1 0 0 0,0 1 0 0 0,0-1 0 0 0,0 1 0 0 0,0 0 0 0 0,0-1 0 0 0,0 1 0 0 0,0 0 0 0 0,0 0 0 0 0,-1-1 0 0 0,1 1 0 0 0,0 0 0 0 0,-1 0 0 0 0,1 0-1 0 0,0 0 1 0 0,-1 0 0 0 0,1 0 0 0 0,-1 0 0 0 0,0 0 0 0 0,1 0 0 0 0,-1 1 0 0 0,0-1 0 0 0,0 0 0 0 0,1 0 0 0 0,-1 0 0 0 0,0 0 0 0 0,0 0 0 0 0,0 1 0 0 0,-1-1 0 0 0,1 0 0 0 0,0 0-1 0 0,0 0 1 0 0,-1 0 0 0 0,1 0 0 0 0,-1 2 0 0 0,-3 7 150 0 0,0-1 0 0 0,-1 1 0 0 0,0-1 0 0 0,-1 0-1 0 0,0 0 1 0 0,-13 14 0 0 0,3-3 275 0 0,5-6-107 0 0,-73 102 1383 0 0,70-94-1469 0 0,1 0-1 0 0,0 1 0 0 0,-12 36 0 0 0,24-57-219 0 0,0 0-1 0 0,1 0 1 0 0,-1 0-1 0 0,1 0 1 0 0,-1 0-1 0 0,1 0 1 0 0,0 0-1 0 0,0 0 1 0 0,0 0 0 0 0,0 0-1 0 0,0 0 1 0 0,0 1-1 0 0,0-1 1 0 0,1 0-1 0 0,-1 0 1 0 0,1 0-1 0 0,0 0 1 0 0,-1 0-1 0 0,1 0 1 0 0,0 0-1 0 0,0-1 1 0 0,0 1-1 0 0,1 0 1 0 0,-1 0 0 0 0,0-1-1 0 0,3 3 1 0 0,1 0-254 0 0,-1-1 1 0 0,1 0 0 0 0,0 0 0 0 0,0 0-1 0 0,0-1 1 0 0,0 1 0 0 0,0-1-1 0 0,11 2 1 0 0,-14-3 220 0 0,21 7-3817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1.89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182 31 7455 0 0,'1'-1'85'0'0,"-1"-1"0"0"0,0 1 1 0 0,0 0-1 0 0,0 0 0 0 0,0-1 0 0 0,0 1 0 0 0,0 0 0 0 0,0-1 0 0 0,0 1 0 0 0,0 0 0 0 0,-1-1 0 0 0,1 1 0 0 0,0 0 0 0 0,-1 0 0 0 0,1-1 0 0 0,-1 1 0 0 0,0 0 0 0 0,1 0 0 0 0,-2-1 0 0 0,2 1 40 0 0,-1 1 0 0 0,0-1 0 0 0,0 1 0 0 0,0-1 0 0 0,1 1 0 0 0,-1 0 0 0 0,0-1 0 0 0,0 1 0 0 0,0 0 0 0 0,0 0 0 0 0,0 0-1 0 0,0-1 1 0 0,1 1 0 0 0,-1 0 0 0 0,0 0 0 0 0,0 0 0 0 0,0 1 0 0 0,0-1 0 0 0,0 0 0 0 0,0 0 0 0 0,0 0 0 0 0,1 1 0 0 0,-1-1 0 0 0,0 0 0 0 0,0 1 0 0 0,0-1-1 0 0,1 1 1 0 0,-2 0 0 0 0,-11 6 262 0 0,1 1-1 0 0,1 0 0 0 0,0 1 1 0 0,0 0-1 0 0,0 0 1 0 0,1 1-1 0 0,1 1 0 0 0,-1 0 1 0 0,2 0-1 0 0,0 1 1 0 0,0 0-1 0 0,1 0 0 0 0,0 1 1 0 0,-5 15-1 0 0,11-26-343 0 0,0 1 0 0 0,1-1 0 0 0,-1 1 0 0 0,1-1-1 0 0,0 1 1 0 0,0-1 0 0 0,-1 1 0 0 0,1-1 0 0 0,1 1-1 0 0,-1-1 1 0 0,0 1 0 0 0,1-1 0 0 0,-1 1 0 0 0,1-1 0 0 0,0 1-1 0 0,0-1 1 0 0,0 0 0 0 0,0 1 0 0 0,0-1 0 0 0,0 0 0 0 0,1 0-1 0 0,2 3 1 0 0,-2-2-51 0 0,2 0 0 0 0,-1 1-1 0 0,0-1 1 0 0,1-1 0 0 0,-1 1-1 0 0,1 0 1 0 0,0-1 0 0 0,0 0-1 0 0,0 0 1 0 0,0 0 0 0 0,7 2 0 0 0,22 4-236 0 0,1-2 0 0 0,41 3 1 0 0,37 7-1056 0 0,-109-16 1290 0 0,0 1 0 0 0,0 0-1 0 0,0 0 1 0 0,0 0 0 0 0,0 1-1 0 0,0-1 1 0 0,-1 1 0 0 0,1-1-1 0 0,0 1 1 0 0,-1 0 0 0 0,1 0-1 0 0,-1 0 1 0 0,0 0 0 0 0,0 1-1 0 0,0-1 1 0 0,0 0 0 0 0,0 1-1 0 0,0 0 1 0 0,0-1 0 0 0,-1 1-1 0 0,0 0 1 0 0,1 0 0 0 0,0 4-1 0 0,3 10 118 0 0,-3-13-31 0 0,-1 0 0 0 0,0 0-1 0 0,0 0 1 0 0,0 0 0 0 0,0 6-1 0 0,2 14-1 0 0,-2-18-205 0 0,0 0-1 0 0,0-1 0 0 0,-1 11 0 0 0,4 42 1853 0 0,0-20-651 0 0,-1-18-880 0 0,5 10-65 0 0,0 2-60 0 0,-4-5-5 0 0,-2-18-10 0 0,-1 0 0 0 0,0 1-1 0 0,0 12 1 0 0,-2 13 82 0 0,0-15 24 0 0,-2 23 1 0 0,-2 3-49 0 0,-4 19-26 0 0,7-48-18 0 0,-2 28 0 0 0,1-2 37 0 0,2-30-99 0 0,1-1 0 0 0,2 21-1 0 0,0-11-98 0 0,-2-19 54 0 0,0 0-1 0 0,0-1 0 0 0,1 1 1 0 0,-1 0-1 0 0,1-1 0 0 0,0 1 1 0 0,0 0-1 0 0,0-1 0 0 0,0 0 1 0 0,0 1-1 0 0,1-1 0 0 0,-1 0 1 0 0,1 1-1 0 0,2 2 0 0 0,-3-4 13 0 0,0 0 0 0 0,1 0 0 0 0,-1 0 0 0 0,0 0 0 0 0,0-1 0 0 0,1 1 0 0 0,-1 0 0 0 0,0-1 0 0 0,1 1 0 0 0,-1-1 0 0 0,1 1 0 0 0,-1-1 0 0 0,1 0 0 0 0,-1 0 0 0 0,0 1 0 0 0,1-1 0 0 0,-1 0 0 0 0,1 0 0 0 0,-1-1 0 0 0,1 1 0 0 0,-1 0 0 0 0,1 0 0 0 0,-1-1 0 0 0,1 1 0 0 0,-1-1 0 0 0,0 1 0 0 0,3-2 0 0 0,4-2-226 0 0,0-1 0 0 0,-1 0-1 0 0,0 0 1 0 0,0-1 0 0 0,6-6 0 0 0,31-35-2105 0 0,-34 36 1682 0 0,-4 5 150 0 0,27-34-4760 0 0,-30 36 4217 0 0,-1-1-1 0 0,1 1 1 0 0,-1-1-1 0 0,1 1 1 0 0,-1-1 0 0 0,-1 0-1 0 0,3-9 1 0 0,-3 5 446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2.43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224 553 7511 0 0,'0'-12'505'0'0,"0"0"-1"0"0,-1 0 1 0 0,0 0-1 0 0,-5-17 0 0 0,0-7 1492 0 0,-2-1-625 0 0,7 34-1081 0 0,0 1 0 0 0,0-1 0 0 0,0 0 0 0 0,0 1 1 0 0,0-1-1 0 0,-1 1 0 0 0,1-1 0 0 0,-1 1 0 0 0,0-1 0 0 0,-4-3 920 0 0,8 8-1150 0 0,0-1 0 0 0,0 1 0 0 0,-1-1 0 0 0,1 1-1 0 0,-1 0 1 0 0,1 0 0 0 0,-1-1 0 0 0,0 1 0 0 0,1 0-1 0 0,-1 1 1 0 0,1 2 0 0 0,1 0 89 0 0,6 12 70 0 0,0 0 0 0 0,-1 1-1 0 0,0 0 1 0 0,-2 1 0 0 0,5 22 0 0 0,13 97 461 0 0,-1 4-244 0 0,-17-118-436 0 0,-3-9-5 0 0,0-1 1 0 0,10 23 0 0 0,-10-31-67 0 0,-2-5-22 0 0,-1-1-33 0 0,0-1 93 0 0,1 1 0 0 0,-1 0 1 0 0,1-1-1 0 0,-1 1 0 0 0,0-1 1 0 0,1 1-1 0 0,-1 0 0 0 0,0-1 0 0 0,1 1 1 0 0,-1-1-1 0 0,0 1 0 0 0,0-1 1 0 0,1 1-1 0 0,-1-1 0 0 0,0 1 0 0 0,0-1 1 0 0,0 1-1 0 0,0-1 0 0 0,0 0 1 0 0,3-16-259 0 0,-2 14 189 0 0,0-13-45 0 0,0-1 0 0 0,-1 1 0 0 0,-1 0 0 0 0,-4-26 1 0 0,4 36 137 0 0,-4-32-3 0 0,-7-47 13 0 0,-56-177 697 0 0,51 208-447 0 0,-3 2 0 0 0,-48-91 0 0 0,56 124-133 0 0,-16-19-1 0 0,7 10-48 0 0,18 23-57 0 0,-1 1 0 0 0,0-1 0 0 0,-1 1 0 0 0,1 0 0 0 0,-6-4 0 0 0,8 6-4 0 0,-1 0 0 0 0,1 1 0 0 0,-1-1 1 0 0,1 1-1 0 0,-1 0 0 0 0,0-1 0 0 0,1 1 0 0 0,-1 0 1 0 0,0 1-1 0 0,0-1 0 0 0,0 1 0 0 0,-3-1 1 0 0,5 1-26 0 0,1 0-1 0 0,-1 0 1 0 0,0 0 0 0 0,1 0 0 0 0,-1 0 0 0 0,0 0 0 0 0,1 0 0 0 0,-1 1 0 0 0,1-1 0 0 0,-1 0 0 0 0,1 0 0 0 0,-1 1 0 0 0,0-1 0 0 0,1 0 0 0 0,-1 1 0 0 0,1-1 0 0 0,-1 0 0 0 0,1 1 0 0 0,0-1 0 0 0,-1 1 0 0 0,1-1 0 0 0,-1 1 0 0 0,1-1 0 0 0,0 1 0 0 0,-1 0 0 0 0,0 0-53 0 0,1 1-1 0 0,-1 0 0 0 0,1-1 1 0 0,0 1-1 0 0,-1 0 1 0 0,1-1-1 0 0,0 1 1 0 0,0 0-1 0 0,0 2 0 0 0,1 1-234 0 0,0 1 0 0 0,0 0-1 0 0,0 0 1 0 0,4 7 0 0 0,10 34-1975 0 0,-11-33 411 0 0,1 0 0 0 0,0 0 0 0 0,12 22 0 0 0,2 2-5028 0 0,-12-28 6091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2.79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12583 0 0,'16'14'513'0'0,"-2"1"0"0"0,0 0 1 0 0,23 34-1 0 0,26 57 908 0 0,-38-56-530 0 0,32 90 0 0 0,1 59-1012 0 0,-27-69-2741 0 0,-6 3-7893 0 0,-24-129 10413 0 0,-1-1-1 0 0,0 0-1 0 0,1 0 1 0 0,-1 0-1 0 0,1 0 1 0 0,0-1-1 0 0,0 1 1 0 0,2 3-1 0 0,5 6-204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4.22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128 693 14543 0 0,'-10'-12'1558'0'0,"10"9"-1527"0"0,-1 0-1 0 0,0 1 1 0 0,1-1 0 0 0,-1 0 0 0 0,1 0 0 0 0,0 0 0 0 0,0 0 0 0 0,0 0 0 0 0,0 0 0 0 0,1 0 0 0 0,-1 0 0 0 0,1 0 0 0 0,0 0 0 0 0,-1 0 0 0 0,1 1 0 0 0,1-1 0 0 0,-1 0 0 0 0,0 1-1 0 0,1-1 1 0 0,1-3 0 0 0,6-6 89 0 0,1 0 0 0 0,18-20 0 0 0,-15 18-357 0 0,8-10 356 0 0,1 1 1 0 0,1 1 0 0 0,39-28-1 0 0,-54 43-19 0 0,-8 7-97 0 0,0 0 0 0 0,0 0-1 0 0,1 0 1 0 0,-1 0 0 0 0,0 0-1 0 0,0 0 1 0 0,0-1 0 0 0,0 1-1 0 0,0 0 1 0 0,0 0 0 0 0,0 0-1 0 0,0 0 1 0 0,0 0 0 0 0,0 0 0 0 0,0-1-1 0 0,0 1 1 0 0,0 0 0 0 0,0 0-1 0 0,0 0 1 0 0,0 0 0 0 0,0 0-1 0 0,0-1 1 0 0,0 1 0 0 0,0 0-1 0 0,0 0 1 0 0,0 0 0 0 0,0 0-1 0 0,0 0 1 0 0,0-1 0 0 0,0 1 0 0 0,0 0-1 0 0,0 0 1 0 0,0 0 0 0 0,0 0-1 0 0,0 0 1 0 0,0 0 0 0 0,0-1-1 0 0,-1 1 1 0 0,1 0 0 0 0,0 0-1 0 0,0 0 1 0 0,0 0 0 0 0,0 0-1 0 0,0 0 1 0 0,0 0 0 0 0,0 0 0 0 0,-1 0-1 0 0,1 0 1 0 0,0-1 0 0 0,0 1-1 0 0,0 0 1 0 0,0 0 0 0 0,0 0-1 0 0,-1 0 1 0 0,1 0 0 0 0,0 0-1 0 0,0 0 1 0 0,0 0 0 0 0,0 0-1 0 0,0 0 1 0 0,-1 0 0 0 0,1 0 0 0 0,0 0-1 0 0,-4 1 38 0 0,0-1 1 0 0,0 1-1 0 0,0 0 0 0 0,1 0 0 0 0,-1 0 0 0 0,0 0 1 0 0,0 1-1 0 0,1-1 0 0 0,-1 1 0 0 0,1 0 0 0 0,-4 3 1 0 0,-6 2 20 0 0,-11 6 100 0 0,0 2 0 0 0,-34 27 0 0 0,-37 41 1023 0 0,60-46-750 0 0,32-34-399 0 0,0 1 0 0 0,1-1-1 0 0,-1 1 1 0 0,1-1 0 0 0,0 1 0 0 0,0 0-1 0 0,1 0 1 0 0,-1 0 0 0 0,-1 7-1 0 0,3-10-31 0 0,0 0 0 0 0,0-1-1 0 0,0 1 1 0 0,0 0 0 0 0,-1 0 0 0 0,2-1-1 0 0,-1 1 1 0 0,0 0 0 0 0,0-1-1 0 0,0 1 1 0 0,0 0 0 0 0,0 0 0 0 0,1-1-1 0 0,-1 1 1 0 0,0 0 0 0 0,0-1 0 0 0,1 1-1 0 0,-1 0 1 0 0,1-1 0 0 0,-1 1-1 0 0,1-1 1 0 0,-1 1 0 0 0,1 0 0 0 0,1 0-11 0 0,-1 0 1 0 0,0-1 0 0 0,0 1 0 0 0,0-1-1 0 0,1 1 1 0 0,-1-1 0 0 0,0 1-1 0 0,1-1 1 0 0,-1 0 0 0 0,0 0 0 0 0,3 0-1 0 0,2 0-48 0 0,-1 0-1 0 0,1-1 0 0 0,-1 1 0 0 0,1-1 0 0 0,6-3 1 0 0,14-6-272 0 0,0-1 1 0 0,44-28 0 0 0,18-7-809 0 0,-85 45 1049 0 0,-1 0-1 0 0,1 0 0 0 0,0 0 0 0 0,0 0 1 0 0,0 1-1 0 0,0-1 0 0 0,0 1 1 0 0,6 0-1 0 0,-8 0 78 0 0,-1 0 0 0 0,1 0 0 0 0,0 0 0 0 0,-1 0 0 0 0,1 1 0 0 0,-1-1 0 0 0,1 0 0 0 0,0 0 0 0 0,-1 0 0 0 0,1 1 0 0 0,-1-1 0 0 0,1 0 0 0 0,-1 1 0 0 0,1-1 0 0 0,-1 0 0 0 0,1 1 0 0 0,-1-1 0 0 0,1 1 0 0 0,-1-1 0 0 0,0 1 0 0 0,1-1 0 0 0,-1 1 0 0 0,0-1 0 0 0,1 1 0 0 0,-1-1-1 0 0,0 1 1 0 0,1 0 0 0 0,-1-1 0 0 0,0 1 0 0 0,0-1 0 0 0,0 1 0 0 0,0 0 0 0 0,0-1 0 0 0,0 1 0 0 0,0-1 0 0 0,0 1 0 0 0,0 0 0 0 0,0-1 0 0 0,0 1 0 0 0,0 0 0 0 0,0-1 0 0 0,0 1 0 0 0,0-1 0 0 0,-1 1 0 0 0,1-1 0 0 0,0 1 0 0 0,-1 0 0 0 0,1 0 0 0 0,-7 13 57 0 0,0-1 0 0 0,-1 0 0 0 0,0 0-1 0 0,-1 0 1 0 0,-11 11 0 0 0,10-12 19 0 0,-30 35 1285 0 0,-59 54-1 0 0,54-53-558 0 0,43-46-765 0 0,2-2-23 0 0,0 0 0 0 0,-1 1 0 0 0,1-1 1 0 0,0 0-1 0 0,-1 1 0 0 0,1-1 0 0 0,0 0 0 0 0,-1 1 1 0 0,1-1-1 0 0,0 1 0 0 0,0-1 0 0 0,-1 1 0 0 0,1-1 1 0 0,0 1-1 0 0,0-1 0 0 0,0 1 0 0 0,0-1 0 0 0,0 1 0 0 0,0-1 1 0 0,0 1-1 0 0,20-8 29 0 0,124-69-653 0 0,-74 38 190 0 0,-33 17 61 0 0,101-48-758 0 0,-115 58 923 0 0,6-1 111 0 0,0 0 1 0 0,43-10-1 0 0,-60 20 81 0 0,-12 2 12 0 0,0 0 0 0 0,1 0 1 0 0,-1-1-1 0 0,0 1 0 0 0,1 0 0 0 0,-1 0 0 0 0,0 0 0 0 0,0 0 0 0 0,1 0 0 0 0,-1 0 0 0 0,0 0 1 0 0,1 0-1 0 0,-1 0 0 0 0,0 0 0 0 0,1 1 0 0 0,-1-1 0 0 0,0 0 0 0 0,0 0 0 0 0,1 0 0 0 0,-1 0 1 0 0,0 0-1 0 0,0 0 0 0 0,1 1 0 0 0,-1-1 0 0 0,0 0 0 0 0,0 0 0 0 0,0 0 0 0 0,1 1 1 0 0,-1-1-1 0 0,0 0 0 0 0,0 0 0 0 0,0 1 0 0 0,1-1 0 0 0,-1 0 0 0 0,0 0 0 0 0,0 1 0 0 0,0-1 1 0 0,0 0-1 0 0,0 1 0 0 0,0-1 0 0 0,0 0 0 0 0,0 0 0 0 0,0 1 0 0 0,0-1 0 0 0,0 0 0 0 0,0 1 1 0 0,0-1-1 0 0,0 0 0 0 0,0 0 0 0 0,0 1 0 0 0,0-1 0 0 0,0 0 0 0 0,0 1 0 0 0,0-1 0 0 0,0 0 1 0 0,-1 0-1 0 0,1 1 0 0 0,0-1 0 0 0,0 0 0 0 0,0 0 0 0 0,0 1 0 0 0,-1-1 0 0 0,1 0 0 0 0,0 0 1 0 0,0 0-1 0 0,-1 1 0 0 0,1-1 0 0 0,0 0 4 0 0,-4 7 82 0 0,-1 0-1 0 0,0-1 0 0 0,0 0 1 0 0,0 0-1 0 0,-1 0 1 0 0,-6 5-1 0 0,-41 30 788 0 0,13-12-332 0 0,22-14-324 0 0,-1 0 160 0 0,0 0 0 0 0,-34 20 0 0 0,50-34-301 0 0,-1 1 0 0 0,1 0 0 0 0,0 0 0 0 0,0 0 0 0 0,-3 4 0 0 0,5-5 20 0 0,3-1-104 0 0,-1 0 0 0 0,1 0 1 0 0,0 0-1 0 0,-1 0 0 0 0,1 0 0 0 0,-1-1 0 0 0,1 1 0 0 0,0 0 0 0 0,-1-1 1 0 0,1 1-1 0 0,-1-1 0 0 0,1 0 0 0 0,-1 0 0 0 0,3-1 0 0 0,-2 1-8 0 0,232-118-670 0 0,-31 15-176 0 0,115-66 191 0 0,-324 178 984 0 0,1 0-1 0 0,-2-1 1 0 0,-11 12 0 0 0,-275 212 1662 0 0,240-199-1444 0 0,46-27-444 0 0,29-19-126 0 0,-5 3-102 0 0,146-90-485 0 0,9 12 141 0 0,29-15-108 0 0,-159 79 447 0 0,165-103-504 0 0,-200 123 681 0 0,-1 1 1 0 0,0-2-1 0 0,0 1 0 0 0,0-1 1 0 0,-1 1-1 0 0,0-2 1 0 0,0 1-1 0 0,4-8 1 0 0,-8 14-25 0 0,-1 0 0 0 0,0-1 0 0 0,0 1 0 0 0,0 0 0 0 0,1-1 0 0 0,-1 1 0 0 0,0-1 0 0 0,0 1 1 0 0,0 0-1 0 0,0-1 0 0 0,0 1 0 0 0,0-1 0 0 0,0 1 0 0 0,0 0 0 0 0,0-1 0 0 0,0 1 0 0 0,0-1 1 0 0,0 1-1 0 0,0 0 0 0 0,0-1 0 0 0,0 1 0 0 0,0-1 0 0 0,0 1 0 0 0,0 0 0 0 0,0-1 1 0 0,-1 1-1 0 0,1 0 0 0 0,0-1 0 0 0,0 1 0 0 0,-1 0 0 0 0,1-1 0 0 0,0 1 0 0 0,-1-1 19 0 0,0 1 0 0 0,0-1 0 0 0,0 1 0 0 0,0-1 0 0 0,0 1 0 0 0,0 0-1 0 0,0 0 1 0 0,-1-1 0 0 0,1 1 0 0 0,0 0 0 0 0,0 0 0 0 0,-1 0 0 0 0,-31 5 541 0 0,21-2-407 0 0,1 1-1 0 0,-17 9 0 0 0,13-7-173 0 0,24-6 10 0 0,8-4-45 0 0,19-12-697 0 0,0-2-1 0 0,-1-1 1 0 0,51-37 0 0 0,-54 28-435 0 0,9-19-6208 0 0,3-3-1523 0 0,-17 27 7584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4.86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156 119 6215 0 0,'5'-4'179'0'0,"0"-1"-1"0"0,-1 1 0 0 0,1-1 0 0 0,-1 0 1 0 0,0 0-1 0 0,0 0 0 0 0,-1 0 0 0 0,0-1 1 0 0,0 0-1 0 0,4-7 0 0 0,-3 3 71 0 0,7-21 459 0 0,-11 31-622 0 0,0 0 1 0 0,1-1 0 0 0,-1 1-1 0 0,0 0 1 0 0,0-1-1 0 0,0 1 1 0 0,0-1 0 0 0,1 1-1 0 0,-1 0 1 0 0,0-1-1 0 0,0 1 1 0 0,0 0 0 0 0,0-1-1 0 0,0 1 1 0 0,0-1-1 0 0,0 1 1 0 0,0 0 0 0 0,0-1-1 0 0,0 1 1 0 0,0-1-1 0 0,0 1 1 0 0,0 0 0 0 0,-1-1-1 0 0,1 1 1 0 0,0-1-1 0 0,0 1 1 0 0,0 0 0 0 0,0-1-1 0 0,-1 1 1 0 0,1 0-1 0 0,0-1 1 0 0,0 1 0 0 0,-1 0-1 0 0,1 0 1 0 0,0-1 0 0 0,-1 1-1 0 0,1 0 1 0 0,0 0-1 0 0,-1-1 1 0 0,1 1 0 0 0,0 0-1 0 0,-1 0 1 0 0,1 0-1 0 0,0 0 1 0 0,-1-1 0 0 0,1 1-1 0 0,-1 0 1 0 0,1 0-1 0 0,0 0 1 0 0,-1 0 0 0 0,1 0-1 0 0,-1 0 1 0 0,1 0-1 0 0,-1 0 1 0 0,-2 0 177 0 0,1 0 0 0 0,-1 0 0 0 0,0 0 0 0 0,1 1 0 0 0,-1-1-1 0 0,1 0 1 0 0,-4 2 0 0 0,3-1-146 0 0,0 1 0 0 0,0 0 0 0 0,0-1-1 0 0,0 1 1 0 0,0 1 0 0 0,1-1 0 0 0,-1 0 0 0 0,0 1-1 0 0,1-1 1 0 0,0 1 0 0 0,0 0 0 0 0,-3 4 0 0 0,-2 5 132 0 0,-10 24 1 0 0,8-15-28 0 0,-1 3-22 0 0,1 0 0 0 0,-5 27 0 0 0,4-16-36 0 0,-13 55 455 0 0,-21 165-1 0 0,42-235-578 0 0,0 1 0 0 0,1 0 0 0 0,1 0 0 0 0,1-1 1 0 0,1 1-1 0 0,7 32 0 0 0,-7-46-142 0 0,0 0 0 0 0,0 0-1 0 0,1-1 1 0 0,-1 1 0 0 0,2-1 0 0 0,-1 1 0 0 0,1-1 0 0 0,0 0-1 0 0,0-1 1 0 0,0 1 0 0 0,1-1 0 0 0,0 1 0 0 0,0-1 0 0 0,1-1-1 0 0,-1 1 1 0 0,1-1 0 0 0,0 0 0 0 0,0 0 0 0 0,0-1 0 0 0,1 0 0 0 0,-1 0-1 0 0,12 3 1 0 0,6 0-1490 0 0,1-1 0 0 0,30 2-1 0 0,-4-1-539 0 0,39 7-828 0 0,-16 2-73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4:31.21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327 246 6335 0 0,'2'-4'113'0'0,"0"-1"-1"0"0,-1 1 0 0 0,1 0 1 0 0,-1-1-1 0 0,0 1 0 0 0,0-1 1 0 0,-1 1-1 0 0,1-1 1 0 0,-1-5-1 0 0,-3-46 2221 0 0,1 40-1140 0 0,2 15-1095 0 0,0-1 1 0 0,0 1 0 0 0,-1 0 0 0 0,1-1-1 0 0,-1 1 1 0 0,1-1 0 0 0,-1 1 0 0 0,1 0-1 0 0,-1 0 1 0 0,0-1 0 0 0,1 1 0 0 0,-1 0-1 0 0,0 0 1 0 0,0 0 0 0 0,0 0 0 0 0,0-1-1 0 0,0 2 1 0 0,-1-2 0 0 0,1 1-72 0 0,0 1-1 0 0,1 0 1 0 0,-1-1-1 0 0,0 1 1 0 0,1 0-1 0 0,-1 0 1 0 0,0 0-1 0 0,0 0 1 0 0,1 0-1 0 0,-1 0 1 0 0,0 0-1 0 0,1 0 1 0 0,-1 0-1 0 0,0 0 1 0 0,1 0-1 0 0,-1 0 1 0 0,0 0-1 0 0,1 1 1 0 0,-1-1-1 0 0,0 0 1 0 0,1 0 0 0 0,-1 1-1 0 0,0-1 1 0 0,1 1-1 0 0,-1-1 1 0 0,1 0-1 0 0,-1 1 1 0 0,1-1-1 0 0,-1 1 1 0 0,1-1-1 0 0,-1 1 1 0 0,1-1-1 0 0,-1 1 1 0 0,1 0-1 0 0,0-1 1 0 0,-1 1-1 0 0,1 0 1 0 0,0-1-1 0 0,-1 2 1 0 0,-6 13 204 0 0,0 0 0 0 0,1 0 1 0 0,0 1-1 0 0,-6 29 0 0 0,2-5 28 0 0,4-15-21 0 0,-3 29 0 0 0,3-17-48 0 0,4-22-44 0 0,0 0 0 0 0,0 24 1 0 0,1-18 50 0 0,1-17-149 0 0,0 0 0 0 0,-1 1 1 0 0,2-1-1 0 0,-1 0 0 0 0,0 1 1 0 0,1-1-1 0 0,0 0 1 0 0,2 6-1 0 0,-3-9-45 0 0,0-1 0 0 0,0 1 0 0 0,0-1 0 0 0,0 0 0 0 0,0 1 0 0 0,1-1 0 0 0,-1 1 0 0 0,0-1 0 0 0,0 1 1 0 0,1-1-1 0 0,-1 0 0 0 0,0 1 0 0 0,0-1 0 0 0,1 0 0 0 0,-1 1 0 0 0,1-1 0 0 0,-1 0 0 0 0,0 1 0 0 0,1-1 0 0 0,-1 0 0 0 0,1 0 0 0 0,-1 1 0 0 0,0-1 0 0 0,1 0 0 0 0,-1 0 0 0 0,1 0 1 0 0,-1 0-1 0 0,1 1 0 0 0,-1-1 0 0 0,1 0 0 0 0,-1 0 0 0 0,1 0 0 0 0,-1 0 0 0 0,1 0 0 0 0,-1 0 0 0 0,1 0 0 0 0,-1-1 0 0 0,1 1 0 0 0,-1 0 0 0 0,0 0 0 0 0,1 0 0 0 0,-1 0 1 0 0,1-1-1 0 0,-1 1 0 0 0,1 0 0 0 0,-1 0 0 0 0,0-1 0 0 0,1 1 0 0 0,-1 0 0 0 0,0-1 0 0 0,1 1 0 0 0,-1 0 7 0 0,3-3 19 0 0,0 0-1 0 0,0 0 0 0 0,-1 0 0 0 0,1 0 1 0 0,-1 0-1 0 0,0 0 0 0 0,0 0 0 0 0,0-1 1 0 0,3-6-1 0 0,2-4-7 0 0,2-5-41 0 0,0 0 1 0 0,-1-1-1 0 0,-1 0 0 0 0,-1-1 0 0 0,-1 1 0 0 0,-1-1 0 0 0,2-24 1 0 0,-4 32-128 0 0,-1 0 0 0 0,-1-17 0 0 0,0 27 113 0 0,-1 0 0 0 0,1 0 0 0 0,0-1 0 0 0,-1 1 0 0 0,1 0 0 0 0,-1 0 0 0 0,0 0 0 0 0,0 0 0 0 0,-1 0 0 0 0,1 0 0 0 0,0 1 0 0 0,-1-1 0 0 0,0 0 1 0 0,1 1-1 0 0,-4-4 0 0 0,4 5 31 0 0,0 1 0 0 0,0-1 0 0 0,0 0 0 0 0,0 1 0 0 0,0-1 0 0 0,0 1 0 0 0,0-1 0 0 0,0 1 0 0 0,0 0 0 0 0,0-1 0 0 0,0 1 0 0 0,-1 0 0 0 0,1 0 0 0 0,0-1 0 0 0,0 1 0 0 0,0 0 0 0 0,0 0 0 0 0,-1 1 0 0 0,1-1 0 0 0,0 0 0 0 0,0 0 0 0 0,0 0 0 0 0,0 1 0 0 0,0-1 0 0 0,-1 1 0 0 0,0 0 0 0 0,-3 2-10 0 0,0 0-1 0 0,0 0 0 0 0,1 1 1 0 0,-7 5-1 0 0,0 0-13 0 0,-14 17 111 0 0,4-4 213 0 0,21-22-288 0 0,-11 9 170 0 0,1 1-1 0 0,1-1 1 0 0,-12 15 0 0 0,-4 5 184 0 0,-2 3 82 0 0,25-29-397 0 0,0-1-1 0 0,-1 1 1 0 0,1-1 0 0 0,0 0 0 0 0,-5 4 0 0 0,4-5 1 0 0,1 1 0 0 0,0 0 1 0 0,0 0-1 0 0,0 0 0 0 0,0 0 1 0 0,-3 4-1 0 0,-3 0 73 0 0,8-6-116 0 0,0 0 0 0 0,0 0 0 0 0,0 0 0 0 0,0 0 0 0 0,0 0 0 0 0,0 0 0 0 0,0 0 0 0 0,0 0 0 0 0,0 0 0 0 0,0 0 0 0 0,0 0 1 0 0,0 0-1 0 0,0 0 0 0 0,0 0 0 0 0,0 0 0 0 0,0 0 0 0 0,0 1 0 0 0,0-1 0 0 0,0 0 0 0 0,0 0 0 0 0,0 0 0 0 0,0 0 0 0 0,0 0 0 0 0,0 0 0 0 0,0 0 0 0 0,0 0 0 0 0,0 0 0 0 0,0 0 0 0 0,0 0 0 0 0,0 0 0 0 0,0 0 0 0 0,0 0 0 0 0,0 0 0 0 0,0 0 0 0 0,0 0 0 0 0,0 0 0 0 0,0 1 0 0 0,0-1 0 0 0,0 0 0 0 0,0 0 0 0 0,7-14 266 0 0,-4 11-287 0 0,-2 1 0 0 0,1-1-1 0 0,0 1 1 0 0,-1-1 0 0 0,1 0 0 0 0,-1 0-1 0 0,0 0 1 0 0,2-5 0 0 0,7-17-98 0 0,1 8 106 0 0,14-33 0 0 0,-19 36 7 0 0,16-25 0 0 0,3-6 0 0 0,18-35-93 0 0,-38 72 56 0 0,1-6 8 0 0,-6 13 29 0 0,1 1 0 0 0,-1 0 0 0 0,0-1 0 0 0,0 1 0 0 0,0 0 0 0 0,0-1 0 0 0,0 1 0 0 0,0 0 0 0 0,0-1 0 0 0,0 1 0 0 0,0 0 0 0 0,0-1 0 0 0,0 1 0 0 0,0 0 0 0 0,0-1 0 0 0,0 1 0 0 0,-1 0-1 0 0,1-1 1 0 0,0 1 0 0 0,0 0 0 0 0,0-1 0 0 0,0 1 0 0 0,0 0 0 0 0,-1 0 0 0 0,1-1 0 0 0,0 1 0 0 0,0 0 0 0 0,-1 0 0 0 0,1-1 0 0 0,0 1 0 0 0,0 0 0 0 0,-1-1 0 0 0,0 1 0 0 0,0 0 0 0 0,0 0 0 0 0,0 1 0 0 0,1-1 0 0 0,-1 0 0 0 0,0 0 1 0 0,0 0-1 0 0,1 0 0 0 0,-1 1 0 0 0,0-1 0 0 0,0 0 0 0 0,1 1 0 0 0,-1-1 0 0 0,0 1 0 0 0,1-1 0 0 0,-1 1 0 0 0,0-1 0 0 0,1 1 0 0 0,-1-1 0 0 0,1 1 0 0 0,-1 0 0 0 0,-5 4 10 0 0,-3 2-2 0 0,0 1 0 0 0,0-1 0 0 0,1 1 1 0 0,1 1-1 0 0,-13 16 0 0 0,3-3-14 0 0,9-11 7 0 0,0 0 0 0 0,2 1 0 0 0,-11 22 0 0 0,-2 5 116 0 0,9-20 41 0 0,-8 26 0 0 0,1-5 167 0 0,13-29-205 0 0,0 0 0 0 0,1 0 0 0 0,0 0 0 0 0,-3 20 0 0 0,6-29-109 0 0,0-1 0 0 0,0 1-1 0 0,0-1 1 0 0,1 1 0 0 0,-1 0-1 0 0,0-1 1 0 0,1 1 0 0 0,-1-1-1 0 0,0 0 1 0 0,1 1 0 0 0,1 2-1 0 0,-2-4-10 0 0,0 1 0 0 0,0-1 0 0 0,0 0 0 0 0,1 0 0 0 0,-1 1 0 0 0,0-1 0 0 0,0 0 0 0 0,0 1 0 0 0,0-1 0 0 0,1 0 0 0 0,-1 0 0 0 0,0 1 0 0 0,0-1 0 0 0,0 0 0 0 0,1 0 0 0 0,-1 1 0 0 0,0-1 0 0 0,1 0 0 0 0,-1 0 0 0 0,0 0 0 0 0,0 0 0 0 0,1 0 0 0 0,-1 1 0 0 0,0-1 0 0 0,1 0 0 0 0,-1 0 0 0 0,0 0 0 0 0,1 0 0 0 0,-1 0 0 0 0,0 0 0 0 0,1 0 0 0 0,-1 0 0 0 0,0 0 0 0 0,1 0 0 0 0,-1 0 0 0 0,0 0 0 0 0,1 0 0 0 0,-1 0 0 0 0,0-1 0 0 0,1 1 0 0 0,-1 0 0 0 0,0 0 0 0 0,0 0 0 0 0,1-1 0 0 0,0 1 0 0 0,5-2 4 0 0,1-1 0 0 0,-1 0 0 0 0,0 0 0 0 0,0-1 0 0 0,-1 1 0 0 0,1-1 0 0 0,5-6 0 0 0,12-6 18 0 0,-4 2 18 0 0,21-20 0 0 0,-7 7-14 0 0,-11 8-29 0 0,-1 0 0 0 0,0-1 0 0 0,-2-1-1 0 0,29-40 1 0 0,-27 32-67 0 0,-12 17 94 0 0,0-1-1 0 0,10-19 0 0 0,-5 8 30 0 0,-10 19-25 0 0,-1-1 0 0 0,0 1-1 0 0,0-1 1 0 0,3-10 0 0 0,-6 15-26 0 0,1 0-1 0 0,-1-1 0 0 0,1 1 1 0 0,-1 0-1 0 0,1 0 0 0 0,0 0 1 0 0,0 0-1 0 0,-1-1 0 0 0,1 1 1 0 0,0 0-1 0 0,1-1 0 0 0,-4 7-1 0 0,1-1 0 0 0,-1 0 0 0 0,1 1 0 0 0,0-1 0 0 0,0 1 0 0 0,0 0 0 0 0,1-1 0 0 0,0 1 0 0 0,0 6 0 0 0,-2 11 0 0 0,1 29-132 0 0,0-18 32 0 0,4 29 46 0 0,0-22 44 0 0,-2-24 61 0 0,6 24-1 0 0,0 0 48 0 0,-6-33-89 0 0,1 0 1 0 0,0 0-1 0 0,0 0 1 0 0,0 0-1 0 0,1 0 1 0 0,6 10 0 0 0,-8-16-11 0 0,-1 0 1 0 0,1 0 0 0 0,0-1 0 0 0,-1 1 0 0 0,1 0 0 0 0,0 0 0 0 0,-1-1 0 0 0,1 1 0 0 0,0-1 0 0 0,0 1 0 0 0,-1-1 0 0 0,1 1 0 0 0,0-1 0 0 0,0 1 0 0 0,0-1-1 0 0,0 1 1 0 0,0-1 0 0 0,0 0 0 0 0,0 0 0 0 0,0 1 0 0 0,0-1 0 0 0,0 0 0 0 0,0 0 0 0 0,0 0 0 0 0,0 0 0 0 0,-1 0 0 0 0,1 0 0 0 0,0-1 0 0 0,0 1 0 0 0,0 0-1 0 0,0 0 1 0 0,0-1 0 0 0,0 1 0 0 0,0 0 0 0 0,0-1 0 0 0,0 1 0 0 0,0-1 0 0 0,-1 1 0 0 0,1-1 0 0 0,1 0 0 0 0,2-2 33 0 0,-1 0 0 0 0,1 0 0 0 0,0 0 0 0 0,-1-1 0 0 0,0 1 0 0 0,1-1 0 0 0,2-5 0 0 0,8-16 32 0 0,-1-1 0 0 0,-1 0 0 0 0,-1-1 1 0 0,-1 0-1 0 0,-2 0 0 0 0,0-1 0 0 0,5-49 0 0 0,-12 67-61 0 0,0-1-1 0 0,-1 0 1 0 0,0 0-1 0 0,-1 0 0 0 0,0 1 1 0 0,-3-15-1 0 0,3 20-12 0 0,0 1-1 0 0,-1-1 0 0 0,1 1 0 0 0,-1 0 0 0 0,0 0 1 0 0,0 0-1 0 0,0 0 0 0 0,0 0 0 0 0,-1 0 0 0 0,1 1 1 0 0,-1-1-1 0 0,0 1 0 0 0,0-1 0 0 0,-1 1 1 0 0,1 0-1 0 0,0 1 0 0 0,-8-6 0 0 0,9 8 5 0 0,1-1-1 0 0,-1 1 0 0 0,1-1 1 0 0,0 1-1 0 0,-1 0 1 0 0,1 0-1 0 0,-1 0 1 0 0,1 0-1 0 0,-1 0 1 0 0,1 0-1 0 0,-1 0 0 0 0,1 0 1 0 0,-1 0-1 0 0,1 1 1 0 0,-1-1-1 0 0,1 1 1 0 0,-1-1-1 0 0,1 1 1 0 0,0 0-1 0 0,-1-1 0 0 0,1 1 1 0 0,0 0-1 0 0,0 0 1 0 0,-1 0-1 0 0,1 0 1 0 0,0 0-1 0 0,0 0 0 0 0,0 0 1 0 0,0 0-1 0 0,0 0 1 0 0,-1 2-1 0 0,-1 2-36 0 0,0-1 1 0 0,1 0-1 0 0,-1 1 0 0 0,1-1 0 0 0,0 1 0 0 0,0 0 0 0 0,1 0 0 0 0,-3 8 1 0 0,-4 76-261 0 0,7-69 280 0 0,2 1-1 0 0,0 0 1 0 0,6 30 0 0 0,-2-11 15 0 0,3 0 96 0 0,0 0 0 0 0,17 44 0 0 0,-21-73-76 0 0,5 16 101 0 0,1 0 0 0 0,25 47-1 0 0,-27-61-49 0 0,-1 0-1 0 0,2-1 0 0 0,0-1 1 0 0,0 1-1 0 0,1-1 0 0 0,0-1 1 0 0,17 14-1 0 0,-25-22-56 0 0,0-1 0 0 0,0 1 0 0 0,1-1 0 0 0,-1 0 0 0 0,0 0 0 0 0,1 0 0 0 0,-1 0 0 0 0,0 0-1 0 0,1-1 1 0 0,-1 1 0 0 0,1-1 0 0 0,-1 1 0 0 0,1-1 0 0 0,-1 0 0 0 0,1 0 0 0 0,-1 0 0 0 0,4-1 0 0 0,-5 1 3 0 0,1-1 1 0 0,0 1-1 0 0,-1-1 0 0 0,1 0 1 0 0,0 0-1 0 0,-1 0 0 0 0,1 1 1 0 0,-1-2-1 0 0,1 1 1 0 0,-1 0-1 0 0,0 0 0 0 0,1 0 1 0 0,-1-1-1 0 0,0 1 0 0 0,0 0 1 0 0,0-1-1 0 0,0 1 1 0 0,0-1-1 0 0,0 0 0 0 0,0 1 1 0 0,-1-1-1 0 0,1 0 0 0 0,-1 1 1 0 0,2-5-1 0 0,1-14 57 0 0,0-1-1 0 0,-2 1 1 0 0,0-1 0 0 0,-4-40-1 0 0,2 29-108 0 0,-3 0-171 0 0,0 1 0 0 0,-2-1 0 0 0,-1 1-1 0 0,-2 1 1 0 0,-20-49 0 0 0,13 43-8 0 0,-1 0-1 0 0,-2 2 1 0 0,-1 0-1 0 0,-1 1 0 0 0,-35-39 1 0 0,54 70 191 0 0,0-1 1 0 0,0 1 0 0 0,0 0-1 0 0,-1 0 1 0 0,1 0-1 0 0,0 1 1 0 0,-1-1 0 0 0,0 0-1 0 0,1 1 1 0 0,-6-2-1 0 0,7 2 26 0 0,0 1 1 0 0,0 0-1 0 0,1 0 0 0 0,-1 0 0 0 0,0 0 0 0 0,0 0 0 0 0,0 0 0 0 0,0 0 1 0 0,0 0-1 0 0,0 1 0 0 0,0-1 0 0 0,0 0 0 0 0,0 1 0 0 0,0-1 0 0 0,0 0 1 0 0,0 1-1 0 0,0-1 0 0 0,1 1 0 0 0,-1-1 0 0 0,0 1 0 0 0,0 0 0 0 0,1-1 1 0 0,-1 1-1 0 0,0 0 0 0 0,1 0 0 0 0,-1-1 0 0 0,0 1 0 0 0,1 0 0 0 0,-1 0 1 0 0,1 0-1 0 0,0 0 0 0 0,-1 0 0 0 0,0 1 0 0 0,1 3-5 0 0,-1-1-1 0 0,1 0 1 0 0,0 1 0 0 0,0-1-1 0 0,0 0 1 0 0,1 1 0 0 0,-1-1-1 0 0,1 0 1 0 0,0 0 0 0 0,0 1-1 0 0,2 3 1 0 0,2 11-13 0 0,1 2 4 0 0,0 0-1 0 0,11 23 1 0 0,2 6 19 0 0,27 84 343 0 0,36 108 584 0 0,-66-189-556 0 0,42 88 0 0 0,-48-121-313 0 0,1-1 0 0 0,1 0 0 0 0,0-1 0 0 0,2 0 0 0 0,0-1 0 0 0,1-1 0 0 0,22 21 0 0 0,-29-31-52 0 0,0 0 0 0 0,1 0-1 0 0,0-1 1 0 0,9 5 0 0 0,-14-8-26 0 0,0 0 0 0 0,0-1 1 0 0,0 1-1 0 0,0-1 0 0 0,1 0 1 0 0,-1 0-1 0 0,0-1 0 0 0,0 1 1 0 0,1-1-1 0 0,-1 0 0 0 0,1 0 1 0 0,4-1-1 0 0,-8 0-1 0 0,0 1-1 0 0,1-1 1 0 0,-1 0 0 0 0,1 0 0 0 0,-1 0 0 0 0,0 0-1 0 0,1 0 1 0 0,-1 0 0 0 0,0 0 0 0 0,0-1 0 0 0,0 1 0 0 0,0 0-1 0 0,0 0 1 0 0,0-1 0 0 0,-1 1 0 0 0,1-1 0 0 0,0 1-1 0 0,-1-1 1 0 0,1 1 0 0 0,-1-1 0 0 0,1 1 0 0 0,0-4-1 0 0,0-1-44 0 0,0-1 0 0 0,0 0 0 0 0,0 0-1 0 0,-1-7 1 0 0,0-21-735 0 0,-3 1 0 0 0,-11-62 0 0 0,6 57 286 0 0,4 21 231 0 0,-5-21 0 0 0,4 24 142 0 0,1 2 55 0 0,0 1 0 0 0,-1-1 1 0 0,0 1-1 0 0,-1 1 0 0 0,-9-17 0 0 0,14 27 87 0 0,-1 0 1 0 0,1-1-1 0 0,0 1 0 0 0,0 0 0 0 0,0 0 0 0 0,-1 0 0 0 0,1 0 1 0 0,0 1-1 0 0,-1-1 0 0 0,1 0 0 0 0,-1 0 0 0 0,1 1 0 0 0,-1-1 0 0 0,-1 0 1 0 0,2 2 37 0 0,0 0 1 0 0,0 0 0 0 0,-1 0 0 0 0,1 1 0 0 0,0-1 0 0 0,0 0 0 0 0,0 0 0 0 0,1 1-1 0 0,-2 1 1 0 0,1 1 40 0 0,0 1 0 0 0,0 0 0 0 0,0 0 0 0 0,1-1 0 0 0,0 1 0 0 0,0 0 0 0 0,1 8 0 0 0,-1-2 96 0 0,1-3-63 0 0,0 0-1 0 0,1-1 1 0 0,0 1 0 0 0,4 12-1 0 0,3 8 173 0 0,-2-6 57 0 0,11 27-1 0 0,-3-10 32 0 0,32 82 275 0 0,85 157 0 0 0,-128-270-658 0 0,0-1-1 0 0,0 1 1 0 0,1-1-1 0 0,0 0 1 0 0,0 0-1 0 0,1 0 1 0 0,0-1-1 0 0,8 7 1 0 0,-12-36-426 0 0,-3 13 247 0 0,0 0 0 0 0,-1 1 0 0 0,0-1 0 0 0,-1 0 0 0 0,0 1 1 0 0,-1 0-1 0 0,-4-10 0 0 0,-80-172-2868 0 0,80 173 2910 0 0,-1 0 0 0 0,0 1 1 0 0,-1 0-1 0 0,-13-16 0 0 0,22 31 175 0 0,-1 0-1 0 0,0 1 0 0 0,0-1 1 0 0,0 0-1 0 0,0 1 1 0 0,0-1-1 0 0,0 1 0 0 0,-1 0 1 0 0,1 0-1 0 0,-4-2 1 0 0,5 3-19 0 0,1 0 1 0 0,-1 0 0 0 0,1 0-1 0 0,-1-1 1 0 0,0 1 0 0 0,1 0 0 0 0,-1 0-1 0 0,1 0 1 0 0,-1 0 0 0 0,0 0-1 0 0,1 1 1 0 0,-1-1 0 0 0,1 0 0 0 0,-1 0-1 0 0,0 0 1 0 0,1 0 0 0 0,-1 1-1 0 0,1-1 1 0 0,-2 1 0 0 0,2 0-5 0 0,-1-1 0 0 0,1 1 0 0 0,-1 0 0 0 0,1 0 0 0 0,-1-1 1 0 0,1 1-1 0 0,-1 0 0 0 0,1 0 0 0 0,0 0 0 0 0,-1 0 0 0 0,1 0 0 0 0,0-1 1 0 0,0 1-1 0 0,0 0 0 0 0,-1 0 0 0 0,1 0 0 0 0,0 1 0 0 0,1 11 63 0 0,-1 0 0 0 0,1-1 1 0 0,1 1-1 0 0,0 0 0 0 0,5 12 0 0 0,23 63 568 0 0,-9-31-301 0 0,179 470 2207 0 0,-177-481-2509 0 0,31 49 1 0 0,-25-48-85 0 0,74 127-3363 0 0,-101-170 3025 0 0,1 0 0 0 0,-1 1-1 0 0,1-1 1 0 0,0 0 0 0 0,1 0-1 0 0,-1 0 1 0 0,1-1 0 0 0,0 1-1 0 0,7 4 1 0 0,-9-20-4652 0 0,-1 9 4517 0 0,-1 1-1 0 0,0 0 1 0 0,0 0 0 0 0,0 0 0 0 0,0 0 0 0 0,0 0 0 0 0,0-3-1 0 0,-2-6-1305 0 0,1 1 1124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6.61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304 15 7631 0 0,'44'-10'795'0'0,"-10"5"2353"0"0,-69 27-934 0 0,24-15-1501 0 0,-21 15 0 0 0,-65 68 1027 0 0,-10 17-784 0 0,79-80-716 0 0,15-15-40 0 0,1 0 1 0 0,-15 20-1 0 0,22-25-105 0 0,2-4-29 0 0,1-1 0 0 0,0 1 1 0 0,0 0-1 0 0,1 0 0 0 0,-3 4 0 0 0,4-7-59 0 0,0 0-1 0 0,0 1 1 0 0,-1-1 0 0 0,1 0 0 0 0,0 1-1 0 0,0-1 1 0 0,0 0 0 0 0,0 1-1 0 0,0-1 1 0 0,0 0 0 0 0,0 1-1 0 0,0-1 1 0 0,0 0 0 0 0,0 1 0 0 0,0-1-1 0 0,1 0 1 0 0,-1 1 0 0 0,0-1-1 0 0,0 0 1 0 0,0 0 0 0 0,0 1 0 0 0,0-1-1 0 0,1 1 1 0 0,0-1-4 0 0,-1 1 0 0 0,1-1 0 0 0,-1 0 0 0 0,1 1 0 0 0,0-1 0 0 0,-1 0 0 0 0,1 0 0 0 0,0 1 0 0 0,0-1 0 0 0,-1 0 0 0 0,1 0 0 0 0,0 0 0 0 0,-1 0 0 0 0,1 0 1 0 0,1 0-1 0 0,6-1-39 0 0,0-1 0 0 0,0 0 1 0 0,-1 0-1 0 0,1 0 1 0 0,-1-1-1 0 0,1-1 1 0 0,-1 1-1 0 0,10-7 1 0 0,84-48-545 0 0,66-36-90 0 0,-91 56 107 0 0,144-67-971 0 0,-163 79 1139 0 0,-84 33 1227 0 0,-159 73 2828 0 0,-16 2-2178 0 0,192-79-1336 0 0,0 1 1 0 0,-21 3 0 0 0,31-7-147 0 0,0 0 0 0 0,0 0 0 0 0,0 0 1 0 0,1 0-1 0 0,-1 0 0 0 0,0 0 1 0 0,0 0-1 0 0,0 0 0 0 0,0 0 1 0 0,0-1-1 0 0,0 1 0 0 0,0 0 0 0 0,0 0 1 0 0,0 0-1 0 0,0 0 0 0 0,0 0 1 0 0,0 0-1 0 0,0 0 0 0 0,0 0 1 0 0,0-1-1 0 0,0 1 0 0 0,1 0 0 0 0,-1 0 1 0 0,0 0-1 0 0,0 0 0 0 0,0 0 1 0 0,0 0-1 0 0,0 0 0 0 0,-1-1 1 0 0,1 1-1 0 0,0 0 0 0 0,0 0 0 0 0,0 0 1 0 0,0 0-1 0 0,0 0 0 0 0,0 0 1 0 0,0 0-1 0 0,0 0 0 0 0,0-1 1 0 0,0 1-1 0 0,0 0 0 0 0,0 0 0 0 0,0 0 1 0 0,0 0-1 0 0,0 0 0 0 0,0 0 1 0 0,-1 0-1 0 0,1 0 0 0 0,0 0 1 0 0,0 0-1 0 0,0 0 0 0 0,0 0 0 0 0,0 0 1 0 0,0-1-1 0 0,0 1 0 0 0,0 0 1 0 0,-1 0-1 0 0,1 0 0 0 0,0 0 1 0 0,0 0-1 0 0,0 0 0 0 0,0 0 0 0 0,0 0 1 0 0,0 0-1 0 0,0 0 0 0 0,-1 0 1 0 0,1 0-1 0 0,6-6-23 0 0,18-8-152 0 0,2 1 1 0 0,0 1-1 0 0,31-10 0 0 0,-15 5 46 0 0,-6 3 33 0 0,11-6-180 0 0,1 2 0 0 0,56-12 0 0 0,-81 23 464 0 0,-62 34-91 0 0,-207 85 1047 0 0,195-88-858 0 0,-51 34 0 0 0,-19 10 206 0 0,118-67-457 0 0,0 1 0 0 0,0-1 0 0 0,1 1 0 0 0,-1 0 0 0 0,0 0 0 0 0,1 0 0 0 0,-5 5 0 0 0,22-5 30 0 0,2-4-218 0 0,0-1-1 0 0,-1-1 0 0 0,1-1 1 0 0,26-11-1 0 0,16-4-58 0 0,14-1 147 0 0,123-38-563 0 0,-46 10-412 0 0,-182 63 1185 0 0,1 2-1 0 0,-47 30 0 0 0,27-15 102 0 0,-322 221 1492 0 0,340-229-1562 0 0,20-14-92 0 0,0 0 0 0 0,1 0-1 0 0,0 1 1 0 0,1 0 0 0 0,-15 19 0 0 0,26-29-83 0 0,-1 0-1 0 0,1 0 0 0 0,0 0 1 0 0,0 0-1 0 0,0 1 1 0 0,0-1-1 0 0,0 0 1 0 0,-1 0-1 0 0,1 0 0 0 0,0 1 1 0 0,0-1-1 0 0,0 0 1 0 0,0 0-1 0 0,0 0 0 0 0,0 1 1 0 0,0-1-1 0 0,0 0 1 0 0,0 0-1 0 0,0 0 1 0 0,0 1-1 0 0,0-1 0 0 0,0 0 1 0 0,0 0-1 0 0,0 0 1 0 0,0 1-1 0 0,0-1 1 0 0,0 0-1 0 0,0 0 0 0 0,0 0 1 0 0,0 1-1 0 0,0-1 1 0 0,0 0-1 0 0,0 0 0 0 0,1 0 1 0 0,-1 1-1 0 0,0-1 1 0 0,0 0-1 0 0,10 2 4 0 0,12-5-8 0 0,21-13-235 0 0,-1-1-1 0 0,70-41 1 0 0,-25 12-27 0 0,-8 8-121 0 0,82-43-470 0 0,-157 79 758 0 0,-1 0 0 0 0,1 0 1 0 0,-1 0-1 0 0,0-1 0 0 0,0 1 0 0 0,3-4 0 0 0,-27 11 98 0 0,-29 17 386 0 0,1 3 1 0 0,0 2-1 0 0,2 1 0 0 0,2 3 0 0 0,0 2 1 0 0,-51 50-1 0 0,88-75-305 0 0,0 0 0 0 0,1 0 0 0 0,0 0 0 0 0,-8 13 0 0 0,15-21-76 0 0,0 1 0 0 0,-1-1 0 0 0,1 0 0 0 0,0 1 0 0 0,0-1 0 0 0,-1 1 0 0 0,1-1 0 0 0,0 0 0 0 0,0 1 0 0 0,0-1 0 0 0,0 1 0 0 0,-1-1 0 0 0,1 1 0 0 0,0-1 0 0 0,0 1 0 0 0,0-1 0 0 0,0 0 0 0 0,0 1 0 0 0,0-1 0 0 0,0 1 0 0 0,0-1 0 0 0,0 1 1 0 0,1-1-1 0 0,-1 1 0 0 0,0-1 0 0 0,0 0 0 0 0,1 2 0 0 0,-1-2-10 0 0,1 0 1 0 0,-1 1 0 0 0,1-1-1 0 0,0 0 1 0 0,-1 1-1 0 0,1-1 1 0 0,-1 0 0 0 0,1 0-1 0 0,0 0 1 0 0,-1 0 0 0 0,1 0-1 0 0,0 0 1 0 0,-1 1 0 0 0,1-1-1 0 0,0-1 1 0 0,0 1 0 0 0,4 0-42 0 0,0-1 0 0 0,-1 0 1 0 0,1 0-1 0 0,5-3 0 0 0,10-6-108 0 0,1 0-1 0 0,26-21 0 0 0,-9 7-31 0 0,117-79-717 0 0,-26 17-2 0 0,-50 30 563 0 0,-72 51 338 0 0,-7 5 5 0 0,1-1 1 0 0,0 1-1 0 0,0-1 0 0 0,0 1 1 0 0,-1-1-1 0 0,1 0 0 0 0,0 1 0 0 0,-1-1 1 0 0,1 0-1 0 0,0 1 0 0 0,-1-1 1 0 0,1 0-1 0 0,-1 0 0 0 0,0 1 0 0 0,1-1 1 0 0,-1 0-1 0 0,1-1 0 0 0,-1 2 1 0 0,-1 0 0 0 0,1-1-1 0 0,0 1 1 0 0,-1 0 0 0 0,1 0-1 0 0,0-1 1 0 0,-1 1 0 0 0,1 0 0 0 0,0 0-1 0 0,-1 0 1 0 0,1 0 0 0 0,-1-1-1 0 0,1 1 1 0 0,0 0 0 0 0,-1 0-1 0 0,1 0 1 0 0,-1 0 0 0 0,1 0-1 0 0,0 0 1 0 0,-1 0 0 0 0,1 0-1 0 0,-1 0 1 0 0,1 1 0 0 0,-1-1 0 0 0,-6 1 19 0 0,0 0 0 0 0,1 1 0 0 0,-9 2 0 0 0,-21 14 576 0 0,-57 35 0 0 0,39-21-203 0 0,-2 2 84 0 0,1 3 1 0 0,-64 56-1 0 0,113-88-406 0 0,0 1-1 0 0,1 0 1 0 0,0 0 0 0 0,0 0-1 0 0,-7 12 1 0 0,12-18-71 0 0,0 0-1 0 0,-1 1 1 0 0,1-1-1 0 0,0 0 1 0 0,0 0 0 0 0,0 1-1 0 0,0-1 1 0 0,-1 0-1 0 0,1 1 1 0 0,0-1-1 0 0,0 0 1 0 0,0 1 0 0 0,0-1-1 0 0,0 0 1 0 0,0 1-1 0 0,0-1 1 0 0,0 0 0 0 0,0 0-1 0 0,0 1 1 0 0,0-1-1 0 0,0 0 1 0 0,0 1-1 0 0,0-1 1 0 0,0 0 0 0 0,0 1-1 0 0,0-1 1 0 0,1 0-1 0 0,-1 1 1 0 0,0-1-1 0 0,0 0 1 0 0,0 0 0 0 0,0 1-1 0 0,1-1 1 0 0,-1 0-1 0 0,0 0 1 0 0,0 1-1 0 0,0-1 1 0 0,1 0 0 0 0,-1 0-1 0 0,0 0 1 0 0,0 1-1 0 0,1-1 1 0 0,-1 0-1 0 0,0 0 1 0 0,1 0 0 0 0,-1 0-1 0 0,0 0 1 0 0,1 0-1 0 0,-1 0 1 0 0,0 0 0 0 0,0 1-1 0 0,1-1 1 0 0,-1 0-1 0 0,0 0 1 0 0,1 0-1 0 0,-1-1 1 0 0,0 1 0 0 0,1 0-1 0 0,-1 0 1 0 0,21-3-204 0 0,-3-3 39 0 0,-1-1 0 0 0,28-15 0 0 0,-14 6 24 0 0,18-9-198 0 0,0-3 0 0 0,-3-2 0 0 0,0-2 0 0 0,61-57 0 0 0,-105 88 327 0 0,0-1 1 0 0,0 0-1 0 0,-1 0 0 0 0,1 0 0 0 0,-1 0 0 0 0,1-1 0 0 0,-1 1 1 0 0,2-5-1 0 0,-3 7 11 0 0,0 0 0 0 0,0-1 0 0 0,1 1 1 0 0,-1-1-1 0 0,0 1 0 0 0,0 0 1 0 0,0-1-1 0 0,0 1 0 0 0,0-1 0 0 0,0 1 1 0 0,0 0-1 0 0,0-1 0 0 0,0 1 0 0 0,0-1 1 0 0,0 1-1 0 0,-1 0 0 0 0,1-1 0 0 0,0 1 1 0 0,0 0-1 0 0,0-1 0 0 0,0 1 0 0 0,-1 0 1 0 0,1-1-1 0 0,-1 0 3 0 0,1 1 0 0 0,-1 0 1 0 0,0-1-1 0 0,1 1 0 0 0,-1 0 0 0 0,0 0 1 0 0,1-1-1 0 0,-1 1 0 0 0,0 0 1 0 0,0 0-1 0 0,1 0 0 0 0,-1 0 0 0 0,0 0 1 0 0,1 0-1 0 0,-1 0 0 0 0,0 0 0 0 0,0 0 1 0 0,0 1-1 0 0,-9 1 59 0 0,0 2 0 0 0,0-1 0 0 0,0 1 0 0 0,0 1-1 0 0,1 0 1 0 0,0 0 0 0 0,-10 8 0 0 0,-5 2 61 0 0,-6 3 11 0 0,-63 41 197 0 0,61-36-247 0 0,-69 56 58 0 0,86-66-158 0 0,0 1-1 0 0,1 1 1 0 0,0 1 0 0 0,-13 21-1 0 0,25-35-7 0 0,1 0 0 0 0,-1 0 0 0 0,1 1 0 0 0,0-1 0 0 0,0 1 0 0 0,0-1 0 0 0,0 1 0 0 0,1-1 0 0 0,-1 1 0 0 0,1 0 0 0 0,-1-1 0 0 0,1 1 0 0 0,0 0 0 0 0,0-1 0 0 0,0 1 0 0 0,0 0 0 0 0,1-1 0 0 0,0 4 0 0 0,0-4-24 0 0,-1 0-1 0 0,1-1 1 0 0,0 1 0 0 0,0 0-1 0 0,0 0 1 0 0,0-1 0 0 0,1 1-1 0 0,-1-1 1 0 0,0 1-1 0 0,1-1 1 0 0,-1 1 0 0 0,1-1-1 0 0,0 0 1 0 0,-1 0 0 0 0,1 1-1 0 0,0-1 1 0 0,0 0-1 0 0,-1-1 1 0 0,1 1 0 0 0,0 0-1 0 0,0-1 1 0 0,0 1 0 0 0,0-1-1 0 0,2 1 1 0 0,5 0-577 0 0,1 0 0 0 0,-1 0 0 0 0,0-1 0 0 0,0 0 1 0 0,0-1-1 0 0,0 0 0 0 0,0 0 0 0 0,0-1 0 0 0,10-3 0 0 0,-5 0-3030 0 0,0 0 0 0 0,21-12 0 0 0,-24 11 1411 0 0,3-1 1386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09.48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328 825 7975 0 0,'-31'13'6906'0'0,"34"-10"-5754"0"0,11-1-1824 0 0,-11-1 1224 0 0,-2-1-384 0 0,5-1 153 0 0,-6 1-318 0 0,0 0 0 0 0,1 0 0 0 0,-1 0 1 0 0,1 0-1 0 0,-1 0 0 0 0,0 0 0 0 0,1 0 0 0 0,-1 0 0 0 0,1 0 1 0 0,-1 0-1 0 0,0 0 0 0 0,1 0 0 0 0,-1 1 0 0 0,0-1 0 0 0,1 0 1 0 0,-1 0-1 0 0,0 0 0 0 0,1 1 0 0 0,-1-1 0 0 0,0 0 1 0 0,1 0-1 0 0,-1 1 0 0 0,0-1 0 0 0,0 0 0 0 0,1 1 0 0 0,-1-1 1 0 0,0 0-1 0 0,0 1 0 0 0,0-1 0 0 0,1 0 0 0 0,-1 1 0 0 0,0-1 1 0 0,0 0-1 0 0,0 1 0 0 0,0-1 0 0 0,0 1 0 0 0,0-1 0 0 0,0 1 1 0 0,-1 10 116 0 0,1-11-119 0 0,-2 7 100 0 0,0-1-1 0 0,-1 0 1 0 0,1 0-1 0 0,-1 0 0 0 0,-1 0 1 0 0,1 0-1 0 0,-1-1 1 0 0,-7 9-1 0 0,-16 27 300 0 0,-7 6 80 0 0,21-29-290 0 0,-7 7 108 0 0,-6 2-40 0 0,22-21-244 0 0,4-6-14 0 0,0 0 0 0 0,0 0-1 0 0,0 1 1 0 0,0-1 0 0 0,0 0 0 0 0,0 0-1 0 0,0 0 1 0 0,0 0 0 0 0,0 0 0 0 0,0 0-1 0 0,0 1 1 0 0,0-1 0 0 0,0 0 0 0 0,0 0-1 0 0,0 0 1 0 0,0 0 0 0 0,0 0 0 0 0,0 0-1 0 0,0 1 1 0 0,0-1 0 0 0,0 0 0 0 0,0 0-1 0 0,0 0 1 0 0,0 0 0 0 0,0 0 0 0 0,0 0-1 0 0,0 0 1 0 0,0 1 0 0 0,0-1 0 0 0,0 0-1 0 0,0 0 1 0 0,0 0 0 0 0,1 0 0 0 0,-1 0-1 0 0,0 0 1 0 0,0 0 0 0 0,0 0 0 0 0,0 0-1 0 0,0 1 1 0 0,0-1 0 0 0,0 0 0 0 0,0 0-1 0 0,1 0 1 0 0,-1 0 0 0 0,0 0 0 0 0,0 0-1 0 0,0 0 1 0 0,0 0 0 0 0,0 0 0 0 0,0 0-1 0 0,1 0 1 0 0,-1 0 0 0 0,0 0 0 0 0,0 0-1 0 0,0 0 1 0 0,0 0 0 0 0,0 0 0 0 0,0 0-1 0 0,1 0 1 0 0,-1 0 0 0 0,0 0 0 0 0,0 0-1 0 0,0 0 1 0 0,0-1 0 0 0,9-2-61 0 0,-8 3 41 0 0,5-3-32 0 0,0 1 0 0 0,-1-1 0 0 0,0-1 1 0 0,1 1-1 0 0,-1-1 0 0 0,5-4 0 0 0,12-9-16 0 0,-9 8 22 0 0,53-32-100 0 0,-22 14 25 0 0,-29 18 103 0 0,0 0-1 0 0,21-9 1 0 0,-33 16 18 0 0,2 0 0 0 0,12 3 0 0 0,-16-1 0 0 0,0 0 0 0 0,-1 0 0 0 0,1 0 0 0 0,-1 0 0 0 0,1 0 0 0 0,0 0 0 0 0,-1 0 0 0 0,1 0 0 0 0,-1 0 0 0 0,1 1 0 0 0,-1-1 0 0 0,1 0 0 0 0,-1 1 0 0 0,1-1-1 0 0,-1 0 1 0 0,1 1 0 0 0,-1-1 0 0 0,1 0 0 0 0,-1 1 0 0 0,1-1 0 0 0,-1 1 0 0 0,0-1 0 0 0,1 1 0 0 0,-1-1 0 0 0,0 1 0 0 0,1-1 0 0 0,-1 1 0 0 0,0-1 0 0 0,0 1 0 0 0,1-1 0 0 0,-1 1 0 0 0,0-1 0 0 0,0 1 0 0 0,0 0-1 0 0,0-1 1 0 0,0 1 0 0 0,0-1 0 0 0,0 1 0 0 0,0 0 0 0 0,0-1 0 0 0,0 1 0 0 0,0-1 0 0 0,0 1 0 0 0,0 0 0 0 0,-1 0 0 0 0,-1 4-4 0 0,1-1 1 0 0,-1 0 0 0 0,0 0-1 0 0,-4 7 1 0 0,4-8 1 0 0,-8 11 243 0 0,0-1 0 0 0,-1 0 0 0 0,-16 16 0 0 0,-2 2 134 0 0,-71 74 425 0 0,-4 7-463 0 0,44-49-216 0 0,35-39 54 0 0,1 1 0 0 0,-35 50 1 0 0,53-66-166 0 0,6-8-10 0 0,0-1 0 0 0,0 0 0 0 0,-1 0 0 0 0,1 0 0 0 0,0 1 0 0 0,0-1 0 0 0,0 0 0 0 0,0 0 0 0 0,0 1 0 0 0,0-1 0 0 0,-1 0 0 0 0,1 1 0 0 0,0-1 0 0 0,0 0 0 0 0,0 0 0 0 0,0 1 0 0 0,0-1 0 0 0,0 0 0 0 0,0 1 0 0 0,0-1 0 0 0,0 0 0 0 0,0 0 0 0 0,0 1 0 0 0,1-1 0 0 0,-1 0 0 0 0,0 0 0 0 0,0 1 0 0 0,0-1 0 0 0,0 0 0 0 0,0 0 0 0 0,0 1 0 0 0,1-1 0 0 0,-1 0 0 0 0,0 0 0 0 0,0 1 0 0 0,0-1 0 0 0,1 0 0 0 0,-1 0 0 0 0,0 0 0 0 0,0 0 0 0 0,1 1 0 0 0,-1-1 0 0 0,0 0 0 0 0,0 0 0 0 0,1 0 0 0 0,-1 0 0 0 0,0 0 0 0 0,0 0 0 0 0,1 0 0 0 0,-1 0 0 0 0,0 0 0 0 0,0 0 0 0 0,1 0 0 0 0,-1 0 0 0 0,0 0 0 0 0,1 0 0 0 0,-1 0 0 0 0,5 1-19 0 0,0-1-1 0 0,0 0 1 0 0,1 0 0 0 0,-1-1-1 0 0,0 1 1 0 0,0-1 0 0 0,0 0-1 0 0,9-4 1 0 0,40-17-234 0 0,-38 14 222 0 0,40-17-26 0 0,-3-1-457 0 0,100-31-1 0 0,-145 55 425 0 0,1 0 0 0 0,-1 1 0 0 0,10-1 1 0 0,-15 2 64 0 0,-1 0 0 0 0,1-1 1 0 0,0 2-1 0 0,-1-1 1 0 0,1 0-1 0 0,-1 0 1 0 0,1 1-1 0 0,-1 0 1 0 0,1-1-1 0 0,-1 1 0 0 0,1 0 1 0 0,-1 0-1 0 0,0 0 1 0 0,4 3-1 0 0,-5-3 27 0 0,-1 0-1 0 0,1-1 1 0 0,-1 1 0 0 0,1 0-1 0 0,-1 0 1 0 0,0 0-1 0 0,0 0 1 0 0,1 0 0 0 0,-1 0-1 0 0,0 0 1 0 0,0 0-1 0 0,0 0 1 0 0,0 0 0 0 0,0 0-1 0 0,0 0 1 0 0,0 0 0 0 0,-1 0-1 0 0,1 0 1 0 0,0 0-1 0 0,-1 1 1 0 0,1 0 38 0 0,-1 1 1 0 0,0-1-1 0 0,0 1 0 0 0,0-1 1 0 0,0 1-1 0 0,-3 3 0 0 0,-35 36 649 0 0,27-29-449 0 0,0 0 0 0 0,-13 17 1 0 0,-21 27 290 0 0,0-1 172 0 0,46-56-703 0 0,0 0 1 0 0,0 0-1 0 0,1 0 0 0 0,-1 0 0 0 0,0 0 0 0 0,0 0 0 0 0,0 0 1 0 0,0 0-1 0 0,0 0 0 0 0,0 0 0 0 0,0 0 0 0 0,1 0 0 0 0,-1 0 1 0 0,0 0-1 0 0,0 0 0 0 0,0 0 0 0 0,0 0 0 0 0,0 0 0 0 0,0 0 1 0 0,0 0-1 0 0,0 0 0 0 0,1 0 0 0 0,-1 0 0 0 0,0 0 0 0 0,0 0 1 0 0,0 0-1 0 0,0 0 0 0 0,0 0 0 0 0,0 1 0 0 0,0-1 0 0 0,0 0 1 0 0,0 0-1 0 0,0 0 0 0 0,1 0 0 0 0,-1 0 0 0 0,0 0 0 0 0,0 0 1 0 0,0 0-1 0 0,0 0 0 0 0,0 1 0 0 0,0-1 0 0 0,0 0 0 0 0,0 0 1 0 0,0 0-1 0 0,0 0 0 0 0,0 0 0 0 0,0 0 0 0 0,0 0 0 0 0,0 0 1 0 0,0 1-1 0 0,0-1 0 0 0,0 0 0 0 0,0 0 0 0 0,0 0 1 0 0,0 0-1 0 0,0 0 0 0 0,0 0 0 0 0,0 0 0 0 0,0 1 0 0 0,0-1 1 0 0,8-3-100 0 0,53-43-463 0 0,-43 32 353 0 0,0 1-1 0 0,0 0 1 0 0,27-13-1 0 0,-30 20 106 0 0,-15 6 104 0 0,0 0 0 0 0,0 0 0 0 0,0 0 0 0 0,0 0 0 0 0,0 0 0 0 0,0 0 0 0 0,0 0 0 0 0,0 0 0 0 0,0 1 0 0 0,-1-1 0 0 0,1 0 0 0 0,0 0 0 0 0,0 0 0 0 0,0 0 0 0 0,0 0 0 0 0,0 0 0 0 0,0 0 0 0 0,0 1 0 0 0,0-1 0 0 0,0 0 0 0 0,1 0 0 0 0,-1 0 0 0 0,0 0 0 0 0,0 0 0 0 0,0 0 0 0 0,0 1 0 0 0,0-1 0 0 0,0 0 0 0 0,0 0 0 0 0,0 0 0 0 0,0 0 0 0 0,0 0 0 0 0,0 0 0 0 0,0 0 0 0 0,0 0 0 0 0,0 0 0 0 0,1 0 0 0 0,-1 1 0 0 0,0-1 0 0 0,0 0 0 0 0,0 0 0 0 0,0 0 0 0 0,0 0 0 0 0,0 0 0 0 0,0 0 0 0 0,1 0 0 0 0,-1 0 0 0 0,0 0 0 0 0,0 0 0 0 0,0 0 0 0 0,0 0 0 0 0,0 0 0 0 0,0 0 0 0 0,1 0 0 0 0,-1 0 0 0 0,0 0 0 0 0,0 0 0 0 0,0 0 0 0 0,0 0 0 0 0,-5 6 0 0 0,-29 26 371 0 0,-1-1-1 0 0,-42 27 0 0 0,32-25-157 0 0,21-16 183 0 0,-36 19 0 0 0,74-48-834 0 0,15-8 75 0 0,-8 6 103 0 0,-1 0 0 0 0,22-22 0 0 0,-26 22 141 0 0,-4 0 119 0 0,-10 11 0 0 0,0 0 0 0 0,0 1 0 0 0,0-1 0 0 0,1 0 0 0 0,-1 1 0 0 0,4-3 0 0 0,-2 3-12 0 0,-3 2 131 0 0,-2-6 48 0 0,1-2 47 0 0,0 7-214 0 0,0 0 0 0 0,0 1-1 0 0,0-1 1 0 0,0 0 0 0 0,0 0-1 0 0,0 0 1 0 0,0 1 0 0 0,0-1-1 0 0,0 0 1 0 0,-1 0 0 0 0,1 1-1 0 0,0-1 1 0 0,0 0 0 0 0,-1 0 0 0 0,0-1-1 0 0,-2-8 28 0 0,2 2 16 0 0,1 0 1 0 0,-1 1 0 0 0,-1-1 0 0 0,1 0 0 0 0,-1 0 0 0 0,-1 1-1 0 0,1-1 1 0 0,-5-7 0 0 0,-28-55 220 0 0,17 33-282 0 0,2 0 0 0 0,-15-56-1 0 0,-12-80-77 0 0,40 158 95 0 0,-6-51 1 0 0,3 94-43 0 0,1-9 22 0 0,-6 35 96 0 0,-13 71 205 0 0,23-105-216 0 0,11-34-11 0 0,11-25-222 0 0,15-44-1 0 0,-24 54 44 0 0,93-243-425 0 0,-101 259 593 0 0,1 0-1 0 0,-2 0 0 0 0,0-1 1 0 0,-1 0-1 0 0,2-16 0 0 0,-4 27-33 0 0,0 0 1 0 0,0 0-1 0 0,-1 0 0 0 0,1 0 1 0 0,-1 0-1 0 0,1 0 0 0 0,-1 0 0 0 0,0 0 1 0 0,0 0-1 0 0,0 0 0 0 0,-1 0 0 0 0,1 0 1 0 0,-1 0-1 0 0,1 1 0 0 0,-1-1 0 0 0,0 1 1 0 0,0-1-1 0 0,0 1 0 0 0,0 0 1 0 0,0 0-1 0 0,-1 0 0 0 0,1 0 0 0 0,-1 0 1 0 0,0 0-1 0 0,1 1 0 0 0,-1-1 0 0 0,0 1 1 0 0,0 0-1 0 0,-5-2 0 0 0,4 2 12 0 0,-1 0 0 0 0,1 0 0 0 0,-1 0 0 0 0,0 1 0 0 0,1 0 0 0 0,-1 0 0 0 0,0 0-1 0 0,1 0 1 0 0,-1 1 0 0 0,-8 2 0 0 0,-2 1 196 0 0,-28 13 0 0 0,31-12-136 0 0,0 0 0 0 0,0-1 1 0 0,-20 5-1 0 0,31-9-72 0 0,1 1 1 0 0,0-1-1 0 0,-1 0 0 0 0,1 0 1 0 0,0 0-1 0 0,-1 0 0 0 0,1 0 1 0 0,0 0-1 0 0,-1 0 0 0 0,1 0 0 0 0,0 0 1 0 0,-1 0-1 0 0,1 0 0 0 0,-1 0 1 0 0,1 0-1 0 0,0 0 0 0 0,-1 0 1 0 0,1 0-1 0 0,0 0 0 0 0,-1-1 0 0 0,1 1 1 0 0,0 0-1 0 0,0 0 0 0 0,-1 0 1 0 0,1 0-1 0 0,0-1 0 0 0,-1 1 1 0 0,1 0-1 0 0,0 0 0 0 0,0-1 0 0 0,0 1 1 0 0,-1 0-1 0 0,1-1 0 0 0,0 1 1 0 0,0 0-1 0 0,0 0 0 0 0,0-1 1 0 0,-1 0-1 0 0,1 0-3 0 0,0 0 0 0 0,0-1 1 0 0,1 1-1 0 0,-1 0 0 0 0,0-1 1 0 0,1 1-1 0 0,-1 0 0 0 0,1 0 1 0 0,-1-1-1 0 0,2-1 0 0 0,19-27-132 0 0,44-55-331 0 0,-30 39 324 0 0,50-64-5 0 0,-20 14 59 0 0,-50 77 101 0 0,0-1 1 0 0,-2 0-1 0 0,-1-1 0 0 0,-1-1 1 0 0,12-28-1 0 0,-23 49-11 0 0,1 0 0 0 0,-1-1 0 0 0,0 1 0 0 0,0 0 0 0 0,0 0 0 0 0,0-1 0 0 0,0 1 0 0 0,0 0 0 0 0,0 0 0 0 0,0 0 0 0 0,0-1 0 0 0,0 1-1 0 0,-1 0 1 0 0,1 0 0 0 0,-1 0 0 0 0,1 0 0 0 0,-1-1 0 0 0,1 1 0 0 0,-1 0 0 0 0,1 0 0 0 0,-1 0 0 0 0,0 0 0 0 0,0 0 0 0 0,0 0 0 0 0,1 1 0 0 0,-1-1 0 0 0,0 0 0 0 0,0 0 0 0 0,0 1 0 0 0,0-1 0 0 0,0 0-1 0 0,0 1 1 0 0,-1-1 0 0 0,1 1 0 0 0,0-1 0 0 0,0 1 0 0 0,-2-1 0 0 0,-1 0 18 0 0,1 0 0 0 0,-1 0 0 0 0,1 1-1 0 0,-1-1 1 0 0,0 1 0 0 0,1-1 0 0 0,-1 1 0 0 0,0 1 0 0 0,0-1-1 0 0,1 0 1 0 0,-6 2 0 0 0,-24 10-28 0 0,99-29-640 0 0,-3-1 603 0 0,1 2-1 0 0,72-7 1 0 0,-97 21 57 0 0,-71 1 204 0 0,-35 2 348 0 0,10 5-563 0 0,-37 2 25 0 0,79-8-29 0 0,1 0-1 0 0,0-1 0 0 0,0-1 0 0 0,-22-5 0 0 0,31 5-84 0 0,5 2 77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0,0 0 0 0 0,0 0 0 0 0,0 0 0 0 0,0 0 0 0 0,0 0 0 0 0,0 0 0 0 0,1 0-83 0 0,21 9-251 0 0,-19-6 320 0 0,1-1 1 0 0,0 1-1 0 0,-1 0 0 0 0,1-1 0 0 0,-1 2 0 0 0,0-1 0 0 0,0 0 1 0 0,0 1-1 0 0,0-1 0 0 0,-1 1 0 0 0,1 0 0 0 0,-1 0 1 0 0,0 0-1 0 0,0 0 0 0 0,1 6 0 0 0,1 1 20 0 0,-1 1-1 0 0,-1 0 1 0 0,0-1 0 0 0,0 20-1 0 0,-2-19-2 0 0,-1-1 0 0 0,0 1 0 0 0,-4 15 0 0 0,-1 2 11 0 0,2-9 18 0 0,-9 31 0 0 0,1-10 43 0 0,-21 70 91 0 0,28-88-157 0 0,0-4 18 0 0,-2 25-1 0 0,1 14 175 0 0,5-51-154 0 0,0-6-35 0 0,1 1 0 0 0,-1-1 0 0 0,1 0-1 0 0,0 0 1 0 0,0 0 0 0 0,0 1 0 0 0,-1-1 0 0 0,1 0 0 0 0,1 1-1 0 0,-1-1 1 0 0,0 2 0 0 0,0-2-7 0 0,1-1 0 0 0,-1 0 0 0 0,0 1 0 0 0,0-1-1 0 0,0 0 1 0 0,1 1 0 0 0,-1-1 0 0 0,0 0 0 0 0,0 0 0 0 0,1 1 0 0 0,-1-1 0 0 0,0 0-1 0 0,1 0 1 0 0,-1 0 0 0 0,0 1 0 0 0,1-1 0 0 0,-1 0 0 0 0,0 0 0 0 0,1 0 0 0 0,0 0 0 0 0,14 0 13 0 0,-7-3-31 0 0,0 1 1 0 0,0-1-1 0 0,-1 0 0 0 0,1-1 1 0 0,-1 0-1 0 0,0 0 0 0 0,12-9 1 0 0,43-43-157 0 0,-54 49 162 0 0,154-165-819 0 0,-151 153 820 0 0,-2 4 121 0 0,-10 15-108 0 0,1 0 1 0 0,0 0-1 0 0,0 0 1 0 0,0 0-1 0 0,0 0 1 0 0,0 0-1 0 0,-1 0 1 0 0,1 1-1 0 0,0-1 1 0 0,0 0-1 0 0,0 0 0 0 0,0 0 1 0 0,-1 0-1 0 0,1-1 1 0 0,0 1-1 0 0,0 0 1 0 0,0 0-1 0 0,0 0 1 0 0,-1 0-1 0 0,1 0 1 0 0,0 0-1 0 0,0 0 1 0 0,0 0-1 0 0,0 0 1 0 0,0 0-1 0 0,-1 0 0 0 0,1 0 1 0 0,0 0-1 0 0,0-1 1 0 0,0 1-1 0 0,0 0 1 0 0,0 0-1 0 0,0 0 1 0 0,0 0-1 0 0,0 0 1 0 0,-1-1-1 0 0,1 1 1 0 0,0 0-1 0 0,0 0 1 0 0,0 0-1 0 0,0 0 0 0 0,0 0 1 0 0,0-1-1 0 0,0 1 1 0 0,0 0-1 0 0,0 0 1 0 0,0 0-1 0 0,0 0 1 0 0,0-1-1 0 0,0 1 1 0 0,0 0-1 0 0,0 0 1 0 0,0 0-1 0 0,0 0 1 0 0,0-1-1 0 0,0 1 0 0 0,0 0 1 0 0,1 0-1 0 0,-1 0 1 0 0,0 0-1 0 0,0 0 1 0 0,0 0-1 0 0,0-1 1 0 0,0 1-1 0 0,-14 4 179 0 0,2 2-141 0 0,-1 2 0 0 0,1-1-1 0 0,1 1 1 0 0,-1 1 0 0 0,-11 11-1 0 0,5-1 173 0 0,-32 39-1 0 0,23-21-29 0 0,2 1 0 0 0,-30 60 0 0 0,50-86-119 0 0,0 1-1 0 0,1 1 1 0 0,-3 20-1 0 0,7-34-63 0 0,-1 2-4 0 0,1 0 0 0 0,0 1 0 0 0,-1-1 0 0 0,1 0 0 0 0,0 1 1 0 0,0-1-1 0 0,1 1 0 0 0,-1-1 0 0 0,0 0 0 0 0,1 1 0 0 0,-1-1 0 0 0,1 0 0 0 0,0 0 0 0 0,0 0 0 0 0,2 4 0 0 0,-2-5-6 0 0,0 0 0 0 0,-1 0 0 0 0,1 0 0 0 0,0 0-1 0 0,0-1 1 0 0,0 1 0 0 0,0 0 0 0 0,0-1 0 0 0,0 1 0 0 0,0 0-1 0 0,0-1 1 0 0,0 0 0 0 0,0 1 0 0 0,0-1 0 0 0,0 1 0 0 0,0-1-1 0 0,0 0 1 0 0,0 0 0 0 0,0 0 0 0 0,1 0 0 0 0,-1 0 0 0 0,0 0-1 0 0,0 0 1 0 0,0 0 0 0 0,0 0 0 0 0,0 0 0 0 0,0-1 0 0 0,1 1-1 0 0,-1 0 1 0 0,0-1 0 0 0,0 1 0 0 0,0-1 0 0 0,1-1-1 0 0,2 0-32 0 0,0-1-1 0 0,0 1 0 0 0,0-1 0 0 0,-1 0 0 0 0,0 0 0 0 0,1-1 0 0 0,-1 1 0 0 0,0-1 0 0 0,-1 0 0 0 0,1 1 0 0 0,-1-1 0 0 0,4-8 0 0 0,0-3-199 0 0,0 0-1 0 0,5-19 1 0 0,-8 22 126 0 0,-1 1 0 0 0,0-1 0 0 0,0-18-1 0 0,-1 24 42 0 0,-1 1-1 0 0,-1 0 0 0 0,1 0 0 0 0,-1-1 0 0 0,0 1 0 0 0,0 0 0 0 0,0 0 0 0 0,-1 0 0 0 0,0 0 0 0 0,-3-6 0 0 0,5 10 70 0 0,-1 0 0 0 0,0 0 0 0 0,0 0-1 0 0,1 0 1 0 0,-1 0 0 0 0,0 0 0 0 0,0 0-1 0 0,0 0 1 0 0,0 1 0 0 0,0-1 0 0 0,0 0 0 0 0,0 1-1 0 0,0-1 1 0 0,0 1 0 0 0,0-1 0 0 0,-1 1 0 0 0,1 0-1 0 0,0-1 1 0 0,-2 1 0 0 0,0 0-14 0 0,0 0 0 0 0,0 0 0 0 0,0 0 0 0 0,1 0 0 0 0,-1 1 0 0 0,0-1 0 0 0,0 1 0 0 0,-3 1 0 0 0,-3 2-38 0 0,0 0 0 0 0,0 1 0 0 0,-14 9 0 0 0,8-2 214 0 0,1 0 1 0 0,1 1-1 0 0,0 1 0 0 0,-14 18 1 0 0,2 1-154 0 0,0 0 0 0 0,3 2 0 0 0,0 1 0 0 0,-25 59 1 0 0,44-84-640 0 0,0-1 0 0 0,1 1 0 0 0,0-1 1 0 0,-1 15-1 0 0,2-15-900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12.50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326 1793 8175 0 0,'7'-5'183'0'0,"0"-1"-1"0"0,0 1 0 0 0,-1-1 0 0 0,0 0 1 0 0,6-9-1 0 0,25-36 568 0 0,-34 46-608 0 0,64-91 1448 0 0,-6 3-566 0 0,-51 76-864 0 0,-6 12-107 0 0,-1 0-1 0 0,0-1 1 0 0,0 1-1 0 0,-1-1 1 0 0,1 0 0 0 0,2-9-1 0 0,-3 7-19 0 0,-2 6 32 0 0,1 0 0 0 0,-1 1-1 0 0,0-1 1 0 0,1 0 0 0 0,-1 1-1 0 0,0-1 1 0 0,0 0 0 0 0,0 0-1 0 0,0-2 1 0 0,0 4-45 0 0,0 0-1 0 0,-1 0 1 0 0,1-1-1 0 0,0 1 1 0 0,0 0-1 0 0,0 0 1 0 0,0 0-1 0 0,0-1 0 0 0,-1 1 1 0 0,1 0-1 0 0,0 0 1 0 0,0 0-1 0 0,0 0 1 0 0,-1-1-1 0 0,1 1 1 0 0,0 0-1 0 0,0 0 1 0 0,0 0-1 0 0,-1 0 1 0 0,1 0-1 0 0,0 0 1 0 0,0 0-1 0 0,-1 0 1 0 0,1 0-1 0 0,0 0 1 0 0,0 0-1 0 0,-1 0 1 0 0,-12 3 612 0 0,1 3-210 0 0,1 0 0 0 0,0 1-1 0 0,0 0 1 0 0,-14 13 0 0 0,-36 40 947 0 0,44-41-887 0 0,0 1-1 0 0,1 1 0 0 0,-15 27 1 0 0,20-30-471 0 0,8-15-11 0 0,1-1 0 0 0,0 1 0 0 0,0 1 0 0 0,0-1 0 0 0,1 0 0 0 0,-1 0 0 0 0,1 1-1 0 0,0-1 1 0 0,0 1 0 0 0,0-1 0 0 0,0 1 0 0 0,0 5 0 0 0,1-9 0 0 0,0 0 0 0 0,0 0 0 0 0,-1 1 1 0 0,1-1-1 0 0,0 0 0 0 0,0 0 0 0 0,0 1 0 0 0,0-1 0 0 0,1 0 0 0 0,-1 0 0 0 0,0 0 0 0 0,0 1 0 0 0,0-1 0 0 0,0 0 1 0 0,0 0-1 0 0,0 1 0 0 0,0-1 0 0 0,0 0 0 0 0,0 0 0 0 0,0 0 0 0 0,1 1 0 0 0,-1-1 0 0 0,0 0 0 0 0,0 0 0 0 0,0 0 1 0 0,0 0-1 0 0,1 1 0 0 0,-1-1 0 0 0,0 0 0 0 0,0 0 0 0 0,0 0 0 0 0,1 0 0 0 0,-1 0 0 0 0,0 0 0 0 0,0 0 0 0 0,1 1 1 0 0,8-5 2 0 0,8-10-36 0 0,-6 1-119 0 0,0 0 1 0 0,0 0-1 0 0,13-25 1 0 0,22-48-197 0 0,-31 56 296 0 0,20-53 11 0 0,-16 34 10 0 0,19-58 31 0 0,-31 86 0 0 0,-2 2-1 0 0,4-23 1 0 0,1-9 16 0 0,-6 40 38 0 0,-2-1 0 0 0,1 0 0 0 0,-1 0 1 0 0,-1 0-1 0 0,0 0 0 0 0,-1-1 0 0 0,-2-17 0 0 0,2 15 29 0 0,0 14-77 0 0,0-1 1 0 0,0 1 0 0 0,0-1-1 0 0,0 0 1 0 0,0 1 0 0 0,0-1-1 0 0,-1 1 1 0 0,1-1 0 0 0,0 1-1 0 0,-1-1 1 0 0,0-1 0 0 0,-2 1 249 0 0,2 8-149 0 0,0 12-105 0 0,0-12 18 0 0,-1 13-4 0 0,1-4-5 0 0,-1 0 0 0 0,-1 0 0 0 0,-5 15 0 0 0,-21 71-11 0 0,23-82 0 0 0,-3 22 0 0 0,-3 5 0 0 0,-7 30 0 0 0,19-74 0 0 0,-1 1 0 0 0,0-1 0 0 0,1 0 0 0 0,0 0 0 0 0,-1 1 0 0 0,1-1 0 0 0,0 2 0 0 0,4-22 0 0 0,-3 6-63 0 0,6-25 0 0 0,-1 4-49 0 0,12-77-4 0 0,5-39 126 0 0,-7 41-10 0 0,-2 26 0 0 0,23-89-3 0 0,-28 136-6 0 0,12-37-36 0 0,2 1 0 0 0,58-119 1 0 0,-76 181 44 0 0,0 0 0 0 0,0 0 0 0 0,1 0 0 0 0,11-13 0 0 0,-17 21 2 0 0,0 1 0 0 0,0 0 0 0 0,0 0 0 0 0,0-1 0 0 0,1 1 1 0 0,-1 0-1 0 0,0 0 0 0 0,0 0 0 0 0,0-1 0 0 0,1 1 1 0 0,-1 0-1 0 0,0 0 0 0 0,0 0 0 0 0,1 0 0 0 0,-1 0 0 0 0,0-1 1 0 0,0 1-1 0 0,1 0 0 0 0,-1 0 0 0 0,0 0 0 0 0,0 0 1 0 0,1 0-1 0 0,-1 0 0 0 0,0 0 0 0 0,0 0 0 0 0,1 0 0 0 0,-1 0 1 0 0,0 0-1 0 0,0 0 0 0 0,1 0 0 0 0,-1 0 0 0 0,0 0 1 0 0,1 0-1 0 0,-1 0 0 0 0,0 1 0 0 0,0-1 0 0 0,0 0 1 0 0,1 0-1 0 0,-1 0 0 0 0,0 0 0 0 0,0 0 0 0 0,1 1 0 0 0,-1-1 1 0 0,0 0-1 0 0,0 0 0 0 0,0 0 0 0 0,0 1 0 0 0,1-1 1 0 0,-1 0-1 0 0,0 0 0 0 0,0 1 0 0 0,0-1 0 0 0,0 0 0 0 0,0 0 1 0 0,0 1-1 0 0,3 16 102 0 0,-4 7-102 0 0,-2 0-1 0 0,-1-1 1 0 0,0 1 0 0 0,-12 31-1 0 0,-40 91 132 0 0,38-103-82 0 0,-21 41-55 0 0,-4 9 110 0 0,-19 50 144 0 0,27-65-172 0 0,27-63 7 0 0,5-13-35 0 0,3-11-39 0 0,19-68-83 0 0,-2 18-39 0 0,2-7-66 0 0,-10 29 14 0 0,24-59 0 0 0,-17 54 57 0 0,27-65-126 0 0,5 2 0 0 0,107-174 0 0 0,-130 235 230 0 0,18-26 2 0 0,-30 48 182 0 0,-11 17-19 0 0,-8 15-108 0 0,-9 26-9 0 0,3-3-26 0 0,-231 469 488 0 0,81-106-312 0 0,116-263-92 0 0,-41 189 0 0 0,81-287-250 0 0,0-1-1 0 0,3 1 0 0 0,1 0 1 0 0,3 43-1 0 0,-1-72 82 0 0,0 2-124 0 0,1 0 1 0 0,3 13 0 0 0,-3-19 156 0 0,-1-1 1 0 0,0 1-1 0 0,1 0 1 0 0,0-1-1 0 0,-1 0 1 0 0,1 1 0 0 0,0-1-1 0 0,0 1 1 0 0,-1-1-1 0 0,1 0 1 0 0,0 0 0 0 0,0 1-1 0 0,1-1 1 0 0,-1 0-1 0 0,0 0 1 0 0,0 0-1 0 0,1 0 1 0 0,-1 0 0 0 0,3 1-1 0 0,-3-2 7 0 0,0 0 1 0 0,0 0-1 0 0,-1 1 0 0 0,1-1 0 0 0,0 0 0 0 0,0 0 0 0 0,0 0 0 0 0,0-1 1 0 0,0 1-1 0 0,-1 0 0 0 0,1 0 0 0 0,0 0 0 0 0,0-1 0 0 0,0 1 0 0 0,-1 0 1 0 0,1-1-1 0 0,0 1 0 0 0,0 0 0 0 0,-1-1 0 0 0,1 1 0 0 0,0-1 0 0 0,-1 1 1 0 0,1-1-1 0 0,0 0 0 0 0,-1 1 0 0 0,1-1 0 0 0,-1 0 0 0 0,1 1 0 0 0,0-2 1 0 0,13-25-616 0 0,-10 18 460 0 0,53-104-708 0 0,-49 99 881 0 0,-6 11 24 0 0,0 0-1 0 0,0-1 1 0 0,0 1-1 0 0,0-1 0 0 0,-1 1 1 0 0,1-1-1 0 0,-1 0 0 0 0,0 0 1 0 0,1-3-1 0 0,-3 6 71 0 0,-3 4 154 0 0,0 1-185 0 0,0 1-1 0 0,-1-1 0 0 0,2 1 1 0 0,-1-1-1 0 0,1 1 1 0 0,-1 0-1 0 0,1 1 0 0 0,-2 5 1 0 0,-5 7 37 0 0,5-9-50 0 0,-62 94 1044 0 0,-31 33 287 0 0,74-99-1107 0 0,1 1 0 0 0,-32 75 0 0 0,49-99-218 0 0,-100 243 813 0 0,88-201-847 0 0,13-36-14 0 0,3-11-103 0 0,5-11-193 0 0,5-13-53 0 0,24-72-442 0 0,28-70 229 0 0,-46 124 510 0 0,-2 5 9 0 0,1 1 1 0 0,18-29-1 0 0,-10 23 42 0 0,50-69 0 0 0,-50 76 5 0 0,-13 14 12 0 0,1 1 1 0 0,0 0 0 0 0,1 0 0 0 0,13-11 0 0 0,-27 42 496 0 0,-13 19 32 0 0,-44 72 0 0 0,36-71-270 0 0,-24 57 0 0 0,7 1-137 0 0,-64 171 626 0 0,105-265-762 0 0,-12 35 32 0 0,1 2 0 0 0,-10 71 0 0 0,22-108-53 0 0,0-1 0 0 0,0 1 1 0 0,0 0-1 0 0,0 0 0 0 0,1 0 0 0 0,1 5 0 0 0,-2-8 7 0 0,0 0 0 0 0,1-1 0 0 0,-1 1-1 0 0,0-1 1 0 0,0 1 0 0 0,1-1 0 0 0,-1 1 0 0 0,0 0 0 0 0,1-1-1 0 0,-1 0 1 0 0,0 1 0 0 0,1-1 0 0 0,-1 1 0 0 0,1-1 0 0 0,-1 1-1 0 0,1-1 1 0 0,-1 0 0 0 0,1 1 0 0 0,0-1 0 0 0,0 0-2 0 0,-1 0 0 0 0,1 0 0 0 0,0 0 0 0 0,-1 0 0 0 0,1 0 1 0 0,0 0-1 0 0,-1 0 0 0 0,1 0 0 0 0,-1-1 0 0 0,1 1 0 0 0,0 0 0 0 0,-1 0 1 0 0,1-1-1 0 0,-1 1 0 0 0,1 0 0 0 0,0-1 0 0 0,-1 1 0 0 0,1-1 1 0 0,-1 1-1 0 0,0-1 0 0 0,1 1 0 0 0,0-2 0 0 0,6-7-106 0 0,0 0 1 0 0,-1-1-1 0 0,0 0 1 0 0,-1-1-1 0 0,0 1 0 0 0,4-13 1 0 0,-2 5 42 0 0,24-53-229 0 0,42-69 0 0 0,66-57 289 0 0,-136 194-10 0 0,0 0 0 0 0,-1 0 0 0 0,1 0 0 0 0,0 0 0 0 0,0 1 0 0 0,1-1 0 0 0,3-1 0 0 0,-9 18-162 0 0,-5 4 288 0 0,-1-1 0 0 0,-1 0 0 0 0,0 0 0 0 0,-13 17 0 0 0,21-33-96 0 0,-17 25 208 0 0,-27 49 0 0 0,-30 72 496 0 0,-25 56-156 0 0,7 31 96 0 0,91-228-640 0 0,0 0-1 0 0,1 0 1 0 0,-1 1-1 0 0,1-1 1 0 0,0 0-1 0 0,1 0 1 0 0,-1 1-1 0 0,1-1 1 0 0,1 1-1 0 0,0 6 1 0 0,-1-13-15 0 0,0 1 0 0 0,0-1 1 0 0,0 0-1 0 0,0 0 0 0 0,1 1 1 0 0,-1-1-1 0 0,0 0 1 0 0,0 1-1 0 0,0-1 0 0 0,0 0 1 0 0,0 0-1 0 0,1 1 0 0 0,-1-1 1 0 0,0 0-1 0 0,0 0 0 0 0,0 1 1 0 0,1-1-1 0 0,-1 0 0 0 0,0 0 1 0 0,0 0-1 0 0,1 1 0 0 0,-1-1 1 0 0,0 0-1 0 0,0 0 0 0 0,1 0 1 0 0,-1 0-1 0 0,0 0 0 0 0,1 0 1 0 0,-1 1-1 0 0,0-1 0 0 0,1 0 1 0 0,-1 0-1 0 0,0 0 0 0 0,1 0 1 0 0,11-7-220 0 0,7-15-97 0 0,40-78-466 0 0,-30 47 757 0 0,-5 13 24 0 0,42-55-1 0 0,-49 75 0 0 0,0 1-1 0 0,1 0 1 0 0,1 2 0 0 0,27-21-1 0 0,-22 25-43 0 0,-24 13 50 0 0,1-1 0 0 0,0 1-1 0 0,-1 0 1 0 0,1 0-1 0 0,0 0 1 0 0,-1-1-1 0 0,1 1 1 0 0,0 0-1 0 0,-1 0 1 0 0,1 0-1 0 0,0 0 1 0 0,-1 0-1 0 0,1 0 1 0 0,0 0-1 0 0,0 1 1 0 0,0-1 3 0 0,-1 1 0 0 0,0-1-1 0 0,0 0 1 0 0,1 1 0 0 0,-1-1 0 0 0,0 0-1 0 0,0 1 1 0 0,0-1 0 0 0,1 0 0 0 0,-1 1 0 0 0,0-1-1 0 0,0 1 1 0 0,0-1 0 0 0,0 0 0 0 0,0 1 0 0 0,0-1-1 0 0,0 1 1 0 0,0-1 0 0 0,0 0 0 0 0,0 1-1 0 0,0-1 1 0 0,0 1 0 0 0,0-1 0 0 0,0 0 0 0 0,0 1-1 0 0,-1-1 1 0 0,1 1 0 0 0,0-1 0 0 0,0 1 0 0 0,-7 17 111 0 0,-1 0 0 0 0,-1-1 0 0 0,0 0 0 0 0,-16 22 0 0 0,-1 3 97 0 0,-42 67 350 0 0,-57 106 398 0 0,119-203-932 0 0,2-3-9 0 0,-1 0 1 0 0,2 0-1 0 0,-5 16 0 0 0,7-20-15 0 0,3-4 0 0 0,0-4 0 0 0,9-8-121 0 0,-1-1 0 0 0,-1 0 1 0 0,14-24-1 0 0,4-4-112 0 0,-11 18 173 0 0,2-3-56 0 0,37-41 0 0 0,-4 16-39 0 0,121-113-194 0 0,-152 147 71 0 0,-15 14 258 0 0,-4 5 44 0 0,-4 5 97 0 0,3-7-101 0 0,-14 23 222 0 0,-1-1 1 0 0,-1 0 0 0 0,-2-1-1 0 0,-21 23 1 0 0,15-17-108 0 0,-18 16-20 0 0,25-27-48 0 0,-25 33 0 0 0,-9 13-4 0 0,29-36 6 0 0,-36 56-1 0 0,56-81-67 0 0,1 0-3 0 0,1 0 0 0 0,-1-1 1 0 0,-1 1-1 0 0,1-1 1 0 0,0 0-1 0 0,0 1 0 0 0,0-1 1 0 0,-1 0-1 0 0,1 0 0 0 0,-3 2 1 0 0,23-25-373 0 0,0 4 280 0 0,8-8-203 0 0,1 1 0 0 0,44-28 0 0 0,-69 51 297 0 0,30-20-82 0 0,1 2 0 0 0,57-24 0 0 0,-90 44 75 0 0,12-3-180 0 0,-13 4 188 0 0,1-1 0 0 0,-1 0-1 0 0,0 0 1 0 0,0 0 0 0 0,0 0-1 0 0,1 0 1 0 0,-1 0 0 0 0,0 0-1 0 0,0 1 1 0 0,0-1 0 0 0,1 0-1 0 0,-1 0 1 0 0,0 0 0 0 0,0 0 0 0 0,0 1-1 0 0,0-1 1 0 0,0 0 0 0 0,0 0-1 0 0,0 0 1 0 0,1 1 0 0 0,-1-1-1 0 0,0 0 1 0 0,0 0 0 0 0,0 0-1 0 0,0 1 1 0 0,0-1 0 0 0,0 0-1 0 0,0 0 1 0 0,0 0 0 0 0,0 1 0 0 0,0-1-1 0 0,0 0 1 0 0,0 0 0 0 0,0 1-1 0 0,0-1 1 0 0,0 0 0 0 0,0 0-1 0 0,-1 0 1 0 0,1 1 0 0 0,0-1-1 0 0,-4 8 101 0 0,4-7-95 0 0,-5 8 128 0 0,0 0 0 0 0,-1-1 1 0 0,0 1-1 0 0,-12 12 0 0 0,-34 29 296 0 0,39-38-354 0 0,-104 114 614 0 0,51-53-236 0 0,44-47-342 0 0,31-34-236 0 0,0-1 0 0 0,13-7 0 0 0,7-7-128 0 0,3 0 175 0 0,0 1-1 0 0,1 2 1 0 0,69-30 0 0 0,-86 43-26 0 0,26-8 0 0 0,-38 13 76 0 0,1 1 1 0 0,0 0-1 0 0,-1 0 1 0 0,1 0-1 0 0,0 1 0 0 0,0 0 1 0 0,0 0-1 0 0,-1 0 0 0 0,1 0 1 0 0,8 2-1 0 0,-12-1 27 0 0,0-1 0 0 0,0 0 0 0 0,0 1 0 0 0,0-1 0 0 0,0 1 0 0 0,0 0 0 0 0,0-1 0 0 0,0 1 0 0 0,0 0-1 0 0,0-1 1 0 0,0 1 0 0 0,0 0 0 0 0,-1 0 0 0 0,1 0 0 0 0,0 0 0 0 0,0 0 0 0 0,-1 0 0 0 0,1 0 0 0 0,-1 0 0 0 0,1 0 0 0 0,-1 0 0 0 0,0 0 0 0 0,1 0-1 0 0,-1 1 1 0 0,0-1 0 0 0,1 0 0 0 0,-1 0 0 0 0,0 0 0 0 0,0 0 0 0 0,0 1 0 0 0,0-1 0 0 0,-1 0 0 0 0,1 0 0 0 0,0 0 0 0 0,0 1 0 0 0,-1 1 0 0 0,-2 5 82 0 0,0 0 0 0 0,0-1 0 0 0,0 1 0 0 0,-6 8 0 0 0,3-5-3 0 0,-15 20 126 0 0,16-25-115 0 0,1 0 0 0 0,-1 1 0 0 0,-3 7 0 0 0,8-14-87 0 0,0 1 1 0 0,-1-1-1 0 0,1 0 1 0 0,0 1-1 0 0,0-1 0 0 0,0 0 1 0 0,-1 1-1 0 0,1-1 0 0 0,0 0 1 0 0,0 1-1 0 0,0-1 0 0 0,0 0 1 0 0,0 1-1 0 0,0-1 0 0 0,0 0 1 0 0,0 1-1 0 0,0-1 0 0 0,0 1 1 0 0,0-1-1 0 0,0 0 0 0 0,0 1 1 0 0,0-1-1 0 0,0 0 0 0 0,0 1 1 0 0,0-1-1 0 0,0 1 1 0 0,0-1-1 0 0,1 0 0 0 0,-1 1 1 0 0,0-1-1 0 0,0 0 0 0 0,0 0 1 0 0,1 1-1 0 0,-1-1 0 0 0,0 0 1 0 0,0 1-1 0 0,1-1 0 0 0,-1 0 1 0 0,1 1-1 0 0,15 0-237 0 0,-9-1 202 0 0,25-1-15 0 0,41 2-116 0 0,-63 0 148 0 0,0 1-1 0 0,0 0 0 0 0,-1 0 0 0 0,1 1 1 0 0,12 4-1 0 0,56 23 16 0 0,-69-27 0 0 0,-1-1 0 0 0,1 0 0 0 0,11 1 0 0 0,12 3 0 0 0,-32-6 0 0 0,1 0 0 0 0,-1 0 0 0 0,0 0 0 0 0,0 0 0 0 0,1 0 0 0 0,-1 0 0 0 0,0 0 0 0 0,1 0 0 0 0,-1 0 0 0 0,0 0 0 0 0,1 0 0 0 0,-1 0 0 0 0,0 1 0 0 0,0-1 0 0 0,1 0 0 0 0,-1 0 0 0 0,0 0 0 0 0,1 0 0 0 0,-1 1 0 0 0,0-1 0 0 0,0 0 0 0 0,0 0 0 0 0,1 0 0 0 0,-1 1 0 0 0,0-1 0 0 0,0 0 0 0 0,0 0 0 0 0,1 1 0 0 0,-1-1 0 0 0,0 1 0 0 0,2 1-32 0 0,-3-2-52 0 0,-4-2-183 0 0,-88-100-5846 0 0,58 61 4052 0 0,-109-111-6983 0 0,84 96 4224 0 0,31 29 3961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25.1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20 20 6911 0 0,'0'-1'128'0'0,"-1"0"-1"0"0,1 0 0 0 0,0 0 0 0 0,-1 0 0 0 0,1 0 0 0 0,0 0 1 0 0,-1 0-1 0 0,1 0 0 0 0,-1 0 0 0 0,1 1 0 0 0,-1-1 0 0 0,0 0 0 0 0,1 0 1 0 0,-1 1-1 0 0,0-1 0 0 0,0 0 0 0 0,1 1 0 0 0,-1-1 0 0 0,0 1 1 0 0,0-1-1 0 0,0 1 0 0 0,0-1 0 0 0,0 1 0 0 0,0 0 0 0 0,0 0 1 0 0,-2-1 1192 0 0,4 6-1053 0 0,0-1 0 0 0,1 1 1 0 0,0 0-1 0 0,-1-1 0 0 0,1 1 0 0 0,1-1 1 0 0,-1 0-1 0 0,1 0 0 0 0,-1 0 0 0 0,7 7 1 0 0,9 16-3 0 0,-9-11-3 0 0,1-1-1 0 0,23 26 1 0 0,-17-21-79 0 0,-11-14-119 0 0,1-1-1 0 0,-1 0 1 0 0,1-1-1 0 0,7 6 1 0 0,4 2 82 0 0,-5-2-123 0 0,-9-6 0 0 0,1-1 0 0 0,0 0 0 0 0,0 0 0 0 0,0 0 0 0 0,0-1 0 0 0,0 1 0 0 0,1-1 0 0 0,-1 0 1 0 0,6 2-1 0 0,-9-4-7 0 0,-1 0 1 0 0,1 0-1 0 0,-1 1 1 0 0,1-1-1 0 0,-1 0 1 0 0,1 0-1 0 0,-1 0 1 0 0,1 1-1 0 0,-1-1 1 0 0,1 0-1 0 0,-1 0 1 0 0,1 0-1 0 0,-1 0 1 0 0,1 0-1 0 0,0 0 1 0 0,-1 0-1 0 0,1 0 1 0 0,-1 0-1 0 0,1 0 1 0 0,-1-1-1 0 0,1 1 1 0 0,-1 0-1 0 0,1 0 1 0 0,-1 0-1 0 0,1-1 1 0 0,-1 1-1 0 0,1 0 1 0 0,-1 0-1 0 0,0-1 1 0 0,1 1-1 0 0,-1 0 1 0 0,1-1-1 0 0,-1 1 1 0 0,0-1-1 0 0,1 1 1 0 0,-1-1-1 0 0,1 0 1 0 0,-1 0-5 0 0,0 0 1 0 0,0-1 0 0 0,0 1 0 0 0,0 0 0 0 0,0-1 0 0 0,0 1 0 0 0,0 0 0 0 0,-1-1 0 0 0,1 1 0 0 0,0 0 0 0 0,-1-1 0 0 0,1 1 0 0 0,-1 0-1 0 0,1 0 1 0 0,-1 0 0 0 0,-1-2 0 0 0,-11-19 101 0 0,-2 0 1 0 0,-26-30-1 0 0,34 44-101 0 0,0-1 1 0 0,1 1-1 0 0,-6-14 0 0 0,9 14-13 0 0,33 67 64 0 0,-18-37-85 0 0,23 29-1 0 0,-1 0-7 0 0,-5-1 69 0 0,22 35-24 0 0,-43-74 18 0 0,0 0 0 0 0,0-1-1 0 0,1 0 1 0 0,0-1 0 0 0,15 12 0 0 0,-23-20-21 0 0,0 0 0 0 0,0 0 0 0 0,1 0 0 0 0,-1-1 0 0 0,1 1 0 0 0,-1 0-1 0 0,1 0 1 0 0,-1-1 0 0 0,1 1 0 0 0,-1-1 0 0 0,1 1 0 0 0,0-1 0 0 0,-1 0 0 0 0,1 0 0 0 0,-1 0 0 0 0,4 0 0 0 0,-4 0-5 0 0,0-1 0 0 0,0 1-1 0 0,0 0 1 0 0,0-1 0 0 0,0 0 0 0 0,0 1 0 0 0,0-1 0 0 0,0 0-1 0 0,0 1 1 0 0,0-1 0 0 0,0 0 0 0 0,-1 0 0 0 0,1 0 0 0 0,0 0-1 0 0,-1 0 1 0 0,1 0 0 0 0,-1 0 0 0 0,1 0 0 0 0,-1 0 0 0 0,1 0 0 0 0,-1 0-1 0 0,1 0 1 0 0,-1 0 0 0 0,0-2 0 0 0,3-8 66 0 0,-2-1 1 0 0,0 1-1 0 0,0 0 0 0 0,-1-1 1 0 0,0 1-1 0 0,-1 0 0 0 0,0-1 1 0 0,-1 1-1 0 0,0 0 0 0 0,-7-22 1 0 0,1 12-7 0 0,0 1 0 0 0,-2 0-1 0 0,0 0 1 0 0,-22-31 0 0 0,20 39-68 0 0,12 12 0 0 0,0 0 0 0 0,-1 0 0 0 0,1 0 0 0 0,0 0 0 0 0,0-1 0 0 0,-1 1 0 0 0,1 0 0 0 0,0 0 0 0 0,-1 0 0 0 0,1 0 0 0 0,0 0 0 0 0,0 0 0 0 0,-1 0 0 0 0,1 0 0 0 0,0 0 0 0 0,-1 0 0 0 0,1 1 0 0 0,0-1 0 0 0,0 0 0 0 0,-1 0 0 0 0,1 0 0 0 0,0 0 0 0 0,-1 0 0 0 0,1 0 0 0 0,0 1 0 0 0,0-1 0 0 0,-1 0 0 0 0,1 0 0 0 0,0 0 0 0 0,0 1 0 0 0,0-1 0 0 0,0 0 0 0 0,-1 0 0 0 0,1 1 0 0 0,0-1 0 0 0,0 0 0 0 0,0 0 0 0 0,0 1 0 0 0,0-1 0 0 0,-1 0 0 0 0,1 0 0 0 0,0 1 0 0 0,0-1 0 0 0,0 0 0 0 0,0 1 0 0 0,0-1 0 0 0,0 0 0 0 0,0 1 0 0 0,0-1 0 0 0,0 0 0 0 0,0 0 0 0 0,0 1 0 0 0,1-1 0 0 0,-1 1 0 0 0,-4 22-84 0 0,1 1 0 0 0,2-1 1 0 0,2 46-1 0 0,15 70 439 0 0,-15-131-339 0 0,0-2-13 0 0,15 87 220 0 0,-13-82-183 0 0,0 1-1 0 0,1-1 0 0 0,0 0 1 0 0,1 0-1 0 0,11 19 1 0 0,-15-29-32 0 0,-1-1 1 0 0,1 1-1 0 0,-1 0 1 0 0,1 0-1 0 0,0-1 1 0 0,-1 1-1 0 0,1 0 1 0 0,0 0-1 0 0,0-1 1 0 0,-1 1 0 0 0,1-1-1 0 0,0 1 1 0 0,1 0-1 0 0,-1-1-3 0 0,-1 0 0 0 0,0 0 1 0 0,0 0-1 0 0,1 0 0 0 0,-1 0 0 0 0,0 0 0 0 0,1 0 1 0 0,-1 0-1 0 0,0 0 0 0 0,1 0 0 0 0,-1 0 0 0 0,0 0 0 0 0,0 0 1 0 0,1-1-1 0 0,-1 1 0 0 0,0 0 0 0 0,0 0 0 0 0,1 0 1 0 0,-1 0-1 0 0,0-1 0 0 0,0 1 0 0 0,1 0 0 0 0,-1 0 0 0 0,0 0 1 0 0,0-1-1 0 0,1 1 0 0 0,5-17 229 0 0,-5 16-215 0 0,5-33 57 0 0,0 1 0 0 0,0-46 0 0 0,-1 11-75 0 0,-4 63-1 0 0,-1 0 0 0 0,0 0 0 0 0,0 0 0 0 0,-2-5 0 0 0,2 10 1 0 0,0 0-1 0 0,0 0 1 0 0,1 0-1 0 0,-1-1 1 0 0,0 1-1 0 0,0 0 1 0 0,0 0-1 0 0,0 0 1 0 0,0 0-1 0 0,0 0 1 0 0,0 0-1 0 0,0-1 0 0 0,0 1 1 0 0,-1 0-1 0 0,1 0 1 0 0,0 0-1 0 0,0 0 1 0 0,0 0-1 0 0,0-1 1 0 0,0 1-1 0 0,0 0 1 0 0,0 0-1 0 0,0 0 1 0 0,0 0-1 0 0,0 0 1 0 0,0 0-1 0 0,0 0 1 0 0,-1 0-1 0 0,1-1 1 0 0,0 1-1 0 0,0 0 1 0 0,0 0-1 0 0,0 0 1 0 0,0 0-1 0 0,0 0 1 0 0,-1 0-1 0 0,1 0 1 0 0,0 0-1 0 0,0 0 1 0 0,0 0-1 0 0,0 0 1 0 0,0 0-1 0 0,0 0 0 0 0,-1 0 1 0 0,1 0-1 0 0,0 0 1 0 0,0 0-1 0 0,0 0 1 0 0,0 0-1 0 0,0 0 1 0 0,-1 0-1 0 0,1 0 1 0 0,0 0-1 0 0,0 0 1 0 0,0 0-1 0 0,0 0 1 0 0,0 0-1 0 0,0 0 1 0 0,-1 0-1 0 0,1 1 1 0 0,0-1-1 0 0,0 0 1 0 0,0 0-1 0 0,0 0 1 0 0,0 0-1 0 0,-5 6 32 0 0,-2 15-66 0 0,1 0-1 0 0,1 0 0 0 0,0 1 1 0 0,2-1-1 0 0,-1 36 0 0 0,2 22 203 0 0,13 120 0 0 0,-10-195-163 0 0,-1-1-1 0 0,1 1 1 0 0,1 0 0 0 0,-1 0-1 0 0,0-1 1 0 0,1 1-1 0 0,2 3 1 0 0,-4-6 0 0 0,0-1 1 0 0,0 1-1 0 0,1-1 1 0 0,-1 1-1 0 0,1-1 1 0 0,-1 1-1 0 0,0-1 1 0 0,1 1-1 0 0,-1-1 1 0 0,1 0-1 0 0,-1 1 0 0 0,1-1 1 0 0,0 1-1 0 0,-1-1 1 0 0,1 0-1 0 0,-1 0 1 0 0,1 1-1 0 0,-1-1 1 0 0,1 0-1 0 0,0 0 0 0 0,0 0 2 0 0,0 0 0 0 0,0 0-1 0 0,-1-1 1 0 0,1 1-1 0 0,0 0 1 0 0,-1-1-1 0 0,1 1 1 0 0,0 0 0 0 0,-1-1-1 0 0,1 1 1 0 0,-1-1-1 0 0,1 1 1 0 0,-1-1 0 0 0,1 1-1 0 0,-1-1 1 0 0,1 0-1 0 0,-1 1 1 0 0,1-1-1 0 0,-1 1 1 0 0,0-1 0 0 0,1-1-1 0 0,8-18 33 0 0,-1 0-1 0 0,-1 0 1 0 0,0-1 0 0 0,6-41-1 0 0,-9 42-31 0 0,19-112-7 0 0,-15 60 0 0 0,0 7 0 0 0,-2 20 0 0 0,4-20 0 0 0,-5 22 0 0 0,-5 37 0 0 0,-2 6 0 0 0,-3 5 0 0 0,-7 38 0 0 0,-14 84 0 0 0,23-105 0 0 0,-62 423 419 0 0,63-429-394 0 0,0-2 21 0 0,0 0-1 0 0,1 0 1 0 0,1 1-1 0 0,0-1 1 0 0,3 17-1 0 0,1-20-23 0 0,-4-10-20 0 0,0-1 0 0 0,0 0 0 0 0,0 0 0 0 0,0 0 0 0 0,0 1 0 0 0,0-1 0 0 0,0 0 0 0 0,0 0 0 0 0,0 0 1 0 0,0 1-1 0 0,1-1 0 0 0,-1 0 0 0 0,0 0 0 0 0,0 0 0 0 0,0 0 0 0 0,0 1 0 0 0,1-1 0 0 0,-1 0 0 0 0,0 0 0 0 0,0 0 0 0 0,0 0 0 0 0,0 0 0 0 0,1 0 1 0 0,-1 0-1 0 0,0 0 0 0 0,0 0 0 0 0,0 0 0 0 0,1 1 0 0 0,-1-1 0 0 0,0 0 0 0 0,0 0 0 0 0,1 0 0 0 0,-1 0 0 0 0,0 0 0 0 0,0 0 0 0 0,0-1 1 0 0,1 1-1 0 0,-1 0 0 0 0,0 0 0 0 0,0 0 0 0 0,0 0 0 0 0,1 0 0 0 0,-1 0 0 0 0,0 0 0 0 0,0 0 0 0 0,0 0 0 0 0,1-1 0 0 0,-1 1 0 0 0,0 0 0 0 0,0 0 1 0 0,0 0-1 0 0,0 0 0 0 0,0 0 0 0 0,1-1 0 0 0,5-7-1 0 0,-6 8 1 0 0,3-9 9 0 0,1 1-1 0 0,-1-1 0 0 0,-1 0 1 0 0,1 0-1 0 0,0-11 0 0 0,0 5-8 0 0,1-11 17 0 0,0-33 0 0 0,0 11 7 0 0,-3 20-12 0 0,-2-30-1 0 0,1-1 24 0 0,-1 34-37 0 0,-7-45 0 0 0,6 53 0 0 0,1 10-2 0 0,-1 1 0 0 0,1 0 0 0 0,-1 0 0 0 0,0 0 0 0 0,-3-6-1 0 0,4 10 14 0 0,0 0 0 0 0,0 0 0 0 0,0 0 0 0 0,-1 0 0 0 0,1 0 0 0 0,0 1-1 0 0,-1-1 1 0 0,1 0 0 0 0,-1 1 0 0 0,1-1 0 0 0,-1 1 0 0 0,0-1 0 0 0,0 1-1 0 0,0 0 1 0 0,0 0 0 0 0,0 0 0 0 0,-3-1 0 0 0,4 2-12 0 0,0 0 0 0 0,-1 0 1 0 0,1 0-1 0 0,0 0 0 0 0,0 0 1 0 0,0 1-1 0 0,0-1 0 0 0,0 0 0 0 0,-1 1 1 0 0,1-1-1 0 0,0 1 0 0 0,0-1 1 0 0,0 1-1 0 0,0 0 0 0 0,0-1 0 0 0,0 1 1 0 0,0 0-1 0 0,1 0 0 0 0,-1-1 1 0 0,0 1-1 0 0,-1 2 0 0 0,-14 21-146 0 0,6 0 63 0 0,1 0-1 0 0,1 1 1 0 0,1 0-1 0 0,1 0 1 0 0,1 0-1 0 0,2 1 1 0 0,-1 28-1 0 0,2-22 85 0 0,0-3 0 0 0,3 38 0 0 0,2-38-57 0 0,9 74 414 0 0,-9-85-306 0 0,1 0 0 0 0,1 0 0 0 0,11 28 0 0 0,-16-45-52 0 0,1 0 0 0 0,-1 0-1 0 0,1 0 1 0 0,-1 0 0 0 0,1 0 0 0 0,-1 0-1 0 0,1 0 1 0 0,0 0 0 0 0,-1 0 0 0 0,1 0-1 0 0,0-1 1 0 0,0 1 0 0 0,1 1 0 0 0,-1-2 1 0 0,-1 0 0 0 0,1 0 0 0 0,-1 0 0 0 0,1 0 0 0 0,-1 0 0 0 0,1 0 0 0 0,-1 0 0 0 0,1-1 0 0 0,-1 1 0 0 0,0 0 0 0 0,1 0 0 0 0,-1 0 0 0 0,1-1 0 0 0,-1 1 0 0 0,0 0 0 0 0,1 0 0 0 0,-1-1 0 0 0,0 1 0 0 0,1 0 1 0 0,-1-1-1 0 0,0 1 0 0 0,1 0 0 0 0,-1-1 0 0 0,0 1 0 0 0,0-1 0 0 0,0 1 0 0 0,1 0 0 0 0,-1-1 0 0 0,0 1 0 0 0,0-1 0 0 0,0 1 0 0 0,0-1 0 0 0,0 1 0 0 0,0-1 0 0 0,4-10 22 0 0,-1-1 1 0 0,-1 1-1 0 0,0-1 0 0 0,0-13 1 0 0,1-7 17 0 0,3-33 38 0 0,-3-1 0 0 0,-9-96 1 0 0,3 91-21 0 0,2 63-53 0 0,1-9-4 0 0,-1 1 0 0 0,-1 0 1 0 0,0-1-1 0 0,-6-17 0 0 0,4 25-1 0 0,4 9 0 0 0,0 0 0 0 0,0 0 0 0 0,0-1 0 0 0,0 1-1 0 0,0 0 1 0 0,0 0 0 0 0,0-1 0 0 0,0 1 0 0 0,0 0 0 0 0,-1 0 0 0 0,1-1-1 0 0,0 1 1 0 0,0 0 0 0 0,0 0 0 0 0,0-1 0 0 0,-1 1 0 0 0,1 0 0 0 0,0 0 0 0 0,0 0-1 0 0,-1 0 1 0 0,1-1 0 0 0,0 1 0 0 0,0 0 0 0 0,-1 0 0 0 0,1 0 0 0 0,0 0-1 0 0,0 0 1 0 0,-1 0 0 0 0,1 0 0 0 0,0 0 0 0 0,0 0 0 0 0,-1 0 0 0 0,1 0-1 0 0,0 0 1 0 0,-1 0 0 0 0,1 0 0 0 0,0 0 0 0 0,0 0 0 0 0,-1 0 0 0 0,1 0-1 0 0,0 0 1 0 0,0 0 0 0 0,-1 0 0 0 0,1 0 0 0 0,0 1 0 0 0,0-1 0 0 0,-1 0-1 0 0,1 0 1 0 0,0 0 0 0 0,0 0 0 0 0,-1 1 0 0 0,1-1 0 0 0,0 0 0 0 0,0 0 0 0 0,0 0-1 0 0,0 1 1 0 0,-1-1 0 0 0,1 0 0 0 0,0 0 0 0 0,0 1 0 0 0,0-1 0 0 0,0 0-1 0 0,0 0 1 0 0,0 1 0 0 0,0-1-3 0 0,-2 4-15 0 0,0-1-1 0 0,0 1 1 0 0,0-1-1 0 0,1 1 0 0 0,0-1 1 0 0,-1 1-1 0 0,1 0 1 0 0,1 0-1 0 0,-1-1 1 0 0,0 8-1 0 0,0 3-55 0 0,3 22 0 0 0,12 79-124 0 0,39 153 0 0 0,1-92 288 0 0,-45-150-28 0 0,-4-13-40 0 0,0 1-1 0 0,1-2 1 0 0,12 20 0 0 0,-15-27-8 0 0,0 0 1 0 0,1-1 0 0 0,-1 1 0 0 0,1-1 0 0 0,0 1-1 0 0,1-1 1 0 0,-1-1 0 0 0,1 1 0 0 0,-1-1 0 0 0,1 1-1 0 0,7 2 1 0 0,-11-5-9 0 0,0-1 0 0 0,1 1 0 0 0,-1-1 0 0 0,0 1 0 0 0,1-1 0 0 0,-1 0 1 0 0,1 0-1 0 0,-1 1 0 0 0,1-1 0 0 0,-1 0 0 0 0,1 0 0 0 0,-1 0 0 0 0,0-1 0 0 0,1 1 0 0 0,-1 0 0 0 0,1-1 0 0 0,-1 1 0 0 0,0 0 0 0 0,1-1 0 0 0,-1 0 0 0 0,0 1 0 0 0,1-1 0 0 0,-1 0 0 0 0,0 0 1 0 0,0 1-1 0 0,0-1 0 0 0,0 0 0 0 0,0 0 0 0 0,0 0 0 0 0,0-1 0 0 0,0 1 0 0 0,0 0 0 0 0,0 0 0 0 0,0 0 0 0 0,-1-1 0 0 0,2-1 0 0 0,1-5 11 0 0,0 1 0 0 0,0-1 0 0 0,-1 0 0 0 0,3-16 0 0 0,2-19 33 0 0,-3-1-1 0 0,0-49 1 0 0,-11-90 174 0 0,0 18-122 0 0,15-100-205 0 0,1 130-186 0 0,-9 125 275 0 0,0 8 6 0 0,0-1 0 0 0,0 0-1 0 0,0 0 1 0 0,1 0 0 0 0,-1 1-1 0 0,2-5 1 0 0,-2 7 8 0 0,0 0 1 0 0,0 0-1 0 0,0 0 0 0 0,1 0 0 0 0,-1 0 0 0 0,0 1 0 0 0,0-1 1 0 0,0 0-1 0 0,1 0 0 0 0,-1 0 0 0 0,0 0 0 0 0,0 0 0 0 0,0 0 1 0 0,0 0-1 0 0,1 1 0 0 0,-1-1 0 0 0,0 0 0 0 0,0 0 0 0 0,0 0 1 0 0,0 0-1 0 0,0 1 0 0 0,0-1 0 0 0,1 0 0 0 0,-1 0 1 0 0,0 0-1 0 0,0 0 0 0 0,0 1 0 0 0,0-1 0 0 0,0 0 0 0 0,0 0 1 0 0,0 1-1 0 0,0-1 0 0 0,0 0 0 0 0,0 0 0 0 0,0 0 0 0 0,0 1 1 0 0,0-1-1 0 0,4 12-34 0 0,0 15-95 0 0,-1 0-1 0 0,-1 32 1 0 0,-2-41 136 0 0,0 111-7 0 0,-21 168 0 0 0,20-288 1 0 0,-5 45 7 0 0,-1 64 0 0 0,10-79 271 0 0,4-42-183 0 0,-6 1-96 0 0,1-1 0 0 0,0 0-1 0 0,-1 0 1 0 0,0 0 0 0 0,1 0 0 0 0,-1 0-1 0 0,0 0 1 0 0,-1 0 0 0 0,1 0 0 0 0,0-4 0 0 0,3-11 25 0 0,17-54 259 0 0,34-120-124 0 0,-10 42-227 0 0,-32 110 56 0 0,46-112-38 0 0,-44 114 45 0 0,27-43 4 0 0,-13 26 0 0 0,2 10-112 0 0,-38 73-48 0 0,-55 125 48 0 0,53-129 91 0 0,-9 41 0 0 0,5-14-17 0 0,-43 187 40 0 0,16 4 32 0 0,27-157-30 0 0,-12 154 68 0 0,25-238-72 0 0,-1 12 0 0 0,1 0 0 0 0,0 0 0 0 0,1 0 0 0 0,3 18 0 0 0,-4-31 0 0 0,0 1 0 0 0,0-1 0 0 0,0 0 0 0 0,0 0 1 0 0,0 0-1 0 0,0 0 0 0 0,0 0 0 0 0,0 0 0 0 0,0 0 0 0 0,0 0 0 0 0,0 0 0 0 0,0 1 0 0 0,0-1 0 0 0,1 0 0 0 0,-1 0 0 0 0,0 0 0 0 0,0 0 1 0 0,0 0-1 0 0,0 0 0 0 0,0 0 0 0 0,0 0 0 0 0,0 0 0 0 0,0 0 0 0 0,0 1 0 0 0,0-1 0 0 0,0 0 0 0 0,0 0 0 0 0,0 0 0 0 0,0 0 0 0 0,1 0 1 0 0,-1 0-1 0 0,0 0 0 0 0,0 0 0 0 0,0 0 0 0 0,0 0 0 0 0,0 0 0 0 0,0 0 0 0 0,0 0 0 0 0,0 0 0 0 0,0 0 0 0 0,1 0 0 0 0,-1 0 0 0 0,0 0 1 0 0,0 0-1 0 0,0 0 0 0 0,0 0 0 0 0,0 0 0 0 0,0 0 0 0 0,1 0 0 0 0,3-6 12 0 0,1-8 34 0 0,-4 14-44 0 0,10-39 123 0 0,10-64-1 0 0,-16 73-133 0 0,22-157-194 0 0,-15 92 198 0 0,-1 26-27 0 0,25-88 0 0 0,-22 111-13 0 0,16-63-150 0 0,-31 106 236 0 0,-3 6-16 0 0,-5 10 30 0 0,-5 19-112 0 0,1 0-1 0 0,-13 55 0 0 0,-25 120-66 0 0,-62 292 267 0 0,91-399-50 0 0,-15 71-6 0 0,36-165-57 0 0,1-1 1 0 0,-1 0-1 0 0,1 1 1 0 0,0-1-1 0 0,0 0 1 0 0,2 11-1 0 0,9-37 115 0 0,18-54-329 0 0,-13 33 167 0 0,50-151 6 0 0,-41 123-25 0 0,33-83-45 0 0,-46 126 81 0 0,86-168 0 0 0,-9 37 47 0 0,-83 146-118 0 0,1 0 0 0 0,5-18 0 0 0,-4 9-21 0 0,-8 21 92 0 0,0 0 0 0 0,0 0 0 0 0,0 0 0 0 0,0 0 0 0 0,0 0 0 0 0,0 0 0 0 0,0 0 0 0 0,0 0 0 0 0,0 0 0 0 0,0 0 0 0 0,0 0 0 0 0,-1 0 0 0 0,1 0 0 0 0,0 0 0 0 0,0 0 0 0 0,0 0 0 0 0,0 0 0 0 0,0 0 0 0 0,0 0 0 0 0,0 0 0 0 0,0 0 0 0 0,0 0 0 0 0,0 0 1 0 0,0 0-1 0 0,0 0 0 0 0,0 0 0 0 0,0 0 0 0 0,0 0 0 0 0,0-1 0 0 0,0 1 0 0 0,0 0 0 0 0,0 0 0 0 0,0 0 0 0 0,0 0 0 0 0,0 0 0 0 0,0 0 0 0 0,0 0 0 0 0,0 0 0 0 0,0 0 0 0 0,0 0 0 0 0,0 0 0 0 0,0 0 0 0 0,0 0 0 0 0,0 0 0 0 0,0 0 0 0 0,0 0 1 0 0,0 0-1 0 0,0 0 0 0 0,0 0 0 0 0,0 0 0 0 0,0 0 0 0 0,0 0 0 0 0,0-1 0 0 0,-6 6 99 0 0,-5 9 57 0 0,-18 45-115 0 0,-37 109-1 0 0,20-43-40 0 0,25-73 67 0 0,3 1 0 0 0,-24 107 0 0 0,42-159-59 0 0,-1 1 0 0 0,1-1 0 0 0,0 1 0 0 0,0-1 0 0 0,0 1 0 0 0,-1-1 0 0 0,2 1 0 0 0,-1 0 0 0 0,0-1 0 0 0,0 1 0 0 0,0-1-1 0 0,1 1 1 0 0,-1-1 0 0 0,1 1 0 0 0,0 1 0 0 0,7-19 47 0 0,-4 5-169 0 0,-1 0 0 0 0,2-18-1 0 0,1-3 75 0 0,5-36 40 0 0,-1 5 0 0 0,-4 37-4 0 0,11-55-118 0 0,45-127 0 0 0,-47 166 106 0 0,-9 25-5 0 0,0-1 0 0 0,10-17-1 0 0,-9 21-10 0 0,-4 9-43 0 0,-3 10 63 0 0,-1 8 19 0 0,-59 150-7 0 0,-2 10 0 0 0,-7 34 0 0 0,68-205-2 0 0,-111 414 335 0 0,110-409-327 0 0,-31 188 297 0 0,33-191-309 0 0,0 0 0 0 0,0 0-1 0 0,0 1 1 0 0,0-1 0 0 0,1 0-1 0 0,1 6 1 0 0,4-27-166 0 0,27-106 50 0 0,-7 17 4 0 0,-18 79 102 0 0,57-165-42 0 0,-56 172 47 0 0,0 0 0 0 0,2 0 1 0 0,0 1-1 0 0,1 0 0 0 0,1 1 0 0 0,1 1 0 0 0,16-17 0 0 0,-8 15-39 0 0,-21 19 48 0 0,0-1 1 0 0,0 0-1 0 0,0 0 1 0 0,0 1-1 0 0,0-1 1 0 0,1 0-1 0 0,-1 1 1 0 0,0 0-1 0 0,0-1 1 0 0,0 1-1 0 0,1-1 1 0 0,-1 1-1 0 0,0 0 1 0 0,1 0-1 0 0,-1 0 1 0 0,0 0-1 0 0,1 0 1 0 0,0 0-1 0 0,-1 1-2 0 0,-1-1 0 0 0,1 0 0 0 0,-1 1 0 0 0,1-1 0 0 0,-1 1 0 0 0,1-1 0 0 0,-1 1 0 0 0,0-1 0 0 0,1 1 0 0 0,-1-1 0 0 0,0 1 0 0 0,1 0 0 0 0,-1-1 0 0 0,0 1 0 0 0,0-1 0 0 0,1 1 0 0 0,-1 0 1 0 0,0-1-1 0 0,0 1 0 0 0,0 0 0 0 0,0-1 0 0 0,0 1 0 0 0,0-1 0 0 0,0 1 0 0 0,0 0 0 0 0,0 0 0 0 0,-4 19-113 0 0,-65 194 148 0 0,11-39 253 0 0,48-143-285 0 0,-17 62 192 0 0,-19 114 0 0 0,46-206-191 0 0,-1 10 0 0 0,1-8 0 0 0,1-7 0 0 0,24-165-167 0 0,1-7 75 0 0,-23 163 76 0 0,-1 0 0 0 0,0 0 0 0 0,-1-15 0 0 0,-1 27 16 0 0,1 0-1 0 0,-1-1 0 0 0,0 1 0 0 0,0 0 0 0 0,0 0 1 0 0,0-1-1 0 0,0 1 0 0 0,0 0 0 0 0,0 0 0 0 0,0-1 0 0 0,0 1 1 0 0,0 0-1 0 0,0 0 0 0 0,0-1 0 0 0,0 1 0 0 0,0 0 1 0 0,0 0-1 0 0,0-1 0 0 0,-1 1 0 0 0,1 0 0 0 0,0 0 0 0 0,0-1 1 0 0,0 1-1 0 0,0 0 0 0 0,0 0 0 0 0,0 0 0 0 0,-1-1 1 0 0,1 1-1 0 0,0 0 0 0 0,0 0 0 0 0,0 0 0 0 0,-1 0 0 0 0,1-1 1 0 0,0 1-1 0 0,0 0 0 0 0,-1 0 0 0 0,1 0 0 0 0,0 0 1 0 0,0 0-1 0 0,0 0 0 0 0,-1 0 0 0 0,1 0 0 0 0,0 0 0 0 0,0 0 1 0 0,-1 0-1 0 0,1 0 0 0 0,0 0 0 0 0,0 0 0 0 0,-1 0 1 0 0,1 0-1 0 0,0 0 0 0 0,0 0 0 0 0,-1 0 0 0 0,1 0 0 0 0,0 0 1 0 0,0 0-1 0 0,-1 0 0 0 0,1 1 0 0 0,0-1 0 0 0,0 0 1 0 0,0 0-1 0 0,-1 0 0 0 0,1 0 0 0 0,0 0 0 0 0,0 1 0 0 0,0-1 1 0 0,-1 0-1 0 0,1 0 0 0 0,0 1 0 0 0,-13 14 5 0 0,2 6-14 0 0,-8 22 0 0 0,-3 7-50 0 0,-11 15 117 0 0,-52 79 1 0 0,21-49 235 0 0,22-24 75 0 0,35-56-281 0 0,7-13-85 0 0,-1 0 0 0 0,1-1 0 0 0,-1 1 0 0 0,0-1 0 0 0,1 1 0 0 0,-1 0 0 0 0,0-1 0 0 0,0 0 0 0 0,-2 3 0 0 0,1-16 51 0 0,4 5-86 0 0,0 1 0 0 0,0-1 0 0 0,0 1 0 0 0,1 0 0 0 0,6-11 0 0 0,-1 1-33 0 0,-1 3 43 0 0,1-1 0 0 0,1 1-1 0 0,0 0 1 0 0,13-13 0 0 0,47-42-196 0 0,-59 59 176 0 0,1 0-1 0 0,0 1 0 0 0,1 0 0 0 0,20-9 0 0 0,-24 13 35 0 0,0 1 0 0 0,0 0 0 0 0,0 0 0 0 0,0 1 0 0 0,0 0 0 0 0,1 1 0 0 0,-1 0 0 0 0,16 0 0 0 0,-20 1 6 0 0,0 1-1 0 0,0-1 0 0 0,0 1 1 0 0,-1 0-1 0 0,1 0 0 0 0,0 1 0 0 0,-1-1 1 0 0,1 1-1 0 0,-1-1 0 0 0,1 1 0 0 0,-1 0 1 0 0,0 1-1 0 0,0-1 0 0 0,1 0 0 0 0,-2 1 1 0 0,6 5-1 0 0,2 4 13 0 0,-1 1 0 0 0,-1-1 0 0 0,8 16 0 0 0,6 8 173 0 0,-22-35-175 0 0,1 0 0 0 0,-1 0 0 0 0,1 0 0 0 0,-1 0 0 0 0,1-1 0 0 0,0 1 0 0 0,-1 0 0 0 0,1-1 0 0 0,0 1 0 0 0,0 0 0 0 0,-1-1-1 0 0,1 1 1 0 0,0-1 0 0 0,0 1 0 0 0,0-1 0 0 0,0 1 0 0 0,0-1 0 0 0,0 0 0 0 0,0 1 0 0 0,0-1 0 0 0,0 0 0 0 0,0 0 0 0 0,0 0 0 0 0,1 0 0 0 0,-1 0 7 0 0,1-1 1 0 0,-1 1 0 0 0,0-1-1 0 0,1 1 1 0 0,-1-1 0 0 0,0 0-1 0 0,0 1 1 0 0,1-1 0 0 0,-1 0-1 0 0,0 0 1 0 0,0 0 0 0 0,0 0-1 0 0,0 0 1 0 0,1-2-1 0 0,4-5 45 0 0,-1 0 0 0 0,0 0 0 0 0,7-17 0 0 0,-11 22-69 0 0,7-14 54 0 0,-1 1-47 0 0,0 1 1 0 0,10-15-1 0 0,-6 11-132 0 0,-10 16 257 0 0,-9 12-9 0 0,-41 63 247 0 0,6-10-326 0 0,15-23 131 0 0,-39 75 1 0 0,57-95-110 0 0,7-14-39 0 0,0 1 0 0 0,0-1 0 0 0,1 0 0 0 0,-1 1 0 0 0,1 0 0 0 0,1 0 0 0 0,-2 7 0 0 0,1-3-17 0 0,1-2 0 0 0,5-6 0 0 0,7-6 0 0 0,47-29-328 0 0,-34 17 224 0 0,1 1 0 0 0,0 1 0 0 0,47-18 0 0 0,-69 31 47 0 0,1 0 0 0 0,-1 0 1 0 0,0 0-1 0 0,1 0 0 0 0,-1 1 0 0 0,1 0 0 0 0,-1 0 0 0 0,0 0 0 0 0,1 0 1 0 0,-1 0-1 0 0,1 0 0 0 0,-1 1 0 0 0,4 1 0 0 0,-5-2 29 0 0,0 1 0 0 0,-1 0 0 0 0,1 0 0 0 0,0 0 0 0 0,-1-1 0 0 0,1 2 0 0 0,-1-1 0 0 0,0 0 0 0 0,1 0 0 0 0,-1 0 0 0 0,0 0 0 0 0,0 1 0 0 0,1-1 0 0 0,-1 1 0 0 0,0-1 0 0 0,-1 1 0 0 0,1-1 0 0 0,0 1 0 0 0,0 0 0 0 0,-1-1 0 0 0,1 1 0 0 0,-1 0 0 0 0,1-1 0 0 0,-1 1 0 0 0,0 0 0 0 0,1 3 0 0 0,0 5 28 0 0,0 8 0 0 0,-1-15-41 0 0,0 0 0 0 0,0-1-1 0 0,0 1 1 0 0,1 0 0 0 0,-1 0-1 0 0,1-1 1 0 0,0 1 0 0 0,-1 0-1 0 0,1-1 1 0 0,1 1 0 0 0,-1-1-1 0 0,0 1 1 0 0,3 3 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26.69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373 140 11255 0 0,'1'-17'1930'0'0,"-1"16"-1892"0"0,-1 1-1 0 0,1 0 1 0 0,0 0 0 0 0,0-1 0 0 0,0 1 0 0 0,0 0 0 0 0,-1 0 0 0 0,1 0 0 0 0,0-1 0 0 0,0 1 0 0 0,-1 0-1 0 0,1 0 1 0 0,0 0 0 0 0,-1 0 0 0 0,1 0 0 0 0,0-1 0 0 0,0 1 0 0 0,-1 0 0 0 0,1 0 0 0 0,0 0-1 0 0,-1 0 1 0 0,1 0 0 0 0,0 0 0 0 0,0 0 0 0 0,-1 0 0 0 0,1 0 0 0 0,0 0 0 0 0,-1 0 0 0 0,1 0 0 0 0,0 0-1 0 0,-1 0 1 0 0,1 1 0 0 0,0-1 0 0 0,0 0 0 0 0,-1 0 0 0 0,1 0 0 0 0,0 0 0 0 0,0 0 0 0 0,-1 1 0 0 0,-17 7 331 0 0,10-4-128 0 0,-43 20 815 0 0,43-20-863 0 0,0 1-1 0 0,-12 8 1 0 0,5-2 13 0 0,7-5-9 0 0,1 0-1 0 0,0 1 1 0 0,0 0-1 0 0,0 0 0 0 0,1 1 1 0 0,0 0-1 0 0,0 0 1 0 0,-8 17-1 0 0,14-24-182 0 0,0 0 1 0 0,0 0-1 0 0,-1-1 0 0 0,1 1 1 0 0,0 0-1 0 0,0 0 0 0 0,0 0 0 0 0,0 0 1 0 0,0 0-1 0 0,1 0 0 0 0,-1 0 0 0 0,0 0 1 0 0,0 0-1 0 0,1-1 0 0 0,-1 1 0 0 0,0 0 1 0 0,1 0-1 0 0,-1 0 0 0 0,1 1 1 0 0,1-2-11 0 0,0 1 1 0 0,-1 0-1 0 0,1-1 1 0 0,0 1-1 0 0,-1-1 1 0 0,1 1-1 0 0,0-1 1 0 0,-1 0-1 0 0,1 1 1 0 0,0-1-1 0 0,0 0 1 0 0,0 0-1 0 0,-1-1 1 0 0,1 1-1 0 0,0 0 1 0 0,3-1-1 0 0,30-12 87 0 0,-24 9-80 0 0,5-3 0 0 0,-1-1 0 0 0,23-15 0 0 0,-11 6 10 0 0,40-31-10 0 0,-29 20-26 0 0,6-10-121 0 0,-31 26 103 0 0,28-19 0 0 0,-10 9 137 0 0,-20 13 8 0 0,24-13 0 0 0,-17 10 80 0 0,-104 79 128 0 0,18-11-214 0 0,19-15-20 0 0,15-14-52 0 0,-78 55 162 0 0,24-20 80 0 0,34-23 34 0 0,-52 42-54 0 0,61-46 112 0 0,80-53-490 0 0,50-39-225 0 0,-73 49 321 0 0,0 2 0 0 0,0-1 0 0 0,14-4 0 0 0,13-7-57 0 0,69-32-557 0 0,-96 45 550 0 0,0 0 0 0 0,15-4 0 0 0,0 0 22 0 0,-24 8 19 0 0,0 0 0 0 0,0 1 0 0 0,0-1 1 0 0,0 1-1 0 0,0-1 0 0 0,0 1 1 0 0,0 0-1 0 0,5 0 0 0 0,-7 1 22 0 0,0-1 0 0 0,0 0 0 0 0,0 0 0 0 0,0 0 0 0 0,-1 0 0 0 0,1 1 0 0 0,0-1 0 0 0,0 0 0 0 0,0 1 0 0 0,-1-1 0 0 0,1 0 0 0 0,0 1 0 0 0,0-1 0 0 0,-1 1 0 0 0,1 0 0 0 0,-1-1 0 0 0,1 1 0 0 0,0-1 0 0 0,-1 1 0 0 0,1 0 0 0 0,-1 0 0 0 0,1-1-1 0 0,-1 1 1 0 0,1 0 0 0 0,-1 0 0 0 0,0-1 0 0 0,0 1 0 0 0,1 0 0 0 0,-1 0 0 0 0,0 0 0 0 0,0 0 0 0 0,0-1 0 0 0,0 3 0 0 0,0 0-167 0 0,1 1-1 0 0,-1 0 0 0 0,0-1 1 0 0,1 1-1 0 0,0-1 1 0 0,1 5-1 0 0,-2-8 48 0 0,0 1 0 0 0,0-1 0 0 0,1 1 0 0 0,-1-1 1 0 0,0 1-1 0 0,0-1 0 0 0,1 1 0 0 0,-1-1 0 0 0,0 1 0 0 0,1-1 0 0 0,-1 1 0 0 0,1-1 0 0 0,-1 0 0 0 0,0 1 1 0 0,1-1-1 0 0,-1 0 0 0 0,1 1 0 0 0,-1-1 0 0 0,1 0 0 0 0,-1 1 0 0 0,1-1 0 0 0,-1 0 0 0 0,1 0 0 0 0,-1 0 1 0 0,1 0-1 0 0,0 1 0 0 0,-1-1 0 0 0,1 0 0 0 0,-1 0 0 0 0,1 0 0 0 0,-1 0 0 0 0,1 0 0 0 0,0 0 0 0 0,-1 0 1 0 0,1-1-1 0 0,-1 1 0 0 0,1 0 0 0 0,-1 0 0 0 0,1 0 0 0 0,-1-1 0 0 0,1 1 0 0 0,-1 0 0 0 0,1 0 0 0 0,-1-1 0 0 0,1 1 1 0 0,0-1-1 0 0,54-28-5949 0 0,-40 18 5042 0 0,-7 5 308 0 0,0 0 1 0 0,15-8-1 0 0,13-1 159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29.55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28 11 12007 0 0,'0'0'30'0'0,"0"0"0"0"0,0 0 0 0 0,0 0 0 0 0,0 0 0 0 0,0 0-1 0 0,0 0 1 0 0,0-1 0 0 0,-1 1 0 0 0,1 0 0 0 0,0 0 0 0 0,0 0-1 0 0,0 0 1 0 0,0 0 0 0 0,0 0 0 0 0,0 0 0 0 0,0 0 0 0 0,-1 0-1 0 0,1 0 1 0 0,0 0 0 0 0,0 0 0 0 0,0 0 0 0 0,0 0 0 0 0,0 0-1 0 0,0 0 1 0 0,-1 0 0 0 0,1 0 0 0 0,0 0 0 0 0,0 0 0 0 0,0 0-1 0 0,0 0 1 0 0,0 0 0 0 0,0 0 0 0 0,0 0 0 0 0,0 0 0 0 0,-1 1-1 0 0,1-1 1 0 0,0 0 0 0 0,0 0 0 0 0,0 0 0 0 0,0 0 0 0 0,0 0-1 0 0,0 0 1 0 0,0 0 0 0 0,0 1 0 0 0,-12-12 2411 0 0,9 19-2016 0 0,1 1 0 0 0,1 0 0 0 0,0 0 0 0 0,-1 9 1 0 0,0 83-170 0 0,17 176 0 0 0,-14-272-246 0 0,1 13 440 0 0,2-70 428 0 0,-1-15-594 0 0,-1 33-271 0 0,-1 0 0 0 0,-1 0 0 0 0,-10-64 0 0 0,10 98-13 0 0,0 0 0 0 0,0 0-1 0 0,0 0 1 0 0,0 0 0 0 0,-1 0-1 0 0,1 0 1 0 0,0 0 0 0 0,0 1-1 0 0,0-1 1 0 0,0 0 0 0 0,0 0-1 0 0,0 0 1 0 0,0 0 0 0 0,0 0-1 0 0,-1 0 1 0 0,1 0 0 0 0,0 0 0 0 0,0 0-1 0 0,0 0 1 0 0,0 0 0 0 0,0 0-1 0 0,0 0 1 0 0,0 0 0 0 0,-1 0-1 0 0,1 0 1 0 0,0 0 0 0 0,0 0-1 0 0,0 0 1 0 0,0 0 0 0 0,0 0-1 0 0,0 0 1 0 0,-1 0 0 0 0,1 0 0 0 0,0 0-1 0 0,0 0 1 0 0,0 0 0 0 0,0 0-1 0 0,0 0 1 0 0,0 0 0 0 0,-1 0-1 0 0,1 0 1 0 0,0 0 0 0 0,0 0-1 0 0,0 0 1 0 0,0 0 0 0 0,0-1-1 0 0,0 1 1 0 0,0 0 0 0 0,0 0-1 0 0,0 0 1 0 0,0 0 0 0 0,-1 0 0 0 0,1 0-1 0 0,0 0 1 0 0,0-1 0 0 0,0 1-1 0 0,0 0 1 0 0,0 0 0 0 0,0 0-1 0 0,0 0 1 0 0,0 0 0 0 0,0-1-1 0 0,-4 10-59 0 0,1 5-91 0 0,2-1 1 0 0,-1 1-1 0 0,2-1 0 0 0,0 1 0 0 0,2 19 0 0 0,-1-10 152 0 0,0-4 3 0 0,11 178 206 0 0,-7-149-187 0 0,3 0 0 0 0,13 48 0 0 0,-18-85 63 0 0,1 0 1 0 0,8 16 0 0 0,-10-23-28 0 0,0 0 0 0 0,0 0 1 0 0,0-1-1 0 0,1 1 0 0 0,0-1 1 0 0,0 1-1 0 0,0-1 0 0 0,0 0 1 0 0,6 4-1 0 0,-8-6-48 0 0,-1-1 0 0 0,1 1 0 0 0,0-1 0 0 0,-1 0 0 0 0,1 0 0 0 0,0 1 0 0 0,0-1-1 0 0,0 0 1 0 0,-1 0 0 0 0,1 0 0 0 0,0 0 0 0 0,0 0 0 0 0,0 0 0 0 0,-1 0 0 0 0,1 0 0 0 0,0 0 0 0 0,0 0 0 0 0,0 0-1 0 0,-1-1 1 0 0,1 1 0 0 0,0 0 0 0 0,0 0 0 0 0,-1-1 0 0 0,1 1 0 0 0,0-1 0 0 0,-1 1 0 0 0,1-1 0 0 0,0 1 0 0 0,-1-1-1 0 0,1 1 1 0 0,-1-1 0 0 0,1 1 0 0 0,-1-1 0 0 0,1 0 0 0 0,0 0 0 0 0,2-4 2 0 0,0 0 0 0 0,0-1 1 0 0,4-9-1 0 0,-3 7 36 0 0,0-2-19 0 0,-1-1 1 0 0,0 0-1 0 0,-1 0 1 0 0,3-19-1 0 0,-3 10-29 0 0,5-15-1 0 0,-4 22 0 0 0,0 1 0 0 0,1-26 0 0 0,-3 28-1 0 0,0-5 4 0 0,-2 14-4 0 0,1 1 0 0 0,0 0 0 0 0,0-1 1 0 0,0 1-1 0 0,-1-1 0 0 0,1 1 0 0 0,0-1 1 0 0,0 1-1 0 0,-1 0 0 0 0,1-1 0 0 0,0 1 1 0 0,-1-1-1 0 0,1 1 0 0 0,-1 0 0 0 0,1-1 1 0 0,0 1-1 0 0,-1 0 0 0 0,1 0 0 0 0,-1-1 1 0 0,1 1-1 0 0,-1 0 0 0 0,1 0 0 0 0,-1 0 1 0 0,1 0-1 0 0,-1 0 0 0 0,0-1 1 0 0,-18 14-230 0 0,12-7 163 0 0,0 0 0 0 0,-9 11 0 0 0,-4 4-100 0 0,16-17 152 0 0,0 0-1 0 0,1 0 0 0 0,0 0 0 0 0,0 1 1 0 0,0-1-1 0 0,-3 8 0 0 0,-4 7-44 0 0,3-7 40 0 0,0 1 1 0 0,0 0-1 0 0,-4 14 0 0 0,10-23 28 0 0,-1 1 0 0 0,1 0 0 0 0,0 0-1 0 0,0 0 1 0 0,0-1 0 0 0,1 1 0 0 0,0 0-1 0 0,0 0 1 0 0,0 0 0 0 0,1 0 0 0 0,-1 0-1 0 0,3 7 1 0 0,-3-11 2 0 0,1 0 0 0 0,-1 0 1 0 0,1 0-1 0 0,0 0 0 0 0,-1 0 0 0 0,1 0 0 0 0,0 0 0 0 0,0 0 0 0 0,0 0 1 0 0,0 0-1 0 0,0 0 0 0 0,0-1 0 0 0,0 1 0 0 0,0 0 0 0 0,0-1 0 0 0,0 1 1 0 0,0-1-1 0 0,0 1 0 0 0,0-1 0 0 0,0 1 0 0 0,1-1 0 0 0,-1 0 0 0 0,0 0 1 0 0,2 1-1 0 0,1-1-2 0 0,-1 0 0 0 0,1 0 1 0 0,0 0-1 0 0,0 0 0 0 0,-1-1 1 0 0,6 0-1 0 0,19-4 28 0 0,-21 4-29 0 0,-1 0-1 0 0,1 0 1 0 0,-1 0 0 0 0,0-1-1 0 0,8-3 1 0 0,17-5 19 0 0,-23 9-14 0 0,-1-1 0 0 0,0-1 1 0 0,8-3-1 0 0,-14 5-10 0 0,11-5 24 0 0,-1 1 0 0 0,1 0 0 0 0,16-5 1 0 0,6-4 24 0 0,3 0-17 0 0,-18 5 13 0 0,-18 8-45 0 0,1 0-1 0 0,0 0 1 0 0,-1 0-1 0 0,1 0 1 0 0,0 0-1 0 0,0 1 1 0 0,0-1-1 0 0,-1 1 1 0 0,1-1-1 0 0,2 1 1 0 0,-2-1 41 0 0,-4 1-43 0 0,0 0 1 0 0,0 0 0 0 0,0 0 0 0 0,0 0 0 0 0,0 1 0 0 0,0-1 0 0 0,0 1 0 0 0,1-1 0 0 0,-1 1 0 0 0,-3 1 0 0 0,-103 47-1 0 0,64-31-4 0 0,31-14 28 0 0,1 0 1 0 0,-12 7 0 0 0,-8 6 175 0 0,-40 13 0 0 0,58-22-125 0 0,13-7-58 0 0,0 0 0 0 0,-1 0-1 0 0,1 0 1 0 0,-1 0-1 0 0,1 0 1 0 0,-1-1 0 0 0,0 1-1 0 0,1-1 1 0 0,-1 1 0 0 0,-2 0-1 0 0,4-1-13 0 0,0 0 0 0 0,0 0 0 0 0,0 1 0 0 0,0-1 0 0 0,0 0 0 0 0,0 0 0 0 0,0 0 0 0 0,0 1 0 0 0,0-1 0 0 0,0 0 0 0 0,0 0 0 0 0,0 1 0 0 0,0-1 0 0 0,0 0 0 0 0,0 0 0 0 0,0 0 0 0 0,0 1 0 0 0,0-1 0 0 0,0 0 0 0 0,1 0 0 0 0,-1 0 0 0 0,0 1 0 0 0,0-1 0 0 0,0 0 0 0 0,0 0 0 0 0,0 0 0 0 0,1 0 0 0 0,-1 1 0 0 0,0-1 0 0 0,0 0 0 0 0,0 0 0 0 0,0 0 0 0 0,1 0 0 0 0,-1 0 0 0 0,0 0 0 0 0,0 0 0 0 0,0 0 0 0 0,1 1 1 0 0,174-8-314 0 0,-93 4 497 0 0,-69 4-218 0 0,3 0-58 0 0,1 0-1 0 0,30 8 1 0 0,-46-9 90 0 0,0 0-1 0 0,0 0 0 0 0,0 0 1 0 0,0 1-1 0 0,0-1 0 0 0,0 0 1 0 0,0 1-1 0 0,0-1 1 0 0,0 0-1 0 0,0 1 0 0 0,0-1 1 0 0,-1 1-1 0 0,1 0 1 0 0,0-1-1 0 0,0 1 0 0 0,-1 0 1 0 0,1-1-1 0 0,0 1 0 0 0,-1 0 1 0 0,1 0-1 0 0,-1 0 1 0 0,1-1-1 0 0,-1 1 0 0 0,1 0 1 0 0,-1 0-1 0 0,0 0 0 0 0,1 0 1 0 0,-1 0-1 0 0,0 0 1 0 0,0 0-1 0 0,1 0 0 0 0,-1 0 1 0 0,0 0-1 0 0,0 0 1 0 0,0 0-1 0 0,0 0 0 0 0,-1 0 1 0 0,1 0-1 0 0,0 0 0 0 0,0 0 1 0 0,0 0-1 0 0,-1 0 1 0 0,1 0-1 0 0,-1 0 0 0 0,1-1 1 0 0,-1 1-1 0 0,1 0 0 0 0,-1 1 1 0 0,-2 2 3 0 0,0 0 0 0 0,0 0-1 0 0,0 0 1 0 0,-1 0 0 0 0,1 0 0 0 0,-1-1 0 0 0,0 1 0 0 0,-4 2 0 0 0,-2 0-12 0 0,1 1 70 0 0,0-1-1 0 0,-1-1 0 0 0,0 0 0 0 0,-18 8 0 0 0,4-1 20 0 0,20-10-68 0 0,1 0 0 0 0,0 0 1 0 0,-1 0-1 0 0,1 0 0 0 0,-6 1 0 0 0,-1-1-2 0 0,7-1 12 0 0,-1 0 0 0 0,0 0 0 0 0,0 0 0 0 0,1 0 0 0 0,-1 1 0 0 0,1 0 0 0 0,-1-1 0 0 0,-5 5-1 0 0,-1 0 96 0 0,-3 3 80 0 0,11-3-179 0 0,1-5-19 0 0,1 0 0 0 0,0-1 0 0 0,0 1 0 0 0,0-1 0 0 0,0 1 0 0 0,0 0 0 0 0,0-1 0 0 0,1 1 0 0 0,-1-1 0 0 0,0 1 0 0 0,0 0 0 0 0,0-1 0 0 0,0 1 0 0 0,1-1 0 0 0,-1 1 0 0 0,0-1 0 0 0,1 1 0 0 0,3 1 0 0 0,-3-2 0 0 0,7 3 0 0 0,0-1 0 0 0,1 1 0 0 0,-1-2 0 0 0,1 1 0 0 0,17 0 0 0 0,1 1 0 0 0,65 2 0 0 0,-11 1 89 0 0,-43-3-105 0 0,37-1 0 0 0,13 1 7 0 0,-84-4 9 0 0,-3 1-1 0 0,0 0 0 0 0,0 0 1 0 0,-1 0-1 0 0,1 0 0 0 0,0 0 1 0 0,0 0-1 0 0,0 0 0 0 0,0 1 1 0 0,0-1-1 0 0,0 0 0 0 0,-1 0 1 0 0,1 1-1 0 0,0-1 0 0 0,1 1 0 0 0,-2-1 1 0 0,0 0-1 0 0,1 0 0 0 0,-1 1 0 0 0,0-1 0 0 0,0 0 0 0 0,0 0 1 0 0,0 0-1 0 0,0 0 0 0 0,0 0 0 0 0,0 0 0 0 0,0 0 0 0 0,0 0 1 0 0,1 0-1 0 0,-1 1 0 0 0,0-1 0 0 0,0 0 0 0 0,0 0 0 0 0,0 0 1 0 0,0 0-1 0 0,0 0 0 0 0,0 0 0 0 0,0 1 0 0 0,0-1 0 0 0,0 0 1 0 0,0 0-1 0 0,0 0 0 0 0,0 0 0 0 0,0 0 0 0 0,0 0 0 0 0,0 1 1 0 0,0-1-1 0 0,0 0 0 0 0,0 0 0 0 0,0 0 0 0 0,0 0 0 0 0,0 0 1 0 0,0 0-1 0 0,0 1 0 0 0,0-1 0 0 0,-1 0 0 0 0,1 0 0 0 0,0 0 1 0 0,0 0-1 0 0,0 0 0 0 0,0 0 0 0 0,0 0 0 0 0,0 0 0 0 0,0 0 1 0 0,0 1-1 0 0,0-1 0 0 0,-1 0 0 0 0,1 0 0 0 0,0 0 0 0 0,0 0 1 0 0,-7 5 48 0 0,6-4-40 0 0,-7 4 34 0 0,1-1 0 0 0,-1 0 1 0 0,0 0-1 0 0,0-1 0 0 0,-14 5 0 0 0,-1 0 34 0 0,15-6-44 0 0,1 0-1 0 0,0 0 0 0 0,-8 1 1 0 0,-20 5 68 0 0,9 1-89 0 0,6-1-8 0 0,-1 0 1 0 0,0-2-1 0 0,-33 6 0 0 0,44-10 29 0 0,9-2-28 0 0,0 1 0 0 0,0-1 0 0 0,0 0 0 0 0,0 0 1 0 0,0 1-1 0 0,0-1 0 0 0,1 0 0 0 0,-1 0 0 0 0,0 0 0 0 0,0 0 1 0 0,0 0-1 0 0,0 0 0 0 0,0-1 0 0 0,0 1 0 0 0,0 0 1 0 0,0 0-1 0 0,0-1 0 0 0,0 1 0 0 0,0 0 0 0 0,0-1 0 0 0,0 1 1 0 0,0-1-1 0 0,2 0 2 0 0,1 0 0 0 0,-1 0 0 0 0,1 1 0 0 0,0-1-1 0 0,-1 0 1 0 0,1 1 0 0 0,0 0 0 0 0,2-1 0 0 0,141-6-330 0 0,-73 2 208 0 0,84-4 116 0 0,-113 7 0 0 0,25-3 0 0 0,-29 1-1 0 0,6 0 13 0 0,-24 3 74 0 0,-14 1 9 0 0,-11 0 100 0 0,3 1-192 0 0,0-1 1 0 0,-1 0-1 0 0,1 0 1 0 0,0 1-1 0 0,0-1 0 0 0,-1 1 1 0 0,1-1-1 0 0,0 1 1 0 0,0-1-1 0 0,-2 2 0 0 0,-10 4 13 0 0,-97 17-16 0 0,90-19 0 0 0,16-3 0 0 0,0-1 0 0 0,0 1 0 0 0,0 0 0 0 0,0 1 0 0 0,0-1 0 0 0,-5 3 0 0 0,5-3 0 0 0,-8 3 0 0 0,9 0-12 0 0,3-2 8 0 0,1-1-1 0 0,-1 0 0 0 0,1 0 1 0 0,-1 1-1 0 0,1-1 0 0 0,0 0 1 0 0,-1 0-1 0 0,1 0 1 0 0,0 0-1 0 0,0 0 0 0 0,0 0 1 0 0,1 1-1 0 0,-2-2 5 0 0,6 3-14 0 0,0 1-1 0 0,0-1 1 0 0,0 0 0 0 0,0 0-1 0 0,1-1 1 0 0,0 0-1 0 0,-1 0 1 0 0,1 0 0 0 0,9 0-1 0 0,105 17-65 0 0,-16-1-208 0 0,-57-9 201 0 0,-35-6 163 0 0,25 3-1 0 0,50 6-3 0 0,-63-5 8 0 0,-21-6-57 0 0,-1 1 0 0 0,0-1-1 0 0,0 0 1 0 0,0-1 0 0 0,7 2-1 0 0,-10-3-19 0 0,0 1-1 0 0,0 0 1 0 0,0 0-1 0 0,1 0 1 0 0,-1 0-1 0 0,0 0 1 0 0,0 0-1 0 0,0 0 1 0 0,0 0-1 0 0,0 0 1 0 0,1 0-1 0 0,-1 0 1 0 0,0 0-1 0 0,0 0 1 0 0,0 0-1 0 0,0 1 1 0 0,0-1-1 0 0,1 0 1 0 0,-1 0-1 0 0,0 0 1 0 0,0 0-1 0 0,0 0 1 0 0,0 0-1 0 0,0 0 1 0 0,0 0-1 0 0,1 0 1 0 0,-1 0-1 0 0,0 1 1 0 0,0-1-1 0 0,0 0 1 0 0,0 0-1 0 0,0 0 1 0 0,0 0-1 0 0,0 0 1 0 0,0 1-1 0 0,0-1 1 0 0,0 0-1 0 0,0 0 1 0 0,0 0-1 0 0,0 0 1 0 0,1 0-1 0 0,-1 1 1 0 0,0-1-1 0 0,0 0 1 0 0,0 0-1 0 0,0 0 1 0 0,-1 0-1 0 0,1 0 1 0 0,0 1-1 0 0,0-1 1 0 0,0 0-1 0 0,0 0 1 0 0,0 0-1 0 0,0 0 1 0 0,0 0-1 0 0,0 1 1 0 0,0-1-1 0 0,0 0 1 0 0,0 0-1 0 0,0 0 1 0 0,0 0-1 0 0,-1 0 1 0 0,1 0-1 0 0,0 1 1 0 0,-5 5 55 0 0,2-4-56 0 0,0-1-1 0 0,0 1 0 0 0,0-1 1 0 0,0 0-1 0 0,0 0 0 0 0,0 0 1 0 0,0 0-1 0 0,-1 0 0 0 0,-4 0 1 0 0,-18 5-5 0 0,18-4 15 0 0,0 1-1 0 0,0-2 1 0 0,-10 2 0 0 0,-4 1 5 0 0,-36 3-17 0 0,44-7 16 0 0,12-1-12 0 0,1 1 0 0 0,-1 0 0 0 0,1 0 1 0 0,-1 0-1 0 0,1 0 0 0 0,-1 0 0 0 0,1 0 0 0 0,-4 2 0 0 0,5-2-3 0 0,0 0-1 0 0,0 0 0 0 0,-1 0 0 0 0,1 0 0 0 0,0 0 1 0 0,0 0-1 0 0,0 0 0 0 0,0 0 0 0 0,0 0 0 0 0,-1 0 0 0 0,1 0 1 0 0,0 0-1 0 0,0 0 0 0 0,0 0 0 0 0,0 1 0 0 0,0-1 0 0 0,0 0 1 0 0,0 0-1 0 0,-1 0 0 0 0,1 0 0 0 0,0 0 0 0 0,0 0 1 0 0,0 1-1 0 0,0-1 0 0 0,0 0 0 0 0,0 0 0 0 0,0 0 0 0 0,0 0 1 0 0,0 0-1 0 0,0 1 0 0 0,0-1 0 0 0,0 0 0 0 0,0 0 0 0 0,0 0 1 0 0,0 0-1 0 0,0 1 0 0 0,0-1 0 0 0,0 0 0 0 0,0 0 1 0 0,0 0-1 0 0,0 0 0 0 0,0 0 0 0 0,0 1 0 0 0,0-1 0 0 0,0 0 1 0 0,0 0-1 0 0,0 0 0 0 0,0 0 0 0 0,1 0 0 0 0,-1 1 0 0 0,0-1 1 0 0,0 0-1 0 0,0 0 0 0 0,0 0 0 0 0,0 0 0 0 0,0 0 1 0 0,1 0-1 0 0,-1 0 0 0 0,0 0 0 0 0,0 0 0 0 0,0 1 0 0 0,0-1 1 0 0,0 0-1 0 0,1 0 0 0 0,-1 0 0 0 0,0 0 0 0 0,0 0 0 0 0,10 4-14 0 0,-10-4 12 0 0,24 2-82 0 0,-5-1 42 0 0,47 6 29 0 0,-15-2 15 0 0,59 8-2 0 0,-76-12 0 0 0,2-1 0 0 0,-20 3 0 0 0,31 1 0 0 0,-40-3 0 0 0,-1-1 0 0 0,1 2 0 0 0,0-1 0 0 0,11 4 0 0 0,-4 0 0 0 0,-13-5 0 0 0,-1 0 0 0 0,1 0 0 0 0,-1 0 0 0 0,1 0 0 0 0,-1 0 0 0 0,0 0 0 0 0,1 0 0 0 0,-1 0 0 0 0,1 0 0 0 0,-1 0 0 0 0,1 1 0 0 0,-1-1 0 0 0,1 0 0 0 0,-1 0 0 0 0,0 1 0 0 0,1-1 0 0 0,-1 0 0 0 0,0 0 0 0 0,1 1 0 0 0,-1-1 0 0 0,0 0 0 0 0,1 1 0 0 0,-1-1 0 0 0,0 1 0 0 0,0-1 0 0 0,1 0 0 0 0,-1 1 0 0 0,0-1 0 0 0,0 1 0 0 0,0-1 0 0 0,1 1 0 0 0,-1-1 0 0 0,0 0 0 0 0,0 1 0 0 0,0-1 0 0 0,0 1 0 0 0,0 0 0 0 0,0 0 0 0 0,0 1 0 0 0,0-1 0 0 0,0 1 0 0 0,0-1 0 0 0,0 1 0 0 0,-1-1 0 0 0,1 1 0 0 0,0-1 0 0 0,-1 0 0 0 0,1 1 0 0 0,-1-1 0 0 0,1 1 0 0 0,-1-1 0 0 0,0 0 0 0 0,0 0 0 0 0,1 1 0 0 0,-1-1 0 0 0,0 0 0 0 0,0 0 0 0 0,0 0 0 0 0,0 0 0 0 0,0 0 0 0 0,-1 0 0 0 0,-1 1 0 0 0,-4 3 0 0 0,0 0 0 0 0,-13 7 0 0 0,19-12 0 0 0,-62 30 0 0 0,50-23 0 0 0,0-1 0 0 0,-18 6 0 0 0,17-7 0 0 0,-25 13 0 0 0,33-14 0 0 0,6-4 0 0 0,-1 0 0 0 0,1 1 0 0 0,0-1 0 0 0,0 0 0 0 0,0 0 0 0 0,-1 0 0 0 0,1 1 0 0 0,0-1 0 0 0,0 0 0 0 0,0 0 0 0 0,0 0 0 0 0,0 1 0 0 0,0-1 0 0 0,0 0 0 0 0,0 0 0 0 0,0 1 0 0 0,-1-1 0 0 0,1 0 0 0 0,0 0 0 0 0,0 1 0 0 0,0-1 0 0 0,0 0 0 0 0,0 0 0 0 0,0 1 0 0 0,1-1 0 0 0,-1 0 0 0 0,0 0 0 0 0,0 1 0 0 0,0-1 0 0 0,0 0 0 0 0,0 0 0 0 0,0 0 0 0 0,0 1 0 0 0,0-1 0 0 0,1 0 0 0 0,-1 0 0 0 0,0 0 0 0 0,0 1 0 0 0,0-1 0 0 0,0 0 0 0 0,1 0 0 0 0,-1 0 0 0 0,7 6 0 0 0,-7-6 0 0 0,4 1 0 0 0,-1 1 0 0 0,0-1 0 0 0,1 0 0 0 0,0 0 0 0 0,-1 0 0 0 0,1-1 0 0 0,-1 1 0 0 0,1-1 0 0 0,4 0 0 0 0,36-3 0 0 0,-26 1 0 0 0,279-17 0 0 0,-181 10 150 0 0,107-6 252 0 0,-169 13-402 0 0,-16-1 0 0 0,1 3 0 0 0,53 5 0 0 0,-82-4 27 0 0,12 3 156 0 0,-21-4-179 0 0,-1 1 1 0 0,1-1-1 0 0,0 1 1 0 0,0-1-1 0 0,-1 1 0 0 0,1-1 1 0 0,0 1-1 0 0,-1-1 0 0 0,1 1 1 0 0,-1 0-1 0 0,1-1 1 0 0,-1 1-1 0 0,1 0 0 0 0,-1 0 1 0 0,1-1-1 0 0,-1 1 1 0 0,0 0-1 0 0,1 0 0 0 0,-1-1 1 0 0,0 1-1 0 0,0 0 0 0 0,1 2 1 0 0,-2-2-35 0 0,-1 1 0 0 0,1-1 0 0 0,0 1 0 0 0,-1-1 0 0 0,1 1 0 0 0,-1-1 0 0 0,-2 2 1 0 0,3-2 13 0 0,-2 1 25 0 0,1-1 0 0 0,-1 0 0 0 0,1 0 0 0 0,-1 0 0 0 0,1 0-1 0 0,-5 1 1 0 0,4-1 13 0 0,1 0 46 0 0,-10-4 44 0 0,24-10-192 0 0,-7 10 73 0 0,0 1-1 0 0,0-1 1 0 0,1 1-1 0 0,0 0 1 0 0,-1 0-1 0 0,1 1 0 0 0,6-2 1 0 0,5-1-5 0 0,82-20-52 0 0,-56 14 30 0 0,0 2-1 0 0,56-3 0 0 0,1-1-5 0 0,34-6 40 0 0,-69 13-2 0 0,-16 2 15 0 0,-37 2 13 0 0,24 2 1 0 0,-8 0-16 0 0,-27-1-7 0 0,9 2 33 0 0,4 9-14 0 0,-14-11-20 0 0,1 0 1 0 0,-1 0-1 0 0,0 0 0 0 0,0 1 1 0 0,0-1-1 0 0,0 0 1 0 0,1 1-1 0 0,-1-1 0 0 0,0 0 1 0 0,0 0-1 0 0,0 1 1 0 0,0-1-1 0 0,0 0 1 0 0,0 1-1 0 0,0-1 0 0 0,0 0 1 0 0,0 1-1 0 0,0-1 1 0 0,0 0-1 0 0,0 1 0 0 0,0-1 1 0 0,0 0-1 0 0,0 0 1 0 0,0 1-1 0 0,0-1 0 0 0,0 0 1 0 0,0 1-1 0 0,0-1 1 0 0,0 0-1 0 0,-1 1 0 0 0,1-1 1 0 0,0 0-1 0 0,0 0 1 0 0,0 1-1 0 0,-1-1 0 0 0,1 0 1 0 0,0 1-1 0 0,-11 8 61 0 0,9-8-76 0 0,-26 15 12 0 0,12-7 0 0 0,-4 1 232 0 0,31-13-219 0 0,0 0 1 0 0,0 1-1 0 0,1 0 0 0 0,-1 1 1 0 0,17 0-1 0 0,-3-1-10 0 0,-21 1-5 0 0,0 0-1 0 0,0 0 1 0 0,1 1-1 0 0,-1 0 1 0 0,4 0-1 0 0,12-2-56 0 0,-17 2 59 0 0,-1-1 0 0 0,0 1 0 0 0,0 0 0 0 0,0 0-1 0 0,1 0 1 0 0,-1 0 0 0 0,0 0 0 0 0,4 1 0 0 0,5 0 0 0 0,-10-1-1 0 0,0 0 1 0 0,1 0-1 0 0,-1 0 0 0 0,0 0 0 0 0,0 1 1 0 0,0-1-1 0 0,0 0 0 0 0,0 1 0 0 0,0-1 1 0 0,1 0-1 0 0,-1 1 0 0 0,0-1 0 0 0,1 2 0 0 0,3-2-99 0 0,-3 0 63 0 0,-1 5 41 0 0,-3 2-4 0 0,-18 14 0 0 0,18-19 0 0 0,0-1 0 0 0,0 1 0 0 0,-1 0 0 0 0,1-1 0 0 0,0 1 0 0 0,-5 2 0 0 0,-6 3 0 0 0,0 1 64 0 0,21-13 0 0 0,-3 3-75 0 0,0 0 0 0 0,0 0 0 0 0,9-5-1 0 0,-9 4 9 0 0,1 1-1 0 0,-1-1 1 0 0,10-2-1 0 0,52-19 316 0 0,-46 19-302 0 0,31-12-1 0 0,-44 15-9 0 0,0-1 0 0 0,14-1 0 0 0,14-5 0 0 0,76-40 0 0 0,-98 42 0 0 0,23-7 0 0 0,1 0 0 0 0,46-21 0 0 0,-78 32 22 0 0,1 1-1 0 0,-1 0 1 0 0,12-2-1 0 0,10-3 61 0 0,-12 4-64 0 0,1-2-36 0 0,-24 15-62 0 0,-23 9-291 0 0,29-19 334 0 0,1 0 0 0 0,-1 0 0 0 0,1 0-1 0 0,-1 0 1 0 0,1 0 0 0 0,0 0 0 0 0,-1-1-1 0 0,1 1 1 0 0,-1 0 0 0 0,1 0-1 0 0,-1 0 1 0 0,1-1 0 0 0,0 1 0 0 0,-1 0-1 0 0,1 0 1 0 0,0-1 0 0 0,-1 1 0 0 0,1 0-1 0 0,0-1 1 0 0,-1 1 0 0 0,1 0 0 0 0,-1-2-1 0 0,-6-7-2130 0 0,-1-14-1289 0 0,7 20 2310 0 0,1 1 0 0 0,-14-23-9174 0 0,0 16 7327 0 0,-11 2 1464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0.0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22 365 8431 0 0,'0'0'652'0'0,"-16"2"-1609"0"0,16-2 1021 0 0,0 0 0 0 0,-1 0 0 0 0,1 0 0 0 0,0 0 0 0 0,-1-1 0 0 0,1 1 0 0 0,0 0 0 0 0,-1 0 0 0 0,1-1 0 0 0,0 1 0 0 0,0 0 0 0 0,-1 0 0 0 0,1-1 0 0 0,0 1-1 0 0,0 0 1 0 0,0-1 0 0 0,-1 1 0 0 0,1 0 0 0 0,0-1 0 0 0,0 1 0 0 0,0 0 0 0 0,0-1 0 0 0,0 1 0 0 0,0-1 0 0 0,0 1 0 0 0,0 0 0 0 0,0-1 0 0 0,0 1 0 0 0,0 0 0 0 0,0-1 0 0 0,0 1 0 0 0,0-1 0 0 0,0 1 0 0 0,0 0 0 0 0,0-1 0 0 0,0 1 0 0 0,0 0 0 0 0,0-1 0 0 0,1 1 0 0 0,-1 0-1 0 0,0-1 1 0 0,0 1 0 0 0,0 0 0 0 0,1 0 0 0 0,-1-1 0 0 0,0 1 0 0 0,1 0 0 0 0,-1-1 0 0 0,0 1 0 0 0,0 0 0 0 0,1 0 0 0 0,-1 0 0 0 0,0 0 0 0 0,1-1 0 0 0,1 0 230 0 0,1 0 0 0 0,-1-1 1 0 0,0 1-1 0 0,0 0 0 0 0,0 1 0 0 0,1-1 1 0 0,2-1-1 0 0,54-10 2025 0 0,-24 3-1909 0 0,-27 6-312 0 0,1 1 1 0 0,0 0 0 0 0,8-1 0 0 0,11 1 392 0 0,47-11-1 0 0,-15 2-21 0 0,8-1-83 0 0,-46 6-272 0 0,108-25 417 0 0,43-8-141 0 0,11 0 16 0 0,51-15-270 0 0,-156 35-136 0 0,34-11 0 0 0,-70 17 30 0 0,42-15 84 0 0,-63 23-181 0 0,-20 4-59 0 0,1 1 0 0 0,-1 0 0 0 0,0-1-1 0 0,0 1 1 0 0,1-1 0 0 0,-1 0 0 0 0,0 0 0 0 0,0 0 0 0 0,3-2 0 0 0,-39 19-13708 0 0,18-15 9918 0 0,3 6 2850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0.50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85 6967 0 0,'1'0'35'0'0,"0"0"-1"0"0,0 0 0 0 0,0 0 0 0 0,0 0 0 0 0,1 1 0 0 0,-1-2 0 0 0,0 1 0 0 0,0 0 0 0 0,0 0 1 0 0,0 0-1 0 0,0 0 0 0 0,0-1 0 0 0,0 1 0 0 0,0 0 0 0 0,0-1 0 0 0,0 1 0 0 0,-1-1 1 0 0,1 1-1 0 0,2-2 0 0 0,10-4 1249 0 0,-11 5-1051 0 0,-1 1 1 0 0,0 0 0 0 0,0-1 0 0 0,0 0-1 0 0,0 1 1 0 0,1-1 0 0 0,-1 0 0 0 0,0 1-1 0 0,0-1 1 0 0,1-1 0 0 0,-2 1-57 0 0,1 0 1 0 0,0 0 0 0 0,0 1-1 0 0,1-1 1 0 0,-1 0 0 0 0,0 0-1 0 0,0 1 1 0 0,0-1 0 0 0,0 1-1 0 0,0-1 1 0 0,2 1 0 0 0,1-3 151 0 0,0 1 1 0 0,-1 0 0 0 0,1-1-1 0 0,-1 0 1 0 0,7-6 708 0 0,-9 8-1421 0 0,3-3 384 0 0,-4 4-1 0 0,0 0 0 0 0,0 0 0 0 0,0 0 0 0 0,0 0 0 0 0,0 0 0 0 0,0 0 0 0 0,0 0 0 0 0,0 0 0 0 0,0 0 0 0 0,0 0 0 0 0,0 0 0 0 0,0 0 0 0 0,0 1 0 0 0,0-1 0 0 0,0 0 0 0 0,0 0 0 0 0,0 0 1 0 0,0 0-1 0 0,0 0 0 0 0,0 0 0 0 0,0 0 0 0 0,0 0 0 0 0,0 0 0 0 0,0 0 0 0 0,0 0 0 0 0,0 0 0 0 0,0 0 0 0 0,0 0 0 0 0,0 0 0 0 0,0 0 0 0 0,0 0 0 0 0,0 0 0 0 0,0 0 0 0 0,0 0 0 0 0,0 0 0 0 0,0 0 1 0 0,0 0-1 0 0,0 0 0 0 0,0 0 0 0 0,0 0 0 0 0,0 0 0 0 0,1 0 0 0 0,-1 0 0 0 0,0 0 0 0 0,0 1-2 0 0,0 0 0 0 0,0 0 0 0 0,0 0 0 0 0,0 0 0 0 0,0 0 0 0 0,-1 1 0 0 0,1-1 0 0 0,0 0 0 0 0,0 0 1 0 0,-1 0-1 0 0,1 0 0 0 0,-1 0 0 0 0,1 0 0 0 0,-1 0 0 0 0,1 0 0 0 0,-1 0 0 0 0,0 0 0 0 0,1 0 0 0 0,-1-1 0 0 0,0 1 0 0 0,0 0 0 0 0,0 0 0 0 0,1-1 0 0 0,-1 1 0 0 0,-1 0 1 0 0,-1 1 3 0 0,-18 13 657 0 0,47-22-276 0 0,-14 5-1182 0 0,-1-1-1 0 0,1-1 0 0 0,14-6 0 0 0,-5 2-536 0 0,-17 6 358 0 0,1 1-1 0 0,-1-1 0 0 0,0 0 1 0 0,0 0-1 0 0,0 0 1 0 0,0-1-1 0 0,-1 1 0 0 0,1-1 1 0 0,-1 0-1 0 0,5-5 0 0 0,-1-2-8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1.12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1 920 8863 0 0,'0'0'687'0'0,"4"-6"-422"0"0,-2 4-167 0 0,-1 0-1 0 0,1 1 1 0 0,0 0-1 0 0,0-1 0 0 0,0 1 1 0 0,0 0-1 0 0,3-1 1 0 0,9-7 822 0 0,1-1-192 0 0,-1 1 1 0 0,23-11-1 0 0,5-2-558 0 0,23-11 314 0 0,-15 8 65 0 0,68-31 775 0 0,-84 41-952 0 0,32-10 269 0 0,5-2-59 0 0,81-38 473 0 0,-6 3-270 0 0,-68 27-542 0 0,19-12-110 0 0,-13 5-37 0 0,-30 17 1 0 0,70-45-1 0 0,-27 13-87 0 0,12-8-218 0 0,-78 44 119 0 0,-2 3-901 0 0,51-44 0 0 0,-55 42 212 0 0,-20 17 479 0 0,-1 0-1 0 0,0 0 1 0 0,0 0-1 0 0,0-1 0 0 0,0 1 1 0 0,-1-1-1 0 0,0 0 1 0 0,1 0-1 0 0,-1 0 1 0 0,4-9-1 0 0,-34-1-11174 0 0,26 14 11076 0 0,-3 0 0 0 0,-9 5-747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1.51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4 425 13015 0 0,'0'6'222'0'0,"-2"9"241"0"0,1 0 0 0 0,0 1-1 0 0,2 15 1 0 0,-1-27-443 0 0,0-1-1 0 0,1 1 0 0 0,0-1 1 0 0,-1 0-1 0 0,1 1 1 0 0,0-1-1 0 0,0 0 0 0 0,1 0 1 0 0,-1 0-1 0 0,1 0 1 0 0,0 0-1 0 0,-1 0 1 0 0,1 0-1 0 0,1 0 0 0 0,-1-1 1 0 0,0 1-1 0 0,1-1 1 0 0,-1 1-1 0 0,6 3 1 0 0,-4-4-99 0 0,1 0 0 0 0,0 0 1 0 0,-1-1-1 0 0,1 1 1 0 0,0-1-1 0 0,0 0 1 0 0,0 0-1 0 0,0-1 0 0 0,0 0 1 0 0,0 1-1 0 0,0-2 1 0 0,0 1-1 0 0,0 0 0 0 0,0-1 1 0 0,0 0-1 0 0,-1 0 1 0 0,1-1-1 0 0,0 1 1 0 0,6-4-1 0 0,9-4 59 0 0,-1-1 1 0 0,0-1-1 0 0,19-15 0 0 0,-18 12 139 0 0,48-32-99 0 0,37-24-31 0 0,39-25-288 0 0,8-5-687 0 0,-3 3-4217 0 0,-50 22-1041 0 0,-67 56 5509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4:31.54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50 0 8175 0 0,'5'16'948'0'0,"3"44"2448"0"0,-8-59-3555 0 0,1 0 0 0 0,-1 0 1 0 0,0-1-1 0 0,0 1 0 0 0,0 0 0 0 0,1 0 0 0 0,-1 0 0 0 0,0-1 0 0 0,0 1 0 0 0,0 0 0 0 0,0 0 0 0 0,0 0 0 0 0,-1-1 0 0 0,1 1 0 0 0,0 0 1 0 0,0 0-1 0 0,0-1 0 0 0,-1 1 0 0 0,1 0 0 0 0,0 0 0 0 0,-1-1 0 0 0,0 2 0 0 0,1-2-65 0 0,-1 1-1 0 0,0-1 1 0 0,1 0-1 0 0,-1 1 1 0 0,0-1 0 0 0,1 0-1 0 0,-1 0 1 0 0,0 0-1 0 0,0 0 1 0 0,1 0-1 0 0,-1 0 1 0 0,0 1 0 0 0,1-2-1 0 0,-1 1 1 0 0,0 0-1 0 0,0 0 1 0 0,1 0 0 0 0,-1 0-1 0 0,-1-1 1 0 0,-3 0-511 0 0,0-1 0 0 0,0-1 1 0 0,-1 1-1 0 0,-7-6 0 0 0,2 0 456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1.99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308 91 10911 0 0,'7'-3'1128'0'0,"15"-3"-772"0"0,-6 2 760 0 0,-8 4-434 0 0,-8 0-679 0 0,1 0 0 0 0,-1 0 0 0 0,0 0 0 0 0,1 0 1 0 0,-1 0-1 0 0,0 0 0 0 0,1 0 0 0 0,-1 0 0 0 0,0 0 0 0 0,1 0 0 0 0,-1 0 0 0 0,0 0 0 0 0,0 0 0 0 0,1 0 0 0 0,-1 0 0 0 0,0-1 0 0 0,1 1 0 0 0,-1 0 1 0 0,0 0-1 0 0,0 0 0 0 0,1 0 0 0 0,-1-1 0 0 0,0 1 0 0 0,1 0 0 0 0,0-2 8 0 0,-1 2 1 0 0,1 0 0 0 0,-1-1 0 0 0,0 1 1 0 0,0-1-1 0 0,1 1 0 0 0,-1 0 0 0 0,0-1 0 0 0,1 1 0 0 0,-1 0 0 0 0,1 0 0 0 0,-1-1 0 0 0,1 1 0 0 0,-1 0 0 0 0,0 0 0 0 0,1-1 0 0 0,-1 1 0 0 0,1 0 0 0 0,-1 0 0 0 0,1 0 0 0 0,-1 0 0 0 0,1 0 0 0 0,-1 0 0 0 0,1 0 1 0 0,-1 0-1 0 0,1 0 0 0 0,-1 0 0 0 0,1 0 0 0 0,-1 0 0 0 0,1 0 0 0 0,-1 0 0 0 0,1 0 0 0 0,-1 1 0 0 0,0-1 0 0 0,1 0 0 0 0,-1 0 0 0 0,1 1 0 0 0,-1-1 0 0 0,1 0 0 0 0,0 1 50 0 0,0-1-1 0 0,0 0 0 0 0,0 0 1 0 0,1 0-1 0 0,-1 0 0 0 0,0 0 1 0 0,0 0-1 0 0,0 0 0 0 0,0 0 1 0 0,1 0-1 0 0,-1 0 0 0 0,0-1 1 0 0,1 0-1 0 0,10-1 387 0 0,-6 2-339 0 0,1-1 0 0 0,-1-1 0 0 0,0 1 0 0 0,0-1 0 0 0,0 0 0 0 0,0 0 0 0 0,0-1 0 0 0,-1 0 0 0 0,9-5 0 0 0,5-2-42 0 0,2-4-57 0 0,-18 11-49 0 0,0 1 0 0 0,0 0 0 0 0,0 0 0 0 0,0 0 0 0 0,0 0 0 0 0,1 0 0 0 0,-1 1 0 0 0,1 0 0 0 0,4-2 0 0 0,-27 9-1359 0 0,-27 12 0 0 0,-50 38 1621 0 0,80-46 39 0 0,-27 12-1 0 0,-6 2 141 0 0,-71 50 642 0 0,90-54-567 0 0,-42 36 0 0 0,57-43-295 0 0,1-1 203 0 0,-17 21 0 0 0,25-27-171 0 0,6-6-200 0 0,0 0 0 0 0,-1 1 0 0 0,1-1 0 0 0,0 0 0 0 0,-1 0 0 0 0,1 1 0 0 0,0-1 0 0 0,0 0 0 0 0,-1 1 0 0 0,1-1 0 0 0,0 0 0 0 0,0 1 0 0 0,0-1 0 0 0,0 0 0 0 0,0 1 0 0 0,-1-1 0 0 0,1 0 0 0 0,0 1 0 0 0,0-1 0 0 0,0 1 0 0 0,0-1 0 0 0,0 0 0 0 0,0 1 0 0 0,7 1 239 0 0,16-6-9 0 0,-21 3-238 0 0,2 0 15 0 0,0-1 0 0 0,0 0 0 0 0,0 1 0 0 0,-1-1 0 0 0,1 0 0 0 0,4-4 0 0 0,15-8 60 0 0,49-18-290 0 0,-58 27-65 0 0,22-8 0 0 0,7-3-612 0 0,34-14-58 0 0,-65 25 838 0 0,-5 5 66 0 0,-5 2 21 0 0,-4 0-14 0 0,1-1 16 0 0,0-1 1 0 0,0 1-1 0 0,0 0 1 0 0,0-1-1 0 0,-1 1 1 0 0,1-1-1 0 0,0 1 1 0 0,0-1-1 0 0,0 0 1 0 0,-1 1-1 0 0,1-1 1 0 0,-3 0-1 0 0,-9 3-92 0 0,-17 9-134 0 0,19-9-41 0 0,0 1-1 0 0,1 1 0 0 0,-11 6 0 0 0,-63 33-5249 0 0,19-11-2404 0 0,42-18 7002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3.53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389 200 11343 0 0,'-5'-5'656'0'0,"3"4"-444"0"0,1 0 0 0 0,0 0 0 0 0,-1 0 0 0 0,1 0 0 0 0,0 0 0 0 0,0-1 0 0 0,0 1 0 0 0,0 0 0 0 0,0-1 0 0 0,0 1 0 0 0,0 0-1 0 0,0-1 1 0 0,1 1 0 0 0,-1-1 0 0 0,0 1 0 0 0,1-1 0 0 0,-1 0 0 0 0,1 1 0 0 0,0-1 0 0 0,-1-2 0 0 0,2 3 109 0 0,34-27-285 0 0,-30 26-32 0 0,0-1-1 0 0,0 1 1 0 0,0 0-1 0 0,0 0 1 0 0,1 1-1 0 0,-1-1 1 0 0,0 1-1 0 0,1 0 0 0 0,7 0 1 0 0,-1 1 150 0 0,0 0 0 0 0,0 1 0 0 0,-1 0 0 0 0,1 1 0 0 0,17 4 0 0 0,8 4 11 0 0,-26-7-105 0 0,0-1 0 0 0,17 8 0 0 0,112 46 4 0 0,-131-53-64 0 0,-1 1 0 0 0,15 8 0 0 0,-2-1 0 0 0,-19-10 7 0 0,-1 0 0 0 0,1 0 0 0 0,-1 0 0 0 0,0 0 1 0 0,1 0-1 0 0,-1 0 0 0 0,0 0 0 0 0,0 0 0 0 0,2 3 0 0 0,-2-2 122 0 0,-10 4 89 0 0,7-5-187 0 0,-1-1 0 0 0,0 1 0 0 0,0-1 0 0 0,0 1 0 0 0,1-1 1 0 0,-1 0-1 0 0,0 0 0 0 0,0 0 0 0 0,0-1 0 0 0,-3 0 1 0 0,-15 0 126 0 0,-4 0 79 0 0,-1 0 0 0 0,-30-7-1 0 0,-9 0-37 0 0,36 4-153 0 0,-53-14 0 0 0,15 2 70 0 0,-94-25 152 0 0,138 35-260 0 0,-81-32-10 0 0,53 18 20 0 0,33 12 33 0 0,1-1-1 0 0,-23-14 1 0 0,28 15-16 0 0,11 8-31 0 0,0-1 0 0 0,0 0 0 0 0,0 1 1 0 0,0-1-1 0 0,0 1 0 0 0,1-1 0 0 0,-1 0 0 0 0,0 0 0 0 0,1 1 1 0 0,-1-1-1 0 0,0 0 0 0 0,1 0 0 0 0,-2-2 0 0 0,2 3-2 0 0,0 0 0 0 0,0-1 0 0 0,0 1 0 0 0,0-1 0 0 0,0 1 0 0 0,0-1-1 0 0,0 1 1 0 0,0 0 0 0 0,0-1 0 0 0,0 1 0 0 0,0-1 0 0 0,0 1 0 0 0,0 0 0 0 0,1-1-1 0 0,-1 1 1 0 0,0-1 0 0 0,0 1 0 0 0,0 0 0 0 0,1-1 0 0 0,-1 1 0 0 0,0 0-1 0 0,0-1 1 0 0,1 0 0 0 0,0 0 2 0 0,1 0 0 0 0,-1 0 0 0 0,0 1 0 0 0,1-1 0 0 0,-1 0 0 0 0,1 0 0 0 0,-1 1 0 0 0,1-1 0 0 0,-1 1 0 0 0,1-1 0 0 0,0 1 0 0 0,-1 0 0 0 0,1-1 0 0 0,0 1 0 0 0,-1 0 0 0 0,3 0 0 0 0,149-2-287 0 0,15-2 136 0 0,-15-1 147 0 0,-91 2 72 0 0,-33 0 28 0 0,-19 1-30 0 0,-4 1-11 0 0,-10 3 16 0 0,-8 2-13 0 0,-1-1 0 0 0,0 0 0 0 0,0-1 0 0 0,-20 1-1 0 0,0 0 14 0 0,0 1-75 0 0,12-2 0 0 0,-38 8 0 0 0,36-4 2 0 0,10-3-6 0 0,0 1 0 0 0,0 0 0 0 0,-21 10 0 0 0,22-8-31 0 0,10-5 25 0 0,-1 0-1 0 0,0 0 1 0 0,0 1-1 0 0,1-1 1 0 0,-1 1 0 0 0,0 0-1 0 0,1 0 1 0 0,0 0-1 0 0,-1 0 1 0 0,1 0 0 0 0,0 0-1 0 0,0 1 1 0 0,-2 3 0 0 0,0 7-74 0 0,7-9 72 0 0,-2-2 1 0 0,1 1 10 0 0,0-1 0 0 0,0 1 1 0 0,0 0-1 0 0,0-1 0 0 0,1 1 0 0 0,-1-1 1 0 0,1 0-1 0 0,-1 1 0 0 0,1-1 1 0 0,0-1-1 0 0,0 1 0 0 0,0 0 0 0 0,0-1 1 0 0,0 1-1 0 0,6 1 0 0 0,7 1 2 0 0,31 7 0 0 0,-40-10-2 0 0,83 15 1 0 0,209 30 0 0 0,-204-33 0 0 0,1 0 0 0 0,-31-6 1 0 0,41 2-55 0 0,-70-6 40 0 0,-29-2 54 0 0,1 0 0 0 0,0 0 1 0 0,0-1-1 0 0,0 0 0 0 0,0-1 1 0 0,9-1-1 0 0,-5 2 122 0 0,-11 2-87 0 0,-8-2-47 0 0,-21 1 154 0 0,-3 0-28 0 0,12-4-103 0 0,1 2 1 0 0,-1 1-1 0 0,0 0 0 0 0,-19 3 0 0 0,-35 1-105 0 0,16-2-1 0 0,-87 1-65 0 0,118-3 84 0 0,-44 9 1 0 0,-3-1-65 0 0,58-6 84 0 0,1 0 0 0 0,-1 1 0 0 0,1 0 0 0 0,-19 8 0 0 0,32-11 16 0 0,0 0 0 0 0,0 1 0 0 0,0-1 0 0 0,0 0 0 0 0,0 1 0 0 0,0-1 0 0 0,0 0 0 0 0,0 1 0 0 0,1 0 0 0 0,-1-1 0 0 0,0 1 0 0 0,0-1-1 0 0,1 1 1 0 0,-1 0 0 0 0,0-1 0 0 0,1 1 0 0 0,-1 0 0 0 0,1 0 0 0 0,-1 0 0 0 0,1 0 0 0 0,-2 1 0 0 0,2-1 0 0 0,0 0 0 0 0,0 0 0 0 0,0 0 1 0 0,1 0-1 0 0,-1-1 0 0 0,0 1 0 0 0,0 0 0 0 0,0 0 0 0 0,1 0 1 0 0,-1 0-1 0 0,0 0 0 0 0,1-1 0 0 0,-1 1 0 0 0,1 0 0 0 0,-1 0 0 0 0,1-1 1 0 0,-1 1-1 0 0,2 1 0 0 0,1 1-7 0 0,1 1 0 0 0,0-1 0 0 0,0 0 0 0 0,0-1 0 0 0,0 1 1 0 0,0-1-1 0 0,7 3 0 0 0,20 6 4 0 0,2-3 0 0 0,-1 0 0 0 0,37 2 0 0 0,-4 1 4 0 0,73 8 409 0 0,146 0-1 0 0,-162-12-279 0 0,76-1-28 0 0,-99-3 159 0 0,-92-2-189 0 0,-8 2 24 0 0,-14 0 24 0 0,-40 0-120 0 0,-25 1 0 0 0,59-4 2 0 0,-27 5 0 0 0,-8 1-22 0 0,-78 5-127 0 0,76-4 109 0 0,31-5 18 0 0,-47 11 1 0 0,39-7 19 0 0,28-5-1 0 0,0-1-1 0 0,1 2 1 0 0,-1-1-1 0 0,0 1 1 0 0,1 0-1 0 0,-12 6 0 0 0,7-4-40 0 0,11-4 40 0 0,-1 0 0 0 0,1 0 0 0 0,0 0 0 0 0,-1 0 1 0 0,1 1-1 0 0,-1-1 0 0 0,1 0 0 0 0,0 0 0 0 0,-1 0 0 0 0,1 0 1 0 0,0 1-1 0 0,-1-1 0 0 0,1 0 0 0 0,0 0 0 0 0,-1 1 0 0 0,1-1 1 0 0,0 0-1 0 0,-1 0 0 0 0,1 1 0 0 0,0-1 0 0 0,0 0 0 0 0,-1 1 0 0 0,1-1 1 0 0,0 0-1 0 0,0 1 0 0 0,0-1 0 0 0,-1 1 0 0 0,1-1 0 0 0,0 0 1 0 0,0 1-1 0 0,0-1 0 0 0,0 1 0 0 0,0-1 0 0 0,0 0 0 0 0,0 1 1 0 0,0-1-1 0 0,0 1 0 0 0,0-1 0 0 0,0 0 0 0 0,0 1 0 0 0,0-1 0 0 0,0 1 1 0 0,1-1-1 0 0,-1 0 0 0 0,0 1 0 0 0,0-1 0 0 0,1 1 0 0 0,-1 1-8 0 0,1-1-1 0 0,0 1 0 0 0,0-1 0 0 0,0 0 1 0 0,0 1-1 0 0,0-1 0 0 0,0 0 0 0 0,0 1 1 0 0,2 0-1 0 0,3 2-2 0 0,-1-1-1 0 0,1 0 1 0 0,0 0 0 0 0,0 0 0 0 0,0 0 0 0 0,0-1-1 0 0,0 0 1 0 0,1-1 0 0 0,-1 1 0 0 0,12 0-1 0 0,34 7-38 0 0,-35-5 52 0 0,24 2-1 0 0,135 10 2 0 0,71 4 115 0 0,-142-8-105 0 0,-46-3-11 0 0,-47-7-1 0 0,0 0-1 0 0,0 0 1 0 0,0 1-1 0 0,0 1 1 0 0,-1 0-1 0 0,15 7 0 0 0,-25-10 8 0 0,0-1 0 0 0,1 1 0 0 0,-1 0-1 0 0,0-1 1 0 0,0 1 0 0 0,0 0-1 0 0,0 0 1 0 0,0 0 0 0 0,0 0-1 0 0,0 0 1 0 0,0 0 0 0 0,0 1-1 0 0,0-1 1 0 0,0 0 0 0 0,-1 0-1 0 0,1 0 1 0 0,0 1 0 0 0,-1-1-1 0 0,1 0 1 0 0,-1 1 0 0 0,0-1-1 0 0,1 1 1 0 0,-1-1 0 0 0,0 0-1 0 0,0 1 1 0 0,0-1 0 0 0,0 1-1 0 0,0-1 1 0 0,0 1 0 0 0,0-1-1 0 0,0 1 1 0 0,-1-1 0 0 0,0 2-1 0 0,0 0-8 0 0,0 0-1 0 0,-1 0 0 0 0,1-1 1 0 0,-1 1-1 0 0,0 0 1 0 0,0-1-1 0 0,0 1 0 0 0,0-1 1 0 0,0 0-1 0 0,-1 0 1 0 0,1 1-1 0 0,-1-1 0 0 0,1-1 1 0 0,-5 3-1 0 0,-10 6-17 0 0,-2-1-1 0 0,-30 10 1 0 0,16-5 37 0 0,25-10-5 0 0,0 0 0 0 0,-1-1 0 0 0,-13 3 0 0 0,20-5-9 0 0,0 0-1 0 0,0 0 1 0 0,0-1-1 0 0,0 1 1 0 0,0 0-1 0 0,0 1 1 0 0,0-1-1 0 0,0 0 1 0 0,-2 3-1 0 0,-13 6-4 0 0,6-5 17 0 0,10-1 16 0 0,1-3-14 0 0,2 6 8 0 0,-1-6-20 0 0,0 0-1 0 0,0 0 1 0 0,0 0-1 0 0,0-1 1 0 0,1 1-1 0 0,-1 0 1 0 0,0-1-1 0 0,0 1 1 0 0,1 0-1 0 0,-1-1 1 0 0,0 0-1 0 0,0 1 1 0 0,1-1-1 0 0,-1 0 1 0 0,1 0-1 0 0,-1 1 1 0 0,3-2-1 0 0,27-4-6 0 0,-2 1 3 0 0,2 6 32 0 0,34 0 255 0 0,-39-3-183 0 0,16 0-195 0 0,51-9-1 0 0,-5-1 10 0 0,16-3 212 0 0,-25 0-67 0 0,36-7-51 0 0,72-19 41 0 0,-147 31-11 0 0,68-19 204 0 0,15-11-1207 0 0,-30 5-254 0 0,-59 23 656 0 0,-23 8 113 0 0,0-1 1 0 0,14-7-1 0 0,16-8-1228 0 0,5-3-2627 0 0,-39 18 2605 0 0,0 0-1 0 0,0-1 0 0 0,-1 0 1 0 0,9-8-1 0 0,-1-1-1435 0 0,0 1 1922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4.31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259 1 6559 0 0,'1'2'507'0'0,"-1"2"-449"0"0,1 0-1 0 0,0 0 1 0 0,0-1-1 0 0,0 1 1 0 0,1 0-1 0 0,0 0 1 0 0,-1-1-1 0 0,1 1 1 0 0,0-1-1 0 0,1 0 1 0 0,-1 1-1 0 0,1-1 1 0 0,-1 0-1 0 0,1 0 1 0 0,0-1-1 0 0,0 1 1 0 0,0 0 0 0 0,0-1-1 0 0,7 4 1 0 0,-5-4-302 0 0,-1 0 0 0 0,1 0 0 0 0,0 0 0 0 0,0-1 0 0 0,-1 0 0 0 0,1 1 1 0 0,0-2-1 0 0,0 1 0 0 0,0-1 0 0 0,6 0 0 0 0,35 4-3635 0 0,-37-3 2867 0 0,-8 0 1431 0 0,1-1 0 0 0,-1 0 1 0 0,0 0-1 0 0,13 9 5531 0 0,-15-7-5101 0 0,-1 5-308 0 0,0-1 0 0 0,-1 0 0 0 0,0 0 0 0 0,0 0 0 0 0,0 0-1 0 0,-1 0 1 0 0,-5 6 0 0 0,-14 23 175 0 0,-9 16-192 0 0,-53 157 612 0 0,81-200-1064 0 0,2 1 1 0 0,-1-1-1 0 0,1 1 1 0 0,1 0-1 0 0,-1-1 0 0 0,1 1 1 0 0,1 0-1 0 0,0 0 1 0 0,0 0-1 0 0,1 0 0 0 0,0 0 1 0 0,4 17-1 0 0,-4-25-66 0 0,-1-1 0 0 0,0 1 0 0 0,1 0-1 0 0,-1 0 1 0 0,0-1 0 0 0,1 1 0 0 0,-1 0 0 0 0,1-1-1 0 0,-1 1 1 0 0,1-1 0 0 0,0 1 0 0 0,-1-1 0 0 0,1 1-1 0 0,-1-1 1 0 0,1 1 0 0 0,0-1 0 0 0,-1 1 0 0 0,1-1-1 0 0,0 0 1 0 0,0 1 0 0 0,-1-1 0 0 0,1 0 0 0 0,0 0-1 0 0,0 0 1 0 0,-1 1 0 0 0,1-1 0 0 0,0 0-1 0 0,0 0 1 0 0,0 0 0 0 0,-1 0 0 0 0,1 0 0 0 0,0-1-1 0 0,0 1 1 0 0,0 0 0 0 0,-1 0 0 0 0,1 0 0 0 0,0-1-1 0 0,0 1 1 0 0,-1 0 0 0 0,1-1 0 0 0,0 1 0 0 0,-1-1-1 0 0,2 0 1 0 0,0 0 11 0 0,1-1 0 0 0,-1 1 0 0 0,1-1 1 0 0,-1 0-1 0 0,0 0 0 0 0,1 0 0 0 0,-1 0 0 0 0,0 0 0 0 0,0 0 0 0 0,-1-1 0 0 0,4-4 0 0 0,20-42-175 0 0,-22 42 48 0 0,0 0 1 0 0,0 1-1 0 0,4-15 1 0 0,5-13-196 0 0,43-113 35 0 0,-37 92 433 0 0,-13 41-109 0 0,0 0 72 0 0,0 0 0 0 0,5-29 0 0 0,-11 27 68 0 0,1 14-90 0 0,-7 2 118 0 0,3 2-229 0 0,0 0 0 0 0,0 0 0 0 0,1 1 0 0 0,-1-1 0 0 0,1 1 0 0 0,-1 0-1 0 0,1 0 1 0 0,0 0 0 0 0,0 0 0 0 0,0 1 0 0 0,-4 5 0 0 0,-13 30-47 0 0,1 0 0 0 0,-16 49 0 0 0,-22 48-51 0 0,-60 105-167 0 0,102-213-319 0 0,-30 41 0 0 0,17-29-2374 0 0,28-40 2886 0 0,-10 13-3088 0 0,-18 17 1 0 0,2-2-1000 0 0,6-4 2915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5.10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87 11775 0 0,'9'19'919'0'0,"0"-3"-1313"0"0,-1 0 1 0 0,-1 1-1 0 0,0 0 1 0 0,6 26-1 0 0,-11-30-772 0 0,0 0-1 0 0,-1 0 1 0 0,0 1 0 0 0,-1-1 0 0 0,-1 0-1 0 0,-2 16 1 0 0,2-26 991 0 0,1-1-1 0 0,-1 1 0 0 0,0-1 1 0 0,0 1-1 0 0,0-1 1 0 0,-18 6 8113 0 0,21-10-7769 0 0,-1 0 3 0 0,1-1 1 0 0,0 1 0 0 0,-1-1 0 0 0,1 1 0 0 0,0-1 0 0 0,1 1 0 0 0,-1 0 0 0 0,0 0 0 0 0,1 0 0 0 0,-1 0 0 0 0,1 0-1 0 0,4-1 1 0 0,22-14 468 0 0,-20 11-418 0 0,0 1 0 0 0,16-7 1 0 0,59-28 669 0 0,132-30 570 0 0,-134 41-1241 0 0,-6 1-68 0 0,100-23-145 0 0,5 10-68 0 0,-146 35 58 0 0,-12 2 44 0 0,1 2 1 0 0,0 0-1 0 0,-1 2 0 0 0,36 3 0 0 0,4 12 96 0 0,-63-14-138 0 0,1-1 1 0 0,-1 0-1 0 0,0 0 0 0 0,0 0 1 0 0,0 1-1 0 0,1-1 0 0 0,-1 0 1 0 0,0 1-1 0 0,0-1 0 0 0,0 0 1 0 0,1 0-1 0 0,-1 1 1 0 0,0-1-1 0 0,0 0 0 0 0,0 1 1 0 0,0-1-1 0 0,0 0 0 0 0,0 1 1 0 0,0-1-1 0 0,0 0 0 0 0,0 1 1 0 0,0-1-1 0 0,0 0 0 0 0,0 0 1 0 0,0 1-1 0 0,0-1 0 0 0,0 0 1 0 0,0 1-1 0 0,0-1 1 0 0,0 1-1 0 0,-3 9-120 0 0,2-8 102 0 0,-1 0 0 0 0,0 0 0 0 0,0 0 0 0 0,0 0 0 0 0,0 0 0 0 0,0-1 1 0 0,0 1-1 0 0,0-1 0 0 0,0 1 0 0 0,0-1 0 0 0,-1 0 0 0 0,-4 2 0 0 0,-1 0 26 0 0,0-1 0 0 0,-15 1-1 0 0,-1 2-20 0 0,-10 2 12 0 0,-1-1 0 0 0,0-1 0 0 0,-40-1 0 0 0,46-2-464 0 0,20-1-314 0 0,1 0 0 0 0,0-1 0 0 0,-11-1 0 0 0,5 0-1168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5.47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33 9215 0 0,'24'-2'816'0'0,"1"-2"-656"0"0,2-1-160 0 0,-1 2 0 0 0,-1 1 488 0 0,0-1 64 0 0,2-2 16 0 0,-1 3 0 0 0,0 2-568 0 0,-2-2-208 0 0,-1-1 8 0 0,3 2 0 0 0,2 4-2104 0 0,-2-2-424 0 0,-1-3-88 0 0,0 0-8 0 0,0 2 2256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5.8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0 713 15463 0 0,'13'-4'1648'0'0,"115"-55"-3341"0"0,-68 31-520 0 0,21-7 367 0 0,2 4 1533 0 0,260-107 4814 0 0,-219 84-3794 0 0,28-13-266 0 0,-78 32-273 0 0,37-19 0 0 0,-71 32-242 0 0,-15 10-336 0 0,-2-1 1 0 0,0-1 0 0 0,0-1-1 0 0,27-26 1 0 0,-44 36-401 0 0,-1-1 0 0 0,0 0 0 0 0,0-1 0 0 0,-1 1 0 0 0,1-1 0 0 0,-2 0 0 0 0,1 0-1 0 0,3-11 1 0 0,-5 4-2255 0 0,-2 14 2982 0 0,0-1 0 0 0,0 1 0 0 0,0 0 0 0 0,0-1 0 0 0,0 1 0 0 0,0 0 0 0 0,-1-1 0 0 0,1 1 0 0 0,0 0 0 0 0,0 0 0 0 0,0-1 0 0 0,0 1 0 0 0,0 0 0 0 0,0-1 0 0 0,-1 1 0 0 0,1 0 0 0 0,0 0 0 0 0,0-1 0 0 0,-1 1 0 0 0,1 0 0 0 0,0 0 0 0 0,0 0 0 0 0,-1-1 0 0 0,1 1 0 0 0,0 0 0 0 0,0 0 0 0 0,-1 0 0 0 0,1 0 0 0 0,0 0 0 0 0,-1-1 0 0 0,1 1 0 0 0,0 0 0 0 0,0 0 0 0 0,-1 0 0 0 0,1 0 0 0 0,0 0 0 0 0,-1 0 0 0 0,1 0 0 0 0,-1 0 0 0 0,-9 4-664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6.20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0 118 13015 0 0,'0'0'999'0'0,"13"-7"-590"0"0,-3 5-275 0 0,0 0-1 0 0,12-5 1 0 0,14-4-901 0 0,-8 5-332 0 0,57-9-1402 0 0,29 0 1259 0 0,-26 2 2172 0 0,-21 1 582 0 0,-13-1-3843 0 0,-53 13 1893 0 0,1-1-1 0 0,0 0 1 0 0,0 1-1 0 0,-1-1 1 0 0,1 0 0 0 0,0 0-1 0 0,-1 0 1 0 0,2-1-1 0 0,12-5-3486 0 0,-6 7 2989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7.1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684 205 12583 0 0,'1'0'78'0'0,"0"0"-1"0"0,0 0 1 0 0,0 0-1 0 0,-1-1 1 0 0,1 1-1 0 0,0 0 0 0 0,0-1 1 0 0,-1 1-1 0 0,1-1 1 0 0,0 1-1 0 0,0-1 1 0 0,-1 1-1 0 0,1-1 1 0 0,1 0-1 0 0,-2 0-75 0 0,0 1 0 0 0,0 0 0 0 0,0 0-1 0 0,0-1 1 0 0,0 1 0 0 0,0 0 0 0 0,0 0 0 0 0,0-1-1 0 0,0 1 1 0 0,0 0 0 0 0,0 0 0 0 0,0-1-1 0 0,0 1 1 0 0,0 0 0 0 0,-1 0 0 0 0,1-1 0 0 0,0 1-1 0 0,0 0 1 0 0,0 0 0 0 0,0 0 0 0 0,0-1 0 0 0,0 1-1 0 0,0 0 1 0 0,-1 0 0 0 0,1 0 0 0 0,0-1 0 0 0,0 1-1 0 0,0 0 1 0 0,-1 0 0 0 0,1 0 0 0 0,-2-1-129 0 0,1 0-1 0 0,-1 0 1 0 0,0 0 0 0 0,0 0-1 0 0,1 0 1 0 0,-1 0 0 0 0,0 1 0 0 0,-2-1-1 0 0,-17-2-1039 0 0,6 0 645 0 0,0 2 0 0 0,-24-1 0 0 0,-9 3 1286 0 0,25-1 41 0 0,-33 3-1 0 0,-70 10 2255 0 0,103-12-2815 0 0,-1-1-1 0 0,0-1 0 0 0,-30-5 0 0 0,52 5-253 0 0,0 1 0 0 0,1 0 0 0 0,-1 0 0 0 0,0-1 0 0 0,1 1 0 0 0,-1-1-1 0 0,1 0 1 0 0,-1 0 0 0 0,0 1 0 0 0,1-1 0 0 0,-1 0 0 0 0,1 0 0 0 0,0 0 0 0 0,-1 0 0 0 0,1-1 0 0 0,0 1-1 0 0,0 0 1 0 0,-2-2 0 0 0,3 1 1 0 0,-1 1 1 0 0,1 0-1 0 0,0 0 0 0 0,0-1 1 0 0,0 1-1 0 0,-1 0 0 0 0,1 0 0 0 0,0-1 1 0 0,1 1-1 0 0,-1 0 0 0 0,0 0 1 0 0,0-1-1 0 0,0 1 0 0 0,1 0 0 0 0,-1 0 1 0 0,1 0-1 0 0,-1-1 0 0 0,1 1 1 0 0,-1 0-1 0 0,1 0 0 0 0,0 0 0 0 0,-1 0 1 0 0,1 0-1 0 0,0 0 0 0 0,2-1 1 0 0,5-6-17 0 0,0 1 1 0 0,1 0-1 0 0,1 0 1 0 0,-1 1 0 0 0,1 0-1 0 0,19-8 1 0 0,11-6 12 0 0,28-12-36 0 0,-46 21 134 0 0,-20 9-74 0 0,1 0-1 0 0,-1 1 1 0 0,1-1-1 0 0,0 1 1 0 0,0-1-1 0 0,0 1 1 0 0,0 0-1 0 0,0 0 1 0 0,6 0-1 0 0,1-4 15 0 0,-10 6 9 0 0,-3 2-32 0 0,0 0-7 0 0,-1 0 0 0 0,1 0 0 0 0,0 0 0 0 0,-1-1 0 0 0,0 0 0 0 0,0 1 0 0 0,1-1 0 0 0,-1 0 0 0 0,0-1 0 0 0,-1 1 0 0 0,1-1 0 0 0,0 0 0 0 0,0 0 0 0 0,-7 1 0 0 0,6-1 2 0 0,-1 0 0 0 0,1 0 0 0 0,0 1 0 0 0,0 0 0 0 0,-5 2-1 0 0,-19 6 4 0 0,-77 8 629 0 0,31-6-68 0 0,50-8-524 0 0,0-1-1 0 0,-44 0 0 0 0,58-3-37 0 0,127-10-792 0 0,-47 10-208 0 0,-38 3-80 0 0,-7 0-600 0 0,-19-2 2329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7.48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239 0 5327 0 0,'-20'8'472'0'0,"-5"-4"-376"0"0,-4-4-96 0 0,3 4 0 0 0,3 3 256 0 0,-2-1 32 0 0,-2-5 0 0 0,5 4 8 0 0,4 1-1576 0 0,4-4-320 0 0,5-5-64 0 0</inkml:trace>
  <inkml:trace contextRef="#ctx0" brushRef="#br0" timeOffset="1">1117 296 11831 0 0,'28'13'1056'0'0,"3"-4"-848"0"0,1-4-208 0 0,0 3 0 0 0,-3 4 0 0 0,-1-4 0 0 0,-3-7 0 0 0,-2 2 0 0 0,-1 0-2128 0 0,-3-2-368 0 0,-4-3-64 0 0,-4 0-24 0 0,-4-1 1616 0 0,-2-1 320 0 0,0-1 64 0 0,-4-1-112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7.87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0 331 7855 0 0,'8'-11'452'0'0,"-5"5"-348"0"0,1 1-1 0 0,-1 0 0 0 0,1 0 1 0 0,0 0-1 0 0,0 0 0 0 0,1 1 0 0 0,0 0 1 0 0,-1 0-1 0 0,1 0 0 0 0,0 0 0 0 0,1 1 1 0 0,9-5-1 0 0,27-9 630 0 0,25-9 505 0 0,-27 11-374 0 0,-27 10-270 0 0,26-8 0 0 0,2-1 368 0 0,-31 10-650 0 0,0 1-1 0 0,18-5 1 0 0,-17 6-110 0 0,-1-1 0 0 0,14-6 0 0 0,11-2 144 0 0,-28 9-377 0 0,0 0 0 0 0,0-1 0 0 0,-1 1 0 0 0,12-7 0 0 0,-17 9 1 0 0,-1-1 0 0 0,0 1 0 0 0,1 0-1 0 0,-1 0 1 0 0,0 0 0 0 0,1-1 0 0 0,-1 1 0 0 0,0 0 0 0 0,1 0-1 0 0,-1-1 1 0 0,0 1 0 0 0,0 0 0 0 0,0-1 0 0 0,1 1-1 0 0,-1 0 1 0 0,0 0 0 0 0,0-1 0 0 0,0 1 0 0 0,0-1-1 0 0,1 1 1 0 0,-1 0 0 0 0,0-1 0 0 0,0 1 0 0 0,0 0-1 0 0,0-1 1 0 0,0 1 0 0 0,0 0 0 0 0,0-1 0 0 0,0 1-1 0 0,0-1 1 0 0,0 1 0 0 0,0 0 0 0 0,0-1 0 0 0,-1 1 0 0 0,1 0-1 0 0,0-1 1 0 0,0 1 0 0 0,0 0 0 0 0,0-1 0 0 0,-1 1-1 0 0,1 0 1 0 0,0-1 0 0 0,0 1 0 0 0,0 0 0 0 0,-1 0-1 0 0,1-1 1 0 0,0 1 0 0 0,-1 0 0 0 0,1 0 0 0 0,0-1-1 0 0,0 1 1 0 0,-1 0 0 0 0,-21-11-2338 0 0,16 8 1520 0 0,-119-47-7325 0 0,109 44 7394 0 0,-24-8-759 0 0,-3 4 948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4:33.53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300 57 12583 0 0,'-1'6'228'0'0,"-1"0"0"0"0,0 0-1 0 0,0 0 1 0 0,0 0-1 0 0,-5 10 1 0 0,-4 7-115 0 0,-31 91 584 0 0,-7 15 545 0 0,33-85-1116 0 0,7-21 41 0 0,-11 44 0 0 0,12-35 69 0 0,5-24-157 0 0,1 0 1 0 0,0 0 0 0 0,0 0-1 0 0,1 1 1 0 0,0-1-1 0 0,1 13 1 0 0,-1-4 27 0 0,1-15-95 0 0,-1 1 1 0 0,1-1-1 0 0,0 1 1 0 0,0-1 0 0 0,0 1-1 0 0,0-1 1 0 0,0 1-1 0 0,1-1 1 0 0,-1 1-1 0 0,1-1 1 0 0,-1 0-1 0 0,1 1 1 0 0,0-1 0 0 0,0 1-1 0 0,0-1 1 0 0,0 0-1 0 0,0 0 1 0 0,3 3-1 0 0,-4-5-12 0 0,0 0 0 0 0,0 1 0 0 0,0-1 0 0 0,1 0 0 0 0,-1 0 0 0 0,0 1 0 0 0,1-1 0 0 0,-1 0 0 0 0,0 0 0 0 0,1 1 0 0 0,-1-1 0 0 0,0 0 0 0 0,1 0 0 0 0,-1 0 0 0 0,0 1 1 0 0,1-1-1 0 0,-1 0 0 0 0,0 0 0 0 0,1 0 0 0 0,-1 0 0 0 0,1 0 0 0 0,-1 0 0 0 0,0 0 0 0 0,1 0 0 0 0,-1 0 0 0 0,1 0 0 0 0,-1 0 0 0 0,0 0 0 0 0,1 0 0 0 0,-1 0 0 0 0,0-1 0 0 0,1 1 0 0 0,-1 0 0 0 0,0 0 0 0 0,1 0 0 0 0,-1 0 0 0 0,0-1 0 0 0,1 1 0 0 0,-1 0 0 0 0,0 0 0 0 0,1-1 0 0 0,-1 1 0 0 0,1-1 0 0 0,10-16-5 0 0,-8 12-8 0 0,10-16-112 0 0,-2-1 1 0 0,0 0-1 0 0,-1 0 1 0 0,7-27-1 0 0,-8 25 52 0 0,-6 17 70 0 0,0 1-1 0 0,-1-1 1 0 0,0 0-1 0 0,3-14 1 0 0,-3 7-30 0 0,1-13 6 0 0,-4 25 30 0 0,1 1 1 0 0,0 0-1 0 0,0-1 1 0 0,0 1-1 0 0,-1 0 1 0 0,1 0-1 0 0,0-1 1 0 0,-1 1-1 0 0,1 0 1 0 0,-1 0-1 0 0,0 0 1 0 0,1-1-1 0 0,-1 1 1 0 0,0 0-1 0 0,0 0 1 0 0,1 0-1 0 0,-1 0 1 0 0,-2-1-1 0 0,2 2 2 0 0,0-1-1 0 0,0 1 0 0 0,-1 0 1 0 0,1-1-1 0 0,0 1 0 0 0,-1 0 1 0 0,1 0-1 0 0,0-1 1 0 0,-1 1-1 0 0,1 0 0 0 0,0 1 1 0 0,-1-1-1 0 0,1 0 0 0 0,0 0 1 0 0,-1 0-1 0 0,1 1 1 0 0,0-1-1 0 0,-1 1 0 0 0,1-1 1 0 0,0 1-1 0 0,0 0 0 0 0,-2 0 1 0 0,-28 19-124 0 0,27-17 93 0 0,-9 7 90 0 0,0 1 0 0 0,1 1 0 0 0,-16 19 0 0 0,23-24-11 0 0,1-1 1 0 0,0 1-1 0 0,0 0 0 0 0,1 0 0 0 0,-4 11 1 0 0,-6 13 148 0 0,6-18-106 0 0,1 1 1 0 0,0 0 0 0 0,1 1 0 0 0,1-1 0 0 0,-4 18 0 0 0,0 15 100 0 0,1-16 37 0 0,-3 49 0 0 0,10-63-163 0 0,-2 8 57 0 0,1-1 0 0 0,2 1 0 0 0,0-1 0 0 0,6 25 0 0 0,-4-32-65 0 0,-2-10-30 0 0,0 0 0 0 0,0 0-1 0 0,1-1 1 0 0,0 1 0 0 0,0 0 0 0 0,1-1 0 0 0,0 1 0 0 0,0-1 0 0 0,0 0-1 0 0,1 0 1 0 0,8 10 0 0 0,-9-13-35 0 0,0 0 0 0 0,1 0 0 0 0,0 0 0 0 0,0 0 0 0 0,0-1 0 0 0,0 1 0 0 0,0-1 0 0 0,0 0 0 0 0,0-1 0 0 0,1 1 0 0 0,-1-1 0 0 0,1 1-1 0 0,-1-1 1 0 0,1-1 0 0 0,0 1 0 0 0,-1-1 0 0 0,1 0 0 0 0,0 0 0 0 0,-1 0 0 0 0,1 0 0 0 0,0-1 0 0 0,-1 0 0 0 0,1 0 0 0 0,-1 0 0 0 0,1-1 0 0 0,-1 1 0 0 0,0-1 0 0 0,1 0 0 0 0,-1 0 0 0 0,0-1-1 0 0,0 1 1 0 0,0-1 0 0 0,-1 0 0 0 0,6-4 0 0 0,-2-1 6 0 0,-1 0 0 0 0,1 0 0 0 0,-1 0 0 0 0,0-1 0 0 0,-1 1 0 0 0,0-1 0 0 0,-1-1 0 0 0,6-15 0 0 0,0-8 2 0 0,8-39 1 0 0,-18 69-8 0 0,6-24-152 0 0,-2 0-1 0 0,2-44 1 0 0,-6 59 110 0 0,0 0 0 0 0,-1 0 0 0 0,-1 0 0 0 0,1 0 0 0 0,-2 1-1 0 0,0-1 1 0 0,0 1 0 0 0,-8-18 0 0 0,9 26 51 0 0,1 0 1 0 0,-1 1-1 0 0,0-1 0 0 0,0 0 1 0 0,0 1-1 0 0,0-1 0 0 0,0 1 0 0 0,0 0 1 0 0,-1-1-1 0 0,1 1 0 0 0,-1 0 1 0 0,0 1-1 0 0,-4-3 0 0 0,6 3-4 0 0,0 1-1 0 0,-1-1 1 0 0,1 1 0 0 0,-1-1-1 0 0,1 1 1 0 0,-1 0 0 0 0,1 0-1 0 0,-1 0 1 0 0,1 0-1 0 0,-1 0 1 0 0,1 0 0 0 0,-1 0-1 0 0,1 0 1 0 0,0 0 0 0 0,-1 1-1 0 0,1-1 1 0 0,-1 1-1 0 0,1-1 1 0 0,-1 1 0 0 0,1 0-1 0 0,0-1 1 0 0,0 1 0 0 0,-1 0-1 0 0,1 0 1 0 0,0 0-1 0 0,0 0 1 0 0,0 0 0 0 0,0 0-1 0 0,0 0 1 0 0,0 0 0 0 0,-1 2-1 0 0,-3 4-5 0 0,-1 1 0 0 0,2 0 0 0 0,-1 0 0 0 0,1 1 0 0 0,1-1-1 0 0,-5 14 1 0 0,-8 56 20 0 0,13-64-5 0 0,1 9 20 0 0,1 0 0 0 0,1 1 0 0 0,5 43 0 0 0,-4-55-9 0 0,24 127 204 0 0,-17-104-156 0 0,-1-3 99 0 0,17 47-1 0 0,-20-68-135 0 0,0 0-1 0 0,1-1 0 0 0,1 1 1 0 0,0-1-1 0 0,0-1 1 0 0,1 1-1 0 0,14 15 0 0 0,-19-23-34 0 0,0 0 0 0 0,1 0-1 0 0,-1-1 1 0 0,0 1 0 0 0,1-1-1 0 0,-1 1 1 0 0,1-1 0 0 0,-1 0-1 0 0,1 0 1 0 0,-1 0 0 0 0,5 1-1 0 0,-6-2 4 0 0,1 1-1 0 0,-1-1 0 0 0,1 0 1 0 0,-1 0-1 0 0,1 0 1 0 0,-1 0-1 0 0,1-1 0 0 0,-1 1 1 0 0,0 0-1 0 0,1-1 1 0 0,-1 1-1 0 0,0-1 0 0 0,1 1 1 0 0,-1-1-1 0 0,0 1 0 0 0,1-1 1 0 0,-1 0-1 0 0,0 0 1 0 0,0 0-1 0 0,0 0 0 0 0,0 0 1 0 0,0 0-1 0 0,2-2 1 0 0,6-8 17 0 0,-1 2 24 0 0,-1 0 1 0 0,1-1-1 0 0,-2 0 1 0 0,11-21-1 0 0,-12 19-5 0 0,0 0 0 0 0,-1 0 0 0 0,0-1 0 0 0,-1 0 0 0 0,0 1 0 0 0,-1-1 0 0 0,0-26 0 0 0,1-12 40 0 0,-1 38-82 0 0,-1 0 1 0 0,0 0-1 0 0,-2 0 0 0 0,-1-18 1 0 0,-1 13-32 0 0,-1-1 1 0 0,0 0 0 0 0,-2 1-1 0 0,-13-32 1 0 0,10 30-16 0 0,3 7-21 0 0,0 1 0 0 0,-1-1 0 0 0,0 1 0 0 0,-1 0 0 0 0,0 1 0 0 0,-18-19 0 0 0,25 29 60 0 0,0 0-1 0 0,0 0 0 0 0,0 0 1 0 0,0 1-1 0 0,0-1 0 0 0,-1 0 1 0 0,1 0-1 0 0,0 1 0 0 0,-1-1 1 0 0,1 1-1 0 0,-1-1 0 0 0,1 1 1 0 0,0-1-1 0 0,-1 1 0 0 0,1 0 1 0 0,-1 0-1 0 0,1 0 0 0 0,-1 0 1 0 0,1 0-1 0 0,-3 0 0 0 0,2 1 0 0 0,0-1 0 0 0,0 1 0 0 0,0 0 0 0 0,1 0 0 0 0,-1 0 0 0 0,0 0 0 0 0,0 0 0 0 0,0 0 0 0 0,1 1 0 0 0,-1-1 0 0 0,1 0 0 0 0,-3 3 0 0 0,-1 3-4 0 0,0-1 1 0 0,1 1 0 0 0,-1 0-1 0 0,2 0 1 0 0,-1 1 0 0 0,-3 9-1 0 0,3-3 8 0 0,0 1-1 0 0,1 0 1 0 0,1 0-1 0 0,0 0 1 0 0,1 1-1 0 0,0-1 1 0 0,3 21-1 0 0,19 106 161 0 0,-21-140-151 0 0,7 25 168 0 0,1 1-1 0 0,18 43 1 0 0,-22-62-128 0 0,1 0-1 0 0,0 0 0 0 0,0-1 1 0 0,1 1-1 0 0,9 10 0 0 0,-13-16-38 0 0,0-1 0 0 0,0 0 0 0 0,1 1 0 0 0,-1-1 0 0 0,0 0 0 0 0,1 0 1 0 0,0-1-1 0 0,-1 1 0 0 0,1 0 0 0 0,0-1 0 0 0,0 0 0 0 0,0 1 0 0 0,0-1 0 0 0,0 0 0 0 0,0-1 0 0 0,0 1 0 0 0,0 0 0 0 0,0-1 0 0 0,0 0 0 0 0,6 0 0 0 0,-5-1-3 0 0,1-1 0 0 0,-1 0 0 0 0,0 0 0 0 0,0 0 0 0 0,0 0 0 0 0,0-1 0 0 0,-1 0 0 0 0,1 1 0 0 0,-1-1 0 0 0,1-1 0 0 0,-1 1 0 0 0,5-7 0 0 0,-1-3 39 0 0,9-25 1 0 0,-13 31 9 0 0,-1 2-13 0 0,-1 0 0 0 0,0 0 1 0 0,0 0-1 0 0,-1-1 0 0 0,1 1 0 0 0,-1-8 0 0 0,1-12 74 0 0,0 17-108 0 0,-1 0 1 0 0,0 0-1 0 0,0 0 0 0 0,0 1 1 0 0,-1-1-1 0 0,-1 0 0 0 0,1 0 1 0 0,-3-7-1 0 0,-3-20-46 0 0,6 27-5 0 0,-1 0 0 0 0,1 0 0 0 0,-7-15 0 0 0,-33-68-361 0 0,32 70 211 0 0,-17-27 1 0 0,-7-12-115 0 0,9 8 80 0 0,-18-43-131 0 0,26 57 256 0 0,6 16 2 0 0,2-1-1 0 0,-9-32 1 0 0,11 30 21 0 0,2 11 31 0 0,1-1 1 0 0,1 0 0 0 0,0 0 0 0 0,0-19-1 0 0,2 15-2 0 0,2 0 0 0 0,-1 0 0 0 0,2 1 0 0 0,1-1 0 0 0,0 1 0 0 0,1 0 0 0 0,1 0 0 0 0,1 0 0 0 0,10-18 0 0 0,-6 15 45 0 0,-6 12-1 0 0,-1 0 0 0 0,2 0-1 0 0,-1 0 1 0 0,13-13 0 0 0,-9 13 15 0 0,-7 5 2 0 0,2 1 0 0 0,-1-1 0 0 0,0 1 0 0 0,1 0 0 0 0,0 0 0 0 0,0 0 1 0 0,0 0-1 0 0,0 1 0 0 0,4-3 0 0 0,-4 4 3 0 0,-1 0 1 0 0,0 0 0 0 0,0 1 0 0 0,0-1 0 0 0,1 0-1 0 0,-1 1 1 0 0,5 0 0 0 0,-7 0-7 0 0,0 0 0 0 0,0 0 0 0 0,-1 0 1 0 0,1 0-1 0 0,0 1 0 0 0,0-1 0 0 0,0 0 0 0 0,0 1 0 0 0,-1-1 0 0 0,1 1 0 0 0,0-1 1 0 0,0 1-1 0 0,-1-1 0 0 0,1 1 0 0 0,0-1 0 0 0,-1 1 0 0 0,1 0 0 0 0,0-1 1 0 0,-1 1-1 0 0,1 0 0 0 0,-1 0 0 0 0,1-1 0 0 0,-1 1 0 0 0,0 0 0 0 0,1 0 0 0 0,-1 0 1 0 0,0-1-1 0 0,1 1 0 0 0,-1 0 0 0 0,0 0 0 0 0,0 1 0 0 0,5 15 24 0 0,-4-15-21 0 0,0 0 1 0 0,-1 0 0 0 0,1 0-1 0 0,0 1 1 0 0,-1-1 0 0 0,0 0 0 0 0,1 1-1 0 0,-1-1 1 0 0,0 0 0 0 0,-1 4-1 0 0,-12 68 241 0 0,11-57-125 0 0,-2 0 1 0 0,-7 22 0 0 0,-3 8 166 0 0,-5 15 225 0 0,6-25-207 0 0,3-10-110 0 0,7-21-131 0 0,0 0 0 0 0,1 0 0 0 0,0 1 0 0 0,-2 7 0 0 0,0-2 130 0 0,9-21-77 0 0,17-25-118 0 0,-16 23 0 0 0,14-17 0 0 0,8-10-43 0 0,-20 25 6 0 0,18-19 0 0 0,8-9-31 0 0,-20 24-17 0 0,16-17-1 0 0,71-59-238 0 0,-83 78 297 0 0,-9 8-134 0 0,0-1-1 0 0,9-10 0 0 0,-13 14 36 0 0,-32 16 244 0 0,16-8-14 0 0,1 1 0 0 0,-21 12 0 0 0,16-7-99 0 0,8-6-8 0 0,1 1 0 0 0,-1 0 0 0 0,1 0 0 0 0,0 0 0 0 0,-9 11 0 0 0,7-5-51 0 0,-3 2-8 0 0,1 1 0 0 0,0 0 0 0 0,-10 20 1 0 0,-5 10 208 0 0,17-32-94 0 0,0 1 0 0 0,-7 16 0 0 0,-5 13-53 0 0,12-28 0 0 0,-9 24 0 0 0,6-11 0 0 0,7-20 0 0 0,1 0 0 0 0,0 1 0 0 0,-2 8 0 0 0,2-6 0 0 0,2-6 0 0 0,3-6 0 0 0,3-5 0 0 0,-1-2-28 0 0,0 0 0 0 0,1 0 0 0 0,-1 0 0 0 0,2 1-1 0 0,8-11 1 0 0,7-11-59 0 0,60-89-257 0 0,-26 47-17 0 0,-14 19-70 0 0,50-71-113 0 0,-89 122 546 0 0,-1 2 2 0 0,-1-1-1 0 0,1 1 0 0 0,-1-1 1 0 0,0 0-1 0 0,1 1 1 0 0,-1-1-1 0 0,0 1 0 0 0,1-1 1 0 0,-1 1-1 0 0,0-1 0 0 0,0 0 1 0 0,0 1-1 0 0,1-1 0 0 0,-1 0 1 0 0,0 1-1 0 0,0-1 0 0 0,0 0 1 0 0,0 1-1 0 0,0-1 1 0 0,0 0-1 0 0,-1 0 0 0 0,-13 7 377 0 0,9-3-321 0 0,1 1 0 0 0,-1-1 1 0 0,1 1-1 0 0,-4 6 0 0 0,-8 7 77 0 0,-16 18 105 0 0,1 2-1 0 0,1 1 0 0 0,-27 47 1 0 0,-7 9-117 0 0,32-46-52 0 0,2 1 1 0 0,-39 88 0 0 0,63-120-75 0 0,0 0-1 0 0,-5 27 1 0 0,6-26-63 0 0,3-5-50 0 0,0-1 0 0 0,1 1 0 0 0,1 0-1 0 0,0 0 1 0 0,0 0 0 0 0,1 0 0 0 0,1 0 0 0 0,0 0-1 0 0,7 20 1 0 0,-8-31 53 0 0,0 1 1 0 0,0-1-1 0 0,0 0 0 0 0,0 0 0 0 0,1 0 0 0 0,-1 0 0 0 0,0 0 1 0 0,1 0-1 0 0,0 0 0 0 0,-1-1 0 0 0,1 1 0 0 0,3 1 0 0 0,-4-2 26 0 0,0 0-1 0 0,0-1 0 0 0,0 1 1 0 0,0-1-1 0 0,0 1 0 0 0,0-1 1 0 0,0 1-1 0 0,0-1 0 0 0,0 0 1 0 0,0 0-1 0 0,0 1 0 0 0,0-1 1 0 0,0 0-1 0 0,0 0 0 0 0,0 0 1 0 0,0 0-1 0 0,0 0 0 0 0,1-1 1 0 0,-1 1-1 0 0,0 0 0 0 0,0 0 1 0 0,0-1-1 0 0,0 1 0 0 0,0 0 1 0 0,0-1-1 0 0,0 1 0 0 0,0-1 1 0 0,0 0-1 0 0,1 0 0 0 0,6-6-176 0 0,-6 6 210 0 0,0 0 0 0 0,0-1 0 0 0,-1 1 0 0 0,1-1 0 0 0,0 1 0 0 0,-1-1 0 0 0,0 1 0 0 0,3-4 0 0 0,1 0-16 0 0,-5 5 18 0 0,0 0 0 0 0,0 0 0 0 0,0 0 0 0 0,0 0 1 0 0,0 1-1 0 0,0-1 0 0 0,0 0 0 0 0,0 0 0 0 0,0 0 0 0 0,0 0 0 0 0,0 0 0 0 0,0 0 0 0 0,0 0 0 0 0,0 0 0 0 0,0 0 0 0 0,0 0 0 0 0,1 0 0 0 0,-1 0 0 0 0,0 0 0 0 0,0 0 0 0 0,0 0 1 0 0,0 0-1 0 0,0 0 0 0 0,0 0 0 0 0,0 0 0 0 0,0 0 0 0 0,0 0 0 0 0,0 0 0 0 0,0 0 0 0 0,0 0 0 0 0,0 0 0 0 0,1 0 0 0 0,-1 0 0 0 0,0 0 0 0 0,0 0 0 0 0,0 0 0 0 0,0 0 0 0 0,0 0 1 0 0,0 0-1 0 0,0 0 0 0 0,0 0 0 0 0,0 0 0 0 0,0 0 0 0 0,0 0 0 0 0,-45 117 1223 0 0,10-22-87 0 0,29-82-962 0 0,1 0 0 0 0,0 1-1 0 0,0 0 1 0 0,2 0 0 0 0,0 0-1 0 0,0 0 1 0 0,-1 24 0 0 0,4-37-173 0 0,0 0 0 0 0,0-1 0 0 0,0 1 1 0 0,0 0-1 0 0,0-1 0 0 0,1 1 0 0 0,-1-1 1 0 0,0 1-1 0 0,0 0 0 0 0,0-1 0 0 0,0 1 1 0 0,1-1-1 0 0,-1 1 0 0 0,0 0 0 0 0,1-1 1 0 0,-1 1-1 0 0,0-1 0 0 0,1 1 0 0 0,-1-1 1 0 0,1 1-1 0 0,-1-1 0 0 0,1 0 0 0 0,-1 1 1 0 0,1-1-1 0 0,-1 1 0 0 0,1-1 0 0 0,-1 0 1 0 0,1 1-1 0 0,-1-1 0 0 0,2 0 0 0 0,-1 0 1 0 0,1 1 0 0 0,-1-1-1 0 0,1 0 1 0 0,0-1-1 0 0,-1 1 1 0 0,1 0-1 0 0,0 0 1 0 0,-1-1 0 0 0,1 1-1 0 0,-1-1 1 0 0,3 0-1 0 0,4-3-11 0 0,-1 1-1 0 0,-1-2 1 0 0,1 1-1 0 0,7-6 1 0 0,8-10-27 0 0,0 0-1 0 0,30-40 1 0 0,-35 42-12 0 0,32-30 0 0 0,-6 7-50 0 0,-6 5-104 0 0,16-17-665 0 0,-18 18-231 0 0,-40 43 1147 0 0,0-1 0 0 0,-1 0 1 0 0,-7 6-1 0 0,-6 7 149 0 0,-12 15 126 0 0,17-22-116 0 0,2 2 0 0 0,-20 28 0 0 0,-7 11 262 0 0,24-34-215 0 0,-14 23 1 0 0,9-12-18 0 0,11-16-114 0 0,0 0-1 0 0,-10 23 1 0 0,11-20-122 0 0,6-15 0 0 0,0 0 0 0 0,1 1 0 0 0,-1-1 0 0 0,1 1 0 0 0,0 0 0 0 0,0-1 0 0 0,0 1 0 0 0,0 0 0 0 0,1 0 0 0 0,-1 5 0 0 0,1-8 0 0 0,0 1 0 0 0,0-1 0 0 0,1 1 0 0 0,-1-1 0 0 0,0 1 0 0 0,0-1 0 0 0,1 0 0 0 0,-1 1 0 0 0,1-1 0 0 0,-1 1 0 0 0,1-1 0 0 0,0 0 0 0 0,-1 1 0 0 0,1-1 0 0 0,1 2 0 0 0,-1-3 0 0 0,0 1 0 0 0,1-1 0 0 0,-1 1 0 0 0,0-1 0 0 0,1 1 0 0 0,-1-1 0 0 0,0 1 0 0 0,1-1 0 0 0,-1 0 0 0 0,0 0 0 0 0,1 0 0 0 0,-1 0 0 0 0,1 0 0 0 0,-1 0 0 0 0,0 0 0 0 0,1-1 0 0 0,2 0 0 0 0,19-2-149 0 0,-11 2-143 0 0,0-1 1 0 0,20-6-1 0 0,-19 4-791 0 0,1-1-1 0 0,-1 0 1 0 0,0-1 0 0 0,0-1-1 0 0,0 0 1 0 0,13-10-1 0 0,-12 6-3717 0 0,19-23 0 0 0,-28 29 3598 0 0,6-5 240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8.3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414 36 13327 0 0,'0'0'1027'0'0,"5"-16"1194"0"0,-21 11-2198 0 0,0 1-1 0 0,1 1 0 0 0,-1 0 0 0 0,-1 1 1 0 0,-19 0-1 0 0,27 2-68 0 0,-61 1-284 0 0,25 0 279 0 0,22 0 169 0 0,-32 6 0 0 0,34-4 27 0 0,-40 9 359 0 0,59-12-479 0 0,-3 1 11 0 0,-4 11 26 0 0,9-11-60 0 0,0 0 1 0 0,-1-1-1 0 0,1 1 0 0 0,0-1 1 0 0,0 1-1 0 0,-1 0 0 0 0,1-1 1 0 0,0 1-1 0 0,0 0 0 0 0,0-1 1 0 0,0 1-1 0 0,0 0 0 0 0,0-1 1 0 0,0 1-1 0 0,0 0 0 0 0,0-1 1 0 0,0 1-1 0 0,0 0 0 0 0,0-1 1 0 0,0 1-1 0 0,1-1 0 0 0,-1 1 1 0 0,0 0-1 0 0,1 0 0 0 0,0 0-3 0 0,0 0 0 0 0,0 1 0 0 0,0-1 0 0 0,0 0 0 0 0,0 0 0 0 0,0 0 0 0 0,1 0 0 0 0,-1-1 0 0 0,0 1 0 0 0,3 1 0 0 0,3 1-17 0 0,1 0 0 0 0,0-1 0 0 0,10 2-1 0 0,-12-2 18 0 0,16 2-2 0 0,27 1-1 0 0,-6 0 355 0 0,100 12 823 0 0,-97-12-1855 0 0,-28-3 275 0 0,29 5-1 0 0,19 0 478 0 0,-56-6 100 0 0,-6-4 158 0 0,-5 2-317 0 0,1 1 0 0 0,0-1 0 0 0,-1 1 0 0 0,1-1-1 0 0,0 1 1 0 0,-1 0 0 0 0,1-1 0 0 0,-1 1 0 0 0,1 0 0 0 0,0-1 0 0 0,-1 1 0 0 0,1 0 0 0 0,-1-1 0 0 0,1 1-1 0 0,-1 0 1 0 0,1 0 0 0 0,-1 0 0 0 0,1-1 0 0 0,-1 1 0 0 0,0 0 0 0 0,1 0 0 0 0,-1 0 0 0 0,1 0 0 0 0,-1 0-1 0 0,1 0 1 0 0,-2 0 0 0 0,-32-3 229 0 0,22 1-133 0 0,1 1 0 0 0,-17 0-1 0 0,-52-2-107 0 0,60 5-4 0 0,0-2 0 0 0,-26-1 0 0 0,-5-2-32 0 0,32 3 24 0 0,-20-3 0 0 0,37 4 10 0 0,1-2 3 0 0,0 1 0 0 0,1 0 0 0 0,-1 0 0 0 0,1 0 0 0 0,-1 0 0 0 0,0 0 0 0 0,1-1 0 0 0,-1 1 0 0 0,1 0 0 0 0,-1-1 1 0 0,1 1-1 0 0,-1 0 0 0 0,0-1 0 0 0,1 1 0 0 0,0-1 0 0 0,-1 1 0 0 0,1-1 0 0 0,-1 1 0 0 0,1-1 0 0 0,-1 0 0 0 0,1 0 21 0 0,0 0 0 0 0,-1-1 0 0 0,1 1 0 0 0,0-1 0 0 0,0 1 0 0 0,0 0 0 0 0,0-1 0 0 0,1 1 0 0 0,-1 0 0 0 0,0-1 0 0 0,0 1 0 0 0,1 0 0 0 0,0-3 0 0 0,1 2-10 0 0,0 0-1 0 0,0 1 1 0 0,0-1-1 0 0,0 0 1 0 0,0 1 0 0 0,0-1-1 0 0,0 1 1 0 0,0 0-1 0 0,0 0 1 0 0,1 0-1 0 0,-1 0 1 0 0,1 0-1 0 0,2 0 1 0 0,6-3 13 0 0,-3 1-17 0 0,-1 1 0 0 0,1 0 0 0 0,-1 1-1 0 0,1-1 1 0 0,10 1 0 0 0,-6 0-16 0 0,-6 0-19 0 0,1 1 1 0 0,-1 0 0 0 0,1 0 0 0 0,-1 1 0 0 0,1 0 0 0 0,-1 0 0 0 0,1 0 0 0 0,-1 1 0 0 0,0 0 0 0 0,0 0 0 0 0,10 5 0 0 0,-13-5 14 0 0,-1-1 1 0 0,1 1-1 0 0,0 0 0 0 0,-1 0 1 0 0,1 0-1 0 0,-1 0 0 0 0,0 0 1 0 0,0 1-1 0 0,0-1 0 0 0,0 1 1 0 0,0-1-1 0 0,-1 1 0 0 0,1 0 0 0 0,-1-1 1 0 0,1 1-1 0 0,-1 0 0 0 0,0 0 1 0 0,0 0-1 0 0,0 0 0 0 0,-1 0 1 0 0,1 0-1 0 0,-1 1 0 0 0,0-1 1 0 0,1 0-1 0 0,-2 0 0 0 0,1 4 1 0 0,-4 13-47 0 0,0 1 0 0 0,-2-1 0 0 0,0 1-1 0 0,-10 19 1 0 0,3-4 39 0 0,-34 64 30 0 0,35-72 38 0 0,9-21-36 0 0,0-1 1 0 0,0 1-1 0 0,1-1 0 0 0,0 1 0 0 0,0 0 0 0 0,-1 7 0 0 0,2-6-9 0 0,1 0-1 0 0,0 0 0 0 0,0 0 1 0 0,1 11-1 0 0,0-15-2 0 0,0-1 0 0 0,0 0 1 0 0,0 1-1 0 0,1-1 0 0 0,-1 0 0 0 0,1 0 0 0 0,0 0 0 0 0,0 0 1 0 0,0 0-1 0 0,0 0 0 0 0,0 0 0 0 0,5 3 0 0 0,2 2-487 0 0,2 0 0 0 0,-1-1 0 0 0,1-1 1 0 0,11 6-1 0 0,-1-1-323 0 0,-13-6 278 0 0,1-2 0 0 0,12 5 1 0 0,10 4-760 0 0,-4-1-842 0 0,1-1 0 0 0,54 11 0 0 0,-46-12-372 0 0,42 15 0 0 0,-49-11 2012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9.48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 1 9727 0 0,'0'0'750'0'0,"-8"6"-366"0"0,5 1-59 0 0,1 0 1 0 0,0 0 0 0 0,0 0-1 0 0,0 1 1 0 0,1-1 0 0 0,0 0-1 0 0,1 1 1 0 0,-1-1 0 0 0,1 0-1 0 0,2 10 1 0 0,1 8 158 0 0,12 41 0 0 0,-11-50-256 0 0,3 9-80 0 0,2-1-1 0 0,0 0 1 0 0,2-1-1 0 0,0 0 1 0 0,1 0 0 0 0,2-2-1 0 0,0 1 1 0 0,20 21-1 0 0,-25-32-108 0 0,1-2 0 0 0,0 1 0 0 0,15 11 0 0 0,-20-17-87 0 0,0-1 1 0 0,1 1-1 0 0,-1-1 0 0 0,1-1 0 0 0,-1 1 0 0 0,1-1 0 0 0,0 0 0 0 0,0 0 0 0 0,10 2 1 0 0,-15-4-12 0 0,0 0 1 0 0,0 0-1 0 0,0 1 1 0 0,0-1-1 0 0,0 0 1 0 0,0 0-1 0 0,0 0 1 0 0,0 0 0 0 0,0 0-1 0 0,0 0 1 0 0,0 0-1 0 0,0-1 1 0 0,0 1-1 0 0,0 0 1 0 0,0-1-1 0 0,0 1 1 0 0,0 0-1 0 0,0-1 1 0 0,0 1 0 0 0,0-1-1 0 0,0 1 1 0 0,0-1-1 0 0,-1 0 1 0 0,1 1-1 0 0,0-1 1 0 0,0 0-1 0 0,-1 0 1 0 0,1 1 0 0 0,0-1-1 0 0,-1 0 1 0 0,1 0-1 0 0,-1 0 1 0 0,1 0-1 0 0,-1 0 1 0 0,0 0-1 0 0,1 0 1 0 0,-1 0 0 0 0,0 0-1 0 0,0 0 1 0 0,0 0-1 0 0,1 0 1 0 0,-1 0-1 0 0,0 0 1 0 0,0 0-1 0 0,-1 0 1 0 0,1 0-1 0 0,0 0 1 0 0,0 0 0 0 0,0 0-1 0 0,-1-1 1 0 0,-1-5-644 0 0,0 0 0 0 0,0 0 0 0 0,0 1-1 0 0,-1-1 1 0 0,-7-11 0 0 0,-35-54-7515 0 0,33 54 7470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39.83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11343 0 0,'3'4'165'0'0,"0"1"0"0"0,-1-1 1 0 0,1 1-1 0 0,-1 0 0 0 0,0-1 0 0 0,0 1 0 0 0,0 0 0 0 0,-1 0 0 0 0,0 0 0 0 0,1 7 0 0 0,5 14 246 0 0,15 41 285 0 0,43 88 1 0 0,-48-121-788 0 0,1-1 1 0 0,2-1-1 0 0,1-1 1 0 0,34 38-1 0 0,-42-55-468 0 0,28 25-1 0 0,-36-35 157 0 0,0-1-1 0 0,0 1 1 0 0,0-1-1 0 0,0 0 1 0 0,1 0-1 0 0,0 0 1 0 0,-1-1-1 0 0,1 0 1 0 0,0 0-1 0 0,7 1 1 0 0,-11-3 213 0 0,-1 0-1 0 0,0 0 1 0 0,1 0 0 0 0,-1 0 0 0 0,0 0 0 0 0,0 0 0 0 0,1 0 0 0 0,-1 0 0 0 0,0-1-1 0 0,1 1 1 0 0,-1 0 0 0 0,0-1 0 0 0,0 1 0 0 0,1-1 0 0 0,-1 1 0 0 0,0-1 0 0 0,0 0-1 0 0,0 0 1 0 0,0 1 0 0 0,0-1 0 0 0,0 0 0 0 0,1-1 0 0 0,0-1-296 0 0,1-1 1 0 0,-1 1 0 0 0,0-1-1 0 0,-1 1 1 0 0,1-1 0 0 0,1-4-1 0 0,4-11-209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0.19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1 298 13447 0 0,'2'-35'1483'0'0,"-3"28"-1282"0"0,1 1-1 0 0,0 0 1 0 0,1-1 0 0 0,0 1-1 0 0,0 0 1 0 0,0-1 0 0 0,3-7-1 0 0,-4 13-183 0 0,1 1 0 0 0,-1 0 0 0 0,0 0 0 0 0,0 0 0 0 0,0 0 0 0 0,0 0 0 0 0,0 0 0 0 0,0 0-1 0 0,0 0 1 0 0,0 0 0 0 0,0-1 0 0 0,0 1 0 0 0,0 0 0 0 0,1 0 0 0 0,-1 0 0 0 0,0 0 0 0 0,0 0 0 0 0,0 0-1 0 0,0 0 1 0 0,0 0 0 0 0,0 0 0 0 0,0 0 0 0 0,1 0 0 0 0,-1 0 0 0 0,0 0 0 0 0,0 0 0 0 0,0 0 0 0 0,0 0 0 0 0,0 0-1 0 0,0 0 1 0 0,1 0 0 0 0,-1 0 0 0 0,0 0 0 0 0,0 0 0 0 0,0 0 0 0 0,0 0 0 0 0,0 0 0 0 0,0 0 0 0 0,0 0 0 0 0,1 0-1 0 0,-1 0 1 0 0,0 1 0 0 0,0-1 0 0 0,0 0 0 0 0,7 7 253 0 0,4 9-225 0 0,18 45-245 0 0,8 35 93 0 0,-11-23 134 0 0,29 81 227 0 0,41 92 168 0 0,-89-235-288 0 0,-7-11-130 0 0,0 0 0 0 0,0 0 0 0 0,0 0 0 0 0,0 0 0 0 0,0 0 0 0 0,0 0 0 0 0,0 0 0 0 0,0 0 1 0 0,0 0-1 0 0,1 0 0 0 0,-1 0 0 0 0,0 0 0 0 0,0 0 0 0 0,0 0 0 0 0,0 0 0 0 0,0 0 0 0 0,0 0 0 0 0,0 0 0 0 0,0-1 0 0 0,0 1 0 0 0,0 0 0 0 0,0 0 0 0 0,0 0 0 0 0,0 0 0 0 0,1 0 0 0 0,-1 0 0 0 0,0 0 0 0 0,0 0 0 0 0,0 0 0 0 0,0 0 0 0 0,0 0 0 0 0,0 0 0 0 0,0-1 0 0 0,0 1 0 0 0,0 0 0 0 0,0 0 0 0 0,0 0 0 0 0,0 0 0 0 0,0 0 0 0 0,0 0 0 0 0,0 0 0 0 0,0 0 0 0 0,0 0 0 0 0,0-1 0 0 0,0 1 0 0 0,0 0 0 0 0,0 0 0 0 0,0 0 0 0 0,0 0 0 0 0,0 0 1 0 0,0 0-1 0 0,0 0 0 0 0,0 0 0 0 0,-1 0 0 0 0,1 0 0 0 0,-3-26 376 0 0,1 19-369 0 0,-52-212 447 0 0,29 129-673 0 0,0 2 55 0 0,-18-73-74 0 0,33 111 134 0 0,2-2-1 0 0,-2-82 1 0 0,8 117 189 0 0,0-3 70 0 0,3 25-166 0 0,-1-1 1 0 0,1 1 0 0 0,-1-1-1 0 0,1 1 1 0 0,0-1 0 0 0,2 5-1 0 0,4 15-136 0 0,41 205-412 0 0,-29-146 519 0 0,9 50 6 0 0,96 374-4 0 0,-85-392-723 0 0,-29-92-459 0 0,0 0 1 0 0,24 37-1 0 0,-34-59 1103 0 0,1 0 1 0 0,-1 0-1 0 0,1 0 0 0 0,-1-1 0 0 0,1 1 0 0 0,0 0 0 0 0,-1 0 1 0 0,1 0-1 0 0,0-1 0 0 0,0 1 0 0 0,0 0 0 0 0,-1-1 0 0 0,1 1 1 0 0,0-1-1 0 0,0 1 0 0 0,0-1 0 0 0,0 1 0 0 0,0-1 0 0 0,1 1 0 0 0,-1-1 29 0 0,-1-1-1 0 0,1 1 0 0 0,-1 0 0 0 0,1 0 0 0 0,-1 0 1 0 0,1-1-1 0 0,-1 1 0 0 0,1 0 0 0 0,-1-1 0 0 0,1 1 0 0 0,-1 0 1 0 0,1-1-1 0 0,-1 1 0 0 0,0-1 0 0 0,1 1 0 0 0,-1-1 1 0 0,0 1-1 0 0,1-1 0 0 0,-1 1 0 0 0,0-1 0 0 0,0 1 0 0 0,1-1 1 0 0,-1 1-1 0 0,0-1 0 0 0,2-6-437 0 0,0 1 1 0 0,-1 0-1 0 0,0 0 1 0 0,0-11-1 0 0,1-131-4875 0 0,-2 104 4919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1.02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279 1093 11831 0 0,'-9'134'1313'0'0,"2"-52"-807"0"0,1 1 325 0 0,-2 66 494 0 0,6-98-1057 0 0,0 8 47 0 0,2 1-1 0 0,14 104 1 0 0,-14-163-310 0 0,1 8 18 0 0,1-1 0 0 0,0 1 0 0 0,0-1 0 0 0,1 1 0 0 0,4 8 0 0 0,-6-16-20 0 0,-1-1 1 0 0,0 0 0 0 0,0 1 0 0 0,0-1-1 0 0,0 0 1 0 0,0 1 0 0 0,0-1 0 0 0,1 0-1 0 0,-1 1 1 0 0,0-1 0 0 0,0 0-1 0 0,0 0 1 0 0,1 1 0 0 0,-1-1 0 0 0,0 0-1 0 0,0 0 1 0 0,1 0 0 0 0,-1 1 0 0 0,0-1-1 0 0,1 0 1 0 0,-1 0 0 0 0,0 0 0 0 0,1 0-1 0 0,-1 0 1 0 0,0 1 0 0 0,0-1 0 0 0,1 0-1 0 0,-1 0 1 0 0,0 0 0 0 0,1 0 0 0 0,-1 0-1 0 0,1 0 1 0 0,-1 0 0 0 0,1 0-1 0 0,0-1 6 0 0,-1 0 0 0 0,1 1-1 0 0,0-1 1 0 0,-1 1-1 0 0,1-1 1 0 0,0 0-1 0 0,-1 0 1 0 0,1 1-1 0 0,-1-1 1 0 0,1 0-1 0 0,-1 0 1 0 0,1-1-1 0 0,8-28 119 0 0,-9 30-126 0 0,4-22-77 0 0,0 0 0 0 0,-2 0 1 0 0,-1-32-1 0 0,-8-65-698 0 0,-21-150-751 0 0,-6-74 444 0 0,39 129 1144 0 0,10 121 571 0 0,-7 50-12 0 0,-7 30-427 0 0,0 4 218 0 0,0 15-158 0 0,-3 59 35 0 0,0-27-290 0 0,7 240 507 0 0,-1-136-230 0 0,7 46 52 0 0,-5-139-89 0 0,24 90-1 0 0,-30-137-225 0 0,1-1 0 0 0,-1 1 0 0 0,1 0 0 0 0,0 0 0 0 0,-1-1 0 0 0,1 1 0 0 0,0 0 0 0 0,0-1 0 0 0,0 1 0 0 0,2 2 0 0 0,-3-4-12 0 0,0 0 1 0 0,0 0 0 0 0,1 0-1 0 0,-1 0 1 0 0,0 0-1 0 0,0 0 1 0 0,0 0 0 0 0,0 0-1 0 0,0 0 1 0 0,1 0 0 0 0,-1 0-1 0 0,0 0 1 0 0,0 0-1 0 0,0 0 1 0 0,0 0 0 0 0,1 0-1 0 0,-1 0 1 0 0,0 0 0 0 0,0 0-1 0 0,0 0 1 0 0,0 0-1 0 0,0 0 1 0 0,1 0 0 0 0,-1 0-1 0 0,0 0 1 0 0,0 0 0 0 0,0 0-1 0 0,0-1 1 0 0,0 1-1 0 0,0 0 1 0 0,1 0 0 0 0,-1 0-1 0 0,0 0 1 0 0,0 0-1 0 0,0 0 1 0 0,0 0 0 0 0,0-1-1 0 0,0 1 1 0 0,5-13 93 0 0,-3-3 28 0 0,-1 0 0 0 0,0 0-1 0 0,-1 0 1 0 0,-3-27-1 0 0,0 16-190 0 0,-28-203-596 0 0,-17 2-36 0 0,42 202 566 0 0,-34-132-928 0 0,13 56 206 0 0,-81-215-358 0 0,87 262 1484 0 0,19 50-256 0 0,2 4 54 0 0,-1-1 1 0 0,1 0-1 0 0,-1 0 1 0 0,0 1-1 0 0,0-1 1 0 0,0 1-1 0 0,0-1 1 0 0,0 0 0 0 0,0 1-1 0 0,-1-2 1 0 0,1 4 30 0 0,0 1 0 0 0,0-1 0 0 0,0 1 0 0 0,1 0 0 0 0,-1-1 0 0 0,0 1 1 0 0,1 0-1 0 0,-1 2 0 0 0,-2 18-78 0 0,1-1 1 0 0,1 0-1 0 0,1 1 1 0 0,2 22-1 0 0,17 89 199 0 0,-15-113-153 0 0,4 25 11 0 0,1 0 0 0 0,3-1-1 0 0,2 0 1 0 0,2-2 0 0 0,30 61-1 0 0,-43-97-68 0 0,1-1 0 0 0,0 1 0 0 0,1-1 0 0 0,-1 0 0 0 0,1 0 0 0 0,7 6 0 0 0,-10-10-5 0 0,-1 0 0 0 0,1 0 0 0 0,-1 0-1 0 0,1 0 1 0 0,0 0 0 0 0,-1-1 0 0 0,1 1 0 0 0,0 0 0 0 0,0-1 0 0 0,-1 1 0 0 0,1-1-1 0 0,3 0 1 0 0,-4 0 7 0 0,0 0-1 0 0,0 0 0 0 0,0 0 1 0 0,0 0-1 0 0,0-1 0 0 0,0 1 0 0 0,0-1 1 0 0,0 1-1 0 0,0 0 0 0 0,-1-1 1 0 0,1 0-1 0 0,0 1 0 0 0,0-1 1 0 0,0 1-1 0 0,-1-1 0 0 0,1 0 1 0 0,0 0-1 0 0,-1 1 0 0 0,1-1 1 0 0,0 0-1 0 0,-1 0 0 0 0,1 0 1 0 0,-1 0-1 0 0,1-1 0 0 0,3-7 60 0 0,-1 0-1 0 0,0 0 0 0 0,-1-1 1 0 0,0 1-1 0 0,0-1 0 0 0,-1 1 1 0 0,0-17-1 0 0,-7-69 111 0 0,-3 39-314 0 0,-3 0 0 0 0,-25-75-1 0 0,-128-337-3306 0 0,157 446 3209 0 0,3 10 535 0 0,1-1 0 0 0,-12-18 1 0 0,16 30 168 0 0,-4 9 179 0 0,3-2-600 0 0,0 0 0 0 0,0 0 0 0 0,0 0-1 0 0,1 0 1 0 0,0 0 0 0 0,0 0 0 0 0,1 0 0 0 0,0 0 0 0 0,1 8 0 0 0,1 6 6 0 0,52 312-58 0 0,-36-248-932 0 0,54 146 0 0 0,-67-214-167 0 0,1 0-1 0 0,1-1 1 0 0,0 0-1 0 0,1 0 1 0 0,18 21-1 0 0,-27-36 988 0 0,1 1 1 0 0,-1 0-1 0 0,1-1 0 0 0,-1 1 0 0 0,1-1 1 0 0,0 1-1 0 0,-1-1 0 0 0,1 1 0 0 0,0-1 1 0 0,-1 1-1 0 0,1-1 0 0 0,0 1 0 0 0,0-1 1 0 0,-1 0-1 0 0,3 1 0 0 0,-3-1 46 0 0,0 0 0 0 0,0 0 0 0 0,1-1 0 0 0,-1 1 0 0 0,0 0 0 0 0,0 0 0 0 0,1 0 0 0 0,-1 0 0 0 0,0-1-1 0 0,0 1 1 0 0,0 0 0 0 0,0 0 0 0 0,1 0 0 0 0,-1-1 0 0 0,0 1 0 0 0,0 0 0 0 0,0 0 0 0 0,0-1 0 0 0,0 1 0 0 0,0 0 0 0 0,1 0 0 0 0,-1-1 0 0 0,0 1 0 0 0,0 0 0 0 0,0 0 0 0 0,0-1 0 0 0,0 1-1 0 0,0 0 1 0 0,0-1 0 0 0,0 1 0 0 0,-1-4-301 0 0,1 0-1 0 0,0 1 1 0 0,-1-1-1 0 0,0 1 0 0 0,-2-8 1 0 0,-13-32-1157 0 0,10 19 1254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1.38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15 1 11519 0 0,'0'0'887'0'0,"-8"12"-84"0"0,5-2-63 0 0,2-9-656 0 0,1 1 0 0 0,-1 0 0 0 0,1-1 0 0 0,-1 1 0 0 0,1 0 0 0 0,0-1 1 0 0,0 1-1 0 0,0 3 0 0 0,2 40 472 0 0,3 1 1 0 0,21 85-1 0 0,11 17-550 0 0,4 12-82 0 0,-39-151-214 0 0,1-1 0 0 0,-1 0 1 0 0,2 0-1 0 0,-1 0 0 0 0,1 0 1 0 0,0-1-1 0 0,1 0 1 0 0,7 10-1 0 0,-12-16 164 0 0,1-1-1 0 0,-1 1 1 0 0,1-1 0 0 0,-1 1 0 0 0,1-1 0 0 0,-1 1-1 0 0,1-1 1 0 0,-1 0 0 0 0,1 1 0 0 0,-1-1-1 0 0,1 0 1 0 0,-1 1 0 0 0,1-1 0 0 0,-1 0-1 0 0,1 0 1 0 0,0 0 0 0 0,-1 0 0 0 0,1 1 0 0 0,-1-1-1 0 0,1 0 1 0 0,0 0 0 0 0,-1 0 0 0 0,1 0-1 0 0,0 0 1 0 0,0-1 0 0 0,0 1 5 0 0,0-1 0 0 0,0 1 0 0 0,-1-1 0 0 0,1 1 0 0 0,0-1 0 0 0,-1 0 0 0 0,1 1 0 0 0,-1-1 0 0 0,1 0 0 0 0,-1 1 0 0 0,1-1 0 0 0,-1 0 0 0 0,0 0 0 0 0,1 0 0 0 0,0-1 0 0 0,1-5-365 0 0,-1-1 0 0 0,1 1 0 0 0,-1-11 0 0 0,0 14 128 0 0,2-37-1904 0 0,-5-74 0 0 0,0 85 1519 0 0,0-18 279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1.80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42 384 12583 0 0,'0'1'68'0'0,"0"0"-1"0"0,0 0 0 0 0,1 1 0 0 0,-1-1 0 0 0,0 0 1 0 0,0 0-1 0 0,0 0 0 0 0,0 0 0 0 0,0 0 0 0 0,0 0 0 0 0,0 0 1 0 0,-1 1-1 0 0,1-1 0 0 0,0 0 0 0 0,-1 0 0 0 0,1 0 1 0 0,0 0-1 0 0,-1 0 0 0 0,0 1 0 0 0,0 0-40 0 0,0 0 0 0 0,1 0-1 0 0,0 0 1 0 0,-1 0 0 0 0,1 0-1 0 0,0 1 1 0 0,0-1 0 0 0,0 0-1 0 0,0 0 1 0 0,0 0 0 0 0,1 0-1 0 0,0 3 1 0 0,8 24 357 0 0,-6-21-280 0 0,1 0 1 0 0,0 0-1 0 0,0 0 0 0 0,1-1 1 0 0,0 0-1 0 0,1 1 1 0 0,-1-2-1 0 0,1 1 0 0 0,1-1 1 0 0,-1 0-1 0 0,1 0 0 0 0,0 0 1 0 0,8 4-1 0 0,-14-10-97 0 0,0 1-1 0 0,-1-1 0 0 0,1 1 1 0 0,0 0-1 0 0,-1-1 0 0 0,1 0 1 0 0,0 1-1 0 0,0-1 1 0 0,-1 1-1 0 0,1-1 0 0 0,0 0 1 0 0,0 1-1 0 0,0-1 0 0 0,0 0 1 0 0,-1 0-1 0 0,1 0 0 0 0,0 0 1 0 0,0 0-1 0 0,0 0 1 0 0,0 0-1 0 0,0 0 0 0 0,0 0 1 0 0,-1 0-1 0 0,1 0 0 0 0,0-1 1 0 0,0 1-1 0 0,0 0 0 0 0,-1-1 1 0 0,1 1-1 0 0,0 0 1 0 0,0-1-1 0 0,0 1 0 0 0,-1-1 1 0 0,1 1-1 0 0,0-1 0 0 0,-1 0 1 0 0,1 1-1 0 0,-1-1 0 0 0,2-1 1 0 0,0-2 49 0 0,0 0 1 0 0,0 0-1 0 0,0-1 0 0 0,-1 1 1 0 0,1-1-1 0 0,0-4 0 0 0,-1 3-5 0 0,3-14-8 0 0,0 1 1 0 0,-2 0-1 0 0,-1-1 0 0 0,0 1 0 0 0,-1-1 1 0 0,-1 1-1 0 0,-1-1 0 0 0,-7-31 0 0 0,0 16-45 0 0,-1 1 0 0 0,-2 1-1 0 0,-29-59 1 0 0,33 78 25 0 0,-1 1 0 0 0,0 0 0 0 0,-1 1 0 0 0,0-1 0 0 0,-1 2 0 0 0,-13-11 0 0 0,2 0 771 0 0,21 21-815 0 0,21 11-729 0 0,-9-1 706 0 0,0 1 0 0 0,-1 0 0 0 0,-1 1 0 0 0,0 0 0 0 0,0 0 0 0 0,-1 1 0 0 0,0 0 0 0 0,-1 1 0 0 0,7 17-1 0 0,4 16 24 0 0,17 65-1 0 0,-25-77 86 0 0,30 100 143 0 0,-38-124-154 0 0,-2-8 227 0 0,-9-15 107 0 0,1-1-255 0 0,0 0 0 0 0,2 0 0 0 0,0-1 0 0 0,-5-18 0 0 0,-3-7-115 0 0,-48-113-1231 0 0,54 130 196 0 0,7 21 634 0 0,7 15-721 0 0,12 39-907 0 0,-8-20-738 0 0,1 0-1 0 0,27 50 0 0 0,-1-15-734 0 0,-11-21 2859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2.89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398 2205 12639 0 0,'-28'-602'1994'0'0,"24"496"-1586"0"0,-10-511-298 0 0,19 551-169 0 0,-2 41 25 0 0,-2 1 1 0 0,-2-40-1 0 0,1 63 49 0 0,0 0 0 0 0,0-1-1 0 0,0 1 1 0 0,-1 0 0 0 0,1 0 0 0 0,0-1-1 0 0,-1 1 1 0 0,1 0 0 0 0,-1 0-1 0 0,0-2 1 0 0,0 3-6 0 0,1 0 0 0 0,0-1 1 0 0,0 1-1 0 0,0 0 0 0 0,-1 0 0 0 0,1 0 0 0 0,0-1 0 0 0,0 1 0 0 0,-1 0 1 0 0,1 0-1 0 0,0 0 0 0 0,0 0 0 0 0,-1 0 0 0 0,1-1 0 0 0,0 1 0 0 0,-1 0 1 0 0,1 0-1 0 0,0 0 0 0 0,-1 0 0 0 0,1 0 0 0 0,0 0 0 0 0,0 0 0 0 0,-1 0 1 0 0,1 0-1 0 0,0 0 0 0 0,-1 0 0 0 0,1 0 0 0 0,-2 1-3 0 0,1 0-1 0 0,0 0 1 0 0,-1 0-1 0 0,1 0 1 0 0,0 0-1 0 0,0 0 1 0 0,0 0-1 0 0,0 0 1 0 0,0 0-1 0 0,0 0 0 0 0,0 1 1 0 0,0-1-1 0 0,-1 3 1 0 0,-16 34-160 0 0,1 1 0 0 0,-17 62 1 0 0,20-56 111 0 0,-5 27 133 0 0,-13 84 1 0 0,29-140-83 0 0,-5 49 76 0 0,0 91 0 0 0,8-149-79 0 0,1 51 55 0 0,3-1-1 0 0,15 80 1 0 0,14 25-2117 0 0,-20-98 1412 0 0,-10-52 489 0 0,0-8 105 0 0,-2-6 30 0 0,0-6 1 0 0,-1 8 17 0 0,1-53 415 0 0,-7-62 0 0 0,-15-54 109 0 0,5 45-322 0 0,-2-10 10 0 0,-6-53-60 0 0,13 83-150 0 0,-6-130 0 0 0,17 152 0 0 0,-2 22 0 0 0,9-68 0 0 0,-2 70-1 0 0,-4 34-26 0 0,1 0-1 0 0,2 0 1 0 0,6-24 0 0 0,-3 16-80 0 0,-6 26 17 0 0,0 0 0 0 0,0-1 0 0 0,1 1 0 0 0,0 0 0 0 0,0 0-1 0 0,5-9 1 0 0,-6 14-134 0 0,5 13 0 0 0,-4-7 235 0 0,-1-1-1 0 0,0 1 0 0 0,-1 0 0 0 0,1-1 1 0 0,-1 9-1 0 0,1 8 12 0 0,7 91 69 0 0,-3-28-39 0 0,7 133 71 0 0,-10-161-129 0 0,0-29 1 0 0,5 35-1 0 0,-5-52 45 0 0,1 0 1 0 0,-1 0-1 0 0,1 0 0 0 0,1 0 1 0 0,0-1-1 0 0,8 15 0 0 0,-12-24-30 0 0,0 1 0 0 0,1-1 0 0 0,-1 0-1 0 0,0 1 1 0 0,0-1 0 0 0,0 0 0 0 0,0 0-1 0 0,0 1 1 0 0,1-1 0 0 0,-1 0 0 0 0,0 0-1 0 0,0 0 1 0 0,0 1 0 0 0,1-1 0 0 0,-1 0 0 0 0,0 0-1 0 0,0 0 1 0 0,1 1 0 0 0,-1-1 0 0 0,0 0-1 0 0,0 0 1 0 0,1 0 0 0 0,-1 0 0 0 0,0 0-1 0 0,0 0 1 0 0,1 0 0 0 0,-1 0 0 0 0,0 0-1 0 0,1 0 1 0 0,-1 0 0 0 0,0 0 0 0 0,1 0 0 0 0,-1 0-1 0 0,0 0 1 0 0,0 0 0 0 0,1 0 0 0 0,-1 0-1 0 0,1 0 1 0 0,5-12 150 0 0,2-27 95 0 0,-8 35-174 0 0,3-21 19 0 0,-2 0 0 0 0,0 0 0 0 0,-4-37 1 0 0,-19-75 188 0 0,-28-48-265 0 0,23 94-55 0 0,-36-107-471 0 0,56 179 425 0 0,0 0 1 0 0,-2 0-1 0 0,-1 0 0 0 0,0 1 0 0 0,-19-25 1 0 0,28 43 70 0 0,1-1 0 0 0,0 1 0 0 0,0 0 0 0 0,0 0 0 0 0,0 0 0 0 0,0 0 0 0 0,-1 0 0 0 0,1 0 0 0 0,0 0 0 0 0,0 0 0 0 0,0 0 0 0 0,-1 0 0 0 0,1 0 0 0 0,0 0 1 0 0,0 0-1 0 0,0 0 0 0 0,0 0 0 0 0,-1 0 0 0 0,1 0 0 0 0,0 0 0 0 0,0 0 0 0 0,0 0 0 0 0,-1 0 0 0 0,1 0 0 0 0,0 0 0 0 0,0 0 0 0 0,0 0 0 0 0,0 0 0 0 0,-1 0 0 0 0,1 1 1 0 0,0-1-1 0 0,0 0 0 0 0,0 0 0 0 0,0 0 0 0 0,0 0 0 0 0,0 0 0 0 0,-1 1 0 0 0,1-1 0 0 0,0 0 0 0 0,0 0 0 0 0,0 0 0 0 0,0 0 0 0 0,0 0 0 0 0,0 1 0 0 0,0-1 1 0 0,0 0-1 0 0,0 0 0 0 0,0 0 0 0 0,0 1 0 0 0,-4 10-117 0 0,25 184-185 0 0,-5-82 763 0 0,-2 1-120 0 0,10 93 12 0 0,8 137 174 0 0,-7-137-298 0 0,-16-147-156 0 0,28 157 121 0 0,15 68-424 0 0,-44-220 59 0 0,-3 1 0 0 0,-5 90 0 0 0,0-152 175 0 0,0 1 32 0 0,0 1 0 0 0,0-1-1 0 0,-1 0 1 0 0,0 0 0 0 0,0 1 0 0 0,0-1 0 0 0,0 0 0 0 0,-1 0 0 0 0,0 0 0 0 0,-5 9 0 0 0,7-14-13 0 0,-1 1 1 0 0,1-1 0 0 0,-1 1-1 0 0,0-1 1 0 0,1 1-1 0 0,-1-1 1 0 0,0 1-1 0 0,0-1 1 0 0,1 0-1 0 0,-1 1 1 0 0,0-1-1 0 0,0 0 1 0 0,1 0-1 0 0,-1 1 1 0 0,0-1 0 0 0,0 0-1 0 0,0 0 1 0 0,1 0-1 0 0,-1 0 1 0 0,0 0-1 0 0,0 0 1 0 0,0 0-1 0 0,0 0 1 0 0,1-1-1 0 0,-1 1 1 0 0,0 0 0 0 0,0 0-1 0 0,1-1 1 0 0,-1 1-1 0 0,0 0 1 0 0,0-1-1 0 0,1 1 1 0 0,-1-1-1 0 0,0 1 1 0 0,0-2-1 0 0,-5-2 82 0 0,1 0 1 0 0,1 0-1 0 0,-7-7 0 0 0,8 8-57 0 0,-4-5-27 0 0,0-1-1 0 0,1 0 0 0 0,0 0 0 0 0,0-1 1 0 0,1 0-1 0 0,-8-17 0 0 0,-15-67-802 0 0,18 57 452 0 0,-79-386-7574 0 0,80 387 8194 0 0,0 52 1485 0 0,5-1-1465 0 0,0-1 0 0 0,1 1 0 0 0,1-1 0 0 0,0 1 0 0 0,0 23 0 0 0,0 0-260 0 0,-8 165 1953 0 0,25 329 0 0 0,-14-515-1967 0 0,16 136 479 0 0,-14-133-461 0 0,2-1-1 0 0,0 0 1 0 0,1 0-1 0 0,1 0 1 0 0,14 27-1 0 0,-20-43-62 0 0,0-1 0 0 0,1 0 0 0 0,-1 1 0 0 0,1-1 0 0 0,0 0 0 0 0,0 0 0 0 0,3 3 0 0 0,-4-5 5 0 0,-1 1 0 0 0,1-1 0 0 0,-1 0 0 0 0,1 1 0 0 0,-1-1 0 0 0,1 0 0 0 0,-1 0 0 0 0,1 1 0 0 0,-1-1 0 0 0,1 0 0 0 0,0 0 1 0 0,-1 0-1 0 0,1 0 0 0 0,0 0 0 0 0,-1 0 0 0 0,1 0 0 0 0,-1 0 0 0 0,1 0 0 0 0,0 0 0 0 0,-1 0 0 0 0,1 0 0 0 0,-1 0 0 0 0,1-1 0 0 0,0 1 0 0 0,-1 0 0 0 0,1 0 1 0 0,-1-1-1 0 0,1 1 0 0 0,-1 0 0 0 0,1-1 0 0 0,-1 1 0 0 0,1 0 0 0 0,-1-1 0 0 0,1 1 0 0 0,-1-1 0 0 0,0 1 0 0 0,1-2 0 0 0,4-4-231 0 0,-1-1 0 0 0,0 0-1 0 0,0 0 1 0 0,-1 0 0 0 0,1 0 0 0 0,-2-1-1 0 0,4-12 1 0 0,-1-2-1330 0 0,3-32 1 0 0,3-174-5949 0 0,-9 158 5763 0 0,0 0 1091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3.29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1283 11343 0 0,'10'42'1208'0'0,"-10"-42"-1208"0"0,0 0 0 0 0,0 1 0 0 0,0-1 0 0 0,0 0 0 0 0,0 1 0 0 0,0-1 0 0 0,0 0 0 0 0,0 1 0 0 0,0-1 0 0 0,0 0 0 0 0,1 1 0 0 0,-1-1-1 0 0,0 0 1 0 0,0 0 0 0 0,0 1 0 0 0,1-1 0 0 0,-1 0 0 0 0,0 0 0 0 0,0 1 0 0 0,0-1 0 0 0,1 0 0 0 0,-1 0 0 0 0,0 0 0 0 0,1 1 0 0 0,-1-1 0 0 0,0 0 0 0 0,0 0 0 0 0,1 0-1 0 0,-1 0 1 0 0,0 0 0 0 0,1 0 0 0 0,-1 0 0 0 0,0 0 0 0 0,1 1 0 0 0,-1-1 0 0 0,0 0 0 0 0,1 0 0 0 0,-1-1 0 0 0,0 1 0 0 0,1 0 0 0 0,-1 0 0 0 0,0 0 0 0 0,1 0-1 0 0,-1 0 1 0 0,8-7 63 0 0,-7 7-37 0 0,1-3 114 0 0,1-1 0 0 0,-1 1 1 0 0,0 0-1 0 0,0-1 1 0 0,0 1-1 0 0,0-1 0 0 0,-1 0 1 0 0,1 1-1 0 0,-1-1 0 0 0,0 0 1 0 0,1-7-1 0 0,3-8 286 0 0,5-17 139 0 0,11-65-1 0 0,-6-39-181 0 0,-9 80-261 0 0,0-47 124 0 0,-8-123 1 0 0,2 228-242 0 0,-11-190 279 0 0,-1 7-232 0 0,8 123 17 0 0,2 25 297 0 0,3-67-1 0 0,4 136-499 0 0,-4 15-204 0 0,-3 0 1 0 0,-11 66-1 0 0,8-72 261 0 0,2-13 74 0 0,-25 259-380 0 0,27-236 226 0 0,2-1-1 0 0,1 0 0 0 0,18 88 0 0 0,0-54-1672 0 0,-15-70 611 0 0,-1 0 1 0 0,2-1-1 0 0,13 26 1 0 0,-18-38 993 0 0,-1-1 0 0 0,1 1 0 0 0,-1 0 0 0 0,1 0 0 0 0,0 0-1 0 0,-1 0 1 0 0,1 0 0 0 0,0-1 0 0 0,0 1 0 0 0,0 0 0 0 0,-1-1 0 0 0,1 1 0 0 0,0-1 0 0 0,0 1 0 0 0,0-1 0 0 0,0 1-1 0 0,0-1 1 0 0,0 1 0 0 0,0-1 0 0 0,0 0 0 0 0,0 0 0 0 0,0 0 0 0 0,0 1 0 0 0,1-1 0 0 0,-1 0 0 0 0,0 0-1 0 0,0 0 1 0 0,0-1 0 0 0,0 1 0 0 0,0 0 0 0 0,0 0 0 0 0,0-1 0 0 0,1 1 0 0 0,14-6-681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3.8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259 152 14191 0 0,'-2'0'208'0'0,"1"-1"9"0"0,-1 1 1 0 0,0-1 0 0 0,1 1-1 0 0,-1-1 1 0 0,0 1 0 0 0,0 0-1 0 0,0 0 1 0 0,1 0 0 0 0,-3 0-1 0 0,3 1-187 0 0,1-1 0 0 0,-1 1 0 0 0,1-1 0 0 0,0 1 0 0 0,-1-1 0 0 0,1 1 0 0 0,0 0-1 0 0,-1-1 1 0 0,1 1 0 0 0,0-1 0 0 0,0 1 0 0 0,0 0 0 0 0,0-1 0 0 0,-1 1 0 0 0,1 0 0 0 0,0-1 0 0 0,0 1 0 0 0,0 0-1 0 0,1 1 1 0 0,-2 5 92 0 0,-8 198-183 0 0,5-85 42 0 0,-1-17 24 0 0,-3 234 310 0 0,8-323-356 0 0,1 1 0 0 0,1-1 0 0 0,0 1 0 0 0,0-1 0 0 0,2 1 0 0 0,0-1 0 0 0,10 24 0 0 0,-14-38 41 0 0,0 0 0 0 0,0 1 0 0 0,1-1 1 0 0,-1 0-1 0 0,0 1 0 0 0,0-1 0 0 0,0 0 0 0 0,0 1 0 0 0,0-1 0 0 0,1 0 0 0 0,-1 1 0 0 0,0-1 0 0 0,0 0 0 0 0,1 1 0 0 0,-1-1 0 0 0,0 0 0 0 0,0 0 1 0 0,1 0-1 0 0,-1 1 0 0 0,0-1 0 0 0,1 0 0 0 0,-1 0 0 0 0,0 0 0 0 0,1 1 0 0 0,-1-1 0 0 0,0 0 0 0 0,1 0 0 0 0,-1 0 0 0 0,0 0 0 0 0,1 0 0 0 0,-1 0 0 0 0,0 0 1 0 0,1 0-1 0 0,-1 0 0 0 0,1 0 0 0 0,2-4 17 0 0,-1 1 13 0 0,0 0-1 0 0,0-1 0 0 0,-1 1 0 0 0,1-1 1 0 0,-1 1-1 0 0,1-1 0 0 0,-1 0 1 0 0,-1 0-1 0 0,1 0 0 0 0,0 1 1 0 0,-1-9-1 0 0,2-6 59 0 0,33-303 471 0 0,-27 217-566 0 0,7-172-222 0 0,-11 216 122 0 0,-3 27 8 0 0,2 0-1 0 0,11-54 1 0 0,-8 50 14 0 0,-6 30 71 0 0,1 1-1 0 0,0 0 1 0 0,0 0-1 0 0,1 0 0 0 0,3-12 1 0 0,1 12 60 0 0,-5 5 40 0 0,-1 2 8 0 0,-2 58-254 0 0,-2 0 0 0 0,-21 93 0 0 0,2 12 79 0 0,11-61 82 0 0,-26 163-1 0 0,-4 52 54 0 0,25-202-148 0 0,-7 44-298 0 0,14-96 201 0 0,3-18-49 0 0,-15 50-1 0 0,12-58 42 0 0,5-21-49 0 0,1 0 0 0 0,-2 0 0 0 0,-10 21-1 0 0,11-28 100 0 0,4-7-28 0 0,0 0 0 0 0,-1 0 1 0 0,1 0-1 0 0,-1-1 1 0 0,0 1-1 0 0,0 0 1 0 0,-3 3-1 0 0,4-6 102 0 0,1 1-1 0 0,-1-1 0 0 0,0 0 1 0 0,0 1-1 0 0,0-1 0 0 0,1 0 1 0 0,-1 1-1 0 0,0-1 0 0 0,0 0 1 0 0,0 0-1 0 0,0 0 1 0 0,0 0-1 0 0,0 0 0 0 0,1 0 1 0 0,-1 0-1 0 0,0 0 0 0 0,0 0 1 0 0,0 0-1 0 0,0 0 0 0 0,0-1 1 0 0,0 1-1 0 0,1 0 0 0 0,-1-1 1 0 0,0 1-1 0 0,0-1 1 0 0,0 1-1 0 0,1 0 0 0 0,-1-1 1 0 0,0 0-1 0 0,1 1 0 0 0,-2-2 1 0 0,-1-1-521 0 0,1 0 1 0 0,-1 0 0 0 0,1 0 0 0 0,-1 0-1 0 0,1 0 1 0 0,0-1 0 0 0,1 1 0 0 0,-1-1 0 0 0,-2-6-1 0 0,-1-2-615 0 0,-7-13-1047 0 0,-1 2 1390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4:34.09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0 7855 0 0,'0'0'610'0'0,"8"12"-326"0"0,0-2 126 0 0,1 1-1 0 0,-1 0 1 0 0,-1 1 0 0 0,11 22 0 0 0,18 53 54 0 0,-22-48-159 0 0,105 220 1045 0 0,-94-215-1111 0 0,2-1-1 0 0,1-1 1 0 0,55 60-1 0 0,-80-98-200 0 0,5 5-446 0 0,0-1 1 0 0,1 0-1 0 0,9 8 0 0 0,-16-15-96 0 0,1 1 0 0 0,-1-1-1 0 0,0 0 1 0 0,0 1-1 0 0,0-1 1 0 0,1 0 0 0 0,-1 0-1 0 0,0-1 1 0 0,1 1-1 0 0,-1 0 1 0 0,1-1 0 0 0,-1 1-1 0 0,1-1 1 0 0,-1 0-1 0 0,1 0 1 0 0,-1 0 0 0 0,1 0-1 0 0,0-1 1 0 0,-1 1 0 0 0,3-1-1 0 0,5-3-630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4.21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133 0 14655 0 0,'-24'60'1607'0'0,"5"-11"-1627"0"0,15-40 51 0 0,-16 49 206 0 0,1 0 0 0 0,-11 70 1 0 0,27-111-173 0 0,-3 15 140 0 0,2 1-1 0 0,1-1 1 0 0,2 62 0 0 0,3-78-163 0 0,0 1 1 0 0,0-1 0 0 0,2 0 0 0 0,0 0 0 0 0,1-1 0 0 0,0 1 0 0 0,2-1-1 0 0,-1 0 1 0 0,2-1 0 0 0,0 1 0 0 0,1-1 0 0 0,0-1 0 0 0,22 25 0 0 0,-16-22-271 0 0,1 0 0 0 0,1-1 0 0 0,0-1 1 0 0,0 0-1 0 0,2-2 0 0 0,-1 0 1 0 0,2-1-1 0 0,33 15 0 0 0,-49-25-27 0 0,1 1-1 0 0,-1-1 1 0 0,1 0-1 0 0,-1 0 1 0 0,1 0 0 0 0,0-1-1 0 0,-1 0 1 0 0,1 0-1 0 0,-1 0 1 0 0,1 0-1 0 0,0 0 1 0 0,-1-1 0 0 0,1 0-1 0 0,-1 0 1 0 0,1-1-1 0 0,8-3 1 0 0,-7 2-691 0 0,0 0 0 0 0,-1-1 0 0 0,1 0 0 0 0,-1 0 0 0 0,1-1 0 0 0,-1 1 0 0 0,0-1 0 0 0,-1 0 0 0 0,1 0 0 0 0,5-11 0 0 0,5-8-174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4.58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826 328 15055 0 0,'6'5'90'0'0,"0"1"-1"0"0,-1 0 0 0 0,0 0 1 0 0,-1 1-1 0 0,1-1 0 0 0,-1 1 1 0 0,0 0-1 0 0,-1 0 0 0 0,0 1 1 0 0,0-1-1 0 0,0 1 0 0 0,-1 0 1 0 0,0-1-1 0 0,-1 1 0 0 0,0 0 1 0 0,0 0-1 0 0,0 9 0 0 0,-1 9-17 0 0,-1 0 0 0 0,-1 0 0 0 0,-1 0 0 0 0,-11 39 0 0 0,7-35-20 0 0,-64 221 107 0 0,45-171-88 0 0,-35 102 199 0 0,34-91-173 0 0,9-29-98 0 0,11-16 595 0 0,40-138 46 0 0,36-81-138 0 0,-21 48-471 0 0,3-5 2 0 0,-40 104-34 0 0,12-28-4 0 0,43-72 1 0 0,63-71-242 0 0,-50 91-15 0 0,-32 47 41 0 0,-29 35 117 0 0,2 1-1 0 0,0 0 1 0 0,2 2 0 0 0,28-24 0 0 0,-10 12 18 0 0,-26 21 39 0 0,1-1 0 0 0,1 2 0 0 0,0 0 0 0 0,26-14 0 0 0,-12 10-20 0 0,-22 11 48 0 0,0-1 0 0 0,1 1 0 0 0,-1 1 0 0 0,1 0 0 0 0,0 0 0 0 0,15-3 0 0 0,-23 6 18 0 0,6-1 0 0 0,-1 0 0 0 0,1 1 1 0 0,-1 0-1 0 0,1 0 0 0 0,11 2 0 0 0,-17-2 0 0 0,0 0 0 0 0,0 0 0 0 0,0 1 0 0 0,0-1 0 0 0,-1 0 0 0 0,1 1 0 0 0,0-1 0 0 0,0 1-1 0 0,0-1 1 0 0,0 1 0 0 0,-1 0 0 0 0,1-1 0 0 0,0 1 0 0 0,-1-1 0 0 0,1 1 0 0 0,0 0 0 0 0,-1 0 0 0 0,1-1 0 0 0,0 3 0 0 0,-1-2-1 0 0,1 1 0 0 0,-1-1 1 0 0,0 1-1 0 0,0-1 1 0 0,0 1-1 0 0,0-1 0 0 0,0 1 1 0 0,0 0-1 0 0,0-1 1 0 0,-1 1-1 0 0,1-1 0 0 0,-1 1 1 0 0,1-1-1 0 0,-1 0 1 0 0,1 1-1 0 0,-2 1 1 0 0,-121 215-808 0 0,-19-10 428 0 0,50-77 178 0 0,-3 7 20 0 0,-275 411-185 0 0,183-279 620 0 0,77-112 227 0 0,9-13 280 0 0,-159 232 160 0 0,237-342-1121 0 0,-1-2 0 0 0,-32 34 1 0 0,54-64 18 0 0,0 0 1 0 0,-1-1-1 0 0,0 1 0 0 0,1-1 1 0 0,-1 0-1 0 0,0 0 1 0 0,0 0-1 0 0,-1 0 1 0 0,1 0-1 0 0,0-1 1 0 0,0 1-1 0 0,-1-1 1 0 0,-4 1-1 0 0,7-2 94 0 0,1 0 0 0 0,-1 0 0 0 0,1 0-1 0 0,-1 0 1 0 0,1 0 0 0 0,-1 0 0 0 0,0 0 0 0 0,1 0-1 0 0,-1 0 1 0 0,1-1 0 0 0,-1 1 0 0 0,1 0 0 0 0,-1-1-1 0 0,1 1 1 0 0,-1 0 0 0 0,1-1 0 0 0,0 1 0 0 0,-1 0-1 0 0,1-1 1 0 0,-1 1 0 0 0,1-1 0 0 0,0 1 0 0 0,-1 0-1 0 0,1-1 1 0 0,0 1 0 0 0,0-1 0 0 0,-1 1-1 0 0,1-1 1 0 0,0 1 0 0 0,0-1 0 0 0,0 0 0 0 0,0 1-1 0 0,-1-1 1 0 0,-1-20-1599 0 0,2 21 1660 0 0,0-12-838 0 0,1 1 0 0 0,0-1 1 0 0,1 1-1 0 0,4-15 0 0 0,0-1-346 0 0,20-83-2439 0 0,-8 54 2996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5.26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1036 332 14543 0 0,'-186'326'1947'0'0,"114"-196"-1222"0"0,-101 216 787 0 0,57-57-826 0 0,92-214-437 0 0,-27 151 0 0 0,40-130-564 0 0,10-83 220 0 0,1 1 1 0 0,0-1-1 0 0,1 1 0 0 0,1-1 0 0 0,3 15 0 0 0,-5-27 46 0 0,0 0-1 0 0,0 0 1 0 0,1 0 0 0 0,-1 0-1 0 0,0 0 1 0 0,1 0-1 0 0,-1 0 1 0 0,1 0-1 0 0,0 0 1 0 0,-1 0 0 0 0,2 1-1 0 0,-2-2 20 0 0,0 0-1 0 0,1 0 1 0 0,-1 0 0 0 0,0 1-1 0 0,0-1 1 0 0,0 0-1 0 0,1 0 1 0 0,-1 0 0 0 0,0 0-1 0 0,0 0 1 0 0,0 0 0 0 0,1 0-1 0 0,-1 0 1 0 0,0 0-1 0 0,0 0 1 0 0,0 0 0 0 0,1 0-1 0 0,-1 0 1 0 0,0 0-1 0 0,0 0 1 0 0,1 0 0 0 0,-1 0-1 0 0,0 0 1 0 0,0-1-1 0 0,0 1 1 0 0,0 0 0 0 0,1 0-1 0 0,-1 0 1 0 0,0 0 0 0 0,0 0-1 0 0,0 0 1 0 0,0-1-1 0 0,1 1 1 0 0,-1 0 0 0 0,1-2-112 0 0,0 0 0 0 0,1 0 1 0 0,-1 0-1 0 0,0 0 0 0 0,0 0 1 0 0,-1 0-1 0 0,1 0 1 0 0,0 0-1 0 0,-1 0 0 0 0,1-3 1 0 0,4-40-2705 0 0,-1 1 0 0 0,-3-53 0 0 0,-13-89-2148 0 0,2 49 3491 0 0,6 25 1866 0 0,12-136-1 0 0,27 10 7024 0 0,-33 227-6307 0 0,0 0 1 0 0,0 0 0 0 0,-1 0 0 0 0,-1-13-1 0 0,0 24-1043 0 0,0 0-1 0 0,0 0 0 0 0,0-1 1 0 0,0 1-1 0 0,0 0 0 0 0,0 0 0 0 0,0 0 1 0 0,0-1-1 0 0,0 1 0 0 0,0 0 1 0 0,0 0-1 0 0,0 0 0 0 0,0 0 1 0 0,0-1-1 0 0,0 1 0 0 0,0 0 0 0 0,0 0 1 0 0,0 0-1 0 0,0 0 0 0 0,0-1 1 0 0,-1 1-1 0 0,1 0 0 0 0,0 0 1 0 0,0 0-1 0 0,0 0 0 0 0,0 0 1 0 0,0 0-1 0 0,0-1 0 0 0,-1 1 0 0 0,1 0 1 0 0,0 0-1 0 0,0 0 0 0 0,0 0 1 0 0,0 0-1 0 0,-1 0 0 0 0,1 0 1 0 0,0 0-1 0 0,0 0 0 0 0,-8 4 519 0 0,-5 11-73 0 0,-1 15-153 0 0,0 1 0 0 0,-14 51 0 0 0,-4 8 12 0 0,-58 143 128 0 0,-71 288-1 0 0,138-431-531 0 0,-30 125 442 0 0,43-160-1078 0 0,-7 109-1 0 0,18-156 227 0 0,2-11 76 0 0,3-12-26 0 0,72-303-1955 0 0,37-134 905 0 0,46-17 1878 0 0,-24 152-304 0 0,31-12 155 0 0,-55 154 47 0 0,-87 141 29 0 0,1 1 1 0 0,56-52-1 0 0,-78 81-260 0 0,0 0 45 0 0,0 0-1 0 0,0 0 1 0 0,8-5 0 0 0,-12 8-96 0 0,0 1 0 0 0,-1-1 0 0 0,1 1 0 0 0,0-1 0 0 0,0 1 1 0 0,0-1-1 0 0,0 1 0 0 0,0 0 0 0 0,0 0 0 0 0,0-1 0 0 0,0 1 1 0 0,0 0-1 0 0,0 0 0 0 0,0 0 0 0 0,0 0 0 0 0,0 0 0 0 0,0 1 1 0 0,0-1-1 0 0,0 0 0 0 0,0 0 0 0 0,0 1 0 0 0,0-1 0 0 0,0 0 1 0 0,0 1-1 0 0,0-1 0 0 0,0 1 0 0 0,1 0 0 0 0,-1 0-3 0 0,-1 0-1 0 0,1 0 1 0 0,0 0 0 0 0,-1-1-1 0 0,1 1 1 0 0,-1 0-1 0 0,1 0 1 0 0,-1 0-1 0 0,0 0 1 0 0,1 0 0 0 0,-1 0-1 0 0,0 0 1 0 0,0 0-1 0 0,0 0 1 0 0,1 0-1 0 0,-1 0 1 0 0,0 0-1 0 0,0 0 1 0 0,-1 0 0 0 0,1 0-1 0 0,0 1 1 0 0,-8 25 220 0 0,4-14-136 0 0,-67 168 15 0 0,34-94 85 0 0,-188 453 1143 0 0,163-386-1069 0 0,7 2 0 0 0,-53 240-1 0 0,77-226-316 0 0,26-127-162 0 0,1 86 0 0 0,4-123 150 0 0,4 44-519 0 0,-3-45 441 0 0,0 0 1 0 0,0 0-1 0 0,1 0 1 0 0,-1 0-1 0 0,1-1 1 0 0,0 1-1 0 0,4 7 1 0 0,-5-11 72 0 0,0-1 1 0 0,-1 1 0 0 0,1 0-1 0 0,-1 0 1 0 0,1 0-1 0 0,0 0 1 0 0,0-1 0 0 0,0 1-1 0 0,-1 0 1 0 0,1 0-1 0 0,0-1 1 0 0,0 1-1 0 0,0-1 1 0 0,0 1 0 0 0,0-1-1 0 0,0 1 1 0 0,0-1-1 0 0,0 0 1 0 0,0 0 0 0 0,0 1-1 0 0,0-1 1 0 0,1 0-1 0 0,-1 0 1 0 0,0 0-1 0 0,0 0 1 0 0,0 0 0 0 0,0 0-1 0 0,0 0 1 0 0,0-1-1 0 0,0 1 1 0 0,0 0 0 0 0,0-1-1 0 0,0 1 1 0 0,0 0-1 0 0,0-1 1 0 0,0 1-1 0 0,0-1 1 0 0,0 0 0 0 0,2 0-1 0 0,2-4-377 0 0,1 1-1 0 0,-1-1 0 0 0,0 0 1 0 0,8-11-1 0 0,12-15-1765 0 0,0-1 0 0 0,-3-1 0 0 0,22-41 0 0 0,-15 14-35 0 0,0-5 1379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0:45.8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302 2144 16151 0 0,'-34'60'1012'0'0,"-32"84"0"0"0,-13 68-469 0 0,39-104 524 0 0,16-33-436 0 0,-20 108 0 0 0,39-155-560 0 0,0-1 0 0 0,2 1-1 0 0,1 47 1 0 0,2-71-100 0 0,1 0 1 0 0,-1 0-1 0 0,1 0 1 0 0,0 0-1 0 0,0 0 1 0 0,0 0-1 0 0,0 0 1 0 0,1 0-1 0 0,0-1 1 0 0,2 6-1 0 0,-3-8-2 0 0,0 0-1 0 0,0 0 0 0 0,0 0 1 0 0,0 0-1 0 0,0 0 0 0 0,0 0 0 0 0,0 0 1 0 0,0 0-1 0 0,0 0 0 0 0,1 0 1 0 0,-1-1-1 0 0,0 1 0 0 0,1 0 0 0 0,-1-1 1 0 0,0 1-1 0 0,1-1 0 0 0,-1 0 1 0 0,0 1-1 0 0,1-1 0 0 0,-1 0 0 0 0,1 0 1 0 0,-1 0-1 0 0,1 0 0 0 0,-1 0 1 0 0,0 0-1 0 0,1 0 0 0 0,-1-1 0 0 0,1 1 1 0 0,-1 0-1 0 0,0-1 0 0 0,1 1 1 0 0,1-2-1 0 0,2 0-25 0 0,-1-1-1 0 0,1 0 1 0 0,-1 0 0 0 0,0 0 0 0 0,0 0-1 0 0,0-1 1 0 0,0 1 0 0 0,-1-1 0 0 0,1 0 0 0 0,-1 0-1 0 0,3-5 1 0 0,5-10-156 0 0,13-27 0 0 0,-14 25 77 0 0,22-47-493 0 0,42-135 1 0 0,0-80 406 0 0,-13 46 243 0 0,-25 107-12 0 0,103-334 46 0 0,-133 447-55 0 0,60-158 0 0 0,-43 124 0 0 0,36-64 0 0 0,25-13 2 0 0,-42 67-17 0 0,6-8-95 0 0,2 2 0 0 0,72-73 1 0 0,10 8-99 0 0,-99 92 285 0 0,-26 31 4 0 0,-1 0 0 0 0,1 1 0 0 0,1 0 0 0 0,13-11 0 0 0,-14 12 73 0 0,2 0 600 0 0,-9 8-723 0 0,0-1 1 0 0,0 1 0 0 0,0 0-1 0 0,0-1 1 0 0,0 1-1 0 0,0 0 1 0 0,0-1 0 0 0,0 1-1 0 0,0-1 1 0 0,0 1 0 0 0,0 0-1 0 0,-1-1 1 0 0,1 1-1 0 0,0 0 1 0 0,0-1 0 0 0,-1 1-1 0 0,1-1 1 0 0,0 1 0 0 0,-2 0-1 0 0,-15 35 57 0 0,-2-1 0 0 0,-25 37 0 0 0,-59 88 1 0 0,47-73-44 0 0,-23 47 60 0 0,16-27 7 0 0,48-83-91 0 0,-112 185 249 0 0,89-139-153 0 0,-2 2 128 0 0,-55 133-1 0 0,93-198-275 0 0,-1 1 0 0 0,1-1 0 0 0,0 0 0 0 0,-1 15 1 0 0,3-21 16 0 0,0-1-1 0 0,0 0 1 0 0,0 0 0 0 0,0 1 0 0 0,0-1 0 0 0,0 0 0 0 0,0 1 0 0 0,0-1 0 0 0,0 0 0 0 0,0 1 0 0 0,0-1 0 0 0,0 0 0 0 0,0 1 0 0 0,0-1 0 0 0,0 0 0 0 0,0 1 0 0 0,0-1 0 0 0,1 0 0 0 0,-1 1 0 0 0,0-1 0 0 0,0 0 0 0 0,0 0 0 0 0,0 1 0 0 0,1-1 0 0 0,-1 0 0 0 0,0 0 0 0 0,0 0 0 0 0,1 1 0 0 0,-1-1 0 0 0,9-4-310 0 0,10-18-75 0 0,-18 21 371 0 0,8-12-198 0 0,12-22 0 0 0,-12 18 116 0 0,56-89-393 0 0,25-47-178 0 0,74-204-73 0 0,-86 180 550 0 0,-32 75 105 0 0,96-206-321 0 0,-110 241 251 0 0,-7 11-133 0 0,62-97 0 0 0,2 35-275 0 0,-42 56 156 0 0,5 2 23 0 0,-20 24 476 0 0,-30 34 382 0 0,-7 10 842 0 0,-7 14-659 0 0,5-8-586 0 0,0-1 0 0 0,-11 15 0 0 0,-108 148 373 0 0,91-126-204 0 0,0 5 273 0 0,-38 82 0 0 0,-12 21 263 0 0,79-148-710 0 0,-17 25 252 0 0,-29 62 0 0 0,51-93-301 0 0,-10 19 18 0 0,1 2 0 0 0,1-1 0 0 0,1 1 0 0 0,-5 31 0 0 0,13-56-37 0 0,0 1 0 0 0,-1-1-1 0 0,1 1 1 0 0,0-1 0 0 0,0 0 0 0 0,0 1-1 0 0,0-1 1 0 0,0 1 0 0 0,0-1 0 0 0,0 1-1 0 0,0-1 1 0 0,0 1 0 0 0,0-1 0 0 0,0 1-1 0 0,0-1 1 0 0,1 1 0 0 0,-1-1 0 0 0,0 0-1 0 0,0 1 1 0 0,0-1 0 0 0,0 1 0 0 0,1-1-1 0 0,-1 1 1 0 0,0-1 0 0 0,1 0 0 0 0,-1 1-1 0 0,0-1 1 0 0,1 0 0 0 0,-1 1 0 0 0,0-1-1 0 0,1 0 1 0 0,-1 0 0 0 0,0 1 0 0 0,1-1-1 0 0,-1 0 1 0 0,1 0 0 0 0,-1 0 0 0 0,1 1-1 0 0,-1-1 1 0 0,1 0 0 0 0,-1 0 0 0 0,0 0-1 0 0,1 0 1 0 0,-1 0 0 0 0,1 0 0 0 0,-1 0-1 0 0,1 0 1 0 0,-1 0 0 0 0,1 0 0 0 0,-1 0-1 0 0,1 0 1 0 0,-1 0 0 0 0,1-1 0 0 0,-1 1-1 0 0,0 0 1 0 0,1 0 0 0 0,-1 0 0 0 0,1-1-1 0 0,0 1 1 0 0,2-2-203 0 0,0 1 0 0 0,0 0 0 0 0,0-1 0 0 0,-1 0 0 0 0,1 0 0 0 0,0 0 1 0 0,4-4-1 0 0,44-61-2928 0 0,-19 24 584 0 0,2-3-390 0 0,-17 21 822 0 0,2 0 0 0 0,29-28 0 0 0,5 6 1025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6:41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3629 5396 21191 0 0,'2'0'180'0'0,"0"1"0"0"0,0-1-1 0 0,0 0 1 0 0,0 0-1 0 0,0 0 1 0 0,0 0 0 0 0,0 0-1 0 0,0 0 1 0 0,0 0 0 0 0,0-1-1 0 0,0 1 1 0 0,0-1 0 0 0,3-1-1 0 0,24-13-525 0 0,-16 7 513 0 0,13-5-163 0 0,-8 5 6 0 0,0-1 0 0 0,-1-2 0 0 0,0 1 0 0 0,0-2 0 0 0,17-15 0 0 0,-18 10 1 0 0,2 0-1 0 0,0 2 1 0 0,1 0 0 0 0,1 1-1 0 0,28-15 1 0 0,-15 8-11 0 0,-6 4 0 0 0,-22 13 12 0 0,0 1 0 0 0,0-1 0 0 0,8-7 0 0 0,3-3 12 0 0,-6 6-24 0 0,17-9 0 0 0,13-10 0 0 0,-33 23 0 0 0,-1 0 0 0 0,0-1 0 0 0,0 0 0 0 0,0 0 0 0 0,0 0 0 0 0,-1-1 0 0 0,7-9 0 0 0,-9 12 7 0 0,0 0-1 0 0,0 0 0 0 0,1 0 1 0 0,-1 0-1 0 0,0 1 0 0 0,6-4 1 0 0,9-5 12 0 0,-11 5 24 0 0,0 0 1 0 0,0-1-1 0 0,0 1 0 0 0,7-10 0 0 0,16-12 21 0 0,-24 21-64 0 0,0 0 0 0 0,0 0 0 0 0,9-7 0 0 0,-8 8 0 0 0,-2 0 0 0 0,1 0 0 0 0,-1-1 0 0 0,8-10 0 0 0,-9 9 0 0 0,2 1 0 0 0,-1-1 0 0 0,1 1 0 0 0,7-6 0 0 0,11-8 70 0 0,48-38-100 0 0,-59 48 30 0 0,0 0 0 0 0,17-20 0 0 0,-7 6 0 0 0,-11 12 0 0 0,-9 9 0 0 0,1 1 0 0 0,-1-1 0 0 0,1 1 0 0 0,5-5 0 0 0,24-19 0 0 0,-23 19 0 0 0,0-1 0 0 0,-1 0 0 0 0,0 0 0 0 0,13-19 0 0 0,14-13 0 0 0,4-8 0 0 0,-30 39 13 0 0,-2-1-1 0 0,1 0 0 0 0,-1-1 1 0 0,-1 0-1 0 0,9-19 1 0 0,-5 6 9 0 0,-6 15-14 0 0,-1 0 0 0 0,0 0-1 0 0,3-15 1 0 0,-3 11-8 0 0,0 0 0 0 0,0 0 0 0 0,1 0 0 0 0,8-13 0 0 0,-2 4 46 0 0,9-30-1 0 0,-5 13-32 0 0,-12 35-15 0 0,-1-1 0 0 0,1 1 0 0 0,0 0 0 0 0,1 0 0 0 0,-1 0 0 0 0,1 1 0 0 0,5-6 0 0 0,-8 8 2 0 0,0 1 0 0 0,0-1 0 0 0,0 1 0 0 0,0-1 0 0 0,0 1 0 0 0,0-1 0 0 0,-1 0 0 0 0,1 0 0 0 0,0 1 0 0 0,-1-3 0 0 0,6-11 0 0 0,8-21 43 0 0,-11 28-30 0 0,0 0 1 0 0,0 0-1 0 0,6-10 0 0 0,-6 11-13 0 0,1 0 0 0 0,-1-1 0 0 0,0 0 0 0 0,2-10 0 0 0,7-19 0 0 0,-9 29 0 0 0,-1 1 0 0 0,0-1 0 0 0,3-15 0 0 0,3-14 0 0 0,-4 16 0 0 0,3-5 0 0 0,-6 22 0 0 0,0 0 0 0 0,0 0 0 0 0,0-1 0 0 0,1-7 0 0 0,2-14 0 0 0,0 9 0 0 0,7-15 0 0 0,-10 30 0 0 0,-1-1 0 0 0,1 1 0 0 0,0-1 0 0 0,-1 0 0 0 0,1 1 0 0 0,-1-6 0 0 0,3-12 0 0 0,5-27 64 0 0,-1-2-64 0 0,-1 16 0 0 0,0-11 0 0 0,-5 41 0 0 0,-1 0 0 0 0,0-1 0 0 0,0 1 0 0 0,0 0 0 0 0,0-6 0 0 0,-1-10 0 0 0,1 13 0 0 0,1-1 0 0 0,0 1 0 0 0,0 0 0 0 0,0 0 0 0 0,4-7 0 0 0,-2-18 72 0 0,5-28-72 0 0,-2-45 0 0 0,2 51 0 0 0,-6 44 6 0 0,-1 1 0 0 0,0-1 0 0 0,0 0-1 0 0,-1 0 1 0 0,0 0 0 0 0,0 0 0 0 0,-1 0 0 0 0,0 1-1 0 0,-1-1 1 0 0,-3-12 0 0 0,4 17-6 0 0,0 1 0 0 0,1-1 0 0 0,-1 1 0 0 0,1-1 0 0 0,0 0 0 0 0,0-7 0 0 0,1 7 0 0 0,-1-1 0 0 0,0 1 0 0 0,0 0 0 0 0,-2-7 0 0 0,2 5-16 0 0,-1 0 0 0 0,1 0 1 0 0,0 0-1 0 0,1-5 0 0 0,-1-6-22 0 0,2-3 26 0 0,-1 15 14 0 0,-1 1 1 0 0,1 0-1 0 0,-1-1 0 0 0,-1-7 1 0 0,-3-30 50 0 0,2 32-44 0 0,1 0-1 0 0,0-1 1 0 0,0 1 0 0 0,1-12-1 0 0,0-18 13 0 0,-1 33-7 0 0,2-1 0 0 0,-1 1 0 0 0,1 0 0 0 0,3-13 0 0 0,-2 12 6 0 0,0 1 1 0 0,-1 0-1 0 0,0-1 1 0 0,-1 1 0 0 0,0-9-1 0 0,-1 10 19 0 0,1-27 58 0 0,-1 4-316 0 0,-1 8 117 0 0,-4-28 102 0 0,6 42 0 0 0,-1 0 0 0 0,-1 0 0 0 0,1 0 0 0 0,-1-1 0 0 0,-1 1 0 0 0,1 1 0 0 0,-5-10 0 0 0,3 7 0 0 0,0 0 0 0 0,1-1 0 0 0,-3-11 0 0 0,-10-18 0 0 0,-6-15 0 0 0,5-21 16 0 0,-5-13 21 0 0,0 18 38 0 0,-28-64 85 0 0,33 92-140 0 0,-17-39 24 0 0,-70-117 52 0 0,87 172-64 0 0,-36-40 0 0 0,38 48-29 0 0,-1-2 15 0 0,-1 1 0 0 0,-2 0 0 0 0,-23-18 0 0 0,36 33 1 0 0,4 2-15 0 0,0 1-1 0 0,0 0 1 0 0,0-1-1 0 0,1 1 0 0 0,-1-1 1 0 0,0 0-1 0 0,1 0 0 0 0,-1 1 1 0 0,-2-5-1 0 0,-5-6-3 0 0,-1 0 0 0 0,0 1 0 0 0,-24-19 0 0 0,-15-15 0 0 0,44 41-2 0 0,-12-13 15 0 0,-53-75 200 0 0,33 49-213 0 0,20 26 0 0 0,-20-31 0 0 0,29 38 0 0 0,-1 0 0 0 0,-12-13 0 0 0,1 3 0 0 0,4 1-3 0 0,-2 1 1 0 0,0 1-1 0 0,-1 1 0 0 0,-1 1 1 0 0,-26-16-1 0 0,43 28 4 0 0,-18-8 51 0 0,16 9-46 0 0,0 0-5 0 0,-1-1 0 0 0,1 0 0 0 0,0 0 0 0 0,-10-7 0 0 0,1 1-1 0 0,12 9 0 0 0,0-1 0 0 0,1 0 0 0 0,-1 0 0 0 0,1 0 0 0 0,-1 0 0 0 0,0 0 0 0 0,1 0 0 0 0,0 0 0 0 0,-1-1 0 0 0,1 1 0 0 0,-3-3 0 0 0,3 1-12 0 0,-1 1 1 0 0,0 0-1 0 0,0 0 0 0 0,0 0 1 0 0,0 0-1 0 0,0 0 0 0 0,0 1 0 0 0,-1-1 1 0 0,1 1-1 0 0,0-1 0 0 0,-1 1 0 0 0,1 0 1 0 0,-6-2-1 0 0,-13-7-15 0 0,12 5 73 0 0,-15-7 88 0 0,-22-5-123 0 0,27 9-11 0 0,1 0 0 0 0,1-2 0 0 0,-31-21 0 0 0,-10-3 0 0 0,43 27 0 0 0,-9-6 0 0 0,-6-3 0 0 0,0-1 0 0 0,2-1 0 0 0,-33-27 0 0 0,47 34-105 0 0,-22-13 0 0 0,31 20 99 0 0,-20-10 6 0 0,4 3 0 0 0,17 9 0 0 0,0 0 0 0 0,0 0 0 0 0,0 0 0 0 0,-6-4 0 0 0,6 3 0 0 0,-1 0 0 0 0,1 0 0 0 0,-1 1 0 0 0,-5-3 0 0 0,-14-8 0 0 0,-1-5 0 0 0,23 16 0 0 0,0 1 0 0 0,0-1 0 0 0,-1 1 0 0 0,1 0 0 0 0,0 0 0 0 0,0 0 0 0 0,-4-1 0 0 0,-1-1 0 0 0,-28-7-11 0 0,15 1-33 0 0,13 7 35 0 0,-26-10 9 0 0,28 11 0 0 0,1-1 0 0 0,0 1 0 0 0,0-1 0 0 0,0 0 0 0 0,0 0 0 0 0,-6-4 0 0 0,-24-13 0 0 0,32 18 0 0 0,0 0 0 0 0,-1 0 0 0 0,1 0 0 0 0,0 1 0 0 0,0-1 0 0 0,0 1 0 0 0,0 0 0 0 0,-4-1 0 0 0,-6 0 0 0 0,-25-6-11 0 0,23 2-16 0 0,11 5 24 0 0,1-1 0 0 0,0 1-1 0 0,-1-1 1 0 0,1 0 0 0 0,0 0 0 0 0,0 0-1 0 0,-4-2 1 0 0,4 2 6 0 0,0 0 0 0 0,0 0-1 0 0,0 0 1 0 0,0 1 0 0 0,0-1 0 0 0,0 1 0 0 0,-1-1-1 0 0,1 1 1 0 0,-4-1 0 0 0,-9-1 22 0 0,-4-2-18 0 0,-31-4-1 0 0,11 3-8 0 0,22-2-24 0 0,16 6 24 0 0,0 0-1 0 0,-1 1 0 0 0,1-1 0 0 0,0 0 1 0 0,-1 1-1 0 0,1-1 0 0 0,-1 1 1 0 0,1-1-1 0 0,-1 1 0 0 0,1 0 0 0 0,-1-1 1 0 0,1 1-1 0 0,-3 0 0 0 0,0 1 3 0 0,0-1 0 0 0,0 0 0 0 0,0 0 0 0 0,1 0 0 0 0,-1-1 0 0 0,0 1 0 0 0,-6-3 0 0 0,-1-1 0 0 0,1-1 0 0 0,-15-8 0 0 0,22 11 0 0 0,2 1 0 0 0,0 0 0 0 0,0 1 0 0 0,0-1 0 0 0,0 0 0 0 0,0 1 0 0 0,0 0 0 0 0,-1-1 0 0 0,1 1 0 0 0,0-1 0 0 0,0 1 0 0 0,0 0 0 0 0,-1 0 0 0 0,1 0 0 0 0,0 0 0 0 0,0 0 0 0 0,0 0 0 0 0,-1 0 0 0 0,1 0 0 0 0,0 0 0 0 0,-2 1 0 0 0,2-1 0 0 0,0 0 0 0 0,0 0 0 0 0,0 0 0 0 0,1 0 0 0 0,-1 0 0 0 0,0 0 0 0 0,0 0 0 0 0,0 0 0 0 0,0 0 0 0 0,0 0 0 0 0,0-1 0 0 0,0 1 0 0 0,0 0 0 0 0,0-1 0 0 0,0 1 0 0 0,0-1 0 0 0,0 0 0 0 0,0 1 0 0 0,0-1 0 0 0,0 1 0 0 0,0 0 0 0 0,0-1 0 0 0,0 1 0 0 0,0 0 0 0 0,0 0 0 0 0,0 0 0 0 0,0-1 0 0 0,0 1 0 0 0,0 0 0 0 0,0 0 0 0 0,0 0 0 0 0,0 1 0 0 0,0-1 0 0 0,0 0 0 0 0,-1 0 0 0 0,1 1 0 0 0,-1-1 0 0 0,1 0 0 0 0,-1 1 0 0 0,1-1 0 0 0,-1 0 0 0 0,0 0 0 0 0,1 0 0 0 0,-1 0 0 0 0,-2-1 0 0 0,-11 0 0 0 0,14 2 0 0 0,0-1 0 0 0,0 0 0 0 0,0 0 0 0 0,0 0 0 0 0,0 0 0 0 0,0-1 0 0 0,0 1 0 0 0,0 0 0 0 0,0 0 0 0 0,0 0 0 0 0,0-1 0 0 0,-1 0 0 0 0,1 1 0 0 0,0-1 0 0 0,0 1 0 0 0,0 0 0 0 0,0-1 0 0 0,0 1 0 0 0,0 0 0 0 0,0 0 0 0 0,0 0 0 0 0,0 0 0 0 0,0 0 0 0 0,0 0 0 0 0,0 0 0 0 0,-1 0 0 0 0,0 1 0 0 0,-1-1 0 0 0,-1 0 0 0 0,1 1 0 0 0,-1-1 0 0 0,1 0 0 0 0,-1-1 0 0 0,1 1 0 0 0,0-1 0 0 0,-1 1 0 0 0,1-1 0 0 0,-5-2 0 0 0,3 2 0 0 0,0 0 0 0 0,0-1 0 0 0,1 2 0 0 0,-7-1 0 0 0,-6-3 0 0 0,15 4 0 0 0,1-1 0 0 0,-1 1 0 0 0,0-1 0 0 0,1 1 0 0 0,-1 0 0 0 0,0-1 0 0 0,0 1 0 0 0,1 0 0 0 0,-1 0 0 0 0,0 0 0 0 0,-3 1 0 0 0,-2 0 0 0 0,-1-1 0 0 0,1 0 0 0 0,0 0 0 0 0,-13-2 0 0 0,19 2 0 0 0,-5-1 0 0 0,3 0 0 0 0,0 1 0 0 0,1 0 0 0 0,-1-1 0 0 0,0 1 0 0 0,0 0 0 0 0,-3 1 0 0 0,4-1 0 0 0,1 0 0 0 0,0 0 0 0 0,-1 0 0 0 0,1 0 0 0 0,-1 0 0 0 0,1 0 0 0 0,0 0 0 0 0,-1-1 0 0 0,1 1 0 0 0,-2-1 0 0 0,2 0 0 0 0,0 1 0 0 0,0 0 0 0 0,-1-1 0 0 0,1 1 0 0 0,0 0 0 0 0,0 0 0 0 0,0 0 0 0 0,-1-1 0 0 0,1 1 0 0 0,-2 1 0 0 0,0-1 0 0 0,-1 1 0 0 0,1-1 0 0 0,0 0 0 0 0,0 0 0 0 0,0 0 0 0 0,-5-2 0 0 0,6 2 0 0 0,-1-1 0 0 0,1 1 0 0 0,-1 0 0 0 0,1 0 0 0 0,-1 0 0 0 0,1 0 0 0 0,-1 0 0 0 0,1 1 0 0 0,-4 0 0 0 0,4 0 0 0 0,0-1 0 0 0,0 0 0 0 0,-1 0 0 0 0,1 1 0 0 0,0-1 0 0 0,0 0 0 0 0,-1-1 0 0 0,-2 1 0 0 0,-16-1 0 0 0,18 1 0 0 0,0 0 0 0 0,0 0 0 0 0,0 0 0 0 0,0-1 0 0 0,0 1 0 0 0,-1-1 0 0 0,1 0 0 0 0,-5-2 0 0 0,-13-2 0 0 0,7 2 0 0 0,12 3 0 0 0,-1-1 0 0 0,1 1 0 0 0,-1-1 0 0 0,0 1 0 0 0,0 0 0 0 0,1 0 0 0 0,-5 1 0 0 0,-2-1 0 0 0,0-1 0 0 0,-15-3 0 0 0,22 4 0 0 0,-31-4 0 0 0,-7 3-67 0 0,2-2 54 0 0,35 4 13 0 0,-1-1 0 0 0,1 0 0 0 0,0-1 0 0 0,0 1 0 0 0,0 0 0 0 0,0-1 0 0 0,-1 0 0 0 0,-2-1 0 0 0,-12-2 0 0 0,10 2 0 0 0,0 1 0 0 0,-1 0 0 0 0,1 0 0 0 0,-1 1 0 0 0,-13 2 0 0 0,14-2 0 0 0,-18 2 0 0 0,22-1-3 0 0,-1 0-1 0 0,1 0 0 0 0,0-1 1 0 0,-1 1-1 0 0,-7-1 1 0 0,-18 3-29 0 0,-9-1 21 0 0,23-2 11 0 0,14-1 0 0 0,0 1 0 0 0,1 0 0 0 0,-1 0 0 0 0,0 0 0 0 0,0 0 0 0 0,1 0 0 0 0,-1 0 0 0 0,0 0 0 0 0,0 1 0 0 0,-2 0 0 0 0,-32 7 0 0 0,-6 3 0 0 0,22-7 0 0 0,16-3 0 0 0,1-1 0 0 0,0 1 0 0 0,0 0 0 0 0,0-1 0 0 0,0 1 0 0 0,-3 2 0 0 0,-3 1 0 0 0,1-1 0 0 0,0 0 0 0 0,-1-1 0 0 0,-15 3 0 0 0,-8 7 0 0 0,0-7 0 0 0,17-3 0 0 0,13-1 0 0 0,1-1 0 0 0,-1 1 0 0 0,1-1 0 0 0,-1 0 0 0 0,1 0 0 0 0,-1 0 0 0 0,1 0 0 0 0,-1 0 0 0 0,1 0 0 0 0,-1 0 0 0 0,-2-1 0 0 0,0 1 2 0 0,0-1-1 0 0,0 1 0 0 0,0 1 1 0 0,0-1-1 0 0,0 0 1 0 0,0 1-1 0 0,0 0 1 0 0,1 0-1 0 0,-1 0 1 0 0,-6 3-1 0 0,-9 2-12 0 0,-15 9-2 0 0,20-10 13 0 0,-7 1 0 0 0,17-5 0 0 0,1 0 0 0 0,0 0 0 0 0,0 1 0 0 0,0-1 0 0 0,1 0 0 0 0,-6 4 0 0 0,-5 3 0 0 0,6-5 0 0 0,0-1 0 0 0,1 0 0 0 0,-1 0 0 0 0,-8 2 0 0 0,14-4 0 0 0,0 0 0 0 0,-1 1 0 0 0,1-1 0 0 0,0 1 0 0 0,-1-1 0 0 0,1 1 0 0 0,0 0 0 0 0,0-1 0 0 0,0 1 0 0 0,0 0 0 0 0,0 0 0 0 0,-1 1 0 0 0,-11 7 0 0 0,-3-3 0 0 0,0-1 0 0 0,-18 3 0 0 0,32-7 0 0 0,1-1 0 0 0,0 0 0 0 0,0 1 0 0 0,0-1 0 0 0,0 1 0 0 0,0-1 0 0 0,0 1 0 0 0,0 0 0 0 0,0-1 0 0 0,0 1 0 0 0,0 0 0 0 0,0 0 0 0 0,0-1 0 0 0,0 1 0 0 0,1 0 0 0 0,-2 2 0 0 0,-10 8 0 0 0,6-8 0 0 0,3-2 0 0 0,1 0 0 0 0,0 0 0 0 0,0 0 0 0 0,0 1 0 0 0,0-1 0 0 0,0 1 0 0 0,-3 1 0 0 0,5-2 0 0 0,-1 0 0 0 0,0-1 0 0 0,0 1 0 0 0,0-1 0 0 0,0 1 0 0 0,0-1 0 0 0,0 1 0 0 0,0-1 0 0 0,1 0 0 0 0,-1 1 0 0 0,-1-1 0 0 0,1 0 0 0 0,0 0 0 0 0,0 0 0 0 0,0 0 0 0 0,-1 0 0 0 0,1 0 0 0 0,0 0 0 0 0,0 0 0 0 0,0 1 0 0 0,0-1 0 0 0,0 0 0 0 0,0 0 0 0 0,0 0 0 0 0,0 1 0 0 0,0-1 0 0 0,0 0 0 0 0,0 1 0 0 0,0-1 0 0 0,0 1 0 0 0,0-1 0 0 0,1 1 0 0 0,-1 0 0 0 0,0-1 0 0 0,0 1 0 0 0,-1 1 0 0 0,1 0 0 0 0,-1-1 0 0 0,0 1 0 0 0,0 0 0 0 0,0-1 0 0 0,0 1 0 0 0,0-1 0 0 0,-3 2 0 0 0,2-2 0 0 0,1 0 0 0 0,-1 1 0 0 0,1 0 0 0 0,-1 0 0 0 0,-3 3 0 0 0,-10 7 0 0 0,14-11 0 0 0,0 0 0 0 0,0 0 0 0 0,0 0 0 0 0,0 0 0 0 0,0 1 0 0 0,1-1 0 0 0,-4 3 0 0 0,-11 10 0 0 0,-2 3 0 0 0,-10 17 0 0 0,27-33 0 0 0,0 0 0 0 0,0 0 0 0 0,-1 0 0 0 0,1 0 0 0 0,0 0 0 0 0,0 0 0 0 0,-1-1 0 0 0,1 1 0 0 0,0 0 0 0 0,-3 0 0 0 0,2-1 0 0 0,0 1 0 0 0,1 0 0 0 0,-1-1 0 0 0,0 1 0 0 0,1 0 0 0 0,-1 0 0 0 0,1 0 0 0 0,-2 2 0 0 0,-10 6 0 0 0,11-9 0 0 0,1 1 0 0 0,-1 0 0 0 0,1 0 0 0 0,0 0 0 0 0,-1 0 0 0 0,1 0 0 0 0,0 0 0 0 0,0 0 0 0 0,0 0 0 0 0,0 0 0 0 0,-1 2 0 0 0,-25 25 0 0 0,-2 0-73 0 0,4 0-91 0 0,24-27 162 0 0,-1 1 0 0 0,1-1 1 0 0,-1 1-1 0 0,0-1 1 0 0,1 0-1 0 0,-1 0 0 0 0,-3 2 1 0 0,-9 7 3 0 0,1-1 67 0 0,11-8-59 0 0,1 0 0 0 0,-1 0 0 0 0,1 0 0 0 0,-1 0 0 0 0,1 0-1 0 0,-1 0 1 0 0,1 1 0 0 0,0-1 0 0 0,-2 2 0 0 0,2-2-10 0 0,0 1 0 0 0,0-1 0 0 0,-1 0 0 0 0,1 0 0 0 0,0 0 0 0 0,0 0 0 0 0,-1-1 0 0 0,1 1 0 0 0,-1 0 0 0 0,-2 0 0 0 0,-12 9 0 0 0,-20 15-15 0 0,35-23 0 0 0,-1-1 0 0 0,1 0-1 0 0,-1 0 1 0 0,0 0 0 0 0,0 0-1 0 0,1 0 1 0 0,-4 1 0 0 0,3-1 8 0 0,1 0 1 0 0,-1-1-1 0 0,0 1 0 0 0,1 0 1 0 0,-1 0-1 0 0,1 0 1 0 0,-1 0-1 0 0,1 0 1 0 0,-1 1-1 0 0,1-1 1 0 0,-2 2-1 0 0,1-1 7 0 0,0 0 0 0 0,0 1 0 0 0,0-2 0 0 0,-1 1 0 0 0,1 0 0 0 0,-1 0 0 0 0,-2 1 0 0 0,-14 10 0 0 0,18-12 0 0 0,0 0 0 0 0,0 0 0 0 0,1-1 0 0 0,-1 1 0 0 0,0-1 0 0 0,0 1 0 0 0,0-1 0 0 0,-1 1 0 0 0,1-1 0 0 0,0 1 0 0 0,0-1 0 0 0,0 0 0 0 0,-2 1 0 0 0,3-1 0 0 0,-1 0 0 0 0,0 0 0 0 0,0 0 0 0 0,0 0 0 0 0,1 1 0 0 0,-1-1 0 0 0,0 0 0 0 0,0 1 0 0 0,1-1 0 0 0,-1 0 0 0 0,0 1 0 0 0,0-1 0 0 0,1 1 0 0 0,-1-1 0 0 0,1 1 0 0 0,-1-1 0 0 0,0 1 0 0 0,1-1 0 0 0,-1 1 0 0 0,1 0 0 0 0,0-1 0 0 0,-1 1 0 0 0,1 0 0 0 0,-1 1 0 0 0,0-1 0 0 0,1-1 0 0 0,-1 1 0 0 0,1 0 0 0 0,-1-1 0 0 0,1 1 0 0 0,-1 0 0 0 0,1-1 0 0 0,-1 1 0 0 0,0-1 0 0 0,1 1 0 0 0,-1-1 0 0 0,0 0 0 0 0,0 1 0 0 0,1-1 0 0 0,-1 0 0 0 0,0 1 0 0 0,0-1 0 0 0,-1 0 0 0 0,-1 1 0 0 0,-8 5 0 0 0,9-2 0 0 0,1-2 0 0 0,-6 4 0 0 0,5-5 0 0 0,1 0 0 0 0,0 0 0 0 0,-1 0 0 0 0,1 0 0 0 0,0 0 0 0 0,0 1 0 0 0,0-1 0 0 0,0 0 0 0 0,0 1 0 0 0,-1 1 0 0 0,1-2 0 0 0,1 0 0 0 0,-1 1 0 0 0,0-1 0 0 0,0 0 0 0 0,0 0 0 0 0,0 0 0 0 0,0 0 0 0 0,0-1 0 0 0,0 1 0 0 0,-3 1 0 0 0,3-1 0 0 0,0 0 0 0 0,0 0 0 0 0,0-1 0 0 0,-1 1 0 0 0,1 0 0 0 0,0 0 0 0 0,0 1 0 0 0,0-1 0 0 0,-1 1 0 0 0,1 0 0 0 0,1 0 0 0 0,-1-1 0 0 0,0 1 0 0 0,0 0 0 0 0,0-1 0 0 0,-1 1 0 0 0,1 0 0 0 0,0-1 0 0 0,-1 0 0 0 0,1 1 0 0 0,-1-1 0 0 0,1 0 0 0 0,-1 0 0 0 0,-2 2 0 0 0,3-2 0 0 0,0-1 0 0 0,0 1 0 0 0,0 0 0 0 0,0 0 0 0 0,0 0 0 0 0,0 0 0 0 0,1 0 0 0 0,-1 0 0 0 0,0 0 0 0 0,0 0 0 0 0,0 2 0 0 0,-9 9 0 0 0,5-8 0 0 0,3-3 0 0 0,1 0 0 0 0,-1 0 0 0 0,1 0 0 0 0,-1 0 0 0 0,1 1 0 0 0,-1-1 0 0 0,1 0 0 0 0,0 1 0 0 0,0-1 0 0 0,-1 1 0 0 0,0 2 0 0 0,-20 28 0 0 0,10-20 0 0 0,10-10 0 0 0,0-1 0 0 0,1 0 0 0 0,-1 1 0 0 0,1-1 0 0 0,0 1 0 0 0,0-1 0 0 0,-1 1 0 0 0,-1 3 0 0 0,-9 10 0 0 0,11-14 0 0 0,0 0 0 0 0,-1 1 0 0 0,1-1 0 0 0,0 1 0 0 0,0-1 0 0 0,-1 1 0 0 0,1-1 0 0 0,0 1 0 0 0,0 2 0 0 0,-19 25 0 0 0,2 0 0 0 0,0-1 0 0 0,-1 4 0 0 0,0-1-64 0 0,16-27 64 0 0,0 1 0 0 0,0-1 0 0 0,0 0 0 0 0,0 0 0 0 0,-1 0 0 0 0,-4 4 0 0 0,3-4 0 0 0,0 1 0 0 0,1 0 0 0 0,-5 7 0 0 0,-2-1 0 0 0,10-10 0 0 0,0 0 0 0 0,-1 0 0 0 0,1 0 0 0 0,0 0 0 0 0,0 1 0 0 0,0-1 0 0 0,0 1 0 0 0,-2 2 0 0 0,-17 20 0 0 0,1 3 0 0 0,18-25-4 0 0,0 0-1 0 0,0-1 1 0 0,0 0-1 0 0,0 1 0 0 0,0-1 1 0 0,0 1-1 0 0,-1-1 1 0 0,-1 1-1 0 0,-7 8-18 0 0,-1-2 23 0 0,10-8 0 0 0,0 1 0 0 0,0-1 0 0 0,0 1 0 0 0,0-1 0 0 0,1 1 0 0 0,-1-1 0 0 0,0 1 0 0 0,0 0 0 0 0,0 0 0 0 0,1-1 0 0 0,-1 1 0 0 0,-1 1 0 0 0,-8 14 2 0 0,7-12-4 0 0,1-1 1 0 0,-1 1-1 0 0,1-1 0 0 0,0 1 0 0 0,0 0 0 0 0,-1 5 0 0 0,2-8-5 0 0,1 0-1 0 0,-1 0 0 0 0,0 1 1 0 0,1-1-1 0 0,-1 0 0 0 0,0 0 1 0 0,0 0-1 0 0,0 0 0 0 0,0 0 0 0 0,0 0 1 0 0,0 0-1 0 0,-2 1 0 0 0,-8 8-41 0 0,8-6-14 0 0,-1 1 1 0 0,0-2-1 0 0,0 1 0 0 0,0 0 1 0 0,-1-1-1 0 0,1 0 0 0 0,-1 0 1 0 0,0 0-1 0 0,0-1 0 0 0,-5 3 1 0 0,-31 9-1871 0 0,37-13 639 0 0,-9-27-10017 0 0,14 23 11040 0 0,1-14-2456 0 0,-2 13 2187 0 0,0 0 0 0 0,0 0 1 0 0,1 0-1 0 0,-1 0 0 0 0,1 0 0 0 0,-1 0 0 0 0,2 0 0 0 0,1-6 0 0 0,11-14-328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6:45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1 774 5639 0 0,'0'0'3448'0'0,"10"2"-2029"0"0,-6 0-1060 0 0,-1 0 0 0 0,1 1 0 0 0,-1-1 0 0 0,0 0 0 0 0,0 1 0 0 0,5 4 0 0 0,-7-6-84 0 0,25 13 998 0 0,-4-1-706 0 0,-20-12-470 0 0,-2 0-81 0 0,1 0 1 0 0,0-1-1 0 0,-1 1 0 0 0,1 0 0 0 0,0 0 0 0 0,-1-1 1 0 0,1 1-1 0 0,0 0 0 0 0,0-1 0 0 0,0 1 0 0 0,0-1 1 0 0,-1 1-1 0 0,1-1 0 0 0,0 1 0 0 0,0-1 0 0 0,1 1 0 0 0,4 2 347 0 0,-2-1-305 0 0,0 1 0 0 0,1 0 0 0 0,-2 0 0 0 0,7 7 0 0 0,-9-9 262 0 0,0 1-208 0 0,14 11 11 0 0,-9-7-50 0 0,0-1 1 0 0,0 0-1 0 0,0 0 1 0 0,1-1-1 0 0,0 0 1 0 0,0 0-1 0 0,9 3 1 0 0,-6 0 101 0 0,-3-1-122 0 0,14 3-7 0 0,-13-5 40 0 0,1 0 1 0 0,0-1-1 0 0,-1 0 0 0 0,14 2 0 0 0,-19-4-51 0 0,0-1 1 0 0,0 1-1 0 0,0-1 0 0 0,0 1 0 0 0,0 0 0 0 0,0 0 1 0 0,0 1-1 0 0,5 2 0 0 0,-6-3-21 0 0,0 0-1 0 0,0 0 1 0 0,0 0 0 0 0,0 0 0 0 0,0-1 0 0 0,0 1-1 0 0,1-1 1 0 0,-1 1 0 0 0,0-1 0 0 0,0 0 0 0 0,1 1-1 0 0,2-2 1 0 0,1 1 27 0 0,7 3-15 0 0,2 2-18 0 0,21 6 301 0 0,-34-11-304 0 0,-1 0 1 0 0,1 1-1 0 0,0-1 0 0 0,-1 1 0 0 0,1 0 0 0 0,-1-1 0 0 0,1 1 0 0 0,0 0 1 0 0,-1 0-1 0 0,0 0 0 0 0,2 1 0 0 0,1 1 8 0 0,4 3 36 0 0,-5-6-43 0 0,-3-1-6 0 0,1 1 0 0 0,-1 0 0 0 0,1 0 0 0 0,0 0-1 0 0,-1-1 1 0 0,1 1 0 0 0,-1 0 0 0 0,1 0 0 0 0,0 0 0 0 0,-1 0 0 0 0,1 0 0 0 0,0 0 0 0 0,-1 0 0 0 0,1 0-1 0 0,-1 0 1 0 0,1 0 0 0 0,0 1 0 0 0,4 0 20 0 0,0 0-1 0 0,-1 1 1 0 0,1 0 0 0 0,5 3-1 0 0,11 4 103 0 0,-20-8-107 0 0,1 0-1 0 0,-1 0 1 0 0,0 0 0 0 0,0 0-1 0 0,0 1 1 0 0,0-1 0 0 0,0 0-1 0 0,0 1 1 0 0,0-1-1 0 0,1 3 1 0 0,2 2 20 0 0,-1-2-35 0 0,-2-2 0 0 0,0-1 0 0 0,0 0 0 0 0,0 0 0 0 0,0 0 0 0 0,0 0 0 0 0,0 0 0 0 0,1 0 0 0 0,-1 0 0 0 0,0 0 0 0 0,1 0 0 0 0,-1-1 0 0 0,0 1 0 0 0,1-1 0 0 0,2 2 0 0 0,-1-2-2 0 0,-2 0 3 0 0,0 1 0 0 0,0-1 0 0 0,0 0 0 0 0,0 0 0 0 0,0 1-1 0 0,0-1 1 0 0,0 1 0 0 0,0-1 0 0 0,0 1 0 0 0,0-1 0 0 0,0 1-1 0 0,0-1 1 0 0,0 1 0 0 0,1 1 0 0 0,12 8 64 0 0,-11-8 0 0 0,1 0 0 0 0,0 0 0 0 0,0 0-1 0 0,-1-1 1 0 0,6 2 0 0 0,12 3 62 0 0,5 1-111 0 0,8 3-16 0 0,-2 3 155 0 0,-30-13-86 0 0,19 9 139 0 0,-2-4-128 0 0,15 5-80 0 0,4-4 0 0 0,-26-5 0 0 0,-5 0 0 0 0,1 0 0 0 0,-1 1 0 0 0,10 2 0 0 0,13 2 176 0 0,-25-5-163 0 0,-1 0 0 0 0,1 0 0 0 0,0 0 1 0 0,-1-1-1 0 0,1 1 0 0 0,0-1 0 0 0,0 0 0 0 0,-1-1 0 0 0,1 1 0 0 0,7-2 0 0 0,-11 1-9 0 0,0 1 0 0 0,0-1 1 0 0,0 1-1 0 0,0 0 0 0 0,0-1 0 0 0,0 1 0 0 0,1 0 0 0 0,-1 0 1 0 0,0 0-1 0 0,0 0 0 0 0,0 0 0 0 0,0 0 0 0 0,2 1 0 0 0,12 0 2 0 0,13 2-20 0 0,-27-3-3 0 0,1 1 13 0 0,1 0-1 0 0,-1-1 1 0 0,0 0 0 0 0,0 1 0 0 0,0-1 0 0 0,1 0 0 0 0,-1 0 0 0 0,0-1 0 0 0,0 1 0 0 0,1 0 0 0 0,-1-1 0 0 0,0 1 0 0 0,4-2 0 0 0,37-9 68 0 0,0-6-64 0 0,-11-1 0 0 0,-17 10 0 0 0,-12 6 7 0 0,1 0 0 0 0,-1 0 0 0 0,1 0 1 0 0,0 1-1 0 0,-1-1 0 0 0,1 1 0 0 0,0 0 0 0 0,5-1 0 0 0,-5 1 11 0 0,0 1 6 0 0,0-1 0 0 0,0 0-1 0 0,0-1 1 0 0,-1 1 0 0 0,1-1 0 0 0,0 0 0 0 0,-1 0-1 0 0,5-2 1 0 0,-2 0-12 0 0,0 0-1 0 0,0 0 0 0 0,0-1 1 0 0,0 1-1 0 0,0-1 0 0 0,-1-1 1 0 0,5-5-1 0 0,-9 10-6 0 0,0 0 1 0 0,0 0-1 0 0,0 0 1 0 0,1 0-1 0 0,-1 0 0 0 0,0 0 1 0 0,1 0-1 0 0,-1 0 1 0 0,3-1-1 0 0,9-5 54 0 0,-1-3 31 0 0,0 1 1 0 0,14-8-1 0 0,-22 14-76 0 0,0 0 1 0 0,-1 1-1 0 0,1-2 0 0 0,5-6 1 0 0,11-8 30 0 0,-15 15-45 0 0,1 0 0 0 0,-1-1 0 0 0,8-7 0 0 0,-2 2 0 0 0,15-14 0 0 0,12-13 0 0 0,-23 19 0 0 0,-1-8 75 0 0,-8 14-43 0 0,0-1 1 0 0,0 0 0 0 0,-2-1-1 0 0,1 1 1 0 0,-1-1-1 0 0,-1 0 1 0 0,-1 0 0 0 0,2-19-1 0 0,1-14 96 0 0,-5 31-128 0 0,-2 1 0 0 0,1 6-1 0 0,0 1-1 0 0,-4-14 1 0 0,1 2 58 0 0,-2-8-45 0 0,5 24-12 0 0,1 1 0 0 0,-1-1 0 0 0,1 1 0 0 0,-1-1 0 0 0,1 0-1 0 0,0 1 1 0 0,0-4 0 0 0,-2-23 53 0 0,2 22-13 0 0,0-1 0 0 0,-1 1 0 0 0,1 0 0 0 0,-2-1-1 0 0,-2-11 1 0 0,-1-6 36 0 0,2 14-76 0 0,2 10 0 0 0,1 0 0 0 0,-1 0 0 0 0,1 1 0 0 0,-1-1 0 0 0,1 0 0 0 0,0 0 0 0 0,0 0 0 0 0,-1 0 0 0 0,1 0 0 0 0,0 0 0 0 0,0 0 0 0 0,0-2 0 0 0,-4-14 0 0 0,4 16 0 0 0,0 1 0 0 0,1-1 0 0 0,-1 0 0 0 0,0 0 0 0 0,-1 0 0 0 0,1 1 0 0 0,0-1 0 0 0,0 0 0 0 0,0 0 0 0 0,0 0 0 0 0,-1 1 0 0 0,1-1 0 0 0,0 0 0 0 0,-1 1 0 0 0,1-1 0 0 0,-1 0 0 0 0,1 0 0 0 0,0 1 0 0 0,-2-1 0 0 0,-1-5 0 0 0,2 0 34 0 0,0 1 0 0 0,-1-1 0 0 0,0 0 0 0 0,-5-8 0 0 0,-1-10 84 0 0,7 23-111 0 0,0-1 1 0 0,1 1-1 0 0,-1-1 0 0 0,0 0 1 0 0,0 1-1 0 0,0 0 1 0 0,0-1-1 0 0,0 1 0 0 0,-1 0 1 0 0,1-1-1 0 0,0 1 0 0 0,-2-1 1 0 0,-6-7 24 0 0,-12-9-32 0 0,18 15 7 0 0,2 2-2 0 0,0 0-1 0 0,0 1 1 0 0,1-1-1 0 0,-1 0 0 0 0,0 0 1 0 0,1 0-1 0 0,-1 0 0 0 0,1 0 1 0 0,-1 0-1 0 0,1 0 0 0 0,0 0 1 0 0,-1-2-1 0 0,-1 0-4 0 0,1 0 0 0 0,-1 1 0 0 0,0-1 0 0 0,0 0 0 0 0,0 1 0 0 0,0-1 0 0 0,-5-3 0 0 0,-1-3 0 0 0,7 8 0 0 0,0 0 0 0 0,1 0 0 0 0,-1 0 0 0 0,0 0 0 0 0,0 0 0 0 0,1 0 0 0 0,-1 0 0 0 0,0 1 0 0 0,0-1 0 0 0,0 0 0 0 0,0 0 0 0 0,-2 0 0 0 0,2 0 0 0 0,1 1 0 0 0,-1 0 0 0 0,1 0 0 0 0,-1 0 0 0 0,1-1 0 0 0,-1 1 0 0 0,1 0 0 0 0,0 0 0 0 0,-1-1 0 0 0,1 1 0 0 0,0 0 0 0 0,-1 0 0 0 0,1-1 0 0 0,0 1 0 0 0,-1 0 0 0 0,1-1 0 0 0,0 1 0 0 0,0-1 0 0 0,-1 1 0 0 0,1 0 0 0 0,0-1 0 0 0,0 1 0 0 0,0-1 0 0 0,-1 1 0 0 0,1 0 0 0 0,0-2 0 0 0,-1 0 0 0 0,-21-20 64 0 0,0-3 80 0 0,2 11-21 0 0,19 12-120 0 0,0 1 0 0 0,-1 0 1 0 0,1-1-1 0 0,0 1 0 0 0,0-1 1 0 0,0 1-1 0 0,0-1 0 0 0,-1-2 0 0 0,-2-3-87 0 0,-14-10 113 0 0,18 17-34 0 0,-1-1-1 0 0,1 1 0 0 0,-1-1 0 0 0,1 1 0 0 0,-1-1 0 0 0,1 1 0 0 0,0-1 0 0 0,-1 0 0 0 0,1 1 0 0 0,0-1 0 0 0,0 1 0 0 0,-1-1 0 0 0,1 0 0 0 0,0 1 0 0 0,0-1 0 0 0,0 0 1 0 0,0 1-1 0 0,0-1 0 0 0,0-1 0 0 0,-3-8 188 0 0,1 8-180 0 0,1 0 0 0 0,-1 0 0 0 0,0 0 0 0 0,0 0 0 0 0,0 0-1 0 0,0 1 1 0 0,-3-2 0 0 0,-2-1-2 0 0,1 0 0 0 0,2 0-23 0 0,-8-9-244 0 0,12 13 252 0 0,0-1 1 0 0,0 1-1 0 0,0 0 1 0 0,0 0-1 0 0,0 0 1 0 0,-1 0-1 0 0,1 0 1 0 0,0 0-1 0 0,0 0 1 0 0,0 0-1 0 0,0 0 1 0 0,-1 0-1 0 0,1-1 1 0 0,0 1-1 0 0,0 0 1 0 0,0 0-1 0 0,-1 0 1 0 0,1 0-1 0 0,0 0 1 0 0,0 0-1 0 0,0 0 1 0 0,0 0-1 0 0,-1 0 1 0 0,1 0-1 0 0,0 1 1 0 0,0-1-1 0 0,0 0 1 0 0,-1 0-1 0 0,1 0 1 0 0,0 0-1 0 0,0 0 0 0 0,0 0 1 0 0,0 0-1 0 0,0 0 1 0 0,-1 0-1 0 0,1 1 1 0 0,0-1-1 0 0,0 0 1 0 0,0 0-1 0 0,0 0 1 0 0,0 0-1 0 0,0 0 1 0 0,0 1-1 0 0,-1-1 1 0 0,1 0-1 0 0,0 0 1 0 0,0 0-1 0 0,0 0 1 0 0,0 1-1 0 0,0-1 1 0 0,0 0-1 0 0,0 0 1 0 0,0 0-1 0 0,0 1 1 0 0,0-1-1 0 0,0 0 1 0 0,0 0-1 0 0,0 0 1 0 0,0 0-1 0 0,0 1 1 0 0,0-1-1 0 0,0 0 1 0 0,0 0-1 0 0,0 0 1 0 0,1 1-1 0 0,-1 0-60 0 0,0 1 0 0 0,0-1-1 0 0,0 0 1 0 0,0 1 0 0 0,1-1 0 0 0,-1 0-1 0 0,0 1 1 0 0,1-1 0 0 0,-1 0 0 0 0,1 1-1 0 0,0-1 1 0 0,1 2 0 0 0,-1-2-39 0 0,-1 1 1 0 0,1-1-1 0 0,0 0 0 0 0,-1 1 1 0 0,1-1-1 0 0,-1 1 0 0 0,1-1 1 0 0,-1 1-1 0 0,1-1 0 0 0,-1 1 1 0 0,0-1-1 0 0,0 3 0 0 0,3 17-1921 0 0,-2-18 1545 0 0,-1 0-1 0 0,1-1 0 0 0,-1 1 1 0 0,1 0-1 0 0,-1-1 1 0 0,0 1-1 0 0,0 3 0 0 0,0-1-1068 0 0,1 0 0 0 0,0 0 0 0 0,0-1 0 0 0,0 1 0 0 0,1 0 0 0 0,-1-1 0 0 0,5 7 0 0 0,1 1 623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6:5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110 349 5471 0 0,'-10'1'9144'0'0,"27"14"-7662"0"0,-15-15-1308 0 0,4 7 161 0 0,-1-2-242 0 0,-1-3 7 0 0,-1-1-1 0 0,1 1 0 0 0,0-1 0 0 0,0 0 1 0 0,0 0-1 0 0,6 0 0 0 0,-9-1-100 0 0,1 0 111 0 0,-1 1-79 0 0,0-1-1 0 0,1 1 1 0 0,-1-1-1 0 0,0 1 0 0 0,0-1 1 0 0,0 0-1 0 0,1 1 1 0 0,-1-1-1 0 0,0 0 1 0 0,0 0-1 0 0,1 0 1 0 0,-1 0-1 0 0,0 0 1 0 0,1-1-1 0 0,-1 1 0 0 0,0 0 1 0 0,0 0-1 0 0,0-1 1 0 0,3 0-1 0 0,6-1 95 0 0,3 0-115 0 0,-11 2-9 0 0,11-4-2 0 0,-10 3-20 0 0,-1 1 53 0 0,0 0-1 0 0,0-1 1 0 0,0 1-1 0 0,0-1 1 0 0,0 0-1 0 0,0 0 1 0 0,0 0-1 0 0,2-1 1 0 0,-2 1 0 0 0,0 0 0 0 0,-1 0 1 0 0,1 0-1 0 0,0 1 0 0 0,-1-1 0 0 0,1 1 0 0 0,0 0 1 0 0,3-1-1 0 0,-1 0-9 0 0,2-2 11 0 0,15-5 136 0 0,11-5-110 0 0,-14 4-6 0 0,26-10 172 0 0,-43 18-162 0 0,11-4 0 0 0,36-16-64 0 0,-32 14 136 0 0,-1 0 0 0 0,0 0 0 0 0,27-20 0 0 0,-34 23-136 0 0,-1-1 0 0 0,0 0 0 0 0,-1 0 0 0 0,1-1 0 0 0,-1 0 0 0 0,6-7 0 0 0,10-5 0 0 0,11-12 54 0 0,14-23 210 0 0,-24 20-70 0 0,-2 5-194 0 0,-16 22 0 0 0,-1 0 0 0 0,-1-1 0 0 0,0 1 0 0 0,1 1 16 0 0,-4 4 64 0 0,1 2 11 0 0,6 2-26 0 0,-7-3-58 0 0,16 17-10 0 0,1-6 76 0 0,-7-3-65 0 0,1 18-9 0 0,5 6 1 0 0,-11-25 0 0 0,12 18 4 0 0,-14-20 24 0 0,0-1-1 0 0,0 0 1 0 0,1 0-1 0 0,3 4 1 0 0,-6-7 102 0 0,1 0-76 0 0,6 6-42 0 0,-8-3-14 0 0,1 1 56 0 0,-1-4-51 0 0,2 9 7 0 0,0-6-11 0 0,0 0 1 0 0,1 0 0 0 0,-1-1-1 0 0,1 1 1 0 0,5 5-1 0 0,10 10 1 0 0,-13-16 0 0 0,1 4 0 0 0,-5 1 0 0 0,0 1-12 0 0,-1-3-81 0 0,0-5 71 0 0,17 20 35 0 0,-14-17-12 0 0,0-1 0 0 0,0 1 0 0 0,0-1 0 0 0,0 0 1 0 0,0 0-1 0 0,1 0 0 0 0,3 2 0 0 0,4 3 0 0 0,-5-5-11 0 0,1 1-44 0 0,-5-2 54 0 0,9 6 36 0 0,-11-5-19 0 0,0-3-15 0 0,0 0 0 0 0,0 0 0 0 0,0 0 0 0 0,0 1 0 0 0,0-1 0 0 0,0 0 0 0 0,0 0 0 0 0,0 0 0 0 0,0 0 0 0 0,0 0-1 0 0,0 1 1 0 0,0-1 0 0 0,0 0 0 0 0,0 0 0 0 0,0 0 0 0 0,0 0 0 0 0,0 0 0 0 0,0 1 0 0 0,0-1 0 0 0,0 0 0 0 0,0 0 0 0 0,0 0-1 0 0,0 0 1 0 0,0 0 0 0 0,0 0 0 0 0,0 1 0 0 0,0-1 0 0 0,0 0 0 0 0,0 0 0 0 0,0 0 0 0 0,1 0 0 0 0,-1 0 0 0 0,0 0 0 0 0,0 0-1 0 0,0 0 1 0 0,0 0 0 0 0,0 1 0 0 0,0-1 0 0 0,1 0 0 0 0,-1 0 0 0 0,0 0 0 0 0,0 0 0 0 0,0 0 0 0 0,0 0 0 0 0,1 0 0 0 0,-1 0-3 0 0,1 0-7 0 0,-1 1 1 0 0,1-1-1 0 0,-1 0 1 0 0,1 1-1 0 0,-1-1 1 0 0,0 1-1 0 0,1-1 1 0 0,-1 1 0 0 0,1-1-1 0 0,-1 0 1 0 0,0 1-1 0 0,1 0 1 0 0,-1-1-1 0 0,0 1 1 0 0,1 0-1 0 0,7 15-39 0 0,-8-16 50 0 0,1 1 0 0 0,-1-1 0 0 0,0 1 0 0 0,0-1 1 0 0,0 1-1 0 0,1-1 0 0 0,-1 0 0 0 0,0 1 1 0 0,1-1-1 0 0,-1 1 0 0 0,0-1 0 0 0,1 0 0 0 0,-1 1 1 0 0,0-1-1 0 0,1 0 0 0 0,-1 1 0 0 0,1-1 1 0 0,-1 0-1 0 0,0 0 0 0 0,1 0 0 0 0,-1 1 0 0 0,1-1 1 0 0,-1 0-1 0 0,1 0 0 0 0,-1 0 0 0 0,1 0 0 0 0,17 6 41 0 0,-15-5-44 0 0,0 0 0 0 0,-1 0 0 0 0,1 1 0 0 0,-1-1 0 0 0,0 1 0 0 0,5 3 0 0 0,8 8 0 0 0,-14-12 2 0 0,1 0-1 0 0,-1 0 1 0 0,1 0-1 0 0,-1 1 1 0 0,1-1-1 0 0,-1 1 1 0 0,0-1 0 0 0,0 1-1 0 0,1-1 1 0 0,-1 1-1 0 0,0 0 1 0 0,1 1-1 0 0,-1 0 3 0 0,0 0 0 0 0,0-1-1 0 0,1 0 1 0 0,-1 1 0 0 0,1-1-1 0 0,0 0 1 0 0,0 0 0 0 0,2 3 0 0 0,-1-4 7 0 0,-2 0-11 0 0,-1-1 0 0 0,1 0 0 0 0,0 1 0 0 0,-1-1 0 0 0,1 1 0 0 0,-1-1 0 0 0,1 1 0 0 0,-1 0 0 0 0,1-1 0 0 0,-1 1 0 0 0,1-1 0 0 0,-1 1-1 0 0,1 0 1 0 0,-1 0 0 0 0,0-1 0 0 0,1 1 0 0 0,-1 0 0 0 0,0 1 0 0 0,20 34 0 0 0,-13-24 0 0 0,-2-3 0 0 0,1 0 0 0 0,13 16 0 0 0,-2-5 0 0 0,-16-19 0 0 0,1 0 0 0 0,-1-1 0 0 0,0 1 0 0 0,0 1 0 0 0,0-1 0 0 0,0 0 0 0 0,0 0 0 0 0,0 0 0 0 0,0 0 0 0 0,2 4 0 0 0,0 0 0 0 0,5 5 0 0 0,-6-6 0 0 0,1-1 0 0 0,0 1 0 0 0,0 0 0 0 0,0-1 0 0 0,4 4 0 0 0,11 12 11 0 0,2-1 42 0 0,16 34-53 0 0,-22-32 0 0 0,0-7 0 0 0,4 6 0 0 0,-9-6 3 0 0,-7-9 9 0 0,1 0-1 0 0,0 0 1 0 0,-1 0-1 0 0,2 0 1 0 0,3 3-1 0 0,12 15-11 0 0,-16-18 0 0 0,13 12 0 0 0,-12-14 0 0 0,13 14 0 0 0,8 16 0 0 0,-22-29 0 0 0,-1 0 0 0 0,0 1 0 0 0,1-1 0 0 0,-1 1 0 0 0,-1-1 0 0 0,1 1 0 0 0,0 0 0 0 0,0 5 0 0 0,-1-5 0 0 0,2-1 0 0 0,11 9 0 0 0,-11-9 0 0 0,16 13 0 0 0,-11-9-16 0 0,1-1 1 0 0,1 0-1 0 0,13 6 0 0 0,-15-8 15 0 0,3 3-19 0 0,19 14 1 0 0,-9-5-32 0 0,-13-11 45 0 0,-1 1 0 0 0,-1 0 1 0 0,1 0-1 0 0,7 10 1 0 0,10 9 105 0 0,41 37-90 0 0,-34-22-10 0 0,-30-40 0 0 0,12 17-1 0 0,-6-3 13 0 0,20 20 41 0 0,-9-14-53 0 0,-1-2 0 0 0,2 0 0 0 0,43 36 0 0 0,-40-33 0 0 0,3-2 0 0 0,-13-11 17 0 0,-7-5 7 0 0,0 1 0 0 0,1 1 0 0 0,-2-1-1 0 0,1 1 1 0 0,4 4 0 0 0,14 11 4 0 0,-20-17-6 0 0,1-1 0 0 0,-1 1-1 0 0,1 0 1 0 0,-1 0 0 0 0,0 1 0 0 0,0-1 0 0 0,4 8 0 0 0,-3-5-13 0 0,1-1 0 0 0,-1 1 0 0 0,1-1-1 0 0,0 0 1 0 0,9 7 0 0 0,-12-11-9 0 0,0 1 0 0 0,-1-1 0 0 0,1 0 0 0 0,-1 1 0 0 0,1 0 0 0 0,-1-1 0 0 0,1 1 0 0 0,0 2 0 0 0,3 2 0 0 0,3 3 0 0 0,7 6 0 0 0,-1 0 0 0 0,-4-3 0 0 0,-8-11 0 0 0,-1 1 0 0 0,1 0 0 0 0,-1 0 0 0 0,1 0 0 0 0,-1 0 0 0 0,1 0 0 0 0,0 2 0 0 0,0 1 0 0 0,1-1 0 0 0,0 1 0 0 0,0-1 0 0 0,6 6 0 0 0,-1 0 0 0 0,0 1 0 0 0,10 16 0 0 0,7 10 0 0 0,-14-24 13 0 0,-2 2 38 0 0,9 8 127 0 0,-10-13-130 0 0,0 0-1 0 0,9 16 0 0 0,2 11 17 0 0,-4 2-144 0 0,0-11 80 0 0,-10-20 0 0 0,-1-1 0 0 0,1 0 0 0 0,8 5 0 0 0,-7-5 0 0 0,-1 0 0 0 0,1 1 0 0 0,6 12 0 0 0,-4-4 0 0 0,-2-8 11 0 0,10 14 42 0 0,-15-19-53 0 0,9 12 0 0 0,17 14 0 0 0,-13-11 0 0 0,13 23 0 0 0,-27-40 0 0 0,1 0 1 0 0,-1 1-1 0 0,1-1 0 0 0,0 0 0 0 0,-1 0 0 0 0,1 0 1 0 0,0 0-1 0 0,0 0 0 0 0,0 0 0 0 0,0-1 0 0 0,0 1 1 0 0,0 0-1 0 0,0 0 0 0 0,1 0 0 0 0,2 1 8 0 0,1 7 34 0 0,-4 2-30 0 0,0-9-12 0 0,-1 0 0 0 0,0 1 0 0 0,0-1 0 0 0,1 0-1 0 0,-1 0 1 0 0,1 0 0 0 0,-1 0 0 0 0,1 1 0 0 0,0-1 0 0 0,0 0 0 0 0,2 3 0 0 0,4 5 0 0 0,1-1 0 0 0,-5 1 0 0 0,6 0 0 0 0,1 1 0 0 0,-9-10 0 0 0,1 0 0 0 0,0 0 0 0 0,-1 1 0 0 0,1-1 0 0 0,-1 0 0 0 0,1 1 0 0 0,-1 0 0 0 0,0-1 0 0 0,0 1 0 0 0,0 0 0 0 0,2 3 0 0 0,2 2 0 0 0,5 4 0 0 0,-9-8 0 0 0,0 1 0 0 0,7 9 0 0 0,-5-11 0 0 0,-2-1 0 0 0,0 0 0 0 0,1 0 0 0 0,-2 0 0 0 0,1 0 0 0 0,0 0 0 0 0,0 0 0 0 0,0 0 0 0 0,0 0 0 0 0,-1 0 0 0 0,1 1 0 0 0,0-1 0 0 0,0 2 0 0 0,2 4 0 0 0,13 13 0 0 0,0-1 0 0 0,-5-8-1 0 0,-8-9 8 0 0,-1 1-1 0 0,1-1 1 0 0,-1 0-1 0 0,0 1 1 0 0,1 0-1 0 0,-1 0 1 0 0,-1-1-1 0 0,1 1 1 0 0,2 5-1 0 0,3 7-6 0 0,-1-5 0 0 0,-2-5 0 0 0,11 14 0 0 0,-12-13 0 0 0,17 21 0 0 0,-8-15 0 0 0,0-3 0 0 0,0 6 0 0 0,-7-11 0 0 0,3 10 0 0 0,0 1 0 0 0,0 5 0 0 0,-7-18 0 0 0,0 0 0 0 0,-1 0 0 0 0,2 0 0 0 0,-1 0 0 0 0,0-1 0 0 0,0 1 0 0 0,1 0 0 0 0,2 2 0 0 0,13 21 0 0 0,-11-18 0 0 0,12 20 0 0 0,-13-19 0 0 0,-3-6 0 0 0,0 0 0 0 0,-1 1 0 0 0,0-1 0 0 0,0 1 0 0 0,1-1 0 0 0,-1 1 0 0 0,-1-1 0 0 0,2 4 0 0 0,-1-4 0 0 0,0 0 0 0 0,0 0 0 0 0,0 0 0 0 0,0 0 0 0 0,0 0 0 0 0,0-1 0 0 0,1 1 0 0 0,1 2 0 0 0,-1-3 0 0 0,-1 1 0 0 0,0-1 0 0 0,1 1 0 0 0,-1-1 0 0 0,0 1 0 0 0,0 0 0 0 0,0-1 0 0 0,0 1 0 0 0,0 0 0 0 0,-1 0 0 0 0,2 2 0 0 0,-2-2 0 0 0,0 0 0 0 0,1 0 0 0 0,-1 0 0 0 0,1 0 0 0 0,-1 0 0 0 0,1 0 0 0 0,0 0 0 0 0,2 3 0 0 0,0 2 0 0 0,3 10 0 0 0,-4-13 0 0 0,3 8 0 0 0,-3-11 0 0 0,1 1 0 0 0,6 20 0 0 0,-2-1 0 0 0,2-1 0 0 0,-9-19 0 0 0,0 0 0 0 0,0 0 0 0 0,0 0 0 0 0,1 0 0 0 0,-1 0 0 0 0,0 0 0 0 0,1 0 0 0 0,-1 0 0 0 0,0 0 0 0 0,1 0 0 0 0,-1 0 0 0 0,1 0 0 0 0,0 0 0 0 0,-1 0 0 0 0,1 0 0 0 0,1 1 0 0 0,-1-1 0 0 0,1 0 0 0 0,-1 0 0 0 0,0 1 0 0 0,0-1 0 0 0,0 0 0 0 0,0 0 0 0 0,-1 1 0 0 0,1-1 0 0 0,0 1 0 0 0,-1-1 0 0 0,2 3 0 0 0,8 16 0 0 0,-8-17 0 0 0,7 14 0 0 0,-6-10 0 0 0,6 15 0 0 0,-7-19 1 0 0,1-2 0 0 0,6 11-63 0 0,4 14 117 0 0,2 6-42 0 0,-5-4-13 0 0,-8-21 0 0 0,8 15 0 0 0,-7-15 0 0 0,10 16 0 0 0,-11-21 12 0 0,-1 0 0 0 0,1 0 1 0 0,-1 1-1 0 0,0-1 0 0 0,0 1 0 0 0,1-1 0 0 0,-2 1 0 0 0,1-1 1 0 0,0 1-1 0 0,-1 0 0 0 0,1-1 0 0 0,-1 1 0 0 0,1 5 0 0 0,-1-3 2 0 0,-1 5-14 0 0,1-6 0 0 0,-1-4 0 0 0,1 1 0 0 0,0-1 0 0 0,0 0 0 0 0,-1 1 0 0 0,1-1 0 0 0,0 0 0 0 0,0 1 0 0 0,0-1 0 0 0,0 1 0 0 0,0-1 0 0 0,0 0 0 0 0,0 1 0 0 0,0-1 0 0 0,0 1 0 0 0,0-1 0 0 0,0 1 0 0 0,0-1 0 0 0,0 0 0 0 0,0 1 0 0 0,0-1 0 0 0,0 1 0 0 0,0-1 0 0 0,0 0 0 0 0,0 1 0 0 0,1 0 0 0 0,-1-1 0 0 0,1 1 0 0 0,0 0 0 0 0,-1-1 0 0 0,1 1 0 0 0,-1 0 0 0 0,1 0 0 0 0,-1 0 0 0 0,1-1 0 0 0,-1 1 0 0 0,0 0 0 0 0,0 0 0 0 0,1 0 0 0 0,-1 1 0 0 0,9 32 0 0 0,-6-25 0 0 0,3 1 0 0 0,-1 1 0 0 0,14 25 0 0 0,-11-28 0 0 0,-4 3 0 0 0,1-3 0 0 0,13 30 0 0 0,-18-34-2 0 0,0-1 2 0 0,10 18 14 0 0,-8-18 2 0 0,-1-3-11 0 0,0 0 1 0 0,0 1-1 0 0,0-1 1 0 0,-1 1-1 0 0,1-1 1 0 0,0 1-1 0 0,0 0 1 0 0,-1-1-1 0 0,1 1 1 0 0,-1 0-1 0 0,1-1 1 0 0,0 1-1 0 0,-1 0 1 0 0,1 0-1 0 0,-1-1 1 0 0,0 1-1 0 0,1 0 1 0 0,-1 1-1 0 0,6 7 7 0 0,-6-5-11 0 0,0-4-1 0 0,-1 1 0 0 0,1 0 0 0 0,0 0 0 0 0,0 0 0 0 0,0-1 0 0 0,0 1 0 0 0,0 0 0 0 0,0 0 0 0 0,0 0 0 0 0,0 0 0 0 0,0-1 0 0 0,0 1-1 0 0,1 0 1 0 0,-1 0 0 0 0,0 0 0 0 0,1-1 0 0 0,-1 1 0 0 0,1 1 0 0 0,2 17 0 0 0,2-6 0 0 0,-3-10 0 0 0,-1 0 0 0 0,-1-3 0 0 0,12 13 0 0 0,2 5 0 0 0,-14-17 0 0 0,1 0 0 0 0,0-1 0 0 0,0 1 0 0 0,0 0 0 0 0,-1 0 0 0 0,1 0 0 0 0,0 0 0 0 0,-1 0 0 0 0,1-1 0 0 0,-1 1 0 0 0,1 0 0 0 0,-1 0 0 0 0,0 1 0 0 0,1-1 0 0 0,-1 0 0 0 0,0 1 0 0 0,1 2 0 0 0,1 1 0 0 0,-2-3 0 0 0,1 0 0 0 0,0-1 0 0 0,-1 1 0 0 0,1-1 0 0 0,0 1 0 0 0,0-1 0 0 0,0 1 0 0 0,0-1 0 0 0,1 0 0 0 0,-1 0 0 0 0,2 2 0 0 0,-2-1 0 0 0,-1 0 0 0 0,14 17 0 0 0,-7-12 0 0 0,2 6 0 0 0,-7-8 0 0 0,2 5 0 0 0,-2 1 0 0 0,0-1 0 0 0,2-1 0 0 0,1 4 0 0 0,-1 2 0 0 0,0-7 0 0 0,6 44 0 0 0,-6-43 0 0 0,-3 2 0 0 0,1-1 0 0 0,3 3 0 0 0,-5-9 0 0 0,-1 13 0 0 0,2 18 0 0 0,0-28 0 0 0,0-5 0 0 0,-1 0 0 0 0,0 0 0 0 0,0 0 0 0 0,1 1 0 0 0,-1-1 0 0 0,-1 0 0 0 0,1 0 0 0 0,0 0 0 0 0,-1 4 0 0 0,-3 15 0 0 0,-2 11 0 0 0,2-23 0 0 0,2-5 0 0 0,-10 22 64 0 0,0-9-64 0 0,4-7 0 0 0,-18 16 0 0 0,13-14 0 0 0,7-6 0 0 0,5-4 0 0 0,0-1 0 0 0,-1 0 0 0 0,1 0 0 0 0,0 0 0 0 0,0 1 0 0 0,-1-1 0 0 0,1 0 0 0 0,-1-1 0 0 0,-1 2 0 0 0,-11 5 0 0 0,-23 13 235 0 0,37-20-234 0 0,0 0 1 0 0,-1 0-1 0 0,1 1 0 0 0,0-1 1 0 0,0 0-1 0 0,0 0 0 0 0,0 0 1 0 0,-1 0-1 0 0,1 0 0 0 0,0 0 1 0 0,0 0-1 0 0,0 0 0 0 0,0 0 1 0 0,0 0-1 0 0,0 0 0 0 0,-1 0 1 0 0,1 0-1 0 0,0 1 0 0 0,0-1 1 0 0,0 0-1 0 0,0 0 1 0 0,0 0-1 0 0,0 0 0 0 0,0 0 1 0 0,0 1-1 0 0,0-1 0 0 0,-1 0 1 0 0,1 0-1 0 0,0 0 0 0 0,0 0 1 0 0,0 0-1 0 0,0 1 0 0 0,0-1 1 0 0,0 0-1 0 0,0 0 0 0 0,0 0 1 0 0,0 0-1 0 0,0 1 1 0 0,-1 1-4 0 0,-7 3 57 0 0,3-3-43 0 0,-20 4-13 0 0,14-4 14 0 0,-25 6 38 0 0,34-7-51 0 0,-4 1 8 0 0,0-1 0 0 0,0 0 0 0 0,1 0 0 0 0,-1 0 0 0 0,0-1 0 0 0,0 0 0 0 0,-8-1 0 0 0,6 2 10 0 0,4 0-11 0 0,1-1-1 0 0,-1 0 1 0 0,1 0-1 0 0,-1 0 1 0 0,1 0 0 0 0,-6-2-1 0 0,4 2-6 0 0,-13-3 0 0 0,-11-3 0 0 0,17 5 0 0 0,-1 1 0 0 0,2-4 0 0 0,0 4 0 0 0,0-1 0 0 0,-2 0 0 0 0,2 0 5 0 0,-13-1 134 0 0,3-4-91 0 0,-4 2-144 0 0,-13-3 192 0 0,-7-3-176 0 0,19 1 142 0 0,-16-8-60 0 0,8 6 78 0 0,-10-5-80 0 0,17 7 0 0 0,26 8 0 0 0,1 1 0 0 0,0 0 0 0 0,-1 0 0 0 0,1 0 0 0 0,-1 0 0 0 0,1 0 0 0 0,0 0 0 0 0,-1-1 0 0 0,1 1 0 0 0,0 0 0 0 0,-1 0 0 0 0,1 0 0 0 0,0-1 0 0 0,-1 1 0 0 0,1 0 0 0 0,0 0 0 0 0,0-1 0 0 0,-1 1 0 0 0,1 0 0 0 0,0-1 0 0 0,0 1 0 0 0,0 0 0 0 0,-1-1 0 0 0,1 1 0 0 0,0-1 0 0 0,0 1 0 0 0,0 0 0 0 0,0-1 0 0 0,0 1 0 0 0,0-1 0 0 0,0 1 0 0 0,0 0 0 0 0,0-1 0 0 0,0 0 0 0 0,-1-2-9 0 0,-1 0 1 0 0,1 1-1 0 0,0-1 0 0 0,-1 0 0 0 0,1 1 1 0 0,-1 0-1 0 0,0-1 0 0 0,0 1 0 0 0,0 0 1 0 0,0 0-1 0 0,0 0 0 0 0,-1 0 0 0 0,1 0 1 0 0,0 1-1 0 0,-4-3 0 0 0,5 4 21 0 0,-10-8 10 0 0,1 0 12 0 0,-1 0 0 0 0,1 0 0 0 0,1-1 0 0 0,-13-14 0 0 0,-7-3-34 0 0,17 15 0 0 0,-31-40 0 0 0,22 22 0 0 0,-1-4 0 0 0,-6-9 0 0 0,27 40 0 0 0,0-1 0 0 0,0 1 0 0 0,-1 0 0 0 0,1 1 0 0 0,0-1 0 0 0,-1 0 0 0 0,-2-2 0 0 0,-10-14 0 0 0,-12-28 0 0 0,23 40 14 0 0,0 1 1 0 0,0-1-1 0 0,-7-9 0 0 0,3 5-7 0 0,-2-3-7 0 0,0 1 0 0 0,-1 0 0 0 0,-14-12 0 0 0,13 10 0 0 0,-2-4 0 0 0,-7-4 0 0 0,0-2 0 0 0,-2-1 0 0 0,-3 6 0 0 0,14 8 0 0 0,1 1 0 0 0,8 8-6 0 0,-1 1 0 0 0,1-1 0 0 0,-1 0 0 0 0,1 0 1 0 0,0 0-1 0 0,0 0 0 0 0,0 0 0 0 0,0 0 0 0 0,0-1 0 0 0,0 1 0 0 0,1-1 0 0 0,-1 0 0 0 0,1 1 0 0 0,0-1 0 0 0,-2-5 0 0 0,-6-12-143 0 0,1 0 117 0 0,7 18 56 0 0,0 0 0 0 0,0 0 1 0 0,0 0-1 0 0,0 0 0 0 0,0 1 0 0 0,0-1 0 0 0,-2-2 0 0 0,-4-8 59 0 0,3 5-83 0 0,0 0 0 0 0,-1 0 0 0 0,0 0 0 0 0,-11-12 0 0 0,-8-9 0 0 0,-3-4 0 0 0,1-4 0 0 0,20 29 0 0 0,0-1 0 0 0,0-1 0 0 0,-8-15 0 0 0,5 13 0 0 0,8 10 0 0 0,0 0 0 0 0,0 0 0 0 0,0-1 0 0 0,1 1 0 0 0,-1 0 0 0 0,0 0 0 0 0,0-1 0 0 0,1 1 0 0 0,-2-2 0 0 0,0-1 0 0 0,0 0 0 0 0,0 0 0 0 0,-1 0 0 0 0,-4-5 0 0 0,-4-8 0 0 0,10 14 0 0 0,0 0 0 0 0,0 0 0 0 0,0 0 0 0 0,-1 0 0 0 0,1 0 0 0 0,0 1 0 0 0,-1-1 0 0 0,-2-3 0 0 0,-26-23 0 0 0,27 27 0 0 0,1-1 0 0 0,0 1 0 0 0,-1 0 0 0 0,1-1 0 0 0,0 0 0 0 0,1 1 0 0 0,-1-1 0 0 0,-2-4 0 0 0,-3-6 0 0 0,-3 1 0 0 0,0-1 0 0 0,2-1 0 0 0,0 0 0 0 0,-11-26 0 0 0,-9-43 0 0 0,16 53 0 0 0,11 27 0 0 0,-1 0 0 0 0,1 0 0 0 0,0 0 0 0 0,-1 0 0 0 0,0 0 0 0 0,0 0 0 0 0,0 0 0 0 0,-2-2 0 0 0,2 2 0 0 0,-1 0 0 0 0,1 0 0 0 0,0-1 0 0 0,0 1 0 0 0,0-1 0 0 0,-2-5 0 0 0,3 6 0 0 0,-1-1 0 0 0,0 0 0 0 0,-1 1 0 0 0,1 0 0 0 0,-1 0 0 0 0,1 0 0 0 0,-1 0 0 0 0,0 0 0 0 0,-4-3 0 0 0,3 2 0 0 0,0 0 0 0 0,0 0 0 0 0,0 0 0 0 0,-5-8 0 0 0,8 11 0 0 0,0-1 0 0 0,0 1 0 0 0,0-1 0 0 0,-1 1 0 0 0,1 0 0 0 0,0-1 0 0 0,-1 1 0 0 0,1 0 0 0 0,-1 0 0 0 0,-2-2 0 0 0,0 1 0 0 0,-1-1 0 0 0,1 0 0 0 0,0-1 0 0 0,0 1 0 0 0,1-1 0 0 0,-5-5 0 0 0,-8-8 0 0 0,-4-5 0 0 0,18 18 0 0 0,0 1 0 0 0,0 0 0 0 0,-1 0 0 0 0,1 0 0 0 0,-1 0 0 0 0,-5-4 0 0 0,-16-16 0 0 0,17 15 0 0 0,6 6-1 0 0,0-10 7 0 0,1 6 0 0 0,-2-4 35 0 0,-4-8-18 0 0,2 9-4 0 0,-1 0 1 0 0,0 0-1 0 0,0 0 1 0 0,0 0-1 0 0,-1 1 1 0 0,-9-10-1 0 0,-6-9 74 0 0,18 22-82 0 0,0 0 1 0 0,1 0-1 0 0,-1 0 0 0 0,1-1 0 0 0,-2-9 0 0 0,2 9-11 0 0,0 0-1 0 0,0 0 0 0 0,0 0 1 0 0,-6-8-1 0 0,3-2 1 0 0,5 15 0 0 0,-1-1 0 0 0,1 1 0 0 0,-1-1 0 0 0,1 1 0 0 0,-1-1 0 0 0,1 1 0 0 0,-1-1 0 0 0,0 1 0 0 0,-1-3 0 0 0,0 2 0 0 0,1 1 0 0 0,0 0 0 0 0,0-1 0 0 0,0 1 0 0 0,0 0 0 0 0,0 0 0 0 0,0-1 0 0 0,0 1 0 0 0,0-1 0 0 0,1 1 0 0 0,-1-1 0 0 0,1 1 0 0 0,-1-1 0 0 0,1 1 0 0 0,-1-1 0 0 0,1-3 0 0 0,0 3 0 0 0,-1 1 0 0 0,-8-12 0 0 0,7 7 0 0 0,2 5 0 0 0,0-1 0 0 0,-1 1 0 0 0,1-1 0 0 0,0 1 0 0 0,-1 0 0 0 0,1-1 0 0 0,-1 1 0 0 0,1 0 0 0 0,-1-1 0 0 0,1 1 0 0 0,-1 0 0 0 0,0 0 0 0 0,0 0 0 0 0,-1-2 0 0 0,-2-2 0 0 0,-4-7 0 0 0,1 0 0 0 0,0-1 0 0 0,-6-15 0 0 0,8 19 21 0 0,4 7-16 0 0,0 0-1 0 0,-1 0 1 0 0,1-1 0 0 0,0 1 0 0 0,0-1 0 0 0,0 1-1 0 0,1-1 1 0 0,-2-2 0 0 0,-2-5-5 0 0,-2-7 0 0 0,7 14 32 0 0,-12-17 0 0 0,5 12-21 0 0,1 0 47 0 0,-7-7 9 0 0,2-1-43 0 0,-3 0-24 0 0,8 7-10 0 0,3 5 9 0 0,0 0 0 0 0,0 1-1 0 0,-1-1 1 0 0,0 1 0 0 0,1 0 0 0 0,-6-5-1 0 0,7 8 7 0 0,1-1-2 0 0,-1 1 0 0 0,1 0 1 0 0,0 0-1 0 0,0 0 0 0 0,-1 0 1 0 0,1-1-1 0 0,0 1 0 0 0,0 0 1 0 0,-1 0-1 0 0,1-1 0 0 0,0 1 1 0 0,0 0-1 0 0,0 0 0 0 0,-1-1 1 0 0,1 1-1 0 0,0 0 0 0 0,0-1 1 0 0,0 1-1 0 0,0 0 0 0 0,0-1 0 0 0,0 1 1 0 0,0 0-1 0 0,0 0 0 0 0,0-1 1 0 0,0 1-1 0 0,0-1 0 0 0,-2-16 34 0 0,1 14-40 0 0,0-1-1 0 0,0 1 1 0 0,-1 0-1 0 0,0 0 1 0 0,0 0-1 0 0,0 0 1 0 0,0 0-1 0 0,0 0 1 0 0,0 0-1 0 0,-1 1 1 0 0,1-1-1 0 0,-5-2 1 0 0,-12-15-16 0 0,10 13 40 0 0,8 6-17 0 0,-1 0-1 0 0,0 0 0 0 0,0-1 0 0 0,1 1 1 0 0,-1 0-1 0 0,1-1 0 0 0,-1 1 1 0 0,1-1-1 0 0,0 1 0 0 0,0-1 1 0 0,-1 0-1 0 0,0-2 0 0 0,-8-13-3 0 0,6 12-5 0 0,-10-21-50 0 0,4 9-37 0 0,6 10 82 0 0,2 6 15 0 0,1-1 1 0 0,0 1-1 0 0,0-1 0 0 0,0 1 0 0 0,1-1 1 0 0,-1 0-1 0 0,0 1 0 0 0,0-1 1 0 0,1 0-1 0 0,-1-3 0 0 0,-7-16-5 0 0,6 14 3 0 0,-1 2 7 0 0,1 0 0 0 0,1-1 0 0 0,-1 0 0 0 0,-1-9 0 0 0,3 14-9 0 0,0 0 0 0 0,0 0 0 0 0,0 0-1 0 0,0 1 1 0 0,0-1 0 0 0,0 0 0 0 0,0 0 0 0 0,0 1-1 0 0,0-1 1 0 0,0 0 0 0 0,-1 0 0 0 0,1 1-1 0 0,0-1 1 0 0,-1 0 0 0 0,1 1 0 0 0,0-1-1 0 0,-2-1 1 0 0,1-1 7 0 0,0-3 10 0 0,-1 0 6 0 0,-10-11-13 0 0,1 2 0 0 0,-5-10 42 0 0,6 13-53 0 0,8 7 0 0 0,-3-9 0 0 0,-3 1 0 0 0,7 12 0 0 0,0-1 0 0 0,0 1 0 0 0,0-1 0 0 0,0 1 0 0 0,0-1 0 0 0,1 1 0 0 0,-1-1 0 0 0,0-2 0 0 0,0 2 0 0 0,1 2 0 0 0,-9-10 0 0 0,-8-6 0 0 0,11 9 0 0 0,-14-25 0 0 0,17 30 0 0 0,2 2 0 0 0,0-1 0 0 0,0 1 0 0 0,1-1 0 0 0,-1 1 0 0 0,0-1 0 0 0,0 0 0 0 0,0 1 0 0 0,1-1 0 0 0,-1 0 0 0 0,0 1 0 0 0,1-1 0 0 0,-1 0 0 0 0,1 0 0 0 0,-1 0 0 0 0,0-1 0 0 0,-14-14 0 0 0,9 11 0 0 0,3 3 0 0 0,1-1 0 0 0,-1 0 0 0 0,0 0 0 0 0,1 0 0 0 0,0 0 0 0 0,-4-6 0 0 0,5 5 0 0 0,-14-11 0 0 0,15 15 0 0 0,-8-9 0 0 0,0-6 0 0 0,2 4 0 0 0,-15-22 0 0 0,14 25 0 0 0,4-1 0 0 0,-6-7 0 0 0,6 11 0 0 0,-7-18 0 0 0,-16-27 0 0 0,22 44-2 0 0,3 4 4 0 0,0 0-1 0 0,0 0 1 0 0,0 0 0 0 0,0 0-1 0 0,0 0 1 0 0,0 0-1 0 0,0-5 1 0 0,1 7-1 0 0,0 0 1 0 0,0-1 0 0 0,0 1-1 0 0,-1-1 1 0 0,1 1 0 0 0,0-1 0 0 0,0 1-1 0 0,0-1 1 0 0,-1 1 0 0 0,1-1-1 0 0,0 1 1 0 0,0 0 0 0 0,-1-1-1 0 0,1 1 1 0 0,0 0 0 0 0,-1-1-1 0 0,1 1 1 0 0,-1-1 0 0 0,-1 0 0 0 0,1 0 0 0 0,0 0-1 0 0,0-1 1 0 0,-1 1 0 0 0,1 0 0 0 0,0-1 0 0 0,0 1 0 0 0,0 0 0 0 0,0-1 0 0 0,0-2 0 0 0,-20-30-2 0 0,13 23 0 0 0,6 10 0 0 0,-10-11 0 0 0,-6-9 0 0 0,17 18 0 0 0,0 3 0 0 0,-11-11 0 0 0,-5-5 53 0 0,15 13-45 0 0,-11-7-5 0 0,12 9-3 0 0,0 1 0 0 0,-1-1 0 0 0,1 0 0 0 0,-1 0 0 0 0,1 0 0 0 0,0-1 0 0 0,-1 1 0 0 0,1 0 0 0 0,0 0 0 0 0,0-1 0 0 0,0 1 0 0 0,0 0 0 0 0,0-1 0 0 0,0 1 0 0 0,0-1 0 0 0,-1-3 0 0 0,1 3 0 0 0,-1 0 0 0 0,0 0 0 0 0,0-1 0 0 0,0 1 0 0 0,0 0 0 0 0,0 1 0 0 0,0-1 0 0 0,-1 0 0 0 0,-4-2 0 0 0,-2-2 0 0 0,4 0 0 0 0,1 1 0 0 0,-19-8 0 0 0,20 11 0 0 0,0 0 0 0 0,0 0 0 0 0,0 0 0 0 0,1 0 0 0 0,-1-1 0 0 0,1 1 0 0 0,-4-5 0 0 0,5 4 0 0 0,1 2 0 0 0,-10-6 0 0 0,-4-3-22 0 0,12 9 16 0 0,0-1 0 0 0,-1 1 0 0 0,1-1 0 0 0,0 0 0 0 0,0 0 0 0 0,-3-3 0 0 0,2 2 6 0 0,0 0 0 0 0,0 0 0 0 0,0 1 0 0 0,0-1 0 0 0,0 1 0 0 0,-7-4 0 0 0,-10-8 0 0 0,3 6 0 0 0,-5-7 0 0 0,8 0 0 0 0,3 4 0 0 0,0 1 0 0 0,2 4 0 0 0,5 3 0 0 0,-1-1 0 0 0,1 0 0 0 0,0 0 0 0 0,-6-8 0 0 0,7 9 0 0 0,-6-6 0 0 0,5 1 0 0 0,-17-29 0 0 0,13 20 0 0 0,-1 2 0 0 0,8 14 0 0 0,0-1 0 0 0,0 1 0 0 0,0-1 0 0 0,0 1 0 0 0,0-1 0 0 0,0 0 0 0 0,1 1 0 0 0,-1-1 0 0 0,0-3 0 0 0,-1-4 0 0 0,-3 0 0 0 0,1 1 0 0 0,-1-2 0 0 0,-1 2 0 0 0,0-2 0 0 0,3 1 0 0 0,-2 0 0 0 0,-3 1 0 0 0,2 0 0 0 0,1-1 0 0 0,4 7 0 0 0,0-1-1 0 0,0 1 1 0 0,1 0-1 0 0,-1 0 1 0 0,0 0-1 0 0,-1 0 0 0 0,1 0 1 0 0,0 0-1 0 0,0 0 0 0 0,-3-2 1 0 0,-10-12-2 0 0,10 8 2 0 0,-1 1 0 0 0,3 0 0 0 0,0 0 0 0 0,-1-2 0 0 0,-2-2-3 0 0,-16-9 17 0 0,20 17-4 0 0,0 0 22 0 0,-10-5-152 0 0,4 5 118 0 0,6 2 188 0 0,-1 0-226 0 0,-7-3 15 0 0,0-3-46 0 0,8 6 13 0 0,-4-9-1307 0 0,4 8 1307 0 0,0 0 0 0 0,0 1 0 0 0,0-1 0 0 0,1 0 0 0 0,-1 1 0 0 0,0-1 0 0 0,1 0 0 0 0,-1-2 0 0 0,3-10-475 0 0,-2 13 238 0 0,-1-1-353 0 0,-14-33-1537 0 0,13 32 1657 0 0,1 0 1 0 0,-1 0-1 0 0,0 0 1 0 0,0 1-1 0 0,-1-1 1 0 0,-4-4 0 0 0,-6-6-5228 0 0,10 10 4523 0 0,-1 1-1 0 0,1 0 0 0 0,-7-4 1 0 0,2 2-1624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6:5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1 5639 0 0,'0'0'436'0'0,"-7"12"-228"0"0,6-9-127 0 0,0 0-1 0 0,0-1 1 0 0,0 1-1 0 0,0-1 1 0 0,0 1-1 0 0,0-1 1 0 0,0 0-1 0 0,-1 1 1 0 0,1-1-1 0 0,-1 0 0 0 0,0 0 1 0 0,0 0-1 0 0,0 0 1 0 0,-3 2-1 0 0,2-1-59 0 0,1 0 0 0 0,-1-1-1 0 0,1 1 1 0 0,-1 0-1 0 0,1 0 1 0 0,0 0 0 0 0,-2 4-1 0 0,-20 27 134 0 0,23-32-118 0 0,0 0 0 0 0,-1 0 0 0 0,1 0 0 0 0,-1 0 0 0 0,0 0 0 0 0,0-1 0 0 0,0 1 0 0 0,-2 2 0 0 0,1-3 32 0 0,1 1-1 0 0,-1 1 1 0 0,1-1-1 0 0,0 0 1 0 0,-4 5-1 0 0,-12 13 405 0 0,-1-1-44 0 0,2 0-182 0 0,14-16-188 0 0,0 0 0 0 0,0 0 0 0 0,0 1 0 0 0,1-1 0 0 0,-1 1 0 0 0,-2 6 0 0 0,3-7 18 0 0,0 0 0 0 0,0 1 0 0 0,0-1 0 0 0,-6 5 0 0 0,6-6-21 0 0,0 1 1 0 0,0-1-1 0 0,0 1 0 0 0,0-1 0 0 0,1 1 1 0 0,-1 0-1 0 0,1 0 0 0 0,-2 5 0 0 0,1-4 22 0 0,0 1-1 0 0,0-1 0 0 0,0 0 0 0 0,-1 0 0 0 0,-3 5 1 0 0,-8 14 239 0 0,0 2-77 0 0,10-18-177 0 0,0-1 0 0 0,1 0 0 0 0,-6 14 1 0 0,8-15-38 0 0,-1-1 0 0 0,-1 1 1 0 0,1 0-1 0 0,-7 7 0 0 0,6-8-11 0 0,1 1 0 0 0,-1-1-1 0 0,0 0 1 0 0,1 1-1 0 0,-2 6 1 0 0,-21 46 132 0 0,23-53-146 0 0,1 0 0 0 0,-1 0 0 0 0,0-1-1 0 0,-4 7 1 0 0,4-7 3 0 0,-1 1 0 0 0,1-1 0 0 0,0 1 0 0 0,1 0-1 0 0,-3 5 1 0 0,-6 14 144 0 0,8-19-118 0 0,0 0 1 0 0,0 0-1 0 0,1 0 0 0 0,-3 7 1 0 0,-15 36 268 0 0,8-22-19 0 0,1-3-158 0 0,-12 25-121 0 0,-26 65 402 0 0,18-52-38 0 0,11-11-272 0 0,-5 21 14 0 0,15-48 108 0 0,7-18-163 0 0,0 0 0 0 0,0 1 0 0 0,1-1-1 0 0,-2 7 1 0 0,2-3 48 0 0,-2 0-1 0 0,1 0 1 0 0,-1-1-1 0 0,-5 12 1 0 0,4-12-11 0 0,1 1 1 0 0,0-1-1 0 0,0 1 0 0 0,-1 9 1 0 0,-3 6 58 0 0,5-19-129 0 0,1 1-1 0 0,0-1 1 0 0,0 0-1 0 0,0 0 1 0 0,0 5-1 0 0,-6 23 64 0 0,1-6 51 0 0,-4 35 167 0 0,5-5-102 0 0,4-52-165 0 0,1 0-1 0 0,-1 0 0 0 0,0 0 1 0 0,0 0-1 0 0,-2 6 1 0 0,-3 11 19 0 0,-6 31-51 0 0,6-32-3 0 0,0 7 128 0 0,-2 27 344 0 0,4-29-309 0 0,3-21-136 0 0,0 0 0 0 0,0 0 0 0 0,1 0 1 0 0,-1 0-1 0 0,1 4 0 0 0,-3 18 95 0 0,2-22-104 0 0,0-1 0 0 0,1 1 0 0 0,-1 0 0 0 0,1-1-1 0 0,0 8 1 0 0,0-7 5 0 0,0-1-1 0 0,0 1 0 0 0,0 0 1 0 0,-1 0-1 0 0,-1 4 1 0 0,-1 15 55 0 0,3-20-58 0 0,0 1 1 0 0,-1-1-1 0 0,1 0 0 0 0,-1 1 0 0 0,-3 5 1 0 0,-2 16 54 0 0,0-3-24 0 0,5-19-34 0 0,0-1 0 0 0,0 1-1 0 0,1 0 1 0 0,-1 0 0 0 0,1-1-1 0 0,-1 6 1 0 0,-1 11 121 0 0,1-16-122 0 0,1 0 0 0 0,-1-1 0 0 0,1 1 1 0 0,0 0-1 0 0,0 0 0 0 0,0 0 0 0 0,1 4 0 0 0,-1 18-15 0 0,0-22 12 0 0,0 0 0 0 0,0 0 0 0 0,0 0-1 0 0,0 1 1 0 0,0-1 0 0 0,1 3 0 0 0,0-1 10 0 0,0-1-1 0 0,-1 0 1 0 0,0 0-1 0 0,0 7 1 0 0,0 12 82 0 0,1-4-17 0 0,-1-16-70 0 0,0 0-1 0 0,1 1 0 0 0,-1-1 0 0 0,1 1 0 0 0,-1-1 1 0 0,1 1-1 0 0,0-1 0 0 0,2 5 0 0 0,-2-5 2 0 0,0 0 1 0 0,0 0-1 0 0,0 0 0 0 0,0 1 0 0 0,0 5 0 0 0,3 12 114 0 0,2 3 4 0 0,3 6-15 0 0,5 15-65 0 0,-6-2 111 0 0,-7-41-151 0 0,-1-1-1 0 0,0 1 1 0 0,1 0 0 0 0,-1 0 0 0 0,0-1-1 0 0,0 1 1 0 0,0 0 0 0 0,0 0-1 0 0,-1 2 1 0 0,1 14 57 0 0,0-1-5 0 0,0-16-61 0 0,0 1 1 0 0,0 0-1 0 0,0 0 0 0 0,0-1 0 0 0,0 1 0 0 0,0 0 0 0 0,1 0 0 0 0,-1-1 0 0 0,2 4 0 0 0,2 10-5 0 0,-4-13 0 0 0,1 1 0 0 0,0-1 0 0 0,0 1 0 0 0,0-1 0 0 0,0 0 0 0 0,2 4 0 0 0,4 14 0 0 0,-2-5 0 0 0,8 23 91 0 0,-2 5 106 0 0,-8-24-197 0 0,-3-16 0 0 0,1 0 0 0 0,-1-1 0 0 0,1 1 0 0 0,-1 0 0 0 0,1 0 0 0 0,2 4 0 0 0,3 11 12 0 0,3 4 40 0 0,-5-15-52 0 0,0 1 0 0 0,-1-1 0 0 0,4 13 0 0 0,3 8 0 0 0,-5-17 26 0 0,0 0-1 0 0,-1 1 1 0 0,-1 0 0 0 0,4 21-1 0 0,6 5 135 0 0,-12-32-133 0 0,1-1 0 0 0,0 1 0 0 0,0-1 0 0 0,0 0 0 0 0,5 7 1 0 0,3 10-31 0 0,8 6 121 0 0,-16-25-111 0 0,5 11-4 0 0,-5-11-3 0 0,0 2 0 0 0,-1 0 0 0 0,1-1 0 0 0,-1 1 0 0 0,0 0 0 0 0,1 7 0 0 0,-2-10 12 0 0,1 0-1 0 0,-1-1 0 0 0,1 1 1 0 0,-1-1-1 0 0,1 1 1 0 0,-1 0-1 0 0,1-1 1 0 0,0 1-1 0 0,0-1 0 0 0,0 1 1 0 0,0-1-1 0 0,2 3 1 0 0,10 14 42 0 0,-11-13-1 0 0,4 1-39 0 0,0 0 26 0 0,7 8-30 0 0,10 19 44 0 0,-20-32-43 0 0,-3 0-11 0 0,1-1 0 0 0,0 1 0 0 0,-1-1 0 0 0,1 1 0 0 0,0-1 0 0 0,-1 1 0 0 0,1-1 0 0 0,-1 1 0 0 0,1 0 0 0 0,-1-1 0 0 0,1 1 0 0 0,-1 0 0 0 0,1-1 0 0 0,-1 1-1 0 0,0 0 1 0 0,1-1 0 0 0,-1 1 0 0 0,0 0 0 0 0,0 1 0 0 0,18 22 11 0 0,-3 1 53 0 0,-10-20-32 0 0,8 16 85 0 0,-10-16-76 0 0,5 11-14 0 0,14 19 1 0 0,-21-35-26 0 0,-1 1 0 0 0,1-1 0 0 0,-1 1-1 0 0,1-1 1 0 0,-1 1 0 0 0,1-1 0 0 0,-1 1 0 0 0,0-1-1 0 0,1 1 1 0 0,-1 0 0 0 0,1-1 0 0 0,-1 1 0 0 0,0-1-1 0 0,0 1 1 0 0,1 0 0 0 0,-1 0 0 0 0,0-1 0 0 0,0 1-1 0 0,0 0 1 0 0,0-1 0 0 0,0 2 0 0 0,0 2 11 0 0,14 14 9 0 0,5 10 42 0 0,-18-27-80 0 0,0 1 1 0 0,0 0-1 0 0,-1-1 1 0 0,1 1 0 0 0,0 0-1 0 0,0 0 1 0 0,-1 0-1 0 0,1 0 1 0 0,-1-1-1 0 0,0 1 1 0 0,1 3-1 0 0,-1-4 17 0 0,1 1 0 0 0,-1 0 0 0 0,1 0 0 0 0,-1-1 0 0 0,1 1 0 0 0,0-1 0 0 0,0 1 0 0 0,0-1 0 0 0,0 1 0 0 0,0-1 0 0 0,0 0 0 0 0,0 1 0 0 0,1-1 0 0 0,-1 0 0 0 0,0 0 0 0 0,1 0 0 0 0,-1 0 0 0 0,3 1 0 0 0,16 17 155 0 0,1 1-92 0 0,-18-16-64 0 0,1-1 0 0 0,-1 0 0 0 0,1 0 0 0 0,-1 0 0 0 0,6 3 0 0 0,11 7 64 0 0,-11-4-71 0 0,-8-7 24 0 0,1 0 0 0 0,-1 0-1 0 0,1 0 1 0 0,-1 0 0 0 0,1-1-1 0 0,0 1 1 0 0,0-1 0 0 0,0 1-1 0 0,3 1 1 0 0,1 1 6 0 0,-1 1 0 0 0,1 1 0 0 0,6 6 0 0 0,-9-8-19 0 0,1 1 0 0 0,0-1 0 0 0,0 0 0 0 0,1 0 0 0 0,-1-1 0 0 0,1 1 0 0 0,0-1 0 0 0,9 5 0 0 0,-4-2-4 0 0,-8-4 0 0 0,0 1 0 0 0,1-1 0 0 0,-1 0 0 0 0,1 0 0 0 0,0-1 0 0 0,4 3 0 0 0,7 5 0 0 0,7 3 64 0 0,-14-7-11 0 0,8 8 246 0 0,1 5-468 0 0,-11-14 114 0 0,0 1 55 0 0,7-1 77 0 0,-8-3-74 0 0,-3-1-3 0 0,-1 0 0 0 0,1 0 0 0 0,-1 0 0 0 0,1 0 0 0 0,-1 0 0 0 0,1 0 0 0 0,-1 1 0 0 0,1-1 0 0 0,-1 0 0 0 0,1 0 0 0 0,-1 0 0 0 0,0 0 0 0 0,1 1 0 0 0,-1-1 0 0 0,1 0 0 0 0,-1 0 0 0 0,0 1 0 0 0,1-1 0 0 0,-1 0 0 0 0,0 1 0 0 0,1-1 0 0 0,-1 0 0 0 0,0 1 0 0 0,1-1 0 0 0,-1 1 0 0 0,0-1 0 0 0,1 1 0 0 0,-1 1 0 0 0,2 1 0 0 0,20 9 53 0 0,1 3 11 0 0,32 28 11 0 0,-52-41-75 0 0,-2-2 0 0 0,0 1 0 0 0,0 0 0 0 0,0-1 0 0 0,0 1 0 0 0,0 0 0 0 0,0-1 0 0 0,0 1 0 0 0,0 0 0 0 0,0 0 0 0 0,-1 0 0 0 0,1 0 0 0 0,0 0 0 0 0,0 1 0 0 0,14 12 0 0 0,12 4 0 0 0,-10-4 24 0 0,-12-9 30 0 0,-3-3-24 0 0,1 1 0 0 0,-1-1 0 0 0,1 0 1 0 0,0 1-1 0 0,-1-1 0 0 0,1-1 0 0 0,6 4 0 0 0,1 8-253 0 0,21 18 234 0 0,-1 1 219 0 0,-29-31-148 0 0,-1 0-78 0 0,1 1 0 0 0,-1-1 1 0 0,0 0-1 0 0,1 1 0 0 0,-1-1 0 0 0,1 0 1 0 0,0 0-1 0 0,-1 1 0 0 0,1-1 0 0 0,0 0 1 0 0,0 0-1 0 0,0 0 0 0 0,-1 0 0 0 0,1 0 1 0 0,0 0-1 0 0,0 0 0 0 0,3 1 0 0 0,18 15 29 0 0,-22-17-33 0 0,29 24 0 0 0,-24-19 0 0 0,10 8 0 0 0,2-3 0 0 0,-13-7 0 0 0,10 3 0 0 0,-9-4 0 0 0,20 15 0 0 0,-3 6 0 0 0,-19-21 0 0 0,1 1 0 0 0,-1 0 0 0 0,1 0 0 0 0,4 6 0 0 0,-8-9 0 0 0,5 5 0 0 0,-1 3 0 0 0,-4-8 0 0 0,0 0 0 0 0,1 1 0 0 0,-1-1 0 0 0,0 1 0 0 0,0-1 0 0 0,1 0 0 0 0,-1 1 0 0 0,0-1 0 0 0,1 0 0 0 0,-1 1 0 0 0,0-1 0 0 0,1 0 0 0 0,-1 0 0 0 0,1 1 0 0 0,-1-1 0 0 0,0 0 0 0 0,1 0 0 0 0,-1 0 0 0 0,1 0 0 0 0,-1 1 0 0 0,1-1 0 0 0,-1 0 0 0 0,1 0 0 0 0,-1 0 0 0 0,0 0 0 0 0,2 0 0 0 0,1 1 0 0 0,10 0 0 0 0,-1 5 0 0 0,0 0 0 0 0,-8-5 0 0 0,0 1 0 0 0,0 0 0 0 0,0 1 0 0 0,6 3 0 0 0,-4-2 0 0 0,-4-2 0 0 0,11 6 0 0 0,3-4 0 0 0,6 8 0 0 0,-21-12 0 0 0,-1 1 0 0 0,1-1 0 0 0,-1 0 0 0 0,1 0 0 0 0,-1 0 0 0 0,1 1 0 0 0,-1-1 0 0 0,1 0 0 0 0,-1 0 0 0 0,1 1 0 0 0,-1-1 0 0 0,1 0 0 0 0,-1 1 0 0 0,0-1 0 0 0,1 1 0 0 0,-1-1 0 0 0,0 1 0 0 0,1-1 0 0 0,-1 0 0 0 0,0 1 0 0 0,1-1 0 0 0,-1 2 0 0 0,0-2 0 0 0,0 1 0 0 0,1-1 0 0 0,-1 1 0 0 0,0-1 0 0 0,0 1 0 0 0,1-1 0 0 0,-1 1 0 0 0,1-1 0 0 0,-1 1 0 0 0,0-1 0 0 0,1 1 0 0 0,-1-1 0 0 0,1 1 0 0 0,-1-1 0 0 0,1 0 0 0 0,-1 1 0 0 0,1-1 0 0 0,-1 0 0 0 0,1 1 0 0 0,-1-1 0 0 0,2 0 0 0 0,0 2 0 0 0,5 2 0 0 0,9 2 0 0 0,-5 1 4 0 0,1 0-1 0 0,10 9 1 0 0,-19-15 38 0 0,5 0-31 0 0,-7-1-11 0 0,0 0 0 0 0,0 0 0 0 0,0 0 0 0 0,-1 1 0 0 0,1-1 0 0 0,0 0 0 0 0,0 0 0 0 0,-1 0 0 0 0,1 1 0 0 0,0-1 0 0 0,0 0 0 0 0,-1 1 0 0 0,1-1 0 0 0,0 1 0 0 0,-1-1 0 0 0,1 1 0 0 0,-1-1 0 0 0,2 2 0 0 0,0 0 0 0 0,20 7 0 0 0,12 5 0 0 0,-19-7 17 0 0,5 0 19 0 0,-1 1-14 0 0,22 7 223 0 0,-32-11-245 0 0,23 6 0 0 0,-26-9-16 0 0,28 7-48 0 0,1 4 72 0 0,-17-6-20 0 0,27 8 0 0 0,-26-9 67 0 0,-5 1-14 0 0,26-3-41 0 0,29-6-123 0 0,-29 0 246 0 0,-35 4-123 0 0,15-4 0 0 0,-11 0-2 0 0,15-4 57 0 0,0 3-44 0 0,33-5-374 0 0,-55 9 454 0 0,0 0 6 0 0,38-3 6 0 0,50-3-39 0 0,-86 6-64 0 0,17-1 0 0 0,101 7 0 0 0,-101-7 0 0 0,-4-2 0 0 0,1 3 0 0 0,3-2 0 0 0,-1 2 0 0 0,66-11 64 0 0,-76 9-64 0 0,7-3 0 0 0,1 1 0 0 0,4 0 0 0 0,27 1 0 0 0,-9-3 0 0 0,-20 3 0 0 0,-8-1 0 0 0,-9 3 0 0 0,0 0 0 0 0,0 0 0 0 0,1 0 0 0 0,-1 0 0 0 0,0 0 0 0 0,1 1 0 0 0,-1-1 0 0 0,5 1 0 0 0,-1 0 0 0 0,-2 0 0 0 0,0-1 0 0 0,1 0 0 0 0,-1 0 0 0 0,0 0 0 0 0,0 0 0 0 0,0-1 0 0 0,0 0 0 0 0,0 0 0 0 0,6-3 0 0 0,1-2 0 0 0,-7 5 0 0 0,-1-1 0 0 0,1 1 0 0 0,0-1 0 0 0,1 2 0 0 0,-1-1 0 0 0,0 0 0 0 0,7 0 0 0 0,-4-1 0 0 0,0 0 0 0 0,1 0 0 0 0,11-7 0 0 0,-5 2 0 0 0,-2 3 0 0 0,-2 2 0 0 0,-4 2 0 0 0,-5 1 0 0 0,1-1 0 0 0,-1 1 0 0 0,0-1 0 0 0,1 0 0 0 0,-1 0 0 0 0,0 0 0 0 0,4-3 0 0 0,21-9 0 0 0,-1 1 15 0 0,36-10 46 0 0,-40 17-106 0 0,-20 5 182 0 0,4-4-90 0 0,14-1-30 0 0,3-4-17 0 0,-2 3 0 0 0,-19 6 0 0 0,0-1 0 0 0,-1 1 0 0 0,1 0 0 0 0,-1-1 0 0 0,1 0 0 0 0,-1 1 0 0 0,1-1 0 0 0,-1 0 0 0 0,1 1 0 0 0,-1-1 0 0 0,0 0 0 0 0,1 0 0 0 0,0-1 0 0 0,10-9 0 0 0,14-3 0 0 0,2 2 53 0 0,-21 8-45 0 0,3 0-7 0 0,-1-1-1 0 0,1-1 1 0 0,13-10 0 0 0,7-2-1 0 0,-8 1 0 0 0,-16 13 11 0 0,-4 3 31 0 0,28-11-31 0 0,-22 7-448 0 0,-1 0-1 0 0,0 0 1 0 0,0 0 0 0 0,0-1 0 0 0,-1 0-1 0 0,9-10 1 0 0,-7 7-322 0 0,0 0 0 0 0,12-9 0 0 0,-17 16 210 0 0,0 0 1 0 0,-1-1-1 0 0,1 0 1 0 0,-1 1 0 0 0,0-1-1 0 0,0 0 1 0 0,0 0-1 0 0,0 0 1 0 0,1-5 0 0 0,-1 3-1154 0 0,0 0 1 0 0,-1 0-1 0 0,1 0 1 0 0,-1 0-1 0 0,0 0 1 0 0,0-6-1 0 0,-1-6 451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7:13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882 1 5407 0 0,'0'0'2694'0'0,"-16"3"-1060"0"0,15-3-1614 0 0,1 1 0 0 0,-1-1-1 0 0,0 1 1 0 0,1-1-1 0 0,-1 1 1 0 0,0 0 0 0 0,1-1-1 0 0,-1 1 1 0 0,0-1 0 0 0,1 1-1 0 0,-1 0 1 0 0,1 0-1 0 0,-1 0 1 0 0,1-1-14 0 0,0 1 0 0 0,0-1 0 0 0,0 0 0 0 0,0 0 0 0 0,0 0 0 0 0,-1 0 0 0 0,1 0 0 0 0,0 1 1 0 0,0-1-1 0 0,0 0 0 0 0,0 0 0 0 0,0 0 0 0 0,0 0 0 0 0,0 0 0 0 0,-1 0 0 0 0,1 0 0 0 0,0 0 0 0 0,0 0 0 0 0,0 0 0 0 0,0 1 0 0 0,0-1 0 0 0,-1 0 0 0 0,1 0 0 0 0,0 0 0 0 0,0 0 0 0 0,0 0 1 0 0,0 0-1 0 0,-1 0 0 0 0,1 0 0 0 0,0 0 0 0 0,0 0 0 0 0,0 0 0 0 0,0 0 0 0 0,0 0 0 0 0,-1-1 0 0 0,1 1 0 0 0,0 0 0 0 0,0 0 0 0 0,0 0 1 0 0,0 0 0 0 0,-1 0 0 0 0,1 0 0 0 0,0 0-1 0 0,0 0 1 0 0,0 0 0 0 0,-1 0 0 0 0,1 0 0 0 0,0 0 0 0 0,0 0 0 0 0,0 0-1 0 0,0 0 1 0 0,-1 0 0 0 0,1 0 0 0 0,0 0 0 0 0,0 0 0 0 0,0 0-1 0 0,-1 0 1 0 0,1 0 0 0 0,0 0 0 0 0,0 0 0 0 0,0 0 0 0 0,0 0 0 0 0,-1 1-1 0 0,1-1 1 0 0,0 0 0 0 0,0 0 0 0 0,0 0 0 0 0,0 0 0 0 0,0 0-1 0 0,0 0 1 0 0,-1 1 0 0 0,1-1 0 0 0,0 0 0 0 0,0 0 0 0 0,0 1 25 0 0,-1 0 1 0 0,1 0-1 0 0,-1 0 1 0 0,1-1-1 0 0,-1 1 1 0 0,1 0-1 0 0,-1 0 1 0 0,1-1-1 0 0,-1 1 1 0 0,0 0 0 0 0,1-1-1 0 0,-1 1 1 0 0,0-1-1 0 0,0 1 1 0 0,0-1-1 0 0,1 1 1 0 0,-1-1-1 0 0,0 1 1 0 0,0-1-1 0 0,0 0 1 0 0,0 1-1 0 0,0-1 1 0 0,0 0-1 0 0,-1 0 1 0 0,-12 10 636 0 0,7-7-447 0 0,6-3-189 0 0,-1 1-1 0 0,1 0 0 0 0,-1 0 0 0 0,1 0 0 0 0,-1 0 0 0 0,1 0 1 0 0,-1 0-1 0 0,1 0 0 0 0,0 0 0 0 0,0 1 0 0 0,-2 1 0 0 0,-4 1-32 0 0,6-4 2 0 0,1 1 1 0 0,-1-1-1 0 0,1 0 1 0 0,-1 0-1 0 0,1 0 1 0 0,-1 0-1 0 0,1 1 1 0 0,-1-1-1 0 0,1 0 1 0 0,0 1-1 0 0,-1-1 1 0 0,1 0-1 0 0,0 1 1 0 0,-1-1-1 0 0,1 0 0 0 0,0 1 1 0 0,-1-1-1 0 0,1 1 1 0 0,0-1-1 0 0,0 0 1 0 0,-1 1-1 0 0,1-1 1 0 0,0 1-1 0 0,0-1 1 0 0,0 2-1 0 0,-15 7 190 0 0,14-8-180 0 0,1 0-1 0 0,0 0 1 0 0,-1-1-1 0 0,0 1 1 0 0,1 0-1 0 0,-1 0 0 0 0,1 0 1 0 0,-1 0-1 0 0,0-1 1 0 0,0 1-1 0 0,1 0 1 0 0,-1-1-1 0 0,0 1 1 0 0,-1 0-1 0 0,-4 5 41 0 0,3 3-6 0 0,2-7-34 0 0,1-1 0 0 0,-1 1 0 0 0,0 0 1 0 0,0-1-1 0 0,1 1 0 0 0,-1-1 0 0 0,0 1 0 0 0,-1-1 1 0 0,1 1-1 0 0,0-1 0 0 0,-2 2 0 0 0,-7 11 35 0 0,9-12-45 0 0,0 0 0 0 0,0 0 0 0 0,0-1 0 0 0,0 1 0 0 0,0 0-1 0 0,0-1 1 0 0,-1 1 0 0 0,-1 0 0 0 0,-15 31 145 0 0,10-15-128 0 0,6-14 20 0 0,0 0 0 0 0,0 0 0 0 0,0 0 1 0 0,-1 0-1 0 0,1 0 0 0 0,-5 5 0 0 0,-4 4 33 0 0,10-12-66 0 0,0 1 0 0 0,-1-1 0 0 0,1 1-1 0 0,0-1 1 0 0,0 1 0 0 0,0 0-1 0 0,0 0 1 0 0,0-1 0 0 0,0 1 0 0 0,1 0-1 0 0,-1 0 1 0 0,0 3 0 0 0,0-3 2 0 0,1 0 0 0 0,-1-1 0 0 0,0 1 0 0 0,1 0 0 0 0,-1-1 0 0 0,0 1-1 0 0,0-1 1 0 0,0 0 0 0 0,-2 2 0 0 0,-5 10 118 0 0,-6 6 149 0 0,-4 5-86 0 0,10-16-34 0 0,2-2-106 0 0,2 3-27 0 0,3-8-17 0 0,1 1 1 0 0,-1-1 0 0 0,0 1 0 0 0,1-1 0 0 0,-1 1 0 0 0,0-1 0 0 0,0 0 0 0 0,0 1 0 0 0,0-1 0 0 0,-2 1 0 0 0,1 1 5 0 0,-1 0 0 0 0,1 0 0 0 0,0-1 0 0 0,0 1 0 0 0,-3 6 0 0 0,4-6 11 0 0,-1 0 1 0 0,1-1-1 0 0,-1 1 1 0 0,0 0-1 0 0,0-1 0 0 0,0 1 1 0 0,-4 2-1 0 0,3-2 15 0 0,0 0 0 0 0,0 0 0 0 0,1 0-1 0 0,-1 0 1 0 0,-3 7 0 0 0,4-7-2 0 0,0 1 0 0 0,-1-1 1 0 0,1 0-1 0 0,-1 0 0 0 0,-5 5 0 0 0,0 0 47 0 0,7-7-74 0 0,0 0 1 0 0,0 0-1 0 0,0 0 1 0 0,0 0-1 0 0,0 0 1 0 0,0-1-1 0 0,0 1 1 0 0,0 0-1 0 0,0-1 1 0 0,0 1-1 0 0,0 0 1 0 0,-2 0-1 0 0,0 0 3 0 0,0 1 0 0 0,1 0 0 0 0,-1 0 1 0 0,1 0-1 0 0,-1 0 0 0 0,1 0 0 0 0,0 0 0 0 0,0 1 0 0 0,0-1 0 0 0,0 1 0 0 0,1 0 0 0 0,-4 5 0 0 0,5-7-11 0 0,-1 1 0 0 0,0-1 0 0 0,0 1 0 0 0,1-1 0 0 0,-1 1 0 0 0,0-1 0 0 0,0 0 0 0 0,-3 2 0 0 0,-4 8 0 0 0,-3 0-3 0 0,11-11 9 0 0,-1 1 0 0 0,0-1 1 0 0,0 1-1 0 0,0-1 1 0 0,0 1-1 0 0,1 0 0 0 0,-1 0 1 0 0,0-1-1 0 0,1 1 1 0 0,-1 0-1 0 0,1 0 1 0 0,-1 0-1 0 0,1 0 0 0 0,-1 0 1 0 0,1-1-1 0 0,-1 3 1 0 0,1-2 9 0 0,-1 0 0 0 0,1 0 0 0 0,-1 0 0 0 0,1 0 0 0 0,-1 0 0 0 0,1 0 1 0 0,-1 0-1 0 0,1 0 0 0 0,-1 0 0 0 0,0-1 0 0 0,0 1 0 0 0,-1 1 0 0 0,1-1-7 0 0,0-1-1 0 0,1 1 0 0 0,-1 0 1 0 0,0 0-1 0 0,0-1 0 0 0,1 1 1 0 0,-1 0-1 0 0,1 0 0 0 0,-1 0 1 0 0,1 0-1 0 0,-1 0 0 0 0,1 0 1 0 0,-1 0-1 0 0,1 2 0 0 0,-2 0-15 0 0,0 0 0 0 0,0 0-1 0 0,0-1 1 0 0,0 1 0 0 0,0 0 0 0 0,-1-1-1 0 0,1 0 1 0 0,-1 1 0 0 0,1-1 0 0 0,-4 2-1 0 0,5-4 8 0 0,1 1 0 0 0,-1-1 0 0 0,1 1 1 0 0,-1-1-1 0 0,1 1 0 0 0,0-1 0 0 0,-1 1 0 0 0,1 0 0 0 0,-1-1 0 0 0,1 1 0 0 0,0-1 0 0 0,0 1 0 0 0,0 0 0 0 0,-1-1 0 0 0,1 1 1 0 0,0 0-1 0 0,0 0 0 0 0,0 0 2 0 0,0-1 0 0 0,0 1 0 0 0,0-1 0 0 0,0 1 0 0 0,0-1 1 0 0,-1 1-1 0 0,1-1 0 0 0,0 1 0 0 0,0-1 0 0 0,0 1 0 0 0,-1-1 1 0 0,1 1-1 0 0,0-1 0 0 0,0 0 0 0 0,-1 1 0 0 0,1-1 0 0 0,0 1 1 0 0,-1-1-1 0 0,1 0 0 0 0,-1 1 0 0 0,1-1 0 0 0,0 0 0 0 0,-2 1 1 0 0,-4 1 7 0 0,5-2-10 0 0,1 0 0 0 0,-1 0 0 0 0,1 0 1 0 0,0 0-1 0 0,-1 0 0 0 0,1 0 0 0 0,-1 0 0 0 0,1 0 1 0 0,0 0-1 0 0,-1 0 0 0 0,1 1 0 0 0,0-1 1 0 0,-1 0-1 0 0,1 0 0 0 0,0 0 0 0 0,-1 1 1 0 0,1-1-1 0 0,0 0 0 0 0,-1 0 0 0 0,1 1 1 0 0,0-1-1 0 0,0 0 0 0 0,-1 1 0 0 0,1-1 1 0 0,0 0-1 0 0,0 1 0 0 0,0-1 0 0 0,0 0 1 0 0,-1 1-1 0 0,1-1 0 0 0,0 1 0 0 0,0-1 1 0 0,0 0-1 0 0,0 1 0 0 0,0-1 0 0 0,0 0 1 0 0,0 1-1 0 0,0-1 0 0 0,0 1 0 0 0,0-1 0 0 0,0 0 1 0 0,0 1-1 0 0,0-1 0 0 0,0 1 0 0 0,0-1 1 0 0,1 1-1 0 0,-1 0 3 0 0,0 0 1 0 0,1 1 0 0 0,-1-1-1 0 0,0 0 1 0 0,0 0-1 0 0,0 1 1 0 0,0-1-1 0 0,0 0 1 0 0,0 0-1 0 0,0 1 1 0 0,-1-1 0 0 0,1 0-1 0 0,0 0 1 0 0,-1 2-1 0 0,-1 2 8 0 0,2-4-2 0 0,1 0-7 0 0,-1-1 0 0 0,0 1 0 0 0,0-1 0 0 0,0 0 0 0 0,0 1 0 0 0,0-1 0 0 0,0 1-1 0 0,-1-1 1 0 0,1 0 0 0 0,0 1 0 0 0,0-1 0 0 0,0 1 0 0 0,0-1 0 0 0,0 0 0 0 0,-1 1 0 0 0,1-1-1 0 0,0 0 1 0 0,0 1 0 0 0,-1-1 0 0 0,1 0 0 0 0,0 1 0 0 0,0-1 0 0 0,-1 0 0 0 0,1 1 0 0 0,0-1-1 0 0,-1 0 1 0 0,1 0 0 0 0,0 0 0 0 0,-1 1 0 0 0,0-1 0 0 0,0 10 135 0 0,-6 5-19 0 0,7-15-117 0 0,0 1 0 0 0,0 0 1 0 0,0 0-1 0 0,-1-1 1 0 0,1 1-1 0 0,0 0 0 0 0,0-1 1 0 0,0 1-1 0 0,-1 0 1 0 0,1-1-1 0 0,0 1 1 0 0,-1 0-1 0 0,1-1 0 0 0,0 1 1 0 0,-1 0-1 0 0,1-1 1 0 0,-1 1-1 0 0,1-1 0 0 0,-1 1 1 0 0,0 0-1 0 0,-3 5 34 0 0,3-4-31 0 0,1 0-4 0 0,0-1 1 0 0,0 0-1 0 0,-1 1 0 0 0,1-1 1 0 0,-1 0-1 0 0,1 0 0 0 0,-1 1 1 0 0,1-1-1 0 0,-1 0 0 0 0,1 0 1 0 0,-1 0-1 0 0,0 0 0 0 0,0 1 1 0 0,0-1-1 0 0,0 0 0 0 0,0 0 1 0 0,0-1-1 0 0,-1 2 0 0 0,1-1 0 0 0,1-1 0 0 0,-1 0 0 0 0,1 0 0 0 0,-1 0 0 0 0,1 1 0 0 0,-1-1 0 0 0,1 0 0 0 0,-1 1 0 0 0,1-1 0 0 0,-1 0 0 0 0,1 1 0 0 0,0-1 0 0 0,-1 1 0 0 0,1-1 0 0 0,0 1 0 0 0,-1-1 0 0 0,1 1 0 0 0,0-1 0 0 0,0 1 0 0 0,-1-1 0 0 0,1 1 0 0 0,0-1 0 0 0,0 1 0 0 0,0-1 0 0 0,0 2 0 0 0,-1 0 0 0 0,0 0-7 0 0,0-1 0 0 0,0 1-1 0 0,0 0 1 0 0,0 0 0 0 0,1-1-1 0 0,-1 1 1 0 0,0 0 0 0 0,1 0-1 0 0,-1 0 1 0 0,1 0 0 0 0,0 3-1 0 0,0-4 8 0 0,-1-1 0 0 0,1 1 0 0 0,0 0 0 0 0,0-1 0 0 0,0 1 0 0 0,-1-1 0 0 0,1 1 0 0 0,0 0 0 0 0,-1-1 0 0 0,1 1 0 0 0,0-1 0 0 0,-1 1 0 0 0,1-1 0 0 0,-1 1 0 0 0,1-1 0 0 0,-2 1 0 0 0,-4 8 0 0 0,6-8 0 0 0,-1 1 0 0 0,1-1 0 0 0,-1 0 0 0 0,1 1 0 0 0,-1-1 0 0 0,0 0 0 0 0,1 0 0 0 0,-1 0 0 0 0,0 1 0 0 0,0-1 0 0 0,0 0 0 0 0,0 0 0 0 0,0 0 0 0 0,0 0 0 0 0,0 0 0 0 0,-2 1 0 0 0,3-2 0 0 0,-1 0 0 0 0,1 0 0 0 0,-1 0 0 0 0,1 0 0 0 0,-1 1 0 0 0,1-1 0 0 0,0 0 0 0 0,-1 1 0 0 0,1-1 0 0 0,-1 0 0 0 0,1 1 0 0 0,0-1 0 0 0,-1 0 0 0 0,1 1 0 0 0,0-1 0 0 0,0 0 0 0 0,-1 1 0 0 0,1-1 0 0 0,0 1 0 0 0,0-1 0 0 0,0 1 0 0 0,-1-1 0 0 0,1 1 0 0 0,0-1 0 0 0,0 1 0 0 0,-1 2 0 0 0,-2 0 0 0 0,3-3 0 0 0,-1 1 0 0 0,0 0 0 0 0,1-1 0 0 0,-1 1 0 0 0,1 0 0 0 0,-1 0 0 0 0,1-1 0 0 0,-1 1 0 0 0,1 0 0 0 0,-1 0 0 0 0,1 0 0 0 0,0 0 0 0 0,-1 0 0 0 0,1-1 0 0 0,0 1 0 0 0,0 0 0 0 0,0 0 0 0 0,0 0 0 0 0,0 2 0 0 0,0-3 0 0 0,-1 2 0 0 0,-5 8 0 0 0,5-6 20 0 0,1-3-16 0 0,0 1-1 0 0,0-1 0 0 0,0 0 1 0 0,0 0-1 0 0,-1 0 1 0 0,1 0-1 0 0,0 0 0 0 0,-1 0 1 0 0,1 0-1 0 0,-1 0 0 0 0,1 0 1 0 0,-2 1-1 0 0,-1 6-3 0 0,3-7 0 0 0,0 0 0 0 0,-1 0 0 0 0,1-1 0 0 0,0 1 0 0 0,-1 0 0 0 0,1 0 0 0 0,-1 0 0 0 0,1 0 0 0 0,-1 0 0 0 0,0-1 0 0 0,1 1 0 0 0,-1 0 0 0 0,-1 1 0 0 0,1-2 3 0 0,1 1 0 0 0,-1-1 0 0 0,1 1 0 0 0,-1 0 0 0 0,1-1-1 0 0,-1 1 1 0 0,1 0 0 0 0,0 0 0 0 0,-1-1 0 0 0,1 1 0 0 0,0 0 0 0 0,0 0 0 0 0,0-1-1 0 0,-1 2 1 0 0,-1 6 18 0 0,-2 6-21 0 0,4-13 0 0 0,-1 1 0 0 0,1-1 0 0 0,0 1 0 0 0,-1-1 0 0 0,1 1 0 0 0,-1-1 0 0 0,0 0 0 0 0,1 1 0 0 0,-1-1 0 0 0,0 0 0 0 0,-1 2 0 0 0,1-2 5 0 0,1-1-1 0 0,0 1 1 0 0,-1-1-1 0 0,1 1 1 0 0,-1 0-1 0 0,1-1 1 0 0,0 1 0 0 0,0-1-1 0 0,-1 1 1 0 0,1 0-1 0 0,0-1 1 0 0,0 1-1 0 0,0 0 1 0 0,-1 1-1 0 0,-3 16 80 0 0,-4 5-68 0 0,4-6-16 0 0,-3 31 64 0 0,-2-18-10 0 0,5-14-43 0 0,3-15-6 0 0,0 0 0 0 0,1 1 1 0 0,-1 0-1 0 0,1-1 0 0 0,-1 1 0 0 0,1-1 1 0 0,0 1-1 0 0,0-1 0 0 0,0 4 1 0 0,0-4-5 0 0,0 1-1 0 0,0 0 1 0 0,0 0 0 0 0,0-1 0 0 0,0 1 0 0 0,0 0 0 0 0,0-1 0 0 0,0 1 0 0 0,-1 0 0 0 0,0 2 0 0 0,0 1-1 0 0,1-3 0 0 0,0 0 0 0 0,0 0 0 0 0,-1 0 0 0 0,1 0 0 0 0,0-1 0 0 0,-1 1 0 0 0,1 0 0 0 0,-1 0 0 0 0,-1 2 0 0 0,0 3 0 0 0,-8 31 0 0 0,6-21 0 0 0,1 5 0 0 0,3-21 0 0 0,1 1 0 0 0,-1 0 0 0 0,0 0 0 0 0,0 0 0 0 0,0 0 0 0 0,0 0 0 0 0,-1 0 0 0 0,1 0 0 0 0,-1 2 0 0 0,-1 3 0 0 0,-6 29 0 0 0,5-21 0 0 0,3-13 0 0 0,-1 0 0 0 0,1-1 0 0 0,0 1 0 0 0,-1 0 0 0 0,1 0 0 0 0,0 0 0 0 0,1 3 0 0 0,-1-3 2 0 0,0-1 1 0 0,1 1-1 0 0,-1-1 0 0 0,0 1 0 0 0,0-1 0 0 0,0 1 1 0 0,0-1-1 0 0,0 1 0 0 0,-1-1 0 0 0,1 1 0 0 0,0-1 1 0 0,-1 3-1 0 0,-1 2 23 0 0,0 8-14 0 0,1-11-4 0 0,0-1 1 0 0,1 0-1 0 0,0 0 1 0 0,0 1 0 0 0,-1-1-1 0 0,2 5 1 0 0,-1-6-4 0 0,0 0 0 0 0,0 1 0 0 0,1-1 0 0 0,-1 0 0 0 0,0 1 0 0 0,0-1 0 0 0,0 1 0 0 0,0-1 0 0 0,-1 0 0 0 0,1 1 0 0 0,-1 1 0 0 0,0 3 38 0 0,-2 11 54 0 0,-2 8-80 0 0,4-11-17 0 0,1-9 10 0 0,0-1 1 0 0,0 1-1 0 0,0 0 0 0 0,0-1 1 0 0,-1 0-1 0 0,-2 8 0 0 0,2 5-9 0 0,1-15 0 0 0,0 0 0 0 0,0 0 0 0 0,0 0 0 0 0,0 0 0 0 0,0 0 0 0 0,-1 0 0 0 0,0 3 0 0 0,0-2-27 0 0,0 1 0 0 0,0-1 0 0 0,0 1 0 0 0,0-1 0 0 0,0 1 0 0 0,1-1 0 0 0,0 1 0 0 0,0-1 0 0 0,0 5 0 0 0,-2 1 213 0 0,-1-3-131 0 0,4 29 22 0 0,-1-33-77 0 0,0-1 0 0 0,0 1 0 0 0,0 0 0 0 0,0 0 0 0 0,0-1 0 0 0,0 1 0 0 0,-1 0 0 0 0,0 2 0 0 0,-1 13 0 0 0,2-11 11 0 0,0-1-1 0 0,-1 1 0 0 0,0-1 0 0 0,0 1 1 0 0,-3 9-1 0 0,-2 15-8 0 0,5-15-3 0 0,-4 30 66 0 0,-4-16-65 0 0,8-23 0 0 0,0 14 0 0 0,2 13-123 0 0,-2 43 246 0 0,-1-58-123 0 0,8 35 0 0 0,-5-41-3 0 0,-1-10 13 0 0,0 0 1 0 0,1 0-1 0 0,-1 0 1 0 0,0 0-1 0 0,-1-1 1 0 0,1 1-1 0 0,0 0 1 0 0,0 0-1 0 0,-1 0 1 0 0,0 3-1 0 0,0-3-1 0 0,1 0 0 0 0,-1 0 0 0 0,1 0 0 0 0,-1 0 0 0 0,1 0 0 0 0,0 0 0 0 0,0 0 0 0 0,0 1 0 0 0,1-1 0 0 0,0 4 0 0 0,1 23 36 0 0,-5 23 30 0 0,3-50-71 0 0,0-1 0 0 0,0 0 0 0 0,0 0 1 0 0,0 0-1 0 0,0 1 0 0 0,0-1 0 0 0,0 0 0 0 0,0 0 1 0 0,1 1-1 0 0,-1-1 0 0 0,0 0 0 0 0,1 2 1 0 0,1 4-7 0 0,0 35 43 0 0,-1-30-33 0 0,-1 0-1 0 0,-1 21 1 0 0,0-26-8 0 0,0-3 0 0 0,1 0 0 0 0,0-1 0 0 0,0 1 0 0 0,1 0 0 0 0,-1 0 0 0 0,2 6 0 0 0,0-3 0 0 0,-2-4 0 0 0,1-1 0 0 0,-1 0 0 0 0,0 0 0 0 0,0 1 0 0 0,1-1 0 0 0,-1 0 0 0 0,-1 4 0 0 0,2 26-152 0 0,-1-29 151 0 0,0-1 0 0 0,0 1-1 0 0,0 0 1 0 0,0-1 0 0 0,0 1 0 0 0,0-1-1 0 0,1 1 1 0 0,1 3 0 0 0,3 27 164 0 0,-1 48 285 0 0,-6-36-448 0 0,2-40 0 0 0,0-1 0 0 0,0 0 0 0 0,0 0 0 0 0,1 0 0 0 0,0 0 0 0 0,-1 0 0 0 0,1 0 0 0 0,2 4 0 0 0,0 27 61 0 0,-1-14 6 0 0,-2-13-14 0 0,1 0 0 0 0,-1 1 0 0 0,-1 8 0 0 0,1-7-19 0 0,3 22 45 0 0,-2-27-80 0 0,-1-1 1 0 0,1 0-1 0 0,-1 0 0 0 0,0 1 0 0 0,0 6 0 0 0,-2 16 109 0 0,4 44 0 0 0,-2-69 55 0 0,4 16-288 0 0,-2 27 223 0 0,5 0-296 0 0,-2-7 224 0 0,-4-36 65 0 0,2 6 44 0 0,2 11 24 0 0,-2 5-162 0 0,-2-16 4 0 0,0-1 0 0 0,0 1 0 0 0,1 0 0 0 0,1-1 0 0 0,5 14 0 0 0,-4-8 219 0 0,1 11-101 0 0,6 5-66 0 0,-4-9-53 0 0,-5-9 0 0 0,-2-9 0 0 0,1 0 0 0 0,-1 1 0 0 0,1-1 0 0 0,-1 0 0 0 0,1 1 0 0 0,0-1 0 0 0,0 0 0 0 0,0 0 0 0 0,0 0 0 0 0,0 0 0 0 0,3 4 0 0 0,0-1-4 0 0,0 2-13 0 0,0 0-1 0 0,0 0 0 0 0,4 14 1 0 0,-4-9 75 0 0,-1-5-40 0 0,0 1 0 0 0,0-2 0 0 0,4 9 0 0 0,1-6-18 0 0,-7-7 0 0 0,0-1 0 0 0,0 0 0 0 0,0 0 0 0 0,0 1 0 0 0,0-1 0 0 0,0 0 0 0 0,-1 1 0 0 0,1-1 0 0 0,0 2 0 0 0,1 2 28 0 0,0 0 0 0 0,0 0-1 0 0,0-1 1 0 0,1 0 0 0 0,-1 1-1 0 0,1-1 1 0 0,0 0 0 0 0,5 5 0 0 0,3 5-19 0 0,-9-12-5 0 0,0 0 1 0 0,-1 0-1 0 0,1 1 1 0 0,-1-1-1 0 0,0 0 1 0 0,0 0-1 0 0,1 1 0 0 0,-2-1 1 0 0,1 1-1 0 0,0-1 1 0 0,0 5-1 0 0,0-6-4 0 0,-1 1 0 0 0,1-1 0 0 0,-1 1 0 0 0,1-1 0 0 0,-1 0 0 0 0,1 1 0 0 0,0-1 0 0 0,-1 0 0 0 0,2 2 0 0 0,-1-2 0 0 0,0 0 0 0 0,-1 0 0 0 0,1 0 0 0 0,-1 0 0 0 0,1 0 0 0 0,-1 0 0 0 0,1 0 0 0 0,-1 0 0 0 0,0 0 0 0 0,1 0 0 0 0,-1 0 0 0 0,0 0 0 0 0,0 0 0 0 0,0 1 0 0 0,0 1 0 0 0,1-2 4 0 0,-1 1 0 0 0,0-1 1 0 0,1 1-1 0 0,-1-1 0 0 0,1 1 0 0 0,0-1 0 0 0,0 0 0 0 0,-1 1 1 0 0,1-1-1 0 0,0 0 0 0 0,0 0 0 0 0,0 1 0 0 0,0-1 0 0 0,2 1 1 0 0,6 10-4 0 0,5 7 53 0 0,-11-17-43 0 0,-3-1-11 0 0,1-1 0 0 0,0 1 0 0 0,-1-1 0 0 0,1 1 0 0 0,-1 0 0 0 0,1 0 0 0 0,-1-1 0 0 0,1 1 0 0 0,-1 0 0 0 0,0 0 0 0 0,1-1-1 0 0,-1 1 1 0 0,0 0 0 0 0,0 0 0 0 0,1 0 0 0 0,-1 0 0 0 0,0-1 0 0 0,0 3 0 0 0,1 4 0 0 0,7 0 0 0 0,19 18 0 0 0,-22-21 0 0 0,-3-3 0 0 0,-1 0 0 0 0,1 0 0 0 0,-1 0 0 0 0,0 0 0 0 0,0 0 0 0 0,1 0 0 0 0,-1 1 0 0 0,0-1 0 0 0,0 0 0 0 0,-1 1 0 0 0,1-1 0 0 0,1 4 0 0 0,6 8 0 0 0,1-1 0 0 0,19 23 0 0 0,12 1 0 0 0,-20-16 0 0 0,16 22 0 0 0,-34-40 0 0 0,45 50 54 0 0,-39-40-1 0 0,-7-10-42 0 0,0-1-1 0 0,0 1 1 0 0,0-1 0 0 0,1 1-1 0 0,-1-1 1 0 0,0 1 0 0 0,1-1-1 0 0,-1 1 1 0 0,2 0 0 0 0,-2-1-10 0 0,0 0 0 0 0,0 0 0 0 0,0 0 0 0 0,0 0 0 0 0,0 0 0 0 0,0 0 0 0 0,0 0 0 0 0,-1 0 0 0 0,1 1 0 0 0,1 1 0 0 0,-2-2-1 0 0,0 0 0 0 0,1 1 0 0 0,-1-1 0 0 0,1 0 0 0 0,0 0 0 0 0,-1 0 0 0 0,1-1 0 0 0,0 1 0 0 0,-1 0 0 0 0,1 0 0 0 0,0 0-1 0 0,0 0 1 0 0,0-1 0 0 0,0 1 0 0 0,0 0 0 0 0,1 0 0 0 0,-1-1 3 0 0,1 1 0 0 0,-1 0 0 0 0,1 0 0 0 0,-1-1 1 0 0,0 1-1 0 0,1 0 0 0 0,-1 0 0 0 0,0 0 0 0 0,0 0 0 0 0,0 1 0 0 0,0-1 0 0 0,0 0 0 0 0,0 0 0 0 0,0 1 0 0 0,0-1 0 0 0,0 0 0 0 0,0 1 0 0 0,-1-1 0 0 0,1 1 1 0 0,0 1-1 0 0,5 10-4 0 0,-3-10 1 0 0,-1-2 0 0 0,-1-1 0 0 0,0 2 0 0 0,0-1 0 0 0,0 0 0 0 0,0 0 0 0 0,0 0 0 0 0,0 0 0 0 0,0 1 0 0 0,0-1 0 0 0,-1 0 0 0 0,2 3 0 0 0,8 13 33 0 0,15 18-1 0 0,-20-30-33 0 0,-2-1 1 0 0,9 13 0 0 0,-9-9 0 0 0,-2-7 0 0 0,-1 1 0 0 0,1 0 0 0 0,0-1 0 0 0,0 1 0 0 0,0 0 0 0 0,0-1 0 0 0,0 1 0 0 0,0-1 0 0 0,0 1 0 0 0,0-1 0 0 0,1 0 0 0 0,2 3 0 0 0,0 0 0 0 0,-3-3 0 0 0,0 0 0 0 0,1 0 0 0 0,-1 0 0 0 0,0 0 0 0 0,0 1 0 0 0,0-1 0 0 0,0 0 0 0 0,0 1 0 0 0,-1-1 0 0 0,1 1 0 0 0,0-1 0 0 0,-1 1 0 0 0,1 2 0 0 0,-1-2 0 0 0,2 1 0 0 0,8 7 0 0 0,16 9 0 0 0,-15-12 0 0 0,-2 1 0 0 0,12 22 0 0 0,5-2 0 0 0,-20-20 11 0 0,-3-5 20 0 0,-1-1-6 0 0,11 10-28 0 0,6 5 3 0 0,-8-8 0 0 0,-10-6 0 0 0,0 0 0 0 0,3-1 0 0 0,-3-1 0 0 0,-1 0 0 0 0,1-1 0 0 0,0 1 0 0 0,0 0 0 0 0,0-1 0 0 0,0 1 0 0 0,0 0 0 0 0,-1 0 0 0 0,1 0 0 0 0,0-1 0 0 0,-1 1 0 0 0,1 0 0 0 0,0 2 0 0 0,6 4 0 0 0,10 5 0 0 0,1 7 11 0 0,-1-1 42 0 0,-7-10-53 0 0,-2-1 14 0 0,21 13 239 0 0,-25-18-245 0 0,1 1 1 0 0,-1 0 0 0 0,0-1-1 0 0,0 1 1 0 0,-1 1 0 0 0,1-1-1 0 0,4 5 1 0 0,20 18-9 0 0,-18-19 0 0 0,-7-7 0 0 0,-1-1 0 0 0,0 2 0 0 0,1 0 0 0 0,-1 0 0 0 0,0 0 0 0 0,1 0 0 0 0,-1 1 0 0 0,0-1 0 0 0,0 1 0 0 0,0-1 0 0 0,0 1 0 0 0,0 0 0 0 0,0 0 0 0 0,2 3 0 0 0,7 6 0 0 0,-10-10 0 0 0,0 0 0 0 0,0 0 0 0 0,0 0 0 0 0,0 0 0 0 0,0-1 0 0 0,0 1 0 0 0,1 0 0 0 0,-1 0 0 0 0,0-1 0 0 0,0 1 0 0 0,3 0 0 0 0,10 4 0 0 0,-12-3 1 0 0,0-2 0 0 0,-1 1-1 0 0,1 0 1 0 0,-1-1 0 0 0,1 1-1 0 0,-1 0 1 0 0,1 0 0 0 0,-1 0 0 0 0,0 0-1 0 0,0 0 1 0 0,0 1 0 0 0,1-1-1 0 0,-1 0 1 0 0,1 3 0 0 0,4 2 42 0 0,12 5-33 0 0,-13-9-10 0 0,6 5 0 0 0,-9-4 0 0 0,-1 0 0 0 0,2 0 0 0 0,-2-2 0 0 0,0 0 0 0 0,1 0 0 0 0,-1 0 0 0 0,0 0 0 0 0,0 0 0 0 0,0 1 0 0 0,0-1 0 0 0,-1 0 0 0 0,1 1 0 0 0,0-1 0 0 0,0 1 0 0 0,0 2 0 0 0,0-2 0 0 0,0-1 0 0 0,0 1 0 0 0,0 0 0 0 0,0 0 0 0 0,1 0 0 0 0,-1-1 0 0 0,3 3 0 0 0,-3-2 0 0 0,1 0 0 0 0,-1-1 0 0 0,1 1 0 0 0,-1 0 0 0 0,1 0 0 0 0,1 4 0 0 0,-3-5 0 0 0,0 0 0 0 0,1 0 0 0 0,-1 0 0 0 0,0 0 0 0 0,1 0 0 0 0,-1 0 0 0 0,1 0 0 0 0,0 0 0 0 0,-1-1 0 0 0,1 1 0 0 0,0 0 0 0 0,-1 0 0 0 0,1-1 0 0 0,0 1 0 0 0,0 0 0 0 0,0-1 0 0 0,-1 1 0 0 0,1-1 0 0 0,2 1 0 0 0,-1 1 0 0 0,0-1 0 0 0,0 0 0 0 0,1 1 0 0 0,-2-1 0 0 0,1 1 0 0 0,0-1 0 0 0,0 1 0 0 0,2 3 0 0 0,-2-3 0 0 0,-1-1 0 0 0,0 1 0 0 0,1-1 0 0 0,0 0 0 0 0,-1 1 0 0 0,1-1 0 0 0,-1 0 0 0 0,5 2 0 0 0,-2-1-62 0 0,0 0-1 0 0,1-1 1 0 0,-1 1 0 0 0,7 0-1 0 0,3 2 199 0 0,-2 1 63 0 0,6 6-198 0 0,-15-10-1 0 0,12 10 0 0 0,15 11 0 0 0,-14-8 0 0 0,5-1 0 0 0,-2-2 0 0 0,-7-3 1 0 0,-6-4 1 0 0,0 0 1 0 0,1 0-1 0 0,10 4 1 0 0,23 6 138 0 0,43 16-77 0 0,-52-20 0 0 0,-26-9-64 0 0,22 11 0 0 0,4 5 54 0 0,-28-15-53 0 0,6 4 1 0 0,0 0 0 0 0,1-1 0 0 0,16 7 0 0 0,-15-8-1 0 0,-8-2-1 0 0,12 3 0 0 0,2-1 0 0 0,9 2 0 0 0,51 2 0 0 0,-44-7 0 0 0,35 7 176 0 0,2-1-82 0 0,30 4 79 0 0,-30-3-120 0 0,-54-6-101 0 0,0-2 0 0 0,0 0 0 0 0,20-3 0 0 0,8 0 296 0 0,-37 3-248 0 0,-1 0 0 0 0,1 0 0 0 0,12-3 0 0 0,19-2 0 0 0,39-2 64 0 0,-24 5-64 0 0,-32 2 0 0 0,114-1 184 0 0,-94-2-184 0 0,-5-1 0 0 0,-5-2 0 0 0,-12 6 0 0 0,-12 0 0 0 0,-1 0 0 0 0,1-1 0 0 0,0 0 0 0 0,12-3 0 0 0,-7 3 0 0 0,16-4 0 0 0,-22 2 7 0 0,22 0 39 0 0,6-4-35 0 0,11 5-11 0 0,11-8 144 0 0,-39 6-144 0 0,-9 2 0 0 0,14 0 0 0 0,11 3 0 0 0,1-2 0 0 0,-29 1 14 0 0,-1 0 0 0 0,1 0 0 0 0,0-1 0 0 0,-1 1 0 0 0,0-1 0 0 0,8-3 0 0 0,15-2 64 0 0,6-2-25 0 0,-18 3-39 0 0,12-4-17 0 0,-5 1 29 0 0,17-5 12 0 0,-28 11-38 0 0,-6 1 0 0 0,0 0 0 0 0,-1-1 0 0 0,1 1 0 0 0,-1-1 0 0 0,0 1 0 0 0,8-6 0 0 0,14-7 0 0 0,-18 8 0 0 0,-7 5 2 0 0,-1 1-1 0 0,1-1 1 0 0,0 1-1 0 0,-1-1 1 0 0,1 1-1 0 0,0 0 1 0 0,0-1-1 0 0,-1 1 1 0 0,1 0-1 0 0,0-1 1 0 0,0 1-1 0 0,-1 0 1 0 0,1 0-1 0 0,0-1 1 0 0,0 1-1 0 0,0 0 1 0 0,0 0-1 0 0,-1 0 1 0 0,1 0-1 0 0,0 0 1 0 0,0 1-1 0 0,1-1 1 0 0,1 0 16 0 0,11-2-5 0 0,-12 2-19 0 0,27-11 63 0 0,-25 10-46 0 0,20-3-11 0 0,-20 4 0 0 0,16-5 0 0 0,0 0 0 0 0,3 1 0 0 0,-20 3 0 0 0,12-6 0 0 0,-6 3 0 0 0,16-8 0 0 0,-4 3 0 0 0,-2 4 0 0 0,-16 5 0 0 0,11-5 0 0 0,-7 2 0 0 0,-1 0 0 0 0,1 1 0 0 0,-1-1 0 0 0,0 0 0 0 0,9-7 0 0 0,20-9 0 0 0,-23 10 64 0 0,0-1 0 0 0,-1 0 0 0 0,19-22 0 0 0,-29 30-64 0 0,5-4 0 0 0,0-1 0 0 0,12-10 0 0 0,-6 9 0 0 0,-8 6 0 0 0,1-1 0 0 0,-1 0 0 0 0,0 0 0 0 0,6-5 0 0 0,-9 5 0 0 0,5-8 0 0 0,-6 11 0 0 0,1 0 0 0 0,0-1 0 0 0,-1 1 0 0 0,1 0 0 0 0,-1 0 0 0 0,1 0 0 0 0,-1 0 0 0 0,1 0 0 0 0,-1 0 0 0 0,1 0 0 0 0,0 0 0 0 0,-1 0 0 0 0,1 0 0 0 0,-1 0 0 0 0,1 0 0 0 0,0 1 0 0 0,1-1 0 0 0,15-4 0 0 0,-10 3 11 0 0,-2-5 10 0 0,-4 5-129 0 0,-1 1 67 0 0,0 0 1 0 0,0 1-1 0 0,0-1 0 0 0,0 0 0 0 0,1 0 0 0 0,-1 1 0 0 0,0-1 1 0 0,0 0-1 0 0,0 0 0 0 0,1 1 0 0 0,-1-1 0 0 0,0 0 0 0 0,0 0 1 0 0,1 0-1 0 0,-1 1 0 0 0,0-1 0 0 0,1 0 0 0 0,-1 0 1 0 0,0 0-1 0 0,0 0 0 0 0,1 0 0 0 0,-1 1 0 0 0,0-1 0 0 0,1 0 1 0 0,6 4-928 0 0,-1-5 385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7:21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1324 138 5695 0 0,'0'0'1432'0'0,"1"-16"-480"0"0,0-3-464 0 0,-1 18-360 0 0,-4-14 498 0 0,-9-3 4980 0 0,14 25-5155 0 0,0-2-348 0 0,0 0 0 0 0,0 0 0 0 0,0-1 0 0 0,0 1 0 0 0,1-1 1 0 0,0 1-1 0 0,0-1 0 0 0,0 0 0 0 0,0 0 0 0 0,1 0 0 0 0,3 5 0 0 0,3 9 286 0 0,-9-16-362 0 0,1 0-1 0 0,0 0 0 0 0,-1 0 1 0 0,1 0-1 0 0,0 0 0 0 0,0 0 1 0 0,3 2-1 0 0,12 23-4 0 0,-5-6 260 0 0,16 7-127 0 0,-27-27-78 0 0,6 9 83 0 0,-4-6-132 0 0,3 4 31 0 0,0 0-1 0 0,1 0 0 0 0,9 10 1 0 0,52 51 335 0 0,-56-59-392 0 0,-10-8-6 0 0,7 10 70 0 0,26 49 254 0 0,-24-47-252 0 0,9 15 56 0 0,4 16 228 0 0,-11-22-162 0 0,10 27-1 0 0,-20-44-173 0 0,0 0 0 0 0,0 1 0 0 0,0-1 0 0 0,-1 0 0 0 0,1 13 0 0 0,0-1 5 0 0,1 21 57 0 0,-3-35-60 0 0,0 0 0 0 0,0 0 1 0 0,1 0-1 0 0,-1-1 0 0 0,1 1 0 0 0,1 5 1 0 0,-1-8 47 0 0,3 61 190 0 0,-4-59-256 0 0,0 1 0 0 0,0-1 0 0 0,0 0 0 0 0,-1 1 0 0 0,1-1 0 0 0,-2 7 0 0 0,2-10 0 0 0,-2 8 0 0 0,-1 11 54 0 0,3-17-30 0 0,-1 0-1 0 0,1 0 1 0 0,0-1 0 0 0,0 1 0 0 0,-1 0-1 0 0,1 0 1 0 0,-1-1 0 0 0,0 1 0 0 0,1 0 0 0 0,-1-1-1 0 0,0 1 1 0 0,-1 1 0 0 0,1-1 19 0 0,-1 5-33 0 0,-12 28-10 0 0,13-32 0 0 0,0 1 0 0 0,-1 0 0 0 0,1-1 0 0 0,-1 1 0 0 0,0 0 0 0 0,-1-1 0 0 0,1 1 0 0 0,-5 5 0 0 0,-4 2-10 0 0,2-1 132 0 0,-20 15 1 0 0,27-23-110 0 0,0 0 1 0 0,0 0-1 0 0,0 0 1 0 0,0 0 0 0 0,1 0-1 0 0,-1 1 1 0 0,0-1-1 0 0,1 1 1 0 0,-2 3-1 0 0,2-4 69 0 0,-10 10-37 0 0,-20 17 0 0 0,30-29-48 0 0,1 0 1 0 0,-1 1-1 0 0,1-1 1 0 0,-1 0 0 0 0,1 0-1 0 0,-1 1 1 0 0,1-1 0 0 0,0 0-1 0 0,-1 1 1 0 0,1-1 0 0 0,0 0-1 0 0,-1 1 1 0 0,1-1-1 0 0,0 0 1 0 0,-1 1 0 0 0,1-1-1 0 0,0 1 1 0 0,-1-1 0 0 0,1 1-1 0 0,0-1 1 0 0,0 1 0 0 0,0-1-1 0 0,0 1 1 0 0,-6 8 17 0 0,-2 4 96 0 0,7-12-103 0 0,0 1-1 0 0,0 0 1 0 0,0-1-1 0 0,0 1 1 0 0,0-1-1 0 0,0 1 1 0 0,0-1-1 0 0,-1 1 1 0 0,1-1-1 0 0,-1 0 1 0 0,1 0-1 0 0,-1 1 0 0 0,1-1 1 0 0,-1 0-1 0 0,-3 1 1 0 0,-12 11 45 0 0,8-7-52 0 0,8-3-3 0 0,1-3 3 0 0,0 1-1 0 0,0-1 0 0 0,0 0 1 0 0,0 1-1 0 0,0-1 1 0 0,0 1-1 0 0,0-1 0 0 0,0 0 1 0 0,-1 1-1 0 0,1-1 1 0 0,0 0-1 0 0,0 1 1 0 0,0-1-1 0 0,-1 0 0 0 0,1 1 1 0 0,0-1-1 0 0,0 0 1 0 0,-1 0-1 0 0,1 1 0 0 0,0-1 1 0 0,-1 0-1 0 0,1 0 1 0 0,0 1-1 0 0,-1-1 1 0 0,1 0-1 0 0,0 0 0 0 0,-1 0 1 0 0,-14 17 52 0 0,-4 2-53 0 0,15-16 0 0 0,1 0 0 0 0,0 0 0 0 0,0 0 0 0 0,0 0 0 0 0,0 1 0 0 0,1-1 0 0 0,-3 5 0 0 0,3-5 0 0 0,0 1 0 0 0,-1-1 0 0 0,1 0 0 0 0,-1 0 0 0 0,0 0 0 0 0,0 0 0 0 0,0 0 0 0 0,-3 2 0 0 0,-17 15 0 0 0,5-8 52 0 0,15-9-36 0 0,0-1-1 0 0,-1 0 0 0 0,1 0 1 0 0,0 0-1 0 0,-6 2 0 0 0,-29 3 145 0 0,19-2-96 0 0,-10 11-77 0 0,20-10-54 0 0,8-5 72 0 0,-1-1-1 0 0,1 1 1 0 0,-1 0-1 0 0,1 0 1 0 0,-1 0 0 0 0,1 0-1 0 0,-1 1 1 0 0,-1 1-1 0 0,2-2-1 0 0,0 0-1 0 0,0 0 0 0 0,0-1 1 0 0,0 1-1 0 0,0 0 0 0 0,0-1 0 0 0,0 1 1 0 0,0-1-1 0 0,0 1 0 0 0,0-1 0 0 0,0 0 1 0 0,0 1-1 0 0,0-1 0 0 0,0 0 1 0 0,0 0-1 0 0,-2 1 0 0 0,-47 14 62 0 0,18-5-11 0 0,0-2-42 0 0,27-7-8 0 0,-1 0 3 0 0,1 1-1 0 0,0-2 1 0 0,-1 1-1 0 0,1-1 1 0 0,0 1-1 0 0,-1-1 1 0 0,1-1-1 0 0,-1 1 1 0 0,1-1 0 0 0,-7-2-1 0 0,-24-8-5 0 0,27 8 0 0 0,0 1 0 0 0,-4 3 0 0 0,2-2 0 0 0,0 0 0 0 0,-17-4 0 0 0,24 4 2 0 0,0-1 0 0 0,0 1 0 0 0,-1-1 0 0 0,1 0 0 0 0,0 0 0 0 0,1 0 0 0 0,-5-3 0 0 0,2 1 6 0 0,1 0 0 0 0,-1 1 0 0 0,0 0 0 0 0,0 0 0 0 0,-9-2 0 0 0,-15-5-8 0 0,20 8 0 0 0,-31-7 0 0 0,19 1 13 0 0,-31-12 150 0 0,51 19-163 0 0,0 1 0 0 0,1-1 0 0 0,-1 0 0 0 0,0 0 0 0 0,0 1 0 0 0,0-1 0 0 0,0-1 0 0 0,1 1 0 0 0,-1 0 0 0 0,-2-3 0 0 0,-15-8 0 0 0,12 8 18 0 0,0-1 0 0 0,0 0 0 0 0,1 1 0 0 0,-1-2 0 0 0,1 1 0 0 0,-9-12 0 0 0,-4-2 0 0 0,-3 4-18 0 0,-24-12 0 0 0,25 15 0 0 0,8 3 0 0 0,-2 1 0 0 0,-26-12 0 0 0,5 5 0 0 0,-11-6 0 0 0,41 18 0 0 0,0 0 0 0 0,1 0 0 0 0,-1 0 0 0 0,1-1 0 0 0,-1 0 0 0 0,1 0 0 0 0,-7-6 0 0 0,10 8 0 0 0,-22-11 0 0 0,18 11-7 0 0,-2-3 21 0 0,-1-5-101 0 0,-1 0-9 0 0,4 3 80 0 0,5 5 12 0 0,1 2 4 0 0,0-1 0 0 0,0 1 1 0 0,0 0-1 0 0,0-1 0 0 0,0 1 0 0 0,0 0 0 0 0,0-1 0 0 0,0 1 0 0 0,0 0 1 0 0,0-1-1 0 0,0 1 0 0 0,0 0 0 0 0,0-1 0 0 0,0 1 0 0 0,-1 0 0 0 0,1-1 0 0 0,0 1 1 0 0,0 0-1 0 0,0 0 0 0 0,-1-1 0 0 0,1 1 0 0 0,0 0 0 0 0,0 0 0 0 0,-1 0 0 0 0,1-1 1 0 0,0 1-1 0 0,0 0 0 0 0,-1 0 0 0 0,1-1 0 0 0,-5-4 0 0 0,4-1-11 0 0,1 5-43 0 0,1 0-5 0 0,1-5 47 0 0,-1 0 12 0 0,2 5 0 0 0,-19 11 0 0 0,10-5 0 0 0,6 2 0 0 0,0 1 0 0 0,0 0 0 0 0,-1-1 0 0 0,0-6 0 0 0,1 0 0 0 0,0 1 0 0 0,0-1 0 0 0,0 0 0 0 0,0 1 0 0 0,0-1 0 0 0,0 0 0 0 0,0 1 0 0 0,1-1 0 0 0,-1 0 0 0 0,0 1 0 0 0,1-1 0 0 0,-1 0 0 0 0,1 1 0 0 0,-1-1 0 0 0,1 0 0 0 0,0 0 0 0 0,0 0 0 0 0,1 2 0 0 0,-2-3 0 0 0,3 4 0 0 0,1 0 0 0 0,0-1 0 0 0,0 0 0 0 0,7 6 0 0 0,-11-9 0 0 0,20 10 0 0 0,-19-9 0 0 0,1 0 0 0 0,0 0 0 0 0,-1 0 0 0 0,1 0 0 0 0,-1 0 0 0 0,1 0 0 0 0,-1 0 0 0 0,0 0 0 0 0,2 2 0 0 0,9 11 0 0 0,-2-1 0 0 0,-5-9 3 0 0,2 4 86 0 0,1-2-1 0 0,14 12 0 0 0,26 12-28 0 0,-17-9 31 0 0,6-1 159 0 0,-13-3-175 0 0,-21-16-75 0 0,-1 1 0 0 0,0 0 0 0 0,0 0 0 0 0,0 0 0 0 0,0 0 0 0 0,0 0 0 0 0,1 3 0 0 0,2 1 0 0 0,22 19 53 0 0,-4-8-31 0 0,-18-13 31 0 0,26 13 107 0 0,-29-16-117 0 0,1 1 12 0 0,7 8 7 0 0,-8-8-49 0 0,1 1-7 0 0,1-1 0 0 0,-1 0 1 0 0,0 0-1 0 0,1 0 1 0 0,-1 0-1 0 0,1 0 1 0 0,6 2-1 0 0,18 7-6 0 0,1-2 72 0 0,-23-7-70 0 0,5 0 9 0 0,2 1 1 0 0,-1-2 0 0 0,24 1-1 0 0,-33-1-11 0 0,0-1 0 0 0,0 0 0 0 0,1 0 0 0 0,-1 0 0 0 0,0 0 0 0 0,0 0 0 0 0,3-2 0 0 0,14 1 0 0 0,0-1 0 0 0,74-3 19 0 0,-92 5 71 0 0,20-3 97 0 0,-12 3-187 0 0,40-3 0 0 0,-32 1 53 0 0,-15 3-46 0 0,11-5-3 0 0,22-2-4 0 0,-6 1 0 0 0,26-15 11 0 0,-40 18 46 0 0,-1 1-61 0 0,14-3 17 0 0,0 6 150 0 0,-22-2-163 0 0,-3 0 0 0 0,1 0 0 0 0,-1-1 0 0 0,0 0 0 0 0,0 0 0 0 0,1 0 0 0 0,4-3 0 0 0,6-1 0 0 0,11-7-92 0 0,-18 10 90 0 0,4-2 71 0 0,0 0-1 0 0,15-8 1 0 0,-23 10-69 0 0,3-3 0 0 0,0 1 0 0 0,0-1 0 0 0,8-8 0 0 0,-4 1-82 0 0,-9 10 63 0 0,0-1 0 0 0,0 1 0 0 0,0 0-1 0 0,0 0 1 0 0,5-3 0 0 0,14-10 280 0 0,-17 13-262 0 0,0 0-1 0 0,0 0 0 0 0,1-1 1 0 0,-1 1-1 0 0,-1-1 0 0 0,1 0 1 0 0,0 0-1 0 0,-1-1 1 0 0,1 1-1 0 0,-1-1 0 0 0,0 1 1 0 0,0-1-1 0 0,3-6 0 0 0,3-3 1 0 0,-6 9 1 0 0,0 1 0 0 0,-1 0 0 0 0,2 0 0 0 0,-1 0 0 0 0,0 1 0 0 0,0-1 0 0 0,1 1 0 0 0,0 0 0 0 0,-1-1 0 0 0,1 2 0 0 0,8-4 0 0 0,-7 3 0 0 0,0-1 0 0 0,0 0 0 0 0,-1 0 0 0 0,1-1 0 0 0,5-5 0 0 0,3-4 0 0 0,-1 0 0 0 0,15-20 0 0 0,10-2 64 0 0,-35 32-64 0 0,0 1 0 0 0,0 0 0 0 0,-1-1 0 0 0,1 1 0 0 0,-1-1 0 0 0,2-3 0 0 0,-1 1 0 0 0,0 0 0 0 0,0 1 0 0 0,1-1 0 0 0,6-7 0 0 0,-7 8 0 0 0,0 0 0 0 0,0 0 0 0 0,0-1 0 0 0,2-4 0 0 0,-1 0 0 0 0,17-39 0 0 0,-15 37-72 0 0,-4 10 58 0 0,0 0 0 0 0,-1 0 0 0 0,1 0 1 0 0,-1 0-1 0 0,1 0 0 0 0,-1 0 0 0 0,1 0 0 0 0,-1 0 1 0 0,0 0-1 0 0,1-2 0 0 0,5-36 62 0 0,-3 31-14 0 0,-2-1-1 0 0,0 0 0 0 0,0 0 1 0 0,0 0-1 0 0,-1-11 0 0 0,2-5-33 0 0,-2 21 0 0 0,1 1 0 0 0,-1 0 0 0 0,1 0 0 0 0,-1-1 0 0 0,0 1 0 0 0,0 0 0 0 0,-1-1 0 0 0,0-3 0 0 0,-7-31 0 0 0,-1 3 0 0 0,8 22 0 0 0,-6-38 0 0 0,0 21 0 0 0,-2 8-15 0 0,7 18 21 0 0,1 0 1 0 0,0 0-1 0 0,0 0 0 0 0,1-1 0 0 0,-1-4 0 0 0,1 6-1 0 0,-1-1 0 0 0,1 1-1 0 0,-1-1 1 0 0,0 1 0 0 0,0-1 0 0 0,-2-3 0 0 0,-7-23-5 0 0,-3-5 0 0 0,4 6 0 0 0,-4-5 0 0 0,3 14 0 0 0,9 17 0 0 0,-1 0 0 0 0,1 0 0 0 0,-1 0 0 0 0,1 0 0 0 0,0 0 0 0 0,1-1 0 0 0,-2-3 0 0 0,-7-21 0 0 0,-13-21 0 0 0,-8 0-64 0 0,23 39 64 0 0,-9-18 0 0 0,15 23 0 0 0,-5-5 0 0 0,5 10 0 0 0,1-1 0 0 0,-1 1 0 0 0,0-1 0 0 0,1 1 0 0 0,-1-1 0 0 0,1 0 0 0 0,-1 1 0 0 0,1-1 0 0 0,-1 0 0 0 0,1 1 0 0 0,0-1 0 0 0,-1 0 0 0 0,1 0 0 0 0,0 1 0 0 0,-1-1 0 0 0,1 0 0 0 0,0-1 0 0 0,0 1 0 0 0,-1 0 0 0 0,1 0 0 0 0,0 0 0 0 0,-1 0 0 0 0,1 0 0 0 0,0 0 0 0 0,-1 0 0 0 0,1 0 0 0 0,-1 0 0 0 0,0 0 0 0 0,1 0 0 0 0,-1 0 0 0 0,0 0 0 0 0,1 1 0 0 0,-2-2 0 0 0,-3-4 0 0 0,3 4 0 0 0,0 0 0 0 0,0-1 0 0 0,0 1 0 0 0,0 0 0 0 0,0 0 0 0 0,-1 0 0 0 0,1 0 0 0 0,-5-2 0 0 0,0 2 0 0 0,-8-4 0 0 0,13 5 0 0 0,0 0 0 0 0,0 1 0 0 0,-1-1 0 0 0,1 0 0 0 0,0 1 0 0 0,0 0 0 0 0,-1-1 0 0 0,1 1 0 0 0,-3 0 0 0 0,3 0 15 0 0,2-1-6 0 0,-2-1-8 0 0,-6 9-10 0 0,4 1 9 0 0,5-1 0 0 0,1 12 0 0 0,2-2 0 0 0,-2 1-11 0 0,-2-12 4 0 0,0 0 0 0 0,1 1 0 0 0,0-1 0 0 0,0 0 0 0 0,4 12 0 0 0,19 56 4 0 0,-10-38 3 0 0,0-3 0 0 0,-6-16 0 0 0,2 4 0 0 0,-5-12 0 0 0,-3-6 0 0 0,5 3 0 0 0,7 7 0 0 0,-11-13 11 0 0,-4-6 15 0 0,-4-5 28 0 0,-12-19 10 0 0,-5-13-11 0 0,-3-1-53 0 0,19 35 0 0 0,1 0 0 0 0,0 0 0 0 0,-7-17 0 0 0,9 17 0 0 0,-1 0 0 0 0,-1 0 0 0 0,0 0 0 0 0,-6-9 0 0 0,9 15 0 0 0,0 0 0 0 0,0 0 0 0 0,1-1 0 0 0,-1 1 0 0 0,1-1 0 0 0,0 1 0 0 0,-1-5 0 0 0,-6-16 0 0 0,-5 7-125 0 0,12 14 103 0 0,9 30-31 0 0,-3-5 37 0 0,1 1 0 0 0,0-1 0 0 0,20 41 0 0 0,-18-45 16 0 0,-2-5 0 0 0,0 0 0 0 0,1 0 0 0 0,1-1 0 0 0,12 17 0 0 0,-2-2 0 0 0,26 54 0 0 0,-33-55 0 0 0,20 56 0 0 0,-11-30 0 0 0,-16-38 7 0 0,-1-1-1 0 0,0 0 1 0 0,2 24 0 0 0,2 10 19 0 0,-6-36-21 0 0,1 0-1 0 0,-1 13 1 0 0,1 9-8 0 0,5 19 3 0 0,-5-41 0 0 0,-2 1 0 0 0,-3 11 0 0 0,3-17-1 0 0,-2 0 0 0 0,1-1 0 0 0,0 1 0 0 0,-1 0 0 0 0,0-1 0 0 0,-1 0 0 0 0,1 1 0 0 0,-1-1 0 0 0,0 0 0 0 0,-6 8 0 0 0,-9 11 12 0 0,8-18-11 0 0,9-5 0 0 0,1-1 0 0 0,-1 0 0 0 0,1 1 0 0 0,-1-1 0 0 0,1 0 0 0 0,-1 1 0 0 0,1-1 0 0 0,0 1 0 0 0,-1-1 0 0 0,1 1 0 0 0,0-1 0 0 0,-1 1 0 0 0,1-1 0 0 0,0 1 0 0 0,0-1 0 0 0,-1 1 0 0 0,1 0 0 0 0,0-1 0 0 0,0 1 0 0 0,0 0 0 0 0,-32 30 53 0 0,7-8 30 0 0,-2 0-83 0 0,16-18 0 0 0,4 2 0 0 0,4-4 0 0 0,-3 2 0 0 0,-1 1 0 0 0,0-2 0 0 0,-9 6 0 0 0,-10 4-31 0 0,18-8 2 0 0,6-4 27 0 0,-1 0 0 0 0,1 0 0 0 0,-1 1 0 0 0,1-1 0 0 0,0 1 0 0 0,-3 3 0 0 0,-3 3 4 0 0,-6 4-2 0 0,10-9 0 0 0,0 0 0 0 0,1-1 0 0 0,-2 1 0 0 0,1-1 0 0 0,0 0 0 0 0,-1 0 0 0 0,1 0 0 0 0,-1-1 0 0 0,0 0 0 0 0,-6 2 0 0 0,6-2 0 0 0,1 1 0 0 0,-1-1 0 0 0,1 1 0 0 0,-8 5 0 0 0,-32 20 0 0 0,28-20 15 0 0,3-3 4 0 0,6-2-16 0 0,1 0 1 0 0,-1 0 0 0 0,-10 8-1 0 0,-59 38-3 0 0,68-43 0 0 0,-1-1 0 0 0,1-1 0 0 0,-1 0 0 0 0,0 0 0 0 0,0-1 0 0 0,-1 0 0 0 0,1 0 0 0 0,-1-1 0 0 0,1 0 0 0 0,-1-1 0 0 0,0 0 0 0 0,-10-1 0 0 0,-17 2-15 0 0,22-1 5 0 0,1-1 0 0 0,0 0 1 0 0,0-1-1 0 0,-16-2 0 0 0,4-6 10 0 0,25 9 4 0 0,1 0 0 0 0,-1 0-1 0 0,0-1 1 0 0,0 1 0 0 0,0-1 0 0 0,0 1 0 0 0,0-1-1 0 0,1 1 1 0 0,-1-1 0 0 0,0 0 0 0 0,0 1 0 0 0,0-2-1 0 0,0 1 2 0 0,1 0 0 0 0,-1 1 0 0 0,0-1 0 0 0,1 0 0 0 0,-1 1 0 0 0,0-1-1 0 0,0 1 1 0 0,1-1 0 0 0,-1 1 0 0 0,0 0 0 0 0,0-1 0 0 0,0 1 0 0 0,-1-1-1 0 0,-34-8-14 0 0,28 6 1 0 0,1 1 1 0 0,-2 0-1 0 0,1 1 1 0 0,-11-1-1 0 0,-25-4 9 0 0,0 9-64 0 0,42-3 64 0 0,-13-4 0 0 0,15 4 0 0 0,-2-1 0 0 0,-13-2 0 0 0,-4 4 0 0 0,16-1 0 0 0,1 0 0 0 0,0-1 0 0 0,0 1 0 0 0,0 0 0 0 0,0-1 0 0 0,0 1 0 0 0,0-1 0 0 0,0 0 0 0 0,0 0 0 0 0,0 0 0 0 0,0 0 0 0 0,0 0 0 0 0,1 0 0 0 0,-1 0 0 0 0,0-1 0 0 0,1 1 0 0 0,-1-1 0 0 0,1 1 0 0 0,-2-3 0 0 0,-13-10 0 0 0,-14-10 0 0 0,19 15 0 0 0,0 0 0 0 0,0 1 0 0 0,-16-8 0 0 0,19 12 0 0 0,0 0 0 0 0,1-1 0 0 0,-1 0 0 0 0,1 0 0 0 0,0 0 0 0 0,1-1 0 0 0,-11-10 0 0 0,-10-7 0 0 0,22 17 0 0 0,-2 1 0 0 0,1 0 0 0 0,-1 0 0 0 0,-8-5 0 0 0,-4-2 0 0 0,2 4 0 0 0,13 8 0 0 0,1-2 0 0 0,0 1 0 0 0,0 0 0 0 0,0 0 0 0 0,0-1 0 0 0,1 0 0 0 0,-1 0 0 0 0,0 0 0 0 0,-2-2 0 0 0,1 2 0 0 0,1-1 0 0 0,0 1 0 0 0,-1 0 0 0 0,0 1 0 0 0,1-1 0 0 0,-6-1 0 0 0,5 2 0 0 0,0-1 0 0 0,0 1 0 0 0,0-1 0 0 0,0 0 0 0 0,-4-3 0 0 0,-1-2 0 0 0,0 1 0 0 0,-17-8 0 0 0,4 2 0 0 0,21 12-115 0 0,0 0-1 0 0,0-1 1 0 0,1 1 0 0 0,-1-1-1 0 0,0 1 1 0 0,1-1 0 0 0,-1 1-1 0 0,0-1 1 0 0,1 0 0 0 0,-1 1-1 0 0,0-1 1 0 0,1 0-1 0 0,-1 1 1 0 0,1-1 0 0 0,0 0-1 0 0,-1 0 1 0 0,1 1 0 0 0,0-1-1 0 0,-1 0 1 0 0,1 0 0 0 0,0 0-1 0 0,0 0 1 0 0,-1 1-1 0 0,1-1 1 0 0,0 0 0 0 0,0 0-1 0 0,0 0 1 0 0,0 0 0 0 0,1-1-1 0 0,-2-1-388 0 0,1-1-1 0 0,0 1 0 0 0,-1-1 0 0 0,1 1 1 0 0,-3-6-1 0 0,-40-119-6595 0 0,23 67 3113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 6967 0 0,'0'0'5239'0'0,"2"9"-3244"0"0,-2-8-1950 0 0,0 0 0 0 0,0 0 1 0 0,0-1-1 0 0,0 1 1 0 0,-1 0-1 0 0,1-1 1 0 0,0 1-1 0 0,-1 0 0 0 0,1-1 1 0 0,-1 1-1 0 0,1 0 1 0 0,0-1-1 0 0,-1 1 0 0 0,1-1 1 0 0,-2 2-1 0 0,-1 19 891 0 0,3-20-888 0 0,0 1-1 0 0,-1 0 0 0 0,1 0 0 0 0,-1-1 1 0 0,1 1-1 0 0,-1 0 0 0 0,1-1 0 0 0,-2 3 1 0 0,-3 9 157 0 0,-2-3-39 0 0,7-10-154 0 0,-1 1 0 0 0,0-1 0 0 0,1 1 0 0 0,-1 0 0 0 0,1-1 0 0 0,0 1 0 0 0,-1-1 0 0 0,1 1 0 0 0,-1 0 0 0 0,1-1 0 0 0,0 1 0 0 0,0 0 1 0 0,-1 1-1 0 0,1 1 20 0 0,-1-2-17 0 0,1 0 0 0 0,0 0 0 0 0,0 0 1 0 0,0 1-1 0 0,0-1 0 0 0,-1 0 0 0 0,1 0 0 0 0,-1 0 1 0 0,1 0-1 0 0,-1 0 0 0 0,1-1 0 0 0,-1 1 0 0 0,1 0 1 0 0,-1 0-1 0 0,0 0 0 0 0,-1 1 0 0 0,-5 9 183 0 0,-1 0 84 0 0,7-10-262 0 0,0 0 0 0 0,0 0 1 0 0,1 0-1 0 0,-1 0 0 0 0,0 0 0 0 0,1 0 0 0 0,-1 0 0 0 0,1 1 0 0 0,-1-1 0 0 0,1 0 0 0 0,-1 2 0 0 0,-5 10 203 0 0,5-12-193 0 0,0 1 0 0 0,0 0 0 0 0,1 0 0 0 0,-1 0 0 0 0,1-1-1 0 0,0 1 1 0 0,-1 0 0 0 0,1 4 0 0 0,-1 4 181 0 0,0-5-202 0 0,1-4-3 0 0,0 0 0 0 0,-1 0 0 0 0,1 0 0 0 0,0 0 0 0 0,-1 0 0 0 0,1 0 0 0 0,0 0 0 0 0,-1 0 0 0 0,1 0 0 0 0,-1 0 0 0 0,1 0 0 0 0,-1 0 0 0 0,0-1 0 0 0,0 2 0 0 0,0 1 20 0 0,0 0 1 0 0,0 0-1 0 0,0 0 0 0 0,0 0 0 0 0,0 0 1 0 0,1 0-1 0 0,-1 0 0 0 0,1 5 1 0 0,-1 6 96 0 0,-1-6-86 0 0,0 1 0 0 0,-1-1 0 0 0,-5 12 0 0 0,6-16-38 0 0,0 1-1 0 0,0 0 1 0 0,1 0 0 0 0,-2 7-1 0 0,-8 21 133 0 0,-8 26 42 0 0,16-43-163 0 0,-3-1 44 0 0,3-3 44 0 0,0-1 0 0 0,0 1 0 0 0,-1 15 0 0 0,4-21-88 0 0,0 0 0 0 0,-1 0 0 0 0,0-1 0 0 0,-1 10 1 0 0,-1-3 2 0 0,-2 4 10 0 0,3-10-12 0 0,1-1-1 0 0,-1 0 0 0 0,0 11 0 0 0,1-10-10 0 0,0 0 0 0 0,-1 0 0 0 0,0 0 0 0 0,0 0 0 0 0,-4 8 0 0 0,5-8 63 0 0,-1-1 0 0 0,1 0 0 0 0,1 0 0 0 0,-1 1 0 0 0,1-1 0 0 0,0 9 0 0 0,0-9-40 0 0,-1 67-175 0 0,0-67 167 0 0,1 0 0 0 0,-1-1 0 0 0,0 1-1 0 0,-1-1 1 0 0,-1 6 0 0 0,-3 10 24 0 0,2 15-39 0 0,3-28 0 0 0,0-1 0 0 0,1 1 0 0 0,0 8 0 0 0,0 58 64 0 0,2-53-64 0 0,0 1 0 0 0,2-1 0 0 0,9 34 0 0 0,-10-43 15 0 0,0 0 0 0 0,-1 0 0 0 0,1 14-1 0 0,4 36 21 0 0,-7-60 79 0 0,8 18-154 0 0,-6-12-28 0 0,9 42 254 0 0,-10-48-133 0 0,1 3-40 0 0,0-1-13 0 0,0 1 0 0 0,-1 0 0 0 0,1 0 0 0 0,-1 0 0 0 0,1 6 0 0 0,1 4 0 0 0,-1-9 0 0 0,12 21 0 0 0,-11-22 0 0 0,-1-3-4 0 0,-1 0-1 0 0,1 0 0 0 0,0-1 1 0 0,0 1-1 0 0,-1-1 1 0 0,1 1-1 0 0,0-1 0 0 0,0 0 1 0 0,0 0-1 0 0,0 0 1 0 0,0 0-1 0 0,0 0 0 0 0,3 0 1 0 0,-3 0-40 0 0,0-1 48 0 0,0 1 0 0 0,1 0-1 0 0,-1-1 1 0 0,0 1 0 0 0,0-1 0 0 0,0 0-1 0 0,0 1 1 0 0,0-1 0 0 0,0 0-1 0 0,-1 0 1 0 0,1 0 0 0 0,0-1 0 0 0,0 1-1 0 0,1-2 1 0 0,10-5 96 0 0,-11 7-97 0 0,0-1-1 0 0,0 1 0 0 0,0 0 1 0 0,0-1-1 0 0,0 1 1 0 0,-1-1-1 0 0,1 0 1 0 0,-1 1-1 0 0,1-1 1 0 0,1-3-1 0 0,0 1 25 0 0,8-4-17 0 0,0 2 6 0 0,-11 6-8 0 0,0 0-1 0 0,1-1 1 0 0,-1 1-1 0 0,0-1 1 0 0,0 1 0 0 0,0-1-1 0 0,0 1 1 0 0,0-1-1 0 0,1 1 1 0 0,-1-1-1 0 0,0 1 1 0 0,0-1 0 0 0,0 1-1 0 0,0-1 1 0 0,0 1-1 0 0,-1-1 1 0 0,1 1-1 0 0,0-1 1 0 0,0 1 0 0 0,0 0-1 0 0,0-1 1 0 0,0 1-1 0 0,-1-1 1 0 0,1 1-1 0 0,0-1 1 0 0,0 1 0 0 0,-1 0-1 0 0,1-1 1 0 0,-1 0-1 0 0,0-1 28 0 0,0-2-25 0 0,3 2-10 0 0,-3-3-12 0 0,0 3-52 0 0,0-2 0 0 0,1 3 188 0 0,0-3-112 0 0,0 0 1 0 0,-1 0-1 0 0,1 0 0 0 0,-1 0 1 0 0,0-4-1 0 0,0 8-6 0 0,1-4-6 0 0,0 3 0 0 0,0 0 0 0 0,0 1 0 0 0,0-1 0 0 0,0 0 0 0 0,0 1 0 0 0,0-1 0 0 0,0 0 0 0 0,0 0 0 0 0,0 1 0 0 0,0-1 0 0 0,0 0 0 0 0,1 1 0 0 0,-1-1 0 0 0,1-1 0 0 0,-4-19 0 0 0,4-2 0 0 0,2 11 3 0 0,-3 10 2 0 0,1 0-1 0 0,-1-1 1 0 0,1 0 0 0 0,-1 1 0 0 0,0-1-1 0 0,0 1 1 0 0,0-1 0 0 0,0 1-1 0 0,0-1 1 0 0,-1 1 0 0 0,1-1-1 0 0,-2-2 1 0 0,1 2-1 0 0,1 2-10 0 0,0 0-1 0 0,-1 0 1 0 0,1 0-1 0 0,0-1 1 0 0,0 1-1 0 0,0 0 0 0 0,0 0 1 0 0,0 0-1 0 0,0 0 1 0 0,0 0-1 0 0,0 0 0 0 0,0 0 1 0 0,1-1-1 0 0,-1-11 7 0 0,0 13 0 0 0,0-1 0 0 0,-1 0 0 0 0,1 0 0 0 0,0 0 0 0 0,0 0 0 0 0,0 0 0 0 0,0 0 0 0 0,0 1 0 0 0,0-1 0 0 0,1 0 0 0 0,-1 0 0 0 0,0 0 0 0 0,0 0 0 0 0,1-1 0 0 0,-1 2 0 0 0,1-1 0 0 0,-1 0 0 0 0,0 1 0 0 0,0-1 0 0 0,0 1 0 0 0,0-1 0 0 0,0 0 0 0 0,0 1 0 0 0,0-1 0 0 0,0 0 0 0 0,0 1 0 0 0,0-1 0 0 0,-1 1 0 0 0,1-1 0 0 0,0 0 0 0 0,0 1 0 0 0,-1-2 0 0 0,-1-10 0 0 0,3 1 0 0 0,-2 10 0 0 0,1 0 0 0 0,0 0 0 0 0,0 0 0 0 0,0 0 0 0 0,0 0 0 0 0,0 0 0 0 0,0 0 0 0 0,1 0 0 0 0,-1 0 0 0 0,0 0 0 0 0,0 0 0 0 0,2-1 0 0 0,-2 0-3 0 0,0 1 0 0 0,1 0-1 0 0,-1 0 1 0 0,0 0 0 0 0,0-1 0 0 0,0 1 0 0 0,0 0-1 0 0,0 0 1 0 0,0-1 0 0 0,0 0 0 0 0,1-12-26 0 0,-1 0 29 0 0,0 13 0 0 0,-1 0 0 0 0,1-1 0 0 0,0 1 0 0 0,0 0 0 0 0,0 0 0 0 0,0-1 0 0 0,0 1 0 0 0,0 0 0 0 0,0-1 0 0 0,1-1 0 0 0,-2-33 0 0 0,0 26 30 0 0,1 7-19 0 0,-1-1-1 0 0,1 1 1 0 0,0 0 0 0 0,0 0 0 0 0,0-1 0 0 0,0 1 0 0 0,0 0 0 0 0,2-4 0 0 0,0-31-43 0 0,-2 30-137 0 0,-1 7 162 0 0,1 1 0 0 0,0-1 0 0 0,0 0 0 0 0,0 0 0 0 0,0 1 0 0 0,0-1 0 0 0,0 0 0 0 0,0 0 0 0 0,0 0 0 0 0,0 1 0 0 0,1-1 0 0 0,-1 0 0 0 0,0 0 0 0 0,0 1 0 0 0,1-1 0 0 0,-1-1 0 0 0,1-2 7 0 0,-1 4 0 0 0,0 0 0 0 0,-1-1 0 0 0,1 1 0 0 0,0 0 0 0 0,0-1 0 0 0,0 1 0 0 0,0-1 0 0 0,1 1 0 0 0,-1 0 0 0 0,0-1 0 0 0,0 1 0 0 0,0 0 0 0 0,0-1 0 0 0,0 1 0 0 0,0 0 0 0 0,1-1 0 0 0,-1 1 0 0 0,0 0 0 0 0,0-1 0 0 0,0 1 0 0 0,1 0 0 0 0,-1 0 0 0 0,1-1 0 0 0,-1 1 0 0 0,0-1 0 0 0,1 1 0 0 0,-1 0 0 0 0,1 0 0 0 0,-1-1 0 0 0,0 1 0 0 0,1 0 0 0 0,-1-1 0 0 0,0 1 0 0 0,0-1 0 0 0,1 1 0 0 0,-1 0 0 0 0,0-1 0 0 0,0 1 0 0 0,0-1 0 0 0,1 1 0 0 0,-1-1 0 0 0,0 1 0 0 0,0 0 0 0 0,0-1 0 0 0,0 1 0 0 0,0-1 0 0 0,0 1 0 0 0,0-1-1 0 0,0 1 1 0 0,0-1 0 0 0,0 1 0 0 0,0-1 0 0 0,0 1 0 0 0,0-1 0 0 0,0 1 0 0 0,-1 0 0 0 0,1-1 0 0 0,0 1 0 0 0,0-1 0 0 0,-1 0 0 0 0,1 1 0 0 0,0 0 1 0 0,0-1-1 0 0,-1 1 0 0 0,1 0 1 0 0,0 0-1 0 0,0 0 0 0 0,0-1 0 0 0,0 1 1 0 0,0 0-1 0 0,0-1 0 0 0,0 1 0 0 0,-1 0 1 0 0,1 0-1 0 0,0-1 0 0 0,0 1 0 0 0,0 0 1 0 0,0-1-1 0 0,0 1 0 0 0,0 0 1 0 0,0 0-1 0 0,0-1 0 0 0,1 1 0 0 0,-1 0 1 0 0,0 0-1 0 0,0-1 0 0 0,0 1 0 0 0,0 0 1 0 0,0-1-1 0 0,0 1 0 0 0,1 0 1 0 0,-1 0-1 0 0,0 0 0 0 0,0-1 0 0 0,0 1 1 0 0,0 0-1 0 0,1 0 0 0 0,-1 0 0 0 0,0-1 1 0 0,0 1-1 0 0,1 0 0 0 0,-1 0 1 0 0,0 0-1 0 0,2-16 127 0 0,3 4-113 0 0,-5 11-27 0 0,0-1 1 0 0,0 0-1 0 0,0 1 0 0 0,0-1 0 0 0,0 1 0 0 0,1-1 0 0 0,-1 1 1 0 0,1-1-1 0 0,-1 1 0 0 0,1-1 0 0 0,-1 1 0 0 0,1-1 0 0 0,0 1 1 0 0,0 0-1 0 0,1-2 0 0 0,2 0 4 0 0,-4 3 9 0 0,1-1 0 0 0,-1 1 0 0 0,0 0 0 0 0,1-1 0 0 0,-1 1 0 0 0,1 0 0 0 0,-1-1-1 0 0,0 1 1 0 0,1-1 0 0 0,-1 1 0 0 0,0-1 0 0 0,0 1 0 0 0,1-1 0 0 0,-1 1 0 0 0,0-1 0 0 0,0 1 0 0 0,0-1 0 0 0,0 1 0 0 0,0-1 0 0 0,1 1 0 0 0,-1-1 0 0 0,0 1 0 0 0,0-1 0 0 0,0 1-1 0 0,0-1 1 0 0,-1 0 0 0 0,1 1 0 0 0,0-1 0 0 0,0 0 0 0 0,4-18 152 0 0,4 4-196 0 0,-7 8-12 0 0,-1 6 48 0 0,0 0 0 0 0,0 0-1 0 0,0 0 1 0 0,0-1 0 0 0,1 1 0 0 0,-1 0-1 0 0,0 0 1 0 0,1 0 0 0 0,-1 0-1 0 0,0 0 1 0 0,1 0 0 0 0,-1 0-1 0 0,2-1 1 0 0,-1 1 12 0 0,-1 0-8 0 0,0-9 58 0 0,2 2-43 0 0,0-5-12 0 0,-2 6 1 0 0,0 6 0 0 0,0 1 0 0 0,0 0 0 0 0,0-1 0 0 0,0 1 0 0 0,0-1 0 0 0,0 1 0 0 0,0 0 0 0 0,0-1 0 0 0,0 1 0 0 0,0-1 0 0 0,0 1 0 0 0,0 0 0 0 0,1-1 0 0 0,-1 1 0 0 0,0 0 0 0 0,0-1 0 0 0,0 1 0 0 0,1 0 0 0 0,-1-1 0 0 0,0 1 0 0 0,1 0 0 0 0,-1 0 0 0 0,0-1 0 0 0,0 1 0 0 0,1 0 0 0 0,-1 0 0 0 0,0-1 0 0 0,1 1 0 0 0,-1 0 0 0 0,0 0 0 0 0,1 0 0 0 0,-1 0 0 0 0,1 0 0 0 0,-1-1 0 0 0,0 1 0 0 0,1 0 0 0 0,0 0 0 0 0,0 0 0 0 0,-1-1 0 0 0,1 1 0 0 0,-1-1-1 0 0,1 1 1 0 0,-1-1 0 0 0,0 0 0 0 0,1 1 0 0 0,-1-1-1 0 0,0 0 1 0 0,1 1 0 0 0,-1-1 0 0 0,0 0 0 0 0,0 1 0 0 0,0-1-1 0 0,1 0 1 0 0,-1 1 0 0 0,0-1 0 0 0,0 0 0 0 0,0 0-1 0 0,0 1 1 0 0,-1-2 0 0 0,1-1-6 0 0,0 3 4 0 0,0 0 0 0 0,0-1 1 0 0,0 1-1 0 0,0-1 1 0 0,0 1-1 0 0,0 0 1 0 0,0-1-1 0 0,0 1 1 0 0,0 0-1 0 0,0-1 1 0 0,0 1-1 0 0,0-1 0 0 0,0 1 1 0 0,0 0-1 0 0,0-1 1 0 0,0 1-1 0 0,1 0 1 0 0,-1-1-1 0 0,0 1 1 0 0,0 0-1 0 0,0-1 1 0 0,0 1-1 0 0,1 0 0 0 0,-1-1 1 0 0,0 1-1 0 0,0 0 1 0 0,1-1-1 0 0,-1 1 1 0 0,0 0-1 0 0,1 0 1 0 0,-1 0-1 0 0,1-1 1 0 0,0 0-2 0 0,1-2 3 0 0,-1 2 0 0 0,-1 0 0 0 0,1 0 0 0 0,0-1 0 0 0,-1 1 0 0 0,1 0 0 0 0,0 0 0 0 0,0 0 0 0 0,0 0 0 0 0,0 1 0 0 0,0-1 0 0 0,2-1 0 0 0,-3 1 0 0 0,1 1 0 0 0,-1-1 0 0 0,1 0 0 0 0,-1 1 0 0 0,1-1 0 0 0,-1 1 0 0 0,0-1 0 0 0,0 0 0 0 0,1 1 0 0 0,-1-1 0 0 0,0 0 0 0 0,0 1 0 0 0,0-1 0 0 0,1 0 0 0 0,-1 1 0 0 0,0-2 0 0 0,0 0 0 0 0,0-1 0 0 0,1 1 0 0 0,-1 0 0 0 0,1 0 0 0 0,0 0 0 0 0,0 0 0 0 0,0 0 0 0 0,0 0 0 0 0,0 0 0 0 0,0 0 0 0 0,2-2 0 0 0,4-8 0 0 0,-7 11 1 0 0,0 0 0 0 0,1-1 0 0 0,0 1 0 0 0,-1 0 0 0 0,1 0 0 0 0,0 0 0 0 0,0 0 0 0 0,0 0 0 0 0,0 0 0 0 0,1-1 0 0 0,1-9 52 0 0,-3 9-53 0 0,0 1 0 0 0,0 0 0 0 0,1 0 0 0 0,-1 0 0 0 0,0 0 0 0 0,1 0 0 0 0,-1 0 0 0 0,0 0 0 0 0,1 0 0 0 0,-1 0 0 0 0,1 0 0 0 0,0 0 0 0 0,1-2 0 0 0,-1 3 0 0 0,-1-1 1 0 0,1 0-1 0 0,0 0 0 0 0,0 0 1 0 0,0 0-1 0 0,0 0 0 0 0,-1 0 1 0 0,1 0-1 0 0,0 0 0 0 0,-1 0 1 0 0,1 0-1 0 0,-1 0 0 0 0,1 0 1 0 0,-1 0-1 0 0,1-3 0 0 0,-1 3-5 0 0,1-1 0 0 0,-1 1-1 0 0,1 0 1 0 0,-1-1 0 0 0,1 1-1 0 0,0-1 1 0 0,-1 1 0 0 0,1 0-1 0 0,0 0 1 0 0,1-2 0 0 0,20-31-6 0 0,2-7 11 0 0,-6-1 64 0 0,-1 7-117 0 0,8-11 42 0 0,-22 44 11 0 0,-1 0-2 0 0,1-11 58 0 0,1-1-46 0 0,-1 10-10 0 0,1 2 0 0 0,0-2 0 0 0,0 3 0 0 0,-4 1 0 0 0,1 0 0 0 0,-1 0 0 0 0,1 0 0 0 0,-1 0 0 0 0,0-1 0 0 0,1 1 0 0 0,-1 0 0 0 0,1 0 0 0 0,-1 0 0 0 0,0 0 0 0 0,1-1 0 0 0,-1 1 0 0 0,1 0 0 0 0,-1 0 0 0 0,0-1 0 0 0,1 1 0 0 0,-1 0 0 0 0,0-1 0 0 0,1 1 0 0 0,-1-2 0 0 0,1 1 0 0 0,-1-1 0 0 0,1 1 0 0 0,-1-1 0 0 0,0 1 0 0 0,1-1 0 0 0,-1 1 0 0 0,0-1 0 0 0,0 1 0 0 0,0-1 0 0 0,-1 1 0 0 0,1-3 0 0 0,-2-3 0 0 0,0 1 0 0 0,-14-21 76 0 0,13 22 0 0 0,-4-5-58 0 0,2 6-21 0 0,-1 0 4 0 0,5 3-7 0 0,0 0 0 0 0,0 1 1 0 0,0-1-1 0 0,0 0 0 0 0,0 1 0 0 0,0 0 0 0 0,0-1 0 0 0,0 1 0 0 0,0 0 0 0 0,0-1 1 0 0,0 1-1 0 0,0 0 0 0 0,0 0 0 0 0,0 0 0 0 0,-2 0 0 0 0,-14-2-68 0 0,14 2 87 0 0,0-1 0 0 0,0 1-1 0 0,0-1 1 0 0,1 0 0 0 0,-1 0 0 0 0,0-1-1 0 0,0 1 1 0 0,-3-3 0 0 0,1 1 78 0 0,-35-21 111 0 0,13 1-86 0 0,-36-30 188 0 0,53 42-271 0 0,8 9-29 0 0,1 0-1 0 0,-1 0 0 0 0,0 0 1 0 0,0 0-1 0 0,0 0 0 0 0,0 1 1 0 0,-5-4-1 0 0,-9-6 61 0 0,14 9-64 0 0,6 1 0 0 0,-9-3 0 0 0,4 4-4 0 0,1 0-1 0 0,-1-1 1 0 0,0 1-1 0 0,0-1 1 0 0,1 1-1 0 0,-1 0 1 0 0,0 0-1 0 0,0-1 1 0 0,0 1 0 0 0,0 0-1 0 0,1 0 1 0 0,-1 0-1 0 0,0 0 1 0 0,0 0-1 0 0,0 0 1 0 0,0 0-1 0 0,1 0 1 0 0,-1 1-1 0 0,0-1 1 0 0,0 0-1 0 0,0 0 1 0 0,0 1 0 0 0,-4 0-35 0 0,0 0 28 0 0,1 4 11 0 0,0-1 0 0 0,2 2 0 0 0,5 0 0 0 0,0-1-16 0 0,-2-4-64 0 0,-1-2-346 0 0,-1 0-1 0 0,1 1 0 0 0,0-1 1 0 0,-1 1-1 0 0,1-1 1 0 0,0 1-1 0 0,-1-1 1 0 0,1 1-1 0 0,-2-2-853 0 0,2 2 854 0 0,-1-1-1 0 0,1 1 0 0 0,-1 0 1 0 0,0-1-1 0 0,1 1 1 0 0,-1 0-1 0 0,1 0 1 0 0,-1-1-1 0 0,-1 1 0 0 0,1-1-599 0 0,-1 1 0 0 0,1-1 0 0 0,-1 1 0 0 0,1 0 0 0 0,-1 0 0 0 0,1-1 0 0 0,-1 1 0 0 0,1 0 0 0 0,-3 0 0 0 0,-2 3-441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7:34.5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1911 28 4519 0 0,'-13'-6'5620'0'0,"-10"14"-3857"0"0,22-8-1745 0 0,-3 3 161 0 0,0 0 1 0 0,0-1-1 0 0,0 0 0 0 0,0 1 1 0 0,0-1-1 0 0,-7 2 0 0 0,10-4-158 0 0,0 0-1 0 0,0 1 0 0 0,0-1 1 0 0,1 1-1 0 0,-1-1 0 0 0,0 1 1 0 0,0 0-1 0 0,0-1 1 0 0,1 1-1 0 0,-1 0 0 0 0,0-1 1 0 0,1 1-1 0 0,-1 0 0 0 0,0 1 1 0 0,0-1-12 0 0,1 0 1 0 0,-1-1 0 0 0,1 1-1 0 0,-1 0 1 0 0,0 0-1 0 0,1-1 1 0 0,-1 1 0 0 0,0 0-1 0 0,0-1 1 0 0,1 1-1 0 0,-1-1 1 0 0,0 1 0 0 0,-1 0-1 0 0,-8 1 78 0 0,8-2-60 0 0,1 1 0 0 0,-1-1 1 0 0,1 0-1 0 0,-1 1 0 0 0,1-1 0 0 0,-1 1 0 0 0,1 0 0 0 0,-1 0 0 0 0,1-1 0 0 0,0 1 0 0 0,-2 2 0 0 0,2-3-11 0 0,1 0 0 0 0,-1 1 0 0 0,0-1 0 0 0,1 0 0 0 0,-1 1 0 0 0,0-1 0 0 0,1 0 0 0 0,-1 0 0 0 0,0 1 0 0 0,1-1 0 0 0,-1 0 0 0 0,0 0 0 0 0,0 0 0 0 0,1 0 0 0 0,-1 0 0 0 0,0 0 0 0 0,1 0 0 0 0,-1 0 0 0 0,-1-1 0 0 0,1 1 14 0 0,0 0-1 0 0,0 0 1 0 0,1 0-1 0 0,-1 0 1 0 0,0 0-1 0 0,0 0 1 0 0,0 0-1 0 0,0 0 1 0 0,0 0-1 0 0,0 0 0 0 0,0 0 1 0 0,0 1-1 0 0,0-1 1 0 0,1 0-1 0 0,-1 1 1 0 0,0-1-1 0 0,-1 1 1 0 0,-12 3 235 0 0,14-4-251 0 0,-1 0 0 0 0,0 0-1 0 0,0 0 1 0 0,1 0 0 0 0,-1 0 0 0 0,0 1-1 0 0,0-1 1 0 0,1 0 0 0 0,-1 0 0 0 0,0 0-1 0 0,1 1 1 0 0,-1-1 0 0 0,0 0 0 0 0,1 1-1 0 0,-1-1 1 0 0,0 1 0 0 0,1-1 0 0 0,-1 1-1 0 0,1-1 1 0 0,-1 1 0 0 0,1-1 0 0 0,-1 1-1 0 0,1-1 1 0 0,-1 1 0 0 0,1 0 0 0 0,0-1-1 0 0,-1 1 1 0 0,1 1 0 0 0,-1-2 7 0 0,0 0 1 0 0,0 1-1 0 0,0-1 1 0 0,0 0-1 0 0,0 0 1 0 0,0 0-1 0 0,0 0 0 0 0,-1 0 1 0 0,1 0-1 0 0,0 0 1 0 0,-1 0-1 0 0,0 0 12 0 0,0 0-1 0 0,0 1 1 0 0,1 0-1 0 0,-1-1 0 0 0,0 1 1 0 0,0 0-1 0 0,1 0 1 0 0,-3 1-1 0 0,-6 3 60 0 0,0 0 101 0 0,1-2-114 0 0,7-3-70 0 0,1 0 0 0 0,0 0 0 0 0,-1 0 0 0 0,1 0 0 0 0,0 0 1 0 0,-1 0-1 0 0,1 0 0 0 0,0 1 0 0 0,-1-1 0 0 0,1 0 0 0 0,0 1 0 0 0,0-1 0 0 0,-1 1 0 0 0,1-1 0 0 0,0 1 0 0 0,0 0 0 0 0,0-1 0 0 0,0 1 0 0 0,0 0 0 0 0,0 0 0 0 0,0 0 0 0 0,-2 2 0 0 0,3-3-5 0 0,-1 1 0 0 0,0-1 0 0 0,0 1 0 0 0,1-1 0 0 0,-1 1-1 0 0,0-1 1 0 0,0 0 0 0 0,0 1 0 0 0,1-1 0 0 0,-1 0 0 0 0,0 1 0 0 0,0-1 0 0 0,0 0-1 0 0,0 0 1 0 0,0 0 0 0 0,0 0 0 0 0,0 0 0 0 0,1 0 0 0 0,-1 0 0 0 0,-1 0 0 0 0,1-1 1 0 0,0 1 0 0 0,0 0 1 0 0,0 0-1 0 0,0 0 1 0 0,0 0-1 0 0,0 0 0 0 0,0 0 1 0 0,0 1-1 0 0,0-1 1 0 0,0 0-1 0 0,0 0 1 0 0,0 1-1 0 0,0-1 0 0 0,0 1 1 0 0,0-1-1 0 0,-1 1 1 0 0,-3 3 33 0 0,3-2-14 0 0,-1 0 1 0 0,0 0-1 0 0,0 0 1 0 0,0 0-1 0 0,0 0 0 0 0,0-1 1 0 0,-7 3-1 0 0,8-3-17 0 0,0 0-1 0 0,0 0 0 0 0,0 0 0 0 0,0 0 1 0 0,0 1-1 0 0,0-1 0 0 0,0 1 1 0 0,0-1-1 0 0,1 1 0 0 0,-3 2 0 0 0,2-2-5 0 0,1 0-1 0 0,-1 0 0 0 0,0-1 1 0 0,0 1-1 0 0,1-1 0 0 0,-1 1 1 0 0,-4 1-1 0 0,-10 10 212 0 0,10-11-180 0 0,2 0-10 0 0,0-1 0 0 0,0 1 0 0 0,0 0 0 0 0,0 0 0 0 0,-5 4 0 0 0,-9 3 42 0 0,16-9-51 0 0,-1 1 1 0 0,1 0-1 0 0,-1 1 1 0 0,1-1-1 0 0,0 0 1 0 0,-1 1 0 0 0,-1 2-1 0 0,-32 23 178 0 0,35-26-191 0 0,0 0-1 0 0,0 0 0 0 0,0-1 0 0 0,0 1 1 0 0,0 0-1 0 0,0-1 0 0 0,0 1 1 0 0,-1-1-1 0 0,1 1 0 0 0,0-1 0 0 0,-2 1 1 0 0,2-1 4 0 0,-1 1 0 0 0,1-1 0 0 0,0 1 0 0 0,0-1 0 0 0,-1 1 0 0 0,1 0 0 0 0,0-1 0 0 0,0 1 0 0 0,-2 2 0 0 0,-24 22 5 0 0,13-9 27 0 0,13-14-29 0 0,0 0-1 0 0,-1-1 1 0 0,1 1-1 0 0,-1 0 1 0 0,1-1-1 0 0,-1 1 1 0 0,1-1-1 0 0,-1 1 1 0 0,-3 1-1 0 0,2-1 5 0 0,1-1 0 0 0,-1 1-1 0 0,1 0 1 0 0,0 0 0 0 0,-1 1 0 0 0,-1 2 0 0 0,-13 11-15 0 0,1-3 3 0 0,-3 2 11 0 0,2-3 103 0 0,-2 0 17 0 0,17-11-123 0 0,0 0 0 0 0,1 0 0 0 0,-1 0-1 0 0,0 0 1 0 0,1 0 0 0 0,-1 0 0 0 0,1 0 0 0 0,-2 3-1 0 0,-11 7 41 0 0,10-9-40 0 0,1 0 0 0 0,0-1-1 0 0,1 1 0 0 0,-1 0 1 0 0,0-1-1 0 0,1 1 0 0 0,-1 1 1 0 0,1-1-1 0 0,-4 5 0 0 0,3-4-7 0 0,-1 0 0 0 0,1 0 0 0 0,0 0 0 0 0,-1 0 0 0 0,-7 3 0 0 0,-7 7 0 0 0,-26 17 0 0 0,25-19 27 0 0,16-9-22 0 0,1-1 0 0 0,-1 1 1 0 0,0-1-1 0 0,0 1 1 0 0,1 0-1 0 0,-5 5 0 0 0,5-6-2 0 0,1 0-1 0 0,-1 0 0 0 0,1 0 1 0 0,0 0-1 0 0,-1 0 0 0 0,0 0 1 0 0,1 0-1 0 0,-1 0 0 0 0,0-1 1 0 0,-2 2-1 0 0,2-2 2 0 0,1 1 1 0 0,-1-1-1 0 0,1 1 0 0 0,-1 0 0 0 0,0-1 0 0 0,1 1 0 0 0,-1 0 0 0 0,1 0 1 0 0,0 0-1 0 0,-1 0 0 0 0,1 1 0 0 0,-2 1 0 0 0,-10 6 82 0 0,12-8-83 0 0,1-1 1 0 0,-1 0-1 0 0,0 1 0 0 0,1-1 1 0 0,-1 1-1 0 0,0-1 0 0 0,1 1 1 0 0,-1-1-1 0 0,0 1 0 0 0,1-1 1 0 0,-1 1-1 0 0,1 0 0 0 0,-1-1 1 0 0,1 1-1 0 0,-1 0 0 0 0,1-1 1 0 0,0 1-1 0 0,-1 0 0 0 0,1 0 1 0 0,0-1-1 0 0,-1 1 0 0 0,1 0 1 0 0,0 0-1 0 0,0-1 1 0 0,0 1-1 0 0,0 1 0 0 0,-1 0-1 0 0,1-1 1 0 0,-1 1-1 0 0,1-1 0 0 0,-1 1 0 0 0,0-1 0 0 0,1 1 1 0 0,-1-1-1 0 0,0 0 0 0 0,0 1 0 0 0,0-1 1 0 0,-2 2-1 0 0,-7 11 35 0 0,9-12-37 0 0,-1 0 0 0 0,1 0 0 0 0,0 0 0 0 0,-1 0 0 0 0,1 0 0 0 0,-1-1 0 0 0,0 1 0 0 0,1-1 0 0 0,-4 3 0 0 0,-7 7 0 0 0,11-11 0 0 0,0 1 1 0 0,1 0-1 0 0,-1-1 0 0 0,0 1 0 0 0,0-1 0 0 0,1 1 1 0 0,-1-1-1 0 0,0 1 0 0 0,0-1 0 0 0,0 1 0 0 0,0-1 1 0 0,0 0-1 0 0,-1 1 0 0 0,1-1 3 0 0,0 0 0 0 0,0 0 1 0 0,1 0-1 0 0,-1 1 0 0 0,0-1 0 0 0,0 0 0 0 0,0 1 0 0 0,1-1 0 0 0,-1 1 1 0 0,0-1-1 0 0,1 1 0 0 0,-1-1 0 0 0,0 1 0 0 0,1-1 0 0 0,-2 2 1 0 0,-4 7 6 0 0,-9 12-10 0 0,-13 7 0 0 0,10-8 0 0 0,6-4 0 0 0,-14 22 0 0 0,1-6 0 0 0,14-16 37 0 0,10-14-28 0 0,0 0 0 0 0,0 0 0 0 0,0-1 0 0 0,0 1 0 0 0,0 0 0 0 0,0-1 0 0 0,-1 1 0 0 0,-1 1 0 0 0,-18 25 1 0 0,-2 3 150 0 0,-2 3-144 0 0,14-20-55 0 0,9-12 26 0 0,1 0 1 0 0,0 0-1 0 0,-1 0 1 0 0,0-1-1 0 0,1 1 1 0 0,-1 0-1 0 0,0-1 1 0 0,-3 2-1 0 0,3-1 11 0 0,0-1-1 0 0,0 1 1 0 0,1 0 0 0 0,-1 0-1 0 0,0 0 1 0 0,1 0 0 0 0,-1 0-1 0 0,-1 4 1 0 0,-9 10 142 0 0,0-3-89 0 0,-7 4-21 0 0,17-15-34 0 0,0 0 1 0 0,1-1-1 0 0,-1 1 0 0 0,0 0 0 0 0,1 0 0 0 0,-1 0 1 0 0,-1 4-1 0 0,-11 11-46 0 0,3-6 32 0 0,10-10 20 0 0,0 1-1 0 0,0-1 1 0 0,0 0 0 0 0,0 0-1 0 0,0 0 1 0 0,-1 0 0 0 0,1 0-1 0 0,0 0 1 0 0,-1 0 0 0 0,-2 1-1 0 0,4-2 2 0 0,-1 1 1 0 0,0-1-1 0 0,1 1 0 0 0,-1-1 0 0 0,0 1 0 0 0,1 0 1 0 0,-1-1-1 0 0,0 1 0 0 0,1-1 0 0 0,-1 1 0 0 0,1 0 1 0 0,-1 0-1 0 0,1-1 0 0 0,0 1 0 0 0,-1 0 0 0 0,0 1 1 0 0,1-2-3 0 0,0 1 1 0 0,-1 0 0 0 0,1 0 0 0 0,0 0 0 0 0,-1-1 0 0 0,1 1-1 0 0,-1 0 1 0 0,1-1 0 0 0,-1 1 0 0 0,0 0 0 0 0,1-1 0 0 0,-1 1-1 0 0,-1 0 1 0 0,-5 2-2 0 0,6-2 0 0 0,1-1 0 0 0,-1 0 0 0 0,0 1 0 0 0,0-1 0 0 0,0 1 0 0 0,0-1 0 0 0,0 1 0 0 0,1 0 0 0 0,-1-1 0 0 0,0 1 0 0 0,0 0 0 0 0,1-1 0 0 0,-1 1 0 0 0,1 0 0 0 0,-1 0 0 0 0,1 0 0 0 0,-1-1 0 0 0,1 1 0 0 0,-1 0 0 0 0,1 1 0 0 0,-1-1 0 0 0,0 0 0 0 0,0 1 0 0 0,1-1-1 0 0,-1 0 1 0 0,0 0 0 0 0,0 0 0 0 0,0 0-1 0 0,0 0 1 0 0,0 0 0 0 0,0-1 0 0 0,-2 2 0 0 0,-8 9 13 0 0,8-7 7 0 0,1 0 1 0 0,-1 0 0 0 0,0-1-1 0 0,0 1 1 0 0,0-1-1 0 0,-5 4 1 0 0,7-6-17 0 0,0 0 1 0 0,1 0-1 0 0,-1 0 1 0 0,1-1 0 0 0,-1 1-1 0 0,0 0 1 0 0,1 0-1 0 0,0 0 1 0 0,-1 0-1 0 0,1 0 1 0 0,0 0-1 0 0,-1 0 1 0 0,1 0-1 0 0,0 2 1 0 0,0-2-6 0 0,-1 0 0 0 0,1 0 0 0 0,0 0 1 0 0,0 0-1 0 0,-1 0 0 0 0,1 0 0 0 0,0-1 0 0 0,-1 1 0 0 0,1 0 0 0 0,-1 0 0 0 0,1 0 1 0 0,-1 0-1 0 0,-1 1 0 0 0,-5 4-38 0 0,6-6 37 0 0,0 1 0 0 0,0 0-1 0 0,0 0 1 0 0,0 0 0 0 0,1 0 0 0 0,-1-1 0 0 0,0 1 0 0 0,0 0 0 0 0,1 1 0 0 0,-1-1 0 0 0,0 0 0 0 0,1 0 0 0 0,-1 0 0 0 0,1 0-1 0 0,-1 0 1 0 0,1 1 0 0 0,0-1 0 0 0,-1 2 0 0 0,1-3 0 0 0,0 1 0 0 0,-1 0 0 0 0,1 0 0 0 0,0-1-1 0 0,0 1 1 0 0,-1 0 0 0 0,1-1 0 0 0,-1 1 0 0 0,1 0 0 0 0,-1-1 0 0 0,1 1-1 0 0,-1-1 1 0 0,1 1 0 0 0,-1-1 0 0 0,1 1 0 0 0,-1-1 0 0 0,1 1 0 0 0,-2 0-1 0 0,1-1 2 0 0,1 0 0 0 0,-1 1 0 0 0,0-1-1 0 0,1 1 1 0 0,-1-1 0 0 0,0 1-1 0 0,1 0 1 0 0,-1-1 0 0 0,1 1 0 0 0,-1-1-1 0 0,1 1 1 0 0,0 0 0 0 0,-1 0-1 0 0,0 1 1 0 0,0 4 1 0 0,0-5 0 0 0,1 0 0 0 0,0 0 0 0 0,-1 0 0 0 0,1 0 0 0 0,0 0 0 0 0,-1 1 0 0 0,0-1 0 0 0,1 0 0 0 0,-1 0 0 0 0,1-1 0 0 0,-1 1 0 0 0,0 0 0 0 0,0 0 0 0 0,1 0 0 0 0,-1 0 0 0 0,-2 0 0 0 0,3 0 0 0 0,-1-1 0 0 0,1 1 0 0 0,-1 0 0 0 0,1-1 0 0 0,0 1 0 0 0,-1 0 0 0 0,1-1 0 0 0,-1 1 0 0 0,1 0 0 0 0,0-1 0 0 0,0 1 0 0 0,-1 0 0 0 0,1 0 0 0 0,0-1 0 0 0,0 1 0 0 0,0 0 0 0 0,0 0 0 0 0,0 0 0 0 0,0-1 0 0 0,0 2 0 0 0,0-1 0 0 0,0 0 0 0 0,0 0 0 0 0,0 0 0 0 0,0 0 0 0 0,0 0 0 0 0,0 0 0 0 0,0-1 0 0 0,-1 1 0 0 0,1 0 0 0 0,0 0 0 0 0,-1 0 0 0 0,1 0 0 0 0,0 0 0 0 0,-1-1 0 0 0,0 2 0 0 0,-5 5 2 0 0,5-6-4 0 0,-1 1 1 0 0,1-1-1 0 0,-1 1 1 0 0,1 0-1 0 0,0 0 0 0 0,0 0 1 0 0,0-1-1 0 0,0 1 0 0 0,0 0 1 0 0,-1 4-1 0 0,2-4-12 0 0,-1 0-1 0 0,0-1 0 0 0,0 1 1 0 0,0 0-1 0 0,0 0 0 0 0,0-1 1 0 0,-1 1-1 0 0,-1 2 0 0 0,1-3 11 0 0,1 0 1 0 0,0 0-1 0 0,0 1 0 0 0,0-1 0 0 0,1 0 0 0 0,-1 1 0 0 0,0-1 1 0 0,0 0-1 0 0,1 1 0 0 0,-1-1 0 0 0,1 1 0 0 0,-1-1 0 0 0,1 1 1 0 0,-1-1-1 0 0,1 2 0 0 0,0 0 26 0 0,-1 0-1 0 0,0 0 1 0 0,1 0 0 0 0,-1 0-1 0 0,0-1 1 0 0,-2 4 0 0 0,-3 12 27 0 0,-9 25-49 0 0,1-4 0 0 0,8-21 0 0 0,0 2 0 0 0,-4 16 0 0 0,2-14 72 0 0,3-2-75 0 0,4-16 17 0 0,0-1 1 0 0,0 0-1 0 0,0 0 1 0 0,0 0 0 0 0,1 6-1 0 0,-1-8-3 0 0,1 0 0 0 0,0 1 0 0 0,0-1 0 0 0,-1 1 0 0 0,1-1 0 0 0,-1 0 0 0 0,1 1 0 0 0,-1-1 0 0 0,0 0 0 0 0,-1 2 0 0 0,2-2-3 0 0,-1 1 1 0 0,0-1-1 0 0,0 0 0 0 0,1 1 1 0 0,-1-1-1 0 0,1 1 0 0 0,-1-1 1 0 0,0 4-1 0 0,-7 35-8 0 0,-1 7-96 0 0,-6-5 256 0 0,0 31-106 0 0,9-51-41 0 0,-1 8-16 0 0,7-20 5 0 0,-1 0 0 0 0,-1 1 1 0 0,0-1-1 0 0,-3 12 0 0 0,1 0 53 0 0,4-19-56 0 0,0 1 1 0 0,-1-1 0 0 0,1 0 0 0 0,-1 1-1 0 0,-1 4 1 0 0,-7 31 0 0 0,1-1 0 0 0,1-1 0 0 0,4-18 0 0 0,3-17 0 0 0,-1 0 0 0 0,1 0 0 0 0,0 1 0 0 0,0-1 0 0 0,-1 0 0 0 0,0 0 0 0 0,0 3 0 0 0,0-3 0 0 0,0 0 0 0 0,1 0 0 0 0,-1 1 0 0 0,1-1 0 0 0,0 0 0 0 0,-1 0 0 0 0,1 4 0 0 0,-2 13 0 0 0,0-12 0 0 0,1 0 0 0 0,-1 0 0 0 0,1 0 0 0 0,1 0 0 0 0,-1 8 0 0 0,-2 20 0 0 0,-1 9 0 0 0,0 13 0 0 0,-2-2 0 0 0,0-10 0 0 0,0-3 11 0 0,3 2 42 0 0,3-39-53 0 0,-1 1 0 0 0,1-1 0 0 0,-1 0 0 0 0,-2 8 0 0 0,2-8 0 0 0,0 0 0 0 0,0 0 0 0 0,1 0 0 0 0,-1 10 0 0 0,1-9 0 0 0,0 0 0 0 0,0 1 0 0 0,-3 10 0 0 0,-1 12 0 0 0,-2 17 0 0 0,1-11 0 0 0,2-2 0 0 0,-1 6 67 0 0,2 2 51 0 0,1-31-121 0 0,1 0 0 0 0,0 14 0 0 0,-5 18 57 0 0,5 0-44 0 0,1-2-10 0 0,3 10 64 0 0,-2-4 54 0 0,2-11-108 0 0,-4-30-10 0 0,0 1 0 0 0,0 0 0 0 0,1 0 0 0 0,0-1 0 0 0,0 1 0 0 0,0 0 0 0 0,1-1 0 0 0,0 1 0 0 0,4 8 0 0 0,1 20 0 0 0,-6-30 0 0 0,0 0 0 0 0,0 0 0 0 0,0 0 0 0 0,-1 0 0 0 0,1 0 0 0 0,-1 7 0 0 0,0-5 0 0 0,2 50 0 0 0,-2-53 0 0 0,0 0 0 0 0,1 1 0 0 0,-1-1 0 0 0,1 1 0 0 0,0-1 0 0 0,-1 0 0 0 0,2 1 0 0 0,-1-1 0 0 0,0 0 0 0 0,1 0 0 0 0,-1 0 0 0 0,3 3 0 0 0,-2-3 0 0 0,0 1 0 0 0,-1-1-1 0 0,0 0 1 0 0,1 0 0 0 0,-1 0-1 0 0,-1 1 1 0 0,2 3 0 0 0,4 21 13 0 0,3 15 145 0 0,-5-23-131 0 0,8 26 1 0 0,3 10 36 0 0,-7-21-64 0 0,-1-2 80 0 0,-6-31-80 0 0,0-1 0 0 0,-1 1 0 0 0,1-1 0 0 0,-1 1 0 0 0,1 0 0 0 0,-1-1 0 0 0,1 1 0 0 0,-1-1 0 0 0,0 1 0 0 0,0 2 0 0 0,0-2 0 0 0,0-1 0 0 0,0 1 0 0 0,1 0 0 0 0,-1-1 0 0 0,0 1 0 0 0,1-1 0 0 0,-1 1 0 0 0,1 0 0 0 0,0-1 0 0 0,-1 1 0 0 0,1-1 0 0 0,1 2 0 0 0,0 1 0 0 0,0-1 0 0 0,0 0 0 0 0,0 1 0 0 0,0-1 0 0 0,4 3 0 0 0,-5-5 0 0 0,0 1 0 0 0,0-1 0 0 0,-1 0 0 0 0,1 0 0 0 0,0 0 0 0 0,0 1 0 0 0,-1-1 0 0 0,1 0 0 0 0,-1 1 0 0 0,2 1 0 0 0,12 47 11 0 0,-13-48 3 0 0,0-1-12 0 0,0 0 1 0 0,-1 0-1 0 0,1-1 1 0 0,-1 1-1 0 0,1 0 1 0 0,-1 0-1 0 0,1 0 1 0 0,-1 0-1 0 0,1-1 1 0 0,-1 1-1 0 0,0 0 0 0 0,0 0 1 0 0,1 0-1 0 0,-1 0 1 0 0,0 2-1 0 0,2 8 16 0 0,-1-8 4 0 0,-1 0 0 0 0,1 0 0 0 0,0 0 1 0 0,0 0-1 0 0,0 0 0 0 0,0-1 0 0 0,0 1 1 0 0,1 0-1 0 0,2 3 0 0 0,-3-4-4 0 0,5 12-20 0 0,-3-7 0 0 0,-2-6 3 0 0,0 1 0 0 0,0-1 1 0 0,0 1-1 0 0,-1-1 0 0 0,1 1 0 0 0,0 0 0 0 0,-1 0 0 0 0,0-1 1 0 0,1 1-1 0 0,-1 3 0 0 0,0-2 19 0 0,2 1 7 0 0,4 5-21 0 0,-2-3-6 0 0,-2-3 0 0 0,-1-1 0 0 0,1 1 0 0 0,0 0 0 0 0,-1 0 0 0 0,0 0 0 0 0,0 0 0 0 0,0 0 0 0 0,1 4 0 0 0,1 2 0 0 0,5 22 0 0 0,-7-20 7 0 0,0-6-1 0 0,0 1 1 0 0,0-1-1 0 0,1 0 0 0 0,0 0 1 0 0,-1 0-1 0 0,2 0 1 0 0,-1 0-1 0 0,4 6 0 0 0,1 8 4 0 0,1 2 44 0 0,-6-17-54 0 0,-3-4 0 0 0,1 1 0 0 0,0-1 0 0 0,0 1 0 0 0,0-1 0 0 0,0 1 0 0 0,0 0 0 0 0,0-1 0 0 0,0 1 0 0 0,0-1 0 0 0,0 1 0 0 0,0-1 0 0 0,0 1 0 0 0,0-1 0 0 0,0 1 0 0 0,0 0 0 0 0,0-1 0 0 0,0 1 0 0 0,1-1 0 0 0,-1 1 0 0 0,0-1 0 0 0,0 1 0 0 0,1 0 0 0 0,6 13 0 0 0,-5-12 0 0 0,14 20 0 0 0,-15-21 0 0 0,-1 1 0 0 0,1 0 0 0 0,-1-1 0 0 0,1 1 0 0 0,0-1 0 0 0,0 1 0 0 0,0-1 0 0 0,0 1 0 0 0,2 1 0 0 0,-3-3 0 0 0,0 1 0 0 0,1-1 0 0 0,-1 1 0 0 0,0-1 0 0 0,1 1 0 0 0,-1-1 0 0 0,0 1 0 0 0,1-1 0 0 0,-1 1 0 0 0,0-1 0 0 0,0 1 0 0 0,0-1 0 0 0,0 1 0 0 0,1-1 0 0 0,-1 1 0 0 0,0 0 0 0 0,0-1 0 0 0,0 1 0 0 0,0-1 0 0 0,0 1 0 0 0,0-1 0 0 0,0 1 0 0 0,-1 0 0 0 0,1-1 0 0 0,0 1 0 0 0,0 0 0 0 0,-1 0 0 0 0,1 1 0 0 0,0-1 0 0 0,0 0 0 0 0,0 0 0 0 0,-1 0 0 0 0,1 0 0 0 0,1 0 0 0 0,-1 0 0 0 0,0 1 0 0 0,0-1 0 0 0,0 0 0 0 0,0 0 0 0 0,1 0 0 0 0,-1 0 0 0 0,1 0 0 0 0,-1 0 0 0 0,1 0 0 0 0,-1 0 0 0 0,1 0 0 0 0,-1 0 0 0 0,1 0 0 0 0,0 0 0 0 0,-1-1 0 0 0,1 1 0 0 0,0 0 0 0 0,1 1 0 0 0,-1-2 0 0 0,0 1 0 0 0,-1-1 0 0 0,1 1 0 0 0,-1-1 0 0 0,1 1 0 0 0,0 0 0 0 0,-1-1 0 0 0,1 1 0 0 0,-1 0 0 0 0,0-1 0 0 0,1 1 0 0 0,-1 0 0 0 0,1 0 0 0 0,-1-1 0 0 0,0 1 0 0 0,0 0 0 0 0,0 0 0 0 0,1 1 0 0 0,-1-1 0 0 0,0-1 0 0 0,0 1 0 0 0,0 0 0 0 0,0 0 0 0 0,0 0 0 0 0,0 0 0 0 0,0 0 0 0 0,1-1 0 0 0,-1 1 0 0 0,0 0 0 0 0,0 0 0 0 0,1-1 0 0 0,-1 1 0 0 0,1 0 0 0 0,-1 0 0 0 0,1-1 0 0 0,-1 1 0 0 0,1 0 0 0 0,-1-1 0 0 0,1 1 0 0 0,-1-1 0 0 0,1 1 0 0 0,0-1 0 0 0,0 1 0 0 0,0 0 0 0 0,6 5 0 0 0,-6 0 0 0 0,-1-5 0 0 0,1 1 0 0 0,-1-1 0 0 0,1 0 0 0 0,-1 1 0 0 0,1-1 0 0 0,-1 0 0 0 0,1 0 0 0 0,0 0 0 0 0,-1 0 0 0 0,1 0 0 0 0,0 1 0 0 0,0-1 0 0 0,0-1 0 0 0,0 1 0 0 0,0 0 0 0 0,1 1 0 0 0,1 0 0 0 0,9 8 0 0 0,-6 1 0 0 0,-5-8 1 0 0,1-1 1 0 0,-1 0-1 0 0,0 1 0 0 0,1-1 1 0 0,0 0-1 0 0,-1 0 0 0 0,1 0 1 0 0,0 0-1 0 0,4 3 1 0 0,-1 0 16 0 0,-1-1 6 0 0,0 0 0 0 0,0 0 0 0 0,0 0 0 0 0,0 1 0 0 0,4 6 0 0 0,-2-5-24 0 0,-5-5 0 0 0,0 0 0 0 0,0 0 0 0 0,0-1 0 0 0,0 1 0 0 0,0 0 0 0 0,-1 0 0 0 0,1 0 0 0 0,0 0 0 0 0,-1 0 0 0 0,1 0 0 0 0,0 1 0 0 0,4 7 19 0 0,8 5 26 0 0,-7-7-87 0 0,1 0 0 0 0,14 10-1 0 0,-14-12 65 0 0,-1 1 1 0 0,0-1-1 0 0,0 1 0 0 0,7 9 0 0 0,-13-14-22 0 0,1 0 0 0 0,0 0 0 0 0,0 1 0 0 0,0-1 0 0 0,0 0 0 0 0,0 0 0 0 0,1 0 0 0 0,-1 0 0 0 0,1 1 0 0 0,12 9 11 0 0,14 8-66 0 0,-19-14 89 0 0,0 1 1 0 0,-1 0-1 0 0,0 1 1 0 0,12 12-1 0 0,6 20-34 0 0,-18-26 0 0 0,-5-9 0 0 0,-1-1 0 0 0,0 1 0 0 0,1 0 0 0 0,0-1 0 0 0,4 5 0 0 0,-2-1-12 0 0,6 5-46 0 0,-9-10 59 0 0,1 1 0 0 0,-1-1 0 0 0,0 1 0 0 0,0 0 0 0 0,-1 0 1 0 0,1-1-1 0 0,0 1 0 0 0,1 4 0 0 0,-2-4 10 0 0,-1-2 1 0 0,11 9 25 0 0,-6-3-37 0 0,-4-6 4 0 0,-1 1 0 0 0,1-1 0 0 0,0 1 0 0 0,0-1 0 0 0,0 0 1 0 0,1 1-1 0 0,-1-1 0 0 0,0 0 0 0 0,0 0 0 0 0,1 1 0 0 0,-1-1 0 0 0,4 1 1 0 0,-3 0 6 0 0,14 12-12 0 0,11 8 1 0 0,-15-11 0 0 0,-9-9 0 0 0,0 1 0 0 0,0-1 0 0 0,-1 1 0 0 0,1 0 0 0 0,2 4 0 0 0,-4-4 0 0 0,16 8 0 0 0,-7-3 0 0 0,-1 5 0 0 0,2 3 0 0 0,9 0 0 0 0,-2-3 0 0 0,-3 2 0 0 0,12 3 0 0 0,3 1 0 0 0,-12-8 16 0 0,-1 1 24 0 0,25 19 0 0 0,-35-24-90 0 0,1 0 0 0 0,13 8 1 0 0,1 1 155 0 0,0 2-42 0 0,25 35 192 0 0,-44-50-248 0 0,9 10-5 0 0,3-2-3 0 0,-13-8 0 0 0,0-1-1 0 0,1 1 0 0 0,-1-1 1 0 0,0 1-1 0 0,2 3 0 0 0,-2-3 9 0 0,-1 0 1 0 0,1 0-1 0 0,0-1 0 0 0,0 1 0 0 0,1-1 0 0 0,3 4 1 0 0,11 14 1 0 0,15 18-10 0 0,-20-27 1 0 0,-7-10-3 0 0,-4-1 3 0 0,0 0-1 0 0,0 0 1 0 0,-1 0-1 0 0,1 0 1 0 0,0 0-1 0 0,0 0 1 0 0,0 1-1 0 0,-1-1 1 0 0,1 0-1 0 0,0 0 1 0 0,0 1 0 0 0,-1-1-1 0 0,1 0 1 0 0,0 1-1 0 0,0-1 1 0 0,-1 1-1 0 0,1-1 1 0 0,-1 1-1 0 0,1-1 1 0 0,0 1-1 0 0,0 0 1 0 0,4 5 34 0 0,14 8-17 0 0,-16-12-18 0 0,13 7 0 0 0,-15-9 0 0 0,1 0 0 0 0,0 1 0 0 0,0 0 0 0 0,0 0 0 0 0,0 0 0 0 0,0 0 0 0 0,-1 0 0 0 0,1 0 0 0 0,0 1 0 0 0,-1-1 0 0 0,1 0 0 0 0,-1 1 0 0 0,3 3 0 0 0,7 4 0 0 0,9 5 0 0 0,-11-7 0 0 0,-8-6 0 0 0,1 0 0 0 0,-1 0 0 0 0,0 0 0 0 0,0 0 0 0 0,1 0 0 0 0,-1 0 0 0 0,0 0 0 0 0,1-1 0 0 0,-1 1 0 0 0,1-1 0 0 0,-1 1 0 0 0,1-1 0 0 0,-1 1 0 0 0,1-1 0 0 0,2 0 0 0 0,2 1 0 0 0,20 5 0 0 0,-2 4 0 0 0,-20-8 0 0 0,67 33 0 0 0,-70-34 0 0 0,1 0 0 0 0,0 0 0 0 0,-1-1 0 0 0,1 1 0 0 0,0-1 0 0 0,-1 1 0 0 0,1-1 0 0 0,0 0 0 0 0,3 0 0 0 0,24 4 0 0 0,-5-1 0 0 0,8 2 53 0 0,-26-4-44 0 0,19 7-7 0 0,-19-6-2 0 0,15 6 0 0 0,11 4 0 0 0,-10-2 0 0 0,-9-5 1 0 0,-9-3 2 0 0,-1 0-1 0 0,1 0 0 0 0,0-1 1 0 0,0 0-1 0 0,0 0 0 0 0,1 0 1 0 0,5 1-1 0 0,-9-2 94 0 0,8 1 100 0 0,14 1-177 0 0,-3-3-38 0 0,13 5 19 0 0,-27-4 0 0 0,18 6 0 0 0,-17-4 0 0 0,3 0 0 0 0,23 3 0 0 0,17-2 0 0 0,-32-2 0 0 0,-1 2 0 0 0,1 0 0 0 0,20 7 0 0 0,-30-8 0 0 0,0 0 0 0 0,0-1 0 0 0,0-1 0 0 0,12 1 0 0 0,22 0 0 0 0,-31-1 0 0 0,-9 0 0 0 0,0 0 0 0 0,0 0 0 0 0,1 0 0 0 0,-1 1 0 0 0,0-1 0 0 0,0 0 0 0 0,4 2 0 0 0,34 3 0 0 0,-30-2 0 0 0,-5-2 0 0 0,0 0 0 0 0,-1 0 0 0 0,1 0 0 0 0,0 0 0 0 0,5-1 0 0 0,29 7 0 0 0,-32-5 2 0 0,0-1 0 0 0,0 0-1 0 0,1-1 1 0 0,-1 1 0 0 0,8-2 0 0 0,-11 2 22 0 0,13-1 5 0 0,3 0-29 0 0,16-2 0 0 0,-10 3 0 0 0,2 0 0 0 0,-4 0 50 0 0,35-2 84 0 0,-14 1-85 0 0,-22 0-2 0 0,26-4 1 0 0,-2 0-349 0 0,-26 2 320 0 0,70-2 231 0 0,-41 1-214 0 0,3-2-8 0 0,-45 3-28 0 0,11-4 0 0 0,8 1 42 0 0,4 2-20 0 0,-7-3-22 0 0,10 0 0 0 0,-5-2 0 0 0,12-1 0 0 0,-29 8 0 0 0,-1-1 0 0 0,12-5 0 0 0,5 0 0 0 0,-6 1 0 0 0,-11 3 0 0 0,0 0 0 0 0,16-2 0 0 0,-20 3 0 0 0,1 2 0 0 0,-1-1 0 0 0,0 1 0 0 0,11 1 0 0 0,-11-2 0 0 0,1 1 0 0 0,-1-1 0 0 0,0-1 0 0 0,0 1 0 0 0,0-1 0 0 0,0 0 0 0 0,8-4 0 0 0,-8 3 0 0 0,11-4 42 0 0,25-16 0 0 0,-4 3 2 0 0,5-4 36 0 0,30-11-288 0 0,-42 14 439 0 0,-26 16-223 0 0,1 1 1 0 0,-1 0-1 0 0,1 0 0 0 0,7-2 0 0 0,-13 5-8 0 0,8-2 0 0 0,0 0 0 0 0,0-1 0 0 0,0 0 0 0 0,-1-1 0 0 0,1 0 0 0 0,14-12 0 0 0,-15 10 0 0 0,0 1 0 0 0,0 0 0 0 0,13-7 0 0 0,5-4 0 0 0,17-6 0 0 0,-31 17 0 0 0,20-12 0 0 0,-28 16 0 0 0,0 0 0 0 0,0 0 0 0 0,0 0 0 0 0,7-2 0 0 0,8-3 0 0 0,3-3 31 0 0,-20 10-28 0 0,0-1 1 0 0,-1 0-1 0 0,1 0 0 0 0,-1 1 1 0 0,1-1-1 0 0,-1 0 0 0 0,1 0 1 0 0,-1-1-1 0 0,2 0 0 0 0,10-7-3 0 0,4-4 0 0 0,-5 5 0 0 0,-11 7 0 0 0,0 1 0 0 0,0-1 0 0 0,0 1 0 0 0,0-1 0 0 0,0 1 0 0 0,0-1 0 0 0,0 0 0 0 0,0 0 0 0 0,0 0 0 0 0,0 1 0 0 0,0-1 0 0 0,0-1 0 0 0,-1 1 0 0 0,1 1 0 0 0,-1 0 0 0 0,0-1 0 0 0,0 1 0 0 0,0-1 0 0 0,1 1 0 0 0,-1 0 0 0 0,0-1 0 0 0,1 1 0 0 0,-1 0 0 0 0,0 0 0 0 0,1-1 0 0 0,-1 1 0 0 0,0 0 0 0 0,1 0 0 0 0,-1-1 0 0 0,0 1 0 0 0,1 0 0 0 0,-1 0 0 0 0,1 0 0 0 0,0-1 0 0 0,18-7 0 0 0,17-11 15 0 0,-23 13 23 0 0,0-1 0 0 0,0-1 1 0 0,22-17-1 0 0,-24 11-38 0 0,-10 13 0 0 0,0-1 0 0 0,0 1 0 0 0,-1-1 0 0 0,1 1 0 0 0,1 0 0 0 0,-1 0 0 0 0,0-1 0 0 0,0 1 0 0 0,0 0 0 0 0,2-1 0 0 0,24-17 0 0 0,-19 14 0 0 0,0-1 0 0 0,0 1 0 0 0,14-6 0 0 0,-1 1 0 0 0,0 0 0 0 0,0-2 0 0 0,31-22 0 0 0,-5-6 0 0 0,-38 34 0 0 0,6-5 0 0 0,-3 2 0 0 0,-10 8 0 0 0,-1 0 0 0 0,1 0 0 0 0,-1 0 0 0 0,1 0 0 0 0,-1 0 0 0 0,1-1 0 0 0,-1 1 0 0 0,2-3 0 0 0,17-17 0 0 0,2 5 0 0 0,2-4 0 0 0,-22 17-7 0 0,1-1 0 0 0,-1 1 0 0 0,1 0 0 0 0,0 0 0 0 0,0 0-1 0 0,1 1 1 0 0,-1-1 0 0 0,7-3 0 0 0,-9 5 7 0 0,-1 1 0 0 0,1-1 0 0 0,0 1 0 0 0,0-1 0 0 0,-1 1 0 0 0,1-1 0 0 0,-1 0 0 0 0,1 1 0 0 0,0-1 0 0 0,-1 0 0 0 0,1 0 0 0 0,-1 0 0 0 0,0 1 0 0 0,1-2 0 0 0,0 1 0 0 0,-1 0 0 0 0,0 0 0 0 0,1 1 0 0 0,-1-1 0 0 0,1 0 0 0 0,-1 0 0 0 0,1 1 0 0 0,-1-1 0 0 0,1 0 0 0 0,-1 1 0 0 0,1-1 0 0 0,0 0 0 0 0,-1 1 0 0 0,1-1 0 0 0,0 1 0 0 0,0-1 0 0 0,1 0 0 0 0,0 0 0 0 0,1 0 0 0 0,-1-1 0 0 0,0 1 0 0 0,0-1 0 0 0,0 1 0 0 0,-1-1 0 0 0,1 0 0 0 0,0 0 0 0 0,0 0 0 0 0,-1 0 0 0 0,1 0 0 0 0,0-3 0 0 0,16-18 0 0 0,-1 0-2 0 0,-16 21 3 0 0,0 0 1 0 0,1 0 0 0 0,-1 0 0 0 0,1 0 0 0 0,0 0 0 0 0,3-3 0 0 0,35-36 51 0 0,-30 27-53 0 0,-2 3 0 0 0,-1 1 0 0 0,-6 9 0 0 0,-1 0 0 0 0,1 0 0 0 0,0 0 0 0 0,-1 0 0 0 0,1 0 0 0 0,0 0 0 0 0,0 0 0 0 0,0 0 0 0 0,0 0 0 0 0,2-1 0 0 0,23-39 0 0 0,-10 23 0 0 0,-13 16 0 0 0,-1-1 0 0 0,1 1 0 0 0,-1-1 0 0 0,0 0 0 0 0,0 0 0 0 0,0 0 0 0 0,0 0 0 0 0,-1 0 0 0 0,2-4 0 0 0,-2 5 0 0 0,0 0 0 0 0,0-1 0 0 0,0 1 0 0 0,0 0 0 0 0,0 0 0 0 0,1 0 0 0 0,-1 0 0 0 0,1 0 0 0 0,-1 0 0 0 0,4-3 0 0 0,16-22 0 0 0,-2 3 21 0 0,-15 20-15 0 0,-1 0 0 0 0,1-1 1 0 0,-1 0-1 0 0,0 1 0 0 0,0-1 0 0 0,3-7 0 0 0,9-16-6 0 0,-5 13 0 0 0,-9 14 0 0 0,0 0 0 0 0,0-1 0 0 0,0 1 0 0 0,0-1 0 0 0,0 1 0 0 0,0-1 0 0 0,0 1 0 0 0,-1-1 0 0 0,2-1 0 0 0,11-25 0 0 0,-11 25 0 0 0,0-1 0 0 0,0 0 0 0 0,0 1 0 0 0,-1-1 0 0 0,1 0 0 0 0,-1 0 0 0 0,2-6 0 0 0,-2 4 0 0 0,0 1 0 0 0,1 0 0 0 0,-1 0 0 0 0,1 0 0 0 0,5-8 0 0 0,1-4 0 0 0,-1 6 0 0 0,-6 10 0 0 0,0 0 0 0 0,0 0 0 0 0,0 0 0 0 0,-1 0 0 0 0,1 0 0 0 0,0 0 0 0 0,-1 0 0 0 0,1 0 0 0 0,-1 0 0 0 0,1 0 0 0 0,-1-2 0 0 0,2-2 0 0 0,0-1 0 0 0,0 1 0 0 0,1 0 0 0 0,-1 1 0 0 0,1-1 0 0 0,0 0 0 0 0,6-6 0 0 0,-8 9 0 0 0,0 1 0 0 0,0 0 0 0 0,0 0 0 0 0,0-1-1 0 0,0 1 1 0 0,-1 0 0 0 0,1-1 0 0 0,-1 1 0 0 0,1-1 0 0 0,-1 1 0 0 0,1-1 0 0 0,-1 1-1 0 0,0-1 1 0 0,1 1 0 0 0,-1-1 0 0 0,0-2 0 0 0,2-9 13 0 0,11-22 26 0 0,-6 11-25 0 0,-3 14-12 0 0,-3 8-4 0 0,0 0 1 0 0,-1 0-1 0 0,1 0 1 0 0,0 0-1 0 0,1 0 1 0 0,-1 0-1 0 0,2-2 0 0 0,8-29-6 0 0,-9 28 15 0 0,8-27-3 0 0,-6 15-114 0 0,11-28 0 0 0,1-1-62 0 0,-9 16 55 0 0,-3 16 106 0 0,-1 7 11 0 0,-1 1 0 0 0,0-1 0 0 0,1-10 0 0 0,-3 9 0 0 0,1 0 0 0 0,0 0 0 0 0,1 0 0 0 0,0 1 0 0 0,0-1 0 0 0,6-12 0 0 0,-7 16 0 0 0,1 0 0 0 0,-1 0 0 0 0,0 0 0 0 0,0 0 0 0 0,0 0 0 0 0,-1 0 0 0 0,1-4 0 0 0,3-22 0 0 0,-1-5-80 0 0,-2 29 80 0 0,-1 4 0 0 0,0-1 0 0 0,1 0 0 0 0,-1 1 0 0 0,1-1 0 0 0,0 0 0 0 0,2-4 0 0 0,1-11 0 0 0,-4 16 0 0 0,0 0 0 0 0,0 0 0 0 0,0 1 0 0 0,1-1 0 0 0,-1 0 0 0 0,1 0 0 0 0,-1 0 0 0 0,1 1 0 0 0,1-4 0 0 0,-1 4 3 0 0,-1-1-1 0 0,1 0 1 0 0,0 0-1 0 0,-1 1 1 0 0,1-1-1 0 0,-1 0 1 0 0,1-3-1 0 0,3-12 31 0 0,4-13-22 0 0,-5 15-11 0 0,-3 14 0 0 0,0-1 0 0 0,1 1 0 0 0,-1 0 0 0 0,0-1 0 0 0,0 1 0 0 0,1-1 0 0 0,-1 1 0 0 0,1 0 0 0 0,-1-1 0 0 0,2-1 0 0 0,1-3 0 0 0,-1-1 0 0 0,1 0 0 0 0,-1 0 0 0 0,0 0 0 0 0,0 0 0 0 0,-1 0 0 0 0,0 0 0 0 0,0-8 0 0 0,6-16 0 0 0,0-3 0 0 0,-2 3 0 0 0,4 0 0 0 0,2-18 0 0 0,0-1 0 0 0,2 10 0 0 0,-7 13 0 0 0,-2 8 0 0 0,-2 13 0 0 0,2-30 0 0 0,-4 35 0 0 0,0 1 0 0 0,0-1 0 0 0,0 1 0 0 0,0-1 0 0 0,0 1 0 0 0,0-1 0 0 0,0 1 0 0 0,0-1 0 0 0,1 1 0 0 0,-1-1 0 0 0,0 1 0 0 0,0 0 0 0 0,1-1 0 0 0,-1 1 0 0 0,0-1 0 0 0,0 1 0 0 0,1 0 0 0 0,-1-1 0 0 0,0 1 0 0 0,1-1 0 0 0,-1 1 0 0 0,1 0 0 0 0,-1 0 0 0 0,1-1 0 0 0,0 1 0 0 0,-1-1 0 0 0,1 1 0 0 0,-1 0 0 0 0,0-1 0 0 0,1 1 0 0 0,-1 0 0 0 0,1-1 0 0 0,-1 1 0 0 0,0-1 0 0 0,1 1 0 0 0,-1-1 0 0 0,0 1 0 0 0,1-1 0 0 0,-1 1 0 0 0,0-1 0 0 0,0 1 0 0 0,0-1 0 0 0,0 1 0 0 0,1-2 0 0 0,-2-6 0 0 0,1 7 0 0 0,0 0 0 0 0,0 0 0 0 0,0 0 0 0 0,0 0 0 0 0,0 0 0 0 0,0 0 0 0 0,0 0 0 0 0,0 0 0 0 0,1 0 0 0 0,-1 0 0 0 0,0 0 0 0 0,0 0 0 0 0,1 0 0 0 0,-1 0 0 0 0,1-1 0 0 0,4-32 0 0 0,-5 31 0 0 0,1 0 0 0 0,-1 1 0 0 0,1-1 0 0 0,-1 0 0 0 0,1 1 0 0 0,1-5 0 0 0,1-3 0 0 0,5-20 168 0 0,-6 21-150 0 0,1-4-20 0 0,1-11 60 0 0,-4 22-58 0 0,1 0 1 0 0,-1 0 0 0 0,1 0 0 0 0,-1-1 0 0 0,1 1 0 0 0,-1 0-1 0 0,0-4 1 0 0,-3 1-1 0 0,3 4 2 0 0,-1 0 0 0 0,1 1 0 0 0,0-1 0 0 0,-1 1-1 0 0,1-1 1 0 0,0 1 0 0 0,0-1 0 0 0,0 0 0 0 0,0 1 0 0 0,-1-1-1 0 0,1 0 1 0 0,0 1 0 0 0,0-1 0 0 0,0 0 0 0 0,0 1 0 0 0,0-1-1 0 0,0 1 1 0 0,1-1 0 0 0,-1 0 0 0 0,0 1 0 0 0,0-1 0 0 0,0 0-1 0 0,0 1 1 0 0,1-1 0 0 0,-1 1 0 0 0,0-1 0 0 0,1 1 0 0 0,0-2-1 0 0,0-1 1 0 0,0 0-1 0 0,-1 0 0 0 0,1-1 0 0 0,0 1 0 0 0,-1-1 1 0 0,0 1-1 0 0,0 0 0 0 0,0-6 0 0 0,-4-6-1 0 0,3 14 0 0 0,1-1 0 0 0,-1 1 0 0 0,1 0 0 0 0,0-1 0 0 0,0 1 0 0 0,0-1 0 0 0,0 1 0 0 0,0 0 0 0 0,0-1 0 0 0,0 1 0 0 0,1-2 0 0 0,-1-4 11 0 0,0-1-1 0 0,-1 1 0 0 0,-1-10 1 0 0,1 11 0 0 0,0 0-1 0 0,0 0 1 0 0,1 0 0 0 0,-1 0 0 0 0,2 0 0 0 0,0-8-1 0 0,-1 11-8 0 0,1 1 0 0 0,-1 0-1 0 0,0-1 1 0 0,0 1 0 0 0,0 0-1 0 0,-1-1 1 0 0,0-1 0 0 0,1 0-3 0 0,-1 0 1 0 0,1 0 0 0 0,0 0-1 0 0,0-1 1 0 0,0 1 0 0 0,1-4-1 0 0,0-27 1 0 0,-6 3 0 0 0,5 31 0 0 0,0-1 0 0 0,0 1 0 0 0,0-1 0 0 0,0 1 0 0 0,-1-1 0 0 0,1 1 0 0 0,0-1 0 0 0,0 1 0 0 0,-2-3 0 0 0,-3-19 0 0 0,4 10 3 0 0,1 9 6 0 0,-1 0-1 0 0,1 0 0 0 0,-1 0 1 0 0,0 0-1 0 0,-2-6 0 0 0,2 8 13 0 0,1 0 0 0 0,0 0-1 0 0,-1 0 1 0 0,1 0-1 0 0,0-1 1 0 0,0 1-1 0 0,0 0 1 0 0,0 0 0 0 0,1-3-1 0 0,1-20 57 0 0,-2 18-88 0 0,0-10 36 0 0,-1-1 0 0 0,-4-23 0 0 0,3 35-25 0 0,-2-27 0 0 0,3 21 0 0 0,-1-7 0 0 0,-4-14 0 0 0,-1 8 0 0 0,0 0 11 0 0,5 13 25 0 0,0 0-32 0 0,0 0 1 0 0,-1 0-1 0 0,-8-22 0 0 0,8 28 20 0 0,1-1-1 0 0,0 1 1 0 0,0-1 0 0 0,-1-12-1 0 0,-4-19 35 0 0,6 33-58 0 0,-3-11-8 0 0,-8-25 0 0 0,11 40-68 0 0,-1-1 84 0 0,0 0 0 0 0,1 0 0 0 0,-1-1 0 0 0,1 1-1 0 0,0 0 1 0 0,-1 0 0 0 0,1-1 0 0 0,-1-4 0 0 0,1 6-3 0 0,-12-37 19 0 0,8 20-37 0 0,-1 0 0 0 0,-10-19-1 0 0,13 29 24 0 0,-2-1 71 0 0,-17-14-28 0 0,15 13-53 0 0,0 0 0 0 0,0 0 0 0 0,-9-21 0 0 0,13 24 11 0 0,2 3 0 0 0,-1 1 15 0 0,-10-11-10 0 0,-8-7-16 0 0,9 6 0 0 0,-18-21 0 0 0,26 32 0 0 0,-5-6 0 0 0,1-1 0 0 0,0 1 0 0 0,-7-16 0 0 0,-3-2 0 0 0,6 10 16 0 0,-1 1 0 0 0,-1 0 0 0 0,-21-22 0 0 0,12 17-16 0 0,7 12 0 0 0,11 7 0 0 0,-9-11 0 0 0,6 7 0 0 0,-9-16 0 0 0,1-1 0 0 0,-2 3 0 0 0,-7-15 75 0 0,22 34-33 0 0,0 1-46 0 0,1 0-1 0 0,-1 0 1 0 0,1-1-1 0 0,-1 1 1 0 0,1 0-1 0 0,0-1 1 0 0,0 1-1 0 0,0-1 1 0 0,0 0-1 0 0,-2-2 1 0 0,-3-6-77 0 0,-9-5 70 0 0,-18-17 11 0 0,22 23 0 0 0,5 3 0 0 0,-1 0 0 0 0,1 0 0 0 0,1-1 0 0 0,-8-9 0 0 0,12 15 1 0 0,0 1 0 0 0,1-1 0 0 0,-1 1 0 0 0,1-1 0 0 0,-1 0 0 0 0,1 0 0 0 0,-1 1 0 0 0,1-1 0 0 0,-1 0-1 0 0,1 0 1 0 0,0 1 0 0 0,-1-1 0 0 0,1 0 0 0 0,0 0 0 0 0,0 0 0 0 0,-1 0 0 0 0,1 1 0 0 0,0-2 0 0 0,-1-2 21 0 0,-7-7 9 0 0,-17-14-26 0 0,-2-9-81 0 0,11 12 57 0 0,15 21-75 0 0,0 0 74 0 0,-1 0 0 0 0,1-1 1 0 0,-1 1-1 0 0,1 0 0 0 0,0-1 1 0 0,0 1-1 0 0,0-1 0 0 0,-1 1 0 0 0,1-1 1 0 0,1 0-1 0 0,-2-2 0 0 0,0 1 83 0 0,-39-51 176 0 0,13 24-239 0 0,17 19 0 0 0,-19-25 0 0 0,22 25 0 0 0,3 5 0 0 0,-5-4 0 0 0,-4 1 0 0 0,-9-12 0 0 0,-17-11 0 0 0,-23-11 0 0 0,25 28 137 0 0,20 3-55 0 0,4 5-113 0 0,10 6 18 0 0,1-1-1 0 0,0 1 1 0 0,-1-1-1 0 0,1 0 1 0 0,0 0-1 0 0,0 0 1 0 0,-4-5-1 0 0,-68-36 14 0 0,50 31 0 0 0,9 3 0 0 0,2-1 0 0 0,12 8 0 0 0,-1-1 0 0 0,0 1 0 0 0,0 0 0 0 0,0 0 0 0 0,0 0 0 0 0,0 0 0 0 0,-5-2 0 0 0,-17-9 0 0 0,-8-6 0 0 0,16 8 0 0 0,9 5 0 0 0,-1 0 0 0 0,-9-10 0 0 0,14 13 0 0 0,1 0 0 0 0,-1 0 0 0 0,0 0 0 0 0,0 0 0 0 0,0 0 0 0 0,0 1 0 0 0,0 0 0 0 0,-7-3 0 0 0,-89-51 0 0 0,81 47 3 0 0,-1 0 0 0 0,0 2 0 0 0,-40-11 0 0 0,57 18 9 0 0,2 0-9 0 0,0 0-1 0 0,1 0 0 0 0,-1 0 1 0 0,0 0-1 0 0,0 0 1 0 0,0-1-1 0 0,0 1 0 0 0,0 0 1 0 0,0 0-1 0 0,0-1 1 0 0,1 1-1 0 0,-1-1 0 0 0,0 1 1 0 0,0-1-1 0 0,0 1 1 0 0,1-1-1 0 0,-1 1 0 0 0,0-1 1 0 0,0-1-1 0 0,-9-4-26 0 0,1 1 0 0 0,-11-4 0 0 0,18 8 24 0 0,1 0 0 0 0,0 1 0 0 0,-1-1 0 0 0,1 1 0 0 0,0-1 0 0 0,-1 1 0 0 0,1 0 0 0 0,0-1 0 0 0,-1 1 0 0 0,1 0 0 0 0,-1 0 0 0 0,1 0 0 0 0,-1 0 0 0 0,1 0 0 0 0,-3 1 0 0 0,-1 0 0 0 0,-86-7-80 0 0,88 5 80 0 0,-1 1 0 0 0,1-1 0 0 0,0 0 0 0 0,0 0 0 0 0,0 0 0 0 0,0 0 0 0 0,-5-3 0 0 0,5 2 0 0 0,1 1 0 0 0,-1 0 0 0 0,1 0 0 0 0,-1 0 0 0 0,0 0 0 0 0,1 0 0 0 0,-1 1 0 0 0,0-1 0 0 0,0 1 0 0 0,-3-1 0 0 0,2 0 0 0 0,-1 0 0 0 0,0-1 0 0 0,1 1 0 0 0,-1-1 0 0 0,1 0 0 0 0,-6-4 0 0 0,9 5 0 0 0,-33-16 64 0 0,25 11-64 0 0,7 5 0 0 0,0-1 0 0 0,0 1 0 0 0,0 0 0 0 0,0 0 0 0 0,0 0 0 0 0,-1 0 0 0 0,1 0 0 0 0,-5-1 0 0 0,-28-12-69 0 0,16 11 99 0 0,15 2-25 0 0,-1 1 0 0 0,1-1-1 0 0,0 1 1 0 0,-8-4-1 0 0,6 2-4 0 0,0 0 0 0 0,0 0 0 0 0,-9-1 0 0 0,1 0 0 0 0,-9-3 0 0 0,10 2 0 0 0,12 3 0 0 0,-13-6 0 0 0,9 7 0 0 0,0 1 0 0 0,-34-16 11 0 0,15 5 42 0 0,17 5-53 0 0,-1 2 0 0 0,-1 1 0 0 0,-44-7 64 0 0,38 3-64 0 0,-2 1-72 0 0,14 5 78 0 0,-1-1 0 0 0,1 0 0 0 0,0 0 1 0 0,0 0-1 0 0,1 0 0 0 0,-1 0 1 0 0,0-1-1 0 0,-5-3 0 0 0,-1 3 71 0 0,3 1-98 0 0,-25-21-59 0 0,31 22 80 0 0,0-1 0 0 0,0 1 0 0 0,-1 0 0 0 0,1-1 0 0 0,0 1 0 0 0,-1 0 0 0 0,1-1 0 0 0,0 1 0 0 0,-1 0 0 0 0,1 0 0 0 0,0-1 0 0 0,-1 1 0 0 0,1 0 0 0 0,0 0 0 0 0,-1 0 0 0 0,1 0 0 0 0,-1 0 0 0 0,1-1 0 0 0,-1 1 0 0 0,1 0 0 0 0,0 0 0 0 0,-1 0 0 0 0,1 0 0 0 0,-1 0 0 0 0,1 0 0 0 0,-1 0 0 0 0,1 0 0 0 0,0 1 0 0 0,-1-1 0 0 0,1 0 0 0 0,-1 0 0 0 0,-1 1 0 0 0,-15-3 0 0 0,15 2 0 0 0,1-1 0 0 0,-1 1 0 0 0,0 0 0 0 0,0-1 0 0 0,1 1 0 0 0,-1-1 0 0 0,0 0 0 0 0,1 1 0 0 0,-1-1 0 0 0,1 0 0 0 0,-3-1 0 0 0,-25-5 0 0 0,14 4 0 0 0,0 1 0 0 0,9 1 0 0 0,-11-4 0 0 0,5-1-42 0 0,5 3 176 0 0,0 0 0 0 0,0 1 1 0 0,-8-2-1 0 0,5 2-272 0 0,0 1-1 0 0,-14 0 1 0 0,18 1 138 0 0,3 0 0 0 0,-1 0 0 0 0,1 0 0 0 0,0 0 0 0 0,-1-1 0 0 0,1 1 0 0 0,0-1 0 0 0,0 0 0 0 0,-1 1 0 0 0,-3-3 0 0 0,7 3 0 0 0,0-1 0 0 0,-1 1 0 0 0,1 0 0 0 0,0-1 0 0 0,-1 1 0 0 0,1 0 0 0 0,-1 0 0 0 0,1 0 0 0 0,0-1 0 0 0,-1 1 0 0 0,1 0 0 0 0,-1 0 0 0 0,1 0 0 0 0,-1 0 0 0 0,1 0 0 0 0,-1 0 0 0 0,1-1 0 0 0,0 1 0 0 0,-1 0 0 0 0,1 0 0 0 0,-1 1 0 0 0,1-1 0 0 0,-1 0 0 0 0,1 0 0 0 0,-1 0 0 0 0,1 0 0 0 0,0 0 0 0 0,-1 0 0 0 0,0 1 0 0 0,-1 0 0 0 0,-5-1 11 0 0,0 0 0 0 0,0-1 0 0 0,-12-2 0 0 0,-3-1 25 0 0,-2-1 52 0 0,22 4-89 0 0,1 1 0 0 0,0 0 1 0 0,-1-1-1 0 0,1 1 1 0 0,0 0-1 0 0,-1 0 0 0 0,1-1 1 0 0,-1 1-1 0 0,1 0 0 0 0,0 1 1 0 0,-3-1-1 0 0,3 0 1 0 0,-1 0 0 0 0,1 0 0 0 0,-1 0 0 0 0,0 0 0 0 0,1 0 0 0 0,-1 0 0 0 0,1 0 0 0 0,-1 0 0 0 0,1-1 0 0 0,-1 1 0 0 0,1-1 1 0 0,-1 1-1 0 0,1-1 0 0 0,-3-1 0 0 0,-2-1 10 0 0,-8-2 47 0 0,-6-2 114 0 0,-27 0-322 0 0,39 7 151 0 0,-1 0 0 0 0,-14 2 0 0 0,13-1 0 0 0,1 0 0 0 0,-1 0 0 0 0,-12-2 0 0 0,8 3 0 0 0,13-2 0 0 0,0 0 0 0 0,0 1 0 0 0,-1-1 0 0 0,1 0 0 0 0,0 0 0 0 0,0 0 0 0 0,0 0 0 0 0,-1 0 0 0 0,1 0 0 0 0,0 0 0 0 0,-1 0 0 0 0,-17-3 0 0 0,13 3 0 0 0,4 0 0 0 0,1-1 0 0 0,-1 1 0 0 0,0 0 0 0 0,1 0 0 0 0,-1 0 0 0 0,0 0 0 0 0,1 0 0 0 0,-1 0 0 0 0,0 0 0 0 0,-2 1 0 0 0,-2 0 0 0 0,6-1 0 0 0,-1 0 0 0 0,1 0 0 0 0,-1 0 0 0 0,0 0 0 0 0,1 0 0 0 0,-1 0 0 0 0,1 0 0 0 0,-1 0 0 0 0,1 0 0 0 0,-1 0 0 0 0,0 0 0 0 0,1 0 0 0 0,-1 0 0 0 0,1 0 0 0 0,-1 0 0 0 0,1 1 0 0 0,-1-1 0 0 0,1 0 0 0 0,-1 0 0 0 0,1 1 0 0 0,-1-1 0 0 0,1 0 0 0 0,-1 1 0 0 0,1-1 0 0 0,-1 1 0 0 0,0 0 0 0 0,0 1 0 0 0,-2-1 0 0 0,1 0 0 0 0,0 0 0 0 0,-1 0 0 0 0,1 0 0 0 0,-1 0 0 0 0,0 0 0 0 0,1 0 0 0 0,-1-1 0 0 0,0 0 0 0 0,1 1 0 0 0,-1-1 0 0 0,0 0 0 0 0,1 0 0 0 0,-1-1 0 0 0,-3 1 0 0 0,4-1 0 0 0,1 1 0 0 0,-1 1 0 0 0,0-1 0 0 0,1 0 0 0 0,-1 0 0 0 0,0 1 0 0 0,1-1 0 0 0,-1 0 0 0 0,-1 2 0 0 0,-10 1 0 0 0,0 0 0 0 0,11-2 0 0 0,0-1 0 0 0,1 1 0 0 0,-1-1 0 0 0,0 0 0 0 0,1 0 0 0 0,-1 1 0 0 0,0-1 0 0 0,1 0 0 0 0,-3-1 0 0 0,-2 0 0 0 0,-9-1 0 0 0,-25-1 0 0 0,30 7 0 0 0,9-4 0 0 0,1 0 0 0 0,-1 1 0 0 0,1-1 0 0 0,-1 0 0 0 0,1 1 0 0 0,-1-1 0 0 0,0 0 0 0 0,1 0 0 0 0,-1 1 0 0 0,0-1 0 0 0,1 0 0 0 0,-1 0 0 0 0,0 0 0 0 0,1 0 0 0 0,-2 0 0 0 0,-2 0-1 0 0,3-1 2 0 0,0 1 0 0 0,0 0 0 0 0,0 0-1 0 0,-1 0 1 0 0,1 0 0 0 0,0 0 0 0 0,0 0-1 0 0,0 0 1 0 0,0 1 0 0 0,0-1 0 0 0,0 0-1 0 0,-1 1 1 0 0,1-1 0 0 0,0 0 0 0 0,0 1-1 0 0,-1 1 1 0 0,1-2 3 0 0,0 1-1 0 0,-1 0 0 0 0,1-1 1 0 0,0 1-1 0 0,0-1 1 0 0,0 1-1 0 0,0-1 1 0 0,-1 0-1 0 0,1 1 1 0 0,0-1-1 0 0,0 0 0 0 0,-1 0 1 0 0,1 0-1 0 0,0 0 1 0 0,-2 0-1 0 0,-11 1 2 0 0,-7-3-65 0 0,19 1 52 0 0,1 1 7 0 0,1-1 1 0 0,-1 1-1 0 0,0 0 0 0 0,1 0 0 0 0,-1 0 0 0 0,0-1 0 0 0,1 1 1 0 0,-1 0-1 0 0,0 0 0 0 0,1 0 0 0 0,-1 0 0 0 0,0 0 0 0 0,1 0 1 0 0,-1 1-1 0 0,1-1 0 0 0,-1 0 0 0 0,0 0 0 0 0,1 0 0 0 0,-1 0 1 0 0,0 1-1 0 0,1-1 0 0 0,-1 0 0 0 0,0 1 0 0 0,-32 11-122 0 0,1-3 222 0 0,21-5-139 0 0,8-4 19 0 0,-6 1-14 0 0,1-1 39 0 0,-11 4-128 0 0,12-2 136 0 0,4-2 52 0 0,2 0-58 0 0,0 0-1 0 0,0 1 1 0 0,1-1-1 0 0,-1 0 1 0 0,0 0 0 0 0,1 1-1 0 0,-1-1 1 0 0,0 0-1 0 0,1 1 1 0 0,-1-1-1 0 0,0 0 1 0 0,1 1 0 0 0,-1-1-1 0 0,1 1 1 0 0,-1-1-1 0 0,1 1 1 0 0,-2 1-1 0 0,-2 0-17 0 0,-20-2 0 0 0,17 0 28 0 0,-16 8-39 0 0,15-4 30 0 0,7-3-71 0 0,-2 2 48 0 0,-3-3 16 0 0,2 5 0 0 0,0 1 0 0 0,-2-3 0 0 0,5-3-6 0 0,1 0-1 0 0,-1 0 1 0 0,1 0-1 0 0,0 0 0 0 0,-1 1 1 0 0,1-1-1 0 0,-1 0 1 0 0,1 0-1 0 0,0 0 1 0 0,-1 0-1 0 0,1 1 1 0 0,0-1-1 0 0,-1 0 1 0 0,1 0-1 0 0,0 1 1 0 0,-1-1-1 0 0,1 0 0 0 0,0 1 1 0 0,0-1-1 0 0,-1 0 1 0 0,1 1-1 0 0,0-1 1 0 0,0 0-1 0 0,0 1 1 0 0,-1-1-1 0 0,1 1 1 0 0,0-1-1 0 0,0 0 1 0 0,0 2-1 0 0,-3-4-265 0 0,3 1 252 0 0,-2-1-173 0 0,0-1 0 0 0,0 0 0 0 0,1-1-1 0 0,-1 1 1 0 0,1 0 0 0 0,0 0 0 0 0,0-1 0 0 0,0 1-1 0 0,0 0 1 0 0,0-7 0 0 0,-6-17-2240 0 0,-2 3-315 0 0,3-12-3698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7:43.4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62 372 3279 0 0,'-13'11'5846'0'0,"-14"-32"-649"0"0,28 20-5088 0 0,-1 0 59 0 0,1 0-157 0 0,-1 1 0 0 0,1 0 0 0 0,-1 0-1 0 0,1-1 1 0 0,-1 1 0 0 0,1-1 0 0 0,-1 1-1 0 0,0 0 1 0 0,1-1 0 0 0,-1 1 0 0 0,0-1-1 0 0,1 1 1 0 0,-1-1 0 0 0,0 1 0 0 0,1-1-1 0 0,-1 1 1 0 0,0-1 0 0 0,0 0 0 0 0,1 1-1 0 0,-1-1 1 0 0,0 1 0 0 0,0-1 0 0 0,0 0-1 0 0,0 1 1 0 0,0-1 0 0 0,0 1 0 0 0,0-1-1 0 0,0 0 1 0 0,0 1 0 0 0,0-1 0 0 0,-1-1 367 0 0,8-3 917 0 0,-3 2-1202 0 0,13-12 407 0 0,-15 14-498 0 0,0 0 0 0 0,0 0 0 0 0,0 0 0 0 0,0 0-1 0 0,0-1 1 0 0,-1 1 0 0 0,1-1 0 0 0,2-1 0 0 0,3-3-3 0 0,2 1 34 0 0,2-3 5 0 0,-3 0-51 0 0,3-1 42 0 0,-9 8 244 0 0,9-4 255 0 0,-7 4-406 0 0,1 0-1 0 0,0 1 1 0 0,0-1-1 0 0,0 1 1 0 0,8 0 0 0 0,-9 0-132 0 0,-2 0 74 0 0,-1 0 0 0 0,43-4 166 0 0,-42 4-141 0 0,15-5 72 0 0,-9 2-149 0 0,11-6 48 0 0,54-20 412 0 0,-62 24-455 0 0,0 0 0 0 0,13-9 0 0 0,2-1-4 0 0,7-5-13 0 0,-21 13-3 0 0,4 0 76 0 0,-13 6-36 0 0,7-2 25 0 0,-1-1 0 0 0,1 0 0 0 0,-1-1-1 0 0,14-8 1 0 0,-14 6-60 0 0,-6 5 39 0 0,-1 0 0 0 0,1 1 0 0 0,-1-1 0 0 0,0 0 0 0 0,0-1 0 0 0,0 1 0 0 0,0 0 0 0 0,2-4 0 0 0,-2 4-55 0 0,0 0 0 0 0,-1 0 0 0 0,1 0 0 0 0,0 0 0 0 0,0 0 0 0 0,0 1 0 0 0,0-1 0 0 0,0 1 0 0 0,1-1 0 0 0,-1 1 0 0 0,0 0 0 0 0,4-2 0 0 0,15-8-71 0 0,-11 3 85 0 0,5-1 0 0 0,-11 8 0 0 0,8-9 0 0 0,-6 3 15 0 0,-4 4 60 0 0,1 0 25 0 0,6 0-120 0 0,-9 2-50 0 0,2 1 101 0 0,6 1 28 0 0,10 5-8 0 0,-16-4-38 0 0,6 2-3 0 0,-7-4-10 0 0,-1 1 0 0 0,1-1 0 0 0,-1 0 0 0 0,1 1 0 0 0,0-1 0 0 0,-1 0 0 0 0,1 1 0 0 0,-1-1 0 0 0,1 1 0 0 0,-1-1 0 0 0,0 0 0 0 0,1 1 0 0 0,-1 0 0 0 0,1-1 0 0 0,-1 1 0 0 0,0-1 0 0 0,1 1 0 0 0,-1-1 0 0 0,0 1 0 0 0,0-1 0 0 0,1 1 0 0 0,-1 1 0 0 0,1 1 0 0 0,21 25 144 0 0,-9-17-78 0 0,-11-9-39 0 0,0 1 0 0 0,1-1 0 0 0,-1 1 1 0 0,0-1-1 0 0,-1 1 0 0 0,4 5 0 0 0,-3-3-27 0 0,-2-4 0 0 0,0 0 0 0 0,0 0 0 0 0,1 0 0 0 0,-1 0 0 0 0,0 0 0 0 0,1 0 0 0 0,-1 0 0 0 0,1 0 0 0 0,0 0 0 0 0,-1 0 0 0 0,1 0 0 0 0,-1 0 0 0 0,1-1 0 0 0,0 1 0 0 0,0 0 0 0 0,1 1 0 0 0,-1-1 0 0 0,8 7 0 0 0,5 2 0 0 0,4 4 0 0 0,-11-8 0 0 0,1 1 8 0 0,-9-4 9 0 0,1-3-16 0 0,0 0-1 0 0,0 0 1 0 0,0 0-1 0 0,0 0 1 0 0,0 0-1 0 0,0 0 1 0 0,0 0-1 0 0,0 1 1 0 0,0-1-1 0 0,0 0 1 0 0,0 0-1 0 0,0 0 1 0 0,0 0-1 0 0,0 0 1 0 0,0 0-1 0 0,0 0 1 0 0,0 0-1 0 0,0 0 1 0 0,0 0-1 0 0,0 1 1 0 0,0-1-1 0 0,0 0 1 0 0,0 0-1 0 0,0 0 0 0 0,0 0 1 0 0,0 0-1 0 0,0 0 1 0 0,0 0-1 0 0,0 0 1 0 0,0 0-1 0 0,0 0 1 0 0,0 1-1 0 0,0-1 1 0 0,0 0-1 0 0,0 0 1 0 0,0 0-1 0 0,0 0 1 0 0,0 0-1 0 0,0 0 1 0 0,0 0-1 0 0,0 0 1 0 0,0 0-1 0 0,1 0 1 0 0,-1 0-1 0 0,0 0 1 0 0,0 0-1 0 0,0 0 1 0 0,0 0-1 0 0,0 0 1 0 0,0 0-1 0 0,0 0 1 0 0,0 0-1 0 0,0 0 1 0 0,0 0-1 0 0,1 0 0 0 0,-1 0 1 0 0,0 0 0 0 0,18 15 63 0 0,-16-15-57 0 0,2 2-5 0 0,4 10 10 0 0,-2-5 30 0 0,-5-5-41 0 0,0 0 0 0 0,0-1 0 0 0,0 1 0 0 0,0 0 0 0 0,0-1 1 0 0,0 1-1 0 0,0 0 0 0 0,-1 0 0 0 0,1 3 0 0 0,11 10-1 0 0,19 10 91 0 0,-18-15 115 0 0,-11-8-200 0 0,1 0 1 0 0,0 1 0 0 0,-1-1-1 0 0,0 0 1 0 0,1 1-1 0 0,-1-1 1 0 0,0 1 0 0 0,0 0-1 0 0,2 4 1 0 0,-3-5 12 0 0,0-1 1 0 0,11 7-6 0 0,-5-2-14 0 0,0 0 0 0 0,11 13 0 0 0,-15-16 0 0 0,6 7 0 0 0,14 21 0 0 0,-4-10 33 0 0,-15-17-24 0 0,0 0 0 0 0,0 0 0 0 0,0 1 0 0 0,-1-1-1 0 0,0 1 1 0 0,0 0 0 0 0,4 8 0 0 0,-6-11-9 0 0,-1-1 0 0 0,1 1 0 0 0,0-1 0 0 0,-1 1 0 0 0,1-1 0 0 0,0 0 0 0 0,0 0 0 0 0,-1 1 0 0 0,1-1 0 0 0,0 0 0 0 0,0 0 0 0 0,2 1 0 0 0,7 8 0 0 0,-6-6 0 0 0,0 0 0 0 0,-1 0 0 0 0,0 0 0 0 0,0 1 0 0 0,0-1 0 0 0,-1 1 0 0 0,1-1 0 0 0,2 9 0 0 0,8 9-3 0 0,4 4 18 0 0,-12-19 49 0 0,5 4 28 0 0,2 0-92 0 0,20 19 64 0 0,-29-27-64 0 0,6 12 0 0 0,-1-2-2 0 0,-7-11 12 0 0,1 0 0 0 0,-1 0 0 0 0,0 0-1 0 0,0 0 1 0 0,0 1 0 0 0,2 3 0 0 0,-3-5-9 0 0,0-1-1 0 0,0 0 1 0 0,0 1 0 0 0,0-1-1 0 0,0 1 1 0 0,0-1 0 0 0,0 1 0 0 0,1-1-1 0 0,-1 0 1 0 0,0 1 0 0 0,0-1-1 0 0,1 0 1 0 0,-1 1 0 0 0,0-1-1 0 0,0 0 1 0 0,1 1 0 0 0,-1-1 0 0 0,0 0-1 0 0,1 1 1 0 0,1 0-1 0 0,0 1 0 0 0,0-1 0 0 0,-1 1 0 0 0,1 0 0 0 0,-1-1-1 0 0,1 1 1 0 0,-1 0 0 0 0,1 2 0 0 0,8 8 0 0 0,-9-10 0 0 0,1 0 0 0 0,0 0 0 0 0,-1 0 0 0 0,1 1 0 0 0,-1-1 0 0 0,0 0 0 0 0,2 4 0 0 0,22 28 0 0 0,-9-18 53 0 0,-15-13-49 0 0,5 3-2 0 0,0 0 0 0 0,0 0-1 0 0,10 7 1 0 0,-9-8-2 0 0,-2 7 0 0 0,-4-9 0 0 0,-1-3 0 0 0,-1 1 0 0 0,1 0 0 0 0,0-1 0 0 0,0 1 0 0 0,0-1 0 0 0,0 1 0 0 0,1-1 0 0 0,-1 1 0 0 0,0-1 0 0 0,0 1 0 0 0,0 0 0 0 0,0-1 0 0 0,0 1 0 0 0,1-1 0 0 0,-1 1 0 0 0,0-1 0 0 0,0 1 0 0 0,1-1 0 0 0,-1 1 0 0 0,1-1 0 0 0,-1 0 0 0 0,1 1 0 0 0,16 17 0 0 0,-6-5 0 0 0,-8-9 0 0 0,0-1 0 0 0,0 1 0 0 0,-1 0 0 0 0,5 6 0 0 0,-6-7 0 0 0,1 0 0 0 0,0-1 0 0 0,0 1 0 0 0,1 0 0 0 0,4 3 0 0 0,5 7 0 0 0,1-3 12 0 0,-11-9-5 0 0,-1 0-1 0 0,1 0 1 0 0,0 1-1 0 0,-1-1 1 0 0,1 0-1 0 0,-1 1 1 0 0,3 2-1 0 0,2 1-6 0 0,-4-3 0 0 0,0-1 0 0 0,-1 0 0 0 0,1 1 0 0 0,-1-1 0 0 0,1 1 0 0 0,-1-1 0 0 0,1 1 0 0 0,-1 0 0 0 0,2 1 0 0 0,15 16 0 0 0,-1-4 0 0 0,-5 2 41 0 0,-10-14-35 0 0,-1-1 1 0 0,1 1-1 0 0,-1-1 1 0 0,1 1 0 0 0,4 3-1 0 0,-2-2 31 0 0,0 0-1 0 0,-1 1 0 0 0,1 0 1 0 0,3 6-1 0 0,5 7 30 0 0,38 55-138 0 0,-46-67 87 0 0,0 0 0 0 0,0 0 0 0 0,2 7-1 0 0,-3-7 0 0 0,0 0 0 0 0,1 0 0 0 0,-1 0-1 0 0,6 5 1 0 0,23 36-14 0 0,-9-24 64 0 0,7 14 16 0 0,-29-32-62 0 0,-1-4-14 0 0,1 0 0 0 0,-1 0 0 0 0,0-1-1 0 0,1 1 1 0 0,-1 0 0 0 0,1 0 0 0 0,-1 0 0 0 0,1-1 0 0 0,-1 1 0 0 0,1 0 0 0 0,-1 0 0 0 0,1-1 0 0 0,0 1 0 0 0,0 0 0 0 0,-1-1-1 0 0,1 1 1 0 0,0-1 0 0 0,0 1 0 0 0,1 0 0 0 0,5 3-17 0 0,-1 0-1 0 0,0 1 1 0 0,0 0-1 0 0,-1 0 1 0 0,6 6-1 0 0,21 23 15 0 0,17 8 15 0 0,-31-27 3 0 0,-14-12-4 0 0,1 0 1 0 0,-1 1 0 0 0,0 0-1 0 0,0 0 1 0 0,0 0 0 0 0,0 0-1 0 0,3 6 1 0 0,4 6-104 0 0,-10-15 77 0 0,-1 0 1 0 0,1 1-1 0 0,0-1 0 0 0,-1 0 0 0 0,1 0 1 0 0,0 0-1 0 0,0 0 0 0 0,0 0 1 0 0,0 0-1 0 0,0 0 0 0 0,0 0 0 0 0,0 0 1 0 0,0 0-1 0 0,1 0 0 0 0,-1-1 0 0 0,3 2 1 0 0,5 4-64 0 0,-2-1 51 0 0,-6-4 38 0 0,1 1 0 0 0,-1-1 1 0 0,1 0-1 0 0,-1 0 0 0 0,0 1 1 0 0,0-1-1 0 0,1 1 0 0 0,-1-1 1 0 0,0 1-1 0 0,0 0 0 0 0,0-1 1 0 0,1 5-1 0 0,-1-3-6 0 0,1 0-1 0 0,0 0 1 0 0,0 0-1 0 0,0 0 1 0 0,0 0-1 0 0,1 0 1 0 0,-1-1-1 0 0,4 4 1 0 0,-2-3-5 0 0,-1 0-1 0 0,0 1 1 0 0,0-1 0 0 0,4 7 0 0 0,-4-5-4 0 0,0 0 0 0 0,1 0 0 0 0,0 0 0 0 0,0-1 0 0 0,0 1 0 0 0,0-1 0 0 0,8 6 0 0 0,-11-9 0 0 0,14 9 0 0 0,-13-8 0 0 0,1-1 0 0 0,-1 1 0 0 0,0 0 0 0 0,0 0 0 0 0,1 0 0 0 0,-1 0 0 0 0,-1 0 0 0 0,4 5 0 0 0,19 19 0 0 0,-20-20 0 0 0,0-1 0 0 0,1 1 0 0 0,0-1 0 0 0,6 5 0 0 0,-9-9 0 0 0,39 39 33 0 0,-37-36-28 0 0,1 1 0 0 0,-2 0 0 0 0,1 1 1 0 0,-1-1-1 0 0,5 10 0 0 0,0-7-5 0 0,0 0 0 0 0,1-1 0 0 0,13 9 0 0 0,2 2 0 0 0,-17-13 0 0 0,10 11 0 0 0,6 6 0 0 0,-22-20 0 0 0,6 3 0 0 0,-2-1 0 0 0,33 23 0 0 0,-34-24 1 0 0,-3-3 1 0 0,0 1 0 0 0,0-1 0 0 0,0 1 0 0 0,0 0 0 0 0,0-1 1 0 0,0 1-1 0 0,0 0 0 0 0,0 0 0 0 0,-1-1 0 0 0,1 1 0 0 0,0 0 1 0 0,-1 0-1 0 0,2 1 0 0 0,8 14 38 0 0,14 17 25 0 0,-11-18-80 0 0,8 8-58 0 0,-1-4 73 0 0,-18-12 0 0 0,-2-2 0 0 0,0 2 0 0 0,12 6 0 0 0,-7-9 0 0 0,-3-2 0 0 0,0 0 0 0 0,0 0 0 0 0,0 0 0 0 0,0 0 0 0 0,-1 0 0 0 0,1 0 0 0 0,1 3 0 0 0,5 6 17 0 0,-7-9-13 0 0,1-1 1 0 0,-1 1-1 0 0,0-1 0 0 0,0 1 1 0 0,0 0-1 0 0,0-1 0 0 0,0 1 0 0 0,0 0 1 0 0,0 0-1 0 0,0 3 0 0 0,-1-4-4 0 0,1 0 0 0 0,-1 0 0 0 0,1 0 0 0 0,-1 0 0 0 0,1 0 0 0 0,-1-1 0 0 0,1 1 0 0 0,0 0 0 0 0,0 0 0 0 0,-1 0 0 0 0,3 1 0 0 0,-2-1 0 0 0,-1-1 0 0 0,1 1 0 0 0,0 0 0 0 0,0 0 0 0 0,-1-1 0 0 0,1 1 0 0 0,0 0 0 0 0,-1 0 0 0 0,1 0 0 0 0,-1 0 0 0 0,1 0 0 0 0,-1 0 0 0 0,1 1 0 0 0,-1 4 0 0 0,0-5 0 0 0,0 0 0 0 0,0 0 0 0 0,0 0 0 0 0,1 0 0 0 0,-1 0 0 0 0,0 0 0 0 0,1 0 0 0 0,-1 0 0 0 0,0 0 0 0 0,1 0 0 0 0,-1 0 0 0 0,1-1 0 0 0,0 1 0 0 0,-1 0 0 0 0,1 0 0 0 0,0 0 0 0 0,-1-1 0 0 0,2 2 0 0 0,2 4 0 0 0,-4-5 0 0 0,1 0 0 0 0,0 1 0 0 0,-1-1 0 0 0,1 0 0 0 0,0 0 0 0 0,0 0 0 0 0,0-1 0 0 0,0 1 0 0 0,0 0 0 0 0,0 0 0 0 0,0 0 0 0 0,0-1 0 0 0,0 1 0 0 0,1 0 0 0 0,0 0 0 0 0,10 16 0 0 0,-8-13 0 0 0,0-1 0 0 0,0 1 0 0 0,-1 0 0 0 0,6 7 0 0 0,25 29 0 0 0,-31-37 0 0 0,10 11 0 0 0,-10-8 0 0 0,-3-4 0 0 0,1 0 0 0 0,0-1 0 0 0,-1 1 0 0 0,1-1 0 0 0,0 1 0 0 0,0-1 0 0 0,0 1 0 0 0,0-1 0 0 0,0 0 0 0 0,3 3 0 0 0,10 13 0 0 0,-4 0 0 0 0,-2-8 0 0 0,-8-7 0 0 0,-1 1 0 0 0,11 13 0 0 0,0-3 0 0 0,-4-6 0 0 0,-1 0 0 0 0,0 1 0 0 0,0 0 0 0 0,0 1 0 0 0,-1-1 0 0 0,4 11 0 0 0,-3-11 0 0 0,12 19 0 0 0,-7-3 0 0 0,-8-19 0 0 0,-1-1 0 0 0,1 0 0 0 0,0 0 0 0 0,0 0 0 0 0,1 0 0 0 0,3 6 0 0 0,-4-9 0 0 0,-1 1 0 0 0,-1 0 0 0 0,1-1 0 0 0,0 1 0 0 0,0 0 0 0 0,0 0 0 0 0,-1-1 0 0 0,1 1 0 0 0,-1 3 0 0 0,7 13 0 0 0,-6-15-7 0 0,1-1 0 0 0,-1 1-1 0 0,1 0 1 0 0,-1-1 0 0 0,0 1 0 0 0,0 0 0 0 0,0 0-1 0 0,0 0 1 0 0,-1 0 0 0 0,2 4 0 0 0,-2-5 6 0 0,0 2 1 0 0,2 0 0 0 0,6 6 0 0 0,12 29 0 0 0,-13-23 0 0 0,-6-13 0 0 0,0 0 0 0 0,1 0 0 0 0,-1 0 0 0 0,1 1 0 0 0,3 3 0 0 0,-5-7 0 0 0,1 0 0 0 0,-1 1 0 0 0,0-1 0 0 0,0 0 0 0 0,0 0 0 0 0,1 1 0 0 0,-1-1 0 0 0,0 0 0 0 0,0 0 0 0 0,0 1 0 0 0,0-1 0 0 0,1 0 0 0 0,-1 1 0 0 0,0-1 0 0 0,0 0 0 0 0,0 1 0 0 0,0-1 0 0 0,0 0 0 0 0,0 1 0 0 0,0-1 0 0 0,0 0 0 0 0,0 0 0 0 0,0 1 0 0 0,0 0 0 0 0,0 0 0 0 0,0 0 0 0 0,0 0 0 0 0,0 0 0 0 0,0 0 0 0 0,0 1 0 0 0,0-1 0 0 0,0 0 0 0 0,1 0 0 0 0,-1 0 0 0 0,0 0 0 0 0,1 0 0 0 0,-1 0 0 0 0,1 0 0 0 0,-1 0 0 0 0,2 2 0 0 0,1 3 0 0 0,8 19 0 0 0,-10-19 0 0 0,9 16 0 0 0,7 10 0 0 0,-16-30 0 0 0,-1-1 0 0 0,1 0 0 0 0,0 1 0 0 0,-1-1 0 0 0,1 1 0 0 0,-1-1 0 0 0,0 1 0 0 0,1-1 0 0 0,-1 1 0 0 0,0-1 0 0 0,0 3 0 0 0,0-1 0 0 0,3 8 0 0 0,3 2 8 0 0,-4-7 3 0 0,1 0 1 0 0,-1-1-1 0 0,6 8 0 0 0,-7-12-9 0 0,0 1-1 0 0,-1-1 0 0 0,1 0 0 0 0,-1 0 1 0 0,1 1-1 0 0,-1-1 0 0 0,0 0 0 0 0,0 1 0 0 0,1-1 1 0 0,-1 3-1 0 0,0-3-1 0 0,0 0-1 0 0,0 0 1 0 0,0 1 0 0 0,1-1 0 0 0,-1 0-1 0 0,0 0 1 0 0,1 1 0 0 0,-1-1 0 0 0,1 0 0 0 0,-1 0-1 0 0,2 2 1 0 0,4 5 0 0 0,0 5 0 0 0,6 3 0 0 0,-10-13 0 0 0,0 1 0 0 0,1 0 0 0 0,-2-1 0 0 0,1 1 0 0 0,0 0 0 0 0,-1 0 0 0 0,0 0 0 0 0,1 6 0 0 0,-1-8 0 0 0,-1 0 0 0 0,10 11 0 0 0,-9-11 0 0 0,1 0 0 0 0,-1 0 0 0 0,0 1 0 0 0,0-1 0 0 0,0 0 0 0 0,0 1 0 0 0,0-1 0 0 0,0 1 0 0 0,-1-1 0 0 0,1 3 0 0 0,4 18 0 0 0,1 7 0 0 0,-5-27 0 0 0,-1-1 0 0 0,-1 16 0 0 0,1-14 0 0 0,0 0 0 0 0,1 0 0 0 0,-1 0 0 0 0,1-1 0 0 0,0 1 0 0 0,0 0 0 0 0,0 0 0 0 0,1-1 0 0 0,-1 1 0 0 0,1-1 0 0 0,0 1 0 0 0,3 4 0 0 0,-3-6 0 0 0,-1-1 0 0 0,-1 1 0 0 0,9 19 0 0 0,-5-11 0 0 0,8 15 0 0 0,-9-21 0 0 0,-2-3 0 0 0,-1 0 0 0 0,1 0 0 0 0,0 0 0 0 0,-1 0 0 0 0,1 1 0 0 0,-1-1 0 0 0,1 0 0 0 0,-1 0 0 0 0,1 0 0 0 0,-1 0 0 0 0,0 1 0 0 0,1-1 0 0 0,-1 0 0 0 0,0 0 0 0 0,0 1 0 0 0,0 0 0 0 0,0-2 0 0 0,0 1 0 0 0,0-1 0 0 0,0 1 0 0 0,0-1 0 0 0,0 0 0 0 0,0 1 0 0 0,0-1 0 0 0,0 0 0 0 0,0 1 0 0 0,0-1 0 0 0,0 1 0 0 0,0-1 0 0 0,1 0 0 0 0,-1 1 0 0 0,0-1 0 0 0,0 0 0 0 0,0 1 0 0 0,1-1 0 0 0,-1 0 0 0 0,0 0 0 0 0,0 1 0 0 0,1-1 0 0 0,7 8 0 0 0,-5 1 0 0 0,2 21 0 0 0,-5-29 0 0 0,0 1 0 0 0,0-1 0 0 0,-1 1 0 0 0,1-1 0 0 0,0 0 0 0 0,0 1 0 0 0,0-1 0 0 0,1 1 0 0 0,-1-1 0 0 0,0 1 0 0 0,0-1 0 0 0,1 0 0 0 0,-1 1 0 0 0,1-1 0 0 0,0 3 0 0 0,2 3 0 0 0,-2 4 0 0 0,3-2 0 0 0,9 30 11 0 0,-12-37-8 0 0,0-1 0 0 0,0 1 0 0 0,-1-1 0 0 0,1 0 0 0 0,-1 1 1 0 0,1 0-1 0 0,-1-1 0 0 0,1 1 0 0 0,-1-1 0 0 0,0 1 0 0 0,0 2 0 0 0,0-3-2 0 0,0-1 0 0 0,0 1-1 0 0,0-1 1 0 0,0 0 0 0 0,0 1-1 0 0,0-1 1 0 0,1 1 0 0 0,-1-1 0 0 0,0 0-1 0 0,0 1 1 0 0,0-1 0 0 0,0 0-1 0 0,0 1 1 0 0,1-1 0 0 0,-1 0-1 0 0,0 1 1 0 0,0-1 0 0 0,1 0-1 0 0,-1 1 1 0 0,0-1 0 0 0,0 0-1 0 0,1 1 1 0 0,6 7-1 0 0,-7 2 0 0 0,0-7 0 0 0,0-3 0 0 0,8 27 0 0 0,12 31 0 0 0,-16-39 0 0 0,2 2 0 0 0,-4-18 0 0 0,-1 4 0 0 0,2 12 0 0 0,-2-3 0 0 0,0-14 0 0 0,4 11 0 0 0,2 4 0 0 0,-5-12 0 0 0,-2-3 0 0 0,1 0 0 0 0,-1 0 0 0 0,0-1 0 0 0,1 1 0 0 0,-1 0 0 0 0,0 0 0 0 0,0 0 0 0 0,0 0 0 0 0,0 0 0 0 0,0 0 0 0 0,-1-1 0 0 0,1 1 0 0 0,-1 2 0 0 0,0 10 0 0 0,2-11 0 0 0,1-1 0 0 0,-1 10 0 0 0,-2-8 0 0 0,0-2 0 0 0,-2 23 0 0 0,2-15 0 0 0,-1 1 0 0 0,0 2 0 0 0,1 4 0 0 0,1-16 0 0 0,-6 13 0 0 0,4-6-16 0 0,1 4-2 0 0,1-10 18 0 0,0 1 0 0 0,0 0 0 0 0,-1-1 1 0 0,1 1-1 0 0,-1 0 0 0 0,1-1 0 0 0,-1 1 1 0 0,0-1-1 0 0,-2 5 0 0 0,-1 4 0 0 0,5-7 0 0 0,-5 17 0 0 0,4-18 0 0 0,-3 3 0 0 0,-6 10 0 0 0,9-13 3 0 0,-1 1-3 0 0,-8 6-19 0 0,6-7 3 0 0,-19 11 16 0 0,9-7 0 0 0,2 1 0 0 0,0 0 0 0 0,-2-1 0 0 0,-2-2 0 0 0,1 2 56 0 0,8-4 13 0 0,-20-1-34 0 0,23-2-38 0 0,-11 6 26 0 0,12-4-3 0 0,0-1 0 0 0,0 0 0 0 0,0 0 1 0 0,0 0-1 0 0,0-1 0 0 0,-1 1 0 0 0,1-1 0 0 0,0 1 0 0 0,0-1 0 0 0,-1 1 0 0 0,-3-1 0 0 0,5 0-128 0 0,-24-4 11 0 0,3 1 108 0 0,18 3 1 0 0,-1 0 0 0 0,1-1 0 0 0,-1 0 0 0 0,1 0 1 0 0,0 0-1 0 0,-7-2 0 0 0,-1-2-12 0 0,1 0 0 0 0,-2 0 0 0 0,11 3 0 0 0,-1 1 0 0 0,0 0-1 0 0,0 0 1 0 0,0 0 0 0 0,0 0-1 0 0,0 1 1 0 0,0-1 0 0 0,-5 0 0 0 0,2 1-14 0 0,4 0-37 0 0,-8-3 166 0 0,5 1-62 0 0,-22-7-169 0 0,26 8 123 0 0,-1 1-1 0 0,0-1 0 0 0,1 1 1 0 0,-1-1-1 0 0,0 1 0 0 0,1-1 0 0 0,-1 1 1 0 0,0 0-1 0 0,-1 0 0 0 0,-8-1 58 0 0,1-1 0 0 0,-16-4 0 0 0,-7-6-64 0 0,10 6 0 0 0,10 0 0 0 0,-9-2 0 0 0,0 1 0 0 0,-27-4 0 0 0,48 11 0 0 0,1 0 0 0 0,-1 0 0 0 0,0 0 0 0 0,1 0 0 0 0,-1 0 0 0 0,1 0 0 0 0,-1 0 0 0 0,1 0 0 0 0,-1 0 0 0 0,0 0 0 0 0,1-1 0 0 0,-1 1 0 0 0,1 0 0 0 0,-1-1 0 0 0,1 1 0 0 0,-1 0 0 0 0,1-1 0 0 0,-1 1 0 0 0,1 0 0 0 0,0-1 0 0 0,-1 1 0 0 0,0-1 0 0 0,-1-2 0 0 0,-33-12 0 0 0,26 11 0 0 0,-27-15 0 0 0,29 17 0 0 0,7 2 0 0 0,-1 0 0 0 0,1 0 0 0 0,-1 0 0 0 0,1 0 0 0 0,-1 0 0 0 0,1 0 0 0 0,-1 0 0 0 0,1 0 0 0 0,-1 0 0 0 0,1-1 0 0 0,-1 1 0 0 0,1 0 0 0 0,-1 0 0 0 0,1 0 0 0 0,-1-1 0 0 0,1 1 0 0 0,-1 0 0 0 0,1-1 0 0 0,-1 1 0 0 0,1 0 0 0 0,0-1 0 0 0,-1 1 0 0 0,1 0 0 0 0,0-1 0 0 0,-1 1 0 0 0,1-1 0 0 0,0 1 0 0 0,0-1 0 0 0,-1 1 0 0 0,1-1 0 0 0,-2-3 0 0 0,0 2 0 0 0,-11-2 0 0 0,12 4 0 0 0,0 0 0 0 0,0 0 0 0 0,0 0 0 0 0,0 0 0 0 0,1-1 0 0 0,-1 1 0 0 0,0 0 0 0 0,0-1 0 0 0,0 1 0 0 0,1 0 0 0 0,-1-1 0 0 0,0 1 0 0 0,0-1 0 0 0,1 1 0 0 0,-1-1 0 0 0,0 1 0 0 0,1-1 0 0 0,-1 0 0 0 0,1 1 0 0 0,-1-1 0 0 0,1 0 0 0 0,-1 0 0 0 0,-3-4 0 0 0,1 3 0 0 0,1 1 0 0 0,0 0 0 0 0,0-1 0 0 0,0 0 0 0 0,0 0 0 0 0,0 1 0 0 0,0-1 0 0 0,1 0 0 0 0,-1 0 0 0 0,0-1 0 0 0,1 1 0 0 0,0 0 0 0 0,-2-3 0 0 0,3 3 0 0 0,-1 1 0 0 0,0-1 0 0 0,0 1 0 0 0,0-1 0 0 0,0 1 0 0 0,0 0 0 0 0,0-1 0 0 0,0 1 0 0 0,-1-1 0 0 0,1 1 0 0 0,1 1 0 0 0,-1-1 0 0 0,1 0 0 0 0,-1 0 0 0 0,1 1 0 0 0,-1-1 0 0 0,1 0 0 0 0,-1 0 0 0 0,1 0 0 0 0,0 0 0 0 0,0 0 0 0 0,-1 1 0 0 0,1-1 0 0 0,0-1 0 0 0,-4-10 0 0 0,1 6-20 0 0,2 4 7 0 0,0-1 1 0 0,-1 1-1 0 0,1 0 0 0 0,-1-1 0 0 0,1 1 0 0 0,-1 0 1 0 0,0 0-1 0 0,0 0 0 0 0,0 0 0 0 0,0 0 1 0 0,-2-1-1 0 0,3 2-2 0 0,0 0 0 0 0,0 0 1 0 0,0 0-1 0 0,0-1 0 0 0,1 1 1 0 0,-1 0-1 0 0,0 0 0 0 0,1-1 0 0 0,-2-1 1 0 0,2 1 31 0 0,0 1 1 0 0,-1 0-1 0 0,1 0 1 0 0,-1 0-1 0 0,0 0 1 0 0,1-1-1 0 0,-1 1 1 0 0,0 0-1 0 0,-1-2 1 0 0,-1-1 38 0 0,-6-18-31 0 0,2 5-25 0 0,0 7 0 0 0,1-2 12 0 0,4 9 7 0 0,0 2-16 0 0,1-1 0 0 0,-1 0 1 0 0,0 0-1 0 0,1 1 0 0 0,-1-1 0 0 0,1 0 0 0 0,0-1 0 0 0,0 1 1 0 0,0 0-1 0 0,0 0 0 0 0,0 0 0 0 0,-1-4 0 0 0,-8-22-3 0 0,3 11 64 0 0,-14-24 0 0 0,19 39-64 0 0,0-1 0 0 0,0 0 0 0 0,0 1 0 0 0,1-1 0 0 0,-1 0 0 0 0,1 0 0 0 0,-2-6 0 0 0,2 7 0 0 0,-5-15 89 0 0,1 7 38 0 0,-6-9-63 0 0,2-3-64 0 0,8 20 0 0 0,0-1 0 0 0,0 1 0 0 0,0 0 0 0 0,0 0 0 0 0,0 0 0 0 0,0 0 0 0 0,0 0 0 0 0,-1 0 0 0 0,-1-2 0 0 0,1 0 0 0 0,0 1 0 0 0,0 0 0 0 0,0-1 0 0 0,1 0 0 0 0,-2-5 0 0 0,2 6 0 0 0,-1-1 0 0 0,1 1 0 0 0,0-1 0 0 0,-1 1 0 0 0,0 0 0 0 0,-4-6 0 0 0,-9-12-2 0 0,12 17 15 0 0,0-1 0 0 0,0 1 1 0 0,0 0-1 0 0,-6-5 0 0 0,-9-16 147 0 0,16 22-158 0 0,1 0 1 0 0,-1 1-1 0 0,0-1 0 0 0,1 0 1 0 0,-1 0-1 0 0,-1-6 0 0 0,-2-3-18 0 0,-8-14 7 0 0,-11-20 34 0 0,16 33-4 0 0,-4-6 22 0 0,2 9-34 0 0,7 6-1 0 0,-1 0 0 0 0,0 0 0 0 0,0 1-1 0 0,0-1 1 0 0,0 1 0 0 0,-6-3 0 0 0,7 4-3 0 0,0 0-1 0 0,0 0 1 0 0,1 0 0 0 0,-1 0 0 0 0,1-1-1 0 0,-1 1 1 0 0,1-1 0 0 0,-4-5-1 0 0,-9-9 18 0 0,-3-2-22 0 0,-5-4 0 0 0,1 1 0 0 0,21 21 0 0 0,0 1 0 0 0,1-1 0 0 0,-1 1 0 0 0,0-1 0 0 0,0 0 0 0 0,0 1 0 0 0,0-1 0 0 0,0 0 0 0 0,1 0 0 0 0,-1 1 0 0 0,0-1 0 0 0,1 0 0 0 0,-1 0 0 0 0,0-2 0 0 0,-2-1 0 0 0,-5-6 0 0 0,8 9 0 0 0,-1 0 0 0 0,0-1 0 0 0,0 1 0 0 0,0 0 0 0 0,0 0 0 0 0,0 0 0 0 0,0 0 0 0 0,0 0 0 0 0,-2-1 0 0 0,-16-19 0 0 0,0 0 0 0 0,1 2 53 0 0,15 16-51 0 0,0 1 0 0 0,1-1 0 0 0,-1 0 0 0 0,1 1 0 0 0,0-1 0 0 0,-3-4 0 0 0,-10-11-5 0 0,-2-6 3 0 0,0 2 0 0 0,14 19 9 0 0,1 0 0 0 0,-1-1 0 0 0,1 1 0 0 0,0-1 0 0 0,0 1-1 0 0,0-1 1 0 0,1 1 0 0 0,-3-9 0 0 0,2 9-20 0 0,1 0-1 0 0,-1-1 0 0 0,1 1 1 0 0,-1 0-1 0 0,-3-3 1 0 0,0-3-8 0 0,3 6 19 0 0,0 0 0 0 0,0 0 0 0 0,-1 0 0 0 0,1 0 0 0 0,-1 0 0 0 0,0 1 0 0 0,-3-4 0 0 0,4 4 0 0 0,0 0 0 0 0,0 0 0 0 0,0-1 0 0 0,1 1 0 0 0,-1-1 0 0 0,1 1 0 0 0,0-1 0 0 0,-1 1 0 0 0,1-1 0 0 0,0-3 0 0 0,-11-17 0 0 0,-9-16 0 0 0,4 11 0 0 0,1 3 0 0 0,2 2 0 0 0,6 8 0 0 0,5 10 0 0 0,-5-14 0 0 0,7 18 0 0 0,0 0 0 0 0,0 1 0 0 0,1-1 0 0 0,-1 0 0 0 0,0 0 0 0 0,1 0 0 0 0,-1 0 0 0 0,0 1 0 0 0,1-1 0 0 0,-1 0 0 0 0,1 0 0 0 0,0 0 0 0 0,-1-2 0 0 0,-4-3 0 0 0,-14-14 0 0 0,7 9 10 0 0,9 10 1 0 0,1-1 0 0 0,-1 0-1 0 0,1 0 1 0 0,0-1 0 0 0,0 1 0 0 0,0 0-1 0 0,0-1 1 0 0,0 1 0 0 0,0-1-1 0 0,-2-4 1 0 0,4 7 0 0 0,0-1 0 0 0,0 1 0 0 0,0-1 0 0 0,0 1 0 0 0,-1-1 0 0 0,1 0 0 0 0,0 1 0 0 0,0 0 0 0 0,-1-1 0 0 0,1 1 0 0 0,0-1 0 0 0,-1 1 0 0 0,1-1 0 0 0,-1 1 0 0 0,1 0 0 0 0,0-1 0 0 0,-1 1 0 0 0,1 0 0 0 0,-1-1 0 0 0,1 1 0 0 0,-2-1 0 0 0,2 1-10 0 0,0 0 0 0 0,-1 0 0 0 0,1 0 0 0 0,-1 0 0 0 0,1-1 0 0 0,0 1 0 0 0,-1 0 0 0 0,1 0 0 0 0,0-1 0 0 0,-1 1 0 0 0,1 0 0 0 0,0-1 0 0 0,0 1 0 0 0,-1 0 0 0 0,1-1 0 0 0,0 1 0 0 0,0-1 0 0 0,-1 1 0 0 0,1 0 0 0 0,0-1 0 0 0,0 1 0 0 0,0-1 0 0 0,0 1 0 0 0,0-1 0 0 0,0 1 0 0 0,-1 0 0 0 0,1-1 0 0 0,0 1 0 0 0,0-1 0 0 0,1 0 0 0 0,-21-17-386 0 0,20 18 385 0 0,-2-2 23 0 0,1 1-1 0 0,-1-1 0 0 0,1 0 1 0 0,0 0-1 0 0,0 0 0 0 0,0 0 1 0 0,0 0-1 0 0,0 0 1 0 0,0 0-1 0 0,1 0 0 0 0,-1 0 1 0 0,1 0-1 0 0,-1-4 0 0 0,-10-6-324 0 0,10 11 301 0 0,1 0 0 0 0,0 0 0 0 0,0 1-1 0 0,0-1 1 0 0,0 0 0 0 0,-1 1 0 0 0,1-1 0 0 0,0 0 0 0 0,-1 1 0 0 0,1-1 0 0 0,0 0 0 0 0,-1 1 0 0 0,1-1-1 0 0,-1 1 1 0 0,1-1 0 0 0,-1 1 0 0 0,1-1 0 0 0,-1 1 0 0 0,0-1 0 0 0,0 0 0 0 0,-18-14 5 0 0,17 15-4 0 0,1-1 0 0 0,0 0 0 0 0,0-1 0 0 0,0 1 0 0 0,0 0 0 0 0,0 0 0 0 0,0 0 0 0 0,0-1 0 0 0,1 1 0 0 0,-1 0 0 0 0,0-1 0 0 0,1 1 0 0 0,-1-1 0 0 0,1 1 0 0 0,-1-4 0 0 0,0 5 0 0 0,1-1 0 0 0,0 1 0 0 0,0-1 0 0 0,-1 0 0 0 0,1 1 0 0 0,0-1 0 0 0,-1 1 0 0 0,1-1 0 0 0,0 1 0 0 0,-1-1 0 0 0,1 1 0 0 0,-1-1 0 0 0,1 1 0 0 0,-1-1 0 0 0,1 1 0 0 0,-1 0 0 0 0,1-1 0 0 0,-1 1 0 0 0,0 0 0 0 0,1-1 0 0 0,-1 1 0 0 0,-1 0 0 0 0,2-1 0 0 0,-1 1 0 0 0,0 0 0 0 0,1 0 0 0 0,-1 0 0 0 0,1-1 0 0 0,-1 1 0 0 0,1 0 0 0 0,-1-1 0 0 0,1 1 0 0 0,-1 0 0 0 0,1-1 0 0 0,-1 1 0 0 0,1-1 0 0 0,-1 1 0 0 0,1-1 0 0 0,0 1 0 0 0,-1-1 0 0 0,1 1 0 0 0,0-1 0 0 0,-1 1 0 0 0,1-1 0 0 0,0 1 0 0 0,0-1 0 0 0,-1 0 0 0 0,1 1 0 0 0,0-1 0 0 0,0 1 0 0 0,0-1 0 0 0,0-1 0 0 0,-4-10 0 0 0,4 5 0 0 0,0 6 0 0 0,1 1 0 0 0,-1-1 0 0 0,0 0 0 0 0,0 1 0 0 0,0-1 0 0 0,0 0 0 0 0,0 1 0 0 0,0-1 0 0 0,0 0 0 0 0,-1 1 0 0 0,1-1 0 0 0,0 0 0 0 0,0 1 0 0 0,0-1 0 0 0,-1 1 0 0 0,1-1 0 0 0,0 0 0 0 0,-1 1 0 0 0,1-1 0 0 0,-1 0 0 0 0,-2-7 0 0 0,2 7 0 0 0,1 1 0 0 0,0-1 0 0 0,0 1 0 0 0,0-1 0 0 0,0 0 0 0 0,-1 1 0 0 0,1-1 0 0 0,0 1 0 0 0,-1-1 0 0 0,1 1 0 0 0,0-1 0 0 0,-1 1 0 0 0,1-1 0 0 0,-1 1 0 0 0,1-1 0 0 0,0 1 0 0 0,-2-1 0 0 0,-3-1 0 0 0,4 1 0 0 0,1 1 0 0 0,-1 0 0 0 0,0-1 0 0 0,1 1 0 0 0,-1 0 0 0 0,0-1 0 0 0,1 1 0 0 0,-1-1 0 0 0,0 1 0 0 0,1-1 0 0 0,-1 1 0 0 0,1-1 0 0 0,-1 0 0 0 0,1 1 0 0 0,-1-1 0 0 0,1 0 0 0 0,0 1 0 0 0,-1-1 0 0 0,1 0 0 0 0,0 1 0 0 0,-1-1 0 0 0,1 0 0 0 0,0-1 0 0 0,-16-30 0 0 0,15 27 0 0 0,0 1 0 0 0,-1-1 0 0 0,1 0 0 0 0,-1 0 0 0 0,0 1 0 0 0,0-1 0 0 0,-4-5 0 0 0,5 9 0 0 0,1 0 0 0 0,-1 1 0 0 0,1-1 0 0 0,0 0 0 0 0,-1 0 0 0 0,1 0 0 0 0,0 0 0 0 0,0 0 0 0 0,-1 1 0 0 0,1-1 0 0 0,0 0 0 0 0,0 0 0 0 0,0 0 0 0 0,0-1 0 0 0,1 1 0 0 0,-1 0 0 0 0,0 0 0 0 0,0 1 0 0 0,0-1 0 0 0,0 0 0 0 0,0 1 0 0 0,0-1 0 0 0,-1 0 0 0 0,1 1 0 0 0,0-1 0 0 0,0 0 0 0 0,0 1 0 0 0,-1-1 0 0 0,1 1 0 0 0,0-1 0 0 0,-1 0 0 0 0,1 1 0 0 0,-1-2 0 0 0,-2 1 0 0 0,2 1 0 0 0,0-1 0 0 0,1 1 0 0 0,-1 0 0 0 0,0 0 0 0 0,1-1 0 0 0,-1 1 0 0 0,0 0 0 0 0,1-1 0 0 0,-1 1 0 0 0,1-1 0 0 0,-1 1 0 0 0,1-1 0 0 0,-1 1 0 0 0,1-1 0 0 0,-1 1 0 0 0,1-1 0 0 0,-1 1 0 0 0,1-1 0 0 0,0 0 0 0 0,-1 1 0 0 0,1-2 0 0 0,-9-8 0 0 0,8 8 0 0 0,-1 0 0 0 0,0-1 0 0 0,1 1 0 0 0,-1 0 0 0 0,1 0 0 0 0,0-1 0 0 0,-2-2 0 0 0,3 4 0 0 0,-1 0 0 0 0,1 0 0 0 0,-1 1 0 0 0,1-1 0 0 0,-1 0 0 0 0,1 0 0 0 0,-1 1 0 0 0,0-1 0 0 0,1 0 0 0 0,-1 1 0 0 0,0-1 0 0 0,1 1 0 0 0,-3-2 0 0 0,3 2 0 0 0,-1 0 0 0 0,1-1 0 0 0,-1 1 0 0 0,0 0 0 0 0,1-1 0 0 0,-1 1 0 0 0,1-1 0 0 0,-1 1 0 0 0,1-1 0 0 0,-1 0 0 0 0,1 1 0 0 0,-1-1 0 0 0,1 1 0 0 0,0-1 0 0 0,-1 0 0 0 0,1 1 0 0 0,0-1 0 0 0,-1-1 0 0 0,1-1 0 0 0,0 1 0 0 0,-1 0 0 0 0,1 0 0 0 0,0 0 0 0 0,-1 0 0 0 0,1 0 0 0 0,-1 0 0 0 0,0 0 0 0 0,0 0 0 0 0,0 0 0 0 0,0 1 0 0 0,0-1 0 0 0,-2-3 0 0 0,2 4 0 0 0,0 0 0 0 0,1 0 0 0 0,-1 0-1 0 0,1 0 1 0 0,-1 0 0 0 0,1 0 0 0 0,0 0-1 0 0,-1 0 1 0 0,1 0 0 0 0,0 0 0 0 0,0 0 0 0 0,-1-3-1 0 0,1 3 3 0 0,0 0-1 0 0,0 0 0 0 0,0 0 0 0 0,0 0 1 0 0,0 0-1 0 0,-1 0 0 0 0,1 0 0 0 0,0-1 0 0 0,-1 1 1 0 0,0-1-1 0 0,-3-3 19 0 0,3 4-18 0 0,1 0 0 0 0,-1 0 0 0 0,0 0 1 0 0,0-1-1 0 0,0 1 0 0 0,1 0 0 0 0,-1-1 0 0 0,1 1 0 0 0,-1 0 0 0 0,1-1 0 0 0,-1 1 0 0 0,1-1 0 0 0,0 1 0 0 0,0-1 0 0 0,0-1 0 0 0,0 3-2 0 0,0-1 0 0 0,0 1 1 0 0,0 0-1 0 0,0-1 0 0 0,0 1 0 0 0,0-1 0 0 0,0 1 0 0 0,0 0 1 0 0,0-1-1 0 0,0 1 0 0 0,-1 0 0 0 0,1-1 0 0 0,0 1 0 0 0,0 0 0 0 0,0-1 1 0 0,0 1-1 0 0,0 0 0 0 0,-1-1 0 0 0,1 1 0 0 0,0 0 0 0 0,0-1 1 0 0,-1 1-1 0 0,0-1-5 0 0,0 0 1 0 0,1 0-1 0 0,-1 0 1 0 0,0 0-1 0 0,1 0 0 0 0,-1 0 1 0 0,1-1-1 0 0,-1 1 1 0 0,1 0-1 0 0,-1 0 1 0 0,1 0-1 0 0,0-1 1 0 0,-1-1-1 0 0,-7-23-7 0 0,4 15 12 0 0,0-2 0 0 0,4 11 0 0 0,0 0 0 0 0,-1 0 0 0 0,1 0 0 0 0,-1 0 0 0 0,0 0 0 0 0,0 0 0 0 0,1 0 0 0 0,-1 1 0 0 0,0-1 0 0 0,0 0 0 0 0,-2-1 0 0 0,-5-13 0 0 0,7 9 16 0 0,0 4 11 0 0,-14-24-6 0 0,9 12-21 0 0,-5-9 0 0 0,4 10 0 0 0,8 8 0 0 0,-1 6 0 0 0,1 0 0 0 0,-1-1 0 0 0,0 1 0 0 0,0 0 0 0 0,0 0 0 0 0,0-1 0 0 0,0 1 0 0 0,0 0 0 0 0,0 0 0 0 0,0-1 0 0 0,0 1 0 0 0,0 0 0 0 0,0 0 0 0 0,0-1 0 0 0,0 1 0 0 0,0 0 0 0 0,0 0 0 0 0,0-1 0 0 0,0 1 0 0 0,0 0 0 0 0,0 0 0 0 0,0-1 0 0 0,0 1 0 0 0,0 0 0 0 0,0 0 0 0 0,-1-1 0 0 0,1 1 0 0 0,-19-38 0 0 0,11 22 0 0 0,8 14 0 0 0,-1 0 0 0 0,0 0 0 0 0,0 1 0 0 0,1-1 0 0 0,-1 0 0 0 0,-1 0 0 0 0,1 1 0 0 0,0-1 0 0 0,-2-2 0 0 0,1 3 0 0 0,1 0 0 0 0,0 0 0 0 0,0 0 0 0 0,-1 0 0 0 0,1 0 0 0 0,0 0 0 0 0,0 0 0 0 0,0 0 0 0 0,1-1 0 0 0,-1 1 0 0 0,0 0 0 0 0,0-1 0 0 0,0-2 0 0 0,-8-13 0 0 0,-1 2 0 0 0,8 12 23 0 0,0-1 0 0 0,0 1 0 0 0,-1 0 0 0 0,1 0 0 0 0,-1 0 0 0 0,-3-2 0 0 0,-22-24 52 0 0,18 17-170 0 0,7 8 82 0 0,1 0 0 0 0,-1 1 0 0 0,-1-1 1 0 0,1 1-1 0 0,-6-5 0 0 0,7 6 13 0 0,0 1 0 0 0,0 0 0 0 0,0-1 0 0 0,0 0 0 0 0,0 0 0 0 0,-2-3 0 0 0,-2-1 0 0 0,-4-2 0 0 0,9 5 0 0 0,0 0 0 0 0,1 3 0 0 0,-1-1 0 0 0,0-1 0 0 0,-1 1 0 0 0,1 0 0 0 0,0 0 0 0 0,0 0 0 0 0,1-1 0 0 0,-1 1 0 0 0,0-1 0 0 0,0 1 0 0 0,1-1 0 0 0,-1 1 0 0 0,0-1 0 0 0,1 1 0 0 0,0-1 0 0 0,-1 1 0 0 0,1-1 0 0 0,0-1 0 0 0,-1 1-3 0 0,1 1 0 0 0,-1-1-1 0 0,0 1 1 0 0,1-1 0 0 0,-1 1-1 0 0,0-1 1 0 0,0 1 0 0 0,0 0 0 0 0,0-1-1 0 0,0 1 1 0 0,0 0 0 0 0,-2-2-1 0 0,-7-8-17 0 0,7 8 21 0 0,1 2 0 0 0,-7-11 0 0 0,5 6 0 0 0,-9-10 0 0 0,-2 1 0 0 0,-6-11 0 0 0,11 20 0 0 0,4 2 0 0 0,1 0 0 0 0,-1-1 0 0 0,-5-5 0 0 0,10 9-4 0 0,0 1 3 0 0,1 0-1 0 0,-1-1 0 0 0,1 1 0 0 0,-1 0 0 0 0,1 0 1 0 0,-1-1-1 0 0,1 1 0 0 0,0-1 0 0 0,-1 1 1 0 0,1 0-1 0 0,-1-1 0 0 0,1 1 0 0 0,0-1 1 0 0,0 1-1 0 0,-1-1 0 0 0,1 1 0 0 0,0-1 0 0 0,0 1 1 0 0,-1-1-1 0 0,1 1 0 0 0,0-1 0 0 0,0 1 1 0 0,0-1-1 0 0,0 1 0 0 0,0-1 0 0 0,0 1 1 0 0,0-2-1 0 0,0 2 3 0 0,0-1 0 0 0,0 1 0 0 0,0-1 0 0 0,0 1 0 0 0,0 0 0 0 0,0-1 0 0 0,0 1 0 0 0,0-1 0 0 0,0 1 0 0 0,-1 0 0 0 0,1-1 0 0 0,0 1 0 0 0,0 0 0 0 0,0-1 0 0 0,0 1 0 0 0,-1 0 0 0 0,1-1 0 0 0,0 1 0 0 0,0 0 0 0 0,-1-1 0 0 0,0 1 0 0 0,-11-13 30 0 0,7 6-31 0 0,0 1 0 0 0,-11-10 0 0 0,14 14 5 0 0,-1 0 0 0 0,1 0 0 0 0,0 0-1 0 0,-1 0 1 0 0,1 0 0 0 0,0-1 0 0 0,-2-2 0 0 0,2 2 9 0 0,-22-17-3 0 0,23 19-11 0 0,0 0 0 0 0,1 0 0 0 0,-1 0 0 0 0,0 1 0 0 0,0-1 0 0 0,0 0 0 0 0,1 0 0 0 0,-1 0 0 0 0,1 0 0 0 0,-1 0 0 0 0,0-2 0 0 0,-9-15 0 0 0,8 15 0 0 0,-3-12 0 0 0,5 13 0 0 0,-9-17-29 0 0,8 17 25 0 0,0 0 0 0 0,0 1 0 0 0,0-1 0 0 0,0 0 1 0 0,0 0-1 0 0,0 0 0 0 0,0-1 0 0 0,0-1 0 0 0,-10-13 4 0 0,3-11 95 0 0,-6 5 135 0 0,12 18-292 0 0,-2 1 1 0 0,-8-20-77 0 0,-16-21 138 0 0,10 18 0 0 0,10 15 0 0 0,0-5 0 0 0,2 8 0 0 0,-2-9 9 0 0,7 16 8 0 0,1-1 0 0 0,-1 1 0 0 0,0 0 0 0 0,0-1 0 0 0,0 1 0 0 0,-1 0 0 0 0,1 0 0 0 0,0 0 0 0 0,-1 0 0 0 0,1 0 0 0 0,-1 0 0 0 0,-2-2-1 0 0,-33-40-237 0 0,17 24 221 0 0,15 15 42 0 0,5 3-34 0 0,-1 1 0 0 0,0 0 0 0 0,1 0 0 0 0,-1 0 0 0 0,0 1-1 0 0,0-1 1 0 0,1 0 0 0 0,-1 0 0 0 0,0 0 0 0 0,0 0-1 0 0,0 1 1 0 0,-2-2 0 0 0,-25-15-88 0 0,10 6 80 0 0,18 11 0 0 0,0 0 0 0 0,-1 0 0 0 0,1 0 0 0 0,-1 0 0 0 0,1 0 0 0 0,0 0 0 0 0,-1-1 0 0 0,1 1 0 0 0,0 0 0 0 0,-1 0 0 0 0,1 0 0 0 0,0-1 0 0 0,-1 1 0 0 0,1 0 0 0 0,0-1 0 0 0,0 1 0 0 0,-1 0 0 0 0,1 0 0 0 0,0-1 0 0 0,0 1 0 0 0,-1 0 0 0 0,1-1 0 0 0,0 1 0 0 0,0-1 0 0 0,0 1 0 0 0,-1-1 0 0 0,1-1 0 0 0,-10-5 0 0 0,8 5 0 0 0,-1 0 0 0 0,0 0 0 0 0,1 0 0 0 0,0 0 0 0 0,-1 0 0 0 0,1-1 0 0 0,0 1 0 0 0,0-1 0 0 0,-2-3 0 0 0,-14-10-19 0 0,15 13 12 0 0,0 1 0 0 0,0-1 0 0 0,0 1 1 0 0,0-1-1 0 0,-2-3 0 0 0,4 3 6 0 0,-1 1 0 0 0,1 0-1 0 0,-1 0 1 0 0,0 0 0 0 0,1 0 0 0 0,-1 0-1 0 0,0 1 1 0 0,0-1 0 0 0,-4-2 0 0 0,-7-8 1 0 0,12 11 0 0 0,0 0 0 0 0,1-1 0 0 0,-1 1 0 0 0,-1 0 0 0 0,1 0 0 0 0,0 0 0 0 0,0 0 0 0 0,0 0 0 0 0,-1 0 0 0 0,1 0 0 0 0,0 0 0 0 0,-1 0 0 0 0,1 1 0 0 0,-1-1 0 0 0,1 0 0 0 0,-3 0 0 0 0,1 1 0 0 0,1-1 0 0 0,0 0 0 0 0,0 0 0 0 0,0 1 0 0 0,0-1 0 0 0,0-1 0 0 0,0 1 0 0 0,0 0 0 0 0,1 0 0 0 0,-1-1 0 0 0,0 1 0 0 0,1-1 0 0 0,-3-1 0 0 0,4 2 0 0 0,0 1 0 0 0,-1 0 0 0 0,1 0 0 0 0,-1-1 0 0 0,1 1 0 0 0,0 0 0 0 0,-1 0 0 0 0,1-1 0 0 0,0 1 0 0 0,-1 0 0 0 0,1-1 0 0 0,0 1 0 0 0,-1 0 0 0 0,1-1 0 0 0,0 1 0 0 0,0 0 0 0 0,-1-1 0 0 0,1 1 0 0 0,0-1 0 0 0,0 1 0 0 0,0 0 0 0 0,0-1 0 0 0,-1 1 0 0 0,1-1 0 0 0,0 1 0 0 0,0-1 0 0 0,-1-2 0 0 0,0 2 0 0 0,0 0 0 0 0,-1 0 0 0 0,1 0 0 0 0,-1 0 0 0 0,1 0 0 0 0,0-1 0 0 0,0 1 0 0 0,0 0 0 0 0,0-1 0 0 0,0 1 0 0 0,0-1 0 0 0,0 1 0 0 0,0-1 0 0 0,0 1 0 0 0,0-3 0 0 0,-1-9 0 0 0,2 12 0 0 0,0-1 0 0 0,0 1 0 0 0,0 0 0 0 0,-1 0 0 0 0,1 0 0 0 0,0 0 0 0 0,0 0 0 0 0,-1 0 0 0 0,1 0 0 0 0,-1 0 0 0 0,1 0 0 0 0,-1 0 0 0 0,1 0 0 0 0,-1 0 0 0 0,0 0 0 0 0,1 0 0 0 0,-2-1 0 0 0,-8-8 0 0 0,7 4 0 0 0,1 2 0 0 0,-16-11 0 0 0,18 15 0 0 0,-1 0 0 0 0,1-1 0 0 0,-1 1 0 0 0,1 0 0 0 0,-1-1 0 0 0,1 1 0 0 0,0-1 0 0 0,-1 1 0 0 0,1 0 0 0 0,-1-1 0 0 0,1 1 0 0 0,0-1 0 0 0,-1 1 0 0 0,1-1 0 0 0,0 1 0 0 0,0-1 0 0 0,-1 1 0 0 0,1-1 0 0 0,0 0 0 0 0,0 1 0 0 0,0-1 0 0 0,0 0 0 0 0,-3-4 0 0 0,-3 0 0 0 0,5 5 0 0 0,1-1 0 0 0,-1 1 0 0 0,0-1 0 0 0,0 0 0 0 0,1 0 0 0 0,-1 1 0 0 0,0-1 0 0 0,1 0 0 0 0,-1 0 0 0 0,1 0 0 0 0,-1 0 0 0 0,1 0 0 0 0,-1 0 0 0 0,1 0 0 0 0,0 0 0 0 0,-1 0 0 0 0,1-1 0 0 0,-1 0 0 0 0,1 0 0 0 0,-1 0 0 0 0,0 0 0 0 0,1 0 0 0 0,-1 0 0 0 0,0 0 0 0 0,0 0 0 0 0,0 1 0 0 0,-1-1 0 0 0,1 0 0 0 0,0 0 0 0 0,-1 1 0 0 0,1-1 0 0 0,-1 1 0 0 0,1 0 0 0 0,-1-1 0 0 0,0 1 0 0 0,1 0 0 0 0,-1 0 0 0 0,0 0 0 0 0,0 0 0 0 0,0 0 0 0 0,-4-1 0 0 0,5 2 0 0 0,-1-1 0 0 0,1 0 0 0 0,-1 0 0 0 0,1 1 0 0 0,-1-1 0 0 0,1 0 0 0 0,-1 0 0 0 0,1 0 0 0 0,0 0 0 0 0,-1-1 0 0 0,1 1 0 0 0,0 0 0 0 0,0 0 0 0 0,0-1 0 0 0,0 1 0 0 0,-1-3 0 0 0,-12-12 0 0 0,14 16 0 0 0,-1-1 0 0 0,0 1 0 0 0,1 0 0 0 0,-1-1 0 0 0,1 1 0 0 0,0-1 0 0 0,-1 1 0 0 0,1 0 0 0 0,-1-1 0 0 0,1 1 0 0 0,0-1 0 0 0,-1 0 0 0 0,1 1 0 0 0,0-1 0 0 0,-1 1 0 0 0,1-2 0 0 0,-5-10 0 0 0,2 6-11 0 0,-9-23-922 0 0,-5 11-1805 0 0,-8-10-1522 0 0,-32-60-10882 0 0,51 76 14114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7:5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216 435 8839 0 0,'0'0'4992'0'0,"-6"7"-3964"0"0,-6 25 72 0 0,11-31-916 0 0,1 1-106 0 0,-1-2-78 0 0,1 1 1 0 0,0-1 0 0 0,0 1 0 0 0,0 0 0 0 0,0-1 0 0 0,0 1 0 0 0,0 0 0 0 0,0-1-1 0 0,0 1 1 0 0,0 0 0 0 0,0-1 0 0 0,0 1 0 0 0,0-1 0 0 0,0 1 0 0 0,1 0 0 0 0,-1-1-1 0 0,0 1 1 0 0,0-1 0 0 0,1 1 0 0 0,-1 0 0 0 0,0-1 0 0 0,1 1 0 0 0,0 0 0 0 0,-1-1 2 0 0,1 0 0 0 0,0 1 0 0 0,-1-1 0 0 0,1 0 1 0 0,-1 0-1 0 0,1 0 0 0 0,0 0 0 0 0,-1 0 1 0 0,1 0-1 0 0,-1 0 0 0 0,1 0 0 0 0,0 0 0 0 0,-1 0 1 0 0,1-1-1 0 0,-1 1 0 0 0,1 0 0 0 0,-1 0 0 0 0,1 0 1 0 0,0-1-1 0 0,21-14 141 0 0,-3-10 64 0 0,-13 19-144 0 0,-6 5-44 0 0,0-2-10 0 0,9-8 33 0 0,-8 10 729 0 0,-3 11-665 0 0,-2-3-72 0 0,-3 11-17 0 0,7-16-17 0 0,-5 10 9 0 0,1-4 133 0 0,4-6-124 0 0,0-1 0 0 0,-1 1 0 0 0,1-1 1 0 0,-1 0-1 0 0,1 1 0 0 0,-1-1 0 0 0,0 0 1 0 0,1 1-1 0 0,-1-1 0 0 0,-1 2 1 0 0,-3 2 13 0 0,1-21 40 0 0,6 5-73 0 0,-2 8 0 0 0,1 0 0 0 0,-1 0 0 0 0,1 0 0 0 0,0 0 0 0 0,0 0 0 0 0,2-4 0 0 0,11-31 0 0 0,-2 2 0 0 0,-11 29-12 0 0,-1 6 11 0 0,0 1 0 0 0,0 0 0 0 0,0 0 0 0 0,0-1 0 0 0,0 1 0 0 0,0 0 0 0 0,0 0-1 0 0,0-1 1 0 0,-1 1 0 0 0,1 0 0 0 0,0 0 0 0 0,0-1 0 0 0,0 1 0 0 0,0 0 0 0 0,0 0 0 0 0,-1 0 0 0 0,1-1 0 0 0,0 1-1 0 0,0 0 1 0 0,0 0 0 0 0,-1 0 0 0 0,1 0 0 0 0,0-1 0 0 0,0 1 0 0 0,-1 0 0 0 0,1 0 0 0 0,0 0 0 0 0,0 0 0 0 0,-1 0-1 0 0,1 0 1 0 0,0 0 0 0 0,0 0 0 0 0,-1 0 0 0 0,1 0 0 0 0,0 0 0 0 0,0 0 0 0 0,-1 0 0 0 0,1 0 0 0 0,0 0 0 0 0,0 0-1 0 0,-1 0 1 0 0,1 0 0 0 0,0 0 0 0 0,0 0 0 0 0,-1 0 0 0 0,1 0 0 0 0,0 0 0 0 0,0 1 0 0 0,-1-1 0 0 0,1 0 0 0 0,0 0-1 0 0,0 0 1 0 0,0 0 0 0 0,-1 1 0 0 0,-3 2 7 0 0,-1 0-1 0 0,1 0 1 0 0,0 0-1 0 0,0 1 1 0 0,0-1-1 0 0,-5 7 1 0 0,-6 5 30 0 0,9-9 5 0 0,1 0-1 0 0,0 1 1 0 0,-6 9 0 0 0,-2 2 41 0 0,-3 11 108 0 0,4-8 4 0 0,8-13-90 0 0,3-5-42 0 0,-1 2-41 0 0,24-18 32 0 0,-17 8-53 0 0,0-1 0 0 0,0 1 0 0 0,-1 0 0 0 0,0-1 0 0 0,4-7 0 0 0,1-1 0 0 0,18-37 0 0 0,-21 40 0 0 0,11-41 0 0 0,-16 49 1 0 0,-1 1-3 0 0,1-10 15 0 0,1 7 46 0 0,-2 4 12 0 0,0 2-54 0 0,-1 0-1 0 0,0 0 1 0 0,0 0 0 0 0,0 0 0 0 0,0 0 0 0 0,0 0 0 0 0,0 0 0 0 0,0-1 0 0 0,0 1 0 0 0,-2 1 0 0 0,0 0 15 0 0,1 0-23 0 0,1 0 1 0 0,-1 0-1 0 0,1 0 0 0 0,0 0 0 0 0,0 0 0 0 0,-2 4 1 0 0,-5 9-11 0 0,1-3 18 0 0,0 0-1 0 0,0 1 1 0 0,-8 25 0 0 0,-7 14 292 0 0,11-22-213 0 0,6-24-85 0 0,10-8 17 0 0,-4 2-26 0 0,0 0 0 0 0,0 0 0 0 0,0-1 0 0 0,0 1 0 0 0,0 0-1 0 0,-1-1 1 0 0,1 1 0 0 0,0 0 0 0 0,0-1 0 0 0,-1 1 0 0 0,1-1 0 0 0,1 0 0 0 0,21-31-2 0 0,-4 7 0 0 0,-16 19 0 0 0,2 1 0 0 0,-1-1 0 0 0,6-5 0 0 0,30-28 0 0 0,-20 21 0 0 0,-13 10 9 0 0,-6 6 18 0 0,-1 0 11 0 0,5-5 11 0 0,-19 10 197 0 0,0-1-188 0 0,6 3-47 0 0,0-1 0 0 0,1 1 0 0 0,-1 0 0 0 0,1 1 0 0 0,0-1 0 0 0,1 1 1 0 0,-1 1-1 0 0,-10 13 0 0 0,4-5 110 0 0,9-9-121 0 0,3-5-76 0 0,11-8 0 0 0,-3-6 76 0 0,1 0 0 0 0,48-53 0 0 0,-38 42 0 0 0,-18 24 1 0 0,0 0-1 0 0,0 0 0 0 0,0 0 1 0 0,0 0-1 0 0,0 0 1 0 0,0 0-1 0 0,1 0 0 0 0,-1 0 1 0 0,0 0-1 0 0,0 0 1 0 0,0 0-1 0 0,0 0 0 0 0,0 0 1 0 0,0 0-1 0 0,0 0 1 0 0,0-1-1 0 0,0 1 0 0 0,0 0 1 0 0,0 0-1 0 0,0 0 1 0 0,0 0-1 0 0,0 0 0 0 0,0 0 1 0 0,0 0-1 0 0,0 0 1 0 0,0 0-1 0 0,0 0 0 0 0,0-1 1 0 0,0 1-1 0 0,0 0 1 0 0,0 0-1 0 0,0 0 0 0 0,0 0 1 0 0,0 0-1 0 0,0 0 1 0 0,0 0-1 0 0,0 0 0 0 0,0 0 1 0 0,0-1-1 0 0,0 1 1 0 0,0 0-1 0 0,0 0 0 0 0,0 0 1 0 0,0 0-1 0 0,0 0 1 0 0,0 0-1 0 0,0 0 0 0 0,0 0 1 0 0,0 0-1 0 0,-1 0 1 0 0,1 0-1 0 0,-7-1 50 0 0,-6 4 62 0 0,-33 17 52 0 0,23-9-167 0 0,13-6 3 0 0,0 1 0 0 0,-14 10 0 0 0,7-4 0 0 0,-30 24 11 0 0,38-30 32 0 0,6-2-34 0 0,8-5-7 0 0,12-4-4 0 0,-13 4 3 0 0,20-6-15 0 0,28-13-6 0 0,-52 20 20 0 0,-1 0 0 0 0,1 0 0 0 0,0 0 0 0 0,0 0 1 0 0,0-1-1 0 0,0 1 0 0 0,0 0 0 0 0,0 0 0 0 0,0 0 0 0 0,0 0 1 0 0,0 0-1 0 0,0 0 0 0 0,0 0 0 0 0,0 0 0 0 0,-1 0 1 0 0,1 0-1 0 0,0 0 0 0 0,0-1 0 0 0,0 1 0 0 0,0 0 1 0 0,0 0-1 0 0,0 0 0 0 0,0 0 0 0 0,0 0 0 0 0,0 0 1 0 0,0 0-1 0 0,0-1 0 0 0,0 1 0 0 0,0 0 0 0 0,0 0 1 0 0,0 0-1 0 0,0 0 0 0 0,0 0 0 0 0,0 0 0 0 0,0 0 1 0 0,0 0-1 0 0,1 0 0 0 0,-1-1 0 0 0,0 1 0 0 0,0 0 1 0 0,0 0-1 0 0,0 0 0 0 0,0 0 0 0 0,0 0 0 0 0,0 0 1 0 0,0 0-1 0 0,0 0 0 0 0,0 0 0 0 0,0 0 0 0 0,0 0 1 0 0,1 0-1 0 0,-1-1 0 0 0,0 1 0 0 0,0 0 0 0 0,0 0 1 0 0,0 0-1 0 0,0 0 0 0 0,0 0 0 0 0,1 0 0 0 0,-9-1 7 0 0,8 1-4 0 0,-6 0 19 0 0,-1 0 1 0 0,1 0 0 0 0,0 1-1 0 0,0 0 1 0 0,0 1-1 0 0,0-1 1 0 0,0 1 0 0 0,0 0-1 0 0,0 1 1 0 0,0-1-1 0 0,1 1 1 0 0,-1 0 0 0 0,1 1-1 0 0,0-1 1 0 0,0 1-1 0 0,0 0 1 0 0,0 0 0 0 0,-7 9-1 0 0,-31 25 42 0 0,69-45-80 0 0,-6-4-131 0 0,-1 0-1 0 0,29-9 1 0 0,-21 10 118 0 0,37-7 0 0 0,-27 7 27 0 0,51-19 0 0 0,-86 28 250 0 0,-25 4-74 0 0,7 1-110 0 0,0 1 0 0 0,0 0 1 0 0,0 1-1 0 0,1 0 0 0 0,0 2 1 0 0,-21 12-1 0 0,22-12-50 0 0,0 1-1 0 0,1-1 0 0 0,0 2 1 0 0,1 0-1 0 0,-15 15 0 0 0,9-7-13 0 0,17-18-1 0 0,1 0-1 0 0,0 0 0 0 0,-1 1 1 0 0,1-1-1 0 0,0 0 0 0 0,-1 0 1 0 0,1 1-1 0 0,0-1 0 0 0,0 0 1 0 0,-1 1-1 0 0,1-1 1 0 0,0 0-1 0 0,0 1 0 0 0,0-1 1 0 0,-1 0-1 0 0,1 1 0 0 0,0-1 1 0 0,0 0-1 0 0,0 1 0 0 0,0-1 1 0 0,0 0-1 0 0,0 1 1 0 0,0-1-1 0 0,0 1 0 0 0,0-1 1 0 0,0 0-1 0 0,0 1 0 0 0,0-1 1 0 0,0 1-1 0 0,0-1 0 0 0,0 0 1 0 0,0 1-1 0 0,0-1 1 0 0,0 0-1 0 0,1 1 0 0 0,-1-1 1 0 0,0 0-1 0 0,0 1 0 0 0,0-1 1 0 0,1 0-1 0 0,-1 1 0 0 0,0-1 1 0 0,0 0-1 0 0,1 1 1 0 0,-1-1-1 0 0,0 0 0 0 0,1 0 1 0 0,-1 0-1 0 0,0 1 0 0 0,1-1 1 0 0,-1 0-1 0 0,0 0 0 0 0,1 0 1 0 0,-1 0-1 0 0,0 0 1 0 0,1 1-1 0 0,-1-1 0 0 0,1 0 1 0 0,-1 0-1 0 0,0 0 0 0 0,1 0 1 0 0,-1 0-1 0 0,0 0 0 0 0,1 0 1 0 0,0-1-1 0 0,5 2-23 0 0,-1-1 1 0 0,1 0-1 0 0,0-1 0 0 0,-1 1 0 0 0,1-1 1 0 0,-1 0-1 0 0,1-1 0 0 0,-1 1 0 0 0,1-1 0 0 0,7-4 1 0 0,3-2 34 0 0,29-19 0 0 0,38-35-10 0 0,-68 50-35 0 0,14-16 0 0 0,-8 7 19 0 0,44-42-122 0 0,-60 58 149 0 0,1-1-1 0 0,-1 0 1 0 0,9-12-1 0 0,2-4 23 0 0,-11 13 10 0 0,-4 9-43 0 0,-1-1 0 0 0,0 1 1 0 0,0 0-1 0 0,0 0 0 0 0,0 0 1 0 0,0-1-1 0 0,0 1 0 0 0,0 0 1 0 0,0 0-1 0 0,0-1 0 0 0,0 1 1 0 0,0 0-1 0 0,0 0 0 0 0,0-1 1 0 0,0 1-1 0 0,0 0 1 0 0,-1 0-1 0 0,1-1 0 0 0,0 1 1 0 0,0 0-1 0 0,0 0 0 0 0,0 0 1 0 0,0-1-1 0 0,0 1 0 0 0,-1 0 1 0 0,1 0-1 0 0,0 0 0 0 0,0 0 1 0 0,-1-1-1 0 0,0 1 3 0 0,0 0 0 0 0,0-1 0 0 0,0 1 0 0 0,0 0 0 0 0,0 0-1 0 0,0 0 1 0 0,0 0 0 0 0,-1 0 0 0 0,1 0 0 0 0,0 0 0 0 0,0 1 0 0 0,0-1 0 0 0,0 0-1 0 0,0 1 1 0 0,0-1 0 0 0,0 0 0 0 0,-2 2 0 0 0,-19 11 119 0 0,14-8-80 0 0,-67 48 122 0 0,55-37-157 0 0,-3 2 167 0 0,-33 39 0 0 0,48-49-141 0 0,-3 5 38 0 0,-14 21 0 0 0,-1 2-18 0 0,21-28-42 0 0,0-1-1 0 0,0 1 1 0 0,1 0 0 0 0,-5 11 0 0 0,4-6-12 0 0,4-13 1 0 0,1 1-1 0 0,-1-1 1 0 0,1 1 0 0 0,0-1-1 0 0,0 1 1 0 0,-1 0 0 0 0,1-1-1 0 0,0 1 1 0 0,0-1-1 0 0,0 1 1 0 0,0 0 0 0 0,0-1-1 0 0,0 1 1 0 0,0-1 0 0 0,0 1-1 0 0,0 0 1 0 0,0-1 0 0 0,0 1-1 0 0,0 0 1 0 0,0-1-1 0 0,0 1 1 0 0,0-1 0 0 0,1 1-1 0 0,-1-1 1 0 0,0 1 0 0 0,1 0-1 0 0,-1-1 1 0 0,0 1-1 0 0,1-1 1 0 0,-1 1 0 0 0,0-1-1 0 0,1 1 1 0 0,-1-1 0 0 0,1 0-1 0 0,-1 1 1 0 0,1-1 0 0 0,-1 0-1 0 0,1 1 1 0 0,-1-1-1 0 0,1 0 1 0 0,-1 1 0 0 0,1-1-1 0 0,0 0 1 0 0,-1 0 0 0 0,1 0-1 0 0,-1 0 1 0 0,1 1-1 0 0,0-1 1 0 0,-1 0 0 0 0,1 0-1 0 0,-1 0 1 0 0,2 0 0 0 0,2 0-10 0 0,0 0 0 0 0,0 0 0 0 0,-1 0 0 0 0,1-1 1 0 0,0 1-1 0 0,7-3 0 0 0,-2-1-1 0 0,-1 1-1 0 0,-1-1 1 0 0,1-1 0 0 0,0 0-1 0 0,-1 0 1 0 0,8-7-1 0 0,38-39-164 0 0,-21 21 118 0 0,12-15 131 0 0,-19 20-2 0 0,-17 18-71 0 0,0-1 1 0 0,12-16 0 0 0,-17 20-4 0 0,1-1 0 0 0,0 1 0 0 0,8-7 1 0 0,-8 8-36 0 0,-1 0 0 0 0,1-1 0 0 0,-1 0 0 0 0,0 1 0 0 0,5-8 1 0 0,-1 2-45 0 0,-7 9 83 0 0,0 0 0 0 0,0 0 0 0 0,0 0 0 0 0,0 0 0 0 0,0 0-1 0 0,0 0 1 0 0,0 0 0 0 0,0 0 0 0 0,0 0 0 0 0,0 0 0 0 0,0 0 0 0 0,0 0 0 0 0,0 0 0 0 0,-1 0-1 0 0,1 0 1 0 0,0 0 0 0 0,0 0 0 0 0,0 0 0 0 0,0 0 0 0 0,0 0 0 0 0,0 0 0 0 0,0 0-1 0 0,0 0 1 0 0,0 0 0 0 0,0 0 0 0 0,0-1 0 0 0,0 1 0 0 0,0 0 0 0 0,0 0 0 0 0,0 0 0 0 0,0 0-1 0 0,0 0 1 0 0,0 0 0 0 0,0 0 0 0 0,0 0 0 0 0,0 0 0 0 0,0 0 0 0 0,0 0 0 0 0,0 0-1 0 0,0 0 1 0 0,0 0 0 0 0,0 0 0 0 0,0 0 0 0 0,0 0 0 0 0,0 0 0 0 0,0 0 0 0 0,0 0 0 0 0,0 0-1 0 0,0-1 1 0 0,0 1 0 0 0,0 0 0 0 0,0 0 0 0 0,0 0 0 0 0,0 0 0 0 0,0 0 0 0 0,-8 2 21 0 0,-11 7 23 0 0,-24 24 78 0 0,34-26-84 0 0,1 0 0 0 0,-10 11 0 0 0,-13 10 36 0 0,21-19-56 0 0,0 0 0 0 0,1 1 1 0 0,0 0-1 0 0,-13 22 0 0 0,13-21 18 0 0,-17 24-26 0 0,39-54-10 0 0,17-24-62 0 0,23-13-22 0 0,54-64-134 0 0,-101 113 217 0 0,0 0 0 0 0,11-9 0 0 0,-11 11 0 0 0,-1 0 0 0 0,1 0 0 0 0,-1-1 0 0 0,5-8 0 0 0,1 4-35 0 0,-10 10 30 0 0,0-1-1 0 0,0 0 1 0 0,0 1-1 0 0,0-1 1 0 0,0 0-1 0 0,0 0 1 0 0,0 0-1 0 0,0 0 1 0 0,-1 1-1 0 0,1-1 1 0 0,0 0-1 0 0,-1 0 1 0 0,1-2-1 0 0,-1 3 5 0 0,0 0 0 0 0,0 0 0 0 0,0-1-1 0 0,0 1 1 0 0,0 0 0 0 0,0 0 0 0 0,0 0 0 0 0,0 0 0 0 0,0-1-1 0 0,0 1 1 0 0,0 0 0 0 0,0 0 0 0 0,0 0 0 0 0,0 0 0 0 0,0-1-1 0 0,0 1 1 0 0,0 0 0 0 0,-1 0 0 0 0,1 0 0 0 0,0 0 0 0 0,0 0-1 0 0,0-1 1 0 0,0 1 0 0 0,0 0 0 0 0,0 0 0 0 0,-1 0 0 0 0,1 0-1 0 0,0 0 1 0 0,0 0 0 0 0,0 0 0 0 0,0 0 0 0 0,-1 0 0 0 0,0 0 16 0 0,-1 0 0 0 0,1 1 0 0 0,0-1 0 0 0,-1 0 0 0 0,1 1 0 0 0,0 0 0 0 0,-1-1 0 0 0,1 1 0 0 0,0 0 0 0 0,0 0 0 0 0,0 0 0 0 0,0-1 0 0 0,-1 3 0 0 0,-15 13 120 0 0,-15 20-136 0 0,2 1 0 0 0,2 2 1 0 0,-42 76-1 0 0,43-70 36 0 0,17-29 30 0 0,-11 23-1 0 0,7-14 4 0 0,-5 12 39 0 0,18-35-103 0 0,0 1 1 0 0,0 0-1 0 0,1 0 1 0 0,-1-1-1 0 0,0 1 1 0 0,1 0-1 0 0,0 0 0 0 0,0 0 1 0 0,0 0-1 0 0,0-1 1 0 0,0 5-1 0 0,0-6-5 0 0,1-1 0 0 0,-1 0 0 0 0,0 1 0 0 0,0-1 0 0 0,0 0 0 0 0,0 1 0 0 0,0-1 0 0 0,1 0 0 0 0,-1 1 0 0 0,0-1 0 0 0,0 0 1 0 0,1 1-1 0 0,-1-1 0 0 0,0 0 0 0 0,0 0 0 0 0,1 1 0 0 0,-1-1 0 0 0,0 0 0 0 0,1 0 0 0 0,-1 1 0 0 0,1-1 0 0 0,0 0-11 0 0,0 0 0 0 0,0 0 0 0 0,1 1-1 0 0,-1-1 1 0 0,0 0 0 0 0,0-1 0 0 0,0 1 0 0 0,1 0 0 0 0,-1 0 0 0 0,0 0 0 0 0,0-1 0 0 0,0 1 0 0 0,0-1 0 0 0,1 1 0 0 0,-1-1-1 0 0,0 1 1 0 0,0-1 0 0 0,1-1 0 0 0,20-15-54 0 0,-20 15 71 0 0,11-11-5 0 0,0-1 0 0 0,-1 0 0 0 0,-1-1 1 0 0,-1 0-1 0 0,16-29 0 0 0,8-13-54 0 0,-16 29 46 0 0,51-70-155 0 0,-10 15-125 0 0,-56 80 288 0 0,0-1 0 0 0,-1 1 0 0 0,0 0 0 0 0,0-1 0 0 0,0 0 0 0 0,0 0 0 0 0,2-6 0 0 0,1-3 0 0 0,0 6 0 0 0,-5 7 0 0 0,0 0 1 0 0,0 0-1 0 0,0 0 0 0 0,0 0 0 0 0,0-1 0 0 0,0 1 0 0 0,0 0 1 0 0,0 0-1 0 0,0 0 0 0 0,0 0 0 0 0,0 0 0 0 0,0 0 1 0 0,0 0-1 0 0,0 0 0 0 0,0 0 0 0 0,0 0 0 0 0,0 0 0 0 0,0-1 1 0 0,0 1-1 0 0,0 0 0 0 0,0 0 0 0 0,0 0 0 0 0,0 0 1 0 0,0 0-1 0 0,0 0 0 0 0,0 0 0 0 0,0 0 0 0 0,0 0 0 0 0,0 0 1 0 0,0 0-1 0 0,0 0 0 0 0,0 0 0 0 0,0-1 0 0 0,0 1 1 0 0,0 0-1 0 0,-1 0 0 0 0,1 0 0 0 0,0 0 0 0 0,0 0 1 0 0,0 0-1 0 0,0 0 0 0 0,0 0 0 0 0,0 0 0 0 0,0 0 0 0 0,0 0 1 0 0,0 0-1 0 0,0 0 0 0 0,-1 0 0 0 0,1 0 0 0 0,0 0 1 0 0,0 0-1 0 0,0 0 0 0 0,0 0 0 0 0,0 0 0 0 0,0 0 0 0 0,0 0 1 0 0,0 0-1 0 0,-4 3 13 0 0,0-1-1 0 0,0 1 1 0 0,1 0 0 0 0,0-1-1 0 0,-1 1 1 0 0,1 1 0 0 0,0-1-1 0 0,0 0 1 0 0,1 1 0 0 0,-4 4 0 0 0,-13 17 68 0 0,-2-5-52 0 0,0 2 1 0 0,2 0-1 0 0,0 2 0 0 0,2 0 1 0 0,-22 39-1 0 0,28-40-24 0 0,-1-2 98 0 0,-14 40 0 0 0,24-43-90 0 0,2-17-13 0 0,0-1 0 0 0,0 1 0 0 0,0-1 0 0 0,0 0 0 0 0,0 1 0 0 0,0-1 0 0 0,0 0 0 0 0,1 1 0 0 0,-1-1 0 0 0,0 1 0 0 0,0-1 0 0 0,0 0 0 0 0,0 0 0 0 0,1 1 0 0 0,-1-1 0 0 0,0 0 0 0 0,0 1 0 0 0,1-1 0 0 0,-1 0 0 0 0,0 0 0 0 0,0 1 0 0 0,1-1 0 0 0,-1 0 0 0 0,0 0 0 0 0,1 0 0 0 0,-1 1 0 0 0,0-1 0 0 0,1 0 0 0 0,-1 0 0 0 0,0 0 0 0 0,1 0 0 0 0,-1 0 0 0 0,1 0 0 0 0,-1 0 0 0 0,0 0 0 0 0,1 0 0 0 0,9 0 0 0 0,-6-3-10 0 0,1 1 0 0 0,0 0 1 0 0,-1-1-1 0 0,0 0 0 0 0,1 0 0 0 0,-1 0 0 0 0,-1-1 0 0 0,1 1 0 0 0,5-8 0 0 0,16-19-41 0 0,62-70-250 0 0,-28 31 88 0 0,-15 13-75 0 0,-43 53 328 0 0,-6 3-22 0 0,-6 5 3 0 0,-3 4 0 0 0,0 1 1 0 0,1 1-1 0 0,0 0 1 0 0,0 1-1 0 0,-14 18 1 0 0,9-10-14 0 0,6-6 6 0 0,0 2 0 0 0,-13 23 0 0 0,-6 7 8 0 0,-19 29 154 0 0,43-64-141 0 0,0 0 75 0 0,16-18-245 0 0,-1-1 82 0 0,30-33-50 0 0,27-31-191 0 0,-37 45 216 0 0,-19 19 77 0 0,-1 0 1 0 0,10-13-1 0 0,-10 12 1 0 0,0 1 0 0 0,1 0 0 0 0,0 0 0 0 0,14-9 0 0 0,-5 3 0 0 0,-1-1 0 0 0,-13 9-1 0 0,-17 10 21 0 0,4 1 18 0 0,0 1 0 0 0,0 1 0 0 0,1-1 0 0 0,0 2-1 0 0,1-1 1 0 0,-12 14 0 0 0,1-1-31 0 0,11-11 6 0 0,0-1 0 0 0,1 1 0 0 0,-9 15 1 0 0,9-13-9 0 0,-15 20 1 0 0,-44 60 167 0 0,64-88-162 0 0,-8 10 56 0 0,5-8-28 0 0,0 1 1 0 0,0 0-1 0 0,1 0 1 0 0,0 1-1 0 0,-4 7 1 0 0,7-13-40 0 0,0-1 0 0 0,0 0 0 0 0,0 1 0 0 0,0-1 0 0 0,0 0 0 0 0,0 1 0 0 0,0-1 0 0 0,0 0 0 0 0,0 1 0 0 0,0-1 0 0 0,0 1 1 0 0,0-1-1 0 0,0 0 0 0 0,0 1 0 0 0,0-1 0 0 0,0 0 0 0 0,0 1 0 0 0,0-1 0 0 0,0 0 0 0 0,1 1 0 0 0,-1-1 0 0 0,0 1 0 0 0,1-1-6 0 0,0 0 0 0 0,-1 1 0 0 0,1-1 0 0 0,0 0-1 0 0,-1 0 1 0 0,1 0 0 0 0,0 0 0 0 0,-1 1 0 0 0,1-1 0 0 0,0 0 0 0 0,0 0 0 0 0,-1 0-1 0 0,1 0 1 0 0,0-1 0 0 0,-1 1 0 0 0,1 0 0 0 0,0 0 0 0 0,-1 0 0 0 0,1 0-1 0 0,0-1 1 0 0,-1 1 0 0 0,1 0 0 0 0,0-1 0 0 0,0 0 0 0 0,20-13-168 0 0,-13 9 132 0 0,14-12 7 0 0,-1 0 0 0 0,-1-2 0 0 0,0 0-1 0 0,-2-1 1 0 0,18-24 0 0 0,-25 32 35 0 0,22-20 0 0 0,-5 6 0 0 0,10-5-56 0 0,-14 13-138 0 0,-56 48 367 0 0,1 0 1 0 0,-34 45 0 0 0,0-1 35 0 0,45-51-131 0 0,15-18-58 0 0,0 0-1 0 0,0 1 1 0 0,1 0 0 0 0,-7 11-1 0 0,-9 14-19 0 0,20-31 0 0 0,0 1-1 0 0,0-1 1 0 0,0 0 0 0 0,0 0-1 0 0,0 0 1 0 0,0 1-1 0 0,-1-1 1 0 0,1 0 0 0 0,0 0-1 0 0,0 1 1 0 0,0-1-1 0 0,0 0 1 0 0,0 0 0 0 0,0 0-1 0 0,1 1 1 0 0,-1-1-1 0 0,0 0 1 0 0,0 0 0 0 0,0 1-1 0 0,0-1 1 0 0,0 0-1 0 0,0 0 1 0 0,0 0 0 0 0,0 1-1 0 0,0-1 1 0 0,1 0-1 0 0,-1 0 1 0 0,0 0 0 0 0,0 1-1 0 0,2-1-12 0 0,-1 1-1 0 0,0-1 1 0 0,1 1-1 0 0,-1-1 1 0 0,0 1-1 0 0,1-1 1 0 0,-1 0-1 0 0,1 0 1 0 0,-1 0-1 0 0,0 0 1 0 0,1 0-1 0 0,-1 0 1 0 0,1 0-1 0 0,-1 0 1 0 0,1-1-1 0 0,-1 1 1 0 0,0 0-1 0 0,1-1 1 0 0,-1 1-1 0 0,0-1 1 0 0,1 0-1 0 0,-1 1 1 0 0,2-2-1 0 0,2-1 1 0 0,0 0 1 0 0,0-1-1 0 0,0 1 0 0 0,6-6 0 0 0,5-7-24 0 0,0-1 1 0 0,-1 0-1 0 0,20-31 1 0 0,-24 32-31 0 0,20-22 1 0 0,2-2-47 0 0,-4 8 51 0 0,-1 3 50 0 0,-12 14-42 0 0,-16 15 56 0 0,0 0-1 0 0,0 0 1 0 0,0 0-1 0 0,0 0 0 0 0,0 0 1 0 0,0 0-1 0 0,0-1 1 0 0,-1 1-1 0 0,1 0 1 0 0,0 0-1 0 0,0 0 1 0 0,0 0-1 0 0,0 0 1 0 0,0 0-1 0 0,0 0 1 0 0,0 0-1 0 0,0 0 1 0 0,0 0-1 0 0,0 0 0 0 0,0 0 1 0 0,0 0-1 0 0,0 0 1 0 0,0 0-1 0 0,0 0 1 0 0,0 0-1 0 0,0 0 1 0 0,0 0-1 0 0,0 0 1 0 0,0 0-1 0 0,0 0 1 0 0,0 0-1 0 0,0 0 1 0 0,0 0-1 0 0,0-1 0 0 0,0 1 1 0 0,0 0-1 0 0,0 0 1 0 0,0 0-1 0 0,0 0 1 0 0,0 0-1 0 0,0 0 1 0 0,0 0-1 0 0,0 0 1 0 0,0 0-1 0 0,0 0 1 0 0,0 0-1 0 0,0 0 0 0 0,0 0 1 0 0,0 0-1 0 0,0 0 1 0 0,0 0-1 0 0,0 0 1 0 0,0 0-1 0 0,0 0 1 0 0,0 0-1 0 0,0 0 1 0 0,0 0-1 0 0,0 0 1 0 0,1 0-1 0 0,-1 0 1 0 0,0 0-1 0 0,0 0 0 0 0,-7 1 50 0 0,-8 4 22 0 0,7-1-29 0 0,2-1-23 0 0,1 0 0 0 0,0 0 1 0 0,-1 0-1 0 0,1 1 0 0 0,0 0 0 0 0,1 0 0 0 0,-1 0 1 0 0,1 0-1 0 0,-8 9 0 0 0,4 1 13 0 0,4-6-7 0 0,-1-1-1 0 0,0 1 0 0 0,0-1 1 0 0,-1 0-1 0 0,-7 7 0 0 0,-2 0 26 0 0,-12 17-1 0 0,-7 6 22 0 0,20-23-30 0 0,-16 23-1 0 0,9-9 13 0 0,18-25-38 0 0,1-1-1 0 0,0 1 0 0 0,0 0 1 0 0,1 0-1 0 0,-1 0 0 0 0,0 0 1 0 0,1 0-1 0 0,0 1 0 0 0,0-1 1 0 0,-1 6-1 0 0,1-7 56 0 0,4-2-54 0 0,-3 1-26 0 0,0-1 1 0 0,0 0-1 0 0,1 0 0 0 0,-1 0 1 0 0,0 0-1 0 0,0 1 0 0 0,1-1 0 0 0,-1 0 1 0 0,0 0-1 0 0,0 0 0 0 0,1 0 1 0 0,-1 0-1 0 0,0 0 0 0 0,1 0 1 0 0,-1 0-1 0 0,0 0 0 0 0,0 0 1 0 0,1 0-1 0 0,-1 0 0 0 0,0 0 1 0 0,1 0-1 0 0,-1 0 0 0 0,1 0 0 0 0,7-3-18 0 0,1 1 0 0 0,-1-2 0 0 0,1 1 0 0 0,-1-1 0 0 0,0 0-1 0 0,-1-1 1 0 0,9-6 0 0 0,4-5-44 0 0,59-50-140 0 0,19-20 135 0 0,-30 28 12 0 0,-52 43-19 0 0,-1 0 0 0 0,15-19 0 0 0,-23 23-20 0 0,-20 15 282 0 0,-7 13-108 0 0,12-11-47 0 0,1 0 1 0 0,-1 1-1 0 0,2 0 1 0 0,-8 9 0 0 0,8-7-2 0 0,-2 2 31 0 0,-1 1-1 0 0,0-1 1 0 0,-17 16-1 0 0,-26 25 73 0 0,17-15-62 0 0,-48 52 255 0 0,46-45-240 0 0,37-44-80 0 0,0 0 0 0 0,0 0 0 0 0,0 0 0 0 0,0 0 0 0 0,0 0 0 0 0,0 0 0 0 0,0 0 0 0 0,1 0 1 0 0,-1 0-1 0 0,0 0 0 0 0,0 0 0 0 0,0 0 0 0 0,0 0 0 0 0,0 0 0 0 0,0 0 0 0 0,0 0 0 0 0,0 0 0 0 0,0 0 0 0 0,0 0 0 0 0,0 0 0 0 0,0 0 0 0 0,0 0 0 0 0,0 0 0 0 0,0 0 0 0 0,0 0 0 0 0,0 0 0 0 0,0 0 0 0 0,0 0 0 0 0,0 0 0 0 0,0 0 0 0 0,1 0 0 0 0,-1 0 0 0 0,0 0 0 0 0,0 0 1 0 0,0 1-1 0 0,0-1 0 0 0,0 0 0 0 0,0 0 0 0 0,0 0 0 0 0,0 0 0 0 0,0 0 0 0 0,0 0 0 0 0,0 0 0 0 0,0 0 0 0 0,0 0 0 0 0,0 0 0 0 0,0 0 0 0 0,0 0 0 0 0,10-3-13 0 0,12-9-107 0 0,17-18-115 0 0,27-23-23 0 0,68-46 249 0 0,-84 65-107 0 0,5-1-247 0 0,-53 35 299 0 0,-3 3 34 0 0,1-1 42 0 0,-1 1 0 0 0,1 0 0 0 0,-1 0 0 0 0,0 0 0 0 0,0 0 0 0 0,0-1 0 0 0,-1 1 1 0 0,1-1-1 0 0,-1 1 0 0 0,-2 3 0 0 0,-22 25 165 0 0,8-14-46 0 0,0 1 0 0 0,-33 23-1 0 0,2-4 32 0 0,-15 11 12 0 0,26-19-31 0 0,28-20-14 0 0,-21 13-1 0 0,2 0-5 0 0,29-22-124 0 0,0 0 0 0 0,0-1 0 0 0,0 1 0 0 0,0 0 1 0 0,0 0-1 0 0,0 0 0 0 0,0 0 0 0 0,0 0 0 0 0,0 0 0 0 0,0 0 0 0 0,0 0 0 0 0,0 0 1 0 0,0 0-1 0 0,0 0 0 0 0,0 0 0 0 0,0 0 0 0 0,0 0 0 0 0,0 0 0 0 0,0 0 1 0 0,0 0-1 0 0,0 0 0 0 0,0 0 0 0 0,0 0 0 0 0,0 0 0 0 0,0 0 0 0 0,0 0 1 0 0,0-1-1 0 0,0 1 0 0 0,0 0 0 0 0,0 0 0 0 0,0 0 0 0 0,0 0 0 0 0,0 0 1 0 0,0 0-1 0 0,0 0 0 0 0,0 0 0 0 0,0 0 0 0 0,0 0 0 0 0,0 0 0 0 0,0 0 1 0 0,0 0-1 0 0,0 0 0 0 0,0 0 0 0 0,-1 0 0 0 0,1 0 0 0 0,0 0 0 0 0,0 0 0 0 0,0 0 1 0 0,0 0-1 0 0,0 0 0 0 0,0 0 0 0 0,0 0 0 0 0,0 0 0 0 0,0 0 0 0 0,0 0 1 0 0,0 0-1 0 0,0 0 0 0 0,0 0 0 0 0,0 0 0 0 0,0 0 0 0 0,0 0 0 0 0,0 0 1 0 0,0 0-1 0 0,3-6-60 0 0,8-7-45 0 0,136-107-402 0 0,-110 91 455 0 0,142-123-335 0 0,-162 137 286 0 0,-12 11 66 0 0,-1 0 0 0 0,0 0-1 0 0,0 0 1 0 0,0 0 0 0 0,0-1 0 0 0,-1 1-1 0 0,5-8 1 0 0,-29 19 291 0 0,7 3-162 0 0,0 1 0 0 0,1 1 1 0 0,1 0-1 0 0,-17 20 0 0 0,13-15 27 0 0,-32 29-1 0 0,22-25-38 0 0,-46 39 158 0 0,25-20-87 0 0,-21 22 32 0 0,-4 10 9 0 0,59-63 27 0 0,11-7-96 0 0,9-5-166 0 0,6-4-112 0 0,0-1 0 0 0,13-9 0 0 0,-2 1 50 0 0,202-143-197 0 0,-120 81-215 0 0,-36 34-3 0 0,-57 37 374 0 0,1 1 11 0 0,3 0 139 0 0,-23 21 148 0 0,-3 0 1 0 0,-1 0-1 0 0,-1 0 1 0 0,-1-1-1 0 0,0-1 0 0 0,-27 24 1 0 0,-80 50 637 0 0,60-54-521 0 0,17-11-156 0 0,12-10-114 0 0,101-58-480 0 0,98-70 85 0 0,-106 70 6 0 0,-60 44 382 0 0,11-8-147 0 0,-13 10 153 0 0,-1 0 0 0 0,0 0 0 0 0,0 0 0 0 0,0 0 0 0 0,0 0 0 0 0,0 0 0 0 0,0 0 0 0 0,0 0 0 0 0,0 0 0 0 0,0 0 1 0 0,0 0-1 0 0,0 0 0 0 0,0 0 0 0 0,0 0 0 0 0,0 0 0 0 0,0 0 0 0 0,0 0 0 0 0,0 0 0 0 0,0 0 0 0 0,1 0 0 0 0,-1 0 0 0 0,0 0 0 0 0,0 0 0 0 0,0 0 0 0 0,0 0 0 0 0,0 0 1 0 0,0 0-1 0 0,0 0 0 0 0,0 0 0 0 0,0 0 0 0 0,0 0 0 0 0,0 0 0 0 0,0 0 0 0 0,0 0 0 0 0,0 0 0 0 0,0 0 0 0 0,0 0 0 0 0,0 0 0 0 0,0 0 0 0 0,0 0 0 0 0,0 0 1 0 0,1 0-1 0 0,-1 0 0 0 0,0 1 0 0 0,0-1 0 0 0,0 0 0 0 0,0 0 0 0 0,0 0 0 0 0,0 0 0 0 0,0 0 0 0 0,0 0 0 0 0,0 0 0 0 0,0 0 0 0 0,0 0 0 0 0,0 0 0 0 0,0 0 0 0 0,0 0 1 0 0,0 0-1 0 0,0 0 0 0 0,0 0 0 0 0,0 0 0 0 0,0 1 0 0 0,-5 8 26 0 0,-32 43 312 0 0,-2-2 0 0 0,-80 82 0 0 0,136-138-356 0 0,3-6-94 0 0,21-16-1 0 0,-28 18 74 0 0,1 1 0 0 0,0 0 0 0 0,0 1 1 0 0,20-8-1 0 0,-23 11 13 0 0,-3 2-24 0 0,-1 1 0 0 0,1-1 0 0 0,-1 1-1 0 0,10-1 1 0 0,-17 3 51 0 0,0 0-1 0 0,0 0 1 0 0,0 0-1 0 0,0 0 1 0 0,0 0 0 0 0,0 0-1 0 0,0-1 1 0 0,0 1-1 0 0,1 0 1 0 0,-1 0 0 0 0,0 0-1 0 0,0 0 1 0 0,0 0-1 0 0,0 0 1 0 0,0 0 0 0 0,0 0-1 0 0,0 0 1 0 0,1 0-1 0 0,-1 0 1 0 0,0 0-1 0 0,0 0 1 0 0,0 0 0 0 0,0 0-1 0 0,0 1 1 0 0,0-1-1 0 0,0 0 1 0 0,1 0 0 0 0,-1 0-1 0 0,0 0 1 0 0,0 0-1 0 0,0 0 1 0 0,0 0-1 0 0,0 0 1 0 0,0 0 0 0 0,0 0-1 0 0,0 0 1 0 0,0 0-1 0 0,0 1 1 0 0,1-1 0 0 0,-1 0-1 0 0,0 0 1 0 0,0 0-1 0 0,0 0 1 0 0,0 0-1 0 0,0 0 1 0 0,0 0 0 0 0,0 1-1 0 0,0-1 1 0 0,0 0-1 0 0,0 0 1 0 0,0 0 0 0 0,0 0-1 0 0,0 0 1 0 0,0 0-1 0 0,0 0 1 0 0,0 1-1 0 0,0-1 1 0 0,0 0 0 0 0,0 0-1 0 0,0 0 1 0 0,0 0-1 0 0,0 0 1 0 0,0 0 0 0 0,-4 5 52 0 0,4-5-50 0 0,-16 18 90 0 0,-1-1 1 0 0,-1 0-1 0 0,-1-2 0 0 0,0 0 1 0 0,0-1-1 0 0,-2-1 0 0 0,0 0 1 0 0,0-2-1 0 0,-1-1 0 0 0,0 0 1 0 0,-34 8-1 0 0,76-31-136 0 0,-10 7-20 0 0,0-1 0 0 0,0 0 0 0 0,13-12 0 0 0,-4 3 20 0 0,77-66-28 0 0,-16 11-304 0 0,-98 84 530 0 0,-22 10-1 0 0,-20 14-60 0 0,11-3 17 0 0,-3-2 1 0 0,-54 25-1 0 0,83-43-64 0 0,18-11-37 0 0,0 0 1 0 0,0 0 0 0 0,0 0 0 0 0,0-1 0 0 0,0 1 0 0 0,-1-1 0 0 0,-10 2 0 0 0,9-3-21 0 0,20-12-126 0 0,3 3 52 0 0,-6 3-16 0 0,0 0 0 0 0,17-5 0 0 0,47-13 5 0 0,-36 9-115 0 0,-9 3 122 0 0,-28 11 82 0 0,1-1 0 0 0,0 0-1 0 0,0 0 1 0 0,0 1 0 0 0,0-1-1 0 0,-1-1 1 0 0,4-1 0 0 0,13-9-38 0 0,-38 13 376 0 0,14 1-263 0 0,-1-1-1 0 0,1 2 1 0 0,-9 3-1 0 0,-9 3 63 0 0,16-6-105 0 0,0 0 1 0 0,0 1-1 0 0,-12 8 0 0 0,-4 2 23 0 0,-32 14-37 0 0,46-21-9 0 0,-2 3-20 0 0,12-9-59 0 0,13 0-153 0 0,0-1 185 0 0,-1 0-1 0 0,1-1 0 0 0,0-1 0 0 0,0 0 1 0 0,18-6-1 0 0,18-2-77 0 0,-20 5 107 0 0,-1-2-1 0 0,40-13 1 0 0,-63 18 365 0 0,-17 6-198 0 0,-19 6 14 0 0,-35 10-33 0 0,39-11-86 0 0,-1-1 0 0 0,-39 5-1 0 0,29-7 86 0 0,-30 2 65 0 0,59-8-170 0 0,0 1 0 0 0,0-2 0 0 0,0 1 0 0 0,0-2 0 0 0,-12-2 0 0 0,20 4-26 0 0,0 0 0 0 0,1 1 0 0 0,-1-1 0 0 0,0 0 0 0 0,1-1 0 0 0,-1 1 0 0 0,1 0 0 0 0,-1 0 0 0 0,1 0 0 0 0,-1 0 0 0 0,1 0 0 0 0,-1 0 0 0 0,1-1 0 0 0,-1 1 0 0 0,1 0 0 0 0,-1 0 0 0 0,1-1 0 0 0,0 1 0 0 0,-1 0 0 0 0,1-1 0 0 0,-1 1 0 0 0,1 0 0 0 0,0-1 0 0 0,-1 1 0 0 0,1-1 0 0 0,0 1 0 0 0,-1-1 0 0 0,1 1 0 0 0,0-1 0 0 0,-1 0 0 0 0,1 0-9 0 0,-1 0-1 0 0,1 0 0 0 0,-1-1 1 0 0,1 1-1 0 0,0 0 0 0 0,-1-1 1 0 0,1 1-1 0 0,0 0 0 0 0,0 0 1 0 0,0-1-1 0 0,0 1 1 0 0,0 0-1 0 0,0-1 0 0 0,0 1 1 0 0,0 0-1 0 0,1-1 0 0 0,-1 1 1 0 0,0 0-1 0 0,1 0 1 0 0,-1-1-1 0 0,1 1 0 0 0,-1 0 1 0 0,1 0-1 0 0,0 0 0 0 0,0 0 1 0 0,0-1-1 0 0,3-4-55 0 0,0 1 0 0 0,0 0 0 0 0,9-8 0 0 0,10-10 52 0 0,-23 22 12 0 0,1 1 0 0 0,-1 0 0 0 0,1-1 1 0 0,-1 1-1 0 0,0 0 0 0 0,0-1 0 0 0,1 1 0 0 0,-1 0 1 0 0,0-1-1 0 0,1 1 0 0 0,-1-1 0 0 0,0 1 0 0 0,0 0 1 0 0,0-1-1 0 0,1 1 0 0 0,-1-1 0 0 0,0 1 0 0 0,0-1 1 0 0,0 1-1 0 0,0-1 0 0 0,0 1 0 0 0,0 0 0 0 0,0-1 1 0 0,0 1-1 0 0,0-1 0 0 0,0 1 0 0 0,0-1 0 0 0,0 1 1 0 0,0-1-1 0 0,-1 1 0 0 0,1-1 0 0 0,0 1 0 0 0,0 0 1 0 0,0-1-1 0 0,-1 1 0 0 0,1-1 0 0 0,0 1 0 0 0,0 0 0 0 0,-1-1 1 0 0,1 1-1 0 0,0 0 0 0 0,-1-1 0 0 0,1 1 0 0 0,0 0 1 0 0,-1-1-1 0 0,1 1 0 0 0,-1 0 0 0 0,1 0 0 0 0,0 0 1 0 0,-1-1-1 0 0,1 1 0 0 0,-1 0 0 0 0,0 0 0 0 0,-1-1-1 0 0,0 0 0 0 0,0 0-1 0 0,-1 0 1 0 0,1 1 0 0 0,0-1-1 0 0,-1 1 1 0 0,1-1 0 0 0,0 1-1 0 0,-3 0 1 0 0,0 1 13 0 0,1 0 1 0 0,-1 1-1 0 0,1-1 0 0 0,-8 5 1 0 0,2-1 3 0 0,9-4-15 0 0,-1-1 0 0 0,1 1 0 0 0,0-1 0 0 0,0 1 0 0 0,1 0 0 0 0,-1 0 0 0 0,0-1 0 0 0,0 1 0 0 0,0 0 0 0 0,0 0 0 0 0,1 0 0 0 0,-1 0 0 0 0,0 0 0 0 0,1 0 0 0 0,-2 1 0 0 0,-2 5 0 0 0,-1 3 0 0 0,7-6 0 0 0,-1-3 0 0 0,-1 1-9 0 0,0-1-1 0 0,1 1 1 0 0,-1-1 0 0 0,1 1-1 0 0,0-1 1 0 0,-1 1 0 0 0,1-1-1 0 0,0 0 1 0 0,0 1 0 0 0,0-1-1 0 0,0 0 1 0 0,0 0 0 0 0,0 0-1 0 0,0 0 1 0 0,0 0 0 0 0,1 0 0 0 0,-1 0-1 0 0,0 0 1 0 0,0 0 0 0 0,1 0-1 0 0,-1-1 1 0 0,1 1 0 0 0,-1 0-1 0 0,1-1 1 0 0,1 1-1 0 0,2 1-35 0 0,4 1 2 0 0,0-1 0 0 0,0 1 0 0 0,0-1 1 0 0,1-1-1 0 0,-1 0 0 0 0,16 0 0 0 0,55-6-97 0 0,46-13-82 0 0,-104 14 255 0 0,-1-2 1 0 0,1 0 0 0 0,34-16-1 0 0,-37 12-37 0 0,1-2 0 0 0,-2 0 0 0 0,0-1 0 0 0,32-29 0 0 0,-48 40 29 0 0,0-1-1 0 0,0 0 0 0 0,0 0 1 0 0,0 0-1 0 0,0 0 1 0 0,2-6-1 0 0,-3 6-6 0 0,1-1-1 0 0,0 1 1 0 0,-1 0-1 0 0,1 0 1 0 0,3-3-1 0 0,-3 4-11 0 0,-1 0 25 0 0,0-10 28 0 0,-1 12-53 0 0,-1 0 1 0 0,1 0-1 0 0,0-1 0 0 0,0 1 0 0 0,0 0 0 0 0,0 0 1 0 0,-1 0-1 0 0,1-1 0 0 0,0 1 0 0 0,0 0 0 0 0,0 0 1 0 0,-1 0-1 0 0,1 0 0 0 0,0 0 0 0 0,0 0 0 0 0,0-1 1 0 0,-1 1-1 0 0,1 0 0 0 0,0 0 0 0 0,0 0 0 0 0,-1 0 1 0 0,1 0-1 0 0,0 0 0 0 0,0 0 0 0 0,-1 0 1 0 0,1 0-1 0 0,0 0 0 0 0,0 0 0 0 0,-1 0 0 0 0,1 0 1 0 0,0 0-1 0 0,0 0 0 0 0,-1 0 0 0 0,1 1 0 0 0,0-1 1 0 0,0 0-1 0 0,-1 0 0 0 0,-9 4 57 0 0,7-2-57 0 0,-1 1 10 0 0,1 0 0 0 0,-1 0 0 0 0,1 0-1 0 0,0 0 1 0 0,0 0 0 0 0,-5 7 0 0 0,-3-1-39 0 0,7-7 18 0 0,1 0-1 0 0,-1 0 1 0 0,1 0-1 0 0,0 1 1 0 0,0-1-1 0 0,0 1 1 0 0,-4 5-1 0 0,7-8 8 0 0,0 0-1 0 0,-1 0 0 0 0,1 0 0 0 0,0 1 0 0 0,0-1 0 0 0,-1 0 0 0 0,1 0 0 0 0,0 1 0 0 0,0-1 1 0 0,-1 0-1 0 0,1 0 0 0 0,0 1 0 0 0,0-1 0 0 0,0 0 0 0 0,0 1 0 0 0,0-1 0 0 0,-1 0 0 0 0,1 1 1 0 0,0-1-1 0 0,0 0 0 0 0,0 1 0 0 0,0-1 0 0 0,0 0 0 0 0,0 1 0 0 0,0-1 0 0 0,0 0 0 0 0,0 1 1 0 0,0-1-1 0 0,0 1 0 0 0,0-1 0 0 0,1 0 0 0 0,-1 1 0 0 0,0-1 0 0 0,0 0 0 0 0,0 0 0 0 0,0 1 1 0 0,0-1-1 0 0,1 0 0 0 0,-1 1 0 0 0,0-1 0 0 0,0 0 0 0 0,1 0 0 0 0,-1 1 0 0 0,0-1 0 0 0,0 0 1 0 0,1 0-1 0 0,-1 1 0 0 0,10 1 52 0 0,-7-2-63 0 0,-1 0 0 0 0,1 0-1 0 0,0-1 1 0 0,0 1 0 0 0,-1 0 0 0 0,1-1-1 0 0,0 0 1 0 0,-1 0 0 0 0,1 0-1 0 0,0 0 1 0 0,3-2 0 0 0,29-19-194 0 0,-16 8 147 0 0,-15 11 57 0 0,0 0 0 0 0,0 0 0 0 0,0-1 0 0 0,4-4 0 0 0,11-10 0 0 0,-16 15 0 0 0,0 1-1 0 0,0-1 0 0 0,0-1 1 0 0,4-5-1 0 0,5-6 19 0 0,-12 15-13 0 0,0 0 0 0 0,1 0 1 0 0,-1-1-1 0 0,0 1 0 0 0,1 0 0 0 0,-1 0 1 0 0,0-1-1 0 0,1 1 0 0 0,-1 0 0 0 0,0-1 0 0 0,1 1 1 0 0,-1-1-1 0 0,0 1 0 0 0,0 0 0 0 0,0-1 1 0 0,1 1-1 0 0,-1-1 0 0 0,0 1 0 0 0,0-1 1 0 0,0 1-1 0 0,0 0 0 0 0,0-1 0 0 0,0 1 1 0 0,0-1-1 0 0,0 1 0 0 0,0-2 0 0 0,0 2 2 0 0,-1 0 0 0 0,1 0 0 0 0,-1-1 0 0 0,1 1 0 0 0,-1 0 0 0 0,1 0 0 0 0,-1-1 0 0 0,1 1 0 0 0,-1 0 0 0 0,1 0 0 0 0,-1 0 0 0 0,1 0 0 0 0,-1 0 0 0 0,1 0-1 0 0,-1 0 1 0 0,1 0 0 0 0,-1 0 0 0 0,0 0 0 0 0,-3 0 9 0 0,1 1-1 0 0,-1-1 1 0 0,1 1 0 0 0,-1 0-1 0 0,1 0 1 0 0,-4 2-1 0 0,-71 38 58 0 0,45-24 56 0 0,-130 56 76 0 0,131-62-200 0 0,1-1 0 0 0,-1-2 0 0 0,-47 6 0 0 0,27-11-5 0 0,48-3 0 0 0,0 0 0 0 0,-1 0 0 0 0,1-1 0 0 0,0 0 0 0 0,-1 0 0 0 0,1 0 0 0 0,0 0 0 0 0,0-1 0 0 0,-8-3 0 0 0,11 4-7 0 0,0 0 0 0 0,1 1 0 0 0,-1-1-1 0 0,0 0 1 0 0,0 0 0 0 0,0 0 0 0 0,1 0 0 0 0,-1 0-1 0 0,0 0 1 0 0,1 0 0 0 0,-1 0 0 0 0,1 0 0 0 0,-1 0-1 0 0,1 0 1 0 0,0 0 0 0 0,-1-1 0 0 0,1 1 0 0 0,0 0-1 0 0,0 0 1 0 0,0-3 0 0 0,3-25-134 0 0,0 14 141 0 0,-1 1-79 0 0,1 1 0 0 0,0-1 0 0 0,1 1-1 0 0,1 0 1 0 0,0 0 0 0 0,1 0 0 0 0,10-17 0 0 0,-12 24 60 0 0,-2-1 0 0 0,1 0 1 0 0,2-14-1 0 0,3-7-13 0 0,-7 27 34 0 0,-1-1 1 0 0,1 0-1 0 0,-1 0 0 0 0,0 0 1 0 0,1 0-1 0 0,-1 1 0 0 0,0-1 1 0 0,0 0-1 0 0,-1 0 0 0 0,1 0 1 0 0,0 0-1 0 0,-1 0 0 0 0,1 1 0 0 0,-1-1 1 0 0,1 0-1 0 0,-1 0 0 0 0,0 1 1 0 0,0-1-1 0 0,0 0 0 0 0,0 1 1 0 0,0-1-1 0 0,0 1 0 0 0,0-1 1 0 0,0 1-1 0 0,-2-2 0 0 0,2 3-1 0 0,1-1-1 0 0,-1 1 0 0 0,1-1 1 0 0,-1 1-1 0 0,1-1 1 0 0,-1 1-1 0 0,1 0 1 0 0,-1-1-1 0 0,0 1 1 0 0,1 0-1 0 0,-1-1 1 0 0,0 1-1 0 0,1 0 0 0 0,-1 0 1 0 0,0 0-1 0 0,1 0 1 0 0,-1 0-1 0 0,0 0 1 0 0,1 0-1 0 0,-1 0 1 0 0,0 0-1 0 0,1 0 0 0 0,-1 0 1 0 0,0 0-1 0 0,1 0 1 0 0,-1 0-1 0 0,0 0 1 0 0,0 1-1 0 0,-1 0-1 0 0,-17 5 1 0 0,7-7 0 0 0,13 1 0 0 0,-1 0 0 0 0,0-1 0 0 0,0 1 0 0 0,0 0 0 0 0,1 0 0 0 0,-1 0 0 0 0,0 0 0 0 0,0 0 0 0 0,0 0 0 0 0,0 0 0 0 0,1 0 0 0 0,-1-1 0 0 0,0 1 0 0 0,0 0 0 0 0,0 0 0 0 0,0 0 0 0 0,1 0 0 0 0,-1-1 0 0 0,0 1 0 0 0,0 0 0 0 0,0 0 0 0 0,0 0 0 0 0,0-1 0 0 0,0 1 0 0 0,0 0 0 0 0,0 0 0 0 0,0 0 0 0 0,0-1 0 0 0,0 1 0 0 0,0 0 0 0 0,0 0 0 0 0,0 0 0 0 0,0-1 0 0 0,0 1 0 0 0,0 0 0 0 0,0 0 0 0 0,0-1 0 0 0,0 1 0 0 0,0 0 0 0 0,0 0 0 0 0,0 0 0 0 0,0-1 0 0 0,0 1 0 0 0,0 0 0 0 0,-1 0 0 0 0,1 0 0 0 0,0 0 0 0 0,0-1 0 0 0,0 1 0 0 0,0 0 0 0 0,0 0 0 0 0,-1 0 0 0 0,1 0 0 0 0,0 0 0 0 0,0 0 0 0 0,0-1 0 0 0,-1 1 0 0 0,1 0 0 0 0,0 0 0 0 0,0 0 0 0 0,0 0 0 0 0,-1 0 0 0 0,1 0 0 0 0,0 0 0 0 0,0 0 0 0 0,-1 0 0 0 0,2-1-2 0 0,-1 1-1 0 0,1-1 0 0 0,-1 1 1 0 0,0-1-1 0 0,1 0 1 0 0,-1 1-1 0 0,0-1 1 0 0,1 1-1 0 0,-1-1 0 0 0,0 0 1 0 0,0 0-1 0 0,1 1 1 0 0,-1-1-1 0 0,0-1 1 0 0,0 2-1 0 0,0-1 1 0 0,0 0-1 0 0,0 1 1 0 0,0-1-1 0 0,1 0 1 0 0,-1 1-1 0 0,0-1 1 0 0,0 0-1 0 0,1 1 1 0 0,-1-1-1 0 0,0 1 1 0 0,1-1-1 0 0,-1 1 1 0 0,1-1 0 0 0,-1 1-1 0 0,1-1 1 0 0,-1 1-1 0 0,1-1 1 0 0,0 0-1 0 0,4-2 5 0 0,0 0 0 0 0,0-1 1 0 0,0 0-1 0 0,8-9 0 0 0,-9 9-11 0 0,1 0 0 0 0,0 0 0 0 0,1 0 0 0 0,-1 0 0 0 0,10-5 0 0 0,13-8-156 0 0,42-24-6 0 0,-48 27 156 0 0,-13 9 15 0 0,-1 0 1 0 0,12-10 0 0 0,-3 3-1 0 0,-14 10 0 0 0,0 0 0 0 0,0 0 0 0 0,0 0 0 0 0,-1 0 0 0 0,1-1 0 0 0,-1 1 0 0 0,4-4 0 0 0,-5 4-1 0 0,-1 1 1 0 0,0 1 1 0 0,1-1 0 0 0,-1 0-1 0 0,1 1 1 0 0,-1-1-1 0 0,1 1 1 0 0,0-1 0 0 0,-1 1-1 0 0,1 0 1 0 0,-1-1-1 0 0,1 1 1 0 0,0 0 0 0 0,-1-1-1 0 0,1 1 1 0 0,0 0-1 0 0,-1 0 1 0 0,1-1 0 0 0,0 1-1 0 0,0 0 1 0 0,1-1 52 0 0,-22 7 10 0 0,12-3-62 0 0,-62 22 182 0 0,-19 6-1 0 0,57-21-168 0 0,-7 2-17 0 0,4-4 15 0 0,35-8-11 0 0,0 0 0 0 0,0 0-1 0 0,0 0 1 0 0,0 0 0 0 0,0 0 0 0 0,-1 0-1 0 0,1 0 1 0 0,0 0 0 0 0,0 0 0 0 0,0 0-1 0 0,0 0 1 0 0,0 0 0 0 0,0 0-1 0 0,0 0 1 0 0,-1-1 0 0 0,1 1 0 0 0,0 0-1 0 0,0 0 1 0 0,0 0 0 0 0,0 0 0 0 0,0 0-1 0 0,0 0 1 0 0,0 0 0 0 0,0 0 0 0 0,0 0-1 0 0,0-1 1 0 0,0 1 0 0 0,0 0 0 0 0,0 0-1 0 0,0 0 1 0 0,0 0 0 0 0,0 0 0 0 0,0 0-1 0 0,0-1 1 0 0,0 1 0 0 0,0 0-1 0 0,0 0 1 0 0,0 0 0 0 0,0 0 0 0 0,0 0-1 0 0,0 0 1 0 0,0 0 0 0 0,0-1 0 0 0,0 1-1 0 0,0 0 1 0 0,0 0 0 0 0,0 0 0 0 0,0 0-1 0 0,0 0 1 0 0,0 0 0 0 0,0 0 0 0 0,0 0-1 0 0,0-1 1 0 0,1 1 0 0 0,-1 0-1 0 0,0 0 1 0 0,0 0 0 0 0,0 0 0 0 0,5-6-74 0 0,16-10-114 0 0,-12 9 118 0 0,0 0 0 0 0,18-9 0 0 0,149-77-240 0 0,-152 79 297 0 0,-19 11 4 0 0,1-1-1 0 0,0 1 1 0 0,0 0 0 0 0,7-2 0 0 0,-3 2-14 0 0,-10 3 23 0 0,0 0-1 0 0,0 0 0 0 0,0 0 1 0 0,0 0-1 0 0,-1 0 0 0 0,1 0 0 0 0,0 0 1 0 0,0 1-1 0 0,0-1 0 0 0,0 0 0 0 0,0 0 1 0 0,0 0-1 0 0,0 0 0 0 0,0 0 0 0 0,0 0 1 0 0,0 0-1 0 0,0 0 0 0 0,0 1 0 0 0,0-1 1 0 0,0 0-1 0 0,0 0 0 0 0,0 0 0 0 0,0 0 1 0 0,1 0-1 0 0,-1 0 0 0 0,0 0 0 0 0,0 1 1 0 0,0-1-1 0 0,0 0 0 0 0,0 0 0 0 0,0 0 1 0 0,0 0-1 0 0,0 0 0 0 0,0 0 1 0 0,0 0-1 0 0,0 0 0 0 0,0 0 0 0 0,1 0 1 0 0,-1 0-1 0 0,0 0 0 0 0,0 0 0 0 0,0 1 1 0 0,0-1-1 0 0,0 0 0 0 0,0 0 0 0 0,0 0 1 0 0,0 0-1 0 0,1 0 0 0 0,-1 0 0 0 0,0 0 1 0 0,0 0-1 0 0,0 0 0 0 0,-7 8 69 0 0,-10 6-26 0 0,-1-1 0 0 0,-1-1-1 0 0,0 0 1 0 0,-34 14 0 0 0,-86 26 319 0 0,98-38-271 0 0,56-24-131 0 0,33-23-331 0 0,-17 14 359 0 0,10-6-65 0 0,32-15-134 0 0,-53 27 198 0 0,-15 9 13 0 0,0 1 1 0 0,1 0-1 0 0,10-5 0 0 0,-17 8 0 0 0,1 0 0 0 0,0 0 0 0 0,0 0 0 0 0,0 0 0 0 0,0 0 0 0 0,0 1 0 0 0,0-1 0 0 0,0 0 0 0 0,0 0 0 0 0,0 0 0 0 0,0 0 0 0 0,0 0 0 0 0,0 0 0 0 0,0 0 0 0 0,0 0 0 0 0,0 0 0 0 0,0 0 0 0 0,0 0 0 0 0,0 0 0 0 0,0 0 0 0 0,0 0-1 0 0,0 0 1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0-1 0 0,0 1 1 0 0,0-1 0 0 0,0 0 0 0 0,1 0 0 0 0,-1 0 0 0 0,0 0 0 0 0,0 0 0 0 0,0 0 0 0 0,-6 7 12 0 0,-10 8 62 0 0,-103 53 154 0 0,81-50-100 0 0,-6 3 16 0 0,42-19-145 0 0,-11 2 13 0 0,35-18 12 0 0,36-14-391 0 0,21-10 187 0 0,-43 22 127 0 0,-1-2 1 0 0,0-2-1 0 0,-2 0 0 0 0,39-33 0 0 0,-53 41 53 0 0,-19 12 35 0 0,-4 1-16 0 0,-8 4 12 0 0,-40 37 72 0 0,-71 58 189 0 0,110-89-292 0 0,-26 17 0 0 0,-6 2 0 0 0,20-13 0 0 0,20-14 0 0 0,1-1 0 0 0,0 1 0 0 0,0 0 0 0 0,0 0 0 0 0,0 0 0 0 0,0 0 0 0 0,-5 8 0 0 0,7-8 3 0 0,2-3-4 0 0,0 1-1 0 0,-1 0 1 0 0,1 0 0 0 0,-1-1 0 0 0,0 1-1 0 0,1 0 1 0 0,-1-1 0 0 0,1 1 0 0 0,-1 0-1 0 0,0-1 1 0 0,0 1 0 0 0,1-1 0 0 0,-1 1-1 0 0,0-1 1 0 0,-1 1 0 0 0,0 0-81 0 0,4-1 6 0 0,9 0 37 0 0,-1 0-1 0 0,0-1 1 0 0,0 0-1 0 0,19-5 1 0 0,1 0-85 0 0,-6 0 41 0 0,1-1 0 0 0,-1-2 0 0 0,-1 0-1 0 0,37-20 1 0 0,-31 14 73 0 0,-27 15 40 0 0,-15 4 67 0 0,1 1-1 0 0,-1 1 1 0 0,1 0 0 0 0,0 0-1 0 0,-15 12 1 0 0,5-3-17 0 0,-109 71 64 0 0,125-81-107 0 0,0-1 1 0 0,1 1-1 0 0,-8 8 1 0 0,9-8 7 0 0,0-1 0 0 0,-1 0 0 0 0,1 0 1 0 0,-10 6-1 0 0,11-8 1 0 0,0 2 26 0 0,0 5-62 0 0,8-11-48 0 0,-1 1-1 0 0,1-1 1 0 0,-1 0-1 0 0,0 0 1 0 0,5-4-1 0 0,97-52-160 0 0,-5 2 8 0 0,80-44 44 0 0,-169 95 136 0 0,-5 4-35 0 0,-9 6 52 0 0,-7 5 34 0 0,-96 81 316 0 0,19-17-181 0 0,54-48-91 0 0,21-18-57 0 0,1 0 0 0 0,0 1 0 0 0,-9 10 0 0 0,6-5-27 0 0,10-12 0 0 0,0 0 0 0 0,1 1 0 0 0,-1-1 0 0 0,1 1 0 0 0,0 0 0 0 0,0 0 0 0 0,0 0 0 0 0,0 0 0 0 0,0 0 0 0 0,1 0 0 0 0,-1 0 0 0 0,0 5 0 0 0,0 1 0 0 0,2-8 0 0 0,0-1-1 0 0,0 0 1 0 0,0 0-1 0 0,0 0 0 0 0,0 1 1 0 0,0-1-1 0 0,0 0 1 0 0,0 0-1 0 0,0 0 1 0 0,0 0-1 0 0,0 1 1 0 0,0-1-1 0 0,0 0 1 0 0,0 0-1 0 0,0 0 1 0 0,0 0-1 0 0,0 1 0 0 0,0-1 1 0 0,0 0-1 0 0,0 0 1 0 0,0 0-1 0 0,0 0 1 0 0,0 1-1 0 0,1-1 1 0 0,-1 0-1 0 0,0 0 1 0 0,0 0-1 0 0,0 0 1 0 0,0 0-1 0 0,0 0 0 0 0,1 1 1 0 0,-1-1-1 0 0,0 0 1 0 0,0 0-1 0 0,0 0 1 0 0,0 0-1 0 0,0 0 1 0 0,1 0-1 0 0,-1 0 1 0 0,0 0-1 0 0,0 0 1 0 0,0 0-1 0 0,1 0 1 0 0,-1 0-1 0 0,0 0 0 0 0,0 0 1 0 0,0 0-1 0 0,0 0 1 0 0,1 0-1 0 0,-1 0 1 0 0,0 0-1 0 0,0 0 1 0 0,0 0-1 0 0,0 0 1 0 0,1 0-1 0 0,-1 0 1 0 0,0 0-1 0 0,0-1 0 0 0,0 1 1 0 0,0 0-1 0 0,1 0 1 0 0,9-5-90 0 0,127-89-484 0 0,-5 3-121 0 0,-111 83 507 0 0,-19 7 173 0 0,1 0 0 0 0,-1 1 0 0 0,0-1 0 0 0,0 0 0 0 0,1 0 0 0 0,-1 0 0 0 0,0 0 0 0 0,0-1 0 0 0,0 1 0 0 0,3-3 0 0 0,-5 4 13 0 0,0 0 0 0 0,0 0 0 0 0,0 0 0 0 0,0 0 0 0 0,0-1 0 0 0,0 1 0 0 0,0 0 0 0 0,1 0 0 0 0,-1 0 0 0 0,0 0 0 0 0,0 0 0 0 0,0 0 0 0 0,0 0 0 0 0,0 0 0 0 0,0 0 0 0 0,0 0 0 0 0,1 0 0 0 0,-1-1 0 0 0,0 1 0 0 0,0 0 0 0 0,0 0 0 0 0,0 0 0 0 0,0 0 0 0 0,1 0 0 0 0,-1 0 0 0 0,0 0 0 0 0,0 0 0 0 0,0 0 0 0 0,0 0 0 0 0,0 0 0 0 0,0 0 0 0 0,1 0 0 0 0,-1 1 0 0 0,0-1 0 0 0,0 0 0 0 0,0 0 0 0 0,0 0 0 0 0,0 0 0 0 0,0 0 0 0 0,1 0 0 0 0,-1 0 0 0 0,0 0 0 0 0,0 0 0 0 0,0 0 0 0 0,0 0 0 0 0,0 1 0 0 0,0-1 0 0 0,0 0 0 0 0,0 0 0 0 0,0 0 0 0 0,0 0 0 0 0,0 0 0 0 0,1 0 0 0 0,-1 1 0 0 0,0-1 0 0 0,0 0 0 0 0,0 0 0 0 0,2 8-118 0 0,-4-3 161 0 0,0 0-1 0 0,0-1 1 0 0,0 1 0 0 0,0-1-1 0 0,-1 1 1 0 0,0-1 0 0 0,0 0-1 0 0,-6 6 1 0 0,0 2 30 0 0,-44 51 329 0 0,39-43-284 0 0,4-7-11 0 0,2 1 0 0 0,-8 14 0 0 0,13-24-70 0 0,0 1 1 0 0,1-1-1 0 0,-1 0 1 0 0,-5 5-1 0 0,8-8-33 0 0,-1-1 1 0 0,1 0-1 0 0,0 0 0 0 0,0 0 0 0 0,-1 0 0 0 0,1 1 1 0 0,0-1-1 0 0,0 0 0 0 0,-1 0 0 0 0,1 0 0 0 0,0 1 1 0 0,0-1-1 0 0,0 0 0 0 0,0 1 0 0 0,-1-1 0 0 0,1 0 1 0 0,0 0-1 0 0,0 1 0 0 0,0-1 0 0 0,0 0 1 0 0,0 1-1 0 0,0-1 0 0 0,0 0 0 0 0,0 1 0 0 0,0-1 1 0 0,0 0-1 0 0,0 1 0 0 0,0-1 0 0 0,0 0 0 0 0,0 0 1 0 0,0 1-1 0 0,0-1 0 0 0,0 0 0 0 0,0 1 0 0 0,0-1 1 0 0,0 0-1 0 0,0 1 0 0 0,1-1 0 0 0,-1 0 1 0 0,0 1-1 0 0,5 0-21 0 0,-3-1 7 0 0,0 0-1 0 0,0 0 1 0 0,0 0-1 0 0,0 0 1 0 0,-1 0-1 0 0,1 0 1 0 0,0-1-1 0 0,0 1 1 0 0,0-1-1 0 0,0 1 1 0 0,-1-1-1 0 0,1 0 1 0 0,0 0-1 0 0,0 0 1 0 0,-1 0-1 0 0,3-1 1 0 0,25-22-55 0 0,-18 14 40 0 0,51-39-355 0 0,-57 45 336 0 0,0 1-1 0 0,0 0 1 0 0,0 0-1 0 0,0 1 1 0 0,0-1-1 0 0,0 1 1 0 0,1 0 0 0 0,-1 1-1 0 0,1-1 1 0 0,-1 1-1 0 0,1 0 1 0 0,-1 0-1 0 0,1 1 1 0 0,0 0-1 0 0,0 0 1 0 0,-1 0-1 0 0,1 1 1 0 0,8 1 0 0 0,-12-2 94 0 0,9 19 136 0 0,-11-18-178 0 0,1 1 1 0 0,-1 0-1 0 0,0-1 1 0 0,0 1-1 0 0,-1 0 1 0 0,1-1-1 0 0,0 1 1 0 0,0 0 0 0 0,-1-1-1 0 0,1 1 1 0 0,-1 0-1 0 0,0-1 1 0 0,1 1-1 0 0,-1-1 1 0 0,-1 2 0 0 0,-4 11 48 0 0,3-4-53 0 0,-1 1 0 0 0,-7 12 1 0 0,-5 14 106 0 0,13-31-54 0 0,1-1 0 0 0,-1 1 0 0 0,-6 9 1 0 0,-7 14 153 0 0,8-13-97 0 0,6-14-72 0 0,1 0 1 0 0,0 0 0 0 0,0 1 0 0 0,0-1-1 0 0,0 0 1 0 0,0 1 0 0 0,0-1 0 0 0,1 1 0 0 0,-1-1-1 0 0,0 4 1 0 0,3-6-52 0 0,0 0 0 0 0,0-1 1 0 0,0 1-1 0 0,0 0 0 0 0,0-1 0 0 0,0 0 0 0 0,2 0 0 0 0,13-6-53 0 0,-13 6 63 0 0,-1 0-1 0 0,1-1 1 0 0,-1 1-1 0 0,1-1 1 0 0,-1 0-1 0 0,0 1 1 0 0,0-2-1 0 0,0 1 1 0 0,0 0-1 0 0,0 0 1 0 0,0-1-1 0 0,2-3 0 0 0,2-1-13 0 0,-1 1-1 0 0,1 0 0 0 0,0 1 0 0 0,0-1 0 0 0,1 1 0 0 0,0 1 0 0 0,13-7 0 0 0,-13 8-17 0 0,0-1 1 0 0,-1 0-1 0 0,1-1 0 0 0,-1 0 1 0 0,0 0-1 0 0,0-1 0 0 0,0 0 1 0 0,6-7-1 0 0,-9 8-8 0 0,0 1 0 0 0,1 0-1 0 0,8-7 1 0 0,5-4-162 0 0,-18 15 200 0 0,0 0-1 0 0,0 0 0 0 0,0 0 1 0 0,0-1-1 0 0,0 1 1 0 0,0 0-1 0 0,0 0 1 0 0,0 0-1 0 0,0 0 0 0 0,0-1 1 0 0,0 1-1 0 0,1 0 1 0 0,-1 0-1 0 0,0 0 1 0 0,0 0-1 0 0,0 0 0 0 0,0 0 1 0 0,0 0-1 0 0,0-1 1 0 0,1 1-1 0 0,-1 0 1 0 0,0 0-1 0 0,0 0 0 0 0,0 0 1 0 0,0 0-1 0 0,1 0 1 0 0,-1 0-1 0 0,0 0 1 0 0,0 0-1 0 0,0 0 0 0 0,0 0 1 0 0,0 0-1 0 0,1 0 1 0 0,-1 0-1 0 0,0 0 1 0 0,0 0-1 0 0,0 0 0 0 0,0 0 1 0 0,1 0-1 0 0,-1 0 1 0 0,0 0-1 0 0,0 0 1 0 0,0 0-1 0 0,0 0 0 0 0,1 0 1 0 0,-1 1-1 0 0,0-1 1 0 0,0 0-1 0 0,0 0 1 0 0,0 0-1 0 0,0 0 0 0 0,0 0 1 0 0,1 0-1 0 0,-1 0 1 0 0,0 1-1 0 0,0-1 1 0 0,0 0-1 0 0,0 0 0 0 0,0 0 1 0 0,0 1-1 0 0,0 8-34 0 0,-3-4 46 0 0,-1-1 0 0 0,1 1-1 0 0,-1-1 1 0 0,0 0 0 0 0,0 0 0 0 0,0 0-1 0 0,0 0 1 0 0,-6 3 0 0 0,-2 2 2 0 0,-15 18 42 0 0,21-20-23 0 0,0 0 0 0 0,0-1-1 0 0,-11 8 1 0 0,5-2 29 0 0,10-9-55 0 0,1-1 1 0 0,-1 0 0 0 0,0 0-1 0 0,0 0 1 0 0,0 0 0 0 0,0-1-1 0 0,-1 1 1 0 0,-2 2 0 0 0,4-4-208 0 0,-8-5-7267 0 0,9 5 7378 0 0,0 0 0 0 0,0-1 0 0 0,0 1 1 0 0,0 0-1 0 0,0 0 0 0 0,0 0 0 0 0,0 0 0 0 0,0-1 0 0 0,0 1 0 0 0,0 0 1 0 0,0 0-1 0 0,0 0 0 0 0,0-1 0 0 0,0 1 0 0 0,0 0 0 0 0,0 0 1 0 0,0 0-1 0 0,0 0 0 0 0,0 0 0 0 0,1-1 0 0 0,-1 1 0 0 0,0 0 0 0 0,0 0 1 0 0,0 0-1 0 0,0 0 0 0 0,0 0 0 0 0,0 0 0 0 0,1-1 0 0 0,-1 1 1 0 0,0 0-1 0 0,0 0 0 0 0,0 0 0 0 0,0 0 0 0 0,1 0 0 0 0,-1 0 0 0 0,0 0 1 0 0,0 0-1 0 0,0 0 0 0 0,0 0 0 0 0,1 0 0 0 0,-1 0 0 0 0,0 0 1 0 0,0 0-1 0 0,3-19-8299 0 0,7 3 7406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8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7023 0 0,'0'0'542'0'0,"1"2"-284"0"0,0 0-98 0 0,-1-1-1 0 0,0 1 1 0 0,0 0-1 0 0,1 0 1 0 0,-1 0-1 0 0,0 0 0 0 0,-1 0 1 0 0,1 0-1 0 0,0 0 1 0 0,-1 3-1 0 0,-1 9 267 0 0,-6 34 962 0 0,3-28-785 0 0,4-18-524 0 0,0 1 1 0 0,0-1 0 0 0,0 0 0 0 0,1 1-1 0 0,-1-1 1 0 0,1 1 0 0 0,-1-1 0 0 0,1 4-1 0 0,0-5-47 0 0,0 0-1 0 0,0 0 1 0 0,0 0 0 0 0,0-1-1 0 0,0 1 1 0 0,0 0-1 0 0,0 0 1 0 0,-1 0-1 0 0,1-1 1 0 0,0 1-1 0 0,-1 0 1 0 0,1 0 0 0 0,0-1-1 0 0,-1 1 1 0 0,1 0-1 0 0,-1-1 1 0 0,0 2-1 0 0,1-1 0 0 0,0 0 0 0 0,0 0 0 0 0,0-1 0 0 0,0 1 0 0 0,1 0 0 0 0,-1 0 0 0 0,0 0-1 0 0,1-1 1 0 0,-1 1 0 0 0,0 0 0 0 0,2 1 0 0 0,-1 6 38 0 0,-3-3 1 0 0,6 1 20 0 0,30 24 632 0 0,-33-29-516 0 0,11-4 102 0 0,-10 2-239 0 0,0 0-1 0 0,0-1 0 0 0,0 1 0 0 0,0 0 1 0 0,0-1-1 0 0,0 0 0 0 0,-1 1 1 0 0,3-3-1 0 0,5-5 87 0 0,-8 7-134 0 0,1 1 0 0 0,-1-1 0 0 0,1 0 0 0 0,-1 0 0 0 0,0 0-1 0 0,0 0 1 0 0,0-1 0 0 0,0 1 0 0 0,1-4 0 0 0,6-10 20 0 0,1-2-34 0 0,-8 16 0 0 0,-1-1-1 0 0,2 1 1 0 0,-1 0 0 0 0,0-1 0 0 0,0 1 0 0 0,1 0-1 0 0,-1 0 1 0 0,1 0 0 0 0,1-2 0 0 0,3-1 46 0 0,-5 3 117 0 0,-1 2-152 0 0,0 0 0 0 0,0-1 1 0 0,0 1-1 0 0,0 0 1 0 0,0-1-1 0 0,0 1 1 0 0,0-1-1 0 0,0 1 0 0 0,-1 0 1 0 0,1-1-1 0 0,0 1 1 0 0,0 0-1 0 0,0-1 1 0 0,0 1-1 0 0,0 0 0 0 0,-1-1 1 0 0,1 1-1 0 0,0 0 1 0 0,0-1-1 0 0,-1 1 0 0 0,1 0 1 0 0,-2 0-6 0 0,-1 1 0 0 0,1-1 0 0 0,0 1 0 0 0,0 0 0 0 0,0 0 0 0 0,0 0 0 0 0,0 1 1 0 0,0-1-1 0 0,0 0 0 0 0,0 1 0 0 0,0-1 0 0 0,1 1 0 0 0,-1-1 0 0 0,0 1 0 0 0,-1 3 0 0 0,-13 13 72 0 0,13-15-60 0 0,0 0-1 0 0,0 1 1 0 0,0-1-1 0 0,0 1 0 0 0,1 0 1 0 0,-5 8-1 0 0,-2 5 75 0 0,7-14-66 0 0,0 1 0 0 0,1 0 0 0 0,-1-1-1 0 0,0 1 1 0 0,1 0 0 0 0,0 0 0 0 0,-1 6 0 0 0,-1-1 69 0 0,2-8-88 0 0,1 0-1 0 0,-1 1 0 0 0,1-1 0 0 0,-1 0 0 0 0,1 1 1 0 0,-1-1-1 0 0,1 0 0 0 0,0 1 0 0 0,0-1 0 0 0,0 1 1 0 0,0-1-1 0 0,0 0 0 0 0,0 1 0 0 0,0-1 0 0 0,0 1 1 0 0,0-1-1 0 0,1 0 0 0 0,-1 1 0 0 0,1-1 0 0 0,-1 0 1 0 0,2 2-1 0 0,4 5 40 0 0,3-3-53 0 0,-6-5 0 0 0,-1 0 0 0 0,1 0 0 0 0,0 0 0 0 0,0-1 0 0 0,-1 1 0 0 0,1-1 0 0 0,0 0 0 0 0,-1 0 0 0 0,1 0 0 0 0,-1 0 0 0 0,1 0 0 0 0,-1 0 0 0 0,1-1 0 0 0,-1 1 0 0 0,0-1 0 0 0,0 1 0 0 0,0-1 0 0 0,3-2 0 0 0,9-7 12 0 0,-12 9-1 0 0,0 0 0 0 0,0 0 0 0 0,0 0 0 0 0,0-1 0 0 0,0 1 0 0 0,0 0 0 0 0,-1-1 0 0 0,3-4 0 0 0,4-6 14 0 0,-7 10-25 0 0,1 0 0 0 0,-1 0 0 0 0,0-1 0 0 0,0 1 0 0 0,0 0 0 0 0,-1-1 0 0 0,1 1 0 0 0,0-4 0 0 0,1-7 0 0 0,-2 11 0 0 0,0 0 0 0 0,0 1 0 0 0,0-1 0 0 0,0 0 0 0 0,0 1 0 0 0,-1-5 0 0 0,-1-13 0 0 0,2 18 0 0 0,0 1 0 0 0,-1 0 1 0 0,1-1-1 0 0,0 1 0 0 0,-1 0 0 0 0,1 0 0 0 0,-1-1 0 0 0,1 1 0 0 0,-1 0 1 0 0,1 0-1 0 0,-1 0 0 0 0,0 0 0 0 0,0 0 0 0 0,0 0 0 0 0,1 0 0 0 0,-3-2 0 0 0,0 0 9 0 0,2 1 44 0 0,1 2-55 0 0,0 0 0 0 0,0 0 0 0 0,0 0 0 0 0,-1-1 0 0 0,1 1-1 0 0,0 0 1 0 0,0 0 0 0 0,0 0 0 0 0,-1-1 0 0 0,1 1 0 0 0,0 0 0 0 0,0 0-1 0 0,-1 0 1 0 0,1 0 0 0 0,0 0 0 0 0,0-1 0 0 0,-1 1 0 0 0,1 0 0 0 0,0 0 0 0 0,-1 0-1 0 0,1 0 1 0 0,0 0 0 0 0,0 0 0 0 0,-1 0 0 0 0,1 0 0 0 0,0 0 0 0 0,-1 0 0 0 0,1 0-1 0 0,0 0 1 0 0,0 0 0 0 0,-1 0 0 0 0,1 1 0 0 0,0-1 0 0 0,-1 0 0 0 0,1 0-1 0 0,0 0 1 0 0,0 0 0 0 0,0 0 0 0 0,-1 1 0 0 0,-6 11-100 0 0,6-11 89 0 0,0 1-1 0 0,0 0 1 0 0,0-1 0 0 0,0 1 0 0 0,0-1 0 0 0,0 1 0 0 0,1 0 0 0 0,-1 0 0 0 0,1-1 0 0 0,-1 1 0 0 0,0 3 0 0 0,-13 113 212 0 0,11-94-28 0 0,2-19-133 0 0,0 1 0 0 0,0-1 0 0 0,1 0 0 0 0,0 1 0 0 0,1 8 0 0 0,-1-12-32 0 0,0-1 1 0 0,0 1-1 0 0,0 0 0 0 0,0-1 1 0 0,-1 1-1 0 0,1-1 1 0 0,0 1-1 0 0,-1-1 1 0 0,1 1-1 0 0,-1 1 1 0 0,0-1-2 0 0,1-1 1 0 0,-1 1 0 0 0,1 0-1 0 0,-1 0 1 0 0,1 0-1 0 0,0-1 1 0 0,0 1 0 0 0,0 0-1 0 0,0 0 1 0 0,0 0 0 0 0,0 0-1 0 0,0 0 1 0 0,1-1-1 0 0,-1 1 1 0 0,1 0 0 0 0,-1 0-1 0 0,1-1 1 0 0,0 1-1 0 0,0 0 1 0 0,0-1 0 0 0,1 4-1 0 0,-2-5 1 0 0,0 0 0 0 0,0 0 0 0 0,0 0 1 0 0,1 1-1 0 0,-1-1 0 0 0,0 0 0 0 0,0 0 0 0 0,0 0 0 0 0,0 1 0 0 0,0-1 0 0 0,0 0 0 0 0,0 0 0 0 0,1 0 0 0 0,-1 0 0 0 0,0 1 0 0 0,0-1 0 0 0,0 0 1 0 0,0 0-1 0 0,1 0 0 0 0,-1 0 0 0 0,0 0 0 0 0,0 1 0 0 0,0-1 0 0 0,1 0 0 0 0,-1 0 0 0 0,0 0 0 0 0,0 0 0 0 0,1 0 0 0 0,-1 0 0 0 0,0 0 1 0 0,0 0-1 0 0,0 0 0 0 0,1 0 0 0 0,-1 0 0 0 0,0 0 0 0 0,0 0 0 0 0,1 0 0 0 0,-1 0 0 0 0,5-9 36 0 0,0-14-5 0 0,6-46 93 0 0,0-14-120 0 0,-6 52-10 0 0,0-7 0 0 0,-4 22 0 0 0,-1 12-5 0 0,1 1-1 0 0,-1-1 1 0 0,0 1 0 0 0,-1 0 0 0 0,1-1-1 0 0,0 1 1 0 0,-1-1 0 0 0,0 1-1 0 0,0 0 1 0 0,-1-5 0 0 0,2 8 10 0 0,-1 0 1 0 0,1-1 0 0 0,0 1 0 0 0,0 0-1 0 0,0 0 1 0 0,-1-1 0 0 0,1 1 0 0 0,0 0 0 0 0,0 0-1 0 0,0-1 1 0 0,-1 1 0 0 0,1 0 0 0 0,0 0-1 0 0,-1 0 1 0 0,1 0 0 0 0,0-1 0 0 0,0 1-1 0 0,-1 0 1 0 0,1 0 0 0 0,0 0 0 0 0,-1 0 0 0 0,1 0-1 0 0,0 0 1 0 0,-1 0 0 0 0,1 0 0 0 0,0 0-1 0 0,-1 0 1 0 0,1 0 0 0 0,0 0 0 0 0,0 0 0 0 0,-1 0-1 0 0,1 0 1 0 0,0 0 0 0 0,-1 0 0 0 0,1 1-1 0 0,0-1 1 0 0,-1 0 0 0 0,1 0 0 0 0,0 0 0 0 0,0 0-1 0 0,-1 1 1 0 0,1-1 0 0 0,0 0 0 0 0,0 0-1 0 0,-1 0 1 0 0,1 1 0 0 0,-12 9-12 0 0,11-9-9 0 0,-2 2 14 0 0,0 1-1 0 0,0 0 1 0 0,1-1 0 0 0,-1 1-1 0 0,1 0 1 0 0,0 0-1 0 0,0 0 1 0 0,0 1 0 0 0,1-1-1 0 0,-1 0 1 0 0,0 6-1 0 0,-1-1 3 0 0,-6 6 19 0 0,8-14-16 0 0,0 1-1 0 0,0-1 1 0 0,0 0 0 0 0,0 0-1 0 0,1 0 1 0 0,-1 1-1 0 0,0-1 1 0 0,1 0 0 0 0,-1 1-1 0 0,1-1 1 0 0,-1 0-1 0 0,0 3 1 0 0,1-2 8 0 0,1-1-8 0 0,-1 0 1 0 0,0-1-1 0 0,-1 1 0 0 0,1-1 0 0 0,0 1 0 0 0,0 0 1 0 0,0-1-1 0 0,0 1 0 0 0,0-1 0 0 0,0 1 1 0 0,-1 0-1 0 0,1-1 0 0 0,0 1 0 0 0,-1-1 1 0 0,1 1-1 0 0,0-1 0 0 0,-1 1 0 0 0,1-1 1 0 0,0 1-1 0 0,-2 0 0 0 0,2-1 308 0 0,-1 0-232 0 0,1-1-79 0 0,-1 1-1 0 0,1 0 1 0 0,0 0 0 0 0,-1-1-1 0 0,1 1 1 0 0,0 0-1 0 0,0 0 1 0 0,-1-1 0 0 0,1 1-1 0 0,0 0 1 0 0,0-1-1 0 0,-1 1 1 0 0,1 0 0 0 0,0-1-1 0 0,0 1 1 0 0,0-1-1 0 0,0 1 1 0 0,0 0 0 0 0,0-1-1 0 0,0 1 1 0 0,0 0-1 0 0,0-1 1 0 0,0 1 0 0 0,0-1-1 0 0,0 1 1 0 0,0 0-1 0 0,0-1 1 0 0,0 1 0 0 0,0 0-1 0 0,0-1 1 0 0,0 1-1 0 0,0-1 1 0 0,0 1 0 0 0,1-1-1 0 0,0 0 7 0 0,-1-1 1 0 0,0 0-1 0 0,0 0 1 0 0,0 0-1 0 0,-1 0 1 0 0,1 0-1 0 0,0 0 0 0 0,-1 0 1 0 0,0-3-1 0 0,0 3 1 0 0,1 0 1 0 0,-1 0-1 0 0,1 0 0 0 0,-1 0 0 0 0,1 0 0 0 0,0 0 0 0 0,0 0 0 0 0,0-2 0 0 0,1-1 0 0 0,0-1-6 0 0,0 1-1 0 0,-1 0 0 0 0,0-1 1 0 0,0 1-1 0 0,-1-10 0 0 0,1-6 0 0 0,0 19-3 0 0,0 0 1 0 0,0 0 0 0 0,0-1 0 0 0,0 1-1 0 0,0 0 1 0 0,0 0 0 0 0,-1 0 0 0 0,1-1-1 0 0,-1 1 1 0 0,1 0 0 0 0,-2-2 0 0 0,-4-10-62 0 0,6 14 64 0 0,0 0 0 0 0,0-1 0 0 0,-1 1 1 0 0,1 0-1 0 0,0 0 0 0 0,0 0 0 0 0,-1 0 0 0 0,1-1 0 0 0,0 1 1 0 0,0 0-1 0 0,-1 0 0 0 0,1 0 0 0 0,0 0 0 0 0,0 0 0 0 0,-1 0 1 0 0,1 0-1 0 0,0 0 0 0 0,-1 0 0 0 0,1 0 0 0 0,0 0 1 0 0,-1 0-1 0 0,1 0 0 0 0,0 0 0 0 0,-1 0 0 0 0,1 0-3 0 0,-1 0 0 0 0,0 0 0 0 0,1 1 0 0 0,-1-1-1 0 0,1 0 1 0 0,-1 1 0 0 0,1-1 0 0 0,-1 0 0 0 0,1 1 0 0 0,0-1 0 0 0,-1 1-1 0 0,1-1 1 0 0,-1 1 0 0 0,1-1 0 0 0,0 1 0 0 0,-1-1 0 0 0,1 1 0 0 0,0-1-1 0 0,0 1 1 0 0,-1-1 0 0 0,1 1 0 0 0,0-1 0 0 0,0 1 0 0 0,0-1 0 0 0,0 1-1 0 0,0 0 1 0 0,1 19-76 0 0,0 1-32 0 0,-2-17 94 0 0,0 0 3 0 0,0 1 0 0 0,0-1 0 0 0,0 0 0 0 0,0 0 0 0 0,1 1 0 0 0,0-1 0 0 0,0 1 0 0 0,0-1 0 0 0,1 9 0 0 0,0-8 10 0 0,0 1 0 0 0,-1-1 1 0 0,0 1-1 0 0,0 6 0 0 0,-1-7-2 0 0,1-1 1 0 0,0 1 0 0 0,0 0-1 0 0,1 0 1 0 0,-1-1-1 0 0,3 8 1 0 0,1 13 105 0 0,-3-22-86 0 0,-1 0-1 0 0,0 1 1 0 0,1-1-1 0 0,0 0 1 0 0,0 0-1 0 0,0 0 1 0 0,0 0 0 0 0,0 0-1 0 0,0 0 1 0 0,3 3-1 0 0,-3-4-12 0 0,0 0 0 0 0,0 0 1 0 0,0 0-1 0 0,0 1 0 0 0,0-1 0 0 0,-1 0 0 0 0,2 4 0 0 0,-2-5 1 0 0,0 1 1 0 0,1 0-1 0 0,-1 0 0 0 0,1 0 1 0 0,0-1-1 0 0,-1 1 0 0 0,1 0 1 0 0,0-1-1 0 0,0 1 0 0 0,2 2 1 0 0,-2-3 13 0 0,0 1 1 0 0,1-1 0 0 0,-1 0 0 0 0,1 1 0 0 0,-1-1 0 0 0,1 0 0 0 0,-1 0 0 0 0,1 0 0 0 0,0 0 0 0 0,-1 0-1 0 0,1-1 1 0 0,0 1 0 0 0,3 0 0 0 0,-4-1-11 0 0,0 0-1 0 0,0 0 1 0 0,0 0 0 0 0,0 0-1 0 0,0 0 1 0 0,0 0 0 0 0,0-1-1 0 0,0 1 1 0 0,0 0 0 0 0,0-1-1 0 0,0 1 1 0 0,0 0 0 0 0,0-1 0 0 0,0 0-1 0 0,0 1 1 0 0,-1-1 0 0 0,1 1-1 0 0,0-1 1 0 0,0 0 0 0 0,-1 0-1 0 0,1 1 1 0 0,-1-1 0 0 0,1 0-1 0 0,0 0 1 0 0,-1 0 0 0 0,1 0-1 0 0,-1-1 1 0 0,1 1-3 0 0,0 0 1 0 0,0 0-1 0 0,-1 0 1 0 0,1 0-1 0 0,0 0 0 0 0,0 0 1 0 0,0 1-1 0 0,0-1 1 0 0,0 0-1 0 0,0 0 1 0 0,2 0-1 0 0,-2 0-1 0 0,0 1 1 0 0,0-1-1 0 0,0 0 0 0 0,0 1 1 0 0,0-1-1 0 0,0 0 0 0 0,-1 1 1 0 0,1-1-1 0 0,0 0 0 0 0,0 0 1 0 0,-1 0-1 0 0,1 0 0 0 0,-1 0 1 0 0,1 0-1 0 0,-1 0 0 0 0,1 0 1 0 0,0-1-1 0 0,-1 1-2 0 0,1 0 0 0 0,-1 0 0 0 0,0 0 0 0 0,1 1 0 0 0,-1-1 0 0 0,1 0 0 0 0,-1 1 0 0 0,1-1 0 0 0,-1 0 0 0 0,1 1 0 0 0,0-1 0 0 0,-1 1 0 0 0,1-1 0 0 0,1 0 0 0 0,-1 0-1 0 0,0 1 0 0 0,-1-1-1 0 0,1 1 1 0 0,0-1 0 0 0,0 1 0 0 0,-1-1 0 0 0,1 0-1 0 0,-1 1 1 0 0,1-1 0 0 0,-1 0 0 0 0,1 0-1 0 0,0-1 1 0 0,1-4 0 0 0,5 4 0 0 0,-7 2 0 0 0,0 1 0 0 0,0-1 0 0 0,1 0 0 0 0,-1 0 0 0 0,0 0 0 0 0,1 0 0 0 0,-1 1 0 0 0,0-1 0 0 0,0 0 0 0 0,1 0 0 0 0,-1 0 0 0 0,0 1 0 0 0,0-1 0 0 0,0 0 0 0 0,1 0 0 0 0,-1 1 0 0 0,0-1 0 0 0,0 0 0 0 0,0 1 0 0 0,0-1 0 0 0,0 0 0 0 0,0 1 0 0 0,0-1 0 0 0,0 0 0 0 0,1 0 0 0 0,-1 1 0 0 0,0-1 0 0 0,0 0 0 0 0,0 1 0 0 0,0-1 0 0 0,-1 1 0 0 0,-2 12 0 0 0,0-4 0 0 0,-1 21 0 0 0,-1 6 0 0 0,-5 16 15 0 0,10-42 35 0 0,0 1 1 0 0,-1-1-1 0 0,-4 21 0 0 0,4-25-39 0 0,0-1 0 0 0,1 1 0 0 0,-1 0 0 0 0,1 0 0 0 0,1 8 0 0 0,0 18-13 0 0,-1-28 2 0 0,1-1 1 0 0,-1 1-1 0 0,1-1 0 0 0,0 1 1 0 0,0-1-1 0 0,0 1 0 0 0,0-1 1 0 0,1 0-1 0 0,0 1 0 0 0,1 2 1 0 0,0 0 6 0 0,3 0 36 0 0,4-3-33 0 0,-8-4-5 0 0,1 0-1 0 0,0-1 1 0 0,0 1-1 0 0,0-1 1 0 0,-1 1 0 0 0,1-1-1 0 0,0 0 1 0 0,-1 0-1 0 0,0 0 1 0 0,1-1-1 0 0,-1 1 1 0 0,0 0 0 0 0,3-5-1 0 0,2-5-18 0 0,0-1-1 0 0,0 0 0 0 0,-2 0 1 0 0,1 0-1 0 0,3-15 0 0 0,-6 19 15 0 0,0 1 0 0 0,6-12 0 0 0,6-14 0 0 0,6-15 0 0 0,-21 47 1 0 0,0 1-1 0 0,1 1 1 0 0,-1-1-1 0 0,0 1 1 0 0,0-1-1 0 0,0 1 1 0 0,1-1-1 0 0,-1 0 1 0 0,0 1-1 0 0,0-1 1 0 0,1 1-1 0 0,-1 0 1 0 0,0-1-1 0 0,1 1 1 0 0,-1-1-1 0 0,1 1 1 0 0,-1-1-1 0 0,1 1 1 0 0,-1 0-1 0 0,1-1 1 0 0,-1 20 42 0 0,2 29-97 0 0,-11 16 54 0 0,6-40 4 0 0,-6 27 0 0 0,4-29 48 0 0,4-17-10 0 0,0 0-1 0 0,1 1 1 0 0,0-1-1 0 0,-1 0 1 0 0,1 0-1 0 0,2 8 1 0 0,-2-12 79 0 0,1 1-21 0 0,-1-1-99 0 0,0-1 1 0 0,1 1-1 0 0,-1-1 0 0 0,0 1 0 0 0,1-1 1 0 0,-1 1-1 0 0,0-1 0 0 0,1 1 0 0 0,-1-1 1 0 0,1 1-1 0 0,-1-1 0 0 0,1 0 0 0 0,-1 1 1 0 0,1-1-1 0 0,-1 0 0 0 0,1 1 0 0 0,0-1 1 0 0,6-3 37 0 0,-1-8 55 0 0,-1 0-33 0 0,-4 10-55 0 0,-1-1 1 0 0,1 0-1 0 0,0 1 1 0 0,-1-1-1 0 0,1 0 1 0 0,-1 1-1 0 0,1-1 1 0 0,-1 0-1 0 0,0 0 1 0 0,0 1-1 0 0,0-3 1 0 0,2-29 46 0 0,-2 20-54 0 0,-4 5 12 0 0,4 7-10 0 0,0 1 1 0 0,-1 0 1 0 0,1-1-1 0 0,0 1 1 0 0,0 0-1 0 0,-1 0 0 0 0,1-1 1 0 0,0 1-1 0 0,-1 0 1 0 0,1 0-1 0 0,0 0 0 0 0,-1-1 1 0 0,1 1-1 0 0,-1 0 1 0 0,1 0-1 0 0,0 0 1 0 0,-1 0-1 0 0,1 0 0 0 0,0 0 1 0 0,-1 0-1 0 0,0 0 1 0 0,0 0-1 0 0,1 0-2 0 0,0 0 0 0 0,-1-1 0 0 0,1 1 0 0 0,0 0 0 0 0,-1 0 0 0 0,1 0 0 0 0,0 0 0 0 0,-1 0 0 0 0,1 0 0 0 0,0 0 0 0 0,-1 0 0 0 0,1 0 0 0 0,0 0 0 0 0,-1 0 0 0 0,1 1 0 0 0,0-1 0 0 0,0 0 0 0 0,-1 0 0 0 0,1 0 0 0 0,0 0 0 0 0,-1 0 0 0 0,1 1 0 0 0,0-1 0 0 0,0 0 0 0 0,-1 0 0 0 0,1 1 0 0 0,0-1 0 0 0,0 0 0 0 0,-1 0 0 0 0,1 1 0 0 0,0-1 0 0 0,0 0 0 0 0,0 0 0 0 0,0 1 0 0 0,0-1 0 0 0,-1 0 0 0 0,1 1 0 0 0,0-1 0 0 0,0 0 0 0 0,0 1 0 0 0,0-1 0 0 0,-1 3-14 0 0,0-1 1 0 0,0 1-1 0 0,0-1 0 0 0,0 1 0 0 0,0-1 1 0 0,1 1-1 0 0,0 0 0 0 0,-1-1 0 0 0,1 4 1 0 0,-4 17-114 0 0,3-19 115 0 0,1 0 1 0 0,-1 1-1 0 0,1-1 0 0 0,-1 0 0 0 0,1 0 1 0 0,1 7-1 0 0,0 14 14 0 0,-1-19-2 0 0,0-1 0 0 0,0 1 0 0 0,3 10 0 0 0,-1 4 0 0 0,0-12 0 0 0,3 0 0 0 0,-5-8 0 0 0,1 0-1 0 0,-1 0 1 0 0,0 0 0 0 0,0 1-1 0 0,0-1 1 0 0,0 0 0 0 0,1 0-1 0 0,-1 0 1 0 0,0 0-1 0 0,0 0 1 0 0,1 0 0 0 0,-1 1-1 0 0,0-1 1 0 0,0 0-1 0 0,0 0 1 0 0,1 0 0 0 0,-1 0-1 0 0,0 0 1 0 0,0 0 0 0 0,1 0-1 0 0,-1 0 1 0 0,0 0-1 0 0,0 0 1 0 0,1 0 0 0 0,-1 0-1 0 0,0 0 1 0 0,1-1 0 0 0,-1 1 2 0 0,1-1 0 0 0,0 0 0 0 0,0 0 0 0 0,0 0 1 0 0,-1 0-1 0 0,1 0 0 0 0,0 0 0 0 0,-1 0 1 0 0,1 0-1 0 0,-1 0 0 0 0,1 0 0 0 0,-1 0 1 0 0,0 0-1 0 0,1 0 0 0 0,-1-1 0 0 0,0 1 1 0 0,0 0-1 0 0,0 0 0 0 0,0-2 0 0 0,-2-28 170 0 0,1 17-114 0 0,0 3-23 0 0,-1 0-1 0 0,0 0 0 0 0,-3-11 0 0 0,-4-16 53 0 0,7 29-56 0 0,0 1 1 0 0,-1-1-1 0 0,-4-10 0 0 0,-3-8 20 0 0,1 7-51 0 0,7 17 0 0 0,0-1 0 0 0,0 0 0 0 0,1 1 0 0 0,-1-1 0 0 0,-1-6 0 0 0,3 9-3 0 0,0 0-1 0 0,0 0 1 0 0,0 0-1 0 0,-1 0 1 0 0,1 0 0 0 0,0 1-1 0 0,-1-1 1 0 0,1 0-1 0 0,-1 0 1 0 0,1 0-1 0 0,-1 1 1 0 0,1-1 0 0 0,-1 0-1 0 0,1 1 1 0 0,-1-1-1 0 0,-1-1 1 0 0,-11-12-120 0 0,12 13 59 0 0,-4-2 8 0 0,-3 3 45 0 0,5 2-6 0 0,0-1 0 0 0,0 1-1 0 0,0 0 1 0 0,1 0 0 0 0,-1 1-1 0 0,0-1 1 0 0,1 0 0 0 0,0 1 0 0 0,-5 5-1 0 0,-5 6-9 0 0,1-3 59 0 0,5-6-2 0 0,3-4-28 0 0,1-1-2 0 0,1 1 0 0 0,0-1 0 0 0,0 1 0 0 0,0-1 0 0 0,0 1 0 0 0,0-1 0 0 0,0 1 0 0 0,0 0 0 0 0,0-1 0 0 0,0 1 0 0 0,-2 2 0 0 0,0-1 0 0 0,-4 9 20 0 0,7-11-19 0 0,0 0 0 0 0,0 1 0 0 0,-1-1 0 0 0,1 1-1 0 0,0-1 1 0 0,0 0 0 0 0,0 1 0 0 0,0-1 0 0 0,0 0 0 0 0,-1 1 0 0 0,1-1 0 0 0,0 0-1 0 0,0 1 1 0 0,-1-1 0 0 0,1 0 0 0 0,0 1 0 0 0,0-1 0 0 0,-1 0 0 0 0,1 0-1 0 0,0 1 1 0 0,-1-1 0 0 0,1 0 0 0 0,-1 0 0 0 0,1 0 0 0 0,0 0 0 0 0,-1 1-1 0 0,1-1 1 0 0,0 0 0 0 0,-1 0 0 0 0,1 0 0 0 0,-1 0 0 0 0,1 0 0 0 0,0 0 0 0 0,-1 0-1 0 0,1 0 1 0 0,-1 0 0 0 0,1 0 0 0 0,0 0 0 0 0,-1 0 0 0 0,1 0 0 0 0,-1 0-1 0 0,1-1 1 0 0,0 1 0 0 0,-1 0 0 0 0,1 0 0 0 0,0 0 0 0 0,-1-1 0 0 0,1 1-1 0 0,0 0 1 0 0,-1-1 0 0 0,-24-16-1 0 0,7 5 52 0 0,16 9-112 0 0,1-6-4 0 0,0 7-5 0 0,3 7-24 0 0,-2-4 90 0 0,1-1 0 0 0,-1 1 1 0 0,0 0-1 0 0,1-1 1 0 0,-1 1-1 0 0,0 0 1 0 0,1-1-1 0 0,-1 1 1 0 0,0 0-1 0 0,0-1 1 0 0,1 1-1 0 0,-1 0 1 0 0,0 0-1 0 0,0-1 1 0 0,0 1-1 0 0,0 0 0 0 0,0-1 1 0 0,0 1-1 0 0,0 1 1 0 0,2 11-8 0 0,-2-11 18 0 0,1 0 1 0 0,-1 0 0 0 0,0 0 0 0 0,1 0 0 0 0,-1 1 0 0 0,0-1-1 0 0,0 0 1 0 0,-1 3 0 0 0,1-4-6 0 0,0-1 0 0 0,0 1 0 0 0,-1-1 0 0 0,1 1-1 0 0,0-1 1 0 0,0 1 0 0 0,0-1 0 0 0,0 1 0 0 0,0-1 0 0 0,0 1 0 0 0,0-1 0 0 0,1 1-1 0 0,-1 0 1 0 0,0-1 0 0 0,0 1 0 0 0,0-1 0 0 0,0 0 0 0 0,1 1 0 0 0,-1-1-1 0 0,0 1 1 0 0,0-1 0 0 0,1 1 0 0 0,-1-1 0 0 0,0 1 0 0 0,2 0 0 0 0,9 15 73 0 0,-7-9-58 0 0,1 0 0 0 0,1 0 1 0 0,-1 0-1 0 0,1-1 0 0 0,0 0 0 0 0,0 0 1 0 0,1-1-1 0 0,0 1 0 0 0,11 5 1 0 0,-8-3 30 0 0,1-1 1 0 0,-2 1 0 0 0,1 1 0 0 0,-1-1-1 0 0,-1 2 1 0 0,1-1 0 0 0,-1 1 0 0 0,9 15-1 0 0,24 47 79 0 0,-2-16 43 0 0,-12-25-140 0 0,-13-16-10 0 0,12 16-1 0 0,-15-12-20 0 0,-8-13-1 0 0,6 16 13 0 0,18 31 178 0 0,-24-48-172 0 0,0 1-1 0 0,1-1 0 0 0,7 10 0 0 0,10 13-71 0 0,-12-13 106 0 0,0 2-8 0 0,-5-11-44 0 0,-3-3 0 0 0,1 0 0 0 0,0 0 0 0 0,-1-1 0 0 0,0 1 0 0 0,1 0 0 0 0,-1 0 0 0 0,1 6 0 0 0,3 5 0 0 0,-4-12 0 0 0,0-1 0 0 0,-1 1 0 0 0,1-1 0 0 0,0 1 0 0 0,-1-1 0 0 0,1 1 0 0 0,-1 0 0 0 0,0-1 0 0 0,1 4 0 0 0,-1-1 0 0 0,0 0-1 0 0,1-1 1 0 0,0 0 0 0 0,0 1-1 0 0,0-1 1 0 0,1 4 0 0 0,4 13 13 0 0,-1-4 36 0 0,-4-13-66 0 0,0-1 1 0 0,0 1 0 0 0,0-1-1 0 0,-1 1 1 0 0,1 0-1 0 0,-1-1 1 0 0,0 1 0 0 0,0 4-1 0 0,0-5 14 0 0,1 0 0 0 0,-1-1 0 0 0,0 1-1 0 0,1 0 1 0 0,-1 0 0 0 0,1-1 0 0 0,-1 1-1 0 0,1 0 1 0 0,0-1 0 0 0,0 1 0 0 0,1 2 0 0 0,6 12 129 0 0,-8-16-124 0 0,0 1 0 0 0,0-1 0 0 0,0 1 0 0 0,0-1 0 0 0,0 0 0 0 0,0 1 1 0 0,0-1-1 0 0,0 1 0 0 0,1-1 0 0 0,-1 0 0 0 0,0 1 0 0 0,0-1 0 0 0,0 0 0 0 0,1 1 0 0 0,-1-1 0 0 0,0 0 0 0 0,1 0 0 0 0,-1 1 0 0 0,0-1 0 0 0,0 0 0 0 0,1 1 0 0 0,1 0 0 0 0,-1 0 0 0 0,1 0-1 0 0,-1 1 1 0 0,1-1 0 0 0,-1 0 0 0 0,0 1-1 0 0,0-1 1 0 0,0 1 0 0 0,0 0-1 0 0,1 1 1 0 0,10 14-2 0 0,-12-17 0 0 0,1 0 0 0 0,-1 1 0 0 0,0-1 0 0 0,1 1 0 0 0,-1-1 0 0 0,1 1 0 0 0,-1-1 0 0 0,1 1 0 0 0,-1-1 0 0 0,0 1 0 0 0,0-1 0 0 0,1 1 0 0 0,-1-1 0 0 0,0 1 0 0 0,0-1 0 0 0,1 1 0 0 0,-1 0 0 0 0,0-1 0 0 0,0 1 0 0 0,0-1 0 0 0,0 2 0 0 0,1 1 0 0 0,-1-2 0 0 0,1 0 0 0 0,-1-1 0 0 0,1 1 0 0 0,-1 0 0 0 0,1 0 0 0 0,-1 0 0 0 0,1 0 0 0 0,-1 0 0 0 0,0 0 0 0 0,0 0 0 0 0,0 0 0 0 0,1 0 0 0 0,-1 0 0 0 0,0 0 0 0 0,0 0 0 0 0,0 2 0 0 0,2 4 0 0 0,1-5 0 0 0,-2-1 0 0 0,-1 0 0 0 0,1-1 0 0 0,0 1 0 0 0,0 0 0 0 0,0-1 0 0 0,-1 1 0 0 0,1 0 0 0 0,0 0 0 0 0,-1-1 0 0 0,1 1 0 0 0,-1 0 0 0 0,1 0 0 0 0,-1 0 0 0 0,1 0 0 0 0,-1 0 0 0 0,1 1 0 0 0,6 9 0 0 0,-6-9 0 0 0,0 0 0 0 0,0-1 0 0 0,0 1 0 0 0,0 0 0 0 0,0 0 0 0 0,0 0 0 0 0,0 0 0 0 0,0 0 0 0 0,-1 0 0 0 0,1 3 0 0 0,2 1-2 0 0,0-1-1 0 0,0 0 1 0 0,0 1-1 0 0,1-1 1 0 0,7 8-1 0 0,-10-12-5 0 0,15 20 10 0 0,-11-15 13 0 0,-1 0 1 0 0,1 0-1 0 0,0-1 1 0 0,7 7-1 0 0,-11-12-15 0 0,0 1 0 0 0,0-1 0 0 0,-1 1 0 0 0,1-1 0 0 0,0 0 0 0 0,-1 1 0 0 0,1 0 0 0 0,0-1 0 0 0,-1 1 0 0 0,1-1 0 0 0,0 1 0 0 0,-1 0 0 0 0,1-1 0 0 0,-1 1 0 0 0,0 0 0 0 0,1 0 0 0 0,-1-1 0 0 0,1 2 0 0 0,1 2 0 0 0,1-1 0 0 0,4 7 0 0 0,1-1 0 0 0,11 9 0 0 0,-16-16-5 0 0,-1 0 0 0 0,1 1 0 0 0,0-1 0 0 0,-1 1 1 0 0,1 0-1 0 0,-1 0 0 0 0,0 0 0 0 0,0 0 0 0 0,0 0 0 0 0,0 0 0 0 0,1 5 0 0 0,6 8-5 0 0,1-1 100 0 0,3 7-39 0 0,-11-19-51 0 0,0 0 0 0 0,-1-1 0 0 0,1 2 0 0 0,0-1 0 0 0,-1 0 0 0 0,0 0 0 0 0,0 0 0 0 0,2 6 0 0 0,-2-5 0 0 0,-1-1 0 0 0,1 0 0 0 0,0 0 0 0 0,1 0 0 0 0,-1 0 0 0 0,2 3 0 0 0,3 4 0 0 0,-3-9 0 0 0,-3-1 0 0 0,1 0 0 0 0,-1 0 0 0 0,1 0 0 0 0,-1 0 0 0 0,0 0 0 0 0,1 0 0 0 0,-1 0 0 0 0,1 0 0 0 0,-1 0 0 0 0,0 1 0 0 0,1-1 0 0 0,-1 0 0 0 0,0 0 0 0 0,1 0 0 0 0,-1 1 0 0 0,0-1 0 0 0,1 0 0 0 0,-1 0 0 0 0,0 1 0 0 0,0-1 0 0 0,1 0 0 0 0,-1 1 0 0 0,0-1 0 0 0,0 0 0 0 0,1 1 0 0 0,-1-1 0 0 0,0 1 0 0 0,17 17 0 0 0,-13-13 11 0 0,-4-5 42 0 0,2-18 192 0 0,-3 8-256 0 0,-2-13-63 0 0,-5-14 74 0 0,3 20 38 0 0,0 4 20 0 0,-2-6-58 0 0,-1 0 0 0 0,3 10-4 0 0,-7-9 61 0 0,6 10-44 0 0,-8-11-38 0 0,8 9-15 0 0,-1-1-1 0 0,-13-12 0 0 0,3-5 122 0 0,12 18-81 0 0,-4-3 0 0 0,6 10 0 0 0,1 2 0 0 0,1 0 0 0 0,0 0 0 0 0,-1 0 0 0 0,1 0 0 0 0,0 0 0 0 0,0-1 0 0 0,0 1 0 0 0,0 0 0 0 0,0-1 0 0 0,0 1 0 0 0,-1-4 0 0 0,2 5 0 0 0,-1-1 0 0 0,1 0 0 0 0,-1 0 0 0 0,1 0 0 0 0,-1 0 0 0 0,1 0 0 0 0,-1 1 0 0 0,0-1 0 0 0,0 0 0 0 0,1 0 0 0 0,-1 1 0 0 0,0-1 0 0 0,-1 0 0 0 0,1 1 0 0 0,0-1 0 0 0,0 0 0 0 0,0 1 0 0 0,0-1 0 0 0,1 0 0 0 0,-1 0 0 0 0,0 1 0 0 0,0-1 0 0 0,1 0 0 0 0,-1 0 0 0 0,1 0 0 0 0,-1 0 0 0 0,0 0 0 0 0,1 0 0 0 0,-1-1 0 0 0,1 1 0 0 0,-1 0 0 0 0,1-1 0 0 0,-1 1 0 0 0,0 0 0 0 0,0 0 0 0 0,1 0 0 0 0,-1 0 0 0 0,0 0 0 0 0,0 0 0 0 0,0 0 0 0 0,0 0 0 0 0,-1 0 0 0 0,1 0 0 0 0,0 0 0 0 0,0 0 0 0 0,0 1 0 0 0,0-1 0 0 0,0 0 0 0 0,0 0 0 0 0,1 0 0 0 0,-1 0 0 0 0,0 0 0 0 0,1 0 0 0 0,-1 0 0 0 0,1 0 0 0 0,-1-2 0 0 0,1 3 0 0 0,0-1 0 0 0,-1 1 0 0 0,1 0 0 0 0,0 0 0 0 0,0-1 0 0 0,0 1 0 0 0,0 0 0 0 0,0-1 0 0 0,0 1 0 0 0,0 0 0 0 0,-1-1 0 0 0,1 1 0 0 0,0 0 0 0 0,0 0 0 0 0,0-1 0 0 0,-1 1 0 0 0,1 0 0 0 0,0 0 0 0 0,0 0 0 0 0,-1-1 0 0 0,1 1 0 0 0,0 0 0 0 0,0 0 0 0 0,-1 0 0 0 0,1 0 0 0 0,-1-1 0 0 0,-15-10 0 0 0,0-4-80 0 0,15 15 79 0 0,1-1 1 0 0,-1 1-1 0 0,0-1 0 0 0,1 1 0 0 0,-1 0 0 0 0,0-1 1 0 0,1 1-1 0 0,-1-1 0 0 0,1 0 0 0 0,-1 1 0 0 0,1-1 1 0 0,-1 1-1 0 0,1-1 0 0 0,-1 0 0 0 0,1 1 0 0 0,0-1 1 0 0,-1 0-1 0 0,1 0 0 0 0,-1-1 0 0 0,0-1 1 0 0,-5-4 0 0 0,5 5 7 0 0,0 1-1 0 0,0 0 1 0 0,0 0-1 0 0,0-1 0 0 0,0 1 1 0 0,0-1-1 0 0,0 1 1 0 0,0-1-1 0 0,0 1 0 0 0,1-1 1 0 0,-1 1-1 0 0,1-1 0 0 0,-1 0 1 0 0,1-2-1 0 0,-1 3-6 0 0,1-1 0 0 0,0 1 0 0 0,-1-1 0 0 0,1 1 0 0 0,-1 0 0 0 0,1-1 0 0 0,-1 1 0 0 0,0 0 0 0 0,1-1 0 0 0,-1 1 0 0 0,0 0 0 0 0,-1-1 0 0 0,1 0 0 0 0,0 1 0 0 0,0 0 0 0 0,0 0 0 0 0,0-1 0 0 0,0 1 0 0 0,1-1 0 0 0,-1 1 0 0 0,0-1 0 0 0,1 1 0 0 0,-1-1 0 0 0,1 1 0 0 0,-1-3 0 0 0,1 2 0 0 0,0 1 0 0 0,-1-1 0 0 0,1 1 1 0 0,-1-1-1 0 0,1 1 0 0 0,-1-1 0 0 0,0 1 0 0 0,1 0 0 0 0,-1-1 0 0 0,0 1 0 0 0,0 0 0 0 0,-1-2 1 0 0,-8-12-18 0 0,7 9 1 0 0,-1-1-1 0 0,-1 1 0 0 0,-8-10 0 0 0,6 7 88 0 0,-14-28-59 0 0,17 29-12 0 0,0 0 0 0 0,-1 0-1 0 0,-6-7 1 0 0,3 3-20 0 0,1 1 0 0 0,0-1 0 0 0,0-1 0 0 0,-6-18-1 0 0,12 29 26 0 0,-5-17-5 0 0,6 16 0 0 0,-1 0 0 0 0,0-1 0 0 0,0 1 0 0 0,0 0 0 0 0,-3-6 0 0 0,-18-28-72 0 0,-5-2 228 0 0,-22-25-401 0 0,38 48 214 0 0,-12-18 52 0 0,15 20-6 0 0,-1 1 0 0 0,-1 0 0 0 0,-1 0 0 0 0,-15-15 0 0 0,8 13-19 0 0,5 0 24 0 0,-3-4 106 0 0,-17-23-252 0 0,29 37 123 0 0,0 0 1 0 0,0 0-1 0 0,0 1 0 0 0,-1 0 0 0 0,1-1 0 0 0,-11-5 1 0 0,-20-17 5 0 0,33 26-3 0 0,1-1 0 0 0,-1 1 0 0 0,1 0 0 0 0,-1-1 0 0 0,1 1 0 0 0,0-1 0 0 0,-1 0 0 0 0,1 1 0 0 0,0-1 0 0 0,0 0 0 0 0,0 0 0 0 0,1 0 0 0 0,-2-2 0 0 0,-14-25 0 0 0,0 1-60 0 0,12 22 37 0 0,1-1-19 0 0,6 2 31 0 0,-7-1 11 0 0,1 1-11 0 0,4 7 4 0 0,1 0-1 0 0,-1 0 1 0 0,0-1-1 0 0,0 2 0 0 0,0-1 1 0 0,0 0-1 0 0,0 0 1 0 0,0 0-1 0 0,-1 0 0 0 0,1 0 1 0 0,-1 1-1 0 0,1-1 0 0 0,-1 4 1 0 0,0-5 2 0 0,1 1 1 0 0,-1-1 0 0 0,0 0-1 0 0,1 1 1 0 0,-1-1 0 0 0,0 0-1 0 0,1 0 1 0 0,0 1 0 0 0,-1-1-1 0 0,1 0 1 0 0,0 0-1 0 0,-1 0 1 0 0,1 0 0 0 0,2 2-1 0 0,6 12-84 0 0,8 18 9 0 0,7 10 80 0 0,4 10 0 0 0,-27-50-9 0 0,1 1-1 0 0,0-1 0 0 0,0 1 1 0 0,0-1-1 0 0,4 4 1 0 0,-3-4-4 0 0,-1 1 0 0 0,0-1 1 0 0,1 0-1 0 0,-1 1 0 0 0,1 4 1 0 0,1-1 15 0 0,0 1 0 0 0,0-1 0 0 0,1 0 1 0 0,7 9-1 0 0,-5-7 13 0 0,-1-1 0 0 0,7 13 0 0 0,-7-10 0 0 0,0-1 0 0 0,9 11 1 0 0,-6-10-13 0 0,24 40-7 0 0,13 15 21 0 0,-33-46 111 0 0,-9-14-116 0 0,-1 0 0 0 0,1-1-1 0 0,0 0 1 0 0,1 0 0 0 0,-1 0 0 0 0,1 0-1 0 0,0-1 1 0 0,11 8 0 0 0,-14-9 29 0 0,3 3-20 0 0,-3-3 20 0 0,3 3-31 0 0,-1-2 6 0 0,-3-3 71 0 0,-21-46 80 0 0,12 28-131 0 0,-1 1-1 0 0,-1 1 1 0 0,0 0-1 0 0,-1 0 1 0 0,-22-22-1 0 0,1 1-3 0 0,-77-76-35 0 0,80 85-1 0 0,-20-32 3 0 0,5 9 0 0 0,43 49 0 0 0,0 0 0 0 0,1 0 0 0 0,-1-1 0 0 0,0 1 0 0 0,1 0 0 0 0,-1 0 0 0 0,1 0 0 0 0,-1 0 0 0 0,1-1 0 0 0,-1 1 0 0 0,1 0 0 0 0,0 0 0 0 0,0-1 0 0 0,-1-1 0 0 0,-3-13 0 0 0,-1 6-9 0 0,2 6-12 0 0,1 1-1 0 0,0-2 1 0 0,0 1 0 0 0,-3-8-1 0 0,-4-7-128 0 0,8 18 140 0 0,-1-1 1 0 0,1 1-1 0 0,0-1 1 0 0,1 0-1 0 0,-1 0 0 0 0,0 0 1 0 0,0 1-1 0 0,1-1 1 0 0,-1 0-1 0 0,1 0 1 0 0,-1 0-1 0 0,1-3 0 0 0,0 5 20 0 0,0-1 0 0 0,0 0-1 0 0,-1 0 1 0 0,1 0 0 0 0,0 0-1 0 0,0 0 1 0 0,-1 0 0 0 0,1 0-1 0 0,0 1 1 0 0,-1-1 0 0 0,1 0-1 0 0,-1 0 1 0 0,0 0-1 0 0,0 0-7 0 0,1 0 0 0 0,-1 0 0 0 0,0 0 0 0 0,1 0 0 0 0,0 0 0 0 0,-1 0 0 0 0,1 0 0 0 0,-1 0-1 0 0,1 1 1 0 0,0-1 0 0 0,0 0 0 0 0,-1-1 0 0 0,1 0 0 0 0,-5-13-306 0 0,17 21 302 0 0,-1 2-67 0 0,58 76-266 0 0,-18-20 218 0 0,170 234 213 0 0,-217-292-96 0 0,42 59 2 0 0,25 39-64 0 0,-63-93 59 0 0,1 1 0 0 0,1-1 0 0 0,0 0 0 0 0,14 11 0 0 0,-12-11 4 0 0,0 1 0 0 0,18 22 0 0 0,-9-11-3 0 0,-17-19 3 0 0,0-1 1 0 0,-1 0 0 0 0,0 1-1 0 0,0 0 1 0 0,0 0 0 0 0,0 0-1 0 0,2 5 1 0 0,5 7 88 0 0,-8-13-68 0 0,0-1 1 0 0,-1 1-1 0 0,1 0 0 0 0,-1 0 0 0 0,0-1 0 0 0,2 5 0 0 0,-3-6-18 0 0,0 0 0 0 0,1 0 0 0 0,-1 0 0 0 0,0 0-1 0 0,1 0 1 0 0,-1 0 0 0 0,1-1 0 0 0,-1 1 0 0 0,1 0 0 0 0,-1 0 0 0 0,1-1 0 0 0,0 1-1 0 0,-1 0 1 0 0,1-1 0 0 0,1 2 0 0 0,10 9 9 0 0,-11-10-10 0 0,-1-1 0 0 0,0 0 1 0 0,0 0-1 0 0,0 0 0 0 0,0 0 1 0 0,0 0-1 0 0,0 0 0 0 0,1 1 0 0 0,-1-1 1 0 0,0 0-1 0 0,0 0 0 0 0,0 0 0 0 0,0 0 1 0 0,0 0-1 0 0,0 1 0 0 0,0-1 1 0 0,0 0-1 0 0,0 0 0 0 0,0 0 0 0 0,0 0 1 0 0,0 1-1 0 0,0-1 0 0 0,0 0 1 0 0,0 0-1 0 0,0 0 0 0 0,0 0 0 0 0,0 1 1 0 0,0-1-1 0 0,0 0 0 0 0,0 0 0 0 0,0 0 1 0 0,0 0-1 0 0,0 1 0 0 0,0-1 1 0 0,0 0-1 0 0,-1 0 0 0 0,1 0 0 0 0,0 0 1 0 0,0 0-1 0 0,0 1 0 0 0,0-1 1 0 0,0 0-1 0 0,0 0 0 0 0,0 0 0 0 0,-1 0 1 0 0,1 0-1 0 0,0 0 0 0 0,0 0 1 0 0,0 0-1 0 0,0 0 0 0 0,-1 1 0 0 0,1-1 1 0 0,0 0-1 0 0,0 0 0 0 0,0 0 0 0 0,0 0 1 0 0,-1 0-1 0 0,1 0 0 0 0,0 0 1 0 0,0 0-1 0 0,0 0 0 0 0,0 0 0 0 0,-1 0 1 0 0,1 0-1 0 0,0 0 0 0 0,0-1 1 0 0,-13 1 213 0 0,9-2-209 0 0,0 0-1 0 0,1-1 1 0 0,-1 1-1 0 0,1-1 1 0 0,0 0-1 0 0,-1 1 1 0 0,1-1-1 0 0,1-1 1 0 0,-1 1-1 0 0,0 0 1 0 0,1-1-1 0 0,0 1 1 0 0,0-1 0 0 0,0 0-1 0 0,0 0 1 0 0,-2-7-1 0 0,2 6-7 0 0,0 1 0 0 0,-1 0 0 0 0,0-1 0 0 0,1 1 0 0 0,-1 0 0 0 0,0 0 0 0 0,-5-4 0 0 0,-13-18-60 0 0,-93-152-240 0 0,99 157 255 0 0,-26-30-1 0 0,9 13-26 0 0,-32-40-325 0 0,58 73 386 0 0,5 4-42 0 0,14 18-243 0 0,31 53-36 0 0,0-1 120 0 0,16 44 132 0 0,14 32 224 0 0,-57-118-124 0 0,-12-21-21 0 0,-1 1 0 0 0,0-1 1 0 0,0 1-1 0 0,4 10 0 0 0,-5-10 1 0 0,1 0 0 0 0,-1 0 0 0 0,1-1 0 0 0,8 10 0 0 0,9 14 0 0 0,-19-26 0 0 0,1 0 0 0 0,0-1 0 0 0,0 1 0 0 0,5 4 0 0 0,-4-5 0 0 0,-1 0 0 0 0,0 1 0 0 0,0-1 0 0 0,4 7 0 0 0,-7-9 0 0 0,1 1 0 0 0,0-1 0 0 0,-1 0 0 0 0,1 0 0 0 0,0 0 1 0 0,0 0-1 0 0,0 0 0 0 0,0 0 0 0 0,-1 0 0 0 0,1 0 0 0 0,1 0 0 0 0,-1-1 0 0 0,0 1 0 0 0,2 1 0 0 0,10 6 19 0 0,-8-3 116 0 0,-8-7 121 0 0,2 1-244 0 0,0 1 0 0 0,0-1 0 0 0,0 0 0 0 0,0 0 0 0 0,0 0 0 0 0,0 0 1 0 0,1 0-1 0 0,-1 0 0 0 0,0 0 0 0 0,0 0 0 0 0,1 0 0 0 0,-1-2 0 0 0,0 1-12 0 0,0 1 0 0 0,1-1 0 0 0,-1 0 0 0 0,0 0 0 0 0,0 1 0 0 0,0-1 0 0 0,0 0 0 0 0,0 1 0 0 0,0-1 0 0 0,-2-1 0 0 0,1 1 0 0 0,0 0 0 0 0,1 0 0 0 0,0 1 0 0 0,-1-1 0 0 0,1 0 0 0 0,0 0 0 0 0,-2-4 0 0 0,3 4 0 0 0,-1 0 0 0 0,0 0 0 0 0,0 0 0 0 0,-1 0 0 0 0,1 0 0 0 0,0 0 0 0 0,-1 1 0 0 0,-1-3 0 0 0,1 2 0 0 0,1 1 0 0 0,0-1 0 0 0,-1 1 0 0 0,1-1 0 0 0,0 0 0 0 0,0 0 0 0 0,0 0 0 0 0,-1-2 0 0 0,-2-7 0 0 0,-1 1 0 0 0,0 0 0 0 0,-1 0 0 0 0,0 0 0 0 0,-8-9 0 0 0,6 7 0 0 0,-5-6-9 0 0,2 0 0 0 0,0 0 0 0 0,1-1 0 0 0,1 0-1 0 0,0-1 1 0 0,-10-39 0 0 0,10 29 10 0 0,6 23-4 0 0,0-1 0 0 0,1 1 0 0 0,-2-12 1 0 0,-4-12-68 0 0,0-3-10 0 0,3 12 83 0 0,3 19-17 0 0,2 0-1 0 0,-1 0 1 0 0,0 0-1 0 0,1 0 1 0 0,-1 0-1 0 0,1 0 0 0 0,0 0 1 0 0,0-4-1 0 0,-1-8-124 0 0,1 14 80 0 0,1 2-263 0 0,21 20 157 0 0,0 0 1 0 0,28 38-1 0 0,-45-52 115 0 0,14 18-6 0 0,29 55 0 0 0,-14-21 56 0 0,-5-12 0 0 0,2-2 0 0 0,49 55 0 0 0,-65-83-10 0 0,-5-5 82 0 0,1-1 0 0 0,0 0 0 0 0,1 0 0 0 0,20 13 0 0 0,-31-23-6 0 0,-5-19 230 0 0,-36-67 216 0 0,24 55-424 0 0,10 16-84 0 0,-14-19 0 0 0,-45-76 8 0 0,5 14 76 0 0,18 29-52 0 0,-21-24-36 0 0,25 37 0 0 0,29 40-2 0 0,-44-63-121 0 0,-56-107 0 0 0,97 155 18 0 0,8 18 83 0 0,0 1 0 0 0,-10-16 1 0 0,13 23-39 0 0,11 11-494 0 0,0 3 433 0 0,0 1 0 0 0,13 23 0 0 0,8 12 124 0 0,58 82-51 0 0,-86-124 36 0 0,24 34 0 0 0,24 42 23 0 0,-28-47 42 0 0,-5-10-53 0 0,-17-22 1 0 0,12 8 14 0 0,-11-10 71 0 0,-12-26 295 0 0,5 7-265 0 0,-1 0 0 0 0,-13-25-1 0 0,8 18-65 0 0,2 6-69 0 0,-20-30-1 0 0,2 5-44 0 0,-37-51-223 0 0,13 21 96 0 0,46 67 132 0 0,-1-3-29 0 0,0 1 0 0 0,-1 0 0 0 0,0 1 0 0 0,-1 0 0 0 0,-11-10 0 0 0,18 18 35 0 0,-5-3 17 0 0,5 2-88 0 0,-1-2 42 0 0,0 1 0 0 0,0 0 0 0 0,0-1 1 0 0,0 1-1 0 0,-1 0 0 0 0,1 0 0 0 0,-1 0 0 0 0,-2-1 1 0 0,2 1 38 0 0,-18-14-81 0 0,14 11 111 0 0,0 0-1 0 0,1 0 0 0 0,-1-1 1 0 0,-9-11-1 0 0,6 4 3 0 0,3 6-100 0 0,1-1 0 0 0,-1 0 0 0 0,2-1 1 0 0,-1 1-1 0 0,1-1 0 0 0,-6-16 1 0 0,-18-35-1545 0 0,6 3 860 0 0,14 37 649 0 0,7 18 139 0 0,1 0-1 0 0,0 0 1 0 0,0 0-1 0 0,0 0 0 0 0,0 0 1 0 0,0-1-1 0 0,1 1 0 0 0,-1 0 1 0 0,1 0-1 0 0,0-1 1 0 0,-1-2-1 0 0,-3-15 110 0 0,3 19-93 0 0,0-1-1 0 0,1 0 0 0 0,-1 1 0 0 0,1-1 1 0 0,-1 0-1 0 0,1 1 0 0 0,0-1 0 0 0,0 0 1 0 0,-1 0-1 0 0,1 1 0 0 0,1-4 0 0 0,-2-2-8 0 0,3 13 0 0 0,8 9 2 0 0,0 1 1 0 0,-2 0-1 0 0,0 1 0 0 0,10 33 0 0 0,-2-13 206 0 0,-12-29-99 0 0,-1 1 1 0 0,1-1-1 0 0,2 13 0 0 0,5 18 218 0 0,2 16 42 0 0,3 9-44 0 0,-8-34-186 0 0,-6-23-113 0 0,0 1-1 0 0,1-1 1 0 0,0 0 0 0 0,0 0-1 0 0,1 0 1 0 0,0 0 0 0 0,0-1-1 0 0,8 11 1 0 0,-11-16 39 0 0,0-1-56 0 0,0 0-1 0 0,0 0 0 0 0,-1-1 1 0 0,1 1-1 0 0,0 0 0 0 0,0 0 1 0 0,-1-1-1 0 0,1 1 1 0 0,0 0-1 0 0,-1-1 0 0 0,1 1 1 0 0,-1 0-1 0 0,1-1 0 0 0,0 1 1 0 0,-1-1-1 0 0,1 0 1 0 0,-1 1-1 0 0,1-1 0 0 0,-1 1 1 0 0,0-1-1 0 0,1 0 0 0 0,-1 1 1 0 0,1-1-1 0 0,-1 0 0 0 0,0 1 1 0 0,0-1-1 0 0,1 0 1 0 0,-1 1-1 0 0,0-2 0 0 0,3-23 92 0 0,-3 22-83 0 0,3-25 97 0 0,1-8 28 0 0,-5 0-22 0 0,-4-81-85 0 0,4 101-172 0 0,-7-25-1 0 0,6 24 67 0 0,2 15 69 0 0,0 1 1 0 0,0-1 0 0 0,0 1-1 0 0,0 0 1 0 0,0-1 0 0 0,0 1-1 0 0,-1-1 1 0 0,1 1-1 0 0,0 0 1 0 0,-1-1 0 0 0,1 1-1 0 0,-1 0 1 0 0,-1-3 0 0 0,1 3-58 0 0,4 14-249 0 0,1 8 107 0 0,5 19-51 0 0,17 47 126 0 0,20 56 654 0 0,2 7 148 0 0,-43-139-652 0 0,0-1 0 0 0,0 0 0 0 0,1-1 0 0 0,14 17 0 0 0,-19-25-14 0 0,0 0-1 0 0,0 0 0 0 0,1 0 1 0 0,-1 0-1 0 0,0 0 0 0 0,1 0 1 0 0,-1 0-1 0 0,1-1 0 0 0,-1 1 1 0 0,1-1-1 0 0,0 1 0 0 0,-1-1 1 0 0,1 1-1 0 0,0-1 0 0 0,-1 0 1 0 0,1 0-1 0 0,2 0 0 0 0,-3 0-2 0 0,-1 0-1 0 0,1 0 1 0 0,-1-1-1 0 0,0 1 1 0 0,1 0-1 0 0,-1 0 1 0 0,1-1-1 0 0,-1 1 1 0 0,0 0-1 0 0,1-1 1 0 0,-1 1-1 0 0,0 0 1 0 0,0-1-1 0 0,1 1 1 0 0,-1 0-1 0 0,0-1 1 0 0,0 1-1 0 0,1-1 1 0 0,-1 0-1 0 0,1 0 11 0 0,1-3-4 0 0,0 0 0 0 0,0 0 0 0 0,0 0-1 0 0,-1 0 1 0 0,1-1 0 0 0,-1 1 0 0 0,0 0 0 0 0,-1-1 0 0 0,1 1 0 0 0,-1 0 0 0 0,1-1 0 0 0,-2-7 0 0 0,2-13 98 0 0,0 14-54 0 0,-2 0 1 0 0,1-1 0 0 0,-2 1 0 0 0,-3-20 0 0 0,0 5-13 0 0,2 11-45 0 0,-1 1 0 0 0,-7-18 0 0 0,-3-11 0 0 0,11 34-13 0 0,0-1 0 0 0,-1 2 1 0 0,-5-10-1 0 0,-3-8-64 0 0,11 25 49 0 0,0-1-1 0 0,0 1 1 0 0,0-1-1 0 0,0 1 1 0 0,0-1 0 0 0,0 1-1 0 0,0 0 1 0 0,-3-2-1 0 0,3 1-92 0 0,1 4-61 0 0,-1-1 166 0 0,1 1 1 0 0,0-1-1 0 0,0 0 1 0 0,0 1 0 0 0,0-1-1 0 0,0 1 1 0 0,0-1-1 0 0,0 1 1 0 0,0-1-1 0 0,0 0 1 0 0,1 1 0 0 0,-1-1-1 0 0,1 2 1 0 0,1 1-36 0 0,3 55-377 0 0,13 27 402 0 0,-15-71 24 0 0,9 26 1 0 0,0 6 19 0 0,-7-22 97 0 0,1 1 0 0 0,12 30 0 0 0,-2-4 306 0 0,-13-39-302 0 0,1 0-1 0 0,0 0 1 0 0,11 21 0 0 0,-8-20-101 0 0,1 1 31 0 0,1 0 0 0 0,15 19 1 0 0,-15-20-41 0 0,-9-13-5 0 0,0 0 0 0 0,1 0 0 0 0,-1 0-1 0 0,1 0 1 0 0,-1 0 0 0 0,1 0 0 0 0,-1 0 0 0 0,1 0 0 0 0,0-1-1 0 0,-1 1 1 0 0,1 0 0 0 0,0 0 0 0 0,0-1 0 0 0,-1 1 0 0 0,1 0 0 0 0,0-1-1 0 0,0 1 1 0 0,0-1 0 0 0,0 1 0 0 0,0-1 0 0 0,0 0 0 0 0,0 1-1 0 0,0-1 1 0 0,0 0 0 0 0,0 0 0 0 0,1 1 0 0 0,-1-2 1 0 0,-1 1 0 0 0,0 0 0 0 0,1 0 0 0 0,-1 0 0 0 0,0 0 0 0 0,0 0 0 0 0,1 0 0 0 0,-1 0 0 0 0,0 0 0 0 0,1-1 0 0 0,-1 1 0 0 0,0 0 0 0 0,1 0 0 0 0,-1 0 0 0 0,0-1 0 0 0,0 1 0 0 0,0 0 0 0 0,1 0 0 0 0,-1-1 0 0 0,0 1 0 0 0,0 0 0 0 0,0 0 0 0 0,1-1 0 0 0,-1 1 0 0 0,0 0 0 0 0,0-1 0 0 0,0 1 0 0 0,0 0 0 0 0,0 0 0 0 0,0-1 0 0 0,0 0 0 0 0,2-15 124 0 0,-1 5-50 0 0,-1 9-69 0 0,1-1 1 0 0,-1 1-1 0 0,-1 0 1 0 0,1 0-1 0 0,0-1 1 0 0,0 1-1 0 0,-1 0 1 0 0,1 0-1 0 0,-1-1 1 0 0,0 1-1 0 0,-1-3 1 0 0,1 2 0 0 0,0 1 1 0 0,0-1-1 0 0,0 0 0 0 0,0 0 1 0 0,1 0-1 0 0,-1-5 0 0 0,1-10 12 0 0,0 9-7 0 0,0-1 0 0 0,0 1 0 0 0,-3-15 0 0 0,-11-62 29 0 0,9 49-193 0 0,-1 0-1 0 0,-17-55 1 0 0,22 91 31 0 0,6 19-272 0 0,-1-3 260 0 0,2 23-106 0 0,-4-30 231 0 0,0 0 0 0 0,-1 0 0 0 0,1 12-1 0 0,-2-16-1 0 0,1-1-1 0 0,-1 1 0 0 0,1-1 0 0 0,0 1 1 0 0,0 0-1 0 0,1-1 0 0 0,-1 0 1 0 0,3 6-1 0 0,6 17 7 0 0,-4-5-1 0 0,12 29 0 0 0,-1-3 70 0 0,20 43 336 0 0,-35-85-388 0 0,1 1-1 0 0,-1-1 0 0 0,1 1 1 0 0,1-1-1 0 0,-1 0 1 0 0,1 0-1 0 0,0-1 1 0 0,0 1-1 0 0,0-1 0 0 0,1 0 1 0 0,0 0-1 0 0,-1 0 1 0 0,1-1-1 0 0,1 1 0 0 0,7 3 1 0 0,-12-7-9 0 0,0 0 1 0 0,0-1 0 0 0,1 1-1 0 0,-1 0 1 0 0,0 0 0 0 0,0-1-1 0 0,0 1 1 0 0,0 0 0 0 0,0-1-1 0 0,0 1 1 0 0,0-1-1 0 0,0 1 1 0 0,0-1 0 0 0,0 0-1 0 0,0 1 1 0 0,1-3 0 0 0,-1 1-1 0 0,1-1 0 0 0,-1 0 0 0 0,0 0 1 0 0,0 1-1 0 0,0-1 0 0 0,-1 0 1 0 0,1 0-1 0 0,-1 0 0 0 0,1 0 0 0 0,-1 0 1 0 0,0-5-1 0 0,1-5-13 0 0,-1 6 5 0 0,1 0 0 0 0,-2 0 0 0 0,1 0-1 0 0,-2-10 1 0 0,-1-16 12 0 0,-6-52 41 0 0,5 61-89 0 0,4 21 24 0 0,-1 0 1 0 0,0 0-1 0 0,1-1 0 0 0,-1 1 1 0 0,1 0-1 0 0,0 0 0 0 0,0 0 1 0 0,0-1-1 0 0,1 1 1 0 0,-1 0-1 0 0,2-3 0 0 0,-2 5 1 0 0,0 0 0 0 0,0 0-1 0 0,1 0 1 0 0,-1 0 0 0 0,0 0-1 0 0,0 0 1 0 0,0 0 0 0 0,0 0 0 0 0,0 1-1 0 0,0-1 1 0 0,-1 0 0 0 0,1 0-1 0 0,0 0 1 0 0,0 0 0 0 0,-1 0-1 0 0,0-1 1 0 0,1 1-85 0 0,0 2-104 0 0,10 37-79 0 0,-7-29 212 0 0,-1 1 0 0 0,4 18 0 0 0,8 52-21 0 0,5 70 488 0 0,-3-27 208 0 0,1-24-224 0 0,-17-96-373 0 0,1 0-1 0 0,-1-1 1 0 0,1 1-1 0 0,0 0 1 0 0,0 0 0 0 0,0-1-1 0 0,0 1 1 0 0,1-1-1 0 0,-1 1 1 0 0,3 2-1 0 0,-2-1 10 0 0,-2-4-17 0 0,1 0-1 0 0,-1 0 1 0 0,0-1-1 0 0,1 1 1 0 0,-1 0 0 0 0,0 0-1 0 0,0 0 1 0 0,1 0-1 0 0,-1-1 1 0 0,0 1-1 0 0,0 0 1 0 0,0 0-1 0 0,1 0 1 0 0,-1-1 0 0 0,0 1-1 0 0,0 0 1 0 0,0 0-1 0 0,0-1 1 0 0,1 1-1 0 0,-1 0 1 0 0,0 0 0 0 0,0-1-1 0 0,0 1 1 0 0,0-1-1 0 0,2-13-2 0 0,0-1 0 0 0,-1 0 0 0 0,-1 1 0 0 0,-2-24 0 0 0,0 2 0 0 0,-8-89 0 0 0,9 110 0 0 0,0 8 0 0 0,0 0 0 0 0,0 0 0 0 0,0 1 0 0 0,-2-8 0 0 0,-1 8-22 0 0,3 5-86 0 0,1 17-98 0 0,-1-5 198 0 0,-1 0 0 0 0,2 0 1 0 0,-1 0-1 0 0,1 0 0 0 0,1 0 0 0 0,3 20 0 0 0,1 13-9 0 0,11 115 100 0 0,-14-149-56 0 0,0 14 91 0 0,2 0 0 0 0,8 27 0 0 0,-8-38-118 0 0,-4-11 0 0 0,0 0 0 0 0,1 0 0 0 0,-1 0 0 0 0,1 0 0 0 0,0 0 0 0 0,0 0 0 0 0,-1 0 0 0 0,1 0 0 0 0,2 2 0 0 0,-3-3 0 0 0,1-1 1 0 0,-1 1-1 0 0,0-1 0 0 0,0 0 0 0 0,0 1 0 0 0,1-1 0 0 0,-1 0 1 0 0,0 0-1 0 0,0 1 0 0 0,1-1 0 0 0,-1 0 0 0 0,0 0 1 0 0,1 1-1 0 0,-1-1 0 0 0,0 0 0 0 0,1 0 0 0 0,-1 0 0 0 0,0 1 1 0 0,1-1-1 0 0,-1 0 0 0 0,0 0 0 0 0,1 0 0 0 0,-1 0 1 0 0,1 0-1 0 0,-1 0 0 0 0,0 0 0 0 0,1 0 0 0 0,-1 0 0 0 0,1 0 1 0 0,-1 0-1 0 0,0 0 0 0 0,1 0 0 0 0,-1 0 0 0 0,0 0 1 0 0,1 0-1 0 0,-1-1 0 0 0,1 1 0 0 0,-1 0 0 0 0,0 0 0 0 0,1 0 1 0 0,-1 0-1 0 0,0-1 0 0 0,0 1 0 0 0,1 0 0 0 0,-1-1 1 0 0,0 1-1 0 0,1 0 0 0 0,-1 0 0 0 0,0-1 0 0 0,0 1 0 0 0,0 0 1 0 0,1-1-1 0 0,-1 1 0 0 0,0 0 0 0 0,0-1 0 0 0,0 1 1 0 0,0-1-1 0 0,0 1 0 0 0,0 0 0 0 0,1-1 0 0 0,-1 1 0 0 0,0 0 1 0 0,0-1-1 0 0,0 1 0 0 0,-1-1 0 0 0,6-21 95 0 0,-2-1 0 0 0,0-32-1 0 0,0 3-51 0 0,-2-22-220 0 0,-1 21 107 0 0,-2-27 48 0 0,3 53-30 0 0,-1 23 52 0 0,1 0 0 0 0,-1 0-1 0 0,0 0 1 0 0,0 0 0 0 0,-1-6-1 0 0,9 51-203 0 0,4 59 0 0 0,0 20 204 0 0,-4-72 111 0 0,-5-34-33 0 0,-1 1 0 0 0,1 21 1 0 0,2 19 154 0 0,-1-13-124 0 0,-2-20 63 0 0,2-1 0 0 0,10 41 0 0 0,-1-26-342 0 0,-9-52 287 0 0,2-48-36 0 0,-4-15-81 0 0,-2 46 1 0 0,0-13-16 0 0,-3-22-251 0 0,3 67 262 0 0,0 0-1 0 0,0 0 1 0 0,0-1-1 0 0,0 1 1 0 0,0 0-1 0 0,1 0 1 0 0,-1 0-1 0 0,0 0 1 0 0,1 0-1 0 0,-1 0 1 0 0,1 0-1 0 0,0-1 1 0 0,2-9-14 0 0,-6 5-48 0 0,3 5-37 0 0,1 1-90 0 0,0 0 195 0 0,0 1-1 0 0,-1-1 1 0 0,1 0-1 0 0,0 1 1 0 0,0-1 0 0 0,0 1-1 0 0,0-1 1 0 0,-1 1 0 0 0,1 0-1 0 0,0-1 1 0 0,-1 1 0 0 0,1-1-1 0 0,0 1 1 0 0,-1 0 0 0 0,1 0-1 0 0,-1-1 1 0 0,1 1 0 0 0,0 1-1 0 0,10 20 140 0 0,-7-14-208 0 0,1 3-6 0 0,-1-1 1 0 0,-1 1-1 0 0,5 21 1 0 0,-1-7 63 0 0,22 110 9 0 0,-24-82-2 0 0,1 0 31 0 0,-2-36 74 0 0,-1 1 1 0 0,-1 0-1 0 0,0 23 0 0 0,-2-33-79 0 0,1 0 0 0 0,0 0-1 0 0,0-1 1 0 0,4 14 0 0 0,2 8-7 0 0,-2-20-17 0 0,-5-8 0 0 0,0-1 0 0 0,0 0 0 0 0,1 0 0 0 0,-1 1 0 0 0,0-1 0 0 0,1 0 0 0 0,-1 0 0 0 0,0 0 0 0 0,1 0 0 0 0,-1 1 0 0 0,0-1 0 0 0,1 0 0 0 0,-1 0 0 0 0,0 0 0 0 0,1 0 0 0 0,-1 0 0 0 0,0 0 0 0 0,1 0 0 0 0,-1 0 0 0 0,0 0 0 0 0,1 0 0 0 0,-1 0 0 0 0,0 0 0 0 0,1 0 0 0 0,1-2 5 0 0,-1-1 0 0 0,1 1 1 0 0,-1 0-1 0 0,0-1 0 0 0,0 1 0 0 0,0-1 0 0 0,1-4 0 0 0,-1 2 7 0 0,1-3 5 0 0,0 0 0 0 0,-1 1 0 0 0,0-1 0 0 0,0-10-1 0 0,2-14 7 0 0,-1 17-23 0 0,0 1 0 0 0,-2 0 0 0 0,1-1 0 0 0,-3-20 0 0 0,1 24 0 0 0,1 0 0 0 0,0 0 0 0 0,2-11 0 0 0,0 10 0 0 0,-1-23 0 0 0,0 6 1 0 0,0 24-3 0 0,0 1-1 0 0,-1 0 1 0 0,0-1-1 0 0,0 1 1 0 0,0-1 0 0 0,-1-4-1 0 0,0 7-2 0 0,1 1-1 0 0,0 0 1 0 0,0 0-1 0 0,0 0 1 0 0,1 0 0 0 0,-1-1-1 0 0,0 1 1 0 0,0 0-1 0 0,1 0 1 0 0,-1 0-1 0 0,0 0 1 0 0,1 0-1 0 0,0-2 1 0 0,0 3 4 0 0,-1-1 1 0 0,0 1-1 0 0,1-1 0 0 0,-1 0 1 0 0,0 1-1 0 0,0-1 1 0 0,1 1-1 0 0,-1-1 0 0 0,0 1 1 0 0,0-1-1 0 0,0 0 0 0 0,0 1 1 0 0,0-1-1 0 0,0 1 1 0 0,0-1-1 0 0,0 0 0 0 0,0 1 1 0 0,0-1-1 0 0,0 0 0 0 0,0 1 1 0 0,0-1-1 0 0,0 1 0 0 0,0-1 1 0 0,-1 0-1 0 0,2 2-3 0 0,-1 1-1 0 0,1 0 1 0 0,0 0 0 0 0,-1 0-1 0 0,0-1 1 0 0,1 1 0 0 0,-1 0-1 0 0,0 0 1 0 0,0 0 0 0 0,0 0-1 0 0,0 0 1 0 0,0 0 0 0 0,0 0-1 0 0,-2 3 1 0 0,1 16-71 0 0,2-14 64 0 0,1 1 7 0 0,-1 0 0 0 0,-1 0 0 0 0,0 11 1 0 0,0-13-11 0 0,0 1 1 0 0,1-1 0 0 0,1 11-1 0 0,2 14 25 0 0,-4-23 4 0 0,3 71 23 0 0,-2-65-33 0 0,-1 0 0 0 0,-1 15 0 0 0,0-14 69 0 0,1 22 0 0 0,2-16 26 0 0,-3-15-76 0 0,2 0 1 0 0,-1-1-1 0 0,1 1 1 0 0,0-1-1 0 0,0 1 0 0 0,0-1 1 0 0,1 1-1 0 0,-1-1 0 0 0,5 7 1 0 0,-6-11-24 0 0,0-1 0 0 0,0 1 0 0 0,1-1-1 0 0,-1 1 1 0 0,0-1 0 0 0,0 0 0 0 0,1 1 0 0 0,-1-1 0 0 0,0 1 0 0 0,1-1 0 0 0,-1 0 0 0 0,1 0-1 0 0,-1 1 1 0 0,0-1 0 0 0,1 0 0 0 0,-1 1 0 0 0,1-1 0 0 0,-1 0 0 0 0,0 0 0 0 0,1 0 0 0 0,-1 0-1 0 0,1 1 1 0 0,-1-1 0 0 0,1 0 0 0 0,-1 0 0 0 0,1 0 0 0 0,-1 0 0 0 0,1 0 0 0 0,-1 0 0 0 0,1 0-1 0 0,-1 0 1 0 0,1 0 0 0 0,-1-1 0 0 0,1 1 0 0 0,-1 0 0 0 0,0 0 0 0 0,1 0 0 0 0,0-1 0 0 0,0 1 0 0 0,0-1 0 0 0,0 0 0 0 0,0 1 0 0 0,-1-1 1 0 0,1 0-1 0 0,0 1 0 0 0,-1-1 0 0 0,1 0 1 0 0,0 0-1 0 0,-1 0 0 0 0,1 0 0 0 0,-1 0 1 0 0,1 0-1 0 0,0-1 0 0 0,8-18-3 0 0,-8 17 4 0 0,1 0-1 0 0,-1 0 1 0 0,1-1 0 0 0,-1 1 0 0 0,0 0 0 0 0,1-5 0 0 0,9-96 51 0 0,-6 26-28 0 0,-3 24 4 0 0,-2 12 33 0 0,0 29-55 0 0,0 0-1 0 0,2-12 1 0 0,-2-31-279 0 0,1 98 8 0 0,1-10 201 0 0,0-3 50 0 0,-1 28-49 0 0,0 15 4 0 0,-1-22 45 0 0,0-35 13 0 0,0 0 1 0 0,-2 21-1 0 0,-1 13 93 0 0,2-35-17 0 0,1 0-1 0 0,-4 16 1 0 0,1 2 16 0 0,3-27-91 0 0,0 1 0 0 0,0-1-1 0 0,-1 0 1 0 0,1 1 0 0 0,-3 5-1 0 0,1-3 12 0 0,2-7 47 0 0,3-8 6 0 0,-2 4-65 0 0,0 0 0 0 0,-1 0 0 0 0,0 0 0 0 0,0 0 0 0 0,0-1 0 0 0,0 1 0 0 0,0 0 0 0 0,-2-3 0 0 0,1-13 0 0 0,-5-45 0 0 0,4 42 0 0 0,-1-22 0 0 0,4 17 2 0 0,0 11-9 0 0,-2-28 0 0 0,-1 30-4 0 0,0 3 1 0 0,1 0 0 0 0,0-1 1 0 0,1 0-1 0 0,2-18 0 0 0,-1 23 11 0 0,-1 0 0 0 0,0 1 0 0 0,-1-11-1 0 0,1 11-3 0 0,-1 0 0 0 0,1 1-1 0 0,0-1 1 0 0,2-11 0 0 0,-1 14-6 0 0,-1 0-1 0 0,0 0 1 0 0,0 0 0 0 0,0 1-1 0 0,0-1 1 0 0,0 0 0 0 0,-1-3 0 0 0,0 3-6 0 0,1 1-1 0 0,-1-1 1 0 0,1 0 0 0 0,0 0 0 0 0,0 1 0 0 0,0-1 0 0 0,1-4 0 0 0,-1 7 10 0 0,0-1 0 0 0,0 1 0 0 0,0-1 0 0 0,0 1 0 0 0,0-1 0 0 0,0 1-1 0 0,0-1 1 0 0,0 1 0 0 0,0-1 0 0 0,0 1 0 0 0,0-1 0 0 0,0 1 0 0 0,0-1 0 0 0,-1 1 0 0 0,1-1-1 0 0,0 1 1 0 0,0-1 0 0 0,-1 1 0 0 0,1-1 0 0 0,0 1 0 0 0,-1 0 0 0 0,1-1 0 0 0,0 1 0 0 0,-1-1-1 0 0,1 1 1 0 0,-1-1 0 0 0,1 1 2 0 0,0 0 0 0 0,0 0 0 0 0,-1 0-1 0 0,1 0 1 0 0,0 0 0 0 0,0 0 0 0 0,0 0-1 0 0,0 0 1 0 0,-1 0 0 0 0,1 0 0 0 0,0-1-1 0 0,0 1 1 0 0,0 0 0 0 0,0 0 0 0 0,-1 0-1 0 0,1 0 1 0 0,0 0 0 0 0,0 0 0 0 0,0 0-1 0 0,0 0 1 0 0,-1 1 0 0 0,1-1 0 0 0,0 0 0 0 0,0 0-1 0 0,0 0 1 0 0,0 0 0 0 0,-1 0 0 0 0,1 0-1 0 0,0 0 1 0 0,0 0 0 0 0,0 0 0 0 0,0 0-1 0 0,0 1 1 0 0,-1-1 0 0 0,1 0 0 0 0,0 0-1 0 0,0 0 1 0 0,0 0 0 0 0,0 0 0 0 0,0 1-1 0 0,0-1 1 0 0,0 0 0 0 0,0 0 0 0 0,0 0 0 0 0,-1 0-1 0 0,1 1 1 0 0,0-1 0 0 0,0 0 0 0 0,0 0-1 0 0,0 0 1 0 0,0 0 0 0 0,0 1 0 0 0,0-1-1 0 0,0 0 1 0 0,0 0 0 0 0,0 0 0 0 0,0 0-1 0 0,0 1 1 0 0,1-1 0 0 0,-1 0 0 0 0,0 0 0 0 0,1 31 54 0 0,-2 45 0 0 0,1-68-36 0 0,0 18-8 0 0,3 30 1 0 0,2 7-23 0 0,-4-30-36 0 0,-2 65 102 0 0,0 18 242 0 0,1-112-281 0 0,0 0-1 0 0,0 0 0 0 0,0 0 1 0 0,1-1-1 0 0,-1 1 0 0 0,2 5 1 0 0,2 8-12 0 0,-4-17 0 0 0,0 0 0 0 0,0 0 0 0 0,0 0 0 0 0,0 0 0 0 0,1 0 0 0 0,-1 0 0 0 0,0 0 0 0 0,0 0 0 0 0,0 0 0 0 0,0-1 0 0 0,0 1 0 0 0,0 0 0 0 0,0 0 0 0 0,1 0 0 0 0,-1 0 0 0 0,0 0 0 0 0,0 0 0 0 0,0 0 0 0 0,0 0 0 0 0,0 0 0 0 0,1 0 0 0 0,-1 0 0 0 0,0 0 0 0 0,0 0 0 0 0,0 0 0 0 0,0 0 0 0 0,0 0 0 0 0,1 0 0 0 0,-1 0 0 0 0,0 0 0 0 0,0 0 0 0 0,0 0 0 0 0,0 0 0 0 0,0 1 0 0 0,0-1 0 0 0,1 0 0 0 0,-1 0 0 0 0,0 0 0 0 0,0 0 0 0 0,0 0 0 0 0,0 0 0 0 0,0 0 0 0 0,0 0 0 0 0,0 1 0 0 0,0-1 0 0 0,0 0 0 0 0,1 0 0 0 0,-1 0 0 0 0,0 0 0 0 0,0 0 0 0 0,0 0 0 0 0,0 1 0 0 0,0-1 0 0 0,5-11 11 0 0,-1-7 9 0 0,0 1 0 0 0,-1-1 1 0 0,0 0-1 0 0,-1-26 0 0 0,0 4-4 0 0,0-20-16 0 0,2-13 0 0 0,-2 53 0 0 0,1-3 0 0 0,1-39 0 0 0,-2 21 0 0 0,0 30 0 0 0,-2 0 0 0 0,0-15 0 0 0,2 4 0 0 0,-1 18 0 0 0,-1 3 2 0 0,-1 4-1 0 0,-2 9-16 0 0,6 8-33 0 0,0 19-44 0 0,2 52-36 0 0,0-5 53 0 0,-1-10 222 0 0,1 48-67 0 0,-5-73-9 0 0,0 20 186 0 0,0-62-229 0 0,0 0 1 0 0,1 0-1 0 0,0 1 0 0 0,3 9 0 0 0,1 14 26 0 0,-5-31-50 0 0,1-1 1 0 0,-1 1-1 0 0,1 0 1 0 0,-1-1 0 0 0,1 1-1 0 0,0 0 1 0 0,-1-1-1 0 0,1 1 1 0 0,0-1-1 0 0,2 2 1 0 0,-3-2-5 0 0,0-1 0 0 0,0 0 0 0 0,0 0 0 0 0,0 1 0 0 0,1-1 0 0 0,-1 0 0 0 0,0 0 0 0 0,0 1 0 0 0,1-1 0 0 0,-1 0 0 0 0,0 0 1 0 0,0 0-1 0 0,1 0 0 0 0,-1 1 0 0 0,0-1 0 0 0,0 0 0 0 0,1 0 0 0 0,-1 0 0 0 0,0 0 0 0 0,1 0 0 0 0,-1 0 0 0 0,0 0 0 0 0,1 0 0 0 0,-1 0 0 0 0,0 0 0 0 0,1 0 0 0 0,-1 0 0 0 0,0 0 0 0 0,1 0 1 0 0,-1 0-1 0 0,0 0 0 0 0,0 0 0 0 0,1 0 0 0 0,-1 0 0 0 0,0 0 0 0 0,1-1 0 0 0,-1 1 0 0 0,0 0 0 0 0,0 0 0 0 0,1 0 0 0 0,-1 0 0 0 0,0-1 0 0 0,0 1 0 0 0,1 0 0 0 0,-1 0 0 0 0,0-1 1 0 0,0 1-1 0 0,0 0 0 0 0,0 0 0 0 0,1-1 0 0 0,-1 1 0 0 0,0 0 0 0 0,0-1 0 0 0,0 1 0 0 0,0 0 0 0 0,0-1 0 0 0,0 1 0 0 0,0-1 0 0 0,5-9 1 0 0,-1 0 1 0 0,1 0 0 0 0,-1-1 0 0 0,-1 0 0 0 0,3-14 0 0 0,5-30 52 0 0,2-18-55 0 0,7-58 1 0 0,-12 77 0 0 0,1-23 0 0 0,-8 73 0 0 0,-1 0 1 0 0,1 1-1 0 0,0-1 0 0 0,0 0 0 0 0,2-5 0 0 0,2-8-13 0 0,-5 17 12 0 0,0 0 1 0 0,1 0-1 0 0,-1 0 0 0 0,0 0 0 0 0,0 0 0 0 0,0 0 0 0 0,0 0 1 0 0,0 0-1 0 0,0 0 0 0 0,0 0 0 0 0,0 0 0 0 0,0 0 1 0 0,0 1-1 0 0,0-1 0 0 0,0 0 0 0 0,0 0 0 0 0,0 0 0 0 0,0 0 1 0 0,0 0-1 0 0,0 0 0 0 0,0 0 0 0 0,0 0 0 0 0,0 0 1 0 0,1 0-1 0 0,-1 0 0 0 0,0 0 0 0 0,0 0 0 0 0,0 0 1 0 0,0 0-1 0 0,0 0 0 0 0,0 0 0 0 0,0 0 0 0 0,0 0 0 0 0,0 0 1 0 0,0 0-1 0 0,0 0 0 0 0,0 0 0 0 0,0 0 0 0 0,0 0 1 0 0,1 0-1 0 0,-1 0 0 0 0,0 0 0 0 0,0 0 0 0 0,0 0 1 0 0,0 0-1 0 0,0 0 0 0 0,0 0 0 0 0,0 0 0 0 0,0-1 0 0 0,0 1 1 0 0,0 0-1 0 0,0 0 0 0 0,0 0 0 0 0,0 0 0 0 0,0 0 1 0 0,0 0-1 0 0,0 0 0 0 0,0 0 0 0 0,0 0 0 0 0,0 0 0 0 0,0 0 1 0 0,0 0-1 0 0,0 0 0 0 0,0 0 0 0 0,0 0 0 0 0,0-1 1 0 0,6 10-19 0 0,1 15-35 0 0,3 144-23 0 0,-7-61 152 0 0,-5 17 70 0 0,3-82-56 0 0,-1-15-18 0 0,6 44 0 0 0,-4-49-35 0 0,-2-18-28 0 0,0-1 0 0 0,0 1 0 0 0,0 0-1 0 0,1-1 1 0 0,-1 0 0 0 0,1 1 0 0 0,0-1 0 0 0,1 4-1 0 0,3-2 4 0 0,-2-7-8 0 0,-1-4-6 0 0,2-10 16 0 0,0 0 0 0 0,-1-1 0 0 0,1-19-1 0 0,-1 2 1 0 0,1-19-13 0 0,-4 34 0 0 0,5-25 0 0 0,5-46 0 0 0,-1 2 0 0 0,-8 72-17 0 0,-1-2-55 0 0,0 16-19 0 0,0 4-33 0 0,0 24-106 0 0,0 30 284 0 0,-2 44-38 0 0,1-86 17 0 0,3 25 0 0 0,1 9 61 0 0,-3 71 37 0 0,2-70-92 0 0,-2-33 4 0 0,1 0 0 0 0,4 28 0 0 0,-2-21 27 0 0,-3-19-51 0 0,0-1 1 0 0,1 1-1 0 0,-1 0 1 0 0,1 0-1 0 0,2 7 0 0 0,2-5 3 0 0,-6-6-22 0 0,1 0 1 0 0,0 0 0 0 0,0 0-1 0 0,0 0 1 0 0,0 0-1 0 0,0 0 1 0 0,0 0 0 0 0,0 0-1 0 0,0 0 1 0 0,0 0 0 0 0,0 0-1 0 0,0 0 1 0 0,0 0-1 0 0,0 0 1 0 0,0 0 0 0 0,0-1-1 0 0,0 1 1 0 0,0 0-1 0 0,0 0 1 0 0,1 0 0 0 0,-1 0-1 0 0,0 0 1 0 0,0 0-1 0 0,0 0 1 0 0,0 0 0 0 0,0 0-1 0 0,0 0 1 0 0,0 0-1 0 0,0 0 1 0 0,0 0 0 0 0,0 0-1 0 0,0 0 1 0 0,0 0 0 0 0,0 0-1 0 0,0 0 1 0 0,0 0-1 0 0,0 0 1 0 0,0 0 0 0 0,0 0-1 0 0,0 0 1 0 0,0 0-1 0 0,0 0 1 0 0,1 0 0 0 0,-1 0-1 0 0,0 0 1 0 0,0 0-1 0 0,0 0 1 0 0,0 0 0 0 0,0 0-1 0 0,0 0 1 0 0,0 0 0 0 0,0 0-1 0 0,0 0 1 0 0,0 0-1 0 0,0 0 1 0 0,0 0 0 0 0,0 0-1 0 0,0 0 1 0 0,0 0-1 0 0,0 0 1 0 0,0 0 0 0 0,1 0-1 0 0,-1 0 1 0 0,0 0-1 0 0,0 0 1 0 0,0 0 0 0 0,0 0-1 0 0,0 0 1 0 0,0 0-1 0 0,4-10 9 0 0,0 0 0 0 0,-1-1 0 0 0,0 1 0 0 0,-1-1-1 0 0,0 1 1 0 0,-1-1 0 0 0,1-12 0 0 0,0 3-5 0 0,-1-8-4 0 0,-1-33 0 0 0,-1 4 0 0 0,-3-18 0 0 0,-1 16 0 0 0,4 43 17 0 0,-4-24-1 0 0,-2-14 15 0 0,7 49-31 0 0,-1 0 0 0 0,0 0 0 0 0,0 0 0 0 0,-2-5 0 0 0,1 5 0 0 0,1 1 0 0 0,0-1 0 0 0,0 1 0 0 0,0-9 0 0 0,1 12 1 0 0,0 1-1 0 0,0 0-1 0 0,0-1 1 0 0,0 1-1 0 0,0 0 1 0 0,0 0 0 0 0,0-1-1 0 0,0 1 1 0 0,0 0-1 0 0,0-1 1 0 0,0 1-1 0 0,0 0 1 0 0,0 0-1 0 0,0-1 1 0 0,0 1-1 0 0,0 0 1 0 0,0-1 0 0 0,0 1-1 0 0,0 0 1 0 0,-1 0-1 0 0,1-1 1 0 0,0 1-1 0 0,0 0 1 0 0,0 0-1 0 0,0 0 1 0 0,-1-1 0 0 0,1 1-1 0 0,0 0 1 0 0,0 0-1 0 0,0 0 1 0 0,-1-1-1 0 0,1 1 1 0 0,0 0-1 0 0,0 0 1 0 0,-1 0 0 0 0,1 0-1 0 0,0 0 1 0 0,-1-1-1 0 0,-3 23-247 0 0,3-16 232 0 0,1 1-1 0 0,0 0 1 0 0,0 0-1 0 0,2 7 1 0 0,0 21-42 0 0,3 63 46 0 0,0-19-28 0 0,1-8 8 0 0,-4-14 67 0 0,2 65 122 0 0,-4-100-100 0 0,4 23-1 0 0,1 15 10 0 0,-5-54-56 0 0,1 0 1 0 0,-1 0 0 0 0,1-1-1 0 0,2 8 1 0 0,0-6-12 0 0,-1-10-1 0 0,-1-8 16 0 0,6-47 39 0 0,-2-25-53 0 0,-3 8 0 0 0,-1 15 0 0 0,0 18 0 0 0,-1 25 0 0 0,1-1 0 0 0,4-25 0 0 0,-2 13 0 0 0,-2 24 0 0 0,-1 0 0 0 0,1 0 0 0 0,0 1 0 0 0,0-1 0 0 0,3-8 0 0 0,-2 11-5 0 0,-2 2 0 0 0,1 0 1 0 0,-1 1 0 0 0,1-1 0 0 0,-1 0-1 0 0,0 0 1 0 0,0 0 0 0 0,1 0 0 0 0,-1 0 0 0 0,0 0-1 0 0,0 1 1 0 0,0-1 0 0 0,0 0 0 0 0,0 0-1 0 0,0 0 1 0 0,0-1 0 0 0,0 0-72 0 0,4 12-108 0 0,-1-2 150 0 0,-1 1 1 0 0,0 0-1 0 0,0 1 1 0 0,1 17-1 0 0,0-2-1 0 0,1 45 74 0 0,0-5-31 0 0,-3-13-130 0 0,-1-36 75 0 0,2 23 0 0 0,0-24 57 0 0,2 16 98 0 0,1 33-1 0 0,2 4 21 0 0,0 4 80 0 0,-5-48-168 0 0,6 32 0 0 0,-7-54-40 0 0,-1 0 0 0 0,1-1 0 0 0,-1 1 0 0 0,1 0 0 0 0,0 0 0 0 0,-1-1 0 0 0,1 1 0 0 0,0-1 0 0 0,0 1 0 0 0,0 0 0 0 0,0-1 0 0 0,3 3 0 0 0,-4-4 0 0 0,1 1 0 0 0,-1-1 0 0 0,0 1 0 0 0,1-1 0 0 0,-1 1 0 0 0,1-1 0 0 0,-1 0 0 0 0,1 1 0 0 0,-1-1 0 0 0,1 0 0 0 0,0 0 0 0 0,-1 1 0 0 0,1-1 0 0 0,-1 0 0 0 0,1 0 0 0 0,0 0 0 0 0,1-1 0 0 0,0 0 0 0 0,0 0 0 0 0,0-1 0 0 0,-1 1 0 0 0,1-1 0 0 0,0 1 0 0 0,-1-1 0 0 0,1 0 0 0 0,-1 1 0 0 0,0-1 0 0 0,0 0 0 0 0,1 0 0 0 0,0-3 0 0 0,0 0 0 0 0,0-1 0 0 0,0 1 0 0 0,0 0 0 0 0,-1-1 0 0 0,0 1 0 0 0,0-10 0 0 0,5-19 0 0 0,0 18 0 0 0,-3 7 0 0 0,-1 1 0 0 0,1-1 0 0 0,0-12 0 0 0,-2 2 0 0 0,0 11 0 0 0,-1 1 0 0 0,1-1 0 0 0,3-13 0 0 0,1 6-15 0 0,-1 0 0 0 0,-1-1 0 0 0,3-30 0 0 0,-1-3 0 0 0,-2 33 17 0 0,0-33-1 0 0,-3 45-9 0 0,1 0 0 0 0,-1 0-1 0 0,1 0 1 0 0,0 0 0 0 0,2-6-1 0 0,-2 7 1 0 0,0 1-1 0 0,0-1 1 0 0,0 0-1 0 0,-1 1 1 0 0,1-1-1 0 0,-1 1 0 0 0,0-1 1 0 0,0 0-1 0 0,0 1 1 0 0,0-4-1 0 0,-1 4 97 0 0,2 3-35 0 0,1 3-89 0 0,-1 1-1 0 0,0-1 0 0 0,0 1 0 0 0,0-1 0 0 0,0 10 0 0 0,2 9-11 0 0,1-3 24 0 0,-1 26 1 0 0,0-18 6 0 0,-1 31 17 0 0,-1-23 0 0 0,-1 78 19 0 0,1-38 108 0 0,3 55 18 0 0,-3-79-100 0 0,-1-43-36 0 0,-1 0 0 0 0,2 1 0 0 0,-1-1 0 0 0,1 0 0 0 0,1 0 0 0 0,-1 0 0 0 0,6 13 0 0 0,-7-21-7 0 0,0-1-1 0 0,0 1 1 0 0,0-1-1 0 0,0 1 1 0 0,0-1-1 0 0,0 1 1 0 0,1-1-1 0 0,-1 0 1 0 0,0 1-1 0 0,0-1 1 0 0,0 1-1 0 0,1-1 1 0 0,-1 0-1 0 0,0 1 1 0 0,1-1 0 0 0,-1 0-1 0 0,0 1 1 0 0,1-1-1 0 0,-1 0 1 0 0,1 1-1 0 0,5-10 31 0 0,-2-4-32 0 0,0 1 0 0 0,0 0 0 0 0,-2-1 0 0 0,1 0 0 0 0,-2 0 0 0 0,1-25 0 0 0,1-3 0 0 0,2-101 0 0 0,-4 94 0 0 0,-2-6 0 0 0,2-23 0 0 0,-1 68 0 0 0,0 1 0 0 0,-1-14 0 0 0,-1-6 0 0 0,-2-12 0 0 0,-6 128-248 0 0,10-71 188 0 0,0 12-48 0 0,4 34-1 0 0,0 37 249 0 0,-1-70-20 0 0,0 50 1 0 0,-3-48-86 0 0,5 38 0 0 0,0-13-25 0 0,-2-25-10 0 0,12 49 0 0 0,-15-77-1 0 0,2 3 0 0 0,10 6 14 0 0,-12-12-12 0 0,0-1-1 0 0,0 0 1 0 0,0 0 0 0 0,0 0 0 0 0,0 0-1 0 0,0 0 1 0 0,0 0 0 0 0,0 0 0 0 0,0 0-1 0 0,1 0 1 0 0,-1 0 0 0 0,0 0 0 0 0,0 0-1 0 0,0 0 1 0 0,0 0 0 0 0,0 0 0 0 0,0 0-1 0 0,0 1 1 0 0,0-1 0 0 0,0 0 0 0 0,0 0-1 0 0,0 0 1 0 0,1 0 0 0 0,-1 0 0 0 0,0 0-1 0 0,0 0 1 0 0,0 0 0 0 0,0 0 0 0 0,0 0-1 0 0,0 0 1 0 0,0 0 0 0 0,0 0 0 0 0,0 0-1 0 0,0-1 1 0 0,1 1 0 0 0,-1 0-1 0 0,0 0 1 0 0,0 0 0 0 0,0 0 0 0 0,0 0-1 0 0,0 0 1 0 0,0 0 0 0 0,0 0 0 0 0,0 0-1 0 0,0 0 1 0 0,0 0 0 0 0,0 0 0 0 0,0 0-1 0 0,0 0 1 0 0,0 0 0 0 0,1 0 0 0 0,-1-1-1 0 0,0 1 1 0 0,0 0 0 0 0,0 0 0 0 0,0 0-1 0 0,2-2 2 0 0,0-1-1 0 0,-1 0 0 0 0,1 1 0 0 0,0-1 0 0 0,-1 0 0 0 0,1 0 1 0 0,-1 1-1 0 0,0-1 0 0 0,0 0 0 0 0,1-6 0 0 0,3-38-2 0 0,-2 19 0 0 0,-1 8 1 0 0,-1-32 0 0 0,-1 30 0 0 0,3-24 0 0 0,0-10 0 0 0,-3 36 0 0 0,5-27 0 0 0,-2 12 0 0 0,-3 26 0 0 0,1-1 0 0 0,3-14 0 0 0,-4 19 0 0 0,0 3 0 0 0,0 1 0 0 0,0-1 0 0 0,-1 1 0 0 0,1-1 0 0 0,0 1 0 0 0,0-1 0 0 0,1 0 0 0 0,-1 1 0 0 0,0-1 0 0 0,0 1 0 0 0,1-1 0 0 0,0-1 0 0 0,4 68-12 0 0,-6-48-3 0 0,1-1 0 0 0,0 0 0 0 0,5 27 0 0 0,1-2 17 0 0,-2 0 1 0 0,-1 1-1 0 0,-5 58 0 0 0,2-73 7 0 0,4 32 0 0 0,-1-1-12 0 0,5 49 3 0 0,-9-106 2 0 0,1 0-1 0 0,0-1 0 0 0,0 1 1 0 0,0 0-1 0 0,0-1 1 0 0,0 1-1 0 0,1 0 0 0 0,-1-1 1 0 0,0 1-1 0 0,0 0 1 0 0,0-1-1 0 0,0 1 0 0 0,1 0 1 0 0,-1-1-1 0 0,1 2 1 0 0,-1-2-1 0 0,0 0 1 0 0,1 0-1 0 0,-1 0 1 0 0,0 0 0 0 0,0 0-1 0 0,1 0 1 0 0,-1 0-1 0 0,0 0 1 0 0,0 0 0 0 0,0 0-1 0 0,1 0 1 0 0,-1 0-1 0 0,0 0 1 0 0,0 0 0 0 0,0-1-1 0 0,1 1 1 0 0,-1 0-1 0 0,0 0 1 0 0,0 0 0 0 0,0 0-1 0 0,0 0 1 0 0,1-1-1 0 0,-1 1 1 0 0,0 0 0 0 0,0 0-1 0 0,0 0 1 0 0,0 0-1 0 0,0-1 1 0 0,0 1 0 0 0,1 0-1 0 0,0-3 8 0 0,0 1 0 0 0,1 0 0 0 0,-1-1 0 0 0,0 0 0 0 0,0 1 0 0 0,0-1 0 0 0,0-3 0 0 0,9-113-9 0 0,-4 25 0 0 0,-3 37 0 0 0,1-9 0 0 0,-1-28 0 0 0,-3 87 0 0 0,1 1 0 0 0,-1-1 0 0 0,-2-9 0 0 0,2 15 0 0 0,-1 44-14 0 0,-1-17-9 0 0,3 37 0 0 0,2-3 8 0 0,1 12 18 0 0,5 33-3 0 0,-7-60 0 0 0,1 24 0 0 0,2 34 0 0 0,-1-58 29 0 0,-3-29 3 0 0,1 0 0 0 0,0 0-1 0 0,6 21 1 0 0,-7-31-5 0 0,-1-5-19 0 0,0 0 1 0 0,0 0-1 0 0,0 0 0 0 0,1 0 0 0 0,-1-1 0 0 0,0 1 0 0 0,0 0 0 0 0,1 0 0 0 0,-1 0 0 0 0,1 0 0 0 0,-1-1 0 0 0,0 1 0 0 0,2 1 0 0 0,-2-2-8 0 0,0 0 2 0 0,0 1 0 0 0,0-1 1 0 0,1 0-1 0 0,-1 0 0 0 0,0 0 0 0 0,0 1 0 0 0,0-1 0 0 0,1 0 0 0 0,-1 0 0 0 0,0 0 1 0 0,0 0-1 0 0,0 1 0 0 0,1-1 0 0 0,-1 0 0 0 0,0 0 0 0 0,0 0 0 0 0,1 0 1 0 0,-1 0-1 0 0,0 0 0 0 0,1 0 0 0 0,-1 0 0 0 0,0 0 0 0 0,0 0 0 0 0,1 0 0 0 0,1-1-1 0 0,-1-1 0 0 0,1 0 0 0 0,-1 0 0 0 0,0 0 0 0 0,1-1 0 0 0,-1 1-1 0 0,0 0 1 0 0,0 0 0 0 0,-1-1 0 0 0,1 1 0 0 0,1-5 0 0 0,-2 5-1 0 0,4-14-51 0 0,-1 0 0 0 0,2-29 0 0 0,2-14-63 0 0,-2 34 110 0 0,-2-2 0 0 0,1-37-1 0 0,3-37 5 0 0,-7 89 10 0 0,1-1 0 0 0,0 1 0 0 0,0-1 0 0 0,1 1 0 0 0,6-20 0 0 0,-5 21 14 0 0,-1 0 0 0 0,1-13 0 0 0,-2 14-15 0 0,0 1 0 0 0,1-1 0 0 0,3-9 0 0 0,1-7-25 0 0,-5 23-48 0 0,5-1 36 0 0,-6 5 23 0 0,1-1 0 0 0,-1 1 0 0 0,1 0 0 0 0,-1 0 0 0 0,1 0 0 0 0,-1 0 0 0 0,0 0 0 0 0,1 0 0 0 0,-1 0 0 0 0,0 1 0 0 0,0 0 0 0 0,0 11 5 0 0,0-6 0 0 0,0-1 0 0 0,0 0 0 0 0,0 1 0 0 0,1-1 0 0 0,2 9 0 0 0,1 2-15 0 0,-2 1 0 0 0,1 0 0 0 0,-2 20 0 0 0,0-22 11 0 0,-2 25 19 0 0,0-29-2 0 0,0 1 0 0 0,3 16-1 0 0,0-5 45 0 0,0 1 0 0 0,-3 37 0 0 0,-2 97 111 0 0,4-61-76 0 0,0-70-44 0 0,-1-24-45 0 0,1 0 1 0 0,0 0-1 0 0,-1 0 0 0 0,1 0 0 0 0,1 0 1 0 0,1 5-1 0 0,2-25 50 0 0,-6-2-53 0 0,0 12 0 0 0,1 0 0 0 0,0 1 0 0 0,0-1 0 0 0,1-9 0 0 0,3-2 2 0 0,-2 9-5 0 0,0 1 1 0 0,-1-1 0 0 0,0 0 0 0 0,-1 1-1 0 0,1-9 1 0 0,-4-13-25 0 0,1 16 16 0 0,1 1 0 0 0,0-19 0 0 0,3 6 11 0 0,1-80 0 0 0,-3 92 0 0 0,1 0 0 0 0,3-20 0 0 0,-2 19 0 0 0,0-25 0 0 0,-3 19 0 0 0,1 12 0 0 0,-1 0 0 0 0,1 0 0 0 0,2-13 0 0 0,2 3 0 0 0,-2 13 0 0 0,-1 1 0 0 0,0-1 0 0 0,0 0 0 0 0,-1 0 0 0 0,1-9 0 0 0,-4 1 0 0 0,2 12 0 0 0,1-1 0 0 0,0 0 0 0 0,-1 0 0 0 0,1 0 0 0 0,0 0 0 0 0,0 0 0 0 0,-1 0 0 0 0,2 0 0 0 0,-1 1 0 0 0,0-1 0 0 0,1-3 0 0 0,4-5 0 0 0,-5 9 0 0 0,0 1 0 0 0,0 0-1 0 0,0 0 1 0 0,-1 0 0 0 0,1 0 0 0 0,0-1-1 0 0,0 1 1 0 0,0 0 0 0 0,0 0 0 0 0,0 0-1 0 0,0 0 1 0 0,0-1 0 0 0,0 1 0 0 0,-1 0-1 0 0,1 0 1 0 0,0 0 0 0 0,0 0-1 0 0,0 0 1 0 0,0 0 0 0 0,0 0 0 0 0,-1-1-1 0 0,1 1 1 0 0,0 0 0 0 0,0 0 0 0 0,0 0-1 0 0,0 0 1 0 0,-1 0 0 0 0,1 0 0 0 0,0 0-1 0 0,0 0 1 0 0,0 0 0 0 0,-1 0 0 0 0,1 0-1 0 0,0 0 1 0 0,0 0 0 0 0,0 0 0 0 0,0 0-1 0 0,-1 0 1 0 0,1 0 0 0 0,0 0-1 0 0,-1 1 1 0 0,1-1-1 0 0,-1 0 0 0 0,1 1 0 0 0,-1-1 1 0 0,1 0-1 0 0,-1 1 0 0 0,1-1 0 0 0,-1 1 1 0 0,1-1-1 0 0,0 1 0 0 0,-1-1 0 0 0,1 1 1 0 0,0-1-1 0 0,0 1 0 0 0,-1-1 0 0 0,1 1 0 0 0,0-1 1 0 0,0 1-1 0 0,0-1 0 0 0,-1 1 0 0 0,1 0 1 0 0,0-1-1 0 0,0 1 0 0 0,0-1 0 0 0,0 1 1 0 0,0 0-1 0 0,0-1 0 0 0,1 2 0 0 0,4 22-19 0 0,-4-21 18 0 0,0 0 1 0 0,0 0-1 0 0,0 0 1 0 0,-1 0-1 0 0,1 0 1 0 0,-1 3-1 0 0,-3 10 2 0 0,2-13 0 0 0,0 1 0 0 0,0 0 0 0 0,1 0 0 0 0,-1-1 0 0 0,1 1 0 0 0,0 5 0 0 0,3 5 0 0 0,-2-10 0 0 0,-1 0 0 0 0,1 1 0 0 0,-1-1 0 0 0,0 1 0 0 0,0-1 0 0 0,-1 8 0 0 0,-4 7 0 0 0,3-13 0 0 0,1 0 0 0 0,0-1 0 0 0,0 1 0 0 0,-1 10 0 0 0,3 7 0 0 0,0 16 0 0 0,-3-23 0 0 0,0-8 0 0 0,1 0 0 0 0,1 0 0 0 0,0 0 0 0 0,1 11 0 0 0,2 3 0 0 0,-1-15 0 0 0,-1 0 0 0 0,0 0 0 0 0,0 0 0 0 0,0 12 0 0 0,-4 1 0 0 0,2-16 0 0 0,0 1 0 0 0,0 0 0 0 0,1 0 0 0 0,0 0 0 0 0,0 0 0 0 0,1 5 0 0 0,3 8 9 0 0,-3-14-1 0 0,0 1-1 0 0,0-1 0 0 0,0 1 1 0 0,0-1-1 0 0,-1 9 0 0 0,-2 0 3 0 0,2-12-9 0 0,-1 0-1 0 0,1 0 1 0 0,0 1-1 0 0,-1-1 0 0 0,1 0 1 0 0,0 0-1 0 0,0 0 1 0 0,0 0-1 0 0,0 1 0 0 0,0-1 1 0 0,0 0-1 0 0,0 0 1 0 0,0 0-1 0 0,1 1 1 0 0,-1-1-1 0 0,0 0 0 0 0,1 0 1 0 0,-1 0-1 0 0,1 0 1 0 0,-1 0-1 0 0,1 0 0 0 0,0 0 1 0 0,-1 0-1 0 0,1 0 1 0 0,0 0-1 0 0,0 0 0 0 0,0 1 1 0 0,-1-4 4 0 0,0 0-1 0 0,0 1 1 0 0,0-1 0 0 0,0 0-1 0 0,0 1 1 0 0,1-1 0 0 0,-1 1-1 0 0,0-1 1 0 0,2-2 0 0 0,-1-2 1 0 0,-1 2-6 0 0,1 0 0 0 0,-2 0 0 0 0,1-1 0 0 0,0 1 0 0 0,-1 0 0 0 0,1 0 0 0 0,-3-6 0 0 0,2 5 0 0 0,-1-1 0 0 0,1 1 0 0 0,1-1 0 0 0,-1-6 0 0 0,2-8 0 0 0,0 7 0 0 0,-2-25 0 0 0,-1 17 0 0 0,0 0 0 0 0,2-1 0 0 0,3-22 0 0 0,-3 36 0 0 0,0 0 0 0 0,0 0 0 0 0,-3-12 0 0 0,2 13 0 0 0,0-1 0 0 0,0 1 0 0 0,2-14 0 0 0,0 8 0 0 0,0 8 0 0 0,0 0 0 0 0,-1 0 0 0 0,1 0 0 0 0,-1 0 0 0 0,-1 0 0 0 0,1 0 0 0 0,-1 0 0 0 0,-1-5 0 0 0,2 7 0 0 0,0 1 0 0 0,-1 0 0 0 0,1 0 0 0 0,0 0 0 0 0,0 0 0 0 0,0 0 0 0 0,1-4 0 0 0,-1 4 0 0 0,0 1 0 0 0,1-1 0 0 0,-1 0 0 0 0,0 1 0 0 0,0-1 0 0 0,0 0 0 0 0,-1 1 0 0 0,1-1 0 0 0,0 0 0 0 0,-1-1 0 0 0,1 2 0 0 0,0 1 0 0 0,0 0 0 0 0,-1 0 0 0 0,1 0 0 0 0,0 0 0 0 0,0 0 0 0 0,0-1 0 0 0,0 1 0 0 0,0 0 0 0 0,0 0 0 0 0,0 0 0 0 0,0 0 0 0 0,-1 0 0 0 0,1-1 0 0 0,0 1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 1 0 0 0,0-1 0 0 0,0 0 0 0 0,0 0 0 0 0,0 0 0 0 0,0 0 0 0 0,-1 0 0 0 0,1 1 0 0 0,0-1 0 0 0,0 0 0 0 0,0 0 0 0 0,0 0 0 0 0,0 0 0 0 0,0 1 0 0 0,0-1 0 0 0,0 0 0 0 0,0 0 0 0 0,0 0 0 0 0,0 0 0 0 0,0 1 0 0 0,-7 11 0 0 0,7-11 0 0 0,0 1-3 0 0,-1 0 0 0 0,1 0-1 0 0,-1 0 1 0 0,1 0 0 0 0,0 0-1 0 0,0 0 1 0 0,0 0 0 0 0,0 0 0 0 0,0 0-1 0 0,0 0 1 0 0,1 0 0 0 0,-1 0-1 0 0,2 3 1 0 0,-1-2-1 0 0,0 0 0 0 0,-1 0-1 0 0,1 0 1 0 0,-1 0 0 0 0,0 0 0 0 0,1-1-1 0 0,-2 6 1 0 0,-1 5-2 0 0,1-8-2 0 0,0 0 0 0 0,0-1 1 0 0,1 1-1 0 0,-1 0 0 0 0,1-1 1 0 0,1 10-1 0 0,4 5-5 0 0,-4-13 13 0 0,1 1 1 0 0,-1-1-1 0 0,0 1 0 0 0,-1-1 0 0 0,1 10 0 0 0,-4 7 0 0 0,2-14 0 0 0,0 0 0 0 0,0 0 0 0 0,1 0 0 0 0,1 10 0 0 0,5 12 0 0 0,-4-19 0 0 0,0 0 0 0 0,1 16 0 0 0,-3-3 7 0 0,0-14 5 0 0,0 0-1 0 0,0 1 1 0 0,3 12-1 0 0,19 83 11 0 0,-21-99-10 0 0,4 13 19 0 0,15 14-10 0 0,-19-34-18 0 0,-1 0 1 0 0,1 0-1 0 0,0 0 0 0 0,0 0 1 0 0,0 0-1 0 0,0-1 1 0 0,0 1-1 0 0,0 0 0 0 0,0 0 1 0 0,0-1-1 0 0,0 1 1 0 0,0-1-1 0 0,1 1 0 0 0,-1-1 1 0 0,0 1-1 0 0,0-1 1 0 0,0 0-1 0 0,1 0 0 0 0,0 1 1 0 0,-1-1 0 0 0,-1 0 0 0 0,1 0 0 0 0,-1 0 0 0 0,1 0-1 0 0,-1 0 1 0 0,1 0 0 0 0,-1 0 0 0 0,1 0 0 0 0,-1 0 0 0 0,1 0 0 0 0,-1 0 0 0 0,1-1 0 0 0,-1 1 0 0 0,1 0 0 0 0,-1 0 0 0 0,0 0 0 0 0,1-1 0 0 0,0 1-1 0 0,1-3 4 0 0,0 0 0 0 0,0 0 0 0 0,-1 0 0 0 0,1 0 0 0 0,-1 0 0 0 0,0-1 0 0 0,0 1 0 0 0,0 0-1 0 0,0-1 1 0 0,0 1 0 0 0,-1-1 0 0 0,1 1 0 0 0,-1-4 0 0 0,5-24-9 0 0,-4 29 2 0 0,2-6 12 0 0,0 0 0 0 0,0-1 0 0 0,-1 1 0 0 0,1-15 0 0 0,-2 17-9 0 0,0 0 1 0 0,1 0-1 0 0,2-10 0 0 0,4-14-4 0 0,-5 20 1 0 0,7-10 0 0 0,-6 12 0 0 0,-4 8 0 0 0,0 0 0 0 0,0 0 0 0 0,0 0 0 0 0,1-1 0 0 0,-1 1 0 0 0,0 0 0 0 0,0 0 0 0 0,0 0 0 0 0,1 0 0 0 0,-1 0 0 0 0,0 0 0 0 0,0 0 0 0 0,0 0 0 0 0,0 0 0 0 0,1 0 0 0 0,-1 0 0 0 0,0 0 0 0 0,0 0 0 0 0,1 0 0 0 0,-1 0 0 0 0,0 0 0 0 0,0 0 0 0 0,0 0 0 0 0,1 0 0 0 0,-1 0 0 0 0,0 0 0 0 0,0 0 0 0 0,0 0 0 0 0,1 0 0 0 0,-1 0 0 0 0,0 0 0 0 0,0 0 0 0 0,1 1 0 0 0,0 1 0 0 0,0 0 0 0 0,1 0 0 0 0,-1 0 0 0 0,0 1 0 0 0,0-1 0 0 0,-1 0 0 0 0,1 1 0 0 0,0-1 0 0 0,-1 1 0 0 0,1-1 0 0 0,-1 1 0 0 0,0-1 0 0 0,0 1 0 0 0,0-1 0 0 0,0 4 0 0 0,-1-1 0 0 0,1-1 0 0 0,1 1 0 0 0,-1-1 0 0 0,2 7 0 0 0,-1-8 0 0 0,-1-1 0 0 0,1 1 0 0 0,-1-1 0 0 0,0 1 0 0 0,0-1 0 0 0,0 1 0 0 0,0 2 0 0 0,0-2 0 0 0,-1-1 0 0 0,1 1 0 0 0,0-1 0 0 0,1 1 0 0 0,-1-1 0 0 0,0 1 0 0 0,1-1 0 0 0,-1 0 0 0 0,2 3 0 0 0,11 49 0 0 0,-8-37 0 0 0,-3-12 0 0 0,-1 0 0 0 0,1 0 0 0 0,0 0 0 0 0,1 0 0 0 0,-1 0 0 0 0,4 5 0 0 0,-5-7 0 0 0,1 1 0 0 0,10 5 0 0 0,-2-5 0 0 0,-10-4 0 0 0,3 0 0 0 0,-1 1 0 0 0,0-2 0 0 0,1 1 0 0 0,-1 0 0 0 0,0 0 0 0 0,1-1 0 0 0,-1 1 0 0 0,0-1 0 0 0,0 1 0 0 0,1-1 0 0 0,-1 0 0 0 0,0 0 0 0 0,0 0 0 0 0,3-3 0 0 0,-2 2 6 0 0,0 0-1 0 0,0 0 1 0 0,0-1 0 0 0,0 1-1 0 0,-1-1 1 0 0,1 0 0 0 0,-1 0-1 0 0,0 0 1 0 0,0 0 0 0 0,0 0-1 0 0,0 0 1 0 0,-1-1 0 0 0,1 1-1 0 0,-1 0 1 0 0,0-1 0 0 0,0 1-1 0 0,0-1 1 0 0,0 0-1 0 0,0 1 1 0 0,-1-8 0 0 0,6-10-141 0 0,-4 12 135 0 0,3 1 0 0 0,1 1 0 0 0,2 1 0 0 0,-8 6 0 0 0,1 0 0 0 0,-1 1 0 0 0,1-1 0 0 0,-1 1 0 0 0,1-1 0 0 0,-1 1 0 0 0,1 0 0 0 0,-1-1 0 0 0,0 1 0 0 0,0-1 0 0 0,1 1 0 0 0,-1 0 0 0 0,0-1 0 0 0,0 1 0 0 0,1 0 0 0 0,-1-1 0 0 0,0 1 0 0 0,0 0 0 0 0,0-1 0 0 0,0 1 0 0 0,0 0 0 0 0,0 0 0 0 0,1 22 0 0 0,-6 52 0 0 0,3-24 0 0 0,2-15 0 0 0,5 32 0 0 0,-5-58 0 0 0,0-1 0 0 0,0 1 0 0 0,1-1 0 0 0,3 15 0 0 0,-2-9 0 0 0,-2-15 0 0 0,1 0 0 0 0,-1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0,4-8 0 0 0,4-14 0 0 0,-6 15 0 0 0,-1 0 0 0 0,0 1 0 0 0,-1-1 0 0 0,0-8 0 0 0,2-21 0 0 0,4 5 0 0 0,5-32 0 0 0,35-115 0 0 0,-38 153 0 0 0,-6 17 0 0 0,1 1 0 0 0,-1-1 0 0 0,1 1 0 0 0,1 0 0 0 0,4-9 0 0 0,-1 3 0 0 0,-7 13 0 0 0,0 0 0 0 0,0 1 0 0 0,0-1 0 0 0,0 0 0 0 0,1 0 0 0 0,-1 0 0 0 0,0 1 0 0 0,0-1 0 0 0,0 0 0 0 0,0 0 0 0 0,0 0 0 0 0,1 0 0 0 0,-1 0 0 0 0,0 1 0 0 0,0-1 0 0 0,0 0 0 0 0,0 0 0 0 0,1 0 0 0 0,-1 0 0 0 0,0 0 0 0 0,0 0 0 0 0,0 0 0 0 0,1 0 0 0 0,-1 0 0 0 0,0 0 0 0 0,0 0 0 0 0,0 0 0 0 0,1 0 0 0 0,-1 0 0 0 0,0 0 0 0 0,0 0 0 0 0,0 0 0 0 0,1 0 0 0 0,-1 0 0 0 0,0 0 0 0 0,0 0 0 0 0,0 0 0 0 0,1 0 0 0 0,-1 0 0 0 0,0 0 0 0 0,0 0 0 0 0,0 0 0 0 0,1-1 0 0 0,-1 1 0 0 0,0 0 0 0 0,0 0 0 0 0,0 0 0 0 0,0 0 0 0 0,0-1 0 0 0,1 1 0 0 0,-1 0 0 0 0,0 0 0 0 0,0 0 0 0 0,0 0 0 0 0,0-1 0 0 0,0 1 0 0 0,0 0 0 0 0,0 0 0 0 0,0 0 0 0 0,0-1 0 0 0,0 1 0 0 0,0 0 0 0 0,0 0 0 0 0,0 0 0 0 0,0-1 0 0 0,0 1 0 0 0,0 0 0 0 0,7 13 0 0 0,-3-1 0 0 0,-2-7 0 0 0,0 1 0 0 0,0 0 0 0 0,0 0 0 0 0,-1 0 0 0 0,1 11 0 0 0,2 10 0 0 0,-3-22 0 0 0,0 0 0 0 0,0 0 0 0 0,-1 0 0 0 0,0 0 0 0 0,0 9 0 0 0,0-9 0 0 0,0 1 0 0 0,0-1 0 0 0,0 0 0 0 0,1 1 0 0 0,1 4 0 0 0,2 20 0 0 0,4 27 0 0 0,-5-45 0 0 0,2 0 0 0 0,-7-3 11 0 0,-1-30 42 0 0,4 18-53 0 0,-1 1 0 0 0,1 1 0 0 0,-1-1 0 0 0,0 1 0 0 0,0-1 0 0 0,0 1 0 0 0,0-1 0 0 0,0 1 0 0 0,0-1 0 0 0,-1 1 0 0 0,1-1 0 0 0,0 1 0 0 0,-1-1 0 0 0,1 1 0 0 0,-1-2 0 0 0,-4-18 67 0 0,5 18-53 0 0,0 0 1 0 0,-1 1-1 0 0,1-1 1 0 0,-1 0-1 0 0,0 1 1 0 0,-1-5-1 0 0,-7-21 4 0 0,4 11-36 0 0,0 1-55 0 0,4 12 57 0 0,0 1 1 0 0,0-1 0 0 0,0 1-1 0 0,-1-1 1 0 0,1 1-1 0 0,-5-6 1 0 0,0-6-49 0 0,6 14 58 0 0,0 0 0 0 0,0-1-1 0 0,-1 1 1 0 0,1 0-1 0 0,-1 0 1 0 0,1 0 0 0 0,-1-1-1 0 0,1 1 1 0 0,-1 0-1 0 0,0 0 1 0 0,1 0 0 0 0,-2-1-1 0 0,-3-1-5 0 0,4 2 5 0 0,-1 0-1 0 0,1 0 0 0 0,-1 0 1 0 0,1 0-1 0 0,-1 0 0 0 0,1 0 1 0 0,-1 0-1 0 0,1 0 0 0 0,0-1 1 0 0,-2-1-1 0 0,-6-8-8 0 0,-7-7 28 0 0,15 17-5 0 0,0 0-1 0 0,0 0 0 0 0,0 0 1 0 0,-1 1-1 0 0,1-1 1 0 0,0 1-1 0 0,0-1 1 0 0,0 1-1 0 0,0-1 0 0 0,-1 1 1 0 0,1-1-1 0 0,0 1 1 0 0,0 0-1 0 0,-1 0 1 0 0,1 0-1 0 0,-2 0 0 0 0,0 0-10 0 0,1 0 0 0 0,0 0 0 0 0,-1 0 0 0 0,1 1-1 0 0,0-1 1 0 0,-1 1 0 0 0,1-1 0 0 0,0 1-1 0 0,0 0 1 0 0,0 0 0 0 0,0 0 0 0 0,-4 2-1 0 0,0 1-5 0 0,-10 3-9 0 0,12-4-11 0 0,-9 7 6 0 0,-10 3-44 0 0,17-7 56 0 0,4-4 12 0 0,0-1 0 0 0,0 1 0 0 0,-1-1 0 0 0,1 1 0 0 0,0-1 1 0 0,0 0-1 0 0,-1 0 0 0 0,1 0 0 0 0,-4 1 0 0 0,2 0 9 0 0,-1-1 0 0 0,1 0 1 0 0,-1 0-1 0 0,0-1 0 0 0,1 1 0 0 0,-8-1 0 0 0,-2-3-9 0 0,10 0 0 0 0,2 0 0 0 0,-4 0-47 0 0,0-1-1 0 0,0-1 0 0 0,1 1 1 0 0,-1-1-1 0 0,1 0 1 0 0,0 0-1 0 0,1-1 1 0 0,-8-10-1 0 0,-3-1-301 0 0,7 8 130 0 0,6 8 47 0 0,2 0 139 0 0,0 1-1 0 0,0-1 1 0 0,-1 1-1 0 0,1-1 1 0 0,-1 1-1 0 0,1 0 1 0 0,0-1 0 0 0,-1 1-1 0 0,1-1 1 0 0,-1 1-1 0 0,1 0 1 0 0,-1-1-1 0 0,1 1 1 0 0,-1 0-1 0 0,1 0 1 0 0,-1-1-1 0 0,1 1 1 0 0,-1 0 0 0 0,1 0-1 0 0,-1 0 1 0 0,0 0-1 0 0,-14-4-1794 0 0,14 4 1119 0 0,0 0 89 0 0,-21-11-14327 0 0,20 10 14266 0 0,-7-5-1272 0 0,8-1 1203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8:25.71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282 409 10711 0 0,'0'0'826'0'0,"-1"-2"-540"0"0,-25-42 16 0 0,9 13 908 0 0,16 29-1047 0 0,0 0 0 0 0,0-1 0 0 0,0 1 0 0 0,1-1-1 0 0,-1 1 1 0 0,1-1 0 0 0,-1 1 0 0 0,1-1 0 0 0,0 0-1 0 0,0-3 1 0 0,0 2 469 0 0,18 5-156 0 0,-14 0-456 0 0,0 0 0 0 0,1 0 0 0 0,-1 1 0 0 0,0 0 0 0 0,0 0 0 0 0,-1 0 0 0 0,1 0 0 0 0,0 1-1 0 0,4 3 1 0 0,29 31 202 0 0,-17-17-174 0 0,1 0-22 0 0,-6-6 29 0 0,-1 0 1 0 0,0 0 0 0 0,11 18-1 0 0,69 97 100 0 0,-1-4-48 0 0,-71-100-90 0 0,-12-14 75 0 0,0 1 1 0 0,0 0-1 0 0,12 22 0 0 0,-21-33 230 0 0,-3-2-274 0 0,1 0 1 0 0,0-1 0 0 0,0 1 0 0 0,0 0 0 0 0,0-1 0 0 0,0 1 0 0 0,1 0 0 0 0,-1-1-1 0 0,0 1 1 0 0,0-3 0 0 0,0 2 7 0 0,-3-6-17 0 0,-1 0 1 0 0,0 1-1 0 0,-11-13 0 0 0,-9-14 19 0 0,10 10 53 0 0,-35-43 0 0 0,22 33-54 0 0,15 17-24 0 0,-29-29 1 0 0,-24-12 9 0 0,-55-53 302 0 0,66 60-345 0 0,72 72-94 0 0,-2 2 0 0 0,0-1 0 0 0,18 40 0 0 0,-6-8 238 0 0,-2 1 0 0 0,21 67 0 0 0,-31-87-132 0 0,-15-34 212 0 0,-2-2-176 0 0,1-1 0 0 0,-1 1 1 0 0,0-1-1 0 0,1 0 0 0 0,-1 1 0 0 0,1-1 0 0 0,0 0 0 0 0,-1 0 0 0 0,1 0 0 0 0,-1-4 1 0 0,-19-34-4 0 0,-1 0 0 0 0,-1 2 0 0 0,-3 0 0 0 0,-1 2 0 0 0,-61-65 0 0 0,64 77-47 0 0,-1 1-1 0 0,-1 1 1 0 0,-1 1 0 0 0,-50-31-1 0 0,72 50-13 0 0,1 1 0 0 0,-1-1 0 0 0,1 1 0 0 0,-1-1 0 0 0,-6 0 0 0 0,13 19-192 0 0,0-13 180 0 0,0 0 0 0 0,0-1 0 0 0,1 1 0 0 0,-1 0 0 0 0,1-1 0 0 0,0 1 0 0 0,-1-1 1 0 0,7 5-1 0 0,5 7-81 0 0,-3-3 23 0 0,1-1-1 0 0,19 15 1 0 0,7 7 23 0 0,-25-23 43 0 0,17 13 0 0 0,3 2 6 0 0,-32-24 14 0 0,14 12 103 0 0,27 16 0 0 0,-38-26-86 0 0,1 0 0 0 0,-1-1 0 0 0,1 1-1 0 0,0-1 1 0 0,0-1 0 0 0,0 1 0 0 0,0-1 0 0 0,0 1 0 0 0,0-2 0 0 0,0 1-1 0 0,9 0 1 0 0,-14-1-14 0 0,1 0-1 0 0,0 0 0 0 0,0 0 1 0 0,-1 0-1 0 0,1 0 1 0 0,0 0-1 0 0,-1 0 0 0 0,1 0 1 0 0,0-1-1 0 0,-1 1 1 0 0,1 0-1 0 0,0 0 0 0 0,-1-1 1 0 0,1 1-1 0 0,0 0 1 0 0,-1-1-1 0 0,1 1 1 0 0,-1-1-1 0 0,1 1 0 0 0,0 0 1 0 0,-1-1-1 0 0,1 0 1 0 0,-1 1-1 0 0,0-1 0 0 0,1 1 1 0 0,-1-1-1 0 0,1 0 1 0 0,-1 1-1 0 0,0-1 0 0 0,0 1 1 0 0,1-1-1 0 0,-1 0 1 0 0,0 0-1 0 0,0 1 0 0 0,0-1 1 0 0,0 0-1 0 0,1-1 1 0 0,-1 1 21 0 0,0-2 2 0 0,-1 0-1 0 0,1-1 0 0 0,0 1 1 0 0,-1 0-1 0 0,0 0 1 0 0,1 0-1 0 0,-1 0 0 0 0,-1 0 1 0 0,1 0-1 0 0,-2-4 1 0 0,-4-8 50 0 0,1-2-50 0 0,-1 1 0 0 0,-1 0 0 0 0,-1 0 0 0 0,0 1 0 0 0,-1 0 0 0 0,-16-19 0 0 0,-79-76-7 0 0,70 76-2 0 0,7 9-91 0 0,22 21 72 0 0,0-1 0 0 0,1 1 0 0 0,-1-1 0 0 0,1 0-1 0 0,0-1 1 0 0,1 0 0 0 0,-1 1 0 0 0,1-1 0 0 0,-4-8 0 0 0,8 13-102 0 0,6 4-97 0 0,0 1 158 0 0,-1 0-1 0 0,0 0 1 0 0,8 10 0 0 0,4 3-114 0 0,103 91 120 0 0,-75-67 111 0 0,-25-22-32 0 0,33 26-1 0 0,-44-41-29 0 0,-1-4 36 0 0,-7-1-38 0 0,-1 0 0 0 0,1 1 0 0 0,0-1-1 0 0,0 0 1 0 0,0 0 0 0 0,-1 1 0 0 0,1-1-1 0 0,0 0 1 0 0,-1 0 0 0 0,1 0 0 0 0,-1 0 0 0 0,1 0-1 0 0,-1 0 1 0 0,1 0 0 0 0,-1 0 0 0 0,0 0 0 0 0,1 0-1 0 0,-1 0 1 0 0,0 0 0 0 0,0 0 0 0 0,0 0-1 0 0,0 0 1 0 0,0 0 0 0 0,0 0 0 0 0,0 0 0 0 0,0-2-1 0 0,-7-32 218 0 0,5 27-226 0 0,-2-8-1 0 0,-25-94 0 0 0,8 34 0 0 0,16 58 0 0 0,6 15 0 0 0,4 11 0 0 0,25 51 0 0 0,-22-40 0 0 0,1-1 0 0 0,1 0 0 0 0,1-1 0 0 0,15 20 0 0 0,54 63 0 0 0,-76-96 18 0 0,0 0 0 0 0,0 0 0 0 0,1 0 0 0 0,-1-1 0 0 0,1 0 0 0 0,-1 1 0 0 0,1-2 0 0 0,0 1 0 0 0,0-1 0 0 0,1 1 0 0 0,8 1 0 0 0,-12-3 62 0 0,-1-2-73 0 0,-1 0-1 0 0,1 1 0 0 0,0-1 1 0 0,-1 0-1 0 0,1 1 1 0 0,-1-1-1 0 0,1 0 0 0 0,-1 0 1 0 0,1 0-1 0 0,-1 1 1 0 0,0-1-1 0 0,1 0 0 0 0,-1 0 1 0 0,0-1-1 0 0,-2-12 118 0 0,-1 0 1 0 0,-1 0-1 0 0,0 1 0 0 0,-11-24 1 0 0,8 20-350 0 0,-11-32 1 0 0,13 32 232 0 0,-14-31 1 0 0,1 12 104 0 0,11 19-91 0 0,-1 1 1 0 0,0 0 0 0 0,-2 1-1 0 0,-12-18 1 0 0,17 30-23 0 0,5 3 0 0 0,0 0 0 0 0,0 0 0 0 0,-1 0 0 0 0,1 0 0 0 0,0 0 0 0 0,0 0 0 0 0,0 0 0 0 0,0 0 0 0 0,0 0 0 0 0,-1 0 0 0 0,1 0 0 0 0,0 0 0 0 0,0 0 0 0 0,0 0 0 0 0,0 0 0 0 0,0 0 0 0 0,-1 0 0 0 0,1 0 0 0 0,0 0 0 0 0,0 0 0 0 0,0 0 0 0 0,0 0 0 0 0,0 1 0 0 0,-1-1 0 0 0,1 0 0 0 0,0 0 0 0 0,0 0 0 0 0,0 0 0 0 0,0 0 0 0 0,0 0 0 0 0,0 0 0 0 0,0 1 0 0 0,0-1 0 0 0,0 0 0 0 0,-1 0 0 0 0,1 0 0 0 0,0 0 0 0 0,0 0 0 0 0,0 1 0 0 0,0-1 0 0 0,0 0 0 0 0,0 0 0 0 0,0 0 0 0 0,0 0 0 0 0,0 0 0 0 0,0 1 0 0 0,0-1 0 0 0,0 0 0 0 0,0 0 0 0 0,1 6 0 0 0,-1-6 0 0 0,6 25-119 0 0,12 37-1 0 0,-8-32 55 0 0,22 56-39 0 0,-10-28 62 0 0,56 132-12 0 0,6 30 65 0 0,-22-71 322 0 0,-19-60-177 0 0,-23-58 39 0 0,-19-30-114 0 0,0-10-1 0 0,-4-12-38 0 0,-1 1 0 0 0,-1-1 0 0 0,-9-25 0 0 0,5 16-18 0 0,4 14-24 0 0,-13-24 0 0 0,0 0 0 0 0,11 20 0 0 0,-1 1 0 0 0,-1 0 0 0 0,-17-27 0 0 0,-56-81 0 0 0,61 97 0 0 0,-30-39 0 0 0,40 54 3 0 0,-3-4-18 0 0,11 18-4 0 0,3 7-1 0 0,6 7-1 0 0,34 55-155 0 0,31 65-18 0 0,-20-40 135 0 0,-27-48 16 0 0,86 181 39 0 0,-76-143 133 0 0,64 137 208 0 0,-54-135-168 0 0,76 105 0 0 0,-116-184-162 0 0,1 0 0 0 0,0 0 0 0 0,1-1-1 0 0,0 0 1 0 0,0 0 0 0 0,0 0 0 0 0,0-1-1 0 0,1 0 1 0 0,-1 0 0 0 0,11 4 0 0 0,-16-7-5 0 0,0-1 0 0 0,-1 0 0 0 0,1 1-1 0 0,0-1 1 0 0,0 0 0 0 0,0 0 0 0 0,-1 1 0 0 0,1-1 0 0 0,0 0 0 0 0,0 0 0 0 0,0 0 0 0 0,-1 0 0 0 0,1 0 0 0 0,0 0-1 0 0,0-1 1 0 0,-1 1 0 0 0,1 0 0 0 0,0 0 0 0 0,0 0 0 0 0,0-1 0 0 0,-1 1 0 0 0,1 0 0 0 0,0-1 0 0 0,-1 1-1 0 0,1-1 1 0 0,0 1 0 0 0,-1-1 0 0 0,2 0 0 0 0,-2 0-2 0 0,1 0 0 0 0,-1 0 0 0 0,1 0 0 0 0,-1 0 0 0 0,0 0 0 0 0,1 0-1 0 0,-1 0 1 0 0,0 0 0 0 0,1 0 0 0 0,-1 0 0 0 0,0-1 0 0 0,0 1 0 0 0,0 0 0 0 0,0 0 0 0 0,0 0 0 0 0,-1 0-1 0 0,1 0 1 0 0,0 0 0 0 0,-1-2 0 0 0,-4-16 0 0 0,3 9 0 0 0,-1 0 0 0 0,0 1 0 0 0,-6-12 0 0 0,-7-12 32 0 0,-14-41 0 0 0,10 25-32 0 0,-35-63 0 0 0,35 73 0 0 0,-49-82 0 0 0,24 44 0 0 0,5 9 0 0 0,-29-56 0 0 0,19 35-61 0 0,2 6 50 0 0,41 58 12 0 0,6 22-3 0 0,1 0 1 0 0,-1 0-1 0 0,0 1 1 0 0,0-1-1 0 0,0 0 1 0 0,0 1-1 0 0,0-1 0 0 0,-2-3 1 0 0,22 14-395 0 0,-5 7 308 0 0,0 1 1 0 0,-1 0-1 0 0,16 28 0 0 0,42 75 76 0 0,9 28-45 0 0,-64-115 54 0 0,28 75 3 0 0,-10-20 0 0 0,76 148 0 0 0,-58-122 60 0 0,35 84 264 0 0,46 97-196 0 0,-115-257-150 0 0,2 0-1 0 0,2-2 0 0 0,25 34 1 0 0,-48-86-85 0 0,-137-236 32 0 0,53 136 75 0 0,26 38 0 0 0,-81-130 64 0 0,42 37-64 0 0,36 60 0 0 0,-87-136 64 0 0,51 60-138 0 0,97 181 27 0 0,4 8 36 0 0,5 6-1 0 0,4 11-41 0 0,0 0-1 0 0,15 30 0 0 0,-10-16 26 0 0,13 29-22 0 0,-2 2 0 0 0,25 86 0 0 0,1 3 53 0 0,-36-108-1 0 0,44 119 60 0 0,-6-14-62 0 0,-17-46 0 0 0,-23-65 0 0 0,25 43 1 0 0,-19-39 9 0 0,-18-35 10 0 0,0-1-1 0 0,1 0 1 0 0,0 0 0 0 0,7 8 0 0 0,9 11 126 0 0,-21-25-143 0 0,1 0 0 0 0,-1 0-1 0 0,0 0 1 0 0,1-1 0 0 0,-1 1-1 0 0,0 0 1 0 0,1 0-1 0 0,-1 0 1 0 0,0-1 0 0 0,1 1-1 0 0,-1 0 1 0 0,0 0 0 0 0,1-1-1 0 0,-1 1 1 0 0,0 0 0 0 0,0-1-1 0 0,0 1 1 0 0,1 0 0 0 0,-1-1-1 0 0,0 1 1 0 0,0 0 0 0 0,0-1-1 0 0,1 0 1 0 0,-1-1-3 0 0,0 1 0 0 0,0-1 0 0 0,0 0 0 0 0,0 0 0 0 0,0 0 0 0 0,0 0 0 0 0,0 0 0 0 0,-1 0 0 0 0,1 0 0 0 0,-1 0 0 0 0,-1-3 0 0 0,0-4 0 0 0,-9-49 4 0 0,7 36 21 0 0,-8-29 0 0 0,-46-128 49 0 0,-29-92-74 0 0,77 241 0 0 0,-67-170 0 0 0,36 98 0 0 0,6 15 18 0 0,-27-74 28 0 0,-1-2 26 0 0,38 106 267 0 0,25 53-319 0 0,5 7-17 0 0,4 9-26 0 0,-3-2-33 0 0,0 0 1 0 0,-1 1-1 0 0,5 14 1 0 0,4 10-14 0 0,115 211-83 0 0,-84-161 152 0 0,10 15 0 0 0,228 302-10 0 0,-173-266-44 0 0,-50-77 54 0 0,-55-55 0 0 0,-2-5 0 0 0,-3-4 0 0 0,-2-5 15 0 0,-1 0-1 0 0,0-1 0 0 0,0 1 1 0 0,-8-16-1 0 0,8 17-11 0 0,-47-111 23 0 0,-109-189 1 0 0,-73-107-27 0 0,173 305 95 0 0,51 97 46 0 0,6 13-52 0 0,4 10-70 0 0,3 10-19 0 0,-3-12-4 0 0,0 0 1 0 0,0 0-1 0 0,1 0 0 0 0,4 9 0 0 0,5 5-54 0 0,-4-8-8 0 0,10 21 1 0 0,-9-11 12 0 0,-2-5-8 0 0,17 30-1 0 0,85 128-66 0 0,60 114 48 0 0,-108-183 80 0 0,45 83 0 0 0,-65-113-18 0 0,2-1-1 0 0,104 134 0 0 0,10-41-577 0 0,-152-164 625 0 0,0 0-1 0 0,1 0 1 0 0,-1-1-1 0 0,1 0 0 0 0,8 4 1 0 0,-14-8-27 0 0,0 0 1 0 0,0-1-1 0 0,0 1 1 0 0,1 0-1 0 0,-1 0 1 0 0,0 0-1 0 0,0 0 1 0 0,0 0-1 0 0,0-1 1 0 0,1 1-1 0 0,-1 0 1 0 0,0 0-1 0 0,0 0 1 0 0,0-1-1 0 0,0 1 1 0 0,0 0 0 0 0,0 0-1 0 0,0 0 1 0 0,0-1-1 0 0,1 1 1 0 0,-1 0-1 0 0,0 0 1 0 0,0-1-1 0 0,0 1 1 0 0,0 0-1 0 0,0 0 1 0 0,0 0-1 0 0,0-1 1 0 0,0 1-1 0 0,-1 0 1 0 0,1 0-1 0 0,0-1 1 0 0,0 1-1 0 0,0 0 1 0 0,-1-10 2 0 0,-7-12 74 0 0,-2 0-1 0 0,-1 1 1 0 0,-1 0 0 0 0,-21-29-1 0 0,3 3-3 0 0,-103-168 103 0 0,15 31-355 0 0,-5-9 142 0 0,117 182 20 0 0,-64-102-13 0 0,52 88 46 0 0,0 0 0 0 0,-30-29-1 0 0,24 33-22 0 0,22 20 11 0 0,0 0-1 0 0,0-1 0 0 0,0 1 1 0 0,0 0-1 0 0,0 0 1 0 0,0 0-1 0 0,0 0 1 0 0,-1 1-1 0 0,1-1 0 0 0,0 1 1 0 0,-3-1-1 0 0,4 1-3 0 0,1 0 0 0 0,-1 0 0 0 0,1 0 0 0 0,-1 0 0 0 0,1 0 0 0 0,-1 1 0 0 0,1-1-1 0 0,-1 0 1 0 0,1 0 0 0 0,-1 0 0 0 0,1 1 0 0 0,0-1 0 0 0,-1 0 0 0 0,1 1 0 0 0,-1-1 0 0 0,1 0 0 0 0,0 1 0 0 0,-1-1-1 0 0,1 0 1 0 0,0 1 0 0 0,-1-1 0 0 0,1 1 0 0 0,0-1 0 0 0,0 0 0 0 0,-1 1 0 0 0,1-1 0 0 0,0 1 0 0 0,0-1 0 0 0,0 1-1 0 0,0-1 1 0 0,0 1 0 0 0,-1 0 0 0 0,2 18 43 0 0,6 11-84 0 0,2 0 0 0 0,2 0 0 0 0,0-1 0 0 0,23 39-1 0 0,-3-2-28 0 0,73 191-60 0 0,2 3 259 0 0,-44-112-64 0 0,11 23-17 0 0,-27-71-47 0 0,101 192 48 0 0,-138-277-39 0 0,-2-2 20 0 0,1-1 0 0 0,0-1 1 0 0,18 22-1 0 0,-25-33-26 0 0,-1 1 1 0 0,0-1 0 0 0,1 1-1 0 0,-1-1 1 0 0,1 0 0 0 0,-1 1-1 0 0,1-1 1 0 0,0 1 0 0 0,-1-1-1 0 0,1 0 1 0 0,-1 0 0 0 0,1 1-1 0 0,0-1 1 0 0,-1 0 0 0 0,1 0-1 0 0,-1 0 1 0 0,1 1-1 0 0,0-1 1 0 0,-1 0 0 0 0,1 0-1 0 0,1 0 1 0 0,-2 0-1 0 0,0-1 0 0 0,1 1-1 0 0,-1 0 1 0 0,1-1 0 0 0,-1 1 0 0 0,0 0-1 0 0,0-1 1 0 0,1 1 0 0 0,-1 0 0 0 0,0-1 0 0 0,1 1-1 0 0,-1-1 1 0 0,0 1 0 0 0,0-1 0 0 0,0 1-1 0 0,1 0 1 0 0,-1-1 0 0 0,0 1 0 0 0,0-1-1 0 0,0 1 1 0 0,0-2 0 0 0,0-2 1 0 0,1-1 1 0 0,-2 1-1 0 0,1 0 0 0 0,0-1 1 0 0,-2-4-1 0 0,-4-15 11 0 0,0-1-1 0 0,-2 1 1 0 0,-18-37 0 0 0,-43-65-153 0 0,49 91 55 0 0,-146-229 168 0 0,126 202-29 0 0,2-1-1 0 0,-50-116 1 0 0,64 124-59 0 0,-51-83 0 0 0,59 108 0 0 0,35 65-49 0 0,16 28 18 0 0,-19-23 31 0 0,32 66 0 0 0,-15-38-29 0 0,52 98-22 0 0,-15-29 51 0 0,18 35 0 0 0,22 12 72 0 0,-21-27-72 0 0,-65-115-2 0 0,-12-20-34 0 0,0-1 1 0 0,20 24-1 0 0,-31-43 27 0 0,0-1 1 0 0,0 0 0 0 0,0 0-1 0 0,0-1 1 0 0,-1 1-1 0 0,1 0 1 0 0,1 0 0 0 0,-1 0-1 0 0,0-1 1 0 0,0 1-1 0 0,0 0 1 0 0,0-1-1 0 0,0 1 1 0 0,1-1 0 0 0,1 1-1 0 0,-3-1 6 0 0,1 0-1 0 0,-1 0 0 0 0,1 0 1 0 0,-1 0-1 0 0,1 0 0 0 0,-1 0 1 0 0,1-1-1 0 0,0 1 0 0 0,-1 0 1 0 0,1 0-1 0 0,-1 0 0 0 0,0-1 1 0 0,1 1-1 0 0,-1 0 0 0 0,1-1 1 0 0,-1 1-1 0 0,1 0 0 0 0,-1-1 1 0 0,0 1-1 0 0,1-1 0 0 0,-1 1 1 0 0,0-1-1 0 0,1 1 0 0 0,-1-1 1 0 0,2-2-13 0 0,-1-1 0 0 0,0 1 0 0 0,0 0 0 0 0,0 0 0 0 0,-1-1 0 0 0,1 1 0 0 0,-1 0 0 0 0,0-1 0 0 0,0-5 1 0 0,-4-28-53 0 0,-2 1 0 0 0,-2 1 0 0 0,0 0 0 0 0,-24-58 0 0 0,10 34 20 0 0,-20-49 42 0 0,-18-44 6 0 0,20 46 0 0 0,35 89 15 0 0,-2-4 58 0 0,44 49-89 0 0,-32-22 9 0 0,0 0-1 0 0,-1 0 1 0 0,0 0-1 0 0,0 1 0 0 0,-1 0 1 0 0,4 8-1 0 0,-1-2-5 0 0,36 67-2 0 0,6 9 16 0 0,-36-61-1 0 0,54 107 0 0 0,-63-130 2 0 0,175 351-92 0 0,-161-313 90 0 0,42 71 0 0 0,-21-51 0 0 0,28 44 0 0 0,-33-54 0 0 0,-18-28 0 0 0,1 0 0 0 0,32 37 0 0 0,-47-62-2 0 0,-1 1 1 0 0,0-1-1 0 0,1 1 0 0 0,-1-1 0 0 0,1 1 0 0 0,-1-1 1 0 0,1 1-1 0 0,-1-1 0 0 0,1 0 0 0 0,-1 1 0 0 0,1-1 1 0 0,0 0-1 0 0,-1 1 0 0 0,1-1 0 0 0,-1 0 0 0 0,1 0 1 0 0,0 0-1 0 0,-1 1 0 0 0,1-1 0 0 0,0 0 0 0 0,0 0 1 0 0,0 0-4 0 0,-1-1 0 0 0,1 1 0 0 0,-1 0 1 0 0,0 0-1 0 0,1-1 0 0 0,-1 1 0 0 0,1-1 1 0 0,-1 1-1 0 0,0 0 0 0 0,1-1 1 0 0,-1 1-1 0 0,0-1 0 0 0,0 1 0 0 0,1 0 1 0 0,-1-1-1 0 0,0 1 0 0 0,0-1 0 0 0,0 1 1 0 0,0-1-1 0 0,1 1 0 0 0,-1-1 1 0 0,1-5-37 0 0,-1 0 0 0 0,1 0 0 0 0,-2-9 0 0 0,1 14 42 0 0,-2-19-16 0 0,0 0 0 0 0,-2 0 0 0 0,0 1 1 0 0,-8-22-1 0 0,-2-4 3 0 0,-49-135-106 0 0,41 124 95 0 0,11 26 15 0 0,5 12 10 0 0,-1 0 0 0 0,-1 0 0 0 0,-10-16 0 0 0,-2 1 34 0 0,-39-72-19 0 0,18 26-17 0 0,-27-57 0 0 0,47 87 1 0 0,-46-112 9 0 0,50 116 37 0 0,-8-22 113 0 0,15 41 30 0 0,11 28-75 0 0,3 2-106 0 0,-1 1 0 0 0,-1-1 0 0 0,1 0 0 0 0,3 8 0 0 0,56 151-9 0 0,-32-82-38 0 0,21 72-12 0 0,-38-92 50 0 0,7 27 0 0 0,43 113 72 0 0,-26-97-72 0 0,-6-22 0 0 0,-12-33 51 0 0,-11-32 68 0 0,5 20-1 0 0,-9-25-51 0 0,-39-65 0 0 0,-10-23-78 0 0,28 50-35 0 0,-21-44 1 0 0,23 35-8 0 0,-2 2-1 0 0,-26-41 1 0 0,6 17 36 0 0,-30-40 34 0 0,57 83 35 0 0,-14-25-1 0 0,18 28-34 0 0,-1-1 1 0 0,-11-13-1 0 0,6 8 28 0 0,11 15-43 0 0,0 0-1 0 0,0 0 1 0 0,-1 0 0 0 0,1 0 0 0 0,-1 0-1 0 0,1 0 1 0 0,-1 1 0 0 0,0-1-1 0 0,0 1 1 0 0,-2-2 0 0 0,4 3 0 0 0,0 0-1 0 0,-1 0 1 0 0,1 0 0 0 0,0 0 0 0 0,-1 0-1 0 0,1 0 1 0 0,-1 0 0 0 0,1 0 0 0 0,0 0-1 0 0,-1 0 1 0 0,1 1 0 0 0,0-1 0 0 0,-1 0-1 0 0,1 0 1 0 0,0 0 0 0 0,-1 1 0 0 0,1-1-1 0 0,0 0 1 0 0,0 0 0 0 0,-1 1 0 0 0,1-1-1 0 0,0 0 1 0 0,0 1 0 0 0,0-1 0 0 0,-1 0-1 0 0,1 1 1 0 0,0-1 0 0 0,0 0 0 0 0,0 1-1 0 0,0-1 1 0 0,0 0 0 0 0,-1 1 0 0 0,-3 11 13 0 0,3-2 49 0 0,1 1 1 0 0,0 0-1 0 0,0-1 0 0 0,1 1 0 0 0,0 0 0 0 0,4 14 0 0 0,6 31-138 0 0,22 86-273 0 0,-23-102 347 0 0,31 94 0 0 0,-31-106 0 0 0,3 7 0 0 0,31 61 0 0 0,34 47 0 0 0,-65-118 0 0 0,-12-21 0 0 0,1 1 0 0 0,0-1 0 0 0,0 0 0 0 0,0 0 0 0 0,1 0 0 0 0,0-1 0 0 0,5 7 0 0 0,-3-5 0 0 0,21 14 0 0 0,-15-15 0 0 0,-10-4 0 0 0,0 0 0 0 0,-1 0 0 0 0,1 0 0 0 0,-1 0 0 0 0,1 0 0 0 0,-1 0 0 0 0,1 0 0 0 0,0 0 0 0 0,-1 0 0 0 0,1 0 0 0 0,-1 0 0 0 0,1 0 0 0 0,-1-1 0 0 0,1 1 0 0 0,-1 0 0 0 0,2-1 0 0 0,-2-1-4 0 0,1 1 0 0 0,0-1 0 0 0,-1 1 0 0 0,1-1 0 0 0,-1 1 0 0 0,1-1 0 0 0,-1 0 0 0 0,1-3 0 0 0,0-3-20 0 0,0 2 23 0 0,-1 0 0 0 0,0 0 0 0 0,0 0 0 0 0,0 0 0 0 0,-1 0 0 0 0,0 0 0 0 0,0 0 0 0 0,0 0 0 0 0,-1 0 0 0 0,-2-6 0 0 0,-3-11 0 0 0,1 3 1 0 0,0 0 0 0 0,-16-34 0 0 0,15 38 0 0 0,-8-30 0 0 0,-3-8 0 0 0,-37-53 0 0 0,39 78 0 0 0,-33-51-17 0 0,5 12-30 0 0,-25-39 111 0 0,41 70-65 0 0,11 17 13 0 0,11 14 31 0 0,6 5-42 0 0,0 1 0 0 0,0 0 0 0 0,0 0 0 0 0,-1 0 0 0 0,1 0 0 0 0,0 0 0 0 0,0 0 0 0 0,0-1 0 0 0,-1 1 0 0 0,1 0 0 0 0,0 0 0 0 0,0 0 0 0 0,0 0 0 0 0,-1 0 0 0 0,1 0 0 0 0,0 0 0 0 0,0 0 0 0 0,0 0 0 0 0,-1 0 0 0 0,1 0 0 0 0,0 0 0 0 0,0 0 0 0 0,-1 0 0 0 0,1 0 0 0 0,0 0 0 0 0,0 0 0 0 0,0 0 0 0 0,-1 0 0 0 0,1 1 0 0 0,0-1 0 0 0,0 0 0 0 0,0 0 0 0 0,-1 0 0 0 0,1 0 0 0 0,0 0 0 0 0,0 1 0 0 0,0-1 0 0 0,0 0 0 0 0,-1 0 0 0 0,1 0 0 0 0,0 0 0 0 0,0 1 0 0 0,0-1 0 0 0,0 0 0 0 0,0 0 0 0 0,0 0 0 0 0,0 1 0 0 0,0-1 0 0 0,0 0 0 0 0,0 0 0 0 0,-1 0 0 0 0,1 1 0 0 0,0-1 0 0 0,0 0 0 0 0,0 0 0 0 0,0 1 0 0 0,0-1 0 0 0,1 0 0 0 0,-1 0 0 0 0,0 0 0 0 0,0 1 0 0 0,0-1 0 0 0,-1 7 0 0 0,1-1 0 0 0,0 1 0 0 0,1-1 0 0 0,0 1 0 0 0,0-1 0 0 0,0 0 0 0 0,0 1 0 0 0,1-1 0 0 0,4 9 0 0 0,1 9-10 0 0,32 90-212 0 0,-21-66 100 0 0,9 16 68 0 0,38 66 0 0 0,-29-74 0 0 0,-25-40 53 0 0,12 21-1 0 0,-10-8 1 0 0,-9-18 0 0 0,1-1 0 0 0,11 18 0 0 0,9 6 0 0 0,14 23 0 0 0,-30-45 0 0 0,19 22 0 0 0,-11-12 0 0 0,-10-17 0 0 0,-5-8 0 0 0,-1-4 0 0 0,-1 0 0 0 0,-1 0 0 0 0,0 1 0 0 0,0-1 0 0 0,-1 0 0 0 0,1 1 0 0 0,-2-1 0 0 0,1 1 0 0 0,-5-9 0 0 0,-6-20 0 0 0,8 23 0 0 0,1-1 0 0 0,-8-12 0 0 0,-5-13 0 0 0,11 23 0 0 0,-25-66 0 0 0,28 72 0 0 0,0 0 0 0 0,0 0 0 0 0,1 0 0 0 0,-2-14 0 0 0,3 12 0 0 0,-1 1 0 0 0,0 0 0 0 0,-5-14 0 0 0,5 19 0 0 0,1-1 0 0 0,-1 1 0 0 0,0-12 0 0 0,1 12 0 0 0,1 0 0 0 0,-1 0 0 0 0,0 0 0 0 0,-3-6 0 0 0,-3 0 26 0 0,25 48 673 0 0,-16-34-715 0 0,0 0-1 0 0,0 1 1 0 0,-1-1-1 0 0,1 0 0 0 0,-1 0 1 0 0,0 1-1 0 0,0-1 1 0 0,0 1-1 0 0,-1-1 0 0 0,1 1 1 0 0,-1 4-1 0 0,1-4-4 0 0,0 1-2 0 0,0 0-1 0 0,0 0 1 0 0,1-1-1 0 0,0 1 1 0 0,0-1-1 0 0,0 1 1 0 0,0-1-1 0 0,4 5 1 0 0,7 13-47 0 0,95 179-90 0 0,-29-53 160 0 0,-5-14 0 0 0,-64-116 35 0 0,0 0-1 0 0,1-1 0 0 0,18 22 1 0 0,-27-36-34 0 0,0-1 0 0 0,1 1 1 0 0,-1-1-1 0 0,1 1 0 0 0,0-1 1 0 0,0 0-1 0 0,0 0 0 0 0,0 0 1 0 0,0-1-1 0 0,6 3 0 0 0,-8-4 0 0 0,-1 0-1 0 0,1 0 1 0 0,-1 0-1 0 0,1 0 1 0 0,-1 0 0 0 0,1 0-1 0 0,-1 0 1 0 0,0 0-1 0 0,1 0 1 0 0,-1 0-1 0 0,1 0 1 0 0,-1 0-1 0 0,1 0 1 0 0,-1-1 0 0 0,1 1-1 0 0,-1 0 1 0 0,0 0-1 0 0,1-1 1 0 0,1-1 3 0 0,-1 1 0 0 0,0-1 0 0 0,0 1 0 0 0,0-1 0 0 0,-1 0 0 0 0,1 1 0 0 0,0-1 0 0 0,-1 0 0 0 0,1 0 0 0 0,-1 0 0 0 0,1 1 0 0 0,-1-1-1 0 0,0-3 1 0 0,0-28-2 0 0,-1 29 5 0 0,-2-77 51 0 0,-6-63-123 0 0,5 110 53 0 0,3 23 15 0 0,-1-1 0 0 0,0 0 0 0 0,-4-13 0 0 0,-1 1 48 0 0,0 1-46 0 0,-13-29-1 0 0,19 50 17 0 0,0 1 0 0 0,1-1-1 0 0,-1 1 1 0 0,0 0 0 0 0,0-1-1 0 0,0 1 1 0 0,0 0 0 0 0,0 0 0 0 0,0 0-1 0 0,0-1 1 0 0,-1 1 0 0 0,1 0-1 0 0,0 1 1 0 0,-1-1 0 0 0,1 0-1 0 0,-2-1 1 0 0,2 3-14 0 0,1-1-1 0 0,-1 0 1 0 0,0 1 0 0 0,1-1-1 0 0,-1 1 1 0 0,1-1 0 0 0,-1 0-1 0 0,1 1 1 0 0,-1-1 0 0 0,1 1-1 0 0,-1 0 1 0 0,1-1 0 0 0,-1 1-1 0 0,1-1 1 0 0,0 1 0 0 0,-1 0-1 0 0,1-1 1 0 0,0 1 0 0 0,-1 0-1 0 0,1-1 1 0 0,0 2 0 0 0,-5 14 16 0 0,5-16-22 0 0,-1 6 6 0 0,0 0 0 0 0,1 0 1 0 0,0 1-1 0 0,0-1 0 0 0,0 0 0 0 0,0 0 1 0 0,3 11-1 0 0,3 3-44 0 0,7 20 0 0 0,1 4-35 0 0,-6-12 22 0 0,-5-18 12 0 0,1 1-1 0 0,0 0 1 0 0,7 13 0 0 0,-2-4 38 0 0,-7-18 0 0 0,0-1 0 0 0,0 1 0 0 0,0-1 0 0 0,1 0 0 0 0,6 10 0 0 0,0-3 14 0 0,-7-8-38 0 0,1-1 0 0 0,0 1 0 0 0,1 0 0 0 0,-1-1 0 0 0,0 0 0 0 0,1 0 0 0 0,0 0 0 0 0,7 4 0 0 0,-9-5 33 0 0,-2-2-5 0 0,0 0 0 0 0,0 1-1 0 0,1-1 1 0 0,-1 1 0 0 0,0-1-1 0 0,1 0 1 0 0,-1 0 0 0 0,1 1 0 0 0,-1-1-1 0 0,0 0 1 0 0,1 0 0 0 0,-1 1-1 0 0,1-1 1 0 0,-1 0 0 0 0,1 0 0 0 0,-1 0-1 0 0,1 0 1 0 0,-1 1 0 0 0,1-1 0 0 0,0 0-4 0 0,-1 0 0 0 0,0 0 0 0 0,0 0 1 0 0,1 0-1 0 0,-1 0 0 0 0,0 0 0 0 0,0 0 1 0 0,1 0-1 0 0,-1 0 0 0 0,0 0 0 0 0,1 0 1 0 0,-1 0-1 0 0,0 0 0 0 0,1 0 1 0 0,-1 0-1 0 0,0 0 0 0 0,0 0 0 0 0,1 0 1 0 0,-1-1-1 0 0,0 1 0 0 0,0 0 0 0 0,1 0 1 0 0,-1 0-1 0 0,0 0 0 0 0,0 0 0 0 0,1-1 1 0 0,-1 1-1 0 0,0 0 0 0 0,0 0 1 0 0,0-1-1 0 0,1 1 0 0 0,-1 0 0 0 0,0 0 1 0 0,0-1-1 0 0,0 1 0 0 0,0 0 0 0 0,0 0 1 0 0,0-1-1 0 0,0 1 0 0 0,1 0 0 0 0,-1-1 1 0 0,0 1-1 0 0,0 0 0 0 0,0 0 1 0 0,0-1-1 0 0,0 1 0 0 0,0 0 0 0 0,0-1 1 0 0,0 1-1 0 0,-1 0 0 0 0,1 0 0 0 0,0-1 1 0 0,0 1-1 0 0,0 0 0 0 0,0-1 0 0 0,0 1 1 0 0,-1-1-2 0 0,1-22 1 0 0,0 15 0 0 0,0 1 0 0 0,0 0 0 0 0,-1 0 0 0 0,-2-12 0 0 0,-11-45-32 0 0,-10-29-24 0 0,-29-74 110 0 0,52 160-25 0 0,1 5-25 0 0,0 0 0 0 0,0 0 0 0 0,-1 1 1 0 0,1-1-1 0 0,-1 0 0 0 0,1 0 0 0 0,-1 1 0 0 0,0-1 0 0 0,0 1 0 0 0,-1-3 0 0 0,0 22 195 0 0,3-9-176 0 0,1 0 0 0 0,0 0 0 0 0,1 0 0 0 0,0-1 0 0 0,0 1 0 0 0,1-1 0 0 0,6 12 0 0 0,11 25 2 0 0,-18-34-25 0 0,2 0 0 0 0,-1 0 0 0 0,12 17 0 0 0,-2-3-30 0 0,-10-17 19 0 0,1 0 1 0 0,-1 0 0 0 0,9 8-1 0 0,-7-7 0 0 0,1-21-95 0 0,-6 8 99 0 0,-1 0 0 0 0,1 0 1 0 0,-1-1-1 0 0,1 1 0 0 0,-1 0 0 0 0,-1-1 0 0 0,1 1 1 0 0,0 0-1 0 0,-3-6 0 0 0,-12-42-78 0 0,5 25 67 0 0,-136-335-46 0 0,102 274 62 0 0,15 34 16 0 0,-16-23 141 0 0,19 37-79 0 0,5 14-31 0 0,17 21-31 0 0,-1 1 1 0 0,1-1-1 0 0,0 0 1 0 0,-5-11-1 0 0,4 8-14 0 0,50 76 0 0 0,69 142 0 0 0,-97-173 0 0 0,43 103 0 0 0,-49-114-20 0 0,19 31-1 0 0,0 2-136 0 0,16 26 323 0 0,-40-75-75 0 0,-2-21-22 0 0,-4 6-72 0 0,-1 1 0 0 0,1 0 0 0 0,-1 0-1 0 0,0-1 1 0 0,0 1 0 0 0,-1 0 0 0 0,-2-6 0 0 0,-3-11-45 0 0,-65-178 33 0 0,41 126 15 0 0,-3 3 0 0 0,-3 0 0 0 0,-64-89 0 0 0,32 67 0 0 0,-20-28 0 0 0,-40-55 207 0 0,-32-48-6 0 0,95 107-201 0 0,21 28 0 0 0,42 81 0 0 0,0 0 0 0 0,0 0 0 0 0,-1-9 0 0 0,2 9 0 0 0,0 0 0 0 0,0 1 0 0 0,-6-12 0 0 0,7 15 7 0 0,0 0-1 0 0,0 0 0 0 0,0 0 1 0 0,0 0-1 0 0,0 0 1 0 0,1 0-1 0 0,-1 0 1 0 0,1-4-1 0 0,-1-5 143 0 0,21 32-68 0 0,-8-5-126 0 0,1 1-1 0 0,-2 1 1 0 0,15 29-1 0 0,-7-13 1 0 0,62 117-144 0 0,-53-98 92 0 0,-12-23 48 0 0,23 33 0 0 0,-9-16 172 0 0,-21-30-67 0 0,1-1 0 0 0,16 21 0 0 0,-13-20-53 0 0,-10-11-5 0 0,1 0 0 0 0,-1-1 0 0 0,1 0 0 0 0,0 0 0 0 0,0 0 0 0 0,1 0 0 0 0,6 4 0 0 0,-7-28-222 0 0,-2 16 216 0 0,-1 0 0 0 0,1 0 0 0 0,-1 0 0 0 0,0-1 0 0 0,0 1 0 0 0,0 0 0 0 0,-1 0 0 0 0,0-1 0 0 0,1 1 0 0 0,-2 0 0 0 0,1-1 0 0 0,0 1 0 0 0,-1 0 0 0 0,0 0 0 0 0,-2-9 0 0 0,-4-6 5 0 0,-1 1 1 0 0,-1-1-1 0 0,0 1 1 0 0,-14-18-1 0 0,10 15-6 0 0,-38-51-74 0 0,12 18 49 0 0,-127-165 34 0 0,130 173-1 0 0,17 22 28 0 0,-27-29 1 0 0,18 24-17 0 0,15 15-17 0 0,-16-14 0 0 0,17 17-31 0 0,9 8 11 0 0,0 0 1 0 0,1 0 0 0 0,-1 1 0 0 0,0-1-1 0 0,-1 1 1 0 0,1 0 0 0 0,-5-2 0 0 0,13 7 5 0 0,-1 0 0 0 0,0 0 0 0 0,0 1 0 0 0,-1-1 1 0 0,1 1-1 0 0,4 6 0 0 0,12 13-41 0 0,26 20-45 0 0,-3 2 0 0 0,43 57 0 0 0,30 39 42 0 0,-82-99 64 0 0,-11-14 0 0 0,27 44 0 0 0,-37-53 0 0 0,22 26 0 0 0,10 14 0 0 0,-36-46 0 0 0,15 17 0 0 0,-14-19 0 0 0,16 26 0 0 0,-3-8 0 0 0,-17-23 0 0 0,-1 0 0 0 0,0 1 0 0 0,7 11 0 0 0,-4-7 0 0 0,2-4 0 0 0,-2-5 0 0 0,0-7 0 0 0,-6 4 0 0 0,-2 1 0 0 0,1 0 0 0 0,-1-1 0 0 0,1 1 0 0 0,-1-1 0 0 0,1 1 0 0 0,-1-1 0 0 0,1 1 0 0 0,-1-1 0 0 0,0 1 0 0 0,1-1 0 0 0,-1 0 0 0 0,0 1 0 0 0,1-1 0 0 0,-1 1 0 0 0,0-1 0 0 0,0 0 0 0 0,0 1 0 0 0,0-2 0 0 0,2-4 15 0 0,-2 5 54 0 0,2 11 63 0 0,7 11-88 0 0,0 5-176 0 0,-7-18 126 0 0,1-1-1 0 0,-1 1 1 0 0,7 11-1 0 0,-1-1 48 0 0,21 38 144 0 0,83 207-441 0 0,-70-146 184 0 0,-31-84 72 0 0,-9-25 0 0 0,1 0 0 0 0,0-1 0 0 0,0 1 0 0 0,4 7 0 0 0,0-7 0 0 0,-7-8 0 0 0,0 0 0 0 0,1 0 0 0 0,-1 0 0 0 0,0-1 0 0 0,0 1 0 0 0,1 0 0 0 0,-1 0 0 0 0,0 0 0 0 0,1-1 0 0 0,-1 1 0 0 0,0 0 0 0 0,0 0 0 0 0,1-1 0 0 0,-1 1 0 0 0,0 0 0 0 0,0-1 0 0 0,0 1 0 0 0,0 0 0 0 0,1-1 0 0 0,-1 1 0 0 0,0 0 0 0 0,0-1 0 0 0,0 0 0 0 0,1-4-28 0 0,0 0 0 0 0,0-1 0 0 0,0 1-1 0 0,-1 0 1 0 0,0-1 0 0 0,0 1 0 0 0,-1-1-1 0 0,1 1 1 0 0,-1 0 0 0 0,-2-9 0 0 0,-3-21 314 0 0,4 25-270 0 0,2 9-16 0 0,-1 1 0 0 0,1 0 0 0 0,0-1 0 0 0,0 1 0 0 0,0 0 0 0 0,0 0 0 0 0,0-1 0 0 0,0 1 0 0 0,0 0 0 0 0,-1 0 0 0 0,1-1 0 0 0,0 1 0 0 0,0 0 0 0 0,0 0 0 0 0,0-1 0 0 0,-1 1 0 0 0,1 0 0 0 0,0 0 0 0 0,0 0 0 0 0,-1 0 0 0 0,1-1 0 0 0,0 1 0 0 0,0 0 0 0 0,-1 0 0 0 0,1 0 0 0 0,0 0 0 0 0,0 0 0 0 0,-1 0 0 0 0,0 0 0 0 0,1 1 0 0 0,-1-1 0 0 0,0 1 0 0 0,1-1 0 0 0,-1 1 0 0 0,1-1 0 0 0,-1 1 0 0 0,1-1 0 0 0,0 1 0 0 0,-1 0 0 0 0,1-1 0 0 0,0 1 0 0 0,-1 0 0 0 0,1 0 0 0 0,0-1 0 0 0,0 1 0 0 0,0 0 0 0 0,-1-1 0 0 0,1 1 0 0 0,0 0 0 0 0,0 0 0 0 0,0 0 0 0 0,0 25 0 0 0,0-15 0 0 0,1 3 0 0 0,0 1 0 0 0,1-2 0 0 0,0 1 0 0 0,2 0 0 0 0,6 21 0 0 0,-4-16 0 0 0,7 38 0 0 0,-6-22 0 0 0,-5-25 0 0 0,1 1 0 0 0,0 14 0 0 0,8 79 0 0 0,-1-3 0 0 0,-10-67 0 0 0,9 50 0 0 0,-7-61-2 0 0,-2-18 15 0 0,0 0 1 0 0,0 0 0 0 0,1 0 0 0 0,1 5 0 0 0,-1 9 79 0 0,2-9-77 0 0,2 0-16 0 0,0-3-16 0 0,-4-7-48 0 0,2-4 36 0 0,0 2-20 0 0,10 3 35 0 0,-10 3 15 0 0,-3-3-3 0 0,16 12 1 0 0,-8-4 0 0 0,7 25 216 0 0,-12-29-162 0 0,1-1-45 0 0,-3-6-9 0 0,-1-3-13 0 0,-2 0-11 0 0,0 0 1 0 0,0 0 0 0 0,0 0 0 0 0,-1 1 0 0 0,1-1-1 0 0,-1 1 1 0 0,-4-5 0 0 0,-4-7 7 0 0,8 12 15 0 0,0 0 0 0 0,0 1 0 0 0,-1-1 0 0 0,-6-5 0 0 0,-10-11-47 0 0,11 8 44 0 0,-1 0 1 0 0,-15-14-1 0 0,-35-39 4 0 0,2 11 0 0 0,-82-71 0 0 0,13 15 0 0 0,102 87 0 0 0,-89-98 0 0 0,97 101 0 0 0,-6-9 76 0 0,2-2 0 0 0,-30-55 1 0 0,40 65-42 0 0,-30-64 70 0 0,16 31-55 0 0,5 7 50 0 0,-7-11 45 0 0,-70-106 176 0 0,-48-101 126 0 0,81 170-159 0 0,51 73-288 0 0,-27-50 0 0 0,14 25 27 0 0,-4-12 10 0 0,17 31-37 0 0,-17-25 0 0 0,4 7 0 0 0,-45-74 0 0 0,18 30 0 0 0,7 26 0 0 0,17 28 0 0 0,8 12 0 0 0,-2 0 0 0 0,18 19 0 0 0,0 1 0 0 0,1-1 0 0 0,0 0 0 0 0,-7-9 0 0 0,-1-11 0 0 0,-7-10 0 0 0,12 26 0 0 0,3 3 0 0 0,-1 0 0 0 0,1-1 0 0 0,0 1 0 0 0,0-1 0 0 0,1 0 0 0 0,0 0 0 0 0,0 0 0 0 0,-2-9 0 0 0,3 6 0 0 0,-1 0 0 0 0,-8-16 0 0 0,-2-7 0 0 0,11 27 0 0 0,0-1 0 0 0,0 0 0 0 0,0 0 0 0 0,-1 1 0 0 0,0-1 0 0 0,0 1 0 0 0,-1-1 0 0 0,0 1 0 0 0,-9-11 0 0 0,10 13 0 0 0,0 0 0 0 0,0 0 0 0 0,0-1 0 0 0,1 1 0 0 0,-3-7 0 0 0,3 6 0 0 0,-1 0 0 0 0,1 0 0 0 0,-1 1 0 0 0,-4-6 0 0 0,-30-38-2 0 0,-22-24 15 0 0,44 54 2 0 0,2-1 1 0 0,0 0-1 0 0,1 0 1 0 0,-16-35-1 0 0,15 26 5 0 0,-32-46 0 0 0,-37-28 92 0 0,45 58-112 0 0,16 10-16 0 0,18 30 9 0 0,0 1-1 0 0,0-1 1 0 0,1 0-1 0 0,-1 0 1 0 0,1 0-1 0 0,0 0 1 0 0,-2-7-1 0 0,-20-28-15 0 0,21 33 15 0 0,1 0-1 0 0,-1 1 0 0 0,-1-1 0 0 0,1 1 0 0 0,-5-6 0 0 0,6 8 9 0 0,0 0 0 0 0,0 0 0 0 0,0-1 0 0 0,1 1 0 0 0,-2-5 0 0 0,2 5 0 0 0,0 0 0 0 0,0 0 0 0 0,0 0 0 0 0,-1 0 0 0 0,1 1 0 0 0,-4-5 0 0 0,4 5 0 0 0,-1 0 0 0 0,1 1 0 0 0,0-1 0 0 0,0 0 0 0 0,1 0 0 0 0,-1 0 0 0 0,-1-4 0 0 0,-6-10 0 0 0,3 1 0 0 0,3 14-11 0 0,6-1-31 0 0,5 4 13 0 0,-1 1 1 0 0,1 1 0 0 0,-1-1-1 0 0,14 9 1 0 0,6 3-97 0 0,-14-9 13 0 0,24 17-1 0 0,-24-13 136 0 0,1-2 0 0 0,29 14 0 0 0,-43-22 237 0 0,0 1-207 0 0,9 2-42 0 0,-5 1-15 0 0,0 1-7 0 0,-4-4-63 0 0,-14 5-5788 0 0,-22-11 3010 0 0,2 0-1434 0 0,9 1 1704 0 0,1 0-1 0 0,-25-8 1 0 0,10 2 1225 0 0,-7 0 862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8:27.76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252 305 10223 0 0,'1'-5'140'0'0,"0"0"-1"0"0,0 0 1 0 0,-1-1-1 0 0,0 1 1 0 0,1 0 0 0 0,-2 0-1 0 0,0-7 1 0 0,0-8 711 0 0,1 20-789 0 0,0-1-1 0 0,0 1 0 0 0,0-1 0 0 0,0 1 0 0 0,0 0 1 0 0,0-1-1 0 0,0 1 0 0 0,0 0 0 0 0,0-1 1 0 0,0 1-1 0 0,0-1 0 0 0,0 1 0 0 0,0 0 1 0 0,0-1-1 0 0,0 1 0 0 0,0 0 0 0 0,-1-1 0 0 0,1 1 1 0 0,0 0-1 0 0,0-1 0 0 0,0 1 0 0 0,-1 0 1 0 0,1-1-1 0 0,0 1 0 0 0,0 0 0 0 0,-1 0 1 0 0,1-1-1 0 0,0 1 0 0 0,-1 0 0 0 0,1 0 0 0 0,0 0 1 0 0,-1-1-1 0 0,1 1 0 0 0,0 0 0 0 0,-1 0 1 0 0,1 0-1 0 0,0 0 0 0 0,-1 0 0 0 0,1 0 1 0 0,-1 0-1 0 0,1 0 0 0 0,0 0 0 0 0,-1 0 1 0 0,1 0-1 0 0,-1 0 0 0 0,1 0 0 0 0,0 0 0 0 0,-1 0 1 0 0,1 0-1 0 0,0 0 0 0 0,-1 0 0 0 0,1 1 1 0 0,-1-1-1 0 0,-1 1-4 0 0,0 0 1 0 0,1-1 0 0 0,-1 2-1 0 0,0-1 1 0 0,0 0 0 0 0,1 0-1 0 0,-1 0 1 0 0,-2 3 0 0 0,-17 24 291 0 0,1 2 1 0 0,1 0 0 0 0,-22 49 0 0 0,26-50-167 0 0,0 8-4 0 0,13-29-122 0 0,-1 0 0 0 0,-1 0 0 0 0,1-1 0 0 0,-9 14 0 0 0,11-19-21 0 0,-1 0 1 0 0,1 1-1 0 0,0-1 0 0 0,0 1 0 0 0,0 0 0 0 0,0-1 0 0 0,-1 5 0 0 0,-1 2 221 0 0,3-7-27 0 0,8 6 2 0 0,-8-8-232 0 0,1 1 0 0 0,-1-1 0 0 0,0 1 0 0 0,1-1 0 0 0,-1 1 0 0 0,0-1 0 0 0,1 0 0 0 0,-1 1 0 0 0,1-1 0 0 0,-1 1 0 0 0,1-1 0 0 0,-1 0 0 0 0,1 0 0 0 0,-1 1 0 0 0,1-1 0 0 0,-1 0 0 0 0,1 0 0 0 0,0 1 0 0 0,-1-1 0 0 0,1 0 0 0 0,-1 0 0 0 0,1 0 0 0 0,0 0 0 0 0,-1 0 0 0 0,1 0 0 0 0,-1 0 0 0 0,1 0 0 0 0,0 0 0 0 0,-1 0 0 0 0,1-1 0 0 0,0 1 0 0 0,1-1 0 0 0,7 0-14 0 0,0-1 0 0 0,-1-1 0 0 0,1 1 0 0 0,-1-1 0 0 0,0-1 0 0 0,0 0 0 0 0,0 0 0 0 0,0 0 0 0 0,0-1 0 0 0,-1 0 0 0 0,8-8 0 0 0,3-3 25 0 0,0-1 0 0 0,28-36 1 0 0,-31 31 57 0 0,22-41 0 0 0,-34 57-65 0 0,0-1 0 0 0,0 0-1 0 0,0 0 1 0 0,-1 0 0 0 0,-1-1-1 0 0,2-11 1 0 0,0 6 62 0 0,-3 10-43 0 0,0 0 1 0 0,0 1-1 0 0,-1-1 0 0 0,1 0 1 0 0,-1 0-1 0 0,1 0 0 0 0,-1 0 0 0 0,0 1 1 0 0,0-1-1 0 0,0 0 0 0 0,0 1 0 0 0,0-1 1 0 0,-1 1-1 0 0,1-1 0 0 0,-1 1 0 0 0,0 0 1 0 0,-3-4-1 0 0,-3 14 127 0 0,8-8-135 0 0,-20 17 179 0 0,17-15-178 0 0,0 0 0 0 0,0 0-1 0 0,0 1 1 0 0,0 0 0 0 0,-3 3-1 0 0,-14 20-15 0 0,13-19 0 0 0,0 1 0 0 0,1 0 0 0 0,0 0 0 0 0,0 1 0 0 0,1 0 0 0 0,0 0 0 0 0,-5 15 0 0 0,3-5 0 0 0,6-17 1 0 0,-1 1 0 0 0,1 0 0 0 0,0 0 0 0 0,0 1 0 0 0,0-1 0 0 0,1 0 0 0 0,-1 0 0 0 0,1 0 0 0 0,0 0 0 0 0,0 4 0 0 0,0-3 9 0 0,0 2-2 0 0,1 0 0 0 0,0 0 0 0 0,0 0 0 0 0,1 0 0 0 0,1 6-1 0 0,-1-9-7 0 0,-1-1 0 0 0,0 0 0 0 0,1 1-1 0 0,-1-1 1 0 0,1 0 0 0 0,0 0 0 0 0,0 0-1 0 0,-1 0 1 0 0,1-1 0 0 0,1 1 0 0 0,-1 0-1 0 0,0-1 1 0 0,0 0 0 0 0,0 1-1 0 0,4 0 1 0 0,-3 0-3 0 0,1 0-1 0 0,0-1 1 0 0,0 0-1 0 0,-1 0 0 0 0,1 0 1 0 0,0 0-1 0 0,0 0 1 0 0,0-1-1 0 0,0 0 1 0 0,0 1-1 0 0,0-2 1 0 0,0 1-1 0 0,0 0 1 0 0,0-1-1 0 0,0 0 1 0 0,0 0-1 0 0,0 0 0 0 0,-1 0 1 0 0,1-1-1 0 0,0 1 1 0 0,-1-1-1 0 0,1 0 1 0 0,-1 0-1 0 0,0 0 1 0 0,6-4-1 0 0,8-9-16 0 0,-12 12 15 0 0,0-1 1 0 0,0 0 0 0 0,-1 0-1 0 0,0 0 1 0 0,0 0-1 0 0,0-1 1 0 0,0 1 0 0 0,3-8-1 0 0,5-10 15 0 0,5-6 111 0 0,22-58 0 0 0,-36 77-102 0 0,0-1 0 0 0,0 0-1 0 0,-1 1 1 0 0,0-1 0 0 0,-1-1 0 0 0,0 1 0 0 0,-1 0-1 0 0,0 0 1 0 0,0 0 0 0 0,-3-14 0 0 0,1 11 22 0 0,2 11-23 0 0,0 0 0 0 0,0 0 0 0 0,0 0 0 0 0,0 0 0 0 0,-1 0-1 0 0,1 0 1 0 0,-1 0 0 0 0,1 0 0 0 0,-1 1 0 0 0,0-1 0 0 0,1 0 0 0 0,-1 0-1 0 0,0 0 1 0 0,-3-2 0 0 0,4 3-14 0 0,-1 1-1 0 0,0-1 0 0 0,1 1 1 0 0,-1-1-1 0 0,0 1 1 0 0,0-1-1 0 0,0 1 0 0 0,1-1 1 0 0,-1 1-1 0 0,0 0 1 0 0,0-1-1 0 0,0 1 0 0 0,0 0 1 0 0,0 0-1 0 0,0 0 1 0 0,0 0-1 0 0,0 0 0 0 0,0 0 1 0 0,0 0-1 0 0,1 0 1 0 0,-1 0-1 0 0,0 0 0 0 0,0 0 1 0 0,0 0-1 0 0,0 1 1 0 0,0-1-1 0 0,-1 1 0 0 0,-1 1-1 0 0,1-1 0 0 0,0 1 0 0 0,-1 0 0 0 0,1 0 0 0 0,0 0-1 0 0,-2 3 1 0 0,1-2 32 0 0,1-1-33 0 0,0 1 0 0 0,0-1 0 0 0,1 1 0 0 0,0-1 1 0 0,-1 1-1 0 0,1 0 0 0 0,0-1 0 0 0,-1 4 0 0 0,-4 11-1 0 0,2-8 0 0 0,2 1 0 0 0,-1-1 0 0 0,1 1 0 0 0,0 0 0 0 0,1 0 0 0 0,0 0 0 0 0,1 0 0 0 0,0 10 0 0 0,1 8 0 0 0,-1-9 0 0 0,2 22 0 0 0,1-15 0 0 0,-1-9 0 0 0,6 23 0 0 0,-7-36 0 0 0,0 1 0 0 0,0-1 0 0 0,1 0 0 0 0,0 0 0 0 0,0 0 0 0 0,0 0 0 0 0,0 0 0 0 0,1 0 0 0 0,0 0 0 0 0,3 3 0 0 0,6 2 0 0 0,-7-10 0 0 0,-3 0 0 0 0,-1 1 1 0 0,1-1-1 0 0,-1 1 1 0 0,1 0-1 0 0,-1-1 1 0 0,1 0 0 0 0,-1 1-1 0 0,1-1 1 0 0,-1 0-1 0 0,1 0 1 0 0,-1 0-1 0 0,0 0 1 0 0,0 0-1 0 0,1 0 1 0 0,-1 0 0 0 0,2-3-1 0 0,16-24 49 0 0,-13 19-43 0 0,-3 2-6 0 0,1 1 0 0 0,-1-1 0 0 0,-1 0 0 0 0,4-10 0 0 0,3-11 0 0 0,-1 5 0 0 0,0-1 0 0 0,-2 0 0 0 0,4-32 0 0 0,-6 34 0 0 0,-2 8 0 0 0,0 0 0 0 0,-1 0 0 0 0,0 0 0 0 0,-1-1 0 0 0,-1 1 0 0 0,0 0 0 0 0,-1 0 0 0 0,-7-27 0 0 0,5 27 17 0 0,3 9 22 0 0,0 1-1 0 0,0 0 1 0 0,-1 0-1 0 0,0 0 1 0 0,0 1 0 0 0,0-1-1 0 0,0 0 1 0 0,0 1-1 0 0,-4-6 1 0 0,3 8 20 0 0,3 0-59 0 0,-1 1 0 0 0,1 0 0 0 0,-1 0 1 0 0,1 0-1 0 0,-1 0 0 0 0,1 0 1 0 0,-1-1-1 0 0,1 1 0 0 0,-1 0 0 0 0,0 0 1 0 0,1 0-1 0 0,-1 0 0 0 0,1 1 1 0 0,-1-1-1 0 0,1 0 0 0 0,-1 0 1 0 0,1 0-1 0 0,-1 0 0 0 0,1 0 0 0 0,-1 1 1 0 0,1-1-1 0 0,-1 0 0 0 0,1 1 1 0 0,-1-1-1 0 0,1 0 0 0 0,0 0 0 0 0,-1 1 1 0 0,1-1-1 0 0,-1 1 0 0 0,1-1 1 0 0,0 0-1 0 0,-1 1 0 0 0,1-1 1 0 0,0 1-1 0 0,0-1 0 0 0,-1 1 0 0 0,1 0 1 0 0,-1 1-2 0 0,-1 1-2 0 0,0 0-1 0 0,1 1 1 0 0,-1-1-1 0 0,1 1 1 0 0,0-1-1 0 0,0 1 1 0 0,0 0-1 0 0,0-1 1 0 0,1 1-1 0 0,-1 0 1 0 0,1 0-1 0 0,0 4 1 0 0,1 9-38 0 0,4 23 0 0 0,-3-27 24 0 0,3 35-102 0 0,-4-29 83 0 0,4 21-1 0 0,0-14 37 0 0,-3-9 0 0 0,2-1 0 0 0,8 26 0 0 0,-1-12 0 0 0,7 17 15 0 0,-10-26 63 0 0,-8-18-67 0 0,1 0 0 0 0,0-1 1 0 0,-1 1-1 0 0,1-1 0 0 0,0 1 0 0 0,1-1 0 0 0,-1 1 1 0 0,0-1-1 0 0,1 0 0 0 0,3 5 0 0 0,5 0-11 0 0,-8-6 0 0 0,0-1 0 0 0,0 1 0 0 0,0-1 0 0 0,0 1 0 0 0,0-1 0 0 0,0 0 0 0 0,0 1 0 0 0,0-1 0 0 0,0 0 0 0 0,0 0 0 0 0,0-1 0 0 0,0 1 0 0 0,0 0 0 0 0,0-1 0 0 0,0 1 0 0 0,0-1 0 0 0,0 1 0 0 0,0-1 0 0 0,-1 0 0 0 0,1 0 0 0 0,0 0 0 0 0,2-1 0 0 0,0-1 0 0 0,0 0 0 0 0,0-1 0 0 0,0 1 0 0 0,-1-1 0 0 0,1 0 0 0 0,-1 1 0 0 0,0-2 0 0 0,3-3 0 0 0,25-55 64 0 0,-27 53-55 0 0,-1 0 0 0 0,0-1-1 0 0,0 1 1 0 0,1-19 0 0 0,3-12 99 0 0,-4 31-103 0 0,-1-1 0 0 0,-1 0 0 0 0,0 0 0 0 0,0 1 0 0 0,-1-1 0 0 0,0 0 0 0 0,-1 0 0 0 0,0 0 0 0 0,-1 0 0 0 0,0 1 0 0 0,-1-1 0 0 0,-8-19 1 0 0,4 12-74 0 0,5 12 88 0 0,0 0 1 0 0,-1 1 0 0 0,1-1-1 0 0,-1 1 1 0 0,-1-1-1 0 0,1 1 1 0 0,-1 0-1 0 0,-6-7 1 0 0,7 9 15 0 0,-3-2-48 0 0,0 0-1 0 0,-12-8 0 0 0,17 12 6 0 0,0 0 0 0 0,0 0-1 0 0,-1 1 1 0 0,1-1-1 0 0,0 1 1 0 0,0-1-1 0 0,-1 1 1 0 0,1-1-1 0 0,0 1 1 0 0,-1 0 0 0 0,1-1-1 0 0,0 1 1 0 0,-1 0-1 0 0,1 0 1 0 0,0 0-1 0 0,-1 0 1 0 0,1 0-1 0 0,0 1 1 0 0,-1-1 0 0 0,1 0-1 0 0,0 0 1 0 0,-1 1-1 0 0,-1 0 1 0 0,-8 6 90 0 0,9-6-72 0 0,-1 1-1 0 0,1-1 1 0 0,0 0 0 0 0,0 1-1 0 0,0 0 1 0 0,-1 0-1 0 0,1-1 1 0 0,1 1 0 0 0,-1 0-1 0 0,0 1 1 0 0,1-1 0 0 0,-1 0-1 0 0,1 0 1 0 0,-3 5 0 0 0,-4 11-105 0 0,6-14 75 0 0,0 0-1 0 0,0 1 1 0 0,0-1 0 0 0,0 1-1 0 0,1-1 1 0 0,0 1 0 0 0,-1 5-1 0 0,-1 76-3 0 0,3-73 9 0 0,1 1 1 0 0,1-1-1 0 0,5 23 1 0 0,0-1 13 0 0,3 1 0 0 0,-7-29 0 0 0,-1 0 0 0 0,1 1 0 0 0,0 9 0 0 0,-2-11 0 0 0,-1 0 0 0 0,1-1 0 0 0,0 1 0 0 0,1-1 0 0 0,-1 1 0 0 0,1-1 0 0 0,0 0 0 0 0,0 0 0 0 0,1 0 0 0 0,3 7 0 0 0,6 6 0 0 0,-11-14 0 0 0,1-1 0 0 0,0 1 0 0 0,0-1 0 0 0,1 0 0 0 0,-1 0 0 0 0,1 0 0 0 0,-1 0 0 0 0,1 0 0 0 0,0-1 0 0 0,5 4 0 0 0,-5-4 0 0 0,-1 0 0 0 0,1 0 0 0 0,0-1 0 0 0,0 1 0 0 0,1-1 0 0 0,-1 0 0 0 0,0 0 0 0 0,0 0 0 0 0,1 0 0 0 0,-1 0 0 0 0,0-1 0 0 0,7 1 0 0 0,1-4-16 0 0,-9 1 9 0 0,0 1 1 0 0,1-1-1 0 0,-1 1 0 0 0,0-1 0 0 0,0 0 1 0 0,0 0-1 0 0,-1 0 0 0 0,1 0 0 0 0,0 0 0 0 0,-1 0 1 0 0,1-1-1 0 0,1-2 0 0 0,10-32 101 0 0,-9 22-17 0 0,-2 8-33 0 0,-1 0-1 0 0,0 0 1 0 0,0 0 0 0 0,0-10 0 0 0,1-11 52 0 0,0 9-93 0 0,0 1 0 0 0,-2 0 0 0 0,0 0 0 0 0,-1-1 0 0 0,-7-34 0 0 0,3 30-3 0 0,-1 0 0 0 0,-9-22 0 0 0,10 34 0 0 0,0 0 0 0 0,0 0 0 0 0,-1 1 0 0 0,0-1 0 0 0,-14-14 0 0 0,17 21 0 0 0,-4-5 1 0 0,-1 0 0 0 0,0 1 0 0 0,-12-10 0 0 0,17 16-2 0 0,0 1 0 0 0,1-1 0 0 0,-1 0 0 0 0,0 1-1 0 0,0 0 1 0 0,0-1 0 0 0,0 1 0 0 0,0 0 0 0 0,0 1-1 0 0,0-1 1 0 0,0 0 0 0 0,0 1 0 0 0,0 0 0 0 0,0 0-1 0 0,0 0 1 0 0,0 0 0 0 0,-4 1 0 0 0,5-1-14 0 0,0 1-1 0 0,0 0 1 0 0,1-1 0 0 0,-1 1-1 0 0,0 0 1 0 0,1 0 0 0 0,-1 0 0 0 0,1 0-1 0 0,-1 1 1 0 0,1-1 0 0 0,0 0-1 0 0,-1 1 1 0 0,1-1 0 0 0,0 1 0 0 0,0-1-1 0 0,0 1 1 0 0,0 0 0 0 0,0-1 0 0 0,0 1-1 0 0,1 0 1 0 0,-1 0 0 0 0,0-1-1 0 0,1 1 1 0 0,-1 3 0 0 0,-1 5-41 0 0,0 1 1 0 0,-1 21-1 0 0,3-25-2 0 0,-1-3 37 0 0,2 14-75 0 0,4-2 75 0 0,-5-15 19 0 0,0-1 0 0 0,0 0 0 0 0,0 0 0 0 0,0 0 1 0 0,0 0-1 0 0,0 1 0 0 0,0-1 0 0 0,0 0 1 0 0,0 0-1 0 0,0 0 0 0 0,0 0 0 0 0,0 0 1 0 0,0 1-1 0 0,0-1 0 0 0,0 0 0 0 0,1 0 1 0 0,-1 0-1 0 0,0 0 0 0 0,0 0 0 0 0,0 0 1 0 0,0 0-1 0 0,0 1 0 0 0,0-1 0 0 0,1 0 1 0 0,-1 0-1 0 0,0 0 0 0 0,0 0 0 0 0,0 0 1 0 0,0 0-1 0 0,1 0 0 0 0,-1 0 0 0 0,0 0 1 0 0,0 0-1 0 0,0 0 0 0 0,0 0 0 0 0,1 0 0 0 0,-1 0 1 0 0,0 0-1 0 0,0 0 0 0 0,0 0 0 0 0,0 0 1 0 0,1 0-1 0 0,-1 0 0 0 0,0 0 0 0 0,0 0 1 0 0,0 0-1 0 0,0 0 0 0 0,0-1 0 0 0,1 1 1 0 0,-1 0-1 0 0,0 0 0 0 0,0 0 0 0 0,0 0 1 0 0,0 0-1 0 0,0 0 0 0 0,0 0 0 0 0,0-1 1 0 0,1 1-1 0 0,-1 0 0 0 0,0 0 0 0 0,0 0 1 0 0,0 0-1 0 0,0 0 0 0 0,0-1 0 0 0,0 1 0 0 0,4-7 20 0 0,-4 5-6 0 0,1 1 1 0 0,-1-1 0 0 0,1 1-1 0 0,-1-1 1 0 0,0 0-1 0 0,0 1 1 0 0,0-1-1 0 0,0 1 1 0 0,0-1 0 0 0,0 0-1 0 0,0 1 1 0 0,-1-1-1 0 0,1 1 1 0 0,-1-1-1 0 0,1 0 1 0 0,-1 1 0 0 0,1-1-1 0 0,-1 1 1 0 0,0 0-1 0 0,0-1 1 0 0,0 1-1 0 0,0 0 1 0 0,0-1 0 0 0,0 1-1 0 0,0 0 1 0 0,0 0-1 0 0,0 0 1 0 0,-2-1-1 0 0,1 0-4 0 0,0 0 0 0 0,-1 0 1 0 0,1 1-1 0 0,-1-1 0 0 0,1 1 0 0 0,-1-1 0 0 0,1 1 0 0 0,-1 0 0 0 0,0 0 0 0 0,0 0 0 0 0,1 0 0 0 0,-1 1 0 0 0,0-1 0 0 0,-4 1 0 0 0,4 0-8 0 0,0 0 0 0 0,0 1 0 0 0,0-1 0 0 0,0 1 0 0 0,1 0 0 0 0,-1-1 0 0 0,0 1 0 0 0,0 1 0 0 0,1-1 0 0 0,-1 0 0 0 0,1 1 0 0 0,-1-1 0 0 0,1 1 0 0 0,0 0 0 0 0,0 0 0 0 0,0 0 0 0 0,0 0 0 0 0,-3 3 0 0 0,0 2 0 0 0,1 1 0 0 0,-1 0 0 0 0,2 0 0 0 0,-6 13 0 0 0,8-19 0 0 0,-19 61 0 0 0,13-40 0 0 0,-18 43 0 0 0,18-49 0 0 0,6-14 0 0 0,0 0 0 0 0,0 0 0 0 0,-1 0 0 0 0,1 0 0 0 0,-4 5 0 0 0,1-3 4 0 0,-2 3 75 0 0,0 0 0 0 0,-14 13 1 0 0,17-19-63 0 0,0 0 0 0 0,0 0 0 0 0,0 0 0 0 0,0 0 1 0 0,-1 0-1 0 0,1 0 0 0 0,0-1 0 0 0,-1 0 1 0 0,0 0-1 0 0,1 0 0 0 0,-5 1 0 0 0,3-1-25 0 0,1-1 0 0 0,-1 1 0 0 0,1-1 0 0 0,-1 0 0 0 0,1 0 0 0 0,-1 0 0 0 0,0-1 0 0 0,1 1 0 0 0,-1-1 0 0 0,-5-2 0 0 0,3 1 8 0 0,0 0 0 0 0,0 0 0 0 0,1-1 0 0 0,-1 0 0 0 0,1 0 0 0 0,0-1 0 0 0,0 0 0 0 0,0 0 0 0 0,-10-9 0 0 0,13 10 0 0 0,1 1 0 0 0,-1 0 0 0 0,1 0 0 0 0,-1 0 0 0 0,-4-2 0 0 0,-12-9 0 0 0,17 11 0 0 0,-1 0 0 0 0,1 1 0 0 0,-1-1 0 0 0,0 1 0 0 0,0-1 0 0 0,1 1 0 0 0,-1 0 0 0 0,0 0 0 0 0,0 0 0 0 0,0 0 0 0 0,0 0 0 0 0,0 1 0 0 0,0 0 0 0 0,0-1 0 0 0,-6 1 0 0 0,0 4 0 0 0,7-2-3 0 0,0 0 0 0 0,0 0 0 0 0,0 0 0 0 0,0 0 0 0 0,1 1 0 0 0,-1-1-1 0 0,1 0 1 0 0,-1 1 0 0 0,1 0 0 0 0,0-1 0 0 0,-1 4 0 0 0,-6 31-17 0 0,6-22 67 0 0,1-12-48 0 0,1 1 1 0 0,0-1 0 0 0,0 1 0 0 0,0-1 0 0 0,1 1 0 0 0,-1-1 0 0 0,3 7 0 0 0,1 18-114 0 0,-4-24 93 0 0,-1 7-29 0 0,1 0 1 0 0,1 0 0 0 0,2 20-1 0 0,0 3 43 0 0,-3-29 0 0 0,0 0 0 0 0,1 0-1 0 0,-1 0 1 0 0,1-1 0 0 0,0 1 0 0 0,0 0 0 0 0,0-1-1 0 0,4 9 1 0 0,6 9 5 0 0,-6-11 24 0 0,1 0 0 0 0,12 18 0 0 0,-14-24-22 0 0,-1 0 0 0 0,1 0 0 0 0,1-1 0 0 0,-1 1 0 0 0,0-1 0 0 0,10 5 0 0 0,-13-8 0 0 0,1 0 0 0 0,0 0 0 0 0,0 0 0 0 0,0 0 0 0 0,0-1 0 0 0,0 1 0 0 0,0-1 0 0 0,0 0 0 0 0,0 0 0 0 0,0 1 0 0 0,0-1 0 0 0,0-1 0 0 0,1 1 0 0 0,-1 0 0 0 0,0 0 0 0 0,0-1 0 0 0,0 1 0 0 0,0-1 0 0 0,0 0 0 0 0,0 1 0 0 0,0-1 0 0 0,-1 0 0 0 0,3-1 0 0 0,1-1 0 0 0,-1 0 0 0 0,1-1-1 0 0,-1 1 1 0 0,0-1 0 0 0,-1 0 0 0 0,1 0-1 0 0,0 0 1 0 0,2-5 0 0 0,24-41 13 0 0,-17 26 40 0 0,-8 15-37 0 0,0 0 0 0 0,-1 0 0 0 0,0-1 0 0 0,0 0 0 0 0,-1 1 0 0 0,0-1 0 0 0,-1 0 0 0 0,0 0 0 0 0,-1-1 0 0 0,0 1 0 0 0,-1-11 0 0 0,-1 8-22 0 0,1 11 15 0 0,0 0 0 0 0,0-1 0 0 0,-1 1 0 0 0,1 0 0 0 0,0 0 0 0 0,-1 0 0 0 0,0-1 0 0 0,1 1 0 0 0,-1 0 0 0 0,0 0-1 0 0,0 0 1 0 0,0 0 0 0 0,0 0 0 0 0,-2-2 0 0 0,2 4 8 0 0,1-1-1 0 0,-1 0 1 0 0,0 0-1 0 0,0 1 1 0 0,0-1-1 0 0,1 0 1 0 0,-1 1-1 0 0,0-1 1 0 0,0 1-1 0 0,0-1 1 0 0,0 1-1 0 0,0-1 1 0 0,0 1-1 0 0,0 0 1 0 0,0-1 0 0 0,0 1-1 0 0,0 0 1 0 0,0 0-1 0 0,0 0 1 0 0,0 0-1 0 0,-2 0 1 0 0,0 0-6 0 0,1 1 1 0 0,0 0 0 0 0,0-1-1 0 0,0 1 1 0 0,0 0 0 0 0,0 0-1 0 0,0 0 1 0 0,0 0 0 0 0,0 0-1 0 0,-2 2 1 0 0,0 1-11 0 0,0-1-1 0 0,1 1 0 0 0,-1 0 1 0 0,1-1-1 0 0,0 2 1 0 0,0-1-1 0 0,0 0 1 0 0,-4 10-1 0 0,2-2-5 0 0,1-4-10 0 0,1 0 1 0 0,1 0-1 0 0,-1 0 0 0 0,1 1 1 0 0,-1 11-1 0 0,2-5-50 0 0,0-10 49 0 0,0-1 0 0 0,1 1 0 0 0,0 0 0 0 0,0-1-1 0 0,0 1 1 0 0,0 0 0 0 0,1-1 0 0 0,0 1 0 0 0,0 0 0 0 0,0-1-1 0 0,3 8 1 0 0,2 1-75 0 0,0 0 0 0 0,1-1 0 0 0,12 17 1 0 0,-16-26 9 0 0,0 1 0 0 0,0-1 0 0 0,0 0 0 0 0,0 0 0 0 0,0 0 0 0 0,1 0 0 0 0,0-1 0 0 0,-1 1 0 0 0,1-1 0 0 0,0 0 0 0 0,0 0 0 0 0,0 0 0 0 0,0-1 0 0 0,1 1 0 0 0,5 0 1 0 0,-7-1-192 0 0,0-1 1 0 0,0 0-1 0 0,0 0 1 0 0,0 0 0 0 0,1 0-1 0 0,-1 0 1 0 0,0-1-1 0 0,0 1 1 0 0,0-1 0 0 0,0 0-1 0 0,0 0 1 0 0,3-1 0 0 0,9-11-1799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8:39.20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635 16 6391 0 0,'0'0'492'0'0,"0"-1"-262"0"0,-14-13 3546 0 0,2 15-2613 0 0,10-1-1064 0 0,1 0-1 0 0,0 0 1 0 0,0 0-1 0 0,0 1 1 0 0,-1-1-1 0 0,1 0 1 0 0,0 0 0 0 0,0 1-1 0 0,0-1 1 0 0,-1 1-1 0 0,1-1 1 0 0,0 1-1 0 0,0-1 1 0 0,0 1-1 0 0,0 0 1 0 0,0-1-1 0 0,-1 2 1 0 0,-7 5 286 0 0,7-6-323 0 0,1 0 0 0 0,0 0 0 0 0,-1 0 0 0 0,1 0 0 0 0,0 1 0 0 0,0-1 1 0 0,-1 0-1 0 0,1 1 0 0 0,0-1 0 0 0,0 1 0 0 0,0-1 0 0 0,0 3 0 0 0,-20 21 335 0 0,19-22-358 0 0,1 1-1 0 0,-1-1 0 0 0,0 0 1 0 0,1 0-1 0 0,-1 0 1 0 0,-1 0-1 0 0,1-1 0 0 0,0 1 1 0 0,-4 2-1 0 0,5-4-21 0 0,0 1 0 0 0,0-1 0 0 0,0 0-1 0 0,1 0 1 0 0,-1 1 0 0 0,0-1 0 0 0,0 1-1 0 0,1-1 1 0 0,-1 1 0 0 0,1-1 0 0 0,-1 4-1 0 0,0-4 4 0 0,1 1 0 0 0,-1 0 0 0 0,0 0 0 0 0,1 0 0 0 0,-1 0 0 0 0,0 0-1 0 0,-2 2 1 0 0,-2 3 36 0 0,3-5-29 0 0,0 1-1 0 0,0-1 1 0 0,0 1-1 0 0,1-1 1 0 0,-1 1-1 0 0,1 0 1 0 0,-1 0-1 0 0,-1 5 1 0 0,2-5-13 0 0,1-1 1 0 0,-2 1-1 0 0,1-1 1 0 0,0 0-1 0 0,0 0 1 0 0,-1 0-1 0 0,-3 4 1 0 0,-5 10 52 0 0,7-10-47 0 0,0 1 0 0 0,0-1 1 0 0,-1 0-1 0 0,1-1 1 0 0,-6 7-1 0 0,8-10-8 0 0,0-1-1 0 0,0 1 1 0 0,0 0-1 0 0,0 0 1 0 0,0-1-1 0 0,0 1 1 0 0,1 0-1 0 0,-1 0 1 0 0,0 3-1 0 0,1-3 1 0 0,0 0-1 0 0,-1 0 0 0 0,1 0 1 0 0,-1-1-1 0 0,0 1 0 0 0,1 0 1 0 0,-1 0-1 0 0,0-1 1 0 0,0 1-1 0 0,-2 2 0 0 0,-1 0 13 0 0,2-2-16 0 0,0 0 1 0 0,1-1-1 0 0,-1 1 1 0 0,1 0-1 0 0,0 0 1 0 0,-1 0-1 0 0,1 0 1 0 0,0 0-1 0 0,0 0 1 0 0,0 0 0 0 0,1 0-1 0 0,-1 1 1 0 0,0-1-1 0 0,1 0 1 0 0,-1 3-1 0 0,1-4-8 0 0,-1 1 0 0 0,1-1 0 0 0,-1 1 0 0 0,1-1 0 0 0,-1 1 0 0 0,0-1 0 0 0,1 0 0 0 0,-1 0 0 0 0,0 1 0 0 0,0-1 0 0 0,0 0 0 0 0,0 0 0 0 0,0 0 0 0 0,-2 2 0 0 0,1-2 0 0 0,1 0 0 0 0,0 0 0 0 0,0 0 0 0 0,0 1 0 0 0,0-1 0 0 0,0 0 0 0 0,0 1 0 0 0,0-1 0 0 0,0 1 0 0 0,0-1 0 0 0,0 4 0 0 0,-2 10 0 0 0,3-12 1 0 0,0 0 1 0 0,-1 0-1 0 0,1 0 0 0 0,-1 0 1 0 0,0 0-1 0 0,1-1 1 0 0,-3 4-1 0 0,-21 47 164 0 0,22-49-148 0 0,0 0 0 0 0,0 1 0 0 0,1-1 0 0 0,-2 9 0 0 0,-4 13-36 0 0,-14 39 193 0 0,0-8-78 0 0,13-32-96 0 0,7-21 2 0 0,0 0-1 0 0,0 1 1 0 0,0-1 0 0 0,-1 0 0 0 0,-4 7 0 0 0,-13 37 163 0 0,14-35-97 0 0,4-11-67 0 0,1 0 0 0 0,-1-1 0 0 0,1 1 1 0 0,-1-1-1 0 0,0 1 0 0 0,1 0 0 0 0,-1-1 1 0 0,0 1-1 0 0,-2 1 0 0 0,3-2-1 0 0,-2 0 5 0 0,0 0-1 0 0,1 1 1 0 0,-1 0 0 0 0,1-1-1 0 0,0 1 1 0 0,-1 0-1 0 0,1 0 1 0 0,0 0-1 0 0,0-1 1 0 0,0 1 0 0 0,0 0-1 0 0,1 0 1 0 0,-2 4-1 0 0,-7 15 23 0 0,7-18-22 0 0,1-1-1 0 0,0 1 1 0 0,-1 0 0 0 0,1 0-1 0 0,0-1 1 0 0,0 1 0 0 0,0 5-1 0 0,0-5 1 0 0,0 0 0 0 0,1 0 1 0 0,-1 0-1 0 0,0-1 0 0 0,-1 1 0 0 0,-1 3 0 0 0,-5 13 23 0 0,-1 1-29 0 0,8-18 3 0 0,-1 1 0 0 0,1 0 0 0 0,0 0 0 0 0,0 0 0 0 0,-2 5 0 0 0,-3 10 57 0 0,5-16-52 0 0,0 0 0 0 0,0 1 1 0 0,0-1-1 0 0,1 1 0 0 0,-1 0 1 0 0,1-1-1 0 0,-1 5 0 0 0,0 0-7 0 0,0-1 0 0 0,0 1 0 0 0,-1-1 0 0 0,0 1 0 0 0,0-1 0 0 0,-1 1 0 0 0,-5 8 0 0 0,-6 18 0 0 0,11-20 3 0 0,2-8 7 0 0,0-1 0 0 0,-1 1 0 0 0,1 0 1 0 0,-1-1-1 0 0,-5 8 0 0 0,1 1 35 0 0,1 1-1 0 0,0-1 1 0 0,-3 20-1 0 0,0-4-19 0 0,-1 23 28 0 0,6-37-53 0 0,0 0 0 0 0,0 15 0 0 0,0 0 11 0 0,1 14 42 0 0,-2-25-14 0 0,0 4 50 0 0,3-16-38 0 0,0-1-1 0 0,0 1 0 0 0,-3 12 0 0 0,-3 16 17 0 0,6-20-47 0 0,1 0 0 0 0,3 19 0 0 0,13 36-20 0 0,-2 54 79 0 0,-10-88 6 0 0,-1-14 5 0 0,0 25 0 0 0,1 47-26 0 0,4-46-5 0 0,-2-13-54 0 0,3 1 50 0 0,-7-28-13 0 0,0 0 0 0 0,0 1 1 0 0,1 9-1 0 0,10 68 109 0 0,-4-44-54 0 0,-7-29-89 0 0,1 1-1 0 0,0-1 1 0 0,1 0 0 0 0,0-1-1 0 0,7 15 1 0 0,-6-16 0 0 0,0 12 2 0 0,-5-20 1 0 0,0 0-1 0 0,1 0 1 0 0,-1 1-1 0 0,1-1 1 0 0,0 0-1 0 0,2 5 1 0 0,1-1 4 0 0,23 49 368 0 0,-6-13-317 0 0,-18-37-82 0 0,-1-1 1 0 0,1 0 0 0 0,5 8 0 0 0,2 2 2 0 0,-7-9 17 0 0,1-1 0 0 0,0 0 0 0 0,0 0 0 0 0,1-1 0 0 0,9 8-1 0 0,-10-8 4 0 0,1 0-1 0 0,-1 0 0 0 0,0 0 0 0 0,0 0 1 0 0,0 1-1 0 0,-1 0 0 0 0,6 8 1 0 0,-5-6-15 0 0,0 0 1 0 0,1 0-1 0 0,0-1 1 0 0,0 1-1 0 0,0-1 1 0 0,1 0-1 0 0,8 6 1 0 0,-5-3-9 0 0,0 0 1 0 0,8 10 0 0 0,-13-15 15 0 0,0 0 0 0 0,0 0 0 0 0,0 0 0 0 0,8 5 0 0 0,14 13 0 0 0,16 17 0 0 0,-26-25 0 0 0,23 26 0 0 0,49 56 0 0 0,-74-81 0 0 0,7 10 0 0 0,7 10 216 0 0,-4 0-141 0 0,2 4-22 0 0,-13-23-53 0 0,-5-8 0 0 0,-4 0 11 0 0,-7-4 49 0 0,1-4-30 0 0,0 0 0 0 0,1 0 0 0 0,-1 0 1 0 0,0-1-1 0 0,1 1 0 0 0,-1 0 0 0 0,0-1 0 0 0,1 0 0 0 0,-1 1 1 0 0,-2-2-1 0 0,-4-4-28 0 0,1 0 1 0 0,0-1 0 0 0,0 1-1 0 0,1-1 1 0 0,-7-9-1 0 0,-4-4-4 0 0,-35-49 2 0 0,43 55 0 0 0,-1-2 0 0 0,-15-33 0 0 0,0-1 0 0 0,-60-105-84 0 0,25 48-112 0 0,38 61 196 0 0,3-1 0 0 0,-18-68 0 0 0,20 57 176 0 0,-27-64 0 0 0,29 79-124 0 0,-6-12-320 0 0,17 45 224 0 0,1 0 1 0 0,-5-19-1 0 0,-2-8 47 0 0,-5-26-3 0 0,10 45-19 0 0,1 1-1 0 0,0 0 1 0 0,0-19-1 0 0,-1 4 26 0 0,-6-86-6 0 0,10 102 0 0 0,0 0 1 0 0,2-19-1 0 0,0-7-11 0 0,2-46-43 0 0,-4 5 54 0 0,0 72 6 0 0,1 1 0 0 0,2-14 1 0 0,-1 13 8 0 0,0 1 0 0 0,-1-14 0 0 0,-1 17-13 0 0,2 0-1 0 0,-1 0 0 0 0,3-12 1 0 0,0-15 46 0 0,-3 22-46 0 0,1 1 0 0 0,0-1 0 0 0,0 0 0 0 0,7-22 0 0 0,14-71-66 0 0,-13 67 64 0 0,2-5 0 0 0,0 7 0 0 0,-7 22 0 0 0,8-21 0 0 0,-8 25 0 0 0,-1 0 0 0 0,0 0 0 0 0,2-14 0 0 0,6-20 0 0 0,-1 7 0 0 0,-6 23 0 0 0,9-23 0 0 0,-2 14 0 0 0,17-45 0 0 0,-24 58 0 0 0,0 0 0 0 0,1 1 0 0 0,12-18 0 0 0,6-11 0 0 0,-2 1 0 0 0,4-7 0 0 0,-22 37 0 0 0,1 1 0 0 0,0-1 0 0 0,8-8 0 0 0,-7 8 0 0 0,-1 1 0 0 0,1-1 0 0 0,4-8 0 0 0,1-7 0 0 0,-4 12 0 0 0,-2 1 0 0 0,8-22 0 0 0,10-30 0 0 0,-15 42 29 0 0,-5 15-3 0 0,0 0-1 0 0,-1-1 1 0 0,0 1 0 0 0,0 0-1 0 0,0-1 1 0 0,1-4-1 0 0,0-13 23 0 0,1-7-24 0 0,-1 20-20 0 0,-1 8-6 0 0,-1-1 1 0 0,1 1 0 0 0,-1 0-1 0 0,0 0 1 0 0,0-1 0 0 0,1 1 0 0 0,-1 0-1 0 0,0-1 1 0 0,0 1 0 0 0,0 0-1 0 0,0-1 1 0 0,0 1 0 0 0,0 0-1 0 0,-1-3 1 0 0,-1-2-77 0 0,1 5-8 0 0,0 0 29 0 0,-5-1 46 0 0,-4 2 11 0 0,-12 21 11 0 0,18-17 0 0 0,0 1 0 0 0,0-1 0 0 0,-7 11 0 0 0,-3 2-55 0 0,-5 11 26 0 0,3-3-28 0 0,9-17 44 0 0,0 2 0 0 0,1-1-1 0 0,0 1 1 0 0,-8 19 0 0 0,10-21 2 0 0,0 0 0 0 0,-10 14 0 0 0,8-14 0 0 0,1 0 0 0 0,-6 13 0 0 0,7-11 0 0 0,-28 56 0 0 0,24-50 0 0 0,-10 31 0 0 0,-1 0 0 0 0,-14 44 0 0 0,31-85 0 0 0,-7 12 0 0 0,1 0 0 0 0,-8 31 0 0 0,-18 72 0 0 0,21-71 7 0 0,8-31 58 0 0,-6 30 1 0 0,-12 68 188 0 0,15-74-168 0 0,4-22-41 0 0,-1 23 0 0 0,-9 51-133 0 0,0-17 152 0 0,-1-4-64 0 0,-5 17 0 0 0,7-19 4 0 0,-5 51 176 0 0,12-77-180 0 0,0 8 0 0 0,2-17 0 0 0,2-27 0 0 0,1 1 0 0 0,1-1 0 0 0,0 13 0 0 0,0 6 0 0 0,-1-22 0 0 0,1 0 0 0 0,0 0 0 0 0,0 0 0 0 0,2 6 0 0 0,5 49 50 0 0,3 23-237 0 0,0 30 388 0 0,-7-91-201 0 0,0-4 0 0 0,0-1 0 0 0,7 26 0 0 0,-1-10 0 0 0,5 12 0 0 0,-5-20 0 0 0,8 17 0 0 0,-10-24 0 0 0,-6-17 0 0 0,0 0 0 0 0,0 1 0 0 0,0-1 0 0 0,1 0 0 0 0,-1 0 0 0 0,3 4 0 0 0,3 4-1 0 0,-7-9 13 0 0,0-1 41 0 0,1-8 11 0 0,-1 6-64 0 0,1-1 0 0 0,-1 0 0 0 0,0 1 0 0 0,0-1 0 0 0,0 0 0 0 0,0 0 0 0 0,0 1 0 0 0,-1-1 0 0 0,1 0 0 0 0,0 1 0 0 0,-1-1 0 0 0,1 0 0 0 0,-1 1 0 0 0,1-1 0 0 0,-2-1 0 0 0,1 0 0 0 0,0 1 0 0 0,1 0 0 0 0,0-1 0 0 0,-1 1 0 0 0,1-1 0 0 0,0 1 0 0 0,0-1 0 0 0,0 1 0 0 0,1-5 0 0 0,-1-15 0 0 0,-4-49 0 0 0,-2-1 0 0 0,4 29 0 0 0,-3-89 0 0 0,1 14 0 0 0,3-11 0 0 0,8-124 0 0 0,-3 178 0 0 0,12-86 0 0 0,-4 69-25 0 0,-1 18-10 0 0,2-3 24 0 0,0-13-43 0 0,-2 26 42 0 0,0 7 13 0 0,-2 9-1 0 0,-6 33 0 0 0,4-25 0 0 0,-5 26 11 0 0,0 1 0 0 0,8-25 0 0 0,3-13 39 0 0,4-15 3 0 0,-11 45-58 0 0,0 0 1 0 0,2-22-1 0 0,-5 25-70 0 0,10-34 0 0 0,2-7-65 0 0,-12 45 116 0 0,1 0 0 0 0,6-17-1 0 0,6-20 16 0 0,-3 8-101 0 0,-9 29 18 0 0,6-26 0 0 0,-8 31 65 0 0,0 0 0 0 0,5-14-1 0 0,-4 16 29 0 0,0-1-1 0 0,-1 0 1 0 0,3-15-1 0 0,-4 17 0 0 0,0-1 1 0 0,1 1-1 0 0,3-11 0 0 0,-3 11-3 0 0,1 0 0 0 0,-2-1 0 0 0,3-11 1 0 0,-4 14-7 0 0,1 0 0 0 0,0 0 0 0 0,0 0 0 0 0,1 0 0 0 0,2-6 1 0 0,5-15-3 0 0,-3 14-36 0 0,-6 10 46 0 0,1 0 1 0 0,-1 0-1 0 0,1 1 1 0 0,-1-1-1 0 0,1 0 1 0 0,-1 0-1 0 0,1 0 1 0 0,-1 0-1 0 0,0 0 1 0 0,1 0-1 0 0,-1 0 1 0 0,0-1-1 0 0,0 1 1 0 0,0 1 0 0 0,0-1 0 0 0,0 1 0 0 0,0-1 0 0 0,0 1 1 0 0,0-1-1 0 0,0 1 0 0 0,0-1 0 0 0,0 1 0 0 0,0-1 0 0 0,0 1 0 0 0,0-1 0 0 0,-1 1 0 0 0,1-1 0 0 0,0 1 0 0 0,0-1 0 0 0,-1 1 0 0 0,1-1 0 0 0,0 0 0 0 0,-4 2-17 0 0,3-1-20 0 0,1 2 33 0 0,0 0 1 0 0,0 0-1 0 0,-1 0 0 0 0,1-1 1 0 0,0 1-1 0 0,-1 0 0 0 0,1-1 1 0 0,-1 1-1 0 0,0 0 1 0 0,1-1-1 0 0,-1 1 0 0 0,0-1 1 0 0,0 1-1 0 0,0-1 0 0 0,-2 3 1 0 0,-8 16-34 0 0,6-5 2 0 0,0-1 0 0 0,-1 1 0 0 0,-7 13 0 0 0,0-3-12 0 0,-15 46-1 0 0,17-42 43 0 0,-23 88-55 0 0,-10 19 60 0 0,24-65-4 0 0,7-33-26 0 0,-6 44 0 0 0,2 2 30 0 0,-5 27 0 0 0,14-54 19 0 0,-12 98 26 0 0,13-83-25 0 0,-3 54 24 0 0,0 18-46 0 0,-1 91 15 0 0,11-155 107 0 0,0-19-57 0 0,7 66-1 0 0,4-1 2 0 0,1 20-64 0 0,-5-77 1 0 0,-4-34 20 0 0,2 0 0 0 0,14 57 0 0 0,-10-62-21 0 0,-7-19 0 0 0,1 1 0 0 0,1-1 0 0 0,6 13 0 0 0,-5-14 8 0 0,1 2-26 0 0,1 1 0 0 0,0-2 0 0 0,11 15 0 0 0,-12-18 18 0 0,0 1 0 0 0,-1 0 0 0 0,5 10 0 0 0,7 11 0 0 0,16 34 0 0 0,-21-47 0 0 0,14 31 0 0 0,-21-40 0 0 0,-1 0 0 0 0,12 13 0 0 0,4 8 0 0 0,7 8 49 0 0,-5-7 20 0 0,-15-21-46 0 0,0 0 0 0 0,12 10 0 0 0,6 9 70 0 0,-20-24-78 0 0,-1 1 0 0 0,1-1 0 0 0,0 0 0 0 0,7 5 0 0 0,16 13 60 0 0,-20-15-107 0 0,1 1 1 0 0,1-1-1 0 0,11 6 1 0 0,-10-6 21 0 0,-1 0 1 0 0,15 12 0 0 0,-13-9 60 0 0,1-1-1 0 0,0 0 0 0 0,0 0 1 0 0,24 10-1 0 0,-3-1-42 0 0,27 8-8 0 0,-9-2 1 0 0,-37-18-6 0 0,1 1 0 0 0,24 15 0 0 0,42 26-31 0 0,-35-22 73 0 0,-1-4 120 0 0,-40-20-136 0 0,0 1 0 0 0,1-1-1 0 0,9 2 1 0 0,8 3 30 0 0,-13-3-33 0 0,0-1 1 0 0,1 0 0 0 0,16 3-1 0 0,-26-6-18 0 0,0 1 0 0 0,0-1 0 0 0,1 1 0 0 0,-1 0 0 0 0,0-1 0 0 0,0 1 0 0 0,0 0 0 0 0,3 3 0 0 0,-3-3 0 0 0,0 0 0 0 0,0 0 0 0 0,0 0 0 0 0,1 0 0 0 0,-1 0 0 0 0,0 0 0 0 0,1 0 0 0 0,2 0 0 0 0,-2-1 6 0 0,0 1-1 0 0,-1 0 0 0 0,1 0 1 0 0,0 1-1 0 0,0-1 0 0 0,3 2 1 0 0,12 6 20 0 0,13 6-26 0 0,-28-14 0 0 0,1 0 0 0 0,0 0 0 0 0,1 1 0 0 0,-1-1 0 0 0,-1 1 0 0 0,1-1 0 0 0,6 4 0 0 0,-8-4 0 0 0,-1 0 0 0 0,1 0 0 0 0,0 0 0 0 0,0-1 0 0 0,1 1 0 0 0,-1-1 0 0 0,0 1 0 0 0,2-1 0 0 0,1 1 0 0 0,11 2 9 0 0,-13 0 12 0 0,1 0 2 0 0,15 3-10 0 0,-11-4-13 0 0,0 0-1 0 0,0 1 1 0 0,-1 0 0 0 0,12 7-1 0 0,-5-3 61 0 0,1 0 0 0 0,-1-2 0 0 0,18 6 0 0 0,-13-6-22 0 0,1-1-45 0 0,0 2 0 0 0,0 0 1 0 0,34 17-1 0 0,-8-6 76 0 0,-4 0-69 0 0,-39-15 1 0 0,16 4 0 0 0,-6-3 8 0 0,-3-1 4 0 0,0 0 0 0 0,1-1 0 0 0,16-1 1 0 0,4 1-3 0 0,-2-1 45 0 0,-18-1-56 0 0,1 1-1 0 0,-1 1 0 0 0,19 3 0 0 0,82 5 1 0 0,-48-5 0 0 0,77-1-73 0 0,-139-3 74 0 0,141 5 76 0 0,-73-1 191 0 0,-58-4-336 0 0,190 3-97 0 0,-176-6 142 0 0,0-1-1 0 0,36-10 1 0 0,-8 2 93 0 0,-8 4-22 0 0,-33 6 39 0 0,-1-1 0 0 0,15-4 0 0 0,-24 7-107 0 0,-1-1-1 0 0,1 0 0 0 0,-1-1 0 0 0,1 1 1 0 0,-1 0-1 0 0,1-1 0 0 0,2-2 0 0 0,2-1 64 0 0,0 0 0 0 0,16-7 0 0 0,-21 10 17 0 0,3-2-48 0 0,-1-1 4 0 0,-5 4-4 0 0,1 1 0 0 0,-1-1 0 0 0,0 1 0 0 0,1 0-1 0 0,-1-1 1 0 0,1 1 0 0 0,-1 0 0 0 0,0-1 0 0 0,1 1 0 0 0,-1 0 0 0 0,0 0-1 0 0,1-1 1 0 0,-1 1 0 0 0,0 0 0 0 0,1 0 0 0 0,-2 0 0 0 0,2 0-6 0 0,-9-1 0 0 0,0 1 1 0 0,0 1-1 0 0,0-1 0 0 0,1 1 1 0 0,-1 1-1 0 0,0 0 0 0 0,1 0 1 0 0,-10 3-1 0 0,-25 6 1 0 0,-111 8 33 0 0,42-7-16 0 0,-135 13 31 0 0,204-23-36 0 0,0-3 0 0 0,0-1 0 0 0,-74-13 0 0 0,-55-21 298 0 0,-18-19-252 0 0,174 49-66 0 0,-59-23 1 0 0,-16-5 0 0 0,-6 2 32 0 0,82 25-25 0 0,0 0-1 0 0,0 0 0 0 0,1-1 1 0 0,-17-13-1 0 0,-54-38-6 0 0,-5-11 0 0 0,-11-10 0 0 0,3 5 0 0 0,39 30 0 0 0,17 14 0 0 0,13 10 0 0 0,20 14 0 0 0,-1 0 0 0 0,1 0 0 0 0,1 0 0 0 0,-1-1 0 0 0,-9-12 0 0 0,-13-17-9 0 0,21 26-8 0 0,0 0 0 0 0,0-1 0 0 0,-9-16 0 0 0,-8-13-145 0 0,18 29 114 0 0,1 0 0 0 0,-13-27 0 0 0,-1-1 189 0 0,16 31-118 0 0,1 0 0 0 0,0 0 0 0 0,-6-18-1 0 0,4 4-89 0 0,-13-47-179 0 0,9 28 246 0 0,7 29 0 0 0,0 0 0 0 0,-2-20 0 0 0,-13-81 0 0 0,13 64 0 0 0,-4-33 0 0 0,1 17 0 0 0,0 9 0 0 0,6 33 0 0 0,-7-25 0 0 0,0 1 0 0 0,0 1 0 0 0,-2-22 0 0 0,-7-50 0 0 0,0 26 0 0 0,18 85 0 0 0,-1 0 0 0 0,-5-14 0 0 0,0-1 0 0 0,5 17 0 0 0,0 0 0 0 0,0 0 0 0 0,-6-8 0 0 0,-1-5 0 0 0,8 17-19 0 0,-1-1 1 0 0,1 0-1 0 0,-1 1 0 0 0,0-1 1 0 0,0 1-1 0 0,0-1 0 0 0,-1 1 1 0 0,1 0-1 0 0,0 0 0 0 0,-1 0 1 0 0,1 0-1 0 0,-1 0 0 0 0,0 1 1 0 0,0-1-1 0 0,0 1 0 0 0,1 0 1 0 0,-5-2-1 0 0,6 3 13 0 0,0 0 0 0 0,0 0 0 0 0,0-1-1 0 0,0 1 1 0 0,0 0 0 0 0,0 0 0 0 0,0 0 0 0 0,1 0-1 0 0,-1 0 1 0 0,0 0 0 0 0,0 0 0 0 0,0 1 0 0 0,0-1-1 0 0,0 0 1 0 0,0 0 0 0 0,1 1 0 0 0,-1-1 0 0 0,0 0-1 0 0,0 1 1 0 0,0-1 0 0 0,1 1 0 0 0,-1-1-1 0 0,-1 2 1 0 0,2-1 2 0 0,-1 0 0 0 0,1 0 0 0 0,-1 0 0 0 0,1 0-1 0 0,0 0 1 0 0,-1 1 0 0 0,1-1 0 0 0,0 0 0 0 0,0 0-1 0 0,0 0 1 0 0,0 3 0 0 0,-1 5-78 0 0,0-7 75 0 0,0 0-1 0 0,0 0 1 0 0,1 0 0 0 0,-1 0 0 0 0,1 0-1 0 0,-1 0 1 0 0,1 0 0 0 0,-1 0-1 0 0,1 0 1 0 0,0 0 0 0 0,0 0 0 0 0,0 0-1 0 0,0 0 1 0 0,0 0 0 0 0,1 0 0 0 0,-1 0-1 0 0,2 4 1 0 0,-1 0 4 0 0,0-1 0 0 0,0 1 1 0 0,0 9-1 0 0,2 16-19 0 0,0-17-23 0 0,10 52-217 0 0,-9-42 213 0 0,8 24 0 0 0,1 3 39 0 0,13 42-34 0 0,-6-24 28 0 0,41 157 5 0 0,-19-82-42 0 0,-21-77 43 0 0,-7-25-17 0 0,25 48 1 0 0,-25-59 25 0 0,-2-7 1 0 0,16 23 0 0 0,7 14 0 0 0,-20-35 0 0 0,25 34 0 0 0,-16-25 0 0 0,-16-24 9 0 0,1 0-1 0 0,0 0 1 0 0,1-1-1 0 0,0 0 1 0 0,14 10-1 0 0,63 39 63 0 0,-60-42-65 0 0,-24-15-3 0 0,6 4 64 0 0,-1 0-1 0 0,1-1 1 0 0,18 7-1 0 0,-22-11-44 0 0,-11-15 400 0 0,-60-80-278 0 0,11 8-233 0 0,10 13 65 0 0,-186-283 24 0 0,155 236 0 0 0,48 79-51 0 0,-1 2 1 0 0,-49-49-1 0 0,-2-7-54 0 0,2 4 18 0 0,10 5-122 0 0,30 35 50 0 0,-22-37 63 0 0,50 70 61 0 0,9 16 25 0 0,0 0 1 0 0,0 0-1 0 0,0 0 1 0 0,0 0-1 0 0,0 0 0 0 0,-1 0 1 0 0,-2-3-1 0 0,6 26-270 0 0,-1-16 241 0 0,0 1 0 0 0,1-1 0 0 0,0 0 0 0 0,0 1 0 0 0,0-1-1 0 0,1 0 1 0 0,4 6 0 0 0,3 9-48 0 0,6 9 34 0 0,2-1-1 0 0,0-1 0 0 0,25 28 1 0 0,-25-32 9 0 0,32 37 3 0 0,24 32-20 0 0,52 101 11 0 0,14 21 20 0 0,9 11 30 0 0,-108-166 24 0 0,97 105-1 0 0,-117-141-16 0 0,161 159 187 0 0,-171-171-194 0 0,-2-2 0 0 0,0-1 0 0 0,0 0 0 0 0,0 0 0 0 0,1-1 0 0 0,0 0 0 0 0,1-1 0 0 0,12 6 0 0 0,-7-8 1 0 0,-13-7 7 0 0,-3 2 1 0 0,1 0 1 0 0,-1 0 0 0 0,1 1 0 0 0,-1-1 0 0 0,1 0 1 0 0,-1 0-1 0 0,1 0 0 0 0,-1 1 0 0 0,0-1 1 0 0,1 0-1 0 0,-1 0 0 0 0,0 0 0 0 0,0 0 0 0 0,1 0 1 0 0,-1 0-1 0 0,0 0 0 0 0,0 1 0 0 0,0-1 1 0 0,0 0-1 0 0,0 0 0 0 0,-1 0 0 0 0,1 0 0 0 0,0-2 1 0 0,-10-23 149 0 0,5 14-77 0 0,-15-38 89 0 0,-35-61 0 0 0,46 95-150 0 0,-18-38-11 0 0,-32-56-12 0 0,-74-89 1 0 0,67 98 17 0 0,-62-100 30 0 0,-1-2-211 0 0,98 160 110 0 0,-2 2-1 0 0,-58-58 0 0 0,28 46 55 0 0,62 53 3 0 0,-9-7-24 0 0,6 7-39 0 0,5 6-31 0 0,9 18-4 0 0,2 0 0 0 0,0-1 0 0 0,16 22-1 0 0,7 12 5 0 0,-18-25 72 0 0,35 60-103 0 0,92 128 0 0 0,-88-153 86 0 0,70 68 0 0 0,-30-38 36 0 0,44 41 0 0 0,-119-120 30 0 0,0-1-1 0 0,33 21 0 0 0,-41-31-16 0 0,-1 0-1 0 0,2 0 1 0 0,-1-2-1 0 0,0 1 1 0 0,1-2 0 0 0,18 4-1 0 0,-27-6-4 0 0,18-2 80 0 0,-23 0-85 0 0,1 0 1 0 0,-1 0-1 0 0,0 0 0 0 0,0 0 0 0 0,1 0 1 0 0,-1 0-1 0 0,0-1 0 0 0,0 1 0 0 0,1 0 0 0 0,-1 0 1 0 0,0 0-1 0 0,0 0 0 0 0,1-1 0 0 0,-1 1 1 0 0,0 0-1 0 0,0 0 0 0 0,0 0 0 0 0,1-1 0 0 0,-1 1 1 0 0,0 0-1 0 0,0-1 0 0 0,0 1 0 0 0,0 0 1 0 0,0 0-1 0 0,0-1 0 0 0,0 1 0 0 0,1-1 0 0 0,-1 0 3 0 0,2-1-5 0 0,-1-1-1 0 0,0 1 1 0 0,0-1 0 0 0,0 1-1 0 0,0-1 1 0 0,0 1-1 0 0,0-1 1 0 0,-1 0 0 0 0,1 1-1 0 0,-1-1 1 0 0,0 0-1 0 0,0 1 1 0 0,0-1-1 0 0,0 0 1 0 0,0 1 0 0 0,-1-1-1 0 0,0-4 1 0 0,-1-4 17 0 0,-1 0-1 0 0,0 1 1 0 0,0 0 0 0 0,-1-1 0 0 0,0 1 0 0 0,-6-10-1 0 0,-38-58 10 0 0,47 77-29 0 0,-26-40 56 0 0,-1 1-1 0 0,-48-50 0 0 0,33 47-89 0 0,-53-41 0 0 0,51 47-23 0 0,-26-18-6 0 0,58 46 46 0 0,11 7 31 0 0,-1 0 0 0 0,1 0 0 0 0,0 0 0 0 0,-1 1 0 0 0,0-1 1 0 0,1 1-1 0 0,-1-1 0 0 0,0 1 0 0 0,0 0 0 0 0,1 0 0 0 0,-1 0 0 0 0,0 1 0 0 0,0-1 0 0 0,0 1 1 0 0,0 0-1 0 0,-4-1 0 0 0,6 2-16 0 0,0-1 1 0 0,1 0-1 0 0,-1 1 0 0 0,0-1 1 0 0,0 1-1 0 0,1-1 0 0 0,-1 1 1 0 0,1-1-1 0 0,-1 1 1 0 0,0-1-1 0 0,1 1 0 0 0,-1 0 1 0 0,1-1-1 0 0,-1 1 0 0 0,1 0 1 0 0,0-1-1 0 0,-1 1 1 0 0,1 0-1 0 0,0-1 0 0 0,-1 1 1 0 0,1 0-1 0 0,0 0 0 0 0,0 0 1 0 0,0-1-1 0 0,0 1 1 0 0,0 1-1 0 0,-2 25-312 0 0,2-23 290 0 0,1 2-7 0 0,-1-1 0 0 0,1 0 1 0 0,1 1-1 0 0,-1-1 0 0 0,1 0 0 0 0,0 0 1 0 0,0 0-1 0 0,1 0 0 0 0,4 7 1 0 0,5 12-46 0 0,40 76-125 0 0,-7-18 135 0 0,-10-10 36 0 0,26 56-3 0 0,21 40 35 0 0,-46-100-2 0 0,-2-5 15 0 0,-25-44 13 0 0,13 18 1 0 0,7 13-16 0 0,-17-28 50 0 0,-9-17-30 0 0,0 0 0 0 0,0 0-1 0 0,-1 1 1 0 0,1-1 0 0 0,1 10-1 0 0,1-5 78 0 0,-5-8 72 0 0,-5-4-7 0 0,1 1-126 0 0,0-2-44 0 0,-1 1 1 0 0,1-1-1 0 0,0 0 0 0 0,0 0 0 0 0,0-1 1 0 0,0 1-1 0 0,-4-7 0 0 0,-10-7 51 0 0,-21-17 96 0 0,-78-52 0 0 0,-30-11-86 0 0,130 84-98 0 0,-18-14-1 0 0,22 15-37 0 0,-27-17-1 0 0,35 25 62 0 0,-1 1 1 0 0,0 1-1 0 0,0-1 1 0 0,1 1-1 0 0,-2 0 1 0 0,1 0-1 0 0,0 1 0 0 0,-11-2 1 0 0,4 4-43 0 0,12-1 52 0 0,0 0 0 0 0,0 1 0 0 0,0-1 1 0 0,0 1-1 0 0,0-1 0 0 0,0 1 0 0 0,1-1 1 0 0,-1 1-1 0 0,0-1 0 0 0,0 1 0 0 0,0 0 1 0 0,0 0-1 0 0,1-1 0 0 0,-1 1 0 0 0,0 0 1 0 0,1 0-1 0 0,-1 0 0 0 0,1 0 0 0 0,-1 0 1 0 0,1 0-1 0 0,-1 1 0 0 0,0 1-9 0 0,1 0 0 0 0,0-1 0 0 0,0 1 0 0 0,0-1 0 0 0,0 1 0 0 0,1 4 0 0 0,1 9-77 0 0,-2-13 77 0 0,0 1 0 0 0,0-1 0 0 0,1 0 0 0 0,-1 1 0 0 0,1-1 0 0 0,0 1 0 0 0,0-1 0 0 0,1 0 0 0 0,-1 0 0 0 0,1 1 0 0 0,-1-1 0 0 0,1 0 0 0 0,0 0 0 0 0,0-1 0 0 0,4 5 0 0 0,-3-2 5 0 0,0 0-1 0 0,0 0 0 0 0,-1 0 1 0 0,3 6-1 0 0,-4-6-4 0 0,1 0 0 0 0,1 0 0 0 0,-1-1 0 0 0,1 1 0 0 0,5 7 0 0 0,18 14-97 0 0,1 0-1 0 0,41 28 1 0 0,-38-31 101 0 0,26 24 6 0 0,-26-22 0 0 0,0-1 0 0 0,1-1 0 0 0,50 27 0 0 0,-35-27 94 0 0,1-3-1 0 0,61 19 0 0 0,-50-24-87 0 0,89 12-1 0 0,-112-21 198 0 0,39 10-1 0 0,-73-17 150 0 0,-6-3-111 0 0,-17-10-9 0 0,-33-17-158 0 0,-12-9-16 0 0,-66-50 1 0 0,121 82-65 0 0,-1 0 0 0 0,1 0 1 0 0,-24-9-1 0 0,30 14 2 0 0,-1 1 0 0 0,1 0 0 0 0,-1 0 0 0 0,0 0 0 0 0,1 1 0 0 0,-1 0 0 0 0,0 1 0 0 0,0-1 0 0 0,1 1 0 0 0,-9 2 1 0 0,13-2-5 0 0,0 1 1 0 0,1-1 0 0 0,-1 1 0 0 0,0 0 0 0 0,1 0-1 0 0,-1 0 1 0 0,1 0 0 0 0,-1 0 0 0 0,1 0 0 0 0,0 0 0 0 0,-1 0-1 0 0,1 0 1 0 0,0 1 0 0 0,0-1 0 0 0,0 1 0 0 0,0-1-1 0 0,0 1 1 0 0,0-1 0 0 0,0 1 0 0 0,1-1 0 0 0,-1 1 0 0 0,0 3-1 0 0,-1 0-25 0 0,1 0 0 0 0,0 1-1 0 0,0-1 1 0 0,0 0 0 0 0,1 0-1 0 0,-1 1 1 0 0,2 5 0 0 0,0 1-16 0 0,1 0 0 0 0,0-1 1 0 0,1 1-1 0 0,1-1 1 0 0,0 1-1 0 0,0-1 0 0 0,1 0 1 0 0,9 15-1 0 0,-9-19 49 0 0,1 0 0 0 0,-1 0 0 0 0,2 0 0 0 0,-1-1 0 0 0,9 7 0 0 0,-2-2 0 0 0,-3-3-30 0 0,0 0 0 0 0,0-1 0 0 0,1 0 0 0 0,0-1 0 0 0,16 6 0 0 0,-5-3-60 0 0,43 10 0 0 0,111 21 338 0 0,-81-19-248 0 0,-70-14 0 0 0,-18-5 0 0 0,0 0 0 0 0,0 0 0 0 0,0-1 0 0 0,0 0 0 0 0,8 0 0 0 0,-15 0 3 0 0,0-1 0 0 0,1 0 1 0 0,-1 0-1 0 0,1 0 0 0 0,-1 0 0 0 0,1 0 0 0 0,-1 0 0 0 0,0 0 0 0 0,1 0 0 0 0,-1 0 0 0 0,1 0 1 0 0,-1-1-1 0 0,1 1 0 0 0,-1 0 0 0 0,0 0 0 0 0,1 0 0 0 0,-1 0 0 0 0,1-1 0 0 0,-1 1 1 0 0,0 0-1 0 0,1 0 0 0 0,-1-1 0 0 0,0 1 0 0 0,1 0 0 0 0,-1-1 0 0 0,0 1 0 0 0,0 0 0 0 0,1-1 1 0 0,-1 1-1 0 0,0 0 0 0 0,0-1 0 0 0,0 1 0 0 0,1-1 0 0 0,-1 1 0 0 0,0 0 0 0 0,0-1 1 0 0,0 1-1 0 0,0-1 0 0 0,0 1 0 0 0,0 0 0 0 0,0-1 0 0 0,0 1 0 0 0,0-1 0 0 0,0 1 0 0 0,0-1 1 0 0,0 1-1 0 0,0-1 0 0 0,0 1 0 0 0,0 0 0 0 0,-1-1 0 0 0,1 0 16 0 0,-1-2 14 0 0,0 0 1 0 0,0 0 0 0 0,0 1 0 0 0,-1-1 0 0 0,1 0 0 0 0,-1 1 0 0 0,0-1 0 0 0,0 1 0 0 0,-2-3 0 0 0,-22-21 153 0 0,16 15-158 0 0,-1 2-1 0 0,-1-1 1 0 0,1 1-1 0 0,-2 1 0 0 0,-25-13 1 0 0,16 12-18 0 0,0 1 1 0 0,-32-7 0 0 0,45 14-32 0 0,-1-1-1 0 0,1 1 1 0 0,-1 0 0 0 0,1 1 0 0 0,-1 0 0 0 0,1 1 0 0 0,-1 0-1 0 0,-15 4 1 0 0,21-4 12 0 0,0 0 0 0 0,-1 0 0 0 0,1 0 0 0 0,0 1 0 0 0,0-1 0 0 0,0 1 0 0 0,1 0 0 0 0,-1 0 0 0 0,0 1 0 0 0,1-1 0 0 0,-1 1 0 0 0,1 0 0 0 0,0 0 0 0 0,0 0 0 0 0,0 0 0 0 0,0 0 0 0 0,-3 6 0 0 0,6-8 5 0 0,-1 0 1 0 0,1 0-1 0 0,-1 0 0 0 0,1 0 0 0 0,0 0 1 0 0,0 0-1 0 0,0 0 0 0 0,-1 1 0 0 0,1-1 0 0 0,0 0 1 0 0,0 0-1 0 0,1 0 0 0 0,-1 0 0 0 0,0 0 0 0 0,0 0 1 0 0,0 0-1 0 0,1 0 0 0 0,-1 1 0 0 0,1-1 1 0 0,-1 0-1 0 0,1 0 0 0 0,-1 0 0 0 0,1 0 0 0 0,1 2-19 0 0,0-1-1 0 0,-1 0 0 0 0,1 0 1 0 0,0 0-1 0 0,0 0 1 0 0,0 0-1 0 0,5 3 0 0 0,8 5-24 0 0,1-1 0 0 0,0 0 1 0 0,0-2-1 0 0,1 0 0 0 0,0 0 0 0 0,28 5 0 0 0,31 5-33 0 0,-49-12 7 0 0,32 9-1 0 0,5 2 208 0 0,-50-12-101 0 0,-9-2-14 0 0,1 0 0 0 0,-1-1 0 0 0,1 0 0 0 0,11 1 0 0 0,-15-2 132 0 0,-19-14 254 0 0,11 11-363 0 0,1 0 1 0 0,-1 1 0 0 0,-9-4-1 0 0,-14-6 53 0 0,3 0-41 0 0,0 1 1 0 0,-54-14-1 0 0,36 12-25 0 0,39 12-37 0 0,-1-1 1 0 0,0 1-1 0 0,0 0 0 0 0,0 0 0 0 0,0 1 0 0 0,0 0 1 0 0,0 0-1 0 0,-1 0 0 0 0,1 1 0 0 0,0 0 0 0 0,1 0 1 0 0,-12 4-1 0 0,17-4-13 0 0,0 1 1 0 0,0-1-1 0 0,0 1 0 0 0,0-1 1 0 0,1 0-1 0 0,-1 1 1 0 0,0-1-1 0 0,1 1 0 0 0,-1-1 1 0 0,1 2-1 0 0,0-2 4 0 0,0 1 1 0 0,0 0-1 0 0,1-1 0 0 0,-1 0 1 0 0,0 1-1 0 0,1-1 0 0 0,-1 0 1 0 0,1 1-1 0 0,-1-1 0 0 0,3 1 1 0 0,7 6-81 0 0,-1 2 53 0 0,0-1-1 0 0,0 0 1 0 0,1 0-1 0 0,0-2 1 0 0,0 1 0 0 0,1-1-1 0 0,0-1 1 0 0,23 9-1 0 0,-19-9 45 0 0,-1-1 0 0 0,1-1 0 0 0,0-1 0 0 0,0 0 0 0 0,0-1 0 0 0,0 0 0 0 0,32-3 0 0 0,-20-1 0 0 0,45-11 0 0 0,-12 1 54 0 0,63-5-1 0 0,-75 11-32 0 0,93-5 386 0 0,-126 6-383 0 0,-13 0-6 0 0,-3 5-15 0 0,0 0-1 0 0,0 0 1 0 0,0 0 0 0 0,0 0 0 0 0,0 0-1 0 0,0-1 1 0 0,0 1 0 0 0,0 0-1 0 0,0 0 1 0 0,0 0 0 0 0,1 0 0 0 0,-1 0-1 0 0,0 0 1 0 0,0 0 0 0 0,0-1-1 0 0,0 1 1 0 0,0 0 0 0 0,0 0 0 0 0,0 0-1 0 0,0 0 1 0 0,0 0 0 0 0,0 0-1 0 0,1 0 1 0 0,-1 0 0 0 0,0 0-1 0 0,0 0 1 0 0,0 0 0 0 0,0-1 0 0 0,0 1-1 0 0,0 0 1 0 0,0 0 0 0 0,1 0-1 0 0,-1 0 1 0 0,0 0 0 0 0,0 0 0 0 0,0 0-1 0 0,0 0 1 0 0,0 0 0 0 0,0 0-1 0 0,1 0 1 0 0,-10-16 125 0 0,6 13-127 0 0,1 0 0 0 0,-1 1 0 0 0,-1-1-1 0 0,1 0 1 0 0,0 1 0 0 0,-1 0 0 0 0,1 0 0 0 0,-1 0 0 0 0,1 0-1 0 0,-1 1 1 0 0,0-1 0 0 0,-6-1 0 0 0,-2 0 6 0 0,0 1-1 0 0,0 0 1 0 0,-1 0 0 0 0,1 1-1 0 0,-1 1 1 0 0,0 0 0 0 0,-21 3-1 0 0,12 1-6 0 0,12-3 0 0 0,1 1 0 0 0,-15 4 0 0 0,8-1 0 0 0,11-4-3 0 0,0 1 1 0 0,0 0 0 0 0,0 0-1 0 0,0 0 1 0 0,-7 4 0 0 0,12-5-68 0 0,-1-1 58 0 0,1 1 0 0 0,0 0 0 0 0,0-1 0 0 0,-1 1-1 0 0,1 0 1 0 0,0-1 0 0 0,0 1 0 0 0,0-1 0 0 0,0 1 0 0 0,0 0-1 0 0,0-1 1 0 0,0 1 0 0 0,0 0 0 0 0,0-1 0 0 0,0 1 0 0 0,1 0 0 0 0,1 0-28 0 0,1 0 0 0 0,-1-1 0 0 0,1 1 0 0 0,-1 0 1 0 0,0 0-1 0 0,5 3 0 0 0,15 6-176 0 0,-1-8 176 0 0,-1 0 1 0 0,0-1-1 0 0,1-1 0 0 0,32-5 1 0 0,-33 3-58 0 0,-1 0 47 0 0,21-6 0 0 0,-22 4 26 0 0,28-3-1 0 0,51-6 12 0 0,-10 1 15 0 0,-48 8 31 0 0,0-2 0 0 0,0-1 1 0 0,-1-2-1 0 0,0-2 0 0 0,-1-1 0 0 0,64-31 0 0 0,27-23-22 0 0,-110 55 31 0 0,23-13 39 0 0,-39 23 133 0 0,-35-3 86 0 0,17 8-264 0 0,-1 0 0 0 0,1 0 0 0 0,0 2 0 0 0,-26 12 0 0 0,32-13-32 0 0,-140 51-113 0 0,16 3 42 0 0,106-41 67 0 0,27-17-2 0 0,1-1 0 0 0,-1 0 0 0 0,0 0 0 0 0,0 1 1 0 0,1-1-1 0 0,-1 0 0 0 0,1 1 0 0 0,-1-1 0 0 0,0 1 0 0 0,1-1 0 0 0,-1 1 0 0 0,1-1 0 0 0,-1 1 0 0 0,0 0 0 0 0,1 0-5 0 0,0-1 1 0 0,0 0-1 0 0,0 0 0 0 0,0 0 0 0 0,0 1 0 0 0,0-1 0 0 0,0 0 0 0 0,0 0 0 0 0,0 0 1 0 0,0 1-1 0 0,0-1 0 0 0,0 0 0 0 0,0 0 0 0 0,0 0 0 0 0,1 0 0 0 0,-1 1 0 0 0,0-1 1 0 0,0 0-1 0 0,0 0 0 0 0,0 0 0 0 0,0 0 0 0 0,0 0 0 0 0,1 1 0 0 0,-1-1 0 0 0,0 0 0 0 0,0 0 1 0 0,0 0-1 0 0,0 0 0 0 0,1 0 0 0 0,-1 0 0 0 0,0 0 0 0 0,15 5-270 0 0,-15-5 281 0 0,16 2-35 0 0,1 1 1 0 0,-1-2-1 0 0,1 0 1 0 0,-1-1-1 0 0,1-1 1 0 0,-1-1-1 0 0,1 0 1 0 0,-1-1 0 0 0,0-1-1 0 0,0 0 1 0 0,16-7-1 0 0,-17 5 31 0 0,-4 1 0 0 0,1 0 0 0 0,-1 0 0 0 0,-1-1 0 0 0,13-8 0 0 0,7-7 0 0 0,-19 15 0 0 0,-1-1 0 0 0,13-11 0 0 0,55-54 331 0 0,-51 45-319 0 0,21-17 125 0 0,-29 26-32 0 0,-15 15-84 0 0,-1-1 1 0 0,1 1-1 0 0,0 0 0 0 0,0 0 0 0 0,9-5 0 0 0,-4 4 17 0 0,-7 2-30 0 0,2 1 1 0 0,-1-1 0 0 0,0 1-1 0 0,0 0 1 0 0,0 0 0 0 0,0 0-1 0 0,1 0 1 0 0,-1 1 0 0 0,1 0-1 0 0,-1-1 1 0 0,0 1 0 0 0,1 0-1 0 0,-1 0 1 0 0,0 1 0 0 0,5 0-1 0 0,25 7-30 0 0,-32-8-104 0 0,-21 0-8195 0 0,10 0 5370 0 0,-14-4-1 0 0,7 2-5 0 0,4 7-10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8:51.26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752 0 6735 0 0,'10'11'892'0'0,"-10"-11"-852"0"0,0 0 0 0 0,0 1 0 0 0,0-1 0 0 0,0 1 0 0 0,0-1-1 0 0,0 1 1 0 0,0-1 0 0 0,1 1 0 0 0,-2-1 0 0 0,1 1 0 0 0,0-1-1 0 0,0 1 1 0 0,0-1 0 0 0,0 0 0 0 0,0 1 0 0 0,0-1 0 0 0,0 1-1 0 0,-1-1 1 0 0,1 1 0 0 0,0-1 0 0 0,0 0 0 0 0,0 1 0 0 0,-1 0-1 0 0,-1 9 521 0 0,2-9-523 0 0,0-1 1 0 0,0 1-1 0 0,0 0 1 0 0,0-1-1 0 0,0 1 1 0 0,-1 0 0 0 0,1-1-1 0 0,0 1 1 0 0,0 0-1 0 0,0-1 1 0 0,-1 1-1 0 0,1 0 1 0 0,0-1-1 0 0,-1 1 1 0 0,0 0-1 0 0,-1 2 78 0 0,1-2-68 0 0,0 0 1 0 0,1-1-1 0 0,-1 1 0 0 0,0 0 0 0 0,1 0 0 0 0,-1 0 0 0 0,1 0 0 0 0,-1 0 0 0 0,1 0 0 0 0,-1 0 0 0 0,1 0 0 0 0,-1 0 1 0 0,1 0-1 0 0,0 0 0 0 0,0 0 0 0 0,0 0 0 0 0,-1 2 0 0 0,1-3-31 0 0,0 1 0 0 0,0 0 0 0 0,0-1 0 0 0,-1 1 0 0 0,1 0 0 0 0,0-1 0 0 0,0 1 0 0 0,-1 0 0 0 0,1-1 0 0 0,-1 1 0 0 0,1 0 1 0 0,-1-1-1 0 0,1 1 0 0 0,-1-1 0 0 0,1 1 0 0 0,-1-1 0 0 0,1 1 0 0 0,-1-1 0 0 0,-1 1 0 0 0,-7 8 212 0 0,8-6-163 0 0,-1 0 14 0 0,1 0 0 0 0,0-1 0 0 0,-1 0 0 0 0,0 1 0 0 0,1-1 0 0 0,-1 0-1 0 0,-4 4 1 0 0,-23 30 793 0 0,27-34-833 0 0,1-1-1 0 0,0 1 0 0 0,0 0 1 0 0,0-1-1 0 0,0 1 1 0 0,0 0-1 0 0,0 0 0 0 0,-1 2 1 0 0,-7 13 239 0 0,7-15-243 0 0,-1 1 33 0 0,0 0 0 0 0,1 0-1 0 0,-1 1 1 0 0,1-1-1 0 0,0 1 1 0 0,-1 0 0 0 0,-2 7-1 0 0,4-7-17 0 0,-1-1-1 0 0,0 0 0 0 0,0 1 1 0 0,0-1-1 0 0,-3 3 1 0 0,3-3-6 0 0,-1 0 0 0 0,1 0-1 0 0,0 1 1 0 0,0-1 0 0 0,-2 6 0 0 0,4-8-28 0 0,-1 1 1 0 0,0 0-1 0 0,0-1 0 0 0,0 1 0 0 0,0-1 0 0 0,0 0 0 0 0,0 1 1 0 0,-3 1-1 0 0,-6 11 112 0 0,7-7-75 0 0,1-4-20 0 0,1 1 0 0 0,-1-1 1 0 0,0 0-1 0 0,0 0 0 0 0,0 0 1 0 0,-3 4-1 0 0,-24 33 351 0 0,27-36-358 0 0,-1-1 0 0 0,1 1 1 0 0,0-1-1 0 0,0 1 0 0 0,0 0 0 0 0,-1 4 0 0 0,-9 16 79 0 0,1-5-44 0 0,-9 14-47 0 0,17-30 0 0 0,1 1 0 0 0,-1 0 0 0 0,1 0 0 0 0,0 0 0 0 0,-1 5 0 0 0,-10 17 67 0 0,0-3 0 0 0,11-19-81 0 0,-1 1 0 0 0,1-1 0 0 0,-1 1-1 0 0,-6 6 1 0 0,6-7 7 0 0,0 0-1 0 0,0 0 1 0 0,1 0-1 0 0,-4 6 1 0 0,-8 14 72 0 0,11-20-36 0 0,0 1-1 0 0,0-1 0 0 0,-3 10 0 0 0,-8 10 109 0 0,2-1-68 0 0,11-20-93 0 0,0 0-1 0 0,0 0 1 0 0,0-1 0 0 0,-1 1-1 0 0,0 0 1 0 0,1-1 0 0 0,-5 5-1 0 0,-8 13-8 0 0,13-17 23 0 0,-1 0 0 0 0,-1 0 0 0 0,1 0-1 0 0,-5 6 1 0 0,-27 30 76 0 0,32-38-77 0 0,1 0 0 0 0,0 1 0 0 0,0-1 1 0 0,0 1-1 0 0,0-1 0 0 0,1 1 0 0 0,-1 0 0 0 0,0-1 0 0 0,0 4 0 0 0,-8 12 46 0 0,7-15-35 0 0,0 1-1 0 0,0-1 1 0 0,0 1-1 0 0,0-1 1 0 0,0 1-1 0 0,1 0 1 0 0,-1-1 0 0 0,1 1-1 0 0,0 0 1 0 0,0 0-1 0 0,0 0 1 0 0,-1 4-1 0 0,2-5-5 0 0,-1-1 0 0 0,0 1-1 0 0,1-1 1 0 0,-1 1 0 0 0,0-1-1 0 0,0 1 1 0 0,0-1 0 0 0,0 1 0 0 0,0-1-1 0 0,0 0 1 0 0,-3 2 0 0 0,3-2-2 0 0,0 0 0 0 0,0 0 1 0 0,0 0-1 0 0,0 0 0 0 0,0 1 1 0 0,0-1-1 0 0,0 0 1 0 0,1 0-1 0 0,-1 1 0 0 0,0-1 1 0 0,1 1-1 0 0,-1-1 0 0 0,0 3 1 0 0,0 8 11 0 0,1-10-13 0 0,0 0 1 0 0,0 0-1 0 0,0 0 1 0 0,-1 0 0 0 0,1 0-1 0 0,-1 0 1 0 0,1 0-1 0 0,-1 0 1 0 0,0 0 0 0 0,1 0-1 0 0,-3 3 1 0 0,-7 19 27 0 0,9-20-29 0 0,0 0-1 0 0,0 0 0 0 0,-1-1 1 0 0,0 1-1 0 0,-2 4 0 0 0,3-6-3 0 0,0-1 0 0 0,1 1 0 0 0,-1-1 0 0 0,0 1 0 0 0,1 0 0 0 0,-1-1 0 0 0,1 1 0 0 0,0 0 0 0 0,-1 2 0 0 0,1-2 0 0 0,0 0 0 0 0,0-1 0 0 0,-1 1 0 0 0,1 0 0 0 0,0-1 0 0 0,-1 1 0 0 0,0-1 0 0 0,1 1 0 0 0,-2 2 0 0 0,-2 1 0 0 0,3-4 0 0 0,0 1 0 0 0,0-1 0 0 0,0 1 0 0 0,0-1 0 0 0,0 0 0 0 0,1 1 0 0 0,-1 0 0 0 0,0-1 0 0 0,1 1 0 0 0,-1-1 0 0 0,1 1 0 0 0,0 0 0 0 0,-1-1 0 0 0,1 1 0 0 0,0 0 0 0 0,0-1 0 0 0,0 3 0 0 0,0-3 0 0 0,0 1 0 0 0,0-1 0 0 0,0 0 0 0 0,-1 0 0 0 0,1 0 0 0 0,0 1 0 0 0,-1-1 0 0 0,1 0 0 0 0,0 0 0 0 0,-1 0 0 0 0,0 0 0 0 0,1 0 0 0 0,-1 0 0 0 0,-1 2 0 0 0,-4 11 0 0 0,4-5 2 0 0,2-6-4 0 0,-1 1 0 0 0,1-1 0 0 0,-1 1 0 0 0,0-1 0 0 0,0 0 0 0 0,0 1 0 0 0,-3 3 0 0 0,-5 21-43 0 0,1-5 168 0 0,-7 32 181 0 0,14-52-292 0 0,0 1 0 0 0,0-1-1 0 0,0 0 1 0 0,1 1 0 0 0,-1-1-1 0 0,1 5 1 0 0,-5 17-3 0 0,4-21 2 0 0,0 0 0 0 0,1 0 0 0 0,-1 0-1 0 0,1 8 1 0 0,-2 9-12 0 0,2-5 12 0 0,0-14 2 0 0,0 1 0 0 0,0-1-1 0 0,0 0 1 0 0,0 1-1 0 0,0-1 1 0 0,-1 0 0 0 0,0 3-1 0 0,-3 11 70 0 0,3-12-83 0 0,1-1 1 0 0,-1 0 0 0 0,0 0 0 0 0,0 0-1 0 0,-3 6 1 0 0,2-6 0 0 0,1 0 0 0 0,0 1 0 0 0,0-1 0 0 0,0 0-1 0 0,-1 5 1 0 0,-3 10 12 0 0,4-14-6 0 0,0 0 0 0 0,0 0 0 0 0,1 0 0 0 0,-1 0 0 0 0,1 5 0 0 0,-4 19 11 0 0,0 1-17 0 0,1-4 0 0 0,-3 25 0 0 0,2-4 0 0 0,4-42 0 0 0,-1-1-1 0 0,1 0 1 0 0,-1 1-1 0 0,1-1 1 0 0,1 5 0 0 0,-3 17 13 0 0,1-1 40 0 0,2-20-51 0 0,-1-1-1 0 0,0 0 1 0 0,0 0-1 0 0,0 0 1 0 0,-1 0-1 0 0,-1 6 1 0 0,-3 38 51 0 0,-2-1-42 0 0,7-42-2 0 0,-1-1 0 0 0,1 0 0 0 0,0 0 0 0 0,0 0 0 0 0,0 6 0 0 0,0 15 1 0 0,-2 7 81 0 0,1-8-17 0 0,1 33 6 0 0,0 6-69 0 0,-1-55 2 0 0,1 0 1 0 0,0 0-1 0 0,1 9 0 0 0,0 8-2 0 0,7 32 42 0 0,-2-8 22 0 0,-1-23-21 0 0,0-1-44 0 0,-2-5 46 0 0,-2-15-41 0 0,0-1 1 0 0,0 0 0 0 0,-1 1-1 0 0,1-1 1 0 0,-1 0 0 0 0,0 7-1 0 0,-1-7-1 0 0,1 1-1 0 0,0 0 1 0 0,1-1-1 0 0,-1 1 1 0 0,2 5 0 0 0,0 8-16 0 0,4 1 18 0 0,-5-16-6 0 0,0 0-1 0 0,-1 0 1 0 0,1 0 0 0 0,0 1-1 0 0,-1-1 1 0 0,1 0 0 0 0,-1 4 0 0 0,9 39 56 0 0,-6 2-66 0 0,-3-43 0 0 0,0 0 0 0 0,0 0 0 0 0,1 0 0 0 0,0 0-1 0 0,1 4 1 0 0,2 18 12 0 0,4 15 52 0 0,-1-19-9 0 0,0 0-57 0 0,-1 0 23 0 0,-4-19-6 0 0,-1 0 1 0 0,0 0-1 0 0,0 1 0 0 0,0-1 0 0 0,0 5 0 0 0,3 14 66 0 0,-3-19-80 0 0,0 0 1 0 0,0 0-1 0 0,-1 0 1 0 0,1 1-1 0 0,-1-1 0 0 0,0 4 1 0 0,0-4 5 0 0,0-1 0 0 0,1 1-1 0 0,-1 0 1 0 0,1 0 0 0 0,-1-1 0 0 0,1 1 0 0 0,1 3 0 0 0,-1-3-8 0 0,0-1 1 0 0,0 1 0 0 0,-1 0 0 0 0,1 0 0 0 0,-1-1 0 0 0,1 1-1 0 0,-1 5 1 0 0,0-7 0 0 0,0 1 0 0 0,0 0 0 0 0,1-1 0 0 0,-1 1 0 0 0,0 0 0 0 0,1-1 0 0 0,-1 1 0 0 0,1-1 0 0 0,0 1 0 0 0,1 2 0 0 0,-1-2 0 0 0,0 0 0 0 0,0-1 0 0 0,-1 1 0 0 0,1 0 0 0 0,0 0 0 0 0,-1 0 0 0 0,1 0 0 0 0,-1 0 0 0 0,0 2 0 0 0,0-2 0 0 0,1-1 0 0 0,-1 0 0 0 0,0 0 0 0 0,0 1 0 0 0,1-1 0 0 0,-1 0 0 0 0,1 0 0 0 0,-1 0 0 0 0,1 0 0 0 0,1 2 0 0 0,-2-2 0 0 0,1 0 0 0 0,0 0 0 0 0,-1 0 0 0 0,1 0 0 0 0,-1 0 0 0 0,0 0 0 0 0,1-1 0 0 0,-1 1 0 0 0,0 0 0 0 0,0 0 0 0 0,1 0 0 0 0,-1 0 0 0 0,0 0 0 0 0,0 0 0 0 0,0 2 0 0 0,-2 5 0 0 0,2-7 0 0 0,-1 0 0 0 0,1 0 0 0 0,0-1 0 0 0,0 1 0 0 0,-1 0 0 0 0,1 0 0 0 0,0-1 0 0 0,0 1 0 0 0,0 0 0 0 0,0 0 0 0 0,0 0 0 0 0,0 0 0 0 0,1-1 0 0 0,-1 1 0 0 0,0 0 0 0 0,0 0 0 0 0,0-1 0 0 0,1 1 0 0 0,-1 0 0 0 0,0 0 0 0 0,1-1 0 0 0,-1 1 0 0 0,1 0 0 0 0,-1-1 0 0 0,1 1 0 0 0,0 0 0 0 0,1 2 7 0 0,-1-1 0 0 0,0 0 0 0 0,0 0 0 0 0,0 1 0 0 0,0-1 0 0 0,0 1 0 0 0,0-1 0 0 0,0 4 0 0 0,2 7 5 0 0,0 5 40 0 0,-3-16-41 0 0,0 0-1 0 0,0 0 0 0 0,0 0 0 0 0,1 0 0 0 0,-1 0 1 0 0,1 0-1 0 0,-1 0 0 0 0,1-1 0 0 0,1 4 1 0 0,8 28 239 0 0,-10-32-250 0 0,0-1 0 0 0,1 1 0 0 0,-1 0 0 0 0,0-1 0 0 0,0 1 0 0 0,0 0 0 0 0,0 0 0 0 0,1-1 0 0 0,-1 1 0 0 0,0 0 0 0 0,0 0 0 0 0,-1-1 0 0 0,1 1 0 0 0,0 0 0 0 0,0 0 0 0 0,0-1 0 0 0,0 1 0 0 0,-1 0 0 0 0,1-1 0 0 0,0 1 0 0 0,0 0 0 0 0,-1 0 0 0 0,0 0 0 0 0,1 0 0 0 0,-1 0 0 0 0,1 0 0 0 0,0 0 0 0 0,0-1 0 0 0,-1 1 0 0 0,1 0 0 0 0,0 0 0 0 0,0 0 0 0 0,0 0 0 0 0,0 0 0 0 0,0 2 0 0 0,1 2 0 0 0,0-3 0 0 0,-1 0 0 0 0,1 0 0 0 0,-1 1 0 0 0,0-1 0 0 0,0 0 0 0 0,0 0 0 0 0,0 0 0 0 0,0 3 0 0 0,0-4 0 0 0,0 0 0 0 0,0 0 0 0 0,0-1 0 0 0,0 1 0 0 0,0 0 0 0 0,0 0 0 0 0,0 0 0 0 0,1 0 0 0 0,-1-1 0 0 0,0 1 0 0 0,1 0 0 0 0,-1 0 0 0 0,0 0 0 0 0,1-1 0 0 0,0 2 0 0 0,0-1 0 0 0,-1-1 0 0 0,1 1 0 0 0,-1 0 0 0 0,0 0 0 0 0,1-1 0 0 0,-1 1 0 0 0,0 0 0 0 0,1 0 0 0 0,-1-1 0 0 0,0 1 0 0 0,0 0 0 0 0,0 0 0 0 0,1 1 0 0 0,-2 2 0 0 0,1-4 0 0 0,0 1 0 0 0,0 0 0 0 0,0 0 0 0 0,0-1 0 0 0,0 1 0 0 0,0 0 0 0 0,0-1 0 0 0,0 1 0 0 0,0 0 0 0 0,0-1 0 0 0,0 1 0 0 0,0 0 0 0 0,0-1 0 0 0,1 1 0 0 0,-1 0 0 0 0,0-1 0 0 0,1 1 0 0 0,-1 0 0 0 0,0-1 0 0 0,1 1 0 0 0,-1-1 0 0 0,1 1 0 0 0,-1 0 0 0 0,12 16 0 0 0,-11-15 3 0 0,-1 0 0 0 0,1 0 0 0 0,0 0 0 0 0,-1 0 0 0 0,1 0 1 0 0,-1 0-1 0 0,0 0 0 0 0,1 0 0 0 0,-1 0 0 0 0,0 0 0 0 0,0 0 0 0 0,-1 4 0 0 0,2 17 21 0 0,-2-8-24 0 0,1-14 0 0 0,0 1 0 0 0,0-1 0 0 0,0 0 0 0 0,-1 0 0 0 0,1 0 0 0 0,0 0 0 0 0,1 1 0 0 0,-1-1 0 0 0,0 0 0 0 0,0 0 0 0 0,0 0 0 0 0,1 0 0 0 0,-1 1 0 0 0,1 1 0 0 0,0-2 0 0 0,-1 1 0 0 0,1-1 0 0 0,-1 1 0 0 0,1-1 0 0 0,-1 1 0 0 0,0 0 0 0 0,0-1 0 0 0,1 3 0 0 0,-2-2 0 0 0,2 0 0 0 0,-1 0 0 0 0,0 0 0 0 0,0-1 0 0 0,1 1 0 0 0,-1 0 0 0 0,0-1 0 0 0,2 4 0 0 0,-1-4-3 0 0,-1 1-1 0 0,1 0 0 0 0,-1-1 1 0 0,0 1-1 0 0,0 0 1 0 0,1-1-1 0 0,-1 1 0 0 0,0 0 1 0 0,0-1-1 0 0,-1 4 1 0 0,0-3-30 0 0,1-1 0 0 0,0 1 0 0 0,0-1 0 0 0,0 1 0 0 0,0-1 0 0 0,0 1 1 0 0,0 0-1 0 0,0-1 0 0 0,1 1 0 0 0,-1-1 0 0 0,0 1 0 0 0,1-1 0 0 0,-1 1 1 0 0,1-1-1 0 0,1 3 0 0 0,13 13-1439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8:58.29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644 0 4087 0 0,'0'0'818'0'0,"-10"15"851"0"0,2-6-1124 0 0,8-8-515 0 0,-1-1 0 0 0,1 0 0 0 0,-1 1 0 0 0,1-1 1 0 0,-1 1-1 0 0,1-1 0 0 0,-1 1 0 0 0,1-1 0 0 0,-1 1 0 0 0,1-1 1 0 0,0 1-1 0 0,-1-1 0 0 0,1 1 0 0 0,0 0 0 0 0,-1-1 0 0 0,1 1 1 0 0,0 0-1 0 0,0-1 0 0 0,0 1 0 0 0,0 0 0 0 0,0-1 1 0 0,0 2-1 0 0,-15 9 595 0 0,-4 8 566 0 0,18-19-819 0 0,-3 2 200 0 0,4-2-549 0 0,-1 0 0 0 0,1 0-1 0 0,0 0 1 0 0,0 0 0 0 0,0 0-1 0 0,-1 0 1 0 0,1 0 0 0 0,0 0-1 0 0,0 0 1 0 0,-1 0 0 0 0,1 0-1 0 0,0 0 1 0 0,0 0 0 0 0,0 0 0 0 0,-1 0-1 0 0,1 0 1 0 0,0 0 0 0 0,0 0-1 0 0,0 0 1 0 0,-1 0 0 0 0,1 0-1 0 0,0 1 1 0 0,0-1 0 0 0,0 0-1 0 0,0 0 1 0 0,-1 0 0 0 0,1 0 0 0 0,0 0-1 0 0,0 1 1 0 0,0-1 0 0 0,0 0-1 0 0,0 0 1 0 0,0 1 0 0 0,-7 8 145 0 0,6-7-147 0 0,-1-1 1 0 0,1 1-1 0 0,0-1 1 0 0,0 1-1 0 0,0 0 1 0 0,1-1 0 0 0,-1 1-1 0 0,0 0 1 0 0,0-1-1 0 0,0 5 1 0 0,-1 0 69 0 0,0 0 0 0 0,0 1 0 0 0,-1-1 0 0 0,0 0 1 0 0,0 0-1 0 0,-7 9 0 0 0,-4 7 199 0 0,-46 79 405 0 0,29-48-453 0 0,18-29-78 0 0,-18 26 0 0 0,5 3 180 0 0,15-31-256 0 0,8-16-86 0 0,1-1 0 0 0,-1 0 1 0 0,1 0-1 0 0,-6 6 0 0 0,-22 38 62 0 0,22-32 9 0 0,7-14-66 0 0,0-1 1 0 0,0 0-1 0 0,0 1 1 0 0,-1-1 0 0 0,1 0-1 0 0,-1 0 1 0 0,-1 3-1 0 0,-3 1 25 0 0,4-5-21 0 0,0 1 0 0 0,0 0-1 0 0,0 0 1 0 0,0 0 0 0 0,1 1-1 0 0,-1-1 1 0 0,0 0 0 0 0,1 1-1 0 0,0-1 1 0 0,0 1 0 0 0,-1 2-1 0 0,1-2 2 0 0,0-1-1 0 0,-1 0 1 0 0,1 1-1 0 0,0-1 1 0 0,-1 0-1 0 0,1 0 1 0 0,-1 0-1 0 0,-2 2 1 0 0,2-2-5 0 0,0 0 0 0 0,1 0 0 0 0,-1 0 1 0 0,1 0-1 0 0,-1 0 0 0 0,1 0 1 0 0,0 1-1 0 0,0-1 0 0 0,-1 3 0 0 0,0 4 28 0 0,-1-1-1 0 0,0-1 0 0 0,0 1 0 0 0,0 0 1 0 0,-1-1-1 0 0,-7 12 0 0 0,6-12 7 0 0,1 0 0 0 0,1 0 0 0 0,-5 11 0 0 0,6-11-27 0 0,-1 0-1 0 0,0-1 1 0 0,-8 13 0 0 0,-5 13 39 0 0,14-30-53 0 0,0 0 0 0 0,0 0 0 0 0,0 1 0 0 0,1-1 0 0 0,-1 1 0 0 0,1-1 0 0 0,0 1 0 0 0,0 0 0 0 0,0-1 0 0 0,-1 6 0 0 0,-14 32 20 0 0,7-23 147 0 0,8-16-159 0 0,0 0 0 0 0,0 0 1 0 0,0 0-1 0 0,1 1 1 0 0,-1-1-1 0 0,0 1 0 0 0,1-1 1 0 0,-1 0-1 0 0,1 1 0 0 0,-1-1 1 0 0,1 1-1 0 0,0-1 1 0 0,-1 1-1 0 0,1 1 0 0 0,-4 10 18 0 0,4-12-23 0 0,-1 0 0 0 0,1 0-1 0 0,0 0 1 0 0,-1 0 0 0 0,1 0 0 0 0,0 0 0 0 0,-1 0 0 0 0,1 0 0 0 0,0 0 0 0 0,0 0 0 0 0,0 0 0 0 0,0 1 0 0 0,1 3-3 0 0,-1-4 2 0 0,0 0 1 0 0,1 1 0 0 0,-1-1 0 0 0,0 0-1 0 0,0 0 1 0 0,0 0 0 0 0,0 0-1 0 0,0 0 1 0 0,0 1 0 0 0,0-1-1 0 0,-1 0 1 0 0,1 0 0 0 0,0 0-1 0 0,-1 0 1 0 0,1 0 0 0 0,-1 0 0 0 0,1 0-1 0 0,-1 0 1 0 0,0 1 0 0 0,1-1-3 0 0,-1 0 1 0 0,1 0 0 0 0,-1 1 0 0 0,1-1 0 0 0,0 0 0 0 0,-1 0 0 0 0,1 0 0 0 0,0 1-1 0 0,0-1 1 0 0,0 0 0 0 0,0 0 0 0 0,0 2 0 0 0,-1 11-2 0 0,-1-8 1 0 0,0 0 0 0 0,1 0 0 0 0,-1 10 0 0 0,2-14 0 0 0,-1 0 0 0 0,1 0-1 0 0,0 0 1 0 0,-1-1 0 0 0,0 1 0 0 0,1 0-1 0 0,-1 0 1 0 0,-2 2 0 0 0,2-2 5 0 0,0-1 0 0 0,1 0-1 0 0,-1 1 1 0 0,0-1 0 0 0,1 1 0 0 0,-1-1 0 0 0,1 1 0 0 0,-1-1 0 0 0,1 1 0 0 0,0-1-1 0 0,0 1 1 0 0,0-1 0 0 0,0 1 0 0 0,0 2 0 0 0,0 8 10 0 0,0 1 0 0 0,-1 0 1 0 0,0 0-1 0 0,-1-1 0 0 0,-6 25 0 0 0,2-12-9 0 0,-14 65 154 0 0,20-84-146 0 0,-1 1 0 0 0,1-1 0 0 0,0 0 0 0 0,0 0-1 0 0,1 7 1 0 0,0-7-5 0 0,0 0 0 0 0,-1 0 0 0 0,0 0 0 0 0,-2 12 0 0 0,0 2 48 0 0,-1 7 198 0 0,-3 18-357 0 0,6-43 92 0 0,0 0 0 0 0,0 1-1 0 0,0-1 1 0 0,0 0 0 0 0,0 1 0 0 0,0-1 0 0 0,0 1 0 0 0,1-1 0 0 0,0 4 0 0 0,3 14 13 0 0,-9 102 205 0 0,3-88-208 0 0,1-24 0 0 0,0 0 0 0 0,1 1 0 0 0,1-1 0 0 0,1 12 0 0 0,-1-13 14 0 0,0 0 0 0 0,-1 1 0 0 0,0-1-1 0 0,-2 10 1 0 0,1-9 1 0 0,1 0 0 0 0,0 0-1 0 0,1 11 1 0 0,0 3-15 0 0,-1-19 0 0 0,0 0 0 0 0,0 0 0 0 0,1 0 0 0 0,0 6 0 0 0,1-1 2 0 0,-1 0 0 0 0,0 0 0 0 0,-1 0-1 0 0,0 0 1 0 0,-2 17 0 0 0,2-23 7 0 0,0 0 0 0 0,0 0 1 0 0,0 0-1 0 0,1 0 0 0 0,1 6 0 0 0,2 14-11 0 0,3 24 2 0 0,-3-26 0 0 0,-3-19 0 0 0,0-1 0 0 0,-1 1 0 0 0,1 0 0 0 0,-1 0 0 0 0,1 0 0 0 0,-1-1 0 0 0,0 4 0 0 0,0-3 0 0 0,0-1 0 0 0,1 0 0 0 0,-1 1 0 0 0,1-1 0 0 0,-1 0 0 0 0,1 1 0 0 0,0-1 0 0 0,0 0 0 0 0,1 4 0 0 0,0-4 0 0 0,-1 1 0 0 0,0 0 0 0 0,0 0 0 0 0,0 0 0 0 0,0 0 0 0 0,0 5 0 0 0,3 41 0 0 0,0-26 19 0 0,-3-20-5 0 0,0 0-1 0 0,-1 1 0 0 0,1-1 0 0 0,-1 1 1 0 0,1-1-1 0 0,-2 5 0 0 0,3 9 81 0 0,-2-15-85 0 0,0 0 1 0 0,1 0 0 0 0,-1-1 0 0 0,0 1 0 0 0,0 0 0 0 0,0 0 0 0 0,0 0-1 0 0,0 0 1 0 0,-1 2 0 0 0,1-3-5 0 0,-1 0-1 0 0,1 1 1 0 0,0-1-1 0 0,0 1 1 0 0,0-1-1 0 0,0 0 1 0 0,1 1-1 0 0,-1-1 0 0 0,0 0 1 0 0,0 1-1 0 0,1-1 1 0 0,0 2-1 0 0,2 13 18 0 0,-2-14-22 0 0,-1-1 0 0 0,0 1 0 0 0,1 0 0 0 0,-1 0 0 0 0,1-1 0 0 0,-1 1 0 0 0,1 0 0 0 0,1 1 0 0 0,3 14 0 0 0,-2 0 0 0 0,-2-14 0 0 0,-1 1 0 0 0,1-1 0 0 0,-1 0 0 0 0,0 0 0 0 0,0 0 0 0 0,0 5 0 0 0,2 11 0 0 0,-2-17 0 0 0,1 0 0 0 0,-1 0 0 0 0,0 0 0 0 0,0 0 0 0 0,1 0 0 0 0,-1 0 0 0 0,0 0 0 0 0,-1 0 0 0 0,1 3 0 0 0,0-4 0 0 0,-1 0 0 0 0,1 0 0 0 0,0 0 0 0 0,1 0 0 0 0,-1 0 0 0 0,0 0 0 0 0,0 1 0 0 0,0-1 0 0 0,1 0 0 0 0,-1 0 0 0 0,0 0 0 0 0,1 0 0 0 0,0 1 0 0 0,2 12 0 0 0,-3-9 0 0 0,-1 0 0 0 0,1 0 0 0 0,0 0 0 0 0,0 0 0 0 0,2 8 0 0 0,0 10 0 0 0,-2-18 0 0 0,0-1 0 0 0,0 1 0 0 0,1-1 0 0 0,1 7 0 0 0,-1 7 0 0 0,-1-2 0 0 0,1 1-39 0 0,1 3-10 0 0,2-5 49 0 0,-3-13 0 0 0,0 0 0 0 0,0 1 0 0 0,0-1 0 0 0,0 1 0 0 0,0 0 0 0 0,-1-1 0 0 0,0 1 0 0 0,1-1 0 0 0,-1 1 0 0 0,0 0 0 0 0,0-1 0 0 0,-1 5 0 0 0,5 35 0 0 0,-4-40 2 0 0,0 0-1 0 0,1 1 1 0 0,-1-1-1 0 0,0 0 1 0 0,1 0-1 0 0,-1 0 1 0 0,3 4-1 0 0,-3-4 5 0 0,1 0 0 0 0,0 0-1 0 0,-1 0 1 0 0,1 1 0 0 0,-1-1 0 0 0,0 0 0 0 0,1 0-1 0 0,-1 3 1 0 0,0-3-6 0 0,0-1 0 0 0,0 0 0 0 0,0 0 0 0 0,0 1 0 0 0,1-1 0 0 0,-1 0 0 0 0,0 0 0 0 0,1 0 0 0 0,-1 1 0 0 0,1-1 0 0 0,-1 0 0 0 0,2 2 0 0 0,-1-2 0 0 0,0 0 0 0 0,-1 0 0 0 0,1 0 0 0 0,-1 0 0 0 0,1 1 0 0 0,-1-1 0 0 0,1 0 0 0 0,-1 0 0 0 0,0 1 0 0 0,1-1 0 0 0,-1 0 0 0 0,0 1 0 0 0,0 0 0 0 0,0-1 1 0 0,0 0-1 0 0,0 0 1 0 0,0 0-1 0 0,0 0 1 0 0,1 0-1 0 0,-1 0 1 0 0,0 0-1 0 0,1 0 1 0 0,-1 0-1 0 0,0 0 1 0 0,1-1-1 0 0,-1 1 0 0 0,1 0 1 0 0,0 0-1 0 0,-1 0 1 0 0,2 0-1 0 0,4 11 46 0 0,-6-11-45 0 0,0 2 0 0 0,1-1 0 0 0,-1 0-1 0 0,0 1 1 0 0,1-1 0 0 0,0 0 0 0 0,-1 1-1 0 0,1-1 1 0 0,0 0 0 0 0,0 0 0 0 0,0 1-1 0 0,2 1 1 0 0,-3-4-1 0 0,1 0 0 0 0,-1 1 0 0 0,0-1 0 0 0,0 0 0 0 0,0 0 0 0 0,1 0 0 0 0,-1 1 0 0 0,0-1 0 0 0,0 0 0 0 0,0 0 0 0 0,1 1 0 0 0,-1-1 0 0 0,0 0 0 0 0,0 1 0 0 0,0-1 0 0 0,0 0 0 0 0,0 0 0 0 0,0 1 0 0 0,0-1 0 0 0,0 0 0 0 0,0 1 0 0 0,0-1 0 0 0,0 0 0 0 0,0 1 0 0 0,0-1-1 0 0,0 0 1 0 0,0 1 0 0 0,0-1 0 0 0,0 0 0 0 0,0 0 0 0 0,0 1 0 0 0,-1-1 0 0 0,1 0 0 0 0,0 1 0 0 0,0-1 0 0 0,0 0 0 0 0,-7 18 12 0 0,4-7 33 0 0,2-10-39 0 0,0 1-1 0 0,1 0 0 0 0,-1-1 1 0 0,1 1-1 0 0,0 0 1 0 0,-1-1-1 0 0,1 1 1 0 0,0 0-1 0 0,0-1 0 0 0,0 1 1 0 0,0 0-1 0 0,1 0 1 0 0,-1-1-1 0 0,0 1 0 0 0,1 0 1 0 0,0 2-1 0 0,3 12 112 0 0,-1 6-38 0 0,3-10-33 0 0,-5-11-57 0 0,0 0-1 0 0,-1 0 1 0 0,1-1 0 0 0,-1 1 0 0 0,1 0-1 0 0,-1 0 1 0 0,1 0 0 0 0,-1 0-1 0 0,1 0 1 0 0,-1 0 0 0 0,0 0 0 0 0,0 0-1 0 0,0 0 1 0 0,0 0 0 0 0,1 2 0 0 0,-1-2 4 0 0,0 1 1 0 0,0 0-1 0 0,1-1 1 0 0,-1 1-1 0 0,1 0 1 0 0,-1-1-1 0 0,1 1 1 0 0,0-1-1 0 0,0 1 1 0 0,1 1-1 0 0,5 14 105 0 0,-5-9-54 0 0,-2-3-26 0 0,1 0 0 0 0,0-1 1 0 0,1 1-1 0 0,-1 0 0 0 0,1-1 1 0 0,3 7-1 0 0,14 36 46 0 0,-2-8-64 0 0,-2-3 16 0 0,-10-26 64 0 0,2 11 16 0 0,-4-14-84 0 0,2 4 14 0 0,0-1 0 0 0,1 1-1 0 0,0-1 1 0 0,0 0 0 0 0,1-1 0 0 0,16 18-1 0 0,-14-15-25 0 0,5 4 0 0 0,-2-1 0 0 0,-11-13 0 0 0,0-1 0 0 0,0 1 0 0 0,0 0 0 0 0,1-1 0 0 0,-1 1 0 0 0,0-1 0 0 0,1 1 0 0 0,1 1 0 0 0,5 4 0 0 0,6 10 0 0 0,17 22 64 0 0,-29-36-64 0 0,0 0 0 0 0,0-1 0 0 0,1 0 0 0 0,-1 1 0 0 0,0-1 0 0 0,1 0 0 0 0,0 0 0 0 0,0 0 0 0 0,-1-1 0 0 0,6 3 0 0 0,-4-3 7 0 0,-1 1-1 0 0,0-1 1 0 0,1 1-1 0 0,-1 0 1 0 0,0 0-1 0 0,5 4 1 0 0,-7-6 1 0 0,2 2-7 0 0,-1-1-1 0 0,1 1 1 0 0,-1-1 0 0 0,1 1 0 0 0,-1 0 0 0 0,0 0 0 0 0,0 0 0 0 0,0 0 0 0 0,0 1 0 0 0,3 3 0 0 0,8 6-1 0 0,-12-10 0 0 0,1-1 0 0 0,0 0 0 0 0,-1 0 0 0 0,0 1 0 0 0,1-1 0 0 0,-1 1 0 0 0,3 2 0 0 0,-2 2 0 0 0,-2-5 0 0 0,0 1 0 0 0,1-1 0 0 0,-1 0 0 0 0,1 0 0 0 0,-1 0 0 0 0,1 0 0 0 0,-1 0 0 0 0,1 0 0 0 0,0 0 0 0 0,0 0 0 0 0,-1 0 0 0 0,1 0 0 0 0,0-1 0 0 0,0 1 0 0 0,0 0 0 0 0,0 0 0 0 0,0-1 0 0 0,0 1 0 0 0,0-1 0 0 0,0 1 0 0 0,0-1 0 0 0,2 1 0 0 0,3 2 0 0 0,-4-2 0 0 0,0 0 0 0 0,0 0 0 0 0,0 0 0 0 0,0 0 0 0 0,0 1 0 0 0,-1-1 0 0 0,1 1 0 0 0,0-1 0 0 0,2 4 0 0 0,1 0-8 0 0,-3-3 20 0 0,1 1 0 0 0,0 0 0 0 0,0 0 0 0 0,-1 0 0 0 0,0 0 0 0 0,1 0 0 0 0,-1 0 0 0 0,-1 1 0 0 0,4 5 0 0 0,-4-6 27 0 0,1 0 0 0 0,-1 1 0 0 0,1-2-1 0 0,0 1 1 0 0,0 0 0 0 0,1 0 0 0 0,-1-1 0 0 0,0 1-1 0 0,6 3 1 0 0,-5-3-38 0 0,0 0 0 0 0,0 0 0 0 0,0 0-1 0 0,0 0 1 0 0,-1 0 0 0 0,4 7 0 0 0,-3-6 17 0 0,0 0 0 0 0,0-1 0 0 0,0 1 0 0 0,0-1 0 0 0,0 0 1 0 0,0 0-1 0 0,1 0 0 0 0,5 3 0 0 0,-5-2-25 0 0,1-1-1 0 0,-1 0 1 0 0,0 1-1 0 0,0 0 0 0 0,0 0 1 0 0,3 5-1 0 0,-2-4-4 0 0,-1 0-1 0 0,1 0 1 0 0,0-1-1 0 0,1 0 1 0 0,-1 0-1 0 0,8 4 1 0 0,3 3-7 0 0,-5 5 295 0 0,-3-10-262 0 0,12 9-14 0 0,-19-13 1 0 0,1-1 0 0 0,-1 1 0 0 0,1-1 1 0 0,0 0-1 0 0,0 1 0 0 0,-1-1 0 0 0,1 0 0 0 0,0 0 0 0 0,3 1 0 0 0,28 7 59 0 0,-24-6-56 0 0,8 2 86 0 0,1 2 0 0 0,-1 0 0 0 0,21 13 0 0 0,-20-9-77 0 0,10 7-13 0 0,-17-13 0 0 0,-8-4 0 0 0,-1 0 0 0 0,0 0 0 0 0,0 1 0 0 0,0-1 0 0 0,0 0 0 0 0,-1 1 0 0 0,1-1 0 0 0,2 3 0 0 0,9 4 0 0 0,-9-7 0 0 0,0 1 0 0 0,-1 0 0 0 0,1 0 0 0 0,-1 0 0 0 0,1 0 0 0 0,-1 1 0 0 0,5 4 0 0 0,22 19 64 0 0,-27-24-63 0 0,8 13 52 0 0,-5-8 30 0 0,-1 0 1 0 0,11 10 0 0 0,5 6 17 0 0,-20-22-100 0 0,0 0 0 0 0,1 1 0 0 0,-1-1 0 0 0,0 0 1 0 0,1 1-1 0 0,-1-1 0 0 0,0 0 0 0 0,1 0 0 0 0,-1 0 1 0 0,3 1-1 0 0,-3-2-1 0 0,1 1-1 0 0,-1 0 1 0 0,0-1 0 0 0,0 1 0 0 0,0 0 0 0 0,0 0 0 0 0,0 0-1 0 0,0 0 1 0 0,-1 0 0 0 0,1 0 0 0 0,0 0 0 0 0,0 0-1 0 0,0 2 1 0 0,7 5 0 0 0,-1 1 0 0 0,16 11 0 0 0,-5-5-2 0 0,-3-3 15 0 0,-12-9 30 0 0,-3-3-43 0 0,1 0 0 0 0,-1 1 1 0 0,1-1-1 0 0,0 0 1 0 0,-1 1-1 0 0,1-1 1 0 0,-1 1-1 0 0,1-1 0 0 0,-1 1 1 0 0,1-1-1 0 0,-1 1 1 0 0,1-1-1 0 0,-1 1 1 0 0,0 0-1 0 0,1-1 0 0 0,-1 1 1 0 0,0 0-1 0 0,1-1 1 0 0,-1 1-1 0 0,0 0 1 0 0,0-1-1 0 0,0 1 0 0 0,0 0 1 0 0,0-1-1 0 0,0 2 1 0 0,0-2-1 0 0,0 1 0 0 0,0-1 0 0 0,0 0 0 0 0,0 0 0 0 0,0 1 0 0 0,0-1 0 0 0,0 0 0 0 0,0 0 0 0 0,0 1 0 0 0,1-1 0 0 0,-1 0 0 0 0,0 0 0 0 0,0 1-1 0 0,0-1 1 0 0,0 0 0 0 0,0 0 0 0 0,0 1 0 0 0,0-1 0 0 0,1 0 0 0 0,-1 0 0 0 0,0 0 0 0 0,0 1 0 0 0,0-1 0 0 0,1 0 0 0 0,-1 0 0 0 0,0 0 0 0 0,0 0 0 0 0,1 1 0 0 0,-1-1 0 0 0,4 1 0 0 0,-3 0 0 0 0,0-1 0 0 0,0 1 0 0 0,0-1 0 0 0,0 0 0 0 0,0 1 0 0 0,0 0 0 0 0,0-1 0 0 0,0 1 0 0 0,0-1 0 0 0,0 1 0 0 0,-1 0 0 0 0,1 0 0 0 0,0 0 0 0 0,0-1 0 0 0,0 3 0 0 0,7 4 0 0 0,-6-3 0 0 0,1-1 0 0 0,0-1 0 0 0,0 1 0 0 0,0 0 0 0 0,0-1 0 0 0,0 1 0 0 0,1-1 0 0 0,-1 0 0 0 0,1 0 0 0 0,6 2 0 0 0,-7-3 0 0 0,0 0 0 0 0,0 0 0 0 0,0 0 0 0 0,0 0 0 0 0,0 0 0 0 0,0 1 0 0 0,-1-1 0 0 0,1 1 0 0 0,-1 0 0 0 0,1 0 0 0 0,-1 0 0 0 0,4 3 0 0 0,-2-1 0 0 0,0 0 0 0 0,0-1 0 0 0,0 0 0 0 0,0 0 0 0 0,9 5 0 0 0,6 1 0 0 0,15 8 0 0 0,36 16-8 0 0,-29-13 72 0 0,-40-20-64 0 0,0 0 0 0 0,0 1 0 0 0,0-1 0 0 0,0 0 0 0 0,0 1 0 0 0,0-1 0 0 0,0 1 0 0 0,-1-1 0 0 0,1 1 0 0 0,0 0 0 0 0,0-1 0 0 0,0 1 0 0 0,1 1 0 0 0,-1-1 0 0 0,-1 0 0 0 0,1 0 0 0 0,0 0 0 0 0,0-1 0 0 0,0 1 0 0 0,0 0 0 0 0,0-1 0 0 0,0 1 0 0 0,0-1 0 0 0,0 1 0 0 0,0-1 0 0 0,0 0 0 0 0,0 1 0 0 0,2-1 0 0 0,0 1 0 0 0,10 6 0 0 0,15 11 0 0 0,-24-15-7 0 0,7 5 71 0 0,1-1 0 0 0,0-1-1 0 0,22 10 1 0 0,-27-13-64 0 0,-4-2 0 0 0,31 8 0 0 0,-1-2 0 0 0,-29-5 0 0 0,13 1 0 0 0,-7-2 28 0 0,-9 0 110 0 0,1-1 15 0 0,12 2-199 0 0,0 1 1 0 0,22 7 0 0 0,-12-3 22 0 0,-1 0 23 0 0,-9-6 0 0 0,-12-1 0 0 0,0 0 0 0 0,-1 0 0 0 0,1 1 0 0 0,0-1 0 0 0,-1 0 0 0 0,1 1 0 0 0,0-1 0 0 0,-1 1 0 0 0,1-1 0 0 0,-1 1 0 0 0,3 1 0 0 0,29 5 0 0 0,-14-1 0 0 0,18 0 0 0 0,-17-3 0 0 0,80 16 0 0 0,-82-16 0 0 0,4 0 0 0 0,-2 2 0 0 0,-17-4 0 0 0,13-1 0 0 0,-14-1 0 0 0,20 0 0 0 0,-14 2 0 0 0,18-3 0 0 0,-16 2 0 0 0,16-3 0 0 0,55-3 0 0 0,18-3 0 0 0,-90 7 0 0 0,0 1 0 0 0,17-5 0 0 0,-17 3 0 0 0,0 1 0 0 0,18-3 0 0 0,17 2 0 0 0,-17 1 0 0 0,40 0 0 0 0,-47 0 0 0 0,-17 1 0 0 0,0 0 0 0 0,-1 1 0 0 0,1-1 0 0 0,0 1 0 0 0,0 0 0 0 0,3 0 0 0 0,3 1 0 0 0,0-1 0 0 0,0 0 0 0 0,8-2 0 0 0,-8 1 0 0 0,0 0 0 0 0,15 1 0 0 0,27-1 0 0 0,-13 1 0 0 0,14-4 0 0 0,-39 3 0 0 0,-1 0 0 0 0,1 0 0 0 0,0-1 0 0 0,17-6 0 0 0,0 1 0 0 0,-18 4 0 0 0,-1 0 0 0 0,15-7 0 0 0,-15 5 0 0 0,23-6 0 0 0,8 0 0 0 0,1-1 0 0 0,-3 2 0 0 0,-1-3 0 0 0,-14 3 0 0 0,-10 2 0 0 0,22-11 0 0 0,1 4 0 0 0,2 4 0 0 0,-39 11 0 0 0,0 0 0 0 0,0 0 0 0 0,0 0 0 0 0,0 0 0 0 0,1 0 0 0 0,-1-1 0 0 0,0 1 0 0 0,0 0 0 0 0,0-1 0 0 0,0 1 0 0 0,0-1 0 0 0,0 1 0 0 0,0-1 0 0 0,0 1 0 0 0,1-2 0 0 0,3-1 0 0 0,12-3 0 0 0,-5 3 0 0 0,20-10 0 0 0,-12 6 0 0 0,51-31 0 0 0,-40 20 0 0 0,-21 14 0 0 0,-1-1 0 0 0,16-9 0 0 0,-24 13 0 0 0,1 0 0 0 0,0 0 0 0 0,-1 0 0 0 0,1 0 0 0 0,0 0 0 0 0,0 0 0 0 0,0 1 0 0 0,0-1 0 0 0,0 1 0 0 0,-1-1 0 0 0,1 1 0 0 0,0 0 0 0 0,3 0 0 0 0,-3-1 0 0 0,1 0 0 0 0,-1 1 0 0 0,0-1 0 0 0,0 0 0 0 0,0 0 0 0 0,0 0 0 0 0,0 0 0 0 0,0 0 0 0 0,0-1 0 0 0,0 1 0 0 0,0 0 0 0 0,0-1 0 0 0,-1 0 0 0 0,1 1 0 0 0,-1-1 0 0 0,1 0 0 0 0,0-2 0 0 0,0 1 0 0 0,1 1 0 0 0,-1-1 0 0 0,1 0 0 0 0,-1 1 0 0 0,6-4 0 0 0,-5 4 0 0 0,-1 0 0 0 0,0 0 0 0 0,0 0 0 0 0,0 0 0 0 0,-1 0 0 0 0,1-1 0 0 0,0 1 0 0 0,-1-1 0 0 0,2-3 0 0 0,8-10 0 0 0,2 4 0 0 0,-7 11 0 0 0,0 0 0 0 0,-3-1 0 0 0,0 0 0 0 0,1-1 0 0 0,-1 1 0 0 0,0 0 0 0 0,0-1 0 0 0,0 0 0 0 0,0 0 0 0 0,3-5 0 0 0,-5 6 0 0 0,4-1 0 0 0,4-1 0 0 0,10-7 0 0 0,-18 11 0 0 0,0-1 0 0 0,0 1 0 0 0,0 0 0 0 0,0-1 0 0 0,0 1 0 0 0,0-1 0 0 0,0 0 0 0 0,0 1 0 0 0,0-1 0 0 0,-1 0 0 0 0,1 0 0 0 0,0 1 0 0 0,0-1 0 0 0,-1 0 0 0 0,1 0 0 0 0,0 0 0 0 0,0-1 0 0 0,1-3 0 0 0,10-10 0 0 0,-2 8 0 0 0,-2 8 0 0 0,14-1 0 0 0,-19 1 0 0 0,0 0 0 0 0,12-4 0 0 0,-2-2 0 0 0,3-5 0 0 0,-5 5 0 0 0,9-2 0 0 0,-15 6 0 0 0,-3 0 0 0 0,0 1 0 0 0,0-1 0 0 0,0 0 0 0 0,0 0 0 0 0,0 0 0 0 0,0-1 0 0 0,0 1 0 0 0,3-2 0 0 0,28-11 0 0 0,-13 4 0 0 0,7-8 0 0 0,-24 16 2 0 0,1 0 22 0 0,1 0 0 0 0,-1-1-1 0 0,0 0 1 0 0,0 0 0 0 0,0 0 0 0 0,-1-1-1 0 0,7-6 1 0 0,0-3-24 0 0,1 0-16 0 0,-7 12-19 0 0,-1 1 6 0 0,3-3 25 0 0,1 0 0 0 0,-1 0 0 0 0,-1-1 0 0 0,8-5 0 0 0,-8 5 5 0 0,1 0 0 0 0,0 0 0 0 0,0 0-1 0 0,11-3 1 0 0,-12 5 15 0 0,1 0 0 0 0,-1-1 0 0 0,0 1 0 0 0,-1-1 0 0 0,10-6 0 0 0,-1 2-32 0 0,-12 7 16 0 0,1 0 0 0 0,-1-1 0 0 0,0 1 0 0 0,1-1 0 0 0,-1 0 0 0 0,0 1 0 0 0,0-1 0 0 0,0 0 0 0 0,0 0 0 0 0,1 1 0 0 0,0-3 0 0 0,5-7-11 0 0,0 1 0 0 0,-1-1-1 0 0,0-1 1 0 0,-1 1 0 0 0,6-15-1 0 0,-11 24 80 0 0,17-9-4 0 0,-12 6-64 0 0,0-1 0 0 0,0 0 0 0 0,0 1 0 0 0,0-2 0 0 0,-1 1 0 0 0,0-1 0 0 0,0 1 0 0 0,0-1 0 0 0,5-13 0 0 0,-7 16 0 0 0,27-47 0 0 0,-20 34 0 0 0,20-19 64 0 0,-7 10-64 0 0,2-4-12 0 0,-20 24 14 0 0,0 0-1 0 0,0 0 1 0 0,1 1-1 0 0,0 0 1 0 0,0 0-1 0 0,0 0 1 0 0,7-3-1 0 0,-11 7-1 0 0,0-1 0 0 0,0 1 0 0 0,0-1 0 0 0,0 1 0 0 0,0-1 0 0 0,0 1 0 0 0,0-1 0 0 0,0 1 0 0 0,0-1 0 0 0,0 0 0 0 0,0 0 0 0 0,0 0 0 0 0,-1 1 0 0 0,1-1 0 0 0,0-1 0 0 0,1-1 0 0 0,8-9 0 0 0,1-2 0 0 0,-2 7 0 0 0,-2 0 0 0 0,15-16 0 0 0,-10 9 0 0 0,23-20 0 0 0,-14 10 0 0 0,-20 23 22 0 0,6-6-137 0 0,-1 1 0 0 0,0-1 0 0 0,0 0 0 0 0,-1 0 0 0 0,7-11 0 0 0,-2 4 104 0 0,-8 12 34 0 0,-1 1 0 0 0,0-1-1 0 0,1 0 1 0 0,-1 0 0 0 0,0 0-1 0 0,0 0 1 0 0,2-4 0 0 0,4-7 61 0 0,-6 12-84 0 0,0 0 0 0 0,0-1-1 0 0,-1 1 1 0 0,1 0 0 0 0,0-1-1 0 0,-1 1 1 0 0,1 0 0 0 0,-1-1 0 0 0,1-1-1 0 0,13-33 95 0 0,-9 20-26 0 0,-4 13-79 0 0,0 0-1 0 0,0 0 1 0 0,0 0-1 0 0,0 0 1 0 0,0-5 0 0 0,0 2-33 0 0,0 0 1 0 0,0 1-1 0 0,1-1 1 0 0,-1 0-1 0 0,4-7 0 0 0,-2 8 22 0 0,-1-1 0 0 0,0 1-1 0 0,-1-1 1 0 0,2-11-1 0 0,-2 11 14 0 0,0 0-1 0 0,0 0 1 0 0,1 1-1 0 0,2-8 1 0 0,7-26-24 0 0,-9 28 24 0 0,12-40-115 0 0,-12 38 112 0 0,-1 10 12 0 0,-1-1 0 0 0,1 1 1 0 0,-1 0-1 0 0,1 0 0 0 0,0-1 0 0 0,2-4 0 0 0,12-26 0 0 0,-9 21 0 0 0,0 0 0 0 0,3-15 0 0 0,-4 4 0 0 0,-3 15 0 0 0,0 1 0 0 0,0-1 0 0 0,6-12 0 0 0,-2 5 0 0 0,-1 1 0 0 0,-1-1 0 0 0,0 1 0 0 0,2-26 0 0 0,0 4 0 0 0,-1-8 0 0 0,-4 8-176 0 0,-1 20-335 0 0,1 15 299 0 0,-1 0 0 0 0,0 0 0 0 0,1 1 0 0 0,-1-1 0 0 0,0 0 0 0 0,0 0 0 0 0,0 0-1 0 0,-1 0 1 0 0,1 1 0 0 0,0-1 0 0 0,-1 0 0 0 0,1 0 0 0 0,-1 1 0 0 0,1-1 0 0 0,-1 0 0 0 0,0 1 0 0 0,0-1 0 0 0,0 0-1 0 0,0 1 1 0 0,0 0 0 0 0,0-1 0 0 0,0 1 0 0 0,-3-3 0 0 0,-52-32-9725 0 0,34 23 7305 0 0,3-3 1618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59:01.0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1798 1 5695 0 0,'0'0'443'0'0,"-2"13"2982"0"0,1-12-3351 0 0,0 0-1 0 0,-1 0 0 0 0,1 0 1 0 0,0-1-1 0 0,0 1 0 0 0,-1-1 1 0 0,1 1-1 0 0,-1-1 0 0 0,1 1 1 0 0,0-1-1 0 0,-1 0 0 0 0,1 1 1 0 0,-1-1-1 0 0,-1 0 0 0 0,1 0 302 0 0,-14 9 1081 0 0,12-5-1237 0 0,0 0-1 0 0,0 0 1 0 0,0 0 0 0 0,0-1-1 0 0,-7 5 1 0 0,-2 1 110 0 0,10-7-254 0 0,0-1 0 0 0,0 0-1 0 0,0 1 1 0 0,0-1 0 0 0,-1 0-1 0 0,1-1 1 0 0,0 1 0 0 0,-6 0-1 0 0,8-1-57 0 0,0 0 0 0 0,0 1 0 0 0,0-1 0 0 0,0 0 0 0 0,0 1 0 0 0,0-1 0 0 0,0 1 1 0 0,1-1-1 0 0,-1 1 0 0 0,0-1 0 0 0,0 1 0 0 0,0 0 0 0 0,1-1 0 0 0,-2 2 0 0 0,2-1 1 0 0,-1 0 0 0 0,0-1-1 0 0,1 1 1 0 0,-1 0 0 0 0,0-1 0 0 0,0 1 0 0 0,1-1 0 0 0,-1 1 0 0 0,0-1 0 0 0,0 1-1 0 0,0-1 1 0 0,-1 1 0 0 0,-5 5 202 0 0,0 0-144 0 0,5-6-56 0 0,0 1-1 0 0,0 0 0 0 0,0 0 1 0 0,0 0-1 0 0,0 0 1 0 0,0 1-1 0 0,0-1 0 0 0,0 0 1 0 0,-3 4-1 0 0,-10 7 59 0 0,5-2 22 0 0,9-10-93 0 0,0 1-1 0 0,1 0 1 0 0,-1 0-1 0 0,0 0 1 0 0,0 0 0 0 0,0 0-1 0 0,0-1 1 0 0,1 1-1 0 0,-1 0 1 0 0,0-1-1 0 0,0 1 1 0 0,-1-1 0 0 0,0 1-1 0 0,1 0 7 0 0,-1-1 0 0 0,1 0 0 0 0,0 1 0 0 0,-1-1 0 0 0,1 1-1 0 0,0 0 1 0 0,0-1 0 0 0,-1 1 0 0 0,1 0 0 0 0,-2 2 0 0 0,-1-1 0 0 0,-6 11 232 0 0,-7-7-79 0 0,-8 2-76 0 0,-37 10 342 0 0,60-17-425 0 0,0-1 0 0 0,0 0 0 0 0,0 1 1 0 0,0-1-1 0 0,0 1 0 0 0,0 0 0 0 0,0 0 0 0 0,-2 1 0 0 0,-2 1 9 0 0,-18 6-16 0 0,16-6 0 0 0,-14 7 0 0 0,16-7 0 0 0,-36 13 395 0 0,40-15-339 0 0,-1-1-13 0 0,-1 1 1 0 0,1 0-1 0 0,-1 1 1 0 0,0-1-1 0 0,1 0 0 0 0,-6 4 1 0 0,-34 20 97 0 0,41-24-136 0 0,-5 3 12 0 0,1 0 1 0 0,-1 0 0 0 0,1 0-1 0 0,0 1 1 0 0,0 0 0 0 0,-8 8-1 0 0,3-3 101 0 0,-1 3-44 0 0,11-12-72 0 0,0 0 0 0 0,1 0 0 0 0,-1 0 0 0 0,0-1 1 0 0,0 1-1 0 0,1 0 0 0 0,-1-1 0 0 0,0 1 0 0 0,0-1 0 0 0,0 1 0 0 0,0-1 0 0 0,0 1 0 0 0,1-1 0 0 0,-3 1 0 0 0,2-1 0 0 0,0 1 1 0 0,0-1-1 0 0,0 0 0 0 0,0 1 0 0 0,0-1 0 0 0,0 1 1 0 0,0 0-1 0 0,0-1 0 0 0,0 1 0 0 0,1 0 0 0 0,-1 0 1 0 0,0-1-1 0 0,0 1 0 0 0,0 1 0 0 0,0 0 2 0 0,-1-1 0 0 0,1 1 1 0 0,0-1-1 0 0,0 0 0 0 0,-1 1 0 0 0,1-1 0 0 0,-1 0 0 0 0,-2 2 0 0 0,-9 7 23 0 0,-14 16 37 0 0,12-13-66 0 0,1-2 15 0 0,7-3 49 0 0,-1 0 0 0 0,0-1-1 0 0,-1-1 1 0 0,-13 9 0 0 0,-15 19 13 0 0,-3 1-22 0 0,35-31-53 0 0,1-1 0 0 0,0 1 0 0 0,0 0 0 0 0,-4 5 0 0 0,-6 5 0 0 0,-3 4 0 0 0,15-15 0 0 0,0 0 0 0 0,0 0 0 0 0,0-1 0 0 0,-1 1 0 0 0,1-1 0 0 0,-1 0 0 0 0,0 0 0 0 0,-3 3 0 0 0,2-3 1 0 0,0 1-1 0 0,1-1 1 0 0,0 1-1 0 0,0 0 1 0 0,-5 5-1 0 0,-8 7 51 0 0,1-1-40 0 0,-9 6-12 0 0,23-20 4 0 0,0 1 1 0 0,1-1-1 0 0,-1 1 0 0 0,0 0 0 0 0,1-1 0 0 0,-1 1 1 0 0,1 0-1 0 0,-1-1 0 0 0,1 1 0 0 0,-1 0 0 0 0,1 0 1 0 0,-1-1-1 0 0,1 1 0 0 0,0 0 0 0 0,-1 0 0 0 0,1 1 0 0 0,-6 9 103 0 0,1-5-53 0 0,2-4-33 0 0,1 1 0 0 0,0-1 0 0 0,0 1 0 0 0,0-1-1 0 0,0 1 1 0 0,-2 4 0 0 0,3-5-20 0 0,0 0 0 0 0,0 0 0 0 0,-1 0 0 0 0,1 0 0 0 0,-1 0 0 0 0,1-1 0 0 0,-1 1 0 0 0,-2 1 0 0 0,2-2 0 0 0,0 1 0 0 0,0 0 0 0 0,0 0 0 0 0,0 0 0 0 0,1 0 0 0 0,-3 4 0 0 0,2-3 0 0 0,0-1 0 0 0,1 0 0 0 0,-1 0 0 0 0,0 1 0 0 0,0-1 0 0 0,0-1 0 0 0,-4 4 0 0 0,-10 10 0 0 0,-1 1 0 0 0,14-13 0 0 0,0 0 0 0 0,0-1 0 0 0,0 1 0 0 0,1 0 0 0 0,-5 6 0 0 0,-27 32 0 0 0,4 4 0 0 0,18-27 0 0 0,10-15 0 0 0,0-1 0 0 0,0 1 0 0 0,0 0 0 0 0,0 0 0 0 0,1 0 0 0 0,-2 4 0 0 0,-21 36 11 0 0,0-4 154 0 0,23-37-154 0 0,0 0 0 0 0,0 0 0 0 0,0 0 1 0 0,-1 0-1 0 0,1 0 0 0 0,0-1 0 0 0,-3 3 0 0 0,-7 10 60 0 0,6-5-56 0 0,3-4-12 0 0,0 0-1 0 0,-1 0 0 0 0,0-1 1 0 0,-4 6-1 0 0,-27 39 51 0 0,-2 0-205 0 0,33-45 149 0 0,0 1 0 0 0,0 0 0 0 0,1-1 0 0 0,-4 9 0 0 0,-6 10 56 0 0,3-5-42 0 0,8-15-11 0 0,-1 0 0 0 0,1 0 0 0 0,0 0 0 0 0,-1-1 0 0 0,0 1 0 0 0,0-1-1 0 0,1 1 1 0 0,-2-1 0 0 0,1 0 0 0 0,-3 3 0 0 0,4-4 4 0 0,-1 0 0 0 0,1 1 0 0 0,0-1-1 0 0,-1 1 1 0 0,1 0 0 0 0,0-1 0 0 0,0 1-1 0 0,0 0 1 0 0,-1 3 0 0 0,-8 12 22 0 0,7-14-26 0 0,1-1 0 0 0,0 0 0 0 0,0 0 0 0 0,0 1 0 0 0,0-1 0 0 0,0 1 0 0 0,1 0 0 0 0,0-1 0 0 0,-1 1 0 0 0,1 0 0 0 0,-1 4 0 0 0,1-4 0 0 0,-1 0 0 0 0,1 0 0 0 0,-1 0 0 0 0,0 0 0 0 0,1 0 0 0 0,-5 5 0 0 0,3-5 0 0 0,0 1 0 0 0,1-1 0 0 0,-1 1 0 0 0,-2 6 0 0 0,-9 14 0 0 0,12-20 0 0 0,-1 0 0 0 0,1 0 0 0 0,-1 0 0 0 0,-2 9 0 0 0,4-11 0 0 0,0 0 0 0 0,0 1 0 0 0,-1-1 0 0 0,1 0 0 0 0,0 0 0 0 0,-1 0 0 0 0,1 0 0 0 0,-3 2 0 0 0,2-3 0 0 0,1 1 0 0 0,0-1 0 0 0,-1 1 0 0 0,1-1 0 0 0,0 1 0 0 0,0 0 0 0 0,0 0 0 0 0,0-1 0 0 0,0 1 0 0 0,0 0 0 0 0,1 0 0 0 0,-1 0 0 0 0,1 0 0 0 0,-1 3 0 0 0,-5 17 0 0 0,5-19 0 0 0,0-1 0 0 0,1 0 0 0 0,-1 0 0 0 0,0 1 0 0 0,1-1 0 0 0,0 1 0 0 0,-1-1 0 0 0,1 0 0 0 0,0 1 0 0 0,0-1 0 0 0,0 1 0 0 0,1 2 0 0 0,-1-1 0 0 0,1 1 0 0 0,-2 0 0 0 0,1 0 0 0 0,0 0 0 0 0,-1 0 0 0 0,0 0 0 0 0,-3 9 0 0 0,2-6 0 0 0,-8 10 0 0 0,8-16 0 0 0,1 0 0 0 0,-1 1 0 0 0,1-1 0 0 0,0 0 0 0 0,0 0 0 0 0,0 0 0 0 0,-1 5 0 0 0,-5 29 30 0 0,-13 37 0 0 0,6-3-18 0 0,8-41 18 0 0,-2 2 4 0 0,6-24-34 0 0,0 0 0 0 0,0 1 0 0 0,0 11 0 0 0,-1 0 0 0 0,-3 40 0 0 0,2-34 0 0 0,4-20 0 0 0,-1 0 0 0 0,0 0 0 0 0,0 0 0 0 0,0 0 0 0 0,-3 6 0 0 0,3-7 0 0 0,0-1 0 0 0,0 0 0 0 0,1 1 0 0 0,-1-1 0 0 0,1 0 0 0 0,0 1 0 0 0,0 6 0 0 0,0-6 0 0 0,0 1 0 0 0,0-1 0 0 0,0 1 0 0 0,-2 6 0 0 0,-8 55 0 0 0,-3-3 0 0 0,7-26 0 0 0,3-11 0 0 0,-1 31 11 0 0,3-52 0 0 0,1-1 0 0 0,0 0 0 0 0,0 0 0 0 0,1 7-1 0 0,0 12-11 0 0,1 27 1 0 0,-1-3 0 0 0,0-23 0 0 0,0-20 0 0 0,-1-1 0 0 0,1 1 0 0 0,-1-1 0 0 0,0 1 0 0 0,0-1 0 0 0,-1 7 0 0 0,-5 44 0 0 0,5-50 0 0 0,1 0 0 0 0,0 0 0 0 0,0 0 0 0 0,0 1-1 0 0,1 4 1 0 0,-1 19 12 0 0,-6 22 305 0 0,6-46-308 0 0,0 0 0 0 0,0-1 0 0 0,0 1 0 0 0,0-1 0 0 0,1 6 0 0 0,1 14-197 0 0,-2 24 98 0 0,2-26 90 0 0,-1 4 0 0 0,0 2-34 0 0,1-7-44 0 0,0-2 5 0 0,-2-15 84 0 0,1 0-1 0 0,-1 0 0 0 0,0 0 0 0 0,0 1 0 0 0,0-1 1 0 0,-1 4-1 0 0,-1 37 63 0 0,3-20 52 0 0,1-6 54 0 0,1 4-125 0 0,-2-20-90 0 0,0 1 0 0 0,0 0-1 0 0,-1 0 1 0 0,0 0 0 0 0,1 0 0 0 0,-1 5-1 0 0,0-7 26 0 0,0 1 0 0 0,0-1-1 0 0,0 1 1 0 0,1-1 0 0 0,-1 1 0 0 0,0-1-1 0 0,1 1 1 0 0,-1-1 0 0 0,1 1 0 0 0,1 1-1 0 0,4 13 16 0 0,-1 4-4 0 0,-4-16 0 0 0,0-1 0 0 0,0 1 0 0 0,0 0 0 0 0,0 0 0 0 0,0 8 0 0 0,-1-9 0 0 0,0 0 0 0 0,1 1 0 0 0,0-1 0 0 0,-1 1 0 0 0,3 3 0 0 0,-2-3 0 0 0,0-1 0 0 0,0 0 0 0 0,0 1 0 0 0,-1-1 0 0 0,1 6 0 0 0,-1-6 0 0 0,1 0 0 0 0,-1 1 0 0 0,1-1 0 0 0,0 0 0 0 0,0 0 0 0 0,1 4 0 0 0,4 17 0 0 0,-5-22 0 0 0,-1 0-1 0 0,0-1 0 0 0,1 1 1 0 0,-1 0-1 0 0,1-1 1 0 0,0 1-1 0 0,0-1 1 0 0,-1 1-1 0 0,3 1 0 0 0,4 14-53 0 0,-6-7 31 0 0,0-7 16 0 0,-1 0-1 0 0,1 0 0 0 0,-1 0 1 0 0,1 0-1 0 0,0 0 1 0 0,2 5-1 0 0,11 37 83 0 0,-5 10-22 0 0,-7-39-53 0 0,-2-14 0 0 0,0-1 0 0 0,0 1 0 0 0,0-1 0 0 0,0 1 0 0 0,0-1 0 0 0,1 1 0 0 0,-1-1 0 0 0,0 1 0 0 0,2 2 0 0 0,-1-2 0 0 0,0-1 0 0 0,0 1 0 0 0,-1 0 0 0 0,1 0 0 0 0,0 0 0 0 0,-1 0 0 0 0,1 0 0 0 0,-1 0 0 0 0,0 0 0 0 0,0 0 0 0 0,1 0 0 0 0,-1 1 0 0 0,-1-1 0 0 0,1 0 0 0 0,0 0 0 0 0,-1 2 0 0 0,1-3 5 0 0,0 1-1 0 0,0-1 0 0 0,0 1 1 0 0,0-1-1 0 0,0 1 1 0 0,1-1-1 0 0,-1 0 0 0 0,0 1 1 0 0,1-1-1 0 0,-1 1 0 0 0,2 1 1 0 0,-1-1 6 0 0,-1-1 0 0 0,1 1 0 0 0,-1-1 0 0 0,1 1 0 0 0,-1 0 0 0 0,0-1 0 0 0,1 1 0 0 0,-1 2 0 0 0,-1 6 30 0 0,1-8-33 0 0,-1-1 0 0 0,1 1 0 0 0,0 0 0 0 0,0 0 0 0 0,0 0 0 0 0,0 0 0 0 0,1 0 0 0 0,-1 0-1 0 0,0 0 1 0 0,2 3 0 0 0,-2-4-8 0 0,1 1 0 0 0,-1-1 0 0 0,0 1 0 0 0,0-1 0 0 0,1 0 0 0 0,-1 1 0 0 0,0-1 0 0 0,-1 1 0 0 0,1 1 0 0 0,0-2 0 0 0,0 1 0 0 0,0-1 0 0 0,0 1 0 0 0,0-1 0 0 0,0 0 0 0 0,0 1 0 0 0,0-1 0 0 0,0 1 0 0 0,1-1 0 0 0,0 2 0 0 0,1 3-1 0 0,0-3 10 0 0,-1 0 1 0 0,0-1-1 0 0,0 1 1 0 0,0 0-1 0 0,0 0 1 0 0,-1 0-1 0 0,1 4 1 0 0,0-6-6 0 0,-1 1 0 0 0,0-1 0 0 0,0 0 0 0 0,1 0-1 0 0,-1 0 1 0 0,1 0 0 0 0,-1 0 0 0 0,1 0 0 0 0,-1 0 0 0 0,1 0 0 0 0,0 0 0 0 0,0 1 0 0 0,0-2-4 0 0,0 1 0 0 0,-1 0 0 0 0,1 0 1 0 0,-1-1-1 0 0,1 1 0 0 0,-1 0 0 0 0,1 0 0 0 0,-1 0 0 0 0,0 0 1 0 0,1 0-1 0 0,-1 0 0 0 0,0 0 0 0 0,1 1 0 0 0,-2 5 0 0 0,1-6 0 0 0,0 0 0 0 0,0 0 0 0 0,0 0 0 0 0,0 1 0 0 0,0-1 0 0 0,1 0 0 0 0,-1 0 0 0 0,0 0 0 0 0,0 0 0 0 0,1 0 0 0 0,-1 0 0 0 0,0 0 0 0 0,1 0 0 0 0,0 1 0 0 0,-1-1 0 0 0,1-1 0 0 0,-1 1 0 0 0,2 1 0 0 0,-2-1 0 0 0,1 0 0 0 0,-1-1 0 0 0,0 1 0 0 0,1 0 0 0 0,-1-1 0 0 0,0 1 0 0 0,1 0 0 0 0,-1 0 0 0 0,0 0 0 0 0,0-1 0 0 0,0 1 0 0 0,0 0 0 0 0,0 0 0 0 0,0-1 0 0 0,0 1 0 0 0,0 1 0 0 0,2 11 0 0 0,1-6 0 0 0,-2-6 0 0 0,0 1 0 0 0,-1-1 0 0 0,1 1 0 0 0,0-1 0 0 0,-1 1 0 0 0,1 0 0 0 0,-1-1 0 0 0,0 1 0 0 0,1 0 0 0 0,-1 2 0 0 0,0-3 0 0 0,0 0 0 0 0,0 0 0 0 0,1 0 0 0 0,-1 0 0 0 0,0-1 0 0 0,0 1 0 0 0,1 0 0 0 0,-1 0 0 0 0,1-1 0 0 0,-1 1 0 0 0,0 0 0 0 0,1 0 0 0 0,-1-1 0 0 0,2 2 0 0 0,-1-1 0 0 0,-1-1 0 0 0,1 1 0 0 0,-1 0 0 0 0,1-1 0 0 0,-1 1 0 0 0,1 0 0 0 0,-1 0 0 0 0,1 0 0 0 0,-1 0 0 0 0,0-1 0 0 0,0 1 0 0 0,1 2 0 0 0,-1 2 0 0 0,0-4 0 0 0,0 1 0 0 0,0-1 0 0 0,0 0 0 0 0,1 0 0 0 0,-1 1 0 0 0,0-1 0 0 0,0 0 0 0 0,1 0 0 0 0,-1 1 0 0 0,1-1 0 0 0,-1 0 0 0 0,1 0 0 0 0,0 0 0 0 0,-1 0 0 0 0,1 0 0 0 0,0 0 0 0 0,1 1 0 0 0,-2-1 0 0 0,1 0 0 0 0,-1 0 0 0 0,1 0 0 0 0,-1 0 0 0 0,1 0 0 0 0,-1 0 0 0 0,0 0 0 0 0,1-1 0 0 0,-1 1 0 0 0,0 0 0 0 0,0 0 0 0 0,0 0 0 0 0,0 2 0 0 0,0-2 0 0 0,0 0 0 0 0,0 0 0 0 0,0-1 0 0 0,0 1 0 0 0,0 0 0 0 0,1 0 0 0 0,-1 0 0 0 0,0-1 0 0 0,0 1 0 0 0,1 0 0 0 0,-1 0 0 0 0,0 0 0 0 0,1-1 0 0 0,-1 1 0 0 0,2 1 0 0 0,1 2 0 0 0,-2-4 0 0 0,0 1 0 0 0,0 0 0 0 0,0 0 0 0 0,0 0 0 0 0,0 0 0 0 0,-1 0 0 0 0,1 0 0 0 0,0 0 0 0 0,-1 0 0 0 0,1 0 0 0 0,-1 0 0 0 0,1 0 0 0 0,-1 1 0 0 0,1-1 0 0 0,-1 0 0 0 0,0 0 0 0 0,0 2 0 0 0,1-1 0 0 0,0 0 0 0 0,-1 1 0 0 0,1-1 0 0 0,0 0 0 0 0,0 0 0 0 0,0 0 0 0 0,1 0 0 0 0,-1 0 0 0 0,3 2 0 0 0,-2-1 0 0 0,0-1 0 0 0,-1 0 0 0 0,1 1 0 0 0,-1-1 0 0 0,1 1 0 0 0,0 4 0 0 0,1-3 0 0 0,-1 1 0 0 0,0-1 0 0 0,1 0 0 0 0,0 0 0 0 0,0 0 0 0 0,0 0 0 0 0,0 0 0 0 0,1-1 0 0 0,0 1 0 0 0,0-1 0 0 0,7 5 0 0 0,-8-6 0 0 0,-1 0 0 0 0,0 1 0 0 0,0-1 0 0 0,0 0 0 0 0,0 0 0 0 0,-1 1 0 0 0,1-1 0 0 0,1 5 0 0 0,8 9 0 0 0,-8-12 0 0 0,-1 0 0 0 0,1 1 0 0 0,0-1 0 0 0,2 8 0 0 0,3 6 0 0 0,12 24 0 0 0,-11-25 0 0 0,6 8 0 0 0,7 8 0 0 0,-16-24 0 0 0,0 0 0 0 0,4 11 0 0 0,-6-13 0 0 0,0 1 0 0 0,0-1 0 0 0,1 0 0 0 0,5 7 0 0 0,-8-12 0 0 0,0 1 0 0 0,-1-1 0 0 0,1 1 0 0 0,-1-1 0 0 0,0 1 0 0 0,1 3 0 0 0,6 11 0 0 0,2 1 0 0 0,-9-14 0 0 0,1-1 0 0 0,0 1 0 0 0,-1-1 0 0 0,1 0 0 0 0,3 4 0 0 0,8 16 0 0 0,-2-4 0 0 0,19 34 67 0 0,-18-35-59 0 0,15 31 0 0 0,-19-33-8 0 0,0-1-1 0 0,1 0 0 0 0,14 18 0 0 0,-4-9 26 0 0,-12-14-7 0 0,0-1 0 0 0,1 0-1 0 0,10 9 1 0 0,27 30-174 0 0,-29-35 150 0 0,26 28 0 0 0,-34-33-183 0 0,0 0 1 0 0,16 11-1 0 0,-13-11-176 0 0,17 17 0 0 0,-7-5-121 0 0,-14-14 246 0 0,0 0 0 0 0,-1 0-1 0 0,0 1 1 0 0,0 0 0 0 0,-1 1 0 0 0,8 11-1 0 0,-4-1-1127 0 0,6 16-8970 0 0,-9-26 6887 0 0,4-2 2120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1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157 227 7631 0 0,'0'1'65'0'0,"0"1"0"0"0,0-1 0 0 0,0 1 0 0 0,0-1 0 0 0,0 0 0 0 0,0 1 0 0 0,-1-1 0 0 0,1 1 0 0 0,0-1 0 0 0,-1 0 0 0 0,1 1 0 0 0,0-1 0 0 0,-1 0 0 0 0,0 0 1 0 0,1 1-1 0 0,-1-1 0 0 0,0 0 0 0 0,-1 2 0 0 0,-21 20 1719 0 0,12-13-741 0 0,-12 10 148 0 0,15-13-746 0 0,0 0-1 0 0,-8 9 1 0 0,15-14-384 0 0,-1 0-1 0 0,0-1 1 0 0,0 1 0 0 0,0-1-1 0 0,1 0 1 0 0,-2 0-1 0 0,1 0 1 0 0,0 0 0 0 0,0 0-1 0 0,-2 1 1 0 0,1-1 40 0 0,0 0 0 0 0,0 0 1 0 0,1 0-1 0 0,-1 1 1 0 0,-4 3-1 0 0,6-5-60 0 0,0 1 0 0 0,1-1 0 0 0,-1 1 0 0 0,0-1 0 0 0,0 1 0 0 0,0-1 1 0 0,0 0-1 0 0,0 1 0 0 0,0-1 0 0 0,0 0 0 0 0,0 0 0 0 0,-1 1 0 0 0,-1-3 236 0 0,7-4-223 0 0,27-32-54 0 0,9-9 0 0 0,-33 40-5 0 0,-4 3-1 0 0,1 0 0 0 0,-1 1 0 0 0,1-1 0 0 0,0 1 0 0 0,0 0 0 0 0,0 0-1 0 0,1 0 1 0 0,7-3 0 0 0,-5 5-40 0 0,-8 6 6 0 0,-1 0 61 0 0,-1 4 73 0 0,-1 0 1 0 0,0 0-1 0 0,-1-1 1 0 0,0 0-1 0 0,0 0 1 0 0,-1 0-1 0 0,-7 7 0 0 0,-15 23 307 0 0,11-19-209 0 0,15-17-165 0 0,0 0 0 0 0,-1 0 0 0 0,1 0 0 0 0,0 0 0 0 0,0 1 0 0 0,0 0 0 0 0,-1 2 0 0 0,3-5-23 0 0,0 1 0 0 0,0-1 0 0 0,0 1 0 0 0,-1-1 0 0 0,1 0 1 0 0,0 1-1 0 0,0-1 0 0 0,0 0 0 0 0,-1 1 0 0 0,1-1 0 0 0,0 0 0 0 0,0 1 0 0 0,-1-1 0 0 0,1 0 0 0 0,0 0 1 0 0,-1 1-1 0 0,1-1 0 0 0,0 0 0 0 0,-1 0 0 0 0,1 1 0 0 0,0-1 0 0 0,-1 0 0 0 0,1 0 0 0 0,0 0 0 0 0,-1 0 1 0 0,1 0-1 0 0,-1 0 0 0 0,1 1 0 0 0,0-1 0 0 0,-1 0 0 0 0,1 0 0 0 0,-1 0 0 0 0,1 0 0 0 0,0 0 0 0 0,-1-1 1 0 0,1 1-2 0 0,-1 0 1 0 0,1 0-1 0 0,0 0 1 0 0,0-1-1 0 0,0 1 1 0 0,0 0-1 0 0,0 0 1 0 0,-1-1-1 0 0,1 1 1 0 0,0 0 0 0 0,0 0-1 0 0,0-1 1 0 0,0 1-1 0 0,0 0 1 0 0,0 0-1 0 0,0-1 1 0 0,0 1-1 0 0,0 0 1 0 0,0 0-1 0 0,0-1 1 0 0,0 1 0 0 0,0 0-1 0 0,0 0 1 0 0,0-1-1 0 0,0 1 1 0 0,0 0-1 0 0,0 0 1 0 0,1-1-1 0 0,-1 1 1 0 0,0 0-1 0 0,0 0 1 0 0,0 0 0 0 0,0-1-1 0 0,0 1 1 0 0,1 0-1 0 0,-1 0 1 0 0,0 0-1 0 0,0-1 1 0 0,0 1-1 0 0,1 0 1 0 0,-1 0-1 0 0,0 0 1 0 0,0 0-1 0 0,0 0 1 0 0,1-1 0 0 0,7-4 5 0 0,-5 3-9 0 0,0-1 1 0 0,1 1-1 0 0,-1-1 0 0 0,0 0 0 0 0,4-4 0 0 0,45-47-80 0 0,1 1-112 0 0,-17 20 104 0 0,-31 29 78 0 0,-5 4 8 0 0,0 0 1 0 0,1 0 0 0 0,-1 0 0 0 0,0 1-1 0 0,0-1 1 0 0,0 0 0 0 0,1 0 0 0 0,-1 0-1 0 0,0 0 1 0 0,0 0 0 0 0,0 0-1 0 0,0 0 1 0 0,0 0 0 0 0,1 0 0 0 0,-1 1-1 0 0,0-1 1 0 0,0 0 0 0 0,0 0 0 0 0,0 0-1 0 0,0 0 1 0 0,0 1 0 0 0,1-1 0 0 0,-1 0-1 0 0,0 0 1 0 0,0 0 0 0 0,0 0 0 0 0,0 1-1 0 0,0-1 1 0 0,0 0 0 0 0,0 0 0 0 0,0 0-1 0 0,0 1 1 0 0,0-1 0 0 0,0 0 0 0 0,0 0-1 0 0,0 0 1 0 0,0 1 0 0 0,0-1 0 0 0,0 0-1 0 0,0 0 1 0 0,0 0 0 0 0,0 0-1 0 0,0 1 1 0 0,0-1 0 0 0,-1 0 0 0 0,0 8 5 0 0,-1-4-4 0 0,1 0 0 0 0,-1-1 0 0 0,0 1 0 0 0,-1-1 0 0 0,1 1 0 0 0,-4 3 0 0 0,-2 5 16 0 0,2-5 64 0 0,1 0-1 0 0,-13 11 1 0 0,2-2 107 0 0,-36 32 394 0 0,50-46-559 0 0,-1 0 0 0 0,1-1 0 0 0,0 1 0 0 0,-1 0-1 0 0,1-1 1 0 0,-5 3 0 0 0,5-3 2 0 0,-1 0 0 0 0,1 0 0 0 0,0 0 0 0 0,0 0 0 0 0,0 1 0 0 0,0-1 0 0 0,0 1 0 0 0,1-1 0 0 0,-3 3 0 0 0,-2 0 161 0 0,9-9-47 0 0,26-28-85 0 0,16-8-17 0 0,115-109-1080 0 0,-133 121 796 0 0,-18 18 161 0 0,2 0 0 0 0,0 0 0 0 0,0 1 1 0 0,14-9-1 0 0,6-2 39 0 0,26-15 42 0 0,-57 35 4 0 0,1 1 1 0 0,-1 0-1 0 0,1-1 0 0 0,-1 1 1 0 0,1 0-1 0 0,-1 0 0 0 0,1-1 0 0 0,-1 1 1 0 0,1 0-1 0 0,-1 0 0 0 0,1 0 0 0 0,-1 0 1 0 0,1 0-1 0 0,-1-1 0 0 0,1 1 0 0 0,0 0 1 0 0,-1 0-1 0 0,1 0 0 0 0,-1 1 0 0 0,1-1 1 0 0,0 0-1 0 0,-1 0-6 0 0,0 1 0 0 0,1-1 1 0 0,-1 0-1 0 0,0 1 0 0 0,0-1 0 0 0,0 0 0 0 0,0 1 1 0 0,0-1-1 0 0,0 0 0 0 0,1 1 0 0 0,-1-1 0 0 0,0 0 1 0 0,0 1-1 0 0,0-1 0 0 0,0 1 0 0 0,0-1 0 0 0,0 0 1 0 0,-1 1-1 0 0,1-1 0 0 0,0 0 0 0 0,0 1 0 0 0,0 0 1 0 0,-11 22 16 0 0,6-15 141 0 0,-1-1-1 0 0,-10 12 1 0 0,-4 5 211 0 0,-40 47 652 0 0,-33 40 108 0 0,99-119-987 0 0,12-20-32 0 0,22-18-407 0 0,-19 21-61 0 0,0 2 0 0 0,2 0 0 0 0,34-27 0 0 0,21-14-327 0 0,-62 50 651 0 0,-13 11 32 0 0,0 1 1 0 0,0-1-1 0 0,0 1 0 0 0,0-1 1 0 0,1 1-1 0 0,4-2 0 0 0,-8 4 10 0 0,0 0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0,0 0 0 0 0,0 1 0 0 0,0-1 0 0 0,1 0 0 0 0,-1 0 0 0 0,0 0 0 0 0,0 0 0 0 0,0 0 0 0 0,0 0 0 0 0,0 0 0 0 0,0 0 0 0 0,0 0 0 0 0,1 0 0 0 0,-1 0 0 0 0,0 0 0 0 0,0 0 0 0 0,0 0 0 0 0,0 0 0 0 0,0 1 0 0 0,0-1 0 0 0,1 0 0 0 0,-1 0 0 0 0,0 0 0 0 0,0 0 0 0 0,0-1 0 0 0,0 1 0 0 0,0 0 0 0 0,0 0 0 0 0,1 0 0 0 0,-1 0 0 0 0,0 0 0 0 0,0 0 0 0 0,0 0 0 0 0,0 0 0 0 0,-4 8-13 0 0,-93 113 874 0 0,48-58-509 0 0,28-37-215 0 0,-65 88 517 0 0,69-94-511 0 0,13-16-109 0 0,0 0 0 0 0,1 0 0 0 0,0 1 0 0 0,-4 6 0 0 0,5-5-32 0 0,5-6 13 0 0,3-4 22 0 0,63-71-747 0 0,-47 49 181 0 0,2 2-1 0 0,28-23 1 0 0,32-34-267 0 0,-62 57 622 0 0,-13 15 0 0 0,0 0 0 0 0,10-14 0 0 0,-11 11-50 0 0,-7 11 106 0 0,-2 2 14 0 0,-16 17 68 0 0,-49 42 1304 0 0,-96 115-1 0 0,102-106-1056 0 0,32-37 209 0 0,-30 44 0 0 0,58-75-340 0 0,10-13-85 0 0,-8 10-18 0 0,160-189-3205 0 0,-129 149 2415 0 0,-4 7 78 0 0,-2-2 1 0 0,26-44-1 0 0,-53 80 741 0 0,0 1 0 0 0,1-1 0 0 0,-1 1 0 0 0,0-1 0 0 0,1 1-1 0 0,-1-1 1 0 0,0 0 0 0 0,0 1 0 0 0,1-1 0 0 0,-1 0 0 0 0,0 1 0 0 0,0-1 0 0 0,0 0 0 0 0,0 1 0 0 0,0-1 0 0 0,0 0 0 0 0,0 1-1 0 0,0-1 1 0 0,0 0 0 0 0,0 0 0 0 0,0 1 6 0 0,-1 0-1 0 0,1 0 1 0 0,0-1-1 0 0,-1 1 1 0 0,1 0-1 0 0,-1 0 1 0 0,1 0-1 0 0,0 0 1 0 0,-1 0 0 0 0,1 0-1 0 0,0 0 1 0 0,-1 0-1 0 0,1 0 1 0 0,0 0-1 0 0,-1 0 1 0 0,1 0-1 0 0,-1 0 1 0 0,1 0-1 0 0,0 0 1 0 0,-1 0-1 0 0,1 0 1 0 0,0 0-1 0 0,-1 0 1 0 0,0 1 0 0 0,-25 12 810 0 0,12-1-208 0 0,0-1 1 0 0,1 2 0 0 0,-21 24 0 0 0,9-9 276 0 0,-53 63-385 0 0,-32 31-482 0 0,52-60 934 0 0,49-53-584 0 0,14-13-87 0 0,15-17-196 0 0,-13 11-156 0 0,0 0 0 0 0,0 1-1 0 0,17-15 1 0 0,-10 10-312 0 0,21-27 0 0 0,-6 6-165 0 0,-13 17 22 0 0,13-22 1 0 0,2-4-135 0 0,-20 30 265 0 0,16-31 1 0 0,-18 28 45 0 0,-8 16 288 0 0,-1 0 1 0 0,1 0-1 0 0,-1-1 0 0 0,1 1 1 0 0,-1 0-1 0 0,0 0 1 0 0,1-1-1 0 0,-1 1 1 0 0,0 0-1 0 0,0-1 1 0 0,0 1-1 0 0,0 0 1 0 0,0-1-1 0 0,0 1 1 0 0,0 0-1 0 0,0-1 1 0 0,-1 1-1 0 0,0-3 1 0 0,-1 4-18 0 0,1 0 1 0 0,-1 0 0 0 0,0 0-1 0 0,1 0 1 0 0,-1 1 0 0 0,1-1-1 0 0,-1 0 1 0 0,0 1 0 0 0,-1 0-1 0 0,-2 2 154 0 0,-1-1-1 0 0,1 2 0 0 0,0-1 1 0 0,1 1-1 0 0,-1-1 1 0 0,-4 6-1 0 0,-7 5 389 0 0,4-4-144 0 0,2 0 0 0 0,-11 13-1 0 0,-5 5 170 0 0,1-1-98 0 0,18-18-278 0 0,-1 0-1 0 0,-13 11 0 0 0,3-3 61 0 0,16-13-137 0 0,-1-1 0 0 0,0-1 0 0 0,0 1 0 0 0,0 0-1 0 0,0-1 1 0 0,-4 3 0 0 0,6-4-35 0 0,1-1 0 0 0,-1 0-1 0 0,1 1 1 0 0,-1-1 0 0 0,1 0-1 0 0,-1 1 1 0 0,1-1 0 0 0,-1 1 0 0 0,1-1-1 0 0,0 1 1 0 0,-1 0 0 0 0,1-1-1 0 0,-1 1 1 0 0,1-1 0 0 0,0 2-1 0 0,-5 5-1 0 0,5-7-6 0 0,0 0-1 0 0,0 0 1 0 0,0 0-1 0 0,0 0 1 0 0,0 0-1 0 0,1 0 1 0 0,-1 0-1 0 0,0 0 1 0 0,0 0 0 0 0,0 0-1 0 0,0-1 1 0 0,0 1-1 0 0,0 0 1 0 0,0 0-1 0 0,0 0 1 0 0,0 0-1 0 0,0 0 1 0 0,1 0-1 0 0,-1 0 1 0 0,0 0-1 0 0,0 1 1 0 0,0-1-1 0 0,0 0 1 0 0,0 0-1 0 0,0 0 1 0 0,0 0 0 0 0,0 0-1 0 0,0 0 1 0 0,0 0-1 0 0,1 0 1 0 0,-1 0-1 0 0,0 0 1 0 0,0 0-1 0 0,0 0 1 0 0,0 0-1 0 0,0 0 1 0 0,0 0-1 0 0,0 0 1 0 0,0 0-1 0 0,0 0 1 0 0,0 1-1 0 0,0-1 1 0 0,0 0 0 0 0,0 0-1 0 0,0 0 1 0 0,0 0-1 0 0,0 0 1 0 0,0 0-1 0 0,0 0 1 0 0,0 0-1 0 0,0 0 1 0 0,0 0-1 0 0,0 1 1 0 0,0-1-1 0 0,0 0 1 0 0,0 0-1 0 0,0 0 1 0 0,0 0-1 0 0,0 0 1 0 0,0 0 0 0 0,0 0-1 0 0,0 0 1 0 0,0 0-1 0 0,0 0 1 0 0,0 1-1 0 0,8-4-101 0 0,-4 1 54 0 0,-3 1 34 0 0,0 0 1 0 0,0 0 0 0 0,0 0-1 0 0,0 0 1 0 0,1 0-1 0 0,-1 1 1 0 0,0-1-1 0 0,1 0 1 0 0,-1 1 0 0 0,3-1-1 0 0,17-8-177 0 0,-11 4 97 0 0,-10 5 92 0 0,1 0 1 0 0,-1-1 0 0 0,0 1 0 0 0,0 0 0 0 0,0 0-1 0 0,0 0 1 0 0,0 0 0 0 0,0-1 0 0 0,0 1 0 0 0,1 0-1 0 0,-1 0 1 0 0,0 0 0 0 0,0 0 0 0 0,0 0-1 0 0,0-1 1 0 0,1 1 0 0 0,-1 0 0 0 0,0 0 0 0 0,0 0-1 0 0,0 0 1 0 0,1 0 0 0 0,-1 0 0 0 0,0 0 0 0 0,0 0-1 0 0,0 0 1 0 0,1 0 0 0 0,-1 0 0 0 0,0 0 0 0 0,0 0-1 0 0,0 0 1 0 0,1 0 0 0 0,-1 0 0 0 0,0 0 0 0 0,0 0-1 0 0,1 0 1 0 0,-1 0 0 0 0,0 0 0 0 0,0 0-1 0 0,0 0 1 0 0,0 0 0 0 0,1 0 0 0 0,-1 1 0 0 0,0-1-1 0 0,0 0 1 0 0,0 0 0 0 0,0 0 0 0 0,1 0 0 0 0,-1 0-1 0 0,0 1 1 0 0,0-1 0 0 0,0 0 0 0 0,0 0 0 0 0,0 0-1 0 0,0 0 1 0 0,1 1 0 0 0,-1-1 0 0 0,0 0-1 0 0,0 0 1 0 0,0 0 0 0 0,0 1 0 0 0,0-1 0 0 0,0 0-1 0 0,0 0 1 0 0,0 1 0 0 0,0-1 0 0 0,0 0 0 0 0,0 0-1 0 0,0 1 1 0 0,0 1 4 0 0,0 0 0 0 0,0 0 0 0 0,0 0 0 0 0,0 0 1 0 0,-1 0-1 0 0,1 0 0 0 0,0 0 0 0 0,-1 0 0 0 0,0 0 0 0 0,1 0 0 0 0,-1 0 0 0 0,0 0 0 0 0,0 0 0 0 0,0-1 0 0 0,0 1 0 0 0,-2 2 0 0 0,-3 4 36 0 0,-1-2 0 0 0,-10 11 0 0 0,0-1 80 0 0,-27 23 1099 0 0,29-27-847 0 0,13-11-315 0 0,0 0 0 0 0,0 0 0 0 0,0 0 0 0 0,1 1 0 0 0,-1-1 0 0 0,0 1 0 0 0,-1 1 0 0 0,-7 4 273 0 0,11-7-328 0 0,-1 0 0 0 0,1 1 0 0 0,-1-1 0 0 0,1 0 1 0 0,-1 0-1 0 0,1 0 0 0 0,-1 0 0 0 0,1 1 1 0 0,-1-1-1 0 0,1 0 0 0 0,0 0 0 0 0,-1 0 1 0 0,1 0-1 0 0,-1 0 0 0 0,1 0 0 0 0,0-1 1 0 0,-1 1-1 0 0,1 0 0 0 0,-1 0 0 0 0,1 0 0 0 0,-1 0 1 0 0,1-1-1 0 0,0 1 0 0 0,-1 0-4 0 0,3-2-21 0 0,0 1 0 0 0,0-1 0 0 0,-1 0 0 0 0,1 0 0 0 0,-1 0 0 0 0,1 0 0 0 0,-1 0 0 0 0,3-3 0 0 0,9-9 14 0 0,80-63-1136 0 0,-85 70 886 0 0,-6 5 121 0 0,-1-1 0 0 0,1 1 0 0 0,1 0-1 0 0,-1 0 1 0 0,6-3 0 0 0,-9 5 42 0 0,-9 11-10 0 0,-24 30 48 0 0,-19 21 940 0 0,20-22-276 0 0,11-13-280 0 0,-11 19 476 0 0,31-45-757 0 0,1-1-37 0 0,0 0 1 0 0,-1 1-1 0 0,1-1 1 0 0,0 0-1 0 0,0 0 1 0 0,-1 1-1 0 0,1-1 1 0 0,0 0-1 0 0,0 1 1 0 0,0-1-1 0 0,-1 0 1 0 0,1 1-1 0 0,0-1 1 0 0,0 0-1 0 0,0 1 1 0 0,0-1-1 0 0,0 0 1 0 0,0 1-1 0 0,0-1 1 0 0,0 0-1 0 0,0 1 1 0 0,0-1-1 0 0,0 0 1 0 0,0 1 0 0 0,0-1-1 0 0,0 0 1 0 0,0 1-1 0 0,0-1 1 0 0,0 1-1 0 0,0-1 1 0 0,0 0-1 0 0,0 1 1 0 0,1-1-1 0 0,0 0-2 0 0,1 0 1 0 0,-1-1-1 0 0,1 1 0 0 0,-1 0 0 0 0,0-1 1 0 0,1 1-1 0 0,-1-1 0 0 0,1 0 0 0 0,-1 0 0 0 0,0 1 1 0 0,2-2-1 0 0,60-45-57 0 0,-37 28 46 0 0,-17 12-86 0 0,-1 1-1 0 0,10-10 1 0 0,-1 0-302 0 0,36-27 1 0 0,-53 43 375 0 0,0-1 0 0 0,1 1 0 0 0,-1 0 0 0 0,1 0 1 0 0,-1 0-1 0 0,0-1 0 0 0,1 1 0 0 0,-1 0 1 0 0,0 0-1 0 0,1-1 0 0 0,-1 1 0 0 0,0 0 1 0 0,1-1-1 0 0,-1 1 0 0 0,0 0 0 0 0,1-1 1 0 0,-1 1-1 0 0,0 0 0 0 0,0-1 0 0 0,0 1 1 0 0,1-1-1 0 0,-1 1 0 0 0,0-1 0 0 0,0 0 1 0 0,-1 2-2 0 0,0-1 0 0 0,1 0 1 0 0,-1 1-1 0 0,0-1 1 0 0,0 1-1 0 0,1-1 1 0 0,-1 1-1 0 0,0 0 1 0 0,1-1-1 0 0,-1 1 1 0 0,0 0-1 0 0,1-1 0 0 0,-1 2 1 0 0,-101 134 128 0 0,51-67 453 0 0,33-44-283 0 0,-6 10 46 0 0,18-25-302 0 0,5-9-14 0 0,0 0 1 0 0,0 0-1 0 0,0 0 0 0 0,1 0 1 0 0,-1 0-1 0 0,0 1 1 0 0,1-1-1 0 0,-1 0 0 0 0,1 1 1 0 0,-1-1-1 0 0,1 0 0 0 0,0 1 1 0 0,-1-1-1 0 0,1 0 0 0 0,0 1 1 0 0,0 1-1 0 0,0-2 66 0 0,3-2-68 0 0,1 1 0 0 0,-1-1 0 0 0,1 0 1 0 0,-1 0-1 0 0,0 0 0 0 0,0 0 0 0 0,0 0 0 0 0,1-1 1 0 0,-1 1-1 0 0,-1-1 0 0 0,1 0 0 0 0,5-3 0 0 0,4-6-168 0 0,17-17-1 0 0,-9 8-71 0 0,-9 8 43 0 0,0 0 0 0 0,-1 0 0 0 0,15-24 0 0 0,-20 28 113 0 0,-4 5 21 0 0,1 0-1 0 0,0 0 1 0 0,0 0-1 0 0,1 0 1 0 0,3-3-1 0 0,-2-2-197 0 0,-3 6 45 0 0,-1 6 90 0 0,-18 19-171 0 0,-1 10 645 0 0,-2 0-1 0 0,-25 30 0 0 0,40-54-313 0 0,-6 8 296 0 0,2 1 0 0 0,0 0 0 0 0,1 0-1 0 0,-11 37 1 0 0,19-48-245 0 0,5-6-32 0 0,8-6 19 0 0,-10 4-58 0 0,3-2-19 0 0,0-1 1 0 0,0 1-1 0 0,0-1 0 0 0,0-1 0 0 0,0 1 0 0 0,3-6 0 0 0,7-5-17 0 0,64-76-602 0 0,-59 66 400 0 0,-2 2-63 0 0,-10 11 9 0 0,0 2 0 0 0,19-19 1 0 0,-16 14-28 0 0,-6 8-179 0 0,-7 17 168 0 0,-7 13 486 0 0,-1-1 1 0 0,-22 37-1 0 0,-8 14 683 0 0,-10 27-14 0 0,0 4-26 0 0,49-102-805 0 0,0-1-1 0 0,1 1 0 0 0,-1-1 1 0 0,1 1-1 0 0,0-1 1 0 0,0 1-1 0 0,-1-1 0 0 0,1 1 1 0 0,0 2-1 0 0,0-4-14 0 0,1 0 0 0 0,-1 0 0 0 0,0 1 0 0 0,0-1 0 0 0,0 0 0 0 0,0 0 0 0 0,0 0 0 0 0,0 1 0 0 0,0-1 0 0 0,1 0 0 0 0,-1 0 0 0 0,0 0 0 0 0,0 0 0 0 0,0 0 0 0 0,0 1 0 0 0,1-1 0 0 0,-1 0 0 0 0,0 0 0 0 0,0 0 0 0 0,0 0 0 0 0,1 0 0 0 0,-1 0 0 0 0,0 0 0 0 0,0 0 0 0 0,1 0 0 0 0,-1 0 0 0 0,0 1 0 0 0,0-1 0 0 0,0 0 0 0 0,1 0 0 0 0,-1 0 0 0 0,0-1 0 0 0,0 1 0 0 0,1 0 0 0 0,-1 0 0 0 0,0 0 0 0 0,0 0 0 0 0,0 0 0 0 0,1 0 0 0 0,-1 0 0 0 0,0 0 0 0 0,0 0 0 0 0,0 0 0 0 0,1-1 0 0 0,-1 1 0 0 0,0 0 0 0 0,0 0 0 0 0,0 0 0 0 0,1-1 0 0 0,2-1 0 0 0,0 0 0 0 0,0-1 0 0 0,0 0 0 0 0,0 0 0 0 0,-1 0 0 0 0,5-5 0 0 0,6-8 0 0 0,38-45-183 0 0,-35 41 83 0 0,23-24-1 0 0,-25 28 104 0 0,-12 14-37 0 0,-1-1-1 0 0,1 1 1 0 0,0 0 0 0 0,0 0 0 0 0,0 0 0 0 0,0 0-1 0 0,1 0 1 0 0,-1 1 0 0 0,1-1 0 0 0,-1 0-1 0 0,4 0 1 0 0,-5 1-166 0 0,1 9-60 0 0,-3-5 248 0 0,1-1 0 0 0,-1 1 0 0 0,0-1 0 0 0,0 1 0 0 0,0-1 0 0 0,0 1 0 0 0,0-1 0 0 0,-1 0 0 0 0,-2 4 0 0 0,-3 6-68 0 0,-56 96 741 0 0,38-67-191 0 0,18-31-377 0 0,1 1-1 0 0,0 1 1 0 0,1-1 0 0 0,0 1 0 0 0,1 0-1 0 0,-3 15 1 0 0,7-27-91 0 0,0 0 0 0 0,0 0 0 0 0,0 0-1 0 0,0 0 1 0 0,0 0 0 0 0,0 1 0 0 0,0-1 0 0 0,0 0 0 0 0,0 0-1 0 0,0 0 1 0 0,0 0 0 0 0,0 0 0 0 0,0 0 0 0 0,0 1-1 0 0,0-1 1 0 0,0 0 0 0 0,0 0 0 0 0,0 0 0 0 0,1 0 0 0 0,-1 0-1 0 0,0 0 1 0 0,0 0 0 0 0,0 0 0 0 0,0 0 0 0 0,0 1-1 0 0,0-1 1 0 0,0 0 0 0 0,1 0 0 0 0,-1 0 0 0 0,0 0 0 0 0,0 0-1 0 0,0 0 1 0 0,0 0 0 0 0,0 0 0 0 0,0 0 0 0 0,1 0-1 0 0,-1 0 1 0 0,0 0 0 0 0,0 0 0 0 0,0 0 0 0 0,0 0 0 0 0,0 0-1 0 0,1 0 1 0 0,-1 0 0 0 0,0 0 0 0 0,0 0 0 0 0,0 0-1 0 0,0 0 1 0 0,0 0 0 0 0,0-1 0 0 0,1 1 0 0 0,-1 0 0 0 0,0 0-1 0 0,0 0 1 0 0,0 0 0 0 0,0 0 0 0 0,0 0 0 0 0,8-4-25 0 0,8-11-29 0 0,-8 9 59 0 0,0-1 1 0 0,-1-1 0 0 0,0 1 0 0 0,10-15 0 0 0,-11 13-108 0 0,1 1 0 0 0,14-16 1 0 0,-21 24 80 0 0,0 0 0 0 0,0 0 0 0 0,0-1-1 0 0,0 1 1 0 0,0 0 0 0 0,1 0 0 0 0,-1-1 0 0 0,0 1 0 0 0,0 0 0 0 0,0 0 0 0 0,1-1 0 0 0,-1 1 0 0 0,0 0 0 0 0,0 0-1 0 0,1 0 1 0 0,-1 0 0 0 0,0-1 0 0 0,0 1 0 0 0,1 0 0 0 0,-1 0 0 0 0,0 0 0 0 0,1 0 0 0 0,-1 0 0 0 0,0 0-1 0 0,1 0 1 0 0,-1 0 0 0 0,0 0 0 0 0,0 0 0 0 0,1 0 0 0 0,-1 0 0 0 0,0 0 0 0 0,1 0 0 0 0,-1 0 0 0 0,1 0 0 0 0,-3 11-259 0 0,-9 16 179 0 0,-13 23 45 0 0,14-31 259 0 0,2 1 1 0 0,1-1-1 0 0,-6 22 0 0 0,-3 8 117 0 0,11-31-128 0 0,4-10-115 0 0,1-7-87 0 0,1-2-48 0 0,5-26-31 0 0,-5 20 52 0 0,0 0-1 0 0,1 0 1 0 0,0 1 0 0 0,4-11-1 0 0,-1 6 18 0 0,5-9-50 0 0,-5 13-53 0 0,-8 9-95 0 0,-7 13 95 0 0,-21 48 378 0 0,11-27 222 0 0,19-32-462 0 0,-1 0 0 0 0,1 0 0 0 0,0 0 1 0 0,0 0-1 0 0,1 0 0 0 0,-1 0 0 0 0,1 6 0 0 0,-2 11-18 0 0,2-21 4 0 0,0 1-1 0 0,-1-1 0 0 0,1 0 1 0 0,0 0-1 0 0,0 1 0 0 0,0-1 1 0 0,0 0-1 0 0,0 1 0 0 0,0-1 1 0 0,0 1-1 0 0,0-1 0 0 0,0 0 1 0 0,0 1-1 0 0,0-1 0 0 0,0 0 1 0 0,0 1-1 0 0,0-1 0 0 0,0 0 1 0 0,0 1-1 0 0,0-1 0 0 0,0 0 1 0 0,0 1-1 0 0,0-1 0 0 0,1 0 1 0 0,-1 0-1 0 0,0 1 0 0 0,0-1 1 0 0,0 0-1 0 0,1 1 0 0 0,-1-1 1 0 0,0 0-1 0 0,0 0 0 0 0,1 0 1 0 0,-1 1-1 0 0,0-1 0 0 0,0 0 1 0 0,1 0-1 0 0,-1 0 1 0 0,0 1-1 0 0,1-1 0 0 0,-1 0 1 0 0,0 0-1 0 0,1 0 0 0 0,-1 0 1 0 0,0 0-1 0 0,1 0 0 0 0,-1 0 1 0 0,0 0-1 0 0,1 0 0 0 0,10-4 175 0 0,-7 1-151 0 0,-1-1 0 0 0,0 1 1 0 0,0-1-1 0 0,0 0 1 0 0,1-4-1 0 0,6-6 18 0 0,-6 8-44 0 0,-1 1-1 0 0,0-1 1 0 0,3-8-1 0 0,5-9-206 0 0,20-37-597 0 0,-22 42 601 0 0,-8 15 132 0 0,1 0 1 0 0,0-1-1 0 0,-1 1 0 0 0,1 0 1 0 0,3-3-1 0 0,-2 2-215 0 0,-4 3 2 0 0,0 1 278 0 0,1 1-1 0 0,-1-1 1 0 0,1 0 0 0 0,-1 1-1 0 0,1-1 1 0 0,-1 1-1 0 0,1-1 1 0 0,0 1 0 0 0,-1 0-1 0 0,1-1 1 0 0,0 1 0 0 0,-1-1-1 0 0,1 1 1 0 0,0 0 0 0 0,-1 0-1 0 0,-7 21 75 0 0,-16 28 0 0 0,-2 6 342 0 0,-9 23 316 0 0,34-77-682 0 0,0 0-1 0 0,0 0 1 0 0,0 0-1 0 0,1 0 1 0 0,-1 0 0 0 0,1 0-1 0 0,0 0 1 0 0,-1 5-1 0 0,10-19 53 0 0,18-30-96 0 0,6-8-198 0 0,-9 12-316 0 0,-18 30 351 0 0,-6 8 151 0 0,1-1 1 0 0,-1 1-1 0 0,0 0 0 0 0,1-1 1 0 0,-1 1-1 0 0,0-1 1 0 0,1 1-1 0 0,-1-1 0 0 0,0 1 1 0 0,0-1-1 0 0,1 1 0 0 0,-1-1 1 0 0,0 1-1 0 0,0-1 1 0 0,0 1-1 0 0,0-1 0 0 0,0 1 1 0 0,1-2-1 0 0,-12 16-124 0 0,4-6 125 0 0,0 1 0 0 0,1-1 0 0 0,0 1 0 0 0,0 0 0 0 0,1 1-1 0 0,-7 15 1 0 0,-11 20 209 0 0,11-23-60 0 0,8-15-60 0 0,0 0-1 0 0,0 0 1 0 0,-6 7-1 0 0,4-4 36 0 0,6-9-86 0 0,-1 0-1 0 0,1 1 1 0 0,-1-1-1 0 0,1 0 1 0 0,-1 0-1 0 0,0 0 1 0 0,0 1-1 0 0,0-1 1 0 0,1 0 0 0 0,-1 0-1 0 0,0 0 1 0 0,0 0-1 0 0,0-1 1 0 0,-1 1-1 0 0,1 0 1 0 0,0 0-1 0 0,-2 0 1 0 0,3-9 46 0 0,1 2-73 0 0,1 0 0 0 0,0 1 0 0 0,0 0 0 0 0,4-9 0 0 0,2-5 0 0 0,3-6-130 0 0,23-40-1 0 0,-10 21-184 0 0,-6 14 37 0 0,-13 23 166 0 0,0-1 0 0 0,-1 0-1 0 0,0 0 1 0 0,0 0 0 0 0,3-9-1 0 0,-7 17-7 0 0,-1 1 106 0 0,0 0 0 0 0,0 1 0 0 0,1-1-1 0 0,-1 0 1 0 0,0 0 0 0 0,0 0 0 0 0,-1 1 0 0 0,1-1-1 0 0,-2 1 1 0 0,-2 2-30 0 0,-18 26 436 0 0,-39 62 1 0 0,40-58 120 0 0,16-25-431 0 0,1 0 0 0 0,0 1 0 0 0,1-1-1 0 0,-1 1 1 0 0,-2 11 0 0 0,7-15-32 0 0,5-6-42 0 0,2-6-13 0 0,1-5 7 0 0,11-20 0 0 0,-3 2-71 0 0,6-14-104 0 0,-7 12-81 0 0,23-53-595 0 0,-6 7 478 0 0,-30 75 371 0 0,-1-1 0 0 0,0 0 0 0 0,0 0 0 0 0,-1 0 0 0 0,1 0 0 0 0,0-6 0 0 0,-1 4 0 0 0,-4 7 0 0 0,-1 6 0 0 0,5-7 0 0 0,-39 47 79 0 0,-28 52 842 0 0,61-91-809 0 0,1-1-1 0 0,-6 14 1 0 0,-5 8 49 0 0,-12 22-62 0 0,24-44-56 0 0,4-8-42 0 0,0 0 1 0 0,1 0 0 0 0,-1 0-1 0 0,0 0 1 0 0,0 0 0 0 0,0 0-1 0 0,0 0 1 0 0,0 0 0 0 0,0 0-1 0 0,0 0 1 0 0,0 0 0 0 0,0 0 0 0 0,0 0-1 0 0,1 0 1 0 0,-1 0 0 0 0,0 0-1 0 0,0 0 1 0 0,0 0 0 0 0,0 0-1 0 0,0 0 1 0 0,0 0 0 0 0,0 0-1 0 0,0 0 1 0 0,0 0 0 0 0,0 0-1 0 0,0 0 1 0 0,1 0 0 0 0,-1 0 0 0 0,0 0-1 0 0,0 1 1 0 0,0-1 0 0 0,0 0-1 0 0,0 0 1 0 0,0 0 0 0 0,0 0-1 0 0,0 0 1 0 0,0 0 0 0 0,0 0-1 0 0,0 0 1 0 0,0 0 0 0 0,0 0 0 0 0,0 0-1 0 0,0 1 1 0 0,0-1 0 0 0,0 0-1 0 0,0 0 1 0 0,0 0 0 0 0,0 0-1 0 0,0 0 1 0 0,6-5 20 0 0,94-172 33 0 0,-78 136-116 0 0,32-79-194 0 0,-41 91 190 0 0,10-39 1 0 0,-6 18-36 0 0,-17 48-60 0 0,0 2 150 0 0,0 0 0 0 0,0 0 0 0 0,0 0 0 0 0,0 0 1 0 0,0-1-1 0 0,-1 1 0 0 0,1 0 0 0 0,0 0 0 0 0,0 0 1 0 0,0 0-1 0 0,0 0 0 0 0,-1 0 0 0 0,1 0 0 0 0,0-1 1 0 0,0 1-1 0 0,0 0 0 0 0,0 0 0 0 0,-1 0 0 0 0,1 0 1 0 0,0 0-1 0 0,0 0 0 0 0,0 0 0 0 0,-1 0 0 0 0,1 0 1 0 0,0 0-1 0 0,0 0 0 0 0,0 0 0 0 0,-1 0 0 0 0,1 0 1 0 0,0 0-1 0 0,0 0 0 0 0,0 0 0 0 0,0 1 0 0 0,-1-1 1 0 0,1 0-1 0 0,0 0 0 0 0,0 0 0 0 0,0 0 0 0 0,0 0 1 0 0,-1 0-1 0 0,1 0 0 0 0,0 1 0 0 0,0-1 0 0 0,0 0 1 0 0,0 0-1 0 0,0 0 0 0 0,0 0 0 0 0,-1 0 0 0 0,1 1 1 0 0,0-1-1 0 0,0 0 0 0 0,0 0 0 0 0,0 0 1 0 0,0 1-1 0 0,-7 8-94 0 0,-10 16 44 0 0,-5 9 117 0 0,-9 30 385 0 0,-53 79 0 0 0,40-66-491 0 0,42-74 71 0 0,0 0 1 0 0,1 0-1 0 0,-1 0 1 0 0,1 1-1 0 0,-2 5 1 0 0,1-3 47 0 0,2-5 10 0 0,6-4 0 0 0,-4 1-78 0 0,0 0 0 0 0,0 0-1 0 0,0 0 1 0 0,0-1 0 0 0,-1 1 0 0 0,1-1-1 0 0,2-4 1 0 0,6-9 38 0 0,102-153-976 0 0,-75 108 349 0 0,-5 1 229 0 0,4-5 81 0 0,-16 33 283 0 0,23-47-1 0 0,-35 58-96 0 0,-8 21 91 0 0,0 0 0 0 0,0 0-1 0 0,-1 0 1 0 0,1 0-1 0 0,0 0 1 0 0,0 1 0 0 0,0-1-1 0 0,0 0 1 0 0,0 0 0 0 0,0 0-1 0 0,0 0 1 0 0,0 0 0 0 0,0 0-1 0 0,0 0 1 0 0,0 0-1 0 0,-1 0 1 0 0,1 0 0 0 0,0 0-1 0 0,0 0 1 0 0,0 0 0 0 0,0 0-1 0 0,0 0 1 0 0,0 0 0 0 0,0 0-1 0 0,0 0 1 0 0,0 0 0 0 0,0 0-1 0 0,-1 0 1 0 0,1 0-1 0 0,0-1 1 0 0,0 1 0 0 0,0 0-1 0 0,0 0 1 0 0,0 0 0 0 0,0 0-1 0 0,0 0 1 0 0,0 0 0 0 0,0 0-1 0 0,0 0 1 0 0,0 0 0 0 0,0 0-1 0 0,0 0 1 0 0,0 0-1 0 0,0 0 1 0 0,0 0 0 0 0,0-1-1 0 0,-1 1 1 0 0,1 0 0 0 0,0 0-1 0 0,0 0 1 0 0,0 0 0 0 0,0 0-1 0 0,0 0 1 0 0,0 0 0 0 0,0 0-1 0 0,-6 4 5 0 0,-18 29 246 0 0,1 0 1 0 0,2 1-1 0 0,1 1 0 0 0,2 1 0 0 0,-26 72 1 0 0,2-3 21 0 0,32-82-230 0 0,8-19-2 0 0,0 1 0 0 0,0 0 0 0 0,0-1 0 0 0,1 1 0 0 0,-1 0 0 0 0,1 0 0 0 0,-1 10 0 0 0,16-26 24 0 0,19-34-132 0 0,-23 33 31 0 0,0-1 0 0 0,-1-1 0 0 0,13-26 0 0 0,8-33-32 0 0,23-53-86 0 0,18-27 275 0 0,-54 115-112 0 0,-16 35-11 0 0,0 2-3 0 0,-1 1 1 0 0,1-1 0 0 0,-1 0-1 0 0,0 1 1 0 0,0-1 0 0 0,1 0 0 0 0,-1 0-1 0 0,0 1 1 0 0,0-1 0 0 0,0 0 0 0 0,0 0-1 0 0,0 1 1 0 0,0-1 0 0 0,0 0-1 0 0,0-1 1 0 0,0 1-109 0 0,-6 5-76 0 0,2 0 144 0 0,1 0 0 0 0,0 0 0 0 0,0 0 0 0 0,-2 5 0 0 0,-10 12-100 0 0,-36 47 202 0 0,31-35 9 0 0,17-25-63 0 0,-1-1 1 0 0,0 0-1 0 0,-10 12 1 0 0,-14 20 108 0 0,21-28-24 0 0,0 0 1 0 0,-10 9-1 0 0,10-14 66 0 0,5-11-18 0 0,6-11-53 0 0,-4 16-84 0 0,22-54 150 0 0,-3 7-232 0 0,24-67-732 0 0,3-8-112 0 0,4-12 702 0 0,-49 132 219 0 0,0 0 0 0 0,0 0 1 0 0,-1-1-1 0 0,1 1 0 0 0,-1 0 1 0 0,1-1-1 0 0,-1-2 0 0 0,0 4 7 0 0,0 1 0 0 0,0 0 0 0 0,0 0 0 0 0,0 0 0 0 0,0 0 0 0 0,0-1 0 0 0,1 1 0 0 0,-1 0 0 0 0,0 0 0 0 0,0 0-1 0 0,0 0 1 0 0,0-1 0 0 0,0 1 0 0 0,0 0 0 0 0,-1 0 0 0 0,1 0 0 0 0,0 0 0 0 0,0-1 0 0 0,0 1 0 0 0,0 0 0 0 0,0 0 0 0 0,0 0 0 0 0,0 0 0 0 0,0-1-1 0 0,0 1 1 0 0,0 0 0 0 0,0 0 0 0 0,-1 0 0 0 0,1 0 0 0 0,0 0 0 0 0,0 0 0 0 0,0-1 0 0 0,0 1 0 0 0,0 0 0 0 0,0 0 0 0 0,-1 0 0 0 0,1 0 0 0 0,0 0-1 0 0,0 0 1 0 0,0 0 0 0 0,0 0 0 0 0,-1 0 0 0 0,1 0 0 0 0,0 0 0 0 0,0 0 0 0 0,0 0 0 0 0,0 0 0 0 0,-1 0 0 0 0,1 0 0 0 0,0 0 0 0 0,0 0 0 0 0,0 0-1 0 0,0 0 1 0 0,-1 0 0 0 0,1 0 0 0 0,0 0 0 0 0,0 0 0 0 0,0 0 0 0 0,0 0 0 0 0,-1 0 0 0 0,-5 5 22 0 0,-7 9 167 0 0,8-9-111 0 0,1 0-1 0 0,-1 1 0 0 0,1-1 0 0 0,-5 9 1 0 0,-6 9 158 0 0,12-18-162 0 0,-1 0 1 0 0,1 0-1 0 0,-5 10 0 0 0,1 0 69 0 0,6-12-97 0 0,-1 1 0 0 0,1-1 0 0 0,-1 0 0 0 0,1 0 0 0 0,0 1 0 0 0,-1 5 0 0 0,-1-1 215 0 0,7-13 105 0 0,34-41-353 0 0,-15 18-13 0 0,2-6 0 0 0,0-1 0 0 0,22-44 0 0 0,-31 50 0 0 0,21-46 0 0 0,-30 52 0 0 0,-6 14 0 0 0,-4 8 0 0 0,-2 5 0 0 0,-24 42-233 0 0,-8 13 176 0 0,-21 23 3 0 0,-9 4 358 0 0,24-15-208 0 0,39-64-93 0 0,0 1 24 0 0,4-8-24 0 0,0 0 0 0 0,0 0 0 0 0,0 0 0 0 0,0 0 0 0 0,0-1 0 0 0,0 1 0 0 0,0 0 0 0 0,0 0 0 0 0,0 0-1 0 0,0 0 1 0 0,0 0 0 0 0,0 0 0 0 0,-1 0 0 0 0,1 0 0 0 0,0 0 0 0 0,0 0 0 0 0,0 0 0 0 0,0 0 0 0 0,0 0-1 0 0,0 0 1 0 0,0 0 0 0 0,0 0 0 0 0,0 0 0 0 0,0 0 0 0 0,0 0 0 0 0,0 0 0 0 0,0 0 0 0 0,0 0 0 0 0,0 0-1 0 0,0-1 1 0 0,-1 1 0 0 0,1 0 0 0 0,0 0 0 0 0,0 0 0 0 0,0 0 0 0 0,0 0 0 0 0,0 0 0 0 0,0 1 0 0 0,0-1 0 0 0,0 0-1 0 0,0 0 1 0 0,0 0 0 0 0,0 0 0 0 0,0 0 0 0 0,0 0 0 0 0,0 0 0 0 0,0 0 0 0 0,-1 0 0 0 0,1 0 0 0 0,0 0-1 0 0,0 0 1 0 0,0 0 0 0 0,0 0 0 0 0,0 0 0 0 0,0 0 0 0 0,0 0 0 0 0,0 0 0 0 0,0 0 0 0 0,0 0 0 0 0,0 0-1 0 0,0 0 1 0 0,0 0 0 0 0,0 1 0 0 0,0-3 5 0 0,1 1 1 0 0,-1-1-1 0 0,1 1 0 0 0,-1-1 0 0 0,1 1 1 0 0,-1 0-1 0 0,1-1 0 0 0,0 1 0 0 0,0 0 1 0 0,0 0-1 0 0,0-1 0 0 0,1 0 0 0 0,6-10 45 0 0,0-3-59 0 0,1 1-1 0 0,15-21 1 0 0,3-3-199 0 0,5-8 73 0 0,8-12 150 0 0,24-44 48 0 0,-26 40-66 0 0,-20 34 0 0 0,-13 22 4 0 0,-4 5-1 0 0,0 0 1 0 0,0 0-1 0 0,0-1 1 0 0,0 1 0 0 0,0 0-1 0 0,-1-1 1 0 0,1 1-1 0 0,0-1 1 0 0,-1 1-1 0 0,1-1 1 0 0,-1 1-1 0 0,1-1 1 0 0,-1 1 0 0 0,0-1-1 0 0,0 0 1 0 0,1-2-1 0 0,-9 17 125 0 0,-16 31-142 0 0,1 8-188 0 0,-2 9 152 0 0,9-15-368 0 0,6-23-1544 0 0,-12 8-8098 0 0,10-15 3572 0 0,6-7 5050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07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2095 0 0,'23'27'8988'0'0,"-20"-21"-9056"0"0,-2-5 458 0 0,12 17 1722 0 0,-11-15-2086 0 0,0-1 0 0 0,-1 0 0 0 0,1 1 0 0 0,0-1 0 0 0,-1 1 0 0 0,0 0 0 0 0,0-1 0 0 0,0 1 0 0 0,0 0 0 0 0,0 0 1 0 0,0 0-1 0 0,-1-1 0 0 0,1 1 0 0 0,-1 0 0 0 0,0 5 0 0 0,2 7 133 0 0,4 41-970 0 0,-6-42-1190 0 0,0 10-787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07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6911 0 0,'0'0'528'0'0,"5"7"2367"0"0,1-6-2172 0 0</inkml:trace>
  <inkml:trace contextRef="#ctx0" brushRef="#br0" timeOffset="1">46 90 13840 0 0,'3'-2'56'0'0,"9"-2"230"0"0,-10 3-227 0 0,1 0 1 0 0,-1 0-1 0 0,0 0 0 0 0,1 0 1 0 0,-1 0-1 0 0,4-3 0 0 0,14-7 114 0 0,30-5-390 0 0,-48 15 73 0 0,0 1 1 0 0,0-1-1 0 0,0 0 1 0 0,0 1 0 0 0,0-1-1 0 0,0 0 1 0 0,0 0-1 0 0,0-1 1 0 0,2-1 0 0 0,13-26-11350 0 0,-14 22 10410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08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12 528 5759 0 0,'-12'-13'7010'0'0,"40"23"-6168"0"0,-8-5-678 0 0,-2-1-34 0 0,28 3 0 0 0,5 0 192 0 0,-1 2-1 0 0,83 26 0 0 0,-70-15-35 0 0,34 10 348 0 0,-94-29-588 0 0,1-1 0 0 0,-1 1 0 0 0,0-1-1 0 0,1 0 1 0 0,-1 1 0 0 0,1-2 0 0 0,-1 1 0 0 0,5-1 0 0 0,-7 1-30 0 0,0-1 1 0 0,1 1 0 0 0,-1 0 0 0 0,0-1 0 0 0,0 1-1 0 0,0-1 1 0 0,0 0 0 0 0,0 1 0 0 0,0-1 0 0 0,0 0-1 0 0,-1 1 1 0 0,1-1 0 0 0,0 0 0 0 0,0 0 0 0 0,0 0 0 0 0,-1 0-1 0 0,1 0 1 0 0,-1 0 0 0 0,1 0 0 0 0,0 0 0 0 0,-1 0-1 0 0,0 0 1 0 0,1 0 0 0 0,-1 0 0 0 0,0 0 0 0 0,1 0 0 0 0,-1-1-1 0 0,0 1 1 0 0,0 0 0 0 0,0 0 0 0 0,0 0 0 0 0,0 0-1 0 0,0-2 1 0 0,-1 2-2 0 0,1-1-1 0 0,0 1 0 0 0,-1-1 1 0 0,1 1-1 0 0,-1-1 0 0 0,0 1 1 0 0,1 0-1 0 0,-1-1 0 0 0,0 1 0 0 0,0 0 1 0 0,0 0-1 0 0,0-1 0 0 0,0 1 1 0 0,-2-1-1 0 0,-20-17 49 0 0,8 7 33 0 0,-87-71 224 0 0,82 63-218 0 0,0 0 1 0 0,2-2 0 0 0,0 0 0 0 0,-16-26 0 0 0,21 25 20 0 0,0 0-1 0 0,-11-30 1 0 0,-4-9 21 0 0,0-5-197 0 0,25 60 8 0 0,0 0 0 0 0,0-1 0 0 0,-1-8 0 0 0,-3-9-170 0 0,6 23 139 0 0,0 0 0 0 0,1 0-1 0 0,-1 0 1 0 0,0-1 0 0 0,1 1 0 0 0,0 0 0 0 0,-1 0-1 0 0,1-1 1 0 0,0 1 0 0 0,0 0 0 0 0,1-1-1 0 0,-1 1 1 0 0,0 0 0 0 0,1-1 0 0 0,-1 1-1 0 0,1 0 1 0 0,0 0 0 0 0,0 0 0 0 0,0 0-1 0 0,0 0 1 0 0,2-4 0 0 0,-2 6-33 0 0,-1 0 1 0 0,1 0-1 0 0,0-1 0 0 0,-1 1 1 0 0,1 0-1 0 0,0 0 0 0 0,-1 0 1 0 0,1 0-1 0 0,0 0 0 0 0,0 0 1 0 0,-1 0-1 0 0,1 0 1 0 0,0 0-1 0 0,-1 0 0 0 0,1 1 1 0 0,0-1-1 0 0,-1 0 0 0 0,1 0 1 0 0,0 1-1 0 0,-1-1 0 0 0,1 0 1 0 0,0 1-1 0 0,-1-1 0 0 0,2 1 1 0 0,13 10-3325 0 0,-13-9 2574 0 0,-1 1-1 0 0,1-1 1 0 0,0 1 0 0 0,-1-1 0 0 0,0 1 0 0 0,1-1 0 0 0,0 5 0 0 0,2 1-1043 0 0,2 4 863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09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7511 0 0,'0'0'582'0'0,"9"-18"4291"0"0,3 9-3792 0 0,-7 7-901 0 0,1 0 0 0 0,0 0 0 0 0,-1 1 0 0 0,1 0 0 0 0,0 0 0 0 0,0 0 0 0 0,9 1-1 0 0,-1-1 110 0 0,1 0-105 0 0,0-1-1 0 0,-1-1 1 0 0,1 0-1 0 0,-1-1 0 0 0,0 0 1 0 0,20-10-1 0 0,-10 6-912 0 0,-18 6-277 0 0,-1 0 0 0 0,0 0 0 0 0,9-4 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0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31 8431 0 0,'-1'1'879'0'0,"-1"1"-652"0"0,0 0 0 0 0,0 1-1 0 0,0-1 1 0 0,0 1 0 0 0,1-1 0 0 0,-1 1 0 0 0,1 0-1 0 0,-1-1 1 0 0,1 1 0 0 0,0 0 0 0 0,0 0-1 0 0,0 0 1 0 0,1 0 0 0 0,-1 0 0 0 0,1 0 0 0 0,-1 0-1 0 0,1 0 1 0 0,0 0 0 0 0,0 1 0 0 0,1-1-1 0 0,-1 0 1 0 0,2 5 0 0 0,1 3-8 0 0,1-1 0 0 0,0 1 0 0 0,1-1 0 0 0,10 17 0 0 0,-11-21-58 0 0,-1-1-137 0 0,0-1 0 0 0,0 0 1 0 0,0 0-1 0 0,1 0 0 0 0,-1 0 1 0 0,1-1-1 0 0,0 1 0 0 0,0-1 0 0 0,0 0 1 0 0,1 0-1 0 0,-1-1 0 0 0,1 1 1 0 0,-1-1-1 0 0,1 0 0 0 0,0 0 0 0 0,0 0 1 0 0,0-1-1 0 0,0 0 0 0 0,9 1 1 0 0,-7-1 4 0 0,0-1 1 0 0,-1 0-1 0 0,1 0 1 0 0,0-1-1 0 0,-1 0 1 0 0,1 0 0 0 0,0 0-1 0 0,-1-1 1 0 0,0 0-1 0 0,1 0 1 0 0,-1-1 0 0 0,0 1-1 0 0,0-2 1 0 0,10-6-1 0 0,-14 9-21 0 0,-1-1-1 0 0,1 1 0 0 0,-1-1 1 0 0,1 0-1 0 0,-1 1 1 0 0,0-1-1 0 0,1 0 0 0 0,-1 0 1 0 0,0 0-1 0 0,-1 0 0 0 0,1 0 1 0 0,0 0-1 0 0,0 0 1 0 0,-1 0-1 0 0,1 0 0 0 0,-1 0 1 0 0,0-1-1 0 0,0 1 1 0 0,0 0-1 0 0,0 0 0 0 0,0 0 1 0 0,0-1-1 0 0,0 1 0 0 0,-1 0 1 0 0,0-3-1 0 0,-1-2 21 0 0,0 0-1 0 0,-1 0 1 0 0,1 1-1 0 0,-1-1 0 0 0,-1 1 1 0 0,-5-9-1 0 0,1 4-8 0 0,-1 0 0 0 0,-12-10 0 0 0,2 1-12 0 0,16 17 1 0 0,-1-1 1 0 0,1 1-1 0 0,-1 0 0 0 0,1 1 0 0 0,-1-1 1 0 0,0 1-1 0 0,0 0 0 0 0,0 0 0 0 0,-1 0 1 0 0,1 0-1 0 0,0 0 0 0 0,-1 1 0 0 0,1 0 1 0 0,-7-1-1 0 0,4 2-14 0 0,0-1-1 0 0,1 1 1 0 0,-1 1 0 0 0,0-1 0 0 0,0 1 0 0 0,0 0 0 0 0,0 1-1 0 0,-12 4 1 0 0,17-5-17 0 0,0-1 0 0 0,0 1 0 0 0,0 0 0 0 0,0 0 0 0 0,1 1 0 0 0,-1-1 0 0 0,0 0 0 0 0,1 0 0 0 0,-1 1 0 0 0,1-1 0 0 0,-1 1 0 0 0,1 0 0 0 0,0-1 0 0 0,-1 1 0 0 0,1 0 0 0 0,0 0 0 0 0,0-1 0 0 0,0 1 0 0 0,1 0 0 0 0,-1 0 0 0 0,0 0 0 0 0,1 0 0 0 0,-1 0 0 0 0,1 1 0 0 0,0-1 0 0 0,0 0 0 0 0,-1 0 0 0 0,1 0 0 0 0,1 0 0 0 0,-1 0 0 0 0,0 0 0 0 0,0 0 0 0 0,1 0 0 0 0,1 4 0 0 0,-2-5-386 0 0,1 1 0 0 0,0 0 0 0 0,0-1 0 0 0,0 1-1 0 0,0-1 1 0 0,0 1 0 0 0,0-1 0 0 0,1 0 0 0 0,-1 1-1 0 0,0-1 1 0 0,1 0 0 0 0,-1 0 0 0 0,1 0 0 0 0,-1 0 0 0 0,4 2-1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0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5639 0 0,'5'2'294'0'0,"0"0"-1"0"0,0 1 1 0 0,-1-1-1 0 0,1 1 1 0 0,6 6-1 0 0,3 1 701 0 0,91 48 3057 0 0,-1 0-2665 0 0,-81-44-930 0 0,46 19 0 0 0,-36-18-280 0 0,-27-13-104 0 0,1 1 1 0 0,-1-1-1 0 0,1-1 0 0 0,0 0 0 0 0,-1 1 0 0 0,1-2 0 0 0,0 1 1 0 0,-1-1-1 0 0,1 0 0 0 0,0-1 0 0 0,0 1 0 0 0,-1-2 0 0 0,1 1 0 0 0,0 0 1 0 0,-1-1-1 0 0,10-4 0 0 0,-15 5-66 0 0,-1 1 0 0 0,1 0 1 0 0,-1 0-1 0 0,1-1 0 0 0,-1 1 1 0 0,1 0-1 0 0,-1 0 0 0 0,1-1 0 0 0,-1 1 1 0 0,0 0-1 0 0,1-1 0 0 0,-1 1 0 0 0,0-1 1 0 0,1 1-1 0 0,-1-1 0 0 0,0 1 1 0 0,1-1-1 0 0,-1 1 0 0 0,0-1 0 0 0,0 1 1 0 0,1-1-1 0 0,-1 1 0 0 0,0-1 0 0 0,0 1 1 0 0,0-1-1 0 0,0 1 0 0 0,0-1 1 0 0,0 1-1 0 0,0-1 0 0 0,0 1 0 0 0,0-1 1 0 0,0 0-1 0 0,0 1 0 0 0,0-1 0 0 0,0 1 1 0 0,-1-1-1 0 0,1 0 0 0 0,-10-14 212 0 0,9 15-189 0 0,-58-71 179 0 0,34 37-21 0 0,-2-2-107 0 0,13 13-27 0 0,11 6-67 0 0,8 5-152 0 0,1-6 66 0 0,-6 17 97 0 0,0-1 0 0 0,1 1 0 0 0,-1 0 1 0 0,1-1-1 0 0,0 1 0 0 0,0 0 0 0 0,-1 0 0 0 0,1 0 0 0 0,0-1 0 0 0,0 1 0 0 0,0 0 0 0 0,0 0 0 0 0,0 0 0 0 0,0 1 0 0 0,0-1 1 0 0,0 0-1 0 0,3-1 0 0 0,-1 0-17 0 0,-1 1 0 0 0,1-1 0 0 0,1 1 0 0 0,-1 0 0 0 0,0-1 0 0 0,6 0 0 0 0,-3 2-11 0 0,1-1 0 0 0,0 1 0 0 0,-1 0 0 0 0,1 1 0 0 0,-1 0 0 0 0,1 0 0 0 0,-1 0 0 0 0,1 1 0 0 0,-1 0 0 0 0,11 5 0 0 0,2 2-30 0 0,34 23 1 0 0,-41-25-27 0 0,-9-5-206 0 0,1 0 0 0 0,-1 0 0 0 0,1-1 0 0 0,0 0 0 0 0,4 2 0 0 0,13 4-3238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1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5695 0 0,'0'0'1610'0'0,"9"12"548"0"0,10 8-772 0 0,0-2-1 0 0,2 0 0 0 0,36 24 0 0 0,-45-33-1047 0 0,226 158 1031 0 0,-210-148-1685 0 0,2-2 0 0 0,0-1 0 0 0,48 18 0 0 0,-61-29-2345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2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147 225 5695 0 0,'1'0'127'0'0,"0"0"0"0"0,0-1 0 0 0,0 1 0 0 0,0 0-1 0 0,0 0 1 0 0,0-1 0 0 0,-1 1 0 0 0,1 0 0 0 0,0-1 0 0 0,0 1-1 0 0,0-1 1 0 0,0 1 0 0 0,-1-1 0 0 0,1 1 0 0 0,0-1-1 0 0,-1 0 1 0 0,1 1 0 0 0,0-1 0 0 0,-1 0 0 0 0,1 0-1 0 0,-1 0 1 0 0,1 1 0 0 0,-1-1 0 0 0,1 0 0 0 0,-1 0 0 0 0,0 0-1 0 0,1-1 1 0 0,8-26 2144 0 0,-7 17-2054 0 0,0 0 0 0 0,-2 0 0 0 0,1 0 0 0 0,-1 0 1 0 0,-1-1-1 0 0,0 1 0 0 0,0 0 0 0 0,-1 1 1 0 0,-1-1-1 0 0,-4-14 0 0 0,5 22-178 0 0,1 1 0 0 0,0-1-1 0 0,-1 0 1 0 0,1 1 0 0 0,-1-1 0 0 0,0 1-1 0 0,1 0 1 0 0,-1-1 0 0 0,-1 1 0 0 0,1 0 0 0 0,0 0-1 0 0,0 0 1 0 0,-1 0 0 0 0,1 1 0 0 0,-1-1-1 0 0,1 1 1 0 0,-1-1 0 0 0,0 1 0 0 0,0 0 0 0 0,0 0-1 0 0,1 0 1 0 0,-1 1 0 0 0,0-1 0 0 0,0 1-1 0 0,0-1 1 0 0,0 1 0 0 0,0 0 0 0 0,0 0 0 0 0,0 0-1 0 0,0 1 1 0 0,0-1 0 0 0,0 1 0 0 0,0 0-1 0 0,-5 1 1 0 0,3 1-36 0 0,-1 1-1 0 0,1 0 1 0 0,0 0 0 0 0,0 0-1 0 0,0 0 1 0 0,1 1-1 0 0,0 0 1 0 0,0 0-1 0 0,0 0 1 0 0,0 1-1 0 0,1-1 1 0 0,0 1 0 0 0,0 0-1 0 0,0-1 1 0 0,1 2-1 0 0,0-1 1 0 0,0 0-1 0 0,0 0 1 0 0,1 0-1 0 0,0 1 1 0 0,0-1 0 0 0,1 1-1 0 0,-1-1 1 0 0,3 13-1 0 0,-1-4 14 0 0,-1-9-11 0 0,0 0 1 0 0,1 0-1 0 0,0 0 1 0 0,2 7-1 0 0,1-2-94 0 0,-2-4 43 0 0,0 0 1 0 0,1 0-1 0 0,0 0 0 0 0,5 8 1 0 0,1 2 169 0 0,-7-14-92 0 0,-1 0 0 0 0,1 1 0 0 0,0-1 0 0 0,0-1 0 0 0,0 1 0 0 0,0 0 0 0 0,1 0 0 0 0,-1-1 0 0 0,6 5 0 0 0,-3-4 12 0 0,0 0 0 0 0,0 0 0 0 0,1 0 0 0 0,-1 0 0 0 0,1-1 0 0 0,-1 0 0 0 0,1 0-1 0 0,0-1 1 0 0,0 1 0 0 0,0-1 0 0 0,0-1 0 0 0,0 1 0 0 0,0-1 0 0 0,0 0 0 0 0,1 0 0 0 0,8-2 0 0 0,-5-1-34 0 0,-1 1-1 0 0,1-1 0 0 0,0-1 1 0 0,-1 0-1 0 0,0 0 0 0 0,0-1 1 0 0,0 0-1 0 0,-1-1 1 0 0,10-7-1 0 0,-7 4-126 0 0,0-1-1 0 0,-1 0 1 0 0,-1 0 0 0 0,1-1-1 0 0,-2-1 1 0 0,1 1 0 0 0,8-18-1 0 0,-12 19-1218 0 0,0 0 1 0 0,-1-1-1 0 0,0 1 0 0 0,-1-1 0 0 0,4-20 1 0 0,-9 17-2615 0 0,-1 5 1725 0 0,3 0 1502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3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6679 0 0,'5'11'639'0'0,"1"-1"0"0"0,0 1 0 0 0,1-1-1 0 0,0 0 1 0 0,1-1 0 0 0,0 1-1 0 0,1-2 1 0 0,-1 1 0 0 0,2-1 0 0 0,10 7-1 0 0,-7-5-344 0 0,1-1 0 0 0,0-1 0 0 0,0-1-1 0 0,1 0 1 0 0,0-1 0 0 0,0 0 0 0 0,18 3-1 0 0,-30-8-271 0 0,-1 0 0 0 0,1-1 0 0 0,0 0 0 0 0,0 1 0 0 0,0-1 0 0 0,-1 0 0 0 0,1-1 0 0 0,0 1 0 0 0,5-1 0 0 0,-7 0-10 0 0,0 1 0 0 0,0 0 0 0 0,0-1 0 0 0,-1 1 0 0 0,1-1 0 0 0,0 1 0 0 0,0-1 0 0 0,0 0 0 0 0,0 1 0 0 0,-1-1 0 0 0,1 0 0 0 0,0 1 0 0 0,-1-1 0 0 0,1 0 0 0 0,-1 0 0 0 0,1 1 0 0 0,-1-1 0 0 0,1 0 0 0 0,-1 0 0 0 0,1 0 0 0 0,-1 0 0 0 0,0 0 0 0 0,1 0 0 0 0,-1 0 0 0 0,0 0 0 0 0,0 0 0 0 0,0 0 0 0 0,0 0 0 0 0,0 0 0 0 0,0-2 0 0 0,-2-10-51 0 0,0 0 0 0 0,-1 0 0 0 0,-1 0 0 0 0,0 0 0 0 0,-7-16 0 0 0,-7-19-415 0 0,17 44 413 0 0,-17-64-165 0 0,16 59 168 0 0,1-1 1 0 0,0 0 0 0 0,0 0-1 0 0,1 0 1 0 0,1-10-1 0 0,-1 19 23 0 0,0-1 0 0 0,0 1 0 0 0,0-1 1 0 0,0 1-1 0 0,1-1 0 0 0,-1 1 0 0 0,0 0 0 0 0,1-1 0 0 0,0 1 0 0 0,-1 0 0 0 0,1-1 0 0 0,0 1 0 0 0,-1 0 0 0 0,1 0 0 0 0,0-1 0 0 0,0 1 1 0 0,0 0-1 0 0,0 0 0 0 0,0 0 0 0 0,0 0 0 0 0,1 0 0 0 0,-1 1 0 0 0,0-1 0 0 0,0 0 0 0 0,3-1 0 0 0,-2 2-26 0 0,1 0 1 0 0,-1-1-1 0 0,1 1 0 0 0,-1 0 0 0 0,1 0 0 0 0,-1 0 1 0 0,1 0-1 0 0,-1 1 0 0 0,1-1 0 0 0,-1 1 0 0 0,0 0 1 0 0,1-1-1 0 0,-1 1 0 0 0,4 2 0 0 0,0 1 59 0 0,0-1 0 0 0,0 2 0 0 0,0-1-1 0 0,0 1 1 0 0,-1-1 0 0 0,0 2 0 0 0,5 5 0 0 0,14 13 142 0 0,19 17 97 0 0,-19-22-216 0 0,17 12-260 0 0,-11-15-3320 0 0,-26-15 2323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4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4175 0 0,'2'2'-24'0'0,"75"92"6999"0"0,-28-33-4822 0 0,-39-49-1867 0 0,0 0 1 0 0,1-1-1 0 0,1 0 0 0 0,18 13 0 0 0,-4-2 97 0 0,9 9 114 0 0,-12-10-156 0 0,2 0 1 0 0,37 24-1 0 0,-59-43-302 0 0,-2-2-30 0 0,0 1-1 0 0,0 0 0 0 0,0-1 0 0 0,0 1 0 0 0,0-1 0 0 0,0 1 0 0 0,0-1 0 0 0,0 1 1 0 0,1-1-1 0 0,-1 0 0 0 0,0 0 0 0 0,0 0 0 0 0,0 1 0 0 0,3-1 0 0 0,-4 0-5 0 0,1 0-1 0 0,-1 0 0 0 0,1 0 1 0 0,0-1-1 0 0,-1 1 1 0 0,1 0-1 0 0,-1 0 0 0 0,1 0 1 0 0,0 0-1 0 0,-1-1 1 0 0,1 1-1 0 0,-1 0 0 0 0,1 0 1 0 0,-1-1-1 0 0,1 1 1 0 0,-1 0-1 0 0,1-1 0 0 0,-1 1 1 0 0,1-1-1 0 0,-1 1 1 0 0,0 0-1 0 0,1-1 0 0 0,-1 1 1 0 0,1-2-1 0 0,-1 1 11 0 0,1-1 1 0 0,-1 1-1 0 0,1 0 0 0 0,-1-1 0 0 0,0 1 0 0 0,1-1 1 0 0,-1 1-1 0 0,0-1 0 0 0,0-2 0 0 0,-1-2 26 0 0,0 1-1 0 0,0-1 0 0 0,0 1 1 0 0,-3-8-1 0 0,-5-15-18 0 0,1 0 0 0 0,-5-41 1 0 0,10 47-18 0 0,1 13-46 0 0,1 0-1 0 0,1 0 1 0 0,0 0-1 0 0,0 0 1 0 0,1 0-1 0 0,0 0 1 0 0,4-16-1 0 0,-5 25 40 0 0,0-1 0 0 0,0 1 0 0 0,0-1 0 0 0,1 0 0 0 0,-1 1-1 0 0,0-1 1 0 0,1 1 0 0 0,-1-1 0 0 0,0 1 0 0 0,1-1 0 0 0,-1 1 0 0 0,1-1-1 0 0,-1 1 1 0 0,0-1 0 0 0,1 1 0 0 0,-1 0 0 0 0,1-1 0 0 0,0 1 0 0 0,-1 0-1 0 0,1 0 1 0 0,-1-1 0 0 0,1 1 0 0 0,-1 0 0 0 0,1 0 0 0 0,0 0-1 0 0,-1-1 1 0 0,1 1 0 0 0,-1 0 0 0 0,1 0 0 0 0,0 0 0 0 0,-1 0 0 0 0,1 0-1 0 0,0 0 1 0 0,-1 0 0 0 0,1 1 0 0 0,-1-1 0 0 0,1 0 0 0 0,0 0 0 0 0,0 1-1 0 0,21 10-310 0 0,-6 3 290 0 0,1 0 0 0 0,-2 1 0 0 0,16 20 0 0 0,-7-8 34 0 0,-19-22-3 0 0,24 26 155 0 0,44 38 0 0 0,-72-68-230 0 0,1 1 0 0 0,0-1 0 0 0,0 0 0 0 0,0 1-1 0 0,0-1 1 0 0,0 0 0 0 0,0 0 0 0 0,0 0 0 0 0,0 0-1 0 0,1-1 1 0 0,-1 1 0 0 0,0-1 0 0 0,0 1 0 0 0,1-1-1 0 0,-1 0 1 0 0,0 0 0 0 0,3 0 0 0 0,-5 0-93 0 0,1 0 1 0 0,-1-1-1 0 0,1 1 1 0 0,-1-1 0 0 0,0 1-1 0 0,1-1 1 0 0,-1 1-1 0 0,0 0 1 0 0,0-1-1 0 0,1 1 1 0 0,-1-1-1 0 0,0 0 1 0 0,0 1-1 0 0,0-1 1 0 0,0 1-1 0 0,0-1 1 0 0,0 1-1 0 0,0-1 1 0 0,0 1-1 0 0,0-1 1 0 0,0 1-1 0 0,0-1 1 0 0,0 1-1 0 0,0-1 1 0 0,0 1-1 0 0,0-1 1 0 0,0 0-1 0 0,-1 1 1 0 0,1-1-1 0 0,0 1 1 0 0,0 0-1 0 0,-1-2 1 0 0,-7-17-6003 0 0,5 11 3726 0 0,2 0 1502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7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3304 5327 0 0,'7'13'2218'0'0,"-6"-10"-1496"0"0,-1-3-689 0 0,0 0 1 0 0,1 0-1 0 0,-1 0 0 0 0,0 0 0 0 0,0 0 1 0 0,0 1-1 0 0,0-1 0 0 0,0 0 0 0 0,0 0 1 0 0,0 0-1 0 0,1 0 0 0 0,-1 1 0 0 0,0-1 1 0 0,0 0-1 0 0,0 0 0 0 0,0 0 0 0 0,0 1 1 0 0,0-1-1 0 0,0 0 0 0 0,0 0 0 0 0,0 0 1 0 0,0 0-1 0 0,0 1 0 0 0,0-1 0 0 0,0 0 1 0 0,0 0-1 0 0,0 0 0 0 0,0 1 0 0 0,-4 2 3057 0 0,4-3-3012 0 0,1 1-1 0 0,-1-1 0 0 0,0 0 1 0 0,0 0-1 0 0,0 0 0 0 0,0 0 1 0 0,0 1-1 0 0,0-1 1 0 0,0 0-1 0 0,0 0 0 0 0,0 0 1 0 0,0 0-1 0 0,1 1 1 0 0,-1-1-1 0 0,0 0 0 0 0,0 0 1 0 0,0 0-1 0 0,0 0 0 0 0,0 0 1 0 0,1 0-1 0 0,-1 0 1 0 0,0 1-1 0 0,0-1 0 0 0,0 0 1 0 0,0 0-1 0 0,1 0 1 0 0,-1 0-1 0 0,0 0 0 0 0,0 0 1 0 0,0 0-1 0 0,0 0 0 0 0,1 0 1 0 0,-1 0-1 0 0,0 0 1 0 0,0 0-1 0 0,0 0 0 0 0,1 0 1 0 0,-1 0-1 0 0,0 0 0 0 0,0 0 1 0 0,1 0-1 0 0,0-1-5 0 0,1 0 1 0 0,0 1-1 0 0,0-1 0 0 0,0 0 0 0 0,-1 0 0 0 0,1 1 1 0 0,0-1-1 0 0,-1-1 0 0 0,1 1 0 0 0,0 0 0 0 0,-1 0 1 0 0,0-1-1 0 0,1 1 0 0 0,-1 0 0 0 0,0-1 0 0 0,0 0 1 0 0,0 1-1 0 0,0-1 0 0 0,1-2 0 0 0,7-7 70 0 0,-8 11-137 0 0,0-1 0 0 0,0 0-1 0 0,-1 0 1 0 0,1 1 0 0 0,0-1 0 0 0,0 0 0 0 0,-1 0-1 0 0,1 0 1 0 0,-1 0 0 0 0,1 1 0 0 0,-1-1 0 0 0,1 0-1 0 0,-1 0 1 0 0,0 0 0 0 0,1-1 0 0 0,-1 0 24 0 0,1 0 0 0 0,0 1-1 0 0,0-1 1 0 0,-1 1 0 0 0,1-1 0 0 0,0 1 0 0 0,0-1 0 0 0,0 1 0 0 0,2-2-1 0 0,6-9 329 0 0,15-19 163 0 0,6-4-224 0 0,5-9 60 0 0,-9 13-16 0 0,-15 18-177 0 0,-1 0-1 0 0,18-28 1 0 0,-6 14-67 0 0,-17 16-94 0 0,3-5 23 0 0,0-1-1 0 0,17-24 0 0 0,-4 0 131 0 0,-3 3 95 0 0,2-1-186 0 0,-12 21-66 0 0,-7 15 16 0 0,0 1-1 0 0,0-1 1 0 0,0 0 0 0 0,1 1-1 0 0,-1-1 1 0 0,3-2 0 0 0,10-25 200 0 0,-11 27-207 0 0,-1 0 1 0 0,0 1-1 0 0,0-1 0 0 0,-1 0 0 0 0,1 0 0 0 0,-1 0 1 0 0,1 0-1 0 0,-1-1 0 0 0,1-3 0 0 0,12-39-5 0 0,-13 43-10 0 0,0 0 0 0 0,1 0 0 0 0,-1 1 0 0 0,0-1 0 0 0,1 0 1 0 0,2-2-1 0 0,8-16 9 0 0,10-17 53 0 0,-12 22-44 0 0,1-4 1 0 0,6-16 234 0 0,-4 5-162 0 0,-10 23-69 0 0,1 1 0 0 0,-1-1 0 0 0,2-9 0 0 0,9-17 39 0 0,-11 26-18 0 0,0 0-1 0 0,8-14 0 0 0,4-10 79 0 0,1-2-85 0 0,-12 29-3 0 0,-1-1 0 0 0,-1 1 0 0 0,1-1 0 0 0,-1 0 0 0 0,0 0 0 0 0,3-10 0 0 0,10-45 92 0 0,-6 32-87 0 0,-7 24-23 0 0,0 1 0 0 0,-1-1 0 0 0,1 0-1 0 0,0-7 1 0 0,7-20 105 0 0,0 6-112 0 0,-1-1 176 0 0,-2 2-70 0 0,-4 20-108 0 0,-1 0 0 0 0,0 0 0 0 0,0 1 0 0 0,0-9 0 0 0,4-16 2 0 0,-1 10 0 0 0,0 9 0 0 0,-3 9 0 0 0,-1 0 1 0 0,0 0 0 0 0,1 0 0 0 0,-1 0 0 0 0,1 0 0 0 0,-1 0 0 0 0,0 0 0 0 0,0 0 0 0 0,0 0 0 0 0,1 0 0 0 0,-1-2 0 0 0,6-23 52 0 0,-1-4-53 0 0,-1 2 0 0 0,-4 25 0 0 0,1 0 0 0 0,-1 0 0 0 0,1 0 0 0 0,0 1 0 0 0,0-1 0 0 0,0 0 0 0 0,0 0 0 0 0,0 1 0 0 0,1-1 0 0 0,1-2 0 0 0,1-8-1 0 0,-1 1 69 0 0,4-14 101 0 0,-4 14-140 0 0,1 0 26 0 0,-1 1-55 0 0,-3 10 0 0 0,0 0 0 0 0,0 0 0 0 0,0 0 0 0 0,0 0 0 0 0,0 0 0 0 0,1 0 0 0 0,-1 1 0 0 0,0-1 0 0 0,1 0 0 0 0,-1 0 0 0 0,0 0 0 0 0,1 0 0 0 0,0 0 0 0 0,-1 0 0 0 0,1 0 0 0 0,-1 0 0 0 0,1 1 0 0 0,-1-1 0 0 0,0 0 0 0 0,0 0 0 0 0,0 0 0 0 0,1 0 0 0 0,-1 0 0 0 0,0 0 0 0 0,0 1 0 0 0,0-1 0 0 0,0-1 0 0 0,1-11 0 0 0,1 2 0 0 0,-3 11 0 0 0,1-1 0 0 0,0 1 0 0 0,0-1 0 0 0,0 1 0 0 0,0-1 0 0 0,0 1 0 0 0,0-1 0 0 0,0 1 0 0 0,0-1 0 0 0,1 0 0 0 0,-1 1 0 0 0,0-1 0 0 0,0 1 0 0 0,0-1 0 0 0,0 1 0 0 0,1 0 0 0 0,-1-1 0 0 0,0 1 0 0 0,0-1 0 0 0,1 1 0 0 0,-1-1 0 0 0,0 1 0 0 0,1 0 0 0 0,-1-1 0 0 0,1 0 0 0 0,-1 1 0 0 0,1 0 0 0 0,-1-1 0 0 0,0 1 0 0 0,1-1 0 0 0,-1 1 0 0 0,0-1 0 0 0,1 1 0 0 0,-1-1 0 0 0,0 1 0 0 0,0-1 0 0 0,0 1 0 0 0,0-1 0 0 0,0 1 0 0 0,1-1 0 0 0,-1 1 0 0 0,0-1 0 0 0,0 1 0 0 0,0-1 0 0 0,0 0 0 0 0,-1 0 0 0 0,1 1 0 0 0,0-1 0 0 0,0 0 0 0 0,0 1 0 0 0,0-1 0 0 0,1 1 0 0 0,-1-1 0 0 0,0 0 0 0 0,0 1 0 0 0,0-1 0 0 0,0 1 0 0 0,1-1 0 0 0,-1 1 0 0 0,0-1 0 0 0,0 1 0 0 0,1-1 0 0 0,-1 1 0 0 0,1-2 0 0 0,7-16 0 0 0,-6 16 14 0 0,-1 0-1 0 0,0 0 1 0 0,1 0-1 0 0,-1 0 1 0 0,0 0 0 0 0,0-1-1 0 0,0 1 1 0 0,0 0-1 0 0,0-4 1 0 0,0 3 0 0 0,-1 1 0 0 0,1-1 0 0 0,0 1 0 0 0,0 0 0 0 0,0-1 0 0 0,0 1 0 0 0,3-3 0 0 0,7-17-86 0 0,-9 20 77 0 0,-1-1-1 0 0,1 0 0 0 0,-1 1 1 0 0,0-1-1 0 0,0 0 1 0 0,0 0-1 0 0,-1 0 0 0 0,1 0 1 0 0,0-3-1 0 0,3-14 16 0 0,6-9-20 0 0,-6 17 0 0 0,-4 11 0 0 0,0 0 0 0 0,0 0 0 0 0,0 0 0 0 0,1 0 0 0 0,-1-1 0 0 0,1 1 0 0 0,-1 0 0 0 0,0 0 0 0 0,1 0 0 0 0,0 0 0 0 0,-1 0 0 0 0,2-1 0 0 0,3-9 0 0 0,-5 10 0 0 0,0 1 0 0 0,0-1 0 0 0,1 0 0 0 0,-1 0 0 0 0,0 0 0 0 0,1 0 0 0 0,-1 0 0 0 0,0 1 0 0 0,1-1 0 0 0,-1 0 0 0 0,1 0 0 0 0,0 0 0 0 0,0 0 0 0 0,0 0 0 0 0,-1 0 0 0 0,1 0 0 0 0,-1 0 0 0 0,1 0 0 0 0,-1 0 0 0 0,1 0 0 0 0,-1 0 0 0 0,0 0 0 0 0,1-2 0 0 0,3-9 0 0 0,-2 9 0 0 0,0 0 0 0 0,-1 0 0 0 0,0 0 0 0 0,0 0 0 0 0,2-6 0 0 0,-3 6 0 0 0,1 0 0 0 0,0 0 0 0 0,0 0 0 0 0,0 0 0 0 0,1 0 0 0 0,2-5 0 0 0,-2 5-1 0 0,-1 0-1 0 0,1 1 1 0 0,-1-1 0 0 0,0 0-1 0 0,2-6 1 0 0,-3 7-14 0 0,1-1 1 0 0,0 0-1 0 0,0 1 1 0 0,0 0-1 0 0,0-1 1 0 0,0 1-1 0 0,0-1 1 0 0,1 1-1 0 0,1-2 1 0 0,-1 1 31 0 0,0 1 0 0 0,0-1-1 0 0,-1 1 1 0 0,1-1 0 0 0,-1 1 0 0 0,0-1 0 0 0,1-4 0 0 0,7-12 49 0 0,-1-3-37 0 0,-8 19-25 0 0,1 0 1 0 0,0 1-1 0 0,0-1 1 0 0,0 0-1 0 0,0 1 0 0 0,0-1 1 0 0,3-3-1 0 0,-2 3-27 0 0,-1 0 0 0 0,1 0 0 0 0,-1-1 0 0 0,0 1 0 0 0,0 0 0 0 0,0-1 0 0 0,1-5 0 0 0,4-13-54 0 0,-3 9 232 0 0,1-3-38 0 0,-2 11-106 0 0,0-1 1 0 0,0 1 0 0 0,-1-1-1 0 0,2-9 1 0 0,5-22 23 0 0,-5 24-62 0 0,1-3-10 0 0,9-28 37 0 0,-12 41 0 0 0,0 0 0 0 0,0 0 0 0 0,0 0 0 0 0,0 0 0 0 0,0-7 0 0 0,-1 7 0 0 0,1-1 0 0 0,-1 1 0 0 0,1-1 0 0 0,0 1 0 0 0,0-1 0 0 0,2-3 0 0 0,0-3 0 0 0,-3 10 0 0 0,0-1 0 0 0,0 1 0 0 0,0-1 0 0 0,0 0 0 0 0,0 1 0 0 0,0-1 0 0 0,0 1 0 0 0,0-1 0 0 0,1 0 0 0 0,-1 1 0 0 0,0-1 0 0 0,0 1 0 0 0,1-1 0 0 0,-1 1 0 0 0,0-1 0 0 0,1 1 0 0 0,-1-1 0 0 0,2-1 0 0 0,-1 0 0 0 0,1 0 0 0 0,-1 0 0 0 0,0 0 0 0 0,0-1 0 0 0,0 1 0 0 0,0-4 0 0 0,6-11 0 0 0,2-6-64 0 0,-8 21 64 0 0,0 1 0 0 0,-1-1 0 0 0,1 0 0 0 0,0-1 0 0 0,-1 1 0 0 0,1 0 0 0 0,-1 0 0 0 0,1-2 0 0 0,-1 2 0 0 0,0-1 0 0 0,0 1 0 0 0,1 0 0 0 0,0-1 0 0 0,-1 1 0 0 0,1 0 0 0 0,2-4 0 0 0,5-16 11 0 0,0 0 42 0 0,-4 11-81 0 0,-4 10 26 0 0,0 0 0 0 0,0 0 0 0 0,0 1 0 0 0,0-1 0 0 0,0 0 0 0 0,1 0-1 0 0,-1 1 1 0 0,0-1 0 0 0,0 0 0 0 0,1 1 0 0 0,-1-1 0 0 0,0 0 0 0 0,1 1 0 0 0,-1-1-1 0 0,1 1 1 0 0,0-2 0 0 0,0 2 2 0 0,0-1 0 0 0,-1 0 0 0 0,1 0 0 0 0,-1 0 0 0 0,1 0 0 0 0,-1 0 0 0 0,1 0 0 0 0,-1 0 0 0 0,0 0 0 0 0,1 0 0 0 0,-1-1 0 0 0,6-11 0 0 0,-1 1 0 0 0,-4 11 0 0 0,-1 0 0 0 0,0 0 0 0 0,0 0 0 0 0,1 0 0 0 0,-1 0 0 0 0,0 0 0 0 0,1 1 0 0 0,-1-1 0 0 0,1 0 0 0 0,-1 0 0 0 0,1 0 0 0 0,-1 0 0 0 0,2-1 0 0 0,-1 2 0 0 0,-1-1 0 0 0,1 0 0 0 0,0 1 0 0 0,-1-1 0 0 0,1 0 0 0 0,-1 0 0 0 0,0 0 0 0 0,1 0 0 0 0,-1 0 0 0 0,0 1 0 0 0,1-1 0 0 0,-1-2 0 0 0,0 2 0 0 0,1 0 0 0 0,-1 0 0 0 0,0 0 0 0 0,1 1 0 0 0,-1-1 0 0 0,0 0 0 0 0,1 0 0 0 0,-1 0 0 0 0,1 0 0 0 0,0 0 0 0 0,-1 0 0 0 0,2-1 0 0 0,12-23 0 0 0,-13 24 0 0 0,0 1 0 0 0,-1-1 0 0 0,1 0 0 0 0,-1 0 0 0 0,1 0 0 0 0,-1 0 0 0 0,1 1 0 0 0,-1-1 0 0 0,0 0 0 0 0,1 0 0 0 0,-1-2 0 0 0,0 2 0 0 0,0 0 0 0 0,1 1 0 0 0,-1-1 0 0 0,0 0 0 0 0,0 0 0 0 0,1 1 0 0 0,-1-1 0 0 0,0 0 0 0 0,1 1 0 0 0,-1-1 0 0 0,1 0 0 0 0,-1 1 0 0 0,1-1 0 0 0,-1 0 0 0 0,1 1 0 0 0,-1-1 0 0 0,1 1 0 0 0,1-1 0 0 0,18-21 0 0 0,22-28 0 0 0,-24 25 0 0 0,-13 20 0 0 0,0 0 0 0 0,-1-1 0 0 0,5-7 0 0 0,7-10 0 0 0,7-8 0 0 0,-3 8 0 0 0,-14 17 0 0 0,0 0 0 0 0,7-12 0 0 0,-12 17-5 0 0,-1-1-1 0 0,1 1 0 0 0,0 0 1 0 0,0-1-1 0 0,0 1 0 0 0,0 0 1 0 0,0 0-1 0 0,0 0 1 0 0,0 0-1 0 0,2-2 0 0 0,2-1-44 0 0,14-17-30 0 0,-19 21 80 0 0,0-1 0 0 0,0 1 0 0 0,1 0 0 0 0,-1-1 0 0 0,0 1 0 0 0,1 0 0 0 0,-1-1 0 0 0,0 1 0 0 0,0 0 0 0 0,1 0 0 0 0,-1-1 0 0 0,0 1 0 0 0,1 0 0 0 0,-1 0 0 0 0,1 0 0 0 0,-1 0 0 0 0,0 0 0 0 0,1-1 0 0 0,-1 1 0 0 0,1 0 0 0 0,-1 0 0 0 0,1 0 0 0 0,-1 0 0 0 0,1 0 0 0 0,-1 0 0 0 0,0 0 0 0 0,1 0 0 0 0,-1 0 0 0 0,1-1 0 0 0,-1 1 0 0 0,0 0 0 0 0,1 0 0 0 0,-1 0 0 0 0,0-1 0 0 0,1 1 0 0 0,-1 0 0 0 0,0 0 0 0 0,1-1 0 0 0,-1 1 0 0 0,0 0 0 0 0,0-1 0 0 0,1 1 0 0 0,-1 0 0 0 0,0-1 0 0 0,1 1 0 0 0,1-5 0 0 0,-2 5 0 0 0,0-1 0 0 0,0 0 0 0 0,1 0 0 0 0,-1 0 0 0 0,0 1 0 0 0,1-1 0 0 0,-1 0 0 0 0,1 1 0 0 0,-1-1 0 0 0,1 0 0 0 0,-1 1 0 0 0,1-1 0 0 0,0 1 0 0 0,-1-1 0 0 0,1 1 0 0 0,0-1 0 0 0,-1 1 0 0 0,1-1 0 0 0,0 1 0 0 0,0 0 0 0 0,1-1 0 0 0,16-13 0 0 0,-16 12 0 0 0,-2 2 0 0 0,0 0 0 0 0,0-1 0 0 0,0 1 0 0 0,0 0 0 0 0,0 0 0 0 0,0-1 0 0 0,0 1 0 0 0,0 0 0 0 0,0 0 0 0 0,0-1 0 0 0,1 1 0 0 0,-1 0 0 0 0,0 0 0 0 0,0-1 0 0 0,0 1 0 0 0,0 0 0 0 0,0 0 0 0 0,1-1 0 0 0,-1 1 0 0 0,0 0 0 0 0,0 0 0 0 0,0 0 0 0 0,1 0 0 0 0,-1-1 0 0 0,0 1 0 0 0,0 0 0 0 0,0 0 0 0 0,1 0 0 0 0,-1 0 0 0 0,0 0 0 0 0,1 0 0 0 0,-1 0 0 0 0,0-1 0 0 0,0 1 0 0 0,1 0 0 0 0,4-2 0 0 0,5-5-11 0 0,-10 7 8 0 0,1-1 0 0 0,-1 1-1 0 0,1 0 1 0 0,-1-1 0 0 0,0 1-1 0 0,1 0 1 0 0,-1-1 0 0 0,1 1-1 0 0,0 0 1 0 0,-1 0 0 0 0,1 0-1 0 0,-1 0 1 0 0,1-1-1 0 0,-1 1 1 0 0,1 0 0 0 0,-1 0-1 0 0,2 0 1 0 0,-2 0 2 0 0,0 0-1 0 0,1 0 1 0 0,-1 0-1 0 0,0 0 1 0 0,0 0 0 0 0,1 0-1 0 0,-1 0 1 0 0,0 0-1 0 0,0 0 1 0 0,1 0 0 0 0,-1 0-1 0 0,0 0 1 0 0,0 0-1 0 0,1 0 1 0 0,-1 0 0 0 0,0 0-1 0 0,0 0 1 0 0,0 0-1 0 0,1-1 1 0 0,-1 1-1 0 0,0 0 1 0 0,0 0 0 0 0,1 0-1 0 0,-1 0 1 0 0,0-1-1 0 0,0 1 1 0 0,0 0 0 0 0,0 0-1 0 0,0 0 1 0 0,1-1-1 0 0,-1 1 1 0 0,0 0 0 0 0,0 0-1 0 0,0-1 1 0 0,0 1-1 0 0,0 0 1 0 0,0 0 0 0 0,0 0-1 0 0,0-1 1 0 0,0 1-1 0 0,0 0 1 0 0,0-1-1 0 0,0 1 1 0 0,0 0 0 0 0,0 0-1 0 0,0-1 1 0 0,0 1 0 0 0,1-2-42 0 0,-1 2 44 0 0,1 0 0 0 0,0 0 0 0 0,-1 0 0 0 0,1 0 0 0 0,-1-1 1 0 0,1 1-1 0 0,-1 0 0 0 0,1 0 0 0 0,-1-1 0 0 0,1 1 0 0 0,-1 0 0 0 0,0-1 1 0 0,1 1-1 0 0,-1-1 0 0 0,1 1 0 0 0,-1 0 0 0 0,0-1 0 0 0,1 1 0 0 0,-1-1 1 0 0,0 1-1 0 0,0-1 0 0 0,1 0 0 0 0,4-5 26 0 0,2 4-27 0 0,7-5 0 0 0,-4 4 0 0 0,-9 3 0 0 0,0 0 0 0 0,-1 0 0 0 0,1 0 0 0 0,0-1 0 0 0,0 1 0 0 0,-1 0 0 0 0,1 0 0 0 0,0 0 0 0 0,-1 0 0 0 0,1-1 0 0 0,-1 1 0 0 0,1 0 0 0 0,0-1 0 0 0,0 0 0 0 0,1 0 0 0 0,-1 0 0 0 0,0 0 0 0 0,0 0 0 0 0,0 0 0 0 0,0 0 0 0 0,0 0 0 0 0,0 1 0 0 0,0-1 0 0 0,0 0 0 0 0,1 1 0 0 0,-1-1 0 0 0,0 1 0 0 0,1-1 0 0 0,0 1 0 0 0,20-14 0 0 0,0 2 0 0 0,-14 9 0 0 0,-6 3 0 0 0,0-1 0 0 0,0 1 0 0 0,0-1 0 0 0,0 0 0 0 0,0 0 0 0 0,0 0 0 0 0,0 0 0 0 0,0-1 0 0 0,3-1 0 0 0,15-11 0 0 0,-17 12 0 0 0,0-1 0 0 0,0 1 0 0 0,1 0 0 0 0,-1 0 0 0 0,1 0 0 0 0,-1 1 0 0 0,7-3 0 0 0,-4 0 0 0 0,-4 2 0 0 0,1 0 0 0 0,-1 0 0 0 0,0 0 0 0 0,1 1 0 0 0,-1-1 0 0 0,4-1 0 0 0,-2 2 0 0 0,0-1 0 0 0,-1 0 0 0 0,1 0 0 0 0,-1 0 0 0 0,0 0 0 0 0,0 0 0 0 0,5-5 0 0 0,-8 6 0 0 0,1 1 0 0 0,0-1 0 0 0,-1 1 0 0 0,1-1 0 0 0,0 1 0 0 0,-1-1 0 0 0,1 1 0 0 0,0-1 0 0 0,0 1 0 0 0,-1 0 0 0 0,1 0 0 0 0,0-1 0 0 0,1 1 0 0 0,10-5 0 0 0,10-5 0 0 0,-12 7 0 0 0,-9 3 0 0 0,-1 0 0 0 0,1-1 0 0 0,-1 1 0 0 0,1 0 0 0 0,-1 0 0 0 0,1 0 0 0 0,-1 0 0 0 0,1 0 0 0 0,-1 0 0 0 0,1-1 0 0 0,-1 1 0 0 0,1 0 0 0 0,-1 0 0 0 0,0-1 0 0 0,1 1 0 0 0,-1 0 0 0 0,1-1 0 0 0,-1 1 0 0 0,0 0 0 0 0,1-1 0 0 0,-1 1 0 0 0,0-1 0 0 0,0 1 0 0 0,1-1 0 0 0,-1 1 1 0 0,1-1 0 0 0,-1 1 1 0 0,0 0-1 0 0,1-1 0 0 0,-1 1 0 0 0,1 0 0 0 0,-1-1 0 0 0,0 1 0 0 0,1 0 1 0 0,-1 0-1 0 0,1-1 0 0 0,-1 1 0 0 0,1 0 0 0 0,-1 0 0 0 0,1 0 0 0 0,-1 0 0 0 0,0 0 1 0 0,1-1-1 0 0,-1 1 0 0 0,2 0 0 0 0,5-2 28 0 0,-6 1-22 0 0,0 0-1 0 0,0 1 0 0 0,0-1 0 0 0,0 0 0 0 0,0 1 0 0 0,0-1 0 0 0,0 0 0 0 0,0 1 0 0 0,0 0 0 0 0,0-1 0 0 0,3 0 0 0 0,-4 1-3 0 0,1 0-1 0 0,-1 0 1 0 0,1 0 0 0 0,-1 0 0 0 0,1 0 0 0 0,-1-1-1 0 0,0 1 1 0 0,1 0 0 0 0,-1 0 0 0 0,1 0-1 0 0,-1-1 1 0 0,1 1 0 0 0,-1 0 0 0 0,0-1 0 0 0,1 1-1 0 0,-1 0 1 0 0,0-1 0 0 0,1 1 0 0 0,-1-1-1 0 0,1-1 9 0 0,0 2-8 0 0,10-4-6 0 0,8-1 67 0 0,-15 3-64 0 0,17 1 0 0 0,-16 2 8 0 0,18-1 48 0 0,-18 0-32 0 0,11 1 16 0 0,-1-5-168 0 0,-10 2 32 0 0,-5 2 94 0 0,0 0 0 0 0,0 0 0 0 0,0 0 0 0 0,0 0 0 0 0,0 0 0 0 0,0 0 0 0 0,0 0 0 0 0,0-1 0 0 0,0 1-1 0 0,0 0 1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9 0 0,1 1-1 0 0,0-1 1 0 0,-1 0 0 0 0,1 1-1 0 0,-1-1 1 0 0,1 0 0 0 0,0 0 0 0 0,-1 0-1 0 0,1 1 1 0 0,0-1 0 0 0,-1 0-1 0 0,1 0 1 0 0,0 0 0 0 0,-1 0 0 0 0,1 0-1 0 0,0 0 1 0 0,-1 0 0 0 0,1-1-1 0 0,-1 1 1 0 0,1 0 0 0 0,0 0 0 0 0,-1 0-1 0 0,1-1 1 0 0,0 1 0 0 0,-1 0-1 0 0,1-1 1 0 0,0 0 0 0 0,12 3 74 0 0,-2-4-57 0 0,-10 2-20 0 0,0 0 0 0 0,0 0 0 0 0,0 0 0 0 0,0 0-1 0 0,-1-1 1 0 0,1 1 0 0 0,0 0 0 0 0,0 0 0 0 0,0-1 0 0 0,0 1 0 0 0,0 0 0 0 0,1-1 0 0 0,16-3 49 0 0,-18 4-53 0 0,1 0 0 0 0,-1-1 0 0 0,1 1 0 0 0,-1 0 0 0 0,0 0 0 0 0,1 0 0 0 0,-1-1 0 0 0,1 1 0 0 0,-1 0 0 0 0,1 0 0 0 0,-1 0 0 0 0,1 0 0 0 0,-1 0 0 0 0,1 0 0 0 0,-1 0 0 0 0,1 0 0 0 0,-1 0 0 0 0,1 0 0 0 0,-1 0 0 0 0,1 0 0 0 0,-1 0 0 0 0,1 0 0 0 0,0 1 0 0 0,10 3 0 0 0,31-10 11 0 0,-39 6 14 0 0,-3 0-24 0 0,0 1 0 0 0,1-1 0 0 0,-1 0 0 0 0,0 0 0 0 0,1 0 0 0 0,-1 0 0 0 0,0 0 0 0 0,1 0 0 0 0,-1 0 0 0 0,0 0 0 0 0,1 0 0 0 0,-1 0 0 0 0,1 0 0 0 0,-1 0 0 0 0,0 0 0 0 0,1 0 0 0 0,-1 0 0 0 0,0 0 0 0 0,1 0 0 0 0,-1 0 0 0 0,0 0 0 0 0,1 0 0 0 0,-1-1 0 0 0,0 1 0 0 0,1 0 0 0 0,-1 0 0 0 0,1-1 0 0 0,2-1-1 0 0,5 0 0 0 0,-7 2 1 0 0,-1 0 0 0 0,1 0 0 0 0,-1 0 0 0 0,1 1 0 0 0,0-1 0 0 0,-1 0 0 0 0,1 0 1 0 0,-1 0-1 0 0,1 0 0 0 0,0 0 0 0 0,-1-1 0 0 0,1 1 0 0 0,-1 0 0 0 0,1 0 0 0 0,-1 0 0 0 0,1 0 0 0 0,0-1 0 0 0,-1 1 0 0 0,1 0 0 0 0,-1 0 0 0 0,1-1 0 0 0,5 0 29 0 0,0 2-21 0 0,-6-1-10 0 0,0 1 1 0 0,0-1 0 0 0,1 0-1 0 0,-1 0 1 0 0,0 0 0 0 0,1 0 0 0 0,-1 1-1 0 0,0-1 1 0 0,1 0 0 0 0,-1 0 0 0 0,0 0-1 0 0,1 0 1 0 0,-1 0 0 0 0,0 0-1 0 0,1 0 1 0 0,-1 0 0 0 0,0 0 0 0 0,1 0-1 0 0,-1 0 1 0 0,0 0 0 0 0,1 0-1 0 0,-1 0 1 0 0,0 0 0 0 0,1 0 0 0 0,-1 0-1 0 0,0 0 1 0 0,1-1 0 0 0,-1 1-1 0 0,0 0 1 0 0,0 0 0 0 0,1 0 0 0 0,-1-1-1 0 0,0 1 1 0 0,0 0 0 0 0,1 0-1 0 0,-1-1 1 0 0,0 1 0 0 0,0 0 0 0 0,1 0-1 0 0,-1-1 1 0 0,0 1 0 0 0,0-1-1 0 0,12 2-72 0 0,-6-4 73 0 0,-5 3 0 0 0,-1 0 0 0 0,0-1 0 0 0,0 1 0 0 0,1 0 0 0 0,-1-1 0 0 0,0 1 0 0 0,1 0 0 0 0,-1 0 0 0 0,0-1-1 0 0,1 1 1 0 0,-1 0 0 0 0,0 0 0 0 0,1 0 0 0 0,-1-1 0 0 0,1 1 0 0 0,-1 0 0 0 0,0 0 0 0 0,1 0 0 0 0,-1 0 0 0 0,1 0 0 0 0,-1 0 0 0 0,0 0 0 0 0,1 0 0 0 0,-1 0-1 0 0,1 0 1 0 0,-1 0 0 0 0,1 0 0 0 0,-1 0 0 0 0,0 0 0 0 0,1 0 0 0 0,0 1 0 0 0,5-1 13 0 0,-4-1 3 0 0,0 0 1 0 0,0 0-1 0 0,0 1 0 0 0,1-1 1 0 0,-1 1-1 0 0,0-1 0 0 0,0 1 1 0 0,0 0-1 0 0,1 0 1 0 0,-1 0-1 0 0,0 0 0 0 0,0 0 1 0 0,3 1-1 0 0,11 1-104 0 0,-9-2 113 0 0,1 1 0 0 0,-1-1 0 0 0,15-2 0 0 0,-19 2-45 0 0,7 0 20 0 0,0 1 0 0 0,12 3 33 0 0,-18-3-29 0 0,-1-1 0 0 0,1 1 0 0 0,-1-1 0 0 0,1 0-1 0 0,0 0 1 0 0,-1 0 0 0 0,5 0 0 0 0,-4-1 1 0 0,1 1 1 0 0,-1 0-1 0 0,0 0 0 0 0,1 0 0 0 0,-1 1 0 0 0,0 0 1 0 0,9 2-1 0 0,15 2 17 0 0,-22-5-15 0 0,0-1-2 0 0,1 0 1 0 0,0 1 0 0 0,-1 0 0 0 0,1 0-1 0 0,-1 1 1 0 0,1 0 0 0 0,-1 0 0 0 0,1 1-1 0 0,9 3 1 0 0,7 3-6 0 0,-22-7 0 0 0,0 0 0 0 0,-1-1 0 0 0,1 0 0 0 0,-1 1 0 0 0,0-1 0 0 0,1 0 0 0 0,-1 0 0 0 0,1 1 0 0 0,0-1 0 0 0,-1 0 0 0 0,1 0 0 0 0,-1 0 0 0 0,1 0 0 0 0,-1 0 0 0 0,1 0 0 0 0,-1 0 0 0 0,1 0 0 0 0,-1 0 0 0 0,1 0 0 0 0,0 0 0 0 0,-1 0 0 0 0,1 0 0 0 0,3-1-2 0 0,10 1 15 0 0,19 2 40 0 0,-26-1-64 0 0,7-1-48 0 0,-14 0 60 0 0,0 0 0 0 0,1 0 0 0 0,-1 0-1 0 0,0 0 1 0 0,1 0 0 0 0,-1 0-1 0 0,1 0 1 0 0,-1 0 0 0 0,0 0-1 0 0,1 0 1 0 0,-1 0 0 0 0,0 0 0 0 0,1 0-1 0 0,-1 0 1 0 0,0 0 0 0 0,1 0-1 0 0,-1-1 1 0 0,0 1 0 0 0,1 0 0 0 0,-1 0-1 0 0,0 0 1 0 0,1-1 0 0 0,-1 1-1 0 0,0 0 1 0 0,0 0 0 0 0,1-1-1 0 0,20 4 236 0 0,-13-4-72 0 0,-8 1-167 0 0,1-1 1 0 0,-1 1-1 0 0,1 0 1 0 0,0 0-1 0 0,-1 0 1 0 0,1-1-1 0 0,-1 1 1 0 0,1 0-1 0 0,0 0 1 0 0,-1 0-1 0 0,1 0 1 0 0,0 0-1 0 0,-1 0 1 0 0,1 0-1 0 0,0 1 1 0 0,-1-1-1 0 0,1 0 1 0 0,-1 0-1 0 0,1 0 1 0 0,0 1-1 0 0,14 4-173 0 0,-10-4 176 0 0,-1-3 12 0 0,-4 2 1 0 0,1-1-1 0 0,1 0 0 0 0,0 0 0 0 0,-1 1 0 0 0,1-1 0 0 0,0 0 0 0 0,0 1-1 0 0,0-1 1 0 0,0 1 0 0 0,-1 0 0 0 0,1-1 0 0 0,3 1 0 0 0,-1 0-12 0 0,3 0-32 0 0,-5 0 24 0 0,0 1 0 0 0,0-1-1 0 0,0 0 1 0 0,0 1 0 0 0,-1-1 0 0 0,1 1-1 0 0,0-1 1 0 0,0 1 0 0 0,0 0-1 0 0,0 0 1 0 0,-1 0 0 0 0,1 0 0 0 0,0 0-1 0 0,1 2 1 0 0,1 0-15 0 0,-4-3 26 0 0,0 0 0 0 0,0 1 0 0 0,0-1-1 0 0,0 0 1 0 0,0 0 0 0 0,0 1 0 0 0,0-1-1 0 0,1 0 1 0 0,-1 0 0 0 0,0 0-1 0 0,0 0 1 0 0,0 1 0 0 0,0-1 0 0 0,1 0-1 0 0,-1 0 1 0 0,0 0 0 0 0,0 0 0 0 0,0 0-1 0 0,1 1 1 0 0,-1-1 0 0 0,0 0-1 0 0,0 0 1 0 0,0 0 0 0 0,1 0 0 0 0,-1 0-1 0 0,0 0 1 0 0,0 0 0 0 0,1 0 0 0 0,-1 0-1 0 0,0 0 1 0 0,0 0 0 0 0,1 0-1 0 0,-1 0 1 0 0,0 0 0 0 0,0 0 0 0 0,0 0-1 0 0,1 0 1 0 0,-1 0 0 0 0,0 0 0 0 0,0-1-1 0 0,1 1 1 0 0,-1 0 0 0 0,0 0-1 0 0,0 0 1 0 0,0 0 0 0 0,1 0 0 0 0,-1 0-1 0 0,0-1 1 0 0,0 1 0 0 0,0 0 0 0 0,12-8 148 0 0,-9 6-172 0 0,-3 1-82 0 0,3-3-1903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4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8175 0 0,'17'12'928'0'0,"17"12"1435"0"0,42 39 1 0 0,-66-55-2088 0 0,0 0-1 0 0,20 11 1 0 0,-23-15-134 0 0,6 4-376 0 0,1 0 0 0 0,-1-1 0 0 0,1-1-1 0 0,0 0 1 0 0,16 4 0 0 0,-27-10-954 0 0,5 2-444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6911 0 0,'0'0'528'0'0,"0"13"1584"0"0,-17 80 1029 0 0,-2 8-840 0 0,16-76-2042 0 0,-9 110 988 0 0,11-108-1300 0 0,1 0 1 0 0,2 0-1 0 0,4 27 1 0 0,-1-35-926 0 0,6-50-11719 0 0,-9 20 11216 0 0,0-1 827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6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32 7023 0 0,'0'0'795'0'0,"-13"11"925"0"0,9-7-1336 0 0,-1 1 0 0 0,1 0-1 0 0,0 0 1 0 0,0 0 0 0 0,0 0 0 0 0,1 1 0 0 0,0-1-1 0 0,0 1 1 0 0,0 0 0 0 0,1 0 0 0 0,0 0-1 0 0,-2 8 1 0 0,2-5-321 0 0,-1 2 162 0 0,0 0-1 0 0,1 1 1 0 0,0 14-1 0 0,2-23-186 0 0,0 0-1 0 0,0 0 1 0 0,0 1-1 0 0,1-1 1 0 0,-1 0 0 0 0,1 0-1 0 0,0 0 1 0 0,0 0-1 0 0,0 0 1 0 0,0 0 0 0 0,0 0-1 0 0,1 0 1 0 0,-1-1-1 0 0,1 1 1 0 0,0 0 0 0 0,4 4-1 0 0,-2-3-33 0 0,1 0-1 0 0,-1 0 0 0 0,1-1 1 0 0,0 0-1 0 0,0 1 1 0 0,1-2-1 0 0,-1 1 0 0 0,0-1 1 0 0,1 1-1 0 0,0-1 1 0 0,-1-1-1 0 0,1 1 0 0 0,0-1 1 0 0,0 0-1 0 0,0-1 1 0 0,0 1-1 0 0,0-1 0 0 0,0 0 1 0 0,6-1-1 0 0,-4 0 2 0 0,0-1 0 0 0,-1 0 0 0 0,1 0 0 0 0,0-1 0 0 0,-1 1-1 0 0,1-2 1 0 0,-1 1 0 0 0,0-1 0 0 0,0 0 0 0 0,0 0 0 0 0,-1-1 0 0 0,0 0-1 0 0,10-10 1 0 0,-13 11-2 0 0,0 1-1 0 0,0-1 1 0 0,-1-1-1 0 0,0 1 1 0 0,1 0-1 0 0,-2 0 0 0 0,1-1 1 0 0,0 1-1 0 0,-1-1 1 0 0,0 0-1 0 0,0 1 1 0 0,1-7-1 0 0,-1-3-18 0 0,-1 1 0 0 0,0-1 0 0 0,-1-14 0 0 0,0 23 21 0 0,0 0-1 0 0,0 0 1 0 0,0-1 0 0 0,0 1-1 0 0,-1 0 1 0 0,0 0-1 0 0,0 1 1 0 0,0-1 0 0 0,-1 0-1 0 0,1 1 1 0 0,-1-1 0 0 0,0 1-1 0 0,-4-5 1 0 0,4 7 1 0 0,1 0 0 0 0,-1-1 0 0 0,0 1 0 0 0,1 0 0 0 0,-1 0 0 0 0,0 1 0 0 0,0-1 0 0 0,0 1 0 0 0,-1-1 0 0 0,1 1 1 0 0,0 0-1 0 0,-1 0 0 0 0,1 0 0 0 0,0 1 0 0 0,-1-1 0 0 0,1 1 0 0 0,-1 0 0 0 0,1 0 0 0 0,0 0 0 0 0,-8 1 0 0 0,5 0-45 0 0,0 1-1 0 0,-1-1 0 0 0,1 1 0 0 0,0 1 1 0 0,0-1-1 0 0,-8 5 0 0 0,11-5-287 0 0,0 0 0 0 0,0 0 1 0 0,1 0-1 0 0,-1 0 0 0 0,1 0 0 0 0,-1 1 0 0 0,1-1 0 0 0,-3 5 0 0 0,-1-1-1509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6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6623 0 0,'0'5'458'0'0,"0"0"0"0"0,-1-1 0 0 0,0 1 0 0 0,0 0 0 0 0,0-1 0 0 0,-2 5-1 0 0,-3 10 1145 0 0,1 16-321 0 0,1 0 1 0 0,1 67-1 0 0,8 33-333 0 0,-2-109-900 0 0,0 0-1 0 0,2 0 1 0 0,9 29 0 0 0,-9-39-620 0 0,1 0 0 0 0,0-1 1 0 0,1 0-1 0 0,0 0 1 0 0,2 0-1 0 0,9 14 0 0 0,-15-27 675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7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6679 0 0,'2'6'236'0'0,"-1"0"-1"0"0,0 0 0 0 0,-1 1 0 0 0,1-1 0 0 0,-1 1 1 0 0,-1 8-1 0 0,0 17 542 0 0,3-1-582 0 0,-1-11 1333 0 0,5 33 0 0 0,-3-37-1218 0 0,-2-9-150 0 0,1 0 0 0 0,-1 0 0 0 0,1-1 0 0 0,0 1-1 0 0,4 8 1 0 0,-5-14 226 0 0,1-17 67 0 0,-1-2-357 0 0,-1 0 0 0 0,-2 0 0 0 0,-4-30 0 0 0,-1-3 57 0 0,2 22 9 0 0,3 20 71 0 0,1 0 0 0 0,0 0 1 0 0,0-11-1 0 0,1 19-223 0 0,0 0 0 0 0,0 0 0 0 0,0 0 0 0 0,0 0 0 0 0,1 0 0 0 0,-1 0 0 0 0,0 0 0 0 0,0 0 0 0 0,1 0 0 0 0,-1 0 0 0 0,1 0 0 0 0,-1 0 0 0 0,1 1 0 0 0,-1-1 0 0 0,1 0 0 0 0,-1 0 0 0 0,1 0-1 0 0,0 0 1 0 0,0 1 0 0 0,-1-1 0 0 0,1 0 0 0 0,0 1 0 0 0,0-1 0 0 0,0 1 0 0 0,0-1 0 0 0,0 1 0 0 0,-1-1 0 0 0,1 1 0 0 0,0 0 0 0 0,0-1 0 0 0,0 1 0 0 0,2 0 0 0 0,2-1 48 0 0,0 1 1 0 0,0 0-1 0 0,0 1 1 0 0,0-1-1 0 0,7 2 0 0 0,0 0-16 0 0,44 10-90 0 0,-41-9 28 0 0,-1 1 0 0 0,1-2 0 0 0,21 2 0 0 0,-7-2-2864 0 0,-25-1 1850 0 0,1 0-1 0 0,0-1 0 0 0,0 0 1 0 0,0 1-1 0 0,0-2 0 0 0,0 1 1 0 0,0-1-1 0 0,8-1 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38 8407 0 0,'0'-2'138'0'0,"0"0"-1"0"0,0 1 1 0 0,0-1-1 0 0,0 1 0 0 0,1-1 1 0 0,-1 1-1 0 0,0-1 1 0 0,1 1-1 0 0,0-1 0 0 0,-1 1 1 0 0,1-1-1 0 0,0 1 1 0 0,-1 0-1 0 0,1-1 0 0 0,0 1 1 0 0,0 0-1 0 0,0 0 1 0 0,0 0-1 0 0,0 0 0 0 0,1-1 1 0 0,-1 2-1 0 0,0-1 1 0 0,0 0-1 0 0,1 0 0 0 0,-1 0 1 0 0,1 0-1 0 0,-1 1 1 0 0,0-1-1 0 0,1 1 0 0 0,-1-1 1 0 0,1 1-1 0 0,0 0 1 0 0,-1-1-1 0 0,1 1 0 0 0,-1 0 1 0 0,1 0-1 0 0,-1 0 1 0 0,3 1-1 0 0,13 2-82 0 0,-14-2-83 0 0,0-1 0 0 0,-1 0 0 0 0,1 1 0 0 0,-1 0 0 0 0,1-1 1 0 0,-1 1-1 0 0,3 2 0 0 0,11 7 11 0 0,0 1 0 0 0,0 1 0 0 0,26 25-1 0 0,35 49 54 0 0,-50-55-44 0 0,-24-27-64 0 0,7 9-202 0 0,-9-8 619 0 0,-4-5-258 0 0,-6-3-149 0 0,8 3 99 0 0,-6-6 7 0 0,-1 0-1 0 0,0 1 1 0 0,0 1 0 0 0,-1-1-1 0 0,1 1 1 0 0,-1 1 0 0 0,-16-6-1 0 0,13 7 294 0 0,0 0 0 0 0,0 0 0 0 0,-20 1 1 0 0,26 1-211 0 0,0 1 1 0 0,0-1-1 0 0,0 2 1 0 0,0-1-1 0 0,1 0 1 0 0,-1 1 0 0 0,0 0-1 0 0,1 1 1 0 0,-8 3-1 0 0,4-1-95 0 0,1 1 0 0 0,-1-1-1 0 0,2 1 1 0 0,-1 1 0 0 0,-7 7 0 0 0,11-10 19 0 0,1 0 0 0 0,0 0 0 0 0,0 1 0 0 0,0 0 0 0 0,0-1 0 0 0,1 1 0 0 0,0 0 0 0 0,-1 0 0 0 0,2 0 0 0 0,-3 11 0 0 0,3-13-9 0 0,0 1 1 0 0,1-1-1 0 0,-1 1 0 0 0,1-1 0 0 0,0 1 1 0 0,0-1-1 0 0,1 0 0 0 0,-1 1 0 0 0,1-1 1 0 0,-1 1-1 0 0,2 3 0 0 0,-1-5-31 0 0,0 0 0 0 0,1 0-1 0 0,-1 0 1 0 0,0 0 0 0 0,1 0 0 0 0,-1-1 0 0 0,1 1-1 0 0,-1-1 1 0 0,1 1 0 0 0,0-1 0 0 0,0 1 0 0 0,0-1 0 0 0,0 0-1 0 0,0 0 1 0 0,0 0 0 0 0,0 0 0 0 0,4 2 0 0 0,0-2-15 0 0,-1 0 1 0 0,0 0-1 0 0,1 0 1 0 0,-1-1 0 0 0,0 0-1 0 0,1 0 1 0 0,-1 0 0 0 0,10-2-1 0 0,42-11-43 0 0,-57 13 47 0 0,88-25-909 0 0,-85 23 578 0 0,0 1 1 0 0,-1 0 0 0 0,1-1-1 0 0,0 0 1 0 0,-1 1-1 0 0,1-1 1 0 0,-1 0-1 0 0,0-1 1 0 0,1 1 0 0 0,-1 0-1 0 0,2-3 1 0 0,18-30-11185 0 0,-18 28 10472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8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8551 0 0,'2'20'2710'0'0,"-16"63"3228"0"0,-2 43-5162 0 0,9-36-865 0 0,3 0 0 0 0,5 1 0 0 0,18 141 0 0 0,-17-216-381 0 0,5 23-1900 0 0,-18-74-11906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12583 0 0,'1'0'971'0'0,"24"14"1555"0"0,48 19 1 0 0,-47-23-1972 0 0,41 23 1 0 0,-28-7-720 0 0,46 40 0 0 0,-22-15-3765 0 0,4-6-6261 0 0,-44-33 6129 0 0,-9-7 3338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19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68 163 5407 0 0,'0'0'416'0'0,"15"4"1984"0"0,-6-3-1881 0 0,-1-1-1 0 0,1 0 0 0 0,0-1 1 0 0,0 0-1 0 0,0 0 0 0 0,-1-1 1 0 0,1 0-1 0 0,0 0 1 0 0,-1-1-1 0 0,0 0 0 0 0,0 0 1 0 0,11-7-1 0 0,-11 6-430 0 0,-1-1 1 0 0,0 1 0 0 0,0-2-1 0 0,0 1 1 0 0,0-1-1 0 0,8-9 1 0 0,-13 12-80 0 0,0 1 1 0 0,0 0 0 0 0,-1 0 0 0 0,1-1-1 0 0,-1 1 1 0 0,1-1 0 0 0,-1 1 0 0 0,0-1-1 0 0,0 0 1 0 0,0 0 0 0 0,0 1-1 0 0,-1-1 1 0 0,1 0 0 0 0,-1 0 0 0 0,1 0-1 0 0,-1 0 1 0 0,0 1 0 0 0,0-1 0 0 0,-1 0-1 0 0,1 0 1 0 0,0 0 0 0 0,-1 0 0 0 0,-1-4-1 0 0,1 5-3 0 0,0 0 0 0 0,-1 1-1 0 0,1-1 1 0 0,0 0 0 0 0,0 1-1 0 0,-1-1 1 0 0,1 1 0 0 0,-1 0-1 0 0,0-1 1 0 0,1 1 0 0 0,-1 0 0 0 0,0 0-1 0 0,0 0 1 0 0,1 0 0 0 0,-1 0-1 0 0,0 1 1 0 0,0-1 0 0 0,0 0-1 0 0,0 1 1 0 0,0 0 0 0 0,0-1-1 0 0,0 1 1 0 0,0 0 0 0 0,0 0-1 0 0,0 0 1 0 0,-3 0 0 0 0,-6 1 67 0 0,1 0 1 0 0,0 1 0 0 0,-18 4-1 0 0,19-4 9 0 0,0 1 0 0 0,0 0 0 0 0,1 0 0 0 0,-1 1 1 0 0,1 0-1 0 0,0 1 0 0 0,0 0 0 0 0,0 0 0 0 0,1 0 0 0 0,-1 1 0 0 0,2 0 0 0 0,-12 13 0 0 0,11-11-34 0 0,1 0 0 0 0,1 1 0 0 0,-1-1-1 0 0,1 1 1 0 0,1 1 0 0 0,0-1 0 0 0,0 1 0 0 0,1 0 0 0 0,0-1 0 0 0,1 2 0 0 0,0-1 0 0 0,-2 17 0 0 0,4-20-21 0 0,0 0 1 0 0,1 0-1 0 0,-1 0 1 0 0,1 0-1 0 0,0 0 1 0 0,1 0-1 0 0,0 0 1 0 0,0 0-1 0 0,1-1 1 0 0,-1 1-1 0 0,1-1 1 0 0,1 0-1 0 0,-1 0 1 0 0,1 0 0 0 0,0 0-1 0 0,0-1 1 0 0,1 1-1 0 0,0-1 1 0 0,8 7-1 0 0,-2-3-57 0 0,1-1-1 0 0,0-1 1 0 0,0 1 0 0 0,17 6-1 0 0,56 18-243 0 0,-50-20 188 0 0,-25-8-236 0 0,0-1-1 0 0,1-1 1 0 0,0 1-1 0 0,-1-2 1 0 0,1 1-1 0 0,15-1 1 0 0,-20-1-756 0 0,1-1-1 0 0,0 0 1 0 0,-1 0 0 0 0,1 0 0 0 0,-1-1-1 0 0,13-4 1 0 0,9-6-5395 0 0,-14 9 5311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32.0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1 915 5759 0 0,'0'0'2436'0'0,"12"-15"88"0"0,-10 12-2216 0 0,0 1-160 0 0,-1 0 0 0 0,1 1 0 0 0,0-1 0 0 0,-1 0 0 0 0,0 0 0 0 0,1-1 0 0 0,-1 1 0 0 0,1-3 0 0 0,-1 4-87 0 0,0-1-1 0 0,-1 0 1 0 0,1 1-1 0 0,1 0 1 0 0,-1-1 0 0 0,0 1-1 0 0,0-1 1 0 0,0 1-1 0 0,1 0 1 0 0,1-2-1 0 0,8-8 217 0 0,-2 1-116 0 0,-8 9-159 0 0,0 1 0 0 0,-1-1 0 0 0,1 0 1 0 0,0 0-1 0 0,0 0 0 0 0,0 0 1 0 0,-1 0-1 0 0,1 0 0 0 0,-1 0 0 0 0,1 0 1 0 0,0-2-1 0 0,-1 3 6 0 0,1-1 0 0 0,-1 1 0 0 0,0-1 1 0 0,0 1-1 0 0,1-1 0 0 0,-1 1 0 0 0,0 0 0 0 0,1-1 0 0 0,-1 1 0 0 0,0 0 1 0 0,1-1-1 0 0,-1 1 0 0 0,1 0 0 0 0,-1-1 0 0 0,0 1 0 0 0,1 0 1 0 0,-1 0-1 0 0,2-1 0 0 0,6-5 242 0 0,-7 4-232 0 0,1 0 0 0 0,0 1-1 0 0,0-1 1 0 0,0 1 0 0 0,0 0-1 0 0,0 0 1 0 0,0 0 0 0 0,0 0-1 0 0,3-1 1 0 0,8-5 115 0 0,8-8 195 0 0,27-27 1 0 0,5-5 88 0 0,-36 34-417 0 0,-9 5 23 0 0,1-3 18 0 0,-7 9-36 0 0,-1-1 0 0 0,1 1 0 0 0,0 0 0 0 0,-1 0 0 0 0,1 0 0 0 0,4-3 0 0 0,9-11 24 0 0,-12 13-29 0 0,0-1 0 0 0,1 1 0 0 0,-1 0 0 0 0,1 0 0 0 0,-1 0 0 0 0,1 1 0 0 0,5-3 0 0 0,2-2 0 0 0,10-11 0 0 0,2-2 0 0 0,-18 17 0 0 0,0-1 0 0 0,0-1 0 0 0,7-7 0 0 0,-8 8 0 0 0,1-1 0 0 0,0 1 0 0 0,-1 0 0 0 0,11-6 0 0 0,33-25 0 0 0,-9-1 0 0 0,-21 17 15 0 0,-10 10 120 0 0,-8 8-129 0 0,1 0-1 0 0,0 0 1 0 0,-1 0-1 0 0,1 0 1 0 0,0 1-1 0 0,0-1 1 0 0,-1 0-1 0 0,1 0 1 0 0,0 1-1 0 0,0-1 1 0 0,1 0-1 0 0,5-3 3 0 0,-1 0-1 0 0,0 0 1 0 0,-1-1-1 0 0,11-9 1 0 0,6-6 18 0 0,6-10 49 0 0,-10 16 42 0 0,1-3-117 0 0,20-12 64 0 0,8-4-64 0 0,-42 30 74 0 0,-1 0 0 0 0,0 0 0 0 0,0 0 0 0 0,6-8 0 0 0,11-8 68 0 0,-8 7 39 0 0,3-2-159 0 0,0 0 95 0 0,-2-1-53 0 0,-13 14-64 0 0,0 0 0 0 0,1 0 0 0 0,-1 0 0 0 0,0 0 0 0 0,0-1 0 0 0,0 1 0 0 0,0 0 0 0 0,0-1 0 0 0,0 1 0 0 0,0-1 0 0 0,0 1 0 0 0,-1-1 0 0 0,2-1 0 0 0,-2 1 13 0 0,0 1 0 0 0,1 0 0 0 0,-1-1-1 0 0,1 1 1 0 0,-1 0 0 0 0,1 0 0 0 0,-1 0 0 0 0,1-1-1 0 0,0 1 1 0 0,-1 0 0 0 0,1 0 0 0 0,0 0 0 0 0,0 0-1 0 0,0 0 1 0 0,0 0 0 0 0,0 0 0 0 0,0 0 0 0 0,0 1-1 0 0,0-1 1 0 0,0 0 0 0 0,1 1 0 0 0,-1-1 0 0 0,0 1-1 0 0,2-1 1 0 0,11-9-13 0 0,0 0 0 0 0,-3 2 29 0 0,-10 6-25 0 0,0 1-1 0 0,0 0 1 0 0,0 0-1 0 0,0 0 1 0 0,0 1-1 0 0,0-1 1 0 0,1 0-1 0 0,-1 0 1 0 0,2 0-1 0 0,14-8 17 0 0,4-3 14 0 0,-20 11-9 0 0,0 1 0 0 0,0-1 1 0 0,1 0-1 0 0,-1 1 0 0 0,0-1 1 0 0,0 0-1 0 0,0 0 0 0 0,0 0 1 0 0,0 0-1 0 0,0 0 0 0 0,-1 0 1 0 0,2-2-1 0 0,-1 2-13 0 0,0 0 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6:5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1997 2729 5759 0 0,'0'0'443'0'0,"-1"-13"370"0"0,0 13-613 0 0,0 0-93 0 0,-2-2 6 0 0,2 2 81 0 0,-1 0 144 0 0,1-1-1 0 0,-1 1 1 0 0,0-1 0 0 0,1 1 0 0 0,-1 0 0 0 0,1 0 0 0 0,-1 0 0 0 0,0 0-1 0 0,-2 0 1 0 0,4 0-258 0 0,-1 0-1 0 0,1 0 1 0 0,0 0-1 0 0,-1 0 0 0 0,1 0 1 0 0,0 0-1 0 0,-1 0 1 0 0,1 0-1 0 0,-1 0 0 0 0,1 0 1 0 0,0 0-1 0 0,-1 0 0 0 0,1 1 1 0 0,0-1-1 0 0,-1 0 1 0 0,1 0-1 0 0,0 0 0 0 0,-1 0 1 0 0,1 1-1 0 0,0-1 1 0 0,-1 0-1 0 0,1 0 0 0 0,0 1 1 0 0,-1-1-1 0 0,1 0 1 0 0,0 0-1 0 0,0 1 0 0 0,-1-1 1 0 0,1 0-1 0 0,0 1 1 0 0,0-1-1 0 0,0 0 0 0 0,0 1 1 0 0,-1-1-1 0 0,1 0 1 0 0,0 1-1 0 0,0-1 0 0 0,0 1 1 0 0,0-1-1 0 0,0 0 1 0 0,0 1-1 0 0,0-1 0 0 0,0 0 1 0 0,0 1-1 0 0,0-1 1 0 0,0 1-1 0 0,0-1 0 0 0,0 0 1 0 0,1 1-1 0 0,-1-1 1 0 0,0 0-1 0 0,0 1 0 0 0,0-1 1 0 0,0 0-1 0 0,1 1 1 0 0,-1-1-1 0 0,0 0 0 0 0,0 1 1 0 0,1-1-1 0 0,-1 0 1 0 0,0 1-1 0 0,1 0 222 0 0,2-1-172 0 0,-1 0 1 0 0,1 1-1 0 0,-1-1 0 0 0,1 1 0 0 0,-1 0 0 0 0,1-1 0 0 0,2 3 0 0 0,-2-2-88 0 0,-1 0 0 0 0,1 0 0 0 0,-1 0 0 0 0,1 0 0 0 0,0-1 0 0 0,-1 1-1 0 0,5 0 1 0 0,10 1 188 0 0,-16-1-218 0 0,0-1 1 0 0,1 1-1 0 0,-1-1 0 0 0,1 0 0 0 0,-1 0 0 0 0,1 1 0 0 0,-1-1 1 0 0,1 0-1 0 0,-1 0 0 0 0,1 0 0 0 0,-1 0 0 0 0,1-1 0 0 0,-1 1 1 0 0,0 0-1 0 0,1-1 0 0 0,-1 1 0 0 0,1-1 0 0 0,-1 1 0 0 0,0-1 1 0 0,1 0-1 0 0,0-1 0 0 0,23-11 174 0 0,-21 11-149 0 0,0 0 0 0 0,0-1 0 0 0,0 1 0 0 0,0-1 0 0 0,-1 1 0 0 0,5-4 0 0 0,68-60 92 0 0,-55 43-94 0 0,5-2 12 0 0,-24 23-28 0 0,0 0 0 0 0,0 0-1 0 0,0 1 1 0 0,0-1 0 0 0,-1 0-1 0 0,1-1 1 0 0,-1 1 0 0 0,1 0 0 0 0,-1 0-1 0 0,0-1 1 0 0,0 1 0 0 0,0 0-1 0 0,1-5 1 0 0,-1 6-9 0 0,-1-1 0 0 0,1 1 0 0 0,-1-1 0 0 0,1 1 0 0 0,0 0 0 0 0,0 0 0 0 0,-1-1 0 0 0,1 1 0 0 0,2-2 0 0 0,4-7 0 0 0,-1 1 39 0 0,-6 8-48 0 0,1 0 0 0 0,0 1 1 0 0,-1-1-1 0 0,1 0 0 0 0,-1 0 1 0 0,0 0-1 0 0,1 0 0 0 0,-1 0 1 0 0,0 0-1 0 0,1 0 0 0 0,-1 0 1 0 0,0 0-1 0 0,0 0 0 0 0,0 0 1 0 0,0 0-1 0 0,0-1 0 0 0,7-22 0 0 0,-7 22 0 0 0,1-1 0 0 0,-1 1 0 0 0,1 0 0 0 0,0 0 0 0 0,-1 0 0 0 0,1 0 0 0 0,0 0 0 0 0,0 0 0 0 0,1 0 0 0 0,1-3 0 0 0,8-13 0 0 0,-2-8 70 0 0,-6 20-36 0 0,-1-1 0 0 0,1 1 0 0 0,-1-1 0 0 0,1-9 0 0 0,-2 12-15 0 0,0-1 0 0 0,0 1 0 0 0,1-1-1 0 0,2-6 1 0 0,-2 7-38 0 0,0-1 1 0 0,0 1-1 0 0,-1-1 0 0 0,2-7 0 0 0,4-11 38 0 0,-5 19-47 0 0,-1 1 1 0 0,0-1-1 0 0,0 1 1 0 0,2-9 0 0 0,1-13 144 0 0,-3 1-28 0 0,-1 18-89 0 0,0 1 1 0 0,0-1 0 0 0,-1-9 0 0 0,0-10 57 0 0,-2-3-63 0 0,2 8 80 0 0,1 18-73 0 0,1 0 0 0 0,-1-1 0 0 0,0 1 1 0 0,-1 0-1 0 0,1 0 0 0 0,0 0 0 0 0,-1 0 0 0 0,0-4 0 0 0,-4-17-88 0 0,0-1 86 0 0,4 21 3 0 0,0 0-1 0 0,0 1 1 0 0,0-1-1 0 0,1 1 1 0 0,-1-1-1 0 0,1 0 0 0 0,-1 0 1 0 0,1-3-1 0 0,-3-16 30 0 0,-3-7 282 0 0,-3 1-218 0 0,7 17-99 0 0,2 11 4 0 0,0-1 0 0 0,0 1 0 0 0,0-1-1 0 0,0 1 1 0 0,0-1 0 0 0,0 1 0 0 0,0-1 0 0 0,0 0-1 0 0,0 1 1 0 0,0-1 0 0 0,-1 1 0 0 0,1-1-1 0 0,0 1 1 0 0,0-1 0 0 0,0 1 0 0 0,-1 0 0 0 0,1-1-1 0 0,-1 0 1 0 0,-3-16 275 0 0,-9-17-197 0 0,11 27-81 0 0,0 1 1 0 0,0-1-1 0 0,-6-9 0 0 0,7 13-7 0 0,0 1 1 0 0,0-1-1 0 0,0 1 0 0 0,0-1 0 0 0,0 1 0 0 0,1-1 0 0 0,-1-4 1 0 0,1 4 4 0 0,-1 1 0 0 0,1-1 1 0 0,-1 0-1 0 0,1 1 0 0 0,-1-1 1 0 0,-2-3-1 0 0,-24-55 112 0 0,18 39-216 0 0,-4-4 107 0 0,10 21 24 0 0,0-1 0 0 0,0 0 0 0 0,1 0 0 0 0,-1 0 0 0 0,1-1 0 0 0,-1-6 0 0 0,-5-11-23 0 0,7 20 0 0 0,-1 0 0 0 0,1 0 0 0 0,0 0 0 0 0,-2-7 0 0 0,-8-34-265 0 0,4 24 444 0 0,6 19-188 0 0,0-1-1 0 0,0 1 1 0 0,0-1 0 0 0,0 1 0 0 0,0-1 0 0 0,1 1-1 0 0,-1-4 1 0 0,0 1 9 0 0,0 0 0 0 0,0 1 0 0 0,0-1 0 0 0,-1 0 0 0 0,-2-4 0 0 0,1-1 0 0 0,-3-5 93 0 0,2-1-1 0 0,-4-21 1 0 0,8 33-97 0 0,-7-66 18 0 0,3 1-14 0 0,3 45 0 0 0,-3-23 0 0 0,0 27 0 0 0,2 13 0 0 0,1 0 0 0 0,0 0 0 0 0,0-8 0 0 0,-3-32 0 0 0,4 43 0 0 0,0 0 0 0 0,-1 0 0 0 0,1 0 0 0 0,-1 0 0 0 0,0 0 0 0 0,-2-6 0 0 0,-4-14 0 0 0,6 15 21 0 0,-1 1-1 0 0,0 0 1 0 0,-1 0-1 0 0,-3-9 0 0 0,-8-22 54 0 0,10 22-94 0 0,0 0 0 0 0,-2 1 0 0 0,-10-21 0 0 0,9 25 20 0 0,-16-19 0 0 0,-6-15-16 0 0,4 15 16 0 0,-11-7-12 0 0,36 38 9 0 0,-1-1 1 0 0,0 1-1 0 0,1-1 0 0 0,-1 0 0 0 0,0 0 0 0 0,1 1 1 0 0,-1-1-1 0 0,1 0 0 0 0,-1 0 0 0 0,1 0 0 0 0,0 1 1 0 0,-1-1-1 0 0,1 0 0 0 0,0 0 0 0 0,-1-2 0 0 0,-2-5-12 0 0,-13-9 15 0 0,-29-37 0 0 0,11 8 0 0 0,27 37 0 0 0,1-1 0 0 0,-1 1 0 0 0,1-1 0 0 0,-8-18 0 0 0,6 11 0 0 0,3 8 0 0 0,-1 0 0 0 0,-10-13 0 0 0,8 12 0 0 0,1 0 0 0 0,-11-18 0 0 0,14 19 73 0 0,-1 1 0 0 0,0 0 0 0 0,-11-13 0 0 0,2 4-25 0 0,6 9-45 0 0,0 0 0 0 0,0 0-1 0 0,-17-11 1 0 0,8 6-58 0 0,-34-29-209 0 0,50 41 264 0 0,0 0 0 0 0,0 0 0 0 0,0 0 0 0 0,0-1 0 0 0,0 1 0 0 0,0 0 0 0 0,0 0 0 0 0,0-1 0 0 0,0 1 0 0 0,1 0 0 0 0,-2-2 0 0 0,-20-13 0 0 0,1 3 0 0 0,3 3 0 0 0,10 6 0 0 0,0 0 0 0 0,-12-10 0 0 0,-11 2 0 0 0,-17-24 0 0 0,47 35 0 0 0,-1 0 0 0 0,1 1 0 0 0,-1-1 0 0 0,1 0 0 0 0,-1 1 0 0 0,1-1 0 0 0,-1 1 0 0 0,0 0 0 0 0,1-1 0 0 0,-1 1 0 0 0,-1 0 0 0 0,-8-1 0 0 0,8 0-5 0 0,0 0 0 0 0,0 0-1 0 0,0 0 1 0 0,0 0 0 0 0,0 0-1 0 0,0 0 1 0 0,1-1 0 0 0,-1 1-1 0 0,-3-4 1 0 0,3 4 10 0 0,1-1 0 0 0,0 1 0 0 0,-1 0 0 0 0,1 0 0 0 0,-1 0 0 0 0,1 0 1 0 0,-1 0-1 0 0,0 1 0 0 0,-3-2 0 0 0,4 2-3 0 0,-24-4 56 0 0,23 3-53 0 0,0 1-1 0 0,0 0 1 0 0,0-1 0 0 0,1 1 0 0 0,-1-1-1 0 0,0 0 1 0 0,0 0 0 0 0,1 0 0 0 0,-5-3 0 0 0,2 3-24 0 0,0-1 1 0 0,0 1-1 0 0,0 0 1 0 0,-8-1-1 0 0,-20-4-26 0 0,30 5 45 0 0,0 0 0 0 0,0 1 0 0 0,0-1 0 0 0,1 1 0 0 0,-1 0 0 0 0,0 0 0 0 0,-5 0 0 0 0,5 0 0 0 0,-11 1 0 0 0,9-1 0 0 0,-32 8 0 0 0,14-2 0 0 0,6-6 0 0 0,13-1 0 0 0,1 1 0 0 0,-1 0 0 0 0,0 0 0 0 0,0 1 0 0 0,0-1 0 0 0,-4 2 0 0 0,-5 1 0 0 0,1-1 0 0 0,-14 1 0 0 0,5-1 0 0 0,11 1 0 0 0,-4 0 0 0 0,-12 1 0 0 0,5 2 0 0 0,7-2 0 0 0,13-4 0 0 0,0 1 0 0 0,-1-1 0 0 0,1 1 0 0 0,0-1 0 0 0,0 1 0 0 0,0-1 0 0 0,-1 0 0 0 0,1 0 0 0 0,0 0 0 0 0,0 0 0 0 0,-1 1 0 0 0,1-2 0 0 0,0 1 0 0 0,-3 0 0 0 0,2-1 0 0 0,-1 1 0 0 0,1-1 0 0 0,-1 1 0 0 0,1 0 0 0 0,-1 0 0 0 0,0 0 0 0 0,1 0 0 0 0,-4 1 0 0 0,-6 2 0 0 0,10-3 0 0 0,-1 1 0 0 0,0-1 0 0 0,0 1 0 0 0,1 0 0 0 0,-1 0 0 0 0,1 0 0 0 0,-1 0 0 0 0,-2 2 0 0 0,-4 2 0 0 0,8-5 0 0 0,0 0 0 0 0,0 1 0 0 0,1-1 0 0 0,-1 1 0 0 0,0-1 0 0 0,0 0 0 0 0,0 1 0 0 0,1-1 0 0 0,-1 1 0 0 0,0 0 0 0 0,1-1 0 0 0,-2 2 0 0 0,-14 5 0 0 0,8-4 0 0 0,0 2 0 0 0,6-3 0 0 0,-1-1 0 0 0,1 1 0 0 0,-1-1 0 0 0,1 0 0 0 0,-1 1 0 0 0,1-1 0 0 0,-1 0 0 0 0,-4 0 0 0 0,-24 14 0 0 0,26-11-10 0 0,0-1-1 0 0,-1 1 0 0 0,1-1 1 0 0,0 0-1 0 0,-12 4 0 0 0,15-6 11 0 0,-1 1 0 0 0,1-1 0 0 0,0 1 0 0 0,-1-1 0 0 0,1 1 0 0 0,-2 2 0 0 0,2-2 0 0 0,0 0 0 0 0,0 0 0 0 0,-1 0 0 0 0,1-1 0 0 0,0 1 0 0 0,-4 1 0 0 0,-34 21 0 0 0,2-6-104 0 0,14-2 200 0 0,-2-2-96 0 0,-5 5 0 0 0,16-12 0 0 0,6-1 0 0 0,6-3 0 0 0,2-3 0 0 0,0 0 0 0 0,0 1 0 0 0,0-1 0 0 0,1 0 0 0 0,-1 1 0 0 0,0-1 0 0 0,0 1 0 0 0,1-1 0 0 0,-1 1 0 0 0,0-1 0 0 0,1 1 0 0 0,-1-1 0 0 0,1 1 0 0 0,-2 0 0 0 0,0 2 0 0 0,-13 11 0 0 0,14-13 0 0 0,0 0 0 0 0,-1 0 0 0 0,1 0 0 0 0,0 0 0 0 0,0 0 0 0 0,0 0 0 0 0,0 0 0 0 0,-2 3 0 0 0,2-3 0 0 0,0 1 0 0 0,0-1 0 0 0,0 1 0 0 0,0-1 0 0 0,-1 0 0 0 0,1 0 0 0 0,0 1 0 0 0,-3 0 0 0 0,-10 12 0 0 0,6-6-41 0 0,0 1 10 0 0,5-6 31 0 0,0 0 0 0 0,0 1 0 0 0,1-1 0 0 0,-5 8 0 0 0,-9 8 0 0 0,-13 20 0 0 0,27-35 0 0 0,0 0 0 0 0,-1 0 0 0 0,1-1 0 0 0,-1 1 0 0 0,-3 3 0 0 0,-8 10 0 0 0,0 1-21 0 0,-1 0-264 0 0,2-1 591 0 0,0-1-306 0 0,6-9 3 0 0,6-7-9 0 0,1 1 0 0 0,-1-1-1 0 0,0 1 1 0 0,1-1 0 0 0,-1 1-1 0 0,1-1 1 0 0,-1 1 0 0 0,1-1-1 0 0,-1 1 1 0 0,1 0 0 0 0,-1-1 0 0 0,1 1-1 0 0,-1 1 1 0 0,-14 16-191 0 0,5-9 404 0 0,0 0-124 0 0,-6 4-36 0 0,14-12-45 0 0,1-1-1 0 0,0 1 1 0 0,-1 0 0 0 0,1 0 0 0 0,0 0-1 0 0,0 0 1 0 0,0 0 0 0 0,0 0-1 0 0,-2 2 1 0 0,3-1-3 0 0,-1-1 1 0 0,0 1-1 0 0,0-1 0 0 0,0 1 1 0 0,0-1-1 0 0,0 1 0 0 0,0-1 1 0 0,0 0-1 0 0,0 1 0 0 0,-1-1 0 0 0,1 0 1 0 0,0 0-1 0 0,-1 0 0 0 0,1 0 1 0 0,-1 0-1 0 0,-2 1 0 0 0,2-1-18 0 0,2-1 17 0 0,-1 0-1 0 0,1 0 1 0 0,0 0 0 0 0,0 0 0 0 0,-1 0-1 0 0,1 0 1 0 0,0 1 0 0 0,0-1 0 0 0,0 0-1 0 0,-1 0 1 0 0,1 0 0 0 0,0 0-1 0 0,0 0 1 0 0,0 0 0 0 0,-1 0 0 0 0,1 1-1 0 0,0-1 1 0 0,0 0 0 0 0,0 0 0 0 0,-1 0-1 0 0,1 0 1 0 0,0 1 0 0 0,0-1-1 0 0,0 0 1 0 0,0 0 0 0 0,0 0 0 0 0,0 1-1 0 0,-1-1 1 0 0,1 0 0 0 0,0 0 0 0 0,0 1-1 0 0,0-1 1 0 0,0 0 0 0 0,0 0-1 0 0,0 1 1 0 0,0-1 0 0 0,0 0 0 0 0,0 0-1 0 0,0 1 1 0 0,0-1 0 0 0,0 0 0 0 0,0 0-1 0 0,0 0 1 0 0,0 1 0 0 0,1-1-1 0 0,-1 0 1 0 0,0 0 0 0 0,0 1 0 0 0,0-1-1 0 0,0 0 1 0 0,0 0 0 0 0,-3 5-182 0 0,3-5 178 0 0,0 1 9 0 0,0-1 0 0 0,1 0 0 0 0,-1 0 0 0 0,0 0 0 0 0,0 0 0 0 0,1 0 0 0 0,-1 1 0 0 0,0-1 0 0 0,0 0 0 0 0,0 0 0 0 0,1 0 0 0 0,-1 0 0 0 0,0 1 0 0 0,0-1 0 0 0,0 0 0 0 0,0 0 0 0 0,0 1 0 0 0,1-1 0 0 0,-1 0 0 0 0,0 0 0 0 0,0 1 0 0 0,0-1 0 0 0,0 0 0 0 0,0 0 0 0 0,0 1 0 0 0,0-1 0 0 0,0 0 0 0 0,0 0 0 0 0,0 1 0 0 0,0-1 0 0 0,0 0 0 0 0,0 1 0 0 0,0-1 0 0 0,0 0 0 0 0,0 0 0 0 0,0 1 0 0 0,0-1 0 0 0,-1 0 0 0 0,1 0 0 0 0,0 1 0 0 0,0-1 0 0 0,0 0 0 0 0,0 0 0 0 0,-1 0 0 0 0,1 1 0 0 0,0-1 0 0 0,0 0 0 0 0,-1 0 0 0 0,4 14-23 0 0,-13 15-112 0 0,8-27 132 0 0,-1 4 0 0 0,3-6-1 0 0,0 0-1 0 0,0 1 1 0 0,0-1-1 0 0,0 0 1 0 0,0 1-1 0 0,0-1 1 0 0,0 0-1 0 0,0 1 1 0 0,0-1 0 0 0,0 0-1 0 0,0 1 1 0 0,0-1-1 0 0,0 0 1 0 0,0 1-1 0 0,0-1 1 0 0,0 0-1 0 0,0 0 1 0 0,0 1-1 0 0,-1-1 1 0 0,1 0-1 0 0,0 1 1 0 0,0-1 0 0 0,0 0-1 0 0,0 0 1 0 0,-1 1-1 0 0,1-1 1 0 0,0 0-1 0 0,0 0 1 0 0,0 1-1 0 0,-1-1 1 0 0,1 0-1 0 0,0 0 1 0 0,-1 0-1 0 0,-2 5-28 0 0,4-1 66 0 0,-1-4-32 0 0,0 1 0 0 0,0-1 1 0 0,0 0-1 0 0,0 0 1 0 0,1 0-1 0 0,-1 1 1 0 0,0-1-1 0 0,0 0 1 0 0,0 0-1 0 0,0 0 1 0 0,0 1-1 0 0,0-1 0 0 0,0 0 1 0 0,0 0-1 0 0,0 0 1 0 0,0 1-1 0 0,0-1 1 0 0,0 0-1 0 0,0 0 1 0 0,0 0-1 0 0,0 1 0 0 0,0-1 1 0 0,-1 0-1 0 0,1 0 1 0 0,0 0-1 0 0,0 1 1 0 0,0-1-1 0 0,0 0 1 0 0,0 0-1 0 0,0 0 0 0 0,0 0 1 0 0,-1 0-1 0 0,1 1 1 0 0,0-1-1 0 0,0 0 1 0 0,0 0-1 0 0,0 0 1 0 0,-1 0-1 0 0,1 0 0 0 0,0 0 1 0 0,0 0-1 0 0,0 1 1 0 0,-1-1-1 0 0,1 0 1 0 0,0 0-1 0 0,-1 13-896 0 0,1-13 828 0 0,-1 0 0 0 0,1 0 0 0 0,0 0 1 0 0,0 0-1 0 0,-1 1 0 0 0,1-1 0 0 0,0 0 0 0 0,0 0 0 0 0,0 0 0 0 0,0 1 0 0 0,-1-1 0 0 0,1 0 0 0 0,0 0 0 0 0,0 1 0 0 0,0-1 0 0 0,0 0 0 0 0,0 0 1 0 0,0 1-1 0 0,-1-1 0 0 0,1 0 0 0 0,0 0 0 0 0,0 1 0 0 0,0-1 0 0 0,0 0 0 0 0,0 1 0 0 0,0-1 0 0 0,0 0 0 0 0,0 0 0 0 0,0 1 0 0 0,0-1 1 0 0,0 0-1 0 0,1 0 0 0 0,-1 1 0 0 0,0-1 0 0 0,0 0 0 0 0,0 0 0 0 0,0 1 0 0 0,0-1 0 0 0,1 1 0 0 0,0 3-691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3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187 724 4575 0 0,'0'0'8690'0'0,"-1"0"-8524"0"0,-2-5 1305 0 0,18 22-726 0 0,-13-16-716 0 0,-1 1 0 0 0,1-1 0 0 0,-1 0 0 0 0,1 1 0 0 0,-1-1 0 0 0,0 1 0 0 0,0-1 0 0 0,2 3 0 0 0,-1-1 5 0 0,88 97 909 0 0,-56-73-695 0 0,-24-20-243 0 0,16 11 59 0 0,-6-5 37 0 0,-14-10-33 0 0,47 39 288 0 0,-48-38-384 0 0,-2-2 95 0 0,-1 0-1 0 0,1 0 1 0 0,0 0-1 0 0,0-1 1 0 0,0 1-1 0 0,4 1 1 0 0,22 16 69 0 0,-6-6-37 0 0,-1-2 15 0 0,-20-10-102 0 0,9 8 27 0 0,-10-8-37 0 0,3 4 59 0 0,0 0 0 0 0,0-1 0 0 0,-1 2 0 0 0,4 4 1 0 0,-6-8-132 0 0,-1-2 64 0 0,2 1-68 0 0,6 11 22 0 0,4 1 52 0 0,37 45 266 0 0,-48-57-180 0 0,11 16-64 0 0,-3-6-36 0 0,-9-10 14 0 0,1 0 0 0 0,0 0 0 0 0,-1 0 0 0 0,1 0 0 0 0,0 0 0 0 0,0 0 0 0 0,0 0 0 0 0,0 0 0 0 0,0 0 0 0 0,0-1 0 0 0,0 1 0 0 0,0 0 0 0 0,0-1 0 0 0,0 1 0 0 0,2 0 0 0 0,1 2 0 0 0,17 11 42 0 0,2 2 66 0 0,-9-8 59 0 0,13 4-36 0 0,-4 1-143 0 0,-21-12-46 0 0,8 3 134 0 0,6 5-66 0 0,-8-7-10 0 0,-2-3 0 0 0,-4 1 0 0 0,-1 0 0 0 0,-1 1 0 0 0,1 0 0 0 0,0-1 0 0 0,-1 1 0 0 0,1-1 0 0 0,0 1 0 0 0,-1-1 0 0 0,1 1 0 0 0,0-1 0 0 0,0 0 0 0 0,0 1 0 0 0,0-1 0 0 0,-1 0 0 0 0,1 1 0 0 0,2-1 0 0 0,48 4 128 0 0,-24-1-128 0 0,-26-3 0 0 0,2 1 0 0 0,-1 0 0 0 0,0 0 0 0 0,1-1 0 0 0,0 1 0 0 0,-1-1 0 0 0,1 0 0 0 0,-1 1 0 0 0,1-1 0 0 0,-1-1 0 0 0,1 1 0 0 0,3-1 0 0 0,4 2 0 0 0,14-1 0 0 0,-18-2 0 0 0,1 3 0 0 0,0-2 0 0 0,0 5 0 0 0,5 2 0 0 0,-6-3 0 0 0,2-1 0 0 0,-8-2 0 0 0,11 6 0 0 0,-3-4 0 0 0,-1-1 0 0 0,13 4 0 0 0,-15-3 0 0 0,-4-2 0 0 0,26 1 0 0 0,-4 3 0 0 0,-17-2 0 0 0,-3-3 0 0 0,-3 1 0 0 0,0 0 0 0 0,0 0 0 0 0,1 0 0 0 0,-1 0 0 0 0,0 0 0 0 0,0 0 0 0 0,1-1 0 0 0,-1 1 0 0 0,0 0 0 0 0,1 0 0 0 0,-1 0 0 0 0,0 0 0 0 0,1 0 0 0 0,-1 0 0 0 0,0 0 0 0 0,0 0 0 0 0,1 0 0 0 0,-1 0 0 0 0,0 0 0 0 0,1 1 0 0 0,-1-1 0 0 0,0 0 0 0 0,0 0 0 0 0,1 0 0 0 0,-1 0 0 0 0,0 0 0 0 0,0 0 0 0 0,1 1 0 0 0,-1-1 0 0 0,0 0 0 0 0,11 9 0 0 0,-5-6 0 0 0,-6-3 0 0 0,0 0 0 0 0,0 1 0 0 0,0-1 0 0 0,0 0 0 0 0,0 0 0 0 0,1 0 0 0 0,-1 0 0 0 0,0 1 0 0 0,0-1 0 0 0,0 0 0 0 0,1 0 0 0 0,-1 0 0 0 0,0 0 0 0 0,0 0 0 0 0,0 0 0 0 0,1 0 0 0 0,-1 0 0 0 0,0 0 0 0 0,0 1 0 0 0,0-1 0 0 0,1 0 0 0 0,-1 0 0 0 0,0 0 0 0 0,0 0 0 0 0,1 0 0 0 0,-1 0 0 0 0,0 0 0 0 0,0-1 0 0 0,0 1 0 0 0,1 0 0 0 0,-1 0 0 0 0,0 0 0 0 0,0 0 0 0 0,0 0 0 0 0,1 0 0 0 0,-1 0 0 0 0,0 0 0 0 0,0 0 0 0 0,0-1 0 0 0,0 1 0 0 0,1 0 0 0 0,-1 0 0 0 0,0 0 0 0 0,0 0 0 0 0,0-1 0 0 0,0 1 0 0 0,0 0 0 0 0,1 0 0 0 0,-1 0 0 0 0,0-1 0 0 0,0 1 0 0 0,3-4 0 0 0,8 8 0 0 0,41 24 0 0 0,-46-25 0 0 0,4-2 0 0 0,-9-1 0 0 0,14 10 0 0 0,-8-5 49 0 0,-5-4 13 0 0,0 1-1 0 0,1-1 1 0 0,-1 0 0 0 0,1 1-1 0 0,-1-1 1 0 0,4 1-1 0 0,8 0 8 0 0,-13-2-69 0 0,-1 0-1 0 0,0 0 0 0 0,1 1 1 0 0,-1-1-1 0 0,1 0 0 0 0,-1 0 1 0 0,1 0-1 0 0,-1 0 0 0 0,1 0 0 0 0,-1 0 1 0 0,0 1-1 0 0,1-1 0 0 0,-1 0 1 0 0,1 0-1 0 0,-1 1 0 0 0,0-1 1 0 0,1 0-1 0 0,-1 1 0 0 0,0-1 1 0 0,1 0-1 0 0,-1 1 0 0 0,0-1 1 0 0,0 1-1 0 0,1-1 0 0 0,7 5-145 0 0,-3 0 128 0 0,0-5 18 0 0,2 4 0 0 0,18 20 11 0 0,-11-17 42 0 0,-13-6-42 0 0,-1-1-10 0 0,0 1 1 0 0,0-1-1 0 0,1 0 1 0 0,-1 1-1 0 0,0-1 0 0 0,0 0 1 0 0,1 0-1 0 0,-1 1 0 0 0,0-1 1 0 0,1 0-1 0 0,-1 0 1 0 0,0 1-1 0 0,1-1 0 0 0,-1 0 1 0 0,1 0-1 0 0,-1 0 0 0 0,0 0 1 0 0,1 0-1 0 0,-1 0 1 0 0,1 0-1 0 0,-1 0 0 0 0,0 0 1 0 0,1 0-1 0 0,-1 0 0 0 0,1 0 1 0 0,-1 0-1 0 0,0 0 0 0 0,1 0 1 0 0,0 0-1 0 0,5-1-38 0 0,-4 1 53 0 0,-1 0 0 0 0,0 0 0 0 0,1 0 0 0 0,-1 0 0 0 0,0 0 0 0 0,1 0 0 0 0,-1 0 0 0 0,0 0 1 0 0,0 1-1 0 0,1-1 0 0 0,-1 0 0 0 0,0 1 0 0 0,0-1 0 0 0,0 1 0 0 0,1 0 0 0 0,-1-1 0 0 0,0 1 0 0 0,2 1 0 0 0,0 0-14 0 0,35 15-268 0 0,-30-9 266 0 0,-6-8 0 0 0,15 5 0 0 0,4 4 0 0 0,-8-6-38 0 0,-9-3 70 0 0,-1 1 0 0 0,1 0 0 0 0,0-1 0 0 0,-1 0-1 0 0,1 1 1 0 0,-1-2 0 0 0,1 1 0 0 0,0 0-1 0 0,5-2 1 0 0,-8 2-39 0 0,1 0-1 0 0,-1 1 0 0 0,1-1 1 0 0,-1 0-1 0 0,1 1 0 0 0,-1-1 1 0 0,1 1-1 0 0,-1-1 0 0 0,0 1 1 0 0,1-1-1 0 0,-1 1 0 0 0,2 1 1 0 0,-1-1 21 0 0,0 1 1 0 0,0-1 0 0 0,0 0 0 0 0,0-1-1 0 0,0 1 1 0 0,0 0 0 0 0,0-1 0 0 0,0 1-1 0 0,4 0 1 0 0,28 13 89 0 0,-26-12-97 0 0,25 5-10 0 0,-31-7 24 0 0,0 1 1 0 0,0-1-1 0 0,0 0 1 0 0,0 0-1 0 0,0 0 1 0 0,0 0-1 0 0,0 0 1 0 0,0 0-1 0 0,0 0 1 0 0,3-1-1 0 0,16 4-194 0 0,-18-2 114 0 0,3 1 49 0 0,-2-1 10 0 0,-1 0-1 0 0,1-1 1 0 0,0 1-1 0 0,-1-1 0 0 0,1 1 1 0 0,0-1-1 0 0,-1 0 0 0 0,1-1 1 0 0,7 0-1 0 0,-10 1 1 0 0,0 0 0 0 0,0 0 0 0 0,0 0 0 0 0,0 0 0 0 0,0 0 0 0 0,0 0 0 0 0,0 0 0 0 0,0 0 0 0 0,0 1 0 0 0,-1-1 0 0 0,3 1 0 0 0,0 0 0 0 0,-1 0 0 0 0,1 0 0 0 0,-1-1 0 0 0,1 1 0 0 0,0-1 0 0 0,-1 0 0 0 0,1 0 0 0 0,0 0 0 0 0,2 0 0 0 0,43 1 0 0 0,-20-3 0 0 0,-15 1 0 0 0,-12 1 0 0 0,1 0 0 0 0,-1 0 0 0 0,0 0 0 0 0,1-1 0 0 0,-1 1 0 0 0,0 0 0 0 0,1 0 0 0 0,-1-1 0 0 0,0 1 0 0 0,2-2 0 0 0,29 1 0 0 0,-22 1 0 0 0,-6 1 0 0 0,0-1 0 0 0,0 0 0 0 0,1 0 0 0 0,7-2 0 0 0,39-12 0 0 0,-48 12 4 0 0,1 1-1 0 0,0 1 1 0 0,-1-1-1 0 0,1 0 1 0 0,0 1-1 0 0,0 0 1 0 0,6 0 0 0 0,-7 0-1 0 0,0 0-1 0 0,1 0 1 0 0,-1 0 0 0 0,0 0 0 0 0,0 0 0 0 0,1-1 0 0 0,-1 0 0 0 0,0 0 0 0 0,0 0 0 0 0,0 0 0 0 0,3-1 0 0 0,0-1 8 0 0,0 0 0 0 0,0 1-1 0 0,0 0 1 0 0,0 1 0 0 0,0-1-1 0 0,0 1 1 0 0,0 0 0 0 0,11 0-1 0 0,-4-3-87 0 0,-12 4 72 0 0,0-1-1 0 0,0 1 1 0 0,0-1-1 0 0,0 1 1 0 0,0 0 0 0 0,0 0-1 0 0,0-1 1 0 0,0 1-1 0 0,0 0 1 0 0,0 0-1 0 0,0 0 1 0 0,0 0-1 0 0,1 0 1 0 0,16 0 99 0 0,0-2-1 0 0,21-3 1 0 0,-27 4 25 0 0,-9 0-126 0 0,-1 1 0 0 0,1 0 0 0 0,-1-1 0 0 0,1 1-1 0 0,-1-1 1 0 0,1 0 0 0 0,-1 0 0 0 0,5-1 0 0 0,-6 1 0 0 0,0 0 1 0 0,1 1-1 0 0,-1-1 1 0 0,1 1-1 0 0,-1 0 1 0 0,1 0-1 0 0,-1-1 1 0 0,4 1-1 0 0,10-3-21 0 0,11-4 28 0 0,2-3 0 0 0,1 1 0 0 0,0-1 0 0 0,0-6 0 0 0,-29 16 0 0 0,1-1 0 0 0,-1 1 0 0 0,1 0 0 0 0,0-1 0 0 0,-1 1 0 0 0,1 0 0 0 0,0-1 0 0 0,-1 1 0 0 0,1 0 0 0 0,0 0 0 0 0,-1 0 0 0 0,1 0 0 0 0,0 0 0 0 0,1 0 0 0 0,8-3 0 0 0,-6 0 0 0 0,-3 2 0 0 0,-1 0 0 0 0,1 1 0 0 0,-1-1 0 0 0,1 1 0 0 0,0-1 0 0 0,-1 1 0 0 0,1 0 0 0 0,-1-1 0 0 0,1 1 0 0 0,0-1 0 0 0,0 1 0 0 0,-1 0 0 0 0,2-1 0 0 0,-1 1 0 0 0,0 0 0 0 0,0 0 0 0 0,-1 0 0 0 0,1 0 0 0 0,0 0 0 0 0,0 0 0 0 0,-1 0 0 0 0,1 0 0 0 0,0-1 0 0 0,-1 1 0 0 0,1 0 0 0 0,0-1 0 0 0,-1 1 0 0 0,1 0 0 0 0,0-1 0 0 0,-1 1 0 0 0,1-1 0 0 0,-1 1 0 0 0,1-1 0 0 0,0 0 0 0 0,-1 1 0 0 0,0 0 0 0 0,1 0 0 0 0,-1-1 0 0 0,0 1 0 0 0,0 0 0 0 0,0 0 0 0 0,0 0 0 0 0,1-1 0 0 0,-1 1 0 0 0,0 0 0 0 0,0 0 0 0 0,0 0 0 0 0,1 0 0 0 0,-1 0 0 0 0,0 0 0 0 0,0 0 0 0 0,1 0 0 0 0,-1-1 0 0 0,0 1 0 0 0,0 0 0 0 0,1 0 0 0 0,-1 0 0 0 0,0 0 0 0 0,0 0 0 0 0,1 0 0 0 0,-1 0 0 0 0,0 1 0 0 0,1-1 0 0 0,4 0 3 0 0,-4 1-1 0 0,0-1 0 0 0,0 0 0 0 0,-1 0 0 0 0,1 0 1 0 0,0 0-1 0 0,0 0 0 0 0,0 0 0 0 0,0 0 1 0 0,0 0-1 0 0,-1 0 0 0 0,1-1 0 0 0,0 1 0 0 0,0 0 1 0 0,0 0-1 0 0,0-1 0 0 0,-1 1 0 0 0,1 0 0 0 0,0-1 1 0 0,0 1-1 0 0,-1-1 0 0 0,1 1 0 0 0,1-2 1 0 0,-2 2-3 0 0,1-1 1 0 0,-1 1-1 0 0,1 0 1 0 0,-1-1-1 0 0,1 1 1 0 0,0 0-1 0 0,-1 0 1 0 0,1 0 0 0 0,-1-1-1 0 0,1 1 1 0 0,0 0-1 0 0,-1 0 1 0 0,1 0-1 0 0,0 0 1 0 0,-1 0-1 0 0,1 0 1 0 0,0 0 0 0 0,0 1-1 0 0,0-1 1 0 0,-1 0-1 0 0,1 0 1 0 0,0 0 0 0 0,-1 0-1 0 0,1 0 1 0 0,-1 0 0 0 0,1 0-1 0 0,0 0 1 0 0,-1 0-1 0 0,1 0 1 0 0,0 0 0 0 0,-1-1-1 0 0,1 1 1 0 0,-1 0 0 0 0,1 0-1 0 0,1-1 1 0 0,1-2 21 0 0,-2 3-20 0 0,-1-1 0 0 0,1 0-1 0 0,0 1 1 0 0,-1-1 0 0 0,1 1-1 0 0,0 0 1 0 0,0-1 0 0 0,0 1 0 0 0,-1 0-1 0 0,1-1 1 0 0,0 1 0 0 0,0 0 0 0 0,0 0-1 0 0,0 0 1 0 0,-1 0 0 0 0,1 0-1 0 0,2 0 1 0 0,6-4-3 0 0,-8 3-2 0 0,-1 1 0 0 0,1 0 0 0 0,-1-1 0 0 0,1 1 0 0 0,-1 0 0 0 0,1 0 0 0 0,-1-1 0 0 0,1 1-1 0 0,-1 0 1 0 0,1 0 0 0 0,-1 0 0 0 0,1 0 0 0 0,0 0 0 0 0,-1-1 0 0 0,1 1 0 0 0,-1 0-1 0 0,1 0 1 0 0,0 1 0 0 0,0-1 2 0 0,-1 0 1 0 0,1 0-1 0 0,0 0 1 0 0,-1 1 0 0 0,1-1-1 0 0,0 0 1 0 0,0 0-1 0 0,-1 0 1 0 0,1 0 0 0 0,0 0-1 0 0,-1 0 1 0 0,1 0-1 0 0,0 0 1 0 0,0 0 0 0 0,-1 0-1 0 0,1 0 1 0 0,0 0 0 0 0,-1-1-1 0 0,1 1 1 0 0,0 0-1 0 0,-1 0 1 0 0,1-1 0 0 0,0 1-1 0 0,-1 0 1 0 0,1-1-1 0 0,-1 1 1 0 0,1-1 0 0 0,0 0-1 0 0,-1 1 1 0 0,1 0 0 0 0,-1 0 1 0 0,0-1-1 0 0,1 1 0 0 0,-1 0 0 0 0,0 0 0 0 0,1 0 0 0 0,-1 0 0 0 0,1 0 0 0 0,-1 0 0 0 0,0 0 0 0 0,1 0 1 0 0,-1-1-1 0 0,1 1 0 0 0,-1 1 0 0 0,0-1 0 0 0,1 0 0 0 0,-1 0 0 0 0,0 0 0 0 0,1 0 0 0 0,-1 0 1 0 0,1 0-1 0 0,-1 0 0 0 0,0 0 0 0 0,1 1 0 0 0,-1-1 2 0 0,1 0 0 0 0,-1 1 0 0 0,0-1 0 0 0,1 0 0 0 0,-1 0 0 0 0,1 0 0 0 0,-1 0 0 0 0,0 0-1 0 0,1 0 1 0 0,-1 0 0 0 0,0 0 0 0 0,1 0 0 0 0,-1 0 0 0 0,1 0 0 0 0,-1 0 0 0 0,0 0 0 0 0,1 0 0 0 0,-1 0 0 0 0,0 0 0 0 0,1 0 0 0 0,-1 0 0 0 0,0 0 0 0 0,1-1 0 0 0,-1 1 0 0 0,1 0 0 0 0,3-5 8 0 0,-3 5-10 0 0,-1-1 0 0 0,1 1 0 0 0,-1-1 0 0 0,1 1 0 0 0,-1 0 0 0 0,1-1 0 0 0,-1 1 0 0 0,1-1 0 0 0,0 1 0 0 0,-1 0 0 0 0,1 0 0 0 0,-1-1 0 0 0,1 1 0 0 0,0 0 0 0 0,-1 0 0 0 0,1 0 0 0 0,1-1 0 0 0,0 0 0 0 0,-2 1 0 0 0,0-1 0 0 0,0 1 0 0 0,0 0 0 0 0,0 0 0 0 0,0-1 0 0 0,1 1 0 0 0,-1 0 0 0 0,0-1 0 0 0,0 1 0 0 0,0 0 0 0 0,1 0 0 0 0,-1-1 0 0 0,0 1 0 0 0,0 0 0 0 0,1 0 0 0 0,-1-1 0 0 0,0 1 0 0 0,0 0 0 0 0,1 0 0 0 0,-1 0 0 0 0,0 0 0 0 0,1 0 0 0 0,-1-1 0 0 0,0 1 0 0 0,1 0 0 0 0,-1 0 0 0 0,0 0 0 0 0,1 0 0 0 0,-1 0 0 0 0,0 0 0 0 0,1 0 0 0 0,5 0 0 0 0,1 0 0 0 0,-1 0 0 0 0,-5 0 0 0 0,0 0 0 0 0,0-1 0 0 0,-1 1 0 0 0,1 0 0 0 0,0 0 0 0 0,0 0 0 0 0,-1 0-1 0 0,1-1 1 0 0,0 1 0 0 0,-1 0 0 0 0,1-1 0 0 0,0 1 0 0 0,-1 0 0 0 0,1-1 0 0 0,0 1 0 0 0,-1-1 0 0 0,1 1-1 0 0,-1-1 1 0 0,1 1 0 0 0,-1-1 0 0 0,1 0 0 0 0,-1 1 0 0 0,1-1 0 0 0,-1 1 0 0 0,0-1 0 0 0,1 0 0 0 0,-1 0-1 0 0,0 1 1 0 0,1-2 0 0 0,-1 2-1 0 0,0-1-1 0 0,0 1 0 0 0,0 0 1 0 0,0-1-1 0 0,0 1 0 0 0,0 0 0 0 0,0-1 1 0 0,0 1-1 0 0,1 0 0 0 0,-1-1 1 0 0,0 1-1 0 0,0 0 0 0 0,0 0 1 0 0,1-1-1 0 0,-1 1 0 0 0,0 0 1 0 0,0 0-1 0 0,0-1 0 0 0,1 1 1 0 0,-1 0-1 0 0,0 0 0 0 0,1 0 1 0 0,-1-1-1 0 0,0 1 0 0 0,0 0 1 0 0,1 0-1 0 0,-1 0 0 0 0,0 0 1 0 0,1 0-1 0 0,0 0 4 0 0,0 0 0 0 0,-1 0 0 0 0,1-1 0 0 0,0 1 0 0 0,-1 0 0 0 0,1 0 0 0 0,0 0 1 0 0,-1-1-1 0 0,1 1 0 0 0,-1 0 0 0 0,1-1 0 0 0,0 1 0 0 0,-1 0 0 0 0,1-1 0 0 0,-1 1 0 0 0,1-1 0 0 0,-1 1 0 0 0,1-1 1 0 0,0 0-1 0 0,5-3 9 0 0,-5 4-11 0 0,0 0 0 0 0,0 0 0 0 0,-1 0 0 0 0,1 0 0 0 0,0 0 0 0 0,0-1 0 0 0,0 1 0 0 0,0 0 0 0 0,-1 0 0 0 0,1-1 0 0 0,0 1 0 0 0,0-1 0 0 0,0 1 0 0 0,-1 0 0 0 0,1-1 0 0 0,0 0 0 0 0,-1 1 0 0 0,1-1 0 0 0,-1 1 0 0 0,1-1 0 0 0,0 0 0 0 0,0-1 0 0 0,0 1 0 0 0,-1 1 0 0 0,1-1 0 0 0,-1 1 0 0 0,0 0 0 0 0,1-1 0 0 0,-1 1 0 0 0,1 0 0 0 0,-1-1 0 0 0,0 1 0 0 0,1 0 0 0 0,-1 0 0 0 0,1 0 0 0 0,-1-1 0 0 0,1 1 0 0 0,-1 0 0 0 0,0 0 0 0 0,1 0 0 0 0,-1 0 0 0 0,1 0 0 0 0,-1 0 0 0 0,1 0 0 0 0,-1 0 0 0 0,2 0 0 0 0,-2 0 0 0 0,1 0 0 0 0,-1 0 0 0 0,1 0 0 0 0,0 0 0 0 0,-1 0 0 0 0,1 0 0 0 0,-1 0 0 0 0,1 0 0 0 0,-1 0 0 0 0,1 0 0 0 0,-1-1 0 0 0,1 1 0 0 0,0 0 0 0 0,-1 0 0 0 0,1-1 0 0 0,0 1 0 0 0,3-5 0 0 0,-3 5 0 0 0,-1-1 0 0 0,1 1 0 0 0,-1-1 0 0 0,1 1 0 0 0,-1 0 0 0 0,1-1 0 0 0,0 1 0 0 0,-1-1 0 0 0,1 1 0 0 0,-1 0 0 0 0,1-1 0 0 0,0 1 0 0 0,-1 0 0 0 0,1 0 0 0 0,0 0 0 0 0,-1-1 0 0 0,1 1 0 0 0,0 0 0 0 0,-1 0 0 0 0,1 0 0 0 0,0 0 0 0 0,-1 0 0 0 0,1 0 0 0 0,0 0 0 0 0,0 1 0 0 0,0-1 0 0 0,0 0 0 0 0,-1 0 0 0 0,1 0 0 0 0,0 0 0 0 0,-1 0 0 0 0,1 0 0 0 0,-1-1 0 0 0,1 1 0 0 0,0 0 0 0 0,-1 0 0 0 0,1 0 0 0 0,-1-1 0 0 0,1 1 0 0 0,0 0 0 0 0,-1-1 0 0 0,1 1 0 0 0,-1 0 0 0 0,1-1 0 0 0,10-4 0 0 0,-8 5 0 0 0,-2 0 0 0 0,0 0 0 0 0,-1 0 0 0 0,1 0 0 0 0,0 0 0 0 0,0 0 0 0 0,-1 0 0 0 0,1 0 0 0 0,0-1 0 0 0,-1 1 0 0 0,1 0 0 0 0,0 0 0 0 0,0-1 0 0 0,-1 1 0 0 0,1 0 0 0 0,-1-1 0 0 0,1 1 0 0 0,0 0 0 0 0,-1-1 0 0 0,1 1 0 0 0,-1-1 0 0 0,1 1 0 0 0,0-2 0 0 0,4-3 0 0 0,-3 5 0 0 0,1 1 0 0 0,11-11 0 0 0,-10 6 0 0 0,-4 4 0 0 0,1-1 0 0 0,0 0 0 0 0,-1 1 0 0 0,1-1 0 0 0,0 1 0 0 0,-1-1 0 0 0,1 1 0 0 0,0-1 0 0 0,0 1 0 0 0,-1 0 0 0 0,1-1 0 0 0,0 1 0 0 0,0 0 0 0 0,0 0 0 0 0,-1-1 0 0 0,3 1 0 0 0,-2 0 0 0 0,0-1 0 0 0,1 1 0 0 0,-1-1 0 0 0,0 1 0 0 0,1-1 0 0 0,-1 1 0 0 0,0-1 0 0 0,0 0 0 0 0,2-1 0 0 0,-2 1 0 0 0,0 0 0 0 0,1 1 0 0 0,-1-1 0 0 0,0 0 0 0 0,1 0 0 0 0,-1 1 0 0 0,0-1 0 0 0,4 0 0 0 0,9-5 0 0 0,1 0 0 0 0,0-1 0 0 0,-5 1 0 0 0,4-5 0 0 0,6-4 0 0 0,-11 9 0 0 0,9-3 0 0 0,-13 6 0 0 0,0-1 0 0 0,-1 1 0 0 0,9-9 0 0 0,-11 10 0 0 0,12-8 0 0 0,2-3 0 0 0,4-12 0 0 0,-20 25 0 0 0,0-1 0 0 0,0 1 0 0 0,0 0 0 0 0,1-1 0 0 0,-1 1 0 0 0,0-1 0 0 0,0 1 0 0 0,0 0 0 0 0,1-1 0 0 0,-1 1 0 0 0,0 0 0 0 0,1-1 0 0 0,-1 1 0 0 0,0 0 0 0 0,1 0 0 0 0,-1-1 0 0 0,0 1 0 0 0,1 0 0 0 0,-1 0 0 0 0,0 0 0 0 0,1-1 0 0 0,-1 1 0 0 0,1 0 0 0 0,-1 0 0 0 0,1 0 0 0 0,1-1 0 0 0,23-20 0 0 0,-9 12 0 0 0,-10 6 0 0 0,-2 0 0 0 0,1 0 0 0 0,-1 1 0 0 0,1 0 0 0 0,-1 0 0 0 0,6-2 0 0 0,-8 3 0 0 0,0 1 0 0 0,0-1 0 0 0,0 0 0 0 0,0 0 0 0 0,0 0 0 0 0,-1 0 0 0 0,1 0 0 0 0,3-3 0 0 0,13-11 0 0 0,-2 0 0 0 0,-16 14 0 0 0,1 1 0 0 0,-1-1 0 0 0,0 1 0 0 0,1-1 0 0 0,-1 1 0 0 0,0-1 0 0 0,1 1 0 0 0,-1 0 0 0 0,0-1 0 0 0,1 1 0 0 0,-1-1 0 0 0,1 1 0 0 0,-1 0 0 0 0,1-1 0 0 0,-1 1 0 0 0,1 0 0 0 0,-1 0 0 0 0,1-1 0 0 0,0 1 0 0 0,-1 0 0 0 0,2 0 0 0 0,1-1 0 0 0,14-13 0 0 0,-14 12 3 0 0,0 0 0 0 0,1-1 1 0 0,-1 1-1 0 0,0 0 0 0 0,5-1 0 0 0,2-6 149 0 0,-9 8-147 0 0,-1 0-1 0 0,1 1 1 0 0,-1-1 0 0 0,1 1-1 0 0,-1-1 1 0 0,1 1 0 0 0,-1-1-1 0 0,1 1 1 0 0,-1-1 0 0 0,1 1-1 0 0,0-1 1 0 0,-1 1 0 0 0,1 0-1 0 0,0-1 1 0 0,-1 1 0 0 0,1 0-1 0 0,0 0 1 0 0,-1-1-1 0 0,1 1 1 0 0,0 0 0 0 0,0 0-1 0 0,-1 0 1 0 0,2 0 0 0 0,-1 0-24 0 0,1-1 0 0 0,-1 1 1 0 0,0-1-1 0 0,1 1 0 0 0,-1-1 1 0 0,0 0-1 0 0,0 0 0 0 0,1 1 1 0 0,-1-1-1 0 0,0 0 0 0 0,0 0 1 0 0,0 0-1 0 0,0 0 0 0 0,0 0 1 0 0,1-2-1 0 0,12-10 11 0 0,4-4 8 0 0,-16 15 0 0 0,0-1 0 0 0,0 1 0 0 0,1 0 0 0 0,-1 0 0 0 0,1 0 0 0 0,-1 0 0 0 0,5-2 0 0 0,1-6 0 0 0,-6 6 0 0 0,-2 3 0 0 0,0 1 0 0 0,0-1 0 0 0,0 1 0 0 0,1-1 0 0 0,-1 1 0 0 0,0 0 0 0 0,0-1 0 0 0,1 1 0 0 0,-1-1 0 0 0,0 1 0 0 0,0-1 0 0 0,1 1 0 0 0,-1 0 0 0 0,1-1 0 0 0,-1 1 0 0 0,0 0 0 0 0,1-1 0 0 0,-1 1 0 0 0,1 0 0 0 0,-1 0 0 0 0,1-1 0 0 0,-1 1 0 0 0,1 0 0 0 0,-1 0 0 0 0,1 0 0 0 0,-1 0 0 0 0,1-1 0 0 0,2 1 0 0 0,0-3-4 0 0,-2 2 10 0 0,0 1 0 0 0,0-1 0 0 0,0 0 0 0 0,0 1 0 0 0,0-1 0 0 0,0 1 0 0 0,0-1 0 0 0,0 1 0 0 0,0-1 0 0 0,0 1 0 0 0,1 0 0 0 0,-1-1 0 0 0,2 1 0 0 0,-2 0-6 0 0,0-1 0 0 0,1 1-1 0 0,-1-1 1 0 0,0 1 0 0 0,0-1-1 0 0,0 0 1 0 0,0 0 0 0 0,1 1-1 0 0,-1-1 1 0 0,1-1 0 0 0,9-6 95 0 0,16-12 152 0 0,-24 18-312 0 0,0 0 1 0 0,0-1 0 0 0,0 1-1 0 0,-1-1 1 0 0,5-5 0 0 0,-5 5 60 0 0,1 0 1 0 0,-1 1-1 0 0,1-1 1 0 0,-1 1-1 0 0,1-1 1 0 0,3-1-1 0 0,5-6 4 0 0,5-3 0 0 0,21-24 0 0 0,-8 16 0 0 0,-28 20 0 0 0,0 1 0 0 0,-1-1 0 0 0,1 1 0 0 0,0 0 0 0 0,0-1 0 0 0,-1 1 0 0 0,1 0 0 0 0,0-1 0 0 0,0 1 0 0 0,0 0 0 0 0,-1 0 0 0 0,3 0 0 0 0,-2 0 0 0 0,-1 0 0 0 0,1-1 0 0 0,0 1 0 0 0,-1 0 0 0 0,1 0 0 0 0,0 0 0 0 0,-1 0 0 0 0,1-1 0 0 0,0 1 0 0 0,-1 0 0 0 0,1 0 0 0 0,0-1 0 0 0,-1 1 0 0 0,1-1 0 0 0,-1 1 0 0 0,1 0 0 0 0,-1-1 0 0 0,1 0 0 0 0,2-3 0 0 0,-3 3 0 0 0,0 1 0 0 0,0-1 0 0 0,1 0 0 0 0,-1 1 0 0 0,0-1 0 0 0,1 0 0 0 0,-1 1 0 0 0,1-1 0 0 0,-1 1 0 0 0,1-1 0 0 0,-1 0 0 0 0,1 1 0 0 0,-1 0 0 0 0,1-1 0 0 0,0 1 0 0 0,0-1 0 0 0,7-1 0 0 0,-8 0 0 0 0,0 1 0 0 0,0 1 0 0 0,0-1 0 0 0,0 1 0 0 0,1-1 0 0 0,-1 1 0 0 0,0-1 0 0 0,0 1 0 0 0,0-1 0 0 0,0 1 0 0 0,1-1 0 0 0,-1 1 0 0 0,0 0 0 0 0,0-1 0 0 0,1 1 0 0 0,-1-1 0 0 0,0 1 0 0 0,1 0 0 0 0,-1-1 0 0 0,0 1 0 0 0,1-1 0 0 0,-1 1 0 0 0,0 0 0 0 0,1 0 0 0 0,-1-1 0 0 0,1 1 0 0 0,-1 0 0 0 0,1-1 0 0 0,3-2 0 0 0,0 0 0 0 0,0-1 0 0 0,-1 1 0 0 0,0-1 0 0 0,1 0 0 0 0,-2 0 0 0 0,6-9 0 0 0,-7 10 0 0 0,-1 3 0 0 0,0-1 0 0 0,0 0 0 0 0,0 0 0 0 0,1 1 0 0 0,-1-1 0 0 0,0 0 0 0 0,1 1 0 0 0,-1-1 0 0 0,1 0 0 0 0,-1 1 0 0 0,0-1 0 0 0,1 0 0 0 0,0 1 0 0 0,-1-1 0 0 0,1 1 0 0 0,-1-1 0 0 0,1 1 0 0 0,0-1 0 0 0,-1 1 0 0 0,1 0 0 0 0,1-1 0 0 0,9-12 0 0 0,-10 13 0 0 0,-1 0 0 0 0,0-1 0 0 0,0 1 0 0 0,0-1 0 0 0,0 1 0 0 0,1 0 0 0 0,-1-1 0 0 0,0 1 0 0 0,0 0 0 0 0,1-1 0 0 0,-1 1 0 0 0,0 0 0 0 0,0-1 0 0 0,1 1 0 0 0,-1 0 0 0 0,1 0 0 0 0,-1-1 0 0 0,0 1 0 0 0,1 0 0 0 0,-1 0 0 0 0,0 0 0 0 0,1 0 0 0 0,-1-1 0 0 0,1 1 0 0 0,-1 0 0 0 0,1 0 0 0 0,1-1 0 0 0,22-21 0 0 0,-23 21 0 0 0,0 0 0 0 0,0 0 0 0 0,0 0 0 0 0,0 0 0 0 0,1-1 0 0 0,-1 2 0 0 0,0-1 0 0 0,0 0 0 0 0,1 0 0 0 0,1-1 0 0 0,1 0 0 0 0,22-20 0 0 0,-20 15 0 0 0,12-10 0 0 0,17-16 0 0 0,-31 29 0 0 0,1 0 0 0 0,-1 0 0 0 0,0 1 0 0 0,6-3 0 0 0,14-13 0 0 0,-2 0 0 0 0,-4 9 0 0 0,-15 8 0 0 0,-3 1 0 0 0,1 0 0 0 0,-1 1 0 0 0,1-1 0 0 0,-1 0 0 0 0,1 1 0 0 0,0-1 0 0 0,-1 1 0 0 0,1-1 0 0 0,0 1 0 0 0,-1-1 0 0 0,1 1 0 0 0,0 0 0 0 0,0-1 0 0 0,0 1 0 0 0,-1 0 0 0 0,1-1 0 0 0,0 1 0 0 0,0 0 0 0 0,0 0 0 0 0,0 0 0 0 0,0 0 0 0 0,5-3 0 0 0,-1 0 0 0 0,1 0 0 0 0,-1 0 0 0 0,8-8 0 0 0,7-5 0 0 0,-13 10 0 0 0,4 2 0 0 0,-9 3 0 0 0,-1 0 0 0 0,1 0 0 0 0,-1 0 0 0 0,1 0 0 0 0,-1-1 0 0 0,0 1 0 0 0,1 0 0 0 0,0-2 0 0 0,-2 2 0 0 0,0 1 0 0 0,0 0 0 0 0,1-1 0 0 0,-1 1 0 0 0,0-1 0 0 0,0 1 0 0 0,0 0 0 0 0,1 0 0 0 0,-1-1 0 0 0,0 1 0 0 0,0 0 0 0 0,1-1 0 0 0,-1 1 0 0 0,0 0 0 0 0,0 0 0 0 0,1-1 0 0 0,-1 1 0 0 0,0 0 0 0 0,1 0 0 0 0,-1 0 0 0 0,0 0 0 0 0,1-1 0 0 0,-1 1 0 0 0,0 0 0 0 0,1 0 0 0 0,-1 0 0 0 0,1 0 0 0 0,-1 0 0 0 0,0 0 0 0 0,1 0 0 0 0,-1 0 0 0 0,1 0 0 0 0,1 0 0 0 0,3-4 0 0 0,7-4 0 0 0,-5 5 0 0 0,-6 3 0 0 0,-1 1 0 0 0,1-1 0 0 0,0 0 0 0 0,-1-1 0 0 0,1 1 0 0 0,0 0 0 0 0,-1 0 0 0 0,1 0 0 0 0,0 0 0 0 0,-1 0 0 0 0,1-1 0 0 0,0 1 0 0 0,-1 0 0 0 0,1-1 0 0 0,-1 1 0 0 0,1 0 0 0 0,0-1 0 0 0,-1 1 0 0 0,1-1 0 0 0,6-3 0 0 0,-5 4 0 0 0,-1 0 0 0 0,0 0 0 0 0,1 0 0 0 0,-1 0 0 0 0,0 0 0 0 0,0-1 0 0 0,1 1 0 0 0,-1 0 0 0 0,0-1 0 0 0,0 1 0 0 0,0-1 0 0 0,1 1 0 0 0,-1-1 0 0 0,0 0 0 0 0,0 0 0 0 0,1 0 0 0 0,-1 0 0 0 0,-1 1 0 0 0,1 0 0 0 0,0-1 0 0 0,-1 1 0 0 0,1 0 0 0 0,0-1 0 0 0,-1 1 0 0 0,1 0 0 0 0,0 0 0 0 0,0 0 0 0 0,-1 0 0 0 0,1 0 0 0 0,0 0 0 0 0,0 0 0 0 0,-1 0 0 0 0,2 0 0 0 0,10-2 0 0 0,-11 2 0 0 0,0-1 0 0 0,1 0 0 0 0,0 0 0 0 0,-1 0 0 0 0,1 1 0 0 0,0-1 0 0 0,0 1 0 0 0,0-1 0 0 0,0 1 0 0 0,0-1 0 0 0,0 1 0 0 0,0 0 0 0 0,2 0 0 0 0,-3 0 0 0 0,0 0 0 0 0,0-1 0 0 0,1 1 0 0 0,-1 0 0 0 0,0 0 0 0 0,0-1 0 0 0,0 1 0 0 0,0-1 0 0 0,1 1 0 0 0,-1-1 0 0 0,0 1 0 0 0,1-2 0 0 0,-1 1 0 0 0,0 1 0 0 0,0-1 0 0 0,0 0 0 0 0,0 1 0 0 0,0-1 0 0 0,0 1 0 0 0,0 0 0 0 0,0-1 0 0 0,0 1 0 0 0,0 0 0 0 0,1-1 0 0 0,-1 1 0 0 0,0 0 0 0 0,0 0 0 0 0,2 0 0 0 0,-2 0 0 0 0,0 0 0 0 0,1 0 0 0 0,-1 0 0 0 0,0 0 0 0 0,0 0 0 0 0,0-1 0 0 0,1 1 0 0 0,-1 0 0 0 0,0-1 0 0 0,0 1 0 0 0,1-1 0 0 0,-1 0 0 0 0,0 1 0 0 0,0-1 0 0 0,1 1 0 0 0,-1-1 0 0 0,0 1 0 0 0,0 0 0 0 0,0-1 0 0 0,0 1 0 0 0,0 0 0 0 0,0 0 0 0 0,1 0 0 0 0,-1 0 0 0 0,2 0 0 0 0,-3 0 0 0 0,1 0 0 0 0,-1 0 0 0 0,0 0 0 0 0,1 0 0 0 0,-1 0 0 0 0,1 0 0 0 0,-1 0 0 0 0,1 0 0 0 0,-1 0 0 0 0,0 0 0 0 0,1 0 0 0 0,-1 0 0 0 0,1-1 0 0 0,-1 1 0 0 0,0 0 0 0 0,1 0 0 0 0,-1-1 0 0 0,1 1 0 0 0,-1 0 0 0 0,0 0 0 0 0,0-1 0 0 0,1 1 0 0 0,-1-1 0 0 0,1 1 0 0 0,-1-1 0 0 0,0 1 0 0 0,1 0 0 0 0,-1-1 0 0 0,1 1 0 0 0,-1 0 0 0 0,0-1 0 0 0,1 1 0 0 0,-1 0 0 0 0,1 0 0 0 0,-1-1 0 0 0,1 1 0 0 0,-1 0 0 0 0,1 0 0 0 0,-1 0 0 0 0,1 0 0 0 0,0 0 0 0 0,0 0 0 0 0,0 0 0 0 0,0 0 0 0 0,0 0 0 0 0,0 0 0 0 0,0 0 0 0 0,0 0 0 0 0,0-1 0 0 0,0 1 0 0 0,0 0 0 0 0,0 0 0 0 0,-1-1 0 0 0,1 1 0 0 0,0 0 0 0 0,0-1 0 0 0,0 1 0 0 0,0-1 0 0 0,0 1 0 0 0,-1-1 0 0 0,1 0 0 0 0,0 1 0 0 0,-1-1 0 0 0,2-1 0 0 0,-1 1 0 0 0,0 1 0 0 0,0-1 0 0 0,0 0 0 0 0,0 1 0 0 0,0-1 0 0 0,1 1 0 0 0,-1-1 0 0 0,0 1 0 0 0,0 0 0 0 0,3-1 0 0 0,9-3 0 0 0,-4 1-16 0 0,0 1-1 0 0,1 1 0 0 0,9-1 1 0 0,-16 2 12 0 0,0-1 0 0 0,-1 1 1 0 0,1-1-1 0 0,0 0 1 0 0,-1 0-1 0 0,1 0 1 0 0,-1 0-1 0 0,1 0 1 0 0,-1-1-1 0 0,4-2 1 0 0,-3 2 31 0 0,1 0 30 0 0,-2 3-59 0 0,-1-1 1 0 0,0 0-1 0 0,1 1 1 0 0,-1-1 0 0 0,0 0-1 0 0,1 0 1 0 0,-1 0 0 0 0,0 0-1 0 0,1 0 1 0 0,-1 0 0 0 0,3-1-1 0 0,-1 0 10 0 0,1 0 0 0 0,-1 0 1 0 0,0-1-1 0 0,1 1 0 0 0,-1-1 0 0 0,4-2 0 0 0,-6 3-9 0 0,0 0 0 0 0,8 1 0 0 0,-8 0 0 0 0,1-2 0 0 0,0 1 0 0 0,0 0 0 0 0,-1 1 0 0 0,1-1 0 0 0,0 0 0 0 0,0 0 0 0 0,1 1 0 0 0,-1 0 0 0 0,0-1 0 0 0,4 1 0 0 0,45-5-24 0 0,-23 1 24 0 0,-28 4 0 0 0,1 0 0 0 0,-1 0 0 0 0,1 0 0 0 0,-1-1 0 0 0,0 1 0 0 0,1 0 0 0 0,-1 0 0 0 0,1 0 0 0 0,-1 0 0 0 0,0 0 0 0 0,1 0 0 0 0,-1-1 0 0 0,0 1 0 0 0,1 0 0 0 0,-1 0 0 0 0,0-1 0 0 0,1 1 0 0 0,-1 0 0 0 0,0 0 0 0 0,0-1 0 0 0,1 1 0 0 0,-1-1 0 0 0,1 0 0 0 0,-1 1 0 0 0,1-1 0 0 0,-1 1 0 0 0,1-1 0 0 0,-1 1 0 0 0,1-1 0 0 0,0 1 0 0 0,-1-1 0 0 0,1 1 0 0 0,0 0 0 0 0,-1-1 0 0 0,1 1 0 0 0,0 0 0 0 0,-1 0 0 0 0,1 0 0 0 0,0-1 0 0 0,-1 1 0 0 0,1 0 0 0 0,0 0 0 0 0,0 0 0 0 0,-1 0 0 0 0,1 0 0 0 0,0 0 0 0 0,1 0 0 0 0,41-6 0 0 0,0-2 0 0 0,-36 8 0 0 0,39-10 0 0 0,-40 9 0 0 0,1-2 0 0 0,4 0-24 0 0,-9 2 26 0 0,-1 1-1 0 0,1-1 1 0 0,0 1-1 0 0,0-1 1 0 0,-1 0 0 0 0,1 1-1 0 0,0-1 1 0 0,-1 0 0 0 0,1 0-1 0 0,-1 0 1 0 0,1 0-1 0 0,-1-1 1 0 0,0 1 0 0 0,2-2-1 0 0,2 0-1 0 0,1 4 0 0 0,0-2 0 0 0,-4 0 0 0 0,10-13 0 0 0,-2 5-3 0 0,-8 7-33 0 0,13-23 25 0 0,-14 24-64 0 0,4-5-66 0 0,0 2 187 0 0,17-13 70 0 0,-13 8-118 0 0,-4 0 58 0 0,-4 7-58 0 0,1-3 59 0 0,14-5-110 0 0,-15 10 139 0 0,2-2-494 0 0,-2 3 412 0 0,-1 2-36 0 0,-7 8 326 0 0,-10 9-347 0 0,11-14 28 0 0,1 0-1 0 0,0 0 0 0 0,1 0 1 0 0,0 1-1 0 0,0 0 1 0 0,-4 9-1 0 0,7-14 26 0 0,0-1 0 0 0,0 1 0 0 0,0-1 0 0 0,1 1 0 0 0,-1 0 0 0 0,1 0 0 0 0,-1-1 0 0 0,1 1 0 0 0,-1 3 0 0 0,-1 13 0 0 0,2 7 11 0 0,0-24 116 0 0,1-1-49 0 0,6 1-24 0 0,-7-1-53 0 0,0 0 0 0 0,1 0 0 0 0,-1 0 0 0 0,1 0 1 0 0,-1 0-1 0 0,1 0 0 0 0,-1 0 0 0 0,0 0 0 0 0,1 0 0 0 0,-1 0 0 0 0,1 0 0 0 0,-1 0 0 0 0,0 0 0 0 0,1 0 0 0 0,-1 0 1 0 0,1 0-1 0 0,-1 0 0 0 0,0-1 0 0 0,1 1 0 0 0,-1 0 0 0 0,1-1 0 0 0,10-4 1 0 0,3-2 48 0 0,0-1 1 0 0,-1 0-1 0 0,0-1 0 0 0,-1 0 1 0 0,0-1-1 0 0,16-17 0 0 0,-24 21-90 0 0,-1 0 1 0 0,1 0-1 0 0,-2 0 0 0 0,3-7 1 0 0,-5 12-29 0 0,-3-1 65 0 0,0 2 7 0 0,1-1 1 0 0,0 1-1 0 0,0 0 1 0 0,-1 0-1 0 0,1-1 1 0 0,0 1-1 0 0,0 1 1 0 0,-1-1-1 0 0,1 0 1 0 0,0 0-1 0 0,0 1 1 0 0,-4 1-1 0 0,-24 12-14 0 0,21-10 15 0 0,2 0-40 0 0,1 0 0 0 0,0 1 0 0 0,0-1-1 0 0,0 1 1 0 0,1 0 0 0 0,0 1 0 0 0,0-1 0 0 0,0 1-1 0 0,-8 12 1 0 0,11-14 2 0 0,1-3 27 0 0,0 1-1 0 0,1-1 1 0 0,-1 1-1 0 0,0-1 1 0 0,1 1-1 0 0,-1 0 1 0 0,1-1-1 0 0,0 1 1 0 0,-1 0-1 0 0,1-1 1 0 0,0 1-1 0 0,0 3 1 0 0,0-4-1 0 0,2 17 198 0 0,-2-18-188 0 0,0 1 0 0 0,0-1 1 0 0,1 1-1 0 0,-1-1 0 0 0,0 0 1 0 0,1 1-1 0 0,-1-1 0 0 0,0 1 1 0 0,1-1-1 0 0,-1 0 0 0 0,0 1 0 0 0,1-1 1 0 0,-1 0-1 0 0,1 1 0 0 0,-1-1 1 0 0,1 0-1 0 0,-1 0 0 0 0,1 0 1 0 0,-1 1-1 0 0,1-1 0 0 0,-1 0 1 0 0,1 0-1 0 0,-1 0 0 0 0,1 0 1 0 0,-1 0-1 0 0,1 0 0 0 0,-1 0 1 0 0,1 0-1 0 0,-1 0 0 0 0,1 0 1 0 0,-1 0-1 0 0,1 0 0 0 0,-1 0 1 0 0,1 0-1 0 0,-1-1 0 0 0,1 1 1 0 0,-1 0-1 0 0,1 0 0 0 0,-1-1 1 0 0,0 1-1 0 0,1 0 0 0 0,-1-1 1 0 0,1 1-1 0 0,0-1 0 0 0,14-8 115 0 0,0 0 0 0 0,0-1 0 0 0,22-20 0 0 0,-34 26-118 0 0,1 0 0 0 0,-1 0 0 0 0,0 0 0 0 0,0-1 0 0 0,2-4 0 0 0,5-7 0 0 0,-7 6 0 0 0,-3 5 0 0 0,0 4-2 0 0,0 1 0 0 0,0-1 0 0 0,0 1 0 0 0,0-1 0 0 0,0 1 0 0 0,-1 0 0 0 0,1-1-1 0 0,0 1 1 0 0,0-1 0 0 0,0 1 0 0 0,0 0 0 0 0,-1-1 0 0 0,1 1 0 0 0,0 0 0 0 0,0-1 0 0 0,-1 1 0 0 0,1 0 0 0 0,0-1-1 0 0,-1 1 1 0 0,1 0 0 0 0,0 0 0 0 0,-1-1 0 0 0,1 1 0 0 0,0 0 0 0 0,-1 0 0 0 0,1 0 0 0 0,0-1 0 0 0,-1 1 0 0 0,-9-3-125 0 0,10 3 124 0 0,-2 1-10 0 0,0-1 1 0 0,-1 1 0 0 0,1-1 0 0 0,0 1-1 0 0,0 0 1 0 0,0 0 0 0 0,0 0 0 0 0,-1 0 0 0 0,2 1-1 0 0,-1-1 1 0 0,-3 2 0 0 0,-4 4-35 0 0,0-1 12 0 0,1 0 0 0 0,1 1 0 0 0,-1 0-1 0 0,1 1 1 0 0,0-1 0 0 0,1 1 0 0 0,0 1 0 0 0,0-1-1 0 0,-5 11 1 0 0,7-12 24 0 0,0 1-1 0 0,0 0 1 0 0,1 0-1 0 0,0 0 1 0 0,1 1 0 0 0,-2 9-1 0 0,3-16 15 0 0,1-1 1 0 0,-1 1-1 0 0,1-1 0 0 0,0 1 0 0 0,0-1 0 0 0,0 1 1 0 0,0 0-1 0 0,0-1 0 0 0,0 1 0 0 0,0-1 0 0 0,0 1 0 0 0,1-1 1 0 0,-1 1-1 0 0,1-1 0 0 0,-1 1 0 0 0,2 2 0 0 0,0-1 27 0 0,-1-2-16 0 0,0 1-1 0 0,0-1 1 0 0,0 0 0 0 0,0 0-1 0 0,1 0 1 0 0,-1 1-1 0 0,0-2 1 0 0,3 3-1 0 0,-1-1-3 0 0,-1-1-3 0 0,0 0-1 0 0,1 0 0 0 0,-1 0 1 0 0,0 0-1 0 0,1 0 0 0 0,-1-1 1 0 0,1 1-1 0 0,-1-1 1 0 0,1 0-1 0 0,-1 1 0 0 0,1-1 1 0 0,-1 0-1 0 0,3-1 1 0 0,1 1 14 0 0,-1-1 1 0 0,0 1-1 0 0,0-1 1 0 0,0-1-1 0 0,6-1 1 0 0,8-4 76 0 0,-14 5-59 0 0,-1 1 0 0 0,0-1 1 0 0,1 0-1 0 0,-1 0 0 0 0,0 0 1 0 0,8-5-1 0 0,1-4 50 0 0,-10 9-87 0 0,0 0 0 0 0,1 0 0 0 0,-1-1 0 0 0,-1 0 0 0 0,1 0-1 0 0,0 1 1 0 0,4-8 0 0 0,-5 6 25 0 0,1-1 0 0 0,-1 1 0 0 0,0-1-1 0 0,-1 1 1 0 0,1-1 0 0 0,-1 0 0 0 0,0 0-1 0 0,1-8 1 0 0,-1 11-30 0 0,-1 1-1 0 0,0-1 1 0 0,-1 0-1 0 0,1 0 1 0 0,0 1-1 0 0,0-1 1 0 0,-1 0-1 0 0,1 1 1 0 0,-1-1 0 0 0,1 0-1 0 0,-1 1 1 0 0,0-1-1 0 0,0 1 1 0 0,0-1-1 0 0,0 1 1 0 0,0-1-1 0 0,0 1 1 0 0,0-1-1 0 0,0 1 1 0 0,0 0-1 0 0,-1 0 1 0 0,1 0 0 0 0,-1 0-1 0 0,1 0 1 0 0,0 0-1 0 0,-1 0 1 0 0,-2-1-1 0 0,1 1-32 0 0,0 1 0 0 0,0 0 0 0 0,0-1 0 0 0,0 1 0 0 0,1 0 0 0 0,-1 0 0 0 0,0 0 0 0 0,0 1 0 0 0,0-1 0 0 0,0 1 0 0 0,1 0 0 0 0,-1 0 0 0 0,0-1 0 0 0,1 2 0 0 0,-1-1 0 0 0,1 0 0 0 0,-5 3 0 0 0,0-1 52 0 0,4-1-18 0 0,0-1 0 0 0,0 1 0 0 0,0 0 0 0 0,0 0 0 0 0,1 0 1 0 0,-1 0-1 0 0,1 0 0 0 0,-1 0 0 0 0,1 1 0 0 0,0-1 0 0 0,0 1 0 0 0,0 0 0 0 0,0-1 0 0 0,0 1 0 0 0,0 0 0 0 0,1 0 0 0 0,-1 0 0 0 0,1 1 0 0 0,0-1 0 0 0,0 0 0 0 0,0 0 0 0 0,1 1 0 0 0,-1-1 0 0 0,1 0 1 0 0,0 1-1 0 0,0-1 0 0 0,0 0 0 0 0,0 1 0 0 0,0-1 0 0 0,1 0 0 0 0,-1 1 0 0 0,1-1 0 0 0,0 0 0 0 0,0 0 0 0 0,1 0 0 0 0,1 5 0 0 0,-2-7 17 0 0,0 0 1 0 0,1 1-1 0 0,-1-1 0 0 0,1 0 1 0 0,-1 0-1 0 0,1 0 0 0 0,-1 0 0 0 0,1 0 1 0 0,-1 0-1 0 0,1-1 0 0 0,0 1 0 0 0,0 0 1 0 0,-1-1-1 0 0,1 1 0 0 0,0-1 0 0 0,0 0 1 0 0,0 1-1 0 0,2-1 0 0 0,3 1 129 0 0,-4-1-142 0 0,0 0 0 0 0,0 0 1 0 0,0-1-1 0 0,-1 1 1 0 0,1-1-1 0 0,0 1 1 0 0,-1-1-1 0 0,1 0 1 0 0,0 0-1 0 0,-1 0 1 0 0,1 0-1 0 0,-1-1 1 0 0,3-1-1 0 0,0 0 14 0 0,-1-1-1 0 0,0 0 0 0 0,0 0 1 0 0,0-1-1 0 0,4-4 1 0 0,-7 6-6 0 0,0 1 0 0 0,0 0 0 0 0,1 0 0 0 0,-1-1 0 0 0,-1 1 0 0 0,1 0 0 0 0,0-1 0 0 0,-1 1 1 0 0,1-1-1 0 0,-1 1 0 0 0,0-1 0 0 0,1 1 0 0 0,-1-1 0 0 0,-1-3 0 0 0,1 5-15 0 0,0 0-1 0 0,0 0 1 0 0,0 0-1 0 0,0 0 0 0 0,-1 0 1 0 0,1 0-1 0 0,0 0 1 0 0,-1 0-1 0 0,1 0 1 0 0,0 0-1 0 0,-1 0 1 0 0,1 0-1 0 0,-1 0 1 0 0,0 1-1 0 0,1-1 1 0 0,-2-1-1 0 0,2 2 2 0 0,-1 0 0 0 0,1-1 0 0 0,0 1 0 0 0,-1 0 0 0 0,1 0 0 0 0,-1 0 0 0 0,1 0 0 0 0,-1 0 0 0 0,1 0 0 0 0,-1 0 0 0 0,1 0 0 0 0,-1 0 0 0 0,1 0 0 0 0,-1 0 0 0 0,1 0 0 0 0,0 0 0 0 0,-1 0 0 0 0,1 0 0 0 0,-1 0 0 0 0,1 0 1 0 0,-1 1-1 0 0,1-1 0 0 0,-1 0 0 0 0,-2 2-38 0 0,1 0-1 0 0,0-1 1 0 0,0 1 0 0 0,0 0 0 0 0,0 0 0 0 0,0 0 0 0 0,0 0 0 0 0,-2 5 0 0 0,-2 2 21 0 0,1 0-1 0 0,1 0 0 0 0,-1 0 1 0 0,-4 18-1 0 0,7-21 18 0 0,1-1 0 0 0,1 0-1 0 0,-1 1 1 0 0,1-1 0 0 0,0 1-1 0 0,0-1 1 0 0,0 0 0 0 0,1 1-1 0 0,0-1 1 0 0,0 0 0 0 0,0 1-1 0 0,5 8 1 0 0,-6-13 5 0 0,0 0-1 0 0,0-1 1 0 0,1 1 0 0 0,-1-1-1 0 0,0 1 1 0 0,1-1 0 0 0,-1 1-1 0 0,0-1 1 0 0,1 1 0 0 0,-1-1-1 0 0,1 1 1 0 0,-1-1-1 0 0,1 0 1 0 0,-1 1 0 0 0,1-1-1 0 0,-1 0 1 0 0,1 1 0 0 0,0-1-1 0 0,-1 0 1 0 0,1 0-1 0 0,-1 1 1 0 0,1-1 0 0 0,0 0-1 0 0,-1 0 1 0 0,1 0 0 0 0,0 0-1 0 0,9 3 157 0 0,-9-3-136 0 0,0 0 0 0 0,0-1 0 0 0,1 1 1 0 0,-1 0-1 0 0,0 0 0 0 0,0 0 0 0 0,0-1 1 0 0,0 1-1 0 0,0-1 0 0 0,0 1 0 0 0,0-1 1 0 0,0 1-1 0 0,0-1 0 0 0,0 0 0 0 0,0 1 1 0 0,0-1-1 0 0,-1 0 0 0 0,1 0 0 0 0,1-1 1 0 0,15-17 247 0 0,-12 13-250 0 0,0-1-1 0 0,-1 1 0 0 0,0-1 1 0 0,6-14-1 0 0,-9 18-15 0 0,0-1 0 0 0,0 1 1 0 0,0-1-1 0 0,0 1 0 0 0,-1-1 0 0 0,0 0 0 0 0,0 1 0 0 0,0-1 0 0 0,0 1 1 0 0,0-1-1 0 0,-1 0 0 0 0,1 1 0 0 0,-3-6 0 0 0,3 7-9 0 0,-1 0 0 0 0,0 0-1 0 0,1 0 1 0 0,-1 1 0 0 0,0-1-1 0 0,0 0 1 0 0,0 0 0 0 0,-1 1 0 0 0,1-1-1 0 0,0 0 1 0 0,-1 1 0 0 0,1-1-1 0 0,-1 1 1 0 0,1 0 0 0 0,-3-2 0 0 0,3 3 0 0 0,0-1 0 0 0,0 1 0 0 0,-1-1 0 0 0,1 1 1 0 0,0 0-1 0 0,0-1 0 0 0,-1 1 0 0 0,1 0 0 0 0,0 0 1 0 0,-1 0-1 0 0,1 0 0 0 0,0 0 0 0 0,-1 0 0 0 0,1 1 1 0 0,0-1-1 0 0,0 0 0 0 0,-1 1 0 0 0,1-1 1 0 0,0 1-1 0 0,0-1 0 0 0,0 1 0 0 0,0-1 0 0 0,-1 1 1 0 0,0 1-1 0 0,-1 1-22 0 0,1-1 0 0 0,-1 0 1 0 0,1 1-1 0 0,0-1 0 0 0,0 1 1 0 0,0 0-1 0 0,0 0 1 0 0,0 0-1 0 0,1 0 0 0 0,-1 0 1 0 0,1 0-1 0 0,0 0 0 0 0,0 0 1 0 0,0 1-1 0 0,1-1 0 0 0,-1 0 1 0 0,1 1-1 0 0,-1-1 0 0 0,1 0 1 0 0,0 1-1 0 0,0-1 0 0 0,1 1 1 0 0,1 5-1 0 0,-2-8 38 0 0,0 0 1 0 0,0-1-1 0 0,0 1 1 0 0,0 0-1 0 0,1-1 0 0 0,-1 1 1 0 0,0-1-1 0 0,1 1 1 0 0,-1 0-1 0 0,0-1 0 0 0,1 1 1 0 0,-1-1-1 0 0,1 1 1 0 0,-1-1-1 0 0,1 0 1 0 0,0 1-1 0 0,3 3 136 0 0,-4-3-144 0 0,1-1 0 0 0,-1 0 1 0 0,0 0-1 0 0,1 0 0 0 0,-1 0 1 0 0,0 1-1 0 0,1-1 0 0 0,-1 0 1 0 0,0 0-1 0 0,1 0 1 0 0,-1 0-1 0 0,0 0 0 0 0,1 0 1 0 0,-1 0-1 0 0,0 0 0 0 0,1 0 1 0 0,-1 0-1 0 0,0 0 0 0 0,1 0 1 0 0,-1 0-1 0 0,1 0 1 0 0,-1 0-1 0 0,0 0 0 0 0,1-1 1 0 0,-1 1-1 0 0,0 0 0 0 0,1 0 1 0 0,-1 0-1 0 0,0-1 1 0 0,0 1-1 0 0,1 0 0 0 0,-1 0 1 0 0,0 0-1 0 0,1-1 0 0 0,1 0 17 0 0,0 0 17 0 0,1 0-1 0 0,-1 0 1 0 0,0 0 0 0 0,1-1 0 0 0,-1 1 0 0 0,0 0-1 0 0,0-1 1 0 0,0 1 0 0 0,0-1 0 0 0,0 0-1 0 0,0 0 1 0 0,0 0 0 0 0,0 0 0 0 0,-1 0 0 0 0,1 0-1 0 0,-1 0 1 0 0,0 0 0 0 0,0-1 0 0 0,1 1-1 0 0,0-4 1 0 0,1-3-64 0 0,0 0 0 0 0,0 0 0 0 0,-1 0 0 0 0,2-15-1 0 0,-3 17 30 0 0,-1 0 0 0 0,1 0 0 0 0,-1 0 0 0 0,-1 0 0 0 0,1-1-1 0 0,-1 1 1 0 0,-1 1 0 0 0,1-1 0 0 0,-1 0 0 0 0,0 0 0 0 0,-1 0-1 0 0,-5-11 1 0 0,8 18 2 0 0,0 0 0 0 0,-1 0-1 0 0,1-1 1 0 0,0 1 0 0 0,0 0-1 0 0,0 0 1 0 0,-1 0 0 0 0,1-1-1 0 0,0 1 1 0 0,-1 0 0 0 0,1 0-1 0 0,0 0 1 0 0,0 0 0 0 0,-1 0-1 0 0,1-1 1 0 0,0 1 0 0 0,-1 0-1 0 0,1 0 1 0 0,0 0 0 0 0,-1 0-1 0 0,1 0 1 0 0,0 0 0 0 0,-1 0-1 0 0,1 0 1 0 0,0 0 0 0 0,-1 0-1 0 0,1 0 1 0 0,0 1 0 0 0,-1-1-1 0 0,1 0 1 0 0,0 0 0 0 0,0 0-1 0 0,-1 0 1 0 0,1 1 0 0 0,-7 4 82 0 0,2 1-152 0 0,1 1 0 0 0,0 0 1 0 0,0-1-1 0 0,1 2 0 0 0,0-1 1 0 0,0 0-1 0 0,1 1 1 0 0,-1-1-1 0 0,2 1 0 0 0,-1 0 1 0 0,1 0-1 0 0,0 9 0 0 0,6 18 50 0 0,3-9-255 0 0,-8-25 291 0 0,1-1 0 0 0,-1 0 0 0 0,1 1 0 0 0,-1-1 0 0 0,1 0 1 0 0,0 1-1 0 0,-1-1 0 0 0,1 0 0 0 0,-1 0 0 0 0,1 1 0 0 0,-1-1 0 0 0,1 0 0 0 0,0 0 1 0 0,-1 0-1 0 0,1 0 0 0 0,0 0 0 0 0,-1 0 0 0 0,1 0 0 0 0,-1 0 0 0 0,1 0 0 0 0,0 0 1 0 0,-1 0-1 0 0,1 0 0 0 0,0-1 0 0 0,-1 1 0 0 0,1 0 0 0 0,-1 0 0 0 0,1-1 0 0 0,-1 1 1 0 0,1 0-1 0 0,-1-1 0 0 0,1 1 0 0 0,-1 0 0 0 0,1-2 0 0 0,2-2 3 0 0,0-1 0 0 0,-1 0 0 0 0,0 0 0 0 0,0-1 0 0 0,0 1 0 0 0,-1 0 0 0 0,0-1 0 0 0,1-7 0 0 0,-1 10-51 0 0,-10 64-504 0 0,8-54 502 0 0,0-4 27 0 0,1 0-1 0 0,0-1 1 0 0,-1 1 0 0 0,1 0 0 0 0,0 0 0 0 0,1 0 0 0 0,0 3 0 0 0,1 10 11 0 0,9 32 0 0 0,0-33 43 0 0,-11-15-59 0 0,1 0 1 0 0,-1 0-1 0 0,1 0 0 0 0,-1 0 1 0 0,1 1-1 0 0,0-1 0 0 0,-1 0 0 0 0,1 0 1 0 0,-1 0-1 0 0,1 0 0 0 0,-1 0 0 0 0,1 0 1 0 0,-1-1-1 0 0,1 1 0 0 0,-1 0 0 0 0,1 0 1 0 0,0-1-1 0 0,-1 1-2 0 0,1 0 12 0 0,-1 1 0 0 0,1-1 0 0 0,0 0 0 0 0,-1 0 1 0 0,1 0-1 0 0,0 0 0 0 0,-1 0 0 0 0,1 1 0 0 0,-1-1 0 0 0,1 0 0 0 0,0 1 0 0 0,-1-1 0 0 0,1 0 0 0 0,-1 1 0 0 0,1-1 0 0 0,-1 1 1 0 0,1-1-1 0 0,-1 1 0 0 0,1-1 0 0 0,0 2 0 0 0,14-7 426 0 0,-10 8-343 0 0,1-8-10 0 0,0-2-58 0 0,-1 1-16 0 0,-3 0 0 0 0,-3 1 11 0 0,1 5 32 0 0,-2 3-33 0 0,1-4-10 0 0,0 4-12 0 0,1-2-46 0 0,0 0 3 0 0,-2 6 44 0 0,1 2 11 0 0,-1 1 0 0 0,1-5 2 0 0,0 0-1 0 0,0 0 1 0 0,1 1-1 0 0,0-1 1 0 0,0 0-1 0 0,1 6 0 0 0,0-5 42 0 0,-1 21-21 0 0,-1-24 2 0 0,1 14 5 0 0,7 21 294 0 0,-6-32-241 0 0,-3 20 17 0 0,2 7-99 0 0,-1-1-12 0 0,2-30-36 0 0,0 4 36 0 0,0 4 12 0 0,0 2 0 0 0,0-2 0 0 0,1-1 11 0 0,0-1 42 0 0,-2-8-50 0 0,-4 29-6 0 0,3 1 15 0 0,1-28 47 0 0,0-1-5 0 0,-1 6-58 0 0,-2 19-69 0 0,3-23 73 0 0,0 1 0 0 0,-1 0 0 0 0,1 0 0 0 0,-1 0 0 0 0,0 0 0 0 0,0 0 0 0 0,0 0 0 0 0,0-1 0 0 0,-1 1 0 0 0,-3 5 0 0 0,1 0 4 0 0,-2 2 7 0 0,2 0 1 0 0,-1 0 0 0 0,-3 15 0 0 0,4-16-37 0 0,0 0 1 0 0,-10 15 0 0 0,5-9-23 0 0,-10 12 36 0 0,12-21 17 0 0,-1 7-92 0 0,-13 13-35 0 0,-10 9 66 0 0,0 4-9 0 0,8-10 64 0 0,-7 6-16 0 0,25-27 9 0 0,-1-1-1 0 0,1 0 1 0 0,1 1-1 0 0,-4 9 1 0 0,7-16 3 0 0,1 0 1 0 0,-1 0-1 0 0,0 0 0 0 0,0 0 1 0 0,0 0-1 0 0,-1-1 0 0 0,1 1 1 0 0,-3 3-1 0 0,0 0-22 0 0,-15 22-38 0 0,7-1 51 0 0,11-25-54 0 0,-4 7-159 0 0,-14 28 492 0 0,-2-7-266 0 0,2 3-23 0 0,10-18-26 0 0,3-6 51 0 0,4-9-5 0 0,2 1 3 0 0,0 0 1 0 0,0 0 0 0 0,0 0 0 0 0,0 0 0 0 0,0 0 0 0 0,0 0 0 0 0,-1 0 0 0 0,1 0 0 0 0,0 0 0 0 0,0-1 0 0 0,0 1 0 0 0,0 0 0 0 0,0 0 0 0 0,0 0 0 0 0,0 0 0 0 0,0 0 0 0 0,0 0 0 0 0,0 0 0 0 0,0 0-1 0 0,0 0 1 0 0,0 0 0 0 0,0 0 0 0 0,-1 0 0 0 0,1 0 0 0 0,0 0 0 0 0,0 0 0 0 0,0 0 0 0 0,0 0 0 0 0,0 0 0 0 0,0 0 0 0 0,0 0 0 0 0,0 0 0 0 0,0 0 0 0 0,0 0 0 0 0,0 0 0 0 0,0 0 0 0 0,0 1 0 0 0,0-1-1 0 0,-1 0 1 0 0,1 0 0 0 0,0 0 0 0 0,0 0 0 0 0,0 0 0 0 0,0 0 0 0 0,0 0 0 0 0,0 0 0 0 0,0 0 0 0 0,0 0 0 0 0,0 0 0 0 0,0 0 0 0 0,0 0 0 0 0,0 0 0 0 0,0 0 0 0 0,0 0 0 0 0,0 1 0 0 0,0-1 0 0 0,0 0-1 0 0,0 0 1 0 0,0 0 0 0 0,0 0 0 0 0,0 0 0 0 0,0 0 0 0 0,0 0 0 0 0,0 0 0 0 0,-1 2 0 0 0,0-1 0 0 0,1 0 0 0 0,-1 0 0 0 0,0 1-1 0 0,0-1 1 0 0,0 0 0 0 0,0 0 0 0 0,-1 0 0 0 0,1 0 0 0 0,0 0 0 0 0,0 0-1 0 0,-1 0 1 0 0,-1 0 0 0 0,2 0-1 0 0,0-1 0 0 0,0 1 0 0 0,0 0 0 0 0,0 0 0 0 0,0 0 0 0 0,0 0 0 0 0,0 0 0 0 0,1 0 0 0 0,-1 0 0 0 0,-1 1 0 0 0,-8 9 0 0 0,4-6 0 0 0,1-1 0 0 0,0 1 0 0 0,0 0 0 0 0,1 1 0 0 0,-7 8 0 0 0,-2 2 0 0 0,-53 51 0 0 0,48-50 4 0 0,11-10-29 0 0,0 0-1 0 0,-9 11 1 0 0,-7 13-67 0 0,-2-5 192 0 0,13-11-55 0 0,8-11-26 0 0,-17 17-19 0 0,6-4 64 0 0,13-14-64 0 0,1-1 0 0 0,0 0 0 0 0,-1 0 0 0 0,1 0 0 0 0,-1 0 0 0 0,0 0 0 0 0,-3 3 0 0 0,0-1 13 0 0,-2 4 53 0 0,6-7-67 0 0,-1 1-1 0 0,1-1 1 0 0,-1 1-1 0 0,1-1 1 0 0,-1 0-1 0 0,1 1 1 0 0,-1-1-1 0 0,0 0 1 0 0,-2 1-1 0 0,-6 6-78 0 0,-2 1 80 0 0,7-7 0 0 0,1 0 0 0 0,-1 1 0 0 0,1-1 0 0 0,-7 7 0 0 0,-6 3 0 0 0,4 2 0 0 0,-21 20 80 0 0,31-32-80 0 0,1 1 0 0 0,-1-1 0 0 0,1 0 0 0 0,-1 0 0 0 0,0-1 0 0 0,-4 4 0 0 0,1-2 0 0 0,-6 5 20 0 0,11-7-15 0 0,-1 0 0 0 0,1 0 0 0 0,-1 0 0 0 0,0 1 0 0 0,0-2 0 0 0,0 1-1 0 0,1 0 1 0 0,-4 1 0 0 0,2-1-11 0 0,0 0-1 0 0,1 1 1 0 0,-1 0 0 0 0,1-1-1 0 0,0 1 1 0 0,-4 3 0 0 0,-2 2-23 0 0,-30 15-114 0 0,13-8 207 0 0,3 1 0 0 0,-23 21-64 0 0,22-21-53 0 0,4 0 194 0 0,-8 4-229 0 0,2 0 24 0 0,21-16 64 0 0,3-1 0 0 0,-1-1 0 0 0,1 0 0 0 0,-1 1 0 0 0,1-1 0 0 0,-1 0 0 0 0,0 0 0 0 0,1 0 0 0 0,-1 0 0 0 0,0-1 0 0 0,0 1 0 0 0,1 0 0 0 0,-4 0 0 0 0,-1 3 0 0 0,0 0 0 0 0,0 0 0 0 0,-7 7 0 0 0,12-10 0 0 0,-3 2 17 0 0,-1 1-1 0 0,1-1 1 0 0,-1 1-1 0 0,-9 3 0 0 0,-3 4 30 0 0,9-5-46 0 0,-3 1 0 0 0,2 1 0 0 0,-11 11 0 0 0,6-6-23 0 0,-9 12-34 0 0,22-22 57 0 0,-1-1 0 0 0,1 0 0 0 0,-1-1 0 0 0,1 1 0 0 0,-1 0 0 0 0,0 0 0 0 0,0-1 0 0 0,0 1 0 0 0,0-1 0 0 0,0 0 0 0 0,0 1 0 0 0,-4 0 0 0 0,-6 5 0 0 0,-12 4 0 0 0,0 1 72 0 0,11-7-72 0 0,12-5 0 0 0,0 0 0 0 0,-1 1 0 0 0,1-1 0 0 0,0 0 0 0 0,0 1 0 0 0,0-1 0 0 0,0 1 0 0 0,-1 0 0 0 0,1-1 0 0 0,-1 2 0 0 0,-24 11 0 0 0,16-4 2 0 0,10-9-3 0 0,-1 1 1 0 0,0 0-1 0 0,0 0 0 0 0,1-1 0 0 0,-1 1 0 0 0,0-1 1 0 0,0 1-1 0 0,0-1 0 0 0,0 1 0 0 0,0-1 1 0 0,0 0-1 0 0,0 1 0 0 0,0-1 0 0 0,0 0 0 0 0,0 0 1 0 0,0 1-1 0 0,-1-1 0 0 0,-20 15-59 0 0,10-9 60 0 0,8-3 0 0 0,0-1 0 0 0,-1 0 0 0 0,1-1 0 0 0,-8 3 0 0 0,11-4 0 0 0,-1 0 0 0 0,1 0 0 0 0,0 1 0 0 0,0-1 0 0 0,0 0 0 0 0,0 0 0 0 0,0 0 0 0 0,0 1 0 0 0,0-1 0 0 0,0 1 0 0 0,0-1 0 0 0,0 1 0 0 0,1-1 0 0 0,-1 1 0 0 0,0-1 0 0 0,-1 2 0 0 0,-5 2 0 0 0,-1-1 0 0 0,-2 1 0 0 0,0 3 0 0 0,-28 12 0 0 0,33-18 0 0 0,4-1 0 0 0,1 0 0 0 0,-1 0 0 0 0,1 0 0 0 0,-1 1 0 0 0,0-1 0 0 0,1 0 0 0 0,-1 0 0 0 0,1 0 0 0 0,-1 0 0 0 0,1 1 0 0 0,-1-1 0 0 0,1 0 0 0 0,-1 0 0 0 0,1 1 0 0 0,-1-1 0 0 0,1 0 0 0 0,-1 1 0 0 0,1-1 0 0 0,-1 1 0 0 0,1-1 0 0 0,0 1 0 0 0,-1-1 0 0 0,1 1 0 0 0,0-1 0 0 0,-1 1 0 0 0,-3 4 0 0 0,-1-3 0 0 0,3 0 0 0 0,0-1 0 0 0,0 0 0 0 0,0 0 0 0 0,0 0 0 0 0,-1 0 0 0 0,1 0 0 0 0,0-1 0 0 0,-1 1 0 0 0,-2 0 0 0 0,-5 4 0 0 0,4-3 0 0 0,-8 5 0 0 0,-11 2 0 0 0,22-8 5 0 0,1-1 0 0 0,0 1 0 0 0,-1 0 0 0 0,1 0 0 0 0,-1-1 0 0 0,1 1-1 0 0,-1-1 1 0 0,-4 0 0 0 0,-14 3 23 0 0,-16 11-28 0 0,36-14 0 0 0,0 1 0 0 0,-1-1 0 0 0,1 1 0 0 0,-1-1 0 0 0,1 0 0 0 0,-1 0 0 0 0,1 0 0 0 0,-1 1 0 0 0,-1-2 0 0 0,-10 3 0 0 0,-1 0-16 0 0,13-2 11 0 0,-1 0 0 0 0,1 0 0 0 0,-1 1 0 0 0,1-1 0 0 0,-1 0 1 0 0,0 1-1 0 0,1-1 0 0 0,-3 2 0 0 0,-21 2-7 0 0,1 2 66 0 0,-14 11 252 0 0,10-11-189 0 0,27-5-113 0 0,-5 2 50 0 0,-15 1 27 0 0,8 3-81 0 0,11-5 0 0 0,-1 0 0 0 0,0 0 0 0 0,0 0 0 0 0,0-1 0 0 0,-1 1 0 0 0,1-1 0 0 0,0 0 0 0 0,0 0 0 0 0,-1 0 0 0 0,-4 0 0 0 0,5 0 0 0 0,0 0 0 0 0,0-1 0 0 0,0 1 0 0 0,0 0 0 0 0,0 0 0 0 0,0 1 0 0 0,0-1 0 0 0,0 1 0 0 0,1-1 0 0 0,-4 3 0 0 0,-18 5 0 0 0,18-8 0 0 0,1 0 0 0 0,-1 0 0 0 0,1 1 0 0 0,-1 0 0 0 0,-4 3 0 0 0,1-1 29 0 0,0-1 0 0 0,0 1 0 0 0,0-2 0 0 0,-1 1 0 0 0,1-1 0 0 0,0-1 0 0 0,-19 2 0 0 0,25-3-29 0 0,-1 0 0 0 0,1 1 0 0 0,0-1 0 0 0,0 1 0 0 0,0 0 0 0 0,-4 1 0 0 0,-11 4 0 0 0,16-5 0 0 0,0 0 0 0 0,0 0 0 0 0,-1 0 0 0 0,1-1 0 0 0,0 1 0 0 0,0 0 0 0 0,-1-1 0 0 0,1 0 0 0 0,0 1 0 0 0,-5-1 0 0 0,6-1 7 0 0,-1 1 0 0 0,1 0-1 0 0,0 0 1 0 0,-1 0 0 0 0,1 0-1 0 0,0 0 1 0 0,-1 0 0 0 0,1 0 0 0 0,0 0-1 0 0,0 0 1 0 0,-1 1 0 0 0,1-1-1 0 0,0 0 1 0 0,0 1 0 0 0,-2 0-1 0 0,-4 1 71 0 0,6-2-74 0 0,-1 0-1 0 0,0 0 0 0 0,1 0 1 0 0,-1 0-1 0 0,1 1 0 0 0,-1-1 1 0 0,1 0-1 0 0,0 1 0 0 0,-1-1 1 0 0,-1 2-1 0 0,0-1-21 0 0,-1 0 0 0 0,1 0 0 0 0,0 0 0 0 0,-1 0 0 0 0,-5 0 0 0 0,-29 4 8 0 0,36-5 7 0 0,-1 0-1 0 0,1 0 0 0 0,0 0 0 0 0,0 1 0 0 0,0-1 0 0 0,0 1 0 0 0,0-1 1 0 0,-3 2-1 0 0,-3 1-5 0 0,0-1 7 0 0,7-2 4 0 0,0 1 1 0 0,-1-1 0 0 0,1 1 0 0 0,-1-1-1 0 0,1 0 1 0 0,-1 0 0 0 0,0 1 0 0 0,1-1 0 0 0,-1 0-1 0 0,1 0 1 0 0,-1-1 0 0 0,1 1 0 0 0,-3-1-1 0 0,-1 1 44 0 0,1 0 0 0 0,0 0-1 0 0,0 0 1 0 0,-1 1-1 0 0,-5 1 1 0 0,4-1-182 0 0,-23 0 137 0 0,23-2 56 0 0,-8 3-32 0 0,12-2-18 0 0,-1 1 0 0 0,1-1-1 0 0,-1 0 1 0 0,1 0 0 0 0,-1 0 0 0 0,1 0-1 0 0,-1 0 1 0 0,-3-1 0 0 0,-22-2 59 0 0,17-1-54 0 0,-31-2-11 0 0,33 5-60 0 0,8 1 51 0 0,0 1 1 0 0,1-1-1 0 0,-1 0 1 0 0,1 0-1 0 0,-1 0 1 0 0,0 0-1 0 0,1-1 0 0 0,-1 1 1 0 0,1 0-1 0 0,-1 0 1 0 0,1 0-1 0 0,-1 0 1 0 0,1-1-1 0 0,-1 1 1 0 0,0 0-1 0 0,1 0 0 0 0,-1-1 1 0 0,1 1-1 0 0,0 0 1 0 0,-1-1-1 0 0,0 0 20 0 0,-1 1-1 0 0,1-1 0 0 0,0 1 1 0 0,0-1-1 0 0,0 1 0 0 0,-1 0 1 0 0,1-1-1 0 0,0 1 0 0 0,0 0 1 0 0,-1 0-1 0 0,1 0 0 0 0,0 0 1 0 0,0 0-1 0 0,-1 0 1 0 0,-1 1-1 0 0,-10-1 104 0 0,10-1-114 0 0,3 1 0 0 0,-1-1 0 0 0,0 1 0 0 0,0 0 0 0 0,0 0 0 0 0,0 0 0 0 0,1 0 0 0 0,-1 0 0 0 0,0 0 0 0 0,0 0 0 0 0,0 0 0 0 0,0 0 0 0 0,0 0 0 0 0,0 0 0 0 0,1 0 0 0 0,-3 1 0 0 0,0-1 7 0 0,-1 0-1 0 0,0 0 1 0 0,1-1 0 0 0,-1 1-1 0 0,1-1 1 0 0,-5-1 0 0 0,-4 0 10 0 0,-37-8-324 0 0,34 4 598 0 0,9 7-274 0 0,-8-2-18 0 0,-24-3 1 0 0,7-3 0 0 0,22 7 0 0 0,9 0 0 0 0,-1 0 0 0 0,1 0 0 0 0,-1 1 0 0 0,1-1 0 0 0,-1 0 0 0 0,1 0 0 0 0,-1 0 0 0 0,1 0 0 0 0,-1 0 0 0 0,1 0 0 0 0,-1 0 0 0 0,1 0 0 0 0,-1-1 0 0 0,1 1 0 0 0,-1 0 0 0 0,1 0 0 0 0,-2-1 0 0 0,0 0 0 0 0,1 0 0 0 0,0 1 0 0 0,1-1 0 0 0,-1 1 0 0 0,0-1 0 0 0,0 1 0 0 0,1 0 0 0 0,-1-1 0 0 0,0 1 0 0 0,0 0 0 0 0,1 0 0 0 0,-1 0 0 0 0,0-1 0 0 0,0 1 0 0 0,0 0 0 0 0,1 0 0 0 0,-1 0 0 0 0,0 0 0 0 0,0 0 0 0 0,-1 1 0 0 0,0-1-5 0 0,-1 0 0 0 0,1 0-1 0 0,0 0 1 0 0,-1 0 0 0 0,1-1 0 0 0,0 1-1 0 0,-1-1 1 0 0,1 1 0 0 0,-4-3 0 0 0,4 2-1 0 0,-1 1 1 0 0,1-1-1 0 0,-1 0 1 0 0,0 1 0 0 0,1-1-1 0 0,-1 1 1 0 0,-2 0-1 0 0,-7-3 22 0 0,12 2-13 0 0,-1 1-1 0 0,0-1 0 0 0,1 1 0 0 0,-1 0 0 0 0,0 0 1 0 0,1-1-1 0 0,-1 1 0 0 0,0 0 0 0 0,0 0 0 0 0,1 0 0 0 0,-1 0 1 0 0,0 0-1 0 0,0 0 0 0 0,1 0 0 0 0,-1 0 0 0 0,-1 0 0 0 0,-39-13 9 0 0,29 10-21 0 0,-6-1 63 0 0,15 4-50 0 0,0-1 0 0 0,0 1 0 0 0,0-1 1 0 0,-1 0-1 0 0,1 0 0 0 0,0 0 0 0 0,-3-2 0 0 0,3 1-9 0 0,0 1 0 0 0,-1 0 0 0 0,0 0 0 0 0,1 0 0 0 0,-7-1 0 0 0,-24-10 6 0 0,30 10 0 0 0,-1 0 0 0 0,0 1 0 0 0,1-1 0 0 0,-1 1 0 0 0,-9-1 0 0 0,12 2 0 0 0,0 0 0 0 0,0-1 0 0 0,0 1 0 0 0,-1-1 0 0 0,1 0 0 0 0,0 1 0 0 0,0-1 0 0 0,-3-3 0 0 0,3 3 0 0 0,0 0 0 0 0,0 0 0 0 0,1 0 0 0 0,-1 1 0 0 0,0-1 0 0 0,0 0 0 0 0,0 1 0 0 0,0-1 0 0 0,-1 1 0 0 0,-3-1 0 0 0,4 1 0 0 0,0 0 0 0 0,0 0 0 0 0,0-1 0 0 0,-1 1 0 0 0,1-1 0 0 0,0 0 0 0 0,0 1 0 0 0,0-1 0 0 0,-2-1 0 0 0,-19-7 0 0 0,8 6 0 0 0,7 1 0 0 0,-5-3 0 0 0,9 4 0 0 0,-27-12 0 0 0,23 11 0 0 0,-8-6 0 0 0,14 6 0 0 0,0 1 0 0 0,-1 0 0 0 0,1 0 0 0 0,-1 0 0 0 0,1 0 0 0 0,-1 1 0 0 0,1-1 0 0 0,-1 1 0 0 0,-3-1 0 0 0,-1 1 60 0 0,0-1 1 0 0,1-1-1 0 0,-1 1 0 0 0,0-1 0 0 0,-6-3 0 0 0,-13-1-222 0 0,25 5 154 0 0,0 1 1 0 0,0-1 0 0 0,0 1 0 0 0,1-1-1 0 0,-1 1 1 0 0,0 0 0 0 0,0-1-1 0 0,0 1 1 0 0,0 0 0 0 0,0 0-1 0 0,0 0 1 0 0,0 0 0 0 0,0 0-1 0 0,0 0 1 0 0,-1 0 0 0 0,-3 0-11 0 0,-21-5-35 0 0,16 1 40 0 0,-5-4 15 0 0,13 7-2 0 0,0 0 0 0 0,0-1 0 0 0,0 1 0 0 0,0 0 0 0 0,-1 1 0 0 0,1-1 0 0 0,0 0 0 0 0,-1 1 0 0 0,1-1 0 0 0,-3 0 0 0 0,2 1 0 0 0,0 0 0 0 0,1-1 0 0 0,-1 0 0 0 0,0 0 0 0 0,0 0 0 0 0,-2-1 0 0 0,-20-5 0 0 0,7 4 15 0 0,14 0-5 0 0,-1 1 1 0 0,1-1-1 0 0,-1 1 1 0 0,0 0-1 0 0,1 0 1 0 0,-10-1-1 0 0,11 2-9 0 0,0 1-1 0 0,1-1 0 0 0,-1 0 1 0 0,0 0-1 0 0,0 0 0 0 0,-4-2 1 0 0,-5-2-16 0 0,6 5 1 0 0,1 0 1 0 0,0-1-1 0 0,0 0 0 0 0,-1 1 0 0 0,1-2 0 0 0,-10-2 0 0 0,-11-4-13 0 0,14 2 25 0 0,11 5 2 0 0,1 0 1 0 0,-1 1 0 0 0,0-1-1 0 0,0 1 1 0 0,1 0 0 0 0,-1-1-1 0 0,0 1 1 0 0,0-1 0 0 0,0 1-1 0 0,1 0 1 0 0,-1 0 0 0 0,0 0-1 0 0,0-1 1 0 0,0 1 0 0 0,0 0-1 0 0,0 0 1 0 0,0 0 0 0 0,1 0-1 0 0,-3 1 1 0 0,1-1 3 0 0,-1 0 1 0 0,1-1 0 0 0,-1 1-1 0 0,1 0 1 0 0,-1-1-1 0 0,0 1 1 0 0,1-1 0 0 0,-3-1-1 0 0,-8-1 8 0 0,3-1 48 0 0,-14-1-48 0 0,-6-11 68 0 0,27 15-67 0 0,1 0 0 0 0,0 0 1 0 0,-1 0-1 0 0,1-1 0 0 0,0 1 0 0 0,0-1 0 0 0,0 0 0 0 0,-2-1 1 0 0,-4-4 32 0 0,-4 1-7 0 0,2-4-3 0 0,-23-19 96 0 0,-19-24-120 0 0,48 50-12 0 0,0 0 0 0 0,0 1 0 0 0,0-1 0 0 0,-9-3 0 0 0,9 5 0 0 0,-26-18 0 0 0,-25-15 0 0 0,54 34 0 0 0,1 0 0 0 0,-1 0 0 0 0,1 0 0 0 0,0 0 0 0 0,-1 0 0 0 0,1 0 0 0 0,-1-1 0 0 0,1 1 0 0 0,-1 0 0 0 0,1 0 0 0 0,-1 0 0 0 0,1-1 0 0 0,0 1 0 0 0,-1 0 0 0 0,1-1 0 0 0,-1 1 0 0 0,1 0 0 0 0,0-1 0 0 0,0 1 0 0 0,-1 0 0 0 0,1-1 0 0 0,0 1 0 0 0,-1-1 0 0 0,1 1 0 0 0,0-1 0 0 0,0 1 0 0 0,0-1 0 0 0,-1 0 0 0 0,1 1 0 0 0,0-1 0 0 0,0 1 0 0 0,0-1 0 0 0,-1 1 0 0 0,1-1 0 0 0,0 1 0 0 0,0-1 0 0 0,-1 1 0 0 0,1-1 0 0 0,0 1 0 0 0,-1 0 0 0 0,1-1 0 0 0,-1 1 0 0 0,1-1 0 0 0,-1 1 0 0 0,1 0 0 0 0,-1-1 0 0 0,1 1 0 0 0,-1 0 0 0 0,1 0 0 0 0,-1 0 0 0 0,1-1 0 0 0,-1 1 0 0 0,-24-23 0 0 0,3 6 0 0 0,20 15 0 0 0,-8-5 0 0 0,4 5 0 0 0,5 1 0 0 0,-1 1 0 0 0,0 0 0 0 0,0-1 0 0 0,1 0 0 0 0,-1 1 0 0 0,1-1 0 0 0,-1 0 0 0 0,1 0 0 0 0,-1 0 0 0 0,1 0 0 0 0,-1 0 0 0 0,1 0 0 0 0,-2-2 0 0 0,-7-5 0 0 0,-11-4 0 0 0,4 0 0 0 0,-8-17 75 0 0,-7 10 58 0 0,26 14-89 0 0,0-1 0 0 0,0 0 0 0 0,-9-13 0 0 0,11 14-44 0 0,0-2 20 0 0,0 0-89 0 0,-7-6 90 0 0,-21-30 87 0 0,-4 4-292 0 0,30 30 289 0 0,6 8-105 0 0,-1-1 0 0 0,0 1 1 0 0,1 0-1 0 0,-1-1 0 0 0,0 1 1 0 0,0 0-1 0 0,0-1 0 0 0,0 1 1 0 0,-2-2-1 0 0,-34-38 16 0 0,33 38-33 0 0,-3-7 76 0 0,-10-15-41 0 0,-19-27-78 0 0,18 21 48 0 0,6 2 12 0 0,4 11 0 0 0,-6-22 0 0 0,-2-3 0 0 0,-7 0 0 0 0,9 10 0 0 0,11 23 0 0 0,-1 0 0 0 0,-9-16 0 0 0,-4-7 0 0 0,13 27 11 0 0,1 3 43 0 0,3 2-55 0 0,-11-24 54 0 0,-5 0-206 0 0,-3-2 157 0 0,16 25 8 0 0,4 3 17 0 0,-16-26 58 0 0,6 3-87 0 0,-19-23-27 0 0,26 42 37 0 0,0 1-9 0 0,0 0-1 0 0,1-1 0 0 0,-1 1 0 0 0,1-1 0 0 0,-1 1 0 0 0,1-1 0 0 0,0 1 0 0 0,0-1 0 0 0,0-3 0 0 0,-7-17 0 0 0,6 14 6 0 0,2 8-11 0 0,0 0 0 0 0,0 0 0 0 0,0 0-1 0 0,1 0 1 0 0,-1 0 0 0 0,-1 0 0 0 0,1 0 0 0 0,0 0 0 0 0,0 0 0 0 0,0 0 0 0 0,0 0 0 0 0,-1 0 0 0 0,1 0 0 0 0,0 0 0 0 0,-1 0 0 0 0,0-1 0 0 0,-9-23 112 0 0,-3-14-94 0 0,12 32-13 0 0,-2-2-12 0 0,2 0-36 0 0,-3-18 36 0 0,-10-5 84 0 0,8 24-72 0 0,6 8 0 0 0,-1 0 0 0 0,1 0 0 0 0,-1 0 0 0 0,1-1 0 0 0,-1 1 0 0 0,1 0 0 0 0,0 0 0 0 0,-1-1 0 0 0,1 1 0 0 0,-1 0 0 0 0,1 0 0 0 0,0-1 0 0 0,-1 1 0 0 0,1 0 0 0 0,0-1 0 0 0,-1 1 0 0 0,1-1 0 0 0,0 1 0 0 0,0 0 0 0 0,0-1 0 0 0,-1 1 0 0 0,1-1 0 0 0,0 0 0 0 0,-28-45-88 0 0,24 41 88 0 0,1 2-14 0 0,1 0 0 0 0,-1 0 1 0 0,1-1-1 0 0,0 1 0 0 0,0-1 0 0 0,0 1 0 0 0,0-1 1 0 0,1 0-1 0 0,-2-4 0 0 0,0 0 47 0 0,0 0-1 0 0,-8-14 1 0 0,2 3-49 0 0,9 18-63 0 0,-9-14-483 0 0,7 11 540 0 0,-3-4-1840 0 0,5 8 1835 0 0,0 0 0 0 0,0 0 0 0 0,0 0 0 0 0,0 0 0 0 0,0 0 0 0 0,0 0 0 0 0,0 0 0 0 0,-1 0 0 0 0,1 0 0 0 0,0-1 0 0 0,0 1 0 0 0,0 0-1 0 0,0 0 1 0 0,0 0 0 0 0,0 0 0 0 0,0 0 0 0 0,0 0 0 0 0,-1 0 0 0 0,1 0 0 0 0,0 0 0 0 0,0 0 0 0 0,0 1 0 0 0,0-1 0 0 0,0 0 0 0 0,0 0 0 0 0,0 0 0 0 0,0 0 0 0 0,-1 0 0 0 0,1 0 0 0 0,0 0 0 0 0,0 0 0 0 0,0 0 0 0 0,0 0 0 0 0,0 0 0 0 0,0 0 0 0 0,0 0 0 0 0,0 0 0 0 0,0 0 0 0 0,0 1 0 0 0,0-1 0 0 0,0 0 0 0 0,0 0 0 0 0,-1 0 0 0 0,1 0 0 0 0,0 0 0 0 0,0 0 0 0 0,0 0 0 0 0,0 0 0 0 0,0 1 0 0 0,0-1 0 0 0,0 0 0 0 0,0 0 0 0 0,0 0-1 0 0,0 0 1 0 0,0 0 0 0 0,0 0 0 0 0,0 0 0 0 0,0 0 0 0 0,0 1 0 0 0,0-1 0 0 0,1 0 0 0 0,-1 0 0 0 0,-7-3-2015 0 0,8-17-13948 0 0,1-7 14706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33.5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4231 0 0,'0'0'4400'0'0,"12"5"-1776"0"0,4-5-1428 0 0,-2-1-826 0 0,0 2 1 0 0,-1-1-1 0 0,1 2 1 0 0,18 3-1 0 0,-26-4-287 0 0,0 0-1 0 0,0-1 1 0 0,0 0-1 0 0,0 0 1 0 0,0 0-1 0 0,11-2 1 0 0,11-1 179 0 0,4 1-42 0 0,-24 1-136 0 0,-1 0 0 0 0,1 1 0 0 0,-1 0 0 0 0,15 2 0 0 0,-7-1 128 0 0,-12-1-187 0 0,-1 0 1 0 0,0 0 0 0 0,0 0-1 0 0,0 1 1 0 0,1-1-1 0 0,-1 1 1 0 0,3 0-1 0 0,-4 0-9 0 0,1 0-1 0 0,0-1 1 0 0,0 1 0 0 0,0-1-1 0 0,0 0 1 0 0,0 1-1 0 0,0-1 1 0 0,0 0-1 0 0,0 0 1 0 0,0-1 0 0 0,0 1-1 0 0,0 0 1 0 0,2-1-1 0 0,3 0 103 0 0,33-6 152 0 0,-31 5-194 0 0,0 0-1 0 0,15-1 0 0 0,-15 2-66 0 0,-4 1 11 0 0,1-1 1 0 0,0 1-1 0 0,0 0 0 0 0,-1 1 1 0 0,1-1-1 0 0,-1 1 0 0 0,1 0 1 0 0,8 3-1 0 0,-8-2-9 0 0,0-1 0 0 0,0 0-1 0 0,0 0 1 0 0,0-1 0 0 0,0 1-1 0 0,0-1 1 0 0,0-1 0 0 0,9-1-1 0 0,0 1 22 0 0,44 0 205 0 0,-25 2-218 0 0,-27-1 12 0 0,0-1-1 0 0,0 0 1 0 0,9-2 0 0 0,7 0-26 0 0,19 2-5 0 0,-28 0 0 0 0,0 0 0 0 0,1 1 0 0 0,16 1 0 0 0,-21 1 0 0 0,-4-2 0 0 0,0 1 0 0 0,0 0 0 0 0,0-1 0 0 0,9-1 0 0 0,9-1 528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36.0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5407 0 0,'1'1'83'0'0,"0"-1"-1"0"0,0 0 0 0 0,-1 0 0 0 0,1 1 0 0 0,0-1 0 0 0,-1 0 1 0 0,1 1-1 0 0,0-1 0 0 0,-1 1 0 0 0,1-1 0 0 0,-1 1 1 0 0,1-1-1 0 0,0 1 0 0 0,-1-1 0 0 0,1 1 0 0 0,-1 0 0 0 0,0-1 1 0 0,1 1-1 0 0,-1 0 0 0 0,0-1 0 0 0,1 1 0 0 0,-1 0 1 0 0,0 0-1 0 0,1-1 0 0 0,-1 1 0 0 0,0 0 0 0 0,0 0 0 0 0,0-1 1 0 0,0 1-1 0 0,0 0 0 0 0,0 0 0 0 0,0 0 0 0 0,0-1 0 0 0,0 1 1 0 0,0 0-1 0 0,-1 0 0 0 0,1-1 0 0 0,0 1 0 0 0,0 0 1 0 0,-1 1-1 0 0,0 8 551 0 0,0-1-276 0 0,1 7 771 0 0,0-5-468 0 0,3 2-329 0 0,-2-7-104 0 0,-1-6-225 0 0,0 1 0 0 0,0-1 1 0 0,0 0-1 0 0,1 1 1 0 0,-1-1-1 0 0,0 0 0 0 0,0 0 1 0 0,0 1-1 0 0,0-1 1 0 0,0 0-1 0 0,0 1 1 0 0,0-1-1 0 0,0 0 0 0 0,0 0 1 0 0,0 1-1 0 0,0-1 1 0 0,0 0-1 0 0,0 1 1 0 0,-1-1-1 0 0,1 0 0 0 0,0 0 1 0 0,0 1-1 0 0,0-1 1 0 0,0 0-1 0 0,0 0 1 0 0,-1 1-1 0 0,2-1 6 0 0,-1 0-1 0 0,0 0 1 0 0,0 0 0 0 0,0 0 0 0 0,0 0-1 0 0,1 1 1 0 0,-1-1 0 0 0,0 0-1 0 0,0 0 1 0 0,0 0 0 0 0,0 0 0 0 0,0 1-1 0 0,1-1 1 0 0,-1 0 0 0 0,0 0 0 0 0,0 0-1 0 0,0 0 1 0 0,0 1 0 0 0,0-1-1 0 0,0 0 1 0 0,0 0 0 0 0,0 1 0 0 0,0-1-1 0 0,0 0 1 0 0,0 0 0 0 0,0 0-1 0 0,0 1 1 0 0,0-1 0 0 0,0 0 0 0 0,0 0-1 0 0,0 0 1 0 0,0 1 0 0 0,0-1 0 0 0,0 0-1 0 0,0 0 1 0 0,0 0 0 0 0,0 1-1 0 0,-1-1 1 0 0,0 9 335 0 0,3-6-267 0 0,-2-3-64 0 0,0 0 0 0 0,0 0 0 0 0,0 1 0 0 0,1-1 0 0 0,-1 0 0 0 0,0 0 0 0 0,0 1 0 0 0,0-1-1 0 0,0 0 1 0 0,0 0 0 0 0,0 1 0 0 0,1-1 0 0 0,-1 0 0 0 0,0 1 0 0 0,0-1 0 0 0,0 0 0 0 0,0 1 0 0 0,0-1-1 0 0,0 0 1 0 0,0 0 0 0 0,0 1 0 0 0,0-1 0 0 0,-1 0 0 0 0,1 1 0 0 0,0-1 0 0 0,0 0 0 0 0,0 0-1 0 0,0 1 1 0 0,0-1 0 0 0,0 1-5 0 0,0-1-1 0 0,0 0 1 0 0,0 0-1 0 0,0 0 1 0 0,1 1-1 0 0,-1-1 1 0 0,0 0-1 0 0,0 0 1 0 0,0 0 0 0 0,0 1-1 0 0,0-1 1 0 0,0 0-1 0 0,0 0 1 0 0,1 1-1 0 0,-1-1 1 0 0,0 0-1 0 0,0 0 1 0 0,0 1-1 0 0,0-1 1 0 0,0 0-1 0 0,0 0 1 0 0,0 1-1 0 0,0-1 1 0 0,0 0-1 0 0,0 1 1 0 0,-1-1-1 0 0,1 0 1 0 0,0 0-1 0 0,0 1 1 0 0,0-1 0 0 0,0 0-1 0 0,0 0 1 0 0,-1 1-1 0 0,-1 9 114 0 0,2-9-125 0 0,1-1 16 0 0,-1 1-1 0 0,1 0 1 0 0,-1 0 0 0 0,0 0-1 0 0,0 0 1 0 0,0 0 0 0 0,1 0-1 0 0,-1 0 1 0 0,0 0-1 0 0,0 0 1 0 0,0 0 0 0 0,0 0-1 0 0,-1 0 1 0 0,1 0-1 0 0,0 1 1 0 0,0 14 253 0 0,2-13-211 0 0,-2-3-44 0 0,0 0-1 0 0,0 0 1 0 0,0 1-1 0 0,1-1 1 0 0,-1 0-1 0 0,0 0 1 0 0,0 1-1 0 0,0-1 1 0 0,0 0-1 0 0,0 1 0 0 0,0-1 1 0 0,0 0-1 0 0,0 0 1 0 0,1 1-1 0 0,-1-1 1 0 0,0 0-1 0 0,0 1 1 0 0,0-1-1 0 0,0 0 0 0 0,0 1 1 0 0,0-1-1 0 0,-1 0 1 0 0,1 0-1 0 0,0 1 1 0 0,0-1-1 0 0,0 0 1 0 0,0 1-1 0 0,0-1 1 0 0,0 0-1 0 0,0 0 0 0 0,-1 1 1 0 0,1-1-1 0 0,0 0 1 0 0,-1 1-1 0 0,0 13 336 0 0,1-13-332 0 0,0 0-1 0 0,0 0 0 0 0,0 0 1 0 0,0 0-1 0 0,0 0 0 0 0,0 0 1 0 0,0 0-1 0 0,0 0 0 0 0,0 0 1 0 0,0 0-1 0 0,1 2 1 0 0,-1-2-8 0 0,1 0 1 0 0,-1 0 0 0 0,0 0 0 0 0,0 0 0 0 0,0 1 0 0 0,0-1 0 0 0,1 0 0 0 0,-2 0 0 0 0,1 0 0 0 0,0 0-1 0 0,0 0 1 0 0,0 2 0 0 0,-2-1-5 0 0,2-2 0 0 0,-1 1 0 0 0,1-1 0 0 0,0 1 0 0 0,-1-1 0 0 0,1 1 0 0 0,0-1 0 0 0,0 0 0 0 0,0 1 0 0 0,-1-1 0 0 0,1 1 0 0 0,0-1 0 0 0,0 1 0 0 0,0-1 0 0 0,0 1 0 0 0,0-1 0 0 0,0 1 0 0 0,0-1 0 0 0,0 1 0 0 0,0-1 0 0 0,0 1 0 0 0,0 0 0 0 0,-1 7 16 0 0,1-7-10 0 0,-1-1 0 0 0,1 0 0 0 0,0 1 0 0 0,0-1 0 0 0,0 1-1 0 0,0-1 1 0 0,-1 1 0 0 0,1-1 0 0 0,0 1 0 0 0,0-1 0 0 0,0 1 0 0 0,0-1 0 0 0,0 1 0 0 0,0-1 0 0 0,0 1 0 0 0,0-1-1 0 0,1 1 1 0 0,-1 0 0 0 0,-1 7 116 0 0,1-7-116 0 0,0-1-1 0 0,0 1 0 0 0,0-1 1 0 0,0 1-1 0 0,0 0 0 0 0,0-1 1 0 0,0 1-1 0 0,0-1 1 0 0,0 1-1 0 0,0 0 0 0 0,0-1 1 0 0,0 1-1 0 0,0-1 1 0 0,0 1-1 0 0,1 0 0 0 0,-1 1 32 0 0,1 0 0 0 0,-1 0-1 0 0,0-1 1 0 0,1 1-1 0 0,-1 0 1 0 0,0 0 0 0 0,0-1-1 0 0,0 1 1 0 0,-1 2 0 0 0,1 12 212 0 0,-1 6-329 0 0,1-19 85 0 0,1 0-1 0 0,-1-1 1 0 0,0 1-1 0 0,1 0 0 0 0,-2 6 1 0 0,2 14 32 0 0,1 0-26 0 0,-2-2 102 0 0,0-11-32 0 0,0 1 0 0 0,1-10-75 0 0,-1 1 1 0 0,0 0 0 0 0,1 0 0 0 0,-1-1-1 0 0,0 1 1 0 0,0 0 0 0 0,-1-1 0 0 0,1 1-1 0 0,-1 2 1 0 0,1 13 80 0 0,1-14-87 0 0,-1-2 0 0 0,0-1 0 0 0,0 1 0 0 0,0-1 0 0 0,0 1 0 0 0,0-1 0 0 0,0 1 0 0 0,1 0 0 0 0,-1-1 0 0 0,0 1 0 0 0,-1-1 0 0 0,1 1 0 0 0,0-1 0 0 0,0 1 0 0 0,0 0 0 0 0,0-1 0 0 0,0 1 0 0 0,-1-1 0 0 0,1 1 0 0 0,0 7 0 0 0,0-8 0 0 0,0 0 0 0 0,0 1 0 0 0,1-1 0 0 0,-1 0 0 0 0,0 1 0 0 0,0-1 0 0 0,0 0 0 0 0,0 0 0 0 0,0 1 0 0 0,0-1 0 0 0,0 0 0 0 0,0 1 0 0 0,0-1 0 0 0,0 0 0 0 0,0 1 0 0 0,0-1 0 0 0,0 0 0 0 0,0 0 0 0 0,0 1 0 0 0,0-1 0 0 0,-1 0 0 0 0,1 1 0 0 0,0-1 0 0 0,0 0 0 0 0,0 0 0 0 0,0 1 0 0 0,-1-1 0 0 0,1 1 0 0 0,0 0 0 0 0,0 0 0 0 0,-1 0 0 0 0,1 1 0 0 0,0-1 0 0 0,0 0 0 0 0,1 0 0 0 0,-1 0 0 0 0,0 0 0 0 0,0 0 0 0 0,0 0 0 0 0,1 0-1 0 0,-1 0 1 0 0,0 0 0 0 0,1 1 0 0 0,2 10 12 0 0,-3-10-5 0 0,0 1 0 0 0,0-1 1 0 0,0 0-1 0 0,1 0 0 0 0,-1 1 0 0 0,0-1 1 0 0,2 3-1 0 0,-2-5-7 0 0,0 1-1 0 0,0 0 1 0 0,1 0 0 0 0,-1 0-1 0 0,0 0 1 0 0,0-1 0 0 0,0 1-1 0 0,0 0 1 0 0,0 0 0 0 0,0 0-1 0 0,0 0 1 0 0,0 0 0 0 0,0-1 0 0 0,-1 2-1 0 0,1 14 50 0 0,0-15-48 0 0,0 1 1 0 0,1 0-1 0 0,-1-1 1 0 0,0 1-1 0 0,0-1 1 0 0,0 1 0 0 0,-1 0-1 0 0,1-1 1 0 0,-1 3-1 0 0,1 14-1 0 0,0-17 12 0 0,0 1 0 0 0,0-1-1 0 0,0 0 1 0 0,0 0 0 0 0,0 1 0 0 0,0-1-1 0 0,0 0 1 0 0,0 1 0 0 0,0-1-1 0 0,1 2 1 0 0,0 13 99 0 0,0 0-111 0 0,1-7 0 0 0,1 8 11 0 0,0-6 18 0 0,-2-9-18 0 0,-1 1 0 0 0,1 0 0 0 0,-1-1 0 0 0,1 1 0 0 0,-1-1 0 0 0,0 1 0 0 0,0 5 0 0 0,0-6-312 0 0,1 1-1 0 0,-1-1 1 0 0,1 0-1 0 0,-1 0 0 0 0,1 1 1 0 0,0-1-1 0 0,2 3 1 0 0,2 8-1491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38.1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1159 1 6159 0 0,'0'0'472'0'0,"-2"11"776"0"0,-2-8-623 0 0,0 0 0 0 0,0 1-1 0 0,0-1 1 0 0,1 1-1 0 0,0 0 1 0 0,-6 8-1 0 0,-11 7 195 0 0,2 1-350 0 0,14-14-299 0 0,0-1 0 0 0,-1 0 0 0 0,0 0 0 0 0,0 0 0 0 0,-7 4 0 0 0,-27 25 430 0 0,34-29-562 0 0,-1-1 0 0 0,1 1-1 0 0,-5 6 1 0 0,-7 6 19 0 0,-33 24 119 0 0,18-6-32 0 0,13-17-37 0 0,-17 22 0 0 0,21-23 10 0 0,-31 30 0 0 0,28-30-162 0 0,15-13 38 0 0,-1 0 0 0 0,0-1 0 0 0,0 1 0 0 0,-7 4 0 0 0,-13 11 87 0 0,21-17-77 0 0,0 0-1 0 0,-1 0 0 0 0,1 0 1 0 0,1 1-1 0 0,-1 0 1 0 0,-3 2-1 0 0,4-2 13 0 0,0 0 0 0 0,-1-1 1 0 0,1 0-1 0 0,-1 0 0 0 0,1 0 0 0 0,-1 0 1 0 0,-5 3-1 0 0,5-3-7 0 0,0-1-1 0 0,0 1 1 0 0,1 0 0 0 0,-1 0 0 0 0,1 1 0 0 0,-5 4-1 0 0,-6 5-8 0 0,-23 22 1 0 0,23-19-2 0 0,11-12 29 0 0,1-1 0 0 0,-1 0 0 0 0,1 0 0 0 0,-1 0 0 0 0,0-1-1 0 0,0 1 1 0 0,0 0 0 0 0,-3 2 0 0 0,2-2-22 0 0,0 0 0 0 0,0 0 0 0 0,0 0 0 0 0,1 1-1 0 0,-6 5 1 0 0,6-5-6 0 0,0-1-1 0 0,-1 1 0 0 0,1-1 1 0 0,-1 0-1 0 0,1 0 0 0 0,-1 0 1 0 0,-5 3-1 0 0,5-3 32 0 0,1-1 0 0 0,0 0-1 0 0,0 1 1 0 0,0 0-1 0 0,0-1 1 0 0,0 1 0 0 0,1 0-1 0 0,-4 3 1 0 0,4-3-9 0 0,-1 0 1 0 0,1 0-1 0 0,-1-1 0 0 0,1 1 1 0 0,-1 0-1 0 0,0-1 0 0 0,0 1 1 0 0,0-1-1 0 0,0 0 0 0 0,0 0 1 0 0,-3 2-1 0 0,-14 8 57 0 0,6-2-39 0 0,10-8-39 0 0,1 1 0 0 0,-1-1 0 0 0,1 1 0 0 0,-1-1 0 0 0,1 1 0 0 0,0 0 0 0 0,0 0 0 0 0,-3 3 0 0 0,-10 9 24 0 0,14-13 11 0 0,0 1 0 0 0,-1-1-1 0 0,1 0 1 0 0,0 0 0 0 0,-1 0 0 0 0,1 1 0 0 0,0-2-1 0 0,-1 1 1 0 0,-2 2 0 0 0,2-3-29 0 0,1 1 0 0 0,0 0 0 0 0,0-1 1 0 0,-1 1-1 0 0,1 0 0 0 0,0 0 0 0 0,0 0 1 0 0,0 0-1 0 0,0 0 0 0 0,-1 1 0 0 0,1 0 0 0 0,0-1-1 0 0,0 1 1 0 0,0-1-1 0 0,0 0 1 0 0,0 0-1 0 0,-1 1 1 0 0,1-1-1 0 0,0 0 1 0 0,0 0-1 0 0,-3 1 1 0 0,-9 10 51 0 0,6-6 8 0 0,-1 1 35 0 0,-5 8 39 0 0,1-1-73 0 0,11-12-63 0 0,0-1-1 0 0,-1 0 0 0 0,1 1 1 0 0,-1-1-1 0 0,1 0 0 0 0,-1 0 1 0 0,1 0-1 0 0,-3 1 0 0 0,-10 9 108 0 0,8-5-44 0 0,0 0 0 0 0,-1 0 0 0 0,-11 7 0 0 0,0 2 11 0 0,-12 4 102 0 0,23-15-108 0 0,0 1 0 0 0,-12 9 0 0 0,12-9-58 0 0,0 0 0 0 0,0-1 0 0 0,-1 1-1 0 0,-12 4 1 0 0,14-3-13 0 0,3-4 0 0 0,-21 20 0 0 0,23-22 0 0 0,0 1 0 0 0,0 0 0 0 0,0 0 0 0 0,0 0 0 0 0,0 0 0 0 0,0 0 0 0 0,0 0 0 0 0,0 0 0 0 0,-2 2 0 0 0,3-2 0 0 0,-1 0 0 0 0,0 0 0 0 0,0 0 0 0 0,1 0 0 0 0,-1 0 0 0 0,0 0 0 0 0,0-1 0 0 0,0 1 0 0 0,0 0 0 0 0,0 0 0 0 0,-2 0 0 0 0,2 0 0 0 0,0-1 0 0 0,0 1 0 0 0,0-1 0 0 0,1 1 0 0 0,-1 0 0 0 0,0 0 0 0 0,1-1 0 0 0,-1 1 0 0 0,0 0 0 0 0,1 0 0 0 0,-1 0 0 0 0,0 1 0 0 0,0-1 0 0 0,1 0 0 0 0,-1 0 0 0 0,1 0 0 0 0,-1-1 0 0 0,0 1 0 0 0,1 0 0 0 0,-1 0 0 0 0,0 0 0 0 0,1-1 0 0 0,-1 1 0 0 0,0 0 0 0 0,0-1 0 0 0,-1 2 0 0 0,-1 1-7 0 0,0 0 0 0 0,1 0 0 0 0,-1 1 0 0 0,-3 6 1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39.7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215 1 5639 0 0,'1'1'221'0'0,"-1"0"0"0"0,1 0 0 0 0,-1 1 1 0 0,1-1-1 0 0,-1 0 0 0 0,1 0 0 0 0,-1 1 0 0 0,0-1 0 0 0,1 0 0 0 0,-1 1 0 0 0,0-1 0 0 0,0 1 0 0 0,0-1 0 0 0,-1 3 0 0 0,-2 24 912 0 0,2-20-462 0 0,-2 7-305 0 0,-1 28 260 0 0,-4 10 318 0 0,-1 3-320 0 0,0-5-541 0 0,2-25-30 0 0,-2 5 1 0 0,-3 32 624 0 0,5-45-426 0 0,1 3-128 0 0,5-18-96 0 0,0 0-1 0 0,0 1 0 0 0,0-1 1 0 0,0 0-1 0 0,0 7 0 0 0,-5 17 37 0 0,0 0-64 0 0,1-15 0 0 0,4-11 0 0 0,1 0 0 0 0,-1 0 0 0 0,1 0 0 0 0,0 0 0 0 0,-1 0 0 0 0,1 0 0 0 0,-1 0 0 0 0,1-1 0 0 0,0 1 0 0 0,0 0 0 0 0,0 0 0 0 0,-1 2 0 0 0,-1 9 0 0 0,0 1 0 0 0,-1-2-2 0 0,3-11 3 0 0,0 1-1 0 0,-1 0 1 0 0,1-1 0 0 0,0 1 0 0 0,-1 0 0 0 0,1-1 0 0 0,0 1 0 0 0,0 0 0 0 0,0 0-1 0 0,0-1 1 0 0,0 1 0 0 0,0 0 0 0 0,0 0 0 0 0,0 1 0 0 0,-4 20 127 0 0,0 0 69 0 0,1-14-63 0 0,3-8-127 0 0,-1 1-1 0 0,1-1 1 0 0,0 1 0 0 0,-1-1-1 0 0,1 1 1 0 0,0 0 0 0 0,0-1-1 0 0,-1 1 1 0 0,1-1-1 0 0,0 1 1 0 0,0 0 0 0 0,0-1-1 0 0,0 1 1 0 0,0 0 0 0 0,0 0-1 0 0,-6 19 122 0 0,4-10-6 0 0,2 3-70 0 0,-3 8-314 0 0,-2 1 262 0 0,-2 0 0 0 0,4-10 18 0 0,3-11-14 0 0,-1 0-1 0 0,1 0 1 0 0,-1 1 0 0 0,1-1 0 0 0,0 0 0 0 0,-1 0 0 0 0,1 0 0 0 0,0 1 0 0 0,0-1-1 0 0,0 2 1 0 0,0-1 25 0 0,0 1 0 0 0,0 0-1 0 0,-1-1 1 0 0,1 1 0 0 0,-1-1 0 0 0,-1 5-1 0 0,1-5-4 0 0,1 1-1 0 0,-1-1 1 0 0,0 0-1 0 0,1 1 1 0 0,0-1-1 0 0,0 0 0 0 0,-1 1 1 0 0,2 3-1 0 0,-1-4-23 0 0,0 0-1 0 0,0 0 0 0 0,0 0 1 0 0,-1 0-1 0 0,1 0 0 0 0,0 0 1 0 0,-1 0-1 0 0,1 0 1 0 0,-3 3-1 0 0,-1 13 71 0 0,-2 0 138 0 0,1 4-280 0 0,0-2-16 0 0,-6 23 296 0 0,10-37-118 0 0,0 1-1 0 0,-1-1 0 0 0,-3 10 1 0 0,2-8-130 0 0,-2 8-112 0 0,5-13 52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41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1 142 6967 0 0,'0'0'535'0'0,"14"-2"1138"0"0,22-11-153 0 0,-28 10-997 0 0,0 0 1 0 0,0 0-1 0 0,1 0 1 0 0,-1 1-1 0 0,0 1 1 0 0,16-2-1 0 0,76-6 843 0 0,-21 1-630 0 0,-72 7-637 0 0,0 0 0 0 0,0-1 0 0 0,11-3 0 0 0,-11 3-7 0 0,0 0-1 0 0,0 1 1 0 0,12-2-1 0 0,-8 3-89 0 0,0-1 1 0 0,-1-1-1 0 0,0 1 0 0 0,19-7 0 0 0,-4 5 69 0 0,0 0 87 0 0,-2 1-79 0 0,-13 2-24 0 0,74-9 478 0 0,-59 7-352 0 0,-16 3-138 0 0,-1-1 0 0 0,1 0-1 0 0,-1-1 1 0 0,0 0 0 0 0,13-3-1 0 0,-6 1 124 0 0,-1 0 11 0 0,24-3 0 0 0,-11 2-59 0 0,-20 4-60 0 0,12 0 63 0 0,30-3 1 0 0,26-7 411 0 0,-70 10-529 0 0,1-1 0 0 0,-1 1-1 0 0,0 1 1 0 0,6 0 0 0 0,19-1 41 0 0,20-7 307 0 0,-44 8-302 0 0,10-3-36 0 0,-11 1-16 0 0,-3 1 2 0 0,-1 0 0 0 0,1-1 0 0 0,-1 1 0 0 0,0 0-1 0 0,1 0 1 0 0,-1 0 0 0 0,1 0 0 0 0,-1 0 0 0 0,3 1 0 0 0,5 1-29 0 0,-5-1 163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45.6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0 570 5695 0 0,'6'-2'6880'0'0,"-3"0"-7025"0"0,7-17 1986 0 0,38-46-297 0 0,-42 57-1412 0 0,0-1-1 0 0,8-18 1 0 0,-3 11 24 0 0,2-2 93 0 0,-11 12-218 0 0,1 1 0 0 0,0 0 1 0 0,0 0-1 0 0,4-6 0 0 0,-3 6 16 0 0,-1 0 1 0 0,0 0-1 0 0,5-9 1 0 0,4-11-11 0 0,-9 20-82 0 0,0 0 1 0 0,0 0-1 0 0,-1-1 1 0 0,2-6-1 0 0,4-6 61 0 0,-7 16-16 0 0,0 0 0 0 0,-1 0 0 0 0,1 0 0 0 0,0 0 0 0 0,1 0 0 0 0,-1 0 0 0 0,0 0 0 0 0,2-2 0 0 0,8-14 0 0 0,-1-3 416 0 0,2 1-361 0 0,-2-3-70 0 0,0 8 15 0 0,-9 12 0 0 0,0 1 0 0 0,0-1 0 0 0,0 1 0 0 0,0 0 0 0 0,1-1 0 0 0,-1 1 0 0 0,3-3 0 0 0,6-18 0 0 0,-7 21 0 0 0,-3 2 0 0 0,1-1 0 0 0,-1 1 0 0 0,0-1 0 0 0,1 1 0 0 0,-1 0 0 0 0,1-1 0 0 0,-1 1 0 0 0,0-1 0 0 0,1 1 0 0 0,-1-1 0 0 0,0 1 0 0 0,1-1 0 0 0,-1 1 0 0 0,0-1 0 0 0,0 1 0 0 0,1-1 0 0 0,-1 0 0 0 0,0 0 0 0 0,0 1 0 0 0,0 0 0 0 0,0-1 0 0 0,0 1 0 0 0,1-1 0 0 0,-1 1 0 0 0,0 0 0 0 0,0-1 0 0 0,1 1 0 0 0,-1 0 0 0 0,0 0 0 0 0,0-1 0 0 0,1 1 0 0 0,-1 0 0 0 0,0 0 0 0 0,1-1 0 0 0,-1 1 0 0 0,0 0 0 0 0,1 0 0 0 0,-1 0 0 0 0,0-1 0 0 0,1 1 0 0 0,0 0 0 0 0,-1 0 0 0 0,0 0 0 0 0,1 0 0 0 0,-1-1 0 0 0,1 1 0 0 0,-1 0 0 0 0,0 0 0 0 0,1-1 0 0 0,-1 1 0 0 0,0 0 0 0 0,1 0 0 0 0,-1-1 0 0 0,0 1 0 0 0,0 0 0 0 0,1-1 0 0 0,-1 1 0 0 0,0 0 0 0 0,0-1 0 0 0,0 1 0 0 0,1 0 0 0 0,-1-1 0 0 0,0-1 0 0 0,1 1 0 0 0,0 0 0 0 0,-1 0 0 0 0,1 0 0 0 0,0 0 0 0 0,0 0 0 0 0,0 0 0 0 0,-1 0 0 0 0,1 0 0 0 0,0 0 0 0 0,2-1 0 0 0,-2 1 0 0 0,0 0 0 0 0,0 0 0 0 0,0 0 0 0 0,0 0 0 0 0,0 0 0 0 0,0 0 0 0 0,0 0 0 0 0,0 0 0 0 0,0 0 0 0 0,0-3 0 0 0,0 3 0 0 0,-1 1 0 0 0,1-1 0 0 0,0 0 0 0 0,-1 0 0 0 0,1 1 0 0 0,0-1 0 0 0,-1 1 0 0 0,1-1 0 0 0,0 0 0 0 0,0 1 0 0 0,-1-1 0 0 0,1 1 0 0 0,0 0 0 0 0,1-1 0 0 0,0 0 0 0 0,-1 1 0 0 0,0-1 0 0 0,0 1 0 0 0,0-1 0 0 0,0 0 0 0 0,0 0 0 0 0,0 1 0 0 0,0-1 0 0 0,0 0 0 0 0,0 0 0 0 0,2-2 0 0 0,6-10 0 0 0,5-7 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47.2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4919 0 0,'17'11'5960'0'0,"1"-8"-4172"0"0,-15-2-1506 0 0,6 0 240 0 0,-1 0 1 0 0,1 0-1 0 0,14-2 0 0 0,-14 1-241 0 0,1 0-1 0 0,13 2 0 0 0,-18-1-248 0 0,0-1-1 0 0,-1 1 0 0 0,1-1 1 0 0,7-1-1 0 0,-6 1 40 0 0,-1 0-1 0 0,1 0 1 0 0,-1 0-1 0 0,7 1 1 0 0,9 2 181 0 0,-1 0 0 0 0,41-2 1 0 0,-52-2-244 0 0,0 1 1 0 0,0-1-1 0 0,0 1 1 0 0,0 1 0 0 0,-1-1 0 0 0,1 2-1 0 0,14 2 1 0 0,-16-2 91 0 0,0-1 0 0 0,0-1 0 0 0,13 1 0 0 0,-15-1-81 0 0,9-1 80 0 0,-10 0-56 0 0,-1 0 0 0 0,1 1 0 0 0,0 0 0 0 0,0 0 0 0 0,0 0 0 0 0,6 2 0 0 0,-9-2-39 0 0,1 1 0 0 0,-1-1-1 0 0,1 1 1 0 0,-1-1 0 0 0,1 0-1 0 0,-1 1 1 0 0,1-1 0 0 0,-1 0 0 0 0,1 0-1 0 0,-1 0 1 0 0,1 0 0 0 0,-1 0-1 0 0,1-1 1 0 0,-1 1 0 0 0,1 0-1 0 0,-1-1 1 0 0,1 1 0 0 0,1-2-1 0 0,9-1 35 0 0,-4 3-22 0 0,-1 0 0 0 0,0 0 0 0 0,12-3-1 0 0,6 1-19 0 0,-1 4 1 0 0,-17-1 41 0 0,1 0 0 0 0,-1-1 0 0 0,0 0-1 0 0,9 0 1 0 0,24 5 55 0 0,-34-5-61 0 0,-4 1-7 0 0,0-1 1 0 0,0 1 0 0 0,1-1 0 0 0,-1 0 0 0 0,0 0-1 0 0,1 0 1 0 0,-1 0 0 0 0,0-1 0 0 0,1 1 0 0 0,-1 0-1 0 0,4-2 1 0 0,-3 1-25 0 0,0 1 1 0 0,0-1-1 0 0,0 1 0 0 0,-1 0 0 0 0,1 0 0 0 0,0 0 1 0 0,4 1-1 0 0,6 0 108 0 0,9-2-105 0 0,-1 0 25 0 0,34-5-1 0 0,9 1-29 0 0,-56 4 0 0 0,1 0 0 0 0,0 1 0 0 0,-1 0 0 0 0,1 1 0 0 0,15 2 0 0 0,-21-2 23 0 0,1-1 0 0 0,-1 1 0 0 0,1-1 0 0 0,0 0 0 0 0,-1-1 0 0 0,1 1 0 0 0,-1-1 0 0 0,7-1 0 0 0,-7 1 7 0 0,0 1 0 0 0,0-1 0 0 0,0 1 0 0 0,1-1-1 0 0,-1 1 1 0 0,5 0 0 0 0,0 1-41 0 0,1 1 0 0 0,-1 0 1 0 0,0 0-1 0 0,0 1 0 0 0,9 4 0 0 0,-14-6 179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49.7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207 1 6159 0 0,'0'0'6192'0'0,"3"17"-5168"0"0,-3-11-925 0 0,0 0-1 0 0,-1 0 0 0 0,-2 10 1 0 0,-1 13 147 0 0,-3 11 126 0 0,4-32-255 0 0,2 0 0 0 0,-1 0 0 0 0,0 14 0 0 0,1-8-111 0 0,0 1 0 0 0,-1-1 0 0 0,-6 18 0 0 0,-2 17 152 0 0,-12 51 28 0 0,2-12-42 0 0,12-59-64 0 0,-1 0 96 0 0,1 1-272 0 0,-2 1 192 0 0,3 1-96 0 0,-2-1 64 0 0,6-18-53 0 0,2-11-6 0 0,1-1 1 0 0,-1 0-1 0 0,1 1 0 0 0,-1-1 1 0 0,1 1-1 0 0,0-1 0 0 0,0 1 1 0 0,0-1-1 0 0,0 3 0 0 0,-3 26 155 0 0,3-29-146 0 0,0 0 0 0 0,0 0 0 0 0,0 0 0 0 0,0 0 1 0 0,0 0-1 0 0,0 0 0 0 0,-1 0 0 0 0,1 0 0 0 0,0 0 0 0 0,-1-1 0 0 0,1 1 0 0 0,0 0 0 0 0,-2 1 0 0 0,-2 11 59 0 0,-2 12-335 0 0,6-22 262 0 0,-1 0 0 0 0,1-1 0 0 0,0 1 0 0 0,-1 0 0 0 0,0-1 0 0 0,1 1 0 0 0,-1 0 0 0 0,-1 2 0 0 0,-4 15 0 0 0,3-10 0 0 0,0 2 0 0 0,3-10 0 0 0,-1 0 0 0 0,1 0 0 0 0,0 0 0 0 0,-1 0 0 0 0,1 0 0 0 0,-1-1 0 0 0,0 1 0 0 0,0 0 0 0 0,1 0 0 0 0,-3 1 0 0 0,-4 15 0 0 0,5-11 0 0 0,-1 3 0 0 0,3-7 18 0 0,0 0 0 0 0,-1 0-1 0 0,1-1 1 0 0,-1 1-1 0 0,0 0 1 0 0,0 0 0 0 0,0-1-1 0 0,0 1 1 0 0,-2 3 0 0 0,2-5-13 0 0,1 0 75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50.8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722 5 4519 0 0,'-8'-4'8335'0'0,"-7"5"-7479"0"0,1 1 0 0 0,-16 4 0 0 0,9-1-275 0 0,1 2 1 0 0,-23 9-1 0 0,32-12-332 0 0,1-1 0 0 0,-1 0-1 0 0,0-1 1 0 0,0 0 0 0 0,-15 1 0 0 0,12-2-115 0 0,1 0 0 0 0,-26 8 0 0 0,-8 0 143 0 0,43-9-224 0 0,-37 11 323 0 0,12-6-198 0 0,12 0-84 0 0,1-1-95 0 0,-20 10 0 0 0,26-10 12 0 0,-1 0 0 0 0,1 0 0 0 0,-1-1 0 0 0,0-1 0 0 0,-15 3 0 0 0,-14 1-11 0 0,-6 3 288 0 0,45-8-284 0 0,-1 0-1 0 0,0 0 1 0 0,0 0-1 0 0,1-1 0 0 0,-1 2 1 0 0,0-1-1 0 0,1 0 1 0 0,-1 0-1 0 0,1 0 1 0 0,-3 3-1 0 0,-8 7 23 0 0,-1 1-79 0 0,12-10 29 0 0,-1 0 0 0 0,0 1 0 0 0,0-1 0 0 0,-1 0 0 0 0,1 0 0 0 0,-3 1 0 0 0,2-1 79 0 0,1 1 14 0 0,0-2-4 0 0,1-1-1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57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0 217 6103 0 0,'8'-1'4728'0'0,"-7"1"-4561"0"0,1 0-1 0 0,-1-1 1 0 0,0 1 0 0 0,0-1-1 0 0,1 1 1 0 0,-1-1 0 0 0,0 0 0 0 0,0 1-1 0 0,0-1 1 0 0,0 0 0 0 0,2-1-1 0 0,4-4 511 0 0,3-2-362 0 0,-7 4-201 0 0,0 0-1 0 0,0-1 0 0 0,1 1 1 0 0,0 0-1 0 0,7-5 1 0 0,10-10 205 0 0,-9 5-297 0 0,1 1-1 0 0,28-22 0 0 0,-2-3-21 0 0,14-1 54 0 0,-52 38-166 0 0,1 1 0 0 0,-1-1 0 0 0,0 0 1 0 0,1 1-1 0 0,-1-1 0 0 0,0 1 1 0 0,1 0-1 0 0,-1-1 0 0 0,1 1 0 0 0,-1 0 1 0 0,1 0-1 0 0,-1 0 0 0 0,2 0 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4687 0 0,'5'5'600'0'0,"-8"-11"-504"0"0,8 0-4784 0 0,2 4 4432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58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0 200 7079 0 0,'7'-2'6376'0'0,"-3"-1"-6140"0"0,-1 0 0 0 0,1 0 0 0 0,-1 0 0 0 0,1 0 0 0 0,2-4 0 0 0,3-6-74 0 0,0 1 0 0 0,1 0-1 0 0,0 0 1 0 0,1 1 0 0 0,1 1 0 0 0,22-18-1 0 0,-14 12-44 0 0,-16 12-94 0 0,0 0-1 0 0,0 1 0 0 0,9-6 1 0 0,34-20-1543 0 0,-43 26 995 0 0,8-7-2730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0:59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5383 0 0,'0'0'7931'0'0,"21"2"-6558"0"0,-13-2-1129 0 0,5-2-170 0 0,-8 0-6 0 0,1 1 0 0 0,-1 0-1 0 0,0 0 1 0 0,8-1 0 0 0,14-2 147 0 0,-12 0-175 0 0,0 2 1 0 0,0-1-1 0 0,0 2 0 0 0,0 0 0 0 0,0 1 0 0 0,17 2 1 0 0,-17-1-1030 0 0,21-2 0 0 0,-26 0-101 0 0,-1-3-349 0 0,-5 2-179 0 0,-4 2 1456 0 0,1 0 1 0 0,-1 0-1 0 0,1-1 0 0 0,-1 1 0 0 0,1 0 1 0 0,-1 0-1 0 0,0 0 0 0 0,1 0 0 0 0,-1 0 0 0 0,1 1 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5383 0 0,'5'10'2314'0'0,"0"13"1628"0"0,-7 8-2648 0 0,1-21-1031 0 0,1 0 0 0 0,-1-1 0 0 0,-1 1 0 0 0,-2 9-1 0 0,-7 26 584 0 0,-2 8-156 0 0,-1 0-338 0 0,13-48-341 0 0,-1-1 0 0 0,1 1-1 0 0,0 0 1 0 0,0-1 0 0 0,1 1-1 0 0,0 0 1 0 0,-1-1 0 0 0,2 1-1 0 0,-1 0 1 0 0,0 0 0 0 0,1-1-1 0 0,2 8 1 0 0,-3-11-47 0 0,0-1 1 0 0,0 1-1 0 0,1-1 0 0 0,-1 1 1 0 0,0-1-1 0 0,1 0 0 0 0,-1 1 1 0 0,0-1-1 0 0,1 0 0 0 0,-1 1 1 0 0,0-1-1 0 0,1 0 0 0 0,-1 0 1 0 0,1 1-1 0 0,-1-1 1 0 0,0 0-1 0 0,1 0 0 0 0,-1 0 1 0 0,1 0-1 0 0,-1 1 0 0 0,1-1 1 0 0,-1 0-1 0 0,1 0 0 0 0,-1 0 1 0 0,1 0-1 0 0,-1 0 0 0 0,1 0 1 0 0,-1 0-1 0 0,1 0 0 0 0,0 0-152 0 0,-1-1 0 0 0,1 1 0 0 0,0 0-1 0 0,-1 0 1 0 0,1 0 0 0 0,-1 0 0 0 0,1 0-1 0 0,-1-1 1 0 0,1 1 0 0 0,-1 0-1 0 0,1 0 1 0 0,-1-1 0 0 0,1 1 0 0 0,-1 0-1 0 0,1-1 1 0 0,1-1-941 0 0,-2 1 940 0 0,1 0 1 0 0,7-18-7508 0 0,-6 12 5888 0 0,1 2 1113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2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0 308 5927 0 0,'2'9'6071'0'0,"4"-20"-5502"0"0,4-3-268 0 0,4-4 6 0 0,17-14 157 0 0,-26 28-406 0 0,-1 0-1 0 0,0 1 0 0 0,6-9 1 0 0,8-8 144 0 0,19-16 410 0 0,40-48 0 0 0,-67 72-581 0 0,1 0 0 0 0,0 1 0 0 0,1 1 0 0 0,12-10 0 0 0,-11 7-723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2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5639 0 0,'8'-2'7914'0'0,"-3"2"-8689"0"0,0 1 1079 0 0,0-1 0 0 0,0 0 0 0 0,0 1 0 0 0,5-2 0 0 0,15 2 517 0 0,14-1-323 0 0,18 6 340 0 0,6-5-24 0 0,-4 0-428 0 0,58 16-28 0 0,-88-13-415 0 0,-22-2-604 0 0,0-1 0 0 0,1 0 1 0 0,-1 0-1 0 0,0-1 0 0 0,12 0 0 0 0,-19 0 428 0 0,1-1-1 0 0,0 1 1 0 0,-1 0-1 0 0,1 0 0 0 0,-1-1 1 0 0,1 1-1 0 0,0 0 1 0 0,-1-1-1 0 0,1 1 0 0 0,4-8-3036 0 0,-5 8 3037 0 0,0-1-1 0 0,0 1 0 0 0,1-2 1 0 0,0-20-4755 0 0,-1 18 3672 0 0,0-4 648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2039 0 0,'2'4'10751'0'0,"-2"-4"-10676"0"0,4 1 100 0 0,0-1 0 0 0,0 1 0 0 0,0 0 0 0 0,0-1 0 0 0,0 0 0 0 0,0 0 0 0 0,0 0 1 0 0,0 0-1 0 0,5-2 0 0 0,15 1 367 0 0,18-2 210 0 0,13 1-279 0 0,2-4 23 0 0,-3 2-160 0 0,1 2-336 0 0,0-1 0 0 0,-43 3-89 0 0,0 0 0 0 0,18-3 0 0 0,-8 1-714 0 0,-13 0-36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5695 0 0,'0'0'2154'0'0,"4"21"3604"0"0,4-19-5353 0 0,-7-2-304 0 0,1 1 1 0 0,-1-1-1 0 0,1 0 0 0 0,-1 0 1 0 0,0 0-1 0 0,1 0 1 0 0,-1 0-1 0 0,1 0 0 0 0,-1 0 1 0 0,2 0-1 0 0,12-2 647 0 0,3 0 32 0 0,0-2-333 0 0,-15 3-424 0 0,-1 1 0 0 0,1-1 1 0 0,0 1-1 0 0,-1-1 0 0 0,1 0 0 0 0,-1 0 0 0 0,5-2 0 0 0,-6 2-12 0 0,0 0 1 0 0,1 1-1 0 0,-1-1 0 0 0,1 1 0 0 0,-1 0 0 0 0,0-1 0 0 0,1 1 1 0 0,-1 0-1 0 0,1 0 0 0 0,1 0 0 0 0,13-3 122 0 0,-15 2-127 0 0,1 0 13 0 0,0 0-1 0 0,1 0 0 0 0,0 0 1 0 0,-1 0-1 0 0,1 0 0 0 0,-1 0 1 0 0,1 0-1 0 0,0 1 1 0 0,-1 0-1 0 0,6-1 0 0 0,29-4 158 0 0,-4 2-256 0 0,-28 3-90 0 0,0 0-1 0 0,1 0 1 0 0,-1 0 0 0 0,0-1-1 0 0,0 0 1 0 0,0 0-1 0 0,0 0 1 0 0,0-1 0 0 0,5-2-1 0 0,2 1-1480 0 0,-11 4 1390 0 0,-1-1-1 0 0,1 0 1 0 0,0 0 0 0 0,-1 0-1 0 0,1-1 1 0 0,0 1-1 0 0,0 0 1 0 0,-1 0-1 0 0,1 0 1 0 0,0 0-1 0 0,-1-1 1 0 0,1 1 0 0 0,0 0-1 0 0,-1-1 1 0 0,1 1-1 0 0,-1 0 1 0 0,7-12-4184 0 0,-4-2 112 0 0,-1 9 3558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5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41 4231 0 0,'-16'-9'9378'0'0,"16"9"-9300"0"0,28-1 1179 0 0,12-3-226 0 0,-25 6-785 0 0,-13-2-235 0 0,-1 1-1 0 0,0-1 1 0 0,0 0-1 0 0,1 1 1 0 0,-1-1 0 0 0,0 0-1 0 0,1 0 1 0 0,-1 0 0 0 0,3 0-1 0 0,5-2 70 0 0,0 1 0 0 0,16 0 0 0 0,0 0 54 0 0,-17 0-117 0 0,-1 1 0 0 0,1-1 1 0 0,0 0-1 0 0,-1-1 0 0 0,1 0 1 0 0,0 0-1 0 0,12-6 0 0 0,-8 5-425 0 0,-11 3 326 0 0,0 0 1 0 0,-1 0-1 0 0,1 0 0 0 0,0 0 0 0 0,0-1 1 0 0,-1 1-1 0 0,1 0 0 0 0,0 0 0 0 0,0 0 1 0 0,-1-1-1 0 0,1 1 0 0 0,0 0 0 0 0,-1-1 1 0 0,1 1-1 0 0,-1-1 0 0 0,1 1 0 0 0,0 0 1 0 0,0-2-1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6935 0 0,'0'0'2872'0'0,"7"-2"-1192"0"0,73-14 1329 0 0,2 3-3990 0 0,-73 11 665 0 0,6 0-1198 0 0,22 0-8621 0 0,-24 3 9120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7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5327 0 0,'0'0'6607'0'0,"14"11"-4102"0"0,-5-5-2067 0 0,0-1-1 0 0,1 0 0 0 0,0 0 1 0 0,0-1-1 0 0,21 5 0 0 0,-21-6-440 0 0,15 2 70 0 0,-21-5-67 0 0,0 1 0 0 0,-1 0 0 0 0,1 0 0 0 0,-1 0 0 0 0,1 1 0 0 0,-1-1 0 0 0,0 1 0 0 0,7 4 0 0 0,-6-4 0 0 0,0 1 0 0 0,1-1 0 0 0,-1 0 0 0 0,8 3 0 0 0,-7-3-428 0 0,1 1 0 0 0,-1 0 0 0 0,0 0 0 0 0,9 7 0 0 0,18 14-4084 0 0,-23-21 1238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8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1253 5383 0 0,'0'0'416'0'0,"0"-1"-272"0"0,-4-1 310 0 0,4 2-265 0 0,-4-15 688 0 0,4 13-653 0 0,-2-15 2640 0 0,2 17-2845 0 0,0 0-1 0 0,0 0 0 0 0,0-1 0 0 0,0 1 1 0 0,0 0-1 0 0,0 0 0 0 0,0 0 0 0 0,0 0 1 0 0,0 0-1 0 0,0 0 0 0 0,0 0 0 0 0,1 0 1 0 0,-1 0-1 0 0,0 0 0 0 0,0 0 0 0 0,0 0 1 0 0,0 0-1 0 0,0 0 0 0 0,0 0 0 0 0,0 0 1 0 0,0 0-1 0 0,0-1 0 0 0,0 1 0 0 0,0 0 1 0 0,0 0-1 0 0,0 0 0 0 0,1 0 0 0 0,-1 0 1 0 0,0 0-1 0 0,0 0 0 0 0,0 0 1 0 0,0 0-1 0 0,0 0 0 0 0,0 0 0 0 0,0 0 1 0 0,0 0-1 0 0,0 0 0 0 0,0 1 0 0 0,0-1 1 0 0,0 0-1 0 0,1 0 0 0 0,-1 0 0 0 0,0 0 1 0 0,0 0-1 0 0,0 0 0 0 0,0 0 0 0 0,0 0 1 0 0,0 0-1 0 0,0 0 0 0 0,0 0 0 0 0,0 0 1 0 0,0 0-1 0 0,0 0 0 0 0,0 0 0 0 0,0 0 1 0 0,0 0-1 0 0,0 1 0 0 0,1-3 885 0 0,3 6 783 0 0,18 11-107 0 0,-3-7-1381 0 0,-15-7-137 0 0,1 1-1 0 0,-2-1 0 0 0,1 1 0 0 0,0 0 1 0 0,3 3-1 0 0,12 6 143 0 0,-14-9-129 0 0,-1 0-15 0 0,-1-1 0 0 0,0 0 0 0 0,0-1 0 0 0,1 1 1 0 0,5 0-1 0 0,8 2 13 0 0,-4 0-12 0 0,-12-3-54 0 0,1 0 0 0 0,-1 0 0 0 0,0 0 0 0 0,1 1 0 0 0,-1-1 1 0 0,0 0-1 0 0,1 1 0 0 0,-1-1 0 0 0,0 1 0 0 0,0 0 0 0 0,2 0 0 0 0,14 8 201 0 0,-12-7-158 0 0,-4-2-41 0 0,-1 1 0 0 0,1-1-1 0 0,-1 0 1 0 0,1 0 0 0 0,-1 0-1 0 0,1 0 1 0 0,-1 1 0 0 0,1-1-1 0 0,-1 0 1 0 0,1 0 0 0 0,0 0-1 0 0,-1 0 1 0 0,1 0 0 0 0,-1 0 0 0 0,1 0-1 0 0,-1-1 1 0 0,1 1 0 0 0,-1 0-1 0 0,2 0 1 0 0,-2-1-1 0 0,1 1 0 0 0,-1 0 0 0 0,1 0 1 0 0,-1 0-1 0 0,0 0 0 0 0,1-1 0 0 0,-1 1 0 0 0,1 0 0 0 0,-1 0 1 0 0,1 0-1 0 0,-1 0 0 0 0,0 0 0 0 0,1 0 0 0 0,-1 0 0 0 0,1 0 1 0 0,-1 1-1 0 0,1-1 0 0 0,-1 0 0 0 0,0 0 0 0 0,1 0 0 0 0,-1 0 0 0 0,0 1 1 0 0,1-1-1 0 0,-1 0 0 0 0,1 0 0 0 0,-1 0 0 0 0,0 1 0 0 0,1 0 1 0 0,14 0 353 0 0,-14 0-363 0 0,-1-1 0 0 0,1 1 0 0 0,-1-1 1 0 0,1 1-1 0 0,0-1 0 0 0,-1 1 0 0 0,1-1 0 0 0,-1 0 1 0 0,1 1-1 0 0,0-1 0 0 0,-1 0 0 0 0,1 0 0 0 0,0 0 1 0 0,-1 1-1 0 0,1-1 0 0 0,0 0 0 0 0,0 0 0 0 0,-1 0 1 0 0,1 0-1 0 0,0 0 0 0 0,0 0 0 0 0,5 0-33 0 0,-6 0 38 0 0,0 1-1 0 0,1-1 1 0 0,-1 0-1 0 0,0 0 1 0 0,1 0-1 0 0,-1 1 1 0 0,0-1-1 0 0,1 0 1 0 0,-1 0-1 0 0,0 0 1 0 0,1 0 0 0 0,-1 0-1 0 0,0 0 1 0 0,1 1-1 0 0,-1-1 1 0 0,0 0-1 0 0,1 0 1 0 0,-1 0-1 0 0,0 0 1 0 0,1 0-1 0 0,-1 0 1 0 0,0-1-1 0 0,1 1 1 0 0,-1 0-1 0 0,0 0 1 0 0,1 0-1 0 0,-1 0 1 0 0,0 0-1 0 0,1 0 1 0 0,-1-1 0 0 0,0 1-1 0 0,1 0 1 0 0,-1 0-1 0 0,0 0 1 0 0,1-1-1 0 0,2 1 77 0 0,-2 0-64 0 0,-1 1 0 0 0,1-1 0 0 0,0 0 0 0 0,0 0 0 0 0,0 1 0 0 0,0-1 0 0 0,0 0 1 0 0,-1 0-1 0 0,1 0 0 0 0,0 0 0 0 0,0 0 0 0 0,0 0 0 0 0,0 0 0 0 0,1 0 0 0 0,16 1 191 0 0,-18-1-190 0 0,1 0 0 0 0,0 1 0 0 0,0-1 0 0 0,0 0 0 0 0,0 0 0 0 0,0 0 0 0 0,0 0 0 0 0,0 0 0 0 0,-1 0 0 0 0,1-1 0 0 0,0 1 1 0 0,0 0-1 0 0,0 0 0 0 0,1-1 0 0 0,-1 0-5 0 0,0 1 0 0 0,-1 0 0 0 0,1 0 1 0 0,0-1-1 0 0,-1 1 0 0 0,1 0 0 0 0,0 0 1 0 0,0 0-1 0 0,0 0 0 0 0,-1 0 0 0 0,1 0 1 0 0,0 0-1 0 0,0 0 0 0 0,-1 0 0 0 0,1 0 1 0 0,0 1-1 0 0,0-1 0 0 0,0 0 0 0 0,15 0 261 0 0,-1 7-247 0 0,12 4 30 0 0,-6-7-55 0 0,-20-4 0 0 0,0 1 0 0 0,1 0 0 0 0,-1-1 0 0 0,1 1 0 0 0,-1-1 0 0 0,1 1 0 0 0,-1-1 0 0 0,1 0 0 0 0,2 1 0 0 0,2 0 0 0 0,-5-1 0 0 0,-1 0 0 0 0,0 1 0 0 0,1-1 0 0 0,-1 0 0 0 0,0 1 0 0 0,1-1 0 0 0,-1 0 0 0 0,1 0 0 0 0,-1 0 0 0 0,0 1 0 0 0,1-1 0 0 0,-1 0 0 0 0,1 0 0 0 0,-1 0 0 0 0,1 0 0 0 0,-1 0 0 0 0,0 0 0 0 0,1 0 0 0 0,-1 0 0 0 0,1 0 0 0 0,-1 0 0 0 0,1 0 0 0 0,-1 0 0 0 0,1 0 0 0 0,-1 0 0 0 0,0 0 0 0 0,1-1 0 0 0,0 1 0 0 0,1-1 0 0 0,29 7 0 0 0,-30-6 0 0 0,-1 0 1 0 0,1 1-1 0 0,-1-1 0 0 0,1 0 0 0 0,-1 1 0 0 0,1-1 0 0 0,-1 0 1 0 0,1 0-1 0 0,-1 1 0 0 0,1-1 0 0 0,-1 0 0 0 0,1 0 0 0 0,-1 0 0 0 0,1 0 1 0 0,-1 0-1 0 0,1 0 0 0 0,-1 0 0 0 0,1 0 0 0 0,0 0 0 0 0,-1 0 1 0 0,2 0-1 0 0,0 0 8 0 0,0 0 4 0 0,-1 0-1 0 0,0 1 0 0 0,1-1 0 0 0,-1 0 1 0 0,0 0-1 0 0,1 0 0 0 0,-1 0 1 0 0,0 0-1 0 0,1 0 0 0 0,-1 0 1 0 0,3-1-1 0 0,-4 1-8 0 0,0 0 0 0 0,1 0 0 0 0,-1 0 0 0 0,0 0 1 0 0,0 0-1 0 0,1 0 0 0 0,-1 0 0 0 0,0 0 0 0 0,1 0 0 0 0,-1 0 1 0 0,0 0-1 0 0,1 0 0 0 0,-1 0 0 0 0,0 0 0 0 0,1 0 0 0 0,-1 0 1 0 0,0 0-1 0 0,1 0 0 0 0,-1 0 0 0 0,0 1 0 0 0,0-1 0 0 0,1 0 1 0 0,-1 0-1 0 0,0 1 0 0 0,14-3 184 0 0,6 14-379 0 0,-16-10 327 0 0,-3-2-126 0 0,-1 0 0 0 0,1 0 1 0 0,0 0-1 0 0,0 0 0 0 0,-1 0 1 0 0,1 0-1 0 0,0 0 1 0 0,0 0-1 0 0,-1 0 0 0 0,1 1 1 0 0,0-1-1 0 0,0 0 1 0 0,-1 1-1 0 0,1-1 0 0 0,0 1 1 0 0,-1-1-1 0 0,1 0 0 0 0,0 1 1 0 0,0 0-1 0 0,1 1-9 0 0,0-1 0 0 0,0 0 0 0 0,0 0 0 0 0,0 1 0 0 0,0-2 0 0 0,0 1 0 0 0,0 0 0 0 0,0 0 0 0 0,1-1 0 0 0,-1 1 0 0 0,4 0 0 0 0,-2-2 10 0 0,-3 0-8 0 0,0 1 1 0 0,-1 0-1 0 0,1 0 1 0 0,0 0-1 0 0,0 0 1 0 0,0-1-1 0 0,-1 1 0 0 0,1 0 1 0 0,0 1-1 0 0,0-1 1 0 0,0 0-1 0 0,-1 0 0 0 0,1 0 1 0 0,0 0-1 0 0,0 1 1 0 0,-1-1-1 0 0,2 1 1 0 0,12 1 7 0 0,-14-2-10 0 0,0 1 0 0 0,1-1 0 0 0,-1 0 0 0 0,0 0 0 0 0,1 1 0 0 0,-1-1 0 0 0,0 0 0 0 0,1 0 0 0 0,-1 0 0 0 0,1 1 0 0 0,-1-1 0 0 0,0 0 0 0 0,1 0 0 0 0,-1 0 0 0 0,1 0 0 0 0,-1 0 0 0 0,0 0 0 0 0,1 0 0 0 0,-1 0 0 0 0,1 0 0 0 0,-1 0 0 0 0,0 0 0 0 0,1 0 0 0 0,-1 0 0 0 0,1 0 0 0 0,-1 0 0 0 0,0-1 0 0 0,1 1 0 0 0,-1 0 0 0 0,0 0 0 0 0,1-1 0 0 0,0 1 0 0 0,-1 0 0 0 0,1-1 0 0 0,-1 1 0 0 0,1 0 0 0 0,-1 0 0 0 0,1-1 0 0 0,0 1 0 0 0,-1 0 0 0 0,1 0 0 0 0,-1 0 0 0 0,1 0 0 0 0,0 0 0 0 0,-1 0 0 0 0,1 0 0 0 0,0 0 0 0 0,-1 0 0 0 0,1 0 0 0 0,-1 0 0 0 0,1 0 0 0 0,0 0 0 0 0,-1 0 0 0 0,1 1 0 0 0,0-1 0 0 0,2 1 0 0 0,0 0 0 0 0,0-1 0 0 0,-1 1 0 0 0,1 1 0 0 0,0-1 0 0 0,2 2 0 0 0,4 1-5 0 0,1-3 100 0 0,76 20 63 0 0,-74-17-154 0 0,-1-1 39 0 0,-4-2-26 0 0,9 2 44 0 0,5 0-60 0 0,-16-3 1 0 0,8 1-2 0 0,-5-3 0 0 0,-6 3 0 0 0,-2-1 0 0 0,0 1 0 0 0,1-1 0 0 0,-1 1 0 0 0,1-1 0 0 0,0 0 0 0 0,-1 1 0 0 0,1-1 0 0 0,-1 0 0 0 0,1 1 0 0 0,-1-1 0 0 0,1 0 0 0 0,0 0 0 0 0,-1 1 0 0 0,1-1 0 0 0,0 0 0 0 0,-1 0 0 0 0,1 0 0 0 0,1 0 0 0 0,5 1 11 0 0,-6 0 8 0 0,1-1 1 0 0,-1 0 0 0 0,1 1 0 0 0,-1-1 0 0 0,1 0 0 0 0,-1 0-1 0 0,1 0 1 0 0,-1 0 0 0 0,1 0 0 0 0,-1 0 0 0 0,1-1 0 0 0,-1 1-1 0 0,3-1 1 0 0,-3 1-13 0 0,0-1 0 0 0,0 1 0 0 0,0 0 0 0 0,0 0 0 0 0,0 0 0 0 0,0 0 0 0 0,1 0 0 0 0,-1 0 0 0 0,0 0 0 0 0,0 0 0 0 0,2 1 0 0 0,11-1-177 0 0,0 1 88 0 0,-8-2 82 0 0,-5 0 0 0 0,0 1 0 0 0,0 0 0 0 0,1 0 0 0 0,-1 0 0 0 0,0 0 0 0 0,0 0 0 0 0,0 0 0 0 0,0 0 0 0 0,0 0 0 0 0,1 0 0 0 0,0 1 0 0 0,26-1-64 0 0,-2-5 64 0 0,-19 4 0 0 0,10 2 0 0 0,-15-1 0 0 0,0 1 0 0 0,0-1 0 0 0,-1 1 0 0 0,1-1 0 0 0,0 0 0 0 0,0 0 0 0 0,0 0 0 0 0,0 0 0 0 0,2 0 0 0 0,2-1 0 0 0,7-1 0 0 0,-6 2 0 0 0,12-1 0 0 0,12 5 0 0 0,-15-3 0 0 0,-15-2 0 0 0,0 1 0 0 0,0 0 0 0 0,0-1 0 0 0,0 1 0 0 0,0 0 0 0 0,0 0 0 0 0,1 0 0 0 0,-1 0 0 0 0,0 0 0 0 0,0 0 0 0 0,0 0 0 0 0,0 0 0 0 0,0 0 0 0 0,0 0 0 0 0,1 1 0 0 0,-1-1 0 0 0,-1 0 0 0 0,1 1 0 0 0,-1-1 0 0 0,1 0 0 0 0,-1 0 0 0 0,1 0 0 0 0,0 0 0 0 0,-1 0 0 0 0,1 0 0 0 0,-1 0 0 0 0,1 0 0 0 0,-1 0 0 0 0,1 0 0 0 0,0 0 0 0 0,-1-1 0 0 0,1 1 0 0 0,0 0 0 0 0,0-1 0 0 0,0 1 0 0 0,0 0 0 0 0,-1 0 0 0 0,1 0 0 0 0,0-1 0 0 0,0 1 0 0 0,0 0 0 0 0,0 0 0 0 0,-1 0 0 0 0,1 0 0 0 0,0 1 0 0 0,0-1 0 0 0,1 0 0 0 0,-1 1 0 0 0,0-1 0 0 0,-1 0 0 0 0,1 0 0 0 0,0 0 0 0 0,0 0 0 0 0,0 0 0 0 0,-1 0 0 0 0,1 0 0 0 0,0 0 0 0 0,0 0 0 0 0,0 0 0 0 0,0 0 0 0 0,-1 0 0 0 0,1-1 0 0 0,0 1 0 0 0,0 0 0 0 0,0-1 0 0 0,26-2 152 0 0,-26 2-147 0 0,-1 1-1 0 0,1 0 0 0 0,0 0 1 0 0,0 0-1 0 0,0 0 1 0 0,0 0-1 0 0,0 0 1 0 0,0 0-1 0 0,0 0 0 0 0,0 0 1 0 0,-1 0-1 0 0,1 0 1 0 0,0 1-1 0 0,1-1 1 0 0,13 2 8 0 0,16-6 51 0 0,1 0 248 0 0,-3 2-446 0 0,3 2 44 0 0,0 0 90 0 0,4 0 0 0 0,3 0 0 0 0,-37 0 0 0 0,0-1 0 0 0,-1 1 0 0 0,1 0 0 0 0,0 1 0 0 0,0-1 0 0 0,-1 0 0 0 0,1 0 0 0 0,2 2 0 0 0,-2-2 0 0 0,0 1 0 0 0,-1-1 0 0 0,1 0 0 0 0,0 0 0 0 0,0 1 0 0 0,-1-1 0 0 0,1 0 0 0 0,0 0 0 0 0,2-1 0 0 0,33 9 0 0 0,-12-10 0 0 0,-1-2-64 0 0,4-1 108 0 0,-2 0-320 0 0,5 3 500 0 0,-29 2-224 0 0,1 0 0 0 0,-1 0 0 0 0,1 0 0 0 0,0-1 0 0 0,-1 1 0 0 0,1-1 0 0 0,-1 1 0 0 0,1-1 0 0 0,1-1 0 0 0,2 0 0 0 0,-1 3 6 0 0,-1-1 0 0 0,1 0 0 0 0,-1 0 0 0 0,0-1 0 0 0,1 1 0 0 0,-1-1 0 0 0,0 0 0 0 0,0 0 0 0 0,5-2 0 0 0,3 2 7 0 0,-12 1-13 0 0,1 1 0 0 0,0-1 0 0 0,0 0 0 0 0,-1 0 0 0 0,1 0 0 0 0,0 0 0 0 0,-1 0 0 0 0,1-1 0 0 0,0 1 0 0 0,-1 0 0 0 0,1 0 0 0 0,0 0 0 0 0,-1 0 0 0 0,1-1-1 0 0,-1 1 1 0 0,1 0 0 0 0,0-1 0 0 0,-1 1 0 0 0,2-1 0 0 0,10-1 0 0 0,-7 0 0 0 0,11 2-5 0 0,-10 0 0 0 0,-4 1-9 0 0,16-3-26 0 0,24-2 304 0 0,-29 5-184 0 0,-12-1-100 0 0,0 1 1 0 0,0-1 0 0 0,1 0 0 0 0,-1 0 0 0 0,0 0 0 0 0,0 0-1 0 0,0 0 1 0 0,0 0 0 0 0,1 0 0 0 0,-1 0 0 0 0,2-1 0 0 0,24-4-87 0 0,1-3 106 0 0,0 0 0 0 0,-23 7 0 0 0,1-1 0 0 0,-1 1 0 0 0,10-5 0 0 0,0 0-1 0 0,2-1 56 0 0,-10 4-45 0 0,11 2-10 0 0,-16 1 0 0 0,0-1 0 0 0,0 1 0 0 0,0 0 0 0 0,0-1 0 0 0,0 1 0 0 0,0-1 0 0 0,1 0 0 0 0,1-1 0 0 0,25-5 0 0 0,-17 6 0 0 0,-11 2 0 0 0,0-1 0 0 0,0 0 0 0 0,0 0 0 0 0,1 0 0 0 0,-1 0 0 0 0,0 0 0 0 0,0 0 0 0 0,0 0 0 0 0,0 0 0 0 0,0-1 0 0 0,2 1 0 0 0,27-12 0 0 0,-17 11 0 0 0,5-3 54 0 0,-1-2-44 0 0,16-8-10 0 0,-29 11-9 0 0,-3 2 20 0 0,0 0-1 0 0,0 0 1 0 0,0 0 0 0 0,0 1 0 0 0,0-1 0 0 0,1 0 0 0 0,-1 1 0 0 0,0-1 0 0 0,0 1 0 0 0,0-1 0 0 0,1 1 0 0 0,-1 0 0 0 0,0-1-1 0 0,1 1 1 0 0,-1 0 0 0 0,2 0 0 0 0,1 1 4 0 0,-3-1-13 0 0,0 0-1 0 0,0 0 0 0 0,0 0 1 0 0,-1 0-1 0 0,1 0 1 0 0,0 0-1 0 0,0 0 0 0 0,0 0 1 0 0,-1 0-1 0 0,1 0 0 0 0,0 0 1 0 0,0-1-1 0 0,-1 1 1 0 0,1 0-1 0 0,0 0 0 0 0,0-1 1 0 0,-1 1-1 0 0,2-1 1 0 0,12-4 372 0 0,-13 5-366 0 0,-1-1-1 0 0,1 1 1 0 0,0-1-1 0 0,0 1 0 0 0,0 0 1 0 0,0 0-1 0 0,0 0 1 0 0,0-1-1 0 0,0 1 1 0 0,0 0-1 0 0,-1 0 1 0 0,3 1-1 0 0,-3-1-18 0 0,1 0 0 0 0,0 0-1 0 0,0 0 1 0 0,0 0 0 0 0,-1 0-1 0 0,1-1 1 0 0,0 1 0 0 0,0 0 0 0 0,0 0-1 0 0,-1 0 1 0 0,1-1 0 0 0,0 1 0 0 0,0 0-1 0 0,-1-1 1 0 0,1 1 0 0 0,0-1 0 0 0,8-1-74 0 0,-9 2 85 0 0,1 1 0 0 0,-1-1 0 0 0,0 0 0 0 0,1 0-1 0 0,-1 0 1 0 0,0 0 0 0 0,1 0 0 0 0,-1 0 0 0 0,1 0 0 0 0,-1 0-1 0 0,0 0 1 0 0,1-1 0 0 0,-1 1 0 0 0,0 0 0 0 0,1 0-1 0 0,-1 0 1 0 0,0 0 0 0 0,1 0 0 0 0,-1-1 0 0 0,0 1-1 0 0,1 0 1 0 0,-1 0 0 0 0,0 0 0 0 0,0-1 0 0 0,1 1-1 0 0,-1-1 1 0 0,2-2 0 0 0,-2 2 0 0 0,0 1 0 0 0,0 0 0 0 0,1-1 0 0 0,-1 1 0 0 0,0 0 0 0 0,0-1 0 0 0,1 1 0 0 0,-1 0 0 0 0,0-1 0 0 0,0 1 0 0 0,1 0 0 0 0,-1 0 0 0 0,0-1 0 0 0,1 1 0 0 0,-1 0 0 0 0,0 0 0 0 0,1 0 0 0 0,-1-1 0 0 0,1 1 0 0 0,-1 0 0 0 0,0 0 0 0 0,1 0 0 0 0,-1 0 0 0 0,1 0 0 0 0,-1 0 0 0 0,0 0 0 0 0,1 0 0 0 0,-1 0 0 0 0,1 0 0 0 0,-1 0 0 0 0,1 0 0 0 0,-1 0 0 0 0,0 0 0 0 0,1 0 0 0 0,0 1 0 0 0,18-6 0 0 0,-17 4 6 0 0,0 1 1 0 0,0-1-1 0 0,0 0 0 0 0,0 0 1 0 0,0 0-1 0 0,0 0 0 0 0,0 0 0 0 0,0 0 1 0 0,1-2-1 0 0,7-3-5 0 0,-9 6-1 0 0,0 0 0 0 0,1 0 0 0 0,-1 0 0 0 0,0 0 0 0 0,0-1 0 0 0,0 1 0 0 0,0 0 0 0 0,0-1 0 0 0,1 1 0 0 0,-1-1 0 0 0,0 1 0 0 0,0-1 0 0 0,0 0 0 0 0,0 1 0 0 0,-1-1 0 0 0,3-1 0 0 0,-3 1 0 0 0,1 1 0 0 0,-1 0 0 0 0,1 0 0 0 0,-1-1 0 0 0,1 1 0 0 0,-1 0 0 0 0,1 0 0 0 0,-1 0 0 0 0,1-1 0 0 0,-1 1 0 0 0,1 0 0 0 0,-1 0 0 0 0,1 0 0 0 0,-1 0 0 0 0,1 0 0 0 0,0 0 0 0 0,-1 0 0 0 0,1 0 0 0 0,-1 1 0 0 0,1-1 0 0 0,0 0 0 0 0,0 0 0 0 0,-1 1 0 0 0,1-1 0 0 0,0 0 0 0 0,-1 0 0 0 0,1 0 0 0 0,0 0 0 0 0,-1 0 0 0 0,1 0 0 0 0,0 0 0 0 0,-1 0 0 0 0,1 0 0 0 0,0 0 0 0 0,-1-1 0 0 0,2 1 0 0 0,3-3 1 0 0,-4 2 0 0 0,1 1 1 0 0,-1-1-1 0 0,0 0 0 0 0,1 1 0 0 0,-1-1 0 0 0,0 1 0 0 0,1 0 0 0 0,-1-1 0 0 0,1 1 1 0 0,-1 0-1 0 0,3 0 0 0 0,-4 0 3 0 0,1 0 1 0 0,0 0 0 0 0,-1 0-1 0 0,1 0 1 0 0,0-1-1 0 0,-1 1 1 0 0,1 0 0 0 0,-1 0-1 0 0,1 0 1 0 0,-1-1-1 0 0,1 1 1 0 0,0 0 0 0 0,-1-1-1 0 0,1 1 1 0 0,-1 0-1 0 0,0-1 1 0 0,1 1-1 0 0,-1-1 1 0 0,1 0 0 0 0,0 1-2 0 0,-1 0-1 0 0,0-1 1 0 0,1 1 0 0 0,-1 0 0 0 0,0-1 0 0 0,1 1 0 0 0,-1 0 0 0 0,1-1 0 0 0,-1 1-1 0 0,1 0 1 0 0,-1 0 0 0 0,0-1 0 0 0,1 1 0 0 0,-1 0 0 0 0,1 0 0 0 0,-1 0-1 0 0,1 0 1 0 0,-1 0 0 0 0,1 0 0 0 0,-1 0 0 0 0,1 0 0 0 0,0 0 0 0 0,-1 0 0 0 0,1 0-1 0 0,-1 0 1 0 0,1 0 0 0 0,0 0-3 0 0,-1 0 0 0 0,0 0 0 0 0,1 0 0 0 0,-1 0 0 0 0,0 0 0 0 0,1 0 0 0 0,-1 0 0 0 0,1 0 0 0 0,-1 0 0 0 0,0 0 0 0 0,1 0 0 0 0,-1 0 0 0 0,1-1 0 0 0,-1 1 0 0 0,0 0 0 0 0,1 0 0 0 0,-1 0 0 0 0,0-1 0 0 0,0 1 0 0 0,1 0 0 0 0,-1 0 0 0 0,0-1 0 0 0,1 1 0 0 0,-1-1 0 0 0,0 1 0 0 0,1-1 0 0 0,-1 1 0 0 0,0 0 0 0 0,1-1 0 0 0,-1 1 0 0 0,0 0 0 0 0,0 0 0 0 0,1-1 0 0 0,-1 1 0 0 0,1 0 0 0 0,-1 0 0 0 0,0 0 0 0 0,1-1 0 0 0,-1 1 0 0 0,0 0 0 0 0,1 0 0 0 0,-1 0 0 0 0,1 0 0 0 0,-1 0 0 0 0,1 0 0 0 0,0-1 2 0 0,1 1 0 0 0,-1 0 0 0 0,0-1 0 0 0,0 1 0 0 0,1-1 0 0 0,-1 1 0 0 0,0-1 0 0 0,0 1 0 0 0,0-1 0 0 0,0 0 0 0 0,0 0-1 0 0,0 0 1 0 0,0 0 0 0 0,2-2 0 0 0,-2 3 17 0 0,1-1 48 0 0,-2 1-67 0 0,0 0 1 0 0,1 1 0 0 0,-1-1-1 0 0,1 0 1 0 0,-1 0 0 0 0,0 0-1 0 0,1 0 1 0 0,-1 0 0 0 0,0 0-1 0 0,1 0 1 0 0,-1 0-1 0 0,1 0 1 0 0,-1 0 0 0 0,0-1-1 0 0,1 1 1 0 0,-1 0 0 0 0,0 0-1 0 0,1 0 1 0 0,-1 0-1 0 0,0 0 1 0 0,1-1 0 0 0,-1 1-1 0 0,0 0 1 0 0,1 0 0 0 0,-1-1-1 0 0,0 1 1 0 0,0 0 0 0 0,1 0-1 0 0,-1-1 1 0 0,0 1-1 0 0,0 0 1 0 0,0-1 0 0 0,1 1-1 0 0,-1 0 1 0 0,0-1 0 0 0,0 1-1 0 0,0-1 1 0 0,3-1 29 0 0,5-1-7 0 0,-2 0-23 0 0,-6 2 0 0 0,1 1 0 0 0,-1-1 0 0 0,1 1 0 0 0,-1 0 0 0 0,1-1 0 0 0,-1 1 0 0 0,1 0 0 0 0,-1 0 0 0 0,1-1 0 0 0,-1 1 0 0 0,1 0 0 0 0,-1 0 0 0 0,1 0 0 0 0,-1 0 0 0 0,1 0 0 0 0,-1 0 0 0 0,1 0 0 0 0,-1 0 0 0 0,1 0 0 0 0,-1 0 0 0 0,1 0 0 0 0,0 0 0 0 0,0 0 0 0 0,-1 0 0 0 0,1 0 0 0 0,-1 0 0 0 0,1 0 0 0 0,-1 0 0 0 0,1 0 0 0 0,-1 0 0 0 0,0 0 0 0 0,1-1 0 0 0,-1 1 0 0 0,1 0 0 0 0,-1 0 0 0 0,1 0 0 0 0,-1-1 0 0 0,0 1 0 0 0,1 0 0 0 0,-1 0 0 0 0,0-1 0 0 0,1 1 0 0 0,-1 0 0 0 0,0-1 0 0 0,1 1 0 0 0,-1 0 0 0 0,1-1 0 0 0,-1 0 0 0 0,0 1 0 0 0,0 0 0 0 0,0-1 0 0 0,1 1 0 0 0,-1 0 0 0 0,0-1 0 0 0,0 1 0 0 0,1 0 0 0 0,-1 0 0 0 0,0-1 0 0 0,1 1 0 0 0,-1 0 0 0 0,0 0 0 0 0,1 0 0 0 0,-1-1 0 0 0,0 1 0 0 0,1 0 0 0 0,-1 0 0 0 0,0 0 0 0 0,1 0 0 0 0,-1 0 0 0 0,0 0 0 0 0,1 0 0 0 0,-1 0 0 0 0,1 0 0 0 0,-1 0 0 0 0,0 0 0 0 0,1 0 0 0 0,-1 0 0 0 0,1 0 0 0 0,-1 0 0 0 0,0 0 0 0 0,1 0 0 0 0,-1 0 0 0 0,0 1 0 0 0,1-1 0 0 0,-1 0 0 0 0,5 0-2 0 0,0-1 1 0 0,0 0-1 0 0,0 0 0 0 0,0 0 1 0 0,0 0-1 0 0,7-4 0 0 0,8-4-63 0 0,-19 8 66 0 0,0 0-1 0 0,1 0 0 0 0,-1 1 1 0 0,0-1-1 0 0,1 0 0 0 0,-1 1 1 0 0,1 0-1 0 0,-1-1 0 0 0,1 1 1 0 0,-1 0-1 0 0,0-1 0 0 0,1 1 1 0 0,2 0-1 0 0,22-5 0 0 0,-23 4 0 0 0,0 0 0 0 0,0 0 0 0 0,0 0 0 0 0,-1 0 0 0 0,1 0 0 0 0,0-1 0 0 0,2-1 0 0 0,10-4 0 0 0,1 1 0 0 0,-6 3 0 0 0,6-3 55 0 0,-4 0-22 0 0,1-1-78 0 0,-12 6 41 0 0,1 0 0 0 0,-1 0 0 0 0,0 1 0 0 0,1-1-1 0 0,-1 0 1 0 0,1 0 0 0 0,-1 1 0 0 0,4-1 0 0 0,7-5 96 0 0,-11 5-85 0 0,0 1 0 0 0,0-1-1 0 0,0 1 1 0 0,0-1 0 0 0,-1 1 0 0 0,1 0 0 0 0,0-1 0 0 0,0 1-1 0 0,0 0 1 0 0,0 0 0 0 0,0-1 0 0 0,0 1 0 0 0,0 0-1 0 0,2 0 1 0 0,-2 0-10 0 0,1 0-1 0 0,-1-1 1 0 0,0 1-1 0 0,1-1 0 0 0,-1 1 1 0 0,0-1-1 0 0,1 0 1 0 0,-1 1-1 0 0,3-3 1 0 0,6-2 18 0 0,0-3 130 0 0,-9 7-140 0 0,0 1 1 0 0,-1-1-1 0 0,1 1 1 0 0,-1-1-1 0 0,1 1 0 0 0,0-1 1 0 0,-1 1-1 0 0,1-1 1 0 0,0 1-1 0 0,0 0 1 0 0,-1-1-1 0 0,1 1 0 0 0,0 0 1 0 0,0 0-1 0 0,0-1 1 0 0,-1 1-1 0 0,1 0 1 0 0,0 0-1 0 0,1 0 0 0 0,2-2-56 0 0,1 0-1 0 0,-1 0 0 0 0,0-1 0 0 0,0 1 0 0 0,5-5 0 0 0,-8 7 50 0 0,21-14 2 0 0,-21 13 0 0 0,1 0 0 0 0,-1 0 0 0 0,1-1 0 0 0,-1 1 0 0 0,1 1 0 0 0,-1-1 0 0 0,1 0 0 0 0,3-1 0 0 0,1-1 0 0 0,-4 2 0 0 0,0-1 0 0 0,-1 1 0 0 0,1 0 0 0 0,0 0 0 0 0,-1 0 0 0 0,1 0 0 0 0,0 0 0 0 0,0 0 0 0 0,3 0 0 0 0,1-1 0 0 0,-5 1 0 0 0,1 0 0 0 0,-1 0 0 0 0,0 0 0 0 0,1 0 0 0 0,0 1 0 0 0,-1-1 0 0 0,1 1 0 0 0,-1-1 0 0 0,1 1 0 0 0,3-1 0 0 0,1 0 0 0 0,2 0 0 0 0,-6 1 0 0 0,-1 0 0 0 0,0 0 0 0 0,1 0 0 0 0,-1 0 0 0 0,0 0 0 0 0,1 0 0 0 0,-1-1 0 0 0,0 1 0 0 0,0 0 0 0 0,1-1 0 0 0,-1 1 0 0 0,2-2 0 0 0,1 1 1 0 0,10-7-14 0 0,-13 7 13 0 0,-1 0 0 0 0,1 0-1 0 0,0 1 1 0 0,0-1 0 0 0,0 0 0 0 0,0 1-1 0 0,-1-1 1 0 0,1 1 0 0 0,0-1 0 0 0,0 1 0 0 0,0-1-1 0 0,2 1 1 0 0,2-3 22 0 0,11 4 51 0 0,-16-1-73 0 0,0 0 0 0 0,1 0 0 0 0,-1 1 0 0 0,0-1 0 0 0,0 0 0 0 0,1 0 0 0 0,-1 0 0 0 0,0-1 0 0 0,1 1 0 0 0,-1 0 0 0 0,0 0 0 0 0,1 0 0 0 0,-1 0 0 0 0,0 0 0 0 0,1 0 0 0 0,-1 0 0 0 0,0 0 0 0 0,0-1 0 0 0,1 1 0 0 0,-1 0 0 0 0,0 0 0 0 0,0 0 0 0 0,1-1 0 0 0,-1 1 0 0 0,0 0 0 0 0,0 0 0 0 0,1-1 0 0 0,-1 0 0 0 0,1 0 0 0 0,0 0 0 0 0,0 0 0 0 0,0 0 0 0 0,0 0 0 0 0,0 0 0 0 0,1 0 0 0 0,-1 0 0 0 0,0 1 0 0 0,0-1 0 0 0,2 0 0 0 0,15-7 0 0 0,3-4-60 0 0,-19 11 59 0 0,-1 1-1 0 0,1-1 1 0 0,-1 1 0 0 0,1 0-1 0 0,-1 0 1 0 0,1-1-1 0 0,0 1 1 0 0,2 1 0 0 0,-3-1 1 0 0,1 0 0 0 0,-1-1 0 0 0,1 1 0 0 0,0-1 0 0 0,0 1 0 0 0,-1-1 0 0 0,1 1 0 0 0,-1-1 0 0 0,1 0 0 0 0,0 0 0 0 0,1-1 0 0 0,9-6 0 0 0,25-11 86 0 0,-33 18-77 0 0,-1 0 0 0 0,1 0 0 0 0,-1-1 0 0 0,0 1 0 0 0,0-1 0 0 0,0 0 0 0 0,0 0 0 0 0,0 0 0 0 0,3-4 0 0 0,7 2-73 0 0,10-10 0 0 0,-23 14 64 0 0,1-1 0 0 0,-1 1 0 0 0,0-1 0 0 0,1 1 0 0 0,-1 0 0 0 0,0-1 0 0 0,1 1 0 0 0,-1 0 0 0 0,0-1 0 0 0,1 1 0 0 0,-1 0 0 0 0,1 0 0 0 0,-1-1 0 0 0,1 1 0 0 0,-1 0 0 0 0,1 0 0 0 0,-1 0 0 0 0,1 0 0 0 0,-1-1 0 0 0,1 1 0 0 0,-1 0 0 0 0,1 0 0 0 0,-1 0 0 0 0,1 0 0 0 0,0 0 0 0 0,1 1 0 0 0,45-14 0 0 0,-34 10 0 0 0,0 0 0 0 0,0-1 0 0 0,0-1 0 0 0,12-5 0 0 0,2 1 0 0 0,-6 4 0 0 0,-3 1 0 0 0,2-3 0 0 0,-14 5 0 0 0,0-1 0 0 0,0 1 0 0 0,0-1 0 0 0,7-4 0 0 0,6-3 0 0 0,-17 10 0 0 0,1-1 0 0 0,-1 0 0 0 0,0-1 0 0 0,1 1 0 0 0,-1 0 0 0 0,0-1 0 0 0,0 1 0 0 0,0-1 0 0 0,3-2 0 0 0,17-14 0 0 0,-8 8 0 0 0,-5 5 0 0 0,3-3 0 0 0,-7 3 0 0 0,1 0 0 0 0,-1 1 0 0 0,1 0 0 0 0,10-6 0 0 0,-6 3 0 0 0,1 2 0 0 0,3-4 0 0 0,-11 7 14 0 0,0 0 0 0 0,-1 0 1 0 0,1 0-1 0 0,0 1 0 0 0,0-1 0 0 0,6-1 0 0 0,-6 1 6 0 0,1 1-1 0 0,-1-1 1 0 0,1 0-1 0 0,-1 0 1 0 0,4-2-1 0 0,13-5-39 0 0,-17 6-6 0 0,-1 1 17 0 0,-1 1 0 0 0,0 0 0 0 0,1 0 0 0 0,-1 0-1 0 0,1 0 1 0 0,0 0 0 0 0,-1 0 0 0 0,1 0 0 0 0,2-1 0 0 0,-3 2 20 0 0,1 0 1 0 0,-1-1-1 0 0,0 0 1 0 0,0 1-1 0 0,0-1 1 0 0,0 0-1 0 0,0 1 1 0 0,0-1-1 0 0,-1 0 1 0 0,3-1-1 0 0,-2 1-5 0 0,-1 0-1 0 0,1 0 0 0 0,0 0 1 0 0,0 1-1 0 0,-1-1 0 0 0,1 0 1 0 0,0 1-1 0 0,0-1 0 0 0,0 0 1 0 0,0 1-1 0 0,0 0 0 0 0,0-1 1 0 0,2 0-1 0 0,-2 1-5 0 0,-1 0 0 0 0,1-1 0 0 0,0 1 0 0 0,-1 0 0 0 0,1-1 0 0 0,0 1 0 0 0,0-1 0 0 0,-1 1 0 0 0,1-1 0 0 0,-1 1 0 0 0,1-1 0 0 0,-1 1 0 0 0,1-1 0 0 0,-1 1 0 0 0,2-2 0 0 0,-2 1 0 0 0,0 0 0 0 0,1 1 0 0 0,-1-1 0 0 0,1 1 0 0 0,0-1 0 0 0,-1 0 0 0 0,1 1 0 0 0,-1-1 0 0 0,1 1 0 0 0,0-1 0 0 0,0 1 0 0 0,-1-1 0 0 0,1 1 0 0 0,0 0 0 0 0,0-1 0 0 0,1 1 0 0 0,0-2 0 0 0,0 1 0 0 0,1-1 0 0 0,-1 1 0 0 0,0-1 0 0 0,0 0 0 0 0,0 0 0 0 0,0 0 0 0 0,-1 0 0 0 0,1-1 0 0 0,1-2 0 0 0,13-14 0 0 0,15-8 64 0 0,-18 14-64 0 0,0-1 0 0 0,-12 13 0 0 0,-1 0 0 0 0,0 1 0 0 0,1-1 0 0 0,-1 1 0 0 0,1-1 0 0 0,-1 1 0 0 0,1-1 0 0 0,-1 1 0 0 0,1-1 0 0 0,-1 1 0 0 0,1-1 0 0 0,0 1 0 0 0,-1-1 0 0 0,1 1 0 0 0,0 0 0 0 0,-1 0 0 0 0,1-1 0 0 0,0 1 0 0 0,0 0 0 0 0,2-1 0 0 0,12-8 0 0 0,-10 6 0 0 0,-1 1 0 0 0,1-2 0 0 0,8-6 0 0 0,-10 8 0 0 0,0-1 0 0 0,0 1 0 0 0,0 0 0 0 0,0 1 0 0 0,0-1 0 0 0,5-1 0 0 0,14-9 0 0 0,25-17 0 0 0,-43 25-9 0 0,1 2 0 0 0,0-1 0 0 0,0 0 0 0 0,0 1 0 0 0,1 0 0 0 0,-1 0 0 0 0,10-2 0 0 0,-3-2 9 0 0,-11 6 0 0 0,0-1 0 0 0,1 0 0 0 0,-1 0 0 0 0,0 1 0 0 0,0-1 0 0 0,1 1 0 0 0,-1-1 0 0 0,1 1 0 0 0,1-1 0 0 0,10-3 0 0 0,2-1 0 0 0,-13 5 0 0 0,0 0 0 0 0,-1-1 0 0 0,1 1 0 0 0,-1-1 0 0 0,1 1 0 0 0,-1-1 0 0 0,1 0 0 0 0,-1 0 0 0 0,0 0 0 0 0,1 0 0 0 0,-1 0 0 0 0,0 0 0 0 0,1 0 0 0 0,-1 0 0 0 0,1-2 0 0 0,2-1 0 0 0,-1 1 0 0 0,1 0 0 0 0,-1 0 0 0 0,1 1 0 0 0,0-1 0 0 0,5-2 0 0 0,50-33-64 0 0,-56 36 73 0 0,-1 1-1 0 0,0-1 1 0 0,0 1 0 0 0,0-1-1 0 0,0 0 1 0 0,0 0-1 0 0,3-4 1 0 0,13-12-14 0 0,-13 14 23 0 0,1 0-1 0 0,-1-1 1 0 0,0 1 0 0 0,5-7-1 0 0,-9 9-6 0 0,0 1 1 0 0,0 0-1 0 0,0 0 0 0 0,0 0 1 0 0,0 0-1 0 0,1 0 0 0 0,-1 1 1 0 0,0-1-1 0 0,1 0 0 0 0,-1 1 1 0 0,2-1-1 0 0,1-1-58 0 0,-3 1 40 0 0,-1 0 0 0 0,1 1 0 0 0,0-1-1 0 0,-1 0 1 0 0,1 1 0 0 0,0-1-1 0 0,0 0 1 0 0,-1 1 0 0 0,1-1 0 0 0,0 1-1 0 0,0-1 1 0 0,0 1 0 0 0,0 0-1 0 0,0-1 1 0 0,0 1 0 0 0,-1 0-1 0 0,1 0 1 0 0,2 0 0 0 0,-2-1 8 0 0,0 1 0 0 0,0 0 0 0 0,0 0 0 0 0,0 0 0 0 0,0-1 0 0 0,0 1 0 0 0,0 0 0 0 0,0-1 0 0 0,0 1 0 0 0,0-1 0 0 0,-1 1 0 0 0,1-1 1 0 0,0 1-1 0 0,0-1 0 0 0,0 0 0 0 0,-1 1 0 0 0,1-1 0 0 0,1-1 0 0 0,-1 0 0 0 0,0 1 0 0 0,1 0 1 0 0,-1 0-1 0 0,1 0 0 0 0,-1 0 1 0 0,1 0-1 0 0,0 0 0 0 0,-1 1 0 0 0,1-1 1 0 0,0 0-1 0 0,-1 1 0 0 0,1-1 1 0 0,0 1-1 0 0,0 0 0 0 0,0-1 1 0 0,-1 1-1 0 0,1 0 0 0 0,3 0 0 0 0,-3 1-5 0 0,1-1 1 0 0,-1-1-1 0 0,0 1 0 0 0,0 0 0 0 0,0-1 0 0 0,0 1 0 0 0,1-1 0 0 0,1 0 0 0 0,-1 0 4 0 0,-1 0 0 0 0,1 0 0 0 0,-1 0 0 0 0,1 1 0 0 0,-1 0 0 0 0,1-1 0 0 0,3 1 0 0 0,16-4 0 0 0,0 0 0 0 0,-14 2 0 0 0,-7 2 0 0 0,-1 0 0 0 0,1 0 0 0 0,-1 0 0 0 0,1 0 0 0 0,-1 0 0 0 0,1 0 0 0 0,-1 0 0 0 0,1-1 0 0 0,0 1 0 0 0,-1 0 0 0 0,1 0 0 0 0,-1 0 0 0 0,1-1 0 0 0,-1 1 0 0 0,1 0 0 0 0,0-1 0 0 0,16-7 0 0 0,-15 7 0 0 0,1 1 0 0 0,0-1 0 0 0,0 0 0 0 0,-1 0 0 0 0,1 0 0 0 0,0 0 0 0 0,-1 0 0 0 0,1 0 0 0 0,3-4 0 0 0,-4 4 0 0 0,-1 0 0 0 0,1 0 0 0 0,-1 0 0 0 0,1 0 0 0 0,-1 0 0 0 0,1 0 0 0 0,0 1 0 0 0,-1-1 0 0 0,1 0 0 0 0,0 1 0 0 0,-1-1 0 0 0,4 1 0 0 0,9-5 0 0 0,-5 2 0 0 0,-8 2 0 0 0,0 1 0 0 0,-1 0 0 0 0,1 0 0 0 0,0 0 0 0 0,0-1 0 0 0,0 1 0 0 0,-1 0 0 0 0,1-1 0 0 0,0 1 0 0 0,-1-1 0 0 0,1 1 0 0 0,0-1 0 0 0,0 0 0 0 0,22-25 0 0 0,-21 23 0 0 0,0 1 0 0 0,0 0 0 0 0,1-1 0 0 0,-1 1 0 0 0,0 0 0 0 0,1 0 0 0 0,0 0 0 0 0,-1 0 0 0 0,1 1 0 0 0,0-1 0 0 0,0 1 0 0 0,0 0 0 0 0,0-1 0 0 0,0 1 0 0 0,0 1 0 0 0,0-1 0 0 0,5 0 0 0 0,6 2-67 0 0,-13-2 48 0 0,1 1 0 0 0,0 0 0 0 0,0 0 1 0 0,-1 1-1 0 0,1-1 0 0 0,0 0 0 0 0,0 1 0 0 0,-1-1 0 0 0,4 2 0 0 0,32 4 19 0 0,-18-2 0 0 0,-13-6 0 0 0,-6 2 0 0 0,1 0 0 0 0,-1 0 0 0 0,0-1 0 0 0,1 1 0 0 0,-1 0 0 0 0,1 0 0 0 0,-1 0 0 0 0,1 0 0 0 0,-1 0 0 0 0,1 0 0 0 0,-1 0 0 0 0,1 0 0 0 0,-1 0 0 0 0,1 0 0 0 0,-1 0 0 0 0,1 1 0 0 0,-1-1 0 0 0,1 0 0 0 0,0 0 0 0 0,0 1 0 0 0,1-1 0 0 0,0 0 0 0 0,0 0 0 0 0,-1 1 0 0 0,1-1 0 0 0,0 0 0 0 0,0-1 0 0 0,-1 1 0 0 0,4-1 0 0 0,15 1 0 0 0,5-4 0 0 0,-21 3 0 0 0,-1 0 0 0 0,0 1 0 0 0,1-1 0 0 0,-1 1 0 0 0,1 0 0 0 0,6 1 0 0 0,-8-1-2 0 0,2 1-13 0 0,0 0-1 0 0,0-1 0 0 0,-1 0 0 0 0,1 1 1 0 0,0-1-1 0 0,0-1 0 0 0,6 0 0 0 0,13 1 16 0 0,-11 1 0 0 0,2-1 0 0 0,-12 0 0 0 0,0-1 0 0 0,0 1-1 0 0,0 0 1 0 0,0 0 0 0 0,0 0-1 0 0,0 0 1 0 0,0 0 0 0 0,3 1 0 0 0,-1 0 1 0 0,-1-1 1 0 0,0 1 0 0 0,0-1 0 0 0,0 0 0 0 0,0 0 0 0 0,6-1 0 0 0,-5-2 22 0 0,-1 1-3 0 0,11 4-13 0 0,0 0-19 0 0,3 12 22 0 0,0 2-75 0 0,-12-14 49 0 0,6 7-34 0 0,-8-8 55 0 0,0 1-1 0 0,-1 0 0 0 0,1-1 1 0 0,0 1-1 0 0,0-1 0 0 0,0 0 1 0 0,5 1-1 0 0,9 5 16 0 0,-12-6-21 0 0,-4-1 0 0 0,5 1 0 0 0,8 4 0 0 0,16 1 0 0 0,-27-3-10 0 0,-3-3 8 0 0,0 0 1 0 0,1 0 0 0 0,-1 0-1 0 0,0 0 1 0 0,0 0 0 0 0,0 1-1 0 0,0-1 1 0 0,0 0 0 0 0,0 0-1 0 0,0 0 1 0 0,1 0 0 0 0,-1 0 0 0 0,0 0-1 0 0,0 0 1 0 0,0 0 0 0 0,0 1-1 0 0,0-1 1 0 0,1 0 0 0 0,-1 0-1 0 0,0 0 1 0 0,0 0 0 0 0,0 0-1 0 0,0 0 1 0 0,1 0 0 0 0,-1 0 0 0 0,0 0-1 0 0,0 0 1 0 0,0 0 0 0 0,0 0-1 0 0,1 0 1 0 0,-1 0 0 0 0,0 0-1 0 0,0 0 1 0 0,0-1 0 0 0,0 1-1 0 0,1 0 1 0 0,-1 0 0 0 0,0 0 0 0 0,0 0-1 0 0,0 0 1 0 0,0 0 0 0 0,0 0-1 0 0,1 0 1 0 0,4-4 58 0 0,-3 6-31 0 0,-1-2 175 0 0,-3 1-189 0 0,0-1-1 0 0,0 0 0 0 0,0 0 1 0 0,1 0-1 0 0,-1 0 0 0 0,0 0 1 0 0,0-1-1 0 0,0 1 0 0 0,-3-1 1 0 0,4 0-11 0 0,-1 0 0 0 0,0 1 1 0 0,0 0-1 0 0,1-1 0 0 0,-1 1 1 0 0,0 0-1 0 0,0 0 0 0 0,0 0 1 0 0,1 0-1 0 0,-5 1 0 0 0,-4-1-1 0 0,-3 1 0 0 0,-38 26-232 0 0,33-21 221 0 0,15-3-31 0 0,12 3 104 0 0,-6-5-40 0 0,0-1-1 0 0,0 1 0 0 0,0-1 0 0 0,0 0 1 0 0,0 0-1 0 0,0 0 0 0 0,0 0 0 0 0,0-1 0 0 0,0 1 1 0 0,3-2-1 0 0,-3 2-13 0 0,-1 0 0 0 0,1-1 0 0 0,-1 1 0 0 0,1 0-1 0 0,-1 0 1 0 0,4 1 0 0 0,15-2-10 0 0,-18 1 2 0 0,0 0 0 0 0,0-1 0 0 0,-1 1 0 0 0,1 0 0 0 0,0 1 0 0 0,5 0 0 0 0,11 1 0 0 0,-9-2 0 0 0,-8 0 0 0 0,0 0 0 0 0,-1 0 0 0 0,1 0 0 0 0,0 0 0 0 0,0 0 0 0 0,0-1 0 0 0,0 1 0 0 0,-1-1 0 0 0,1 1 0 0 0,0-1 0 0 0,-1 1 0 0 0,3-2 0 0 0,3 2 1 0 0,-6 0-2 0 0,-1 0 1 0 0,1 0-1 0 0,-1 0 1 0 0,1 0-1 0 0,-1 0 1 0 0,1 0-1 0 0,-1 0 1 0 0,1 0-1 0 0,-1 0 1 0 0,1 0-1 0 0,-1 0 1 0 0,1 0-1 0 0,-1 0 1 0 0,1 0-1 0 0,-1-1 1 0 0,0 1-1 0 0,1 0 1 0 0,-1 0 0 0 0,1-1-1 0 0,-1 1 1 0 0,1 0-1 0 0,-1 0 1 0 0,0-1-1 0 0,1 1 1 0 0,0-1-1 0 0,-1 0-58 0 0,-6 5-100 0 0,6-3 156 0 0,-1-1 0 0 0,1 1 0 0 0,0-1 0 0 0,0 0-1 0 0,-1 1 1 0 0,1-1 0 0 0,-1 0 0 0 0,1 1 0 0 0,0-1 0 0 0,-1 0 0 0 0,1 0-1 0 0,-1 1 1 0 0,1-1 0 0 0,0 0 0 0 0,-1 0 0 0 0,1 0 0 0 0,-1 0 0 0 0,1 1-1 0 0,-1-1 1 0 0,0 0 0 0 0,-42 2 3 0 0,41-2 0 0 0,0 0 0 0 0,0 0 0 0 0,0 0 0 0 0,0 0 0 0 0,0 0 0 0 0,1 1 0 0 0,-1-1 0 0 0,-2 1 0 0 0,2 0 0 0 0,0 0 0 0 0,1-1 0 0 0,-1 0 0 0 0,0 1 0 0 0,0-1 0 0 0,1 0 0 0 0,-1 0 0 0 0,-4 0 0 0 0,3 1 0 0 0,0-1 0 0 0,0 1 0 0 0,0 0 0 0 0,-1 1 0 0 0,1-1 0 0 0,0 1 0 0 0,0-1 0 0 0,1 1 0 0 0,-1 0 0 0 0,-5 4 0 0 0,2 0 12 0 0,5-5 52 0 0,2 0 12 0 0,-1-1-71 0 0,0 1 1 0 0,1-1-1 0 0,-1 1 0 0 0,1-1 0 0 0,-1 0 0 0 0,0 1 1 0 0,1-1-1 0 0,-1 0 0 0 0,1 1 0 0 0,0-1 0 0 0,-1 0 1 0 0,1 1-1 0 0,-1-1 0 0 0,1 0 0 0 0,-1 0 0 0 0,2 1 1 0 0,-1-1-15 0 0,1 1 13 0 0,0 0 0 0 0,-1 0 0 0 0,1 0 0 0 0,0-1 0 0 0,0 1 0 0 0,-1-1 0 0 0,1 1 0 0 0,0-1 0 0 0,0 0 0 0 0,0 0 0 0 0,0 1 0 0 0,0-1 0 0 0,-1-1 0 0 0,1 1 0 0 0,4-1 0 0 0,-6 1-4 0 0,0 0 0 0 0,0 0 0 0 0,0 0 0 0 0,1 0 0 0 0,-1 0 0 0 0,0 0 0 0 0,0 0 0 0 0,0 0 0 0 0,0 0 0 0 0,1 0 0 0 0,-1 0 0 0 0,0-1 0 0 0,0 1 0 0 0,0 0 0 0 0,0 0 0 0 0,1 0 0 0 0,-1 0 0 0 0,0 0 0 0 0,0 1 0 0 0,0-1 0 0 0,0 0 0 0 0,1 0 0 0 0,-1 0 0 0 0,0 0 0 0 0,0 0 0 0 0,0 0 0 0 0,0 0 0 0 0,1 0 0 0 0,-1 0 0 0 0,0 0 0 0 0,0 0 0 0 0,0 1 0 0 0,0-1 0 0 0,0 0 0 0 0,0 0 0 0 0,1 0 0 0 0,-1 0 0 0 0,0 0 0 0 0,0 1 0 0 0,4 2 0 0 0,9-5 0 0 0,-11 1-93 0 0,-3 2-129 0 0,-4 4 277 0 0,4-5 13 0 0,1 1-15 0 0,-4 0-42 0 0,-2-1-112 0 0,11 2 199 0 0,2 2-95 0 0,-6-4 0 0 0,0 1-1 0 0,-1-1 1 0 0,1 1-1 0 0,0-1 1 0 0,-1 0-1 0 0,1 1 1 0 0,0-1-1 0 0,0 0 1 0 0,-1 0-1 0 0,1 1 1 0 0,0-1 0 0 0,0 0-1 0 0,0 0 1 0 0,-1 0-1 0 0,1 0 1 0 0,0 0-1 0 0,0 0 1 0 0,-1 0-1 0 0,2-1 1 0 0,-1 1-3 0 0,0 0 1 0 0,-1 0 0 0 0,1 0 0 0 0,0 0-1 0 0,-1 0 1 0 0,1 0 0 0 0,0 0-1 0 0,-1 0 1 0 0,1 0 0 0 0,0 0 0 0 0,0 0-1 0 0,-1 0 1 0 0,1 0 0 0 0,-1 1-1 0 0,1-1 1 0 0,0 0 0 0 0,-1 0-1 0 0,2 1 1 0 0,3 3 1 0 0,12 2 60 0 0,-15-2-62 0 0,-1 0-15 0 0,-1-2-43 0 0,0-2 57 0 0,-1 0 1 0 0,1 1-1 0 0,0-1 1 0 0,0 0-1 0 0,-1 1 0 0 0,1-1 1 0 0,0 0-1 0 0,0 1 1 0 0,-1-1-1 0 0,1 0 1 0 0,0 1-1 0 0,-1-1 1 0 0,1 0-1 0 0,-1 0 0 0 0,1 0 1 0 0,0 1-1 0 0,-1-1 1 0 0,1 0-1 0 0,-1 0 1 0 0,1 0-1 0 0,0 0 1 0 0,-1 0-1 0 0,1 0 0 0 0,-1 0 1 0 0,0 0-1 0 0,-2 1 1 0 0,-1 1 0 0 0,0 0 0 0 0,1-1 0 0 0,-1 1 0 0 0,0-1 0 0 0,0 0 0 0 0,0 0 0 0 0,-6 0 0 0 0,-16 5 0 0 0,20-6 0 0 0,5 0 0 0 0,1 0 0 0 0,0 0 0 0 0,-1 0 0 0 0,1 0 0 0 0,-1 0 0 0 0,1 0 0 0 0,0 0 0 0 0,-1 0 0 0 0,1 0 0 0 0,0 0 0 0 0,-1 0 0 0 0,1 0 0 0 0,-1 0 0 0 0,1 0 0 0 0,0 1 0 0 0,-1-1 0 0 0,1 0 0 0 0,0 0 0 0 0,-1 0 0 0 0,1 1 0 0 0,0-1 0 0 0,0 0 0 0 0,-1 0 0 0 0,1 1 0 0 0,0-1 0 0 0,0 0 0 0 0,-1 1 0 0 0,1-1 0 0 0,0 0 0 0 0,0 1 0 0 0,0-1 0 0 0,-1 0 0 0 0,1 1 0 0 0,0-1 0 0 0,0 0 0 0 0,0 1 0 0 0,0 0 0 0 0,0-1 0 0 0,-1 0 0 0 0,1 0 0 0 0,0 0 1 0 0,0 0-1 0 0,0 1 0 0 0,-1-1 0 0 0,1 0 0 0 0,0 0 0 0 0,0 0 0 0 0,0 1 0 0 0,0-1 0 0 0,0 0 0 0 0,0 0 0 0 0,0 1 0 0 0,0-1 0 0 0,0 0 0 0 0,0 0 1 0 0,-1 1-1 0 0,1-1 0 0 0,0 0 0 0 0,0 0 0 0 0,0 0 0 0 0,0 1 0 0 0,1-1 0 0 0,-1 0 0 0 0,0 0 0 0 0,0 1 0 0 0,0-1 0 0 0,0 0 0 0 0,0 0 0 0 0,0 1 0 0 0,0-1 1 0 0,0 0-1 0 0,0 0 0 0 0,1 0 0 0 0,-1 1 0 0 0,0-1 0 0 0,0 0 0 0 0,0 0 0 0 0,0 0 0 0 0,1 0 0 0 0,-1 1 0 0 0,0-1 0 0 0,0 0 0 0 0,0 0 0 0 0,1 0 1 0 0,-1 0-1 0 0,0 0 0 0 0,0 0 0 0 0,1 0 0 0 0,-1 1 0 0 0,0-1 0 0 0,0 0 0 0 0,1 0 0 0 0,-1 0 0 0 0,0 0 0 0 0,0 0 0 0 0,1 0 0 0 0,9-1 49 0 0,-8 1-47 0 0,-1 0-1 0 0,0 0 0 0 0,1 0 0 0 0,-1 0 0 0 0,0 1 0 0 0,1-1 0 0 0,-1 0 1 0 0,1 1-1 0 0,1 0 0 0 0,10 2-2 0 0,0-2 1 0 0,-11 0 0 0 0,0-1 0 0 0,0 0 0 0 0,-1 1 0 0 0,1-1 0 0 0,0 0 0 0 0,0 0 0 0 0,0-1 0 0 0,3 1 0 0 0,24-2 0 0 0,-19 3 1 0 0,-9-1-2 0 0,-1 1 1 0 0,1-1 0 0 0,-1 0-1 0 0,0 0 1 0 0,1 0-1 0 0,-1 0 1 0 0,1 0-1 0 0,-1 0 1 0 0,1 0-1 0 0,-1 1 1 0 0,0-1-1 0 0,1 0 1 0 0,-1 0-1 0 0,1-1 1 0 0,-1 1-1 0 0,1 0 1 0 0,-1 0-1 0 0,0 0 1 0 0,1 0-1 0 0,-1 0 1 0 0,1 0-1 0 0,-1-1 1 0 0,1 1 0 0 0,0 0-43 0 0,2 2 32 0 0,1-4 22 0 0,-7 4 33 0 0,3-2-44 0 0,0 1 0 0 0,0-1 0 0 0,-1 0 0 0 0,1 0 0 0 0,0 0 0 0 0,0 1 0 0 0,-1-1 0 0 0,1 0 0 0 0,0 0 0 0 0,-1 0-1 0 0,1 0 1 0 0,0 0 0 0 0,-1 0 0 0 0,1 0 0 0 0,0 1 0 0 0,-1-1 0 0 0,1 0 0 0 0,0 0 0 0 0,-1 0 0 0 0,1 0 0 0 0,0-1 0 0 0,-1 1 0 0 0,1 0 0 0 0,0 0 0 0 0,-1 0 0 0 0,1 0 0 0 0,0 0 0 0 0,-1 0 0 0 0,1 0 0 0 0,0-1 0 0 0,-1 1 0 0 0,1 0 0 0 0,0 0-1 0 0,-1-1-2 0 0,0 1-1 0 0,0 0 0 0 0,0 0 0 0 0,0 0 0 0 0,0 0 0 0 0,0 0 0 0 0,-1 0 0 0 0,1 0 0 0 0,0 0 0 0 0,0 1 0 0 0,1-1 0 0 0,-1 0 0 0 0,-2 1 0 0 0,-10 2 6 0 0,10-3-2 0 0,0 0 0 0 0,1 0 0 0 0,-1 0 0 0 0,0 1 0 0 0,1-1 0 0 0,-1 1 0 0 0,-4 1 0 0 0,5-1 0 0 0,-1 0 0 0 0,1 0 0 0 0,-1 0 0 0 0,1-1 0 0 0,-1 1 0 0 0,1-1 0 0 0,-4 0 0 0 0,3-1 11 0 0,2 1-6 0 0,1-1 0 0 0,0 0 0 0 0,0 1 0 0 0,0-1 0 0 0,0 1 0 0 0,0-1-1 0 0,0 1 1 0 0,0-1 0 0 0,0 0 0 0 0,1 1 0 0 0,-1-1 0 0 0,0 1 0 0 0,0-1 0 0 0,0 1 0 0 0,1-1 0 0 0,-1 1 0 0 0,0-1 0 0 0,0 1 0 0 0,1-1 0 0 0,0 0 0 0 0,6-10 60 0 0,-7 10-64 0 0,22-17 10 0 0,-14 11-11 0 0,-6 6 0 0 0,-1 0 0 0 0,0 0 0 0 0,0 0 0 0 0,0 0 0 0 0,0 0 0 0 0,0 0 0 0 0,0 0 0 0 0,0 0 0 0 0,0 0 0 0 0,0 0 0 0 0,0-1 0 0 0,-1 1 0 0 0,1 0 0 0 0,0-1 0 0 0,0-1 0 0 0,0 1 32 0 0,0 0 0 0 0,-1 0 0 0 0,1 0 0 0 0,-1 0 0 0 0,0 0-1 0 0,1 0 1 0 0,-1 0 0 0 0,0-1 0 0 0,0 1 0 0 0,0-3 0 0 0,-1 4-76 0 0,0-1-105 0 0,1 2 145 0 0,0 0 0 0 0,-1-1-1 0 0,1 1 1 0 0,0-1 0 0 0,0 1-1 0 0,0 0 1 0 0,0-1 0 0 0,-1 1 0 0 0,1 0-1 0 0,0-1 1 0 0,0 1 0 0 0,-1 0-1 0 0,1-1 1 0 0,0 1 0 0 0,-1 0 0 0 0,1-1-1 0 0,0 1 1 0 0,-1 0 0 0 0,1 0-1 0 0,0-1 1 0 0,-1 1 0 0 0,1 0 0 0 0,0 0-1 0 0,-1 0 1 0 0,1 0 0 0 0,-1 0-1 0 0,1-1 1 0 0,0 1 0 0 0,-1 0 0 0 0,1 0-1 0 0,-1 0 1 0 0,1 0 0 0 0,-1 0-1 0 0,0 0 1 0 0,0 0-5 0 0,1 0-1 0 0,-1 0 1 0 0,0 0-1 0 0,0-1 1 0 0,0 1-1 0 0,0 0 0 0 0,0 0 1 0 0,0 0-1 0 0,0 0 1 0 0,0 1-1 0 0,0-1 1 0 0,0 0-1 0 0,0 0 1 0 0,0 0-1 0 0,0 1 1 0 0,1-1-1 0 0,-1 1 1 0 0,0-1-1 0 0,0 0 1 0 0,-1 2-1 0 0,1 3 10 0 0,2-2 0 0 0,1-3 6 0 0,-1 1 0 0 0,1-1 0 0 0,0 1-1 0 0,0-1 1 0 0,0 0 0 0 0,-1 1 0 0 0,5-1 0 0 0,6 1 11 0 0,-11-1-17 0 0,-1 0 0 0 0,1 0 0 0 0,0 0 0 0 0,-1 0 0 0 0,1 0 0 0 0,-1 0 0 0 0,1 0 0 0 0,0 0 0 0 0,-1 0 0 0 0,1 0 0 0 0,0 0 0 0 0,-1 0 0 0 0,1-1-1 0 0,-1 1 1 0 0,1 0 0 0 0,0-1 0 0 0,0 1 2 0 0,-1 0 0 0 0,0 0 0 0 0,1-1 0 0 0,-1 1 0 0 0,1 0 0 0 0,-1 0-1 0 0,1 0 1 0 0,-1 0 0 0 0,0 0 0 0 0,1 0 0 0 0,-1-1 0 0 0,1 1 0 0 0,-1 0-1 0 0,1 0 1 0 0,-1 0 0 0 0,1 1 0 0 0,-1-1 0 0 0,0 0 0 0 0,1 0 0 0 0,-1 0 0 0 0,1 0-1 0 0,-1 0 1 0 0,1 0 0 0 0,-1 1 0 0 0,0-1 0 0 0,1 0 0 0 0,-1 0 0 0 0,1 1-1 0 0,0 0 6 0 0,0-1-6 0 0,7 1 55 0 0,-4 1-56 0 0,-3-1-7 0 0,-1-1 0 0 0,0 1-1 0 0,0-1 1 0 0,1 1-1 0 0,-1-1 1 0 0,0 1-1 0 0,0-1 1 0 0,0 1 0 0 0,0-1-1 0 0,0 1 1 0 0,0-1-1 0 0,0 1 1 0 0,0 0-1 0 0,0-1 1 0 0,0 1 0 0 0,0-1-1 0 0,0 1 1 0 0,0-1-1 0 0,0 1 1 0 0,0-1-1 0 0,-1 1 1 0 0,1-1 0 0 0,0 1-1 0 0,0-1 1 0 0,-1 1-1 0 0,1-1 1 0 0,0 1-1 0 0,-1-1 1 0 0,1 1-1 0 0,0-1 1 0 0,-1 0 0 0 0,0 1-1 0 0,0-1 2 0 0,1 0 1 0 0,-1 0-1 0 0,0 0 0 0 0,1 0 1 0 0,-1 0-1 0 0,0 0 0 0 0,0 0 0 0 0,1 0 1 0 0,-1 0-1 0 0,0 0 0 0 0,1 1 0 0 0,-1-1 1 0 0,0 0-1 0 0,1 0 0 0 0,-1 1 1 0 0,0 0-1 0 0,-17 10 131 0 0,14-8-129 0 0,0 1 4 0 0,1 1-16 0 0,2-3-48 0 0,-1 1 64 0 0,2-2 64 0 0,0 3-37 0 0,0-2 15 0 0,2 2-31 0 0,-2-4-11 0 0,0 0 0 0 0,0 0 0 0 0,0 0 0 0 0,0 0 0 0 0,0 0 0 0 0,0 0 0 0 0,0 1 0 0 0,0-1 0 0 0,1 0 0 0 0,-1 0-1 0 0,0 0 1 0 0,0 0 0 0 0,0 0 0 0 0,0 0 0 0 0,0 0 0 0 0,0 1 0 0 0,0-1 0 0 0,0 0 0 0 0,0 0 0 0 0,0 0 0 0 0,0 0 0 0 0,0 0 0 0 0,1 0 0 0 0,-1 0 0 0 0,0 0-1 0 0,0 0 1 0 0,0 0 0 0 0,0 1 0 0 0,0-1 0 0 0,0 0 0 0 0,1 0 0 0 0,-1 0 0 0 0,0 0 0 0 0,0 0 0 0 0,0 0 0 0 0,0 0 0 0 0,0 0 0 0 0,0 0 0 0 0,1 0 0 0 0,-1 0 0 0 0,0 0-1 0 0,0 0 1 0 0,0 0 0 0 0,0 0 0 0 0,0 0 0 0 0,0 0 0 0 0,1-1 0 0 0,-1 1 0 0 0,0 0 0 0 0,0 0 0 0 0,0 0 0 0 0,6-2 67 0 0,-5-1-67 0 0,1-4 10 0 0,-2 6-25 0 0,10-12 156 0 0,-9 9-152 0 0,-1 5 3 0 0,-1-1 0 0 0,1 1-1 0 0,-1 0 1 0 0,0-1-1 0 0,1 1 1 0 0,-1-1-1 0 0,0 0 1 0 0,0 1-1 0 0,1-1 1 0 0,-1 0-1 0 0,0 1 1 0 0,0-1 0 0 0,1 0-1 0 0,-1 0 1 0 0,0 0-1 0 0,0 1 1 0 0,-1-1-1 0 0,-10 3-20 0 0,7 2 29 0 0,3-4 0 0 0,-6 1 0 0 0,7 0-13 0 0,1-1-57 0 0,1-2 76 0 0,0-1 13 0 0,4 6 95 0 0,23 11-114 0 0,-28-15 0 0 0,0 0 0 0 0,1 1 0 0 0,-1-1 0 0 0,0 0 0 0 0,0 0 0 0 0,1 0 0 0 0,-1 0 0 0 0,0 0 0 0 0,0 0 0 0 0,1 0 0 0 0,-1 0 0 0 0,0 1 0 0 0,0-1 0 0 0,1 0 0 0 0,-1 0 0 0 0,0 0 0 0 0,0 0 0 0 0,1 0 0 0 0,-1-1 0 0 0,0 1 0 0 0,0 0 0 0 0,1 0 0 0 0,-1 0 0 0 0,0 0 0 0 0,0 0 0 0 0,0 0 0 0 0,1 0 0 0 0,-1 0 0 0 0,0 0 0 0 0,0-1 0 0 0,1 1 0 0 0,-1 0 0 0 0,0 0 0 0 0,0 0 0 0 0,0-1 0 0 0,1 1 0 0 0,-1 0 0 0 0,0 0 0 0 0,0 0 0 0 0,0 0 0 0 0,1 0 0 0 0,-1-1 0 0 0,0 1 0 0 0,0 0 0 0 0,0 0 0 0 0,1 0 0 0 0,-1 0 0 0 0,0 0 0 0 0,0 0 0 0 0,1 0 0 0 0,-1 0 0 0 0,0 0 0 0 0,0 0 0 0 0,1 0 0 0 0,-1 0 0 0 0,0 0 0 0 0,0 0 0 0 0,0 0 0 0 0,1 0 0 0 0,-1 0 0 0 0,0 0 0 0 0,4 5 0 0 0,1 1-4 0 0,-4-7 12 0 0,1 3-12 0 0,3 15-56 0 0,-4-15 108 0 0,3 0-33 0 0,-3-3-23 0 0,9 9-75 0 0,-10-6 64 0 0,1 0 0 0 0,0 0 0 0 0,-1 0 0 0 0,1 0 0 0 0,-1 0 0 0 0,1 1 0 0 0,-1-1 0 0 0,0 0 1 0 0,0 0-1 0 0,0 0 0 0 0,0 0 0 0 0,-1 3 0 0 0,-4 35-61 0 0,4-30 22 0 0,-15 62 122 0 0,3-25-128 0 0,6-18 128 0 0,6-23-64 0 0,-1 0 0 0 0,0 0 0 0 0,1 0 0 0 0,-2 0 0 0 0,-2 6 0 0 0,3-8 0 0 0,-24 55-64 0 0,-3 1 192 0 0,2-20-128 0 0,15-20 90 0 0,-35 53 228 0 0,8-21-318 0 0,32-45 0 0 0,3 1 0 0 0,2-5 28 0 0,0-1-1 0 0,1 1 1 0 0,-1-1 0 0 0,0 0-1 0 0,-1 1 1 0 0,-2 1 0 0 0,3-2 42 0 0,0-1-85 0 0,0 0 0 0 0,0 1 0 0 0,0-1 0 0 0,1 0 0 0 0,-1 1 0 0 0,0 0 0 0 0,1-1 0 0 0,-1 1-1 0 0,1 0 1 0 0,-1 0 0 0 0,-1 4 0 0 0,-4 4 78 0 0,0-1 0 0 0,-12 12 0 0 0,3 2 25 0 0,7-11-88 0 0,-16 18 0 0 0,22-25 0 0 0,-1 0 0 0 0,1 1 0 0 0,0 0 0 0 0,-12 16 117 0 0,14-21 291 0 0,-5 6-4508 0 0,10-18-4949 0 0,-3 10 8193 0 0,0 0 0 0 0,0-1-1 0 0,0 1 1 0 0,0 0-1 0 0,0 0 1 0 0,1 0 0 0 0,-1 0-1 0 0,0 1 1 0 0,2-2-1 0 0,2 0-131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7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0 4175 0 0,'0'0'2554'0'0,"-11"20"1732"0"0,8-16-3914 0 0,1-1-1 0 0,0 0 1 0 0,-1 1-1 0 0,-2 6 1 0 0,-6 10 337 0 0,-10 7 121 0 0,11-12-336 0 0,-1-2 1 0 0,-22 24-1 0 0,-10 9-14 0 0,41-44-464 0 0,0 0 0 0 0,0 1 1 0 0,0-1-1 0 0,0 0 0 0 0,-2 6 0 0 0,-9 10 79 0 0,8-12 290 0 0,-5 4-2763 0 0,4-33-7232 0 0,7 22 9302 0 0,-1 0 0 0 0,0-1 0 0 0,1 1 1 0 0,-1 0-1 0 0,0-1 0 0 0,1 1 0 0 0,-1 0 0 0 0,1-1 1 0 0,0 1-1 0 0,0 0 0 0 0,0-1 0 0 0,8-5-467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5471 0 0,'2'-5'6480'0'0,"13"15"-4880"0"0,-9-5-1321 0 0,0 0-1 0 0,-1 1 0 0 0,1 0 0 0 0,-1 0 1 0 0,0 1-1 0 0,7 12 0 0 0,7 9 340 0 0,-7-12-287 0 0,-5-7-241 0 0,-1-1 0 0 0,1 0-1 0 0,14 12 1 0 0,-3-5-481 0 0,-1 0-1 0 0,-1 1 0 0 0,22 26 1 0 0,-33-32-1065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0 209 7023 0 0,'1'1'66'0'0,"0"-1"0"0"0,-1 1-1 0 0,1-1 1 0 0,0 1-1 0 0,-1-1 1 0 0,1 1-1 0 0,0-1 1 0 0,0 1 0 0 0,0-1-1 0 0,-1 1 1 0 0,1-1-1 0 0,0 0 1 0 0,0 0-1 0 0,0 1 1 0 0,0-1 0 0 0,0 0-1 0 0,0 0 1 0 0,-1 0-1 0 0,1 0 1 0 0,0 0-1 0 0,0 0 1 0 0,0 0 0 0 0,0 0-1 0 0,0-1 1 0 0,0 1-1 0 0,0 0 1 0 0,0-1-1 0 0,28-12 2186 0 0,-16 6-840 0 0,30-11-106 0 0,85-40 1404 0 0,-100 46-2495 0 0,9-6-156 0 0,-31 15-30 0 0,0 0 0 0 0,1 1-1 0 0,11-4 1 0 0,8-3 85 0 0,36-12-247 0 0,-42 15-176 0 0,-16 5 163 0 0,-1 0 0 0 0,1 0 0 0 0,-1 0 1 0 0,1 0-1 0 0,-1-1 0 0 0,3-1 0 0 0,10-4-949 0 0,-15 7 787 0 0,0 0 1 0 0,-1 0-1 0 0,1 0 1 0 0,0 0-1 0 0,0 0 1 0 0,0-1-1 0 0,-1 1 1 0 0,1 0 0 0 0,0-1-1 0 0,0 1 1 0 0,-1 0-1 0 0,10-18-7094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09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7399 0 0,'0'0'2011'0'0,"18"19"1545"0"0,-6-12-2182 0 0,19 14 1 0 0,-20-13-798 0 0,24 14 0 0 0,-10-12-181 0 0,-1-1 0 0 0,43 10 0 0 0,-48-15-406 0 0,-1 1 1 0 0,1 1-1 0 0,-1 0 1 0 0,0 1-1 0 0,0 1 0 0 0,19 13 1 0 0,-33-19-329 0 0,-1 1 1 0 0,0-1-1 0 0,0 1 1 0 0,0 0-1 0 0,0 0 1 0 0,4 7-1 0 0,-7-9-18 0 0,1 0-1 0 0,-1 0 1 0 0,0 0-1 0 0,0-1 1 0 0,1 1-1 0 0,-1 0 1 0 0,0 0-1 0 0,0 0 1 0 0,0 0-1 0 0,0 0 1 0 0,0 0-1 0 0,0 0 0 0 0,0 0 1 0 0,-1 0-1 0 0,1 0 1 0 0,0 0-1 0 0,0 0 1 0 0,-1 0-1 0 0,1 0 1 0 0,-1 0-1 0 0,1 0 1 0 0,-1 0-1 0 0,1 0 1 0 0,-3 1-357 0 0,-4 18-5102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0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5407 0 0,'0'0'4866'0'0,"13"7"-1325"0"0,14-5-1580 0 0,-22-1-1792 0 0,-1 0-1 0 0,1 0 1 0 0,-1 0-1 0 0,1 1 1 0 0,-1-1-1 0 0,6 4 1 0 0,-3-2 62 0 0,71 21 860 0 0,-54-15-881 0 0,9 5 22 0 0,-2 2-99 0 0,1-1 0 0 0,38 11 0 0 0,-45-16-76 0 0,143 61-2513 0 0,-167-70 2273 0 0,-1-1 0 0 0,1 0-1 0 0,0 0 1 0 0,0 1-1 0 0,0-1 1 0 0,-1 0 0 0 0,1 0-1 0 0,0 0 1 0 0,0 0 0 0 0,0 0-1 0 0,-1 0 1 0 0,1 0 0 0 0,0-1-1 0 0,0 1 1 0 0,0 0 0 0 0,0 0-1 0 0,-1-1 1 0 0,1 1 0 0 0,0 0-1 0 0,-1-1 1 0 0,2 0-1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1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7023 0 0,'0'0'5128'0'0,"15"-7"-2494"0"0,10-10-928 0 0,29-10-686 0 0,-43 21-850 0 0,0 0 0 0 0,15-10-1 0 0,-19 10-205 0 0,0 1 0 0 0,1 1 0 0 0,0-1 0 0 0,0 1 1 0 0,0 1-1 0 0,9-4 0 0 0,-10 5-998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1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6911 0 0,'0'0'1400'0'0,"2"15"832"0"0,-1-3-1514 0 0,1 0-1 0 0,1 0 0 0 0,0-1 0 0 0,0 1 1 0 0,9 19-1 0 0,-3-8-133 0 0,27 93 541 0 0,-21-66-866 0 0,-12-39-480 0 0,0 0 0 0 0,1 0-1 0 0,1 0 1 0 0,0-1 0 0 0,0 0-1 0 0,10 13 1 0 0,2-53-12895 0 0,-14 24 12392 0 0,10-15-183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3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7399 0 0,'1'0'72'0'0,"0"1"-1"0"0,0 0 0 0 0,1 0 0 0 0,-1-1 0 0 0,0 1 0 0 0,0-1 1 0 0,1 1-1 0 0,-1-1 0 0 0,0 0 0 0 0,1 1 0 0 0,-1-1 0 0 0,1 0 1 0 0,-1 0-1 0 0,0 0 0 0 0,1 0 0 0 0,-1 0 0 0 0,0 0 0 0 0,1-1 1 0 0,-1 1-1 0 0,1 0 0 0 0,-1-1 0 0 0,0 1 0 0 0,0-1 1 0 0,1 1-1 0 0,-1-1 0 0 0,0 1 0 0 0,0-1 0 0 0,2-1 0 0 0,-2 1 52 0 0,1 0 0 0 0,-1 0 0 0 0,1 1 0 0 0,-1-1 0 0 0,1 0 0 0 0,-1 1 0 0 0,1-1 0 0 0,2 1 0 0 0,8-4 666 0 0,32-13 931 0 0,-38 14-1639 0 0,-1 1 0 0 0,1 0-1 0 0,0 0 1 0 0,0 0-1 0 0,6-1 1 0 0,12-3-85 0 0,35-14-23 0 0,-30 9 32 0 0,0 1 0 0 0,0 1 0 0 0,33-4-1 0 0,-55 12-300 0 0,21-3-536 0 0,-27 4 347 0 0,0 0-1 0 0,0-1 0 0 0,0 1 0 0 0,0 0 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7167 0 0,'21'13'5066'0'0,"1"1"-3933"0"0,-1 7-675 0 0,-1 0 0 0 0,0 2 0 0 0,-2 0-1 0 0,17 28 1 0 0,-22-35-861 0 0,1 1-1 0 0,1-2 0 0 0,0 0 0 0 0,0 0 1 0 0,26 16-1 0 0,-40-30 225 0 0,2 1-1029 0 0,-2-1 1007 0 0,-1-1 0 0 0,1 0-1 0 0,-1 0 1 0 0,1 1 0 0 0,-1-1 0 0 0,1 0-1 0 0,-1 0 1 0 0,1 0 0 0 0,0 0-1 0 0,-1 0 1 0 0,1 0 0 0 0,-1 0 0 0 0,1 0-1 0 0,-1 0 1 0 0,1 0 0 0 0,0 0-1 0 0,-1 0 1 0 0,1-1 0 0 0,-1 1 0 0 0,1 0-1 0 0,-1 0 1 0 0,1-1 0 0 0,-1 1-1 0 0,1 0 1 0 0,-1 0 0 0 0,1-1 0 0 0,13-16-3015 0 0,-7 6 1065 0 0,2 4 1569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4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7023 0 0,'0'0'1276'0'0,"11"-2"526"0"0,-3 5-578 0 0,1-1 1 0 0,-1 1 0 0 0,12 6 0 0 0,3 2-666 0 0,-13-7-431 0 0,0 1-1 0 0,-1 1 0 0 0,0 0 0 0 0,9 8 1 0 0,-8-6 33 0 0,1 0 0 0 0,17 9 0 0 0,12 4 164 0 0,-21-10-247 0 0,30 12-1 0 0,-39-19-156 0 0,0 0 0 0 0,-1 1-1 0 0,1 0 1 0 0,-1 0 0 0 0,16 14-1 0 0,-21-16-882 0 0,-1 1-1 0 0,1 0 1 0 0,-1 0 0 0 0,5 6-1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7975 0 0,'0'0'887'0'0,"-13"15"2693"0"0,12-14-3521 0 0,1-1-1 0 0,-1 1 1 0 0,0-1 0 0 0,1 1-1 0 0,-1-1 1 0 0,0 0 0 0 0,0 1-1 0 0,1-1 1 0 0,-1 0 0 0 0,0 1-1 0 0,0-1 1 0 0,1 0-1 0 0,-1 0 1 0 0,0 0 0 0 0,0 0-1 0 0,0 0 1 0 0,0 0 0 0 0,-13 3 1130 0 0,-2 8-28 0 0,14-9-1093 0 0,-1 0 1 0 0,1 0-1 0 0,-1 0 1 0 0,0 0-1 0 0,1-1 1 0 0,-5 2-1 0 0,2-1 0 0 0,1 0 1 0 0,0 0-1 0 0,0 1 0 0 0,1-1 0 0 0,-1 1 1 0 0,-6 5-1 0 0,-9 7 230 0 0,15-12-251 0 0,-1 1 0 0 0,1 0 0 0 0,0 0 0 0 0,0 0 0 0 0,1 1-1 0 0,-4 5 1 0 0,-17 9 257 0 0,24-18-296 0 0,-1-1 0 0 0,1 1-1 0 0,-1-1 1 0 0,1 1-1 0 0,-1-1 1 0 0,1 0 0 0 0,-1 1-1 0 0,1-1 1 0 0,-1 1 0 0 0,1-1-1 0 0,-1 0 1 0 0,0 0 0 0 0,1 1-1 0 0,-2-1 1 0 0,1 0-4 0 0,1 0 1 0 0,-1 1-1 0 0,1-1 1 0 0,-1 0-1 0 0,1 0 0 0 0,-1 0 1 0 0,1 1-1 0 0,-1-1 1 0 0,1 0-1 0 0,-1 1 1 0 0,1-1-1 0 0,-1 0 1 0 0,1 1-1 0 0,-1-1 1 0 0,1 1-1 0 0,0-1 0 0 0,-1 1 1 0 0,1-1-1 0 0,0 1 1 0 0,-1 0-1 0 0,1-1 1 0 0,-1 1-1 0 0,1-1 1 0 0,0 1-1 0 0,-1-1 1 0 0,1 1-1 0 0,-1-1 1 0 0,1 0-1 0 0,-1 1 1 0 0,1-1-1 0 0,-1 0 1 0 0,1 1-1 0 0,-1-1 1 0 0,1 0-1 0 0,-1 1 1 0 0,1-1-1 0 0,-1 0 1 0 0,1 0-1 0 0,-1 0 1 0 0,1 0-1 0 0,-2 0 1 0 0,2 0-3 0 0,-1 0 1 0 0,1 0-1 0 0,-1 0 1 0 0,1 1 0 0 0,-1-1-1 0 0,1 0 1 0 0,0 0-1 0 0,-1 0 1 0 0,1 0-1 0 0,-1 0 1 0 0,1 1-1 0 0,-1-1 1 0 0,1 0-1 0 0,0 0 1 0 0,-1 1 0 0 0,1-1-1 0 0,0 0 1 0 0,-1 0-1 0 0,1 1 1 0 0,0-1-1 0 0,-1 0 1 0 0,1 1-1 0 0,0-1 1 0 0,0 1-1 0 0,-1-1 1 0 0,1 0-1 0 0,0 1 1 0 0,0-1 0 0 0,0 1-1 0 0,0-1 1 0 0,-1 1-1 0 0,-4 25 62 0 0,5-25-64 0 0,-1 0 0 0 0,1 0 0 0 0,0-1-1 0 0,0 1 1 0 0,-1 0 0 0 0,1 0 0 0 0,-1 0 0 0 0,1 0 0 0 0,-1-1-1 0 0,1 1 1 0 0,-1 0 0 0 0,1 0 0 0 0,-1-1 0 0 0,0 2-1 0 0,0-1 6 0 0,0-1 0 0 0,0 1 0 0 0,1 0 0 0 0,-1 0-1 0 0,0 0 1 0 0,1 0 0 0 0,-1 0 0 0 0,1 0-1 0 0,-1 0 1 0 0,1 0 0 0 0,-1 0 0 0 0,1 0-1 0 0,0 1 1 0 0,-1-1 6 0 0,1 0-1 0 0,0 0 1 0 0,-1 0-1 0 0,1 0 1 0 0,0 0 0 0 0,-1 0-1 0 0,1 0 1 0 0,-1 0-1 0 0,0 0 1 0 0,1 0-1 0 0,-2 1 1 0 0,1-1-5 0 0,0 0 0 0 0,0 0 0 0 0,0 0 0 0 0,1 0 0 0 0,-1 0 0 0 0,1 0-1 0 0,-1 1 1 0 0,0-1 0 0 0,1 0 0 0 0,-1 2 0 0 0,-5 9 24 0 0,5-12-27 0 0,0 1-1 0 0,0 0 1 0 0,1 0 0 0 0,-1 0-1 0 0,1 0 1 0 0,-1 0-1 0 0,1 0 1 0 0,-1 0 0 0 0,1 0-1 0 0,-1 0 1 0 0,1 0 0 0 0,0 1-1 0 0,-12 23 62 0 0,0 0 0 0 0,5-12-64 0 0,6-12 0 0 0,0 0 0 0 0,1 0 0 0 0,-1-1 0 0 0,0 1 0 0 0,1 0 0 0 0,-1 0 0 0 0,1 0 0 0 0,0 0 0 0 0,-1 0 0 0 0,1 0 0 0 0,0 0 0 0 0,-1 0 0 0 0,1 1 0 0 0,0-1 0 0 0,0 0 0 0 0,0 1 0 0 0,-7 30 0 0 0,-4-4 0 0 0,7-16 0 0 0,3-11 0 0 0,0 0 0 0 0,1 0 0 0 0,-1 1 0 0 0,1-1 0 0 0,-1 1 0 0 0,1-1 0 0 0,0 0 0 0 0,-1 1 0 0 0,1 2 0 0 0,0 0 20 0 0,-1 1-1 0 0,0 0 1 0 0,0-1 0 0 0,0 1-1 0 0,-3 8 1 0 0,-3 7 62 0 0,-10 35 198 0 0,14-46-280 0 0,0 0 0 0 0,1-1 0 0 0,0 1 0 0 0,0 0 0 0 0,0 12 0 0 0,0 0 0 0 0,0 2 0 0 0,-1 23 0 0 0,4-20 0 0 0,0 3 0 0 0,1-21 0 0 0,-1 0 0 0 0,0 1 0 0 0,0-1 0 0 0,-1 10 0 0 0,0-11 0 0 0,1 3 14 0 0,0 0 0 0 0,1 0 0 0 0,0 0 0 0 0,1 0 0 0 0,7 17 0 0 0,5 20 222 0 0,8 46-108 0 0,-23-92-125 0 0,2 12 75 0 0,1 0 0 0 0,1 0 0 0 0,0-1 0 0 0,7 15 1 0 0,-8-19-77 0 0,1 0 1 0 0,-1 0 0 0 0,3 15-1 0 0,-4-15 9 0 0,0-1 0 0 0,0 1 0 0 0,8 13 0 0 0,2 4 117 0 0,-10-23-132 0 0,0 0 0 0 0,-1 1 1 0 0,1 0-1 0 0,-1-1 0 0 0,1 1 0 0 0,-1 0 0 0 0,0 0 0 0 0,0 0 0 0 0,0 0 0 0 0,-1 0 0 0 0,2 4 1 0 0,-2-6 0 0 0,0 0 0 0 0,0 1 1 0 0,0-1-1 0 0,1 0 0 0 0,-1 0 1 0 0,1 0-1 0 0,-1 0 0 0 0,1 0 1 0 0,-1 0-1 0 0,1 0 0 0 0,1 2 1 0 0,4 9 216 0 0,-5-8-199 0 0,1-1-1 0 0,-1 0 0 0 0,1 0 1 0 0,0 0-1 0 0,0 0 0 0 0,0 0 1 0 0,5 5-1 0 0,6 10-6 0 0,0 5 21 0 0,20 43 59 0 0,-10-37-88 0 0,5 23 0 0 0,6 13 74 0 0,-22-34 36 0 0,-8-22-110 0 0,-1-3 0 0 0,0-1 0 0 0,-1 1 0 0 0,1 0 0 0 0,0 8 0 0 0,27 31 232 0 0,-22-27-232 0 0,-6-15 0 0 0,-1 0 0 0 0,0-2 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5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6359 0 0,'1'-1'2648'0'0,"24"-3"2080"0"0,-19 5-4478 0 0,0-1-1 0 0,-1 1 0 0 0,1 0 1 0 0,0 1-1 0 0,-1 0 0 0 0,0 0 1 0 0,1 0-1 0 0,-1 0 0 0 0,0 1 1 0 0,7 4-1 0 0,6 2-32 0 0,21 15 65 0 0,-15-8-174 0 0,-11-8-94 0 0,1 1 17 0 0,0 0 0 0 0,1-2 0 0 0,25 10 0 0 0,-14-5-355 0 0,-20-9 167 0 0,0 0 0 0 0,1 0 0 0 0,7 1 0 0 0,-1 1-411 0 0,16 4-3541 0 0,-28-9 3864 0 0,-1 1-1 0 0,1-1 1 0 0,0 0-1 0 0,0 0 1 0 0,0 0-1 0 0,0 0 1 0 0,0 0-1 0 0,0 0 1 0 0,0 0-1 0 0,0-1 1 0 0,0 1-1 0 0,-1 0 1 0 0,1 0-1 0 0,0-1 1 0 0,0 1-1 0 0,0-1 1 0 0,0 1-1 0 0,-1 0 1 0 0,1-1-1 0 0,0 1 1 0 0,0-1 0 0 0,-1 0-1 0 0,1 1 1 0 0,0-1-1 0 0,-1 0 1 0 0,2 0-1 0 0,10-23-3561 0 0,-6 14 3127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5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6735 0 0,'0'0'1472'0'0,"9"16"2779"0"0,-1 16-2968 0 0,4 37 0 0 0,3 15-569 0 0,11 4-451 0 0,-23-63-969 0 0,-2-12-2046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6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7631 0 0,'0'0'1466'0'0,"10"8"2075"0"0,-5-7-3016 0 0,0 0-174 0 0,0 0 0 0 0,0-1 1 0 0,0 1-1 0 0,0-1 1 0 0,7-1-1 0 0,15-1 199 0 0,-1 1 1 0 0,42 3-1 0 0,-18-3-526 0 0,-43 1-233 0 0,-1-1 0 0 0,0 1 0 0 0,1-1 0 0 0,6-1 0 0 0,4-1-621 0 0,-7 1-412 0 0,1 0 0 0 0,15-5 0 0 0,3-6-6090 0 0,-20 9 4812 0 0,0 1 1554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7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6159 0 0,'5'9'7768'0'0,"12"-13"-6664"0"0,-15 4-1015 0 0,0 0 1 0 0,0 0 0 0 0,0-1-1 0 0,0 1 1 0 0,0-1 0 0 0,0 1-1 0 0,-1-1 1 0 0,1 0 0 0 0,3-2-1 0 0,-3 3-51 0 0,-1-1 0 0 0,0 1 0 0 0,0-1 0 0 0,1 1 0 0 0,-1 0 0 0 0,0-1 0 0 0,1 1 0 0 0,-1 0 0 0 0,0 0 0 0 0,1 0 0 0 0,-1 0 0 0 0,0 0 0 0 0,3 1 0 0 0,11-2 182 0 0,-9-1-134 0 0,2 0 31 0 0,0 0 0 0 0,14-2 1 0 0,8-2-66 0 0,-26 4-47 0 0,1 1-1 0 0,0-1 0 0 0,0 1 1 0 0,9 0-1 0 0,8-3-4 0 0,-19 3 0 0 0,0 1 0 0 0,0-1 0 0 0,1 1 0 0 0,-1-1 0 0 0,0 1 0 0 0,6 0 0 0 0,12 2-10 0 0,17 4-3712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7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7511 0 0,'0'0'2906'0'0,"4"8"-164"0"0,-1 6-2135 0 0,-1 0 0 0 0,0 0 0 0 0,-1 19 0 0 0,0 0-92 0 0,0-12-207 0 0,2 15-28 0 0,0-13-230 0 0,3 11 55 0 0,2-3 77 0 0,-5-20-242 0 0,0 0 0 0 0,0 0 0 0 0,5 10 0 0 0,-7-19-148 0 0,0-1-1 0 0,0 1 0 0 0,0 0 1 0 0,0-1-1 0 0,0 1 1 0 0,1-1-1 0 0,-1 1 1 0 0,0-1-1 0 0,1 0 0 0 0,-1 1 1 0 0,1-1-1 0 0,-1 0 1 0 0,4 2-1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7511 0 0,'4'13'2219'0'0,"8"-3"962"0"0,-8-8-2909 0 0,0-1 0 0 0,0 1-1 0 0,-1 0 1 0 0,1 0 0 0 0,-1 1 0 0 0,0-1-1 0 0,0 1 1 0 0,1-1 0 0 0,3 6 0 0 0,34 23 1001 0 0,-22-13-848 0 0,-2 1-1 0 0,0 0 1 0 0,18 27 0 0 0,-26-35-340 0 0,0 0 1 0 0,19 17-1 0 0,-15-16 33 0 0,12 16 0 0 0,-13-14-61 0 0,-8-11-79 0 0,-1 1-1 0 0,0 0 0 0 0,0 1 0 0 0,4 6 1 0 0,0 2-289 0 0,-4-7-183 0 0,1 0 1 0 0,-2 0-1 0 0,5 12 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8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6159 0 0,'8'3'3584'0'0,"-3"-1"-2824"0"0,0-1 0 0 0,0 1 0 0 0,0 0 0 0 0,0 1 0 0 0,-1-1 0 0 0,1 1 0 0 0,8 7 0 0 0,-3-1-252 0 0,18 21-1 0 0,-8-4-80 0 0,32 52 0 0 0,5 8-452 0 0,-46-70-512 0 0,13 15-1761 0 0,-22-29 1735 0 0,-1 0 0 0 0,1 0 1 0 0,0-1-1 0 0,0 1 0 0 0,1-1 0 0 0,-1 1 1 0 0,3 0-1 0 0,-5-2 319 0 0,1 1-1 0 0,-1-1 1 0 0,1 0-1 0 0,0 0 1 0 0,-1 0-1 0 0,1 0 1 0 0,0 1-1 0 0,0-1 1 0 0,-1 0-1 0 0,1 0 1 0 0,0 0-1 0 0,-1 0 1 0 0,1-1-1 0 0,0 1 1 0 0,-1 0-1 0 0,1 0 1 0 0,0 0-1 0 0,-1 0 1 0 0,1-1-1 0 0,0 1 1 0 0,-1 0-1 0 0,1-1 1 0 0,-1 1-1 0 0,1-1 1 0 0,1 0-245 0 0,5-4-1931 0 0,0 3 1614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19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 6391 0 0,'-2'-1'8410'0'0,"-1"7"-8123"0"0,0 0 1 0 0,0 0 0 0 0,0 0 0 0 0,1 1-1 0 0,-3 8 1 0 0,-5 34-160 0 0,6-34-88 0 0,1-1 0 0 0,-2 25 0 0 0,5-29-97 0 0,0-1 0 0 0,1 1-1 0 0,0-1 1 0 0,1 1 0 0 0,0-1-1 0 0,6 16 1 0 0,-8-13-3314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0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8407 0 0,'0'0'2612'0'0,"21"-5"2696"0"0,-12 4-4888 0 0,-9 1-404 0 0,1 0-1 0 0,0 0 0 0 0,-1 0 1 0 0,1 0-1 0 0,-1 0 0 0 0,1 0 1 0 0,0 0-1 0 0,-1 0 1 0 0,1-1-1 0 0,-1 1 0 0 0,1 0 1 0 0,0 0-1 0 0,-1-1 0 0 0,1 1 1 0 0,-1 0-1 0 0,1-1 0 0 0,-1 1 1 0 0,1-1-1 0 0,36-27 686 0 0,-21 17-490 0 0,27-17 140 0 0,13-9-203 0 0,-27 19-1311 0 0,-21 14 605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6391 0 0,'0'0'1322'0'0,"9"-3"899"0"0,-4 3-1834 0 0,0-1 1 0 0,-1 1-1 0 0,1-1 0 0 0,0 0 1 0 0,-1-1-1 0 0,1 1 0 0 0,-1-1 1 0 0,0 0-1 0 0,1 0 0 0 0,-1 0 0 0 0,0 0 1 0 0,0-1-1 0 0,4-3 0 0 0,11-6 311 0 0,38-24 170 0 0,-34 25-728 0 0,5-3-89 0 0,0 1 0 0 0,34-11 0 0 0,-43 17-32 0 0,-14 6-169 0 0,-1-1 0 0 0,1 0 0 0 0,0 1 0 0 0,5-1 1 0 0,-6 1-160 0 0,20-3-3550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36:1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9903 0 0,'-9'12'280'0'0,"0"0"-1"0"0,-1-1 1 0 0,-20 18-1 0 0,3-3 415 0 0,-75 77 2426 0 0,60-63-2188 0 0,-54 38 1 0 0,87-71-867 0 0,1 0 10 0 0,-7 5 79 0 0,0 0 0 0 0,-1-1-1 0 0,0-1 1 0 0,-28 13-1 0 0,43-22-150 0 0,-19 5 116 0 0,12-6-141 0 0,8 0 16 0 0,0-1 0 0 0,-1 1-1 0 0,1 0 1 0 0,0 0 0 0 0,0-1 0 0 0,0 1 0 0 0,0 0-1 0 0,0-1 1 0 0,0 1 0 0 0,0 0 0 0 0,0 0-1 0 0,1-1 1 0 0,-1 1 0 0 0,0 0 0 0 0,0 0 0 0 0,0-1-1 0 0,0 1 1 0 0,0 0 0 0 0,0 0 0 0 0,0-1 0 0 0,1 1-1 0 0,-1 0 1 0 0,0 0 0 0 0,0 0 0 0 0,0-1 0 0 0,0 1-1 0 0,1 0 1 0 0,-1 0 0 0 0,0 0 0 0 0,1-1 0 0 0,9-11-1104 0 0,56-56-5212 0 0,-54 56 3548 0 0,17-21 0 0 0,-3 3-267 0 0,-1 5 2026 0 0</inkml:trace>
  <inkml:trace contextRef="#ctx0" brushRef="#br0" timeOffset="-166862.29">256 140 11719 0 0,'-9'16'377'0'0,"-1"0"0"0"0,0-1 1 0 0,-16 19-1 0 0,-43 40 1014 0 0,17-18 115 0 0,33-36-1125 0 0,11-13-151 0 0,1 0-1 0 0,1 1 1 0 0,-1 0 0 0 0,1 0-1 0 0,0 0 1 0 0,1 1 0 0 0,-9 18-1 0 0,14-27-223 0 0,0 1 0 0 0,-1 0 0 0 0,1-1-1 0 0,0 1 1 0 0,0 0 0 0 0,0-1 0 0 0,0 1 0 0 0</inkml:trace>
  <inkml:trace contextRef="#ctx0" brushRef="#br0" timeOffset="-166861.29">36 458 17389 0 0,'7'-4'-224'0'0,"11"-7"-335"0"0,-2-2-1 0 0,26-21 1 0 0,40-50-2554 0 0,-66 67 949 0 0,-1-1-1 0 0,-1-1 1 0 0,18-31 0 0 0,-17 24-150 0 0,1 3 1422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1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8231 0 0,'0'0'2856'0'0,"18"11"1144"0"0,2 8-2856 0 0,-1 0-1 0 0,32 42 1 0 0,-5-4-605 0 0,-13-18-477 0 0,-2-7-459 0 0,-30-31 247 0 0,0 0-1 0 0,0 0 1 0 0,0 0-1 0 0,0-1 1 0 0,0 1 0 0 0,0 0-1 0 0,0 0 1 0 0,0-1 0 0 0,0 1-1 0 0,0-1 1 0 0,0 1 0 0 0,0-1-1 0 0,1 0 1 0 0,-1 1-1 0 0,0-1 1 0 0,0 0 0 0 0,0 0-1 0 0,1 0 1 0 0,1 0 0 0 0,0 0-636 0 0,-1 0 1 0 0,0-1-1 0 0,1 1 1 0 0,-1-1-1 0 0,0 0 0 0 0,0 0 1 0 0,0 0-1 0 0,0 0 1 0 0,3-2-1 0 0,19-14-5806 0 0,-16 13 5820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6159 0 0,'0'0'7607'0'0,"15"-5"-5622"0"0,-12 4-1795 0 0,0 0 0 0 0,0 0 0 0 0,1 1-1 0 0,-1-1 1 0 0,0 1 0 0 0,7 0 0 0 0,7-1 97 0 0,13 2 282 0 0,-10 1-218 0 0,39 1 297 0 0,-51-4-750 0 0,-1 1-1 0 0,1 1 0 0 0,0-1 1 0 0,-1 1-1 0 0,12 3 0 0 0,-19-4-39 0 0,1 0 1 0 0,-1 0-1 0 0,1 0 0 0 0,-1 0 0 0 0,0 0 1 0 0,1 0-1 0 0,-1 0 0 0 0,1 0 0 0 0,-1 0 1 0 0,1 0-1 0 0,-1 0 0 0 0,1 0 0 0 0,-1-1 0 0 0,0 1 1 0 0,1 0-1 0 0,-1 0 0 0 0,1 0 0 0 0,-1-1 1 0 0,0 1-1 0 0,1 0 0 0 0,-1-1 0 0 0,0 1 1 0 0,1 0-1 0 0,-1-1 0 0 0,0 1 0 0 0,0 0 0 0 0,1-1 1 0 0,-1 1-1 0 0,0-1 0 0 0,0 1 0 0 0,0-1 1 0 0,1 1-1 0 0,-1 0 0 0 0,0-1 0 0 0,0 0 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3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9727 0 0,'0'0'750'0'0,"11"3"1376"0"0,83-5 3452 0 0,1-1-4322 0 0,-63 2-1030 0 0,-18 0-82 0 0,23 1 0 0 0,-26 1-293 0 0,0-1 0 0 0,0-1 0 0 0,0 1 0 0 0,0-2 0 0 0,0 0 0 0 0,0 0 0 0 0,17-6 0 0 0,-10-3-1644 0 0,4-13-6729 0 0,-5 4 645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6303 0 0,'-8'-8'9782'0'0,"8"9"-9721"0"0,0 0 0 0 0,0 0 1 0 0,0 0-1 0 0,0 0 0 0 0,0 0 1 0 0,0 0-1 0 0,0 0 1 0 0,0 0-1 0 0,0 0 0 0 0,0 0 1 0 0,1 0-1 0 0,-1 0 0 0 0,0 0 1 0 0,1 0-1 0 0,-1 0 0 0 0,1 0 1 0 0,-1 0-1 0 0,1 0 1 0 0,-1 0-1 0 0,1 0 0 0 0,0-1 1 0 0,0 1-1 0 0,-1 0 0 0 0,1 0 1 0 0,1 0-1 0 0,22 19 298 0 0,-19-16-286 0 0,0 0 0 0 0,0 1-1 0 0,0-1 1 0 0,-1 1 0 0 0,7 9-1 0 0,-6-8-37 0 0,-1-1 0 0 0,1 1-1 0 0,0-1 1 0 0,0-1 0 0 0,6 6-1 0 0,0-4-53 0 0,-5-2 31 0 0,0 0 1 0 0,0 0-1 0 0,0 1 0 0 0,0-1 0 0 0,-1 1 0 0 0,1 1 1 0 0,5 7-1 0 0,7 12-1553 0 0,5 9-4445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 6911 0 0,'0'0'4191'0'0,"-9"4"-2200"0"0,-13 18-1108 0 0,11-13-334 0 0,1 1-1 0 0,0 0 0 0 0,-11 17 1 0 0,-2 5 93 0 0,6-8-339 0 0,1 0-1 0 0,-17 34 0 0 0,32-55-317 0 0,-18 32-2250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6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1 189 7023 0 0,'0'0'711'0'0,"0"7"1373"0"0,1-8-1859 0 0,0 0 0 0 0,0 1 0 0 0,0-1 0 0 0,0 0-1 0 0,0 0 1 0 0,0 0 0 0 0,0 0 0 0 0,0 0 0 0 0,0 0 0 0 0,1-2 0 0 0,4-5 305 0 0,42-35 1255 0 0,-25 25-1537 0 0,-17 12-189 0 0,0 1 0 0 0,14-8-1 0 0,1-3-60 0 0,-18 14 12 0 0,0-1 1 0 0,0 1-1 0 0,0-1 1 0 0,1 1-1 0 0,-1 0 0 0 0,6-2 1 0 0,12-9 177 0 0,-18 11-213 0 0,0 0 0 0 0,0 0-1 0 0,0 1 1 0 0,0-1-1 0 0,0 1 1 0 0,6-2 0 0 0,-8 2-32 0 0,1 1 1 0 0,0-1 0 0 0,-1 0 0 0 0,1 0 0 0 0,-1 0 0 0 0,1 0 0 0 0,-1 0 0 0 0,0 0 0 0 0,1 0-1 0 0,1-3 1 0 0,-2 3-76 0 0,0 0-1 0 0,0 0 1 0 0,1 0-1 0 0,-1 0 1 0 0,0 0-1 0 0,1 0 1 0 0,-1 0-1 0 0,1 0 1 0 0,-1 0-1 0 0,1 1 1 0 0,-1-1-1 0 0,3 0 1 0 0,12-5-2539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9271 0 0,'0'0'2130'0'0,"8"13"-352"0"0,50 77 2035 0 0,10 20-3088 0 0,-41-65-271 0 0,-25-41-543 0 0,1-1-1 0 0,-1 1 1 0 0,1-1 0 0 0,0 0-1 0 0,0 0 1 0 0,0 0 0 0 0,1 0 0 0 0,-1-1-1 0 0,7 5 1 0 0,16-55-15810 0 0,-21 41 15031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7919 0 0,'0'0'7368'0'0,"12"0"-6814"0"0,24-4 588 0 0,3-1-870 0 0,3-3-208 0 0,-26 3-1292 0 0,-12 4-19 0 0,0 0 1 0 0,0 0-1 0 0,0 0 0 0 0,0-1 0 0 0,5-2 1 0 0,-7 2 902 0 0,-1 1 1 0 0,0 0 0 0 0,1 0 0 0 0,-1-1 0 0 0,1 1-1 0 0,-1-1 1 0 0,0 1 0 0 0,0-1 0 0 0,0 0 0 0 0,0 1-1 0 0,0-1 1 0 0,0 0 0 0 0,-1 0 0 0 0,1 1 0 0 0,0-4-1 0 0,3-9-1933 0 0,-2 9 1874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28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4919 0 0,'6'23'7584'0'0,"-4"-21"-7216"0"0,2 0-13 0 0,-3-1-241 0 0,0-1 0 0 0,0 1 1 0 0,-1-1-1 0 0,1 1 0 0 0,0-1 0 0 0,0 0 0 0 0,0 1 0 0 0,0-1 0 0 0,0 0 0 0 0,0 0 0 0 0,0 0 0 0 0,0 0 0 0 0,2 0 0 0 0,8 2 630 0 0,-10-1-706 0 0,0-1 1 0 0,0 0-1 0 0,0 1 0 0 0,0-1 0 0 0,0 0 0 0 0,0 0 0 0 0,0 0 1 0 0,0 0-1 0 0,0 0 0 0 0,0 0 0 0 0,0 0 0 0 0,1 0 0 0 0,36-2 312 0 0,-30 1-428 0 0,-1 1 0 0 0,0 0 0 0 0,12 1 1 0 0,-13 0-1324 0 0,1-1 1 0 0,0 0-1 0 0,-1 0 0 0 0,1 0 1 0 0,12-3-1 0 0,15-15-5051 0 0,-21 14 5701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2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0 272 4631 0 0,'0'0'7360'0'0,"10"-17"-6632"0"0,-6 7-419 0 0,-4 8-266 0 0,1 0 0 0 0,0 0 0 0 0,0 0 0 0 0,-1 1 0 0 0,1-1 0 0 0,-1 0 0 0 0,0 0 0 0 0,1-3 0 0 0,2-23 725 0 0,-2-7 7 0 0,-1 28-719 0 0,0 0 0 0 0,-1 0 1 0 0,1 1-1 0 0,-1-1 0 0 0,-1 0 0 0 0,-2-8 0 0 0,3 10-5 0 0,-1-1 0 0 0,1 0-1 0 0,0 0 1 0 0,0 1 0 0 0,1-1-1 0 0,0 0 1 0 0,0 0 0 0 0,2-11-1 0 0,0 8-30 0 0,-1 8-9 0 0,0 0 1 0 0,-1-1-1 0 0,1 1 0 0 0,-1 0 1 0 0,0-1-1 0 0,1 1 1 0 0,-1 0-1 0 0,0-1 1 0 0,0 1-1 0 0,0 0 0 0 0,0-1 1 0 0,0 1-1 0 0,0 0 1 0 0,0-1-1 0 0,0 1 1 0 0,-1 0-1 0 0,1-1 0 0 0,0 1 1 0 0,-2-2-1 0 0,2 1 53 0 0,0 0-64 0 0,0 1-14 0 0,-1 10-910 0 0,-1 5-4927 0 0,5-11 4706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44 12151 0 0,'-4'14'438'0'0,"0"0"-1"0"0,-11 22 1 0 0,-2 6-15 0 0,0 1 449 0 0,-2 6 142 0 0,8-19-372 0 0,8-22-349 0 0,0 1 0 0 0,0-1 0 0 0,1 1-1 0 0,-1 8-85 0 0</inkml:trace>
  <inkml:trace contextRef="#ctx0" brushRef="#br0" timeOffset="1">27 323 18176 0 0,'1'-1'-3'0'0,"8"-11"-236"0"0,0-1 0 0 0,11-23 0 0 0,6-8-1110 0 0,41-64-5136 0 0,-36 55 1090 0 0,-14 23 2647 0 0,0 5 1788 0 0</inkml:trace>
  <inkml:trace contextRef="#ctx0" brushRef="#br0" timeOffset="-2">168 64 13391 0 0,'-6'9'273'0'0,"1"0"0"0"0,0 0 0 0 0,0 1 0 0 0,0 0 0 0 0,-4 17-1 0 0,-3 6 446 0 0,1-9-288 0 0,2 0-1 0 0,1 1 1 0 0,0-1-1 0 0,-4 31 1 0 0</inkml:trace>
  <inkml:trace contextRef="#ctx0" brushRef="#br0" timeOffset="-1">129 323 17414 0 0,'5'-7'-237'0'0,"43"-54"-2357"0"0,56-85-9406 0 0,-91 127 10475 0 0,-1 1 938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26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83 5695 0 0,'0'0'5731'0'0,"1"14"-4855"0"0,-1-6-574 0 0,0 1 0 0 0,1 0 0 0 0,2 10-1 0 0,1 6-60 0 0,7 48 544 0 0,-9-60-606 0 0,-1-1 0 0 0,2 1-1 0 0,-1-1 1 0 0,7 16 0 0 0,-8-25-143 0 0,0 0 1 0 0,0 0 0 0 0,-1 1-1 0 0,1-1 1 0 0,0 6 0 0 0,-2-8 17 0 0,1-3-25 0 0,-2-14-94 0 0,-5-32-141 0 0,1 12 125 0 0,1 11 44 0 0,-10-39 48 0 0,5 32 28 0 0,2 8-25 0 0,-6-17-94 0 0,9 30 343 0 0,3 9-71 0 0,1 7-80 0 0,-1 27 140 0 0,3 26-55 0 0,1-38-144 0 0,0 48 246 0 0,-1-38-168 0 0,0-24-83 0 0,-1 1-1 0 0,0-1 1 0 0,0 1-1 0 0,-3 11 0 0 0,2-8-26 0 0,1 0 0 0 0,0 0 0 0 0,0 0 0 0 0,1 0 0 0 0,2 10 0 0 0,-3-16 3 0 0,2 25 50 0 0,8-40-10 0 0,-4-15-242 0 0,-2 0 0 0 0,-1-1-1 0 0,-1 0 1 0 0,-1 1 0 0 0,-1-1 0 0 0,-4-27-1 0 0,3 31 122 0 0,1 17 51 0 0,0 1 0 0 0,0 0 0 0 0,0 0-1 0 0,-2-7 1 0 0,2 0-12 0 0,1 0-17 0 0,-4 8 35 0 0,-1 18 181 0 0,5 4-44 0 0,1 11 56 0 0,2 20 151 0 0,4 12-10 0 0,4 6-187 0 0,-10-61-104 0 0,-1-6-43 0 0,-1 0 0 0 0,0 0 1 0 0,0 1-1 0 0,0-1 0 0 0,0 0 1 0 0,1 0-1 0 0,-1 0 1 0 0,0 0-1 0 0,0 0 0 0 0,0 0 1 0 0,1 0-1 0 0,-1 0 0 0 0,0 0 1 0 0,0 0-1 0 0,0 0 1 0 0,1 0-1 0 0,-1 0 0 0 0,0 0 1 0 0,0 0-1 0 0,0 0 0 0 0,1 0 1 0 0,-1 0-1 0 0,0 0 0 0 0,0 0 1 0 0,0 0-1 0 0,1 0 1 0 0,-1 0-1 0 0,0 0 0 0 0,0 0 1 0 0,0 0-1 0 0,0 0 0 0 0,1-1 1 0 0,-1 1-1 0 0,0 0 1 0 0,0 0-1 0 0,2-3-3 0 0,0-1-13 0 0,0 0-1 0 0,0 0 1 0 0,-1 0 0 0 0,1 0-1 0 0,-1-1 1 0 0,0 1-1 0 0,1-8 1 0 0,2-35-205 0 0,-3 33 173 0 0,7-101-208 0 0,-5 86 256 0 0,3-29 0 0 0,-5 49 0 0 0,-4 53 0 0 0,4-25 115 0 0,-3 28-1 0 0,1-27 6 0 0,1 26-1 0 0,1-18-62 0 0,-1-17 16 0 0,3 23 1 0 0,-1-16 31 0 0,-2-15-88 0 0,0 0 0 0 0,0 0-1 0 0,0 0 1 0 0,1 0 0 0 0,0-1 0 0 0,-1 1 0 0 0,2 4 0 0 0,0-5-17 0 0,-1 8-14 0 0,-1-9-56 0 0,0-1-66 0 0,1 0 134 0 0,-1 0 1 0 0,0 0-1 0 0,0-1 0 0 0,0 1 0 0 0,1 0 0 0 0,-1 0 0 0 0,0 0 0 0 0,0 0 0 0 0,0 0 0 0 0,1 0 0 0 0,-1 0 0 0 0,0-1 0 0 0,0 1 0 0 0,0 0 0 0 0,0 0 0 0 0,1 0 0 0 0,-1 0 1 0 0,0-1-1 0 0,0 1 0 0 0,0 0 0 0 0,0 0 0 0 0,0 0 0 0 0,0-1 0 0 0,0 1 0 0 0,0 0 0 0 0,0 0 0 0 0,0-1 0 0 0,0 1 0 0 0,1 0 0 0 0,-1 0 0 0 0,0 0 0 0 0,-1-1 1 0 0,1-10-9 0 0,0 4-50 0 0,1-5-39 0 0,0 0 0 0 0,-1-1 0 0 0,-1 1 0 0 0,-1-13 0 0 0,-14-103 3 0 0,13 121-103 0 0,-2 12-9 0 0,0 11 181 0 0,1 31 477 0 0,-1 21 214 0 0,3-49-376 0 0,1 0-1 0 0,2 22 1 0 0,0-31-217 0 0,1 22 27 0 0,7-52-250 0 0,-8-100-561 0 0,-2 61 474 0 0,0 40 239 0 0,-6-34 0 0 0,-1-2 0 0 0,8 52-1 0 0,-1 1 0 0 0,1-1 0 0 0,-1 1-1 0 0,0 0 1 0 0,0-1 0 0 0,0 1 0 0 0,-1 0 0 0 0,1-1-1 0 0,-3-2 1 0 0,2 18-59 0 0,0 13 189 0 0,2-1 0 0 0,0 1 0 0 0,5 32 0 0 0,-1-5-109 0 0,5 6 237 0 0,-6-42-79 0 0,-1 0 1 0 0,1 30-1 0 0,6 100-13 0 0,-3-84-223 0 0,-7-49-672 0 0,-6-10-2153 0 0,7-4 2743 0 0,-1 0 0 0 0,1 0 1 0 0,0-1-1 0 0,-1 1 0 0 0,1 0 1 0 0,-1 0-1 0 0,1-1 0 0 0,0 1 1 0 0,-1 0-1 0 0,1-1-139 0 0,-1 1 139 0 0,1 0 0 0 0,0-1 1 0 0,0 1-1 0 0,-1-1 0 0 0,1 1 1 0 0,0 0-1 0 0,0-1 0 0 0,0 1 1 0 0,0-1-1 0 0,-1 1 0 0 0,1-1 1 0 0,-13-29-10065 0 0,13 24 9258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31.54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 1126 4343 0 0,'0'2'313'0'0,"1"0"0"0"0,-1-1 0 0 0,1 1 0 0 0,-1 0 0 0 0,0 0 0 0 0,0-1 0 0 0,0 1-1 0 0,0 0 1 0 0,0 0 0 0 0,0-1 0 0 0,0 1 0 0 0,0 0 0 0 0,-1-1 0 0 0,1 1 0 0 0,-1 0-1 0 0,-1 2 1 0 0,2-2-128 0 0,-1 0-1 0 0,0-1 1 0 0,1 1-1 0 0,-1 0 1 0 0,1-1-1 0 0,0 1 1 0 0,0 0 0 0 0,-1 0-1 0 0,1-1 1 0 0,0 1-1 0 0,0 0 1 0 0,1 0-1 0 0,-1-1 1 0 0,0 1-1 0 0,1 0 1 0 0,1 3 1159 0 0,10-6-810 0 0,-9 0-459 0 0,0 0 1 0 0,0 0-1 0 0,0-1 0 0 0,0 1 1 0 0,0-1-1 0 0,0 1 1 0 0,0-1-1 0 0,-1 0 1 0 0,4-2-1 0 0,-4 2-21 0 0,-1 1 0 0 0,1 0 0 0 0,0 0 0 0 0,0 0 0 0 0,0 1 0 0 0,0-1 0 0 0,1 0 0 0 0,-1 1 0 0 0,3-1 0 0 0,10-3 214 0 0,37-6 58 0 0,-51 9-313 0 0,1 0 1 0 0,-1 0-1 0 0,1 0 1 0 0,-1 1-1 0 0,0-1 0 0 0,1 1 1 0 0,-1-1-1 0 0,1 1 1 0 0,-1-1-1 0 0,1 1 1 0 0,0 0-1 0 0,-1 0 1 0 0,3 0-1 0 0,-3 0-2 0 0,1 0 0 0 0,-1 0 0 0 0,0 0 0 0 0,1-1 0 0 0,-1 1 0 0 0,1 0 0 0 0,-1-1 0 0 0,0 1-1 0 0,1-1 1 0 0,-1 1 0 0 0,0-1 0 0 0,1 0 0 0 0,0 0 0 0 0,1-1 20 0 0,0-1 0 0 0,0 2 0 0 0,0-1 0 0 0,0 0 0 0 0,1 0 0 0 0,-1 1 0 0 0,0 0 0 0 0,1 0 0 0 0,-1 0 0 0 0,6-1 0 0 0,16-6 129 0 0,-18 5-160 0 0,0 0-1 0 0,0 1 1 0 0,1-1-1 0 0,11-1 1 0 0,4-2 13 0 0,-22 6-10 0 0,0-1 0 0 0,1 1 0 0 0,-1-1 0 0 0,0 1 1 0 0,0 0-1 0 0,0-1 0 0 0,0 1 0 0 0,1 0 0 0 0,-1 0 0 0 0,0 0 0 0 0,0 0 1 0 0,2 0-1 0 0,13 0 9 0 0,-6 0-13 0 0,-8 0 2 0 0,0 0 0 0 0,0 0 0 0 0,0 0 0 0 0,0 0 0 0 0,0-1 0 0 0,-1 1 0 0 0,1-1 0 0 0,0 1 0 0 0,0-1 0 0 0,0 1 0 0 0,1-2 0 0 0,3-1 73 0 0,0 1 1 0 0,-1 1 0 0 0,11-3-1 0 0,-16 4-73 0 0,55-14 9 0 0,-32 10 1 0 0,-11 0 96 0 0,-7 5-84 0 0,1-1 1 0 0,-1 0 0 0 0,0 0-1 0 0,0-1 1 0 0,1 1 0 0 0,-1-1-1 0 0,0 0 1 0 0,5-2 0 0 0,21 2 109 0 0,0-4 59 0 0,-8 4-16 0 0,-22 1-176 0 0,1 0 0 0 0,-1 0 1 0 0,1 1-1 0 0,0-1 0 0 0,-1 0 0 0 0,1 0 0 0 0,-1-1 0 0 0,1 1 0 0 0,2-1 0 0 0,1 0 15 0 0,12-4 107 0 0,-4 0-57 0 0,2 0 3 0 0,-13 4-61 0 0,-1 0 0 0 0,1 0 1 0 0,0 1-1 0 0,-1-1 0 0 0,1 0 0 0 0,0 1 1 0 0,0 0-1 0 0,3-1 0 0 0,26-6 183 0 0,-3-2-44 0 0,-6 3-146 0 0,-12 3 0 0 0,1 2 0 0 0,-10 1 0 0 0,0 0 0 0 0,0 0 0 0 0,0 0 0 0 0,0 0 0 0 0,0 0 0 0 0,0 1 0 0 0,0-2 0 0 0,0 1 0 0 0,0 0 0 0 0,0 0 0 0 0,0 0 0 0 0,1-1 0 0 0,2 0 0 0 0,12-3 128 0 0,-15 5-119 0 0,0-1 0 0 0,1 0 1 0 0,-1 0-1 0 0,0 0 0 0 0,1 0 0 0 0,-1-1 0 0 0,0 1 0 0 0,1 0 0 0 0,-1 0 1 0 0,0-1-1 0 0,1 1 0 0 0,-1-1 0 0 0,0 1 0 0 0,0-1 0 0 0,1 0 0 0 0,-1 1 1 0 0,0-1-1 0 0,0 0 0 0 0,0 0 0 0 0,2-2 0 0 0,-2 2 1 0 0,-1 0 3 0 0,12-3 24 0 0,5 1 39 0 0,-12 3-76 0 0,2-3 8 0 0,-6 3 3 0 0,0 0 169 0 0,0 0-112 0 0,5 0-55 0 0,0 0-2 0 0,-5-1 32 0 0,0-2-33 0 0,-1 3-8 0 0,1-1 0 0 0,-1 1 0 0 0,0 0-1 0 0,1-1 1 0 0,-1 1 0 0 0,0-1 0 0 0,1 1-1 0 0,-1 0 1 0 0,0-1 0 0 0,1 1 0 0 0,-1 0 0 0 0,1 0-1 0 0,-1-1 1 0 0,1 1 0 0 0,-1 0 0 0 0,1 0-1 0 0,-1 0 1 0 0,1-1 0 0 0,-1 1 0 0 0,1 0 0 0 0,10-4 24 0 0,-5 2-26 0 0,-1 1 0 0 0,-2 1 0 0 0,-1 0 0 0 0,1-1 0 0 0,-1 1 0 0 0,1 0 0 0 0,-1-1 0 0 0,0 0 0 0 0,1 0 0 0 0,-1 0 0 0 0,0 0 0 0 0,0 0 0 0 0,1 0 0 0 0,-1 0 0 0 0,3-3 0 0 0,-3 0 0 0 0,-2 4 0 0 0,1-1 0 0 0,-1 0 0 0 0,0 1 0 0 0,1-1 0 0 0,-1 1 0 0 0,1-1 0 0 0,-1 1 0 0 0,1-1 0 0 0,-1 1 0 0 0,1-1 0 0 0,0 1 0 0 0,-1-1 0 0 0,1 1 0 0 0,-1 0 0 0 0,1-1 0 0 0,0 1 0 0 0,-1 0 0 0 0,2-1 0 0 0,21-17 0 0 0,11-7 0 0 0,3-5 64 0 0,-24 21-64 0 0,-1-1 0 0 0,21-20 0 0 0,-5 4 0 0 0,-11 10 33 0 0,7-6 100 0 0,17-14 117 0 0,-23 19-250 0 0,-14 13 0 0 0,0-1 0 0 0,0 1 0 0 0,0 1 0 0 0,8-5 0 0 0,-11 7 0 0 0,1-1 0 0 0,-1 1 0 0 0,1-1 0 0 0,-1 1 0 0 0,1-1 0 0 0,-1 1 0 0 0,0-1 0 0 0,1 0 0 0 0,0-1 0 0 0,9-12 0 0 0,6 1 32 0 0,21-14 0 0 0,-14 7-28 0 0,-8 6 46 0 0,13-18 24 0 0,5-1-146 0 0,-16 17 147 0 0,3-2 18 0 0,-4 4-131 0 0,-14 12 28 0 0,-1 1 0 0 0,1-1 1 0 0,0 1-1 0 0,0 0 1 0 0,6-4-1 0 0,-1 2 10 0 0,0-1 0 0 0,-1 0 0 0 0,11-10 0 0 0,15-8 0 0 0,1-4 0 0 0,-27 22 17 0 0,-1-1 0 0 0,1 0 0 0 0,-2 0-1 0 0,1-1 1 0 0,5-7 0 0 0,18-19 42 0 0,-17 18-59 0 0,-10 12 0 0 0,0 0 0 0 0,1 1 0 0 0,-1-1 0 0 0,0 0 0 0 0,1 1 0 0 0,-1 0 0 0 0,5-3 0 0 0,-4 3 0 0 0,0 1 0 0 0,-1-1 0 0 0,1 0 0 0 0,0 0 0 0 0,-1 0 0 0 0,0-1 0 0 0,1 1 0 0 0,-1-1 0 0 0,0 1 0 0 0,3-5 0 0 0,-3 4 0 0 0,0 1 0 0 0,1-1 0 0 0,-1 0 0 0 0,1 1 0 0 0,3-3 0 0 0,11-10 0 0 0,-5 6 0 0 0,-11 9 0 0 0,0-1 0 0 0,0 1 0 0 0,-1-1 0 0 0,1 1 0 0 0,0-1 0 0 0,0 0 0 0 0,0 1 0 0 0,0-1 0 0 0,0 0 0 0 0,-1 0 0 0 0,1 0 0 0 0,0 1 0 0 0,-1-1 0 0 0,1 0 0 0 0,0-2 0 0 0,1-1-3 0 0,-2 3 5 0 0,0 0 1 0 0,0 0-1 0 0,0 0 0 0 0,0 0 1 0 0,1 1-1 0 0,-1-1 1 0 0,0 0-1 0 0,1 0 0 0 0,-1 1 1 0 0,1-1-1 0 0,-1 0 1 0 0,1 0-1 0 0,-1 1 0 0 0,1-1 1 0 0,-1 1-1 0 0,1-1 1 0 0,0 0-1 0 0,-1 1 0 0 0,1-1 1 0 0,0 1-1 0 0,-1 0 1 0 0,1-1-1 0 0,0 1 1 0 0,0-1-1 0 0,0 1 0 0 0,-1 0 1 0 0,3-1-1 0 0,-3 1 0 0 0,1 0 0 0 0,0 0-1 0 0,-1 0 1 0 0,1 0 0 0 0,-1 0-1 0 0,1 0 1 0 0,0-1 0 0 0,-1 1-1 0 0,1 0 1 0 0,0 0 0 0 0,-1-1-1 0 0,1 1 1 0 0,-1 0 0 0 0,1-1-1 0 0,-1 1 1 0 0,1-1 0 0 0,-1 1-1 0 0,1 0 1 0 0,-1-1 0 0 0,1 1-1 0 0,-1-1 1 0 0,0 1 0 0 0,1-2-1 0 0,1 0 13 0 0,-1 1-14 0 0,1 1-3 0 0,1-1 0 0 0,-1 0-1 0 0,0 0 1 0 0,0 0 0 0 0,0-1-1 0 0,0 1 1 0 0,0 0 0 0 0,0-1-1 0 0,0 1 1 0 0,0-1 0 0 0,0 0-1 0 0,1-1 1 0 0,-1-3-7 0 0,0 2 9 0 0,13-11 1 0 0,-14 15 0 0 0,-1-1 1 0 0,1 1-1 0 0,-1-1 0 0 0,0 1 1 0 0,1-1-1 0 0,-1 1 0 0 0,1-1 0 0 0,0 1 1 0 0,-1 0-1 0 0,1-1 0 0 0,-1 1 0 0 0,1 0 1 0 0,-1-1-1 0 0,1 1 0 0 0,0 0 0 0 0,-1 0 1 0 0,1 0-1 0 0,0 0 0 0 0,-1-1 1 0 0,2 1-1 0 0,0 0 10 0 0,3-2 6 0 0,0 0 1 0 0,0-1-1 0 0,-1 1 0 0 0,1-1 0 0 0,5-4 1 0 0,3-1-405 0 0,-12 8 373 0 0,-1-1 0 0 0,1 1 0 0 0,-1 0 0 0 0,1 0 0 0 0,0-1 0 0 0,-1 1 0 0 0,1 0 1 0 0,-1-1-1 0 0,1 1 0 0 0,-1 0 0 0 0,0-1 0 0 0,1 1 0 0 0,-1-1 0 0 0,1 1 0 0 0,-1-1 0 0 0,0 1 0 0 0,1-1 1 0 0,-1 1-1 0 0,0-1 0 0 0,1 1 0 0 0,-1-1 0 0 0,0 0 0 0 0,0 0 0 0 0,9-8-1169 0 0,-9 8 754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32.41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33 0 5407 0 0,'0'0'64'0'0,"0"0"-1"0"0,1 0 0 0 0,-1 0 0 0 0,0 0 0 0 0,1 0 1 0 0,-1 0-1 0 0,0 1 0 0 0,0-1 0 0 0,1 0 0 0 0,-1 0 1 0 0,0 0-1 0 0,1 0 0 0 0,-1 0 0 0 0,0 1 0 0 0,0-1 0 0 0,1 0 1 0 0,-1 0-1 0 0,0 1 0 0 0,0-1 0 0 0,0 0 0 0 0,1 0 1 0 0,-1 1-1 0 0,0-1 0 0 0,0 0 0 0 0,0 0 0 0 0,0 1 1 0 0,0-1-1 0 0,0 0 0 0 0,1 1 0 0 0,-1-1 0 0 0,0 0 1 0 0,0 0-1 0 0,0 1 0 0 0,0 0 0 0 0,2 5 36 0 0,-7 9 176 0 0,5-12-266 0 0,0-1-13 0 0,0-1 0 0 0,0 0 0 0 0,0 0 0 0 0,0 0 1 0 0,0 1-1 0 0,-1-1 0 0 0,1 0 0 0 0,0 0 0 0 0,0 0 1 0 0,-1 1-1 0 0,1-1 0 0 0,-1 0 0 0 0,1 0 0 0 0,-1 0 1 0 0,-1 2-1 0 0,2-2 1 0 0,-1 0 1 0 0,0 0 0 0 0,1 0 0 0 0,0 0 0 0 0,-1 0-1 0 0,1 1 1 0 0,0-1 0 0 0,-1 0 0 0 0,1 0 0 0 0,0 0-1 0 0,0 3 1 0 0,0-3-2 0 0,0 0-1 0 0,0 0 1 0 0,0 1-1 0 0,0-1 1 0 0,0 0-1 0 0,-1 0 0 0 0,1 1 1 0 0,0-1-1 0 0,-1 0 1 0 0,1 0-1 0 0,-1 0 1 0 0,-1 2-1 0 0,2-2 1 0 0,-1 0 0 0 0,1 1-1 0 0,-1-1 1 0 0,1 0 0 0 0,-1 1 0 0 0,1-1-1 0 0,-1 0 1 0 0,1 1 0 0 0,0-1-1 0 0,0 3 1 0 0,0-2-4 0 0,0 0 1 0 0,0-1-1 0 0,-1 1 0 0 0,1 0 0 0 0,-1 0 0 0 0,1-1 1 0 0,-1 1-1 0 0,0 2 0 0 0,-3 12-1021 0 0,4-15 759 0 0,0 0 0 0 0,0 0-1 0 0,0 1 1 0 0,0-1-1 0 0,0 0 1 0 0,-1 0-1 0 0,1 0 1 0 0,0 0-1 0 0,-1 0 1 0 0,1 0 0 0 0,-1 0-1 0 0,1 0 1 0 0,-1 0-1 0 0,-1 2 1 0 0,-1 2-1308 0 0,3 3 974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33.5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44 0 5471 0 0,'7'4'416'0'0,"-6"-4"-133"0"0,1 2-503 0 0,7 9 250 0 0,-3-9 1437 0 0,-4 0-1155 0 0,-1 1-180 0 0,1 0-1 0 0,0 0 0 0 0,-1 0 0 0 0,1 0 1 0 0,-1 0-1 0 0,0 1 0 0 0,0-1 0 0 0,0 1 1 0 0,-1-1-1 0 0,1 1 0 0 0,-1-1 0 0 0,0 1 1 0 0,0-1-1 0 0,0 4 0 0 0,1 15 698 0 0,-1-18-618 0 0,0-1 0 0 0,0 1 0 0 0,-1 0 0 0 0,-1 7 0 0 0,-1 9 432 0 0,-5 87 1009 0 0,0-2-150 0 0,0 4-1048 0 0,1-13-495 0 0,-1-43-360 0 0,2-21-267 0 0,2-12-1120 0 0,-1 0 0 0 0,-8 21 0 0 0,3-7-6062 0 0,8-26 6838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34.35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22 75 4111 0 0,'0'0'9'0'0,"0"0"0"0"0,0 0 0 0 0,0 0 0 0 0,1 0 0 0 0,-1 0 0 0 0,0 0 0 0 0,0 1 0 0 0,0-1 0 0 0,0 0 0 0 0,0 0 0 0 0,1 0 0 0 0,-1 0 0 0 0,0 1 0 0 0,0-1 0 0 0,0 0 0 0 0,0 0 0 0 0,0 0 0 0 0,0 1 0 0 0,0-1-1 0 0,0 0 1 0 0,0 0 0 0 0,0 0 0 0 0,0 1 0 0 0,0-1 0 0 0,0 0 0 0 0,0 0 0 0 0,0 1 0 0 0,0-1 0 0 0,0 0 0 0 0,0 0 0 0 0,0 0 0 0 0,0 1 0 0 0,0-1 0 0 0,0 0 0 0 0,0 0 0 0 0,0 0 0 0 0,0 1 0 0 0,0-1 0 0 0,-1 0 0 0 0,1 0-1 0 0,0 0 1 0 0,0 0 0 0 0,0 1 0 0 0,0-1 0 0 0,0 0 0 0 0,-1 0 0 0 0,1 0 0 0 0,0 0 0 0 0,0 0 0 0 0,0 0 0 0 0,-1 1 0 0 0,1-1 0 0 0,0 0 0 0 0,0 0 0 0 0,-20 10 8726 0 0,28-9-7481 0 0,-4 0-1082 0 0,-1-1 0 0 0,0 1-1 0 0,1-1 1 0 0,-1 0 0 0 0,7 0-1 0 0,5-2 255 0 0,-12 2-356 0 0,0-1-1 0 0,0 1 1 0 0,0 0-1 0 0,-1-1 0 0 0,1 0 1 0 0,3-1-1 0 0,-4 2-43 0 0,0 0 0 0 0,0-1 0 0 0,-1 1 0 0 0,1 0 0 0 0,0 0 0 0 0,0 0 0 0 0,-1 0 1 0 0,1 0-1 0 0,0 1 0 0 0,0-1 0 0 0,-1 0 0 0 0,1 1 0 0 0,3 1 0 0 0,-3-1 3 0 0,1 0 0 0 0,0-1 0 0 0,-1 1 0 0 0,1-1 0 0 0,0 1 0 0 0,4-1 0 0 0,36-2 485 0 0,37-5 316 0 0,-42 3-562 0 0,-25 3-134 0 0,22-4 0 0 0,65-13 522 0 0,0 2-400 0 0,17-4 72 0 0,-22 3-94 0 0,-84 15-227 0 0,0 0 1 0 0,-1 1 0 0 0,1 0 0 0 0,0 1 0 0 0,0 0 0 0 0,-1 1 0 0 0,1 0-1 0 0,0 0 1 0 0,12 5 0 0 0,-20-6-42 0 0,0 1 1 0 0,1 1-1 0 0,-1-1 0 0 0,0 0 1 0 0,6 4-1 0 0,-7-3 12 0 0,-1-2-90 0 0,0 0 38 0 0,-1 0 0 0 0,0 0-1 0 0,0 0 1 0 0,1 0 0 0 0,-1 0 0 0 0,0 0-1 0 0,0 0 1 0 0,1 0 0 0 0,-1 0-1 0 0,0 0 1 0 0,0 0 0 0 0,1 0 0 0 0,-1 1-1 0 0,0-1 1 0 0,0 0 0 0 0,0 0 0 0 0,1 0-1 0 0,-1 0 1 0 0,0 0 0 0 0,0 0-1 0 0,0 1 1 0 0,1-1 0 0 0,-1 0 0 0 0,0 0-1 0 0,0 0 1 0 0,0 0 0 0 0,0 1-1 0 0,1-1 1 0 0,-86-11-17012 0 0,71 9 16582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35.46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1 959 4343 0 0,'0'0'495'0'0,"3"-7"44"0"0,6-27 1640 0 0,-6 24-1449 0 0,0-1-1 0 0,7-19 1 0 0,-5 17-70 0 0,0 0 1 0 0,-1-1 0 0 0,3-21-1 0 0,-2 7-289 0 0,26-98 702 0 0,7-21 271 0 0,-16 76-779 0 0,1-2-226 0 0,3-12-19 0 0,-11 38-176 0 0,24-56-278 0 0,-26 82-262 0 0,-11 19 153 0 0,0-1-1 0 0,-1 1 0 0 0,1-1 1 0 0,-1 1-1 0 0,0-1 0 0 0,1 0 1 0 0,-1 0-1 0 0,0 0 0 0 0,0 0 1 0 0,-1 1-1 0 0,1-1 1 0 0,0-5-1 0 0,-1-6-1491 0 0,0-12-5593 0 0,-1 20 4971 0 0,5 2 1450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38.39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37 200 4343 0 0,'0'0'334'0'0,"3"22"3892"0"0,-3-24-4023 0 0,0 0-1 0 0,1 1 0 0 0,-1-1 1 0 0,0 1-1 0 0,0-1 0 0 0,1 1 1 0 0,-1-1-1 0 0,1 1 1 0 0,0-1-1 0 0,-1 1 0 0 0,1 0 1 0 0,0-1-1 0 0,0 1 0 0 0,1-2 1 0 0,6-10 289 0 0,3-5 46 0 0,-1 5-276 0 0,12-16 362 0 0,-14 22-147 0 0,-6 6 145 0 0,-5 4-377 0 0,2-2-234 0 0,1-1 0 0 0,0 1 0 0 0,-1-1 0 0 0,1 1 0 0 0,0 0 0 0 0,-1-1 0 0 0,1 1 0 0 0,0-1 0 0 0,0 1 0 0 0,-1 0 0 0 0,1-1 0 0 0,0 1 0 0 0,0 0 0 0 0,0-1 0 0 0,0 2 0 0 0,0-1 0 0 0,0-1 0 0 0,0 1 0 0 0,0 0 0 0 0,0-1 0 0 0,0 1 0 0 0,-1 0 0 0 0,1-1 0 0 0,0 1 0 0 0,0-1 0 0 0,0 1 0 0 0,-1 0 0 0 0,1-1 0 0 0,0 1 0 0 0,-1-1 0 0 0,0 2 0 0 0,-13 18 318 0 0,4-6-146 0 0,-27 43 409 0 0,9-8-144 0 0,26-47-419 0 0,1-1-25 0 0,0 1 1 0 0,1-1 0 0 0,-1 0-1 0 0,0 1 1 0 0,0-1 0 0 0,1 0-1 0 0,-1 1 1 0 0,1-1-1 0 0,-1 1 1 0 0,1-1 0 0 0,0 1-1 0 0,-1-1 1 0 0,1 1 0 0 0,0-1-1 0 0,0 1 1 0 0,0-1 0 0 0,1 4-1 0 0,-1-5-2 0 0,0 0-1 0 0,0 0 0 0 0,0 0 1 0 0,0 0-1 0 0,0 0 1 0 0,0 0-1 0 0,0 0 0 0 0,0 0 1 0 0,0 1-1 0 0,0-1 0 0 0,0 0 1 0 0,0 0-1 0 0,0 0 1 0 0,0 0-1 0 0,0 0 0 0 0,0 0 1 0 0,0 0-1 0 0,0 0 0 0 0,0 0 1 0 0,0 0-1 0 0,0 0 1 0 0,0 0-1 0 0,0 1 0 0 0,0-1 1 0 0,0 0-1 0 0,1 0 1 0 0,-1 0-1 0 0,0 0 0 0 0,0 0 1 0 0,0 0-1 0 0,0 0 0 0 0,0 0 1 0 0,0 0-1 0 0,0 0 1 0 0,0 0-1 0 0,0 0 0 0 0,0 0 1 0 0,1 0-1 0 0,-1 0 0 0 0,0 0 1 0 0,0 0-1 0 0,0 0 1 0 0,0 0-1 0 0,0 0 0 0 0,0 0 1 0 0,0 0-1 0 0,0 0 1 0 0,0 0-1 0 0,1 0 0 0 0,-1 0 1 0 0,0 0-1 0 0,0 0 0 0 0,0 0 1 0 0,0-1-1 0 0,0 1 1 0 0,0 0-1 0 0,0 0 0 0 0,0 0 1 0 0,0 0-1 0 0,0 0 0 0 0,0 0 1 0 0,0 0-1 0 0,0 0 1 0 0,0 0-1 0 0,0 0 0 0 0,0 0 1 0 0,0 0-1 0 0,1-1 0 0 0,8-9 121 0 0,10-16 85 0 0,1-2-109 0 0,10-18-100 0 0,-24 36 3 0 0,0 1-1 0 0,8-10 1 0 0,-7 11-22 0 0,-1-1 1 0 0,11-18-1 0 0,1-5-47 0 0,-11 19-32 0 0,9-20 0 0 0,-14 30 90 0 0,-1 1 1 0 0,1-1-1 0 0,-1 0 0 0 0,1 1 0 0 0,0 0 1 0 0,0-1-1 0 0,3-2 0 0 0,-3 3 8 0 0,0 0 1 0 0,0 0-1 0 0,0 0 0 0 0,0-1 0 0 0,-1 1 0 0 0,3-5 1 0 0,-7 14-41 0 0,-1 4 38 0 0,-1 0 0 0 0,-8 14 0 0 0,-18 37 4 0 0,27-56-7 0 0,-74 127-39 0 0,47-68 283 0 0,11-10-66 0 0,18-46-54 0 0,7-9 20 0 0,-4-1-132 0 0,1 1 1 0 0,-1-1-1 0 0,0 0 1 0 0,1 0-1 0 0,-1 0 1 0 0,0 0 0 0 0,0 0-1 0 0,0 0 1 0 0,2-2-1 0 0,0-2-5 0 0,0 0 0 0 0,0 1 0 0 0,1 0 0 0 0,0-1 0 0 0,6-4 0 0 0,-8 7-7 0 0,0 0 0 0 0,0 0-1 0 0,-1-1 1 0 0,1 1 0 0 0,0-1-1 0 0,2-4 1 0 0,-3 4-5 0 0,1 0 1 0 0,-1 0-1 0 0,1 1 0 0 0,0-1 1 0 0,3-3-1 0 0,1 0-36 0 0,-3 3 13 0 0,0 1 1 0 0,0-1-1 0 0,0 0 1 0 0,-1 0-1 0 0,1 0 1 0 0,-1-1-1 0 0,0 1 1 0 0,3-6-1 0 0,-3 6 24 0 0,-1 0-1 0 0,1 0 0 0 0,0 1 0 0 0,0-1 1 0 0,0 0-1 0 0,0 1 0 0 0,4-4 1 0 0,9-10-8 0 0,16-15 7 0 0,-25 26-36 0 0,-6 5 48 0 0,0 0-1 0 0,1 0 1 0 0,-1 0 0 0 0,0 0-1 0 0,1-1 1 0 0,-1 1 0 0 0,0 0-1 0 0,1 0 1 0 0,-1 0-1 0 0,0 0 1 0 0,1 0 0 0 0,-1 0-1 0 0,0 0 1 0 0,1 0-1 0 0,-1 0 1 0 0,1 0 0 0 0,-1 0-1 0 0,0 0 1 0 0,1 0 0 0 0,-1 0-1 0 0,0 0 1 0 0,1 0-1 0 0,-1 1 1 0 0,0-1 0 0 0,1 0-1 0 0,-1 0 1 0 0,0 0 0 0 0,1 1-1 0 0,-1-1 1 0 0,0 0-1 0 0,0 0 1 0 0,1 1 0 0 0,-1-1-1 0 0,1 4 2 0 0,-1-3-1 0 0,0 0 0 0 0,0-1 0 0 0,-1 1 0 0 0,1 0 0 0 0,0-1 0 0 0,0 1 0 0 0,0 0 0 0 0,-1-1 0 0 0,1 1 0 0 0,0-1 0 0 0,-1 1 0 0 0,1 0 0 0 0,0-1 0 0 0,-1 1 0 0 0,1-1 0 0 0,-1 1 0 0 0,1-1 0 0 0,-1 1 0 0 0,1-1 0 0 0,-1 0 0 0 0,1 1 0 0 0,-2 0 0 0 0,-7 8 0 0 0,6 0 11 0 0,-9 15 177 0 0,2-5-21 0 0,-3 4 75 0 0,11-21-215 0 0,1 0 0 0 0,0 0 0 0 0,0 0 0 0 0,-1 1 0 0 0,1-1 0 0 0,1 1 0 0 0,-2 3 0 0 0,-5 12 205 0 0,7-18-226 0 0,0 0 0 0 0,0 0 0 0 0,0 0 0 0 0,-1 0 0 0 0,1 0 0 0 0,0 1 0 0 0,0-1 0 0 0,0 0 0 0 0,0 0 0 0 0,0 0 0 0 0,0 0 0 0 0,0 0 0 0 0,0 0 0 0 0,0 1 0 0 0,0-1 0 0 0,0 0 0 0 0,0 0-1 0 0,0 0 1 0 0,0 0 0 0 0,0 0 0 0 0,0 1 0 0 0,0-1 0 0 0,0 0 0 0 0,0 0 0 0 0,0 0 0 0 0,0 0 0 0 0,0 0 0 0 0,0 0 0 0 0,0 1 0 0 0,0-1 0 0 0,0 0 0 0 0,0 0 0 0 0,1 0 0 0 0,-1 0 0 0 0,0 0 0 0 0,0 0 0 0 0,0 0 0 0 0,0 1 0 0 0,0-1 0 0 0,0 0 0 0 0,0 0 0 0 0,8 1 87 0 0,8-6 34 0 0,-12 2-80 0 0,24-15 67 0 0,7-5-87 0 0,-6 3 10 0 0,131-77-37 0 0,-158 95-19 0 0,1 1 0 0 0,-1-1-1 0 0,1 1 1 0 0,-1 0 0 0 0,1 0 0 0 0,0 0 0 0 0,0 1-1 0 0,-1-1 1 0 0,1 1 0 0 0,0-1 0 0 0,0 1-1 0 0,0 0 1 0 0,5 1 0 0 0,-8-1 19 0 0,0 0 0 0 0,1 0 0 0 0,-1 0-1 0 0,1 0 1 0 0,-1 0 0 0 0,1 0 0 0 0,-1 0 0 0 0,1 0 0 0 0,-1 0 0 0 0,1 0 0 0 0,-1 0 0 0 0,1 1 0 0 0,-1-1-1 0 0,0 0 1 0 0,1 0 0 0 0,-1 1 0 0 0,1-1 0 0 0,-1 0 0 0 0,0 1 0 0 0,1-1 0 0 0,-1 0 0 0 0,0 1-1 0 0,1-1 1 0 0,-1 0 0 0 0,0 1 0 0 0,0-1 0 0 0,1 1 0 0 0,-1-1 0 0 0,0 1 0 0 0,0-1 0 0 0,0 1 0 0 0,0-1-1 0 0,1 0 1 0 0,-1 1 0 0 0,0 0 0 0 0,0 0 8 0 0,0 0 3 0 0,1 0 0 0 0,-1 0 0 0 0,0 0 0 0 0,0-1 0 0 0,1 1 0 0 0,-1 0 1 0 0,0 0-1 0 0,0 0 0 0 0,0 0 0 0 0,0 0 0 0 0,0 0 0 0 0,0-1 0 0 0,0 1 0 0 0,-1 0 0 0 0,1 0 0 0 0,0 0 1 0 0,0 0-1 0 0,-1 0 0 0 0,1 0 0 0 0,-1 1-7 0 0,0 0 0 0 0,1-1 0 0 0,0 1 0 0 0,-1 0 1 0 0,1-1-1 0 0,0 1 0 0 0,0 0 0 0 0,-1 0 0 0 0,1-1 0 0 0,1 1 1 0 0,-1 0-1 0 0,1 3 0 0 0,-1-4 151 0 0,16-10 95 0 0,9-9-250 0 0,2 2 64 0 0,-3 3-76 0 0,-17 11-17 0 0,-4 1 15 0 0,-1 1 0 0 0,1-1 0 0 0,0 0 0 0 0,-1 0 1 0 0,1 0-1 0 0,-1 0 0 0 0,4-3 0 0 0,44-19-66 0 0,-26 11 95 0 0,-19 10 36 0 0,0 0-1 0 0,0 0 0 0 0,8-6 0 0 0,-11 7-31 0 0,-1 0 0 0 0,1 0-1 0 0,0 0 1 0 0,0 0 0 0 0,0 1 0 0 0,0-1-1 0 0,0 1 1 0 0,3-1 0 0 0,-3 1 6 0 0,0-1 0 0 0,-1 1-1 0 0,1 0 1 0 0,0-1 0 0 0,-1 1 0 0 0,1-1 0 0 0,0 0-1 0 0,1-1 1 0 0,-1 2 55 0 0,4 1-64 0 0,0 5-16 0 0,3 24 54 0 0,-7-26-33 0 0,-1-3 303 0 0,6 0-360 0 0,-6-1 35 0 0,0 0 1 0 0,0 0 0 0 0,0 0 0 0 0,-1 0 0 0 0,1 0 0 0 0,0 0 0 0 0,0 0-1 0 0,0 0 1 0 0,0 0 0 0 0,0 0 0 0 0,-1 0 0 0 0,1-1 0 0 0,0 1 0 0 0,0 0-1 0 0,0-1 1 0 0,0 0 0 0 0,14-4 11 0 0,3-3 53 0 0,14-10 49 0 0,-27 15-111 0 0,0 1 0 0 0,-1 0 0 0 0,1 0 0 0 0,0 0 0 0 0,0 0 0 0 0,10-1 0 0 0,6-2-4 0 0,11 4 2 0 0,-24 1 0 0 0,0 1 0 0 0,0-1 0 0 0,-1 1 0 0 0,13 3 0 0 0,2 2 58 0 0,1-1 0 0 0,0-2 0 0 0,44 2 0 0 0,-25-13 9 0 0,6 0 10 0 0,6-4-266 0 0,-29 5-113 0 0,-20 6 155 0 0,-1-1-1 0 0,1 1 1 0 0,0 0 0 0 0,6-1-1 0 0,8 0-674 0 0,13-1-1678 0 0,-31 3 2310 0 0,0 0 0 0 0,0 0 0 0 0,0 0 0 0 0,-1 0 0 0 0,1 0 0 0 0,0 0 0 0 0,0 0 0 0 0,0-1 0 0 0,-1 1 0 0 0,1 0 0 0 0,0 0 1 0 0,0-1-1 0 0,-1 1 0 0 0,1-1 0 0 0,0 1 0 0 0,-1 0 0 0 0,2-2 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1.07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2 246 5639 0 0,'-2'-3'7914'0'0,"5"4"-7808"0"0,-1-1-1 0 0,0 0 1 0 0,0 0 0 0 0,1 0 0 0 0,-1 0 0 0 0,0-1 0 0 0,0 1 0 0 0,1 0 0 0 0,-1-1 0 0 0,0 0 0 0 0,0 1 0 0 0,0-1-1 0 0,0 0 1 0 0,0 0 0 0 0,0 0 0 0 0,0-1 0 0 0,0 1 0 0 0,3-3 0 0 0,-1 1-43 0 0,0 0 1 0 0,-1-1-1 0 0,1 0 0 0 0,-1 0 0 0 0,0 1 1 0 0,0-2-1 0 0,4-6 0 0 0,12-12 1 0 0,-7 10-64 0 0,-4 2 102 0 0,-8 11-132 0 0,1 0-1 0 0,-1 0 0 0 0,0-1 1 0 0,0 1-1 0 0,0 0 0 0 0,0 0 1 0 0,0 0-1 0 0,0-1 1 0 0,1 1-1 0 0,-1 0 0 0 0,0 0 1 0 0,0-1-1 0 0,0 1 1 0 0,0 0-1 0 0,0 0 0 0 0,0 0 1 0 0,0-1-1 0 0,0 1 1 0 0,0 0-1 0 0,0 0 0 0 0,0-1 1 0 0,0 1-1 0 0,0 0 1 0 0,0 0-1 0 0,0-1 0 0 0,0 1 1 0 0,-1 0-1 0 0,1 0 1 0 0,0 0-1 0 0,0-1 0 0 0,0 1 1 0 0,0 0-1 0 0,0 0 0 0 0,0 0 1 0 0,-1-1-1 0 0,0 1-163 0 0,-4-2-52 0 0,2 1 233 0 0,1 1 0 0 0,-1 0 0 0 0,0 0-1 0 0,0 0 1 0 0,1 0 0 0 0,-1 1 0 0 0,0-1-1 0 0,1 1 1 0 0,-1-1 0 0 0,0 1 0 0 0,1 0-1 0 0,-1 0 1 0 0,1 0 0 0 0,-1 0 0 0 0,1 1 0 0 0,-3 1-1 0 0,-1 1 37 0 0,-8 8 121 0 0,9-8 1002 0 0,29-22-1002 0 0,10-19-129 0 0,-22 24-126 0 0,0 0 0 0 0,15-12 0 0 0,-8 10-392 0 0,5-3-3940 0 0,-2-2-4495 0 0,-15 12 7764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1.95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13 120 3743 0 0,'1'-1'284'0'0,"-1"0"-267"0"0,0 0 0 0 0,1-1-1 0 0,-1 1 1 0 0,0 0 0 0 0,0 0 0 0 0,0 0-1 0 0,0-1 1 0 0,0 1 0 0 0,0 0-1 0 0,0 0 1 0 0,0-1 0 0 0,-1 1-1 0 0,1 0 1 0 0,0 0 0 0 0,-1 0-1 0 0,1 0 1 0 0,-1 0 0 0 0,-9-17 7340 0 0,9 19-7064 0 0,0 11 2564 0 0,2-11-2842 0 0,-1-1 1 0 0,0 0 0 0 0,1 1-1 0 0,-1-1 1 0 0,1 0 0 0 0,-1 0-1 0 0,0 1 1 0 0,1-1 0 0 0,-1 0 0 0 0,1 0-1 0 0,-1 0 1 0 0,1 0 0 0 0,-1 1-1 0 0,1-1 1 0 0,-1 0 0 0 0,1 0-1 0 0,-1 0 1 0 0,1 0 0 0 0,-1 0-1 0 0,1 0 1 0 0,-1 0 0 0 0,1 0 0 0 0,0-1-1 0 0,6 0 153 0 0,0 0 0 0 0,-1-1 0 0 0,1 0 1 0 0,0-1-1 0 0,-1 1 0 0 0,1-1 0 0 0,9-7 0 0 0,12-4-26 0 0,0 5-812 0 0,1 0 0 0 0,45-6 1 0 0,-44 9-2765 0 0,-27 5 2654 0 0,-1 1 1 0 0,1-1-1 0 0,-1 0 0 0 0,0 0 0 0 0,1-1 0 0 0,-1 1 0 0 0,4-3 0 0 0,6-3-3213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5.19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 98 5695 0 0,'0'0'1084'0'0,"-2"13"556"0"0,4-7-1029 0 0,-2-5-450 0 0,1 0-1 0 0,-1 0 0 0 0,0-1 1 0 0,0 1-1 0 0,0 0 1 0 0,1-1-1 0 0,-1 1 0 0 0,0 0 1 0 0,1 0-1 0 0,-1-1 0 0 0,1 1 1 0 0,-1-1-1 0 0,0 1 1 0 0,1 0-1 0 0,0-1 0 0 0,0 2 1 0 0,13 9 1476 0 0,-9-9-1505 0 0,0 0-1 0 0,1-1 1 0 0,-1 0 0 0 0,0 0 0 0 0,1 0-1 0 0,-1-1 1 0 0,1 0 0 0 0,0 0 0 0 0,-1 0-1 0 0,1-1 1 0 0,-1 0 0 0 0,0 0 0 0 0,9-2-1 0 0,1-2-43 0 0,1-1-1 0 0,-1 0 1 0 0,20-12 0 0 0,-18 8-121 0 0,-1-2 1 0 0,30-26-1 0 0,-17 13-2084 0 0,1 3-3448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3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11519 0 0,'-3'9'252'0'0,"-1"-1"0"0"0,1 1-1 0 0,-1-1 1 0 0,-10 15-1 0 0,-4 6 470 0 0,-3 7 717 0 0,12-21-653 0 0,-10 21 0 0 0,17-31-704 0 0</inkml:trace>
  <inkml:trace contextRef="#ctx0" brushRef="#br0" timeOffset="1">112 201 9127 0 0,'48'-70'-6280'0'0,"-35"47"4568"0"0,0 1 1056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5.95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13 257 7919 0 0,'0'0'872'0'0,"-10"11"3119"0"0,9-11-3934 0 0,1 1 0 0 0,0 0 0 0 0,-1 0 1 0 0,1 0-1 0 0,0 0 0 0 0,0 0 0 0 0,0 0 0 0 0,-1 0 0 0 0,1 0 0 0 0,0 0 1 0 0,0 0-1 0 0,0 0 0 0 0,0-1 0 0 0,1 1 0 0 0,-1 0 0 0 0,0 0 0 0 0,0 0 1 0 0,1 0-1 0 0,-1 0 0 0 0,0 0 0 0 0,1 0 0 0 0,-1 0 0 0 0,1-1 1 0 0,-1 1-1 0 0,1 0 0 0 0,-1 0 0 0 0,1-1 0 0 0,0 1 0 0 0,-1 0 0 0 0,1-1 1 0 0,0 1-1 0 0,-1 0 0 0 0,1-1 0 0 0,0 1 0 0 0,0-1 0 0 0,0 1 0 0 0,0-1 1 0 0,-1 0-1 0 0,2 1 0 0 0,1 0-14 0 0,-1-1-1 0 0,1 1 1 0 0,-1 0 0 0 0,0-1-1 0 0,1 0 1 0 0,-1 0 0 0 0,1 1 0 0 0,-1-1-1 0 0,1-1 1 0 0,-1 1 0 0 0,1 0-1 0 0,-1-1 1 0 0,1 1 0 0 0,-1-1 0 0 0,4-1-1 0 0,6-4-11 0 0,-1-1 0 0 0,-1 0 0 0 0,1 0-1 0 0,10-10 1 0 0,36-38-326 0 0,-52 50 226 0 0,9-9-676 0 0,-1-1 1 0 0,12-18 0 0 0,-13 14-1967 0 0,0 0 0 0 0,-1-2 0 0 0,10-25-1 0 0,-15 33 1270 0 0,-1 0 884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6.45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1 331 6103 0 0,'0'0'1496'0'0,"8"-10"-1326"0"0,1 5 274 0 0,0-1 1 0 0,-1 0-1 0 0,1-1 1 0 0,-1 0-1 0 0,0 0 1 0 0,-1-1-1 0 0,0 0 1 0 0,0 0-1 0 0,6-11 1 0 0,24-44-326 0 0,-19 40-536 0 0,-15 20 196 0 0,0 0 0 0 0,0-1-1 0 0,0 1 1 0 0,-1-1 0 0 0,3-4 0 0 0,46-104-9213 0 0,-43 95 8758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6.84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1 262 7511 0 0,'0'0'4860'0'0,"5"-15"-3416"0"0,22-54 300 0 0,-23 55-1741 0 0,10-22 0 0 0,-10 27-536 0 0,0 0 0 0 0,-1-1 0 0 0,0 0 0 0 0,-1 0 0 0 0,2-13 0 0 0,-1 9-819 0 0,-3 13 894 0 0,1-1 1 0 0,-1 0-1 0 0,1 0 1 0 0,-1 1-1 0 0,0-1 0 0 0,0 0 1 0 0,0 0-1 0 0,0 0 1 0 0,0 1-1 0 0,0-1 1 0 0,-1 0-1 0 0,1 0 1 0 0,0 1-1 0 0,-1-1 1 0 0,0-2-1 0 0,-2-2-1842 0 0,3 0 1417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7.5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8863 0 0,'11'3'792'0'0,"0"3"-632"0"0,-4-1-160 0 0,4 2 0 0 0,5 1 0 0 0,-2-2 0 0 0,-4-2 64 0 0,2 0-64 0 0,4 2-256 0 0,-3 1-88 0 0,-5 0-8 0 0,2-3-8 0 0,4-2-1336 0 0,-2 2-256 0 0,-5 1-64 0 0,1-2 0 0 0,6-3 1608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7.96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88 8495 0 0,'12'-1'306'0'0,"0"-1"0"0"0,-1 0 0 0 0,1-1 0 0 0,-1 0 0 0 0,1-1 0 0 0,-1 0 0 0 0,19-10 0 0 0,-16 7-1379 0 0,1 1 0 0 0,0 0 0 0 0,24-5 0 0 0,-36 10 460 0 0,1 0 0 0 0,-1 0-1 0 0,0 0 1 0 0,0 0 0 0 0,0-1-1 0 0,0 1 1 0 0,0-1 0 0 0,3-2-1 0 0,9-7-38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8.68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0 227 7687 0 0,'9'-3'680'0'0,"-4"-4"-544"0"0,-6-2-136 0 0,4-2 0 0 0,6-2 0 0 0,0-2 0 0 0,-2-1-88 0 0,2 0 88 0 0,4 0-520 0 0,0 0-56 0 0,-4-1 0 0 0,2 0-8 0 0,3 1-664 0 0,-2 1-128 0 0,-4 0-24 0 0,2 3-8 0 0,0 0 1128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9.2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8351 0 0,'27'11'467'0'0,"46"15"1720"0"0,-64-23-2207 0 0,1-1 0 0 0,0 0 0 0 0,-1 0 0 0 0,1-1 0 0 0,17 0 0 0 0,-24-1-352 0 0,1-1 0 0 0,0 1 0 0 0,0-1 0 0 0,0 0 0 0 0,4-1 0 0 0,-7 1-37 0 0,0 1 0 0 0,0-1-1 0 0,0 1 1 0 0,0-1 0 0 0,0 1 0 0 0,0-1-1 0 0,0 0 1 0 0,4-4-1637 0 0,0 1-4 0 0,5 0 1262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49.89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55 7167 0 0,'4'2'1013'0'0,"1"0"0"0"0,-1 0 0 0 0,1 0 0 0 0,-1 1-1 0 0,6 4 1 0 0,-5-3-793 0 0,-1-1-1 0 0,0-1 1 0 0,1 1-1 0 0,0-1 1 0 0,-1 1-1 0 0,7 0 1 0 0,11 2-45 0 0,0-1 0 0 0,0-2 0 0 0,0 0 0 0 0,1-1 0 0 0,-1-1 1 0 0,1-2-1 0 0,34-5 0 0 0,-45 4-591 0 0,1 1 1 0 0,-1-2-1 0 0,1 0 1 0 0,-1 0-1 0 0,20-11 0 0 0,-23 10-1397 0 0,0-1-1 0 0,-1 0 1 0 0,1 0-1 0 0,9-11 1 0 0,-4 5-1125 0 0,2-1 1806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0.42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1 319 5383 0 0,'0'0'2236'0'0,"7"1"-430"0"0,-4-2-1582 0 0,0 0 0 0 0,0 0 1 0 0,0 0-1 0 0,0 0 0 0 0,-1 0 0 0 0,1-1 1 0 0,0 1-1 0 0,-1-1 0 0 0,0 0 1 0 0,1 1-1 0 0,3-5 0 0 0,23-25 858 0 0,0 1-724 0 0,-5 8-385 0 0,1-1-44 0 0,-18 17 56 0 0,0 0-1 0 0,-1-1 0 0 0,7-8 0 0 0,11-9-330 0 0,-19 20 171 0 0,0 0 0 0 0,0-1 0 0 0,-1 1 0 0 0,6-8 0 0 0,-6 5 60 0 0,1 1-905 0 0,-1-1-1 0 0,0 1 0 0 0,0-1 0 0 0,0 0 0 0 0,-1 0 0 0 0,0 0 1 0 0,2-9-1 0 0,1-2-1417 0 0,2-1 1502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0.80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1 286 6335 0 0,'0'0'486'0'0,"7"-5"-180"0"0,35-33 3181 0 0,11-8-2862 0 0,-28 23-770 0 0,-1 0 1 0 0,31-40-1 0 0,-51 58-795 0 0,1-1 0 0 0,-1 0 0 0 0,0 0 0 0 0,-1-1 0 0 0,1 1 1 0 0,-1-1-1 0 0,0 0 0 0 0,-1 0 0 0 0,3-11 0 0 0,-2 6 45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0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76 8783 0 0,'-2'6'178'0'0,"0"0"-1"0"0,0 0 0 0 0,-1-1 1 0 0,0 1-1 0 0,-6 9 0 0 0,-2 5 882 0 0,-40 70 3688 0 0,25-46-3885 0 0,17-30-415 0 0,-3 10-214 0 0</inkml:trace>
  <inkml:trace contextRef="#ctx0" brushRef="#br0" timeOffset="1">154 327 16342 0 0,'43'-67'-1247'0'0,"-1"4"219"0"0,-8 14 464 0 0,-55 102 1530 0 0,-47 82 1343 0 0</inkml:trace>
  <inkml:trace contextRef="#ctx0" brushRef="#br0" timeOffset="-1">232 336 16756 0 0,'12'-15'-303'0'0,"6"-7"-4"0"0,-9 12 84 0 0,-1 0 1 0 0,1 0 0 0 0,19-16 0 0 0,24-18-1469 0 0,-51 44 1220 0 0,-1-1 466 0 0,0 1 1 0 0,0 0-1 0 0,0 0 0 0 0,0 0 0 0 0,0 0 0 0 0,1 0 0 0 0,-1 0 1 0 0,0 0-1 0 0,0 1 0 0 0,0-1 0 0 0,0 0 0 0 0,0 0 0 0 0,0 0 1 0 0,0 0-1 0 0,0 0 0 0 0,1 0 0 0 0,-1 0 0 0 0,0 0 0 0 0,0 0 1 0 0,0 0-1 0 0,0 0 0 0 0,0 0 0 0 0,0 0 0 0 0,0 0 0 0 0,0 0 1 0 0,0 1-1 0 0,0-1 0 0 0,0 0 0 0 0,0 0 0 0 0,1 0 0 0 0,-1 0 1 0 0,0 0-1 0 0,0 0 0 0 0,0 0 0 0 0,0 0 0 0 0,0 0 0 0 0,0 1 1 0 0,0-1-1 0 0,0 0 0 0 0,0 0 0 0 0,0 0 0 0 0,0 0 0 0 0,0 0 1 0 0,0 0-1 0 0,0 0 0 0 0,0 1 0 0 0,0-1 0 0 0,0 0 0 0 0,0 0 1 0 0,0 0-1 0 0,-1 0 0 0 0,1 0 0 0 0,0 0 0 0 0,0 0 0 0 0,0 0 1 0 0,0 1-1 0 0,0-1 0 0 0,0 0 0 0 0,0 0 0 0 0,0 0 0 0 0,0 0 1 0 0,0 0-1 0 0,-1 0 0 0 0,-6 9 188 0 0,2-3-15 0 0,-2 5 997 0 0,-15 21 0 0 0,-2 1-54 0 0,-6 9-439 0 0</inkml:trace>
  <inkml:trace contextRef="#ctx0" brushRef="#br0" timeOffset="-3">273 336 16096 0 0,'5'-5'-106'0'0,"29"-33"-726"0"0,-21 22 400 0 0,19-16 0 0 0,-8 9 131 0 0,-19 16 229 0 0,1 1-1 0 0,0 1 1 0 0,1-1 0 0 0,-1 1 0 0 0,10-5-1 0 0,-7 4 77 0 0,-8 5 2 0 0,1 0 1 0 0,-1 0-1 0 0,0 0 0 0 0,0 0 1 0 0,0 1-1 0 0,1-1 1 0 0,-1 0-1 0 0,0 1 1 0 0,1-1-1 0 0,-1 1 1 0 0,0-1-1 0 0,1 1 1 0 0,-1 0-1 0 0,1 0 1 0 0,2 0-1 0 0,-7 12 306 0 0,0-7-21 0 0,1 0 0 0 0,0 0 1 0 0,-1-1-1 0 0,0 1 0 0 0,0-1 0 0 0,0 0 0 0 0,-8 7 1 0 0,-4 7 319 0 0,-8 10 25 0 0,11-14-255 0 0,-12 19 0 0 0,-3 3 5 0 0</inkml:trace>
  <inkml:trace contextRef="#ctx0" brushRef="#br0" timeOffset="-5">310 352 17909 0 0,'21'-26'-372'0'0,"16"-13"-22"0"0,24-23-223 0 0,-38 38 202 0 0,24-31-1 0 0,-29 35 242 0 0,9-18-106 0 0,-20 27 202 0 0,1-1 0 0 0,12-11 0 0 0,2-10 526 0 0,-22 33-352 0 0,-6 5 116 0 0,-38 45 679 0 0,-12 11-202 0 0,-34 29 303 0 0,-2 3-344 0 0,64-65-535 0 0</inkml:trace>
  <inkml:trace contextRef="#ctx0" brushRef="#br0" timeOffset="-7">244 336 16921 0 0,'3'-4'-166'0'0,"8"-11"-609"0"0,0 0 1 0 0,16-15-1 0 0,44-40-2127 0 0,33-31-1501 0 0,-74 68 3201 0 0,-22 25 900 0 0,-1 0 0 0 0,1 0 1 0 0,13-10-1 0 0,-11 8 299 0 0,-8 9 51 0 0,-1 0 0 0 0,0-1 0 0 0,0 1 0 0 0,1 0 0 0 0,-1 0 0 0 0,0 0 0 0 0,1 0 0 0 0,-1 0-1 0 0,1 0 1 0 0,0 0 0 0 0,-1 0 0 0 0,1 1 0 0 0,0-1 0 0 0,-1 1 0 0 0,3-1 0 0 0,-2 1 810 0 0,-4 8 961 0 0,-1 3-1055 0 0,0-1 0 0 0,0 0 1 0 0,-1 0-1 0 0,-1 0 0 0 0,-5 9 0 0 0,-31 45 1367 0 0,21-34-1300 0 0,-33 39 117 0 0,-3 7-178 0 0,33-42-399 0 0</inkml:trace>
  <inkml:trace contextRef="#ctx0" brushRef="#br0" timeOffset="-9">396 360 17281 0 0,'116'-117'-2792'0'0,"-35"37"1292"0"0,-69 67 1292 0 0,-7 7 63 0 0,0 0 1 0 0,1 0-1 0 0,-1 1 0 0 0,1 0 0 0 0,0 0 0 0 0,1 1 1 0 0,-1-1-1 0 0,11-4 0 0 0,-16 9-222 0 0,-10 15 773 0 0,-34 38 2166 0 0,20-24-1013 0 0,-39 38-1 0 0,35-41-1135 0 0,-31 27 275 0 0,47-42-446 0 0,1-1-169 0 0</inkml:trace>
  <inkml:trace contextRef="#ctx0" brushRef="#br0" timeOffset="-11">411 360 18334 0 0,'16'-18'-504'0'0,"32"-27"-84"0"0,7-8-351 0 0,-37 35 658 0 0,45-52-1054 0 0,-30 35 758 0 0,0 1 258 0 0,-7 9-153 0 0,-25 24 296 0 0,-1 2 166 0 0,0 0 0 0 0,0 0 0 0 0,0 0 0 0 0,0 0 0 0 0,0 0 0 0 0,0 0 0 0 0,0 0 0 0 0,0 0 0 0 0,0 0 0 0 0,0 0 0 0 0,0-1 0 0 0,-1 1 0 0 0,1 0 0 0 0,0 0 0 0 0,-1 1 0 0 0,-22 37 1418 0 0,-1 0 0 0 0,-60 69 0 0 0,56-73-1104 0 0,-40 44 763 0 0</inkml:trace>
  <inkml:trace contextRef="#ctx0" brushRef="#br0" timeOffset="-13">478 377 19222 0 0,'2'-2'-22'0'0,"69"-71"-1171"0"0,18-21-87 0 0,-65 68 852 0 0,52-44 0 0 0,-66 62 341 0 0,18-12-348 0 0,-27 19 253 0 0,-8 17-324 0 0,3-8 798 0 0,-1 0 1 0 0,0 0-1 0 0,-11 12 1 0 0,-6 9 402 0 0,-38 52 592 0 0,-9 20-343 0 0,39-62-690 0 0</inkml:trace>
  <inkml:trace contextRef="#ctx0" brushRef="#br0" timeOffset="-15">557 393 17986 0 0,'32'-38'-483'0'0,"10"-8"98"0"0,4-6-62 0 0,37-44 239 0 0,-77 88 203 0 0,0 1 30 0 0,0-1 0 0 0,0 1-1 0 0,0 0 1 0 0,1 0 0 0 0,0 1 0 0 0,12-9-1 0 0,-16 16 39 0 0,-4 4-19 0 0,-2 4 35 0 0,-3 1 7 0 0,-1 0 0 0 0,0-1 0 0 0,0 0 0 0 0,-1 0 0 0 0,-12 10 0 0 0,11-9-12 0 0,-105 112 1069 0 0,54-56-614 0 0,57-62-498 0 0,-10 10 97 0 0</inkml:trace>
  <inkml:trace contextRef="#ctx0" brushRef="#br0" timeOffset="-17">560 393 18255 0 0,'51'-43'-592'0'0,"-26"21"400"0"0,43-26 0 0 0,-38 28 160 0 0,-3 2 11 0 0,1 2 0 0 0,43-19-1 0 0,-65 33 15 0 0,24-10 22 0 0,-28 12-21 0 0,0-1 0 0 0,0 1 0 0 0,-1-1 0 0 0,1 1 0 0 0,0 0 0 0 0,0 0 0 0 0,0 0 0 0 0,0 0 0 0 0,-1 0 0 0 0,1 0 0 0 0,0 1 0 0 0,0-1 0 0 0,0 0 0 0 0,1 1 0 0 0,-2 0-4 0 0,-1 0 1 0 0,1-1-1 0 0,-1 1 1 0 0,1-1 0 0 0,-1 1-1 0 0,1 0 1 0 0,-1-1-1 0 0,0 1 1 0 0,1 0-1 0 0,-1-1 1 0 0,0 1 0 0 0,0 0-1 0 0,1 0 1 0 0,-1-1-1 0 0,0 1 1 0 0,0 0 0 0 0,0 0-1 0 0,0-1 1 0 0,0 1-1 0 0,0 0 1 0 0,0 0 0 0 0,0 0-1 0 0,0-1 1 0 0,0 1-1 0 0,-1 0 1 0 0,1 0-1 0 0,0-1 1 0 0,-1 2 0 0 0,-9 22 104 0 0,2-10 68 0 0,-1 1-1 0 0,-1-1 0 0 0,0 0 1 0 0,-19 19-1 0 0,-61 59 550 0 0,48-48-345 0 0</inkml:trace>
  <inkml:trace contextRef="#ctx0" brushRef="#br0" timeOffset="-19">734 455 19522 0 0,'60'-53'-407'0'0,"-18"18"133"0"0,-31 26 213 0 0,13-12-117 0 0,1 1 1 0 0,1 1-1 0 0,33-18 1 0 0,8 2-614 0 0,-61 33 725 0 0,-5 2 65 0 0,-1-1 1 0 0,0 1 0 0 0,0 0-1 0 0,0 0 1 0 0,1 0 0 0 0,-1 0-1 0 0,0 0 1 0 0,0 0 0 0 0,0 0 0 0 0,1 0-1 0 0,-1 0 1 0 0,0 0 0 0 0,0 0-1 0 0,0 0 1 0 0,1 0 0 0 0,-1 0-1 0 0,0 1 1 0 0,0-1 0 0 0,0 0-1 0 0,0 0 1 0 0,1 0 0 0 0,-1 0 0 0 0,0 0-1 0 0,0 0 1 0 0,0 0 0 0 0,0 0-1 0 0,1 1 1 0 0,-1-1 0 0 0,0 0-1 0 0,0 0 1 0 0,0 0 0 0 0,0 0 0 0 0,0 1-1 0 0,0-1 1 0 0,0 0 0 0 0,1 0-1 0 0,-1 0 1 0 0,0 0 0 0 0,0 1-1 0 0,0-1 1 0 0,0 0 0 0 0,0 0-1 0 0,0 0 1 0 0,0 1 0 0 0,0-1 0 0 0,0 0-1 0 0,0 0 1 0 0,-1 7 13 0 0,0-4 24 0 0,0 1 0 0 0,-1 0 0 0 0,1-1 0 0 0,-1 1 0 0 0,1-1-1 0 0,-1 0 1 0 0,0 1 0 0 0,0-1 0 0 0,-1 0 0 0 0,-3 5 0 0 0,-7 7 205 0 0,-13 20 397 0 0,-1-1 0 0 0,-45 42-1 0 0,39-47-213 0 0</inkml:trace>
  <inkml:trace contextRef="#ctx0" brushRef="#br0" timeOffset="-21">854 466 20495 0 0,'12'-10'-32'0'0,"13"-13"-85"0"0,48-39-326 0 0,-28 25 158 0 0,18-13-126 0 0,-57 47 389 0 0,0-1 0 0 0,0 1 0 0 0,0 0-1 0 0,7-2 1 0 0,-9 4 19 0 0,-1 0 0 0 0,0 0 0 0 0,1 1 0 0 0,-1-1-1 0 0,1 0 1 0 0,-1 1 0 0 0,1 0 0 0 0,-1 0 0 0 0,6 1 0 0 0,-8-1-1 0 0,0 0 0 0 0,-1 0 0 0 0,1 0 0 0 0,0 1 0 0 0,-1-1 0 0 0,1 0 0 0 0,0 1 0 0 0,-1-1 0 0 0,1 0 0 0 0,-1 1 0 0 0,1-1 0 0 0,-1 1 0 0 0,1-1 0 0 0,-1 0 0 0 0,1 1 0 0 0,-1 0 0 0 0,1-1 0 0 0,-1 1 0 0 0,0-1 0 0 0,1 1 0 0 0,-1-1 0 0 0,0 1 0 0 0,1 1 0 0 0,-1-1-9 0 0,0 1 1 0 0,1 0-1 0 0,-1-1 0 0 0,0 1 1 0 0,0-1-1 0 0,-1 1 1 0 0,1-1-1 0 0,0 1 1 0 0,0-1-1 0 0,-1 3 1 0 0,-2 3-39 0 0,0 1 0 0 0,-1-1 0 0 0,-4 9 0 0 0,6-13 47 0 0,-3 4 20 0 0,0 0 1 0 0,-9 10-1 0 0,-9 12 121 0 0,16-18 82 0 0,-15 17 1 0 0,-1 1 114 0 0,-2 0 54 0 0</inkml:trace>
  <inkml:trace contextRef="#ctx0" brushRef="#br0" timeOffset="-23">1017 492 21062 0 0,'6'-6'-97'0'0,"17"-17"57"0"0,-11 10-3 0 0,2 0 0 0 0,20-15 1 0 0,10-4-490 0 0,-22 15 188 0 0,1 1-1 0 0,0 1 1 0 0,32-14-1 0 0,-31 24 199 0 0,-23 6 137 0 0,-1-1 1 0 0,0 1 0 0 0,1 0-1 0 0,-1 0 1 0 0,0 0 0 0 0,0 0-1 0 0,0-1 1 0 0,0 1 0 0 0,0 0-1 0 0,1 0 1 0 0,-1 0 0 0 0,-1 0-1 0 0,1 0 1 0 0,0-1 0 0 0,0 3-1 0 0,-3 3 49 0 0,0 1-1 0 0,0-1 0 0 0,0 0 1 0 0,-1 0-1 0 0,-7 10 1 0 0,-25 25 617 0 0,35-40-647 0 0,-47 45 735 0 0,21-22-363 0 0,13-18-189 0 0,14-6-191 0 0,0 0 0 0 0,0 0 0 0 0,1 0-1 0 0,-1 0 1 0 0,0 0 0 0 0,0 0 0 0 0,0 0 0 0 0,0 0-1 0 0,0 0 1 0 0,0 0 0 0 0,0-1 0 0 0,0 1-1 0 0,0 0 1 0 0,0 0 0 0 0,0 0 0 0 0,0 0 0 0 0,0 0-1 0 0,0 0 1 0 0,0 0 0 0 0,0 0 0 0 0,0 0 0 0 0,0 0-1 0 0,0-1 1 0 0,0 1 0 0 0,0 0 0 0 0,0 0 0 0 0,-1 0-1 0 0,1 0 1 0 0,0 0 0 0 0,0 0 0 0 0,0 0 0 0 0,0 0-1 0 0,0 0 1 0 0,0 0 0 0 0,0 0 0 0 0,0 0 0 0 0,0-1-1 0 0,0 1 1 0 0,0 0 0 0 0,0 0 0 0 0,0 0-1 0 0,0 0 1 0 0,-1 0 0 0 0,1 0 0 0 0,0 0 0 0 0,0 0-1 0 0,0 0 1 0 0,0 0 0 0 0,0 0 0 0 0,0 0 0 0 0,0 0-1 0 0,0 0 1 0 0,0 0 0 0 0,-1 0 0 0 0,1 0 0 0 0,0 0-1 0 0,0 0 1 0 0,5-5-10 0 0,62-54-156 0 0,-32 28-522 0 0,56-39 0 0 0,-89 69 665 0 0,1-1 0 0 0,0 1-1 0 0,-1-1 1 0 0,1 1 0 0 0,0 0-1 0 0,0 0 1 0 0,0 0 0 0 0,0 1-1 0 0,4-1 1 0 0,-6 1 11 0 0,0 0-1 0 0,-1 0 1 0 0,1 0-1 0 0,0 0 0 0 0,0 0 1 0 0,0 0-1 0 0,-1 0 1 0 0,1 0-1 0 0,0 0 1 0 0,0 1-1 0 0,0-1 1 0 0,-1 0-1 0 0,1 0 1 0 0,0 1-1 0 0,-1-1 1 0 0,1 1-1 0 0,0-1 0 0 0,-1 1 1 0 0,1-1-1 0 0,0 1 1 0 0,-1-1-1 0 0,1 1 1 0 0,-1-1-1 0 0,1 1 1 0 0,-1 0-1 0 0,1-1 1 0 0,-1 1-1 0 0,0 0 1 0 0,1-1-1 0 0,-1 1 0 0 0,0 0 1 0 0,1 0-1 0 0,-1-1 1 0 0,0 1-1 0 0,0 0 1 0 0,0 0-1 0 0,0 0 1 0 0,0 1-1 0 0,0 3 14 0 0,0 0 0 0 0,0 0-1 0 0,-1 0 1 0 0,0 0 0 0 0,0-1-1 0 0,-1 1 1 0 0,1 0 0 0 0,-1 0 0 0 0,0-1-1 0 0,-3 5 1 0 0,-5 10 338 0 0,-14 16 0 0 0,19-27-229 0 0,-2 2-10 0 0,0 0 1 0 0,0 0-1 0 0,-1-1 0 0 0,-1 0 0 0 0,1-1 1 0 0,-1 0-1 0 0,-1 0 0 0 0,-11 7 0 0 0,26-29-102 0 0,6-2-278 0 0,0 0 0 0 0,2 2-1 0 0,-1-1 1 0 0,2 2 0 0 0,0-1 0 0 0,28-20-1 0 0,-34 29 190 0 0,-5 2-1 0 0,0 1 1 0 0,0 0-1 0 0,0 0 0 0 0,0 0 1 0 0,0 0-1 0 0,0 0 0 0 0,1 1 1 0 0,-1 0-1 0 0,1-1 0 0 0,-1 1 1 0 0,1 0-1 0 0,6 0 1 0 0,-9 1-66 0 0,1 1-32 0 0,-2-1 183 0 0,0 0-1 0 0,0-1 1 0 0,0 1 0 0 0,1 0-1 0 0,-1 0 1 0 0,0 0-1 0 0,0 0 1 0 0,0 0 0 0 0,1 0-1 0 0,-1 0 1 0 0,0 0 0 0 0,0 0-1 0 0,0 1 1 0 0,1-1 0 0 0,-1 0-1 0 0,0 0 1 0 0,0 0 0 0 0,0 0-1 0 0,0 0 1 0 0,1 0 0 0 0,-1 0-1 0 0,0 0 1 0 0,0 0 0 0 0,0 1-1 0 0,0-1 1 0 0,0 0-1 0 0,1 0 1 0 0,-1 0 0 0 0,0 0-1 0 0,0 0 1 0 0,0 1 0 0 0,0-1-1 0 0,0 0 1 0 0,0 0 0 0 0,0 0-1 0 0,0 0 1 0 0,0 1 0 0 0,0-1-1 0 0,0 0 1 0 0,0 1 0 0 0,1 0 26 0 0,-1 1 0 0 0,0 0 0 0 0,0-1 1 0 0,0 1-1 0 0,0 0 0 0 0,0-1 0 0 0,0 1 1 0 0,0 0-1 0 0,0-1 0 0 0,-1 1 1 0 0,1 0-1 0 0,-1-1 0 0 0,0 1 0 0 0,1 0 1 0 0,-1-1-1 0 0,0 1 0 0 0,0-1 0 0 0,0 0 1 0 0,0 1-1 0 0,-1 1 0 0 0,1-2-183 0 0,0 1 0 0 0,-1-1 0 0 0,1 1 0 0 0,-1-1 1 0 0,1 0-1 0 0,-1 0 0 0 0,1 0 0 0 0,-3 2 0 0 0,3-3-195 0 0,0 0 1 0 0,1 1-1 0 0,-1-1 1 0 0,0 0-1 0 0,0 1 1 0 0,0-1-1 0 0,0 0 1 0 0,1 0-1 0 0,-1 0 0 0 0,0 0 1 0 0,0 0-1 0 0,0 0 1 0 0,0 0-1 0 0,1 0 1 0 0,-1 0-1 0 0,0 0 1 0 0,0-1-1 0 0,-1 1 1 0 0,-16-9-6831 0 0,9 6 5894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1.73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0 214 4231 0 0,'0'0'8600'0'0,"12"-7"-7056"0"0,-11 7-1505 0 0,0-1-1 0 0,0 0 0 0 0,0 0 0 0 0,0 0 0 0 0,0 1 1 0 0,1-1-1 0 0,-1 0 0 0 0,0 1 0 0 0,1-1 1 0 0,1 1-1 0 0,-1-1-17 0 0,0 0 1 0 0,0 1-1 0 0,0-1 1 0 0,0 0-1 0 0,0 0 0 0 0,0 0 1 0 0,2-2-1 0 0,58-40 299 0 0,-31 20-269 0 0,17-13-22 0 0,-22 15-771 0 0,-20 17 393 0 0,0 0-1 0 0,-1-1 0 0 0,1 0 0 0 0,-1 0 0 0 0,5-6 0 0 0,-3 2-336 0 0,-6 8 148 0 0,0 0-1 0 0,1-1 1 0 0,-1 1 0 0 0,0 0-1 0 0,0-1 1 0 0,0 1-1 0 0,-1-1 1 0 0,1 1 0 0 0,0-1-1 0 0,0 1 1 0 0,-1-1 0 0 0,1 0-1 0 0,-1 1 1 0 0,1-3 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3.27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27 74 6735 0 0,'0'0'520'0'0,"13"-7"599"0"0,-14 6-1115 0 0,1 0 1 0 0,0 0-1 0 0,0 0 0 0 0,-1 0 0 0 0,1 0 1 0 0,0 0-1 0 0,-1 0 0 0 0,1 0 0 0 0,-1 0 1 0 0,1 0-1 0 0,-1 1 0 0 0,1-1 0 0 0,-1 0 1 0 0,0 0-1 0 0,1 0 0 0 0,-1 1 0 0 0,0-1 1 0 0,0 0-1 0 0,0 1 0 0 0,-1-2 0 0 0,1 2 239 0 0,-21 6 4017 0 0,22-6-4218 0 0,0 0 0 0 0,0 0 0 0 0,-1 0 0 0 0,1 0 0 0 0,0 0 0 0 0,0 0 0 0 0,0 0 0 0 0,0 0 0 0 0,-1 0 0 0 0,1 0 1 0 0,0 0-1 0 0,0 1 0 0 0,0-1 0 0 0,0 0 0 0 0,0 0 0 0 0,-1 0 0 0 0,1 0 0 0 0,0 0 0 0 0,0 0 0 0 0,0 1 0 0 0,0-1 0 0 0,0 0 0 0 0,0 0 0 0 0,0 0 0 0 0,0 0 0 0 0,0 0 0 0 0,0 1 0 0 0,-1-1 0 0 0,1 0 1 0 0,0 0-1 0 0,0 0 0 0 0,0 0 0 0 0,0 1 0 0 0,0-1 0 0 0,0 0 0 0 0,0 0 0 0 0,0 0 0 0 0,0 0 0 0 0,0 1 0 0 0,1-1 0 0 0,-1 0 0 0 0,0 0 0 0 0,0 0 0 0 0,0 0 0 0 0,0 1 0 0 0,0-1 0 0 0,0 0 0 0 0,0 0 0 0 0,0 0 1 0 0,12 7 671 0 0,18 0-442 0 0,96 1 590 0 0,-114-7-787 0 0,1-2 1 0 0,24-2 0 0 0,-6-1-61 0 0,48-6-15 0 0,-35 3 0 0 0,0 0 0 0 0,35-3 0 0 0,63-9-169 0 0,-104 14-85 0 0,-14 2-510 0 0,39 0 1 0 0,24 1-5537 0 0,-82 2 5500 0 0,0-1 1 0 0,1 1 0 0 0,-1-1-1 0 0,6-1 1 0 0,17-2-2719 0 0,-6 5 2635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3.91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21 7167 0 0,'0'0'555'0'0,"0"-1"-363"0"0,0-4-187 0 0,0 5 151 0 0,0-1-1 0 0,0 0 0 0 0,0 1 0 0 0,0-1 0 0 0,0 1 0 0 0,0-1 0 0 0,0 0 1 0 0,0 1-1 0 0,0-1 0 0 0,0 1 0 0 0,0-1 0 0 0,1 0 0 0 0,-1 1 1 0 0,0-1-1 0 0,0 1 0 0 0,1-1 0 0 0,-1 1 0 0 0,0-1 0 0 0,1 1 1 0 0,-1-1-1 0 0,1 1 0 0 0,-1-1 0 0 0,0 1 0 0 0,2-1 0 0 0,-2 1-37 0 0,0 0-1 0 0,1 0 0 0 0,-1 0 1 0 0,0 0-1 0 0,1 0 1 0 0,-1-1-1 0 0,0 1 0 0 0,1 0 1 0 0,-1 0-1 0 0,0 1 0 0 0,1-1 1 0 0,-1 0-1 0 0,0 0 1 0 0,1 0-1 0 0,-1 0 0 0 0,0 0 1 0 0,1 0-1 0 0,-1 0 0 0 0,0 0 1 0 0,1 1-1 0 0,0 0 470 0 0,0-1-470 0 0,0 2 241 0 0,6 7 75 0 0,-1-1-372 0 0,2-1 1 0 0,-1 1-1 0 0,1-2 1 0 0,0 1 0 0 0,1-1-1 0 0,0 0 1 0 0,0-1-1 0 0,15 7 1 0 0,-2-3 92 0 0,-1-1 1 0 0,42 10-1 0 0,-32-12-1785 0 0,0-1 1 0 0,0-1-1 0 0,0-2 0 0 0,0-2 0 0 0,38-3 0 0 0,-65 3 1276 0 0,55-3-4769 0 0,-25 5 4140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5.06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24 2327 0 0,'9'-3'376'0'0,"9"-6"2215"0"0,-16 7-2232 0 0,1 1 0 0 0,-1 0 0 0 0,0-1 0 0 0,0 1 0 0 0,1 0 0 0 0,3-1 0 0 0,-4 2-220 0 0,0-1-1 0 0,1 1 1 0 0,-1 0 0 0 0,0-1-1 0 0,0 1 1 0 0,1 0-1 0 0,-1 1 1 0 0,0-1-1 0 0,1 0 1 0 0,-1 1-1 0 0,0-1 1 0 0,0 1-1 0 0,1-1 1 0 0,-1 1-1 0 0,0 0 1 0 0,0 0-1 0 0,0 0 1 0 0,0 0-1 0 0,0 1 1 0 0,0-1 0 0 0,0 0-1 0 0,2 3 1 0 0,-4-4-132 0 0,33 29 1571 0 0,-26-22-1336 0 0,1 0-1 0 0,16 12 0 0 0,13 6 225 0 0,-19-12-87 0 0,28 16 0 0 0,-39-26-307 0 0,32 17 208 0 0,57 22 0 0 0,-52-26-250 0 0,-15-5-293 0 0,58 15 0 0 0,-20-15-1828 0 0,-47-9 135 0 0,1-1 0 0 0,-1 0 1 0 0,21-3-1 0 0,4-2-1072 0 0,0 3 1858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5.67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8495 0 0,'27'48'2517'0'0,"62"83"0"0"0,-24-40-1455 0 0,-55-76-926 0 0,47 77-358 0 0,-52-81-477 0 0,1 0-1 0 0,0-1 1 0 0,1 0 0 0 0,1 0 0 0 0,13 14 0 0 0,-16-20 43 0 0,0 1 0 0 0,0-1 0 0 0,1 0 1 0 0,-1-1-1 0 0,1 1 0 0 0,0-1 0 0 0,0 0 0 0 0,0-1 0 0 0,0 1 0 0 0,1-1 0 0 0,12 3 0 0 0,2-2-772 0 0,0 1 880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6.28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8495 0 0,'0'0'6294'0'0,"2"2"-5802"0"0,55 44 1384 0 0,-32-24-1365 0 0,38 24 0 0 0,-55-41-527 0 0,0 0-1 0 0,1 0 1 0 0,0-1 0 0 0,0 0 0 0 0,0-1-1 0 0,1 0 1 0 0,-1 0 0 0 0,1-1 0 0 0,9 1 0 0 0,14-1-369 0 0,0-2 0 0 0,57-7 0 0 0,11-11-4099 0 0,-84 13 1073 0 0,27-12-1 0 0,-9 3-322 0 0,-5 5 2480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56.62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 0 5759 0 0,'0'0'6427'0'0,"-1"12"-2290"0"0,2-9-4088 0 0,0-1 0 0 0,1 1-1 0 0,-1 0 1 0 0,1 0 0 0 0,0-1 0 0 0,0 1-1 0 0,0-1 1 0 0,3 4 0 0 0,8 5-34 0 0,-9-10-15 0 0,0 0-2 0 0,14 8-387 0 0,-14-7 184 0 0,0 1 1 0 0,1-1-1 0 0,-1-1 1 0 0,0 1-1 0 0,1 0 1 0 0,-1-1-1 0 0,6 1 1 0 0,8 1-1099 0 0,-10-2-659 0 0,0 1-1 0 0,0-2 0 0 0,0 1 1 0 0,0-1-1 0 0,16-1 0 0 0,-11-2 843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1173 3335 0 0,'0'0'258'0'0,"0"0"-166"0"0,-1-3 1870 0 0,1 3-1912 0 0,0 0 0 0 0,0 0-1 0 0,0-1 1 0 0,1 1 0 0 0,-1 0-1 0 0,0 0 1 0 0,0 0 0 0 0,0-1-1 0 0,0 1 1 0 0,1 0 0 0 0,-1 0-1 0 0,0-1 1 0 0,0 1 0 0 0,0 0-1 0 0,0 0 1 0 0,0-1 0 0 0,0 1-1 0 0,0 0 1 0 0,0-1 0 0 0,0 1-1 0 0,0 0 1 0 0,0 0-1 0 0,0-1 1 0 0,0 1 0 0 0,0 0-1 0 0,0 0 1 0 0,0-1 0 0 0,0 1-1 0 0,0 0 1 0 0,0 0 0 0 0,0-1-1 0 0,-1 1 1 0 0,1-1 0 0 0,0 1-4 0 0,0 0 1 0 0,0 0-1 0 0,0 0 0 0 0,-1-1 1 0 0,1 1-1 0 0,0 0 1 0 0,0 0-1 0 0,0-1 1 0 0,0 1-1 0 0,0 0 1 0 0,0 0-1 0 0,0-1 1 0 0,0 1-1 0 0,0 0 0 0 0,0 0 1 0 0,0-1-1 0 0,0 1 1 0 0,0 0-1 0 0,0 0 1 0 0,0-1-1 0 0,0 1 1 0 0,0 0-1 0 0,1 0 0 0 0,-1-1 1 0 0,0 1-1 0 0,0 0 1 0 0,0 0-1 0 0,0 0 1 0 0,0-1-1 0 0,1 1 1 0 0,-1 0-1 0 0,2-22 1635 0 0,-3 6-691 0 0,1 12-834 0 0,0 1 1 0 0,1 0 0 0 0,-1 0-1 0 0,-1-1 1 0 0,1 1 0 0 0,-1-6-1 0 0,-1-18 452 0 0,2 25-580 0 0,0 0 1 0 0,0 0 0 0 0,0 0 0 0 0,-1 1 0 0 0,1-1-1 0 0,0 0 1 0 0,-1 0 0 0 0,0 0 0 0 0,1 0-1 0 0,-2-1 1 0 0,1 1 5 0 0,0 0-1 0 0,1 0 0 0 0,-1 1 0 0 0,1-1 1 0 0,-1 0-1 0 0,1 0 0 0 0,-1 0 0 0 0,1 1 1 0 0,0-1-1 0 0,0-2 0 0 0,0-1-6 0 0,0 1 0 0 0,-1 0-1 0 0,1 0 1 0 0,-1 0 0 0 0,0-1 0 0 0,-2-3-1 0 0,-1-9 27 0 0,-16-41 203 0 0,10 24-206 0 0,7 26-24 0 0,0-1 0 0 0,-2-12 0 0 0,3 16-17 0 0,1 0-1 0 0,0 1 1 0 0,-1-1-1 0 0,-3-6 0 0 0,3 7 43 0 0,0 0-1 0 0,0 0 0 0 0,1 0 1 0 0,-1-1-1 0 0,0-6 0 0 0,-6-17 14 0 0,-2 3-64 0 0,9 22 6 0 0,0 0-1 0 0,0 0 0 0 0,0 1 1 0 0,0-1-1 0 0,-1 0 0 0 0,1 0 0 0 0,-1 1 1 0 0,-3-5-1 0 0,-7-14 115 0 0,10 17-136 0 0,0-1-1 0 0,-1 1 1 0 0,1-1-1 0 0,-5-3 1 0 0,-7-15-54 0 0,7 13 111 0 0,-1-3 70 0 0,7 11-101 0 0,1 1 0 0 0,-1-1 0 0 0,0 1 0 0 0,0 0 0 0 0,0 0 0 0 0,0-1 0 0 0,0 1 0 0 0,0 0 0 0 0,-1-1 0 0 0,-7-8 56 0 0,0-1-56 0 0,-1-3 44 0 0,5 5-44 0 0,4 8-7 0 0,1 1 1 0 0,-1-1 0 0 0,1 0-1 0 0,-1 1 1 0 0,1-1-1 0 0,-1 0 1 0 0,1 0-1 0 0,0 1 1 0 0,-1-1 0 0 0,1 0-1 0 0,0 0 1 0 0,0 0-1 0 0,0 0 1 0 0,-1-1 0 0 0,1 1-4 0 0,-1 0 1 0 0,1-1 0 0 0,-1 1-1 0 0,0 0 1 0 0,0-1-1 0 0,1 1 1 0 0,-1 0 0 0 0,0 0-1 0 0,0 0 1 0 0,0-1 0 0 0,0 1-1 0 0,-1 0 1 0 0,1 0 0 0 0,-2-1-1 0 0,-9-10 17 0 0,2 2 119 0 0,9 9-128 0 0,1 0 0 0 0,-1 0 0 0 0,0 0-1 0 0,0 0 1 0 0,0 0 0 0 0,0 0 0 0 0,1 0 0 0 0,-1 0-1 0 0,0 0 1 0 0,1 0 0 0 0,-1-1 0 0 0,-1-1-7 0 0,1 1 0 0 0,-1-1 1 0 0,1 1-1 0 0,-1 0 1 0 0,0-1-1 0 0,0 1 1 0 0,-3-3-1 0 0,-11-14-2 0 0,15 17 8 0 0,0 0 0 0 0,-1 1 0 0 0,1-1 0 0 0,0 0 0 0 0,-1 1 0 0 0,1 0-1 0 0,-4-3 1 0 0,4 3 2 0 0,-1 0 0 0 0,1 0 0 0 0,0 0 1 0 0,-1-1-1 0 0,1 1 0 0 0,0 0 0 0 0,0-1 0 0 0,0 1 0 0 0,0-1 0 0 0,-1-2 0 0 0,-1 1 29 0 0,0 0 0 0 0,0 0 0 0 0,0 0 0 0 0,0 0 0 0 0,0 1-1 0 0,0-1 1 0 0,-1 1 0 0 0,-6-4 0 0 0,-81-34 394 0 0,85 37-391 0 0,-1 0-1 0 0,0-1 0 0 0,-10-9 0 0 0,1 2 7 0 0,9 7-47 0 0,6 3 0 0 0,0 1 0 0 0,0 0 0 0 0,0-1 0 0 0,0 1 0 0 0,1-1 0 0 0,-1 1 0 0 0,0-1 0 0 0,0 1 0 0 0,0-1 0 0 0,1 0 0 0 0,-1 1 0 0 0,0-1 0 0 0,1 0 0 0 0,-1 0 0 0 0,1 1 0 0 0,-1-1 0 0 0,1 0 0 0 0,-2-2 0 0 0,2 3 3 0 0,-1-1 0 0 0,1 0-1 0 0,-1 0 1 0 0,0 1-1 0 0,0-1 1 0 0,1 0 0 0 0,-1 1-1 0 0,0-1 1 0 0,0 1 0 0 0,0-1-1 0 0,0 1 1 0 0,0-1 0 0 0,0 1-1 0 0,0 0 1 0 0,-1-1-1 0 0,-11-5 20 0 0,-39-31 2 0 0,45 34 62 0 0,0 0-1 0 0,1 0 1 0 0,-13-4-1 0 0,5 3 4 0 0,10 2-91 0 0,-1 1-1 0 0,1-1 1 0 0,0 0 0 0 0,0 0 0 0 0,0-1-1 0 0,0 1 1 0 0,0-1 0 0 0,1 0 0 0 0,-5-5-1 0 0,-4-9-69 0 0,-2 9 72 0 0,5 3 0 0 0,-15-13 0 0 0,3 9 0 0 0,19 8 4 0 0,0-1 1 0 0,0 1 1 0 0,0-1-1 0 0,0 1 1 0 0,-1 0-1 0 0,1-1 1 0 0,0 1 0 0 0,0 0-1 0 0,-4-1 1 0 0,5 2 51 0 0,11-4-488 0 0,38-24 367 0 0,-11 4 32 0 0,6-4 0 0 0,-25 23 133 0 0,28-4 0 0 0,-42 9-87 0 0,-4-1 50 0 0,8 1 11 0 0,-5-1-71 0 0,8 0 72 0 0,1-3-39 0 0,4 2-24 0 0,-1 1-1 0 0,1 0 1 0 0,18 3-1 0 0,-31-2-8 0 0,9 1 61 0 0,0 1 1 0 0,1 0 0 0 0,18 6-1 0 0,-19-5-31 0 0,22 4 0 0 0,-30-6-21 0 0,0-1-1 0 0,0 1 1 0 0,0 0-1 0 0,0 0 0 0 0,0 0 1 0 0,6 4-1 0 0,19 5 29 0 0,4-1-41 0 0,-2 1 0 0 0,-29-9 0 0 0,24 11 192 0 0,-16-8-174 0 0,0 0 1 0 0,0 0-1 0 0,0 1 0 0 0,-1 1 0 0 0,0 0 1 0 0,14 10-1 0 0,-21-14-18 0 0,54 37 128 0 0,-52-35-128 0 0,1-1 0 0 0,-1 1 0 0 0,0 0 0 0 0,0 0 0 0 0,0 0-1 0 0,-1 1 1 0 0,1-1 0 0 0,-1 1 0 0 0,4 7 0 0 0,-2-4 16 0 0,0 1 1 0 0,1-1-1 0 0,12 13 0 0 0,-14-17-16 0 0,0 0 0 0 0,-1 1 0 0 0,0-1 0 0 0,4 7 0 0 0,7 17 0 0 0,-4-7 0 0 0,1-3 0 0 0,-2 3 0 0 0,3-3 0 0 0,1 0 0 0 0,-10-10 0 0 0,0 3 0 0 0,2-1 0 0 0,-4-9 0 0 0,-1 0 0 0 0,0 0 0 0 0,1 0 0 0 0,-1 0 0 0 0,1 0 0 0 0,-1 0 0 0 0,1 0 0 0 0,0 0 0 0 0,-1-1 0 0 0,1 1 0 0 0,1 1 0 0 0,-1-1 0 0 0,0 0 0 0 0,0 0 0 0 0,0 0 0 0 0,0 0 0 0 0,0 0 0 0 0,0 0 0 0 0,0 0 0 0 0,-1 0 0 0 0,1 0 0 0 0,0 0 0 0 0,0 3 0 0 0,2 0 0 0 0,3 9 0 0 0,-6-11 0 0 0,1 0 0 0 0,0 0 0 0 0,-1-1 0 0 0,1 1 0 0 0,0 0 0 0 0,0-1 0 0 0,2 3 0 0 0,0-1 0 0 0,-1 0 0 0 0,0 1 0 0 0,0-1 1 0 0,-1 0-1 0 0,1 0 0 0 0,1 6 0 0 0,8 14 191 0 0,0 1-191 0 0,1 1 34 0 0,-1-1-4 0 0,22 43-30 0 0,-32-63 8 0 0,1 0 0 0 0,0 0 0 0 0,-1 0 0 0 0,2 8 0 0 0,2 10 16 0 0,-2-15-12 0 0,-1 0 1 0 0,1 14-1 0 0,3 9 15 0 0,4 7-27 0 0,7 64 0 0 0,-12-61 0 0 0,3 0 0 0 0,0-1 0 0 0,19 49 0 0 0,-20-65 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5871 0 0,'0'0'451'0'0,"1"14"2684"0"0,0-3-2098 0 0,-1 0 0 0 0,-1 19 1 0 0,-1 1-385 0 0,1 3-18 0 0,0-14-60 0 0,3 28 0 0 0,-1-18-379 0 0,2 9 32 0 0,-2 2-36 0 0,9 50 336 0 0,-6-28-288 0 0,-3-54-223 0 0,-1 1-1 0 0,0 0 0 0 0,-1 13 1 0 0,-1 15-19 0 0,2-27 3 0 0,0-7 1 0 0,0-1 1 0 0,0 1-1 0 0,1-1 1 0 0,-1 1 0 0 0,1 3-1 0 0,2 22 142 0 0,-3-25-121 0 0,0 0 0 0 0,1 0 0 0 0,-1 0 0 0 0,1 0 0 0 0,-1-1-1 0 0,3 8 1 0 0,0 19-111 0 0,-2-26 88 0 0,0-1 0 0 0,0 1 0 0 0,-1 0 0 0 0,0 0 0 0 0,0-1 0 0 0,0 5 0 0 0,0-5 0 0 0,-1 1 0 0 0,1-1 0 0 0,1 1 0 0 0,-1-1 0 0 0,0 1 0 0 0,2 4 0 0 0,-1-5-22 0 0,0 1 1 0 0,0 0-1 0 0,-1 0 0 0 0,0 0 0 0 0,0 7 1 0 0,0-7 5 0 0,0-1 1 0 0,0 1 0 0 0,0 0 0 0 0,1-1-1 0 0,-1 1 1 0 0,2 4 0 0 0,2 3 56 0 0,-1 1 0 0 0,-1-1 0 0 0,2 20 0 0 0,-3-17 8 0 0,6 24-1 0 0,-4-9-17 0 0,-3-24-22 0 0,1 0-1 0 0,-1 0 0 0 0,3 10 0 0 0,1 9 56 0 0,-4-22-64 0 0,1 0 0 0 0,-1 1 0 0 0,1-1 0 0 0,-1 0 0 0 0,0 1 0 0 0,0-1 0 0 0,0 4 0 0 0,0-3 0 0 0,0-1 0 0 0,0 0 0 0 0,0 1 0 0 0,0-1 0 0 0,0 1 0 0 0,1-1 0 0 0,0 4 0 0 0,9 38 0 0 0,-6-35 0 0 0,-1-1 0 0 0,3 19 0 0 0,-5-22-8 0 0,0-3 20 0 0,-1 0 0 0 0,1 0 0 0 0,-1 1 0 0 0,0-1 0 0 0,0 0 0 0 0,0 0 0 0 0,0 0 0 0 0,0 1 0 0 0,-1 3 0 0 0,0-6-8 0 0,1 1 0 0 0,0-1 1 0 0,0 1-1 0 0,0-1 0 0 0,0 0 0 0 0,0 1 0 0 0,0-1 0 0 0,0 1 0 0 0,0-1 0 0 0,0 1 0 0 0,0-1 1 0 0,1 1-1 0 0,-1-1 0 0 0,0 0 0 0 0,0 1 0 0 0,0-1 0 0 0,0 1 0 0 0,1-1 0 0 0,-1 1 0 0 0,1-1-4 0 0,-1 1 0 0 0,0-1 0 0 0,0 1 0 0 0,1-1 0 0 0,-1 1 0 0 0,0-1 0 0 0,0 1 0 0 0,0-1 0 0 0,0 1-1 0 0,1-1 1 0 0,-1 1 0 0 0,0-1 0 0 0,0 1 0 0 0,0-1 0 0 0,0 1 0 0 0,0-1 0 0 0,0 1 0 0 0,0-1-1 0 0,-1 1 1 0 0,1 0 0 0 0,0 1 2 0 0,0 0 1 0 0,0-1-1 0 0,0 1 0 0 0,0 0 0 0 0,1-1 0 0 0,-1 1 0 0 0,0 0 0 0 0,1-1 1 0 0,-1 1-1 0 0,1 0 0 0 0,0-1 0 0 0,-1 1 0 0 0,1-1 0 0 0,1 1-1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5151 0 0,'4'1'2007'0'0,"-4"-1"-1914"0"0,0 0 0 0 0,0 0 0 0 0,-1 1 0 0 0,1-1 0 0 0,0 0-1 0 0,0 0 1 0 0,0 0 0 0 0,0 0 0 0 0,0 0 0 0 0,0 0 0 0 0,0 0 0 0 0,0 1 0 0 0,0-1 0 0 0,-1 0 0 0 0,1 0-1 0 0,0 0 1 0 0,0 0 0 0 0,0 0 0 0 0,0 1 0 0 0,0-1 0 0 0,0 0 0 0 0,0 0 0 0 0,0 0 0 0 0,0 0-1 0 0,0 1 1 0 0,0-1 0 0 0,0 0 0 0 0,0 0 0 0 0,0 0 0 0 0,0 0 0 0 0,0 0 0 0 0,0 1 0 0 0,1-1 0 0 0,-1 0-1 0 0,0 0 1 0 0,0 0 0 0 0,0 0 0 0 0,0 0 0 0 0,0 1 0 0 0,0-1 0 0 0,0 0 0 0 0,0 0 0 0 0,0 0 0 0 0,1 0-1 0 0,-1 0 1 0 0,0 0 0 0 0,0 0 0 0 0,0 0 0 0 0,0 3 60 0 0,0 0 1 0 0,0 0-1 0 0,0 0 0 0 0,-1 0 1 0 0,0 0-1 0 0,0 3 0 0 0,0 18 479 0 0,1 3-200 0 0,-2 4 32 0 0,3 0-290 0 0,-1 3-20 0 0,2 0-20 0 0,-1-18-108 0 0,0-14-18 0 0,-1 0 1 0 0,1 0-1 0 0,-1 0 0 0 0,0 0 1 0 0,0 0-1 0 0,0 0 1 0 0,0 3-1 0 0,0-3-2 0 0,0 0 0 0 0,0 0 0 0 0,0-1 0 0 0,0 1 0 0 0,0 0 0 0 0,0 0 0 0 0,1 0 0 0 0,0 3 0 0 0,3 11 4 0 0,-2 9 174 0 0,-1-13-117 0 0,-1 1-1 0 0,0 12 1 0 0,3 47-14 0 0,-3-59-10 0 0,0 0 0 0 0,3 18 0 0 0,-1-6 20 0 0,8 102 257 0 0,-8-114-320 0 0,-2-10 1 0 0,1-1 1 0 0,-1 0-1 0 0,0 0 0 0 0,1 0 1 0 0,-1 1-1 0 0,0-1 1 0 0,-1 3-1 0 0,1-1 43 0 0,-1 0 0 0 0,1-1 0 0 0,1 1 1 0 0,-1 0-1 0 0,0 0 0 0 0,1-1 0 0 0,1 6 0 0 0,-1-5-30 0 0,0 0-1 0 0,0 0 1 0 0,-1 0-1 0 0,0 0 1 0 0,1 0-1 0 0,-2 4 1 0 0,5 29 39 0 0,-4-23-53 0 0,1-11 0 0 0,-1 0 0 0 0,0 0 0 0 0,0 0 0 0 0,0 0 0 0 0,-2 5 0 0 0,3 10 0 0 0,-1-16 0 0 0,0 0 0 0 0,1 0 0 0 0,-1 0 0 0 0,0-1 0 0 0,0 1 0 0 0,0 0 0 0 0,-1 0 0 0 0,1 3 0 0 0,0 12 0 0 0,1-3 0 0 0,1 2 0 0 0,1 0 0 0 0,-1 0 0 0 0,-1-14 0 0 0,0 0 0 0 0,-1-1 0 0 0,0 1 0 0 0,1 0 0 0 0,-1 0 0 0 0,0 0 0 0 0,0 0 0 0 0,0 3 0 0 0,1 10-1 0 0,1 0 13 0 0,-2-14-7 0 0,0 0 1 0 0,1 1-1 0 0,-1-1 1 0 0,0 0-1 0 0,0 1 1 0 0,1-1-1 0 0,-1 0 1 0 0,0 0-1 0 0,2 3 1 0 0,-2-3-6 0 0,1 0 0 0 0,0 1-1 0 0,-1-1 1 0 0,0 0 0 0 0,1 1 0 0 0,-1-1 0 0 0,0 0 0 0 0,0 1-1 0 0,0 2 1 0 0,0-3 4 0 0,0 0 0 0 0,1-1 0 0 0,-1 1 0 0 0,0 0 0 0 0,0 0 0 0 0,0 0 0 0 0,0 0 0 0 0,1 0 0 0 0,-1 0 0 0 0,0 0 0 0 0,1-1 0 0 0,-1 1 0 0 0,2 1 0 0 0,-2-1 6 0 0,1 0 1 0 0,-1 0-1 0 0,1-1 1 0 0,-1 1-1 0 0,0 0 1 0 0,1 0-1 0 0,-1 0 1 0 0,0 0-1 0 0,0 0 1 0 0,1 0-1 0 0,-1 0 1 0 0,0 2-1 0 0,3 9 36 0 0,-3-11-45 0 0,1 0 1 0 0,-1 0 0 0 0,0 1-1 0 0,1-1 1 0 0,-1 0-1 0 0,0 0 1 0 0,0 0-1 0 0,1 0 1 0 0,-1 0-1 0 0,0 0 1 0 0,-1 2-1 0 0,5 24 10 0 0,1 1 28 0 0,2-7-34 0 0,1 7 308 0 0,-8-24-301 0 0,1 0 0 0 0,1-1 0 0 0,-1 1 0 0 0,0-1 0 0 0,1 0 0 0 0,2 5-2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02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0 383 6391 0 0,'0'0'4864'0'0,"16"-2"-2834"0"0,24-19 642 0 0,-24 10-2366 0 0,-9 7-190 0 0,-1 0 0 0 0,0 0-1 0 0,0 0 1 0 0,-1-1 0 0 0,7-6-1 0 0,-7 6-49 0 0,0 0 0 0 0,1 0-1 0 0,0 1 1 0 0,0 0 0 0 0,9-5-1 0 0,-13 7-31 0 0,0 1 0 0 0,1-1 0 0 0,-1 0 0 0 0,0 1 0 0 0,0-1 0 0 0,3-3 0 0 0,-3 3-4 0 0,0 0 0 0 0,0 0 0 0 0,0 0 0 0 0,0 0 0 0 0,1 0 0 0 0,3-1 0 0 0,33-23 546 0 0,-16 14-448 0 0,-21 11-105 0 0,0 0-1 0 0,-1 0 1 0 0,1 0-1 0 0,0 0 1 0 0,-1 0 0 0 0,0 0-1 0 0,1-1 1 0 0,-1 1-1 0 0,1-1 1 0 0,-1 1-1 0 0,1-3 1 0 0,12-10 154 0 0,2-5-113 0 0,13-4 404 0 0,-27 21-356 0 0,1 0-1 0 0,-1 0 0 0 0,0 0 1 0 0,0 0-1 0 0,0-1 0 0 0,3-3 1 0 0,6-8-152 0 0,-8 11 51 0 0,23-14 42 0 0,-1 3-15 0 0,-21 11-15 0 0,0 1 0 0 0,0 0 1 0 0,0 0-1 0 0,1 0 0 0 0,-1 0 0 0 0,7-1 0 0 0,27-12 136 0 0,-32 12-120 0 0,0 0 0 0 0,0 0 1 0 0,0 1-1 0 0,0 0 0 0 0,1 0 0 0 0,6-1 1 0 0,-1 2-50 0 0,2 0-40 0 0,0 0 0 0 0,23-6 1 0 0,-5-3 243 0 0,-29 8-142 0 0,0 1-1 0 0,0 0 1 0 0,1 0-1 0 0,-1 0 1 0 0,0 0-1 0 0,0 1 1 0 0,1-1-1 0 0,-1 1 1 0 0,6 0-1 0 0,19 8-245 0 0,-24-6 171 0 0,0-1-1 0 0,-1 0 1 0 0,1 0-1 0 0,0 0 0 0 0,0 0 1 0 0,0-1-1 0 0,-1 0 1 0 0,1 1-1 0 0,0-1 0 0 0,8-1 1 0 0,6 0 18 0 0,28 4 0 0 0,-26-1 4 0 0,9-2 1 0 0,-18-1 24 0 0,-1 1-1 0 0,1 1 1 0 0,-1 0-1 0 0,17 3 1 0 0,25 6 16 0 0,-24 0-158 0 0,5-2 269 0 0,-1 0 56 0 0,-31-8-207 0 0,0 0 1 0 0,0 0-1 0 0,0 0 1 0 0,0 0-1 0 0,0 0 1 0 0,0 0-1 0 0,1 1 1 0 0,-1-1-1 0 0,0 0 1 0 0,0 1-1 0 0,0-1 1 0 0,-1 1-1 0 0,1-1 1 0 0,0 1 0 0 0,0-1-1 0 0,0 1 1 0 0,0 0-1 0 0,0-1 1 0 0,-1 1-1 0 0,2 1 1 0 0,0 0-1 0 0,0 1 0 0 0,0-1 0 0 0,0 0-1 0 0,0 0 1 0 0,0 0 0 0 0,5 2 0 0 0,7 5 77 0 0,1 0 0 0 0,-1-2 0 0 0,2 0-1 0 0,29 10 1 0 0,-38-14-11 0 0,-1 1 0 0 0,1 0 1 0 0,8 7-1 0 0,-5-4 53 0 0,63 41-111 0 0,-66-43 6 0 0,-1 0-1 0 0,0 0 1 0 0,1 1-1 0 0,6 8 1 0 0,-10-10-13 0 0,1 0 0 0 0,-1 0 0 0 0,1 0 0 0 0,0-1 0 0 0,0 0 0 0 0,8 5 0 0 0,-7-5 3 0 0,-1 0 0 0 0,0 0 1 0 0,0 0-1 0 0,0 0 0 0 0,-1 1 1 0 0,4 3-1 0 0,-2-1 0 0 0,0-2 0 0 0,0 1 0 0 0,0-1-1 0 0,0 1 1 0 0,11 5 0 0 0,26 25-4 0 0,-32-29-9 0 0,-1 1 1 0 0,0 0-1 0 0,0 1 0 0 0,10 12 0 0 0,6 5-11 0 0,-10-6 20 0 0,3 1 0 0 0,37 28 64 0 0,-40-35 170 0 0,0 1 0 0 0,-1 0 0 0 0,15 20 0 0 0,-18-24-89 0 0,-9-9-194 0 0,0 1 0 0 0,-1-1 0 0 0,1 1 1 0 0,0-1-1 0 0,-1 1 0 0 0,1 0 0 0 0,-1 0 0 0 0,0-1 1 0 0,1 1-1 0 0,1 4 0 0 0,7 9 49 0 0,2 5 0 0 0,-11-18 13 0 0,0 1-1 0 0,1-1 0 0 0,-1 0 1 0 0,1 0-1 0 0,-1 1 0 0 0,1-1 1 0 0,3 3-1 0 0,8 10 52 0 0,0 3 0 0 0,1 4-1 0 0,-11-19-54 0 0,-1 0 0 0 0,1 1 0 0 0,-1-1 0 0 0,0 0 0 0 0,2 6 0 0 0,0-1-16 0 0,0 0 1 0 0,9 14-1 0 0,-5-10 15 0 0,-5-7-4 0 0,8 12-1 0 0,0 1-1 0 0,12 32 1 0 0,17 47-3 0 0,-25-60 13 0 0,-6-13 13 0 0,12 44-1 0 0,-3-29-25 0 0,16 43-35 0 0,-8-19 46 0 0,-23-55-11 0 0,0-1 0 0 0,0 0 0 0 0,5 10 0 0 0,-6-13 5 0 0,0 0 0 0 0,-1 0 0 0 0,0 0 1 0 0,0 0-1 0 0,0 0 0 0 0,0 8 0 0 0,-1-7 0 0 0,1 0 1 0 0,0 0 0 0 0,0-1-1 0 0,2 8 1 0 0,2 11-6 0 0,-5-20 0 0 0,0 1 0 0 0,1-1 0 0 0,-1 0 0 0 0,1 0 0 0 0,0 0 0 0 0,1 3 0 0 0,3 7 11 0 0,0 0-1 0 0,4 25 1 0 0,-1-6 34 0 0,-3-5 122 0 0,2 5-331 0 0,-3-15 121 0 0,-4-14 47 0 0,0-1-1 0 0,1 0 0 0 0,-1 1 1 0 0,1-1-1 0 0,-1 0 0 0 0,1 1 1 0 0,2 3-1 0 0,7 27-3 0 0,-4-17-24 0 0,7 28 1 0 0,-4-15 6 0 0,1 17-9 0 0,-7-32 13 0 0,0 0 1 0 0,6 16-1 0 0,0 8 13 0 0,-4-11 0 0 0,-5-21 0 0 0,1 0 0 0 0,0 0 0 0 0,4 12 0 0 0,-1-4 66 0 0,0 1 1 0 0,4 28-1 0 0,-7-33-115 0 0,1 0 1 0 0,4 18 0 0 0,-1-1-62 0 0,-2 1 52 0 0,-1-8-71 0 0,6 26-1 0 0,-5-33 149 0 0,-1 1 1 0 0,0-1-1 0 0,-1 0 1 0 0,0 1 0 0 0,-2 13-1 0 0,-1 79-152 0 0,2-96 127 0 0,0 1 1 0 0,0 0-1 0 0,-1 0 1 0 0,0-1-1 0 0,-4 15 0 0 0,2-13-24 0 0,-2 11 24 0 0,-2 25 1 0 0,-3-3 5 0 0,5-21-3 0 0,3-16 0 0 0,0-1 0 0 0,0 0-1 0 0,-6 12 1 0 0,7-15 3 0 0,-1 0 0 0 0,-5 27 0 0 0,6-26 1 0 0,0 1 1 0 0,0-1 0 0 0,-1 0 0 0 0,1 0 0 0 0,-5 10 0 0 0,-1 17 51 0 0,6-26-47 0 0,-6 30 77 0 0,0-26-25 0 0,5-7-56 0 0,0 0 1 0 0,0 0 0 0 0,0 0-1 0 0,0 0 1 0 0,0 1 0 0 0,0-1-1 0 0,-1 7 1 0 0,-9 13-71 0 0,12-23 0 0 0,-6 17 271 0 0,5-14-188 0 0,-9 12-17 0 0,9-13 2 0 0,-1-1 16 0 0,-9 19 43 0 0,-7 20-6 0 0,15-32-47 0 0,2-6-2 0 0,0 1-1 0 0,0 0 1 0 0,0-1-1 0 0,-1 1 1 0 0,1-1-1 0 0,-1 0 1 0 0,0 1-1 0 0,1-1 1 0 0,-1 0-1 0 0,0 0 1 0 0,-3 3-1 0 0,-14 18 127 0 0,0 3-36 0 0,-11 10-262 0 0,26-32 168 0 0,1 0 0 0 0,1-2-4 0 0,1 0-1 0 0,-1 1 1 0 0,0-1-1 0 0,1 0 0 0 0,0 1 1 0 0,0-1-1 0 0,0 1 1 0 0,-2 4-1 0 0,-6 22-18 0 0,4-18-52 0 0,5-11-14 0 0,-8-16-4027 0 0,5 9 1295 0 0,1-1 0 0 0,0 1-1 0 0,1-1 1 0 0,0 0 0 0 0,-1-8-1 0 0,1 1 1382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7631 0 0,'0'0'583'0'0,"-5"15"562"0"0,4-12-1070 0 0,0-1 0 0 0,0 1-1 0 0,0-1 1 0 0,0 1 0 0 0,1-1 0 0 0,-2 5-1 0 0,2-5-2 0 0,0 0 0 0 0,-1 1-1 0 0,0-1 1 0 0,1 0 0 0 0,-1 0-1 0 0,0 0 1 0 0,0 1 0 0 0,-2 2-1 0 0,0 0 145 0 0,1 0 0 0 0,0 0 0 0 0,0 0-1 0 0,-2 10 1 0 0,-6 15 930 0 0,6-19-848 0 0,1-1 1 0 0,-3 18-1 0 0,-6 18 249 0 0,0 8 110 0 0,3 3-381 0 0,-1 1 86 0 0,7-34-132 0 0,-1 5 9 0 0,0 21 13 0 0,2 0-135 0 0,3-35 4 0 0,-3 27 0 0 0,0 9 85 0 0,1 2-206 0 0,-3-5 80 0 0,2-27 18 0 0,1-18-87 0 0,1 0 0 0 0,-1 0 0 0 0,1 0 1 0 0,0 0-1 0 0,0-1 0 0 0,0 6 0 0 0,1 39 64 0 0,-2 2 42 0 0,-1 1-117 0 0,2-3 0 0 0,1-30 0 0 0,1 7 0 0 0,3 12 20 0 0,-3-15 211 0 0,0-4-116 0 0,2 22-12 0 0,-4-31-104 0 0,1 1-1 0 0,3 17 0 0 0,4 13 2 0 0,-5-29-2 0 0,0-1-1 0 0,-1 1 1 0 0,2 10 0 0 0,3 15 110 0 0,0 6 113 0 0,10 36-45 0 0,-15-68-160 0 0,0-1-1 0 0,0 0 0 0 0,0 13 0 0 0,2 8 4 0 0,0 7 90 0 0,-4-26-65 0 0,1 0-1 0 0,5 18 1 0 0,5 19 187 0 0,-8-30-59 0 0,7 21-26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0,'2'3'6745'0'0,"4"11"-5618"0"0,-1 21 671 0 0,0 4-717 0 0,11 32 48 0 0,-11-45-803 0 0,16 49-1 0 0,-19-65-286 0 0,0 1 1 0 0,1 18-1 0 0,-3-28-40 0 0,4 34 167 0 0,9 41-1 0 0,-9-39-48 0 0,-3-32-109 0 0,0 0 0 0 0,0 0 0 0 0,-1 11 0 0 0,0-11 0 0 0,0 0 0 0 0,1 1 0 0 0,1 9 0 0 0,1-4 6 0 0,-1 1 0 0 0,-1-1-1 0 0,1 14 1 0 0,2 17 198 0 0,-2-16-157 0 0,-2-20-42 0 0,0-1-1 0 0,0 1 0 0 0,1-1 1 0 0,2 8-1 0 0,-1 18-1 0 0,3 30 426 0 0,-4-50-429 0 0,2 6 64 0 0,-2-14-49 0 0,0 0-1 0 0,0 0 1 0 0,-1 0-1 0 0,1 0 1 0 0,-1 1-1 0 0,0 5 1 0 0,0-6-20 0 0,0 0 1 0 0,0 0 0 0 0,0 1-1 0 0,1-1 1 0 0,-1 0 0 0 0,1 0-1 0 0,1 5 1 0 0,-1-5 13 0 0,0 1 1 0 0,0 0-1 0 0,0 0 0 0 0,0 0 1 0 0,-1 0-1 0 0,0 0 0 0 0,0 7 1 0 0,0-7-11 0 0,0 0 0 0 0,0 1 0 0 0,0-1 0 0 0,1 1 0 0 0,1 7 0 0 0,0-6-7 0 0,-1 1 0 0 0,0-1 0 0 0,0 0 0 0 0,0 0 0 0 0,-1 1 0 0 0,0-1 0 0 0,-1 8 0 0 0,0 9 11 0 0,4 7 53 0 0,-2-1-6 0 0,0-24-59 0 0,-1 1 0 0 0,1-1 0 0 0,-1 0 0 0 0,-1 7 0 0 0,1-5 0 0 0,-1 0-1 0 0,2 0 1 0 0,-1 0-1 0 0,2 10 1 0 0,0-9 23 0 0,-2 0-1 0 0,1 0 1 0 0,-1 10 0 0 0,0 10 93 0 0,1-23-116 0 0,-1 0 1 0 0,0-1 0 0 0,0 1 0 0 0,0 0-1 0 0,0-1 1 0 0,-1 1 0 0 0,0-1-1 0 0,-1 6 1 0 0,1-8 9 0 0,1 0-1 0 0,-1 1 0 0 0,1-1 1 0 0,0 0-1 0 0,0 0 0 0 0,0 1 1 0 0,0-1-1 0 0,0 0 1 0 0,1 0-1 0 0,-1 1 0 0 0,2 2 1 0 0,-2-3-3 0 0,1 1 0 0 0,-1-1-1 0 0,1 0 1 0 0,-1 0 0 0 0,0 1 0 0 0,1-1 0 0 0,-1 0 0 0 0,-1 1 0 0 0,1-1 0 0 0,0 0 0 0 0,0 0 0 0 0,-2 5 0 0 0,1-4-13 0 0,0 0 1 0 0,0 0 0 0 0,1 1 0 0 0,-1-1 0 0 0,1 0 0 0 0,0 0 0 0 0,0 1-1 0 0,0-1 1 0 0,0 0 0 0 0,0 1 0 0 0,2 5 0 0 0,1 16 6 0 0,-2-12 0 0 0,0-12 0 0 0,-1 1 0 0 0,0-1 0 0 0,0 1 0 0 0,1-1 0 0 0,-1 1 0 0 0,0-1 0 0 0,-1 0 0 0 0,1 1 0 0 0,0-1 0 0 0,0 1 0 0 0,-1-1 0 0 0,1 0 0 0 0,-1 2 0 0 0,0 2 0 0 0,1-1 0 0 0,0 1 0 0 0,0 0 0 0 0,0-1 0 0 0,0 1 0 0 0,2 6 0 0 0,0 23 0 0 0,-2-32 0 0 0,1-1 0 0 0,-1 1 0 0 0,0 0 0 0 0,0-1 0 0 0,0 1 0 0 0,-1 0-1 0 0,1-1 1 0 0,-1 4 0 0 0,-1 9 12 0 0,0 23 41 0 0,0-21-53 0 0,1-14 0 0 0,1 0 0 0 0,-1 0 0 0 0,1 0 0 0 0,0-1 0 0 0,0 1 0 0 0,0 0 0 0 0,0 0 0 0 0,0 0 0 0 0,0 0 0 0 0,0 0 0 0 0,2 2 0 0 0,1 36-96 0 0,-2-19-117 0 0,-1-4 241 0 0,0 14 331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1983 0 0,'1'15'2984'0'0,"-3"23"2389"0"0,0 4-4186 0 0,-1 40 533 0 0,-1-36-1300 0 0,2-1-1 0 0,2 0 0 0 0,9 66 1 0 0,-7-41-115 0 0,-2-13-104 0 0,3 18-201 0 0,1-12 109 0 0,1 2 229 0 0,-5 72-1 0 0,2-29-161 0 0,0-64 128 0 0,7 97 16 0 0,-6-106-223 0 0,2 52-50 0 0,0-21 8 0 0,-2-46-46 0 0,19 192 2 0 0,-19-185 10 0 0,0-2-8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6159 0 0,'0'0'472'0'0,"15"6"3160"0"0,-5-6-2762 0 0,1-1-578 0 0,0 1 0 0 0,0 0 1 0 0,0 1-1 0 0,-1 0 0 0 0,1 1 0 0 0,0 0 1 0 0,-1 1-1 0 0,1 0 0 0 0,11 5 0 0 0,33 17 252 0 0,29 15 391 0 0,-64-27-737 0 0,37 29 1 0 0,-23-16-124 0 0,-25-19-11 0 0,-1 0-1 0 0,9 11 1 0 0,12 10 13 0 0,3 3 136 0 0,-16-17-85 0 0,20 21-1 0 0,-21-19-94 0 0,-2-3 4 0 0,-1 0-1 0 0,-1 1 1 0 0,0 1 0 0 0,-1 0-1 0 0,0 0 1 0 0,8 21-1 0 0,0-2-25 0 0,-15-26 6 0 0,1 1 1 0 0,0-1-1 0 0,7 11 1 0 0,-6-11-7 0 0,0 0 1 0 0,0 1 0 0 0,3 10 0 0 0,-2-7-12 0 0,0 6 11 0 0,7 14 42 0 0,-12-26-53 0 0,1-1 0 0 0,0 1 0 0 0,4 8 0 0 0,-4-10 0 0 0,0 1 0 0 0,0-1 0 0 0,0 1 0 0 0,-1 0 0 0 0,2 8 0 0 0,2 2 0 0 0,0 2 0 0 0,-3 23 0 0 0,-2-38 18 0 0,0 0 0 0 0,0 1 1 0 0,1-1-1 0 0,-1 0 0 0 0,1 0 0 0 0,-1 1 0 0 0,2 1 0 0 0,2 16 165 0 0,-4-17-166 0 0,0 0 0 0 0,1 0-1 0 0,0-1 1 0 0,-1 1-1 0 0,1 0 1 0 0,1 3 0 0 0,4 14-22 0 0,1 4 3 0 0,0-1 58 0 0,-5-15-54 0 0,0 0 1 0 0,0 0 0 0 0,5 10 0 0 0,-3-10-3 0 0,-1 0 0 0 0,-1 1-1 0 0,3 8 1 0 0,-3-4 0 0 0,9 22 0 0 0,-2-8 0 0 0,-8-22-57 0 0,1 1-1 0 0,0-1 0 0 0,0 0 1 0 0,0 0 30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 7687 0 0,'0'0'1067'0'0,"-5"-1"-96"0"0,3 1-816 0 0,1 0 0 0 0,-1 0 0 0 0,1 0 0 0 0,-1 0 0 0 0,0 0 0 0 0,1 0 0 0 0,-1 1 0 0 0,1-1 0 0 0,-1 1 0 0 0,1-1 0 0 0,-1 1 0 0 0,1-1 0 0 0,0 1 0 0 0,-1 0 0 0 0,1 0 1 0 0,0 0-1 0 0,-1 0 0 0 0,1 0 0 0 0,0 0 0 0 0,-2 2 0 0 0,-9 6 823 0 0,10-8-933 0 0,1 0 0 0 0,-1 0-1 0 0,1 0 1 0 0,0 1 0 0 0,0-1-1 0 0,-1 0 1 0 0,1 1 0 0 0,0-1 0 0 0,0 1-1 0 0,0-1 1 0 0,0 1 0 0 0,0 2-1 0 0,-9 24 362 0 0,4-12-241 0 0,-8 12 107 0 0,12-25-228 0 0,0 1 1 0 0,0 0-1 0 0,0 0 0 0 0,0-1 0 0 0,0 1 0 0 0,-4 3 0 0 0,3-4 13 0 0,0 1 0 0 0,0 0-1 0 0,0 0 1 0 0,-3 8-1 0 0,-9 18 220 0 0,-2 7-248 0 0,3-4 149 0 0,10-25-113 0 0,0 1 0 0 0,0-1-1 0 0,-2 14 1 0 0,-11 34 72 0 0,11-40-71 0 0,1 0 0 0 0,-3 21 0 0 0,5-25-26 0 0,0 0 0 0 0,-5 12 0 0 0,-2 9-39 0 0,-2 4 27 0 0,8-26-14 0 0,0-1-1 0 0,-3 15 0 0 0,-4 16 17 0 0,7-29-12 0 0,-4 24 1 0 0,6-26 2 0 0,-1 0 0 0 0,-6 19-1 0 0,-3 7 50 0 0,-3 3 123 0 0,3-2-128 0 0,6-20-56 0 0,5-15 14 0 0,0 1 0 0 0,0-1-1 0 0,1 1 1 0 0,-1 0 0 0 0,1-1 0 0 0,-1 4-1 0 0,-7 33 267 0 0,4-25-286 0 0,3-12 2 0 0,0-1 0 0 0,1 1 1 0 0,0-1-1 0 0,-1 1 0 0 0,1-1 0 0 0,0 1 0 0 0,-1-1 0 0 0,1 1 0 0 0,0-1 1 0 0,0 1-1 0 0,0-1 0 0 0,1 1 0 0 0,-1-1 0 0 0,1 3 0 0 0,-1-2-4 0 0,0 0 0 0 0,0 0 0 0 0,0 0 0 0 0,0 0 0 0 0,0 0 0 0 0,0 0 0 0 0,0 0 0 0 0,-1 3 0 0 0,-1 10 0 0 0,2-7 0 0 0,0 1 0 0 0,-1-1 0 0 0,-2 13 0 0 0,-1 12 0 0 0,2-18 9 0 0,1-13-1 0 0,0 1 0 0 0,1-1-1 0 0,0 1 1 0 0,0-1 0 0 0,-1 1 0 0 0,2 4 0 0 0,1 30-8 0 0,0 0 16 0 0,-2-20 89 0 0,0-15-97 0 0,-1 0 0 0 0,1 0 0 0 0,0 0-1 0 0,0 0 1 0 0,1 0 0 0 0,-1 0 0 0 0,0 0 0 0 0,1 2 0 0 0,0 0-8 0 0,0 0 0 0 0,-1-1 0 0 0,1 1 0 0 0,-1 0 0 0 0,0 0 0 0 0,0 0 0 0 0,0 0 0 0 0,-1 0 0 0 0,0 4 0 0 0,-1 22 0 0 0,1-12 26 0 0,1-15-21 0 0,0 0 1 0 0,-1 0-1 0 0,1 0 1 0 0,1 0-1 0 0,-1 0 1 0 0,1 3-1 0 0,0-1-5 0 0,-1 0 0 0 0,0 0 0 0 0,1 1 0 0 0,-2-1 0 0 0,1 0 0 0 0,-2 7 0 0 0,2-7 0 0 0,-1 1 0 0 0,1-1 0 0 0,-1 0 0 0 0,1 1 0 0 0,2 7 0 0 0,-2-10 0 0 0,0-1 0 0 0,0 1 0 0 0,0-1 0 0 0,0 1 0 0 0,0 0 0 0 0,-1 4 0 0 0,-1 10 0 0 0,1-6 16 0 0,1-10-13 0 0,0 1 1 0 0,0-1-1 0 0,0 0 0 0 0,0 1 0 0 0,0-1 0 0 0,0 0 1 0 0,0 0-1 0 0,0 1 0 0 0,1-1 0 0 0,-1 0 0 0 0,0 0 1 0 0,1 1-1 0 0,-1-1 0 0 0,2 2 0 0 0,-1-1 15 0 0,0 1-1 0 0,0 0 1 0 0,-1-1-1 0 0,1 1 1 0 0,-1-1-1 0 0,1 1 1 0 0,-1 0-1 0 0,0-1 1 0 0,0 1-1 0 0,0 0 1 0 0,0-1 0 0 0,-1 1-1 0 0,0 3 1 0 0,0 16 252 0 0,1-8-203 0 0,0 1 0 0 0,-1-1 0 0 0,-3 18 0 0 0,4-12 11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1744 13543 0 0,'1'-21'0'0'0,"0"12"-38"0"0,0-1 0 0 0,-1-13 0 0 0,-1 13-23 0 0,1 1-1 0 0,2-14 1 0 0,2-27 351 0 0,-4 45-290 0 0,0-5 0 0 0,1 1 0 0 0,1 0 0 0 0,-1 0 0 0 0,5-13 0 0 0,-4 16-6 0 0,-1 1-1 0 0,0-1 0 0 0,0 0 0 0 0,0 1 1 0 0,-1-8-1 0 0,3-16-17 0 0,3-5 54 0 0,0 0-1 0 0,0-50 0 0 0,-1 36-29 0 0,3-45-189 0 0,-7 70 304 0 0,7-35-1 0 0,-3 22-106 0 0,-3 19-3 0 0,1-2 69 0 0,0-31-1 0 0,1 1 439 0 0,1 3 96 0 0,-1 0-160 0 0,-4 42-404 0 0,1 0-1 0 0,-1 1 0 0 0,1-1 1 0 0,-1 1-1 0 0,3-7 0 0 0,1-8 129 0 0,1 0-69 0 0,-4 14-126 0 0,0 1 1 0 0,0 0 0 0 0,-1 0-1 0 0,1 0 1 0 0,0-7-1 0 0,0-35 158 0 0,0 39-120 0 0,-1 0 0 0 0,1 0 1 0 0,0 0-1 0 0,0 1 0 0 0,5-12 0 0 0,2-15-85 0 0,-7 29 69 0 0,-1 0-1 0 0,1 0 0 0 0,0 0 0 0 0,1 1 1 0 0,-1-1-1 0 0,3-5 0 0 0,4-6 2 0 0,-1-1 14 0 0,13-20-1 0 0,-13 23-3 0 0,0 0-1 0 0,-1-1 0 0 0,6-13 0 0 0,-9 18-9 0 0,0 1 0 0 0,1-1 0 0 0,6-8 0 0 0,8-17 0 0 0,-10 14 0 0 0,13-20 0 0 0,-10 20 0 0 0,25-60 28 0 0,-18 40 14 0 0,-12 24 106 0 0,4-8-3 0 0,10-14-452 0 0,-2 2 307 0 0,-3 5 0 0 0,-13 28 8 0 0,-1-1-1 0 0,0 1 0 0 0,0-1 0 0 0,0 1 1 0 0,0-1-1 0 0,0 1 0 0 0,0-1 0 0 0,-1 1 1 0 0,1-1-1 0 0,-1-3 0 0 0,0 5-61 0 0,1 1 1 0 0,-1-1-1 0 0,0 0 0 0 0,0 1 0 0 0,0-1 0 0 0,0 1 0 0 0,1-1 1 0 0,-1 0-1 0 0,0 1 0 0 0,1-1 0 0 0,-1 1 0 0 0,0-1 0 0 0,1 1 0 0 0,-1-1 1 0 0,1 1-1 0 0,-1-1 0 0 0,1 1 0 0 0,-1-1 0 0 0,1 1 0 0 0,-1 0 1 0 0,2-1-1 0 0,2-1-2899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1810 16188 0 0,'15'-77'579'0'0,"-6"23"-579"0"0,1 18 170 0 0,6-46-1 0 0,-6 45-105 0 0,-2 3-33 0 0,-6 28-27 0 0,0-1 1 0 0,-1 1-1 0 0,1-1 1 0 0,-1-9-1 0 0,4-7-4 0 0,0 4 0 0 0,-4 10 0 0 0,0 0 0 0 0,5-14 0 0 0,-3 13 0 0 0,-1 1 0 0 0,2-13 0 0 0,3-14 0 0 0,0 0 11 0 0,1 1 42 0 0,-3-5-53 0 0,1 3 11 0 0,-6 35-3 0 0,0 0 1 0 0,0 1-1 0 0,1-1 0 0 0,-1 1 1 0 0,0-1-1 0 0,1 0 0 0 0,0 1 1 0 0,-1-1-1 0 0,2-2 0 0 0,4-13 74 0 0,6-20-2 0 0,-12 36-80 0 0,0-1 0 0 0,1 1 0 0 0,-1 0 0 0 0,0 0 0 0 0,1 0 0 0 0,-1-1 0 0 0,1 1 0 0 0,-1 0 0 0 0,1 0 0 0 0,1-1 0 0 0,-2 1 0 0 0,1 0 1 0 0,-1 1-1 0 0,0-1 1 0 0,1 0-1 0 0,-1 1 1 0 0,0-1-1 0 0,1 0 1 0 0,-1 1-1 0 0,0-1 1 0 0,0 0-1 0 0,1 0 1 0 0,-1 1-1 0 0,0-1 1 0 0,0 0-1 0 0,0 0 1 0 0,0 1-1 0 0,0-1 1 0 0,0 0-1 0 0,0 0 1 0 0,-1 0-1 0 0,1 0 1 0 0,0-1 3 0 0,0 1-1 0 0,0 0 1 0 0,0 0-1 0 0,0 0 1 0 0,0-1 0 0 0,1 1-1 0 0,-1 0 1 0 0,0 0 0 0 0,1 0-1 0 0,-1 0 1 0 0,1 0-1 0 0,-1 0 1 0 0,1 0 0 0 0,0-1-1 0 0,4-10-4 0 0,2-1-1 0 0,-7 12 7 0 0,1 0 1 0 0,0 0-1 0 0,0 0 0 0 0,-1 0 1 0 0,1 0-1 0 0,-1 0 0 0 0,1 0 0 0 0,-1 0 1 0 0,1 0-1 0 0,-1 0 0 0 0,0-1 1 0 0,1 0-1 0 0,0-1 11 0 0,0 0 0 0 0,0 0 0 0 0,0 0 0 0 0,0 0 1 0 0,1 0-1 0 0,-1 0 0 0 0,1 1 0 0 0,0-1 0 0 0,0 1 0 0 0,4-5 0 0 0,10-16 76 0 0,-5 8-92 0 0,-1 2 0 0 0,14-12 0 0 0,-21 20 0 0 0,0 1 0 0 0,1-1 0 0 0,8-8 0 0 0,-8 9 0 0 0,0 0 0 0 0,0 0 0 0 0,0-1 0 0 0,4-7 0 0 0,36-56 0 0 0,-23 40 0 0 0,-19 25 0 0 0,1-1 0 0 0,0 0 0 0 0,-1 1 0 0 0,7-6 0 0 0,-7 6 0 0 0,1 0 0 0 0,0 0 0 0 0,-1 0 0 0 0,1 0 0 0 0,-1 0 0 0 0,3-6 0 0 0,6-5 0 0 0,-1 2 0 0 0,0-1 0 0 0,2-3 0 0 0,-12 15 0 0 0,1-1 0 0 0,0 1 0 0 0,0 0 0 0 0,0 0 0 0 0,0 0 0 0 0,0 0 0 0 0,0 0 0 0 0,0 0 0 0 0,3-2 0 0 0,7-9 0 0 0,6-9 0 0 0,6-5 175 0 0,-21 22-173 0 0,1 1 0 0 0,1-1 0 0 0,-1 0 0 0 0,0 1 0 0 0,5-4 1 0 0,2-1-59 0 0,53-46 9 0 0,-23 21 34 0 0,-31 27 50 0 0,4-5 52 0 0,7-9 193 0 0,-16 15-259 0 0,0 1 0 0 0,0-1-1 0 0,0 1 1 0 0,1-1 0 0 0,7-5-1 0 0,-7 6-20 0 0,1 0 0 0 0,-2 0-1 0 0,1-1 1 0 0,6-8-1 0 0,11-6-1 0 0,-11 10 9 0 0,-10 9-3 0 0,0-1 1 0 0,0 0 0 0 0,0 0-1 0 0,1 0 1 0 0,-1 1-1 0 0,0-1 1 0 0,0 0 0 0 0,0 0-1 0 0,1-2 1 0 0,6-5 82 0 0,-7 8-77 0 0,-1-1 0 0 0,1 1 0 0 0,0-1 0 0 0,0 0 0 0 0,-1 1 0 0 0,1-1 0 0 0,0 0 0 0 0,-1 0 0 0 0,1 1 0 0 0,-1-1 0 0 0,1 0 0 0 0,0-1 0 0 0,0 1-5 0 0,-1-1-1 0 0,1 1 1 0 0,0 0 0 0 0,0 0-1 0 0,0 0 1 0 0,0 0-1 0 0,0 0 1 0 0,0 0 0 0 0,2-1-1 0 0,8-9 3 0 0,14-11 55 0 0,-23 19-55 0 0,1 0 1 0 0,0 0 0 0 0,0 0-1 0 0,0 1 1 0 0,6-4 0 0 0,-5 3-11 0 0,-1 1 0 0 0,1-1 0 0 0,-1 0 0 0 0,5-5 0 0 0,-5 5 1 0 0,-1 1 0 0 0,1 0 0 0 0,-1 0 0 0 0,1 0 0 0 0,0 0 0 0 0,3-1 0 0 0,15-12 0 0 0,-5 0-1 0 0,-11 11 14 0 0,-1 0 0 0 0,0 0 0 0 0,0 0 0 0 0,3-5 0 0 0,11-7-13 0 0,7-3 0 0 0,-24 16 6 0 0,1 1 0 0 0,-1 0-1 0 0,1 0 1 0 0,0 0 0 0 0,0 1 0 0 0,0-1-1 0 0,0 0 1 0 0,0 1 0 0 0,0-1 0 0 0,0 1-1 0 0,1 0 1 0 0,2-2 0 0 0,10-7 47 0 0,-12 8-43 0 0,-1 1 0 0 0,0-1 0 0 0,0 0 0 0 0,0 0 0 0 0,0 0 0 0 0,0 0 0 0 0,2-4 0 0 0,8-3 124 0 0,-7 7-124 0 0,0 1-10 0 0,-5 0 0 0 0,4 0 0 0 0,2 2 0 0 0,-2-2 0 0 0,-4-2 0 0 0,2 2 0 0 0,-4 1 0 0 0,-2 1 0 0 0,1 3 0 0 0,3-1 3 0 0,-1 1 1 0 0,0-1-1 0 0,0 0 0 0 0,-1 1 0 0 0,1-1 1 0 0,-1 0-1 0 0,1 0 0 0 0,-5 6 0 0 0,-4 8 86 0 0,-5 7-15 0 0,8-11-74 0 0,6-12 0 0 0,0 0 0 0 0,0 0 0 0 0,0 1 0 0 0,0-1 0 0 0,0 1 0 0 0,1-1 0 0 0,-1 1 0 0 0,0-1 0 0 0,0 3 0 0 0,-5 11 2 0 0,5-14-9 0 0,0 0 1 0 0,0 0 0 0 0,1 1 0 0 0,-1-1 0 0 0,0 0 0 0 0,1 1 0 0 0,-1-1-1 0 0,1 1 1 0 0,-1 2 0 0 0,-8 24-6 0 0,4 0-52 0 0,-4 4 106 0 0,7-27-37 0 0,1 0-1 0 0,-1 1 0 0 0,1-1 1 0 0,-2 10-1 0 0,3-11-12 0 0,-1 0 1 0 0,0 0-1 0 0,0 0 0 0 0,-1 0 0 0 0,-1 4 0 0 0,-4 13-9 0 0,-11 33 17 0 0,15-38 0 0 0,-13 29 0 0 0,-11 22 0 0 0,23-54 0 0 0,-2 4 0 0 0,0 0 0 0 0,-1-1 0 0 0,0 0 0 0 0,-15 22 0 0 0,16-27 0 0 0,-3 3 0 0 0,-7 8 0 0 0,1-1 0 0 0,0 0 0 0 0,14-19 0 0 0,0-1 0 0 0,0 1 0 0 0,0 0 0 0 0,0-1 0 0 0,1 1 0 0 0,-1 0 0 0 0,0-1 0 0 0,1 1 0 0 0,-1 0 0 0 0,1 0 0 0 0,0-1 0 0 0,-1 5 0 0 0,1-4 0 0 0,0 0 0 0 0,0 0 0 0 0,-1 0 0 0 0,1 0 0 0 0,-1 0 0 0 0,1 0 0 0 0,-1 0 0 0 0,-1 2 0 0 0,1-3 0 0 0,0 1 0 0 0,0-1 0 0 0,0 0 0 0 0,0 1 0 0 0,1-1 0 0 0,-1 0 0 0 0,0 1 0 0 0,1-1 0 0 0,-1 1 0 0 0,1-1 0 0 0,0 1 0 0 0,-1 0 0 0 0,1-1 0 0 0,0 3 0 0 0,0-3 0 0 0,-1 0 0 0 0,1 1 0 0 0,0-1 0 0 0,-1 0 0 0 0,1 0 0 0 0,-1 1 0 0 0,1-1 0 0 0,-1 0 0 0 0,0 0 0 0 0,-1 2 0 0 0,-4 9 0 0 0,-8 18 92 0 0,-13 32 240 0 0,14-33-299 0 0,1-2-2 0 0,9-19-31 0 0,-1 0 0 0 0,1 0 0 0 0,-8 10 0 0 0,7-11 0 0 0,0 1 0 0 0,-6 15 0 0 0,-19 44 0 0 0,12-38 0 0 0,15-23 0 0 0,0-1 0 0 0,-1 0 0 0 0,0 0 0 0 0,-5 7 0 0 0,-7 12 0 0 0,-3 1 0 0 0,15-21 0 0 0,0 0 0 0 0,0 0 0 0 0,0 0 0 0 0,-3 7 0 0 0,-13 17 102 0 0,9-13 58 0 0,8-14-157 0 0,1 1-1 0 0,0 0 1 0 0,-1 0 0 0 0,1 0-1 0 0,0 0 1 0 0,0 0-1 0 0,-1 3 1 0 0,-8 11-198 0 0,9-15 184 0 0,0 1-1 0 0,0-1 0 0 0,0 1 1 0 0,0 0-1 0 0,0-1 1 0 0,0 1-1 0 0,0 0 1 0 0,-1 2-1 0 0,-10 30 66 0 0,11-32-53 0 0,1 0 0 0 0,-1 0 0 0 0,0 0 0 0 0,0 0 1 0 0,0 0-1 0 0,0 0 0 0 0,0-1 0 0 0,0 1 1 0 0,-2 2-1 0 0,-6 8 77 0 0,-9 23 34 0 0,10-20-112 0 0,-3 7 0 0 0,8-13-26 0 0,-1-1 0 0 0,-6 12 0 0 0,-6 15 22 0 0,15-30 35 0 0,-1-1 1 0 0,0 0 0 0 0,-1 0 0 0 0,1 0 0 0 0,-6 7-1 0 0,5-8-30 0 0,0 1 0 0 0,0 0-1 0 0,1 0 1 0 0,0 0 0 0 0,-3 6-1 0 0,-12 27 64 0 0,-14 56-64 0 0,6-24 0 0 0,1-15-72 0 0,22-51 72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7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1708 17151 0 0,'1'-2'4'0'0,"10"-37"-8"0"0,-9 28 4 0 0,1 0-1 0 0,6-12 1 0 0,4-19 55 0 0,-11 34-54 0 0,1 0 1 0 0,0 1 0 0 0,1-1 0 0 0,-1 1 0 0 0,6-9 0 0 0,9-19-3 0 0,-10 20 1 0 0,13-23 0 0 0,-2 6 0 0 0,15-30 0 0 0,17-32 0 0 0,-26 45 22 0 0,-14 29 10 0 0,0-1 0 0 0,7-22 0 0 0,12-34-22 0 0,4-8 238 0 0,-27 69-300 0 0,0-1 0 0 0,1 1-1 0 0,11-15 1 0 0,-3 2-135 0 0,9-17-270 0 0,18-32-136 0 0,25-15 436 0 0,-19 26 88 0 0,7-10 69 0 0,2-3 152 0 0,-41 58-126 0 0,2 1-1 0 0,21-21 1 0 0,27-29-119 0 0,-43 42 73 0 0,10-11 115 0 0,14-22-578 0 0,-31 42-493 0 0,-13 16 273 0 0,0 0 0 0 0,0 0 1 0 0,-1-1-1 0 0,0 1 0 0 0,4-8 0 0 0,2-3-1566 0 0,-7 11 1504 0 0,-1 1 0 0 0,1 0 1 0 0,0 0-1 0 0,-1-1 0 0 0,0 1 0 0 0,2-7 0 0 0,0 0-933 0 0,3 1 1044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8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5383 0 0,'0'4'7248'0'0,"-16"8"-4104"0"0,6-7-2504 0 0,9-4-584 0 0,-1 0-1 0 0,1-1 0 0 0,0 1 1 0 0,-1 0-1 0 0,1 0 1 0 0,0 0-1 0 0,-1 0 1 0 0,1 0-1 0 0,0 0 0 0 0,0 0 1 0 0,0 1-1 0 0,0-1 1 0 0,0 0-1 0 0,0 1 0 0 0,-1 1 1 0 0,-20 28 975 0 0,8-13-568 0 0,1-1-308 0 0,11-14-152 0 0,0 3 59 0 0,-2-1 1 0 0,1 1-1 0 0,-1-1 0 0 0,1 0 0 0 0,-9 9 0 0 0,0 0-170 0 0,11-12 88 0 0,0 0 1 0 0,0 0-1 0 0,-1-1 1 0 0,1 1 0 0 0,0 0-1 0 0,-1-1 1 0 0,-2 3-1 0 0,2-3 20 0 0,1 0 0 0 0,0 0 0 0 0,0 0 0 0 0,1 0 0 0 0,-1 0 0 0 0,0 0 0 0 0,0 1 0 0 0,0-1 0 0 0,1 0 0 0 0,-2 3 0 0 0,2-3 0 0 0,-1 1 0 0 0,0-1 0 0 0,1 1 0 0 0,-1-1 0 0 0,0 0 0 0 0,0 1 0 0 0,0-1 0 0 0,-2 2 0 0 0,2-1 0 0 0,0-1 0 0 0,0 1 0 0 0,0-1 0 0 0,0 1 0 0 0,0-1 0 0 0,0 1 0 0 0,0 0 0 0 0,1-1 0 0 0,-1 1 0 0 0,0 0 0 0 0,1 2 0 0 0,-3 4 0 0 0,-2 5 66 0 0,1-2 56 0 0,-1-1 0 0 0,-5 12 0 0 0,-4 8-57 0 0,12-24-69 0 0,-1 0-1 0 0,0 0 1 0 0,0 0-1 0 0,-4 6 1 0 0,-2 9 289 0 0,5-7-250 0 0,-14 35 146 0 0,13-37-106 0 0,1-1 0 0 0,-4 12-1 0 0,-6 20 140 0 0,12-39-212 0 0,0 1 1 0 0,1 0 0 0 0,0-1-1 0 0,-1 7 1 0 0,1-7-4 0 0,1 0 1 0 0,-1 0 0 0 0,0 0-1 0 0,0 0 1 0 0,-1-1 0 0 0,-2 6-1 0 0,-7 29 65 0 0,5-21-64 0 0,6-15 0 0 0,-1 0 0 0 0,1 0 0 0 0,-1 0 0 0 0,0 0 0 0 0,0 0 0 0 0,1 0 0 0 0,-3 2 0 0 0,2-2 14 0 0,0 0 0 0 0,0 0 0 0 0,1-1-1 0 0,-1 1 1 0 0,0 0 0 0 0,1 0 0 0 0,-1 0 0 0 0,1 3-1 0 0,-1-3 3 0 0,1 0 0 0 0,0 0 0 0 0,-1 0 0 0 0,1 0 0 0 0,-1 0-1 0 0,0 0 1 0 0,0-1 0 0 0,-1 4 0 0 0,1-3-7 0 0,0 0 0 0 0,0-1 0 0 0,0 1 0 0 0,0 0 0 0 0,1 0 0 0 0,-1 0 0 0 0,0 0 0 0 0,1 0 0 0 0,-1 2 0 0 0,-4 15 18 0 0,3-15-34 0 0,0-1 0 0 0,0 1 0 0 0,0 0-1 0 0,1 0 1 0 0,0 0 0 0 0,0 0 0 0 0,0 0 0 0 0,0 0-1 0 0,0 8 1 0 0,1-11 7 0 0,0 1 0 0 0,0-1 0 0 0,-1 1 0 0 0,1 0 0 0 0,-1-1 0 0 0,1 1 0 0 0,-1-1 0 0 0,0 1 0 0 0,-1 1 0 0 0,-3 13 0 0 0,-2 4 0 0 0,7-18 0 0 0,-1 1 0 0 0,1-1-1 0 0,-1 0 1 0 0,1 0 0 0 0,-1 0 0 0 0,0 1-1 0 0,-1 1 1 0 0,1-2 8 0 0,0 0 1 0 0,1 0-1 0 0,-1 0 0 0 0,0 0 0 0 0,1-1 0 0 0,0 1 1 0 0,-1 0-1 0 0,1 3 0 0 0,0-3-8 0 0,0-1 0 0 0,-1 1 0 0 0,1-1 0 0 0,0 1 0 0 0,-1-1 0 0 0,1 1 0 0 0,-1-1 0 0 0,0 1 0 0 0,0 1 0 0 0,0-2 0 0 0,0 1 0 0 0,0-1 0 0 0,1 0 0 0 0,-1 1 0 0 0,1-1 0 0 0,-1 1 0 0 0,1-1 0 0 0,0 0 0 0 0,-1 4 0 0 0,1-4 0 0 0,0 1 0 0 0,0-1 0 0 0,0 1 0 0 0,-1-1 0 0 0,1 0 0 0 0,-1 1 0 0 0,1-1 0 0 0,-1 1 0 0 0,0 0 0 0 0,-4 14 0 0 0,5-9 6 0 0,-1 0 0 0 0,0 0 0 0 0,-4 12 0 0 0,-2 17 34 0 0,3-18-40 0 0,4-13 26 0 0,0-1 0 0 0,-1 1 0 0 0,1 0 0 0 0,-1-1 0 0 0,-2 7 0 0 0,-1 14-6 0 0,-1 35 156 0 0,-4 43-40 0 0,6-60-200 0 0,3-36 71 0 0,0 11 34 0 0,-4 32-1 0 0,-3 18 264 0 0,6-34-283 0 0,2-28 1 0 0,-1 1-1 0 0,-1-1 0 0 0,1 1 1 0 0,-3 10-1 0 0,3-13-48 0 0,-1-1 1 0 0,1 0-1 0 0,0 1 0 0 0,0-1 0 0 0,1 5 1 0 0,-1 13-14 0 0,1 9 217 0 0,0-25-150 0 0,-1-1 0 0 0,1 0 0 0 0,-1 0-1 0 0,0 0 1 0 0,-1 0 0 0 0,1 0 0 0 0,-1 1 0 0 0,-1 5 0 0 0,1-7 5 0 0,1-1-1 0 0,0 1 1 0 0,-1-1 0 0 0,1 1-1 0 0,0-1 1 0 0,0 1 0 0 0,1 3-1 0 0,-1 21-127 0 0,0-6 96 0 0,0-18 0 0 0,0 0 0 0 0,1 0 0 0 0,-2 0 0 0 0,1 0 0 0 0,0 1 0 0 0,-1-1 0 0 0,0 5 0 0 0,0-6 1 0 0,1 0 0 0 0,-1 0 1 0 0,1 0-1 0 0,0 0 0 0 0,-1 0 0 0 0,1 0 0 0 0,0 0 0 0 0,1 0 1 0 0,-1 1-1 0 0,1 2 0 0 0,-1-3 3 0 0,1 0 0 0 0,-1 0 0 0 0,0 0 0 0 0,0 0 0 0 0,0 1 0 0 0,0-1 0 0 0,0 0-1 0 0,0 0 1 0 0,-1 0 0 0 0,1 0 0 0 0,-1 0 0 0 0,0 3 0 0 0,1-1-4 0 0,1-2 4 0 0,-1-1 0 0 0,0 0 0 0 0,1 0 0 0 0,-1 1 0 0 0,0-1 0 0 0,0 0 0 0 0,0 1 0 0 0,0-1 0 0 0,0 0 0 0 0,0 1 0 0 0,0-1 0 0 0,0 0 0 0 0,-1 1 0 0 0,1-1 0 0 0,-1 3 0 0 0,1-2-4 0 0,0 1-11 0 0,0-3-110 0 0,-6-31-10700 0 0,5 22 8293 0 0,0-1-1 0 0,0 0 0 0 0,2-10 0 0 0,1 6 1661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33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 6391 0 0,'0'2'175'0'0,"1"0"0"0"0,0 1 0 0 0,-1-1 0 0 0,1 0 0 0 0,-1 1 0 0 0,0-1-1 0 0,0 1 1 0 0,0-1 0 0 0,0 0 0 0 0,0 1 0 0 0,0-1 0 0 0,-1 1 0 0 0,0 2-1 0 0,-3 5 702 0 0,4-8-758 0 0,-1 0 0 0 0,1-1 1 0 0,-1 1-1 0 0,0 0 0 0 0,0-1 0 0 0,0 1 0 0 0,1 0 1 0 0,-2-1-1 0 0,1 1 0 0 0,-1 0 0 0 0,-24 36 1674 0 0,10-16-1218 0 0,-7 7-220 0 0,-7 4-249 0 0,18-19-71 0 0,-1-1 1 0 0,-16 13-1 0 0,22-20-880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0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3128 4975 0 0,'0'0'4062'0'0,"16"-3"-372"0"0,-11 1-3361 0 0,0 0 0 0 0,-1-1 1 0 0,1 0-1 0 0,0 0 0 0 0,-1 0 0 0 0,0 0 0 0 0,6-7 0 0 0,10-7 60 0 0,-18 16-348 0 0,0-1 0 0 0,0 0 0 0 0,-1 0 0 0 0,1 0 1 0 0,0 0-1 0 0,-1 0 0 0 0,0 0 0 0 0,0 0 0 0 0,1 0 0 0 0,-1-1 1 0 0,1-3-1 0 0,-1 4 30 0 0,0-1 1 0 0,0 0-1 0 0,0 1 1 0 0,1-1-1 0 0,-1 1 1 0 0,4-5-1 0 0,1 0 22 0 0,-1 0 0 0 0,0 0 0 0 0,0 0 0 0 0,7-14 0 0 0,9-15 130 0 0,-10 22-102 0 0,-8 10-36 0 0,1 0 0 0 0,-1 0 1 0 0,-1 0-1 0 0,1-1 0 0 0,4-8 0 0 0,14-19 91 0 0,-5 7-176 0 0,11-23 0 0 0,-19 34 54 0 0,-6 9-19 0 0,1 0 0 0 0,-1 1 0 0 0,0-1 0 0 0,-1 0 0 0 0,3-7 0 0 0,-3 6 15 0 0,1-1 0 0 0,1 1 1 0 0,-1 0-1 0 0,5-9 0 0 0,7-17 171 0 0,-1 5-82 0 0,7-39 187 0 0,-5 12-241 0 0,-5 30 173 0 0,5-31-70 0 0,-4 27-58 0 0,-1 5 20 0 0,-8 19-135 0 0,0 1 1 0 0,-1 0-1 0 0,1 0 0 0 0,-1-1 1 0 0,2-5-1 0 0,1-1-25 0 0,-3 10-7 0 0,-1-1 1 0 0,1 0-1 0 0,-1 0 1 0 0,1 1 0 0 0,-1-1-1 0 0,0 0 1 0 0,1 0-1 0 0,-1 0 1 0 0,0 0 0 0 0,0 1-1 0 0,1-1 1 0 0,-1 0 0 0 0,0-1-1 0 0,0 0 30 0 0,1-1-1 0 0,-1 1 0 0 0,1 0 0 0 0,0-1 1 0 0,0 1-1 0 0,0 0 0 0 0,0 0 1 0 0,0 0-1 0 0,0 0 0 0 0,1 0 1 0 0,1-2-1 0 0,-1 2 14 0 0,-1-1 0 0 0,1 1 0 0 0,-1 0 0 0 0,0-1 0 0 0,1 1 0 0 0,-1-1 0 0 0,0 0 0 0 0,0-2 0 0 0,1-3 31 0 0,-1 8-49 0 0,-1-1 1 0 0,0 0-1 0 0,0 0 0 0 0,0 1 0 0 0,1-1 0 0 0,-1 0 0 0 0,0 1 0 0 0,0-1 0 0 0,0 0 0 0 0,0 0 0 0 0,0 1 0 0 0,0-1 0 0 0,0 0 0 0 0,-1-1 0 0 0,7-23 72 0 0,-1 2-80 0 0,-4 18 0 0 0,0-1 0 0 0,0 1 0 0 0,0-1 0 0 0,1 1 0 0 0,0 0 0 0 0,3-7 0 0 0,5-14 64 0 0,-3 8 0 0 0,-1-3-64 0 0,2-3 0 0 0,0-3 0 0 0,10-24 64 0 0,-16 47-39 0 0,-1 1 0 0 0,0-1 1 0 0,1 1-1 0 0,-1-1 0 0 0,0-4 0 0 0,5-15 131 0 0,2-4-68 0 0,5-21-35 0 0,-7 20-53 0 0,2-5 0 0 0,-5 25 8 0 0,-1-1 0 0 0,1 1-1 0 0,0-10 1 0 0,6-21 41 0 0,2-7-74 0 0,-9 38 61 0 0,0 0 0 0 0,0 0 0 0 0,1-9-1 0 0,-2 9-4 0 0,0 0-1 0 0,1 0 1 0 0,3-8-1 0 0,-3 7-1 0 0,1 0-1 0 0,1-13 1 0 0,1-3 13 0 0,5-29 72 0 0,-7 36-42 0 0,0 0 1 0 0,8-23-1 0 0,-6 25-25 0 0,-1 0-1 0 0,2-22 1 0 0,-4 26-6 0 0,10-31-41 0 0,16-79 312 0 0,-24 104-308 0 0,-4 14-13 0 0,1 0 0 0 0,0 1 0 0 0,0-1 0 0 0,0 0 0 0 0,3-6-1 0 0,6-14-254 0 0,-3 1 555 0 0,-3 16-241 0 0,0 0 1 0 0,-1 0-1 0 0,1-1 0 0 0,2-11 1 0 0,-3 11 14 0 0,0 0 1 0 0,8-15-1 0 0,-5-2-65 0 0,-2 15 0 0 0,2-5 0 0 0,23-28 0 0 0,-19 21 0 0 0,-9 18 0 0 0,1 1 0 0 0,-1-1 0 0 0,1 1 0 0 0,-1-1 0 0 0,4-2 0 0 0,27-41 0 0 0,-27 40 0 0 0,31-56 0 0 0,-31 55 0 0 0,0 0 0 0 0,11-14 0 0 0,-3 5 0 0 0,33-45 0 0 0,50-65-264 0 0,-84 111 303 0 0,-9 14-19 0 0,-1-1 0 0 0,0 0 1 0 0,0 1-1 0 0,0-1 0 0 0,0 0 0 0 0,0 0 0 0 0,2-6 0 0 0,-3 6-20 0 0,1 0 0 0 0,0 1 0 0 0,0-1 0 0 0,0 0 0 0 0,0 0 0 0 0,1 1 0 0 0,-1 0 0 0 0,4-3 0 0 0,2-3 0 0 0,145-127 0 0 0,-97 84 0 0 0,-32 27 0 0 0,-7 6 0 0 0,-13 14 0 0 0,-1 1 0 0 0,0 0 0 0 0,0 1 0 0 0,0-1 0 0 0,0 1 0 0 0,0 0 0 0 0,7-3 0 0 0,8-8 0 0 0,-12 10-12 0 0,0 0 1 0 0,0 0-1 0 0,0-1 0 0 0,8-7 0 0 0,14-7-25 0 0,5-1 87 0 0,-12 7-34 0 0,34-15-1 0 0,-18 12-67 0 0,-19 7 13 0 0,0 1-1 0 0,23-6 1 0 0,-6 7 408 0 0,9 8-288 0 0,-33-1-35 0 0,0-1 0 0 0,0 0-1 0 0,11-1 1 0 0,66-2 18 0 0,-58 5-18 0 0,-22-1-30 0 0,0 0 1 0 0,0 0-1 0 0,0-1 1 0 0,9-1-1 0 0,27 1 22 0 0,6 1-12 0 0,-45-1-26 0 0,0 1 0 0 0,0-1 0 0 0,0 1 0 0 0,0 0 0 0 0,7 2 0 0 0,-1-1 0 0 0,-5 0 4 0 0,1-1 1 0 0,-1 0-1 0 0,1 0 0 0 0,0-1 1 0 0,-1 0-1 0 0,13-1 0 0 0,14 0 19 0 0,34 6 153 0 0,-20-1-37 0 0,-42-3-118 0 0,0-1-1 0 0,0 1 1 0 0,0 0-1 0 0,0 1 1 0 0,0-1 0 0 0,9 5-1 0 0,-9-3 14 0 0,1-1 1 0 0,-1 0-1 0 0,1 0 0 0 0,6 2 0 0 0,41 12 115 0 0,-52-15-153 0 0,2 0-38 0 0,0 1 0 0 0,0-1 0 0 0,0 0 0 0 0,1 0 0 0 0,-1 0 0 0 0,0 0 0 0 0,0-1 0 0 0,4 1-1 0 0,-6-19-4302 0 0,10-12-7959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1:33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0 6159 0 0,'0'0'736'0'0,"-7"10"1170"0"0,-11 17 740 0 0,-15 11-942 0 0,17-20-1257 0 0,-5 4-86 0 0,-9 7 79 0 0,29-28-538 0 0,0 0-1 0 0,0-1 0 0 0,0 1 1 0 0,1-1-1 0 0,-1 1 1 0 0,0 0-1 0 0,0-1 1 0 0,0 0-1 0 0,0 1 0 0 0,0-1 1 0 0,0 0-1 0 0,0 1 1 0 0,0-1-1 0 0,0 0 0 0 0,0 0 1 0 0,0 0-1 0 0,0 0 1 0 0,0 0-1 0 0,0 0 0 0 0,0 0 1 0 0,0 0-1 0 0,-2-1 1 0 0,0 1-1492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5815 0 0,'0'0'2562'0'0,"-8"15"92"0"0,6-14-2454 0 0,0-1 0 0 0,0 1 0 0 0,0 0-1 0 0,1-1 1 0 0,-1 1 0 0 0,0 0 0 0 0,0 0-1 0 0,1 1 1 0 0,-1-1 0 0 0,1 0 0 0 0,-1 0-1 0 0,1 1 1 0 0,-1-1 0 0 0,1 1 0 0 0,-2 2-1 0 0,2-2-88 0 0,0 0-1 0 0,-1 0 1 0 0,1-1-1 0 0,-1 1 1 0 0,1-1-1 0 0,-1 1 1 0 0,1-1 0 0 0,-1 1-1 0 0,0-1 1 0 0,0 0-1 0 0,-2 1 1 0 0,-10 8 253 0 0,-6 4 62 0 0,17-13-368 0 0,0 1 0 0 0,0 0 1 0 0,0-1-1 0 0,0 1 0 0 0,-3 4 0 0 0,4-4-26 0 0,0-1 1 0 0,1 0-1 0 0,-1 0 1 0 0,0 1-1 0 0,0-1 1 0 0,1 0-1 0 0,-1-1 1 0 0,-4 2-1 0 0,-17 10 198 0 0,11-5-268 0 0,11-7-168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1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5327 0 0,'-4'7'8920'0'0,"10"37"-7528"0"0,-5-36-1237 0 0,-1 0-1 0 0,1-1 0 0 0,3 12 1 0 0,1 10 75 0 0,-3-14-192 0 0,1 1-1 0 0,1-1 1 0 0,0 0 0 0 0,2 0-1 0 0,7 16 1 0 0,9 29 40 0 0,-12-40-1982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1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0 4975 0 0,'0'0'388'0'0,"1"16"2404"0"0,-2-13-2450 0 0,1 0 0 0 0,-1 0 0 0 0,0 0-1 0 0,0 0 1 0 0,0-1 0 0 0,0 1 0 0 0,0 0-1 0 0,-1-1 1 0 0,-2 5 0 0 0,-5 10 576 0 0,-4 3-125 0 0,3-6-544 0 0,-2 4-241 0 0,10-15 35 0 0,-1 1 1 0 0,1 0 0 0 0,-1 0 0 0 0,1 0 0 0 0,0 0-1 0 0,-2 7 1 0 0,2-4 101 0 0,-1 0-1 0 0,1-1 1 0 0,-6 10-1 0 0,4-11-320 0 0,1 1 1 0 0,1 1-1 0 0,-5 11 0 0 0,5-12-597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 5383 0 0,'0'0'2218'0'0,"-12"15"2740"0"0,11-15-4870 0 0,0 1 0 0 0,0 0 0 0 0,0 0 0 0 0,0 0 0 0 0,0 0 0 0 0,1 0 0 0 0,-1 0 0 0 0,0 0 1 0 0,1 1-1 0 0,-1-1 0 0 0,0 0 0 0 0,1 0 0 0 0,0 0 0 0 0,-1 3 0 0 0,-4 7 311 0 0,-10 18 363 0 0,12-23-644 0 0,0 1 0 0 0,-1-1 0 0 0,0 0 0 0 0,-5 8 0 0 0,-10 18 77 0 0,3-5-131 0 0,8-12 34 0 0,2-3-31 0 0,-4 12-499 0 0,7-14-429 0 0,3-9 721 0 0,0 0-1 0 0,0-1 1 0 0,0 1-1 0 0,-1 0 1 0 0,1 0-1 0 0,0-1 1 0 0,0 1-1 0 0,0 0 1 0 0,-1-1-1 0 0,1 1 1 0 0,0-1-1 0 0,-1 1 1 0 0,1 0-1 0 0,0-1 1 0 0,-1 1-1 0 0,0 0 1 0 0,-13 20-5987 0 0,8-16 4288 0 0,6-4 1577 0 0,-1-1 0 0 0,0 1 0 0 0,0 0-1 0 0,1-1 1 0 0,-1 1 0 0 0,0-1 0 0 0,0 1 0 0 0,0-1 0 0 0,0 1 0 0 0,0-1 0 0 0,0 0-1 0 0,1 1 1 0 0,-2-1 0 0 0,-1 2-53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3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6991 0 0,'0'0'3442'0'0,"4"14"-916"0"0,-4 3-1978 0 0,-1-1-1 0 0,-2 21 0 0 0,1-24-125 0 0,0 0 0 0 0,2 0 0 0 0,-1 0 0 0 0,4 26 0 0 0,-1-24-1029 0 0,-2-12 238 0 0,0 1 1 0 0,1-1-1 0 0,-1 1 0 0 0,1-1 1 0 0,0 1-1 0 0,0-1 0 0 0,0 0 1 0 0,1 1-1 0 0,-1-1 0 0 0,4 5 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 5639 0 0,'0'0'2587'0'0,"-16"11"1650"0"0,-6 4-2044 0 0,19-12-2061 0 0,-1-1 1 0 0,1 1-1 0 0,-1-1 1 0 0,1 0-1 0 0,-1 0 1 0 0,-4 2-1 0 0,3-2 1 0 0,-22 7 333 0 0,-26 5-1 0 0,46-13-500 0 0,1 1 0 0 0,0 0 0 0 0,0 0 0 0 0,0 1 0 0 0,-9 4 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5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0 3623 0 0,'0'0'9443'0'0,"-17"10"-7279"0"0,13-8-2003 0 0,1 0-1 0 0,-1-1 1 0 0,0 0 0 0 0,0 1 0 0 0,0-1-1 0 0,0-1 1 0 0,-7 2 0 0 0,-12 2 186 0 0,-57 11 337 0 0,76-14-672 0 0,-16 5 76 0 0,-42 6 0 0 0,60-12-529 0 0,-1 0 0 0 0,0 1-1 0 0,0-1 1 0 0,0 1 0 0 0,0 0-1 0 0,1 0 1 0 0,-5 2 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5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0 4231 0 0,'0'1'188'0'0,"1"-1"-1"0"0,-1 1 0 0 0,1-1 0 0 0,-1 1 0 0 0,1 0 0 0 0,-1-1 1 0 0,1 1-1 0 0,-1-1 0 0 0,0 1 0 0 0,1 0 0 0 0,-1-1 0 0 0,0 1 1 0 0,0 0-1 0 0,0-1 0 0 0,1 1 0 0 0,-1 0 0 0 0,0 0 0 0 0,0-1 1 0 0,0 1-1 0 0,0 0 0 0 0,0-1 0 0 0,0 1 0 0 0,0 0 1 0 0,0 0-1 0 0,-1-1 0 0 0,1 1 0 0 0,0 0 0 0 0,0-1 0 0 0,-1 1 1 0 0,1 0-1 0 0,0-1 0 0 0,-1 2 0 0 0,-17 26 997 0 0,8-14 213 0 0,-50 85 985 0 0,31-57-1887 0 0,24-34-482 0 0,0 0 1 0 0,0-1-1 0 0,-9 9 0 0 0,11-12-72 0 0,2-3-18 0 0,0 1 0 0 0,0-1-1 0 0,-1 0 1 0 0,1 0 0 0 0,0 0-1 0 0,0 1 1 0 0,-1-1 0 0 0,1-1 0 0 0,-3 3-1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0 7399 0 0,'0'0'1200'0'0,"-10"4"2816"0"0,8-2-3919 0 0,1-1 0 0 0,0 1 0 0 0,-1-1 0 0 0,1 0 0 0 0,-1 0-1 0 0,1 0 1 0 0,-1 1 0 0 0,1-2 0 0 0,-1 1 0 0 0,0 0 0 0 0,0 0 0 0 0,1 0-1 0 0,-1-1 1 0 0,0 1 0 0 0,0-1 0 0 0,-2 1 0 0 0,-35 2 795 0 0,15-2-336 0 0,12 1-490 0 0,0 0-1 0 0,0 0 1 0 0,0 1 0 0 0,0 1-1 0 0,0 0 1 0 0,1 0 0 0 0,-14 8-1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27:08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2641 2303 0 0,'0'0'3403'0'0,"3"-16"-1199"0"0,-3 15-2170 0 0,-1-1-1 0 0,1 1 1 0 0,-1 0 0 0 0,1 0-1 0 0,-1 0 1 0 0,1 0-1 0 0,0-1 1 0 0,-1 1 0 0 0,1 0-1 0 0,0 0 1 0 0,0-1-1 0 0,0 1 1 0 0,0-2 0 0 0,0 3-33 0 0,1-1 0 0 0,-1 1 0 0 0,0 0 0 0 0,0-1 0 0 0,0 1 0 0 0,1-1 0 0 0,-1 1 0 0 0,0 0 1 0 0,0-1-1 0 0,0 1 0 0 0,0-1 0 0 0,0 1 0 0 0,0-1 0 0 0,0 1 0 0 0,0-1 0 0 0,0 1 0 0 0,0 0 0 0 0,0-1 0 0 0,-1 1 1 0 0,1-1-1 0 0,0 1 0 0 0,0-1 0 0 0,0 1 0 0 0,0 0 0 0 0,-1-1 0 0 0,1 1 0 0 0,-1-1 0 0 0,0-3 55 0 0,1 2-42 0 0,0 2 2 0 0,0-1 1 0 0,0 1-1 0 0,0-1 1 0 0,0 1 0 0 0,0-1-1 0 0,0 0 1 0 0,0 1-1 0 0,-1-1 1 0 0,1 1-1 0 0,0-1 1 0 0,0 1 0 0 0,0-1-1 0 0,0 1 1 0 0,-1-1-1 0 0,1 1 1 0 0,0-1 0 0 0,-1 1-1 0 0,1-1 1 0 0,0 1-1 0 0,-1-1 1 0 0,1 1 0 0 0,0 0-1 0 0,-1-1 1 0 0,0 0-1 0 0,-8-19 344 0 0,5 11-315 0 0,3 8-44 0 0,1 1 0 0 0,0-1 0 0 0,0 1 0 0 0,0-1 0 0 0,0 1-1 0 0,0-1 1 0 0,-1 1 0 0 0,1-1 0 0 0,0 1 0 0 0,-1-1 0 0 0,1 1 0 0 0,0-1 0 0 0,-1 1 0 0 0,1 0 0 0 0,0-1 0 0 0,-1 1 0 0 0,1-1 0 0 0,-1 1 0 0 0,1 0-1 0 0,-1-1 1 0 0,0 0 42 0 0,1 0 0 0 0,-1 0-1 0 0,0 0 1 0 0,1 0-1 0 0,-1-1 1 0 0,1 1 0 0 0,0 0-1 0 0,-1 0 1 0 0,1 0 0 0 0,0-1-1 0 0,0 1 1 0 0,0 0 0 0 0,0 0-1 0 0,0-1 1 0 0,0 1-1 0 0,0 0 1 0 0,1-3 0 0 0,-1 2 31 0 0,0 0 0 0 0,0-1 0 0 0,0 1 0 0 0,0 0 0 0 0,0 0 0 0 0,-1-1 0 0 0,0-1 0 0 0,-2-6 210 0 0,-2-1-308 0 0,5 11 28 0 0,0-1 0 0 0,-1 1 0 0 0,1 0 0 0 0,-1-1 0 0 0,1 1 0 0 0,0-1 0 0 0,-1 1-1 0 0,1-1 1 0 0,0 1 0 0 0,0-1 0 0 0,-1 1 0 0 0,1-1 0 0 0,0 1 0 0 0,0-1 0 0 0,0 1 0 0 0,0-1 0 0 0,0 1-1 0 0,0-1 1 0 0,0 0 0 0 0,0 1 0 0 0,0-1 0 0 0,0 1 0 0 0,0-1 0 0 0,0 0 0 0 0,-7-7 672 0 0,6 5-667 0 0,1 0 1 0 0,-1 0-1 0 0,0 1 1 0 0,0-1-1 0 0,0 0 0 0 0,-1 1 1 0 0,1-1-1 0 0,0 0 1 0 0,-4-3-1 0 0,2-2-9 0 0,3 8 0 0 0,0-1 0 0 0,0 1 0 0 0,0-1 0 0 0,0 1 0 0 0,-1-1 0 0 0,1 1 0 0 0,0-1 0 0 0,0 1 0 0 0,0-1 0 0 0,-1 1 0 0 0,1-1 0 0 0,0 1 0 0 0,0-1 0 0 0,-1 1 0 0 0,1-1 0 0 0,0 1 0 0 0,-1-1 0 0 0,0 1-3 0 0,0-1-1 0 0,0 0 1 0 0,0 0-1 0 0,1 1 1 0 0,-1-1 0 0 0,0 0-1 0 0,1 0 1 0 0,-1 0-1 0 0,1 0 1 0 0,-1 0-1 0 0,1 0 1 0 0,-1 0-1 0 0,1 0 1 0 0,0 0-1 0 0,-1 0 1 0 0,1 0-1 0 0,0 0 1 0 0,0-1-1 0 0,0 1 17 0 0,0 1-1 0 0,0-1 1 0 0,0 1-1 0 0,0-1 1 0 0,0 1-1 0 0,-1-1 1 0 0,1 1-1 0 0,0-1 1 0 0,0 1 0 0 0,0-1-1 0 0,-1 1 1 0 0,1-1-1 0 0,0 1 1 0 0,0-1-1 0 0,-1 1 1 0 0,1 0-1 0 0,0-1 1 0 0,-1 1-1 0 0,1-1 1 0 0,-1 1-1 0 0,0-1 1 0 0,1 1-8 0 0,-1-1 1 0 0,1 1 0 0 0,-1-1 0 0 0,1 0 0 0 0,-1 1 0 0 0,1-1-1 0 0,0 0 1 0 0,-1 1 0 0 0,1-1 0 0 0,0 0 0 0 0,0 0-1 0 0,-1 1 1 0 0,1-1 0 0 0,0 0 0 0 0,0 0 0 0 0,0 0-1 0 0,0 1 1 0 0,0-1 0 0 0,0 0 0 0 0,0 0 0 0 0,0 0 0 0 0,0 1-1 0 0,0-1 1 0 0,1-1 0 0 0,-1 2 0 0 0,0 0 0 0 0,0-1 0 0 0,0 1 0 0 0,0 0 0 0 0,0 0 0 0 0,0-1 1 0 0,0 1-1 0 0,0 0 0 0 0,0 0 0 0 0,0-1 0 0 0,0 1 0 0 0,0 0 0 0 0,0 0 0 0 0,0-1 0 0 0,0 1 0 0 0,0 0 0 0 0,0-1 0 0 0,0 1 0 0 0,0 0 0 0 0,0 0 1 0 0,-1-1-1 0 0,1 1 0 0 0,0 0 0 0 0,0 0 0 0 0,0 0 0 0 0,0-1 0 0 0,-1 1 0 0 0,1 0 0 0 0,0 0 0 0 0,0 0 0 0 0,-1-1 0 0 0,1 1-1 0 0,-1 0 0 0 0,1-1 0 0 0,0 1 0 0 0,-1 0 0 0 0,1-1-1 0 0,0 1 1 0 0,-1-1 0 0 0,1 1 0 0 0,0-1 0 0 0,-1 1 0 0 0,1 0 0 0 0,0-1-1 0 0,0 1 1 0 0,0-1 0 0 0,0 1 0 0 0,-1-1 0 0 0,1 1 0 0 0,0-1 0 0 0,0 1-1 0 0,0-1 1 0 0,0 0 0 0 0,0 1 0 0 0,0-1 0 0 0,0 1 0 0 0,0-1-1 0 0,1 0 1 0 0,-1 0-5 0 0,0 0 0 0 0,-1 0 0 0 0,1-1 0 0 0,0 1 0 0 0,0 0 0 0 0,0 0 0 0 0,-1 0 0 0 0,1 0 0 0 0,-1 0 0 0 0,1 0 0 0 0,-1-1 0 0 0,1 1 0 0 0,-1 0 0 0 0,0 0 0 0 0,-1-1 0 0 0,-1-34 190 0 0,-9 7-30 0 0,2 4 222 0 0,8 22-395 0 0,0 0-1 0 0,1-1 0 0 0,0 1 0 0 0,-1 0 1 0 0,1 0-1 0 0,0-1 0 0 0,0-3 1 0 0,-3-9 510 0 0,3 11-354 0 0,0 4-141 0 0,1 0 0 0 0,0 1 0 0 0,0-1-1 0 0,-1 0 1 0 0,1 0 0 0 0,-1 0 0 0 0,1 1 0 0 0,0-1-1 0 0,-1 0 1 0 0,1 1 0 0 0,-1-1 0 0 0,0 0-1 0 0,0 0 1 0 0,0 0-27 0 0,0-1 0 0 0,0 1 0 0 0,0 0 0 0 0,0-1 0 0 0,1 1-1 0 0,-1-1 1 0 0,0 1 0 0 0,1-1 0 0 0,-1-1 0 0 0,-5-9 244 0 0,4 5-163 0 0,0 0 0 0 0,1 1 0 0 0,0-1 0 0 0,-1-9 0 0 0,1 14-56 0 0,1 0 0 0 0,0 0 0 0 0,-1 0 0 0 0,1 0 0 0 0,-1 0 0 0 0,0 0 0 0 0,-1-2 0 0 0,-5-15 0 0 0,7 17 9 0 0,-1-1-1 0 0,1 1 1 0 0,-1-1-1 0 0,0 1 0 0 0,0 0 1 0 0,0-1-1 0 0,-2-1 1 0 0,-4-14 79 0 0,1-1 108 0 0,6 16-158 0 0,-1 0-1 0 0,0 0 1 0 0,0 0-1 0 0,0 0 1 0 0,-2-5-1 0 0,-5-12 144 0 0,4 9-169 0 0,3 10-12 0 0,0 0 0 0 0,1 0 0 0 0,-1 0 0 0 0,1 0 0 0 0,-1-1-1 0 0,1 1 1 0 0,-1 0 0 0 0,1 0 0 0 0,0-1 0 0 0,-1 1 0 0 0,1 0 0 0 0,0-1 0 0 0,0 1 0 0 0,0 0-1 0 0,0-3 1 0 0,0 0 13 0 0,0 1 0 0 0,-1-1 0 0 0,0 0-1 0 0,0 1 1 0 0,0-1 0 0 0,0 0 0 0 0,-1 1 0 0 0,1 0-1 0 0,-3-5 1 0 0,1-9-3 0 0,2 0 236 0 0,-25-50-86 0 0,23 62-156 0 0,0-4-24 0 0,3 8 8 0 0,0 0-1 0 0,0 0 0 0 0,0 0 1 0 0,0 0-1 0 0,-1 0 0 0 0,1 0 1 0 0,0 0-1 0 0,0 0 0 0 0,-1 0 1 0 0,1 0-1 0 0,-1 0 0 0 0,1 0 0 0 0,-1 0 1 0 0,-1-4 13 0 0,-15-40-1 0 0,15 30-2 0 0,-4-15 111 0 0,4 18-58 0 0,3 11-50 0 0,-1 0 0 0 0,0 0 1 0 0,0 0-1 0 0,-1 0 0 0 0,1 0 0 0 0,0 0 0 0 0,0 0 0 0 0,0 0 0 0 0,-1 0 0 0 0,1 0 0 0 0,-1-2 0 0 0,-5-21 63 0 0,5 15 79 0 0,1 9-133 0 0,1-1 1 0 0,-1 1 0 0 0,0 0-1 0 0,0-1 1 0 0,0 1-1 0 0,0 0 1 0 0,0-1 0 0 0,0 1-1 0 0,0 0 1 0 0,0-1-1 0 0,0 1 1 0 0,0 0 0 0 0,0-1-1 0 0,0 1 1 0 0,-1 0 0 0 0,1-1-1 0 0,0 1 1 0 0,0 0-1 0 0,0-1 1 0 0,0 1 0 0 0,0 0-1 0 0,-1-1 1 0 0,1 1-1 0 0,0 0 1 0 0,0 0 0 0 0,-1-1-1 0 0,0-12 39 0 0,1 11-70 0 0,0 0-1 0 0,0 0 1 0 0,0 0-1 0 0,-1 0 1 0 0,1 0 0 0 0,0 0-1 0 0,-1 0 1 0 0,-1-3-1 0 0,2 4 22 0 0,0 1 0 0 0,-1-1 0 0 0,1 1 0 0 0,0-1 0 0 0,0 1 0 0 0,-1-1 0 0 0,1 1 0 0 0,0-1 0 0 0,0 0 0 0 0,0 1 0 0 0,0-1 0 0 0,-1 1 0 0 0,1-1 0 0 0,0 1 0 0 0,0-1 0 0 0,0 0 0 0 0,0 1 0 0 0,0-1 0 0 0,1 0 0 0 0,-1-2 0 0 0,-1-12 0 0 0,1 6 0 0 0,0 9 0 0 0,0-1 0 0 0,0 1 0 0 0,1-1 0 0 0,-1 1 0 0 0,0-1 0 0 0,0 0 0 0 0,0 1 0 0 0,0-1 0 0 0,0 1 0 0 0,0-1 0 0 0,-1 1 0 0 0,1-1 0 0 0,0 1 0 0 0,0-1 0 0 0,0 0 0 0 0,-1 1 0 0 0,1-1 0 0 0,0 1 0 0 0,0-1 0 0 0,-1 1 0 0 0,0-2 0 0 0,1 1 0 0 0,-1-1 0 0 0,1 1 0 0 0,-1-1 0 0 0,1 1 0 0 0,0-1 0 0 0,-1 1 0 0 0,1-1 0 0 0,0 1 0 0 0,0-3 0 0 0,0 3 0 0 0,0 0 0 0 0,0-1 0 0 0,0 1 0 0 0,0-1 0 0 0,0 1 0 0 0,-1 0 0 0 0,1-1 0 0 0,-1 1 0 0 0,1 0 0 0 0,0-1 0 0 0,-1 1 0 0 0,0 0 0 0 0,1 0 0 0 0,-2-2 0 0 0,0-7 0 0 0,0 0 0 0 0,1 9 2 0 0,1 0-1 0 0,0 0 0 0 0,-1 1 0 0 0,1-1 1 0 0,0 0-1 0 0,0 0 0 0 0,0 0 1 0 0,0 1-1 0 0,-1-1 0 0 0,1 0 1 0 0,0 0-1 0 0,1 0 0 0 0,-1-1 0 0 0,-1-11 45 0 0,0 2-45 0 0,1 11-2 0 0,0-1 0 0 0,0 0 1 0 0,0 0-1 0 0,0 0 0 0 0,0 1 0 0 0,0-1 0 0 0,0 0 1 0 0,0 0-1 0 0,-1 1 0 0 0,1-1 0 0 0,0 0 0 0 0,0 0 0 0 0,-1-1 1 0 0,-1-11-56 0 0,2 12 61 0 0,0 0 1 0 0,-1 0-1 0 0,1-1 1 0 0,0 1 0 0 0,0 0-1 0 0,0 0 1 0 0,-1-1-1 0 0,1 1 1 0 0,-2-2 0 0 0,-6-24 4 0 0,7 17 1 0 0,1 9-8 0 0,0 1-1 0 0,0-1 1 0 0,0 1-1 0 0,0-1 0 0 0,0 1 1 0 0,0-1-1 0 0,-1 0 1 0 0,1 1-1 0 0,0-1 0 0 0,0 1 1 0 0,0-1-1 0 0,0 1 1 0 0,-1-1-1 0 0,1 1 0 0 0,0-1 1 0 0,0 1-1 0 0,-1-1 1 0 0,1 1-1 0 0,0 0 0 0 0,-1-1 1 0 0,0 0-1 0 0,1 0 2 0 0,-1 0-1 0 0,1 0 0 0 0,0 0 1 0 0,-1 0-1 0 0,1 0 0 0 0,0 0 1 0 0,0 0-1 0 0,0-1 0 0 0,0 1 1 0 0,0 0-1 0 0,0 0 0 0 0,0 0 1 0 0,0 0-1 0 0,0 0 0 0 0,0 0 1 0 0,1-1-1 0 0,0-1 1 0 0,-1 2 11 0 0,1-1 1 0 0,-1 0-1 0 0,0 0 1 0 0,0 1-1 0 0,1-1 1 0 0,-1 0 0 0 0,0 0-1 0 0,0 0 1 0 0,-1-2-1 0 0,-1-1-26 0 0,0 0 0 0 0,1 0 0 0 0,0 0 0 0 0,0-1 0 0 0,0 1 0 0 0,0 0 0 0 0,1-8 0 0 0,-1 9 11 0 0,1 1 0 0 0,-1 0 0 0 0,0-1 0 0 0,0 1 0 0 0,-1 0 0 0 0,1 0 0 0 0,-1 0 0 0 0,1 0 0 0 0,-1 0 0 0 0,-4-5 0 0 0,6 7 0 0 0,-1 0 0 0 0,1 1 0 0 0,0-1 0 0 0,-1 0 0 0 0,1 1 0 0 0,0-1 0 0 0,0 0 0 0 0,0 0 0 0 0,-1 0 0 0 0,1 1 0 0 0,0-1 0 0 0,0 0 0 0 0,0 0 0 0 0,0 1 0 0 0,1-2 0 0 0,-1 1 0 0 0,0 0 0 0 0,0 0 0 0 0,0 0 0 0 0,0 1 0 0 0,0-1 0 0 0,0 0 0 0 0,0 0 0 0 0,0 0 0 0 0,-1 0 0 0 0,1 1 0 0 0,0-1 0 0 0,0 0 0 0 0,-1-1 0 0 0,0 1 0 0 0,1 1 0 0 0,0 0 0 0 0,0-1 0 0 0,0 1 0 0 0,0-1 0 0 0,0 1 0 0 0,0 0 0 0 0,0-1 0 0 0,0 1 0 0 0,-1-1 0 0 0,2 1 0 0 0,-1 0 0 0 0,0-1 0 0 0,0 1 0 0 0,0-1 0 0 0,0 1 0 0 0,0 0 0 0 0,0-1 0 0 0,0 1 0 0 0,0-1 0 0 0,1 1 0 0 0,-1 0 0 0 0,0-1 0 0 0,0 1 0 0 0,1-1 0 0 0,-1 1 0 0 0,0-1 0 0 0,1 1 0 0 0,-1-1 0 0 0,0 1 0 0 0,0-1 0 0 0,0 1 0 0 0,0 0 0 0 0,0-1 0 0 0,1 1 0 0 0,-1-1 0 0 0,0 1 0 0 0,0-1 0 0 0,0 1 0 0 0,0-1 0 0 0,0 1 0 0 0,0-1 0 0 0,-1 1 0 0 0,1-1 0 0 0,0 1 0 0 0,0-1 0 0 0,0 0 0 0 0,-9-25 152 0 0,8 25-143 0 0,1-1-1 0 0,-1 0 0 0 0,0 1 0 0 0,1-1 1 0 0,0 0-1 0 0,-1 0 0 0 0,1-3 0 0 0,-2-9-10 0 0,0-3 2 0 0,2 16 0 0 0,0-1 0 0 0,0 0 0 0 0,0 1 0 0 0,0-1 0 0 0,0 0 0 0 0,0 1 0 0 0,-1-1 0 0 0,1 1 0 0 0,-1-1 0 0 0,0-1 0 0 0,-7-27 0 0 0,5 18 0 0 0,4 12 0 0 0,-1-1 0 0 0,0 0 0 0 0,0 0 0 0 0,-1 0 0 0 0,1 1 0 0 0,0-1 0 0 0,0 0 0 0 0,0 0 0 0 0,0 0 0 0 0,-1 1 0 0 0,1-1 0 0 0,0 0 0 0 0,-1 0 0 0 0,1 1 0 0 0,-1-2 0 0 0,-2-6 14 0 0,3 7-12 0 0,0 1 0 0 0,1 0 0 0 0,-1-1 0 0 0,0 1 0 0 0,0 0 1 0 0,-1-1-1 0 0,1 1 0 0 0,0 0 0 0 0,0-1 0 0 0,0 1 1 0 0,0 0-1 0 0,0-1 0 0 0,0 1 0 0 0,0 0 0 0 0,-1-1 1 0 0,1 1-1 0 0,0 0 0 0 0,0-1 0 0 0,0 1 0 0 0,-1 0 1 0 0,1 0-1 0 0,0-1 0 0 0,0 1 0 0 0,-1 0 0 0 0,1 0 1 0 0,0-1-1 0 0,-1 1 0 0 0,1-1 5 0 0,-1 0 0 0 0,1 0 0 0 0,0 0 0 0 0,0 0 0 0 0,-1 0 0 0 0,1 0 0 0 0,0 0 0 0 0,0 0 0 0 0,0 0 0 0 0,0 0 0 0 0,0 0 0 0 0,0 0 0 0 0,0 0 0 0 0,0 0-1 0 0,1-1 1 0 0,-1-7-1 0 0,-2-1-6 0 0,-1 1 0 0 0,2-1 0 0 0,-1 0 0 0 0,1 0 0 0 0,0-13 0 0 0,-4 0-72 0 0,-5-17 160 0 0,6 25-62 0 0,3 13-22 0 0,0 0 0 0 0,1 0 1 0 0,-1 0-1 0 0,1 0 0 0 0,0 0 0 0 0,-1 0 1 0 0,1 0-1 0 0,0-4 0 0 0,-4-26-4 0 0,0 9 0 0 0,4 20-7 0 0,0 0 0 0 0,0 0 0 0 0,0 0 0 0 0,0 0 0 0 0,0 0 0 0 0,0 0 0 0 0,1 0-1 0 0,1-5 1 0 0,1-16-1 0 0,4-26 19 0 0,-3 26 234 0 0,-1 4-199 0 0,-2 18-44 0 0,-1 0 0 0 0,1-1 1 0 0,-1 1-1 0 0,1 0 0 0 0,-1-1 1 0 0,0 1-1 0 0,-1-5 0 0 0,1 6-2 0 0,0 0 0 0 0,0 1 0 0 0,0-1 0 0 0,0 0 0 0 0,1 1 0 0 0,-1-1 0 0 0,0 0 0 0 0,0 1 0 0 0,0-1 0 0 0,1 0 0 0 0,-1 1 0 0 0,0-1 0 0 0,0 0 0 0 0,1 1 0 0 0,0-1 0 0 0,-1 0 0 0 0,1 0 0 0 0,-1 1 0 0 0,0-1 0 0 0,1 0 0 0 0,-1 0 0 0 0,0 1 0 0 0,1-1 0 0 0,-1 0 0 0 0,0 0 0 0 0,0 1 0 0 0,0-1 0 0 0,0 0 0 0 0,1-1 0 0 0,-2 0 0 0 0,1 0 0 0 0,0 0-1 0 0,1 0 1 0 0,-1 0 0 0 0,0 0 0 0 0,1-1-1 0 0,-1 1 1 0 0,2-2 0 0 0,-2 4 0 0 0,0-1 1 0 0,0 1-1 0 0,0 0 1 0 0,0-1 0 0 0,1 1-1 0 0,-1-1 1 0 0,0 1-1 0 0,0 0 1 0 0,0-1 0 0 0,0 1-1 0 0,0-1 1 0 0,0 1-1 0 0,0 0 1 0 0,0-1 0 0 0,0 1-1 0 0,0-1 1 0 0,0 1-1 0 0,0 0 1 0 0,0-1 0 0 0,0 1-1 0 0,-1-1 1 0 0,2-2 24 0 0,0 1-22 0 0,1 0 0 0 0,-1 0-1 0 0,0 0 1 0 0,0-1 0 0 0,1 1 0 0 0,-1 0 0 0 0,-1-1 0 0 0,1 1-1 0 0,1-4 1 0 0,2-5-3 0 0,-3 11 0 0 0,0-1 0 0 0,-1 0 0 0 0,1 0 0 0 0,-1 0 0 0 0,0 0 0 0 0,1 0 0 0 0,-1 0 0 0 0,0 0 0 0 0,1 0 0 0 0,-1 0 0 0 0,0 0 0 0 0,0 0 0 0 0,0 0 0 0 0,0-2 0 0 0,0 3 0 0 0,0-1 0 0 0,0 1 0 0 0,0-1 0 0 0,0 1 0 0 0,0-1-1 0 0,0 1 1 0 0,0-1 0 0 0,0 1 0 0 0,0-1 0 0 0,0 1 0 0 0,1 0 0 0 0,-1-1-1 0 0,0 1 1 0 0,0-1 0 0 0,0 1 0 0 0,1-1 0 0 0,-1 1 0 0 0,1-1 0 0 0,-1 1 0 0 0,0-1 1 0 0,1 1-1 0 0,-1 0 1 0 0,0-1-1 0 0,0 1 1 0 0,0 0-1 0 0,1-1 1 0 0,-1 1-1 0 0,0-1 1 0 0,0 1-1 0 0,0 0 1 0 0,0-1-1 0 0,0 1 1 0 0,0-1-1 0 0,0 1 1 0 0,0-1-1 0 0,0 1 1 0 0,0-1-1 0 0,0 1 1 0 0,0 0-1 0 0,0-1 1 0 0,0 1-1 0 0,0-1 1 0 0,0 1-1 0 0,0-1 1 0 0,0 1 2 0 0,0-1-1 0 0,0 1 1 0 0,0-1-1 0 0,0 1 1 0 0,0-1 0 0 0,0 1-1 0 0,0-1 1 0 0,0 1-1 0 0,0-1 1 0 0,0 1 0 0 0,0-1-1 0 0,1 1 1 0 0,-1-1 0 0 0,0 1-1 0 0,0-1 1 0 0,1 1-1 0 0,-1 0 1 0 0,0-1 0 0 0,1 1-1 0 0,-1-1 1 0 0,1 1-1 0 0,0-1-2 0 0,0-1 0 0 0,0 1-1 0 0,0 0 1 0 0,0-1 0 0 0,0 1 0 0 0,-1-1-1 0 0,1 1 1 0 0,0-1 0 0 0,-1 1-1 0 0,1-1 1 0 0,-1 1 0 0 0,1-4-1 0 0,9-38-7 0 0,-5 34 8 0 0,-4 8 0 0 0,0 0 0 0 0,-1 0 0 0 0,1 0 0 0 0,-1 1 0 0 0,1-1 0 0 0,-1 0 0 0 0,1 0 0 0 0,-1 0 0 0 0,1 0 0 0 0,-1 0 0 0 0,1-1 0 0 0,0-2-5 0 0,0 0 0 0 0,0 0-1 0 0,1 0 1 0 0,4-7 0 0 0,3-8-29 0 0,-2 8 19 0 0,-6 10 16 0 0,0 0-1 0 0,-1 0 0 0 0,1 0 0 0 0,0 0 1 0 0,-1 0-1 0 0,1 0 0 0 0,0 0 0 0 0,-1 0 1 0 0,1 0-1 0 0,-1 0 0 0 0,1-2 0 0 0,0 1 4 0 0,0-1 0 0 0,0 1 0 0 0,0 0 0 0 0,1-1 0 0 0,-1 1 0 0 0,1 0 0 0 0,-1 0 0 0 0,1 0 0 0 0,0 0 0 0 0,0 0 0 0 0,0 1 0 0 0,0-1 0 0 0,2-1 0 0 0,13-12 12 0 0,-15 13-16 0 0,0 0 0 0 0,0 0 0 0 0,-1 0 0 0 0,1 0 0 0 0,-1-1 0 0 0,1 1 0 0 0,1-5 0 0 0,6-6 0 0 0,4-6 26 0 0,-10 15-20 0 0,-1 0-1 0 0,1 0 1 0 0,0 0-1 0 0,0 0 0 0 0,0 0 1 0 0,4-3-1 0 0,27-22 185 0 0,9-10-302 0 0,-28 20 365 0 0,-4 5-72 0 0,-8 12-174 0 0,0 0-17 0 0,0 0-1 0 0,0 0 1 0 0,0 0 0 0 0,0 0-1 0 0,1 1 1 0 0,-1-1-1 0 0,1 1 1 0 0,-1 0 0 0 0,1 0-1 0 0,-1 0 1 0 0,1 0 0 0 0,4 0-1 0 0,-7 1 16 0 0,0 0 0 0 0,0 0-1 0 0,0 0 1 0 0,0-1 0 0 0,0 1-1 0 0,0 0 1 0 0,0 0 0 0 0,0 0 0 0 0,0 1-1 0 0,0-1 1 0 0,0 0 0 0 0,0 0-1 0 0,0 0 1 0 0,0 1 0 0 0,0-1 0 0 0,1 1-1 0 0,2 1 44 0 0,34-1 208 0 0,-17-2-365 0 0,-13 0 141 0 0,0 1 1 0 0,0 0-1 0 0,0 0 1 0 0,14 3 0 0 0,12 3-23 0 0,-19-3 37 0 0,-11-2-44 0 0,0 0 0 0 0,-1 0 0 0 0,1 0-1 0 0,0 1 1 0 0,4 2 0 0 0,-6-5-3 0 0,1 2 0 0 0,11 12 0 0 0,-8-6 0 0 0,0-1 0 0 0,9 13 0 0 0,-6-10 0 0 0,4 2 0 0 0,-7-6 0 0 0,-3-2 0 0 0,0 0 0 0 0,0 0 0 0 0,0 0 0 0 0,0 0 0 0 0,3 5 0 0 0,30 50-88 0 0,-28-34 88 0 0,1-2 4 0 0,-4-13 150 0 0,5 8-32 0 0,-2-4-122 0 0,-8-12 0 0 0,1-1 0 0 0,-1 0 1 0 0,1 1-1 0 0,-1-1 0 0 0,1 1 0 0 0,-1 0 0 0 0,1-1 0 0 0,-1 1 0 0 0,1-1 0 0 0,-1 1 0 0 0,0 0 0 0 0,1-1 0 0 0,-1 1 1 0 0,0 0-1 0 0,0-1 0 0 0,1 2 0 0 0,2 4-20 0 0,4 14-174 0 0,-5-9 454 0 0,5 10-240 0 0,-7-18-20 0 0,1-1-1 0 0,0 1 1 0 0,0 0-1 0 0,0 0 1 0 0,0 0-1 0 0,1-1 1 0 0,1 4-1 0 0,4 8 41 0 0,-4-7-16 0 0,3 7-24 0 0,-5-14 0 0 0,-1 1 0 0 0,1-1 0 0 0,-1 1 0 0 0,1-1 0 0 0,-1 1 0 0 0,1 0 0 0 0,-1-1 0 0 0,1 1 0 0 0,-1-1 0 0 0,0 1 0 0 0,1 0 0 0 0,-1-1 0 0 0,0 1 0 0 0,1 0 0 0 0,-1 0 0 0 0,0-1 0 0 0,0 1 0 0 0,0 0 0 0 0,0 0 0 0 0,0-1 0 0 0,0 1 0 0 0,0 0 0 0 0,0 0 0 0 0,0-1 0 0 0,0 1 0 0 0,0 0 0 0 0,-1 1 0 0 0,1-2 0 0 0,0 1 0 0 0,0 0 0 0 0,0 0 0 0 0,0-1 0 0 0,-1 1 0 0 0,1 0 0 0 0,0 0 0 0 0,0 0 0 0 0,1-1 0 0 0,-1 1 0 0 0,0 0 0 0 0,0 0 0 0 0,0 0 0 0 0,0-1 0 0 0,1 1 0 0 0,-1 0 0 0 0,0 0 0 0 0,1-1 0 0 0,-1 1 0 0 0,1 0 0 0 0,-1-1 0 0 0,1 1 0 0 0,-1 0 0 0 0,1-1 0 0 0,-1 1 0 0 0,1-1 0 0 0,-1 1 0 0 0,1-1 0 0 0,0 1 0 0 0,1 0 0 0 0,-1 1 0 0 0,1-1 0 0 0,0 1 0 0 0,-1 0 0 0 0,0 0 0 0 0,1 0 0 0 0,-1 1 0 0 0,0-1 0 0 0,0 0 0 0 0,0 0 0 0 0,0 1 0 0 0,0 2 0 0 0,-1-5 0 0 0,0 0 0 0 0,0 1 0 0 0,0-1 0 0 0,0 0 0 0 0,1 1 0 0 0,-1-1 0 0 0,0 0 0 0 0,0 1 0 0 0,0-1 0 0 0,1 0 0 0 0,-1 1 0 0 0,0-1 0 0 0,0 0 0 0 0,1 0 0 0 0,-1 1 0 0 0,0-1 0 0 0,0 0 0 0 0,1 0 0 0 0,-1 1 0 0 0,0-1 0 0 0,1 0 0 0 0,-1 0 0 0 0,1 0 0 0 0,-1 0 0 0 0,0 1 0 0 0,0-1 0 0 0,1 0 0 0 0,-1 0 0 0 0,0 0 0 0 0,0 1 0 0 0,1-1 0 0 0,-1 0 0 0 0,0 0 0 0 0,0 0 0 0 0,0 1 0 0 0,1-1 0 0 0,-1 0 0 0 0,0 0 0 0 0,0 1 0 0 0,0-1 0 0 0,0 0 0 0 0,0 1 0 0 0,0-1 0 0 0,0 0 0 0 0,1 1 0 0 0,-1 0 0 0 0,0-1 0 0 0,0 1 0 0 0,0 0 0 0 0,0 0 0 0 0,0-1 0 0 0,0 1-1 0 0,1 0 1 0 0,-1-1 0 0 0,0 1 0 0 0,1 0 0 0 0,-1-1 0 0 0,0 1 0 0 0,1-1 0 0 0,-1 1-1 0 0,1-1 1 0 0,-1 1 0 0 0,1 0 0 0 0,-1-1 0 0 0,2 1 0 0 0,4 6 13 0 0,4 16 103 0 0,-8-19-102 0 0,0 0-1 0 0,0 1 1 0 0,0 0 0 0 0,0-1 0 0 0,0 6 0 0 0,-1-7-24 0 0,-1 0 1 0 0,1 0 0 0 0,0 0-1 0 0,0 0 1 0 0,0 0 0 0 0,0 0-1 0 0,1 0 1 0 0,-1-1 0 0 0,1 1-1 0 0,1 2 1 0 0,-2-3 10 0 0,1-1-1 0 0,-1 1 1 0 0,-1-1-1 0 0,1 1 1 0 0,0-1-1 0 0,0 1 1 0 0,-1 0-1 0 0,1-1 1 0 0,0 3-1 0 0,2 5-3 0 0,0-1 0 0 0,0 1 0 0 0,8 13 0 0 0,-1 0-121 0 0,-8-19 129 0 0,-1 0-1 0 0,1 1 0 0 0,-1-1 1 0 0,0 1-1 0 0,0 0 1 0 0,1 6-1 0 0,-1-6 0 0 0,0 0 0 0 0,-1 0 0 0 0,2-1 1 0 0,-1 1-1 0 0,0-1 0 0 0,1 1 0 0 0,2 5 0 0 0,17 31-4 0 0,-12-17 0 0 0,-8-19 0 0 0,0 1 0 0 0,1-1 0 0 0,0 0 0 0 0,0 0 0 0 0,3 5 0 0 0,2 8-1 0 0,-7-16 3 0 0,1 1-1 0 0,-1 0 0 0 0,1 0 0 0 0,0-1 0 0 0,-1 1 0 0 0,1 0 0 0 0,0-1 1 0 0,0 1-1 0 0,2 2 0 0 0,-1-2 5 0 0,-1 0 0 0 0,1 1-1 0 0,-1-1 1 0 0,0 1 0 0 0,0 0 0 0 0,0-1 0 0 0,0 1-1 0 0,0 4 1 0 0,3 6-5 0 0,6 17-1 0 0,-9-25 0 0 0,1 0 0 0 0,-1 0 0 0 0,1 0 0 0 0,3 5 0 0 0,-3 0 0 0 0,-2-9 0 0 0,0-1 0 0 0,0 1 0 0 0,0-1 0 0 0,0 1 0 0 0,0 0 0 0 0,1-1 0 0 0,-1 1 0 0 0,0-1 0 0 0,0 1 0 0 0,0 0 0 0 0,1-1 0 0 0,-1 1 0 0 0,0-1 0 0 0,0 1 0 0 0,1-1 0 0 0,-1 1 0 0 0,1-1 0 0 0,-1 1 0 0 0,1 1 0 0 0,0-1 0 0 0,0 1 0 0 0,0 0 0 0 0,0 0 0 0 0,-1-1 0 0 0,1 1 0 0 0,-1 0 0 0 0,0 0 0 0 0,1 0 0 0 0,-1 3 0 0 0,3 11 0 0 0,14 37 39 0 0,-15-42 218 0 0,1 0-118 0 0,-2-9-163 0 0,0 0 0 0 0,0 0 0 0 0,-1 0 0 0 0,1-1 0 0 0,-1 1 0 0 0,1 0 0 0 0,-1 0 0 0 0,0 0 0 0 0,0 0 1 0 0,0 0-1 0 0,0 2 0 0 0,0-2 23 0 0,0 0 0 0 0,0 0 0 0 0,0 0 0 0 0,0 0 0 0 0,1-1 0 0 0,-1 1 0 0 0,1 0 0 0 0,-1 0 0 0 0,1 0 0 0 0,-1 0 0 0 0,2 1 0 0 0,7 21-71 0 0,-5 0 72 0 0,-2-11 0 0 0,-2-12 0 0 0,0 0 0 0 0,0 0 0 0 0,0-1 0 0 0,0 1 0 0 0,0 0 0 0 0,0 0 0 0 0,1 0 0 0 0,-1 0 0 0 0,0 0 0 0 0,1 0 0 0 0,-1 0 0 0 0,1 1 0 0 0,3 9 0 0 0,-4-10 0 0 0,0 0 0 0 0,0 0 0 0 0,1 0 0 0 0,-1 0 0 0 0,0 0 0 0 0,1 0 0 0 0,-1 0 0 0 0,1 0 0 0 0,-1 0 0 0 0,1 0 0 0 0,0 1 0 0 0,8 23 0 0 0,-6-14 0 0 0,-3-10 0 0 0,0-1 0 0 0,0 1 0 0 0,0 0 0 0 0,1-1 0 0 0,-1 1 0 0 0,0 0 0 0 0,0-1 0 0 0,0 1 0 0 0,0-1 0 0 0,1 1 0 0 0,-1 0 0 0 0,0-1 0 0 0,0 1 0 0 0,1-1 0 0 0,-1 1 0 0 0,1-1 0 0 0,-1 1 0 0 0,0-1 0 0 0,2 1 0 0 0,-1 1 0 0 0,1 1 0 0 0,-1-1 0 0 0,1 0 0 0 0,-1 1 0 0 0,0-1 0 0 0,0 0 0 0 0,0 1 0 0 0,0-1 0 0 0,-1 1 0 0 0,1 0 0 0 0,0 4 0 0 0,7 13 0 0 0,-4-10 0 0 0,-3-9 0 0 0,-1-1 0 0 0,1 1 0 0 0,-1 0 0 0 0,0-1 0 0 0,1 1 0 0 0,-1 0 0 0 0,0 0 0 0 0,1-1 0 0 0,-1 1 0 0 0,0 0 0 0 0,0 0 0 0 0,0-1 0 0 0,0 1 0 0 0,0 0 0 0 0,0 1 0 0 0,3 12 0 0 0,-3-13 0 0 0,1 0 0 0 0,-1 0 0 0 0,1 0 0 0 0,-1 0 0 0 0,0 0 0 0 0,0 0 0 0 0,0 0 0 0 0,1 1 0 0 0,-1-1 0 0 0,0 0 0 0 0,-1 0 0 0 0,1 2 0 0 0,0-2 0 0 0,0 0 0 0 0,0 0 0 0 0,0 0 0 0 0,0 0 0 0 0,0 0 0 0 0,0 0 0 0 0,0 0 0 0 0,0 0 0 0 0,1 0 0 0 0,-1 0 0 0 0,0 0 0 0 0,1-1 0 0 0,0 2 0 0 0,-1 0 0 0 0,1-1 0 0 0,-1 0 0 0 0,1 0 0 0 0,-1 0 0 0 0,0 0 0 0 0,1 0 0 0 0,-1 0 0 0 0,0 0 0 0 0,0 1 0 0 0,0-1 0 0 0,0 1 0 0 0,0 25 0 0 0,0-26 0 0 0,0 0 0 0 0,0 0 0 0 0,0-1 0 0 0,0 1 0 0 0,0 0 0 0 0,0 0 0 0 0,0-1 0 0 0,0 1 0 0 0,1 0 0 0 0,-1 0 0 0 0,0-1 0 0 0,1 1 0 0 0,-1 1 0 0 0,4 9 0 0 0,3 11 0 0 0,-7-21 0 0 0,1 0 0 0 0,-1 0 0 0 0,0 0 0 0 0,1 0 0 0 0,-1 0 0 0 0,1 0 0 0 0,-1 0 0 0 0,1 0 0 0 0,-1 0 0 0 0,1 0 0 0 0,0 0 0 0 0,0-1 0 0 0,-1 1 0 0 0,1 0 0 0 0,1 0 0 0 0,-1 0 0 0 0,0 0 0 0 0,0 0 0 0 0,0 0 0 0 0,0 0 0 0 0,-1-1 0 0 0,1 1 0 0 0,0 0 0 0 0,0 0 0 0 0,-1 1 0 0 0,1-1 0 0 0,-1 0 0 0 0,1 0 0 0 0,-1 0 0 0 0,1 0 0 0 0,-1 0 0 0 0,0 1 0 0 0,1 1 0 0 0,-1 1 0 0 0,0 0 0 0 0,1 0 0 0 0,0 0 0 0 0,0 0 0 0 0,0 0 0 0 0,3 6 0 0 0,10 21-80 0 0,-6-5 144 0 0,3 0-64 0 0,-1-3 0 0 0,-9-22 0 0 0,0 0 0 0 0,-1 0 0 0 0,1 0 0 0 0,-1 1 0 0 0,0-1 0 0 0,1 0 0 0 0,-1 1 0 0 0,0-1 0 0 0,1 3 0 0 0,1 8 0 0 0,16 32 40 0 0,-10-17-40 0 0,-4-17 0 0 0,2 3 0 0 0,-4-10 0 0 0,-1 0 0 0 0,1-1 0 0 0,-1 1 0 0 0,0 0 0 0 0,0 0 0 0 0,0 0 0 0 0,0 0 0 0 0,-1 0 0 0 0,2 5 0 0 0,-2-4 0 0 0,1 0 0 0 0,0 0 0 0 0,0 0 0 0 0,0 0 0 0 0,2 4 0 0 0,8 21 0 0 0,-8-24 0 0 0,-1-1 0 0 0,0 1 0 0 0,0 0 0 0 0,0 0 0 0 0,-1 0 0 0 0,0 0 0 0 0,1 7 0 0 0,3 8 0 0 0,0 3 0 0 0,17 64 0 0 0,-13-50 0 0 0,-5-20 0 0 0,1 0 0 0 0,6 17 0 0 0,0-1-24 0 0,-9-26 24 0 0,-2-4 0 0 0,0-1 0 0 0,0 1 0 0 0,1 0 0 0 0,0-1 0 0 0,-1 1 0 0 0,1-1 0 0 0,2 5 0 0 0,0-3 0 0 0,-2 1 0 0 0,1 0 0 0 0,0-1 0 0 0,0 7 0 0 0,5 12 0 0 0,-5-17 0 0 0,4 6 0 0 0,-1 2 0 0 0,-1 2 0 0 0,25 74 0 0 0,-13-10 0 0 0,-13-65 0 0 0,-2-8 0 0 0,0-1 0 0 0,1 1 0 0 0,3 10 0 0 0,2 1 0 0 0,-5-12 0 0 0,2 11 0 0 0,-1-10 0 0 0,-2-6 0 0 0,1 1 0 0 0,-1 0 0 0 0,1 0 0 0 0,-1 0 0 0 0,0 0 0 0 0,0 0 0 0 0,0 0 0 0 0,1 4 0 0 0,3-2 0 0 0,-4-3 0 0 0,0 0 0 0 0,-1 0 0 0 0,1-1 0 0 0,-1 1 0 0 0,1 0 0 0 0,-1 0 0 0 0,1 0 0 0 0,-1 0 0 0 0,0 0 0 0 0,1 0 0 0 0,-1-1 0 0 0,0 1 0 0 0,0 2 0 0 0,-1-2 0 0 0,1 0 0 0 0,0-1 0 0 0,0 0 0 0 0,-1 1 0 0 0,1-1 0 0 0,0 0 0 0 0,0 1 0 0 0,-1-1 0 0 0,1 0 0 0 0,0 1 0 0 0,0-1 0 0 0,0 1 0 0 0,0-1 0 0 0,-1 0 0 0 0,1 1 0 0 0,0-1 0 0 0,0 1 0 0 0,0-1 0 0 0,0 0 0 0 0,0 1 0 0 0,0-1 0 0 0,0 1 0 0 0,0-1 0 0 0,0 1 0 0 0,0-1 0 0 0,1 0 0 0 0,-1 1 0 0 0,0-1 0 0 0,0 0 0 0 0,0 1 0 0 0,0-1 0 0 0,1 1 0 0 0,-1-1 0 0 0,0 0 0 0 0,0 1 0 0 0,1-1 0 0 0,-1 0 0 0 0,0 1 0 0 0,1-1 0 0 0,-1 0 0 0 0,0 0 0 0 0,1 1 0 0 0,0 0 0 0 0,-1 1 0 0 0,1-1 0 0 0,0 1 0 0 0,0-1 0 0 0,0 1 0 0 0,0-1 0 0 0,0 0 0 0 0,0 1 0 0 0,1-1 0 0 0,-1 0 0 0 0,2 2 0 0 0,-2-3-2 0 0,-1 1 1 0 0,0-1-1 0 0,0 0 0 0 0,0 1 0 0 0,1-1 0 0 0,-1 1 0 0 0,0-1 1 0 0,0 0-1 0 0,0 1 0 0 0,0-1 0 0 0,0 1 0 0 0,0-1 1 0 0,0 0-1 0 0,0 1 0 0 0,0-1 0 0 0,0 1 0 0 0,0-1 0 0 0,0 1 1 0 0,0-1-1 0 0,0 0 0 0 0,0 1 0 0 0,-1-1 0 0 0,1 1 0 0 0,0-1 1 0 0,0 0-1 0 0,0 1 0 0 0,-1-1 0 0 0,1 0 0 0 0,0 1 1 0 0,0-1-1 0 0,-1 1 0 0 0,0-1 7 0 0,-2 5 38 0 0,3-4-43 0 0,0 0 1 0 0,-1 0 0 0 0,1 0 0 0 0,0 0-1 0 0,0 0 1 0 0,0 0 0 0 0,-1 0 0 0 0,1 0 0 0 0,0 0-1 0 0,0 0 1 0 0,1 0 0 0 0,-1 0 0 0 0,0 0-1 0 0,0 0 1 0 0,0 0 0 0 0,1 0 0 0 0,-1-1 0 0 0,1 1-1 0 0,-1 0 1 0 0,0 0 0 0 0,2 2 0 0 0,-2-3 11 0 0,4 3 303 0 0,-4-2-319 0 0,1-1-1 0 0,-1 0 1 0 0,0 0 0 0 0,0 0 0 0 0,1 1-1 0 0,-1-1 1 0 0,0 0 0 0 0,1 0 0 0 0,-1 1 0 0 0,0-1-1 0 0,0 0 1 0 0,1 0 0 0 0,-1 1 0 0 0,0-1 0 0 0,0 0-1 0 0,0 1 1 0 0,0-1 0 0 0,1 0 0 0 0,-1 1 0 0 0,0-1-1 0 0,0 0 1 0 0,0 1 0 0 0,0-1 0 0 0,0 0 0 0 0,0 1-1 0 0,0-1 1 0 0,0 1 0 0 0,0-1 0 0 0,0 0-1 0 0,0 1 1 0 0,0-1 0 0 0,0 0 0 0 0,0 1 0 0 0,0-1-1 0 0,-1 0 1 0 0,1 1 0 0 0,0-1 0 0 0,0 1 0 0 0,-1 0-78 0 0,2 3 54 0 0,4 2-35 0 0,-5-5 63 0 0,1-1 0 0 0,-1 0 0 0 0,0 1 0 0 0,1-1 0 0 0,-1 1 0 0 0,1-1 0 0 0,-1 0 1 0 0,0 1-1 0 0,0-1 0 0 0,1 1 0 0 0,-1-1 0 0 0,0 1 0 0 0,0-1 0 0 0,1 1 0 0 0,-1-1 0 0 0,0 1 0 0 0,0 0 1 0 0,0-1-1 0 0,0 1 0 0 0,0-1 0 0 0,0 1 0 0 0,0-1 0 0 0,0 1 0 0 0,0-1 0 0 0,0 1 0 0 0,0 0 1 0 0,0-1-1 0 0,0 1 0 0 0,0-1 0 0 0,-1 1 0 0 0,1-1 0 0 0,0 1 0 0 0,-1 0 0 0 0,0 4 0 0 0,5-2 0 0 0,0 1 0 0 0,-5 1 0 0 0,1-5 0 0 0,0 1 0 0 0,0-1 0 0 0,0 0 0 0 0,0 0 0 0 0,0 1 0 0 0,0-1 0 0 0,0 0 0 0 0,0 1 0 0 0,0-1 0 0 0,0 0 0 0 0,0 1 0 0 0,0-1 0 0 0,0 0 0 0 0,0 1 0 0 0,1-1 0 0 0,-1 0 0 0 0,0 0 0 0 0,0 1 0 0 0,0-1 0 0 0,0 0 0 0 0,0 0 0 0 0,1 1 0 0 0,-1-1 0 0 0,0 0 0 0 0,0 0 0 0 0,1 1 0 0 0,-1-1 0 0 0,0 0 0 0 0,0 0 0 0 0,1 0 0 0 0,2 3 0 0 0,-3 10-10 0 0,0-12 10 0 0,0-1 1 0 0,0 1-1 0 0,0-1 1 0 0,1 0-1 0 0,-1 1 1 0 0,0-1-1 0 0,0 1 1 0 0,0-1-1 0 0,1 1 1 0 0,-1-1-1 0 0,0 0 1 0 0,0 1-1 0 0,1-1 1 0 0,-1 0-1 0 0,0 1 1 0 0,1-1-1 0 0,-1 0 1 0 0,1 1-1 0 0,-1-1 1 0 0,1 0-1 0 0,2 3 0 0 0,1 4 0 0 0,-3-6-1 0 0,-1 0 0 0 0,1 0 1 0 0,0 0-1 0 0,-1 0 0 0 0,1 0 1 0 0,0 0-1 0 0,-1 1 0 0 0,0-1 1 0 0,1 0-1 0 0,-1 0 1 0 0,0 0-1 0 0,1 1 0 0 0,-1-1 1 0 0,0 0-1 0 0,0 0 0 0 0,0 1 1 0 0,0-1-1 0 0,0 0 0 0 0,-1 2 1 0 0,1-2-77 0 0,-31-43-14099 0 0,27 34 11696 0 0,5-3 1522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12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1363 26 6335 0 0,'0'0'8192'0'0,"21"-1"-5102"0"0,21-2-1907 0 0,-30 2-887 0 0,-1 0-1 0 0,1 0 1 0 0,15-5 0 0 0,-20 4-118 0 0,0 0-117 0 0,0-1 0 0 0,0 2 0 0 0,0-1 0 0 0,0 1-1 0 0,1 0 1 0 0,-1 0 0 0 0,0 1 0 0 0,0 0 0 0 0,0 0-1 0 0,1 1 1 0 0,-1 0 0 0 0,0 0 0 0 0,11 4 0 0 0,31 7 373 0 0,-14-7-407 0 0,-30-5 56 0 0,1 1 0 0 0,-1 0 0 0 0,1 0 0 0 0,-1 0 0 0 0,0 1 0 0 0,8 3 0 0 0,52 18 205 0 0,-56-19-167 0 0,0 0 0 0 0,0 0 0 0 0,0 0 0 0 0,14 11 0 0 0,7 4-302 0 0,-26-16 228 0 0,1-1-1 0 0,-1 1 0 0 0,0 0 1 0 0,0 0-1 0 0,-1 1 1 0 0,4 3-1 0 0,3 3 2 0 0,5 5-29 0 0,-8-9-10 0 0,0 1 1 0 0,0 0-1 0 0,-1 0 0 0 0,-1 1 1 0 0,7 9-1 0 0,-5-5-5 0 0,3 1 64 0 0,-4 2 91 0 0,-3-11-189 0 0,-1 0 0 0 0,1 0 1 0 0,1 0-1 0 0,4 4 0 0 0,-4-4 12 0 0,-1-1 1 0 0,0 1-1 0 0,1 0 0 0 0,-1 0 1 0 0,3 6-1 0 0,-4-6 15 0 0,-1-1 0 0 0,0 1 0 0 0,1-1 0 0 0,0 0 0 0 0,4 6 0 0 0,11 22 2 0 0,10 11 76 0 0,-14-13-35 0 0,-2 0 0 0 0,13 44 0 0 0,-17-49-32 0 0,-2-10-54 0 0,1 0 0 0 0,9 15-1 0 0,-11-21 22 0 0,0 1-1 0 0,-1 0 1 0 0,0 0-1 0 0,-1 1 1 0 0,3 17-1 0 0,3 12-41 0 0,-7-33 87 0 0,0 0 0 0 0,0 0 0 0 0,-1 10-1 0 0,0-8-9 0 0,1 1 0 0 0,0-1 0 0 0,2 12 0 0 0,4 31-74 0 0,-5-38 28 0 0,-1 1-1 0 0,0 18 1 0 0,-1-21 3 0 0,0 1 0 0 0,3 15 0 0 0,1-7-82 0 0,-2-1 1 0 0,1 31-1 0 0,0-31 36 0 0,0 11 86 0 0,-3-24 4 0 0,0 0-1 0 0,1 0 0 0 0,0 0 1 0 0,1 6-1 0 0,1 19 49 0 0,2 7 47 0 0,-1-11-67 0 0,-1 45-159 0 0,2 3 264 0 0,-6-30-144 0 0,4 3 0 0 0,3 34 491 0 0,-5-3-526 0 0,-7-31 107 0 0,-20 56 201 0 0,12-49-274 0 0,11-42 19 0 0,0 2 19 0 0,-1 0-1 0 0,-7 15 1 0 0,10-27-26 0 0,-21 49 42 0 0,12-25-53 0 0,6-16 0 0 0,0 1 0 0 0,-10 16 0 0 0,3-8 0 0 0,-3 10 0 0 0,5-11 27 0 0,0 0-1 0 0,-21 33 1 0 0,15-29 14 0 0,10-14-20 0 0,0-1 0 0 0,-1 0-1 0 0,-8 9 1 0 0,9-10-16 0 0,0 0-1 0 0,-7 13 1 0 0,-4 4 81 0 0,-78 87-38 0 0,83-97-27 0 0,1 0-1 0 0,0 0 1 0 0,-8 17-1 0 0,-7 9 26 0 0,-21 29 194 0 0,40-62-240 0 0,1 1-1 0 0,-1-1 0 0 0,-10 10 1 0 0,-6 6 13 0 0,-6 10 80 0 0,14-17-9 0 0,-16 22 0 0 0,27-34-91 0 0,0 0-1 0 0,0 0 1 0 0,-1 0-1 0 0,-4 4 1 0 0,-17 16-20 0 0,8-6 127 0 0,14-15-97 0 0,0 0 1 0 0,0 1 0 0 0,0-1-1 0 0,0 0 1 0 0,-3 8-1 0 0,3-6-15 0 0,0 0 0 0 0,-1-1 0 0 0,0 1 0 0 0,1-1 0 0 0,-8 6 0 0 0,-10 12 3 0 0,-28 30-127 0 0,32-37 310 0 0,-33 25 0 0 0,4-14-378 0 0,-19 14 196 0 0,21-13 8 0 0,10-5 0 0 0,-13-1-64 0 0,-4 5 64 0 0,42-22 26 0 0,0 0-1 0 0,0-1 1 0 0,0 0-1 0 0,0-1 1 0 0,-13 3-1 0 0,12-3-73 0 0,0 0 0 0 0,-18 8-1 0 0,-36 12 73 0 0,41-12-24 0 0,18-7 0 0 0,0-1 0 0 0,-1 0 0 0 0,1 1 0 0 0,-11 1 0 0 0,12-3 0 0 0,-17 8 0 0 0,-30 21 64 0 0,11-9-64 0 0,23-10 0 0 0,-76 50 64 0 0,74-50-64 0 0,16-9 0 0 0,0-1 0 0 0,0 1 0 0 0,0 0 0 0 0,0 0 0 0 0,0 0 0 0 0,0 1 0 0 0,1-1 0 0 0,-1 1 0 0 0,-3 3 0 0 0,-1 2 45 0 0,5-5-35 0 0,0 0 0 0 0,-1-1 0 0 0,0 1 0 0 0,1-1 1 0 0,-6 3-1 0 0,5-3-55 0 0,-10 8 4 0 0,-22 22 0 0 0,18-17 126 0 0,11-9-39 0 0,-1 0 0 0 0,1 0 0 0 0,-7 9 0 0 0,-19 24-46 0 0,1-1 0 0 0,10-14 0 0 0,-11 14 0 0 0,12-21-4 0 0,-11 12-32 0 0,27-24 43 0 0,-1-2 1 0 0,0 1-1 0 0,0 0 0 0 0,-11 4 0 0 0,12-6 2 0 0,0 0-1 0 0,0 0 1 0 0,1 1-1 0 0,-1-1 0 0 0,1 1 1 0 0,-1-1-1 0 0,1 1 1 0 0,-6 7-1 0 0,8-7-8 0 0,-1 1 0 0 0,-1 0 0 0 0,-10 9 0 0 0,1-3 0 0 0,-33 28 0 0 0,13-16 0 0 0,28-20-4 0 0,1 1 0 0 0,-1 0 0 0 0,1 0-1 0 0,0 0 1 0 0,-1 0 0 0 0,-3 6 0 0 0,5-6 0 0 0,-1 0 1 0 0,1 0-1 0 0,-1 0 1 0 0,0 0-1 0 0,0-1 1 0 0,1 0-1 0 0,-2 1 1 0 0,1-1 0 0 0,-4 2-1 0 0,3-2-85 0 0,0 0 1 0 0,0 1-1 0 0,1 0 0 0 0,-1 0 1 0 0,-5 5-1 0 0,-4 3-240 0 0,13-11 178 0 0,-1 1 0 0 0,0-1 0 0 0,0 1 0 0 0,0-1 0 0 0,0 1 0 0 0,-1-1-1 0 0,1 0 1 0 0,0 1 0 0 0,0-1 0 0 0,0 0 0 0 0,0 0 0 0 0,0 0 0 0 0,0 0 0 0 0,-2 0 0 0 0,-23-57-19336 0 0,26 56 19540 0 0,-3-12-1004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6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0 7455 0 0,'0'0'575'0'0,"-8"17"538"0"0,7-16-944 0 0,0 0-1 0 0,0 0 1 0 0,0 0-1 0 0,0 0 0 0 0,-1 0 1 0 0,1 0-1 0 0,0 0 1 0 0,0 0-1 0 0,-3 1 1 0 0,3-2-49 0 0,0 1 0 0 0,0-1 0 0 0,0 1 1 0 0,0 0-1 0 0,0-1 0 0 0,0 1 1 0 0,1 0-1 0 0,-1-1 0 0 0,0 1 0 0 0,0 0 1 0 0,0 0-1 0 0,0 2 0 0 0,-20 9 1471 0 0,-16 14-198 0 0,9-13-941 0 0,21-10-311 0 0,0 1 1 0 0,1-1-1 0 0,-11 8 1 0 0,-18 11 288 0 0,35-22-654 0 0,-1 1-1 0 0,0-1 0 0 0,1 1 0 0 0,-1-1 1 0 0,1 1-1 0 0,-1-1 0 0 0,0 0 0 0 0,1 1 1 0 0,-1-1-1 0 0,0 0 0 0 0,1 0 0 0 0,-1 1 1 0 0,0-1-1 0 0,0 0 0 0 0,1 0 1 0 0,-1 0-1 0 0,0 0 0 0 0,1 0 0 0 0,-1 0 1 0 0,0 0-1 0 0,0 0 0 0 0,1 0 0 0 0,-2-1 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7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0 5695 0 0,'0'0'3967'0'0,"-16"7"-2046"0"0,13-6-1712 0 0,0-1 0 0 0,1 1-1 0 0,-1 0 1 0 0,1-1-1 0 0,-1 1 1 0 0,-3 2 0 0 0,-9 2 226 0 0,-7 2 240 0 0,17-5-522 0 0,1-1 1 0 0,-1 1-1 0 0,-10 0 0 0 0,12-1-143 0 0,0-1 1 0 0,0 1-1 0 0,0 0 0 0 0,0 0 0 0 0,0 0 0 0 0,1 0 0 0 0,-1 0 0 0 0,0 1 0 0 0,1-1 1 0 0,-1 1-1 0 0,1 0 0 0 0,-1 0 0 0 0,1 0 0 0 0,-4 4 0 0 0,0-1-5 0 0,6-5-34 0 0,-1 0 1 0 0,1 0 0 0 0,0 0 0 0 0,0 0-1 0 0,-1 0 1 0 0,1 0 0 0 0,0 1 0 0 0,0-1 0 0 0,-1 0-1 0 0,1 0 1 0 0,0 0 0 0 0,0 0 0 0 0,0 0 0 0 0,0 1-1 0 0,-1-1 1 0 0,1 0 0 0 0,0 0 0 0 0,0 0-1 0 0,0 0 1 0 0,0 1 0 0 0,-1-1 0 0 0,1 0 0 0 0,0 0-1 0 0,0 0 1 0 0,0 1 0 0 0,0-1 0 0 0,0 0 0 0 0,0 0-1 0 0,0 1 1 0 0,0-1 0 0 0,0 0 0 0 0,0 0 0 0 0,0 1-1 0 0,0-1 1 0 0,0 0 0 0 0,0 0 0 0 0,0 1-1 0 0,0-1 1 0 0,0 0 0 0 0,0 0 0 0 0,0 0 0 0 0,0 1-1 0 0,0-1 1 0 0,0 0 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18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7023 0 0,'7'6'1611'0'0,"6"1"1166"0"0,23 6-1266 0 0,-13-6-646 0 0,-2 2 0 0 0,43 21 0 0 0,-32-11-1151 0 0,2-2 0 0 0,0-1 1 0 0,52 16-1 0 0,-73-27-2616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173 113 6735 0 0,'0'0'3179'0'0,"-12"-17"457"0"0,-47-17-763 0 0,31 17-2535 0 0,17 10-139 0 0,-22-9 0 0 0,33 16-201 0 0,-17-8-123 0 0,16 7-30 0 0,0 1 0 0 0,0-1 1 0 0,1 1-1 0 0,-1-1 0 0 0,0 1 1 0 0,0-1-1 0 0,1 1 0 0 0,-1-1 1 0 0,0 1-1 0 0,1-1 0 0 0,-1 0 0 0 0,1 0 1 0 0,-1 1-1 0 0,1-1 0 0 0,-1 0 1 0 0,1 0-1 0 0,-1 1 0 0 0,1-3 1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1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 5095 0 0,'0'0'390'0'0,"-14"15"3620"0"0,8-11-3125 0 0,0 0 0 0 0,0 1 0 0 0,0 0 0 0 0,-8 9-1 0 0,-7 7 15 0 0,4-7-410 0 0,0-1 1 0 0,-1-1-1 0 0,-21 11 0 0 0,23-10-339 0 0,14-11-233 0 0,1-1 1 0 0,0 1-1 0 0,-1-1 0 0 0,1 1 0 0 0,-1-1 0 0 0,0 0 1 0 0,1 0-1 0 0,-1 0 0 0 0,0 0 0 0 0,0 0 0 0 0,0 0 1 0 0,1-1-1 0 0,-1 1 0 0 0,-4 0 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0 6679 0 0,'0'0'5239'0'0,"-20"2"-2846"0"0,-4 3-1144 0 0,-37 4 0 0 0,27-5-1075 0 0,17-4-1513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2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 7455 0 0,'0'0'575'0'0,"-14"9"1220"0"0,-6 4 463 0 0,18-11-2013 0 0,-1 1 0 0 0,1-1-1 0 0,-1-1 1 0 0,0 1 0 0 0,-5 2-1 0 0,-13 7 787 0 0,17-8-811 0 0,1-1-1 0 0,-1 0 0 0 0,0 0 1 0 0,-9 3-1 0 0,6-2 60 0 0,5-3-317 0 0,1 1 1 0 0,0 0-1 0 0,-1-1 1 0 0,1 1-1 0 0,0-1 0 0 0,-1 0 1 0 0,1 1-1 0 0,-1-1 1 0 0,1 0-1 0 0,-1 0 1 0 0,0 0-1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3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47 5327 0 0,'-5'-4'6176'0'0,"-4"-3"-3437"0"0,-29-22-1118 0 0,28 22-1642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4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0 5327 0 0,'0'0'1086'0'0,"-15"10"1860"0"0,-2 1-898 0 0,14-9-1701 0 0,-1 0 0 0 0,1 0-1 0 0,-1 0 1 0 0,1 0 0 0 0,-5 4 0 0 0,-9 7 276 0 0,-8 7 57 0 0,22-18-586 0 0,0 1-1 0 0,0-1 1 0 0,0 1-1 0 0,1 0 0 0 0,-1-1 1 0 0,1 1-1 0 0,-5 6 1 0 0,-7 9-162 0 0,12-16 40 0 0,0 1-1 0 0,0-1 0 0 0,1 1 0 0 0,-1-1 1 0 0,1 1-1 0 0,-1-1 0 0 0,1 1 0 0 0,-1 3 1 0 0,2-5-179 0 0,4-14-4886 0 0,-4 8 3797 0 0,11-27-6186 0 0,-6 23 6826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5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25 167 4687 0 0,'5'5'5000'0'0,"-13"-26"-1729"0"0,2 4-2975 0 0,2-1 0 0 0,0 1 1 0 0,1-1-1 0 0,1 0 0 0 0,0-1 0 0 0,2-17 0 0 0,1 28-629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29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22463 0 0,'0'0'-160'0'0,"1"-7"-808"0"0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6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31 5695 0 0,'0'0'670'0'0,"-14"11"2468"0"0,-9-9-414 0 0,14-1-2007 0 0,0 0 0 0 0,0 0 0 0 0,-16-2 0 0 0,5 0-199 0 0,-1 1 0 0 0,0 0 0 0 0,-20 4 0 0 0,39-4-487 0 0,1 0-31 0 0,-1 1-1 0 0,0-1 1 0 0,1 0-1 0 0,-1 0 1 0 0,1 0-1 0 0,-1 0 1 0 0,1 0-1 0 0,-1-1 1 0 0,0 1-1 0 0,1 0 0 0 0,-1-1 1 0 0,1 1-1 0 0,-1-1 1 0 0,1 0-1 0 0,0 1 1 0 0,-1-1-1 0 0,0-1 1 0 0,2 0-568 0 0,0 1 0 0 0,0-1 1 0 0,1 1-1 0 0,-1-1 0 0 0,1 1 1 0 0,-1-1-1 0 0,1 1 1 0 0,-1 0-1 0 0,3-3 0 0 0,7-22-10401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6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114 127 5151 0 0,'0'0'628'0'0,"-11"0"3168"0"0,6-3-2525 0 0,3 3-1130 0 0,1 0 0 0 0,0-1 0 0 0,0 1 0 0 0,0-1 0 0 0,-1 1 0 0 0,1-1 0 0 0,0 0 0 0 0,0 0 0 0 0,0 1 0 0 0,0-1 1 0 0,0 0-1 0 0,1 0 0 0 0,-1 0 0 0 0,0 0 0 0 0,0 0 0 0 0,0 0 0 0 0,1 0 0 0 0,-1 0 0 0 0,1 0 0 0 0,-1 0 0 0 0,1-1 0 0 0,-1 1 0 0 0,0-2 0 0 0,0-1 60 0 0,0 1 1 0 0,-1-1-1 0 0,0 1 0 0 0,1-1 0 0 0,-1 1 1 0 0,-5-6-1 0 0,-4-7 173 0 0,6 8-399 0 0,-1-1-1 0 0,-1 1 1 0 0,1 1-1 0 0,-11-10 1 0 0,10 10-631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7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148 202 6215 0 0,'0'0'479'0'0,"-6"-16"2398"0"0,5 13-2509 0 0,0 0-1 0 0,0 0 0 0 0,0 0 1 0 0,0 0-1 0 0,-1 1 0 0 0,0-1 0 0 0,-3-4 1 0 0,-6-11 1040 0 0,6 9-945 0 0,0 1 0 0 0,-1 0 0 0 0,0 0 0 0 0,-7-8 0 0 0,2 3-154 0 0,-20-20 141 0 0,19 21-2011 0 0,-14-19 0 0 0,25 29 949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8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6271 0 0,'0'0'707'0'0,"1"-21"2764"0"0,1 10-2602 0 0,-1-1-1 0 0,-1 1 1 0 0,-1-19 0 0 0,1-15 284 0 0,-1 22-705 0 0,0 18-420 0 0,1 0 0 0 0,0 0-1 0 0,0 0 1 0 0,0 0 0 0 0,1 1 0 0 0,1-9-1 0 0,-1 9-399 0 0,0 1 0 0 0,0-1 0 0 0,-1 0-1 0 0,0 0 1 0 0,0-7 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8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6103 0 0,'0'0'1844'0'0,"13"-3"2235"0"0,-2 3-3755 0 0,1 1 0 0 0,-1 1-1 0 0,0-1 1 0 0,1 2 0 0 0,-1 0 0 0 0,20 8-1 0 0,22 5-210 0 0,-22-5 217 0 0,0 0-1813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2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 6159 0 0,'6'4'4395'0'0,"-6"-4"-4248"0"0,2-6 2508 0 0,2-4-2292 0 0,9-18 503 0 0,4-7 10 0 0,2-5-518 0 0,-2 4-234 0 0,-11 24-148 0 0,-6 11-38 0 0,0 0 1 0 0,1 0-1 0 0,-1 0 1 0 0,1 0 0 0 0,-1 0-1 0 0,1 0 1 0 0,-1 0-1 0 0,1 0 1 0 0,0 0 0 0 0,-1 0-1 0 0,1 0 1 0 0,1-1 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0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81 125 7631 0 0,'0'0'1316'0'0,"-15"-8"2352"0"0,7 1-3049 0 0,1 0 0 0 0,1-1 0 0 0,-1 0 0 0 0,1 0 0 0 0,-6-13 0 0 0,4 9-610 0 0,0-11-42 0 0,5 14-913 0 0,5-4-3127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0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5815 0 0,'12'-2'6364'0'0,"-7"1"-6313"0"0,-3 1 196 0 0,1-1 0 0 0,0 0-1 0 0,-1 0 1 0 0,1 0 0 0 0,-1 0 0 0 0,1 0 0 0 0,3-2-1 0 0,7-4 153 0 0,-9 6-347 0 0,-1-1 0 0 0,0 1 0 0 0,0-1 0 0 0,0 0 0 0 0,-1 0 0 0 0,5-4 0 0 0,-5 4-15 0 0,0 0 1 0 0,0 0-1 0 0,1 1 0 0 0,-1-1 1 0 0,1 1-1 0 0,0-1 1 0 0,-1 1-1 0 0,5-2 0 0 0,-5 2-160 0 0,0 0-1 0 0,1 0 1 0 0,-1 0 0 0 0,0 0-1 0 0,0 0 1 0 0,4-3-1 0 0,8-5-1076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1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0 239 6335 0 0,'11'-15'1188'0'0,"-1"-2"190"0"0,-3 3-250 0 0,17-28 1606 0 0,2 0-1396 0 0,11-11-280 0 0,-14 28-1507 0 0,1 2-2711 0 0,-18 16 1303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2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7687 0 0,'4'1'665'0'0,"1"0"0"0"0,0 0 0 0 0,-1 0 0 0 0,1-1-1 0 0,0 0 1 0 0,0 0 0 0 0,0 0 0 0 0,5-1 0 0 0,21 0-217 0 0,-13 3-599 0 0,0 1-1 0 0,28 10 1 0 0,6 8-4185 0 0,-37-16 1227 0 0,-15-5 2892 0 0,1 0 0 0 0,-1 0 0 0 0,1 0 1 0 0,-1 0-1 0 0,1-1 0 0 0,-1 1 0 0 0,1 0 1 0 0,-1 0-1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3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4919 0 0,'6'2'5414'0'0,"-12"3"-3372"0"0,4-1-1904 0 0,2-3-93 0 0,-1-1 1 0 0,1 1-1 0 0,-1-1 0 0 0,1 1 1 0 0,-1 0-1 0 0,1-1 1 0 0,0 1-1 0 0,0 0 0 0 0,-1-1 1 0 0,1 1-1 0 0,0 0 0 0 0,0-1 1 0 0,0 1-1 0 0,0 0 1 0 0,0-1-1 0 0,0 1 0 0 0,0 0 1 0 0,0 0-1 0 0,0-1 1 0 0,0 2-1 0 0,0 1 32 0 0,1 2-77 0 0,0-4 38 0 0,-1 1-1 0 0,0 0 0 0 0,0 0 0 0 0,0-1 1 0 0,0 1-1 0 0,0 0 0 0 0,-1-1 0 0 0,1 1 1 0 0,-1 2-1 0 0,-1 10 397 0 0,0 1-240 0 0,2-5 169 0 0,0-6-312 0 0,1-1 1 0 0,-1 0-1 0 0,0 0 0 0 0,0 0 0 0 0,-1 1 1 0 0,1-1-1 0 0,-1 3 0 0 0,-1 3-62 0 0,2-8 68 0 0,-4 19 270 0 0,3-2 54 0 0,0-17-353 0 0,-1 2-3 0 0,3 9 98 0 0,11 44 101 0 0,-13-46-128 0 0,1-9-92 0 0,0 0 1 0 0,-1 1 0 0 0,1-1-1 0 0,0 1 1 0 0,0-1-1 0 0,0 0 1 0 0,0 1 0 0 0,0-1-1 0 0,0 1 1 0 0,0-1-1 0 0,1 1 1 0 0,-1-1 0 0 0,1 2-1 0 0,8 46-4 0 0,-7-21 27 0 0,-1-19 13 0 0,6 21 23 0 0,1-12-83 0 0,-6 2 30 0 0,-6 7-10 0 0,4-22 29 0 0,0-1 1 0 0,0 1-1 0 0,-1-1 0 0 0,0 1 0 0 0,-2 6 0 0 0,-3 9 12 0 0,5-13-105 0 0,0 1 64 0 0,-12 23 144 0 0,3-13-144 0 0,10-5 0 0 0,-1-6-20 0 0,-2 1-1 0 0,1-1 0 0 0,-1 0 1 0 0,-6 12-1 0 0,0-1-97 0 0,8-15 140 0 0,0 0-1 0 0,0 0 1 0 0,0 0-1 0 0,1 0 1 0 0,-1 0 0 0 0,1 0-1 0 0,-1 0 1 0 0,1 0-1 0 0,1 6 1 0 0,-1-8 31 0 0,0 0 1 0 0,1 7-44 0 0,-1 0-10 0 0,1 1 21 0 0,-1-9-8 0 0,8 19 17 0 0,-5-13-33 0 0,0 1 10 0 0,0 0 1 0 0,0 0-1 0 0,3 13 1 0 0,-2 1 936 0 0,-4-19-901 0 0,-1 4-33 0 0,-1 5-9 0 0,2-6-3 0 0,4 15 17 0 0,3 5 291 0 0,-4-14-297 0 0,-4-9 10 0 0,0 0 6 0 0,8 17-14 0 0,-3-12-25 0 0,-2-3-45 0 0,13 23 76 0 0,-1-4 15 0 0,-9-16-32 0 0,2 1 0 0 0,-3 0 0 0 0,0 2 0 0 0,-2-1 0 0 0,0 0 0 0 0,-2-1 0 0 0,0-4 0 0 0,3 7 0 0 0,3 1 0 0 0,10 31 0 0 0,-15-38 0 0 0,-1-3 0 0 0,1 0 0 0 0,-1 0 0 0 0,1 0 0 0 0,0 0 0 0 0,-1-1 0 0 0,1 1 0 0 0,0 0 0 0 0,0-1 0 0 0,0 1 0 0 0,0 0 0 0 0,1-1 0 0 0,-1 1 0 0 0,0-1 0 0 0,2 2 0 0 0,1-1 14 0 0,0 1 18 0 0,10 16-14 0 0,19 29-18 0 0,-2-9 140 0 0,-11-12 16 0 0,-9-10-156 0 0,7 5 0 0 0,-7-12-6 0 0,-7-5 17 0 0,0-1 0 0 0,1 1 0 0 0,0-1 0 0 0,0 0 1 0 0,0 0-1 0 0,0-1 0 0 0,1 1 0 0 0,-1-1 1 0 0,1 0-1 0 0,0-1 0 0 0,12 4 0 0 0,-15-4-11 0 0,-2-2 0 0 0,0 0 0 0 0,-1 0 0 0 0,1 0 0 0 0,0 0 0 0 0,0 1 0 0 0,0-1 0 0 0,-1 0 0 0 0,1 1 0 0 0,0-1 0 0 0,0 1 0 0 0,-1-1 0 0 0,1 0 0 0 0,0 1 0 0 0,-1 0 0 0 0,1-1 0 0 0,-1 1 0 0 0,1-1 0 0 0,0 1 0 0 0,-1 0 0 0 0,1-1 0 0 0,-1 2 0 0 0,7 9 0 0 0,-1-4 0 0 0,-5-5 0 0 0,1 0 0 0 0,-1 0 0 0 0,1 0 0 0 0,-1 0 0 0 0,0 0 0 0 0,0 0 0 0 0,0 0 0 0 0,1 4 0 0 0,-1-4 22 0 0,-1 0 1 0 0,1 0-1 0 0,0 0 0 0 0,0 0 1 0 0,0 0-1 0 0,0 0 0 0 0,1 0 0 0 0,-1-1 1 0 0,0 1-1 0 0,1 0 0 0 0,-1-1 1 0 0,1 1-1 0 0,0-1 0 0 0,-1 0 0 0 0,4 3 1 0 0,1 0 99 0 0,19 18-365 0 0,27 31-1 0 0,-40-40 244 0 0,24 21 0 0 0,-34-31 0 0 0,19 11 0 0 0,55 27 128 0 0,-38-23-128 0 0,-10-2 0 0 0,-21-13 0 0 0,24 9 0 0 0,-20-6 65 0 0,-9-4-34 0 0,0 0 0 0 0,0 0 0 0 0,1-1 0 0 0,-1 1 0 0 0,1-1 0 0 0,-1 0 0 0 0,1 0 0 0 0,3 1 0 0 0,-1-1-31 0 0,-4-1 0 0 0,0 0 0 0 0,0 0 0 0 0,-1 0 0 0 0,1 1 0 0 0,0-1 0 0 0,0 0 0 0 0,0 1 0 0 0,0-1 0 0 0,0 0 0 0 0,-1 1 0 0 0,1-1 0 0 0,0 1 0 0 0,0-1 0 0 0,-1 1 0 0 0,1 0 0 0 0,0-1 0 0 0,-1 1 0 0 0,2 1 0 0 0,13 10-16 0 0,28 18-64 0 0,-39-26 46 0 0,1-2 0 0 0,-1 1 0 0 0,10 4 0 0 0,9 6-152 0 0,5 7 476 0 0,46 36-290 0 0,-49-45 0 0 0,13 6 0 0 0,-34-16 11 0 0,0 1 0 0 0,0 0 1 0 0,0-1-1 0 0,1 0 0 0 0,-1 0 0 0 0,9 1 0 0 0,24 5 39 0 0,-14 0-50 0 0,-1-3 0 0 0,9 2 0 0 0,25 0 0 0 0,-54-5 0 0 0,0-1 0 0 0,0 1 0 0 0,0-1 0 0 0,0 1 0 0 0,0-1 0 0 0,0 0 0 0 0,0 0 0 0 0,0 0 0 0 0,0 0 0 0 0,4-1 0 0 0,-3 1 0 0 0,20-2 51 0 0,27 1-1 0 0,-34 1 73 0 0,39 2-215 0 0,-41 1 33 0 0,-12-2 59 0 0,0 0 0 0 0,0-1 0 0 0,0 1 0 0 0,0-1 0 0 0,1 1 0 0 0,-1-1-1 0 0,0 0 1 0 0,3 0 0 0 0,28-5 0 0 0,-32 5 0 0 0,0 0 0 0 0,0-1 0 0 0,0 1 0 0 0,0 0 0 0 0,0 0 0 0 0,0 0 0 0 0,0 0 0 0 0,0 1 0 0 0,0-1 0 0 0,0 0 0 0 0,0 0 0 0 0,0 1 0 0 0,0-1 0 0 0,0 0 0 0 0,0 1 0 0 0,1 0 0 0 0,0 0 0 0 0,0 0 0 0 0,0-1 0 0 0,-1 1 0 0 0,1-1 0 0 0,0 1 0 0 0,0-1 0 0 0,0 1 0 0 0,0-1 0 0 0,0 0 0 0 0,0 0 0 0 0,0 0 0 0 0,0 0 0 0 0,0 0 0 0 0,0 0 0 0 0,2-1 0 0 0,-1 0 0 0 0,1 0 0 0 0,-1 1 0 0 0,1-1 0 0 0,0 1 0 0 0,-1 0 0 0 0,1 0 0 0 0,0 0 0 0 0,3 2 0 0 0,-4-2 10 0 0,1 1-27 0 0,1 0 0 0 0,-1 0-1 0 0,0 0 1 0 0,1-1 0 0 0,6 1 0 0 0,-1 1-38 0 0,-2 0 114 0 0,8-1 10 0 0,3 1-73 0 0,12 2 4 0 0,-1-3 176 0 0,0 2-160 0 0,3-3 62 0 0,-30 0-67 0 0,-1 0 1 0 0,1 0-1 0 0,-1 0 0 0 0,1 0 0 0 0,-1 0 1 0 0,1 0-1 0 0,4 2 0 0 0,-2-1-18 0 0,-1-1 0 0 0,0 1 0 0 0,0-1 0 0 0,1 0 0 0 0,-1 0 0 0 0,6-1-1 0 0,15 1-22 0 0,-3 0 30 0 0,-21 0 0 0 0,0 1 0 0 0,-1-1 0 0 0,1 0 0 0 0,0 1 0 0 0,0-1 0 0 0,0 0 0 0 0,-1 0 0 0 0,1 0 0 0 0,0 0 0 0 0,0 0 0 0 0,0 0 0 0 0,0 0 0 0 0,-1 0 0 0 0,1 0 0 0 0,0 0 0 0 0,0 0 0 0 0,0 0 0 0 0,0 0 0 0 0,1-1 0 0 0,5 0 0 0 0,-2 3 0 0 0,-4-2 0 0 0,0 0 0 0 0,0 1 0 0 0,0-1 0 0 0,1 0 0 0 0,-1 0 0 0 0,0 0 0 0 0,0 0 0 0 0,0 0 0 0 0,0 0 0 0 0,0 0 0 0 0,0 0 0 0 0,0 0 0 0 0,0 0 0 0 0,2-1 0 0 0,10 2 0 0 0,10 0 0 0 0,-10-1 0 0 0,-10 0-13 0 0,1 0-1 0 0,0 0 0 0 0,-1 0 0 0 0,1 0 1 0 0,-1 1-1 0 0,7 1 0 0 0,14 2-206 0 0,4-1 496 0 0,-24-2-276 0 0,-1 0 0 0 0,1-1 0 0 0,0 0 0 0 0,0 1 0 0 0,0-1 0 0 0,0-1 0 0 0,0 1 0 0 0,-1-1 0 0 0,7-1 0 0 0,-9 2 0 0 0,0 0 0 0 0,0 0 0 0 0,0 0 0 0 0,0 0 0 0 0,-1 0 0 0 0,1 0 0 0 0,0 0 0 0 0,0 1 0 0 0,0-1 0 0 0,0 0 0 0 0,2 1 0 0 0,9 1 0 0 0,-10-2 5 0 0,0 0-1 0 0,0-1 1 0 0,-1 1-1 0 0,1 0 1 0 0,0 0 0 0 0,0 0-1 0 0,-1 1 1 0 0,1-1-1 0 0,0 0 1 0 0,0 1-1 0 0,-1-1 1 0 0,1 1 0 0 0,1 0-1 0 0,14 0-4 0 0,0 1 0 0 0,15 2 64 0 0,-2-2-64 0 0,4-4 0 0 0,-1 3 52 0 0,-26-1-24 0 0,1 0 1 0 0,-1 0-1 0 0,8 2 1 0 0,11-4 208 0 0,-22 3-226 0 0,-2-1-27 0 0,1 0-1 0 0,-1 1 0 0 0,1-1 1 0 0,-1 0-1 0 0,0 0 0 0 0,1 0 1 0 0,-1 0-1 0 0,3-1 0 0 0,-3 1 11 0 0,-1-1-1 0 0,0 1 0 0 0,1 0 1 0 0,-1 0-1 0 0,1 0 1 0 0,-1 1-1 0 0,0-1 0 0 0,1 0 1 0 0,1 1-1 0 0,-2-1 7 0 0,0 1 0 0 0,1-1 1 0 0,-1 0-1 0 0,0 0 0 0 0,0 1 0 0 0,0-1 0 0 0,1 0 0 0 0,-1 0 1 0 0,0 0-1 0 0,0-1 0 0 0,0 1 0 0 0,2 0 0 0 0,-1-1 0 0 0,-1 1 0 0 0,0 0 0 0 0,0 0 0 0 0,0 0 0 0 0,0 0 0 0 0,0 0 0 0 0,1 0 0 0 0,-1 1 0 0 0,0-1 0 0 0,0 0 0 0 0,1 1 0 0 0,13 1 0 0 0,-2-1 0 0 0,-12-1 0 0 0,1 1 0 0 0,-1-1 0 0 0,1 0 0 0 0,-1 0 0 0 0,1 0 0 0 0,-1 0 0 0 0,0 0 0 0 0,1 0 0 0 0,1 0 0 0 0,-2-1 0 0 0,0 1 0 0 0,0 0 0 0 0,0 0 0 0 0,0 0 1 0 0,0 0-1 0 0,0 0 0 0 0,0 0 0 0 0,0 0 0 0 0,-1 1 0 0 0,1-1 0 0 0,0 0 0 0 0,1 1 0 0 0,-1-1-1 0 0,0 1 1 0 0,0-1-1 0 0,-1 0 0 0 0,1 0 1 0 0,0 0-1 0 0,0 0 0 0 0,0 1 1 0 0,-1-1-1 0 0,1 0 0 0 0,0 0 1 0 0,0 0-1 0 0,0-1 0 0 0,0 1 1 0 0,-1 0-1 0 0,1 0 0 0 0,1-1 1 0 0,-2 1-2 0 0,0 0 1 0 0,0 0-1 0 0,1 0 1 0 0,-1 0-1 0 0,0 0 1 0 0,0 0 0 0 0,0 0-1 0 0,1 0 1 0 0,-1-1-1 0 0,0 1 1 0 0,0 0-1 0 0,1 0 1 0 0,-1 0 0 0 0,0 0-1 0 0,0 0 1 0 0,1 0-1 0 0,-1 0 1 0 0,0 0-1 0 0,0 0 1 0 0,0 1 0 0 0,1-1-1 0 0,-1 0 1 0 0,0 0-1 0 0,0 0 1 0 0,1 0-1 0 0,-1 0 1 0 0,0 0 0 0 0,0 0-1 0 0,0 0 1 0 0,0 1-1 0 0,1-1 1 0 0,-1 0-1 0 0,14 8-4 0 0,-11-7 6 0 0,0-1 0 0 0,0 0 0 0 0,0 1 0 0 0,0-1 0 0 0,0 0 0 0 0,4-1 0 0 0,-2 0 0 0 0,-1 1 0 0 0,1 0 0 0 0,-1 0 0 0 0,7 1 0 0 0,-7 0 0 0 0,-1 0 0 0 0,1-1 0 0 0,-1 0 0 0 0,1 0 0 0 0,0 0 0 0 0,-1 0 0 0 0,1 0 0 0 0,-1-1 0 0 0,1 0 0 0 0,4-1 0 0 0,-6 2 0 0 0,-1 0 0 0 0,1 0 0 0 0,-1 0 0 0 0,0 0 0 0 0,1 0 0 0 0,-1 0 0 0 0,0 0 0 0 0,1 0 0 0 0,1 1 0 0 0,-2 0 0 0 0,0-1 0 0 0,0 1 0 0 0,1-1 0 0 0,-1 0 0 0 0,0 0 0 0 0,0 0 0 0 0,0 0 0 0 0,0 0 0 0 0,1 0 0 0 0,-1 0 0 0 0,0 0 0 0 0,2-1 0 0 0,-2 1 0 0 0,1 0 0 0 0,-1 0 0 0 0,0 0 0 0 0,1 0 0 0 0,-1 0 0 0 0,0 0 0 0 0,1 0 0 0 0,-1 0 0 0 0,3 1 0 0 0,10 0 0 0 0,17 1 0 0 0,-29-2 0 0 0,-1 0 0 0 0,1 0 0 0 0,-1 0 0 0 0,1 0 0 0 0,-1 0 0 0 0,0 0 0 0 0,1 1 0 0 0,-1-1 0 0 0,0 1 0 0 0,3 0 0 0 0,-3-1 0 0 0,0 1 0 0 0,0-1 0 0 0,0 1 0 0 0,0-1 0 0 0,0 0 0 0 0,0 1 0 0 0,1-1 0 0 0,-1 0 0 0 0,0 0 0 0 0,0 0 0 0 0,0 0 0 0 0,0 0 0 0 0,0 0 0 0 0,1 0 0 0 0,-1-1 0 0 0,0 1 0 0 0,1-1 0 0 0,-1 1 0 0 0,-1 0 0 0 0,0 0 0 0 0,0-1 0 0 0,1 1 0 0 0,-1 0 0 0 0,0 0 0 0 0,1 0 1 0 0,-1 0-1 0 0,0 0 0 0 0,1 0 0 0 0,-1 0 0 0 0,0 0 0 0 0,1 0 0 0 0,-1 0 0 0 0,0 0 0 0 0,1 0 0 0 0,-1 0 0 0 0,0 0 0 0 0,0 0 0 0 0,1 0 0 0 0,-1 0 0 0 0,0 0 0 0 0,1 0 0 0 0,-1 0 0 0 0,16 4-11 0 0,10-5-24 0 0,-23 1 48 0 0,1-1-1 0 0,0 1 0 0 0,0 0 0 0 0,8 1 0 0 0,20-5-12 0 0,-3 6 0 0 0,-26-1 0 0 0,-1-1 0 0 0,0 1 0 0 0,1-1 0 0 0,-1 0 0 0 0,1 1 0 0 0,-1-1 0 0 0,1 0 0 0 0,-1 0 0 0 0,1-1 0 0 0,-1 1 0 0 0,3-1 0 0 0,-3 0 0 0 0,0 1 0 0 0,-1 0 0 0 0,0 0 0 0 0,0 0 0 0 0,0 0 0 0 0,0 0 0 0 0,1 0 0 0 0,-1 0 0 0 0,0 1 0 0 0,0-1 0 0 0,0 0 0 0 0,2 1 0 0 0,11 2 0 0 0,-2-1 0 0 0,-11-2 0 0 0,0 0 0 0 0,0 1 0 0 0,1-1 0 0 0,-1 0 0 0 0,0 0 0 0 0,0 0 0 0 0,0 0 0 0 0,0 0 0 0 0,1 0 0 0 0,-1 0 0 0 0,0 0 0 0 0,1-1 0 0 0,-1 1 0 0 0,0 0 0 0 0,0 0 0 0 0,0 0 0 0 0,0 0 0 0 0,0 0 0 0 0,0 0 0 0 0,0 0 0 0 0,0 0 0 0 0,0 0 0 0 0,0 0 0 0 0,0 1 0 0 0,2 0 0 0 0,-2-1 0 0 0,0 1 0 0 0,1-1 0 0 0,-1 0 0 0 0,0 1 0 0 0,0-1 0 0 0,0 0 0 0 0,0 0 0 0 0,1 0 0 0 0,-1 0 0 0 0,2 0 0 0 0,19-3 7 0 0,-17 2 19 0 0,0 0 0 0 0,0 1 0 0 0,0-2 0 0 0,7-1 1 0 0,-10 2-26 0 0,1 0 0 0 0,-1 1 0 0 0,0-1 1 0 0,0 1-1 0 0,1 0 0 0 0,-1-1 0 0 0,0 1 1 0 0,1 0-1 0 0,-1 0 0 0 0,1 1 1 0 0,3 0-1 0 0,16-1-2 0 0,11-3-76 0 0,-28 3 90 0 0,1 0 0 0 0,0 0 0 0 0,0-1 0 0 0,0 0-1 0 0,9-2 1 0 0,-10 1 24 0 0,-1 1 1 0 0,1 0-1 0 0,0 1 0 0 0,7-1 0 0 0,-7 1-32 0 0,0 0 1 0 0,0-1-1 0 0,0 0 0 0 0,6-1 0 0 0,-2-1-26 0 0,0 1-1 0 0,17-3 0 0 0,-19 4 23 0 0,-1 0 1 0 0,0 0-1 0 0,11-4 0 0 0,14-2-1 0 0,-13 5 0 0 0,-2 0 0 0 0,21-4 0 0 0,-1 6 0 0 0,1-4 0 0 0,-10-1 0 0 0,-23 5 13 0 0,0-1 0 0 0,0 1-1 0 0,0-1 1 0 0,0 0 0 0 0,0 0-1 0 0,0-1 1 0 0,6-2 0 0 0,12-4-39 0 0,1-2 37 0 0,-17 6-1 0 0,0 2 1 0 0,0-1-1 0 0,1 1 0 0 0,11-3 1 0 0,30-4-86 0 0,-32 4 107 0 0,21-10 0 0 0,-31 12-32 0 0,-2-1 12 0 0,-1 1 28 0 0,1 1-1 0 0,-1 0 1 0 0,0 0 0 0 0,1 0-1 0 0,0 0 1 0 0,-1 1 0 0 0,6-2-1 0 0,-6 2-56 0 0,26-17 17 0 0,-19 11 26 0 0,-6 4-20 0 0,0 0-1 0 0,0 0 0 0 0,0 0 1 0 0,1 1-1 0 0,-1-1 1 0 0,6-1-1 0 0,16-10-5 0 0,-19 12-7 0 0,-1 0 0 0 0,1-1 0 0 0,-1 1-1 0 0,0-2 1 0 0,0 1 0 0 0,0-1 0 0 0,0 0 0 0 0,0 0-1 0 0,9-9 1 0 0,6-10 75 0 0,-12 13-38 0 0,17-15 0 0 0,-15 16 35 0 0,0 0 0 0 0,17-9 0 0 0,-10 6 183 0 0,29-24-235 0 0,-32 19-13 0 0,-1-9 0 0 0,-12 24 0 0 0,-2 1 0 0 0,1 1 0 0 0,0-1 0 0 0,-1 0 0 0 0,1 1 0 0 0,0-1 0 0 0,0 0 0 0 0,0 1 0 0 0,-1-1 0 0 0,1 1 0 0 0,0-1 0 0 0,1 0 0 0 0,-1 1 0 0 0,0 0 0 0 0,0 0 0 0 0,0-1 0 0 0,0 1 0 0 0,0-1 0 0 0,0 1 0 0 0,0-1 0 0 0,0 1 0 0 0,0-1 0 0 0,0 1 0 0 0,-1-1 0 0 0,1 0 0 0 0,0 1 0 0 0,0-1 0 0 0,-1 0 0 0 0,1 0 0 0 0,-1 1 0 0 0,2-3 0 0 0,2-2 0 0 0,10-12 0 0 0,-12 15 0 0 0,-1 0 0 0 0,0 0 0 0 0,1 0 0 0 0,-1 0 0 0 0,1 0 0 0 0,0 1 0 0 0,2-3 0 0 0,-1 2 0 0 0,0 0 0 0 0,0 0 0 0 0,0-1 0 0 0,0 1 0 0 0,-1-1 0 0 0,1 0 0 0 0,-1 1 0 0 0,1-1 0 0 0,-1 0 0 0 0,0-1 0 0 0,2-3 0 0 0,-3 5 0 0 0,3-5 0 0 0,5 0 0 0 0,4-8 0 0 0,9-13 0 0 0,-5 0 0 0 0,-3 8 0 0 0,-3 9 0 0 0,-8 8 0 0 0,15-20 0 0 0,8-5 0 0 0,-5 1 170 0 0,-15 21-137 0 0,12-7 20 0 0,-18 13-53 0 0,1-1 0 0 0,-1 1 0 0 0,0 0 0 0 0,0-1 0 0 0,1 1 0 0 0,-1 0 0 0 0,0-1 0 0 0,0 1 0 0 0,1 0 0 0 0,-1-1 0 0 0,0 1 0 0 0,1 0 0 0 0,-1 0 0 0 0,1-1 0 0 0,-1 1 0 0 0,0 0 0 0 0,1 0 0 0 0,-1 0 0 0 0,1-1 0 0 0,-1 1 0 0 0,0 0 0 0 0,1 0 0 0 0,-1 0 0 0 0,1 0 0 0 0,0 0 0 0 0,-1 0 0 0 0,1 0 0 0 0,-1 0 0 0 0,1 0 0 0 0,-1-1 0 0 0,1 1 0 0 0,-1 0 0 0 0,0 0 0 0 0,1 0 0 0 0,-1 0 0 0 0,1-1 0 0 0,-1 1 0 0 0,0 0 0 0 0,1 0 0 0 0,-1-1 0 0 0,0 1 0 0 0,1 0 0 0 0,-1-1 0 0 0,0 1 0 0 0,1 0 0 0 0,-1-1 0 0 0,0 1 0 0 0,0-1 0 0 0,1 0 0 0 0,41-52 0 0 0,-39 47 0 0 0,-3 5 0 0 0,1-1 0 0 0,-1 1 0 0 0,1-1 0 0 0,-1 1 0 0 0,1 0 0 0 0,0-1 0 0 0,0 1 0 0 0,0 0 0 0 0,0 0 0 0 0,0-1 0 0 0,0 1 0 0 0,0 0 0 0 0,0 0 0 0 0,2-1 0 0 0,-2 0 0 0 0,11-10 0 0 0,-10 10 7 0 0,0 0 0 0 0,-1-1 0 0 0,0 1-1 0 0,1 0 1 0 0,-1 0 0 0 0,0-1 0 0 0,0 1-1 0 0,0-1 1 0 0,0 1 0 0 0,0-4 0 0 0,-1 5 8 0 0,0-1 29 0 0,5-6-138 0 0,-3 1 94 0 0,-1-3-4 0 0,0 9-2 0 0,-1 0-48 0 0,3-2-202 0 0,0-1 256 0 0,-1 0 0 0 0,-1 3 12 0 0,-1 0 1 0 0,0 0-1 0 0,0-1 0 0 0,0 1 0 0 0,0 0 0 0 0,0 0 1 0 0,0-1-1 0 0,0 1 0 0 0,0 0 0 0 0,0 0 1 0 0,-1-1-1 0 0,1 1 0 0 0,0 0 0 0 0,-2-2 0 0 0,-1-7 37 0 0,2-6-49 0 0,0 9 0 0 0,2-1 12 0 0,0 7-1 0 0,-1-1-1 0 0,0 0 0 0 0,1 1 0 0 0,-1-1 1 0 0,0 0-1 0 0,0 0 0 0 0,0 1 0 0 0,-1-1 1 0 0,1 0-1 0 0,0 1 0 0 0,-1-1 0 0 0,1 0 0 0 0,-1 1 1 0 0,1-1-1 0 0,-2-1 0 0 0,-3-7-13 0 0,2-1 19 0 0,2 9 38 0 0,-1 0-57 0 0,0-1-13 0 0,1 0 0 0 0,-1 0 0 0 0,1-1 0 0 0,-2-6 0 0 0,3 10 16 0 0,-2-8 0 0 0,1 6-11 0 0,1 1 1 0 0,0 0-1 0 0,-1-1 0 0 0,1 1 0 0 0,0-1 0 0 0,0 1 0 0 0,0-1 1 0 0,0 1-1 0 0,0-1 0 0 0,0 1 0 0 0,0-1 0 0 0,1 1 1 0 0,-1-1-1 0 0,0 1 0 0 0,1 0 0 0 0,0-3 0 0 0,1-3-103 0 0,-12-34 716 0 0,9 35-525 0 0,1 4-67 0 0,-1 0-1 0 0,1 0 1 0 0,-1 0 0 0 0,1 0 0 0 0,-1-1 0 0 0,0 1 0 0 0,0 0-1 0 0,0 0 1 0 0,0 0 0 0 0,0 1 0 0 0,0-1 0 0 0,0 0-1 0 0,-1 0 1 0 0,-1-1 0 0 0,-2-1-25 0 0,5 4 12 0 0,0 0-1 0 0,0 0 1 0 0,0 0-1 0 0,-1 0 0 0 0,1 0 1 0 0,0 0-1 0 0,0 0 1 0 0,0 0-1 0 0,-1 0 0 0 0,1 0 1 0 0,0 0-1 0 0,0 0 0 0 0,0 0 1 0 0,-1 1-1 0 0,1-1 1 0 0,0 0-1 0 0,0 0 0 0 0,0 0 1 0 0,0 0-1 0 0,-1 0 0 0 0,1 0 1 0 0,0 0-1 0 0,0 0 1 0 0,0 1-1 0 0,0-1 0 0 0,0 0 1 0 0,-1 0-1 0 0,1 0 0 0 0,0 0 1 0 0,0 1-1 0 0,0-1 1 0 0,0 0-1 0 0,0 0 0 0 0,0 0 1 0 0,0 0-1 0 0,0 1 1 0 0,0-1-1 0 0,0 0 0 0 0,0 0 1 0 0,0 0-1 0 0,0 1 0 0 0,0-1 1 0 0,0 0-1 0 0,0 0 1 0 0,0 0-1 0 0,0 1 0 0 0,0-1 1 0 0,0 0-1 0 0,0 0 0 0 0,0 0 1 0 0,0 0-1 0 0,0 1 1 0 0,0-1-1 0 0,2 14-237 0 0,-2-13 220 0 0,3 17 21 0 0,-1-14 2 0 0,-2-2-4 0 0,1 0 1 0 0,-1-1 0 0 0,1 1 0 0 0,-1-1 0 0 0,0 1-1 0 0,1 0 1 0 0,-1-1 0 0 0,0 1 0 0 0,-1 2-1 0 0,2-1-40 0 0,5 4 390 0 0,-5-7-346 0 0,-1 0 1 0 0,0 0-1 0 0,0 1 0 0 0,0-1 0 0 0,1 0 1 0 0,-1 0-1 0 0,0 0 0 0 0,0 0 0 0 0,0 0 1 0 0,0 0-1 0 0,1 0 0 0 0,-1 0 0 0 0,0 0 1 0 0,0-1-1 0 0,0 1 0 0 0,1 0 0 0 0,-1 0 1 0 0,0 0-1 0 0,0 0 0 0 0,0 0 0 0 0,1 0 1 0 0,-1 0-1 0 0,0 0 0 0 0,0 0 0 0 0,0-1 1 0 0,0 1-1 0 0,0 0 0 0 0,1 0 0 0 0,-1 0 1 0 0,0 0-1 0 0,0 0 0 0 0,0-1 0 0 0,0 1 1 0 0,0 0-1 0 0,0 0 0 0 0,1-4 5 0 0,0 1 0 0 0,-1 0 0 0 0,0-1-1 0 0,0 1 1 0 0,0 0 0 0 0,0-1 0 0 0,0 1-1 0 0,-1 0 1 0 0,0 0 0 0 0,1-1 0 0 0,-1 1-1 0 0,-2-5 1 0 0,0 3-7 0 0,1 2 1 0 0,-5-23-13 0 0,7 25-44 0 0,0 1-34 0 0,0 0 82 0 0,1-1 0 0 0,-1 1 0 0 0,0 0 0 0 0,0 0 0 0 0,0 0 0 0 0,0 0 1 0 0,0 0-1 0 0,1 0 0 0 0,-1 0 0 0 0,0 0 0 0 0,0 0 0 0 0,0 0 0 0 0,0 0 0 0 0,1 0 0 0 0,-1 0 0 0 0,0 0 0 0 0,0 0 0 0 0,0 0 0 0 0,0 0 1 0 0,0 0-1 0 0,1 0 0 0 0,-1 0 0 0 0,0 0 0 0 0,0 0 0 0 0,0 0 0 0 0,0 0 0 0 0,1 0 0 0 0,-1 0 0 0 0,0 1 0 0 0,0-1 0 0 0,0 0 0 0 0,3 9-95 0 0,-2-7 88 0 0,-1 0 1 0 0,1 0-1 0 0,0 0 1 0 0,-1 0-1 0 0,0 0 1 0 0,1 0-1 0 0,-1 0 0 0 0,0 2 1 0 0,0-3 343 0 0,-10-20-122 0 0,-8-6-154 0 0,15 20-52 0 0,1 3 0 0 0,1 0 0 0 0,0 1-1 0 0,0-1 1 0 0,0 0 0 0 0,0 0 0 0 0,0 0 0 0 0,1 0 0 0 0,-1 0-1 0 0,0 0 1 0 0,1-1 0 0 0,-1-2 0 0 0,1 4 27 0 0,0 0-208 0 0,0-4 193 0 0,-2-2-13 0 0,2 5 4 0 0,-1 0 0 0 0,1 0-1 0 0,-1 1 1 0 0,0-1 0 0 0,1 0 0 0 0,-1 1 0 0 0,0-1-1 0 0,0 1 1 0 0,0-1 0 0 0,0 1 0 0 0,0-1-1 0 0,-1 1 1 0 0,1 0 0 0 0,0-1 0 0 0,-1 1-1 0 0,-1-1 1 0 0,3 2-7 0 0,-1-1-1 0 0,1 1 1 0 0,-1-1-1 0 0,1 1 1 0 0,-1 0-1 0 0,1-1 1 0 0,-1 1-1 0 0,1 0 1 0 0,-1-1-1 0 0,1 1 1 0 0,-1 0-1 0 0,1 0 1 0 0,-1 0 0 0 0,0 0-1 0 0,1-1 1 0 0,-1 1-1 0 0,1 0 1 0 0,-1 0-1 0 0,1 0 1 0 0,-1 0-1 0 0,0 0 1 0 0,1 0-1 0 0,-1 1 1 0 0,1-1-1 0 0,-2 0 1 0 0,2 0-1 0 0,-1 0 0 0 0,1 1 1 0 0,-1-1-1 0 0,0 0 0 0 0,1 0 1 0 0,-1 0-1 0 0,0 0 0 0 0,1 0 1 0 0,-1 0-1 0 0,0 0 0 0 0,1 0 0 0 0,-1-1 1 0 0,0 1-1 0 0,1 0 0 0 0,-1 0 1 0 0,0 0-1 0 0,1-1 0 0 0,-1 1 1 0 0,1 0-1 0 0,-1-1 0 0 0,0 0 4 0 0,1 1 0 0 0,-1-1 0 0 0,0 0 0 0 0,1 1 0 0 0,-1-1 0 0 0,0 1 0 0 0,1-1 0 0 0,-1 1 0 0 0,0-1 0 0 0,0 1 0 0 0,1-1 0 0 0,-1 1 0 0 0,0 0 0 0 0,0-1 0 0 0,0 1 0 0 0,0 0 0 0 0,0 0 0 0 0,1 0 0 0 0,-1 0 0 0 0,0 0 0 0 0,0 0 0 0 0,0 0 0 0 0,0 0 0 0 0,0 0 0 0 0,0 0 0 0 0,0 0 0 0 0,1 0 0 0 0,-1 1 0 0 0,-1-1 0 0 0,-3-2 0 0 0,-1 0 0 0 0,1 4 0 0 0,-1-1 0 0 0,-2-4-65 0 0,7 1 0 0 0,-12-2 19 0 0,-8-7 94 0 0,-2 6 84 0 0,13 4-96 0 0,8 2-100 0 0,-3 0 48 0 0,4 0 16 0 0,-1-1 0 0 0,1 0 0 0 0,-1 0 0 0 0,1-1 0 0 0,-1 1 0 0 0,1 0 0 0 0,-1-1 0 0 0,1 1 0 0 0,-1 0 0 0 0,-1-2 0 0 0,-8 0 0 0 0,0-1 0 0 0,-19 2-72 0 0,23 0 72 0 0,2-2 19 0 0,3 2-1 0 0,0 0 0 0 0,-1 0 0 0 0,1 1 0 0 0,0-1 0 0 0,0 0 0 0 0,-1 1 0 0 0,1-1 0 0 0,0 1 0 0 0,-1 0 0 0 0,-3 0 0 0 0,-2-1-147 0 0,-10 1 113 0 0,-48 4-56 0 0,61-5 72 0 0,-1-1 0 0 0,4 2 0 0 0,-13 3 0 0 0,11-3-20 0 0,-10 7-71 0 0,9-3 85 0 0,3-4-2 0 0,-6 7 5 0 0,3-2 3 0 0,0-6 0 0 0,5 1 0 0 0,0 0 0 0 0,-1 0 0 0 0,1 0 0 0 0,0 0 0 0 0,-1 0 0 0 0,1 0 0 0 0,-1 0 0 0 0,1 0 0 0 0,0 0 0 0 0,-1 0 0 0 0,1 0 0 0 0,-1 0 0 0 0,1 0 0 0 0,0 0 0 0 0,-1 0 0 0 0,1 0 0 0 0,0 1 0 0 0,-1-1 0 0 0,1 0 0 0 0,0 0 0 0 0,-1 0 0 0 0,1 1 0 0 0,0-1 0 0 0,-1 0 0 0 0,1 0 0 0 0,-1 1 0 0 0,-3 4 0 0 0,-3 1-7 0 0,7-6 9 0 0,0 0 0 0 0,0 1-1 0 0,0-1 1 0 0,0 0 0 0 0,0 0-1 0 0,0 0 1 0 0,0 0 0 0 0,0 0-1 0 0,0 0 1 0 0,0 0 0 0 0,0 1-1 0 0,0-1 1 0 0,0 0 0 0 0,0 0-1 0 0,-1 0 1 0 0,1 0-1 0 0,0 0 1 0 0,0 0 0 0 0,0 0-1 0 0,0 0 1 0 0,0 0 0 0 0,0 1-1 0 0,0-1 1 0 0,-1 0 0 0 0,1 0-1 0 0,0 0 1 0 0,0 0 0 0 0,0 0-1 0 0,0 0 1 0 0,0 0 0 0 0,0 0-1 0 0,-1 0 1 0 0,1 0-1 0 0,0 0 1 0 0,0 0 0 0 0,0 0-1 0 0,0 0 1 0 0,0 0 0 0 0,-1 0-1 0 0,1 0 1 0 0,0 0 0 0 0,0 0-1 0 0,0 0 1 0 0,0-1 0 0 0,-2 0 9 0 0,2 1 29 0 0,-5-4-532 0 0,1 2 481 0 0,0-1 11 0 0,-1-1 0 0 0,0 2 0 0 0,-1 2 0 0 0,3 4-10 0 0,3-2-78 0 0,-1-3-229 0 0,1 1 240 0 0,-1 0 1 0 0,0 0-1 0 0,0 0 1 0 0,1 0-1 0 0,-1 0 1 0 0,0 0-1 0 0,0 0 1 0 0,1 0-1 0 0,-1 0 1 0 0,0 0-1 0 0,0 1 0 0 0,1-1 1 0 0,-1 0-1 0 0,0 0 1 0 0,1 1-1 0 0,-1-1 1 0 0,0 1-1 0 0,1-1 1 0 0,-1 0-1 0 0,-1 2 1 0 0,-5-4-228 0 0,7 2 257 0 0,0 1 0 0 0,0-1 1 0 0,0 1-1 0 0,0-1 0 0 0,-1 1 1 0 0,1-1-1 0 0,0 1 0 0 0,0-1 1 0 0,-1 1-1 0 0,1-1 0 0 0,0 0 1 0 0,-1 1-1 0 0,1-1 0 0 0,-1 1 1 0 0,1-1-1 0 0,0 0 0 0 0,-1 1 1 0 0,1-1-1 0 0,-1 0 0 0 0,1 0 1 0 0,-1 1-1 0 0,1-1 0 0 0,-1 0 1 0 0,1 0-1 0 0,-1 0 0 0 0,1 0 1 0 0,-2 1-1 0 0,-2 2-1638 0 0,-3 3-357 0 0,5-15-1252 0 0,9-27-980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3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5471 0 0,'7'11'6328'0'0,"4"7"-2449"0"0,-6-10-3791 0 0,-1 1 1 0 0,0-1-1 0 0,3 12 0 0 0,-1-4 109 0 0,1 0 0 0 0,0 0 0 0 0,1 0-1 0 0,14 19 1 0 0,-22-33-314 0 0,1-1 1 0 0,0 0-1 0 0,0 1 0 0 0,0-1 0 0 0,0 0 0 0 0,0 0 0 0 0,0 0 1 0 0,0 0-1 0 0,1 0 0 0 0,-1 0 0 0 0,0 0 0 0 0,0 0 1 0 0,1-1-1 0 0,-1 1 0 0 0,1 0 0 0 0,-1-1 0 0 0,1 1 0 0 0,-1-1 1 0 0,1 1-1 0 0,2-1 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5695 0 0,'2'0'7982'0'0,"5"-1"-6956"0"0,24 1 587 0 0,-8 1-1230 0 0,32-4 0 0 0,-14-3-291 0 0,-18 2-1558 0 0,37-1 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4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2991 0 0,'3'2'9079'0'0,"3"3"-8621"0"0,-1 1 0 0 0,0-1 0 0 0,-1 1 1 0 0,0 0-1 0 0,1 0 0 0 0,-2 1 0 0 0,6 11 0 0 0,-4-9-366 0 0,1 0 1 0 0,0 0-1 0 0,0-1 0 0 0,0 1 0 0 0,9 7 0 0 0,0 1 6 0 0,-4-4-263 0 0,16 19 542 0 0,-8-12-4745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5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7079 0 0,'38'8'6024'0'0,"-34"-7"-5790"0"0,1 1-1 0 0,-1 0 0 0 0,0 0 1 0 0,1 0-1 0 0,-1 0 0 0 0,0 1 1 0 0,0-1-1 0 0,0 1 0 0 0,-1 0 1 0 0,5 4-1 0 0,31 38 495 0 0,13 14-340 0 0,-49-57-742 0 0,-1 1 0 0 0,1-1 0 0 0,0 0-1 0 0,0 1 1 0 0,0-1 0 0 0,0 0 0 0 0,0-1 0 0 0,1 1 0 0 0,6 2 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6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4631 0 0,'0'0'360'0'0,"9"20"6560"0"0,-3 28-3772 0 0,-3-24-2669 0 0,0 1 0 0 0,12 39-1 0 0,-15-64-643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6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4175 0 0,'8'5'9455'0'0,"11"0"-7856"0"0,45 7-429 0 0,-30-7-794 0 0,-9-4-3840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7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7687 0 0,'0'0'590'0'0,"-3"17"318"0"0,-6 15 2427 0 0,6-24-2926 0 0,1 0 0 0 0,0 1 1 0 0,-2 14-1 0 0,4-16 1127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7079 0 0,'0'0'5416'0'0,"10"12"-3570"0"0,14 23 449 0 0,-16-21-1957 0 0,1-1 0 0 0,15 16 0 0 0,-20-25-324 0 0,16 17-795 0 0,-6-8-2991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8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6967 0 0,'0'0'5080'0'0,"11"21"-1240"0"0,1-7-3406 0 0,1-1-1 0 0,0 1 0 0 0,1-2 1 0 0,1 0-1 0 0,22 15 0 0 0,-37-27-431 0 0,2 1-167 0 0,-1-1 0 0 0,0 1 0 0 0,1 0 0 0 0,-1 0 0 0 0,0-1 0 0 0,1 1 0 0 0,-1 0 0 0 0,1-1 0 0 0,-1 0-1 0 0,1 1 1 0 0,-1-1 0 0 0,3 0 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9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7023 0 0,'0'0'3394'0'0,"5"13"-146"0"0,-5-5-2926 0 0,0-1-1 0 0,0 0 1 0 0,-1 0 0 0 0,1 1 0 0 0,-2-1 0 0 0,-2 12 0 0 0,-2 11 291 0 0,-4 21-13 0 0,4-17-1609 0 0,3-11-2579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1:55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1081 6679 0 0,'5'10'476'0'0,"0"0"0"0"0,11 16 0 0 0,6 11-128 0 0,-16-24-101 0 0,0 0 0 0 0,-2 0-1 0 0,1 1 1 0 0,-2 0 0 0 0,4 23-1 0 0,-3-12 256 0 0,0-1 0 0 0,2 1 0 0 0,16 40 0 0 0,-22-63-366 0 0,9 13 710 0 0,-8-13-356 0 0,8-3 54 0 0,-3-27-48 0 0,-5 23-564 0 0,0 1 0 0 0,0-1 0 0 0,-1 1 0 0 0,0-1-1 0 0,0 0 1 0 0,0 1 0 0 0,0-1 0 0 0,-2-6 0 0 0,1 5 105 0 0,-1-4-37 0 0,-1 0 0 0 0,-1 1 0 0 0,-4-11 0 0 0,6 15 0 0 0,1 3 0 0 0,0 0 0 0 0,1 0 0 0 0,-1 0 0 0 0,0 0 0 0 0,0 0 0 0 0,0 0 0 0 0,-1 0 0 0 0,-1-3 0 0 0,-9-10 0 0 0,2-2 0 0 0,-44-81 1393 0 0,53 94-1258 0 0,0 3 40 0 0,-12-18 108 0 0,13 18-276 0 0,-5-6-209 0 0,8 19-50 0 0,1-3 219 0 0,0 0-1 0 0,1-1 1 0 0,0 0 0 0 0,10 14 0 0 0,3 3 404 0 0,1 20-51 0 0,-14-35-320 0 0,-1 0 0 0 0,0 5 0 0 0,-2-8 54 0 0,0-1 0 0 0,1 0 0 0 0,0 0 0 0 0,0 0 0 0 0,1 0 0 0 0,-1 0 0 0 0,6 5 0 0 0,-1 1 24 0 0,7 9 137 0 0,-4-7-135 0 0,11 21 1 0 0,4 20 105 0 0,-23-48-166 0 0,0-2 4 0 0,-1 0-1 0 0,0 0 1 0 0,0 0-1 0 0,-1 1 1 0 0,1-1-1 0 0,-1 1 1 0 0,0 5-1 0 0,0-6-17 0 0,0 0 7 0 0,0 0 1 0 0,0 0 0 0 0,1 0-1 0 0,-1-1 1 0 0,1 1-1 0 0,0 0 1 0 0,1-1 0 0 0,2 5-1 0 0,17 17-13 0 0,-16-21 46 0 0,9 12 111 0 0,0 3-93 0 0,-12-13-37 0 0,0-1-1 0 0,0 1 1 0 0,1 8 0 0 0,-4-11-20 0 0,5 11-4 0 0,2 0 13 0 0,-6-14 62 0 0,0 1 4 0 0,23 36 489 0 0,-24-37-635 0 0,6 6-56 0 0,6 16 45 0 0,12 15 75 0 0,-16-27 42 0 0,1 0 0 0 0,1-1 0 0 0,15 13 0 0 0,-10-8-58 0 0,3 5 36 0 0,12 10 78 0 0,-29-27-91 0 0,12 5 7 0 0,2 3 50 0 0,1 0-11 0 0,-2 1-53 0 0,2 7 0 0 0,7 3 0 0 0,-14-13 0 0 0,-7-7 0 0 0,9 2 0 0 0,26 4 296 0 0,-25-1-224 0 0,0-2-53 0 0,-1 0 28 0 0,-8-3-88 0 0,1-1 0 0 0,0 1 0 0 0,-1 0-1 0 0,1 0 1 0 0,3 4 0 0 0,15 3 302 0 0,-9 0-261 0 0,1 0 0 0 0,3-1 5 0 0,-1-1-1 0 0,34 8 1 0 0,-39-11 6 0 0,-9-3-11 0 0,-1 0 0 0 0,0-1 0 0 0,1 1 0 0 0,-1-1 0 0 0,1 1 0 0 0,-1-1 0 0 0,1 0-1 0 0,-1 0 1 0 0,1 1 0 0 0,2-1 0 0 0,25 12 0 0 0,21 9-8 0 0,-21-12 142 0 0,-2 1-28 0 0,22 5 54 0 0,-45-13-160 0 0,-1 0 0 0 0,1 0 0 0 0,0-1 0 0 0,0 0 0 0 0,-1 0 0 0 0,1 0 0 0 0,0 0 0 0 0,0 0 0 0 0,0-1 0 0 0,7 0 0 0 0,10 5 0 0 0,-19-4 0 0 0,-1-1 0 0 0,1 0 0 0 0,-1 0 0 0 0,1 1 0 0 0,0-1 0 0 0,-1 1 0 0 0,1 0 0 0 0,-1-1 0 0 0,1 1 0 0 0,-1 0 0 0 0,3 2 0 0 0,11 4 0 0 0,-3-2 0 0 0,10 2 0 0 0,15 3 0 0 0,-3 0 0 0 0,-19-6 0 0 0,-14-3 0 0 0,0 0 0 0 0,0-1 0 0 0,0 1 0 0 0,0-1 0 0 0,1 1 0 0 0,-1-1 0 0 0,0 0 0 0 0,0 0 0 0 0,0 1 0 0 0,1-1 0 0 0,-1 0 0 0 0,0 0 0 0 0,2 0 0 0 0,-2 0 0 0 0,1 0 0 0 0,-1 0 0 0 0,0 0 0 0 0,1 0 0 0 0,-1 0 0 0 0,0 1 0 0 0,0-1 0 0 0,1 0 0 0 0,-1 1 0 0 0,0-1 0 0 0,0 1 0 0 0,0-1 0 0 0,0 1 0 0 0,1 0-1 0 0,-1 0 1 0 0,1 1 0 0 0,19 10 12 0 0,-18-10-1 0 0,1 0 1 0 0,-1 0-1 0 0,1-1 1 0 0,-1 1-1 0 0,1-1 1 0 0,0 0-1 0 0,0 0 1 0 0,0 0-1 0 0,0-1 1 0 0,0 1-1 0 0,-1-1 1 0 0,8 0-1 0 0,25 3-11 0 0,-34-3 5 0 0,-1 1 0 0 0,1-1 0 0 0,-1 0 0 0 0,1 0 0 0 0,0 1 0 0 0,-1-1 1 0 0,1 0-1 0 0,1 2 0 0 0,-1-1 6 0 0,-1-1 0 0 0,0 1 0 0 0,1-1 1 0 0,-1 1-1 0 0,0-1 0 0 0,1 0 1 0 0,-1 0-1 0 0,1 0 0 0 0,-1 1 0 0 0,0-1 1 0 0,1 0-1 0 0,2-1 0 0 0,-3 1-2 0 0,1 0 0 0 0,0 0 0 0 0,0 0 0 0 0,0 0 0 0 0,-1 0-1 0 0,1 1 1 0 0,0-1 0 0 0,0 0 0 0 0,2 2 0 0 0,13 1 78 0 0,0 2-1 0 0,-15-5-96 0 0,0 1-1 0 0,-1 0 0 0 0,1-1 0 0 0,0 1 1 0 0,0-1-1 0 0,0 1 0 0 0,4-1 0 0 0,28 8 66 0 0,-33-8-50 0 0,0 1 1 0 0,0-1-1 0 0,0 0 1 0 0,0 0 0 0 0,1 1-1 0 0,-1-1 1 0 0,0 1-1 0 0,0-1 1 0 0,0 1-1 0 0,0-1 1 0 0,0 1-1 0 0,1 0 1 0 0,-1 0-12 0 0,0 0 0 0 0,0 0-1 0 0,0-1 1 0 0,0 1 0 0 0,0-1 0 0 0,0 1 0 0 0,0-1 0 0 0,1 1-1 0 0,-1-1 1 0 0,0 0 0 0 0,0 1 0 0 0,2-1 0 0 0,1 1 3 0 0,-1-1 1 0 0,1 1-1 0 0,-1 0 1 0 0,0 1 0 0 0,1-1-1 0 0,4 4 1 0 0,4 0 4 0 0,-7-3-3 0 0,-1-1 0 0 0,0 0 0 0 0,1 0 0 0 0,-1-1 0 0 0,1 1 0 0 0,0-1 0 0 0,-1 0 0 0 0,1 0 0 0 0,-1-1 0 0 0,1 0 0 0 0,7-1 0 0 0,-9 2 0 0 0,1 0-1 0 0,-1 0 1 0 0,0 1 0 0 0,1-1-1 0 0,-1 1 1 0 0,0 0-1 0 0,1 0 1 0 0,-1 0 0 0 0,0 0-1 0 0,0 0 1 0 0,6 4-1 0 0,9 3 23 0 0,-11-6-21 0 0,-3 0 0 0 0,0-1 0 0 0,0 0 0 0 0,0 0 0 0 0,1 0 0 0 0,-1 0 0 0 0,9-1 0 0 0,19 9-53 0 0,-29-8 47 0 0,12 2 69 0 0,12 5 29 0 0,-24-7-93 0 0,1 0 1 0 0,-1 0-1 0 0,0 0 0 0 0,1 0 0 0 0,-1 0 0 0 0,0 0 1 0 0,1-1-1 0 0,-1 0 0 0 0,5 0 0 0 0,-5 0 1 0 0,-1 1 0 0 0,1-1 0 0 0,-1 0 0 0 0,1 1 0 0 0,0 0 0 0 0,-1-1 0 0 0,1 1 0 0 0,-1 0 0 0 0,3 2 0 0 0,-1-2 0 0 0,-1 1 0 0 0,0-1 0 0 0,0 0 0 0 0,1 0 0 0 0,4 0 0 0 0,31 5 14 0 0,-34-6 67 0 0,-3 0-60 0 0,0 0 1 0 0,0 1-1 0 0,0-1 1 0 0,0 0 0 0 0,0 1-1 0 0,0-1 1 0 0,0 1-1 0 0,0 0 1 0 0,2 1-1 0 0,-2-2-11 0 0,37 9-10 0 0,-1-6 328 0 0,-20-4-540 0 0,-8 5 210 0 0,1-1 0 0 0,0 0 0 0 0,-1-1 0 0 0,1 0 0 0 0,19 0 0 0 0,12 2 13 0 0,-2 3-11 0 0,-10-1-13 0 0,-24-5 13 0 0,1 1 1 0 0,0-1-1 0 0,-1 0 1 0 0,11-1-1 0 0,14 1 0 0 0,-28-2 0 0 0,1 2 0 0 0,0-1 0 0 0,0 0 0 0 0,-1 1 0 0 0,1 0 0 0 0,5 1 0 0 0,-5 0 0 0 0,0-1 0 0 0,1 0 0 0 0,-1-1 0 0 0,9 2 0 0 0,37-5 0 0 0,-18 1 54 0 0,-16 2 11 0 0,0-1 0 0 0,29-6-1 0 0,-15 2-64 0 0,-20 2 0 0 0,6-3 11 0 0,-16 5-9 0 0,0 1 0 0 0,0 0 0 0 0,1-1 0 0 0,-1 1 0 0 0,1 0 0 0 0,-1-1 0 0 0,0 1 0 0 0,1 0 0 0 0,-1 0 0 0 0,1 0 0 0 0,-1-1 0 0 0,1 1 1 0 0,-1 0-1 0 0,0 0 0 0 0,1 0 0 0 0,-1 0 0 0 0,1 0 0 0 0,-1 0 0 0 0,1 0 0 0 0,-1 0 0 0 0,1 0 0 0 0,-1 0 0 0 0,1 0 0 0 0,0 0 0 0 0,1 0 0 0 0,7-2-1 0 0,-6 2 1 0 0,1-1-1 0 0,0 0 1 0 0,0-1 0 0 0,0 1-1 0 0,4-3 1 0 0,-7 3 2 0 0,0 0-1 0 0,0 1 1 0 0,0-1 0 0 0,0 1 0 0 0,1-1-1 0 0,-1 0 1 0 0,0 1 0 0 0,0 0-1 0 0,0-1 1 0 0,1 1 0 0 0,-1 0 0 0 0,0 0-1 0 0,3-1 1 0 0,1 1-3 0 0,2-2-1 0 0,-6 1 0 0 0,1 1 0 0 0,0 0 0 0 0,-1-1 0 0 0,1 0 0 0 0,-1 1 0 0 0,1-1 0 0 0,-1 0 0 0 0,1 0 0 0 0,-1 0 0 0 0,3-2 0 0 0,-3 2 0 0 0,-1 1 0 0 0,1 0 0 0 0,-1-1 0 0 0,1 1 0 0 0,-1 0 0 0 0,1 0 0 0 0,-1-1 0 0 0,1 1 0 0 0,-1 0 0 0 0,1 0 0 0 0,-1 0 0 0 0,1 0 0 0 0,0-1 0 0 0,-1 1 0 0 0,1 0 0 0 0,-1 0 0 0 0,1 0 0 0 0,0 1 0 0 0,9-3 0 0 0,-8 0 0 0 0,-1 1 0 0 0,1 0 0 0 0,-1 0 0 0 0,1 1 0 0 0,-1-1 0 0 0,1 0 0 0 0,-1 1 0 0 0,1-1 0 0 0,0 1 0 0 0,-1-1 0 0 0,4 0 0 0 0,23-7 0 0 0,-10 2 0 0 0,-10 4 0 0 0,0 0 0 0 0,16-7 0 0 0,-15 7 0 0 0,-8 2 0 0 0,-1 0 0 0 0,1 0 0 0 0,0 0 0 0 0,-1 0 0 0 0,1 0 0 0 0,-1 0 0 0 0,1 0 0 0 0,-1 0 0 0 0,1 0 0 0 0,0-1 0 0 0,-1 1 0 0 0,1 0 0 0 0,-1 0 0 0 0,1-1 0 0 0,-1 1 0 0 0,1 0 0 0 0,-1-1 0 0 0,1 1 0 0 0,-1 0 0 0 0,1-1 0 0 0,0 0 0 0 0,0-1 0 0 0,0 1 0 0 0,0 0 0 0 0,0 0 0 0 0,0 0 0 0 0,0 1 0 0 0,0-1 0 0 0,0 0 0 0 0,0 0 0 0 0,0 1 0 0 0,0-1 0 0 0,1 0 0 0 0,-1 1 0 0 0,0-1 0 0 0,1 1 0 0 0,-1 0 0 0 0,0-1 0 0 0,1 1 0 0 0,-1 0 0 0 0,0 0 0 0 0,1 0 0 0 0,-1 0 0 0 0,3 0 0 0 0,-4 0 0 0 0,1 0 0 0 0,0 0 0 0 0,0 0 0 0 0,0 0 0 0 0,0 0 0 0 0,0 0 0 0 0,0 0 0 0 0,0-1 0 0 0,0 1 0 0 0,0 0 0 0 0,0 0 0 0 0,0-1 0 0 0,0 1 0 0 0,0-1 0 0 0,0 1 0 0 0,-1-1 0 0 0,1 1 0 0 0,1-2 0 0 0,11-5 0 0 0,6-11 0 0 0,-18 17 0 0 0,0-1 0 0 0,0 1 0 0 0,0-1 0 0 0,1 1 0 0 0,-1 0 0 0 0,0-1 0 0 0,1 1 0 0 0,-1 0 0 0 0,1 0 0 0 0,-1 0 0 0 0,1 0 0 0 0,0 0 0 0 0,-1 1 0 0 0,3-2 0 0 0,1 0 0 0 0,-4 1 0 0 0,-1 0 0 0 0,1 1 0 0 0,-1-1 0 0 0,1 1 0 0 0,-1-1 0 0 0,1 0 0 0 0,0 1 0 0 0,-1-1 0 0 0,1 1 0 0 0,0-1 0 0 0,0 1 0 0 0,-1 0 0 0 0,1-1 0 0 0,0 1 0 0 0,0 0 0 0 0,1-1 0 0 0,3-2-12 0 0,-5 2 2 0 0,0 0 8 0 0,0 1 0 0 0,0-1 0 0 0,1 1 1 0 0,-1 0-1 0 0,0-1 0 0 0,0 1 0 0 0,0-1 1 0 0,1 1-1 0 0,-1-1 0 0 0,0 1 0 0 0,0 0 0 0 0,1-1 1 0 0,-1 1-1 0 0,0 0 0 0 0,1-1 0 0 0,-1 1 1 0 0,1 0-1 0 0,-1-1 0 0 0,0 1 0 0 0,1 0 1 0 0,-1 0-1 0 0,1-1 0 0 0,-1 1 0 0 0,1 0 0 0 0,-1 0 1 0 0,0 0-1 0 0,2 0 0 0 0,7-5 7 0 0,-8 4 0 0 0,0 0 0 0 0,-1 1 0 0 0,1-1 0 0 0,0 1-1 0 0,0-1 1 0 0,0 1 0 0 0,0 0 0 0 0,0-1-1 0 0,0 1 1 0 0,0 0 0 0 0,0 0 0 0 0,0-1-1 0 0,1 1 1 0 0,-1 0-6 0 0,0 0-1 0 0,0 0 0 0 0,0 0 1 0 0,0-1-1 0 0,-1 1 1 0 0,1 0-1 0 0,0-1 1 0 0,0 1-1 0 0,-1 0 1 0 0,1-1-1 0 0,0 1 0 0 0,0-1 1 0 0,0 0-1 0 0,0 0-4 0 0,0 0 0 0 0,0 1 0 0 0,0-1 0 0 0,0 0 0 0 0,0 1 0 0 0,0-1 0 0 0,0 1 0 0 0,0-1 0 0 0,0 1 0 0 0,2-1 0 0 0,21-15 6 0 0,-17 13 0 0 0,0 0 0 0 0,-1 0 0 0 0,11-2 0 0 0,-6 2 0 0 0,-11 3 0 0 0,1 0 0 0 0,-1-1 0 0 0,1 1 0 0 0,-1 0 0 0 0,1 0 0 0 0,-1-1 0 0 0,1 1 0 0 0,-1 0 0 0 0,1-1 0 0 0,-1 1 0 0 0,1 0 0 0 0,-1-1 0 0 0,0 1 0 0 0,1-1 0 0 0,-1 1 0 0 0,1-1 0 0 0,0 0 0 0 0,-1 0 0 0 0,1 0 0 0 0,0 0 0 0 0,0 1 0 0 0,0-1 0 0 0,0 0 0 0 0,0 0 0 0 0,0 1 0 0 0,0-1 0 0 0,0 1 0 0 0,0-1 0 0 0,0 1 0 0 0,0-1 0 0 0,0 1 0 0 0,2-1 0 0 0,37-15 64 0 0,-39 16-65 0 0,0-1 0 0 0,0 1 0 0 0,0-1 0 0 0,0 1 0 0 0,0 0 0 0 0,0-1 1 0 0,0 0-1 0 0,0 1 0 0 0,-1-1 0 0 0,1 0 0 0 0,1 0 0 0 0,-2 0-2 0 0,1 1 1 0 0,-1-1-1 0 0,1 1 0 0 0,0-1 1 0 0,-1 1-1 0 0,1-1 0 0 0,0 1 1 0 0,-1-1-1 0 0,1 1 0 0 0,0 0 1 0 0,0-1-1 0 0,-1 1 1 0 0,1 0-1 0 0,0 0 0 0 0,0 0 1 0 0,-1 0-1 0 0,1-1 0 0 0,0 1 1 0 0,1 0-1 0 0,-1 0 3 0 0,0 0 0 0 0,0 0 0 0 0,0 0 0 0 0,0 0 0 0 0,0 0 0 0 0,0-1 0 0 0,0 1 0 0 0,0-1 0 0 0,0 1 0 0 0,0 0 0 0 0,2-2 0 0 0,10-3 0 0 0,12-3 0 0 0,-16 4 0 0 0,6-4 0 0 0,30-12 0 0 0,-40 18 11 0 0,1-1 0 0 0,0 0-1 0 0,-1-1 1 0 0,7-4 0 0 0,-11 7-11 0 0,0 0 1 0 0,0 1 0 0 0,0-1 0 0 0,0 1 0 0 0,0-1 0 0 0,0 0 0 0 0,0 1 0 0 0,0 0 0 0 0,0-1 0 0 0,0 1 0 0 0,0 0 0 0 0,2-1 0 0 0,-1 1-3 0 0,1-1 1 0 0,-1 0-1 0 0,1 1 0 0 0,-1-1 1 0 0,0 0-1 0 0,1-1 0 0 0,-1 1 1 0 0,4-3-1 0 0,21-13-11 0 0,-16 8 24 0 0,-10 8-11 0 0,0 1 0 0 0,0-1 0 0 0,0 0 0 0 0,0 0 0 0 0,0 1-1 0 0,1-1 1 0 0,-1 1 0 0 0,0-1 0 0 0,0 1 0 0 0,1 0 0 0 0,-1-1 0 0 0,0 1 0 0 0,2 0 0 0 0,2-1 0 0 0,0 0 0 0 0,-1-1 0 0 0,1 0 0 0 0,-1 1 0 0 0,1-2 0 0 0,-1 1 0 0 0,0 0 0 0 0,0-1 0 0 0,5-3 0 0 0,-2 1 0 0 0,6-4 0 0 0,-12 9 0 0 0,0-1 0 0 0,-1 1 0 0 0,1 0 0 0 0,-1-1 0 0 0,1 1 0 0 0,-1 0 0 0 0,1-1 0 0 0,-1 1 0 0 0,0-1 0 0 0,1 1 0 0 0,-1-1 0 0 0,1 1 0 0 0,-1-1 0 0 0,0 1 0 0 0,1-2 0 0 0,1 0 0 0 0,-2 1 0 0 0,0 1 0 0 0,0 0 0 0 0,0-1 0 0 0,1 1 0 0 0,-1-1 0 0 0,0 1 0 0 0,0 0 0 0 0,1-1 0 0 0,-1 1 0 0 0,0 0 0 0 0,0 0 0 0 0,1-1 0 0 0,-1 1 0 0 0,1 0 0 0 0,-1 0 0 0 0,0-1 0 0 0,1 1 0 0 0,-1 0 0 0 0,0 0 0 0 0,1 0 0 0 0,-1 0 0 0 0,1-1 0 0 0,-1 1 0 0 0,1 0 0 0 0,-1 0 0 0 0,0 0 0 0 0,1 0 0 0 0,-1 0 0 0 0,1 0 0 0 0,0 0 0 0 0,0 0 0 0 0,3-1 44 0 0,-1-1 0 0 0,1 0 0 0 0,-1 0-1 0 0,0 0 1 0 0,5-5 0 0 0,12-14-177 0 0,-20 20 124 0 0,1 0 0 0 0,0-1 1 0 0,0 1-1 0 0,0 0 1 0 0,0 0-1 0 0,0 0 1 0 0,0 0-1 0 0,0 0 1 0 0,0 0-1 0 0,1 0 1 0 0,1-1-1 0 0,1-1 6 0 0,7-2 4 0 0,-10 4-2 0 0,0 1 0 0 0,0 0 0 0 0,0-1 0 0 0,0 1 0 0 0,-1 0 0 0 0,1-1 0 0 0,0 1 0 0 0,0-1 0 0 0,-1 1 0 0 0,1-1 0 0 0,0 1 0 0 0,0-2 0 0 0,22-12-59 0 0,-19 9 60 0 0,0 1 0 0 0,0-1 0 0 0,4-6 0 0 0,-5 7 13 0 0,-1 0 1 0 0,2 0-1 0 0,-1 1 0 0 0,7-7 1 0 0,-7 8-17 0 0,-2-1 3 0 0,1 1 0 0 0,0 0-1 0 0,0 0 1 0 0,0 0 0 0 0,0-1-1 0 0,0 2 1 0 0,0-1 0 0 0,0 0 0 0 0,5-2-1 0 0,3-2-60 0 0,-1 1 61 0 0,-7 5 0 0 0,9-8 0 0 0,4-8 0 0 0,20-24 0 0 0,-34 38 0 0 0,0 1 0 0 0,1 0 0 0 0,-1-1 0 0 0,0 1 0 0 0,1 0 0 0 0,-1 0 0 0 0,0 0 0 0 0,1 0 0 0 0,-1 0 0 0 0,1 0 0 0 0,3-1 0 0 0,1-1 0 0 0,-2 1 7 0 0,-1-1-1 0 0,1 1 0 0 0,-1-1 1 0 0,0 0-1 0 0,0 0 1 0 0,0 0-1 0 0,0-1 0 0 0,0 1 1 0 0,3-7-1 0 0,-5 8-6 0 0,-1 1 0 0 0,1-1 0 0 0,0 1 0 0 0,0-1 0 0 0,0 1 0 0 0,0-1 0 0 0,1 1 0 0 0,-1 0 0 0 0,2-2 0 0 0,1-1 0 0 0,12-12 0 0 0,-16 15 0 0 0,1 1 0 0 0,-1-1 0 0 0,1 1 0 0 0,-1 0 0 0 0,1-1 0 0 0,-1 1 0 0 0,1 0 0 0 0,-1-1 0 0 0,1 1 0 0 0,-1 0 0 0 0,1-1 0 0 0,-1 1 0 0 0,1 0 0 0 0,0 0 0 0 0,0 0 0 0 0,8-5 0 0 0,-8 2 0 0 0,1 1 0 0 0,0-1 0 0 0,0 1 0 0 0,0 0 0 0 0,0 0 0 0 0,0-1 0 0 0,1 2 0 0 0,-1-1 0 0 0,0 0 0 0 0,1 0 0 0 0,0 1 0 0 0,5-3 0 0 0,14-14 0 0 0,-19 14-2 0 0,1 0 1 0 0,-1 0-1 0 0,0 0 0 0 0,0 0 0 0 0,3-8 1 0 0,-6 11-1 0 0,0 1 0 0 0,0-1 0 0 0,1 1 0 0 0,-1 0 1 0 0,0-1-1 0 0,0 1 0 0 0,0-1 0 0 0,0 1 0 0 0,0 0 1 0 0,1-1-1 0 0,-1 1 0 0 0,0 0 0 0 0,0-1 0 0 0,1 1 1 0 0,-1 0-1 0 0,0-1 0 0 0,0 1 0 0 0,1 0 0 0 0,-1-1 1 0 0,0 1-1 0 0,1 0 0 0 0,-1 0 0 0 0,0 0 0 0 0,1-1 0 0 0,-1 1 1 0 0,1 0-1 0 0,-1 0 0 0 0,1 0 0 0 0,1-1 1 0 0,10-19 1 0 0,-1 7 0 0 0,-10 12 0 0 0,0 0 0 0 0,0 0 0 0 0,0 0 0 0 0,0 0 0 0 0,0 1 0 0 0,0-1 0 0 0,1 0 0 0 0,-1 1 0 0 0,0-1 0 0 0,3 0 0 0 0,4 0 0 0 0,-2-3 13 0 0,-1 0 0 0 0,-1-1 0 0 0,1 1 0 0 0,4-7 0 0 0,-8 10-14 0 0,0 0 1 0 0,0 0 0 0 0,0-1 0 0 0,0 1 0 0 0,0 0 0 0 0,1 0 0 0 0,-1 0 0 0 0,0 0 0 0 0,0 0 0 0 0,3-1 0 0 0,1-1 0 0 0,16-18 0 0 0,-16 15 1 0 0,1 1-1 0 0,12-10 1 0 0,-6 5-69 0 0,0-2 53 0 0,-1 1 16 0 0,-10 11-1 0 0,-1-1 0 0 0,1 0 0 0 0,0 0 0 0 0,-1 0 0 0 0,1 1 0 0 0,0-1 0 0 0,0 0 0 0 0,-1 1 0 0 0,1-1 0 0 0,0 1 0 0 0,0-1 0 0 0,0 1 0 0 0,1-1 0 0 0,11-6 0 0 0,-9 4 0 0 0,-3 2 0 0 0,0 1 0 0 0,0-1 0 0 0,-1 1 0 0 0,1-1 0 0 0,0 1 0 0 0,0-1 0 0 0,-1 0 0 0 0,1 0 0 0 0,0 1 0 0 0,-1-1 0 0 0,1 0 0 0 0,-1 0 0 0 0,2-1 0 0 0,6-12 0 0 0,-4 10 0 0 0,-4 4 0 0 0,0-1 0 0 0,0 1 0 0 0,0-1 0 0 0,0 1 0 0 0,0-1 0 0 0,1 1 0 0 0,-1-1 0 0 0,0 1 0 0 0,0-1 0 0 0,1 1 0 0 0,-1-1 0 0 0,0 1 0 0 0,1 0 0 0 0,-1-1 0 0 0,1 1 0 0 0,-1 0 0 0 0,0-1 0 0 0,1 1 0 0 0,-1 0 0 0 0,1-1 0 0 0,-1 1 0 0 0,1 0 0 0 0,0 0 0 0 0,1-2 0 0 0,20-22 0 0 0,-8 8 0 0 0,-12 12 0 0 0,-1 4 0 0 0,-1-1 0 0 0,0 1 0 0 0,0-1 0 0 0,0 1 0 0 0,0-1 0 0 0,1 1 0 0 0,-1-1 0 0 0,0 1 0 0 0,0 0 0 0 0,1-1 0 0 0,-1 1 0 0 0,0-1 0 0 0,1 1 0 0 0,-1 0 0 0 0,0-1 0 0 0,1 1 0 0 0,-1 0 0 0 0,1 0 0 0 0,-1-1 0 0 0,1 1 0 0 0,-1 0 0 0 0,1-1 0 0 0,18-8 0 0 0,10-11 72 0 0,-15 2-72 0 0,-14 17 0 0 0,1 0 0 0 0,0 0 0 0 0,-1-1 0 0 0,1 1 0 0 0,0 0 0 0 0,0 0 0 0 0,0 0 0 0 0,0 0 0 0 0,0 0 0 0 0,2-1 0 0 0,0-2 0 0 0,17-20 0 0 0,-14 17 0 0 0,-4 7 0 0 0,1 0 0 0 0,9-9 0 0 0,10-23 0 0 0,-19 25 0 0 0,2 1 0 0 0,-1 0 0 0 0,6-6 0 0 0,3 0 0 0 0,-1-3 0 0 0,9-18 0 0 0,-2 3 0 0 0,-2 0 0 0 0,0 6 0 0 0,3-5 0 0 0,-18 25 0 0 0,0 1 0 0 0,0-1 0 0 0,-1 0 0 0 0,1 1 0 0 0,0-7 0 0 0,1 1 0 0 0,0 0 0 0 0,0 0 0 0 0,9-17 0 0 0,7-1 0 0 0,-15 22 0 0 0,2-1 0 0 0,2-2 0 0 0,-4 2 0 0 0,13-26 0 0 0,-13 25 0 0 0,-1 2 0 0 0,0 0 0 0 0,-1-1 0 0 0,1 0 0 0 0,1-7 0 0 0,11-17 0 0 0,13-28 64 0 0,-17 29-64 0 0,-8 16 0 0 0,4-2 0 0 0,5-19 0 0 0,-8 20 0 0 0,-4 12 0 0 0,0 1 0 0 0,0-1 0 0 0,0 0 0 0 0,1 1 0 0 0,-1-1 0 0 0,0 0 0 0 0,1 1 0 0 0,0-1 0 0 0,-1 1 0 0 0,3-3 0 0 0,6-25 0 0 0,-7 20 0 0 0,0 0 0 0 0,0 0 0 0 0,-1 0 0 0 0,0-17 0 0 0,1 16-46 0 0,0-16-81 0 0,-2 23 141 0 0,0-17 89 0 0,5-1-103 0 0,-4 14 0 0 0,1-1 0 0 0,0 0 0 0 0,0-15 0 0 0,-1 22 0 0 0,-1 0 1 0 0,0 0-1 0 0,0 1 0 0 0,0-1 0 0 0,0 0 0 0 0,0 0 0 0 0,0 1 1 0 0,0-1-1 0 0,0 0 0 0 0,0 0 0 0 0,0 1 0 0 0,0-1 0 0 0,0 0 1 0 0,-1 0-1 0 0,1 1 0 0 0,0-1 0 0 0,0 0 0 0 0,-1 0 0 0 0,1 1 1 0 0,-1-2-1 0 0,0-2-5 0 0,4-15-47 0 0,-3 17 44 0 0,4-11-5 0 0,-1 5 16 0 0,0-1 1 0 0,2-15-1 0 0,-5 13-7 0 0,-1 8 9 0 0,2-15 58 0 0,-1 15-63 0 0,0-2 0 0 0,1 0 0 0 0,0 0 0 0 0,1 1 0 0 0,-1-1 0 0 0,4-8 0 0 0,10-27-53 0 0,-9 19 53 0 0,-5 20 59 0 0,3-8-9 0 0,-5 6-327 0 0,-7 11 266 0 0,-22 28 11 0 0,-7 14 0 0 0,28-40-76 0 0,9-10 263 0 0,-1-1-119 0 0,1-2-67 0 0,0 1-1 0 0,-1 0 1 0 0,1-1 0 0 0,0 1 0 0 0,0 0 0 0 0,1-1-1 0 0,-1 1 1 0 0,0 0 0 0 0,1-1 0 0 0,-1 1 0 0 0,1 0-1 0 0,0 0 1 0 0,0-1 0 0 0,0 1 0 0 0,0 0 0 0 0,2-3-1 0 0,2-4 11 0 0,-4 5 0 0 0,5-7-5 0 0,-1-1 0 0 0,-1 0 0 0 0,0 0 0 0 0,-1 0 0 0 0,0 0 0 0 0,2-21 0 0 0,-5 31-6 0 0,0-13 0 0 0,-1 9-10 0 0,1 6 8 0 0,0-1 0 0 0,0 1 0 0 0,-1 0 0 0 0,1 0 0 0 0,0 0 0 0 0,0 0 0 0 0,0 0 0 0 0,0 0 0 0 0,0 0 0 0 0,0-1 0 0 0,0 1 0 0 0,0 0 0 0 0,0 0 0 0 0,0 0 0 0 0,-1 0 0 0 0,1 0 0 0 0,0 0 0 0 0,0 0 1 0 0,0 0-1 0 0,0 0 0 0 0,0 0 0 0 0,0 0 0 0 0,0 0 0 0 0,-1 0 0 0 0,1 0 0 0 0,0 0 0 0 0,0 0 0 0 0,0 0 0 0 0,0 0 0 0 0,0 0 0 0 0,0 0 0 0 0,-1 0 0 0 0,1 0 0 0 0,0 0 0 0 0,0 0 0 0 0,0 0 0 0 0,0 0 1 0 0,0 0-1 0 0,0 0 0 0 0,-1 0 0 0 0,1 0 0 0 0,0 0 0 0 0,0 0 0 0 0,0 0 0 0 0,0 0 0 0 0,0 0 0 0 0,0 0 0 0 0,0 1 0 0 0,0-1 0 0 0,-1 0 0 0 0,1 0 0 0 0,0 0 0 0 0,0 0 0 0 0,0 0 0 0 0,0 0 0 0 0,0 0 1 0 0,0 1-1 0 0,0-1 0 0 0,0 0 0 0 0,0 0 0 0 0,0 0 0 0 0,-7 9-92 0 0,7-8-25 0 0,-14 27 55 0 0,-11 5 64 0 0,13-21 291 0 0,11-11-238 0 0,2-6-40 0 0,0 1 0 0 0,0 0 0 0 0,0-1-1 0 0,4-7 1 0 0,9-17-13 0 0,-11 26 0 0 0,0-11-12 0 0,-3 8-36 0 0,-2 8 36 0 0,-2-2-6 0 0,3 1-22 0 0,-11 10-78 0 0,-12 7 12 0 0,14-9 73 0 0,-3 1 12 0 0,12-9 21 0 0,0 0 0 0 0,0 0 0 0 0,-1-1 0 0 0,1 1 0 0 0,0 0 0 0 0,0 0 0 0 0,0 0 0 0 0,0 0 0 0 0,-1 2 0 0 0,1-2 0 0 0,1 0 0 0 0,-1 1 0 0 0,-1-1 0 0 0,1 0 0 0 0,0 0 0 0 0,0 0 0 0 0,0 0 0 0 0,-3 1 0 0 0,-2 2 0 0 0,-1 1 0 0 0,-5-2 112 0 0,8-6 66 0 0,3 0-140 0 0,0 2-35 0 0,1 0 0 0 0,-1 0 1 0 0,1 0-1 0 0,0 0 0 0 0,-1 0 0 0 0,1 0 0 0 0,0 0 0 0 0,0 1 0 0 0,-1-1 0 0 0,1 0 0 0 0,0 0 0 0 0,0 0 1 0 0,0 0-1 0 0,0 0 0 0 0,0 0 0 0 0,1 0 0 0 0,-1 0 0 0 0,0 0 0 0 0,0 0 0 0 0,1 0 0 0 0,-1 0 1 0 0,0 0-1 0 0,2-1 0 0 0,-1-2 2 0 0,16-69-5 0 0,-16 68-7 0 0,-1-1-1 0 0,1 0 1 0 0,-1 0-1 0 0,0 1 0 0 0,-2-7 1 0 0,2 12 1 0 0,0 0 0 0 0,0 1 0 0 0,0-1-1 0 0,0 0 1 0 0,0 0 0 0 0,0 1 0 0 0,0-1 0 0 0,0 0 0 0 0,0 1 0 0 0,0-1 0 0 0,0 0 0 0 0,0 1 0 0 0,0-1-1 0 0,-1 0 1 0 0,1 0 0 0 0,0 1 0 0 0,0-1 0 0 0,0 0 0 0 0,-1 0 0 0 0,1 1 0 0 0,0-1 0 0 0,0 0-1 0 0,0 0 1 0 0,-1 0 0 0 0,1 0 0 0 0,0 1 0 0 0,-1-1 0 0 0,1 0 0 0 0,0 0 0 0 0,-1 0 0 0 0,-15 13-114 0 0,12-8 102 0 0,-3 1 6 0 0,1 0 0 0 0,-10 12 0 0 0,11-12 31 0 0,29-40 274 0 0,-21 29-298 0 0,3-6-7 0 0,-1-4-69 0 0,-4 14 22 0 0,-2 2-16 0 0,-22 35-5 0 0,23-35 83 0 0,-1 1-1 0 0,0-1 0 0 0,1 0 1 0 0,-1 0-1 0 0,0 0 1 0 0,0 0-1 0 0,0-1 0 0 0,0 1 1 0 0,0 0-1 0 0,0 0 0 0 0,0 0 1 0 0,0-1-1 0 0,0 1 1 0 0,0 0-1 0 0,0-1 0 0 0,0 1 1 0 0,0-1-1 0 0,0 1 1 0 0,-3-1-1 0 0,-3 3 53 0 0,6-2 190 0 0,0-2-283 0 0,-1-5 35 0 0,1 4 46 0 0,1-8-33 0 0,-1 9-9 0 0,-2-7-14 0 0,0 7-45 0 0,-1 0-26 0 0,0-2-4 0 0,-3 5 29 0 0,-1 2 48 0 0,3 2 11 0 0,0 1 0 0 0,0-1 12 0 0,2-3-6 0 0,0-1-1 0 0,1 0 1 0 0,-1 1-1 0 0,0-1 0 0 0,-1-1 1 0 0,1 1-1 0 0,0 0 1 0 0,0-1-1 0 0,-1 1 1 0 0,-4 0-1 0 0,2 0-5 0 0,0 0 0 0 0,0-1 0 0 0,0 0 12 0 0,-26 12 62 0 0,31-12-75 0 0,0-1-1 0 0,-1 1 1 0 0,1 0 0 0 0,0-1 0 0 0,0 1 0 0 0,-1-1 0 0 0,1 1 0 0 0,0-1 0 0 0,-1 1 0 0 0,1-1 0 0 0,0 0 0 0 0,-1 0 0 0 0,1 0 0 0 0,-1 0 0 0 0,-1 0 0 0 0,-11 1 4 0 0,8 0-3 0 0,3-1 0 0 0,0 0 0 0 0,1 0 0 0 0,-1 0 0 0 0,0 0 0 0 0,0 1 0 0 0,0-1 0 0 0,1 1 0 0 0,-1 0 0 0 0,-3 2 0 0 0,-1-2-15 0 0,0 1 0 0 0,0-1 0 0 0,0 0 0 0 0,-8 0 1 0 0,0 5-29 0 0,2-3 79 0 0,0 0-19 0 0,7-1-17 0 0,-7-1 0 0 0,-13 4-10 0 0,22-4-4 0 0,-1 1 1 0 0,0 0 0 0 0,-7 4-1 0 0,3-4 14 0 0,0 0 0 0 0,5 1-6 0 0,0-1-1 0 0,0 1 1 0 0,-1-1 0 0 0,1 0-1 0 0,0 0 1 0 0,-1 0-1 0 0,1-1 1 0 0,-1 0 0 0 0,-5 1-1 0 0,-2 2 7 0 0,10-3 0 0 0,1 0 0 0 0,0-1 0 0 0,0 1 0 0 0,0-1 0 0 0,0 1 0 0 0,-1-1 0 0 0,1 0 0 0 0,0 1 0 0 0,-3-1 0 0 0,3 0 0 0 0,1 0 0 0 0,-1 0 0 0 0,0 0 0 0 0,1 0 0 0 0,-1 1 0 0 0,1-1 0 0 0,-1 0 0 0 0,0 0 0 0 0,1 1 0 0 0,-1-1 0 0 0,1 0 0 0 0,-1 1 0 0 0,1-1 0 0 0,-1 1 0 0 0,0 0 0 0 0,1-1 0 0 0,-1 1 0 0 0,1-1 0 0 0,-1 0 0 0 0,1 1 0 0 0,0-1 0 0 0,-1 0 0 0 0,1 1 0 0 0,-1-1 0 0 0,1 0 0 0 0,-1 0 0 0 0,1 1 0 0 0,-1-1 0 0 0,1 0 0 0 0,-1 0 0 0 0,0 0 0 0 0,1 0 0 0 0,-1 0 0 0 0,-1 0 0 0 0,2 0 0 0 0,0 0 0 0 0,0 0 0 0 0,-1 0 0 0 0,1 0 0 0 0,0 0 0 0 0,0 0 0 0 0,-1-1 0 0 0,1 1 0 0 0,0 0 0 0 0,0 0 0 0 0,-1 0 0 0 0,1 0 0 0 0,0 0 0 0 0,0 0 0 0 0,-1 0 0 0 0,1 0 0 0 0,0 0 0 0 0,0 1 0 0 0,-1-1 0 0 0,1 0 0 0 0,0 0 0 0 0,0 0 0 0 0,0 0 0 0 0,-1 0 0 0 0,1 0 0 0 0,0 0 0 0 0,0 0 0 0 0,-1 1 0 0 0,1-1 0 0 0,0 0 0 0 0,0 0 0 0 0,0 0 0 0 0,0 1 0 0 0,-1-1 0 0 0,1 0 0 0 0,0 0 0 0 0,-8 10 0 0 0,7-8 0 0 0,1-2 0 0 0,-15 8 0 0 0,0-1 0 0 0,-9 3 0 0 0,23-10 0 0 0,0 0 0 0 0,0 0 0 0 0,0 1 0 0 0,0-1 0 0 0,1 0 0 0 0,-1 0 0 0 0,0 1 0 0 0,0-1 0 0 0,0 1 0 0 0,0-1 0 0 0,1 1 0 0 0,-1-1 0 0 0,-1 2 0 0 0,-9 5 0 0 0,7-5 0 0 0,-11 3 0 0 0,8-1 0 0 0,6-4 0 0 0,1 0 0 0 0,-1 1 0 0 0,1-1 0 0 0,-1 0 0 0 0,0 1 0 0 0,1-1 0 0 0,-1 0 0 0 0,0 1 0 0 0,0-1 0 0 0,1 0 0 0 0,-1 0 0 0 0,0 0 0 0 0,0 0 0 0 0,1 0 0 0 0,-1 0 0 0 0,0 0 0 0 0,-1 0 0 0 0,-21 8 0 0 0,8-1 0 0 0,6-1 0 0 0,7-5 7 0 0,0 0 0 0 0,0 0-1 0 0,-1 0 1 0 0,1 0 0 0 0,-1 0-1 0 0,1-1 1 0 0,0 1 0 0 0,-4-1-1 0 0,-8-2 73 0 0,13 2-79 0 0,1 0 1 0 0,0 0-1 0 0,0 0 0 0 0,-1 0 1 0 0,1 0-1 0 0,0 0 0 0 0,0 0 1 0 0,-1 0-1 0 0,1 1 1 0 0,0-1-1 0 0,0 0 0 0 0,-1 0 1 0 0,1 0-1 0 0,0 0 0 0 0,0 0 1 0 0,-1-1-1 0 0,1 1 0 0 0,0 0 1 0 0,0 0-1 0 0,-1 0 1 0 0,1 0-1 0 0,0 0 0 0 0,0 0 1 0 0,-1 0-1 0 0,1 0 0 0 0,0-1 1 0 0,0 1-1 0 0,0 0 1 0 0,-1 0-1 0 0,1 0 0 0 0,0 0 1 0 0,0-1-1 0 0,0 1 0 0 0,0 0 1 0 0,-1 0-1 0 0,1 0 0 0 0,0-1 1 0 0,0 1-1 0 0,0 0 0 0 0,0-1 0 0 0,0 1 0 0 0,0 0 0 0 0,0 0 0 0 0,0 0 0 0 0,-1 0 0 0 0,1 0 0 0 0,0 0 0 0 0,0-1 0 0 0,0 1 0 0 0,0 0 0 0 0,0 0 0 0 0,0 0 0 0 0,0 0 0 0 0,0 0 0 0 0,-1 0 0 0 0,1 0 0 0 0,0 0 0 0 0,0-1 0 0 0,0 1 0 0 0,0 0 0 0 0,0 0 0 0 0,0 0 0 0 0,-1 0 0 0 0,1 0 0 0 0,0 0 0 0 0,0 0 0 0 0,0 0 0 0 0,0 0 0 0 0,-1 0 0 0 0,1 0-1 0 0,0 0 1 0 0,0 0 0 0 0,0 0 0 0 0,0 0 0 0 0,0 0 0 0 0,-1 0 0 0 0,1 0 0 0 0,0 0 0 0 0,0 0 0 0 0,0 0 0 0 0,0 1 0 0 0,0-1 0 0 0,0 0 0 0 0,-1 0 0 0 0,-4 3 1 0 0,4-2-4 0 0,1-1 0 0 0,-1 0 0 0 0,1 1 0 0 0,-1-1 0 0 0,1 0 0 0 0,-1 1 1 0 0,0-1-1 0 0,1 0 0 0 0,-1 0 0 0 0,0 0 0 0 0,1 1 0 0 0,-1-1 0 0 0,1 0 0 0 0,-1 0 0 0 0,0 0 1 0 0,1 0-1 0 0,-1 0 0 0 0,0 0 0 0 0,1 0 0 0 0,-2-1 0 0 0,0 1-5 0 0,2 0 2 0 0,-10 5 8 0 0,5-3-2 0 0,-5 3 0 0 0,2 2 0 0 0,-17 4-64 0 0,13-8 64 0 0,0 4 0 0 0,7-7 0 0 0,0 4 0 0 0,-5-3 0 0 0,7 1 0 0 0,-2 5 0 0 0,0-1 0 0 0,-1-4 0 0 0,5-1 0 0 0,-1-1 0 0 0,1 1 0 0 0,0 0 0 0 0,-1 0 0 0 0,1-1 0 0 0,0 1 0 0 0,0 0 0 0 0,-1 0 0 0 0,1 0 0 0 0,0 0 0 0 0,0 1 0 0 0,0-1 0 0 0,0 0 0 0 0,0 0 0 0 0,0 2 0 0 0,-1 1 0 0 0,2-4 0 0 0,0 1 0 0 0,0-1 0 0 0,0 0 0 0 0,0 1 0 0 0,-1-1 0 0 0,1 1 0 0 0,0-1 0 0 0,0 0 0 0 0,0 1 0 0 0,-1-1 0 0 0,1 0 0 0 0,0 1 0 0 0,0-1 0 0 0,0 0 0 0 0,-1 1 0 0 0,1-1 0 0 0,0 0 0 0 0,-1 0 0 0 0,1 1 0 0 0,0-1 0 0 0,-1 0 0 0 0,1 0 0 0 0,0 0 0 0 0,-1 1 0 0 0,1-1 0 0 0,-1 0 0 0 0,1 0 0 0 0,0 0 0 0 0,-1 0 0 0 0,-1 1 0 0 0,-30 24 136 0 0,30-21-153 0 0,-1 0-1 0 0,0-1 0 0 0,-1 1 1 0 0,-5 4-1 0 0,8-6 18 0 0,0-2 0 0 0,1 0 0 0 0,0 1 0 0 0,0-1 0 0 0,0 0 0 0 0,0 0 0 0 0,0 1 0 0 0,0-1 0 0 0,0 0 0 0 0,-1 1 0 0 0,1-1 0 0 0,0 0 0 0 0,0 0 0 0 0,0 0 0 0 0,-1 1 0 0 0,1-1 0 0 0,0 0 0 0 0,0 0 0 0 0,-1 0 0 0 0,1 1 0 0 0,0-1 0 0 0,0 0 0 0 0,-1 0 0 0 0,1 0 0 0 0,0 0 0 0 0,-1 0 0 0 0,1 0 0 0 0,0 0 0 0 0,0 0 0 0 0,-1 0 0 0 0,1 0 0 0 0,-4 2 0 0 0,-4 1 0 0 0,8-3-1 0 0,0 1 0 0 0,0-1 0 0 0,-1 0 1 0 0,1 1-1 0 0,0-1 0 0 0,0 1 0 0 0,-1-1 0 0 0,1 0 0 0 0,0 1 0 0 0,-1-1 0 0 0,1 0 0 0 0,-1 0 0 0 0,1 1 0 0 0,0-1 0 0 0,-1 0 1 0 0,1 0-1 0 0,-1 1 0 0 0,1-1 0 0 0,-1 0 0 0 0,1 0 0 0 0,0 0 0 0 0,-1 0 0 0 0,1 0 0 0 0,-1 0 0 0 0,1 0 0 0 0,-1 0 1 0 0,0 0-1 0 0,-4 2-27 0 0,3 0 17 0 0,-6 2 11 0 0,4-2 0 0 0,-13 9 0 0 0,15-9 0 0 0,0 0 0 0 0,0-1 0 0 0,0 1 0 0 0,0-1 0 0 0,-1 1 0 0 0,1-1 0 0 0,0 0 0 0 0,-1 0 0 0 0,-2 1 0 0 0,4-2 0 0 0,0 0 0 0 0,0 1 0 0 0,0-1 0 0 0,1 1 0 0 0,-1-1 0 0 0,0 1 0 0 0,0-1 0 0 0,0 1 0 0 0,1 0 0 0 0,-1-1 0 0 0,0 1 0 0 0,0 1 0 0 0,-10 6 0 0 0,-6 6 0 0 0,-11 8 0 0 0,27-22 0 0 0,-1 2 0 0 0,-7-1 0 0 0,-1 9 0 0 0,8-8 0 0 0,0 0 0 0 0,1 0 0 0 0,-2 0 0 0 0,1 0 0 0 0,-4 3 0 0 0,3-4 0 0 0,-3 2 0 0 0,1 1 0 0 0,0-1 0 0 0,0 1 0 0 0,-5 4 0 0 0,6-2 0 0 0,2-3 0 0 0,1-1 0 0 0,-1 1 0 0 0,0-1 0 0 0,0 1 0 0 0,0-1 0 0 0,0 0 0 0 0,-4 3 0 0 0,-8 6 0 0 0,-6 22 0 0 0,17-27 0 0 0,1 0 0 0 0,-1 0 0 0 0,-1-1 0 0 0,-4 7 0 0 0,-4 6 0 0 0,11-14 0 0 0,-1-1 0 0 0,0 0 0 0 0,-1 0 0 0 0,1 0 0 0 0,-5 4 0 0 0,5-5 0 0 0,0 1 0 0 0,0-1 0 0 0,-1 1 0 0 0,1 0 0 0 0,1 0 0 0 0,-4 4 0 0 0,4-5 0 0 0,0 0 0 0 0,0 0 0 0 0,0 0 0 0 0,-1 0 0 0 0,1 0 0 0 0,-1-1 0 0 0,1 1 0 0 0,-1 0 0 0 0,0-1 0 0 0,1 1 0 0 0,-1-1 0 0 0,0 0 0 0 0,-2 1 0 0 0,-10 9 0 0 0,-13 4-13 0 0,0 4-122 0 0,16-12 200 0 0,10-6-60 0 0,-1-1 0 0 0,1 1 0 0 0,0-1 0 0 0,0 1 0 0 0,1-1-1 0 0,-1 1 1 0 0,0 0 0 0 0,0-1 0 0 0,0 1 0 0 0,0 0 0 0 0,-1 1 0 0 0,0 1-5 0 0,0 0 0 0 0,-1 0 0 0 0,1-1 0 0 0,-1 1 0 0 0,0 0 0 0 0,0-1 0 0 0,0 0 0 0 0,-3 3 0 0 0,-9 6 0 0 0,-12 7 0 0 0,24-15 0 0 0,-1 0 0 0 0,0 0 0 0 0,0 0 0 0 0,1-1 0 0 0,-2 0 0 0 0,-6 4 0 0 0,-10 4 0 0 0,9-7 0 0 0,12-3 0 0 0,-1 0 0 0 0,0 0 0 0 0,0 0 0 0 0,0 0 0 0 0,1 1 0 0 0,-1-1 0 0 0,0 0 0 0 0,0 0 0 0 0,1 0 0 0 0,-1 1 0 0 0,0-1 0 0 0,0 0 0 0 0,1 1 0 0 0,-1-1 0 0 0,0 1 0 0 0,-5 6 38 0 0,-7 4 99 0 0,12-10-133 0 0,0 0 1 0 0,0 0-1 0 0,0-1 0 0 0,0 1 1 0 0,0 0-1 0 0,0 0 0 0 0,1 0 1 0 0,-1 0-1 0 0,0 0 0 0 0,1 0 1 0 0,-2 1-1 0 0,2-1-18 0 0,-1 0 0 0 0,0 1 0 0 0,1-1 1 0 0,-1 0-1 0 0,0 0 0 0 0,0 0 0 0 0,0 0 0 0 0,0 0 0 0 0,-2 1 0 0 0,-18 14-50 0 0,15-12 64 0 0,6-3 0 0 0,-1 0 0 0 0,0 0 0 0 0,0 0 0 0 0,0-1 0 0 0,0 1 0 0 0,0-1 0 0 0,0 1 0 0 0,0 0 0 0 0,0-1 0 0 0,0 0 0 0 0,-2 1 0 0 0,2 0 0 0 0,0-1 0 0 0,0 1 0 0 0,0-1 0 0 0,-1 1 0 0 0,1-1 0 0 0,0 1 0 0 0,0 0 0 0 0,1 0 0 0 0,-1-1 0 0 0,-2 3 0 0 0,2-2 0 0 0,0 0 0 0 0,0 0 0 0 0,1-1 0 0 0,-1 1 0 0 0,-1 0 0 0 0,1 0 0 0 0,0-1 0 0 0,0 1 0 0 0,0 0 0 0 0,0-1 0 0 0,0 1 0 0 0,-2-1 0 0 0,-12 8 0 0 0,13-7 0 0 0,1 0 0 0 0,-1 0 0 0 0,1 0 0 0 0,-1-1 0 0 0,1 1 0 0 0,-1 0 0 0 0,0-1 0 0 0,-2 2 0 0 0,-32 8 0 0 0,-1 2 0 0 0,2 1 152 0 0,33-13-150 0 0,0 1 0 0 0,0 0 0 0 0,0 0 0 0 0,0 0 0 0 0,0 0 0 0 0,0 0 0 0 0,1 0 0 0 0,-1 0 0 0 0,-2 2 0 0 0,-11 7-6 0 0,-6 0 22 0 0,15-6-7 0 0,-1 0 1 0 0,0-1 0 0 0,-14 4-1 0 0,-7 7-11 0 0,1 0 0 0 0,-7 1 0 0 0,9-5 0 0 0,18-7 0 0 0,0 0 0 0 0,-13 7 0 0 0,-6 1 0 0 0,-3-1 0 0 0,9 1 0 0 0,13-9 0 0 0,1 0 0 0 0,-1 1 0 0 0,1 0 0 0 0,0 0 0 0 0,0 0 0 0 0,0 1 0 0 0,-7 6 0 0 0,-13 7-16 0 0,17-13-102 0 0,8-4 113 0 0,0 1-1 0 0,1-1 1 0 0,-1 0 0 0 0,0 0 0 0 0,0 0 0 0 0,1 1 0 0 0,-1-1-1 0 0,0 1 1 0 0,1-1 0 0 0,-1 0 0 0 0,0 1 0 0 0,1-1-1 0 0,-1 1 1 0 0,1-1 0 0 0,-1 2 0 0 0,-12 2 196 0 0,13-4-193 0 0,0 0 0 0 0,0 1 1 0 0,0-1-1 0 0,-1 1 0 0 0,1-1 1 0 0,0 0-1 0 0,0 1 1 0 0,-1-1-1 0 0,1 0 0 0 0,0 0 1 0 0,-1 1-1 0 0,1-1 0 0 0,0 0 1 0 0,-1 0-1 0 0,1 1 1 0 0,0-1-1 0 0,-1 0 0 0 0,1 0 1 0 0,-1 0-1 0 0,1 1 1 0 0,0-1-1 0 0,-1 0 0 0 0,1 0 1 0 0,-1 0-1 0 0,1 0 0 0 0,0 0 1 0 0,-1 0-1 0 0,0 0 1 0 0,-4 2-38 0 0,2 1 43 0 0,3-3-1 0 0,0 0 0 0 0,0 1 0 0 0,-1-1 0 0 0,1 1 0 0 0,0-1 0 0 0,-1 0 0 0 0,1 1 0 0 0,0-1 0 0 0,-1 0 0 0 0,1 0 0 0 0,-1 1 0 0 0,1-1 0 0 0,-1 0 0 0 0,1 0 0 0 0,0 1 0 0 0,-1-1 0 0 0,1 0 0 0 0,-1 0 0 0 0,1 0 0 0 0,-1 0 0 0 0,1 0 0 0 0,-1 0 0 0 0,1 0 0 0 0,-1 0 0 0 0,1 0 0 0 0,-1 0 0 0 0,1 0 0 0 0,-1 0 0 0 0,-9 4 66 0 0,3-3-69 0 0,7-1 0 0 0,-1 0 0 0 0,1 0 0 0 0,-1 0 0 0 0,0 0 0 0 0,1 0 0 0 0,-1 0 0 0 0,1 0 0 0 0,-1 0 0 0 0,1 1 0 0 0,-1-1 0 0 0,1 0 0 0 0,-1 0 0 0 0,1 1 0 0 0,-1-1 0 0 0,1 0 0 0 0,-1 1 0 0 0,1-1 0 0 0,0 0 0 0 0,-1 1 0 0 0,0 0 0 0 0,-19 11 0 0 0,19-12 0 0 0,0 0 0 0 0,0 1 0 0 0,0-1 0 0 0,0 0 0 0 0,0 0 0 0 0,0 0 0 0 0,0 1 0 0 0,0-1 0 0 0,1 0 0 0 0,-1 1 0 0 0,0-1 0 0 0,0 1 0 0 0,0-1 0 0 0,1 1 0 0 0,-1-1 0 0 0,0 1 0 0 0,0-1 0 0 0,1 1 0 0 0,-2 1 0 0 0,2-2 0 0 0,-1 1 0 0 0,1-1 0 0 0,-1 0 0 0 0,1 0 1 0 0,-1 1-1 0 0,1-1 0 0 0,-1 0 0 0 0,0 0 0 0 0,1 0 0 0 0,-1 0 0 0 0,1 1 0 0 0,-1-1 0 0 0,0 0 0 0 0,1 0 0 0 0,-1 0 0 0 0,0 0 0 0 0,1 0 0 0 0,-2-1 1 0 0,1 1-3 0 0,0 0 1 0 0,0 0 0 0 0,1 0 0 0 0,-1 0 0 0 0,0 0 0 0 0,0 0 0 0 0,0 0-1 0 0,0 0 1 0 0,0 0 0 0 0,0 1 0 0 0,1-1 0 0 0,-1 0 0 0 0,-1 1 0 0 0,-9 3-130 0 0,-3 3 71 0 0,-10 7 201 0 0,8-6-141 0 0,3-2 0 0 0,13-6 0 0 0,0 0 0 0 0,0 0 0 0 0,-1 1 0 0 0,1-1 0 0 0,0 0 0 0 0,-1 0 0 0 0,1 0 0 0 0,-1 0 0 0 0,1 1 0 0 0,0-1 0 0 0,-1 0 0 0 0,1 0 0 0 0,0 0 0 0 0,-1 0 0 0 0,1 0 0 0 0,-1 0 0 0 0,1 0 0 0 0,0 0 0 0 0,-1 0 0 0 0,1 0 0 0 0,0 0 0 0 0,-1 0 0 0 0,0-1 0 0 0,0 1 0 0 0,0 0 0 0 0,0 0 0 0 0,0 0 0 0 0,0 0 0 0 0,1 0 0 0 0,-1 0 0 0 0,0 0 0 0 0,0 1 0 0 0,0-1 0 0 0,0 0 0 0 0,0 0 0 0 0,1 1 0 0 0,-1-1 0 0 0,0 0 0 0 0,0 1 0 0 0,0-1 0 0 0,0 2 0 0 0,-2-1 16 0 0,1 0-1 0 0,-1 1 1 0 0,1-1-1 0 0,-1 0 1 0 0,0 0-1 0 0,0-1 0 0 0,1 1 1 0 0,-1 0-1 0 0,-5-1 1 0 0,-18 9-13 0 0,-27 8-17 0 0,51-16 14 0 0,0 0 0 0 0,0 0 0 0 0,0 0 0 0 0,0 1 0 0 0,1-1 0 0 0,-1 1 0 0 0,-2 1 0 0 0,-10 7 0 0 0,4-7 0 0 0,9-2 0 0 0,0-1 0 0 0,-1 0 0 0 0,1 1 0 0 0,0-1 0 0 0,-1 0 0 0 0,1 1 0 0 0,0-1 0 0 0,-1 0 0 0 0,1 0 0 0 0,0 0 0 0 0,-3-1 0 0 0,-20 4 0 0 0,13 0 0 0 0,10-3 0 0 0,0 1 0 0 0,1-1 0 0 0,-1 0 0 0 0,0 1 0 0 0,0-1 0 0 0,1 0 0 0 0,-1 0 0 0 0,0 0 0 0 0,0 0 0 0 0,1 0 0 0 0,-1 0 0 0 0,0 0 0 0 0,0 0 0 0 0,1 0 0 0 0,-1 0 0 0 0,-1 0 0 0 0,1 0 0 0 0,0 0 0 0 0,0 0 0 0 0,0 0 0 0 0,0 0 0 0 0,0 0 0 0 0,0 0 0 0 0,0 0 0 0 0,1 0 0 0 0,-1 1 0 0 0,0-1 0 0 0,0 0 0 0 0,-1 1 0 0 0,-10 3 0 0 0,-11 2 0 0 0,-4-3 0 0 0,8-3 0 0 0,14 1 0 0 0,-24-2 0 0 0,29 1 0 0 0,-1 0 0 0 0,1 0 0 0 0,0 0 0 0 0,-1-1 0 0 0,1 1 0 0 0,0 0 0 0 0,-1 0 0 0 0,1 0 0 0 0,0 0 0 0 0,-1 0 0 0 0,1 0 0 0 0,-1 0 0 0 0,1 0 0 0 0,0 0 0 0 0,-1 0 0 0 0,1 0 0 0 0,0 0 0 0 0,-1 0 0 0 0,1 0 0 0 0,0 0 0 0 0,-1 0 0 0 0,1 1 0 0 0,0-1 0 0 0,-1 0 0 0 0,1 0 0 0 0,0 0 0 0 0,-1 0 0 0 0,1 1 0 0 0,-2 0 0 0 0,-19 0 0 0 0,19 0 0 0 0,0-1 0 0 0,-1 0 0 0 0,1 1 0 0 0,0-1 0 0 0,0-1 0 0 0,-1 1 0 0 0,-2 0 0 0 0,3-1 0 0 0,0 1 0 0 0,0 0 0 0 0,0 0 0 0 0,-1 0 0 0 0,1 0 0 0 0,0 0 0 0 0,0 0 0 0 0,-4 1 0 0 0,-10 2 0 0 0,1-2 0 0 0,9-2 0 0 0,5 1 0 0 0,0 0 0 0 0,0 0 0 0 0,0 0 0 0 0,0 0 0 0 0,0 0 0 0 0,0 0 0 0 0,1 0 0 0 0,-1 1 0 0 0,0-1 0 0 0,0 0 0 0 0,0 0 0 0 0,0 1 0 0 0,-1-1 0 0 0,-23 7 0 0 0,18-6 0 0 0,5-1 0 0 0,0 0 0 0 0,0 0 0 0 0,0 0 0 0 0,0 0 0 0 0,0 0 0 0 0,0 0 0 0 0,0 0 0 0 0,0 0 0 0 0,-3-2 0 0 0,-18-1 0 0 0,-2 1 0 0 0,-1 2 0 0 0,-8-4 0 0 0,19 0 0 0 0,12 4 0 0 0,1 0 0 0 0,0-1 0 0 0,0 1 0 0 0,-1-1 0 0 0,1 1 0 0 0,0-1 0 0 0,-3-2 0 0 0,-10-4 0 0 0,3 4 0 0 0,3-1 0 0 0,3 2 0 0 0,1-1 0 0 0,0 1 0 0 0,-1 0 0 0 0,1 0 0 0 0,-1 1 0 0 0,-8-2 0 0 0,13 4 0 0 0,0-1 0 0 0,1 0 0 0 0,-1 1 0 0 0,0-1 0 0 0,0 0 0 0 0,0 0 0 0 0,1 0 0 0 0,-1 1 0 0 0,0-1 0 0 0,0 0 0 0 0,0 0 0 0 0,1 0 0 0 0,-1 0 0 0 0,0 0 0 0 0,0 0 0 0 0,0-1 0 0 0,-1 1 0 0 0,-15-3 0 0 0,10 2 0 0 0,5 1 0 0 0,1 0 0 0 0,-1 0 0 0 0,1 0 0 0 0,-1 0 0 0 0,1-1 0 0 0,-1 1 0 0 0,0 0 0 0 0,1-1 0 0 0,-1 0 0 0 0,1 1 0 0 0,-1-1 0 0 0,1 0 0 0 0,0 1 0 0 0,-3-3 0 0 0,-5-5 0 0 0,-1 2 0 0 0,9 5 0 0 0,1 1 0 0 0,0 0 0 0 0,-1-1 0 0 0,1 1 0 0 0,0 0 0 0 0,-1-1 0 0 0,1 1 0 0 0,0 0 0 0 0,-1-1 0 0 0,1 1 0 0 0,-1 0 0 0 0,1 0 0 0 0,-1-1 0 0 0,1 1 0 0 0,-1 0 0 0 0,1 0 0 0 0,-1 0 0 0 0,1 0 0 0 0,-1 0 0 0 0,1 0 0 0 0,-1 0 0 0 0,1 0 0 0 0,-1 0 0 0 0,1 0 0 0 0,-1 0 0 0 0,1 0 0 0 0,-1 0 0 0 0,0 0 0 0 0,1 0 0 0 0,0 1 0 0 0,0-1 0 0 0,0 0 0 0 0,-1 0 0 0 0,1 0 0 0 0,0 0 0 0 0,0 0 0 0 0,0 0 0 0 0,-1 0 0 0 0,1 0 0 0 0,0 0 0 0 0,0 0 0 0 0,0 0 0 0 0,-1 0 0 0 0,1 0 0 0 0,0 0 0 0 0,0 0 0 0 0,0 0 0 0 0,0 0 0 0 0,-1 0 0 0 0,1 0 0 0 0,0-1 0 0 0,0 1 0 0 0,0 0 0 0 0,0 0 0 0 0,-1 0 0 0 0,1 0 0 0 0,0 0 0 0 0,0 0 0 0 0,0-1 0 0 0,-21-17 0 0 0,7 9 0 0 0,7 6 0 0 0,2-1 0 0 0,-1 4 0 0 0,0-3 0 0 0,-36-32 0 0 0,33 29 0 0 0,4 4 0 0 0,-4 2 0 0 0,4-2 0 0 0,-24-13 0 0 0,23 10 15 0 0,-11-2 125 0 0,-1-1-140 0 0,7 4-71 0 0,6 1 75 0 0,4 1-4 0 0,1 1-1 0 0,-1 1 1 0 0,1-1-1 0 0,0 1 1 0 0,-1-1-1 0 0,1 1 0 0 0,0-1 1 0 0,-1 1-1 0 0,1 0 1 0 0,-1-1-1 0 0,1 1 0 0 0,0-1 1 0 0,-1 1-1 0 0,1 0 1 0 0,-1-1-1 0 0,1 1 1 0 0,-1 0-1 0 0,0 0 0 0 0,1-1 1 0 0,-2 1-1 0 0,1-1-3 0 0,-1 0 0 0 0,1 0-1 0 0,-1 1 1 0 0,1-1 0 0 0,-1 1 0 0 0,1-1 0 0 0,-1 1-1 0 0,0 0 1 0 0,1-1 0 0 0,-1 1 0 0 0,0 0-1 0 0,-1 0 1 0 0,2 0-1 0 0,-14-5 5 0 0,13 5 0 0 0,0-1 0 0 0,1 1 0 0 0,-1-1 0 0 0,0 0 0 0 0,0 0 0 0 0,1 0 0 0 0,-1 0 0 0 0,0 0 0 0 0,-1-1 0 0 0,3 2 0 0 0,0-1 0 0 0,0 1 0 0 0,0 0 0 0 0,0 0 0 0 0,-1-1 0 0 0,1 1 0 0 0,0 0 0 0 0,0 0 0 0 0,0 0 0 0 0,-1-1 0 0 0,1 1 0 0 0,0 0 0 0 0,0 0 0 0 0,-1 0 0 0 0,1 0 0 0 0,0 0 0 0 0,0 0 0 0 0,-1-1 0 0 0,1 1 0 0 0,0 0 0 0 0,-1 0 0 0 0,1 0 0 0 0,0 0 0 0 0,0 0 0 0 0,-1 0 0 0 0,1 0 0 0 0,0 0 0 0 0,0 0 0 0 0,-1 0 0 0 0,1 0 0 0 0,-1 1 0 0 0,1-1 0 0 0,0 0 0 0 0,-1 0 0 0 0,1 0 0 0 0,-1 0 0 0 0,1 0 0 0 0,0 0 0 0 0,-1 0 0 0 0,1 0 0 0 0,0 0 0 0 0,-1 0 0 0 0,1 0 0 0 0,-1 0 0 0 0,1 0 0 0 0,0 0 0 0 0,-1 0 0 0 0,1 0 0 0 0,0 0 0 0 0,-1-1 0 0 0,1 1 0 0 0,0 0 0 0 0,-1 0 0 0 0,-5-3 3 0 0,5 2 2 0 0,-1 0 1 0 0,1 0 0 0 0,-1 1-1 0 0,1-1 1 0 0,-1 1-1 0 0,1-1 1 0 0,-1 1-1 0 0,0-1 1 0 0,1 1 0 0 0,-4 0-1 0 0,-2-2-5 0 0,5 1 0 0 0,-8-1 0 0 0,5-1 0 0 0,-1 0 0 0 0,-38-12 240 0 0,42 15-235 0 0,1 0 0 0 0,0 0-1 0 0,0 0 1 0 0,0 0 0 0 0,0 0 0 0 0,0 0-1 0 0,0-1 1 0 0,0 1 0 0 0,0 0 0 0 0,0-1 0 0 0,0 1-1 0 0,0-1 1 0 0,0 1 0 0 0,-2-2 0 0 0,-4-2 3 0 0,1 1-20 0 0,0 4-52 0 0,0-2-12 0 0,0 2 71 0 0,-30-12 236 0 0,31 10-243 0 0,1 0 0 0 0,0-1 0 0 0,0 1 0 0 0,0-1 0 0 0,-7-4 0 0 0,-17-8 85 0 0,21 13-15 0 0,5 2-64 0 0,-13-4-53 0 0,-10 2 119 0 0,19 0-60 0 0,1 3 0 0 0,1-3 0 0 0,-2 2 0 0 0,1 2 0 0 0,0 0-12 0 0,-2-2-36 0 0,2 1 36 0 0,0 1 12 0 0,0-1 0 0 0,0-2 0 0 0,-1 0 0 0 0,0-1 0 0 0,0 3 0 0 0,1-2 0 0 0,-1 2 0 0 0,0-1 0 0 0,-2-2 0 0 0,1 3 0 0 0,7-2 0 0 0,-4 4 0 0 0,-1-1-10 0 0,5-3 8 0 0,0 0 1 0 0,0 0-1 0 0,0 0 1 0 0,0 1-1 0 0,-1-1 1 0 0,1 0-1 0 0,0 0 1 0 0,0 0-1 0 0,-1 0 1 0 0,1 0-1 0 0,0 0 1 0 0,0 0-1 0 0,0 0 1 0 0,-1 0-1 0 0,1 0 1 0 0,0 0-1 0 0,0 0 1 0 0,-1 0-1 0 0,1 0 1 0 0,0 0-1 0 0,0 0 1 0 0,-1 0-1 0 0,1 0 1 0 0,0 0-1 0 0,0 0 1 0 0,-1 0-1 0 0,1 0 1 0 0,0 0-1 0 0,0 0 1 0 0,0 0-1 0 0,-1-1 1 0 0,1 1-1 0 0,0 0 1 0 0,0 0-1 0 0,0 0 1 0 0,0 0-1 0 0,-1 0 1 0 0,1-1-1 0 0,0 1 1 0 0,0 0 3 0 0,0 0 0 0 0,-1-1 0 0 0,1 1 0 0 0,0 0 0 0 0,0 0 0 0 0,0 0 0 0 0,0-1 0 0 0,-1 1 0 0 0,1 0 0 0 0,0 0 0 0 0,0 0-1 0 0,-1 0 1 0 0,1 0 0 0 0,0 0 0 0 0,0 0 0 0 0,0 0 0 0 0,-1-1 0 0 0,1 1 0 0 0,0 0 0 0 0,0 0 0 0 0,-1 0 0 0 0,1 0 0 0 0,0 0 0 0 0,0 0 0 0 0,-1 0 0 0 0,1 0 0 0 0,0 0 0 0 0,0 1 0 0 0,-1-1 0 0 0,1 0 0 0 0,0 0 0 0 0,0 0 0 0 0,0 0-1 0 0,-1 0 1 0 0,1 0 0 0 0,0 0 0 0 0,0 1 0 0 0,-1-1 0 0 0,1 0 0 0 0,-4 3-16 0 0,3-2-45 0 0,-3 1 55 0 0,-14 2 3 0 0,17-4 9 0 0,0 1 1 0 0,-1-1-1 0 0,0 1 0 0 0,1-1 1 0 0,-1 0-1 0 0,1 0 1 0 0,-1 0-1 0 0,1 0 1 0 0,-1 0-1 0 0,1 0 0 0 0,-1 0 1 0 0,1 0-1 0 0,-1 0 1 0 0,-2-2-1 0 0,-2 2-8 0 0,2 2-12 0 0,-13-3-48 0 0,11 0 71 0 0,1 1 32 0 0,-1 0-33 0 0,-11-8-10 0 0,12 4 11 0 0,4 3 50 0 0,-15-7 201 0 0,11 4-405 0 0,0-1 12 0 0,-17-2 119 0 0,20 6 12 0 0,-1 0 0 0 0,1 0 0 0 0,0 0 0 0 0,0 0 0 0 0,0-1 0 0 0,0 1 0 0 0,-3-3 0 0 0,-3-3 0 0 0,-10-1 0 0 0,-3-2 0 0 0,19 9 0 0 0,0 0 0 0 0,0 0 0 0 0,0 1 0 0 0,1-1 0 0 0,-1 0 0 0 0,0 0 0 0 0,0 1 0 0 0,-3-1 0 0 0,-5-2 0 0 0,9 2-4 0 0,0 0 1 0 0,0 1-1 0 0,0-1 0 0 0,0 1 0 0 0,0-1 0 0 0,0 1 1 0 0,-1 0-1 0 0,1-1 0 0 0,0 1 0 0 0,0 0 1 0 0,0 0-1 0 0,0 0 0 0 0,0-1 0 0 0,0 1 0 0 0,-2 1 1 0 0,2-1 2 0 0,1 0 0 0 0,-1 0 0 0 0,1 0 1 0 0,-1 0-1 0 0,0 0 0 0 0,1 0 1 0 0,-1 0-1 0 0,1 0 0 0 0,-1-1 0 0 0,0 1 1 0 0,1 0-1 0 0,-1 0 0 0 0,1 0 1 0 0,-1-1-1 0 0,0 1 0 0 0,-3-3 14 0 0,0 2-6 0 0,1-1 1 0 0,0 0-1 0 0,-1-1 1 0 0,1 1-1 0 0,0-1 1 0 0,0 1-1 0 0,1-1 1 0 0,-5-5-1 0 0,1 3-7 0 0,-4 2 0 0 0,-5-15 0 0 0,9 10 0 0 0,1-1 0 0 0,3 6-2 0 0,-1 0 0 0 0,0 0 0 0 0,1 0-1 0 0,-1 0 1 0 0,-7-4 0 0 0,9 5 0 0 0,-1 1 0 0 0,1-1 1 0 0,-1 1-1 0 0,0-1 0 0 0,0 1 0 0 0,0 0 0 0 0,0 0 1 0 0,-3-2-1 0 0,4 2 5 0 0,-1 1 0 0 0,1-1 0 0 0,-1 0 0 0 0,1 0 0 0 0,-1 0-1 0 0,1 0 1 0 0,-1 0 0 0 0,1-1 0 0 0,-2-1 0 0 0,2 1-3 0 0,1 2 0 0 0,0 0 0 0 0,0-1 0 0 0,0 1 0 0 0,0 0 0 0 0,0-1 0 0 0,-1 1 0 0 0,1 0 0 0 0,0 0 0 0 0,0-1 0 0 0,0 1 0 0 0,-1 0 0 0 0,1-1 0 0 0,0 1 0 0 0,0 0 0 0 0,-1 0 0 0 0,1 0 0 0 0,0-1 0 0 0,-1 1 0 0 0,1 0 0 0 0,0 0 0 0 0,0 0 0 0 0,-1 0 0 0 0,1-1 0 0 0,0 1 0 0 0,-1 0 0 0 0,1 0 0 0 0,0 0 0 0 0,-1 0 0 0 0,1 0 0 0 0,-1 0 0 0 0,1 0 0 0 0,0 0 0 0 0,-1 0 0 0 0,1 0 0 0 0,0 0 0 0 0,-1 0 0 0 0,1 0 0 0 0,0 1 0 0 0,-1-1 0 0 0,1 0 0 0 0,0 0 0 0 0,-1 0 0 0 0,1 0 0 0 0,0 1 0 0 0,-1-1 0 0 0,1 0 0 0 0,0 0 0 0 0,0 1 0 0 0,-1-1 0 0 0,1 0 0 0 0,0 0 0 0 0,0 0 0 0 0,-1 0 0 0 0,1 0 0 0 0,0 1 0 0 0,-1-1 0 0 0,1 0 0 0 0,0 0 0 0 0,0 0 0 0 0,-1 0 0 0 0,1 0 0 0 0,0 0 0 0 0,-1 0 0 0 0,1 0 0 0 0,0 0 0 0 0,-1 0 0 0 0,1 0 0 0 0,0 0 0 0 0,0 0 0 0 0,-1 0 0 0 0,1-1 0 0 0,0 1 0 0 0,-1 0 0 0 0,1 0 0 0 0,0 0 0 0 0,0 0 0 0 0,-1 0 0 0 0,1-1 0 0 0,0 1 0 0 0,0 0 0 0 0,-1 0 0 0 0,1 0 0 0 0,0-1 0 0 0,0 1 0 0 0,0 0 0 0 0,0 0 0 0 0,-1-1 0 0 0,0 0 0 0 0,0 0 0 0 0,0 0 0 0 0,0 0 0 0 0,0 0 0 0 0,-1 0 0 0 0,1 0 0 0 0,0 0 0 0 0,-1 1 0 0 0,0-2 0 0 0,-5 0 0 0 0,0 0 0 0 0,-5-6 0 0 0,3-1 0 0 0,8 8 0 0 0,0 0 0 0 0,0 1 0 0 0,0-1 0 0 0,1 1 0 0 0,-1-1 0 0 0,0 1 0 0 0,0-1 0 0 0,0 1 0 0 0,0 0 0 0 0,0-1 0 0 0,0 1 0 0 0,0 0 0 0 0,-1 0 0 0 0,-2-1 0 0 0,-3-4 0 0 0,-40-36 0 0 0,20 15 0 0 0,14 15 0 0 0,9 8 0 0 0,-11-9 0 0 0,-3-1 0 0 0,14 10 0 0 0,-14-23 0 0 0,-3-10 0 0 0,0 5 0 0 0,0-11 0 0 0,4 23 0 0 0,6 11 0 0 0,2-1 0 0 0,-2-6 7 0 0,9 11 24 0 0,0 1-1 0 0,-1-1 1 0 0,1 1-1 0 0,-1 0 0 0 0,0 0 1 0 0,0 0-1 0 0,-6-5 1 0 0,-36-33-330 0 0,42 40 299 0 0,-11-14 0 0 0,8 8 0 0 0,2 1 0 0 0,-1-1 0 0 0,1 0 0 0 0,0 0 0 0 0,-4-11 0 0 0,5 11-77 0 0,3 7 77 0 0,1 1-1 0 0,-1-1 1 0 0,0 0-1 0 0,0 0 1 0 0,0 0 0 0 0,0 0-1 0 0,0 0 1 0 0,0 0 0 0 0,0 0-1 0 0,0 0 1 0 0,1 1-1 0 0,-1-1 1 0 0,0 0 0 0 0,0 0-1 0 0,0 0 1 0 0,0 0 0 0 0,0 0-1 0 0,1 0 1 0 0,-1 0 0 0 0,0 0-1 0 0,0 0 1 0 0,0 0-1 0 0,0 0 1 0 0,0 0 0 0 0,1 0-1 0 0,-1 0 1 0 0,0 0 0 0 0,0 0-1 0 0,0 0 1 0 0,0 0-1 0 0,0 0 1 0 0,1 0 0 0 0,-1 0-1 0 0,0-1 1 0 0,0 1 0 0 0,0 0-1 0 0,0 0 1 0 0,0 0-1 0 0,0 0 1 0 0,0 0 0 0 0,1 0-1 0 0,-1 0 1 0 0,0 0 0 0 0,0 0-1 0 0,0-1 1 0 0,0 1 0 0 0,0 0-1 0 0,0 0 1 0 0,0 0-1 0 0,0 0 1 0 0,0 0 0 0 0,0-1-1 0 0,0 1 1 0 0,0 0 0 0 0,0 0-1 0 0,0 0 1 0 0,0 0-1 0 0,0 0 1 0 0,0-1 0 0 0,0 1-1 0 0,0 0 1 0 0,0 0 0 0 0,0 0-1 0 0,0 0 1 0 0,3 1-151 0 0,-1 1-1 0 0,0 0 1 0 0,0 0 0 0 0,0 0-1 0 0,0 0 1 0 0,0 0 0 0 0,0 1 0 0 0,0-1-1 0 0,-1 1 1 0 0,3 4 0 0 0,5 16-5458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39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 7455 0 0,'0'0'575'0'0,"3"17"4090"0"0,-4-12-4311 0 0,-1 0 0 0 0,0 0 0 0 0,0-1 1 0 0,0 1-1 0 0,-1 0 0 0 0,0-1 0 0 0,0 0 0 0 0,0 1 0 0 0,-4 3 0 0 0,-14 23 141 0 0,15-21-734 0 0,-1 0 0 0 0,-12 16 1 0 0,3-8-3703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1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7855 0 0,'0'0'610'0'0,"10"8"410"0"0,3 4 424 0 0,-1 1 0 0 0,-1 1 0 0 0,11 16 0 0 0,18 22-1082 0 0,-7-7-3143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1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7511 0 0,'0'0'2424'0'0,"6"14"-32"0"0,-6 25-307 0 0,0-28-1663 0 0,0 0 1 0 0,-3 23-1 0 0,2-23-399 0 0,-1 0 0 0 0,2 1 0 0 0,0-1 0 0 0,0 0 0 0 0,1 0-1 0 0,3 19 1 0 0,-4-30-144 0 0,0 1 0 0 0,0-1 0 0 0,0 0 0 0 0,0 0 0 0 0,0 1 0 0 0,0-1 0 0 0,0 0 0 0 0,0 1 0 0 0,1-1 0 0 0,-1 0 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2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7223 0 0,'0'0'2028'0'0,"3"16"1376"0"0,-4 12-1786 0 0,-7 37-1 0 0,1-7-1233 0 0,9-41-78 0 0,0-7-3255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3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7455 0 0,'0'0'575'0'0,"6"19"4242"0"0,15 20-2098 0 0,-14-23-2425 0 0,-6-13-256 0 0,0-1 0 0 0,0 1 1 0 0,0 0-1 0 0,1-1 0 0 0,-1 1 0 0 0,3 3 0 0 0,11 12-473 0 0,-12-14 209 0 0,-1 0 1 0 0,2 0 0 0 0,-1-1-1 0 0,0 1 1 0 0,1-1-1 0 0,-1 1 1 0 0,1-1 0 0 0,8 5-1 0 0,-9-6-709 0 0,1 1-861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3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5151 0 0,'0'0'3987'0'0,"5"2"-3767"0"0,-4-1-268 0 0,2 0 23 0 0,-3 0 262 0 0,-6 15 2870 0 0,-23 33-971 0 0,16-27-1427 0 0,-16 34 0 0 0,18-37-639 0 0,9-16-166 0 0,0 0 0 0 0,0 1 0 0 0,1-1 0 0 0,-1 1 0 0 0,1-1 0 0 0,-2 6 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4343 0 0,'-2'9'9627'0'0,"-13"3"-8397"0"0,0-1-776 0 0,2 8-84 0 0,-2-1 1 0 0,0 0-1 0 0,-31 26 0 0 0,41-38-437 0 0,5-6 39 0 0,-1 1 0 0 0,1-1-1 0 0,0 0 1 0 0,0 1 0 0 0,-1-1 0 0 0,1 1-1 0 0,0-1 1 0 0,-1 0 0 0 0,1 1-1 0 0,-1-1 1 0 0,1 0 0 0 0,0 1 0 0 0,-1-1-1 0 0,1 0 1 0 0,-1 0 0 0 0,1 1 0 0 0,-2-1-1 0 0,2 0-289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4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5407 0 0,'0'0'416'0'0,"0"20"5211"0"0,3 37-1979 0 0,1-30-3185 0 0,9 30-1 0 0,-7-40-968 0 0,0 5-3234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5639 0 0,'0'0'2698'0'0,"-4"6"-754"0"0,-4 6-786 0 0,-21 30 610 0 0,20-28-908 0 0,-15 19 0 0 0,13-22-581 0 0,-26 36-636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5095 0 0,'3'9'1204'0'0,"-13"11"3479"0"0,7-13-4054 0 0,0 0 0 0 0,0 0 0 0 0,0 0 0 0 0,-6 7 0 0 0,-6 14 289 0 0,4-14-478 0 0,9-12-390 0 0,1-1 0 0 0,-1 0 0 0 0,1 1-1 0 0,0 0 1 0 0,0-1 0 0 0,-1 1 0 0 0,0 3-1 0 0,-15 30 203 0 0,13-31-466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2:01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1165 7023 0 0,'0'0'2234'0'0,"21"-10"1148"0"0,-20 10-3158 0 0,6-2 460 0 0,-4 3-597 0 0,-1-1-1 0 0,-1 0-1 0 0,1 1 1 0 0,0-1-1 0 0,-1 1 1 0 0,1-1-1 0 0,0 1 1 0 0,-1 0-1 0 0,1-1 1 0 0,-1 1-1 0 0,1 0 1 0 0,-1 0-1 0 0,0 0 1 0 0,1 0-1 0 0,1 3 1 0 0,-2-3 102 0 0,13 6 322 0 0,-13-8-431 0 0,-1 1-77 0 0,0 0 0 0 0,0 0 0 0 0,0 0 0 0 0,0 0 0 0 0,0 0 1 0 0,0 0-1 0 0,0 0 0 0 0,0 0 0 0 0,0 0 0 0 0,0 0 0 0 0,0 0 0 0 0,0 0 1 0 0,0 0-1 0 0,0 0 0 0 0,0 0 0 0 0,0 0 0 0 0,0 0 0 0 0,0 0 0 0 0,1 0 0 0 0,-1 0 1 0 0,0 0-1 0 0,0 0 0 0 0,0 0 0 0 0,0 0 0 0 0,0 0 0 0 0,0 0 0 0 0,0 0 0 0 0,0 0 1 0 0,0 0-1 0 0,0 0 0 0 0,0 0 0 0 0,0 0 0 0 0,0 0 0 0 0,0 0 0 0 0,0 0 0 0 0,0 0 1 0 0,0 0-1 0 0,0 0 0 0 0,0 0 0 0 0,0 0 0 0 0,0 0 0 0 0,0 0 0 0 0,0 0 1 0 0,0 0-1 0 0,0 0 0 0 0,0 0 0 0 0,0 0 0 0 0,1 0 0 0 0,-1 0 0 0 0,0 0 0 0 0,0 0 1 0 0,0 0-1 0 0,0 0 0 0 0,0 0 0 0 0,0 0 0 0 0,0 0 0 0 0,0 0 0 0 0,0-1 0 0 0,1 3 53 0 0,-1 0-1 0 0,1-1 0 0 0,0 1 1 0 0,1-1-1 0 0,-1 0 1 0 0,0 1-1 0 0,0-1 0 0 0,3 2 1 0 0,6 6-26 0 0,-10-9 288 0 0,2 2-223 0 0,3 4-65 0 0,16 18 275 0 0,4-10-216 0 0,-10-13 32 0 0,15 18 251 0 0,-23-16-361 0 0,-7-3-7 0 0,0 0 0 0 0,1 0 0 0 0,-1 0 0 0 0,1 0 0 0 0,-1 0 0 0 0,0 0 0 0 0,1 0 0 0 0,-1 1-1 0 0,0-1 1 0 0,1 0 0 0 0,-1 0 0 0 0,0 0 0 0 0,1 0 0 0 0,-1 0 0 0 0,0 1 0 0 0,1-1 0 0 0,-1 0 0 0 0,0 0 0 0 0,1 0 0 0 0,-1 1-1 0 0,0-1 1 0 0,0 0 0 0 0,1 0 0 0 0,-1 1 0 0 0,0-1 0 0 0,0 0 0 0 0,1 1 0 0 0,-1 0 0 0 0,7 9 235 0 0,-7-9-145 0 0,2 0-13 0 0,-1 0-72 0 0,0 1 0 0 0,1-1 0 0 0,-1 1 0 0 0,1-1 0 0 0,-1 0-1 0 0,1 0 1 0 0,-1 0 0 0 0,1 0 0 0 0,2 1 0 0 0,0 1 9 0 0,-4-3-15 0 0,0 0 0 0 0,0 0 0 0 0,0 0-1 0 0,0 0 1 0 0,1 0 0 0 0,-1 0 0 0 0,0 1-1 0 0,0-1 1 0 0,0 0 0 0 0,0 0 0 0 0,0 0 0 0 0,0 0-1 0 0,0 0 1 0 0,0 0 0 0 0,0 0 0 0 0,1 0-1 0 0,-1 0 1 0 0,0 0 0 0 0,0 0 0 0 0,0 0 0 0 0,0 0-1 0 0,0 0 1 0 0,0 0 0 0 0,0 0 0 0 0,0 0 0 0 0,1 0-1 0 0,-1 0 1 0 0,0-1 0 0 0,0 1 0 0 0,0 0-1 0 0,0 0 1 0 0,0 0 0 0 0,0 0 0 0 0,0 0 0 0 0,0 0-1 0 0,0 0 1 0 0,0 0 0 0 0,1 0 0 0 0,-1 0-1 0 0,0 0 1 0 0,0 0 0 0 0,0-1 0 0 0,0 1 0 0 0,0 0-1 0 0,0 0 1 0 0,0 0 0 0 0,0 0-1 0 0,0 0 1 0 0,0 0-1 0 0,0 0 1 0 0,0 0 0 0 0,0 0-1 0 0,0-1 1 0 0,0 1-1 0 0,0 0 1 0 0,0 0 0 0 0,1 0-1 0 0,-1 0 1 0 0,0 0-1 0 0,0 0 1 0 0,0 0-1 0 0,0 0 1 0 0,0 0 0 0 0,0 0-1 0 0,0 0 1 0 0,0 0-1 0 0,0 0 1 0 0,0 0 0 0 0,1 0-1 0 0,-1 0 1 0 0,0 0-1 0 0,0 0 1 0 0,0 0 0 0 0,0 0-1 0 0,0 0 1 0 0,0 0-1 0 0,0 0 1 0 0,0 0 0 0 0,0 0-1 0 0,1 0 1 0 0,-1 0-1 0 0,0 0 1 0 0,0 0 0 0 0,0 0-1 0 0,0 0 1 0 0,0 0-1 0 0,0 0 1 0 0,0 0 0 0 0,0 0-1 0 0,0 0 1 0 0,0 0-1 0 0,1 0 1 0 0,-1 0 0 0 0,0 1-1 0 0,20 21 159 0 0,-17-19-35 0 0,-3-3-122 0 0,1 0-1 0 0,0 0 0 0 0,-1 0 1 0 0,1 1-1 0 0,0-1 1 0 0,-1 0-1 0 0,1 0 1 0 0,-1 0-1 0 0,1 1 0 0 0,0-1 1 0 0,-1 1-1 0 0,1-1 1 0 0,-1 0-1 0 0,1 1 1 0 0,-1-1-1 0 0,1 1 0 0 0,-1-1 1 0 0,1 1-1 0 0,-1-1 1 0 0,1 2-1 0 0,5 3-13 0 0,0 1 67 0 0,-6-6-54 0 0,0 1 0 0 0,0-1-1 0 0,0 0 1 0 0,0 0 0 0 0,0 0-1 0 0,1 0 1 0 0,-1 0-1 0 0,0 0 1 0 0,0 0 0 0 0,0 0-1 0 0,0 0 1 0 0,0 0 0 0 0,1 0-1 0 0,-1 0 1 0 0,0 0-1 0 0,0 0 1 0 0,0 0 0 0 0,0 0-1 0 0,0 0 1 0 0,1 0 0 0 0,-1 0-1 0 0,0 0 1 0 0,0 0 0 0 0,0-1-1 0 0,0 1 1 0 0,0 0-1 0 0,0 0 1 0 0,0 0 0 0 0,1 0-1 0 0,-1 0 1 0 0,0 0 0 0 0,0 0-1 0 0,0 0 1 0 0,0-1-1 0 0,0 1 1 0 0,0 0 0 0 0,0 0-1 0 0,0 0 1 0 0,0 0 0 0 0,1-1-1 0 0,7 9 79 0 0,-2-1-69 0 0,-1-1 42 0 0,-1-2 19 0 0,3 5-44 0 0,1 4 0 0 0,-6-9-28 0 0,-1-2 0 0 0,0-1 0 0 0,0 1 0 0 0,0-1 0 0 0,0 0 0 0 0,0 0 0 0 0,0 0 0 0 0,0 1 0 0 0,0-1 0 0 0,0 0 0 0 0,3 1 0 0 0,7 6 77 0 0,-1-2 6 0 0,-1 1 1 0 0,13 11 0 0 0,-1-1-84 0 0,-13-8 29 0 0,-7-8-18 0 0,8 5 13 0 0,37 20 40 0 0,-36-21-8 0 0,1-1 0 0 0,0 0 1 0 0,0-1-1 0 0,15 2 0 0 0,-20-3-97 0 0,2 0 38 0 0,17 2 81 0 0,10-3 29 0 0,-17 0-95 0 0,-13-1-12 0 0,0 0-1 0 0,0 0 1 0 0,0 1 0 0 0,8 2-1 0 0,37 2 1 0 0,-47-5 0 0 0,-3 0 0 0 0,1-1 0 0 0,-1 1 0 0 0,0 0 0 0 0,1 0 0 0 0,-1 0 0 0 0,1-1 0 0 0,-1 1 0 0 0,0 0 0 0 0,1 0 0 0 0,-1 0 0 0 0,0 0 0 0 0,1 0 0 0 0,-1 0 0 0 0,1 0 0 0 0,-1 0 0 0 0,0 0 0 0 0,1 0 0 0 0,-1 0 0 0 0,1 0 0 0 0,-1 0 0 0 0,0 0 0 0 0,1 0 0 0 0,-1 0 0 0 0,1 1 0 0 0,5 0 0 0 0,-5-1 0 0 0,0 1 0 0 0,0-1 0 0 0,0 0 0 0 0,-1 0 0 0 0,1 0 0 0 0,0 0 0 0 0,0 0 0 0 0,0 0 0 0 0,-1 0 0 0 0,1 0 0 0 0,0 0 0 0 0,0 0 0 0 0,0 0 0 0 0,-1-1 0 0 0,1 1 0 0 0,0 0 0 0 0,1-1 0 0 0,-1-1 0 0 0,-1 2 0 0 0,20 3 0 0 0,-17-2 9 0 0,0 0-4 0 0,-1-1 0 0 0,1 1 0 0 0,0-1 0 0 0,0 0 0 0 0,-1 0 0 0 0,1 0 0 0 0,0 0 0 0 0,0 0 0 0 0,-1 0 0 0 0,4-2 0 0 0,1 4-5 0 0,4 0 0 0 0,1 0 0 0 0,6-3 22 0 0,28-4-1 0 0,-31 3 152 0 0,44-8 99 0 0,-54 10-267 0 0,-1-1 1 0 0,0 1 0 0 0,-1-1 1 0 0,1 0-1 0 0,0 1 1 0 0,-1-2-1 0 0,5 0 1 0 0,21 0-81 0 0,-10-6 74 0 0,-15 8 0 0 0,-3 0 0 0 0,-1 0 0 0 0,1 0 0 0 0,0 0 0 0 0,-1 0 0 0 0,1 0 0 0 0,0 0 0 0 0,-1 0 0 0 0,1-1 0 0 0,0 1 0 0 0,-1 0 0 0 0,1 0 0 0 0,0-1 0 0 0,-1 1 0 0 0,1 0 0 0 0,0-1 0 0 0,-1 1 0 0 0,1-1 0 0 0,-1 1 0 0 0,2-1 0 0 0,23-8 0 0 0,-20 5 0 0 0,1 4 0 0 0,28-4 0 0 0,9-4 0 0 0,-31 3 0 0 0,-12 5 0 0 0,1-1 0 0 0,0 1 0 0 0,0-1 0 0 0,0 1 0 0 0,0 0 0 0 0,0-1 0 0 0,-1 1 0 0 0,1 0 0 0 0,0-1 0 0 0,0 1 0 0 0,0 0 0 0 0,0 0 0 0 0,2 0 0 0 0,23-8 0 0 0,-24 7 1 0 0,1 0 1 0 0,-1-1-1 0 0,1 1 0 0 0,-1 0 0 0 0,1 0 1 0 0,-1 0-1 0 0,1 0 0 0 0,0 1 0 0 0,0-1 0 0 0,-1 1 1 0 0,5 0-1 0 0,7-6 152 0 0,21 7-353 0 0,-4-2 260 0 0,-1-2 48 0 0,-28 3-109 0 0,0 1 1 0 0,0-1-1 0 0,0 0 0 0 0,0 0 0 0 0,0 0 0 0 0,0 0 0 0 0,0 0 0 0 0,0 0 1 0 0,0-1-1 0 0,0 1 0 0 0,0-1 0 0 0,0 1 0 0 0,0-1 0 0 0,0 0 1 0 0,0 0-1 0 0,0 0 0 0 0,0 0 0 0 0,1-1 0 0 0,-2 1 3 0 0,-1 1-1 0 0,0 0 0 0 0,1-1 1 0 0,-1 1-1 0 0,0 0 0 0 0,1 0 1 0 0,-1 0-1 0 0,1-1 1 0 0,-1 1-1 0 0,0 0 0 0 0,1 0 1 0 0,-1 0-1 0 0,1 0 0 0 0,-1 0 1 0 0,1 0-1 0 0,-1 0 0 0 0,1 0 1 0 0,-1 0-1 0 0,0 0 1 0 0,1 0-1 0 0,-1 0 0 0 0,1 0 1 0 0,-1 0-1 0 0,1 0 0 0 0,-1 0 1 0 0,1 0-1 0 0,-1 1 1 0 0,0-1-1 0 0,1 0 0 0 0,-1 0 1 0 0,0 0-1 0 0,1 1 0 0 0,0-1 1 0 0,0 1-1 0 0,0 0 0 0 0,0-1 0 0 0,0 1 0 0 0,1 0 0 0 0,-1-1 0 0 0,0 0 0 0 0,0 1 0 0 0,1-1 0 0 0,-1 0-1 0 0,0 0 1 0 0,1 1 0 0 0,-1-1 0 0 0,0 0 0 0 0,1 0 0 0 0,-1-1 0 0 0,1 1 0 0 0,1-1 0 0 0,55-9 74 0 0,-46 10-21 0 0,-11 0-54 0 0,0 0 0 0 0,0 0 0 0 0,-1 0 0 0 0,1 0 0 0 0,0 0 0 0 0,0 0 0 0 0,0 0 0 0 0,-1 0 0 0 0,1 0 0 0 0,0 0 0 0 0,0 0 0 0 0,-1-1-1 0 0,1 1 1 0 0,0 0 0 0 0,0 0 0 0 0,-1-1 0 0 0,2 0 0 0 0,0 0 0 0 0,-1 0 0 0 0,1 0 0 0 0,-1 0 0 0 0,1 0 0 0 0,0 1 0 0 0,-1-1 0 0 0,1 0 0 0 0,0 1 0 0 0,2-1 0 0 0,2 0 0 0 0,27-2 11 0 0,-5-2 42 0 0,-18 4-53 0 0,2-1 0 0 0,-11 1 0 0 0,0 1 0 0 0,0-1 0 0 0,-1 1 0 0 0,1-1 0 0 0,0 1 0 0 0,0-1 0 0 0,0 1 0 0 0,0 0 0 0 0,0 0 0 0 0,0-1 0 0 0,-1 1 0 0 0,1 0 0 0 0,0 0 0 0 0,0 0 0 0 0,0 0 0 0 0,0 0 0 0 0,0 0 0 0 0,0 0 0 0 0,0 0 0 0 0,0 0 0 0 0,0 0 0 0 0,0 1 0 0 0,0-1 0 0 0,0 1 0 0 0,0-1 0 0 0,0 0 0 0 0,0 0 0 0 0,-1 0 0 0 0,1 0 0 0 0,0 0 0 0 0,-1 0 0 0 0,1 0 0 0 0,0 0 0 0 0,0 0 0 0 0,-1 0 0 0 0,1 0 0 0 0,0 0 0 0 0,-1-1 0 0 0,2 1 0 0 0,9-2 0 0 0,-7 2 0 0 0,-3 1 0 0 0,1-1 0 0 0,-1 0 0 0 0,0 0 0 0 0,0 0 0 0 0,0 0 0 0 0,1 0 0 0 0,-1 0 0 0 0,0 0 0 0 0,0 0 0 0 0,1 0 0 0 0,-1-1 0 0 0,0 1 0 0 0,0 0 0 0 0,2-1 0 0 0,10-2 1 0 0,-12 3-6 0 0,1-1-1 0 0,-1 1 1 0 0,1 0-1 0 0,-1 0 1 0 0,0-1-1 0 0,1 1 1 0 0,-1-1 0 0 0,0 1-1 0 0,3-2 1 0 0,-3 2 4 0 0,0-1 0 0 0,0 1 0 0 0,0 0 1 0 0,-1-1-1 0 0,1 1 0 0 0,0 0 0 0 0,0 0 0 0 0,0 0 0 0 0,0 0 1 0 0,0 0-1 0 0,0 0 0 0 0,0 0 0 0 0,1 0 0 0 0,12-1 2 0 0,-13 0-1 0 0,-1 1 0 0 0,1 0 0 0 0,0 0 0 0 0,0 0 0 0 0,0 0 0 0 0,-1 0 0 0 0,1 0 0 0 0,0 0 0 0 0,0 0 0 0 0,0 0 0 0 0,0 0 0 0 0,-1 0 0 0 0,2 1 0 0 0,-1-1 0 0 0,0 0 0 0 0,0 1 0 0 0,0-1 0 0 0,0 0 0 0 0,0 0 0 0 0,0 0 0 0 0,0 0 0 0 0,0 0 0 0 0,0 0 0 0 0,-1 0 0 0 0,1 0 0 0 0,0-1 0 0 0,0 1 0 0 0,1 0 0 0 0,10-3 0 0 0,-11 3 0 0 0,0 0 0 0 0,0 0 0 0 0,0 0 0 0 0,0 0 0 0 0,0 0 0 0 0,0 0 0 0 0,0-1 0 0 0,0 1 0 0 0,0 0 0 0 0,0-1 0 0 0,0 1 0 0 0,0 0 0 0 0,1-2 0 0 0,-1 2 0 0 0,-1 0 0 0 0,1-1 0 0 0,-1 1 0 0 0,0 0 0 0 0,1 0 0 0 0,-1 0 0 0 0,1-1 0 0 0,-1 1 0 0 0,1 0 0 0 0,-1 0 0 0 0,1 0 0 0 0,-1 0 0 0 0,1 0 0 0 0,-1 0 0 0 0,1 0 0 0 0,-1 0 0 0 0,0 0 0 0 0,1 0 0 0 0,-1 0 0 0 0,2 1 0 0 0,-2-1 0 0 0,1 0 0 0 0,-1 0 0 0 0,1 1 0 0 0,-1-1 0 0 0,1 0 0 0 0,-1 0 0 0 0,1 0 0 0 0,-1 0 0 0 0,1 0 0 0 0,-1 0 0 0 0,1 0 0 0 0,-1 0 0 0 0,1-1 0 0 0,-1 1 0 0 0,1 0 0 0 0,-1 0 0 0 0,1 0 0 0 0,-1-1 0 0 0,4-1 1 0 0,-3 1 3 0 0,0 1-1 0 0,-1-1 1 0 0,1 1 0 0 0,0 0-1 0 0,-1-1 1 0 0,1 1 0 0 0,0 0-1 0 0,0-1 1 0 0,0 1 0 0 0,-1 0-1 0 0,1 0 1 0 0,0 0 0 0 0,0 0-1 0 0,0 0 1 0 0,-1 0 0 0 0,1 0 0 0 0,0 0-1 0 0,1 0 1 0 0,25-5 309 0 0,-15 1-525 0 0,-11 3 205 0 0,0 1-1 0 0,-1-1 1 0 0,1 1 0 0 0,0 0-1 0 0,0-1 1 0 0,0 1 0 0 0,0 0 0 0 0,0 0-1 0 0,0-1 1 0 0,-1 1 0 0 0,1 0 0 0 0,0 0-1 0 0,0 0 1 0 0,0 0 0 0 0,0 0-1 0 0,1 0 1 0 0,10-1 7 0 0,-11 1 0 0 0,0-1 0 0 0,0 1 0 0 0,0 0 0 0 0,0 0 0 0 0,0 0 0 0 0,0 0 0 0 0,0 0 0 0 0,0 0 0 0 0,0 0 0 0 0,1 0 0 0 0,0 0 0 0 0,-1 0 0 0 0,0 0 0 0 0,0 0 0 0 0,0 0 0 0 0,0 0 0 0 0,-1 0 0 0 0,1 0 0 0 0,0-1 0 0 0,0 1 0 0 0,0 0 0 0 0,0 0 0 0 0,-1-1 0 0 0,1 1 0 0 0,1-1 0 0 0,12-4 0 0 0,12-3 0 0 0,-25 8 0 0 0,0 0 0 0 0,-1 0 0 0 0,1 0 0 0 0,0-1 0 0 0,0 1 0 0 0,-1 0 1 0 0,1-1-1 0 0,0 1 0 0 0,0 0 0 0 0,-1-1 0 0 0,1 1 0 0 0,0-1 0 0 0,-1 1 0 0 0,1-1 0 0 0,-1 1 0 0 0,1-2 0 0 0,0 2-1 0 0,-1-1 1 0 0,1 1-1 0 0,-1-1 1 0 0,1 1-1 0 0,-1-1 1 0 0,1 1-1 0 0,0 0 1 0 0,-1-1-1 0 0,1 1 1 0 0,-1-1-1 0 0,1 1 1 0 0,0 0-1 0 0,-1 0 1 0 0,1-1-1 0 0,0 1 1 0 0,-1 0-1 0 0,1 0 1 0 0,0 0-1 0 0,-1 0 1 0 0,1 0-1 0 0,0 0 1 0 0,0 0-1 0 0,-1 0 1 0 0,2 0-1 0 0,3 1-7 0 0,0-1-1 0 0,0 0 1 0 0,1 0 0 0 0,-1 0-1 0 0,0-1 1 0 0,0 0-1 0 0,8-2 1 0 0,8-1 103 0 0,-13 3-95 0 0,0-2 0 0 0,0 1 0 0 0,12-6 0 0 0,1 0 0 0 0,-8 3 0 0 0,5-2 0 0 0,-6 4 0 0 0,0 0 0 0 0,12-6 0 0 0,-11 4 0 0 0,7-3 0 0 0,32-7 0 0 0,-10 3 0 0 0,-26 8 0 0 0,-13 3 0 0 0,-1 0 0 0 0,1 0 0 0 0,0 1 0 0 0,0-1 0 0 0,0 1 0 0 0,-1 0 0 0 0,4 0 0 0 0,14-3 0 0 0,-18 2 0 0 0,0 0 0 0 0,0 1 0 0 0,0-1 0 0 0,0 1 0 0 0,1 0 0 0 0,-1-1 0 0 0,3 1 0 0 0,27-2 0 0 0,-31 2 0 0 0,0 0 0 0 0,0 0 0 0 0,0 0 0 0 0,0 0 0 0 0,0-1 0 0 0,0 1 0 0 0,0 0 0 0 0,0-1 0 0 0,0 1 0 0 0,-1-1 0 0 0,1 1 0 0 0,1-2 0 0 0,-1 2 0 0 0,0-1 0 0 0,0 1 0 0 0,0-1 0 0 0,-1 1 0 0 0,1-1 0 0 0,0 1 0 0 0,0 0 0 0 0,0-1 0 0 0,0 1 0 0 0,0 0 0 0 0,0 0 0 0 0,0-1 0 0 0,0 1 0 0 0,1 0 0 0 0,-1 0 0 0 0,0 0 0 0 0,0 0 0 0 0,0 0 0 0 0,0-1 0 0 0,0 1 0 0 0,0 0 0 0 0,0-1 0 0 0,0 1 0 0 0,0 0 0 0 0,0-1 0 0 0,0 0 0 0 0,1 0 0 0 0,10-4 0 0 0,4-4 21 0 0,-12 6-16 0 0,0 0 1 0 0,0 1-1 0 0,0-1 0 0 0,0 1 1 0 0,1 0-1 0 0,-1 0 1 0 0,6-1-1 0 0,2-3-65 0 0,7-4 48 0 0,-5 7 12 0 0,-2 0 0 0 0,7-3 0 0 0,-13 5 0 0 0,22-8 0 0 0,-14 6 0 0 0,1 0 0 0 0,-2-1 0 0 0,-12 4 0 0 0,0 0 0 0 0,0 0 0 0 0,0 0 0 0 0,0 0 0 0 0,0-1 0 0 0,0 1 0 0 0,0 0 0 0 0,0-1 0 0 0,0 1 0 0 0,0-1 0 0 0,0 1 0 0 0,0-1 0 0 0,1 0 0 0 0,25-10 64 0 0,-9 6-64 0 0,-16 3 0 0 0,-2 2 0 0 0,1-1 0 0 0,-1 1 0 0 0,1-1 0 0 0,-1 1 0 0 0,1 0 0 0 0,-1-1 0 0 0,1 1 0 0 0,0-1 0 0 0,-1 1 0 0 0,1 0 0 0 0,0 0 0 0 0,-1-1 0 0 0,1 1 0 0 0,0 0 0 0 0,-1 0 0 0 0,1 0 0 0 0,0 0 0 0 0,0 0 0 0 0,-1 0 0 0 0,1 0 0 0 0,0 0 0 0 0,0 0 0 0 0,26-15 0 0 0,-23 13 0 0 0,-3 1 0 0 0,0 1 0 0 0,0-1 0 0 0,-1 1 0 0 0,1 0 0 0 0,0-1 0 0 0,0 1 0 0 0,0 0 0 0 0,0-1 0 0 0,0 1 0 0 0,-1 0 0 0 0,1 0 0 0 0,0 0 0 0 0,0 0 0 0 0,0 0 0 0 0,0 0 0 0 0,1 0 0 0 0,27-12 0 0 0,-5 4 0 0 0,-22 6 0 0 0,-2 1 0 0 0,0 1 0 0 0,1-1 0 0 0,-1 1 0 0 0,0-1 0 0 0,1 1 0 0 0,-1 0 0 0 0,1-1 0 0 0,-1 1 0 0 0,1-1 0 0 0,-1 1 0 0 0,1 0 0 0 0,-1-1 0 0 0,1 1 0 0 0,-1 0 0 0 0,1 0 0 0 0,0 0 0 0 0,-1-1 0 0 0,1 1 0 0 0,-1 0 0 0 0,1 0 0 0 0,0 0 0 0 0,-1 0 0 0 0,1 0 0 0 0,0 0 0 0 0,12-3 0 0 0,2 0 0 0 0,10-16 0 0 0,-9 7 0 0 0,-13 10 0 0 0,0 0 0 0 0,0 0 0 0 0,0 0 0 0 0,0 1 0 0 0,0-1 0 0 0,0 1 0 0 0,4-1 0 0 0,2-6-1 0 0,-9 7 2 0 0,1 0 0 0 0,-1 1-1 0 0,1-1 1 0 0,-1 1-1 0 0,1-1 1 0 0,-1 1 0 0 0,1-1-1 0 0,-1 1 1 0 0,1-1-1 0 0,-1 1 1 0 0,1 0 0 0 0,-1-1-1 0 0,1 1 1 0 0,0 0-1 0 0,-1-1 1 0 0,1 1 0 0 0,0 0-1 0 0,0 0 1 0 0,0 0 1 0 0,0 0 0 0 0,-1 0 0 0 0,1 0 0 0 0,0 0 0 0 0,-1 0 0 0 0,1 0 0 0 0,0 0 0 0 0,-1 0 0 0 0,1-1 0 0 0,0 1 0 0 0,-1 0 0 0 0,1 0 0 0 0,0-1 0 0 0,-1 1 0 0 0,1 0 0 0 0,0-1-1 0 0,-1 1 1 0 0,1 0 0 0 0,-1-1 0 0 0,1 1 0 0 0,-1-1 0 0 0,1 1 0 0 0,-1-1 0 0 0,1 1 0 0 0,-1-1 0 0 0,1-1 0 0 0,1 0-2 0 0,-2 1 0 0 0,1 1 0 0 0,-1 0 0 0 0,0 0-1 0 0,0-1 1 0 0,1 1 0 0 0,-1 0 0 0 0,0 0 0 0 0,1 0-1 0 0,-1-1 1 0 0,0 1 0 0 0,1 0 0 0 0,-1 0-1 0 0,0 0 1 0 0,1 0 0 0 0,-1 0 0 0 0,1 0 0 0 0,-1-1-1 0 0,0 1 1 0 0,1 0 0 0 0,-1 0 0 0 0,0 0 0 0 0,1 0-1 0 0,-1 0 1 0 0,1 1 0 0 0,-1-1 0 0 0,0 0 0 0 0,1 0-1 0 0,-1 0 1 0 0,0 0 0 0 0,1 0 0 0 0,-1 0 0 0 0,0 1-1 0 0,1-1 1 0 0,-1 0 0 0 0,1 1 0 0 0,-1-1-6 0 0,1 0 1 0 0,-1 1-1 0 0,1-1 1 0 0,0 0-1 0 0,-1 0 1 0 0,1 0 0 0 0,-1 1-1 0 0,1-1 1 0 0,0 0-1 0 0,-1 0 1 0 0,1 0-1 0 0,0 0 1 0 0,-1 0-1 0 0,1 0 1 0 0,0 0 0 0 0,7-4-78 0 0,-7 4 76 0 0,0-1 0 0 0,0 1-1 0 0,-1-1 1 0 0,1 1 0 0 0,0 0-1 0 0,0-1 1 0 0,0 1 0 0 0,0 0-1 0 0,0 0 1 0 0,0 0 0 0 0,1 0 0 0 0,0 0-1 0 0,26-6 99 0 0,-24 4-59 0 0,0 1-1 0 0,0-1 1 0 0,0 0 0 0 0,-1 0-1 0 0,1 0 1 0 0,0 0 0 0 0,3-4-1 0 0,-6 5-32 0 0,0 1 0 0 0,0-1 0 0 0,0 0 0 0 0,0 1 0 0 0,0-1 0 0 0,0 1 0 0 0,0-1 1 0 0,0 1-1 0 0,0-1 0 0 0,0 1 0 0 0,0 0 0 0 0,0-1 0 0 0,2 1 0 0 0,2-1-80 0 0,-2 1 69 0 0,1-1 1 0 0,-1-1 0 0 0,0 1 0 0 0,1 0 0 0 0,-1-1-1 0 0,0 0 1 0 0,5-3 0 0 0,-7 4 11 0 0,1-1 0 0 0,0 1 0 0 0,0 0 0 0 0,0 0 0 0 0,-1 0 0 0 0,1 1 0 0 0,0-1 0 0 0,3-1 0 0 0,6-2 0 0 0,-10 4 0 0 0,0-1 0 0 0,0 0 0 0 0,-1 1 0 0 0,1 0 0 0 0,0-1 0 0 0,0 1 0 0 0,0 0 0 0 0,0-1 0 0 0,1 1 0 0 0,-1 0 0 0 0,1 0 0 0 0,0 0 0 0 0,-1-1 0 0 0,1 1 0 0 0,-1 0 0 0 0,0-1 0 0 0,0 1 0 0 0,1-1 0 0 0,-1 1 0 0 0,0-1 0 0 0,0 1 0 0 0,2-2 0 0 0,10-4 0 0 0,54-12 0 0 0,-27 2 0 0 0,-4 8 0 0 0,36-10 0 0 0,-64 16 0 0 0,-6 1 0 0 0,0 1 0 0 0,0-1 0 0 0,0 0 0 0 0,0 1 0 0 0,0-1 0 0 0,0 0 0 0 0,0 0 0 0 0,0-1 0 0 0,-1 1 0 0 0,3-2 0 0 0,16-6 0 0 0,-16 6 0 0 0,0 0 0 0 0,0 1 0 0 0,1-1 0 0 0,-1 1 0 0 0,1 0 0 0 0,6-2 0 0 0,2-1 0 0 0,0-4 0 0 0,-12 8 0 0 0,1 0 0 0 0,-1 0 0 0 0,0-1 0 0 0,1 2 0 0 0,-1-1 0 0 0,1 0 0 0 0,0 0 0 0 0,-1 0 0 0 0,3 0 0 0 0,-2 0 0 0 0,-1 1 0 0 0,1-1 0 0 0,-1 1 0 0 0,0-1 0 0 0,1 0 0 0 0,-1 0 0 0 0,0 0 0 0 0,0 0 0 0 0,1 0 0 0 0,0-1 0 0 0,-1 1 0 0 0,1-1 0 0 0,-1 1 0 0 0,0 0 0 0 0,1 0 0 0 0,-1 0 0 0 0,1 0 0 0 0,-1 1 0 0 0,4-3 0 0 0,0 1 0 0 0,1-2 0 0 0,-1 1 0 0 0,0 0 0 0 0,6-7 0 0 0,1 2 0 0 0,24-25 0 0 0,-29 26 53 0 0,6-6 110 0 0,-7 4-136 0 0,0 1 7 0 0,1 2-31 0 0,2-3-3 0 0,-8 8 0 0 0,-1 0 0 0 0,1 0 0 0 0,0 0 0 0 0,0 1 0 0 0,0-1 0 0 0,0 0 0 0 0,0 0 0 0 0,0 1 0 0 0,0-1 0 0 0,0 0 0 0 0,0 1 0 0 0,0-1 0 0 0,0 1 0 0 0,0-1 0 0 0,0 1 0 0 0,2-1 0 0 0,-2 1 0 0 0,-1 0 0 0 0,1 0 0 0 0,-1-1 0 0 0,1 1 0 0 0,-1 0 0 0 0,1-1 0 0 0,-1 1 0 0 0,1 0 0 0 0,-1-1 0 0 0,1 1 0 0 0,-1-1 0 0 0,1 1 0 0 0,-1-1 0 0 0,0 1 0 0 0,1-1 0 0 0,-1 1 0 0 0,0-1 0 0 0,1 1 0 0 0,-1-2 0 0 0,2-1 0 0 0,-2 3-1 0 0,0-1 0 0 0,0 1-1 0 0,0 0 1 0 0,1-1 0 0 0,-1 1-1 0 0,0 0 1 0 0,0-1 0 0 0,0 1-1 0 0,1 0 1 0 0,-1-1 0 0 0,0 1-1 0 0,1 0 1 0 0,-1-1 0 0 0,0 1-1 0 0,1 0 1 0 0,-1 0 0 0 0,0-1-1 0 0,1 1 1 0 0,-1 0-1 0 0,1 0 1 0 0,-1 0 0 0 0,0 0-1 0 0,1-1 1 0 0,-1 1 0 0 0,1 0-1 0 0,-1 0 1 0 0,0 0 0 0 0,1 0-1 0 0,-1 0 1 0 0,1 0 0 0 0,0 0 0 0 0,0 0-17 0 0,4-2 2 0 0,14-8-70 0 0,-16 7 79 0 0,0 0 1 0 0,0 0-1 0 0,0 0 1 0 0,0 0 0 0 0,0-1-1 0 0,0 1 1 0 0,3-7-1 0 0,-6 9 5 0 0,1 0 2 0 0,0-1 0 0 0,-1 1 0 0 0,1 0 0 0 0,0 0 0 0 0,0-1 0 0 0,0 1 0 0 0,0 0 0 0 0,0 0 0 0 0,0 0 0 0 0,2-2 0 0 0,0 0 0 0 0,5-5 0 0 0,2 0 0 0 0,-2 1 0 0 0,-6 5 0 0 0,0 0 0 0 0,0 0 0 0 0,0 1 0 0 0,0-1 0 0 0,0 0 0 0 0,0 1 0 0 0,0-1 0 0 0,5-1 0 0 0,6-4 1 0 0,-13 6-2 0 0,1 1 0 0 0,0-1 0 0 0,0 0 0 0 0,0 1 1 0 0,0-1-1 0 0,0 1 0 0 0,0-1 0 0 0,0 1 0 0 0,1-1 0 0 0,-1 1 0 0 0,0 0 0 0 0,2-1 1 0 0,29-10-118 0 0,14-9 172 0 0,-42 19-65 0 0,1-1 0 0 0,-1 1 1 0 0,0-1-1 0 0,5-3 0 0 0,-7 4 20 0 0,-1-1-1 0 0,1 1 0 0 0,-1-1 1 0 0,0 1-1 0 0,1-1 0 0 0,-1 0 1 0 0,0 0-1 0 0,0 1 1 0 0,0-1-1 0 0,0 0 0 0 0,0 0 1 0 0,-1 0-1 0 0,2-4 1 0 0,-2 5-1 0 0,1-1 0 0 0,0 1 0 0 0,0-1 0 0 0,0 1 0 0 0,0-1 1 0 0,0 1-1 0 0,0-1 0 0 0,0 1 0 0 0,2-2 0 0 0,15-18 49 0 0,-11 13-46 0 0,14-11-48 0 0,2 7 55 0 0,-11 3 26 0 0,-6 4-24 0 0,-6 4-27 0 0,1 0 0 0 0,-1 0 0 0 0,1 0-1 0 0,0 0 1 0 0,-1 1 0 0 0,1-1 0 0 0,0 0-1 0 0,-1 0 1 0 0,1 1 0 0 0,0-1 0 0 0,0 0 0 0 0,0 1-1 0 0,2-1 1 0 0,0-2-66 0 0,-1 3 11 0 0,-2 0 62 0 0,1 0-1 0 0,-1 0 1 0 0,1 1-1 0 0,-1-1 1 0 0,1 0 0 0 0,-1 0-1 0 0,1 0 1 0 0,-1 0-1 0 0,1 0 1 0 0,-1 0-1 0 0,1 0 1 0 0,-1 0 0 0 0,1 0-1 0 0,-1 0 1 0 0,1 0-1 0 0,-1 0 1 0 0,1 0-1 0 0,-1 0 1 0 0,1 0 0 0 0,-1-1-1 0 0,1 1 1 0 0,-1 0-1 0 0,0 0 1 0 0,1 0-1 0 0,-1-1 1 0 0,1 1-1 0 0,0-1 1 0 0,4-1 0 0 0,-4 2 0 0 0,-1 0 0 0 0,1 0 0 0 0,0 0 0 0 0,-1 0 0 0 0,1 0 0 0 0,-1 1 0 0 0,1-1 0 0 0,0 0 0 0 0,-1-1 0 0 0,1 1 0 0 0,-1 0 0 0 0,1 0 0 0 0,0 0 0 0 0,-1 0 0 0 0,1 0 0 0 0,-1-1 0 0 0,1 1 0 0 0,-1 0 0 0 0,1 0 0 0 0,-1-1 0 0 0,1 1 0 0 0,-1 0 0 0 0,1-1 0 0 0,0 0 0 0 0,6-2 0 0 0,5 3 0 0 0,-11 0 0 0 0,-1 0 0 0 0,1-1 0 0 0,0 1 0 0 0,-1 0 0 0 0,1-1 0 0 0,-1 1 0 0 0,1 0 0 0 0,-1 0 0 0 0,1 0 0 0 0,0 0 0 0 0,-1 0 0 0 0,1-1 0 0 0,0 1 0 0 0,-1 0 0 0 0,1 1 0 0 0,-1-1 0 0 0,1 0 0 0 0,0 0 0 0 0,-1 0 0 0 0,1 0 0 0 0,1 1 0 0 0,4-1 0 0 0,2-1 0 0 0,-6 1 0 0 0,-1-1 0 0 0,1 1 0 0 0,-1 0 0 0 0,1 0 0 0 0,-1-1 0 0 0,0 1 0 0 0,1-1 0 0 0,-1 1 0 0 0,2-2 0 0 0,-2 2 0 0 0,-1-1 0 0 0,0 1 0 0 0,1-1 0 0 0,-1 1 0 0 0,0-1 0 0 0,1 1 0 0 0,-1 0 0 0 0,1-1 0 0 0,-1 1 0 0 0,1 0 0 0 0,-1-1 0 0 0,1 1 0 0 0,-1 0 0 0 0,1 0 0 0 0,-1 0 0 0 0,1-1 0 0 0,-1 1 0 0 0,1 0 0 0 0,-1 0 0 0 0,1 0 0 0 0,-1 0 0 0 0,1 0 0 0 0,-1 0 0 0 0,1 0 0 0 0,0 0 0 0 0,-1 0 0 0 0,2 0 0 0 0,4 0 0 0 0,15-6 0 0 0,-18 5-8 0 0,-1 1 13 0 0,0 0-1 0 0,0-1 1 0 0,0 1-1 0 0,0-1 1 0 0,0 0-1 0 0,-1 1 1 0 0,1-1-1 0 0,0 0 1 0 0,0 0-1 0 0,-1 0 1 0 0,1 0-1 0 0,0 0 1 0 0,-1-1-1 0 0,1 1 1 0 0,1-2-1 0 0,-3 3-4 0 0,1-1 0 0 0,0 1 0 0 0,0-1-1 0 0,-1 1 1 0 0,1 0 0 0 0,0-1 0 0 0,0 1 0 0 0,0 0-1 0 0,-1 0 1 0 0,1-1 0 0 0,0 1 0 0 0,0 0-1 0 0,0 0 1 0 0,0 0 0 0 0,-1 0 0 0 0,2 0 0 0 0,10-1-63 0 0,-11 1 62 0 0,-1-1 0 0 0,1 1 0 0 0,0 0 0 0 0,-1 0 0 0 0,1 0 0 0 0,0 0 0 0 0,-1 0 0 0 0,1 0 0 0 0,0 0 0 0 0,-1 0 0 0 0,1 0 0 0 0,0 0 0 0 0,-1 0 0 0 0,1 1 0 0 0,0-1 0 0 0,0 0 2 0 0,-1 1-1 0 0,1-1 1 0 0,0 0 0 0 0,-1 0-1 0 0,1 0 1 0 0,-1 0-1 0 0,1 0 1 0 0,0 0 0 0 0,-1 1-1 0 0,1-2 1 0 0,-1 1-1 0 0,1 0 1 0 0,-1 0 0 0 0,1 0-1 0 0,0 0 1 0 0,-1 0-1 0 0,1 0 1 0 0,-1 0 0 0 0,1-1-1 0 0,0 1 1 0 0,2-2 15 0 0,-2 1-14 0 0,-1 1-1 0 0,1-1 1 0 0,0 1 0 0 0,0-1 0 0 0,0 1-1 0 0,0-1 1 0 0,0 1 0 0 0,0 0 0 0 0,0-1 0 0 0,0 1-1 0 0,0 0 1 0 0,0 0 0 0 0,0 0 0 0 0,-1 0-1 0 0,1-1 1 0 0,0 2 0 0 0,0-1 0 0 0,0 0 0 0 0,0 0-1 0 0,2 0 1 0 0,-2 0-2 0 0,0 1 0 0 0,1-1 0 0 0,-1 0 0 0 0,0-1 0 0 0,0 1 0 0 0,1 0 0 0 0,-1 0 0 0 0,0-1 0 0 0,3 0 0 0 0,10-1 0 0 0,15-1 0 0 0,-29 3 0 0 0,1 0 0 0 0,0 0 0 0 0,0 0 0 0 0,-1-1 0 0 0,1 1 0 0 0,0 0 0 0 0,-1 0 0 0 0,1 0 0 0 0,0-1 0 0 0,-1 1 0 0 0,1 0 0 0 0,-1-1 0 0 0,1 1 0 0 0,0-1 0 0 0,9-3 0 0 0,-9 4 0 0 0,1 0 0 0 0,-1 0 0 0 0,0 0 0 0 0,0 0 0 0 0,0-1 0 0 0,1 1 0 0 0,-1 0 0 0 0,0 0 0 0 0,0-1 0 0 0,0 1 0 0 0,0-1 0 0 0,0 1 0 0 0,2-2 0 0 0,6-1 0 0 0,-6 2 24 0 0,0-1 0 0 0,0 1 0 0 0,-1-1-1 0 0,1 0 1 0 0,-1 0 0 0 0,4-4 0 0 0,-3 6 31 0 0,-3 0-55 0 0,0 0 0 0 0,0 0 0 0 0,1 0 1 0 0,-1 0-1 0 0,0 0 0 0 0,1 0 0 0 0,-1 1 1 0 0,0-1-1 0 0,1 0 0 0 0,-1 0 0 0 0,0 0 1 0 0,1 0-1 0 0,-1 0 0 0 0,1 0 1 0 0,-1 0-1 0 0,0 0 0 0 0,1-1 0 0 0,-1 1 1 0 0,0 0-1 0 0,1 0 0 0 0,-1 0 0 0 0,0 0 1 0 0,0 0-1 0 0,1-1 0 0 0,-1 1 0 0 0,0 0 1 0 0,1 0-1 0 0,-1 0 0 0 0,0-1 1 0 0,0 1-1 0 0,1 0 0 0 0,-1 0 0 0 0,0-1 1 0 0,0 1-1 0 0,0 0 0 0 0,1-1 0 0 0,-1 1 1 0 0,0 0-1 0 0,0-1 0 0 0,3-1 0 0 0,-3 3 0 0 0,0-1 0 0 0,1 0 0 0 0,-1 0 0 0 0,0 0 0 0 0,1 0 0 0 0,-1 0 0 0 0,0 0 0 0 0,1 1 0 0 0,-1-1 0 0 0,1 0 0 0 0,-1 0 0 0 0,0 0 0 0 0,1 0 0 0 0,-1 0 0 0 0,0 0 0 0 0,1 0 0 0 0,-1-1 0 0 0,0 1 0 0 0,1 0 0 0 0,-1 0 0 0 0,0 0 0 0 0,1 0 0 0 0,-1 0 0 0 0,0 0 0 0 0,1-1 0 0 0,31-22 0 0 0,-29 23 1 0 0,-1 0-1 0 0,1 0 1 0 0,-1-1 0 0 0,0 1-1 0 0,1-1 1 0 0,-1 1 0 0 0,0-1-1 0 0,0 0 1 0 0,1 0-1 0 0,-1 0 1 0 0,0 0 0 0 0,0-1-1 0 0,0 1 1 0 0,0 0 0 0 0,0-1-1 0 0,2-2 1 0 0,12-10 52 0 0,-15 13-53 0 0,1 0 0 0 0,-1 0 0 0 0,1-1 0 0 0,-1 1 0 0 0,1 1 0 0 0,0-1 0 0 0,0 0 0 0 0,-1 0 0 0 0,1 0 0 0 0,0 1 0 0 0,0-1 0 0 0,0 1 0 0 0,3-1 0 0 0,-2 1 0 0 0,4-5-14 0 0,0 1 0 0 0,1 0 0 0 0,-1 0-1 0 0,16-5 1 0 0,1 1 8 0 0,-21 7 20 0 0,9-4-63 0 0,22-10 1 0 0,-26 11 51 0 0,6-8-78 0 0,3-8 75 0 0,-13 14-10 0 0,-3 6 6 0 0,-1 0 2 0 0,1-1-1 0 0,-1 1 1 0 0,1 0-1 0 0,-1-1 1 0 0,1 1-1 0 0,-1 0 1 0 0,1-1-1 0 0,-1 1 1 0 0,1 0-1 0 0,-1 0 0 0 0,1 0 1 0 0,-1 0-1 0 0,1-1 1 0 0,0 1-1 0 0,-1 0 1 0 0,1 0-1 0 0,-1 0 1 0 0,1 0-1 0 0,0 0 1 0 0,10 1 2 0 0,-6-3-10 0 0,-2-1-41 0 0,13-7 48 0 0,-10 8 3 0 0,0 3 0 0 0,-6-1 0 0 0,1 0 0 0 0,-1 0 0 0 0,0 0 0 0 0,1 0 0 0 0,-1 0 0 0 0,0 0 0 0 0,1 0 0 0 0,-1 0 0 0 0,0-1 0 0 0,1 1 0 0 0,-1 0 0 0 0,0 0 0 0 0,1 0 0 0 0,-1 0 0 0 0,0 0 0 0 0,0-1 0 0 0,1 1 0 0 0,-1 0 0 0 0,0 0 0 0 0,0-1 0 0 0,1 1 0 0 0,-1 0 0 0 0,0 0 0 0 0,0-1 0 0 0,1 1 0 0 0,-1 0 0 0 0,0-1 0 0 0,2-1 0 0 0,11 3 0 0 0,-8-1-1 0 0,0 1 1 0 0,1-1-1 0 0,-1-1 0 0 0,1 1 0 0 0,-1-1 1 0 0,8-2-1 0 0,-7 4 59 0 0,3 1-63 0 0,-3-8-5 0 0,-5 6 7 0 0,0-1 1 0 0,-1 1 0 0 0,1 0-1 0 0,0-1 1 0 0,0 1 0 0 0,-1 0-1 0 0,1 0 1 0 0,0-1 0 0 0,0 1 0 0 0,-1 0-1 0 0,1 0 1 0 0,0 0 0 0 0,0 0-1 0 0,0 0 1 0 0,-1 0 0 0 0,1 1-1 0 0,0-1 1 0 0,0 0 0 0 0,-1 0 0 0 0,1 0-1 0 0,0 1 1 0 0,1 0 0 0 0,4 0 1 0 0,-1-2 1 0 0,-1 3 0 0 0,2-4 0 0 0,3 0-1 0 0,-4 2-15 0 0,10 5-31 0 0,-11-3 37 0 0,-2-1 14 0 0,0 0 1 0 0,0 0 0 0 0,0 0-1 0 0,0 0 1 0 0,0 0 0 0 0,0-1-1 0 0,0 1 1 0 0,1-1 0 0 0,-1 1-1 0 0,0-1 1 0 0,0 0 0 0 0,1 0-1 0 0,-1 0 1 0 0,0 0 0 0 0,2-1-1 0 0,-3 1-4 0 0,0 0 0 0 0,0-1 0 0 0,0 1 0 0 0,0 0 0 0 0,0 0 0 0 0,0 0 0 0 0,0 0 0 0 0,0 0 0 0 0,0 0 0 0 0,-1 0 0 0 0,1 1 0 0 0,0-1 0 0 0,0 0 0 0 0,0 0 0 0 0,0 1 0 0 0,1-1 0 0 0,2 2 0 0 0,1-2 0 0 0,-2 1 0 0 0,-3 0 0 0 0,1-1 0 0 0,0 1 0 0 0,0 0 0 0 0,0-1 0 0 0,-1 1 0 0 0,1-1 0 0 0,0 1 0 0 0,0-1 0 0 0,0 1 0 0 0,0-1 0 0 0,0 1 0 0 0,0-1 0 0 0,0 0 0 0 0,0 0 0 0 0,1 1 0 0 0,8 4 0 0 0,-9-4 0 0 0,0 0 0 0 0,0-1 0 0 0,1 1 0 0 0,-1 0 0 0 0,0-1 0 0 0,0 1 0 0 0,0-1 0 0 0,1 0 0 0 0,-1 1 0 0 0,0-1 0 0 0,2 0 0 0 0,8 5 0 0 0,11-2 0 0 0,-11 0 0 0 0,9-2 0 0 0,-14-2 0 0 0,0 3 0 0 0,1-3 0 0 0,0 1 0 0 0,-3-2-10 0 0,-2 2-33 0 0,1 3 43 0 0,-2-2 43 0 0,-1 0-45 0 0,0 0 0 0 0,0-1 0 0 0,0 1 0 0 0,0 0 0 0 0,0-1 0 0 0,0 1 0 0 0,0 0 1 0 0,0-1-1 0 0,0 1 0 0 0,0 0 0 0 0,0-1 0 0 0,0 1 0 0 0,-1 0 0 0 0,1-1 1 0 0,0 1-1 0 0,0-1 0 0 0,-1 1 0 0 0,1-1 0 0 0,0 1 0 0 0,-1 0 0 0 0,1-1 1 0 0,-1 1-1 0 0,1-1 0 0 0,-1 1 0 0 0,1-1 0 0 0,-1 0 0 0 0,1 1 0 0 0,-1-1 0 0 0,1 1 3 0 0,-2-1-1 0 0,1 1 0 0 0,0 0 0 0 0,0-1 0 0 0,0 1 0 0 0,0-1 0 0 0,0 1 0 0 0,0-1 0 0 0,-1 1 0 0 0,1-1 0 0 0,-2 1 0 0 0,-9 2 0 0 0,8-1-20 0 0,1-1 0 0 0,-1 1 0 0 0,0-1-1 0 0,0 0 1 0 0,0 0 0 0 0,-5 0 0 0 0,5-1-7 0 0,0 1-1 0 0,0-1 1 0 0,0 1 0 0 0,1 0-1 0 0,-6 2 1 0 0,-19 5 282 0 0,25-6-233 0 0,3-2-26 0 0,0 1 0 0 0,0-1 0 0 0,0 0 0 0 0,0 0 0 0 0,0 0 0 0 0,0 0 0 0 0,-1 0-1 0 0,1 0 1 0 0,0 1 0 0 0,0-1 0 0 0,0 0 0 0 0,0 0 0 0 0,-1 0 0 0 0,1 0 0 0 0,0 0 0 0 0,0 0 0 0 0,0 0-1 0 0,0 0 1 0 0,-1 0 0 0 0,1 0 0 0 0,0 0 0 0 0,0 0 0 0 0,0 0 0 0 0,0 0 0 0 0,-1 0 0 0 0,1 0 0 0 0,0 0-1 0 0,0 0 1 0 0,0 0 0 0 0,-1 0 0 0 0,1 0 0 0 0,0 0 0 0 0,0 0 0 0 0,0 0 0 0 0,0 0 0 0 0,0-1 0 0 0,-1 1-1 0 0,1 0 1 0 0,0 0 0 0 0,0 0 7 0 0,0 0 0 0 0,0 0-1 0 0,0 0 1 0 0,1 0 0 0 0,-1 0-1 0 0,0 0 1 0 0,0 0 0 0 0,0 1 0 0 0,0-1-1 0 0,0 0 1 0 0,0 0 0 0 0,0 0-1 0 0,1 0 1 0 0,-1 0 0 0 0,0 0 0 0 0,0 0-1 0 0,0 1 1 0 0,0-1 0 0 0,0 0-1 0 0,0 0 1 0 0,0 0 0 0 0,0 0 0 0 0,0 0-1 0 0,0 1 1 0 0,0-1 0 0 0,0 0-1 0 0,0 0 1 0 0,0 0 0 0 0,0 0 0 0 0,0 0-1 0 0,0 1 1 0 0,0-1 0 0 0,0 0 0 0 0,0 0-1 0 0,0 0 1 0 0,0 0 0 0 0,0 1-1 0 0,0-1 1 0 0,0 0 0 0 0,0 0 0 0 0,0 0-1 0 0,0 0 1 0 0,0 0 0 0 0,-1 0-1 0 0,1 1 1 0 0,0-1 0 0 0,0 0 0 0 0,0 0-1 0 0,0 0 1 0 0,0 0 0 0 0,0 0-1 0 0,0 0 1 0 0,-1 0 0 0 0,1 0 0 0 0,0 0-1 0 0,44 7-2 0 0,12-2 0 0 0,-12 3-88 0 0,-34-8 55 0 0,0 0 0 0 0,-1 0-1 0 0,13 3 1 0 0,11-1 20 0 0,3 1 15 0 0,-9-2-2 0 0,-24-1 0 0 0,0-1 0 0 0,0 1 0 0 0,1 1 0 0 0,-1-1 0 0 0,0 0 0 0 0,0 1 0 0 0,6 1 0 0 0,8-1 0 0 0,-16-1 0 0 0,-4-1 0 0 0,-7 3 0 0 0,9-2 0 0 0,-1 0 0 0 0,1 1 0 0 0,0-1 0 0 0,0 0 0 0 0,-1 0 0 0 0,1 0 0 0 0,0 0 0 0 0,0 0 0 0 0,-1 0 0 0 0,1 0 0 0 0,0-1 0 0 0,-2 1 0 0 0,-13-1 0 0 0,10 2 0 0 0,-1 1 0 0 0,-1-1 0 0 0,-16 1 0 0 0,2 2 0 0 0,19-3 0 0 0,0-1 0 0 0,0 1 0 0 0,0-1 0 0 0,0 1 0 0 0,0-1 0 0 0,-4 0 0 0 0,-23 8 0 0 0,24-5 0 0 0,1-1 0 0 0,4-3 0 0 0,2 4 0 0 0,11 1 0 0 0,3 5 0 0 0,-11-8 0 0 0,16 1 0 0 0,-19-1 0 0 0,0-1 1 0 0,-1 1-1 0 0,1-1 0 0 0,0 0 0 0 0,0 1 0 0 0,0-1 1 0 0,0 0-1 0 0,0 1 0 0 0,0-1 0 0 0,0 0 0 0 0,0 0 1 0 0,0 0-1 0 0,0 0 0 0 0,0 0 0 0 0,1 0 1 0 0,-2-1-2 0 0,0 1 0 0 0,1 0 1 0 0,-1 0-1 0 0,0 0 1 0 0,1 0-1 0 0,-1 0 1 0 0,0 0-1 0 0,0 0 1 0 0,1 0-1 0 0,-1 0 1 0 0,0 0-1 0 0,0 1 1 0 0,1-1-1 0 0,-1 0 1 0 0,0 0-1 0 0,0 0 1 0 0,1 0-1 0 0,-1 0 1 0 0,0 0-1 0 0,0 0 1 0 0,0 1-1 0 0,1-1 1 0 0,-1 0-1 0 0,0 0 1 0 0,0 0-1 0 0,0 1 1 0 0,0-1-1 0 0,1 0 1 0 0,-1 0-1 0 0,0 0 1 0 0,0 1-1 0 0,0-1 1 0 0,0 0-2 0 0,0 0 0 0 0,1 0 1 0 0,-1 1-1 0 0,0-1 0 0 0,0 0 0 0 0,0 0 1 0 0,0 0-1 0 0,0 0 0 0 0,0 0 1 0 0,0 0-1 0 0,0 0 0 0 0,1 0 0 0 0,-1 0 1 0 0,0 0-1 0 0,0 0 0 0 0,0 0 0 0 0,0 0 1 0 0,0 0-1 0 0,0 0 0 0 0,1 0 1 0 0,-1 0-1 0 0,0 0 0 0 0,0 0 0 0 0,0 0 1 0 0,0 0-1 0 0,0 0 0 0 0,0 0 0 0 0,0 0 1 0 0,1 0-1 0 0,-1 0 0 0 0,0 0 1 0 0,0 0-1 0 0,0 0 0 0 0,0 0 0 0 0,0-1 1 0 0,0 1-1 0 0,0 0 0 0 0,1 0 0 0 0,-1 0 1 0 0,0 0 0 0 0,0 0 0 0 0,0 0 0 0 0,0 0 0 0 0,0 0 0 0 0,0 0-1 0 0,0-1 1 0 0,0 1 0 0 0,0 0 0 0 0,0 0 0 0 0,0 0 0 0 0,1 0 0 0 0,-1 0-1 0 0,0 0 1 0 0,0 0 0 0 0,0 0 0 0 0,0 0 0 0 0,0 0 0 0 0,0 0 0 0 0,0 0-1 0 0,1 0 1 0 0,-1 0 0 0 0,0 0 0 0 0,0 0 0 0 0,0 0 0 0 0,0 0 0 0 0,0 0-1 0 0,0 0 1 0 0,0 0 0 0 0,1 0 0 0 0,-1 0 0 0 0,0 0 0 0 0,0 0 0 0 0,0 0-1 0 0,0 0 1 0 0,0 1 0 0 0,0-1 0 0 0,0 0 0 0 0,0 0 0 0 0,0 0 0 0 0,0 0-1 0 0,1 0 1 0 0,-1 0 0 0 0,0 0 0 0 0,0 0 0 0 0,0 1-2 0 0,0-1 2 0 0,0 1 1 0 0,1-1-1 0 0,-1 1 1 0 0,0-1-1 0 0,0 1 0 0 0,0-1 1 0 0,1 1-1 0 0,-1-1 1 0 0,0 1-1 0 0,1-1 1 0 0,-1 0-1 0 0,0 1 1 0 0,1-1-1 0 0,-1 1 0 0 0,0-1 1 0 0,1 0-1 0 0,-1 0 1 0 0,1 1-1 0 0,-1-1 1 0 0,1 0-1 0 0,-1 0 1 0 0,1 1-1 0 0,-1-1 0 0 0,1 0 1 0 0,-1 0-1 0 0,1 0 1 0 0,-1 0-1 0 0,1 0 1 0 0,-1 0-1 0 0,1 0 1 0 0,-1 0-1 0 0,1 0 1 0 0,1 3-41 0 0,-1 0 1 0 0,0 1 0 0 0,0-1 0 0 0,0 0-1 0 0,1 4 1 0 0,-3-4 69 0 0,6 8 186 0 0,-4-10-276 0 0,-1 1-82 0 0,0-1 143 0 0,0-1 0 0 0,0 1 0 0 0,0 0 0 0 0,0 0-1 0 0,-1-1 1 0 0,1 1 0 0 0,0 0 0 0 0,0 0 0 0 0,-1-1 0 0 0,1 1-1 0 0,-1 0 1 0 0,1-1 0 0 0,0 1 0 0 0,-1-1 0 0 0,1 1 0 0 0,-1 0-1 0 0,1-1 1 0 0,-1 1 0 0 0,0-1 0 0 0,1 1 0 0 0,-1-1 0 0 0,0 1-1 0 0,1-1 1 0 0,-1 0 0 0 0,0 1 0 0 0,1-1 0 0 0,-1 0 0 0 0,-1 1-1 0 0,1-1 9 0 0,-33 8 193 0 0,29-6-201 0 0,0-1 0 0 0,0 0 0 0 0,0 0 0 0 0,-1 0 0 0 0,-4-1 0 0 0,8 2 40 0 0,4 1-2 0 0,7 1 26 0 0,-1-4-46 0 0,-5 0-8 0 0,0 0 0 0 0,0 0-1 0 0,0 0 1 0 0,1 0 0 0 0,-1-1 0 0 0,0 1 0 0 0,0-1-1 0 0,3-1 1 0 0,-4 1-10 0 0,-2 1 0 0 0,11 2 0 0 0,-10-1 0 0 0,-1-1-1 0 0,1 0 1 0 0,-1 0 0 0 0,1 0-1 0 0,-1 1 1 0 0,1-1-1 0 0,-1 0 1 0 0,1 0 0 0 0,0 0-1 0 0,-1 0 1 0 0,1 0-1 0 0,-1 0 1 0 0,1 0 0 0 0,-1 0-1 0 0,1 0 1 0 0,-1 0-1 0 0,1-1 1 0 0,-1 1 0 0 0,1 0-1 0 0,-1 0 1 0 0,1 0-1 0 0,-1-1 1 0 0,1 1 0 0 0,-1 0-1 0 0,1 0 1 0 0,-1-1-1 0 0,0 1 1 0 0,1-1 0 0 0,-1 1-1 0 0,0 0 1 0 0,1-1-1 0 0,-1 1 1 0 0,0-1 0 0 0,1 1-1 0 0,-1-1 1 0 0,1 0-3 0 0,-1 1-78 0 0,1 0-50 0 0,0 0 136 0 0,0 1 1 0 0,0-1-1 0 0,0 0 0 0 0,0 0 1 0 0,0 0-1 0 0,-1 1 1 0 0,1-1-1 0 0,0 0 0 0 0,0 0 1 0 0,0 0-1 0 0,0 0 0 0 0,0-1 1 0 0,0 1-1 0 0,0 0 1 0 0,-1 0-1 0 0,1 0 0 0 0,0-1 1 0 0,0 1-1 0 0,0 0 0 0 0,0-1 1 0 0,-1 1-1 0 0,1-1 1 0 0,0 1-1 0 0,0-1 0 0 0,0 0 1 0 0,-1 1-10 0 0,1-1 1 0 0,-1 1-1 0 0,0 0 1 0 0,1-1 0 0 0,-1 1-1 0 0,1 0 1 0 0,-1-1-1 0 0,1 1 1 0 0,-1 0 0 0 0,1 0-1 0 0,-1 0 1 0 0,1-1-1 0 0,-1 1 1 0 0,1 0-1 0 0,-1 0 1 0 0,1 0 0 0 0,-1 0-1 0 0,1 0 1 0 0,-1 0-1 0 0,2 0 1 0 0,3 0-12 0 0,1-3 15 0 0,0 2 0 0 0,-3 0-1 0 0,11-3-22 0 0,-14 4 23 0 0,0 0-1 0 0,0 0 0 0 0,1 0 1 0 0,-1-1-1 0 0,0 1 1 0 0,0 0-1 0 0,1 0 1 0 0,-1 0-1 0 0,0 0 0 0 0,0 0 1 0 0,0-1-1 0 0,1 1 1 0 0,-1 0-1 0 0,0 0 0 0 0,0 0 1 0 0,0-1-1 0 0,0 1 1 0 0,0 0-1 0 0,1 0 1 0 0,-1-1-1 0 0,0 1 0 0 0,0 0 1 0 0,0 0-1 0 0,0-1 1 0 0,0 1-1 0 0,0 0 0 0 0,0 0 1 0 0,0-1-1 0 0,0 1 1 0 0,0 0-1 0 0,0-1 1 0 0,-1-2 2 0 0,2 3-1 0 0,-1 0 1 0 0,0 0 0 0 0,0-1 0 0 0,0 1 0 0 0,0 0-1 0 0,0 0 1 0 0,0 0 0 0 0,0-1 0 0 0,0 1-1 0 0,0 0 1 0 0,0 0 0 0 0,0 0 0 0 0,0-1-1 0 0,-1 1 1 0 0,1 0 0 0 0,0 0 0 0 0,0 0 0 0 0,0-1-1 0 0,0 1 1 0 0,0 0 0 0 0,0 0 0 0 0,0 0-1 0 0,0 0 1 0 0,-1-1 0 0 0,1 1 0 0 0,0 0 0 0 0,0 0-1 0 0,0 0 1 0 0,0 0 0 0 0,0 0 0 0 0,-1 0-1 0 0,1-1 1 0 0,0 1 0 0 0,0 0 0 0 0,0 0-1 0 0,-1 0 1 0 0,1 0 0 0 0,0 0 0 0 0,0 0 0 0 0,0 0-1 0 0,-1 0 1 0 0,-8-2 28 0 0,3-1-28 0 0,5 2-2 0 0,1 1-1 0 0,0 0 1 0 0,-1 0-1 0 0,1-1 1 0 0,-1 1-1 0 0,1 0 1 0 0,-1 0-1 0 0,1-1 1 0 0,0 1-1 0 0,-1 0 1 0 0,1 0-1 0 0,-1 0 1 0 0,1 0 0 0 0,-1 0-1 0 0,1 0 1 0 0,-1 0-1 0 0,1 0 1 0 0,-1 0-1 0 0,0 0 1 0 0,1 0-1 0 0,-1 0 1 0 0,1 0-1 0 0,-1 0 1 0 0,1 0-1 0 0,0 0 1 0 0,-1 1 0 0 0,-8-7-64 0 0,8 5 60 0 0,0 1 1 0 0,0 0 0 0 0,1-1 0 0 0,-1 1 0 0 0,0 0-1 0 0,0 0 1 0 0,0-1 0 0 0,0 1 0 0 0,0 0 0 0 0,0 0 0 0 0,0 0-1 0 0,0 0 1 0 0,0 1 0 0 0,1-1 0 0 0,-1 0 0 0 0,-2 1 0 0 0,-10-1-7 0 0,9 1-33 0 0,-4-1 150 0 0,7 0-103 0 0,1 0-1 0 0,0 0 1 0 0,0 0 0 0 0,0 0 0 0 0,0 0 0 0 0,0 0-1 0 0,0 0 1 0 0,0 0 0 0 0,0 0 0 0 0,0 0 0 0 0,0 0 0 0 0,-1 0-1 0 0,1 0 1 0 0,0 0 0 0 0,0 0 0 0 0,0 0 0 0 0,0 0 0 0 0,0 0-1 0 0,0 0 1 0 0,0 0 0 0 0,0 0 0 0 0,0 0 0 0 0,0 0-1 0 0,-1 0 1 0 0,1 0 0 0 0,0 0 0 0 0,0 0 0 0 0,0 0 0 0 0,0 0-1 0 0,0 0 1 0 0,0 0 0 0 0,0-1 0 0 0,0 1 0 0 0,0 0-1 0 0,0 0 1 0 0,0 0 0 0 0,0 0 0 0 0,0 0 0 0 0,0 0 0 0 0,0 0-1 0 0,0 0 1 0 0,0 0 0 0 0,0 0 0 0 0,0-1 0 0 0,0 1 0 0 0,0 0-1 0 0,0 0 1 0 0,0 0 0 0 0,0 0 0 0 0,0 0 0 0 0,0 0-1 0 0,0 0 1 0 0,0 0 0 0 0,0 0 0 0 0,0 0 0 0 0,0-1 0 0 0,0 1-1 0 0,0 0 1 0 0,0 0 0 0 0,0 0 0 0 0,3 1-310 0 0,-2-1 308 0 0,0 0-1 0 0,0 0 1 0 0,1 0-1 0 0,-1 0 0 0 0,0 0 1 0 0,0 0-1 0 0,0 1 1 0 0,1-1-1 0 0,-1 0 1 0 0,0 1-1 0 0,0-1 1 0 0,2 1-1 0 0,-3 0-1 0 0,1-1 0 0 0,0 1-1 0 0,0-1 1 0 0,0 0 0 0 0,0 0 0 0 0,0 0-1 0 0,-1 1 1 0 0,1-1 0 0 0,0 0 0 0 0,0 0-1 0 0,0 0 1 0 0,0 0 0 0 0,0 0-1 0 0,1-1 1 0 0,11 2-60 0 0,-12 0 47 0 0,1-1 1 0 0,0 1-1 0 0,0 0 0 0 0,-1-1 0 0 0,1 1 0 0 0,0-1 1 0 0,0 0-1 0 0,0 0 0 0 0,0 0 0 0 0,0 0 0 0 0,-1 0 1 0 0,1 0-1 0 0,0 0 0 0 0,2-1 0 0 0,-3 1 10 0 0,0 0-1 0 0,0 0 0 0 0,0 0 1 0 0,0 0-1 0 0,0 0 0 0 0,0 0 1 0 0,0 0-1 0 0,0 1 0 0 0,0-1 1 0 0,-1 0-1 0 0,1 0 0 0 0,0 1 1 0 0,0-1-1 0 0,0 1 0 0 0,0-1 1 0 0,-1 1-1 0 0,2 0 0 0 0,-1-1 5 0 0,0 1-1 0 0,0 0 0 0 0,0-1 0 0 0,0 1 0 0 0,0-1 0 0 0,0 1 0 0 0,0-1 1 0 0,0 0-1 0 0,0 0 0 0 0,1 1 0 0 0,-1-1 0 0 0,2 0 0 0 0,11 3 0 0 0,-9-3 0 0 0,-1 4 0 0 0,-4-4 0 0 0,0 0 0 0 0,0 0 0 0 0,0 0 0 0 0,0 0 0 0 0,0 0 0 0 0,0 0 0 0 0,0 0 0 0 0,1 1 0 0 0,-1-1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0,-1 1 0 0 0,-5 6 0 0 0,-7 3 0 0 0,13-10 0 0 0,0 1 0 0 0,0-1 0 0 0,-1 0 0 0 0,1 0 0 0 0,-1 1 0 0 0,1-1 0 0 0,0 0 0 0 0,-1 0 0 0 0,1 0-1 0 0,0 0 1 0 0,-1 0 0 0 0,1 1 0 0 0,-1-1 0 0 0,1 0 0 0 0,0 0 0 0 0,-1 0 0 0 0,1 0 0 0 0,-1 0 0 0 0,1 0 0 0 0,-1 0 0 0 0,1 0-1 0 0,0-1 1 0 0,-1 1 0 0 0,1 0 0 0 0,-1 0 0 0 0,1 0 0 0 0,0 0 0 0 0,-1 0 0 0 0,0-1 0 0 0,1 1-2 0 0,0 0 1 0 0,-1-1 0 0 0,1 1-1 0 0,0 0 1 0 0,-1 0-1 0 0,1 0 1 0 0,0 0 0 0 0,-1-1-1 0 0,1 1 1 0 0,-1 0-1 0 0,1 0 1 0 0,0 0 0 0 0,-1 0-1 0 0,1 0 1 0 0,-1 0-1 0 0,1 0 1 0 0,-1 0 0 0 0,1 0-1 0 0,0 0 1 0 0,-1 1-1 0 0,1-1 1 0 0,0 0 0 0 0,-1 0-1 0 0,1 0 1 0 0,-1 1 0 0 0,-4 2 34 0 0,4-2-15 0 0,0 0 1 0 0,0-1-1 0 0,0 1 1 0 0,0-1-1 0 0,0 1 1 0 0,0-1-1 0 0,0 1 1 0 0,0-1-1 0 0,0 1 1 0 0,0-1-1 0 0,0 0 1 0 0,0 0-1 0 0,0 0 1 0 0,-2 1-1 0 0,-12 3 95 0 0,14-3-135 0 0,0 0 0 0 0,-1-1 1 0 0,1 1-1 0 0,0-1 0 0 0,-1 1 0 0 0,1-1 1 0 0,-1 0-1 0 0,1 1 0 0 0,0-1 0 0 0,-3 0 1 0 0,3 0 12 0 0,0 0 0 0 0,0 0 0 0 0,0 0 0 0 0,0 0 0 0 0,0 1 0 0 0,0-1 0 0 0,0 0 0 0 0,1 1 0 0 0,-1-1 0 0 0,0 0 0 0 0,0 1 0 0 0,-1 0 0 0 0,2-1 6 0 0,0 1 0 0 0,-1-1 0 0 0,1 0 0 0 0,-1 1 0 0 0,1-1 0 0 0,-1 0 0 0 0,1 0 0 0 0,-1 0 0 0 0,1 1 0 0 0,-1-1 0 0 0,1 0 0 0 0,-1 0 0 0 0,1 0 0 0 0,-1 0 0 0 0,1 0 0 0 0,-1 0 0 0 0,1 0 0 0 0,-1 0 0 0 0,0 0 0 0 0,1 0 0 0 0,-1 0 0 0 0,1 0 0 0 0,-1-1 1 0 0,1 1 0 0 0,-1 0 1 0 0,1 0-1 0 0,0 0 1 0 0,0 0-1 0 0,0 0 1 0 0,0 0 0 0 0,0 0-1 0 0,0 0 1 0 0,0 0-1 0 0,0 0 1 0 0,0 0 0 0 0,-1 0-1 0 0,1 0 1 0 0,0 0-1 0 0,0 0 1 0 0,0 0-1 0 0,0 0 1 0 0,0 0 0 0 0,0 0-1 0 0,0 0 1 0 0,0 0-1 0 0,-1 0 1 0 0,1 0 0 0 0,0 1-1 0 0,0-1 1 0 0,0 0-1 0 0,0 0 1 0 0,0 0-1 0 0,0 0 1 0 0,0 0 0 0 0,0 0-1 0 0,0 0 1 0 0,0 0-1 0 0,0 0 1 0 0,0 0 0 0 0,0 0-1 0 0,-1 0 1 0 0,1 1-1 0 0,0-1 1 0 0,0 0-1 0 0,0 0 1 0 0,0 0 0 0 0,0 0-1 0 0,0 0 6 0 0,0 1-1 0 0,0-1 1 0 0,0 0-1 0 0,0 0 1 0 0,0 0-1 0 0,0 0 1 0 0,0 0-1 0 0,0 1 1 0 0,-1-1-1 0 0,1 0 1 0 0,0 0-1 0 0,0 0 1 0 0,0 0-1 0 0,0 0 1 0 0,0 1-1 0 0,0-1 1 0 0,-1 0-1 0 0,1 0 1 0 0,0 0-1 0 0,0 0 1 0 0,0 0-1 0 0,0 0 1 0 0,-1 0-1 0 0,1 0 1 0 0,0 0-1 0 0,0 0 1 0 0,0 0-1 0 0,-1 0 1 0 0,1 0-1 0 0,0 0 1 0 0,0 0-1 0 0,0 0 1 0 0,0 0-1 0 0,-1 0 1 0 0,1 0-1 0 0,0 0 1 0 0,0 0-1 0 0,0 0 1 0 0,0 0-1 0 0,-1 0 1 0 0,1 0-1 0 0,0 0 1 0 0,0 0-1 0 0,0-1 1 0 0,-1 1-1 0 0,8 3-3 0 0,-5-2 0 0 0,0-1 0 0 0,0 1 0 0 0,0 0 0 0 0,0 0 0 0 0,0 0 0 0 0,0 1 0 0 0,2 1 0 0 0,-4-3 0 0 0,0 0 0 0 0,1 1 0 0 0,-1-1 0 0 0,0 0 0 0 0,0 0 0 0 0,0 0 0 0 0,0 1 0 0 0,0-1 0 0 0,0 0 0 0 0,1 0 0 0 0,-1 0 0 0 0,0 0 0 0 0,0 0 0 0 0,0 0 0 0 0,0 1 0 0 0,1-1 0 0 0,-1 0 0 0 0,0 0 0 0 0,0 0 0 0 0,0 0 0 0 0,1 0 0 0 0,-1 0 0 0 0,0 0 0 0 0,0 0 0 0 0,1 0 0 0 0,-1 0 0 0 0,0 0 0 0 0,0 0 0 0 0,0 0 0 0 0,1 0 0 0 0,-1 0 0 0 0,0 0 0 0 0,0 0 0 0 0,0 0 0 0 0,1 0 0 0 0,-1 0 0 0 0,0 0 0 0 0,15-3 0 0 0,-14 2 0 0 0,0 1 0 0 0,0 0 0 0 0,-1 0 0 0 0,1 0 0 0 0,0 0 0 0 0,-1 0 0 0 0,1 0 0 0 0,0 0 0 0 0,0 0 0 0 0,-1 0 0 0 0,1 0 0 0 0,0 1 0 0 0,-1-1 0 0 0,1 0 0 0 0,-1 0 0 0 0,1 1 0 0 0,0-1 0 0 0,-1 0 0 0 0,1 1 0 0 0,-1-1 0 0 0,1 0 0 0 0,-1 1 0 0 0,1-1 0 0 0,-1 1 0 0 0,1-1 0 0 0,-1 1 0 0 0,1-1 0 0 0,-1 1 0 0 0,0 0 0 0 0,1-1 0 0 0,-1 1 0 0 0,1 0 0 0 0,-1 0-3 0 0,0-1-1 0 0,1 1 0 0 0,-1-1 1 0 0,0 0-1 0 0,1 1 0 0 0,-1-1 1 0 0,0 1-1 0 0,0-1 0 0 0,1 1 1 0 0,-1-1-1 0 0,0 1 1 0 0,0-1-1 0 0,0 1 0 0 0,0-1 1 0 0,0 1-1 0 0,0-1 0 0 0,0 1 1 0 0,0-1-1 0 0,0 1 0 0 0,0-1 1 0 0,0 1-1 0 0,0-1 1 0 0,0 1-1 0 0,0-1 0 0 0,0 1 1 0 0,0-1-1 0 0,-1 1 0 0 0,1-1 1 0 0,0 1-1 0 0,0-1 0 0 0,-1 0 1 0 0,1 1-1 0 0,0-1 1 0 0,-1 1-1 0 0,1-1 0 0 0,0 0 1 0 0,-1 1-1 0 0,1-1 0 0 0,0 0 1 0 0,-1 1-1 0 0,0-1 0 0 0,-4 6-16 0 0,-3-1 78 0 0,7-5-59 0 0,1 0 1 0 0,-1 1 0 0 0,0-1 0 0 0,0 1-1 0 0,0-1 1 0 0,0 1 0 0 0,1 0 0 0 0,-1-1-1 0 0,0 1 1 0 0,0 0 0 0 0,1-1 0 0 0,-1 1-1 0 0,1 0 1 0 0,-1 0 0 0 0,1 0 0 0 0,-1-1-1 0 0,0 2 1 0 0,-2 4 12 0 0,2 0-3 0 0,0 0-1 0 0,0 0 1 0 0,1 0 0 0 0,-1 0-1 0 0,2 7 1 0 0,-1-5-13 0 0,0-5 1 0 0,-1 0-1 0 0,1 0 1 0 0,-1 0-1 0 0,0 0 1 0 0,0-1 0 0 0,0 1-1 0 0,0 0 1 0 0,-1 0-1 0 0,1 0 1 0 0,-3 3-1 0 0,3-5-18 0 0,-2 5 12 0 0,2-4-33 0 0,-2 2 46 0 0,-1 5 120 0 0,-3 8-116 0 0,-2 9-124 0 0,-11 14-166 0 0,20-39 450 0 0,-1 0-99 0 0,-14 33 123 0 0,14-33-261 0 0,-6 17-62 0 0,-3 1 132 0 0,-5 10 0 0 0,-4 4 0 0 0,8-15 0 0 0,1 2 0 0 0,-12 32 0 0 0,22-51 2 0 0,-1 0 0 0 0,1 1-1 0 0,-1-1 1 0 0,1 0 0 0 0,-1 0-1 0 0,1 0 1 0 0,-1 0 0 0 0,0 0-1 0 0,1 0 1 0 0,-1 1 0 0 0,-1 0-1 0 0,-8 12 33 0 0,-1 7-24 0 0,1-10-10 0 0,-2 1 0 0 0,10-11 0 0 0,-6 11 0 0 0,0 7 0 0 0,1 2-53 0 0,7-19 41 0 0,0 0 12 0 0,0-1 1 0 0,0 0-1 0 0,0 0 0 0 0,0 0 0 0 0,-1 0 0 0 0,1 0 0 0 0,0 0 0 0 0,-1 0 0 0 0,1 0 0 0 0,-1 0 0 0 0,1 0 0 0 0,-1 0 0 0 0,1 0 0 0 0,-1 0 0 0 0,0-1 0 0 0,-1 3 0 0 0,-3 6 10 0 0,2-5 10 0 0,1 0 0 0 0,-1 0-1 0 0,0 0 1 0 0,0-1 0 0 0,-5 5-1 0 0,-4 4 109 0 0,11-11-64 0 0,0 0 3 0 0,-37 35-59 0 0,34-31-477 0 0,1 0 0 0 0,0 0 0 0 0,0 0 0 0 0,1 0 0 0 0,0 1 0 0 0,0-1 0 0 0,0 1 0 0 0,0 0 0 0 0,1 0 0 0 0,0-1 0 0 0,0 1 0 0 0,1 0-1 0 0,-1 7 1 0 0,1-7-409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7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6271 0 0,'0'0'1634'0'0,"6"16"888"0"0,-6-3-1863 0 0,-2-1 0 0 0,0 0-1 0 0,-6 22 1 0 0,-2 9-138 0 0,9-38-573 0 0,1-1-1 0 0,-1 1 1 0 0,0-1-1 0 0,-1 1 0 0 0,1-1 1 0 0,-4 7-1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7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7399 0 0,'3'0'294'0'0,"0"0"0"0"0,0 0 0 0 0,0 0 0 0 0,0-1 0 0 0,0 1 0 0 0,0-1 0 0 0,0 0 0 0 0,0 0 0 0 0,-1 0 0 0 0,6-2 0 0 0,5-2 752 0 0,36-7 1635 0 0,-38 10-2365 0 0,1 0 0 0 0,-1-1-1 0 0,0 0 1 0 0,0-1-1 0 0,11-6 1 0 0,-8 4-342 0 0,-11 4-262 0 0,1 1-1 0 0,-1-1 0 0 0,0 1 1 0 0,0-1-1 0 0,1 0 0 0 0,-1-1 0 0 0,0 1 1 0 0,4-5-1 0 0,-2 5-1398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8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0 5407 0 0,'0'0'73'0'0,"0"1"-1"0"0,-1-1 1 0 0,1 0-1 0 0,0 1 1 0 0,0-1-1 0 0,-1 0 1 0 0,1 0-1 0 0,0 1 1 0 0,0-1-1 0 0,-1 0 1 0 0,1 0-1 0 0,0 0 1 0 0,-1 0-1 0 0,1 1 1 0 0,0-1-1 0 0,-1 0 1 0 0,1 0-1 0 0,0 0 0 0 0,-1 0 1 0 0,1 0-1 0 0,-1 0 1 0 0,1 0-1 0 0,0 0 1 0 0,-1 0-1 0 0,1 0 1 0 0,-12 0 1127 0 0,11 0-973 0 0,-21 2 1185 0 0,1 0 0 0 0,-1 1 1 0 0,-29 9-1 0 0,0 0-481 0 0,16-5-724 0 0,-8 1-3222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7399 0 0,'0'0'568'0'0,"-1"17"1531"0"0,1-14-1833 0 0,-1 1-1 0 0,0-1 1 0 0,1 0 0 0 0,-2 0-1 0 0,1 0 1 0 0,-2 4 0 0 0,-5 12 365 0 0,-4 23 645 0 0,-4 19-360 0 0,15-54-980 0 0,-1-1 0 0 0,1 1 0 0 0,-1-1 0 0 0,0 0 1 0 0,-1 0-1 0 0,-5 9 0 0 0,4-8-972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49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0 7631 0 0,'-10'12'882'0'0,"-3"0"145"0"0,1 0 0 0 0,-2-1-1 0 0,0 0 1 0 0,-17 9 0 0 0,-3 10-451 0 0,3-4-1040 0 0,15-12-1749 0 0,2 3-3503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0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0 4287 0 0,'-11'13'603'0'0,"-7"12"2862"0"0,-31 33 1 0 0,20-29-3396 0 0,7-11-3082 0 0,19-16 1535 0 0,2-2 984 0 0,-1 1 0 0 0,1-1 1 0 0,0 0-1 0 0,0 1 1 0 0,-1-1-1 0 0,1 0 0 0 0,0 0 1 0 0,-2 0-1 0 0,-1 1-1073 0 0,0-1 675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5695 0 0,'0'0'443'0'0,"-3"16"2197"0"0,-4-1-1014 0 0,6-13-1442 0 0,0 0-1 0 0,0 0 1 0 0,0 0 0 0 0,0 0 0 0 0,0-1 0 0 0,1 1-1 0 0,-1 0 1 0 0,0 3 0 0 0,-11 56 803 0 0,10-42-1629 0 0,2-2-4135 0 0,-1-13 3340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1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5095 0 0,'0'0'390'0'0,"15"8"1682"0"0,-8-6-1244 0 0,1 0 1 0 0,0 0-1 0 0,0 0 1 0 0,0-1-1 0 0,0-1 1 0 0,15 0-1 0 0,-2 1-265 0 0,5 0-8 0 0,94 6 122 0 0,-79-4-2855 0 0,-28-3-1915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 7631 0 0,'0'0'5176'0'0,"-14"12"-2728"0"0,-70 9-892 0 0,-1 0-752 0 0,70-16-619 0 0,2-1-257 0 0,0 0-1 0 0,-1-1 1 0 0,1-1-1 0 0,0 0 0 0 0,-19 1 1 0 0,31-3-133 0 0,0 0 0 0 0,0-1 0 0 0,0 1 0 0 0,0 0 0 0 0,0 0 0 0 0,0 0 1 0 0,1-1-1 0 0,-1 1 0 0 0,0-1 0 0 0,0 1 0 0 0,0-1 0 0 0,1 1 0 0 0,-1-1 1 0 0,0 1-1 0 0,0-1 0 0 0,1 1 0 0 0,-1-1 0 0 0,0 0 0 0 0,1 1 0 0 0,-1-1 1 0 0,1 0-1 0 0,-1 0 0 0 0,0-1 0 0 0,-4-21-9412 0 0,10 17 7265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3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7919 0 0,'-1'21'2090'0'0,"-1"-12"-1026"0"0,-25 105 3374 0 0,7-36-4710 0 0,19-75 259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19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13 5695 0 0,'0'0'2964'0'0,"-15"-8"2010"0"0,13 9-4853 0 0,0 1 1 0 0,0 0 0 0 0,0 0 0 0 0,1 0 0 0 0,-1 0-1 0 0,0 0 1 0 0,1 0 0 0 0,0 1 0 0 0,-1-1-1 0 0,1 0 1 0 0,0 1 0 0 0,0-1 0 0 0,-1 4 0 0 0,-4 11 241 0 0,-7 7-102 0 0,10-18-164 0 0,0-1-1 0 0,0 1 1 0 0,0 0 0 0 0,1 0 0 0 0,0 0-1 0 0,-2 10 1 0 0,-8 28-21 0 0,12-42-63 0 0,-1 1-1 0 0,0 0 0 0 0,0 0 1 0 0,0-1-1 0 0,0 1 0 0 0,-2 3 1 0 0,-3 10 88 0 0,5-14-85 0 0,0 0-1 0 0,0 0 0 0 0,0 0 0 0 0,0 0 1 0 0,0-1-1 0 0,0 1 0 0 0,-2 3 1 0 0,1-4-9 0 0,1 0 0 0 0,0 1 0 0 0,0 0-1 0 0,0-1 1 0 0,0 1 0 0 0,0 0 0 0 0,1-1 0 0 0,-1 1 0 0 0,-1 3 0 0 0,-3 10 6 0 0,4-13-7 0 0,0 0 1 0 0,1-1-1 0 0,-1 1 1 0 0,0 0-1 0 0,1 0 0 0 0,-1 0 1 0 0,1 3-1 0 0,0-4-6 0 0,-1 1 0 0 0,1-1 0 0 0,0 1 0 0 0,-1-1 0 0 0,1 0 0 0 0,-1 1 0 0 0,1-1 0 0 0,-1 0 0 0 0,-1 2 0 0 0,2-2 0 0 0,-1 0 0 0 0,0 0 0 0 0,1 0 0 0 0,-1 0 0 0 0,1 1 0 0 0,-1-1 0 0 0,1 0 0 0 0,0 0 0 0 0,-1 0 0 0 0,1 1 0 0 0,0-1 0 0 0,0 0 0 0 0,0 2 0 0 0,-4 33 64 0 0,-7-11-64 0 0,10-13 0 0 0,1-5 0 0 0,-1 1 0 0 0,0-1 0 0 0,0 0 0 0 0,0 0 0 0 0,-1 0 0 0 0,-3 9 0 0 0,-4 22 0 0 0,9-35 4 0 0,-1-1-1 0 0,1 1 1 0 0,-1 0-1 0 0,1 0 1 0 0,0 0-1 0 0,0-1 1 0 0,0 1-1 0 0,1 0 1 0 0,0 3-1 0 0,-1-3 1 0 0,1 1 0 0 0,-1-1 1 0 0,0 1-1 0 0,0-1 0 0 0,0 1 0 0 0,-1 3 0 0 0,-3 24 63 0 0,-1 3 42 0 0,4-26-64 0 0,0-1-1 0 0,0 1 1 0 0,0-1-1 0 0,1 15 1 0 0,1-13-33 0 0,-2 0 1 0 0,1 0-1 0 0,-2 9 0 0 0,-1 20-12 0 0,2-32-6 0 0,0 0-1 0 0,1 0 0 0 0,0 0 0 0 0,0 10 1 0 0,1-10-11 0 0,-1 1 1 0 0,0-1 0 0 0,-2 12 0 0 0,1-13 52 0 0,0 0 0 0 0,1 0 1 0 0,-1 0-1 0 0,1 0 0 0 0,0 0 1 0 0,1 1-1 0 0,1 8 0 0 0,-1-1-101 0 0,1 3-26 0 0,1-8 104 0 0,-1 0-1 0 0,0 0 0 0 0,0 0 1 0 0,-1 1-1 0 0,0-1 0 0 0,0 13 1 0 0,-4 52 115 0 0,2-61-123 0 0,0 0 3 0 0,0-3 11 0 0,1 0 0 0 0,0 13-1 0 0,-1 16-102 0 0,4 8-112 0 0,4-5 297 0 0,-6-28-41 0 0,2 1-1 0 0,4 17 1 0 0,-5-20-60 0 0,-1-7 0 0 0,0 1 0 0 0,0 0 0 0 0,4 9 0 0 0,3 4 118 0 0,-4-14-108 0 0,-4 1-10 0 0,2-1 0 0 0,-1-3 8 0 0,-1 1-1 0 0,1-1 0 0 0,0 1 1 0 0,-1-1-1 0 0,1 1 1 0 0,0-1-1 0 0,0 0 1 0 0,2 2-1 0 0,-2-1 233 0 0,-3-1-216 0 0,10-3-3 0 0,-1 0 0 0 0,1-1 0 0 0,8-3 0 0 0,8-2 12 0 0,-12 5-33 0 0,1 1 0 0 0,0 0 0 0 0,16 1 0 0 0,-29 1 17 0 0,1-1-1 0 0,0 1 1 0 0,-1 0-1 0 0,1 0 1 0 0,0-1 0 0 0,-1 1-1 0 0,1 0 1 0 0,0-1-1 0 0,-1 1 1 0 0,1-1-1 0 0,-1 1 1 0 0,1-1 0 0 0,-1 1-1 0 0,1-1 1 0 0,-1 1-1 0 0,1-1 1 0 0,-1 0-1 0 0,1 1 1 0 0,-1-1-1 0 0,0 0 1 0 0,1 1 0 0 0,-1-1-1 0 0,0-1 1 0 0,1 0 33 0 0,0 1-47 0 0,0 0-1 0 0,0-1 0 0 0,-1 1 1 0 0,1 0-1 0 0,-1-1 1 0 0,1 1-1 0 0,-1-1 1 0 0,0 1-1 0 0,0 0 0 0 0,1-1 1 0 0,-1 1-1 0 0,0-1 1 0 0,0 1-1 0 0,0-1 1 0 0,-1 1-1 0 0,1-1 0 0 0,0 1 1 0 0,0-1-1 0 0,-1 1 1 0 0,1 0-1 0 0,-2-3 1 0 0,2 4-3 0 0,0-1 0 0 0,-1 1 1 0 0,1-1-1 0 0,0 1 0 0 0,0-1 1 0 0,0 0-1 0 0,0 1 0 0 0,0-1 1 0 0,0 1-1 0 0,0-1 1 0 0,0 1-1 0 0,0-1 0 0 0,0 1 1 0 0,0-1-1 0 0,0 1 0 0 0,0-1 1 0 0,0 0-1 0 0,0 1 0 0 0,1-1 1 0 0,-1 0 2 0 0,0 1 0 0 0,1-1 0 0 0,-1 0 0 0 0,0 1 0 0 0,0-1 0 0 0,0 0 0 0 0,0 1 0 0 0,0-1 0 0 0,0 0 0 0 0,0 1 0 0 0,0-1 0 0 0,0 0 0 0 0,0 1 0 0 0,0-1 0 0 0,0 0 0 0 0,-1 1 0 0 0,1-1 0 0 0,-1-1 0 0 0,-4-42 175 0 0,-7-11-111 0 0,10 46-69 0 0,1 0 0 0 0,0-1 1 0 0,0 0-1 0 0,1 1 0 0 0,2-16 0 0 0,-4-2-16 0 0,3 23-4 0 0,-1-1 1 0 0,0 1-1 0 0,0 0 1 0 0,-1-1-1 0 0,0-7 1 0 0,0 8 56 0 0,0 0 0 0 0,1 0 0 0 0,-1-1 1 0 0,1 1-1 0 0,1-8 0 0 0,0-5-94 0 0,-1 14 45 0 0,-1 0 0 0 0,2 0 1 0 0,-1 0-1 0 0,0 1 1 0 0,1-1-1 0 0,-1 0 1 0 0,2-3-1 0 0,0 1 14 0 0,-1 0 0 0 0,0 0 0 0 0,0 0 0 0 0,0-9 0 0 0,3-15 0 0 0,7-25-64 0 0,-5 33 43 0 0,-4 15 12 0 0,-1 1 1 0 0,1-1-1 0 0,-1 1 1 0 0,1-8-1 0 0,-2 9 9 0 0,1 0 0 0 0,0 0 0 0 0,1 0 0 0 0,2-7 0 0 0,0 1 0 0 0,24-57 0 0 0,-18 46 0 0 0,1-5 0 0 0,0-3 0 0 0,-7 15 54 0 0,0 0-1 0 0,1 1 0 0 0,0-1 1 0 0,10-15-1 0 0,-3-2-360 0 0,-8 19 303 0 0,-4 11 6 0 0,0 0-1 0 0,0 0 1 0 0,0 0 0 0 0,0 0 0 0 0,0 1 0 0 0,1-1 0 0 0,-1 0-1 0 0,0 0 1 0 0,1 0 0 0 0,-1 0 0 0 0,1-1 0 0 0,4-7 130 0 0,-5 8-126 0 0,1 1-1 0 0,-1-1 0 0 0,0 0 0 0 0,1 1 1 0 0,-1-1-1 0 0,0 1 0 0 0,1-1 0 0 0,-1 0 0 0 0,1 1 1 0 0,-1-1-1 0 0,1 1 0 0 0,-1-1 0 0 0,1 1 0 0 0,-1-1 1 0 0,1 1-1 0 0,0 0 0 0 0,-1-1 0 0 0,2 1 1 0 0,-2-1-30 0 0,1 0 1 0 0,0-1 0 0 0,-1 1 0 0 0,1 0 0 0 0,0 0 0 0 0,-1 0 0 0 0,0 0 0 0 0,1 0 0 0 0,-1-1 0 0 0,0 1 0 0 0,1-2 0 0 0,2-8-14 0 0,1-1 47 0 0,-4 11-4 0 0,1-1 0 0 0,-1 1 0 0 0,0 0 0 0 0,1 0 0 0 0,-1 0-1 0 0,1-1 1 0 0,-1 1 0 0 0,1 0 0 0 0,0 0 0 0 0,-1 0-1 0 0,2-1 1 0 0,-2 2-6 0 0,1-1 0 0 0,-1 1 0 0 0,0-1 0 0 0,1 1 0 0 0,-1-1 0 0 0,0 1 0 0 0,0-1 0 0 0,0 1 0 0 0,1-1 0 0 0,-1 1 0 0 0,0-1 0 0 0,0 1 0 0 0,0-1 0 0 0,0 1 0 0 0,0-1 0 0 0,0-1 0 0 0,0 2 0 0 0,0-1 0 0 0,0 1 0 0 0,0-1 0 0 0,0 1 0 0 0,0-1 0 0 0,0 1 0 0 0,0 0 0 0 0,0-1 0 0 0,0 1 0 0 0,1-1 0 0 0,-1 1 0 0 0,0-1 0 0 0,0 1 0 0 0,0-1 0 0 0,1 1 0 0 0,-1-1 0 0 0,0 1 0 0 0,1 0 0 0 0,-1-1 0 0 0,5-3 0 0 0,-4 4 0 0 0,-1-1 0 0 0,1 1 0 0 0,-1 0 0 0 0,1-1 0 0 0,-1 1 0 0 0,1-1 0 0 0,-1 1 0 0 0,0 0 0 0 0,1-1 0 0 0,-1 1 0 0 0,1-1 0 0 0,-1 1 0 0 0,0-1 0 0 0,0 0 0 0 0,1 1 0 0 0,-1-1 0 0 0,0 1 0 0 0,0-1 0 0 0,0 1 0 0 0,1-1 0 0 0,-1 0 0 0 0,0 1 0 0 0,0-1 0 0 0,0 0 0 0 0,0-1-5 0 0,0 0 1 0 0,1 0-1 0 0,-1 1 0 0 0,1-1 0 0 0,0 0 0 0 0,-1 1 1 0 0,1-1-1 0 0,0 0 0 0 0,0 1 0 0 0,0-1 0 0 0,0 1 1 0 0,1-1-1 0 0,-1 1 0 0 0,2-2 0 0 0,-3 3 5 0 0,1 0 0 0 0,-1-1 0 0 0,0 1 0 0 0,0 0 0 0 0,0 0 0 0 0,1 0 0 0 0,-1 0 0 0 0,0-1 0 0 0,0 1 0 0 0,0 0 0 0 0,1 0 0 0 0,-1 0 0 0 0,0-1 0 0 0,0 1 0 0 0,0 0 0 0 0,0 0 0 0 0,0-1 0 0 0,0 1 0 0 0,0 0 0 0 0,0 0 0 0 0,0-1 0 0 0,0 1 0 0 0,1 0 0 0 0,-1 0 0 0 0,0-1 0 0 0,0 0 0 0 0,0 1 0 0 0,0-1 0 0 0,0 1 0 0 0,0-1 0 0 0,0 1 0 0 0,0-1 0 0 0,0 1 0 0 0,1-1 0 0 0,-1 1 0 0 0,0-1 0 0 0,0 1 0 0 0,1-1 0 0 0,-1 1 0 0 0,0-1 0 0 0,1 1 0 0 0,-1 0 0 0 0,0-1 0 0 0,1 1 0 0 0,-1 0 0 0 0,1-1 0 0 0,-1 1 0 0 0,1-1 0 0 0,21-20 0 0 0,-18 14 0 0 0,-4 6 0 0 0,0 0 1 0 0,0 1-1 0 0,0-1 1 0 0,0 1 0 0 0,0-1-1 0 0,0 1 1 0 0,1-1-1 0 0,-1 1 1 0 0,0-1-1 0 0,0 0 1 0 0,1 1 0 0 0,-1-1-1 0 0,0 1 1 0 0,1 0-1 0 0,-1-1 1 0 0,0 1-1 0 0,1-1 1 0 0,-1 1-1 0 0,1-1 1 0 0,-1 1 0 0 0,2-1-1 0 0,-2 1 59 0 0,1 0-58 0 0,-1 0 1 0 0,0 0-1 0 0,0 0 0 0 0,0 0 1 0 0,1 0-1 0 0,-1 0 0 0 0,0 0 1 0 0,0 0-1 0 0,1 0 0 0 0,-1 0 1 0 0,0 0-1 0 0,0 0 0 0 0,0-1 1 0 0,1 1-1 0 0,-1 0 0 0 0,0 0 1 0 0,0 0-1 0 0,0 0 0 0 0,1 0 1 0 0,-1 0-1 0 0,0-1 1 0 0,0 1-1 0 0,0 0 0 0 0,0 0 1 0 0,1 0-1 0 0,-1 0 0 0 0,0-1 1 0 0,0 1-1 0 0,0 0 0 0 0,0 0 1 0 0,0 0-1 0 0,0-1 0 0 0,0 1 1 0 0,0 0-1 0 0,0 0 0 0 0,0-1 1 0 0,0 1-1 0 0,0 0 0 0 0,0 0 1 0 0,0-1-1 0 0,0 1 0 0 0,0 0 1 0 0,0 0-1 0 0,0 0 1 0 0,0-1-1 0 0,0 1 0 0 0,0 0 1 0 0,0 0-1 0 0,0 0 0 0 0,0-1 1 0 0,0 1-1 0 0,-1-1-1 0 0,1 0-1 0 0,0 0 1 0 0,0 0 0 0 0,0 1-1 0 0,0-1 1 0 0,0 0 0 0 0,0 0 0 0 0,0 0-1 0 0,0 0 1 0 0,1 0 0 0 0,-1 1-1 0 0,0-1 1 0 0,0 0 0 0 0,1 0 0 0 0,0-1-1 0 0,7-9-83 0 0,-6 10 27 0 0,1-1 46 0 0,-3-2 11 0 0,-3-4 29 0 0,3 7 2 0 0,0-1-1 0 0,-1 1 1 0 0,1 0 0 0 0,0 0-1 0 0,-1-1 1 0 0,0 1 0 0 0,1 0 0 0 0,-1 0-1 0 0,1 0 1 0 0,-1 0 0 0 0,-1-2 0 0 0,-1-5 8 0 0,3 7-26 0 0,0 1 0 0 0,-1-1 0 0 0,1 0 0 0 0,0 1 0 0 0,0-1 0 0 0,0 1 0 0 0,-1-1 0 0 0,1 0 0 0 0,0 1-1 0 0,0-1 1 0 0,-1 1 0 0 0,1-1 0 0 0,-1 1 0 0 0,1-1 0 0 0,0 1 0 0 0,-1 0 0 0 0,1-1 0 0 0,-1 1 0 0 0,1-1 0 0 0,-1 1 0 0 0,1 0 0 0 0,-2-1 0 0 0,-32-13-52 0 0,29 12 120 0 0,0 0-1 0 0,0 1 1 0 0,0-1-1 0 0,-6-4 1 0 0,-1 1 46 0 0,-36-18 101 0 0,-4-2 102 0 0,32 20-303 0 0,13 4-16 0 0,0-1 1 0 0,0 0-1 0 0,-12-5 0 0 0,12 1-173 0 0,9 2-585 0 0,1 0-20 0 0,0-29-4261 0 0,0 1-3574 0 0,-1 20 4958 0 0,2 2 2242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4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 7687 0 0,'0'0'590'0'0,"-9"12"86"0"0,-19 15 2093 0 0,19-20-1924 0 0,1 2 0 0 0,-13 13 0 0 0,15-15-743 0 0,0-1 1 0 0,0-1 0 0 0,-13 10-1 0 0,13-10-50 0 0,-10 5-2957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 7399 0 0,'-1'1'154'0'0,"0"0"0"0"0,1 1 0 0 0,-1-1-1 0 0,0 0 1 0 0,0 1 0 0 0,0-1 0 0 0,0 0-1 0 0,0 0 1 0 0,0 0 0 0 0,0 0-1 0 0,0 0 1 0 0,0 0 0 0 0,-1 0 0 0 0,1 0-1 0 0,0 0 1 0 0,-3 1 0 0 0,-1 1 424 0 0,-2 3-109 0 0,0 1 0 0 0,0 0 0 0 0,1 0 0 0 0,-1 1 0 0 0,-7 13 0 0 0,-13 16 237 0 0,-10 11-661 0 0,28-35-690 0 0,7-8 332 0 0,0 0-1715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5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7079 0 0,'-1'7'816'0'0,"-21"95"4524"0"0,19-82-5008 0 0,2-9-624 0 0,-2 9-379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6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5383 0 0,'11'15'7026'0'0,"-5"-12"-6687"0"0,0-1 0 0 0,1 0 0 0 0,-1 0 0 0 0,1 0 0 0 0,-1-1 0 0 0,1 0 0 0 0,0 0 0 0 0,0 0 0 0 0,9-2 0 0 0,-4 2-116 0 0,98 7 66 0 0,-80-3-1116 0 0,-9-2-6903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7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1 5927 0 0,'0'0'458'0'0,"-7"12"3044"0"0,5-11-3225 0 0,0 0-1 0 0,0 1 0 0 0,0-1 0 0 0,0 0 0 0 0,-1 0 1 0 0,1 0-1 0 0,0 0 0 0 0,0-1 0 0 0,-1 1 0 0 0,1-1 1 0 0,-3 1-1 0 0,-7 2 381 0 0,-17 7 361 0 0,-1-2-1 0 0,-34 5 0 0 0,37-10-1520 0 0,-34-2 0 0 0,14 0-7493 0 0,45-1 7353 0 0,0 0 1 0 0,0 0-1 0 0,0 1 1 0 0,0-1-1 0 0,0 1 0 0 0,0-1 1 0 0,0 1-1 0 0,0 0 1 0 0,0-1-1 0 0,-2 3 1 0 0,5 0 240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8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7023 0 0,'0'0'1979'0'0,"2"16"642"0"0,-21 139 1067 0 0,16-132-3519 0 0,3-19-168 0 0,0 1 0 0 0,0-1 0 0 0,-1 1 0 0 0,0-1 0 0 0,0 0 0 0 0,0 0 0 0 0,-1 1 0 0 0,-1 3 0 0 0,3-7-179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8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0 7511 0 0,'0'1'42'0'0,"1"0"-1"0"0,-1-1 0 0 0,0 1 0 0 0,0 0 0 0 0,0-1 0 0 0,0 1 1 0 0,0 0-1 0 0,0 0 0 0 0,0-1 0 0 0,0 1 0 0 0,0 0 0 0 0,0-1 0 0 0,-1 1 1 0 0,1 0-1 0 0,0-1 0 0 0,0 1 0 0 0,-1-1 0 0 0,1 1 0 0 0,0 0 1 0 0,-1-1-1 0 0,1 1 0 0 0,-1 0 0 0 0,-14 15 792 0 0,0 2 514 0 0,-7 9 122 0 0,11-16-1411 0 0,-2 4-24 0 0,12-13-336 0 0,-1 1 0 0 0,0-1 0 0 0,0 0-1 0 0,1 1 1 0 0,-1-1 0 0 0,-1 0 0 0 0,1 0 0 0 0,0 0-1 0 0,0 0 1 0 0,-1-1 0 0 0,-3 3 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2:59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7567 0 0,'-9'18'1986'0'0,"-50"45"3517"0"0,1-1-4990 0 0,35-41-1053 0 0,7-7-2836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6215 0 0,'1'0'479'0'0,"0"5"-182"0"0,-1 0 1 0 0,1-1-1 0 0,-1 1 0 0 0,0-1 1 0 0,0 1-1 0 0,0 0 1 0 0,-1-1-1 0 0,1 1 0 0 0,-4 8 1 0 0,0 12 548 0 0,-1 13 593 0 0,3-26-1276 0 0,-2 24 0 0 0,1-22-2501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5927 0 0,'0'0'458'0'0,"15"3"2516"0"0,8 2-652 0 0,14 0 211 0 0,3-3-1208 0 0,92-1-654 0 0,-107 0-1588 0 0,-5 0-2757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2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2468 1 5407 0 0,'0'0'2386'0'0,"-11"15"2674"0"0,10-15-4976 0 0,1 1 0 0 0,-1-1 0 0 0,0 1-1 0 0,0-1 1 0 0,1 0 0 0 0,-1 1 0 0 0,0-1 0 0 0,0 0 0 0 0,0 1 0 0 0,1-1 0 0 0,-1 0 0 0 0,0 0 0 0 0,0 0 0 0 0,0 1 0 0 0,0-1 0 0 0,0 0 0 0 0,0 0 0 0 0,-1-1 0 0 0,-1 1 273 0 0,-2 1-167 0 0,1-1 1 0 0,0 1 0 0 0,0-1 0 0 0,-7 4 0 0 0,-17 2 361 0 0,7 2-224 0 0,18-8-283 0 0,0 1 0 0 0,0 0 0 0 0,0-1-1 0 0,0 1 1 0 0,0 0 0 0 0,1 1 0 0 0,-1-1 0 0 0,0 0-1 0 0,0 1 1 0 0,1-1 0 0 0,-1 1 0 0 0,1 0 0 0 0,0 0-1 0 0,-4 3 1 0 0,5-4-23 0 0,0 0 1 0 0,-1 0-1 0 0,1 0 0 0 0,0-1 0 0 0,-1 1 1 0 0,1-1-1 0 0,-1 1 0 0 0,1-1 0 0 0,-3 1 0 0 0,-9 3 56 0 0,7 0-2 0 0,1-1-1 0 0,-2-1 0 0 0,1 1 1 0 0,0-1-1 0 0,-10 2 0 0 0,-13 5 37 0 0,0 1 88 0 0,-5 3-61 0 0,20-7-89 0 0,13-5-50 0 0,0 0 1 0 0,-1-1-1 0 0,1 1 0 0 0,-1 0 1 0 0,1-1-1 0 0,0 1 0 0 0,-1-1 1 0 0,1 1-1 0 0,-3-1 0 0 0,3 0 1 0 0,-1 0 0 0 0,0 0 0 0 0,0 1 0 0 0,0-1 0 0 0,-1 0 1 0 0,1 1-1 0 0,0-1 0 0 0,0 1 0 0 0,0 0 0 0 0,0 0 1 0 0,0 0-1 0 0,0 0 0 0 0,-2 1 0 0 0,1-1 14 0 0,1 1-1 0 0,0-1 0 0 0,-1 0 1 0 0,1-1-1 0 0,-1 1 0 0 0,-4 0 1 0 0,-12 6 124 0 0,17-7-127 0 0,1 1-1 0 0,-1 0 0 0 0,1-1 1 0 0,-1 0-1 0 0,0 1 1 0 0,1-1-1 0 0,-1 0 0 0 0,1 0 1 0 0,-3 0-1 0 0,3 0-6 0 0,-1 0-1 0 0,1 0 1 0 0,0 0 0 0 0,0 1-1 0 0,-1-1 1 0 0,1 0-1 0 0,0 0 1 0 0,0 1 0 0 0,0-1-1 0 0,-1 0 1 0 0,1 1-1 0 0,0 0 1 0 0,0-1-1 0 0,0 1 1 0 0,0-1 0 0 0,-2 3-1 0 0,2-2 3 0 0,-1 0 0 0 0,1 0 0 0 0,-1-1 0 0 0,1 1-1 0 0,-1 0 1 0 0,1-1 0 0 0,-1 1 0 0 0,-3 0 0 0 0,-8 4 14 0 0,12-5-16 0 0,-1 1 1 0 0,1-1-1 0 0,-1 1 0 0 0,1-1 1 0 0,0 1-1 0 0,-1-1 0 0 0,1 0 1 0 0,-1 0-1 0 0,-1 0 1 0 0,2 0-6 0 0,-1 0 1 0 0,1 0 0 0 0,-1 1 0 0 0,1-1-1 0 0,0 0 1 0 0,-1 0 0 0 0,1 1 0 0 0,0-1 0 0 0,-1 1-1 0 0,1-1 1 0 0,0 1 0 0 0,-2 0 0 0 0,-14 6 53 0 0,-1-1 23 0 0,17-5-65 0 0,-1 0 1 0 0,0-1-1 0 0,0 1 1 0 0,0 0-1 0 0,0-1 1 0 0,0 1 0 0 0,-3 0-1 0 0,-13 4 50 0 0,-9 6 2 0 0,-3 1 0 0 0,-9 3 54 0 0,6-5-20 0 0,4-4-178 0 0,19-1 124 0 0,0-1-1 0 0,-18 5 1 0 0,19-7-18 0 0,1 0 0 0 0,0 1 1 0 0,0 0-1 0 0,0 1 0 0 0,-12 7 0 0 0,-5 4-26 0 0,-28 14 0 0 0,31-17 0 0 0,8-6 0 0 0,-28 9 0 0 0,26-10 0 0 0,-9 2 38 0 0,19-6-25 0 0,1 0 0 0 0,-1 0 0 0 0,1 1 0 0 0,0 0 0 0 0,0 0-1 0 0,-7 4 1 0 0,-18 8-13 0 0,23-11 0 0 0,0 0 0 0 0,1 0 0 0 0,-10 7 0 0 0,2-1-53 0 0,-24 12 0 0 0,34-20 63 0 0,-100 60-10 0 0,73-41 0 0 0,-3 0 0 0 0,17-11 0 0 0,-5 2 0 0 0,18-9 0 0 0,1-1 0 0 0,-1 1 0 0 0,1 0 0 0 0,-1 0 0 0 0,-2 3 0 0 0,-14 7 0 0 0,17-10 0 0 0,-1 0 0 0 0,1 0 0 0 0,-1 1 0 0 0,1-1 0 0 0,-4 5 0 0 0,-8 5 0 0 0,1 2 0 0 0,-4 1 0 0 0,-18 13 0 0 0,20-15 0 0 0,14-11 0 0 0,-1 1 0 0 0,0-1 0 0 0,0 0 0 0 0,0 0 0 0 0,-4 2 0 0 0,-13 10 0 0 0,5-3 0 0 0,-18 18 0 0 0,7-10 0 0 0,21-14 0 0 0,-1-1 0 0 0,1 0 0 0 0,-1 0 0 0 0,-11 4 0 0 0,-13 12 0 0 0,3-1 0 0 0,-1-4 0 0 0,1 1 0 0 0,25-15 0 0 0,0 1 0 0 0,-1-1 0 0 0,1 1 0 0 0,0-1 0 0 0,0 1 0 0 0,1 0 0 0 0,-1 0 0 0 0,0 0 0 0 0,0 0 0 0 0,1 0 0 0 0,-1 0 0 0 0,1 0 0 0 0,0 0 0 0 0,-2 4 0 0 0,1-2 0 0 0,-1 1 0 0 0,1-1 0 0 0,-1 0 0 0 0,0-1 0 0 0,-1 1 0 0 0,-4 4 0 0 0,3-3 0 0 0,-17 21 0 0 0,4-6 0 0 0,16-17 0 0 0,-1 1 0 0 0,0-1 0 0 0,1 0 0 0 0,-1 0 0 0 0,-5 4 0 0 0,6-5 0 0 0,-1 0 0 0 0,0 1 0 0 0,1 0 0 0 0,0 0 0 0 0,0 0 0 0 0,-3 4 0 0 0,3-3 0 0 0,0-1 0 0 0,-1 0 0 0 0,1 0 0 0 0,-1 0 0 0 0,-5 5 0 0 0,-12 18 0 0 0,1-3 0 0 0,-22 24 0 0 0,16-22 0 0 0,20-20 0 0 0,0-1 0 0 0,0 1 0 0 0,-7 8 0 0 0,-6 7 0 0 0,-4 9 0 0 0,1-4 0 0 0,17-20 0 0 0,0 0 0 0 0,0-1 0 0 0,-7 8 0 0 0,10-11 0 0 0,0-1 0 0 0,1 1 0 0 0,-1-1 0 0 0,1 1 0 0 0,0 0 0 0 0,-1-1 0 0 0,1 1 0 0 0,0 0 0 0 0,-1-1 0 0 0,1 1 0 0 0,0 0 0 0 0,-1-1 0 0 0,1 1 0 0 0,0 0 0 0 0,0 0 0 0 0,0-1 0 0 0,0 1 0 0 0,0 1 0 0 0,-3 10 0 0 0,0-7 0 0 0,1-2 0 0 0,1 0 0 0 0,-1 0 0 0 0,1 0 0 0 0,0 0 0 0 0,-2 5 0 0 0,-13 25 0 0 0,-1-5 0 0 0,11-17 0 0 0,5-10 0 0 0,1 0 0 0 0,-1 0 0 0 0,0 0 0 0 0,1 0 0 0 0,-1 1 0 0 0,1-1 0 0 0,-1 0 0 0 0,1 0 0 0 0,0 0 0 0 0,-1 2 0 0 0,-9 25 0 0 0,0 0 0 0 0,-3 1 0 0 0,1-3 0 0 0,9-20 0 0 0,0 0 0 0 0,1 1 0 0 0,-4 8 0 0 0,0 7 0 0 0,4-13 0 0 0,-1 1 0 0 0,-1 15 0 0 0,3-15 0 0 0,-1 1 0 0 0,0-1 0 0 0,-1 0 0 0 0,0 1 0 0 0,-7 15 0 0 0,9-23 0 0 0,0 1 0 0 0,0 0 0 0 0,0 0 0 0 0,0 0 0 0 0,0 5 0 0 0,-3 17 0 0 0,-10 19 0 0 0,11-36 0 0 0,3-7 0 0 0,0 0 0 0 0,-1-1 0 0 0,1 1 0 0 0,-1 0 0 0 0,0-1 0 0 0,1 1 0 0 0,-1-1 0 0 0,0 1 0 0 0,-1 1 0 0 0,-11 22 0 0 0,12-19 0 0 0,0-3 0 0 0,0 0 0 0 0,0 0 0 0 0,0 0 0 0 0,0 0 0 0 0,0-1 0 0 0,-1 1 0 0 0,-1 3 0 0 0,1-2 11 0 0,0 3 46 0 0,1-6-57 0 0,1-1 0 0 0,0 1 0 0 0,0-1 0 0 0,0 1-1 0 0,0-1 1 0 0,0 1 0 0 0,0-1 0 0 0,-1 1-1 0 0,1-1 1 0 0,0 1 0 0 0,0-1 0 0 0,1 1 0 0 0,-1 0-1 0 0,0-1 1 0 0,0 1 0 0 0,0-1 0 0 0,0 1 0 0 0,0-1-1 0 0,1 2 1 0 0,4-1 0 0 0,-2-1 0 0 0,0 0 0 0 0,0-1 0 0 0,-1 1 0 0 0,1 0 0 0 0,0-1 0 0 0,0 0 0 0 0,-1 1 0 0 0,1-1 0 0 0,-1 0 0 0 0,1 0 0 0 0,-1-1 0 0 0,1 1 0 0 0,-1 0 0 0 0,0-1 0 0 0,1 1 0 0 0,1-3 0 0 0,35-5-72 0 0,-13 8 72 0 0,-25 1 0 0 0,0 0 0 0 0,0 0 0 0 0,0 0 0 0 0,-1 0 0 0 0,1 0 0 0 0,0 0 0 0 0,0 0 0 0 0,-1 0 0 0 0,1 0 0 0 0,0 0 0 0 0,0 0 0 0 0,-1 0 0 0 0,1 0 0 0 0,0-1 0 0 0,1 0 0 0 0,1 0 0 0 0,25-5 0 0 0,38-5 0 0 0,-33 6 16 0 0,-26 4-7 0 0,0-1 0 0 0,0 1 0 0 0,0 1-1 0 0,9-1 1 0 0,25-4 94 0 0,-39 5-81 0 0,1 0 0 0 0,-1 0 1 0 0,1 0-1 0 0,0-1 0 0 0,-1 0 0 0 0,1 1 1 0 0,-1-1-1 0 0,5-2 0 0 0,-5 2-22 0 0,1 0-1 0 0,-1 0 1 0 0,1 0-1 0 0,0 0 1 0 0,0 0 0 0 0,5 0-1 0 0,75-4-52 0 0,-77 5 77 0 0,-1-1-1 0 0,0 0 1 0 0,0 0 0 0 0,8-3 0 0 0,12-4-26 0 0,-14 6 12 0 0,0 0 0 0 0,22 0 0 0 0,-21 1 84 0 0,0 0 0 0 0,15-3 0 0 0,1 2-180 0 0,-23 2 55 0 0,0 0 0 0 0,0-1 1 0 0,0 1-1 0 0,8-3 0 0 0,33-7 102 0 0,-38 8-46 0 0,1 1-1 0 0,0-1 0 0 0,-1 0 1 0 0,1-1-1 0 0,-1 0 1 0 0,0-1-1 0 0,0 1 0 0 0,11-8 1 0 0,8-3 33 0 0,-23 12-57 0 0,1 0 0 0 0,-1 0-1 0 0,0 0 1 0 0,0 0 0 0 0,0-1 0 0 0,6-5 0 0 0,23-13 52 0 0,-27 17-53 0 0,0 1 0 0 0,-1-1 0 0 0,2 1 0 0 0,6-2 0 0 0,-6 2 0 0 0,-1 0 0 0 0,1 0 0 0 0,6-5 0 0 0,49-26 0 0 0,-58 31 0 0 0,3 0 9 0 0,-1-1 0 0 0,0 0 1 0 0,0-1-1 0 0,-1 1 0 0 0,1-1 0 0 0,7-9 0 0 0,14-9 151 0 0,-23 18-158 0 0,1 1 0 0 0,-1-1 0 0 0,1 1 0 0 0,0 0 0 0 0,0 1 0 0 0,0-1 0 0 0,9-4 0 0 0,19-12 174 0 0,-29 18-187 0 0,0 1 0 0 0,0-1-1 0 0,-1 0 1 0 0,1-1 0 0 0,3-2 0 0 0,14-8-90 0 0,9-4-71 0 0,1 0 448 0 0,-23 13-264 0 0,0-1-1 0 0,-1 1 1 0 0,9-7-1 0 0,10-7 15 0 0,-17 12-11 0 0,0-1 0 0 0,10-9 0 0 0,2-1 4 0 0,21-18-145 0 0,-31 24-96 0 0,2-1 169 0 0,14-9 374 0 0,-1 2-321 0 0,-23 18 3 0 0,-1-1 1 0 0,1 1-1 0 0,-1-1 0 0 0,0 0 0 0 0,1 0 0 0 0,-1 0 0 0 0,0 0 1 0 0,0 0-1 0 0,0 0 0 0 0,0-1 0 0 0,-1 1 0 0 0,1-1 0 0 0,-1 1 0 0 0,1-1 1 0 0,1-5-1 0 0,-2 6-9 0 0,0 1-1 0 0,0-1 1 0 0,0 0 0 0 0,0 0-1 0 0,1 1 1 0 0,-1-1 0 0 0,0 1-1 0 0,1-1 1 0 0,2-1 0 0 0,5-7 69 0 0,-5 6-61 0 0,0 0 1 0 0,0 1-1 0 0,0-1 0 0 0,0 1 1 0 0,1 0-1 0 0,5-3 0 0 0,16-13-5 0 0,2 0 3 0 0,2-4 0 0 0,-24 19 0 0 0,0 0 0 0 0,-1-1 0 0 0,1 1 0 0 0,8-10 0 0 0,37-38 0 0 0,-29 26 0 0 0,8-8 0 0 0,-10 11 74 0 0,0-2 36 0 0,3-1-110 0 0,-20 22 11 0 0,1 1 0 0 0,-1-1-1 0 0,0 0 1 0 0,0 0 0 0 0,4-8-1 0 0,-4 6-8 0 0,0 1 0 0 0,1 0 1 0 0,-1 0-1 0 0,9-9 0 0 0,8-6 54 0 0,-17 15-46 0 0,1 1 0 0 0,0 0 0 0 0,0 0 0 0 0,8-6 1 0 0,9-12-1 0 0,-18 19-10 0 0,1-1 0 0 0,0 0 0 0 0,-1 1 0 0 0,3-6 0 0 0,11-11 0 0 0,2-4 0 0 0,-7 9 0 0 0,-5 7 0 0 0,-1 0 0 0 0,7-14 0 0 0,-7 12 0 0 0,-4 4 0 0 0,1 1 0 0 0,0 0 0 0 0,1 0 0 0 0,-1 0 0 0 0,6-6 0 0 0,-7 9 0 0 0,-1 0 0 0 0,1 0 0 0 0,-1-1 0 0 0,0 1 0 0 0,0 0 0 0 0,2-6 0 0 0,12-23 0 0 0,-1 3 0 0 0,10-21 0 0 0,-16 39 0 0 0,3-7 0 0 0,2-5 0 0 0,-2 4 67 0 0,-5 8-15 0 0,1-1 40 0 0,0-3 2 0 0,-1 2-25 0 0,-1-1-59 0 0,-5 11-6 0 0,0 1 1 0 0,0 0-1 0 0,1 0 1 0 0,-1 0-1 0 0,1-1 1 0 0,-1 1-1 0 0,1 0 1 0 0,-1 0-1 0 0,1 0 1 0 0,-1 0-1 0 0,2-2 1 0 0,4-10 4 0 0,-5 11-3 0 0,-1 1 1 0 0,0 0 0 0 0,1-1 0 0 0,-1 1 0 0 0,1 0-1 0 0,0 0 1 0 0,-1 0 0 0 0,1-1 0 0 0,0 1 0 0 0,0 0-1 0 0,1-1 1 0 0,-2 1 0 0 0,1 0 0 0 0,0 0 0 0 0,0 0 0 0 0,-1 0 0 0 0,1 0 0 0 0,-1-1 0 0 0,1 1 0 0 0,-1 0 0 0 0,1 0 0 0 0,-1 0 0 0 0,0-3 0 0 0,1 3-4 0 0,-1-1-1 0 0,0 1 1 0 0,1-1 0 0 0,-1 1 0 0 0,1 0 0 0 0,-1-1 0 0 0,1 1-1 0 0,0-1 1 0 0,1-1 0 0 0,3-9-3 0 0,-5 11 0 0 0,0 0 0 0 0,1 0 0 0 0,-1 0 0 0 0,0 0 0 0 0,1 0 0 0 0,-1 0 0 0 0,0 1 0 0 0,1-1 0 0 0,-1 0 0 0 0,1 0 0 0 0,-1 0 0 0 0,2-1 0 0 0,1-1 0 0 0,-1-1 0 0 0,1 0 0 0 0,-1 1 0 0 0,0-1 0 0 0,-1 0 0 0 0,1 0 0 0 0,2-8 0 0 0,1-2 0 0 0,-3 7 0 0 0,-2 6 0 0 0,1-1 0 0 0,-1 0 0 0 0,1 1 0 0 0,0-1 0 0 0,-1 1 0 0 0,1-1 0 0 0,0 1 0 0 0,0-1 0 0 0,2-2 0 0 0,5-8-10 0 0,-8 11 4 0 0,1 0 0 0 0,-1 0 0 0 0,1-1 0 0 0,-1 1-1 0 0,1 0 1 0 0,0 0 0 0 0,-1 0 0 0 0,1 0 0 0 0,0 0 0 0 0,0 1 0 0 0,0-1-1 0 0,0 0 1 0 0,1-1 0 0 0,-1 1 13 0 0,1 0-1 0 0,-1 0 1 0 0,0-1-1 0 0,0 1 1 0 0,1 0-1 0 0,-1-1 0 0 0,0 1 1 0 0,1-3-1 0 0,7-8 8 0 0,11-13-14 0 0,-4-3-1356 0 0,-12 22 1641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2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6335 0 0,'0'0'2200'0'0,"-8"7"330"0"0,-15 1-300 0 0,16-6-1856 0 0,0 1 0 0 0,0 0 0 0 0,1 0 0 0 0,-10 6 0 0 0,10-6-170 0 0,-1 1 1 0 0,1-1 0 0 0,-1 0-1 0 0,-10 3 1 0 0,-11 4 328 0 0,4-1-710 0 0,1 0 0 0 0,-44 9 0 0 0,63-18-440 0 0,1 1 0 0 0,0 0 0 0 0,0-1-1 0 0,0 0 1 0 0,-1 0 0 0 0,-3 0 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2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7511 0 0,'0'0'582'0'0,"5"12"2112"0"0,-24 73 1598 0 0,1-4-3408 0 0,12-60-731 0 0,4-17-130 0 0,1 0 0 0 0,0 0 0 0 0,0-1 1 0 0,0 1-1 0 0,0 5 0 0 0,-2 16-457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5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4687 0 0,'0'1'155'0'0,"1"-1"-1"0"0,-1 0 1 0 0,1 0-1 0 0,-1 0 1 0 0,1 0-1 0 0,-1 0 1 0 0,1 1-1 0 0,-1-1 1 0 0,1 0-1 0 0,-1 0 1 0 0,0 1-1 0 0,1-1 1 0 0,-1 1 154 0 0,1-1-155 0 0,-1 1 1 0 0,0-1-1 0 0,1 0 1 0 0,-1 1-1 0 0,0-1 1 0 0,0 1-1 0 0,1-1 1 0 0,-1 0-1 0 0,0 1 1 0 0,0-1-1 0 0,0 1 1 0 0,0-1-1 0 0,1 2 1 0 0,-1-1 57 0 0,-1 0 0 0 0,1 0 1 0 0,0 0-1 0 0,0 0 0 0 0,-1 0 0 0 0,1 0 0 0 0,0-1 1 0 0,-1 1-1 0 0,1 0 0 0 0,-1 0 0 0 0,1 0 1 0 0,-1 0-1 0 0,0 0 0 0 0,0 1 0 0 0,-16 19 1025 0 0,2 1 0 0 0,-14 25 0 0 0,-4 6-1025 0 0,13-20-447 0 0,15-23-1096 0 0,17-48-12180 0 0,-7 27 12889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5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4343 0 0,'0'0'334'0'0,"-12"13"4812"0"0,8-8-4578 0 0,0 0-1 0 0,1 0 0 0 0,0 0 0 0 0,-4 7 1 0 0,-3 7 211 0 0,-4 4-135 0 0,-8 13 440 0 0,17-29-1427 0 0,1 0-1 0 0,0 0 0 0 0,1 0 1 0 0,-1 0-1 0 0,1 1 1 0 0,-2 10-1 0 0,-1-12-2203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6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7511 0 0,'0'14'875'0'0,"-4"42"2493"0"0,-2 31-1251 0 0,6-80-2588 0 0,1 0 0 0 0,0-1 0 0 0,1 0 0 0 0,3 12-1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0 5695 0 0,'0'1'443'0'0,"1"1"-216"0"0,-1-1-76 0 0,0-1 0 0 0,0 1 0 0 0,0-1 0 0 0,0 1 1 0 0,0-1-1 0 0,-1 1 0 0 0,1-1 0 0 0,0 1 0 0 0,0-1 1 0 0,-1 1-1 0 0,1-1 0 0 0,0 0 0 0 0,-1 1 0 0 0,1-1 0 0 0,-1 1 1 0 0,1-1-1 0 0,0 0 0 0 0,-1 0 0 0 0,1 1 0 0 0,-1-1 1 0 0,1 0-1 0 0,-1 0 0 0 0,1 1 0 0 0,-1-1 0 0 0,0 0 0 0 0,-14 6 1257 0 0,5-2-806 0 0,0 1-1 0 0,0 0 1 0 0,1 0-1 0 0,-12 9 1 0 0,-12 7 262 0 0,13-10-490 0 0,-1-1-1 0 0,-40 14 0 0 0,57-23-50 0 0,2 0-673 0 0,0-1 0 0 0,0 1 0 0 0,-1 0 0 0 0,1-1-1 0 0,0 0 1 0 0,-1 1 0 0 0,-2-1 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0 7631 0 0,'0'0'583'0'0,"-8"12"1284"0"0,-10 2 509 0 0,-32 19 0 0 0,29-20-1841 0 0,-22 16 0 0 0,14-7-506 0 0,14-11-167 0 0,-19 18 1 0 0,34-28 42 0 0,0-1 0 0 0,0 0 1 0 0,0 0-1 0 0,-1 1 1 0 0,1-1-1 0 0,-1 1-472 0 0,1-1 472 0 0,-1 0 1 0 0,1 0-1 0 0,0 1 1 0 0,0-1-1 0 0,-1 0 1 0 0,1 0-1 0 0,0 0 0 0 0,-1 0 1 0 0,1 0-1 0 0,0 0 1 0 0,0 0-1 0 0,-1 0 1 0 0,1 0-1 0 0,0 0 1 0 0,-1 0-1 0 0,1 0 0 0 0,0 0 1 0 0,0 0-1 0 0,-1 0 1 0 0,1 0-1 0 0,0 0 1 0 0,-1 0-1 0 0,1 0 1 0 0,0-1-1 0 0,-1 1 0 0 0,8-28-10821 0 0,-1 20 10248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6335 0 0,'0'0'1140'0'0,"4"18"1536"0"0,-12 64 868 0 0,1-14-2688 0 0,3-43-629 0 0,1 0 0 0 0,0 44 1035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0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8175 0 0,'1'2'119'0'0,"-1"0"-1"0"0,0 0 0 0 0,0 0 0 0 0,0 0 1 0 0,0 0-1 0 0,0 0 0 0 0,-1-1 1 0 0,1 1-1 0 0,-1 0 0 0 0,1 0 0 0 0,-1 0 1 0 0,0-1-1 0 0,1 1 0 0 0,-1 0 0 0 0,0-1 1 0 0,0 1-1 0 0,-2 2 0 0 0,-4 10 1328 0 0,-15 47 1042 0 0,4-17-1903 0 0,18-42-617 0 0,-1 0 0 0 0,0-1 0 0 0,0 1 0 0 0,0-1 0 0 0,0 1 1 0 0,0-1-1 0 0,0 1 0 0 0,0-1 0 0 0,0 1 0 0 0,-2 0 0 0 0,2-1-9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10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 5639 0 0,'0'0'3304'0'0,"-5"10"-824"0"0,-2 15-585 0 0,6-17-1556 0 0,-13 23 391 0 0,13-28-630 0 0,0 0-1 0 0,0-1 1 0 0,0 1 0 0 0,-1-1-1 0 0,1 1 1 0 0,-3 3-1 0 0,-6 10 182 0 0,-13 17-197 0 0,11-17 82 0 0,0-1-227 0 0,-5 6-1232 0 0,5-10-3385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44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9647 0 0,'0'11'891'0'0,"0"1"0"0"0,-1 0 0 0 0,-5 21 0 0 0,-1 13 1104 0 0,-7 105 270 0 0,14-112-2023 0 0,2 1 0 0 0,12 62 0 0 0,-2-24-240 0 0,-11-53 30 0 0,0 1 0 0 0,-2 0 0 0 0,0-1 0 0 0,-10 45 0 0 0,10-66-29 0 0,1-1 1 0 0,-1 0-1 0 0,1 0 0 0 0,0 0 0 0 0,-1 0 0 0 0,1 1 0 0 0,1-1 1 0 0,-1 0-1 0 0,1 5 0 0 0,0-3 29 0 0,20 77-112 0 0,-21-79 81 0 0,1 0 25 0 0,1 1 0 0 0,-1 0 0 0 0,0 0 0 0 0,1-1 0 0 0,0 1 0 0 0,0 0 0 0 0,0-1 0 0 0,3 5 0 0 0,4-3-227 0 0,-8-4 185 0 0,-1-1-1 0 0,1 0 1 0 0,-1 1-1 0 0,1-1 0 0 0,0 0 1 0 0,-1 1-1 0 0,1-1 1 0 0,-1 1-1 0 0,1-1 0 0 0,-1 1 1 0 0,1-1-1 0 0,-1 1 1 0 0,1-1-1 0 0,-1 1 0 0 0,0-1 1 0 0,1 2-1 0 0,10 24 403 0 0,-1 1 0 0 0,12 48 0 0 0,-5-15 27 0 0,-13-45-261 0 0,2 0 0 0 0,11 23 1 0 0,-14-32-161 0 0,0-1 1 0 0,1 1-1 0 0,0-1 0 0 0,0 0 1 0 0,0 0-1 0 0,1 0 1 0 0,-1-1-1 0 0,1 1 1 0 0,6 3-1 0 0,1 2 8 0 0,-12-10 0 0 0,1 0 0 0 0,-1 0 0 0 0,0 0 0 0 0,1 0 0 0 0,-1 0 0 0 0,1 0 0 0 0,-1 0 0 0 0,1 0 0 0 0,-1 0 0 0 0,0 0 0 0 0,1 0 0 0 0,-1 0 0 0 0,1 0 0 0 0,-1 0 0 0 0,0 0 0 0 0,1 0 0 0 0,-1 0 0 0 0,1-1 0 0 0,-1 1 0 0 0,0 0 0 0 0,1 0 0 0 0,-1 0 0 0 0,0-1 0 0 0,1 1 0 0 0,-1 0 0 0 0,0-1 0 0 0,1 1 0 0 0,-1 0 0 0 0,0 0 0 0 0,1-1 0 0 0,-1 1 0 0 0,0-1 0 0 0,0 1 0 0 0,0 0 0 0 0,1-1 0 0 0,-1 1 0 0 0,0-1 0 0 0,0 0 0 0 0,1-2-18 0 0,1-1-1 0 0,-1 1 0 0 0,-1-1 1 0 0,1 0-1 0 0,-1 1 0 0 0,1-1 1 0 0,-1 0-1 0 0,0 0 0 0 0,-1-5 1 0 0,1-14-204 0 0,1 20 212 0 0,-1 0 4 0 0,1 0 1 0 0,-1 0-1 0 0,0 0 0 0 0,0 0 0 0 0,0 0 0 0 0,-1 0 0 0 0,1 0 1 0 0,-1 0-1 0 0,0 0 0 0 0,1 0 0 0 0,-3-3 0 0 0,14 38 406 0 0,-8-19-264 0 0,2 0 1 0 0,0-1-1 0 0,9 18 1 0 0,8 16 178 0 0,-18-37-310 0 0,0 1 1 0 0,0-1-1 0 0,1 0 1 0 0,0-1-1 0 0,1 1 0 0 0,0-1 1 0 0,8 9-1 0 0,-13-16-5 0 0,-1 0-1 0 0,1-1 0 0 0,0 1 1 0 0,-1 0-1 0 0,1-1 1 0 0,0 1-1 0 0,-1-1 0 0 0,1 1 1 0 0,0-1-1 0 0,0 1 1 0 0,-1-1-1 0 0,1 1 1 0 0,0-1-1 0 0,0 0 0 0 0,0 0 1 0 0,-1 1-1 0 0,1-1 1 0 0,0 0-1 0 0,0 0 0 0 0,0 0 1 0 0,0 0-1 0 0,0 0 1 0 0,0 0-1 0 0,0 0 0 0 0,-1 0 1 0 0,1 0-1 0 0,0 0 1 0 0,0 0-1 0 0,0-1 0 0 0,0 1 1 0 0,-1 0-1 0 0,1-1 1 0 0,0 1-1 0 0,0-1 1 0 0,0 1-1 0 0,-1-1 0 0 0,1 1 1 0 0,0-1-1 0 0,-1 1 1 0 0,1-1-1 0 0,0 0 0 0 0,-1 1 1 0 0,1-1-1 0 0,-1 0 1 0 0,1 1-1 0 0,-1-1 0 0 0,1 0 1 0 0,-1 0-1 0 0,1-1 1 0 0,1-3-76 0 0,0 0 0 0 0,0 0 0 0 0,0 0 1 0 0,-1-1-1 0 0,0 1 0 0 0,1-9 0 0 0,1-18-321 0 0,1-32-1060 0 0,-4 80 1757 0 0,1 0 1 0 0,1 0 0 0 0,0-1 0 0 0,0 1 0 0 0,2 0 0 0 0,0-1-1 0 0,8 18 1 0 0,-12-32-300 0 0,0 0 0 0 0,1 1 0 0 0,-1-1 0 0 0,1 0 0 0 0,0 0 0 0 0,-1 0 0 0 0,1-1 0 0 0,0 1 0 0 0,0 0 0 0 0,0 0 0 0 0,0 0 0 0 0,-1 0 0 0 0,1-1 0 0 0,0 1 0 0 0,0 0 0 0 0,0-1 0 0 0,2 1 0 0 0,-2-1-2 0 0,-1 1 0 0 0,1-1 0 0 0,0 0 0 0 0,0 0 0 0 0,0 0 1 0 0,0-1-1 0 0,-1 1 0 0 0,1 0 0 0 0,0 0 0 0 0,0 0 0 0 0,-1 0 0 0 0,1-1 0 0 0,0 1 0 0 0,0 0 0 0 0,-1-1 0 0 0,1 1 0 0 0,0-1 0 0 0,-1 1 0 0 0,2-1 0 0 0,3-4-35 0 0,-1 0 0 0 0,0 0-1 0 0,0 0 1 0 0,0 0 0 0 0,4-7-1 0 0,1-2-177 0 0,-1 2 48 0 0,-7 10 140 0 0,0 0 1 0 0,1 0-1 0 0,-1 0 0 0 0,1 0 1 0 0,0 0-1 0 0,-1 0 1 0 0,1 0-1 0 0,0 1 0 0 0,0-1 1 0 0,0 0-1 0 0,4-1 1 0 0,-6 3-53 0 0,14 4-54 0 0,-9 8 314 0 0,-1-1 0 0 0,0 1-1 0 0,-1-1 1 0 0,0 1 0 0 0,3 24 0 0 0,4 18 61 0 0,-3-17-95 0 0,-6-26-102 0 0,1-1 1 0 0,0 0 0 0 0,6 15-1 0 0,-4-19-46 0 0,-4-5-1 0 0,0-1-1 0 0,0 0 0 0 0,0 0 1 0 0,0 0-1 0 0,0 1 1 0 0,1-1-1 0 0,-1 0 1 0 0,0 0-1 0 0,0 0 1 0 0,0 0-1 0 0,0 1 0 0 0,1-1 1 0 0,-1 0-1 0 0,0 0 1 0 0,0 0-1 0 0,0 0 1 0 0,1 0-1 0 0,-1 0 1 0 0,0 0-1 0 0,0 0 0 0 0,0 0 1 0 0,1 1-1 0 0,-1-1 1 0 0,0 0-1 0 0,0 0 1 0 0,0 0-1 0 0,1 0 0 0 0,-1 0 1 0 0,0 0-1 0 0,0 0 1 0 0,1-1-1 0 0,-1 1 1 0 0,0 0-1 0 0,0 0 1 0 0,0 0-1 0 0,1 0 0 0 0,-1 0 1 0 0,0 0-1 0 0,0 0 1 0 0,0 0-1 0 0,1 0 1 0 0,-1-1-1 0 0,0 1 1 0 0,0 0-1 0 0,0 0 0 0 0,0 0 1 0 0,1 0-1 0 0,-1-1 1 0 0,0 1-1 0 0,4-7-136 0 0,2-13-110 0 0,0 0 0 0 0,-2-1 0 0 0,4-40 0 0 0,1 15 24 0 0,-9 44 199 0 0,1 0 1 0 0,-1 0-1 0 0,0 1 0 0 0,1-1 1 0 0,-1 0-1 0 0,1 0 0 0 0,0 0 0 0 0,1-3 1 0 0,-2 5 23 0 0,0 0 1 0 0,0 0-1 0 0,0 0 0 0 0,0 0 1 0 0,0 1-1 0 0,0-1 1 0 0,0 0-1 0 0,0 0 1 0 0,0 0-1 0 0,0 0 1 0 0,0 0-1 0 0,0 0 1 0 0,0 0-1 0 0,0 0 1 0 0,0 0-1 0 0,0 0 1 0 0,0 0-1 0 0,0 0 1 0 0,0 0-1 0 0,0 0 1 0 0,0 0-1 0 0,0 0 0 0 0,0 0 1 0 0,1 0-1 0 0,-1 0 1 0 0,0 0-1 0 0,0 0 1 0 0,0 0-1 0 0,0 0 1 0 0,0 0-1 0 0,0 0 1 0 0,0 0-1 0 0,0 0 1 0 0,0 0-1 0 0,0 0 1 0 0,0 0-1 0 0,0 0 1 0 0,0 0-1 0 0,0 0 0 0 0,0 0 1 0 0,0 0-1 0 0,0 0 1 0 0,0 0-1 0 0,1 0 1 0 0,-1 0-1 0 0,0 0 1 0 0,0 0-1 0 0,0 0 1 0 0,0 0-1 0 0,0 0 1 0 0,0 0-1 0 0,0 0 1 0 0,0 0-1 0 0,0 0 1 0 0,0 0-1 0 0,0 0 1 0 0,0 0-1 0 0,0 0 0 0 0,0 0 1 0 0,0 0-1 0 0,0 0 1 0 0,0 0-1 0 0,0 0 1 0 0,0-1-1 0 0,-1 14 162 0 0,-1 1 86 0 0,1 0 1 0 0,1 25-1 0 0,0-1 187 0 0,1 27 102 0 0,4-16-378 0 0,-5-48-161 0 0,0 0 0 0 0,0 1 1 0 0,0-1-1 0 0,0 0 1 0 0,0 0-1 0 0,0 0 1 0 0,1 0-1 0 0,-1 0 1 0 0,1 1-1 0 0,-1-1 0 0 0,1 0 1 0 0,0 1-1 0 0,3-2-149 0 0,0-9-45 0 0,-3 4 127 0 0,0 0 1 0 0,0-1 0 0 0,-1 1-1 0 0,0 0 1 0 0,0-10 0 0 0,-1 9 58 0 0,1 0 0 0 0,1-1 0 0 0,0-8 0 0 0,1 0 9 0 0,-2 14-28 0 0,0-1-1 0 0,0 0 1 0 0,0 1 0 0 0,0-1-1 0 0,0 0 1 0 0,1 1-1 0 0,-1-1 1 0 0,1 0-1 0 0,-1 1 1 0 0,1-1-1 0 0,0 1 1 0 0,-1-1-1 0 0,2-1 1 0 0,-1 2-89 0 0,3 66 245 0 0,-3-53-21 0 0,4 59 984 0 0,-5-69-1030 0 0,3 37 151 0 0,-3-37-201 0 0,0 0 0 0 0,0 0 1 0 0,1-1-1 0 0,-1 1 1 0 0,0 0-1 0 0,1-1 0 0 0,0 1 1 0 0,-1 0-1 0 0,1-1 0 0 0,0 1 1 0 0,0 0-1 0 0,0-1 1 0 0,0 0-1 0 0,0 1 0 0 0,0-1 1 0 0,0 1-1 0 0,1-1 0 0 0,1 2 1 0 0,-2-3-78 0 0,16-8-303 0 0,-15 6 371 0 0,-1 1 0 0 0,0-1-1 0 0,1 0 1 0 0,-1 1 0 0 0,0-1 0 0 0,0 0 0 0 0,0 0-1 0 0,0 0 1 0 0,0 1 0 0 0,-1-1 0 0 0,2-3-1 0 0,4-26-85 0 0,-4 20 15 0 0,6-40-229 0 0,-6 29 160 0 0,2 1 0 0 0,10-36 0 0 0,-8 74 327 0 0,7 60 397 0 0,-9-42-278 0 0,15 48 1 0 0,-17-76-306 0 0,9 22-9 0 0,-10-32-55 0 0,0 0-1 0 0,-1-1 0 0 0,0 1 0 0 0,0 0 0 0 0,0 0 0 0 0,0-1 0 0 0,0 1 0 0 0,-1-5 0 0 0,0 1-42 0 0,-6-102-630 0 0,7 108 659 0 0,-3 10 130 0 0,0 1 132 0 0,0 0-1 0 0,1 0 0 0 0,1-1 0 0 0,-1 1 0 0 0,1 15 1 0 0,-1 1 125 0 0,-2 11-198 0 0,4-37-115 0 0,0 0 1 0 0,0 0-1 0 0,0 0 0 0 0,0 0 0 0 0,0 0 1 0 0,0 0-1 0 0,0 0 0 0 0,0 0 0 0 0,0 0 0 0 0,1-1 1 0 0,-1 1-1 0 0,0 0 0 0 0,0 0 0 0 0,0 0 1 0 0,0 0-1 0 0,0 0 0 0 0,0 0 0 0 0,0 0 1 0 0,1 0-1 0 0,-1 0 0 0 0,0 0 0 0 0,0 0 1 0 0,0 0-1 0 0,0 0 0 0 0,0 0 0 0 0,0 0 0 0 0,0 0 1 0 0,0 0-1 0 0,1 1 0 0 0,-1-1 0 0 0,0 0 1 0 0,0 0-1 0 0,0 0 0 0 0,0 0 0 0 0,0 0 1 0 0,0 0-1 0 0,0 0 0 0 0,0 0 0 0 0,0 0 0 0 0,0 0 1 0 0,1 0-1 0 0,-1 0 0 0 0,0 1 0 0 0,0-1 1 0 0,0 0-1 0 0,0 0 0 0 0,0 0 0 0 0,0 0 1 0 0,0 0-1 0 0,0 0 0 0 0,0 0 0 0 0,0 0 0 0 0,0 1 1 0 0,6-9-177 0 0,5-20-123 0 0,-1 0-1 0 0,7-33 0 0 0,-2 4-186 0 0,-12 50-63 0 0,2-10 43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1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7223 0 0,'0'0'555'0'0,"3"8"637"0"0,0 8-115 0 0,-1 0-1 0 0,0 0 1 0 0,-2 17-1 0 0,4 28-139 0 0,-3-47-802 0 0,3 13 140 0 0,-1-15-127 0 0,4 5-8 0 0,-4-10 76 0 0,-2-6-388 0 0,-1 0 1 0 0,1 0-1 0 0,-1 0 1 0 0,0 0-1 0 0,1 0 1 0 0,-1 0-1 0 0,1-1 1 0 0,0 1-1 0 0,-1 0 0 0 0,1 0 1 0 0,0-1-1 0 0,0 1 1 0 0,-1 0-1 0 0,1-1 1 0 0,0 1-1 0 0,0 0 1 0 0,0-1-1 0 0,0 1 1 0 0,0-1-1 0 0,-1 0 1 0 0,1 1-1 0 0,0-1 0 0 0,0 0 1 0 0,0 1-1 0 0,0-1 1 0 0,0 0-1 0 0,0 0 1 0 0,1 0-1 0 0,-1 0 1 0 0,0 0-1 0 0,0 0 1 0 0,1 0-1 0 0,-1-1-30 0 0,0 1-1 0 0,-1 0 1 0 0,1-1-1 0 0,-1 1 1 0 0,1 0 0 0 0,-1-1-1 0 0,1 1 1 0 0,-1-1-1 0 0,1 1 1 0 0,-1 0 0 0 0,1-1-1 0 0,-1 1 1 0 0,1-1-1 0 0,-1 0 1 0 0,0 1 0 0 0,1-1-1 0 0,-1 1 1 0 0,0-1-1 0 0,1 0 1 0 0,-1 1 0 0 0,0-1-1 0 0,0 0 1 0 0,0 1-1 0 0,0-1 1 0 0,1 0 0 0 0,-1 1-1 0 0,0-1 1 0 0,0 0-1 0 0,0 1 1 0 0,0-1 0 0 0,-1 0-1 0 0,1 1 1 0 0,0-2-1 0 0,1-6-1470 0 0,2 0 1209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11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 5383 0 0,'1'6'3905'0'0,"-1"-6"-3810"0"0,-9 12 2241 0 0,-12 8 359 0 0,-36 22-448 0 0,43-33-1975 0 0,1-1 1 0 0,-20 9-1 0 0,1 0-23 0 0,32-17-419 0 0,-25 13 274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12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 6271 0 0,'-6'11'6161'0'0,"5"-10"-5867"0"0,-20 19 1276 0 0,11-10-575 0 0,-3 3-804 0 0,-2-1 0 0 0,1-1 0 0 0,-2 0 0 0 0,0 0 0 0 0,0-2-1 0 0,-27 12 1 0 0,34-19-1481 0 0,19-38-13608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12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4231 0 0,'0'0'326'0'0,"9"14"4916"0"0,-7-8-4416 0 0,-1 0 0 0 0,-1 0 0 0 0,1 0-1 0 0,-1 0 1 0 0,0 11 0 0 0,-1 4-367 0 0,4 36 1 0 0,-2-36-333 0 0,-1 36 0 0 0,-1-8-92 0 0,-2-66-7170 0 0,4 12 5265 0 0,-1-18-3580 0 0,2 7 4494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3:13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0 5383 0 0,'-1'1'277'0'0,"1"0"-1"0"0,-1 0 0 0 0,1 0 0 0 0,-1 0 0 0 0,1 0 1 0 0,-1 0-1 0 0,1-1 0 0 0,-1 1 0 0 0,0 0 0 0 0,1-1 1 0 0,-1 1-1 0 0,0 0 0 0 0,0-1 0 0 0,1 1 0 0 0,-1-1 1 0 0,0 1-1 0 0,0-1 0 0 0,0 1 0 0 0,-1-1 0 0 0,-24 15 1639 0 0,25-14-1844 0 0,0 0 1 0 0,0-1-1 0 0,0 1 0 0 0,0 0 0 0 0,0 0 1 0 0,0-1-1 0 0,1 1 0 0 0,-1 0 0 0 0,0 0 1 0 0,0 0-1 0 0,0 1 0 0 0,-8 8 427 0 0,3-2-183 0 0,6-8-304 0 0,0 1-1 0 0,-1-1 0 0 0,1 1 1 0 0,0 0-1 0 0,-1-1 0 0 0,1 1 1 0 0,0-1-1 0 0,-1 1 0 0 0,1-1 0 0 0,-1 1 1 0 0,1-1-1 0 0,-1 0 0 0 0,1 1 1 0 0,-1-1-1 0 0,0 1 0 0 0,0-1-11 0 0,0 1 1 0 0,1-1-1 0 0,-1 1 0 0 0,0-1 0 0 0,1 1 0 0 0,-1 0 0 0 0,1-1 0 0 0,-1 1 1 0 0,1-1-1 0 0,0 1 0 0 0,-1 0 0 0 0,1-1 0 0 0,0 1 0 0 0,-1 0 0 0 0,1-1 1 0 0,0 1-1 0 0,0 0 0 0 0,-1 0 0 0 0,1 1 0 0 0,-4 7-3591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4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264 233 8231 0 0,'0'0'1347'0'0,"-11"-20"1998"0"0,10 18-3062 0 0,-1 0-1 0 0,1 0 0 0 0,-1 0 0 0 0,0 0 1 0 0,0 0-1 0 0,0 0 0 0 0,0 1 1 0 0,-3-3-1 0 0,-5-5 229 0 0,9 8-435 0 0,0 0-1 0 0,-1-1 0 0 0,1 1 1 0 0,0 0-1 0 0,-1 0 1 0 0,1 0-1 0 0,-1 0 0 0 0,1 0 1 0 0,-1 0-1 0 0,-1 0 1 0 0,1 0-48 0 0,0 0 1 0 0,1 0-1 0 0,-1 0 1 0 0,1 0-1 0 0,0 0 1 0 0,-1-1 0 0 0,1 1-1 0 0,0 0 1 0 0,0-1-1 0 0,0 1 1 0 0,-1-3-1 0 0,1 2-7 0 0,0 1 0 0 0,0-1-1 0 0,0 1 1 0 0,-1 0-1 0 0,1-1 1 0 0,0 1 0 0 0,0 0-1 0 0,-1 0 1 0 0,1 0-1 0 0,-1-1 1 0 0,1 1 0 0 0,-3 0-1 0 0,-18-6 213 0 0,15 5-144 0 0,0 0 1 0 0,0-1 0 0 0,0 0-1 0 0,0 0 1 0 0,-12-7 0 0 0,-12-24 238 0 0,14 16-275 0 0,-12-14-42 0 0,29 31-9 0 0,-1 1 0 0 0,1 0 0 0 0,0 0 0 0 0,0 0 0 0 0,-1 0 1 0 0,1-1-1 0 0,0 1 0 0 0,0 0 0 0 0,0 0 0 0 0,0-1 0 0 0,-1 1 0 0 0,1 0 0 0 0,0 0 0 0 0,0-1 1 0 0,0 1-1 0 0,0 0 0 0 0,0 0 0 0 0,0-1 0 0 0,0 1 0 0 0,0 0 0 0 0,0-1 0 0 0,0 1 0 0 0,0-1 1 0 0,-1 1-9 0 0,1-1 1 0 0,0 0 0 0 0,0 1 0 0 0,0-1-1 0 0,0 0 1 0 0,-1 1 0 0 0,1-1 0 0 0,0 0-1 0 0,-1 1 1 0 0,1-1 0 0 0,0 1 0 0 0,-1-1-1 0 0,1 1 1 0 0,-1-1 0 0 0,1 1 0 0 0,-1-1 0 0 0,1 1-1 0 0,-1-1 1 0 0,1 1 0 0 0,-1-1 0 0 0,1 1-1 0 0,-1 0 1 0 0,0-1 0 0 0,1 1 0 0 0,-1 0-1 0 0,0 0 1 0 0,0-1 0 0 0,1 1-76 0 0,-1-2 59 0 0,6 0-70 0 0,-1 3 83 0 0,0 0 0 0 0,-1-1 0 0 0,1 2 0 0 0,0-1 0 0 0,-1 0-1 0 0,6 4 1 0 0,61 36-108 0 0,-37-27 76 0 0,-27-11 34 0 0,0-1 1 0 0,0 0-1 0 0,0 1 0 0 0,10 7 0 0 0,-3 0 98 0 0,18 19 0 0 0,-5-9-81 0 0,-7-5-1635 0 0,-18-14 1258 0 0,-1-1 269 0 0,0 0-1 0 0,0 0 1 0 0,1 0-1 0 0,-1 1 1 0 0,0-1-1 0 0,0 0 1 0 0,0 0-1 0 0,0 0 1 0 0,0 0-1 0 0,1 0 1 0 0,-1 1-1 0 0,0-1 1 0 0,0 0-1 0 0,0 0 1 0 0,0 0-1 0 0,0 1 1 0 0,0-1-1 0 0,0 0 1 0 0,0 0-1 0 0,0 0 1 0 0,0 0-1 0 0,0 1 1 0 0,0-1-1 0 0,0 0 1 0 0,0 0-1 0 0,0 0 1 0 0,0 1-1 0 0,0-1 1 0 0,0 0-1 0 0,0 0 1 0 0,0 0-1 0 0,0 1 1 0 0,0-1-1 0 0,0 0 1 0 0,0 0-1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7167 0 0,'0'0'5415'0'0,"12"-25"-3446"0"0,-5 21-1559 0 0,-7 4-388 0 0,0 0 0 0 0,0 0 0 0 0,1 0-1 0 0,-1 0 1 0 0,0 0 0 0 0,0 0 0 0 0,1 0 0 0 0,-1 0 0 0 0,0 0 0 0 0,0 0 0 0 0,1 0 0 0 0,-1-1 0 0 0,0 1 0 0 0,0 0-1 0 0,0 0 1 0 0,1 0 0 0 0,-1 0 0 0 0,0 0 0 0 0,0-1 0 0 0,0 1 0 0 0,0 0 0 0 0,1 0 0 0 0,-1 0 0 0 0,0-1 0 0 0,0 1-1 0 0,0 0 1 0 0,0 0 0 0 0,0 0 0 0 0,0-1 0 0 0,1 1 0 0 0,-1 0 0 0 0,0 0 0 0 0,0-1 0 0 0,0 1 0 0 0,0 0 0 0 0,0 0-1 0 0,0-1 1 0 0,0 1 0 0 0,8-16 464 0 0,0 8-446 0 0,6-4 89 0 0,4-4 123 0 0,-15 14-204 0 0,0-1 1 0 0,-1 1-1 0 0,1-1 0 0 0,-1 1 1 0 0,3-4-1 0 0,10-10 163 0 0,-4 6-188 0 0,-9 8-10 0 0,0 0 1 0 0,1 0-1 0 0,-1 0 1 0 0,0 0-1 0 0,1 0 1 0 0,0 1-1 0 0,-1-1 1 0 0,5-1-1 0 0,41-14 435 0 0,-42 13-383 0 0,1 1 0 0 0,-1-2 0 0 0,0 1 0 0 0,10-9 0 0 0,-10 7-59 0 0,0 1-1 0 0,1 0 1 0 0,-1 0 0 0 0,1 1-1 0 0,15-7 1 0 0,-21 10-6 0 0,0 0 0 0 0,1 1 0 0 0,-1-1 0 0 0,0 1 0 0 0,1 0 1 0 0,-1-1-1 0 0,1 1 0 0 0,-1 0 0 0 0,1 0 0 0 0,-1 0 0 0 0,1 0 0 0 0,-1 0 0 0 0,1 0 0 0 0,1 1 0 0 0,2 0 9 0 0,0-1-1 0 0,0 0 1 0 0,0 1 0 0 0,0-2-1 0 0,0 1 1 0 0,6-1-1 0 0,-10 0 212 0 0,-2 2-166 0 0,0 5-43 0 0,-1-3-12 0 0,-5 6 1 0 0,-18 10 64 0 0,-36 30 3 0 0,46-35 103 0 0,-31 21-1 0 0,32-25-58 0 0,0 1-1 0 0,0 0 1 0 0,-19 21-1 0 0,27-25-112 0 0,0-1-1 0 0,-1 0 1 0 0,0-1-1 0 0,0 1 1 0 0,0-1-1 0 0,-1 0 1 0 0,0-1-1 0 0,-8 4 1 0 0,15-8-106 0 0,0 3 1249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4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338 412 5695 0 0,'3'-3'4753'0'0,"3"-10"-2315"0"0,1-1-1559 0 0,0-8-126 0 0,1 6-138 0 0,3 0-213 0 0,-10 15-360 0 0,0-1-1 0 0,-1 1 1 0 0,1 0-1 0 0,0-1 1 0 0,-1 1-1 0 0,1-1 1 0 0,-1 1-1 0 0,1 0 1 0 0,-1-1-1 0 0,0 0 1 0 0,1-2-1 0 0,4-14 193 0 0,-5 16-207 0 0,0 0 1 0 0,0 0-1 0 0,0 0 0 0 0,0 0 0 0 0,0 0 0 0 0,0-1 0 0 0,-1-2 0 0 0,0-10 187 0 0,0-13-73 0 0,0 16-145 0 0,0 11 12 0 0,1 0-1 0 0,0 0 1 0 0,-1 1 0 0 0,1-1 0 0 0,0 0-1 0 0,0 0 1 0 0,0 0 0 0 0,0 0-1 0 0,0 0 1 0 0,0 0 0 0 0,0 0 0 0 0,0-1-1 0 0,3-21 281 0 0,2 2-288 0 0,-2 1 0 0 0,-2 18 0 0 0,-1-1 0 0 0,1 1 0 0 0,-1 0 0 0 0,1 0 0 0 0,-1 0 0 0 0,0-1 0 0 0,0 1 0 0 0,0 0 0 0 0,0-3 0 0 0,-1 3 0 0 0,1-1 0 0 0,0 1 0 0 0,0 0 0 0 0,0 0 0 0 0,0-1 0 0 0,1 1 0 0 0,-1 0 0 0 0,0 0 0 0 0,2-3 0 0 0,1-17 0 0 0,-3 21 0 0 0,1 0 0 0 0,-1 0 0 0 0,1-1 0 0 0,-1 1 0 0 0,0 0 0 0 0,0 0 0 0 0,0-1 0 0 0,1 1 0 0 0,-1 0 0 0 0,-1 0 0 0 0,1-1 0 0 0,0 1 0 0 0,0 0 0 0 0,0-1 0 0 0,-1 1 0 0 0,1 0 0 0 0,0 0 0 0 0,-1 0 0 0 0,1 0 0 0 0,-1-1 0 0 0,-1-1 0 0 0,3-5 0 0 0,0 7 0 0 0,-1 0 0 0 0,1 0 0 0 0,-1-1 0 0 0,0 1 0 0 0,1 0 0 0 0,-1-1 0 0 0,0 1 0 0 0,0 0 0 0 0,0-1 0 0 0,0 1 0 0 0,0 0 0 0 0,0-1 0 0 0,0 1 0 0 0,-1 0 0 0 0,0-3 0 0 0,0 1-16 0 0,0 3-48 0 0,-2-1 48 0 0,-1 0 1791 0 0,0 1-1978 0 0,0 1 0 0 0,0 0 1 0 0,0 1-1 0 0,0-1 0 0 0,0 1 1 0 0,0-1-1 0 0,-7 6 0 0 0,-5 0 138 0 0,7-1 291 0 0,-1-1-1 0 0,-16 13 1 0 0,14-9 10 0 0,0-1-1 0 0,-16 8 1 0 0,13-8-224 0 0,9-6-1 0 0,0 0-1 0 0,1 1 1 0 0,0 0-1 0 0,0 0 1 0 0,0 0-1 0 0,0 1 1 0 0,0-1 0 0 0,1 1-1 0 0,0 0 1 0 0,-6 7-1 0 0,-6 4-10 0 0,13-13 0 0 0,1 0 0 0 0,0 0 0 0 0,0 0 0 0 0,0 0 0 0 0,0 0 0 0 0,0 0 0 0 0,-3 5 0 0 0,-12 13 0 0 0,10-10 0 0 0,-1 2 0 0 0,-10 15 0 0 0,13-15 0 0 0,-1 1 0 0 0,0-1 0 0 0,-15 21 0 0 0,18-28 0 0 0,1 0 0 0 0,-1 0 0 0 0,1 0 0 0 0,0 0 0 0 0,1 0 0 0 0,-1 0 0 0 0,1 1 0 0 0,-1 9 0 0 0,-4 16 0 0 0,0-6 0 0 0,-5 36 0 0 0,9-48 0 0 0,2-4-2714 0 0,0-9 2661 0 0,0 0 0 0 0,0 0 1 0 0,0 0-1 0 0,0 0 1 0 0,0 0-1 0 0,0 1 0 0 0,0-1 1 0 0,0 0-1 0 0,0 0 1 0 0,0 0-1 0 0,0 0 0 0 0,0 0 1 0 0,0 0-1 0 0,0 0 0 0 0,0 0 1 0 0,0 0-1 0 0,0 1 1 0 0,0-1-1 0 0,0 0 0 0 0,0 0 1 0 0,0 0-1 0 0,0 0 1 0 0,0 0-1 0 0,0 0 0 0 0,0 0 1 0 0,1 0-1 0 0,-1 0 1 0 0,0 0-1 0 0,0 0 0 0 0,0 0 1 0 0,0 0-1 0 0,0 0 0 0 0,0 0 1 0 0,0 0-1 0 0,0 0 1 0 0,0 0-1 0 0,0 0 0 0 0,1 0 1 0 0,-1 0-1 0 0,0 0 1 0 0,0 0-1 0 0,0 0 0 0 0,0 0 1 0 0,0 0-1 0 0,0 0 1 0 0,0 0-1 0 0,0 0 0 0 0,0 0 1 0 0,1 0-1 0 0,-1 0 1 0 0,0 0-1 0 0,0 0 0 0 0,0 0 1 0 0,0 0-1 0 0,0 0 0 0 0,0 0 1 0 0,0 0-1 0 0,0 0 1 0 0,0 0-1 0 0,0 0 0 0 0,0 0 1 0 0,0 0-1 0 0,0-1 1 0 0,1 1-1 0 0,-1 0 0 0 0,0 0 1 0 0,0 0-1 0 0,0 0 1 0 0,0 0-1 0 0,0-1-569 0 0,1 0-1 0 0,0 0 1 0 0,-1 0-1 0 0,1 0 1 0 0,-1 0-1 0 0,1 0 1 0 0,-1 0 0 0 0,0 0-1 0 0,1 0 1 0 0,-1 0-1 0 0,0-2 1 0 0,3-6-2724 0 0,0 2 2358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4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14 559 6735 0 0,'0'0'1210'0'0,"0"16"-316"0"0,0-13-894 0 0,-2-1 30 0 0,2-1 128 0 0,-8-1 3324 0 0,6-14-2576 0 0,1 12-867 0 0,1 0 1 0 0,-1 0-1 0 0,1 0 1 0 0,0 0-1 0 0,0 0 1 0 0,0 0 0 0 0,0 0-1 0 0,0 0 1 0 0,1 0-1 0 0,0-3 1 0 0,-1-16 215 0 0,0 5 127 0 0,1-13 342 0 0,-1 24-603 0 0,0 0 0 0 0,0 0 1 0 0,0 0-1 0 0,1 0 0 0 0,-1 0 0 0 0,1 0 0 0 0,3-9 1 0 0,0-10 91 0 0,-3 12-51 0 0,-1 11-156 0 0,0 0 0 0 0,0 0 0 0 0,0 0 1 0 0,0 0-1 0 0,1 0 0 0 0,-1-1 0 0 0,0 1 0 0 0,0 0 0 0 0,1 0 0 0 0,-1 0 0 0 0,1-1 0 0 0,1-1-2 0 0,-1 0 0 0 0,0 0 1 0 0,0 0-1 0 0,0 0 0 0 0,-1 0 0 0 0,1-4 1 0 0,5-17 47 0 0,2 1 76 0 0,1 0 64 0 0,0 2-192 0 0,-1 3 0 0 0,-7 16 7 0 0,-1 0 0 0 0,1 0 0 0 0,0 0 1 0 0,0 0-1 0 0,0 0 0 0 0,0 0 0 0 0,0 0 0 0 0,3-3 0 0 0,2-3-7 0 0,2-2 0 0 0,-8 10 1 0 0,0 0-1 0 0,0 0 1 0 0,1-1 0 0 0,-1 1-1 0 0,0 0 1 0 0,0 0 0 0 0,0 0-1 0 0,0-1 1 0 0,1 1-1 0 0,-1 0 1 0 0,0 0 0 0 0,0-1-1 0 0,0 1 1 0 0,0 0-1 0 0,0 0 1 0 0,0-1 0 0 0,0 1-1 0 0,0 0 1 0 0,0 0 0 0 0,0-1-1 0 0,0 1 1 0 0,0 0-1 0 0,0-1 1 0 0,0 1 0 0 0,0 0-1 0 0,0-1 1 0 0,0 1 1 0 0,0-1-1 0 0,0 1 1 0 0,0 0 0 0 0,0-1 0 0 0,0 1-1 0 0,0 0 1 0 0,0-1 0 0 0,0 1 0 0 0,0 0-1 0 0,0-1 1 0 0,0 1 0 0 0,0 0 0 0 0,1-1-1 0 0,-1 1 1 0 0,0 0 0 0 0,0-1 0 0 0,0 1-1 0 0,0 0 1 0 0,1-1 0 0 0,-1 1 0 0 0,0 0-1 0 0,0 0 1 0 0,0-1 0 0 0,1 1 0 0 0,-1 0-1 0 0,1 0 1 0 0,12-15-9 0 0,-11 12 120 0 0,0 1-1 0 0,0-1 1 0 0,0 1 0 0 0,1 0 0 0 0,3-3 0 0 0,1-1-10 0 0,0 1 0 0 0,11-13 0 0 0,8-6-642 0 0,-15 16 553 0 0,-8 5 3 0 0,0 1 0 0 0,0-1 0 0 0,0 1 0 0 0,0 0 0 0 0,0 0 0 0 0,0 1 0 0 0,0-1 0 0 0,1 0-1 0 0,-1 1 1 0 0,7-2 0 0 0,-2 1 40 0 0,-1-1 0 0 0,1 1 0 0 0,-1-2 0 0 0,1 1 0 0 0,-1-1 0 0 0,0 0 0 0 0,0-1 0 0 0,-1 0-1 0 0,8-6 1 0 0,-11 8 14 0 0,-1 2-61 0 0,-1 0 0 0 0,1 0 0 0 0,-1 1-1 0 0,1-1 1 0 0,-1 0 0 0 0,1 0 0 0 0,-1 1-1 0 0,1-1 1 0 0,0 1 0 0 0,0-1 0 0 0,1 1 0 0 0,2-1 14 0 0,1 0 0 0 0,-1 0 0 0 0,0 0 0 0 0,0-1 0 0 0,0 0 0 0 0,0 0 0 0 0,6-3 0 0 0,-8 4-72 0 0,-2 0-262 0 0,0 0-910 0 0,0 1 1259 0 0,-1 0-1 0 0,0 0 1 0 0,1 0 0 0 0,-1 0 0 0 0,0-1 0 0 0,1 1-1 0 0,-1 0 1 0 0,0 0 0 0 0,1 0 0 0 0,-1 0-1 0 0,0 0 1 0 0,1 0 0 0 0,-1 0 0 0 0,1 0 0 0 0,-1 0-1 0 0,0 0 1 0 0,1 0 0 0 0,-1 1 0 0 0,0-1-1 0 0,1 0 1 0 0,-1 0 0 0 0,0 0 0 0 0,1 0 0 0 0,-1 1-1 0 0,0-1 1 0 0,0 0 0 0 0,1 0 0 0 0,-1 0 0 0 0,0 1-1 0 0,0-1 1 0 0,1 0 0 0 0,-1 0 0 0 0,0 1-1 0 0,0-1 1 0 0,0 0 0 0 0,1 1 0 0 0,-1-1 0 0 0,0 0-1 0 0,0 1 1 0 0,0-1 0 0 0,0 0 0 0 0,0 1 0 0 0,0-1-1 0 0,0 0 1 0 0,1 1 0 0 0,-1-1 0 0 0,0 0-1 0 0,-1 1 1 0 0,1 1-39 0 0,-2 0 0 0 0,6 15 0 0 0,2 32 0 0 0,-1-21 0 0 0,-2 2 0 0 0,-2-13 0 0 0,-1-3 0 0 0,0-11 0 0 0,0-1-1 0 0,0 1 1 0 0,0 0-1 0 0,0 0 1 0 0,-1 0 0 0 0,1 0-1 0 0,-2 4 1 0 0,1-5 4 0 0,0 0 1 0 0,1 1-1 0 0,-1-1 0 0 0,1 0 1 0 0,0 1-1 0 0,-1-1 0 0 0,1 1 1 0 0,0-1-1 0 0,1 0 0 0 0,-1 1 1 0 0,0-1-1 0 0,1 3 1 0 0,0 0 1 0 0,0 1 1 0 0,0-1-1 0 0,-1 0 1 0 0,0 0 0 0 0,0 0-1 0 0,0 0 1 0 0,-1 1 0 0 0,0-1-1 0 0,0 0 1 0 0,-2 6 0 0 0,2-4-6 0 0,-12 25-1 0 0,-7 16-634 0 0,20-47 545 0 0,-1 0 1 0 0,1 0 0 0 0,0 0 0 0 0,-1 0-1 0 0,1-1 1 0 0,-1 1 0 0 0,1 0 0 0 0,-1 0-1 0 0,1 0 1 0 0,-1 0 0 0 0,1-1 0 0 0,-1 1-1 0 0,0 0 1 0 0,1-1 0 0 0,-1 1 0 0 0,0 0-1 0 0,0-1 1 0 0,1 1 0 0 0,-1-1-1 0 0,-2 1 1 0 0,2 0-441 0 0,-9-12-3728 0 0,-10-21-6189 0 0,18 25 9486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4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18 585 6159 0 0,'0'0'2207'0'0,"-8"-23"1378"0"0,3-5-1878 0 0,3 14-974 0 0,1 10-636 0 0,1 0 0 0 0,-1 0-1 0 0,1 0 1 0 0,-1 0-1 0 0,1-1 1 0 0,0 1 0 0 0,1 0-1 0 0,-1 0 1 0 0,1 0-1 0 0,0 0 1 0 0,0 0 0 0 0,1-4-1 0 0,-1 5-36 0 0,0-1 0 0 0,0 1 0 0 0,0-1 0 0 0,-1 0 0 0 0,1 1 0 0 0,-1-1 0 0 0,0-4 0 0 0,0 4-27 0 0,0 0 1 0 0,0 0-1 0 0,1 0 0 0 0,0 0 1 0 0,0-4-1 0 0,10-28 303 0 0,-8 19-160 0 0,4-1-148 0 0,3-2 136 0 0,-7 11-144 0 0,-3 8-16 0 0,0 0 0 0 0,0 1-1 0 0,1-1 1 0 0,-1 0 0 0 0,0 0-1 0 0,0 1 1 0 0,0-1 0 0 0,1 0-1 0 0,-1 1 1 0 0,0-1-1 0 0,1 1 1 0 0,-1-1 0 0 0,1 0-1 0 0,0 0 1 0 0,12-18 113 0 0,-2 4-117 0 0,-6 4 0 0 0,-1 1 0 0 0,12-15 0 0 0,-16 21 1 0 0,0 3 6 0 0,-1 0 0 0 0,1 1 1 0 0,0-1-1 0 0,0 0 0 0 0,0 0 0 0 0,0 0 0 0 0,0 0 0 0 0,0 0 0 0 0,0 0 0 0 0,0 0 0 0 0,0 0 0 0 0,0 0 0 0 0,0 1 0 0 0,1-1 0 0 0,-1 0 0 0 0,0 0 0 0 0,1 0 0 0 0,-1 0 0 0 0,1 1 0 0 0,-1-1 0 0 0,0 0 0 0 0,1 0 0 0 0,0 1 0 0 0,-1-1 0 0 0,1 0 0 0 0,0 1 0 0 0,0-2 0 0 0,21-18 1793 0 0,-8 2-3206 0 0,1 4 1522 0 0,41-22 264 0 0,-30 20-130 0 0,25-15 258 0 0,-43 25-395 0 0,-7 5-95 0 0,0 0 0 0 0,0 0 1 0 0,0 0-1 0 0,1 0 0 0 0,-1 1 1 0 0,0-1-1 0 0,1 0 0 0 0,-1 1 1 0 0,1-1-1 0 0,1 0 0 0 0,-2 1-16 0 0,0 0-1 0 0,-1 0 1 0 0,1-1-1 0 0,0 1 1 0 0,-1 0-1 0 0,1 0 1 0 0,-1 0-1 0 0,1-1 1 0 0,0 1-1 0 0,-1 0 1 0 0,1-1-1 0 0,-1 1 1 0 0,1-1-1 0 0,-1 1 1 0 0,1 0-1 0 0,-1-1 1 0 0,1 1-1 0 0,0-2 1 0 0,-1 1 0 0 0,1 0 0 0 0,0 0 1 0 0,0 0-1 0 0,0 1 1 0 0,0-1-1 0 0,0 0 0 0 0,0 0 1 0 0,0 1-1 0 0,1-1 0 0 0,-1 0 1 0 0,0 1-1 0 0,0-1 0 0 0,0 1 1 0 0,2-1-1 0 0,12-6-2 0 0,-12 5 0 0 0,-2 0 0 0 0,2 0 0 0 0,0 0 11 0 0,-3 2 120 0 0,3 14 25 0 0,-2-12-134 0 0,-2 1-10 0 0,1 0 0 0 0,0-1-1 0 0,0 1 1 0 0,1 0 0 0 0,-1 0 0 0 0,1 0-1 0 0,0 4 1 0 0,0-6-20 0 0,0 1-1 0 0,-1 0 1 0 0,0 0-1 0 0,1 0 0 0 0,-1 0 1 0 0,0 0-1 0 0,0 0 1 0 0,0-1-1 0 0,0 1 1 0 0,-1 3-1 0 0,2 18-7 0 0,-1-20 15 0 0,0-1-1 0 0,0 1 0 0 0,0-1 1 0 0,1 1-1 0 0,-1-1 1 0 0,1 1-1 0 0,-1-1 1 0 0,3 5-1 0 0,-2-5-14 0 0,0 1 0 0 0,-1 0 0 0 0,1 0 0 0 0,0-1 1 0 0,-1 1-1 0 0,0 0 0 0 0,0 4 0 0 0,0 19 173 0 0,0 6-77 0 0,1-16-80 0 0,-1-14 0 0 0,0 0 0 0 0,0 0 0 0 0,1 0 0 0 0,-1 0 0 0 0,0 0 0 0 0,-1 0 0 0 0,0 4 0 0 0,-1 30 11 0 0,2-22 41 0 0,-2 4-40 0 0,0-8 15 0 0,2-9-25 0 0,0 0 0 0 0,0 0 0 0 0,-1 0 0 0 0,1 0 0 0 0,0 1 0 0 0,-1-1 0 0 0,1 0 0 0 0,0 0 0 0 0,-1 0 0 0 0,1 0 0 0 0,-1 0 0 0 0,0 1 0 0 0,-10 18-298 0 0,10-18 173 0 0,-1 0-1 0 0,1-1 1 0 0,0 1 0 0 0,0 0-1 0 0,0 0 1 0 0,0 0-1 0 0,-1 3 1 0 0,-6 12-1610 0 0,5-9 489 0 0,-1 1-497 0 0,-3 9-4083 0 0,-7-18-1412 0 0,14 0 6769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4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41 8431 0 0,'-5'-2'879'0'0,"1"-3"-783"0"0,3 4 267 0 0,1 0-266 0 0,1 0 1 0 0,-1 0 0 0 0,0 1 0 0 0,0-1-1 0 0,0 0 1 0 0,1 1 0 0 0,-1-1-1 0 0,1 0 1 0 0,-1 1 0 0 0,0-1 0 0 0,1 0-1 0 0,-1 1 1 0 0,1-1 0 0 0,-1 1-1 0 0,2-2 1 0 0,3-6-111 0 0,-5 8 11 0 0,0-1 1 0 0,1 1-1 0 0,-1-1 0 0 0,0 1 0 0 0,0 0 0 0 0,0-1 0 0 0,1 1 0 0 0,-1-1 0 0 0,0 1 0 0 0,0 0 1 0 0,1-1-1 0 0,-1 1 0 0 0,0 0 0 0 0,1 0 0 0 0,-1-1 0 0 0,0 1 0 0 0,1 0 0 0 0,-1 0 0 0 0,1-1 0 0 0,-1 1 1 0 0,0 0-1 0 0,1 0 0 0 0,-1 0 0 0 0,1 0 0 0 0,-1-1 0 0 0,0 1 0 0 0,1 0 0 0 0,-1 0 0 0 0,1 0 1 0 0,-1 0-1 0 0,1 0 0 0 0,1 0-11 0 0,0 0 13 0 0,-1-1 10 0 0,0 1 0 0 0,0-1-1 0 0,-1 1 1 0 0,1 0 0 0 0,0-1 0 0 0,0 1 0 0 0,0 0 0 0 0,0 0 0 0 0,-1 0 0 0 0,1 0-1 0 0,0 0 1 0 0,0 0 0 0 0,0 0 0 0 0,0 0 0 0 0,-1 0 0 0 0,1 0 0 0 0,0 0 0 0 0,0 0-1 0 0,1 1 1 0 0,3-2 508 0 0,-5 1-505 0 0,0 0 1 0 0,1 0-1 0 0,-1 0 0 0 0,0 0 1 0 0,0 0-1 0 0,0 0 0 0 0,0-1 1 0 0,0 1-1 0 0,0 0 0 0 0,0 0 1 0 0,0 0-1 0 0,1 0 0 0 0,-1 0 1 0 0,0 0-1 0 0,0 0 0 0 0,0 0 1 0 0,0 0-1 0 0,0 0 0 0 0,0 0 1 0 0,1 0-1 0 0,-1 0 0 0 0,0 0 1 0 0,0 0-1 0 0,0 0 0 0 0,0 0 0 0 0,0 0 1 0 0,0 0-1 0 0,1 0 0 0 0,-1 0 1 0 0,0 0-1 0 0,0 0 0 0 0,0 0 1 0 0,0 0-1 0 0,0 0 0 0 0,0 1 1 0 0,0-1-1 0 0,1 0 0 0 0,-1 0 1 0 0,0 0-1 0 0,0 0 101 0 0,1 1-76 0 0,-1-1 0 0 0,0 0-1 0 0,1 0 1 0 0,-1 0 0 0 0,0 0-1 0 0,0 1 1 0 0,1-1-1 0 0,-1 0 1 0 0,0 0 0 0 0,0 1-1 0 0,1-1 1 0 0,-1 0 0 0 0,0 0-1 0 0,0 1 1 0 0,0-1 0 0 0,1 0-1 0 0,-1 1 1 0 0,0-1-1 0 0,0 0 1 0 0,0 1 0 0 0,0-1-1 0 0,0 1 1 0 0,0-1-34 0 0,1 1 0 0 0,-1 0-1 0 0,0-1 1 0 0,0 1 0 0 0,0-1 0 0 0,1 1 0 0 0,-1 0-1 0 0,0-1 1 0 0,0 1 0 0 0,0 0 0 0 0,0-1 0 0 0,0 1-1 0 0,0-1 1 0 0,0 1 0 0 0,-1 0 0 0 0,1-1 0 0 0,0 1-1 0 0,0 0 1 0 0,0-1 0 0 0,-1 1 0 0 0,1-1 0 0 0,0 1 0 0 0,-1-1-1 0 0,1 1 1 0 0,-1 0 0 0 0,-1 1 16 0 0,1 2 9 0 0,0-3-9 0 0,1 0 0 0 0,-1 0-1 0 0,1 1 1 0 0,-1-1-1 0 0,1 0 1 0 0,-1 0 0 0 0,0 0-1 0 0,0 0 1 0 0,0 0-1 0 0,1 0 1 0 0,-1 0 0 0 0,0 0-1 0 0,0 0 1 0 0,-1 0-1 0 0,1-1 1 0 0,0 1 0 0 0,-2 1-1 0 0,-7 8 147 0 0,9-9-158 0 0,1 0 0 0 0,-1 0 1 0 0,0-1-1 0 0,1 1 0 0 0,-1 0 0 0 0,1 0 0 0 0,-1-1 0 0 0,0 1 0 0 0,0-1 0 0 0,0 1 1 0 0,1 0-1 0 0,-1-1 0 0 0,0 0 0 0 0,0 1 0 0 0,0-1 0 0 0,-1 1 0 0 0,-4 0 42 0 0,4-1-43 0 0,1 0 0 0 0,-1 0 1 0 0,1 0-1 0 0,0 1 1 0 0,-1-1-1 0 0,1 1 0 0 0,0-1 1 0 0,-1 1-1 0 0,1-1 0 0 0,0 1 1 0 0,0-1-1 0 0,0 1 1 0 0,-1 0-1 0 0,-1 1 0 0 0,2-1-6 0 0,0 0 0 0 0,0-1 0 0 0,0 1-1 0 0,0-1 1 0 0,0 1 0 0 0,0-1 0 0 0,0 1-1 0 0,0-1 1 0 0,-1 0 0 0 0,-1 1 0 0 0,2-1 9 0 0,0 0 1 0 0,0 0 0 0 0,0 0 0 0 0,0 0 0 0 0,0 0 0 0 0,0 1 0 0 0,0-1 0 0 0,1 0 0 0 0,-1 1 0 0 0,0-1 0 0 0,0 1 0 0 0,0-1 0 0 0,-1 2 0 0 0,-1-6 366 0 0,1 1-60 0 0,8 5-317 0 0,-5-1 3 0 0,0-1-1 0 0,0 0 1 0 0,0 0-1 0 0,0 0 1 0 0,-1 0-1 0 0,1 0 0 0 0,0 0 1 0 0,0 0-1 0 0,0 0 1 0 0,0 0-1 0 0,0 0 1 0 0,0-1-1 0 0,0 1 1 0 0,0 0-1 0 0,1-1 1 0 0,11-2 21 0 0,-10 3-19 0 0,0 0-1 0 0,1 0 1 0 0,-1-1-1 0 0,0 1 1 0 0,0-1-1 0 0,1 0 1 0 0,-1 0 0 0 0,0 0-1 0 0,5-2 1 0 0,-3 0 3 0 0,-2 2-7 0 0,-1 1 0 0 0,1-1 1 0 0,-1 1-1 0 0,1-1 0 0 0,0 1 1 0 0,-1 0-1 0 0,1 0 0 0 0,-1 0 1 0 0,4 1-1 0 0,-3-1-1 0 0,0 1-1 0 0,0-1 1 0 0,0 0-1 0 0,0-1 1 0 0,0 1 0 0 0,3-1-1 0 0,-1 0 1 0 0,0-1 0 0 0,0 1 0 0 0,0 0 0 0 0,0 0 0 0 0,0 0 0 0 0,8 1 0 0 0,-12 0 0 0 0,0 0 0 0 0,0 0 0 0 0,0-1 0 0 0,0 1 0 0 0,0 0 0 0 0,0 0 0 0 0,0-1 0 0 0,0 1 0 0 0,0-1 0 0 0,0 1 0 0 0,1-1 0 0 0,-1 0 0 0 0,-1 1 0 0 0,1-1 0 0 0,0 1 0 0 0,0 0 0 0 0,-1-1 0 0 0,1 1 0 0 0,0 0 0 0 0,0 0 0 0 0,0-1 0 0 0,0 1 0 0 0,-1 0 0 0 0,1 0 0 0 0,1 0 0 0 0,-2 0 0 0 0,0 0 0 0 0,0 0 0 0 0,0 0 0 0 0,0 0 0 0 0,0 0 0 0 0,0-1 0 0 0,-1 1 0 0 0,1 0 0 0 0,0 0 0 0 0,0 0 0 0 0,0 0 0 0 0,0 0 0 0 0,0 0 0 0 0,0 0 0 0 0,0-1 0 0 0,0 1 0 0 0,0 0 0 0 0,0 0 0 0 0,0 0 0 0 0,0 0 0 0 0,0 0 0 0 0,0 0 0 0 0,0 0 0 0 0,0-1 0 0 0,0 1 0 0 0,0 0 0 0 0,0 0 0 0 0,0 0 0 0 0,0 0 0 0 0,0 0 0 0 0,1 0 0 0 0,-1 0 0 0 0,0-1 0 0 0,0 1 0 0 0,0 0 0 0 0,0 0 0 0 0,0 0 0 0 0,0 0 0 0 0,0 0 0 0 0,0 0 0 0 0,0 0 0 0 0,0 0 0 0 0,1 0 0 0 0,-1 0 0 0 0,0 0 0 0 0,0 0 0 0 0,0 0 0 0 0,0-1 0 0 0,0 1 0 0 0,0 0 0 0 0,0 0 0 0 0,1 0 0 0 0,-1 0 0 0 0,0 0 0 0 0,0 0 0 0 0,0 0 0 0 0,0 0 0 0 0,0 0 0 0 0,0 0 0 0 0,0 0 0 0 0,1 1 0 0 0,-1-1 0 0 0,0 0 0 0 0,0 0 0 0 0,0 0 0 0 0,0 0 0 0 0,0 0 0 0 0,0 0 0 0 0,-7-5 0 0 0,4 5 0 0 0,0 0 0 0 0,-1 0 0 0 0,1-1 0 0 0,0 1 0 0 0,-1-1 0 0 0,1 0 0 0 0,-4-1 0 0 0,4 1-13 0 0,-1 1 0 0 0,1-1 0 0 0,0 1 0 0 0,-1 0 0 0 0,1 0 0 0 0,-1 0 0 0 0,1 0 0 0 0,-5 1 0 0 0,-17 0-102 0 0,14-2 106 0 0,1 1 0 0 0,-1 0-1 0 0,0 0 1 0 0,-19 4 0 0 0,-13 0 410 0 0,33-3-294 0 0,0-1-1 0 0,1 2 1 0 0,-12 1 0 0 0,-11 1 76 0 0,28-4-160 0 0,-1 0 0 0 0,0 1 1 0 0,1-1-1 0 0,-1 1 1 0 0,1 0-1 0 0,-9 3 0 0 0,12-3-23 0 0,0-1 0 0 0,0 0 0 0 0,0 1 0 0 0,0-1 0 0 0,0 0 0 0 0,0 0 0 0 0,0 0 0 0 0,0 0 0 0 0,-1 0 0 0 0,1 0 0 0 0,0 0 0 0 0,0 0 0 0 0,0 0 0 0 0,0-1 0 0 0,0 1 0 0 0,-2-1 0 0 0,2 0 0 0 0,-6 4 0 0 0,6-2 0 0 0,4-2 0 0 0,-1 1 0 0 0,-1-1 0 0 0,0 1 0 0 0,0 0 0 0 0,1 0 0 0 0,-1 0 0 0 0,0 0 0 0 0,0 0 0 0 0,0 1 0 0 0,1-1 0 0 0,-1 0 0 0 0,0 0 0 0 0,0 1 0 0 0,0-1 0 0 0,2 2 0 0 0,15 2 0 0 0,-4-5 0 0 0,1 0 0 0 0,16 2 0 0 0,-25-1 0 0 0,0 0 0 0 0,-1 0 0 0 0,12-2 0 0 0,-11 0 0 0 0,0 2 0 0 0,0-1 0 0 0,9 1 0 0 0,-6 1 0 0 0,7 0 0 0 0,23-1 0 0 0,-31 0 0 0 0,0 1 0 0 0,1-1 0 0 0,8 3 0 0 0,11 1 0 0 0,-25-4 0 0 0,-2 0-1 0 0,0 0 1 0 0,0 0-1 0 0,0 0 0 0 0,0 0 1 0 0,0 0-1 0 0,-1 1 1 0 0,1-1-1 0 0,0 0 1 0 0,0 1-1 0 0,0-1 0 0 0,0 0 1 0 0,0 1-1 0 0,-1-1 1 0 0,1 1-1 0 0,0 0 1 0 0,0-1-1 0 0,0 2 1 0 0,1 0-43 0 0,1 2 22 0 0,-5-2 15 0 0,1 0 0 0 0,0-1 0 0 0,0 1 0 0 0,-1-1 0 0 0,1 0 0 0 0,0 1 0 0 0,-1-1 0 0 0,-3 2 0 0 0,4-2 6 0 0,0-1 0 0 0,-1 1 0 0 0,1-1 0 0 0,-1 1 0 0 0,1-1 0 0 0,-1 0 0 0 0,1 1 0 0 0,-1-1 0 0 0,1 0 0 0 0,-1 0 0 0 0,1 0 0 0 0,-3-1 0 0 0,-14 2 0 0 0,12 1 14 0 0,0-1 0 0 0,-1 0 0 0 0,1 0-1 0 0,-1 0 1 0 0,-6-1 0 0 0,10 0-8 0 0,1 1 1 0 0,0-1-1 0 0,-1 0 0 0 0,1 1 1 0 0,0-1-1 0 0,-1 1 0 0 0,-2 1 1 0 0,3-1-7 0 0,-1 0 0 0 0,1 0 1 0 0,0 0-1 0 0,0-1 0 0 0,-1 1 1 0 0,1-1-1 0 0,-4 0 0 0 0,4 0 0 0 0,0 0 0 0 0,-1 0 0 0 0,1 0 0 0 0,0 0 0 0 0,0 0 0 0 0,0 0 0 0 0,-1 0 0 0 0,1 1 0 0 0,0-1 0 0 0,0 1 0 0 0,0 0 0 0 0,0-1 0 0 0,0 1 0 0 0,0 0 0 0 0,-2 1 0 0 0,3-1 3 0 0,0-1 0 0 0,0 1 0 0 0,1-1-1 0 0,-1 0 1 0 0,0 1 0 0 0,0-1 0 0 0,0 0-1 0 0,0 0 1 0 0,1 0 0 0 0,-1 0 0 0 0,0 0-1 0 0,0 0 1 0 0,0 0 0 0 0,0 0 0 0 0,0 0 0 0 0,1 0-1 0 0,-3-1 1 0 0,-6 0 123 0 0,12 11-30 0 0,-1-8-104 0 0,0-1 0 0 0,1 0 1 0 0,-1 0-1 0 0,0 0 0 0 0,1 0 0 0 0,-1-1 0 0 0,0 1 0 0 0,1-1 0 0 0,4 1 0 0 0,3 1 5 0 0,-7-2 19 0 0,1 1 0 0 0,-1-1 0 0 0,0 0 0 0 0,0 0 0 0 0,0 0 1 0 0,6-1-1 0 0,15 0 55 0 0,84 12-61 0 0,-79-11-6 0 0,-25-1-6 0 0,0 1 0 0 0,0 0 0 0 0,-1 0 0 0 0,1 0 0 0 0,0 0 0 0 0,0 1 0 0 0,-1 0 0 0 0,6 1 0 0 0,-8-2-7 0 0,0 0 0 0 0,0 1 1 0 0,0-1-1 0 0,0 0 1 0 0,0 0-1 0 0,0 1 0 0 0,0-1 1 0 0,0 0-1 0 0,0 0 1 0 0,0 0-1 0 0,1 0 1 0 0,-1-1-1 0 0,0 1 0 0 0,0 0 1 0 0,1-1-1 0 0,-2 1 12 0 0,0 0-1 0 0,0 0 0 0 0,0 1 1 0 0,0-1-1 0 0,0 0 0 0 0,0 0 1 0 0,-1 0-1 0 0,1 0 1 0 0,0 0-1 0 0,0 0 0 0 0,0 1 1 0 0,0-1-1 0 0,0 0 0 0 0,0 0 1 0 0,0 0-1 0 0,0 0 1 0 0,0 1-1 0 0,0-1 0 0 0,0 0 1 0 0,0 0-1 0 0,0 0 0 0 0,0 1 1 0 0,0-1-1 0 0,0 0 1 0 0,0 0-1 0 0,0 0 0 0 0,0 0 1 0 0,0 1-1 0 0,0-1 0 0 0,0 0 1 0 0,0 0-1 0 0,0 0 1 0 0,0 0-1 0 0,0 1 0 0 0,0-1 1 0 0,0 0-1 0 0,0 0 0 0 0,1 0 1 0 0,-1 0-1 0 0,0 0 1 0 0,0 1-1 0 0,0-1 0 0 0,0 0 1 0 0,0 0-1 0 0,0 0 0 0 0,1 0 1 0 0,-1 0-1 0 0,0 0 1 0 0,0 0-1 0 0,0 0 0 0 0,0 0 1 0 0,1 0-1 0 0,-1 1 0 0 0,0-1 1 0 0,0 0-1 0 0,0 0 1 0 0,0 0-1 0 0,1 0 0 0 0,-1 0 1 0 0,0 0-1 0 0,0 0 0 0 0,0 0 1 0 0,1-1-1 0 0,-2 2 0 0 0,-1-1 0 0 0,1 0 0 0 0,0 0 0 0 0,0 1-1 0 0,0-1 1 0 0,0 0 0 0 0,-1 0 0 0 0,1 0 0 0 0,0-1-1 0 0,0 1 1 0 0,-1 0 0 0 0,-12-1 30 0 0,11 2-31 0 0,-1-1 0 0 0,1 1 0 0 0,-1-1 0 0 0,1 0 0 0 0,-1 0 0 0 0,1 0 0 0 0,-1-1 0 0 0,1 1 0 0 0,-5-2 0 0 0,6 2 13 0 0,-1 0-1 0 0,0 0 0 0 0,1-1 0 0 0,-1 2 1 0 0,0-1-1 0 0,1 0 0 0 0,-6 2 1 0 0,5-2 5 0 0,0 1 0 0 0,0-1 0 0 0,0 1 0 0 0,0-1 0 0 0,0 0 0 0 0,-4-1 0 0 0,6 1-11 0 0,-1 0 0 0 0,1 0 0 0 0,-1 0 0 0 0,1 1 0 0 0,-1-1 0 0 0,1 0-1 0 0,-1 0 1 0 0,1 1 0 0 0,-2 0 0 0 0,2-1-7 0 0,0 1-1 0 0,1-1 1 0 0,-1 0-1 0 0,0 0 1 0 0,0 1 0 0 0,0-1-1 0 0,0 0 1 0 0,1 0-1 0 0,-1 0 1 0 0,0 0 0 0 0,0 0-1 0 0,0 0 1 0 0,0 0-1 0 0,1 0 1 0 0,-1 0 0 0 0,0-1-1 0 0,0 1 1 0 0,0 0-1 0 0,-1-1 1 0 0,-3 3 22 0 0,5-1-66 0 0,5 0 84 0 0,13 1 59 0 0,-13-1-114 0 0,-1 0 0 0 0,0-1 0 0 0,1 0 0 0 0,-1 0 0 0 0,6 0 0 0 0,-2-1 9 0 0,1 1-1 0 0,13 0 0 0 0,8 1 7 0 0,38-4-177 0 0,-65 3 174 0 0,-1 0 0 0 0,0 0 0 0 0,1 1 0 0 0,-1-1 0 0 0,0 0 0 0 0,0 1 0 0 0,1-1 0 0 0,1 2-1 0 0,-2-1 5 0 0,0-1 0 0 0,0 1 0 0 0,0-1-1 0 0,0 1 1 0 0,0-1 0 0 0,0 0-1 0 0,0 0 1 0 0,-1 1 0 0 0,1-2 0 0 0,4 1-1 0 0,-8 1 6 0 0,1 0 0 0 0,-1-1-1 0 0,1 1 1 0 0,-1 0 0 0 0,0-1-1 0 0,1 1 1 0 0,-1-1 0 0 0,0 1-1 0 0,0-1 1 0 0,1 0 0 0 0,-4 0-1 0 0,0-1-4 0 0,0 0-1 0 0,-1 1 1 0 0,1-1-1 0 0,0 1 1 0 0,0 0-1 0 0,-8 2 1 0 0,-52-1 115 0 0,14-1-117 0 0,41 0 0 0 0,9-1 0 0 0,1 1 0 0 0,-1 0 0 0 0,0 0 0 0 0,0 0 0 0 0,0 0 0 0 0,0 0 0 0 0,0 0 0 0 0,0 0 0 0 0,0 0 0 0 0,0 0 0 0 0,1 1 0 0 0,-1-1 0 0 0,-2 1 0 0 0,3-1-1 0 0,0 0 0 0 0,0 0 0 0 0,0 0 1 0 0,0 0-1 0 0,0 0 0 0 0,0 0 0 0 0,-1 0 0 0 0,1 0 0 0 0,0 0 0 0 0,0 0 0 0 0,0 0 0 0 0,0 0 0 0 0,0 0 0 0 0,0 0 1 0 0,0 0-1 0 0,-1 0 0 0 0,1 0 0 0 0,0 1 0 0 0,0-1 0 0 0,0 0 0 0 0,0 0 0 0 0,0 0 0 0 0,0 0 0 0 0,0 0 0 0 0,0 0 0 0 0,0 0 1 0 0,0 0-1 0 0,0 1 0 0 0,0-1 0 0 0,0 0 0 0 0,0 0 0 0 0,-1 0 0 0 0,1 0 0 0 0,0 0 0 0 0,0 0 0 0 0,0 1 0 0 0,0-1 1 0 0,0 0-1 0 0,0 0 0 0 0,0 0 0 0 0,1 0 0 0 0,-1 0 0 0 0,0 0 0 0 0,0 0 0 0 0,0 1 0 0 0,0-1 0 0 0,0 0 0 0 0,0 0 0 0 0,0 0 1 0 0,0 0-1 0 0,0 0 0 0 0,0 0 0 0 0,0 0 0 0 0,0 0 0 0 0,0 1 0 0 0,0-1 0 0 0,1 0 0 0 0,-1 0 0 0 0,0 0 0 0 0,0 0 0 0 0,0 0 1 0 0,0 0-1 0 0,0 0 0 0 0,0 0 0 0 0,5 1-48 0 0,-5-1 45 0 0,22 2-85 0 0,28 0 0 0 0,39 1 35 0 0,-81-3 54 0 0,0 1 0 0 0,17 4 0 0 0,-17-3 0 0 0,0 0 0 0 0,0-1 0 0 0,13 1 0 0 0,-13-1 1 0 0,1-1 0 0 0,13 4 0 0 0,-13-2-6 0 0,-1-1 1 0 0,14 1 0 0 0,-5 2-40 0 0,-14-3 44 0 0,-1 0 1 0 0,1-1-1 0 0,-1 1 0 0 0,1-1 0 0 0,0 1 0 0 0,-1-1 0 0 0,1 0 0 0 0,0 0 0 0 0,-1 0 0 0 0,4 0 0 0 0,-102 4 397 0 0,85-4-395 0 0,1-1 0 0 0,-16-2 0 0 0,-14-1 46 0 0,-57 1-38 0 0,81 3-10 0 0,-24 2 0 0 0,24 0 0 0 0,-25-1 0 0 0,12 1-2 0 0,26-1 3 0 0,-1 0 1 0 0,0-1 0 0 0,1 1-1 0 0,-1-1 1 0 0,0 0 0 0 0,1 0-1 0 0,-7-1 1 0 0,0 3 134 0 0,10-1 11 0 0,5-1-70 0 0,23-3-187 0 0,-12 1 26 0 0,30-1 1 0 0,-4 0 28 0 0,-32 2 38 0 0,0 0-1 0 0,15 0 1 0 0,-14 2 12 0 0,17 1 2 0 0,37-3 0 0 0,76 0 3 0 0,-25 1 0 0 0,-89 3 1 0 0,-25-3-2 0 0,1 1 0 0 0,-1 0 0 0 0,1-1 0 0 0,-1 0 0 0 0,1 0 0 0 0,0 1 0 0 0,-1-2 0 0 0,1 1 0 0 0,-1 0 0 0 0,1 0 0 0 0,4-2 1 0 0,-5 2-43 0 0,-3 0 42 0 0,0 0 0 0 0,-1-1 1 0 0,1 1-1 0 0,0 0 0 0 0,0-1 0 0 0,-1 1 1 0 0,1 0-1 0 0,0 0 0 0 0,0 0 0 0 0,-1 0 1 0 0,1 0-1 0 0,0 1 0 0 0,0-1 0 0 0,-3 1 1 0 0,-18 1 0 0 0,11-3 0 0 0,0 1 0 0 0,0 1 0 0 0,0 0 0 0 0,-12 2 0 0 0,-86 11 60 0 0,71-9-3 0 0,28-5-13 0 0,0 1 0 0 0,0 1-1 0 0,-9 2 1 0 0,-1-2 79 0 0,18-2-106 0 0,0 0 0 0 0,0 0 1 0 0,1 0-1 0 0,-1 0 0 0 0,0 0 0 0 0,0 1 0 0 0,0-1 1 0 0,0 1-1 0 0,-4 1 0 0 0,0 3 56 0 0,6-4-69 0 0,0-1-1 0 0,0 1 1 0 0,0-1-1 0 0,1 0 0 0 0,-1 1 1 0 0,0-1-1 0 0,0 1 1 0 0,0-1-1 0 0,0 0 1 0 0,1 1-1 0 0,-1-1 0 0 0,0 0 1 0 0,0 1-1 0 0,1-1 1 0 0,-1 0-1 0 0,0 1 1 0 0,1-1-1 0 0,-1 0 1 0 0,0 0-1 0 0,1 1 0 0 0,-1-1 1 0 0,1 0-1 0 0,-1 0 1 0 0,0 0-3 0 0,3 1-3 0 0,-1 0-1 0 0,0 0 1 0 0,0-1-1 0 0,0 1 1 0 0,0-1 0 0 0,0 1-1 0 0,1-1 1 0 0,-1 0-1 0 0,0 0 1 0 0,0 0-1 0 0,5-1 1 0 0,8 0-49 0 0,78 1 34 0 0,-22-2 18 0 0,98-1-97 0 0,-90 1-86 0 0,9 0 64 0 0,-43 3 70 0 0,-21 0 10 0 0,47 5 0 0 0,-47-4 40 0 0,-20-2-10 0 0,0 0 0 0 0,-1 0 0 0 0,1 0 0 0 0,0 0 1 0 0,-1 1-1 0 0,5 1 0 0 0,-3 1-2 0 0,-7 0 8 0 0,-4 0 3 0 0,-8 1-1 0 0,1-1 0 0 0,-1 0 0 0 0,0 0 0 0 0,-15 0 0 0 0,-22 3 0 0 0,-49 9 0 0 0,51-8 0 0 0,-22-2-4 0 0,3-1 102 0 0,34-1 29 0 0,22-2-66 0 0,1 0 0 0 0,0 1 0 0 0,-22 5-1 0 0,19-4-60 0 0,115-1-304 0 0,-55-2 80 0 0,-28 1 48 0 0,24-3 0 0 0,84-6-373 0 0,-14 3 342 0 0,-42 1 42 0 0,4-3-55 0 0,14 0 57 0 0,-44 3 200 0 0,3 0 228 0 0,-41 4 560 0 0,-14-3-509 0 0,-19-1-61 0 0,-58 16 100 0 0,-10 0-234 0 0,11 0-111 0 0,81-12-9 0 0,3 0-1 0 0,-1 0 1 0 0,0 0-1 0 0,0 0 1 0 0,0 0-1 0 0,1 0 0 0 0,-1 0 1 0 0,0 1-1 0 0,0-1 1 0 0,1 0-1 0 0,-1 0 0 0 0,0 1 1 0 0,0-1-1 0 0,1 0 1 0 0,-1 1-1 0 0,0-1 1 0 0,1 1-1 0 0,-1-1 0 0 0,1 1 1 0 0,-1-1-1 0 0,0 1 1 0 0,1-1-1 0 0,-1 1 0 0 0,0 0 1 0 0,2 0 2 0 0,-1 0 1 0 0,1-1 0 0 0,-1 1-1 0 0,1-1 1 0 0,-1 1-1 0 0,1-1 1 0 0,0 1-1 0 0,-1-1 1 0 0,1 1-1 0 0,0-1 1 0 0,-1 0 0 0 0,1 1-1 0 0,0-1 1 0 0,0 1-1 0 0,6 0 4 0 0,0 1 0 0 0,1-1 0 0 0,-1 0 0 0 0,0-1 0 0 0,1 1-1 0 0,12-3 1 0 0,0 2-61 0 0,127-9-396 0 0,30 0-87 0 0,2 4 58 0 0,-143 5 468 0 0,72 4-42 0 0,-76-2 51 0 0,-23-2 67 0 0,1 1 1 0 0,16 3-1 0 0,-23-2 289 0 0,-9-1-185 0 0,-17-1-117 0 0,8 1 9 0 0,-39-1 39 0 0,-15 2 13 0 0,28-1-54 0 0,30-1-40 0 0,1 0-1 0 0,0 1 1 0 0,-12 1-1 0 0,7-1 37 0 0,13-1-43 0 0,1 0 0 0 0,-1 0-1 0 0,0 0 1 0 0,0 0 0 0 0,0 1-1 0 0,0-1 1 0 0,0 0 0 0 0,-3 2-1 0 0,9-1-15 0 0,0 0-1 0 0,1 0 0 0 0,-1-1 1 0 0,0 1-1 0 0,8-1 0 0 0,65-3-185 0 0,-6 1 134 0 0,5 1-204 0 0,-6 1-126 0 0,30 0 97 0 0,-40 2 210 0 0,2 2 62 0 0,-40-1 17 0 0,27-2 1 0 0,-44 0 0 0 0,-1-1 0 0 0,1 1 0 0 0,-1-1 0 0 0,9 4 0 0 0,-10-3 26 0 0,0 0 1 0 0,-1-1-1 0 0,1 1 1 0 0,0-1-1 0 0,0 1 1 0 0,0-1 0 0 0,0 0-1 0 0,0 0 1 0 0,4 0-1 0 0,-5-1 93 0 0,-2 1-116 0 0,0 0 0 0 0,0 0 0 0 0,0-1 0 0 0,0 1 0 0 0,-1 0-1 0 0,1 0 1 0 0,0-1 0 0 0,0 1 0 0 0,0 0 0 0 0,0 0 0 0 0,0 0 0 0 0,0-1 0 0 0,0 1-1 0 0,0 0 1 0 0,-1 0 0 0 0,1 0 0 0 0,0 0 0 0 0,0-1 0 0 0,0 1 0 0 0,0 0-1 0 0,-1 0 1 0 0,1 0 0 0 0,0 0 0 0 0,0 0 0 0 0,0 0 0 0 0,0 0 0 0 0,-1-1 0 0 0,1 1-1 0 0,0 0 1 0 0,0 0 0 0 0,-1 0 0 0 0,1 0 0 0 0,0 0 0 0 0,0 0 0 0 0,0 0 0 0 0,-1 0-1 0 0,1 0 1 0 0,-1 0 0 0 0,-9 2 123 0 0,7-1-55 0 0,1-1-38 0 0,0 0 0 0 0,0 0 0 0 0,0 0 1 0 0,0-1-1 0 0,0 1 0 0 0,0 0 0 0 0,1-1 1 0 0,-1 1-1 0 0,0-1 0 0 0,-2-1 0 0 0,2 1 1 0 0,-1 1-1 0 0,1-1 0 0 0,0 0 0 0 0,0 1 0 0 0,-1-1 0 0 0,1 1 0 0 0,-4 0 0 0 0,-1 0 13 0 0,0 0 0 0 0,1 0 0 0 0,-1 0 0 0 0,1-1 0 0 0,-1 0 0 0 0,-9-2 0 0 0,-5-1 43 0 0,19 4-78 0 0,0 0 0 0 0,-1 0 1 0 0,1-1-1 0 0,0 1 1 0 0,0-1-1 0 0,0 0 1 0 0,-1 1-1 0 0,1-1 1 0 0,0 0-1 0 0,0 0 0 0 0,-4-3 1 0 0,6 4 86 0 0,7-8 123 0 0,-5 7-212 0 0,0 0 0 0 0,0 0 1 0 0,0 0-1 0 0,1 1 0 0 0,-1-1 0 0 0,0 0 0 0 0,0 1 0 0 0,4-1 0 0 0,13-2 11 0 0,5-5-74 0 0,0 2-1 0 0,0 1 0 0 0,1 0 0 0 0,29 0 1 0 0,3-2-7 0 0,40 1 48 0 0,-69 6-42 0 0,-24 1 51 0 0,0-1 1 0 0,0 1 0 0 0,0-1-1 0 0,0-1 1 0 0,0 1 0 0 0,6-1 0 0 0,-2 0-41 0 0,-1 2 32 0 0,-5-5 22 0 0,-2 4-4 0 0,-1 0-1 0 0,0-1 1 0 0,0 1 0 0 0,0 0-1 0 0,0-1 1 0 0,0 1 0 0 0,0 0-1 0 0,0 0 1 0 0,0 0 0 0 0,0 0 0 0 0,1 0-1 0 0,-1 0 1 0 0,0 0 0 0 0,0 0-1 0 0,0 0 1 0 0,0 0 0 0 0,0 1-1 0 0,0-1 1 0 0,0 0 0 0 0,0 0 0 0 0,-1 1-1 0 0,-7 1 108 0 0,-6-2-26 0 0,1 0-1 0 0,-27 5 1 0 0,51 5-111 0 0,-8-9 23 0 0,-1-1 0 0 0,1 1 0 0 0,-1-1 0 0 0,1 1 0 0 0,0-1 0 0 0,-1 0 0 0 0,1 0 0 0 0,-1 0 0 0 0,3 1 0 0 0,10 0 0 0 0,5 5 0 0 0,0-2 0 0 0,1-1 0 0 0,25 2 0 0 0,-24 0 0 0 0,-18-4 0 0 0,0-1 0 0 0,0 1 0 0 0,0 0 0 0 0,0-1 0 0 0,0 1 0 0 0,0-1 0 0 0,4 0 0 0 0,17 6 0 0 0,-43-4-128 0 0,-1 0 0 0 0,-37-3 0 0 0,11 1 118 0 0,32 2-44 0 0,13-3 54 0 0,5-2 1 0 0,6-1-12 0 0,39 1-117 0 0,10-3-214 0 0,-32 3 296 0 0,-22 3 79 0 0,-1-1 0 0 0,0 1 0 0 0,1-1 0 0 0,-1 1 0 0 0,8-4 0 0 0,38-9 63 0 0,-43 12-96 0 0,-6 0 0 0 0,0 1 0 0 0,0 0 0 0 0,0 0 0 0 0,0 0 0 0 0,0-1 0 0 0,1 1 0 0 0,-1 0 0 0 0,0-1 0 0 0,0 1 0 0 0,0-1 0 0 0,0 0 0 0 0,0 1 0 0 0,0-1 0 0 0,-1 0 0 0 0,1 0 0 0 0,0 1 0 0 0,0-1 0 0 0,0 0 0 0 0,-1 0 0 0 0,1 0 0 0 0,0-1 0 0 0,3-9 0 0 0,1 8 54 0 0,-4 3-54 0 0,-1 0 0 0 0,0 0 0 0 0,0 1 0 0 0,0-1 1 0 0,0 0-1 0 0,0 0 0 0 0,0 0 0 0 0,0 0 0 0 0,0 1 0 0 0,0-1 1 0 0,0 0-1 0 0,1 0 0 0 0,-1 0 0 0 0,0 0 0 0 0,0 1 1 0 0,0-1-1 0 0,0 0 0 0 0,0 0 0 0 0,0 0 0 0 0,0 1 1 0 0,0-1-1 0 0,0 0 0 0 0,-1 0 0 0 0,1 0 0 0 0,0 1 1 0 0,0-1-1 0 0,0 0 0 0 0,0 0 0 0 0,0 0 0 0 0,0 0 1 0 0,0 1-1 0 0,0-1 0 0 0,0 0 0 0 0,-1 0 0 0 0,1 0 1 0 0,0 0-1 0 0,0 0 0 0 0,0 1 0 0 0,0-1 0 0 0,0 0 0 0 0,-1 0 1 0 0,1 0-1 0 0,0 0 0 0 0,0 0 0 0 0,0 0 0 0 0,0 0 1 0 0,-1 0-1 0 0,1 0 0 0 0,0 0 0 0 0,0 0 0 0 0,0 0 1 0 0,-1 0-1 0 0,1 0 0 0 0,0 0 0 0 0,0 0 0 0 0,0 0 1 0 0,-1 0-1 0 0,1 0 0 0 0,0 0 0 0 0,0 0 0 0 0,0 0 1 0 0,0 0-1 0 0,-1 0 0 0 0,1 0 0 0 0,-1 0 0 0 0,0 0-1 0 0,0 0 1 0 0,1 0-1 0 0,-1 0 1 0 0,0 0-1 0 0,0 0 1 0 0,0 0-1 0 0,0 0 1 0 0,1 0-1 0 0,-1 1 1 0 0,0-1-1 0 0,0 0 1 0 0,0 1-1 0 0,1-1 1 0 0,-1 0-1 0 0,0 1 1 0 0,1-1-1 0 0,-1 1 1 0 0,0-1 0 0 0,1 1-1 0 0,-1 0 1 0 0,0-1-1 0 0,1 1 1 0 0,-1 0-1 0 0,1-1 1 0 0,-1 1-1 0 0,1 0 1 0 0,-1 1-1 0 0,1-2-2 0 0,0 1 0 0 0,1-1 0 0 0,-1 1 0 0 0,0-1-1 0 0,0 1 1 0 0,0-1 0 0 0,1 1 0 0 0,-1-1 0 0 0,0 0 0 0 0,1 1 0 0 0,-1-1-1 0 0,0 1 1 0 0,1-1 0 0 0,-1 0 0 0 0,0 1 0 0 0,1-1 0 0 0,0 1 0 0 0,-1-1-1 0 0,7 4 4 0 0,-1-2-18 0 0,0 0 0 0 0,0-1 0 0 0,0 0 0 0 0,1 0 0 0 0,-1 0 0 0 0,0-1 0 0 0,10 0 0 0 0,-9 0-76 0 0,-1 0 0 0 0,0 0-1 0 0,9 1 1 0 0,18 1-625 0 0,-6 0-513 0 0,-22-1 699 0 0,0-1 0 0 0,-1 1 0 0 0,1-1 0 0 0,7-1 0 0 0,-2 0-571 0 0,-9 1 771 0 0,0 1 1 0 0,0-1-1 0 0,0-1 0 0 0,0 1 0 0 0,0 0 1 0 0,0 0-1 0 0,-1 0 0 0 0,1 0 0 0 0,0 0 0 0 0,0-1 1 0 0,0 1-1 0 0,0 0 0 0 0,-1-1 0 0 0,1 1 1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5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29 566 5095 0 0,'0'0'4694'0'0,"-11"-15"-1076"0"0,8 9-3271 0 0,1 1-1 0 0,-1-1 1 0 0,1 0-1 0 0,1 0 0 0 0,-3-12 1 0 0,3 13-116 0 0,1 1-122 0 0,-1 0 1 0 0,1 0-1 0 0,0 0 1 0 0,1-7 0 0 0,-1-11 280 0 0,1 9-242 0 0,-1 11-133 0 0,1 1 0 0 0,-1 0 0 0 0,0-1 0 0 0,0 1 0 0 0,0 0 0 0 0,0-1 0 0 0,0 1 0 0 0,0 0 0 0 0,0 0 0 0 0,-1-3 1 0 0,1 2 1 0 0,-1 0 0 0 0,1 0 0 0 0,0 0 0 0 0,0 0 0 0 0,0 0 0 0 0,1 0 0 0 0,-1 0 0 0 0,0 0 0 0 0,1 1 0 0 0,-1-1 0 0 0,1 0 0 0 0,1-3 0 0 0,-1 3-17 0 0,0 0 0 0 0,-1-1 0 0 0,1 1 0 0 0,-1 0 0 0 0,1 0 1 0 0,-1-1-1 0 0,0 1 0 0 0,1-4 0 0 0,-1 4 10 0 0,0 0 0 0 0,0 0 0 0 0,0 0 0 0 0,0 0 0 0 0,1 0 0 0 0,-1 0 0 0 0,1 0 0 0 0,1-4 0 0 0,2-6 28 0 0,4-9 234 0 0,-7 16-262 0 0,-1 1 0 0 0,1 0 0 0 0,1 0 0 0 0,-1-1 0 0 0,1 1 0 0 0,-1 0 0 0 0,5-7 0 0 0,2-4 70 0 0,6-10 150 0 0,5 1-28 0 0,-14 18-201 0 0,-4 5-1 0 0,-1 1 1 0 0,1-1 0 0 0,0 0-1 0 0,-1 1 1 0 0,1-1-1 0 0,0 0 1 0 0,-1 0 0 0 0,1 0-1 0 0,-1 0 1 0 0,1 1 0 0 0,-1-1-1 0 0,0 0 1 0 0,1 0 0 0 0,-1 0-1 0 0,1-2 1 0 0,-1 1 20 0 0,1 0 1 0 0,-1 0-1 0 0,1 0 1 0 0,0 0-1 0 0,0 0 0 0 0,0 0 1 0 0,0 0-1 0 0,1 0 1 0 0,-1 0-1 0 0,0 0 1 0 0,3-2-1 0 0,0-1-22 0 0,-2 4 10 0 0,-1-1-1 0 0,1 1 1 0 0,0 0-1 0 0,-1-1 1 0 0,1 1 0 0 0,0 0-1 0 0,0 0 1 0 0,2-1-1 0 0,-2 2-3 0 0,0-1 1 0 0,-1 0-1 0 0,1 0 0 0 0,0 0 0 0 0,-1 0 0 0 0,1 0 0 0 0,-1 0 0 0 0,1 0 0 0 0,1-3 0 0 0,-1 2 6 0 0,-1 1 0 0 0,1-1 0 0 0,-1 1 0 0 0,1-1 0 0 0,0 1 0 0 0,0 0 0 0 0,0 0 0 0 0,2-2 0 0 0,12-8 295 0 0,10-8-210 0 0,14-12-42 0 0,-26 21 111 0 0,-13 9-143 0 0,1 1 0 0 0,0-2 0 0 0,0 1 0 0 0,-1 0 1 0 0,1 0-1 0 0,-1 0 0 0 0,1-1 0 0 0,1-1 0 0 0,9-8-24 0 0,-6 3-1 0 0,-6 8 9 0 0,1-1 1 0 0,-1 0-1 0 0,0 0 0 0 0,1 0 1 0 0,-1 1-1 0 0,1-1 0 0 0,-1 0 1 0 0,1 0-1 0 0,0 1 1 0 0,-1-1-1 0 0,1 1 0 0 0,0-1 1 0 0,-1 0-1 0 0,1 1 1 0 0,0-1-1 0 0,0 1 0 0 0,0 0 1 0 0,-1-1-1 0 0,1 1 1 0 0,0 0-1 0 0,0-1 0 0 0,0 1 1 0 0,0 0-1 0 0,0 0 1 0 0,0 0-1 0 0,0 0 0 0 0,-1 0 1 0 0,1 0-1 0 0,0 0 0 0 0,1 0 1 0 0,6-2 116 0 0,-8 2 7 0 0,1 0-76 0 0,1-1-49 0 0,-2 1-5 0 0,0 0 0 0 0,1 0 0 0 0,-1 0 0 0 0,0 0 0 0 0,1 0 0 0 0,-1 0 1 0 0,0 0-1 0 0,1 0 0 0 0,-1 0 0 0 0,0 0 0 0 0,1 0 0 0 0,-1 0 1 0 0,0 0-1 0 0,1 0 0 0 0,-1 1 0 0 0,0-1 0 0 0,0 0 0 0 0,1 0 0 0 0,-1 0 1 0 0,0 0-1 0 0,1 0 0 0 0,-1 1 0 0 0,0-1 0 0 0,0 0 0 0 0,1 0 1 0 0,-1 1-1 0 0,0-1 0 0 0,0 0 0 0 0,0 0 0 0 0,1 1 0 0 0,-1-1 0 0 0,0 0 1 0 0,0 1-1 0 0,0-1 0 0 0,0 0 0 0 0,1 1 0 0 0,0 0 0 0 0,0 1 0 0 0,0-1 0 0 0,0 1 0 0 0,0 0 0 0 0,-1-1 0 0 0,1 1 0 0 0,0 0 0 0 0,-1 0 0 0 0,1 0 0 0 0,-1-1 0 0 0,0 1 0 0 0,1 0 0 0 0,-1 0 0 0 0,0 0 0 0 0,0 0 0 0 0,0 3 0 0 0,0 11 0 0 0,1 18 0 0 0,-2 37 0 0 0,-1-11 0 0 0,-3 23 0 0 0,-1 1 0 0 0,6-82 6 0 0,0 0 0 0 0,0 0-1 0 0,0 0 1 0 0,0 1 0 0 0,-1-1 0 0 0,1 0-1 0 0,-1 0 1 0 0,1 0 0 0 0,-1 0 0 0 0,0 0-1 0 0,0 0 1 0 0,-2 4 0 0 0,2-6 7 0 0,-7 12-2561 0 0,4-7 1809 0 0,3-3-759 0 0,-15 13-11990 0 0,12-12 12233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5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8 501 5695 0 0,'0'0'3407'0'0,"2"-13"-1022"0"0,-2 9-2043 0 0,0 0-1 0 0,0-1 0 0 0,0 1 1 0 0,0 0-1 0 0,-1 0 0 0 0,0 0 1 0 0,0-1-1 0 0,-2-5 0 0 0,2 7-218 0 0,1 1 0 0 0,-1-1 1 0 0,1 1-1 0 0,-1-1 0 0 0,1 1 0 0 0,0-1 0 0 0,0-3 0 0 0,0-8 148 0 0,4-23 177 0 0,-4 25-207 0 0,1-1 0 0 0,0 0 0 0 0,4-13 0 0 0,6-8 195 0 0,7-7-234 0 0,-17 38-179 0 0,0 0 1 0 0,1 0 0 0 0,-1 1 0 0 0,1-1 0 0 0,0 0 0 0 0,0 1 0 0 0,3-3 0 0 0,7-11-9 0 0,-7 7 6 0 0,0 1-1 0 0,1 0 1 0 0,0 0 0 0 0,1 0-1 0 0,0 1 1 0 0,13-12-1 0 0,-19 19-20 0 0,-1 0 0 0 0,0-1 0 0 0,1 1 0 0 0,-1 0 1 0 0,0 0-1 0 0,0-1 0 0 0,1 1 0 0 0,-1 0 0 0 0,0-1 0 0 0,0 1 0 0 0,0 0 0 0 0,1-1 0 0 0,-1 1 0 0 0,0-1 0 0 0,0 1 0 0 0,0 0 0 0 0,0-1 0 0 0,0 1 0 0 0,0-1 0 0 0,3-7 101 0 0,7-5 156 0 0,-9 11-249 0 0,0 0 1 0 0,1 0-1 0 0,-1 0 1 0 0,0 0-1 0 0,1 0 1 0 0,0 0-1 0 0,1-1 1 0 0,12-11 178 0 0,-12 10-156 0 0,1 1 0 0 0,-1-1 1 0 0,1 1-1 0 0,0 0 0 0 0,0 0 1 0 0,0 0-1 0 0,5-2 0 0 0,14-8-13 0 0,-4 1 236 0 0,-17 11-190 0 0,5 0-45 0 0,-3-2-21 0 0,-1 1 1 0 0,1 0 1 0 0,-1 2 11 0 0,-1 0 32 0 0,0-2-33 0 0,2 4-10 0 0,-2-1 3 0 0,-1 0 1 0 0,1 0-1 0 0,-1 1 0 0 0,0-1 0 0 0,1 1 0 0 0,-1-1 0 0 0,0 1 1 0 0,0-1-1 0 0,0 1 0 0 0,0 0 0 0 0,0 0 0 0 0,-1-1 0 0 0,1 1 1 0 0,0 0-1 0 0,-1 0 0 0 0,1 0 0 0 0,-1 3 0 0 0,2 1 4 0 0,11 56 287 0 0,-11-56-283 0 0,-1 1 0 0 0,0-1 0 0 0,-1 1 0 0 0,0 9 0 0 0,1 11 8 0 0,1-7 14 0 0,-1 1 0 0 0,-2 0-1 0 0,-4 36 1 0 0,1-34-2884 0 0,-20-19-13526 0 0,22-5 15986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5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43 549 5471 0 0,'0'0'1604'0'0,"-3"-16"1728"0"0,-1 7-2589 0 0,0 0 0 0 0,0 0-1 0 0,1 0 1 0 0,0 0 0 0 0,0 0-1 0 0,1-1 1 0 0,-1-15 0 0 0,2 22-679 0 0,1-1 1 0 0,-1 1-1 0 0,1-1 1 0 0,-1 1-1 0 0,-3-6 1 0 0,3 7 0 0 0,0-1 0 0 0,0 0 0 0 0,1 1-1 0 0,-1-1 1 0 0,0 0 0 0 0,1 0 0 0 0,-1-5 0 0 0,2-22 331 0 0,-2 25-358 0 0,1 1 0 0 0,0-1 0 0 0,0 0 0 0 0,0 0 1 0 0,1 1-1 0 0,-1-1 0 0 0,1 0 0 0 0,0 1 1 0 0,1-1-1 0 0,2-6 0 0 0,-3 8-14 0 0,0 0 0 0 0,0 0 1 0 0,0 0-1 0 0,0-1 0 0 0,-1 1 0 0 0,1 0 0 0 0,-1-5 0 0 0,3-14 135 0 0,3 0-151 0 0,10-22 0 0 0,-12 39 28 0 0,-1-1 1 0 0,1 1-1 0 0,0 0 0 0 0,8-7 1 0 0,3-2-25 0 0,-11 10-12 0 0,0 0 0 0 0,0 0-1 0 0,1 1 1 0 0,5-5-1 0 0,13-16 55 0 0,-16 17-42 0 0,-6 6-6 0 0,0 0 0 0 0,0 0-1 0 0,0 0 1 0 0,-1 0 0 0 0,1 1-1 0 0,0-1 1 0 0,0 0-1 0 0,0 1 1 0 0,0-1 0 0 0,2 0-1 0 0,-1-1-11 0 0,0 1 0 0 0,-1-1 0 0 0,1 1-1 0 0,-1-1 1 0 0,0 0 0 0 0,3-3 0 0 0,-4 5-8 0 0,3-2-273 0 0,-2 2 290 0 0,0-1 0 0 0,0 1 0 0 0,0-1 0 0 0,0 1 0 0 0,-1-1 0 0 0,1 0 0 0 0,0 1 1 0 0,0-1-1 0 0,-1 0 0 0 0,1 0 0 0 0,0 1 0 0 0,-1-1 0 0 0,1 0 0 0 0,-1 0 0 0 0,2-2 1 0 0,3-2 314 0 0,-5 5-354 0 0,1-1 0 0 0,-1 1 1 0 0,0 0-1 0 0,0 0 0 0 0,1 0 1 0 0,-1 0-1 0 0,0 0 0 0 0,0-1 1 0 0,0 1-1 0 0,1 0 1 0 0,-1 0-1 0 0,0 0 0 0 0,0-1 1 0 0,0 1-1 0 0,0 0 0 0 0,1 0 1 0 0,-1 0-1 0 0,0-1 1 0 0,0 1-1 0 0,0 0 0 0 0,0-1 1 0 0,0 1-1 0 0,0 0 0 0 0,0 0 1 0 0,0-1-1 0 0,0 1 0 0 0,0 0 1 0 0,0 0-1 0 0,0-1 1 0 0,0 1-1 0 0,1-1-424 0 0,10-9 1140 0 0,-10 10-137 0 0,-1-1-66 0 0,4-1-310 0 0,2-1-147 0 0,-5 1-23 0 0,1-2 4 0 0,0 2-1 0 0,3-5 32 0 0,-9 9-98 0 0,4 0-6 0 0,-1-1 0 0 0,1 1 1 0 0,0-1-1 0 0,0 0 1 0 0,-1 1-1 0 0,1-1 0 0 0,0 1 1 0 0,0-1-1 0 0,0 1 0 0 0,1-1 1 0 0,-1 1-1 0 0,0-1 1 0 0,0 1-1 0 0,1-1 0 0 0,0 2 1 0 0,0-1 119 0 0,-1 0-1 0 0,1 0 1 0 0,-1 0 0 0 0,0-1 0 0 0,0 1 0 0 0,1 0-1 0 0,-1 0 1 0 0,0 0 0 0 0,0 0 0 0 0,-1 3 0 0 0,0-3 27 0 0,1 0 0 0 0,0 1 1 0 0,0-1-1 0 0,0 1 0 0 0,0-1 1 0 0,0 1-1 0 0,0-1 0 0 0,2 5 1 0 0,0 17-84 0 0,2 1 8 0 0,0-10 0 0 0,0-3 0 0 0,4 16 75 0 0,1 48 162 0 0,-5-6 115 0 0,-2-59-289 0 0,-1-10-62 0 0,-1 0 0 0 0,0 0 0 0 0,0 0 0 0 0,1 1 0 0 0,-1-1 0 0 0,0 0 0 0 0,0 0 0 0 0,0 0 0 0 0,0 0 0 0 0,0 0 0 0 0,-1 2 0 0 0,0 7 348 0 0,-2 3-1779 0 0,2-13 1307 0 0,1 1 0 0 0,0-1 0 0 0,-1 0 1 0 0,1 0-1 0 0,0 1 0 0 0,-1-1 0 0 0,1 0 0 0 0,0 0 0 0 0,-1 0 0 0 0,1 0 0 0 0,-1 0 1 0 0,1 0-1 0 0,0 1 0 0 0,-1-1 0 0 0,1 0 0 0 0,-1 0 0 0 0,1 0 0 0 0,0 0 0 0 0,-1 0 1 0 0,1-1-1 0 0,-1 1 0 0 0,1 0 0 0 0,0 0 0 0 0,-1 0 0 0 0,1 0 0 0 0,-1 0 0 0 0,1 0 1 0 0,0-1-1 0 0,-1 1 0 0 0,1 0 0 0 0,0 0 0 0 0,-1-1 0 0 0,1 1 0 0 0,-8-5-6415 0 0,-1-3 2088 0 0,5 5 2405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4687 0 0,'1'0'157'0'0,"0"0"-1"0"0,-1 0 0 0 0,1-1 0 0 0,0 1 1 0 0,0 0-1 0 0,-1 0 0 0 0,1 0 1 0 0,0-1-1 0 0,0 1 0 0 0,-1 0 0 0 0,1-1 1 0 0,0 1-1 0 0,-1-1 0 0 0,1 1 0 0 0,0-1 1 0 0,-1 1-1 0 0,1-1 0 0 0,-1 1 0 0 0,1-1 1 0 0,-1 0-1 0 0,1 1 0 0 0,-1-1 0 0 0,1 0 1 0 0,-1 1-1 0 0,1-2 0 0 0,10-24 2699 0 0,-7 14-1634 0 0,2-8 16 0 0,0-4-175 0 0,3-8-440 0 0,-6 16-490 0 0,1-2-52 0 0,-1 11-3 0 0,0 0-1 0 0,-1 0 0 0 0,0 0 0 0 0,0 0 1 0 0,0 0-1 0 0,-1 0 0 0 0,0 0 0 0 0,0-1 1 0 0,-1-13-1 0 0,0 18-64 0 0,0-1-1 0 0,0 1 1 0 0,0-1 0 0 0,1 1 0 0 0,-1-1-1 0 0,1 1 1 0 0,0 0 0 0 0,0-1 0 0 0,2-3-1 0 0,-3 0-11 0 0,2 3 0 0 0,0 0 0 0 0,-4 0 0 0 0,3 2 0 0 0,-2 0 0 0 0,3 1-12 0 0,4 0-49 0 0,-5 1 66 0 0,0-1 1 0 0,0 1 0 0 0,0 0-1 0 0,1 0 1 0 0,-1 0 0 0 0,0 0-1 0 0,0-1 1 0 0,1 2 0 0 0,-1-1-1 0 0,0 0 1 0 0,0 0 0 0 0,3 1-1 0 0,0 0 23 0 0,0 1-1 0 0,0 0 1 0 0,0 0-1 0 0,0 1 0 0 0,-1-1 1 0 0,1 1-1 0 0,-1 0 1 0 0,1 0-1 0 0,-1 0 1 0 0,0 0-1 0 0,0 0 0 0 0,-1 1 1 0 0,4 3-1 0 0,21 35 421 0 0,27 55 0 0 0,-48-88-362 0 0,-1 1 1 0 0,1-1-1 0 0,1-1 0 0 0,13 15 1 0 0,-11-12-60 0 0,-8-10-113 0 0,-1-1 32 0 0,0 1 1 0 0,1-1 0 0 0,-1 0 0 0 0,0 1 0 0 0,1-1-1 0 0,-1 1 1 0 0,0-1 0 0 0,1 0 0 0 0,-1 0-1 0 0,1 1 1 0 0,-1-1 0 0 0,1 0 0 0 0,-1 0-1 0 0,1 1 1 0 0,-1-1 0 0 0,1 0 0 0 0,-1 0 0 0 0,1 0-1 0 0,-1 0 1 0 0,1 0 0 0 0,-17 1-10449 0 0,-4-2 4552 0 0,16 1 5475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5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253 254 6335 0 0,'1'-3'6455'0'0,"-2"3"-6415"0"0,1 0 0 0 0,-1 0 0 0 0,1 0 0 0 0,0 0 0 0 0,-1 0 0 0 0,1 0 0 0 0,-1-1 0 0 0,1 1 0 0 0,0 0 0 0 0,-1 0 0 0 0,1-1-1 0 0,0 1 1 0 0,-1 0 0 0 0,1 0 0 0 0,0-1 0 0 0,0 1 0 0 0,-1 0 0 0 0,1-1 0 0 0,0 1 0 0 0,0 0 0 0 0,0-1 0 0 0,-1 1 0 0 0,1 0 0 0 0,0-1 0 0 0,0 1 0 0 0,0-1 0 0 0,0 1 0 0 0,0 0 0 0 0,0-1 0 0 0,0 1 0 0 0,0-1 0 0 0,0 1 0 0 0,0-1 0 0 0,0 1-1 0 0,0 0 1 0 0,0-1 0 0 0,0 1 0 0 0,0-1 0 0 0,0 1 0 0 0,0 0 0 0 0,0-1 0 0 0,1 1 0 0 0,-1 0 0 0 0,0-1 0 0 0,1-6 427 0 0,-2 7-109 0 0,1-1-327 0 0,1 0 1 0 0,-1 0 0 0 0,0 1 0 0 0,0-1-1 0 0,0 0 1 0 0,0 0 0 0 0,0 1 0 0 0,0-1 0 0 0,0 0-1 0 0,-1 0 1 0 0,1 1 0 0 0,0-1 0 0 0,0 0-1 0 0,-1 1 1 0 0,1-1 0 0 0,0 0 0 0 0,-1 0 0 0 0,1 1-1 0 0,0-1 1 0 0,-1 1 0 0 0,1-1 0 0 0,-1 0-1 0 0,0 0 1 0 0,1 0 12 0 0,-1-1-1 0 0,1 1 1 0 0,-1 0 0 0 0,1-1-1 0 0,-1 1 1 0 0,1 0-1 0 0,-1-1 1 0 0,0 1-1 0 0,1 0 1 0 0,-1 0-1 0 0,0 0 1 0 0,-1-2 0 0 0,-8-15 429 0 0,-1 2-473 0 0,8 12 93 0 0,-1 1 0 0 0,0-1 0 0 0,1 1 0 0 0,-8-4 0 0 0,7 4-38 0 0,4 2 41 0 0,-14-16 502 0 0,-19-9-396 0 0,26 21-157 0 0,-1 0 0 0 0,1 0 0 0 0,-1-1 0 0 0,2 0 0 0 0,-1 0 0 0 0,1-1 0 0 0,-11-13 0 0 0,15 17-45 0 0,-1 0 0 0 0,0 0 0 0 0,-1 1 0 0 0,1-1 0 0 0,0 1 0 0 0,-1 0 0 0 0,-4-2 0 0 0,6 3 0 0 0,-5-5-85 0 0,-3 4-86 0 0,6 2 171 0 0,2 0-1 0 0,2 0 1 0 0,0 0-1 0 0,0 0 0 0 0,0 0 0 0 0,-1 0 0 0 0,1 0 1 0 0,0 0-1 0 0,0 0 0 0 0,0 0 0 0 0,0 0 0 0 0,0 0 0 0 0,0 0 1 0 0,-1 0-1 0 0,1 0 0 0 0,0 0 0 0 0,0 0 0 0 0,0 0 1 0 0,0 1-1 0 0,0-1 0 0 0,0 0 0 0 0,-1 0 0 0 0,1 0 0 0 0,0 0 1 0 0,0 0-1 0 0,0 0 0 0 0,0 0 0 0 0,0 0 0 0 0,0 0 0 0 0,0 0 1 0 0,0 1-1 0 0,0-1 0 0 0,0 0 0 0 0,-1 0 0 0 0,1 0 1 0 0,0 0-1 0 0,0 0 0 0 0,0 0 0 0 0,0 0 0 0 0,0 1 0 0 0,0-1 1 0 0,0 0-1 0 0,0 0 0 0 0,0 0 0 0 0,0 0 0 0 0,0 0 0 0 0,0 0 1 0 0,0 1-1 0 0,0-1 0 0 0,0 0 0 0 0,0 0 0 0 0,0 12-21 0 0,0-10 22 0 0,0-1 0 0 0,-6 11 0 0 0,5-8-6 0 0,0 0 1 0 0,0 1-1 0 0,0-1 0 0 0,1 0 0 0 0,-1 0 0 0 0,1 0 0 0 0,0 0 1 0 0,1 0-1 0 0,-1 1 0 0 0,2 6 0 0 0,3 41 6 0 0,-5-30 0 0 0,1-14 0 0 0,0 0 0 0 0,0 1 0 0 0,-1-1 0 0 0,-1 15 0 0 0,1-10 0 0 0,-1 1 0 0 0,2-1 0 0 0,0 1 0 0 0,2 14 0 0 0,-1 14 0 0 0,1-6 0 0 0,-1-25 0 0 0,2 4 0 0 0,-4-15 1 0 0,0 0 0 0 0,0 1 0 0 0,0-1-1 0 0,1 0 1 0 0,-1 0 0 0 0,0 0 0 0 0,0 1-1 0 0,0-1 1 0 0,0 0 0 0 0,0 0 0 0 0,1 0-1 0 0,-1 1 1 0 0,0-1 0 0 0,0 0 0 0 0,0 0 0 0 0,0 0-1 0 0,0 1 1 0 0,0-1 0 0 0,0 0 0 0 0,0 0-1 0 0,0 1 1 0 0,0-1 0 0 0,0 0 0 0 0,0 0-1 0 0,0 1 1 0 0,0-1 0 0 0,0 0 0 0 0,0 0 0 0 0,0 1-1 0 0,0-1 1 0 0,0 0 0 0 0,-1 0 0 0 0,1 1-1 0 0,2 3-132 0 0,-2-5-233 0 0,-1-1 1 0 0,1 1-1 0 0,0-1 1 0 0,0 1 0 0 0,0 0-1 0 0,0-1 1 0 0,1 1 0 0 0,-1-1-1 0 0,0 1 1 0 0,1-3-1 0 0,1-6-5312 0 0,-4-3-1316 0 0,2 6 5738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5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448 235 7167 0 0,'0'0'2602'0'0,"-3"-17"3134"0"0,-1 11-5455 0 0,-1-1 1 0 0,0 1-1 0 0,-1-1 1 0 0,1 1-1 0 0,-1 1 1 0 0,-7-6-1 0 0,5 4-29 0 0,1 1-64 0 0,0 1-1 0 0,-16-9 1 0 0,16 10-352 0 0,1 0 1 0 0,-1 0-1 0 0,1-1 1 0 0,-7-5 0 0 0,7 5 639 0 0,1 1 1 0 0,-1 0 0 0 0,-9-5 0 0 0,0 0-346 0 0,-57-30 475 0 0,63 37-490 0 0,-6-6 8 0 0,11 6-106 0 0,0 1 1 0 0,0-1 0 0 0,-1 0 0 0 0,1 1 0 0 0,0 0 0 0 0,-1 0-1 0 0,-5 0 1 0 0,-10-3 25 0 0,7-1-44 0 0,8 3 0 0 0,0 0 0 0 0,-1 1 0 0 0,1-1 0 0 0,-1 1 0 0 0,1 0 0 0 0,-1 0 0 0 0,-8 1 0 0 0,13-1-1 0 0,0 1-1 0 0,-1 0 1 0 0,1 1-1 0 0,0-1 1 0 0,-1 0-1 0 0,1 0 1 0 0,0 1-1 0 0,-1-1 1 0 0,1 0-1 0 0,-2 2 0 0 0,-7-1-26 0 0,9-2 19 0 0,-1 1 9 0 0,-12 7-66 0 0,14-7 65 0 0,0 0 0 0 0,-1 0 0 0 0,1 0-1 0 0,0 0 1 0 0,-1 1 0 0 0,1-1 0 0 0,0 0-1 0 0,0 0 1 0 0,-1 0 0 0 0,1 1 0 0 0,0-1 0 0 0,0 0-1 0 0,-1 0 1 0 0,1 1 0 0 0,0-1 0 0 0,0 0-1 0 0,0 0 1 0 0,0 1 0 0 0,-1-1 0 0 0,1 0 0 0 0,0 1-1 0 0,0-1 1 0 0,0 0 0 0 0,0 0 0 0 0,0 1-1 0 0,0-1 1 0 0,0 0 0 0 0,0 1 0 0 0,0-1 0 0 0,0 0-1 0 0,0 1 1 0 0,0-1 0 0 0,0 0 0 0 0,0 1-1 0 0,0-1 1 0 0,0 0 0 0 0,0 1 0 0 0,0-1 0 0 0,0 0-1 0 0,0 1 1 0 0,1-1 0 0 0,-1 0 0 0 0,0 0-1 0 0,0 1 1 0 0,0-1 0 0 0,1 0 0 0 0,-1 1 0 0 0,0-1-4 0 0,0 0 1 0 0,1 0 0 0 0,-1 0 0 0 0,0 1 0 0 0,0-1-1 0 0,0 0 1 0 0,0 0 0 0 0,0 0 0 0 0,0 1 0 0 0,1-1-1 0 0,-1 0 1 0 0,0 0 0 0 0,0 1 0 0 0,0-1 0 0 0,0 0 0 0 0,0 0-1 0 0,0 1 1 0 0,0-1 0 0 0,0 0 0 0 0,0 0 0 0 0,0 1-1 0 0,0-1 1 0 0,0 0 0 0 0,0 0 0 0 0,0 1 0 0 0,0-1-1 0 0,-1 0 1 0 0,13 20-140 0 0,-12-11 125 0 0,0-9 17 0 0,0 1 0 0 0,-1-1-1 0 0,1 1 1 0 0,0-1 0 0 0,0 1 0 0 0,0-1-1 0 0,0 1 1 0 0,0-1 0 0 0,0 1 0 0 0,0-1-1 0 0,0 1 1 0 0,0-1 0 0 0,0 1 0 0 0,0-1-1 0 0,1 1 1 0 0,-1-1 0 0 0,0 1 0 0 0,0-1-1 0 0,1 1 1 0 0,2 19 2 0 0,5 8 0 0 0,-3-11 54 0 0,-2-2-44 0 0,5 23-90 0 0,0 3 80 0 0,1-2 0 0 0,-1-2 0 0 0,-1-18 9 0 0,-6-15-13 0 0,0 0 1 0 0,1 0-1 0 0,0 0 1 0 0,-1 0-1 0 0,1-1 1 0 0,0 1-1 0 0,1 0 1 0 0,-1-1-1 0 0,6 6 1 0 0,-7-8-133 0 0,1 1 1344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475 334 7079 0 0,'0'0'548'0'0,"7"-14"2543"0"0,-6 10-2763 0 0,0 0 0 0 0,0 0 0 0 0,0 0 0 0 0,0 0 0 0 0,0 0 0 0 0,-1 0 0 0 0,0 0 1 0 0,0 0-1 0 0,0 0 0 0 0,-1 0 0 0 0,1 0 0 0 0,-1 0 0 0 0,0 0 0 0 0,0 0 0 0 0,0 0 0 0 0,0 0 0 0 0,-1 0 0 0 0,-2-4 0 0 0,-21-32 768 0 0,16 29-900 0 0,0 1-1 0 0,0 1 1 0 0,-1 0-1 0 0,-1 0 0 0 0,1 1 1 0 0,-13-7-1 0 0,0 3 261 0 0,17 9-421 0 0,1 1-1 0 0,-1-1 1 0 0,1-1-1 0 0,0 1 0 0 0,-7-6 1 0 0,5 4 165 0 0,0 0 1 0 0,-14-7-1 0 0,-29-12-8 0 0,37 14-18 0 0,12 8-154 0 0,-1 1 0 0 0,1 0 0 0 0,-1-1-1 0 0,1 1 1 0 0,-1 0 0 0 0,0 0 0 0 0,1 0 0 0 0,-3-1-1 0 0,0 1 13 0 0,0 0 0 0 0,1 0 0 0 0,-1 0 0 0 0,0 1 0 0 0,0-1 0 0 0,-8 1 0 0 0,4 0-31 0 0,0-1 0 0 0,1 0 0 0 0,-1-1 0 0 0,1 0 0 0 0,-8-2 0 0 0,-2-1 105 0 0,16 4-109 0 0,-1 1 0 0 0,1 0 0 0 0,0 0 0 0 0,-1-1 1 0 0,1 1-1 0 0,0 0 0 0 0,-1 0 0 0 0,1 1 0 0 0,-1-1 0 0 0,-1 1 0 0 0,0-1 19 0 0,-27-1-16 0 0,12-2-12 0 0,17 3-10 0 0,1-1 20 0 0,-1 1 0 0 0,0 0 0 0 0,0 0 0 0 0,0 0 0 0 0,0 0 0 0 0,1 0 1 0 0,-1 1-1 0 0,0-1 0 0 0,0 0 0 0 0,0 0 0 0 0,1 0 0 0 0,-1 1 0 0 0,0-1 0 0 0,0 0 1 0 0,1 1-1 0 0,-1-1 0 0 0,0 1 0 0 0,0-1 0 0 0,0 2 0 0 0,-2 1 2 0 0,3-2-2 0 0,0 0 1 0 0,0 1-1 0 0,-1-1 0 0 0,1 0 0 0 0,1 0 0 0 0,-1 0 0 0 0,0 0 1 0 0,0 0-1 0 0,0 0 0 0 0,0 0 0 0 0,1 0 0 0 0,-1 1 1 0 0,1-1-1 0 0,-1 0 0 0 0,0 0 0 0 0,1 0 0 0 0,1 1 0 0 0,-2-1 1 0 0,1 0-1 0 0,0 0 0 0 0,-1 1 0 0 0,1-1 0 0 0,-1 0 0 0 0,1 0 0 0 0,-1 0 0 0 0,1 1 0 0 0,-1-1 0 0 0,0 0 0 0 0,0 0 0 0 0,0 1 0 0 0,0-1 0 0 0,0 0 0 0 0,0 2 0 0 0,1 6 2 0 0,0-8 0 0 0,-1-1 0 0 0,0 1 0 0 0,0-1 0 0 0,1 0 0 0 0,-1 1 0 0 0,0-1 0 0 0,0 1 0 0 0,0-1 0 0 0,0 1 0 0 0,0-1 0 0 0,0 1 0 0 0,0-1 0 0 0,0 1 0 0 0,0-1 0 0 0,0 1 0 0 0,0-1 0 0 0,0 0 0 0 0,0 1 0 0 0,0-1 0 0 0,0 1 0 0 0,-1-1 0 0 0,1 1 0 0 0,0 1-3 0 0,0 0-1 0 0,0 0 1 0 0,1-1 0 0 0,-1 1-1 0 0,0 0 1 0 0,1 0 0 0 0,-1-1-1 0 0,1 1 1 0 0,0-1-1 0 0,0 1 1 0 0,1 2 0 0 0,5 12-21 0 0,1 19 24 0 0,1 1 0 0 0,10 54 0 0 0,1-27 0 0 0,-18-55 0 0 0,0 0 0 0 0,0 0 0 0 0,5 8 0 0 0,4 16 0 0 0,-5-5-32 0 0,-5-27-128 0 0,-1 2 221 0 0,6-28-20730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122 335 6103 0 0,'0'0'7903'0'0,"-2"-18"-6750"0"0,-13-27 322 0 0,-11-26-510 0 0,1 4-266 0 0,21 51-620 0 0,-1 1 1 0 0,-1 0-1 0 0,0 0 1 0 0,-10-17-1 0 0,5-3-79 0 0,8 32 0 0 0,1 0-12 0 0,2 3-36 0 0,3 1 26 0 0,30 16-65 0 0,-17-9-24 0 0,-5-3 138 0 0,1-1-1 0 0,14 3 1 0 0,-14-4 106 0 0,0 1 0 0 0,0 0 0 0 0,15 7 0 0 0,-20-8-114 0 0,-1 0-1 0 0,0-1 1 0 0,13 3-1 0 0,-15-4 24 0 0,0 0 1 0 0,-1 0-1 0 0,0 0 0 0 0,1 0 0 0 0,-1 1 1 0 0,1 0-1 0 0,2 2 0 0 0,33 18 55 0 0,-28-17-100 0 0,-1 1 1 0 0,1 0 0 0 0,11 10 0 0 0,-1 3 131 0 0,20 25-1 0 0,-3-3-1 0 0,1 7-369 0 0,-39-47-34 0 0,1 5-1353 0 0,-2 6-5096 0 0,-13-9-2534 0 0,12-3 8404 0 0,-2-1 377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26 414 6679 0 0,'0'0'2016'0'0,"-1"-13"520"0"0,1 12-2434 0 0,0 0-1 0 0,1 0 1 0 0,-1 0-1 0 0,0 0 1 0 0,0 0-1 0 0,0 0 0 0 0,0 0 1 0 0,0 0-1 0 0,0 0 1 0 0,0 0-1 0 0,0 0 1 0 0,0 0-1 0 0,0 0 1 0 0,0 0-1 0 0,-1 0 1 0 0,1 0-1 0 0,0 0 0 0 0,-1 1 1 0 0,1-1-1 0 0,-1 0 1 0 0,0-1-1 0 0,-1-12 807 0 0,1 3-552 0 0,-10-36 715 0 0,7 26-686 0 0,3 12-243 0 0,-1 0-1 0 0,2 0 0 0 0,-1 0 1 0 0,1 0-1 0 0,2-17 0 0 0,-3 4-77 0 0,1-16-4 0 0,0 28 75 0 0,0-1 0 0 0,2-18-1 0 0,1 6 54 0 0,-3 17-191 0 0,0-1 1 0 0,1 1 0 0 0,0 0 0 0 0,3-10-1 0 0,-2 0 3 0 0,-2 14 0 0 0,0 1 0 0 0,0-1 0 0 0,1 1 0 0 0,-1 0 0 0 0,1-1 0 0 0,-1 1 0 0 0,1 0 0 0 0,0 0 0 0 0,0 0 0 0 0,-1-1 0 0 0,1 1 0 0 0,0 0 0 0 0,0 0 0 0 0,0 0 0 0 0,1-1 0 0 0,0 0 0 0 0,0 1 0 0 0,3 3 0 0 0,-2 0-12 0 0,-1-2-36 0 0,18 14 36 0 0,-16-10 12 0 0,0 0 0 0 0,-1-1 0 0 0,1 0 0 0 0,0 1 0 0 0,8 4 0 0 0,40 26 339 0 0,47 29-158 0 0,-86-52-26 0 0,0 0 0 0 0,-1 0-1 0 0,0 1 1 0 0,0 1 0 0 0,17 25-1 0 0,-25-32-124 0 0,0 0 0 0 0,0 1 0 0 0,-1-1 0 0 0,0 1 0 0 0,0 0 0 0 0,0 0 0 0 0,1 7 0 0 0,-1 1 25 0 0,1 1-50 0 0,-1-1-1 0 0,2 0 1 0 0,0 0-1 0 0,8 15 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134 458 4055 0 0,'0'0'5759'0'0,"-13"-15"-2415"0"0,9 12-3067 0 0,1-1 0 0 0,-1 1 0 0 0,0-1 0 0 0,1 0 1 0 0,0 0-1 0 0,-3-6 0 0 0,-8-9 648 0 0,12 17-819 0 0,1-1-1 0 0,-1 0 0 0 0,1 1 1 0 0,0-1-1 0 0,0 0 1 0 0,-1-3-1 0 0,-4-8 165 0 0,-11-29-67 0 0,11 11 234 0 0,-2 3-44 0 0,-17-74 574 0 0,22 91-955 0 0,1 1-1 0 0,1-1 0 0 0,0 0 1 0 0,0 1-1 0 0,1-1 1 0 0,3-18-1 0 0,-3 20-11 0 0,3-12 0 0 0,-2 18 0 0 0,0 2 0 0 0,0-2 0 0 0,2-1 0 0 0,1 3 0 0 0,1 2 0 0 0,-3 1 0 0 0,0-1 0 0 0,0 1 0 0 0,-1-1 0 0 0,1 1 0 0 0,0 0 0 0 0,0 0 0 0 0,0 0 0 0 0,0 0 0 0 0,-1 0 0 0 0,1 0 0 0 0,-1 1 0 0 0,3 1 0 0 0,4 4 0 0 0,13 9 45 0 0,1-1-1 0 0,36 17 1 0 0,-46-26 85 0 0,5 4 9 0 0,-2-4-86 0 0,-1 2 0 0 0,-1 0 0 0 0,0 1 0 0 0,0 0-1 0 0,15 15 1 0 0,-14-9-29 0 0,-2 1 0 0 0,0 1 0 0 0,-1 0 0 0 0,-1 0 0 0 0,11 24 0 0 0,11 35-862 0 0,-23-56-2757 0 0,-9-18 2093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09:43:5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6967 0 0,'0'0'53'0'0,"0"1"0"0"0,0-1 0 0 0,0 1 0 0 0,0-1 0 0 0,-1 1-1 0 0,1 0 1 0 0,0-1 0 0 0,-1 1 0 0 0,1-1 0 0 0,0 1 0 0 0,-1-1-1 0 0,1 0 1 0 0,-1 1 0 0 0,1-1 0 0 0,-1 1 0 0 0,1-1 0 0 0,-1 0 0 0 0,1 1-1 0 0,-1-1 1 0 0,0 1 0 0 0,-5 3 444 0 0,3-4 149 0 0,-3 2 549 0 0,-7 13 535 0 0,14-13-1704 0 0,-1-1 1 0 0,1 0-1 0 0,0 0 1 0 0,-1 0 0 0 0,1 0-1 0 0,0 0 1 0 0,0 0-1 0 0,0 0 1 0 0,0 0 0 0 0,0 0-1 0 0,0 0 1 0 0,0 0-1 0 0,0-1 1 0 0,0 1 0 0 0,2 0-1 0 0,22 9 71 0 0,-7-2 11 0 0,11 2-4 0 0,-24-9-77 0 0,1 1 0 0 0,-1 0 1 0 0,0 0-1 0 0,9 5 0 0 0,-1 1 39 0 0,-10-7-54 0 0,1 1 0 0 0,-1 0 0 0 0,0 0 0 0 0,0 0 0 0 0,0 0 0 0 0,-1 1 0 0 0,4 2 0 0 0,-6-4 66 0 0,-4 5 36 0 0,4-6-108 0 0,-1 0-1 0 0,1 1 1 0 0,0-1 0 0 0,0 1 0 0 0,-1-1-1 0 0,1 0 1 0 0,0 1 0 0 0,-1-1 0 0 0,1 0-1 0 0,-1 1 1 0 0,1-1 0 0 0,0 0 0 0 0,-1 1-1 0 0,1-1 1 0 0,-1 0 0 0 0,1 0-1 0 0,-1 0 1 0 0,1 0 0 0 0,-1 1 0 0 0,1-1-1 0 0,-1 0 1 0 0,1 0 0 0 0,-1 0 0 0 0,1 0-1 0 0,-1 0 1 0 0,1 0 0 0 0,-1 0 0 0 0,0 0-1 0 0,-14 1 174 0 0,-5 0 90 0 0,4-1-77 0 0,14 0-172 0 0,0 0 1 0 0,0 0-1 0 0,0 0 1 0 0,1 0-1 0 0,-1 0 1 0 0,0 0-1 0 0,0 0 1 0 0,-3-2-1 0 0,-21 0 196 0 0,25 2-72 0 0,2-1-84 0 0,-1 1-60 0 0,0-1 0 0 0,0 1 0 0 0,0 0 0 0 0,0 0 0 0 0,1-1 0 0 0,-1 1 0 0 0,0 0 0 0 0,0 0 0 0 0,0-1 0 0 0,1 1 0 0 0,-1 0 0 0 0,0 0 0 0 0,0 0 0 0 0,1 0 0 0 0,-1-1 0 0 0,0 1 0 0 0,0 0 0 0 0,1 0 0 0 0,-1 0 0 0 0,0 0 0 0 0,1 0 0 0 0,-1 0 0 0 0,0-1 0 0 0,0 1 0 0 0,1 0 0 0 0,-1 0 0 0 0,0 0 0 0 0,1 0 0 0 0,-1 0 0 0 0,0 0 0 0 0,1 0 0 0 0,-1 1 0 0 0,0-1 0 0 0,1 0 0 0 0,9 4-58 0 0,-9-4 35 0 0,100 29 116 0 0,-98-28-93 0 0,0 0 0 0 0,-1 0 0 0 0,1 1 0 0 0,-1-1 0 0 0,1 0 0 0 0,-1 1 0 0 0,5 3 0 0 0,4 3 0 0 0,-6-3 0 0 0,0 0 0 0 0,-2-1 11 0 0,-2-3 42 0 0,-14 9 387 0 0,8-9-352 0 0,-1 0-1 0 0,1 1 0 0 0,0-1 1 0 0,-1 1-1 0 0,-4 3 0 0 0,9-5-28 0 0,2 1-4 0 0,0 0-55 0 0,1 1 1 0 0,0-1 0 0 0,0-1-1 0 0,0 1 1 0 0,0 0 0 0 0,0 0 0 0 0,0-1-1 0 0,0 1 1 0 0,0-1 0 0 0,0 0-1 0 0,0 1 1 0 0,0-1 0 0 0,3 0 0 0 0,12 2 10 0 0,7 0 93 0 0,-20-2-94 0 0,0 0 1 0 0,0 1-1 0 0,0-1 1 0 0,0 1-1 0 0,7 2 1 0 0,10 2-108 0 0,-18-5 80 0 0,0 1-1 0 0,0-1 1 0 0,0 1-1 0 0,0 0 1 0 0,5 3-1 0 0,1-1 18 0 0,3 4 0 0 0,-12-7 1 0 0,0 0 0 0 0,0 0-1 0 0,0 1 1 0 0,0-1-1 0 0,0 0 1 0 0,0 1 0 0 0,0-1-1 0 0,0 0 1 0 0,0 0 0 0 0,0 1-1 0 0,0-1 1 0 0,0 0 0 0 0,0 1-1 0 0,-1-1 1 0 0,1 0 0 0 0,0 0-1 0 0,0 1 1 0 0,0-1-1 0 0,0 0 1 0 0,-1 0 0 0 0,1 1-1 0 0,0-1 1 0 0,0 0 0 0 0,-1 0-1 0 0,1 0 1 0 0,0 0 0 0 0,0 1-1 0 0,-1-1 1 0 0,1 0 0 0 0,0 0-1 0 0,-1 0 1 0 0,-10 6 58 0 0,11-5-44 0 0,-3 0 7 0 0,1-1 1 0 0,0 1-1 0 0,-1-1 1 0 0,1 0-1 0 0,-1 1 1 0 0,1-1-1 0 0,0 0 0 0 0,-1-1 1 0 0,-3 1-1 0 0,-11-1 125 0 0,-28 0 235 0 0,32 0-358 0 0,12 1-21 0 0,0 0-1 0 0,0 0 1 0 0,0 0-1 0 0,0 0 1 0 0,0 0-1 0 0,0 0 1 0 0,0 0-1 0 0,0 0 1 0 0,-1 0-1 0 0,1 0 1 0 0,0 0-1 0 0,0 1 1 0 0,1-1-1 0 0,-1 0 1 0 0,-2 1-1 0 0,3-1-2 0 0,0 1 0 0 0,0-1 0 0 0,0 0 0 0 0,-1 0 0 0 0,1 0 0 0 0,0 1 0 0 0,0-1 0 0 0,0 0 0 0 0,0 0 0 0 0,-1 1 0 0 0,1-1 0 0 0,0 0 0 0 0,0 0 0 0 0,0 1 0 0 0,0-1 0 0 0,0 0 0 0 0,0 0 0 0 0,0 1 0 0 0,0-1 0 0 0,0 0 0 0 0,0 1 0 0 0,0-1 0 0 0,0 0 0 0 0,0 0 0 0 0,0 1 0 0 0,0-1 0 0 0,0 0 0 0 0,0 0 0 0 0,0 1 0 0 0,0-1 0 0 0,0 0 0 0 0,1 0 0 0 0,-1 1 0 0 0,0-1 0 0 0,0 0 0 0 0,0 0 0 0 0,0 1 0 0 0,0-1 0 0 0,1 0 0 0 0,-1 0 0 0 0,0 0 0 0 0,0 1 0 0 0,1-1 0 0 0,-1 0 0 0 0,0 0 0 0 0,0 0 0 0 0,0 0 0 0 0,1 0 0 0 0,-1 0 0 0 0,0 0 0 0 0,1 1 0 0 0,-1-1 0 0 0,1 0 0 0 0,1 2 0 0 0,0 0 0 0 0,0 0 0 0 0,1 0 0 0 0,-1-1 0 0 0,1 1 0 0 0,-1-1 0 0 0,1 1 0 0 0,0-1 0 0 0,-1 0 0 0 0,1 0 0 0 0,5 1 0 0 0,56 23 0 0 0,-58-23 0 0 0,-1 0 0 0 0,1 0 0 0 0,8 6 0 0 0,15 6 0 0 0,-26-12 0 0 0,0-1 0 0 0,0 0 0 0 0,0 1 0 0 0,-1-1 0 0 0,5 5 0 0 0,6 2 0 0 0,-6-4 0 0 0,-3 6 0 0 0,-4-9 1 0 0,-1 0 1 0 0,1 0-1 0 0,0 0 0 0 0,0-1 0 0 0,0 1 0 0 0,0 0 1 0 0,0 0-1 0 0,-1 0 0 0 0,1-1 0 0 0,0 1 0 0 0,-1 0 1 0 0,1-1-1 0 0,-1 1 0 0 0,1 0 0 0 0,-1-1 0 0 0,1 1 0 0 0,-1 0 1 0 0,1-1-1 0 0,-1 1 0 0 0,0-1 0 0 0,1 1 0 0 0,-1-1 1 0 0,0 1-1 0 0,1-1 0 0 0,-1 1 0 0 0,0-1 0 0 0,0 0 1 0 0,1 0-1 0 0,-1 1 0 0 0,0-1 0 0 0,0 0 0 0 0,1 0 1 0 0,-1 0-1 0 0,-1 0 0 0 0,-12 6 44 0 0,14-6-40 0 0,-1 0 1 0 0,1 1-1 0 0,-1-1 1 0 0,0 0-1 0 0,1 0 1 0 0,-1 0-1 0 0,0 1 1 0 0,1-1-1 0 0,-1 0 1 0 0,0 0-1 0 0,0 0 1 0 0,1 0-1 0 0,-1 0 1 0 0,0 0-1 0 0,1 0 1 0 0,-1 0-1 0 0,0-1 1 0 0,1 1-1 0 0,-1 0 1 0 0,0 0-1 0 0,1 0 1 0 0,-2-1-1 0 0,1 0 2 0 0,0 1 1 0 0,1 0-1 0 0,-1-1 0 0 0,0 1 0 0 0,0 0 1 0 0,0 0-1 0 0,1 0 0 0 0,-1-1 0 0 0,0 1 1 0 0,0 0-1 0 0,0 0 0 0 0,0 0 0 0 0,1 0 0 0 0,-1 1 1 0 0,0-1-1 0 0,-1 0 0 0 0,-1 1 19 0 0,2 0-11 0 0,0-1 0 0 0,0 1 1 0 0,0-1-1 0 0,0 0 0 0 0,0 1 1 0 0,0-1-1 0 0,0 0 0 0 0,0 0 0 0 0,0 1 1 0 0,0-1-1 0 0,-1 0 0 0 0,1 0 1 0 0,0 0-1 0 0,0-1 0 0 0,0 1 1 0 0,0 0-1 0 0,0 0 0 0 0,0 0 0 0 0,0-1 1 0 0,0 1-1 0 0,0-1 0 0 0,0 1 1 0 0,0-1-1 0 0,-1 0 0 0 0,-11-1 116 0 0,13 3-130 0 0,-1-1-1 0 0,1 0 1 0 0,-1 0 0 0 0,0 0-1 0 0,1 0 1 0 0,-1 0 0 0 0,0 0 0 0 0,1 0-1 0 0,-1-1 1 0 0,0 1 0 0 0,1 0 0 0 0,-1 0-1 0 0,1 0 1 0 0,-1-1 0 0 0,1 1 0 0 0,-1 0-1 0 0,0-1 1 0 0,-4-5 10 0 0,4 4 48 0 0,0-1 31 0 0,2 3-75 0 0,0 0 0 0 0,1 0 0 0 0,-1-1-1 0 0,0 1 1 0 0,0 0 0 0 0,1 0 0 0 0,-1 0-1 0 0,0 0 1 0 0,0 1 0 0 0,0-1 0 0 0,1 0-1 0 0,1 1 1 0 0,-2 0-15 0 0,0 0-1 0 0,0-1 0 0 0,0 1 0 0 0,1-1 1 0 0,-1 1-1 0 0,0-1 0 0 0,0 1 1 0 0,1-1-1 0 0,-1 0 0 0 0,0 0 1 0 0,1 0-1 0 0,-1 1 0 0 0,0-1 0 0 0,1 0 1 0 0,-1-1-1 0 0,0 1 0 0 0,0 0 1 0 0,1 0-1 0 0,-1-1 0 0 0,0 1 1 0 0,1 0-1 0 0,1-2 0 0 0,-1 2-8 0 0,0 0-1 0 0,0 0 1 0 0,0-1 0 0 0,0 2-1 0 0,0-1 1 0 0,-1 0-1 0 0,1 0 1 0 0,0 1 0 0 0,0-1-1 0 0,0 1 1 0 0,0-1-1 0 0,2 2 1 0 0,14 3-61 0 0,5 1-12 0 0,-1 1 84 0 0,-20-7-2 0 0,-1 1 0 0 0,1 0 0 0 0,0-1 0 0 0,0 1 0 0 0,0 0 0 0 0,0 0 0 0 0,-1 0 0 0 0,1 0 0 0 0,0 0 0 0 0,1 2 0 0 0,11 7 0 0 0,-7-6 0 0 0,-7-3 0 0 0,0-1 0 0 0,0 0 0 0 0,1 0 0 0 0,-1 0 0 0 0,0 0 0 0 0,0 0 0 0 0,0 1 0 0 0,0-1 0 0 0,0 0 0 0 0,0 0 0 0 0,1 0 0 0 0,-1 1 0 0 0,0-1 0 0 0,0 0 0 0 0,0 0 0 0 0,0 1 0 0 0,0-1 0 0 0,0 0 0 0 0,0 0 0 0 0,0 0 0 0 0,0 1 0 0 0,0-1 0 0 0,0 0 0 0 0,0 0 0 0 0,0 1 0 0 0,0-1 0 0 0,0 0 0 0 0,0 0 0 0 0,0 0 0 0 0,-1 1 0 0 0,1-1 0 0 0,0 0 0 0 0,0 0 0 0 0,0 0 0 0 0,0 1 0 0 0,0-1 0 0 0,0 0 0 0 0,-1 0 0 0 0,1 0 0 0 0,0 0 0 0 0,0 1 0 0 0,0-1 0 0 0,0 0 0 0 0,-1 0 0 0 0,1 0 0 0 0,0 0 0 0 0,0 0 0 0 0,0 0 0 0 0,-1 0 0 0 0,1 1 0 0 0,-9 2 0 0 0,9-3 0 0 0,-1 0 0 0 0,0 0 0 0 0,-1 0 0 0 0,1 0 0 0 0,0 0 0 0 0,0 0 0 0 0,0 0 0 0 0,0 0 0 0 0,0 0 0 0 0,0 0 0 0 0,-1 0 0 0 0,1-1 0 0 0,0 1 0 0 0,-1-1 0 0 0,0 0 0 0 0,1 1 0 0 0,0-1 0 0 0,-1 1 0 0 0,1 0 0 0 0,-1 0 0 0 0,1-1 0 0 0,0 1 0 0 0,-1 0 0 0 0,-1 0 0 0 0,-4 1 0 0 0,4 0 0 0 0,1-1 0 0 0,-1 1 0 0 0,0-1 0 0 0,0 0 0 0 0,0 0 0 0 0,0 0 0 0 0,-4-1 0 0 0,6 1 0 0 0,0 0 0 0 0,0 0 0 0 0,0 0 0 0 0,0 0 1 0 0,0 0-1 0 0,0 0 0 0 0,0 0 0 0 0,0 0 0 0 0,0 0 0 0 0,0 1 0 0 0,0-1 0 0 0,-1 1 0 0 0,2-1 0 0 0,0 0-1 0 0,-1 1 1 0 0,1-1-1 0 0,-1 0 1 0 0,1 0-1 0 0,-1 0 1 0 0,1 1 0 0 0,-1-1-1 0 0,1 0 1 0 0,0 0-1 0 0,-1 0 1 0 0,1 0-1 0 0,-1 0 1 0 0,1 0 0 0 0,-1 0-1 0 0,1 0 1 0 0,-1 0-1 0 0,1 0 1 0 0,-1 0 0 0 0,1-1-1 0 0,-1 1 1 0 0,1 0-1 0 0,-1 0 1 0 0,1 0-1 0 0,0-1 1 0 0,-1 1 0 0 0,1 0-1 0 0,-1 0 1 0 0,1-1-1 0 0,-2 1-47 0 0,33 10 36 0 0,-27-10 12 0 0,-1 0 0 0 0,1 0 0 0 0,0 1 0 0 0,-1-1 0 0 0,1 1 0 0 0,0 0 0 0 0,-1 0 0 0 0,6 2 0 0 0,-4-1 0 0 0,0-1 0 0 0,1 1 0 0 0,-1-1 0 0 0,8 0 0 0 0,-8 0 0 0 0,1 0 0 0 0,0 0 0 0 0,-1 0 0 0 0,6 2 0 0 0,41 11 0 0 0,-35-7 0 0 0,-17-7 0 0 0,0 0 0 0 0,0 0 0 0 0,0 0 0 0 0,0 0 0 0 0,0 0 0 0 0,1 0 0 0 0,-1 0 0 0 0,0 0 0 0 0,0 0 0 0 0,0 0 0 0 0,0 0 0 0 0,0 0 0 0 0,0 0 0 0 0,0 0 0 0 0,0 0 0 0 0,0 0 0 0 0,1 0 0 0 0,-1 0 0 0 0,0 0 0 0 0,0 0 0 0 0,0 0 0 0 0,0 0 0 0 0,0 0 0 0 0,0 0 0 0 0,0 0 0 0 0,0 0 0 0 0,0 1 0 0 0,0-1 0 0 0,0 0 0 0 0,0 0 0 0 0,0 0 0 0 0,0 0 0 0 0,1 0 0 0 0,-1 0 0 0 0,0 0 0 0 0,0 0 0 0 0,0 0 0 0 0,0 1 0 0 0,0-1 0 0 0,0 0 0 0 0,0 0 0 0 0,0 0 0 0 0,0 0 0 0 0,0 0 0 0 0,0 0 0 0 0,0 0 0 0 0,0 0 0 0 0,0 0 0 0 0,0 1 0 0 0,0-1 0 0 0,0 0 0 0 0,0 0 0 0 0,-1 0 0 0 0,1 0 0 0 0,0 0 0 0 0,0 0 0 0 0,0 0 0 0 0,0 0 0 0 0,0 0 0 0 0,0 0 0 0 0,0 0 0 0 0,0 1 0 0 0,0-1 0 0 0,0 0 0 0 0,0 0 0 0 0,0 0 0 0 0,-1 0 0 0 0,-3 2 0 0 0,3-2 0 0 0,-20 2 118 0 0,-29-2 0 0 0,-7 1 46 0 0,-16 0-164 0 0,27-2 0 0 0,41 0 12 0 0,12 1 62 0 0,-6-1-72 0 0,-1 1 0 0 0,1 0 0 0 0,0 0 0 0 0,0 0 0 0 0,0 0-1 0 0,0 0 1 0 0,0 0 0 0 0,0 0 0 0 0,0 0 0 0 0,0 0 0 0 0,-1 0 0 0 0,3 1 0 0 0,20 6-92 0 0,1-1 0 0 0,-1-1-1 0 0,1-2 1 0 0,31 2 0 0 0,-36-2 60 0 0,23 4-1 0 0,-7 0 32 0 0,31 12-11 0 0,-58-16-33 0 0,-8-3 43 0 0,1 0 0 0 0,-1 1-1 0 0,0-1 1 0 0,0 0 0 0 0,0 0 0 0 0,1 0 0 0 0,-1 0 0 0 0,0 0 0 0 0,0 0-1 0 0,0 0 1 0 0,1 0 0 0 0,-1 1 0 0 0,0-1 0 0 0,0 0 0 0 0,0 0-1 0 0,0 0 1 0 0,1 0 0 0 0,-1 1 0 0 0,0-1 0 0 0,0 0 0 0 0,0 0 0 0 0,0 0-1 0 0,0 1 1 0 0,0-1 0 0 0,0 0 0 0 0,0 0 0 0 0,1 0 0 0 0,-1 1-1 0 0,0-1 1 0 0,0 0 0 0 0,0 0 0 0 0,0 1 0 0 0,0-1 0 0 0,0 0-1 0 0,0 0 1 0 0,0 0 0 0 0,-1 1 0 0 0,1-1 0 0 0,0 0 0 0 0,0 0 0 0 0,0 1-1 0 0,0-1 1 0 0,0 0 0 0 0,0 0 0 0 0,0 0 0 0 0,0 0 0 0 0,0 1-1 0 0,-1-1 1 0 0,1 0 0 0 0,0 0 0 0 0,0 0 0 0 0,0 0 0 0 0,0 1 0 0 0,-1-1-1 0 0,1 0 1 0 0,0 0 0 0 0,0 0 0 0 0,0 0 0 0 0,-1 0 0 0 0,1 0-1 0 0,0 0 1 0 0,0 0 0 0 0,0 1 0 0 0,-1-1 0 0 0,1 0 0 0 0,0 0 0 0 0,0 0-1 0 0,-1 0 1 0 0,-1 0 0 0 0,0 1 0 0 0,0-1 0 0 0,0 0 0 0 0,-1 0 0 0 0,1 0 0 0 0,0 0 0 0 0,0 0 0 0 0,0 0 0 0 0,0 0 0 0 0,-3-1 0 0 0,-13-1 0 0 0,-21 2 0 0 0,23 0 4 0 0,1 0-1 0 0,-18 3 1 0 0,23-2 14 0 0,0 0 0 0 0,-12-1-1 0 0,-15 1-17 0 0,16-1 0 0 0,19-1 1 0 0,-1 1 0 0 0,1 0 1 0 0,-1 0-1 0 0,1 0 1 0 0,0 0-1 0 0,-1 0 0 0 0,1 1 1 0 0,0-1-1 0 0,-1 1 1 0 0,-2 1-1 0 0,-5 0 98 0 0,8-1 72 0 0,9 3-125 0 0,-6-4-51 0 0,1 1-16 0 0,1 0 0 0 0,-1 0 1 0 0,1-1-1 0 0,-1 1 0 0 0,1-1 0 0 0,-1 1 1 0 0,5-1-1 0 0,12 2-61 0 0,30 7 67 0 0,2 1 16 0 0,-20-4-10 0 0,-23-4-4 0 0,0-1-1 0 0,0 1 0 0 0,9 4 0 0 0,-2-4 14 0 0,-13-2 0 0 0,-1 0 0 0 0,1 0 0 0 0,-1 1 0 0 0,0-1 0 0 0,1 0 0 0 0,-1 0 0 0 0,0 1 0 0 0,1-1 0 0 0,-1 1 0 0 0,2 0 0 0 0,3 5-10 0 0,-6-6 7 0 0,0 1 0 0 0,0-1 1 0 0,0 1-1 0 0,0 0 1 0 0,0-1-1 0 0,-1 1 1 0 0,1-1-1 0 0,0 1 1 0 0,0-1-1 0 0,0 1 1 0 0,-1-1-1 0 0,1 1 1 0 0,0-1-1 0 0,-1 1 0 0 0,1-1 1 0 0,-1 0-1 0 0,1 1 1 0 0,0-1-1 0 0,-1 1 1 0 0,0-1-1 0 0,0 1 3 0 0,0-1-1 0 0,0 1 1 0 0,0-1-1 0 0,0 1 0 0 0,1-1 1 0 0,-1 0-1 0 0,0 1 1 0 0,-1-1-1 0 0,1 0 1 0 0,0 0-1 0 0,0 0 0 0 0,0 0 1 0 0,0 0-1 0 0,0 0 1 0 0,0 0-1 0 0,0 0 1 0 0,0 0-1 0 0,-2-1 0 0 0,-13 1-41 0 0,10 1 48 0 0,-1 1 0 0 0,0-2 0 0 0,0 1 0 0 0,0-1 0 0 0,0 0 0 0 0,-8-1 1 0 0,-19 2 4 0 0,27 0-11 0 0,1-1 0 0 0,-1 1-1 0 0,-9-2 1 0 0,14 1 0 0 0,-4-1 0 0 0,0 0 0 0 0,0 0 0 0 0,0 1 0 0 0,0 0 0 0 0,0 0 0 0 0,0 0 0 0 0,-10 3 0 0 0,13-2 0 0 0,0-1 0 0 0,1 0 0 0 0,-1 0 0 0 0,0 0 0 0 0,0 0 0 0 0,-4-1 0 0 0,5 1 0 0 0,0 0 1 0 0,1 0 0 0 0,-1-1-1 0 0,0 1 1 0 0,1 0 0 0 0,-1 0-1 0 0,0 1 1 0 0,1-1 0 0 0,-1 0-1 0 0,0 0 1 0 0,1 1 0 0 0,-1-1-1 0 0,1 1 1 0 0,-1 0 0 0 0,1-1-1 0 0,-4 3 1 0 0,-2 3 42 0 0,7-6-43 0 0,0 0 0 0 0,0 0 0 0 0,0 0 1 0 0,0 0-1 0 0,0 0 0 0 0,0 0 0 0 0,0 1 0 0 0,0-1 1 0 0,0 0-1 0 0,0 0 0 0 0,0 0 0 0 0,0 0 1 0 0,0 0-1 0 0,0 0 0 0 0,0 1 0 0 0,0-1 1 0 0,0 0-1 0 0,0 0 0 0 0,0 0 0 0 0,0 0 1 0 0,0 0-1 0 0,0 0 0 0 0,0 1 0 0 0,0-1 1 0 0,0 0-1 0 0,0 0 0 0 0,1 0 0 0 0,-1 0 1 0 0,0 0-1 0 0,0 0 0 0 0,0 0 0 0 0,0 0 1 0 0,0 0-1 0 0,0 1 0 0 0,0-1 0 0 0,0 0 1 0 0,1 0-1 0 0,-1 0 0 0 0,0 0 0 0 0,0 0 0 0 0,0 0 1 0 0,0 0-1 0 0,0 0 0 0 0,0 0 0 0 0,1 0 1 0 0,-1 0-1 0 0,0 0 0 0 0,9 2-1 0 0,-5-1 1 0 0,0 0 0 0 0,1 1 0 0 0,-1-1 0 0 0,1 0 0 0 0,-1 0 0 0 0,1 0 0 0 0,-1-1 0 0 0,1 0 0 0 0,0 1 0 0 0,7-2 0 0 0,-6 1 0 0 0,0 0 0 0 0,0 1 0 0 0,0 0 0 0 0,9 2 0 0 0,19 3 0 0 0,-23-7 0 0 0,-1 2 0 0 0,0 0 0 0 0,1 0 0 0 0,-1 1 0 0 0,16 4 0 0 0,-21-5 0 0 0,0 1 0 0 0,0-2 0 0 0,1 1 0 0 0,5 0 0 0 0,-7-1-9 0 0,1 0 0 0 0,-1 1 0 0 0,1-1-1 0 0,-1 1 1 0 0,0 0 0 0 0,6 2 0 0 0,6 5-42 0 0,-10-5 16 0 0,-1 0 0 0 0,1-1-1 0 0,11 4 1 0 0,-16-6 32 0 0,0 0 0 0 0,0 1 0 0 0,0-1-1 0 0,-1 0 1 0 0,1 0 0 0 0,0 1 0 0 0,0-1 0 0 0,0 1-1 0 0,-1-1 1 0 0,1 1 0 0 0,0-1 0 0 0,0 1 0 0 0,-1-1-1 0 0,1 1 1 0 0,0 0 0 0 0,-1 0 0 0 0,1-1 0 0 0,-1 1-1 0 0,1 1 1 0 0,7 7-7 0 0,-8-8 8 0 0,1-1 0 0 0,-1 0 0 0 0,0 0 0 0 0,0 1 0 0 0,0-1 0 0 0,0 0 0 0 0,0 1 1 0 0,0-1-1 0 0,0 0 0 0 0,0 0 0 0 0,0 1 0 0 0,0-1 0 0 0,0 0 0 0 0,0 0 0 0 0,0 1 1 0 0,0-1-1 0 0,0 0 0 0 0,0 1 0 0 0,0-1 0 0 0,-1 0 0 0 0,1 0 0 0 0,0 1 0 0 0,0-1 0 0 0,0 0 1 0 0,0 0-1 0 0,-1 0 0 0 0,1 1 0 0 0,0-1 0 0 0,0 0 0 0 0,0 0 0 0 0,-1 0 0 0 0,1 1 1 0 0,0-1-1 0 0,0 0 0 0 0,-1 0 0 0 0,-7 5-37 0 0,2-5 24 0 0,0 0 0 0 0,0 0 0 0 0,0 1 0 0 0,-9 2 0 0 0,11-3 21 0 0,1 1-1 0 0,-1-1 0 0 0,0 0 1 0 0,1 0-1 0 0,-1 0 0 0 0,-6-1 1 0 0,-17 0 36 0 0,19 2 0 0 0,-1 0-1 0 0,0 0 0 0 0,1-1 1 0 0,-1 0-1 0 0,-11-1 0 0 0,15 0-26 0 0,1 1-1 0 0,-1 0 1 0 0,0 1-1 0 0,0-1 1 0 0,0 1 0 0 0,-8 2-1 0 0,-18 3 39 0 0,29-6-47 0 0,0 0 0 0 0,0 1 0 0 0,0-1-1 0 0,1 1 1 0 0,-1-1 0 0 0,0 1 0 0 0,1 0 0 0 0,-1 0 0 0 0,-2 1 0 0 0,3-1 1 0 0,0 0 1 0 0,-1-1 0 0 0,1 1-1 0 0,0 0 1 0 0,0-1-1 0 0,0 1 1 0 0,0-1 0 0 0,-1 0-1 0 0,1 1 1 0 0,0-1-1 0 0,-1 0 1 0 0,1 0 0 0 0,-2 0-1 0 0,2 0 137 0 0,22 6 23 0 0,-7-2-313 0 0,25 4 1 0 0,-23-6 71 0 0,20 7 0 0 0,16 4 74 0 0,-34-9 0 0 0,24 8 0 0 0,62 20 0 0 0,-77-24 1 0 0,-21-6-13 0 0,1 0 0 0 0,0 0-1 0 0,-1 1 1 0 0,1-1 0 0 0,6 6 0 0 0,-3-3 12 0 0,-4-3 0 0 0,-5-2 0 0 0,-1 0 0 0 0,0 0-1 0 0,0 1 1 0 0,0-1 0 0 0,0 0 0 0 0,0 0-1 0 0,0 0 1 0 0,0 0 0 0 0,0 0-1 0 0,0 0 1 0 0,0 1 0 0 0,0-1 0 0 0,0 0-1 0 0,0 0 1 0 0,0 0 0 0 0,0 0 0 0 0,0 0-1 0 0,0 1 1 0 0,0-1 0 0 0,0 0-1 0 0,0 0 1 0 0,0 0 0 0 0,0 0 0 0 0,0 0-1 0 0,0 0 1 0 0,0 1 0 0 0,0-1 0 0 0,0 0-1 0 0,0 0 1 0 0,0 0 0 0 0,0 0-1 0 0,0 0 1 0 0,0 0 0 0 0,0 0 0 0 0,-1 1-1 0 0,1-1 1 0 0,0 0 0 0 0,0 0 0 0 0,-3 2-2 0 0,0-1 1 0 0,0 1-1 0 0,-1-1 0 0 0,1 0 1 0 0,0 0-1 0 0,-1 0 1 0 0,1-1-1 0 0,0 1 1 0 0,-1-1-1 0 0,1 1 1 0 0,-1-1-1 0 0,1 0 1 0 0,-5-1-1 0 0,-19 2 49 0 0,19 0-14 0 0,-1 0 1 0 0,1-1 0 0 0,0 0-1 0 0,0 0 1 0 0,-13-3-1 0 0,14 3-22 0 0,1-1 0 0 0,-1 2 0 0 0,1-1 0 0 0,-1 1 0 0 0,-10 2-1 0 0,-15 1-11 0 0,-21 5 12 0 0,53-9-10 0 0,1 0 0 0 0,-1 0 0 0 0,0 0 0 0 0,0 0 0 0 0,0 0 0 0 0,0 0 1 0 0,0 0-1 0 0,0 0 0 0 0,0 0 0 0 0,1 0 0 0 0,-1 0 0 0 0,0 1 0 0 0,0-1 0 0 0,0 0 0 0 0,0 0 0 0 0,0 0 0 0 0,0 0 1 0 0,0 0-1 0 0,0 0 0 0 0,0 0 0 0 0,0 0 0 0 0,0 1 0 0 0,0-1 0 0 0,0 0 0 0 0,0 0 0 0 0,0 0 0 0 0,0 0 1 0 0,0 0-1 0 0,0 0 0 0 0,0 1 0 0 0,0-1 0 0 0,0 0 0 0 0,0 0 0 0 0,0 0 0 0 0,0 0 0 0 0,0 0 0 0 0,0 0 0 0 0,0 1 1 0 0,0-1-1 0 0,0 0 0 0 0,0 0 0 0 0,0 0 0 0 0,0 0 0 0 0,0 0 0 0 0,0 0 0 0 0,0 0 0 0 0,0 1 0 0 0,-1-1 0 0 0,1 0 1 0 0,0 0-1 0 0,0 0 0 0 0,0 0 0 0 0,0 0 0 0 0,0 0 0 0 0,0 0 0 0 0,0 0 0 0 0,0 0 0 0 0,-1 0 0 0 0,1 0 1 0 0,0 0-1 0 0,0 0 0 0 0,0 0 0 0 0,0 0 0 0 0,0 0 0 0 0,0 0 0 0 0,-1 0 0 0 0,1 0 0 0 0,0 0 0 0 0,7 6-118 0 0,-7-6 107 0 0,3 1-49 0 0,0-1 1 0 0,0 1 0 0 0,0-1-1 0 0,0 1 1 0 0,0-1-1 0 0,3 0 1 0 0,13 2-150 0 0,-5 1 184 0 0,28 1 1 0 0,3 0 32 0 0,-9-1-9 0 0,7 2 0 0 0,-15-3 0 0 0,-23-2 0 0 0,0 1 0 0 0,0-1 0 0 0,0 1 0 0 0,9 2 0 0 0,-5-2-10 0 0,-1-3-33 0 0,-7 2 43 0 0,-1 0 0 0 0,0 0 1 0 0,0 0-1 0 0,0 0 0 0 0,0 0 0 0 0,0 0 1 0 0,0 0-1 0 0,1 0 0 0 0,-1 0 0 0 0,0 0 1 0 0,0 0-1 0 0,0 0 0 0 0,0 0 0 0 0,0 0 1 0 0,0 0-1 0 0,0 0 0 0 0,0 1 0 0 0,1-1 1 0 0,-1 0-1 0 0,0 0 0 0 0,0 0 0 0 0,0 0 1 0 0,0 0-1 0 0,0 0 0 0 0,0 0 1 0 0,0 1-1 0 0,0-1 0 0 0,0 0 0 0 0,0 0 1 0 0,0 0-1 0 0,0 0 0 0 0,0 0 0 0 0,0 0 1 0 0,0 1-1 0 0,0-1 0 0 0,0 0 0 0 0,0 0 1 0 0,0 0-1 0 0,0 0 0 0 0,0 0 0 0 0,0 1 1 0 0,0-1 7 0 0,-1 0 1 0 0,1 1 0 0 0,-1-1 0 0 0,1 1 0 0 0,-1-1 0 0 0,1 0 0 0 0,-1 0 0 0 0,1 1 0 0 0,-1-1-1 0 0,0 0 1 0 0,1 0 0 0 0,-1 0 0 0 0,1 0 0 0 0,-1 0 0 0 0,1 1 0 0 0,-1-1 0 0 0,0 0 0 0 0,1 0 0 0 0,-2-1-1 0 0,-17-1 180 0 0,3 0-47 0 0,5 3-120 0 0,-30 1-18 0 0,22-2 24 0 0,16 1-9 0 0,0-1 1 0 0,1 0 0 0 0,-1 0-1 0 0,0 0 1 0 0,0 0 0 0 0,0 0 0 0 0,-6-2-1 0 0,4 0 5 0 0,3 1-17 0 0,1 1 0 0 0,0-1 1 0 0,-1 0-1 0 0,1 1 0 0 0,-1 0 0 0 0,1-1 1 0 0,-1 1-1 0 0,1 0 0 0 0,-1 0 0 0 0,1 0 1 0 0,-1 0-1 0 0,1 0 0 0 0,-1 0 0 0 0,1 0 1 0 0,-1 0-1 0 0,1 1 0 0 0,-1-1 0 0 0,1 0 0 0 0,0 1 1 0 0,-1-1-1 0 0,-1 2 0 0 0,3-2-4 0 0,-1 0-1 0 0,0 1 1 0 0,0-1-1 0 0,0 0 0 0 0,0 0 1 0 0,0 0-1 0 0,0 1 1 0 0,1-1-1 0 0,-1 0 1 0 0,0 0-1 0 0,0-1 1 0 0,0 1-1 0 0,-1 0 0 0 0,-9 0 33 0 0,13 1-25 0 0,-1 0 0 0 0,1 0 0 0 0,0 0 1 0 0,0 0-1 0 0,0-1 0 0 0,0 1 1 0 0,3 0-1 0 0,-4-1-9 0 0,50 7 0 0 0,-23-4 0 0 0,62 2 0 0 0,11 6 0 0 0,-87-9-8 0 0,0 0 0 0 0,-1 0-1 0 0,15 6 1 0 0,19 2-57 0 0,-39-8 52 0 0,-1 0 0 0 0,0 0 0 0 0,10 5 0 0 0,16 4 1 0 0,-22-6-66 0 0,-11-5 74 0 0,0 0 0 0 0,0 0 0 0 0,0 1 1 0 0,0-1-1 0 0,0 0 0 0 0,1 0 0 0 0,-1 0 0 0 0,0 0 0 0 0,0 1 1 0 0,0-1-1 0 0,0 0 0 0 0,0 0 0 0 0,0 1 0 0 0,0-1 0 0 0,0 0 0 0 0,0 0 1 0 0,0 0-1 0 0,0 1 0 0 0,0-1 0 0 0,0 0 0 0 0,0 0 0 0 0,0 0 0 0 0,0 1 1 0 0,0-1-1 0 0,-1 0 0 0 0,1 0 0 0 0,0 0 0 0 0,0 0 0 0 0,0 1 0 0 0,-1 0 7 0 0,0-1-1 0 0,1 1 0 0 0,-1-1 1 0 0,0 1-1 0 0,1-1 0 0 0,-1 0 1 0 0,0 1-1 0 0,0-1 0 0 0,1 0 1 0 0,-1 1-1 0 0,0-1 0 0 0,0 0 1 0 0,0 0-1 0 0,1 0 0 0 0,-1 0 1 0 0,0 0-1 0 0,0 0 0 0 0,0 0 1 0 0,0 0-1 0 0,1 0 0 0 0,-1 0 1 0 0,0 0-1 0 0,-1-1 0 0 0,-2 0 23 0 0,-1 0 1 0 0,1 0-1 0 0,-1 0 0 0 0,1 0 0 0 0,-1 1 1 0 0,0 0-1 0 0,1 0 0 0 0,-1 0 0 0 0,0 1 0 0 0,-4 0 1 0 0,3 0 6 0 0,1-1-1 0 0,-1 0 1 0 0,1 0 0 0 0,-1 0 0 0 0,-10-3 0 0 0,9 2-1 0 0,0 0 0 0 0,0 1 0 0 0,-9 0 1 0 0,1 1-19 0 0,-5 0 31 0 0,-32-1 0 0 0,44 0-28 0 0,-1 0-1 0 0,1 1 1 0 0,-11 1 0 0 0,11 0 0 0 0,0-1 0 0 0,0-1 1 0 0,-11 0-1 0 0,1 3 51 0 0,18-2-54 0 0,-1-1 1 0 0,0 0 0 0 0,1 1-1 0 0,-1-1 1 0 0,0 0 0 0 0,0 0-1 0 0,1 0 1 0 0,-1 0-1 0 0,0 0 1 0 0,0 0 0 0 0,1 0-1 0 0,-1 0 1 0 0,0 0 0 0 0,0 0-1 0 0,1 0 1 0 0,-2-1 0 0 0,3 3-25 0 0,0-1 0 0 0,0 0 0 0 0,1 0 0 0 0,-1-1 1 0 0,0 1-1 0 0,1 0 0 0 0,-1 0 0 0 0,1-1 0 0 0,-1 1 1 0 0,1-1-1 0 0,-1 1 0 0 0,1-1 0 0 0,0 1 1 0 0,-1-1-1 0 0,1 0 0 0 0,-1 0 0 0 0,1 0 0 0 0,0 0 1 0 0,2-1-1 0 0,18 3-104 0 0,-10 1 39 0 0,0-1 0 0 0,0-1 1 0 0,0 0-1 0 0,13 0 0 0 0,-17-1 45 0 0,0 1-1 0 0,1 0 1 0 0,10 3 0 0 0,-11-2 30 0 0,1-1 0 0 0,17 2 0 0 0,-17-3 3 0 0,6 0-23 0 0,0 0 0 0 0,0 1 0 0 0,18 4 0 0 0,36 4-57 0 0,-16-2 22 0 0,-22-3-3 0 0,-18-2 69 0 0,1 0 1 0 0,-1 1-1 0 0,19 5 1 0 0,-7-3 249 0 0,-22-5-208 0 0,-1 1 1 0 0,1-1 0 0 0,0 0 0 0 0,-1 1 0 0 0,1 0 0 0 0,-1-1 0 0 0,1 1 0 0 0,3 2 0 0 0,-4-2 196 0 0,-78-9 383 0 0,-5-5-360 0 0,79 13-269 0 0,-23-1 4 0 0,-28-6-1 0 0,16 4-3 0 0,30 4-23 0 0,0-2-1 0 0,-1 1 0 0 0,-9-2 0 0 0,16 1 20 0 0,-1 1-1 0 0,0 0 1 0 0,0 0-1 0 0,1 0 1 0 0,-1 0-1 0 0,0 0 1 0 0,0 0-1 0 0,0 0 1 0 0,-2 1-1 0 0,-2 0 12 0 0,6 0-4 0 0,0 0 1 0 0,0-1-1 0 0,0 1 1 0 0,1-1-1 0 0,-1 0 1 0 0,0 1-1 0 0,1-1 1 0 0,-1 1-1 0 0,0-1 1 0 0,1 1-1 0 0,-1-1 1 0 0,1 0-1 0 0,-1 1 1 0 0,1-1-1 0 0,-1 0 0 0 0,1 1 1 0 0,-1-1-1 0 0,1 0 1 0 0,-1 0-1 0 0,1 1 1 0 0,4-1-3 0 0,0 0 1 0 0,0 0-1 0 0,0 1 0 0 0,0 0 1 0 0,0 0-1 0 0,7 3 1 0 0,-3-2-73 0 0,-1 0 1 0 0,15 1-1 0 0,12 3-56 0 0,20 7 89 0 0,51 15-29 0 0,30 15 46 0 0,1 1-244 0 0,-101-32 261 0 0,-23-8-20 0 0,1 1 0 0 0,19 10 0 0 0,-20-9 21 0 0,-4-3 0 0 0,-9-3 0 0 0,-1 0 0 0 0,1 0 0 0 0,0 0 0 0 0,0 0 0 0 0,0 0 0 0 0,0 0 0 0 0,0 0 0 0 0,0 0 0 0 0,0 0 0 0 0,0 0 0 0 0,0 1 0 0 0,0-1 0 0 0,-1 0 0 0 0,1 0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0 0 0 0,0 0 0 0 0,1 1 0 0 0,-1-1 0 0 0,0 0 0 0 0,0 0 0 0 0,0 0 0 0 0,0 0 0 0 0,0 0 0 0 0,0 0 0 0 0,0 0 0 0 0,0 0 0 0 0,0 0 0 0 0,0 0 0 0 0,0 0 0 0 0,1 0 0 0 0,-1 0 0 0 0,0 0 0 0 0,0 0 0 0 0,0 0 0 0 0,0 0 0 0 0,0 0 0 0 0,0 0 0 0 0,0 0 0 0 0,0 0 0 0 0,1 0 0 0 0,-7 0 0 0 0,6 0 0 0 0,-43 0 168 0 0,-6-4-33 0 0,36 4-132 0 0,-1-1 0 0 0,-20-4 0 0 0,-3 2 18 0 0,2-1 70 0 0,17 4 11 0 0,16 0-81 0 0,0 0 1 0 0,0 0-1 0 0,0 0 0 0 0,1 0 0 0 0,-1-1 1 0 0,0 1-1 0 0,-4-1 0 0 0,7 0-15 0 0,-1 1 0 0 0,0 0 0 0 0,1-1 0 0 0,-1 1 0 0 0,1-1-1 0 0,-1 1 1 0 0,1 0 0 0 0,-1 0 0 0 0,0-1 0 0 0,1 1 0 0 0,-1 0 0 0 0,1 0-1 0 0,0 0 1 0 0,-1-1 0 0 0,1 1 0 0 0,-1 0 0 0 0,1 0 0 0 0,-1 0 0 0 0,2 0 0 0 0,86 11-222 0 0,-52-11 5 0 0,-28 0 153 0 0,1 0 1 0 0,-1 0 0 0 0,11 2 0 0 0,69 15-126 0 0,23 3 112 0 0,-91-17 72 0 0,1 0 2 0 0,0 0 1 0 0,26 0-1 0 0,-41-3 5 0 0,0 0-1 0 0,0 1 1 0 0,0 0 0 0 0,-1 1-1 0 0,1-1 1 0 0,6 4 0 0 0,18 3-9 0 0,-159-23 369 0 0,79 8-368 0 0,32 6 0 0 0,-26-7 0 0 0,36 7 0 0 0,1 0 0 0 0,-1 1 0 0 0,0 0 0 0 0,0 0 0 0 0,0 0 0 0 0,0 1 0 0 0,0 0 0 0 0,0 1 0 0 0,-9 3 0 0 0,17-5 0 0 0,0 0 0 0 0,0-1 0 0 0,-1 1 0 0 0,1 0 0 0 0,0 0 0 0 0,0 0 0 0 0,0 0 0 0 0,-1 1 0 0 0,1-1 0 0 0,0 0 0 0 0,0 0 0 0 0,0 0 0 0 0,-1 0 0 0 0,1 0 0 0 0,0 0 0 0 0,0 0 0 0 0,0 0 0 0 0,0 0 0 0 0,-1 0 0 0 0,1 0 0 0 0,0 1 0 0 0,0-1 0 0 0,0 0 0 0 0,0 0 0 0 0,0 0 0 0 0,0 0 0 0 0,-1 0 0 0 0,1 1 0 0 0,0-1 0 0 0,0 0 0 0 0,0 0 0 0 0,0 0 0 0 0,0 0 0 0 0,0 1 0 0 0,0-1 0 0 0,0 0 0 0 0,0 0 0 0 0,0 0 0 0 0,0 1 0 0 0,0-1 0 0 0,0 0 0 0 0,0 0 0 0 0,0 0 0 0 0,0 0 0 0 0,0 1 0 0 0,0-1 0 0 0,0 0 0 0 0,0 0 0 0 0,0 0 0 0 0,0 1 0 0 0,0-1 0 0 0,0 0 0 0 0,0 0 0 0 0,0 0 0 0 0,1 0 0 0 0,-1 1 0 0 0,0-1 0 0 0,0 0 0 0 0,0 0 0 0 0,0 0 0 0 0,0 0 0 0 0,0 0 0 0 0,1 0 0 0 0,-1 1 0 0 0,7 3-21 0 0,6 0-65 0 0,0 0 1 0 0,17 2-1 0 0,-8-1 36 0 0,125 16 50 0 0,-58-10 0 0 0,9-2-40 0 0,-13-3 8 0 0,-64-4 32 0 0,29-2 0 0 0,-27-1 0 0 0,24 3 0 0 0,32 2 0 0 0,-73-5 0 0 0,-7-2 0 0 0,-7-3 0 0 0,8 6 0 0 0,-2-1 9 0 0,-1 0 0 0 0,1 1-1 0 0,0-1 1 0 0,0 1 0 0 0,-1-1 0 0 0,1 1-1 0 0,-3 0 1 0 0,3 0 9 0 0,0 0 1 0 0,0 0-1 0 0,-1-1 1 0 0,1 1-1 0 0,0-1 1 0 0,0 1-1 0 0,0-1 1 0 0,0 0-1 0 0,-2-1 1 0 0,1 1-2 0 0,1-1 0 0 0,-1 1 1 0 0,0 0-1 0 0,1-1 0 0 0,-1 1 0 0 0,0 0 1 0 0,1 1-1 0 0,-1-1 0 0 0,0 0 1 0 0,0 1-1 0 0,0-1 0 0 0,0 1 0 0 0,0 0 1 0 0,0 0-1 0 0,0 0 0 0 0,1 1 0 0 0,-1-1 1 0 0,-5 2-1 0 0,1-1 20 0 0,-1-1 1 0 0,0 1-1 0 0,-10-2 1 0 0,-20 1 53 0 0,36 1-87 0 0,-1-1-1 0 0,1 0 0 0 0,-1 0 1 0 0,1-1-1 0 0,0 1 1 0 0,-6-1-1 0 0,7 0-1 0 0,0 1 0 0 0,0-1 0 0 0,-1 1 0 0 0,1 0 0 0 0,0 0 0 0 0,-1 0 0 0 0,1 0 0 0 0,0 0 0 0 0,-1 0 0 0 0,1 0 0 0 0,0 0 0 0 0,-1 0 0 0 0,1 0 0 0 0,0 1 0 0 0,-1-1 0 0 0,1 1 0 0 0,0-1 0 0 0,0 1 0 0 0,-2 0 0 0 0,18 2-49 0 0,-12-1 29 0 0,1-1-1 0 0,-1 0 0 0 0,1 0 1 0 0,0 0-1 0 0,-1-1 0 0 0,7 1 1 0 0,-4-2-7 0 0,1 0-3 0 0,0 1 0 0 0,1-1-1 0 0,-1 1 1 0 0,0 0 0 0 0,1 1-1 0 0,10 2 1 0 0,19 1-9 0 0,-29-4 26 0 0,-1 1 1 0 0,1 0-1 0 0,10 2 0 0 0,-2 2 11 0 0,0-1 0 0 0,28 3 0 0 0,-38-6 0 0 0,0 0 0 0 0,0 0 0 0 0,0 1 0 0 0,8 3 0 0 0,-8-2 0 0 0,0-1 0 0 0,1 0 0 0 0,9 1 0 0 0,-11-2 1 0 0,61 10-62 0 0,-30-6 5 0 0,-28-5 43 0 0,0 1 0 0 0,0 0 0 0 0,11 4 0 0 0,17-2 13 0 0,-30 0 14 0 0,-5-2 50 0 0,-3-4 4 0 0,1 3-67 0 0,1-1 0 0 0,0 1 0 0 0,0 0 0 0 0,0-1 0 0 0,0 1 0 0 0,-1 0 0 0 0,1-1 0 0 0,0 1 0 0 0,0 0 0 0 0,-1-1 0 0 0,1 1 0 0 0,0 0 0 0 0,0 0 1 0 0,-1 0-1 0 0,1-1 0 0 0,0 1 0 0 0,-1 0 0 0 0,1 0 0 0 0,0 0 0 0 0,-1-1 0 0 0,1 1 0 0 0,0 0 0 0 0,-1 0 0 0 0,1 0 0 0 0,-1 0 0 0 0,1 0 0 0 0,0 0 0 0 0,-1 0 0 0 0,1 0 0 0 0,0 0 0 0 0,-1 0 0 0 0,0 0 0 0 0,-11-4-104 0 0,10 4 56 0 0,0-1-1 0 0,0 0 0 0 0,0 1 0 0 0,0-1 1 0 0,0 1-1 0 0,0 0 0 0 0,0-1 1 0 0,0 1-1 0 0,-4 1 0 0 0,0-2-328 0 0,5 1 244 0 0,1-1-1 0 0,-1 1 1 0 0,1 0-1 0 0,-1 0 1 0 0,1 0-1 0 0,-1 0 1 0 0,1 0-1 0 0,-1-1 1 0 0,0 1-1 0 0,1 0 1 0 0,-1 0-1 0 0,1 0 1 0 0,-1 1-1 0 0,1-1 1 0 0,-1 0-1 0 0,0 0 1 0 0,1 0-1 0 0,-1 0 1 0 0,1 0-1 0 0,-1 1 1 0 0,1-1-1 0 0,-1 0 1 0 0,1 0-1 0 0,-1 1 1 0 0,1-1-1 0 0,-1 0 1 0 0,1 1-1 0 0,-1 0 1 0 0,19-7-7571 0 0,-14 5 6955 0 0,-1 0 1 0 0,1 0-1 0 0,0 0 1 0 0,-1 0-1 0 0,1 1 0 0 0,6-1 1 0 0,12 5-467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5383 0 0,'6'4'335'0'0,"1"1"-1"0"0,-1 1 0 0 0,11 10 0 0 0,12 11 895 0 0,3-3-188 0 0,-1 1 0 0 0,-2 2 0 0 0,27 30 0 0 0,-23-18-857 0 0,-14-17-65 0 0,0 0 1 0 0,1-2 0 0 0,27 23-1 0 0,-30-30-86 0 0,1 0 1 0 0,1-1-1 0 0,0-1 0 0 0,0 0 0 0 0,1-2 0 0 0,0 0 0 0 0,25 6 1 0 0,-34-12-530 0 0,8 2-999 0 0,-7-3-2929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4519 0 0,'0'0'347'0'0,"7"11"180"0"0,13 41 1893 0 0,17 10-542 0 0,59 111 1397 0 0,-78-131-3042 0 0,3-2 1 0 0,29 45-1 0 0,-36-66-155 0 0,-7-8-40 0 0,0 0 0 0 0,2 0-1 0 0,14 15 1 0 0,-6-11-110 0 0,16 15 9 0 0,56 40 0 0 0,-80-64-491 0 0,14 7-1559 0 0,-7-9-2432 0 0,-12-10-37 0 0,-2-2 3198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5695 0 0,'2'1'71'0'0,"-1"1"0"0"0,0-1 0 0 0,0 0-1 0 0,1 1 1 0 0,-1-1 0 0 0,0 1 0 0 0,-1-1-1 0 0,2 3 1 0 0,8 10 360 0 0,20 19 1495 0 0,-2-9-460 0 0,48 55 1 0 0,-54-52-748 0 0,21 37 1 0 0,-26-38-462 0 0,-9-15-159 0 0,0-1-1 0 0,9 8 1 0 0,10 13 45 0 0,-20-22-115 0 0,2 0 0 0 0,-1-1 0 0 0,1 0-1 0 0,18 12 1 0 0,42 23 121 0 0,-61-38-293 0 0,46 23-448 0 0,-47-25-503 0 0,0 0 0 0 0,0-1-1 0 0,9 2 1 0 0,-15-4 789 0 0,0 1 1 0 0,0-1-1 0 0,-1 0 1 0 0,1 0-1 0 0,0 0 0 0 0,0 0 1 0 0,0 0-1 0 0,0 0 1 0 0,0 0-1 0 0,0-1 0 0 0,-1 1 1 0 0,1 0-1 0 0,0 0 0 0 0,0-1 1 0 0,0 1-1 0 0,-1 0 1 0 0,1-1-1 0 0,0 1 0 0 0,0-1 1 0 0,-1 1-1 0 0,1-1 1 0 0,0 0-1 0 0,-1 1 0 0 0,1-1 1 0 0,0 0-1 0 0,1-4-254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4863 0 0,'1'1'95'0'0,"0"0"-1"0"0,0 0 0 0 0,0 0 0 0 0,0 0 0 0 0,0 1 0 0 0,0-1 0 0 0,-1 0 0 0 0,1 1 1 0 0,0-1-1 0 0,0 0 0 0 0,-1 1 0 0 0,1 2 0 0 0,0-1 381 0 0,0-2 172 0 0,12 14 983 0 0,-2-2-798 0 0,1-1 0 0 0,1 0 0 0 0,0-1-1 0 0,1 0 1 0 0,27 16 0 0 0,-20-15-557 0 0,-2 2 0 0 0,22 19 0 0 0,-17-10-137 0 0,0 1 0 0 0,-2 1 0 0 0,29 43 0 0 0,-1 15-42 0 0,-33-52-135 0 0,38 48-1 0 0,-9-14-178 0 0,-45-63 225 0 0,14 23-2104 0 0,-14-22 1063 0 0,1 0 0 0 0,-1-1 0 0 0,0 1 0 0 0,0 0 0 0 0,-1 0 0 0 0,1 0-1 0 0,0 4 1 0 0,0 2-1922 0 0,2 0 1820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6623 0 0,'0'0'2458'0'0,"1"13"-2061"0"0,0-8-195 0 0,0 0-1 0 0,0 0 1 0 0,1 0-1 0 0,-1-1 1 0 0,4 8 0 0 0,0 1 363 0 0,4 8 8 0 0,1 0 1 0 0,1-1 0 0 0,22 31-1 0 0,5 8 303 0 0,11 17-149 0 0,7 13-318 0 0,-41-66-326 0 0,1 0 0 0 0,1 0-1 0 0,22 22 1 0 0,-33-39-42 0 0,0 0-1 0 0,0-1 1 0 0,0 0-1 0 0,1 0 1 0 0,10 6-1 0 0,-14-9-185 0 0,1 0-1 0 0,0 0 0 0 0,0 0 0 0 0,0-1 0 0 0,0 1 1 0 0,0-1-1 0 0,0 0 0 0 0,0 0 0 0 0,1-1 0 0 0,-1 1 1 0 0,0-1-1 0 0,5 0 0 0 0,-8-1-89 0 0,0 1-1 0 0,0 0 1 0 0,0-1-1 0 0,0 1 1 0 0,0-1-1 0 0,0 1 1 0 0,0-1 0 0 0,0 0-1 0 0,-1 1 1 0 0,1-1-1 0 0,0 0 1 0 0,0 0-1 0 0,-1 1 1 0 0,1-1 0 0 0,0 0-1 0 0,-1 0 1 0 0,1 0-1 0 0,-1 0 1 0 0,1 0-1 0 0,0-1 1 0 0,0-1-620 0 0,0 0 0 0 0,0 0 0 0 0,0 0 1 0 0,0 0-1 0 0,-1 0 0 0 0,1-4 0 0 0,1-7-1176 0 0,3-3 1247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4519 0 0,'10'14'480'0'0,"15"20"1194"0"0,-14-20-83 0 0,-1 0-1 0 0,15 29 1 0 0,-13-15-1143 0 0,50 95 1402 0 0,-55-114-1681 0 0,-1 0 1 0 0,1 0-1 0 0,14 12 0 0 0,10 15 50 0 0,-25-30-395 0 0,0 0-1 0 0,0 0 0 0 0,1 0 0 0 0,-1-1 1 0 0,11 6-1 0 0,-8-5-1507 0 0,0 1-1 0 0,14 12 1 0 0,-19-14 754 0 0,3 2-944 0 0,-1-2-2713 0 0,-2-2 3931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0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0,'0'0'528'0'0,"2"14"230"0"0,-2 22 1700 0 0,0 18-343 0 0,2-20-1415 0 0,0 9 4 0 0,7 42 312 0 0,-2-43-704 0 0,4 20-27 0 0,-7-47-262 0 0,12 46 142 0 0,25 60 1 0 0,-32-100-157 0 0,22 50-340 0 0,-11-28-478 0 0,-13-26-820 0 0,19 32-1 0 0,-7-20-2064 0 0,-9-10-1685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2991 0 0,'-1'1'9126'0'0,"-1"7"-9012"0"0,0 6 379 0 0,2-12-446 0 0,-1 0 1 0 0,1-1-1 0 0,0 1 0 0 0,0 0 0 0 0,-1 0 1 0 0,1 0-1 0 0,1-1 0 0 0,-1 1 0 0 0,0 2 1 0 0,4 10 118 0 0,6 21 25 0 0,6 7 505 0 0,-2 1 0 0 0,14 74 0 0 0,-19-74-392 0 0,17 103-38 0 0,-16-82-204 0 0,5 89-147 0 0,-18-104-3382 0 0,3-48 3197 0 0,0 0 1 0 0,0 0-1 0 0,0 0 0 0 0,0 1 0 0 0,-1-1 1 0 0,1 0-1 0 0,0 0 0 0 0,-1 0 0 0 0,1 0 1 0 0,0 0-1 0 0,-1-1 0 0 0,0 1 0 0 0,1 0 1 0 0,-1 0-1 0 0,1 0 0 0 0,-1 0 0 0 0,0 0 1 0 0,-1 0-1 0 0,2 0 58 0 0,-1-1 0 0 0,1 0 0 0 0,-1 1-1 0 0,0-1 1 0 0,1 0 0 0 0,-1 0 0 0 0,1 0 0 0 0,-1 1 0 0 0,0-1 0 0 0,1 0 0 0 0,-1 0-1 0 0,0 0 1 0 0,1 0 0 0 0,-1 0 0 0 0,0 0 0 0 0,1 0 0 0 0,-1 0 0 0 0,1-1-1 0 0,-1 1 1 0 0,0 0 0 0 0,1 0 0 0 0,-1 0 0 0 0,1-1 0 0 0,-1 1 0 0 0,0 0-1 0 0,1-1 1 0 0,-1 1 0 0 0,1 0 0 0 0,-1-1 0 0 0,0 0 0 0 0,-4-4-346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5327 0 0,'0'0'606'0'0,"1"-14"2926"0"0,8-1-742 0 0,-4 9-2375 0 0,0 0 0 0 0,-1-1-1 0 0,7-12 1 0 0,-5 8-186 0 0,9-16 198 0 0,-3 7-111 0 0,-1 0 1 0 0,14-37-1 0 0,-19 43-274 0 0,1-1 0 0 0,0 2 0 0 0,1-1 0 0 0,11-14 0 0 0,9-15-20 0 0,-17 24-93 0 0,1 1 0 0 0,0 0 0 0 0,2 0 0 0 0,24-24 0 0 0,-28 33-918 0 0,0 1 1 0 0,19-12-1 0 0,-17 11-2151 0 0,-9 7 2379 0 0,-1 0 1 0 0,1 0-1 0 0,0 0 1 0 0,0 0 0 0 0,0 1-1 0 0,0-1 1 0 0,0 1-1 0 0,0 0 1 0 0,0 0-1 0 0,7-1 1 0 0,-4 3 282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1T10:06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4087 0 0,'0'0'312'0'0,"8"-15"2316"0"0,9-11-148 0 0,8-17-417 0 0,43-63 377 0 0,76-56-2035 0 0,-138 157-649 0 0,0-1 1 0 0,0 1-1 0 0,0 0 0 0 0,0 0 0 0 0,1 1 0 0 0,0-1 1 0 0,0 2-1 0 0,1-1 0 0 0,-1 1 0 0 0,1 0 0 0 0,-1 0 1 0 0,1 1-1 0 0,13-2 0 0 0,4-1-9352 0 0,-19 5 8701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0F89765-7ACB-4D58-8E79-EE22A465F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89C6FB-E132-45FA-B16E-0B9EA09A00A3}" type="datetimeFigureOut">
              <a:rPr lang="de-DE" smtClean="0"/>
              <a:pPr/>
              <a:t>20.12.2021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0.png"/><Relationship Id="rId671" Type="http://schemas.openxmlformats.org/officeDocument/2006/relationships/customXml" Target="../ink/ink2627.xml"/><Relationship Id="rId769" Type="http://schemas.openxmlformats.org/officeDocument/2006/relationships/customXml" Target="../ink/ink2676.xml"/><Relationship Id="rId21" Type="http://schemas.openxmlformats.org/officeDocument/2006/relationships/image" Target="../media/image1802.png"/><Relationship Id="rId324" Type="http://schemas.openxmlformats.org/officeDocument/2006/relationships/customXml" Target="../ink/ink2453.xml"/><Relationship Id="rId531" Type="http://schemas.openxmlformats.org/officeDocument/2006/relationships/image" Target="../media/image2057.png"/><Relationship Id="rId629" Type="http://schemas.openxmlformats.org/officeDocument/2006/relationships/customXml" Target="../ink/ink2606.xml"/><Relationship Id="rId170" Type="http://schemas.openxmlformats.org/officeDocument/2006/relationships/customXml" Target="../ink/ink2376.xml"/><Relationship Id="rId836" Type="http://schemas.openxmlformats.org/officeDocument/2006/relationships/image" Target="../media/image2209.png"/><Relationship Id="rId268" Type="http://schemas.openxmlformats.org/officeDocument/2006/relationships/customXml" Target="../ink/ink2425.xml"/><Relationship Id="rId475" Type="http://schemas.openxmlformats.org/officeDocument/2006/relationships/image" Target="../media/image2029.png"/><Relationship Id="rId682" Type="http://schemas.openxmlformats.org/officeDocument/2006/relationships/image" Target="../media/image2132.png"/><Relationship Id="rId32" Type="http://schemas.openxmlformats.org/officeDocument/2006/relationships/customXml" Target="../ink/ink2307.xml"/><Relationship Id="rId128" Type="http://schemas.openxmlformats.org/officeDocument/2006/relationships/customXml" Target="../ink/ink2355.xml"/><Relationship Id="rId335" Type="http://schemas.openxmlformats.org/officeDocument/2006/relationships/image" Target="../media/image1959.png"/><Relationship Id="rId542" Type="http://schemas.openxmlformats.org/officeDocument/2006/relationships/image" Target="../media/image2062.png"/><Relationship Id="rId181" Type="http://schemas.openxmlformats.org/officeDocument/2006/relationships/image" Target="../media/image1882.png"/><Relationship Id="rId402" Type="http://schemas.openxmlformats.org/officeDocument/2006/relationships/customXml" Target="../ink/ink2492.xml"/><Relationship Id="rId847" Type="http://schemas.openxmlformats.org/officeDocument/2006/relationships/customXml" Target="../ink/ink2715.xml"/><Relationship Id="rId279" Type="http://schemas.openxmlformats.org/officeDocument/2006/relationships/image" Target="../media/image1931.png"/><Relationship Id="rId486" Type="http://schemas.openxmlformats.org/officeDocument/2006/relationships/customXml" Target="../ink/ink2534.xml"/><Relationship Id="rId693" Type="http://schemas.openxmlformats.org/officeDocument/2006/relationships/customXml" Target="../ink/ink2638.xml"/><Relationship Id="rId707" Type="http://schemas.openxmlformats.org/officeDocument/2006/relationships/customXml" Target="../ink/ink2645.xml"/><Relationship Id="rId43" Type="http://schemas.openxmlformats.org/officeDocument/2006/relationships/image" Target="../media/image1813.png"/><Relationship Id="rId139" Type="http://schemas.openxmlformats.org/officeDocument/2006/relationships/image" Target="../media/image1861.png"/><Relationship Id="rId346" Type="http://schemas.openxmlformats.org/officeDocument/2006/relationships/customXml" Target="../ink/ink2464.xml"/><Relationship Id="rId553" Type="http://schemas.openxmlformats.org/officeDocument/2006/relationships/customXml" Target="../ink/ink2568.xml"/><Relationship Id="rId760" Type="http://schemas.openxmlformats.org/officeDocument/2006/relationships/image" Target="../media/image2171.png"/><Relationship Id="rId192" Type="http://schemas.openxmlformats.org/officeDocument/2006/relationships/customXml" Target="../ink/ink2387.xml"/><Relationship Id="rId206" Type="http://schemas.openxmlformats.org/officeDocument/2006/relationships/customXml" Target="../ink/ink2394.xml"/><Relationship Id="rId413" Type="http://schemas.openxmlformats.org/officeDocument/2006/relationships/image" Target="../media/image1998.png"/><Relationship Id="rId497" Type="http://schemas.openxmlformats.org/officeDocument/2006/relationships/image" Target="../media/image2040.png"/><Relationship Id="rId620" Type="http://schemas.openxmlformats.org/officeDocument/2006/relationships/image" Target="../media/image2101.png"/><Relationship Id="rId718" Type="http://schemas.openxmlformats.org/officeDocument/2006/relationships/image" Target="../media/image2150.png"/><Relationship Id="rId357" Type="http://schemas.openxmlformats.org/officeDocument/2006/relationships/image" Target="../media/image1970.png"/><Relationship Id="rId54" Type="http://schemas.openxmlformats.org/officeDocument/2006/relationships/customXml" Target="../ink/ink2318.xml"/><Relationship Id="rId217" Type="http://schemas.openxmlformats.org/officeDocument/2006/relationships/image" Target="../media/image1900.png"/><Relationship Id="rId564" Type="http://schemas.openxmlformats.org/officeDocument/2006/relationships/image" Target="../media/image2073.png"/><Relationship Id="rId771" Type="http://schemas.openxmlformats.org/officeDocument/2006/relationships/customXml" Target="../ink/ink2677.xml"/><Relationship Id="rId424" Type="http://schemas.openxmlformats.org/officeDocument/2006/relationships/customXml" Target="../ink/ink2503.xml"/><Relationship Id="rId631" Type="http://schemas.openxmlformats.org/officeDocument/2006/relationships/customXml" Target="../ink/ink2607.xml"/><Relationship Id="rId729" Type="http://schemas.openxmlformats.org/officeDocument/2006/relationships/customXml" Target="../ink/ink2656.xml"/><Relationship Id="rId270" Type="http://schemas.openxmlformats.org/officeDocument/2006/relationships/customXml" Target="../ink/ink2426.xml"/><Relationship Id="rId65" Type="http://schemas.openxmlformats.org/officeDocument/2006/relationships/image" Target="../media/image1824.png"/><Relationship Id="rId130" Type="http://schemas.openxmlformats.org/officeDocument/2006/relationships/customXml" Target="../ink/ink2356.xml"/><Relationship Id="rId368" Type="http://schemas.openxmlformats.org/officeDocument/2006/relationships/customXml" Target="../ink/ink2475.xml"/><Relationship Id="rId575" Type="http://schemas.openxmlformats.org/officeDocument/2006/relationships/customXml" Target="../ink/ink2579.xml"/><Relationship Id="rId782" Type="http://schemas.openxmlformats.org/officeDocument/2006/relationships/image" Target="../media/image2182.png"/><Relationship Id="rId172" Type="http://schemas.openxmlformats.org/officeDocument/2006/relationships/customXml" Target="../ink/ink2377.xml"/><Relationship Id="rId228" Type="http://schemas.openxmlformats.org/officeDocument/2006/relationships/customXml" Target="../ink/ink2405.xml"/><Relationship Id="rId435" Type="http://schemas.openxmlformats.org/officeDocument/2006/relationships/image" Target="../media/image2009.png"/><Relationship Id="rId477" Type="http://schemas.openxmlformats.org/officeDocument/2006/relationships/image" Target="../media/image2030.png"/><Relationship Id="rId600" Type="http://schemas.openxmlformats.org/officeDocument/2006/relationships/image" Target="../media/image2091.png"/><Relationship Id="rId642" Type="http://schemas.openxmlformats.org/officeDocument/2006/relationships/image" Target="../media/image2112.png"/><Relationship Id="rId684" Type="http://schemas.openxmlformats.org/officeDocument/2006/relationships/image" Target="../media/image2133.png"/><Relationship Id="rId281" Type="http://schemas.openxmlformats.org/officeDocument/2006/relationships/image" Target="../media/image1932.png"/><Relationship Id="rId337" Type="http://schemas.openxmlformats.org/officeDocument/2006/relationships/image" Target="../media/image1960.png"/><Relationship Id="rId502" Type="http://schemas.openxmlformats.org/officeDocument/2006/relationships/customXml" Target="../ink/ink2542.xml"/><Relationship Id="rId34" Type="http://schemas.openxmlformats.org/officeDocument/2006/relationships/customXml" Target="../ink/ink2308.xml"/><Relationship Id="rId76" Type="http://schemas.openxmlformats.org/officeDocument/2006/relationships/customXml" Target="../ink/ink2329.xml"/><Relationship Id="rId141" Type="http://schemas.openxmlformats.org/officeDocument/2006/relationships/image" Target="../media/image1862.png"/><Relationship Id="rId379" Type="http://schemas.openxmlformats.org/officeDocument/2006/relationships/image" Target="../media/image1981.png"/><Relationship Id="rId544" Type="http://schemas.openxmlformats.org/officeDocument/2006/relationships/image" Target="../media/image2063.png"/><Relationship Id="rId586" Type="http://schemas.openxmlformats.org/officeDocument/2006/relationships/image" Target="../media/image2084.png"/><Relationship Id="rId751" Type="http://schemas.openxmlformats.org/officeDocument/2006/relationships/customXml" Target="../ink/ink2667.xml"/><Relationship Id="rId793" Type="http://schemas.openxmlformats.org/officeDocument/2006/relationships/customXml" Target="../ink/ink2688.xml"/><Relationship Id="rId807" Type="http://schemas.openxmlformats.org/officeDocument/2006/relationships/customXml" Target="../ink/ink2695.xml"/><Relationship Id="rId849" Type="http://schemas.openxmlformats.org/officeDocument/2006/relationships/customXml" Target="../ink/ink2716.xml"/><Relationship Id="rId7" Type="http://schemas.openxmlformats.org/officeDocument/2006/relationships/image" Target="../media/image1795.png"/><Relationship Id="rId183" Type="http://schemas.openxmlformats.org/officeDocument/2006/relationships/image" Target="../media/image1883.png"/><Relationship Id="rId239" Type="http://schemas.openxmlformats.org/officeDocument/2006/relationships/image" Target="../media/image1911.png"/><Relationship Id="rId390" Type="http://schemas.openxmlformats.org/officeDocument/2006/relationships/customXml" Target="../ink/ink2486.xml"/><Relationship Id="rId404" Type="http://schemas.openxmlformats.org/officeDocument/2006/relationships/customXml" Target="../ink/ink2493.xml"/><Relationship Id="rId446" Type="http://schemas.openxmlformats.org/officeDocument/2006/relationships/customXml" Target="../ink/ink2514.xml"/><Relationship Id="rId611" Type="http://schemas.openxmlformats.org/officeDocument/2006/relationships/customXml" Target="../ink/ink2597.xml"/><Relationship Id="rId653" Type="http://schemas.openxmlformats.org/officeDocument/2006/relationships/customXml" Target="../ink/ink2618.xml"/><Relationship Id="rId250" Type="http://schemas.openxmlformats.org/officeDocument/2006/relationships/customXml" Target="../ink/ink2416.xml"/><Relationship Id="rId292" Type="http://schemas.openxmlformats.org/officeDocument/2006/relationships/customXml" Target="../ink/ink2437.xml"/><Relationship Id="rId306" Type="http://schemas.openxmlformats.org/officeDocument/2006/relationships/customXml" Target="../ink/ink2444.xml"/><Relationship Id="rId488" Type="http://schemas.openxmlformats.org/officeDocument/2006/relationships/customXml" Target="../ink/ink2535.xml"/><Relationship Id="rId695" Type="http://schemas.openxmlformats.org/officeDocument/2006/relationships/customXml" Target="../ink/ink2639.xml"/><Relationship Id="rId709" Type="http://schemas.openxmlformats.org/officeDocument/2006/relationships/customXml" Target="../ink/ink2646.xml"/><Relationship Id="rId45" Type="http://schemas.openxmlformats.org/officeDocument/2006/relationships/image" Target="../media/image1814.png"/><Relationship Id="rId87" Type="http://schemas.openxmlformats.org/officeDocument/2006/relationships/image" Target="../media/image1835.png"/><Relationship Id="rId110" Type="http://schemas.openxmlformats.org/officeDocument/2006/relationships/customXml" Target="../ink/ink2346.xml"/><Relationship Id="rId348" Type="http://schemas.openxmlformats.org/officeDocument/2006/relationships/customXml" Target="../ink/ink2465.xml"/><Relationship Id="rId513" Type="http://schemas.openxmlformats.org/officeDocument/2006/relationships/image" Target="../media/image2048.png"/><Relationship Id="rId555" Type="http://schemas.openxmlformats.org/officeDocument/2006/relationships/customXml" Target="../ink/ink2569.xml"/><Relationship Id="rId597" Type="http://schemas.openxmlformats.org/officeDocument/2006/relationships/customXml" Target="../ink/ink2590.xml"/><Relationship Id="rId720" Type="http://schemas.openxmlformats.org/officeDocument/2006/relationships/image" Target="../media/image2151.png"/><Relationship Id="rId762" Type="http://schemas.openxmlformats.org/officeDocument/2006/relationships/image" Target="../media/image2172.png"/><Relationship Id="rId818" Type="http://schemas.openxmlformats.org/officeDocument/2006/relationships/image" Target="../media/image2200.png"/><Relationship Id="rId152" Type="http://schemas.openxmlformats.org/officeDocument/2006/relationships/customXml" Target="../ink/ink2367.xml"/><Relationship Id="rId194" Type="http://schemas.openxmlformats.org/officeDocument/2006/relationships/customXml" Target="../ink/ink2388.xml"/><Relationship Id="rId208" Type="http://schemas.openxmlformats.org/officeDocument/2006/relationships/customXml" Target="../ink/ink2395.xml"/><Relationship Id="rId415" Type="http://schemas.openxmlformats.org/officeDocument/2006/relationships/image" Target="../media/image1999.png"/><Relationship Id="rId457" Type="http://schemas.openxmlformats.org/officeDocument/2006/relationships/image" Target="../media/image2020.png"/><Relationship Id="rId622" Type="http://schemas.openxmlformats.org/officeDocument/2006/relationships/image" Target="../media/image2102.png"/><Relationship Id="rId261" Type="http://schemas.openxmlformats.org/officeDocument/2006/relationships/image" Target="../media/image1922.png"/><Relationship Id="rId499" Type="http://schemas.openxmlformats.org/officeDocument/2006/relationships/image" Target="../media/image2041.png"/><Relationship Id="rId664" Type="http://schemas.openxmlformats.org/officeDocument/2006/relationships/image" Target="../media/image2123.png"/><Relationship Id="rId14" Type="http://schemas.openxmlformats.org/officeDocument/2006/relationships/customXml" Target="../ink/ink2298.xml"/><Relationship Id="rId56" Type="http://schemas.openxmlformats.org/officeDocument/2006/relationships/customXml" Target="../ink/ink2319.xml"/><Relationship Id="rId317" Type="http://schemas.openxmlformats.org/officeDocument/2006/relationships/image" Target="../media/image1950.png"/><Relationship Id="rId359" Type="http://schemas.openxmlformats.org/officeDocument/2006/relationships/image" Target="../media/image1971.png"/><Relationship Id="rId524" Type="http://schemas.openxmlformats.org/officeDocument/2006/relationships/customXml" Target="../ink/ink2553.xml"/><Relationship Id="rId566" Type="http://schemas.openxmlformats.org/officeDocument/2006/relationships/image" Target="../media/image2074.png"/><Relationship Id="rId731" Type="http://schemas.openxmlformats.org/officeDocument/2006/relationships/customXml" Target="../ink/ink2657.xml"/><Relationship Id="rId773" Type="http://schemas.openxmlformats.org/officeDocument/2006/relationships/customXml" Target="../ink/ink2678.xml"/><Relationship Id="rId98" Type="http://schemas.openxmlformats.org/officeDocument/2006/relationships/customXml" Target="../ink/ink2340.xml"/><Relationship Id="rId121" Type="http://schemas.openxmlformats.org/officeDocument/2006/relationships/image" Target="../media/image1852.png"/><Relationship Id="rId163" Type="http://schemas.openxmlformats.org/officeDocument/2006/relationships/image" Target="../media/image1873.png"/><Relationship Id="rId219" Type="http://schemas.openxmlformats.org/officeDocument/2006/relationships/image" Target="../media/image1901.png"/><Relationship Id="rId370" Type="http://schemas.openxmlformats.org/officeDocument/2006/relationships/customXml" Target="../ink/ink2476.xml"/><Relationship Id="rId426" Type="http://schemas.openxmlformats.org/officeDocument/2006/relationships/customXml" Target="../ink/ink2504.xml"/><Relationship Id="rId633" Type="http://schemas.openxmlformats.org/officeDocument/2006/relationships/customXml" Target="../ink/ink2608.xml"/><Relationship Id="rId829" Type="http://schemas.openxmlformats.org/officeDocument/2006/relationships/customXml" Target="../ink/ink2706.xml"/><Relationship Id="rId230" Type="http://schemas.openxmlformats.org/officeDocument/2006/relationships/customXml" Target="../ink/ink2406.xml"/><Relationship Id="rId468" Type="http://schemas.openxmlformats.org/officeDocument/2006/relationships/customXml" Target="../ink/ink2525.xml"/><Relationship Id="rId675" Type="http://schemas.openxmlformats.org/officeDocument/2006/relationships/customXml" Target="../ink/ink2629.xml"/><Relationship Id="rId840" Type="http://schemas.openxmlformats.org/officeDocument/2006/relationships/image" Target="../media/image2211.png"/><Relationship Id="rId25" Type="http://schemas.openxmlformats.org/officeDocument/2006/relationships/image" Target="../media/image1804.png"/><Relationship Id="rId67" Type="http://schemas.openxmlformats.org/officeDocument/2006/relationships/image" Target="../media/image1825.png"/><Relationship Id="rId272" Type="http://schemas.openxmlformats.org/officeDocument/2006/relationships/customXml" Target="../ink/ink2427.xml"/><Relationship Id="rId328" Type="http://schemas.openxmlformats.org/officeDocument/2006/relationships/customXml" Target="../ink/ink2455.xml"/><Relationship Id="rId535" Type="http://schemas.openxmlformats.org/officeDocument/2006/relationships/customXml" Target="../ink/ink2559.xml"/><Relationship Id="rId577" Type="http://schemas.openxmlformats.org/officeDocument/2006/relationships/customXml" Target="../ink/ink2580.xml"/><Relationship Id="rId700" Type="http://schemas.openxmlformats.org/officeDocument/2006/relationships/image" Target="../media/image2141.png"/><Relationship Id="rId742" Type="http://schemas.openxmlformats.org/officeDocument/2006/relationships/image" Target="../media/image2162.png"/><Relationship Id="rId132" Type="http://schemas.openxmlformats.org/officeDocument/2006/relationships/customXml" Target="../ink/ink2357.xml"/><Relationship Id="rId174" Type="http://schemas.openxmlformats.org/officeDocument/2006/relationships/customXml" Target="../ink/ink2378.xml"/><Relationship Id="rId381" Type="http://schemas.openxmlformats.org/officeDocument/2006/relationships/image" Target="../media/image1982.png"/><Relationship Id="rId602" Type="http://schemas.openxmlformats.org/officeDocument/2006/relationships/image" Target="../media/image2092.png"/><Relationship Id="rId784" Type="http://schemas.openxmlformats.org/officeDocument/2006/relationships/image" Target="../media/image2183.png"/><Relationship Id="rId241" Type="http://schemas.openxmlformats.org/officeDocument/2006/relationships/image" Target="../media/image1912.png"/><Relationship Id="rId437" Type="http://schemas.openxmlformats.org/officeDocument/2006/relationships/image" Target="../media/image2010.png"/><Relationship Id="rId479" Type="http://schemas.openxmlformats.org/officeDocument/2006/relationships/image" Target="../media/image2031.png"/><Relationship Id="rId644" Type="http://schemas.openxmlformats.org/officeDocument/2006/relationships/image" Target="../media/image2113.png"/><Relationship Id="rId686" Type="http://schemas.openxmlformats.org/officeDocument/2006/relationships/image" Target="../media/image2134.png"/><Relationship Id="rId851" Type="http://schemas.openxmlformats.org/officeDocument/2006/relationships/customXml" Target="../ink/ink2717.xml"/><Relationship Id="rId36" Type="http://schemas.openxmlformats.org/officeDocument/2006/relationships/customXml" Target="../ink/ink2309.xml"/><Relationship Id="rId283" Type="http://schemas.openxmlformats.org/officeDocument/2006/relationships/image" Target="../media/image1933.png"/><Relationship Id="rId339" Type="http://schemas.openxmlformats.org/officeDocument/2006/relationships/image" Target="../media/image1961.png"/><Relationship Id="rId490" Type="http://schemas.openxmlformats.org/officeDocument/2006/relationships/customXml" Target="../ink/ink2536.xml"/><Relationship Id="rId504" Type="http://schemas.openxmlformats.org/officeDocument/2006/relationships/customXml" Target="../ink/ink2543.xml"/><Relationship Id="rId546" Type="http://schemas.openxmlformats.org/officeDocument/2006/relationships/image" Target="../media/image2064.png"/><Relationship Id="rId711" Type="http://schemas.openxmlformats.org/officeDocument/2006/relationships/customXml" Target="../ink/ink2647.xml"/><Relationship Id="rId753" Type="http://schemas.openxmlformats.org/officeDocument/2006/relationships/customXml" Target="../ink/ink2668.xml"/><Relationship Id="rId78" Type="http://schemas.openxmlformats.org/officeDocument/2006/relationships/customXml" Target="../ink/ink2330.xml"/><Relationship Id="rId101" Type="http://schemas.openxmlformats.org/officeDocument/2006/relationships/image" Target="../media/image1842.png"/><Relationship Id="rId143" Type="http://schemas.openxmlformats.org/officeDocument/2006/relationships/image" Target="../media/image1863.png"/><Relationship Id="rId185" Type="http://schemas.openxmlformats.org/officeDocument/2006/relationships/image" Target="../media/image1884.png"/><Relationship Id="rId350" Type="http://schemas.openxmlformats.org/officeDocument/2006/relationships/customXml" Target="../ink/ink2466.xml"/><Relationship Id="rId406" Type="http://schemas.openxmlformats.org/officeDocument/2006/relationships/customXml" Target="../ink/ink2494.xml"/><Relationship Id="rId588" Type="http://schemas.openxmlformats.org/officeDocument/2006/relationships/image" Target="../media/image2085.png"/><Relationship Id="rId795" Type="http://schemas.openxmlformats.org/officeDocument/2006/relationships/customXml" Target="../ink/ink2689.xml"/><Relationship Id="rId809" Type="http://schemas.openxmlformats.org/officeDocument/2006/relationships/customXml" Target="../ink/ink2696.xml"/><Relationship Id="rId9" Type="http://schemas.openxmlformats.org/officeDocument/2006/relationships/image" Target="../media/image1796.png"/><Relationship Id="rId210" Type="http://schemas.openxmlformats.org/officeDocument/2006/relationships/customXml" Target="../ink/ink2396.xml"/><Relationship Id="rId392" Type="http://schemas.openxmlformats.org/officeDocument/2006/relationships/customXml" Target="../ink/ink2487.xml"/><Relationship Id="rId448" Type="http://schemas.openxmlformats.org/officeDocument/2006/relationships/customXml" Target="../ink/ink2515.xml"/><Relationship Id="rId613" Type="http://schemas.openxmlformats.org/officeDocument/2006/relationships/customXml" Target="../ink/ink2598.xml"/><Relationship Id="rId655" Type="http://schemas.openxmlformats.org/officeDocument/2006/relationships/customXml" Target="../ink/ink2619.xml"/><Relationship Id="rId697" Type="http://schemas.openxmlformats.org/officeDocument/2006/relationships/customXml" Target="../ink/ink2640.xml"/><Relationship Id="rId820" Type="http://schemas.openxmlformats.org/officeDocument/2006/relationships/image" Target="../media/image2201.png"/><Relationship Id="rId252" Type="http://schemas.openxmlformats.org/officeDocument/2006/relationships/customXml" Target="../ink/ink2417.xml"/><Relationship Id="rId294" Type="http://schemas.openxmlformats.org/officeDocument/2006/relationships/customXml" Target="../ink/ink2438.xml"/><Relationship Id="rId308" Type="http://schemas.openxmlformats.org/officeDocument/2006/relationships/customXml" Target="../ink/ink2445.xml"/><Relationship Id="rId515" Type="http://schemas.openxmlformats.org/officeDocument/2006/relationships/image" Target="../media/image2049.png"/><Relationship Id="rId722" Type="http://schemas.openxmlformats.org/officeDocument/2006/relationships/image" Target="../media/image2152.png"/><Relationship Id="rId47" Type="http://schemas.openxmlformats.org/officeDocument/2006/relationships/image" Target="../media/image1815.png"/><Relationship Id="rId89" Type="http://schemas.openxmlformats.org/officeDocument/2006/relationships/image" Target="../media/image1836.png"/><Relationship Id="rId112" Type="http://schemas.openxmlformats.org/officeDocument/2006/relationships/customXml" Target="../ink/ink2347.xml"/><Relationship Id="rId154" Type="http://schemas.openxmlformats.org/officeDocument/2006/relationships/customXml" Target="../ink/ink2368.xml"/><Relationship Id="rId361" Type="http://schemas.openxmlformats.org/officeDocument/2006/relationships/image" Target="../media/image1972.png"/><Relationship Id="rId557" Type="http://schemas.openxmlformats.org/officeDocument/2006/relationships/customXml" Target="../ink/ink2570.xml"/><Relationship Id="rId599" Type="http://schemas.openxmlformats.org/officeDocument/2006/relationships/customXml" Target="../ink/ink2591.xml"/><Relationship Id="rId764" Type="http://schemas.openxmlformats.org/officeDocument/2006/relationships/image" Target="../media/image2173.png"/><Relationship Id="rId196" Type="http://schemas.openxmlformats.org/officeDocument/2006/relationships/customXml" Target="../ink/ink2389.xml"/><Relationship Id="rId417" Type="http://schemas.openxmlformats.org/officeDocument/2006/relationships/image" Target="../media/image2000.png"/><Relationship Id="rId459" Type="http://schemas.openxmlformats.org/officeDocument/2006/relationships/image" Target="../media/image2021.png"/><Relationship Id="rId624" Type="http://schemas.openxmlformats.org/officeDocument/2006/relationships/image" Target="../media/image2103.png"/><Relationship Id="rId666" Type="http://schemas.openxmlformats.org/officeDocument/2006/relationships/image" Target="../media/image2124.png"/><Relationship Id="rId831" Type="http://schemas.openxmlformats.org/officeDocument/2006/relationships/customXml" Target="../ink/ink2707.xml"/><Relationship Id="rId16" Type="http://schemas.openxmlformats.org/officeDocument/2006/relationships/customXml" Target="../ink/ink2299.xml"/><Relationship Id="rId221" Type="http://schemas.openxmlformats.org/officeDocument/2006/relationships/image" Target="../media/image1902.png"/><Relationship Id="rId263" Type="http://schemas.openxmlformats.org/officeDocument/2006/relationships/image" Target="../media/image1923.png"/><Relationship Id="rId319" Type="http://schemas.openxmlformats.org/officeDocument/2006/relationships/image" Target="../media/image1951.png"/><Relationship Id="rId470" Type="http://schemas.openxmlformats.org/officeDocument/2006/relationships/customXml" Target="../ink/ink2526.xml"/><Relationship Id="rId526" Type="http://schemas.openxmlformats.org/officeDocument/2006/relationships/customXml" Target="../ink/ink2554.xml"/><Relationship Id="rId58" Type="http://schemas.openxmlformats.org/officeDocument/2006/relationships/customXml" Target="../ink/ink2320.xml"/><Relationship Id="rId123" Type="http://schemas.openxmlformats.org/officeDocument/2006/relationships/image" Target="../media/image1853.png"/><Relationship Id="rId330" Type="http://schemas.openxmlformats.org/officeDocument/2006/relationships/customXml" Target="../ink/ink2456.xml"/><Relationship Id="rId568" Type="http://schemas.openxmlformats.org/officeDocument/2006/relationships/image" Target="../media/image2075.png"/><Relationship Id="rId733" Type="http://schemas.openxmlformats.org/officeDocument/2006/relationships/customXml" Target="../ink/ink2658.xml"/><Relationship Id="rId775" Type="http://schemas.openxmlformats.org/officeDocument/2006/relationships/customXml" Target="../ink/ink2679.xml"/><Relationship Id="rId165" Type="http://schemas.openxmlformats.org/officeDocument/2006/relationships/image" Target="../media/image1874.png"/><Relationship Id="rId372" Type="http://schemas.openxmlformats.org/officeDocument/2006/relationships/customXml" Target="../ink/ink2477.xml"/><Relationship Id="rId428" Type="http://schemas.openxmlformats.org/officeDocument/2006/relationships/customXml" Target="../ink/ink2505.xml"/><Relationship Id="rId635" Type="http://schemas.openxmlformats.org/officeDocument/2006/relationships/customXml" Target="../ink/ink2609.xml"/><Relationship Id="rId677" Type="http://schemas.openxmlformats.org/officeDocument/2006/relationships/customXml" Target="../ink/ink2630.xml"/><Relationship Id="rId800" Type="http://schemas.openxmlformats.org/officeDocument/2006/relationships/image" Target="../media/image2191.png"/><Relationship Id="rId842" Type="http://schemas.openxmlformats.org/officeDocument/2006/relationships/image" Target="../media/image2212.png"/><Relationship Id="rId232" Type="http://schemas.openxmlformats.org/officeDocument/2006/relationships/customXml" Target="../ink/ink2407.xml"/><Relationship Id="rId274" Type="http://schemas.openxmlformats.org/officeDocument/2006/relationships/customXml" Target="../ink/ink2428.xml"/><Relationship Id="rId481" Type="http://schemas.openxmlformats.org/officeDocument/2006/relationships/image" Target="../media/image2032.png"/><Relationship Id="rId702" Type="http://schemas.openxmlformats.org/officeDocument/2006/relationships/image" Target="../media/image2142.png"/><Relationship Id="rId27" Type="http://schemas.openxmlformats.org/officeDocument/2006/relationships/image" Target="../media/image1805.png"/><Relationship Id="rId69" Type="http://schemas.openxmlformats.org/officeDocument/2006/relationships/image" Target="../media/image1826.png"/><Relationship Id="rId134" Type="http://schemas.openxmlformats.org/officeDocument/2006/relationships/customXml" Target="../ink/ink2358.xml"/><Relationship Id="rId537" Type="http://schemas.openxmlformats.org/officeDocument/2006/relationships/customXml" Target="../ink/ink2560.xml"/><Relationship Id="rId579" Type="http://schemas.openxmlformats.org/officeDocument/2006/relationships/customXml" Target="../ink/ink2581.xml"/><Relationship Id="rId744" Type="http://schemas.openxmlformats.org/officeDocument/2006/relationships/image" Target="../media/image2163.png"/><Relationship Id="rId786" Type="http://schemas.openxmlformats.org/officeDocument/2006/relationships/image" Target="../media/image2184.png"/><Relationship Id="rId80" Type="http://schemas.openxmlformats.org/officeDocument/2006/relationships/customXml" Target="../ink/ink2331.xml"/><Relationship Id="rId176" Type="http://schemas.openxmlformats.org/officeDocument/2006/relationships/customXml" Target="../ink/ink2379.xml"/><Relationship Id="rId341" Type="http://schemas.openxmlformats.org/officeDocument/2006/relationships/image" Target="../media/image1962.png"/><Relationship Id="rId383" Type="http://schemas.openxmlformats.org/officeDocument/2006/relationships/image" Target="../media/image1983.png"/><Relationship Id="rId439" Type="http://schemas.openxmlformats.org/officeDocument/2006/relationships/image" Target="../media/image2011.png"/><Relationship Id="rId590" Type="http://schemas.openxmlformats.org/officeDocument/2006/relationships/image" Target="../media/image2086.png"/><Relationship Id="rId604" Type="http://schemas.openxmlformats.org/officeDocument/2006/relationships/image" Target="../media/image2093.png"/><Relationship Id="rId646" Type="http://schemas.openxmlformats.org/officeDocument/2006/relationships/image" Target="../media/image2114.png"/><Relationship Id="rId811" Type="http://schemas.openxmlformats.org/officeDocument/2006/relationships/customXml" Target="../ink/ink2697.xml"/><Relationship Id="rId201" Type="http://schemas.openxmlformats.org/officeDocument/2006/relationships/image" Target="../media/image1892.png"/><Relationship Id="rId243" Type="http://schemas.openxmlformats.org/officeDocument/2006/relationships/image" Target="../media/image1913.png"/><Relationship Id="rId285" Type="http://schemas.openxmlformats.org/officeDocument/2006/relationships/image" Target="../media/image1934.png"/><Relationship Id="rId450" Type="http://schemas.openxmlformats.org/officeDocument/2006/relationships/customXml" Target="../ink/ink2516.xml"/><Relationship Id="rId506" Type="http://schemas.openxmlformats.org/officeDocument/2006/relationships/customXml" Target="../ink/ink2544.xml"/><Relationship Id="rId688" Type="http://schemas.openxmlformats.org/officeDocument/2006/relationships/image" Target="../media/image2135.png"/><Relationship Id="rId853" Type="http://schemas.openxmlformats.org/officeDocument/2006/relationships/customXml" Target="../ink/ink2718.xml"/><Relationship Id="rId38" Type="http://schemas.openxmlformats.org/officeDocument/2006/relationships/customXml" Target="../ink/ink2310.xml"/><Relationship Id="rId103" Type="http://schemas.openxmlformats.org/officeDocument/2006/relationships/image" Target="../media/image1843.png"/><Relationship Id="rId310" Type="http://schemas.openxmlformats.org/officeDocument/2006/relationships/customXml" Target="../ink/ink2446.xml"/><Relationship Id="rId492" Type="http://schemas.openxmlformats.org/officeDocument/2006/relationships/customXml" Target="../ink/ink2537.xml"/><Relationship Id="rId548" Type="http://schemas.openxmlformats.org/officeDocument/2006/relationships/image" Target="../media/image2065.png"/><Relationship Id="rId713" Type="http://schemas.openxmlformats.org/officeDocument/2006/relationships/customXml" Target="../ink/ink2648.xml"/><Relationship Id="rId755" Type="http://schemas.openxmlformats.org/officeDocument/2006/relationships/customXml" Target="../ink/ink2669.xml"/><Relationship Id="rId797" Type="http://schemas.openxmlformats.org/officeDocument/2006/relationships/customXml" Target="../ink/ink2690.xml"/><Relationship Id="rId91" Type="http://schemas.openxmlformats.org/officeDocument/2006/relationships/image" Target="../media/image1837.png"/><Relationship Id="rId145" Type="http://schemas.openxmlformats.org/officeDocument/2006/relationships/image" Target="../media/image1864.png"/><Relationship Id="rId187" Type="http://schemas.openxmlformats.org/officeDocument/2006/relationships/image" Target="../media/image1885.png"/><Relationship Id="rId352" Type="http://schemas.openxmlformats.org/officeDocument/2006/relationships/customXml" Target="../ink/ink2467.xml"/><Relationship Id="rId394" Type="http://schemas.openxmlformats.org/officeDocument/2006/relationships/customXml" Target="../ink/ink2488.xml"/><Relationship Id="rId408" Type="http://schemas.openxmlformats.org/officeDocument/2006/relationships/customXml" Target="../ink/ink2495.xml"/><Relationship Id="rId615" Type="http://schemas.openxmlformats.org/officeDocument/2006/relationships/customXml" Target="../ink/ink2599.xml"/><Relationship Id="rId822" Type="http://schemas.openxmlformats.org/officeDocument/2006/relationships/image" Target="../media/image2202.png"/><Relationship Id="rId212" Type="http://schemas.openxmlformats.org/officeDocument/2006/relationships/customXml" Target="../ink/ink2397.xml"/><Relationship Id="rId254" Type="http://schemas.openxmlformats.org/officeDocument/2006/relationships/customXml" Target="../ink/ink2418.xml"/><Relationship Id="rId657" Type="http://schemas.openxmlformats.org/officeDocument/2006/relationships/customXml" Target="../ink/ink2620.xml"/><Relationship Id="rId699" Type="http://schemas.openxmlformats.org/officeDocument/2006/relationships/customXml" Target="../ink/ink2641.xml"/><Relationship Id="rId49" Type="http://schemas.openxmlformats.org/officeDocument/2006/relationships/image" Target="../media/image1816.png"/><Relationship Id="rId114" Type="http://schemas.openxmlformats.org/officeDocument/2006/relationships/customXml" Target="../ink/ink2348.xml"/><Relationship Id="rId296" Type="http://schemas.openxmlformats.org/officeDocument/2006/relationships/customXml" Target="../ink/ink2439.xml"/><Relationship Id="rId461" Type="http://schemas.openxmlformats.org/officeDocument/2006/relationships/image" Target="../media/image2022.png"/><Relationship Id="rId517" Type="http://schemas.openxmlformats.org/officeDocument/2006/relationships/image" Target="../media/image2050.png"/><Relationship Id="rId559" Type="http://schemas.openxmlformats.org/officeDocument/2006/relationships/customXml" Target="../ink/ink2571.xml"/><Relationship Id="rId724" Type="http://schemas.openxmlformats.org/officeDocument/2006/relationships/image" Target="../media/image2153.png"/><Relationship Id="rId766" Type="http://schemas.openxmlformats.org/officeDocument/2006/relationships/image" Target="../media/image2174.png"/><Relationship Id="rId60" Type="http://schemas.openxmlformats.org/officeDocument/2006/relationships/customXml" Target="../ink/ink2321.xml"/><Relationship Id="rId156" Type="http://schemas.openxmlformats.org/officeDocument/2006/relationships/customXml" Target="../ink/ink2369.xml"/><Relationship Id="rId198" Type="http://schemas.openxmlformats.org/officeDocument/2006/relationships/customXml" Target="../ink/ink2390.xml"/><Relationship Id="rId321" Type="http://schemas.openxmlformats.org/officeDocument/2006/relationships/image" Target="../media/image1952.png"/><Relationship Id="rId363" Type="http://schemas.openxmlformats.org/officeDocument/2006/relationships/image" Target="../media/image1973.png"/><Relationship Id="rId419" Type="http://schemas.openxmlformats.org/officeDocument/2006/relationships/image" Target="../media/image2001.png"/><Relationship Id="rId570" Type="http://schemas.openxmlformats.org/officeDocument/2006/relationships/image" Target="../media/image2076.png"/><Relationship Id="rId626" Type="http://schemas.openxmlformats.org/officeDocument/2006/relationships/image" Target="../media/image2104.png"/><Relationship Id="rId223" Type="http://schemas.openxmlformats.org/officeDocument/2006/relationships/image" Target="../media/image1903.png"/><Relationship Id="rId430" Type="http://schemas.openxmlformats.org/officeDocument/2006/relationships/customXml" Target="../ink/ink2506.xml"/><Relationship Id="rId668" Type="http://schemas.openxmlformats.org/officeDocument/2006/relationships/image" Target="../media/image2125.png"/><Relationship Id="rId833" Type="http://schemas.openxmlformats.org/officeDocument/2006/relationships/customXml" Target="../ink/ink2708.xml"/><Relationship Id="rId18" Type="http://schemas.openxmlformats.org/officeDocument/2006/relationships/customXml" Target="../ink/ink2300.xml"/><Relationship Id="rId265" Type="http://schemas.openxmlformats.org/officeDocument/2006/relationships/image" Target="../media/image1924.png"/><Relationship Id="rId472" Type="http://schemas.openxmlformats.org/officeDocument/2006/relationships/customXml" Target="../ink/ink2527.xml"/><Relationship Id="rId528" Type="http://schemas.openxmlformats.org/officeDocument/2006/relationships/customXml" Target="../ink/ink2555.xml"/><Relationship Id="rId735" Type="http://schemas.openxmlformats.org/officeDocument/2006/relationships/customXml" Target="../ink/ink2659.xml"/><Relationship Id="rId125" Type="http://schemas.openxmlformats.org/officeDocument/2006/relationships/image" Target="../media/image1854.png"/><Relationship Id="rId167" Type="http://schemas.openxmlformats.org/officeDocument/2006/relationships/image" Target="../media/image1875.png"/><Relationship Id="rId332" Type="http://schemas.openxmlformats.org/officeDocument/2006/relationships/customXml" Target="../ink/ink2457.xml"/><Relationship Id="rId374" Type="http://schemas.openxmlformats.org/officeDocument/2006/relationships/customXml" Target="../ink/ink2478.xml"/><Relationship Id="rId581" Type="http://schemas.openxmlformats.org/officeDocument/2006/relationships/customXml" Target="../ink/ink2582.xml"/><Relationship Id="rId777" Type="http://schemas.openxmlformats.org/officeDocument/2006/relationships/customXml" Target="../ink/ink2680.xml"/><Relationship Id="rId71" Type="http://schemas.openxmlformats.org/officeDocument/2006/relationships/image" Target="../media/image1827.png"/><Relationship Id="rId234" Type="http://schemas.openxmlformats.org/officeDocument/2006/relationships/customXml" Target="../ink/ink2408.xml"/><Relationship Id="rId637" Type="http://schemas.openxmlformats.org/officeDocument/2006/relationships/customXml" Target="../ink/ink2610.xml"/><Relationship Id="rId679" Type="http://schemas.openxmlformats.org/officeDocument/2006/relationships/customXml" Target="../ink/ink2631.xml"/><Relationship Id="rId802" Type="http://schemas.openxmlformats.org/officeDocument/2006/relationships/image" Target="../media/image2192.png"/><Relationship Id="rId844" Type="http://schemas.openxmlformats.org/officeDocument/2006/relationships/image" Target="../media/image2213.png"/><Relationship Id="rId2" Type="http://schemas.openxmlformats.org/officeDocument/2006/relationships/customXml" Target="../ink/ink2292.xml"/><Relationship Id="rId29" Type="http://schemas.openxmlformats.org/officeDocument/2006/relationships/image" Target="../media/image1806.png"/><Relationship Id="rId276" Type="http://schemas.openxmlformats.org/officeDocument/2006/relationships/customXml" Target="../ink/ink2429.xml"/><Relationship Id="rId441" Type="http://schemas.openxmlformats.org/officeDocument/2006/relationships/image" Target="../media/image2012.png"/><Relationship Id="rId483" Type="http://schemas.openxmlformats.org/officeDocument/2006/relationships/image" Target="../media/image2033.png"/><Relationship Id="rId539" Type="http://schemas.openxmlformats.org/officeDocument/2006/relationships/customXml" Target="../ink/ink2561.xml"/><Relationship Id="rId690" Type="http://schemas.openxmlformats.org/officeDocument/2006/relationships/image" Target="../media/image2136.png"/><Relationship Id="rId704" Type="http://schemas.openxmlformats.org/officeDocument/2006/relationships/image" Target="../media/image2143.png"/><Relationship Id="rId746" Type="http://schemas.openxmlformats.org/officeDocument/2006/relationships/image" Target="../media/image2164.png"/><Relationship Id="rId40" Type="http://schemas.openxmlformats.org/officeDocument/2006/relationships/customXml" Target="../ink/ink2311.xml"/><Relationship Id="rId136" Type="http://schemas.openxmlformats.org/officeDocument/2006/relationships/customXml" Target="../ink/ink2359.xml"/><Relationship Id="rId178" Type="http://schemas.openxmlformats.org/officeDocument/2006/relationships/customXml" Target="../ink/ink2380.xml"/><Relationship Id="rId301" Type="http://schemas.openxmlformats.org/officeDocument/2006/relationships/image" Target="../media/image1942.png"/><Relationship Id="rId343" Type="http://schemas.openxmlformats.org/officeDocument/2006/relationships/image" Target="../media/image1963.png"/><Relationship Id="rId550" Type="http://schemas.openxmlformats.org/officeDocument/2006/relationships/image" Target="../media/image2066.png"/><Relationship Id="rId788" Type="http://schemas.openxmlformats.org/officeDocument/2006/relationships/image" Target="../media/image2185.png"/><Relationship Id="rId82" Type="http://schemas.openxmlformats.org/officeDocument/2006/relationships/customXml" Target="../ink/ink2332.xml"/><Relationship Id="rId203" Type="http://schemas.openxmlformats.org/officeDocument/2006/relationships/image" Target="../media/image1893.png"/><Relationship Id="rId385" Type="http://schemas.openxmlformats.org/officeDocument/2006/relationships/image" Target="../media/image1984.png"/><Relationship Id="rId592" Type="http://schemas.openxmlformats.org/officeDocument/2006/relationships/image" Target="../media/image2087.png"/><Relationship Id="rId606" Type="http://schemas.openxmlformats.org/officeDocument/2006/relationships/image" Target="../media/image2094.png"/><Relationship Id="rId648" Type="http://schemas.openxmlformats.org/officeDocument/2006/relationships/image" Target="../media/image2115.png"/><Relationship Id="rId813" Type="http://schemas.openxmlformats.org/officeDocument/2006/relationships/customXml" Target="../ink/ink2698.xml"/><Relationship Id="rId855" Type="http://schemas.openxmlformats.org/officeDocument/2006/relationships/customXml" Target="../ink/ink2719.xml"/><Relationship Id="rId245" Type="http://schemas.openxmlformats.org/officeDocument/2006/relationships/image" Target="../media/image1914.png"/><Relationship Id="rId287" Type="http://schemas.openxmlformats.org/officeDocument/2006/relationships/image" Target="../media/image1935.png"/><Relationship Id="rId410" Type="http://schemas.openxmlformats.org/officeDocument/2006/relationships/customXml" Target="../ink/ink2496.xml"/><Relationship Id="rId452" Type="http://schemas.openxmlformats.org/officeDocument/2006/relationships/customXml" Target="../ink/ink2517.xml"/><Relationship Id="rId494" Type="http://schemas.openxmlformats.org/officeDocument/2006/relationships/customXml" Target="../ink/ink2538.xml"/><Relationship Id="rId508" Type="http://schemas.openxmlformats.org/officeDocument/2006/relationships/customXml" Target="../ink/ink2545.xml"/><Relationship Id="rId715" Type="http://schemas.openxmlformats.org/officeDocument/2006/relationships/customXml" Target="../ink/ink2649.xml"/><Relationship Id="rId105" Type="http://schemas.openxmlformats.org/officeDocument/2006/relationships/image" Target="../media/image1844.png"/><Relationship Id="rId147" Type="http://schemas.openxmlformats.org/officeDocument/2006/relationships/image" Target="../media/image1865.png"/><Relationship Id="rId312" Type="http://schemas.openxmlformats.org/officeDocument/2006/relationships/customXml" Target="../ink/ink2447.xml"/><Relationship Id="rId354" Type="http://schemas.openxmlformats.org/officeDocument/2006/relationships/customXml" Target="../ink/ink2468.xml"/><Relationship Id="rId757" Type="http://schemas.openxmlformats.org/officeDocument/2006/relationships/customXml" Target="../ink/ink2670.xml"/><Relationship Id="rId799" Type="http://schemas.openxmlformats.org/officeDocument/2006/relationships/customXml" Target="../ink/ink2691.xml"/><Relationship Id="rId51" Type="http://schemas.openxmlformats.org/officeDocument/2006/relationships/image" Target="../media/image1817.png"/><Relationship Id="rId93" Type="http://schemas.openxmlformats.org/officeDocument/2006/relationships/image" Target="../media/image1838.png"/><Relationship Id="rId189" Type="http://schemas.openxmlformats.org/officeDocument/2006/relationships/image" Target="../media/image1886.png"/><Relationship Id="rId396" Type="http://schemas.openxmlformats.org/officeDocument/2006/relationships/customXml" Target="../ink/ink2489.xml"/><Relationship Id="rId561" Type="http://schemas.openxmlformats.org/officeDocument/2006/relationships/customXml" Target="../ink/ink2572.xml"/><Relationship Id="rId617" Type="http://schemas.openxmlformats.org/officeDocument/2006/relationships/customXml" Target="../ink/ink2600.xml"/><Relationship Id="rId659" Type="http://schemas.openxmlformats.org/officeDocument/2006/relationships/customXml" Target="../ink/ink2621.xml"/><Relationship Id="rId824" Type="http://schemas.openxmlformats.org/officeDocument/2006/relationships/image" Target="../media/image2203.png"/><Relationship Id="rId214" Type="http://schemas.openxmlformats.org/officeDocument/2006/relationships/customXml" Target="../ink/ink2398.xml"/><Relationship Id="rId256" Type="http://schemas.openxmlformats.org/officeDocument/2006/relationships/customXml" Target="../ink/ink2419.xml"/><Relationship Id="rId298" Type="http://schemas.openxmlformats.org/officeDocument/2006/relationships/customXml" Target="../ink/ink2440.xml"/><Relationship Id="rId421" Type="http://schemas.openxmlformats.org/officeDocument/2006/relationships/image" Target="../media/image2002.png"/><Relationship Id="rId463" Type="http://schemas.openxmlformats.org/officeDocument/2006/relationships/image" Target="../media/image2023.png"/><Relationship Id="rId519" Type="http://schemas.openxmlformats.org/officeDocument/2006/relationships/image" Target="../media/image2051.png"/><Relationship Id="rId670" Type="http://schemas.openxmlformats.org/officeDocument/2006/relationships/image" Target="../media/image2126.png"/><Relationship Id="rId116" Type="http://schemas.openxmlformats.org/officeDocument/2006/relationships/customXml" Target="../ink/ink2349.xml"/><Relationship Id="rId158" Type="http://schemas.openxmlformats.org/officeDocument/2006/relationships/customXml" Target="../ink/ink2370.xml"/><Relationship Id="rId323" Type="http://schemas.openxmlformats.org/officeDocument/2006/relationships/image" Target="../media/image1953.png"/><Relationship Id="rId530" Type="http://schemas.openxmlformats.org/officeDocument/2006/relationships/customXml" Target="../ink/ink2556.xml"/><Relationship Id="rId726" Type="http://schemas.openxmlformats.org/officeDocument/2006/relationships/image" Target="../media/image2154.png"/><Relationship Id="rId768" Type="http://schemas.openxmlformats.org/officeDocument/2006/relationships/image" Target="../media/image2175.png"/><Relationship Id="rId20" Type="http://schemas.openxmlformats.org/officeDocument/2006/relationships/customXml" Target="../ink/ink2301.xml"/><Relationship Id="rId62" Type="http://schemas.openxmlformats.org/officeDocument/2006/relationships/customXml" Target="../ink/ink2322.xml"/><Relationship Id="rId365" Type="http://schemas.openxmlformats.org/officeDocument/2006/relationships/image" Target="../media/image1974.png"/><Relationship Id="rId572" Type="http://schemas.openxmlformats.org/officeDocument/2006/relationships/image" Target="../media/image2077.png"/><Relationship Id="rId628" Type="http://schemas.openxmlformats.org/officeDocument/2006/relationships/image" Target="../media/image2105.png"/><Relationship Id="rId835" Type="http://schemas.openxmlformats.org/officeDocument/2006/relationships/customXml" Target="../ink/ink2709.xml"/><Relationship Id="rId225" Type="http://schemas.openxmlformats.org/officeDocument/2006/relationships/image" Target="../media/image1904.png"/><Relationship Id="rId267" Type="http://schemas.openxmlformats.org/officeDocument/2006/relationships/image" Target="../media/image1925.png"/><Relationship Id="rId432" Type="http://schemas.openxmlformats.org/officeDocument/2006/relationships/customXml" Target="../ink/ink2507.xml"/><Relationship Id="rId474" Type="http://schemas.openxmlformats.org/officeDocument/2006/relationships/customXml" Target="../ink/ink2528.xml"/><Relationship Id="rId127" Type="http://schemas.openxmlformats.org/officeDocument/2006/relationships/image" Target="../media/image1855.png"/><Relationship Id="rId681" Type="http://schemas.openxmlformats.org/officeDocument/2006/relationships/customXml" Target="../ink/ink2632.xml"/><Relationship Id="rId737" Type="http://schemas.openxmlformats.org/officeDocument/2006/relationships/customXml" Target="../ink/ink2660.xml"/><Relationship Id="rId779" Type="http://schemas.openxmlformats.org/officeDocument/2006/relationships/customXml" Target="../ink/ink2681.xml"/><Relationship Id="rId31" Type="http://schemas.openxmlformats.org/officeDocument/2006/relationships/image" Target="../media/image1807.png"/><Relationship Id="rId73" Type="http://schemas.openxmlformats.org/officeDocument/2006/relationships/image" Target="../media/image1828.png"/><Relationship Id="rId169" Type="http://schemas.openxmlformats.org/officeDocument/2006/relationships/image" Target="../media/image1876.png"/><Relationship Id="rId334" Type="http://schemas.openxmlformats.org/officeDocument/2006/relationships/customXml" Target="../ink/ink2458.xml"/><Relationship Id="rId376" Type="http://schemas.openxmlformats.org/officeDocument/2006/relationships/customXml" Target="../ink/ink2479.xml"/><Relationship Id="rId541" Type="http://schemas.openxmlformats.org/officeDocument/2006/relationships/customXml" Target="../ink/ink2562.xml"/><Relationship Id="rId583" Type="http://schemas.openxmlformats.org/officeDocument/2006/relationships/customXml" Target="../ink/ink2583.xml"/><Relationship Id="rId639" Type="http://schemas.openxmlformats.org/officeDocument/2006/relationships/customXml" Target="../ink/ink2611.xml"/><Relationship Id="rId790" Type="http://schemas.openxmlformats.org/officeDocument/2006/relationships/image" Target="../media/image2186.png"/><Relationship Id="rId804" Type="http://schemas.openxmlformats.org/officeDocument/2006/relationships/image" Target="../media/image2193.png"/><Relationship Id="rId4" Type="http://schemas.openxmlformats.org/officeDocument/2006/relationships/customXml" Target="../ink/ink2293.xml"/><Relationship Id="rId180" Type="http://schemas.openxmlformats.org/officeDocument/2006/relationships/customXml" Target="../ink/ink2381.xml"/><Relationship Id="rId236" Type="http://schemas.openxmlformats.org/officeDocument/2006/relationships/customXml" Target="../ink/ink2409.xml"/><Relationship Id="rId278" Type="http://schemas.openxmlformats.org/officeDocument/2006/relationships/customXml" Target="../ink/ink2430.xml"/><Relationship Id="rId401" Type="http://schemas.openxmlformats.org/officeDocument/2006/relationships/image" Target="../media/image1992.png"/><Relationship Id="rId443" Type="http://schemas.openxmlformats.org/officeDocument/2006/relationships/image" Target="../media/image2013.png"/><Relationship Id="rId650" Type="http://schemas.openxmlformats.org/officeDocument/2006/relationships/image" Target="../media/image2116.png"/><Relationship Id="rId846" Type="http://schemas.openxmlformats.org/officeDocument/2006/relationships/image" Target="../media/image2214.png"/><Relationship Id="rId303" Type="http://schemas.openxmlformats.org/officeDocument/2006/relationships/image" Target="../media/image1943.png"/><Relationship Id="rId485" Type="http://schemas.openxmlformats.org/officeDocument/2006/relationships/image" Target="../media/image2034.png"/><Relationship Id="rId692" Type="http://schemas.openxmlformats.org/officeDocument/2006/relationships/image" Target="../media/image2137.png"/><Relationship Id="rId706" Type="http://schemas.openxmlformats.org/officeDocument/2006/relationships/image" Target="../media/image2144.png"/><Relationship Id="rId748" Type="http://schemas.openxmlformats.org/officeDocument/2006/relationships/image" Target="../media/image2165.png"/><Relationship Id="rId42" Type="http://schemas.openxmlformats.org/officeDocument/2006/relationships/customXml" Target="../ink/ink2312.xml"/><Relationship Id="rId84" Type="http://schemas.openxmlformats.org/officeDocument/2006/relationships/customXml" Target="../ink/ink2333.xml"/><Relationship Id="rId138" Type="http://schemas.openxmlformats.org/officeDocument/2006/relationships/customXml" Target="../ink/ink2360.xml"/><Relationship Id="rId345" Type="http://schemas.openxmlformats.org/officeDocument/2006/relationships/image" Target="../media/image1964.png"/><Relationship Id="rId387" Type="http://schemas.openxmlformats.org/officeDocument/2006/relationships/image" Target="../media/image1985.png"/><Relationship Id="rId510" Type="http://schemas.openxmlformats.org/officeDocument/2006/relationships/customXml" Target="../ink/ink2546.xml"/><Relationship Id="rId552" Type="http://schemas.openxmlformats.org/officeDocument/2006/relationships/image" Target="../media/image2067.png"/><Relationship Id="rId594" Type="http://schemas.openxmlformats.org/officeDocument/2006/relationships/image" Target="../media/image2088.png"/><Relationship Id="rId608" Type="http://schemas.openxmlformats.org/officeDocument/2006/relationships/image" Target="../media/image2095.png"/><Relationship Id="rId815" Type="http://schemas.openxmlformats.org/officeDocument/2006/relationships/customXml" Target="../ink/ink2699.xml"/><Relationship Id="rId191" Type="http://schemas.openxmlformats.org/officeDocument/2006/relationships/image" Target="../media/image1887.png"/><Relationship Id="rId205" Type="http://schemas.openxmlformats.org/officeDocument/2006/relationships/image" Target="../media/image1894.png"/><Relationship Id="rId247" Type="http://schemas.openxmlformats.org/officeDocument/2006/relationships/image" Target="../media/image1915.png"/><Relationship Id="rId412" Type="http://schemas.openxmlformats.org/officeDocument/2006/relationships/customXml" Target="../ink/ink2497.xml"/><Relationship Id="rId107" Type="http://schemas.openxmlformats.org/officeDocument/2006/relationships/image" Target="../media/image1845.png"/><Relationship Id="rId289" Type="http://schemas.openxmlformats.org/officeDocument/2006/relationships/image" Target="../media/image1936.png"/><Relationship Id="rId454" Type="http://schemas.openxmlformats.org/officeDocument/2006/relationships/customXml" Target="../ink/ink2518.xml"/><Relationship Id="rId496" Type="http://schemas.openxmlformats.org/officeDocument/2006/relationships/customXml" Target="../ink/ink2539.xml"/><Relationship Id="rId661" Type="http://schemas.openxmlformats.org/officeDocument/2006/relationships/customXml" Target="../ink/ink2622.xml"/><Relationship Id="rId717" Type="http://schemas.openxmlformats.org/officeDocument/2006/relationships/customXml" Target="../ink/ink2650.xml"/><Relationship Id="rId759" Type="http://schemas.openxmlformats.org/officeDocument/2006/relationships/customXml" Target="../ink/ink2671.xml"/><Relationship Id="rId11" Type="http://schemas.openxmlformats.org/officeDocument/2006/relationships/image" Target="../media/image1797.png"/><Relationship Id="rId53" Type="http://schemas.openxmlformats.org/officeDocument/2006/relationships/image" Target="../media/image1818.png"/><Relationship Id="rId149" Type="http://schemas.openxmlformats.org/officeDocument/2006/relationships/image" Target="../media/image1866.png"/><Relationship Id="rId314" Type="http://schemas.openxmlformats.org/officeDocument/2006/relationships/customXml" Target="../ink/ink2448.xml"/><Relationship Id="rId356" Type="http://schemas.openxmlformats.org/officeDocument/2006/relationships/customXml" Target="../ink/ink2469.xml"/><Relationship Id="rId398" Type="http://schemas.openxmlformats.org/officeDocument/2006/relationships/customXml" Target="../ink/ink2490.xml"/><Relationship Id="rId521" Type="http://schemas.openxmlformats.org/officeDocument/2006/relationships/image" Target="../media/image2052.png"/><Relationship Id="rId563" Type="http://schemas.openxmlformats.org/officeDocument/2006/relationships/customXml" Target="../ink/ink2573.xml"/><Relationship Id="rId619" Type="http://schemas.openxmlformats.org/officeDocument/2006/relationships/customXml" Target="../ink/ink2601.xml"/><Relationship Id="rId770" Type="http://schemas.openxmlformats.org/officeDocument/2006/relationships/image" Target="../media/image2176.png"/><Relationship Id="rId95" Type="http://schemas.openxmlformats.org/officeDocument/2006/relationships/image" Target="../media/image1839.png"/><Relationship Id="rId160" Type="http://schemas.openxmlformats.org/officeDocument/2006/relationships/customXml" Target="../ink/ink2371.xml"/><Relationship Id="rId216" Type="http://schemas.openxmlformats.org/officeDocument/2006/relationships/customXml" Target="../ink/ink2399.xml"/><Relationship Id="rId423" Type="http://schemas.openxmlformats.org/officeDocument/2006/relationships/image" Target="../media/image2003.png"/><Relationship Id="rId826" Type="http://schemas.openxmlformats.org/officeDocument/2006/relationships/image" Target="../media/image2204.png"/><Relationship Id="rId258" Type="http://schemas.openxmlformats.org/officeDocument/2006/relationships/customXml" Target="../ink/ink2420.xml"/><Relationship Id="rId465" Type="http://schemas.openxmlformats.org/officeDocument/2006/relationships/image" Target="../media/image2024.png"/><Relationship Id="rId630" Type="http://schemas.openxmlformats.org/officeDocument/2006/relationships/image" Target="../media/image2106.png"/><Relationship Id="rId672" Type="http://schemas.openxmlformats.org/officeDocument/2006/relationships/image" Target="../media/image2127.png"/><Relationship Id="rId728" Type="http://schemas.openxmlformats.org/officeDocument/2006/relationships/image" Target="../media/image2155.png"/><Relationship Id="rId22" Type="http://schemas.openxmlformats.org/officeDocument/2006/relationships/customXml" Target="../ink/ink2302.xml"/><Relationship Id="rId64" Type="http://schemas.openxmlformats.org/officeDocument/2006/relationships/customXml" Target="../ink/ink2323.xml"/><Relationship Id="rId118" Type="http://schemas.openxmlformats.org/officeDocument/2006/relationships/customXml" Target="../ink/ink2350.xml"/><Relationship Id="rId325" Type="http://schemas.openxmlformats.org/officeDocument/2006/relationships/image" Target="../media/image1954.png"/><Relationship Id="rId367" Type="http://schemas.openxmlformats.org/officeDocument/2006/relationships/image" Target="../media/image1975.png"/><Relationship Id="rId532" Type="http://schemas.openxmlformats.org/officeDocument/2006/relationships/customXml" Target="../ink/ink2557.xml"/><Relationship Id="rId574" Type="http://schemas.openxmlformats.org/officeDocument/2006/relationships/image" Target="../media/image2078.png"/><Relationship Id="rId171" Type="http://schemas.openxmlformats.org/officeDocument/2006/relationships/image" Target="../media/image1877.png"/><Relationship Id="rId227" Type="http://schemas.openxmlformats.org/officeDocument/2006/relationships/image" Target="../media/image1905.png"/><Relationship Id="rId781" Type="http://schemas.openxmlformats.org/officeDocument/2006/relationships/customXml" Target="../ink/ink2682.xml"/><Relationship Id="rId837" Type="http://schemas.openxmlformats.org/officeDocument/2006/relationships/customXml" Target="../ink/ink2710.xml"/><Relationship Id="rId269" Type="http://schemas.openxmlformats.org/officeDocument/2006/relationships/image" Target="../media/image1926.png"/><Relationship Id="rId434" Type="http://schemas.openxmlformats.org/officeDocument/2006/relationships/customXml" Target="../ink/ink2508.xml"/><Relationship Id="rId476" Type="http://schemas.openxmlformats.org/officeDocument/2006/relationships/customXml" Target="../ink/ink2529.xml"/><Relationship Id="rId641" Type="http://schemas.openxmlformats.org/officeDocument/2006/relationships/customXml" Target="../ink/ink2612.xml"/><Relationship Id="rId683" Type="http://schemas.openxmlformats.org/officeDocument/2006/relationships/customXml" Target="../ink/ink2633.xml"/><Relationship Id="rId739" Type="http://schemas.openxmlformats.org/officeDocument/2006/relationships/customXml" Target="../ink/ink2661.xml"/><Relationship Id="rId33" Type="http://schemas.openxmlformats.org/officeDocument/2006/relationships/image" Target="../media/image1808.png"/><Relationship Id="rId129" Type="http://schemas.openxmlformats.org/officeDocument/2006/relationships/image" Target="../media/image1856.png"/><Relationship Id="rId280" Type="http://schemas.openxmlformats.org/officeDocument/2006/relationships/customXml" Target="../ink/ink2431.xml"/><Relationship Id="rId336" Type="http://schemas.openxmlformats.org/officeDocument/2006/relationships/customXml" Target="../ink/ink2459.xml"/><Relationship Id="rId501" Type="http://schemas.openxmlformats.org/officeDocument/2006/relationships/image" Target="../media/image2042.png"/><Relationship Id="rId543" Type="http://schemas.openxmlformats.org/officeDocument/2006/relationships/customXml" Target="../ink/ink2563.xml"/><Relationship Id="rId75" Type="http://schemas.openxmlformats.org/officeDocument/2006/relationships/image" Target="../media/image1829.png"/><Relationship Id="rId140" Type="http://schemas.openxmlformats.org/officeDocument/2006/relationships/customXml" Target="../ink/ink2361.xml"/><Relationship Id="rId182" Type="http://schemas.openxmlformats.org/officeDocument/2006/relationships/customXml" Target="../ink/ink2382.xml"/><Relationship Id="rId378" Type="http://schemas.openxmlformats.org/officeDocument/2006/relationships/customXml" Target="../ink/ink2480.xml"/><Relationship Id="rId403" Type="http://schemas.openxmlformats.org/officeDocument/2006/relationships/image" Target="../media/image1993.png"/><Relationship Id="rId585" Type="http://schemas.openxmlformats.org/officeDocument/2006/relationships/customXml" Target="../ink/ink2584.xml"/><Relationship Id="rId750" Type="http://schemas.openxmlformats.org/officeDocument/2006/relationships/image" Target="../media/image2166.png"/><Relationship Id="rId792" Type="http://schemas.openxmlformats.org/officeDocument/2006/relationships/image" Target="../media/image2187.png"/><Relationship Id="rId806" Type="http://schemas.openxmlformats.org/officeDocument/2006/relationships/image" Target="../media/image2194.png"/><Relationship Id="rId848" Type="http://schemas.openxmlformats.org/officeDocument/2006/relationships/image" Target="../media/image2215.png"/><Relationship Id="rId6" Type="http://schemas.openxmlformats.org/officeDocument/2006/relationships/customXml" Target="../ink/ink2294.xml"/><Relationship Id="rId238" Type="http://schemas.openxmlformats.org/officeDocument/2006/relationships/customXml" Target="../ink/ink2410.xml"/><Relationship Id="rId445" Type="http://schemas.openxmlformats.org/officeDocument/2006/relationships/image" Target="../media/image2014.png"/><Relationship Id="rId487" Type="http://schemas.openxmlformats.org/officeDocument/2006/relationships/image" Target="../media/image2035.png"/><Relationship Id="rId610" Type="http://schemas.openxmlformats.org/officeDocument/2006/relationships/image" Target="../media/image2096.png"/><Relationship Id="rId652" Type="http://schemas.openxmlformats.org/officeDocument/2006/relationships/image" Target="../media/image2117.png"/><Relationship Id="rId694" Type="http://schemas.openxmlformats.org/officeDocument/2006/relationships/image" Target="../media/image2138.png"/><Relationship Id="rId708" Type="http://schemas.openxmlformats.org/officeDocument/2006/relationships/image" Target="../media/image2145.png"/><Relationship Id="rId291" Type="http://schemas.openxmlformats.org/officeDocument/2006/relationships/image" Target="../media/image1937.png"/><Relationship Id="rId305" Type="http://schemas.openxmlformats.org/officeDocument/2006/relationships/image" Target="../media/image1944.png"/><Relationship Id="rId347" Type="http://schemas.openxmlformats.org/officeDocument/2006/relationships/image" Target="../media/image1965.png"/><Relationship Id="rId512" Type="http://schemas.openxmlformats.org/officeDocument/2006/relationships/customXml" Target="../ink/ink2547.xml"/><Relationship Id="rId44" Type="http://schemas.openxmlformats.org/officeDocument/2006/relationships/customXml" Target="../ink/ink2313.xml"/><Relationship Id="rId86" Type="http://schemas.openxmlformats.org/officeDocument/2006/relationships/customXml" Target="../ink/ink2334.xml"/><Relationship Id="rId151" Type="http://schemas.openxmlformats.org/officeDocument/2006/relationships/image" Target="../media/image1867.png"/><Relationship Id="rId389" Type="http://schemas.openxmlformats.org/officeDocument/2006/relationships/image" Target="../media/image1986.png"/><Relationship Id="rId554" Type="http://schemas.openxmlformats.org/officeDocument/2006/relationships/image" Target="../media/image2068.png"/><Relationship Id="rId596" Type="http://schemas.openxmlformats.org/officeDocument/2006/relationships/image" Target="../media/image2089.png"/><Relationship Id="rId761" Type="http://schemas.openxmlformats.org/officeDocument/2006/relationships/customXml" Target="../ink/ink2672.xml"/><Relationship Id="rId817" Type="http://schemas.openxmlformats.org/officeDocument/2006/relationships/customXml" Target="../ink/ink2700.xml"/><Relationship Id="rId193" Type="http://schemas.openxmlformats.org/officeDocument/2006/relationships/image" Target="../media/image1888.png"/><Relationship Id="rId207" Type="http://schemas.openxmlformats.org/officeDocument/2006/relationships/image" Target="../media/image1895.png"/><Relationship Id="rId249" Type="http://schemas.openxmlformats.org/officeDocument/2006/relationships/image" Target="../media/image1916.png"/><Relationship Id="rId414" Type="http://schemas.openxmlformats.org/officeDocument/2006/relationships/customXml" Target="../ink/ink2498.xml"/><Relationship Id="rId456" Type="http://schemas.openxmlformats.org/officeDocument/2006/relationships/customXml" Target="../ink/ink2519.xml"/><Relationship Id="rId498" Type="http://schemas.openxmlformats.org/officeDocument/2006/relationships/customXml" Target="../ink/ink2540.xml"/><Relationship Id="rId621" Type="http://schemas.openxmlformats.org/officeDocument/2006/relationships/customXml" Target="../ink/ink2602.xml"/><Relationship Id="rId663" Type="http://schemas.openxmlformats.org/officeDocument/2006/relationships/customXml" Target="../ink/ink2623.xml"/><Relationship Id="rId13" Type="http://schemas.openxmlformats.org/officeDocument/2006/relationships/image" Target="../media/image1798.png"/><Relationship Id="rId109" Type="http://schemas.openxmlformats.org/officeDocument/2006/relationships/image" Target="../media/image1846.png"/><Relationship Id="rId260" Type="http://schemas.openxmlformats.org/officeDocument/2006/relationships/customXml" Target="../ink/ink2421.xml"/><Relationship Id="rId316" Type="http://schemas.openxmlformats.org/officeDocument/2006/relationships/customXml" Target="../ink/ink2449.xml"/><Relationship Id="rId523" Type="http://schemas.openxmlformats.org/officeDocument/2006/relationships/image" Target="../media/image2053.png"/><Relationship Id="rId719" Type="http://schemas.openxmlformats.org/officeDocument/2006/relationships/customXml" Target="../ink/ink2651.xml"/><Relationship Id="rId55" Type="http://schemas.openxmlformats.org/officeDocument/2006/relationships/image" Target="../media/image1819.png"/><Relationship Id="rId97" Type="http://schemas.openxmlformats.org/officeDocument/2006/relationships/image" Target="../media/image1840.png"/><Relationship Id="rId120" Type="http://schemas.openxmlformats.org/officeDocument/2006/relationships/customXml" Target="../ink/ink2351.xml"/><Relationship Id="rId358" Type="http://schemas.openxmlformats.org/officeDocument/2006/relationships/customXml" Target="../ink/ink2470.xml"/><Relationship Id="rId565" Type="http://schemas.openxmlformats.org/officeDocument/2006/relationships/customXml" Target="../ink/ink2574.xml"/><Relationship Id="rId730" Type="http://schemas.openxmlformats.org/officeDocument/2006/relationships/image" Target="../media/image2156.png"/><Relationship Id="rId772" Type="http://schemas.openxmlformats.org/officeDocument/2006/relationships/image" Target="../media/image2177.png"/><Relationship Id="rId828" Type="http://schemas.openxmlformats.org/officeDocument/2006/relationships/image" Target="../media/image2205.png"/><Relationship Id="rId162" Type="http://schemas.openxmlformats.org/officeDocument/2006/relationships/customXml" Target="../ink/ink2372.xml"/><Relationship Id="rId218" Type="http://schemas.openxmlformats.org/officeDocument/2006/relationships/customXml" Target="../ink/ink2400.xml"/><Relationship Id="rId425" Type="http://schemas.openxmlformats.org/officeDocument/2006/relationships/image" Target="../media/image2004.png"/><Relationship Id="rId467" Type="http://schemas.openxmlformats.org/officeDocument/2006/relationships/image" Target="../media/image2025.png"/><Relationship Id="rId632" Type="http://schemas.openxmlformats.org/officeDocument/2006/relationships/image" Target="../media/image2107.png"/><Relationship Id="rId271" Type="http://schemas.openxmlformats.org/officeDocument/2006/relationships/image" Target="../media/image1927.png"/><Relationship Id="rId674" Type="http://schemas.openxmlformats.org/officeDocument/2006/relationships/image" Target="../media/image2128.png"/><Relationship Id="rId24" Type="http://schemas.openxmlformats.org/officeDocument/2006/relationships/customXml" Target="../ink/ink2303.xml"/><Relationship Id="rId66" Type="http://schemas.openxmlformats.org/officeDocument/2006/relationships/customXml" Target="../ink/ink2324.xml"/><Relationship Id="rId131" Type="http://schemas.openxmlformats.org/officeDocument/2006/relationships/image" Target="../media/image1857.png"/><Relationship Id="rId327" Type="http://schemas.openxmlformats.org/officeDocument/2006/relationships/image" Target="../media/image1955.png"/><Relationship Id="rId369" Type="http://schemas.openxmlformats.org/officeDocument/2006/relationships/image" Target="../media/image1976.png"/><Relationship Id="rId534" Type="http://schemas.openxmlformats.org/officeDocument/2006/relationships/image" Target="../media/image2058.png"/><Relationship Id="rId576" Type="http://schemas.openxmlformats.org/officeDocument/2006/relationships/image" Target="../media/image2079.png"/><Relationship Id="rId741" Type="http://schemas.openxmlformats.org/officeDocument/2006/relationships/customXml" Target="../ink/ink2662.xml"/><Relationship Id="rId783" Type="http://schemas.openxmlformats.org/officeDocument/2006/relationships/customXml" Target="../ink/ink2683.xml"/><Relationship Id="rId839" Type="http://schemas.openxmlformats.org/officeDocument/2006/relationships/customXml" Target="../ink/ink2711.xml"/><Relationship Id="rId173" Type="http://schemas.openxmlformats.org/officeDocument/2006/relationships/image" Target="../media/image1878.png"/><Relationship Id="rId229" Type="http://schemas.openxmlformats.org/officeDocument/2006/relationships/image" Target="../media/image1906.png"/><Relationship Id="rId380" Type="http://schemas.openxmlformats.org/officeDocument/2006/relationships/customXml" Target="../ink/ink2481.xml"/><Relationship Id="rId436" Type="http://schemas.openxmlformats.org/officeDocument/2006/relationships/customXml" Target="../ink/ink2509.xml"/><Relationship Id="rId601" Type="http://schemas.openxmlformats.org/officeDocument/2006/relationships/customXml" Target="../ink/ink2592.xml"/><Relationship Id="rId643" Type="http://schemas.openxmlformats.org/officeDocument/2006/relationships/customXml" Target="../ink/ink2613.xml"/><Relationship Id="rId240" Type="http://schemas.openxmlformats.org/officeDocument/2006/relationships/customXml" Target="../ink/ink2411.xml"/><Relationship Id="rId478" Type="http://schemas.openxmlformats.org/officeDocument/2006/relationships/customXml" Target="../ink/ink2530.xml"/><Relationship Id="rId685" Type="http://schemas.openxmlformats.org/officeDocument/2006/relationships/customXml" Target="../ink/ink2634.xml"/><Relationship Id="rId850" Type="http://schemas.openxmlformats.org/officeDocument/2006/relationships/image" Target="../media/image2216.png"/><Relationship Id="rId35" Type="http://schemas.openxmlformats.org/officeDocument/2006/relationships/image" Target="../media/image1809.png"/><Relationship Id="rId77" Type="http://schemas.openxmlformats.org/officeDocument/2006/relationships/image" Target="../media/image1830.png"/><Relationship Id="rId100" Type="http://schemas.openxmlformats.org/officeDocument/2006/relationships/customXml" Target="../ink/ink2341.xml"/><Relationship Id="rId282" Type="http://schemas.openxmlformats.org/officeDocument/2006/relationships/customXml" Target="../ink/ink2432.xml"/><Relationship Id="rId338" Type="http://schemas.openxmlformats.org/officeDocument/2006/relationships/customXml" Target="../ink/ink2460.xml"/><Relationship Id="rId503" Type="http://schemas.openxmlformats.org/officeDocument/2006/relationships/image" Target="../media/image2043.png"/><Relationship Id="rId545" Type="http://schemas.openxmlformats.org/officeDocument/2006/relationships/customXml" Target="../ink/ink2564.xml"/><Relationship Id="rId587" Type="http://schemas.openxmlformats.org/officeDocument/2006/relationships/customXml" Target="../ink/ink2585.xml"/><Relationship Id="rId710" Type="http://schemas.openxmlformats.org/officeDocument/2006/relationships/image" Target="../media/image2146.png"/><Relationship Id="rId752" Type="http://schemas.openxmlformats.org/officeDocument/2006/relationships/image" Target="../media/image2167.png"/><Relationship Id="rId808" Type="http://schemas.openxmlformats.org/officeDocument/2006/relationships/image" Target="../media/image2195.png"/><Relationship Id="rId8" Type="http://schemas.openxmlformats.org/officeDocument/2006/relationships/customXml" Target="../ink/ink2295.xml"/><Relationship Id="rId142" Type="http://schemas.openxmlformats.org/officeDocument/2006/relationships/customXml" Target="../ink/ink2362.xml"/><Relationship Id="rId184" Type="http://schemas.openxmlformats.org/officeDocument/2006/relationships/customXml" Target="../ink/ink2383.xml"/><Relationship Id="rId391" Type="http://schemas.openxmlformats.org/officeDocument/2006/relationships/image" Target="../media/image1987.png"/><Relationship Id="rId405" Type="http://schemas.openxmlformats.org/officeDocument/2006/relationships/image" Target="../media/image1994.png"/><Relationship Id="rId447" Type="http://schemas.openxmlformats.org/officeDocument/2006/relationships/image" Target="../media/image2015.png"/><Relationship Id="rId612" Type="http://schemas.openxmlformats.org/officeDocument/2006/relationships/image" Target="../media/image2097.png"/><Relationship Id="rId794" Type="http://schemas.openxmlformats.org/officeDocument/2006/relationships/image" Target="../media/image2188.png"/><Relationship Id="rId251" Type="http://schemas.openxmlformats.org/officeDocument/2006/relationships/image" Target="../media/image1917.png"/><Relationship Id="rId489" Type="http://schemas.openxmlformats.org/officeDocument/2006/relationships/image" Target="../media/image2036.png"/><Relationship Id="rId654" Type="http://schemas.openxmlformats.org/officeDocument/2006/relationships/image" Target="../media/image2118.png"/><Relationship Id="rId696" Type="http://schemas.openxmlformats.org/officeDocument/2006/relationships/image" Target="../media/image2139.png"/><Relationship Id="rId46" Type="http://schemas.openxmlformats.org/officeDocument/2006/relationships/customXml" Target="../ink/ink2314.xml"/><Relationship Id="rId293" Type="http://schemas.openxmlformats.org/officeDocument/2006/relationships/image" Target="../media/image1938.png"/><Relationship Id="rId307" Type="http://schemas.openxmlformats.org/officeDocument/2006/relationships/image" Target="../media/image1945.png"/><Relationship Id="rId349" Type="http://schemas.openxmlformats.org/officeDocument/2006/relationships/image" Target="../media/image1966.png"/><Relationship Id="rId514" Type="http://schemas.openxmlformats.org/officeDocument/2006/relationships/customXml" Target="../ink/ink2548.xml"/><Relationship Id="rId556" Type="http://schemas.openxmlformats.org/officeDocument/2006/relationships/image" Target="../media/image2069.png"/><Relationship Id="rId721" Type="http://schemas.openxmlformats.org/officeDocument/2006/relationships/customXml" Target="../ink/ink2652.xml"/><Relationship Id="rId763" Type="http://schemas.openxmlformats.org/officeDocument/2006/relationships/customXml" Target="../ink/ink2673.xml"/><Relationship Id="rId88" Type="http://schemas.openxmlformats.org/officeDocument/2006/relationships/customXml" Target="../ink/ink2335.xml"/><Relationship Id="rId111" Type="http://schemas.openxmlformats.org/officeDocument/2006/relationships/image" Target="../media/image1847.png"/><Relationship Id="rId153" Type="http://schemas.openxmlformats.org/officeDocument/2006/relationships/image" Target="../media/image1868.png"/><Relationship Id="rId195" Type="http://schemas.openxmlformats.org/officeDocument/2006/relationships/image" Target="../media/image1889.png"/><Relationship Id="rId209" Type="http://schemas.openxmlformats.org/officeDocument/2006/relationships/image" Target="../media/image1896.png"/><Relationship Id="rId360" Type="http://schemas.openxmlformats.org/officeDocument/2006/relationships/customXml" Target="../ink/ink2471.xml"/><Relationship Id="rId416" Type="http://schemas.openxmlformats.org/officeDocument/2006/relationships/customXml" Target="../ink/ink2499.xml"/><Relationship Id="rId598" Type="http://schemas.openxmlformats.org/officeDocument/2006/relationships/image" Target="../media/image2090.png"/><Relationship Id="rId819" Type="http://schemas.openxmlformats.org/officeDocument/2006/relationships/customXml" Target="../ink/ink2701.xml"/><Relationship Id="rId220" Type="http://schemas.openxmlformats.org/officeDocument/2006/relationships/customXml" Target="../ink/ink2401.xml"/><Relationship Id="rId458" Type="http://schemas.openxmlformats.org/officeDocument/2006/relationships/customXml" Target="../ink/ink2520.xml"/><Relationship Id="rId623" Type="http://schemas.openxmlformats.org/officeDocument/2006/relationships/customXml" Target="../ink/ink2603.xml"/><Relationship Id="rId665" Type="http://schemas.openxmlformats.org/officeDocument/2006/relationships/customXml" Target="../ink/ink2624.xml"/><Relationship Id="rId830" Type="http://schemas.openxmlformats.org/officeDocument/2006/relationships/image" Target="../media/image2206.png"/><Relationship Id="rId15" Type="http://schemas.openxmlformats.org/officeDocument/2006/relationships/image" Target="../media/image1799.png"/><Relationship Id="rId57" Type="http://schemas.openxmlformats.org/officeDocument/2006/relationships/image" Target="../media/image1820.png"/><Relationship Id="rId262" Type="http://schemas.openxmlformats.org/officeDocument/2006/relationships/customXml" Target="../ink/ink2422.xml"/><Relationship Id="rId318" Type="http://schemas.openxmlformats.org/officeDocument/2006/relationships/customXml" Target="../ink/ink2450.xml"/><Relationship Id="rId525" Type="http://schemas.openxmlformats.org/officeDocument/2006/relationships/image" Target="../media/image2054.png"/><Relationship Id="rId567" Type="http://schemas.openxmlformats.org/officeDocument/2006/relationships/customXml" Target="../ink/ink2575.xml"/><Relationship Id="rId732" Type="http://schemas.openxmlformats.org/officeDocument/2006/relationships/image" Target="../media/image2157.png"/><Relationship Id="rId99" Type="http://schemas.openxmlformats.org/officeDocument/2006/relationships/image" Target="../media/image1841.png"/><Relationship Id="rId122" Type="http://schemas.openxmlformats.org/officeDocument/2006/relationships/customXml" Target="../ink/ink2352.xml"/><Relationship Id="rId164" Type="http://schemas.openxmlformats.org/officeDocument/2006/relationships/customXml" Target="../ink/ink2373.xml"/><Relationship Id="rId371" Type="http://schemas.openxmlformats.org/officeDocument/2006/relationships/image" Target="../media/image1977.png"/><Relationship Id="rId774" Type="http://schemas.openxmlformats.org/officeDocument/2006/relationships/image" Target="../media/image2178.png"/><Relationship Id="rId427" Type="http://schemas.openxmlformats.org/officeDocument/2006/relationships/image" Target="../media/image2005.png"/><Relationship Id="rId469" Type="http://schemas.openxmlformats.org/officeDocument/2006/relationships/image" Target="../media/image2026.png"/><Relationship Id="rId634" Type="http://schemas.openxmlformats.org/officeDocument/2006/relationships/image" Target="../media/image2108.png"/><Relationship Id="rId676" Type="http://schemas.openxmlformats.org/officeDocument/2006/relationships/image" Target="../media/image2129.png"/><Relationship Id="rId841" Type="http://schemas.openxmlformats.org/officeDocument/2006/relationships/customXml" Target="../ink/ink2712.xml"/><Relationship Id="rId26" Type="http://schemas.openxmlformats.org/officeDocument/2006/relationships/customXml" Target="../ink/ink2304.xml"/><Relationship Id="rId231" Type="http://schemas.openxmlformats.org/officeDocument/2006/relationships/image" Target="../media/image1907.png"/><Relationship Id="rId273" Type="http://schemas.openxmlformats.org/officeDocument/2006/relationships/image" Target="../media/image1928.png"/><Relationship Id="rId329" Type="http://schemas.openxmlformats.org/officeDocument/2006/relationships/image" Target="../media/image1956.png"/><Relationship Id="rId480" Type="http://schemas.openxmlformats.org/officeDocument/2006/relationships/customXml" Target="../ink/ink2531.xml"/><Relationship Id="rId536" Type="http://schemas.openxmlformats.org/officeDocument/2006/relationships/image" Target="../media/image2059.png"/><Relationship Id="rId701" Type="http://schemas.openxmlformats.org/officeDocument/2006/relationships/customXml" Target="../ink/ink2642.xml"/><Relationship Id="rId68" Type="http://schemas.openxmlformats.org/officeDocument/2006/relationships/customXml" Target="../ink/ink2325.xml"/><Relationship Id="rId133" Type="http://schemas.openxmlformats.org/officeDocument/2006/relationships/image" Target="../media/image1858.png"/><Relationship Id="rId175" Type="http://schemas.openxmlformats.org/officeDocument/2006/relationships/image" Target="../media/image1879.png"/><Relationship Id="rId340" Type="http://schemas.openxmlformats.org/officeDocument/2006/relationships/customXml" Target="../ink/ink2461.xml"/><Relationship Id="rId578" Type="http://schemas.openxmlformats.org/officeDocument/2006/relationships/image" Target="../media/image2080.png"/><Relationship Id="rId743" Type="http://schemas.openxmlformats.org/officeDocument/2006/relationships/customXml" Target="../ink/ink2663.xml"/><Relationship Id="rId785" Type="http://schemas.openxmlformats.org/officeDocument/2006/relationships/customXml" Target="../ink/ink2684.xml"/><Relationship Id="rId200" Type="http://schemas.openxmlformats.org/officeDocument/2006/relationships/customXml" Target="../ink/ink2391.xml"/><Relationship Id="rId382" Type="http://schemas.openxmlformats.org/officeDocument/2006/relationships/customXml" Target="../ink/ink2482.xml"/><Relationship Id="rId438" Type="http://schemas.openxmlformats.org/officeDocument/2006/relationships/customXml" Target="../ink/ink2510.xml"/><Relationship Id="rId603" Type="http://schemas.openxmlformats.org/officeDocument/2006/relationships/customXml" Target="../ink/ink2593.xml"/><Relationship Id="rId645" Type="http://schemas.openxmlformats.org/officeDocument/2006/relationships/customXml" Target="../ink/ink2614.xml"/><Relationship Id="rId687" Type="http://schemas.openxmlformats.org/officeDocument/2006/relationships/customXml" Target="../ink/ink2635.xml"/><Relationship Id="rId810" Type="http://schemas.openxmlformats.org/officeDocument/2006/relationships/image" Target="../media/image2196.png"/><Relationship Id="rId852" Type="http://schemas.openxmlformats.org/officeDocument/2006/relationships/image" Target="../media/image2217.png"/><Relationship Id="rId242" Type="http://schemas.openxmlformats.org/officeDocument/2006/relationships/customXml" Target="../ink/ink2412.xml"/><Relationship Id="rId284" Type="http://schemas.openxmlformats.org/officeDocument/2006/relationships/customXml" Target="../ink/ink2433.xml"/><Relationship Id="rId491" Type="http://schemas.openxmlformats.org/officeDocument/2006/relationships/image" Target="../media/image2037.png"/><Relationship Id="rId505" Type="http://schemas.openxmlformats.org/officeDocument/2006/relationships/image" Target="../media/image2044.png"/><Relationship Id="rId712" Type="http://schemas.openxmlformats.org/officeDocument/2006/relationships/image" Target="../media/image2147.png"/><Relationship Id="rId37" Type="http://schemas.openxmlformats.org/officeDocument/2006/relationships/image" Target="../media/image1810.png"/><Relationship Id="rId79" Type="http://schemas.openxmlformats.org/officeDocument/2006/relationships/image" Target="../media/image1831.png"/><Relationship Id="rId102" Type="http://schemas.openxmlformats.org/officeDocument/2006/relationships/customXml" Target="../ink/ink2342.xml"/><Relationship Id="rId144" Type="http://schemas.openxmlformats.org/officeDocument/2006/relationships/customXml" Target="../ink/ink2363.xml"/><Relationship Id="rId547" Type="http://schemas.openxmlformats.org/officeDocument/2006/relationships/customXml" Target="../ink/ink2565.xml"/><Relationship Id="rId589" Type="http://schemas.openxmlformats.org/officeDocument/2006/relationships/customXml" Target="../ink/ink2586.xml"/><Relationship Id="rId754" Type="http://schemas.openxmlformats.org/officeDocument/2006/relationships/image" Target="../media/image2168.png"/><Relationship Id="rId796" Type="http://schemas.openxmlformats.org/officeDocument/2006/relationships/image" Target="../media/image2189.png"/><Relationship Id="rId90" Type="http://schemas.openxmlformats.org/officeDocument/2006/relationships/customXml" Target="../ink/ink2336.xml"/><Relationship Id="rId186" Type="http://schemas.openxmlformats.org/officeDocument/2006/relationships/customXml" Target="../ink/ink2384.xml"/><Relationship Id="rId351" Type="http://schemas.openxmlformats.org/officeDocument/2006/relationships/image" Target="../media/image1967.png"/><Relationship Id="rId393" Type="http://schemas.openxmlformats.org/officeDocument/2006/relationships/image" Target="../media/image1988.png"/><Relationship Id="rId407" Type="http://schemas.openxmlformats.org/officeDocument/2006/relationships/image" Target="../media/image1995.png"/><Relationship Id="rId449" Type="http://schemas.openxmlformats.org/officeDocument/2006/relationships/image" Target="../media/image2016.png"/><Relationship Id="rId614" Type="http://schemas.openxmlformats.org/officeDocument/2006/relationships/image" Target="../media/image2098.png"/><Relationship Id="rId656" Type="http://schemas.openxmlformats.org/officeDocument/2006/relationships/image" Target="../media/image2119.png"/><Relationship Id="rId821" Type="http://schemas.openxmlformats.org/officeDocument/2006/relationships/customXml" Target="../ink/ink2702.xml"/><Relationship Id="rId211" Type="http://schemas.openxmlformats.org/officeDocument/2006/relationships/image" Target="../media/image1897.png"/><Relationship Id="rId253" Type="http://schemas.openxmlformats.org/officeDocument/2006/relationships/image" Target="../media/image1918.png"/><Relationship Id="rId295" Type="http://schemas.openxmlformats.org/officeDocument/2006/relationships/image" Target="../media/image1939.png"/><Relationship Id="rId309" Type="http://schemas.openxmlformats.org/officeDocument/2006/relationships/image" Target="../media/image1946.png"/><Relationship Id="rId460" Type="http://schemas.openxmlformats.org/officeDocument/2006/relationships/customXml" Target="../ink/ink2521.xml"/><Relationship Id="rId516" Type="http://schemas.openxmlformats.org/officeDocument/2006/relationships/customXml" Target="../ink/ink2549.xml"/><Relationship Id="rId698" Type="http://schemas.openxmlformats.org/officeDocument/2006/relationships/image" Target="../media/image2140.png"/><Relationship Id="rId48" Type="http://schemas.openxmlformats.org/officeDocument/2006/relationships/customXml" Target="../ink/ink2315.xml"/><Relationship Id="rId113" Type="http://schemas.openxmlformats.org/officeDocument/2006/relationships/image" Target="../media/image1848.png"/><Relationship Id="rId320" Type="http://schemas.openxmlformats.org/officeDocument/2006/relationships/customXml" Target="../ink/ink2451.xml"/><Relationship Id="rId558" Type="http://schemas.openxmlformats.org/officeDocument/2006/relationships/image" Target="../media/image2070.png"/><Relationship Id="rId723" Type="http://schemas.openxmlformats.org/officeDocument/2006/relationships/customXml" Target="../ink/ink2653.xml"/><Relationship Id="rId765" Type="http://schemas.openxmlformats.org/officeDocument/2006/relationships/customXml" Target="../ink/ink2674.xml"/><Relationship Id="rId155" Type="http://schemas.openxmlformats.org/officeDocument/2006/relationships/image" Target="../media/image1869.png"/><Relationship Id="rId197" Type="http://schemas.openxmlformats.org/officeDocument/2006/relationships/image" Target="../media/image1890.png"/><Relationship Id="rId362" Type="http://schemas.openxmlformats.org/officeDocument/2006/relationships/customXml" Target="../ink/ink2472.xml"/><Relationship Id="rId418" Type="http://schemas.openxmlformats.org/officeDocument/2006/relationships/customXml" Target="../ink/ink2500.xml"/><Relationship Id="rId625" Type="http://schemas.openxmlformats.org/officeDocument/2006/relationships/customXml" Target="../ink/ink2604.xml"/><Relationship Id="rId832" Type="http://schemas.openxmlformats.org/officeDocument/2006/relationships/image" Target="../media/image2207.png"/><Relationship Id="rId222" Type="http://schemas.openxmlformats.org/officeDocument/2006/relationships/customXml" Target="../ink/ink2402.xml"/><Relationship Id="rId264" Type="http://schemas.openxmlformats.org/officeDocument/2006/relationships/customXml" Target="../ink/ink2423.xml"/><Relationship Id="rId471" Type="http://schemas.openxmlformats.org/officeDocument/2006/relationships/image" Target="../media/image2027.png"/><Relationship Id="rId667" Type="http://schemas.openxmlformats.org/officeDocument/2006/relationships/customXml" Target="../ink/ink2625.xml"/><Relationship Id="rId17" Type="http://schemas.openxmlformats.org/officeDocument/2006/relationships/image" Target="../media/image1800.png"/><Relationship Id="rId59" Type="http://schemas.openxmlformats.org/officeDocument/2006/relationships/image" Target="../media/image1821.png"/><Relationship Id="rId124" Type="http://schemas.openxmlformats.org/officeDocument/2006/relationships/customXml" Target="../ink/ink2353.xml"/><Relationship Id="rId527" Type="http://schemas.openxmlformats.org/officeDocument/2006/relationships/image" Target="../media/image2055.png"/><Relationship Id="rId569" Type="http://schemas.openxmlformats.org/officeDocument/2006/relationships/customXml" Target="../ink/ink2576.xml"/><Relationship Id="rId734" Type="http://schemas.openxmlformats.org/officeDocument/2006/relationships/image" Target="../media/image2158.png"/><Relationship Id="rId776" Type="http://schemas.openxmlformats.org/officeDocument/2006/relationships/image" Target="../media/image2179.png"/><Relationship Id="rId70" Type="http://schemas.openxmlformats.org/officeDocument/2006/relationships/customXml" Target="../ink/ink2326.xml"/><Relationship Id="rId166" Type="http://schemas.openxmlformats.org/officeDocument/2006/relationships/customXml" Target="../ink/ink2374.xml"/><Relationship Id="rId331" Type="http://schemas.openxmlformats.org/officeDocument/2006/relationships/image" Target="../media/image1957.png"/><Relationship Id="rId373" Type="http://schemas.openxmlformats.org/officeDocument/2006/relationships/image" Target="../media/image1978.png"/><Relationship Id="rId429" Type="http://schemas.openxmlformats.org/officeDocument/2006/relationships/image" Target="../media/image2006.png"/><Relationship Id="rId580" Type="http://schemas.openxmlformats.org/officeDocument/2006/relationships/image" Target="../media/image2081.png"/><Relationship Id="rId636" Type="http://schemas.openxmlformats.org/officeDocument/2006/relationships/image" Target="../media/image2109.png"/><Relationship Id="rId801" Type="http://schemas.openxmlformats.org/officeDocument/2006/relationships/customXml" Target="../ink/ink2692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08.png"/><Relationship Id="rId440" Type="http://schemas.openxmlformats.org/officeDocument/2006/relationships/customXml" Target="../ink/ink2511.xml"/><Relationship Id="rId678" Type="http://schemas.openxmlformats.org/officeDocument/2006/relationships/image" Target="../media/image2130.png"/><Relationship Id="rId843" Type="http://schemas.openxmlformats.org/officeDocument/2006/relationships/customXml" Target="../ink/ink2713.xml"/><Relationship Id="rId28" Type="http://schemas.openxmlformats.org/officeDocument/2006/relationships/customXml" Target="../ink/ink2305.xml"/><Relationship Id="rId275" Type="http://schemas.openxmlformats.org/officeDocument/2006/relationships/image" Target="../media/image1929.png"/><Relationship Id="rId300" Type="http://schemas.openxmlformats.org/officeDocument/2006/relationships/customXml" Target="../ink/ink2441.xml"/><Relationship Id="rId482" Type="http://schemas.openxmlformats.org/officeDocument/2006/relationships/customXml" Target="../ink/ink2532.xml"/><Relationship Id="rId538" Type="http://schemas.openxmlformats.org/officeDocument/2006/relationships/image" Target="../media/image2060.png"/><Relationship Id="rId703" Type="http://schemas.openxmlformats.org/officeDocument/2006/relationships/customXml" Target="../ink/ink2643.xml"/><Relationship Id="rId745" Type="http://schemas.openxmlformats.org/officeDocument/2006/relationships/customXml" Target="../ink/ink2664.xml"/><Relationship Id="rId81" Type="http://schemas.openxmlformats.org/officeDocument/2006/relationships/image" Target="../media/image1832.png"/><Relationship Id="rId135" Type="http://schemas.openxmlformats.org/officeDocument/2006/relationships/image" Target="../media/image1859.png"/><Relationship Id="rId177" Type="http://schemas.openxmlformats.org/officeDocument/2006/relationships/image" Target="../media/image1880.png"/><Relationship Id="rId342" Type="http://schemas.openxmlformats.org/officeDocument/2006/relationships/customXml" Target="../ink/ink2462.xml"/><Relationship Id="rId384" Type="http://schemas.openxmlformats.org/officeDocument/2006/relationships/customXml" Target="../ink/ink2483.xml"/><Relationship Id="rId591" Type="http://schemas.openxmlformats.org/officeDocument/2006/relationships/customXml" Target="../ink/ink2587.xml"/><Relationship Id="rId605" Type="http://schemas.openxmlformats.org/officeDocument/2006/relationships/customXml" Target="../ink/ink2594.xml"/><Relationship Id="rId787" Type="http://schemas.openxmlformats.org/officeDocument/2006/relationships/customXml" Target="../ink/ink2685.xml"/><Relationship Id="rId812" Type="http://schemas.openxmlformats.org/officeDocument/2006/relationships/image" Target="../media/image2197.png"/><Relationship Id="rId202" Type="http://schemas.openxmlformats.org/officeDocument/2006/relationships/customXml" Target="../ink/ink2392.xml"/><Relationship Id="rId244" Type="http://schemas.openxmlformats.org/officeDocument/2006/relationships/customXml" Target="../ink/ink2413.xml"/><Relationship Id="rId647" Type="http://schemas.openxmlformats.org/officeDocument/2006/relationships/customXml" Target="../ink/ink2615.xml"/><Relationship Id="rId689" Type="http://schemas.openxmlformats.org/officeDocument/2006/relationships/customXml" Target="../ink/ink2636.xml"/><Relationship Id="rId854" Type="http://schemas.openxmlformats.org/officeDocument/2006/relationships/image" Target="../media/image2218.png"/><Relationship Id="rId39" Type="http://schemas.openxmlformats.org/officeDocument/2006/relationships/image" Target="../media/image1811.png"/><Relationship Id="rId286" Type="http://schemas.openxmlformats.org/officeDocument/2006/relationships/customXml" Target="../ink/ink2434.xml"/><Relationship Id="rId451" Type="http://schemas.openxmlformats.org/officeDocument/2006/relationships/image" Target="../media/image2017.png"/><Relationship Id="rId493" Type="http://schemas.openxmlformats.org/officeDocument/2006/relationships/image" Target="../media/image2038.png"/><Relationship Id="rId507" Type="http://schemas.openxmlformats.org/officeDocument/2006/relationships/image" Target="../media/image2045.png"/><Relationship Id="rId549" Type="http://schemas.openxmlformats.org/officeDocument/2006/relationships/customXml" Target="../ink/ink2566.xml"/><Relationship Id="rId714" Type="http://schemas.openxmlformats.org/officeDocument/2006/relationships/image" Target="../media/image2148.png"/><Relationship Id="rId756" Type="http://schemas.openxmlformats.org/officeDocument/2006/relationships/image" Target="../media/image2169.png"/><Relationship Id="rId50" Type="http://schemas.openxmlformats.org/officeDocument/2006/relationships/customXml" Target="../ink/ink2316.xml"/><Relationship Id="rId104" Type="http://schemas.openxmlformats.org/officeDocument/2006/relationships/customXml" Target="../ink/ink2343.xml"/><Relationship Id="rId146" Type="http://schemas.openxmlformats.org/officeDocument/2006/relationships/customXml" Target="../ink/ink2364.xml"/><Relationship Id="rId188" Type="http://schemas.openxmlformats.org/officeDocument/2006/relationships/customXml" Target="../ink/ink2385.xml"/><Relationship Id="rId311" Type="http://schemas.openxmlformats.org/officeDocument/2006/relationships/image" Target="../media/image1947.png"/><Relationship Id="rId353" Type="http://schemas.openxmlformats.org/officeDocument/2006/relationships/image" Target="../media/image1968.png"/><Relationship Id="rId395" Type="http://schemas.openxmlformats.org/officeDocument/2006/relationships/image" Target="../media/image1989.png"/><Relationship Id="rId409" Type="http://schemas.openxmlformats.org/officeDocument/2006/relationships/image" Target="../media/image1996.png"/><Relationship Id="rId560" Type="http://schemas.openxmlformats.org/officeDocument/2006/relationships/image" Target="../media/image2071.png"/><Relationship Id="rId798" Type="http://schemas.openxmlformats.org/officeDocument/2006/relationships/image" Target="../media/image2190.png"/><Relationship Id="rId92" Type="http://schemas.openxmlformats.org/officeDocument/2006/relationships/customXml" Target="../ink/ink2337.xml"/><Relationship Id="rId213" Type="http://schemas.openxmlformats.org/officeDocument/2006/relationships/image" Target="../media/image1898.png"/><Relationship Id="rId420" Type="http://schemas.openxmlformats.org/officeDocument/2006/relationships/customXml" Target="../ink/ink2501.xml"/><Relationship Id="rId616" Type="http://schemas.openxmlformats.org/officeDocument/2006/relationships/image" Target="../media/image2099.png"/><Relationship Id="rId658" Type="http://schemas.openxmlformats.org/officeDocument/2006/relationships/image" Target="../media/image2120.png"/><Relationship Id="rId823" Type="http://schemas.openxmlformats.org/officeDocument/2006/relationships/customXml" Target="../ink/ink2703.xml"/><Relationship Id="rId255" Type="http://schemas.openxmlformats.org/officeDocument/2006/relationships/image" Target="../media/image1919.png"/><Relationship Id="rId297" Type="http://schemas.openxmlformats.org/officeDocument/2006/relationships/image" Target="../media/image1940.png"/><Relationship Id="rId462" Type="http://schemas.openxmlformats.org/officeDocument/2006/relationships/customXml" Target="../ink/ink2522.xml"/><Relationship Id="rId518" Type="http://schemas.openxmlformats.org/officeDocument/2006/relationships/customXml" Target="../ink/ink2550.xml"/><Relationship Id="rId725" Type="http://schemas.openxmlformats.org/officeDocument/2006/relationships/customXml" Target="../ink/ink2654.xml"/><Relationship Id="rId115" Type="http://schemas.openxmlformats.org/officeDocument/2006/relationships/image" Target="../media/image1849.png"/><Relationship Id="rId157" Type="http://schemas.openxmlformats.org/officeDocument/2006/relationships/image" Target="../media/image1870.png"/><Relationship Id="rId322" Type="http://schemas.openxmlformats.org/officeDocument/2006/relationships/customXml" Target="../ink/ink2452.xml"/><Relationship Id="rId364" Type="http://schemas.openxmlformats.org/officeDocument/2006/relationships/customXml" Target="../ink/ink2473.xml"/><Relationship Id="rId767" Type="http://schemas.openxmlformats.org/officeDocument/2006/relationships/customXml" Target="../ink/ink2675.xml"/><Relationship Id="rId61" Type="http://schemas.openxmlformats.org/officeDocument/2006/relationships/image" Target="../media/image1822.png"/><Relationship Id="rId199" Type="http://schemas.openxmlformats.org/officeDocument/2006/relationships/image" Target="../media/image1891.png"/><Relationship Id="rId571" Type="http://schemas.openxmlformats.org/officeDocument/2006/relationships/customXml" Target="../ink/ink2577.xml"/><Relationship Id="rId627" Type="http://schemas.openxmlformats.org/officeDocument/2006/relationships/customXml" Target="../ink/ink2605.xml"/><Relationship Id="rId669" Type="http://schemas.openxmlformats.org/officeDocument/2006/relationships/customXml" Target="../ink/ink2626.xml"/><Relationship Id="rId834" Type="http://schemas.openxmlformats.org/officeDocument/2006/relationships/image" Target="../media/image2208.png"/><Relationship Id="rId19" Type="http://schemas.openxmlformats.org/officeDocument/2006/relationships/image" Target="../media/image1801.png"/><Relationship Id="rId224" Type="http://schemas.openxmlformats.org/officeDocument/2006/relationships/customXml" Target="../ink/ink2403.xml"/><Relationship Id="rId266" Type="http://schemas.openxmlformats.org/officeDocument/2006/relationships/customXml" Target="../ink/ink2424.xml"/><Relationship Id="rId431" Type="http://schemas.openxmlformats.org/officeDocument/2006/relationships/image" Target="../media/image2007.png"/><Relationship Id="rId473" Type="http://schemas.openxmlformats.org/officeDocument/2006/relationships/image" Target="../media/image2028.png"/><Relationship Id="rId529" Type="http://schemas.openxmlformats.org/officeDocument/2006/relationships/image" Target="../media/image2056.png"/><Relationship Id="rId680" Type="http://schemas.openxmlformats.org/officeDocument/2006/relationships/image" Target="../media/image2131.png"/><Relationship Id="rId736" Type="http://schemas.openxmlformats.org/officeDocument/2006/relationships/image" Target="../media/image2159.png"/><Relationship Id="rId30" Type="http://schemas.openxmlformats.org/officeDocument/2006/relationships/customXml" Target="../ink/ink2306.xml"/><Relationship Id="rId126" Type="http://schemas.openxmlformats.org/officeDocument/2006/relationships/customXml" Target="../ink/ink2354.xml"/><Relationship Id="rId168" Type="http://schemas.openxmlformats.org/officeDocument/2006/relationships/customXml" Target="../ink/ink2375.xml"/><Relationship Id="rId333" Type="http://schemas.openxmlformats.org/officeDocument/2006/relationships/image" Target="../media/image1958.png"/><Relationship Id="rId540" Type="http://schemas.openxmlformats.org/officeDocument/2006/relationships/image" Target="../media/image2061.png"/><Relationship Id="rId778" Type="http://schemas.openxmlformats.org/officeDocument/2006/relationships/image" Target="../media/image2180.png"/><Relationship Id="rId72" Type="http://schemas.openxmlformats.org/officeDocument/2006/relationships/customXml" Target="../ink/ink2327.xml"/><Relationship Id="rId375" Type="http://schemas.openxmlformats.org/officeDocument/2006/relationships/image" Target="../media/image1979.png"/><Relationship Id="rId582" Type="http://schemas.openxmlformats.org/officeDocument/2006/relationships/image" Target="../media/image2082.png"/><Relationship Id="rId638" Type="http://schemas.openxmlformats.org/officeDocument/2006/relationships/image" Target="../media/image2110.png"/><Relationship Id="rId803" Type="http://schemas.openxmlformats.org/officeDocument/2006/relationships/customXml" Target="../ink/ink2693.xml"/><Relationship Id="rId845" Type="http://schemas.openxmlformats.org/officeDocument/2006/relationships/customXml" Target="../ink/ink2714.xml"/><Relationship Id="rId3" Type="http://schemas.openxmlformats.org/officeDocument/2006/relationships/image" Target="../media/image1717.png"/><Relationship Id="rId235" Type="http://schemas.openxmlformats.org/officeDocument/2006/relationships/image" Target="../media/image1909.png"/><Relationship Id="rId277" Type="http://schemas.openxmlformats.org/officeDocument/2006/relationships/image" Target="../media/image1930.png"/><Relationship Id="rId400" Type="http://schemas.openxmlformats.org/officeDocument/2006/relationships/customXml" Target="../ink/ink2491.xml"/><Relationship Id="rId442" Type="http://schemas.openxmlformats.org/officeDocument/2006/relationships/customXml" Target="../ink/ink2512.xml"/><Relationship Id="rId484" Type="http://schemas.openxmlformats.org/officeDocument/2006/relationships/customXml" Target="../ink/ink2533.xml"/><Relationship Id="rId705" Type="http://schemas.openxmlformats.org/officeDocument/2006/relationships/customXml" Target="../ink/ink2644.xml"/><Relationship Id="rId137" Type="http://schemas.openxmlformats.org/officeDocument/2006/relationships/image" Target="../media/image1860.png"/><Relationship Id="rId302" Type="http://schemas.openxmlformats.org/officeDocument/2006/relationships/customXml" Target="../ink/ink2442.xml"/><Relationship Id="rId344" Type="http://schemas.openxmlformats.org/officeDocument/2006/relationships/customXml" Target="../ink/ink2463.xml"/><Relationship Id="rId691" Type="http://schemas.openxmlformats.org/officeDocument/2006/relationships/customXml" Target="../ink/ink2637.xml"/><Relationship Id="rId747" Type="http://schemas.openxmlformats.org/officeDocument/2006/relationships/customXml" Target="../ink/ink2665.xml"/><Relationship Id="rId789" Type="http://schemas.openxmlformats.org/officeDocument/2006/relationships/customXml" Target="../ink/ink2686.xml"/><Relationship Id="rId41" Type="http://schemas.openxmlformats.org/officeDocument/2006/relationships/image" Target="../media/image1812.png"/><Relationship Id="rId83" Type="http://schemas.openxmlformats.org/officeDocument/2006/relationships/image" Target="../media/image1833.png"/><Relationship Id="rId179" Type="http://schemas.openxmlformats.org/officeDocument/2006/relationships/image" Target="../media/image1881.png"/><Relationship Id="rId386" Type="http://schemas.openxmlformats.org/officeDocument/2006/relationships/customXml" Target="../ink/ink2484.xml"/><Relationship Id="rId551" Type="http://schemas.openxmlformats.org/officeDocument/2006/relationships/customXml" Target="../ink/ink2567.xml"/><Relationship Id="rId593" Type="http://schemas.openxmlformats.org/officeDocument/2006/relationships/customXml" Target="../ink/ink2588.xml"/><Relationship Id="rId607" Type="http://schemas.openxmlformats.org/officeDocument/2006/relationships/customXml" Target="../ink/ink2595.xml"/><Relationship Id="rId649" Type="http://schemas.openxmlformats.org/officeDocument/2006/relationships/customXml" Target="../ink/ink2616.xml"/><Relationship Id="rId814" Type="http://schemas.openxmlformats.org/officeDocument/2006/relationships/image" Target="../media/image2198.png"/><Relationship Id="rId856" Type="http://schemas.openxmlformats.org/officeDocument/2006/relationships/image" Target="../media/image2219.png"/><Relationship Id="rId190" Type="http://schemas.openxmlformats.org/officeDocument/2006/relationships/customXml" Target="../ink/ink2386.xml"/><Relationship Id="rId204" Type="http://schemas.openxmlformats.org/officeDocument/2006/relationships/customXml" Target="../ink/ink2393.xml"/><Relationship Id="rId246" Type="http://schemas.openxmlformats.org/officeDocument/2006/relationships/customXml" Target="../ink/ink2414.xml"/><Relationship Id="rId288" Type="http://schemas.openxmlformats.org/officeDocument/2006/relationships/customXml" Target="../ink/ink2435.xml"/><Relationship Id="rId411" Type="http://schemas.openxmlformats.org/officeDocument/2006/relationships/image" Target="../media/image1997.png"/><Relationship Id="rId453" Type="http://schemas.openxmlformats.org/officeDocument/2006/relationships/image" Target="../media/image2018.png"/><Relationship Id="rId509" Type="http://schemas.openxmlformats.org/officeDocument/2006/relationships/image" Target="../media/image2046.png"/><Relationship Id="rId660" Type="http://schemas.openxmlformats.org/officeDocument/2006/relationships/image" Target="../media/image2121.png"/><Relationship Id="rId106" Type="http://schemas.openxmlformats.org/officeDocument/2006/relationships/customXml" Target="../ink/ink2344.xml"/><Relationship Id="rId313" Type="http://schemas.openxmlformats.org/officeDocument/2006/relationships/image" Target="../media/image1948.png"/><Relationship Id="rId495" Type="http://schemas.openxmlformats.org/officeDocument/2006/relationships/image" Target="../media/image2039.png"/><Relationship Id="rId716" Type="http://schemas.openxmlformats.org/officeDocument/2006/relationships/image" Target="../media/image2149.png"/><Relationship Id="rId758" Type="http://schemas.openxmlformats.org/officeDocument/2006/relationships/image" Target="../media/image2170.png"/><Relationship Id="rId10" Type="http://schemas.openxmlformats.org/officeDocument/2006/relationships/customXml" Target="../ink/ink2296.xml"/><Relationship Id="rId52" Type="http://schemas.openxmlformats.org/officeDocument/2006/relationships/customXml" Target="../ink/ink2317.xml"/><Relationship Id="rId94" Type="http://schemas.openxmlformats.org/officeDocument/2006/relationships/customXml" Target="../ink/ink2338.xml"/><Relationship Id="rId148" Type="http://schemas.openxmlformats.org/officeDocument/2006/relationships/customXml" Target="../ink/ink2365.xml"/><Relationship Id="rId355" Type="http://schemas.openxmlformats.org/officeDocument/2006/relationships/image" Target="../media/image1969.png"/><Relationship Id="rId397" Type="http://schemas.openxmlformats.org/officeDocument/2006/relationships/image" Target="../media/image1990.png"/><Relationship Id="rId520" Type="http://schemas.openxmlformats.org/officeDocument/2006/relationships/customXml" Target="../ink/ink2551.xml"/><Relationship Id="rId562" Type="http://schemas.openxmlformats.org/officeDocument/2006/relationships/image" Target="../media/image2072.png"/><Relationship Id="rId618" Type="http://schemas.openxmlformats.org/officeDocument/2006/relationships/image" Target="../media/image2100.png"/><Relationship Id="rId825" Type="http://schemas.openxmlformats.org/officeDocument/2006/relationships/customXml" Target="../ink/ink2704.xml"/><Relationship Id="rId215" Type="http://schemas.openxmlformats.org/officeDocument/2006/relationships/image" Target="../media/image1899.png"/><Relationship Id="rId257" Type="http://schemas.openxmlformats.org/officeDocument/2006/relationships/image" Target="../media/image1920.png"/><Relationship Id="rId422" Type="http://schemas.openxmlformats.org/officeDocument/2006/relationships/customXml" Target="../ink/ink2502.xml"/><Relationship Id="rId464" Type="http://schemas.openxmlformats.org/officeDocument/2006/relationships/customXml" Target="../ink/ink2523.xml"/><Relationship Id="rId299" Type="http://schemas.openxmlformats.org/officeDocument/2006/relationships/image" Target="../media/image1941.png"/><Relationship Id="rId727" Type="http://schemas.openxmlformats.org/officeDocument/2006/relationships/customXml" Target="../ink/ink2655.xml"/><Relationship Id="rId63" Type="http://schemas.openxmlformats.org/officeDocument/2006/relationships/image" Target="../media/image1823.png"/><Relationship Id="rId159" Type="http://schemas.openxmlformats.org/officeDocument/2006/relationships/image" Target="../media/image1871.png"/><Relationship Id="rId366" Type="http://schemas.openxmlformats.org/officeDocument/2006/relationships/customXml" Target="../ink/ink2474.xml"/><Relationship Id="rId573" Type="http://schemas.openxmlformats.org/officeDocument/2006/relationships/customXml" Target="../ink/ink2578.xml"/><Relationship Id="rId780" Type="http://schemas.openxmlformats.org/officeDocument/2006/relationships/image" Target="../media/image2181.png"/><Relationship Id="rId226" Type="http://schemas.openxmlformats.org/officeDocument/2006/relationships/customXml" Target="../ink/ink2404.xml"/><Relationship Id="rId433" Type="http://schemas.openxmlformats.org/officeDocument/2006/relationships/image" Target="../media/image2008.png"/><Relationship Id="rId640" Type="http://schemas.openxmlformats.org/officeDocument/2006/relationships/image" Target="../media/image2111.png"/><Relationship Id="rId738" Type="http://schemas.openxmlformats.org/officeDocument/2006/relationships/image" Target="../media/image2160.png"/><Relationship Id="rId74" Type="http://schemas.openxmlformats.org/officeDocument/2006/relationships/customXml" Target="../ink/ink2328.xml"/><Relationship Id="rId377" Type="http://schemas.openxmlformats.org/officeDocument/2006/relationships/image" Target="../media/image1980.png"/><Relationship Id="rId500" Type="http://schemas.openxmlformats.org/officeDocument/2006/relationships/customXml" Target="../ink/ink2541.xml"/><Relationship Id="rId584" Type="http://schemas.openxmlformats.org/officeDocument/2006/relationships/image" Target="../media/image2083.png"/><Relationship Id="rId805" Type="http://schemas.openxmlformats.org/officeDocument/2006/relationships/customXml" Target="../ink/ink2694.xml"/><Relationship Id="rId5" Type="http://schemas.openxmlformats.org/officeDocument/2006/relationships/image" Target="../media/image1718.png"/><Relationship Id="rId237" Type="http://schemas.openxmlformats.org/officeDocument/2006/relationships/image" Target="../media/image1910.png"/><Relationship Id="rId791" Type="http://schemas.openxmlformats.org/officeDocument/2006/relationships/customXml" Target="../ink/ink2687.xml"/><Relationship Id="rId444" Type="http://schemas.openxmlformats.org/officeDocument/2006/relationships/customXml" Target="../ink/ink2513.xml"/><Relationship Id="rId651" Type="http://schemas.openxmlformats.org/officeDocument/2006/relationships/customXml" Target="../ink/ink2617.xml"/><Relationship Id="rId749" Type="http://schemas.openxmlformats.org/officeDocument/2006/relationships/customXml" Target="../ink/ink2666.xml"/><Relationship Id="rId290" Type="http://schemas.openxmlformats.org/officeDocument/2006/relationships/customXml" Target="../ink/ink2436.xml"/><Relationship Id="rId304" Type="http://schemas.openxmlformats.org/officeDocument/2006/relationships/customXml" Target="../ink/ink2443.xml"/><Relationship Id="rId388" Type="http://schemas.openxmlformats.org/officeDocument/2006/relationships/customXml" Target="../ink/ink2485.xml"/><Relationship Id="rId511" Type="http://schemas.openxmlformats.org/officeDocument/2006/relationships/image" Target="../media/image2047.png"/><Relationship Id="rId609" Type="http://schemas.openxmlformats.org/officeDocument/2006/relationships/customXml" Target="../ink/ink2596.xml"/><Relationship Id="rId85" Type="http://schemas.openxmlformats.org/officeDocument/2006/relationships/image" Target="../media/image1834.png"/><Relationship Id="rId150" Type="http://schemas.openxmlformats.org/officeDocument/2006/relationships/customXml" Target="../ink/ink2366.xml"/><Relationship Id="rId595" Type="http://schemas.openxmlformats.org/officeDocument/2006/relationships/customXml" Target="../ink/ink2589.xml"/><Relationship Id="rId816" Type="http://schemas.openxmlformats.org/officeDocument/2006/relationships/image" Target="../media/image2199.png"/><Relationship Id="rId248" Type="http://schemas.openxmlformats.org/officeDocument/2006/relationships/customXml" Target="../ink/ink2415.xml"/><Relationship Id="rId455" Type="http://schemas.openxmlformats.org/officeDocument/2006/relationships/image" Target="../media/image2019.png"/><Relationship Id="rId662" Type="http://schemas.openxmlformats.org/officeDocument/2006/relationships/image" Target="../media/image2122.png"/><Relationship Id="rId12" Type="http://schemas.openxmlformats.org/officeDocument/2006/relationships/customXml" Target="../ink/ink2297.xml"/><Relationship Id="rId108" Type="http://schemas.openxmlformats.org/officeDocument/2006/relationships/customXml" Target="../ink/ink2345.xml"/><Relationship Id="rId315" Type="http://schemas.openxmlformats.org/officeDocument/2006/relationships/image" Target="../media/image1949.png"/><Relationship Id="rId522" Type="http://schemas.openxmlformats.org/officeDocument/2006/relationships/customXml" Target="../ink/ink2552.xml"/><Relationship Id="rId96" Type="http://schemas.openxmlformats.org/officeDocument/2006/relationships/customXml" Target="../ink/ink2339.xml"/><Relationship Id="rId161" Type="http://schemas.openxmlformats.org/officeDocument/2006/relationships/image" Target="../media/image1872.png"/><Relationship Id="rId399" Type="http://schemas.openxmlformats.org/officeDocument/2006/relationships/image" Target="../media/image1991.png"/><Relationship Id="rId827" Type="http://schemas.openxmlformats.org/officeDocument/2006/relationships/customXml" Target="../ink/ink2705.xml"/><Relationship Id="rId259" Type="http://schemas.openxmlformats.org/officeDocument/2006/relationships/image" Target="../media/image1921.png"/><Relationship Id="rId466" Type="http://schemas.openxmlformats.org/officeDocument/2006/relationships/customXml" Target="../ink/ink2524.xml"/><Relationship Id="rId673" Type="http://schemas.openxmlformats.org/officeDocument/2006/relationships/customXml" Target="../ink/ink2628.xml"/><Relationship Id="rId23" Type="http://schemas.openxmlformats.org/officeDocument/2006/relationships/image" Target="../media/image1803.png"/><Relationship Id="rId119" Type="http://schemas.openxmlformats.org/officeDocument/2006/relationships/image" Target="../media/image1851.png"/><Relationship Id="rId326" Type="http://schemas.openxmlformats.org/officeDocument/2006/relationships/customXml" Target="../ink/ink2454.xml"/><Relationship Id="rId533" Type="http://schemas.openxmlformats.org/officeDocument/2006/relationships/customXml" Target="../ink/ink2558.xml"/><Relationship Id="rId740" Type="http://schemas.openxmlformats.org/officeDocument/2006/relationships/image" Target="../media/image2161.png"/><Relationship Id="rId838" Type="http://schemas.openxmlformats.org/officeDocument/2006/relationships/image" Target="../media/image221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77.xml"/><Relationship Id="rId21" Type="http://schemas.openxmlformats.org/officeDocument/2006/relationships/customXml" Target="../ink/ink2729.xml"/><Relationship Id="rId42" Type="http://schemas.openxmlformats.org/officeDocument/2006/relationships/image" Target="../media/image2240.png"/><Relationship Id="rId63" Type="http://schemas.openxmlformats.org/officeDocument/2006/relationships/customXml" Target="../ink/ink2750.xml"/><Relationship Id="rId84" Type="http://schemas.openxmlformats.org/officeDocument/2006/relationships/image" Target="../media/image2261.png"/><Relationship Id="rId138" Type="http://schemas.openxmlformats.org/officeDocument/2006/relationships/image" Target="../media/image2288.png"/><Relationship Id="rId159" Type="http://schemas.openxmlformats.org/officeDocument/2006/relationships/customXml" Target="../ink/ink2798.xml"/><Relationship Id="rId170" Type="http://schemas.openxmlformats.org/officeDocument/2006/relationships/image" Target="../media/image2304.png"/><Relationship Id="rId191" Type="http://schemas.openxmlformats.org/officeDocument/2006/relationships/customXml" Target="../ink/ink2814.xml"/><Relationship Id="rId205" Type="http://schemas.openxmlformats.org/officeDocument/2006/relationships/customXml" Target="../ink/ink2821.xml"/><Relationship Id="rId226" Type="http://schemas.openxmlformats.org/officeDocument/2006/relationships/image" Target="../media/image2332.png"/><Relationship Id="rId107" Type="http://schemas.openxmlformats.org/officeDocument/2006/relationships/customXml" Target="../ink/ink2772.xml"/><Relationship Id="rId11" Type="http://schemas.openxmlformats.org/officeDocument/2006/relationships/customXml" Target="../ink/ink2724.xml"/><Relationship Id="rId32" Type="http://schemas.openxmlformats.org/officeDocument/2006/relationships/image" Target="../media/image2235.png"/><Relationship Id="rId53" Type="http://schemas.openxmlformats.org/officeDocument/2006/relationships/customXml" Target="../ink/ink2745.xml"/><Relationship Id="rId74" Type="http://schemas.openxmlformats.org/officeDocument/2006/relationships/image" Target="../media/image2256.png"/><Relationship Id="rId128" Type="http://schemas.openxmlformats.org/officeDocument/2006/relationships/image" Target="../media/image2283.png"/><Relationship Id="rId149" Type="http://schemas.openxmlformats.org/officeDocument/2006/relationships/customXml" Target="../ink/ink2793.xml"/><Relationship Id="rId5" Type="http://schemas.openxmlformats.org/officeDocument/2006/relationships/customXml" Target="../ink/ink2721.xml"/><Relationship Id="rId95" Type="http://schemas.openxmlformats.org/officeDocument/2006/relationships/customXml" Target="../ink/ink2766.xml"/><Relationship Id="rId160" Type="http://schemas.openxmlformats.org/officeDocument/2006/relationships/image" Target="../media/image2299.png"/><Relationship Id="rId181" Type="http://schemas.openxmlformats.org/officeDocument/2006/relationships/customXml" Target="../ink/ink2809.xml"/><Relationship Id="rId216" Type="http://schemas.openxmlformats.org/officeDocument/2006/relationships/image" Target="../media/image2327.png"/><Relationship Id="rId237" Type="http://schemas.openxmlformats.org/officeDocument/2006/relationships/customXml" Target="../ink/ink2837.xml"/><Relationship Id="rId22" Type="http://schemas.openxmlformats.org/officeDocument/2006/relationships/image" Target="../media/image2230.png"/><Relationship Id="rId43" Type="http://schemas.openxmlformats.org/officeDocument/2006/relationships/customXml" Target="../ink/ink2740.xml"/><Relationship Id="rId64" Type="http://schemas.openxmlformats.org/officeDocument/2006/relationships/image" Target="../media/image2251.png"/><Relationship Id="rId118" Type="http://schemas.openxmlformats.org/officeDocument/2006/relationships/image" Target="../media/image2278.png"/><Relationship Id="rId139" Type="http://schemas.openxmlformats.org/officeDocument/2006/relationships/customXml" Target="../ink/ink2788.xml"/><Relationship Id="rId85" Type="http://schemas.openxmlformats.org/officeDocument/2006/relationships/customXml" Target="../ink/ink2761.xml"/><Relationship Id="rId150" Type="http://schemas.openxmlformats.org/officeDocument/2006/relationships/image" Target="../media/image2294.png"/><Relationship Id="rId171" Type="http://schemas.openxmlformats.org/officeDocument/2006/relationships/customXml" Target="../ink/ink2804.xml"/><Relationship Id="rId192" Type="http://schemas.openxmlformats.org/officeDocument/2006/relationships/image" Target="../media/image2315.png"/><Relationship Id="rId206" Type="http://schemas.openxmlformats.org/officeDocument/2006/relationships/image" Target="../media/image2322.png"/><Relationship Id="rId227" Type="http://schemas.openxmlformats.org/officeDocument/2006/relationships/customXml" Target="../ink/ink2832.xml"/><Relationship Id="rId201" Type="http://schemas.openxmlformats.org/officeDocument/2006/relationships/customXml" Target="../ink/ink2819.xml"/><Relationship Id="rId222" Type="http://schemas.openxmlformats.org/officeDocument/2006/relationships/image" Target="../media/image2330.png"/><Relationship Id="rId12" Type="http://schemas.openxmlformats.org/officeDocument/2006/relationships/image" Target="../media/image2225.png"/><Relationship Id="rId17" Type="http://schemas.openxmlformats.org/officeDocument/2006/relationships/customXml" Target="../ink/ink2727.xml"/><Relationship Id="rId33" Type="http://schemas.openxmlformats.org/officeDocument/2006/relationships/customXml" Target="../ink/ink2735.xml"/><Relationship Id="rId38" Type="http://schemas.openxmlformats.org/officeDocument/2006/relationships/image" Target="../media/image2238.png"/><Relationship Id="rId59" Type="http://schemas.openxmlformats.org/officeDocument/2006/relationships/customXml" Target="../ink/ink2748.xml"/><Relationship Id="rId103" Type="http://schemas.openxmlformats.org/officeDocument/2006/relationships/customXml" Target="../ink/ink2770.xml"/><Relationship Id="rId108" Type="http://schemas.openxmlformats.org/officeDocument/2006/relationships/image" Target="../media/image2273.png"/><Relationship Id="rId124" Type="http://schemas.openxmlformats.org/officeDocument/2006/relationships/image" Target="../media/image2281.png"/><Relationship Id="rId129" Type="http://schemas.openxmlformats.org/officeDocument/2006/relationships/customXml" Target="../ink/ink2783.xml"/><Relationship Id="rId54" Type="http://schemas.openxmlformats.org/officeDocument/2006/relationships/image" Target="../media/image2246.png"/><Relationship Id="rId70" Type="http://schemas.openxmlformats.org/officeDocument/2006/relationships/image" Target="../media/image2254.png"/><Relationship Id="rId75" Type="http://schemas.openxmlformats.org/officeDocument/2006/relationships/customXml" Target="../ink/ink2756.xml"/><Relationship Id="rId91" Type="http://schemas.openxmlformats.org/officeDocument/2006/relationships/customXml" Target="../ink/ink2764.xml"/><Relationship Id="rId96" Type="http://schemas.openxmlformats.org/officeDocument/2006/relationships/image" Target="../media/image2267.png"/><Relationship Id="rId140" Type="http://schemas.openxmlformats.org/officeDocument/2006/relationships/image" Target="../media/image2289.png"/><Relationship Id="rId145" Type="http://schemas.openxmlformats.org/officeDocument/2006/relationships/customXml" Target="../ink/ink2791.xml"/><Relationship Id="rId161" Type="http://schemas.openxmlformats.org/officeDocument/2006/relationships/customXml" Target="../ink/ink2799.xml"/><Relationship Id="rId166" Type="http://schemas.openxmlformats.org/officeDocument/2006/relationships/image" Target="../media/image2302.png"/><Relationship Id="rId182" Type="http://schemas.openxmlformats.org/officeDocument/2006/relationships/image" Target="../media/image2310.png"/><Relationship Id="rId187" Type="http://schemas.openxmlformats.org/officeDocument/2006/relationships/customXml" Target="../ink/ink2812.xml"/><Relationship Id="rId217" Type="http://schemas.openxmlformats.org/officeDocument/2006/relationships/customXml" Target="../ink/ink28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2.png"/><Relationship Id="rId212" Type="http://schemas.openxmlformats.org/officeDocument/2006/relationships/image" Target="../media/image2325.png"/><Relationship Id="rId233" Type="http://schemas.openxmlformats.org/officeDocument/2006/relationships/customXml" Target="../ink/ink2835.xml"/><Relationship Id="rId238" Type="http://schemas.openxmlformats.org/officeDocument/2006/relationships/image" Target="../media/image2338.png"/><Relationship Id="rId23" Type="http://schemas.openxmlformats.org/officeDocument/2006/relationships/customXml" Target="../ink/ink2730.xml"/><Relationship Id="rId28" Type="http://schemas.openxmlformats.org/officeDocument/2006/relationships/image" Target="../media/image2233.png"/><Relationship Id="rId49" Type="http://schemas.openxmlformats.org/officeDocument/2006/relationships/customXml" Target="../ink/ink2743.xml"/><Relationship Id="rId114" Type="http://schemas.openxmlformats.org/officeDocument/2006/relationships/image" Target="../media/image2276.png"/><Relationship Id="rId119" Type="http://schemas.openxmlformats.org/officeDocument/2006/relationships/customXml" Target="../ink/ink2778.xml"/><Relationship Id="rId44" Type="http://schemas.openxmlformats.org/officeDocument/2006/relationships/image" Target="../media/image2241.png"/><Relationship Id="rId60" Type="http://schemas.openxmlformats.org/officeDocument/2006/relationships/image" Target="../media/image2249.png"/><Relationship Id="rId65" Type="http://schemas.openxmlformats.org/officeDocument/2006/relationships/customXml" Target="../ink/ink2751.xml"/><Relationship Id="rId81" Type="http://schemas.openxmlformats.org/officeDocument/2006/relationships/customXml" Target="../ink/ink2759.xml"/><Relationship Id="rId86" Type="http://schemas.openxmlformats.org/officeDocument/2006/relationships/image" Target="../media/image2262.png"/><Relationship Id="rId130" Type="http://schemas.openxmlformats.org/officeDocument/2006/relationships/image" Target="../media/image2284.png"/><Relationship Id="rId135" Type="http://schemas.openxmlformats.org/officeDocument/2006/relationships/customXml" Target="../ink/ink2786.xml"/><Relationship Id="rId151" Type="http://schemas.openxmlformats.org/officeDocument/2006/relationships/customXml" Target="../ink/ink2794.xml"/><Relationship Id="rId156" Type="http://schemas.openxmlformats.org/officeDocument/2006/relationships/image" Target="../media/image2297.png"/><Relationship Id="rId177" Type="http://schemas.openxmlformats.org/officeDocument/2006/relationships/customXml" Target="../ink/ink2807.xml"/><Relationship Id="rId198" Type="http://schemas.openxmlformats.org/officeDocument/2006/relationships/image" Target="../media/image2318.png"/><Relationship Id="rId172" Type="http://schemas.openxmlformats.org/officeDocument/2006/relationships/image" Target="../media/image2305.png"/><Relationship Id="rId193" Type="http://schemas.openxmlformats.org/officeDocument/2006/relationships/customXml" Target="../ink/ink2815.xml"/><Relationship Id="rId202" Type="http://schemas.openxmlformats.org/officeDocument/2006/relationships/image" Target="../media/image2320.png"/><Relationship Id="rId207" Type="http://schemas.openxmlformats.org/officeDocument/2006/relationships/customXml" Target="../ink/ink2822.xml"/><Relationship Id="rId223" Type="http://schemas.openxmlformats.org/officeDocument/2006/relationships/customXml" Target="../ink/ink2830.xml"/><Relationship Id="rId228" Type="http://schemas.openxmlformats.org/officeDocument/2006/relationships/image" Target="../media/image2333.png"/><Relationship Id="rId13" Type="http://schemas.openxmlformats.org/officeDocument/2006/relationships/customXml" Target="../ink/ink2725.xml"/><Relationship Id="rId18" Type="http://schemas.openxmlformats.org/officeDocument/2006/relationships/image" Target="../media/image2228.png"/><Relationship Id="rId39" Type="http://schemas.openxmlformats.org/officeDocument/2006/relationships/customXml" Target="../ink/ink2738.xml"/><Relationship Id="rId109" Type="http://schemas.openxmlformats.org/officeDocument/2006/relationships/customXml" Target="../ink/ink2773.xml"/><Relationship Id="rId34" Type="http://schemas.openxmlformats.org/officeDocument/2006/relationships/image" Target="../media/image2236.png"/><Relationship Id="rId50" Type="http://schemas.openxmlformats.org/officeDocument/2006/relationships/image" Target="../media/image2244.png"/><Relationship Id="rId55" Type="http://schemas.openxmlformats.org/officeDocument/2006/relationships/customXml" Target="../ink/ink2746.xml"/><Relationship Id="rId76" Type="http://schemas.openxmlformats.org/officeDocument/2006/relationships/image" Target="../media/image2257.png"/><Relationship Id="rId97" Type="http://schemas.openxmlformats.org/officeDocument/2006/relationships/customXml" Target="../ink/ink2767.xml"/><Relationship Id="rId104" Type="http://schemas.openxmlformats.org/officeDocument/2006/relationships/image" Target="../media/image2271.png"/><Relationship Id="rId120" Type="http://schemas.openxmlformats.org/officeDocument/2006/relationships/image" Target="../media/image2279.png"/><Relationship Id="rId125" Type="http://schemas.openxmlformats.org/officeDocument/2006/relationships/customXml" Target="../ink/ink2781.xml"/><Relationship Id="rId141" Type="http://schemas.openxmlformats.org/officeDocument/2006/relationships/customXml" Target="../ink/ink2789.xml"/><Relationship Id="rId146" Type="http://schemas.openxmlformats.org/officeDocument/2006/relationships/image" Target="../media/image2292.png"/><Relationship Id="rId167" Type="http://schemas.openxmlformats.org/officeDocument/2006/relationships/customXml" Target="../ink/ink2802.xml"/><Relationship Id="rId188" Type="http://schemas.openxmlformats.org/officeDocument/2006/relationships/image" Target="../media/image2313.png"/><Relationship Id="rId7" Type="http://schemas.openxmlformats.org/officeDocument/2006/relationships/customXml" Target="../ink/ink2722.xml"/><Relationship Id="rId71" Type="http://schemas.openxmlformats.org/officeDocument/2006/relationships/customXml" Target="../ink/ink2754.xml"/><Relationship Id="rId92" Type="http://schemas.openxmlformats.org/officeDocument/2006/relationships/image" Target="../media/image2265.png"/><Relationship Id="rId162" Type="http://schemas.openxmlformats.org/officeDocument/2006/relationships/image" Target="../media/image2300.png"/><Relationship Id="rId183" Type="http://schemas.openxmlformats.org/officeDocument/2006/relationships/customXml" Target="../ink/ink2810.xml"/><Relationship Id="rId213" Type="http://schemas.openxmlformats.org/officeDocument/2006/relationships/customXml" Target="../ink/ink2825.xml"/><Relationship Id="rId218" Type="http://schemas.openxmlformats.org/officeDocument/2006/relationships/image" Target="../media/image2328.png"/><Relationship Id="rId234" Type="http://schemas.openxmlformats.org/officeDocument/2006/relationships/image" Target="../media/image2336.png"/><Relationship Id="rId239" Type="http://schemas.openxmlformats.org/officeDocument/2006/relationships/customXml" Target="../ink/ink2838.xml"/><Relationship Id="rId2" Type="http://schemas.openxmlformats.org/officeDocument/2006/relationships/image" Target="../media/image6.jpeg"/><Relationship Id="rId29" Type="http://schemas.openxmlformats.org/officeDocument/2006/relationships/customXml" Target="../ink/ink2733.xml"/><Relationship Id="rId24" Type="http://schemas.openxmlformats.org/officeDocument/2006/relationships/image" Target="../media/image2231.png"/><Relationship Id="rId40" Type="http://schemas.openxmlformats.org/officeDocument/2006/relationships/image" Target="../media/image2239.png"/><Relationship Id="rId45" Type="http://schemas.openxmlformats.org/officeDocument/2006/relationships/customXml" Target="../ink/ink2741.xml"/><Relationship Id="rId66" Type="http://schemas.openxmlformats.org/officeDocument/2006/relationships/image" Target="../media/image2252.png"/><Relationship Id="rId87" Type="http://schemas.openxmlformats.org/officeDocument/2006/relationships/customXml" Target="../ink/ink2762.xml"/><Relationship Id="rId110" Type="http://schemas.openxmlformats.org/officeDocument/2006/relationships/image" Target="../media/image2274.png"/><Relationship Id="rId115" Type="http://schemas.openxmlformats.org/officeDocument/2006/relationships/customXml" Target="../ink/ink2776.xml"/><Relationship Id="rId131" Type="http://schemas.openxmlformats.org/officeDocument/2006/relationships/customXml" Target="../ink/ink2784.xml"/><Relationship Id="rId136" Type="http://schemas.openxmlformats.org/officeDocument/2006/relationships/image" Target="../media/image2287.png"/><Relationship Id="rId157" Type="http://schemas.openxmlformats.org/officeDocument/2006/relationships/customXml" Target="../ink/ink2797.xml"/><Relationship Id="rId178" Type="http://schemas.openxmlformats.org/officeDocument/2006/relationships/image" Target="../media/image2308.png"/><Relationship Id="rId61" Type="http://schemas.openxmlformats.org/officeDocument/2006/relationships/customXml" Target="../ink/ink2749.xml"/><Relationship Id="rId82" Type="http://schemas.openxmlformats.org/officeDocument/2006/relationships/image" Target="../media/image2260.png"/><Relationship Id="rId152" Type="http://schemas.openxmlformats.org/officeDocument/2006/relationships/image" Target="../media/image2295.png"/><Relationship Id="rId173" Type="http://schemas.openxmlformats.org/officeDocument/2006/relationships/customXml" Target="../ink/ink2805.xml"/><Relationship Id="rId194" Type="http://schemas.openxmlformats.org/officeDocument/2006/relationships/image" Target="../media/image2316.png"/><Relationship Id="rId199" Type="http://schemas.openxmlformats.org/officeDocument/2006/relationships/customXml" Target="../ink/ink2818.xml"/><Relationship Id="rId203" Type="http://schemas.openxmlformats.org/officeDocument/2006/relationships/customXml" Target="../ink/ink2820.xml"/><Relationship Id="rId208" Type="http://schemas.openxmlformats.org/officeDocument/2006/relationships/image" Target="../media/image2323.png"/><Relationship Id="rId229" Type="http://schemas.openxmlformats.org/officeDocument/2006/relationships/customXml" Target="../ink/ink2833.xml"/><Relationship Id="rId19" Type="http://schemas.openxmlformats.org/officeDocument/2006/relationships/customXml" Target="../ink/ink2728.xml"/><Relationship Id="rId224" Type="http://schemas.openxmlformats.org/officeDocument/2006/relationships/image" Target="../media/image2331.png"/><Relationship Id="rId240" Type="http://schemas.openxmlformats.org/officeDocument/2006/relationships/image" Target="../media/image2339.png"/><Relationship Id="rId14" Type="http://schemas.openxmlformats.org/officeDocument/2006/relationships/image" Target="../media/image2226.png"/><Relationship Id="rId30" Type="http://schemas.openxmlformats.org/officeDocument/2006/relationships/image" Target="../media/image2234.png"/><Relationship Id="rId35" Type="http://schemas.openxmlformats.org/officeDocument/2006/relationships/customXml" Target="../ink/ink2736.xml"/><Relationship Id="rId56" Type="http://schemas.openxmlformats.org/officeDocument/2006/relationships/image" Target="../media/image2247.png"/><Relationship Id="rId77" Type="http://schemas.openxmlformats.org/officeDocument/2006/relationships/customXml" Target="../ink/ink2757.xml"/><Relationship Id="rId100" Type="http://schemas.openxmlformats.org/officeDocument/2006/relationships/image" Target="../media/image2269.png"/><Relationship Id="rId105" Type="http://schemas.openxmlformats.org/officeDocument/2006/relationships/customXml" Target="../ink/ink2771.xml"/><Relationship Id="rId126" Type="http://schemas.openxmlformats.org/officeDocument/2006/relationships/image" Target="../media/image2282.png"/><Relationship Id="rId147" Type="http://schemas.openxmlformats.org/officeDocument/2006/relationships/customXml" Target="../ink/ink2792.xml"/><Relationship Id="rId168" Type="http://schemas.openxmlformats.org/officeDocument/2006/relationships/image" Target="../media/image2303.png"/><Relationship Id="rId8" Type="http://schemas.openxmlformats.org/officeDocument/2006/relationships/image" Target="../media/image2223.png"/><Relationship Id="rId51" Type="http://schemas.openxmlformats.org/officeDocument/2006/relationships/customXml" Target="../ink/ink2744.xml"/><Relationship Id="rId72" Type="http://schemas.openxmlformats.org/officeDocument/2006/relationships/image" Target="../media/image2255.png"/><Relationship Id="rId93" Type="http://schemas.openxmlformats.org/officeDocument/2006/relationships/customXml" Target="../ink/ink2765.xml"/><Relationship Id="rId98" Type="http://schemas.openxmlformats.org/officeDocument/2006/relationships/image" Target="../media/image2268.png"/><Relationship Id="rId121" Type="http://schemas.openxmlformats.org/officeDocument/2006/relationships/customXml" Target="../ink/ink2779.xml"/><Relationship Id="rId142" Type="http://schemas.openxmlformats.org/officeDocument/2006/relationships/image" Target="../media/image2290.png"/><Relationship Id="rId163" Type="http://schemas.openxmlformats.org/officeDocument/2006/relationships/customXml" Target="../ink/ink2800.xml"/><Relationship Id="rId184" Type="http://schemas.openxmlformats.org/officeDocument/2006/relationships/image" Target="../media/image2311.png"/><Relationship Id="rId189" Type="http://schemas.openxmlformats.org/officeDocument/2006/relationships/customXml" Target="../ink/ink2813.xml"/><Relationship Id="rId219" Type="http://schemas.openxmlformats.org/officeDocument/2006/relationships/customXml" Target="../ink/ink2828.xml"/><Relationship Id="rId3" Type="http://schemas.openxmlformats.org/officeDocument/2006/relationships/customXml" Target="../ink/ink2720.xml"/><Relationship Id="rId214" Type="http://schemas.openxmlformats.org/officeDocument/2006/relationships/image" Target="../media/image2326.png"/><Relationship Id="rId230" Type="http://schemas.openxmlformats.org/officeDocument/2006/relationships/image" Target="../media/image2334.png"/><Relationship Id="rId235" Type="http://schemas.openxmlformats.org/officeDocument/2006/relationships/customXml" Target="../ink/ink2836.xml"/><Relationship Id="rId25" Type="http://schemas.openxmlformats.org/officeDocument/2006/relationships/customXml" Target="../ink/ink2731.xml"/><Relationship Id="rId46" Type="http://schemas.openxmlformats.org/officeDocument/2006/relationships/image" Target="../media/image2242.png"/><Relationship Id="rId67" Type="http://schemas.openxmlformats.org/officeDocument/2006/relationships/customXml" Target="../ink/ink2752.xml"/><Relationship Id="rId116" Type="http://schemas.openxmlformats.org/officeDocument/2006/relationships/image" Target="../media/image2277.png"/><Relationship Id="rId137" Type="http://schemas.openxmlformats.org/officeDocument/2006/relationships/customXml" Target="../ink/ink2787.xml"/><Relationship Id="rId158" Type="http://schemas.openxmlformats.org/officeDocument/2006/relationships/image" Target="../media/image2298.png"/><Relationship Id="rId20" Type="http://schemas.openxmlformats.org/officeDocument/2006/relationships/image" Target="../media/image2229.png"/><Relationship Id="rId41" Type="http://schemas.openxmlformats.org/officeDocument/2006/relationships/customXml" Target="../ink/ink2739.xml"/><Relationship Id="rId62" Type="http://schemas.openxmlformats.org/officeDocument/2006/relationships/image" Target="../media/image2250.png"/><Relationship Id="rId83" Type="http://schemas.openxmlformats.org/officeDocument/2006/relationships/customXml" Target="../ink/ink2760.xml"/><Relationship Id="rId88" Type="http://schemas.openxmlformats.org/officeDocument/2006/relationships/image" Target="../media/image2263.png"/><Relationship Id="rId111" Type="http://schemas.openxmlformats.org/officeDocument/2006/relationships/customXml" Target="../ink/ink2774.xml"/><Relationship Id="rId132" Type="http://schemas.openxmlformats.org/officeDocument/2006/relationships/image" Target="../media/image2285.png"/><Relationship Id="rId153" Type="http://schemas.openxmlformats.org/officeDocument/2006/relationships/customXml" Target="../ink/ink2795.xml"/><Relationship Id="rId174" Type="http://schemas.openxmlformats.org/officeDocument/2006/relationships/image" Target="../media/image2306.png"/><Relationship Id="rId179" Type="http://schemas.openxmlformats.org/officeDocument/2006/relationships/customXml" Target="../ink/ink2808.xml"/><Relationship Id="rId195" Type="http://schemas.openxmlformats.org/officeDocument/2006/relationships/customXml" Target="../ink/ink2816.xml"/><Relationship Id="rId209" Type="http://schemas.openxmlformats.org/officeDocument/2006/relationships/customXml" Target="../ink/ink2823.xml"/><Relationship Id="rId190" Type="http://schemas.openxmlformats.org/officeDocument/2006/relationships/image" Target="../media/image2314.png"/><Relationship Id="rId204" Type="http://schemas.openxmlformats.org/officeDocument/2006/relationships/image" Target="../media/image2321.png"/><Relationship Id="rId220" Type="http://schemas.openxmlformats.org/officeDocument/2006/relationships/image" Target="../media/image2329.png"/><Relationship Id="rId225" Type="http://schemas.openxmlformats.org/officeDocument/2006/relationships/customXml" Target="../ink/ink2831.xml"/><Relationship Id="rId241" Type="http://schemas.openxmlformats.org/officeDocument/2006/relationships/customXml" Target="../ink/ink2839.xml"/><Relationship Id="rId15" Type="http://schemas.openxmlformats.org/officeDocument/2006/relationships/customXml" Target="../ink/ink2726.xml"/><Relationship Id="rId36" Type="http://schemas.openxmlformats.org/officeDocument/2006/relationships/image" Target="../media/image2237.png"/><Relationship Id="rId57" Type="http://schemas.openxmlformats.org/officeDocument/2006/relationships/customXml" Target="../ink/ink2747.xml"/><Relationship Id="rId106" Type="http://schemas.openxmlformats.org/officeDocument/2006/relationships/image" Target="../media/image2272.png"/><Relationship Id="rId127" Type="http://schemas.openxmlformats.org/officeDocument/2006/relationships/customXml" Target="../ink/ink2782.xml"/><Relationship Id="rId10" Type="http://schemas.openxmlformats.org/officeDocument/2006/relationships/image" Target="../media/image2224.png"/><Relationship Id="rId31" Type="http://schemas.openxmlformats.org/officeDocument/2006/relationships/customXml" Target="../ink/ink2734.xml"/><Relationship Id="rId52" Type="http://schemas.openxmlformats.org/officeDocument/2006/relationships/image" Target="../media/image2245.png"/><Relationship Id="rId73" Type="http://schemas.openxmlformats.org/officeDocument/2006/relationships/customXml" Target="../ink/ink2755.xml"/><Relationship Id="rId78" Type="http://schemas.openxmlformats.org/officeDocument/2006/relationships/image" Target="../media/image2258.png"/><Relationship Id="rId94" Type="http://schemas.openxmlformats.org/officeDocument/2006/relationships/image" Target="../media/image2266.png"/><Relationship Id="rId99" Type="http://schemas.openxmlformats.org/officeDocument/2006/relationships/customXml" Target="../ink/ink2768.xml"/><Relationship Id="rId101" Type="http://schemas.openxmlformats.org/officeDocument/2006/relationships/customXml" Target="../ink/ink2769.xml"/><Relationship Id="rId122" Type="http://schemas.openxmlformats.org/officeDocument/2006/relationships/image" Target="../media/image2280.png"/><Relationship Id="rId143" Type="http://schemas.openxmlformats.org/officeDocument/2006/relationships/customXml" Target="../ink/ink2790.xml"/><Relationship Id="rId148" Type="http://schemas.openxmlformats.org/officeDocument/2006/relationships/image" Target="../media/image2293.png"/><Relationship Id="rId164" Type="http://schemas.openxmlformats.org/officeDocument/2006/relationships/image" Target="../media/image2301.png"/><Relationship Id="rId169" Type="http://schemas.openxmlformats.org/officeDocument/2006/relationships/customXml" Target="../ink/ink2803.xml"/><Relationship Id="rId185" Type="http://schemas.openxmlformats.org/officeDocument/2006/relationships/customXml" Target="../ink/ink2811.xml"/><Relationship Id="rId4" Type="http://schemas.openxmlformats.org/officeDocument/2006/relationships/image" Target="../media/image2221.png"/><Relationship Id="rId9" Type="http://schemas.openxmlformats.org/officeDocument/2006/relationships/customXml" Target="../ink/ink2723.xml"/><Relationship Id="rId180" Type="http://schemas.openxmlformats.org/officeDocument/2006/relationships/image" Target="../media/image2309.png"/><Relationship Id="rId210" Type="http://schemas.openxmlformats.org/officeDocument/2006/relationships/image" Target="../media/image2324.png"/><Relationship Id="rId215" Type="http://schemas.openxmlformats.org/officeDocument/2006/relationships/customXml" Target="../ink/ink2826.xml"/><Relationship Id="rId236" Type="http://schemas.openxmlformats.org/officeDocument/2006/relationships/image" Target="../media/image2337.png"/><Relationship Id="rId26" Type="http://schemas.openxmlformats.org/officeDocument/2006/relationships/image" Target="../media/image2232.png"/><Relationship Id="rId231" Type="http://schemas.openxmlformats.org/officeDocument/2006/relationships/customXml" Target="../ink/ink2834.xml"/><Relationship Id="rId47" Type="http://schemas.openxmlformats.org/officeDocument/2006/relationships/customXml" Target="../ink/ink2742.xml"/><Relationship Id="rId68" Type="http://schemas.openxmlformats.org/officeDocument/2006/relationships/image" Target="../media/image2253.png"/><Relationship Id="rId89" Type="http://schemas.openxmlformats.org/officeDocument/2006/relationships/customXml" Target="../ink/ink2763.xml"/><Relationship Id="rId112" Type="http://schemas.openxmlformats.org/officeDocument/2006/relationships/image" Target="../media/image2275.png"/><Relationship Id="rId133" Type="http://schemas.openxmlformats.org/officeDocument/2006/relationships/customXml" Target="../ink/ink2785.xml"/><Relationship Id="rId154" Type="http://schemas.openxmlformats.org/officeDocument/2006/relationships/image" Target="../media/image2296.png"/><Relationship Id="rId175" Type="http://schemas.openxmlformats.org/officeDocument/2006/relationships/customXml" Target="../ink/ink2806.xml"/><Relationship Id="rId196" Type="http://schemas.openxmlformats.org/officeDocument/2006/relationships/image" Target="../media/image2317.png"/><Relationship Id="rId200" Type="http://schemas.openxmlformats.org/officeDocument/2006/relationships/image" Target="../media/image2319.png"/><Relationship Id="rId16" Type="http://schemas.openxmlformats.org/officeDocument/2006/relationships/image" Target="../media/image2227.png"/><Relationship Id="rId221" Type="http://schemas.openxmlformats.org/officeDocument/2006/relationships/customXml" Target="../ink/ink2829.xml"/><Relationship Id="rId242" Type="http://schemas.openxmlformats.org/officeDocument/2006/relationships/image" Target="../media/image2340.png"/><Relationship Id="rId37" Type="http://schemas.openxmlformats.org/officeDocument/2006/relationships/customXml" Target="../ink/ink2737.xml"/><Relationship Id="rId58" Type="http://schemas.openxmlformats.org/officeDocument/2006/relationships/image" Target="../media/image2248.png"/><Relationship Id="rId79" Type="http://schemas.openxmlformats.org/officeDocument/2006/relationships/customXml" Target="../ink/ink2758.xml"/><Relationship Id="rId102" Type="http://schemas.openxmlformats.org/officeDocument/2006/relationships/image" Target="../media/image2270.png"/><Relationship Id="rId123" Type="http://schemas.openxmlformats.org/officeDocument/2006/relationships/customXml" Target="../ink/ink2780.xml"/><Relationship Id="rId144" Type="http://schemas.openxmlformats.org/officeDocument/2006/relationships/image" Target="../media/image2291.png"/><Relationship Id="rId90" Type="http://schemas.openxmlformats.org/officeDocument/2006/relationships/image" Target="../media/image2264.png"/><Relationship Id="rId165" Type="http://schemas.openxmlformats.org/officeDocument/2006/relationships/customXml" Target="../ink/ink2801.xml"/><Relationship Id="rId186" Type="http://schemas.openxmlformats.org/officeDocument/2006/relationships/image" Target="../media/image2312.png"/><Relationship Id="rId211" Type="http://schemas.openxmlformats.org/officeDocument/2006/relationships/customXml" Target="../ink/ink2824.xml"/><Relationship Id="rId232" Type="http://schemas.openxmlformats.org/officeDocument/2006/relationships/image" Target="../media/image2335.png"/><Relationship Id="rId27" Type="http://schemas.openxmlformats.org/officeDocument/2006/relationships/customXml" Target="../ink/ink2732.xml"/><Relationship Id="rId48" Type="http://schemas.openxmlformats.org/officeDocument/2006/relationships/image" Target="../media/image2243.png"/><Relationship Id="rId69" Type="http://schemas.openxmlformats.org/officeDocument/2006/relationships/customXml" Target="../ink/ink2753.xml"/><Relationship Id="rId113" Type="http://schemas.openxmlformats.org/officeDocument/2006/relationships/customXml" Target="../ink/ink2775.xml"/><Relationship Id="rId134" Type="http://schemas.openxmlformats.org/officeDocument/2006/relationships/image" Target="../media/image2286.png"/><Relationship Id="rId80" Type="http://schemas.openxmlformats.org/officeDocument/2006/relationships/image" Target="../media/image2259.png"/><Relationship Id="rId155" Type="http://schemas.openxmlformats.org/officeDocument/2006/relationships/customXml" Target="../ink/ink2796.xml"/><Relationship Id="rId176" Type="http://schemas.openxmlformats.org/officeDocument/2006/relationships/image" Target="../media/image2307.png"/><Relationship Id="rId197" Type="http://schemas.openxmlformats.org/officeDocument/2006/relationships/customXml" Target="../ink/ink28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52.xml"/><Relationship Id="rId117" Type="http://schemas.openxmlformats.org/officeDocument/2006/relationships/image" Target="../media/image2398.png"/><Relationship Id="rId21" Type="http://schemas.openxmlformats.org/officeDocument/2006/relationships/image" Target="../media/image2350.png"/><Relationship Id="rId42" Type="http://schemas.openxmlformats.org/officeDocument/2006/relationships/customXml" Target="../ink/ink2860.xml"/><Relationship Id="rId47" Type="http://schemas.openxmlformats.org/officeDocument/2006/relationships/image" Target="../media/image2363.png"/><Relationship Id="rId63" Type="http://schemas.openxmlformats.org/officeDocument/2006/relationships/image" Target="../media/image2371.png"/><Relationship Id="rId68" Type="http://schemas.openxmlformats.org/officeDocument/2006/relationships/customXml" Target="../ink/ink2873.xml"/><Relationship Id="rId84" Type="http://schemas.openxmlformats.org/officeDocument/2006/relationships/customXml" Target="../ink/ink2881.xml"/><Relationship Id="rId89" Type="http://schemas.openxmlformats.org/officeDocument/2006/relationships/image" Target="../media/image2384.png"/><Relationship Id="rId112" Type="http://schemas.openxmlformats.org/officeDocument/2006/relationships/customXml" Target="../ink/ink2895.xml"/><Relationship Id="rId133" Type="http://schemas.openxmlformats.org/officeDocument/2006/relationships/image" Target="../media/image2406.png"/><Relationship Id="rId138" Type="http://schemas.openxmlformats.org/officeDocument/2006/relationships/customXml" Target="../ink/ink2908.xml"/><Relationship Id="rId154" Type="http://schemas.openxmlformats.org/officeDocument/2006/relationships/customXml" Target="../ink/ink2916.xml"/><Relationship Id="rId159" Type="http://schemas.openxmlformats.org/officeDocument/2006/relationships/image" Target="../media/image2419.png"/><Relationship Id="rId175" Type="http://schemas.openxmlformats.org/officeDocument/2006/relationships/image" Target="../media/image2427.png"/><Relationship Id="rId170" Type="http://schemas.openxmlformats.org/officeDocument/2006/relationships/customXml" Target="../ink/ink2924.xml"/><Relationship Id="rId16" Type="http://schemas.openxmlformats.org/officeDocument/2006/relationships/customXml" Target="../ink/ink2847.xml"/><Relationship Id="rId107" Type="http://schemas.openxmlformats.org/officeDocument/2006/relationships/image" Target="../media/image2393.png"/><Relationship Id="rId11" Type="http://schemas.openxmlformats.org/officeDocument/2006/relationships/image" Target="../media/image2345.png"/><Relationship Id="rId32" Type="http://schemas.openxmlformats.org/officeDocument/2006/relationships/customXml" Target="../ink/ink2855.xml"/><Relationship Id="rId37" Type="http://schemas.openxmlformats.org/officeDocument/2006/relationships/image" Target="../media/image2358.png"/><Relationship Id="rId53" Type="http://schemas.openxmlformats.org/officeDocument/2006/relationships/image" Target="../media/image2366.png"/><Relationship Id="rId58" Type="http://schemas.openxmlformats.org/officeDocument/2006/relationships/customXml" Target="../ink/ink2868.xml"/><Relationship Id="rId74" Type="http://schemas.openxmlformats.org/officeDocument/2006/relationships/customXml" Target="../ink/ink2876.xml"/><Relationship Id="rId79" Type="http://schemas.openxmlformats.org/officeDocument/2006/relationships/image" Target="../media/image2379.png"/><Relationship Id="rId102" Type="http://schemas.openxmlformats.org/officeDocument/2006/relationships/customXml" Target="../ink/ink2890.xml"/><Relationship Id="rId123" Type="http://schemas.openxmlformats.org/officeDocument/2006/relationships/image" Target="../media/image2401.png"/><Relationship Id="rId128" Type="http://schemas.openxmlformats.org/officeDocument/2006/relationships/customXml" Target="../ink/ink2903.xml"/><Relationship Id="rId144" Type="http://schemas.openxmlformats.org/officeDocument/2006/relationships/customXml" Target="../ink/ink2911.xml"/><Relationship Id="rId149" Type="http://schemas.openxmlformats.org/officeDocument/2006/relationships/image" Target="../media/image2414.png"/><Relationship Id="rId5" Type="http://schemas.openxmlformats.org/officeDocument/2006/relationships/image" Target="../media/image2342.png"/><Relationship Id="rId90" Type="http://schemas.openxmlformats.org/officeDocument/2006/relationships/customXml" Target="../ink/ink2884.xml"/><Relationship Id="rId95" Type="http://schemas.openxmlformats.org/officeDocument/2006/relationships/image" Target="../media/image2387.png"/><Relationship Id="rId160" Type="http://schemas.openxmlformats.org/officeDocument/2006/relationships/customXml" Target="../ink/ink2919.xml"/><Relationship Id="rId165" Type="http://schemas.openxmlformats.org/officeDocument/2006/relationships/image" Target="../media/image2422.png"/><Relationship Id="rId181" Type="http://schemas.openxmlformats.org/officeDocument/2006/relationships/image" Target="../media/image2430.png"/><Relationship Id="rId22" Type="http://schemas.openxmlformats.org/officeDocument/2006/relationships/customXml" Target="../ink/ink2850.xml"/><Relationship Id="rId27" Type="http://schemas.openxmlformats.org/officeDocument/2006/relationships/image" Target="../media/image2353.png"/><Relationship Id="rId43" Type="http://schemas.openxmlformats.org/officeDocument/2006/relationships/image" Target="../media/image2361.png"/><Relationship Id="rId48" Type="http://schemas.openxmlformats.org/officeDocument/2006/relationships/customXml" Target="../ink/ink2863.xml"/><Relationship Id="rId64" Type="http://schemas.openxmlformats.org/officeDocument/2006/relationships/customXml" Target="../ink/ink2871.xml"/><Relationship Id="rId69" Type="http://schemas.openxmlformats.org/officeDocument/2006/relationships/image" Target="../media/image2374.png"/><Relationship Id="rId113" Type="http://schemas.openxmlformats.org/officeDocument/2006/relationships/image" Target="../media/image2396.png"/><Relationship Id="rId118" Type="http://schemas.openxmlformats.org/officeDocument/2006/relationships/customXml" Target="../ink/ink2898.xml"/><Relationship Id="rId134" Type="http://schemas.openxmlformats.org/officeDocument/2006/relationships/customXml" Target="../ink/ink2906.xml"/><Relationship Id="rId139" Type="http://schemas.openxmlformats.org/officeDocument/2006/relationships/image" Target="../media/image2409.png"/><Relationship Id="rId80" Type="http://schemas.openxmlformats.org/officeDocument/2006/relationships/customXml" Target="../ink/ink2879.xml"/><Relationship Id="rId85" Type="http://schemas.openxmlformats.org/officeDocument/2006/relationships/image" Target="../media/image2382.png"/><Relationship Id="rId150" Type="http://schemas.openxmlformats.org/officeDocument/2006/relationships/customXml" Target="../ink/ink2914.xml"/><Relationship Id="rId155" Type="http://schemas.openxmlformats.org/officeDocument/2006/relationships/image" Target="../media/image2417.png"/><Relationship Id="rId171" Type="http://schemas.openxmlformats.org/officeDocument/2006/relationships/image" Target="../media/image2425.png"/><Relationship Id="rId176" Type="http://schemas.openxmlformats.org/officeDocument/2006/relationships/customXml" Target="../ink/ink2927.xml"/><Relationship Id="rId12" Type="http://schemas.openxmlformats.org/officeDocument/2006/relationships/customXml" Target="../ink/ink2845.xml"/><Relationship Id="rId17" Type="http://schemas.openxmlformats.org/officeDocument/2006/relationships/image" Target="../media/image2348.png"/><Relationship Id="rId33" Type="http://schemas.openxmlformats.org/officeDocument/2006/relationships/image" Target="../media/image2356.png"/><Relationship Id="rId38" Type="http://schemas.openxmlformats.org/officeDocument/2006/relationships/customXml" Target="../ink/ink2858.xml"/><Relationship Id="rId59" Type="http://schemas.openxmlformats.org/officeDocument/2006/relationships/image" Target="../media/image2369.png"/><Relationship Id="rId103" Type="http://schemas.openxmlformats.org/officeDocument/2006/relationships/image" Target="../media/image2391.png"/><Relationship Id="rId108" Type="http://schemas.openxmlformats.org/officeDocument/2006/relationships/customXml" Target="../ink/ink2893.xml"/><Relationship Id="rId124" Type="http://schemas.openxmlformats.org/officeDocument/2006/relationships/customXml" Target="../ink/ink2901.xml"/><Relationship Id="rId129" Type="http://schemas.openxmlformats.org/officeDocument/2006/relationships/image" Target="../media/image2404.png"/><Relationship Id="rId54" Type="http://schemas.openxmlformats.org/officeDocument/2006/relationships/customXml" Target="../ink/ink2866.xml"/><Relationship Id="rId70" Type="http://schemas.openxmlformats.org/officeDocument/2006/relationships/customXml" Target="../ink/ink2874.xml"/><Relationship Id="rId75" Type="http://schemas.openxmlformats.org/officeDocument/2006/relationships/image" Target="../media/image2377.png"/><Relationship Id="rId91" Type="http://schemas.openxmlformats.org/officeDocument/2006/relationships/image" Target="../media/image2385.png"/><Relationship Id="rId96" Type="http://schemas.openxmlformats.org/officeDocument/2006/relationships/customXml" Target="../ink/ink2887.xml"/><Relationship Id="rId140" Type="http://schemas.openxmlformats.org/officeDocument/2006/relationships/customXml" Target="../ink/ink2909.xml"/><Relationship Id="rId145" Type="http://schemas.openxmlformats.org/officeDocument/2006/relationships/image" Target="../media/image2412.png"/><Relationship Id="rId161" Type="http://schemas.openxmlformats.org/officeDocument/2006/relationships/image" Target="../media/image2420.png"/><Relationship Id="rId166" Type="http://schemas.openxmlformats.org/officeDocument/2006/relationships/customXml" Target="../ink/ink2922.xml"/><Relationship Id="rId182" Type="http://schemas.openxmlformats.org/officeDocument/2006/relationships/customXml" Target="../ink/ink29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2.xml"/><Relationship Id="rId23" Type="http://schemas.openxmlformats.org/officeDocument/2006/relationships/image" Target="../media/image2351.png"/><Relationship Id="rId28" Type="http://schemas.openxmlformats.org/officeDocument/2006/relationships/customXml" Target="../ink/ink2853.xml"/><Relationship Id="rId49" Type="http://schemas.openxmlformats.org/officeDocument/2006/relationships/image" Target="../media/image2364.png"/><Relationship Id="rId114" Type="http://schemas.openxmlformats.org/officeDocument/2006/relationships/customXml" Target="../ink/ink2896.xml"/><Relationship Id="rId119" Type="http://schemas.openxmlformats.org/officeDocument/2006/relationships/image" Target="../media/image2399.png"/><Relationship Id="rId44" Type="http://schemas.openxmlformats.org/officeDocument/2006/relationships/customXml" Target="../ink/ink2861.xml"/><Relationship Id="rId60" Type="http://schemas.openxmlformats.org/officeDocument/2006/relationships/customXml" Target="../ink/ink2869.xml"/><Relationship Id="rId65" Type="http://schemas.openxmlformats.org/officeDocument/2006/relationships/image" Target="../media/image2372.png"/><Relationship Id="rId81" Type="http://schemas.openxmlformats.org/officeDocument/2006/relationships/image" Target="../media/image2380.png"/><Relationship Id="rId86" Type="http://schemas.openxmlformats.org/officeDocument/2006/relationships/customXml" Target="../ink/ink2882.xml"/><Relationship Id="rId130" Type="http://schemas.openxmlformats.org/officeDocument/2006/relationships/customXml" Target="../ink/ink2904.xml"/><Relationship Id="rId135" Type="http://schemas.openxmlformats.org/officeDocument/2006/relationships/image" Target="../media/image2407.png"/><Relationship Id="rId151" Type="http://schemas.openxmlformats.org/officeDocument/2006/relationships/image" Target="../media/image2415.png"/><Relationship Id="rId156" Type="http://schemas.openxmlformats.org/officeDocument/2006/relationships/customXml" Target="../ink/ink2917.xml"/><Relationship Id="rId177" Type="http://schemas.openxmlformats.org/officeDocument/2006/relationships/image" Target="../media/image2428.png"/><Relationship Id="rId4" Type="http://schemas.openxmlformats.org/officeDocument/2006/relationships/customXml" Target="../ink/ink2841.xml"/><Relationship Id="rId9" Type="http://schemas.openxmlformats.org/officeDocument/2006/relationships/image" Target="../media/image2344.png"/><Relationship Id="rId172" Type="http://schemas.openxmlformats.org/officeDocument/2006/relationships/customXml" Target="../ink/ink2925.xml"/><Relationship Id="rId180" Type="http://schemas.openxmlformats.org/officeDocument/2006/relationships/customXml" Target="../ink/ink2929.xml"/><Relationship Id="rId13" Type="http://schemas.openxmlformats.org/officeDocument/2006/relationships/image" Target="../media/image2346.png"/><Relationship Id="rId18" Type="http://schemas.openxmlformats.org/officeDocument/2006/relationships/customXml" Target="../ink/ink2848.xml"/><Relationship Id="rId39" Type="http://schemas.openxmlformats.org/officeDocument/2006/relationships/image" Target="../media/image2359.png"/><Relationship Id="rId109" Type="http://schemas.openxmlformats.org/officeDocument/2006/relationships/image" Target="../media/image2394.png"/><Relationship Id="rId34" Type="http://schemas.openxmlformats.org/officeDocument/2006/relationships/customXml" Target="../ink/ink2856.xml"/><Relationship Id="rId50" Type="http://schemas.openxmlformats.org/officeDocument/2006/relationships/customXml" Target="../ink/ink2864.xml"/><Relationship Id="rId55" Type="http://schemas.openxmlformats.org/officeDocument/2006/relationships/image" Target="../media/image2367.png"/><Relationship Id="rId76" Type="http://schemas.openxmlformats.org/officeDocument/2006/relationships/customXml" Target="../ink/ink2877.xml"/><Relationship Id="rId97" Type="http://schemas.openxmlformats.org/officeDocument/2006/relationships/image" Target="../media/image2388.png"/><Relationship Id="rId104" Type="http://schemas.openxmlformats.org/officeDocument/2006/relationships/customXml" Target="../ink/ink2891.xml"/><Relationship Id="rId120" Type="http://schemas.openxmlformats.org/officeDocument/2006/relationships/customXml" Target="../ink/ink2899.xml"/><Relationship Id="rId125" Type="http://schemas.openxmlformats.org/officeDocument/2006/relationships/image" Target="../media/image2402.png"/><Relationship Id="rId141" Type="http://schemas.openxmlformats.org/officeDocument/2006/relationships/image" Target="../media/image2410.png"/><Relationship Id="rId146" Type="http://schemas.openxmlformats.org/officeDocument/2006/relationships/customXml" Target="../ink/ink2912.xml"/><Relationship Id="rId167" Type="http://schemas.openxmlformats.org/officeDocument/2006/relationships/image" Target="../media/image2423.png"/><Relationship Id="rId7" Type="http://schemas.openxmlformats.org/officeDocument/2006/relationships/image" Target="../media/image2343.png"/><Relationship Id="rId71" Type="http://schemas.openxmlformats.org/officeDocument/2006/relationships/image" Target="../media/image2375.png"/><Relationship Id="rId92" Type="http://schemas.openxmlformats.org/officeDocument/2006/relationships/customXml" Target="../ink/ink2885.xml"/><Relationship Id="rId162" Type="http://schemas.openxmlformats.org/officeDocument/2006/relationships/customXml" Target="../ink/ink2920.xml"/><Relationship Id="rId183" Type="http://schemas.openxmlformats.org/officeDocument/2006/relationships/image" Target="../media/image2431.png"/><Relationship Id="rId2" Type="http://schemas.openxmlformats.org/officeDocument/2006/relationships/customXml" Target="../ink/ink2840.xml"/><Relationship Id="rId29" Type="http://schemas.openxmlformats.org/officeDocument/2006/relationships/image" Target="../media/image2354.png"/><Relationship Id="rId24" Type="http://schemas.openxmlformats.org/officeDocument/2006/relationships/customXml" Target="../ink/ink2851.xml"/><Relationship Id="rId40" Type="http://schemas.openxmlformats.org/officeDocument/2006/relationships/customXml" Target="../ink/ink2859.xml"/><Relationship Id="rId45" Type="http://schemas.openxmlformats.org/officeDocument/2006/relationships/image" Target="../media/image2362.png"/><Relationship Id="rId66" Type="http://schemas.openxmlformats.org/officeDocument/2006/relationships/customXml" Target="../ink/ink2872.xml"/><Relationship Id="rId87" Type="http://schemas.openxmlformats.org/officeDocument/2006/relationships/image" Target="../media/image2383.png"/><Relationship Id="rId110" Type="http://schemas.openxmlformats.org/officeDocument/2006/relationships/customXml" Target="../ink/ink2894.xml"/><Relationship Id="rId115" Type="http://schemas.openxmlformats.org/officeDocument/2006/relationships/image" Target="../media/image2397.png"/><Relationship Id="rId131" Type="http://schemas.openxmlformats.org/officeDocument/2006/relationships/image" Target="../media/image2405.png"/><Relationship Id="rId136" Type="http://schemas.openxmlformats.org/officeDocument/2006/relationships/customXml" Target="../ink/ink2907.xml"/><Relationship Id="rId157" Type="http://schemas.openxmlformats.org/officeDocument/2006/relationships/image" Target="../media/image2418.png"/><Relationship Id="rId178" Type="http://schemas.openxmlformats.org/officeDocument/2006/relationships/customXml" Target="../ink/ink2928.xml"/><Relationship Id="rId61" Type="http://schemas.openxmlformats.org/officeDocument/2006/relationships/image" Target="../media/image2370.png"/><Relationship Id="rId82" Type="http://schemas.openxmlformats.org/officeDocument/2006/relationships/customXml" Target="../ink/ink2880.xml"/><Relationship Id="rId152" Type="http://schemas.openxmlformats.org/officeDocument/2006/relationships/customXml" Target="../ink/ink2915.xml"/><Relationship Id="rId173" Type="http://schemas.openxmlformats.org/officeDocument/2006/relationships/image" Target="../media/image2426.png"/><Relationship Id="rId19" Type="http://schemas.openxmlformats.org/officeDocument/2006/relationships/image" Target="../media/image2349.png"/><Relationship Id="rId14" Type="http://schemas.openxmlformats.org/officeDocument/2006/relationships/customXml" Target="../ink/ink2846.xml"/><Relationship Id="rId30" Type="http://schemas.openxmlformats.org/officeDocument/2006/relationships/customXml" Target="../ink/ink2854.xml"/><Relationship Id="rId35" Type="http://schemas.openxmlformats.org/officeDocument/2006/relationships/image" Target="../media/image2357.png"/><Relationship Id="rId56" Type="http://schemas.openxmlformats.org/officeDocument/2006/relationships/customXml" Target="../ink/ink2867.xml"/><Relationship Id="rId77" Type="http://schemas.openxmlformats.org/officeDocument/2006/relationships/image" Target="../media/image2378.png"/><Relationship Id="rId100" Type="http://schemas.openxmlformats.org/officeDocument/2006/relationships/customXml" Target="../ink/ink2889.xml"/><Relationship Id="rId105" Type="http://schemas.openxmlformats.org/officeDocument/2006/relationships/image" Target="../media/image2392.png"/><Relationship Id="rId126" Type="http://schemas.openxmlformats.org/officeDocument/2006/relationships/customXml" Target="../ink/ink2902.xml"/><Relationship Id="rId147" Type="http://schemas.openxmlformats.org/officeDocument/2006/relationships/image" Target="../media/image2413.png"/><Relationship Id="rId168" Type="http://schemas.openxmlformats.org/officeDocument/2006/relationships/customXml" Target="../ink/ink2923.xml"/><Relationship Id="rId8" Type="http://schemas.openxmlformats.org/officeDocument/2006/relationships/customXml" Target="../ink/ink2843.xml"/><Relationship Id="rId51" Type="http://schemas.openxmlformats.org/officeDocument/2006/relationships/image" Target="../media/image2365.png"/><Relationship Id="rId72" Type="http://schemas.openxmlformats.org/officeDocument/2006/relationships/customXml" Target="../ink/ink2875.xml"/><Relationship Id="rId93" Type="http://schemas.openxmlformats.org/officeDocument/2006/relationships/image" Target="../media/image2386.png"/><Relationship Id="rId98" Type="http://schemas.openxmlformats.org/officeDocument/2006/relationships/customXml" Target="../ink/ink2888.xml"/><Relationship Id="rId121" Type="http://schemas.openxmlformats.org/officeDocument/2006/relationships/image" Target="../media/image2400.png"/><Relationship Id="rId142" Type="http://schemas.openxmlformats.org/officeDocument/2006/relationships/customXml" Target="../ink/ink2910.xml"/><Relationship Id="rId163" Type="http://schemas.openxmlformats.org/officeDocument/2006/relationships/image" Target="../media/image2421.png"/><Relationship Id="rId184" Type="http://schemas.openxmlformats.org/officeDocument/2006/relationships/customXml" Target="../ink/ink2931.xml"/><Relationship Id="rId3" Type="http://schemas.openxmlformats.org/officeDocument/2006/relationships/image" Target="../media/image2341.png"/><Relationship Id="rId25" Type="http://schemas.openxmlformats.org/officeDocument/2006/relationships/image" Target="../media/image2352.png"/><Relationship Id="rId46" Type="http://schemas.openxmlformats.org/officeDocument/2006/relationships/customXml" Target="../ink/ink2862.xml"/><Relationship Id="rId67" Type="http://schemas.openxmlformats.org/officeDocument/2006/relationships/image" Target="../media/image2373.png"/><Relationship Id="rId116" Type="http://schemas.openxmlformats.org/officeDocument/2006/relationships/customXml" Target="../ink/ink2897.xml"/><Relationship Id="rId137" Type="http://schemas.openxmlformats.org/officeDocument/2006/relationships/image" Target="../media/image2408.png"/><Relationship Id="rId158" Type="http://schemas.openxmlformats.org/officeDocument/2006/relationships/customXml" Target="../ink/ink2918.xml"/><Relationship Id="rId20" Type="http://schemas.openxmlformats.org/officeDocument/2006/relationships/customXml" Target="../ink/ink2849.xml"/><Relationship Id="rId41" Type="http://schemas.openxmlformats.org/officeDocument/2006/relationships/image" Target="../media/image2360.png"/><Relationship Id="rId62" Type="http://schemas.openxmlformats.org/officeDocument/2006/relationships/customXml" Target="../ink/ink2870.xml"/><Relationship Id="rId83" Type="http://schemas.openxmlformats.org/officeDocument/2006/relationships/image" Target="../media/image2381.png"/><Relationship Id="rId88" Type="http://schemas.openxmlformats.org/officeDocument/2006/relationships/customXml" Target="../ink/ink2883.xml"/><Relationship Id="rId111" Type="http://schemas.openxmlformats.org/officeDocument/2006/relationships/image" Target="../media/image2395.png"/><Relationship Id="rId132" Type="http://schemas.openxmlformats.org/officeDocument/2006/relationships/customXml" Target="../ink/ink2905.xml"/><Relationship Id="rId153" Type="http://schemas.openxmlformats.org/officeDocument/2006/relationships/image" Target="../media/image2416.png"/><Relationship Id="rId174" Type="http://schemas.openxmlformats.org/officeDocument/2006/relationships/customXml" Target="../ink/ink2926.xml"/><Relationship Id="rId179" Type="http://schemas.openxmlformats.org/officeDocument/2006/relationships/image" Target="../media/image2429.png"/><Relationship Id="rId15" Type="http://schemas.openxmlformats.org/officeDocument/2006/relationships/image" Target="../media/image2347.png"/><Relationship Id="rId36" Type="http://schemas.openxmlformats.org/officeDocument/2006/relationships/customXml" Target="../ink/ink2857.xml"/><Relationship Id="rId57" Type="http://schemas.openxmlformats.org/officeDocument/2006/relationships/image" Target="../media/image2368.png"/><Relationship Id="rId106" Type="http://schemas.openxmlformats.org/officeDocument/2006/relationships/customXml" Target="../ink/ink2892.xml"/><Relationship Id="rId127" Type="http://schemas.openxmlformats.org/officeDocument/2006/relationships/image" Target="../media/image2403.png"/><Relationship Id="rId10" Type="http://schemas.openxmlformats.org/officeDocument/2006/relationships/customXml" Target="../ink/ink2844.xml"/><Relationship Id="rId31" Type="http://schemas.openxmlformats.org/officeDocument/2006/relationships/image" Target="../media/image2355.png"/><Relationship Id="rId52" Type="http://schemas.openxmlformats.org/officeDocument/2006/relationships/customXml" Target="../ink/ink2865.xml"/><Relationship Id="rId73" Type="http://schemas.openxmlformats.org/officeDocument/2006/relationships/image" Target="../media/image2376.png"/><Relationship Id="rId78" Type="http://schemas.openxmlformats.org/officeDocument/2006/relationships/customXml" Target="../ink/ink2878.xml"/><Relationship Id="rId94" Type="http://schemas.openxmlformats.org/officeDocument/2006/relationships/customXml" Target="../ink/ink2886.xml"/><Relationship Id="rId99" Type="http://schemas.openxmlformats.org/officeDocument/2006/relationships/image" Target="../media/image2389.png"/><Relationship Id="rId101" Type="http://schemas.openxmlformats.org/officeDocument/2006/relationships/image" Target="../media/image2390.png"/><Relationship Id="rId122" Type="http://schemas.openxmlformats.org/officeDocument/2006/relationships/customXml" Target="../ink/ink2900.xml"/><Relationship Id="rId143" Type="http://schemas.openxmlformats.org/officeDocument/2006/relationships/image" Target="../media/image2411.png"/><Relationship Id="rId148" Type="http://schemas.openxmlformats.org/officeDocument/2006/relationships/customXml" Target="../ink/ink2913.xml"/><Relationship Id="rId164" Type="http://schemas.openxmlformats.org/officeDocument/2006/relationships/customXml" Target="../ink/ink2921.xml"/><Relationship Id="rId169" Type="http://schemas.openxmlformats.org/officeDocument/2006/relationships/image" Target="../media/image2424.png"/><Relationship Id="rId185" Type="http://schemas.openxmlformats.org/officeDocument/2006/relationships/image" Target="../media/image24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980.png"/><Relationship Id="rId18" Type="http://schemas.openxmlformats.org/officeDocument/2006/relationships/customXml" Target="../ink/ink2940.xml"/><Relationship Id="rId26" Type="http://schemas.openxmlformats.org/officeDocument/2006/relationships/customXml" Target="../ink/ink2944.xml"/><Relationship Id="rId39" Type="http://schemas.openxmlformats.org/officeDocument/2006/relationships/image" Target="../media/image18110.png"/><Relationship Id="rId21" Type="http://schemas.openxmlformats.org/officeDocument/2006/relationships/image" Target="../media/image18020.png"/><Relationship Id="rId34" Type="http://schemas.openxmlformats.org/officeDocument/2006/relationships/customXml" Target="../ink/ink2948.xml"/><Relationship Id="rId42" Type="http://schemas.openxmlformats.org/officeDocument/2006/relationships/customXml" Target="../ink/ink2952.xml"/><Relationship Id="rId47" Type="http://schemas.openxmlformats.org/officeDocument/2006/relationships/image" Target="../media/image18150.png"/><Relationship Id="rId50" Type="http://schemas.openxmlformats.org/officeDocument/2006/relationships/customXml" Target="../ink/ink2956.xml"/><Relationship Id="rId55" Type="http://schemas.openxmlformats.org/officeDocument/2006/relationships/image" Target="../media/image18190.png"/><Relationship Id="rId7" Type="http://schemas.openxmlformats.org/officeDocument/2006/relationships/image" Target="../media/image17950.png"/><Relationship Id="rId12" Type="http://schemas.openxmlformats.org/officeDocument/2006/relationships/customXml" Target="../ink/ink2937.xml"/><Relationship Id="rId17" Type="http://schemas.openxmlformats.org/officeDocument/2006/relationships/image" Target="../media/image18000.png"/><Relationship Id="rId25" Type="http://schemas.openxmlformats.org/officeDocument/2006/relationships/image" Target="../media/image18040.png"/><Relationship Id="rId33" Type="http://schemas.openxmlformats.org/officeDocument/2006/relationships/image" Target="../media/image18080.png"/><Relationship Id="rId38" Type="http://schemas.openxmlformats.org/officeDocument/2006/relationships/customXml" Target="../ink/ink2950.xml"/><Relationship Id="rId46" Type="http://schemas.openxmlformats.org/officeDocument/2006/relationships/customXml" Target="../ink/ink2954.xml"/><Relationship Id="rId2" Type="http://schemas.openxmlformats.org/officeDocument/2006/relationships/customXml" Target="../ink/ink2932.xml"/><Relationship Id="rId16" Type="http://schemas.openxmlformats.org/officeDocument/2006/relationships/customXml" Target="../ink/ink2939.xml"/><Relationship Id="rId20" Type="http://schemas.openxmlformats.org/officeDocument/2006/relationships/customXml" Target="../ink/ink2941.xml"/><Relationship Id="rId29" Type="http://schemas.openxmlformats.org/officeDocument/2006/relationships/image" Target="../media/image18060.png"/><Relationship Id="rId41" Type="http://schemas.openxmlformats.org/officeDocument/2006/relationships/image" Target="../media/image18120.png"/><Relationship Id="rId54" Type="http://schemas.openxmlformats.org/officeDocument/2006/relationships/customXml" Target="../ink/ink29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34.xml"/><Relationship Id="rId11" Type="http://schemas.openxmlformats.org/officeDocument/2006/relationships/image" Target="../media/image17970.png"/><Relationship Id="rId24" Type="http://schemas.openxmlformats.org/officeDocument/2006/relationships/customXml" Target="../ink/ink2943.xml"/><Relationship Id="rId32" Type="http://schemas.openxmlformats.org/officeDocument/2006/relationships/customXml" Target="../ink/ink2947.xml"/><Relationship Id="rId37" Type="http://schemas.openxmlformats.org/officeDocument/2006/relationships/image" Target="../media/image18100.png"/><Relationship Id="rId40" Type="http://schemas.openxmlformats.org/officeDocument/2006/relationships/customXml" Target="../ink/ink2951.xml"/><Relationship Id="rId45" Type="http://schemas.openxmlformats.org/officeDocument/2006/relationships/image" Target="../media/image18140.png"/><Relationship Id="rId53" Type="http://schemas.openxmlformats.org/officeDocument/2006/relationships/image" Target="../media/image18180.png"/><Relationship Id="rId5" Type="http://schemas.openxmlformats.org/officeDocument/2006/relationships/image" Target="../media/image17180.png"/><Relationship Id="rId15" Type="http://schemas.openxmlformats.org/officeDocument/2006/relationships/image" Target="../media/image17990.png"/><Relationship Id="rId23" Type="http://schemas.openxmlformats.org/officeDocument/2006/relationships/image" Target="../media/image18030.png"/><Relationship Id="rId28" Type="http://schemas.openxmlformats.org/officeDocument/2006/relationships/customXml" Target="../ink/ink2945.xml"/><Relationship Id="rId36" Type="http://schemas.openxmlformats.org/officeDocument/2006/relationships/customXml" Target="../ink/ink2949.xml"/><Relationship Id="rId49" Type="http://schemas.openxmlformats.org/officeDocument/2006/relationships/image" Target="../media/image18160.png"/><Relationship Id="rId10" Type="http://schemas.openxmlformats.org/officeDocument/2006/relationships/customXml" Target="../ink/ink2936.xml"/><Relationship Id="rId19" Type="http://schemas.openxmlformats.org/officeDocument/2006/relationships/image" Target="../media/image18010.png"/><Relationship Id="rId31" Type="http://schemas.openxmlformats.org/officeDocument/2006/relationships/image" Target="../media/image18070.png"/><Relationship Id="rId44" Type="http://schemas.openxmlformats.org/officeDocument/2006/relationships/customXml" Target="../ink/ink2953.xml"/><Relationship Id="rId52" Type="http://schemas.openxmlformats.org/officeDocument/2006/relationships/customXml" Target="../ink/ink2957.xml"/><Relationship Id="rId4" Type="http://schemas.openxmlformats.org/officeDocument/2006/relationships/customXml" Target="../ink/ink2933.xml"/><Relationship Id="rId9" Type="http://schemas.openxmlformats.org/officeDocument/2006/relationships/image" Target="../media/image17960.png"/><Relationship Id="rId14" Type="http://schemas.openxmlformats.org/officeDocument/2006/relationships/customXml" Target="../ink/ink2938.xml"/><Relationship Id="rId22" Type="http://schemas.openxmlformats.org/officeDocument/2006/relationships/customXml" Target="../ink/ink2942.xml"/><Relationship Id="rId27" Type="http://schemas.openxmlformats.org/officeDocument/2006/relationships/image" Target="../media/image18050.png"/><Relationship Id="rId30" Type="http://schemas.openxmlformats.org/officeDocument/2006/relationships/customXml" Target="../ink/ink2946.xml"/><Relationship Id="rId35" Type="http://schemas.openxmlformats.org/officeDocument/2006/relationships/image" Target="../media/image18090.png"/><Relationship Id="rId43" Type="http://schemas.openxmlformats.org/officeDocument/2006/relationships/image" Target="../media/image18130.png"/><Relationship Id="rId48" Type="http://schemas.openxmlformats.org/officeDocument/2006/relationships/customXml" Target="../ink/ink2955.xml"/><Relationship Id="rId8" Type="http://schemas.openxmlformats.org/officeDocument/2006/relationships/customXml" Target="../ink/ink2935.xml"/><Relationship Id="rId51" Type="http://schemas.openxmlformats.org/officeDocument/2006/relationships/image" Target="../media/image18170.png"/><Relationship Id="rId3" Type="http://schemas.openxmlformats.org/officeDocument/2006/relationships/image" Target="../media/image171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320.png"/><Relationship Id="rId117" Type="http://schemas.openxmlformats.org/officeDocument/2006/relationships/customXml" Target="../ink/ink3016.xml"/><Relationship Id="rId21" Type="http://schemas.openxmlformats.org/officeDocument/2006/relationships/customXml" Target="../ink/ink2968.xml"/><Relationship Id="rId42" Type="http://schemas.openxmlformats.org/officeDocument/2006/relationships/image" Target="../media/image18400.png"/><Relationship Id="rId47" Type="http://schemas.openxmlformats.org/officeDocument/2006/relationships/customXml" Target="../ink/ink2981.xml"/><Relationship Id="rId63" Type="http://schemas.openxmlformats.org/officeDocument/2006/relationships/customXml" Target="../ink/ink2989.xml"/><Relationship Id="rId68" Type="http://schemas.openxmlformats.org/officeDocument/2006/relationships/image" Target="../media/image18530.png"/><Relationship Id="rId84" Type="http://schemas.openxmlformats.org/officeDocument/2006/relationships/image" Target="../media/image18610.png"/><Relationship Id="rId89" Type="http://schemas.openxmlformats.org/officeDocument/2006/relationships/customXml" Target="../ink/ink3002.xml"/><Relationship Id="rId112" Type="http://schemas.openxmlformats.org/officeDocument/2006/relationships/image" Target="../media/image18750.png"/><Relationship Id="rId133" Type="http://schemas.openxmlformats.org/officeDocument/2006/relationships/customXml" Target="../ink/ink3024.xml"/><Relationship Id="rId138" Type="http://schemas.openxmlformats.org/officeDocument/2006/relationships/image" Target="../media/image18880.png"/><Relationship Id="rId154" Type="http://schemas.openxmlformats.org/officeDocument/2006/relationships/image" Target="../media/image18960.png"/><Relationship Id="rId159" Type="http://schemas.openxmlformats.org/officeDocument/2006/relationships/customXml" Target="../ink/ink3037.xml"/><Relationship Id="rId175" Type="http://schemas.openxmlformats.org/officeDocument/2006/relationships/customXml" Target="../ink/ink3045.xml"/><Relationship Id="rId170" Type="http://schemas.openxmlformats.org/officeDocument/2006/relationships/image" Target="../media/image19040.png"/><Relationship Id="rId16" Type="http://schemas.openxmlformats.org/officeDocument/2006/relationships/image" Target="../media/image18270.png"/><Relationship Id="rId107" Type="http://schemas.openxmlformats.org/officeDocument/2006/relationships/customXml" Target="../ink/ink3011.xml"/><Relationship Id="rId11" Type="http://schemas.openxmlformats.org/officeDocument/2006/relationships/customXml" Target="../ink/ink2963.xml"/><Relationship Id="rId32" Type="http://schemas.openxmlformats.org/officeDocument/2006/relationships/image" Target="../media/image18350.png"/><Relationship Id="rId37" Type="http://schemas.openxmlformats.org/officeDocument/2006/relationships/customXml" Target="../ink/ink2976.xml"/><Relationship Id="rId53" Type="http://schemas.openxmlformats.org/officeDocument/2006/relationships/customXml" Target="../ink/ink2984.xml"/><Relationship Id="rId58" Type="http://schemas.openxmlformats.org/officeDocument/2006/relationships/image" Target="../media/image18480.png"/><Relationship Id="rId74" Type="http://schemas.openxmlformats.org/officeDocument/2006/relationships/image" Target="../media/image18560.png"/><Relationship Id="rId79" Type="http://schemas.openxmlformats.org/officeDocument/2006/relationships/customXml" Target="../ink/ink2997.xml"/><Relationship Id="rId102" Type="http://schemas.openxmlformats.org/officeDocument/2006/relationships/image" Target="../media/image18700.png"/><Relationship Id="rId123" Type="http://schemas.openxmlformats.org/officeDocument/2006/relationships/customXml" Target="../ink/ink3019.xml"/><Relationship Id="rId128" Type="http://schemas.openxmlformats.org/officeDocument/2006/relationships/image" Target="../media/image18830.png"/><Relationship Id="rId144" Type="http://schemas.openxmlformats.org/officeDocument/2006/relationships/image" Target="../media/image18910.png"/><Relationship Id="rId149" Type="http://schemas.openxmlformats.org/officeDocument/2006/relationships/customXml" Target="../ink/ink3032.xml"/><Relationship Id="rId5" Type="http://schemas.openxmlformats.org/officeDocument/2006/relationships/customXml" Target="../ink/ink2960.xml"/><Relationship Id="rId90" Type="http://schemas.openxmlformats.org/officeDocument/2006/relationships/image" Target="../media/image18640.png"/><Relationship Id="rId95" Type="http://schemas.openxmlformats.org/officeDocument/2006/relationships/customXml" Target="../ink/ink3005.xml"/><Relationship Id="rId160" Type="http://schemas.openxmlformats.org/officeDocument/2006/relationships/image" Target="../media/image18990.png"/><Relationship Id="rId165" Type="http://schemas.openxmlformats.org/officeDocument/2006/relationships/customXml" Target="../ink/ink3040.xml"/><Relationship Id="rId22" Type="http://schemas.openxmlformats.org/officeDocument/2006/relationships/image" Target="../media/image18300.png"/><Relationship Id="rId27" Type="http://schemas.openxmlformats.org/officeDocument/2006/relationships/customXml" Target="../ink/ink2971.xml"/><Relationship Id="rId43" Type="http://schemas.openxmlformats.org/officeDocument/2006/relationships/customXml" Target="../ink/ink2979.xml"/><Relationship Id="rId48" Type="http://schemas.openxmlformats.org/officeDocument/2006/relationships/image" Target="../media/image18430.png"/><Relationship Id="rId64" Type="http://schemas.openxmlformats.org/officeDocument/2006/relationships/image" Target="../media/image18510.png"/><Relationship Id="rId69" Type="http://schemas.openxmlformats.org/officeDocument/2006/relationships/customXml" Target="../ink/ink2992.xml"/><Relationship Id="rId113" Type="http://schemas.openxmlformats.org/officeDocument/2006/relationships/customXml" Target="../ink/ink3014.xml"/><Relationship Id="rId118" Type="http://schemas.openxmlformats.org/officeDocument/2006/relationships/image" Target="../media/image18780.png"/><Relationship Id="rId134" Type="http://schemas.openxmlformats.org/officeDocument/2006/relationships/image" Target="../media/image18860.png"/><Relationship Id="rId139" Type="http://schemas.openxmlformats.org/officeDocument/2006/relationships/customXml" Target="../ink/ink3027.xml"/><Relationship Id="rId80" Type="http://schemas.openxmlformats.org/officeDocument/2006/relationships/image" Target="../media/image18590.png"/><Relationship Id="rId85" Type="http://schemas.openxmlformats.org/officeDocument/2006/relationships/customXml" Target="../ink/ink3000.xml"/><Relationship Id="rId150" Type="http://schemas.openxmlformats.org/officeDocument/2006/relationships/image" Target="../media/image18940.png"/><Relationship Id="rId155" Type="http://schemas.openxmlformats.org/officeDocument/2006/relationships/customXml" Target="../ink/ink3035.xml"/><Relationship Id="rId171" Type="http://schemas.openxmlformats.org/officeDocument/2006/relationships/customXml" Target="../ink/ink3043.xml"/><Relationship Id="rId176" Type="http://schemas.openxmlformats.org/officeDocument/2006/relationships/image" Target="../media/image19070.png"/><Relationship Id="rId12" Type="http://schemas.openxmlformats.org/officeDocument/2006/relationships/image" Target="../media/image18250.png"/><Relationship Id="rId17" Type="http://schemas.openxmlformats.org/officeDocument/2006/relationships/customXml" Target="../ink/ink2966.xml"/><Relationship Id="rId33" Type="http://schemas.openxmlformats.org/officeDocument/2006/relationships/customXml" Target="../ink/ink2974.xml"/><Relationship Id="rId38" Type="http://schemas.openxmlformats.org/officeDocument/2006/relationships/image" Target="../media/image18380.png"/><Relationship Id="rId59" Type="http://schemas.openxmlformats.org/officeDocument/2006/relationships/customXml" Target="../ink/ink2987.xml"/><Relationship Id="rId103" Type="http://schemas.openxmlformats.org/officeDocument/2006/relationships/customXml" Target="../ink/ink3009.xml"/><Relationship Id="rId108" Type="http://schemas.openxmlformats.org/officeDocument/2006/relationships/image" Target="../media/image18730.png"/><Relationship Id="rId124" Type="http://schemas.openxmlformats.org/officeDocument/2006/relationships/image" Target="../media/image18810.png"/><Relationship Id="rId129" Type="http://schemas.openxmlformats.org/officeDocument/2006/relationships/customXml" Target="../ink/ink3022.xml"/><Relationship Id="rId54" Type="http://schemas.openxmlformats.org/officeDocument/2006/relationships/image" Target="../media/image18460.png"/><Relationship Id="rId70" Type="http://schemas.openxmlformats.org/officeDocument/2006/relationships/image" Target="../media/image18540.png"/><Relationship Id="rId75" Type="http://schemas.openxmlformats.org/officeDocument/2006/relationships/customXml" Target="../ink/ink2995.xml"/><Relationship Id="rId91" Type="http://schemas.openxmlformats.org/officeDocument/2006/relationships/customXml" Target="../ink/ink3003.xml"/><Relationship Id="rId96" Type="http://schemas.openxmlformats.org/officeDocument/2006/relationships/image" Target="../media/image18670.png"/><Relationship Id="rId140" Type="http://schemas.openxmlformats.org/officeDocument/2006/relationships/image" Target="../media/image18890.png"/><Relationship Id="rId145" Type="http://schemas.openxmlformats.org/officeDocument/2006/relationships/customXml" Target="../ink/ink3030.xml"/><Relationship Id="rId161" Type="http://schemas.openxmlformats.org/officeDocument/2006/relationships/customXml" Target="../ink/ink3038.xml"/><Relationship Id="rId166" Type="http://schemas.openxmlformats.org/officeDocument/2006/relationships/image" Target="../media/image19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20.png"/><Relationship Id="rId23" Type="http://schemas.openxmlformats.org/officeDocument/2006/relationships/customXml" Target="../ink/ink2969.xml"/><Relationship Id="rId28" Type="http://schemas.openxmlformats.org/officeDocument/2006/relationships/image" Target="../media/image18330.png"/><Relationship Id="rId49" Type="http://schemas.openxmlformats.org/officeDocument/2006/relationships/customXml" Target="../ink/ink2982.xml"/><Relationship Id="rId114" Type="http://schemas.openxmlformats.org/officeDocument/2006/relationships/image" Target="../media/image18760.png"/><Relationship Id="rId119" Type="http://schemas.openxmlformats.org/officeDocument/2006/relationships/customXml" Target="../ink/ink3017.xml"/><Relationship Id="rId10" Type="http://schemas.openxmlformats.org/officeDocument/2006/relationships/image" Target="../media/image18240.png"/><Relationship Id="rId31" Type="http://schemas.openxmlformats.org/officeDocument/2006/relationships/customXml" Target="../ink/ink2973.xml"/><Relationship Id="rId44" Type="http://schemas.openxmlformats.org/officeDocument/2006/relationships/image" Target="../media/image18410.png"/><Relationship Id="rId52" Type="http://schemas.openxmlformats.org/officeDocument/2006/relationships/image" Target="../media/image18450.png"/><Relationship Id="rId60" Type="http://schemas.openxmlformats.org/officeDocument/2006/relationships/image" Target="../media/image18490.png"/><Relationship Id="rId65" Type="http://schemas.openxmlformats.org/officeDocument/2006/relationships/customXml" Target="../ink/ink2990.xml"/><Relationship Id="rId73" Type="http://schemas.openxmlformats.org/officeDocument/2006/relationships/customXml" Target="../ink/ink2994.xml"/><Relationship Id="rId78" Type="http://schemas.openxmlformats.org/officeDocument/2006/relationships/image" Target="../media/image18580.png"/><Relationship Id="rId81" Type="http://schemas.openxmlformats.org/officeDocument/2006/relationships/customXml" Target="../ink/ink2998.xml"/><Relationship Id="rId86" Type="http://schemas.openxmlformats.org/officeDocument/2006/relationships/image" Target="../media/image18620.png"/><Relationship Id="rId94" Type="http://schemas.openxmlformats.org/officeDocument/2006/relationships/image" Target="../media/image18660.png"/><Relationship Id="rId99" Type="http://schemas.openxmlformats.org/officeDocument/2006/relationships/customXml" Target="../ink/ink3007.xml"/><Relationship Id="rId101" Type="http://schemas.openxmlformats.org/officeDocument/2006/relationships/customXml" Target="../ink/ink3008.xml"/><Relationship Id="rId122" Type="http://schemas.openxmlformats.org/officeDocument/2006/relationships/image" Target="../media/image18800.png"/><Relationship Id="rId130" Type="http://schemas.openxmlformats.org/officeDocument/2006/relationships/image" Target="../media/image18840.png"/><Relationship Id="rId135" Type="http://schemas.openxmlformats.org/officeDocument/2006/relationships/customXml" Target="../ink/ink3025.xml"/><Relationship Id="rId143" Type="http://schemas.openxmlformats.org/officeDocument/2006/relationships/customXml" Target="../ink/ink3029.xml"/><Relationship Id="rId148" Type="http://schemas.openxmlformats.org/officeDocument/2006/relationships/image" Target="../media/image18930.png"/><Relationship Id="rId151" Type="http://schemas.openxmlformats.org/officeDocument/2006/relationships/customXml" Target="../ink/ink3033.xml"/><Relationship Id="rId156" Type="http://schemas.openxmlformats.org/officeDocument/2006/relationships/image" Target="../media/image18970.png"/><Relationship Id="rId164" Type="http://schemas.openxmlformats.org/officeDocument/2006/relationships/image" Target="../media/image19010.png"/><Relationship Id="rId169" Type="http://schemas.openxmlformats.org/officeDocument/2006/relationships/customXml" Target="../ink/ink3042.xml"/><Relationship Id="rId4" Type="http://schemas.openxmlformats.org/officeDocument/2006/relationships/image" Target="../media/image18210.png"/><Relationship Id="rId9" Type="http://schemas.openxmlformats.org/officeDocument/2006/relationships/customXml" Target="../ink/ink2962.xml"/><Relationship Id="rId172" Type="http://schemas.openxmlformats.org/officeDocument/2006/relationships/image" Target="../media/image19050.png"/><Relationship Id="rId13" Type="http://schemas.openxmlformats.org/officeDocument/2006/relationships/customXml" Target="../ink/ink2964.xml"/><Relationship Id="rId18" Type="http://schemas.openxmlformats.org/officeDocument/2006/relationships/image" Target="../media/image18280.png"/><Relationship Id="rId39" Type="http://schemas.openxmlformats.org/officeDocument/2006/relationships/customXml" Target="../ink/ink2977.xml"/><Relationship Id="rId109" Type="http://schemas.openxmlformats.org/officeDocument/2006/relationships/customXml" Target="../ink/ink3012.xml"/><Relationship Id="rId34" Type="http://schemas.openxmlformats.org/officeDocument/2006/relationships/image" Target="../media/image18360.png"/><Relationship Id="rId50" Type="http://schemas.openxmlformats.org/officeDocument/2006/relationships/image" Target="../media/image18440.png"/><Relationship Id="rId55" Type="http://schemas.openxmlformats.org/officeDocument/2006/relationships/customXml" Target="../ink/ink2985.xml"/><Relationship Id="rId76" Type="http://schemas.openxmlformats.org/officeDocument/2006/relationships/image" Target="../media/image18570.png"/><Relationship Id="rId97" Type="http://schemas.openxmlformats.org/officeDocument/2006/relationships/customXml" Target="../ink/ink3006.xml"/><Relationship Id="rId104" Type="http://schemas.openxmlformats.org/officeDocument/2006/relationships/image" Target="../media/image18710.png"/><Relationship Id="rId120" Type="http://schemas.openxmlformats.org/officeDocument/2006/relationships/image" Target="../media/image18790.png"/><Relationship Id="rId125" Type="http://schemas.openxmlformats.org/officeDocument/2006/relationships/customXml" Target="../ink/ink3020.xml"/><Relationship Id="rId141" Type="http://schemas.openxmlformats.org/officeDocument/2006/relationships/customXml" Target="../ink/ink3028.xml"/><Relationship Id="rId146" Type="http://schemas.openxmlformats.org/officeDocument/2006/relationships/image" Target="../media/image18920.png"/><Relationship Id="rId167" Type="http://schemas.openxmlformats.org/officeDocument/2006/relationships/customXml" Target="../ink/ink3041.xml"/><Relationship Id="rId7" Type="http://schemas.openxmlformats.org/officeDocument/2006/relationships/customXml" Target="../ink/ink2961.xml"/><Relationship Id="rId71" Type="http://schemas.openxmlformats.org/officeDocument/2006/relationships/customXml" Target="../ink/ink2993.xml"/><Relationship Id="rId92" Type="http://schemas.openxmlformats.org/officeDocument/2006/relationships/image" Target="../media/image18650.png"/><Relationship Id="rId162" Type="http://schemas.openxmlformats.org/officeDocument/2006/relationships/image" Target="../media/image19000.png"/><Relationship Id="rId2" Type="http://schemas.openxmlformats.org/officeDocument/2006/relationships/image" Target="../media/image7.jpeg"/><Relationship Id="rId29" Type="http://schemas.openxmlformats.org/officeDocument/2006/relationships/customXml" Target="../ink/ink2972.xml"/><Relationship Id="rId24" Type="http://schemas.openxmlformats.org/officeDocument/2006/relationships/image" Target="../media/image18310.png"/><Relationship Id="rId40" Type="http://schemas.openxmlformats.org/officeDocument/2006/relationships/image" Target="../media/image18390.png"/><Relationship Id="rId45" Type="http://schemas.openxmlformats.org/officeDocument/2006/relationships/customXml" Target="../ink/ink2980.xml"/><Relationship Id="rId66" Type="http://schemas.openxmlformats.org/officeDocument/2006/relationships/image" Target="../media/image18520.png"/><Relationship Id="rId87" Type="http://schemas.openxmlformats.org/officeDocument/2006/relationships/customXml" Target="../ink/ink3001.xml"/><Relationship Id="rId110" Type="http://schemas.openxmlformats.org/officeDocument/2006/relationships/image" Target="../media/image18740.png"/><Relationship Id="rId115" Type="http://schemas.openxmlformats.org/officeDocument/2006/relationships/customXml" Target="../ink/ink3015.xml"/><Relationship Id="rId131" Type="http://schemas.openxmlformats.org/officeDocument/2006/relationships/customXml" Target="../ink/ink3023.xml"/><Relationship Id="rId136" Type="http://schemas.openxmlformats.org/officeDocument/2006/relationships/image" Target="../media/image18870.png"/><Relationship Id="rId157" Type="http://schemas.openxmlformats.org/officeDocument/2006/relationships/customXml" Target="../ink/ink3036.xml"/><Relationship Id="rId61" Type="http://schemas.openxmlformats.org/officeDocument/2006/relationships/customXml" Target="../ink/ink2988.xml"/><Relationship Id="rId82" Type="http://schemas.openxmlformats.org/officeDocument/2006/relationships/image" Target="../media/image18600.png"/><Relationship Id="rId152" Type="http://schemas.openxmlformats.org/officeDocument/2006/relationships/image" Target="../media/image18950.png"/><Relationship Id="rId173" Type="http://schemas.openxmlformats.org/officeDocument/2006/relationships/customXml" Target="../ink/ink3044.xml"/><Relationship Id="rId19" Type="http://schemas.openxmlformats.org/officeDocument/2006/relationships/customXml" Target="../ink/ink2967.xml"/><Relationship Id="rId14" Type="http://schemas.openxmlformats.org/officeDocument/2006/relationships/image" Target="../media/image18260.png"/><Relationship Id="rId30" Type="http://schemas.openxmlformats.org/officeDocument/2006/relationships/image" Target="../media/image18340.png"/><Relationship Id="rId35" Type="http://schemas.openxmlformats.org/officeDocument/2006/relationships/customXml" Target="../ink/ink2975.xml"/><Relationship Id="rId56" Type="http://schemas.openxmlformats.org/officeDocument/2006/relationships/image" Target="../media/image18470.png"/><Relationship Id="rId77" Type="http://schemas.openxmlformats.org/officeDocument/2006/relationships/customXml" Target="../ink/ink2996.xml"/><Relationship Id="rId100" Type="http://schemas.openxmlformats.org/officeDocument/2006/relationships/image" Target="../media/image18690.png"/><Relationship Id="rId105" Type="http://schemas.openxmlformats.org/officeDocument/2006/relationships/customXml" Target="../ink/ink3010.xml"/><Relationship Id="rId126" Type="http://schemas.openxmlformats.org/officeDocument/2006/relationships/image" Target="../media/image18820.png"/><Relationship Id="rId147" Type="http://schemas.openxmlformats.org/officeDocument/2006/relationships/customXml" Target="../ink/ink3031.xml"/><Relationship Id="rId168" Type="http://schemas.openxmlformats.org/officeDocument/2006/relationships/image" Target="../media/image19030.png"/><Relationship Id="rId8" Type="http://schemas.openxmlformats.org/officeDocument/2006/relationships/image" Target="../media/image18230.png"/><Relationship Id="rId51" Type="http://schemas.openxmlformats.org/officeDocument/2006/relationships/customXml" Target="../ink/ink2983.xml"/><Relationship Id="rId72" Type="http://schemas.openxmlformats.org/officeDocument/2006/relationships/image" Target="../media/image18550.png"/><Relationship Id="rId93" Type="http://schemas.openxmlformats.org/officeDocument/2006/relationships/customXml" Target="../ink/ink3004.xml"/><Relationship Id="rId98" Type="http://schemas.openxmlformats.org/officeDocument/2006/relationships/image" Target="../media/image18680.png"/><Relationship Id="rId121" Type="http://schemas.openxmlformats.org/officeDocument/2006/relationships/customXml" Target="../ink/ink3018.xml"/><Relationship Id="rId142" Type="http://schemas.openxmlformats.org/officeDocument/2006/relationships/image" Target="../media/image18900.png"/><Relationship Id="rId163" Type="http://schemas.openxmlformats.org/officeDocument/2006/relationships/customXml" Target="../ink/ink3039.xml"/><Relationship Id="rId3" Type="http://schemas.openxmlformats.org/officeDocument/2006/relationships/customXml" Target="../ink/ink2959.xml"/><Relationship Id="rId25" Type="http://schemas.openxmlformats.org/officeDocument/2006/relationships/customXml" Target="../ink/ink2970.xml"/><Relationship Id="rId46" Type="http://schemas.openxmlformats.org/officeDocument/2006/relationships/image" Target="../media/image18420.png"/><Relationship Id="rId67" Type="http://schemas.openxmlformats.org/officeDocument/2006/relationships/customXml" Target="../ink/ink2991.xml"/><Relationship Id="rId116" Type="http://schemas.openxmlformats.org/officeDocument/2006/relationships/image" Target="../media/image18770.png"/><Relationship Id="rId137" Type="http://schemas.openxmlformats.org/officeDocument/2006/relationships/customXml" Target="../ink/ink3026.xml"/><Relationship Id="rId158" Type="http://schemas.openxmlformats.org/officeDocument/2006/relationships/image" Target="../media/image18980.png"/><Relationship Id="rId20" Type="http://schemas.openxmlformats.org/officeDocument/2006/relationships/image" Target="../media/image18290.png"/><Relationship Id="rId41" Type="http://schemas.openxmlformats.org/officeDocument/2006/relationships/customXml" Target="../ink/ink2978.xml"/><Relationship Id="rId62" Type="http://schemas.openxmlformats.org/officeDocument/2006/relationships/image" Target="../media/image18500.png"/><Relationship Id="rId83" Type="http://schemas.openxmlformats.org/officeDocument/2006/relationships/customXml" Target="../ink/ink2999.xml"/><Relationship Id="rId88" Type="http://schemas.openxmlformats.org/officeDocument/2006/relationships/image" Target="../media/image18630.png"/><Relationship Id="rId111" Type="http://schemas.openxmlformats.org/officeDocument/2006/relationships/customXml" Target="../ink/ink3013.xml"/><Relationship Id="rId132" Type="http://schemas.openxmlformats.org/officeDocument/2006/relationships/image" Target="../media/image18850.png"/><Relationship Id="rId153" Type="http://schemas.openxmlformats.org/officeDocument/2006/relationships/customXml" Target="../ink/ink3034.xml"/><Relationship Id="rId174" Type="http://schemas.openxmlformats.org/officeDocument/2006/relationships/image" Target="../media/image19060.png"/><Relationship Id="rId15" Type="http://schemas.openxmlformats.org/officeDocument/2006/relationships/customXml" Target="../ink/ink2965.xml"/><Relationship Id="rId36" Type="http://schemas.openxmlformats.org/officeDocument/2006/relationships/image" Target="../media/image18370.png"/><Relationship Id="rId57" Type="http://schemas.openxmlformats.org/officeDocument/2006/relationships/customXml" Target="../ink/ink2986.xml"/><Relationship Id="rId106" Type="http://schemas.openxmlformats.org/officeDocument/2006/relationships/image" Target="../media/image18720.png"/><Relationship Id="rId127" Type="http://schemas.openxmlformats.org/officeDocument/2006/relationships/customXml" Target="../ink/ink302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671" Type="http://schemas.openxmlformats.org/officeDocument/2006/relationships/customXml" Target="../ink/ink337.xml"/><Relationship Id="rId769" Type="http://schemas.openxmlformats.org/officeDocument/2006/relationships/image" Target="../media/image384.png"/><Relationship Id="rId976" Type="http://schemas.openxmlformats.org/officeDocument/2006/relationships/customXml" Target="../ink/ink490.xml"/><Relationship Id="rId1399" Type="http://schemas.openxmlformats.org/officeDocument/2006/relationships/image" Target="../media/image699.png"/><Relationship Id="rId1522" Type="http://schemas.openxmlformats.org/officeDocument/2006/relationships/customXml" Target="../ink/ink763.xml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image" Target="../media/image266.png"/><Relationship Id="rId629" Type="http://schemas.openxmlformats.org/officeDocument/2006/relationships/customXml" Target="../ink/ink316.xml"/><Relationship Id="rId1161" Type="http://schemas.openxmlformats.org/officeDocument/2006/relationships/image" Target="../media/image580.png"/><Relationship Id="rId1259" Type="http://schemas.openxmlformats.org/officeDocument/2006/relationships/image" Target="../media/image629.png"/><Relationship Id="rId1466" Type="http://schemas.openxmlformats.org/officeDocument/2006/relationships/customXml" Target="../ink/ink735.xml"/><Relationship Id="rId170" Type="http://schemas.openxmlformats.org/officeDocument/2006/relationships/customXml" Target="../ink/ink85.xml"/><Relationship Id="rId836" Type="http://schemas.openxmlformats.org/officeDocument/2006/relationships/customXml" Target="../ink/ink420.xml"/><Relationship Id="rId1021" Type="http://schemas.openxmlformats.org/officeDocument/2006/relationships/image" Target="../media/image510.png"/><Relationship Id="rId1119" Type="http://schemas.openxmlformats.org/officeDocument/2006/relationships/image" Target="../media/image559.png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682" Type="http://schemas.openxmlformats.org/officeDocument/2006/relationships/image" Target="../media/image341.png"/><Relationship Id="rId903" Type="http://schemas.openxmlformats.org/officeDocument/2006/relationships/image" Target="../media/image451.png"/><Relationship Id="rId1326" Type="http://schemas.openxmlformats.org/officeDocument/2006/relationships/customXml" Target="../ink/ink665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customXml" Target="../ink/ink272.xml"/><Relationship Id="rId987" Type="http://schemas.openxmlformats.org/officeDocument/2006/relationships/image" Target="../media/image493.png"/><Relationship Id="rId1172" Type="http://schemas.openxmlformats.org/officeDocument/2006/relationships/customXml" Target="../ink/ink588.xml"/><Relationship Id="rId181" Type="http://schemas.openxmlformats.org/officeDocument/2006/relationships/image" Target="../media/image92.png"/><Relationship Id="rId402" Type="http://schemas.openxmlformats.org/officeDocument/2006/relationships/image" Target="../media/image202.png"/><Relationship Id="rId847" Type="http://schemas.openxmlformats.org/officeDocument/2006/relationships/image" Target="../media/image423.png"/><Relationship Id="rId1032" Type="http://schemas.openxmlformats.org/officeDocument/2006/relationships/customXml" Target="../ink/ink518.xml"/><Relationship Id="rId1477" Type="http://schemas.openxmlformats.org/officeDocument/2006/relationships/image" Target="../media/image738.png"/><Relationship Id="rId279" Type="http://schemas.openxmlformats.org/officeDocument/2006/relationships/image" Target="../media/image141.png"/><Relationship Id="rId486" Type="http://schemas.openxmlformats.org/officeDocument/2006/relationships/customXml" Target="../ink/ink244.xml"/><Relationship Id="rId693" Type="http://schemas.openxmlformats.org/officeDocument/2006/relationships/customXml" Target="../ink/ink348.xml"/><Relationship Id="rId707" Type="http://schemas.openxmlformats.org/officeDocument/2006/relationships/customXml" Target="../ink/ink355.xml"/><Relationship Id="rId914" Type="http://schemas.openxmlformats.org/officeDocument/2006/relationships/customXml" Target="../ink/ink459.xml"/><Relationship Id="rId1337" Type="http://schemas.openxmlformats.org/officeDocument/2006/relationships/image" Target="../media/image668.png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image" Target="../media/image277.png"/><Relationship Id="rId760" Type="http://schemas.openxmlformats.org/officeDocument/2006/relationships/customXml" Target="../ink/ink382.xml"/><Relationship Id="rId998" Type="http://schemas.openxmlformats.org/officeDocument/2006/relationships/customXml" Target="../ink/ink501.xml"/><Relationship Id="rId1183" Type="http://schemas.openxmlformats.org/officeDocument/2006/relationships/image" Target="../media/image591.png"/><Relationship Id="rId1390" Type="http://schemas.openxmlformats.org/officeDocument/2006/relationships/customXml" Target="../ink/ink697.xml"/><Relationship Id="rId1404" Type="http://schemas.openxmlformats.org/officeDocument/2006/relationships/customXml" Target="../ink/ink704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customXml" Target="../ink/ink207.xml"/><Relationship Id="rId858" Type="http://schemas.openxmlformats.org/officeDocument/2006/relationships/customXml" Target="../ink/ink431.xml"/><Relationship Id="rId1043" Type="http://schemas.openxmlformats.org/officeDocument/2006/relationships/image" Target="../media/image521.png"/><Relationship Id="rId1488" Type="http://schemas.openxmlformats.org/officeDocument/2006/relationships/customXml" Target="../ink/ink746.xml"/><Relationship Id="rId497" Type="http://schemas.openxmlformats.org/officeDocument/2006/relationships/image" Target="../media/image249.png"/><Relationship Id="rId620" Type="http://schemas.openxmlformats.org/officeDocument/2006/relationships/image" Target="../media/image310.png"/><Relationship Id="rId718" Type="http://schemas.openxmlformats.org/officeDocument/2006/relationships/image" Target="../media/image359.png"/><Relationship Id="rId925" Type="http://schemas.openxmlformats.org/officeDocument/2006/relationships/image" Target="../media/image462.png"/><Relationship Id="rId1250" Type="http://schemas.openxmlformats.org/officeDocument/2006/relationships/customXml" Target="../ink/ink627.xml"/><Relationship Id="rId1348" Type="http://schemas.openxmlformats.org/officeDocument/2006/relationships/customXml" Target="../ink/ink676.xml"/><Relationship Id="rId357" Type="http://schemas.openxmlformats.org/officeDocument/2006/relationships/image" Target="../media/image180.png"/><Relationship Id="rId1110" Type="http://schemas.openxmlformats.org/officeDocument/2006/relationships/customXml" Target="../ink/ink557.xml"/><Relationship Id="rId1194" Type="http://schemas.openxmlformats.org/officeDocument/2006/relationships/customXml" Target="../ink/ink599.xml"/><Relationship Id="rId1208" Type="http://schemas.openxmlformats.org/officeDocument/2006/relationships/customXml" Target="../ink/ink606.xml"/><Relationship Id="rId1415" Type="http://schemas.openxmlformats.org/officeDocument/2006/relationships/image" Target="../media/image707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customXml" Target="../ink/ink283.xml"/><Relationship Id="rId771" Type="http://schemas.openxmlformats.org/officeDocument/2006/relationships/image" Target="../media/image385.png"/><Relationship Id="rId869" Type="http://schemas.openxmlformats.org/officeDocument/2006/relationships/image" Target="../media/image434.png"/><Relationship Id="rId1499" Type="http://schemas.openxmlformats.org/officeDocument/2006/relationships/image" Target="../media/image749.png"/><Relationship Id="rId424" Type="http://schemas.openxmlformats.org/officeDocument/2006/relationships/image" Target="../media/image213.png"/><Relationship Id="rId631" Type="http://schemas.openxmlformats.org/officeDocument/2006/relationships/customXml" Target="../ink/ink317.xml"/><Relationship Id="rId729" Type="http://schemas.openxmlformats.org/officeDocument/2006/relationships/customXml" Target="../ink/ink366.xml"/><Relationship Id="rId1054" Type="http://schemas.openxmlformats.org/officeDocument/2006/relationships/customXml" Target="../ink/ink529.xml"/><Relationship Id="rId1261" Type="http://schemas.openxmlformats.org/officeDocument/2006/relationships/image" Target="../media/image630.png"/><Relationship Id="rId1359" Type="http://schemas.openxmlformats.org/officeDocument/2006/relationships/image" Target="../media/image679.png"/><Relationship Id="rId270" Type="http://schemas.openxmlformats.org/officeDocument/2006/relationships/customXml" Target="../ink/ink135.xml"/><Relationship Id="rId936" Type="http://schemas.openxmlformats.org/officeDocument/2006/relationships/customXml" Target="../ink/ink470.xml"/><Relationship Id="rId1121" Type="http://schemas.openxmlformats.org/officeDocument/2006/relationships/image" Target="../media/image560.png"/><Relationship Id="rId1219" Type="http://schemas.openxmlformats.org/officeDocument/2006/relationships/image" Target="../media/image609.png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8.png"/><Relationship Id="rId782" Type="http://schemas.openxmlformats.org/officeDocument/2006/relationships/customXml" Target="../ink/ink393.xml"/><Relationship Id="rId1426" Type="http://schemas.openxmlformats.org/officeDocument/2006/relationships/customXml" Target="../ink/ink715.xml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642" Type="http://schemas.openxmlformats.org/officeDocument/2006/relationships/image" Target="../media/image321.png"/><Relationship Id="rId1065" Type="http://schemas.openxmlformats.org/officeDocument/2006/relationships/image" Target="../media/image532.png"/><Relationship Id="rId1272" Type="http://schemas.openxmlformats.org/officeDocument/2006/relationships/customXml" Target="../ink/ink638.xml"/><Relationship Id="rId281" Type="http://schemas.openxmlformats.org/officeDocument/2006/relationships/image" Target="../media/image142.png"/><Relationship Id="rId502" Type="http://schemas.openxmlformats.org/officeDocument/2006/relationships/customXml" Target="../ink/ink252.xml"/><Relationship Id="rId947" Type="http://schemas.openxmlformats.org/officeDocument/2006/relationships/image" Target="../media/image473.png"/><Relationship Id="rId1132" Type="http://schemas.openxmlformats.org/officeDocument/2006/relationships/customXml" Target="../ink/ink568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4.xml"/><Relationship Id="rId793" Type="http://schemas.openxmlformats.org/officeDocument/2006/relationships/image" Target="../media/image396.png"/><Relationship Id="rId807" Type="http://schemas.openxmlformats.org/officeDocument/2006/relationships/image" Target="../media/image403.png"/><Relationship Id="rId1437" Type="http://schemas.openxmlformats.org/officeDocument/2006/relationships/image" Target="../media/image718.png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image" Target="../media/image224.png"/><Relationship Id="rId653" Type="http://schemas.openxmlformats.org/officeDocument/2006/relationships/customXml" Target="../ink/ink328.xml"/><Relationship Id="rId1076" Type="http://schemas.openxmlformats.org/officeDocument/2006/relationships/customXml" Target="../ink/ink540.xml"/><Relationship Id="rId1283" Type="http://schemas.openxmlformats.org/officeDocument/2006/relationships/image" Target="../media/image641.png"/><Relationship Id="rId1490" Type="http://schemas.openxmlformats.org/officeDocument/2006/relationships/customXml" Target="../ink/ink747.xml"/><Relationship Id="rId1504" Type="http://schemas.openxmlformats.org/officeDocument/2006/relationships/customXml" Target="../ink/ink754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customXml" Target="../ink/ink481.xml"/><Relationship Id="rId1143" Type="http://schemas.openxmlformats.org/officeDocument/2006/relationships/image" Target="../media/image571.png"/><Relationship Id="rId87" Type="http://schemas.openxmlformats.org/officeDocument/2006/relationships/image" Target="../media/image45.png"/><Relationship Id="rId513" Type="http://schemas.openxmlformats.org/officeDocument/2006/relationships/image" Target="../media/image257.png"/><Relationship Id="rId597" Type="http://schemas.openxmlformats.org/officeDocument/2006/relationships/image" Target="../media/image299.png"/><Relationship Id="rId720" Type="http://schemas.openxmlformats.org/officeDocument/2006/relationships/image" Target="../media/image360.png"/><Relationship Id="rId818" Type="http://schemas.openxmlformats.org/officeDocument/2006/relationships/customXml" Target="../ink/ink411.xml"/><Relationship Id="rId1350" Type="http://schemas.openxmlformats.org/officeDocument/2006/relationships/customXml" Target="../ink/ink677.xml"/><Relationship Id="rId1448" Type="http://schemas.openxmlformats.org/officeDocument/2006/relationships/customXml" Target="../ink/ink726.xml"/><Relationship Id="rId152" Type="http://schemas.openxmlformats.org/officeDocument/2006/relationships/customXml" Target="../ink/ink76.xml"/><Relationship Id="rId457" Type="http://schemas.openxmlformats.org/officeDocument/2006/relationships/customXml" Target="../ink/ink229.xml"/><Relationship Id="rId1003" Type="http://schemas.openxmlformats.org/officeDocument/2006/relationships/image" Target="../media/image501.png"/><Relationship Id="rId1087" Type="http://schemas.openxmlformats.org/officeDocument/2006/relationships/image" Target="../media/image543.png"/><Relationship Id="rId1210" Type="http://schemas.openxmlformats.org/officeDocument/2006/relationships/customXml" Target="../ink/ink607.xml"/><Relationship Id="rId1294" Type="http://schemas.openxmlformats.org/officeDocument/2006/relationships/customXml" Target="../ink/ink649.xml"/><Relationship Id="rId1308" Type="http://schemas.openxmlformats.org/officeDocument/2006/relationships/customXml" Target="../ink/ink656.xml"/><Relationship Id="rId664" Type="http://schemas.openxmlformats.org/officeDocument/2006/relationships/image" Target="../media/image332.png"/><Relationship Id="rId871" Type="http://schemas.openxmlformats.org/officeDocument/2006/relationships/image" Target="../media/image435.png"/><Relationship Id="rId969" Type="http://schemas.openxmlformats.org/officeDocument/2006/relationships/image" Target="../media/image484.png"/><Relationship Id="rId1515" Type="http://schemas.openxmlformats.org/officeDocument/2006/relationships/image" Target="../media/image757.png"/><Relationship Id="rId14" Type="http://schemas.openxmlformats.org/officeDocument/2006/relationships/customXml" Target="../ink/ink7.xml"/><Relationship Id="rId317" Type="http://schemas.openxmlformats.org/officeDocument/2006/relationships/image" Target="../media/image160.png"/><Relationship Id="rId524" Type="http://schemas.openxmlformats.org/officeDocument/2006/relationships/customXml" Target="../ink/ink263.xml"/><Relationship Id="rId731" Type="http://schemas.openxmlformats.org/officeDocument/2006/relationships/customXml" Target="../ink/ink367.xml"/><Relationship Id="rId1154" Type="http://schemas.openxmlformats.org/officeDocument/2006/relationships/customXml" Target="../ink/ink579.xml"/><Relationship Id="rId1361" Type="http://schemas.openxmlformats.org/officeDocument/2006/relationships/image" Target="../media/image680.png"/><Relationship Id="rId1459" Type="http://schemas.openxmlformats.org/officeDocument/2006/relationships/image" Target="../media/image729.png"/><Relationship Id="rId98" Type="http://schemas.openxmlformats.org/officeDocument/2006/relationships/customXml" Target="../ink/ink49.xml"/><Relationship Id="rId163" Type="http://schemas.openxmlformats.org/officeDocument/2006/relationships/image" Target="../media/image83.png"/><Relationship Id="rId370" Type="http://schemas.openxmlformats.org/officeDocument/2006/relationships/customXml" Target="../ink/ink185.xml"/><Relationship Id="rId829" Type="http://schemas.openxmlformats.org/officeDocument/2006/relationships/image" Target="../media/image414.png"/><Relationship Id="rId1014" Type="http://schemas.openxmlformats.org/officeDocument/2006/relationships/customXml" Target="../ink/ink509.xml"/><Relationship Id="rId1221" Type="http://schemas.openxmlformats.org/officeDocument/2006/relationships/image" Target="../media/image610.png"/><Relationship Id="rId230" Type="http://schemas.openxmlformats.org/officeDocument/2006/relationships/customXml" Target="../ink/ink115.xml"/><Relationship Id="rId468" Type="http://schemas.openxmlformats.org/officeDocument/2006/relationships/image" Target="../media/image235.png"/><Relationship Id="rId675" Type="http://schemas.openxmlformats.org/officeDocument/2006/relationships/customXml" Target="../ink/ink339.xml"/><Relationship Id="rId882" Type="http://schemas.openxmlformats.org/officeDocument/2006/relationships/customXml" Target="../ink/ink443.xml"/><Relationship Id="rId1098" Type="http://schemas.openxmlformats.org/officeDocument/2006/relationships/customXml" Target="../ink/ink551.xml"/><Relationship Id="rId1319" Type="http://schemas.openxmlformats.org/officeDocument/2006/relationships/image" Target="../media/image659.png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image" Target="../media/image268.png"/><Relationship Id="rId742" Type="http://schemas.openxmlformats.org/officeDocument/2006/relationships/image" Target="../media/image371.png"/><Relationship Id="rId1165" Type="http://schemas.openxmlformats.org/officeDocument/2006/relationships/image" Target="../media/image582.png"/><Relationship Id="rId1372" Type="http://schemas.openxmlformats.org/officeDocument/2006/relationships/customXml" Target="../ink/ink688.xml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602" Type="http://schemas.openxmlformats.org/officeDocument/2006/relationships/customXml" Target="../ink/ink302.xml"/><Relationship Id="rId1025" Type="http://schemas.openxmlformats.org/officeDocument/2006/relationships/image" Target="../media/image512.png"/><Relationship Id="rId1232" Type="http://schemas.openxmlformats.org/officeDocument/2006/relationships/customXml" Target="../ink/ink618.xml"/><Relationship Id="rId241" Type="http://schemas.openxmlformats.org/officeDocument/2006/relationships/image" Target="../media/image122.png"/><Relationship Id="rId479" Type="http://schemas.openxmlformats.org/officeDocument/2006/relationships/customXml" Target="../ink/ink240.xml"/><Relationship Id="rId686" Type="http://schemas.openxmlformats.org/officeDocument/2006/relationships/image" Target="../media/image343.png"/><Relationship Id="rId893" Type="http://schemas.openxmlformats.org/officeDocument/2006/relationships/image" Target="../media/image446.png"/><Relationship Id="rId907" Type="http://schemas.openxmlformats.org/officeDocument/2006/relationships/image" Target="../media/image453.png"/><Relationship Id="rId36" Type="http://schemas.openxmlformats.org/officeDocument/2006/relationships/customXml" Target="../ink/ink18.xml"/><Relationship Id="rId339" Type="http://schemas.openxmlformats.org/officeDocument/2006/relationships/image" Target="../media/image171.png"/><Relationship Id="rId546" Type="http://schemas.openxmlformats.org/officeDocument/2006/relationships/customXml" Target="../ink/ink274.xml"/><Relationship Id="rId753" Type="http://schemas.openxmlformats.org/officeDocument/2006/relationships/image" Target="../media/image376.png"/><Relationship Id="rId1176" Type="http://schemas.openxmlformats.org/officeDocument/2006/relationships/customXml" Target="../ink/ink590.xml"/><Relationship Id="rId1383" Type="http://schemas.openxmlformats.org/officeDocument/2006/relationships/image" Target="../media/image691.png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image" Target="../media/image204.png"/><Relationship Id="rId960" Type="http://schemas.openxmlformats.org/officeDocument/2006/relationships/customXml" Target="../ink/ink482.xml"/><Relationship Id="rId1036" Type="http://schemas.openxmlformats.org/officeDocument/2006/relationships/customXml" Target="../ink/ink520.xml"/><Relationship Id="rId1243" Type="http://schemas.openxmlformats.org/officeDocument/2006/relationships/image" Target="../media/image621.png"/><Relationship Id="rId392" Type="http://schemas.openxmlformats.org/officeDocument/2006/relationships/image" Target="../media/image197.png"/><Relationship Id="rId613" Type="http://schemas.openxmlformats.org/officeDocument/2006/relationships/image" Target="../media/image307.png"/><Relationship Id="rId697" Type="http://schemas.openxmlformats.org/officeDocument/2006/relationships/customXml" Target="../ink/ink350.xml"/><Relationship Id="rId820" Type="http://schemas.openxmlformats.org/officeDocument/2006/relationships/customXml" Target="../ink/ink412.xml"/><Relationship Id="rId918" Type="http://schemas.openxmlformats.org/officeDocument/2006/relationships/customXml" Target="../ink/ink461.xml"/><Relationship Id="rId1450" Type="http://schemas.openxmlformats.org/officeDocument/2006/relationships/customXml" Target="../ink/ink727.xml"/><Relationship Id="rId252" Type="http://schemas.openxmlformats.org/officeDocument/2006/relationships/customXml" Target="../ink/ink126.xml"/><Relationship Id="rId1103" Type="http://schemas.openxmlformats.org/officeDocument/2006/relationships/image" Target="../media/image551.png"/><Relationship Id="rId1187" Type="http://schemas.openxmlformats.org/officeDocument/2006/relationships/image" Target="../media/image593.png"/><Relationship Id="rId1310" Type="http://schemas.openxmlformats.org/officeDocument/2006/relationships/customXml" Target="../ink/ink657.xml"/><Relationship Id="rId1408" Type="http://schemas.openxmlformats.org/officeDocument/2006/relationships/customXml" Target="../ink/ink706.xml"/><Relationship Id="rId47" Type="http://schemas.openxmlformats.org/officeDocument/2006/relationships/image" Target="../media/image25.png"/><Relationship Id="rId112" Type="http://schemas.openxmlformats.org/officeDocument/2006/relationships/customXml" Target="../ink/ink56.xml"/><Relationship Id="rId557" Type="http://schemas.openxmlformats.org/officeDocument/2006/relationships/image" Target="../media/image279.png"/><Relationship Id="rId764" Type="http://schemas.openxmlformats.org/officeDocument/2006/relationships/customXml" Target="../ink/ink384.xml"/><Relationship Id="rId971" Type="http://schemas.openxmlformats.org/officeDocument/2006/relationships/image" Target="../media/image485.png"/><Relationship Id="rId1394" Type="http://schemas.openxmlformats.org/officeDocument/2006/relationships/customXml" Target="../ink/ink699.xml"/><Relationship Id="rId196" Type="http://schemas.openxmlformats.org/officeDocument/2006/relationships/customXml" Target="../ink/ink98.xml"/><Relationship Id="rId417" Type="http://schemas.openxmlformats.org/officeDocument/2006/relationships/customXml" Target="../ink/ink209.xml"/><Relationship Id="rId624" Type="http://schemas.openxmlformats.org/officeDocument/2006/relationships/image" Target="../media/image312.png"/><Relationship Id="rId831" Type="http://schemas.openxmlformats.org/officeDocument/2006/relationships/image" Target="../media/image415.png"/><Relationship Id="rId1047" Type="http://schemas.openxmlformats.org/officeDocument/2006/relationships/image" Target="../media/image523.png"/><Relationship Id="rId1254" Type="http://schemas.openxmlformats.org/officeDocument/2006/relationships/customXml" Target="../ink/ink629.xml"/><Relationship Id="rId1461" Type="http://schemas.openxmlformats.org/officeDocument/2006/relationships/image" Target="../media/image730.png"/><Relationship Id="rId263" Type="http://schemas.openxmlformats.org/officeDocument/2006/relationships/image" Target="../media/image133.png"/><Relationship Id="rId470" Type="http://schemas.openxmlformats.org/officeDocument/2006/relationships/image" Target="../media/image236.png"/><Relationship Id="rId929" Type="http://schemas.openxmlformats.org/officeDocument/2006/relationships/image" Target="../media/image464.png"/><Relationship Id="rId1114" Type="http://schemas.openxmlformats.org/officeDocument/2006/relationships/customXml" Target="../ink/ink559.xml"/><Relationship Id="rId1321" Type="http://schemas.openxmlformats.org/officeDocument/2006/relationships/image" Target="../media/image660.png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7.png"/><Relationship Id="rId982" Type="http://schemas.openxmlformats.org/officeDocument/2006/relationships/customXml" Target="../ink/ink493.xml"/><Relationship Id="rId1198" Type="http://schemas.openxmlformats.org/officeDocument/2006/relationships/customXml" Target="../ink/ink601.xml"/><Relationship Id="rId1419" Type="http://schemas.openxmlformats.org/officeDocument/2006/relationships/image" Target="../media/image709.png"/><Relationship Id="rId428" Type="http://schemas.openxmlformats.org/officeDocument/2006/relationships/image" Target="../media/image215.png"/><Relationship Id="rId635" Type="http://schemas.openxmlformats.org/officeDocument/2006/relationships/customXml" Target="../ink/ink319.xml"/><Relationship Id="rId842" Type="http://schemas.openxmlformats.org/officeDocument/2006/relationships/customXml" Target="../ink/ink423.xml"/><Relationship Id="rId1058" Type="http://schemas.openxmlformats.org/officeDocument/2006/relationships/customXml" Target="../ink/ink531.xml"/><Relationship Id="rId1265" Type="http://schemas.openxmlformats.org/officeDocument/2006/relationships/image" Target="../media/image632.png"/><Relationship Id="rId1472" Type="http://schemas.openxmlformats.org/officeDocument/2006/relationships/customXml" Target="../ink/ink738.xml"/><Relationship Id="rId274" Type="http://schemas.openxmlformats.org/officeDocument/2006/relationships/customXml" Target="../ink/ink137.xml"/><Relationship Id="rId481" Type="http://schemas.openxmlformats.org/officeDocument/2006/relationships/customXml" Target="../ink/ink241.xml"/><Relationship Id="rId702" Type="http://schemas.openxmlformats.org/officeDocument/2006/relationships/image" Target="../media/image351.png"/><Relationship Id="rId1125" Type="http://schemas.openxmlformats.org/officeDocument/2006/relationships/image" Target="../media/image562.png"/><Relationship Id="rId1332" Type="http://schemas.openxmlformats.org/officeDocument/2006/relationships/customXml" Target="../ink/ink668.xml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79" Type="http://schemas.openxmlformats.org/officeDocument/2006/relationships/image" Target="../media/image290.png"/><Relationship Id="rId786" Type="http://schemas.openxmlformats.org/officeDocument/2006/relationships/customXml" Target="../ink/ink395.xml"/><Relationship Id="rId993" Type="http://schemas.openxmlformats.org/officeDocument/2006/relationships/image" Target="../media/image496.png"/><Relationship Id="rId341" Type="http://schemas.openxmlformats.org/officeDocument/2006/relationships/image" Target="../media/image172.png"/><Relationship Id="rId439" Type="http://schemas.openxmlformats.org/officeDocument/2006/relationships/customXml" Target="../ink/ink220.xml"/><Relationship Id="rId646" Type="http://schemas.openxmlformats.org/officeDocument/2006/relationships/image" Target="../media/image323.png"/><Relationship Id="rId1069" Type="http://schemas.openxmlformats.org/officeDocument/2006/relationships/image" Target="../media/image534.png"/><Relationship Id="rId1276" Type="http://schemas.openxmlformats.org/officeDocument/2006/relationships/customXml" Target="../ink/ink640.xml"/><Relationship Id="rId1483" Type="http://schemas.openxmlformats.org/officeDocument/2006/relationships/image" Target="../media/image741.png"/><Relationship Id="rId201" Type="http://schemas.openxmlformats.org/officeDocument/2006/relationships/image" Target="../media/image102.png"/><Relationship Id="rId285" Type="http://schemas.openxmlformats.org/officeDocument/2006/relationships/image" Target="../media/image144.png"/><Relationship Id="rId506" Type="http://schemas.openxmlformats.org/officeDocument/2006/relationships/customXml" Target="../ink/ink254.xml"/><Relationship Id="rId853" Type="http://schemas.openxmlformats.org/officeDocument/2006/relationships/image" Target="../media/image426.png"/><Relationship Id="rId1136" Type="http://schemas.openxmlformats.org/officeDocument/2006/relationships/customXml" Target="../ink/ink570.xml"/><Relationship Id="rId492" Type="http://schemas.openxmlformats.org/officeDocument/2006/relationships/customXml" Target="../ink/ink247.xml"/><Relationship Id="rId713" Type="http://schemas.openxmlformats.org/officeDocument/2006/relationships/customXml" Target="../ink/ink358.xml"/><Relationship Id="rId797" Type="http://schemas.openxmlformats.org/officeDocument/2006/relationships/image" Target="../media/image398.png"/><Relationship Id="rId920" Type="http://schemas.openxmlformats.org/officeDocument/2006/relationships/customXml" Target="../ink/ink462.xml"/><Relationship Id="rId1343" Type="http://schemas.openxmlformats.org/officeDocument/2006/relationships/image" Target="../media/image671.png"/><Relationship Id="rId145" Type="http://schemas.openxmlformats.org/officeDocument/2006/relationships/image" Target="../media/image74.png"/><Relationship Id="rId352" Type="http://schemas.openxmlformats.org/officeDocument/2006/relationships/customXml" Target="../ink/ink176.xml"/><Relationship Id="rId1203" Type="http://schemas.openxmlformats.org/officeDocument/2006/relationships/image" Target="../media/image601.png"/><Relationship Id="rId1287" Type="http://schemas.openxmlformats.org/officeDocument/2006/relationships/image" Target="../media/image643.png"/><Relationship Id="rId1410" Type="http://schemas.openxmlformats.org/officeDocument/2006/relationships/customXml" Target="../ink/ink707.xml"/><Relationship Id="rId1508" Type="http://schemas.openxmlformats.org/officeDocument/2006/relationships/customXml" Target="../ink/ink756.xml"/><Relationship Id="rId212" Type="http://schemas.openxmlformats.org/officeDocument/2006/relationships/customXml" Target="../ink/ink106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1494" Type="http://schemas.openxmlformats.org/officeDocument/2006/relationships/customXml" Target="../ink/ink749.xml"/><Relationship Id="rId296" Type="http://schemas.openxmlformats.org/officeDocument/2006/relationships/customXml" Target="../ink/ink148.xml"/><Relationship Id="rId517" Type="http://schemas.openxmlformats.org/officeDocument/2006/relationships/image" Target="../media/image259.png"/><Relationship Id="rId724" Type="http://schemas.openxmlformats.org/officeDocument/2006/relationships/image" Target="../media/image362.png"/><Relationship Id="rId931" Type="http://schemas.openxmlformats.org/officeDocument/2006/relationships/image" Target="../media/image465.png"/><Relationship Id="rId1147" Type="http://schemas.openxmlformats.org/officeDocument/2006/relationships/image" Target="../media/image573.png"/><Relationship Id="rId1354" Type="http://schemas.openxmlformats.org/officeDocument/2006/relationships/customXml" Target="../ink/ink679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image" Target="../media/image183.png"/><Relationship Id="rId570" Type="http://schemas.openxmlformats.org/officeDocument/2006/relationships/customXml" Target="../ink/ink286.xml"/><Relationship Id="rId1007" Type="http://schemas.openxmlformats.org/officeDocument/2006/relationships/image" Target="../media/image503.png"/><Relationship Id="rId1214" Type="http://schemas.openxmlformats.org/officeDocument/2006/relationships/customXml" Target="../ink/ink609.xml"/><Relationship Id="rId1421" Type="http://schemas.openxmlformats.org/officeDocument/2006/relationships/image" Target="../media/image710.png"/><Relationship Id="rId223" Type="http://schemas.openxmlformats.org/officeDocument/2006/relationships/image" Target="../media/image113.png"/><Relationship Id="rId430" Type="http://schemas.openxmlformats.org/officeDocument/2006/relationships/image" Target="../media/image216.png"/><Relationship Id="rId668" Type="http://schemas.openxmlformats.org/officeDocument/2006/relationships/image" Target="../media/image334.png"/><Relationship Id="rId875" Type="http://schemas.openxmlformats.org/officeDocument/2006/relationships/image" Target="../media/image437.png"/><Relationship Id="rId1060" Type="http://schemas.openxmlformats.org/officeDocument/2006/relationships/customXml" Target="../ink/ink532.xml"/><Relationship Id="rId1298" Type="http://schemas.openxmlformats.org/officeDocument/2006/relationships/customXml" Target="../ink/ink651.xml"/><Relationship Id="rId1519" Type="http://schemas.openxmlformats.org/officeDocument/2006/relationships/image" Target="../media/image759.png"/><Relationship Id="rId18" Type="http://schemas.openxmlformats.org/officeDocument/2006/relationships/customXml" Target="../ink/ink9.xml"/><Relationship Id="rId528" Type="http://schemas.openxmlformats.org/officeDocument/2006/relationships/customXml" Target="../ink/ink265.xml"/><Relationship Id="rId735" Type="http://schemas.openxmlformats.org/officeDocument/2006/relationships/customXml" Target="../ink/ink369.xml"/><Relationship Id="rId942" Type="http://schemas.openxmlformats.org/officeDocument/2006/relationships/customXml" Target="../ink/ink473.xml"/><Relationship Id="rId1158" Type="http://schemas.openxmlformats.org/officeDocument/2006/relationships/customXml" Target="../ink/ink581.xml"/><Relationship Id="rId1365" Type="http://schemas.openxmlformats.org/officeDocument/2006/relationships/image" Target="../media/image682.png"/><Relationship Id="rId167" Type="http://schemas.openxmlformats.org/officeDocument/2006/relationships/image" Target="../media/image85.png"/><Relationship Id="rId374" Type="http://schemas.openxmlformats.org/officeDocument/2006/relationships/customXml" Target="../ink/ink187.xml"/><Relationship Id="rId581" Type="http://schemas.openxmlformats.org/officeDocument/2006/relationships/image" Target="../media/image291.png"/><Relationship Id="rId1018" Type="http://schemas.openxmlformats.org/officeDocument/2006/relationships/customXml" Target="../ink/ink511.xml"/><Relationship Id="rId1225" Type="http://schemas.openxmlformats.org/officeDocument/2006/relationships/image" Target="../media/image612.png"/><Relationship Id="rId1432" Type="http://schemas.openxmlformats.org/officeDocument/2006/relationships/customXml" Target="../ink/ink718.xml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79" Type="http://schemas.openxmlformats.org/officeDocument/2006/relationships/customXml" Target="../ink/ink341.xml"/><Relationship Id="rId802" Type="http://schemas.openxmlformats.org/officeDocument/2006/relationships/customXml" Target="../ink/ink403.xml"/><Relationship Id="rId886" Type="http://schemas.openxmlformats.org/officeDocument/2006/relationships/customXml" Target="../ink/ink445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41" Type="http://schemas.openxmlformats.org/officeDocument/2006/relationships/customXml" Target="../ink/ink221.xml"/><Relationship Id="rId539" Type="http://schemas.openxmlformats.org/officeDocument/2006/relationships/image" Target="../media/image270.png"/><Relationship Id="rId746" Type="http://schemas.openxmlformats.org/officeDocument/2006/relationships/customXml" Target="../ink/ink375.xml"/><Relationship Id="rId1071" Type="http://schemas.openxmlformats.org/officeDocument/2006/relationships/image" Target="../media/image535.png"/><Relationship Id="rId1169" Type="http://schemas.openxmlformats.org/officeDocument/2006/relationships/image" Target="../media/image584.png"/><Relationship Id="rId1376" Type="http://schemas.openxmlformats.org/officeDocument/2006/relationships/customXml" Target="../ink/ink690.xml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953" Type="http://schemas.openxmlformats.org/officeDocument/2006/relationships/image" Target="../media/image476.png"/><Relationship Id="rId1029" Type="http://schemas.openxmlformats.org/officeDocument/2006/relationships/image" Target="../media/image514.png"/><Relationship Id="rId1236" Type="http://schemas.openxmlformats.org/officeDocument/2006/relationships/customXml" Target="../ink/ink620.xml"/><Relationship Id="rId82" Type="http://schemas.openxmlformats.org/officeDocument/2006/relationships/customXml" Target="../ink/ink41.xml"/><Relationship Id="rId385" Type="http://schemas.openxmlformats.org/officeDocument/2006/relationships/customXml" Target="../ink/ink193.xml"/><Relationship Id="rId592" Type="http://schemas.openxmlformats.org/officeDocument/2006/relationships/customXml" Target="../ink/ink297.xml"/><Relationship Id="rId606" Type="http://schemas.openxmlformats.org/officeDocument/2006/relationships/customXml" Target="../ink/ink304.xml"/><Relationship Id="rId813" Type="http://schemas.openxmlformats.org/officeDocument/2006/relationships/image" Target="../media/image406.png"/><Relationship Id="rId1443" Type="http://schemas.openxmlformats.org/officeDocument/2006/relationships/image" Target="../media/image721.png"/><Relationship Id="rId245" Type="http://schemas.openxmlformats.org/officeDocument/2006/relationships/image" Target="../media/image124.png"/><Relationship Id="rId452" Type="http://schemas.openxmlformats.org/officeDocument/2006/relationships/image" Target="../media/image227.png"/><Relationship Id="rId897" Type="http://schemas.openxmlformats.org/officeDocument/2006/relationships/image" Target="../media/image448.png"/><Relationship Id="rId1082" Type="http://schemas.openxmlformats.org/officeDocument/2006/relationships/customXml" Target="../ink/ink543.xml"/><Relationship Id="rId1303" Type="http://schemas.openxmlformats.org/officeDocument/2006/relationships/image" Target="../media/image651.png"/><Relationship Id="rId1510" Type="http://schemas.openxmlformats.org/officeDocument/2006/relationships/customXml" Target="../ink/ink757.xml"/><Relationship Id="rId105" Type="http://schemas.openxmlformats.org/officeDocument/2006/relationships/image" Target="../media/image54.png"/><Relationship Id="rId312" Type="http://schemas.openxmlformats.org/officeDocument/2006/relationships/customXml" Target="../ink/ink156.xml"/><Relationship Id="rId757" Type="http://schemas.openxmlformats.org/officeDocument/2006/relationships/image" Target="../media/image378.png"/><Relationship Id="rId964" Type="http://schemas.openxmlformats.org/officeDocument/2006/relationships/customXml" Target="../ink/ink484.xml"/><Relationship Id="rId1387" Type="http://schemas.openxmlformats.org/officeDocument/2006/relationships/image" Target="../media/image693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image" Target="../media/image199.png"/><Relationship Id="rId617" Type="http://schemas.openxmlformats.org/officeDocument/2006/relationships/image" Target="../media/image309.png"/><Relationship Id="rId824" Type="http://schemas.openxmlformats.org/officeDocument/2006/relationships/customXml" Target="../ink/ink414.xml"/><Relationship Id="rId1247" Type="http://schemas.openxmlformats.org/officeDocument/2006/relationships/image" Target="../media/image623.png"/><Relationship Id="rId1454" Type="http://schemas.openxmlformats.org/officeDocument/2006/relationships/customXml" Target="../ink/ink729.xml"/><Relationship Id="rId256" Type="http://schemas.openxmlformats.org/officeDocument/2006/relationships/customXml" Target="../ink/ink128.xml"/><Relationship Id="rId463" Type="http://schemas.openxmlformats.org/officeDocument/2006/relationships/customXml" Target="../ink/ink232.xml"/><Relationship Id="rId670" Type="http://schemas.openxmlformats.org/officeDocument/2006/relationships/image" Target="../media/image335.png"/><Relationship Id="rId1093" Type="http://schemas.openxmlformats.org/officeDocument/2006/relationships/image" Target="../media/image546.png"/><Relationship Id="rId1107" Type="http://schemas.openxmlformats.org/officeDocument/2006/relationships/image" Target="../media/image553.png"/><Relationship Id="rId1314" Type="http://schemas.openxmlformats.org/officeDocument/2006/relationships/customXml" Target="../ink/ink659.xml"/><Relationship Id="rId1521" Type="http://schemas.openxmlformats.org/officeDocument/2006/relationships/image" Target="../media/image760.png"/><Relationship Id="rId116" Type="http://schemas.openxmlformats.org/officeDocument/2006/relationships/customXml" Target="../ink/ink58.xml"/><Relationship Id="rId323" Type="http://schemas.openxmlformats.org/officeDocument/2006/relationships/image" Target="../media/image163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image" Target="../media/image487.png"/><Relationship Id="rId1160" Type="http://schemas.openxmlformats.org/officeDocument/2006/relationships/customXml" Target="../ink/ink582.xml"/><Relationship Id="rId1398" Type="http://schemas.openxmlformats.org/officeDocument/2006/relationships/customXml" Target="../ink/ink701.xml"/><Relationship Id="rId20" Type="http://schemas.openxmlformats.org/officeDocument/2006/relationships/customXml" Target="../ink/ink10.xml"/><Relationship Id="rId628" Type="http://schemas.openxmlformats.org/officeDocument/2006/relationships/image" Target="../media/image314.png"/><Relationship Id="rId835" Type="http://schemas.openxmlformats.org/officeDocument/2006/relationships/image" Target="../media/image417.png"/><Relationship Id="rId1258" Type="http://schemas.openxmlformats.org/officeDocument/2006/relationships/customXml" Target="../ink/ink631.xml"/><Relationship Id="rId1465" Type="http://schemas.openxmlformats.org/officeDocument/2006/relationships/image" Target="../media/image732.png"/><Relationship Id="rId267" Type="http://schemas.openxmlformats.org/officeDocument/2006/relationships/image" Target="../media/image135.png"/><Relationship Id="rId474" Type="http://schemas.openxmlformats.org/officeDocument/2006/relationships/image" Target="../media/image238.png"/><Relationship Id="rId1020" Type="http://schemas.openxmlformats.org/officeDocument/2006/relationships/customXml" Target="../ink/ink512.xml"/><Relationship Id="rId1118" Type="http://schemas.openxmlformats.org/officeDocument/2006/relationships/customXml" Target="../ink/ink561.xml"/><Relationship Id="rId1325" Type="http://schemas.openxmlformats.org/officeDocument/2006/relationships/image" Target="../media/image662.png"/><Relationship Id="rId127" Type="http://schemas.openxmlformats.org/officeDocument/2006/relationships/image" Target="../media/image65.png"/><Relationship Id="rId681" Type="http://schemas.openxmlformats.org/officeDocument/2006/relationships/customXml" Target="../ink/ink342.xml"/><Relationship Id="rId779" Type="http://schemas.openxmlformats.org/officeDocument/2006/relationships/image" Target="../media/image389.png"/><Relationship Id="rId902" Type="http://schemas.openxmlformats.org/officeDocument/2006/relationships/customXml" Target="../ink/ink453.xml"/><Relationship Id="rId986" Type="http://schemas.openxmlformats.org/officeDocument/2006/relationships/customXml" Target="../ink/ink495.xml"/><Relationship Id="rId31" Type="http://schemas.openxmlformats.org/officeDocument/2006/relationships/image" Target="../media/image17.png"/><Relationship Id="rId334" Type="http://schemas.openxmlformats.org/officeDocument/2006/relationships/customXml" Target="../ink/ink167.xml"/><Relationship Id="rId541" Type="http://schemas.openxmlformats.org/officeDocument/2006/relationships/image" Target="../media/image271.png"/><Relationship Id="rId639" Type="http://schemas.openxmlformats.org/officeDocument/2006/relationships/customXml" Target="../ink/ink321.xml"/><Relationship Id="rId1171" Type="http://schemas.openxmlformats.org/officeDocument/2006/relationships/image" Target="../media/image585.png"/><Relationship Id="rId1269" Type="http://schemas.openxmlformats.org/officeDocument/2006/relationships/image" Target="../media/image634.png"/><Relationship Id="rId1476" Type="http://schemas.openxmlformats.org/officeDocument/2006/relationships/customXml" Target="../ink/ink740.xml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customXml" Target="../ink/ink201.xml"/><Relationship Id="rId846" Type="http://schemas.openxmlformats.org/officeDocument/2006/relationships/customXml" Target="../ink/ink425.xml"/><Relationship Id="rId1031" Type="http://schemas.openxmlformats.org/officeDocument/2006/relationships/image" Target="../media/image515.png"/><Relationship Id="rId1129" Type="http://schemas.openxmlformats.org/officeDocument/2006/relationships/image" Target="../media/image564.png"/><Relationship Id="rId485" Type="http://schemas.openxmlformats.org/officeDocument/2006/relationships/customXml" Target="../ink/ink243.xml"/><Relationship Id="rId692" Type="http://schemas.openxmlformats.org/officeDocument/2006/relationships/image" Target="../media/image346.png"/><Relationship Id="rId706" Type="http://schemas.openxmlformats.org/officeDocument/2006/relationships/image" Target="../media/image353.png"/><Relationship Id="rId913" Type="http://schemas.openxmlformats.org/officeDocument/2006/relationships/image" Target="../media/image456.png"/><Relationship Id="rId1336" Type="http://schemas.openxmlformats.org/officeDocument/2006/relationships/customXml" Target="../ink/ink670.xml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552" Type="http://schemas.openxmlformats.org/officeDocument/2006/relationships/customXml" Target="../ink/ink277.xml"/><Relationship Id="rId997" Type="http://schemas.openxmlformats.org/officeDocument/2006/relationships/image" Target="../media/image498.png"/><Relationship Id="rId1182" Type="http://schemas.openxmlformats.org/officeDocument/2006/relationships/customXml" Target="../ink/ink593.xml"/><Relationship Id="rId1403" Type="http://schemas.openxmlformats.org/officeDocument/2006/relationships/image" Target="../media/image701.png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412" Type="http://schemas.openxmlformats.org/officeDocument/2006/relationships/image" Target="../media/image207.png"/><Relationship Id="rId857" Type="http://schemas.openxmlformats.org/officeDocument/2006/relationships/image" Target="../media/image428.png"/><Relationship Id="rId1042" Type="http://schemas.openxmlformats.org/officeDocument/2006/relationships/customXml" Target="../ink/ink523.xml"/><Relationship Id="rId1487" Type="http://schemas.openxmlformats.org/officeDocument/2006/relationships/image" Target="../media/image743.png"/><Relationship Id="rId289" Type="http://schemas.openxmlformats.org/officeDocument/2006/relationships/image" Target="../media/image146.png"/><Relationship Id="rId496" Type="http://schemas.openxmlformats.org/officeDocument/2006/relationships/customXml" Target="../ink/ink249.xml"/><Relationship Id="rId717" Type="http://schemas.openxmlformats.org/officeDocument/2006/relationships/customXml" Target="../ink/ink360.xml"/><Relationship Id="rId924" Type="http://schemas.openxmlformats.org/officeDocument/2006/relationships/customXml" Target="../ink/ink464.xml"/><Relationship Id="rId1347" Type="http://schemas.openxmlformats.org/officeDocument/2006/relationships/image" Target="../media/image673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56" Type="http://schemas.openxmlformats.org/officeDocument/2006/relationships/customXml" Target="../ink/ink178.xml"/><Relationship Id="rId563" Type="http://schemas.openxmlformats.org/officeDocument/2006/relationships/image" Target="../media/image282.png"/><Relationship Id="rId770" Type="http://schemas.openxmlformats.org/officeDocument/2006/relationships/customXml" Target="../ink/ink387.xml"/><Relationship Id="rId1193" Type="http://schemas.openxmlformats.org/officeDocument/2006/relationships/image" Target="../media/image596.png"/><Relationship Id="rId1207" Type="http://schemas.openxmlformats.org/officeDocument/2006/relationships/image" Target="../media/image603.png"/><Relationship Id="rId1414" Type="http://schemas.openxmlformats.org/officeDocument/2006/relationships/customXml" Target="../ink/ink709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868" Type="http://schemas.openxmlformats.org/officeDocument/2006/relationships/customXml" Target="../ink/ink436.xml"/><Relationship Id="rId1053" Type="http://schemas.openxmlformats.org/officeDocument/2006/relationships/image" Target="../media/image526.png"/><Relationship Id="rId1260" Type="http://schemas.openxmlformats.org/officeDocument/2006/relationships/customXml" Target="../ink/ink632.xml"/><Relationship Id="rId1498" Type="http://schemas.openxmlformats.org/officeDocument/2006/relationships/customXml" Target="../ink/ink751.xml"/><Relationship Id="rId630" Type="http://schemas.openxmlformats.org/officeDocument/2006/relationships/image" Target="../media/image315.png"/><Relationship Id="rId728" Type="http://schemas.openxmlformats.org/officeDocument/2006/relationships/image" Target="../media/image364.png"/><Relationship Id="rId935" Type="http://schemas.openxmlformats.org/officeDocument/2006/relationships/image" Target="../media/image467.png"/><Relationship Id="rId1358" Type="http://schemas.openxmlformats.org/officeDocument/2006/relationships/customXml" Target="../ink/ink681.xml"/><Relationship Id="rId64" Type="http://schemas.openxmlformats.org/officeDocument/2006/relationships/customXml" Target="../ink/ink32.xml"/><Relationship Id="rId367" Type="http://schemas.openxmlformats.org/officeDocument/2006/relationships/image" Target="../media/image185.png"/><Relationship Id="rId574" Type="http://schemas.openxmlformats.org/officeDocument/2006/relationships/customXml" Target="../ink/ink288.xml"/><Relationship Id="rId1120" Type="http://schemas.openxmlformats.org/officeDocument/2006/relationships/customXml" Target="../ink/ink562.xml"/><Relationship Id="rId1218" Type="http://schemas.openxmlformats.org/officeDocument/2006/relationships/customXml" Target="../ink/ink611.xml"/><Relationship Id="rId1425" Type="http://schemas.openxmlformats.org/officeDocument/2006/relationships/image" Target="../media/image712.png"/><Relationship Id="rId227" Type="http://schemas.openxmlformats.org/officeDocument/2006/relationships/image" Target="../media/image115.png"/><Relationship Id="rId781" Type="http://schemas.openxmlformats.org/officeDocument/2006/relationships/image" Target="../media/image390.png"/><Relationship Id="rId879" Type="http://schemas.openxmlformats.org/officeDocument/2006/relationships/image" Target="../media/image439.png"/><Relationship Id="rId434" Type="http://schemas.openxmlformats.org/officeDocument/2006/relationships/image" Target="../media/image218.png"/><Relationship Id="rId641" Type="http://schemas.openxmlformats.org/officeDocument/2006/relationships/customXml" Target="../ink/ink322.xml"/><Relationship Id="rId739" Type="http://schemas.openxmlformats.org/officeDocument/2006/relationships/customXml" Target="../ink/ink371.xml"/><Relationship Id="rId1064" Type="http://schemas.openxmlformats.org/officeDocument/2006/relationships/customXml" Target="../ink/ink534.xml"/><Relationship Id="rId1271" Type="http://schemas.openxmlformats.org/officeDocument/2006/relationships/image" Target="../media/image635.png"/><Relationship Id="rId1369" Type="http://schemas.openxmlformats.org/officeDocument/2006/relationships/image" Target="../media/image684.png"/><Relationship Id="rId280" Type="http://schemas.openxmlformats.org/officeDocument/2006/relationships/customXml" Target="../ink/ink140.xml"/><Relationship Id="rId501" Type="http://schemas.openxmlformats.org/officeDocument/2006/relationships/image" Target="../media/image251.png"/><Relationship Id="rId946" Type="http://schemas.openxmlformats.org/officeDocument/2006/relationships/customXml" Target="../ink/ink475.xml"/><Relationship Id="rId1131" Type="http://schemas.openxmlformats.org/officeDocument/2006/relationships/image" Target="../media/image565.png"/><Relationship Id="rId1229" Type="http://schemas.openxmlformats.org/officeDocument/2006/relationships/image" Target="../media/image614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378" Type="http://schemas.openxmlformats.org/officeDocument/2006/relationships/customXml" Target="../ink/ink189.xml"/><Relationship Id="rId585" Type="http://schemas.openxmlformats.org/officeDocument/2006/relationships/image" Target="../media/image293.png"/><Relationship Id="rId792" Type="http://schemas.openxmlformats.org/officeDocument/2006/relationships/customXml" Target="../ink/ink398.xml"/><Relationship Id="rId806" Type="http://schemas.openxmlformats.org/officeDocument/2006/relationships/customXml" Target="../ink/ink405.xml"/><Relationship Id="rId1436" Type="http://schemas.openxmlformats.org/officeDocument/2006/relationships/customXml" Target="../ink/ink720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652" Type="http://schemas.openxmlformats.org/officeDocument/2006/relationships/image" Target="../media/image326.png"/><Relationship Id="rId1075" Type="http://schemas.openxmlformats.org/officeDocument/2006/relationships/image" Target="../media/image537.png"/><Relationship Id="rId1282" Type="http://schemas.openxmlformats.org/officeDocument/2006/relationships/customXml" Target="../ink/ink643.xml"/><Relationship Id="rId1503" Type="http://schemas.openxmlformats.org/officeDocument/2006/relationships/image" Target="../media/image751.png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512" Type="http://schemas.openxmlformats.org/officeDocument/2006/relationships/customXml" Target="../ink/ink257.xml"/><Relationship Id="rId957" Type="http://schemas.openxmlformats.org/officeDocument/2006/relationships/image" Target="../media/image478.png"/><Relationship Id="rId1142" Type="http://schemas.openxmlformats.org/officeDocument/2006/relationships/customXml" Target="../ink/ink573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customXml" Target="../ink/ink195.xml"/><Relationship Id="rId596" Type="http://schemas.openxmlformats.org/officeDocument/2006/relationships/customXml" Target="../ink/ink299.xml"/><Relationship Id="rId817" Type="http://schemas.openxmlformats.org/officeDocument/2006/relationships/image" Target="../media/image408.png"/><Relationship Id="rId1002" Type="http://schemas.openxmlformats.org/officeDocument/2006/relationships/customXml" Target="../ink/ink503.xml"/><Relationship Id="rId1447" Type="http://schemas.openxmlformats.org/officeDocument/2006/relationships/image" Target="../media/image723.png"/><Relationship Id="rId249" Type="http://schemas.openxmlformats.org/officeDocument/2006/relationships/image" Target="../media/image126.png"/><Relationship Id="rId456" Type="http://schemas.openxmlformats.org/officeDocument/2006/relationships/image" Target="../media/image229.png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5.xml"/><Relationship Id="rId1293" Type="http://schemas.openxmlformats.org/officeDocument/2006/relationships/image" Target="../media/image646.png"/><Relationship Id="rId1307" Type="http://schemas.openxmlformats.org/officeDocument/2006/relationships/image" Target="../media/image653.png"/><Relationship Id="rId1514" Type="http://schemas.openxmlformats.org/officeDocument/2006/relationships/customXml" Target="../ink/ink759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16" Type="http://schemas.openxmlformats.org/officeDocument/2006/relationships/customXml" Target="../ink/ink158.xml"/><Relationship Id="rId523" Type="http://schemas.openxmlformats.org/officeDocument/2006/relationships/image" Target="../media/image262.png"/><Relationship Id="rId968" Type="http://schemas.openxmlformats.org/officeDocument/2006/relationships/customXml" Target="../ink/ink486.xml"/><Relationship Id="rId1153" Type="http://schemas.openxmlformats.org/officeDocument/2006/relationships/image" Target="../media/image576.png"/><Relationship Id="rId97" Type="http://schemas.openxmlformats.org/officeDocument/2006/relationships/image" Target="../media/image50.png"/><Relationship Id="rId730" Type="http://schemas.openxmlformats.org/officeDocument/2006/relationships/image" Target="../media/image365.png"/><Relationship Id="rId828" Type="http://schemas.openxmlformats.org/officeDocument/2006/relationships/customXml" Target="../ink/ink416.xml"/><Relationship Id="rId1013" Type="http://schemas.openxmlformats.org/officeDocument/2006/relationships/image" Target="../media/image506.png"/><Relationship Id="rId1360" Type="http://schemas.openxmlformats.org/officeDocument/2006/relationships/customXml" Target="../ink/ink682.xml"/><Relationship Id="rId1458" Type="http://schemas.openxmlformats.org/officeDocument/2006/relationships/customXml" Target="../ink/ink731.xml"/><Relationship Id="rId162" Type="http://schemas.openxmlformats.org/officeDocument/2006/relationships/customXml" Target="../ink/ink81.xml"/><Relationship Id="rId467" Type="http://schemas.openxmlformats.org/officeDocument/2006/relationships/customXml" Target="../ink/ink234.xml"/><Relationship Id="rId1097" Type="http://schemas.openxmlformats.org/officeDocument/2006/relationships/image" Target="../media/image548.png"/><Relationship Id="rId1220" Type="http://schemas.openxmlformats.org/officeDocument/2006/relationships/customXml" Target="../ink/ink612.xml"/><Relationship Id="rId1318" Type="http://schemas.openxmlformats.org/officeDocument/2006/relationships/customXml" Target="../ink/ink661.xml"/><Relationship Id="rId674" Type="http://schemas.openxmlformats.org/officeDocument/2006/relationships/image" Target="../media/image337.png"/><Relationship Id="rId881" Type="http://schemas.openxmlformats.org/officeDocument/2006/relationships/image" Target="../media/image440.png"/><Relationship Id="rId979" Type="http://schemas.openxmlformats.org/officeDocument/2006/relationships/image" Target="../media/image489.png"/><Relationship Id="rId24" Type="http://schemas.openxmlformats.org/officeDocument/2006/relationships/customXml" Target="../ink/ink12.xml"/><Relationship Id="rId327" Type="http://schemas.openxmlformats.org/officeDocument/2006/relationships/image" Target="../media/image165.png"/><Relationship Id="rId534" Type="http://schemas.openxmlformats.org/officeDocument/2006/relationships/customXml" Target="../ink/ink268.xml"/><Relationship Id="rId741" Type="http://schemas.openxmlformats.org/officeDocument/2006/relationships/customXml" Target="../ink/ink372.xml"/><Relationship Id="rId839" Type="http://schemas.openxmlformats.org/officeDocument/2006/relationships/image" Target="../media/image419.png"/><Relationship Id="rId1164" Type="http://schemas.openxmlformats.org/officeDocument/2006/relationships/customXml" Target="../ink/ink584.xml"/><Relationship Id="rId1371" Type="http://schemas.openxmlformats.org/officeDocument/2006/relationships/image" Target="../media/image685.png"/><Relationship Id="rId1469" Type="http://schemas.openxmlformats.org/officeDocument/2006/relationships/image" Target="../media/image734.png"/><Relationship Id="rId173" Type="http://schemas.openxmlformats.org/officeDocument/2006/relationships/image" Target="../media/image88.png"/><Relationship Id="rId380" Type="http://schemas.openxmlformats.org/officeDocument/2006/relationships/customXml" Target="../ink/ink190.xml"/><Relationship Id="rId601" Type="http://schemas.openxmlformats.org/officeDocument/2006/relationships/image" Target="../media/image301.png"/><Relationship Id="rId1024" Type="http://schemas.openxmlformats.org/officeDocument/2006/relationships/customXml" Target="../ink/ink514.xml"/><Relationship Id="rId1231" Type="http://schemas.openxmlformats.org/officeDocument/2006/relationships/image" Target="../media/image615.png"/><Relationship Id="rId240" Type="http://schemas.openxmlformats.org/officeDocument/2006/relationships/customXml" Target="../ink/ink120.xml"/><Relationship Id="rId478" Type="http://schemas.openxmlformats.org/officeDocument/2006/relationships/image" Target="../media/image240.png"/><Relationship Id="rId685" Type="http://schemas.openxmlformats.org/officeDocument/2006/relationships/customXml" Target="../ink/ink344.xml"/><Relationship Id="rId892" Type="http://schemas.openxmlformats.org/officeDocument/2006/relationships/customXml" Target="../ink/ink448.xml"/><Relationship Id="rId906" Type="http://schemas.openxmlformats.org/officeDocument/2006/relationships/customXml" Target="../ink/ink455.xml"/><Relationship Id="rId1329" Type="http://schemas.openxmlformats.org/officeDocument/2006/relationships/image" Target="../media/image664.png"/><Relationship Id="rId35" Type="http://schemas.openxmlformats.org/officeDocument/2006/relationships/image" Target="../media/image19.png"/><Relationship Id="rId100" Type="http://schemas.openxmlformats.org/officeDocument/2006/relationships/customXml" Target="../ink/ink50.xml"/><Relationship Id="rId338" Type="http://schemas.openxmlformats.org/officeDocument/2006/relationships/customXml" Target="../ink/ink169.xml"/><Relationship Id="rId545" Type="http://schemas.openxmlformats.org/officeDocument/2006/relationships/image" Target="../media/image273.png"/><Relationship Id="rId752" Type="http://schemas.openxmlformats.org/officeDocument/2006/relationships/customXml" Target="../ink/ink378.xml"/><Relationship Id="rId1175" Type="http://schemas.openxmlformats.org/officeDocument/2006/relationships/image" Target="../media/image587.png"/><Relationship Id="rId1382" Type="http://schemas.openxmlformats.org/officeDocument/2006/relationships/customXml" Target="../ink/ink693.xml"/><Relationship Id="rId184" Type="http://schemas.openxmlformats.org/officeDocument/2006/relationships/customXml" Target="../ink/ink92.xml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612" Type="http://schemas.openxmlformats.org/officeDocument/2006/relationships/customXml" Target="../ink/ink307.xml"/><Relationship Id="rId1035" Type="http://schemas.openxmlformats.org/officeDocument/2006/relationships/image" Target="../media/image517.png"/><Relationship Id="rId1242" Type="http://schemas.openxmlformats.org/officeDocument/2006/relationships/customXml" Target="../ink/ink623.xml"/><Relationship Id="rId251" Type="http://schemas.openxmlformats.org/officeDocument/2006/relationships/image" Target="../media/image127.png"/><Relationship Id="rId489" Type="http://schemas.openxmlformats.org/officeDocument/2006/relationships/image" Target="../media/image245.png"/><Relationship Id="rId696" Type="http://schemas.openxmlformats.org/officeDocument/2006/relationships/image" Target="../media/image348.png"/><Relationship Id="rId917" Type="http://schemas.openxmlformats.org/officeDocument/2006/relationships/image" Target="../media/image458.png"/><Relationship Id="rId1102" Type="http://schemas.openxmlformats.org/officeDocument/2006/relationships/customXml" Target="../ink/ink553.xml"/><Relationship Id="rId46" Type="http://schemas.openxmlformats.org/officeDocument/2006/relationships/customXml" Target="../ink/ink23.xml"/><Relationship Id="rId349" Type="http://schemas.openxmlformats.org/officeDocument/2006/relationships/image" Target="../media/image176.png"/><Relationship Id="rId556" Type="http://schemas.openxmlformats.org/officeDocument/2006/relationships/customXml" Target="../ink/ink279.xml"/><Relationship Id="rId763" Type="http://schemas.openxmlformats.org/officeDocument/2006/relationships/image" Target="../media/image381.png"/><Relationship Id="rId1186" Type="http://schemas.openxmlformats.org/officeDocument/2006/relationships/customXml" Target="../ink/ink595.xml"/><Relationship Id="rId1393" Type="http://schemas.openxmlformats.org/officeDocument/2006/relationships/image" Target="../media/image696.png"/><Relationship Id="rId1407" Type="http://schemas.openxmlformats.org/officeDocument/2006/relationships/image" Target="../media/image703.png"/><Relationship Id="rId111" Type="http://schemas.openxmlformats.org/officeDocument/2006/relationships/image" Target="../media/image57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416" Type="http://schemas.openxmlformats.org/officeDocument/2006/relationships/image" Target="../media/image209.png"/><Relationship Id="rId970" Type="http://schemas.openxmlformats.org/officeDocument/2006/relationships/customXml" Target="../ink/ink487.xml"/><Relationship Id="rId1046" Type="http://schemas.openxmlformats.org/officeDocument/2006/relationships/customXml" Target="../ink/ink525.xml"/><Relationship Id="rId1253" Type="http://schemas.openxmlformats.org/officeDocument/2006/relationships/image" Target="../media/image626.png"/><Relationship Id="rId623" Type="http://schemas.openxmlformats.org/officeDocument/2006/relationships/customXml" Target="../ink/ink313.xml"/><Relationship Id="rId830" Type="http://schemas.openxmlformats.org/officeDocument/2006/relationships/customXml" Target="../ink/ink417.xml"/><Relationship Id="rId928" Type="http://schemas.openxmlformats.org/officeDocument/2006/relationships/customXml" Target="../ink/ink466.xml"/><Relationship Id="rId1460" Type="http://schemas.openxmlformats.org/officeDocument/2006/relationships/customXml" Target="../ink/ink732.xml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567" Type="http://schemas.openxmlformats.org/officeDocument/2006/relationships/image" Target="../media/image284.png"/><Relationship Id="rId1113" Type="http://schemas.openxmlformats.org/officeDocument/2006/relationships/image" Target="../media/image556.png"/><Relationship Id="rId1197" Type="http://schemas.openxmlformats.org/officeDocument/2006/relationships/image" Target="../media/image598.png"/><Relationship Id="rId1320" Type="http://schemas.openxmlformats.org/officeDocument/2006/relationships/customXml" Target="../ink/ink662.xml"/><Relationship Id="rId1418" Type="http://schemas.openxmlformats.org/officeDocument/2006/relationships/customXml" Target="../ink/ink711.xml"/><Relationship Id="rId122" Type="http://schemas.openxmlformats.org/officeDocument/2006/relationships/customXml" Target="../ink/ink61.xml"/><Relationship Id="rId774" Type="http://schemas.openxmlformats.org/officeDocument/2006/relationships/customXml" Target="../ink/ink389.xml"/><Relationship Id="rId981" Type="http://schemas.openxmlformats.org/officeDocument/2006/relationships/image" Target="../media/image490.png"/><Relationship Id="rId1057" Type="http://schemas.openxmlformats.org/officeDocument/2006/relationships/image" Target="../media/image528.png"/><Relationship Id="rId427" Type="http://schemas.openxmlformats.org/officeDocument/2006/relationships/customXml" Target="../ink/ink214.xml"/><Relationship Id="rId634" Type="http://schemas.openxmlformats.org/officeDocument/2006/relationships/image" Target="../media/image317.png"/><Relationship Id="rId841" Type="http://schemas.openxmlformats.org/officeDocument/2006/relationships/image" Target="../media/image420.png"/><Relationship Id="rId1264" Type="http://schemas.openxmlformats.org/officeDocument/2006/relationships/customXml" Target="../ink/ink634.xml"/><Relationship Id="rId1471" Type="http://schemas.openxmlformats.org/officeDocument/2006/relationships/image" Target="../media/image735.png"/><Relationship Id="rId273" Type="http://schemas.openxmlformats.org/officeDocument/2006/relationships/image" Target="../media/image138.png"/><Relationship Id="rId480" Type="http://schemas.openxmlformats.org/officeDocument/2006/relationships/image" Target="../media/image241.png"/><Relationship Id="rId701" Type="http://schemas.openxmlformats.org/officeDocument/2006/relationships/customXml" Target="../ink/ink352.xml"/><Relationship Id="rId939" Type="http://schemas.openxmlformats.org/officeDocument/2006/relationships/image" Target="../media/image469.png"/><Relationship Id="rId1124" Type="http://schemas.openxmlformats.org/officeDocument/2006/relationships/customXml" Target="../ink/ink564.xml"/><Relationship Id="rId1331" Type="http://schemas.openxmlformats.org/officeDocument/2006/relationships/image" Target="../media/image665.png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92.png"/><Relationship Id="rId992" Type="http://schemas.openxmlformats.org/officeDocument/2006/relationships/customXml" Target="../ink/ink498.xml"/><Relationship Id="rId1429" Type="http://schemas.openxmlformats.org/officeDocument/2006/relationships/image" Target="../media/image714.png"/><Relationship Id="rId200" Type="http://schemas.openxmlformats.org/officeDocument/2006/relationships/customXml" Target="../ink/ink100.xml"/><Relationship Id="rId438" Type="http://schemas.openxmlformats.org/officeDocument/2006/relationships/image" Target="../media/image220.png"/><Relationship Id="rId645" Type="http://schemas.openxmlformats.org/officeDocument/2006/relationships/customXml" Target="../ink/ink324.xml"/><Relationship Id="rId852" Type="http://schemas.openxmlformats.org/officeDocument/2006/relationships/customXml" Target="../ink/ink428.xml"/><Relationship Id="rId1068" Type="http://schemas.openxmlformats.org/officeDocument/2006/relationships/customXml" Target="../ink/ink536.xml"/><Relationship Id="rId1275" Type="http://schemas.openxmlformats.org/officeDocument/2006/relationships/image" Target="../media/image637.png"/><Relationship Id="rId1482" Type="http://schemas.openxmlformats.org/officeDocument/2006/relationships/customXml" Target="../ink/ink743.xml"/><Relationship Id="rId284" Type="http://schemas.openxmlformats.org/officeDocument/2006/relationships/customXml" Target="../ink/ink142.xml"/><Relationship Id="rId491" Type="http://schemas.openxmlformats.org/officeDocument/2006/relationships/image" Target="../media/image246.png"/><Relationship Id="rId505" Type="http://schemas.openxmlformats.org/officeDocument/2006/relationships/image" Target="../media/image253.png"/><Relationship Id="rId712" Type="http://schemas.openxmlformats.org/officeDocument/2006/relationships/image" Target="../media/image356.png"/><Relationship Id="rId1135" Type="http://schemas.openxmlformats.org/officeDocument/2006/relationships/image" Target="../media/image567.png"/><Relationship Id="rId1342" Type="http://schemas.openxmlformats.org/officeDocument/2006/relationships/customXml" Target="../ink/ink673.xml"/><Relationship Id="rId79" Type="http://schemas.openxmlformats.org/officeDocument/2006/relationships/image" Target="../media/image41.png"/><Relationship Id="rId144" Type="http://schemas.openxmlformats.org/officeDocument/2006/relationships/customXml" Target="../ink/ink72.xml"/><Relationship Id="rId589" Type="http://schemas.openxmlformats.org/officeDocument/2006/relationships/image" Target="../media/image295.png"/><Relationship Id="rId796" Type="http://schemas.openxmlformats.org/officeDocument/2006/relationships/customXml" Target="../ink/ink400.xml"/><Relationship Id="rId1202" Type="http://schemas.openxmlformats.org/officeDocument/2006/relationships/customXml" Target="../ink/ink603.xml"/><Relationship Id="rId351" Type="http://schemas.openxmlformats.org/officeDocument/2006/relationships/image" Target="../media/image177.png"/><Relationship Id="rId449" Type="http://schemas.openxmlformats.org/officeDocument/2006/relationships/customXml" Target="../ink/ink225.xml"/><Relationship Id="rId656" Type="http://schemas.openxmlformats.org/officeDocument/2006/relationships/image" Target="../media/image328.png"/><Relationship Id="rId863" Type="http://schemas.openxmlformats.org/officeDocument/2006/relationships/image" Target="../media/image431.png"/><Relationship Id="rId1079" Type="http://schemas.openxmlformats.org/officeDocument/2006/relationships/image" Target="../media/image539.png"/><Relationship Id="rId1286" Type="http://schemas.openxmlformats.org/officeDocument/2006/relationships/customXml" Target="../ink/ink645.xml"/><Relationship Id="rId1493" Type="http://schemas.openxmlformats.org/officeDocument/2006/relationships/image" Target="../media/image746.png"/><Relationship Id="rId1507" Type="http://schemas.openxmlformats.org/officeDocument/2006/relationships/image" Target="../media/image753.png"/><Relationship Id="rId211" Type="http://schemas.openxmlformats.org/officeDocument/2006/relationships/image" Target="../media/image107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516" Type="http://schemas.openxmlformats.org/officeDocument/2006/relationships/customXml" Target="../ink/ink259.xml"/><Relationship Id="rId1146" Type="http://schemas.openxmlformats.org/officeDocument/2006/relationships/customXml" Target="../ink/ink575.xml"/><Relationship Id="rId723" Type="http://schemas.openxmlformats.org/officeDocument/2006/relationships/customXml" Target="../ink/ink363.xml"/><Relationship Id="rId930" Type="http://schemas.openxmlformats.org/officeDocument/2006/relationships/customXml" Target="../ink/ink467.xml"/><Relationship Id="rId1006" Type="http://schemas.openxmlformats.org/officeDocument/2006/relationships/customXml" Target="../ink/ink505.xml"/><Relationship Id="rId1353" Type="http://schemas.openxmlformats.org/officeDocument/2006/relationships/image" Target="../media/image676.png"/><Relationship Id="rId155" Type="http://schemas.openxmlformats.org/officeDocument/2006/relationships/image" Target="../media/image79.png"/><Relationship Id="rId362" Type="http://schemas.openxmlformats.org/officeDocument/2006/relationships/customXml" Target="../ink/ink181.xml"/><Relationship Id="rId1213" Type="http://schemas.openxmlformats.org/officeDocument/2006/relationships/image" Target="../media/image606.png"/><Relationship Id="rId1297" Type="http://schemas.openxmlformats.org/officeDocument/2006/relationships/image" Target="../media/image648.png"/><Relationship Id="rId1420" Type="http://schemas.openxmlformats.org/officeDocument/2006/relationships/customXml" Target="../ink/ink712.xml"/><Relationship Id="rId1518" Type="http://schemas.openxmlformats.org/officeDocument/2006/relationships/customXml" Target="../ink/ink761.xml"/><Relationship Id="rId222" Type="http://schemas.openxmlformats.org/officeDocument/2006/relationships/customXml" Target="../ink/ink111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image" Target="../media/image10.png"/><Relationship Id="rId527" Type="http://schemas.openxmlformats.org/officeDocument/2006/relationships/image" Target="../media/image264.png"/><Relationship Id="rId734" Type="http://schemas.openxmlformats.org/officeDocument/2006/relationships/image" Target="../media/image367.png"/><Relationship Id="rId941" Type="http://schemas.openxmlformats.org/officeDocument/2006/relationships/image" Target="../media/image470.png"/><Relationship Id="rId1157" Type="http://schemas.openxmlformats.org/officeDocument/2006/relationships/image" Target="../media/image578.png"/><Relationship Id="rId1364" Type="http://schemas.openxmlformats.org/officeDocument/2006/relationships/customXml" Target="../ink/ink684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73" Type="http://schemas.openxmlformats.org/officeDocument/2006/relationships/image" Target="../media/image188.png"/><Relationship Id="rId580" Type="http://schemas.openxmlformats.org/officeDocument/2006/relationships/customXml" Target="../ink/ink291.xml"/><Relationship Id="rId801" Type="http://schemas.openxmlformats.org/officeDocument/2006/relationships/image" Target="../media/image400.png"/><Relationship Id="rId1017" Type="http://schemas.openxmlformats.org/officeDocument/2006/relationships/image" Target="../media/image508.png"/><Relationship Id="rId1224" Type="http://schemas.openxmlformats.org/officeDocument/2006/relationships/customXml" Target="../ink/ink614.xml"/><Relationship Id="rId1431" Type="http://schemas.openxmlformats.org/officeDocument/2006/relationships/image" Target="../media/image715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18.png"/><Relationship Id="rId440" Type="http://schemas.openxmlformats.org/officeDocument/2006/relationships/image" Target="../media/image221.png"/><Relationship Id="rId678" Type="http://schemas.openxmlformats.org/officeDocument/2006/relationships/image" Target="../media/image339.png"/><Relationship Id="rId885" Type="http://schemas.openxmlformats.org/officeDocument/2006/relationships/image" Target="../media/image442.png"/><Relationship Id="rId1070" Type="http://schemas.openxmlformats.org/officeDocument/2006/relationships/customXml" Target="../ink/ink537.xml"/><Relationship Id="rId28" Type="http://schemas.openxmlformats.org/officeDocument/2006/relationships/customXml" Target="../ink/ink14.xml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customXml" Target="../ink/ink374.xml"/><Relationship Id="rId952" Type="http://schemas.openxmlformats.org/officeDocument/2006/relationships/customXml" Target="../ink/ink478.xml"/><Relationship Id="rId1168" Type="http://schemas.openxmlformats.org/officeDocument/2006/relationships/customXml" Target="../ink/ink586.xml"/><Relationship Id="rId1375" Type="http://schemas.openxmlformats.org/officeDocument/2006/relationships/image" Target="../media/image687.png"/><Relationship Id="rId81" Type="http://schemas.openxmlformats.org/officeDocument/2006/relationships/image" Target="../media/image42.png"/><Relationship Id="rId177" Type="http://schemas.openxmlformats.org/officeDocument/2006/relationships/image" Target="../media/image90.png"/><Relationship Id="rId384" Type="http://schemas.openxmlformats.org/officeDocument/2006/relationships/customXml" Target="../ink/ink192.xml"/><Relationship Id="rId591" Type="http://schemas.openxmlformats.org/officeDocument/2006/relationships/image" Target="../media/image296.png"/><Relationship Id="rId605" Type="http://schemas.openxmlformats.org/officeDocument/2006/relationships/image" Target="../media/image303.png"/><Relationship Id="rId812" Type="http://schemas.openxmlformats.org/officeDocument/2006/relationships/customXml" Target="../ink/ink408.xml"/><Relationship Id="rId1028" Type="http://schemas.openxmlformats.org/officeDocument/2006/relationships/customXml" Target="../ink/ink516.xml"/><Relationship Id="rId1235" Type="http://schemas.openxmlformats.org/officeDocument/2006/relationships/image" Target="../media/image617.png"/><Relationship Id="rId1442" Type="http://schemas.openxmlformats.org/officeDocument/2006/relationships/customXml" Target="../ink/ink723.xml"/><Relationship Id="rId244" Type="http://schemas.openxmlformats.org/officeDocument/2006/relationships/customXml" Target="../ink/ink122.xml"/><Relationship Id="rId689" Type="http://schemas.openxmlformats.org/officeDocument/2006/relationships/customXml" Target="../ink/ink346.xml"/><Relationship Id="rId896" Type="http://schemas.openxmlformats.org/officeDocument/2006/relationships/customXml" Target="../ink/ink450.xml"/><Relationship Id="rId1081" Type="http://schemas.openxmlformats.org/officeDocument/2006/relationships/image" Target="../media/image540.png"/><Relationship Id="rId1302" Type="http://schemas.openxmlformats.org/officeDocument/2006/relationships/customXml" Target="../ink/ink653.xml"/><Relationship Id="rId39" Type="http://schemas.openxmlformats.org/officeDocument/2006/relationships/image" Target="../media/image21.png"/><Relationship Id="rId451" Type="http://schemas.openxmlformats.org/officeDocument/2006/relationships/customXml" Target="../ink/ink226.xml"/><Relationship Id="rId549" Type="http://schemas.openxmlformats.org/officeDocument/2006/relationships/image" Target="../media/image275.png"/><Relationship Id="rId756" Type="http://schemas.openxmlformats.org/officeDocument/2006/relationships/customXml" Target="../ink/ink380.xml"/><Relationship Id="rId1179" Type="http://schemas.openxmlformats.org/officeDocument/2006/relationships/image" Target="../media/image589.png"/><Relationship Id="rId1386" Type="http://schemas.openxmlformats.org/officeDocument/2006/relationships/customXml" Target="../ink/ink695.xml"/><Relationship Id="rId104" Type="http://schemas.openxmlformats.org/officeDocument/2006/relationships/customXml" Target="../ink/ink52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963" Type="http://schemas.openxmlformats.org/officeDocument/2006/relationships/image" Target="../media/image481.png"/><Relationship Id="rId1039" Type="http://schemas.openxmlformats.org/officeDocument/2006/relationships/image" Target="../media/image519.png"/><Relationship Id="rId1246" Type="http://schemas.openxmlformats.org/officeDocument/2006/relationships/customXml" Target="../ink/ink625.xml"/><Relationship Id="rId92" Type="http://schemas.openxmlformats.org/officeDocument/2006/relationships/customXml" Target="../ink/ink46.xml"/><Relationship Id="rId616" Type="http://schemas.openxmlformats.org/officeDocument/2006/relationships/customXml" Target="../ink/ink309.xml"/><Relationship Id="rId823" Type="http://schemas.openxmlformats.org/officeDocument/2006/relationships/image" Target="../media/image411.png"/><Relationship Id="rId1453" Type="http://schemas.openxmlformats.org/officeDocument/2006/relationships/image" Target="../media/image726.png"/><Relationship Id="rId255" Type="http://schemas.openxmlformats.org/officeDocument/2006/relationships/image" Target="../media/image129.png"/><Relationship Id="rId462" Type="http://schemas.openxmlformats.org/officeDocument/2006/relationships/image" Target="../media/image232.png"/><Relationship Id="rId1092" Type="http://schemas.openxmlformats.org/officeDocument/2006/relationships/customXml" Target="../ink/ink548.xml"/><Relationship Id="rId1106" Type="http://schemas.openxmlformats.org/officeDocument/2006/relationships/customXml" Target="../ink/ink555.xml"/><Relationship Id="rId1313" Type="http://schemas.openxmlformats.org/officeDocument/2006/relationships/image" Target="../media/image656.png"/><Relationship Id="rId1397" Type="http://schemas.openxmlformats.org/officeDocument/2006/relationships/image" Target="../media/image698.png"/><Relationship Id="rId1520" Type="http://schemas.openxmlformats.org/officeDocument/2006/relationships/customXml" Target="../ink/ink762.xml"/><Relationship Id="rId115" Type="http://schemas.openxmlformats.org/officeDocument/2006/relationships/image" Target="../media/image59.png"/><Relationship Id="rId322" Type="http://schemas.openxmlformats.org/officeDocument/2006/relationships/customXml" Target="../ink/ink161.xml"/><Relationship Id="rId767" Type="http://schemas.openxmlformats.org/officeDocument/2006/relationships/image" Target="../media/image383.png"/><Relationship Id="rId974" Type="http://schemas.openxmlformats.org/officeDocument/2006/relationships/customXml" Target="../ink/ink489.xml"/><Relationship Id="rId199" Type="http://schemas.openxmlformats.org/officeDocument/2006/relationships/image" Target="../media/image101.png"/><Relationship Id="rId627" Type="http://schemas.openxmlformats.org/officeDocument/2006/relationships/customXml" Target="../ink/ink315.xml"/><Relationship Id="rId834" Type="http://schemas.openxmlformats.org/officeDocument/2006/relationships/customXml" Target="../ink/ink419.xml"/><Relationship Id="rId1257" Type="http://schemas.openxmlformats.org/officeDocument/2006/relationships/image" Target="../media/image628.png"/><Relationship Id="rId1464" Type="http://schemas.openxmlformats.org/officeDocument/2006/relationships/customXml" Target="../ink/ink734.xml"/><Relationship Id="rId266" Type="http://schemas.openxmlformats.org/officeDocument/2006/relationships/customXml" Target="../ink/ink133.xml"/><Relationship Id="rId473" Type="http://schemas.openxmlformats.org/officeDocument/2006/relationships/customXml" Target="../ink/ink237.xml"/><Relationship Id="rId680" Type="http://schemas.openxmlformats.org/officeDocument/2006/relationships/image" Target="../media/image340.png"/><Relationship Id="rId901" Type="http://schemas.openxmlformats.org/officeDocument/2006/relationships/image" Target="../media/image450.png"/><Relationship Id="rId1117" Type="http://schemas.openxmlformats.org/officeDocument/2006/relationships/image" Target="../media/image558.png"/><Relationship Id="rId1324" Type="http://schemas.openxmlformats.org/officeDocument/2006/relationships/customXml" Target="../ink/ink664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333" Type="http://schemas.openxmlformats.org/officeDocument/2006/relationships/image" Target="../media/image168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image" Target="../media/image492.png"/><Relationship Id="rId1170" Type="http://schemas.openxmlformats.org/officeDocument/2006/relationships/customXml" Target="../ink/ink587.xml"/><Relationship Id="rId638" Type="http://schemas.openxmlformats.org/officeDocument/2006/relationships/image" Target="../media/image319.png"/><Relationship Id="rId845" Type="http://schemas.openxmlformats.org/officeDocument/2006/relationships/image" Target="../media/image422.png"/><Relationship Id="rId1030" Type="http://schemas.openxmlformats.org/officeDocument/2006/relationships/customXml" Target="../ink/ink517.xml"/><Relationship Id="rId1268" Type="http://schemas.openxmlformats.org/officeDocument/2006/relationships/customXml" Target="../ink/ink636.xml"/><Relationship Id="rId1475" Type="http://schemas.openxmlformats.org/officeDocument/2006/relationships/image" Target="../media/image737.png"/><Relationship Id="rId277" Type="http://schemas.openxmlformats.org/officeDocument/2006/relationships/image" Target="../media/image140.png"/><Relationship Id="rId400" Type="http://schemas.openxmlformats.org/officeDocument/2006/relationships/image" Target="../media/image201.png"/><Relationship Id="rId484" Type="http://schemas.openxmlformats.org/officeDocument/2006/relationships/image" Target="../media/image243.png"/><Relationship Id="rId705" Type="http://schemas.openxmlformats.org/officeDocument/2006/relationships/customXml" Target="../ink/ink354.xml"/><Relationship Id="rId1128" Type="http://schemas.openxmlformats.org/officeDocument/2006/relationships/customXml" Target="../ink/ink566.xml"/><Relationship Id="rId1335" Type="http://schemas.openxmlformats.org/officeDocument/2006/relationships/image" Target="../media/image667.png"/><Relationship Id="rId137" Type="http://schemas.openxmlformats.org/officeDocument/2006/relationships/image" Target="../media/image70.png"/><Relationship Id="rId344" Type="http://schemas.openxmlformats.org/officeDocument/2006/relationships/customXml" Target="../ink/ink172.xml"/><Relationship Id="rId691" Type="http://schemas.openxmlformats.org/officeDocument/2006/relationships/customXml" Target="../ink/ink347.xml"/><Relationship Id="rId789" Type="http://schemas.openxmlformats.org/officeDocument/2006/relationships/image" Target="../media/image394.png"/><Relationship Id="rId912" Type="http://schemas.openxmlformats.org/officeDocument/2006/relationships/customXml" Target="../ink/ink458.xml"/><Relationship Id="rId996" Type="http://schemas.openxmlformats.org/officeDocument/2006/relationships/customXml" Target="../ink/ink500.xml"/><Relationship Id="rId41" Type="http://schemas.openxmlformats.org/officeDocument/2006/relationships/image" Target="../media/image22.png"/><Relationship Id="rId551" Type="http://schemas.openxmlformats.org/officeDocument/2006/relationships/image" Target="../media/image276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90.png"/><Relationship Id="rId1279" Type="http://schemas.openxmlformats.org/officeDocument/2006/relationships/image" Target="../media/image639.png"/><Relationship Id="rId1402" Type="http://schemas.openxmlformats.org/officeDocument/2006/relationships/customXml" Target="../ink/ink703.xml"/><Relationship Id="rId1486" Type="http://schemas.openxmlformats.org/officeDocument/2006/relationships/customXml" Target="../ink/ink745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88" Type="http://schemas.openxmlformats.org/officeDocument/2006/relationships/customXml" Target="../ink/ink144.xml"/><Relationship Id="rId411" Type="http://schemas.openxmlformats.org/officeDocument/2006/relationships/customXml" Target="../ink/ink206.xml"/><Relationship Id="rId509" Type="http://schemas.openxmlformats.org/officeDocument/2006/relationships/image" Target="../media/image255.png"/><Relationship Id="rId1041" Type="http://schemas.openxmlformats.org/officeDocument/2006/relationships/image" Target="../media/image520.png"/><Relationship Id="rId1139" Type="http://schemas.openxmlformats.org/officeDocument/2006/relationships/image" Target="../media/image569.png"/><Relationship Id="rId1346" Type="http://schemas.openxmlformats.org/officeDocument/2006/relationships/customXml" Target="../ink/ink675.xml"/><Relationship Id="rId495" Type="http://schemas.openxmlformats.org/officeDocument/2006/relationships/image" Target="../media/image248.png"/><Relationship Id="rId716" Type="http://schemas.openxmlformats.org/officeDocument/2006/relationships/image" Target="../media/image358.png"/><Relationship Id="rId923" Type="http://schemas.openxmlformats.org/officeDocument/2006/relationships/image" Target="../media/image461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customXml" Target="../ink/ink199.xml"/><Relationship Id="rId520" Type="http://schemas.openxmlformats.org/officeDocument/2006/relationships/customXml" Target="../ink/ink261.xml"/><Relationship Id="rId562" Type="http://schemas.openxmlformats.org/officeDocument/2006/relationships/customXml" Target="../ink/ink282.xml"/><Relationship Id="rId618" Type="http://schemas.openxmlformats.org/officeDocument/2006/relationships/customXml" Target="../ink/ink310.xml"/><Relationship Id="rId825" Type="http://schemas.openxmlformats.org/officeDocument/2006/relationships/image" Target="../media/image412.png"/><Relationship Id="rId1192" Type="http://schemas.openxmlformats.org/officeDocument/2006/relationships/customXml" Target="../ink/ink598.xml"/><Relationship Id="rId1206" Type="http://schemas.openxmlformats.org/officeDocument/2006/relationships/customXml" Target="../ink/ink605.xml"/><Relationship Id="rId1248" Type="http://schemas.openxmlformats.org/officeDocument/2006/relationships/customXml" Target="../ink/ink626.xml"/><Relationship Id="rId1413" Type="http://schemas.openxmlformats.org/officeDocument/2006/relationships/image" Target="../media/image706.png"/><Relationship Id="rId1455" Type="http://schemas.openxmlformats.org/officeDocument/2006/relationships/image" Target="../media/image727.png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image" Target="../media/image212.png"/><Relationship Id="rId464" Type="http://schemas.openxmlformats.org/officeDocument/2006/relationships/image" Target="../media/image233.png"/><Relationship Id="rId867" Type="http://schemas.openxmlformats.org/officeDocument/2006/relationships/image" Target="../media/image433.png"/><Relationship Id="rId1010" Type="http://schemas.openxmlformats.org/officeDocument/2006/relationships/customXml" Target="../ink/ink507.xml"/><Relationship Id="rId1052" Type="http://schemas.openxmlformats.org/officeDocument/2006/relationships/customXml" Target="../ink/ink528.xml"/><Relationship Id="rId1094" Type="http://schemas.openxmlformats.org/officeDocument/2006/relationships/customXml" Target="../ink/ink549.xml"/><Relationship Id="rId1108" Type="http://schemas.openxmlformats.org/officeDocument/2006/relationships/customXml" Target="../ink/ink556.xml"/><Relationship Id="rId1315" Type="http://schemas.openxmlformats.org/officeDocument/2006/relationships/image" Target="../media/image657.png"/><Relationship Id="rId1497" Type="http://schemas.openxmlformats.org/officeDocument/2006/relationships/image" Target="../media/image748.png"/><Relationship Id="rId299" Type="http://schemas.openxmlformats.org/officeDocument/2006/relationships/image" Target="../media/image151.png"/><Relationship Id="rId727" Type="http://schemas.openxmlformats.org/officeDocument/2006/relationships/customXml" Target="../ink/ink365.xml"/><Relationship Id="rId934" Type="http://schemas.openxmlformats.org/officeDocument/2006/relationships/customXml" Target="../ink/ink469.xml"/><Relationship Id="rId1357" Type="http://schemas.openxmlformats.org/officeDocument/2006/relationships/image" Target="../media/image678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image" Target="../media/image287.png"/><Relationship Id="rId780" Type="http://schemas.openxmlformats.org/officeDocument/2006/relationships/customXml" Target="../ink/ink392.xml"/><Relationship Id="rId1217" Type="http://schemas.openxmlformats.org/officeDocument/2006/relationships/image" Target="../media/image608.png"/><Relationship Id="rId1424" Type="http://schemas.openxmlformats.org/officeDocument/2006/relationships/customXml" Target="../ink/ink714.xml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878" Type="http://schemas.openxmlformats.org/officeDocument/2006/relationships/customXml" Target="../ink/ink441.xml"/><Relationship Id="rId1063" Type="http://schemas.openxmlformats.org/officeDocument/2006/relationships/image" Target="../media/image531.png"/><Relationship Id="rId1270" Type="http://schemas.openxmlformats.org/officeDocument/2006/relationships/customXml" Target="../ink/ink637.xml"/><Relationship Id="rId640" Type="http://schemas.openxmlformats.org/officeDocument/2006/relationships/image" Target="../media/image320.png"/><Relationship Id="rId738" Type="http://schemas.openxmlformats.org/officeDocument/2006/relationships/image" Target="../media/image369.png"/><Relationship Id="rId945" Type="http://schemas.openxmlformats.org/officeDocument/2006/relationships/image" Target="../media/image472.png"/><Relationship Id="rId1368" Type="http://schemas.openxmlformats.org/officeDocument/2006/relationships/customXml" Target="../ink/ink686.xml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402.png"/><Relationship Id="rId1130" Type="http://schemas.openxmlformats.org/officeDocument/2006/relationships/customXml" Target="../ink/ink567.xml"/><Relationship Id="rId1228" Type="http://schemas.openxmlformats.org/officeDocument/2006/relationships/customXml" Target="../ink/ink616.xml"/><Relationship Id="rId1435" Type="http://schemas.openxmlformats.org/officeDocument/2006/relationships/image" Target="../media/image717.png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791" Type="http://schemas.openxmlformats.org/officeDocument/2006/relationships/image" Target="../media/image395.png"/><Relationship Id="rId889" Type="http://schemas.openxmlformats.org/officeDocument/2006/relationships/image" Target="../media/image444.png"/><Relationship Id="rId1074" Type="http://schemas.openxmlformats.org/officeDocument/2006/relationships/customXml" Target="../ink/ink539.xml"/><Relationship Id="rId444" Type="http://schemas.openxmlformats.org/officeDocument/2006/relationships/image" Target="../media/image223.png"/><Relationship Id="rId651" Type="http://schemas.openxmlformats.org/officeDocument/2006/relationships/customXml" Target="../ink/ink327.xml"/><Relationship Id="rId749" Type="http://schemas.openxmlformats.org/officeDocument/2006/relationships/image" Target="../media/image374.png"/><Relationship Id="rId1281" Type="http://schemas.openxmlformats.org/officeDocument/2006/relationships/image" Target="../media/image640.png"/><Relationship Id="rId1379" Type="http://schemas.openxmlformats.org/officeDocument/2006/relationships/image" Target="../media/image689.png"/><Relationship Id="rId1502" Type="http://schemas.openxmlformats.org/officeDocument/2006/relationships/customXml" Target="../ink/ink753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image" Target="../media/image195.png"/><Relationship Id="rId511" Type="http://schemas.openxmlformats.org/officeDocument/2006/relationships/image" Target="../media/image256.png"/><Relationship Id="rId609" Type="http://schemas.openxmlformats.org/officeDocument/2006/relationships/image" Target="../media/image305.png"/><Relationship Id="rId956" Type="http://schemas.openxmlformats.org/officeDocument/2006/relationships/customXml" Target="../ink/ink480.xml"/><Relationship Id="rId1141" Type="http://schemas.openxmlformats.org/officeDocument/2006/relationships/image" Target="../media/image570.png"/><Relationship Id="rId1239" Type="http://schemas.openxmlformats.org/officeDocument/2006/relationships/image" Target="../media/image619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595" Type="http://schemas.openxmlformats.org/officeDocument/2006/relationships/image" Target="../media/image298.png"/><Relationship Id="rId816" Type="http://schemas.openxmlformats.org/officeDocument/2006/relationships/customXml" Target="../ink/ink410.xml"/><Relationship Id="rId1001" Type="http://schemas.openxmlformats.org/officeDocument/2006/relationships/image" Target="../media/image500.png"/><Relationship Id="rId1446" Type="http://schemas.openxmlformats.org/officeDocument/2006/relationships/customXml" Target="../ink/ink725.xml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662" Type="http://schemas.openxmlformats.org/officeDocument/2006/relationships/image" Target="../media/image331.png"/><Relationship Id="rId1085" Type="http://schemas.openxmlformats.org/officeDocument/2006/relationships/image" Target="../media/image542.png"/><Relationship Id="rId1292" Type="http://schemas.openxmlformats.org/officeDocument/2006/relationships/customXml" Target="../ink/ink648.xml"/><Relationship Id="rId1306" Type="http://schemas.openxmlformats.org/officeDocument/2006/relationships/customXml" Target="../ink/ink655.xml"/><Relationship Id="rId1513" Type="http://schemas.openxmlformats.org/officeDocument/2006/relationships/image" Target="../media/image756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customXml" Target="../ink/ink262.xml"/><Relationship Id="rId967" Type="http://schemas.openxmlformats.org/officeDocument/2006/relationships/image" Target="../media/image483.png"/><Relationship Id="rId1152" Type="http://schemas.openxmlformats.org/officeDocument/2006/relationships/customXml" Target="../ink/ink578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customXml" Target="../ink/ink200.xml"/><Relationship Id="rId827" Type="http://schemas.openxmlformats.org/officeDocument/2006/relationships/image" Target="../media/image413.png"/><Relationship Id="rId1012" Type="http://schemas.openxmlformats.org/officeDocument/2006/relationships/customXml" Target="../ink/ink508.xml"/><Relationship Id="rId1457" Type="http://schemas.openxmlformats.org/officeDocument/2006/relationships/image" Target="../media/image728.png"/><Relationship Id="rId259" Type="http://schemas.openxmlformats.org/officeDocument/2006/relationships/image" Target="../media/image131.png"/><Relationship Id="rId466" Type="http://schemas.openxmlformats.org/officeDocument/2006/relationships/image" Target="../media/image234.png"/><Relationship Id="rId673" Type="http://schemas.openxmlformats.org/officeDocument/2006/relationships/customXml" Target="../ink/ink338.xml"/><Relationship Id="rId880" Type="http://schemas.openxmlformats.org/officeDocument/2006/relationships/customXml" Target="../ink/ink442.xml"/><Relationship Id="rId1096" Type="http://schemas.openxmlformats.org/officeDocument/2006/relationships/customXml" Target="../ink/ink550.xml"/><Relationship Id="rId1317" Type="http://schemas.openxmlformats.org/officeDocument/2006/relationships/image" Target="../media/image658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image" Target="../media/image267.png"/><Relationship Id="rId978" Type="http://schemas.openxmlformats.org/officeDocument/2006/relationships/customXml" Target="../ink/ink491.xml"/><Relationship Id="rId1163" Type="http://schemas.openxmlformats.org/officeDocument/2006/relationships/image" Target="../media/image581.png"/><Relationship Id="rId1370" Type="http://schemas.openxmlformats.org/officeDocument/2006/relationships/customXml" Target="../ink/ink687.xml"/><Relationship Id="rId740" Type="http://schemas.openxmlformats.org/officeDocument/2006/relationships/image" Target="../media/image370.png"/><Relationship Id="rId838" Type="http://schemas.openxmlformats.org/officeDocument/2006/relationships/customXml" Target="../ink/ink421.xml"/><Relationship Id="rId1023" Type="http://schemas.openxmlformats.org/officeDocument/2006/relationships/image" Target="../media/image511.png"/><Relationship Id="rId1468" Type="http://schemas.openxmlformats.org/officeDocument/2006/relationships/customXml" Target="../ink/ink736.xml"/><Relationship Id="rId172" Type="http://schemas.openxmlformats.org/officeDocument/2006/relationships/customXml" Target="../ink/ink86.xml"/><Relationship Id="rId477" Type="http://schemas.openxmlformats.org/officeDocument/2006/relationships/customXml" Target="../ink/ink239.xml"/><Relationship Id="rId600" Type="http://schemas.openxmlformats.org/officeDocument/2006/relationships/customXml" Target="../ink/ink301.xml"/><Relationship Id="rId684" Type="http://schemas.openxmlformats.org/officeDocument/2006/relationships/image" Target="../media/image342.png"/><Relationship Id="rId1230" Type="http://schemas.openxmlformats.org/officeDocument/2006/relationships/customXml" Target="../ink/ink617.xml"/><Relationship Id="rId1328" Type="http://schemas.openxmlformats.org/officeDocument/2006/relationships/customXml" Target="../ink/ink666.xml"/><Relationship Id="rId337" Type="http://schemas.openxmlformats.org/officeDocument/2006/relationships/image" Target="../media/image170.png"/><Relationship Id="rId891" Type="http://schemas.openxmlformats.org/officeDocument/2006/relationships/image" Target="../media/image445.png"/><Relationship Id="rId905" Type="http://schemas.openxmlformats.org/officeDocument/2006/relationships/image" Target="../media/image452.png"/><Relationship Id="rId989" Type="http://schemas.openxmlformats.org/officeDocument/2006/relationships/image" Target="../media/image494.png"/><Relationship Id="rId34" Type="http://schemas.openxmlformats.org/officeDocument/2006/relationships/customXml" Target="../ink/ink17.xml"/><Relationship Id="rId544" Type="http://schemas.openxmlformats.org/officeDocument/2006/relationships/customXml" Target="../ink/ink273.xml"/><Relationship Id="rId751" Type="http://schemas.openxmlformats.org/officeDocument/2006/relationships/image" Target="../media/image375.png"/><Relationship Id="rId849" Type="http://schemas.openxmlformats.org/officeDocument/2006/relationships/image" Target="../media/image424.png"/><Relationship Id="rId1174" Type="http://schemas.openxmlformats.org/officeDocument/2006/relationships/customXml" Target="../ink/ink589.xml"/><Relationship Id="rId1381" Type="http://schemas.openxmlformats.org/officeDocument/2006/relationships/image" Target="../media/image690.png"/><Relationship Id="rId1479" Type="http://schemas.openxmlformats.org/officeDocument/2006/relationships/image" Target="../media/image739.png"/><Relationship Id="rId183" Type="http://schemas.openxmlformats.org/officeDocument/2006/relationships/image" Target="../media/image93.png"/><Relationship Id="rId390" Type="http://schemas.openxmlformats.org/officeDocument/2006/relationships/image" Target="../media/image196.png"/><Relationship Id="rId404" Type="http://schemas.openxmlformats.org/officeDocument/2006/relationships/image" Target="../media/image203.png"/><Relationship Id="rId611" Type="http://schemas.openxmlformats.org/officeDocument/2006/relationships/image" Target="../media/image306.png"/><Relationship Id="rId1034" Type="http://schemas.openxmlformats.org/officeDocument/2006/relationships/customXml" Target="../ink/ink519.xml"/><Relationship Id="rId1241" Type="http://schemas.openxmlformats.org/officeDocument/2006/relationships/image" Target="../media/image620.png"/><Relationship Id="rId1339" Type="http://schemas.openxmlformats.org/officeDocument/2006/relationships/image" Target="../media/image669.png"/><Relationship Id="rId250" Type="http://schemas.openxmlformats.org/officeDocument/2006/relationships/customXml" Target="../ink/ink125.xml"/><Relationship Id="rId488" Type="http://schemas.openxmlformats.org/officeDocument/2006/relationships/customXml" Target="../ink/ink245.xml"/><Relationship Id="rId695" Type="http://schemas.openxmlformats.org/officeDocument/2006/relationships/customXml" Target="../ink/ink349.xml"/><Relationship Id="rId709" Type="http://schemas.openxmlformats.org/officeDocument/2006/relationships/customXml" Target="../ink/ink356.xml"/><Relationship Id="rId916" Type="http://schemas.openxmlformats.org/officeDocument/2006/relationships/customXml" Target="../ink/ink460.xml"/><Relationship Id="rId1101" Type="http://schemas.openxmlformats.org/officeDocument/2006/relationships/image" Target="../media/image550.png"/><Relationship Id="rId45" Type="http://schemas.openxmlformats.org/officeDocument/2006/relationships/image" Target="../media/image24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image" Target="../media/image278.png"/><Relationship Id="rId762" Type="http://schemas.openxmlformats.org/officeDocument/2006/relationships/customXml" Target="../ink/ink383.xml"/><Relationship Id="rId1185" Type="http://schemas.openxmlformats.org/officeDocument/2006/relationships/image" Target="../media/image592.png"/><Relationship Id="rId1392" Type="http://schemas.openxmlformats.org/officeDocument/2006/relationships/customXml" Target="../ink/ink698.xml"/><Relationship Id="rId1406" Type="http://schemas.openxmlformats.org/officeDocument/2006/relationships/customXml" Target="../ink/ink705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8.xml"/><Relationship Id="rId622" Type="http://schemas.openxmlformats.org/officeDocument/2006/relationships/image" Target="../media/image311.png"/><Relationship Id="rId1045" Type="http://schemas.openxmlformats.org/officeDocument/2006/relationships/image" Target="../media/image522.png"/><Relationship Id="rId1252" Type="http://schemas.openxmlformats.org/officeDocument/2006/relationships/customXml" Target="../ink/ink628.xml"/><Relationship Id="rId261" Type="http://schemas.openxmlformats.org/officeDocument/2006/relationships/image" Target="../media/image132.png"/><Relationship Id="rId499" Type="http://schemas.openxmlformats.org/officeDocument/2006/relationships/image" Target="../media/image250.png"/><Relationship Id="rId927" Type="http://schemas.openxmlformats.org/officeDocument/2006/relationships/image" Target="../media/image463.png"/><Relationship Id="rId1112" Type="http://schemas.openxmlformats.org/officeDocument/2006/relationships/customXml" Target="../ink/ink558.xml"/><Relationship Id="rId56" Type="http://schemas.openxmlformats.org/officeDocument/2006/relationships/customXml" Target="../ink/ink28.xml"/><Relationship Id="rId359" Type="http://schemas.openxmlformats.org/officeDocument/2006/relationships/image" Target="../media/image181.png"/><Relationship Id="rId566" Type="http://schemas.openxmlformats.org/officeDocument/2006/relationships/customXml" Target="../ink/ink284.xml"/><Relationship Id="rId773" Type="http://schemas.openxmlformats.org/officeDocument/2006/relationships/image" Target="../media/image386.png"/><Relationship Id="rId1196" Type="http://schemas.openxmlformats.org/officeDocument/2006/relationships/customXml" Target="../ink/ink600.xml"/><Relationship Id="rId1417" Type="http://schemas.openxmlformats.org/officeDocument/2006/relationships/image" Target="../media/image708.png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image" Target="../media/image214.png"/><Relationship Id="rId633" Type="http://schemas.openxmlformats.org/officeDocument/2006/relationships/customXml" Target="../ink/ink318.xml"/><Relationship Id="rId980" Type="http://schemas.openxmlformats.org/officeDocument/2006/relationships/customXml" Target="../ink/ink492.xml"/><Relationship Id="rId1056" Type="http://schemas.openxmlformats.org/officeDocument/2006/relationships/customXml" Target="../ink/ink530.xml"/><Relationship Id="rId1263" Type="http://schemas.openxmlformats.org/officeDocument/2006/relationships/image" Target="../media/image631.png"/><Relationship Id="rId840" Type="http://schemas.openxmlformats.org/officeDocument/2006/relationships/customXml" Target="../ink/ink422.xml"/><Relationship Id="rId938" Type="http://schemas.openxmlformats.org/officeDocument/2006/relationships/customXml" Target="../ink/ink471.xml"/><Relationship Id="rId1470" Type="http://schemas.openxmlformats.org/officeDocument/2006/relationships/customXml" Target="../ink/ink737.xml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89.png"/><Relationship Id="rId700" Type="http://schemas.openxmlformats.org/officeDocument/2006/relationships/image" Target="../media/image350.png"/><Relationship Id="rId1123" Type="http://schemas.openxmlformats.org/officeDocument/2006/relationships/image" Target="../media/image561.png"/><Relationship Id="rId1330" Type="http://schemas.openxmlformats.org/officeDocument/2006/relationships/customXml" Target="../ink/ink667.xml"/><Relationship Id="rId1428" Type="http://schemas.openxmlformats.org/officeDocument/2006/relationships/customXml" Target="../ink/ink716.xml"/><Relationship Id="rId132" Type="http://schemas.openxmlformats.org/officeDocument/2006/relationships/customXml" Target="../ink/ink66.xml"/><Relationship Id="rId784" Type="http://schemas.openxmlformats.org/officeDocument/2006/relationships/customXml" Target="../ink/ink394.xml"/><Relationship Id="rId991" Type="http://schemas.openxmlformats.org/officeDocument/2006/relationships/image" Target="../media/image495.png"/><Relationship Id="rId1067" Type="http://schemas.openxmlformats.org/officeDocument/2006/relationships/image" Target="../media/image533.png"/><Relationship Id="rId437" Type="http://schemas.openxmlformats.org/officeDocument/2006/relationships/customXml" Target="../ink/ink219.xml"/><Relationship Id="rId644" Type="http://schemas.openxmlformats.org/officeDocument/2006/relationships/image" Target="../media/image322.png"/><Relationship Id="rId851" Type="http://schemas.openxmlformats.org/officeDocument/2006/relationships/image" Target="../media/image425.png"/><Relationship Id="rId1274" Type="http://schemas.openxmlformats.org/officeDocument/2006/relationships/customXml" Target="../ink/ink639.xml"/><Relationship Id="rId1481" Type="http://schemas.openxmlformats.org/officeDocument/2006/relationships/image" Target="../media/image740.png"/><Relationship Id="rId283" Type="http://schemas.openxmlformats.org/officeDocument/2006/relationships/image" Target="../media/image143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customXml" Target="../ink/ink357.xml"/><Relationship Id="rId949" Type="http://schemas.openxmlformats.org/officeDocument/2006/relationships/image" Target="../media/image474.png"/><Relationship Id="rId1134" Type="http://schemas.openxmlformats.org/officeDocument/2006/relationships/customXml" Target="../ink/ink569.xml"/><Relationship Id="rId1341" Type="http://schemas.openxmlformats.org/officeDocument/2006/relationships/image" Target="../media/image670.png"/><Relationship Id="rId78" Type="http://schemas.openxmlformats.org/officeDocument/2006/relationships/customXml" Target="../ink/ink39.xml"/><Relationship Id="rId143" Type="http://schemas.openxmlformats.org/officeDocument/2006/relationships/image" Target="../media/image73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7.png"/><Relationship Id="rId809" Type="http://schemas.openxmlformats.org/officeDocument/2006/relationships/image" Target="../media/image404.png"/><Relationship Id="rId1201" Type="http://schemas.openxmlformats.org/officeDocument/2006/relationships/image" Target="../media/image600.png"/><Relationship Id="rId1439" Type="http://schemas.openxmlformats.org/officeDocument/2006/relationships/image" Target="../media/image719.png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image" Target="../media/image225.png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1.xml"/><Relationship Id="rId1285" Type="http://schemas.openxmlformats.org/officeDocument/2006/relationships/image" Target="../media/image642.png"/><Relationship Id="rId1492" Type="http://schemas.openxmlformats.org/officeDocument/2006/relationships/customXml" Target="../ink/ink748.xml"/><Relationship Id="rId1506" Type="http://schemas.openxmlformats.org/officeDocument/2006/relationships/customXml" Target="../ink/ink755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8.png"/><Relationship Id="rId722" Type="http://schemas.openxmlformats.org/officeDocument/2006/relationships/image" Target="../media/image361.png"/><Relationship Id="rId1145" Type="http://schemas.openxmlformats.org/officeDocument/2006/relationships/image" Target="../media/image572.png"/><Relationship Id="rId1352" Type="http://schemas.openxmlformats.org/officeDocument/2006/relationships/customXml" Target="../ink/ink678.xml"/><Relationship Id="rId89" Type="http://schemas.openxmlformats.org/officeDocument/2006/relationships/image" Target="../media/image46.png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99" Type="http://schemas.openxmlformats.org/officeDocument/2006/relationships/image" Target="../media/image300.png"/><Relationship Id="rId1005" Type="http://schemas.openxmlformats.org/officeDocument/2006/relationships/image" Target="../media/image502.png"/><Relationship Id="rId1212" Type="http://schemas.openxmlformats.org/officeDocument/2006/relationships/customXml" Target="../ink/ink608.xml"/><Relationship Id="rId459" Type="http://schemas.openxmlformats.org/officeDocument/2006/relationships/customXml" Target="../ink/ink230.xml"/><Relationship Id="rId666" Type="http://schemas.openxmlformats.org/officeDocument/2006/relationships/image" Target="../media/image333.png"/><Relationship Id="rId873" Type="http://schemas.openxmlformats.org/officeDocument/2006/relationships/image" Target="../media/image436.png"/><Relationship Id="rId1089" Type="http://schemas.openxmlformats.org/officeDocument/2006/relationships/image" Target="../media/image544.png"/><Relationship Id="rId1296" Type="http://schemas.openxmlformats.org/officeDocument/2006/relationships/customXml" Target="../ink/ink650.xml"/><Relationship Id="rId1517" Type="http://schemas.openxmlformats.org/officeDocument/2006/relationships/image" Target="../media/image758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4.xml"/><Relationship Id="rId1156" Type="http://schemas.openxmlformats.org/officeDocument/2006/relationships/customXml" Target="../ink/ink580.xml"/><Relationship Id="rId1363" Type="http://schemas.openxmlformats.org/officeDocument/2006/relationships/image" Target="../media/image681.png"/><Relationship Id="rId733" Type="http://schemas.openxmlformats.org/officeDocument/2006/relationships/customXml" Target="../ink/ink368.xml"/><Relationship Id="rId940" Type="http://schemas.openxmlformats.org/officeDocument/2006/relationships/customXml" Target="../ink/ink472.xml"/><Relationship Id="rId1016" Type="http://schemas.openxmlformats.org/officeDocument/2006/relationships/customXml" Target="../ink/ink510.xml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Relationship Id="rId677" Type="http://schemas.openxmlformats.org/officeDocument/2006/relationships/customXml" Target="../ink/ink340.xml"/><Relationship Id="rId800" Type="http://schemas.openxmlformats.org/officeDocument/2006/relationships/customXml" Target="../ink/ink402.xml"/><Relationship Id="rId1223" Type="http://schemas.openxmlformats.org/officeDocument/2006/relationships/image" Target="../media/image611.png"/><Relationship Id="rId1430" Type="http://schemas.openxmlformats.org/officeDocument/2006/relationships/customXml" Target="../ink/ink717.xml"/><Relationship Id="rId232" Type="http://schemas.openxmlformats.org/officeDocument/2006/relationships/customXml" Target="../ink/ink116.xml"/><Relationship Id="rId884" Type="http://schemas.openxmlformats.org/officeDocument/2006/relationships/customXml" Target="../ink/ink444.xml"/><Relationship Id="rId27" Type="http://schemas.openxmlformats.org/officeDocument/2006/relationships/image" Target="../media/image15.png"/><Relationship Id="rId537" Type="http://schemas.openxmlformats.org/officeDocument/2006/relationships/image" Target="../media/image269.png"/><Relationship Id="rId744" Type="http://schemas.openxmlformats.org/officeDocument/2006/relationships/image" Target="../media/image372.png"/><Relationship Id="rId951" Type="http://schemas.openxmlformats.org/officeDocument/2006/relationships/image" Target="../media/image475.png"/><Relationship Id="rId1167" Type="http://schemas.openxmlformats.org/officeDocument/2006/relationships/image" Target="../media/image583.png"/><Relationship Id="rId1374" Type="http://schemas.openxmlformats.org/officeDocument/2006/relationships/customXml" Target="../ink/ink689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image" Target="../media/image193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5.png"/><Relationship Id="rId1027" Type="http://schemas.openxmlformats.org/officeDocument/2006/relationships/image" Target="../media/image513.png"/><Relationship Id="rId1234" Type="http://schemas.openxmlformats.org/officeDocument/2006/relationships/customXml" Target="../ink/ink619.xml"/><Relationship Id="rId1441" Type="http://schemas.openxmlformats.org/officeDocument/2006/relationships/image" Target="../media/image720.png"/><Relationship Id="rId243" Type="http://schemas.openxmlformats.org/officeDocument/2006/relationships/image" Target="../media/image123.png"/><Relationship Id="rId450" Type="http://schemas.openxmlformats.org/officeDocument/2006/relationships/image" Target="../media/image226.png"/><Relationship Id="rId688" Type="http://schemas.openxmlformats.org/officeDocument/2006/relationships/image" Target="../media/image344.png"/><Relationship Id="rId895" Type="http://schemas.openxmlformats.org/officeDocument/2006/relationships/image" Target="../media/image447.png"/><Relationship Id="rId909" Type="http://schemas.openxmlformats.org/officeDocument/2006/relationships/image" Target="../media/image454.png"/><Relationship Id="rId1080" Type="http://schemas.openxmlformats.org/officeDocument/2006/relationships/customXml" Target="../ink/ink542.xml"/><Relationship Id="rId1301" Type="http://schemas.openxmlformats.org/officeDocument/2006/relationships/image" Target="../media/image650.png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7.png"/><Relationship Id="rId962" Type="http://schemas.openxmlformats.org/officeDocument/2006/relationships/customXml" Target="../ink/ink483.xml"/><Relationship Id="rId1178" Type="http://schemas.openxmlformats.org/officeDocument/2006/relationships/customXml" Target="../ink/ink591.xml"/><Relationship Id="rId1385" Type="http://schemas.openxmlformats.org/officeDocument/2006/relationships/image" Target="../media/image692.png"/><Relationship Id="rId91" Type="http://schemas.openxmlformats.org/officeDocument/2006/relationships/image" Target="../media/image47.png"/><Relationship Id="rId187" Type="http://schemas.openxmlformats.org/officeDocument/2006/relationships/image" Target="../media/image95.png"/><Relationship Id="rId394" Type="http://schemas.openxmlformats.org/officeDocument/2006/relationships/image" Target="../media/image198.png"/><Relationship Id="rId408" Type="http://schemas.openxmlformats.org/officeDocument/2006/relationships/image" Target="../media/image205.png"/><Relationship Id="rId615" Type="http://schemas.openxmlformats.org/officeDocument/2006/relationships/image" Target="../media/image308.png"/><Relationship Id="rId822" Type="http://schemas.openxmlformats.org/officeDocument/2006/relationships/customXml" Target="../ink/ink413.xml"/><Relationship Id="rId1038" Type="http://schemas.openxmlformats.org/officeDocument/2006/relationships/customXml" Target="../ink/ink521.xml"/><Relationship Id="rId1245" Type="http://schemas.openxmlformats.org/officeDocument/2006/relationships/image" Target="../media/image622.png"/><Relationship Id="rId1452" Type="http://schemas.openxmlformats.org/officeDocument/2006/relationships/customXml" Target="../ink/ink728.xml"/><Relationship Id="rId254" Type="http://schemas.openxmlformats.org/officeDocument/2006/relationships/customXml" Target="../ink/ink127.xml"/><Relationship Id="rId699" Type="http://schemas.openxmlformats.org/officeDocument/2006/relationships/customXml" Target="../ink/ink351.xml"/><Relationship Id="rId1091" Type="http://schemas.openxmlformats.org/officeDocument/2006/relationships/image" Target="../media/image545.png"/><Relationship Id="rId1105" Type="http://schemas.openxmlformats.org/officeDocument/2006/relationships/image" Target="../media/image552.png"/><Relationship Id="rId1312" Type="http://schemas.openxmlformats.org/officeDocument/2006/relationships/customXml" Target="../ink/ink658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461" Type="http://schemas.openxmlformats.org/officeDocument/2006/relationships/customXml" Target="../ink/ink231.xml"/><Relationship Id="rId559" Type="http://schemas.openxmlformats.org/officeDocument/2006/relationships/image" Target="../media/image280.png"/><Relationship Id="rId766" Type="http://schemas.openxmlformats.org/officeDocument/2006/relationships/customXml" Target="../ink/ink385.xml"/><Relationship Id="rId1189" Type="http://schemas.openxmlformats.org/officeDocument/2006/relationships/image" Target="../media/image594.png"/><Relationship Id="rId1396" Type="http://schemas.openxmlformats.org/officeDocument/2006/relationships/customXml" Target="../ink/ink700.xml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419" Type="http://schemas.openxmlformats.org/officeDocument/2006/relationships/customXml" Target="../ink/ink210.xml"/><Relationship Id="rId626" Type="http://schemas.openxmlformats.org/officeDocument/2006/relationships/image" Target="../media/image313.png"/><Relationship Id="rId973" Type="http://schemas.openxmlformats.org/officeDocument/2006/relationships/image" Target="../media/image486.png"/><Relationship Id="rId1049" Type="http://schemas.openxmlformats.org/officeDocument/2006/relationships/image" Target="../media/image524.png"/><Relationship Id="rId1256" Type="http://schemas.openxmlformats.org/officeDocument/2006/relationships/customXml" Target="../ink/ink630.xml"/><Relationship Id="rId833" Type="http://schemas.openxmlformats.org/officeDocument/2006/relationships/image" Target="../media/image416.png"/><Relationship Id="rId1116" Type="http://schemas.openxmlformats.org/officeDocument/2006/relationships/customXml" Target="../ink/ink560.xml"/><Relationship Id="rId1463" Type="http://schemas.openxmlformats.org/officeDocument/2006/relationships/image" Target="../media/image731.png"/><Relationship Id="rId265" Type="http://schemas.openxmlformats.org/officeDocument/2006/relationships/image" Target="../media/image134.png"/><Relationship Id="rId472" Type="http://schemas.openxmlformats.org/officeDocument/2006/relationships/image" Target="../media/image237.png"/><Relationship Id="rId900" Type="http://schemas.openxmlformats.org/officeDocument/2006/relationships/customXml" Target="../ink/ink452.xml"/><Relationship Id="rId1323" Type="http://schemas.openxmlformats.org/officeDocument/2006/relationships/image" Target="../media/image661.png"/><Relationship Id="rId125" Type="http://schemas.openxmlformats.org/officeDocument/2006/relationships/image" Target="../media/image64.png"/><Relationship Id="rId332" Type="http://schemas.openxmlformats.org/officeDocument/2006/relationships/customXml" Target="../ink/ink166.xml"/><Relationship Id="rId777" Type="http://schemas.openxmlformats.org/officeDocument/2006/relationships/image" Target="../media/image388.png"/><Relationship Id="rId984" Type="http://schemas.openxmlformats.org/officeDocument/2006/relationships/customXml" Target="../ink/ink494.xml"/><Relationship Id="rId637" Type="http://schemas.openxmlformats.org/officeDocument/2006/relationships/customXml" Target="../ink/ink320.xml"/><Relationship Id="rId844" Type="http://schemas.openxmlformats.org/officeDocument/2006/relationships/customXml" Target="../ink/ink424.xml"/><Relationship Id="rId1267" Type="http://schemas.openxmlformats.org/officeDocument/2006/relationships/image" Target="../media/image633.png"/><Relationship Id="rId1474" Type="http://schemas.openxmlformats.org/officeDocument/2006/relationships/customXml" Target="../ink/ink739.xml"/><Relationship Id="rId276" Type="http://schemas.openxmlformats.org/officeDocument/2006/relationships/customXml" Target="../ink/ink138.xml"/><Relationship Id="rId483" Type="http://schemas.openxmlformats.org/officeDocument/2006/relationships/customXml" Target="../ink/ink242.xml"/><Relationship Id="rId690" Type="http://schemas.openxmlformats.org/officeDocument/2006/relationships/image" Target="../media/image345.png"/><Relationship Id="rId704" Type="http://schemas.openxmlformats.org/officeDocument/2006/relationships/image" Target="../media/image352.png"/><Relationship Id="rId911" Type="http://schemas.openxmlformats.org/officeDocument/2006/relationships/image" Target="../media/image455.png"/><Relationship Id="rId1127" Type="http://schemas.openxmlformats.org/officeDocument/2006/relationships/image" Target="../media/image563.png"/><Relationship Id="rId1334" Type="http://schemas.openxmlformats.org/officeDocument/2006/relationships/customXml" Target="../ink/ink669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image" Target="../media/image173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image" Target="../media/image497.png"/><Relationship Id="rId1180" Type="http://schemas.openxmlformats.org/officeDocument/2006/relationships/customXml" Target="../ink/ink592.xml"/><Relationship Id="rId1401" Type="http://schemas.openxmlformats.org/officeDocument/2006/relationships/image" Target="../media/image700.png"/><Relationship Id="rId203" Type="http://schemas.openxmlformats.org/officeDocument/2006/relationships/image" Target="../media/image103.png"/><Relationship Id="rId648" Type="http://schemas.openxmlformats.org/officeDocument/2006/relationships/image" Target="../media/image324.png"/><Relationship Id="rId855" Type="http://schemas.openxmlformats.org/officeDocument/2006/relationships/image" Target="../media/image427.png"/><Relationship Id="rId1040" Type="http://schemas.openxmlformats.org/officeDocument/2006/relationships/customXml" Target="../ink/ink522.xml"/><Relationship Id="rId1278" Type="http://schemas.openxmlformats.org/officeDocument/2006/relationships/customXml" Target="../ink/ink641.xml"/><Relationship Id="rId1485" Type="http://schemas.openxmlformats.org/officeDocument/2006/relationships/image" Target="../media/image742.png"/><Relationship Id="rId287" Type="http://schemas.openxmlformats.org/officeDocument/2006/relationships/image" Target="../media/image145.png"/><Relationship Id="rId410" Type="http://schemas.openxmlformats.org/officeDocument/2006/relationships/image" Target="../media/image206.png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customXml" Target="../ink/ink359.xml"/><Relationship Id="rId922" Type="http://schemas.openxmlformats.org/officeDocument/2006/relationships/customXml" Target="../ink/ink463.xml"/><Relationship Id="rId1138" Type="http://schemas.openxmlformats.org/officeDocument/2006/relationships/customXml" Target="../ink/ink571.xml"/><Relationship Id="rId1345" Type="http://schemas.openxmlformats.org/officeDocument/2006/relationships/image" Target="../media/image672.png"/><Relationship Id="rId147" Type="http://schemas.openxmlformats.org/officeDocument/2006/relationships/image" Target="../media/image75.png"/><Relationship Id="rId354" Type="http://schemas.openxmlformats.org/officeDocument/2006/relationships/customXml" Target="../ink/ink177.xml"/><Relationship Id="rId799" Type="http://schemas.openxmlformats.org/officeDocument/2006/relationships/image" Target="../media/image399.png"/><Relationship Id="rId1191" Type="http://schemas.openxmlformats.org/officeDocument/2006/relationships/image" Target="../media/image595.png"/><Relationship Id="rId1205" Type="http://schemas.openxmlformats.org/officeDocument/2006/relationships/image" Target="../media/image602.png"/><Relationship Id="rId51" Type="http://schemas.openxmlformats.org/officeDocument/2006/relationships/image" Target="../media/image27.png"/><Relationship Id="rId561" Type="http://schemas.openxmlformats.org/officeDocument/2006/relationships/image" Target="../media/image281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1289" Type="http://schemas.openxmlformats.org/officeDocument/2006/relationships/image" Target="../media/image644.png"/><Relationship Id="rId1412" Type="http://schemas.openxmlformats.org/officeDocument/2006/relationships/customXml" Target="../ink/ink708.xml"/><Relationship Id="rId1496" Type="http://schemas.openxmlformats.org/officeDocument/2006/relationships/customXml" Target="../ink/ink750.xml"/><Relationship Id="rId214" Type="http://schemas.openxmlformats.org/officeDocument/2006/relationships/customXml" Target="../ink/ink107.xml"/><Relationship Id="rId298" Type="http://schemas.openxmlformats.org/officeDocument/2006/relationships/customXml" Target="../ink/ink149.xml"/><Relationship Id="rId421" Type="http://schemas.openxmlformats.org/officeDocument/2006/relationships/customXml" Target="../ink/ink211.xml"/><Relationship Id="rId519" Type="http://schemas.openxmlformats.org/officeDocument/2006/relationships/image" Target="../media/image260.png"/><Relationship Id="rId1051" Type="http://schemas.openxmlformats.org/officeDocument/2006/relationships/image" Target="../media/image525.png"/><Relationship Id="rId1149" Type="http://schemas.openxmlformats.org/officeDocument/2006/relationships/image" Target="../media/image574.png"/><Relationship Id="rId1356" Type="http://schemas.openxmlformats.org/officeDocument/2006/relationships/customXml" Target="../ink/ink680.xml"/><Relationship Id="rId158" Type="http://schemas.openxmlformats.org/officeDocument/2006/relationships/customXml" Target="../ink/ink79.xml"/><Relationship Id="rId726" Type="http://schemas.openxmlformats.org/officeDocument/2006/relationships/image" Target="../media/image363.png"/><Relationship Id="rId933" Type="http://schemas.openxmlformats.org/officeDocument/2006/relationships/image" Target="../media/image466.png"/><Relationship Id="rId1009" Type="http://schemas.openxmlformats.org/officeDocument/2006/relationships/image" Target="../media/image504.png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customXml" Target="../ink/ink287.xml"/><Relationship Id="rId1216" Type="http://schemas.openxmlformats.org/officeDocument/2006/relationships/customXml" Target="../ink/ink610.xml"/><Relationship Id="rId1423" Type="http://schemas.openxmlformats.org/officeDocument/2006/relationships/image" Target="../media/image711.png"/><Relationship Id="rId225" Type="http://schemas.openxmlformats.org/officeDocument/2006/relationships/image" Target="../media/image114.png"/><Relationship Id="rId432" Type="http://schemas.openxmlformats.org/officeDocument/2006/relationships/image" Target="../media/image217.png"/><Relationship Id="rId877" Type="http://schemas.openxmlformats.org/officeDocument/2006/relationships/image" Target="../media/image438.png"/><Relationship Id="rId1062" Type="http://schemas.openxmlformats.org/officeDocument/2006/relationships/customXml" Target="../ink/ink533.xml"/><Relationship Id="rId737" Type="http://schemas.openxmlformats.org/officeDocument/2006/relationships/customXml" Target="../ink/ink370.xml"/><Relationship Id="rId944" Type="http://schemas.openxmlformats.org/officeDocument/2006/relationships/customXml" Target="../ink/ink474.xml"/><Relationship Id="rId1367" Type="http://schemas.openxmlformats.org/officeDocument/2006/relationships/image" Target="../media/image683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76" Type="http://schemas.openxmlformats.org/officeDocument/2006/relationships/customXml" Target="../ink/ink188.xml"/><Relationship Id="rId583" Type="http://schemas.openxmlformats.org/officeDocument/2006/relationships/image" Target="../media/image292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13.png"/><Relationship Id="rId1434" Type="http://schemas.openxmlformats.org/officeDocument/2006/relationships/customXml" Target="../ink/ink719.xml"/><Relationship Id="rId4" Type="http://schemas.openxmlformats.org/officeDocument/2006/relationships/customXml" Target="../ink/ink2.xml"/><Relationship Id="rId236" Type="http://schemas.openxmlformats.org/officeDocument/2006/relationships/customXml" Target="../ink/ink118.xml"/><Relationship Id="rId443" Type="http://schemas.openxmlformats.org/officeDocument/2006/relationships/customXml" Target="../ink/ink222.xml"/><Relationship Id="rId650" Type="http://schemas.openxmlformats.org/officeDocument/2006/relationships/image" Target="../media/image325.png"/><Relationship Id="rId888" Type="http://schemas.openxmlformats.org/officeDocument/2006/relationships/customXml" Target="../ink/ink446.xml"/><Relationship Id="rId1073" Type="http://schemas.openxmlformats.org/officeDocument/2006/relationships/image" Target="../media/image536.png"/><Relationship Id="rId1280" Type="http://schemas.openxmlformats.org/officeDocument/2006/relationships/customXml" Target="../ink/ink642.xml"/><Relationship Id="rId1501" Type="http://schemas.openxmlformats.org/officeDocument/2006/relationships/image" Target="../media/image750.png"/><Relationship Id="rId303" Type="http://schemas.openxmlformats.org/officeDocument/2006/relationships/image" Target="../media/image153.png"/><Relationship Id="rId748" Type="http://schemas.openxmlformats.org/officeDocument/2006/relationships/customXml" Target="../ink/ink376.xml"/><Relationship Id="rId955" Type="http://schemas.openxmlformats.org/officeDocument/2006/relationships/image" Target="../media/image477.png"/><Relationship Id="rId1140" Type="http://schemas.openxmlformats.org/officeDocument/2006/relationships/customXml" Target="../ink/ink572.xml"/><Relationship Id="rId1378" Type="http://schemas.openxmlformats.org/officeDocument/2006/relationships/customXml" Target="../ink/ink691.xml"/><Relationship Id="rId84" Type="http://schemas.openxmlformats.org/officeDocument/2006/relationships/customXml" Target="../ink/ink42.xml"/><Relationship Id="rId387" Type="http://schemas.openxmlformats.org/officeDocument/2006/relationships/customXml" Target="../ink/ink194.xml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7.png"/><Relationship Id="rId1238" Type="http://schemas.openxmlformats.org/officeDocument/2006/relationships/customXml" Target="../ink/ink621.xml"/><Relationship Id="rId1445" Type="http://schemas.openxmlformats.org/officeDocument/2006/relationships/image" Target="../media/image722.png"/><Relationship Id="rId247" Type="http://schemas.openxmlformats.org/officeDocument/2006/relationships/image" Target="../media/image125.png"/><Relationship Id="rId899" Type="http://schemas.openxmlformats.org/officeDocument/2006/relationships/image" Target="../media/image449.png"/><Relationship Id="rId1000" Type="http://schemas.openxmlformats.org/officeDocument/2006/relationships/customXml" Target="../ink/ink502.xml"/><Relationship Id="rId1084" Type="http://schemas.openxmlformats.org/officeDocument/2006/relationships/customXml" Target="../ink/ink544.xml"/><Relationship Id="rId1305" Type="http://schemas.openxmlformats.org/officeDocument/2006/relationships/image" Target="../media/image652.png"/><Relationship Id="rId107" Type="http://schemas.openxmlformats.org/officeDocument/2006/relationships/image" Target="../media/image55.png"/><Relationship Id="rId454" Type="http://schemas.openxmlformats.org/officeDocument/2006/relationships/image" Target="../media/image228.png"/><Relationship Id="rId661" Type="http://schemas.openxmlformats.org/officeDocument/2006/relationships/customXml" Target="../ink/ink332.xml"/><Relationship Id="rId759" Type="http://schemas.openxmlformats.org/officeDocument/2006/relationships/image" Target="../media/image379.png"/><Relationship Id="rId966" Type="http://schemas.openxmlformats.org/officeDocument/2006/relationships/customXml" Target="../ink/ink485.xml"/><Relationship Id="rId1291" Type="http://schemas.openxmlformats.org/officeDocument/2006/relationships/image" Target="../media/image645.png"/><Relationship Id="rId1389" Type="http://schemas.openxmlformats.org/officeDocument/2006/relationships/image" Target="../media/image694.png"/><Relationship Id="rId1512" Type="http://schemas.openxmlformats.org/officeDocument/2006/relationships/customXml" Target="../ink/ink758.xml"/><Relationship Id="rId11" Type="http://schemas.openxmlformats.org/officeDocument/2006/relationships/image" Target="../media/image7.png"/><Relationship Id="rId314" Type="http://schemas.openxmlformats.org/officeDocument/2006/relationships/customXml" Target="../ink/ink157.xml"/><Relationship Id="rId398" Type="http://schemas.openxmlformats.org/officeDocument/2006/relationships/image" Target="../media/image200.png"/><Relationship Id="rId521" Type="http://schemas.openxmlformats.org/officeDocument/2006/relationships/image" Target="../media/image261.png"/><Relationship Id="rId619" Type="http://schemas.openxmlformats.org/officeDocument/2006/relationships/customXml" Target="../ink/ink311.xml"/><Relationship Id="rId1151" Type="http://schemas.openxmlformats.org/officeDocument/2006/relationships/image" Target="../media/image575.png"/><Relationship Id="rId1249" Type="http://schemas.openxmlformats.org/officeDocument/2006/relationships/image" Target="../media/image624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826" Type="http://schemas.openxmlformats.org/officeDocument/2006/relationships/customXml" Target="../ink/ink415.xml"/><Relationship Id="rId1011" Type="http://schemas.openxmlformats.org/officeDocument/2006/relationships/image" Target="../media/image505.png"/><Relationship Id="rId1109" Type="http://schemas.openxmlformats.org/officeDocument/2006/relationships/image" Target="../media/image554.png"/><Relationship Id="rId1456" Type="http://schemas.openxmlformats.org/officeDocument/2006/relationships/customXml" Target="../ink/ink730.xml"/><Relationship Id="rId258" Type="http://schemas.openxmlformats.org/officeDocument/2006/relationships/customXml" Target="../ink/ink129.xml"/><Relationship Id="rId465" Type="http://schemas.openxmlformats.org/officeDocument/2006/relationships/customXml" Target="../ink/ink233.xml"/><Relationship Id="rId672" Type="http://schemas.openxmlformats.org/officeDocument/2006/relationships/image" Target="../media/image336.png"/><Relationship Id="rId1095" Type="http://schemas.openxmlformats.org/officeDocument/2006/relationships/image" Target="../media/image547.png"/><Relationship Id="rId1316" Type="http://schemas.openxmlformats.org/officeDocument/2006/relationships/customXml" Target="../ink/ink660.xml"/><Relationship Id="rId1523" Type="http://schemas.openxmlformats.org/officeDocument/2006/relationships/image" Target="../media/image761.png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532" Type="http://schemas.openxmlformats.org/officeDocument/2006/relationships/customXml" Target="../ink/ink267.xml"/><Relationship Id="rId977" Type="http://schemas.openxmlformats.org/officeDocument/2006/relationships/image" Target="../media/image488.png"/><Relationship Id="rId1162" Type="http://schemas.openxmlformats.org/officeDocument/2006/relationships/customXml" Target="../ink/ink583.xml"/><Relationship Id="rId171" Type="http://schemas.openxmlformats.org/officeDocument/2006/relationships/image" Target="../media/image87.png"/><Relationship Id="rId837" Type="http://schemas.openxmlformats.org/officeDocument/2006/relationships/image" Target="../media/image418.png"/><Relationship Id="rId1022" Type="http://schemas.openxmlformats.org/officeDocument/2006/relationships/customXml" Target="../ink/ink513.xml"/><Relationship Id="rId1467" Type="http://schemas.openxmlformats.org/officeDocument/2006/relationships/image" Target="../media/image733.png"/><Relationship Id="rId269" Type="http://schemas.openxmlformats.org/officeDocument/2006/relationships/image" Target="../media/image136.png"/><Relationship Id="rId476" Type="http://schemas.openxmlformats.org/officeDocument/2006/relationships/image" Target="../media/image239.png"/><Relationship Id="rId683" Type="http://schemas.openxmlformats.org/officeDocument/2006/relationships/customXml" Target="../ink/ink343.xml"/><Relationship Id="rId890" Type="http://schemas.openxmlformats.org/officeDocument/2006/relationships/customXml" Target="../ink/ink447.xml"/><Relationship Id="rId904" Type="http://schemas.openxmlformats.org/officeDocument/2006/relationships/customXml" Target="../ink/ink454.xml"/><Relationship Id="rId1327" Type="http://schemas.openxmlformats.org/officeDocument/2006/relationships/image" Target="../media/image663.png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336" Type="http://schemas.openxmlformats.org/officeDocument/2006/relationships/customXml" Target="../ink/ink168.xml"/><Relationship Id="rId543" Type="http://schemas.openxmlformats.org/officeDocument/2006/relationships/image" Target="../media/image272.png"/><Relationship Id="rId988" Type="http://schemas.openxmlformats.org/officeDocument/2006/relationships/customXml" Target="../ink/ink496.xml"/><Relationship Id="rId1173" Type="http://schemas.openxmlformats.org/officeDocument/2006/relationships/image" Target="../media/image586.png"/><Relationship Id="rId1380" Type="http://schemas.openxmlformats.org/officeDocument/2006/relationships/customXml" Target="../ink/ink692.xml"/><Relationship Id="rId182" Type="http://schemas.openxmlformats.org/officeDocument/2006/relationships/customXml" Target="../ink/ink91.xml"/><Relationship Id="rId403" Type="http://schemas.openxmlformats.org/officeDocument/2006/relationships/customXml" Target="../ink/ink202.xml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image" Target="../media/image516.png"/><Relationship Id="rId1478" Type="http://schemas.openxmlformats.org/officeDocument/2006/relationships/customXml" Target="../ink/ink741.xml"/><Relationship Id="rId487" Type="http://schemas.openxmlformats.org/officeDocument/2006/relationships/image" Target="../media/image244.png"/><Relationship Id="rId610" Type="http://schemas.openxmlformats.org/officeDocument/2006/relationships/customXml" Target="../ink/ink306.xml"/><Relationship Id="rId694" Type="http://schemas.openxmlformats.org/officeDocument/2006/relationships/image" Target="../media/image347.png"/><Relationship Id="rId708" Type="http://schemas.openxmlformats.org/officeDocument/2006/relationships/image" Target="../media/image354.png"/><Relationship Id="rId915" Type="http://schemas.openxmlformats.org/officeDocument/2006/relationships/image" Target="../media/image457.png"/><Relationship Id="rId1240" Type="http://schemas.openxmlformats.org/officeDocument/2006/relationships/customXml" Target="../ink/ink622.xml"/><Relationship Id="rId1338" Type="http://schemas.openxmlformats.org/officeDocument/2006/relationships/customXml" Target="../ink/ink671.xml"/><Relationship Id="rId347" Type="http://schemas.openxmlformats.org/officeDocument/2006/relationships/image" Target="../media/image175.png"/><Relationship Id="rId999" Type="http://schemas.openxmlformats.org/officeDocument/2006/relationships/image" Target="../media/image499.png"/><Relationship Id="rId1100" Type="http://schemas.openxmlformats.org/officeDocument/2006/relationships/customXml" Target="../ink/ink552.xml"/><Relationship Id="rId1184" Type="http://schemas.openxmlformats.org/officeDocument/2006/relationships/customXml" Target="../ink/ink594.xml"/><Relationship Id="rId1405" Type="http://schemas.openxmlformats.org/officeDocument/2006/relationships/image" Target="../media/image702.png"/><Relationship Id="rId44" Type="http://schemas.openxmlformats.org/officeDocument/2006/relationships/customXml" Target="../ink/ink22.xml"/><Relationship Id="rId554" Type="http://schemas.openxmlformats.org/officeDocument/2006/relationships/customXml" Target="../ink/ink278.xml"/><Relationship Id="rId761" Type="http://schemas.openxmlformats.org/officeDocument/2006/relationships/image" Target="../media/image380.png"/><Relationship Id="rId859" Type="http://schemas.openxmlformats.org/officeDocument/2006/relationships/image" Target="../media/image429.png"/><Relationship Id="rId1391" Type="http://schemas.openxmlformats.org/officeDocument/2006/relationships/image" Target="../media/image695.png"/><Relationship Id="rId1489" Type="http://schemas.openxmlformats.org/officeDocument/2006/relationships/image" Target="../media/image744.png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414" Type="http://schemas.openxmlformats.org/officeDocument/2006/relationships/image" Target="../media/image208.png"/><Relationship Id="rId498" Type="http://schemas.openxmlformats.org/officeDocument/2006/relationships/customXml" Target="../ink/ink250.xml"/><Relationship Id="rId621" Type="http://schemas.openxmlformats.org/officeDocument/2006/relationships/customXml" Target="../ink/ink312.xml"/><Relationship Id="rId1044" Type="http://schemas.openxmlformats.org/officeDocument/2006/relationships/customXml" Target="../ink/ink524.xml"/><Relationship Id="rId1251" Type="http://schemas.openxmlformats.org/officeDocument/2006/relationships/image" Target="../media/image625.png"/><Relationship Id="rId1349" Type="http://schemas.openxmlformats.org/officeDocument/2006/relationships/image" Target="../media/image674.png"/><Relationship Id="rId260" Type="http://schemas.openxmlformats.org/officeDocument/2006/relationships/customXml" Target="../ink/ink130.xml"/><Relationship Id="rId719" Type="http://schemas.openxmlformats.org/officeDocument/2006/relationships/customXml" Target="../ink/ink361.xml"/><Relationship Id="rId926" Type="http://schemas.openxmlformats.org/officeDocument/2006/relationships/customXml" Target="../ink/ink465.xml"/><Relationship Id="rId1111" Type="http://schemas.openxmlformats.org/officeDocument/2006/relationships/image" Target="../media/image555.png"/><Relationship Id="rId55" Type="http://schemas.openxmlformats.org/officeDocument/2006/relationships/image" Target="../media/image29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283.png"/><Relationship Id="rId772" Type="http://schemas.openxmlformats.org/officeDocument/2006/relationships/customXml" Target="../ink/ink388.xml"/><Relationship Id="rId1195" Type="http://schemas.openxmlformats.org/officeDocument/2006/relationships/image" Target="../media/image597.png"/><Relationship Id="rId1209" Type="http://schemas.openxmlformats.org/officeDocument/2006/relationships/image" Target="../media/image604.png"/><Relationship Id="rId1416" Type="http://schemas.openxmlformats.org/officeDocument/2006/relationships/customXml" Target="../ink/ink710.xml"/><Relationship Id="rId218" Type="http://schemas.openxmlformats.org/officeDocument/2006/relationships/customXml" Target="../ink/ink109.xml"/><Relationship Id="rId425" Type="http://schemas.openxmlformats.org/officeDocument/2006/relationships/customXml" Target="../ink/ink213.xml"/><Relationship Id="rId632" Type="http://schemas.openxmlformats.org/officeDocument/2006/relationships/image" Target="../media/image316.png"/><Relationship Id="rId1055" Type="http://schemas.openxmlformats.org/officeDocument/2006/relationships/image" Target="../media/image527.png"/><Relationship Id="rId1262" Type="http://schemas.openxmlformats.org/officeDocument/2006/relationships/customXml" Target="../ink/ink633.xml"/><Relationship Id="rId271" Type="http://schemas.openxmlformats.org/officeDocument/2006/relationships/image" Target="../media/image137.png"/><Relationship Id="rId937" Type="http://schemas.openxmlformats.org/officeDocument/2006/relationships/image" Target="../media/image468.png"/><Relationship Id="rId1122" Type="http://schemas.openxmlformats.org/officeDocument/2006/relationships/customXml" Target="../ink/ink563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69" Type="http://schemas.openxmlformats.org/officeDocument/2006/relationships/image" Target="../media/image186.png"/><Relationship Id="rId576" Type="http://schemas.openxmlformats.org/officeDocument/2006/relationships/customXml" Target="../ink/ink289.xml"/><Relationship Id="rId783" Type="http://schemas.openxmlformats.org/officeDocument/2006/relationships/image" Target="../media/image391.png"/><Relationship Id="rId990" Type="http://schemas.openxmlformats.org/officeDocument/2006/relationships/customXml" Target="../ink/ink497.xml"/><Relationship Id="rId1427" Type="http://schemas.openxmlformats.org/officeDocument/2006/relationships/image" Target="../media/image713.png"/><Relationship Id="rId229" Type="http://schemas.openxmlformats.org/officeDocument/2006/relationships/image" Target="../media/image116.png"/><Relationship Id="rId436" Type="http://schemas.openxmlformats.org/officeDocument/2006/relationships/image" Target="../media/image219.png"/><Relationship Id="rId643" Type="http://schemas.openxmlformats.org/officeDocument/2006/relationships/customXml" Target="../ink/ink323.xml"/><Relationship Id="rId1066" Type="http://schemas.openxmlformats.org/officeDocument/2006/relationships/customXml" Target="../ink/ink535.xml"/><Relationship Id="rId1273" Type="http://schemas.openxmlformats.org/officeDocument/2006/relationships/image" Target="../media/image636.png"/><Relationship Id="rId1480" Type="http://schemas.openxmlformats.org/officeDocument/2006/relationships/customXml" Target="../ink/ink742.xml"/><Relationship Id="rId850" Type="http://schemas.openxmlformats.org/officeDocument/2006/relationships/customXml" Target="../ink/ink427.xml"/><Relationship Id="rId948" Type="http://schemas.openxmlformats.org/officeDocument/2006/relationships/customXml" Target="../ink/ink476.xml"/><Relationship Id="rId1133" Type="http://schemas.openxmlformats.org/officeDocument/2006/relationships/image" Target="../media/image566.png"/><Relationship Id="rId77" Type="http://schemas.openxmlformats.org/officeDocument/2006/relationships/image" Target="../media/image40.png"/><Relationship Id="rId282" Type="http://schemas.openxmlformats.org/officeDocument/2006/relationships/customXml" Target="../ink/ink141.xml"/><Relationship Id="rId503" Type="http://schemas.openxmlformats.org/officeDocument/2006/relationships/image" Target="../media/image252.png"/><Relationship Id="rId587" Type="http://schemas.openxmlformats.org/officeDocument/2006/relationships/image" Target="../media/image294.png"/><Relationship Id="rId710" Type="http://schemas.openxmlformats.org/officeDocument/2006/relationships/image" Target="../media/image355.png"/><Relationship Id="rId808" Type="http://schemas.openxmlformats.org/officeDocument/2006/relationships/customXml" Target="../ink/ink406.xml"/><Relationship Id="rId1340" Type="http://schemas.openxmlformats.org/officeDocument/2006/relationships/customXml" Target="../ink/ink672.xml"/><Relationship Id="rId1438" Type="http://schemas.openxmlformats.org/officeDocument/2006/relationships/customXml" Target="../ink/ink721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447" Type="http://schemas.openxmlformats.org/officeDocument/2006/relationships/customXml" Target="../ink/ink224.xml"/><Relationship Id="rId794" Type="http://schemas.openxmlformats.org/officeDocument/2006/relationships/customXml" Target="../ink/ink399.xml"/><Relationship Id="rId1077" Type="http://schemas.openxmlformats.org/officeDocument/2006/relationships/image" Target="../media/image538.png"/><Relationship Id="rId1200" Type="http://schemas.openxmlformats.org/officeDocument/2006/relationships/customXml" Target="../ink/ink602.xml"/><Relationship Id="rId654" Type="http://schemas.openxmlformats.org/officeDocument/2006/relationships/image" Target="../media/image327.png"/><Relationship Id="rId861" Type="http://schemas.openxmlformats.org/officeDocument/2006/relationships/image" Target="../media/image430.png"/><Relationship Id="rId959" Type="http://schemas.openxmlformats.org/officeDocument/2006/relationships/image" Target="../media/image479.png"/><Relationship Id="rId1284" Type="http://schemas.openxmlformats.org/officeDocument/2006/relationships/customXml" Target="../ink/ink644.xml"/><Relationship Id="rId1491" Type="http://schemas.openxmlformats.org/officeDocument/2006/relationships/image" Target="../media/image745.png"/><Relationship Id="rId1505" Type="http://schemas.openxmlformats.org/officeDocument/2006/relationships/image" Target="../media/image752.png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514" Type="http://schemas.openxmlformats.org/officeDocument/2006/relationships/customXml" Target="../ink/ink258.xml"/><Relationship Id="rId721" Type="http://schemas.openxmlformats.org/officeDocument/2006/relationships/customXml" Target="../ink/ink362.xml"/><Relationship Id="rId1144" Type="http://schemas.openxmlformats.org/officeDocument/2006/relationships/customXml" Target="../ink/ink574.xml"/><Relationship Id="rId1351" Type="http://schemas.openxmlformats.org/officeDocument/2006/relationships/image" Target="../media/image675.png"/><Relationship Id="rId1449" Type="http://schemas.openxmlformats.org/officeDocument/2006/relationships/image" Target="../media/image724.png"/><Relationship Id="rId88" Type="http://schemas.openxmlformats.org/officeDocument/2006/relationships/customXml" Target="../ink/ink44.xml"/><Relationship Id="rId153" Type="http://schemas.openxmlformats.org/officeDocument/2006/relationships/image" Target="../media/image78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9.png"/><Relationship Id="rId1004" Type="http://schemas.openxmlformats.org/officeDocument/2006/relationships/customXml" Target="../ink/ink504.xml"/><Relationship Id="rId1211" Type="http://schemas.openxmlformats.org/officeDocument/2006/relationships/image" Target="../media/image605.png"/><Relationship Id="rId220" Type="http://schemas.openxmlformats.org/officeDocument/2006/relationships/customXml" Target="../ink/ink110.xml"/><Relationship Id="rId458" Type="http://schemas.openxmlformats.org/officeDocument/2006/relationships/image" Target="../media/image230.png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customXml" Target="../ink/ink546.xml"/><Relationship Id="rId1295" Type="http://schemas.openxmlformats.org/officeDocument/2006/relationships/image" Target="../media/image647.png"/><Relationship Id="rId1309" Type="http://schemas.openxmlformats.org/officeDocument/2006/relationships/image" Target="../media/image654.png"/><Relationship Id="rId1516" Type="http://schemas.openxmlformats.org/officeDocument/2006/relationships/customXml" Target="../ink/ink760.xml"/><Relationship Id="rId15" Type="http://schemas.openxmlformats.org/officeDocument/2006/relationships/image" Target="../media/image9.png"/><Relationship Id="rId318" Type="http://schemas.openxmlformats.org/officeDocument/2006/relationships/customXml" Target="../ink/ink159.xml"/><Relationship Id="rId525" Type="http://schemas.openxmlformats.org/officeDocument/2006/relationships/image" Target="../media/image263.png"/><Relationship Id="rId732" Type="http://schemas.openxmlformats.org/officeDocument/2006/relationships/image" Target="../media/image366.png"/><Relationship Id="rId1155" Type="http://schemas.openxmlformats.org/officeDocument/2006/relationships/image" Target="../media/image577.png"/><Relationship Id="rId1362" Type="http://schemas.openxmlformats.org/officeDocument/2006/relationships/customXml" Target="../ink/ink683.xml"/><Relationship Id="rId99" Type="http://schemas.openxmlformats.org/officeDocument/2006/relationships/image" Target="../media/image51.png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1015" Type="http://schemas.openxmlformats.org/officeDocument/2006/relationships/image" Target="../media/image507.png"/><Relationship Id="rId1222" Type="http://schemas.openxmlformats.org/officeDocument/2006/relationships/customXml" Target="../ink/ink613.xml"/><Relationship Id="rId469" Type="http://schemas.openxmlformats.org/officeDocument/2006/relationships/customXml" Target="../ink/ink235.xml"/><Relationship Id="rId676" Type="http://schemas.openxmlformats.org/officeDocument/2006/relationships/image" Target="../media/image338.png"/><Relationship Id="rId883" Type="http://schemas.openxmlformats.org/officeDocument/2006/relationships/image" Target="../media/image441.png"/><Relationship Id="rId1099" Type="http://schemas.openxmlformats.org/officeDocument/2006/relationships/image" Target="../media/image549.png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329" Type="http://schemas.openxmlformats.org/officeDocument/2006/relationships/image" Target="../media/image166.png"/><Relationship Id="rId536" Type="http://schemas.openxmlformats.org/officeDocument/2006/relationships/customXml" Target="../ink/ink269.xml"/><Relationship Id="rId1166" Type="http://schemas.openxmlformats.org/officeDocument/2006/relationships/customXml" Target="../ink/ink585.xml"/><Relationship Id="rId1373" Type="http://schemas.openxmlformats.org/officeDocument/2006/relationships/image" Target="../media/image686.png"/><Relationship Id="rId175" Type="http://schemas.openxmlformats.org/officeDocument/2006/relationships/image" Target="../media/image89.png"/><Relationship Id="rId743" Type="http://schemas.openxmlformats.org/officeDocument/2006/relationships/customXml" Target="../ink/ink373.xml"/><Relationship Id="rId950" Type="http://schemas.openxmlformats.org/officeDocument/2006/relationships/customXml" Target="../ink/ink477.xml"/><Relationship Id="rId1026" Type="http://schemas.openxmlformats.org/officeDocument/2006/relationships/customXml" Target="../ink/ink515.xml"/><Relationship Id="rId382" Type="http://schemas.openxmlformats.org/officeDocument/2006/relationships/customXml" Target="../ink/ink191.xml"/><Relationship Id="rId603" Type="http://schemas.openxmlformats.org/officeDocument/2006/relationships/image" Target="../media/image302.png"/><Relationship Id="rId687" Type="http://schemas.openxmlformats.org/officeDocument/2006/relationships/customXml" Target="../ink/ink345.xml"/><Relationship Id="rId810" Type="http://schemas.openxmlformats.org/officeDocument/2006/relationships/customXml" Target="../ink/ink407.xml"/><Relationship Id="rId908" Type="http://schemas.openxmlformats.org/officeDocument/2006/relationships/customXml" Target="../ink/ink456.xml"/><Relationship Id="rId1233" Type="http://schemas.openxmlformats.org/officeDocument/2006/relationships/image" Target="../media/image616.png"/><Relationship Id="rId1440" Type="http://schemas.openxmlformats.org/officeDocument/2006/relationships/customXml" Target="../ink/ink722.xml"/><Relationship Id="rId242" Type="http://schemas.openxmlformats.org/officeDocument/2006/relationships/customXml" Target="../ink/ink121.xml"/><Relationship Id="rId894" Type="http://schemas.openxmlformats.org/officeDocument/2006/relationships/customXml" Target="../ink/ink449.xml"/><Relationship Id="rId1177" Type="http://schemas.openxmlformats.org/officeDocument/2006/relationships/image" Target="../media/image588.png"/><Relationship Id="rId1300" Type="http://schemas.openxmlformats.org/officeDocument/2006/relationships/customXml" Target="../ink/ink652.xml"/><Relationship Id="rId37" Type="http://schemas.openxmlformats.org/officeDocument/2006/relationships/image" Target="../media/image20.png"/><Relationship Id="rId102" Type="http://schemas.openxmlformats.org/officeDocument/2006/relationships/customXml" Target="../ink/ink51.xml"/><Relationship Id="rId547" Type="http://schemas.openxmlformats.org/officeDocument/2006/relationships/image" Target="../media/image274.png"/><Relationship Id="rId754" Type="http://schemas.openxmlformats.org/officeDocument/2006/relationships/customXml" Target="../ink/ink379.xml"/><Relationship Id="rId961" Type="http://schemas.openxmlformats.org/officeDocument/2006/relationships/image" Target="../media/image480.png"/><Relationship Id="rId1384" Type="http://schemas.openxmlformats.org/officeDocument/2006/relationships/customXml" Target="../ink/ink694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614" Type="http://schemas.openxmlformats.org/officeDocument/2006/relationships/customXml" Target="../ink/ink308.xml"/><Relationship Id="rId821" Type="http://schemas.openxmlformats.org/officeDocument/2006/relationships/image" Target="../media/image410.png"/><Relationship Id="rId1037" Type="http://schemas.openxmlformats.org/officeDocument/2006/relationships/image" Target="../media/image518.png"/><Relationship Id="rId1244" Type="http://schemas.openxmlformats.org/officeDocument/2006/relationships/customXml" Target="../ink/ink624.xml"/><Relationship Id="rId1451" Type="http://schemas.openxmlformats.org/officeDocument/2006/relationships/image" Target="../media/image725.png"/><Relationship Id="rId253" Type="http://schemas.openxmlformats.org/officeDocument/2006/relationships/image" Target="../media/image128.png"/><Relationship Id="rId460" Type="http://schemas.openxmlformats.org/officeDocument/2006/relationships/image" Target="../media/image231.png"/><Relationship Id="rId698" Type="http://schemas.openxmlformats.org/officeDocument/2006/relationships/image" Target="../media/image349.png"/><Relationship Id="rId919" Type="http://schemas.openxmlformats.org/officeDocument/2006/relationships/image" Target="../media/image459.png"/><Relationship Id="rId1090" Type="http://schemas.openxmlformats.org/officeDocument/2006/relationships/customXml" Target="../ink/ink547.xml"/><Relationship Id="rId1104" Type="http://schemas.openxmlformats.org/officeDocument/2006/relationships/customXml" Target="../ink/ink554.xml"/><Relationship Id="rId1311" Type="http://schemas.openxmlformats.org/officeDocument/2006/relationships/image" Target="../media/image655.png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82.png"/><Relationship Id="rId972" Type="http://schemas.openxmlformats.org/officeDocument/2006/relationships/customXml" Target="../ink/ink488.xml"/><Relationship Id="rId1188" Type="http://schemas.openxmlformats.org/officeDocument/2006/relationships/customXml" Target="../ink/ink596.xml"/><Relationship Id="rId1395" Type="http://schemas.openxmlformats.org/officeDocument/2006/relationships/image" Target="../media/image697.png"/><Relationship Id="rId1409" Type="http://schemas.openxmlformats.org/officeDocument/2006/relationships/image" Target="../media/image704.png"/><Relationship Id="rId197" Type="http://schemas.openxmlformats.org/officeDocument/2006/relationships/image" Target="../media/image100.png"/><Relationship Id="rId418" Type="http://schemas.openxmlformats.org/officeDocument/2006/relationships/image" Target="../media/image210.png"/><Relationship Id="rId625" Type="http://schemas.openxmlformats.org/officeDocument/2006/relationships/customXml" Target="../ink/ink314.xml"/><Relationship Id="rId832" Type="http://schemas.openxmlformats.org/officeDocument/2006/relationships/customXml" Target="../ink/ink418.xml"/><Relationship Id="rId1048" Type="http://schemas.openxmlformats.org/officeDocument/2006/relationships/customXml" Target="../ink/ink526.xml"/><Relationship Id="rId1255" Type="http://schemas.openxmlformats.org/officeDocument/2006/relationships/image" Target="../media/image627.png"/><Relationship Id="rId1462" Type="http://schemas.openxmlformats.org/officeDocument/2006/relationships/customXml" Target="../ink/ink733.xml"/><Relationship Id="rId264" Type="http://schemas.openxmlformats.org/officeDocument/2006/relationships/customXml" Target="../ink/ink132.xml"/><Relationship Id="rId471" Type="http://schemas.openxmlformats.org/officeDocument/2006/relationships/customXml" Target="../ink/ink236.xml"/><Relationship Id="rId1115" Type="http://schemas.openxmlformats.org/officeDocument/2006/relationships/image" Target="../media/image557.png"/><Relationship Id="rId1322" Type="http://schemas.openxmlformats.org/officeDocument/2006/relationships/customXml" Target="../ink/ink663.xml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69" Type="http://schemas.openxmlformats.org/officeDocument/2006/relationships/image" Target="../media/image285.png"/><Relationship Id="rId776" Type="http://schemas.openxmlformats.org/officeDocument/2006/relationships/customXml" Target="../ink/ink390.xml"/><Relationship Id="rId983" Type="http://schemas.openxmlformats.org/officeDocument/2006/relationships/image" Target="../media/image491.png"/><Relationship Id="rId1199" Type="http://schemas.openxmlformats.org/officeDocument/2006/relationships/image" Target="../media/image599.png"/><Relationship Id="rId331" Type="http://schemas.openxmlformats.org/officeDocument/2006/relationships/image" Target="../media/image167.png"/><Relationship Id="rId429" Type="http://schemas.openxmlformats.org/officeDocument/2006/relationships/customXml" Target="../ink/ink215.xml"/><Relationship Id="rId636" Type="http://schemas.openxmlformats.org/officeDocument/2006/relationships/image" Target="../media/image318.png"/><Relationship Id="rId1059" Type="http://schemas.openxmlformats.org/officeDocument/2006/relationships/image" Target="../media/image529.png"/><Relationship Id="rId1266" Type="http://schemas.openxmlformats.org/officeDocument/2006/relationships/customXml" Target="../ink/ink635.xml"/><Relationship Id="rId1473" Type="http://schemas.openxmlformats.org/officeDocument/2006/relationships/image" Target="../media/image736.png"/><Relationship Id="rId843" Type="http://schemas.openxmlformats.org/officeDocument/2006/relationships/image" Target="../media/image421.png"/><Relationship Id="rId1126" Type="http://schemas.openxmlformats.org/officeDocument/2006/relationships/customXml" Target="../ink/ink565.xml"/><Relationship Id="rId275" Type="http://schemas.openxmlformats.org/officeDocument/2006/relationships/image" Target="../media/image139.png"/><Relationship Id="rId482" Type="http://schemas.openxmlformats.org/officeDocument/2006/relationships/image" Target="../media/image242.png"/><Relationship Id="rId703" Type="http://schemas.openxmlformats.org/officeDocument/2006/relationships/customXml" Target="../ink/ink353.xml"/><Relationship Id="rId910" Type="http://schemas.openxmlformats.org/officeDocument/2006/relationships/customXml" Target="../ink/ink457.xml"/><Relationship Id="rId1333" Type="http://schemas.openxmlformats.org/officeDocument/2006/relationships/image" Target="../media/image666.png"/><Relationship Id="rId135" Type="http://schemas.openxmlformats.org/officeDocument/2006/relationships/image" Target="../media/image69.png"/><Relationship Id="rId342" Type="http://schemas.openxmlformats.org/officeDocument/2006/relationships/customXml" Target="../ink/ink171.xml"/><Relationship Id="rId787" Type="http://schemas.openxmlformats.org/officeDocument/2006/relationships/image" Target="../media/image393.png"/><Relationship Id="rId994" Type="http://schemas.openxmlformats.org/officeDocument/2006/relationships/customXml" Target="../ink/ink499.xml"/><Relationship Id="rId1400" Type="http://schemas.openxmlformats.org/officeDocument/2006/relationships/customXml" Target="../ink/ink702.xml"/><Relationship Id="rId202" Type="http://schemas.openxmlformats.org/officeDocument/2006/relationships/customXml" Target="../ink/ink101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1277" Type="http://schemas.openxmlformats.org/officeDocument/2006/relationships/image" Target="../media/image638.png"/><Relationship Id="rId1484" Type="http://schemas.openxmlformats.org/officeDocument/2006/relationships/customXml" Target="../ink/ink744.xml"/><Relationship Id="rId286" Type="http://schemas.openxmlformats.org/officeDocument/2006/relationships/customXml" Target="../ink/ink143.xml"/><Relationship Id="rId493" Type="http://schemas.openxmlformats.org/officeDocument/2006/relationships/image" Target="../media/image247.png"/><Relationship Id="rId507" Type="http://schemas.openxmlformats.org/officeDocument/2006/relationships/image" Target="../media/image254.png"/><Relationship Id="rId714" Type="http://schemas.openxmlformats.org/officeDocument/2006/relationships/image" Target="../media/image357.png"/><Relationship Id="rId921" Type="http://schemas.openxmlformats.org/officeDocument/2006/relationships/image" Target="../media/image460.png"/><Relationship Id="rId1137" Type="http://schemas.openxmlformats.org/officeDocument/2006/relationships/image" Target="../media/image568.png"/><Relationship Id="rId1344" Type="http://schemas.openxmlformats.org/officeDocument/2006/relationships/customXml" Target="../ink/ink674.xml"/><Relationship Id="rId50" Type="http://schemas.openxmlformats.org/officeDocument/2006/relationships/customXml" Target="../ink/ink25.xml"/><Relationship Id="rId146" Type="http://schemas.openxmlformats.org/officeDocument/2006/relationships/customXml" Target="../ink/ink73.xml"/><Relationship Id="rId353" Type="http://schemas.openxmlformats.org/officeDocument/2006/relationships/image" Target="../media/image178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7.xml"/><Relationship Id="rId1204" Type="http://schemas.openxmlformats.org/officeDocument/2006/relationships/customXml" Target="../ink/ink604.xml"/><Relationship Id="rId1411" Type="http://schemas.openxmlformats.org/officeDocument/2006/relationships/image" Target="../media/image705.png"/><Relationship Id="rId213" Type="http://schemas.openxmlformats.org/officeDocument/2006/relationships/image" Target="../media/image108.png"/><Relationship Id="rId420" Type="http://schemas.openxmlformats.org/officeDocument/2006/relationships/image" Target="../media/image211.png"/><Relationship Id="rId658" Type="http://schemas.openxmlformats.org/officeDocument/2006/relationships/image" Target="../media/image329.png"/><Relationship Id="rId865" Type="http://schemas.openxmlformats.org/officeDocument/2006/relationships/image" Target="../media/image432.png"/><Relationship Id="rId1050" Type="http://schemas.openxmlformats.org/officeDocument/2006/relationships/customXml" Target="../ink/ink527.xml"/><Relationship Id="rId1288" Type="http://schemas.openxmlformats.org/officeDocument/2006/relationships/customXml" Target="../ink/ink646.xml"/><Relationship Id="rId1495" Type="http://schemas.openxmlformats.org/officeDocument/2006/relationships/image" Target="../media/image747.png"/><Relationship Id="rId1509" Type="http://schemas.openxmlformats.org/officeDocument/2006/relationships/image" Target="../media/image754.png"/><Relationship Id="rId297" Type="http://schemas.openxmlformats.org/officeDocument/2006/relationships/image" Target="../media/image150.png"/><Relationship Id="rId518" Type="http://schemas.openxmlformats.org/officeDocument/2006/relationships/customXml" Target="../ink/ink260.xml"/><Relationship Id="rId725" Type="http://schemas.openxmlformats.org/officeDocument/2006/relationships/customXml" Target="../ink/ink364.xml"/><Relationship Id="rId932" Type="http://schemas.openxmlformats.org/officeDocument/2006/relationships/customXml" Target="../ink/ink468.xml"/><Relationship Id="rId1148" Type="http://schemas.openxmlformats.org/officeDocument/2006/relationships/customXml" Target="../ink/ink576.xml"/><Relationship Id="rId1355" Type="http://schemas.openxmlformats.org/officeDocument/2006/relationships/image" Target="../media/image677.png"/><Relationship Id="rId157" Type="http://schemas.openxmlformats.org/officeDocument/2006/relationships/image" Target="../media/image80.png"/><Relationship Id="rId364" Type="http://schemas.openxmlformats.org/officeDocument/2006/relationships/customXml" Target="../ink/ink182.xml"/><Relationship Id="rId1008" Type="http://schemas.openxmlformats.org/officeDocument/2006/relationships/customXml" Target="../ink/ink506.xml"/><Relationship Id="rId1215" Type="http://schemas.openxmlformats.org/officeDocument/2006/relationships/image" Target="../media/image607.png"/><Relationship Id="rId1422" Type="http://schemas.openxmlformats.org/officeDocument/2006/relationships/customXml" Target="../ink/ink713.xml"/><Relationship Id="rId61" Type="http://schemas.openxmlformats.org/officeDocument/2006/relationships/image" Target="../media/image32.png"/><Relationship Id="rId571" Type="http://schemas.openxmlformats.org/officeDocument/2006/relationships/image" Target="../media/image286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299" Type="http://schemas.openxmlformats.org/officeDocument/2006/relationships/image" Target="../media/image649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431" Type="http://schemas.openxmlformats.org/officeDocument/2006/relationships/customXml" Target="../ink/ink216.xml"/><Relationship Id="rId529" Type="http://schemas.openxmlformats.org/officeDocument/2006/relationships/image" Target="../media/image265.png"/><Relationship Id="rId736" Type="http://schemas.openxmlformats.org/officeDocument/2006/relationships/image" Target="../media/image368.png"/><Relationship Id="rId1061" Type="http://schemas.openxmlformats.org/officeDocument/2006/relationships/image" Target="../media/image530.png"/><Relationship Id="rId1159" Type="http://schemas.openxmlformats.org/officeDocument/2006/relationships/image" Target="../media/image579.png"/><Relationship Id="rId1366" Type="http://schemas.openxmlformats.org/officeDocument/2006/relationships/customXml" Target="../ink/ink685.xml"/><Relationship Id="rId168" Type="http://schemas.openxmlformats.org/officeDocument/2006/relationships/customXml" Target="../ink/ink84.xml"/><Relationship Id="rId943" Type="http://schemas.openxmlformats.org/officeDocument/2006/relationships/image" Target="../media/image471.png"/><Relationship Id="rId1019" Type="http://schemas.openxmlformats.org/officeDocument/2006/relationships/image" Target="../media/image509.png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582" Type="http://schemas.openxmlformats.org/officeDocument/2006/relationships/customXml" Target="../ink/ink292.xml"/><Relationship Id="rId803" Type="http://schemas.openxmlformats.org/officeDocument/2006/relationships/image" Target="../media/image401.png"/><Relationship Id="rId1226" Type="http://schemas.openxmlformats.org/officeDocument/2006/relationships/customXml" Target="../ink/ink615.xml"/><Relationship Id="rId1433" Type="http://schemas.openxmlformats.org/officeDocument/2006/relationships/image" Target="../media/image716.png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442" Type="http://schemas.openxmlformats.org/officeDocument/2006/relationships/image" Target="../media/image222.png"/><Relationship Id="rId887" Type="http://schemas.openxmlformats.org/officeDocument/2006/relationships/image" Target="../media/image443.png"/><Relationship Id="rId1072" Type="http://schemas.openxmlformats.org/officeDocument/2006/relationships/customXml" Target="../ink/ink538.xml"/><Relationship Id="rId1500" Type="http://schemas.openxmlformats.org/officeDocument/2006/relationships/customXml" Target="../ink/ink752.xml"/><Relationship Id="rId302" Type="http://schemas.openxmlformats.org/officeDocument/2006/relationships/customXml" Target="../ink/ink151.xml"/><Relationship Id="rId747" Type="http://schemas.openxmlformats.org/officeDocument/2006/relationships/image" Target="../media/image373.png"/><Relationship Id="rId954" Type="http://schemas.openxmlformats.org/officeDocument/2006/relationships/customXml" Target="../ink/ink479.xml"/><Relationship Id="rId1377" Type="http://schemas.openxmlformats.org/officeDocument/2006/relationships/image" Target="../media/image688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image" Target="../media/image194.png"/><Relationship Id="rId593" Type="http://schemas.openxmlformats.org/officeDocument/2006/relationships/image" Target="../media/image297.png"/><Relationship Id="rId607" Type="http://schemas.openxmlformats.org/officeDocument/2006/relationships/image" Target="../media/image304.png"/><Relationship Id="rId814" Type="http://schemas.openxmlformats.org/officeDocument/2006/relationships/customXml" Target="../ink/ink409.xml"/><Relationship Id="rId1237" Type="http://schemas.openxmlformats.org/officeDocument/2006/relationships/image" Target="../media/image618.png"/><Relationship Id="rId1444" Type="http://schemas.openxmlformats.org/officeDocument/2006/relationships/customXml" Target="../ink/ink724.xml"/><Relationship Id="rId246" Type="http://schemas.openxmlformats.org/officeDocument/2006/relationships/customXml" Target="../ink/ink123.xml"/><Relationship Id="rId453" Type="http://schemas.openxmlformats.org/officeDocument/2006/relationships/customXml" Target="../ink/ink227.xml"/><Relationship Id="rId660" Type="http://schemas.openxmlformats.org/officeDocument/2006/relationships/image" Target="../media/image330.png"/><Relationship Id="rId898" Type="http://schemas.openxmlformats.org/officeDocument/2006/relationships/customXml" Target="../ink/ink451.xml"/><Relationship Id="rId1083" Type="http://schemas.openxmlformats.org/officeDocument/2006/relationships/image" Target="../media/image541.png"/><Relationship Id="rId1290" Type="http://schemas.openxmlformats.org/officeDocument/2006/relationships/customXml" Target="../ink/ink647.xml"/><Relationship Id="rId1304" Type="http://schemas.openxmlformats.org/officeDocument/2006/relationships/customXml" Target="../ink/ink654.xml"/><Relationship Id="rId1511" Type="http://schemas.openxmlformats.org/officeDocument/2006/relationships/image" Target="../media/image755.png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758" Type="http://schemas.openxmlformats.org/officeDocument/2006/relationships/customXml" Target="../ink/ink381.xml"/><Relationship Id="rId965" Type="http://schemas.openxmlformats.org/officeDocument/2006/relationships/image" Target="../media/image482.png"/><Relationship Id="rId1150" Type="http://schemas.openxmlformats.org/officeDocument/2006/relationships/customXml" Target="../ink/ink577.xml"/><Relationship Id="rId1388" Type="http://schemas.openxmlformats.org/officeDocument/2006/relationships/customXml" Target="../ink/ink69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9.png"/><Relationship Id="rId299" Type="http://schemas.openxmlformats.org/officeDocument/2006/relationships/image" Target="../media/image910.png"/><Relationship Id="rId671" Type="http://schemas.openxmlformats.org/officeDocument/2006/relationships/customXml" Target="../ink/ink1099.xml"/><Relationship Id="rId727" Type="http://schemas.openxmlformats.org/officeDocument/2006/relationships/customXml" Target="../ink/ink1127.xml"/><Relationship Id="rId21" Type="http://schemas.openxmlformats.org/officeDocument/2006/relationships/image" Target="../media/image771.png"/><Relationship Id="rId63" Type="http://schemas.openxmlformats.org/officeDocument/2006/relationships/image" Target="../media/image792.png"/><Relationship Id="rId159" Type="http://schemas.openxmlformats.org/officeDocument/2006/relationships/image" Target="../media/image840.png"/><Relationship Id="rId324" Type="http://schemas.openxmlformats.org/officeDocument/2006/relationships/customXml" Target="../ink/ink925.xml"/><Relationship Id="rId366" Type="http://schemas.openxmlformats.org/officeDocument/2006/relationships/customXml" Target="../ink/ink946.xml"/><Relationship Id="rId531" Type="http://schemas.openxmlformats.org/officeDocument/2006/relationships/customXml" Target="../ink/ink1029.xml"/><Relationship Id="rId573" Type="http://schemas.openxmlformats.org/officeDocument/2006/relationships/customXml" Target="../ink/ink1050.xml"/><Relationship Id="rId629" Type="http://schemas.openxmlformats.org/officeDocument/2006/relationships/customXml" Target="../ink/ink1078.xml"/><Relationship Id="rId170" Type="http://schemas.openxmlformats.org/officeDocument/2006/relationships/customXml" Target="../ink/ink848.xml"/><Relationship Id="rId226" Type="http://schemas.openxmlformats.org/officeDocument/2006/relationships/customXml" Target="../ink/ink876.xml"/><Relationship Id="rId433" Type="http://schemas.openxmlformats.org/officeDocument/2006/relationships/customXml" Target="../ink/ink980.xml"/><Relationship Id="rId268" Type="http://schemas.openxmlformats.org/officeDocument/2006/relationships/customXml" Target="../ink/ink897.xml"/><Relationship Id="rId475" Type="http://schemas.openxmlformats.org/officeDocument/2006/relationships/customXml" Target="../ink/ink1001.xml"/><Relationship Id="rId640" Type="http://schemas.openxmlformats.org/officeDocument/2006/relationships/image" Target="../media/image1080.png"/><Relationship Id="rId682" Type="http://schemas.openxmlformats.org/officeDocument/2006/relationships/image" Target="../media/image1101.png"/><Relationship Id="rId738" Type="http://schemas.openxmlformats.org/officeDocument/2006/relationships/image" Target="../media/image1129.png"/><Relationship Id="rId32" Type="http://schemas.openxmlformats.org/officeDocument/2006/relationships/customXml" Target="../ink/ink779.xml"/><Relationship Id="rId74" Type="http://schemas.openxmlformats.org/officeDocument/2006/relationships/customXml" Target="../ink/ink800.xml"/><Relationship Id="rId128" Type="http://schemas.openxmlformats.org/officeDocument/2006/relationships/customXml" Target="../ink/ink827.xml"/><Relationship Id="rId335" Type="http://schemas.openxmlformats.org/officeDocument/2006/relationships/image" Target="../media/image928.png"/><Relationship Id="rId377" Type="http://schemas.openxmlformats.org/officeDocument/2006/relationships/image" Target="../media/image949.png"/><Relationship Id="rId500" Type="http://schemas.openxmlformats.org/officeDocument/2006/relationships/image" Target="../media/image1010.png"/><Relationship Id="rId542" Type="http://schemas.openxmlformats.org/officeDocument/2006/relationships/image" Target="../media/image1031.png"/><Relationship Id="rId584" Type="http://schemas.openxmlformats.org/officeDocument/2006/relationships/image" Target="../media/image1052.png"/><Relationship Id="rId5" Type="http://schemas.openxmlformats.org/officeDocument/2006/relationships/image" Target="../media/image763.png"/><Relationship Id="rId181" Type="http://schemas.openxmlformats.org/officeDocument/2006/relationships/image" Target="../media/image851.png"/><Relationship Id="rId237" Type="http://schemas.openxmlformats.org/officeDocument/2006/relationships/image" Target="../media/image879.png"/><Relationship Id="rId402" Type="http://schemas.openxmlformats.org/officeDocument/2006/relationships/customXml" Target="../ink/ink964.xml"/><Relationship Id="rId279" Type="http://schemas.openxmlformats.org/officeDocument/2006/relationships/image" Target="../media/image900.png"/><Relationship Id="rId444" Type="http://schemas.openxmlformats.org/officeDocument/2006/relationships/image" Target="../media/image982.png"/><Relationship Id="rId486" Type="http://schemas.openxmlformats.org/officeDocument/2006/relationships/image" Target="../media/image1003.png"/><Relationship Id="rId651" Type="http://schemas.openxmlformats.org/officeDocument/2006/relationships/customXml" Target="../ink/ink1089.xml"/><Relationship Id="rId693" Type="http://schemas.openxmlformats.org/officeDocument/2006/relationships/customXml" Target="../ink/ink1110.xml"/><Relationship Id="rId707" Type="http://schemas.openxmlformats.org/officeDocument/2006/relationships/customXml" Target="../ink/ink1117.xml"/><Relationship Id="rId749" Type="http://schemas.openxmlformats.org/officeDocument/2006/relationships/customXml" Target="../ink/ink1138.xml"/><Relationship Id="rId43" Type="http://schemas.openxmlformats.org/officeDocument/2006/relationships/image" Target="../media/image782.png"/><Relationship Id="rId139" Type="http://schemas.openxmlformats.org/officeDocument/2006/relationships/image" Target="../media/image830.png"/><Relationship Id="rId290" Type="http://schemas.openxmlformats.org/officeDocument/2006/relationships/customXml" Target="../ink/ink908.xml"/><Relationship Id="rId304" Type="http://schemas.openxmlformats.org/officeDocument/2006/relationships/customXml" Target="../ink/ink915.xml"/><Relationship Id="rId346" Type="http://schemas.openxmlformats.org/officeDocument/2006/relationships/customXml" Target="../ink/ink936.xml"/><Relationship Id="rId388" Type="http://schemas.openxmlformats.org/officeDocument/2006/relationships/customXml" Target="../ink/ink957.xml"/><Relationship Id="rId511" Type="http://schemas.openxmlformats.org/officeDocument/2006/relationships/customXml" Target="../ink/ink1019.xml"/><Relationship Id="rId553" Type="http://schemas.openxmlformats.org/officeDocument/2006/relationships/customXml" Target="../ink/ink1040.xml"/><Relationship Id="rId609" Type="http://schemas.openxmlformats.org/officeDocument/2006/relationships/customXml" Target="../ink/ink1068.xml"/><Relationship Id="rId85" Type="http://schemas.openxmlformats.org/officeDocument/2006/relationships/image" Target="../media/image803.png"/><Relationship Id="rId150" Type="http://schemas.openxmlformats.org/officeDocument/2006/relationships/customXml" Target="../ink/ink838.xml"/><Relationship Id="rId192" Type="http://schemas.openxmlformats.org/officeDocument/2006/relationships/customXml" Target="../ink/ink859.xml"/><Relationship Id="rId206" Type="http://schemas.openxmlformats.org/officeDocument/2006/relationships/customXml" Target="../ink/ink866.xml"/><Relationship Id="rId413" Type="http://schemas.openxmlformats.org/officeDocument/2006/relationships/customXml" Target="../ink/ink970.xml"/><Relationship Id="rId595" Type="http://schemas.openxmlformats.org/officeDocument/2006/relationships/customXml" Target="../ink/ink1061.xml"/><Relationship Id="rId248" Type="http://schemas.openxmlformats.org/officeDocument/2006/relationships/customXml" Target="../ink/ink887.xml"/><Relationship Id="rId455" Type="http://schemas.openxmlformats.org/officeDocument/2006/relationships/customXml" Target="../ink/ink991.xml"/><Relationship Id="rId497" Type="http://schemas.openxmlformats.org/officeDocument/2006/relationships/customXml" Target="../ink/ink1012.xml"/><Relationship Id="rId620" Type="http://schemas.openxmlformats.org/officeDocument/2006/relationships/image" Target="../media/image1070.png"/><Relationship Id="rId662" Type="http://schemas.openxmlformats.org/officeDocument/2006/relationships/image" Target="../media/image1091.png"/><Relationship Id="rId718" Type="http://schemas.openxmlformats.org/officeDocument/2006/relationships/image" Target="../media/image1119.png"/><Relationship Id="rId12" Type="http://schemas.openxmlformats.org/officeDocument/2006/relationships/customXml" Target="../ink/ink769.xml"/><Relationship Id="rId108" Type="http://schemas.openxmlformats.org/officeDocument/2006/relationships/customXml" Target="../ink/ink817.xml"/><Relationship Id="rId315" Type="http://schemas.openxmlformats.org/officeDocument/2006/relationships/image" Target="../media/image918.png"/><Relationship Id="rId357" Type="http://schemas.openxmlformats.org/officeDocument/2006/relationships/image" Target="../media/image939.png"/><Relationship Id="rId522" Type="http://schemas.openxmlformats.org/officeDocument/2006/relationships/image" Target="../media/image1021.png"/><Relationship Id="rId54" Type="http://schemas.openxmlformats.org/officeDocument/2006/relationships/customXml" Target="../ink/ink790.xml"/><Relationship Id="rId96" Type="http://schemas.openxmlformats.org/officeDocument/2006/relationships/customXml" Target="../ink/ink811.xml"/><Relationship Id="rId161" Type="http://schemas.openxmlformats.org/officeDocument/2006/relationships/image" Target="../media/image841.png"/><Relationship Id="rId217" Type="http://schemas.openxmlformats.org/officeDocument/2006/relationships/image" Target="../media/image869.png"/><Relationship Id="rId399" Type="http://schemas.openxmlformats.org/officeDocument/2006/relationships/image" Target="../media/image960.png"/><Relationship Id="rId564" Type="http://schemas.openxmlformats.org/officeDocument/2006/relationships/image" Target="../media/image1042.png"/><Relationship Id="rId259" Type="http://schemas.openxmlformats.org/officeDocument/2006/relationships/image" Target="../media/image890.png"/><Relationship Id="rId424" Type="http://schemas.openxmlformats.org/officeDocument/2006/relationships/image" Target="../media/image972.png"/><Relationship Id="rId466" Type="http://schemas.openxmlformats.org/officeDocument/2006/relationships/image" Target="../media/image993.png"/><Relationship Id="rId631" Type="http://schemas.openxmlformats.org/officeDocument/2006/relationships/customXml" Target="../ink/ink1079.xml"/><Relationship Id="rId673" Type="http://schemas.openxmlformats.org/officeDocument/2006/relationships/customXml" Target="../ink/ink1100.xml"/><Relationship Id="rId729" Type="http://schemas.openxmlformats.org/officeDocument/2006/relationships/customXml" Target="../ink/ink1128.xml"/><Relationship Id="rId23" Type="http://schemas.openxmlformats.org/officeDocument/2006/relationships/image" Target="../media/image772.png"/><Relationship Id="rId119" Type="http://schemas.openxmlformats.org/officeDocument/2006/relationships/image" Target="../media/image820.png"/><Relationship Id="rId270" Type="http://schemas.openxmlformats.org/officeDocument/2006/relationships/customXml" Target="../ink/ink898.xml"/><Relationship Id="rId326" Type="http://schemas.openxmlformats.org/officeDocument/2006/relationships/customXml" Target="../ink/ink926.xml"/><Relationship Id="rId533" Type="http://schemas.openxmlformats.org/officeDocument/2006/relationships/customXml" Target="../ink/ink1030.xml"/><Relationship Id="rId65" Type="http://schemas.openxmlformats.org/officeDocument/2006/relationships/image" Target="../media/image793.png"/><Relationship Id="rId130" Type="http://schemas.openxmlformats.org/officeDocument/2006/relationships/customXml" Target="../ink/ink828.xml"/><Relationship Id="rId368" Type="http://schemas.openxmlformats.org/officeDocument/2006/relationships/customXml" Target="../ink/ink947.xml"/><Relationship Id="rId575" Type="http://schemas.openxmlformats.org/officeDocument/2006/relationships/customXml" Target="../ink/ink1051.xml"/><Relationship Id="rId740" Type="http://schemas.openxmlformats.org/officeDocument/2006/relationships/image" Target="../media/image1130.png"/><Relationship Id="rId172" Type="http://schemas.openxmlformats.org/officeDocument/2006/relationships/customXml" Target="../ink/ink849.xml"/><Relationship Id="rId228" Type="http://schemas.openxmlformats.org/officeDocument/2006/relationships/customXml" Target="../ink/ink877.xml"/><Relationship Id="rId435" Type="http://schemas.openxmlformats.org/officeDocument/2006/relationships/customXml" Target="../ink/ink981.xml"/><Relationship Id="rId477" Type="http://schemas.openxmlformats.org/officeDocument/2006/relationships/customXml" Target="../ink/ink1002.xml"/><Relationship Id="rId600" Type="http://schemas.openxmlformats.org/officeDocument/2006/relationships/image" Target="../media/image1060.png"/><Relationship Id="rId642" Type="http://schemas.openxmlformats.org/officeDocument/2006/relationships/image" Target="../media/image1081.png"/><Relationship Id="rId684" Type="http://schemas.openxmlformats.org/officeDocument/2006/relationships/image" Target="../media/image1102.png"/><Relationship Id="rId281" Type="http://schemas.openxmlformats.org/officeDocument/2006/relationships/image" Target="../media/image901.png"/><Relationship Id="rId337" Type="http://schemas.openxmlformats.org/officeDocument/2006/relationships/image" Target="../media/image929.png"/><Relationship Id="rId502" Type="http://schemas.openxmlformats.org/officeDocument/2006/relationships/image" Target="../media/image1011.png"/><Relationship Id="rId34" Type="http://schemas.openxmlformats.org/officeDocument/2006/relationships/customXml" Target="../ink/ink780.xml"/><Relationship Id="rId76" Type="http://schemas.openxmlformats.org/officeDocument/2006/relationships/customXml" Target="../ink/ink801.xml"/><Relationship Id="rId141" Type="http://schemas.openxmlformats.org/officeDocument/2006/relationships/image" Target="../media/image831.png"/><Relationship Id="rId379" Type="http://schemas.openxmlformats.org/officeDocument/2006/relationships/image" Target="../media/image950.png"/><Relationship Id="rId544" Type="http://schemas.openxmlformats.org/officeDocument/2006/relationships/image" Target="../media/image1032.png"/><Relationship Id="rId586" Type="http://schemas.openxmlformats.org/officeDocument/2006/relationships/image" Target="../media/image1053.png"/><Relationship Id="rId751" Type="http://schemas.openxmlformats.org/officeDocument/2006/relationships/customXml" Target="../ink/ink1139.xml"/><Relationship Id="rId7" Type="http://schemas.openxmlformats.org/officeDocument/2006/relationships/image" Target="../media/image764.png"/><Relationship Id="rId183" Type="http://schemas.openxmlformats.org/officeDocument/2006/relationships/image" Target="../media/image852.png"/><Relationship Id="rId239" Type="http://schemas.openxmlformats.org/officeDocument/2006/relationships/image" Target="../media/image880.png"/><Relationship Id="rId390" Type="http://schemas.openxmlformats.org/officeDocument/2006/relationships/customXml" Target="../ink/ink958.xml"/><Relationship Id="rId404" Type="http://schemas.openxmlformats.org/officeDocument/2006/relationships/image" Target="../media/image962.png"/><Relationship Id="rId446" Type="http://schemas.openxmlformats.org/officeDocument/2006/relationships/image" Target="../media/image983.png"/><Relationship Id="rId611" Type="http://schemas.openxmlformats.org/officeDocument/2006/relationships/customXml" Target="../ink/ink1069.xml"/><Relationship Id="rId653" Type="http://schemas.openxmlformats.org/officeDocument/2006/relationships/customXml" Target="../ink/ink1090.xml"/><Relationship Id="rId250" Type="http://schemas.openxmlformats.org/officeDocument/2006/relationships/customXml" Target="../ink/ink888.xml"/><Relationship Id="rId292" Type="http://schemas.openxmlformats.org/officeDocument/2006/relationships/customXml" Target="../ink/ink909.xml"/><Relationship Id="rId306" Type="http://schemas.openxmlformats.org/officeDocument/2006/relationships/customXml" Target="../ink/ink916.xml"/><Relationship Id="rId488" Type="http://schemas.openxmlformats.org/officeDocument/2006/relationships/image" Target="../media/image1004.png"/><Relationship Id="rId695" Type="http://schemas.openxmlformats.org/officeDocument/2006/relationships/customXml" Target="../ink/ink1111.xml"/><Relationship Id="rId709" Type="http://schemas.openxmlformats.org/officeDocument/2006/relationships/customXml" Target="../ink/ink1118.xml"/><Relationship Id="rId45" Type="http://schemas.openxmlformats.org/officeDocument/2006/relationships/image" Target="../media/image783.png"/><Relationship Id="rId87" Type="http://schemas.openxmlformats.org/officeDocument/2006/relationships/image" Target="../media/image804.png"/><Relationship Id="rId110" Type="http://schemas.openxmlformats.org/officeDocument/2006/relationships/customXml" Target="../ink/ink818.xml"/><Relationship Id="rId348" Type="http://schemas.openxmlformats.org/officeDocument/2006/relationships/customXml" Target="../ink/ink937.xml"/><Relationship Id="rId513" Type="http://schemas.openxmlformats.org/officeDocument/2006/relationships/customXml" Target="../ink/ink1020.xml"/><Relationship Id="rId555" Type="http://schemas.openxmlformats.org/officeDocument/2006/relationships/customXml" Target="../ink/ink1041.xml"/><Relationship Id="rId597" Type="http://schemas.openxmlformats.org/officeDocument/2006/relationships/customXml" Target="../ink/ink1062.xml"/><Relationship Id="rId720" Type="http://schemas.openxmlformats.org/officeDocument/2006/relationships/image" Target="../media/image1120.png"/><Relationship Id="rId152" Type="http://schemas.openxmlformats.org/officeDocument/2006/relationships/customXml" Target="../ink/ink839.xml"/><Relationship Id="rId194" Type="http://schemas.openxmlformats.org/officeDocument/2006/relationships/customXml" Target="../ink/ink860.xml"/><Relationship Id="rId208" Type="http://schemas.openxmlformats.org/officeDocument/2006/relationships/customXml" Target="../ink/ink867.xml"/><Relationship Id="rId415" Type="http://schemas.openxmlformats.org/officeDocument/2006/relationships/customXml" Target="../ink/ink971.xml"/><Relationship Id="rId457" Type="http://schemas.openxmlformats.org/officeDocument/2006/relationships/customXml" Target="../ink/ink992.xml"/><Relationship Id="rId622" Type="http://schemas.openxmlformats.org/officeDocument/2006/relationships/image" Target="../media/image1071.png"/><Relationship Id="rId261" Type="http://schemas.openxmlformats.org/officeDocument/2006/relationships/image" Target="../media/image891.png"/><Relationship Id="rId499" Type="http://schemas.openxmlformats.org/officeDocument/2006/relationships/customXml" Target="../ink/ink1013.xml"/><Relationship Id="rId664" Type="http://schemas.openxmlformats.org/officeDocument/2006/relationships/image" Target="../media/image1092.png"/><Relationship Id="rId14" Type="http://schemas.openxmlformats.org/officeDocument/2006/relationships/customXml" Target="../ink/ink770.xml"/><Relationship Id="rId56" Type="http://schemas.openxmlformats.org/officeDocument/2006/relationships/customXml" Target="../ink/ink791.xml"/><Relationship Id="rId317" Type="http://schemas.openxmlformats.org/officeDocument/2006/relationships/image" Target="../media/image919.png"/><Relationship Id="rId359" Type="http://schemas.openxmlformats.org/officeDocument/2006/relationships/image" Target="../media/image940.png"/><Relationship Id="rId524" Type="http://schemas.openxmlformats.org/officeDocument/2006/relationships/image" Target="../media/image1022.png"/><Relationship Id="rId566" Type="http://schemas.openxmlformats.org/officeDocument/2006/relationships/image" Target="../media/image1043.png"/><Relationship Id="rId731" Type="http://schemas.openxmlformats.org/officeDocument/2006/relationships/customXml" Target="../ink/ink1129.xml"/><Relationship Id="rId98" Type="http://schemas.openxmlformats.org/officeDocument/2006/relationships/customXml" Target="../ink/ink812.xml"/><Relationship Id="rId121" Type="http://schemas.openxmlformats.org/officeDocument/2006/relationships/image" Target="../media/image821.png"/><Relationship Id="rId163" Type="http://schemas.openxmlformats.org/officeDocument/2006/relationships/image" Target="../media/image842.png"/><Relationship Id="rId219" Type="http://schemas.openxmlformats.org/officeDocument/2006/relationships/image" Target="../media/image870.png"/><Relationship Id="rId370" Type="http://schemas.openxmlformats.org/officeDocument/2006/relationships/customXml" Target="../ink/ink948.xml"/><Relationship Id="rId426" Type="http://schemas.openxmlformats.org/officeDocument/2006/relationships/image" Target="../media/image973.png"/><Relationship Id="rId633" Type="http://schemas.openxmlformats.org/officeDocument/2006/relationships/customXml" Target="../ink/ink1080.xml"/><Relationship Id="rId230" Type="http://schemas.openxmlformats.org/officeDocument/2006/relationships/customXml" Target="../ink/ink878.xml"/><Relationship Id="rId468" Type="http://schemas.openxmlformats.org/officeDocument/2006/relationships/image" Target="../media/image994.png"/><Relationship Id="rId675" Type="http://schemas.openxmlformats.org/officeDocument/2006/relationships/customXml" Target="../ink/ink1101.xml"/><Relationship Id="rId25" Type="http://schemas.openxmlformats.org/officeDocument/2006/relationships/image" Target="../media/image773.png"/><Relationship Id="rId67" Type="http://schemas.openxmlformats.org/officeDocument/2006/relationships/image" Target="../media/image794.png"/><Relationship Id="rId272" Type="http://schemas.openxmlformats.org/officeDocument/2006/relationships/customXml" Target="../ink/ink899.xml"/><Relationship Id="rId328" Type="http://schemas.openxmlformats.org/officeDocument/2006/relationships/customXml" Target="../ink/ink927.xml"/><Relationship Id="rId535" Type="http://schemas.openxmlformats.org/officeDocument/2006/relationships/customXml" Target="../ink/ink1031.xml"/><Relationship Id="rId577" Type="http://schemas.openxmlformats.org/officeDocument/2006/relationships/customXml" Target="../ink/ink1052.xml"/><Relationship Id="rId700" Type="http://schemas.openxmlformats.org/officeDocument/2006/relationships/image" Target="../media/image1110.png"/><Relationship Id="rId742" Type="http://schemas.openxmlformats.org/officeDocument/2006/relationships/image" Target="../media/image1131.png"/><Relationship Id="rId132" Type="http://schemas.openxmlformats.org/officeDocument/2006/relationships/customXml" Target="../ink/ink829.xml"/><Relationship Id="rId174" Type="http://schemas.openxmlformats.org/officeDocument/2006/relationships/customXml" Target="../ink/ink850.xml"/><Relationship Id="rId381" Type="http://schemas.openxmlformats.org/officeDocument/2006/relationships/image" Target="../media/image951.png"/><Relationship Id="rId602" Type="http://schemas.openxmlformats.org/officeDocument/2006/relationships/image" Target="../media/image1061.png"/><Relationship Id="rId241" Type="http://schemas.openxmlformats.org/officeDocument/2006/relationships/image" Target="../media/image881.png"/><Relationship Id="rId437" Type="http://schemas.openxmlformats.org/officeDocument/2006/relationships/customXml" Target="../ink/ink982.xml"/><Relationship Id="rId479" Type="http://schemas.openxmlformats.org/officeDocument/2006/relationships/customXml" Target="../ink/ink1003.xml"/><Relationship Id="rId644" Type="http://schemas.openxmlformats.org/officeDocument/2006/relationships/image" Target="../media/image1082.png"/><Relationship Id="rId686" Type="http://schemas.openxmlformats.org/officeDocument/2006/relationships/image" Target="../media/image1103.png"/><Relationship Id="rId36" Type="http://schemas.openxmlformats.org/officeDocument/2006/relationships/customXml" Target="../ink/ink781.xml"/><Relationship Id="rId283" Type="http://schemas.openxmlformats.org/officeDocument/2006/relationships/image" Target="../media/image902.png"/><Relationship Id="rId339" Type="http://schemas.openxmlformats.org/officeDocument/2006/relationships/image" Target="../media/image930.png"/><Relationship Id="rId490" Type="http://schemas.openxmlformats.org/officeDocument/2006/relationships/image" Target="../media/image1005.png"/><Relationship Id="rId504" Type="http://schemas.openxmlformats.org/officeDocument/2006/relationships/image" Target="../media/image1012.png"/><Relationship Id="rId546" Type="http://schemas.openxmlformats.org/officeDocument/2006/relationships/image" Target="../media/image1033.png"/><Relationship Id="rId711" Type="http://schemas.openxmlformats.org/officeDocument/2006/relationships/customXml" Target="../ink/ink1119.xml"/><Relationship Id="rId753" Type="http://schemas.openxmlformats.org/officeDocument/2006/relationships/customXml" Target="../ink/ink1140.xml"/><Relationship Id="rId78" Type="http://schemas.openxmlformats.org/officeDocument/2006/relationships/customXml" Target="../ink/ink802.xml"/><Relationship Id="rId101" Type="http://schemas.openxmlformats.org/officeDocument/2006/relationships/image" Target="../media/image811.png"/><Relationship Id="rId143" Type="http://schemas.openxmlformats.org/officeDocument/2006/relationships/image" Target="../media/image832.png"/><Relationship Id="rId185" Type="http://schemas.openxmlformats.org/officeDocument/2006/relationships/image" Target="../media/image853.png"/><Relationship Id="rId350" Type="http://schemas.openxmlformats.org/officeDocument/2006/relationships/customXml" Target="../ink/ink938.xml"/><Relationship Id="rId406" Type="http://schemas.openxmlformats.org/officeDocument/2006/relationships/image" Target="../media/image963.png"/><Relationship Id="rId588" Type="http://schemas.openxmlformats.org/officeDocument/2006/relationships/image" Target="../media/image1054.png"/><Relationship Id="rId9" Type="http://schemas.openxmlformats.org/officeDocument/2006/relationships/image" Target="../media/image765.png"/><Relationship Id="rId210" Type="http://schemas.openxmlformats.org/officeDocument/2006/relationships/customXml" Target="../ink/ink868.xml"/><Relationship Id="rId392" Type="http://schemas.openxmlformats.org/officeDocument/2006/relationships/customXml" Target="../ink/ink959.xml"/><Relationship Id="rId448" Type="http://schemas.openxmlformats.org/officeDocument/2006/relationships/image" Target="../media/image984.png"/><Relationship Id="rId613" Type="http://schemas.openxmlformats.org/officeDocument/2006/relationships/customXml" Target="../ink/ink1070.xml"/><Relationship Id="rId655" Type="http://schemas.openxmlformats.org/officeDocument/2006/relationships/customXml" Target="../ink/ink1091.xml"/><Relationship Id="rId697" Type="http://schemas.openxmlformats.org/officeDocument/2006/relationships/customXml" Target="../ink/ink1112.xml"/><Relationship Id="rId252" Type="http://schemas.openxmlformats.org/officeDocument/2006/relationships/customXml" Target="../ink/ink889.xml"/><Relationship Id="rId294" Type="http://schemas.openxmlformats.org/officeDocument/2006/relationships/customXml" Target="../ink/ink910.xml"/><Relationship Id="rId308" Type="http://schemas.openxmlformats.org/officeDocument/2006/relationships/customXml" Target="../ink/ink917.xml"/><Relationship Id="rId515" Type="http://schemas.openxmlformats.org/officeDocument/2006/relationships/customXml" Target="../ink/ink1021.xml"/><Relationship Id="rId722" Type="http://schemas.openxmlformats.org/officeDocument/2006/relationships/image" Target="../media/image1121.png"/><Relationship Id="rId47" Type="http://schemas.openxmlformats.org/officeDocument/2006/relationships/image" Target="../media/image784.png"/><Relationship Id="rId89" Type="http://schemas.openxmlformats.org/officeDocument/2006/relationships/image" Target="../media/image805.png"/><Relationship Id="rId112" Type="http://schemas.openxmlformats.org/officeDocument/2006/relationships/customXml" Target="../ink/ink819.xml"/><Relationship Id="rId154" Type="http://schemas.openxmlformats.org/officeDocument/2006/relationships/customXml" Target="../ink/ink840.xml"/><Relationship Id="rId361" Type="http://schemas.openxmlformats.org/officeDocument/2006/relationships/image" Target="../media/image941.png"/><Relationship Id="rId557" Type="http://schemas.openxmlformats.org/officeDocument/2006/relationships/customXml" Target="../ink/ink1042.xml"/><Relationship Id="rId599" Type="http://schemas.openxmlformats.org/officeDocument/2006/relationships/customXml" Target="../ink/ink1063.xml"/><Relationship Id="rId196" Type="http://schemas.openxmlformats.org/officeDocument/2006/relationships/customXml" Target="../ink/ink861.xml"/><Relationship Id="rId417" Type="http://schemas.openxmlformats.org/officeDocument/2006/relationships/customXml" Target="../ink/ink972.xml"/><Relationship Id="rId459" Type="http://schemas.openxmlformats.org/officeDocument/2006/relationships/customXml" Target="../ink/ink993.xml"/><Relationship Id="rId624" Type="http://schemas.openxmlformats.org/officeDocument/2006/relationships/image" Target="../media/image1072.png"/><Relationship Id="rId666" Type="http://schemas.openxmlformats.org/officeDocument/2006/relationships/image" Target="../media/image1093.png"/><Relationship Id="rId16" Type="http://schemas.openxmlformats.org/officeDocument/2006/relationships/customXml" Target="../ink/ink771.xml"/><Relationship Id="rId221" Type="http://schemas.openxmlformats.org/officeDocument/2006/relationships/image" Target="../media/image871.png"/><Relationship Id="rId263" Type="http://schemas.openxmlformats.org/officeDocument/2006/relationships/image" Target="../media/image892.png"/><Relationship Id="rId319" Type="http://schemas.openxmlformats.org/officeDocument/2006/relationships/image" Target="../media/image920.png"/><Relationship Id="rId470" Type="http://schemas.openxmlformats.org/officeDocument/2006/relationships/image" Target="../media/image995.png"/><Relationship Id="rId526" Type="http://schemas.openxmlformats.org/officeDocument/2006/relationships/image" Target="../media/image1023.png"/><Relationship Id="rId58" Type="http://schemas.openxmlformats.org/officeDocument/2006/relationships/customXml" Target="../ink/ink792.xml"/><Relationship Id="rId123" Type="http://schemas.openxmlformats.org/officeDocument/2006/relationships/image" Target="../media/image822.png"/><Relationship Id="rId330" Type="http://schemas.openxmlformats.org/officeDocument/2006/relationships/customXml" Target="../ink/ink928.xml"/><Relationship Id="rId568" Type="http://schemas.openxmlformats.org/officeDocument/2006/relationships/image" Target="../media/image1044.png"/><Relationship Id="rId733" Type="http://schemas.openxmlformats.org/officeDocument/2006/relationships/customXml" Target="../ink/ink1130.xml"/><Relationship Id="rId165" Type="http://schemas.openxmlformats.org/officeDocument/2006/relationships/image" Target="../media/image843.png"/><Relationship Id="rId372" Type="http://schemas.openxmlformats.org/officeDocument/2006/relationships/customXml" Target="../ink/ink949.xml"/><Relationship Id="rId428" Type="http://schemas.openxmlformats.org/officeDocument/2006/relationships/image" Target="../media/image974.png"/><Relationship Id="rId635" Type="http://schemas.openxmlformats.org/officeDocument/2006/relationships/customXml" Target="../ink/ink1081.xml"/><Relationship Id="rId677" Type="http://schemas.openxmlformats.org/officeDocument/2006/relationships/customXml" Target="../ink/ink1102.xml"/><Relationship Id="rId232" Type="http://schemas.openxmlformats.org/officeDocument/2006/relationships/customXml" Target="../ink/ink879.xml"/><Relationship Id="rId274" Type="http://schemas.openxmlformats.org/officeDocument/2006/relationships/customXml" Target="../ink/ink900.xml"/><Relationship Id="rId481" Type="http://schemas.openxmlformats.org/officeDocument/2006/relationships/customXml" Target="../ink/ink1004.xml"/><Relationship Id="rId702" Type="http://schemas.openxmlformats.org/officeDocument/2006/relationships/image" Target="../media/image1111.png"/><Relationship Id="rId27" Type="http://schemas.openxmlformats.org/officeDocument/2006/relationships/image" Target="../media/image774.png"/><Relationship Id="rId69" Type="http://schemas.openxmlformats.org/officeDocument/2006/relationships/image" Target="../media/image795.png"/><Relationship Id="rId134" Type="http://schemas.openxmlformats.org/officeDocument/2006/relationships/customXml" Target="../ink/ink830.xml"/><Relationship Id="rId537" Type="http://schemas.openxmlformats.org/officeDocument/2006/relationships/customXml" Target="../ink/ink1032.xml"/><Relationship Id="rId579" Type="http://schemas.openxmlformats.org/officeDocument/2006/relationships/customXml" Target="../ink/ink1053.xml"/><Relationship Id="rId744" Type="http://schemas.openxmlformats.org/officeDocument/2006/relationships/image" Target="../media/image1132.png"/><Relationship Id="rId80" Type="http://schemas.openxmlformats.org/officeDocument/2006/relationships/customXml" Target="../ink/ink803.xml"/><Relationship Id="rId176" Type="http://schemas.openxmlformats.org/officeDocument/2006/relationships/customXml" Target="../ink/ink851.xml"/><Relationship Id="rId341" Type="http://schemas.openxmlformats.org/officeDocument/2006/relationships/image" Target="../media/image931.png"/><Relationship Id="rId383" Type="http://schemas.openxmlformats.org/officeDocument/2006/relationships/image" Target="../media/image952.png"/><Relationship Id="rId439" Type="http://schemas.openxmlformats.org/officeDocument/2006/relationships/customXml" Target="../ink/ink983.xml"/><Relationship Id="rId590" Type="http://schemas.openxmlformats.org/officeDocument/2006/relationships/image" Target="../media/image1055.png"/><Relationship Id="rId604" Type="http://schemas.openxmlformats.org/officeDocument/2006/relationships/image" Target="../media/image1062.png"/><Relationship Id="rId646" Type="http://schemas.openxmlformats.org/officeDocument/2006/relationships/image" Target="../media/image1083.png"/><Relationship Id="rId201" Type="http://schemas.openxmlformats.org/officeDocument/2006/relationships/image" Target="../media/image861.png"/><Relationship Id="rId243" Type="http://schemas.openxmlformats.org/officeDocument/2006/relationships/image" Target="../media/image882.png"/><Relationship Id="rId285" Type="http://schemas.openxmlformats.org/officeDocument/2006/relationships/image" Target="../media/image903.png"/><Relationship Id="rId450" Type="http://schemas.openxmlformats.org/officeDocument/2006/relationships/image" Target="../media/image985.png"/><Relationship Id="rId506" Type="http://schemas.openxmlformats.org/officeDocument/2006/relationships/image" Target="../media/image1013.png"/><Relationship Id="rId688" Type="http://schemas.openxmlformats.org/officeDocument/2006/relationships/image" Target="../media/image1104.png"/><Relationship Id="rId38" Type="http://schemas.openxmlformats.org/officeDocument/2006/relationships/customXml" Target="../ink/ink782.xml"/><Relationship Id="rId103" Type="http://schemas.openxmlformats.org/officeDocument/2006/relationships/image" Target="../media/image812.png"/><Relationship Id="rId310" Type="http://schemas.openxmlformats.org/officeDocument/2006/relationships/customXml" Target="../ink/ink918.xml"/><Relationship Id="rId492" Type="http://schemas.openxmlformats.org/officeDocument/2006/relationships/image" Target="../media/image1006.png"/><Relationship Id="rId548" Type="http://schemas.openxmlformats.org/officeDocument/2006/relationships/image" Target="../media/image1034.png"/><Relationship Id="rId713" Type="http://schemas.openxmlformats.org/officeDocument/2006/relationships/customXml" Target="../ink/ink1120.xml"/><Relationship Id="rId755" Type="http://schemas.openxmlformats.org/officeDocument/2006/relationships/customXml" Target="../ink/ink1141.xml"/><Relationship Id="rId91" Type="http://schemas.openxmlformats.org/officeDocument/2006/relationships/image" Target="../media/image806.png"/><Relationship Id="rId145" Type="http://schemas.openxmlformats.org/officeDocument/2006/relationships/image" Target="../media/image833.png"/><Relationship Id="rId187" Type="http://schemas.openxmlformats.org/officeDocument/2006/relationships/image" Target="../media/image854.png"/><Relationship Id="rId352" Type="http://schemas.openxmlformats.org/officeDocument/2006/relationships/customXml" Target="../ink/ink939.xml"/><Relationship Id="rId394" Type="http://schemas.openxmlformats.org/officeDocument/2006/relationships/customXml" Target="../ink/ink960.xml"/><Relationship Id="rId408" Type="http://schemas.openxmlformats.org/officeDocument/2006/relationships/image" Target="../media/image964.png"/><Relationship Id="rId615" Type="http://schemas.openxmlformats.org/officeDocument/2006/relationships/customXml" Target="../ink/ink1071.xml"/><Relationship Id="rId212" Type="http://schemas.openxmlformats.org/officeDocument/2006/relationships/customXml" Target="../ink/ink869.xml"/><Relationship Id="rId254" Type="http://schemas.openxmlformats.org/officeDocument/2006/relationships/customXml" Target="../ink/ink890.xml"/><Relationship Id="rId657" Type="http://schemas.openxmlformats.org/officeDocument/2006/relationships/customXml" Target="../ink/ink1092.xml"/><Relationship Id="rId699" Type="http://schemas.openxmlformats.org/officeDocument/2006/relationships/customXml" Target="../ink/ink1113.xml"/><Relationship Id="rId49" Type="http://schemas.openxmlformats.org/officeDocument/2006/relationships/image" Target="../media/image785.png"/><Relationship Id="rId114" Type="http://schemas.openxmlformats.org/officeDocument/2006/relationships/customXml" Target="../ink/ink820.xml"/><Relationship Id="rId296" Type="http://schemas.openxmlformats.org/officeDocument/2006/relationships/customXml" Target="../ink/ink911.xml"/><Relationship Id="rId461" Type="http://schemas.openxmlformats.org/officeDocument/2006/relationships/customXml" Target="../ink/ink994.xml"/><Relationship Id="rId517" Type="http://schemas.openxmlformats.org/officeDocument/2006/relationships/customXml" Target="../ink/ink1022.xml"/><Relationship Id="rId559" Type="http://schemas.openxmlformats.org/officeDocument/2006/relationships/customXml" Target="../ink/ink1043.xml"/><Relationship Id="rId724" Type="http://schemas.openxmlformats.org/officeDocument/2006/relationships/image" Target="../media/image1122.png"/><Relationship Id="rId60" Type="http://schemas.openxmlformats.org/officeDocument/2006/relationships/customXml" Target="../ink/ink793.xml"/><Relationship Id="rId156" Type="http://schemas.openxmlformats.org/officeDocument/2006/relationships/customXml" Target="../ink/ink841.xml"/><Relationship Id="rId198" Type="http://schemas.openxmlformats.org/officeDocument/2006/relationships/customXml" Target="../ink/ink862.xml"/><Relationship Id="rId321" Type="http://schemas.openxmlformats.org/officeDocument/2006/relationships/image" Target="../media/image921.png"/><Relationship Id="rId363" Type="http://schemas.openxmlformats.org/officeDocument/2006/relationships/image" Target="../media/image942.png"/><Relationship Id="rId419" Type="http://schemas.openxmlformats.org/officeDocument/2006/relationships/customXml" Target="../ink/ink973.xml"/><Relationship Id="rId570" Type="http://schemas.openxmlformats.org/officeDocument/2006/relationships/image" Target="../media/image1045.png"/><Relationship Id="rId626" Type="http://schemas.openxmlformats.org/officeDocument/2006/relationships/image" Target="../media/image1073.png"/><Relationship Id="rId223" Type="http://schemas.openxmlformats.org/officeDocument/2006/relationships/image" Target="../media/image872.png"/><Relationship Id="rId430" Type="http://schemas.openxmlformats.org/officeDocument/2006/relationships/image" Target="../media/image975.png"/><Relationship Id="rId668" Type="http://schemas.openxmlformats.org/officeDocument/2006/relationships/image" Target="../media/image1094.png"/><Relationship Id="rId18" Type="http://schemas.openxmlformats.org/officeDocument/2006/relationships/customXml" Target="../ink/ink772.xml"/><Relationship Id="rId265" Type="http://schemas.openxmlformats.org/officeDocument/2006/relationships/image" Target="../media/image893.png"/><Relationship Id="rId472" Type="http://schemas.openxmlformats.org/officeDocument/2006/relationships/image" Target="../media/image996.png"/><Relationship Id="rId528" Type="http://schemas.openxmlformats.org/officeDocument/2006/relationships/image" Target="../media/image1024.png"/><Relationship Id="rId735" Type="http://schemas.openxmlformats.org/officeDocument/2006/relationships/customXml" Target="../ink/ink1131.xml"/><Relationship Id="rId125" Type="http://schemas.openxmlformats.org/officeDocument/2006/relationships/image" Target="../media/image823.png"/><Relationship Id="rId167" Type="http://schemas.openxmlformats.org/officeDocument/2006/relationships/image" Target="../media/image844.png"/><Relationship Id="rId332" Type="http://schemas.openxmlformats.org/officeDocument/2006/relationships/customXml" Target="../ink/ink929.xml"/><Relationship Id="rId374" Type="http://schemas.openxmlformats.org/officeDocument/2006/relationships/customXml" Target="../ink/ink950.xml"/><Relationship Id="rId581" Type="http://schemas.openxmlformats.org/officeDocument/2006/relationships/customXml" Target="../ink/ink1054.xml"/><Relationship Id="rId71" Type="http://schemas.openxmlformats.org/officeDocument/2006/relationships/image" Target="../media/image796.png"/><Relationship Id="rId234" Type="http://schemas.openxmlformats.org/officeDocument/2006/relationships/customXml" Target="../ink/ink880.xml"/><Relationship Id="rId637" Type="http://schemas.openxmlformats.org/officeDocument/2006/relationships/customXml" Target="../ink/ink1082.xml"/><Relationship Id="rId679" Type="http://schemas.openxmlformats.org/officeDocument/2006/relationships/customXml" Target="../ink/ink1103.xml"/><Relationship Id="rId2" Type="http://schemas.openxmlformats.org/officeDocument/2006/relationships/customXml" Target="../ink/ink764.xml"/><Relationship Id="rId29" Type="http://schemas.openxmlformats.org/officeDocument/2006/relationships/image" Target="../media/image775.png"/><Relationship Id="rId276" Type="http://schemas.openxmlformats.org/officeDocument/2006/relationships/customXml" Target="../ink/ink901.xml"/><Relationship Id="rId441" Type="http://schemas.openxmlformats.org/officeDocument/2006/relationships/customXml" Target="../ink/ink984.xml"/><Relationship Id="rId483" Type="http://schemas.openxmlformats.org/officeDocument/2006/relationships/customXml" Target="../ink/ink1005.xml"/><Relationship Id="rId539" Type="http://schemas.openxmlformats.org/officeDocument/2006/relationships/customXml" Target="../ink/ink1033.xml"/><Relationship Id="rId690" Type="http://schemas.openxmlformats.org/officeDocument/2006/relationships/image" Target="../media/image1105.png"/><Relationship Id="rId704" Type="http://schemas.openxmlformats.org/officeDocument/2006/relationships/image" Target="../media/image1112.png"/><Relationship Id="rId746" Type="http://schemas.openxmlformats.org/officeDocument/2006/relationships/image" Target="../media/image1133.png"/><Relationship Id="rId40" Type="http://schemas.openxmlformats.org/officeDocument/2006/relationships/customXml" Target="../ink/ink783.xml"/><Relationship Id="rId136" Type="http://schemas.openxmlformats.org/officeDocument/2006/relationships/customXml" Target="../ink/ink831.xml"/><Relationship Id="rId178" Type="http://schemas.openxmlformats.org/officeDocument/2006/relationships/customXml" Target="../ink/ink852.xml"/><Relationship Id="rId301" Type="http://schemas.openxmlformats.org/officeDocument/2006/relationships/image" Target="../media/image911.png"/><Relationship Id="rId343" Type="http://schemas.openxmlformats.org/officeDocument/2006/relationships/image" Target="../media/image932.png"/><Relationship Id="rId550" Type="http://schemas.openxmlformats.org/officeDocument/2006/relationships/image" Target="../media/image1035.png"/><Relationship Id="rId82" Type="http://schemas.openxmlformats.org/officeDocument/2006/relationships/customXml" Target="../ink/ink804.xml"/><Relationship Id="rId203" Type="http://schemas.openxmlformats.org/officeDocument/2006/relationships/image" Target="../media/image862.png"/><Relationship Id="rId385" Type="http://schemas.openxmlformats.org/officeDocument/2006/relationships/image" Target="../media/image953.png"/><Relationship Id="rId592" Type="http://schemas.openxmlformats.org/officeDocument/2006/relationships/image" Target="../media/image1056.png"/><Relationship Id="rId606" Type="http://schemas.openxmlformats.org/officeDocument/2006/relationships/image" Target="../media/image1063.png"/><Relationship Id="rId648" Type="http://schemas.openxmlformats.org/officeDocument/2006/relationships/image" Target="../media/image1084.png"/><Relationship Id="rId245" Type="http://schemas.openxmlformats.org/officeDocument/2006/relationships/image" Target="../media/image883.png"/><Relationship Id="rId287" Type="http://schemas.openxmlformats.org/officeDocument/2006/relationships/image" Target="../media/image904.png"/><Relationship Id="rId410" Type="http://schemas.openxmlformats.org/officeDocument/2006/relationships/image" Target="../media/image965.png"/><Relationship Id="rId452" Type="http://schemas.openxmlformats.org/officeDocument/2006/relationships/image" Target="../media/image986.png"/><Relationship Id="rId494" Type="http://schemas.openxmlformats.org/officeDocument/2006/relationships/image" Target="../media/image1007.png"/><Relationship Id="rId508" Type="http://schemas.openxmlformats.org/officeDocument/2006/relationships/image" Target="../media/image1014.png"/><Relationship Id="rId715" Type="http://schemas.openxmlformats.org/officeDocument/2006/relationships/customXml" Target="../ink/ink1121.xml"/><Relationship Id="rId105" Type="http://schemas.openxmlformats.org/officeDocument/2006/relationships/image" Target="../media/image813.png"/><Relationship Id="rId147" Type="http://schemas.openxmlformats.org/officeDocument/2006/relationships/image" Target="../media/image834.png"/><Relationship Id="rId312" Type="http://schemas.openxmlformats.org/officeDocument/2006/relationships/customXml" Target="../ink/ink919.xml"/><Relationship Id="rId354" Type="http://schemas.openxmlformats.org/officeDocument/2006/relationships/customXml" Target="../ink/ink940.xml"/><Relationship Id="rId757" Type="http://schemas.openxmlformats.org/officeDocument/2006/relationships/customXml" Target="../ink/ink1142.xml"/><Relationship Id="rId51" Type="http://schemas.openxmlformats.org/officeDocument/2006/relationships/image" Target="../media/image786.png"/><Relationship Id="rId93" Type="http://schemas.openxmlformats.org/officeDocument/2006/relationships/image" Target="../media/image807.png"/><Relationship Id="rId189" Type="http://schemas.openxmlformats.org/officeDocument/2006/relationships/image" Target="../media/image855.png"/><Relationship Id="rId396" Type="http://schemas.openxmlformats.org/officeDocument/2006/relationships/customXml" Target="../ink/ink961.xml"/><Relationship Id="rId561" Type="http://schemas.openxmlformats.org/officeDocument/2006/relationships/customXml" Target="../ink/ink1044.xml"/><Relationship Id="rId617" Type="http://schemas.openxmlformats.org/officeDocument/2006/relationships/customXml" Target="../ink/ink1072.xml"/><Relationship Id="rId659" Type="http://schemas.openxmlformats.org/officeDocument/2006/relationships/customXml" Target="../ink/ink1093.xml"/><Relationship Id="rId214" Type="http://schemas.openxmlformats.org/officeDocument/2006/relationships/customXml" Target="../ink/ink870.xml"/><Relationship Id="rId256" Type="http://schemas.openxmlformats.org/officeDocument/2006/relationships/customXml" Target="../ink/ink891.xml"/><Relationship Id="rId298" Type="http://schemas.openxmlformats.org/officeDocument/2006/relationships/customXml" Target="../ink/ink912.xml"/><Relationship Id="rId421" Type="http://schemas.openxmlformats.org/officeDocument/2006/relationships/customXml" Target="../ink/ink974.xml"/><Relationship Id="rId463" Type="http://schemas.openxmlformats.org/officeDocument/2006/relationships/customXml" Target="../ink/ink995.xml"/><Relationship Id="rId519" Type="http://schemas.openxmlformats.org/officeDocument/2006/relationships/customXml" Target="../ink/ink1023.xml"/><Relationship Id="rId670" Type="http://schemas.openxmlformats.org/officeDocument/2006/relationships/image" Target="../media/image1095.png"/><Relationship Id="rId116" Type="http://schemas.openxmlformats.org/officeDocument/2006/relationships/customXml" Target="../ink/ink821.xml"/><Relationship Id="rId158" Type="http://schemas.openxmlformats.org/officeDocument/2006/relationships/customXml" Target="../ink/ink842.xml"/><Relationship Id="rId323" Type="http://schemas.openxmlformats.org/officeDocument/2006/relationships/image" Target="../media/image922.png"/><Relationship Id="rId530" Type="http://schemas.openxmlformats.org/officeDocument/2006/relationships/image" Target="../media/image1025.png"/><Relationship Id="rId726" Type="http://schemas.openxmlformats.org/officeDocument/2006/relationships/image" Target="../media/image1123.png"/><Relationship Id="rId20" Type="http://schemas.openxmlformats.org/officeDocument/2006/relationships/customXml" Target="../ink/ink773.xml"/><Relationship Id="rId62" Type="http://schemas.openxmlformats.org/officeDocument/2006/relationships/customXml" Target="../ink/ink794.xml"/><Relationship Id="rId365" Type="http://schemas.openxmlformats.org/officeDocument/2006/relationships/image" Target="../media/image943.png"/><Relationship Id="rId572" Type="http://schemas.openxmlformats.org/officeDocument/2006/relationships/image" Target="../media/image1046.png"/><Relationship Id="rId628" Type="http://schemas.openxmlformats.org/officeDocument/2006/relationships/image" Target="../media/image1074.png"/><Relationship Id="rId225" Type="http://schemas.openxmlformats.org/officeDocument/2006/relationships/image" Target="../media/image873.png"/><Relationship Id="rId267" Type="http://schemas.openxmlformats.org/officeDocument/2006/relationships/image" Target="../media/image894.png"/><Relationship Id="rId432" Type="http://schemas.openxmlformats.org/officeDocument/2006/relationships/image" Target="../media/image976.png"/><Relationship Id="rId474" Type="http://schemas.openxmlformats.org/officeDocument/2006/relationships/image" Target="../media/image997.png"/><Relationship Id="rId127" Type="http://schemas.openxmlformats.org/officeDocument/2006/relationships/image" Target="../media/image824.png"/><Relationship Id="rId681" Type="http://schemas.openxmlformats.org/officeDocument/2006/relationships/customXml" Target="../ink/ink1104.xml"/><Relationship Id="rId737" Type="http://schemas.openxmlformats.org/officeDocument/2006/relationships/customXml" Target="../ink/ink1132.xml"/><Relationship Id="rId31" Type="http://schemas.openxmlformats.org/officeDocument/2006/relationships/image" Target="../media/image776.png"/><Relationship Id="rId73" Type="http://schemas.openxmlformats.org/officeDocument/2006/relationships/image" Target="../media/image797.png"/><Relationship Id="rId169" Type="http://schemas.openxmlformats.org/officeDocument/2006/relationships/image" Target="../media/image845.png"/><Relationship Id="rId334" Type="http://schemas.openxmlformats.org/officeDocument/2006/relationships/customXml" Target="../ink/ink930.xml"/><Relationship Id="rId376" Type="http://schemas.openxmlformats.org/officeDocument/2006/relationships/customXml" Target="../ink/ink951.xml"/><Relationship Id="rId541" Type="http://schemas.openxmlformats.org/officeDocument/2006/relationships/customXml" Target="../ink/ink1034.xml"/><Relationship Id="rId583" Type="http://schemas.openxmlformats.org/officeDocument/2006/relationships/customXml" Target="../ink/ink1055.xml"/><Relationship Id="rId639" Type="http://schemas.openxmlformats.org/officeDocument/2006/relationships/customXml" Target="../ink/ink1083.xml"/><Relationship Id="rId4" Type="http://schemas.openxmlformats.org/officeDocument/2006/relationships/customXml" Target="../ink/ink765.xml"/><Relationship Id="rId180" Type="http://schemas.openxmlformats.org/officeDocument/2006/relationships/customXml" Target="../ink/ink853.xml"/><Relationship Id="rId215" Type="http://schemas.openxmlformats.org/officeDocument/2006/relationships/image" Target="../media/image868.png"/><Relationship Id="rId236" Type="http://schemas.openxmlformats.org/officeDocument/2006/relationships/customXml" Target="../ink/ink881.xml"/><Relationship Id="rId257" Type="http://schemas.openxmlformats.org/officeDocument/2006/relationships/image" Target="../media/image889.png"/><Relationship Id="rId278" Type="http://schemas.openxmlformats.org/officeDocument/2006/relationships/customXml" Target="../ink/ink902.xml"/><Relationship Id="rId401" Type="http://schemas.openxmlformats.org/officeDocument/2006/relationships/image" Target="../media/image961.png"/><Relationship Id="rId422" Type="http://schemas.openxmlformats.org/officeDocument/2006/relationships/image" Target="../media/image971.png"/><Relationship Id="rId443" Type="http://schemas.openxmlformats.org/officeDocument/2006/relationships/customXml" Target="../ink/ink985.xml"/><Relationship Id="rId464" Type="http://schemas.openxmlformats.org/officeDocument/2006/relationships/image" Target="../media/image992.png"/><Relationship Id="rId650" Type="http://schemas.openxmlformats.org/officeDocument/2006/relationships/image" Target="../media/image1085.png"/><Relationship Id="rId303" Type="http://schemas.openxmlformats.org/officeDocument/2006/relationships/image" Target="../media/image912.png"/><Relationship Id="rId485" Type="http://schemas.openxmlformats.org/officeDocument/2006/relationships/customXml" Target="../ink/ink1006.xml"/><Relationship Id="rId692" Type="http://schemas.openxmlformats.org/officeDocument/2006/relationships/image" Target="../media/image1106.png"/><Relationship Id="rId706" Type="http://schemas.openxmlformats.org/officeDocument/2006/relationships/image" Target="../media/image1113.png"/><Relationship Id="rId748" Type="http://schemas.openxmlformats.org/officeDocument/2006/relationships/image" Target="../media/image1134.png"/><Relationship Id="rId42" Type="http://schemas.openxmlformats.org/officeDocument/2006/relationships/customXml" Target="../ink/ink784.xml"/><Relationship Id="rId84" Type="http://schemas.openxmlformats.org/officeDocument/2006/relationships/customXml" Target="../ink/ink805.xml"/><Relationship Id="rId138" Type="http://schemas.openxmlformats.org/officeDocument/2006/relationships/customXml" Target="../ink/ink832.xml"/><Relationship Id="rId345" Type="http://schemas.openxmlformats.org/officeDocument/2006/relationships/image" Target="../media/image933.png"/><Relationship Id="rId387" Type="http://schemas.openxmlformats.org/officeDocument/2006/relationships/image" Target="../media/image954.png"/><Relationship Id="rId510" Type="http://schemas.openxmlformats.org/officeDocument/2006/relationships/image" Target="../media/image1015.png"/><Relationship Id="rId552" Type="http://schemas.openxmlformats.org/officeDocument/2006/relationships/image" Target="../media/image1036.png"/><Relationship Id="rId594" Type="http://schemas.openxmlformats.org/officeDocument/2006/relationships/image" Target="../media/image1057.png"/><Relationship Id="rId608" Type="http://schemas.openxmlformats.org/officeDocument/2006/relationships/image" Target="../media/image1064.png"/><Relationship Id="rId191" Type="http://schemas.openxmlformats.org/officeDocument/2006/relationships/image" Target="../media/image856.png"/><Relationship Id="rId205" Type="http://schemas.openxmlformats.org/officeDocument/2006/relationships/image" Target="../media/image863.png"/><Relationship Id="rId247" Type="http://schemas.openxmlformats.org/officeDocument/2006/relationships/image" Target="../media/image884.png"/><Relationship Id="rId412" Type="http://schemas.openxmlformats.org/officeDocument/2006/relationships/image" Target="../media/image966.png"/><Relationship Id="rId107" Type="http://schemas.openxmlformats.org/officeDocument/2006/relationships/image" Target="../media/image814.png"/><Relationship Id="rId289" Type="http://schemas.openxmlformats.org/officeDocument/2006/relationships/image" Target="../media/image905.png"/><Relationship Id="rId454" Type="http://schemas.openxmlformats.org/officeDocument/2006/relationships/image" Target="../media/image987.png"/><Relationship Id="rId496" Type="http://schemas.openxmlformats.org/officeDocument/2006/relationships/image" Target="../media/image1008.png"/><Relationship Id="rId661" Type="http://schemas.openxmlformats.org/officeDocument/2006/relationships/customXml" Target="../ink/ink1094.xml"/><Relationship Id="rId717" Type="http://schemas.openxmlformats.org/officeDocument/2006/relationships/customXml" Target="../ink/ink1122.xml"/><Relationship Id="rId11" Type="http://schemas.openxmlformats.org/officeDocument/2006/relationships/image" Target="../media/image766.png"/><Relationship Id="rId53" Type="http://schemas.openxmlformats.org/officeDocument/2006/relationships/image" Target="../media/image787.png"/><Relationship Id="rId149" Type="http://schemas.openxmlformats.org/officeDocument/2006/relationships/image" Target="../media/image835.png"/><Relationship Id="rId314" Type="http://schemas.openxmlformats.org/officeDocument/2006/relationships/customXml" Target="../ink/ink920.xml"/><Relationship Id="rId356" Type="http://schemas.openxmlformats.org/officeDocument/2006/relationships/customXml" Target="../ink/ink941.xml"/><Relationship Id="rId398" Type="http://schemas.openxmlformats.org/officeDocument/2006/relationships/customXml" Target="../ink/ink962.xml"/><Relationship Id="rId521" Type="http://schemas.openxmlformats.org/officeDocument/2006/relationships/customXml" Target="../ink/ink1024.xml"/><Relationship Id="rId563" Type="http://schemas.openxmlformats.org/officeDocument/2006/relationships/customXml" Target="../ink/ink1045.xml"/><Relationship Id="rId619" Type="http://schemas.openxmlformats.org/officeDocument/2006/relationships/customXml" Target="../ink/ink1073.xml"/><Relationship Id="rId95" Type="http://schemas.openxmlformats.org/officeDocument/2006/relationships/image" Target="../media/image808.png"/><Relationship Id="rId160" Type="http://schemas.openxmlformats.org/officeDocument/2006/relationships/customXml" Target="../ink/ink843.xml"/><Relationship Id="rId216" Type="http://schemas.openxmlformats.org/officeDocument/2006/relationships/customXml" Target="../ink/ink871.xml"/><Relationship Id="rId423" Type="http://schemas.openxmlformats.org/officeDocument/2006/relationships/customXml" Target="../ink/ink975.xml"/><Relationship Id="rId258" Type="http://schemas.openxmlformats.org/officeDocument/2006/relationships/customXml" Target="../ink/ink892.xml"/><Relationship Id="rId465" Type="http://schemas.openxmlformats.org/officeDocument/2006/relationships/customXml" Target="../ink/ink996.xml"/><Relationship Id="rId630" Type="http://schemas.openxmlformats.org/officeDocument/2006/relationships/image" Target="../media/image1075.png"/><Relationship Id="rId672" Type="http://schemas.openxmlformats.org/officeDocument/2006/relationships/image" Target="../media/image1096.png"/><Relationship Id="rId728" Type="http://schemas.openxmlformats.org/officeDocument/2006/relationships/image" Target="../media/image1124.png"/><Relationship Id="rId22" Type="http://schemas.openxmlformats.org/officeDocument/2006/relationships/customXml" Target="../ink/ink774.xml"/><Relationship Id="rId64" Type="http://schemas.openxmlformats.org/officeDocument/2006/relationships/customXml" Target="../ink/ink795.xml"/><Relationship Id="rId118" Type="http://schemas.openxmlformats.org/officeDocument/2006/relationships/customXml" Target="../ink/ink822.xml"/><Relationship Id="rId325" Type="http://schemas.openxmlformats.org/officeDocument/2006/relationships/image" Target="../media/image923.png"/><Relationship Id="rId367" Type="http://schemas.openxmlformats.org/officeDocument/2006/relationships/image" Target="../media/image944.png"/><Relationship Id="rId532" Type="http://schemas.openxmlformats.org/officeDocument/2006/relationships/image" Target="../media/image1026.png"/><Relationship Id="rId574" Type="http://schemas.openxmlformats.org/officeDocument/2006/relationships/image" Target="../media/image1047.png"/><Relationship Id="rId171" Type="http://schemas.openxmlformats.org/officeDocument/2006/relationships/image" Target="../media/image846.png"/><Relationship Id="rId227" Type="http://schemas.openxmlformats.org/officeDocument/2006/relationships/image" Target="../media/image874.png"/><Relationship Id="rId269" Type="http://schemas.openxmlformats.org/officeDocument/2006/relationships/image" Target="../media/image895.png"/><Relationship Id="rId434" Type="http://schemas.openxmlformats.org/officeDocument/2006/relationships/image" Target="../media/image977.png"/><Relationship Id="rId476" Type="http://schemas.openxmlformats.org/officeDocument/2006/relationships/image" Target="../media/image998.png"/><Relationship Id="rId641" Type="http://schemas.openxmlformats.org/officeDocument/2006/relationships/customXml" Target="../ink/ink1084.xml"/><Relationship Id="rId683" Type="http://schemas.openxmlformats.org/officeDocument/2006/relationships/customXml" Target="../ink/ink1105.xml"/><Relationship Id="rId739" Type="http://schemas.openxmlformats.org/officeDocument/2006/relationships/customXml" Target="../ink/ink1133.xml"/><Relationship Id="rId33" Type="http://schemas.openxmlformats.org/officeDocument/2006/relationships/image" Target="../media/image777.png"/><Relationship Id="rId129" Type="http://schemas.openxmlformats.org/officeDocument/2006/relationships/image" Target="../media/image825.png"/><Relationship Id="rId280" Type="http://schemas.openxmlformats.org/officeDocument/2006/relationships/customXml" Target="../ink/ink903.xml"/><Relationship Id="rId336" Type="http://schemas.openxmlformats.org/officeDocument/2006/relationships/customXml" Target="../ink/ink931.xml"/><Relationship Id="rId501" Type="http://schemas.openxmlformats.org/officeDocument/2006/relationships/customXml" Target="../ink/ink1014.xml"/><Relationship Id="rId543" Type="http://schemas.openxmlformats.org/officeDocument/2006/relationships/customXml" Target="../ink/ink1035.xml"/><Relationship Id="rId75" Type="http://schemas.openxmlformats.org/officeDocument/2006/relationships/image" Target="../media/image798.png"/><Relationship Id="rId140" Type="http://schemas.openxmlformats.org/officeDocument/2006/relationships/customXml" Target="../ink/ink833.xml"/><Relationship Id="rId182" Type="http://schemas.openxmlformats.org/officeDocument/2006/relationships/customXml" Target="../ink/ink854.xml"/><Relationship Id="rId378" Type="http://schemas.openxmlformats.org/officeDocument/2006/relationships/customXml" Target="../ink/ink952.xml"/><Relationship Id="rId403" Type="http://schemas.openxmlformats.org/officeDocument/2006/relationships/customXml" Target="../ink/ink965.xml"/><Relationship Id="rId585" Type="http://schemas.openxmlformats.org/officeDocument/2006/relationships/customXml" Target="../ink/ink1056.xml"/><Relationship Id="rId750" Type="http://schemas.openxmlformats.org/officeDocument/2006/relationships/image" Target="../media/image1135.png"/><Relationship Id="rId6" Type="http://schemas.openxmlformats.org/officeDocument/2006/relationships/customXml" Target="../ink/ink766.xml"/><Relationship Id="rId238" Type="http://schemas.openxmlformats.org/officeDocument/2006/relationships/customXml" Target="../ink/ink882.xml"/><Relationship Id="rId445" Type="http://schemas.openxmlformats.org/officeDocument/2006/relationships/customXml" Target="../ink/ink986.xml"/><Relationship Id="rId487" Type="http://schemas.openxmlformats.org/officeDocument/2006/relationships/customXml" Target="../ink/ink1007.xml"/><Relationship Id="rId610" Type="http://schemas.openxmlformats.org/officeDocument/2006/relationships/image" Target="../media/image1065.png"/><Relationship Id="rId652" Type="http://schemas.openxmlformats.org/officeDocument/2006/relationships/image" Target="../media/image1086.png"/><Relationship Id="rId694" Type="http://schemas.openxmlformats.org/officeDocument/2006/relationships/image" Target="../media/image1107.png"/><Relationship Id="rId708" Type="http://schemas.openxmlformats.org/officeDocument/2006/relationships/image" Target="../media/image1114.png"/><Relationship Id="rId291" Type="http://schemas.openxmlformats.org/officeDocument/2006/relationships/image" Target="../media/image906.png"/><Relationship Id="rId305" Type="http://schemas.openxmlformats.org/officeDocument/2006/relationships/image" Target="../media/image913.png"/><Relationship Id="rId347" Type="http://schemas.openxmlformats.org/officeDocument/2006/relationships/image" Target="../media/image934.png"/><Relationship Id="rId512" Type="http://schemas.openxmlformats.org/officeDocument/2006/relationships/image" Target="../media/image1016.png"/><Relationship Id="rId44" Type="http://schemas.openxmlformats.org/officeDocument/2006/relationships/customXml" Target="../ink/ink785.xml"/><Relationship Id="rId86" Type="http://schemas.openxmlformats.org/officeDocument/2006/relationships/customXml" Target="../ink/ink806.xml"/><Relationship Id="rId151" Type="http://schemas.openxmlformats.org/officeDocument/2006/relationships/image" Target="../media/image836.png"/><Relationship Id="rId389" Type="http://schemas.openxmlformats.org/officeDocument/2006/relationships/image" Target="../media/image955.png"/><Relationship Id="rId554" Type="http://schemas.openxmlformats.org/officeDocument/2006/relationships/image" Target="../media/image1037.png"/><Relationship Id="rId596" Type="http://schemas.openxmlformats.org/officeDocument/2006/relationships/image" Target="../media/image1058.png"/><Relationship Id="rId193" Type="http://schemas.openxmlformats.org/officeDocument/2006/relationships/image" Target="../media/image857.png"/><Relationship Id="rId207" Type="http://schemas.openxmlformats.org/officeDocument/2006/relationships/image" Target="../media/image864.png"/><Relationship Id="rId249" Type="http://schemas.openxmlformats.org/officeDocument/2006/relationships/image" Target="../media/image885.png"/><Relationship Id="rId414" Type="http://schemas.openxmlformats.org/officeDocument/2006/relationships/image" Target="../media/image967.png"/><Relationship Id="rId456" Type="http://schemas.openxmlformats.org/officeDocument/2006/relationships/image" Target="../media/image988.png"/><Relationship Id="rId498" Type="http://schemas.openxmlformats.org/officeDocument/2006/relationships/image" Target="../media/image1009.png"/><Relationship Id="rId621" Type="http://schemas.openxmlformats.org/officeDocument/2006/relationships/customXml" Target="../ink/ink1074.xml"/><Relationship Id="rId663" Type="http://schemas.openxmlformats.org/officeDocument/2006/relationships/customXml" Target="../ink/ink1095.xml"/><Relationship Id="rId13" Type="http://schemas.openxmlformats.org/officeDocument/2006/relationships/image" Target="../media/image767.png"/><Relationship Id="rId109" Type="http://schemas.openxmlformats.org/officeDocument/2006/relationships/image" Target="../media/image815.png"/><Relationship Id="rId260" Type="http://schemas.openxmlformats.org/officeDocument/2006/relationships/customXml" Target="../ink/ink893.xml"/><Relationship Id="rId316" Type="http://schemas.openxmlformats.org/officeDocument/2006/relationships/customXml" Target="../ink/ink921.xml"/><Relationship Id="rId523" Type="http://schemas.openxmlformats.org/officeDocument/2006/relationships/customXml" Target="../ink/ink1025.xml"/><Relationship Id="rId719" Type="http://schemas.openxmlformats.org/officeDocument/2006/relationships/customXml" Target="../ink/ink1123.xml"/><Relationship Id="rId55" Type="http://schemas.openxmlformats.org/officeDocument/2006/relationships/image" Target="../media/image788.png"/><Relationship Id="rId97" Type="http://schemas.openxmlformats.org/officeDocument/2006/relationships/image" Target="../media/image809.png"/><Relationship Id="rId120" Type="http://schemas.openxmlformats.org/officeDocument/2006/relationships/customXml" Target="../ink/ink823.xml"/><Relationship Id="rId358" Type="http://schemas.openxmlformats.org/officeDocument/2006/relationships/customXml" Target="../ink/ink942.xml"/><Relationship Id="rId565" Type="http://schemas.openxmlformats.org/officeDocument/2006/relationships/customXml" Target="../ink/ink1046.xml"/><Relationship Id="rId730" Type="http://schemas.openxmlformats.org/officeDocument/2006/relationships/image" Target="../media/image1125.png"/><Relationship Id="rId162" Type="http://schemas.openxmlformats.org/officeDocument/2006/relationships/customXml" Target="../ink/ink844.xml"/><Relationship Id="rId218" Type="http://schemas.openxmlformats.org/officeDocument/2006/relationships/customXml" Target="../ink/ink872.xml"/><Relationship Id="rId425" Type="http://schemas.openxmlformats.org/officeDocument/2006/relationships/customXml" Target="../ink/ink976.xml"/><Relationship Id="rId467" Type="http://schemas.openxmlformats.org/officeDocument/2006/relationships/customXml" Target="../ink/ink997.xml"/><Relationship Id="rId632" Type="http://schemas.openxmlformats.org/officeDocument/2006/relationships/image" Target="../media/image1076.png"/><Relationship Id="rId271" Type="http://schemas.openxmlformats.org/officeDocument/2006/relationships/image" Target="../media/image896.png"/><Relationship Id="rId674" Type="http://schemas.openxmlformats.org/officeDocument/2006/relationships/image" Target="../media/image1097.png"/><Relationship Id="rId24" Type="http://schemas.openxmlformats.org/officeDocument/2006/relationships/customXml" Target="../ink/ink775.xml"/><Relationship Id="rId66" Type="http://schemas.openxmlformats.org/officeDocument/2006/relationships/customXml" Target="../ink/ink796.xml"/><Relationship Id="rId131" Type="http://schemas.openxmlformats.org/officeDocument/2006/relationships/image" Target="../media/image826.png"/><Relationship Id="rId327" Type="http://schemas.openxmlformats.org/officeDocument/2006/relationships/image" Target="../media/image924.png"/><Relationship Id="rId369" Type="http://schemas.openxmlformats.org/officeDocument/2006/relationships/image" Target="../media/image945.png"/><Relationship Id="rId534" Type="http://schemas.openxmlformats.org/officeDocument/2006/relationships/image" Target="../media/image1027.png"/><Relationship Id="rId576" Type="http://schemas.openxmlformats.org/officeDocument/2006/relationships/image" Target="../media/image1048.png"/><Relationship Id="rId741" Type="http://schemas.openxmlformats.org/officeDocument/2006/relationships/customXml" Target="../ink/ink1134.xml"/><Relationship Id="rId173" Type="http://schemas.openxmlformats.org/officeDocument/2006/relationships/image" Target="../media/image847.png"/><Relationship Id="rId229" Type="http://schemas.openxmlformats.org/officeDocument/2006/relationships/image" Target="../media/image875.png"/><Relationship Id="rId380" Type="http://schemas.openxmlformats.org/officeDocument/2006/relationships/customXml" Target="../ink/ink953.xml"/><Relationship Id="rId436" Type="http://schemas.openxmlformats.org/officeDocument/2006/relationships/image" Target="../media/image978.png"/><Relationship Id="rId601" Type="http://schemas.openxmlformats.org/officeDocument/2006/relationships/customXml" Target="../ink/ink1064.xml"/><Relationship Id="rId643" Type="http://schemas.openxmlformats.org/officeDocument/2006/relationships/customXml" Target="../ink/ink1085.xml"/><Relationship Id="rId240" Type="http://schemas.openxmlformats.org/officeDocument/2006/relationships/customXml" Target="../ink/ink883.xml"/><Relationship Id="rId478" Type="http://schemas.openxmlformats.org/officeDocument/2006/relationships/image" Target="../media/image999.png"/><Relationship Id="rId685" Type="http://schemas.openxmlformats.org/officeDocument/2006/relationships/customXml" Target="../ink/ink1106.xml"/><Relationship Id="rId35" Type="http://schemas.openxmlformats.org/officeDocument/2006/relationships/image" Target="../media/image778.png"/><Relationship Id="rId77" Type="http://schemas.openxmlformats.org/officeDocument/2006/relationships/image" Target="../media/image799.png"/><Relationship Id="rId100" Type="http://schemas.openxmlformats.org/officeDocument/2006/relationships/customXml" Target="../ink/ink813.xml"/><Relationship Id="rId282" Type="http://schemas.openxmlformats.org/officeDocument/2006/relationships/customXml" Target="../ink/ink904.xml"/><Relationship Id="rId338" Type="http://schemas.openxmlformats.org/officeDocument/2006/relationships/customXml" Target="../ink/ink932.xml"/><Relationship Id="rId503" Type="http://schemas.openxmlformats.org/officeDocument/2006/relationships/customXml" Target="../ink/ink1015.xml"/><Relationship Id="rId545" Type="http://schemas.openxmlformats.org/officeDocument/2006/relationships/customXml" Target="../ink/ink1036.xml"/><Relationship Id="rId587" Type="http://schemas.openxmlformats.org/officeDocument/2006/relationships/customXml" Target="../ink/ink1057.xml"/><Relationship Id="rId710" Type="http://schemas.openxmlformats.org/officeDocument/2006/relationships/image" Target="../media/image1115.png"/><Relationship Id="rId752" Type="http://schemas.openxmlformats.org/officeDocument/2006/relationships/image" Target="../media/image1136.png"/><Relationship Id="rId8" Type="http://schemas.openxmlformats.org/officeDocument/2006/relationships/customXml" Target="../ink/ink767.xml"/><Relationship Id="rId142" Type="http://schemas.openxmlformats.org/officeDocument/2006/relationships/customXml" Target="../ink/ink834.xml"/><Relationship Id="rId184" Type="http://schemas.openxmlformats.org/officeDocument/2006/relationships/customXml" Target="../ink/ink855.xml"/><Relationship Id="rId391" Type="http://schemas.openxmlformats.org/officeDocument/2006/relationships/image" Target="../media/image956.png"/><Relationship Id="rId405" Type="http://schemas.openxmlformats.org/officeDocument/2006/relationships/customXml" Target="../ink/ink966.xml"/><Relationship Id="rId447" Type="http://schemas.openxmlformats.org/officeDocument/2006/relationships/customXml" Target="../ink/ink987.xml"/><Relationship Id="rId612" Type="http://schemas.openxmlformats.org/officeDocument/2006/relationships/image" Target="../media/image1066.png"/><Relationship Id="rId251" Type="http://schemas.openxmlformats.org/officeDocument/2006/relationships/image" Target="../media/image886.png"/><Relationship Id="rId489" Type="http://schemas.openxmlformats.org/officeDocument/2006/relationships/customXml" Target="../ink/ink1008.xml"/><Relationship Id="rId654" Type="http://schemas.openxmlformats.org/officeDocument/2006/relationships/image" Target="../media/image1087.png"/><Relationship Id="rId696" Type="http://schemas.openxmlformats.org/officeDocument/2006/relationships/image" Target="../media/image1108.png"/><Relationship Id="rId46" Type="http://schemas.openxmlformats.org/officeDocument/2006/relationships/customXml" Target="../ink/ink786.xml"/><Relationship Id="rId293" Type="http://schemas.openxmlformats.org/officeDocument/2006/relationships/image" Target="../media/image907.png"/><Relationship Id="rId307" Type="http://schemas.openxmlformats.org/officeDocument/2006/relationships/image" Target="../media/image914.png"/><Relationship Id="rId349" Type="http://schemas.openxmlformats.org/officeDocument/2006/relationships/image" Target="../media/image935.png"/><Relationship Id="rId514" Type="http://schemas.openxmlformats.org/officeDocument/2006/relationships/image" Target="../media/image1017.png"/><Relationship Id="rId556" Type="http://schemas.openxmlformats.org/officeDocument/2006/relationships/image" Target="../media/image1038.png"/><Relationship Id="rId721" Type="http://schemas.openxmlformats.org/officeDocument/2006/relationships/customXml" Target="../ink/ink1124.xml"/><Relationship Id="rId88" Type="http://schemas.openxmlformats.org/officeDocument/2006/relationships/customXml" Target="../ink/ink807.xml"/><Relationship Id="rId111" Type="http://schemas.openxmlformats.org/officeDocument/2006/relationships/image" Target="../media/image816.png"/><Relationship Id="rId153" Type="http://schemas.openxmlformats.org/officeDocument/2006/relationships/image" Target="../media/image837.png"/><Relationship Id="rId195" Type="http://schemas.openxmlformats.org/officeDocument/2006/relationships/image" Target="../media/image858.png"/><Relationship Id="rId209" Type="http://schemas.openxmlformats.org/officeDocument/2006/relationships/image" Target="../media/image865.png"/><Relationship Id="rId360" Type="http://schemas.openxmlformats.org/officeDocument/2006/relationships/customXml" Target="../ink/ink943.xml"/><Relationship Id="rId416" Type="http://schemas.openxmlformats.org/officeDocument/2006/relationships/image" Target="../media/image968.png"/><Relationship Id="rId598" Type="http://schemas.openxmlformats.org/officeDocument/2006/relationships/image" Target="../media/image1059.png"/><Relationship Id="rId220" Type="http://schemas.openxmlformats.org/officeDocument/2006/relationships/customXml" Target="../ink/ink873.xml"/><Relationship Id="rId458" Type="http://schemas.openxmlformats.org/officeDocument/2006/relationships/image" Target="../media/image989.png"/><Relationship Id="rId623" Type="http://schemas.openxmlformats.org/officeDocument/2006/relationships/customXml" Target="../ink/ink1075.xml"/><Relationship Id="rId665" Type="http://schemas.openxmlformats.org/officeDocument/2006/relationships/customXml" Target="../ink/ink1096.xml"/><Relationship Id="rId15" Type="http://schemas.openxmlformats.org/officeDocument/2006/relationships/image" Target="../media/image768.png"/><Relationship Id="rId57" Type="http://schemas.openxmlformats.org/officeDocument/2006/relationships/image" Target="../media/image789.png"/><Relationship Id="rId262" Type="http://schemas.openxmlformats.org/officeDocument/2006/relationships/customXml" Target="../ink/ink894.xml"/><Relationship Id="rId318" Type="http://schemas.openxmlformats.org/officeDocument/2006/relationships/customXml" Target="../ink/ink922.xml"/><Relationship Id="rId525" Type="http://schemas.openxmlformats.org/officeDocument/2006/relationships/customXml" Target="../ink/ink1026.xml"/><Relationship Id="rId567" Type="http://schemas.openxmlformats.org/officeDocument/2006/relationships/customXml" Target="../ink/ink1047.xml"/><Relationship Id="rId732" Type="http://schemas.openxmlformats.org/officeDocument/2006/relationships/image" Target="../media/image1126.png"/><Relationship Id="rId99" Type="http://schemas.openxmlformats.org/officeDocument/2006/relationships/image" Target="../media/image810.png"/><Relationship Id="rId122" Type="http://schemas.openxmlformats.org/officeDocument/2006/relationships/customXml" Target="../ink/ink824.xml"/><Relationship Id="rId164" Type="http://schemas.openxmlformats.org/officeDocument/2006/relationships/customXml" Target="../ink/ink845.xml"/><Relationship Id="rId371" Type="http://schemas.openxmlformats.org/officeDocument/2006/relationships/image" Target="../media/image946.png"/><Relationship Id="rId427" Type="http://schemas.openxmlformats.org/officeDocument/2006/relationships/customXml" Target="../ink/ink977.xml"/><Relationship Id="rId469" Type="http://schemas.openxmlformats.org/officeDocument/2006/relationships/customXml" Target="../ink/ink998.xml"/><Relationship Id="rId634" Type="http://schemas.openxmlformats.org/officeDocument/2006/relationships/image" Target="../media/image1077.png"/><Relationship Id="rId676" Type="http://schemas.openxmlformats.org/officeDocument/2006/relationships/image" Target="../media/image1098.png"/><Relationship Id="rId26" Type="http://schemas.openxmlformats.org/officeDocument/2006/relationships/customXml" Target="../ink/ink776.xml"/><Relationship Id="rId231" Type="http://schemas.openxmlformats.org/officeDocument/2006/relationships/image" Target="../media/image876.png"/><Relationship Id="rId273" Type="http://schemas.openxmlformats.org/officeDocument/2006/relationships/image" Target="../media/image897.png"/><Relationship Id="rId329" Type="http://schemas.openxmlformats.org/officeDocument/2006/relationships/image" Target="../media/image925.png"/><Relationship Id="rId480" Type="http://schemas.openxmlformats.org/officeDocument/2006/relationships/image" Target="../media/image1000.png"/><Relationship Id="rId536" Type="http://schemas.openxmlformats.org/officeDocument/2006/relationships/image" Target="../media/image1028.png"/><Relationship Id="rId701" Type="http://schemas.openxmlformats.org/officeDocument/2006/relationships/customXml" Target="../ink/ink1114.xml"/><Relationship Id="rId68" Type="http://schemas.openxmlformats.org/officeDocument/2006/relationships/customXml" Target="../ink/ink797.xml"/><Relationship Id="rId133" Type="http://schemas.openxmlformats.org/officeDocument/2006/relationships/image" Target="../media/image827.png"/><Relationship Id="rId175" Type="http://schemas.openxmlformats.org/officeDocument/2006/relationships/image" Target="../media/image848.png"/><Relationship Id="rId340" Type="http://schemas.openxmlformats.org/officeDocument/2006/relationships/customXml" Target="../ink/ink933.xml"/><Relationship Id="rId578" Type="http://schemas.openxmlformats.org/officeDocument/2006/relationships/image" Target="../media/image1049.png"/><Relationship Id="rId743" Type="http://schemas.openxmlformats.org/officeDocument/2006/relationships/customXml" Target="../ink/ink1135.xml"/><Relationship Id="rId200" Type="http://schemas.openxmlformats.org/officeDocument/2006/relationships/customXml" Target="../ink/ink863.xml"/><Relationship Id="rId382" Type="http://schemas.openxmlformats.org/officeDocument/2006/relationships/customXml" Target="../ink/ink954.xml"/><Relationship Id="rId438" Type="http://schemas.openxmlformats.org/officeDocument/2006/relationships/image" Target="../media/image979.png"/><Relationship Id="rId603" Type="http://schemas.openxmlformats.org/officeDocument/2006/relationships/customXml" Target="../ink/ink1065.xml"/><Relationship Id="rId645" Type="http://schemas.openxmlformats.org/officeDocument/2006/relationships/customXml" Target="../ink/ink1086.xml"/><Relationship Id="rId687" Type="http://schemas.openxmlformats.org/officeDocument/2006/relationships/customXml" Target="../ink/ink1107.xml"/><Relationship Id="rId242" Type="http://schemas.openxmlformats.org/officeDocument/2006/relationships/customXml" Target="../ink/ink884.xml"/><Relationship Id="rId284" Type="http://schemas.openxmlformats.org/officeDocument/2006/relationships/customXml" Target="../ink/ink905.xml"/><Relationship Id="rId491" Type="http://schemas.openxmlformats.org/officeDocument/2006/relationships/customXml" Target="../ink/ink1009.xml"/><Relationship Id="rId505" Type="http://schemas.openxmlformats.org/officeDocument/2006/relationships/customXml" Target="../ink/ink1016.xml"/><Relationship Id="rId712" Type="http://schemas.openxmlformats.org/officeDocument/2006/relationships/image" Target="../media/image1116.png"/><Relationship Id="rId37" Type="http://schemas.openxmlformats.org/officeDocument/2006/relationships/image" Target="../media/image779.png"/><Relationship Id="rId79" Type="http://schemas.openxmlformats.org/officeDocument/2006/relationships/image" Target="../media/image800.png"/><Relationship Id="rId102" Type="http://schemas.openxmlformats.org/officeDocument/2006/relationships/customXml" Target="../ink/ink814.xml"/><Relationship Id="rId144" Type="http://schemas.openxmlformats.org/officeDocument/2006/relationships/customXml" Target="../ink/ink835.xml"/><Relationship Id="rId547" Type="http://schemas.openxmlformats.org/officeDocument/2006/relationships/customXml" Target="../ink/ink1037.xml"/><Relationship Id="rId589" Type="http://schemas.openxmlformats.org/officeDocument/2006/relationships/customXml" Target="../ink/ink1058.xml"/><Relationship Id="rId754" Type="http://schemas.openxmlformats.org/officeDocument/2006/relationships/image" Target="../media/image1137.png"/><Relationship Id="rId90" Type="http://schemas.openxmlformats.org/officeDocument/2006/relationships/customXml" Target="../ink/ink808.xml"/><Relationship Id="rId186" Type="http://schemas.openxmlformats.org/officeDocument/2006/relationships/customXml" Target="../ink/ink856.xml"/><Relationship Id="rId351" Type="http://schemas.openxmlformats.org/officeDocument/2006/relationships/image" Target="../media/image936.png"/><Relationship Id="rId393" Type="http://schemas.openxmlformats.org/officeDocument/2006/relationships/image" Target="../media/image957.png"/><Relationship Id="rId407" Type="http://schemas.openxmlformats.org/officeDocument/2006/relationships/customXml" Target="../ink/ink967.xml"/><Relationship Id="rId449" Type="http://schemas.openxmlformats.org/officeDocument/2006/relationships/customXml" Target="../ink/ink988.xml"/><Relationship Id="rId614" Type="http://schemas.openxmlformats.org/officeDocument/2006/relationships/image" Target="../media/image1067.png"/><Relationship Id="rId656" Type="http://schemas.openxmlformats.org/officeDocument/2006/relationships/image" Target="../media/image1088.png"/><Relationship Id="rId211" Type="http://schemas.openxmlformats.org/officeDocument/2006/relationships/image" Target="../media/image866.png"/><Relationship Id="rId253" Type="http://schemas.openxmlformats.org/officeDocument/2006/relationships/image" Target="../media/image887.png"/><Relationship Id="rId295" Type="http://schemas.openxmlformats.org/officeDocument/2006/relationships/image" Target="../media/image908.png"/><Relationship Id="rId309" Type="http://schemas.openxmlformats.org/officeDocument/2006/relationships/image" Target="../media/image915.png"/><Relationship Id="rId460" Type="http://schemas.openxmlformats.org/officeDocument/2006/relationships/image" Target="../media/image990.png"/><Relationship Id="rId516" Type="http://schemas.openxmlformats.org/officeDocument/2006/relationships/image" Target="../media/image1018.png"/><Relationship Id="rId698" Type="http://schemas.openxmlformats.org/officeDocument/2006/relationships/image" Target="../media/image1109.png"/><Relationship Id="rId48" Type="http://schemas.openxmlformats.org/officeDocument/2006/relationships/customXml" Target="../ink/ink787.xml"/><Relationship Id="rId113" Type="http://schemas.openxmlformats.org/officeDocument/2006/relationships/image" Target="../media/image817.png"/><Relationship Id="rId320" Type="http://schemas.openxmlformats.org/officeDocument/2006/relationships/customXml" Target="../ink/ink923.xml"/><Relationship Id="rId558" Type="http://schemas.openxmlformats.org/officeDocument/2006/relationships/image" Target="../media/image1039.png"/><Relationship Id="rId723" Type="http://schemas.openxmlformats.org/officeDocument/2006/relationships/customXml" Target="../ink/ink1125.xml"/><Relationship Id="rId155" Type="http://schemas.openxmlformats.org/officeDocument/2006/relationships/image" Target="../media/image838.png"/><Relationship Id="rId197" Type="http://schemas.openxmlformats.org/officeDocument/2006/relationships/image" Target="../media/image859.png"/><Relationship Id="rId362" Type="http://schemas.openxmlformats.org/officeDocument/2006/relationships/customXml" Target="../ink/ink944.xml"/><Relationship Id="rId418" Type="http://schemas.openxmlformats.org/officeDocument/2006/relationships/image" Target="../media/image969.png"/><Relationship Id="rId625" Type="http://schemas.openxmlformats.org/officeDocument/2006/relationships/customXml" Target="../ink/ink1076.xml"/><Relationship Id="rId222" Type="http://schemas.openxmlformats.org/officeDocument/2006/relationships/customXml" Target="../ink/ink874.xml"/><Relationship Id="rId264" Type="http://schemas.openxmlformats.org/officeDocument/2006/relationships/customXml" Target="../ink/ink895.xml"/><Relationship Id="rId471" Type="http://schemas.openxmlformats.org/officeDocument/2006/relationships/customXml" Target="../ink/ink999.xml"/><Relationship Id="rId667" Type="http://schemas.openxmlformats.org/officeDocument/2006/relationships/customXml" Target="../ink/ink1097.xml"/><Relationship Id="rId17" Type="http://schemas.openxmlformats.org/officeDocument/2006/relationships/image" Target="../media/image769.png"/><Relationship Id="rId59" Type="http://schemas.openxmlformats.org/officeDocument/2006/relationships/image" Target="../media/image790.png"/><Relationship Id="rId124" Type="http://schemas.openxmlformats.org/officeDocument/2006/relationships/customXml" Target="../ink/ink825.xml"/><Relationship Id="rId527" Type="http://schemas.openxmlformats.org/officeDocument/2006/relationships/customXml" Target="../ink/ink1027.xml"/><Relationship Id="rId569" Type="http://schemas.openxmlformats.org/officeDocument/2006/relationships/customXml" Target="../ink/ink1048.xml"/><Relationship Id="rId734" Type="http://schemas.openxmlformats.org/officeDocument/2006/relationships/image" Target="../media/image1127.png"/><Relationship Id="rId70" Type="http://schemas.openxmlformats.org/officeDocument/2006/relationships/customXml" Target="../ink/ink798.xml"/><Relationship Id="rId166" Type="http://schemas.openxmlformats.org/officeDocument/2006/relationships/customXml" Target="../ink/ink846.xml"/><Relationship Id="rId331" Type="http://schemas.openxmlformats.org/officeDocument/2006/relationships/image" Target="../media/image926.png"/><Relationship Id="rId373" Type="http://schemas.openxmlformats.org/officeDocument/2006/relationships/image" Target="../media/image947.png"/><Relationship Id="rId429" Type="http://schemas.openxmlformats.org/officeDocument/2006/relationships/customXml" Target="../ink/ink978.xml"/><Relationship Id="rId580" Type="http://schemas.openxmlformats.org/officeDocument/2006/relationships/image" Target="../media/image1050.png"/><Relationship Id="rId636" Type="http://schemas.openxmlformats.org/officeDocument/2006/relationships/image" Target="../media/image1078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877.png"/><Relationship Id="rId440" Type="http://schemas.openxmlformats.org/officeDocument/2006/relationships/image" Target="../media/image980.png"/><Relationship Id="rId678" Type="http://schemas.openxmlformats.org/officeDocument/2006/relationships/image" Target="../media/image1099.png"/><Relationship Id="rId28" Type="http://schemas.openxmlformats.org/officeDocument/2006/relationships/customXml" Target="../ink/ink777.xml"/><Relationship Id="rId275" Type="http://schemas.openxmlformats.org/officeDocument/2006/relationships/image" Target="../media/image898.png"/><Relationship Id="rId300" Type="http://schemas.openxmlformats.org/officeDocument/2006/relationships/customXml" Target="../ink/ink913.xml"/><Relationship Id="rId482" Type="http://schemas.openxmlformats.org/officeDocument/2006/relationships/image" Target="../media/image1001.png"/><Relationship Id="rId538" Type="http://schemas.openxmlformats.org/officeDocument/2006/relationships/image" Target="../media/image1029.png"/><Relationship Id="rId703" Type="http://schemas.openxmlformats.org/officeDocument/2006/relationships/customXml" Target="../ink/ink1115.xml"/><Relationship Id="rId745" Type="http://schemas.openxmlformats.org/officeDocument/2006/relationships/customXml" Target="../ink/ink1136.xml"/><Relationship Id="rId81" Type="http://schemas.openxmlformats.org/officeDocument/2006/relationships/image" Target="../media/image801.png"/><Relationship Id="rId135" Type="http://schemas.openxmlformats.org/officeDocument/2006/relationships/image" Target="../media/image828.png"/><Relationship Id="rId177" Type="http://schemas.openxmlformats.org/officeDocument/2006/relationships/image" Target="../media/image849.png"/><Relationship Id="rId342" Type="http://schemas.openxmlformats.org/officeDocument/2006/relationships/customXml" Target="../ink/ink934.xml"/><Relationship Id="rId384" Type="http://schemas.openxmlformats.org/officeDocument/2006/relationships/customXml" Target="../ink/ink955.xml"/><Relationship Id="rId591" Type="http://schemas.openxmlformats.org/officeDocument/2006/relationships/customXml" Target="../ink/ink1059.xml"/><Relationship Id="rId605" Type="http://schemas.openxmlformats.org/officeDocument/2006/relationships/customXml" Target="../ink/ink1066.xml"/><Relationship Id="rId202" Type="http://schemas.openxmlformats.org/officeDocument/2006/relationships/customXml" Target="../ink/ink864.xml"/><Relationship Id="rId244" Type="http://schemas.openxmlformats.org/officeDocument/2006/relationships/customXml" Target="../ink/ink885.xml"/><Relationship Id="rId647" Type="http://schemas.openxmlformats.org/officeDocument/2006/relationships/customXml" Target="../ink/ink1087.xml"/><Relationship Id="rId689" Type="http://schemas.openxmlformats.org/officeDocument/2006/relationships/customXml" Target="../ink/ink1108.xml"/><Relationship Id="rId39" Type="http://schemas.openxmlformats.org/officeDocument/2006/relationships/image" Target="../media/image780.png"/><Relationship Id="rId286" Type="http://schemas.openxmlformats.org/officeDocument/2006/relationships/customXml" Target="../ink/ink906.xml"/><Relationship Id="rId451" Type="http://schemas.openxmlformats.org/officeDocument/2006/relationships/customXml" Target="../ink/ink989.xml"/><Relationship Id="rId493" Type="http://schemas.openxmlformats.org/officeDocument/2006/relationships/customXml" Target="../ink/ink1010.xml"/><Relationship Id="rId507" Type="http://schemas.openxmlformats.org/officeDocument/2006/relationships/customXml" Target="../ink/ink1017.xml"/><Relationship Id="rId549" Type="http://schemas.openxmlformats.org/officeDocument/2006/relationships/customXml" Target="../ink/ink1038.xml"/><Relationship Id="rId714" Type="http://schemas.openxmlformats.org/officeDocument/2006/relationships/image" Target="../media/image1117.png"/><Relationship Id="rId756" Type="http://schemas.openxmlformats.org/officeDocument/2006/relationships/image" Target="../media/image1138.png"/><Relationship Id="rId50" Type="http://schemas.openxmlformats.org/officeDocument/2006/relationships/customXml" Target="../ink/ink788.xml"/><Relationship Id="rId104" Type="http://schemas.openxmlformats.org/officeDocument/2006/relationships/customXml" Target="../ink/ink815.xml"/><Relationship Id="rId146" Type="http://schemas.openxmlformats.org/officeDocument/2006/relationships/customXml" Target="../ink/ink836.xml"/><Relationship Id="rId188" Type="http://schemas.openxmlformats.org/officeDocument/2006/relationships/customXml" Target="../ink/ink857.xml"/><Relationship Id="rId311" Type="http://schemas.openxmlformats.org/officeDocument/2006/relationships/image" Target="../media/image916.png"/><Relationship Id="rId353" Type="http://schemas.openxmlformats.org/officeDocument/2006/relationships/image" Target="../media/image937.png"/><Relationship Id="rId395" Type="http://schemas.openxmlformats.org/officeDocument/2006/relationships/image" Target="../media/image958.png"/><Relationship Id="rId409" Type="http://schemas.openxmlformats.org/officeDocument/2006/relationships/customXml" Target="../ink/ink968.xml"/><Relationship Id="rId560" Type="http://schemas.openxmlformats.org/officeDocument/2006/relationships/image" Target="../media/image1040.png"/><Relationship Id="rId92" Type="http://schemas.openxmlformats.org/officeDocument/2006/relationships/customXml" Target="../ink/ink809.xml"/><Relationship Id="rId213" Type="http://schemas.openxmlformats.org/officeDocument/2006/relationships/image" Target="../media/image867.png"/><Relationship Id="rId420" Type="http://schemas.openxmlformats.org/officeDocument/2006/relationships/image" Target="../media/image970.png"/><Relationship Id="rId616" Type="http://schemas.openxmlformats.org/officeDocument/2006/relationships/image" Target="../media/image1068.png"/><Relationship Id="rId658" Type="http://schemas.openxmlformats.org/officeDocument/2006/relationships/image" Target="../media/image1089.png"/><Relationship Id="rId255" Type="http://schemas.openxmlformats.org/officeDocument/2006/relationships/image" Target="../media/image888.png"/><Relationship Id="rId297" Type="http://schemas.openxmlformats.org/officeDocument/2006/relationships/image" Target="../media/image909.png"/><Relationship Id="rId462" Type="http://schemas.openxmlformats.org/officeDocument/2006/relationships/image" Target="../media/image991.png"/><Relationship Id="rId518" Type="http://schemas.openxmlformats.org/officeDocument/2006/relationships/image" Target="../media/image1019.png"/><Relationship Id="rId725" Type="http://schemas.openxmlformats.org/officeDocument/2006/relationships/customXml" Target="../ink/ink1126.xml"/><Relationship Id="rId115" Type="http://schemas.openxmlformats.org/officeDocument/2006/relationships/image" Target="../media/image818.png"/><Relationship Id="rId157" Type="http://schemas.openxmlformats.org/officeDocument/2006/relationships/image" Target="../media/image839.png"/><Relationship Id="rId322" Type="http://schemas.openxmlformats.org/officeDocument/2006/relationships/customXml" Target="../ink/ink924.xml"/><Relationship Id="rId364" Type="http://schemas.openxmlformats.org/officeDocument/2006/relationships/customXml" Target="../ink/ink945.xml"/><Relationship Id="rId61" Type="http://schemas.openxmlformats.org/officeDocument/2006/relationships/image" Target="../media/image791.png"/><Relationship Id="rId199" Type="http://schemas.openxmlformats.org/officeDocument/2006/relationships/image" Target="../media/image860.png"/><Relationship Id="rId571" Type="http://schemas.openxmlformats.org/officeDocument/2006/relationships/customXml" Target="../ink/ink1049.xml"/><Relationship Id="rId627" Type="http://schemas.openxmlformats.org/officeDocument/2006/relationships/customXml" Target="../ink/ink1077.xml"/><Relationship Id="rId669" Type="http://schemas.openxmlformats.org/officeDocument/2006/relationships/customXml" Target="../ink/ink1098.xml"/><Relationship Id="rId19" Type="http://schemas.openxmlformats.org/officeDocument/2006/relationships/image" Target="../media/image770.png"/><Relationship Id="rId224" Type="http://schemas.openxmlformats.org/officeDocument/2006/relationships/customXml" Target="../ink/ink875.xml"/><Relationship Id="rId266" Type="http://schemas.openxmlformats.org/officeDocument/2006/relationships/customXml" Target="../ink/ink896.xml"/><Relationship Id="rId431" Type="http://schemas.openxmlformats.org/officeDocument/2006/relationships/customXml" Target="../ink/ink979.xml"/><Relationship Id="rId473" Type="http://schemas.openxmlformats.org/officeDocument/2006/relationships/customXml" Target="../ink/ink1000.xml"/><Relationship Id="rId529" Type="http://schemas.openxmlformats.org/officeDocument/2006/relationships/customXml" Target="../ink/ink1028.xml"/><Relationship Id="rId680" Type="http://schemas.openxmlformats.org/officeDocument/2006/relationships/image" Target="../media/image1100.png"/><Relationship Id="rId736" Type="http://schemas.openxmlformats.org/officeDocument/2006/relationships/image" Target="../media/image1128.png"/><Relationship Id="rId30" Type="http://schemas.openxmlformats.org/officeDocument/2006/relationships/customXml" Target="../ink/ink778.xml"/><Relationship Id="rId126" Type="http://schemas.openxmlformats.org/officeDocument/2006/relationships/customXml" Target="../ink/ink826.xml"/><Relationship Id="rId168" Type="http://schemas.openxmlformats.org/officeDocument/2006/relationships/customXml" Target="../ink/ink847.xml"/><Relationship Id="rId333" Type="http://schemas.openxmlformats.org/officeDocument/2006/relationships/image" Target="../media/image927.png"/><Relationship Id="rId540" Type="http://schemas.openxmlformats.org/officeDocument/2006/relationships/image" Target="../media/image1030.png"/><Relationship Id="rId72" Type="http://schemas.openxmlformats.org/officeDocument/2006/relationships/customXml" Target="../ink/ink799.xml"/><Relationship Id="rId375" Type="http://schemas.openxmlformats.org/officeDocument/2006/relationships/image" Target="../media/image948.png"/><Relationship Id="rId582" Type="http://schemas.openxmlformats.org/officeDocument/2006/relationships/image" Target="../media/image1051.png"/><Relationship Id="rId638" Type="http://schemas.openxmlformats.org/officeDocument/2006/relationships/image" Target="../media/image1079.png"/><Relationship Id="rId3" Type="http://schemas.openxmlformats.org/officeDocument/2006/relationships/image" Target="../media/image762.png"/><Relationship Id="rId235" Type="http://schemas.openxmlformats.org/officeDocument/2006/relationships/image" Target="../media/image878.png"/><Relationship Id="rId277" Type="http://schemas.openxmlformats.org/officeDocument/2006/relationships/image" Target="../media/image899.png"/><Relationship Id="rId400" Type="http://schemas.openxmlformats.org/officeDocument/2006/relationships/customXml" Target="../ink/ink963.xml"/><Relationship Id="rId442" Type="http://schemas.openxmlformats.org/officeDocument/2006/relationships/image" Target="../media/image981.png"/><Relationship Id="rId484" Type="http://schemas.openxmlformats.org/officeDocument/2006/relationships/image" Target="../media/image1002.png"/><Relationship Id="rId705" Type="http://schemas.openxmlformats.org/officeDocument/2006/relationships/customXml" Target="../ink/ink1116.xml"/><Relationship Id="rId137" Type="http://schemas.openxmlformats.org/officeDocument/2006/relationships/image" Target="../media/image829.png"/><Relationship Id="rId302" Type="http://schemas.openxmlformats.org/officeDocument/2006/relationships/customXml" Target="../ink/ink914.xml"/><Relationship Id="rId344" Type="http://schemas.openxmlformats.org/officeDocument/2006/relationships/customXml" Target="../ink/ink935.xml"/><Relationship Id="rId691" Type="http://schemas.openxmlformats.org/officeDocument/2006/relationships/customXml" Target="../ink/ink1109.xml"/><Relationship Id="rId747" Type="http://schemas.openxmlformats.org/officeDocument/2006/relationships/customXml" Target="../ink/ink1137.xml"/><Relationship Id="rId41" Type="http://schemas.openxmlformats.org/officeDocument/2006/relationships/image" Target="../media/image781.png"/><Relationship Id="rId83" Type="http://schemas.openxmlformats.org/officeDocument/2006/relationships/image" Target="../media/image802.png"/><Relationship Id="rId179" Type="http://schemas.openxmlformats.org/officeDocument/2006/relationships/image" Target="../media/image850.png"/><Relationship Id="rId386" Type="http://schemas.openxmlformats.org/officeDocument/2006/relationships/customXml" Target="../ink/ink956.xml"/><Relationship Id="rId551" Type="http://schemas.openxmlformats.org/officeDocument/2006/relationships/customXml" Target="../ink/ink1039.xml"/><Relationship Id="rId593" Type="http://schemas.openxmlformats.org/officeDocument/2006/relationships/customXml" Target="../ink/ink1060.xml"/><Relationship Id="rId607" Type="http://schemas.openxmlformats.org/officeDocument/2006/relationships/customXml" Target="../ink/ink1067.xml"/><Relationship Id="rId649" Type="http://schemas.openxmlformats.org/officeDocument/2006/relationships/customXml" Target="../ink/ink1088.xml"/><Relationship Id="rId190" Type="http://schemas.openxmlformats.org/officeDocument/2006/relationships/customXml" Target="../ink/ink858.xml"/><Relationship Id="rId204" Type="http://schemas.openxmlformats.org/officeDocument/2006/relationships/customXml" Target="../ink/ink865.xml"/><Relationship Id="rId246" Type="http://schemas.openxmlformats.org/officeDocument/2006/relationships/customXml" Target="../ink/ink886.xml"/><Relationship Id="rId288" Type="http://schemas.openxmlformats.org/officeDocument/2006/relationships/customXml" Target="../ink/ink907.xml"/><Relationship Id="rId411" Type="http://schemas.openxmlformats.org/officeDocument/2006/relationships/customXml" Target="../ink/ink969.xml"/><Relationship Id="rId453" Type="http://schemas.openxmlformats.org/officeDocument/2006/relationships/customXml" Target="../ink/ink990.xml"/><Relationship Id="rId509" Type="http://schemas.openxmlformats.org/officeDocument/2006/relationships/customXml" Target="../ink/ink1018.xml"/><Relationship Id="rId660" Type="http://schemas.openxmlformats.org/officeDocument/2006/relationships/image" Target="../media/image1090.png"/><Relationship Id="rId106" Type="http://schemas.openxmlformats.org/officeDocument/2006/relationships/customXml" Target="../ink/ink816.xml"/><Relationship Id="rId313" Type="http://schemas.openxmlformats.org/officeDocument/2006/relationships/image" Target="../media/image917.png"/><Relationship Id="rId495" Type="http://schemas.openxmlformats.org/officeDocument/2006/relationships/customXml" Target="../ink/ink1011.xml"/><Relationship Id="rId716" Type="http://schemas.openxmlformats.org/officeDocument/2006/relationships/image" Target="../media/image1118.png"/><Relationship Id="rId758" Type="http://schemas.openxmlformats.org/officeDocument/2006/relationships/image" Target="../media/image1139.png"/><Relationship Id="rId10" Type="http://schemas.openxmlformats.org/officeDocument/2006/relationships/customXml" Target="../ink/ink768.xml"/><Relationship Id="rId52" Type="http://schemas.openxmlformats.org/officeDocument/2006/relationships/customXml" Target="../ink/ink789.xml"/><Relationship Id="rId94" Type="http://schemas.openxmlformats.org/officeDocument/2006/relationships/customXml" Target="../ink/ink810.xml"/><Relationship Id="rId148" Type="http://schemas.openxmlformats.org/officeDocument/2006/relationships/customXml" Target="../ink/ink837.xml"/><Relationship Id="rId355" Type="http://schemas.openxmlformats.org/officeDocument/2006/relationships/image" Target="../media/image938.png"/><Relationship Id="rId397" Type="http://schemas.openxmlformats.org/officeDocument/2006/relationships/image" Target="../media/image959.png"/><Relationship Id="rId520" Type="http://schemas.openxmlformats.org/officeDocument/2006/relationships/image" Target="../media/image1020.png"/><Relationship Id="rId562" Type="http://schemas.openxmlformats.org/officeDocument/2006/relationships/image" Target="../media/image1041.png"/><Relationship Id="rId618" Type="http://schemas.openxmlformats.org/officeDocument/2006/relationships/image" Target="../media/image106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7.png"/><Relationship Id="rId299" Type="http://schemas.openxmlformats.org/officeDocument/2006/relationships/image" Target="../media/image1288.png"/><Relationship Id="rId21" Type="http://schemas.openxmlformats.org/officeDocument/2006/relationships/image" Target="../media/image1149.png"/><Relationship Id="rId63" Type="http://schemas.openxmlformats.org/officeDocument/2006/relationships/image" Target="../media/image1170.png"/><Relationship Id="rId159" Type="http://schemas.openxmlformats.org/officeDocument/2006/relationships/image" Target="../media/image1218.png"/><Relationship Id="rId324" Type="http://schemas.openxmlformats.org/officeDocument/2006/relationships/customXml" Target="../ink/ink1304.xml"/><Relationship Id="rId366" Type="http://schemas.openxmlformats.org/officeDocument/2006/relationships/customXml" Target="../ink/ink1325.xml"/><Relationship Id="rId170" Type="http://schemas.openxmlformats.org/officeDocument/2006/relationships/customXml" Target="../ink/ink1227.xml"/><Relationship Id="rId226" Type="http://schemas.openxmlformats.org/officeDocument/2006/relationships/customXml" Target="../ink/ink1255.xml"/><Relationship Id="rId268" Type="http://schemas.openxmlformats.org/officeDocument/2006/relationships/customXml" Target="../ink/ink1276.xml"/><Relationship Id="rId32" Type="http://schemas.openxmlformats.org/officeDocument/2006/relationships/customXml" Target="../ink/ink1158.xml"/><Relationship Id="rId74" Type="http://schemas.openxmlformats.org/officeDocument/2006/relationships/customXml" Target="../ink/ink1179.xml"/><Relationship Id="rId128" Type="http://schemas.openxmlformats.org/officeDocument/2006/relationships/customXml" Target="../ink/ink1206.xml"/><Relationship Id="rId335" Type="http://schemas.openxmlformats.org/officeDocument/2006/relationships/image" Target="../media/image1306.png"/><Relationship Id="rId377" Type="http://schemas.openxmlformats.org/officeDocument/2006/relationships/image" Target="../media/image1327.png"/><Relationship Id="rId5" Type="http://schemas.openxmlformats.org/officeDocument/2006/relationships/image" Target="../media/image1141.png"/><Relationship Id="rId95" Type="http://schemas.openxmlformats.org/officeDocument/2006/relationships/image" Target="../media/image1186.png"/><Relationship Id="rId160" Type="http://schemas.openxmlformats.org/officeDocument/2006/relationships/customXml" Target="../ink/ink1222.xml"/><Relationship Id="rId181" Type="http://schemas.openxmlformats.org/officeDocument/2006/relationships/image" Target="../media/image1229.png"/><Relationship Id="rId216" Type="http://schemas.openxmlformats.org/officeDocument/2006/relationships/customXml" Target="../ink/ink1250.xml"/><Relationship Id="rId237" Type="http://schemas.openxmlformats.org/officeDocument/2006/relationships/image" Target="../media/image1257.png"/><Relationship Id="rId402" Type="http://schemas.openxmlformats.org/officeDocument/2006/relationships/customXml" Target="../ink/ink1343.xml"/><Relationship Id="rId258" Type="http://schemas.openxmlformats.org/officeDocument/2006/relationships/customXml" Target="../ink/ink1271.xml"/><Relationship Id="rId279" Type="http://schemas.openxmlformats.org/officeDocument/2006/relationships/image" Target="../media/image1278.png"/><Relationship Id="rId22" Type="http://schemas.openxmlformats.org/officeDocument/2006/relationships/customXml" Target="../ink/ink1153.xml"/><Relationship Id="rId43" Type="http://schemas.openxmlformats.org/officeDocument/2006/relationships/image" Target="../media/image1160.png"/><Relationship Id="rId64" Type="http://schemas.openxmlformats.org/officeDocument/2006/relationships/customXml" Target="../ink/ink1174.xml"/><Relationship Id="rId118" Type="http://schemas.openxmlformats.org/officeDocument/2006/relationships/customXml" Target="../ink/ink1201.xml"/><Relationship Id="rId139" Type="http://schemas.openxmlformats.org/officeDocument/2006/relationships/image" Target="../media/image1208.png"/><Relationship Id="rId290" Type="http://schemas.openxmlformats.org/officeDocument/2006/relationships/customXml" Target="../ink/ink1287.xml"/><Relationship Id="rId304" Type="http://schemas.openxmlformats.org/officeDocument/2006/relationships/customXml" Target="../ink/ink1294.xml"/><Relationship Id="rId325" Type="http://schemas.openxmlformats.org/officeDocument/2006/relationships/image" Target="../media/image1301.png"/><Relationship Id="rId346" Type="http://schemas.openxmlformats.org/officeDocument/2006/relationships/customXml" Target="../ink/ink1315.xml"/><Relationship Id="rId367" Type="http://schemas.openxmlformats.org/officeDocument/2006/relationships/image" Target="../media/image1322.png"/><Relationship Id="rId388" Type="http://schemas.openxmlformats.org/officeDocument/2006/relationships/customXml" Target="../ink/ink1336.xml"/><Relationship Id="rId85" Type="http://schemas.openxmlformats.org/officeDocument/2006/relationships/image" Target="../media/image1181.png"/><Relationship Id="rId150" Type="http://schemas.openxmlformats.org/officeDocument/2006/relationships/customXml" Target="../ink/ink1217.xml"/><Relationship Id="rId171" Type="http://schemas.openxmlformats.org/officeDocument/2006/relationships/image" Target="../media/image1224.png"/><Relationship Id="rId192" Type="http://schemas.openxmlformats.org/officeDocument/2006/relationships/customXml" Target="../ink/ink1238.xml"/><Relationship Id="rId206" Type="http://schemas.openxmlformats.org/officeDocument/2006/relationships/customXml" Target="../ink/ink1245.xml"/><Relationship Id="rId227" Type="http://schemas.openxmlformats.org/officeDocument/2006/relationships/image" Target="../media/image1252.png"/><Relationship Id="rId248" Type="http://schemas.openxmlformats.org/officeDocument/2006/relationships/customXml" Target="../ink/ink1266.xml"/><Relationship Id="rId269" Type="http://schemas.openxmlformats.org/officeDocument/2006/relationships/image" Target="../media/image1273.png"/><Relationship Id="rId12" Type="http://schemas.openxmlformats.org/officeDocument/2006/relationships/customXml" Target="../ink/ink1148.xml"/><Relationship Id="rId33" Type="http://schemas.openxmlformats.org/officeDocument/2006/relationships/image" Target="../media/image1155.png"/><Relationship Id="rId108" Type="http://schemas.openxmlformats.org/officeDocument/2006/relationships/customXml" Target="../ink/ink1196.xml"/><Relationship Id="rId129" Type="http://schemas.openxmlformats.org/officeDocument/2006/relationships/image" Target="../media/image1203.png"/><Relationship Id="rId280" Type="http://schemas.openxmlformats.org/officeDocument/2006/relationships/customXml" Target="../ink/ink1282.xml"/><Relationship Id="rId315" Type="http://schemas.openxmlformats.org/officeDocument/2006/relationships/image" Target="../media/image1296.png"/><Relationship Id="rId336" Type="http://schemas.openxmlformats.org/officeDocument/2006/relationships/customXml" Target="../ink/ink1310.xml"/><Relationship Id="rId357" Type="http://schemas.openxmlformats.org/officeDocument/2006/relationships/image" Target="../media/image1317.png"/><Relationship Id="rId54" Type="http://schemas.openxmlformats.org/officeDocument/2006/relationships/customXml" Target="../ink/ink1169.xml"/><Relationship Id="rId75" Type="http://schemas.openxmlformats.org/officeDocument/2006/relationships/image" Target="../media/image1176.png"/><Relationship Id="rId96" Type="http://schemas.openxmlformats.org/officeDocument/2006/relationships/customXml" Target="../ink/ink1190.xml"/><Relationship Id="rId140" Type="http://schemas.openxmlformats.org/officeDocument/2006/relationships/customXml" Target="../ink/ink1212.xml"/><Relationship Id="rId161" Type="http://schemas.openxmlformats.org/officeDocument/2006/relationships/image" Target="../media/image1219.png"/><Relationship Id="rId182" Type="http://schemas.openxmlformats.org/officeDocument/2006/relationships/customXml" Target="../ink/ink1233.xml"/><Relationship Id="rId217" Type="http://schemas.openxmlformats.org/officeDocument/2006/relationships/image" Target="../media/image1247.png"/><Relationship Id="rId378" Type="http://schemas.openxmlformats.org/officeDocument/2006/relationships/customXml" Target="../ink/ink1331.xml"/><Relationship Id="rId399" Type="http://schemas.openxmlformats.org/officeDocument/2006/relationships/image" Target="../media/image1337.png"/><Relationship Id="rId403" Type="http://schemas.openxmlformats.org/officeDocument/2006/relationships/image" Target="../media/image1339.png"/><Relationship Id="rId6" Type="http://schemas.openxmlformats.org/officeDocument/2006/relationships/customXml" Target="../ink/ink1145.xml"/><Relationship Id="rId238" Type="http://schemas.openxmlformats.org/officeDocument/2006/relationships/customXml" Target="../ink/ink1261.xml"/><Relationship Id="rId259" Type="http://schemas.openxmlformats.org/officeDocument/2006/relationships/image" Target="../media/image1268.png"/><Relationship Id="rId23" Type="http://schemas.openxmlformats.org/officeDocument/2006/relationships/image" Target="../media/image1150.png"/><Relationship Id="rId119" Type="http://schemas.openxmlformats.org/officeDocument/2006/relationships/image" Target="../media/image1198.png"/><Relationship Id="rId270" Type="http://schemas.openxmlformats.org/officeDocument/2006/relationships/customXml" Target="../ink/ink1277.xml"/><Relationship Id="rId291" Type="http://schemas.openxmlformats.org/officeDocument/2006/relationships/image" Target="../media/image1284.png"/><Relationship Id="rId305" Type="http://schemas.openxmlformats.org/officeDocument/2006/relationships/image" Target="../media/image1291.png"/><Relationship Id="rId326" Type="http://schemas.openxmlformats.org/officeDocument/2006/relationships/customXml" Target="../ink/ink1305.xml"/><Relationship Id="rId347" Type="http://schemas.openxmlformats.org/officeDocument/2006/relationships/image" Target="../media/image1312.png"/><Relationship Id="rId44" Type="http://schemas.openxmlformats.org/officeDocument/2006/relationships/customXml" Target="../ink/ink1164.xml"/><Relationship Id="rId65" Type="http://schemas.openxmlformats.org/officeDocument/2006/relationships/image" Target="../media/image1171.png"/><Relationship Id="rId86" Type="http://schemas.openxmlformats.org/officeDocument/2006/relationships/customXml" Target="../ink/ink1185.xml"/><Relationship Id="rId130" Type="http://schemas.openxmlformats.org/officeDocument/2006/relationships/customXml" Target="../ink/ink1207.xml"/><Relationship Id="rId151" Type="http://schemas.openxmlformats.org/officeDocument/2006/relationships/image" Target="../media/image1214.png"/><Relationship Id="rId368" Type="http://schemas.openxmlformats.org/officeDocument/2006/relationships/customXml" Target="../ink/ink1326.xml"/><Relationship Id="rId389" Type="http://schemas.openxmlformats.org/officeDocument/2006/relationships/image" Target="../media/image1332.png"/><Relationship Id="rId172" Type="http://schemas.openxmlformats.org/officeDocument/2006/relationships/customXml" Target="../ink/ink1228.xml"/><Relationship Id="rId193" Type="http://schemas.openxmlformats.org/officeDocument/2006/relationships/image" Target="../media/image1235.png"/><Relationship Id="rId207" Type="http://schemas.openxmlformats.org/officeDocument/2006/relationships/image" Target="../media/image1242.png"/><Relationship Id="rId228" Type="http://schemas.openxmlformats.org/officeDocument/2006/relationships/customXml" Target="../ink/ink1256.xml"/><Relationship Id="rId249" Type="http://schemas.openxmlformats.org/officeDocument/2006/relationships/image" Target="../media/image1263.png"/><Relationship Id="rId13" Type="http://schemas.openxmlformats.org/officeDocument/2006/relationships/image" Target="../media/image1145.png"/><Relationship Id="rId109" Type="http://schemas.openxmlformats.org/officeDocument/2006/relationships/image" Target="../media/image1193.png"/><Relationship Id="rId260" Type="http://schemas.openxmlformats.org/officeDocument/2006/relationships/customXml" Target="../ink/ink1272.xml"/><Relationship Id="rId281" Type="http://schemas.openxmlformats.org/officeDocument/2006/relationships/image" Target="../media/image1279.png"/><Relationship Id="rId316" Type="http://schemas.openxmlformats.org/officeDocument/2006/relationships/customXml" Target="../ink/ink1300.xml"/><Relationship Id="rId337" Type="http://schemas.openxmlformats.org/officeDocument/2006/relationships/image" Target="../media/image1307.png"/><Relationship Id="rId34" Type="http://schemas.openxmlformats.org/officeDocument/2006/relationships/customXml" Target="../ink/ink1159.xml"/><Relationship Id="rId55" Type="http://schemas.openxmlformats.org/officeDocument/2006/relationships/image" Target="../media/image1166.png"/><Relationship Id="rId76" Type="http://schemas.openxmlformats.org/officeDocument/2006/relationships/customXml" Target="../ink/ink1180.xml"/><Relationship Id="rId97" Type="http://schemas.openxmlformats.org/officeDocument/2006/relationships/image" Target="../media/image1187.png"/><Relationship Id="rId120" Type="http://schemas.openxmlformats.org/officeDocument/2006/relationships/customXml" Target="../ink/ink1202.xml"/><Relationship Id="rId141" Type="http://schemas.openxmlformats.org/officeDocument/2006/relationships/image" Target="../media/image1209.png"/><Relationship Id="rId358" Type="http://schemas.openxmlformats.org/officeDocument/2006/relationships/customXml" Target="../ink/ink1321.xml"/><Relationship Id="rId379" Type="http://schemas.openxmlformats.org/officeDocument/2006/relationships/image" Target="../media/image1328.png"/><Relationship Id="rId7" Type="http://schemas.openxmlformats.org/officeDocument/2006/relationships/image" Target="../media/image1142.png"/><Relationship Id="rId162" Type="http://schemas.openxmlformats.org/officeDocument/2006/relationships/customXml" Target="../ink/ink1223.xml"/><Relationship Id="rId183" Type="http://schemas.openxmlformats.org/officeDocument/2006/relationships/image" Target="../media/image1230.png"/><Relationship Id="rId218" Type="http://schemas.openxmlformats.org/officeDocument/2006/relationships/customXml" Target="../ink/ink1251.xml"/><Relationship Id="rId239" Type="http://schemas.openxmlformats.org/officeDocument/2006/relationships/image" Target="../media/image1258.png"/><Relationship Id="rId390" Type="http://schemas.openxmlformats.org/officeDocument/2006/relationships/customXml" Target="../ink/ink1337.xml"/><Relationship Id="rId404" Type="http://schemas.openxmlformats.org/officeDocument/2006/relationships/customXml" Target="../ink/ink1344.xml"/><Relationship Id="rId250" Type="http://schemas.openxmlformats.org/officeDocument/2006/relationships/customXml" Target="../ink/ink1267.xml"/><Relationship Id="rId271" Type="http://schemas.openxmlformats.org/officeDocument/2006/relationships/image" Target="../media/image1274.png"/><Relationship Id="rId292" Type="http://schemas.openxmlformats.org/officeDocument/2006/relationships/customXml" Target="../ink/ink1288.xml"/><Relationship Id="rId306" Type="http://schemas.openxmlformats.org/officeDocument/2006/relationships/customXml" Target="../ink/ink1295.xml"/><Relationship Id="rId24" Type="http://schemas.openxmlformats.org/officeDocument/2006/relationships/customXml" Target="../ink/ink1154.xml"/><Relationship Id="rId45" Type="http://schemas.openxmlformats.org/officeDocument/2006/relationships/image" Target="../media/image1161.png"/><Relationship Id="rId66" Type="http://schemas.openxmlformats.org/officeDocument/2006/relationships/customXml" Target="../ink/ink1175.xml"/><Relationship Id="rId87" Type="http://schemas.openxmlformats.org/officeDocument/2006/relationships/image" Target="../media/image1182.png"/><Relationship Id="rId110" Type="http://schemas.openxmlformats.org/officeDocument/2006/relationships/customXml" Target="../ink/ink1197.xml"/><Relationship Id="rId131" Type="http://schemas.openxmlformats.org/officeDocument/2006/relationships/image" Target="../media/image1204.png"/><Relationship Id="rId327" Type="http://schemas.openxmlformats.org/officeDocument/2006/relationships/image" Target="../media/image1302.png"/><Relationship Id="rId348" Type="http://schemas.openxmlformats.org/officeDocument/2006/relationships/customXml" Target="../ink/ink1316.xml"/><Relationship Id="rId369" Type="http://schemas.openxmlformats.org/officeDocument/2006/relationships/image" Target="../media/image1323.png"/><Relationship Id="rId152" Type="http://schemas.openxmlformats.org/officeDocument/2006/relationships/customXml" Target="../ink/ink1218.xml"/><Relationship Id="rId173" Type="http://schemas.openxmlformats.org/officeDocument/2006/relationships/image" Target="../media/image1225.png"/><Relationship Id="rId194" Type="http://schemas.openxmlformats.org/officeDocument/2006/relationships/customXml" Target="../ink/ink1239.xml"/><Relationship Id="rId208" Type="http://schemas.openxmlformats.org/officeDocument/2006/relationships/customXml" Target="../ink/ink1246.xml"/><Relationship Id="rId229" Type="http://schemas.openxmlformats.org/officeDocument/2006/relationships/image" Target="../media/image1253.png"/><Relationship Id="rId380" Type="http://schemas.openxmlformats.org/officeDocument/2006/relationships/customXml" Target="../ink/ink1332.xml"/><Relationship Id="rId240" Type="http://schemas.openxmlformats.org/officeDocument/2006/relationships/customXml" Target="../ink/ink1262.xml"/><Relationship Id="rId261" Type="http://schemas.openxmlformats.org/officeDocument/2006/relationships/image" Target="../media/image1269.png"/><Relationship Id="rId14" Type="http://schemas.openxmlformats.org/officeDocument/2006/relationships/customXml" Target="../ink/ink1149.xml"/><Relationship Id="rId35" Type="http://schemas.openxmlformats.org/officeDocument/2006/relationships/image" Target="../media/image1156.png"/><Relationship Id="rId56" Type="http://schemas.openxmlformats.org/officeDocument/2006/relationships/customXml" Target="../ink/ink1170.xml"/><Relationship Id="rId77" Type="http://schemas.openxmlformats.org/officeDocument/2006/relationships/image" Target="../media/image1177.png"/><Relationship Id="rId100" Type="http://schemas.openxmlformats.org/officeDocument/2006/relationships/customXml" Target="../ink/ink1192.xml"/><Relationship Id="rId282" Type="http://schemas.openxmlformats.org/officeDocument/2006/relationships/customXml" Target="../ink/ink1283.xml"/><Relationship Id="rId317" Type="http://schemas.openxmlformats.org/officeDocument/2006/relationships/image" Target="../media/image1297.png"/><Relationship Id="rId338" Type="http://schemas.openxmlformats.org/officeDocument/2006/relationships/customXml" Target="../ink/ink1311.xml"/><Relationship Id="rId359" Type="http://schemas.openxmlformats.org/officeDocument/2006/relationships/image" Target="../media/image1318.png"/><Relationship Id="rId8" Type="http://schemas.openxmlformats.org/officeDocument/2006/relationships/customXml" Target="../ink/ink1146.xml"/><Relationship Id="rId98" Type="http://schemas.openxmlformats.org/officeDocument/2006/relationships/customXml" Target="../ink/ink1191.xml"/><Relationship Id="rId121" Type="http://schemas.openxmlformats.org/officeDocument/2006/relationships/image" Target="../media/image1199.png"/><Relationship Id="rId142" Type="http://schemas.openxmlformats.org/officeDocument/2006/relationships/customXml" Target="../ink/ink1213.xml"/><Relationship Id="rId163" Type="http://schemas.openxmlformats.org/officeDocument/2006/relationships/image" Target="../media/image1220.png"/><Relationship Id="rId184" Type="http://schemas.openxmlformats.org/officeDocument/2006/relationships/customXml" Target="../ink/ink1234.xml"/><Relationship Id="rId219" Type="http://schemas.openxmlformats.org/officeDocument/2006/relationships/image" Target="../media/image1248.png"/><Relationship Id="rId370" Type="http://schemas.openxmlformats.org/officeDocument/2006/relationships/customXml" Target="../ink/ink1327.xml"/><Relationship Id="rId391" Type="http://schemas.openxmlformats.org/officeDocument/2006/relationships/image" Target="../media/image1333.png"/><Relationship Id="rId405" Type="http://schemas.openxmlformats.org/officeDocument/2006/relationships/image" Target="../media/image1340.png"/><Relationship Id="rId230" Type="http://schemas.openxmlformats.org/officeDocument/2006/relationships/customXml" Target="../ink/ink1257.xml"/><Relationship Id="rId251" Type="http://schemas.openxmlformats.org/officeDocument/2006/relationships/image" Target="../media/image1264.png"/><Relationship Id="rId25" Type="http://schemas.openxmlformats.org/officeDocument/2006/relationships/image" Target="../media/image1151.png"/><Relationship Id="rId46" Type="http://schemas.openxmlformats.org/officeDocument/2006/relationships/customXml" Target="../ink/ink1165.xml"/><Relationship Id="rId67" Type="http://schemas.openxmlformats.org/officeDocument/2006/relationships/image" Target="../media/image1172.png"/><Relationship Id="rId272" Type="http://schemas.openxmlformats.org/officeDocument/2006/relationships/customXml" Target="../ink/ink1278.xml"/><Relationship Id="rId293" Type="http://schemas.openxmlformats.org/officeDocument/2006/relationships/image" Target="../media/image1285.png"/><Relationship Id="rId307" Type="http://schemas.openxmlformats.org/officeDocument/2006/relationships/image" Target="../media/image1292.png"/><Relationship Id="rId328" Type="http://schemas.openxmlformats.org/officeDocument/2006/relationships/customXml" Target="../ink/ink1306.xml"/><Relationship Id="rId349" Type="http://schemas.openxmlformats.org/officeDocument/2006/relationships/image" Target="../media/image1313.png"/><Relationship Id="rId88" Type="http://schemas.openxmlformats.org/officeDocument/2006/relationships/customXml" Target="../ink/ink1186.xml"/><Relationship Id="rId111" Type="http://schemas.openxmlformats.org/officeDocument/2006/relationships/image" Target="../media/image1194.png"/><Relationship Id="rId132" Type="http://schemas.openxmlformats.org/officeDocument/2006/relationships/customXml" Target="../ink/ink1208.xml"/><Relationship Id="rId153" Type="http://schemas.openxmlformats.org/officeDocument/2006/relationships/image" Target="../media/image1215.png"/><Relationship Id="rId174" Type="http://schemas.openxmlformats.org/officeDocument/2006/relationships/customXml" Target="../ink/ink1229.xml"/><Relationship Id="rId195" Type="http://schemas.openxmlformats.org/officeDocument/2006/relationships/image" Target="../media/image1236.png"/><Relationship Id="rId209" Type="http://schemas.openxmlformats.org/officeDocument/2006/relationships/image" Target="../media/image1243.png"/><Relationship Id="rId360" Type="http://schemas.openxmlformats.org/officeDocument/2006/relationships/customXml" Target="../ink/ink1322.xml"/><Relationship Id="rId381" Type="http://schemas.openxmlformats.org/officeDocument/2006/relationships/image" Target="../media/image1329.png"/><Relationship Id="rId220" Type="http://schemas.openxmlformats.org/officeDocument/2006/relationships/customXml" Target="../ink/ink1252.xml"/><Relationship Id="rId241" Type="http://schemas.openxmlformats.org/officeDocument/2006/relationships/image" Target="../media/image1259.png"/><Relationship Id="rId15" Type="http://schemas.openxmlformats.org/officeDocument/2006/relationships/image" Target="../media/image1146.png"/><Relationship Id="rId36" Type="http://schemas.openxmlformats.org/officeDocument/2006/relationships/customXml" Target="../ink/ink1160.xml"/><Relationship Id="rId57" Type="http://schemas.openxmlformats.org/officeDocument/2006/relationships/image" Target="../media/image1167.png"/><Relationship Id="rId262" Type="http://schemas.openxmlformats.org/officeDocument/2006/relationships/customXml" Target="../ink/ink1273.xml"/><Relationship Id="rId283" Type="http://schemas.openxmlformats.org/officeDocument/2006/relationships/image" Target="../media/image1280.png"/><Relationship Id="rId318" Type="http://schemas.openxmlformats.org/officeDocument/2006/relationships/customXml" Target="../ink/ink1301.xml"/><Relationship Id="rId339" Type="http://schemas.openxmlformats.org/officeDocument/2006/relationships/image" Target="../media/image1308.png"/><Relationship Id="rId78" Type="http://schemas.openxmlformats.org/officeDocument/2006/relationships/customXml" Target="../ink/ink1181.xml"/><Relationship Id="rId99" Type="http://schemas.openxmlformats.org/officeDocument/2006/relationships/image" Target="../media/image1188.png"/><Relationship Id="rId101" Type="http://schemas.openxmlformats.org/officeDocument/2006/relationships/image" Target="../media/image1189.png"/><Relationship Id="rId122" Type="http://schemas.openxmlformats.org/officeDocument/2006/relationships/customXml" Target="../ink/ink1203.xml"/><Relationship Id="rId143" Type="http://schemas.openxmlformats.org/officeDocument/2006/relationships/image" Target="../media/image1210.png"/><Relationship Id="rId164" Type="http://schemas.openxmlformats.org/officeDocument/2006/relationships/customXml" Target="../ink/ink1224.xml"/><Relationship Id="rId185" Type="http://schemas.openxmlformats.org/officeDocument/2006/relationships/image" Target="../media/image1231.png"/><Relationship Id="rId350" Type="http://schemas.openxmlformats.org/officeDocument/2006/relationships/customXml" Target="../ink/ink1317.xml"/><Relationship Id="rId371" Type="http://schemas.openxmlformats.org/officeDocument/2006/relationships/image" Target="../media/image1324.png"/><Relationship Id="rId406" Type="http://schemas.openxmlformats.org/officeDocument/2006/relationships/customXml" Target="../ink/ink1345.xml"/><Relationship Id="rId9" Type="http://schemas.openxmlformats.org/officeDocument/2006/relationships/image" Target="../media/image1143.png"/><Relationship Id="rId210" Type="http://schemas.openxmlformats.org/officeDocument/2006/relationships/customXml" Target="../ink/ink1247.xml"/><Relationship Id="rId392" Type="http://schemas.openxmlformats.org/officeDocument/2006/relationships/customXml" Target="../ink/ink1338.xml"/><Relationship Id="rId26" Type="http://schemas.openxmlformats.org/officeDocument/2006/relationships/customXml" Target="../ink/ink1155.xml"/><Relationship Id="rId231" Type="http://schemas.openxmlformats.org/officeDocument/2006/relationships/image" Target="../media/image1254.png"/><Relationship Id="rId252" Type="http://schemas.openxmlformats.org/officeDocument/2006/relationships/customXml" Target="../ink/ink1268.xml"/><Relationship Id="rId273" Type="http://schemas.openxmlformats.org/officeDocument/2006/relationships/image" Target="../media/image1275.png"/><Relationship Id="rId294" Type="http://schemas.openxmlformats.org/officeDocument/2006/relationships/customXml" Target="../ink/ink1289.xml"/><Relationship Id="rId308" Type="http://schemas.openxmlformats.org/officeDocument/2006/relationships/customXml" Target="../ink/ink1296.xml"/><Relationship Id="rId329" Type="http://schemas.openxmlformats.org/officeDocument/2006/relationships/image" Target="../media/image1303.png"/><Relationship Id="rId47" Type="http://schemas.openxmlformats.org/officeDocument/2006/relationships/image" Target="../media/image1162.png"/><Relationship Id="rId68" Type="http://schemas.openxmlformats.org/officeDocument/2006/relationships/customXml" Target="../ink/ink1176.xml"/><Relationship Id="rId89" Type="http://schemas.openxmlformats.org/officeDocument/2006/relationships/image" Target="../media/image1183.png"/><Relationship Id="rId112" Type="http://schemas.openxmlformats.org/officeDocument/2006/relationships/customXml" Target="../ink/ink1198.xml"/><Relationship Id="rId133" Type="http://schemas.openxmlformats.org/officeDocument/2006/relationships/image" Target="../media/image1205.png"/><Relationship Id="rId154" Type="http://schemas.openxmlformats.org/officeDocument/2006/relationships/customXml" Target="../ink/ink1219.xml"/><Relationship Id="rId175" Type="http://schemas.openxmlformats.org/officeDocument/2006/relationships/image" Target="../media/image1226.png"/><Relationship Id="rId340" Type="http://schemas.openxmlformats.org/officeDocument/2006/relationships/customXml" Target="../ink/ink1312.xml"/><Relationship Id="rId361" Type="http://schemas.openxmlformats.org/officeDocument/2006/relationships/image" Target="../media/image1319.png"/><Relationship Id="rId196" Type="http://schemas.openxmlformats.org/officeDocument/2006/relationships/customXml" Target="../ink/ink1240.xml"/><Relationship Id="rId200" Type="http://schemas.openxmlformats.org/officeDocument/2006/relationships/customXml" Target="../ink/ink1242.xml"/><Relationship Id="rId382" Type="http://schemas.openxmlformats.org/officeDocument/2006/relationships/customXml" Target="../ink/ink1333.xml"/><Relationship Id="rId16" Type="http://schemas.openxmlformats.org/officeDocument/2006/relationships/customXml" Target="../ink/ink1150.xml"/><Relationship Id="rId221" Type="http://schemas.openxmlformats.org/officeDocument/2006/relationships/image" Target="../media/image1249.png"/><Relationship Id="rId242" Type="http://schemas.openxmlformats.org/officeDocument/2006/relationships/customXml" Target="../ink/ink1263.xml"/><Relationship Id="rId263" Type="http://schemas.openxmlformats.org/officeDocument/2006/relationships/image" Target="../media/image1270.png"/><Relationship Id="rId284" Type="http://schemas.openxmlformats.org/officeDocument/2006/relationships/customXml" Target="../ink/ink1284.xml"/><Relationship Id="rId319" Type="http://schemas.openxmlformats.org/officeDocument/2006/relationships/image" Target="../media/image1298.png"/><Relationship Id="rId37" Type="http://schemas.openxmlformats.org/officeDocument/2006/relationships/image" Target="../media/image1157.png"/><Relationship Id="rId58" Type="http://schemas.openxmlformats.org/officeDocument/2006/relationships/customXml" Target="../ink/ink1171.xml"/><Relationship Id="rId79" Type="http://schemas.openxmlformats.org/officeDocument/2006/relationships/image" Target="../media/image1178.png"/><Relationship Id="rId102" Type="http://schemas.openxmlformats.org/officeDocument/2006/relationships/customXml" Target="../ink/ink1193.xml"/><Relationship Id="rId123" Type="http://schemas.openxmlformats.org/officeDocument/2006/relationships/image" Target="../media/image1200.png"/><Relationship Id="rId144" Type="http://schemas.openxmlformats.org/officeDocument/2006/relationships/customXml" Target="../ink/ink1214.xml"/><Relationship Id="rId330" Type="http://schemas.openxmlformats.org/officeDocument/2006/relationships/customXml" Target="../ink/ink1307.xml"/><Relationship Id="rId90" Type="http://schemas.openxmlformats.org/officeDocument/2006/relationships/customXml" Target="../ink/ink1187.xml"/><Relationship Id="rId165" Type="http://schemas.openxmlformats.org/officeDocument/2006/relationships/image" Target="../media/image1221.png"/><Relationship Id="rId186" Type="http://schemas.openxmlformats.org/officeDocument/2006/relationships/customXml" Target="../ink/ink1235.xml"/><Relationship Id="rId351" Type="http://schemas.openxmlformats.org/officeDocument/2006/relationships/image" Target="../media/image1314.png"/><Relationship Id="rId372" Type="http://schemas.openxmlformats.org/officeDocument/2006/relationships/customXml" Target="../ink/ink1328.xml"/><Relationship Id="rId393" Type="http://schemas.openxmlformats.org/officeDocument/2006/relationships/image" Target="../media/image1334.png"/><Relationship Id="rId407" Type="http://schemas.openxmlformats.org/officeDocument/2006/relationships/image" Target="../media/image1341.png"/><Relationship Id="rId211" Type="http://schemas.openxmlformats.org/officeDocument/2006/relationships/image" Target="../media/image1244.png"/><Relationship Id="rId232" Type="http://schemas.openxmlformats.org/officeDocument/2006/relationships/customXml" Target="../ink/ink1258.xml"/><Relationship Id="rId253" Type="http://schemas.openxmlformats.org/officeDocument/2006/relationships/image" Target="../media/image1265.png"/><Relationship Id="rId274" Type="http://schemas.openxmlformats.org/officeDocument/2006/relationships/customXml" Target="../ink/ink1279.xml"/><Relationship Id="rId295" Type="http://schemas.openxmlformats.org/officeDocument/2006/relationships/image" Target="../media/image1286.png"/><Relationship Id="rId309" Type="http://schemas.openxmlformats.org/officeDocument/2006/relationships/image" Target="../media/image1293.png"/><Relationship Id="rId27" Type="http://schemas.openxmlformats.org/officeDocument/2006/relationships/image" Target="../media/image1152.png"/><Relationship Id="rId48" Type="http://schemas.openxmlformats.org/officeDocument/2006/relationships/customXml" Target="../ink/ink1166.xml"/><Relationship Id="rId69" Type="http://schemas.openxmlformats.org/officeDocument/2006/relationships/image" Target="../media/image1173.png"/><Relationship Id="rId113" Type="http://schemas.openxmlformats.org/officeDocument/2006/relationships/image" Target="../media/image1195.png"/><Relationship Id="rId134" Type="http://schemas.openxmlformats.org/officeDocument/2006/relationships/customXml" Target="../ink/ink1209.xml"/><Relationship Id="rId320" Type="http://schemas.openxmlformats.org/officeDocument/2006/relationships/customXml" Target="../ink/ink1302.xml"/><Relationship Id="rId80" Type="http://schemas.openxmlformats.org/officeDocument/2006/relationships/customXml" Target="../ink/ink1182.xml"/><Relationship Id="rId155" Type="http://schemas.openxmlformats.org/officeDocument/2006/relationships/image" Target="../media/image1216.png"/><Relationship Id="rId176" Type="http://schemas.openxmlformats.org/officeDocument/2006/relationships/customXml" Target="../ink/ink1230.xml"/><Relationship Id="rId197" Type="http://schemas.openxmlformats.org/officeDocument/2006/relationships/image" Target="../media/image1237.png"/><Relationship Id="rId341" Type="http://schemas.openxmlformats.org/officeDocument/2006/relationships/image" Target="../media/image1309.png"/><Relationship Id="rId362" Type="http://schemas.openxmlformats.org/officeDocument/2006/relationships/customXml" Target="../ink/ink1323.xml"/><Relationship Id="rId383" Type="http://schemas.openxmlformats.org/officeDocument/2006/relationships/image" Target="../media/image400.png"/><Relationship Id="rId201" Type="http://schemas.openxmlformats.org/officeDocument/2006/relationships/image" Target="../media/image1239.png"/><Relationship Id="rId222" Type="http://schemas.openxmlformats.org/officeDocument/2006/relationships/customXml" Target="../ink/ink1253.xml"/><Relationship Id="rId243" Type="http://schemas.openxmlformats.org/officeDocument/2006/relationships/image" Target="../media/image1260.png"/><Relationship Id="rId264" Type="http://schemas.openxmlformats.org/officeDocument/2006/relationships/customXml" Target="../ink/ink1274.xml"/><Relationship Id="rId285" Type="http://schemas.openxmlformats.org/officeDocument/2006/relationships/image" Target="../media/image1281.png"/><Relationship Id="rId17" Type="http://schemas.openxmlformats.org/officeDocument/2006/relationships/image" Target="../media/image1147.png"/><Relationship Id="rId38" Type="http://schemas.openxmlformats.org/officeDocument/2006/relationships/customXml" Target="../ink/ink1161.xml"/><Relationship Id="rId59" Type="http://schemas.openxmlformats.org/officeDocument/2006/relationships/image" Target="../media/image1168.png"/><Relationship Id="rId103" Type="http://schemas.openxmlformats.org/officeDocument/2006/relationships/image" Target="../media/image1190.png"/><Relationship Id="rId124" Type="http://schemas.openxmlformats.org/officeDocument/2006/relationships/customXml" Target="../ink/ink1204.xml"/><Relationship Id="rId310" Type="http://schemas.openxmlformats.org/officeDocument/2006/relationships/customXml" Target="../ink/ink1297.xml"/><Relationship Id="rId70" Type="http://schemas.openxmlformats.org/officeDocument/2006/relationships/customXml" Target="../ink/ink1177.xml"/><Relationship Id="rId91" Type="http://schemas.openxmlformats.org/officeDocument/2006/relationships/image" Target="../media/image1184.png"/><Relationship Id="rId145" Type="http://schemas.openxmlformats.org/officeDocument/2006/relationships/image" Target="../media/image1211.png"/><Relationship Id="rId166" Type="http://schemas.openxmlformats.org/officeDocument/2006/relationships/customXml" Target="../ink/ink1225.xml"/><Relationship Id="rId187" Type="http://schemas.openxmlformats.org/officeDocument/2006/relationships/image" Target="../media/image1232.png"/><Relationship Id="rId331" Type="http://schemas.openxmlformats.org/officeDocument/2006/relationships/image" Target="../media/image1304.png"/><Relationship Id="rId352" Type="http://schemas.openxmlformats.org/officeDocument/2006/relationships/customXml" Target="../ink/ink1318.xml"/><Relationship Id="rId373" Type="http://schemas.openxmlformats.org/officeDocument/2006/relationships/image" Target="../media/image1325.png"/><Relationship Id="rId394" Type="http://schemas.openxmlformats.org/officeDocument/2006/relationships/customXml" Target="../ink/ink1339.xml"/><Relationship Id="rId408" Type="http://schemas.openxmlformats.org/officeDocument/2006/relationships/customXml" Target="../ink/ink134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48.xml"/><Relationship Id="rId233" Type="http://schemas.openxmlformats.org/officeDocument/2006/relationships/image" Target="../media/image1255.png"/><Relationship Id="rId254" Type="http://schemas.openxmlformats.org/officeDocument/2006/relationships/customXml" Target="../ink/ink1269.xml"/><Relationship Id="rId28" Type="http://schemas.openxmlformats.org/officeDocument/2006/relationships/customXml" Target="../ink/ink1156.xml"/><Relationship Id="rId49" Type="http://schemas.openxmlformats.org/officeDocument/2006/relationships/image" Target="../media/image1163.png"/><Relationship Id="rId114" Type="http://schemas.openxmlformats.org/officeDocument/2006/relationships/customXml" Target="../ink/ink1199.xml"/><Relationship Id="rId275" Type="http://schemas.openxmlformats.org/officeDocument/2006/relationships/image" Target="../media/image1276.png"/><Relationship Id="rId296" Type="http://schemas.openxmlformats.org/officeDocument/2006/relationships/customXml" Target="../ink/ink1290.xml"/><Relationship Id="rId300" Type="http://schemas.openxmlformats.org/officeDocument/2006/relationships/customXml" Target="../ink/ink1292.xml"/><Relationship Id="rId60" Type="http://schemas.openxmlformats.org/officeDocument/2006/relationships/customXml" Target="../ink/ink1172.xml"/><Relationship Id="rId81" Type="http://schemas.openxmlformats.org/officeDocument/2006/relationships/image" Target="../media/image1179.png"/><Relationship Id="rId135" Type="http://schemas.openxmlformats.org/officeDocument/2006/relationships/image" Target="../media/image1206.png"/><Relationship Id="rId156" Type="http://schemas.openxmlformats.org/officeDocument/2006/relationships/customXml" Target="../ink/ink1220.xml"/><Relationship Id="rId177" Type="http://schemas.openxmlformats.org/officeDocument/2006/relationships/image" Target="../media/image1227.png"/><Relationship Id="rId198" Type="http://schemas.openxmlformats.org/officeDocument/2006/relationships/customXml" Target="../ink/ink1241.xml"/><Relationship Id="rId321" Type="http://schemas.openxmlformats.org/officeDocument/2006/relationships/image" Target="../media/image1299.png"/><Relationship Id="rId342" Type="http://schemas.openxmlformats.org/officeDocument/2006/relationships/customXml" Target="../ink/ink1313.xml"/><Relationship Id="rId363" Type="http://schemas.openxmlformats.org/officeDocument/2006/relationships/image" Target="../media/image1320.png"/><Relationship Id="rId384" Type="http://schemas.openxmlformats.org/officeDocument/2006/relationships/customXml" Target="../ink/ink1334.xml"/><Relationship Id="rId202" Type="http://schemas.openxmlformats.org/officeDocument/2006/relationships/customXml" Target="../ink/ink1243.xml"/><Relationship Id="rId223" Type="http://schemas.openxmlformats.org/officeDocument/2006/relationships/image" Target="../media/image1250.png"/><Relationship Id="rId244" Type="http://schemas.openxmlformats.org/officeDocument/2006/relationships/customXml" Target="../ink/ink1264.xml"/><Relationship Id="rId18" Type="http://schemas.openxmlformats.org/officeDocument/2006/relationships/customXml" Target="../ink/ink1151.xml"/><Relationship Id="rId39" Type="http://schemas.openxmlformats.org/officeDocument/2006/relationships/image" Target="../media/image1158.png"/><Relationship Id="rId265" Type="http://schemas.openxmlformats.org/officeDocument/2006/relationships/image" Target="../media/image1271.png"/><Relationship Id="rId286" Type="http://schemas.openxmlformats.org/officeDocument/2006/relationships/customXml" Target="../ink/ink1285.xml"/><Relationship Id="rId50" Type="http://schemas.openxmlformats.org/officeDocument/2006/relationships/customXml" Target="../ink/ink1167.xml"/><Relationship Id="rId104" Type="http://schemas.openxmlformats.org/officeDocument/2006/relationships/customXml" Target="../ink/ink1194.xml"/><Relationship Id="rId125" Type="http://schemas.openxmlformats.org/officeDocument/2006/relationships/image" Target="../media/image1201.png"/><Relationship Id="rId146" Type="http://schemas.openxmlformats.org/officeDocument/2006/relationships/customXml" Target="../ink/ink1215.xml"/><Relationship Id="rId167" Type="http://schemas.openxmlformats.org/officeDocument/2006/relationships/image" Target="../media/image1222.png"/><Relationship Id="rId188" Type="http://schemas.openxmlformats.org/officeDocument/2006/relationships/customXml" Target="../ink/ink1236.xml"/><Relationship Id="rId311" Type="http://schemas.openxmlformats.org/officeDocument/2006/relationships/image" Target="../media/image1294.png"/><Relationship Id="rId332" Type="http://schemas.openxmlformats.org/officeDocument/2006/relationships/customXml" Target="../ink/ink1308.xml"/><Relationship Id="rId353" Type="http://schemas.openxmlformats.org/officeDocument/2006/relationships/image" Target="../media/image1315.png"/><Relationship Id="rId374" Type="http://schemas.openxmlformats.org/officeDocument/2006/relationships/customXml" Target="../ink/ink1329.xml"/><Relationship Id="rId395" Type="http://schemas.openxmlformats.org/officeDocument/2006/relationships/image" Target="../media/image1335.png"/><Relationship Id="rId409" Type="http://schemas.openxmlformats.org/officeDocument/2006/relationships/image" Target="../media/image1342.png"/><Relationship Id="rId71" Type="http://schemas.openxmlformats.org/officeDocument/2006/relationships/image" Target="../media/image1174.png"/><Relationship Id="rId92" Type="http://schemas.openxmlformats.org/officeDocument/2006/relationships/customXml" Target="../ink/ink1188.xml"/><Relationship Id="rId213" Type="http://schemas.openxmlformats.org/officeDocument/2006/relationships/image" Target="../media/image1245.png"/><Relationship Id="rId234" Type="http://schemas.openxmlformats.org/officeDocument/2006/relationships/customXml" Target="../ink/ink1259.xml"/><Relationship Id="rId2" Type="http://schemas.openxmlformats.org/officeDocument/2006/relationships/customXml" Target="../ink/ink1143.xml"/><Relationship Id="rId29" Type="http://schemas.openxmlformats.org/officeDocument/2006/relationships/image" Target="../media/image1153.png"/><Relationship Id="rId255" Type="http://schemas.openxmlformats.org/officeDocument/2006/relationships/image" Target="../media/image1266.png"/><Relationship Id="rId276" Type="http://schemas.openxmlformats.org/officeDocument/2006/relationships/customXml" Target="../ink/ink1280.xml"/><Relationship Id="rId297" Type="http://schemas.openxmlformats.org/officeDocument/2006/relationships/image" Target="../media/image1287.png"/><Relationship Id="rId40" Type="http://schemas.openxmlformats.org/officeDocument/2006/relationships/customXml" Target="../ink/ink1162.xml"/><Relationship Id="rId115" Type="http://schemas.openxmlformats.org/officeDocument/2006/relationships/image" Target="../media/image1196.png"/><Relationship Id="rId136" Type="http://schemas.openxmlformats.org/officeDocument/2006/relationships/customXml" Target="../ink/ink1210.xml"/><Relationship Id="rId157" Type="http://schemas.openxmlformats.org/officeDocument/2006/relationships/image" Target="../media/image1217.png"/><Relationship Id="rId178" Type="http://schemas.openxmlformats.org/officeDocument/2006/relationships/customXml" Target="../ink/ink1231.xml"/><Relationship Id="rId301" Type="http://schemas.openxmlformats.org/officeDocument/2006/relationships/image" Target="../media/image1289.png"/><Relationship Id="rId322" Type="http://schemas.openxmlformats.org/officeDocument/2006/relationships/customXml" Target="../ink/ink1303.xml"/><Relationship Id="rId343" Type="http://schemas.openxmlformats.org/officeDocument/2006/relationships/image" Target="../media/image1310.png"/><Relationship Id="rId364" Type="http://schemas.openxmlformats.org/officeDocument/2006/relationships/customXml" Target="../ink/ink1324.xml"/><Relationship Id="rId61" Type="http://schemas.openxmlformats.org/officeDocument/2006/relationships/image" Target="../media/image1169.png"/><Relationship Id="rId82" Type="http://schemas.openxmlformats.org/officeDocument/2006/relationships/customXml" Target="../ink/ink1183.xml"/><Relationship Id="rId199" Type="http://schemas.openxmlformats.org/officeDocument/2006/relationships/image" Target="../media/image1238.png"/><Relationship Id="rId203" Type="http://schemas.openxmlformats.org/officeDocument/2006/relationships/image" Target="../media/image1240.png"/><Relationship Id="rId385" Type="http://schemas.openxmlformats.org/officeDocument/2006/relationships/image" Target="../media/image1330.png"/><Relationship Id="rId19" Type="http://schemas.openxmlformats.org/officeDocument/2006/relationships/image" Target="../media/image1148.png"/><Relationship Id="rId224" Type="http://schemas.openxmlformats.org/officeDocument/2006/relationships/customXml" Target="../ink/ink1254.xml"/><Relationship Id="rId245" Type="http://schemas.openxmlformats.org/officeDocument/2006/relationships/image" Target="../media/image1261.png"/><Relationship Id="rId266" Type="http://schemas.openxmlformats.org/officeDocument/2006/relationships/customXml" Target="../ink/ink1275.xml"/><Relationship Id="rId287" Type="http://schemas.openxmlformats.org/officeDocument/2006/relationships/image" Target="../media/image1282.png"/><Relationship Id="rId30" Type="http://schemas.openxmlformats.org/officeDocument/2006/relationships/customXml" Target="../ink/ink1157.xml"/><Relationship Id="rId105" Type="http://schemas.openxmlformats.org/officeDocument/2006/relationships/image" Target="../media/image1191.png"/><Relationship Id="rId126" Type="http://schemas.openxmlformats.org/officeDocument/2006/relationships/customXml" Target="../ink/ink1205.xml"/><Relationship Id="rId147" Type="http://schemas.openxmlformats.org/officeDocument/2006/relationships/image" Target="../media/image1212.png"/><Relationship Id="rId168" Type="http://schemas.openxmlformats.org/officeDocument/2006/relationships/customXml" Target="../ink/ink1226.xml"/><Relationship Id="rId312" Type="http://schemas.openxmlformats.org/officeDocument/2006/relationships/customXml" Target="../ink/ink1298.xml"/><Relationship Id="rId333" Type="http://schemas.openxmlformats.org/officeDocument/2006/relationships/image" Target="../media/image1305.png"/><Relationship Id="rId354" Type="http://schemas.openxmlformats.org/officeDocument/2006/relationships/customXml" Target="../ink/ink1319.xml"/><Relationship Id="rId51" Type="http://schemas.openxmlformats.org/officeDocument/2006/relationships/image" Target="../media/image1164.png"/><Relationship Id="rId72" Type="http://schemas.openxmlformats.org/officeDocument/2006/relationships/customXml" Target="../ink/ink1178.xml"/><Relationship Id="rId93" Type="http://schemas.openxmlformats.org/officeDocument/2006/relationships/image" Target="../media/image1185.png"/><Relationship Id="rId189" Type="http://schemas.openxmlformats.org/officeDocument/2006/relationships/image" Target="../media/image1233.png"/><Relationship Id="rId375" Type="http://schemas.openxmlformats.org/officeDocument/2006/relationships/image" Target="../media/image1326.png"/><Relationship Id="rId396" Type="http://schemas.openxmlformats.org/officeDocument/2006/relationships/customXml" Target="../ink/ink1340.xml"/><Relationship Id="rId3" Type="http://schemas.openxmlformats.org/officeDocument/2006/relationships/image" Target="../media/image1140.png"/><Relationship Id="rId214" Type="http://schemas.openxmlformats.org/officeDocument/2006/relationships/customXml" Target="../ink/ink1249.xml"/><Relationship Id="rId235" Type="http://schemas.openxmlformats.org/officeDocument/2006/relationships/image" Target="../media/image1256.png"/><Relationship Id="rId256" Type="http://schemas.openxmlformats.org/officeDocument/2006/relationships/customXml" Target="../ink/ink1270.xml"/><Relationship Id="rId277" Type="http://schemas.openxmlformats.org/officeDocument/2006/relationships/image" Target="../media/image1277.png"/><Relationship Id="rId298" Type="http://schemas.openxmlformats.org/officeDocument/2006/relationships/customXml" Target="../ink/ink1291.xml"/><Relationship Id="rId400" Type="http://schemas.openxmlformats.org/officeDocument/2006/relationships/customXml" Target="../ink/ink1342.xml"/><Relationship Id="rId116" Type="http://schemas.openxmlformats.org/officeDocument/2006/relationships/customXml" Target="../ink/ink1200.xml"/><Relationship Id="rId137" Type="http://schemas.openxmlformats.org/officeDocument/2006/relationships/image" Target="../media/image1207.png"/><Relationship Id="rId158" Type="http://schemas.openxmlformats.org/officeDocument/2006/relationships/customXml" Target="../ink/ink1221.xml"/><Relationship Id="rId302" Type="http://schemas.openxmlformats.org/officeDocument/2006/relationships/customXml" Target="../ink/ink1293.xml"/><Relationship Id="rId323" Type="http://schemas.openxmlformats.org/officeDocument/2006/relationships/image" Target="../media/image1300.png"/><Relationship Id="rId344" Type="http://schemas.openxmlformats.org/officeDocument/2006/relationships/customXml" Target="../ink/ink1314.xml"/><Relationship Id="rId20" Type="http://schemas.openxmlformats.org/officeDocument/2006/relationships/customXml" Target="../ink/ink1152.xml"/><Relationship Id="rId41" Type="http://schemas.openxmlformats.org/officeDocument/2006/relationships/image" Target="../media/image1159.png"/><Relationship Id="rId62" Type="http://schemas.openxmlformats.org/officeDocument/2006/relationships/customXml" Target="../ink/ink1173.xml"/><Relationship Id="rId83" Type="http://schemas.openxmlformats.org/officeDocument/2006/relationships/image" Target="../media/image1180.png"/><Relationship Id="rId179" Type="http://schemas.openxmlformats.org/officeDocument/2006/relationships/image" Target="../media/image1228.png"/><Relationship Id="rId365" Type="http://schemas.openxmlformats.org/officeDocument/2006/relationships/image" Target="../media/image1321.png"/><Relationship Id="rId386" Type="http://schemas.openxmlformats.org/officeDocument/2006/relationships/customXml" Target="../ink/ink1335.xml"/><Relationship Id="rId190" Type="http://schemas.openxmlformats.org/officeDocument/2006/relationships/customXml" Target="../ink/ink1237.xml"/><Relationship Id="rId204" Type="http://schemas.openxmlformats.org/officeDocument/2006/relationships/customXml" Target="../ink/ink1244.xml"/><Relationship Id="rId225" Type="http://schemas.openxmlformats.org/officeDocument/2006/relationships/image" Target="../media/image1251.png"/><Relationship Id="rId246" Type="http://schemas.openxmlformats.org/officeDocument/2006/relationships/customXml" Target="../ink/ink1265.xml"/><Relationship Id="rId267" Type="http://schemas.openxmlformats.org/officeDocument/2006/relationships/image" Target="../media/image1272.png"/><Relationship Id="rId288" Type="http://schemas.openxmlformats.org/officeDocument/2006/relationships/customXml" Target="../ink/ink1286.xml"/><Relationship Id="rId106" Type="http://schemas.openxmlformats.org/officeDocument/2006/relationships/customXml" Target="../ink/ink1195.xml"/><Relationship Id="rId127" Type="http://schemas.openxmlformats.org/officeDocument/2006/relationships/image" Target="../media/image1202.png"/><Relationship Id="rId313" Type="http://schemas.openxmlformats.org/officeDocument/2006/relationships/image" Target="../media/image1295.png"/><Relationship Id="rId10" Type="http://schemas.openxmlformats.org/officeDocument/2006/relationships/customXml" Target="../ink/ink1147.xml"/><Relationship Id="rId31" Type="http://schemas.openxmlformats.org/officeDocument/2006/relationships/image" Target="../media/image1154.png"/><Relationship Id="rId52" Type="http://schemas.openxmlformats.org/officeDocument/2006/relationships/customXml" Target="../ink/ink1168.xml"/><Relationship Id="rId73" Type="http://schemas.openxmlformats.org/officeDocument/2006/relationships/image" Target="../media/image1175.png"/><Relationship Id="rId94" Type="http://schemas.openxmlformats.org/officeDocument/2006/relationships/customXml" Target="../ink/ink1189.xml"/><Relationship Id="rId148" Type="http://schemas.openxmlformats.org/officeDocument/2006/relationships/customXml" Target="../ink/ink1216.xml"/><Relationship Id="rId169" Type="http://schemas.openxmlformats.org/officeDocument/2006/relationships/image" Target="../media/image1223.png"/><Relationship Id="rId334" Type="http://schemas.openxmlformats.org/officeDocument/2006/relationships/customXml" Target="../ink/ink1309.xml"/><Relationship Id="rId355" Type="http://schemas.openxmlformats.org/officeDocument/2006/relationships/image" Target="../media/image1316.png"/><Relationship Id="rId376" Type="http://schemas.openxmlformats.org/officeDocument/2006/relationships/customXml" Target="../ink/ink1330.xml"/><Relationship Id="rId397" Type="http://schemas.openxmlformats.org/officeDocument/2006/relationships/image" Target="../media/image1336.png"/><Relationship Id="rId4" Type="http://schemas.openxmlformats.org/officeDocument/2006/relationships/customXml" Target="../ink/ink1144.xml"/><Relationship Id="rId180" Type="http://schemas.openxmlformats.org/officeDocument/2006/relationships/customXml" Target="../ink/ink1232.xml"/><Relationship Id="rId215" Type="http://schemas.openxmlformats.org/officeDocument/2006/relationships/image" Target="../media/image1246.png"/><Relationship Id="rId236" Type="http://schemas.openxmlformats.org/officeDocument/2006/relationships/customXml" Target="../ink/ink1260.xml"/><Relationship Id="rId257" Type="http://schemas.openxmlformats.org/officeDocument/2006/relationships/image" Target="../media/image1267.png"/><Relationship Id="rId278" Type="http://schemas.openxmlformats.org/officeDocument/2006/relationships/customXml" Target="../ink/ink1281.xml"/><Relationship Id="rId401" Type="http://schemas.openxmlformats.org/officeDocument/2006/relationships/image" Target="../media/image1338.png"/><Relationship Id="rId303" Type="http://schemas.openxmlformats.org/officeDocument/2006/relationships/image" Target="../media/image1290.png"/><Relationship Id="rId42" Type="http://schemas.openxmlformats.org/officeDocument/2006/relationships/customXml" Target="../ink/ink1163.xml"/><Relationship Id="rId84" Type="http://schemas.openxmlformats.org/officeDocument/2006/relationships/customXml" Target="../ink/ink1184.xml"/><Relationship Id="rId138" Type="http://schemas.openxmlformats.org/officeDocument/2006/relationships/customXml" Target="../ink/ink1211.xml"/><Relationship Id="rId345" Type="http://schemas.openxmlformats.org/officeDocument/2006/relationships/image" Target="../media/image1311.png"/><Relationship Id="rId387" Type="http://schemas.openxmlformats.org/officeDocument/2006/relationships/image" Target="../media/image1331.png"/><Relationship Id="rId191" Type="http://schemas.openxmlformats.org/officeDocument/2006/relationships/image" Target="../media/image1234.png"/><Relationship Id="rId205" Type="http://schemas.openxmlformats.org/officeDocument/2006/relationships/image" Target="../media/image1241.png"/><Relationship Id="rId247" Type="http://schemas.openxmlformats.org/officeDocument/2006/relationships/image" Target="../media/image1262.png"/><Relationship Id="rId107" Type="http://schemas.openxmlformats.org/officeDocument/2006/relationships/image" Target="../media/image1192.png"/><Relationship Id="rId289" Type="http://schemas.openxmlformats.org/officeDocument/2006/relationships/image" Target="../media/image1283.png"/><Relationship Id="rId11" Type="http://schemas.openxmlformats.org/officeDocument/2006/relationships/image" Target="../media/image1144.png"/><Relationship Id="rId53" Type="http://schemas.openxmlformats.org/officeDocument/2006/relationships/image" Target="../media/image1165.png"/><Relationship Id="rId149" Type="http://schemas.openxmlformats.org/officeDocument/2006/relationships/image" Target="../media/image1213.png"/><Relationship Id="rId314" Type="http://schemas.openxmlformats.org/officeDocument/2006/relationships/customXml" Target="../ink/ink1299.xml"/><Relationship Id="rId356" Type="http://schemas.openxmlformats.org/officeDocument/2006/relationships/customXml" Target="../ink/ink1320.xml"/><Relationship Id="rId398" Type="http://schemas.openxmlformats.org/officeDocument/2006/relationships/customXml" Target="../ink/ink134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0.png"/><Relationship Id="rId299" Type="http://schemas.openxmlformats.org/officeDocument/2006/relationships/image" Target="../media/image1489.png"/><Relationship Id="rId21" Type="http://schemas.openxmlformats.org/officeDocument/2006/relationships/image" Target="../media/image1352.png"/><Relationship Id="rId63" Type="http://schemas.openxmlformats.org/officeDocument/2006/relationships/image" Target="../media/image1373.png"/><Relationship Id="rId159" Type="http://schemas.openxmlformats.org/officeDocument/2006/relationships/image" Target="../media/image1421.png"/><Relationship Id="rId324" Type="http://schemas.openxmlformats.org/officeDocument/2006/relationships/customXml" Target="../ink/ink1508.xml"/><Relationship Id="rId366" Type="http://schemas.openxmlformats.org/officeDocument/2006/relationships/customXml" Target="../ink/ink1529.xml"/><Relationship Id="rId531" Type="http://schemas.openxmlformats.org/officeDocument/2006/relationships/customXml" Target="../ink/ink1612.xml"/><Relationship Id="rId573" Type="http://schemas.openxmlformats.org/officeDocument/2006/relationships/customXml" Target="../ink/ink1633.xml"/><Relationship Id="rId170" Type="http://schemas.openxmlformats.org/officeDocument/2006/relationships/customXml" Target="../ink/ink1431.xml"/><Relationship Id="rId226" Type="http://schemas.openxmlformats.org/officeDocument/2006/relationships/customXml" Target="../ink/ink1459.xml"/><Relationship Id="rId433" Type="http://schemas.openxmlformats.org/officeDocument/2006/relationships/image" Target="../media/image1556.png"/><Relationship Id="rId268" Type="http://schemas.openxmlformats.org/officeDocument/2006/relationships/customXml" Target="../ink/ink1480.xml"/><Relationship Id="rId475" Type="http://schemas.openxmlformats.org/officeDocument/2006/relationships/customXml" Target="../ink/ink1584.xml"/><Relationship Id="rId32" Type="http://schemas.openxmlformats.org/officeDocument/2006/relationships/customXml" Target="../ink/ink1362.xml"/><Relationship Id="rId74" Type="http://schemas.openxmlformats.org/officeDocument/2006/relationships/customXml" Target="../ink/ink1383.xml"/><Relationship Id="rId128" Type="http://schemas.openxmlformats.org/officeDocument/2006/relationships/customXml" Target="../ink/ink1410.xml"/><Relationship Id="rId335" Type="http://schemas.openxmlformats.org/officeDocument/2006/relationships/image" Target="../media/image1507.png"/><Relationship Id="rId377" Type="http://schemas.openxmlformats.org/officeDocument/2006/relationships/image" Target="../media/image1528.png"/><Relationship Id="rId500" Type="http://schemas.openxmlformats.org/officeDocument/2006/relationships/image" Target="../media/image1588.png"/><Relationship Id="rId542" Type="http://schemas.openxmlformats.org/officeDocument/2006/relationships/image" Target="../media/image1609.png"/><Relationship Id="rId584" Type="http://schemas.openxmlformats.org/officeDocument/2006/relationships/image" Target="../media/image1630.png"/><Relationship Id="rId5" Type="http://schemas.openxmlformats.org/officeDocument/2006/relationships/image" Target="../media/image1344.png"/><Relationship Id="rId181" Type="http://schemas.openxmlformats.org/officeDocument/2006/relationships/image" Target="../media/image1432.png"/><Relationship Id="rId237" Type="http://schemas.openxmlformats.org/officeDocument/2006/relationships/image" Target="../media/image1458.png"/><Relationship Id="rId402" Type="http://schemas.openxmlformats.org/officeDocument/2006/relationships/customXml" Target="../ink/ink1547.xml"/><Relationship Id="rId279" Type="http://schemas.openxmlformats.org/officeDocument/2006/relationships/image" Target="../media/image1479.png"/><Relationship Id="rId444" Type="http://schemas.openxmlformats.org/officeDocument/2006/relationships/image" Target="../media/image1560.png"/><Relationship Id="rId486" Type="http://schemas.openxmlformats.org/officeDocument/2006/relationships/image" Target="../media/image1581.png"/><Relationship Id="rId43" Type="http://schemas.openxmlformats.org/officeDocument/2006/relationships/image" Target="../media/image1363.png"/><Relationship Id="rId139" Type="http://schemas.openxmlformats.org/officeDocument/2006/relationships/image" Target="../media/image1411.png"/><Relationship Id="rId290" Type="http://schemas.openxmlformats.org/officeDocument/2006/relationships/customXml" Target="../ink/ink1491.xml"/><Relationship Id="rId304" Type="http://schemas.openxmlformats.org/officeDocument/2006/relationships/customXml" Target="../ink/ink1498.xml"/><Relationship Id="rId346" Type="http://schemas.openxmlformats.org/officeDocument/2006/relationships/customXml" Target="../ink/ink1519.xml"/><Relationship Id="rId388" Type="http://schemas.openxmlformats.org/officeDocument/2006/relationships/customXml" Target="../ink/ink1540.xml"/><Relationship Id="rId511" Type="http://schemas.openxmlformats.org/officeDocument/2006/relationships/customXml" Target="../ink/ink1602.xml"/><Relationship Id="rId553" Type="http://schemas.openxmlformats.org/officeDocument/2006/relationships/customXml" Target="../ink/ink1623.xml"/><Relationship Id="rId609" Type="http://schemas.openxmlformats.org/officeDocument/2006/relationships/customXml" Target="../ink/ink1651.xml"/><Relationship Id="rId85" Type="http://schemas.openxmlformats.org/officeDocument/2006/relationships/image" Target="../media/image1384.png"/><Relationship Id="rId150" Type="http://schemas.openxmlformats.org/officeDocument/2006/relationships/customXml" Target="../ink/ink1421.xml"/><Relationship Id="rId192" Type="http://schemas.openxmlformats.org/officeDocument/2006/relationships/customXml" Target="../ink/ink1442.xml"/><Relationship Id="rId206" Type="http://schemas.openxmlformats.org/officeDocument/2006/relationships/customXml" Target="../ink/ink1449.xml"/><Relationship Id="rId413" Type="http://schemas.openxmlformats.org/officeDocument/2006/relationships/image" Target="../media/image1546.png"/><Relationship Id="rId595" Type="http://schemas.openxmlformats.org/officeDocument/2006/relationships/customXml" Target="../ink/ink1644.xml"/><Relationship Id="rId248" Type="http://schemas.openxmlformats.org/officeDocument/2006/relationships/customXml" Target="../ink/ink1470.xml"/><Relationship Id="rId455" Type="http://schemas.openxmlformats.org/officeDocument/2006/relationships/customXml" Target="../ink/ink1574.xml"/><Relationship Id="rId497" Type="http://schemas.openxmlformats.org/officeDocument/2006/relationships/customXml" Target="../ink/ink1595.xml"/><Relationship Id="rId620" Type="http://schemas.openxmlformats.org/officeDocument/2006/relationships/image" Target="../media/image1648.png"/><Relationship Id="rId12" Type="http://schemas.openxmlformats.org/officeDocument/2006/relationships/customXml" Target="../ink/ink1352.xml"/><Relationship Id="rId108" Type="http://schemas.openxmlformats.org/officeDocument/2006/relationships/customXml" Target="../ink/ink1400.xml"/><Relationship Id="rId315" Type="http://schemas.openxmlformats.org/officeDocument/2006/relationships/image" Target="../media/image1497.png"/><Relationship Id="rId357" Type="http://schemas.openxmlformats.org/officeDocument/2006/relationships/image" Target="../media/image1518.png"/><Relationship Id="rId522" Type="http://schemas.openxmlformats.org/officeDocument/2006/relationships/image" Target="../media/image1599.png"/><Relationship Id="rId54" Type="http://schemas.openxmlformats.org/officeDocument/2006/relationships/customXml" Target="../ink/ink1373.xml"/><Relationship Id="rId96" Type="http://schemas.openxmlformats.org/officeDocument/2006/relationships/customXml" Target="../ink/ink1394.xml"/><Relationship Id="rId161" Type="http://schemas.openxmlformats.org/officeDocument/2006/relationships/image" Target="../media/image1422.png"/><Relationship Id="rId217" Type="http://schemas.openxmlformats.org/officeDocument/2006/relationships/image" Target="../media/image232.png"/><Relationship Id="rId399" Type="http://schemas.openxmlformats.org/officeDocument/2006/relationships/image" Target="../media/image1539.png"/><Relationship Id="rId564" Type="http://schemas.openxmlformats.org/officeDocument/2006/relationships/image" Target="../media/image1620.png"/><Relationship Id="rId259" Type="http://schemas.openxmlformats.org/officeDocument/2006/relationships/image" Target="../media/image1469.png"/><Relationship Id="rId424" Type="http://schemas.openxmlformats.org/officeDocument/2006/relationships/customXml" Target="../ink/ink1558.xml"/><Relationship Id="rId466" Type="http://schemas.openxmlformats.org/officeDocument/2006/relationships/image" Target="../media/image1571.png"/><Relationship Id="rId23" Type="http://schemas.openxmlformats.org/officeDocument/2006/relationships/image" Target="../media/image1353.png"/><Relationship Id="rId119" Type="http://schemas.openxmlformats.org/officeDocument/2006/relationships/image" Target="../media/image1401.png"/><Relationship Id="rId270" Type="http://schemas.openxmlformats.org/officeDocument/2006/relationships/customXml" Target="../ink/ink1481.xml"/><Relationship Id="rId326" Type="http://schemas.openxmlformats.org/officeDocument/2006/relationships/customXml" Target="../ink/ink1509.xml"/><Relationship Id="rId533" Type="http://schemas.openxmlformats.org/officeDocument/2006/relationships/customXml" Target="../ink/ink1613.xml"/><Relationship Id="rId65" Type="http://schemas.openxmlformats.org/officeDocument/2006/relationships/image" Target="../media/image1374.png"/><Relationship Id="rId130" Type="http://schemas.openxmlformats.org/officeDocument/2006/relationships/customXml" Target="../ink/ink1411.xml"/><Relationship Id="rId368" Type="http://schemas.openxmlformats.org/officeDocument/2006/relationships/customXml" Target="../ink/ink1530.xml"/><Relationship Id="rId575" Type="http://schemas.openxmlformats.org/officeDocument/2006/relationships/customXml" Target="../ink/ink1634.xml"/><Relationship Id="rId172" Type="http://schemas.openxmlformats.org/officeDocument/2006/relationships/customXml" Target="../ink/ink1432.xml"/><Relationship Id="rId228" Type="http://schemas.openxmlformats.org/officeDocument/2006/relationships/customXml" Target="../ink/ink1460.xml"/><Relationship Id="rId435" Type="http://schemas.openxmlformats.org/officeDocument/2006/relationships/image" Target="../media/image83.png"/><Relationship Id="rId477" Type="http://schemas.openxmlformats.org/officeDocument/2006/relationships/customXml" Target="../ink/ink1585.xml"/><Relationship Id="rId600" Type="http://schemas.openxmlformats.org/officeDocument/2006/relationships/image" Target="../media/image1638.png"/><Relationship Id="rId281" Type="http://schemas.openxmlformats.org/officeDocument/2006/relationships/image" Target="../media/image1480.png"/><Relationship Id="rId337" Type="http://schemas.openxmlformats.org/officeDocument/2006/relationships/image" Target="../media/image1508.png"/><Relationship Id="rId502" Type="http://schemas.openxmlformats.org/officeDocument/2006/relationships/image" Target="../media/image1589.png"/><Relationship Id="rId34" Type="http://schemas.openxmlformats.org/officeDocument/2006/relationships/customXml" Target="../ink/ink1363.xml"/><Relationship Id="rId76" Type="http://schemas.openxmlformats.org/officeDocument/2006/relationships/customXml" Target="../ink/ink1384.xml"/><Relationship Id="rId141" Type="http://schemas.openxmlformats.org/officeDocument/2006/relationships/image" Target="../media/image1412.png"/><Relationship Id="rId379" Type="http://schemas.openxmlformats.org/officeDocument/2006/relationships/image" Target="../media/image1529.png"/><Relationship Id="rId544" Type="http://schemas.openxmlformats.org/officeDocument/2006/relationships/image" Target="../media/image1610.png"/><Relationship Id="rId586" Type="http://schemas.openxmlformats.org/officeDocument/2006/relationships/image" Target="../media/image1631.png"/><Relationship Id="rId7" Type="http://schemas.openxmlformats.org/officeDocument/2006/relationships/image" Target="../media/image1345.png"/><Relationship Id="rId183" Type="http://schemas.openxmlformats.org/officeDocument/2006/relationships/image" Target="../media/image1433.png"/><Relationship Id="rId239" Type="http://schemas.openxmlformats.org/officeDocument/2006/relationships/image" Target="../media/image1459.png"/><Relationship Id="rId390" Type="http://schemas.openxmlformats.org/officeDocument/2006/relationships/customXml" Target="../ink/ink1541.xml"/><Relationship Id="rId404" Type="http://schemas.openxmlformats.org/officeDocument/2006/relationships/customXml" Target="../ink/ink1548.xml"/><Relationship Id="rId446" Type="http://schemas.openxmlformats.org/officeDocument/2006/relationships/image" Target="../media/image1561.png"/><Relationship Id="rId611" Type="http://schemas.openxmlformats.org/officeDocument/2006/relationships/customXml" Target="../ink/ink1652.xml"/><Relationship Id="rId250" Type="http://schemas.openxmlformats.org/officeDocument/2006/relationships/customXml" Target="../ink/ink1471.xml"/><Relationship Id="rId292" Type="http://schemas.openxmlformats.org/officeDocument/2006/relationships/customXml" Target="../ink/ink1492.xml"/><Relationship Id="rId306" Type="http://schemas.openxmlformats.org/officeDocument/2006/relationships/customXml" Target="../ink/ink1499.xml"/><Relationship Id="rId488" Type="http://schemas.openxmlformats.org/officeDocument/2006/relationships/image" Target="../media/image1582.png"/><Relationship Id="rId45" Type="http://schemas.openxmlformats.org/officeDocument/2006/relationships/image" Target="../media/image1364.png"/><Relationship Id="rId87" Type="http://schemas.openxmlformats.org/officeDocument/2006/relationships/image" Target="../media/image1385.png"/><Relationship Id="rId110" Type="http://schemas.openxmlformats.org/officeDocument/2006/relationships/customXml" Target="../ink/ink1401.xml"/><Relationship Id="rId348" Type="http://schemas.openxmlformats.org/officeDocument/2006/relationships/customXml" Target="../ink/ink1520.xml"/><Relationship Id="rId513" Type="http://schemas.openxmlformats.org/officeDocument/2006/relationships/customXml" Target="../ink/ink1603.xml"/><Relationship Id="rId555" Type="http://schemas.openxmlformats.org/officeDocument/2006/relationships/customXml" Target="../ink/ink1624.xml"/><Relationship Id="rId597" Type="http://schemas.openxmlformats.org/officeDocument/2006/relationships/customXml" Target="../ink/ink1645.xml"/><Relationship Id="rId152" Type="http://schemas.openxmlformats.org/officeDocument/2006/relationships/customXml" Target="../ink/ink1422.xml"/><Relationship Id="rId194" Type="http://schemas.openxmlformats.org/officeDocument/2006/relationships/customXml" Target="../ink/ink1443.xml"/><Relationship Id="rId208" Type="http://schemas.openxmlformats.org/officeDocument/2006/relationships/customXml" Target="../ink/ink1450.xml"/><Relationship Id="rId415" Type="http://schemas.openxmlformats.org/officeDocument/2006/relationships/image" Target="../media/image1547.png"/><Relationship Id="rId457" Type="http://schemas.openxmlformats.org/officeDocument/2006/relationships/customXml" Target="../ink/ink1575.xml"/><Relationship Id="rId622" Type="http://schemas.openxmlformats.org/officeDocument/2006/relationships/image" Target="../media/image1649.png"/><Relationship Id="rId261" Type="http://schemas.openxmlformats.org/officeDocument/2006/relationships/image" Target="../media/image1470.png"/><Relationship Id="rId499" Type="http://schemas.openxmlformats.org/officeDocument/2006/relationships/customXml" Target="../ink/ink1596.xml"/><Relationship Id="rId14" Type="http://schemas.openxmlformats.org/officeDocument/2006/relationships/customXml" Target="../ink/ink1353.xml"/><Relationship Id="rId56" Type="http://schemas.openxmlformats.org/officeDocument/2006/relationships/customXml" Target="../ink/ink1374.xml"/><Relationship Id="rId317" Type="http://schemas.openxmlformats.org/officeDocument/2006/relationships/image" Target="../media/image1498.png"/><Relationship Id="rId359" Type="http://schemas.openxmlformats.org/officeDocument/2006/relationships/image" Target="../media/image1519.png"/><Relationship Id="rId524" Type="http://schemas.openxmlformats.org/officeDocument/2006/relationships/image" Target="../media/image1600.png"/><Relationship Id="rId566" Type="http://schemas.openxmlformats.org/officeDocument/2006/relationships/image" Target="../media/image1621.png"/><Relationship Id="rId98" Type="http://schemas.openxmlformats.org/officeDocument/2006/relationships/customXml" Target="../ink/ink1395.xml"/><Relationship Id="rId121" Type="http://schemas.openxmlformats.org/officeDocument/2006/relationships/image" Target="../media/image1402.png"/><Relationship Id="rId163" Type="http://schemas.openxmlformats.org/officeDocument/2006/relationships/image" Target="../media/image1423.png"/><Relationship Id="rId219" Type="http://schemas.openxmlformats.org/officeDocument/2006/relationships/image" Target="../media/image1450.png"/><Relationship Id="rId370" Type="http://schemas.openxmlformats.org/officeDocument/2006/relationships/customXml" Target="../ink/ink1531.xml"/><Relationship Id="rId426" Type="http://schemas.openxmlformats.org/officeDocument/2006/relationships/customXml" Target="../ink/ink1559.xml"/><Relationship Id="rId230" Type="http://schemas.openxmlformats.org/officeDocument/2006/relationships/customXml" Target="../ink/ink1461.xml"/><Relationship Id="rId468" Type="http://schemas.openxmlformats.org/officeDocument/2006/relationships/image" Target="../media/image1572.png"/><Relationship Id="rId25" Type="http://schemas.openxmlformats.org/officeDocument/2006/relationships/image" Target="../media/image1354.png"/><Relationship Id="rId67" Type="http://schemas.openxmlformats.org/officeDocument/2006/relationships/image" Target="../media/image1375.png"/><Relationship Id="rId272" Type="http://schemas.openxmlformats.org/officeDocument/2006/relationships/customXml" Target="../ink/ink1482.xml"/><Relationship Id="rId328" Type="http://schemas.openxmlformats.org/officeDocument/2006/relationships/customXml" Target="../ink/ink1510.xml"/><Relationship Id="rId535" Type="http://schemas.openxmlformats.org/officeDocument/2006/relationships/customXml" Target="../ink/ink1614.xml"/><Relationship Id="rId577" Type="http://schemas.openxmlformats.org/officeDocument/2006/relationships/customXml" Target="../ink/ink1635.xml"/><Relationship Id="rId132" Type="http://schemas.openxmlformats.org/officeDocument/2006/relationships/customXml" Target="../ink/ink1412.xml"/><Relationship Id="rId174" Type="http://schemas.openxmlformats.org/officeDocument/2006/relationships/customXml" Target="../ink/ink1433.xml"/><Relationship Id="rId381" Type="http://schemas.openxmlformats.org/officeDocument/2006/relationships/image" Target="../media/image1530.png"/><Relationship Id="rId602" Type="http://schemas.openxmlformats.org/officeDocument/2006/relationships/image" Target="../media/image1639.png"/><Relationship Id="rId241" Type="http://schemas.openxmlformats.org/officeDocument/2006/relationships/image" Target="../media/image1460.png"/><Relationship Id="rId437" Type="http://schemas.openxmlformats.org/officeDocument/2006/relationships/image" Target="../media/image1557.png"/><Relationship Id="rId479" Type="http://schemas.openxmlformats.org/officeDocument/2006/relationships/customXml" Target="../ink/ink1586.xml"/><Relationship Id="rId36" Type="http://schemas.openxmlformats.org/officeDocument/2006/relationships/customXml" Target="../ink/ink1364.xml"/><Relationship Id="rId283" Type="http://schemas.openxmlformats.org/officeDocument/2006/relationships/image" Target="../media/image1481.png"/><Relationship Id="rId339" Type="http://schemas.openxmlformats.org/officeDocument/2006/relationships/image" Target="../media/image1509.png"/><Relationship Id="rId490" Type="http://schemas.openxmlformats.org/officeDocument/2006/relationships/image" Target="../media/image1583.png"/><Relationship Id="rId504" Type="http://schemas.openxmlformats.org/officeDocument/2006/relationships/image" Target="../media/image1590.png"/><Relationship Id="rId546" Type="http://schemas.openxmlformats.org/officeDocument/2006/relationships/image" Target="../media/image1611.png"/><Relationship Id="rId78" Type="http://schemas.openxmlformats.org/officeDocument/2006/relationships/customXml" Target="../ink/ink1385.xml"/><Relationship Id="rId101" Type="http://schemas.openxmlformats.org/officeDocument/2006/relationships/image" Target="../media/image1392.png"/><Relationship Id="rId143" Type="http://schemas.openxmlformats.org/officeDocument/2006/relationships/image" Target="../media/image1413.png"/><Relationship Id="rId185" Type="http://schemas.openxmlformats.org/officeDocument/2006/relationships/image" Target="../media/image1434.png"/><Relationship Id="rId350" Type="http://schemas.openxmlformats.org/officeDocument/2006/relationships/customXml" Target="../ink/ink1521.xml"/><Relationship Id="rId406" Type="http://schemas.openxmlformats.org/officeDocument/2006/relationships/customXml" Target="../ink/ink1549.xml"/><Relationship Id="rId588" Type="http://schemas.openxmlformats.org/officeDocument/2006/relationships/image" Target="../media/image1632.png"/><Relationship Id="rId9" Type="http://schemas.openxmlformats.org/officeDocument/2006/relationships/image" Target="../media/image1346.png"/><Relationship Id="rId210" Type="http://schemas.openxmlformats.org/officeDocument/2006/relationships/customXml" Target="../ink/ink1451.xml"/><Relationship Id="rId392" Type="http://schemas.openxmlformats.org/officeDocument/2006/relationships/customXml" Target="../ink/ink1542.xml"/><Relationship Id="rId448" Type="http://schemas.openxmlformats.org/officeDocument/2006/relationships/image" Target="../media/image1562.png"/><Relationship Id="rId613" Type="http://schemas.openxmlformats.org/officeDocument/2006/relationships/customXml" Target="../ink/ink1653.xml"/><Relationship Id="rId252" Type="http://schemas.openxmlformats.org/officeDocument/2006/relationships/customXml" Target="../ink/ink1472.xml"/><Relationship Id="rId294" Type="http://schemas.openxmlformats.org/officeDocument/2006/relationships/customXml" Target="../ink/ink1493.xml"/><Relationship Id="rId308" Type="http://schemas.openxmlformats.org/officeDocument/2006/relationships/customXml" Target="../ink/ink1500.xml"/><Relationship Id="rId515" Type="http://schemas.openxmlformats.org/officeDocument/2006/relationships/customXml" Target="../ink/ink1604.xml"/><Relationship Id="rId47" Type="http://schemas.openxmlformats.org/officeDocument/2006/relationships/image" Target="../media/image1365.png"/><Relationship Id="rId89" Type="http://schemas.openxmlformats.org/officeDocument/2006/relationships/image" Target="../media/image1386.png"/><Relationship Id="rId112" Type="http://schemas.openxmlformats.org/officeDocument/2006/relationships/customXml" Target="../ink/ink1402.xml"/><Relationship Id="rId154" Type="http://schemas.openxmlformats.org/officeDocument/2006/relationships/customXml" Target="../ink/ink1423.xml"/><Relationship Id="rId361" Type="http://schemas.openxmlformats.org/officeDocument/2006/relationships/image" Target="../media/image1520.png"/><Relationship Id="rId557" Type="http://schemas.openxmlformats.org/officeDocument/2006/relationships/customXml" Target="../ink/ink1625.xml"/><Relationship Id="rId599" Type="http://schemas.openxmlformats.org/officeDocument/2006/relationships/customXml" Target="../ink/ink1646.xml"/><Relationship Id="rId196" Type="http://schemas.openxmlformats.org/officeDocument/2006/relationships/customXml" Target="../ink/ink1444.xml"/><Relationship Id="rId417" Type="http://schemas.openxmlformats.org/officeDocument/2006/relationships/image" Target="../media/image1548.png"/><Relationship Id="rId459" Type="http://schemas.openxmlformats.org/officeDocument/2006/relationships/customXml" Target="../ink/ink1576.xml"/><Relationship Id="rId624" Type="http://schemas.openxmlformats.org/officeDocument/2006/relationships/image" Target="../media/image1650.png"/><Relationship Id="rId16" Type="http://schemas.openxmlformats.org/officeDocument/2006/relationships/customXml" Target="../ink/ink1354.xml"/><Relationship Id="rId221" Type="http://schemas.openxmlformats.org/officeDocument/2006/relationships/image" Target="../media/image1451.png"/><Relationship Id="rId263" Type="http://schemas.openxmlformats.org/officeDocument/2006/relationships/image" Target="../media/image1471.png"/><Relationship Id="rId319" Type="http://schemas.openxmlformats.org/officeDocument/2006/relationships/image" Target="../media/image1499.png"/><Relationship Id="rId470" Type="http://schemas.openxmlformats.org/officeDocument/2006/relationships/image" Target="../media/image1573.png"/><Relationship Id="rId526" Type="http://schemas.openxmlformats.org/officeDocument/2006/relationships/image" Target="../media/image1601.png"/><Relationship Id="rId58" Type="http://schemas.openxmlformats.org/officeDocument/2006/relationships/customXml" Target="../ink/ink1375.xml"/><Relationship Id="rId123" Type="http://schemas.openxmlformats.org/officeDocument/2006/relationships/image" Target="../media/image1403.png"/><Relationship Id="rId330" Type="http://schemas.openxmlformats.org/officeDocument/2006/relationships/customXml" Target="../ink/ink1511.xml"/><Relationship Id="rId568" Type="http://schemas.openxmlformats.org/officeDocument/2006/relationships/image" Target="../media/image1622.png"/><Relationship Id="rId165" Type="http://schemas.openxmlformats.org/officeDocument/2006/relationships/image" Target="../media/image1424.png"/><Relationship Id="rId372" Type="http://schemas.openxmlformats.org/officeDocument/2006/relationships/customXml" Target="../ink/ink1532.xml"/><Relationship Id="rId428" Type="http://schemas.openxmlformats.org/officeDocument/2006/relationships/customXml" Target="../ink/ink1560.xml"/><Relationship Id="rId232" Type="http://schemas.openxmlformats.org/officeDocument/2006/relationships/customXml" Target="../ink/ink1462.xml"/><Relationship Id="rId274" Type="http://schemas.openxmlformats.org/officeDocument/2006/relationships/customXml" Target="../ink/ink1483.xml"/><Relationship Id="rId481" Type="http://schemas.openxmlformats.org/officeDocument/2006/relationships/customXml" Target="../ink/ink1587.xml"/><Relationship Id="rId27" Type="http://schemas.openxmlformats.org/officeDocument/2006/relationships/image" Target="../media/image1355.png"/><Relationship Id="rId69" Type="http://schemas.openxmlformats.org/officeDocument/2006/relationships/image" Target="../media/image1376.png"/><Relationship Id="rId134" Type="http://schemas.openxmlformats.org/officeDocument/2006/relationships/customXml" Target="../ink/ink1413.xml"/><Relationship Id="rId537" Type="http://schemas.openxmlformats.org/officeDocument/2006/relationships/customXml" Target="../ink/ink1615.xml"/><Relationship Id="rId579" Type="http://schemas.openxmlformats.org/officeDocument/2006/relationships/customXml" Target="../ink/ink1636.xml"/><Relationship Id="rId80" Type="http://schemas.openxmlformats.org/officeDocument/2006/relationships/customXml" Target="../ink/ink1386.xml"/><Relationship Id="rId176" Type="http://schemas.openxmlformats.org/officeDocument/2006/relationships/customXml" Target="../ink/ink1434.xml"/><Relationship Id="rId341" Type="http://schemas.openxmlformats.org/officeDocument/2006/relationships/image" Target="../media/image1510.png"/><Relationship Id="rId383" Type="http://schemas.openxmlformats.org/officeDocument/2006/relationships/image" Target="../media/image1531.png"/><Relationship Id="rId439" Type="http://schemas.openxmlformats.org/officeDocument/2006/relationships/image" Target="../media/image1558.png"/><Relationship Id="rId590" Type="http://schemas.openxmlformats.org/officeDocument/2006/relationships/image" Target="../media/image1633.png"/><Relationship Id="rId604" Type="http://schemas.openxmlformats.org/officeDocument/2006/relationships/image" Target="../media/image1640.png"/><Relationship Id="rId201" Type="http://schemas.openxmlformats.org/officeDocument/2006/relationships/image" Target="../media/image1442.png"/><Relationship Id="rId222" Type="http://schemas.openxmlformats.org/officeDocument/2006/relationships/customXml" Target="../ink/ink1457.xml"/><Relationship Id="rId243" Type="http://schemas.openxmlformats.org/officeDocument/2006/relationships/image" Target="../media/image1461.png"/><Relationship Id="rId264" Type="http://schemas.openxmlformats.org/officeDocument/2006/relationships/customXml" Target="../ink/ink1478.xml"/><Relationship Id="rId285" Type="http://schemas.openxmlformats.org/officeDocument/2006/relationships/image" Target="../media/image1482.png"/><Relationship Id="rId450" Type="http://schemas.openxmlformats.org/officeDocument/2006/relationships/image" Target="../media/image1563.png"/><Relationship Id="rId471" Type="http://schemas.openxmlformats.org/officeDocument/2006/relationships/customXml" Target="../ink/ink1582.xml"/><Relationship Id="rId506" Type="http://schemas.openxmlformats.org/officeDocument/2006/relationships/image" Target="../media/image1591.png"/><Relationship Id="rId17" Type="http://schemas.openxmlformats.org/officeDocument/2006/relationships/image" Target="../media/image1350.png"/><Relationship Id="rId38" Type="http://schemas.openxmlformats.org/officeDocument/2006/relationships/customXml" Target="../ink/ink1365.xml"/><Relationship Id="rId59" Type="http://schemas.openxmlformats.org/officeDocument/2006/relationships/image" Target="../media/image1371.png"/><Relationship Id="rId103" Type="http://schemas.openxmlformats.org/officeDocument/2006/relationships/image" Target="../media/image1393.png"/><Relationship Id="rId124" Type="http://schemas.openxmlformats.org/officeDocument/2006/relationships/customXml" Target="../ink/ink1408.xml"/><Relationship Id="rId310" Type="http://schemas.openxmlformats.org/officeDocument/2006/relationships/customXml" Target="../ink/ink1501.xml"/><Relationship Id="rId492" Type="http://schemas.openxmlformats.org/officeDocument/2006/relationships/image" Target="../media/image1584.png"/><Relationship Id="rId527" Type="http://schemas.openxmlformats.org/officeDocument/2006/relationships/customXml" Target="../ink/ink1610.xml"/><Relationship Id="rId548" Type="http://schemas.openxmlformats.org/officeDocument/2006/relationships/image" Target="../media/image1612.png"/><Relationship Id="rId569" Type="http://schemas.openxmlformats.org/officeDocument/2006/relationships/customXml" Target="../ink/ink1631.xml"/><Relationship Id="rId70" Type="http://schemas.openxmlformats.org/officeDocument/2006/relationships/customXml" Target="../ink/ink1381.xml"/><Relationship Id="rId91" Type="http://schemas.openxmlformats.org/officeDocument/2006/relationships/image" Target="../media/image1387.png"/><Relationship Id="rId145" Type="http://schemas.openxmlformats.org/officeDocument/2006/relationships/image" Target="../media/image1414.png"/><Relationship Id="rId166" Type="http://schemas.openxmlformats.org/officeDocument/2006/relationships/customXml" Target="../ink/ink1429.xml"/><Relationship Id="rId187" Type="http://schemas.openxmlformats.org/officeDocument/2006/relationships/image" Target="../media/image1435.png"/><Relationship Id="rId331" Type="http://schemas.openxmlformats.org/officeDocument/2006/relationships/image" Target="../media/image1505.png"/><Relationship Id="rId352" Type="http://schemas.openxmlformats.org/officeDocument/2006/relationships/customXml" Target="../ink/ink1522.xml"/><Relationship Id="rId373" Type="http://schemas.openxmlformats.org/officeDocument/2006/relationships/image" Target="../media/image1526.png"/><Relationship Id="rId394" Type="http://schemas.openxmlformats.org/officeDocument/2006/relationships/customXml" Target="../ink/ink1543.xml"/><Relationship Id="rId408" Type="http://schemas.openxmlformats.org/officeDocument/2006/relationships/customXml" Target="../ink/ink1550.xml"/><Relationship Id="rId429" Type="http://schemas.openxmlformats.org/officeDocument/2006/relationships/image" Target="../media/image1554.png"/><Relationship Id="rId580" Type="http://schemas.openxmlformats.org/officeDocument/2006/relationships/image" Target="../media/image1628.png"/><Relationship Id="rId615" Type="http://schemas.openxmlformats.org/officeDocument/2006/relationships/customXml" Target="../ink/ink165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52.xml"/><Relationship Id="rId233" Type="http://schemas.openxmlformats.org/officeDocument/2006/relationships/image" Target="../media/image1456.png"/><Relationship Id="rId254" Type="http://schemas.openxmlformats.org/officeDocument/2006/relationships/customXml" Target="../ink/ink1473.xml"/><Relationship Id="rId440" Type="http://schemas.openxmlformats.org/officeDocument/2006/relationships/customXml" Target="../ink/ink1566.xml"/><Relationship Id="rId28" Type="http://schemas.openxmlformats.org/officeDocument/2006/relationships/customXml" Target="../ink/ink1360.xml"/><Relationship Id="rId49" Type="http://schemas.openxmlformats.org/officeDocument/2006/relationships/image" Target="../media/image1366.png"/><Relationship Id="rId114" Type="http://schemas.openxmlformats.org/officeDocument/2006/relationships/customXml" Target="../ink/ink1403.xml"/><Relationship Id="rId275" Type="http://schemas.openxmlformats.org/officeDocument/2006/relationships/image" Target="../media/image1477.png"/><Relationship Id="rId296" Type="http://schemas.openxmlformats.org/officeDocument/2006/relationships/customXml" Target="../ink/ink1494.xml"/><Relationship Id="rId300" Type="http://schemas.openxmlformats.org/officeDocument/2006/relationships/customXml" Target="../ink/ink1496.xml"/><Relationship Id="rId461" Type="http://schemas.openxmlformats.org/officeDocument/2006/relationships/customXml" Target="../ink/ink1577.xml"/><Relationship Id="rId482" Type="http://schemas.openxmlformats.org/officeDocument/2006/relationships/image" Target="../media/image1579.png"/><Relationship Id="rId517" Type="http://schemas.openxmlformats.org/officeDocument/2006/relationships/customXml" Target="../ink/ink1605.xml"/><Relationship Id="rId538" Type="http://schemas.openxmlformats.org/officeDocument/2006/relationships/image" Target="../media/image1607.png"/><Relationship Id="rId559" Type="http://schemas.openxmlformats.org/officeDocument/2006/relationships/customXml" Target="../ink/ink1626.xml"/><Relationship Id="rId60" Type="http://schemas.openxmlformats.org/officeDocument/2006/relationships/customXml" Target="../ink/ink1376.xml"/><Relationship Id="rId81" Type="http://schemas.openxmlformats.org/officeDocument/2006/relationships/image" Target="../media/image1382.png"/><Relationship Id="rId135" Type="http://schemas.openxmlformats.org/officeDocument/2006/relationships/image" Target="../media/image1409.png"/><Relationship Id="rId156" Type="http://schemas.openxmlformats.org/officeDocument/2006/relationships/customXml" Target="../ink/ink1424.xml"/><Relationship Id="rId177" Type="http://schemas.openxmlformats.org/officeDocument/2006/relationships/image" Target="../media/image1430.png"/><Relationship Id="rId198" Type="http://schemas.openxmlformats.org/officeDocument/2006/relationships/customXml" Target="../ink/ink1445.xml"/><Relationship Id="rId321" Type="http://schemas.openxmlformats.org/officeDocument/2006/relationships/image" Target="../media/image1500.png"/><Relationship Id="rId342" Type="http://schemas.openxmlformats.org/officeDocument/2006/relationships/customXml" Target="../ink/ink1517.xml"/><Relationship Id="rId363" Type="http://schemas.openxmlformats.org/officeDocument/2006/relationships/image" Target="../media/image1521.png"/><Relationship Id="rId384" Type="http://schemas.openxmlformats.org/officeDocument/2006/relationships/customXml" Target="../ink/ink1538.xml"/><Relationship Id="rId419" Type="http://schemas.openxmlformats.org/officeDocument/2006/relationships/image" Target="../media/image1549.png"/><Relationship Id="rId570" Type="http://schemas.openxmlformats.org/officeDocument/2006/relationships/image" Target="../media/image1623.png"/><Relationship Id="rId591" Type="http://schemas.openxmlformats.org/officeDocument/2006/relationships/customXml" Target="../ink/ink1642.xml"/><Relationship Id="rId605" Type="http://schemas.openxmlformats.org/officeDocument/2006/relationships/customXml" Target="../ink/ink1649.xml"/><Relationship Id="rId626" Type="http://schemas.openxmlformats.org/officeDocument/2006/relationships/image" Target="../media/image1651.png"/><Relationship Id="rId202" Type="http://schemas.openxmlformats.org/officeDocument/2006/relationships/customXml" Target="../ink/ink1447.xml"/><Relationship Id="rId223" Type="http://schemas.openxmlformats.org/officeDocument/2006/relationships/image" Target="../media/image1452.png"/><Relationship Id="rId244" Type="http://schemas.openxmlformats.org/officeDocument/2006/relationships/customXml" Target="../ink/ink1468.xml"/><Relationship Id="rId430" Type="http://schemas.openxmlformats.org/officeDocument/2006/relationships/customXml" Target="../ink/ink1561.xml"/><Relationship Id="rId18" Type="http://schemas.openxmlformats.org/officeDocument/2006/relationships/customXml" Target="../ink/ink1355.xml"/><Relationship Id="rId39" Type="http://schemas.openxmlformats.org/officeDocument/2006/relationships/image" Target="../media/image1361.png"/><Relationship Id="rId265" Type="http://schemas.openxmlformats.org/officeDocument/2006/relationships/image" Target="../media/image1472.png"/><Relationship Id="rId286" Type="http://schemas.openxmlformats.org/officeDocument/2006/relationships/customXml" Target="../ink/ink1489.xml"/><Relationship Id="rId451" Type="http://schemas.openxmlformats.org/officeDocument/2006/relationships/customXml" Target="../ink/ink1572.xml"/><Relationship Id="rId472" Type="http://schemas.openxmlformats.org/officeDocument/2006/relationships/image" Target="../media/image1574.png"/><Relationship Id="rId493" Type="http://schemas.openxmlformats.org/officeDocument/2006/relationships/customXml" Target="../ink/ink1593.xml"/><Relationship Id="rId507" Type="http://schemas.openxmlformats.org/officeDocument/2006/relationships/customXml" Target="../ink/ink1600.xml"/><Relationship Id="rId528" Type="http://schemas.openxmlformats.org/officeDocument/2006/relationships/image" Target="../media/image1602.png"/><Relationship Id="rId549" Type="http://schemas.openxmlformats.org/officeDocument/2006/relationships/customXml" Target="../ink/ink1621.xml"/><Relationship Id="rId50" Type="http://schemas.openxmlformats.org/officeDocument/2006/relationships/customXml" Target="../ink/ink1371.xml"/><Relationship Id="rId104" Type="http://schemas.openxmlformats.org/officeDocument/2006/relationships/customXml" Target="../ink/ink1398.xml"/><Relationship Id="rId125" Type="http://schemas.openxmlformats.org/officeDocument/2006/relationships/image" Target="../media/image1404.png"/><Relationship Id="rId146" Type="http://schemas.openxmlformats.org/officeDocument/2006/relationships/customXml" Target="../ink/ink1419.xml"/><Relationship Id="rId167" Type="http://schemas.openxmlformats.org/officeDocument/2006/relationships/image" Target="../media/image1425.png"/><Relationship Id="rId188" Type="http://schemas.openxmlformats.org/officeDocument/2006/relationships/customXml" Target="../ink/ink1440.xml"/><Relationship Id="rId311" Type="http://schemas.openxmlformats.org/officeDocument/2006/relationships/image" Target="../media/image1495.png"/><Relationship Id="rId332" Type="http://schemas.openxmlformats.org/officeDocument/2006/relationships/customXml" Target="../ink/ink1512.xml"/><Relationship Id="rId353" Type="http://schemas.openxmlformats.org/officeDocument/2006/relationships/image" Target="../media/image1516.png"/><Relationship Id="rId374" Type="http://schemas.openxmlformats.org/officeDocument/2006/relationships/customXml" Target="../ink/ink1533.xml"/><Relationship Id="rId395" Type="http://schemas.openxmlformats.org/officeDocument/2006/relationships/image" Target="../media/image1537.png"/><Relationship Id="rId409" Type="http://schemas.openxmlformats.org/officeDocument/2006/relationships/image" Target="../media/image1544.png"/><Relationship Id="rId560" Type="http://schemas.openxmlformats.org/officeDocument/2006/relationships/image" Target="../media/image1618.png"/><Relationship Id="rId581" Type="http://schemas.openxmlformats.org/officeDocument/2006/relationships/customXml" Target="../ink/ink1637.xml"/><Relationship Id="rId71" Type="http://schemas.openxmlformats.org/officeDocument/2006/relationships/image" Target="../media/image1377.png"/><Relationship Id="rId92" Type="http://schemas.openxmlformats.org/officeDocument/2006/relationships/customXml" Target="../ink/ink1392.xml"/><Relationship Id="rId213" Type="http://schemas.openxmlformats.org/officeDocument/2006/relationships/image" Target="../media/image1448.png"/><Relationship Id="rId234" Type="http://schemas.openxmlformats.org/officeDocument/2006/relationships/customXml" Target="../ink/ink1463.xml"/><Relationship Id="rId420" Type="http://schemas.openxmlformats.org/officeDocument/2006/relationships/customXml" Target="../ink/ink1556.xml"/><Relationship Id="rId616" Type="http://schemas.openxmlformats.org/officeDocument/2006/relationships/image" Target="../media/image1646.png"/><Relationship Id="rId2" Type="http://schemas.openxmlformats.org/officeDocument/2006/relationships/customXml" Target="../ink/ink1347.xml"/><Relationship Id="rId29" Type="http://schemas.openxmlformats.org/officeDocument/2006/relationships/image" Target="../media/image1356.png"/><Relationship Id="rId255" Type="http://schemas.openxmlformats.org/officeDocument/2006/relationships/image" Target="../media/image1467.png"/><Relationship Id="rId276" Type="http://schemas.openxmlformats.org/officeDocument/2006/relationships/customXml" Target="../ink/ink1484.xml"/><Relationship Id="rId297" Type="http://schemas.openxmlformats.org/officeDocument/2006/relationships/image" Target="../media/image1488.png"/><Relationship Id="rId441" Type="http://schemas.openxmlformats.org/officeDocument/2006/relationships/image" Target="../media/image1559.png"/><Relationship Id="rId462" Type="http://schemas.openxmlformats.org/officeDocument/2006/relationships/image" Target="../media/image1569.png"/><Relationship Id="rId483" Type="http://schemas.openxmlformats.org/officeDocument/2006/relationships/customXml" Target="../ink/ink1588.xml"/><Relationship Id="rId518" Type="http://schemas.openxmlformats.org/officeDocument/2006/relationships/image" Target="../media/image1597.png"/><Relationship Id="rId539" Type="http://schemas.openxmlformats.org/officeDocument/2006/relationships/customXml" Target="../ink/ink1616.xml"/><Relationship Id="rId40" Type="http://schemas.openxmlformats.org/officeDocument/2006/relationships/customXml" Target="../ink/ink1366.xml"/><Relationship Id="rId115" Type="http://schemas.openxmlformats.org/officeDocument/2006/relationships/image" Target="../media/image1399.png"/><Relationship Id="rId136" Type="http://schemas.openxmlformats.org/officeDocument/2006/relationships/customXml" Target="../ink/ink1414.xml"/><Relationship Id="rId157" Type="http://schemas.openxmlformats.org/officeDocument/2006/relationships/image" Target="../media/image1420.png"/><Relationship Id="rId178" Type="http://schemas.openxmlformats.org/officeDocument/2006/relationships/customXml" Target="../ink/ink1435.xml"/><Relationship Id="rId301" Type="http://schemas.openxmlformats.org/officeDocument/2006/relationships/image" Target="../media/image1490.png"/><Relationship Id="rId322" Type="http://schemas.openxmlformats.org/officeDocument/2006/relationships/customXml" Target="../ink/ink1507.xml"/><Relationship Id="rId343" Type="http://schemas.openxmlformats.org/officeDocument/2006/relationships/image" Target="../media/image1511.png"/><Relationship Id="rId364" Type="http://schemas.openxmlformats.org/officeDocument/2006/relationships/customXml" Target="../ink/ink1528.xml"/><Relationship Id="rId550" Type="http://schemas.openxmlformats.org/officeDocument/2006/relationships/image" Target="../media/image1613.png"/><Relationship Id="rId61" Type="http://schemas.openxmlformats.org/officeDocument/2006/relationships/image" Target="../media/image1372.png"/><Relationship Id="rId82" Type="http://schemas.openxmlformats.org/officeDocument/2006/relationships/customXml" Target="../ink/ink1387.xml"/><Relationship Id="rId199" Type="http://schemas.openxmlformats.org/officeDocument/2006/relationships/image" Target="../media/image1441.png"/><Relationship Id="rId203" Type="http://schemas.openxmlformats.org/officeDocument/2006/relationships/image" Target="../media/image1443.png"/><Relationship Id="rId385" Type="http://schemas.openxmlformats.org/officeDocument/2006/relationships/image" Target="../media/image1532.png"/><Relationship Id="rId571" Type="http://schemas.openxmlformats.org/officeDocument/2006/relationships/customXml" Target="../ink/ink1632.xml"/><Relationship Id="rId592" Type="http://schemas.openxmlformats.org/officeDocument/2006/relationships/image" Target="../media/image1634.png"/><Relationship Id="rId606" Type="http://schemas.openxmlformats.org/officeDocument/2006/relationships/image" Target="../media/image1641.png"/><Relationship Id="rId19" Type="http://schemas.openxmlformats.org/officeDocument/2006/relationships/image" Target="../media/image1351.png"/><Relationship Id="rId224" Type="http://schemas.openxmlformats.org/officeDocument/2006/relationships/customXml" Target="../ink/ink1458.xml"/><Relationship Id="rId245" Type="http://schemas.openxmlformats.org/officeDocument/2006/relationships/image" Target="../media/image1462.png"/><Relationship Id="rId266" Type="http://schemas.openxmlformats.org/officeDocument/2006/relationships/customXml" Target="../ink/ink1479.xml"/><Relationship Id="rId287" Type="http://schemas.openxmlformats.org/officeDocument/2006/relationships/image" Target="../media/image1483.png"/><Relationship Id="rId410" Type="http://schemas.openxmlformats.org/officeDocument/2006/relationships/customXml" Target="../ink/ink1551.xml"/><Relationship Id="rId431" Type="http://schemas.openxmlformats.org/officeDocument/2006/relationships/image" Target="../media/image1555.png"/><Relationship Id="rId452" Type="http://schemas.openxmlformats.org/officeDocument/2006/relationships/image" Target="../media/image1564.png"/><Relationship Id="rId473" Type="http://schemas.openxmlformats.org/officeDocument/2006/relationships/customXml" Target="../ink/ink1583.xml"/><Relationship Id="rId494" Type="http://schemas.openxmlformats.org/officeDocument/2006/relationships/image" Target="../media/image1585.png"/><Relationship Id="rId508" Type="http://schemas.openxmlformats.org/officeDocument/2006/relationships/image" Target="../media/image1592.png"/><Relationship Id="rId529" Type="http://schemas.openxmlformats.org/officeDocument/2006/relationships/customXml" Target="../ink/ink1611.xml"/><Relationship Id="rId30" Type="http://schemas.openxmlformats.org/officeDocument/2006/relationships/customXml" Target="../ink/ink1361.xml"/><Relationship Id="rId105" Type="http://schemas.openxmlformats.org/officeDocument/2006/relationships/image" Target="../media/image1394.png"/><Relationship Id="rId126" Type="http://schemas.openxmlformats.org/officeDocument/2006/relationships/customXml" Target="../ink/ink1409.xml"/><Relationship Id="rId147" Type="http://schemas.openxmlformats.org/officeDocument/2006/relationships/image" Target="../media/image1415.png"/><Relationship Id="rId168" Type="http://schemas.openxmlformats.org/officeDocument/2006/relationships/customXml" Target="../ink/ink1430.xml"/><Relationship Id="rId312" Type="http://schemas.openxmlformats.org/officeDocument/2006/relationships/customXml" Target="../ink/ink1502.xml"/><Relationship Id="rId333" Type="http://schemas.openxmlformats.org/officeDocument/2006/relationships/image" Target="../media/image1506.png"/><Relationship Id="rId354" Type="http://schemas.openxmlformats.org/officeDocument/2006/relationships/customXml" Target="../ink/ink1523.xml"/><Relationship Id="rId540" Type="http://schemas.openxmlformats.org/officeDocument/2006/relationships/image" Target="../media/image1608.png"/><Relationship Id="rId51" Type="http://schemas.openxmlformats.org/officeDocument/2006/relationships/image" Target="../media/image1367.png"/><Relationship Id="rId72" Type="http://schemas.openxmlformats.org/officeDocument/2006/relationships/customXml" Target="../ink/ink1382.xml"/><Relationship Id="rId93" Type="http://schemas.openxmlformats.org/officeDocument/2006/relationships/image" Target="../media/image1388.png"/><Relationship Id="rId189" Type="http://schemas.openxmlformats.org/officeDocument/2006/relationships/image" Target="../media/image1436.png"/><Relationship Id="rId375" Type="http://schemas.openxmlformats.org/officeDocument/2006/relationships/image" Target="../media/image1527.png"/><Relationship Id="rId396" Type="http://schemas.openxmlformats.org/officeDocument/2006/relationships/customXml" Target="../ink/ink1544.xml"/><Relationship Id="rId561" Type="http://schemas.openxmlformats.org/officeDocument/2006/relationships/customXml" Target="../ink/ink1627.xml"/><Relationship Id="rId582" Type="http://schemas.openxmlformats.org/officeDocument/2006/relationships/image" Target="../media/image1629.png"/><Relationship Id="rId617" Type="http://schemas.openxmlformats.org/officeDocument/2006/relationships/customXml" Target="../ink/ink1655.xml"/><Relationship Id="rId3" Type="http://schemas.openxmlformats.org/officeDocument/2006/relationships/image" Target="../media/image1343.png"/><Relationship Id="rId214" Type="http://schemas.openxmlformats.org/officeDocument/2006/relationships/customXml" Target="../ink/ink1453.xml"/><Relationship Id="rId235" Type="http://schemas.openxmlformats.org/officeDocument/2006/relationships/image" Target="../media/image1457.png"/><Relationship Id="rId256" Type="http://schemas.openxmlformats.org/officeDocument/2006/relationships/customXml" Target="../ink/ink1474.xml"/><Relationship Id="rId277" Type="http://schemas.openxmlformats.org/officeDocument/2006/relationships/image" Target="../media/image1478.png"/><Relationship Id="rId298" Type="http://schemas.openxmlformats.org/officeDocument/2006/relationships/customXml" Target="../ink/ink1495.xml"/><Relationship Id="rId400" Type="http://schemas.openxmlformats.org/officeDocument/2006/relationships/customXml" Target="../ink/ink1546.xml"/><Relationship Id="rId421" Type="http://schemas.openxmlformats.org/officeDocument/2006/relationships/image" Target="../media/image1550.png"/><Relationship Id="rId442" Type="http://schemas.openxmlformats.org/officeDocument/2006/relationships/customXml" Target="../ink/ink1567.xml"/><Relationship Id="rId463" Type="http://schemas.openxmlformats.org/officeDocument/2006/relationships/customXml" Target="../ink/ink1578.xml"/><Relationship Id="rId484" Type="http://schemas.openxmlformats.org/officeDocument/2006/relationships/image" Target="../media/image1580.png"/><Relationship Id="rId519" Type="http://schemas.openxmlformats.org/officeDocument/2006/relationships/customXml" Target="../ink/ink1606.xml"/><Relationship Id="rId116" Type="http://schemas.openxmlformats.org/officeDocument/2006/relationships/customXml" Target="../ink/ink1404.xml"/><Relationship Id="rId137" Type="http://schemas.openxmlformats.org/officeDocument/2006/relationships/image" Target="../media/image1410.png"/><Relationship Id="rId158" Type="http://schemas.openxmlformats.org/officeDocument/2006/relationships/customXml" Target="../ink/ink1425.xml"/><Relationship Id="rId302" Type="http://schemas.openxmlformats.org/officeDocument/2006/relationships/customXml" Target="../ink/ink1497.xml"/><Relationship Id="rId323" Type="http://schemas.openxmlformats.org/officeDocument/2006/relationships/image" Target="../media/image1501.png"/><Relationship Id="rId344" Type="http://schemas.openxmlformats.org/officeDocument/2006/relationships/customXml" Target="../ink/ink1518.xml"/><Relationship Id="rId530" Type="http://schemas.openxmlformats.org/officeDocument/2006/relationships/image" Target="../media/image1603.png"/><Relationship Id="rId20" Type="http://schemas.openxmlformats.org/officeDocument/2006/relationships/customXml" Target="../ink/ink1356.xml"/><Relationship Id="rId41" Type="http://schemas.openxmlformats.org/officeDocument/2006/relationships/image" Target="../media/image1362.png"/><Relationship Id="rId62" Type="http://schemas.openxmlformats.org/officeDocument/2006/relationships/customXml" Target="../ink/ink1377.xml"/><Relationship Id="rId83" Type="http://schemas.openxmlformats.org/officeDocument/2006/relationships/image" Target="../media/image1383.png"/><Relationship Id="rId179" Type="http://schemas.openxmlformats.org/officeDocument/2006/relationships/image" Target="../media/image1431.png"/><Relationship Id="rId365" Type="http://schemas.openxmlformats.org/officeDocument/2006/relationships/image" Target="../media/image1522.png"/><Relationship Id="rId386" Type="http://schemas.openxmlformats.org/officeDocument/2006/relationships/customXml" Target="../ink/ink1539.xml"/><Relationship Id="rId551" Type="http://schemas.openxmlformats.org/officeDocument/2006/relationships/customXml" Target="../ink/ink1622.xml"/><Relationship Id="rId572" Type="http://schemas.openxmlformats.org/officeDocument/2006/relationships/image" Target="../media/image1624.png"/><Relationship Id="rId593" Type="http://schemas.openxmlformats.org/officeDocument/2006/relationships/customXml" Target="../ink/ink1643.xml"/><Relationship Id="rId607" Type="http://schemas.openxmlformats.org/officeDocument/2006/relationships/customXml" Target="../ink/ink1650.xml"/><Relationship Id="rId190" Type="http://schemas.openxmlformats.org/officeDocument/2006/relationships/customXml" Target="../ink/ink1441.xml"/><Relationship Id="rId204" Type="http://schemas.openxmlformats.org/officeDocument/2006/relationships/customXml" Target="../ink/ink1448.xml"/><Relationship Id="rId225" Type="http://schemas.openxmlformats.org/officeDocument/2006/relationships/image" Target="../media/image1453.png"/><Relationship Id="rId246" Type="http://schemas.openxmlformats.org/officeDocument/2006/relationships/customXml" Target="../ink/ink1469.xml"/><Relationship Id="rId267" Type="http://schemas.openxmlformats.org/officeDocument/2006/relationships/image" Target="../media/image1473.png"/><Relationship Id="rId288" Type="http://schemas.openxmlformats.org/officeDocument/2006/relationships/customXml" Target="../ink/ink1490.xml"/><Relationship Id="rId411" Type="http://schemas.openxmlformats.org/officeDocument/2006/relationships/image" Target="../media/image1545.png"/><Relationship Id="rId432" Type="http://schemas.openxmlformats.org/officeDocument/2006/relationships/customXml" Target="../ink/ink1562.xml"/><Relationship Id="rId453" Type="http://schemas.openxmlformats.org/officeDocument/2006/relationships/customXml" Target="../ink/ink1573.xml"/><Relationship Id="rId474" Type="http://schemas.openxmlformats.org/officeDocument/2006/relationships/image" Target="../media/image1575.png"/><Relationship Id="rId509" Type="http://schemas.openxmlformats.org/officeDocument/2006/relationships/customXml" Target="../ink/ink1601.xml"/><Relationship Id="rId106" Type="http://schemas.openxmlformats.org/officeDocument/2006/relationships/customXml" Target="../ink/ink1399.xml"/><Relationship Id="rId127" Type="http://schemas.openxmlformats.org/officeDocument/2006/relationships/image" Target="../media/image1405.png"/><Relationship Id="rId313" Type="http://schemas.openxmlformats.org/officeDocument/2006/relationships/image" Target="../media/image1496.png"/><Relationship Id="rId495" Type="http://schemas.openxmlformats.org/officeDocument/2006/relationships/customXml" Target="../ink/ink1594.xml"/><Relationship Id="rId10" Type="http://schemas.openxmlformats.org/officeDocument/2006/relationships/customXml" Target="../ink/ink1351.xml"/><Relationship Id="rId31" Type="http://schemas.openxmlformats.org/officeDocument/2006/relationships/image" Target="../media/image1357.png"/><Relationship Id="rId52" Type="http://schemas.openxmlformats.org/officeDocument/2006/relationships/customXml" Target="../ink/ink1372.xml"/><Relationship Id="rId73" Type="http://schemas.openxmlformats.org/officeDocument/2006/relationships/image" Target="../media/image1378.png"/><Relationship Id="rId94" Type="http://schemas.openxmlformats.org/officeDocument/2006/relationships/customXml" Target="../ink/ink1393.xml"/><Relationship Id="rId148" Type="http://schemas.openxmlformats.org/officeDocument/2006/relationships/customXml" Target="../ink/ink1420.xml"/><Relationship Id="rId169" Type="http://schemas.openxmlformats.org/officeDocument/2006/relationships/image" Target="../media/image1426.png"/><Relationship Id="rId334" Type="http://schemas.openxmlformats.org/officeDocument/2006/relationships/customXml" Target="../ink/ink1513.xml"/><Relationship Id="rId355" Type="http://schemas.openxmlformats.org/officeDocument/2006/relationships/image" Target="../media/image1517.png"/><Relationship Id="rId376" Type="http://schemas.openxmlformats.org/officeDocument/2006/relationships/customXml" Target="../ink/ink1534.xml"/><Relationship Id="rId397" Type="http://schemas.openxmlformats.org/officeDocument/2006/relationships/image" Target="../media/image1538.png"/><Relationship Id="rId520" Type="http://schemas.openxmlformats.org/officeDocument/2006/relationships/image" Target="../media/image1598.png"/><Relationship Id="rId541" Type="http://schemas.openxmlformats.org/officeDocument/2006/relationships/customXml" Target="../ink/ink1617.xml"/><Relationship Id="rId562" Type="http://schemas.openxmlformats.org/officeDocument/2006/relationships/image" Target="../media/image1619.png"/><Relationship Id="rId583" Type="http://schemas.openxmlformats.org/officeDocument/2006/relationships/customXml" Target="../ink/ink1638.xml"/><Relationship Id="rId618" Type="http://schemas.openxmlformats.org/officeDocument/2006/relationships/image" Target="../media/image1647.png"/><Relationship Id="rId4" Type="http://schemas.openxmlformats.org/officeDocument/2006/relationships/customXml" Target="../ink/ink1348.xml"/><Relationship Id="rId180" Type="http://schemas.openxmlformats.org/officeDocument/2006/relationships/customXml" Target="../ink/ink1436.xml"/><Relationship Id="rId215" Type="http://schemas.openxmlformats.org/officeDocument/2006/relationships/image" Target="../media/image1449.png"/><Relationship Id="rId236" Type="http://schemas.openxmlformats.org/officeDocument/2006/relationships/customXml" Target="../ink/ink1464.xml"/><Relationship Id="rId257" Type="http://schemas.openxmlformats.org/officeDocument/2006/relationships/image" Target="../media/image1468.png"/><Relationship Id="rId278" Type="http://schemas.openxmlformats.org/officeDocument/2006/relationships/customXml" Target="../ink/ink1485.xml"/><Relationship Id="rId401" Type="http://schemas.openxmlformats.org/officeDocument/2006/relationships/image" Target="../media/image1540.png"/><Relationship Id="rId422" Type="http://schemas.openxmlformats.org/officeDocument/2006/relationships/customXml" Target="../ink/ink1557.xml"/><Relationship Id="rId443" Type="http://schemas.openxmlformats.org/officeDocument/2006/relationships/customXml" Target="../ink/ink1568.xml"/><Relationship Id="rId464" Type="http://schemas.openxmlformats.org/officeDocument/2006/relationships/image" Target="../media/image1570.png"/><Relationship Id="rId303" Type="http://schemas.openxmlformats.org/officeDocument/2006/relationships/image" Target="../media/image1491.png"/><Relationship Id="rId485" Type="http://schemas.openxmlformats.org/officeDocument/2006/relationships/customXml" Target="../ink/ink1589.xml"/><Relationship Id="rId42" Type="http://schemas.openxmlformats.org/officeDocument/2006/relationships/customXml" Target="../ink/ink1367.xml"/><Relationship Id="rId84" Type="http://schemas.openxmlformats.org/officeDocument/2006/relationships/customXml" Target="../ink/ink1388.xml"/><Relationship Id="rId138" Type="http://schemas.openxmlformats.org/officeDocument/2006/relationships/customXml" Target="../ink/ink1415.xml"/><Relationship Id="rId345" Type="http://schemas.openxmlformats.org/officeDocument/2006/relationships/image" Target="../media/image1512.png"/><Relationship Id="rId387" Type="http://schemas.openxmlformats.org/officeDocument/2006/relationships/image" Target="../media/image1533.png"/><Relationship Id="rId510" Type="http://schemas.openxmlformats.org/officeDocument/2006/relationships/image" Target="../media/image1593.png"/><Relationship Id="rId552" Type="http://schemas.openxmlformats.org/officeDocument/2006/relationships/image" Target="../media/image1614.png"/><Relationship Id="rId594" Type="http://schemas.openxmlformats.org/officeDocument/2006/relationships/image" Target="../media/image1635.png"/><Relationship Id="rId608" Type="http://schemas.openxmlformats.org/officeDocument/2006/relationships/image" Target="../media/image1642.png"/><Relationship Id="rId191" Type="http://schemas.openxmlformats.org/officeDocument/2006/relationships/image" Target="../media/image1437.png"/><Relationship Id="rId205" Type="http://schemas.openxmlformats.org/officeDocument/2006/relationships/image" Target="../media/image1444.png"/><Relationship Id="rId247" Type="http://schemas.openxmlformats.org/officeDocument/2006/relationships/image" Target="../media/image1463.png"/><Relationship Id="rId412" Type="http://schemas.openxmlformats.org/officeDocument/2006/relationships/customXml" Target="../ink/ink1552.xml"/><Relationship Id="rId107" Type="http://schemas.openxmlformats.org/officeDocument/2006/relationships/image" Target="../media/image1395.png"/><Relationship Id="rId289" Type="http://schemas.openxmlformats.org/officeDocument/2006/relationships/image" Target="../media/image1484.png"/><Relationship Id="rId454" Type="http://schemas.openxmlformats.org/officeDocument/2006/relationships/image" Target="../media/image1565.png"/><Relationship Id="rId496" Type="http://schemas.openxmlformats.org/officeDocument/2006/relationships/image" Target="../media/image1586.png"/><Relationship Id="rId11" Type="http://schemas.openxmlformats.org/officeDocument/2006/relationships/image" Target="../media/image1347.png"/><Relationship Id="rId53" Type="http://schemas.openxmlformats.org/officeDocument/2006/relationships/image" Target="../media/image1368.png"/><Relationship Id="rId149" Type="http://schemas.openxmlformats.org/officeDocument/2006/relationships/image" Target="../media/image1416.png"/><Relationship Id="rId314" Type="http://schemas.openxmlformats.org/officeDocument/2006/relationships/customXml" Target="../ink/ink1503.xml"/><Relationship Id="rId356" Type="http://schemas.openxmlformats.org/officeDocument/2006/relationships/customXml" Target="../ink/ink1524.xml"/><Relationship Id="rId398" Type="http://schemas.openxmlformats.org/officeDocument/2006/relationships/customXml" Target="../ink/ink1545.xml"/><Relationship Id="rId521" Type="http://schemas.openxmlformats.org/officeDocument/2006/relationships/customXml" Target="../ink/ink1607.xml"/><Relationship Id="rId563" Type="http://schemas.openxmlformats.org/officeDocument/2006/relationships/customXml" Target="../ink/ink1628.xml"/><Relationship Id="rId619" Type="http://schemas.openxmlformats.org/officeDocument/2006/relationships/customXml" Target="../ink/ink1656.xml"/><Relationship Id="rId95" Type="http://schemas.openxmlformats.org/officeDocument/2006/relationships/image" Target="../media/image1389.png"/><Relationship Id="rId160" Type="http://schemas.openxmlformats.org/officeDocument/2006/relationships/customXml" Target="../ink/ink1426.xml"/><Relationship Id="rId216" Type="http://schemas.openxmlformats.org/officeDocument/2006/relationships/customXml" Target="../ink/ink1454.xml"/><Relationship Id="rId423" Type="http://schemas.openxmlformats.org/officeDocument/2006/relationships/image" Target="../media/image1551.png"/><Relationship Id="rId258" Type="http://schemas.openxmlformats.org/officeDocument/2006/relationships/customXml" Target="../ink/ink1475.xml"/><Relationship Id="rId465" Type="http://schemas.openxmlformats.org/officeDocument/2006/relationships/customXml" Target="../ink/ink1579.xml"/><Relationship Id="rId22" Type="http://schemas.openxmlformats.org/officeDocument/2006/relationships/customXml" Target="../ink/ink1357.xml"/><Relationship Id="rId64" Type="http://schemas.openxmlformats.org/officeDocument/2006/relationships/customXml" Target="../ink/ink1378.xml"/><Relationship Id="rId118" Type="http://schemas.openxmlformats.org/officeDocument/2006/relationships/customXml" Target="../ink/ink1405.xml"/><Relationship Id="rId325" Type="http://schemas.openxmlformats.org/officeDocument/2006/relationships/image" Target="../media/image1502.png"/><Relationship Id="rId367" Type="http://schemas.openxmlformats.org/officeDocument/2006/relationships/image" Target="../media/image1523.png"/><Relationship Id="rId532" Type="http://schemas.openxmlformats.org/officeDocument/2006/relationships/image" Target="../media/image1604.png"/><Relationship Id="rId574" Type="http://schemas.openxmlformats.org/officeDocument/2006/relationships/image" Target="../media/image1625.png"/><Relationship Id="rId171" Type="http://schemas.openxmlformats.org/officeDocument/2006/relationships/image" Target="../media/image1427.png"/><Relationship Id="rId227" Type="http://schemas.openxmlformats.org/officeDocument/2006/relationships/image" Target="../media/image1118.png"/><Relationship Id="rId269" Type="http://schemas.openxmlformats.org/officeDocument/2006/relationships/image" Target="../media/image1474.png"/><Relationship Id="rId434" Type="http://schemas.openxmlformats.org/officeDocument/2006/relationships/customXml" Target="../ink/ink1563.xml"/><Relationship Id="rId476" Type="http://schemas.openxmlformats.org/officeDocument/2006/relationships/image" Target="../media/image1576.png"/><Relationship Id="rId33" Type="http://schemas.openxmlformats.org/officeDocument/2006/relationships/image" Target="../media/image1358.png"/><Relationship Id="rId129" Type="http://schemas.openxmlformats.org/officeDocument/2006/relationships/image" Target="../media/image1406.png"/><Relationship Id="rId280" Type="http://schemas.openxmlformats.org/officeDocument/2006/relationships/customXml" Target="../ink/ink1486.xml"/><Relationship Id="rId336" Type="http://schemas.openxmlformats.org/officeDocument/2006/relationships/customXml" Target="../ink/ink1514.xml"/><Relationship Id="rId501" Type="http://schemas.openxmlformats.org/officeDocument/2006/relationships/customXml" Target="../ink/ink1597.xml"/><Relationship Id="rId543" Type="http://schemas.openxmlformats.org/officeDocument/2006/relationships/customXml" Target="../ink/ink1618.xml"/><Relationship Id="rId75" Type="http://schemas.openxmlformats.org/officeDocument/2006/relationships/image" Target="../media/image1379.png"/><Relationship Id="rId140" Type="http://schemas.openxmlformats.org/officeDocument/2006/relationships/customXml" Target="../ink/ink1416.xml"/><Relationship Id="rId182" Type="http://schemas.openxmlformats.org/officeDocument/2006/relationships/customXml" Target="../ink/ink1437.xml"/><Relationship Id="rId378" Type="http://schemas.openxmlformats.org/officeDocument/2006/relationships/customXml" Target="../ink/ink1535.xml"/><Relationship Id="rId403" Type="http://schemas.openxmlformats.org/officeDocument/2006/relationships/image" Target="../media/image1541.png"/><Relationship Id="rId585" Type="http://schemas.openxmlformats.org/officeDocument/2006/relationships/customXml" Target="../ink/ink1639.xml"/><Relationship Id="rId6" Type="http://schemas.openxmlformats.org/officeDocument/2006/relationships/customXml" Target="../ink/ink1349.xml"/><Relationship Id="rId238" Type="http://schemas.openxmlformats.org/officeDocument/2006/relationships/customXml" Target="../ink/ink1465.xml"/><Relationship Id="rId445" Type="http://schemas.openxmlformats.org/officeDocument/2006/relationships/customXml" Target="../ink/ink1569.xml"/><Relationship Id="rId487" Type="http://schemas.openxmlformats.org/officeDocument/2006/relationships/customXml" Target="../ink/ink1590.xml"/><Relationship Id="rId610" Type="http://schemas.openxmlformats.org/officeDocument/2006/relationships/image" Target="../media/image1643.png"/><Relationship Id="rId291" Type="http://schemas.openxmlformats.org/officeDocument/2006/relationships/image" Target="../media/image1485.png"/><Relationship Id="rId305" Type="http://schemas.openxmlformats.org/officeDocument/2006/relationships/image" Target="../media/image1492.png"/><Relationship Id="rId347" Type="http://schemas.openxmlformats.org/officeDocument/2006/relationships/image" Target="../media/image1513.png"/><Relationship Id="rId512" Type="http://schemas.openxmlformats.org/officeDocument/2006/relationships/image" Target="../media/image1594.png"/><Relationship Id="rId44" Type="http://schemas.openxmlformats.org/officeDocument/2006/relationships/customXml" Target="../ink/ink1368.xml"/><Relationship Id="rId86" Type="http://schemas.openxmlformats.org/officeDocument/2006/relationships/customXml" Target="../ink/ink1389.xml"/><Relationship Id="rId151" Type="http://schemas.openxmlformats.org/officeDocument/2006/relationships/image" Target="../media/image1417.png"/><Relationship Id="rId389" Type="http://schemas.openxmlformats.org/officeDocument/2006/relationships/image" Target="../media/image1534.png"/><Relationship Id="rId554" Type="http://schemas.openxmlformats.org/officeDocument/2006/relationships/image" Target="../media/image1615.png"/><Relationship Id="rId596" Type="http://schemas.openxmlformats.org/officeDocument/2006/relationships/image" Target="../media/image1636.png"/><Relationship Id="rId193" Type="http://schemas.openxmlformats.org/officeDocument/2006/relationships/image" Target="../media/image1438.png"/><Relationship Id="rId207" Type="http://schemas.openxmlformats.org/officeDocument/2006/relationships/image" Target="../media/image1445.png"/><Relationship Id="rId249" Type="http://schemas.openxmlformats.org/officeDocument/2006/relationships/image" Target="../media/image1464.png"/><Relationship Id="rId414" Type="http://schemas.openxmlformats.org/officeDocument/2006/relationships/customXml" Target="../ink/ink1553.xml"/><Relationship Id="rId456" Type="http://schemas.openxmlformats.org/officeDocument/2006/relationships/image" Target="../media/image1566.png"/><Relationship Id="rId498" Type="http://schemas.openxmlformats.org/officeDocument/2006/relationships/image" Target="../media/image1587.png"/><Relationship Id="rId621" Type="http://schemas.openxmlformats.org/officeDocument/2006/relationships/customXml" Target="../ink/ink1657.xml"/><Relationship Id="rId13" Type="http://schemas.openxmlformats.org/officeDocument/2006/relationships/image" Target="../media/image1348.png"/><Relationship Id="rId109" Type="http://schemas.openxmlformats.org/officeDocument/2006/relationships/image" Target="../media/image1396.png"/><Relationship Id="rId260" Type="http://schemas.openxmlformats.org/officeDocument/2006/relationships/customXml" Target="../ink/ink1476.xml"/><Relationship Id="rId316" Type="http://schemas.openxmlformats.org/officeDocument/2006/relationships/customXml" Target="../ink/ink1504.xml"/><Relationship Id="rId523" Type="http://schemas.openxmlformats.org/officeDocument/2006/relationships/customXml" Target="../ink/ink1608.xml"/><Relationship Id="rId55" Type="http://schemas.openxmlformats.org/officeDocument/2006/relationships/image" Target="../media/image1369.png"/><Relationship Id="rId97" Type="http://schemas.openxmlformats.org/officeDocument/2006/relationships/image" Target="../media/image1390.png"/><Relationship Id="rId120" Type="http://schemas.openxmlformats.org/officeDocument/2006/relationships/customXml" Target="../ink/ink1406.xml"/><Relationship Id="rId358" Type="http://schemas.openxmlformats.org/officeDocument/2006/relationships/customXml" Target="../ink/ink1525.xml"/><Relationship Id="rId565" Type="http://schemas.openxmlformats.org/officeDocument/2006/relationships/customXml" Target="../ink/ink1629.xml"/><Relationship Id="rId162" Type="http://schemas.openxmlformats.org/officeDocument/2006/relationships/customXml" Target="../ink/ink1427.xml"/><Relationship Id="rId218" Type="http://schemas.openxmlformats.org/officeDocument/2006/relationships/customXml" Target="../ink/ink1455.xml"/><Relationship Id="rId425" Type="http://schemas.openxmlformats.org/officeDocument/2006/relationships/image" Target="../media/image1552.png"/><Relationship Id="rId467" Type="http://schemas.openxmlformats.org/officeDocument/2006/relationships/customXml" Target="../ink/ink1580.xml"/><Relationship Id="rId271" Type="http://schemas.openxmlformats.org/officeDocument/2006/relationships/image" Target="../media/image1475.png"/><Relationship Id="rId24" Type="http://schemas.openxmlformats.org/officeDocument/2006/relationships/customXml" Target="../ink/ink1358.xml"/><Relationship Id="rId66" Type="http://schemas.openxmlformats.org/officeDocument/2006/relationships/customXml" Target="../ink/ink1379.xml"/><Relationship Id="rId131" Type="http://schemas.openxmlformats.org/officeDocument/2006/relationships/image" Target="../media/image1407.png"/><Relationship Id="rId327" Type="http://schemas.openxmlformats.org/officeDocument/2006/relationships/image" Target="../media/image1503.png"/><Relationship Id="rId369" Type="http://schemas.openxmlformats.org/officeDocument/2006/relationships/image" Target="../media/image1524.png"/><Relationship Id="rId534" Type="http://schemas.openxmlformats.org/officeDocument/2006/relationships/image" Target="../media/image1605.png"/><Relationship Id="rId576" Type="http://schemas.openxmlformats.org/officeDocument/2006/relationships/image" Target="../media/image1626.png"/><Relationship Id="rId173" Type="http://schemas.openxmlformats.org/officeDocument/2006/relationships/image" Target="../media/image1428.png"/><Relationship Id="rId229" Type="http://schemas.openxmlformats.org/officeDocument/2006/relationships/image" Target="../media/image1454.png"/><Relationship Id="rId380" Type="http://schemas.openxmlformats.org/officeDocument/2006/relationships/customXml" Target="../ink/ink1536.xml"/><Relationship Id="rId436" Type="http://schemas.openxmlformats.org/officeDocument/2006/relationships/customXml" Target="../ink/ink1564.xml"/><Relationship Id="rId601" Type="http://schemas.openxmlformats.org/officeDocument/2006/relationships/customXml" Target="../ink/ink1647.xml"/><Relationship Id="rId240" Type="http://schemas.openxmlformats.org/officeDocument/2006/relationships/customXml" Target="../ink/ink1466.xml"/><Relationship Id="rId478" Type="http://schemas.openxmlformats.org/officeDocument/2006/relationships/image" Target="../media/image1577.png"/><Relationship Id="rId35" Type="http://schemas.openxmlformats.org/officeDocument/2006/relationships/image" Target="../media/image1359.png"/><Relationship Id="rId77" Type="http://schemas.openxmlformats.org/officeDocument/2006/relationships/image" Target="../media/image1380.png"/><Relationship Id="rId100" Type="http://schemas.openxmlformats.org/officeDocument/2006/relationships/customXml" Target="../ink/ink1396.xml"/><Relationship Id="rId282" Type="http://schemas.openxmlformats.org/officeDocument/2006/relationships/customXml" Target="../ink/ink1487.xml"/><Relationship Id="rId338" Type="http://schemas.openxmlformats.org/officeDocument/2006/relationships/customXml" Target="../ink/ink1515.xml"/><Relationship Id="rId503" Type="http://schemas.openxmlformats.org/officeDocument/2006/relationships/customXml" Target="../ink/ink1598.xml"/><Relationship Id="rId545" Type="http://schemas.openxmlformats.org/officeDocument/2006/relationships/customXml" Target="../ink/ink1619.xml"/><Relationship Id="rId587" Type="http://schemas.openxmlformats.org/officeDocument/2006/relationships/customXml" Target="../ink/ink1640.xml"/><Relationship Id="rId8" Type="http://schemas.openxmlformats.org/officeDocument/2006/relationships/customXml" Target="../ink/ink1350.xml"/><Relationship Id="rId142" Type="http://schemas.openxmlformats.org/officeDocument/2006/relationships/customXml" Target="../ink/ink1417.xml"/><Relationship Id="rId184" Type="http://schemas.openxmlformats.org/officeDocument/2006/relationships/customXml" Target="../ink/ink1438.xml"/><Relationship Id="rId391" Type="http://schemas.openxmlformats.org/officeDocument/2006/relationships/image" Target="../media/image1535.png"/><Relationship Id="rId405" Type="http://schemas.openxmlformats.org/officeDocument/2006/relationships/image" Target="../media/image1542.png"/><Relationship Id="rId447" Type="http://schemas.openxmlformats.org/officeDocument/2006/relationships/customXml" Target="../ink/ink1570.xml"/><Relationship Id="rId612" Type="http://schemas.openxmlformats.org/officeDocument/2006/relationships/image" Target="../media/image1644.png"/><Relationship Id="rId251" Type="http://schemas.openxmlformats.org/officeDocument/2006/relationships/image" Target="../media/image1465.png"/><Relationship Id="rId489" Type="http://schemas.openxmlformats.org/officeDocument/2006/relationships/customXml" Target="../ink/ink1591.xml"/><Relationship Id="rId46" Type="http://schemas.openxmlformats.org/officeDocument/2006/relationships/customXml" Target="../ink/ink1369.xml"/><Relationship Id="rId293" Type="http://schemas.openxmlformats.org/officeDocument/2006/relationships/image" Target="../media/image1486.png"/><Relationship Id="rId307" Type="http://schemas.openxmlformats.org/officeDocument/2006/relationships/image" Target="../media/image1493.png"/><Relationship Id="rId349" Type="http://schemas.openxmlformats.org/officeDocument/2006/relationships/image" Target="../media/image1514.png"/><Relationship Id="rId514" Type="http://schemas.openxmlformats.org/officeDocument/2006/relationships/image" Target="../media/image1595.png"/><Relationship Id="rId556" Type="http://schemas.openxmlformats.org/officeDocument/2006/relationships/image" Target="../media/image1616.png"/><Relationship Id="rId88" Type="http://schemas.openxmlformats.org/officeDocument/2006/relationships/customXml" Target="../ink/ink1390.xml"/><Relationship Id="rId111" Type="http://schemas.openxmlformats.org/officeDocument/2006/relationships/image" Target="../media/image1397.png"/><Relationship Id="rId153" Type="http://schemas.openxmlformats.org/officeDocument/2006/relationships/image" Target="../media/image1418.png"/><Relationship Id="rId195" Type="http://schemas.openxmlformats.org/officeDocument/2006/relationships/image" Target="../media/image1439.png"/><Relationship Id="rId209" Type="http://schemas.openxmlformats.org/officeDocument/2006/relationships/image" Target="../media/image1446.png"/><Relationship Id="rId360" Type="http://schemas.openxmlformats.org/officeDocument/2006/relationships/customXml" Target="../ink/ink1526.xml"/><Relationship Id="rId416" Type="http://schemas.openxmlformats.org/officeDocument/2006/relationships/customXml" Target="../ink/ink1554.xml"/><Relationship Id="rId598" Type="http://schemas.openxmlformats.org/officeDocument/2006/relationships/image" Target="../media/image1637.png"/><Relationship Id="rId220" Type="http://schemas.openxmlformats.org/officeDocument/2006/relationships/customXml" Target="../ink/ink1456.xml"/><Relationship Id="rId458" Type="http://schemas.openxmlformats.org/officeDocument/2006/relationships/image" Target="../media/image1567.png"/><Relationship Id="rId623" Type="http://schemas.openxmlformats.org/officeDocument/2006/relationships/customXml" Target="../ink/ink1658.xml"/><Relationship Id="rId15" Type="http://schemas.openxmlformats.org/officeDocument/2006/relationships/image" Target="../media/image1349.png"/><Relationship Id="rId57" Type="http://schemas.openxmlformats.org/officeDocument/2006/relationships/image" Target="../media/image1370.png"/><Relationship Id="rId262" Type="http://schemas.openxmlformats.org/officeDocument/2006/relationships/customXml" Target="../ink/ink1477.xml"/><Relationship Id="rId318" Type="http://schemas.openxmlformats.org/officeDocument/2006/relationships/customXml" Target="../ink/ink1505.xml"/><Relationship Id="rId525" Type="http://schemas.openxmlformats.org/officeDocument/2006/relationships/customXml" Target="../ink/ink1609.xml"/><Relationship Id="rId567" Type="http://schemas.openxmlformats.org/officeDocument/2006/relationships/customXml" Target="../ink/ink1630.xml"/><Relationship Id="rId99" Type="http://schemas.openxmlformats.org/officeDocument/2006/relationships/image" Target="../media/image1391.png"/><Relationship Id="rId122" Type="http://schemas.openxmlformats.org/officeDocument/2006/relationships/customXml" Target="../ink/ink1407.xml"/><Relationship Id="rId164" Type="http://schemas.openxmlformats.org/officeDocument/2006/relationships/customXml" Target="../ink/ink1428.xml"/><Relationship Id="rId371" Type="http://schemas.openxmlformats.org/officeDocument/2006/relationships/image" Target="../media/image1525.png"/><Relationship Id="rId427" Type="http://schemas.openxmlformats.org/officeDocument/2006/relationships/image" Target="../media/image1553.png"/><Relationship Id="rId469" Type="http://schemas.openxmlformats.org/officeDocument/2006/relationships/customXml" Target="../ink/ink1581.xml"/><Relationship Id="rId26" Type="http://schemas.openxmlformats.org/officeDocument/2006/relationships/customXml" Target="../ink/ink1359.xml"/><Relationship Id="rId231" Type="http://schemas.openxmlformats.org/officeDocument/2006/relationships/image" Target="../media/image1455.png"/><Relationship Id="rId273" Type="http://schemas.openxmlformats.org/officeDocument/2006/relationships/image" Target="../media/image1476.png"/><Relationship Id="rId329" Type="http://schemas.openxmlformats.org/officeDocument/2006/relationships/image" Target="../media/image1504.png"/><Relationship Id="rId480" Type="http://schemas.openxmlformats.org/officeDocument/2006/relationships/image" Target="../media/image1578.png"/><Relationship Id="rId536" Type="http://schemas.openxmlformats.org/officeDocument/2006/relationships/image" Target="../media/image1606.png"/><Relationship Id="rId68" Type="http://schemas.openxmlformats.org/officeDocument/2006/relationships/customXml" Target="../ink/ink1380.xml"/><Relationship Id="rId133" Type="http://schemas.openxmlformats.org/officeDocument/2006/relationships/image" Target="../media/image1408.png"/><Relationship Id="rId175" Type="http://schemas.openxmlformats.org/officeDocument/2006/relationships/image" Target="../media/image1429.png"/><Relationship Id="rId340" Type="http://schemas.openxmlformats.org/officeDocument/2006/relationships/customXml" Target="../ink/ink1516.xml"/><Relationship Id="rId578" Type="http://schemas.openxmlformats.org/officeDocument/2006/relationships/image" Target="../media/image1627.png"/><Relationship Id="rId200" Type="http://schemas.openxmlformats.org/officeDocument/2006/relationships/customXml" Target="../ink/ink1446.xml"/><Relationship Id="rId382" Type="http://schemas.openxmlformats.org/officeDocument/2006/relationships/customXml" Target="../ink/ink1537.xml"/><Relationship Id="rId438" Type="http://schemas.openxmlformats.org/officeDocument/2006/relationships/customXml" Target="../ink/ink1565.xml"/><Relationship Id="rId603" Type="http://schemas.openxmlformats.org/officeDocument/2006/relationships/customXml" Target="../ink/ink1648.xml"/><Relationship Id="rId242" Type="http://schemas.openxmlformats.org/officeDocument/2006/relationships/customXml" Target="../ink/ink1467.xml"/><Relationship Id="rId284" Type="http://schemas.openxmlformats.org/officeDocument/2006/relationships/customXml" Target="../ink/ink1488.xml"/><Relationship Id="rId491" Type="http://schemas.openxmlformats.org/officeDocument/2006/relationships/customXml" Target="../ink/ink1592.xml"/><Relationship Id="rId505" Type="http://schemas.openxmlformats.org/officeDocument/2006/relationships/customXml" Target="../ink/ink1599.xml"/><Relationship Id="rId37" Type="http://schemas.openxmlformats.org/officeDocument/2006/relationships/image" Target="../media/image1360.png"/><Relationship Id="rId79" Type="http://schemas.openxmlformats.org/officeDocument/2006/relationships/image" Target="../media/image1381.png"/><Relationship Id="rId102" Type="http://schemas.openxmlformats.org/officeDocument/2006/relationships/customXml" Target="../ink/ink1397.xml"/><Relationship Id="rId144" Type="http://schemas.openxmlformats.org/officeDocument/2006/relationships/customXml" Target="../ink/ink1418.xml"/><Relationship Id="rId547" Type="http://schemas.openxmlformats.org/officeDocument/2006/relationships/customXml" Target="../ink/ink1620.xml"/><Relationship Id="rId589" Type="http://schemas.openxmlformats.org/officeDocument/2006/relationships/customXml" Target="../ink/ink1641.xml"/><Relationship Id="rId90" Type="http://schemas.openxmlformats.org/officeDocument/2006/relationships/customXml" Target="../ink/ink1391.xml"/><Relationship Id="rId186" Type="http://schemas.openxmlformats.org/officeDocument/2006/relationships/customXml" Target="../ink/ink1439.xml"/><Relationship Id="rId351" Type="http://schemas.openxmlformats.org/officeDocument/2006/relationships/image" Target="../media/image1515.png"/><Relationship Id="rId393" Type="http://schemas.openxmlformats.org/officeDocument/2006/relationships/image" Target="../media/image1536.png"/><Relationship Id="rId407" Type="http://schemas.openxmlformats.org/officeDocument/2006/relationships/image" Target="../media/image1543.png"/><Relationship Id="rId449" Type="http://schemas.openxmlformats.org/officeDocument/2006/relationships/customXml" Target="../ink/ink1571.xml"/><Relationship Id="rId614" Type="http://schemas.openxmlformats.org/officeDocument/2006/relationships/image" Target="../media/image1645.png"/><Relationship Id="rId211" Type="http://schemas.openxmlformats.org/officeDocument/2006/relationships/image" Target="../media/image1447.png"/><Relationship Id="rId253" Type="http://schemas.openxmlformats.org/officeDocument/2006/relationships/image" Target="../media/image1466.png"/><Relationship Id="rId295" Type="http://schemas.openxmlformats.org/officeDocument/2006/relationships/image" Target="../media/image1487.png"/><Relationship Id="rId309" Type="http://schemas.openxmlformats.org/officeDocument/2006/relationships/image" Target="../media/image1494.png"/><Relationship Id="rId460" Type="http://schemas.openxmlformats.org/officeDocument/2006/relationships/image" Target="../media/image1568.png"/><Relationship Id="rId516" Type="http://schemas.openxmlformats.org/officeDocument/2006/relationships/image" Target="../media/image1596.png"/><Relationship Id="rId48" Type="http://schemas.openxmlformats.org/officeDocument/2006/relationships/customXml" Target="../ink/ink1370.xml"/><Relationship Id="rId113" Type="http://schemas.openxmlformats.org/officeDocument/2006/relationships/image" Target="../media/image1398.png"/><Relationship Id="rId320" Type="http://schemas.openxmlformats.org/officeDocument/2006/relationships/customXml" Target="../ink/ink1506.xml"/><Relationship Id="rId558" Type="http://schemas.openxmlformats.org/officeDocument/2006/relationships/image" Target="../media/image1617.png"/><Relationship Id="rId155" Type="http://schemas.openxmlformats.org/officeDocument/2006/relationships/image" Target="../media/image1419.png"/><Relationship Id="rId197" Type="http://schemas.openxmlformats.org/officeDocument/2006/relationships/image" Target="../media/image1440.png"/><Relationship Id="rId362" Type="http://schemas.openxmlformats.org/officeDocument/2006/relationships/customXml" Target="../ink/ink1527.xml"/><Relationship Id="rId418" Type="http://schemas.openxmlformats.org/officeDocument/2006/relationships/customXml" Target="../ink/ink1555.xml"/><Relationship Id="rId625" Type="http://schemas.openxmlformats.org/officeDocument/2006/relationships/customXml" Target="../ink/ink165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2.xml"/><Relationship Id="rId117" Type="http://schemas.openxmlformats.org/officeDocument/2006/relationships/image" Target="../media/image1709.png"/><Relationship Id="rId21" Type="http://schemas.openxmlformats.org/officeDocument/2006/relationships/image" Target="../media/image1661.png"/><Relationship Id="rId42" Type="http://schemas.openxmlformats.org/officeDocument/2006/relationships/customXml" Target="../ink/ink1680.xml"/><Relationship Id="rId47" Type="http://schemas.openxmlformats.org/officeDocument/2006/relationships/image" Target="../media/image1674.png"/><Relationship Id="rId63" Type="http://schemas.openxmlformats.org/officeDocument/2006/relationships/image" Target="../media/image1682.png"/><Relationship Id="rId68" Type="http://schemas.openxmlformats.org/officeDocument/2006/relationships/customXml" Target="../ink/ink1693.xml"/><Relationship Id="rId84" Type="http://schemas.openxmlformats.org/officeDocument/2006/relationships/customXml" Target="../ink/ink1701.xml"/><Relationship Id="rId89" Type="http://schemas.openxmlformats.org/officeDocument/2006/relationships/image" Target="../media/image1695.png"/><Relationship Id="rId112" Type="http://schemas.openxmlformats.org/officeDocument/2006/relationships/customXml" Target="../ink/ink1715.xml"/><Relationship Id="rId16" Type="http://schemas.openxmlformats.org/officeDocument/2006/relationships/customXml" Target="../ink/ink1667.xml"/><Relationship Id="rId107" Type="http://schemas.openxmlformats.org/officeDocument/2006/relationships/image" Target="../media/image1704.png"/><Relationship Id="rId11" Type="http://schemas.openxmlformats.org/officeDocument/2006/relationships/image" Target="../media/image1656.png"/><Relationship Id="rId32" Type="http://schemas.openxmlformats.org/officeDocument/2006/relationships/customXml" Target="../ink/ink1675.xml"/><Relationship Id="rId37" Type="http://schemas.openxmlformats.org/officeDocument/2006/relationships/image" Target="../media/image1669.png"/><Relationship Id="rId53" Type="http://schemas.openxmlformats.org/officeDocument/2006/relationships/image" Target="../media/image1677.png"/><Relationship Id="rId58" Type="http://schemas.openxmlformats.org/officeDocument/2006/relationships/customXml" Target="../ink/ink1688.xml"/><Relationship Id="rId74" Type="http://schemas.openxmlformats.org/officeDocument/2006/relationships/customXml" Target="../ink/ink1696.xml"/><Relationship Id="rId79" Type="http://schemas.openxmlformats.org/officeDocument/2006/relationships/image" Target="../media/image1690.png"/><Relationship Id="rId102" Type="http://schemas.openxmlformats.org/officeDocument/2006/relationships/customXml" Target="../ink/ink1710.xml"/><Relationship Id="rId123" Type="http://schemas.openxmlformats.org/officeDocument/2006/relationships/image" Target="../media/image1712.png"/><Relationship Id="rId128" Type="http://schemas.openxmlformats.org/officeDocument/2006/relationships/customXml" Target="../ink/ink1723.xml"/><Relationship Id="rId5" Type="http://schemas.openxmlformats.org/officeDocument/2006/relationships/image" Target="../media/image1653.png"/><Relationship Id="rId90" Type="http://schemas.openxmlformats.org/officeDocument/2006/relationships/customXml" Target="../ink/ink1704.xml"/><Relationship Id="rId95" Type="http://schemas.openxmlformats.org/officeDocument/2006/relationships/image" Target="../media/image1698.png"/><Relationship Id="rId19" Type="http://schemas.openxmlformats.org/officeDocument/2006/relationships/image" Target="../media/image1660.png"/><Relationship Id="rId14" Type="http://schemas.openxmlformats.org/officeDocument/2006/relationships/customXml" Target="../ink/ink1666.xml"/><Relationship Id="rId22" Type="http://schemas.openxmlformats.org/officeDocument/2006/relationships/customXml" Target="../ink/ink1670.xml"/><Relationship Id="rId27" Type="http://schemas.openxmlformats.org/officeDocument/2006/relationships/image" Target="../media/image1664.png"/><Relationship Id="rId30" Type="http://schemas.openxmlformats.org/officeDocument/2006/relationships/customXml" Target="../ink/ink1674.xml"/><Relationship Id="rId35" Type="http://schemas.openxmlformats.org/officeDocument/2006/relationships/image" Target="../media/image1668.png"/><Relationship Id="rId43" Type="http://schemas.openxmlformats.org/officeDocument/2006/relationships/image" Target="../media/image1672.png"/><Relationship Id="rId48" Type="http://schemas.openxmlformats.org/officeDocument/2006/relationships/customXml" Target="../ink/ink1683.xml"/><Relationship Id="rId56" Type="http://schemas.openxmlformats.org/officeDocument/2006/relationships/customXml" Target="../ink/ink1687.xml"/><Relationship Id="rId64" Type="http://schemas.openxmlformats.org/officeDocument/2006/relationships/customXml" Target="../ink/ink1691.xml"/><Relationship Id="rId69" Type="http://schemas.openxmlformats.org/officeDocument/2006/relationships/image" Target="../media/image1685.png"/><Relationship Id="rId77" Type="http://schemas.openxmlformats.org/officeDocument/2006/relationships/image" Target="../media/image1689.png"/><Relationship Id="rId100" Type="http://schemas.openxmlformats.org/officeDocument/2006/relationships/customXml" Target="../ink/ink1709.xml"/><Relationship Id="rId105" Type="http://schemas.openxmlformats.org/officeDocument/2006/relationships/image" Target="../media/image1703.png"/><Relationship Id="rId113" Type="http://schemas.openxmlformats.org/officeDocument/2006/relationships/image" Target="../media/image1707.png"/><Relationship Id="rId118" Type="http://schemas.openxmlformats.org/officeDocument/2006/relationships/customXml" Target="../ink/ink1718.xml"/><Relationship Id="rId126" Type="http://schemas.openxmlformats.org/officeDocument/2006/relationships/customXml" Target="../ink/ink1722.xml"/><Relationship Id="rId8" Type="http://schemas.openxmlformats.org/officeDocument/2006/relationships/customXml" Target="../ink/ink1663.xml"/><Relationship Id="rId51" Type="http://schemas.openxmlformats.org/officeDocument/2006/relationships/image" Target="../media/image1676.png"/><Relationship Id="rId72" Type="http://schemas.openxmlformats.org/officeDocument/2006/relationships/customXml" Target="../ink/ink1695.xml"/><Relationship Id="rId80" Type="http://schemas.openxmlformats.org/officeDocument/2006/relationships/customXml" Target="../ink/ink1699.xml"/><Relationship Id="rId85" Type="http://schemas.openxmlformats.org/officeDocument/2006/relationships/image" Target="../media/image1693.png"/><Relationship Id="rId93" Type="http://schemas.openxmlformats.org/officeDocument/2006/relationships/image" Target="../media/image1697.png"/><Relationship Id="rId98" Type="http://schemas.openxmlformats.org/officeDocument/2006/relationships/customXml" Target="../ink/ink1708.xml"/><Relationship Id="rId121" Type="http://schemas.openxmlformats.org/officeDocument/2006/relationships/image" Target="../media/image1711.png"/><Relationship Id="rId3" Type="http://schemas.openxmlformats.org/officeDocument/2006/relationships/image" Target="../media/image1652.png"/><Relationship Id="rId12" Type="http://schemas.openxmlformats.org/officeDocument/2006/relationships/customXml" Target="../ink/ink1665.xml"/><Relationship Id="rId17" Type="http://schemas.openxmlformats.org/officeDocument/2006/relationships/image" Target="../media/image1659.png"/><Relationship Id="rId25" Type="http://schemas.openxmlformats.org/officeDocument/2006/relationships/image" Target="../media/image1663.png"/><Relationship Id="rId33" Type="http://schemas.openxmlformats.org/officeDocument/2006/relationships/image" Target="../media/image1667.png"/><Relationship Id="rId38" Type="http://schemas.openxmlformats.org/officeDocument/2006/relationships/customXml" Target="../ink/ink1678.xml"/><Relationship Id="rId46" Type="http://schemas.openxmlformats.org/officeDocument/2006/relationships/customXml" Target="../ink/ink1682.xml"/><Relationship Id="rId59" Type="http://schemas.openxmlformats.org/officeDocument/2006/relationships/image" Target="../media/image1680.png"/><Relationship Id="rId67" Type="http://schemas.openxmlformats.org/officeDocument/2006/relationships/image" Target="../media/image1684.png"/><Relationship Id="rId103" Type="http://schemas.openxmlformats.org/officeDocument/2006/relationships/image" Target="../media/image1702.png"/><Relationship Id="rId108" Type="http://schemas.openxmlformats.org/officeDocument/2006/relationships/customXml" Target="../ink/ink1713.xml"/><Relationship Id="rId116" Type="http://schemas.openxmlformats.org/officeDocument/2006/relationships/customXml" Target="../ink/ink1717.xml"/><Relationship Id="rId124" Type="http://schemas.openxmlformats.org/officeDocument/2006/relationships/customXml" Target="../ink/ink1721.xml"/><Relationship Id="rId129" Type="http://schemas.openxmlformats.org/officeDocument/2006/relationships/image" Target="../media/image1715.png"/><Relationship Id="rId20" Type="http://schemas.openxmlformats.org/officeDocument/2006/relationships/customXml" Target="../ink/ink1669.xml"/><Relationship Id="rId41" Type="http://schemas.openxmlformats.org/officeDocument/2006/relationships/image" Target="../media/image1671.png"/><Relationship Id="rId54" Type="http://schemas.openxmlformats.org/officeDocument/2006/relationships/customXml" Target="../ink/ink1686.xml"/><Relationship Id="rId62" Type="http://schemas.openxmlformats.org/officeDocument/2006/relationships/customXml" Target="../ink/ink1690.xml"/><Relationship Id="rId70" Type="http://schemas.openxmlformats.org/officeDocument/2006/relationships/customXml" Target="../ink/ink1694.xml"/><Relationship Id="rId75" Type="http://schemas.openxmlformats.org/officeDocument/2006/relationships/image" Target="../media/image1688.png"/><Relationship Id="rId83" Type="http://schemas.openxmlformats.org/officeDocument/2006/relationships/image" Target="../media/image1692.png"/><Relationship Id="rId88" Type="http://schemas.openxmlformats.org/officeDocument/2006/relationships/customXml" Target="../ink/ink1703.xml"/><Relationship Id="rId91" Type="http://schemas.openxmlformats.org/officeDocument/2006/relationships/image" Target="../media/image1696.png"/><Relationship Id="rId96" Type="http://schemas.openxmlformats.org/officeDocument/2006/relationships/customXml" Target="../ink/ink1707.xml"/><Relationship Id="rId111" Type="http://schemas.openxmlformats.org/officeDocument/2006/relationships/image" Target="../media/image17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2.xml"/><Relationship Id="rId15" Type="http://schemas.openxmlformats.org/officeDocument/2006/relationships/image" Target="../media/image1658.png"/><Relationship Id="rId23" Type="http://schemas.openxmlformats.org/officeDocument/2006/relationships/image" Target="../media/image1662.png"/><Relationship Id="rId28" Type="http://schemas.openxmlformats.org/officeDocument/2006/relationships/customXml" Target="../ink/ink1673.xml"/><Relationship Id="rId36" Type="http://schemas.openxmlformats.org/officeDocument/2006/relationships/customXml" Target="../ink/ink1677.xml"/><Relationship Id="rId49" Type="http://schemas.openxmlformats.org/officeDocument/2006/relationships/image" Target="../media/image1675.png"/><Relationship Id="rId57" Type="http://schemas.openxmlformats.org/officeDocument/2006/relationships/image" Target="../media/image1679.png"/><Relationship Id="rId106" Type="http://schemas.openxmlformats.org/officeDocument/2006/relationships/customXml" Target="../ink/ink1712.xml"/><Relationship Id="rId114" Type="http://schemas.openxmlformats.org/officeDocument/2006/relationships/customXml" Target="../ink/ink1716.xml"/><Relationship Id="rId119" Type="http://schemas.openxmlformats.org/officeDocument/2006/relationships/image" Target="../media/image1710.png"/><Relationship Id="rId127" Type="http://schemas.openxmlformats.org/officeDocument/2006/relationships/image" Target="../media/image1714.png"/><Relationship Id="rId10" Type="http://schemas.openxmlformats.org/officeDocument/2006/relationships/customXml" Target="../ink/ink1664.xml"/><Relationship Id="rId31" Type="http://schemas.openxmlformats.org/officeDocument/2006/relationships/image" Target="../media/image1666.png"/><Relationship Id="rId44" Type="http://schemas.openxmlformats.org/officeDocument/2006/relationships/customXml" Target="../ink/ink1681.xml"/><Relationship Id="rId52" Type="http://schemas.openxmlformats.org/officeDocument/2006/relationships/customXml" Target="../ink/ink1685.xml"/><Relationship Id="rId60" Type="http://schemas.openxmlformats.org/officeDocument/2006/relationships/customXml" Target="../ink/ink1689.xml"/><Relationship Id="rId65" Type="http://schemas.openxmlformats.org/officeDocument/2006/relationships/image" Target="../media/image1683.png"/><Relationship Id="rId73" Type="http://schemas.openxmlformats.org/officeDocument/2006/relationships/image" Target="../media/image1687.png"/><Relationship Id="rId78" Type="http://schemas.openxmlformats.org/officeDocument/2006/relationships/customXml" Target="../ink/ink1698.xml"/><Relationship Id="rId81" Type="http://schemas.openxmlformats.org/officeDocument/2006/relationships/image" Target="../media/image1691.png"/><Relationship Id="rId86" Type="http://schemas.openxmlformats.org/officeDocument/2006/relationships/customXml" Target="../ink/ink1702.xml"/><Relationship Id="rId94" Type="http://schemas.openxmlformats.org/officeDocument/2006/relationships/customXml" Target="../ink/ink1706.xml"/><Relationship Id="rId99" Type="http://schemas.openxmlformats.org/officeDocument/2006/relationships/image" Target="../media/image1700.png"/><Relationship Id="rId101" Type="http://schemas.openxmlformats.org/officeDocument/2006/relationships/image" Target="../media/image1701.png"/><Relationship Id="rId122" Type="http://schemas.openxmlformats.org/officeDocument/2006/relationships/customXml" Target="../ink/ink1720.xml"/><Relationship Id="rId130" Type="http://schemas.openxmlformats.org/officeDocument/2006/relationships/customXml" Target="../ink/ink1724.xml"/><Relationship Id="rId4" Type="http://schemas.openxmlformats.org/officeDocument/2006/relationships/customXml" Target="../ink/ink1661.xml"/><Relationship Id="rId9" Type="http://schemas.openxmlformats.org/officeDocument/2006/relationships/image" Target="../media/image1655.png"/><Relationship Id="rId13" Type="http://schemas.openxmlformats.org/officeDocument/2006/relationships/image" Target="../media/image1657.png"/><Relationship Id="rId18" Type="http://schemas.openxmlformats.org/officeDocument/2006/relationships/customXml" Target="../ink/ink1668.xml"/><Relationship Id="rId39" Type="http://schemas.openxmlformats.org/officeDocument/2006/relationships/image" Target="../media/image1670.png"/><Relationship Id="rId109" Type="http://schemas.openxmlformats.org/officeDocument/2006/relationships/image" Target="../media/image1705.png"/><Relationship Id="rId34" Type="http://schemas.openxmlformats.org/officeDocument/2006/relationships/customXml" Target="../ink/ink1676.xml"/><Relationship Id="rId50" Type="http://schemas.openxmlformats.org/officeDocument/2006/relationships/customXml" Target="../ink/ink1684.xml"/><Relationship Id="rId55" Type="http://schemas.openxmlformats.org/officeDocument/2006/relationships/image" Target="../media/image1678.png"/><Relationship Id="rId76" Type="http://schemas.openxmlformats.org/officeDocument/2006/relationships/customXml" Target="../ink/ink1697.xml"/><Relationship Id="rId97" Type="http://schemas.openxmlformats.org/officeDocument/2006/relationships/image" Target="../media/image1699.png"/><Relationship Id="rId104" Type="http://schemas.openxmlformats.org/officeDocument/2006/relationships/customXml" Target="../ink/ink1711.xml"/><Relationship Id="rId120" Type="http://schemas.openxmlformats.org/officeDocument/2006/relationships/customXml" Target="../ink/ink1719.xml"/><Relationship Id="rId125" Type="http://schemas.openxmlformats.org/officeDocument/2006/relationships/image" Target="../media/image1713.png"/><Relationship Id="rId7" Type="http://schemas.openxmlformats.org/officeDocument/2006/relationships/image" Target="../media/image1654.png"/><Relationship Id="rId71" Type="http://schemas.openxmlformats.org/officeDocument/2006/relationships/image" Target="../media/image1686.png"/><Relationship Id="rId92" Type="http://schemas.openxmlformats.org/officeDocument/2006/relationships/customXml" Target="../ink/ink1705.xml"/><Relationship Id="rId2" Type="http://schemas.openxmlformats.org/officeDocument/2006/relationships/customXml" Target="../ink/ink1660.xml"/><Relationship Id="rId29" Type="http://schemas.openxmlformats.org/officeDocument/2006/relationships/image" Target="../media/image1665.png"/><Relationship Id="rId24" Type="http://schemas.openxmlformats.org/officeDocument/2006/relationships/customXml" Target="../ink/ink1671.xml"/><Relationship Id="rId40" Type="http://schemas.openxmlformats.org/officeDocument/2006/relationships/customXml" Target="../ink/ink1679.xml"/><Relationship Id="rId45" Type="http://schemas.openxmlformats.org/officeDocument/2006/relationships/image" Target="../media/image1673.png"/><Relationship Id="rId66" Type="http://schemas.openxmlformats.org/officeDocument/2006/relationships/customXml" Target="../ink/ink1692.xml"/><Relationship Id="rId87" Type="http://schemas.openxmlformats.org/officeDocument/2006/relationships/image" Target="../media/image1694.png"/><Relationship Id="rId110" Type="http://schemas.openxmlformats.org/officeDocument/2006/relationships/customXml" Target="../ink/ink1714.xml"/><Relationship Id="rId115" Type="http://schemas.openxmlformats.org/officeDocument/2006/relationships/image" Target="../media/image1708.png"/><Relationship Id="rId131" Type="http://schemas.openxmlformats.org/officeDocument/2006/relationships/image" Target="../media/image1716.png"/><Relationship Id="rId61" Type="http://schemas.openxmlformats.org/officeDocument/2006/relationships/image" Target="../media/image1681.png"/><Relationship Id="rId82" Type="http://schemas.openxmlformats.org/officeDocument/2006/relationships/customXml" Target="../ink/ink17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3.png"/><Relationship Id="rId671" Type="http://schemas.openxmlformats.org/officeDocument/2006/relationships/image" Target="../media/image670.png"/><Relationship Id="rId769" Type="http://schemas.openxmlformats.org/officeDocument/2006/relationships/image" Target="../media/image719.png"/><Relationship Id="rId976" Type="http://schemas.openxmlformats.org/officeDocument/2006/relationships/customXml" Target="../ink/ink2212.xml"/><Relationship Id="rId21" Type="http://schemas.openxmlformats.org/officeDocument/2006/relationships/image" Target="../media/image88.png"/><Relationship Id="rId324" Type="http://schemas.openxmlformats.org/officeDocument/2006/relationships/customXml" Target="../ink/ink1886.xml"/><Relationship Id="rId531" Type="http://schemas.openxmlformats.org/officeDocument/2006/relationships/image" Target="../media/image600.png"/><Relationship Id="rId629" Type="http://schemas.openxmlformats.org/officeDocument/2006/relationships/image" Target="../media/image649.png"/><Relationship Id="rId170" Type="http://schemas.openxmlformats.org/officeDocument/2006/relationships/customXml" Target="../ink/ink1809.xml"/><Relationship Id="rId836" Type="http://schemas.openxmlformats.org/officeDocument/2006/relationships/customXml" Target="../ink/ink2142.xml"/><Relationship Id="rId1021" Type="http://schemas.openxmlformats.org/officeDocument/2006/relationships/image" Target="../media/image1736.png"/><Relationship Id="rId1119" Type="http://schemas.openxmlformats.org/officeDocument/2006/relationships/image" Target="../media/image1785.png"/><Relationship Id="rId268" Type="http://schemas.openxmlformats.org/officeDocument/2006/relationships/customXml" Target="../ink/ink1858.xml"/><Relationship Id="rId475" Type="http://schemas.openxmlformats.org/officeDocument/2006/relationships/image" Target="../media/image572.png"/><Relationship Id="rId682" Type="http://schemas.openxmlformats.org/officeDocument/2006/relationships/customXml" Target="../ink/ink2065.xml"/><Relationship Id="rId903" Type="http://schemas.openxmlformats.org/officeDocument/2006/relationships/image" Target="../media/image1676.png"/><Relationship Id="rId32" Type="http://schemas.openxmlformats.org/officeDocument/2006/relationships/customXml" Target="../ink/ink1740.xml"/><Relationship Id="rId128" Type="http://schemas.openxmlformats.org/officeDocument/2006/relationships/customXml" Target="../ink/ink1788.xml"/><Relationship Id="rId335" Type="http://schemas.openxmlformats.org/officeDocument/2006/relationships/image" Target="../media/image502.png"/><Relationship Id="rId542" Type="http://schemas.openxmlformats.org/officeDocument/2006/relationships/customXml" Target="../ink/ink1995.xml"/><Relationship Id="rId987" Type="http://schemas.openxmlformats.org/officeDocument/2006/relationships/image" Target="../media/image1719.png"/><Relationship Id="rId181" Type="http://schemas.openxmlformats.org/officeDocument/2006/relationships/image" Target="../media/image425.png"/><Relationship Id="rId402" Type="http://schemas.openxmlformats.org/officeDocument/2006/relationships/customXml" Target="../ink/ink1925.xml"/><Relationship Id="rId847" Type="http://schemas.openxmlformats.org/officeDocument/2006/relationships/image" Target="../media/image758.png"/><Relationship Id="rId1032" Type="http://schemas.openxmlformats.org/officeDocument/2006/relationships/customXml" Target="../ink/ink2239.xml"/><Relationship Id="rId279" Type="http://schemas.openxmlformats.org/officeDocument/2006/relationships/image" Target="../media/image474.png"/><Relationship Id="rId486" Type="http://schemas.openxmlformats.org/officeDocument/2006/relationships/customXml" Target="../ink/ink1967.xml"/><Relationship Id="rId693" Type="http://schemas.openxmlformats.org/officeDocument/2006/relationships/image" Target="../media/image681.png"/><Relationship Id="rId707" Type="http://schemas.openxmlformats.org/officeDocument/2006/relationships/image" Target="../media/image688.png"/><Relationship Id="rId914" Type="http://schemas.openxmlformats.org/officeDocument/2006/relationships/customXml" Target="../ink/ink2181.xml"/><Relationship Id="rId43" Type="http://schemas.openxmlformats.org/officeDocument/2006/relationships/image" Target="../media/image99.png"/><Relationship Id="rId139" Type="http://schemas.openxmlformats.org/officeDocument/2006/relationships/image" Target="../media/image404.png"/><Relationship Id="rId346" Type="http://schemas.openxmlformats.org/officeDocument/2006/relationships/customXml" Target="../ink/ink1897.xml"/><Relationship Id="rId553" Type="http://schemas.openxmlformats.org/officeDocument/2006/relationships/image" Target="../media/image611.png"/><Relationship Id="rId760" Type="http://schemas.openxmlformats.org/officeDocument/2006/relationships/customXml" Target="../ink/ink2104.xml"/><Relationship Id="rId998" Type="http://schemas.openxmlformats.org/officeDocument/2006/relationships/customXml" Target="../ink/ink2222.xml"/><Relationship Id="rId192" Type="http://schemas.openxmlformats.org/officeDocument/2006/relationships/customXml" Target="../ink/ink1820.xml"/><Relationship Id="rId206" Type="http://schemas.openxmlformats.org/officeDocument/2006/relationships/customXml" Target="../ink/ink1827.xml"/><Relationship Id="rId413" Type="http://schemas.openxmlformats.org/officeDocument/2006/relationships/image" Target="../media/image541.png"/><Relationship Id="rId858" Type="http://schemas.openxmlformats.org/officeDocument/2006/relationships/customXml" Target="../ink/ink2153.xml"/><Relationship Id="rId1043" Type="http://schemas.openxmlformats.org/officeDocument/2006/relationships/image" Target="../media/image1747.png"/><Relationship Id="rId497" Type="http://schemas.openxmlformats.org/officeDocument/2006/relationships/image" Target="../media/image583.png"/><Relationship Id="rId620" Type="http://schemas.openxmlformats.org/officeDocument/2006/relationships/customXml" Target="../ink/ink2034.xml"/><Relationship Id="rId718" Type="http://schemas.openxmlformats.org/officeDocument/2006/relationships/customXml" Target="../ink/ink2083.xml"/><Relationship Id="rId925" Type="http://schemas.openxmlformats.org/officeDocument/2006/relationships/image" Target="../media/image1687.png"/><Relationship Id="rId357" Type="http://schemas.openxmlformats.org/officeDocument/2006/relationships/image" Target="../media/image513.png"/><Relationship Id="rId1110" Type="http://schemas.openxmlformats.org/officeDocument/2006/relationships/customXml" Target="../ink/ink2278.xml"/><Relationship Id="rId54" Type="http://schemas.openxmlformats.org/officeDocument/2006/relationships/customXml" Target="../ink/ink1751.xml"/><Relationship Id="rId217" Type="http://schemas.openxmlformats.org/officeDocument/2006/relationships/image" Target="../media/image443.png"/><Relationship Id="rId564" Type="http://schemas.openxmlformats.org/officeDocument/2006/relationships/customXml" Target="../ink/ink2006.xml"/><Relationship Id="rId771" Type="http://schemas.openxmlformats.org/officeDocument/2006/relationships/image" Target="../media/image720.png"/><Relationship Id="rId869" Type="http://schemas.openxmlformats.org/officeDocument/2006/relationships/image" Target="../media/image1659.png"/><Relationship Id="rId424" Type="http://schemas.openxmlformats.org/officeDocument/2006/relationships/customXml" Target="../ink/ink1936.xml"/><Relationship Id="rId631" Type="http://schemas.openxmlformats.org/officeDocument/2006/relationships/image" Target="../media/image650.png"/><Relationship Id="rId729" Type="http://schemas.openxmlformats.org/officeDocument/2006/relationships/image" Target="../media/image699.png"/><Relationship Id="rId1054" Type="http://schemas.openxmlformats.org/officeDocument/2006/relationships/customXml" Target="../ink/ink2250.xml"/><Relationship Id="rId270" Type="http://schemas.openxmlformats.org/officeDocument/2006/relationships/customXml" Target="../ink/ink1859.xml"/><Relationship Id="rId936" Type="http://schemas.openxmlformats.org/officeDocument/2006/relationships/customXml" Target="../ink/ink2192.xml"/><Relationship Id="rId1121" Type="http://schemas.openxmlformats.org/officeDocument/2006/relationships/image" Target="../media/image1786.png"/><Relationship Id="rId65" Type="http://schemas.openxmlformats.org/officeDocument/2006/relationships/image" Target="../media/image110.png"/><Relationship Id="rId130" Type="http://schemas.openxmlformats.org/officeDocument/2006/relationships/customXml" Target="../ink/ink1789.xml"/><Relationship Id="rId368" Type="http://schemas.openxmlformats.org/officeDocument/2006/relationships/customXml" Target="../ink/ink1908.xml"/><Relationship Id="rId575" Type="http://schemas.openxmlformats.org/officeDocument/2006/relationships/image" Target="../media/image622.png"/><Relationship Id="rId782" Type="http://schemas.openxmlformats.org/officeDocument/2006/relationships/customXml" Target="../ink/ink2115.xml"/><Relationship Id="rId228" Type="http://schemas.openxmlformats.org/officeDocument/2006/relationships/customXml" Target="../ink/ink1838.xml"/><Relationship Id="rId435" Type="http://schemas.openxmlformats.org/officeDocument/2006/relationships/image" Target="../media/image552.png"/><Relationship Id="rId642" Type="http://schemas.openxmlformats.org/officeDocument/2006/relationships/customXml" Target="../ink/ink2045.xml"/><Relationship Id="rId1065" Type="http://schemas.openxmlformats.org/officeDocument/2006/relationships/image" Target="../media/image1758.png"/><Relationship Id="rId281" Type="http://schemas.openxmlformats.org/officeDocument/2006/relationships/image" Target="../media/image475.png"/><Relationship Id="rId502" Type="http://schemas.openxmlformats.org/officeDocument/2006/relationships/customXml" Target="../ink/ink1975.xml"/><Relationship Id="rId947" Type="http://schemas.openxmlformats.org/officeDocument/2006/relationships/image" Target="../media/image1698.png"/><Relationship Id="rId1132" Type="http://schemas.openxmlformats.org/officeDocument/2006/relationships/customXml" Target="../ink/ink2289.xml"/><Relationship Id="rId76" Type="http://schemas.openxmlformats.org/officeDocument/2006/relationships/customXml" Target="../ink/ink1762.xml"/><Relationship Id="rId141" Type="http://schemas.openxmlformats.org/officeDocument/2006/relationships/image" Target="../media/image405.png"/><Relationship Id="rId379" Type="http://schemas.openxmlformats.org/officeDocument/2006/relationships/image" Target="../media/image524.png"/><Relationship Id="rId586" Type="http://schemas.openxmlformats.org/officeDocument/2006/relationships/customXml" Target="../ink/ink2017.xml"/><Relationship Id="rId793" Type="http://schemas.openxmlformats.org/officeDocument/2006/relationships/image" Target="../media/image731.png"/><Relationship Id="rId807" Type="http://schemas.openxmlformats.org/officeDocument/2006/relationships/image" Target="../media/image738.png"/><Relationship Id="rId7" Type="http://schemas.openxmlformats.org/officeDocument/2006/relationships/image" Target="../media/image81.png"/><Relationship Id="rId239" Type="http://schemas.openxmlformats.org/officeDocument/2006/relationships/image" Target="../media/image454.png"/><Relationship Id="rId446" Type="http://schemas.openxmlformats.org/officeDocument/2006/relationships/customXml" Target="../ink/ink1947.xml"/><Relationship Id="rId653" Type="http://schemas.openxmlformats.org/officeDocument/2006/relationships/image" Target="../media/image661.png"/><Relationship Id="rId1076" Type="http://schemas.openxmlformats.org/officeDocument/2006/relationships/customXml" Target="../ink/ink2261.xml"/><Relationship Id="rId292" Type="http://schemas.openxmlformats.org/officeDocument/2006/relationships/customXml" Target="../ink/ink1870.xml"/><Relationship Id="rId306" Type="http://schemas.openxmlformats.org/officeDocument/2006/relationships/customXml" Target="../ink/ink1877.xml"/><Relationship Id="rId860" Type="http://schemas.openxmlformats.org/officeDocument/2006/relationships/customXml" Target="../ink/ink2154.xml"/><Relationship Id="rId958" Type="http://schemas.openxmlformats.org/officeDocument/2006/relationships/customXml" Target="../ink/ink2203.xml"/><Relationship Id="rId87" Type="http://schemas.openxmlformats.org/officeDocument/2006/relationships/image" Target="../media/image121.png"/><Relationship Id="rId513" Type="http://schemas.openxmlformats.org/officeDocument/2006/relationships/image" Target="../media/image591.png"/><Relationship Id="rId597" Type="http://schemas.openxmlformats.org/officeDocument/2006/relationships/image" Target="../media/image633.png"/><Relationship Id="rId720" Type="http://schemas.openxmlformats.org/officeDocument/2006/relationships/customXml" Target="../ink/ink2084.xml"/><Relationship Id="rId818" Type="http://schemas.openxmlformats.org/officeDocument/2006/relationships/customXml" Target="../ink/ink2133.xml"/><Relationship Id="rId152" Type="http://schemas.openxmlformats.org/officeDocument/2006/relationships/customXml" Target="../ink/ink1800.xml"/><Relationship Id="rId457" Type="http://schemas.openxmlformats.org/officeDocument/2006/relationships/image" Target="../media/image563.png"/><Relationship Id="rId1003" Type="http://schemas.openxmlformats.org/officeDocument/2006/relationships/image" Target="../media/image1727.png"/><Relationship Id="rId1087" Type="http://schemas.openxmlformats.org/officeDocument/2006/relationships/image" Target="../media/image1769.png"/><Relationship Id="rId664" Type="http://schemas.openxmlformats.org/officeDocument/2006/relationships/customXml" Target="../ink/ink2056.xml"/><Relationship Id="rId871" Type="http://schemas.openxmlformats.org/officeDocument/2006/relationships/image" Target="../media/image1660.png"/><Relationship Id="rId969" Type="http://schemas.openxmlformats.org/officeDocument/2006/relationships/image" Target="../media/image1709.png"/><Relationship Id="rId14" Type="http://schemas.openxmlformats.org/officeDocument/2006/relationships/customXml" Target="../ink/ink1731.xml"/><Relationship Id="rId317" Type="http://schemas.openxmlformats.org/officeDocument/2006/relationships/image" Target="../media/image493.png"/><Relationship Id="rId524" Type="http://schemas.openxmlformats.org/officeDocument/2006/relationships/customXml" Target="../ink/ink1986.xml"/><Relationship Id="rId731" Type="http://schemas.openxmlformats.org/officeDocument/2006/relationships/image" Target="../media/image700.png"/><Relationship Id="rId98" Type="http://schemas.openxmlformats.org/officeDocument/2006/relationships/customXml" Target="../ink/ink1773.xml"/><Relationship Id="rId163" Type="http://schemas.openxmlformats.org/officeDocument/2006/relationships/image" Target="../media/image416.png"/><Relationship Id="rId370" Type="http://schemas.openxmlformats.org/officeDocument/2006/relationships/customXml" Target="../ink/ink1909.xml"/><Relationship Id="rId829" Type="http://schemas.openxmlformats.org/officeDocument/2006/relationships/image" Target="../media/image749.png"/><Relationship Id="rId1014" Type="http://schemas.openxmlformats.org/officeDocument/2006/relationships/customXml" Target="../ink/ink2230.xml"/><Relationship Id="rId230" Type="http://schemas.openxmlformats.org/officeDocument/2006/relationships/customXml" Target="../ink/ink1839.xml"/><Relationship Id="rId468" Type="http://schemas.openxmlformats.org/officeDocument/2006/relationships/customXml" Target="../ink/ink1958.xml"/><Relationship Id="rId675" Type="http://schemas.openxmlformats.org/officeDocument/2006/relationships/image" Target="../media/image672.png"/><Relationship Id="rId882" Type="http://schemas.openxmlformats.org/officeDocument/2006/relationships/customXml" Target="../ink/ink2165.xml"/><Relationship Id="rId1098" Type="http://schemas.openxmlformats.org/officeDocument/2006/relationships/customXml" Target="../ink/ink2272.xml"/><Relationship Id="rId25" Type="http://schemas.openxmlformats.org/officeDocument/2006/relationships/image" Target="../media/image90.png"/><Relationship Id="rId328" Type="http://schemas.openxmlformats.org/officeDocument/2006/relationships/customXml" Target="../ink/ink1888.xml"/><Relationship Id="rId535" Type="http://schemas.openxmlformats.org/officeDocument/2006/relationships/image" Target="../media/image602.png"/><Relationship Id="rId742" Type="http://schemas.openxmlformats.org/officeDocument/2006/relationships/customXml" Target="../ink/ink2095.xml"/><Relationship Id="rId174" Type="http://schemas.openxmlformats.org/officeDocument/2006/relationships/customXml" Target="../ink/ink1811.xml"/><Relationship Id="rId381" Type="http://schemas.openxmlformats.org/officeDocument/2006/relationships/image" Target="../media/image525.png"/><Relationship Id="rId602" Type="http://schemas.openxmlformats.org/officeDocument/2006/relationships/customXml" Target="../ink/ink2025.xml"/><Relationship Id="rId1025" Type="http://schemas.openxmlformats.org/officeDocument/2006/relationships/image" Target="../media/image1738.png"/><Relationship Id="rId241" Type="http://schemas.openxmlformats.org/officeDocument/2006/relationships/image" Target="../media/image455.png"/><Relationship Id="rId479" Type="http://schemas.openxmlformats.org/officeDocument/2006/relationships/image" Target="../media/image574.png"/><Relationship Id="rId686" Type="http://schemas.openxmlformats.org/officeDocument/2006/relationships/customXml" Target="../ink/ink2067.xml"/><Relationship Id="rId893" Type="http://schemas.openxmlformats.org/officeDocument/2006/relationships/image" Target="../media/image1671.png"/><Relationship Id="rId907" Type="http://schemas.openxmlformats.org/officeDocument/2006/relationships/image" Target="../media/image1678.png"/><Relationship Id="rId36" Type="http://schemas.openxmlformats.org/officeDocument/2006/relationships/customXml" Target="../ink/ink1742.xml"/><Relationship Id="rId339" Type="http://schemas.openxmlformats.org/officeDocument/2006/relationships/image" Target="../media/image504.png"/><Relationship Id="rId546" Type="http://schemas.openxmlformats.org/officeDocument/2006/relationships/customXml" Target="../ink/ink1997.xml"/><Relationship Id="rId753" Type="http://schemas.openxmlformats.org/officeDocument/2006/relationships/image" Target="../media/image711.png"/><Relationship Id="rId101" Type="http://schemas.openxmlformats.org/officeDocument/2006/relationships/image" Target="../media/image128.png"/><Relationship Id="rId185" Type="http://schemas.openxmlformats.org/officeDocument/2006/relationships/image" Target="../media/image427.png"/><Relationship Id="rId406" Type="http://schemas.openxmlformats.org/officeDocument/2006/relationships/customXml" Target="../ink/ink1927.xml"/><Relationship Id="rId960" Type="http://schemas.openxmlformats.org/officeDocument/2006/relationships/customXml" Target="../ink/ink2204.xml"/><Relationship Id="rId1036" Type="http://schemas.openxmlformats.org/officeDocument/2006/relationships/customXml" Target="../ink/ink2241.xml"/><Relationship Id="rId392" Type="http://schemas.openxmlformats.org/officeDocument/2006/relationships/customXml" Target="../ink/ink1920.xml"/><Relationship Id="rId613" Type="http://schemas.openxmlformats.org/officeDocument/2006/relationships/image" Target="../media/image641.png"/><Relationship Id="rId697" Type="http://schemas.openxmlformats.org/officeDocument/2006/relationships/image" Target="../media/image683.png"/><Relationship Id="rId820" Type="http://schemas.openxmlformats.org/officeDocument/2006/relationships/customXml" Target="../ink/ink2134.xml"/><Relationship Id="rId918" Type="http://schemas.openxmlformats.org/officeDocument/2006/relationships/customXml" Target="../ink/ink2183.xml"/><Relationship Id="rId252" Type="http://schemas.openxmlformats.org/officeDocument/2006/relationships/customXml" Target="../ink/ink1850.xml"/><Relationship Id="rId1103" Type="http://schemas.openxmlformats.org/officeDocument/2006/relationships/image" Target="../media/image1777.png"/><Relationship Id="rId47" Type="http://schemas.openxmlformats.org/officeDocument/2006/relationships/image" Target="../media/image101.png"/><Relationship Id="rId112" Type="http://schemas.openxmlformats.org/officeDocument/2006/relationships/customXml" Target="../ink/ink1780.xml"/><Relationship Id="rId557" Type="http://schemas.openxmlformats.org/officeDocument/2006/relationships/image" Target="../media/image613.png"/><Relationship Id="rId764" Type="http://schemas.openxmlformats.org/officeDocument/2006/relationships/customXml" Target="../ink/ink2106.xml"/><Relationship Id="rId971" Type="http://schemas.openxmlformats.org/officeDocument/2006/relationships/image" Target="../media/image1710.png"/><Relationship Id="rId196" Type="http://schemas.openxmlformats.org/officeDocument/2006/relationships/customXml" Target="../ink/ink1822.xml"/><Relationship Id="rId417" Type="http://schemas.openxmlformats.org/officeDocument/2006/relationships/image" Target="../media/image543.png"/><Relationship Id="rId624" Type="http://schemas.openxmlformats.org/officeDocument/2006/relationships/customXml" Target="../ink/ink2036.xml"/><Relationship Id="rId831" Type="http://schemas.openxmlformats.org/officeDocument/2006/relationships/image" Target="../media/image750.png"/><Relationship Id="rId1047" Type="http://schemas.openxmlformats.org/officeDocument/2006/relationships/image" Target="../media/image1749.png"/><Relationship Id="rId263" Type="http://schemas.openxmlformats.org/officeDocument/2006/relationships/image" Target="../media/image466.png"/><Relationship Id="rId470" Type="http://schemas.openxmlformats.org/officeDocument/2006/relationships/customXml" Target="../ink/ink1959.xml"/><Relationship Id="rId929" Type="http://schemas.openxmlformats.org/officeDocument/2006/relationships/image" Target="../media/image1689.png"/><Relationship Id="rId1114" Type="http://schemas.openxmlformats.org/officeDocument/2006/relationships/customXml" Target="../ink/ink2280.xml"/><Relationship Id="rId58" Type="http://schemas.openxmlformats.org/officeDocument/2006/relationships/customXml" Target="../ink/ink1753.xml"/><Relationship Id="rId123" Type="http://schemas.openxmlformats.org/officeDocument/2006/relationships/image" Target="../media/image396.png"/><Relationship Id="rId330" Type="http://schemas.openxmlformats.org/officeDocument/2006/relationships/customXml" Target="../ink/ink1889.xml"/><Relationship Id="rId568" Type="http://schemas.openxmlformats.org/officeDocument/2006/relationships/customXml" Target="../ink/ink2008.xml"/><Relationship Id="rId775" Type="http://schemas.openxmlformats.org/officeDocument/2006/relationships/image" Target="../media/image722.png"/><Relationship Id="rId982" Type="http://schemas.openxmlformats.org/officeDocument/2006/relationships/customXml" Target="../ink/ink2215.xml"/><Relationship Id="rId428" Type="http://schemas.openxmlformats.org/officeDocument/2006/relationships/customXml" Target="../ink/ink1938.xml"/><Relationship Id="rId635" Type="http://schemas.openxmlformats.org/officeDocument/2006/relationships/image" Target="../media/image652.png"/><Relationship Id="rId842" Type="http://schemas.openxmlformats.org/officeDocument/2006/relationships/customXml" Target="../ink/ink2145.xml"/><Relationship Id="rId1058" Type="http://schemas.openxmlformats.org/officeDocument/2006/relationships/customXml" Target="../ink/ink2252.xml"/><Relationship Id="rId274" Type="http://schemas.openxmlformats.org/officeDocument/2006/relationships/customXml" Target="../ink/ink1861.xml"/><Relationship Id="rId481" Type="http://schemas.openxmlformats.org/officeDocument/2006/relationships/image" Target="../media/image575.png"/><Relationship Id="rId702" Type="http://schemas.openxmlformats.org/officeDocument/2006/relationships/customXml" Target="../ink/ink2075.xml"/><Relationship Id="rId1125" Type="http://schemas.openxmlformats.org/officeDocument/2006/relationships/image" Target="../media/image1788.png"/><Relationship Id="rId69" Type="http://schemas.openxmlformats.org/officeDocument/2006/relationships/image" Target="../media/image112.png"/><Relationship Id="rId134" Type="http://schemas.openxmlformats.org/officeDocument/2006/relationships/customXml" Target="../ink/ink1791.xml"/><Relationship Id="rId579" Type="http://schemas.openxmlformats.org/officeDocument/2006/relationships/image" Target="../media/image624.png"/><Relationship Id="rId786" Type="http://schemas.openxmlformats.org/officeDocument/2006/relationships/customXml" Target="../ink/ink2117.xml"/><Relationship Id="rId993" Type="http://schemas.openxmlformats.org/officeDocument/2006/relationships/image" Target="../media/image1722.png"/><Relationship Id="rId341" Type="http://schemas.openxmlformats.org/officeDocument/2006/relationships/image" Target="../media/image505.png"/><Relationship Id="rId439" Type="http://schemas.openxmlformats.org/officeDocument/2006/relationships/image" Target="../media/image554.png"/><Relationship Id="rId646" Type="http://schemas.openxmlformats.org/officeDocument/2006/relationships/customXml" Target="../ink/ink2047.xml"/><Relationship Id="rId1069" Type="http://schemas.openxmlformats.org/officeDocument/2006/relationships/image" Target="../media/image1760.png"/><Relationship Id="rId201" Type="http://schemas.openxmlformats.org/officeDocument/2006/relationships/image" Target="../media/image435.png"/><Relationship Id="rId285" Type="http://schemas.openxmlformats.org/officeDocument/2006/relationships/image" Target="../media/image477.png"/><Relationship Id="rId506" Type="http://schemas.openxmlformats.org/officeDocument/2006/relationships/customXml" Target="../ink/ink1977.xml"/><Relationship Id="rId853" Type="http://schemas.openxmlformats.org/officeDocument/2006/relationships/image" Target="../media/image761.png"/><Relationship Id="rId1136" Type="http://schemas.openxmlformats.org/officeDocument/2006/relationships/customXml" Target="../ink/ink2291.xml"/><Relationship Id="rId492" Type="http://schemas.openxmlformats.org/officeDocument/2006/relationships/customXml" Target="../ink/ink1970.xml"/><Relationship Id="rId713" Type="http://schemas.openxmlformats.org/officeDocument/2006/relationships/image" Target="../media/image691.png"/><Relationship Id="rId797" Type="http://schemas.openxmlformats.org/officeDocument/2006/relationships/image" Target="../media/image733.png"/><Relationship Id="rId920" Type="http://schemas.openxmlformats.org/officeDocument/2006/relationships/customXml" Target="../ink/ink2184.xml"/><Relationship Id="rId145" Type="http://schemas.openxmlformats.org/officeDocument/2006/relationships/image" Target="../media/image407.png"/><Relationship Id="rId352" Type="http://schemas.openxmlformats.org/officeDocument/2006/relationships/customXml" Target="../ink/ink1900.xml"/><Relationship Id="rId212" Type="http://schemas.openxmlformats.org/officeDocument/2006/relationships/customXml" Target="../ink/ink1830.xml"/><Relationship Id="rId657" Type="http://schemas.openxmlformats.org/officeDocument/2006/relationships/image" Target="../media/image663.png"/><Relationship Id="rId864" Type="http://schemas.openxmlformats.org/officeDocument/2006/relationships/customXml" Target="../ink/ink2156.xml"/><Relationship Id="rId296" Type="http://schemas.openxmlformats.org/officeDocument/2006/relationships/customXml" Target="../ink/ink1872.xml"/><Relationship Id="rId517" Type="http://schemas.openxmlformats.org/officeDocument/2006/relationships/image" Target="../media/image593.png"/><Relationship Id="rId724" Type="http://schemas.openxmlformats.org/officeDocument/2006/relationships/customXml" Target="../ink/ink2086.xml"/><Relationship Id="rId931" Type="http://schemas.openxmlformats.org/officeDocument/2006/relationships/image" Target="../media/image1690.png"/><Relationship Id="rId60" Type="http://schemas.openxmlformats.org/officeDocument/2006/relationships/customXml" Target="../ink/ink1754.xml"/><Relationship Id="rId156" Type="http://schemas.openxmlformats.org/officeDocument/2006/relationships/customXml" Target="../ink/ink1802.xml"/><Relationship Id="rId363" Type="http://schemas.openxmlformats.org/officeDocument/2006/relationships/image" Target="../media/image516.png"/><Relationship Id="rId570" Type="http://schemas.openxmlformats.org/officeDocument/2006/relationships/customXml" Target="../ink/ink2009.xml"/><Relationship Id="rId1007" Type="http://schemas.openxmlformats.org/officeDocument/2006/relationships/image" Target="../media/image1729.png"/><Relationship Id="rId223" Type="http://schemas.openxmlformats.org/officeDocument/2006/relationships/image" Target="../media/image446.png"/><Relationship Id="rId430" Type="http://schemas.openxmlformats.org/officeDocument/2006/relationships/customXml" Target="../ink/ink1939.xml"/><Relationship Id="rId668" Type="http://schemas.openxmlformats.org/officeDocument/2006/relationships/customXml" Target="../ink/ink2058.xml"/><Relationship Id="rId875" Type="http://schemas.openxmlformats.org/officeDocument/2006/relationships/image" Target="../media/image1662.png"/><Relationship Id="rId1060" Type="http://schemas.openxmlformats.org/officeDocument/2006/relationships/customXml" Target="../ink/ink2253.xml"/><Relationship Id="rId18" Type="http://schemas.openxmlformats.org/officeDocument/2006/relationships/customXml" Target="../ink/ink1733.xml"/><Relationship Id="rId528" Type="http://schemas.openxmlformats.org/officeDocument/2006/relationships/customXml" Target="../ink/ink1988.xml"/><Relationship Id="rId735" Type="http://schemas.openxmlformats.org/officeDocument/2006/relationships/image" Target="../media/image702.png"/><Relationship Id="rId942" Type="http://schemas.openxmlformats.org/officeDocument/2006/relationships/customXml" Target="../ink/ink2195.xml"/><Relationship Id="rId167" Type="http://schemas.openxmlformats.org/officeDocument/2006/relationships/image" Target="../media/image418.png"/><Relationship Id="rId374" Type="http://schemas.openxmlformats.org/officeDocument/2006/relationships/customXml" Target="../ink/ink1911.xml"/><Relationship Id="rId581" Type="http://schemas.openxmlformats.org/officeDocument/2006/relationships/image" Target="../media/image625.png"/><Relationship Id="rId1018" Type="http://schemas.openxmlformats.org/officeDocument/2006/relationships/customXml" Target="../ink/ink2232.xml"/><Relationship Id="rId71" Type="http://schemas.openxmlformats.org/officeDocument/2006/relationships/image" Target="../media/image113.png"/><Relationship Id="rId234" Type="http://schemas.openxmlformats.org/officeDocument/2006/relationships/customXml" Target="../ink/ink1841.xml"/><Relationship Id="rId679" Type="http://schemas.openxmlformats.org/officeDocument/2006/relationships/image" Target="../media/image674.png"/><Relationship Id="rId802" Type="http://schemas.openxmlformats.org/officeDocument/2006/relationships/customXml" Target="../ink/ink2125.xml"/><Relationship Id="rId886" Type="http://schemas.openxmlformats.org/officeDocument/2006/relationships/customXml" Target="../ink/ink2167.xml"/><Relationship Id="rId2" Type="http://schemas.openxmlformats.org/officeDocument/2006/relationships/customXml" Target="../ink/ink1725.xml"/><Relationship Id="rId29" Type="http://schemas.openxmlformats.org/officeDocument/2006/relationships/image" Target="../media/image92.png"/><Relationship Id="rId441" Type="http://schemas.openxmlformats.org/officeDocument/2006/relationships/image" Target="../media/image555.png"/><Relationship Id="rId539" Type="http://schemas.openxmlformats.org/officeDocument/2006/relationships/image" Target="../media/image604.png"/><Relationship Id="rId746" Type="http://schemas.openxmlformats.org/officeDocument/2006/relationships/customXml" Target="../ink/ink2097.xml"/><Relationship Id="rId1071" Type="http://schemas.openxmlformats.org/officeDocument/2006/relationships/image" Target="../media/image1761.png"/><Relationship Id="rId178" Type="http://schemas.openxmlformats.org/officeDocument/2006/relationships/customXml" Target="../ink/ink1813.xml"/><Relationship Id="rId301" Type="http://schemas.openxmlformats.org/officeDocument/2006/relationships/image" Target="../media/image485.png"/><Relationship Id="rId953" Type="http://schemas.openxmlformats.org/officeDocument/2006/relationships/image" Target="../media/image1701.png"/><Relationship Id="rId1029" Type="http://schemas.openxmlformats.org/officeDocument/2006/relationships/image" Target="../media/image1740.png"/><Relationship Id="rId82" Type="http://schemas.openxmlformats.org/officeDocument/2006/relationships/customXml" Target="../ink/ink1765.xml"/><Relationship Id="rId385" Type="http://schemas.openxmlformats.org/officeDocument/2006/relationships/image" Target="../media/image527.png"/><Relationship Id="rId592" Type="http://schemas.openxmlformats.org/officeDocument/2006/relationships/customXml" Target="../ink/ink2020.xml"/><Relationship Id="rId606" Type="http://schemas.openxmlformats.org/officeDocument/2006/relationships/customXml" Target="../ink/ink2027.xml"/><Relationship Id="rId813" Type="http://schemas.openxmlformats.org/officeDocument/2006/relationships/image" Target="../media/image741.png"/><Relationship Id="rId245" Type="http://schemas.openxmlformats.org/officeDocument/2006/relationships/image" Target="../media/image457.png"/><Relationship Id="rId452" Type="http://schemas.openxmlformats.org/officeDocument/2006/relationships/customXml" Target="../ink/ink1950.xml"/><Relationship Id="rId897" Type="http://schemas.openxmlformats.org/officeDocument/2006/relationships/image" Target="../media/image1673.png"/><Relationship Id="rId1082" Type="http://schemas.openxmlformats.org/officeDocument/2006/relationships/customXml" Target="../ink/ink2264.xml"/><Relationship Id="rId105" Type="http://schemas.openxmlformats.org/officeDocument/2006/relationships/image" Target="../media/image130.png"/><Relationship Id="rId312" Type="http://schemas.openxmlformats.org/officeDocument/2006/relationships/customXml" Target="../ink/ink1880.xml"/><Relationship Id="rId757" Type="http://schemas.openxmlformats.org/officeDocument/2006/relationships/image" Target="../media/image713.png"/><Relationship Id="rId964" Type="http://schemas.openxmlformats.org/officeDocument/2006/relationships/customXml" Target="../ink/ink2206.xml"/><Relationship Id="rId93" Type="http://schemas.openxmlformats.org/officeDocument/2006/relationships/image" Target="../media/image124.png"/><Relationship Id="rId189" Type="http://schemas.openxmlformats.org/officeDocument/2006/relationships/image" Target="../media/image429.png"/><Relationship Id="rId396" Type="http://schemas.openxmlformats.org/officeDocument/2006/relationships/customXml" Target="../ink/ink1922.xml"/><Relationship Id="rId617" Type="http://schemas.openxmlformats.org/officeDocument/2006/relationships/image" Target="../media/image643.png"/><Relationship Id="rId824" Type="http://schemas.openxmlformats.org/officeDocument/2006/relationships/customXml" Target="../ink/ink2136.xml"/><Relationship Id="rId256" Type="http://schemas.openxmlformats.org/officeDocument/2006/relationships/customXml" Target="../ink/ink1852.xml"/><Relationship Id="rId463" Type="http://schemas.openxmlformats.org/officeDocument/2006/relationships/image" Target="../media/image566.png"/><Relationship Id="rId670" Type="http://schemas.openxmlformats.org/officeDocument/2006/relationships/customXml" Target="../ink/ink2059.xml"/><Relationship Id="rId1093" Type="http://schemas.openxmlformats.org/officeDocument/2006/relationships/image" Target="../media/image1772.png"/><Relationship Id="rId1107" Type="http://schemas.openxmlformats.org/officeDocument/2006/relationships/image" Target="../media/image1779.png"/><Relationship Id="rId116" Type="http://schemas.openxmlformats.org/officeDocument/2006/relationships/customXml" Target="../ink/ink1782.xml"/><Relationship Id="rId323" Type="http://schemas.openxmlformats.org/officeDocument/2006/relationships/image" Target="../media/image496.png"/><Relationship Id="rId530" Type="http://schemas.openxmlformats.org/officeDocument/2006/relationships/customXml" Target="../ink/ink1989.xml"/><Relationship Id="rId768" Type="http://schemas.openxmlformats.org/officeDocument/2006/relationships/customXml" Target="../ink/ink2108.xml"/><Relationship Id="rId975" Type="http://schemas.openxmlformats.org/officeDocument/2006/relationships/image" Target="../media/image1712.png"/><Relationship Id="rId20" Type="http://schemas.openxmlformats.org/officeDocument/2006/relationships/customXml" Target="../ink/ink1734.xml"/><Relationship Id="rId628" Type="http://schemas.openxmlformats.org/officeDocument/2006/relationships/customXml" Target="../ink/ink2038.xml"/><Relationship Id="rId835" Type="http://schemas.openxmlformats.org/officeDocument/2006/relationships/image" Target="../media/image752.png"/><Relationship Id="rId267" Type="http://schemas.openxmlformats.org/officeDocument/2006/relationships/image" Target="../media/image468.png"/><Relationship Id="rId474" Type="http://schemas.openxmlformats.org/officeDocument/2006/relationships/customXml" Target="../ink/ink1961.xml"/><Relationship Id="rId1020" Type="http://schemas.openxmlformats.org/officeDocument/2006/relationships/customXml" Target="../ink/ink2233.xml"/><Relationship Id="rId1118" Type="http://schemas.openxmlformats.org/officeDocument/2006/relationships/customXml" Target="../ink/ink2282.xml"/><Relationship Id="rId127" Type="http://schemas.openxmlformats.org/officeDocument/2006/relationships/image" Target="../media/image398.png"/><Relationship Id="rId681" Type="http://schemas.openxmlformats.org/officeDocument/2006/relationships/image" Target="../media/image675.png"/><Relationship Id="rId779" Type="http://schemas.openxmlformats.org/officeDocument/2006/relationships/image" Target="../media/image724.png"/><Relationship Id="rId902" Type="http://schemas.openxmlformats.org/officeDocument/2006/relationships/customXml" Target="../ink/ink2175.xml"/><Relationship Id="rId986" Type="http://schemas.openxmlformats.org/officeDocument/2006/relationships/customXml" Target="../ink/ink2216.xml"/><Relationship Id="rId31" Type="http://schemas.openxmlformats.org/officeDocument/2006/relationships/image" Target="../media/image93.png"/><Relationship Id="rId73" Type="http://schemas.openxmlformats.org/officeDocument/2006/relationships/image" Target="../media/image114.png"/><Relationship Id="rId169" Type="http://schemas.openxmlformats.org/officeDocument/2006/relationships/image" Target="../media/image419.png"/><Relationship Id="rId334" Type="http://schemas.openxmlformats.org/officeDocument/2006/relationships/customXml" Target="../ink/ink1891.xml"/><Relationship Id="rId376" Type="http://schemas.openxmlformats.org/officeDocument/2006/relationships/customXml" Target="../ink/ink1912.xml"/><Relationship Id="rId541" Type="http://schemas.openxmlformats.org/officeDocument/2006/relationships/image" Target="../media/image605.png"/><Relationship Id="rId583" Type="http://schemas.openxmlformats.org/officeDocument/2006/relationships/image" Target="../media/image626.png"/><Relationship Id="rId639" Type="http://schemas.openxmlformats.org/officeDocument/2006/relationships/image" Target="../media/image654.png"/><Relationship Id="rId790" Type="http://schemas.openxmlformats.org/officeDocument/2006/relationships/customXml" Target="../ink/ink2119.xml"/><Relationship Id="rId804" Type="http://schemas.openxmlformats.org/officeDocument/2006/relationships/customXml" Target="../ink/ink2126.xml"/><Relationship Id="rId4" Type="http://schemas.openxmlformats.org/officeDocument/2006/relationships/customXml" Target="../ink/ink1726.xml"/><Relationship Id="rId180" Type="http://schemas.openxmlformats.org/officeDocument/2006/relationships/customXml" Target="../ink/ink1814.xml"/><Relationship Id="rId236" Type="http://schemas.openxmlformats.org/officeDocument/2006/relationships/customXml" Target="../ink/ink1842.xml"/><Relationship Id="rId278" Type="http://schemas.openxmlformats.org/officeDocument/2006/relationships/customXml" Target="../ink/ink1863.xml"/><Relationship Id="rId401" Type="http://schemas.openxmlformats.org/officeDocument/2006/relationships/image" Target="../media/image535.png"/><Relationship Id="rId443" Type="http://schemas.openxmlformats.org/officeDocument/2006/relationships/image" Target="../media/image556.png"/><Relationship Id="rId650" Type="http://schemas.openxmlformats.org/officeDocument/2006/relationships/customXml" Target="../ink/ink2049.xml"/><Relationship Id="rId846" Type="http://schemas.openxmlformats.org/officeDocument/2006/relationships/customXml" Target="../ink/ink2147.xml"/><Relationship Id="rId888" Type="http://schemas.openxmlformats.org/officeDocument/2006/relationships/customXml" Target="../ink/ink2168.xml"/><Relationship Id="rId1031" Type="http://schemas.openxmlformats.org/officeDocument/2006/relationships/image" Target="../media/image1741.png"/><Relationship Id="rId1073" Type="http://schemas.openxmlformats.org/officeDocument/2006/relationships/image" Target="../media/image1762.png"/><Relationship Id="rId1129" Type="http://schemas.openxmlformats.org/officeDocument/2006/relationships/image" Target="../media/image1790.png"/><Relationship Id="rId303" Type="http://schemas.openxmlformats.org/officeDocument/2006/relationships/image" Target="../media/image486.png"/><Relationship Id="rId485" Type="http://schemas.openxmlformats.org/officeDocument/2006/relationships/image" Target="../media/image577.png"/><Relationship Id="rId692" Type="http://schemas.openxmlformats.org/officeDocument/2006/relationships/customXml" Target="../ink/ink2070.xml"/><Relationship Id="rId706" Type="http://schemas.openxmlformats.org/officeDocument/2006/relationships/customXml" Target="../ink/ink2077.xml"/><Relationship Id="rId748" Type="http://schemas.openxmlformats.org/officeDocument/2006/relationships/customXml" Target="../ink/ink2098.xml"/><Relationship Id="rId913" Type="http://schemas.openxmlformats.org/officeDocument/2006/relationships/image" Target="../media/image1681.png"/><Relationship Id="rId955" Type="http://schemas.openxmlformats.org/officeDocument/2006/relationships/image" Target="../media/image1702.png"/><Relationship Id="rId42" Type="http://schemas.openxmlformats.org/officeDocument/2006/relationships/customXml" Target="../ink/ink1745.xml"/><Relationship Id="rId84" Type="http://schemas.openxmlformats.org/officeDocument/2006/relationships/customXml" Target="../ink/ink1766.xml"/><Relationship Id="rId138" Type="http://schemas.openxmlformats.org/officeDocument/2006/relationships/customXml" Target="../ink/ink1793.xml"/><Relationship Id="rId345" Type="http://schemas.openxmlformats.org/officeDocument/2006/relationships/image" Target="../media/image507.png"/><Relationship Id="rId387" Type="http://schemas.openxmlformats.org/officeDocument/2006/relationships/image" Target="../media/image528.png"/><Relationship Id="rId510" Type="http://schemas.openxmlformats.org/officeDocument/2006/relationships/customXml" Target="../ink/ink1979.xml"/><Relationship Id="rId552" Type="http://schemas.openxmlformats.org/officeDocument/2006/relationships/customXml" Target="../ink/ink2000.xml"/><Relationship Id="rId594" Type="http://schemas.openxmlformats.org/officeDocument/2006/relationships/customXml" Target="../ink/ink2021.xml"/><Relationship Id="rId608" Type="http://schemas.openxmlformats.org/officeDocument/2006/relationships/customXml" Target="../ink/ink2028.xml"/><Relationship Id="rId815" Type="http://schemas.openxmlformats.org/officeDocument/2006/relationships/image" Target="../media/image742.png"/><Relationship Id="rId997" Type="http://schemas.openxmlformats.org/officeDocument/2006/relationships/image" Target="../media/image1724.png"/><Relationship Id="rId191" Type="http://schemas.openxmlformats.org/officeDocument/2006/relationships/image" Target="../media/image430.png"/><Relationship Id="rId205" Type="http://schemas.openxmlformats.org/officeDocument/2006/relationships/image" Target="../media/image437.png"/><Relationship Id="rId247" Type="http://schemas.openxmlformats.org/officeDocument/2006/relationships/image" Target="../media/image458.png"/><Relationship Id="rId412" Type="http://schemas.openxmlformats.org/officeDocument/2006/relationships/customXml" Target="../ink/ink1930.xml"/><Relationship Id="rId857" Type="http://schemas.openxmlformats.org/officeDocument/2006/relationships/image" Target="../media/image1653.png"/><Relationship Id="rId899" Type="http://schemas.openxmlformats.org/officeDocument/2006/relationships/image" Target="../media/image1674.png"/><Relationship Id="rId1000" Type="http://schemas.openxmlformats.org/officeDocument/2006/relationships/customXml" Target="../ink/ink2223.xml"/><Relationship Id="rId1042" Type="http://schemas.openxmlformats.org/officeDocument/2006/relationships/customXml" Target="../ink/ink2244.xml"/><Relationship Id="rId1084" Type="http://schemas.openxmlformats.org/officeDocument/2006/relationships/customXml" Target="../ink/ink2265.xml"/><Relationship Id="rId107" Type="http://schemas.openxmlformats.org/officeDocument/2006/relationships/image" Target="../media/image388.png"/><Relationship Id="rId289" Type="http://schemas.openxmlformats.org/officeDocument/2006/relationships/image" Target="../media/image479.png"/><Relationship Id="rId454" Type="http://schemas.openxmlformats.org/officeDocument/2006/relationships/customXml" Target="../ink/ink1951.xml"/><Relationship Id="rId496" Type="http://schemas.openxmlformats.org/officeDocument/2006/relationships/customXml" Target="../ink/ink1972.xml"/><Relationship Id="rId661" Type="http://schemas.openxmlformats.org/officeDocument/2006/relationships/image" Target="../media/image665.png"/><Relationship Id="rId717" Type="http://schemas.openxmlformats.org/officeDocument/2006/relationships/image" Target="../media/image693.png"/><Relationship Id="rId759" Type="http://schemas.openxmlformats.org/officeDocument/2006/relationships/image" Target="../media/image714.png"/><Relationship Id="rId924" Type="http://schemas.openxmlformats.org/officeDocument/2006/relationships/customXml" Target="../ink/ink2186.xml"/><Relationship Id="rId966" Type="http://schemas.openxmlformats.org/officeDocument/2006/relationships/customXml" Target="../ink/ink2207.xml"/><Relationship Id="rId11" Type="http://schemas.openxmlformats.org/officeDocument/2006/relationships/image" Target="../media/image83.png"/><Relationship Id="rId53" Type="http://schemas.openxmlformats.org/officeDocument/2006/relationships/image" Target="../media/image104.png"/><Relationship Id="rId149" Type="http://schemas.openxmlformats.org/officeDocument/2006/relationships/image" Target="../media/image409.png"/><Relationship Id="rId314" Type="http://schemas.openxmlformats.org/officeDocument/2006/relationships/customXml" Target="../ink/ink1881.xml"/><Relationship Id="rId356" Type="http://schemas.openxmlformats.org/officeDocument/2006/relationships/customXml" Target="../ink/ink1902.xml"/><Relationship Id="rId398" Type="http://schemas.openxmlformats.org/officeDocument/2006/relationships/customXml" Target="../ink/ink1923.xml"/><Relationship Id="rId521" Type="http://schemas.openxmlformats.org/officeDocument/2006/relationships/image" Target="../media/image595.png"/><Relationship Id="rId563" Type="http://schemas.openxmlformats.org/officeDocument/2006/relationships/image" Target="../media/image616.png"/><Relationship Id="rId619" Type="http://schemas.openxmlformats.org/officeDocument/2006/relationships/image" Target="../media/image644.png"/><Relationship Id="rId770" Type="http://schemas.openxmlformats.org/officeDocument/2006/relationships/customXml" Target="../ink/ink2109.xml"/><Relationship Id="rId95" Type="http://schemas.openxmlformats.org/officeDocument/2006/relationships/image" Target="../media/image125.png"/><Relationship Id="rId160" Type="http://schemas.openxmlformats.org/officeDocument/2006/relationships/customXml" Target="../ink/ink1804.xml"/><Relationship Id="rId216" Type="http://schemas.openxmlformats.org/officeDocument/2006/relationships/customXml" Target="../ink/ink1832.xml"/><Relationship Id="rId423" Type="http://schemas.openxmlformats.org/officeDocument/2006/relationships/image" Target="../media/image546.png"/><Relationship Id="rId826" Type="http://schemas.openxmlformats.org/officeDocument/2006/relationships/customXml" Target="../ink/ink2137.xml"/><Relationship Id="rId868" Type="http://schemas.openxmlformats.org/officeDocument/2006/relationships/customXml" Target="../ink/ink2158.xml"/><Relationship Id="rId1011" Type="http://schemas.openxmlformats.org/officeDocument/2006/relationships/image" Target="../media/image1731.png"/><Relationship Id="rId1053" Type="http://schemas.openxmlformats.org/officeDocument/2006/relationships/image" Target="../media/image1752.png"/><Relationship Id="rId1109" Type="http://schemas.openxmlformats.org/officeDocument/2006/relationships/image" Target="../media/image1780.png"/><Relationship Id="rId258" Type="http://schemas.openxmlformats.org/officeDocument/2006/relationships/customXml" Target="../ink/ink1853.xml"/><Relationship Id="rId465" Type="http://schemas.openxmlformats.org/officeDocument/2006/relationships/image" Target="../media/image567.png"/><Relationship Id="rId630" Type="http://schemas.openxmlformats.org/officeDocument/2006/relationships/customXml" Target="../ink/ink2039.xml"/><Relationship Id="rId672" Type="http://schemas.openxmlformats.org/officeDocument/2006/relationships/customXml" Target="../ink/ink2060.xml"/><Relationship Id="rId728" Type="http://schemas.openxmlformats.org/officeDocument/2006/relationships/customXml" Target="../ink/ink2088.xml"/><Relationship Id="rId935" Type="http://schemas.openxmlformats.org/officeDocument/2006/relationships/image" Target="../media/image1692.png"/><Relationship Id="rId1095" Type="http://schemas.openxmlformats.org/officeDocument/2006/relationships/image" Target="../media/image1773.png"/><Relationship Id="rId22" Type="http://schemas.openxmlformats.org/officeDocument/2006/relationships/customXml" Target="../ink/ink1735.xml"/><Relationship Id="rId64" Type="http://schemas.openxmlformats.org/officeDocument/2006/relationships/customXml" Target="../ink/ink1756.xml"/><Relationship Id="rId118" Type="http://schemas.openxmlformats.org/officeDocument/2006/relationships/customXml" Target="../ink/ink1783.xml"/><Relationship Id="rId325" Type="http://schemas.openxmlformats.org/officeDocument/2006/relationships/image" Target="../media/image497.png"/><Relationship Id="rId367" Type="http://schemas.openxmlformats.org/officeDocument/2006/relationships/image" Target="../media/image518.png"/><Relationship Id="rId532" Type="http://schemas.openxmlformats.org/officeDocument/2006/relationships/customXml" Target="../ink/ink1990.xml"/><Relationship Id="rId574" Type="http://schemas.openxmlformats.org/officeDocument/2006/relationships/customXml" Target="../ink/ink2011.xml"/><Relationship Id="rId977" Type="http://schemas.openxmlformats.org/officeDocument/2006/relationships/image" Target="../media/image1713.png"/><Relationship Id="rId1120" Type="http://schemas.openxmlformats.org/officeDocument/2006/relationships/customXml" Target="../ink/ink2283.xml"/><Relationship Id="rId171" Type="http://schemas.openxmlformats.org/officeDocument/2006/relationships/image" Target="../media/image420.png"/><Relationship Id="rId227" Type="http://schemas.openxmlformats.org/officeDocument/2006/relationships/image" Target="../media/image448.png"/><Relationship Id="rId781" Type="http://schemas.openxmlformats.org/officeDocument/2006/relationships/image" Target="../media/image725.png"/><Relationship Id="rId837" Type="http://schemas.openxmlformats.org/officeDocument/2006/relationships/image" Target="../media/image753.png"/><Relationship Id="rId879" Type="http://schemas.openxmlformats.org/officeDocument/2006/relationships/image" Target="../media/image1664.png"/><Relationship Id="rId1022" Type="http://schemas.openxmlformats.org/officeDocument/2006/relationships/customXml" Target="../ink/ink2234.xml"/><Relationship Id="rId269" Type="http://schemas.openxmlformats.org/officeDocument/2006/relationships/image" Target="../media/image469.png"/><Relationship Id="rId434" Type="http://schemas.openxmlformats.org/officeDocument/2006/relationships/customXml" Target="../ink/ink1941.xml"/><Relationship Id="rId476" Type="http://schemas.openxmlformats.org/officeDocument/2006/relationships/customXml" Target="../ink/ink1962.xml"/><Relationship Id="rId641" Type="http://schemas.openxmlformats.org/officeDocument/2006/relationships/image" Target="../media/image655.png"/><Relationship Id="rId683" Type="http://schemas.openxmlformats.org/officeDocument/2006/relationships/image" Target="../media/image676.png"/><Relationship Id="rId739" Type="http://schemas.openxmlformats.org/officeDocument/2006/relationships/image" Target="../media/image704.png"/><Relationship Id="rId890" Type="http://schemas.openxmlformats.org/officeDocument/2006/relationships/customXml" Target="../ink/ink2169.xml"/><Relationship Id="rId904" Type="http://schemas.openxmlformats.org/officeDocument/2006/relationships/customXml" Target="../ink/ink2176.xml"/><Relationship Id="rId1064" Type="http://schemas.openxmlformats.org/officeDocument/2006/relationships/customXml" Target="../ink/ink2255.xml"/><Relationship Id="rId33" Type="http://schemas.openxmlformats.org/officeDocument/2006/relationships/image" Target="../media/image94.png"/><Relationship Id="rId129" Type="http://schemas.openxmlformats.org/officeDocument/2006/relationships/image" Target="../media/image399.png"/><Relationship Id="rId280" Type="http://schemas.openxmlformats.org/officeDocument/2006/relationships/customXml" Target="../ink/ink1864.xml"/><Relationship Id="rId336" Type="http://schemas.openxmlformats.org/officeDocument/2006/relationships/customXml" Target="../ink/ink1892.xml"/><Relationship Id="rId501" Type="http://schemas.openxmlformats.org/officeDocument/2006/relationships/image" Target="../media/image585.png"/><Relationship Id="rId543" Type="http://schemas.openxmlformats.org/officeDocument/2006/relationships/image" Target="../media/image606.png"/><Relationship Id="rId946" Type="http://schemas.openxmlformats.org/officeDocument/2006/relationships/customXml" Target="../ink/ink2197.xml"/><Relationship Id="rId988" Type="http://schemas.openxmlformats.org/officeDocument/2006/relationships/customXml" Target="../ink/ink2217.xml"/><Relationship Id="rId1131" Type="http://schemas.openxmlformats.org/officeDocument/2006/relationships/image" Target="../media/image1791.png"/><Relationship Id="rId75" Type="http://schemas.openxmlformats.org/officeDocument/2006/relationships/image" Target="../media/image115.png"/><Relationship Id="rId140" Type="http://schemas.openxmlformats.org/officeDocument/2006/relationships/customXml" Target="../ink/ink1794.xml"/><Relationship Id="rId182" Type="http://schemas.openxmlformats.org/officeDocument/2006/relationships/customXml" Target="../ink/ink1815.xml"/><Relationship Id="rId378" Type="http://schemas.openxmlformats.org/officeDocument/2006/relationships/customXml" Target="../ink/ink1913.xml"/><Relationship Id="rId403" Type="http://schemas.openxmlformats.org/officeDocument/2006/relationships/image" Target="../media/image536.png"/><Relationship Id="rId585" Type="http://schemas.openxmlformats.org/officeDocument/2006/relationships/image" Target="../media/image627.png"/><Relationship Id="rId750" Type="http://schemas.openxmlformats.org/officeDocument/2006/relationships/customXml" Target="../ink/ink2099.xml"/><Relationship Id="rId792" Type="http://schemas.openxmlformats.org/officeDocument/2006/relationships/customXml" Target="../ink/ink2120.xml"/><Relationship Id="rId806" Type="http://schemas.openxmlformats.org/officeDocument/2006/relationships/customXml" Target="../ink/ink2127.xml"/><Relationship Id="rId848" Type="http://schemas.openxmlformats.org/officeDocument/2006/relationships/customXml" Target="../ink/ink2148.xml"/><Relationship Id="rId1033" Type="http://schemas.openxmlformats.org/officeDocument/2006/relationships/image" Target="../media/image1742.png"/><Relationship Id="rId6" Type="http://schemas.openxmlformats.org/officeDocument/2006/relationships/customXml" Target="../ink/ink1727.xml"/><Relationship Id="rId238" Type="http://schemas.openxmlformats.org/officeDocument/2006/relationships/customXml" Target="../ink/ink1843.xml"/><Relationship Id="rId445" Type="http://schemas.openxmlformats.org/officeDocument/2006/relationships/image" Target="../media/image557.png"/><Relationship Id="rId487" Type="http://schemas.openxmlformats.org/officeDocument/2006/relationships/image" Target="../media/image578.png"/><Relationship Id="rId610" Type="http://schemas.openxmlformats.org/officeDocument/2006/relationships/customXml" Target="../ink/ink2029.xml"/><Relationship Id="rId652" Type="http://schemas.openxmlformats.org/officeDocument/2006/relationships/customXml" Target="../ink/ink2050.xml"/><Relationship Id="rId694" Type="http://schemas.openxmlformats.org/officeDocument/2006/relationships/customXml" Target="../ink/ink2071.xml"/><Relationship Id="rId708" Type="http://schemas.openxmlformats.org/officeDocument/2006/relationships/customXml" Target="../ink/ink2078.xml"/><Relationship Id="rId915" Type="http://schemas.openxmlformats.org/officeDocument/2006/relationships/image" Target="../media/image1682.png"/><Relationship Id="rId1075" Type="http://schemas.openxmlformats.org/officeDocument/2006/relationships/image" Target="../media/image1763.png"/><Relationship Id="rId291" Type="http://schemas.openxmlformats.org/officeDocument/2006/relationships/image" Target="../media/image480.png"/><Relationship Id="rId305" Type="http://schemas.openxmlformats.org/officeDocument/2006/relationships/image" Target="../media/image487.png"/><Relationship Id="rId347" Type="http://schemas.openxmlformats.org/officeDocument/2006/relationships/image" Target="../media/image508.png"/><Relationship Id="rId512" Type="http://schemas.openxmlformats.org/officeDocument/2006/relationships/customXml" Target="../ink/ink1980.xml"/><Relationship Id="rId957" Type="http://schemas.openxmlformats.org/officeDocument/2006/relationships/image" Target="../media/image1703.png"/><Relationship Id="rId999" Type="http://schemas.openxmlformats.org/officeDocument/2006/relationships/image" Target="../media/image1725.png"/><Relationship Id="rId1100" Type="http://schemas.openxmlformats.org/officeDocument/2006/relationships/customXml" Target="../ink/ink2273.xml"/><Relationship Id="rId44" Type="http://schemas.openxmlformats.org/officeDocument/2006/relationships/customXml" Target="../ink/ink1746.xml"/><Relationship Id="rId86" Type="http://schemas.openxmlformats.org/officeDocument/2006/relationships/customXml" Target="../ink/ink1767.xml"/><Relationship Id="rId151" Type="http://schemas.openxmlformats.org/officeDocument/2006/relationships/image" Target="../media/image410.png"/><Relationship Id="rId389" Type="http://schemas.openxmlformats.org/officeDocument/2006/relationships/image" Target="../media/image529.png"/><Relationship Id="rId554" Type="http://schemas.openxmlformats.org/officeDocument/2006/relationships/customXml" Target="../ink/ink2001.xml"/><Relationship Id="rId596" Type="http://schemas.openxmlformats.org/officeDocument/2006/relationships/customXml" Target="../ink/ink2022.xml"/><Relationship Id="rId761" Type="http://schemas.openxmlformats.org/officeDocument/2006/relationships/image" Target="../media/image715.png"/><Relationship Id="rId817" Type="http://schemas.openxmlformats.org/officeDocument/2006/relationships/image" Target="../media/image743.png"/><Relationship Id="rId859" Type="http://schemas.openxmlformats.org/officeDocument/2006/relationships/image" Target="../media/image1654.png"/><Relationship Id="rId1002" Type="http://schemas.openxmlformats.org/officeDocument/2006/relationships/customXml" Target="../ink/ink2224.xml"/><Relationship Id="rId193" Type="http://schemas.openxmlformats.org/officeDocument/2006/relationships/image" Target="../media/image431.png"/><Relationship Id="rId207" Type="http://schemas.openxmlformats.org/officeDocument/2006/relationships/image" Target="../media/image438.png"/><Relationship Id="rId249" Type="http://schemas.openxmlformats.org/officeDocument/2006/relationships/image" Target="../media/image459.png"/><Relationship Id="rId414" Type="http://schemas.openxmlformats.org/officeDocument/2006/relationships/customXml" Target="../ink/ink1931.xml"/><Relationship Id="rId456" Type="http://schemas.openxmlformats.org/officeDocument/2006/relationships/customXml" Target="../ink/ink1952.xml"/><Relationship Id="rId498" Type="http://schemas.openxmlformats.org/officeDocument/2006/relationships/customXml" Target="../ink/ink1973.xml"/><Relationship Id="rId621" Type="http://schemas.openxmlformats.org/officeDocument/2006/relationships/image" Target="../media/image645.png"/><Relationship Id="rId663" Type="http://schemas.openxmlformats.org/officeDocument/2006/relationships/image" Target="../media/image666.png"/><Relationship Id="rId870" Type="http://schemas.openxmlformats.org/officeDocument/2006/relationships/customXml" Target="../ink/ink2159.xml"/><Relationship Id="rId1044" Type="http://schemas.openxmlformats.org/officeDocument/2006/relationships/customXml" Target="../ink/ink2245.xml"/><Relationship Id="rId1086" Type="http://schemas.openxmlformats.org/officeDocument/2006/relationships/customXml" Target="../ink/ink2266.xml"/><Relationship Id="rId13" Type="http://schemas.openxmlformats.org/officeDocument/2006/relationships/image" Target="../media/image84.png"/><Relationship Id="rId109" Type="http://schemas.openxmlformats.org/officeDocument/2006/relationships/image" Target="../media/image389.png"/><Relationship Id="rId260" Type="http://schemas.openxmlformats.org/officeDocument/2006/relationships/customXml" Target="../ink/ink1854.xml"/><Relationship Id="rId316" Type="http://schemas.openxmlformats.org/officeDocument/2006/relationships/customXml" Target="../ink/ink1882.xml"/><Relationship Id="rId523" Type="http://schemas.openxmlformats.org/officeDocument/2006/relationships/image" Target="../media/image596.png"/><Relationship Id="rId719" Type="http://schemas.openxmlformats.org/officeDocument/2006/relationships/image" Target="../media/image694.png"/><Relationship Id="rId926" Type="http://schemas.openxmlformats.org/officeDocument/2006/relationships/customXml" Target="../ink/ink2187.xml"/><Relationship Id="rId968" Type="http://schemas.openxmlformats.org/officeDocument/2006/relationships/customXml" Target="../ink/ink2208.xml"/><Relationship Id="rId1111" Type="http://schemas.openxmlformats.org/officeDocument/2006/relationships/image" Target="../media/image1781.png"/><Relationship Id="rId55" Type="http://schemas.openxmlformats.org/officeDocument/2006/relationships/image" Target="../media/image105.png"/><Relationship Id="rId97" Type="http://schemas.openxmlformats.org/officeDocument/2006/relationships/image" Target="../media/image126.png"/><Relationship Id="rId120" Type="http://schemas.openxmlformats.org/officeDocument/2006/relationships/customXml" Target="../ink/ink1784.xml"/><Relationship Id="rId358" Type="http://schemas.openxmlformats.org/officeDocument/2006/relationships/customXml" Target="../ink/ink1903.xml"/><Relationship Id="rId565" Type="http://schemas.openxmlformats.org/officeDocument/2006/relationships/image" Target="../media/image617.png"/><Relationship Id="rId730" Type="http://schemas.openxmlformats.org/officeDocument/2006/relationships/customXml" Target="../ink/ink2089.xml"/><Relationship Id="rId772" Type="http://schemas.openxmlformats.org/officeDocument/2006/relationships/customXml" Target="../ink/ink2110.xml"/><Relationship Id="rId828" Type="http://schemas.openxmlformats.org/officeDocument/2006/relationships/customXml" Target="../ink/ink2138.xml"/><Relationship Id="rId1013" Type="http://schemas.openxmlformats.org/officeDocument/2006/relationships/image" Target="../media/image1732.png"/><Relationship Id="rId162" Type="http://schemas.openxmlformats.org/officeDocument/2006/relationships/customXml" Target="../ink/ink1805.xml"/><Relationship Id="rId218" Type="http://schemas.openxmlformats.org/officeDocument/2006/relationships/customXml" Target="../ink/ink1833.xml"/><Relationship Id="rId425" Type="http://schemas.openxmlformats.org/officeDocument/2006/relationships/image" Target="../media/image547.png"/><Relationship Id="rId467" Type="http://schemas.openxmlformats.org/officeDocument/2006/relationships/image" Target="../media/image568.png"/><Relationship Id="rId632" Type="http://schemas.openxmlformats.org/officeDocument/2006/relationships/customXml" Target="../ink/ink2040.xml"/><Relationship Id="rId1055" Type="http://schemas.openxmlformats.org/officeDocument/2006/relationships/image" Target="../media/image1753.png"/><Relationship Id="rId1097" Type="http://schemas.openxmlformats.org/officeDocument/2006/relationships/image" Target="../media/image1774.png"/><Relationship Id="rId271" Type="http://schemas.openxmlformats.org/officeDocument/2006/relationships/image" Target="../media/image470.png"/><Relationship Id="rId674" Type="http://schemas.openxmlformats.org/officeDocument/2006/relationships/customXml" Target="../ink/ink2061.xml"/><Relationship Id="rId881" Type="http://schemas.openxmlformats.org/officeDocument/2006/relationships/image" Target="../media/image1665.png"/><Relationship Id="rId937" Type="http://schemas.openxmlformats.org/officeDocument/2006/relationships/image" Target="../media/image1693.png"/><Relationship Id="rId979" Type="http://schemas.openxmlformats.org/officeDocument/2006/relationships/image" Target="../media/image1714.png"/><Relationship Id="rId1122" Type="http://schemas.openxmlformats.org/officeDocument/2006/relationships/customXml" Target="../ink/ink2284.xml"/><Relationship Id="rId24" Type="http://schemas.openxmlformats.org/officeDocument/2006/relationships/customXml" Target="../ink/ink1736.xml"/><Relationship Id="rId66" Type="http://schemas.openxmlformats.org/officeDocument/2006/relationships/customXml" Target="../ink/ink1757.xml"/><Relationship Id="rId131" Type="http://schemas.openxmlformats.org/officeDocument/2006/relationships/image" Target="../media/image400.png"/><Relationship Id="rId327" Type="http://schemas.openxmlformats.org/officeDocument/2006/relationships/image" Target="../media/image498.png"/><Relationship Id="rId369" Type="http://schemas.openxmlformats.org/officeDocument/2006/relationships/image" Target="../media/image519.png"/><Relationship Id="rId534" Type="http://schemas.openxmlformats.org/officeDocument/2006/relationships/customXml" Target="../ink/ink1991.xml"/><Relationship Id="rId576" Type="http://schemas.openxmlformats.org/officeDocument/2006/relationships/customXml" Target="../ink/ink2012.xml"/><Relationship Id="rId741" Type="http://schemas.openxmlformats.org/officeDocument/2006/relationships/image" Target="../media/image705.png"/><Relationship Id="rId783" Type="http://schemas.openxmlformats.org/officeDocument/2006/relationships/image" Target="../media/image726.png"/><Relationship Id="rId839" Type="http://schemas.openxmlformats.org/officeDocument/2006/relationships/image" Target="../media/image754.png"/><Relationship Id="rId990" Type="http://schemas.openxmlformats.org/officeDocument/2006/relationships/customXml" Target="../ink/ink2218.xml"/><Relationship Id="rId173" Type="http://schemas.openxmlformats.org/officeDocument/2006/relationships/image" Target="../media/image421.png"/><Relationship Id="rId229" Type="http://schemas.openxmlformats.org/officeDocument/2006/relationships/image" Target="../media/image449.png"/><Relationship Id="rId380" Type="http://schemas.openxmlformats.org/officeDocument/2006/relationships/customXml" Target="../ink/ink1914.xml"/><Relationship Id="rId436" Type="http://schemas.openxmlformats.org/officeDocument/2006/relationships/customXml" Target="../ink/ink1942.xml"/><Relationship Id="rId601" Type="http://schemas.openxmlformats.org/officeDocument/2006/relationships/image" Target="../media/image635.png"/><Relationship Id="rId643" Type="http://schemas.openxmlformats.org/officeDocument/2006/relationships/image" Target="../media/image656.png"/><Relationship Id="rId1024" Type="http://schemas.openxmlformats.org/officeDocument/2006/relationships/customXml" Target="../ink/ink2235.xml"/><Relationship Id="rId1066" Type="http://schemas.openxmlformats.org/officeDocument/2006/relationships/customXml" Target="../ink/ink2256.xml"/><Relationship Id="rId240" Type="http://schemas.openxmlformats.org/officeDocument/2006/relationships/customXml" Target="../ink/ink1844.xml"/><Relationship Id="rId478" Type="http://schemas.openxmlformats.org/officeDocument/2006/relationships/customXml" Target="../ink/ink1963.xml"/><Relationship Id="rId685" Type="http://schemas.openxmlformats.org/officeDocument/2006/relationships/image" Target="../media/image677.png"/><Relationship Id="rId850" Type="http://schemas.openxmlformats.org/officeDocument/2006/relationships/customXml" Target="../ink/ink2149.xml"/><Relationship Id="rId892" Type="http://schemas.openxmlformats.org/officeDocument/2006/relationships/customXml" Target="../ink/ink2170.xml"/><Relationship Id="rId906" Type="http://schemas.openxmlformats.org/officeDocument/2006/relationships/customXml" Target="../ink/ink2177.xml"/><Relationship Id="rId948" Type="http://schemas.openxmlformats.org/officeDocument/2006/relationships/customXml" Target="../ink/ink2198.xml"/><Relationship Id="rId1133" Type="http://schemas.openxmlformats.org/officeDocument/2006/relationships/image" Target="../media/image1792.png"/><Relationship Id="rId35" Type="http://schemas.openxmlformats.org/officeDocument/2006/relationships/image" Target="../media/image95.png"/><Relationship Id="rId77" Type="http://schemas.openxmlformats.org/officeDocument/2006/relationships/image" Target="../media/image116.png"/><Relationship Id="rId100" Type="http://schemas.openxmlformats.org/officeDocument/2006/relationships/customXml" Target="../ink/ink1774.xml"/><Relationship Id="rId282" Type="http://schemas.openxmlformats.org/officeDocument/2006/relationships/customXml" Target="../ink/ink1865.xml"/><Relationship Id="rId338" Type="http://schemas.openxmlformats.org/officeDocument/2006/relationships/customXml" Target="../ink/ink1893.xml"/><Relationship Id="rId503" Type="http://schemas.openxmlformats.org/officeDocument/2006/relationships/image" Target="../media/image586.png"/><Relationship Id="rId545" Type="http://schemas.openxmlformats.org/officeDocument/2006/relationships/image" Target="../media/image607.png"/><Relationship Id="rId587" Type="http://schemas.openxmlformats.org/officeDocument/2006/relationships/image" Target="../media/image628.png"/><Relationship Id="rId710" Type="http://schemas.openxmlformats.org/officeDocument/2006/relationships/customXml" Target="../ink/ink2079.xml"/><Relationship Id="rId752" Type="http://schemas.openxmlformats.org/officeDocument/2006/relationships/customXml" Target="../ink/ink2100.xml"/><Relationship Id="rId808" Type="http://schemas.openxmlformats.org/officeDocument/2006/relationships/customXml" Target="../ink/ink2128.xml"/><Relationship Id="rId8" Type="http://schemas.openxmlformats.org/officeDocument/2006/relationships/customXml" Target="../ink/ink1728.xml"/><Relationship Id="rId142" Type="http://schemas.openxmlformats.org/officeDocument/2006/relationships/customXml" Target="../ink/ink1795.xml"/><Relationship Id="rId184" Type="http://schemas.openxmlformats.org/officeDocument/2006/relationships/customXml" Target="../ink/ink1816.xml"/><Relationship Id="rId391" Type="http://schemas.openxmlformats.org/officeDocument/2006/relationships/image" Target="../media/image530.png"/><Relationship Id="rId405" Type="http://schemas.openxmlformats.org/officeDocument/2006/relationships/image" Target="../media/image537.png"/><Relationship Id="rId447" Type="http://schemas.openxmlformats.org/officeDocument/2006/relationships/image" Target="../media/image558.png"/><Relationship Id="rId612" Type="http://schemas.openxmlformats.org/officeDocument/2006/relationships/customXml" Target="../ink/ink2030.xml"/><Relationship Id="rId794" Type="http://schemas.openxmlformats.org/officeDocument/2006/relationships/customXml" Target="../ink/ink2121.xml"/><Relationship Id="rId1035" Type="http://schemas.openxmlformats.org/officeDocument/2006/relationships/image" Target="../media/image1743.png"/><Relationship Id="rId1077" Type="http://schemas.openxmlformats.org/officeDocument/2006/relationships/image" Target="../media/image1764.png"/><Relationship Id="rId251" Type="http://schemas.openxmlformats.org/officeDocument/2006/relationships/image" Target="../media/image460.png"/><Relationship Id="rId489" Type="http://schemas.openxmlformats.org/officeDocument/2006/relationships/image" Target="../media/image579.png"/><Relationship Id="rId654" Type="http://schemas.openxmlformats.org/officeDocument/2006/relationships/customXml" Target="../ink/ink2051.xml"/><Relationship Id="rId696" Type="http://schemas.openxmlformats.org/officeDocument/2006/relationships/customXml" Target="../ink/ink2072.xml"/><Relationship Id="rId861" Type="http://schemas.openxmlformats.org/officeDocument/2006/relationships/image" Target="../media/image1655.png"/><Relationship Id="rId917" Type="http://schemas.openxmlformats.org/officeDocument/2006/relationships/image" Target="../media/image1683.png"/><Relationship Id="rId959" Type="http://schemas.openxmlformats.org/officeDocument/2006/relationships/image" Target="../media/image1704.png"/><Relationship Id="rId1102" Type="http://schemas.openxmlformats.org/officeDocument/2006/relationships/customXml" Target="../ink/ink2274.xml"/><Relationship Id="rId46" Type="http://schemas.openxmlformats.org/officeDocument/2006/relationships/customXml" Target="../ink/ink1747.xml"/><Relationship Id="rId293" Type="http://schemas.openxmlformats.org/officeDocument/2006/relationships/image" Target="../media/image481.png"/><Relationship Id="rId307" Type="http://schemas.openxmlformats.org/officeDocument/2006/relationships/image" Target="../media/image488.png"/><Relationship Id="rId349" Type="http://schemas.openxmlformats.org/officeDocument/2006/relationships/image" Target="../media/image509.png"/><Relationship Id="rId514" Type="http://schemas.openxmlformats.org/officeDocument/2006/relationships/customXml" Target="../ink/ink1981.xml"/><Relationship Id="rId556" Type="http://schemas.openxmlformats.org/officeDocument/2006/relationships/customXml" Target="../ink/ink2002.xml"/><Relationship Id="rId721" Type="http://schemas.openxmlformats.org/officeDocument/2006/relationships/image" Target="../media/image695.png"/><Relationship Id="rId763" Type="http://schemas.openxmlformats.org/officeDocument/2006/relationships/image" Target="../media/image716.png"/><Relationship Id="rId88" Type="http://schemas.openxmlformats.org/officeDocument/2006/relationships/customXml" Target="../ink/ink1768.xml"/><Relationship Id="rId111" Type="http://schemas.openxmlformats.org/officeDocument/2006/relationships/image" Target="../media/image390.png"/><Relationship Id="rId153" Type="http://schemas.openxmlformats.org/officeDocument/2006/relationships/image" Target="../media/image411.png"/><Relationship Id="rId195" Type="http://schemas.openxmlformats.org/officeDocument/2006/relationships/image" Target="../media/image432.png"/><Relationship Id="rId209" Type="http://schemas.openxmlformats.org/officeDocument/2006/relationships/image" Target="../media/image439.png"/><Relationship Id="rId360" Type="http://schemas.openxmlformats.org/officeDocument/2006/relationships/customXml" Target="../ink/ink1904.xml"/><Relationship Id="rId416" Type="http://schemas.openxmlformats.org/officeDocument/2006/relationships/customXml" Target="../ink/ink1932.xml"/><Relationship Id="rId598" Type="http://schemas.openxmlformats.org/officeDocument/2006/relationships/customXml" Target="../ink/ink2023.xml"/><Relationship Id="rId819" Type="http://schemas.openxmlformats.org/officeDocument/2006/relationships/image" Target="../media/image744.png"/><Relationship Id="rId970" Type="http://schemas.openxmlformats.org/officeDocument/2006/relationships/customXml" Target="../ink/ink2209.xml"/><Relationship Id="rId1004" Type="http://schemas.openxmlformats.org/officeDocument/2006/relationships/customXml" Target="../ink/ink2225.xml"/><Relationship Id="rId1046" Type="http://schemas.openxmlformats.org/officeDocument/2006/relationships/customXml" Target="../ink/ink2246.xml"/><Relationship Id="rId220" Type="http://schemas.openxmlformats.org/officeDocument/2006/relationships/customXml" Target="../ink/ink1834.xml"/><Relationship Id="rId458" Type="http://schemas.openxmlformats.org/officeDocument/2006/relationships/customXml" Target="../ink/ink1953.xml"/><Relationship Id="rId623" Type="http://schemas.openxmlformats.org/officeDocument/2006/relationships/image" Target="../media/image646.png"/><Relationship Id="rId665" Type="http://schemas.openxmlformats.org/officeDocument/2006/relationships/image" Target="../media/image667.png"/><Relationship Id="rId830" Type="http://schemas.openxmlformats.org/officeDocument/2006/relationships/customXml" Target="../ink/ink2139.xml"/><Relationship Id="rId872" Type="http://schemas.openxmlformats.org/officeDocument/2006/relationships/customXml" Target="../ink/ink2160.xml"/><Relationship Id="rId928" Type="http://schemas.openxmlformats.org/officeDocument/2006/relationships/customXml" Target="../ink/ink2188.xml"/><Relationship Id="rId1088" Type="http://schemas.openxmlformats.org/officeDocument/2006/relationships/customXml" Target="../ink/ink2267.xml"/><Relationship Id="rId15" Type="http://schemas.openxmlformats.org/officeDocument/2006/relationships/image" Target="../media/image85.png"/><Relationship Id="rId57" Type="http://schemas.openxmlformats.org/officeDocument/2006/relationships/image" Target="../media/image106.png"/><Relationship Id="rId262" Type="http://schemas.openxmlformats.org/officeDocument/2006/relationships/customXml" Target="../ink/ink1855.xml"/><Relationship Id="rId318" Type="http://schemas.openxmlformats.org/officeDocument/2006/relationships/customXml" Target="../ink/ink1883.xml"/><Relationship Id="rId525" Type="http://schemas.openxmlformats.org/officeDocument/2006/relationships/image" Target="../media/image597.png"/><Relationship Id="rId567" Type="http://schemas.openxmlformats.org/officeDocument/2006/relationships/image" Target="../media/image618.png"/><Relationship Id="rId732" Type="http://schemas.openxmlformats.org/officeDocument/2006/relationships/customXml" Target="../ink/ink2090.xml"/><Relationship Id="rId1113" Type="http://schemas.openxmlformats.org/officeDocument/2006/relationships/image" Target="../media/image1782.png"/><Relationship Id="rId99" Type="http://schemas.openxmlformats.org/officeDocument/2006/relationships/image" Target="../media/image127.png"/><Relationship Id="rId122" Type="http://schemas.openxmlformats.org/officeDocument/2006/relationships/customXml" Target="../ink/ink1785.xml"/><Relationship Id="rId164" Type="http://schemas.openxmlformats.org/officeDocument/2006/relationships/customXml" Target="../ink/ink1806.xml"/><Relationship Id="rId371" Type="http://schemas.openxmlformats.org/officeDocument/2006/relationships/image" Target="../media/image520.png"/><Relationship Id="rId774" Type="http://schemas.openxmlformats.org/officeDocument/2006/relationships/customXml" Target="../ink/ink2111.xml"/><Relationship Id="rId981" Type="http://schemas.openxmlformats.org/officeDocument/2006/relationships/image" Target="../media/image1715.png"/><Relationship Id="rId1015" Type="http://schemas.openxmlformats.org/officeDocument/2006/relationships/image" Target="../media/image1733.png"/><Relationship Id="rId1057" Type="http://schemas.openxmlformats.org/officeDocument/2006/relationships/image" Target="../media/image1754.png"/><Relationship Id="rId427" Type="http://schemas.openxmlformats.org/officeDocument/2006/relationships/image" Target="../media/image548.png"/><Relationship Id="rId469" Type="http://schemas.openxmlformats.org/officeDocument/2006/relationships/image" Target="../media/image569.png"/><Relationship Id="rId634" Type="http://schemas.openxmlformats.org/officeDocument/2006/relationships/customXml" Target="../ink/ink2041.xml"/><Relationship Id="rId676" Type="http://schemas.openxmlformats.org/officeDocument/2006/relationships/customXml" Target="../ink/ink2062.xml"/><Relationship Id="rId841" Type="http://schemas.openxmlformats.org/officeDocument/2006/relationships/image" Target="../media/image755.png"/><Relationship Id="rId883" Type="http://schemas.openxmlformats.org/officeDocument/2006/relationships/image" Target="../media/image1666.png"/><Relationship Id="rId1099" Type="http://schemas.openxmlformats.org/officeDocument/2006/relationships/image" Target="../media/image1775.png"/><Relationship Id="rId26" Type="http://schemas.openxmlformats.org/officeDocument/2006/relationships/customXml" Target="../ink/ink1737.xml"/><Relationship Id="rId231" Type="http://schemas.openxmlformats.org/officeDocument/2006/relationships/image" Target="../media/image450.png"/><Relationship Id="rId273" Type="http://schemas.openxmlformats.org/officeDocument/2006/relationships/image" Target="../media/image471.png"/><Relationship Id="rId329" Type="http://schemas.openxmlformats.org/officeDocument/2006/relationships/image" Target="../media/image499.png"/><Relationship Id="rId480" Type="http://schemas.openxmlformats.org/officeDocument/2006/relationships/customXml" Target="../ink/ink1964.xml"/><Relationship Id="rId536" Type="http://schemas.openxmlformats.org/officeDocument/2006/relationships/customXml" Target="../ink/ink1992.xml"/><Relationship Id="rId701" Type="http://schemas.openxmlformats.org/officeDocument/2006/relationships/image" Target="../media/image685.png"/><Relationship Id="rId939" Type="http://schemas.openxmlformats.org/officeDocument/2006/relationships/image" Target="../media/image1694.png"/><Relationship Id="rId1124" Type="http://schemas.openxmlformats.org/officeDocument/2006/relationships/customXml" Target="../ink/ink2285.xml"/><Relationship Id="rId68" Type="http://schemas.openxmlformats.org/officeDocument/2006/relationships/customXml" Target="../ink/ink1758.xml"/><Relationship Id="rId133" Type="http://schemas.openxmlformats.org/officeDocument/2006/relationships/image" Target="../media/image401.png"/><Relationship Id="rId175" Type="http://schemas.openxmlformats.org/officeDocument/2006/relationships/image" Target="../media/image422.png"/><Relationship Id="rId340" Type="http://schemas.openxmlformats.org/officeDocument/2006/relationships/customXml" Target="../ink/ink1894.xml"/><Relationship Id="rId578" Type="http://schemas.openxmlformats.org/officeDocument/2006/relationships/customXml" Target="../ink/ink2013.xml"/><Relationship Id="rId743" Type="http://schemas.openxmlformats.org/officeDocument/2006/relationships/image" Target="../media/image706.png"/><Relationship Id="rId785" Type="http://schemas.openxmlformats.org/officeDocument/2006/relationships/image" Target="../media/image727.png"/><Relationship Id="rId950" Type="http://schemas.openxmlformats.org/officeDocument/2006/relationships/customXml" Target="../ink/ink2199.xml"/><Relationship Id="rId992" Type="http://schemas.openxmlformats.org/officeDocument/2006/relationships/customXml" Target="../ink/ink2219.xml"/><Relationship Id="rId1026" Type="http://schemas.openxmlformats.org/officeDocument/2006/relationships/customXml" Target="../ink/ink2236.xml"/><Relationship Id="rId200" Type="http://schemas.openxmlformats.org/officeDocument/2006/relationships/customXml" Target="../ink/ink1824.xml"/><Relationship Id="rId382" Type="http://schemas.openxmlformats.org/officeDocument/2006/relationships/customXml" Target="../ink/ink1915.xml"/><Relationship Id="rId438" Type="http://schemas.openxmlformats.org/officeDocument/2006/relationships/customXml" Target="../ink/ink1943.xml"/><Relationship Id="rId603" Type="http://schemas.openxmlformats.org/officeDocument/2006/relationships/image" Target="../media/image636.png"/><Relationship Id="rId645" Type="http://schemas.openxmlformats.org/officeDocument/2006/relationships/image" Target="../media/image657.png"/><Relationship Id="rId687" Type="http://schemas.openxmlformats.org/officeDocument/2006/relationships/image" Target="../media/image678.png"/><Relationship Id="rId810" Type="http://schemas.openxmlformats.org/officeDocument/2006/relationships/customXml" Target="../ink/ink2129.xml"/><Relationship Id="rId852" Type="http://schemas.openxmlformats.org/officeDocument/2006/relationships/customXml" Target="../ink/ink2150.xml"/><Relationship Id="rId908" Type="http://schemas.openxmlformats.org/officeDocument/2006/relationships/customXml" Target="../ink/ink2178.xml"/><Relationship Id="rId1068" Type="http://schemas.openxmlformats.org/officeDocument/2006/relationships/customXml" Target="../ink/ink2257.xml"/><Relationship Id="rId242" Type="http://schemas.openxmlformats.org/officeDocument/2006/relationships/customXml" Target="../ink/ink1845.xml"/><Relationship Id="rId284" Type="http://schemas.openxmlformats.org/officeDocument/2006/relationships/customXml" Target="../ink/ink1866.xml"/><Relationship Id="rId491" Type="http://schemas.openxmlformats.org/officeDocument/2006/relationships/image" Target="../media/image580.png"/><Relationship Id="rId505" Type="http://schemas.openxmlformats.org/officeDocument/2006/relationships/image" Target="../media/image587.png"/><Relationship Id="rId712" Type="http://schemas.openxmlformats.org/officeDocument/2006/relationships/customXml" Target="../ink/ink2080.xml"/><Relationship Id="rId894" Type="http://schemas.openxmlformats.org/officeDocument/2006/relationships/customXml" Target="../ink/ink2171.xml"/><Relationship Id="rId1135" Type="http://schemas.openxmlformats.org/officeDocument/2006/relationships/image" Target="../media/image1793.png"/><Relationship Id="rId37" Type="http://schemas.openxmlformats.org/officeDocument/2006/relationships/image" Target="../media/image96.png"/><Relationship Id="rId79" Type="http://schemas.openxmlformats.org/officeDocument/2006/relationships/image" Target="../media/image117.png"/><Relationship Id="rId102" Type="http://schemas.openxmlformats.org/officeDocument/2006/relationships/customXml" Target="../ink/ink1775.xml"/><Relationship Id="rId144" Type="http://schemas.openxmlformats.org/officeDocument/2006/relationships/customXml" Target="../ink/ink1796.xml"/><Relationship Id="rId547" Type="http://schemas.openxmlformats.org/officeDocument/2006/relationships/image" Target="../media/image608.png"/><Relationship Id="rId589" Type="http://schemas.openxmlformats.org/officeDocument/2006/relationships/image" Target="../media/image629.png"/><Relationship Id="rId754" Type="http://schemas.openxmlformats.org/officeDocument/2006/relationships/customXml" Target="../ink/ink2101.xml"/><Relationship Id="rId796" Type="http://schemas.openxmlformats.org/officeDocument/2006/relationships/customXml" Target="../ink/ink2122.xml"/><Relationship Id="rId961" Type="http://schemas.openxmlformats.org/officeDocument/2006/relationships/image" Target="../media/image1705.png"/><Relationship Id="rId90" Type="http://schemas.openxmlformats.org/officeDocument/2006/relationships/customXml" Target="../ink/ink1769.xml"/><Relationship Id="rId186" Type="http://schemas.openxmlformats.org/officeDocument/2006/relationships/customXml" Target="../ink/ink1817.xml"/><Relationship Id="rId351" Type="http://schemas.openxmlformats.org/officeDocument/2006/relationships/image" Target="../media/image510.png"/><Relationship Id="rId393" Type="http://schemas.openxmlformats.org/officeDocument/2006/relationships/image" Target="../media/image531.png"/><Relationship Id="rId407" Type="http://schemas.openxmlformats.org/officeDocument/2006/relationships/image" Target="../media/image538.png"/><Relationship Id="rId449" Type="http://schemas.openxmlformats.org/officeDocument/2006/relationships/image" Target="../media/image559.png"/><Relationship Id="rId614" Type="http://schemas.openxmlformats.org/officeDocument/2006/relationships/customXml" Target="../ink/ink2031.xml"/><Relationship Id="rId656" Type="http://schemas.openxmlformats.org/officeDocument/2006/relationships/customXml" Target="../ink/ink2052.xml"/><Relationship Id="rId821" Type="http://schemas.openxmlformats.org/officeDocument/2006/relationships/image" Target="../media/image745.png"/><Relationship Id="rId863" Type="http://schemas.openxmlformats.org/officeDocument/2006/relationships/image" Target="../media/image1656.png"/><Relationship Id="rId1037" Type="http://schemas.openxmlformats.org/officeDocument/2006/relationships/image" Target="../media/image1744.png"/><Relationship Id="rId1079" Type="http://schemas.openxmlformats.org/officeDocument/2006/relationships/image" Target="../media/image1765.png"/><Relationship Id="rId211" Type="http://schemas.openxmlformats.org/officeDocument/2006/relationships/image" Target="../media/image440.png"/><Relationship Id="rId253" Type="http://schemas.openxmlformats.org/officeDocument/2006/relationships/image" Target="../media/image461.png"/><Relationship Id="rId295" Type="http://schemas.openxmlformats.org/officeDocument/2006/relationships/image" Target="../media/image482.png"/><Relationship Id="rId309" Type="http://schemas.openxmlformats.org/officeDocument/2006/relationships/image" Target="../media/image489.png"/><Relationship Id="rId460" Type="http://schemas.openxmlformats.org/officeDocument/2006/relationships/customXml" Target="../ink/ink1954.xml"/><Relationship Id="rId516" Type="http://schemas.openxmlformats.org/officeDocument/2006/relationships/customXml" Target="../ink/ink1982.xml"/><Relationship Id="rId698" Type="http://schemas.openxmlformats.org/officeDocument/2006/relationships/customXml" Target="../ink/ink2073.xml"/><Relationship Id="rId919" Type="http://schemas.openxmlformats.org/officeDocument/2006/relationships/image" Target="../media/image1684.png"/><Relationship Id="rId1090" Type="http://schemas.openxmlformats.org/officeDocument/2006/relationships/customXml" Target="../ink/ink2268.xml"/><Relationship Id="rId1104" Type="http://schemas.openxmlformats.org/officeDocument/2006/relationships/customXml" Target="../ink/ink2275.xml"/><Relationship Id="rId48" Type="http://schemas.openxmlformats.org/officeDocument/2006/relationships/customXml" Target="../ink/ink1748.xml"/><Relationship Id="rId113" Type="http://schemas.openxmlformats.org/officeDocument/2006/relationships/image" Target="../media/image391.png"/><Relationship Id="rId320" Type="http://schemas.openxmlformats.org/officeDocument/2006/relationships/customXml" Target="../ink/ink1884.xml"/><Relationship Id="rId558" Type="http://schemas.openxmlformats.org/officeDocument/2006/relationships/customXml" Target="../ink/ink2003.xml"/><Relationship Id="rId723" Type="http://schemas.openxmlformats.org/officeDocument/2006/relationships/image" Target="../media/image696.png"/><Relationship Id="rId765" Type="http://schemas.openxmlformats.org/officeDocument/2006/relationships/image" Target="../media/image717.png"/><Relationship Id="rId930" Type="http://schemas.openxmlformats.org/officeDocument/2006/relationships/customXml" Target="../ink/ink2189.xml"/><Relationship Id="rId972" Type="http://schemas.openxmlformats.org/officeDocument/2006/relationships/customXml" Target="../ink/ink2210.xml"/><Relationship Id="rId1006" Type="http://schemas.openxmlformats.org/officeDocument/2006/relationships/customXml" Target="../ink/ink2226.xml"/><Relationship Id="rId155" Type="http://schemas.openxmlformats.org/officeDocument/2006/relationships/image" Target="../media/image412.png"/><Relationship Id="rId197" Type="http://schemas.openxmlformats.org/officeDocument/2006/relationships/image" Target="../media/image433.png"/><Relationship Id="rId362" Type="http://schemas.openxmlformats.org/officeDocument/2006/relationships/customXml" Target="../ink/ink1905.xml"/><Relationship Id="rId418" Type="http://schemas.openxmlformats.org/officeDocument/2006/relationships/customXml" Target="../ink/ink1933.xml"/><Relationship Id="rId625" Type="http://schemas.openxmlformats.org/officeDocument/2006/relationships/image" Target="../media/image647.png"/><Relationship Id="rId832" Type="http://schemas.openxmlformats.org/officeDocument/2006/relationships/customXml" Target="../ink/ink2140.xml"/><Relationship Id="rId1048" Type="http://schemas.openxmlformats.org/officeDocument/2006/relationships/customXml" Target="../ink/ink2247.xml"/><Relationship Id="rId222" Type="http://schemas.openxmlformats.org/officeDocument/2006/relationships/customXml" Target="../ink/ink1835.xml"/><Relationship Id="rId264" Type="http://schemas.openxmlformats.org/officeDocument/2006/relationships/customXml" Target="../ink/ink1856.xml"/><Relationship Id="rId471" Type="http://schemas.openxmlformats.org/officeDocument/2006/relationships/image" Target="../media/image570.png"/><Relationship Id="rId667" Type="http://schemas.openxmlformats.org/officeDocument/2006/relationships/image" Target="../media/image668.png"/><Relationship Id="rId874" Type="http://schemas.openxmlformats.org/officeDocument/2006/relationships/customXml" Target="../ink/ink2161.xml"/><Relationship Id="rId1115" Type="http://schemas.openxmlformats.org/officeDocument/2006/relationships/image" Target="../media/image1783.png"/><Relationship Id="rId17" Type="http://schemas.openxmlformats.org/officeDocument/2006/relationships/image" Target="../media/image86.png"/><Relationship Id="rId59" Type="http://schemas.openxmlformats.org/officeDocument/2006/relationships/image" Target="../media/image107.png"/><Relationship Id="rId124" Type="http://schemas.openxmlformats.org/officeDocument/2006/relationships/customXml" Target="../ink/ink1786.xml"/><Relationship Id="rId527" Type="http://schemas.openxmlformats.org/officeDocument/2006/relationships/image" Target="../media/image598.png"/><Relationship Id="rId569" Type="http://schemas.openxmlformats.org/officeDocument/2006/relationships/image" Target="../media/image619.png"/><Relationship Id="rId734" Type="http://schemas.openxmlformats.org/officeDocument/2006/relationships/customXml" Target="../ink/ink2091.xml"/><Relationship Id="rId776" Type="http://schemas.openxmlformats.org/officeDocument/2006/relationships/customXml" Target="../ink/ink2112.xml"/><Relationship Id="rId941" Type="http://schemas.openxmlformats.org/officeDocument/2006/relationships/image" Target="../media/image1695.png"/><Relationship Id="rId983" Type="http://schemas.openxmlformats.org/officeDocument/2006/relationships/image" Target="../media/image1716.png"/><Relationship Id="rId70" Type="http://schemas.openxmlformats.org/officeDocument/2006/relationships/customXml" Target="../ink/ink1759.xml"/><Relationship Id="rId166" Type="http://schemas.openxmlformats.org/officeDocument/2006/relationships/customXml" Target="../ink/ink1807.xml"/><Relationship Id="rId331" Type="http://schemas.openxmlformats.org/officeDocument/2006/relationships/image" Target="../media/image500.png"/><Relationship Id="rId373" Type="http://schemas.openxmlformats.org/officeDocument/2006/relationships/image" Target="../media/image521.png"/><Relationship Id="rId429" Type="http://schemas.openxmlformats.org/officeDocument/2006/relationships/image" Target="../media/image549.png"/><Relationship Id="rId580" Type="http://schemas.openxmlformats.org/officeDocument/2006/relationships/customXml" Target="../ink/ink2014.xml"/><Relationship Id="rId636" Type="http://schemas.openxmlformats.org/officeDocument/2006/relationships/customXml" Target="../ink/ink2042.xml"/><Relationship Id="rId801" Type="http://schemas.openxmlformats.org/officeDocument/2006/relationships/image" Target="../media/image735.png"/><Relationship Id="rId1017" Type="http://schemas.openxmlformats.org/officeDocument/2006/relationships/image" Target="../media/image1734.png"/><Relationship Id="rId1059" Type="http://schemas.openxmlformats.org/officeDocument/2006/relationships/image" Target="../media/image1755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51.png"/><Relationship Id="rId440" Type="http://schemas.openxmlformats.org/officeDocument/2006/relationships/customXml" Target="../ink/ink1944.xml"/><Relationship Id="rId678" Type="http://schemas.openxmlformats.org/officeDocument/2006/relationships/customXml" Target="../ink/ink2063.xml"/><Relationship Id="rId843" Type="http://schemas.openxmlformats.org/officeDocument/2006/relationships/image" Target="../media/image756.png"/><Relationship Id="rId885" Type="http://schemas.openxmlformats.org/officeDocument/2006/relationships/image" Target="../media/image1667.png"/><Relationship Id="rId1070" Type="http://schemas.openxmlformats.org/officeDocument/2006/relationships/customXml" Target="../ink/ink2258.xml"/><Relationship Id="rId1126" Type="http://schemas.openxmlformats.org/officeDocument/2006/relationships/customXml" Target="../ink/ink2286.xml"/><Relationship Id="rId28" Type="http://schemas.openxmlformats.org/officeDocument/2006/relationships/customXml" Target="../ink/ink1738.xml"/><Relationship Id="rId275" Type="http://schemas.openxmlformats.org/officeDocument/2006/relationships/image" Target="../media/image472.png"/><Relationship Id="rId300" Type="http://schemas.openxmlformats.org/officeDocument/2006/relationships/customXml" Target="../ink/ink1874.xml"/><Relationship Id="rId482" Type="http://schemas.openxmlformats.org/officeDocument/2006/relationships/customXml" Target="../ink/ink1965.xml"/><Relationship Id="rId538" Type="http://schemas.openxmlformats.org/officeDocument/2006/relationships/customXml" Target="../ink/ink1993.xml"/><Relationship Id="rId703" Type="http://schemas.openxmlformats.org/officeDocument/2006/relationships/image" Target="../media/image686.png"/><Relationship Id="rId745" Type="http://schemas.openxmlformats.org/officeDocument/2006/relationships/image" Target="../media/image707.png"/><Relationship Id="rId910" Type="http://schemas.openxmlformats.org/officeDocument/2006/relationships/customXml" Target="../ink/ink2179.xml"/><Relationship Id="rId952" Type="http://schemas.openxmlformats.org/officeDocument/2006/relationships/customXml" Target="../ink/ink2200.xml"/><Relationship Id="rId81" Type="http://schemas.openxmlformats.org/officeDocument/2006/relationships/image" Target="../media/image118.png"/><Relationship Id="rId135" Type="http://schemas.openxmlformats.org/officeDocument/2006/relationships/image" Target="../media/image402.png"/><Relationship Id="rId177" Type="http://schemas.openxmlformats.org/officeDocument/2006/relationships/image" Target="../media/image423.png"/><Relationship Id="rId342" Type="http://schemas.openxmlformats.org/officeDocument/2006/relationships/customXml" Target="../ink/ink1895.xml"/><Relationship Id="rId384" Type="http://schemas.openxmlformats.org/officeDocument/2006/relationships/customXml" Target="../ink/ink1916.xml"/><Relationship Id="rId591" Type="http://schemas.openxmlformats.org/officeDocument/2006/relationships/image" Target="../media/image630.png"/><Relationship Id="rId605" Type="http://schemas.openxmlformats.org/officeDocument/2006/relationships/image" Target="../media/image637.png"/><Relationship Id="rId787" Type="http://schemas.openxmlformats.org/officeDocument/2006/relationships/image" Target="../media/image728.png"/><Relationship Id="rId812" Type="http://schemas.openxmlformats.org/officeDocument/2006/relationships/customXml" Target="../ink/ink2130.xml"/><Relationship Id="rId994" Type="http://schemas.openxmlformats.org/officeDocument/2006/relationships/customXml" Target="../ink/ink2220.xml"/><Relationship Id="rId1028" Type="http://schemas.openxmlformats.org/officeDocument/2006/relationships/customXml" Target="../ink/ink2237.xml"/><Relationship Id="rId202" Type="http://schemas.openxmlformats.org/officeDocument/2006/relationships/customXml" Target="../ink/ink1825.xml"/><Relationship Id="rId244" Type="http://schemas.openxmlformats.org/officeDocument/2006/relationships/customXml" Target="../ink/ink1846.xml"/><Relationship Id="rId647" Type="http://schemas.openxmlformats.org/officeDocument/2006/relationships/image" Target="../media/image658.png"/><Relationship Id="rId689" Type="http://schemas.openxmlformats.org/officeDocument/2006/relationships/image" Target="../media/image679.png"/><Relationship Id="rId854" Type="http://schemas.openxmlformats.org/officeDocument/2006/relationships/customXml" Target="../ink/ink2151.xml"/><Relationship Id="rId896" Type="http://schemas.openxmlformats.org/officeDocument/2006/relationships/customXml" Target="../ink/ink2172.xml"/><Relationship Id="rId1081" Type="http://schemas.openxmlformats.org/officeDocument/2006/relationships/image" Target="../media/image1766.png"/><Relationship Id="rId39" Type="http://schemas.openxmlformats.org/officeDocument/2006/relationships/image" Target="../media/image97.png"/><Relationship Id="rId286" Type="http://schemas.openxmlformats.org/officeDocument/2006/relationships/customXml" Target="../ink/ink1867.xml"/><Relationship Id="rId451" Type="http://schemas.openxmlformats.org/officeDocument/2006/relationships/image" Target="../media/image560.png"/><Relationship Id="rId493" Type="http://schemas.openxmlformats.org/officeDocument/2006/relationships/image" Target="../media/image581.png"/><Relationship Id="rId507" Type="http://schemas.openxmlformats.org/officeDocument/2006/relationships/image" Target="../media/image588.png"/><Relationship Id="rId549" Type="http://schemas.openxmlformats.org/officeDocument/2006/relationships/image" Target="../media/image609.png"/><Relationship Id="rId714" Type="http://schemas.openxmlformats.org/officeDocument/2006/relationships/customXml" Target="../ink/ink2081.xml"/><Relationship Id="rId756" Type="http://schemas.openxmlformats.org/officeDocument/2006/relationships/customXml" Target="../ink/ink2102.xml"/><Relationship Id="rId921" Type="http://schemas.openxmlformats.org/officeDocument/2006/relationships/image" Target="../media/image1685.png"/><Relationship Id="rId1137" Type="http://schemas.openxmlformats.org/officeDocument/2006/relationships/image" Target="../media/image1794.png"/><Relationship Id="rId50" Type="http://schemas.openxmlformats.org/officeDocument/2006/relationships/customXml" Target="../ink/ink1749.xml"/><Relationship Id="rId104" Type="http://schemas.openxmlformats.org/officeDocument/2006/relationships/customXml" Target="../ink/ink1776.xml"/><Relationship Id="rId146" Type="http://schemas.openxmlformats.org/officeDocument/2006/relationships/customXml" Target="../ink/ink1797.xml"/><Relationship Id="rId188" Type="http://schemas.openxmlformats.org/officeDocument/2006/relationships/customXml" Target="../ink/ink1818.xml"/><Relationship Id="rId311" Type="http://schemas.openxmlformats.org/officeDocument/2006/relationships/image" Target="../media/image490.png"/><Relationship Id="rId353" Type="http://schemas.openxmlformats.org/officeDocument/2006/relationships/image" Target="../media/image511.png"/><Relationship Id="rId395" Type="http://schemas.openxmlformats.org/officeDocument/2006/relationships/image" Target="../media/image532.png"/><Relationship Id="rId409" Type="http://schemas.openxmlformats.org/officeDocument/2006/relationships/image" Target="../media/image539.png"/><Relationship Id="rId560" Type="http://schemas.openxmlformats.org/officeDocument/2006/relationships/customXml" Target="../ink/ink2004.xml"/><Relationship Id="rId798" Type="http://schemas.openxmlformats.org/officeDocument/2006/relationships/customXml" Target="../ink/ink2123.xml"/><Relationship Id="rId963" Type="http://schemas.openxmlformats.org/officeDocument/2006/relationships/image" Target="../media/image1706.png"/><Relationship Id="rId1039" Type="http://schemas.openxmlformats.org/officeDocument/2006/relationships/image" Target="../media/image1745.png"/><Relationship Id="rId92" Type="http://schemas.openxmlformats.org/officeDocument/2006/relationships/customXml" Target="../ink/ink1770.xml"/><Relationship Id="rId213" Type="http://schemas.openxmlformats.org/officeDocument/2006/relationships/image" Target="../media/image441.png"/><Relationship Id="rId420" Type="http://schemas.openxmlformats.org/officeDocument/2006/relationships/customXml" Target="../ink/ink1934.xml"/><Relationship Id="rId616" Type="http://schemas.openxmlformats.org/officeDocument/2006/relationships/customXml" Target="../ink/ink2032.xml"/><Relationship Id="rId658" Type="http://schemas.openxmlformats.org/officeDocument/2006/relationships/customXml" Target="../ink/ink2053.xml"/><Relationship Id="rId823" Type="http://schemas.openxmlformats.org/officeDocument/2006/relationships/image" Target="../media/image746.png"/><Relationship Id="rId865" Type="http://schemas.openxmlformats.org/officeDocument/2006/relationships/image" Target="../media/image1657.png"/><Relationship Id="rId1050" Type="http://schemas.openxmlformats.org/officeDocument/2006/relationships/customXml" Target="../ink/ink2248.xml"/><Relationship Id="rId255" Type="http://schemas.openxmlformats.org/officeDocument/2006/relationships/image" Target="../media/image462.png"/><Relationship Id="rId297" Type="http://schemas.openxmlformats.org/officeDocument/2006/relationships/image" Target="../media/image483.png"/><Relationship Id="rId462" Type="http://schemas.openxmlformats.org/officeDocument/2006/relationships/customXml" Target="../ink/ink1955.xml"/><Relationship Id="rId518" Type="http://schemas.openxmlformats.org/officeDocument/2006/relationships/customXml" Target="../ink/ink1983.xml"/><Relationship Id="rId725" Type="http://schemas.openxmlformats.org/officeDocument/2006/relationships/image" Target="../media/image697.png"/><Relationship Id="rId932" Type="http://schemas.openxmlformats.org/officeDocument/2006/relationships/customXml" Target="../ink/ink2190.xml"/><Relationship Id="rId1092" Type="http://schemas.openxmlformats.org/officeDocument/2006/relationships/customXml" Target="../ink/ink2269.xml"/><Relationship Id="rId1106" Type="http://schemas.openxmlformats.org/officeDocument/2006/relationships/customXml" Target="../ink/ink2276.xml"/><Relationship Id="rId115" Type="http://schemas.openxmlformats.org/officeDocument/2006/relationships/image" Target="../media/image392.png"/><Relationship Id="rId157" Type="http://schemas.openxmlformats.org/officeDocument/2006/relationships/image" Target="../media/image413.png"/><Relationship Id="rId322" Type="http://schemas.openxmlformats.org/officeDocument/2006/relationships/customXml" Target="../ink/ink1885.xml"/><Relationship Id="rId364" Type="http://schemas.openxmlformats.org/officeDocument/2006/relationships/customXml" Target="../ink/ink1906.xml"/><Relationship Id="rId767" Type="http://schemas.openxmlformats.org/officeDocument/2006/relationships/image" Target="../media/image718.png"/><Relationship Id="rId974" Type="http://schemas.openxmlformats.org/officeDocument/2006/relationships/customXml" Target="../ink/ink2211.xml"/><Relationship Id="rId1008" Type="http://schemas.openxmlformats.org/officeDocument/2006/relationships/customXml" Target="../ink/ink2227.xml"/><Relationship Id="rId61" Type="http://schemas.openxmlformats.org/officeDocument/2006/relationships/image" Target="../media/image108.png"/><Relationship Id="rId199" Type="http://schemas.openxmlformats.org/officeDocument/2006/relationships/image" Target="../media/image434.png"/><Relationship Id="rId571" Type="http://schemas.openxmlformats.org/officeDocument/2006/relationships/image" Target="../media/image620.png"/><Relationship Id="rId627" Type="http://schemas.openxmlformats.org/officeDocument/2006/relationships/image" Target="../media/image648.png"/><Relationship Id="rId669" Type="http://schemas.openxmlformats.org/officeDocument/2006/relationships/image" Target="../media/image669.png"/><Relationship Id="rId834" Type="http://schemas.openxmlformats.org/officeDocument/2006/relationships/customXml" Target="../ink/ink2141.xml"/><Relationship Id="rId876" Type="http://schemas.openxmlformats.org/officeDocument/2006/relationships/customXml" Target="../ink/ink2162.xml"/><Relationship Id="rId19" Type="http://schemas.openxmlformats.org/officeDocument/2006/relationships/image" Target="../media/image87.png"/><Relationship Id="rId224" Type="http://schemas.openxmlformats.org/officeDocument/2006/relationships/customXml" Target="../ink/ink1836.xml"/><Relationship Id="rId266" Type="http://schemas.openxmlformats.org/officeDocument/2006/relationships/customXml" Target="../ink/ink1857.xml"/><Relationship Id="rId431" Type="http://schemas.openxmlformats.org/officeDocument/2006/relationships/image" Target="../media/image550.png"/><Relationship Id="rId473" Type="http://schemas.openxmlformats.org/officeDocument/2006/relationships/image" Target="../media/image571.png"/><Relationship Id="rId529" Type="http://schemas.openxmlformats.org/officeDocument/2006/relationships/image" Target="../media/image599.png"/><Relationship Id="rId680" Type="http://schemas.openxmlformats.org/officeDocument/2006/relationships/customXml" Target="../ink/ink2064.xml"/><Relationship Id="rId736" Type="http://schemas.openxmlformats.org/officeDocument/2006/relationships/customXml" Target="../ink/ink2092.xml"/><Relationship Id="rId901" Type="http://schemas.openxmlformats.org/officeDocument/2006/relationships/image" Target="../media/image1675.png"/><Relationship Id="rId1061" Type="http://schemas.openxmlformats.org/officeDocument/2006/relationships/image" Target="../media/image1756.png"/><Relationship Id="rId1117" Type="http://schemas.openxmlformats.org/officeDocument/2006/relationships/image" Target="../media/image1784.png"/><Relationship Id="rId30" Type="http://schemas.openxmlformats.org/officeDocument/2006/relationships/customXml" Target="../ink/ink1739.xml"/><Relationship Id="rId126" Type="http://schemas.openxmlformats.org/officeDocument/2006/relationships/customXml" Target="../ink/ink1787.xml"/><Relationship Id="rId168" Type="http://schemas.openxmlformats.org/officeDocument/2006/relationships/customXml" Target="../ink/ink1808.xml"/><Relationship Id="rId333" Type="http://schemas.openxmlformats.org/officeDocument/2006/relationships/image" Target="../media/image501.png"/><Relationship Id="rId540" Type="http://schemas.openxmlformats.org/officeDocument/2006/relationships/customXml" Target="../ink/ink1994.xml"/><Relationship Id="rId778" Type="http://schemas.openxmlformats.org/officeDocument/2006/relationships/customXml" Target="../ink/ink2113.xml"/><Relationship Id="rId943" Type="http://schemas.openxmlformats.org/officeDocument/2006/relationships/image" Target="../media/image1696.png"/><Relationship Id="rId985" Type="http://schemas.openxmlformats.org/officeDocument/2006/relationships/image" Target="../media/image3.jpeg"/><Relationship Id="rId1019" Type="http://schemas.openxmlformats.org/officeDocument/2006/relationships/image" Target="../media/image1735.png"/><Relationship Id="rId72" Type="http://schemas.openxmlformats.org/officeDocument/2006/relationships/customXml" Target="../ink/ink1760.xml"/><Relationship Id="rId375" Type="http://schemas.openxmlformats.org/officeDocument/2006/relationships/image" Target="../media/image522.png"/><Relationship Id="rId582" Type="http://schemas.openxmlformats.org/officeDocument/2006/relationships/customXml" Target="../ink/ink2015.xml"/><Relationship Id="rId638" Type="http://schemas.openxmlformats.org/officeDocument/2006/relationships/customXml" Target="../ink/ink2043.xml"/><Relationship Id="rId803" Type="http://schemas.openxmlformats.org/officeDocument/2006/relationships/image" Target="../media/image736.png"/><Relationship Id="rId845" Type="http://schemas.openxmlformats.org/officeDocument/2006/relationships/image" Target="../media/image757.png"/><Relationship Id="rId1030" Type="http://schemas.openxmlformats.org/officeDocument/2006/relationships/customXml" Target="../ink/ink2238.xml"/><Relationship Id="rId3" Type="http://schemas.openxmlformats.org/officeDocument/2006/relationships/image" Target="../media/image79.png"/><Relationship Id="rId235" Type="http://schemas.openxmlformats.org/officeDocument/2006/relationships/image" Target="../media/image452.png"/><Relationship Id="rId277" Type="http://schemas.openxmlformats.org/officeDocument/2006/relationships/image" Target="../media/image473.png"/><Relationship Id="rId400" Type="http://schemas.openxmlformats.org/officeDocument/2006/relationships/customXml" Target="../ink/ink1924.xml"/><Relationship Id="rId442" Type="http://schemas.openxmlformats.org/officeDocument/2006/relationships/customXml" Target="../ink/ink1945.xml"/><Relationship Id="rId484" Type="http://schemas.openxmlformats.org/officeDocument/2006/relationships/customXml" Target="../ink/ink1966.xml"/><Relationship Id="rId705" Type="http://schemas.openxmlformats.org/officeDocument/2006/relationships/image" Target="../media/image687.png"/><Relationship Id="rId887" Type="http://schemas.openxmlformats.org/officeDocument/2006/relationships/image" Target="../media/image1668.png"/><Relationship Id="rId1072" Type="http://schemas.openxmlformats.org/officeDocument/2006/relationships/customXml" Target="../ink/ink2259.xml"/><Relationship Id="rId1128" Type="http://schemas.openxmlformats.org/officeDocument/2006/relationships/customXml" Target="../ink/ink2287.xml"/><Relationship Id="rId137" Type="http://schemas.openxmlformats.org/officeDocument/2006/relationships/image" Target="../media/image403.png"/><Relationship Id="rId302" Type="http://schemas.openxmlformats.org/officeDocument/2006/relationships/customXml" Target="../ink/ink1875.xml"/><Relationship Id="rId344" Type="http://schemas.openxmlformats.org/officeDocument/2006/relationships/customXml" Target="../ink/ink1896.xml"/><Relationship Id="rId691" Type="http://schemas.openxmlformats.org/officeDocument/2006/relationships/image" Target="../media/image680.png"/><Relationship Id="rId747" Type="http://schemas.openxmlformats.org/officeDocument/2006/relationships/image" Target="../media/image708.png"/><Relationship Id="rId789" Type="http://schemas.openxmlformats.org/officeDocument/2006/relationships/image" Target="../media/image729.png"/><Relationship Id="rId912" Type="http://schemas.openxmlformats.org/officeDocument/2006/relationships/customXml" Target="../ink/ink2180.xml"/><Relationship Id="rId954" Type="http://schemas.openxmlformats.org/officeDocument/2006/relationships/customXml" Target="../ink/ink2201.xml"/><Relationship Id="rId996" Type="http://schemas.openxmlformats.org/officeDocument/2006/relationships/customXml" Target="../ink/ink2221.xml"/><Relationship Id="rId41" Type="http://schemas.openxmlformats.org/officeDocument/2006/relationships/image" Target="../media/image98.png"/><Relationship Id="rId83" Type="http://schemas.openxmlformats.org/officeDocument/2006/relationships/image" Target="../media/image119.png"/><Relationship Id="rId179" Type="http://schemas.openxmlformats.org/officeDocument/2006/relationships/image" Target="../media/image424.png"/><Relationship Id="rId386" Type="http://schemas.openxmlformats.org/officeDocument/2006/relationships/customXml" Target="../ink/ink1917.xml"/><Relationship Id="rId551" Type="http://schemas.openxmlformats.org/officeDocument/2006/relationships/image" Target="../media/image610.png"/><Relationship Id="rId593" Type="http://schemas.openxmlformats.org/officeDocument/2006/relationships/image" Target="../media/image631.png"/><Relationship Id="rId607" Type="http://schemas.openxmlformats.org/officeDocument/2006/relationships/image" Target="../media/image638.png"/><Relationship Id="rId649" Type="http://schemas.openxmlformats.org/officeDocument/2006/relationships/image" Target="../media/image659.png"/><Relationship Id="rId814" Type="http://schemas.openxmlformats.org/officeDocument/2006/relationships/customXml" Target="../ink/ink2131.xml"/><Relationship Id="rId856" Type="http://schemas.openxmlformats.org/officeDocument/2006/relationships/customXml" Target="../ink/ink2152.xml"/><Relationship Id="rId190" Type="http://schemas.openxmlformats.org/officeDocument/2006/relationships/customXml" Target="../ink/ink1819.xml"/><Relationship Id="rId204" Type="http://schemas.openxmlformats.org/officeDocument/2006/relationships/customXml" Target="../ink/ink1826.xml"/><Relationship Id="rId246" Type="http://schemas.openxmlformats.org/officeDocument/2006/relationships/customXml" Target="../ink/ink1847.xml"/><Relationship Id="rId288" Type="http://schemas.openxmlformats.org/officeDocument/2006/relationships/customXml" Target="../ink/ink1868.xml"/><Relationship Id="rId411" Type="http://schemas.openxmlformats.org/officeDocument/2006/relationships/image" Target="../media/image540.png"/><Relationship Id="rId453" Type="http://schemas.openxmlformats.org/officeDocument/2006/relationships/image" Target="../media/image561.png"/><Relationship Id="rId509" Type="http://schemas.openxmlformats.org/officeDocument/2006/relationships/image" Target="../media/image589.png"/><Relationship Id="rId660" Type="http://schemas.openxmlformats.org/officeDocument/2006/relationships/customXml" Target="../ink/ink2054.xml"/><Relationship Id="rId898" Type="http://schemas.openxmlformats.org/officeDocument/2006/relationships/customXml" Target="../ink/ink2173.xml"/><Relationship Id="rId1041" Type="http://schemas.openxmlformats.org/officeDocument/2006/relationships/image" Target="../media/image1746.png"/><Relationship Id="rId1083" Type="http://schemas.openxmlformats.org/officeDocument/2006/relationships/image" Target="../media/image1767.png"/><Relationship Id="rId106" Type="http://schemas.openxmlformats.org/officeDocument/2006/relationships/customXml" Target="../ink/ink1777.xml"/><Relationship Id="rId313" Type="http://schemas.openxmlformats.org/officeDocument/2006/relationships/image" Target="../media/image491.png"/><Relationship Id="rId495" Type="http://schemas.openxmlformats.org/officeDocument/2006/relationships/image" Target="../media/image582.png"/><Relationship Id="rId716" Type="http://schemas.openxmlformats.org/officeDocument/2006/relationships/customXml" Target="../ink/ink2082.xml"/><Relationship Id="rId758" Type="http://schemas.openxmlformats.org/officeDocument/2006/relationships/customXml" Target="../ink/ink2103.xml"/><Relationship Id="rId923" Type="http://schemas.openxmlformats.org/officeDocument/2006/relationships/image" Target="../media/image1686.png"/><Relationship Id="rId965" Type="http://schemas.openxmlformats.org/officeDocument/2006/relationships/image" Target="../media/image1707.png"/><Relationship Id="rId10" Type="http://schemas.openxmlformats.org/officeDocument/2006/relationships/customXml" Target="../ink/ink1729.xml"/><Relationship Id="rId52" Type="http://schemas.openxmlformats.org/officeDocument/2006/relationships/customXml" Target="../ink/ink1750.xml"/><Relationship Id="rId94" Type="http://schemas.openxmlformats.org/officeDocument/2006/relationships/customXml" Target="../ink/ink1771.xml"/><Relationship Id="rId148" Type="http://schemas.openxmlformats.org/officeDocument/2006/relationships/customXml" Target="../ink/ink1798.xml"/><Relationship Id="rId355" Type="http://schemas.openxmlformats.org/officeDocument/2006/relationships/image" Target="../media/image512.png"/><Relationship Id="rId397" Type="http://schemas.openxmlformats.org/officeDocument/2006/relationships/image" Target="../media/image533.png"/><Relationship Id="rId520" Type="http://schemas.openxmlformats.org/officeDocument/2006/relationships/customXml" Target="../ink/ink1984.xml"/><Relationship Id="rId562" Type="http://schemas.openxmlformats.org/officeDocument/2006/relationships/customXml" Target="../ink/ink2005.xml"/><Relationship Id="rId618" Type="http://schemas.openxmlformats.org/officeDocument/2006/relationships/customXml" Target="../ink/ink2033.xml"/><Relationship Id="rId825" Type="http://schemas.openxmlformats.org/officeDocument/2006/relationships/image" Target="../media/image747.png"/><Relationship Id="rId215" Type="http://schemas.openxmlformats.org/officeDocument/2006/relationships/image" Target="../media/image442.png"/><Relationship Id="rId257" Type="http://schemas.openxmlformats.org/officeDocument/2006/relationships/image" Target="../media/image463.png"/><Relationship Id="rId422" Type="http://schemas.openxmlformats.org/officeDocument/2006/relationships/customXml" Target="../ink/ink1935.xml"/><Relationship Id="rId464" Type="http://schemas.openxmlformats.org/officeDocument/2006/relationships/customXml" Target="../ink/ink1956.xml"/><Relationship Id="rId867" Type="http://schemas.openxmlformats.org/officeDocument/2006/relationships/image" Target="../media/image1658.png"/><Relationship Id="rId1010" Type="http://schemas.openxmlformats.org/officeDocument/2006/relationships/customXml" Target="../ink/ink2228.xml"/><Relationship Id="rId1052" Type="http://schemas.openxmlformats.org/officeDocument/2006/relationships/customXml" Target="../ink/ink2249.xml"/><Relationship Id="rId1094" Type="http://schemas.openxmlformats.org/officeDocument/2006/relationships/customXml" Target="../ink/ink2270.xml"/><Relationship Id="rId1108" Type="http://schemas.openxmlformats.org/officeDocument/2006/relationships/customXml" Target="../ink/ink2277.xml"/><Relationship Id="rId299" Type="http://schemas.openxmlformats.org/officeDocument/2006/relationships/image" Target="../media/image484.png"/><Relationship Id="rId727" Type="http://schemas.openxmlformats.org/officeDocument/2006/relationships/image" Target="../media/image698.png"/><Relationship Id="rId934" Type="http://schemas.openxmlformats.org/officeDocument/2006/relationships/customXml" Target="../ink/ink2191.xml"/><Relationship Id="rId63" Type="http://schemas.openxmlformats.org/officeDocument/2006/relationships/image" Target="../media/image109.png"/><Relationship Id="rId159" Type="http://schemas.openxmlformats.org/officeDocument/2006/relationships/image" Target="../media/image414.png"/><Relationship Id="rId366" Type="http://schemas.openxmlformats.org/officeDocument/2006/relationships/customXml" Target="../ink/ink1907.xml"/><Relationship Id="rId573" Type="http://schemas.openxmlformats.org/officeDocument/2006/relationships/image" Target="../media/image621.png"/><Relationship Id="rId780" Type="http://schemas.openxmlformats.org/officeDocument/2006/relationships/customXml" Target="../ink/ink2114.xml"/><Relationship Id="rId226" Type="http://schemas.openxmlformats.org/officeDocument/2006/relationships/customXml" Target="../ink/ink1837.xml"/><Relationship Id="rId433" Type="http://schemas.openxmlformats.org/officeDocument/2006/relationships/image" Target="../media/image551.png"/><Relationship Id="rId878" Type="http://schemas.openxmlformats.org/officeDocument/2006/relationships/customXml" Target="../ink/ink2163.xml"/><Relationship Id="rId1063" Type="http://schemas.openxmlformats.org/officeDocument/2006/relationships/image" Target="../media/image1757.png"/><Relationship Id="rId640" Type="http://schemas.openxmlformats.org/officeDocument/2006/relationships/customXml" Target="../ink/ink2044.xml"/><Relationship Id="rId738" Type="http://schemas.openxmlformats.org/officeDocument/2006/relationships/customXml" Target="../ink/ink2093.xml"/><Relationship Id="rId945" Type="http://schemas.openxmlformats.org/officeDocument/2006/relationships/image" Target="../media/image1697.png"/><Relationship Id="rId74" Type="http://schemas.openxmlformats.org/officeDocument/2006/relationships/customXml" Target="../ink/ink1761.xml"/><Relationship Id="rId377" Type="http://schemas.openxmlformats.org/officeDocument/2006/relationships/image" Target="../media/image523.png"/><Relationship Id="rId500" Type="http://schemas.openxmlformats.org/officeDocument/2006/relationships/customXml" Target="../ink/ink1974.xml"/><Relationship Id="rId584" Type="http://schemas.openxmlformats.org/officeDocument/2006/relationships/customXml" Target="../ink/ink2016.xml"/><Relationship Id="rId805" Type="http://schemas.openxmlformats.org/officeDocument/2006/relationships/image" Target="../media/image737.png"/><Relationship Id="rId1130" Type="http://schemas.openxmlformats.org/officeDocument/2006/relationships/customXml" Target="../ink/ink2288.xml"/><Relationship Id="rId5" Type="http://schemas.openxmlformats.org/officeDocument/2006/relationships/image" Target="../media/image80.png"/><Relationship Id="rId237" Type="http://schemas.openxmlformats.org/officeDocument/2006/relationships/image" Target="../media/image453.png"/><Relationship Id="rId791" Type="http://schemas.openxmlformats.org/officeDocument/2006/relationships/image" Target="../media/image730.png"/><Relationship Id="rId889" Type="http://schemas.openxmlformats.org/officeDocument/2006/relationships/image" Target="../media/image1669.png"/><Relationship Id="rId1074" Type="http://schemas.openxmlformats.org/officeDocument/2006/relationships/customXml" Target="../ink/ink2260.xml"/><Relationship Id="rId444" Type="http://schemas.openxmlformats.org/officeDocument/2006/relationships/customXml" Target="../ink/ink1946.xml"/><Relationship Id="rId651" Type="http://schemas.openxmlformats.org/officeDocument/2006/relationships/image" Target="../media/image660.png"/><Relationship Id="rId749" Type="http://schemas.openxmlformats.org/officeDocument/2006/relationships/image" Target="../media/image709.png"/><Relationship Id="rId290" Type="http://schemas.openxmlformats.org/officeDocument/2006/relationships/customXml" Target="../ink/ink1869.xml"/><Relationship Id="rId304" Type="http://schemas.openxmlformats.org/officeDocument/2006/relationships/customXml" Target="../ink/ink1876.xml"/><Relationship Id="rId388" Type="http://schemas.openxmlformats.org/officeDocument/2006/relationships/customXml" Target="../ink/ink1918.xml"/><Relationship Id="rId511" Type="http://schemas.openxmlformats.org/officeDocument/2006/relationships/image" Target="../media/image590.png"/><Relationship Id="rId609" Type="http://schemas.openxmlformats.org/officeDocument/2006/relationships/image" Target="../media/image639.png"/><Relationship Id="rId956" Type="http://schemas.openxmlformats.org/officeDocument/2006/relationships/customXml" Target="../ink/ink2202.xml"/><Relationship Id="rId85" Type="http://schemas.openxmlformats.org/officeDocument/2006/relationships/image" Target="../media/image120.png"/><Relationship Id="rId150" Type="http://schemas.openxmlformats.org/officeDocument/2006/relationships/customXml" Target="../ink/ink1799.xml"/><Relationship Id="rId595" Type="http://schemas.openxmlformats.org/officeDocument/2006/relationships/image" Target="../media/image632.png"/><Relationship Id="rId816" Type="http://schemas.openxmlformats.org/officeDocument/2006/relationships/customXml" Target="../ink/ink2132.xml"/><Relationship Id="rId1001" Type="http://schemas.openxmlformats.org/officeDocument/2006/relationships/image" Target="../media/image1726.png"/><Relationship Id="rId248" Type="http://schemas.openxmlformats.org/officeDocument/2006/relationships/customXml" Target="../ink/ink1848.xml"/><Relationship Id="rId455" Type="http://schemas.openxmlformats.org/officeDocument/2006/relationships/image" Target="../media/image562.png"/><Relationship Id="rId662" Type="http://schemas.openxmlformats.org/officeDocument/2006/relationships/customXml" Target="../ink/ink2055.xml"/><Relationship Id="rId1085" Type="http://schemas.openxmlformats.org/officeDocument/2006/relationships/image" Target="../media/image1768.png"/><Relationship Id="rId12" Type="http://schemas.openxmlformats.org/officeDocument/2006/relationships/customXml" Target="../ink/ink1730.xml"/><Relationship Id="rId108" Type="http://schemas.openxmlformats.org/officeDocument/2006/relationships/customXml" Target="../ink/ink1778.xml"/><Relationship Id="rId315" Type="http://schemas.openxmlformats.org/officeDocument/2006/relationships/image" Target="../media/image492.png"/><Relationship Id="rId522" Type="http://schemas.openxmlformats.org/officeDocument/2006/relationships/customXml" Target="../ink/ink1985.xml"/><Relationship Id="rId967" Type="http://schemas.openxmlformats.org/officeDocument/2006/relationships/image" Target="../media/image1708.png"/><Relationship Id="rId96" Type="http://schemas.openxmlformats.org/officeDocument/2006/relationships/customXml" Target="../ink/ink1772.xml"/><Relationship Id="rId161" Type="http://schemas.openxmlformats.org/officeDocument/2006/relationships/image" Target="../media/image415.png"/><Relationship Id="rId399" Type="http://schemas.openxmlformats.org/officeDocument/2006/relationships/image" Target="../media/image534.png"/><Relationship Id="rId827" Type="http://schemas.openxmlformats.org/officeDocument/2006/relationships/image" Target="../media/image748.png"/><Relationship Id="rId1012" Type="http://schemas.openxmlformats.org/officeDocument/2006/relationships/customXml" Target="../ink/ink2229.xml"/><Relationship Id="rId259" Type="http://schemas.openxmlformats.org/officeDocument/2006/relationships/image" Target="../media/image464.png"/><Relationship Id="rId466" Type="http://schemas.openxmlformats.org/officeDocument/2006/relationships/customXml" Target="../ink/ink1957.xml"/><Relationship Id="rId673" Type="http://schemas.openxmlformats.org/officeDocument/2006/relationships/image" Target="../media/image671.png"/><Relationship Id="rId880" Type="http://schemas.openxmlformats.org/officeDocument/2006/relationships/customXml" Target="../ink/ink2164.xml"/><Relationship Id="rId1096" Type="http://schemas.openxmlformats.org/officeDocument/2006/relationships/customXml" Target="../ink/ink2271.xml"/><Relationship Id="rId23" Type="http://schemas.openxmlformats.org/officeDocument/2006/relationships/image" Target="../media/image89.png"/><Relationship Id="rId119" Type="http://schemas.openxmlformats.org/officeDocument/2006/relationships/image" Target="../media/image394.png"/><Relationship Id="rId326" Type="http://schemas.openxmlformats.org/officeDocument/2006/relationships/customXml" Target="../ink/ink1887.xml"/><Relationship Id="rId533" Type="http://schemas.openxmlformats.org/officeDocument/2006/relationships/image" Target="../media/image601.png"/><Relationship Id="rId978" Type="http://schemas.openxmlformats.org/officeDocument/2006/relationships/customXml" Target="../ink/ink2213.xml"/><Relationship Id="rId740" Type="http://schemas.openxmlformats.org/officeDocument/2006/relationships/customXml" Target="../ink/ink2094.xml"/><Relationship Id="rId838" Type="http://schemas.openxmlformats.org/officeDocument/2006/relationships/customXml" Target="../ink/ink2143.xml"/><Relationship Id="rId1023" Type="http://schemas.openxmlformats.org/officeDocument/2006/relationships/image" Target="../media/image1737.png"/><Relationship Id="rId172" Type="http://schemas.openxmlformats.org/officeDocument/2006/relationships/customXml" Target="../ink/ink1810.xml"/><Relationship Id="rId477" Type="http://schemas.openxmlformats.org/officeDocument/2006/relationships/image" Target="../media/image573.png"/><Relationship Id="rId600" Type="http://schemas.openxmlformats.org/officeDocument/2006/relationships/customXml" Target="../ink/ink2024.xml"/><Relationship Id="rId684" Type="http://schemas.openxmlformats.org/officeDocument/2006/relationships/customXml" Target="../ink/ink2066.xml"/><Relationship Id="rId337" Type="http://schemas.openxmlformats.org/officeDocument/2006/relationships/image" Target="../media/image503.png"/><Relationship Id="rId891" Type="http://schemas.openxmlformats.org/officeDocument/2006/relationships/image" Target="../media/image1670.png"/><Relationship Id="rId905" Type="http://schemas.openxmlformats.org/officeDocument/2006/relationships/image" Target="../media/image1677.png"/><Relationship Id="rId989" Type="http://schemas.openxmlformats.org/officeDocument/2006/relationships/image" Target="../media/image1720.png"/><Relationship Id="rId34" Type="http://schemas.openxmlformats.org/officeDocument/2006/relationships/customXml" Target="../ink/ink1741.xml"/><Relationship Id="rId544" Type="http://schemas.openxmlformats.org/officeDocument/2006/relationships/customXml" Target="../ink/ink1996.xml"/><Relationship Id="rId751" Type="http://schemas.openxmlformats.org/officeDocument/2006/relationships/image" Target="../media/image710.png"/><Relationship Id="rId849" Type="http://schemas.openxmlformats.org/officeDocument/2006/relationships/image" Target="../media/image759.png"/><Relationship Id="rId183" Type="http://schemas.openxmlformats.org/officeDocument/2006/relationships/image" Target="../media/image426.png"/><Relationship Id="rId390" Type="http://schemas.openxmlformats.org/officeDocument/2006/relationships/customXml" Target="../ink/ink1919.xml"/><Relationship Id="rId404" Type="http://schemas.openxmlformats.org/officeDocument/2006/relationships/customXml" Target="../ink/ink1926.xml"/><Relationship Id="rId611" Type="http://schemas.openxmlformats.org/officeDocument/2006/relationships/image" Target="../media/image640.png"/><Relationship Id="rId1034" Type="http://schemas.openxmlformats.org/officeDocument/2006/relationships/customXml" Target="../ink/ink2240.xml"/><Relationship Id="rId250" Type="http://schemas.openxmlformats.org/officeDocument/2006/relationships/customXml" Target="../ink/ink1849.xml"/><Relationship Id="rId488" Type="http://schemas.openxmlformats.org/officeDocument/2006/relationships/customXml" Target="../ink/ink1968.xml"/><Relationship Id="rId695" Type="http://schemas.openxmlformats.org/officeDocument/2006/relationships/image" Target="../media/image682.png"/><Relationship Id="rId709" Type="http://schemas.openxmlformats.org/officeDocument/2006/relationships/image" Target="../media/image689.png"/><Relationship Id="rId916" Type="http://schemas.openxmlformats.org/officeDocument/2006/relationships/customXml" Target="../ink/ink2182.xml"/><Relationship Id="rId1101" Type="http://schemas.openxmlformats.org/officeDocument/2006/relationships/image" Target="../media/image1776.png"/><Relationship Id="rId45" Type="http://schemas.openxmlformats.org/officeDocument/2006/relationships/image" Target="../media/image100.png"/><Relationship Id="rId110" Type="http://schemas.openxmlformats.org/officeDocument/2006/relationships/customXml" Target="../ink/ink1779.xml"/><Relationship Id="rId348" Type="http://schemas.openxmlformats.org/officeDocument/2006/relationships/customXml" Target="../ink/ink1898.xml"/><Relationship Id="rId555" Type="http://schemas.openxmlformats.org/officeDocument/2006/relationships/image" Target="../media/image612.png"/><Relationship Id="rId762" Type="http://schemas.openxmlformats.org/officeDocument/2006/relationships/customXml" Target="../ink/ink2105.xml"/><Relationship Id="rId194" Type="http://schemas.openxmlformats.org/officeDocument/2006/relationships/customXml" Target="../ink/ink1821.xml"/><Relationship Id="rId208" Type="http://schemas.openxmlformats.org/officeDocument/2006/relationships/customXml" Target="../ink/ink1828.xml"/><Relationship Id="rId415" Type="http://schemas.openxmlformats.org/officeDocument/2006/relationships/image" Target="../media/image542.png"/><Relationship Id="rId622" Type="http://schemas.openxmlformats.org/officeDocument/2006/relationships/customXml" Target="../ink/ink2035.xml"/><Relationship Id="rId1045" Type="http://schemas.openxmlformats.org/officeDocument/2006/relationships/image" Target="../media/image1748.png"/><Relationship Id="rId261" Type="http://schemas.openxmlformats.org/officeDocument/2006/relationships/image" Target="../media/image465.png"/><Relationship Id="rId499" Type="http://schemas.openxmlformats.org/officeDocument/2006/relationships/image" Target="../media/image584.png"/><Relationship Id="rId927" Type="http://schemas.openxmlformats.org/officeDocument/2006/relationships/image" Target="../media/image1688.png"/><Relationship Id="rId1112" Type="http://schemas.openxmlformats.org/officeDocument/2006/relationships/customXml" Target="../ink/ink2279.xml"/><Relationship Id="rId56" Type="http://schemas.openxmlformats.org/officeDocument/2006/relationships/customXml" Target="../ink/ink1752.xml"/><Relationship Id="rId359" Type="http://schemas.openxmlformats.org/officeDocument/2006/relationships/image" Target="../media/image514.png"/><Relationship Id="rId566" Type="http://schemas.openxmlformats.org/officeDocument/2006/relationships/customXml" Target="../ink/ink2007.xml"/><Relationship Id="rId773" Type="http://schemas.openxmlformats.org/officeDocument/2006/relationships/image" Target="../media/image721.png"/><Relationship Id="rId121" Type="http://schemas.openxmlformats.org/officeDocument/2006/relationships/image" Target="../media/image395.png"/><Relationship Id="rId219" Type="http://schemas.openxmlformats.org/officeDocument/2006/relationships/image" Target="../media/image444.png"/><Relationship Id="rId426" Type="http://schemas.openxmlformats.org/officeDocument/2006/relationships/customXml" Target="../ink/ink1937.xml"/><Relationship Id="rId633" Type="http://schemas.openxmlformats.org/officeDocument/2006/relationships/image" Target="../media/image651.png"/><Relationship Id="rId980" Type="http://schemas.openxmlformats.org/officeDocument/2006/relationships/customXml" Target="../ink/ink2214.xml"/><Relationship Id="rId1056" Type="http://schemas.openxmlformats.org/officeDocument/2006/relationships/customXml" Target="../ink/ink2251.xml"/><Relationship Id="rId840" Type="http://schemas.openxmlformats.org/officeDocument/2006/relationships/customXml" Target="../ink/ink2144.xml"/><Relationship Id="rId938" Type="http://schemas.openxmlformats.org/officeDocument/2006/relationships/customXml" Target="../ink/ink2193.xml"/><Relationship Id="rId67" Type="http://schemas.openxmlformats.org/officeDocument/2006/relationships/image" Target="../media/image111.png"/><Relationship Id="rId272" Type="http://schemas.openxmlformats.org/officeDocument/2006/relationships/customXml" Target="../ink/ink1860.xml"/><Relationship Id="rId577" Type="http://schemas.openxmlformats.org/officeDocument/2006/relationships/image" Target="../media/image623.png"/><Relationship Id="rId700" Type="http://schemas.openxmlformats.org/officeDocument/2006/relationships/customXml" Target="../ink/ink2074.xml"/><Relationship Id="rId1123" Type="http://schemas.openxmlformats.org/officeDocument/2006/relationships/image" Target="../media/image1787.png"/><Relationship Id="rId132" Type="http://schemas.openxmlformats.org/officeDocument/2006/relationships/customXml" Target="../ink/ink1790.xml"/><Relationship Id="rId784" Type="http://schemas.openxmlformats.org/officeDocument/2006/relationships/customXml" Target="../ink/ink2116.xml"/><Relationship Id="rId991" Type="http://schemas.openxmlformats.org/officeDocument/2006/relationships/image" Target="../media/image1721.png"/><Relationship Id="rId1067" Type="http://schemas.openxmlformats.org/officeDocument/2006/relationships/image" Target="../media/image1759.png"/><Relationship Id="rId437" Type="http://schemas.openxmlformats.org/officeDocument/2006/relationships/image" Target="../media/image553.png"/><Relationship Id="rId644" Type="http://schemas.openxmlformats.org/officeDocument/2006/relationships/customXml" Target="../ink/ink2046.xml"/><Relationship Id="rId851" Type="http://schemas.openxmlformats.org/officeDocument/2006/relationships/image" Target="../media/image760.png"/><Relationship Id="rId283" Type="http://schemas.openxmlformats.org/officeDocument/2006/relationships/image" Target="../media/image476.png"/><Relationship Id="rId490" Type="http://schemas.openxmlformats.org/officeDocument/2006/relationships/customXml" Target="../ink/ink1969.xml"/><Relationship Id="rId504" Type="http://schemas.openxmlformats.org/officeDocument/2006/relationships/customXml" Target="../ink/ink1976.xml"/><Relationship Id="rId711" Type="http://schemas.openxmlformats.org/officeDocument/2006/relationships/image" Target="../media/image690.png"/><Relationship Id="rId949" Type="http://schemas.openxmlformats.org/officeDocument/2006/relationships/image" Target="../media/image1699.png"/><Relationship Id="rId1134" Type="http://schemas.openxmlformats.org/officeDocument/2006/relationships/customXml" Target="../ink/ink2290.xml"/><Relationship Id="rId78" Type="http://schemas.openxmlformats.org/officeDocument/2006/relationships/customXml" Target="../ink/ink1763.xml"/><Relationship Id="rId143" Type="http://schemas.openxmlformats.org/officeDocument/2006/relationships/image" Target="../media/image406.png"/><Relationship Id="rId350" Type="http://schemas.openxmlformats.org/officeDocument/2006/relationships/customXml" Target="../ink/ink1899.xml"/><Relationship Id="rId588" Type="http://schemas.openxmlformats.org/officeDocument/2006/relationships/customXml" Target="../ink/ink2018.xml"/><Relationship Id="rId795" Type="http://schemas.openxmlformats.org/officeDocument/2006/relationships/image" Target="../media/image732.png"/><Relationship Id="rId809" Type="http://schemas.openxmlformats.org/officeDocument/2006/relationships/image" Target="../media/image739.png"/><Relationship Id="rId9" Type="http://schemas.openxmlformats.org/officeDocument/2006/relationships/image" Target="../media/image82.png"/><Relationship Id="rId210" Type="http://schemas.openxmlformats.org/officeDocument/2006/relationships/customXml" Target="../ink/ink1829.xml"/><Relationship Id="rId448" Type="http://schemas.openxmlformats.org/officeDocument/2006/relationships/customXml" Target="../ink/ink1948.xml"/><Relationship Id="rId655" Type="http://schemas.openxmlformats.org/officeDocument/2006/relationships/image" Target="../media/image662.png"/><Relationship Id="rId862" Type="http://schemas.openxmlformats.org/officeDocument/2006/relationships/customXml" Target="../ink/ink2155.xml"/><Relationship Id="rId1078" Type="http://schemas.openxmlformats.org/officeDocument/2006/relationships/customXml" Target="../ink/ink2262.xml"/><Relationship Id="rId294" Type="http://schemas.openxmlformats.org/officeDocument/2006/relationships/customXml" Target="../ink/ink1871.xml"/><Relationship Id="rId308" Type="http://schemas.openxmlformats.org/officeDocument/2006/relationships/customXml" Target="../ink/ink1878.xml"/><Relationship Id="rId515" Type="http://schemas.openxmlformats.org/officeDocument/2006/relationships/image" Target="../media/image592.png"/><Relationship Id="rId722" Type="http://schemas.openxmlformats.org/officeDocument/2006/relationships/customXml" Target="../ink/ink2085.xml"/><Relationship Id="rId89" Type="http://schemas.openxmlformats.org/officeDocument/2006/relationships/image" Target="../media/image122.png"/><Relationship Id="rId154" Type="http://schemas.openxmlformats.org/officeDocument/2006/relationships/customXml" Target="../ink/ink1801.xml"/><Relationship Id="rId361" Type="http://schemas.openxmlformats.org/officeDocument/2006/relationships/image" Target="../media/image515.png"/><Relationship Id="rId599" Type="http://schemas.openxmlformats.org/officeDocument/2006/relationships/image" Target="../media/image634.png"/><Relationship Id="rId1005" Type="http://schemas.openxmlformats.org/officeDocument/2006/relationships/image" Target="../media/image1728.png"/><Relationship Id="rId459" Type="http://schemas.openxmlformats.org/officeDocument/2006/relationships/image" Target="../media/image564.png"/><Relationship Id="rId666" Type="http://schemas.openxmlformats.org/officeDocument/2006/relationships/customXml" Target="../ink/ink2057.xml"/><Relationship Id="rId873" Type="http://schemas.openxmlformats.org/officeDocument/2006/relationships/image" Target="../media/image1661.png"/><Relationship Id="rId1089" Type="http://schemas.openxmlformats.org/officeDocument/2006/relationships/image" Target="../media/image1770.png"/><Relationship Id="rId16" Type="http://schemas.openxmlformats.org/officeDocument/2006/relationships/customXml" Target="../ink/ink1732.xml"/><Relationship Id="rId221" Type="http://schemas.openxmlformats.org/officeDocument/2006/relationships/image" Target="../media/image445.png"/><Relationship Id="rId319" Type="http://schemas.openxmlformats.org/officeDocument/2006/relationships/image" Target="../media/image494.png"/><Relationship Id="rId526" Type="http://schemas.openxmlformats.org/officeDocument/2006/relationships/customXml" Target="../ink/ink1987.xml"/><Relationship Id="rId733" Type="http://schemas.openxmlformats.org/officeDocument/2006/relationships/image" Target="../media/image701.png"/><Relationship Id="rId940" Type="http://schemas.openxmlformats.org/officeDocument/2006/relationships/customXml" Target="../ink/ink2194.xml"/><Relationship Id="rId1016" Type="http://schemas.openxmlformats.org/officeDocument/2006/relationships/customXml" Target="../ink/ink2231.xml"/><Relationship Id="rId165" Type="http://schemas.openxmlformats.org/officeDocument/2006/relationships/image" Target="../media/image417.png"/><Relationship Id="rId372" Type="http://schemas.openxmlformats.org/officeDocument/2006/relationships/customXml" Target="../ink/ink1910.xml"/><Relationship Id="rId677" Type="http://schemas.openxmlformats.org/officeDocument/2006/relationships/image" Target="../media/image673.png"/><Relationship Id="rId800" Type="http://schemas.openxmlformats.org/officeDocument/2006/relationships/customXml" Target="../ink/ink2124.xml"/><Relationship Id="rId232" Type="http://schemas.openxmlformats.org/officeDocument/2006/relationships/customXml" Target="../ink/ink1840.xml"/><Relationship Id="rId884" Type="http://schemas.openxmlformats.org/officeDocument/2006/relationships/customXml" Target="../ink/ink2166.xml"/><Relationship Id="rId27" Type="http://schemas.openxmlformats.org/officeDocument/2006/relationships/image" Target="../media/image91.png"/><Relationship Id="rId537" Type="http://schemas.openxmlformats.org/officeDocument/2006/relationships/image" Target="../media/image603.png"/><Relationship Id="rId744" Type="http://schemas.openxmlformats.org/officeDocument/2006/relationships/customXml" Target="../ink/ink2096.xml"/><Relationship Id="rId951" Type="http://schemas.openxmlformats.org/officeDocument/2006/relationships/image" Target="../media/image1700.png"/><Relationship Id="rId80" Type="http://schemas.openxmlformats.org/officeDocument/2006/relationships/customXml" Target="../ink/ink1764.xml"/><Relationship Id="rId176" Type="http://schemas.openxmlformats.org/officeDocument/2006/relationships/customXml" Target="../ink/ink1812.xml"/><Relationship Id="rId383" Type="http://schemas.openxmlformats.org/officeDocument/2006/relationships/image" Target="../media/image526.png"/><Relationship Id="rId590" Type="http://schemas.openxmlformats.org/officeDocument/2006/relationships/customXml" Target="../ink/ink2019.xml"/><Relationship Id="rId604" Type="http://schemas.openxmlformats.org/officeDocument/2006/relationships/customXml" Target="../ink/ink2026.xml"/><Relationship Id="rId811" Type="http://schemas.openxmlformats.org/officeDocument/2006/relationships/image" Target="../media/image740.png"/><Relationship Id="rId1027" Type="http://schemas.openxmlformats.org/officeDocument/2006/relationships/image" Target="../media/image1739.png"/><Relationship Id="rId243" Type="http://schemas.openxmlformats.org/officeDocument/2006/relationships/image" Target="../media/image456.png"/><Relationship Id="rId450" Type="http://schemas.openxmlformats.org/officeDocument/2006/relationships/customXml" Target="../ink/ink1949.xml"/><Relationship Id="rId688" Type="http://schemas.openxmlformats.org/officeDocument/2006/relationships/customXml" Target="../ink/ink2068.xml"/><Relationship Id="rId895" Type="http://schemas.openxmlformats.org/officeDocument/2006/relationships/image" Target="../media/image1672.png"/><Relationship Id="rId909" Type="http://schemas.openxmlformats.org/officeDocument/2006/relationships/image" Target="../media/image1679.png"/><Relationship Id="rId1080" Type="http://schemas.openxmlformats.org/officeDocument/2006/relationships/customXml" Target="../ink/ink2263.xml"/><Relationship Id="rId38" Type="http://schemas.openxmlformats.org/officeDocument/2006/relationships/customXml" Target="../ink/ink1743.xml"/><Relationship Id="rId103" Type="http://schemas.openxmlformats.org/officeDocument/2006/relationships/image" Target="../media/image129.png"/><Relationship Id="rId310" Type="http://schemas.openxmlformats.org/officeDocument/2006/relationships/customXml" Target="../ink/ink1879.xml"/><Relationship Id="rId548" Type="http://schemas.openxmlformats.org/officeDocument/2006/relationships/customXml" Target="../ink/ink1998.xml"/><Relationship Id="rId755" Type="http://schemas.openxmlformats.org/officeDocument/2006/relationships/image" Target="../media/image712.png"/><Relationship Id="rId962" Type="http://schemas.openxmlformats.org/officeDocument/2006/relationships/customXml" Target="../ink/ink2205.xml"/><Relationship Id="rId91" Type="http://schemas.openxmlformats.org/officeDocument/2006/relationships/image" Target="../media/image123.png"/><Relationship Id="rId187" Type="http://schemas.openxmlformats.org/officeDocument/2006/relationships/image" Target="../media/image428.png"/><Relationship Id="rId394" Type="http://schemas.openxmlformats.org/officeDocument/2006/relationships/customXml" Target="../ink/ink1921.xml"/><Relationship Id="rId408" Type="http://schemas.openxmlformats.org/officeDocument/2006/relationships/customXml" Target="../ink/ink1928.xml"/><Relationship Id="rId615" Type="http://schemas.openxmlformats.org/officeDocument/2006/relationships/image" Target="../media/image642.png"/><Relationship Id="rId822" Type="http://schemas.openxmlformats.org/officeDocument/2006/relationships/customXml" Target="../ink/ink2135.xml"/><Relationship Id="rId1038" Type="http://schemas.openxmlformats.org/officeDocument/2006/relationships/customXml" Target="../ink/ink2242.xml"/><Relationship Id="rId254" Type="http://schemas.openxmlformats.org/officeDocument/2006/relationships/customXml" Target="../ink/ink1851.xml"/><Relationship Id="rId699" Type="http://schemas.openxmlformats.org/officeDocument/2006/relationships/image" Target="../media/image684.png"/><Relationship Id="rId1091" Type="http://schemas.openxmlformats.org/officeDocument/2006/relationships/image" Target="../media/image1771.png"/><Relationship Id="rId1105" Type="http://schemas.openxmlformats.org/officeDocument/2006/relationships/image" Target="../media/image1778.png"/><Relationship Id="rId49" Type="http://schemas.openxmlformats.org/officeDocument/2006/relationships/image" Target="../media/image102.png"/><Relationship Id="rId114" Type="http://schemas.openxmlformats.org/officeDocument/2006/relationships/customXml" Target="../ink/ink1781.xml"/><Relationship Id="rId461" Type="http://schemas.openxmlformats.org/officeDocument/2006/relationships/image" Target="../media/image565.png"/><Relationship Id="rId559" Type="http://schemas.openxmlformats.org/officeDocument/2006/relationships/image" Target="../media/image614.png"/><Relationship Id="rId766" Type="http://schemas.openxmlformats.org/officeDocument/2006/relationships/customXml" Target="../ink/ink2107.xml"/><Relationship Id="rId198" Type="http://schemas.openxmlformats.org/officeDocument/2006/relationships/customXml" Target="../ink/ink1823.xml"/><Relationship Id="rId321" Type="http://schemas.openxmlformats.org/officeDocument/2006/relationships/image" Target="../media/image495.png"/><Relationship Id="rId419" Type="http://schemas.openxmlformats.org/officeDocument/2006/relationships/image" Target="../media/image544.png"/><Relationship Id="rId626" Type="http://schemas.openxmlformats.org/officeDocument/2006/relationships/customXml" Target="../ink/ink2037.xml"/><Relationship Id="rId973" Type="http://schemas.openxmlformats.org/officeDocument/2006/relationships/image" Target="../media/image1711.png"/><Relationship Id="rId1049" Type="http://schemas.openxmlformats.org/officeDocument/2006/relationships/image" Target="../media/image1750.png"/><Relationship Id="rId833" Type="http://schemas.openxmlformats.org/officeDocument/2006/relationships/image" Target="../media/image751.png"/><Relationship Id="rId1116" Type="http://schemas.openxmlformats.org/officeDocument/2006/relationships/customXml" Target="../ink/ink2281.xml"/><Relationship Id="rId265" Type="http://schemas.openxmlformats.org/officeDocument/2006/relationships/image" Target="../media/image467.png"/><Relationship Id="rId472" Type="http://schemas.openxmlformats.org/officeDocument/2006/relationships/customXml" Target="../ink/ink1960.xml"/><Relationship Id="rId900" Type="http://schemas.openxmlformats.org/officeDocument/2006/relationships/customXml" Target="../ink/ink2174.xml"/><Relationship Id="rId125" Type="http://schemas.openxmlformats.org/officeDocument/2006/relationships/image" Target="../media/image397.png"/><Relationship Id="rId332" Type="http://schemas.openxmlformats.org/officeDocument/2006/relationships/customXml" Target="../ink/ink1890.xml"/><Relationship Id="rId777" Type="http://schemas.openxmlformats.org/officeDocument/2006/relationships/image" Target="../media/image723.png"/><Relationship Id="rId984" Type="http://schemas.openxmlformats.org/officeDocument/2006/relationships/image" Target="../media/image4.wmf"/><Relationship Id="rId637" Type="http://schemas.openxmlformats.org/officeDocument/2006/relationships/image" Target="../media/image653.png"/><Relationship Id="rId844" Type="http://schemas.openxmlformats.org/officeDocument/2006/relationships/customXml" Target="../ink/ink2146.xml"/><Relationship Id="rId276" Type="http://schemas.openxmlformats.org/officeDocument/2006/relationships/customXml" Target="../ink/ink1862.xml"/><Relationship Id="rId483" Type="http://schemas.openxmlformats.org/officeDocument/2006/relationships/image" Target="../media/image576.png"/><Relationship Id="rId690" Type="http://schemas.openxmlformats.org/officeDocument/2006/relationships/customXml" Target="../ink/ink2069.xml"/><Relationship Id="rId704" Type="http://schemas.openxmlformats.org/officeDocument/2006/relationships/customXml" Target="../ink/ink2076.xml"/><Relationship Id="rId911" Type="http://schemas.openxmlformats.org/officeDocument/2006/relationships/image" Target="../media/image1680.png"/><Relationship Id="rId1127" Type="http://schemas.openxmlformats.org/officeDocument/2006/relationships/image" Target="../media/image1789.png"/><Relationship Id="rId40" Type="http://schemas.openxmlformats.org/officeDocument/2006/relationships/customXml" Target="../ink/ink1744.xml"/><Relationship Id="rId136" Type="http://schemas.openxmlformats.org/officeDocument/2006/relationships/customXml" Target="../ink/ink1792.xml"/><Relationship Id="rId343" Type="http://schemas.openxmlformats.org/officeDocument/2006/relationships/image" Target="../media/image506.png"/><Relationship Id="rId550" Type="http://schemas.openxmlformats.org/officeDocument/2006/relationships/customXml" Target="../ink/ink1999.xml"/><Relationship Id="rId788" Type="http://schemas.openxmlformats.org/officeDocument/2006/relationships/customXml" Target="../ink/ink2118.xml"/><Relationship Id="rId995" Type="http://schemas.openxmlformats.org/officeDocument/2006/relationships/image" Target="../media/image1723.png"/><Relationship Id="rId203" Type="http://schemas.openxmlformats.org/officeDocument/2006/relationships/image" Target="../media/image436.png"/><Relationship Id="rId648" Type="http://schemas.openxmlformats.org/officeDocument/2006/relationships/customXml" Target="../ink/ink2048.xml"/><Relationship Id="rId855" Type="http://schemas.openxmlformats.org/officeDocument/2006/relationships/image" Target="../media/image1652.png"/><Relationship Id="rId1040" Type="http://schemas.openxmlformats.org/officeDocument/2006/relationships/customXml" Target="../ink/ink2243.xml"/><Relationship Id="rId287" Type="http://schemas.openxmlformats.org/officeDocument/2006/relationships/image" Target="../media/image478.png"/><Relationship Id="rId410" Type="http://schemas.openxmlformats.org/officeDocument/2006/relationships/customXml" Target="../ink/ink1929.xml"/><Relationship Id="rId494" Type="http://schemas.openxmlformats.org/officeDocument/2006/relationships/customXml" Target="../ink/ink1971.xml"/><Relationship Id="rId508" Type="http://schemas.openxmlformats.org/officeDocument/2006/relationships/customXml" Target="../ink/ink1978.xml"/><Relationship Id="rId715" Type="http://schemas.openxmlformats.org/officeDocument/2006/relationships/image" Target="../media/image692.png"/><Relationship Id="rId922" Type="http://schemas.openxmlformats.org/officeDocument/2006/relationships/customXml" Target="../ink/ink2185.xml"/><Relationship Id="rId147" Type="http://schemas.openxmlformats.org/officeDocument/2006/relationships/image" Target="../media/image408.png"/><Relationship Id="rId354" Type="http://schemas.openxmlformats.org/officeDocument/2006/relationships/customXml" Target="../ink/ink1901.xml"/><Relationship Id="rId799" Type="http://schemas.openxmlformats.org/officeDocument/2006/relationships/image" Target="../media/image734.png"/><Relationship Id="rId51" Type="http://schemas.openxmlformats.org/officeDocument/2006/relationships/image" Target="../media/image103.png"/><Relationship Id="rId561" Type="http://schemas.openxmlformats.org/officeDocument/2006/relationships/image" Target="../media/image615.png"/><Relationship Id="rId659" Type="http://schemas.openxmlformats.org/officeDocument/2006/relationships/image" Target="../media/image664.png"/><Relationship Id="rId866" Type="http://schemas.openxmlformats.org/officeDocument/2006/relationships/customXml" Target="../ink/ink2157.xml"/><Relationship Id="rId214" Type="http://schemas.openxmlformats.org/officeDocument/2006/relationships/customXml" Target="../ink/ink1831.xml"/><Relationship Id="rId298" Type="http://schemas.openxmlformats.org/officeDocument/2006/relationships/customXml" Target="../ink/ink1873.xml"/><Relationship Id="rId421" Type="http://schemas.openxmlformats.org/officeDocument/2006/relationships/image" Target="../media/image545.png"/><Relationship Id="rId519" Type="http://schemas.openxmlformats.org/officeDocument/2006/relationships/image" Target="../media/image594.png"/><Relationship Id="rId1051" Type="http://schemas.openxmlformats.org/officeDocument/2006/relationships/image" Target="../media/image1751.png"/><Relationship Id="rId158" Type="http://schemas.openxmlformats.org/officeDocument/2006/relationships/customXml" Target="../ink/ink1803.xml"/><Relationship Id="rId726" Type="http://schemas.openxmlformats.org/officeDocument/2006/relationships/customXml" Target="../ink/ink2087.xml"/><Relationship Id="rId933" Type="http://schemas.openxmlformats.org/officeDocument/2006/relationships/image" Target="../media/image1691.png"/><Relationship Id="rId1009" Type="http://schemas.openxmlformats.org/officeDocument/2006/relationships/image" Target="../media/image1730.png"/><Relationship Id="rId62" Type="http://schemas.openxmlformats.org/officeDocument/2006/relationships/customXml" Target="../ink/ink1755.xml"/><Relationship Id="rId365" Type="http://schemas.openxmlformats.org/officeDocument/2006/relationships/image" Target="../media/image517.png"/><Relationship Id="rId572" Type="http://schemas.openxmlformats.org/officeDocument/2006/relationships/customXml" Target="../ink/ink2010.xml"/><Relationship Id="rId225" Type="http://schemas.openxmlformats.org/officeDocument/2006/relationships/image" Target="../media/image447.png"/><Relationship Id="rId432" Type="http://schemas.openxmlformats.org/officeDocument/2006/relationships/customXml" Target="../ink/ink1940.xml"/><Relationship Id="rId877" Type="http://schemas.openxmlformats.org/officeDocument/2006/relationships/image" Target="../media/image1663.png"/><Relationship Id="rId1062" Type="http://schemas.openxmlformats.org/officeDocument/2006/relationships/customXml" Target="../ink/ink2254.xml"/><Relationship Id="rId737" Type="http://schemas.openxmlformats.org/officeDocument/2006/relationships/image" Target="../media/image703.png"/><Relationship Id="rId944" Type="http://schemas.openxmlformats.org/officeDocument/2006/relationships/customXml" Target="../ink/ink2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Julias\AppData\Local\Microsoft\Windows\INetCache\IE\8P3UESL1\tag-der-gesunden-ernährung-ernährungsplan-gesund[1].jpg"/>
          <p:cNvPicPr>
            <a:picLocks noChangeAspect="1" noChangeArrowheads="1"/>
          </p:cNvPicPr>
          <p:nvPr/>
        </p:nvPicPr>
        <p:blipFill rotWithShape="1">
          <a:blip r:embed="rId2" cstate="print"/>
          <a:srcRect l="6369" t="7711" r="5732" b="9009"/>
          <a:stretch/>
        </p:blipFill>
        <p:spPr bwMode="auto">
          <a:xfrm>
            <a:off x="2051720" y="2492895"/>
            <a:ext cx="4730644" cy="370224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>
            <a:noAutofit/>
          </a:bodyPr>
          <a:lstStyle/>
          <a:p>
            <a:pPr algn="ctr"/>
            <a:r>
              <a:rPr lang="de-DE" sz="4400" dirty="0">
                <a:latin typeface="Arial" pitchFamily="34" charset="0"/>
                <a:cs typeface="Arial" pitchFamily="34" charset="0"/>
              </a:rPr>
              <a:t>Berufliches Gymnasium </a:t>
            </a:r>
            <a:br>
              <a:rPr lang="de-DE" sz="4400" dirty="0">
                <a:latin typeface="Arial" pitchFamily="34" charset="0"/>
                <a:cs typeface="Arial" pitchFamily="34" charset="0"/>
              </a:rPr>
            </a:br>
            <a:r>
              <a:rPr lang="de-DE" sz="4400" dirty="0">
                <a:latin typeface="Arial" pitchFamily="34" charset="0"/>
                <a:cs typeface="Arial" pitchFamily="34" charset="0"/>
              </a:rPr>
              <a:t>- </a:t>
            </a:r>
            <a:r>
              <a:rPr lang="de-DE" sz="4400" dirty="0">
                <a:effectLst/>
                <a:latin typeface="Arial" pitchFamily="34" charset="0"/>
                <a:cs typeface="Arial" pitchFamily="34" charset="0"/>
              </a:rPr>
              <a:t>Gesundheit</a:t>
            </a:r>
            <a:r>
              <a:rPr lang="de-DE" sz="4400" dirty="0">
                <a:latin typeface="Arial" pitchFamily="34" charset="0"/>
                <a:cs typeface="Arial" pitchFamily="34" charset="0"/>
              </a:rPr>
              <a:t> und Soziales -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56792"/>
            <a:ext cx="8460432" cy="47130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Schwerpunkt: Ökotrophologie</a:t>
            </a:r>
          </a:p>
        </p:txBody>
      </p:sp>
    </p:spTree>
    <p:extLst>
      <p:ext uri="{BB962C8B-B14F-4D97-AF65-F5344CB8AC3E}">
        <p14:creationId xmlns:p14="http://schemas.microsoft.com/office/powerpoint/2010/main" val="32679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Kombinationen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Prüfungsfächer - Beispiel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xmlns="" id="{1E10A3AF-9DFE-42B0-9976-75198F735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0721"/>
              </p:ext>
            </p:extLst>
          </p:nvPr>
        </p:nvGraphicFramePr>
        <p:xfrm>
          <a:off x="107504" y="1700808"/>
          <a:ext cx="8280920" cy="45365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3573146677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50012967"/>
                    </a:ext>
                  </a:extLst>
                </a:gridCol>
              </a:tblGrid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Prüfungsfach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Ernährung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0297509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Prüfungsfach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Deutsch oder Mathematik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1310588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Prüfungsfach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0647430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Prüfungsfach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Betriebs- und Volkswirtschaft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1717216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Prüfungsfach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Informationsverarbeitung</a:t>
                      </a:r>
                    </a:p>
                    <a:p>
                      <a:pPr algn="ctr"/>
                      <a:r>
                        <a:rPr lang="de-DE" sz="2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oder</a:t>
                      </a:r>
                      <a:r>
                        <a:rPr lang="de-DE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Mathematik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6383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63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Besonderheiten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66018"/>
            <a:ext cx="7919884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 der 11. Klasse findet ein Betriebserkundungs-projekt gemeinsam in den Fächern Ernährung, Betriebs- und Volkswirtschaft und Informations-verarbeitung statt. Hier werden verschiedene Betriebe (Auswahl erfolgt je nach Abitur-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schwerpunkt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 besichtigt und analysiert.</a:t>
            </a:r>
          </a:p>
        </p:txBody>
      </p:sp>
      <p:pic>
        <p:nvPicPr>
          <p:cNvPr id="10241" name="Picture 1" descr="C:\Users\Julias\AppData\Local\Microsoft\Windows\INetCache\IE\ANB2F1FH\urban-2308434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15701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61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Besonderheiten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65249" y="1166018"/>
            <a:ext cx="8239255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In Klasse 12 findet im ersten Halbjahr eine Klassenfahrt statt.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xmlns="" id="{CBB82041-B570-4D0C-B119-6DFAF7ECE47E}"/>
                  </a:ext>
                </a:extLst>
              </p14:cNvPr>
              <p14:cNvContentPartPr/>
              <p14:nvPr/>
            </p14:nvContentPartPr>
            <p14:xfrm>
              <a:off x="1818594" y="3771486"/>
              <a:ext cx="5732640" cy="239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BB82041-B570-4D0C-B119-6DFAF7ECE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594" y="3762846"/>
                <a:ext cx="5750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xmlns="" id="{34D34AE8-D3B4-4D43-9097-804733C0CD07}"/>
                  </a:ext>
                </a:extLst>
              </p14:cNvPr>
              <p14:cNvContentPartPr/>
              <p14:nvPr/>
            </p14:nvContentPartPr>
            <p14:xfrm>
              <a:off x="3046914" y="5048406"/>
              <a:ext cx="1023840" cy="5364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4D34AE8-D3B4-4D43-9097-804733C0CD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7914" y="5039406"/>
                <a:ext cx="10414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xmlns="" id="{DF08AF89-3F03-40C7-B85E-11E2A70EA504}"/>
                  </a:ext>
                </a:extLst>
              </p14:cNvPr>
              <p14:cNvContentPartPr/>
              <p14:nvPr/>
            </p14:nvContentPartPr>
            <p14:xfrm>
              <a:off x="3946554" y="5128686"/>
              <a:ext cx="2633760" cy="33120"/>
            </p14:xfrm>
          </p:contentPart>
        </mc:Choice>
        <mc:Fallback xmlns=""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DF08AF89-3F03-40C7-B85E-11E2A70EA5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7914" y="5120046"/>
                <a:ext cx="2651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63" name="Freihand 1062">
                <a:extLst>
                  <a:ext uri="{FF2B5EF4-FFF2-40B4-BE49-F238E27FC236}">
                    <a16:creationId xmlns:a16="http://schemas.microsoft.com/office/drawing/2014/main" xmlns="" id="{A0E8F378-EBDE-448A-B269-FE87EAAFF41F}"/>
                  </a:ext>
                </a:extLst>
              </p14:cNvPr>
              <p14:cNvContentPartPr/>
              <p14:nvPr/>
            </p14:nvContentPartPr>
            <p14:xfrm>
              <a:off x="1844514" y="4864806"/>
              <a:ext cx="4741920" cy="37080"/>
            </p14:xfrm>
          </p:contentPart>
        </mc:Choice>
        <mc:Fallback xmlns="">
          <p:pic>
            <p:nvPicPr>
              <p:cNvPr id="1063" name="Freihand 1062">
                <a:extLst>
                  <a:ext uri="{FF2B5EF4-FFF2-40B4-BE49-F238E27FC236}">
                    <a16:creationId xmlns:a16="http://schemas.microsoft.com/office/drawing/2014/main" id="{A0E8F378-EBDE-448A-B269-FE87EAAFF4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5874" y="4856166"/>
                <a:ext cx="4759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1" name="Freihand 1070">
                <a:extLst>
                  <a:ext uri="{FF2B5EF4-FFF2-40B4-BE49-F238E27FC236}">
                    <a16:creationId xmlns:a16="http://schemas.microsoft.com/office/drawing/2014/main" xmlns="" id="{8D8D5F36-2724-4535-B0AF-704DA128CDE2}"/>
                  </a:ext>
                </a:extLst>
              </p14:cNvPr>
              <p14:cNvContentPartPr/>
              <p14:nvPr/>
            </p14:nvContentPartPr>
            <p14:xfrm>
              <a:off x="1908594" y="4145886"/>
              <a:ext cx="847080" cy="590760"/>
            </p14:xfrm>
          </p:contentPart>
        </mc:Choice>
        <mc:Fallback xmlns="">
          <p:pic>
            <p:nvPicPr>
              <p:cNvPr id="1071" name="Freihand 1070">
                <a:extLst>
                  <a:ext uri="{FF2B5EF4-FFF2-40B4-BE49-F238E27FC236}">
                    <a16:creationId xmlns:a16="http://schemas.microsoft.com/office/drawing/2014/main" id="{8D8D5F36-2724-4535-B0AF-704DA128CD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9594" y="4136886"/>
                <a:ext cx="86472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2" name="Freihand 1071">
                <a:extLst>
                  <a:ext uri="{FF2B5EF4-FFF2-40B4-BE49-F238E27FC236}">
                    <a16:creationId xmlns:a16="http://schemas.microsoft.com/office/drawing/2014/main" xmlns="" id="{228D9B68-C200-40B8-9FAA-FA39B91C068D}"/>
                  </a:ext>
                </a:extLst>
              </p14:cNvPr>
              <p14:cNvContentPartPr/>
              <p14:nvPr/>
            </p14:nvContentPartPr>
            <p14:xfrm>
              <a:off x="2854314" y="4151646"/>
              <a:ext cx="608400" cy="568800"/>
            </p14:xfrm>
          </p:contentPart>
        </mc:Choice>
        <mc:Fallback xmlns="">
          <p:pic>
            <p:nvPicPr>
              <p:cNvPr id="1072" name="Freihand 1071">
                <a:extLst>
                  <a:ext uri="{FF2B5EF4-FFF2-40B4-BE49-F238E27FC236}">
                    <a16:creationId xmlns:a16="http://schemas.microsoft.com/office/drawing/2014/main" id="{228D9B68-C200-40B8-9FAA-FA39B91C06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5314" y="4143006"/>
                <a:ext cx="6260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3" name="Freihand 1072">
                <a:extLst>
                  <a:ext uri="{FF2B5EF4-FFF2-40B4-BE49-F238E27FC236}">
                    <a16:creationId xmlns:a16="http://schemas.microsoft.com/office/drawing/2014/main" xmlns="" id="{A6D7F694-F83B-4741-ABFD-EACE4A093762}"/>
                  </a:ext>
                </a:extLst>
              </p14:cNvPr>
              <p14:cNvContentPartPr/>
              <p14:nvPr/>
            </p14:nvContentPartPr>
            <p14:xfrm>
              <a:off x="3677994" y="4163166"/>
              <a:ext cx="576360" cy="571320"/>
            </p14:xfrm>
          </p:contentPart>
        </mc:Choice>
        <mc:Fallback xmlns="">
          <p:pic>
            <p:nvPicPr>
              <p:cNvPr id="1073" name="Freihand 1072">
                <a:extLst>
                  <a:ext uri="{FF2B5EF4-FFF2-40B4-BE49-F238E27FC236}">
                    <a16:creationId xmlns:a16="http://schemas.microsoft.com/office/drawing/2014/main" id="{A6D7F694-F83B-4741-ABFD-EACE4A093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9354" y="4154526"/>
                <a:ext cx="59400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4" name="Freihand 1073">
                <a:extLst>
                  <a:ext uri="{FF2B5EF4-FFF2-40B4-BE49-F238E27FC236}">
                    <a16:creationId xmlns:a16="http://schemas.microsoft.com/office/drawing/2014/main" xmlns="" id="{804DF1B0-EC34-449F-BE65-47AF98A133FB}"/>
                  </a:ext>
                </a:extLst>
              </p14:cNvPr>
              <p14:cNvContentPartPr/>
              <p14:nvPr/>
            </p14:nvContentPartPr>
            <p14:xfrm>
              <a:off x="4424994" y="4159926"/>
              <a:ext cx="590760" cy="554400"/>
            </p14:xfrm>
          </p:contentPart>
        </mc:Choice>
        <mc:Fallback xmlns="">
          <p:pic>
            <p:nvPicPr>
              <p:cNvPr id="1074" name="Freihand 1073">
                <a:extLst>
                  <a:ext uri="{FF2B5EF4-FFF2-40B4-BE49-F238E27FC236}">
                    <a16:creationId xmlns:a16="http://schemas.microsoft.com/office/drawing/2014/main" id="{804DF1B0-EC34-449F-BE65-47AF98A133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6354" y="4150926"/>
                <a:ext cx="60840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xmlns="" id="{EAF2D736-3750-4371-87F6-719520CB3927}"/>
                  </a:ext>
                </a:extLst>
              </p14:cNvPr>
              <p14:cNvContentPartPr/>
              <p14:nvPr/>
            </p14:nvContentPartPr>
            <p14:xfrm>
              <a:off x="5183874" y="4161006"/>
              <a:ext cx="566640" cy="560520"/>
            </p14:xfrm>
          </p:contentPart>
        </mc:Choice>
        <mc:Fallback xmlns=""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EAF2D736-3750-4371-87F6-719520CB39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5234" y="4152006"/>
                <a:ext cx="58428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76" name="Freihand 1075">
                <a:extLst>
                  <a:ext uri="{FF2B5EF4-FFF2-40B4-BE49-F238E27FC236}">
                    <a16:creationId xmlns:a16="http://schemas.microsoft.com/office/drawing/2014/main" xmlns="" id="{8162DB4E-4AAE-469D-BD58-5A6FC6E787D7}"/>
                  </a:ext>
                </a:extLst>
              </p14:cNvPr>
              <p14:cNvContentPartPr/>
              <p14:nvPr/>
            </p14:nvContentPartPr>
            <p14:xfrm>
              <a:off x="5922954" y="4144446"/>
              <a:ext cx="598320" cy="573840"/>
            </p14:xfrm>
          </p:contentPart>
        </mc:Choice>
        <mc:Fallback xmlns="">
          <p:pic>
            <p:nvPicPr>
              <p:cNvPr id="1076" name="Freihand 1075">
                <a:extLst>
                  <a:ext uri="{FF2B5EF4-FFF2-40B4-BE49-F238E27FC236}">
                    <a16:creationId xmlns:a16="http://schemas.microsoft.com/office/drawing/2014/main" id="{8162DB4E-4AAE-469D-BD58-5A6FC6E787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14314" y="4135446"/>
                <a:ext cx="61596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2" name="Freihand 1431">
                <a:extLst>
                  <a:ext uri="{FF2B5EF4-FFF2-40B4-BE49-F238E27FC236}">
                    <a16:creationId xmlns:a16="http://schemas.microsoft.com/office/drawing/2014/main" xmlns="" id="{40812942-6144-4B53-BC28-FC2F7CD4CA64}"/>
                  </a:ext>
                </a:extLst>
              </p14:cNvPr>
              <p14:cNvContentPartPr/>
              <p14:nvPr/>
            </p14:nvContentPartPr>
            <p14:xfrm>
              <a:off x="6282860" y="4475568"/>
              <a:ext cx="98280" cy="113400"/>
            </p14:xfrm>
          </p:contentPart>
        </mc:Choice>
        <mc:Fallback xmlns="">
          <p:pic>
            <p:nvPicPr>
              <p:cNvPr id="1432" name="Freihand 1431">
                <a:extLst>
                  <a:ext uri="{FF2B5EF4-FFF2-40B4-BE49-F238E27FC236}">
                    <a16:creationId xmlns:a16="http://schemas.microsoft.com/office/drawing/2014/main" id="{40812942-6144-4B53-BC28-FC2F7CD4CA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3860" y="4466568"/>
                <a:ext cx="115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64" name="Freihand 1463">
                <a:extLst>
                  <a:ext uri="{FF2B5EF4-FFF2-40B4-BE49-F238E27FC236}">
                    <a16:creationId xmlns:a16="http://schemas.microsoft.com/office/drawing/2014/main" xmlns="" id="{6F8F3EB2-C874-4B1C-8622-6FFB39229B3C}"/>
                  </a:ext>
                </a:extLst>
              </p14:cNvPr>
              <p14:cNvContentPartPr/>
              <p14:nvPr/>
            </p14:nvContentPartPr>
            <p14:xfrm>
              <a:off x="1886409" y="4890820"/>
              <a:ext cx="4690800" cy="124920"/>
            </p14:xfrm>
          </p:contentPart>
        </mc:Choice>
        <mc:Fallback xmlns="">
          <p:pic>
            <p:nvPicPr>
              <p:cNvPr id="1464" name="Freihand 1463">
                <a:extLst>
                  <a:ext uri="{FF2B5EF4-FFF2-40B4-BE49-F238E27FC236}">
                    <a16:creationId xmlns:a16="http://schemas.microsoft.com/office/drawing/2014/main" id="{6F8F3EB2-C874-4B1C-8622-6FFB39229B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68769" y="4854820"/>
                <a:ext cx="47264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65" name="Freihand 1464">
                <a:extLst>
                  <a:ext uri="{FF2B5EF4-FFF2-40B4-BE49-F238E27FC236}">
                    <a16:creationId xmlns:a16="http://schemas.microsoft.com/office/drawing/2014/main" xmlns="" id="{673F632F-31DD-4E89-A2D9-E7CA5F5E21A9}"/>
                  </a:ext>
                </a:extLst>
              </p14:cNvPr>
              <p14:cNvContentPartPr/>
              <p14:nvPr/>
            </p14:nvContentPartPr>
            <p14:xfrm>
              <a:off x="1857249" y="4932940"/>
              <a:ext cx="4746960" cy="204480"/>
            </p14:xfrm>
          </p:contentPart>
        </mc:Choice>
        <mc:Fallback xmlns="">
          <p:pic>
            <p:nvPicPr>
              <p:cNvPr id="1465" name="Freihand 1464">
                <a:extLst>
                  <a:ext uri="{FF2B5EF4-FFF2-40B4-BE49-F238E27FC236}">
                    <a16:creationId xmlns:a16="http://schemas.microsoft.com/office/drawing/2014/main" id="{673F632F-31DD-4E89-A2D9-E7CA5F5E21A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39249" y="4897300"/>
                <a:ext cx="4782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66" name="Freihand 1465">
                <a:extLst>
                  <a:ext uri="{FF2B5EF4-FFF2-40B4-BE49-F238E27FC236}">
                    <a16:creationId xmlns:a16="http://schemas.microsoft.com/office/drawing/2014/main" xmlns="" id="{95893AFB-9071-4E27-AD9C-20DF9E0DA1A4}"/>
                  </a:ext>
                </a:extLst>
              </p14:cNvPr>
              <p14:cNvContentPartPr/>
              <p14:nvPr/>
            </p14:nvContentPartPr>
            <p14:xfrm>
              <a:off x="1866609" y="5262340"/>
              <a:ext cx="1224000" cy="321840"/>
            </p14:xfrm>
          </p:contentPart>
        </mc:Choice>
        <mc:Fallback xmlns="">
          <p:pic>
            <p:nvPicPr>
              <p:cNvPr id="1466" name="Freihand 1465">
                <a:extLst>
                  <a:ext uri="{FF2B5EF4-FFF2-40B4-BE49-F238E27FC236}">
                    <a16:creationId xmlns:a16="http://schemas.microsoft.com/office/drawing/2014/main" id="{95893AFB-9071-4E27-AD9C-20DF9E0DA1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48609" y="5226700"/>
                <a:ext cx="12596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67" name="Freihand 1466">
                <a:extLst>
                  <a:ext uri="{FF2B5EF4-FFF2-40B4-BE49-F238E27FC236}">
                    <a16:creationId xmlns:a16="http://schemas.microsoft.com/office/drawing/2014/main" xmlns="" id="{2E2D32F3-2CD2-4E3B-8832-A1E97B97591F}"/>
                  </a:ext>
                </a:extLst>
              </p14:cNvPr>
              <p14:cNvContentPartPr/>
              <p14:nvPr/>
            </p14:nvContentPartPr>
            <p14:xfrm>
              <a:off x="3886209" y="4957420"/>
              <a:ext cx="2679480" cy="154800"/>
            </p14:xfrm>
          </p:contentPart>
        </mc:Choice>
        <mc:Fallback xmlns="">
          <p:pic>
            <p:nvPicPr>
              <p:cNvPr id="1467" name="Freihand 1466">
                <a:extLst>
                  <a:ext uri="{FF2B5EF4-FFF2-40B4-BE49-F238E27FC236}">
                    <a16:creationId xmlns:a16="http://schemas.microsoft.com/office/drawing/2014/main" id="{2E2D32F3-2CD2-4E3B-8832-A1E97B9759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8569" y="4921420"/>
                <a:ext cx="27151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68" name="Freihand 1467">
                <a:extLst>
                  <a:ext uri="{FF2B5EF4-FFF2-40B4-BE49-F238E27FC236}">
                    <a16:creationId xmlns:a16="http://schemas.microsoft.com/office/drawing/2014/main" xmlns="" id="{4910C852-4A8A-4B09-8CC3-34BD9EB7FA82}"/>
                  </a:ext>
                </a:extLst>
              </p14:cNvPr>
              <p14:cNvContentPartPr/>
              <p14:nvPr/>
            </p14:nvContentPartPr>
            <p14:xfrm>
              <a:off x="4074129" y="5264140"/>
              <a:ext cx="3302280" cy="412560"/>
            </p14:xfrm>
          </p:contentPart>
        </mc:Choice>
        <mc:Fallback xmlns="">
          <p:pic>
            <p:nvPicPr>
              <p:cNvPr id="1468" name="Freihand 1467">
                <a:extLst>
                  <a:ext uri="{FF2B5EF4-FFF2-40B4-BE49-F238E27FC236}">
                    <a16:creationId xmlns:a16="http://schemas.microsoft.com/office/drawing/2014/main" id="{4910C852-4A8A-4B09-8CC3-34BD9EB7FA8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56129" y="5228140"/>
                <a:ext cx="33379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69" name="Freihand 1468">
                <a:extLst>
                  <a:ext uri="{FF2B5EF4-FFF2-40B4-BE49-F238E27FC236}">
                    <a16:creationId xmlns:a16="http://schemas.microsoft.com/office/drawing/2014/main" xmlns="" id="{DA218F4B-C603-44CE-8689-B70C3AE55E41}"/>
                  </a:ext>
                </a:extLst>
              </p14:cNvPr>
              <p14:cNvContentPartPr/>
              <p14:nvPr/>
            </p14:nvContentPartPr>
            <p14:xfrm>
              <a:off x="6669934" y="4835101"/>
              <a:ext cx="751680" cy="762840"/>
            </p14:xfrm>
          </p:contentPart>
        </mc:Choice>
        <mc:Fallback xmlns="">
          <p:pic>
            <p:nvPicPr>
              <p:cNvPr id="1469" name="Freihand 1468">
                <a:extLst>
                  <a:ext uri="{FF2B5EF4-FFF2-40B4-BE49-F238E27FC236}">
                    <a16:creationId xmlns:a16="http://schemas.microsoft.com/office/drawing/2014/main" id="{DA218F4B-C603-44CE-8689-B70C3AE55E4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51934" y="4799461"/>
                <a:ext cx="78732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70" name="Freihand 1469">
                <a:extLst>
                  <a:ext uri="{FF2B5EF4-FFF2-40B4-BE49-F238E27FC236}">
                    <a16:creationId xmlns:a16="http://schemas.microsoft.com/office/drawing/2014/main" xmlns="" id="{20D060CC-6776-472B-8CBB-5F2433799380}"/>
                  </a:ext>
                </a:extLst>
              </p14:cNvPr>
              <p14:cNvContentPartPr/>
              <p14:nvPr/>
            </p14:nvContentPartPr>
            <p14:xfrm>
              <a:off x="7189054" y="4922221"/>
              <a:ext cx="353160" cy="162000"/>
            </p14:xfrm>
          </p:contentPart>
        </mc:Choice>
        <mc:Fallback xmlns="">
          <p:pic>
            <p:nvPicPr>
              <p:cNvPr id="1470" name="Freihand 1469">
                <a:extLst>
                  <a:ext uri="{FF2B5EF4-FFF2-40B4-BE49-F238E27FC236}">
                    <a16:creationId xmlns:a16="http://schemas.microsoft.com/office/drawing/2014/main" id="{20D060CC-6776-472B-8CBB-5F243379938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71414" y="4886581"/>
                <a:ext cx="388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71" name="Freihand 1470">
                <a:extLst>
                  <a:ext uri="{FF2B5EF4-FFF2-40B4-BE49-F238E27FC236}">
                    <a16:creationId xmlns:a16="http://schemas.microsoft.com/office/drawing/2014/main" xmlns="" id="{BE3FA1DE-601B-4BCC-B66B-17DE12BC4F25}"/>
                  </a:ext>
                </a:extLst>
              </p14:cNvPr>
              <p14:cNvContentPartPr/>
              <p14:nvPr/>
            </p14:nvContentPartPr>
            <p14:xfrm>
              <a:off x="6667414" y="4687501"/>
              <a:ext cx="2053800" cy="333720"/>
            </p14:xfrm>
          </p:contentPart>
        </mc:Choice>
        <mc:Fallback xmlns="">
          <p:pic>
            <p:nvPicPr>
              <p:cNvPr id="1471" name="Freihand 1470">
                <a:extLst>
                  <a:ext uri="{FF2B5EF4-FFF2-40B4-BE49-F238E27FC236}">
                    <a16:creationId xmlns:a16="http://schemas.microsoft.com/office/drawing/2014/main" id="{BE3FA1DE-601B-4BCC-B66B-17DE12BC4F2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49774" y="4651501"/>
                <a:ext cx="20894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72" name="Freihand 1471">
                <a:extLst>
                  <a:ext uri="{FF2B5EF4-FFF2-40B4-BE49-F238E27FC236}">
                    <a16:creationId xmlns:a16="http://schemas.microsoft.com/office/drawing/2014/main" xmlns="" id="{A0592A56-17E5-455D-90C7-0E81C7B39B9A}"/>
                  </a:ext>
                </a:extLst>
              </p14:cNvPr>
              <p14:cNvContentPartPr/>
              <p14:nvPr/>
            </p14:nvContentPartPr>
            <p14:xfrm>
              <a:off x="7403614" y="4790101"/>
              <a:ext cx="1533960" cy="730800"/>
            </p14:xfrm>
          </p:contentPart>
        </mc:Choice>
        <mc:Fallback xmlns="">
          <p:pic>
            <p:nvPicPr>
              <p:cNvPr id="1472" name="Freihand 1471">
                <a:extLst>
                  <a:ext uri="{FF2B5EF4-FFF2-40B4-BE49-F238E27FC236}">
                    <a16:creationId xmlns:a16="http://schemas.microsoft.com/office/drawing/2014/main" id="{A0592A56-17E5-455D-90C7-0E81C7B39B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85974" y="4754101"/>
                <a:ext cx="156960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73" name="Freihand 1472">
                <a:extLst>
                  <a:ext uri="{FF2B5EF4-FFF2-40B4-BE49-F238E27FC236}">
                    <a16:creationId xmlns:a16="http://schemas.microsoft.com/office/drawing/2014/main" xmlns="" id="{2B05AECD-5046-470B-B187-E5D2F1BAEFD3}"/>
                  </a:ext>
                </a:extLst>
              </p14:cNvPr>
              <p14:cNvContentPartPr/>
              <p14:nvPr/>
            </p14:nvContentPartPr>
            <p14:xfrm>
              <a:off x="3466654" y="3810541"/>
              <a:ext cx="4088520" cy="979560"/>
            </p14:xfrm>
          </p:contentPart>
        </mc:Choice>
        <mc:Fallback xmlns="">
          <p:pic>
            <p:nvPicPr>
              <p:cNvPr id="1473" name="Freihand 1472">
                <a:extLst>
                  <a:ext uri="{FF2B5EF4-FFF2-40B4-BE49-F238E27FC236}">
                    <a16:creationId xmlns:a16="http://schemas.microsoft.com/office/drawing/2014/main" id="{2B05AECD-5046-470B-B187-E5D2F1BAEFD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654" y="3774901"/>
                <a:ext cx="412416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74" name="Freihand 1473">
                <a:extLst>
                  <a:ext uri="{FF2B5EF4-FFF2-40B4-BE49-F238E27FC236}">
                    <a16:creationId xmlns:a16="http://schemas.microsoft.com/office/drawing/2014/main" xmlns="" id="{B030445C-18C8-4B1C-934E-518172FF0B7F}"/>
                  </a:ext>
                </a:extLst>
              </p14:cNvPr>
              <p14:cNvContentPartPr/>
              <p14:nvPr/>
            </p14:nvContentPartPr>
            <p14:xfrm>
              <a:off x="6149374" y="4060021"/>
              <a:ext cx="482040" cy="763920"/>
            </p14:xfrm>
          </p:contentPart>
        </mc:Choice>
        <mc:Fallback xmlns="">
          <p:pic>
            <p:nvPicPr>
              <p:cNvPr id="1474" name="Freihand 1473">
                <a:extLst>
                  <a:ext uri="{FF2B5EF4-FFF2-40B4-BE49-F238E27FC236}">
                    <a16:creationId xmlns:a16="http://schemas.microsoft.com/office/drawing/2014/main" id="{B030445C-18C8-4B1C-934E-518172FF0B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31374" y="4024021"/>
                <a:ext cx="51768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75" name="Freihand 1474">
                <a:extLst>
                  <a:ext uri="{FF2B5EF4-FFF2-40B4-BE49-F238E27FC236}">
                    <a16:creationId xmlns:a16="http://schemas.microsoft.com/office/drawing/2014/main" xmlns="" id="{28F706EC-010E-47B3-9C85-6AC1FB04850F}"/>
                  </a:ext>
                </a:extLst>
              </p14:cNvPr>
              <p14:cNvContentPartPr/>
              <p14:nvPr/>
            </p14:nvContentPartPr>
            <p14:xfrm>
              <a:off x="3584374" y="3966061"/>
              <a:ext cx="2996280" cy="852840"/>
            </p14:xfrm>
          </p:contentPart>
        </mc:Choice>
        <mc:Fallback xmlns="">
          <p:pic>
            <p:nvPicPr>
              <p:cNvPr id="1475" name="Freihand 1474">
                <a:extLst>
                  <a:ext uri="{FF2B5EF4-FFF2-40B4-BE49-F238E27FC236}">
                    <a16:creationId xmlns:a16="http://schemas.microsoft.com/office/drawing/2014/main" id="{28F706EC-010E-47B3-9C85-6AC1FB0485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66374" y="3930061"/>
                <a:ext cx="3031920" cy="9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76" name="Freihand 1475">
                <a:extLst>
                  <a:ext uri="{FF2B5EF4-FFF2-40B4-BE49-F238E27FC236}">
                    <a16:creationId xmlns:a16="http://schemas.microsoft.com/office/drawing/2014/main" xmlns="" id="{D13C54BF-8E91-46A1-9C5A-5AFB3E893E4E}"/>
                  </a:ext>
                </a:extLst>
              </p14:cNvPr>
              <p14:cNvContentPartPr/>
              <p14:nvPr/>
            </p14:nvContentPartPr>
            <p14:xfrm>
              <a:off x="1806375" y="3787126"/>
              <a:ext cx="2219760" cy="1009080"/>
            </p14:xfrm>
          </p:contentPart>
        </mc:Choice>
        <mc:Fallback xmlns="">
          <p:pic>
            <p:nvPicPr>
              <p:cNvPr id="1476" name="Freihand 1475">
                <a:extLst>
                  <a:ext uri="{FF2B5EF4-FFF2-40B4-BE49-F238E27FC236}">
                    <a16:creationId xmlns:a16="http://schemas.microsoft.com/office/drawing/2014/main" id="{D13C54BF-8E91-46A1-9C5A-5AFB3E893E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88375" y="3751486"/>
                <a:ext cx="225540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78" name="Freihand 1477">
                <a:extLst>
                  <a:ext uri="{FF2B5EF4-FFF2-40B4-BE49-F238E27FC236}">
                    <a16:creationId xmlns:a16="http://schemas.microsoft.com/office/drawing/2014/main" xmlns="" id="{2C44E984-C971-40C9-A9DB-1E2774FAAEDF}"/>
                  </a:ext>
                </a:extLst>
              </p14:cNvPr>
              <p14:cNvContentPartPr/>
              <p14:nvPr/>
            </p14:nvContentPartPr>
            <p14:xfrm>
              <a:off x="1852455" y="5178526"/>
              <a:ext cx="1262520" cy="83880"/>
            </p14:xfrm>
          </p:contentPart>
        </mc:Choice>
        <mc:Fallback xmlns="">
          <p:pic>
            <p:nvPicPr>
              <p:cNvPr id="1478" name="Freihand 1477">
                <a:extLst>
                  <a:ext uri="{FF2B5EF4-FFF2-40B4-BE49-F238E27FC236}">
                    <a16:creationId xmlns:a16="http://schemas.microsoft.com/office/drawing/2014/main" id="{2C44E984-C971-40C9-A9DB-1E2774FAAE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34455" y="5142526"/>
                <a:ext cx="12981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79" name="Freihand 1478">
                <a:extLst>
                  <a:ext uri="{FF2B5EF4-FFF2-40B4-BE49-F238E27FC236}">
                    <a16:creationId xmlns:a16="http://schemas.microsoft.com/office/drawing/2014/main" xmlns="" id="{4C2363DE-258A-4B5F-86C0-ACFD01BA314C}"/>
                  </a:ext>
                </a:extLst>
              </p14:cNvPr>
              <p14:cNvContentPartPr/>
              <p14:nvPr/>
            </p14:nvContentPartPr>
            <p14:xfrm>
              <a:off x="1882335" y="4840846"/>
              <a:ext cx="4703760" cy="43560"/>
            </p14:xfrm>
          </p:contentPart>
        </mc:Choice>
        <mc:Fallback xmlns="">
          <p:pic>
            <p:nvPicPr>
              <p:cNvPr id="1479" name="Freihand 1478">
                <a:extLst>
                  <a:ext uri="{FF2B5EF4-FFF2-40B4-BE49-F238E27FC236}">
                    <a16:creationId xmlns:a16="http://schemas.microsoft.com/office/drawing/2014/main" id="{4C2363DE-258A-4B5F-86C0-ACFD01BA31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64335" y="4805206"/>
                <a:ext cx="4739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80" name="Freihand 1479">
                <a:extLst>
                  <a:ext uri="{FF2B5EF4-FFF2-40B4-BE49-F238E27FC236}">
                    <a16:creationId xmlns:a16="http://schemas.microsoft.com/office/drawing/2014/main" xmlns="" id="{7E0E1E1B-A14F-41ED-BA7D-91646A633491}"/>
                  </a:ext>
                </a:extLst>
              </p14:cNvPr>
              <p14:cNvContentPartPr/>
              <p14:nvPr/>
            </p14:nvContentPartPr>
            <p14:xfrm>
              <a:off x="4061055" y="5152966"/>
              <a:ext cx="2485440" cy="77040"/>
            </p14:xfrm>
          </p:contentPart>
        </mc:Choice>
        <mc:Fallback xmlns="">
          <p:pic>
            <p:nvPicPr>
              <p:cNvPr id="1480" name="Freihand 1479">
                <a:extLst>
                  <a:ext uri="{FF2B5EF4-FFF2-40B4-BE49-F238E27FC236}">
                    <a16:creationId xmlns:a16="http://schemas.microsoft.com/office/drawing/2014/main" id="{7E0E1E1B-A14F-41ED-BA7D-91646A6334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3415" y="5117326"/>
                <a:ext cx="25210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81" name="Freihand 1480">
                <a:extLst>
                  <a:ext uri="{FF2B5EF4-FFF2-40B4-BE49-F238E27FC236}">
                    <a16:creationId xmlns:a16="http://schemas.microsoft.com/office/drawing/2014/main" xmlns="" id="{C1F2AEFD-179D-475B-BA7D-7609C1BF1193}"/>
                  </a:ext>
                </a:extLst>
              </p14:cNvPr>
              <p14:cNvContentPartPr/>
              <p14:nvPr/>
            </p14:nvContentPartPr>
            <p14:xfrm>
              <a:off x="7281615" y="5133166"/>
              <a:ext cx="120240" cy="58320"/>
            </p14:xfrm>
          </p:contentPart>
        </mc:Choice>
        <mc:Fallback xmlns="">
          <p:pic>
            <p:nvPicPr>
              <p:cNvPr id="1481" name="Freihand 1480">
                <a:extLst>
                  <a:ext uri="{FF2B5EF4-FFF2-40B4-BE49-F238E27FC236}">
                    <a16:creationId xmlns:a16="http://schemas.microsoft.com/office/drawing/2014/main" id="{C1F2AEFD-179D-475B-BA7D-7609C1BF119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63615" y="5097166"/>
                <a:ext cx="155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82" name="Freihand 1481">
                <a:extLst>
                  <a:ext uri="{FF2B5EF4-FFF2-40B4-BE49-F238E27FC236}">
                    <a16:creationId xmlns:a16="http://schemas.microsoft.com/office/drawing/2014/main" xmlns="" id="{09FC4E15-A35B-4720-AEFA-0E53F9993861}"/>
                  </a:ext>
                </a:extLst>
              </p14:cNvPr>
              <p14:cNvContentPartPr/>
              <p14:nvPr/>
            </p14:nvContentPartPr>
            <p14:xfrm>
              <a:off x="7318335" y="4861366"/>
              <a:ext cx="170280" cy="32760"/>
            </p14:xfrm>
          </p:contentPart>
        </mc:Choice>
        <mc:Fallback xmlns="">
          <p:pic>
            <p:nvPicPr>
              <p:cNvPr id="1482" name="Freihand 1481">
                <a:extLst>
                  <a:ext uri="{FF2B5EF4-FFF2-40B4-BE49-F238E27FC236}">
                    <a16:creationId xmlns:a16="http://schemas.microsoft.com/office/drawing/2014/main" id="{09FC4E15-A35B-4720-AEFA-0E53F999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00335" y="4825726"/>
                <a:ext cx="205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83" name="Freihand 1482">
                <a:extLst>
                  <a:ext uri="{FF2B5EF4-FFF2-40B4-BE49-F238E27FC236}">
                    <a16:creationId xmlns:a16="http://schemas.microsoft.com/office/drawing/2014/main" xmlns="" id="{9956DB4C-53EE-4299-81BE-754456642965}"/>
                  </a:ext>
                </a:extLst>
              </p14:cNvPr>
              <p14:cNvContentPartPr/>
              <p14:nvPr/>
            </p14:nvContentPartPr>
            <p14:xfrm>
              <a:off x="3228015" y="5236126"/>
              <a:ext cx="785520" cy="625680"/>
            </p14:xfrm>
          </p:contentPart>
        </mc:Choice>
        <mc:Fallback xmlns="">
          <p:pic>
            <p:nvPicPr>
              <p:cNvPr id="1483" name="Freihand 1482">
                <a:extLst>
                  <a:ext uri="{FF2B5EF4-FFF2-40B4-BE49-F238E27FC236}">
                    <a16:creationId xmlns:a16="http://schemas.microsoft.com/office/drawing/2014/main" id="{9956DB4C-53EE-4299-81BE-7544566429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10375" y="5200126"/>
                <a:ext cx="8211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84" name="Freihand 1483">
                <a:extLst>
                  <a:ext uri="{FF2B5EF4-FFF2-40B4-BE49-F238E27FC236}">
                    <a16:creationId xmlns:a16="http://schemas.microsoft.com/office/drawing/2014/main" xmlns="" id="{84F5C2F6-A8C7-4F2C-8A32-3822DE7AA980}"/>
                  </a:ext>
                </a:extLst>
              </p14:cNvPr>
              <p14:cNvContentPartPr/>
              <p14:nvPr/>
            </p14:nvContentPartPr>
            <p14:xfrm>
              <a:off x="7799298" y="5288270"/>
              <a:ext cx="639360" cy="610200"/>
            </p14:xfrm>
          </p:contentPart>
        </mc:Choice>
        <mc:Fallback xmlns="">
          <p:pic>
            <p:nvPicPr>
              <p:cNvPr id="1484" name="Freihand 1483">
                <a:extLst>
                  <a:ext uri="{FF2B5EF4-FFF2-40B4-BE49-F238E27FC236}">
                    <a16:creationId xmlns:a16="http://schemas.microsoft.com/office/drawing/2014/main" id="{84F5C2F6-A8C7-4F2C-8A32-3822DE7AA9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781298" y="5252270"/>
                <a:ext cx="6750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85" name="Freihand 1484">
                <a:extLst>
                  <a:ext uri="{FF2B5EF4-FFF2-40B4-BE49-F238E27FC236}">
                    <a16:creationId xmlns:a16="http://schemas.microsoft.com/office/drawing/2014/main" xmlns="" id="{39555EEE-5E23-421D-A246-E2DA3D5C85E3}"/>
                  </a:ext>
                </a:extLst>
              </p14:cNvPr>
              <p14:cNvContentPartPr/>
              <p14:nvPr/>
            </p14:nvContentPartPr>
            <p14:xfrm>
              <a:off x="8051298" y="5882270"/>
              <a:ext cx="185400" cy="47160"/>
            </p14:xfrm>
          </p:contentPart>
        </mc:Choice>
        <mc:Fallback xmlns="">
          <p:pic>
            <p:nvPicPr>
              <p:cNvPr id="1485" name="Freihand 1484">
                <a:extLst>
                  <a:ext uri="{FF2B5EF4-FFF2-40B4-BE49-F238E27FC236}">
                    <a16:creationId xmlns:a16="http://schemas.microsoft.com/office/drawing/2014/main" id="{39555EEE-5E23-421D-A246-E2DA3D5C85E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33658" y="5846270"/>
                <a:ext cx="221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87" name="Freihand 1486">
                <a:extLst>
                  <a:ext uri="{FF2B5EF4-FFF2-40B4-BE49-F238E27FC236}">
                    <a16:creationId xmlns:a16="http://schemas.microsoft.com/office/drawing/2014/main" xmlns="" id="{46CBEACD-E0EF-4C05-B33B-4CE49D7A9E74}"/>
                  </a:ext>
                </a:extLst>
              </p14:cNvPr>
              <p14:cNvContentPartPr/>
              <p14:nvPr/>
            </p14:nvContentPartPr>
            <p14:xfrm>
              <a:off x="1951900" y="4174077"/>
              <a:ext cx="788400" cy="510480"/>
            </p14:xfrm>
          </p:contentPart>
        </mc:Choice>
        <mc:Fallback xmlns="">
          <p:pic>
            <p:nvPicPr>
              <p:cNvPr id="1487" name="Freihand 1486">
                <a:extLst>
                  <a:ext uri="{FF2B5EF4-FFF2-40B4-BE49-F238E27FC236}">
                    <a16:creationId xmlns:a16="http://schemas.microsoft.com/office/drawing/2014/main" id="{46CBEACD-E0EF-4C05-B33B-4CE49D7A9E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33900" y="4138077"/>
                <a:ext cx="8240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88" name="Freihand 1487">
                <a:extLst>
                  <a:ext uri="{FF2B5EF4-FFF2-40B4-BE49-F238E27FC236}">
                    <a16:creationId xmlns:a16="http://schemas.microsoft.com/office/drawing/2014/main" xmlns="" id="{75C1ABB4-B560-4AC1-A21B-536710C8F78C}"/>
                  </a:ext>
                </a:extLst>
              </p14:cNvPr>
              <p14:cNvContentPartPr/>
              <p14:nvPr/>
            </p14:nvContentPartPr>
            <p14:xfrm>
              <a:off x="2882860" y="4186317"/>
              <a:ext cx="569520" cy="489600"/>
            </p14:xfrm>
          </p:contentPart>
        </mc:Choice>
        <mc:Fallback xmlns="">
          <p:pic>
            <p:nvPicPr>
              <p:cNvPr id="1488" name="Freihand 1487">
                <a:extLst>
                  <a:ext uri="{FF2B5EF4-FFF2-40B4-BE49-F238E27FC236}">
                    <a16:creationId xmlns:a16="http://schemas.microsoft.com/office/drawing/2014/main" id="{75C1ABB4-B560-4AC1-A21B-536710C8F78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65220" y="4150677"/>
                <a:ext cx="6051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89" name="Freihand 1488">
                <a:extLst>
                  <a:ext uri="{FF2B5EF4-FFF2-40B4-BE49-F238E27FC236}">
                    <a16:creationId xmlns:a16="http://schemas.microsoft.com/office/drawing/2014/main" xmlns="" id="{F070AA6D-21D9-4646-90B3-14456DA8E623}"/>
                  </a:ext>
                </a:extLst>
              </p14:cNvPr>
              <p14:cNvContentPartPr/>
              <p14:nvPr/>
            </p14:nvContentPartPr>
            <p14:xfrm>
              <a:off x="3711580" y="4225557"/>
              <a:ext cx="556560" cy="469080"/>
            </p14:xfrm>
          </p:contentPart>
        </mc:Choice>
        <mc:Fallback xmlns="">
          <p:pic>
            <p:nvPicPr>
              <p:cNvPr id="1489" name="Freihand 1488">
                <a:extLst>
                  <a:ext uri="{FF2B5EF4-FFF2-40B4-BE49-F238E27FC236}">
                    <a16:creationId xmlns:a16="http://schemas.microsoft.com/office/drawing/2014/main" id="{F070AA6D-21D9-4646-90B3-14456DA8E62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93580" y="4189917"/>
                <a:ext cx="59220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90" name="Freihand 1489">
                <a:extLst>
                  <a:ext uri="{FF2B5EF4-FFF2-40B4-BE49-F238E27FC236}">
                    <a16:creationId xmlns:a16="http://schemas.microsoft.com/office/drawing/2014/main" xmlns="" id="{C2D55A38-C05A-43B7-B0D3-89181077330C}"/>
                  </a:ext>
                </a:extLst>
              </p14:cNvPr>
              <p14:cNvContentPartPr/>
              <p14:nvPr/>
            </p14:nvContentPartPr>
            <p14:xfrm>
              <a:off x="4458220" y="4205757"/>
              <a:ext cx="579960" cy="468000"/>
            </p14:xfrm>
          </p:contentPart>
        </mc:Choice>
        <mc:Fallback xmlns="">
          <p:pic>
            <p:nvPicPr>
              <p:cNvPr id="1490" name="Freihand 1489">
                <a:extLst>
                  <a:ext uri="{FF2B5EF4-FFF2-40B4-BE49-F238E27FC236}">
                    <a16:creationId xmlns:a16="http://schemas.microsoft.com/office/drawing/2014/main" id="{C2D55A38-C05A-43B7-B0D3-8918107733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40580" y="4170117"/>
                <a:ext cx="6156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91" name="Freihand 1490">
                <a:extLst>
                  <a:ext uri="{FF2B5EF4-FFF2-40B4-BE49-F238E27FC236}">
                    <a16:creationId xmlns:a16="http://schemas.microsoft.com/office/drawing/2014/main" xmlns="" id="{08D19CF5-F83C-42AF-8D25-BDEEA29BA351}"/>
                  </a:ext>
                </a:extLst>
              </p14:cNvPr>
              <p14:cNvContentPartPr/>
              <p14:nvPr/>
            </p14:nvContentPartPr>
            <p14:xfrm>
              <a:off x="5227900" y="4198197"/>
              <a:ext cx="540360" cy="493920"/>
            </p14:xfrm>
          </p:contentPart>
        </mc:Choice>
        <mc:Fallback xmlns="">
          <p:pic>
            <p:nvPicPr>
              <p:cNvPr id="1491" name="Freihand 1490">
                <a:extLst>
                  <a:ext uri="{FF2B5EF4-FFF2-40B4-BE49-F238E27FC236}">
                    <a16:creationId xmlns:a16="http://schemas.microsoft.com/office/drawing/2014/main" id="{08D19CF5-F83C-42AF-8D25-BDEEA29BA3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09900" y="4162557"/>
                <a:ext cx="5760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92" name="Freihand 1491">
                <a:extLst>
                  <a:ext uri="{FF2B5EF4-FFF2-40B4-BE49-F238E27FC236}">
                    <a16:creationId xmlns:a16="http://schemas.microsoft.com/office/drawing/2014/main" xmlns="" id="{92DE9DB1-C3AB-4CDB-B19E-1D7A7E4020A5}"/>
                  </a:ext>
                </a:extLst>
              </p14:cNvPr>
              <p14:cNvContentPartPr/>
              <p14:nvPr/>
            </p14:nvContentPartPr>
            <p14:xfrm>
              <a:off x="5960500" y="4191357"/>
              <a:ext cx="541080" cy="476280"/>
            </p14:xfrm>
          </p:contentPart>
        </mc:Choice>
        <mc:Fallback xmlns="">
          <p:pic>
            <p:nvPicPr>
              <p:cNvPr id="1492" name="Freihand 1491">
                <a:extLst>
                  <a:ext uri="{FF2B5EF4-FFF2-40B4-BE49-F238E27FC236}">
                    <a16:creationId xmlns:a16="http://schemas.microsoft.com/office/drawing/2014/main" id="{92DE9DB1-C3AB-4CDB-B19E-1D7A7E4020A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42860" y="4155717"/>
                <a:ext cx="5767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93" name="Freihand 1492">
                <a:extLst>
                  <a:ext uri="{FF2B5EF4-FFF2-40B4-BE49-F238E27FC236}">
                    <a16:creationId xmlns:a16="http://schemas.microsoft.com/office/drawing/2014/main" xmlns="" id="{0E98AFA9-76BA-4D27-83AD-5BF400DC0340}"/>
                  </a:ext>
                </a:extLst>
              </p14:cNvPr>
              <p14:cNvContentPartPr/>
              <p14:nvPr/>
            </p14:nvContentPartPr>
            <p14:xfrm>
              <a:off x="6744220" y="4947717"/>
              <a:ext cx="115920" cy="527400"/>
            </p14:xfrm>
          </p:contentPart>
        </mc:Choice>
        <mc:Fallback xmlns="">
          <p:pic>
            <p:nvPicPr>
              <p:cNvPr id="1493" name="Freihand 1492">
                <a:extLst>
                  <a:ext uri="{FF2B5EF4-FFF2-40B4-BE49-F238E27FC236}">
                    <a16:creationId xmlns:a16="http://schemas.microsoft.com/office/drawing/2014/main" id="{0E98AFA9-76BA-4D27-83AD-5BF400DC03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26220" y="4912077"/>
                <a:ext cx="15156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94" name="Freihand 1493">
                <a:extLst>
                  <a:ext uri="{FF2B5EF4-FFF2-40B4-BE49-F238E27FC236}">
                    <a16:creationId xmlns:a16="http://schemas.microsoft.com/office/drawing/2014/main" xmlns="" id="{EDA2D1EF-03AC-4D9A-A55E-D5D120FD9544}"/>
                  </a:ext>
                </a:extLst>
              </p14:cNvPr>
              <p14:cNvContentPartPr/>
              <p14:nvPr/>
            </p14:nvContentPartPr>
            <p14:xfrm>
              <a:off x="6742780" y="4297197"/>
              <a:ext cx="128520" cy="388080"/>
            </p14:xfrm>
          </p:contentPart>
        </mc:Choice>
        <mc:Fallback xmlns="">
          <p:pic>
            <p:nvPicPr>
              <p:cNvPr id="1494" name="Freihand 1493">
                <a:extLst>
                  <a:ext uri="{FF2B5EF4-FFF2-40B4-BE49-F238E27FC236}">
                    <a16:creationId xmlns:a16="http://schemas.microsoft.com/office/drawing/2014/main" id="{EDA2D1EF-03AC-4D9A-A55E-D5D120FD95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24780" y="4261557"/>
                <a:ext cx="1641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95" name="Freihand 1494">
                <a:extLst>
                  <a:ext uri="{FF2B5EF4-FFF2-40B4-BE49-F238E27FC236}">
                    <a16:creationId xmlns:a16="http://schemas.microsoft.com/office/drawing/2014/main" xmlns="" id="{491CA816-6C93-48BF-98EC-735F5DFDFB61}"/>
                  </a:ext>
                </a:extLst>
              </p14:cNvPr>
              <p14:cNvContentPartPr/>
              <p14:nvPr/>
            </p14:nvContentPartPr>
            <p14:xfrm>
              <a:off x="7075060" y="4296117"/>
              <a:ext cx="125640" cy="378360"/>
            </p14:xfrm>
          </p:contentPart>
        </mc:Choice>
        <mc:Fallback xmlns="">
          <p:pic>
            <p:nvPicPr>
              <p:cNvPr id="1495" name="Freihand 1494">
                <a:extLst>
                  <a:ext uri="{FF2B5EF4-FFF2-40B4-BE49-F238E27FC236}">
                    <a16:creationId xmlns:a16="http://schemas.microsoft.com/office/drawing/2014/main" id="{491CA816-6C93-48BF-98EC-735F5DFDFB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57060" y="4260477"/>
                <a:ext cx="1612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96" name="Freihand 1495">
                <a:extLst>
                  <a:ext uri="{FF2B5EF4-FFF2-40B4-BE49-F238E27FC236}">
                    <a16:creationId xmlns:a16="http://schemas.microsoft.com/office/drawing/2014/main" xmlns="" id="{8D6D3A5F-7F7F-4E90-99DC-B8560F95BB01}"/>
                  </a:ext>
                </a:extLst>
              </p14:cNvPr>
              <p14:cNvContentPartPr/>
              <p14:nvPr/>
            </p14:nvContentPartPr>
            <p14:xfrm>
              <a:off x="7043020" y="4925037"/>
              <a:ext cx="111960" cy="543960"/>
            </p14:xfrm>
          </p:contentPart>
        </mc:Choice>
        <mc:Fallback xmlns="">
          <p:pic>
            <p:nvPicPr>
              <p:cNvPr id="1496" name="Freihand 1495">
                <a:extLst>
                  <a:ext uri="{FF2B5EF4-FFF2-40B4-BE49-F238E27FC236}">
                    <a16:creationId xmlns:a16="http://schemas.microsoft.com/office/drawing/2014/main" id="{8D6D3A5F-7F7F-4E90-99DC-B8560F95BB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25380" y="4889397"/>
                <a:ext cx="14760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97" name="Freihand 1496">
                <a:extLst>
                  <a:ext uri="{FF2B5EF4-FFF2-40B4-BE49-F238E27FC236}">
                    <a16:creationId xmlns:a16="http://schemas.microsoft.com/office/drawing/2014/main" xmlns="" id="{06C4933C-B52D-47DA-8F32-11C2740986BD}"/>
                  </a:ext>
                </a:extLst>
              </p14:cNvPr>
              <p14:cNvContentPartPr/>
              <p14:nvPr/>
            </p14:nvContentPartPr>
            <p14:xfrm>
              <a:off x="7404820" y="4102797"/>
              <a:ext cx="168480" cy="468000"/>
            </p14:xfrm>
          </p:contentPart>
        </mc:Choice>
        <mc:Fallback xmlns="">
          <p:pic>
            <p:nvPicPr>
              <p:cNvPr id="1497" name="Freihand 1496">
                <a:extLst>
                  <a:ext uri="{FF2B5EF4-FFF2-40B4-BE49-F238E27FC236}">
                    <a16:creationId xmlns:a16="http://schemas.microsoft.com/office/drawing/2014/main" id="{06C4933C-B52D-47DA-8F32-11C2740986B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86820" y="4066797"/>
                <a:ext cx="2041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98" name="Freihand 1497">
                <a:extLst>
                  <a:ext uri="{FF2B5EF4-FFF2-40B4-BE49-F238E27FC236}">
                    <a16:creationId xmlns:a16="http://schemas.microsoft.com/office/drawing/2014/main" xmlns="" id="{B3B2DD33-2330-4670-97DC-8181A187C67F}"/>
                  </a:ext>
                </a:extLst>
              </p14:cNvPr>
              <p14:cNvContentPartPr/>
              <p14:nvPr/>
            </p14:nvContentPartPr>
            <p14:xfrm>
              <a:off x="7854917" y="5180811"/>
              <a:ext cx="111240" cy="83160"/>
            </p14:xfrm>
          </p:contentPart>
        </mc:Choice>
        <mc:Fallback xmlns="">
          <p:pic>
            <p:nvPicPr>
              <p:cNvPr id="1498" name="Freihand 1497">
                <a:extLst>
                  <a:ext uri="{FF2B5EF4-FFF2-40B4-BE49-F238E27FC236}">
                    <a16:creationId xmlns:a16="http://schemas.microsoft.com/office/drawing/2014/main" id="{B3B2DD33-2330-4670-97DC-8181A187C67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36917" y="5145171"/>
                <a:ext cx="146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99" name="Freihand 1498">
                <a:extLst>
                  <a:ext uri="{FF2B5EF4-FFF2-40B4-BE49-F238E27FC236}">
                    <a16:creationId xmlns:a16="http://schemas.microsoft.com/office/drawing/2014/main" xmlns="" id="{9A60E749-25B7-449D-8A09-DB2E01ABA819}"/>
                  </a:ext>
                </a:extLst>
              </p14:cNvPr>
              <p14:cNvContentPartPr/>
              <p14:nvPr/>
            </p14:nvContentPartPr>
            <p14:xfrm>
              <a:off x="7715957" y="5110971"/>
              <a:ext cx="819000" cy="446400"/>
            </p14:xfrm>
          </p:contentPart>
        </mc:Choice>
        <mc:Fallback xmlns="">
          <p:pic>
            <p:nvPicPr>
              <p:cNvPr id="1499" name="Freihand 1498">
                <a:extLst>
                  <a:ext uri="{FF2B5EF4-FFF2-40B4-BE49-F238E27FC236}">
                    <a16:creationId xmlns:a16="http://schemas.microsoft.com/office/drawing/2014/main" id="{9A60E749-25B7-449D-8A09-DB2E01ABA81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98317" y="5074971"/>
                <a:ext cx="8546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00" name="Freihand 1499">
                <a:extLst>
                  <a:ext uri="{FF2B5EF4-FFF2-40B4-BE49-F238E27FC236}">
                    <a16:creationId xmlns:a16="http://schemas.microsoft.com/office/drawing/2014/main" xmlns="" id="{95638D62-E42C-4504-A56A-6D23824DFFC1}"/>
                  </a:ext>
                </a:extLst>
              </p14:cNvPr>
              <p14:cNvContentPartPr/>
              <p14:nvPr/>
            </p14:nvContentPartPr>
            <p14:xfrm>
              <a:off x="7996037" y="5436051"/>
              <a:ext cx="391680" cy="265320"/>
            </p14:xfrm>
          </p:contentPart>
        </mc:Choice>
        <mc:Fallback xmlns="">
          <p:pic>
            <p:nvPicPr>
              <p:cNvPr id="1500" name="Freihand 1499">
                <a:extLst>
                  <a:ext uri="{FF2B5EF4-FFF2-40B4-BE49-F238E27FC236}">
                    <a16:creationId xmlns:a16="http://schemas.microsoft.com/office/drawing/2014/main" id="{95638D62-E42C-4504-A56A-6D23824DFFC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78037" y="5400051"/>
                <a:ext cx="4273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501" name="Freihand 1500">
                <a:extLst>
                  <a:ext uri="{FF2B5EF4-FFF2-40B4-BE49-F238E27FC236}">
                    <a16:creationId xmlns:a16="http://schemas.microsoft.com/office/drawing/2014/main" xmlns="" id="{A288DD69-7046-4B1A-8850-9DCA8872E6D2}"/>
                  </a:ext>
                </a:extLst>
              </p14:cNvPr>
              <p14:cNvContentPartPr/>
              <p14:nvPr/>
            </p14:nvContentPartPr>
            <p14:xfrm>
              <a:off x="3396677" y="5352171"/>
              <a:ext cx="353880" cy="362520"/>
            </p14:xfrm>
          </p:contentPart>
        </mc:Choice>
        <mc:Fallback xmlns="">
          <p:pic>
            <p:nvPicPr>
              <p:cNvPr id="1501" name="Freihand 1500">
                <a:extLst>
                  <a:ext uri="{FF2B5EF4-FFF2-40B4-BE49-F238E27FC236}">
                    <a16:creationId xmlns:a16="http://schemas.microsoft.com/office/drawing/2014/main" id="{A288DD69-7046-4B1A-8850-9DCA8872E6D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78677" y="5316531"/>
                <a:ext cx="3895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02" name="Freihand 1501">
                <a:extLst>
                  <a:ext uri="{FF2B5EF4-FFF2-40B4-BE49-F238E27FC236}">
                    <a16:creationId xmlns:a16="http://schemas.microsoft.com/office/drawing/2014/main" xmlns="" id="{16A10E06-D2C0-4630-B0BE-67B30B81B95B}"/>
                  </a:ext>
                </a:extLst>
              </p14:cNvPr>
              <p14:cNvContentPartPr/>
              <p14:nvPr/>
            </p14:nvContentPartPr>
            <p14:xfrm>
              <a:off x="3065837" y="5058411"/>
              <a:ext cx="996840" cy="495720"/>
            </p14:xfrm>
          </p:contentPart>
        </mc:Choice>
        <mc:Fallback xmlns="">
          <p:pic>
            <p:nvPicPr>
              <p:cNvPr id="1502" name="Freihand 1501">
                <a:extLst>
                  <a:ext uri="{FF2B5EF4-FFF2-40B4-BE49-F238E27FC236}">
                    <a16:creationId xmlns:a16="http://schemas.microsoft.com/office/drawing/2014/main" id="{16A10E06-D2C0-4630-B0BE-67B30B81B95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47837" y="5022411"/>
                <a:ext cx="10324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503" name="Freihand 1502">
                <a:extLst>
                  <a:ext uri="{FF2B5EF4-FFF2-40B4-BE49-F238E27FC236}">
                    <a16:creationId xmlns:a16="http://schemas.microsoft.com/office/drawing/2014/main" xmlns="" id="{82F43457-F7D5-4360-8B5E-D793227873EB}"/>
                  </a:ext>
                </a:extLst>
              </p14:cNvPr>
              <p14:cNvContentPartPr/>
              <p14:nvPr/>
            </p14:nvContentPartPr>
            <p14:xfrm>
              <a:off x="114557" y="5391051"/>
              <a:ext cx="1667520" cy="240120"/>
            </p14:xfrm>
          </p:contentPart>
        </mc:Choice>
        <mc:Fallback xmlns="">
          <p:pic>
            <p:nvPicPr>
              <p:cNvPr id="1503" name="Freihand 1502">
                <a:extLst>
                  <a:ext uri="{FF2B5EF4-FFF2-40B4-BE49-F238E27FC236}">
                    <a16:creationId xmlns:a16="http://schemas.microsoft.com/office/drawing/2014/main" id="{82F43457-F7D5-4360-8B5E-D793227873E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6557" y="5355051"/>
                <a:ext cx="17031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04" name="Freihand 1503">
                <a:extLst>
                  <a:ext uri="{FF2B5EF4-FFF2-40B4-BE49-F238E27FC236}">
                    <a16:creationId xmlns:a16="http://schemas.microsoft.com/office/drawing/2014/main" xmlns="" id="{1EFA2A07-86F8-4667-8B41-D356BA779932}"/>
                  </a:ext>
                </a:extLst>
              </p14:cNvPr>
              <p14:cNvContentPartPr/>
              <p14:nvPr/>
            </p14:nvContentPartPr>
            <p14:xfrm>
              <a:off x="1801517" y="5459091"/>
              <a:ext cx="264960" cy="154800"/>
            </p14:xfrm>
          </p:contentPart>
        </mc:Choice>
        <mc:Fallback xmlns="">
          <p:pic>
            <p:nvPicPr>
              <p:cNvPr id="1504" name="Freihand 1503">
                <a:extLst>
                  <a:ext uri="{FF2B5EF4-FFF2-40B4-BE49-F238E27FC236}">
                    <a16:creationId xmlns:a16="http://schemas.microsoft.com/office/drawing/2014/main" id="{1EFA2A07-86F8-4667-8B41-D356BA77993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83877" y="5423091"/>
                <a:ext cx="3006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05" name="Freihand 1504">
                <a:extLst>
                  <a:ext uri="{FF2B5EF4-FFF2-40B4-BE49-F238E27FC236}">
                    <a16:creationId xmlns:a16="http://schemas.microsoft.com/office/drawing/2014/main" xmlns="" id="{6BE86525-66F3-48EF-A7D6-06865A78AF99}"/>
                  </a:ext>
                </a:extLst>
              </p14:cNvPr>
              <p14:cNvContentPartPr/>
              <p14:nvPr/>
            </p14:nvContentPartPr>
            <p14:xfrm>
              <a:off x="8565197" y="5315091"/>
              <a:ext cx="320400" cy="194040"/>
            </p14:xfrm>
          </p:contentPart>
        </mc:Choice>
        <mc:Fallback xmlns="">
          <p:pic>
            <p:nvPicPr>
              <p:cNvPr id="1505" name="Freihand 1504">
                <a:extLst>
                  <a:ext uri="{FF2B5EF4-FFF2-40B4-BE49-F238E27FC236}">
                    <a16:creationId xmlns:a16="http://schemas.microsoft.com/office/drawing/2014/main" id="{6BE86525-66F3-48EF-A7D6-06865A78AF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7557" y="5279091"/>
                <a:ext cx="356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506" name="Freihand 1505">
                <a:extLst>
                  <a:ext uri="{FF2B5EF4-FFF2-40B4-BE49-F238E27FC236}">
                    <a16:creationId xmlns:a16="http://schemas.microsoft.com/office/drawing/2014/main" xmlns="" id="{6FCF0B77-948C-4072-B3DB-D52EB23F392D}"/>
                  </a:ext>
                </a:extLst>
              </p14:cNvPr>
              <p14:cNvContentPartPr/>
              <p14:nvPr/>
            </p14:nvContentPartPr>
            <p14:xfrm>
              <a:off x="49397" y="5486091"/>
              <a:ext cx="9105840" cy="649440"/>
            </p14:xfrm>
          </p:contentPart>
        </mc:Choice>
        <mc:Fallback xmlns="">
          <p:pic>
            <p:nvPicPr>
              <p:cNvPr id="1506" name="Freihand 1505">
                <a:extLst>
                  <a:ext uri="{FF2B5EF4-FFF2-40B4-BE49-F238E27FC236}">
                    <a16:creationId xmlns:a16="http://schemas.microsoft.com/office/drawing/2014/main" id="{6FCF0B77-948C-4072-B3DB-D52EB23F392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757" y="5450091"/>
                <a:ext cx="914148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11" name="Freihand 1510">
                <a:extLst>
                  <a:ext uri="{FF2B5EF4-FFF2-40B4-BE49-F238E27FC236}">
                    <a16:creationId xmlns:a16="http://schemas.microsoft.com/office/drawing/2014/main" xmlns="" id="{DB05F290-18F8-4BF4-B59D-63C751419B14}"/>
                  </a:ext>
                </a:extLst>
              </p14:cNvPr>
              <p14:cNvContentPartPr/>
              <p14:nvPr/>
            </p14:nvContentPartPr>
            <p14:xfrm>
              <a:off x="3217254" y="5176012"/>
              <a:ext cx="723960" cy="735480"/>
            </p14:xfrm>
          </p:contentPart>
        </mc:Choice>
        <mc:Fallback xmlns="">
          <p:pic>
            <p:nvPicPr>
              <p:cNvPr id="1511" name="Freihand 1510">
                <a:extLst>
                  <a:ext uri="{FF2B5EF4-FFF2-40B4-BE49-F238E27FC236}">
                    <a16:creationId xmlns:a16="http://schemas.microsoft.com/office/drawing/2014/main" id="{DB05F290-18F8-4BF4-B59D-63C751419B1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208614" y="5167372"/>
                <a:ext cx="74160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10" name="Freihand 1509">
                <a:extLst>
                  <a:ext uri="{FF2B5EF4-FFF2-40B4-BE49-F238E27FC236}">
                    <a16:creationId xmlns:a16="http://schemas.microsoft.com/office/drawing/2014/main" xmlns="" id="{D691CA2F-6B73-4C16-BCB0-B9EB65880F94}"/>
                  </a:ext>
                </a:extLst>
              </p14:cNvPr>
              <p14:cNvContentPartPr/>
              <p14:nvPr/>
            </p14:nvContentPartPr>
            <p14:xfrm>
              <a:off x="3307614" y="5212732"/>
              <a:ext cx="630000" cy="713520"/>
            </p14:xfrm>
          </p:contentPart>
        </mc:Choice>
        <mc:Fallback xmlns="">
          <p:pic>
            <p:nvPicPr>
              <p:cNvPr id="1510" name="Freihand 1509">
                <a:extLst>
                  <a:ext uri="{FF2B5EF4-FFF2-40B4-BE49-F238E27FC236}">
                    <a16:creationId xmlns:a16="http://schemas.microsoft.com/office/drawing/2014/main" id="{D691CA2F-6B73-4C16-BCB0-B9EB65880F9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98974" y="5204092"/>
                <a:ext cx="64764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09" name="Freihand 1508">
                <a:extLst>
                  <a:ext uri="{FF2B5EF4-FFF2-40B4-BE49-F238E27FC236}">
                    <a16:creationId xmlns:a16="http://schemas.microsoft.com/office/drawing/2014/main" xmlns="" id="{B0B004DB-7E57-4D6A-83A6-7B095739F714}"/>
                  </a:ext>
                </a:extLst>
              </p14:cNvPr>
              <p14:cNvContentPartPr/>
              <p14:nvPr/>
            </p14:nvContentPartPr>
            <p14:xfrm>
              <a:off x="3192414" y="5535292"/>
              <a:ext cx="256680" cy="351360"/>
            </p14:xfrm>
          </p:contentPart>
        </mc:Choice>
        <mc:Fallback xmlns="">
          <p:pic>
            <p:nvPicPr>
              <p:cNvPr id="1509" name="Freihand 1508">
                <a:extLst>
                  <a:ext uri="{FF2B5EF4-FFF2-40B4-BE49-F238E27FC236}">
                    <a16:creationId xmlns:a16="http://schemas.microsoft.com/office/drawing/2014/main" id="{B0B004DB-7E57-4D6A-83A6-7B095739F71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183774" y="5526292"/>
                <a:ext cx="274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23" name="Freihand 1522">
                <a:extLst>
                  <a:ext uri="{FF2B5EF4-FFF2-40B4-BE49-F238E27FC236}">
                    <a16:creationId xmlns:a16="http://schemas.microsoft.com/office/drawing/2014/main" xmlns="" id="{8941B1BA-0186-4583-8D76-2A10AD858BFB}"/>
                  </a:ext>
                </a:extLst>
              </p14:cNvPr>
              <p14:cNvContentPartPr/>
              <p14:nvPr/>
            </p14:nvContentPartPr>
            <p14:xfrm>
              <a:off x="3226974" y="5907892"/>
              <a:ext cx="533880" cy="51120"/>
            </p14:xfrm>
          </p:contentPart>
        </mc:Choice>
        <mc:Fallback xmlns="">
          <p:pic>
            <p:nvPicPr>
              <p:cNvPr id="1523" name="Freihand 1522">
                <a:extLst>
                  <a:ext uri="{FF2B5EF4-FFF2-40B4-BE49-F238E27FC236}">
                    <a16:creationId xmlns:a16="http://schemas.microsoft.com/office/drawing/2014/main" id="{8941B1BA-0186-4583-8D76-2A10AD858B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217974" y="5899252"/>
                <a:ext cx="551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25" name="Freihand 1524">
                <a:extLst>
                  <a:ext uri="{FF2B5EF4-FFF2-40B4-BE49-F238E27FC236}">
                    <a16:creationId xmlns:a16="http://schemas.microsoft.com/office/drawing/2014/main" xmlns="" id="{57E84860-E4B8-476A-AE0D-C748FAF2D875}"/>
                  </a:ext>
                </a:extLst>
              </p14:cNvPr>
              <p14:cNvContentPartPr/>
              <p14:nvPr/>
            </p14:nvContentPartPr>
            <p14:xfrm>
              <a:off x="2996934" y="5848852"/>
              <a:ext cx="1203840" cy="107640"/>
            </p14:xfrm>
          </p:contentPart>
        </mc:Choice>
        <mc:Fallback xmlns="">
          <p:pic>
            <p:nvPicPr>
              <p:cNvPr id="1525" name="Freihand 1524">
                <a:extLst>
                  <a:ext uri="{FF2B5EF4-FFF2-40B4-BE49-F238E27FC236}">
                    <a16:creationId xmlns:a16="http://schemas.microsoft.com/office/drawing/2014/main" id="{57E84860-E4B8-476A-AE0D-C748FAF2D87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987934" y="5840212"/>
                <a:ext cx="1221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39" name="Freihand 1538">
                <a:extLst>
                  <a:ext uri="{FF2B5EF4-FFF2-40B4-BE49-F238E27FC236}">
                    <a16:creationId xmlns:a16="http://schemas.microsoft.com/office/drawing/2014/main" xmlns="" id="{2641F57D-C9ED-4541-BF14-02B86A457E80}"/>
                  </a:ext>
                </a:extLst>
              </p14:cNvPr>
              <p14:cNvContentPartPr/>
              <p14:nvPr/>
            </p14:nvContentPartPr>
            <p14:xfrm>
              <a:off x="7756864" y="5898640"/>
              <a:ext cx="151200" cy="18360"/>
            </p14:xfrm>
          </p:contentPart>
        </mc:Choice>
        <mc:Fallback xmlns="">
          <p:pic>
            <p:nvPicPr>
              <p:cNvPr id="1539" name="Freihand 1538">
                <a:extLst>
                  <a:ext uri="{FF2B5EF4-FFF2-40B4-BE49-F238E27FC236}">
                    <a16:creationId xmlns:a16="http://schemas.microsoft.com/office/drawing/2014/main" id="{2641F57D-C9ED-4541-BF14-02B86A457E8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48224" y="5889640"/>
                <a:ext cx="1688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9" name="Gruppieren 1568">
            <a:extLst>
              <a:ext uri="{FF2B5EF4-FFF2-40B4-BE49-F238E27FC236}">
                <a16:creationId xmlns:a16="http://schemas.microsoft.com/office/drawing/2014/main" xmlns="" id="{287C91C1-6CEB-46B4-A672-479D5A89511F}"/>
              </a:ext>
            </a:extLst>
          </p:cNvPr>
          <p:cNvGrpSpPr/>
          <p:nvPr/>
        </p:nvGrpSpPr>
        <p:grpSpPr>
          <a:xfrm>
            <a:off x="92889" y="3728646"/>
            <a:ext cx="9112680" cy="2427574"/>
            <a:chOff x="92889" y="3728646"/>
            <a:chExt cx="9112680" cy="24275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xmlns="" id="{B0BAFDA2-9B78-4B30-B383-8EEDBF81DB15}"/>
                    </a:ext>
                  </a:extLst>
                </p14:cNvPr>
                <p14:cNvContentPartPr/>
                <p14:nvPr/>
              </p14:nvContentPartPr>
              <p14:xfrm>
                <a:off x="1889874" y="3744846"/>
                <a:ext cx="5741280" cy="238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0BAFDA2-9B78-4B30-B383-8EEDBF81DB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80874" y="3735846"/>
                  <a:ext cx="5758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xmlns="" id="{EBD63F86-F206-4E31-977C-64B0C4352049}"/>
                    </a:ext>
                  </a:extLst>
                </p14:cNvPr>
                <p14:cNvContentPartPr/>
                <p14:nvPr/>
              </p14:nvContentPartPr>
              <p14:xfrm>
                <a:off x="3553794" y="3735126"/>
                <a:ext cx="714960" cy="58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D63F86-F206-4E31-977C-64B0C43520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45154" y="3726126"/>
                  <a:ext cx="732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xmlns="" id="{27A3A382-D40B-4F02-857D-45E2B6641D0C}"/>
                    </a:ext>
                  </a:extLst>
                </p14:cNvPr>
                <p14:cNvContentPartPr/>
                <p14:nvPr/>
              </p14:nvContentPartPr>
              <p14:xfrm>
                <a:off x="3592314" y="3728646"/>
                <a:ext cx="704160" cy="52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7A3A382-D40B-4F02-857D-45E2B6641D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83674" y="3719646"/>
                  <a:ext cx="721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xmlns="" id="{6BF43BF1-79D0-4C8F-8142-C183AA40B4FA}"/>
                    </a:ext>
                  </a:extLst>
                </p14:cNvPr>
                <p14:cNvContentPartPr/>
                <p14:nvPr/>
              </p14:nvContentPartPr>
              <p14:xfrm>
                <a:off x="5580594" y="3734766"/>
                <a:ext cx="745200" cy="51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BF43BF1-79D0-4C8F-8142-C183AA40B4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71954" y="3726126"/>
                  <a:ext cx="762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xmlns="" id="{18C242AA-3BC6-4E04-9FBD-E35D5FE26548}"/>
                    </a:ext>
                  </a:extLst>
                </p14:cNvPr>
                <p14:cNvContentPartPr/>
                <p14:nvPr/>
              </p14:nvContentPartPr>
              <p14:xfrm>
                <a:off x="5601834" y="3734766"/>
                <a:ext cx="656280" cy="43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8C242AA-3BC6-4E04-9FBD-E35D5FE265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92834" y="3725766"/>
                  <a:ext cx="673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xmlns="" id="{C6CEB245-709D-458D-9F41-C309D7391248}"/>
                    </a:ext>
                  </a:extLst>
                </p14:cNvPr>
                <p14:cNvContentPartPr/>
                <p14:nvPr/>
              </p14:nvContentPartPr>
              <p14:xfrm>
                <a:off x="1796994" y="3978846"/>
                <a:ext cx="63000" cy="1429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6CEB245-709D-458D-9F41-C309D73912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88354" y="3970206"/>
                  <a:ext cx="80640" cy="14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xmlns="" id="{65E2DAC1-7FE9-4D85-8E96-E15AE10AD80C}"/>
                    </a:ext>
                  </a:extLst>
                </p14:cNvPr>
                <p14:cNvContentPartPr/>
                <p14:nvPr/>
              </p14:nvContentPartPr>
              <p14:xfrm>
                <a:off x="1769274" y="4896126"/>
                <a:ext cx="61200" cy="170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5E2DAC1-7FE9-4D85-8E96-E15AE10AD8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60274" y="4887486"/>
                  <a:ext cx="78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17EB3699-4A90-44C7-A62F-AF5E6394EA68}"/>
                    </a:ext>
                  </a:extLst>
                </p14:cNvPr>
                <p14:cNvContentPartPr/>
                <p14:nvPr/>
              </p14:nvContentPartPr>
              <p14:xfrm>
                <a:off x="1755954" y="5416686"/>
                <a:ext cx="365400" cy="237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7EB3699-4A90-44C7-A62F-AF5E6394EA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47314" y="5408046"/>
                  <a:ext cx="383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D171AEBD-D13C-4A1A-A9EA-696E8741292D}"/>
                    </a:ext>
                  </a:extLst>
                </p14:cNvPr>
                <p14:cNvContentPartPr/>
                <p14:nvPr/>
              </p14:nvContentPartPr>
              <p14:xfrm>
                <a:off x="2111274" y="5566446"/>
                <a:ext cx="953640" cy="55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171AEBD-D13C-4A1A-A9EA-696E874129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02634" y="5557446"/>
                  <a:ext cx="971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xmlns="" id="{C7A22817-8331-4D96-AFB5-C094DAACAB93}"/>
                    </a:ext>
                  </a:extLst>
                </p14:cNvPr>
                <p14:cNvContentPartPr/>
                <p14:nvPr/>
              </p14:nvContentPartPr>
              <p14:xfrm>
                <a:off x="4070034" y="5519646"/>
                <a:ext cx="2349360" cy="67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7A22817-8331-4D96-AFB5-C094DAACAB9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61034" y="5510646"/>
                  <a:ext cx="2367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xmlns="" id="{8AA89553-FF77-4BC9-8C9F-DB5B1ECA3321}"/>
                    </a:ext>
                  </a:extLst>
                </p14:cNvPr>
                <p14:cNvContentPartPr/>
                <p14:nvPr/>
              </p14:nvContentPartPr>
              <p14:xfrm>
                <a:off x="6406794" y="5565366"/>
                <a:ext cx="227160" cy="152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A89553-FF77-4BC9-8C9F-DB5B1ECA33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97794" y="5556726"/>
                  <a:ext cx="24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7E1C1F00-9DB9-40E5-AFAF-75BA4C8FC6E5}"/>
                    </a:ext>
                  </a:extLst>
                </p14:cNvPr>
                <p14:cNvContentPartPr/>
                <p14:nvPr/>
              </p14:nvContentPartPr>
              <p14:xfrm>
                <a:off x="6599034" y="5688846"/>
                <a:ext cx="695160" cy="31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1C1F00-9DB9-40E5-AFAF-75BA4C8FC6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0034" y="5679846"/>
                  <a:ext cx="712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9167D3B8-38E3-42C4-A998-EA137AD52686}"/>
                    </a:ext>
                  </a:extLst>
                </p14:cNvPr>
                <p14:cNvContentPartPr/>
                <p14:nvPr/>
              </p14:nvContentPartPr>
              <p14:xfrm>
                <a:off x="7298874" y="5552406"/>
                <a:ext cx="113760" cy="158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67D3B8-38E3-42C4-A998-EA137AD526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90234" y="5543766"/>
                  <a:ext cx="131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FAFAD1CC-C2FB-45CD-AA15-DF7AF2E03DEF}"/>
                    </a:ext>
                  </a:extLst>
                </p14:cNvPr>
                <p14:cNvContentPartPr/>
                <p14:nvPr/>
              </p14:nvContentPartPr>
              <p14:xfrm>
                <a:off x="7434594" y="5522526"/>
                <a:ext cx="22320" cy="1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AFAD1CC-C2FB-45CD-AA15-DF7AF2E03D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5954" y="5513526"/>
                  <a:ext cx="3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45DF2B29-96F3-4CD8-BC2D-BD543EC4D4D4}"/>
                    </a:ext>
                  </a:extLst>
                </p14:cNvPr>
                <p14:cNvContentPartPr/>
                <p14:nvPr/>
              </p14:nvContentPartPr>
              <p14:xfrm>
                <a:off x="7414074" y="5073966"/>
                <a:ext cx="1492920" cy="492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5DF2B29-96F3-4CD8-BC2D-BD543EC4D4D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05074" y="5064966"/>
                  <a:ext cx="15105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B8252412-E9C1-447D-915D-99ABD777519F}"/>
                    </a:ext>
                  </a:extLst>
                </p14:cNvPr>
                <p14:cNvContentPartPr/>
                <p14:nvPr/>
              </p14:nvContentPartPr>
              <p14:xfrm>
                <a:off x="8869914" y="5062446"/>
                <a:ext cx="39240" cy="136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252412-E9C1-447D-915D-99ABD777519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61274" y="5053446"/>
                  <a:ext cx="56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xmlns="" id="{276BE7D7-DC0B-4DF9-A448-0BEED842BD85}"/>
                    </a:ext>
                  </a:extLst>
                </p14:cNvPr>
                <p14:cNvContentPartPr/>
                <p14:nvPr/>
              </p14:nvContentPartPr>
              <p14:xfrm>
                <a:off x="8899794" y="5183766"/>
                <a:ext cx="3600" cy="4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76BE7D7-DC0B-4DF9-A448-0BEED842BD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90794" y="5175126"/>
                  <a:ext cx="21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DB07E1C1-CBCC-468D-A19A-7B2B20A95F1B}"/>
                    </a:ext>
                  </a:extLst>
                </p14:cNvPr>
                <p14:cNvContentPartPr/>
                <p14:nvPr/>
              </p14:nvContentPartPr>
              <p14:xfrm>
                <a:off x="7406874" y="4775886"/>
                <a:ext cx="1468080" cy="63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07E1C1-CBCC-468D-A19A-7B2B20A95F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98234" y="4767246"/>
                  <a:ext cx="148572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xmlns="" id="{BA46165B-344D-4BF3-9907-C814A3CB8C75}"/>
                    </a:ext>
                  </a:extLst>
                </p14:cNvPr>
                <p14:cNvContentPartPr/>
                <p14:nvPr/>
              </p14:nvContentPartPr>
              <p14:xfrm>
                <a:off x="8842554" y="5252886"/>
                <a:ext cx="74880" cy="270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46165B-344D-4BF3-9907-C814A3CB8C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3914" y="5243886"/>
                  <a:ext cx="92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xmlns="" id="{69817EDE-A3C1-4E64-9A36-DA498EEE9C40}"/>
                    </a:ext>
                  </a:extLst>
                </p14:cNvPr>
                <p14:cNvContentPartPr/>
                <p14:nvPr/>
              </p14:nvContentPartPr>
              <p14:xfrm>
                <a:off x="8556714" y="5290326"/>
                <a:ext cx="353880" cy="256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9817EDE-A3C1-4E64-9A36-DA498EEE9C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48074" y="5281686"/>
                  <a:ext cx="371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xmlns="" id="{074AC848-D878-4BFF-8BAB-7EB5D4E1417D}"/>
                    </a:ext>
                  </a:extLst>
                </p14:cNvPr>
                <p14:cNvContentPartPr/>
                <p14:nvPr/>
              </p14:nvContentPartPr>
              <p14:xfrm>
                <a:off x="3390714" y="5346846"/>
                <a:ext cx="359640" cy="374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74AC848-D878-4BFF-8BAB-7EB5D4E141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81714" y="5338206"/>
                  <a:ext cx="377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xmlns="" id="{BD96776F-B22C-4FEE-AE10-0422577BC03F}"/>
                    </a:ext>
                  </a:extLst>
                </p14:cNvPr>
                <p14:cNvContentPartPr/>
                <p14:nvPr/>
              </p14:nvContentPartPr>
              <p14:xfrm>
                <a:off x="3532914" y="5490846"/>
                <a:ext cx="88200" cy="97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D96776F-B22C-4FEE-AE10-0422577BC0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23914" y="5482206"/>
                  <a:ext cx="105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xmlns="" id="{4C591DEC-1900-484A-8E12-80435F8B66E7}"/>
                    </a:ext>
                  </a:extLst>
                </p14:cNvPr>
                <p14:cNvContentPartPr/>
                <p14:nvPr/>
              </p14:nvContentPartPr>
              <p14:xfrm>
                <a:off x="3187314" y="5174406"/>
                <a:ext cx="737280" cy="734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C591DEC-1900-484A-8E12-80435F8B66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78674" y="5165766"/>
                  <a:ext cx="75492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xmlns="" id="{4149EE46-EB6A-41FE-B41C-3A29DF829DBC}"/>
                    </a:ext>
                  </a:extLst>
                </p14:cNvPr>
                <p14:cNvContentPartPr/>
                <p14:nvPr/>
              </p14:nvContentPartPr>
              <p14:xfrm>
                <a:off x="3080034" y="5567166"/>
                <a:ext cx="115920" cy="23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149EE46-EB6A-41FE-B41C-3A29DF829D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71034" y="5558526"/>
                  <a:ext cx="13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xmlns="" id="{B5645C35-CAD4-491E-BAA7-C1D7C9986260}"/>
                    </a:ext>
                  </a:extLst>
                </p14:cNvPr>
                <p14:cNvContentPartPr/>
                <p14:nvPr/>
              </p14:nvContentPartPr>
              <p14:xfrm>
                <a:off x="3957354" y="5508486"/>
                <a:ext cx="124560" cy="22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5645C35-CAD4-491E-BAA7-C1D7C998626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48714" y="5499846"/>
                  <a:ext cx="142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xmlns="" id="{3A0792C3-315A-434F-BC4D-FE74A313ACD1}"/>
                    </a:ext>
                  </a:extLst>
                </p14:cNvPr>
                <p14:cNvContentPartPr/>
                <p14:nvPr/>
              </p14:nvContentPartPr>
              <p14:xfrm>
                <a:off x="1859994" y="5249646"/>
                <a:ext cx="1231920" cy="22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A0792C3-315A-434F-BC4D-FE74A313AC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51354" y="5240646"/>
                  <a:ext cx="1249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xmlns="" id="{CA12DF91-141E-4E64-8F07-5FAE855304F9}"/>
                    </a:ext>
                  </a:extLst>
                </p14:cNvPr>
                <p14:cNvContentPartPr/>
                <p14:nvPr/>
              </p14:nvContentPartPr>
              <p14:xfrm>
                <a:off x="1870074" y="5135886"/>
                <a:ext cx="1330560" cy="43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A12DF91-141E-4E64-8F07-5FAE855304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61434" y="5127246"/>
                  <a:ext cx="1348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xmlns="" id="{A8077613-891D-4332-B3F2-581F25418C42}"/>
                    </a:ext>
                  </a:extLst>
                </p14:cNvPr>
                <p14:cNvContentPartPr/>
                <p14:nvPr/>
              </p14:nvContentPartPr>
              <p14:xfrm>
                <a:off x="4026834" y="5223726"/>
                <a:ext cx="2583720" cy="3960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A8077613-891D-4332-B3F2-581F25418C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18194" y="5215086"/>
                  <a:ext cx="260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xmlns="" id="{AE201CD5-ABC1-4439-BB93-0ECBC4BFFD99}"/>
                    </a:ext>
                  </a:extLst>
                </p14:cNvPr>
                <p14:cNvContentPartPr/>
                <p14:nvPr/>
              </p14:nvContentPartPr>
              <p14:xfrm>
                <a:off x="6526314" y="5518206"/>
                <a:ext cx="127800" cy="7632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AE201CD5-ABC1-4439-BB93-0ECBC4BFFD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17674" y="5509566"/>
                  <a:ext cx="145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xmlns="" id="{BA84D03C-47B8-4384-ABF0-B711868A9304}"/>
                    </a:ext>
                  </a:extLst>
                </p14:cNvPr>
                <p14:cNvContentPartPr/>
                <p14:nvPr/>
              </p14:nvContentPartPr>
              <p14:xfrm>
                <a:off x="6646914" y="5598486"/>
                <a:ext cx="610560" cy="3384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BA84D03C-47B8-4384-ABF0-B711868A93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37914" y="5589846"/>
                  <a:ext cx="62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xmlns="" id="{2C46429C-3387-46F3-8353-CA511DBB61D2}"/>
                    </a:ext>
                  </a:extLst>
                </p14:cNvPr>
                <p14:cNvContentPartPr/>
                <p14:nvPr/>
              </p14:nvContentPartPr>
              <p14:xfrm>
                <a:off x="6689394" y="5587326"/>
                <a:ext cx="488880" cy="1368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C46429C-3387-46F3-8353-CA511DBB61D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80394" y="5578686"/>
                  <a:ext cx="506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xmlns="" id="{987450F3-9F2E-4617-9A4B-9A27818AA090}"/>
                    </a:ext>
                  </a:extLst>
                </p14:cNvPr>
                <p14:cNvContentPartPr/>
                <p14:nvPr/>
              </p14:nvContentPartPr>
              <p14:xfrm>
                <a:off x="7196274" y="5537646"/>
                <a:ext cx="91440" cy="7956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987450F3-9F2E-4617-9A4B-9A27818AA0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87634" y="5529006"/>
                  <a:ext cx="109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xmlns="" id="{13077725-719B-4598-9CB0-F38A79BF14B3}"/>
                    </a:ext>
                  </a:extLst>
                </p14:cNvPr>
                <p14:cNvContentPartPr/>
                <p14:nvPr/>
              </p14:nvContentPartPr>
              <p14:xfrm>
                <a:off x="7293474" y="5531886"/>
                <a:ext cx="97200" cy="1260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13077725-719B-4598-9CB0-F38A79BF14B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84834" y="5523246"/>
                  <a:ext cx="11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xmlns="" id="{D67564B4-FB1D-46CE-A0F1-F21C60FF8631}"/>
                    </a:ext>
                  </a:extLst>
                </p14:cNvPr>
                <p14:cNvContentPartPr/>
                <p14:nvPr/>
              </p14:nvContentPartPr>
              <p14:xfrm>
                <a:off x="6633234" y="4166766"/>
                <a:ext cx="21600" cy="140940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D67564B4-FB1D-46CE-A0F1-F21C60FF86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4594" y="4157766"/>
                  <a:ext cx="39240" cy="14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xmlns="" id="{53BE65F4-19D2-4FA9-8FB0-1D21EF505CDE}"/>
                    </a:ext>
                  </a:extLst>
                </p14:cNvPr>
                <p14:cNvContentPartPr/>
                <p14:nvPr/>
              </p14:nvContentPartPr>
              <p14:xfrm>
                <a:off x="6644034" y="4091886"/>
                <a:ext cx="628200" cy="151272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53BE65F4-19D2-4FA9-8FB0-1D21EF505C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35394" y="4082886"/>
                  <a:ext cx="645840" cy="15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xmlns="" id="{1E8278BC-1DE2-47D7-9BB1-6AEE4AC9946C}"/>
                    </a:ext>
                  </a:extLst>
                </p14:cNvPr>
                <p14:cNvContentPartPr/>
                <p14:nvPr/>
              </p14:nvContentPartPr>
              <p14:xfrm>
                <a:off x="6942474" y="4185486"/>
                <a:ext cx="41040" cy="142704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1E8278BC-1DE2-47D7-9BB1-6AEE4AC9946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33474" y="4176486"/>
                  <a:ext cx="58680" cy="14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xmlns="" id="{3CCBEF25-7067-4FD6-851F-D28FC86D8DB2}"/>
                    </a:ext>
                  </a:extLst>
                </p14:cNvPr>
                <p14:cNvContentPartPr/>
                <p14:nvPr/>
              </p14:nvContentPartPr>
              <p14:xfrm>
                <a:off x="7028154" y="4896486"/>
                <a:ext cx="169200" cy="61092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3CCBEF25-7067-4FD6-851F-D28FC86D8D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19514" y="4887486"/>
                  <a:ext cx="1868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xmlns="" id="{AF2E1123-B484-4B55-A0D7-8D37C28570FE}"/>
                    </a:ext>
                  </a:extLst>
                </p14:cNvPr>
                <p14:cNvContentPartPr/>
                <p14:nvPr/>
              </p14:nvContentPartPr>
              <p14:xfrm>
                <a:off x="7041114" y="4257846"/>
                <a:ext cx="177840" cy="47664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AF2E1123-B484-4B55-A0D7-8D37C28570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32474" y="4249206"/>
                  <a:ext cx="1954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xmlns="" id="{5D0EC8D1-220C-4985-A7CA-89FA9B643607}"/>
                    </a:ext>
                  </a:extLst>
                </p14:cNvPr>
                <p14:cNvContentPartPr/>
                <p14:nvPr/>
              </p14:nvContentPartPr>
              <p14:xfrm>
                <a:off x="6719274" y="4266126"/>
                <a:ext cx="188640" cy="45504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5D0EC8D1-220C-4985-A7CA-89FA9B6436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10274" y="4257126"/>
                  <a:ext cx="206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xmlns="" id="{0E79A680-FEDE-4BAC-B986-33F5434E7639}"/>
                    </a:ext>
                  </a:extLst>
                </p14:cNvPr>
                <p14:cNvContentPartPr/>
                <p14:nvPr/>
              </p14:nvContentPartPr>
              <p14:xfrm>
                <a:off x="6702714" y="4922766"/>
                <a:ext cx="179640" cy="59616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0E79A680-FEDE-4BAC-B986-33F5434E76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93714" y="4913766"/>
                  <a:ext cx="19728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xmlns="" id="{55D3CC0D-3E88-45B2-9E3F-C21B134D9FAE}"/>
                    </a:ext>
                  </a:extLst>
                </p14:cNvPr>
                <p14:cNvContentPartPr/>
                <p14:nvPr/>
              </p14:nvContentPartPr>
              <p14:xfrm>
                <a:off x="7525674" y="3974886"/>
                <a:ext cx="68400" cy="47664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55D3CC0D-3E88-45B2-9E3F-C21B134D9F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17034" y="3966246"/>
                  <a:ext cx="860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xmlns="" id="{14EE5467-D353-4C23-B6AD-F0DCCD2D4820}"/>
                    </a:ext>
                  </a:extLst>
                </p14:cNvPr>
                <p14:cNvContentPartPr/>
                <p14:nvPr/>
              </p14:nvContentPartPr>
              <p14:xfrm>
                <a:off x="7372314" y="4063446"/>
                <a:ext cx="236520" cy="5590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14EE5467-D353-4C23-B6AD-F0DCCD2D48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63674" y="4054806"/>
                  <a:ext cx="25416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xmlns="" id="{A42CDDD3-668B-4950-A03E-51E4BBE0CD45}"/>
                    </a:ext>
                  </a:extLst>
                </p14:cNvPr>
                <p14:cNvContentPartPr/>
                <p14:nvPr/>
              </p14:nvContentPartPr>
              <p14:xfrm>
                <a:off x="7515954" y="4056606"/>
                <a:ext cx="99000" cy="51084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A42CDDD3-668B-4950-A03E-51E4BBE0CD4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06954" y="4047606"/>
                  <a:ext cx="1166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xmlns="" id="{EC4B3C85-7C59-4ADA-B9ED-8333F7FC7885}"/>
                    </a:ext>
                  </a:extLst>
                </p14:cNvPr>
                <p14:cNvContentPartPr/>
                <p14:nvPr/>
              </p14:nvContentPartPr>
              <p14:xfrm>
                <a:off x="7650954" y="4092966"/>
                <a:ext cx="134280" cy="40212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EC4B3C85-7C59-4ADA-B9ED-8333F7FC78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42314" y="4083966"/>
                  <a:ext cx="1519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xmlns="" id="{A187F1CC-623A-4946-80A3-BB2E97BD491D}"/>
                    </a:ext>
                  </a:extLst>
                </p14:cNvPr>
                <p14:cNvContentPartPr/>
                <p14:nvPr/>
              </p14:nvContentPartPr>
              <p14:xfrm>
                <a:off x="7615314" y="3957966"/>
                <a:ext cx="101520" cy="13068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A187F1CC-623A-4946-80A3-BB2E97BD49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06314" y="3948966"/>
                  <a:ext cx="119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xmlns="" id="{1C340A70-FE17-409B-B419-ED5C8AAA9B32}"/>
                    </a:ext>
                  </a:extLst>
                </p14:cNvPr>
                <p14:cNvContentPartPr/>
                <p14:nvPr/>
              </p14:nvContentPartPr>
              <p14:xfrm>
                <a:off x="7504434" y="4502646"/>
                <a:ext cx="218520" cy="19476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1C340A70-FE17-409B-B419-ED5C8AAA9B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95794" y="4493646"/>
                  <a:ext cx="236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xmlns="" id="{04A604E3-942E-4EA7-9D04-2C122CC4823F}"/>
                    </a:ext>
                  </a:extLst>
                </p14:cNvPr>
                <p14:cNvContentPartPr/>
                <p14:nvPr/>
              </p14:nvContentPartPr>
              <p14:xfrm>
                <a:off x="7479234" y="4672206"/>
                <a:ext cx="31680" cy="4068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04A604E3-942E-4EA7-9D04-2C122CC4823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70234" y="4663566"/>
                  <a:ext cx="49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xmlns="" id="{8E022163-DC80-481A-A50F-7BA294E0906D}"/>
                    </a:ext>
                  </a:extLst>
                </p14:cNvPr>
                <p14:cNvContentPartPr/>
                <p14:nvPr/>
              </p14:nvContentPartPr>
              <p14:xfrm>
                <a:off x="7599834" y="4603446"/>
                <a:ext cx="1183320" cy="32796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8E022163-DC80-481A-A50F-7BA294E090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91194" y="4594446"/>
                  <a:ext cx="1200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xmlns="" id="{C2A256D3-C4CA-4B62-AC31-187399F774EE}"/>
                    </a:ext>
                  </a:extLst>
                </p14:cNvPr>
                <p14:cNvContentPartPr/>
                <p14:nvPr/>
              </p14:nvContentPartPr>
              <p14:xfrm>
                <a:off x="8647434" y="4647726"/>
                <a:ext cx="136440" cy="23796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C2A256D3-C4CA-4B62-AC31-187399F774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38434" y="4638726"/>
                  <a:ext cx="154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xmlns="" id="{0933C4BF-9EA7-4898-8647-90F7410D7354}"/>
                    </a:ext>
                  </a:extLst>
                </p14:cNvPr>
                <p14:cNvContentPartPr/>
                <p14:nvPr/>
              </p14:nvContentPartPr>
              <p14:xfrm>
                <a:off x="8789994" y="4514166"/>
                <a:ext cx="81720" cy="16236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0933C4BF-9EA7-4898-8647-90F7410D735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81354" y="4505166"/>
                  <a:ext cx="99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xmlns="" id="{B35AA4EA-1383-4087-950A-958B7BBE807E}"/>
                    </a:ext>
                  </a:extLst>
                </p14:cNvPr>
                <p14:cNvContentPartPr/>
                <p14:nvPr/>
              </p14:nvContentPartPr>
              <p14:xfrm>
                <a:off x="7295994" y="5209326"/>
                <a:ext cx="113040" cy="1332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B35AA4EA-1383-4087-950A-958B7BBE807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86994" y="5200686"/>
                  <a:ext cx="13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xmlns="" id="{001C627F-5F80-4E73-96EA-BA41AFD167E0}"/>
                    </a:ext>
                  </a:extLst>
                </p14:cNvPr>
                <p14:cNvContentPartPr/>
                <p14:nvPr/>
              </p14:nvContentPartPr>
              <p14:xfrm>
                <a:off x="7292394" y="5109246"/>
                <a:ext cx="114480" cy="2052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01C627F-5F80-4E73-96EA-BA41AFD167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83754" y="5100246"/>
                  <a:ext cx="13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xmlns="" id="{AE9375B9-C7D9-45B7-92C8-B37D2186AD4B}"/>
                    </a:ext>
                  </a:extLst>
                </p14:cNvPr>
                <p14:cNvContentPartPr/>
                <p14:nvPr/>
              </p14:nvContentPartPr>
              <p14:xfrm>
                <a:off x="1851354" y="4797126"/>
                <a:ext cx="4760280" cy="3492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AE9375B9-C7D9-45B7-92C8-B37D2186AD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42714" y="4788486"/>
                  <a:ext cx="4777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xmlns="" id="{F54082CA-FD79-4C6B-ACDD-565B45B1712D}"/>
                    </a:ext>
                  </a:extLst>
                </p14:cNvPr>
                <p14:cNvContentPartPr/>
                <p14:nvPr/>
              </p14:nvContentPartPr>
              <p14:xfrm>
                <a:off x="7301394" y="4883886"/>
                <a:ext cx="264960" cy="2736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F54082CA-FD79-4C6B-ACDD-565B45B171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92394" y="4874886"/>
                  <a:ext cx="282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xmlns="" id="{56B3DFCF-D801-4D13-87CF-85597BC8DFAA}"/>
                    </a:ext>
                  </a:extLst>
                </p14:cNvPr>
                <p14:cNvContentPartPr/>
                <p14:nvPr/>
              </p14:nvContentPartPr>
              <p14:xfrm>
                <a:off x="7283754" y="4823766"/>
                <a:ext cx="363240" cy="2520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56B3DFCF-D801-4D13-87CF-85597BC8DF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75114" y="4815126"/>
                  <a:ext cx="380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xmlns="" id="{612A15FF-E460-4B1A-83D8-83CCAE41F140}"/>
                    </a:ext>
                  </a:extLst>
                </p14:cNvPr>
                <p14:cNvContentPartPr/>
                <p14:nvPr/>
              </p14:nvContentPartPr>
              <p14:xfrm>
                <a:off x="1911834" y="4825206"/>
                <a:ext cx="10800" cy="288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612A15FF-E460-4B1A-83D8-83CCAE41F1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02834" y="4816206"/>
                  <a:ext cx="2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xmlns="" id="{A916FBD8-1F26-455C-B5B2-EA28B5A5050A}"/>
                    </a:ext>
                  </a:extLst>
                </p14:cNvPr>
                <p14:cNvContentPartPr/>
                <p14:nvPr/>
              </p14:nvContentPartPr>
              <p14:xfrm>
                <a:off x="1883754" y="4820166"/>
                <a:ext cx="57960" cy="4104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A916FBD8-1F26-455C-B5B2-EA28B5A505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74754" y="4811526"/>
                  <a:ext cx="75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xmlns="" id="{0BE54F83-E5B2-43B2-B44C-281B15854FD6}"/>
                    </a:ext>
                  </a:extLst>
                </p14:cNvPr>
                <p14:cNvContentPartPr/>
                <p14:nvPr/>
              </p14:nvContentPartPr>
              <p14:xfrm>
                <a:off x="1882674" y="4829526"/>
                <a:ext cx="108720" cy="4572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0BE54F83-E5B2-43B2-B44C-281B15854F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73674" y="4820886"/>
                  <a:ext cx="12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xmlns="" id="{3206EED0-03D7-4DCB-BF27-73CCB8AED025}"/>
                    </a:ext>
                  </a:extLst>
                </p14:cNvPr>
                <p14:cNvContentPartPr/>
                <p14:nvPr/>
              </p14:nvContentPartPr>
              <p14:xfrm>
                <a:off x="1933074" y="4829886"/>
                <a:ext cx="119160" cy="3312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3206EED0-03D7-4DCB-BF27-73CCB8AED0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24434" y="4821246"/>
                  <a:ext cx="13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xmlns="" id="{E0330659-7056-434A-9C7F-09AA0FC3865B}"/>
                    </a:ext>
                  </a:extLst>
                </p14:cNvPr>
                <p14:cNvContentPartPr/>
                <p14:nvPr/>
              </p14:nvContentPartPr>
              <p14:xfrm>
                <a:off x="1979514" y="4826286"/>
                <a:ext cx="99720" cy="2916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E0330659-7056-434A-9C7F-09AA0FC386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70514" y="4817646"/>
                  <a:ext cx="117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xmlns="" id="{7EE64621-813B-4F9E-A4B2-56BBF29B23F9}"/>
                    </a:ext>
                  </a:extLst>
                </p14:cNvPr>
                <p14:cNvContentPartPr/>
                <p14:nvPr/>
              </p14:nvContentPartPr>
              <p14:xfrm>
                <a:off x="2019474" y="4826286"/>
                <a:ext cx="249840" cy="435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7EE64621-813B-4F9E-A4B2-56BBF29B23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0474" y="4817646"/>
                  <a:ext cx="267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xmlns="" id="{BEDEF850-B85E-4CF8-94D5-7A27FB468C2D}"/>
                    </a:ext>
                  </a:extLst>
                </p14:cNvPr>
                <p14:cNvContentPartPr/>
                <p14:nvPr/>
              </p14:nvContentPartPr>
              <p14:xfrm>
                <a:off x="2089314" y="4818366"/>
                <a:ext cx="233640" cy="6048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BEDEF850-B85E-4CF8-94D5-7A27FB468C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80314" y="4809726"/>
                  <a:ext cx="251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xmlns="" id="{CD49B7DC-3C61-44B5-BA9D-ED4958147632}"/>
                    </a:ext>
                  </a:extLst>
                </p14:cNvPr>
                <p14:cNvContentPartPr/>
                <p14:nvPr/>
              </p14:nvContentPartPr>
              <p14:xfrm>
                <a:off x="2251314" y="4826286"/>
                <a:ext cx="290880" cy="5040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CD49B7DC-3C61-44B5-BA9D-ED495814763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2674" y="4817646"/>
                  <a:ext cx="308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xmlns="" id="{18421066-1096-46E9-897B-3FD62D5424EF}"/>
                    </a:ext>
                  </a:extLst>
                </p14:cNvPr>
                <p14:cNvContentPartPr/>
                <p14:nvPr/>
              </p14:nvContentPartPr>
              <p14:xfrm>
                <a:off x="2491794" y="4820526"/>
                <a:ext cx="262080" cy="5580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18421066-1096-46E9-897B-3FD62D5424E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83154" y="4811886"/>
                  <a:ext cx="279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xmlns="" id="{24E23330-C2C5-4ADB-B0C5-C230D3287D37}"/>
                    </a:ext>
                  </a:extLst>
                </p14:cNvPr>
                <p14:cNvContentPartPr/>
                <p14:nvPr/>
              </p14:nvContentPartPr>
              <p14:xfrm>
                <a:off x="2733714" y="4834566"/>
                <a:ext cx="84600" cy="2664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24E23330-C2C5-4ADB-B0C5-C230D3287D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24714" y="4825566"/>
                  <a:ext cx="102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xmlns="" id="{417238A5-6852-4131-BD55-B6AAB337DCFB}"/>
                    </a:ext>
                  </a:extLst>
                </p14:cNvPr>
                <p14:cNvContentPartPr/>
                <p14:nvPr/>
              </p14:nvContentPartPr>
              <p14:xfrm>
                <a:off x="2740554" y="4822326"/>
                <a:ext cx="223200" cy="5472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417238A5-6852-4131-BD55-B6AAB337DC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31914" y="4813686"/>
                  <a:ext cx="240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xmlns="" id="{A09BB09A-4109-42DE-AE14-92D6EA848D79}"/>
                    </a:ext>
                  </a:extLst>
                </p14:cNvPr>
                <p14:cNvContentPartPr/>
                <p14:nvPr/>
              </p14:nvContentPartPr>
              <p14:xfrm>
                <a:off x="2942874" y="4818366"/>
                <a:ext cx="309600" cy="5724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A09BB09A-4109-42DE-AE14-92D6EA848D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33874" y="4809366"/>
                  <a:ext cx="327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xmlns="" id="{E67F0B7F-B0A1-47DC-8F96-02B86FCEE202}"/>
                    </a:ext>
                  </a:extLst>
                </p14:cNvPr>
                <p14:cNvContentPartPr/>
                <p14:nvPr/>
              </p14:nvContentPartPr>
              <p14:xfrm>
                <a:off x="3218274" y="4821606"/>
                <a:ext cx="215280" cy="3888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E67F0B7F-B0A1-47DC-8F96-02B86FCEE2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09634" y="4812606"/>
                  <a:ext cx="232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xmlns="" id="{8936DE4E-EBF4-4879-BD15-8FBAA3BDAC13}"/>
                    </a:ext>
                  </a:extLst>
                </p14:cNvPr>
                <p14:cNvContentPartPr/>
                <p14:nvPr/>
              </p14:nvContentPartPr>
              <p14:xfrm>
                <a:off x="3390714" y="4816926"/>
                <a:ext cx="223920" cy="5004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8936DE4E-EBF4-4879-BD15-8FBAA3BDAC1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82074" y="4808286"/>
                  <a:ext cx="24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xmlns="" id="{8A23FC7B-B970-4BCC-B6A9-32D6ED3B0A3A}"/>
                    </a:ext>
                  </a:extLst>
                </p14:cNvPr>
                <p14:cNvContentPartPr/>
                <p14:nvPr/>
              </p14:nvContentPartPr>
              <p14:xfrm>
                <a:off x="3509154" y="4824486"/>
                <a:ext cx="291600" cy="4824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8A23FC7B-B970-4BCC-B6A9-32D6ED3B0A3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00154" y="4815846"/>
                  <a:ext cx="309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xmlns="" id="{1D69AC06-E53F-4A29-98C2-2D7B5520F5F1}"/>
                    </a:ext>
                  </a:extLst>
                </p14:cNvPr>
                <p14:cNvContentPartPr/>
                <p14:nvPr/>
              </p14:nvContentPartPr>
              <p14:xfrm>
                <a:off x="3679434" y="4824126"/>
                <a:ext cx="331200" cy="6048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1D69AC06-E53F-4A29-98C2-2D7B5520F5F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70794" y="4815486"/>
                  <a:ext cx="348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xmlns="" id="{11765CE0-73BA-4D74-9FEC-6A649141261F}"/>
                    </a:ext>
                  </a:extLst>
                </p14:cNvPr>
                <p14:cNvContentPartPr/>
                <p14:nvPr/>
              </p14:nvContentPartPr>
              <p14:xfrm>
                <a:off x="3912714" y="4808646"/>
                <a:ext cx="317880" cy="5904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11765CE0-73BA-4D74-9FEC-6A64914126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03714" y="4799646"/>
                  <a:ext cx="335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xmlns="" id="{48ACD0F6-40AF-484F-9069-1678101DE57E}"/>
                    </a:ext>
                  </a:extLst>
                </p14:cNvPr>
                <p14:cNvContentPartPr/>
                <p14:nvPr/>
              </p14:nvContentPartPr>
              <p14:xfrm>
                <a:off x="4083714" y="4830606"/>
                <a:ext cx="272160" cy="4032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48ACD0F6-40AF-484F-9069-1678101DE57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75074" y="4821606"/>
                  <a:ext cx="289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xmlns="" id="{528B9C40-9708-4C41-9AFE-A2A910C7E3CD}"/>
                    </a:ext>
                  </a:extLst>
                </p14:cNvPr>
                <p14:cNvContentPartPr/>
                <p14:nvPr/>
              </p14:nvContentPartPr>
              <p14:xfrm>
                <a:off x="4327434" y="4813326"/>
                <a:ext cx="249480" cy="5832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528B9C40-9708-4C41-9AFE-A2A910C7E3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18794" y="4804686"/>
                  <a:ext cx="267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xmlns="" id="{B9F5F41E-9814-4EAB-8D94-8592D5AEEC08}"/>
                    </a:ext>
                  </a:extLst>
                </p14:cNvPr>
                <p14:cNvContentPartPr/>
                <p14:nvPr/>
              </p14:nvContentPartPr>
              <p14:xfrm>
                <a:off x="4495194" y="4832406"/>
                <a:ext cx="189000" cy="4104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B9F5F41E-9814-4EAB-8D94-8592D5AEEC0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86554" y="4823406"/>
                  <a:ext cx="206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xmlns="" id="{E904E349-108C-424E-B848-53881F02AFFE}"/>
                    </a:ext>
                  </a:extLst>
                </p14:cNvPr>
                <p14:cNvContentPartPr/>
                <p14:nvPr/>
              </p14:nvContentPartPr>
              <p14:xfrm>
                <a:off x="4692474" y="4819806"/>
                <a:ext cx="226440" cy="468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E904E349-108C-424E-B848-53881F02AFF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83834" y="4810806"/>
                  <a:ext cx="244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xmlns="" id="{F7E8F76B-5C31-46B5-B712-7C8481DDA030}"/>
                    </a:ext>
                  </a:extLst>
                </p14:cNvPr>
                <p14:cNvContentPartPr/>
                <p14:nvPr/>
              </p14:nvContentPartPr>
              <p14:xfrm>
                <a:off x="4807314" y="4814406"/>
                <a:ext cx="358920" cy="5472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F7E8F76B-5C31-46B5-B712-7C8481DDA03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98674" y="4805406"/>
                  <a:ext cx="376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xmlns="" id="{9C1C16AA-5D55-4007-8E27-EB5663BEBD6E}"/>
                    </a:ext>
                  </a:extLst>
                </p14:cNvPr>
                <p14:cNvContentPartPr/>
                <p14:nvPr/>
              </p14:nvContentPartPr>
              <p14:xfrm>
                <a:off x="5087034" y="4815846"/>
                <a:ext cx="348480" cy="5184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9C1C16AA-5D55-4007-8E27-EB5663BEBD6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78394" y="4806846"/>
                  <a:ext cx="366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xmlns="" id="{DD687E8B-F8DE-4568-B999-C979FCD5D1A4}"/>
                    </a:ext>
                  </a:extLst>
                </p14:cNvPr>
                <p14:cNvContentPartPr/>
                <p14:nvPr/>
              </p14:nvContentPartPr>
              <p14:xfrm>
                <a:off x="5349834" y="4831686"/>
                <a:ext cx="235440" cy="439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DD687E8B-F8DE-4568-B999-C979FCD5D1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40834" y="4823046"/>
                  <a:ext cx="253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xmlns="" id="{7D39B161-2810-4D40-94B6-30E2FFAF22D1}"/>
                    </a:ext>
                  </a:extLst>
                </p14:cNvPr>
                <p14:cNvContentPartPr/>
                <p14:nvPr/>
              </p14:nvContentPartPr>
              <p14:xfrm>
                <a:off x="5586714" y="4843926"/>
                <a:ext cx="236160" cy="3168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7D39B161-2810-4D40-94B6-30E2FFAF22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78074" y="4834926"/>
                  <a:ext cx="253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xmlns="" id="{59C6866D-F7C8-4CBA-9AC4-72E88AF387AB}"/>
                    </a:ext>
                  </a:extLst>
                </p14:cNvPr>
                <p14:cNvContentPartPr/>
                <p14:nvPr/>
              </p14:nvContentPartPr>
              <p14:xfrm>
                <a:off x="5844114" y="4841766"/>
                <a:ext cx="212760" cy="3168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59C6866D-F7C8-4CBA-9AC4-72E88AF387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35474" y="4832766"/>
                  <a:ext cx="23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xmlns="" id="{30B4C045-3058-490A-AF21-2F24F84F14A3}"/>
                    </a:ext>
                  </a:extLst>
                </p14:cNvPr>
                <p14:cNvContentPartPr/>
                <p14:nvPr/>
              </p14:nvContentPartPr>
              <p14:xfrm>
                <a:off x="6093954" y="4859046"/>
                <a:ext cx="178920" cy="2232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30B4C045-3058-490A-AF21-2F24F84F14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85314" y="4850406"/>
                  <a:ext cx="196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xmlns="" id="{B76AB555-C0E9-47FB-98B7-EA721A0F2859}"/>
                    </a:ext>
                  </a:extLst>
                </p14:cNvPr>
                <p14:cNvContentPartPr/>
                <p14:nvPr/>
              </p14:nvContentPartPr>
              <p14:xfrm>
                <a:off x="6242274" y="4833126"/>
                <a:ext cx="266040" cy="3384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B76AB555-C0E9-47FB-98B7-EA721A0F285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33634" y="4824486"/>
                  <a:ext cx="283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xmlns="" id="{6F0A696A-3249-472A-86D7-695DF90F7BAD}"/>
                    </a:ext>
                  </a:extLst>
                </p14:cNvPr>
                <p14:cNvContentPartPr/>
                <p14:nvPr/>
              </p14:nvContentPartPr>
              <p14:xfrm>
                <a:off x="6471234" y="4861566"/>
                <a:ext cx="128520" cy="2304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6F0A696A-3249-472A-86D7-695DF90F7BA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62234" y="4852566"/>
                  <a:ext cx="14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xmlns="" id="{537B972D-D89C-4270-A1DA-07B4C03C4E62}"/>
                    </a:ext>
                  </a:extLst>
                </p14:cNvPr>
                <p14:cNvContentPartPr/>
                <p14:nvPr/>
              </p14:nvContentPartPr>
              <p14:xfrm>
                <a:off x="1872234" y="5175846"/>
                <a:ext cx="108000" cy="4608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537B972D-D89C-4270-A1DA-07B4C03C4E6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63234" y="5166846"/>
                  <a:ext cx="12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xmlns="" id="{AD2E7540-0542-4E9B-9CB4-D8D7A4AF3A18}"/>
                    </a:ext>
                  </a:extLst>
                </p14:cNvPr>
                <p14:cNvContentPartPr/>
                <p14:nvPr/>
              </p14:nvContentPartPr>
              <p14:xfrm>
                <a:off x="1913634" y="5170446"/>
                <a:ext cx="140760" cy="5292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AD2E7540-0542-4E9B-9CB4-D8D7A4AF3A1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04994" y="5161806"/>
                  <a:ext cx="158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xmlns="" id="{41E9D130-5ED6-485E-AB70-6FE02D998A20}"/>
                    </a:ext>
                  </a:extLst>
                </p14:cNvPr>
                <p14:cNvContentPartPr/>
                <p14:nvPr/>
              </p14:nvContentPartPr>
              <p14:xfrm>
                <a:off x="1973034" y="5170806"/>
                <a:ext cx="282960" cy="7560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41E9D130-5ED6-485E-AB70-6FE02D998A2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64034" y="5162166"/>
                  <a:ext cx="300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xmlns="" id="{A72F00D5-D87A-4CAB-ABB7-60BD438F4E27}"/>
                    </a:ext>
                  </a:extLst>
                </p14:cNvPr>
                <p14:cNvContentPartPr/>
                <p14:nvPr/>
              </p14:nvContentPartPr>
              <p14:xfrm>
                <a:off x="2201994" y="5170806"/>
                <a:ext cx="209160" cy="6300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A72F00D5-D87A-4CAB-ABB7-60BD438F4E2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93354" y="5162166"/>
                  <a:ext cx="226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xmlns="" id="{A462EE6C-423E-4208-B101-F52884D73001}"/>
                    </a:ext>
                  </a:extLst>
                </p14:cNvPr>
                <p14:cNvContentPartPr/>
                <p14:nvPr/>
              </p14:nvContentPartPr>
              <p14:xfrm>
                <a:off x="2348874" y="5148846"/>
                <a:ext cx="277200" cy="8640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A462EE6C-423E-4208-B101-F52884D730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40234" y="5140206"/>
                  <a:ext cx="29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xmlns="" id="{7837A0B6-43ED-4BAD-8A21-E1739EE2E021}"/>
                    </a:ext>
                  </a:extLst>
                </p14:cNvPr>
                <p14:cNvContentPartPr/>
                <p14:nvPr/>
              </p14:nvContentPartPr>
              <p14:xfrm>
                <a:off x="2470554" y="5185206"/>
                <a:ext cx="234720" cy="7488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7837A0B6-43ED-4BAD-8A21-E1739EE2E02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61914" y="5176566"/>
                  <a:ext cx="252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xmlns="" id="{16B83306-48FC-451B-B213-8956566680A3}"/>
                    </a:ext>
                  </a:extLst>
                </p14:cNvPr>
                <p14:cNvContentPartPr/>
                <p14:nvPr/>
              </p14:nvContentPartPr>
              <p14:xfrm>
                <a:off x="2626074" y="5153526"/>
                <a:ext cx="374760" cy="10116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16B83306-48FC-451B-B213-8956566680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17434" y="5144526"/>
                  <a:ext cx="39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xmlns="" id="{47A240A5-2956-428C-A5C7-F494B21E4E07}"/>
                    </a:ext>
                  </a:extLst>
                </p14:cNvPr>
                <p14:cNvContentPartPr/>
                <p14:nvPr/>
              </p14:nvContentPartPr>
              <p14:xfrm>
                <a:off x="3002994" y="5179806"/>
                <a:ext cx="147240" cy="5724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47A240A5-2956-428C-A5C7-F494B21E4E0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93994" y="5171166"/>
                  <a:ext cx="164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xmlns="" id="{20F50C95-1112-4AB5-ADDB-3C370AFA1206}"/>
                    </a:ext>
                  </a:extLst>
                </p14:cNvPr>
                <p14:cNvContentPartPr/>
                <p14:nvPr/>
              </p14:nvContentPartPr>
              <p14:xfrm>
                <a:off x="3986874" y="5159646"/>
                <a:ext cx="120240" cy="4392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20F50C95-1112-4AB5-ADDB-3C370AFA120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77874" y="5151006"/>
                  <a:ext cx="137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xmlns="" id="{39A01985-02FD-48EB-9850-BC72B1ABF0BC}"/>
                    </a:ext>
                  </a:extLst>
                </p14:cNvPr>
                <p14:cNvContentPartPr/>
                <p14:nvPr/>
              </p14:nvContentPartPr>
              <p14:xfrm>
                <a:off x="4048074" y="5157846"/>
                <a:ext cx="124560" cy="3960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39A01985-02FD-48EB-9850-BC72B1ABF0B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39434" y="5149206"/>
                  <a:ext cx="142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xmlns="" id="{FEED3116-55F8-4331-A220-F7B4D1ECCAA2}"/>
                    </a:ext>
                  </a:extLst>
                </p14:cNvPr>
                <p14:cNvContentPartPr/>
                <p14:nvPr/>
              </p14:nvContentPartPr>
              <p14:xfrm>
                <a:off x="4104234" y="5153526"/>
                <a:ext cx="510480" cy="7128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FEED3116-55F8-4331-A220-F7B4D1ECCA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95594" y="5144526"/>
                  <a:ext cx="528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xmlns="" id="{325BC07A-85EC-4896-B882-30C9F12E4DEF}"/>
                    </a:ext>
                  </a:extLst>
                </p14:cNvPr>
                <p14:cNvContentPartPr/>
                <p14:nvPr/>
              </p14:nvContentPartPr>
              <p14:xfrm>
                <a:off x="4506714" y="5168646"/>
                <a:ext cx="301320" cy="6192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325BC07A-85EC-4896-B882-30C9F12E4D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97714" y="5160006"/>
                  <a:ext cx="318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xmlns="" id="{65C37F9F-2086-4159-9B67-DB1DFBA0A784}"/>
                    </a:ext>
                  </a:extLst>
                </p14:cNvPr>
                <p14:cNvContentPartPr/>
                <p14:nvPr/>
              </p14:nvContentPartPr>
              <p14:xfrm>
                <a:off x="4726314" y="5146686"/>
                <a:ext cx="250560" cy="8100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65C37F9F-2086-4159-9B67-DB1DFBA0A78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717314" y="5138046"/>
                  <a:ext cx="26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xmlns="" id="{2BB4B882-126A-4AD7-A605-BCACA52A521C}"/>
                    </a:ext>
                  </a:extLst>
                </p14:cNvPr>
                <p14:cNvContentPartPr/>
                <p14:nvPr/>
              </p14:nvContentPartPr>
              <p14:xfrm>
                <a:off x="4927194" y="5153526"/>
                <a:ext cx="341280" cy="7632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2BB4B882-126A-4AD7-A605-BCACA52A521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18554" y="5144526"/>
                  <a:ext cx="358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xmlns="" id="{09737F98-FFDD-4BCB-B3E3-36B52C5E32F1}"/>
                    </a:ext>
                  </a:extLst>
                </p14:cNvPr>
                <p14:cNvContentPartPr/>
                <p14:nvPr/>
              </p14:nvContentPartPr>
              <p14:xfrm>
                <a:off x="5170914" y="5157846"/>
                <a:ext cx="333720" cy="6156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09737F98-FFDD-4BCB-B3E3-36B52C5E32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61914" y="5149206"/>
                  <a:ext cx="351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xmlns="" id="{043711EF-AE4B-4E9D-A9F6-430E62F94A97}"/>
                    </a:ext>
                  </a:extLst>
                </p14:cNvPr>
                <p14:cNvContentPartPr/>
                <p14:nvPr/>
              </p14:nvContentPartPr>
              <p14:xfrm>
                <a:off x="5387994" y="5146686"/>
                <a:ext cx="363240" cy="8172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043711EF-AE4B-4E9D-A9F6-430E62F94A9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78994" y="5138046"/>
                  <a:ext cx="38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xmlns="" id="{1D9167E2-8A92-4F32-B76F-3A6EBF8CEB97}"/>
                    </a:ext>
                  </a:extLst>
                </p14:cNvPr>
                <p14:cNvContentPartPr/>
                <p14:nvPr/>
              </p14:nvContentPartPr>
              <p14:xfrm>
                <a:off x="5696874" y="5167206"/>
                <a:ext cx="399240" cy="5796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1D9167E2-8A92-4F32-B76F-3A6EBF8CEB9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87874" y="5158566"/>
                  <a:ext cx="416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xmlns="" id="{783CC7DF-1FAB-4B66-AD2B-28E3325C08B2}"/>
                    </a:ext>
                  </a:extLst>
                </p14:cNvPr>
                <p14:cNvContentPartPr/>
                <p14:nvPr/>
              </p14:nvContentPartPr>
              <p14:xfrm>
                <a:off x="6019434" y="5186286"/>
                <a:ext cx="333720" cy="5004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783CC7DF-1FAB-4B66-AD2B-28E3325C08B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10794" y="5177286"/>
                  <a:ext cx="35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xmlns="" id="{9B1E4B78-7F3C-4A83-A64B-F6312A1CD2D2}"/>
                    </a:ext>
                  </a:extLst>
                </p14:cNvPr>
                <p14:cNvContentPartPr/>
                <p14:nvPr/>
              </p14:nvContentPartPr>
              <p14:xfrm>
                <a:off x="6324714" y="5176206"/>
                <a:ext cx="304920" cy="6912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9B1E4B78-7F3C-4A83-A64B-F6312A1CD2D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16074" y="5167566"/>
                  <a:ext cx="322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xmlns="" id="{276FB318-074D-42B8-8678-31634EB8BFCF}"/>
                    </a:ext>
                  </a:extLst>
                </p14:cNvPr>
                <p14:cNvContentPartPr/>
                <p14:nvPr/>
              </p14:nvContentPartPr>
              <p14:xfrm>
                <a:off x="7280874" y="5147766"/>
                <a:ext cx="106560" cy="4212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276FB318-074D-42B8-8678-31634EB8BFC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71874" y="5139126"/>
                  <a:ext cx="124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xmlns="" id="{87434C86-5D93-408B-9493-5ACA3D2DFD8A}"/>
                    </a:ext>
                  </a:extLst>
                </p14:cNvPr>
                <p14:cNvContentPartPr/>
                <p14:nvPr/>
              </p14:nvContentPartPr>
              <p14:xfrm>
                <a:off x="7324434" y="5141286"/>
                <a:ext cx="101160" cy="5724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87434C86-5D93-408B-9493-5ACA3D2DFD8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15794" y="5132646"/>
                  <a:ext cx="118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xmlns="" id="{4FEA7EFE-1288-40F2-860D-2FF157915C92}"/>
                    </a:ext>
                  </a:extLst>
                </p14:cNvPr>
                <p14:cNvContentPartPr/>
                <p14:nvPr/>
              </p14:nvContentPartPr>
              <p14:xfrm>
                <a:off x="7292394" y="4838526"/>
                <a:ext cx="106200" cy="2736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4FEA7EFE-1288-40F2-860D-2FF157915C9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83754" y="4829886"/>
                  <a:ext cx="12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xmlns="" id="{D33C5CF9-C4FC-4EF4-8EC9-369C335BBCB0}"/>
                    </a:ext>
                  </a:extLst>
                </p14:cNvPr>
                <p14:cNvContentPartPr/>
                <p14:nvPr/>
              </p14:nvContentPartPr>
              <p14:xfrm>
                <a:off x="7321194" y="4836006"/>
                <a:ext cx="165240" cy="5184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D33C5CF9-C4FC-4EF4-8EC9-369C335BBCB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12194" y="4827006"/>
                  <a:ext cx="182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xmlns="" id="{11573ECB-ACF1-4A2C-8980-CC1C02CC2E50}"/>
                    </a:ext>
                  </a:extLst>
                </p14:cNvPr>
                <p14:cNvContentPartPr/>
                <p14:nvPr/>
              </p14:nvContentPartPr>
              <p14:xfrm>
                <a:off x="7415874" y="4833126"/>
                <a:ext cx="216720" cy="46800"/>
              </p14:xfrm>
            </p:contentPart>
          </mc:Choice>
          <mc:Fallback xmlns=""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11573ECB-ACF1-4A2C-8980-CC1C02CC2E5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07234" y="4824486"/>
                  <a:ext cx="234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xmlns="" id="{031A2EF3-30C2-497E-B88C-A9542C71D7DF}"/>
                    </a:ext>
                  </a:extLst>
                </p14:cNvPr>
                <p14:cNvContentPartPr/>
                <p14:nvPr/>
              </p14:nvContentPartPr>
              <p14:xfrm>
                <a:off x="3235554" y="5559606"/>
                <a:ext cx="200160" cy="23652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031A2EF3-30C2-497E-B88C-A9542C71D7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26554" y="5550966"/>
                  <a:ext cx="217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xmlns="" id="{4E64A6E0-FFEF-4B12-A377-3BA085C5B433}"/>
                    </a:ext>
                  </a:extLst>
                </p14:cNvPr>
                <p14:cNvContentPartPr/>
                <p14:nvPr/>
              </p14:nvContentPartPr>
              <p14:xfrm>
                <a:off x="3250314" y="5536926"/>
                <a:ext cx="189360" cy="24192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4E64A6E0-FFEF-4B12-A377-3BA085C5B4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41314" y="5527926"/>
                  <a:ext cx="207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xmlns="" id="{860F5A0D-59FF-4DDA-B2E1-A9C731EBD23D}"/>
                    </a:ext>
                  </a:extLst>
                </p14:cNvPr>
                <p14:cNvContentPartPr/>
                <p14:nvPr/>
              </p14:nvContentPartPr>
              <p14:xfrm>
                <a:off x="3308994" y="5465286"/>
                <a:ext cx="222480" cy="33768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860F5A0D-59FF-4DDA-B2E1-A9C731EBD2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99994" y="5456286"/>
                  <a:ext cx="240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xmlns="" id="{2234E0FD-8AA1-4C3F-8AE3-BEA1E9894C76}"/>
                    </a:ext>
                  </a:extLst>
                </p14:cNvPr>
                <p14:cNvContentPartPr/>
                <p14:nvPr/>
              </p14:nvContentPartPr>
              <p14:xfrm>
                <a:off x="3740274" y="5412366"/>
                <a:ext cx="121680" cy="322560"/>
              </p14:xfrm>
            </p:contentPart>
          </mc:Choice>
          <mc:Fallback xmlns=""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2234E0FD-8AA1-4C3F-8AE3-BEA1E9894C7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31274" y="5403366"/>
                  <a:ext cx="139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xmlns="" id="{E4753C58-A045-457F-9276-B502B703D5D5}"/>
                    </a:ext>
                  </a:extLst>
                </p14:cNvPr>
                <p14:cNvContentPartPr/>
                <p14:nvPr/>
              </p14:nvContentPartPr>
              <p14:xfrm>
                <a:off x="3527154" y="5476086"/>
                <a:ext cx="369360" cy="317160"/>
              </p14:xfrm>
            </p:contentPart>
          </mc:Choice>
          <mc:Fallback xmlns=""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E4753C58-A045-457F-9276-B502B703D5D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18154" y="5467086"/>
                  <a:ext cx="387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xmlns="" id="{B93F2940-EE80-4498-9198-BA67ABA2AABE}"/>
                    </a:ext>
                  </a:extLst>
                </p14:cNvPr>
                <p14:cNvContentPartPr/>
                <p14:nvPr/>
              </p14:nvContentPartPr>
              <p14:xfrm>
                <a:off x="3507714" y="5287446"/>
                <a:ext cx="174240" cy="7920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B93F2940-EE80-4498-9198-BA67ABA2AAB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99074" y="5278446"/>
                  <a:ext cx="191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xmlns="" id="{265F371B-8349-48E2-B9CC-8771C8425135}"/>
                    </a:ext>
                  </a:extLst>
                </p14:cNvPr>
                <p14:cNvContentPartPr/>
                <p14:nvPr/>
              </p14:nvContentPartPr>
              <p14:xfrm>
                <a:off x="3257514" y="5219766"/>
                <a:ext cx="205560" cy="192600"/>
              </p14:xfrm>
            </p:contentPart>
          </mc:Choice>
          <mc:Fallback xmlns=""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265F371B-8349-48E2-B9CC-8771C842513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48514" y="5210766"/>
                  <a:ext cx="223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xmlns="" id="{4EF80AF5-7C10-49DA-91C4-523812863F0D}"/>
                    </a:ext>
                  </a:extLst>
                </p14:cNvPr>
                <p14:cNvContentPartPr/>
                <p14:nvPr/>
              </p14:nvContentPartPr>
              <p14:xfrm>
                <a:off x="3206394" y="5231646"/>
                <a:ext cx="165960" cy="425880"/>
              </p14:xfrm>
            </p:contentPart>
          </mc:Choice>
          <mc:Fallback xmlns=""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4EF80AF5-7C10-49DA-91C4-523812863F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97394" y="5223006"/>
                  <a:ext cx="1836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xmlns="" id="{18CF5C48-88AF-4830-AC75-0D50F20161A4}"/>
                    </a:ext>
                  </a:extLst>
                </p14:cNvPr>
                <p14:cNvContentPartPr/>
                <p14:nvPr/>
              </p14:nvContentPartPr>
              <p14:xfrm>
                <a:off x="3184434" y="5577246"/>
                <a:ext cx="631800" cy="359640"/>
              </p14:xfrm>
            </p:contentPart>
          </mc:Choice>
          <mc:Fallback xmlns=""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18CF5C48-88AF-4830-AC75-0D50F20161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75434" y="5568246"/>
                  <a:ext cx="6494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xmlns="" id="{912FDC03-BEE6-4B7A-83EE-52D2BD9EF663}"/>
                    </a:ext>
                  </a:extLst>
                </p14:cNvPr>
                <p14:cNvContentPartPr/>
                <p14:nvPr/>
              </p14:nvContentPartPr>
              <p14:xfrm>
                <a:off x="3790674" y="5451606"/>
                <a:ext cx="168480" cy="40788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912FDC03-BEE6-4B7A-83EE-52D2BD9EF66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82034" y="5442966"/>
                  <a:ext cx="1861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xmlns="" id="{D7D3C219-A2A3-449E-8E8C-62DCD716BE6D}"/>
                    </a:ext>
                  </a:extLst>
                </p14:cNvPr>
                <p14:cNvContentPartPr/>
                <p14:nvPr/>
              </p14:nvContentPartPr>
              <p14:xfrm>
                <a:off x="3591234" y="5218326"/>
                <a:ext cx="325440" cy="298800"/>
              </p14:xfrm>
            </p:contentPart>
          </mc:Choice>
          <mc:Fallback xmlns=""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D7D3C219-A2A3-449E-8E8C-62DCD716BE6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82234" y="5209326"/>
                  <a:ext cx="343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xmlns="" id="{0983CBAD-B68E-4E87-833D-CD585FF0EBA8}"/>
                    </a:ext>
                  </a:extLst>
                </p14:cNvPr>
                <p14:cNvContentPartPr/>
                <p14:nvPr/>
              </p14:nvContentPartPr>
              <p14:xfrm>
                <a:off x="3424194" y="5198166"/>
                <a:ext cx="207000" cy="32184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0983CBAD-B68E-4E87-833D-CD585FF0EBA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15554" y="5189526"/>
                  <a:ext cx="224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xmlns="" id="{1A56B76E-AD70-4F22-B3DF-1C54111117C7}"/>
                    </a:ext>
                  </a:extLst>
                </p14:cNvPr>
                <p14:cNvContentPartPr/>
                <p14:nvPr/>
              </p14:nvContentPartPr>
              <p14:xfrm>
                <a:off x="3371274" y="5392926"/>
                <a:ext cx="281160" cy="33408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1A56B76E-AD70-4F22-B3DF-1C54111117C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62274" y="5384286"/>
                  <a:ext cx="298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xmlns="" id="{F6278DCF-1E96-42A7-9C65-7D65AA488E9B}"/>
                    </a:ext>
                  </a:extLst>
                </p14:cNvPr>
                <p14:cNvContentPartPr/>
                <p14:nvPr/>
              </p14:nvContentPartPr>
              <p14:xfrm>
                <a:off x="3573594" y="5392926"/>
                <a:ext cx="178920" cy="29880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F6278DCF-1E96-42A7-9C65-7D65AA488E9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64594" y="5384286"/>
                  <a:ext cx="196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xmlns="" id="{22ADB812-42A4-4940-A306-4A6E083B2257}"/>
                    </a:ext>
                  </a:extLst>
                </p14:cNvPr>
                <p14:cNvContentPartPr/>
                <p14:nvPr/>
              </p14:nvContentPartPr>
              <p14:xfrm>
                <a:off x="3487194" y="5434686"/>
                <a:ext cx="212400" cy="78120"/>
              </p14:xfrm>
            </p:contentPart>
          </mc:Choice>
          <mc:Fallback xmlns=""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22ADB812-42A4-4940-A306-4A6E083B225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78194" y="5426046"/>
                  <a:ext cx="230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xmlns="" id="{53E66B8A-3AC4-4A06-B07C-F1F139FAD4AB}"/>
                    </a:ext>
                  </a:extLst>
                </p14:cNvPr>
                <p14:cNvContentPartPr/>
                <p14:nvPr/>
              </p14:nvContentPartPr>
              <p14:xfrm>
                <a:off x="3456234" y="5566446"/>
                <a:ext cx="205200" cy="9504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53E66B8A-3AC4-4A06-B07C-F1F139FAD4A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447234" y="5557446"/>
                  <a:ext cx="222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xmlns="" id="{14B9BA5D-7689-4CD5-BDC4-BA56E3BEEBB7}"/>
                    </a:ext>
                  </a:extLst>
                </p14:cNvPr>
                <p14:cNvContentPartPr/>
                <p14:nvPr/>
              </p14:nvContentPartPr>
              <p14:xfrm>
                <a:off x="3518874" y="5427486"/>
                <a:ext cx="32760" cy="20880"/>
              </p14:xfrm>
            </p:contentPart>
          </mc:Choice>
          <mc:Fallback xmlns=""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14B9BA5D-7689-4CD5-BDC4-BA56E3BEEBB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10234" y="5418846"/>
                  <a:ext cx="5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xmlns="" id="{9E7386E6-6D5F-467B-BBE9-E66474BB96E7}"/>
                    </a:ext>
                  </a:extLst>
                </p14:cNvPr>
                <p14:cNvContentPartPr/>
                <p14:nvPr/>
              </p14:nvContentPartPr>
              <p14:xfrm>
                <a:off x="3458394" y="5545926"/>
                <a:ext cx="16920" cy="2916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9E7386E6-6D5F-467B-BBE9-E66474BB96E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49754" y="5536926"/>
                  <a:ext cx="3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xmlns="" id="{89D07051-6356-4A59-AFFC-1D8B5A49E76B}"/>
                    </a:ext>
                  </a:extLst>
                </p14:cNvPr>
                <p14:cNvContentPartPr/>
                <p14:nvPr/>
              </p14:nvContentPartPr>
              <p14:xfrm>
                <a:off x="3496194" y="5630526"/>
                <a:ext cx="9720" cy="396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89D07051-6356-4A59-AFFC-1D8B5A49E76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487194" y="5621526"/>
                  <a:ext cx="27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xmlns="" id="{9A43AAB8-0190-4F78-BE28-AD48D74EA6A4}"/>
                    </a:ext>
                  </a:extLst>
                </p14:cNvPr>
                <p14:cNvContentPartPr/>
                <p14:nvPr/>
              </p14:nvContentPartPr>
              <p14:xfrm>
                <a:off x="3577914" y="5611806"/>
                <a:ext cx="65160" cy="4428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9A43AAB8-0190-4F78-BE28-AD48D74EA6A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69274" y="5602806"/>
                  <a:ext cx="82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xmlns="" id="{15A3AD67-765D-4918-BAD5-A5699010F3EE}"/>
                    </a:ext>
                  </a:extLst>
                </p14:cNvPr>
                <p14:cNvContentPartPr/>
                <p14:nvPr/>
              </p14:nvContentPartPr>
              <p14:xfrm>
                <a:off x="3678714" y="5495526"/>
                <a:ext cx="23760" cy="6336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15A3AD67-765D-4918-BAD5-A5699010F3E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70074" y="5486886"/>
                  <a:ext cx="41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25" name="Freihand 1224">
                  <a:extLst>
                    <a:ext uri="{FF2B5EF4-FFF2-40B4-BE49-F238E27FC236}">
                      <a16:creationId xmlns:a16="http://schemas.microsoft.com/office/drawing/2014/main" xmlns="" id="{793F39C8-C013-498F-BF36-2BB24C1E881D}"/>
                    </a:ext>
                  </a:extLst>
                </p14:cNvPr>
                <p14:cNvContentPartPr/>
                <p14:nvPr/>
              </p14:nvContentPartPr>
              <p14:xfrm>
                <a:off x="3506274" y="5415966"/>
                <a:ext cx="82440" cy="29160"/>
              </p14:xfrm>
            </p:contentPart>
          </mc:Choice>
          <mc:Fallback xmlns="">
            <p:pic>
              <p:nvPicPr>
                <p:cNvPr id="1225" name="Freihand 1224">
                  <a:extLst>
                    <a:ext uri="{FF2B5EF4-FFF2-40B4-BE49-F238E27FC236}">
                      <a16:creationId xmlns:a16="http://schemas.microsoft.com/office/drawing/2014/main" id="{793F39C8-C013-498F-BF36-2BB24C1E881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97634" y="5406966"/>
                  <a:ext cx="10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xmlns="" id="{7DA8BEEE-C63F-4E45-BD44-8D2B683DE9D3}"/>
                    </a:ext>
                  </a:extLst>
                </p14:cNvPr>
                <p14:cNvContentPartPr/>
                <p14:nvPr/>
              </p14:nvContentPartPr>
              <p14:xfrm>
                <a:off x="3442194" y="5526846"/>
                <a:ext cx="37800" cy="57600"/>
              </p14:xfrm>
            </p:contentPart>
          </mc:Choice>
          <mc:Fallback xmlns=""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7DA8BEEE-C63F-4E45-BD44-8D2B683DE9D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33554" y="5518206"/>
                  <a:ext cx="55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xmlns="" id="{6C47F73C-2C1F-4F7D-A54D-39003FF95071}"/>
                    </a:ext>
                  </a:extLst>
                </p14:cNvPr>
                <p14:cNvContentPartPr/>
                <p14:nvPr/>
              </p14:nvContentPartPr>
              <p14:xfrm>
                <a:off x="1843074" y="5478246"/>
                <a:ext cx="27720" cy="3564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6C47F73C-2C1F-4F7D-A54D-39003FF9507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34434" y="5469246"/>
                  <a:ext cx="45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xmlns="" id="{363314E3-6753-4522-B5BD-0616E5E3BAC8}"/>
                    </a:ext>
                  </a:extLst>
                </p14:cNvPr>
                <p14:cNvContentPartPr/>
                <p14:nvPr/>
              </p14:nvContentPartPr>
              <p14:xfrm>
                <a:off x="1835514" y="5491206"/>
                <a:ext cx="41400" cy="3276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363314E3-6753-4522-B5BD-0616E5E3BAC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26874" y="5482206"/>
                  <a:ext cx="59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xmlns="" id="{75C1336B-F727-4270-AEFC-CAE6932A160E}"/>
                    </a:ext>
                  </a:extLst>
                </p14:cNvPr>
                <p14:cNvContentPartPr/>
                <p14:nvPr/>
              </p14:nvContentPartPr>
              <p14:xfrm>
                <a:off x="1829394" y="5488326"/>
                <a:ext cx="211680" cy="8460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75C1336B-F727-4270-AEFC-CAE6932A160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20754" y="5479686"/>
                  <a:ext cx="229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xmlns="" id="{D51113AB-3AAD-4382-B911-72A2B480F24E}"/>
                    </a:ext>
                  </a:extLst>
                </p14:cNvPr>
                <p14:cNvContentPartPr/>
                <p14:nvPr/>
              </p14:nvContentPartPr>
              <p14:xfrm>
                <a:off x="1869354" y="5374206"/>
                <a:ext cx="178920" cy="208080"/>
              </p14:xfrm>
            </p:contentPart>
          </mc:Choice>
          <mc:Fallback xmlns=""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D51113AB-3AAD-4382-B911-72A2B480F24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60714" y="5365566"/>
                  <a:ext cx="19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xmlns="" id="{8950B577-11F8-4BDD-93CE-AFF5581706A0}"/>
                    </a:ext>
                  </a:extLst>
                </p14:cNvPr>
                <p14:cNvContentPartPr/>
                <p14:nvPr/>
              </p14:nvContentPartPr>
              <p14:xfrm>
                <a:off x="1829034" y="5350446"/>
                <a:ext cx="214920" cy="58320"/>
              </p14:xfrm>
            </p:contentPart>
          </mc:Choice>
          <mc:Fallback xmlns=""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8950B577-11F8-4BDD-93CE-AFF5581706A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20034" y="5341806"/>
                  <a:ext cx="232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xmlns="" id="{F00410DF-852F-4F54-8319-DF5E611ECAE1}"/>
                    </a:ext>
                  </a:extLst>
                </p14:cNvPr>
                <p14:cNvContentPartPr/>
                <p14:nvPr/>
              </p14:nvContentPartPr>
              <p14:xfrm>
                <a:off x="1922274" y="5369886"/>
                <a:ext cx="211680" cy="4680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F00410DF-852F-4F54-8319-DF5E611ECAE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13274" y="5360886"/>
                  <a:ext cx="229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xmlns="" id="{55320CC2-4E1A-4711-BFDE-EDD8380A1B6E}"/>
                    </a:ext>
                  </a:extLst>
                </p14:cNvPr>
                <p14:cNvContentPartPr/>
                <p14:nvPr/>
              </p14:nvContentPartPr>
              <p14:xfrm>
                <a:off x="2065194" y="5381406"/>
                <a:ext cx="140760" cy="122040"/>
              </p14:xfrm>
            </p:contentPart>
          </mc:Choice>
          <mc:Fallback xmlns=""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55320CC2-4E1A-4711-BFDE-EDD8380A1B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6554" y="5372766"/>
                  <a:ext cx="158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237" name="Freihand 1236">
                  <a:extLst>
                    <a:ext uri="{FF2B5EF4-FFF2-40B4-BE49-F238E27FC236}">
                      <a16:creationId xmlns:a16="http://schemas.microsoft.com/office/drawing/2014/main" xmlns="" id="{72075343-5E56-4FAD-B810-A9CDCFD0203C}"/>
                    </a:ext>
                  </a:extLst>
                </p14:cNvPr>
                <p14:cNvContentPartPr/>
                <p14:nvPr/>
              </p14:nvContentPartPr>
              <p14:xfrm>
                <a:off x="2098674" y="5400846"/>
                <a:ext cx="111960" cy="140040"/>
              </p14:xfrm>
            </p:contentPart>
          </mc:Choice>
          <mc:Fallback xmlns="">
            <p:pic>
              <p:nvPicPr>
                <p:cNvPr id="1237" name="Freihand 1236">
                  <a:extLst>
                    <a:ext uri="{FF2B5EF4-FFF2-40B4-BE49-F238E27FC236}">
                      <a16:creationId xmlns:a16="http://schemas.microsoft.com/office/drawing/2014/main" id="{72075343-5E56-4FAD-B810-A9CDCFD020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089674" y="5391846"/>
                  <a:ext cx="129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xmlns="" id="{84998B10-60EE-4F95-9DCE-E3E570908307}"/>
                    </a:ext>
                  </a:extLst>
                </p14:cNvPr>
                <p14:cNvContentPartPr/>
                <p14:nvPr/>
              </p14:nvContentPartPr>
              <p14:xfrm>
                <a:off x="2099754" y="5500566"/>
                <a:ext cx="205200" cy="10656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84998B10-60EE-4F95-9DCE-E3E57090830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91114" y="5491926"/>
                  <a:ext cx="22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xmlns="" id="{3BD296C7-AF7C-4474-A629-F76B5D2428C7}"/>
                    </a:ext>
                  </a:extLst>
                </p14:cNvPr>
                <p14:cNvContentPartPr/>
                <p14:nvPr/>
              </p14:nvContentPartPr>
              <p14:xfrm>
                <a:off x="2148714" y="5513886"/>
                <a:ext cx="362160" cy="111240"/>
              </p14:xfrm>
            </p:contentPart>
          </mc:Choice>
          <mc:Fallback xmlns=""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3BD296C7-AF7C-4474-A629-F76B5D2428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40074" y="5505246"/>
                  <a:ext cx="379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xmlns="" id="{9E886AC9-2849-4058-BC29-CF3F0312C097}"/>
                    </a:ext>
                  </a:extLst>
                </p14:cNvPr>
                <p14:cNvContentPartPr/>
                <p14:nvPr/>
              </p14:nvContentPartPr>
              <p14:xfrm>
                <a:off x="2359314" y="5504166"/>
                <a:ext cx="463320" cy="100800"/>
              </p14:xfrm>
            </p:contentPart>
          </mc:Choice>
          <mc:Fallback xmlns=""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9E886AC9-2849-4058-BC29-CF3F0312C09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350314" y="5495166"/>
                  <a:ext cx="48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xmlns="" id="{629F03AE-A8FB-455A-9EA4-3556864805B5}"/>
                    </a:ext>
                  </a:extLst>
                </p14:cNvPr>
                <p14:cNvContentPartPr/>
                <p14:nvPr/>
              </p14:nvContentPartPr>
              <p14:xfrm>
                <a:off x="2577474" y="5502366"/>
                <a:ext cx="477720" cy="7884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629F03AE-A8FB-455A-9EA4-3556864805B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68834" y="5493366"/>
                  <a:ext cx="49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xmlns="" id="{ACE85310-F8D8-47CA-B186-AE3CAACA8D2E}"/>
                    </a:ext>
                  </a:extLst>
                </p14:cNvPr>
                <p14:cNvContentPartPr/>
                <p14:nvPr/>
              </p14:nvContentPartPr>
              <p14:xfrm>
                <a:off x="3100554" y="5480766"/>
                <a:ext cx="101880" cy="9792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ACE85310-F8D8-47CA-B186-AE3CAACA8D2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91914" y="5472126"/>
                  <a:ext cx="119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xmlns="" id="{258CD1B3-B81E-442B-8E13-7199DA8094BD}"/>
                    </a:ext>
                  </a:extLst>
                </p14:cNvPr>
                <p14:cNvContentPartPr/>
                <p14:nvPr/>
              </p14:nvContentPartPr>
              <p14:xfrm>
                <a:off x="3083274" y="5331726"/>
                <a:ext cx="163080" cy="163800"/>
              </p14:xfrm>
            </p:contentPart>
          </mc:Choice>
          <mc:Fallback xmlns=""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258CD1B3-B81E-442B-8E13-7199DA8094B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74274" y="5322726"/>
                  <a:ext cx="180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xmlns="" id="{084862CC-11DF-41F3-80C6-CC8986EE22F3}"/>
                    </a:ext>
                  </a:extLst>
                </p14:cNvPr>
                <p14:cNvContentPartPr/>
                <p14:nvPr/>
              </p14:nvContentPartPr>
              <p14:xfrm>
                <a:off x="3081834" y="5174766"/>
                <a:ext cx="410760" cy="21096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084862CC-11DF-41F3-80C6-CC8986EE22F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072834" y="5165766"/>
                  <a:ext cx="428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xmlns="" id="{9D2D0389-2D8D-4F80-AF8B-3904DAF215E3}"/>
                    </a:ext>
                  </a:extLst>
                </p14:cNvPr>
                <p14:cNvContentPartPr/>
                <p14:nvPr/>
              </p14:nvContentPartPr>
              <p14:xfrm>
                <a:off x="3145914" y="5062446"/>
                <a:ext cx="480240" cy="19836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9D2D0389-2D8D-4F80-AF8B-3904DAF215E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36914" y="5053806"/>
                  <a:ext cx="497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xmlns="" id="{4B9204D4-2D9F-4FB3-874E-47B0F5193DBE}"/>
                    </a:ext>
                  </a:extLst>
                </p14:cNvPr>
                <p14:cNvContentPartPr/>
                <p14:nvPr/>
              </p14:nvContentPartPr>
              <p14:xfrm>
                <a:off x="3462354" y="5076486"/>
                <a:ext cx="451080" cy="13500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4B9204D4-2D9F-4FB3-874E-47B0F5193DB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53714" y="5067486"/>
                  <a:ext cx="468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xmlns="" id="{CEDC9C0B-02F8-468D-9337-5A4655D41269}"/>
                    </a:ext>
                  </a:extLst>
                </p14:cNvPr>
                <p14:cNvContentPartPr/>
                <p14:nvPr/>
              </p14:nvContentPartPr>
              <p14:xfrm>
                <a:off x="3815154" y="5210766"/>
                <a:ext cx="244440" cy="220320"/>
              </p14:xfrm>
            </p:contentPart>
          </mc:Choice>
          <mc:Fallback xmlns=""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CEDC9C0B-02F8-468D-9337-5A4655D4126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806154" y="5202126"/>
                  <a:ext cx="262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xmlns="" id="{7E723567-8BA0-498C-9BAD-70136A7EE8D1}"/>
                    </a:ext>
                  </a:extLst>
                </p14:cNvPr>
                <p14:cNvContentPartPr/>
                <p14:nvPr/>
              </p14:nvContentPartPr>
              <p14:xfrm>
                <a:off x="3963474" y="5417766"/>
                <a:ext cx="97200" cy="12816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7E723567-8BA0-498C-9BAD-70136A7EE8D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54834" y="5408766"/>
                  <a:ext cx="114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xmlns="" id="{2F17FD57-B33E-4CD6-ABB9-6FEDAE58D7F0}"/>
                    </a:ext>
                  </a:extLst>
                </p14:cNvPr>
                <p14:cNvContentPartPr/>
                <p14:nvPr/>
              </p14:nvContentPartPr>
              <p14:xfrm>
                <a:off x="4047354" y="5432526"/>
                <a:ext cx="306720" cy="9396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2F17FD57-B33E-4CD6-ABB9-6FEDAE58D7F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038714" y="5423526"/>
                  <a:ext cx="324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xmlns="" id="{30BB15E5-97F5-43B6-B71C-80373D21F024}"/>
                    </a:ext>
                  </a:extLst>
                </p14:cNvPr>
                <p14:cNvContentPartPr/>
                <p14:nvPr/>
              </p14:nvContentPartPr>
              <p14:xfrm>
                <a:off x="4207554" y="5459526"/>
                <a:ext cx="525240" cy="84960"/>
              </p14:xfrm>
            </p:contentPart>
          </mc:Choice>
          <mc:Fallback xmlns=""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30BB15E5-97F5-43B6-B71C-80373D21F02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98554" y="5450526"/>
                  <a:ext cx="54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xmlns="" id="{35821AEC-15F0-4351-A8D2-7C2FEEE730C7}"/>
                    </a:ext>
                  </a:extLst>
                </p14:cNvPr>
                <p14:cNvContentPartPr/>
                <p14:nvPr/>
              </p14:nvContentPartPr>
              <p14:xfrm>
                <a:off x="4669794" y="5451606"/>
                <a:ext cx="695880" cy="79200"/>
              </p14:xfrm>
            </p:contentPart>
          </mc:Choice>
          <mc:Fallback xmlns=""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35821AEC-15F0-4351-A8D2-7C2FEEE730C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61154" y="5442966"/>
                  <a:ext cx="713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xmlns="" id="{ECD92FE0-2F55-4440-BBB9-436B50C65C21}"/>
                    </a:ext>
                  </a:extLst>
                </p14:cNvPr>
                <p14:cNvContentPartPr/>
                <p14:nvPr/>
              </p14:nvContentPartPr>
              <p14:xfrm>
                <a:off x="5278554" y="5463126"/>
                <a:ext cx="635400" cy="65880"/>
              </p14:xfrm>
            </p:contentPart>
          </mc:Choice>
          <mc:Fallback xmlns=""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ECD92FE0-2F55-4440-BBB9-436B50C65C2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269914" y="5454126"/>
                  <a:ext cx="653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xmlns="" id="{1CA6F93E-D6BD-4C02-9A7B-B2EA1F23F404}"/>
                    </a:ext>
                  </a:extLst>
                </p14:cNvPr>
                <p14:cNvContentPartPr/>
                <p14:nvPr/>
              </p14:nvContentPartPr>
              <p14:xfrm>
                <a:off x="5802714" y="5451966"/>
                <a:ext cx="373680" cy="79920"/>
              </p14:xfrm>
            </p:contentPart>
          </mc:Choice>
          <mc:Fallback xmlns=""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1CA6F93E-D6BD-4C02-9A7B-B2EA1F23F40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793714" y="5443326"/>
                  <a:ext cx="391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xmlns="" id="{8832E791-917C-49FC-B6AA-5D5B77452913}"/>
                    </a:ext>
                  </a:extLst>
                </p14:cNvPr>
                <p14:cNvContentPartPr/>
                <p14:nvPr/>
              </p14:nvContentPartPr>
              <p14:xfrm>
                <a:off x="6120234" y="5497326"/>
                <a:ext cx="349200" cy="65520"/>
              </p14:xfrm>
            </p:contentPart>
          </mc:Choice>
          <mc:Fallback xmlns=""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8832E791-917C-49FC-B6AA-5D5B7745291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111234" y="5488326"/>
                  <a:ext cx="366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xmlns="" id="{E46199C9-0461-4D66-96E9-293F3C84567B}"/>
                    </a:ext>
                  </a:extLst>
                </p14:cNvPr>
                <p14:cNvContentPartPr/>
                <p14:nvPr/>
              </p14:nvContentPartPr>
              <p14:xfrm>
                <a:off x="6680754" y="5641326"/>
                <a:ext cx="607680" cy="6372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E46199C9-0461-4D66-96E9-293F3C84567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71754" y="5632326"/>
                  <a:ext cx="625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xmlns="" id="{40B42794-B0F8-4BC7-9B52-B33A67EB7EDB}"/>
                    </a:ext>
                  </a:extLst>
                </p14:cNvPr>
                <p14:cNvContentPartPr/>
                <p14:nvPr/>
              </p14:nvContentPartPr>
              <p14:xfrm>
                <a:off x="6412194" y="5564286"/>
                <a:ext cx="578880" cy="13176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40B42794-B0F8-4BC7-9B52-B33A67EB7E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403554" y="5555286"/>
                  <a:ext cx="596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xmlns="" id="{12BE3516-D7E3-4465-BD9B-40BB33F00B4E}"/>
                    </a:ext>
                  </a:extLst>
                </p14:cNvPr>
                <p14:cNvContentPartPr/>
                <p14:nvPr/>
              </p14:nvContentPartPr>
              <p14:xfrm>
                <a:off x="6609114" y="5501646"/>
                <a:ext cx="781920" cy="168120"/>
              </p14:xfrm>
            </p:contentPart>
          </mc:Choice>
          <mc:Fallback xmlns=""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12BE3516-D7E3-4465-BD9B-40BB33F00B4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00474" y="5492646"/>
                  <a:ext cx="799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xmlns="" id="{4604F7F8-5E1A-47CE-90B7-E7E63EC1B46F}"/>
                    </a:ext>
                  </a:extLst>
                </p14:cNvPr>
                <p14:cNvContentPartPr/>
                <p14:nvPr/>
              </p14:nvContentPartPr>
              <p14:xfrm>
                <a:off x="7297794" y="5221566"/>
                <a:ext cx="75960" cy="275400"/>
              </p14:xfrm>
            </p:contentPart>
          </mc:Choice>
          <mc:Fallback xmlns=""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4604F7F8-5E1A-47CE-90B7-E7E63EC1B46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288794" y="5212566"/>
                  <a:ext cx="93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xmlns="" id="{FC96B5DE-77CB-4B56-8C2F-55083EA14D37}"/>
                    </a:ext>
                  </a:extLst>
                </p14:cNvPr>
                <p14:cNvContentPartPr/>
                <p14:nvPr/>
              </p14:nvContentPartPr>
              <p14:xfrm>
                <a:off x="7407594" y="4906206"/>
                <a:ext cx="125640" cy="167400"/>
              </p14:xfrm>
            </p:contentPart>
          </mc:Choice>
          <mc:Fallback xmlns=""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FC96B5DE-77CB-4B56-8C2F-55083EA14D3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398954" y="4897206"/>
                  <a:ext cx="143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xmlns="" id="{D1D582E4-250E-4F25-99F4-A62C21CD8C1B}"/>
                    </a:ext>
                  </a:extLst>
                </p14:cNvPr>
                <p14:cNvContentPartPr/>
                <p14:nvPr/>
              </p14:nvContentPartPr>
              <p14:xfrm>
                <a:off x="7466994" y="4742046"/>
                <a:ext cx="81000" cy="35640"/>
              </p14:xfrm>
            </p:contentPart>
          </mc:Choice>
          <mc:Fallback xmlns=""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D1D582E4-250E-4F25-99F4-A62C21CD8C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57994" y="4733406"/>
                  <a:ext cx="98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xmlns="" id="{929669C2-E790-4B0F-B265-821944E12E47}"/>
                    </a:ext>
                  </a:extLst>
                </p14:cNvPr>
                <p14:cNvContentPartPr/>
                <p14:nvPr/>
              </p14:nvContentPartPr>
              <p14:xfrm>
                <a:off x="7469154" y="4143726"/>
                <a:ext cx="95760" cy="143640"/>
              </p14:xfrm>
            </p:contentPart>
          </mc:Choice>
          <mc:Fallback xmlns=""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929669C2-E790-4B0F-B265-821944E12E4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60514" y="4135086"/>
                  <a:ext cx="11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xmlns="" id="{49BDD284-4375-4167-8F83-4806E49D28D8}"/>
                    </a:ext>
                  </a:extLst>
                </p14:cNvPr>
                <p14:cNvContentPartPr/>
                <p14:nvPr/>
              </p14:nvContentPartPr>
              <p14:xfrm>
                <a:off x="7432434" y="4238766"/>
                <a:ext cx="128160" cy="29376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49BDD284-4375-4167-8F83-4806E49D28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23794" y="4230126"/>
                  <a:ext cx="145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xmlns="" id="{6772416C-5A91-410B-84CA-4A250982B79A}"/>
                    </a:ext>
                  </a:extLst>
                </p14:cNvPr>
                <p14:cNvContentPartPr/>
                <p14:nvPr/>
              </p14:nvContentPartPr>
              <p14:xfrm>
                <a:off x="7661394" y="4118886"/>
                <a:ext cx="108000" cy="359640"/>
              </p14:xfrm>
            </p:contentPart>
          </mc:Choice>
          <mc:Fallback xmlns=""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6772416C-5A91-410B-84CA-4A250982B79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52394" y="4110246"/>
                  <a:ext cx="1256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xmlns="" id="{3841722F-D495-4055-B981-FC9B06A4484B}"/>
                    </a:ext>
                  </a:extLst>
                </p14:cNvPr>
                <p14:cNvContentPartPr/>
                <p14:nvPr/>
              </p14:nvContentPartPr>
              <p14:xfrm>
                <a:off x="7632954" y="4750326"/>
                <a:ext cx="106200" cy="83520"/>
              </p14:xfrm>
            </p:contentPart>
          </mc:Choice>
          <mc:Fallback xmlns=""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3841722F-D495-4055-B981-FC9B06A4484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624314" y="4741326"/>
                  <a:ext cx="123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xmlns="" id="{14CC7F7D-BFF4-4726-9CB1-75B52AD82B1F}"/>
                    </a:ext>
                  </a:extLst>
                </p14:cNvPr>
                <p14:cNvContentPartPr/>
                <p14:nvPr/>
              </p14:nvContentPartPr>
              <p14:xfrm>
                <a:off x="7687314" y="4702086"/>
                <a:ext cx="536040" cy="10008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14CC7F7D-BFF4-4726-9CB1-75B52AD82B1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678674" y="4693086"/>
                  <a:ext cx="55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xmlns="" id="{681F6006-EA1C-45AA-BEF5-9A3D337ED1F2}"/>
                    </a:ext>
                  </a:extLst>
                </p14:cNvPr>
                <p14:cNvContentPartPr/>
                <p14:nvPr/>
              </p14:nvContentPartPr>
              <p14:xfrm>
                <a:off x="8100594" y="4706766"/>
                <a:ext cx="464400" cy="101520"/>
              </p14:xfrm>
            </p:contentPart>
          </mc:Choice>
          <mc:Fallback xmlns=""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681F6006-EA1C-45AA-BEF5-9A3D337ED1F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91954" y="4697766"/>
                  <a:ext cx="48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xmlns="" id="{EAD087E1-5755-4C67-BFAA-E1EA08AEEB14}"/>
                    </a:ext>
                  </a:extLst>
                </p14:cNvPr>
                <p14:cNvContentPartPr/>
                <p14:nvPr/>
              </p14:nvContentPartPr>
              <p14:xfrm>
                <a:off x="8484714" y="4798206"/>
                <a:ext cx="311760" cy="125280"/>
              </p14:xfrm>
            </p:contentPart>
          </mc:Choice>
          <mc:Fallback xmlns=""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EAD087E1-5755-4C67-BFAA-E1EA08AEEB1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75714" y="4789566"/>
                  <a:ext cx="329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xmlns="" id="{E2F9A4D0-9800-4C48-A373-D0178BFC88D7}"/>
                    </a:ext>
                  </a:extLst>
                </p14:cNvPr>
                <p14:cNvContentPartPr/>
                <p14:nvPr/>
              </p14:nvContentPartPr>
              <p14:xfrm>
                <a:off x="1957194" y="4178646"/>
                <a:ext cx="93240" cy="11016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E2F9A4D0-9800-4C48-A373-D0178BFC88D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48554" y="4170006"/>
                  <a:ext cx="110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xmlns="" id="{3070A0CA-EFF9-49C8-BD48-D08E51995594}"/>
                    </a:ext>
                  </a:extLst>
                </p14:cNvPr>
                <p14:cNvContentPartPr/>
                <p14:nvPr/>
              </p14:nvContentPartPr>
              <p14:xfrm>
                <a:off x="1924794" y="4204206"/>
                <a:ext cx="93240" cy="167040"/>
              </p14:xfrm>
            </p:contentPart>
          </mc:Choice>
          <mc:Fallback xmlns=""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3070A0CA-EFF9-49C8-BD48-D08E519955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915794" y="4195566"/>
                  <a:ext cx="110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xmlns="" id="{9A968D58-4C9F-4D0E-A7B3-AB3EC64DF254}"/>
                    </a:ext>
                  </a:extLst>
                </p14:cNvPr>
                <p14:cNvContentPartPr/>
                <p14:nvPr/>
              </p14:nvContentPartPr>
              <p14:xfrm>
                <a:off x="1917954" y="4357566"/>
                <a:ext cx="143640" cy="35604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9A968D58-4C9F-4D0E-A7B3-AB3EC64DF25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909314" y="4348566"/>
                  <a:ext cx="161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85" name="Freihand 1284">
                  <a:extLst>
                    <a:ext uri="{FF2B5EF4-FFF2-40B4-BE49-F238E27FC236}">
                      <a16:creationId xmlns:a16="http://schemas.microsoft.com/office/drawing/2014/main" xmlns="" id="{BF5A3538-9AF4-4A69-89B1-7B4E4007F540}"/>
                    </a:ext>
                  </a:extLst>
                </p14:cNvPr>
                <p14:cNvContentPartPr/>
                <p14:nvPr/>
              </p14:nvContentPartPr>
              <p14:xfrm>
                <a:off x="1990314" y="4696686"/>
                <a:ext cx="519120" cy="41400"/>
              </p14:xfrm>
            </p:contentPart>
          </mc:Choice>
          <mc:Fallback xmlns="">
            <p:pic>
              <p:nvPicPr>
                <p:cNvPr id="1285" name="Freihand 1284">
                  <a:extLst>
                    <a:ext uri="{FF2B5EF4-FFF2-40B4-BE49-F238E27FC236}">
                      <a16:creationId xmlns:a16="http://schemas.microsoft.com/office/drawing/2014/main" id="{BF5A3538-9AF4-4A69-89B1-7B4E4007F54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981314" y="4687686"/>
                  <a:ext cx="536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xmlns="" id="{7AEA26FB-1A28-4965-8DE9-3396B5699DB6}"/>
                    </a:ext>
                  </a:extLst>
                </p14:cNvPr>
                <p14:cNvContentPartPr/>
                <p14:nvPr/>
              </p14:nvContentPartPr>
              <p14:xfrm>
                <a:off x="2489634" y="4575006"/>
                <a:ext cx="247320" cy="166680"/>
              </p14:xfrm>
            </p:contentPart>
          </mc:Choice>
          <mc:Fallback xmlns=""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7AEA26FB-1A28-4965-8DE9-3396B5699DB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80634" y="4566366"/>
                  <a:ext cx="26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xmlns="" id="{75556C76-F313-4D8E-BC79-8095FA64150A}"/>
                    </a:ext>
                  </a:extLst>
                </p14:cNvPr>
                <p14:cNvContentPartPr/>
                <p14:nvPr/>
              </p14:nvContentPartPr>
              <p14:xfrm>
                <a:off x="7759674" y="5224446"/>
                <a:ext cx="748080" cy="741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5556C76-F313-4D8E-BC79-8095FA64150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50674" y="5215446"/>
                  <a:ext cx="76572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xmlns="" id="{774FB5D1-DFE4-440A-83B5-307199BC56ED}"/>
                    </a:ext>
                  </a:extLst>
                </p14:cNvPr>
                <p14:cNvContentPartPr/>
                <p14:nvPr/>
              </p14:nvContentPartPr>
              <p14:xfrm>
                <a:off x="7958754" y="5386446"/>
                <a:ext cx="383040" cy="361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74FB5D1-DFE4-440A-83B5-307199BC56E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50114" y="5377446"/>
                  <a:ext cx="4006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E4D7D849-C300-4512-9399-2C99E5B4867E}"/>
                    </a:ext>
                  </a:extLst>
                </p14:cNvPr>
                <p14:cNvContentPartPr/>
                <p14:nvPr/>
              </p14:nvContentPartPr>
              <p14:xfrm>
                <a:off x="8107434" y="5527926"/>
                <a:ext cx="72000" cy="72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4D7D849-C300-4512-9399-2C99E5B4867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98794" y="5519286"/>
                  <a:ext cx="89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xmlns="" id="{9183EAF4-B21B-4BDD-AA41-4C2446300659}"/>
                    </a:ext>
                  </a:extLst>
                </p14:cNvPr>
                <p14:cNvContentPartPr/>
                <p14:nvPr/>
              </p14:nvContentPartPr>
              <p14:xfrm>
                <a:off x="7663554" y="5534046"/>
                <a:ext cx="99000" cy="18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183EAF4-B21B-4BDD-AA41-4C24463006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54914" y="5525406"/>
                  <a:ext cx="11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xmlns="" id="{808393EE-A3D3-4951-94CD-DB9CB5C045EE}"/>
                    </a:ext>
                  </a:extLst>
                </p14:cNvPr>
                <p14:cNvContentPartPr/>
                <p14:nvPr/>
              </p14:nvContentPartPr>
              <p14:xfrm>
                <a:off x="8506674" y="5466006"/>
                <a:ext cx="122040" cy="13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08393EE-A3D3-4951-94CD-DB9CB5C045E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497674" y="5457366"/>
                  <a:ext cx="139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xmlns="" id="{4211C751-3F53-4CA0-9AE8-484818FFA39F}"/>
                    </a:ext>
                  </a:extLst>
                </p14:cNvPr>
                <p14:cNvContentPartPr/>
                <p14:nvPr/>
              </p14:nvContentPartPr>
              <p14:xfrm>
                <a:off x="7713954" y="5488326"/>
                <a:ext cx="59040" cy="5328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4211C751-3F53-4CA0-9AE8-484818FFA39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04954" y="5479686"/>
                  <a:ext cx="76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xmlns="" id="{3CC8E1BD-E624-456B-9112-48909A0FD835}"/>
                    </a:ext>
                  </a:extLst>
                </p14:cNvPr>
                <p14:cNvContentPartPr/>
                <p14:nvPr/>
              </p14:nvContentPartPr>
              <p14:xfrm>
                <a:off x="7694514" y="5425326"/>
                <a:ext cx="106560" cy="11988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3CC8E1BD-E624-456B-9112-48909A0FD83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685874" y="5416326"/>
                  <a:ext cx="12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xmlns="" id="{A96F93AF-277F-43AA-9AA8-BA00E02C9D14}"/>
                    </a:ext>
                  </a:extLst>
                </p14:cNvPr>
                <p14:cNvContentPartPr/>
                <p14:nvPr/>
              </p14:nvContentPartPr>
              <p14:xfrm>
                <a:off x="7695594" y="5229486"/>
                <a:ext cx="272160" cy="22392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A96F93AF-277F-43AA-9AA8-BA00E02C9D1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686594" y="5220846"/>
                  <a:ext cx="289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xmlns="" id="{6A1E7836-5BA3-4E45-986A-5D4C0AA44B3D}"/>
                    </a:ext>
                  </a:extLst>
                </p14:cNvPr>
                <p14:cNvContentPartPr/>
                <p14:nvPr/>
              </p14:nvContentPartPr>
              <p14:xfrm>
                <a:off x="7773354" y="5121126"/>
                <a:ext cx="236880" cy="18252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6A1E7836-5BA3-4E45-986A-5D4C0AA44B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764714" y="5112486"/>
                  <a:ext cx="254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xmlns="" id="{02158D58-7B5D-4602-B3DB-1F193EA3ECB8}"/>
                    </a:ext>
                  </a:extLst>
                </p14:cNvPr>
                <p14:cNvContentPartPr/>
                <p14:nvPr/>
              </p14:nvContentPartPr>
              <p14:xfrm>
                <a:off x="7893594" y="5090886"/>
                <a:ext cx="371520" cy="11268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02158D58-7B5D-4602-B3DB-1F193EA3ECB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84594" y="5081886"/>
                  <a:ext cx="38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xmlns="" id="{66427248-3C7C-4F25-A587-39C0E5D187A4}"/>
                    </a:ext>
                  </a:extLst>
                </p14:cNvPr>
                <p14:cNvContentPartPr/>
                <p14:nvPr/>
              </p14:nvContentPartPr>
              <p14:xfrm>
                <a:off x="8116794" y="5112846"/>
                <a:ext cx="353520" cy="10548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66427248-3C7C-4F25-A587-39C0E5D187A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107794" y="5103846"/>
                  <a:ext cx="37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xmlns="" id="{1FDB385B-5C8E-44BE-9433-4867B8D9405D}"/>
                    </a:ext>
                  </a:extLst>
                </p14:cNvPr>
                <p14:cNvContentPartPr/>
                <p14:nvPr/>
              </p14:nvContentPartPr>
              <p14:xfrm>
                <a:off x="8392554" y="5170446"/>
                <a:ext cx="164160" cy="19044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1FDB385B-5C8E-44BE-9433-4867B8D9405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83914" y="5161806"/>
                  <a:ext cx="181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xmlns="" id="{335BE0C9-DAC0-4AD4-B109-6092FE2D4AAD}"/>
                    </a:ext>
                  </a:extLst>
                </p14:cNvPr>
                <p14:cNvContentPartPr/>
                <p14:nvPr/>
              </p14:nvContentPartPr>
              <p14:xfrm>
                <a:off x="8486514" y="5373846"/>
                <a:ext cx="109800" cy="13608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335BE0C9-DAC0-4AD4-B109-6092FE2D4AA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77514" y="5364846"/>
                  <a:ext cx="127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xmlns="" id="{A06E5D34-F849-4C8F-8763-9BC59073D231}"/>
                    </a:ext>
                  </a:extLst>
                </p14:cNvPr>
                <p14:cNvContentPartPr/>
                <p14:nvPr/>
              </p14:nvContentPartPr>
              <p14:xfrm>
                <a:off x="7806834" y="5594526"/>
                <a:ext cx="137520" cy="23544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A06E5D34-F849-4C8F-8763-9BC59073D23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798194" y="5585886"/>
                  <a:ext cx="155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xmlns="" id="{6C29966A-4144-4B53-A238-2BBC42D87174}"/>
                    </a:ext>
                  </a:extLst>
                </p14:cNvPr>
                <p14:cNvContentPartPr/>
                <p14:nvPr/>
              </p14:nvContentPartPr>
              <p14:xfrm>
                <a:off x="7850394" y="5496606"/>
                <a:ext cx="136800" cy="326880"/>
              </p14:xfrm>
            </p:contentPart>
          </mc:Choice>
          <mc:Fallback xmlns=""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6C29966A-4144-4B53-A238-2BBC42D8717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41754" y="5487606"/>
                  <a:ext cx="154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xmlns="" id="{EB8C0C05-FA69-4449-A854-B98E288D8496}"/>
                    </a:ext>
                  </a:extLst>
                </p14:cNvPr>
                <p14:cNvContentPartPr/>
                <p14:nvPr/>
              </p14:nvContentPartPr>
              <p14:xfrm>
                <a:off x="7835634" y="5458086"/>
                <a:ext cx="163800" cy="38232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EB8C0C05-FA69-4449-A854-B98E288D849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26634" y="5449086"/>
                  <a:ext cx="181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xmlns="" id="{8457671D-7CE4-4E13-9A1F-6C78F3D68B92}"/>
                    </a:ext>
                  </a:extLst>
                </p14:cNvPr>
                <p14:cNvContentPartPr/>
                <p14:nvPr/>
              </p14:nvContentPartPr>
              <p14:xfrm>
                <a:off x="8328834" y="5412366"/>
                <a:ext cx="59040" cy="31608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8457671D-7CE4-4E13-9A1F-6C78F3D68B9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19834" y="5403366"/>
                  <a:ext cx="76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xmlns="" id="{364C793E-8C9F-42F2-B045-48826578E8EB}"/>
                    </a:ext>
                  </a:extLst>
                </p14:cNvPr>
                <p14:cNvContentPartPr/>
                <p14:nvPr/>
              </p14:nvContentPartPr>
              <p14:xfrm>
                <a:off x="8361954" y="5408766"/>
                <a:ext cx="83160" cy="43488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364C793E-8C9F-42F2-B045-48826578E8E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352954" y="5399766"/>
                  <a:ext cx="1008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xmlns="" id="{1E8FA678-801F-4D1C-B6E3-7E52F1412D64}"/>
                    </a:ext>
                  </a:extLst>
                </p14:cNvPr>
                <p14:cNvContentPartPr/>
                <p14:nvPr/>
              </p14:nvContentPartPr>
              <p14:xfrm>
                <a:off x="8097354" y="5709006"/>
                <a:ext cx="203400" cy="7488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1E8FA678-801F-4D1C-B6E3-7E52F1412D6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088354" y="5700006"/>
                  <a:ext cx="221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xmlns="" id="{062F44BA-C447-4EB6-98DA-CF9A88634D26}"/>
                    </a:ext>
                  </a:extLst>
                </p14:cNvPr>
                <p14:cNvContentPartPr/>
                <p14:nvPr/>
              </p14:nvContentPartPr>
              <p14:xfrm>
                <a:off x="8039754" y="5643126"/>
                <a:ext cx="274320" cy="14832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062F44BA-C447-4EB6-98DA-CF9A88634D2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031114" y="5634126"/>
                  <a:ext cx="291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xmlns="" id="{4EFF4646-6B8F-48B3-B727-F6095C1874A8}"/>
                    </a:ext>
                  </a:extLst>
                </p14:cNvPr>
                <p14:cNvContentPartPr/>
                <p14:nvPr/>
              </p14:nvContentPartPr>
              <p14:xfrm>
                <a:off x="8075754" y="5739606"/>
                <a:ext cx="119520" cy="1692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4EFF4646-6B8F-48B3-B727-F6095C1874A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066754" y="5730966"/>
                  <a:ext cx="137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xmlns="" id="{549D7C8B-9410-4E22-9D03-68493C49992A}"/>
                    </a:ext>
                  </a:extLst>
                </p14:cNvPr>
                <p14:cNvContentPartPr/>
                <p14:nvPr/>
              </p14:nvContentPartPr>
              <p14:xfrm>
                <a:off x="7955154" y="5375286"/>
                <a:ext cx="204840" cy="162360"/>
              </p14:xfrm>
            </p:contentPart>
          </mc:Choice>
          <mc:Fallback xmlns=""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549D7C8B-9410-4E22-9D03-68493C49992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46154" y="5366286"/>
                  <a:ext cx="222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xmlns="" id="{4BF37A72-6A47-47B9-869F-D1292413B079}"/>
                    </a:ext>
                  </a:extLst>
                </p14:cNvPr>
                <p14:cNvContentPartPr/>
                <p14:nvPr/>
              </p14:nvContentPartPr>
              <p14:xfrm>
                <a:off x="8012034" y="5368806"/>
                <a:ext cx="295920" cy="16524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4BF37A72-6A47-47B9-869F-D1292413B07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03394" y="5360166"/>
                  <a:ext cx="313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xmlns="" id="{DDEDAAD7-DC56-4D67-8BC2-6A69C96A32ED}"/>
                    </a:ext>
                  </a:extLst>
                </p14:cNvPr>
                <p14:cNvContentPartPr/>
                <p14:nvPr/>
              </p14:nvContentPartPr>
              <p14:xfrm>
                <a:off x="7940754" y="5513886"/>
                <a:ext cx="104040" cy="21528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DDEDAAD7-DC56-4D67-8BC2-6A69C96A32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931754" y="5505246"/>
                  <a:ext cx="121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xmlns="" id="{FA16737A-8062-4982-8B43-2A2B0622AE55}"/>
                    </a:ext>
                  </a:extLst>
                </p14:cNvPr>
                <p14:cNvContentPartPr/>
                <p14:nvPr/>
              </p14:nvContentPartPr>
              <p14:xfrm>
                <a:off x="7760754" y="5637366"/>
                <a:ext cx="198720" cy="22788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FA16737A-8062-4982-8B43-2A2B0622AE5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52114" y="5628366"/>
                  <a:ext cx="216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xmlns="" id="{C6AC9EC3-1AF4-4212-BC14-418784D48FF0}"/>
                    </a:ext>
                  </a:extLst>
                </p14:cNvPr>
                <p14:cNvContentPartPr/>
                <p14:nvPr/>
              </p14:nvContentPartPr>
              <p14:xfrm>
                <a:off x="7857594" y="5842206"/>
                <a:ext cx="352080" cy="115920"/>
              </p14:xfrm>
            </p:contentPart>
          </mc:Choice>
          <mc:Fallback xmlns=""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C6AC9EC3-1AF4-4212-BC14-418784D48FF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848594" y="5833566"/>
                  <a:ext cx="369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xmlns="" id="{2603430E-800F-4062-BFDA-9205978FA30B}"/>
                    </a:ext>
                  </a:extLst>
                </p14:cNvPr>
                <p14:cNvContentPartPr/>
                <p14:nvPr/>
              </p14:nvContentPartPr>
              <p14:xfrm>
                <a:off x="8119314" y="5720526"/>
                <a:ext cx="381600" cy="242280"/>
              </p14:xfrm>
            </p:contentPart>
          </mc:Choice>
          <mc:Fallback xmlns=""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2603430E-800F-4062-BFDA-9205978FA30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110314" y="5711526"/>
                  <a:ext cx="399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xmlns="" id="{9130E086-FE62-4B5B-93B3-092F8A1D1DE9}"/>
                    </a:ext>
                  </a:extLst>
                </p14:cNvPr>
                <p14:cNvContentPartPr/>
                <p14:nvPr/>
              </p14:nvContentPartPr>
              <p14:xfrm>
                <a:off x="8072514" y="5237406"/>
                <a:ext cx="436680" cy="39492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9130E086-FE62-4B5B-93B3-092F8A1D1DE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63874" y="5228766"/>
                  <a:ext cx="454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xmlns="" id="{8A776BD1-B018-4C63-B34B-4D4228962CC6}"/>
                    </a:ext>
                  </a:extLst>
                </p14:cNvPr>
                <p14:cNvContentPartPr/>
                <p14:nvPr/>
              </p14:nvContentPartPr>
              <p14:xfrm>
                <a:off x="7747434" y="5253606"/>
                <a:ext cx="282600" cy="31068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8A776BD1-B018-4C63-B34B-4D4228962CC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38434" y="5244966"/>
                  <a:ext cx="300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xmlns="" id="{7FEC70B7-BF1F-4403-8574-6BFC3733AB35}"/>
                    </a:ext>
                  </a:extLst>
                </p14:cNvPr>
                <p14:cNvContentPartPr/>
                <p14:nvPr/>
              </p14:nvContentPartPr>
              <p14:xfrm>
                <a:off x="7963794" y="5207526"/>
                <a:ext cx="363960" cy="46800"/>
              </p14:xfrm>
            </p:contentPart>
          </mc:Choice>
          <mc:Fallback xmlns=""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7FEC70B7-BF1F-4403-8574-6BFC3733AB3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54794" y="5198886"/>
                  <a:ext cx="381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xmlns="" id="{9D8278BA-608F-44B8-B9F7-6F026C4136ED}"/>
                    </a:ext>
                  </a:extLst>
                </p14:cNvPr>
                <p14:cNvContentPartPr/>
                <p14:nvPr/>
              </p14:nvContentPartPr>
              <p14:xfrm>
                <a:off x="8123274" y="5674086"/>
                <a:ext cx="62280" cy="1296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9D8278BA-608F-44B8-B9F7-6F026C4136E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14274" y="5665086"/>
                  <a:ext cx="7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xmlns="" id="{A81BE295-EA3B-42FE-B0F6-4C3D853D6804}"/>
                    </a:ext>
                  </a:extLst>
                </p14:cNvPr>
                <p14:cNvContentPartPr/>
                <p14:nvPr/>
              </p14:nvContentPartPr>
              <p14:xfrm>
                <a:off x="8210034" y="5488326"/>
                <a:ext cx="34560" cy="13104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A81BE295-EA3B-42FE-B0F6-4C3D853D68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01394" y="5479686"/>
                  <a:ext cx="52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xmlns="" id="{FAC7EB59-56BE-46D1-837D-F53486ADBC51}"/>
                    </a:ext>
                  </a:extLst>
                </p14:cNvPr>
                <p14:cNvContentPartPr/>
                <p14:nvPr/>
              </p14:nvContentPartPr>
              <p14:xfrm>
                <a:off x="8013474" y="5472846"/>
                <a:ext cx="78120" cy="14436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FAC7EB59-56BE-46D1-837D-F53486ADBC5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004474" y="5463846"/>
                  <a:ext cx="95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xmlns="" id="{EF3777D8-A007-4789-A8D6-447C067120FA}"/>
                    </a:ext>
                  </a:extLst>
                </p14:cNvPr>
                <p14:cNvContentPartPr/>
                <p14:nvPr/>
              </p14:nvContentPartPr>
              <p14:xfrm>
                <a:off x="8032554" y="5628726"/>
                <a:ext cx="7920" cy="360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EF3777D8-A007-4789-A8D6-447C067120F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23914" y="5619726"/>
                  <a:ext cx="25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xmlns="" id="{223613FB-7627-4BA9-B5E1-164B39E6710C}"/>
                    </a:ext>
                  </a:extLst>
                </p14:cNvPr>
                <p14:cNvContentPartPr/>
                <p14:nvPr/>
              </p14:nvContentPartPr>
              <p14:xfrm>
                <a:off x="8135874" y="5576886"/>
                <a:ext cx="106560" cy="118800"/>
              </p14:xfrm>
            </p:contentPart>
          </mc:Choice>
          <mc:Fallback xmlns=""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223613FB-7627-4BA9-B5E1-164B39E6710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126874" y="5567886"/>
                  <a:ext cx="12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xmlns="" id="{C52F16AB-8C6D-4AEC-8A3F-9AD3667BACFF}"/>
                    </a:ext>
                  </a:extLst>
                </p14:cNvPr>
                <p14:cNvContentPartPr/>
                <p14:nvPr/>
              </p14:nvContentPartPr>
              <p14:xfrm>
                <a:off x="8058114" y="5458446"/>
                <a:ext cx="172080" cy="60840"/>
              </p14:xfrm>
            </p:contentPart>
          </mc:Choice>
          <mc:Fallback xmlns=""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C52F16AB-8C6D-4AEC-8A3F-9AD3667BACF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049474" y="5449806"/>
                  <a:ext cx="189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xmlns="" id="{71FC1B0E-CDCE-4AC2-ACF0-008769C5F731}"/>
                    </a:ext>
                  </a:extLst>
                </p14:cNvPr>
                <p14:cNvContentPartPr/>
                <p14:nvPr/>
              </p14:nvContentPartPr>
              <p14:xfrm>
                <a:off x="8007354" y="5585166"/>
                <a:ext cx="16560" cy="3420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71FC1B0E-CDCE-4AC2-ACF0-008769C5F73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98354" y="5576526"/>
                  <a:ext cx="34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xmlns="" id="{EC9A69A9-2463-40F6-B319-8A3810824163}"/>
                    </a:ext>
                  </a:extLst>
                </p14:cNvPr>
                <p14:cNvContentPartPr/>
                <p14:nvPr/>
              </p14:nvContentPartPr>
              <p14:xfrm>
                <a:off x="8013474" y="5557446"/>
                <a:ext cx="228240" cy="80640"/>
              </p14:xfrm>
            </p:contentPart>
          </mc:Choice>
          <mc:Fallback xmlns=""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EC9A69A9-2463-40F6-B319-8A381082416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04474" y="5548806"/>
                  <a:ext cx="245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xmlns="" id="{4307728D-EBAB-4A29-9C39-9C4B668DD02B}"/>
                    </a:ext>
                  </a:extLst>
                </p14:cNvPr>
                <p14:cNvContentPartPr/>
                <p14:nvPr/>
              </p14:nvContentPartPr>
              <p14:xfrm>
                <a:off x="8130834" y="5506686"/>
                <a:ext cx="117720" cy="174600"/>
              </p14:xfrm>
            </p:contentPart>
          </mc:Choice>
          <mc:Fallback xmlns=""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4307728D-EBAB-4A29-9C39-9C4B668DD02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21834" y="5498046"/>
                  <a:ext cx="135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xmlns="" id="{DD223F59-360C-4FF8-8953-416597DEFE92}"/>
                    </a:ext>
                  </a:extLst>
                </p14:cNvPr>
                <p14:cNvContentPartPr/>
                <p14:nvPr/>
              </p14:nvContentPartPr>
              <p14:xfrm>
                <a:off x="8276274" y="5901513"/>
                <a:ext cx="16560" cy="900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DD223F59-360C-4FF8-8953-416597DEFE9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267634" y="5892873"/>
                  <a:ext cx="3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xmlns="" id="{F544880E-3353-4AB6-B7E1-D3D4794101C9}"/>
                    </a:ext>
                  </a:extLst>
                </p14:cNvPr>
                <p14:cNvContentPartPr/>
                <p14:nvPr/>
              </p14:nvContentPartPr>
              <p14:xfrm>
                <a:off x="8265474" y="5686953"/>
                <a:ext cx="229320" cy="235440"/>
              </p14:xfrm>
            </p:contentPart>
          </mc:Choice>
          <mc:Fallback xmlns=""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F544880E-3353-4AB6-B7E1-D3D4794101C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256834" y="5678313"/>
                  <a:ext cx="246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xmlns="" id="{99B420A3-B59B-4F64-A348-37029DAA39B5}"/>
                    </a:ext>
                  </a:extLst>
                </p14:cNvPr>
                <p14:cNvContentPartPr/>
                <p14:nvPr/>
              </p14:nvContentPartPr>
              <p14:xfrm>
                <a:off x="8187354" y="5751033"/>
                <a:ext cx="291240" cy="17856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99B420A3-B59B-4F64-A348-37029DAA39B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178354" y="5742393"/>
                  <a:ext cx="308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xmlns="" id="{E1EB3261-2AC0-496D-8D27-99CFE76359FE}"/>
                    </a:ext>
                  </a:extLst>
                </p14:cNvPr>
                <p14:cNvContentPartPr/>
                <p14:nvPr/>
              </p14:nvContentPartPr>
              <p14:xfrm>
                <a:off x="8173314" y="5626113"/>
                <a:ext cx="328680" cy="317520"/>
              </p14:xfrm>
            </p:contentPart>
          </mc:Choice>
          <mc:Fallback xmlns=""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E1EB3261-2AC0-496D-8D27-99CFE76359F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164674" y="5617473"/>
                  <a:ext cx="346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xmlns="" id="{7FF8E86C-0BBC-4B40-9136-2BCBD7AA512B}"/>
                    </a:ext>
                  </a:extLst>
                </p14:cNvPr>
                <p14:cNvContentPartPr/>
                <p14:nvPr/>
              </p14:nvContentPartPr>
              <p14:xfrm>
                <a:off x="8281314" y="5347833"/>
                <a:ext cx="163800" cy="402840"/>
              </p14:xfrm>
            </p:contentPart>
          </mc:Choice>
          <mc:Fallback xmlns=""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7FF8E86C-0BBC-4B40-9136-2BCBD7AA512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272674" y="5339193"/>
                  <a:ext cx="181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xmlns="" id="{06C0EA1C-31E5-4AF8-A575-C05E44F70649}"/>
                    </a:ext>
                  </a:extLst>
                </p14:cNvPr>
                <p14:cNvContentPartPr/>
                <p14:nvPr/>
              </p14:nvContentPartPr>
              <p14:xfrm>
                <a:off x="7825554" y="5241633"/>
                <a:ext cx="521640" cy="207720"/>
              </p14:xfrm>
            </p:contentPart>
          </mc:Choice>
          <mc:Fallback xmlns=""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06C0EA1C-31E5-4AF8-A575-C05E44F7064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16554" y="5232993"/>
                  <a:ext cx="539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xmlns="" id="{5F03ACFD-04B6-4CA6-8796-3C64599F465A}"/>
                    </a:ext>
                  </a:extLst>
                </p14:cNvPr>
                <p14:cNvContentPartPr/>
                <p14:nvPr/>
              </p14:nvContentPartPr>
              <p14:xfrm>
                <a:off x="7768314" y="5306073"/>
                <a:ext cx="393480" cy="61056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5F03ACFD-04B6-4CA6-8796-3C64599F465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59674" y="5297073"/>
                  <a:ext cx="411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xmlns="" id="{12ACDC88-66DF-4B6B-A9D4-A91514C18CA1}"/>
                    </a:ext>
                  </a:extLst>
                </p14:cNvPr>
                <p14:cNvContentPartPr/>
                <p14:nvPr/>
              </p14:nvContentPartPr>
              <p14:xfrm>
                <a:off x="8021394" y="5395353"/>
                <a:ext cx="439200" cy="53460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12ACDC88-66DF-4B6B-A9D4-A91514C18CA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12754" y="5386713"/>
                  <a:ext cx="4568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xmlns="" id="{78A97AAC-5074-4890-AC00-E0AB195353F2}"/>
                    </a:ext>
                  </a:extLst>
                </p14:cNvPr>
                <p14:cNvContentPartPr/>
                <p14:nvPr/>
              </p14:nvContentPartPr>
              <p14:xfrm>
                <a:off x="1771074" y="5879193"/>
                <a:ext cx="210600" cy="1512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78A97AAC-5074-4890-AC00-E0AB195353F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762434" y="5870553"/>
                  <a:ext cx="22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xmlns="" id="{4859D66B-5BDF-46E6-AE41-1CDD14719A52}"/>
                    </a:ext>
                  </a:extLst>
                </p14:cNvPr>
                <p14:cNvContentPartPr/>
                <p14:nvPr/>
              </p14:nvContentPartPr>
              <p14:xfrm>
                <a:off x="1714914" y="5851113"/>
                <a:ext cx="1041120" cy="10620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4859D66B-5BDF-46E6-AE41-1CDD14719A5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706274" y="5842113"/>
                  <a:ext cx="1058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03" name="Freihand 1302">
                  <a:extLst>
                    <a:ext uri="{FF2B5EF4-FFF2-40B4-BE49-F238E27FC236}">
                      <a16:creationId xmlns:a16="http://schemas.microsoft.com/office/drawing/2014/main" xmlns="" id="{C4451E14-418F-49F0-9A8B-C8EC5A85EE38}"/>
                    </a:ext>
                  </a:extLst>
                </p14:cNvPr>
                <p14:cNvContentPartPr/>
                <p14:nvPr/>
              </p14:nvContentPartPr>
              <p14:xfrm>
                <a:off x="2385954" y="5906193"/>
                <a:ext cx="1312920" cy="124920"/>
              </p14:xfrm>
            </p:contentPart>
          </mc:Choice>
          <mc:Fallback xmlns="">
            <p:pic>
              <p:nvPicPr>
                <p:cNvPr id="1303" name="Freihand 1302">
                  <a:extLst>
                    <a:ext uri="{FF2B5EF4-FFF2-40B4-BE49-F238E27FC236}">
                      <a16:creationId xmlns:a16="http://schemas.microsoft.com/office/drawing/2014/main" id="{C4451E14-418F-49F0-9A8B-C8EC5A85EE3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376954" y="5897193"/>
                  <a:ext cx="133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xmlns="" id="{C3774BA2-CB37-49B3-9F99-10841E5212D6}"/>
                    </a:ext>
                  </a:extLst>
                </p14:cNvPr>
                <p14:cNvContentPartPr/>
                <p14:nvPr/>
              </p14:nvContentPartPr>
              <p14:xfrm>
                <a:off x="3229074" y="5808633"/>
                <a:ext cx="1787040" cy="287280"/>
              </p14:xfrm>
            </p:contentPart>
          </mc:Choice>
          <mc:Fallback xmlns=""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C3774BA2-CB37-49B3-9F99-10841E5212D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220074" y="5799633"/>
                  <a:ext cx="1804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xmlns="" id="{96F28CF8-70E2-493C-B8B8-F5B1EABA5699}"/>
                    </a:ext>
                  </a:extLst>
                </p14:cNvPr>
                <p14:cNvContentPartPr/>
                <p14:nvPr/>
              </p14:nvContentPartPr>
              <p14:xfrm>
                <a:off x="4225554" y="5915193"/>
                <a:ext cx="2214360" cy="7704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96F28CF8-70E2-493C-B8B8-F5B1EABA569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216914" y="5906193"/>
                  <a:ext cx="2232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xmlns="" id="{8922F66C-9B51-4F84-80B5-A0594A853881}"/>
                    </a:ext>
                  </a:extLst>
                </p14:cNvPr>
                <p14:cNvContentPartPr/>
                <p14:nvPr/>
              </p14:nvContentPartPr>
              <p14:xfrm>
                <a:off x="4990554" y="5877033"/>
                <a:ext cx="2397240" cy="12204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8922F66C-9B51-4F84-80B5-A0594A85388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981554" y="5868033"/>
                  <a:ext cx="2414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xmlns="" id="{FE51B3C9-4E2B-430C-B536-89D2662F4C19}"/>
                    </a:ext>
                  </a:extLst>
                </p14:cNvPr>
                <p14:cNvContentPartPr/>
                <p14:nvPr/>
              </p14:nvContentPartPr>
              <p14:xfrm>
                <a:off x="6236154" y="5835993"/>
                <a:ext cx="1540080" cy="17172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FE51B3C9-4E2B-430C-B536-89D2662F4C1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227514" y="5827353"/>
                  <a:ext cx="1557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xmlns="" id="{A64F80BA-4481-4A1A-B9B1-6135565A94F4}"/>
                    </a:ext>
                  </a:extLst>
                </p14:cNvPr>
                <p14:cNvContentPartPr/>
                <p14:nvPr/>
              </p14:nvContentPartPr>
              <p14:xfrm>
                <a:off x="7424874" y="5878833"/>
                <a:ext cx="1647000" cy="12852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A64F80BA-4481-4A1A-B9B1-6135565A94F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415874" y="5869833"/>
                  <a:ext cx="1664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xmlns="" id="{E5F3515E-F730-4B6D-B952-1081B9EB594A}"/>
                    </a:ext>
                  </a:extLst>
                </p14:cNvPr>
                <p14:cNvContentPartPr/>
                <p14:nvPr/>
              </p14:nvContentPartPr>
              <p14:xfrm>
                <a:off x="817434" y="4059753"/>
                <a:ext cx="781920" cy="51120"/>
              </p14:xfrm>
            </p:contentPart>
          </mc:Choice>
          <mc:Fallback xmlns=""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E5F3515E-F730-4B6D-B952-1081B9EB594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08434" y="4051113"/>
                  <a:ext cx="799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xmlns="" id="{FC3885EB-2171-4139-AA57-D9C2789D4F6C}"/>
                    </a:ext>
                  </a:extLst>
                </p14:cNvPr>
                <p14:cNvContentPartPr/>
                <p14:nvPr/>
              </p14:nvContentPartPr>
              <p14:xfrm>
                <a:off x="366354" y="4202313"/>
                <a:ext cx="1308600" cy="9108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FC3885EB-2171-4139-AA57-D9C2789D4F6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57354" y="4193313"/>
                  <a:ext cx="1326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xmlns="" id="{3AC58AD9-BD1B-4A5D-994F-27C01F7D9D2E}"/>
                    </a:ext>
                  </a:extLst>
                </p14:cNvPr>
                <p14:cNvContentPartPr/>
                <p14:nvPr/>
              </p14:nvContentPartPr>
              <p14:xfrm>
                <a:off x="534834" y="4461513"/>
                <a:ext cx="1122120" cy="256320"/>
              </p14:xfrm>
            </p:contentPart>
          </mc:Choice>
          <mc:Fallback xmlns=""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3AC58AD9-BD1B-4A5D-994F-27C01F7D9D2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6194" y="4452873"/>
                  <a:ext cx="1139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xmlns="" id="{A8C7F909-3522-4C65-8BF9-6315511D4F00}"/>
                    </a:ext>
                  </a:extLst>
                </p14:cNvPr>
                <p14:cNvContentPartPr/>
                <p14:nvPr/>
              </p14:nvContentPartPr>
              <p14:xfrm>
                <a:off x="682434" y="4387353"/>
                <a:ext cx="1105560" cy="58032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A8C7F909-3522-4C65-8BF9-6315511D4F0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73434" y="4378713"/>
                  <a:ext cx="11232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xmlns="" id="{6AB1AFEB-3929-4E0C-8D50-FC5BC395490B}"/>
                    </a:ext>
                  </a:extLst>
                </p14:cNvPr>
                <p14:cNvContentPartPr/>
                <p14:nvPr/>
              </p14:nvContentPartPr>
              <p14:xfrm>
                <a:off x="404154" y="4601193"/>
                <a:ext cx="1096560" cy="18252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6AB1AFEB-3929-4E0C-8D50-FC5BC395490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95514" y="4592553"/>
                  <a:ext cx="1114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xmlns="" id="{CE36AFDB-02CF-4664-BC56-9BDA03055FCE}"/>
                    </a:ext>
                  </a:extLst>
                </p14:cNvPr>
                <p14:cNvContentPartPr/>
                <p14:nvPr/>
              </p14:nvContentPartPr>
              <p14:xfrm>
                <a:off x="1390194" y="4024113"/>
                <a:ext cx="420120" cy="480240"/>
              </p14:xfrm>
            </p:contentPart>
          </mc:Choice>
          <mc:Fallback xmlns=""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CE36AFDB-02CF-4664-BC56-9BDA03055FC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81554" y="4015113"/>
                  <a:ext cx="4377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xmlns="" id="{70F00770-0CBB-49FB-A838-A0094421EDC1}"/>
                    </a:ext>
                  </a:extLst>
                </p14:cNvPr>
                <p14:cNvContentPartPr/>
                <p14:nvPr/>
              </p14:nvContentPartPr>
              <p14:xfrm>
                <a:off x="1309914" y="4788033"/>
                <a:ext cx="442080" cy="416160"/>
              </p14:xfrm>
            </p:contentPart>
          </mc:Choice>
          <mc:Fallback xmlns=""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70F00770-0CBB-49FB-A838-A0094421EDC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301274" y="4779393"/>
                  <a:ext cx="459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xmlns="" id="{0ED0D984-D0FA-4CEE-BB3D-C28F0BB59699}"/>
                    </a:ext>
                  </a:extLst>
                </p14:cNvPr>
                <p14:cNvContentPartPr/>
                <p14:nvPr/>
              </p14:nvContentPartPr>
              <p14:xfrm>
                <a:off x="863514" y="5352873"/>
                <a:ext cx="878400" cy="158400"/>
              </p14:xfrm>
            </p:contentPart>
          </mc:Choice>
          <mc:Fallback xmlns=""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0ED0D984-D0FA-4CEE-BB3D-C28F0BB5969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54514" y="5344233"/>
                  <a:ext cx="896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xmlns="" id="{C6920720-3A7C-4679-A482-DBF59C2F5D9B}"/>
                    </a:ext>
                  </a:extLst>
                </p14:cNvPr>
                <p14:cNvContentPartPr/>
                <p14:nvPr/>
              </p14:nvContentPartPr>
              <p14:xfrm>
                <a:off x="1078794" y="5568873"/>
                <a:ext cx="646560" cy="2268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C6920720-3A7C-4679-A482-DBF59C2F5D9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70154" y="5559873"/>
                  <a:ext cx="66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xmlns="" id="{7246529F-919E-47AD-B441-35192F8EFC2D}"/>
                    </a:ext>
                  </a:extLst>
                </p14:cNvPr>
                <p14:cNvContentPartPr/>
                <p14:nvPr/>
              </p14:nvContentPartPr>
              <p14:xfrm>
                <a:off x="660114" y="5104473"/>
                <a:ext cx="503280" cy="2808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7246529F-919E-47AD-B441-35192F8EFC2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51114" y="5095473"/>
                  <a:ext cx="52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xmlns="" id="{752238D2-19ED-4626-93F7-917ED7FD8986}"/>
                    </a:ext>
                  </a:extLst>
                </p14:cNvPr>
                <p14:cNvContentPartPr/>
                <p14:nvPr/>
              </p14:nvContentPartPr>
              <p14:xfrm>
                <a:off x="1852074" y="5666073"/>
                <a:ext cx="346320" cy="77040"/>
              </p14:xfrm>
            </p:contentPart>
          </mc:Choice>
          <mc:Fallback xmlns=""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752238D2-19ED-4626-93F7-917ED7FD898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43434" y="5657073"/>
                  <a:ext cx="363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xmlns="" id="{B3589B50-710F-4296-80E9-31C7970437C4}"/>
                    </a:ext>
                  </a:extLst>
                </p14:cNvPr>
                <p14:cNvContentPartPr/>
                <p14:nvPr/>
              </p14:nvContentPartPr>
              <p14:xfrm>
                <a:off x="1909674" y="5658873"/>
                <a:ext cx="875160" cy="198720"/>
              </p14:xfrm>
            </p:contentPart>
          </mc:Choice>
          <mc:Fallback xmlns=""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B3589B50-710F-4296-80E9-31C7970437C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01034" y="5650233"/>
                  <a:ext cx="892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xmlns="" id="{74745CE2-011E-4AF4-9778-72D53D74CC64}"/>
                    </a:ext>
                  </a:extLst>
                </p14:cNvPr>
                <p14:cNvContentPartPr/>
                <p14:nvPr/>
              </p14:nvContentPartPr>
              <p14:xfrm>
                <a:off x="2151234" y="5618193"/>
                <a:ext cx="1128240" cy="22716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74745CE2-011E-4AF4-9778-72D53D74CC6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142234" y="5609553"/>
                  <a:ext cx="1145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xmlns="" id="{53D34BD0-AC05-4949-9B82-3FBE50329A95}"/>
                    </a:ext>
                  </a:extLst>
                </p14:cNvPr>
                <p14:cNvContentPartPr/>
                <p14:nvPr/>
              </p14:nvContentPartPr>
              <p14:xfrm>
                <a:off x="3953034" y="5572833"/>
                <a:ext cx="2280240" cy="233640"/>
              </p14:xfrm>
            </p:contentPart>
          </mc:Choice>
          <mc:Fallback xmlns=""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53D34BD0-AC05-4949-9B82-3FBE50329A9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944034" y="5564193"/>
                  <a:ext cx="2297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xmlns="" id="{C92E4B1A-C527-4EC4-81EA-104D5446A373}"/>
                    </a:ext>
                  </a:extLst>
                </p14:cNvPr>
                <p14:cNvContentPartPr/>
                <p14:nvPr/>
              </p14:nvContentPartPr>
              <p14:xfrm>
                <a:off x="5274594" y="5653113"/>
                <a:ext cx="947160" cy="17280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C92E4B1A-C527-4EC4-81EA-104D5446A37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265954" y="5644113"/>
                  <a:ext cx="964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xmlns="" id="{928EE8BB-0D5E-4334-949E-D92F4C50B827}"/>
                    </a:ext>
                  </a:extLst>
                </p14:cNvPr>
                <p14:cNvContentPartPr/>
                <p14:nvPr/>
              </p14:nvContentPartPr>
              <p14:xfrm>
                <a:off x="5947434" y="5741673"/>
                <a:ext cx="2091960" cy="6948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928EE8BB-0D5E-4334-949E-D92F4C50B82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38794" y="5733033"/>
                  <a:ext cx="2109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xmlns="" id="{5C307873-6976-4FA9-A720-DF6B7CA6E037}"/>
                    </a:ext>
                  </a:extLst>
                </p14:cNvPr>
                <p14:cNvContentPartPr/>
                <p14:nvPr/>
              </p14:nvContentPartPr>
              <p14:xfrm>
                <a:off x="1911474" y="4318593"/>
                <a:ext cx="45720" cy="58680"/>
              </p14:xfrm>
            </p:contentPart>
          </mc:Choice>
          <mc:Fallback xmlns=""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5C307873-6976-4FA9-A720-DF6B7CA6E03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902834" y="4309953"/>
                  <a:ext cx="63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xmlns="" id="{6A5FAA46-9951-4515-A9A2-95BB3AFCC532}"/>
                    </a:ext>
                  </a:extLst>
                </p14:cNvPr>
                <p14:cNvContentPartPr/>
                <p14:nvPr/>
              </p14:nvContentPartPr>
              <p14:xfrm>
                <a:off x="1902834" y="4351713"/>
                <a:ext cx="77040" cy="17820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6A5FAA46-9951-4515-A9A2-95BB3AFCC53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94194" y="4343073"/>
                  <a:ext cx="9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xmlns="" id="{049D11A9-3442-4C41-8C4A-F55306BBE4CC}"/>
                    </a:ext>
                  </a:extLst>
                </p14:cNvPr>
                <p14:cNvContentPartPr/>
                <p14:nvPr/>
              </p14:nvContentPartPr>
              <p14:xfrm>
                <a:off x="1918314" y="4498233"/>
                <a:ext cx="212400" cy="189000"/>
              </p14:xfrm>
            </p:contentPart>
          </mc:Choice>
          <mc:Fallback xmlns=""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049D11A9-3442-4C41-8C4A-F55306BBE4C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909674" y="4489593"/>
                  <a:ext cx="230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xmlns="" id="{145405E1-F73D-4D37-A16B-7455C5A3DC0F}"/>
                    </a:ext>
                  </a:extLst>
                </p14:cNvPr>
                <p14:cNvContentPartPr/>
                <p14:nvPr/>
              </p14:nvContentPartPr>
              <p14:xfrm>
                <a:off x="2084994" y="4226793"/>
                <a:ext cx="876240" cy="506160"/>
              </p14:xfrm>
            </p:contentPart>
          </mc:Choice>
          <mc:Fallback xmlns=""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145405E1-F73D-4D37-A16B-7455C5A3DC0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075994" y="4218153"/>
                  <a:ext cx="8938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xmlns="" id="{F18340DF-71D7-4FA4-994C-A8C87F3041FB}"/>
                    </a:ext>
                  </a:extLst>
                </p14:cNvPr>
                <p14:cNvContentPartPr/>
                <p14:nvPr/>
              </p14:nvContentPartPr>
              <p14:xfrm>
                <a:off x="2876994" y="4257753"/>
                <a:ext cx="72000" cy="235440"/>
              </p14:xfrm>
            </p:contentPart>
          </mc:Choice>
          <mc:Fallback xmlns=""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F18340DF-71D7-4FA4-994C-A8C87F3041F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867994" y="4248753"/>
                  <a:ext cx="89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xmlns="" id="{64B85E72-352F-4972-B0AC-23B035293B27}"/>
                    </a:ext>
                  </a:extLst>
                </p14:cNvPr>
                <p14:cNvContentPartPr/>
                <p14:nvPr/>
              </p14:nvContentPartPr>
              <p14:xfrm>
                <a:off x="2860434" y="4488873"/>
                <a:ext cx="278640" cy="197640"/>
              </p14:xfrm>
            </p:contentPart>
          </mc:Choice>
          <mc:Fallback xmlns=""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64B85E72-352F-4972-B0AC-23B035293B2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851434" y="4479873"/>
                  <a:ext cx="296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xmlns="" id="{5400CBDD-AC36-4B94-86F0-63C90810C6A6}"/>
                    </a:ext>
                  </a:extLst>
                </p14:cNvPr>
                <p14:cNvContentPartPr/>
                <p14:nvPr/>
              </p14:nvContentPartPr>
              <p14:xfrm>
                <a:off x="2998314" y="4299513"/>
                <a:ext cx="715680" cy="433800"/>
              </p14:xfrm>
            </p:contentPart>
          </mc:Choice>
          <mc:Fallback xmlns=""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5400CBDD-AC36-4B94-86F0-63C90810C6A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989314" y="4290513"/>
                  <a:ext cx="733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xmlns="" id="{AA630788-5CE1-4D65-A5AE-1DCD228E1153}"/>
                    </a:ext>
                  </a:extLst>
                </p14:cNvPr>
                <p14:cNvContentPartPr/>
                <p14:nvPr/>
              </p14:nvContentPartPr>
              <p14:xfrm>
                <a:off x="3670434" y="4344513"/>
                <a:ext cx="145080" cy="283680"/>
              </p14:xfrm>
            </p:contentPart>
          </mc:Choice>
          <mc:Fallback xmlns=""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AA630788-5CE1-4D65-A5AE-1DCD228E115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661794" y="4335873"/>
                  <a:ext cx="162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xmlns="" id="{7A270924-88B4-49DF-B0E6-75D26379E179}"/>
                    </a:ext>
                  </a:extLst>
                </p14:cNvPr>
                <p14:cNvContentPartPr/>
                <p14:nvPr/>
              </p14:nvContentPartPr>
              <p14:xfrm>
                <a:off x="3688794" y="4601193"/>
                <a:ext cx="378360" cy="111240"/>
              </p14:xfrm>
            </p:contentPart>
          </mc:Choice>
          <mc:Fallback xmlns=""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7A270924-88B4-49DF-B0E6-75D26379E17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680154" y="4592553"/>
                  <a:ext cx="39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xmlns="" id="{4E1D8159-239F-4E97-8BF7-C8BCD3A5D7CE}"/>
                    </a:ext>
                  </a:extLst>
                </p14:cNvPr>
                <p14:cNvContentPartPr/>
                <p14:nvPr/>
              </p14:nvContentPartPr>
              <p14:xfrm>
                <a:off x="2932434" y="4154793"/>
                <a:ext cx="99360" cy="37080"/>
              </p14:xfrm>
            </p:contentPart>
          </mc:Choice>
          <mc:Fallback xmlns=""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4E1D8159-239F-4E97-8BF7-C8BCD3A5D7C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23434" y="4145793"/>
                  <a:ext cx="11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352" name="Freihand 1351">
                  <a:extLst>
                    <a:ext uri="{FF2B5EF4-FFF2-40B4-BE49-F238E27FC236}">
                      <a16:creationId xmlns:a16="http://schemas.microsoft.com/office/drawing/2014/main" xmlns="" id="{7517E4F8-FDFB-4EB6-81CB-DCCAEBFAC046}"/>
                    </a:ext>
                  </a:extLst>
                </p14:cNvPr>
                <p14:cNvContentPartPr/>
                <p14:nvPr/>
              </p14:nvContentPartPr>
              <p14:xfrm>
                <a:off x="2841354" y="4179273"/>
                <a:ext cx="571680" cy="567000"/>
              </p14:xfrm>
            </p:contentPart>
          </mc:Choice>
          <mc:Fallback xmlns="">
            <p:pic>
              <p:nvPicPr>
                <p:cNvPr id="1352" name="Freihand 1351">
                  <a:extLst>
                    <a:ext uri="{FF2B5EF4-FFF2-40B4-BE49-F238E27FC236}">
                      <a16:creationId xmlns:a16="http://schemas.microsoft.com/office/drawing/2014/main" id="{7517E4F8-FDFB-4EB6-81CB-DCCAEBFAC04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832714" y="4170633"/>
                  <a:ext cx="5893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xmlns="" id="{DBAA9D04-3948-4B47-820F-38734672DF33}"/>
                    </a:ext>
                  </a:extLst>
                </p14:cNvPr>
                <p14:cNvContentPartPr/>
                <p14:nvPr/>
              </p14:nvContentPartPr>
              <p14:xfrm>
                <a:off x="3123594" y="4148673"/>
                <a:ext cx="334440" cy="245520"/>
              </p14:xfrm>
            </p:contentPart>
          </mc:Choice>
          <mc:Fallback xmlns=""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DBAA9D04-3948-4B47-820F-38734672DF3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114954" y="4139673"/>
                  <a:ext cx="352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xmlns="" id="{33ECC454-4E76-444D-A376-B50BE1DBC031}"/>
                    </a:ext>
                  </a:extLst>
                </p14:cNvPr>
                <p14:cNvContentPartPr/>
                <p14:nvPr/>
              </p14:nvContentPartPr>
              <p14:xfrm>
                <a:off x="3693114" y="4164513"/>
                <a:ext cx="529200" cy="138600"/>
              </p14:xfrm>
            </p:contentPart>
          </mc:Choice>
          <mc:Fallback xmlns=""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33ECC454-4E76-444D-A376-B50BE1DBC03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84474" y="4155873"/>
                  <a:ext cx="546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xmlns="" id="{51DEC24D-AFD3-4AFE-BD91-977204712859}"/>
                    </a:ext>
                  </a:extLst>
                </p14:cNvPr>
                <p14:cNvContentPartPr/>
                <p14:nvPr/>
              </p14:nvContentPartPr>
              <p14:xfrm>
                <a:off x="4080114" y="4182153"/>
                <a:ext cx="497160" cy="540360"/>
              </p14:xfrm>
            </p:contentPart>
          </mc:Choice>
          <mc:Fallback xmlns=""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51DEC24D-AFD3-4AFE-BD91-97720471285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071474" y="4173153"/>
                  <a:ext cx="51480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xmlns="" id="{78EEA979-D76D-4C7C-B0CC-19208E532683}"/>
                    </a:ext>
                  </a:extLst>
                </p14:cNvPr>
                <p14:cNvContentPartPr/>
                <p14:nvPr/>
              </p14:nvContentPartPr>
              <p14:xfrm>
                <a:off x="4513914" y="4184313"/>
                <a:ext cx="468360" cy="118440"/>
              </p14:xfrm>
            </p:contentPart>
          </mc:Choice>
          <mc:Fallback xmlns=""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78EEA979-D76D-4C7C-B0CC-19208E53268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505274" y="4175313"/>
                  <a:ext cx="486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360" name="Freihand 1359">
                  <a:extLst>
                    <a:ext uri="{FF2B5EF4-FFF2-40B4-BE49-F238E27FC236}">
                      <a16:creationId xmlns:a16="http://schemas.microsoft.com/office/drawing/2014/main" xmlns="" id="{53E921A1-6C28-4E3F-8D6E-074819626F81}"/>
                    </a:ext>
                  </a:extLst>
                </p14:cNvPr>
                <p14:cNvContentPartPr/>
                <p14:nvPr/>
              </p14:nvContentPartPr>
              <p14:xfrm>
                <a:off x="4466754" y="4569513"/>
                <a:ext cx="523440" cy="143280"/>
              </p14:xfrm>
            </p:contentPart>
          </mc:Choice>
          <mc:Fallback xmlns="">
            <p:pic>
              <p:nvPicPr>
                <p:cNvPr id="1360" name="Freihand 1359">
                  <a:extLst>
                    <a:ext uri="{FF2B5EF4-FFF2-40B4-BE49-F238E27FC236}">
                      <a16:creationId xmlns:a16="http://schemas.microsoft.com/office/drawing/2014/main" id="{53E921A1-6C28-4E3F-8D6E-074819626F8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457754" y="4560513"/>
                  <a:ext cx="541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xmlns="" id="{207AF6CC-F52D-4CA1-9544-0485082D307C}"/>
                    </a:ext>
                  </a:extLst>
                </p14:cNvPr>
                <p14:cNvContentPartPr/>
                <p14:nvPr/>
              </p14:nvContentPartPr>
              <p14:xfrm>
                <a:off x="4424274" y="4226793"/>
                <a:ext cx="116640" cy="220320"/>
              </p14:xfrm>
            </p:contentPart>
          </mc:Choice>
          <mc:Fallback xmlns=""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207AF6CC-F52D-4CA1-9544-0485082D307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415634" y="4218153"/>
                  <a:ext cx="134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xmlns="" id="{45D80C0E-3083-4547-B1D8-FC1F6884333F}"/>
                    </a:ext>
                  </a:extLst>
                </p14:cNvPr>
                <p14:cNvContentPartPr/>
                <p14:nvPr/>
              </p14:nvContentPartPr>
              <p14:xfrm>
                <a:off x="4415274" y="4388793"/>
                <a:ext cx="341640" cy="291960"/>
              </p14:xfrm>
            </p:contentPart>
          </mc:Choice>
          <mc:Fallback xmlns=""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45D80C0E-3083-4547-B1D8-FC1F6884333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406274" y="4380153"/>
                  <a:ext cx="359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xmlns="" id="{C0CF3B07-810C-4052-B32B-AF460EE9EABB}"/>
                    </a:ext>
                  </a:extLst>
                </p14:cNvPr>
                <p14:cNvContentPartPr/>
                <p14:nvPr/>
              </p14:nvContentPartPr>
              <p14:xfrm>
                <a:off x="4643874" y="4219593"/>
                <a:ext cx="705960" cy="493920"/>
              </p14:xfrm>
            </p:contentPart>
          </mc:Choice>
          <mc:Fallback xmlns=""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C0CF3B07-810C-4052-B32B-AF460EE9EAB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635234" y="4210953"/>
                  <a:ext cx="7236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365" name="Freihand 1364">
                  <a:extLst>
                    <a:ext uri="{FF2B5EF4-FFF2-40B4-BE49-F238E27FC236}">
                      <a16:creationId xmlns:a16="http://schemas.microsoft.com/office/drawing/2014/main" xmlns="" id="{342F7148-D5F4-4F9E-A459-092073652CEA}"/>
                    </a:ext>
                  </a:extLst>
                </p14:cNvPr>
                <p14:cNvContentPartPr/>
                <p14:nvPr/>
              </p14:nvContentPartPr>
              <p14:xfrm>
                <a:off x="5204034" y="4228953"/>
                <a:ext cx="88560" cy="236520"/>
              </p14:xfrm>
            </p:contentPart>
          </mc:Choice>
          <mc:Fallback xmlns="">
            <p:pic>
              <p:nvPicPr>
                <p:cNvPr id="1365" name="Freihand 1364">
                  <a:extLst>
                    <a:ext uri="{FF2B5EF4-FFF2-40B4-BE49-F238E27FC236}">
                      <a16:creationId xmlns:a16="http://schemas.microsoft.com/office/drawing/2014/main" id="{342F7148-D5F4-4F9E-A459-092073652CE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195034" y="4220313"/>
                  <a:ext cx="106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366" name="Freihand 1365">
                  <a:extLst>
                    <a:ext uri="{FF2B5EF4-FFF2-40B4-BE49-F238E27FC236}">
                      <a16:creationId xmlns:a16="http://schemas.microsoft.com/office/drawing/2014/main" xmlns="" id="{0CC797AD-F367-4871-ABE1-217B2CC537E6}"/>
                    </a:ext>
                  </a:extLst>
                </p14:cNvPr>
                <p14:cNvContentPartPr/>
                <p14:nvPr/>
              </p14:nvContentPartPr>
              <p14:xfrm>
                <a:off x="5186754" y="4465113"/>
                <a:ext cx="504360" cy="231480"/>
              </p14:xfrm>
            </p:contentPart>
          </mc:Choice>
          <mc:Fallback xmlns="">
            <p:pic>
              <p:nvPicPr>
                <p:cNvPr id="1366" name="Freihand 1365">
                  <a:extLst>
                    <a:ext uri="{FF2B5EF4-FFF2-40B4-BE49-F238E27FC236}">
                      <a16:creationId xmlns:a16="http://schemas.microsoft.com/office/drawing/2014/main" id="{0CC797AD-F367-4871-ABE1-217B2CC537E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177754" y="4456113"/>
                  <a:ext cx="522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367" name="Freihand 1366">
                  <a:extLst>
                    <a:ext uri="{FF2B5EF4-FFF2-40B4-BE49-F238E27FC236}">
                      <a16:creationId xmlns:a16="http://schemas.microsoft.com/office/drawing/2014/main" xmlns="" id="{375B4348-29DD-4F7E-96D8-93E0AB619545}"/>
                    </a:ext>
                  </a:extLst>
                </p14:cNvPr>
                <p14:cNvContentPartPr/>
                <p14:nvPr/>
              </p14:nvContentPartPr>
              <p14:xfrm>
                <a:off x="5943474" y="4197273"/>
                <a:ext cx="127440" cy="173880"/>
              </p14:xfrm>
            </p:contentPart>
          </mc:Choice>
          <mc:Fallback xmlns="">
            <p:pic>
              <p:nvPicPr>
                <p:cNvPr id="1367" name="Freihand 1366">
                  <a:extLst>
                    <a:ext uri="{FF2B5EF4-FFF2-40B4-BE49-F238E27FC236}">
                      <a16:creationId xmlns:a16="http://schemas.microsoft.com/office/drawing/2014/main" id="{375B4348-29DD-4F7E-96D8-93E0AB61954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934474" y="4188633"/>
                  <a:ext cx="145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xmlns="" id="{99C0E19D-FD9B-4E51-B7CA-B29A93D96CA3}"/>
                    </a:ext>
                  </a:extLst>
                </p14:cNvPr>
                <p14:cNvContentPartPr/>
                <p14:nvPr/>
              </p14:nvContentPartPr>
              <p14:xfrm>
                <a:off x="5925114" y="4326513"/>
                <a:ext cx="222120" cy="354600"/>
              </p14:xfrm>
            </p:contentPart>
          </mc:Choice>
          <mc:Fallback xmlns=""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99C0E19D-FD9B-4E51-B7CA-B29A93D96CA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916114" y="4317873"/>
                  <a:ext cx="239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xmlns="" id="{275C01AB-8177-48CD-831A-D2C2B555D7FF}"/>
                    </a:ext>
                  </a:extLst>
                </p14:cNvPr>
                <p14:cNvContentPartPr/>
                <p14:nvPr/>
              </p14:nvContentPartPr>
              <p14:xfrm>
                <a:off x="6028794" y="4330473"/>
                <a:ext cx="755640" cy="373680"/>
              </p14:xfrm>
            </p:contentPart>
          </mc:Choice>
          <mc:Fallback xmlns=""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275C01AB-8177-48CD-831A-D2C2B555D7F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020154" y="4321833"/>
                  <a:ext cx="773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xmlns="" id="{5F6CF6A2-A84E-4E50-A233-F47E3C4F1910}"/>
                    </a:ext>
                  </a:extLst>
                </p14:cNvPr>
                <p14:cNvContentPartPr/>
                <p14:nvPr/>
              </p14:nvContentPartPr>
              <p14:xfrm>
                <a:off x="6721074" y="4345233"/>
                <a:ext cx="77760" cy="244800"/>
              </p14:xfrm>
            </p:contentPart>
          </mc:Choice>
          <mc:Fallback xmlns=""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5F6CF6A2-A84E-4E50-A233-F47E3C4F191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712434" y="4336233"/>
                  <a:ext cx="95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xmlns="" id="{0EEE1775-EEAD-4D69-8E65-17AE1196449E}"/>
                    </a:ext>
                  </a:extLst>
                </p14:cNvPr>
                <p14:cNvContentPartPr/>
                <p14:nvPr/>
              </p14:nvContentPartPr>
              <p14:xfrm>
                <a:off x="6749514" y="4596153"/>
                <a:ext cx="81720" cy="117360"/>
              </p14:xfrm>
            </p:contentPart>
          </mc:Choice>
          <mc:Fallback xmlns=""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0EEE1775-EEAD-4D69-8E65-17AE1196449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740874" y="4587513"/>
                  <a:ext cx="99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xmlns="" id="{4615414C-7016-4C0B-9F1B-920358AE6B7B}"/>
                    </a:ext>
                  </a:extLst>
                </p14:cNvPr>
                <p14:cNvContentPartPr/>
                <p14:nvPr/>
              </p14:nvContentPartPr>
              <p14:xfrm>
                <a:off x="6693354" y="4959033"/>
                <a:ext cx="98280" cy="385200"/>
              </p14:xfrm>
            </p:contentPart>
          </mc:Choice>
          <mc:Fallback xmlns=""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4615414C-7016-4C0B-9F1B-920358AE6B7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684354" y="4950393"/>
                  <a:ext cx="1159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374" name="Freihand 1373">
                  <a:extLst>
                    <a:ext uri="{FF2B5EF4-FFF2-40B4-BE49-F238E27FC236}">
                      <a16:creationId xmlns:a16="http://schemas.microsoft.com/office/drawing/2014/main" xmlns="" id="{7D051DC2-EBCE-4276-9CA4-0F027E7A9DB5}"/>
                    </a:ext>
                  </a:extLst>
                </p14:cNvPr>
                <p14:cNvContentPartPr/>
                <p14:nvPr/>
              </p14:nvContentPartPr>
              <p14:xfrm>
                <a:off x="6704874" y="5042553"/>
                <a:ext cx="94680" cy="445320"/>
              </p14:xfrm>
            </p:contentPart>
          </mc:Choice>
          <mc:Fallback xmlns="">
            <p:pic>
              <p:nvPicPr>
                <p:cNvPr id="1374" name="Freihand 1373">
                  <a:extLst>
                    <a:ext uri="{FF2B5EF4-FFF2-40B4-BE49-F238E27FC236}">
                      <a16:creationId xmlns:a16="http://schemas.microsoft.com/office/drawing/2014/main" id="{7D051DC2-EBCE-4276-9CA4-0F027E7A9DB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696234" y="5033553"/>
                  <a:ext cx="1123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xmlns="" id="{19F87681-296C-4AC0-988C-A745F90E1F25}"/>
                    </a:ext>
                  </a:extLst>
                </p14:cNvPr>
                <p14:cNvContentPartPr/>
                <p14:nvPr/>
              </p14:nvContentPartPr>
              <p14:xfrm>
                <a:off x="6772914" y="4959753"/>
                <a:ext cx="330480" cy="565200"/>
              </p14:xfrm>
            </p:contentPart>
          </mc:Choice>
          <mc:Fallback xmlns=""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19F87681-296C-4AC0-988C-A745F90E1F2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763914" y="4950753"/>
                  <a:ext cx="34812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377" name="Freihand 1376">
                  <a:extLst>
                    <a:ext uri="{FF2B5EF4-FFF2-40B4-BE49-F238E27FC236}">
                      <a16:creationId xmlns:a16="http://schemas.microsoft.com/office/drawing/2014/main" xmlns="" id="{5945D945-36DD-443B-A852-FCEDA73EA36B}"/>
                    </a:ext>
                  </a:extLst>
                </p14:cNvPr>
                <p14:cNvContentPartPr/>
                <p14:nvPr/>
              </p14:nvContentPartPr>
              <p14:xfrm>
                <a:off x="7044354" y="5085033"/>
                <a:ext cx="62280" cy="395640"/>
              </p14:xfrm>
            </p:contentPart>
          </mc:Choice>
          <mc:Fallback xmlns="">
            <p:pic>
              <p:nvPicPr>
                <p:cNvPr id="1377" name="Freihand 1376">
                  <a:extLst>
                    <a:ext uri="{FF2B5EF4-FFF2-40B4-BE49-F238E27FC236}">
                      <a16:creationId xmlns:a16="http://schemas.microsoft.com/office/drawing/2014/main" id="{5945D945-36DD-443B-A852-FCEDA73EA36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35714" y="5076033"/>
                  <a:ext cx="79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xmlns="" id="{33794FFE-668B-46DF-95F3-2F9B78390F6A}"/>
                    </a:ext>
                  </a:extLst>
                </p14:cNvPr>
                <p14:cNvContentPartPr/>
                <p14:nvPr/>
              </p14:nvContentPartPr>
              <p14:xfrm>
                <a:off x="7048314" y="4322193"/>
                <a:ext cx="85320" cy="426960"/>
              </p14:xfrm>
            </p:contentPart>
          </mc:Choice>
          <mc:Fallback xmlns=""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33794FFE-668B-46DF-95F3-2F9B78390F6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039314" y="4313553"/>
                  <a:ext cx="1029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xmlns="" id="{2EE1B884-3844-438B-B2EA-EF81C5DA0EBE}"/>
                    </a:ext>
                  </a:extLst>
                </p14:cNvPr>
                <p14:cNvContentPartPr/>
                <p14:nvPr/>
              </p14:nvContentPartPr>
              <p14:xfrm>
                <a:off x="7125714" y="4125993"/>
                <a:ext cx="317160" cy="609480"/>
              </p14:xfrm>
            </p:contentPart>
          </mc:Choice>
          <mc:Fallback xmlns=""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2EE1B884-3844-438B-B2EA-EF81C5DA0EB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116714" y="4117353"/>
                  <a:ext cx="3348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xmlns="" id="{B50C197C-985B-4794-A817-2BA4582B39CD}"/>
                    </a:ext>
                  </a:extLst>
                </p14:cNvPr>
                <p14:cNvContentPartPr/>
                <p14:nvPr/>
              </p14:nvContentPartPr>
              <p14:xfrm>
                <a:off x="7430994" y="4452513"/>
                <a:ext cx="118800" cy="170280"/>
              </p14:xfrm>
            </p:contentPart>
          </mc:Choice>
          <mc:Fallback xmlns=""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B50C197C-985B-4794-A817-2BA4582B39C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421994" y="4443873"/>
                  <a:ext cx="136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xmlns="" id="{89F46CCE-4978-4F42-BA4D-178D93BD0BFA}"/>
                    </a:ext>
                  </a:extLst>
                </p14:cNvPr>
                <p14:cNvContentPartPr/>
                <p14:nvPr/>
              </p14:nvContentPartPr>
              <p14:xfrm>
                <a:off x="6971274" y="5310393"/>
                <a:ext cx="38520" cy="275400"/>
              </p14:xfrm>
            </p:contentPart>
          </mc:Choice>
          <mc:Fallback xmlns=""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89F46CCE-4978-4F42-BA4D-178D93BD0BF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962634" y="5301393"/>
                  <a:ext cx="56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xmlns="" id="{5D776FF5-8034-4819-88D6-B9CDF6DF465A}"/>
                    </a:ext>
                  </a:extLst>
                </p14:cNvPr>
                <p14:cNvContentPartPr/>
                <p14:nvPr/>
              </p14:nvContentPartPr>
              <p14:xfrm>
                <a:off x="6968394" y="4122753"/>
                <a:ext cx="39600" cy="1232640"/>
              </p14:xfrm>
            </p:contentPart>
          </mc:Choice>
          <mc:Fallback xmlns=""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5D776FF5-8034-4819-88D6-B9CDF6DF465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959394" y="4114113"/>
                  <a:ext cx="5724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xmlns="" id="{68C67E94-BBFC-4548-BDD5-6D6431FE1FDD}"/>
                    </a:ext>
                  </a:extLst>
                </p14:cNvPr>
                <p14:cNvContentPartPr/>
                <p14:nvPr/>
              </p14:nvContentPartPr>
              <p14:xfrm>
                <a:off x="6956874" y="4109793"/>
                <a:ext cx="46080" cy="455040"/>
              </p14:xfrm>
            </p:contentPart>
          </mc:Choice>
          <mc:Fallback xmlns=""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68C67E94-BBFC-4548-BDD5-6D6431FE1FD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947874" y="4101153"/>
                  <a:ext cx="637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xmlns="" id="{FC7D6DFF-625B-46A4-B6DE-BDD1C265E3C7}"/>
                    </a:ext>
                  </a:extLst>
                </p14:cNvPr>
                <p14:cNvContentPartPr/>
                <p14:nvPr/>
              </p14:nvContentPartPr>
              <p14:xfrm>
                <a:off x="6975234" y="4514433"/>
                <a:ext cx="20520" cy="296640"/>
              </p14:xfrm>
            </p:contentPart>
          </mc:Choice>
          <mc:Fallback xmlns=""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FC7D6DFF-625B-46A4-B6DE-BDD1C265E3C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966234" y="4505793"/>
                  <a:ext cx="381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xmlns="" id="{AD7D78AC-468C-4D63-9AC0-7B107E637857}"/>
                    </a:ext>
                  </a:extLst>
                </p14:cNvPr>
                <p14:cNvContentPartPr/>
                <p14:nvPr/>
              </p14:nvContentPartPr>
              <p14:xfrm>
                <a:off x="6636834" y="4997193"/>
                <a:ext cx="56880" cy="590040"/>
              </p14:xfrm>
            </p:contentPart>
          </mc:Choice>
          <mc:Fallback xmlns=""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AD7D78AC-468C-4D63-9AC0-7B107E63785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628194" y="4988553"/>
                  <a:ext cx="745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xmlns="" id="{7DE71168-98E0-419C-8EA0-B85565EACDD4}"/>
                    </a:ext>
                  </a:extLst>
                </p14:cNvPr>
                <p14:cNvContentPartPr/>
                <p14:nvPr/>
              </p14:nvContentPartPr>
              <p14:xfrm>
                <a:off x="6646554" y="4131753"/>
                <a:ext cx="78480" cy="886680"/>
              </p14:xfrm>
            </p:contentPart>
          </mc:Choice>
          <mc:Fallback xmlns=""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7DE71168-98E0-419C-8EA0-B85565EACDD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637554" y="4123113"/>
                  <a:ext cx="9612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xmlns="" id="{96AC048A-106E-4CBE-B1F4-84B08D5C052E}"/>
                    </a:ext>
                  </a:extLst>
                </p14:cNvPr>
                <p14:cNvContentPartPr/>
                <p14:nvPr/>
              </p14:nvContentPartPr>
              <p14:xfrm>
                <a:off x="6640794" y="4281873"/>
                <a:ext cx="72000" cy="477000"/>
              </p14:xfrm>
            </p:contentPart>
          </mc:Choice>
          <mc:Fallback xmlns=""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96AC048A-106E-4CBE-B1F4-84B08D5C052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632154" y="4273233"/>
                  <a:ext cx="896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xmlns="" id="{A9BC87B5-7591-4FC3-843D-3A2CFC81FB24}"/>
                    </a:ext>
                  </a:extLst>
                </p14:cNvPr>
                <p14:cNvContentPartPr/>
                <p14:nvPr/>
              </p14:nvContentPartPr>
              <p14:xfrm>
                <a:off x="6626034" y="4695153"/>
                <a:ext cx="163440" cy="887400"/>
              </p14:xfrm>
            </p:contentPart>
          </mc:Choice>
          <mc:Fallback xmlns=""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A9BC87B5-7591-4FC3-843D-3A2CFC81FB2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617034" y="4686513"/>
                  <a:ext cx="181080" cy="9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xmlns="" id="{8CD2F7A5-2C5E-4A9E-8468-C1C592A7170A}"/>
                    </a:ext>
                  </a:extLst>
                </p14:cNvPr>
                <p14:cNvContentPartPr/>
                <p14:nvPr/>
              </p14:nvContentPartPr>
              <p14:xfrm>
                <a:off x="6745914" y="5530353"/>
                <a:ext cx="545040" cy="86760"/>
              </p14:xfrm>
            </p:contentPart>
          </mc:Choice>
          <mc:Fallback xmlns=""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8CD2F7A5-2C5E-4A9E-8468-C1C592A7170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737274" y="5521353"/>
                  <a:ext cx="562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xmlns="" id="{2E1633E2-3F98-458C-953B-CD3F35C67E1C}"/>
                    </a:ext>
                  </a:extLst>
                </p14:cNvPr>
                <p14:cNvContentPartPr/>
                <p14:nvPr/>
              </p14:nvContentPartPr>
              <p14:xfrm>
                <a:off x="1816074" y="3780126"/>
                <a:ext cx="210960" cy="208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E1633E2-3F98-458C-953B-CD3F35C67E1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807074" y="3771126"/>
                  <a:ext cx="22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xmlns="" id="{79F1D361-E2AB-4182-ABA4-6ECCF28C4228}"/>
                    </a:ext>
                  </a:extLst>
                </p14:cNvPr>
                <p14:cNvContentPartPr/>
                <p14:nvPr/>
              </p14:nvContentPartPr>
              <p14:xfrm>
                <a:off x="1834794" y="3777606"/>
                <a:ext cx="161640" cy="204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F1D361-E2AB-4182-ABA4-6ECCF28C422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825794" y="3768606"/>
                  <a:ext cx="17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xmlns="" id="{C32ED092-91E0-4AFE-BC22-C433D0B7750E}"/>
                    </a:ext>
                  </a:extLst>
                </p14:cNvPr>
                <p14:cNvContentPartPr/>
                <p14:nvPr/>
              </p14:nvContentPartPr>
              <p14:xfrm>
                <a:off x="1832994" y="3882366"/>
                <a:ext cx="38160" cy="39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32ED092-91E0-4AFE-BC22-C433D0B7750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823994" y="3873366"/>
                  <a:ext cx="55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xmlns="" id="{2AF25477-B06B-4250-9978-3A7C8810C9A5}"/>
                    </a:ext>
                  </a:extLst>
                </p14:cNvPr>
                <p14:cNvContentPartPr/>
                <p14:nvPr/>
              </p14:nvContentPartPr>
              <p14:xfrm>
                <a:off x="1871514" y="3878766"/>
                <a:ext cx="50400" cy="39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AF25477-B06B-4250-9978-3A7C8810C9A5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862514" y="3869766"/>
                  <a:ext cx="68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xmlns="" id="{D9F1EEB0-053B-426B-845D-72355557E2CB}"/>
                    </a:ext>
                  </a:extLst>
                </p14:cNvPr>
                <p14:cNvContentPartPr/>
                <p14:nvPr/>
              </p14:nvContentPartPr>
              <p14:xfrm>
                <a:off x="1866834" y="3841326"/>
                <a:ext cx="93960" cy="65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9F1EEB0-053B-426B-845D-72355557E2C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858194" y="3832686"/>
                  <a:ext cx="111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xmlns="" id="{81F126AE-8B67-459F-8274-E607DE8166F8}"/>
                    </a:ext>
                  </a:extLst>
                </p14:cNvPr>
                <p14:cNvContentPartPr/>
                <p14:nvPr/>
              </p14:nvContentPartPr>
              <p14:xfrm>
                <a:off x="1855314" y="3811446"/>
                <a:ext cx="158040" cy="130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1F126AE-8B67-459F-8274-E607DE8166F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846674" y="3802806"/>
                  <a:ext cx="17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D336FCAC-3F74-4D2F-9B11-158A1172AAF9}"/>
                    </a:ext>
                  </a:extLst>
                </p14:cNvPr>
                <p14:cNvContentPartPr/>
                <p14:nvPr/>
              </p14:nvContentPartPr>
              <p14:xfrm>
                <a:off x="1861434" y="3941766"/>
                <a:ext cx="69840" cy="17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36FCAC-3F74-4D2F-9B11-158A1172AAF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852794" y="3933126"/>
                  <a:ext cx="8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xmlns="" id="{89B00EA6-9F15-441B-907A-00705A4A569B}"/>
                    </a:ext>
                  </a:extLst>
                </p14:cNvPr>
                <p14:cNvContentPartPr/>
                <p14:nvPr/>
              </p14:nvContentPartPr>
              <p14:xfrm>
                <a:off x="1898514" y="3948966"/>
                <a:ext cx="42120" cy="20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9B00EA6-9F15-441B-907A-00705A4A569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889514" y="3940326"/>
                  <a:ext cx="59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xmlns="" id="{431ADD43-058F-4180-ABE0-E0BADCCD5569}"/>
                    </a:ext>
                  </a:extLst>
                </p14:cNvPr>
                <p14:cNvContentPartPr/>
                <p14:nvPr/>
              </p14:nvContentPartPr>
              <p14:xfrm>
                <a:off x="1855314" y="3825753"/>
                <a:ext cx="198720" cy="96480"/>
              </p14:xfrm>
            </p:contentPart>
          </mc:Choice>
          <mc:Fallback xmlns=""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431ADD43-058F-4180-ABE0-E0BADCCD556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846314" y="3817113"/>
                  <a:ext cx="21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392" name="Freihand 1391">
                  <a:extLst>
                    <a:ext uri="{FF2B5EF4-FFF2-40B4-BE49-F238E27FC236}">
                      <a16:creationId xmlns:a16="http://schemas.microsoft.com/office/drawing/2014/main" xmlns="" id="{64416665-71DD-4D92-A504-850AB77ADEA3}"/>
                    </a:ext>
                  </a:extLst>
                </p14:cNvPr>
                <p14:cNvContentPartPr/>
                <p14:nvPr/>
              </p14:nvContentPartPr>
              <p14:xfrm>
                <a:off x="1870074" y="3932673"/>
                <a:ext cx="543240" cy="74880"/>
              </p14:xfrm>
            </p:contentPart>
          </mc:Choice>
          <mc:Fallback xmlns="">
            <p:pic>
              <p:nvPicPr>
                <p:cNvPr id="1392" name="Freihand 1391">
                  <a:extLst>
                    <a:ext uri="{FF2B5EF4-FFF2-40B4-BE49-F238E27FC236}">
                      <a16:creationId xmlns:a16="http://schemas.microsoft.com/office/drawing/2014/main" id="{64416665-71DD-4D92-A504-850AB77ADEA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861074" y="3923673"/>
                  <a:ext cx="560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xmlns="" id="{2945AFA4-FD0B-48FD-95C8-8A2A128E416B}"/>
                    </a:ext>
                  </a:extLst>
                </p14:cNvPr>
                <p14:cNvContentPartPr/>
                <p14:nvPr/>
              </p14:nvContentPartPr>
              <p14:xfrm>
                <a:off x="2305674" y="3946353"/>
                <a:ext cx="371520" cy="38520"/>
              </p14:xfrm>
            </p:contentPart>
          </mc:Choice>
          <mc:Fallback xmlns=""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2945AFA4-FD0B-48FD-95C8-8A2A128E416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297034" y="3937713"/>
                  <a:ext cx="389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xmlns="" id="{13D9B281-DBDC-4526-8C34-A434BDAB9CBB}"/>
                    </a:ext>
                  </a:extLst>
                </p14:cNvPr>
                <p14:cNvContentPartPr/>
                <p14:nvPr/>
              </p14:nvContentPartPr>
              <p14:xfrm>
                <a:off x="2499354" y="3862473"/>
                <a:ext cx="686880" cy="144360"/>
              </p14:xfrm>
            </p:contentPart>
          </mc:Choice>
          <mc:Fallback xmlns=""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13D9B281-DBDC-4526-8C34-A434BDAB9CB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490354" y="3853833"/>
                  <a:ext cx="704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xmlns="" id="{4496C58F-8B24-454D-ACDE-229BB0C103D1}"/>
                    </a:ext>
                  </a:extLst>
                </p14:cNvPr>
                <p14:cNvContentPartPr/>
                <p14:nvPr/>
              </p14:nvContentPartPr>
              <p14:xfrm>
                <a:off x="2829474" y="3936633"/>
                <a:ext cx="2139840" cy="52560"/>
              </p14:xfrm>
            </p:contentPart>
          </mc:Choice>
          <mc:Fallback xmlns=""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4496C58F-8B24-454D-ACDE-229BB0C103D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820474" y="3927633"/>
                  <a:ext cx="215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xmlns="" id="{EC1E9F2C-1C3B-4A63-871D-FAA461C882C1}"/>
                    </a:ext>
                  </a:extLst>
                </p14:cNvPr>
                <p14:cNvContentPartPr/>
                <p14:nvPr/>
              </p14:nvContentPartPr>
              <p14:xfrm>
                <a:off x="4752954" y="3929073"/>
                <a:ext cx="1589760" cy="67680"/>
              </p14:xfrm>
            </p:contentPart>
          </mc:Choice>
          <mc:Fallback xmlns=""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EC1E9F2C-1C3B-4A63-871D-FAA461C882C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743954" y="3920073"/>
                  <a:ext cx="1607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xmlns="" id="{829DE624-A126-4352-A857-E24AF08960CF}"/>
                    </a:ext>
                  </a:extLst>
                </p14:cNvPr>
                <p14:cNvContentPartPr/>
                <p14:nvPr/>
              </p14:nvContentPartPr>
              <p14:xfrm>
                <a:off x="6053634" y="3943113"/>
                <a:ext cx="629280" cy="49320"/>
              </p14:xfrm>
            </p:contentPart>
          </mc:Choice>
          <mc:Fallback xmlns=""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829DE624-A126-4352-A857-E24AF08960C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044634" y="3934473"/>
                  <a:ext cx="646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402" name="Freihand 1401">
                  <a:extLst>
                    <a:ext uri="{FF2B5EF4-FFF2-40B4-BE49-F238E27FC236}">
                      <a16:creationId xmlns:a16="http://schemas.microsoft.com/office/drawing/2014/main" xmlns="" id="{9538FC99-3B6C-4029-9B9C-A172E387718F}"/>
                    </a:ext>
                  </a:extLst>
                </p14:cNvPr>
                <p14:cNvContentPartPr/>
                <p14:nvPr/>
              </p14:nvContentPartPr>
              <p14:xfrm>
                <a:off x="3742074" y="3740073"/>
                <a:ext cx="3874320" cy="226440"/>
              </p14:xfrm>
            </p:contentPart>
          </mc:Choice>
          <mc:Fallback xmlns="">
            <p:pic>
              <p:nvPicPr>
                <p:cNvPr id="1402" name="Freihand 1401">
                  <a:extLst>
                    <a:ext uri="{FF2B5EF4-FFF2-40B4-BE49-F238E27FC236}">
                      <a16:creationId xmlns:a16="http://schemas.microsoft.com/office/drawing/2014/main" id="{9538FC99-3B6C-4029-9B9C-A172E387718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33074" y="3731073"/>
                  <a:ext cx="3891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404" name="Freihand 1403">
                  <a:extLst>
                    <a:ext uri="{FF2B5EF4-FFF2-40B4-BE49-F238E27FC236}">
                      <a16:creationId xmlns:a16="http://schemas.microsoft.com/office/drawing/2014/main" xmlns="" id="{3408B8A4-541E-4922-821A-E9B2C157A1A5}"/>
                    </a:ext>
                  </a:extLst>
                </p14:cNvPr>
                <p14:cNvContentPartPr/>
                <p14:nvPr/>
              </p14:nvContentPartPr>
              <p14:xfrm>
                <a:off x="5698314" y="3749793"/>
                <a:ext cx="407880" cy="78480"/>
              </p14:xfrm>
            </p:contentPart>
          </mc:Choice>
          <mc:Fallback xmlns="">
            <p:pic>
              <p:nvPicPr>
                <p:cNvPr id="1404" name="Freihand 1403">
                  <a:extLst>
                    <a:ext uri="{FF2B5EF4-FFF2-40B4-BE49-F238E27FC236}">
                      <a16:creationId xmlns:a16="http://schemas.microsoft.com/office/drawing/2014/main" id="{3408B8A4-541E-4922-821A-E9B2C157A1A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689314" y="3740793"/>
                  <a:ext cx="425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xmlns="" id="{DB12461B-44BC-4328-8F01-94D9EFD1891B}"/>
                    </a:ext>
                  </a:extLst>
                </p14:cNvPr>
                <p14:cNvContentPartPr/>
                <p14:nvPr/>
              </p14:nvContentPartPr>
              <p14:xfrm>
                <a:off x="1928754" y="4215993"/>
                <a:ext cx="442800" cy="267120"/>
              </p14:xfrm>
            </p:contentPart>
          </mc:Choice>
          <mc:Fallback xmlns=""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DB12461B-44BC-4328-8F01-94D9EFD1891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919754" y="4207353"/>
                  <a:ext cx="460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407" name="Freihand 1406">
                  <a:extLst>
                    <a:ext uri="{FF2B5EF4-FFF2-40B4-BE49-F238E27FC236}">
                      <a16:creationId xmlns:a16="http://schemas.microsoft.com/office/drawing/2014/main" xmlns="" id="{135A7D39-FCDA-4914-81F4-D2EEDD28A01A}"/>
                    </a:ext>
                  </a:extLst>
                </p14:cNvPr>
                <p14:cNvContentPartPr/>
                <p14:nvPr/>
              </p14:nvContentPartPr>
              <p14:xfrm>
                <a:off x="2077794" y="4212393"/>
                <a:ext cx="966240" cy="360000"/>
              </p14:xfrm>
            </p:contentPart>
          </mc:Choice>
          <mc:Fallback xmlns="">
            <p:pic>
              <p:nvPicPr>
                <p:cNvPr id="1407" name="Freihand 1406">
                  <a:extLst>
                    <a:ext uri="{FF2B5EF4-FFF2-40B4-BE49-F238E27FC236}">
                      <a16:creationId xmlns:a16="http://schemas.microsoft.com/office/drawing/2014/main" id="{135A7D39-FCDA-4914-81F4-D2EEDD28A01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068794" y="4203753"/>
                  <a:ext cx="9838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408" name="Freihand 1407">
                  <a:extLst>
                    <a:ext uri="{FF2B5EF4-FFF2-40B4-BE49-F238E27FC236}">
                      <a16:creationId xmlns:a16="http://schemas.microsoft.com/office/drawing/2014/main" xmlns="" id="{40043122-4763-4762-A371-4DEA177CD68E}"/>
                    </a:ext>
                  </a:extLst>
                </p14:cNvPr>
                <p14:cNvContentPartPr/>
                <p14:nvPr/>
              </p14:nvContentPartPr>
              <p14:xfrm>
                <a:off x="2929554" y="4230033"/>
                <a:ext cx="416880" cy="354960"/>
              </p14:xfrm>
            </p:contentPart>
          </mc:Choice>
          <mc:Fallback xmlns="">
            <p:pic>
              <p:nvPicPr>
                <p:cNvPr id="1408" name="Freihand 1407">
                  <a:extLst>
                    <a:ext uri="{FF2B5EF4-FFF2-40B4-BE49-F238E27FC236}">
                      <a16:creationId xmlns:a16="http://schemas.microsoft.com/office/drawing/2014/main" id="{40043122-4763-4762-A371-4DEA177CD68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920554" y="4221033"/>
                  <a:ext cx="4345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xmlns="" id="{0B04A59B-CDD5-4E64-93CC-8D7D6D0CBFE7}"/>
                    </a:ext>
                  </a:extLst>
                </p14:cNvPr>
                <p14:cNvContentPartPr/>
                <p14:nvPr/>
              </p14:nvContentPartPr>
              <p14:xfrm>
                <a:off x="3742434" y="4230033"/>
                <a:ext cx="443880" cy="417600"/>
              </p14:xfrm>
            </p:contentPart>
          </mc:Choice>
          <mc:Fallback xmlns=""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0B04A59B-CDD5-4E64-93CC-8D7D6D0CBFE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733434" y="4221033"/>
                  <a:ext cx="4615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xmlns="" id="{1D72D0BB-FABD-4A50-84FD-3E0A447DD528}"/>
                    </a:ext>
                  </a:extLst>
                </p14:cNvPr>
                <p14:cNvContentPartPr/>
                <p14:nvPr/>
              </p14:nvContentPartPr>
              <p14:xfrm>
                <a:off x="4495554" y="4282233"/>
                <a:ext cx="65880" cy="64080"/>
              </p14:xfrm>
            </p:contentPart>
          </mc:Choice>
          <mc:Fallback xmlns=""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1D72D0BB-FABD-4A50-84FD-3E0A447DD52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486914" y="4273593"/>
                  <a:ext cx="83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xmlns="" id="{25C7022A-B89C-4824-BE77-6EEE8B3349A7}"/>
                    </a:ext>
                  </a:extLst>
                </p14:cNvPr>
                <p14:cNvContentPartPr/>
                <p14:nvPr/>
              </p14:nvContentPartPr>
              <p14:xfrm>
                <a:off x="4516074" y="4197993"/>
                <a:ext cx="1136160" cy="435600"/>
              </p14:xfrm>
            </p:contentPart>
          </mc:Choice>
          <mc:Fallback xmlns=""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25C7022A-B89C-4824-BE77-6EEE8B3349A7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507074" y="4189353"/>
                  <a:ext cx="11538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421" name="Freihand 1420">
                  <a:extLst>
                    <a:ext uri="{FF2B5EF4-FFF2-40B4-BE49-F238E27FC236}">
                      <a16:creationId xmlns:a16="http://schemas.microsoft.com/office/drawing/2014/main" xmlns="" id="{E2FDCFEE-73F4-488D-A96B-EB45ED08511E}"/>
                    </a:ext>
                  </a:extLst>
                </p14:cNvPr>
                <p14:cNvContentPartPr/>
                <p14:nvPr/>
              </p14:nvContentPartPr>
              <p14:xfrm>
                <a:off x="5445140" y="4442088"/>
                <a:ext cx="142920" cy="176400"/>
              </p14:xfrm>
            </p:contentPart>
          </mc:Choice>
          <mc:Fallback xmlns="">
            <p:pic>
              <p:nvPicPr>
                <p:cNvPr id="1421" name="Freihand 1420">
                  <a:extLst>
                    <a:ext uri="{FF2B5EF4-FFF2-40B4-BE49-F238E27FC236}">
                      <a16:creationId xmlns:a16="http://schemas.microsoft.com/office/drawing/2014/main" id="{E2FDCFEE-73F4-488D-A96B-EB45ED08511E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436140" y="4433448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422" name="Freihand 1421">
                  <a:extLst>
                    <a:ext uri="{FF2B5EF4-FFF2-40B4-BE49-F238E27FC236}">
                      <a16:creationId xmlns:a16="http://schemas.microsoft.com/office/drawing/2014/main" xmlns="" id="{930E2D89-47C6-4570-906E-4854DA1CA715}"/>
                    </a:ext>
                  </a:extLst>
                </p14:cNvPr>
                <p14:cNvContentPartPr/>
                <p14:nvPr/>
              </p14:nvContentPartPr>
              <p14:xfrm>
                <a:off x="5619380" y="4522008"/>
                <a:ext cx="41040" cy="53640"/>
              </p14:xfrm>
            </p:contentPart>
          </mc:Choice>
          <mc:Fallback xmlns="">
            <p:pic>
              <p:nvPicPr>
                <p:cNvPr id="1422" name="Freihand 1421">
                  <a:extLst>
                    <a:ext uri="{FF2B5EF4-FFF2-40B4-BE49-F238E27FC236}">
                      <a16:creationId xmlns:a16="http://schemas.microsoft.com/office/drawing/2014/main" id="{930E2D89-47C6-4570-906E-4854DA1CA71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610740" y="4513368"/>
                  <a:ext cx="58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424" name="Freihand 1423">
                  <a:extLst>
                    <a:ext uri="{FF2B5EF4-FFF2-40B4-BE49-F238E27FC236}">
                      <a16:creationId xmlns:a16="http://schemas.microsoft.com/office/drawing/2014/main" xmlns="" id="{70A263A8-468C-4163-A619-F7CC7EA9B737}"/>
                    </a:ext>
                  </a:extLst>
                </p14:cNvPr>
                <p14:cNvContentPartPr/>
                <p14:nvPr/>
              </p14:nvContentPartPr>
              <p14:xfrm>
                <a:off x="6030140" y="4213848"/>
                <a:ext cx="269640" cy="278640"/>
              </p14:xfrm>
            </p:contentPart>
          </mc:Choice>
          <mc:Fallback xmlns="">
            <p:pic>
              <p:nvPicPr>
                <p:cNvPr id="1424" name="Freihand 1423">
                  <a:extLst>
                    <a:ext uri="{FF2B5EF4-FFF2-40B4-BE49-F238E27FC236}">
                      <a16:creationId xmlns:a16="http://schemas.microsoft.com/office/drawing/2014/main" id="{70A263A8-468C-4163-A619-F7CC7EA9B73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021140" y="4204848"/>
                  <a:ext cx="287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425" name="Freihand 1424">
                  <a:extLst>
                    <a:ext uri="{FF2B5EF4-FFF2-40B4-BE49-F238E27FC236}">
                      <a16:creationId xmlns:a16="http://schemas.microsoft.com/office/drawing/2014/main" xmlns="" id="{254D3618-D250-4BF1-9A66-3BB6E0494DDA}"/>
                    </a:ext>
                  </a:extLst>
                </p14:cNvPr>
                <p14:cNvContentPartPr/>
                <p14:nvPr/>
              </p14:nvContentPartPr>
              <p14:xfrm>
                <a:off x="6052460" y="4254888"/>
                <a:ext cx="325080" cy="338040"/>
              </p14:xfrm>
            </p:contentPart>
          </mc:Choice>
          <mc:Fallback xmlns="">
            <p:pic>
              <p:nvPicPr>
                <p:cNvPr id="1425" name="Freihand 1424">
                  <a:extLst>
                    <a:ext uri="{FF2B5EF4-FFF2-40B4-BE49-F238E27FC236}">
                      <a16:creationId xmlns:a16="http://schemas.microsoft.com/office/drawing/2014/main" id="{254D3618-D250-4BF1-9A66-3BB6E0494DD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043460" y="4246248"/>
                  <a:ext cx="342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433" name="Freihand 1432">
                  <a:extLst>
                    <a:ext uri="{FF2B5EF4-FFF2-40B4-BE49-F238E27FC236}">
                      <a16:creationId xmlns:a16="http://schemas.microsoft.com/office/drawing/2014/main" xmlns="" id="{99978831-4E72-4779-B081-309C1BF852B4}"/>
                    </a:ext>
                  </a:extLst>
                </p14:cNvPr>
                <p14:cNvContentPartPr/>
                <p14:nvPr/>
              </p14:nvContentPartPr>
              <p14:xfrm>
                <a:off x="4156340" y="4933488"/>
                <a:ext cx="134640" cy="158040"/>
              </p14:xfrm>
            </p:contentPart>
          </mc:Choice>
          <mc:Fallback xmlns="">
            <p:pic>
              <p:nvPicPr>
                <p:cNvPr id="1433" name="Freihand 1432">
                  <a:extLst>
                    <a:ext uri="{FF2B5EF4-FFF2-40B4-BE49-F238E27FC236}">
                      <a16:creationId xmlns:a16="http://schemas.microsoft.com/office/drawing/2014/main" id="{99978831-4E72-4779-B081-309C1BF852B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147340" y="4924488"/>
                  <a:ext cx="152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434" name="Freihand 1433">
                  <a:extLst>
                    <a:ext uri="{FF2B5EF4-FFF2-40B4-BE49-F238E27FC236}">
                      <a16:creationId xmlns:a16="http://schemas.microsoft.com/office/drawing/2014/main" xmlns="" id="{A2695516-7B2F-4548-B103-BABE75FC98BC}"/>
                    </a:ext>
                  </a:extLst>
                </p14:cNvPr>
                <p14:cNvContentPartPr/>
                <p14:nvPr/>
              </p14:nvContentPartPr>
              <p14:xfrm>
                <a:off x="4321580" y="4945368"/>
                <a:ext cx="109800" cy="119520"/>
              </p14:xfrm>
            </p:contentPart>
          </mc:Choice>
          <mc:Fallback xmlns="">
            <p:pic>
              <p:nvPicPr>
                <p:cNvPr id="1434" name="Freihand 1433">
                  <a:extLst>
                    <a:ext uri="{FF2B5EF4-FFF2-40B4-BE49-F238E27FC236}">
                      <a16:creationId xmlns:a16="http://schemas.microsoft.com/office/drawing/2014/main" id="{A2695516-7B2F-4548-B103-BABE75FC98B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312580" y="4936728"/>
                  <a:ext cx="12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436" name="Freihand 1435">
                  <a:extLst>
                    <a:ext uri="{FF2B5EF4-FFF2-40B4-BE49-F238E27FC236}">
                      <a16:creationId xmlns:a16="http://schemas.microsoft.com/office/drawing/2014/main" xmlns="" id="{82060C84-9D26-47D1-8597-2FB721A36EF5}"/>
                    </a:ext>
                  </a:extLst>
                </p14:cNvPr>
                <p14:cNvContentPartPr/>
                <p14:nvPr/>
              </p14:nvContentPartPr>
              <p14:xfrm>
                <a:off x="4483580" y="4940328"/>
                <a:ext cx="23760" cy="122040"/>
              </p14:xfrm>
            </p:contentPart>
          </mc:Choice>
          <mc:Fallback xmlns="">
            <p:pic>
              <p:nvPicPr>
                <p:cNvPr id="1436" name="Freihand 1435">
                  <a:extLst>
                    <a:ext uri="{FF2B5EF4-FFF2-40B4-BE49-F238E27FC236}">
                      <a16:creationId xmlns:a16="http://schemas.microsoft.com/office/drawing/2014/main" id="{82060C84-9D26-47D1-8597-2FB721A36EF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474580" y="4931328"/>
                  <a:ext cx="41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437" name="Freihand 1436">
                  <a:extLst>
                    <a:ext uri="{FF2B5EF4-FFF2-40B4-BE49-F238E27FC236}">
                      <a16:creationId xmlns:a16="http://schemas.microsoft.com/office/drawing/2014/main" xmlns="" id="{C7E336C6-1CC6-4594-8489-07579942BF73}"/>
                    </a:ext>
                  </a:extLst>
                </p14:cNvPr>
                <p14:cNvContentPartPr/>
                <p14:nvPr/>
              </p14:nvContentPartPr>
              <p14:xfrm>
                <a:off x="4504100" y="4918008"/>
                <a:ext cx="246600" cy="157320"/>
              </p14:xfrm>
            </p:contentPart>
          </mc:Choice>
          <mc:Fallback xmlns="">
            <p:pic>
              <p:nvPicPr>
                <p:cNvPr id="1437" name="Freihand 1436">
                  <a:extLst>
                    <a:ext uri="{FF2B5EF4-FFF2-40B4-BE49-F238E27FC236}">
                      <a16:creationId xmlns:a16="http://schemas.microsoft.com/office/drawing/2014/main" id="{C7E336C6-1CC6-4594-8489-07579942BF7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495100" y="4909368"/>
                  <a:ext cx="264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438" name="Freihand 1437">
                  <a:extLst>
                    <a:ext uri="{FF2B5EF4-FFF2-40B4-BE49-F238E27FC236}">
                      <a16:creationId xmlns:a16="http://schemas.microsoft.com/office/drawing/2014/main" xmlns="" id="{99A559C9-9FEA-41ED-8542-2B393A29681F}"/>
                    </a:ext>
                  </a:extLst>
                </p14:cNvPr>
                <p14:cNvContentPartPr/>
                <p14:nvPr/>
              </p14:nvContentPartPr>
              <p14:xfrm>
                <a:off x="4770860" y="4950048"/>
                <a:ext cx="257040" cy="122400"/>
              </p14:xfrm>
            </p:contentPart>
          </mc:Choice>
          <mc:Fallback xmlns="">
            <p:pic>
              <p:nvPicPr>
                <p:cNvPr id="1438" name="Freihand 1437">
                  <a:extLst>
                    <a:ext uri="{FF2B5EF4-FFF2-40B4-BE49-F238E27FC236}">
                      <a16:creationId xmlns:a16="http://schemas.microsoft.com/office/drawing/2014/main" id="{99A559C9-9FEA-41ED-8542-2B393A29681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762220" y="4941408"/>
                  <a:ext cx="27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439" name="Freihand 1438">
                  <a:extLst>
                    <a:ext uri="{FF2B5EF4-FFF2-40B4-BE49-F238E27FC236}">
                      <a16:creationId xmlns:a16="http://schemas.microsoft.com/office/drawing/2014/main" xmlns="" id="{262D0A30-3BC8-486C-91CD-1890ED98A8D2}"/>
                    </a:ext>
                  </a:extLst>
                </p14:cNvPr>
                <p14:cNvContentPartPr/>
                <p14:nvPr/>
              </p14:nvContentPartPr>
              <p14:xfrm>
                <a:off x="5232020" y="4928088"/>
                <a:ext cx="284400" cy="167400"/>
              </p14:xfrm>
            </p:contentPart>
          </mc:Choice>
          <mc:Fallback xmlns="">
            <p:pic>
              <p:nvPicPr>
                <p:cNvPr id="1439" name="Freihand 1438">
                  <a:extLst>
                    <a:ext uri="{FF2B5EF4-FFF2-40B4-BE49-F238E27FC236}">
                      <a16:creationId xmlns:a16="http://schemas.microsoft.com/office/drawing/2014/main" id="{262D0A30-3BC8-486C-91CD-1890ED98A8D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223380" y="4919088"/>
                  <a:ext cx="302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441" name="Freihand 1440">
                  <a:extLst>
                    <a:ext uri="{FF2B5EF4-FFF2-40B4-BE49-F238E27FC236}">
                      <a16:creationId xmlns:a16="http://schemas.microsoft.com/office/drawing/2014/main" xmlns="" id="{7834C28D-31D9-4053-8EA3-AC59645DDE37}"/>
                    </a:ext>
                  </a:extLst>
                </p14:cNvPr>
                <p14:cNvContentPartPr/>
                <p14:nvPr/>
              </p14:nvContentPartPr>
              <p14:xfrm>
                <a:off x="5520380" y="4944648"/>
                <a:ext cx="155520" cy="145440"/>
              </p14:xfrm>
            </p:contentPart>
          </mc:Choice>
          <mc:Fallback xmlns="">
            <p:pic>
              <p:nvPicPr>
                <p:cNvPr id="1441" name="Freihand 1440">
                  <a:extLst>
                    <a:ext uri="{FF2B5EF4-FFF2-40B4-BE49-F238E27FC236}">
                      <a16:creationId xmlns:a16="http://schemas.microsoft.com/office/drawing/2014/main" id="{7834C28D-31D9-4053-8EA3-AC59645DDE3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511380" y="4936008"/>
                  <a:ext cx="173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443" name="Freihand 1442">
                  <a:extLst>
                    <a:ext uri="{FF2B5EF4-FFF2-40B4-BE49-F238E27FC236}">
                      <a16:creationId xmlns:a16="http://schemas.microsoft.com/office/drawing/2014/main" xmlns="" id="{7390567F-A1BA-45AD-9E10-71C8D43F9855}"/>
                    </a:ext>
                  </a:extLst>
                </p14:cNvPr>
                <p14:cNvContentPartPr/>
                <p14:nvPr/>
              </p14:nvContentPartPr>
              <p14:xfrm>
                <a:off x="860049" y="5954260"/>
                <a:ext cx="486360" cy="24840"/>
              </p14:xfrm>
            </p:contentPart>
          </mc:Choice>
          <mc:Fallback xmlns="">
            <p:pic>
              <p:nvPicPr>
                <p:cNvPr id="1443" name="Freihand 1442">
                  <a:extLst>
                    <a:ext uri="{FF2B5EF4-FFF2-40B4-BE49-F238E27FC236}">
                      <a16:creationId xmlns:a16="http://schemas.microsoft.com/office/drawing/2014/main" id="{7390567F-A1BA-45AD-9E10-71C8D43F9855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51409" y="5945620"/>
                  <a:ext cx="504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444" name="Freihand 1443">
                  <a:extLst>
                    <a:ext uri="{FF2B5EF4-FFF2-40B4-BE49-F238E27FC236}">
                      <a16:creationId xmlns:a16="http://schemas.microsoft.com/office/drawing/2014/main" xmlns="" id="{9CC7149F-6278-4E83-9A06-769BDAE48A62}"/>
                    </a:ext>
                  </a:extLst>
                </p14:cNvPr>
                <p14:cNvContentPartPr/>
                <p14:nvPr/>
              </p14:nvContentPartPr>
              <p14:xfrm>
                <a:off x="961569" y="5907100"/>
                <a:ext cx="979920" cy="50760"/>
              </p14:xfrm>
            </p:contentPart>
          </mc:Choice>
          <mc:Fallback xmlns="">
            <p:pic>
              <p:nvPicPr>
                <p:cNvPr id="1444" name="Freihand 1443">
                  <a:extLst>
                    <a:ext uri="{FF2B5EF4-FFF2-40B4-BE49-F238E27FC236}">
                      <a16:creationId xmlns:a16="http://schemas.microsoft.com/office/drawing/2014/main" id="{9CC7149F-6278-4E83-9A06-769BDAE48A6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952569" y="5898100"/>
                  <a:ext cx="997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445" name="Freihand 1444">
                  <a:extLst>
                    <a:ext uri="{FF2B5EF4-FFF2-40B4-BE49-F238E27FC236}">
                      <a16:creationId xmlns:a16="http://schemas.microsoft.com/office/drawing/2014/main" xmlns="" id="{0034D914-074B-43AD-8229-78F85942A1E0}"/>
                    </a:ext>
                  </a:extLst>
                </p14:cNvPr>
                <p14:cNvContentPartPr/>
                <p14:nvPr/>
              </p14:nvContentPartPr>
              <p14:xfrm>
                <a:off x="649809" y="5918260"/>
                <a:ext cx="1579320" cy="113040"/>
              </p14:xfrm>
            </p:contentPart>
          </mc:Choice>
          <mc:Fallback xmlns="">
            <p:pic>
              <p:nvPicPr>
                <p:cNvPr id="1445" name="Freihand 1444">
                  <a:extLst>
                    <a:ext uri="{FF2B5EF4-FFF2-40B4-BE49-F238E27FC236}">
                      <a16:creationId xmlns:a16="http://schemas.microsoft.com/office/drawing/2014/main" id="{0034D914-074B-43AD-8229-78F85942A1E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41169" y="5909620"/>
                  <a:ext cx="1596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446" name="Freihand 1445">
                  <a:extLst>
                    <a:ext uri="{FF2B5EF4-FFF2-40B4-BE49-F238E27FC236}">
                      <a16:creationId xmlns:a16="http://schemas.microsoft.com/office/drawing/2014/main" xmlns="" id="{7DF648AC-28DA-44E3-B97B-8A635157F9E2}"/>
                    </a:ext>
                  </a:extLst>
                </p14:cNvPr>
                <p14:cNvContentPartPr/>
                <p14:nvPr/>
              </p14:nvContentPartPr>
              <p14:xfrm>
                <a:off x="194409" y="5623780"/>
                <a:ext cx="2291040" cy="352800"/>
              </p14:xfrm>
            </p:contentPart>
          </mc:Choice>
          <mc:Fallback xmlns="">
            <p:pic>
              <p:nvPicPr>
                <p:cNvPr id="1446" name="Freihand 1445">
                  <a:extLst>
                    <a:ext uri="{FF2B5EF4-FFF2-40B4-BE49-F238E27FC236}">
                      <a16:creationId xmlns:a16="http://schemas.microsoft.com/office/drawing/2014/main" id="{7DF648AC-28DA-44E3-B97B-8A635157F9E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85769" y="5614780"/>
                  <a:ext cx="2308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447" name="Freihand 1446">
                  <a:extLst>
                    <a:ext uri="{FF2B5EF4-FFF2-40B4-BE49-F238E27FC236}">
                      <a16:creationId xmlns:a16="http://schemas.microsoft.com/office/drawing/2014/main" xmlns="" id="{97616428-EA97-41CD-B7A2-4F5093361B45}"/>
                    </a:ext>
                  </a:extLst>
                </p14:cNvPr>
                <p14:cNvContentPartPr/>
                <p14:nvPr/>
              </p14:nvContentPartPr>
              <p14:xfrm>
                <a:off x="165249" y="5477620"/>
                <a:ext cx="1375200" cy="275760"/>
              </p14:xfrm>
            </p:contentPart>
          </mc:Choice>
          <mc:Fallback xmlns="">
            <p:pic>
              <p:nvPicPr>
                <p:cNvPr id="1447" name="Freihand 1446">
                  <a:extLst>
                    <a:ext uri="{FF2B5EF4-FFF2-40B4-BE49-F238E27FC236}">
                      <a16:creationId xmlns:a16="http://schemas.microsoft.com/office/drawing/2014/main" id="{97616428-EA97-41CD-B7A2-4F5093361B4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56609" y="5468980"/>
                  <a:ext cx="1392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449" name="Freihand 1448">
                  <a:extLst>
                    <a:ext uri="{FF2B5EF4-FFF2-40B4-BE49-F238E27FC236}">
                      <a16:creationId xmlns:a16="http://schemas.microsoft.com/office/drawing/2014/main" xmlns="" id="{BFCF1188-209D-4860-A1AA-EF4BD7E4F5E5}"/>
                    </a:ext>
                  </a:extLst>
                </p14:cNvPr>
                <p14:cNvContentPartPr/>
                <p14:nvPr/>
              </p14:nvContentPartPr>
              <p14:xfrm>
                <a:off x="695529" y="5420740"/>
                <a:ext cx="1404720" cy="519480"/>
              </p14:xfrm>
            </p:contentPart>
          </mc:Choice>
          <mc:Fallback xmlns="">
            <p:pic>
              <p:nvPicPr>
                <p:cNvPr id="1449" name="Freihand 1448">
                  <a:extLst>
                    <a:ext uri="{FF2B5EF4-FFF2-40B4-BE49-F238E27FC236}">
                      <a16:creationId xmlns:a16="http://schemas.microsoft.com/office/drawing/2014/main" id="{BFCF1188-209D-4860-A1AA-EF4BD7E4F5E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86889" y="5412100"/>
                  <a:ext cx="14223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450" name="Freihand 1449">
                  <a:extLst>
                    <a:ext uri="{FF2B5EF4-FFF2-40B4-BE49-F238E27FC236}">
                      <a16:creationId xmlns:a16="http://schemas.microsoft.com/office/drawing/2014/main" xmlns="" id="{ECE63144-6743-4C71-AC02-AA63E001C0D8}"/>
                    </a:ext>
                  </a:extLst>
                </p14:cNvPr>
                <p14:cNvContentPartPr/>
                <p14:nvPr/>
              </p14:nvContentPartPr>
              <p14:xfrm>
                <a:off x="92889" y="5307700"/>
                <a:ext cx="1727280" cy="631800"/>
              </p14:xfrm>
            </p:contentPart>
          </mc:Choice>
          <mc:Fallback xmlns="">
            <p:pic>
              <p:nvPicPr>
                <p:cNvPr id="1450" name="Freihand 1449">
                  <a:extLst>
                    <a:ext uri="{FF2B5EF4-FFF2-40B4-BE49-F238E27FC236}">
                      <a16:creationId xmlns:a16="http://schemas.microsoft.com/office/drawing/2014/main" id="{ECE63144-6743-4C71-AC02-AA63E001C0D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4249" y="5299060"/>
                  <a:ext cx="174492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452" name="Freihand 1451">
                  <a:extLst>
                    <a:ext uri="{FF2B5EF4-FFF2-40B4-BE49-F238E27FC236}">
                      <a16:creationId xmlns:a16="http://schemas.microsoft.com/office/drawing/2014/main" xmlns="" id="{1886B353-F531-4934-AC30-2F18FF18FD37}"/>
                    </a:ext>
                  </a:extLst>
                </p14:cNvPr>
                <p14:cNvContentPartPr/>
                <p14:nvPr/>
              </p14:nvContentPartPr>
              <p14:xfrm>
                <a:off x="285129" y="5260900"/>
                <a:ext cx="4339080" cy="415800"/>
              </p14:xfrm>
            </p:contentPart>
          </mc:Choice>
          <mc:Fallback xmlns="">
            <p:pic>
              <p:nvPicPr>
                <p:cNvPr id="1452" name="Freihand 1451">
                  <a:extLst>
                    <a:ext uri="{FF2B5EF4-FFF2-40B4-BE49-F238E27FC236}">
                      <a16:creationId xmlns:a16="http://schemas.microsoft.com/office/drawing/2014/main" id="{1886B353-F531-4934-AC30-2F18FF18FD3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76129" y="5252260"/>
                  <a:ext cx="4356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453" name="Freihand 1452">
                  <a:extLst>
                    <a:ext uri="{FF2B5EF4-FFF2-40B4-BE49-F238E27FC236}">
                      <a16:creationId xmlns:a16="http://schemas.microsoft.com/office/drawing/2014/main" xmlns="" id="{E350EE08-63B4-4ABF-AC2C-A7D5F2532325}"/>
                    </a:ext>
                  </a:extLst>
                </p14:cNvPr>
                <p14:cNvContentPartPr/>
                <p14:nvPr/>
              </p14:nvContentPartPr>
              <p14:xfrm>
                <a:off x="4388049" y="5477260"/>
                <a:ext cx="1569960" cy="372240"/>
              </p14:xfrm>
            </p:contentPart>
          </mc:Choice>
          <mc:Fallback xmlns="">
            <p:pic>
              <p:nvPicPr>
                <p:cNvPr id="1453" name="Freihand 1452">
                  <a:extLst>
                    <a:ext uri="{FF2B5EF4-FFF2-40B4-BE49-F238E27FC236}">
                      <a16:creationId xmlns:a16="http://schemas.microsoft.com/office/drawing/2014/main" id="{E350EE08-63B4-4ABF-AC2C-A7D5F253232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379049" y="5468260"/>
                  <a:ext cx="1587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454" name="Freihand 1453">
                  <a:extLst>
                    <a:ext uri="{FF2B5EF4-FFF2-40B4-BE49-F238E27FC236}">
                      <a16:creationId xmlns:a16="http://schemas.microsoft.com/office/drawing/2014/main" xmlns="" id="{E73D5F31-2AD1-48F5-8B9D-938DBCCBBAA2}"/>
                    </a:ext>
                  </a:extLst>
                </p14:cNvPr>
                <p14:cNvContentPartPr/>
                <p14:nvPr/>
              </p14:nvContentPartPr>
              <p14:xfrm>
                <a:off x="5253489" y="5613700"/>
                <a:ext cx="2612880" cy="263160"/>
              </p14:xfrm>
            </p:contentPart>
          </mc:Choice>
          <mc:Fallback xmlns="">
            <p:pic>
              <p:nvPicPr>
                <p:cNvPr id="1454" name="Freihand 1453">
                  <a:extLst>
                    <a:ext uri="{FF2B5EF4-FFF2-40B4-BE49-F238E27FC236}">
                      <a16:creationId xmlns:a16="http://schemas.microsoft.com/office/drawing/2014/main" id="{E73D5F31-2AD1-48F5-8B9D-938DBCCBBAA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244489" y="5605060"/>
                  <a:ext cx="2630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455" name="Freihand 1454">
                  <a:extLst>
                    <a:ext uri="{FF2B5EF4-FFF2-40B4-BE49-F238E27FC236}">
                      <a16:creationId xmlns:a16="http://schemas.microsoft.com/office/drawing/2014/main" xmlns="" id="{E1A18CBA-A115-4F84-8FF0-F6843248AB07}"/>
                    </a:ext>
                  </a:extLst>
                </p14:cNvPr>
                <p14:cNvContentPartPr/>
                <p14:nvPr/>
              </p14:nvContentPartPr>
              <p14:xfrm>
                <a:off x="8502489" y="5569420"/>
                <a:ext cx="703080" cy="287640"/>
              </p14:xfrm>
            </p:contentPart>
          </mc:Choice>
          <mc:Fallback xmlns="">
            <p:pic>
              <p:nvPicPr>
                <p:cNvPr id="1455" name="Freihand 1454">
                  <a:extLst>
                    <a:ext uri="{FF2B5EF4-FFF2-40B4-BE49-F238E27FC236}">
                      <a16:creationId xmlns:a16="http://schemas.microsoft.com/office/drawing/2014/main" id="{E1A18CBA-A115-4F84-8FF0-F6843248AB0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93489" y="5560780"/>
                  <a:ext cx="720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456" name="Freihand 1455">
                  <a:extLst>
                    <a:ext uri="{FF2B5EF4-FFF2-40B4-BE49-F238E27FC236}">
                      <a16:creationId xmlns:a16="http://schemas.microsoft.com/office/drawing/2014/main" xmlns="" id="{1F71A66C-BBA0-4A04-B229-DDB7CF34A368}"/>
                    </a:ext>
                  </a:extLst>
                </p14:cNvPr>
                <p14:cNvContentPartPr/>
                <p14:nvPr/>
              </p14:nvContentPartPr>
              <p14:xfrm>
                <a:off x="4810689" y="5567980"/>
                <a:ext cx="4338360" cy="320400"/>
              </p14:xfrm>
            </p:contentPart>
          </mc:Choice>
          <mc:Fallback xmlns="">
            <p:pic>
              <p:nvPicPr>
                <p:cNvPr id="1456" name="Freihand 1455">
                  <a:extLst>
                    <a:ext uri="{FF2B5EF4-FFF2-40B4-BE49-F238E27FC236}">
                      <a16:creationId xmlns:a16="http://schemas.microsoft.com/office/drawing/2014/main" id="{1F71A66C-BBA0-4A04-B229-DDB7CF34A36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801689" y="5558980"/>
                  <a:ext cx="4356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457" name="Freihand 1456">
                  <a:extLst>
                    <a:ext uri="{FF2B5EF4-FFF2-40B4-BE49-F238E27FC236}">
                      <a16:creationId xmlns:a16="http://schemas.microsoft.com/office/drawing/2014/main" xmlns="" id="{C00A9E54-1A24-45E7-AF6E-FFE82D588F17}"/>
                    </a:ext>
                  </a:extLst>
                </p14:cNvPr>
                <p14:cNvContentPartPr/>
                <p14:nvPr/>
              </p14:nvContentPartPr>
              <p14:xfrm>
                <a:off x="2382129" y="5594260"/>
                <a:ext cx="2934000" cy="514800"/>
              </p14:xfrm>
            </p:contentPart>
          </mc:Choice>
          <mc:Fallback xmlns="">
            <p:pic>
              <p:nvPicPr>
                <p:cNvPr id="1457" name="Freihand 1456">
                  <a:extLst>
                    <a:ext uri="{FF2B5EF4-FFF2-40B4-BE49-F238E27FC236}">
                      <a16:creationId xmlns:a16="http://schemas.microsoft.com/office/drawing/2014/main" id="{C00A9E54-1A24-45E7-AF6E-FFE82D588F1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373489" y="5585260"/>
                  <a:ext cx="29516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458" name="Freihand 1457">
                  <a:extLst>
                    <a:ext uri="{FF2B5EF4-FFF2-40B4-BE49-F238E27FC236}">
                      <a16:creationId xmlns:a16="http://schemas.microsoft.com/office/drawing/2014/main" xmlns="" id="{F658FC94-6E75-4F83-A6A3-5557D603AE95}"/>
                    </a:ext>
                  </a:extLst>
                </p14:cNvPr>
                <p14:cNvContentPartPr/>
                <p14:nvPr/>
              </p14:nvContentPartPr>
              <p14:xfrm>
                <a:off x="1122849" y="6019780"/>
                <a:ext cx="1095840" cy="97200"/>
              </p14:xfrm>
            </p:contentPart>
          </mc:Choice>
          <mc:Fallback xmlns="">
            <p:pic>
              <p:nvPicPr>
                <p:cNvPr id="1458" name="Freihand 1457">
                  <a:extLst>
                    <a:ext uri="{FF2B5EF4-FFF2-40B4-BE49-F238E27FC236}">
                      <a16:creationId xmlns:a16="http://schemas.microsoft.com/office/drawing/2014/main" id="{F658FC94-6E75-4F83-A6A3-5557D603AE9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113849" y="6011140"/>
                  <a:ext cx="111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459" name="Freihand 1458">
                  <a:extLst>
                    <a:ext uri="{FF2B5EF4-FFF2-40B4-BE49-F238E27FC236}">
                      <a16:creationId xmlns:a16="http://schemas.microsoft.com/office/drawing/2014/main" xmlns="" id="{69E1CE81-9314-4082-9716-D5EBA9B6FAA5}"/>
                    </a:ext>
                  </a:extLst>
                </p14:cNvPr>
                <p14:cNvContentPartPr/>
                <p14:nvPr/>
              </p14:nvContentPartPr>
              <p14:xfrm>
                <a:off x="1479609" y="6042460"/>
                <a:ext cx="5692680" cy="113760"/>
              </p14:xfrm>
            </p:contentPart>
          </mc:Choice>
          <mc:Fallback xmlns="">
            <p:pic>
              <p:nvPicPr>
                <p:cNvPr id="1459" name="Freihand 1458">
                  <a:extLst>
                    <a:ext uri="{FF2B5EF4-FFF2-40B4-BE49-F238E27FC236}">
                      <a16:creationId xmlns:a16="http://schemas.microsoft.com/office/drawing/2014/main" id="{69E1CE81-9314-4082-9716-D5EBA9B6FAA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470969" y="6033820"/>
                  <a:ext cx="571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460" name="Freihand 1459">
                  <a:extLst>
                    <a:ext uri="{FF2B5EF4-FFF2-40B4-BE49-F238E27FC236}">
                      <a16:creationId xmlns:a16="http://schemas.microsoft.com/office/drawing/2014/main" xmlns="" id="{A3590F9E-8F9F-4AE6-B419-BCEF3F622E2A}"/>
                    </a:ext>
                  </a:extLst>
                </p14:cNvPr>
                <p14:cNvContentPartPr/>
                <p14:nvPr/>
              </p14:nvContentPartPr>
              <p14:xfrm>
                <a:off x="4960449" y="5907100"/>
                <a:ext cx="4156560" cy="237240"/>
              </p14:xfrm>
            </p:contentPart>
          </mc:Choice>
          <mc:Fallback xmlns="">
            <p:pic>
              <p:nvPicPr>
                <p:cNvPr id="1460" name="Freihand 1459">
                  <a:extLst>
                    <a:ext uri="{FF2B5EF4-FFF2-40B4-BE49-F238E27FC236}">
                      <a16:creationId xmlns:a16="http://schemas.microsoft.com/office/drawing/2014/main" id="{A3590F9E-8F9F-4AE6-B419-BCEF3F622E2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951809" y="5898100"/>
                  <a:ext cx="4174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462" name="Freihand 1461">
                  <a:extLst>
                    <a:ext uri="{FF2B5EF4-FFF2-40B4-BE49-F238E27FC236}">
                      <a16:creationId xmlns:a16="http://schemas.microsoft.com/office/drawing/2014/main" xmlns="" id="{3DE7BF9D-AD44-4299-84A8-19661849E304}"/>
                    </a:ext>
                  </a:extLst>
                </p14:cNvPr>
                <p14:cNvContentPartPr/>
                <p14:nvPr/>
              </p14:nvContentPartPr>
              <p14:xfrm>
                <a:off x="1258569" y="5918980"/>
                <a:ext cx="4540680" cy="228960"/>
              </p14:xfrm>
            </p:contentPart>
          </mc:Choice>
          <mc:Fallback xmlns="">
            <p:pic>
              <p:nvPicPr>
                <p:cNvPr id="1462" name="Freihand 1461">
                  <a:extLst>
                    <a:ext uri="{FF2B5EF4-FFF2-40B4-BE49-F238E27FC236}">
                      <a16:creationId xmlns:a16="http://schemas.microsoft.com/office/drawing/2014/main" id="{3DE7BF9D-AD44-4299-84A8-19661849E30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249569" y="5910340"/>
                  <a:ext cx="4558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512" name="Freihand 1511">
                  <a:extLst>
                    <a:ext uri="{FF2B5EF4-FFF2-40B4-BE49-F238E27FC236}">
                      <a16:creationId xmlns:a16="http://schemas.microsoft.com/office/drawing/2014/main" xmlns="" id="{8E89E365-E6CA-4BA5-ABEE-C4DFF83A076F}"/>
                    </a:ext>
                  </a:extLst>
                </p14:cNvPr>
                <p14:cNvContentPartPr/>
                <p14:nvPr/>
              </p14:nvContentPartPr>
              <p14:xfrm>
                <a:off x="3061734" y="5230372"/>
                <a:ext cx="806040" cy="344160"/>
              </p14:xfrm>
            </p:contentPart>
          </mc:Choice>
          <mc:Fallback xmlns="">
            <p:pic>
              <p:nvPicPr>
                <p:cNvPr id="1512" name="Freihand 1511">
                  <a:extLst>
                    <a:ext uri="{FF2B5EF4-FFF2-40B4-BE49-F238E27FC236}">
                      <a16:creationId xmlns:a16="http://schemas.microsoft.com/office/drawing/2014/main" id="{8E89E365-E6CA-4BA5-ABEE-C4DFF83A076F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053094" y="5221732"/>
                  <a:ext cx="823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513" name="Freihand 1512">
                  <a:extLst>
                    <a:ext uri="{FF2B5EF4-FFF2-40B4-BE49-F238E27FC236}">
                      <a16:creationId xmlns:a16="http://schemas.microsoft.com/office/drawing/2014/main" xmlns="" id="{59DB2979-B09B-4BAF-8447-E16546FA7254}"/>
                    </a:ext>
                  </a:extLst>
                </p14:cNvPr>
                <p14:cNvContentPartPr/>
                <p14:nvPr/>
              </p14:nvContentPartPr>
              <p14:xfrm>
                <a:off x="3055974" y="5058652"/>
                <a:ext cx="336600" cy="475560"/>
              </p14:xfrm>
            </p:contentPart>
          </mc:Choice>
          <mc:Fallback xmlns="">
            <p:pic>
              <p:nvPicPr>
                <p:cNvPr id="1513" name="Freihand 1512">
                  <a:extLst>
                    <a:ext uri="{FF2B5EF4-FFF2-40B4-BE49-F238E27FC236}">
                      <a16:creationId xmlns:a16="http://schemas.microsoft.com/office/drawing/2014/main" id="{59DB2979-B09B-4BAF-8447-E16546FA725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046974" y="5050012"/>
                  <a:ext cx="3542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514" name="Freihand 1513">
                  <a:extLst>
                    <a:ext uri="{FF2B5EF4-FFF2-40B4-BE49-F238E27FC236}">
                      <a16:creationId xmlns:a16="http://schemas.microsoft.com/office/drawing/2014/main" xmlns="" id="{1735148B-EACB-41B9-9EBF-E60A7520165B}"/>
                    </a:ext>
                  </a:extLst>
                </p14:cNvPr>
                <p14:cNvContentPartPr/>
                <p14:nvPr/>
              </p14:nvContentPartPr>
              <p14:xfrm>
                <a:off x="3293934" y="5052532"/>
                <a:ext cx="564480" cy="144000"/>
              </p14:xfrm>
            </p:contentPart>
          </mc:Choice>
          <mc:Fallback xmlns="">
            <p:pic>
              <p:nvPicPr>
                <p:cNvPr id="1514" name="Freihand 1513">
                  <a:extLst>
                    <a:ext uri="{FF2B5EF4-FFF2-40B4-BE49-F238E27FC236}">
                      <a16:creationId xmlns:a16="http://schemas.microsoft.com/office/drawing/2014/main" id="{1735148B-EACB-41B9-9EBF-E60A7520165B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284934" y="5043532"/>
                  <a:ext cx="582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519" name="Freihand 1518">
                  <a:extLst>
                    <a:ext uri="{FF2B5EF4-FFF2-40B4-BE49-F238E27FC236}">
                      <a16:creationId xmlns:a16="http://schemas.microsoft.com/office/drawing/2014/main" xmlns="" id="{6BC003EF-A04A-499C-BEEF-FFAADD657742}"/>
                    </a:ext>
                  </a:extLst>
                </p14:cNvPr>
                <p14:cNvContentPartPr/>
                <p14:nvPr/>
              </p14:nvContentPartPr>
              <p14:xfrm>
                <a:off x="3057414" y="5296972"/>
                <a:ext cx="513720" cy="266760"/>
              </p14:xfrm>
            </p:contentPart>
          </mc:Choice>
          <mc:Fallback xmlns="">
            <p:pic>
              <p:nvPicPr>
                <p:cNvPr id="1519" name="Freihand 1518">
                  <a:extLst>
                    <a:ext uri="{FF2B5EF4-FFF2-40B4-BE49-F238E27FC236}">
                      <a16:creationId xmlns:a16="http://schemas.microsoft.com/office/drawing/2014/main" id="{6BC003EF-A04A-499C-BEEF-FFAADD65774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048414" y="5287972"/>
                  <a:ext cx="531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520" name="Freihand 1519">
                  <a:extLst>
                    <a:ext uri="{FF2B5EF4-FFF2-40B4-BE49-F238E27FC236}">
                      <a16:creationId xmlns:a16="http://schemas.microsoft.com/office/drawing/2014/main" xmlns="" id="{61A2956D-3AA5-48CD-999C-7D63D5FEB269}"/>
                    </a:ext>
                  </a:extLst>
                </p14:cNvPr>
                <p14:cNvContentPartPr/>
                <p14:nvPr/>
              </p14:nvContentPartPr>
              <p14:xfrm>
                <a:off x="3196014" y="5173492"/>
                <a:ext cx="532080" cy="733320"/>
              </p14:xfrm>
            </p:contentPart>
          </mc:Choice>
          <mc:Fallback xmlns="">
            <p:pic>
              <p:nvPicPr>
                <p:cNvPr id="1520" name="Freihand 1519">
                  <a:extLst>
                    <a:ext uri="{FF2B5EF4-FFF2-40B4-BE49-F238E27FC236}">
                      <a16:creationId xmlns:a16="http://schemas.microsoft.com/office/drawing/2014/main" id="{61A2956D-3AA5-48CD-999C-7D63D5FEB26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187374" y="5164492"/>
                  <a:ext cx="54972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522" name="Freihand 1521">
                  <a:extLst>
                    <a:ext uri="{FF2B5EF4-FFF2-40B4-BE49-F238E27FC236}">
                      <a16:creationId xmlns:a16="http://schemas.microsoft.com/office/drawing/2014/main" xmlns="" id="{E749CB91-0C50-4FED-988C-D6D400C594B3}"/>
                    </a:ext>
                  </a:extLst>
                </p14:cNvPr>
                <p14:cNvContentPartPr/>
                <p14:nvPr/>
              </p14:nvContentPartPr>
              <p14:xfrm>
                <a:off x="3732414" y="5232172"/>
                <a:ext cx="229320" cy="623520"/>
              </p14:xfrm>
            </p:contentPart>
          </mc:Choice>
          <mc:Fallback xmlns="">
            <p:pic>
              <p:nvPicPr>
                <p:cNvPr id="1522" name="Freihand 1521">
                  <a:extLst>
                    <a:ext uri="{FF2B5EF4-FFF2-40B4-BE49-F238E27FC236}">
                      <a16:creationId xmlns:a16="http://schemas.microsoft.com/office/drawing/2014/main" id="{E749CB91-0C50-4FED-988C-D6D400C594B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723414" y="5223532"/>
                  <a:ext cx="24696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540" name="Freihand 1539">
                  <a:extLst>
                    <a:ext uri="{FF2B5EF4-FFF2-40B4-BE49-F238E27FC236}">
                      <a16:creationId xmlns:a16="http://schemas.microsoft.com/office/drawing/2014/main" xmlns="" id="{299A7C82-E801-485F-AD5E-53D5E2437D59}"/>
                    </a:ext>
                  </a:extLst>
                </p14:cNvPr>
                <p14:cNvContentPartPr/>
                <p14:nvPr/>
              </p14:nvContentPartPr>
              <p14:xfrm>
                <a:off x="7401904" y="5851840"/>
                <a:ext cx="1529280" cy="154440"/>
              </p14:xfrm>
            </p:contentPart>
          </mc:Choice>
          <mc:Fallback xmlns="">
            <p:pic>
              <p:nvPicPr>
                <p:cNvPr id="1540" name="Freihand 1539">
                  <a:extLst>
                    <a:ext uri="{FF2B5EF4-FFF2-40B4-BE49-F238E27FC236}">
                      <a16:creationId xmlns:a16="http://schemas.microsoft.com/office/drawing/2014/main" id="{299A7C82-E801-485F-AD5E-53D5E2437D5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392904" y="5843200"/>
                  <a:ext cx="1546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543" name="Freihand 1542">
                  <a:extLst>
                    <a:ext uri="{FF2B5EF4-FFF2-40B4-BE49-F238E27FC236}">
                      <a16:creationId xmlns:a16="http://schemas.microsoft.com/office/drawing/2014/main" xmlns="" id="{9B510196-9025-4B34-AA87-342F763A41E7}"/>
                    </a:ext>
                  </a:extLst>
                </p14:cNvPr>
                <p14:cNvContentPartPr/>
                <p14:nvPr/>
              </p14:nvContentPartPr>
              <p14:xfrm>
                <a:off x="7801504" y="5263240"/>
                <a:ext cx="205560" cy="217440"/>
              </p14:xfrm>
            </p:contentPart>
          </mc:Choice>
          <mc:Fallback xmlns="">
            <p:pic>
              <p:nvPicPr>
                <p:cNvPr id="1543" name="Freihand 1542">
                  <a:extLst>
                    <a:ext uri="{FF2B5EF4-FFF2-40B4-BE49-F238E27FC236}">
                      <a16:creationId xmlns:a16="http://schemas.microsoft.com/office/drawing/2014/main" id="{9B510196-9025-4B34-AA87-342F763A41E7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792864" y="5254600"/>
                  <a:ext cx="223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544" name="Freihand 1543">
                  <a:extLst>
                    <a:ext uri="{FF2B5EF4-FFF2-40B4-BE49-F238E27FC236}">
                      <a16:creationId xmlns:a16="http://schemas.microsoft.com/office/drawing/2014/main" xmlns="" id="{228CCEE5-2348-4536-A908-F7D8B9846BD9}"/>
                    </a:ext>
                  </a:extLst>
                </p14:cNvPr>
                <p14:cNvContentPartPr/>
                <p14:nvPr/>
              </p14:nvContentPartPr>
              <p14:xfrm>
                <a:off x="7786384" y="5342080"/>
                <a:ext cx="183600" cy="536040"/>
              </p14:xfrm>
            </p:contentPart>
          </mc:Choice>
          <mc:Fallback xmlns="">
            <p:pic>
              <p:nvPicPr>
                <p:cNvPr id="1544" name="Freihand 1543">
                  <a:extLst>
                    <a:ext uri="{FF2B5EF4-FFF2-40B4-BE49-F238E27FC236}">
                      <a16:creationId xmlns:a16="http://schemas.microsoft.com/office/drawing/2014/main" id="{228CCEE5-2348-4536-A908-F7D8B9846BD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777744" y="5333080"/>
                  <a:ext cx="2012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545" name="Freihand 1544">
                  <a:extLst>
                    <a:ext uri="{FF2B5EF4-FFF2-40B4-BE49-F238E27FC236}">
                      <a16:creationId xmlns:a16="http://schemas.microsoft.com/office/drawing/2014/main" xmlns="" id="{D08959E3-9DED-4AB0-ABFA-B881559217CA}"/>
                    </a:ext>
                  </a:extLst>
                </p14:cNvPr>
                <p14:cNvContentPartPr/>
                <p14:nvPr/>
              </p14:nvContentPartPr>
              <p14:xfrm>
                <a:off x="7903024" y="5849680"/>
                <a:ext cx="174960" cy="62640"/>
              </p14:xfrm>
            </p:contentPart>
          </mc:Choice>
          <mc:Fallback xmlns="">
            <p:pic>
              <p:nvPicPr>
                <p:cNvPr id="1545" name="Freihand 1544">
                  <a:extLst>
                    <a:ext uri="{FF2B5EF4-FFF2-40B4-BE49-F238E27FC236}">
                      <a16:creationId xmlns:a16="http://schemas.microsoft.com/office/drawing/2014/main" id="{D08959E3-9DED-4AB0-ABFA-B881559217C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894384" y="5840680"/>
                  <a:ext cx="192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546" name="Freihand 1545">
                  <a:extLst>
                    <a:ext uri="{FF2B5EF4-FFF2-40B4-BE49-F238E27FC236}">
                      <a16:creationId xmlns:a16="http://schemas.microsoft.com/office/drawing/2014/main" xmlns="" id="{4E5D8E01-AA4D-4AAD-8B3A-7F22C286BE73}"/>
                    </a:ext>
                  </a:extLst>
                </p14:cNvPr>
                <p14:cNvContentPartPr/>
                <p14:nvPr/>
              </p14:nvContentPartPr>
              <p14:xfrm>
                <a:off x="7975384" y="5857960"/>
                <a:ext cx="375480" cy="75960"/>
              </p14:xfrm>
            </p:contentPart>
          </mc:Choice>
          <mc:Fallback xmlns="">
            <p:pic>
              <p:nvPicPr>
                <p:cNvPr id="1546" name="Freihand 1545">
                  <a:extLst>
                    <a:ext uri="{FF2B5EF4-FFF2-40B4-BE49-F238E27FC236}">
                      <a16:creationId xmlns:a16="http://schemas.microsoft.com/office/drawing/2014/main" id="{4E5D8E01-AA4D-4AAD-8B3A-7F22C286BE7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966744" y="5849320"/>
                  <a:ext cx="393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547" name="Freihand 1546">
                  <a:extLst>
                    <a:ext uri="{FF2B5EF4-FFF2-40B4-BE49-F238E27FC236}">
                      <a16:creationId xmlns:a16="http://schemas.microsoft.com/office/drawing/2014/main" xmlns="" id="{5B075B6F-292D-4CF9-8FE9-DE757B989BF9}"/>
                    </a:ext>
                  </a:extLst>
                </p14:cNvPr>
                <p14:cNvContentPartPr/>
                <p14:nvPr/>
              </p14:nvContentPartPr>
              <p14:xfrm>
                <a:off x="8251504" y="5777320"/>
                <a:ext cx="152640" cy="148680"/>
              </p14:xfrm>
            </p:contentPart>
          </mc:Choice>
          <mc:Fallback xmlns="">
            <p:pic>
              <p:nvPicPr>
                <p:cNvPr id="1547" name="Freihand 1546">
                  <a:extLst>
                    <a:ext uri="{FF2B5EF4-FFF2-40B4-BE49-F238E27FC236}">
                      <a16:creationId xmlns:a16="http://schemas.microsoft.com/office/drawing/2014/main" id="{5B075B6F-292D-4CF9-8FE9-DE757B989BF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242504" y="5768320"/>
                  <a:ext cx="170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548" name="Freihand 1547">
                  <a:extLst>
                    <a:ext uri="{FF2B5EF4-FFF2-40B4-BE49-F238E27FC236}">
                      <a16:creationId xmlns:a16="http://schemas.microsoft.com/office/drawing/2014/main" xmlns="" id="{7F7E614E-DD28-4FCD-AB2D-787E99A0D9CB}"/>
                    </a:ext>
                  </a:extLst>
                </p14:cNvPr>
                <p14:cNvContentPartPr/>
                <p14:nvPr/>
              </p14:nvContentPartPr>
              <p14:xfrm>
                <a:off x="8275624" y="5689120"/>
                <a:ext cx="209880" cy="232920"/>
              </p14:xfrm>
            </p:contentPart>
          </mc:Choice>
          <mc:Fallback xmlns="">
            <p:pic>
              <p:nvPicPr>
                <p:cNvPr id="1548" name="Freihand 1547">
                  <a:extLst>
                    <a:ext uri="{FF2B5EF4-FFF2-40B4-BE49-F238E27FC236}">
                      <a16:creationId xmlns:a16="http://schemas.microsoft.com/office/drawing/2014/main" id="{7F7E614E-DD28-4FCD-AB2D-787E99A0D9C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266984" y="5680480"/>
                  <a:ext cx="227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549" name="Freihand 1548">
                  <a:extLst>
                    <a:ext uri="{FF2B5EF4-FFF2-40B4-BE49-F238E27FC236}">
                      <a16:creationId xmlns:a16="http://schemas.microsoft.com/office/drawing/2014/main" xmlns="" id="{E6E68D75-D451-422A-90E0-84C0DBFFB3DF}"/>
                    </a:ext>
                  </a:extLst>
                </p14:cNvPr>
                <p14:cNvContentPartPr/>
                <p14:nvPr/>
              </p14:nvContentPartPr>
              <p14:xfrm>
                <a:off x="8369944" y="5536480"/>
                <a:ext cx="107280" cy="336600"/>
              </p14:xfrm>
            </p:contentPart>
          </mc:Choice>
          <mc:Fallback xmlns="">
            <p:pic>
              <p:nvPicPr>
                <p:cNvPr id="1549" name="Freihand 1548">
                  <a:extLst>
                    <a:ext uri="{FF2B5EF4-FFF2-40B4-BE49-F238E27FC236}">
                      <a16:creationId xmlns:a16="http://schemas.microsoft.com/office/drawing/2014/main" id="{E6E68D75-D451-422A-90E0-84C0DBFFB3DF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361304" y="5527840"/>
                  <a:ext cx="124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550" name="Freihand 1549">
                  <a:extLst>
                    <a:ext uri="{FF2B5EF4-FFF2-40B4-BE49-F238E27FC236}">
                      <a16:creationId xmlns:a16="http://schemas.microsoft.com/office/drawing/2014/main" xmlns="" id="{07D15E5A-F488-4F43-9EFA-1BCCAB7EEA8C}"/>
                    </a:ext>
                  </a:extLst>
                </p14:cNvPr>
                <p14:cNvContentPartPr/>
                <p14:nvPr/>
              </p14:nvContentPartPr>
              <p14:xfrm>
                <a:off x="8445904" y="5523160"/>
                <a:ext cx="47160" cy="192240"/>
              </p14:xfrm>
            </p:contentPart>
          </mc:Choice>
          <mc:Fallback xmlns="">
            <p:pic>
              <p:nvPicPr>
                <p:cNvPr id="1550" name="Freihand 1549">
                  <a:extLst>
                    <a:ext uri="{FF2B5EF4-FFF2-40B4-BE49-F238E27FC236}">
                      <a16:creationId xmlns:a16="http://schemas.microsoft.com/office/drawing/2014/main" id="{07D15E5A-F488-4F43-9EFA-1BCCAB7EEA8C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437264" y="5514520"/>
                  <a:ext cx="64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551" name="Freihand 1550">
                  <a:extLst>
                    <a:ext uri="{FF2B5EF4-FFF2-40B4-BE49-F238E27FC236}">
                      <a16:creationId xmlns:a16="http://schemas.microsoft.com/office/drawing/2014/main" xmlns="" id="{F8203C54-2BFD-4E99-8980-2C617E3386AC}"/>
                    </a:ext>
                  </a:extLst>
                </p14:cNvPr>
                <p14:cNvContentPartPr/>
                <p14:nvPr/>
              </p14:nvContentPartPr>
              <p14:xfrm>
                <a:off x="8404504" y="5384920"/>
                <a:ext cx="67320" cy="324720"/>
              </p14:xfrm>
            </p:contentPart>
          </mc:Choice>
          <mc:Fallback xmlns="">
            <p:pic>
              <p:nvPicPr>
                <p:cNvPr id="1551" name="Freihand 1550">
                  <a:extLst>
                    <a:ext uri="{FF2B5EF4-FFF2-40B4-BE49-F238E27FC236}">
                      <a16:creationId xmlns:a16="http://schemas.microsoft.com/office/drawing/2014/main" id="{F8203C54-2BFD-4E99-8980-2C617E3386A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395864" y="5375920"/>
                  <a:ext cx="84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552" name="Freihand 1551">
                  <a:extLst>
                    <a:ext uri="{FF2B5EF4-FFF2-40B4-BE49-F238E27FC236}">
                      <a16:creationId xmlns:a16="http://schemas.microsoft.com/office/drawing/2014/main" xmlns="" id="{ABFE0D32-8E07-40B9-A47A-301BCECA3BD8}"/>
                    </a:ext>
                  </a:extLst>
                </p14:cNvPr>
                <p14:cNvContentPartPr/>
                <p14:nvPr/>
              </p14:nvContentPartPr>
              <p14:xfrm>
                <a:off x="8333584" y="5308960"/>
                <a:ext cx="106200" cy="151920"/>
              </p14:xfrm>
            </p:contentPart>
          </mc:Choice>
          <mc:Fallback xmlns="">
            <p:pic>
              <p:nvPicPr>
                <p:cNvPr id="1552" name="Freihand 1551">
                  <a:extLst>
                    <a:ext uri="{FF2B5EF4-FFF2-40B4-BE49-F238E27FC236}">
                      <a16:creationId xmlns:a16="http://schemas.microsoft.com/office/drawing/2014/main" id="{ABFE0D32-8E07-40B9-A47A-301BCECA3BD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324944" y="5299960"/>
                  <a:ext cx="12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553" name="Freihand 1552">
                  <a:extLst>
                    <a:ext uri="{FF2B5EF4-FFF2-40B4-BE49-F238E27FC236}">
                      <a16:creationId xmlns:a16="http://schemas.microsoft.com/office/drawing/2014/main" xmlns="" id="{23BD2313-B9D0-4C3B-A78B-D5E8468277F5}"/>
                    </a:ext>
                  </a:extLst>
                </p14:cNvPr>
                <p14:cNvContentPartPr/>
                <p14:nvPr/>
              </p14:nvContentPartPr>
              <p14:xfrm>
                <a:off x="8009224" y="5270440"/>
                <a:ext cx="382680" cy="92520"/>
              </p14:xfrm>
            </p:contentPart>
          </mc:Choice>
          <mc:Fallback xmlns="">
            <p:pic>
              <p:nvPicPr>
                <p:cNvPr id="1553" name="Freihand 1552">
                  <a:extLst>
                    <a:ext uri="{FF2B5EF4-FFF2-40B4-BE49-F238E27FC236}">
                      <a16:creationId xmlns:a16="http://schemas.microsoft.com/office/drawing/2014/main" id="{23BD2313-B9D0-4C3B-A78B-D5E8468277F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000224" y="5261440"/>
                  <a:ext cx="40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554" name="Freihand 1553">
                  <a:extLst>
                    <a:ext uri="{FF2B5EF4-FFF2-40B4-BE49-F238E27FC236}">
                      <a16:creationId xmlns:a16="http://schemas.microsoft.com/office/drawing/2014/main" xmlns="" id="{13DF53FE-D5AC-4601-92C7-CD968B202E28}"/>
                    </a:ext>
                  </a:extLst>
                </p14:cNvPr>
                <p14:cNvContentPartPr/>
                <p14:nvPr/>
              </p14:nvContentPartPr>
              <p14:xfrm>
                <a:off x="7895824" y="5273680"/>
                <a:ext cx="210240" cy="115560"/>
              </p14:xfrm>
            </p:contentPart>
          </mc:Choice>
          <mc:Fallback xmlns="">
            <p:pic>
              <p:nvPicPr>
                <p:cNvPr id="1554" name="Freihand 1553">
                  <a:extLst>
                    <a:ext uri="{FF2B5EF4-FFF2-40B4-BE49-F238E27FC236}">
                      <a16:creationId xmlns:a16="http://schemas.microsoft.com/office/drawing/2014/main" id="{13DF53FE-D5AC-4601-92C7-CD968B202E2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887184" y="5265040"/>
                  <a:ext cx="227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555" name="Freihand 1554">
                  <a:extLst>
                    <a:ext uri="{FF2B5EF4-FFF2-40B4-BE49-F238E27FC236}">
                      <a16:creationId xmlns:a16="http://schemas.microsoft.com/office/drawing/2014/main" xmlns="" id="{B8FFB4EA-E793-4CBB-8ED3-8A4809B27336}"/>
                    </a:ext>
                  </a:extLst>
                </p14:cNvPr>
                <p14:cNvContentPartPr/>
                <p14:nvPr/>
              </p14:nvContentPartPr>
              <p14:xfrm>
                <a:off x="7804384" y="5248120"/>
                <a:ext cx="290520" cy="218520"/>
              </p14:xfrm>
            </p:contentPart>
          </mc:Choice>
          <mc:Fallback xmlns="">
            <p:pic>
              <p:nvPicPr>
                <p:cNvPr id="1555" name="Freihand 1554">
                  <a:extLst>
                    <a:ext uri="{FF2B5EF4-FFF2-40B4-BE49-F238E27FC236}">
                      <a16:creationId xmlns:a16="http://schemas.microsoft.com/office/drawing/2014/main" id="{B8FFB4EA-E793-4CBB-8ED3-8A4809B2733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795744" y="5239480"/>
                  <a:ext cx="308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556" name="Freihand 1555">
                  <a:extLst>
                    <a:ext uri="{FF2B5EF4-FFF2-40B4-BE49-F238E27FC236}">
                      <a16:creationId xmlns:a16="http://schemas.microsoft.com/office/drawing/2014/main" xmlns="" id="{69E5ED30-759C-44BD-8FBD-BB4D2D17A6DC}"/>
                    </a:ext>
                  </a:extLst>
                </p14:cNvPr>
                <p14:cNvContentPartPr/>
                <p14:nvPr/>
              </p14:nvContentPartPr>
              <p14:xfrm>
                <a:off x="7791784" y="5285560"/>
                <a:ext cx="295920" cy="234360"/>
              </p14:xfrm>
            </p:contentPart>
          </mc:Choice>
          <mc:Fallback xmlns="">
            <p:pic>
              <p:nvPicPr>
                <p:cNvPr id="1556" name="Freihand 1555">
                  <a:extLst>
                    <a:ext uri="{FF2B5EF4-FFF2-40B4-BE49-F238E27FC236}">
                      <a16:creationId xmlns:a16="http://schemas.microsoft.com/office/drawing/2014/main" id="{69E5ED30-759C-44BD-8FBD-BB4D2D17A6D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782784" y="5276920"/>
                  <a:ext cx="313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557" name="Freihand 1556">
                  <a:extLst>
                    <a:ext uri="{FF2B5EF4-FFF2-40B4-BE49-F238E27FC236}">
                      <a16:creationId xmlns:a16="http://schemas.microsoft.com/office/drawing/2014/main" xmlns="" id="{C9C788E6-62BE-48A6-B449-F3A4A2E65303}"/>
                    </a:ext>
                  </a:extLst>
                </p14:cNvPr>
                <p14:cNvContentPartPr/>
                <p14:nvPr/>
              </p14:nvContentPartPr>
              <p14:xfrm>
                <a:off x="7782784" y="5433160"/>
                <a:ext cx="255960" cy="495000"/>
              </p14:xfrm>
            </p:contentPart>
          </mc:Choice>
          <mc:Fallback xmlns="">
            <p:pic>
              <p:nvPicPr>
                <p:cNvPr id="1557" name="Freihand 1556">
                  <a:extLst>
                    <a:ext uri="{FF2B5EF4-FFF2-40B4-BE49-F238E27FC236}">
                      <a16:creationId xmlns:a16="http://schemas.microsoft.com/office/drawing/2014/main" id="{C9C788E6-62BE-48A6-B449-F3A4A2E6530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773784" y="5424520"/>
                  <a:ext cx="2736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558" name="Freihand 1557">
                  <a:extLst>
                    <a:ext uri="{FF2B5EF4-FFF2-40B4-BE49-F238E27FC236}">
                      <a16:creationId xmlns:a16="http://schemas.microsoft.com/office/drawing/2014/main" xmlns="" id="{6A6DBEAD-7377-4C75-9AF0-9561BC8D0E36}"/>
                    </a:ext>
                  </a:extLst>
                </p14:cNvPr>
                <p14:cNvContentPartPr/>
                <p14:nvPr/>
              </p14:nvContentPartPr>
              <p14:xfrm>
                <a:off x="7926784" y="5833480"/>
                <a:ext cx="262440" cy="66240"/>
              </p14:xfrm>
            </p:contentPart>
          </mc:Choice>
          <mc:Fallback xmlns="">
            <p:pic>
              <p:nvPicPr>
                <p:cNvPr id="1558" name="Freihand 1557">
                  <a:extLst>
                    <a:ext uri="{FF2B5EF4-FFF2-40B4-BE49-F238E27FC236}">
                      <a16:creationId xmlns:a16="http://schemas.microsoft.com/office/drawing/2014/main" id="{6A6DBEAD-7377-4C75-9AF0-9561BC8D0E3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917784" y="5824840"/>
                  <a:ext cx="280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559" name="Freihand 1558">
                  <a:extLst>
                    <a:ext uri="{FF2B5EF4-FFF2-40B4-BE49-F238E27FC236}">
                      <a16:creationId xmlns:a16="http://schemas.microsoft.com/office/drawing/2014/main" xmlns="" id="{E7C78A21-3ADC-44C8-95A2-AEA9991CCD23}"/>
                    </a:ext>
                  </a:extLst>
                </p14:cNvPr>
                <p14:cNvContentPartPr/>
                <p14:nvPr/>
              </p14:nvContentPartPr>
              <p14:xfrm>
                <a:off x="8072584" y="5743120"/>
                <a:ext cx="363600" cy="155160"/>
              </p14:xfrm>
            </p:contentPart>
          </mc:Choice>
          <mc:Fallback xmlns="">
            <p:pic>
              <p:nvPicPr>
                <p:cNvPr id="1559" name="Freihand 1558">
                  <a:extLst>
                    <a:ext uri="{FF2B5EF4-FFF2-40B4-BE49-F238E27FC236}">
                      <a16:creationId xmlns:a16="http://schemas.microsoft.com/office/drawing/2014/main" id="{E7C78A21-3ADC-44C8-95A2-AEA9991CCD2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063944" y="5734480"/>
                  <a:ext cx="381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560" name="Freihand 1559">
                  <a:extLst>
                    <a:ext uri="{FF2B5EF4-FFF2-40B4-BE49-F238E27FC236}">
                      <a16:creationId xmlns:a16="http://schemas.microsoft.com/office/drawing/2014/main" xmlns="" id="{CA0CD970-569C-42A9-9103-039CAADC3B0B}"/>
                    </a:ext>
                  </a:extLst>
                </p14:cNvPr>
                <p14:cNvContentPartPr/>
                <p14:nvPr/>
              </p14:nvContentPartPr>
              <p14:xfrm>
                <a:off x="8397664" y="5513080"/>
                <a:ext cx="102960" cy="274680"/>
              </p14:xfrm>
            </p:contentPart>
          </mc:Choice>
          <mc:Fallback xmlns="">
            <p:pic>
              <p:nvPicPr>
                <p:cNvPr id="1560" name="Freihand 1559">
                  <a:extLst>
                    <a:ext uri="{FF2B5EF4-FFF2-40B4-BE49-F238E27FC236}">
                      <a16:creationId xmlns:a16="http://schemas.microsoft.com/office/drawing/2014/main" id="{CA0CD970-569C-42A9-9103-039CAADC3B0B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388664" y="5504080"/>
                  <a:ext cx="120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561" name="Freihand 1560">
                  <a:extLst>
                    <a:ext uri="{FF2B5EF4-FFF2-40B4-BE49-F238E27FC236}">
                      <a16:creationId xmlns:a16="http://schemas.microsoft.com/office/drawing/2014/main" xmlns="" id="{F5916B9B-187C-4E58-BC8C-377961BB533B}"/>
                    </a:ext>
                  </a:extLst>
                </p14:cNvPr>
                <p14:cNvContentPartPr/>
                <p14:nvPr/>
              </p14:nvContentPartPr>
              <p14:xfrm>
                <a:off x="8379304" y="5410480"/>
                <a:ext cx="102960" cy="150120"/>
              </p14:xfrm>
            </p:contentPart>
          </mc:Choice>
          <mc:Fallback xmlns="">
            <p:pic>
              <p:nvPicPr>
                <p:cNvPr id="1561" name="Freihand 1560">
                  <a:extLst>
                    <a:ext uri="{FF2B5EF4-FFF2-40B4-BE49-F238E27FC236}">
                      <a16:creationId xmlns:a16="http://schemas.microsoft.com/office/drawing/2014/main" id="{F5916B9B-187C-4E58-BC8C-377961BB533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370304" y="5401480"/>
                  <a:ext cx="12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562" name="Freihand 1561">
                  <a:extLst>
                    <a:ext uri="{FF2B5EF4-FFF2-40B4-BE49-F238E27FC236}">
                      <a16:creationId xmlns:a16="http://schemas.microsoft.com/office/drawing/2014/main" xmlns="" id="{276E11CC-141F-46D7-8C2D-57311D0CE3CE}"/>
                    </a:ext>
                  </a:extLst>
                </p14:cNvPr>
                <p14:cNvContentPartPr/>
                <p14:nvPr/>
              </p14:nvContentPartPr>
              <p14:xfrm>
                <a:off x="7985824" y="5260000"/>
                <a:ext cx="442800" cy="203400"/>
              </p14:xfrm>
            </p:contentPart>
          </mc:Choice>
          <mc:Fallback xmlns="">
            <p:pic>
              <p:nvPicPr>
                <p:cNvPr id="1562" name="Freihand 1561">
                  <a:extLst>
                    <a:ext uri="{FF2B5EF4-FFF2-40B4-BE49-F238E27FC236}">
                      <a16:creationId xmlns:a16="http://schemas.microsoft.com/office/drawing/2014/main" id="{276E11CC-141F-46D7-8C2D-57311D0CE3CE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976824" y="5251360"/>
                  <a:ext cx="460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563" name="Freihand 1562">
                  <a:extLst>
                    <a:ext uri="{FF2B5EF4-FFF2-40B4-BE49-F238E27FC236}">
                      <a16:creationId xmlns:a16="http://schemas.microsoft.com/office/drawing/2014/main" xmlns="" id="{F03956E3-59BF-4D5E-A16E-83D9E99BDEEF}"/>
                    </a:ext>
                  </a:extLst>
                </p14:cNvPr>
                <p14:cNvContentPartPr/>
                <p14:nvPr/>
              </p14:nvContentPartPr>
              <p14:xfrm>
                <a:off x="7806184" y="5351080"/>
                <a:ext cx="111240" cy="64080"/>
              </p14:xfrm>
            </p:contentPart>
          </mc:Choice>
          <mc:Fallback xmlns="">
            <p:pic>
              <p:nvPicPr>
                <p:cNvPr id="1563" name="Freihand 1562">
                  <a:extLst>
                    <a:ext uri="{FF2B5EF4-FFF2-40B4-BE49-F238E27FC236}">
                      <a16:creationId xmlns:a16="http://schemas.microsoft.com/office/drawing/2014/main" id="{F03956E3-59BF-4D5E-A16E-83D9E99BDEE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797544" y="5342080"/>
                  <a:ext cx="128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564" name="Freihand 1563">
                  <a:extLst>
                    <a:ext uri="{FF2B5EF4-FFF2-40B4-BE49-F238E27FC236}">
                      <a16:creationId xmlns:a16="http://schemas.microsoft.com/office/drawing/2014/main" xmlns="" id="{F274E4BC-69E2-4B6E-8FFA-597EEE154C10}"/>
                    </a:ext>
                  </a:extLst>
                </p14:cNvPr>
                <p14:cNvContentPartPr/>
                <p14:nvPr/>
              </p14:nvContentPartPr>
              <p14:xfrm>
                <a:off x="7644904" y="5074240"/>
                <a:ext cx="731880" cy="480600"/>
              </p14:xfrm>
            </p:contentPart>
          </mc:Choice>
          <mc:Fallback xmlns="">
            <p:pic>
              <p:nvPicPr>
                <p:cNvPr id="1564" name="Freihand 1563">
                  <a:extLst>
                    <a:ext uri="{FF2B5EF4-FFF2-40B4-BE49-F238E27FC236}">
                      <a16:creationId xmlns:a16="http://schemas.microsoft.com/office/drawing/2014/main" id="{F274E4BC-69E2-4B6E-8FFA-597EEE154C1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635904" y="5065240"/>
                  <a:ext cx="7495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565" name="Freihand 1564">
                  <a:extLst>
                    <a:ext uri="{FF2B5EF4-FFF2-40B4-BE49-F238E27FC236}">
                      <a16:creationId xmlns:a16="http://schemas.microsoft.com/office/drawing/2014/main" xmlns="" id="{E642217C-1890-43FC-AEEA-33CBABB58604}"/>
                    </a:ext>
                  </a:extLst>
                </p14:cNvPr>
                <p14:cNvContentPartPr/>
                <p14:nvPr/>
              </p14:nvContentPartPr>
              <p14:xfrm>
                <a:off x="7696744" y="5457280"/>
                <a:ext cx="15120" cy="19800"/>
              </p14:xfrm>
            </p:contentPart>
          </mc:Choice>
          <mc:Fallback xmlns="">
            <p:pic>
              <p:nvPicPr>
                <p:cNvPr id="1565" name="Freihand 1564">
                  <a:extLst>
                    <a:ext uri="{FF2B5EF4-FFF2-40B4-BE49-F238E27FC236}">
                      <a16:creationId xmlns:a16="http://schemas.microsoft.com/office/drawing/2014/main" id="{E642217C-1890-43FC-AEEA-33CBABB5860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688104" y="5448640"/>
                  <a:ext cx="32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567" name="Freihand 1566">
                  <a:extLst>
                    <a:ext uri="{FF2B5EF4-FFF2-40B4-BE49-F238E27FC236}">
                      <a16:creationId xmlns:a16="http://schemas.microsoft.com/office/drawing/2014/main" xmlns="" id="{75045C2D-E7C0-4FB1-BA71-F12F6BC01735}"/>
                    </a:ext>
                  </a:extLst>
                </p14:cNvPr>
                <p14:cNvContentPartPr/>
                <p14:nvPr/>
              </p14:nvContentPartPr>
              <p14:xfrm>
                <a:off x="7922824" y="5718280"/>
                <a:ext cx="199080" cy="102240"/>
              </p14:xfrm>
            </p:contentPart>
          </mc:Choice>
          <mc:Fallback xmlns="">
            <p:pic>
              <p:nvPicPr>
                <p:cNvPr id="1567" name="Freihand 1566">
                  <a:extLst>
                    <a:ext uri="{FF2B5EF4-FFF2-40B4-BE49-F238E27FC236}">
                      <a16:creationId xmlns:a16="http://schemas.microsoft.com/office/drawing/2014/main" id="{75045C2D-E7C0-4FB1-BA71-F12F6BC01735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914184" y="5709280"/>
                  <a:ext cx="216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568" name="Freihand 1567">
                  <a:extLst>
                    <a:ext uri="{FF2B5EF4-FFF2-40B4-BE49-F238E27FC236}">
                      <a16:creationId xmlns:a16="http://schemas.microsoft.com/office/drawing/2014/main" xmlns="" id="{DB16F764-89CB-4704-96BD-CA85A67F8BF0}"/>
                    </a:ext>
                  </a:extLst>
                </p14:cNvPr>
                <p14:cNvContentPartPr/>
                <p14:nvPr/>
              </p14:nvContentPartPr>
              <p14:xfrm>
                <a:off x="7971424" y="5815840"/>
                <a:ext cx="216360" cy="41040"/>
              </p14:xfrm>
            </p:contentPart>
          </mc:Choice>
          <mc:Fallback xmlns="">
            <p:pic>
              <p:nvPicPr>
                <p:cNvPr id="1568" name="Freihand 1567">
                  <a:extLst>
                    <a:ext uri="{FF2B5EF4-FFF2-40B4-BE49-F238E27FC236}">
                      <a16:creationId xmlns:a16="http://schemas.microsoft.com/office/drawing/2014/main" id="{DB16F764-89CB-4704-96BD-CA85A67F8BF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962784" y="5807200"/>
                  <a:ext cx="234000" cy="5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691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Julias\AppData\Local\Microsoft\Windows\INetCache\IE\8P3UESL1\gahag-0056424450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134" y="4565851"/>
            <a:ext cx="3278138" cy="2179381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Und nach dem Abitur?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664389"/>
            <a:ext cx="7907139" cy="4525963"/>
          </a:xfrm>
        </p:spPr>
        <p:txBody>
          <a:bodyPr/>
          <a:lstStyle/>
          <a:p>
            <a:pPr marL="109728" indent="0" algn="ctr">
              <a:buNone/>
            </a:pPr>
            <a:endParaRPr lang="de-DE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200000"/>
              </a:lnSpc>
              <a:buNone/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Sie haben die Allgemeine Hochschulreife erworben – also ein Abitur, das zum Studium aller Fachrichtungen berechtigt!</a:t>
            </a:r>
          </a:p>
          <a:p>
            <a:pPr>
              <a:buNone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xmlns="" id="{886A0213-98C2-4516-AE8B-6F74573C2118}"/>
                  </a:ext>
                </a:extLst>
              </p14:cNvPr>
              <p14:cNvContentPartPr/>
              <p14:nvPr/>
            </p14:nvContentPartPr>
            <p14:xfrm>
              <a:off x="7507631" y="4244489"/>
              <a:ext cx="723960" cy="5295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86A0213-98C2-4516-AE8B-6F74573C21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631" y="4208849"/>
                <a:ext cx="75960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03" name="Freihand 8202">
                <a:extLst>
                  <a:ext uri="{FF2B5EF4-FFF2-40B4-BE49-F238E27FC236}">
                    <a16:creationId xmlns:a16="http://schemas.microsoft.com/office/drawing/2014/main" xmlns="" id="{9B1B274C-90C7-4320-9F52-464674F852F5}"/>
                  </a:ext>
                </a:extLst>
              </p14:cNvPr>
              <p14:cNvContentPartPr/>
              <p14:nvPr/>
            </p14:nvContentPartPr>
            <p14:xfrm>
              <a:off x="7796573" y="4692677"/>
              <a:ext cx="205560" cy="55080"/>
            </p14:xfrm>
          </p:contentPart>
        </mc:Choice>
        <mc:Fallback xmlns="">
          <p:pic>
            <p:nvPicPr>
              <p:cNvPr id="8203" name="Freihand 8202">
                <a:extLst>
                  <a:ext uri="{FF2B5EF4-FFF2-40B4-BE49-F238E27FC236}">
                    <a16:creationId xmlns:a16="http://schemas.microsoft.com/office/drawing/2014/main" id="{9B1B274C-90C7-4320-9F52-464674F852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8933" y="4657037"/>
                <a:ext cx="241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4" name="Freihand 8203">
                <a:extLst>
                  <a:ext uri="{FF2B5EF4-FFF2-40B4-BE49-F238E27FC236}">
                    <a16:creationId xmlns:a16="http://schemas.microsoft.com/office/drawing/2014/main" xmlns="" id="{E0C81699-8558-4336-806A-269BFE165A76}"/>
                  </a:ext>
                </a:extLst>
              </p14:cNvPr>
              <p14:cNvContentPartPr/>
              <p14:nvPr/>
            </p14:nvContentPartPr>
            <p14:xfrm>
              <a:off x="7958933" y="4646237"/>
              <a:ext cx="86760" cy="101520"/>
            </p14:xfrm>
          </p:contentPart>
        </mc:Choice>
        <mc:Fallback xmlns="">
          <p:pic>
            <p:nvPicPr>
              <p:cNvPr id="8204" name="Freihand 8203">
                <a:extLst>
                  <a:ext uri="{FF2B5EF4-FFF2-40B4-BE49-F238E27FC236}">
                    <a16:creationId xmlns:a16="http://schemas.microsoft.com/office/drawing/2014/main" id="{E0C81699-8558-4336-806A-269BFE165A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40933" y="4610237"/>
                <a:ext cx="122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05" name="Freihand 8204">
                <a:extLst>
                  <a:ext uri="{FF2B5EF4-FFF2-40B4-BE49-F238E27FC236}">
                    <a16:creationId xmlns:a16="http://schemas.microsoft.com/office/drawing/2014/main" xmlns="" id="{ED607F9B-E9FC-497C-A24A-1FD7BF91D89C}"/>
                  </a:ext>
                </a:extLst>
              </p14:cNvPr>
              <p14:cNvContentPartPr/>
              <p14:nvPr/>
            </p14:nvContentPartPr>
            <p14:xfrm>
              <a:off x="7987733" y="4691237"/>
              <a:ext cx="79200" cy="35280"/>
            </p14:xfrm>
          </p:contentPart>
        </mc:Choice>
        <mc:Fallback xmlns="">
          <p:pic>
            <p:nvPicPr>
              <p:cNvPr id="8205" name="Freihand 8204">
                <a:extLst>
                  <a:ext uri="{FF2B5EF4-FFF2-40B4-BE49-F238E27FC236}">
                    <a16:creationId xmlns:a16="http://schemas.microsoft.com/office/drawing/2014/main" id="{ED607F9B-E9FC-497C-A24A-1FD7BF91D8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9733" y="4655597"/>
                <a:ext cx="114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06" name="Freihand 8205">
                <a:extLst>
                  <a:ext uri="{FF2B5EF4-FFF2-40B4-BE49-F238E27FC236}">
                    <a16:creationId xmlns:a16="http://schemas.microsoft.com/office/drawing/2014/main" xmlns="" id="{CFED59E3-B12C-4437-ACDD-2135926B4407}"/>
                  </a:ext>
                </a:extLst>
              </p14:cNvPr>
              <p14:cNvContentPartPr/>
              <p14:nvPr/>
            </p14:nvContentPartPr>
            <p14:xfrm>
              <a:off x="8002133" y="4744517"/>
              <a:ext cx="12960" cy="23400"/>
            </p14:xfrm>
          </p:contentPart>
        </mc:Choice>
        <mc:Fallback xmlns="">
          <p:pic>
            <p:nvPicPr>
              <p:cNvPr id="8206" name="Freihand 8205">
                <a:extLst>
                  <a:ext uri="{FF2B5EF4-FFF2-40B4-BE49-F238E27FC236}">
                    <a16:creationId xmlns:a16="http://schemas.microsoft.com/office/drawing/2014/main" id="{CFED59E3-B12C-4437-ACDD-2135926B44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4493" y="4708877"/>
                <a:ext cx="48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07" name="Freihand 8206">
                <a:extLst>
                  <a:ext uri="{FF2B5EF4-FFF2-40B4-BE49-F238E27FC236}">
                    <a16:creationId xmlns:a16="http://schemas.microsoft.com/office/drawing/2014/main" xmlns="" id="{E6C8B9D7-22F4-4718-BECA-E0DA8C05E064}"/>
                  </a:ext>
                </a:extLst>
              </p14:cNvPr>
              <p14:cNvContentPartPr/>
              <p14:nvPr/>
            </p14:nvContentPartPr>
            <p14:xfrm>
              <a:off x="7988453" y="4717517"/>
              <a:ext cx="68400" cy="33480"/>
            </p14:xfrm>
          </p:contentPart>
        </mc:Choice>
        <mc:Fallback xmlns="">
          <p:pic>
            <p:nvPicPr>
              <p:cNvPr id="8207" name="Freihand 8206">
                <a:extLst>
                  <a:ext uri="{FF2B5EF4-FFF2-40B4-BE49-F238E27FC236}">
                    <a16:creationId xmlns:a16="http://schemas.microsoft.com/office/drawing/2014/main" id="{E6C8B9D7-22F4-4718-BECA-E0DA8C05E0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0813" y="4681517"/>
                <a:ext cx="104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08" name="Freihand 8207">
                <a:extLst>
                  <a:ext uri="{FF2B5EF4-FFF2-40B4-BE49-F238E27FC236}">
                    <a16:creationId xmlns:a16="http://schemas.microsoft.com/office/drawing/2014/main" xmlns="" id="{B22A3C1A-6708-4AB3-8449-0D41EC7670F7}"/>
                  </a:ext>
                </a:extLst>
              </p14:cNvPr>
              <p14:cNvContentPartPr/>
              <p14:nvPr/>
            </p14:nvContentPartPr>
            <p14:xfrm>
              <a:off x="8024093" y="4702757"/>
              <a:ext cx="28080" cy="52560"/>
            </p14:xfrm>
          </p:contentPart>
        </mc:Choice>
        <mc:Fallback xmlns="">
          <p:pic>
            <p:nvPicPr>
              <p:cNvPr id="8208" name="Freihand 8207">
                <a:extLst>
                  <a:ext uri="{FF2B5EF4-FFF2-40B4-BE49-F238E27FC236}">
                    <a16:creationId xmlns:a16="http://schemas.microsoft.com/office/drawing/2014/main" id="{B22A3C1A-6708-4AB3-8449-0D41EC7670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06453" y="4667117"/>
                <a:ext cx="6372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0" name="Gruppieren 8239">
            <a:extLst>
              <a:ext uri="{FF2B5EF4-FFF2-40B4-BE49-F238E27FC236}">
                <a16:creationId xmlns:a16="http://schemas.microsoft.com/office/drawing/2014/main" xmlns="" id="{88E4D323-CE3B-44D3-B000-FB90F8E803AD}"/>
              </a:ext>
            </a:extLst>
          </p:cNvPr>
          <p:cNvGrpSpPr/>
          <p:nvPr/>
        </p:nvGrpSpPr>
        <p:grpSpPr>
          <a:xfrm>
            <a:off x="7380715" y="4195169"/>
            <a:ext cx="1056240" cy="750240"/>
            <a:chOff x="7380715" y="4195169"/>
            <a:chExt cx="105624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xmlns="" id="{EFF4426F-9286-45DA-9E3D-5FADA274E789}"/>
                    </a:ext>
                  </a:extLst>
                </p14:cNvPr>
                <p14:cNvContentPartPr/>
                <p14:nvPr/>
              </p14:nvContentPartPr>
              <p14:xfrm>
                <a:off x="7472515" y="4361489"/>
                <a:ext cx="74520" cy="166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F4426F-9286-45DA-9E3D-5FADA274E7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63875" y="4352849"/>
                  <a:ext cx="92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xmlns="" id="{F2C9B34E-DA2F-498C-8A39-763CF954FB84}"/>
                    </a:ext>
                  </a:extLst>
                </p14:cNvPr>
                <p14:cNvContentPartPr/>
                <p14:nvPr/>
              </p14:nvContentPartPr>
              <p14:xfrm>
                <a:off x="7494475" y="4353209"/>
                <a:ext cx="55800" cy="137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C9B34E-DA2F-498C-8A39-763CF954FB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85475" y="4344209"/>
                  <a:ext cx="73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xmlns="" id="{7E9C8E9B-07FF-4FB6-AFAB-FA4903DFB01D}"/>
                    </a:ext>
                  </a:extLst>
                </p14:cNvPr>
                <p14:cNvContentPartPr/>
                <p14:nvPr/>
              </p14:nvContentPartPr>
              <p14:xfrm>
                <a:off x="7499515" y="4412249"/>
                <a:ext cx="20880" cy="78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E9C8E9B-07FF-4FB6-AFAB-FA4903DFB0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0875" y="4403249"/>
                  <a:ext cx="38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xmlns="" id="{052AD5F4-86C7-439B-BC93-E7543E496605}"/>
                    </a:ext>
                  </a:extLst>
                </p14:cNvPr>
                <p14:cNvContentPartPr/>
                <p14:nvPr/>
              </p14:nvContentPartPr>
              <p14:xfrm>
                <a:off x="7476835" y="4474889"/>
                <a:ext cx="638280" cy="336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52AD5F4-86C7-439B-BC93-E7543E4966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67835" y="4466249"/>
                  <a:ext cx="655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xmlns="" id="{BBA8827C-0749-4C1D-8B9B-59A7687201D1}"/>
                    </a:ext>
                  </a:extLst>
                </p14:cNvPr>
                <p14:cNvContentPartPr/>
                <p14:nvPr/>
              </p14:nvContentPartPr>
              <p14:xfrm>
                <a:off x="8131315" y="4625729"/>
                <a:ext cx="42120" cy="122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BA8827C-0749-4C1D-8B9B-59A7687201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22315" y="4617089"/>
                  <a:ext cx="59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xmlns="" id="{13FA0E5E-E1AE-40C1-B612-04CE8ECF9651}"/>
                    </a:ext>
                  </a:extLst>
                </p14:cNvPr>
                <p14:cNvContentPartPr/>
                <p14:nvPr/>
              </p14:nvContentPartPr>
              <p14:xfrm>
                <a:off x="8106835" y="4668569"/>
                <a:ext cx="66960" cy="101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FA0E5E-E1AE-40C1-B612-04CE8ECF96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97835" y="4659929"/>
                  <a:ext cx="84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xmlns="" id="{9A445D7F-02E3-4DE8-A7F2-E8D07CA91C8D}"/>
                    </a:ext>
                  </a:extLst>
                </p14:cNvPr>
                <p14:cNvContentPartPr/>
                <p14:nvPr/>
              </p14:nvContentPartPr>
              <p14:xfrm>
                <a:off x="7481515" y="4373369"/>
                <a:ext cx="45000" cy="136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A445D7F-02E3-4DE8-A7F2-E8D07CA91C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72515" y="4364729"/>
                  <a:ext cx="62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xmlns="" id="{8390EDBE-AF9C-40AA-AC7B-8FFC0A7B5C7B}"/>
                    </a:ext>
                  </a:extLst>
                </p14:cNvPr>
                <p14:cNvContentPartPr/>
                <p14:nvPr/>
              </p14:nvContentPartPr>
              <p14:xfrm>
                <a:off x="7489075" y="4353209"/>
                <a:ext cx="63720" cy="157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390EDBE-AF9C-40AA-AC7B-8FFC0A7B5C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80435" y="4344209"/>
                  <a:ext cx="8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xmlns="" id="{0B2603C7-3509-4FAF-BC42-2B086F1FE792}"/>
                    </a:ext>
                  </a:extLst>
                </p14:cNvPr>
                <p14:cNvContentPartPr/>
                <p14:nvPr/>
              </p14:nvContentPartPr>
              <p14:xfrm>
                <a:off x="7489435" y="4450409"/>
                <a:ext cx="101160" cy="22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B2603C7-3509-4FAF-BC42-2B086F1FE7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80435" y="4441769"/>
                  <a:ext cx="118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xmlns="" id="{AA6BCF9C-7A07-4C86-B7F1-B448A5651A31}"/>
                    </a:ext>
                  </a:extLst>
                </p14:cNvPr>
                <p14:cNvContentPartPr/>
                <p14:nvPr/>
              </p14:nvContentPartPr>
              <p14:xfrm>
                <a:off x="7485115" y="4548689"/>
                <a:ext cx="206640" cy="184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A6BCF9C-7A07-4C86-B7F1-B448A5651A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76115" y="4540049"/>
                  <a:ext cx="224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xmlns="" id="{89BD9EF4-A278-4220-8D60-4E1B73BDC3AD}"/>
                    </a:ext>
                  </a:extLst>
                </p14:cNvPr>
                <p14:cNvContentPartPr/>
                <p14:nvPr/>
              </p14:nvContentPartPr>
              <p14:xfrm>
                <a:off x="7559275" y="4658129"/>
                <a:ext cx="268200" cy="146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BD9EF4-A278-4220-8D60-4E1B73BDC3A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50635" y="4649489"/>
                  <a:ext cx="285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xmlns="" id="{CBB5EA26-82B1-4D32-86FA-56373EFA8201}"/>
                    </a:ext>
                  </a:extLst>
                </p14:cNvPr>
                <p14:cNvContentPartPr/>
                <p14:nvPr/>
              </p14:nvContentPartPr>
              <p14:xfrm>
                <a:off x="7704355" y="4749209"/>
                <a:ext cx="235800" cy="56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BB5EA26-82B1-4D32-86FA-56373EFA82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95355" y="4740569"/>
                  <a:ext cx="253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xmlns="" id="{91E0CF44-5701-4474-BBCD-B882C85888C5}"/>
                    </a:ext>
                  </a:extLst>
                </p14:cNvPr>
                <p14:cNvContentPartPr/>
                <p14:nvPr/>
              </p14:nvContentPartPr>
              <p14:xfrm>
                <a:off x="7888675" y="4788449"/>
                <a:ext cx="151920" cy="13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1E0CF44-5701-4474-BBCD-B882C85888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79675" y="4779809"/>
                  <a:ext cx="16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xmlns="" id="{65B152E4-479B-413B-85B0-2E75C2BFEB6A}"/>
                    </a:ext>
                  </a:extLst>
                </p14:cNvPr>
                <p14:cNvContentPartPr/>
                <p14:nvPr/>
              </p14:nvContentPartPr>
              <p14:xfrm>
                <a:off x="7854115" y="4759289"/>
                <a:ext cx="291960" cy="61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5B152E4-479B-413B-85B0-2E75C2BFEB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45115" y="4750289"/>
                  <a:ext cx="309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xmlns="" id="{93F3D9AC-B17E-4F3B-A402-89D0448B10DC}"/>
                    </a:ext>
                  </a:extLst>
                </p14:cNvPr>
                <p14:cNvContentPartPr/>
                <p14:nvPr/>
              </p14:nvContentPartPr>
              <p14:xfrm>
                <a:off x="8121595" y="4658849"/>
                <a:ext cx="48960" cy="93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3F3D9AC-B17E-4F3B-A402-89D0448B10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12595" y="4649849"/>
                  <a:ext cx="66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0B906090-8C12-4C3D-AB05-11A086194380}"/>
                    </a:ext>
                  </a:extLst>
                </p14:cNvPr>
                <p14:cNvContentPartPr/>
                <p14:nvPr/>
              </p14:nvContentPartPr>
              <p14:xfrm>
                <a:off x="8106475" y="4740209"/>
                <a:ext cx="16200" cy="20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B906090-8C12-4C3D-AB05-11A0861943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97475" y="4731569"/>
                  <a:ext cx="33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xmlns="" id="{3322DB1F-82EC-44BA-94D9-4F110A4F5292}"/>
                    </a:ext>
                  </a:extLst>
                </p14:cNvPr>
                <p14:cNvContentPartPr/>
                <p14:nvPr/>
              </p14:nvContentPartPr>
              <p14:xfrm>
                <a:off x="7380715" y="4195169"/>
                <a:ext cx="1027080" cy="440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322DB1F-82EC-44BA-94D9-4F110A4F52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72075" y="4186169"/>
                  <a:ext cx="10447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xmlns="" id="{AC96A95B-C9E4-4D96-BD8F-42EC82BA7F60}"/>
                    </a:ext>
                  </a:extLst>
                </p14:cNvPr>
                <p14:cNvContentPartPr/>
                <p14:nvPr/>
              </p14:nvContentPartPr>
              <p14:xfrm>
                <a:off x="7401955" y="4201289"/>
                <a:ext cx="1027800" cy="410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C96A95B-C9E4-4D96-BD8F-42EC82BA7F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92955" y="4192649"/>
                  <a:ext cx="1045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xmlns="" id="{5E1481DA-CA77-4AC4-A969-E81E2A34A27F}"/>
                    </a:ext>
                  </a:extLst>
                </p14:cNvPr>
                <p14:cNvContentPartPr/>
                <p14:nvPr/>
              </p14:nvContentPartPr>
              <p14:xfrm>
                <a:off x="7883275" y="4269689"/>
                <a:ext cx="368280" cy="243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1481DA-CA77-4AC4-A969-E81E2A34A2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74635" y="4261049"/>
                  <a:ext cx="385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xmlns="" id="{EBF846DD-90E8-492B-914B-19956AC8A64A}"/>
                    </a:ext>
                  </a:extLst>
                </p14:cNvPr>
                <p14:cNvContentPartPr/>
                <p14:nvPr/>
              </p14:nvContentPartPr>
              <p14:xfrm>
                <a:off x="7974355" y="4354649"/>
                <a:ext cx="311040" cy="197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BF846DD-90E8-492B-914B-19956AC8A6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65715" y="4345649"/>
                  <a:ext cx="328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xmlns="" id="{B67F4AEE-B9A2-4E0A-BA22-0053078523CA}"/>
                    </a:ext>
                  </a:extLst>
                </p14:cNvPr>
                <p14:cNvContentPartPr/>
                <p14:nvPr/>
              </p14:nvContentPartPr>
              <p14:xfrm>
                <a:off x="7954915" y="4320089"/>
                <a:ext cx="406080" cy="255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7F4AEE-B9A2-4E0A-BA22-0053078523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46275" y="4311449"/>
                  <a:ext cx="423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xmlns="" id="{9165BF7E-0062-4752-933E-C5B3A6B1B356}"/>
                    </a:ext>
                  </a:extLst>
                </p14:cNvPr>
                <p14:cNvContentPartPr/>
                <p14:nvPr/>
              </p14:nvContentPartPr>
              <p14:xfrm>
                <a:off x="8166955" y="4496849"/>
                <a:ext cx="270000" cy="133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165BF7E-0062-4752-933E-C5B3A6B1B3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58315" y="4488209"/>
                  <a:ext cx="28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90EE6895-749C-4B1D-9B05-5BEF6979D6AA}"/>
                    </a:ext>
                  </a:extLst>
                </p14:cNvPr>
                <p14:cNvContentPartPr/>
                <p14:nvPr/>
              </p14:nvContentPartPr>
              <p14:xfrm>
                <a:off x="7985515" y="4596569"/>
                <a:ext cx="359280" cy="24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0EE6895-749C-4B1D-9B05-5BEF6979D6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76515" y="4587569"/>
                  <a:ext cx="376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62B055AF-F35F-46BC-85AA-3F5B533289EA}"/>
                    </a:ext>
                  </a:extLst>
                </p14:cNvPr>
                <p14:cNvContentPartPr/>
                <p14:nvPr/>
              </p14:nvContentPartPr>
              <p14:xfrm>
                <a:off x="8064355" y="4610609"/>
                <a:ext cx="362520" cy="34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2B055AF-F35F-46BC-85AA-3F5B533289E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55715" y="4601969"/>
                  <a:ext cx="380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5F60730E-7182-4591-B38B-BAABE9E0F299}"/>
                    </a:ext>
                  </a:extLst>
                </p14:cNvPr>
                <p14:cNvContentPartPr/>
                <p14:nvPr/>
              </p14:nvContentPartPr>
              <p14:xfrm>
                <a:off x="7427875" y="4211369"/>
                <a:ext cx="343800" cy="26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60730E-7182-4591-B38B-BAABE9E0F2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19235" y="4202369"/>
                  <a:ext cx="361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xmlns="" id="{F3B8EEEA-1948-488C-AC0E-F42A6ED9A3C5}"/>
                    </a:ext>
                  </a:extLst>
                </p14:cNvPr>
                <p14:cNvContentPartPr/>
                <p14:nvPr/>
              </p14:nvContentPartPr>
              <p14:xfrm>
                <a:off x="7442275" y="4249529"/>
                <a:ext cx="419040" cy="311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3B8EEEA-1948-488C-AC0E-F42A6ED9A3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33275" y="4240529"/>
                  <a:ext cx="4366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xmlns="" id="{50961CFD-255D-484C-A0D1-36BE8F8A649B}"/>
                    </a:ext>
                  </a:extLst>
                </p14:cNvPr>
                <p14:cNvContentPartPr/>
                <p14:nvPr/>
              </p14:nvContentPartPr>
              <p14:xfrm>
                <a:off x="7516075" y="4294889"/>
                <a:ext cx="398520" cy="312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961CFD-255D-484C-A0D1-36BE8F8A64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07075" y="4286249"/>
                  <a:ext cx="416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xmlns="" id="{ED5BC704-D7CA-4831-A91F-0E3757E410B4}"/>
                    </a:ext>
                  </a:extLst>
                </p14:cNvPr>
                <p14:cNvContentPartPr/>
                <p14:nvPr/>
              </p14:nvContentPartPr>
              <p14:xfrm>
                <a:off x="7817035" y="4520609"/>
                <a:ext cx="181440" cy="93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5BC704-D7CA-4831-A91F-0E3757E410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08035" y="4511609"/>
                  <a:ext cx="199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9F3889E4-0286-4E1D-9C75-AFFEC1686889}"/>
                    </a:ext>
                  </a:extLst>
                </p14:cNvPr>
                <p14:cNvContentPartPr/>
                <p14:nvPr/>
              </p14:nvContentPartPr>
              <p14:xfrm>
                <a:off x="7435435" y="4201649"/>
                <a:ext cx="265320" cy="18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F3889E4-0286-4E1D-9C75-AFFEC16868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26435" y="4193009"/>
                  <a:ext cx="28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DC69CCE7-2401-4AF1-B563-FBA9F9CBA4ED}"/>
                    </a:ext>
                  </a:extLst>
                </p14:cNvPr>
                <p14:cNvContentPartPr/>
                <p14:nvPr/>
              </p14:nvContentPartPr>
              <p14:xfrm>
                <a:off x="7450915" y="4221449"/>
                <a:ext cx="365040" cy="52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69CCE7-2401-4AF1-B563-FBA9F9CBA4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42275" y="4212449"/>
                  <a:ext cx="382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04F1CCA0-BAD8-4910-BEF0-A9FC2B27875E}"/>
                    </a:ext>
                  </a:extLst>
                </p14:cNvPr>
                <p14:cNvContentPartPr/>
                <p14:nvPr/>
              </p14:nvContentPartPr>
              <p14:xfrm>
                <a:off x="7544155" y="4211369"/>
                <a:ext cx="353520" cy="43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4F1CCA0-BAD8-4910-BEF0-A9FC2B2787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35515" y="4202369"/>
                  <a:ext cx="371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xmlns="" id="{72F6AEFB-262E-49A2-90D9-CD4135523591}"/>
                    </a:ext>
                  </a:extLst>
                </p14:cNvPr>
                <p14:cNvContentPartPr/>
                <p14:nvPr/>
              </p14:nvContentPartPr>
              <p14:xfrm>
                <a:off x="7883635" y="4368689"/>
                <a:ext cx="69120" cy="61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F6AEFB-262E-49A2-90D9-CD41355235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74635" y="4360049"/>
                  <a:ext cx="86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8099C556-6CC4-4082-BF76-FE78EA96EF3A}"/>
                    </a:ext>
                  </a:extLst>
                </p14:cNvPr>
                <p14:cNvContentPartPr/>
                <p14:nvPr/>
              </p14:nvContentPartPr>
              <p14:xfrm>
                <a:off x="7917835" y="4389569"/>
                <a:ext cx="220680" cy="144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99C556-6CC4-4082-BF76-FE78EA96EF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09195" y="4380929"/>
                  <a:ext cx="238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24AA02D6-3BAB-401F-BD4A-E0588B664E7F}"/>
                    </a:ext>
                  </a:extLst>
                </p14:cNvPr>
                <p14:cNvContentPartPr/>
                <p14:nvPr/>
              </p14:nvContentPartPr>
              <p14:xfrm>
                <a:off x="7953475" y="4406489"/>
                <a:ext cx="429840" cy="326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AA02D6-3BAB-401F-BD4A-E0588B664E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44475" y="4397489"/>
                  <a:ext cx="4474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xmlns="" id="{3022C0F0-11F9-4DC7-9BF8-7D771EF7E8FD}"/>
                    </a:ext>
                  </a:extLst>
                </p14:cNvPr>
                <p14:cNvContentPartPr/>
                <p14:nvPr/>
              </p14:nvContentPartPr>
              <p14:xfrm>
                <a:off x="8321035" y="4722929"/>
                <a:ext cx="46440" cy="93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022C0F0-11F9-4DC7-9BF8-7D771EF7E8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12035" y="4714289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50724713-7AE3-453C-8106-1D18B4AF04E3}"/>
                    </a:ext>
                  </a:extLst>
                </p14:cNvPr>
                <p14:cNvContentPartPr/>
                <p14:nvPr/>
              </p14:nvContentPartPr>
              <p14:xfrm>
                <a:off x="8318515" y="4712489"/>
                <a:ext cx="57960" cy="102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0724713-7AE3-453C-8106-1D18B4AF04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09515" y="4703849"/>
                  <a:ext cx="75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xmlns="" id="{B6F3DB0F-12BB-485E-9235-8FF34CF23663}"/>
                    </a:ext>
                  </a:extLst>
                </p14:cNvPr>
                <p14:cNvContentPartPr/>
                <p14:nvPr/>
              </p14:nvContentPartPr>
              <p14:xfrm>
                <a:off x="8296915" y="4749209"/>
                <a:ext cx="51120" cy="111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6F3DB0F-12BB-485E-9235-8FF34CF236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88275" y="4740569"/>
                  <a:ext cx="68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xmlns="" id="{02775244-B162-45AE-A4F6-044FE5924848}"/>
                    </a:ext>
                  </a:extLst>
                </p14:cNvPr>
                <p14:cNvContentPartPr/>
                <p14:nvPr/>
              </p14:nvContentPartPr>
              <p14:xfrm>
                <a:off x="8281435" y="4751369"/>
                <a:ext cx="42480" cy="145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775244-B162-45AE-A4F6-044FE59248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72435" y="4742369"/>
                  <a:ext cx="60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xmlns="" id="{D46D8751-572F-4481-BD11-3165FC7669F9}"/>
                    </a:ext>
                  </a:extLst>
                </p14:cNvPr>
                <p14:cNvContentPartPr/>
                <p14:nvPr/>
              </p14:nvContentPartPr>
              <p14:xfrm>
                <a:off x="8299435" y="4780529"/>
                <a:ext cx="36360" cy="13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6D8751-572F-4481-BD11-3165FC7669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90435" y="4771889"/>
                  <a:ext cx="5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xmlns="" id="{33F86ECD-FB51-4C9C-95C5-2C684C0532BC}"/>
                    </a:ext>
                  </a:extLst>
                </p14:cNvPr>
                <p14:cNvContentPartPr/>
                <p14:nvPr/>
              </p14:nvContentPartPr>
              <p14:xfrm>
                <a:off x="8327875" y="4790609"/>
                <a:ext cx="43920" cy="117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F86ECD-FB51-4C9C-95C5-2C684C0532B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8875" y="4781969"/>
                  <a:ext cx="61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xmlns="" id="{6CDDEBA1-4D3F-4154-A561-B511E252B8B1}"/>
                    </a:ext>
                  </a:extLst>
                </p14:cNvPr>
                <p14:cNvContentPartPr/>
                <p14:nvPr/>
              </p14:nvContentPartPr>
              <p14:xfrm>
                <a:off x="8346955" y="4778009"/>
                <a:ext cx="32760" cy="160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DDEBA1-4D3F-4154-A561-B511E252B8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38315" y="4769369"/>
                  <a:ext cx="50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xmlns="" id="{2430EDF0-0AC3-4756-A122-ADB727CABF24}"/>
                    </a:ext>
                  </a:extLst>
                </p14:cNvPr>
                <p14:cNvContentPartPr/>
                <p14:nvPr/>
              </p14:nvContentPartPr>
              <p14:xfrm>
                <a:off x="8325715" y="4837769"/>
                <a:ext cx="55440" cy="107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430EDF0-0AC3-4756-A122-ADB727CABF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16715" y="4828769"/>
                  <a:ext cx="73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3D5B7542-7A67-452A-A300-55F169CB6E48}"/>
                    </a:ext>
                  </a:extLst>
                </p14:cNvPr>
                <p14:cNvContentPartPr/>
                <p14:nvPr/>
              </p14:nvContentPartPr>
              <p14:xfrm>
                <a:off x="8343355" y="4783409"/>
                <a:ext cx="23040" cy="114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D5B7542-7A67-452A-A300-55F169CB6E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34715" y="4774409"/>
                  <a:ext cx="40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xmlns="" id="{FB845131-5AA0-4812-9B0B-8C6A487B207D}"/>
                    </a:ext>
                  </a:extLst>
                </p14:cNvPr>
                <p14:cNvContentPartPr/>
                <p14:nvPr/>
              </p14:nvContentPartPr>
              <p14:xfrm>
                <a:off x="8346955" y="4811489"/>
                <a:ext cx="34920" cy="131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B845131-5AA0-4812-9B0B-8C6A487B20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38315" y="4802849"/>
                  <a:ext cx="52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xmlns="" id="{F419BE62-3AB7-4D91-9907-5A50B9814036}"/>
                    </a:ext>
                  </a:extLst>
                </p14:cNvPr>
                <p14:cNvContentPartPr/>
                <p14:nvPr/>
              </p14:nvContentPartPr>
              <p14:xfrm>
                <a:off x="7532111" y="4394249"/>
                <a:ext cx="40320" cy="14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419BE62-3AB7-4D91-9907-5A50B98140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23111" y="4385609"/>
                  <a:ext cx="57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xmlns="" id="{A81F1297-BD2B-4923-B4F4-297F03D80623}"/>
                    </a:ext>
                  </a:extLst>
                </p14:cNvPr>
                <p14:cNvContentPartPr/>
                <p14:nvPr/>
              </p14:nvContentPartPr>
              <p14:xfrm>
                <a:off x="7528511" y="4444289"/>
                <a:ext cx="16920" cy="95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81F1297-BD2B-4923-B4F4-297F03D806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19511" y="4435289"/>
                  <a:ext cx="3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xmlns="" id="{70C67E30-0638-4C56-B5C2-36AC9C9A9265}"/>
                    </a:ext>
                  </a:extLst>
                </p14:cNvPr>
                <p14:cNvContentPartPr/>
                <p14:nvPr/>
              </p14:nvContentPartPr>
              <p14:xfrm>
                <a:off x="7517711" y="4445009"/>
                <a:ext cx="78840" cy="166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0C67E30-0638-4C56-B5C2-36AC9C9A92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09071" y="4436369"/>
                  <a:ext cx="96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xmlns="" id="{572E91C5-F673-4E03-8C35-9F9D804DFFEA}"/>
                    </a:ext>
                  </a:extLst>
                </p14:cNvPr>
                <p14:cNvContentPartPr/>
                <p14:nvPr/>
              </p14:nvContentPartPr>
              <p14:xfrm>
                <a:off x="7513751" y="4398209"/>
                <a:ext cx="128880" cy="184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72E91C5-F673-4E03-8C35-9F9D804DFF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05111" y="4389209"/>
                  <a:ext cx="146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xmlns="" id="{22F88384-A12E-4049-9094-3FE9F860B153}"/>
                    </a:ext>
                  </a:extLst>
                </p14:cNvPr>
                <p14:cNvContentPartPr/>
                <p14:nvPr/>
              </p14:nvContentPartPr>
              <p14:xfrm>
                <a:off x="7576751" y="4401809"/>
                <a:ext cx="120600" cy="267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F88384-A12E-4049-9094-3FE9F860B1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68111" y="4392809"/>
                  <a:ext cx="1382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xmlns="" id="{214F0933-DB70-4273-B443-984D7D89B5CF}"/>
                    </a:ext>
                  </a:extLst>
                </p14:cNvPr>
                <p14:cNvContentPartPr/>
                <p14:nvPr/>
              </p14:nvContentPartPr>
              <p14:xfrm>
                <a:off x="7619231" y="4368329"/>
                <a:ext cx="135360" cy="315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4F0933-DB70-4273-B443-984D7D89B5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10591" y="4359329"/>
                  <a:ext cx="153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xmlns="" id="{A7F8E098-0E65-475D-B05A-CAF5142E0D23}"/>
                    </a:ext>
                  </a:extLst>
                </p14:cNvPr>
                <p14:cNvContentPartPr/>
                <p14:nvPr/>
              </p14:nvContentPartPr>
              <p14:xfrm>
                <a:off x="7635071" y="4507649"/>
                <a:ext cx="198720" cy="216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F8E098-0E65-475D-B05A-CAF5142E0D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26071" y="4498649"/>
                  <a:ext cx="216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xmlns="" id="{4916477D-7469-48CC-9B01-CF8B93B6ED42}"/>
                    </a:ext>
                  </a:extLst>
                </p14:cNvPr>
                <p14:cNvContentPartPr/>
                <p14:nvPr/>
              </p14:nvContentPartPr>
              <p14:xfrm>
                <a:off x="7725071" y="4496489"/>
                <a:ext cx="185040" cy="221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16477D-7469-48CC-9B01-CF8B93B6ED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16071" y="4487489"/>
                  <a:ext cx="202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xmlns="" id="{E9B205CC-56D3-4941-A151-A899FAC85814}"/>
                    </a:ext>
                  </a:extLst>
                </p14:cNvPr>
                <p14:cNvContentPartPr/>
                <p14:nvPr/>
              </p14:nvContentPartPr>
              <p14:xfrm>
                <a:off x="7734791" y="4565609"/>
                <a:ext cx="189360" cy="211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B205CC-56D3-4941-A151-A899FAC8581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26151" y="4556609"/>
                  <a:ext cx="207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xmlns="" id="{81C64723-88B7-44C0-B07A-AA8EBE24CF9D}"/>
                    </a:ext>
                  </a:extLst>
                </p14:cNvPr>
                <p14:cNvContentPartPr/>
                <p14:nvPr/>
              </p14:nvContentPartPr>
              <p14:xfrm>
                <a:off x="7542911" y="4259249"/>
                <a:ext cx="72360" cy="7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C64723-88B7-44C0-B07A-AA8EBE24CF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34271" y="4250609"/>
                  <a:ext cx="9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xmlns="" id="{85BE6F68-0130-41B9-907B-D60DAC219433}"/>
                    </a:ext>
                  </a:extLst>
                </p14:cNvPr>
                <p14:cNvContentPartPr/>
                <p14:nvPr/>
              </p14:nvContentPartPr>
              <p14:xfrm>
                <a:off x="7537151" y="4268969"/>
                <a:ext cx="48600" cy="47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5BE6F68-0130-41B9-907B-D60DAC2194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28151" y="4259969"/>
                  <a:ext cx="66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xmlns="" id="{B3AE05EB-F5E9-40FF-B007-F9C531FB7081}"/>
                    </a:ext>
                  </a:extLst>
                </p14:cNvPr>
                <p14:cNvContentPartPr/>
                <p14:nvPr/>
              </p14:nvContentPartPr>
              <p14:xfrm>
                <a:off x="7501151" y="4226849"/>
                <a:ext cx="224280" cy="149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3AE05EB-F5E9-40FF-B007-F9C531FB708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92151" y="4218209"/>
                  <a:ext cx="241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92" name="Freihand 8191">
                  <a:extLst>
                    <a:ext uri="{FF2B5EF4-FFF2-40B4-BE49-F238E27FC236}">
                      <a16:creationId xmlns:a16="http://schemas.microsoft.com/office/drawing/2014/main" xmlns="" id="{9291B86B-C634-4D2D-8674-0A95C90A9EB6}"/>
                    </a:ext>
                  </a:extLst>
                </p14:cNvPr>
                <p14:cNvContentPartPr/>
                <p14:nvPr/>
              </p14:nvContentPartPr>
              <p14:xfrm>
                <a:off x="7617791" y="4262129"/>
                <a:ext cx="214920" cy="245880"/>
              </p14:xfrm>
            </p:contentPart>
          </mc:Choice>
          <mc:Fallback xmlns="">
            <p:pic>
              <p:nvPicPr>
                <p:cNvPr id="8192" name="Freihand 8191">
                  <a:extLst>
                    <a:ext uri="{FF2B5EF4-FFF2-40B4-BE49-F238E27FC236}">
                      <a16:creationId xmlns:a16="http://schemas.microsoft.com/office/drawing/2014/main" id="{9291B86B-C634-4D2D-8674-0A95C90A9E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08791" y="4253129"/>
                  <a:ext cx="232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94" name="Freihand 8193">
                  <a:extLst>
                    <a:ext uri="{FF2B5EF4-FFF2-40B4-BE49-F238E27FC236}">
                      <a16:creationId xmlns:a16="http://schemas.microsoft.com/office/drawing/2014/main" xmlns="" id="{922FDFE2-C282-49F6-A6C6-425753927E22}"/>
                    </a:ext>
                  </a:extLst>
                </p14:cNvPr>
                <p14:cNvContentPartPr/>
                <p14:nvPr/>
              </p14:nvContentPartPr>
              <p14:xfrm>
                <a:off x="7751711" y="4391729"/>
                <a:ext cx="145800" cy="171360"/>
              </p14:xfrm>
            </p:contentPart>
          </mc:Choice>
          <mc:Fallback xmlns="">
            <p:pic>
              <p:nvPicPr>
                <p:cNvPr id="8194" name="Freihand 8193">
                  <a:extLst>
                    <a:ext uri="{FF2B5EF4-FFF2-40B4-BE49-F238E27FC236}">
                      <a16:creationId xmlns:a16="http://schemas.microsoft.com/office/drawing/2014/main" id="{922FDFE2-C282-49F6-A6C6-425753927E2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42711" y="4383089"/>
                  <a:ext cx="163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95" name="Freihand 8194">
                  <a:extLst>
                    <a:ext uri="{FF2B5EF4-FFF2-40B4-BE49-F238E27FC236}">
                      <a16:creationId xmlns:a16="http://schemas.microsoft.com/office/drawing/2014/main" xmlns="" id="{05E02E0E-9B2E-41C3-BFE4-D44A9A563D5E}"/>
                    </a:ext>
                  </a:extLst>
                </p14:cNvPr>
                <p14:cNvContentPartPr/>
                <p14:nvPr/>
              </p14:nvContentPartPr>
              <p14:xfrm>
                <a:off x="7533191" y="4424129"/>
                <a:ext cx="56520" cy="133200"/>
              </p14:xfrm>
            </p:contentPart>
          </mc:Choice>
          <mc:Fallback xmlns="">
            <p:pic>
              <p:nvPicPr>
                <p:cNvPr id="8195" name="Freihand 8194">
                  <a:extLst>
                    <a:ext uri="{FF2B5EF4-FFF2-40B4-BE49-F238E27FC236}">
                      <a16:creationId xmlns:a16="http://schemas.microsoft.com/office/drawing/2014/main" id="{05E02E0E-9B2E-41C3-BFE4-D44A9A563D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24551" y="4415489"/>
                  <a:ext cx="74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96" name="Freihand 8195">
                  <a:extLst>
                    <a:ext uri="{FF2B5EF4-FFF2-40B4-BE49-F238E27FC236}">
                      <a16:creationId xmlns:a16="http://schemas.microsoft.com/office/drawing/2014/main" xmlns="" id="{C365A3BA-6DC1-45BA-A5B6-79AE723DDC0A}"/>
                    </a:ext>
                  </a:extLst>
                </p14:cNvPr>
                <p14:cNvContentPartPr/>
                <p14:nvPr/>
              </p14:nvContentPartPr>
              <p14:xfrm>
                <a:off x="7525271" y="4356809"/>
                <a:ext cx="110160" cy="237960"/>
              </p14:xfrm>
            </p:contentPart>
          </mc:Choice>
          <mc:Fallback xmlns="">
            <p:pic>
              <p:nvPicPr>
                <p:cNvPr id="8196" name="Freihand 8195">
                  <a:extLst>
                    <a:ext uri="{FF2B5EF4-FFF2-40B4-BE49-F238E27FC236}">
                      <a16:creationId xmlns:a16="http://schemas.microsoft.com/office/drawing/2014/main" id="{C365A3BA-6DC1-45BA-A5B6-79AE723DDC0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16631" y="4347809"/>
                  <a:ext cx="127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97" name="Freihand 8196">
                  <a:extLst>
                    <a:ext uri="{FF2B5EF4-FFF2-40B4-BE49-F238E27FC236}">
                      <a16:creationId xmlns:a16="http://schemas.microsoft.com/office/drawing/2014/main" xmlns="" id="{2408A0DE-372E-4957-9787-CC177D9A0657}"/>
                    </a:ext>
                  </a:extLst>
                </p14:cNvPr>
                <p14:cNvContentPartPr/>
                <p14:nvPr/>
              </p14:nvContentPartPr>
              <p14:xfrm>
                <a:off x="7516991" y="4365809"/>
                <a:ext cx="240840" cy="267840"/>
              </p14:xfrm>
            </p:contentPart>
          </mc:Choice>
          <mc:Fallback xmlns="">
            <p:pic>
              <p:nvPicPr>
                <p:cNvPr id="8197" name="Freihand 8196">
                  <a:extLst>
                    <a:ext uri="{FF2B5EF4-FFF2-40B4-BE49-F238E27FC236}">
                      <a16:creationId xmlns:a16="http://schemas.microsoft.com/office/drawing/2014/main" id="{2408A0DE-372E-4957-9787-CC177D9A06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07991" y="4356809"/>
                  <a:ext cx="258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98" name="Freihand 8197">
                  <a:extLst>
                    <a:ext uri="{FF2B5EF4-FFF2-40B4-BE49-F238E27FC236}">
                      <a16:creationId xmlns:a16="http://schemas.microsoft.com/office/drawing/2014/main" xmlns="" id="{64C94742-E551-4EDC-9D65-EBB7B25CCBAA}"/>
                    </a:ext>
                  </a:extLst>
                </p14:cNvPr>
                <p14:cNvContentPartPr/>
                <p14:nvPr/>
              </p14:nvContentPartPr>
              <p14:xfrm>
                <a:off x="7618871" y="4403969"/>
                <a:ext cx="249840" cy="334080"/>
              </p14:xfrm>
            </p:contentPart>
          </mc:Choice>
          <mc:Fallback xmlns="">
            <p:pic>
              <p:nvPicPr>
                <p:cNvPr id="8198" name="Freihand 8197">
                  <a:extLst>
                    <a:ext uri="{FF2B5EF4-FFF2-40B4-BE49-F238E27FC236}">
                      <a16:creationId xmlns:a16="http://schemas.microsoft.com/office/drawing/2014/main" id="{64C94742-E551-4EDC-9D65-EBB7B25CCB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09871" y="4394969"/>
                  <a:ext cx="267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99" name="Freihand 8198">
                  <a:extLst>
                    <a:ext uri="{FF2B5EF4-FFF2-40B4-BE49-F238E27FC236}">
                      <a16:creationId xmlns:a16="http://schemas.microsoft.com/office/drawing/2014/main" xmlns="" id="{4B96CD23-1218-4AEF-B36F-3DE57F831E58}"/>
                    </a:ext>
                  </a:extLst>
                </p14:cNvPr>
                <p14:cNvContentPartPr/>
                <p14:nvPr/>
              </p14:nvContentPartPr>
              <p14:xfrm>
                <a:off x="7655231" y="4466609"/>
                <a:ext cx="257400" cy="280440"/>
              </p14:xfrm>
            </p:contentPart>
          </mc:Choice>
          <mc:Fallback xmlns="">
            <p:pic>
              <p:nvPicPr>
                <p:cNvPr id="8199" name="Freihand 8198">
                  <a:extLst>
                    <a:ext uri="{FF2B5EF4-FFF2-40B4-BE49-F238E27FC236}">
                      <a16:creationId xmlns:a16="http://schemas.microsoft.com/office/drawing/2014/main" id="{4B96CD23-1218-4AEF-B36F-3DE57F831E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46591" y="4457969"/>
                  <a:ext cx="275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00" name="Freihand 8199">
                  <a:extLst>
                    <a:ext uri="{FF2B5EF4-FFF2-40B4-BE49-F238E27FC236}">
                      <a16:creationId xmlns:a16="http://schemas.microsoft.com/office/drawing/2014/main" xmlns="" id="{83BD6B7B-545E-474F-89FE-0F23EB2AB112}"/>
                    </a:ext>
                  </a:extLst>
                </p14:cNvPr>
                <p14:cNvContentPartPr/>
                <p14:nvPr/>
              </p14:nvContentPartPr>
              <p14:xfrm>
                <a:off x="7687631" y="4415489"/>
                <a:ext cx="333000" cy="370440"/>
              </p14:xfrm>
            </p:contentPart>
          </mc:Choice>
          <mc:Fallback xmlns="">
            <p:pic>
              <p:nvPicPr>
                <p:cNvPr id="8200" name="Freihand 8199">
                  <a:extLst>
                    <a:ext uri="{FF2B5EF4-FFF2-40B4-BE49-F238E27FC236}">
                      <a16:creationId xmlns:a16="http://schemas.microsoft.com/office/drawing/2014/main" id="{83BD6B7B-545E-474F-89FE-0F23EB2AB11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78631" y="4406489"/>
                  <a:ext cx="350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01" name="Freihand 8200">
                  <a:extLst>
                    <a:ext uri="{FF2B5EF4-FFF2-40B4-BE49-F238E27FC236}">
                      <a16:creationId xmlns:a16="http://schemas.microsoft.com/office/drawing/2014/main" xmlns="" id="{3304F05A-9CD8-4C62-A710-45E277ED01BA}"/>
                    </a:ext>
                  </a:extLst>
                </p14:cNvPr>
                <p14:cNvContentPartPr/>
                <p14:nvPr/>
              </p14:nvContentPartPr>
              <p14:xfrm>
                <a:off x="7901831" y="4637249"/>
                <a:ext cx="181080" cy="129960"/>
              </p14:xfrm>
            </p:contentPart>
          </mc:Choice>
          <mc:Fallback xmlns="">
            <p:pic>
              <p:nvPicPr>
                <p:cNvPr id="8201" name="Freihand 8200">
                  <a:extLst>
                    <a:ext uri="{FF2B5EF4-FFF2-40B4-BE49-F238E27FC236}">
                      <a16:creationId xmlns:a16="http://schemas.microsoft.com/office/drawing/2014/main" id="{3304F05A-9CD8-4C62-A710-45E277ED01B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93191" y="4628609"/>
                  <a:ext cx="19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09" name="Freihand 8208">
                  <a:extLst>
                    <a:ext uri="{FF2B5EF4-FFF2-40B4-BE49-F238E27FC236}">
                      <a16:creationId xmlns:a16="http://schemas.microsoft.com/office/drawing/2014/main" xmlns="" id="{C331D786-3495-430E-8A71-98F58F8A3B36}"/>
                    </a:ext>
                  </a:extLst>
                </p14:cNvPr>
                <p14:cNvContentPartPr/>
                <p14:nvPr/>
              </p14:nvContentPartPr>
              <p14:xfrm>
                <a:off x="7560413" y="4602677"/>
                <a:ext cx="117720" cy="146880"/>
              </p14:xfrm>
            </p:contentPart>
          </mc:Choice>
          <mc:Fallback xmlns="">
            <p:pic>
              <p:nvPicPr>
                <p:cNvPr id="8209" name="Freihand 8208">
                  <a:extLst>
                    <a:ext uri="{FF2B5EF4-FFF2-40B4-BE49-F238E27FC236}">
                      <a16:creationId xmlns:a16="http://schemas.microsoft.com/office/drawing/2014/main" id="{C331D786-3495-430E-8A71-98F58F8A3B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51773" y="4594037"/>
                  <a:ext cx="135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10" name="Freihand 8209">
                  <a:extLst>
                    <a:ext uri="{FF2B5EF4-FFF2-40B4-BE49-F238E27FC236}">
                      <a16:creationId xmlns:a16="http://schemas.microsoft.com/office/drawing/2014/main" xmlns="" id="{FFBC5760-2B65-4ACA-9327-DA72413BF7BE}"/>
                    </a:ext>
                  </a:extLst>
                </p14:cNvPr>
                <p14:cNvContentPartPr/>
                <p14:nvPr/>
              </p14:nvContentPartPr>
              <p14:xfrm>
                <a:off x="7603973" y="4600877"/>
                <a:ext cx="118800" cy="131400"/>
              </p14:xfrm>
            </p:contentPart>
          </mc:Choice>
          <mc:Fallback xmlns="">
            <p:pic>
              <p:nvPicPr>
                <p:cNvPr id="8210" name="Freihand 8209">
                  <a:extLst>
                    <a:ext uri="{FF2B5EF4-FFF2-40B4-BE49-F238E27FC236}">
                      <a16:creationId xmlns:a16="http://schemas.microsoft.com/office/drawing/2014/main" id="{FFBC5760-2B65-4ACA-9327-DA72413BF7B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94973" y="4591877"/>
                  <a:ext cx="13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11" name="Freihand 8210">
                  <a:extLst>
                    <a:ext uri="{FF2B5EF4-FFF2-40B4-BE49-F238E27FC236}">
                      <a16:creationId xmlns:a16="http://schemas.microsoft.com/office/drawing/2014/main" xmlns="" id="{4F7E0CDB-3AA2-48CA-8F4F-2F1C030BE282}"/>
                    </a:ext>
                  </a:extLst>
                </p14:cNvPr>
                <p14:cNvContentPartPr/>
                <p14:nvPr/>
              </p14:nvContentPartPr>
              <p14:xfrm>
                <a:off x="7628093" y="4644797"/>
                <a:ext cx="183960" cy="146160"/>
              </p14:xfrm>
            </p:contentPart>
          </mc:Choice>
          <mc:Fallback xmlns="">
            <p:pic>
              <p:nvPicPr>
                <p:cNvPr id="8211" name="Freihand 8210">
                  <a:extLst>
                    <a:ext uri="{FF2B5EF4-FFF2-40B4-BE49-F238E27FC236}">
                      <a16:creationId xmlns:a16="http://schemas.microsoft.com/office/drawing/2014/main" id="{4F7E0CDB-3AA2-48CA-8F4F-2F1C030BE2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19093" y="4635797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12" name="Freihand 8211">
                  <a:extLst>
                    <a:ext uri="{FF2B5EF4-FFF2-40B4-BE49-F238E27FC236}">
                      <a16:creationId xmlns:a16="http://schemas.microsoft.com/office/drawing/2014/main" xmlns="" id="{1CCD79CA-2E6B-4D0A-AF79-5D4DC02D3925}"/>
                    </a:ext>
                  </a:extLst>
                </p14:cNvPr>
                <p14:cNvContentPartPr/>
                <p14:nvPr/>
              </p14:nvContentPartPr>
              <p14:xfrm>
                <a:off x="7645373" y="4609517"/>
                <a:ext cx="285840" cy="158760"/>
              </p14:xfrm>
            </p:contentPart>
          </mc:Choice>
          <mc:Fallback xmlns="">
            <p:pic>
              <p:nvPicPr>
                <p:cNvPr id="8212" name="Freihand 8211">
                  <a:extLst>
                    <a:ext uri="{FF2B5EF4-FFF2-40B4-BE49-F238E27FC236}">
                      <a16:creationId xmlns:a16="http://schemas.microsoft.com/office/drawing/2014/main" id="{1CCD79CA-2E6B-4D0A-AF79-5D4DC02D392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36373" y="4600877"/>
                  <a:ext cx="30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13" name="Freihand 8212">
                  <a:extLst>
                    <a:ext uri="{FF2B5EF4-FFF2-40B4-BE49-F238E27FC236}">
                      <a16:creationId xmlns:a16="http://schemas.microsoft.com/office/drawing/2014/main" xmlns="" id="{9B026FB7-6FB8-4E5B-886C-B833491C3AAC}"/>
                    </a:ext>
                  </a:extLst>
                </p14:cNvPr>
                <p14:cNvContentPartPr/>
                <p14:nvPr/>
              </p14:nvContentPartPr>
              <p14:xfrm>
                <a:off x="7717373" y="4684397"/>
                <a:ext cx="264600" cy="109440"/>
              </p14:xfrm>
            </p:contentPart>
          </mc:Choice>
          <mc:Fallback xmlns="">
            <p:pic>
              <p:nvPicPr>
                <p:cNvPr id="8213" name="Freihand 8212">
                  <a:extLst>
                    <a:ext uri="{FF2B5EF4-FFF2-40B4-BE49-F238E27FC236}">
                      <a16:creationId xmlns:a16="http://schemas.microsoft.com/office/drawing/2014/main" id="{9B026FB7-6FB8-4E5B-886C-B833491C3AA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08733" y="4675757"/>
                  <a:ext cx="282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14" name="Freihand 8213">
                  <a:extLst>
                    <a:ext uri="{FF2B5EF4-FFF2-40B4-BE49-F238E27FC236}">
                      <a16:creationId xmlns:a16="http://schemas.microsoft.com/office/drawing/2014/main" xmlns="" id="{AB3EC431-C2DD-4C89-AF79-F5B4A5F88A11}"/>
                    </a:ext>
                  </a:extLst>
                </p14:cNvPr>
                <p14:cNvContentPartPr/>
                <p14:nvPr/>
              </p14:nvContentPartPr>
              <p14:xfrm>
                <a:off x="7697213" y="4682957"/>
                <a:ext cx="250920" cy="87840"/>
              </p14:xfrm>
            </p:contentPart>
          </mc:Choice>
          <mc:Fallback xmlns="">
            <p:pic>
              <p:nvPicPr>
                <p:cNvPr id="8214" name="Freihand 8213">
                  <a:extLst>
                    <a:ext uri="{FF2B5EF4-FFF2-40B4-BE49-F238E27FC236}">
                      <a16:creationId xmlns:a16="http://schemas.microsoft.com/office/drawing/2014/main" id="{AB3EC431-C2DD-4C89-AF79-F5B4A5F88A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88213" y="4673957"/>
                  <a:ext cx="268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15" name="Freihand 8214">
                  <a:extLst>
                    <a:ext uri="{FF2B5EF4-FFF2-40B4-BE49-F238E27FC236}">
                      <a16:creationId xmlns:a16="http://schemas.microsoft.com/office/drawing/2014/main" xmlns="" id="{B9D07F81-CA57-42AC-BFB3-76C79B58570A}"/>
                    </a:ext>
                  </a:extLst>
                </p14:cNvPr>
                <p14:cNvContentPartPr/>
                <p14:nvPr/>
              </p14:nvContentPartPr>
              <p14:xfrm>
                <a:off x="7688573" y="4676477"/>
                <a:ext cx="312480" cy="96120"/>
              </p14:xfrm>
            </p:contentPart>
          </mc:Choice>
          <mc:Fallback xmlns="">
            <p:pic>
              <p:nvPicPr>
                <p:cNvPr id="8215" name="Freihand 8214">
                  <a:extLst>
                    <a:ext uri="{FF2B5EF4-FFF2-40B4-BE49-F238E27FC236}">
                      <a16:creationId xmlns:a16="http://schemas.microsoft.com/office/drawing/2014/main" id="{B9D07F81-CA57-42AC-BFB3-76C79B5857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79933" y="4667837"/>
                  <a:ext cx="33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16" name="Freihand 8215">
                  <a:extLst>
                    <a:ext uri="{FF2B5EF4-FFF2-40B4-BE49-F238E27FC236}">
                      <a16:creationId xmlns:a16="http://schemas.microsoft.com/office/drawing/2014/main" xmlns="" id="{D32D1071-01BF-46D2-ADF3-1E9A8240BFF9}"/>
                    </a:ext>
                  </a:extLst>
                </p14:cNvPr>
                <p14:cNvContentPartPr/>
                <p14:nvPr/>
              </p14:nvContentPartPr>
              <p14:xfrm>
                <a:off x="7840493" y="4690877"/>
                <a:ext cx="254520" cy="81720"/>
              </p14:xfrm>
            </p:contentPart>
          </mc:Choice>
          <mc:Fallback xmlns="">
            <p:pic>
              <p:nvPicPr>
                <p:cNvPr id="8216" name="Freihand 8215">
                  <a:extLst>
                    <a:ext uri="{FF2B5EF4-FFF2-40B4-BE49-F238E27FC236}">
                      <a16:creationId xmlns:a16="http://schemas.microsoft.com/office/drawing/2014/main" id="{D32D1071-01BF-46D2-ADF3-1E9A8240BF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31853" y="4681877"/>
                  <a:ext cx="272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17" name="Freihand 8216">
                  <a:extLst>
                    <a:ext uri="{FF2B5EF4-FFF2-40B4-BE49-F238E27FC236}">
                      <a16:creationId xmlns:a16="http://schemas.microsoft.com/office/drawing/2014/main" xmlns="" id="{5DB6EF78-2C08-462B-94FA-6B6C5E92B0A3}"/>
                    </a:ext>
                  </a:extLst>
                </p14:cNvPr>
                <p14:cNvContentPartPr/>
                <p14:nvPr/>
              </p14:nvContentPartPr>
              <p14:xfrm>
                <a:off x="7955693" y="4715717"/>
                <a:ext cx="151200" cy="50760"/>
              </p14:xfrm>
            </p:contentPart>
          </mc:Choice>
          <mc:Fallback xmlns="">
            <p:pic>
              <p:nvPicPr>
                <p:cNvPr id="8217" name="Freihand 8216">
                  <a:extLst>
                    <a:ext uri="{FF2B5EF4-FFF2-40B4-BE49-F238E27FC236}">
                      <a16:creationId xmlns:a16="http://schemas.microsoft.com/office/drawing/2014/main" id="{5DB6EF78-2C08-462B-94FA-6B6C5E92B0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46693" y="4707077"/>
                  <a:ext cx="168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18" name="Freihand 8217">
                  <a:extLst>
                    <a:ext uri="{FF2B5EF4-FFF2-40B4-BE49-F238E27FC236}">
                      <a16:creationId xmlns:a16="http://schemas.microsoft.com/office/drawing/2014/main" xmlns="" id="{C8B745E9-A6C2-4AB4-8C19-4C0E91940C1B}"/>
                    </a:ext>
                  </a:extLst>
                </p14:cNvPr>
                <p14:cNvContentPartPr/>
                <p14:nvPr/>
              </p14:nvContentPartPr>
              <p14:xfrm>
                <a:off x="8003213" y="4682237"/>
                <a:ext cx="123840" cy="64800"/>
              </p14:xfrm>
            </p:contentPart>
          </mc:Choice>
          <mc:Fallback xmlns="">
            <p:pic>
              <p:nvPicPr>
                <p:cNvPr id="8218" name="Freihand 8217">
                  <a:extLst>
                    <a:ext uri="{FF2B5EF4-FFF2-40B4-BE49-F238E27FC236}">
                      <a16:creationId xmlns:a16="http://schemas.microsoft.com/office/drawing/2014/main" id="{C8B745E9-A6C2-4AB4-8C19-4C0E91940C1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94573" y="4673597"/>
                  <a:ext cx="14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19" name="Freihand 8218">
                  <a:extLst>
                    <a:ext uri="{FF2B5EF4-FFF2-40B4-BE49-F238E27FC236}">
                      <a16:creationId xmlns:a16="http://schemas.microsoft.com/office/drawing/2014/main" xmlns="" id="{DB7B8618-411D-4FAC-BB67-4E4576A0BC05}"/>
                    </a:ext>
                  </a:extLst>
                </p14:cNvPr>
                <p14:cNvContentPartPr/>
                <p14:nvPr/>
              </p14:nvContentPartPr>
              <p14:xfrm>
                <a:off x="8011493" y="4674317"/>
                <a:ext cx="109080" cy="56160"/>
              </p14:xfrm>
            </p:contentPart>
          </mc:Choice>
          <mc:Fallback xmlns="">
            <p:pic>
              <p:nvPicPr>
                <p:cNvPr id="8219" name="Freihand 8218">
                  <a:extLst>
                    <a:ext uri="{FF2B5EF4-FFF2-40B4-BE49-F238E27FC236}">
                      <a16:creationId xmlns:a16="http://schemas.microsoft.com/office/drawing/2014/main" id="{DB7B8618-411D-4FAC-BB67-4E4576A0BC0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02853" y="4665317"/>
                  <a:ext cx="126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20" name="Freihand 8219">
                  <a:extLst>
                    <a:ext uri="{FF2B5EF4-FFF2-40B4-BE49-F238E27FC236}">
                      <a16:creationId xmlns:a16="http://schemas.microsoft.com/office/drawing/2014/main" xmlns="" id="{4D2977E8-C2EC-44E5-8919-6558DAABC8E2}"/>
                    </a:ext>
                  </a:extLst>
                </p14:cNvPr>
                <p14:cNvContentPartPr/>
                <p14:nvPr/>
              </p14:nvContentPartPr>
              <p14:xfrm>
                <a:off x="7804853" y="4656317"/>
                <a:ext cx="203760" cy="93600"/>
              </p14:xfrm>
            </p:contentPart>
          </mc:Choice>
          <mc:Fallback xmlns="">
            <p:pic>
              <p:nvPicPr>
                <p:cNvPr id="8220" name="Freihand 8219">
                  <a:extLst>
                    <a:ext uri="{FF2B5EF4-FFF2-40B4-BE49-F238E27FC236}">
                      <a16:creationId xmlns:a16="http://schemas.microsoft.com/office/drawing/2014/main" id="{4D2977E8-C2EC-44E5-8919-6558DAABC8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96213" y="4647317"/>
                  <a:ext cx="221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221" name="Freihand 8220">
                  <a:extLst>
                    <a:ext uri="{FF2B5EF4-FFF2-40B4-BE49-F238E27FC236}">
                      <a16:creationId xmlns:a16="http://schemas.microsoft.com/office/drawing/2014/main" xmlns="" id="{6B0F0F8F-AE2F-489B-8030-C98B6F258765}"/>
                    </a:ext>
                  </a:extLst>
                </p14:cNvPr>
                <p14:cNvContentPartPr/>
                <p14:nvPr/>
              </p14:nvContentPartPr>
              <p14:xfrm>
                <a:off x="7734293" y="4599797"/>
                <a:ext cx="203400" cy="96840"/>
              </p14:xfrm>
            </p:contentPart>
          </mc:Choice>
          <mc:Fallback xmlns="">
            <p:pic>
              <p:nvPicPr>
                <p:cNvPr id="8221" name="Freihand 8220">
                  <a:extLst>
                    <a:ext uri="{FF2B5EF4-FFF2-40B4-BE49-F238E27FC236}">
                      <a16:creationId xmlns:a16="http://schemas.microsoft.com/office/drawing/2014/main" id="{6B0F0F8F-AE2F-489B-8030-C98B6F2587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25293" y="4590797"/>
                  <a:ext cx="221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22" name="Freihand 8221">
                  <a:extLst>
                    <a:ext uri="{FF2B5EF4-FFF2-40B4-BE49-F238E27FC236}">
                      <a16:creationId xmlns:a16="http://schemas.microsoft.com/office/drawing/2014/main" xmlns="" id="{F0B0EF0A-1572-4E5B-B120-C5BAD81D7776}"/>
                    </a:ext>
                  </a:extLst>
                </p14:cNvPr>
                <p14:cNvContentPartPr/>
                <p14:nvPr/>
              </p14:nvContentPartPr>
              <p14:xfrm>
                <a:off x="7743293" y="4532117"/>
                <a:ext cx="296640" cy="167760"/>
              </p14:xfrm>
            </p:contentPart>
          </mc:Choice>
          <mc:Fallback xmlns="">
            <p:pic>
              <p:nvPicPr>
                <p:cNvPr id="8222" name="Freihand 8221">
                  <a:extLst>
                    <a:ext uri="{FF2B5EF4-FFF2-40B4-BE49-F238E27FC236}">
                      <a16:creationId xmlns:a16="http://schemas.microsoft.com/office/drawing/2014/main" id="{F0B0EF0A-1572-4E5B-B120-C5BAD81D777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34293" y="4523477"/>
                  <a:ext cx="314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23" name="Freihand 8222">
                  <a:extLst>
                    <a:ext uri="{FF2B5EF4-FFF2-40B4-BE49-F238E27FC236}">
                      <a16:creationId xmlns:a16="http://schemas.microsoft.com/office/drawing/2014/main" xmlns="" id="{1CA8A433-68A5-49C4-B199-51C5D93FC2EB}"/>
                    </a:ext>
                  </a:extLst>
                </p14:cNvPr>
                <p14:cNvContentPartPr/>
                <p14:nvPr/>
              </p14:nvContentPartPr>
              <p14:xfrm>
                <a:off x="7695053" y="4570277"/>
                <a:ext cx="359280" cy="154440"/>
              </p14:xfrm>
            </p:contentPart>
          </mc:Choice>
          <mc:Fallback xmlns="">
            <p:pic>
              <p:nvPicPr>
                <p:cNvPr id="8223" name="Freihand 8222">
                  <a:extLst>
                    <a:ext uri="{FF2B5EF4-FFF2-40B4-BE49-F238E27FC236}">
                      <a16:creationId xmlns:a16="http://schemas.microsoft.com/office/drawing/2014/main" id="{1CA8A433-68A5-49C4-B199-51C5D93FC2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86053" y="4561637"/>
                  <a:ext cx="376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224" name="Freihand 8223">
                  <a:extLst>
                    <a:ext uri="{FF2B5EF4-FFF2-40B4-BE49-F238E27FC236}">
                      <a16:creationId xmlns:a16="http://schemas.microsoft.com/office/drawing/2014/main" xmlns="" id="{BE56B7E6-E40B-4ACA-A97F-2A468C42A6D7}"/>
                    </a:ext>
                  </a:extLst>
                </p14:cNvPr>
                <p14:cNvContentPartPr/>
                <p14:nvPr/>
              </p14:nvContentPartPr>
              <p14:xfrm>
                <a:off x="7601813" y="4541477"/>
                <a:ext cx="167760" cy="129600"/>
              </p14:xfrm>
            </p:contentPart>
          </mc:Choice>
          <mc:Fallback xmlns="">
            <p:pic>
              <p:nvPicPr>
                <p:cNvPr id="8224" name="Freihand 8223">
                  <a:extLst>
                    <a:ext uri="{FF2B5EF4-FFF2-40B4-BE49-F238E27FC236}">
                      <a16:creationId xmlns:a16="http://schemas.microsoft.com/office/drawing/2014/main" id="{BE56B7E6-E40B-4ACA-A97F-2A468C42A6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93173" y="4532837"/>
                  <a:ext cx="18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225" name="Freihand 8224">
                  <a:extLst>
                    <a:ext uri="{FF2B5EF4-FFF2-40B4-BE49-F238E27FC236}">
                      <a16:creationId xmlns:a16="http://schemas.microsoft.com/office/drawing/2014/main" xmlns="" id="{E11D2168-3F48-4F30-8391-6B00963D2D36}"/>
                    </a:ext>
                  </a:extLst>
                </p14:cNvPr>
                <p14:cNvContentPartPr/>
                <p14:nvPr/>
              </p14:nvContentPartPr>
              <p14:xfrm>
                <a:off x="7514333" y="4540037"/>
                <a:ext cx="280800" cy="170280"/>
              </p14:xfrm>
            </p:contentPart>
          </mc:Choice>
          <mc:Fallback xmlns="">
            <p:pic>
              <p:nvPicPr>
                <p:cNvPr id="8225" name="Freihand 8224">
                  <a:extLst>
                    <a:ext uri="{FF2B5EF4-FFF2-40B4-BE49-F238E27FC236}">
                      <a16:creationId xmlns:a16="http://schemas.microsoft.com/office/drawing/2014/main" id="{E11D2168-3F48-4F30-8391-6B00963D2D3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05693" y="4531037"/>
                  <a:ext cx="298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226" name="Freihand 8225">
                  <a:extLst>
                    <a:ext uri="{FF2B5EF4-FFF2-40B4-BE49-F238E27FC236}">
                      <a16:creationId xmlns:a16="http://schemas.microsoft.com/office/drawing/2014/main" xmlns="" id="{2D2CDA09-6F57-4CD1-8539-03D22FE7B955}"/>
                    </a:ext>
                  </a:extLst>
                </p14:cNvPr>
                <p14:cNvContentPartPr/>
                <p14:nvPr/>
              </p14:nvContentPartPr>
              <p14:xfrm>
                <a:off x="7497413" y="4529957"/>
                <a:ext cx="177480" cy="176400"/>
              </p14:xfrm>
            </p:contentPart>
          </mc:Choice>
          <mc:Fallback xmlns="">
            <p:pic>
              <p:nvPicPr>
                <p:cNvPr id="8226" name="Freihand 8225">
                  <a:extLst>
                    <a:ext uri="{FF2B5EF4-FFF2-40B4-BE49-F238E27FC236}">
                      <a16:creationId xmlns:a16="http://schemas.microsoft.com/office/drawing/2014/main" id="{2D2CDA09-6F57-4CD1-8539-03D22FE7B9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88773" y="4521317"/>
                  <a:ext cx="195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227" name="Freihand 8226">
                  <a:extLst>
                    <a:ext uri="{FF2B5EF4-FFF2-40B4-BE49-F238E27FC236}">
                      <a16:creationId xmlns:a16="http://schemas.microsoft.com/office/drawing/2014/main" xmlns="" id="{3FDA3A06-D75E-460A-B04D-B607A40CB4F7}"/>
                    </a:ext>
                  </a:extLst>
                </p14:cNvPr>
                <p14:cNvContentPartPr/>
                <p14:nvPr/>
              </p14:nvContentPartPr>
              <p14:xfrm>
                <a:off x="7481573" y="4513757"/>
                <a:ext cx="388800" cy="240840"/>
              </p14:xfrm>
            </p:contentPart>
          </mc:Choice>
          <mc:Fallback xmlns="">
            <p:pic>
              <p:nvPicPr>
                <p:cNvPr id="8227" name="Freihand 8226">
                  <a:extLst>
                    <a:ext uri="{FF2B5EF4-FFF2-40B4-BE49-F238E27FC236}">
                      <a16:creationId xmlns:a16="http://schemas.microsoft.com/office/drawing/2014/main" id="{3FDA3A06-D75E-460A-B04D-B607A40CB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72573" y="4505117"/>
                  <a:ext cx="406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228" name="Freihand 8227">
                  <a:extLst>
                    <a:ext uri="{FF2B5EF4-FFF2-40B4-BE49-F238E27FC236}">
                      <a16:creationId xmlns:a16="http://schemas.microsoft.com/office/drawing/2014/main" xmlns="" id="{6C890F70-1C26-4FD3-AF6A-CCCFBC17A106}"/>
                    </a:ext>
                  </a:extLst>
                </p14:cNvPr>
                <p14:cNvContentPartPr/>
                <p14:nvPr/>
              </p14:nvContentPartPr>
              <p14:xfrm>
                <a:off x="7537373" y="4435997"/>
                <a:ext cx="195480" cy="154080"/>
              </p14:xfrm>
            </p:contentPart>
          </mc:Choice>
          <mc:Fallback xmlns="">
            <p:pic>
              <p:nvPicPr>
                <p:cNvPr id="8228" name="Freihand 8227">
                  <a:extLst>
                    <a:ext uri="{FF2B5EF4-FFF2-40B4-BE49-F238E27FC236}">
                      <a16:creationId xmlns:a16="http://schemas.microsoft.com/office/drawing/2014/main" id="{6C890F70-1C26-4FD3-AF6A-CCCFBC17A1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8733" y="4426997"/>
                  <a:ext cx="21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229" name="Freihand 8228">
                  <a:extLst>
                    <a:ext uri="{FF2B5EF4-FFF2-40B4-BE49-F238E27FC236}">
                      <a16:creationId xmlns:a16="http://schemas.microsoft.com/office/drawing/2014/main" xmlns="" id="{E92A57A2-6D18-4587-A39D-91643BAEB544}"/>
                    </a:ext>
                  </a:extLst>
                </p14:cNvPr>
                <p14:cNvContentPartPr/>
                <p14:nvPr/>
              </p14:nvContentPartPr>
              <p14:xfrm>
                <a:off x="7638173" y="4402157"/>
                <a:ext cx="186120" cy="201960"/>
              </p14:xfrm>
            </p:contentPart>
          </mc:Choice>
          <mc:Fallback xmlns="">
            <p:pic>
              <p:nvPicPr>
                <p:cNvPr id="8229" name="Freihand 8228">
                  <a:extLst>
                    <a:ext uri="{FF2B5EF4-FFF2-40B4-BE49-F238E27FC236}">
                      <a16:creationId xmlns:a16="http://schemas.microsoft.com/office/drawing/2014/main" id="{E92A57A2-6D18-4587-A39D-91643BAEB54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29173" y="4393517"/>
                  <a:ext cx="203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230" name="Freihand 8229">
                  <a:extLst>
                    <a:ext uri="{FF2B5EF4-FFF2-40B4-BE49-F238E27FC236}">
                      <a16:creationId xmlns:a16="http://schemas.microsoft.com/office/drawing/2014/main" xmlns="" id="{5E4DBE92-97BB-45CA-B192-63A7B5C1BC8C}"/>
                    </a:ext>
                  </a:extLst>
                </p14:cNvPr>
                <p14:cNvContentPartPr/>
                <p14:nvPr/>
              </p14:nvContentPartPr>
              <p14:xfrm>
                <a:off x="7791173" y="4587557"/>
                <a:ext cx="147960" cy="88920"/>
              </p14:xfrm>
            </p:contentPart>
          </mc:Choice>
          <mc:Fallback xmlns="">
            <p:pic>
              <p:nvPicPr>
                <p:cNvPr id="8230" name="Freihand 8229">
                  <a:extLst>
                    <a:ext uri="{FF2B5EF4-FFF2-40B4-BE49-F238E27FC236}">
                      <a16:creationId xmlns:a16="http://schemas.microsoft.com/office/drawing/2014/main" id="{5E4DBE92-97BB-45CA-B192-63A7B5C1BC8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82533" y="4578917"/>
                  <a:ext cx="16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231" name="Freihand 8230">
                  <a:extLst>
                    <a:ext uri="{FF2B5EF4-FFF2-40B4-BE49-F238E27FC236}">
                      <a16:creationId xmlns:a16="http://schemas.microsoft.com/office/drawing/2014/main" xmlns="" id="{963B95A1-E37D-4B95-BB62-C44C14F1E55C}"/>
                    </a:ext>
                  </a:extLst>
                </p14:cNvPr>
                <p14:cNvContentPartPr/>
                <p14:nvPr/>
              </p14:nvContentPartPr>
              <p14:xfrm>
                <a:off x="7646093" y="4403957"/>
                <a:ext cx="61200" cy="97560"/>
              </p14:xfrm>
            </p:contentPart>
          </mc:Choice>
          <mc:Fallback xmlns="">
            <p:pic>
              <p:nvPicPr>
                <p:cNvPr id="8231" name="Freihand 8230">
                  <a:extLst>
                    <a:ext uri="{FF2B5EF4-FFF2-40B4-BE49-F238E27FC236}">
                      <a16:creationId xmlns:a16="http://schemas.microsoft.com/office/drawing/2014/main" id="{963B95A1-E37D-4B95-BB62-C44C14F1E5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37093" y="4395317"/>
                  <a:ext cx="78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232" name="Freihand 8231">
                  <a:extLst>
                    <a:ext uri="{FF2B5EF4-FFF2-40B4-BE49-F238E27FC236}">
                      <a16:creationId xmlns:a16="http://schemas.microsoft.com/office/drawing/2014/main" xmlns="" id="{2E838C83-E430-4FCD-B913-338C806BD17D}"/>
                    </a:ext>
                  </a:extLst>
                </p14:cNvPr>
                <p14:cNvContentPartPr/>
                <p14:nvPr/>
              </p14:nvContentPartPr>
              <p14:xfrm>
                <a:off x="7615493" y="4405037"/>
                <a:ext cx="149400" cy="123480"/>
              </p14:xfrm>
            </p:contentPart>
          </mc:Choice>
          <mc:Fallback xmlns="">
            <p:pic>
              <p:nvPicPr>
                <p:cNvPr id="8232" name="Freihand 8231">
                  <a:extLst>
                    <a:ext uri="{FF2B5EF4-FFF2-40B4-BE49-F238E27FC236}">
                      <a16:creationId xmlns:a16="http://schemas.microsoft.com/office/drawing/2014/main" id="{2E838C83-E430-4FCD-B913-338C806BD17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06493" y="4396037"/>
                  <a:ext cx="16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233" name="Freihand 8232">
                  <a:extLst>
                    <a:ext uri="{FF2B5EF4-FFF2-40B4-BE49-F238E27FC236}">
                      <a16:creationId xmlns:a16="http://schemas.microsoft.com/office/drawing/2014/main" xmlns="" id="{E007024C-6F81-438C-993D-624023A2BF1B}"/>
                    </a:ext>
                  </a:extLst>
                </p14:cNvPr>
                <p14:cNvContentPartPr/>
                <p14:nvPr/>
              </p14:nvContentPartPr>
              <p14:xfrm>
                <a:off x="7737533" y="4495037"/>
                <a:ext cx="167760" cy="123840"/>
              </p14:xfrm>
            </p:contentPart>
          </mc:Choice>
          <mc:Fallback xmlns="">
            <p:pic>
              <p:nvPicPr>
                <p:cNvPr id="8233" name="Freihand 8232">
                  <a:extLst>
                    <a:ext uri="{FF2B5EF4-FFF2-40B4-BE49-F238E27FC236}">
                      <a16:creationId xmlns:a16="http://schemas.microsoft.com/office/drawing/2014/main" id="{E007024C-6F81-438C-993D-624023A2BF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28533" y="4486037"/>
                  <a:ext cx="185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234" name="Freihand 8233">
                  <a:extLst>
                    <a:ext uri="{FF2B5EF4-FFF2-40B4-BE49-F238E27FC236}">
                      <a16:creationId xmlns:a16="http://schemas.microsoft.com/office/drawing/2014/main" xmlns="" id="{3F8B3A03-0103-48C9-AA8A-C78ED2FCC627}"/>
                    </a:ext>
                  </a:extLst>
                </p14:cNvPr>
                <p14:cNvContentPartPr/>
                <p14:nvPr/>
              </p14:nvContentPartPr>
              <p14:xfrm>
                <a:off x="7598933" y="4298117"/>
                <a:ext cx="45360" cy="82080"/>
              </p14:xfrm>
            </p:contentPart>
          </mc:Choice>
          <mc:Fallback xmlns="">
            <p:pic>
              <p:nvPicPr>
                <p:cNvPr id="8234" name="Freihand 8233">
                  <a:extLst>
                    <a:ext uri="{FF2B5EF4-FFF2-40B4-BE49-F238E27FC236}">
                      <a16:creationId xmlns:a16="http://schemas.microsoft.com/office/drawing/2014/main" id="{3F8B3A03-0103-48C9-AA8A-C78ED2FCC62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89933" y="4289477"/>
                  <a:ext cx="63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235" name="Freihand 8234">
                  <a:extLst>
                    <a:ext uri="{FF2B5EF4-FFF2-40B4-BE49-F238E27FC236}">
                      <a16:creationId xmlns:a16="http://schemas.microsoft.com/office/drawing/2014/main" xmlns="" id="{8AD8AD2A-5509-4CCF-A6F4-EC836C70386C}"/>
                    </a:ext>
                  </a:extLst>
                </p14:cNvPr>
                <p14:cNvContentPartPr/>
                <p14:nvPr/>
              </p14:nvContentPartPr>
              <p14:xfrm>
                <a:off x="7558253" y="4294157"/>
                <a:ext cx="328680" cy="246600"/>
              </p14:xfrm>
            </p:contentPart>
          </mc:Choice>
          <mc:Fallback xmlns="">
            <p:pic>
              <p:nvPicPr>
                <p:cNvPr id="8235" name="Freihand 8234">
                  <a:extLst>
                    <a:ext uri="{FF2B5EF4-FFF2-40B4-BE49-F238E27FC236}">
                      <a16:creationId xmlns:a16="http://schemas.microsoft.com/office/drawing/2014/main" id="{8AD8AD2A-5509-4CCF-A6F4-EC836C7038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49613" y="4285157"/>
                  <a:ext cx="346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236" name="Freihand 8235">
                  <a:extLst>
                    <a:ext uri="{FF2B5EF4-FFF2-40B4-BE49-F238E27FC236}">
                      <a16:creationId xmlns:a16="http://schemas.microsoft.com/office/drawing/2014/main" xmlns="" id="{0F10FC36-E040-40F4-8BE5-786A166B0015}"/>
                    </a:ext>
                  </a:extLst>
                </p14:cNvPr>
                <p14:cNvContentPartPr/>
                <p14:nvPr/>
              </p14:nvContentPartPr>
              <p14:xfrm>
                <a:off x="7684973" y="4327997"/>
                <a:ext cx="257400" cy="206640"/>
              </p14:xfrm>
            </p:contentPart>
          </mc:Choice>
          <mc:Fallback xmlns="">
            <p:pic>
              <p:nvPicPr>
                <p:cNvPr id="8236" name="Freihand 8235">
                  <a:extLst>
                    <a:ext uri="{FF2B5EF4-FFF2-40B4-BE49-F238E27FC236}">
                      <a16:creationId xmlns:a16="http://schemas.microsoft.com/office/drawing/2014/main" id="{0F10FC36-E040-40F4-8BE5-786A166B001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76333" y="4319357"/>
                  <a:ext cx="275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237" name="Freihand 8236">
                  <a:extLst>
                    <a:ext uri="{FF2B5EF4-FFF2-40B4-BE49-F238E27FC236}">
                      <a16:creationId xmlns:a16="http://schemas.microsoft.com/office/drawing/2014/main" xmlns="" id="{501D93F2-4612-4F3A-AA9F-434431F953AB}"/>
                    </a:ext>
                  </a:extLst>
                </p14:cNvPr>
                <p14:cNvContentPartPr/>
                <p14:nvPr/>
              </p14:nvContentPartPr>
              <p14:xfrm>
                <a:off x="7718453" y="4286237"/>
                <a:ext cx="216720" cy="213480"/>
              </p14:xfrm>
            </p:contentPart>
          </mc:Choice>
          <mc:Fallback xmlns="">
            <p:pic>
              <p:nvPicPr>
                <p:cNvPr id="8237" name="Freihand 8236">
                  <a:extLst>
                    <a:ext uri="{FF2B5EF4-FFF2-40B4-BE49-F238E27FC236}">
                      <a16:creationId xmlns:a16="http://schemas.microsoft.com/office/drawing/2014/main" id="{501D93F2-4612-4F3A-AA9F-434431F953A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09813" y="4277237"/>
                  <a:ext cx="234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238" name="Freihand 8237">
                  <a:extLst>
                    <a:ext uri="{FF2B5EF4-FFF2-40B4-BE49-F238E27FC236}">
                      <a16:creationId xmlns:a16="http://schemas.microsoft.com/office/drawing/2014/main" xmlns="" id="{AF108773-4D90-45CD-8F7D-C1B3027EECDE}"/>
                    </a:ext>
                  </a:extLst>
                </p14:cNvPr>
                <p14:cNvContentPartPr/>
                <p14:nvPr/>
              </p14:nvContentPartPr>
              <p14:xfrm>
                <a:off x="7733213" y="4316117"/>
                <a:ext cx="331200" cy="234720"/>
              </p14:xfrm>
            </p:contentPart>
          </mc:Choice>
          <mc:Fallback xmlns="">
            <p:pic>
              <p:nvPicPr>
                <p:cNvPr id="8238" name="Freihand 8237">
                  <a:extLst>
                    <a:ext uri="{FF2B5EF4-FFF2-40B4-BE49-F238E27FC236}">
                      <a16:creationId xmlns:a16="http://schemas.microsoft.com/office/drawing/2014/main" id="{AF108773-4D90-45CD-8F7D-C1B3027EEC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24213" y="4307117"/>
                  <a:ext cx="348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239" name="Freihand 8238">
                  <a:extLst>
                    <a:ext uri="{FF2B5EF4-FFF2-40B4-BE49-F238E27FC236}">
                      <a16:creationId xmlns:a16="http://schemas.microsoft.com/office/drawing/2014/main" xmlns="" id="{38BDEF59-4C7F-4730-999E-91976A092531}"/>
                    </a:ext>
                  </a:extLst>
                </p14:cNvPr>
                <p14:cNvContentPartPr/>
                <p14:nvPr/>
              </p14:nvContentPartPr>
              <p14:xfrm>
                <a:off x="7895933" y="4463717"/>
                <a:ext cx="177120" cy="113040"/>
              </p14:xfrm>
            </p:contentPart>
          </mc:Choice>
          <mc:Fallback xmlns="">
            <p:pic>
              <p:nvPicPr>
                <p:cNvPr id="8239" name="Freihand 8238">
                  <a:extLst>
                    <a:ext uri="{FF2B5EF4-FFF2-40B4-BE49-F238E27FC236}">
                      <a16:creationId xmlns:a16="http://schemas.microsoft.com/office/drawing/2014/main" id="{38BDEF59-4C7F-4730-999E-91976A09253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87293" y="4454717"/>
                  <a:ext cx="19476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8268" name="Freihand 8267">
                <a:extLst>
                  <a:ext uri="{FF2B5EF4-FFF2-40B4-BE49-F238E27FC236}">
                    <a16:creationId xmlns:a16="http://schemas.microsoft.com/office/drawing/2014/main" xmlns="" id="{9C522BF7-000B-43D3-899D-CA980282CF1C}"/>
                  </a:ext>
                </a:extLst>
              </p14:cNvPr>
              <p14:cNvContentPartPr/>
              <p14:nvPr/>
            </p14:nvContentPartPr>
            <p14:xfrm>
              <a:off x="6590532" y="4164352"/>
              <a:ext cx="217392" cy="384918"/>
            </p14:xfrm>
          </p:contentPart>
        </mc:Choice>
        <mc:Fallback xmlns="">
          <p:pic>
            <p:nvPicPr>
              <p:cNvPr id="8268" name="Freihand 8267">
                <a:extLst>
                  <a:ext uri="{FF2B5EF4-FFF2-40B4-BE49-F238E27FC236}">
                    <a16:creationId xmlns:a16="http://schemas.microsoft.com/office/drawing/2014/main" id="{9C522BF7-000B-43D3-899D-CA980282CF1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581519" y="4155702"/>
                <a:ext cx="235057" cy="40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8269" name="Freihand 8268">
                <a:extLst>
                  <a:ext uri="{FF2B5EF4-FFF2-40B4-BE49-F238E27FC236}">
                    <a16:creationId xmlns:a16="http://schemas.microsoft.com/office/drawing/2014/main" xmlns="" id="{02E16008-43A3-4AF5-A9BB-EAEF5A8F517D}"/>
                  </a:ext>
                </a:extLst>
              </p14:cNvPr>
              <p14:cNvContentPartPr/>
              <p14:nvPr/>
            </p14:nvContentPartPr>
            <p14:xfrm>
              <a:off x="6923343" y="4070784"/>
              <a:ext cx="402847" cy="426380"/>
            </p14:xfrm>
          </p:contentPart>
        </mc:Choice>
        <mc:Fallback xmlns="">
          <p:pic>
            <p:nvPicPr>
              <p:cNvPr id="8269" name="Freihand 8268">
                <a:extLst>
                  <a:ext uri="{FF2B5EF4-FFF2-40B4-BE49-F238E27FC236}">
                    <a16:creationId xmlns:a16="http://schemas.microsoft.com/office/drawing/2014/main" id="{02E16008-43A3-4AF5-A9BB-EAEF5A8F517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914343" y="4061781"/>
                <a:ext cx="420487" cy="444026"/>
              </a:xfrm>
              <a:prstGeom prst="rect">
                <a:avLst/>
              </a:prstGeom>
            </p:spPr>
          </p:pic>
        </mc:Fallback>
      </mc:AlternateContent>
      <p:grpSp>
        <p:nvGrpSpPr>
          <p:cNvPr id="8279" name="Gruppieren 8278">
            <a:extLst>
              <a:ext uri="{FF2B5EF4-FFF2-40B4-BE49-F238E27FC236}">
                <a16:creationId xmlns:a16="http://schemas.microsoft.com/office/drawing/2014/main" xmlns="" id="{ADAC9E6D-36A7-4C17-9A2F-124632415F2E}"/>
              </a:ext>
            </a:extLst>
          </p:cNvPr>
          <p:cNvGrpSpPr/>
          <p:nvPr/>
        </p:nvGrpSpPr>
        <p:grpSpPr>
          <a:xfrm>
            <a:off x="4700119" y="4028763"/>
            <a:ext cx="2344286" cy="639289"/>
            <a:chOff x="4700119" y="4028763"/>
            <a:chExt cx="2344286" cy="6392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255" name="Freihand 8254">
                  <a:extLst>
                    <a:ext uri="{FF2B5EF4-FFF2-40B4-BE49-F238E27FC236}">
                      <a16:creationId xmlns:a16="http://schemas.microsoft.com/office/drawing/2014/main" xmlns="" id="{3515824F-C56D-4680-8BC9-772FF2DA8A2E}"/>
                    </a:ext>
                  </a:extLst>
                </p14:cNvPr>
                <p14:cNvContentPartPr/>
                <p14:nvPr/>
              </p14:nvContentPartPr>
              <p14:xfrm>
                <a:off x="4700119" y="4083672"/>
                <a:ext cx="433102" cy="584380"/>
              </p14:xfrm>
            </p:contentPart>
          </mc:Choice>
          <mc:Fallback xmlns="">
            <p:pic>
              <p:nvPicPr>
                <p:cNvPr id="8255" name="Freihand 8254">
                  <a:extLst>
                    <a:ext uri="{FF2B5EF4-FFF2-40B4-BE49-F238E27FC236}">
                      <a16:creationId xmlns:a16="http://schemas.microsoft.com/office/drawing/2014/main" id="{3515824F-C56D-4680-8BC9-772FF2DA8A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91111" y="4074665"/>
                  <a:ext cx="450758" cy="602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256" name="Freihand 8255">
                  <a:extLst>
                    <a:ext uri="{FF2B5EF4-FFF2-40B4-BE49-F238E27FC236}">
                      <a16:creationId xmlns:a16="http://schemas.microsoft.com/office/drawing/2014/main" xmlns="" id="{295CB4EB-5873-4983-B59C-C7A95974BCA7}"/>
                    </a:ext>
                  </a:extLst>
                </p14:cNvPr>
                <p14:cNvContentPartPr/>
                <p14:nvPr/>
              </p14:nvContentPartPr>
              <p14:xfrm>
                <a:off x="5356776" y="4172197"/>
                <a:ext cx="38100" cy="407329"/>
              </p14:xfrm>
            </p:contentPart>
          </mc:Choice>
          <mc:Fallback xmlns="">
            <p:pic>
              <p:nvPicPr>
                <p:cNvPr id="8256" name="Freihand 8255">
                  <a:extLst>
                    <a:ext uri="{FF2B5EF4-FFF2-40B4-BE49-F238E27FC236}">
                      <a16:creationId xmlns:a16="http://schemas.microsoft.com/office/drawing/2014/main" id="{295CB4EB-5873-4983-B59C-C7A95974BC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48067" y="4163201"/>
                  <a:ext cx="55880" cy="424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258" name="Freihand 8257">
                  <a:extLst>
                    <a:ext uri="{FF2B5EF4-FFF2-40B4-BE49-F238E27FC236}">
                      <a16:creationId xmlns:a16="http://schemas.microsoft.com/office/drawing/2014/main" xmlns="" id="{B94F55B0-AB23-40A1-A09F-C1A7008A5CF3}"/>
                    </a:ext>
                  </a:extLst>
                </p14:cNvPr>
                <p14:cNvContentPartPr/>
                <p14:nvPr/>
              </p14:nvContentPartPr>
              <p14:xfrm>
                <a:off x="5199336" y="4158750"/>
                <a:ext cx="413492" cy="86285"/>
              </p14:xfrm>
            </p:contentPart>
          </mc:Choice>
          <mc:Fallback xmlns="">
            <p:pic>
              <p:nvPicPr>
                <p:cNvPr id="8258" name="Freihand 8257">
                  <a:extLst>
                    <a:ext uri="{FF2B5EF4-FFF2-40B4-BE49-F238E27FC236}">
                      <a16:creationId xmlns:a16="http://schemas.microsoft.com/office/drawing/2014/main" id="{B94F55B0-AB23-40A1-A09F-C1A7008A5CF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90324" y="4150085"/>
                  <a:ext cx="431156" cy="103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260" name="Freihand 8259">
                  <a:extLst>
                    <a:ext uri="{FF2B5EF4-FFF2-40B4-BE49-F238E27FC236}">
                      <a16:creationId xmlns:a16="http://schemas.microsoft.com/office/drawing/2014/main" xmlns="" id="{CA63139A-E8B0-4D7C-951A-FA490E775A08}"/>
                    </a:ext>
                  </a:extLst>
                </p14:cNvPr>
                <p14:cNvContentPartPr/>
                <p14:nvPr/>
              </p14:nvContentPartPr>
              <p14:xfrm>
                <a:off x="5392075" y="4210857"/>
                <a:ext cx="38659" cy="336733"/>
              </p14:xfrm>
            </p:contentPart>
          </mc:Choice>
          <mc:Fallback xmlns="">
            <p:pic>
              <p:nvPicPr>
                <p:cNvPr id="8260" name="Freihand 8259">
                  <a:extLst>
                    <a:ext uri="{FF2B5EF4-FFF2-40B4-BE49-F238E27FC236}">
                      <a16:creationId xmlns:a16="http://schemas.microsoft.com/office/drawing/2014/main" id="{CA63139A-E8B0-4D7C-951A-FA490E775A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82957" y="4201844"/>
                  <a:ext cx="56530" cy="354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261" name="Freihand 8260">
                  <a:extLst>
                    <a:ext uri="{FF2B5EF4-FFF2-40B4-BE49-F238E27FC236}">
                      <a16:creationId xmlns:a16="http://schemas.microsoft.com/office/drawing/2014/main" xmlns="" id="{AA167019-A084-4913-9209-42F1DBA3E095}"/>
                    </a:ext>
                  </a:extLst>
                </p14:cNvPr>
                <p14:cNvContentPartPr/>
                <p14:nvPr/>
              </p14:nvContentPartPr>
              <p14:xfrm>
                <a:off x="5682304" y="4181722"/>
                <a:ext cx="249328" cy="401167"/>
              </p14:xfrm>
            </p:contentPart>
          </mc:Choice>
          <mc:Fallback xmlns="">
            <p:pic>
              <p:nvPicPr>
                <p:cNvPr id="8261" name="Freihand 8260">
                  <a:extLst>
                    <a:ext uri="{FF2B5EF4-FFF2-40B4-BE49-F238E27FC236}">
                      <a16:creationId xmlns:a16="http://schemas.microsoft.com/office/drawing/2014/main" id="{AA167019-A084-4913-9209-42F1DBA3E09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73657" y="4173079"/>
                  <a:ext cx="266983" cy="418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262" name="Freihand 8261">
                  <a:extLst>
                    <a:ext uri="{FF2B5EF4-FFF2-40B4-BE49-F238E27FC236}">
                      <a16:creationId xmlns:a16="http://schemas.microsoft.com/office/drawing/2014/main" xmlns="" id="{737F5FA3-B077-402C-A8FF-9BEB11E89B42}"/>
                    </a:ext>
                  </a:extLst>
                </p14:cNvPr>
                <p14:cNvContentPartPr/>
                <p14:nvPr/>
              </p14:nvContentPartPr>
              <p14:xfrm>
                <a:off x="6077868" y="4150906"/>
                <a:ext cx="20730" cy="387159"/>
              </p14:xfrm>
            </p:contentPart>
          </mc:Choice>
          <mc:Fallback xmlns="">
            <p:pic>
              <p:nvPicPr>
                <p:cNvPr id="8262" name="Freihand 8261">
                  <a:extLst>
                    <a:ext uri="{FF2B5EF4-FFF2-40B4-BE49-F238E27FC236}">
                      <a16:creationId xmlns:a16="http://schemas.microsoft.com/office/drawing/2014/main" id="{737F5FA3-B077-402C-A8FF-9BEB11E89B4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68776" y="4141902"/>
                  <a:ext cx="38551" cy="4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263" name="Freihand 8262">
                  <a:extLst>
                    <a:ext uri="{FF2B5EF4-FFF2-40B4-BE49-F238E27FC236}">
                      <a16:creationId xmlns:a16="http://schemas.microsoft.com/office/drawing/2014/main" xmlns="" id="{FB0D2507-B7E7-42CC-8A15-55B5C883E933}"/>
                    </a:ext>
                  </a:extLst>
                </p14:cNvPr>
                <p14:cNvContentPartPr/>
                <p14:nvPr/>
              </p14:nvContentPartPr>
              <p14:xfrm>
                <a:off x="6005591" y="4122892"/>
                <a:ext cx="287428" cy="457195"/>
              </p14:xfrm>
            </p:contentPart>
          </mc:Choice>
          <mc:Fallback xmlns="">
            <p:pic>
              <p:nvPicPr>
                <p:cNvPr id="8263" name="Freihand 8262">
                  <a:extLst>
                    <a:ext uri="{FF2B5EF4-FFF2-40B4-BE49-F238E27FC236}">
                      <a16:creationId xmlns:a16="http://schemas.microsoft.com/office/drawing/2014/main" id="{FB0D2507-B7E7-42CC-8A15-55B5C883E9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96575" y="4113892"/>
                  <a:ext cx="305099" cy="474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265" name="Freihand 8264">
                  <a:extLst>
                    <a:ext uri="{FF2B5EF4-FFF2-40B4-BE49-F238E27FC236}">
                      <a16:creationId xmlns:a16="http://schemas.microsoft.com/office/drawing/2014/main" xmlns="" id="{54752DA0-D187-414C-85D7-BF9CA338E550}"/>
                    </a:ext>
                  </a:extLst>
                </p14:cNvPr>
                <p14:cNvContentPartPr/>
                <p14:nvPr/>
              </p14:nvContentPartPr>
              <p14:xfrm>
                <a:off x="6428047" y="4286495"/>
                <a:ext cx="24092" cy="219073"/>
              </p14:xfrm>
            </p:contentPart>
          </mc:Choice>
          <mc:Fallback xmlns="">
            <p:pic>
              <p:nvPicPr>
                <p:cNvPr id="8265" name="Freihand 8264">
                  <a:extLst>
                    <a:ext uri="{FF2B5EF4-FFF2-40B4-BE49-F238E27FC236}">
                      <a16:creationId xmlns:a16="http://schemas.microsoft.com/office/drawing/2014/main" id="{54752DA0-D187-414C-85D7-BF9CA338E55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18921" y="4277487"/>
                  <a:ext cx="41978" cy="236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266" name="Freihand 8265">
                  <a:extLst>
                    <a:ext uri="{FF2B5EF4-FFF2-40B4-BE49-F238E27FC236}">
                      <a16:creationId xmlns:a16="http://schemas.microsoft.com/office/drawing/2014/main" xmlns="" id="{DDA8360C-D2ED-4A2D-A5DE-6250481100CB}"/>
                    </a:ext>
                  </a:extLst>
                </p14:cNvPr>
                <p14:cNvContentPartPr/>
                <p14:nvPr/>
              </p14:nvContentPartPr>
              <p14:xfrm>
                <a:off x="6443175" y="4028763"/>
                <a:ext cx="34738" cy="99171"/>
              </p14:xfrm>
            </p:contentPart>
          </mc:Choice>
          <mc:Fallback xmlns="">
            <p:pic>
              <p:nvPicPr>
                <p:cNvPr id="8266" name="Freihand 8265">
                  <a:extLst>
                    <a:ext uri="{FF2B5EF4-FFF2-40B4-BE49-F238E27FC236}">
                      <a16:creationId xmlns:a16="http://schemas.microsoft.com/office/drawing/2014/main" id="{DDA8360C-D2ED-4A2D-A5DE-6250481100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34490" y="4019747"/>
                  <a:ext cx="52469" cy="11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271" name="Freihand 8270">
                  <a:extLst>
                    <a:ext uri="{FF2B5EF4-FFF2-40B4-BE49-F238E27FC236}">
                      <a16:creationId xmlns:a16="http://schemas.microsoft.com/office/drawing/2014/main" xmlns="" id="{FBF8D647-05F7-49A0-8BB0-0408906B611D}"/>
                    </a:ext>
                  </a:extLst>
                </p14:cNvPr>
                <p14:cNvContentPartPr/>
                <p14:nvPr/>
              </p14:nvContentPartPr>
              <p14:xfrm>
                <a:off x="6084285" y="4225272"/>
                <a:ext cx="42480" cy="236880"/>
              </p14:xfrm>
            </p:contentPart>
          </mc:Choice>
          <mc:Fallback xmlns="">
            <p:pic>
              <p:nvPicPr>
                <p:cNvPr id="8271" name="Freihand 8270">
                  <a:extLst>
                    <a:ext uri="{FF2B5EF4-FFF2-40B4-BE49-F238E27FC236}">
                      <a16:creationId xmlns:a16="http://schemas.microsoft.com/office/drawing/2014/main" id="{FBF8D647-05F7-49A0-8BB0-0408906B61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75285" y="4216632"/>
                  <a:ext cx="60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272" name="Freihand 8271">
                  <a:extLst>
                    <a:ext uri="{FF2B5EF4-FFF2-40B4-BE49-F238E27FC236}">
                      <a16:creationId xmlns:a16="http://schemas.microsoft.com/office/drawing/2014/main" xmlns="" id="{ED42471C-1CDA-493C-AB4C-D62A5AFE7B1B}"/>
                    </a:ext>
                  </a:extLst>
                </p14:cNvPr>
                <p14:cNvContentPartPr/>
                <p14:nvPr/>
              </p14:nvContentPartPr>
              <p14:xfrm>
                <a:off x="6085365" y="4202592"/>
                <a:ext cx="197280" cy="223560"/>
              </p14:xfrm>
            </p:contentPart>
          </mc:Choice>
          <mc:Fallback xmlns="">
            <p:pic>
              <p:nvPicPr>
                <p:cNvPr id="8272" name="Freihand 8271">
                  <a:extLst>
                    <a:ext uri="{FF2B5EF4-FFF2-40B4-BE49-F238E27FC236}">
                      <a16:creationId xmlns:a16="http://schemas.microsoft.com/office/drawing/2014/main" id="{ED42471C-1CDA-493C-AB4C-D62A5AFE7B1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76365" y="4193592"/>
                  <a:ext cx="214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273" name="Freihand 8272">
                  <a:extLst>
                    <a:ext uri="{FF2B5EF4-FFF2-40B4-BE49-F238E27FC236}">
                      <a16:creationId xmlns:a16="http://schemas.microsoft.com/office/drawing/2014/main" xmlns="" id="{6516286D-C47E-4349-8944-75EF3C2167B2}"/>
                    </a:ext>
                  </a:extLst>
                </p14:cNvPr>
                <p14:cNvContentPartPr/>
                <p14:nvPr/>
              </p14:nvContentPartPr>
              <p14:xfrm>
                <a:off x="6074925" y="4410672"/>
                <a:ext cx="192960" cy="152640"/>
              </p14:xfrm>
            </p:contentPart>
          </mc:Choice>
          <mc:Fallback xmlns="">
            <p:pic>
              <p:nvPicPr>
                <p:cNvPr id="8273" name="Freihand 8272">
                  <a:extLst>
                    <a:ext uri="{FF2B5EF4-FFF2-40B4-BE49-F238E27FC236}">
                      <a16:creationId xmlns:a16="http://schemas.microsoft.com/office/drawing/2014/main" id="{6516286D-C47E-4349-8944-75EF3C2167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66285" y="4401672"/>
                  <a:ext cx="21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274" name="Freihand 8273">
                  <a:extLst>
                    <a:ext uri="{FF2B5EF4-FFF2-40B4-BE49-F238E27FC236}">
                      <a16:creationId xmlns:a16="http://schemas.microsoft.com/office/drawing/2014/main" xmlns="" id="{99F892E5-E504-4A9C-B32B-977DA0036AE6}"/>
                    </a:ext>
                  </a:extLst>
                </p14:cNvPr>
                <p14:cNvContentPartPr/>
                <p14:nvPr/>
              </p14:nvContentPartPr>
              <p14:xfrm>
                <a:off x="6110565" y="4166232"/>
                <a:ext cx="160560" cy="276120"/>
              </p14:xfrm>
            </p:contentPart>
          </mc:Choice>
          <mc:Fallback xmlns="">
            <p:pic>
              <p:nvPicPr>
                <p:cNvPr id="8274" name="Freihand 8273">
                  <a:extLst>
                    <a:ext uri="{FF2B5EF4-FFF2-40B4-BE49-F238E27FC236}">
                      <a16:creationId xmlns:a16="http://schemas.microsoft.com/office/drawing/2014/main" id="{99F892E5-E504-4A9C-B32B-977DA0036AE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01925" y="4157592"/>
                  <a:ext cx="178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276" name="Freihand 8275">
                  <a:extLst>
                    <a:ext uri="{FF2B5EF4-FFF2-40B4-BE49-F238E27FC236}">
                      <a16:creationId xmlns:a16="http://schemas.microsoft.com/office/drawing/2014/main" xmlns="" id="{19F40AA7-DD70-4A84-BF89-379E1D1A85CC}"/>
                    </a:ext>
                  </a:extLst>
                </p14:cNvPr>
                <p14:cNvContentPartPr/>
                <p14:nvPr/>
              </p14:nvContentPartPr>
              <p14:xfrm>
                <a:off x="4717365" y="4171272"/>
                <a:ext cx="208440" cy="229320"/>
              </p14:xfrm>
            </p:contentPart>
          </mc:Choice>
          <mc:Fallback xmlns="">
            <p:pic>
              <p:nvPicPr>
                <p:cNvPr id="8276" name="Freihand 8275">
                  <a:extLst>
                    <a:ext uri="{FF2B5EF4-FFF2-40B4-BE49-F238E27FC236}">
                      <a16:creationId xmlns:a16="http://schemas.microsoft.com/office/drawing/2014/main" id="{19F40AA7-DD70-4A84-BF89-379E1D1A85C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08365" y="4162272"/>
                  <a:ext cx="226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277" name="Freihand 8276">
                  <a:extLst>
                    <a:ext uri="{FF2B5EF4-FFF2-40B4-BE49-F238E27FC236}">
                      <a16:creationId xmlns:a16="http://schemas.microsoft.com/office/drawing/2014/main" xmlns="" id="{504B5DDE-EE17-4497-BC5A-117CDB8676A8}"/>
                    </a:ext>
                  </a:extLst>
                </p14:cNvPr>
                <p14:cNvContentPartPr/>
                <p14:nvPr/>
              </p14:nvContentPartPr>
              <p14:xfrm>
                <a:off x="6993285" y="4266672"/>
                <a:ext cx="51120" cy="151560"/>
              </p14:xfrm>
            </p:contentPart>
          </mc:Choice>
          <mc:Fallback xmlns="">
            <p:pic>
              <p:nvPicPr>
                <p:cNvPr id="8277" name="Freihand 8276">
                  <a:extLst>
                    <a:ext uri="{FF2B5EF4-FFF2-40B4-BE49-F238E27FC236}">
                      <a16:creationId xmlns:a16="http://schemas.microsoft.com/office/drawing/2014/main" id="{504B5DDE-EE17-4497-BC5A-117CDB8676A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84285" y="4258032"/>
                  <a:ext cx="6876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451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dem Abitur empfiehlt sich…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Studium der Ökotrophologie.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Studium der Lebensmitteltechnologie.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Studium der Biochemie.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naturwissenschaftliches Studium.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Lehramtsstudium.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Medizinstudium.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Studium im Umweltbereich.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…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wirtschaftswissenschaftliches Studium.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00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nach dem Abitur?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None/>
            </a:pPr>
            <a:endParaRPr lang="de-DE" altLang="de-DE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Durch den starken Bezug zum Berufsleben eröffnet das Berufliche Gymnasium –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GuS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– Ökotrophologie gute Chancen für eine anschließende Berufsausbildung.</a:t>
            </a:r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xmlns="" id="{B204AC9C-3B33-439B-A554-C4CBE7BE9440}"/>
                  </a:ext>
                </a:extLst>
              </p14:cNvPr>
              <p14:cNvContentPartPr/>
              <p14:nvPr/>
            </p14:nvContentPartPr>
            <p14:xfrm>
              <a:off x="6385095" y="4444864"/>
              <a:ext cx="724447" cy="1110532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204AC9C-3B33-439B-A554-C4CBE7BE94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6449" y="4436225"/>
                <a:ext cx="742099" cy="1128171"/>
              </a:xfrm>
              <a:prstGeom prst="rect">
                <a:avLst/>
              </a:prstGeom>
            </p:spPr>
          </p:pic>
        </mc:Fallback>
      </mc:AlternateContent>
      <p:grpSp>
        <p:nvGrpSpPr>
          <p:cNvPr id="2051" name="Gruppieren 2050">
            <a:extLst>
              <a:ext uri="{FF2B5EF4-FFF2-40B4-BE49-F238E27FC236}">
                <a16:creationId xmlns:a16="http://schemas.microsoft.com/office/drawing/2014/main" xmlns="" id="{B6F94D96-E827-4110-88F2-01B4B4FEAAA6}"/>
              </a:ext>
            </a:extLst>
          </p:cNvPr>
          <p:cNvGrpSpPr/>
          <p:nvPr/>
        </p:nvGrpSpPr>
        <p:grpSpPr>
          <a:xfrm>
            <a:off x="6086345" y="3914176"/>
            <a:ext cx="1765779" cy="1642175"/>
            <a:chOff x="6086345" y="3914176"/>
            <a:chExt cx="1765779" cy="16421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xmlns="" id="{48D2B61B-24C4-42CA-A79F-3008D75DB837}"/>
                    </a:ext>
                  </a:extLst>
                </p14:cNvPr>
                <p14:cNvContentPartPr/>
                <p14:nvPr/>
              </p14:nvContentPartPr>
              <p14:xfrm>
                <a:off x="6086345" y="3916562"/>
                <a:ext cx="887185" cy="73781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8D2B61B-24C4-42CA-A79F-3008D75DB8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7707" y="3907924"/>
                  <a:ext cx="904821" cy="755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xmlns="" id="{28AF641C-048A-4497-B781-37CC30E72778}"/>
                    </a:ext>
                  </a:extLst>
                </p14:cNvPr>
                <p14:cNvContentPartPr/>
                <p14:nvPr/>
              </p14:nvContentPartPr>
              <p14:xfrm>
                <a:off x="6092071" y="4335577"/>
                <a:ext cx="206644" cy="151284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AF641C-048A-4497-B781-37CC30E727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83431" y="4326572"/>
                  <a:ext cx="224284" cy="168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xmlns="" id="{50C809F6-7C1F-41E5-B078-0D045E228386}"/>
                    </a:ext>
                  </a:extLst>
                </p14:cNvPr>
                <p14:cNvContentPartPr/>
                <p14:nvPr/>
              </p14:nvContentPartPr>
              <p14:xfrm>
                <a:off x="6122615" y="4274013"/>
                <a:ext cx="214280" cy="184214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0C809F6-7C1F-41E5-B078-0D045E2283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3612" y="4265001"/>
                  <a:ext cx="231927" cy="201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xmlns="" id="{62D5FBA8-72D0-4EA7-892F-D74CAD665FF3}"/>
                    </a:ext>
                  </a:extLst>
                </p14:cNvPr>
                <p14:cNvContentPartPr/>
                <p14:nvPr/>
              </p14:nvContentPartPr>
              <p14:xfrm>
                <a:off x="6296329" y="4224858"/>
                <a:ext cx="77790" cy="32452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2D5FBA8-72D0-4EA7-892F-D74CAD665F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87326" y="4215844"/>
                  <a:ext cx="95437" cy="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xmlns="" id="{F0B0083E-EB09-488C-BF05-51456885E0A6}"/>
                    </a:ext>
                  </a:extLst>
                </p14:cNvPr>
                <p14:cNvContentPartPr/>
                <p14:nvPr/>
              </p14:nvContentPartPr>
              <p14:xfrm>
                <a:off x="6306351" y="4086936"/>
                <a:ext cx="122173" cy="134581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0B0083E-EB09-488C-BF05-51456885E0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97702" y="4077940"/>
                  <a:ext cx="139832" cy="152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xmlns="" id="{058BABC7-F241-4B37-A16D-8F525EBC7810}"/>
                    </a:ext>
                  </a:extLst>
                </p14:cNvPr>
                <p14:cNvContentPartPr/>
                <p14:nvPr/>
              </p14:nvContentPartPr>
              <p14:xfrm>
                <a:off x="6450000" y="3927539"/>
                <a:ext cx="194713" cy="161306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58BABC7-F241-4B37-A16D-8F525EBC78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41002" y="3918898"/>
                  <a:ext cx="212349" cy="178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xmlns="" id="{1A2D5D68-3A4D-4BEC-BD55-425FA3AC16BE}"/>
                    </a:ext>
                  </a:extLst>
                </p14:cNvPr>
                <p14:cNvContentPartPr/>
                <p14:nvPr/>
              </p14:nvContentPartPr>
              <p14:xfrm>
                <a:off x="6647099" y="3914176"/>
                <a:ext cx="186123" cy="28157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A2D5D68-3A4D-4BEC-BD55-425FA3AC16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38459" y="3905151"/>
                  <a:ext cx="203763" cy="45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xmlns="" id="{CAA6D20C-FDA8-44A4-9142-F306FDE53651}"/>
                    </a:ext>
                  </a:extLst>
                </p14:cNvPr>
                <p14:cNvContentPartPr/>
                <p14:nvPr/>
              </p14:nvContentPartPr>
              <p14:xfrm>
                <a:off x="6731570" y="3918948"/>
                <a:ext cx="231937" cy="210462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A6D20C-FDA8-44A4-9142-F306FDE536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22913" y="3909954"/>
                  <a:ext cx="249612" cy="228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xmlns="" id="{5C69907C-71D1-451D-A02A-742043346150}"/>
                    </a:ext>
                  </a:extLst>
                </p14:cNvPr>
                <p14:cNvContentPartPr/>
                <p14:nvPr/>
              </p14:nvContentPartPr>
              <p14:xfrm>
                <a:off x="6614647" y="3996738"/>
                <a:ext cx="298751" cy="288252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C69907C-71D1-451D-A02A-7420433461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05638" y="3988090"/>
                  <a:ext cx="316409" cy="305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xmlns="" id="{4E627EDD-DCA7-4647-9391-D00001DBEC52}"/>
                    </a:ext>
                  </a:extLst>
                </p14:cNvPr>
                <p14:cNvContentPartPr/>
                <p14:nvPr/>
              </p14:nvContentPartPr>
              <p14:xfrm>
                <a:off x="6497723" y="4084073"/>
                <a:ext cx="327862" cy="334066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627EDD-DCA7-4647-9391-D00001DBEC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89086" y="4075424"/>
                  <a:ext cx="345497" cy="351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xmlns="" id="{54E5EE1A-CF7C-49DE-845B-714A4914C044}"/>
                    </a:ext>
                  </a:extLst>
                </p14:cNvPr>
                <p14:cNvContentPartPr/>
                <p14:nvPr/>
              </p14:nvContentPartPr>
              <p14:xfrm>
                <a:off x="6296806" y="4221517"/>
                <a:ext cx="401357" cy="412333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4E5EE1A-CF7C-49DE-845B-714A4914C0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88159" y="4212882"/>
                  <a:ext cx="419011" cy="429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xmlns="" id="{DF1A9EFF-E451-4787-8655-C5E1321EF381}"/>
                    </a:ext>
                  </a:extLst>
                </p14:cNvPr>
                <p14:cNvContentPartPr/>
                <p14:nvPr/>
              </p14:nvContentPartPr>
              <p14:xfrm>
                <a:off x="6156021" y="4515973"/>
                <a:ext cx="180396" cy="117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F1A9EFF-E451-4787-8655-C5E1321EF3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47019" y="4506970"/>
                  <a:ext cx="198040" cy="135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xmlns="" id="{113F160F-55F3-4E7A-8BE3-08B6CD23DB6B}"/>
                    </a:ext>
                  </a:extLst>
                </p14:cNvPr>
                <p14:cNvContentPartPr/>
                <p14:nvPr/>
              </p14:nvContentPartPr>
              <p14:xfrm>
                <a:off x="6136455" y="4519313"/>
                <a:ext cx="147466" cy="99265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3F160F-55F3-4E7A-8BE3-08B6CD23DB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27823" y="4510681"/>
                  <a:ext cx="165090" cy="116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28B97A1C-7828-4785-A935-24F3284A7EDB}"/>
                    </a:ext>
                  </a:extLst>
                </p14:cNvPr>
                <p14:cNvContentPartPr/>
                <p14:nvPr/>
              </p14:nvContentPartPr>
              <p14:xfrm>
                <a:off x="6668097" y="3978126"/>
                <a:ext cx="1184027" cy="1320517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8B97A1C-7828-4785-A935-24F3284A7E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59094" y="3969483"/>
                  <a:ext cx="1201672" cy="1338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xmlns="" id="{BE6E9D1A-D2BC-424F-BB60-F4FC64EF41D0}"/>
                    </a:ext>
                  </a:extLst>
                </p14:cNvPr>
                <p14:cNvContentPartPr/>
                <p14:nvPr/>
              </p14:nvContentPartPr>
              <p14:xfrm>
                <a:off x="7105724" y="4949305"/>
                <a:ext cx="680064" cy="528779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6E9D1A-D2BC-424F-BB60-F4FC64EF41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96719" y="4940300"/>
                  <a:ext cx="697714" cy="54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xmlns="" id="{8276622F-E208-43D8-83DF-29B6AE22D0A4}"/>
                    </a:ext>
                  </a:extLst>
                </p14:cNvPr>
                <p14:cNvContentPartPr/>
                <p14:nvPr/>
              </p14:nvContentPartPr>
              <p14:xfrm>
                <a:off x="7285166" y="4767000"/>
                <a:ext cx="304478" cy="318318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76622F-E208-43D8-83DF-29B6AE22D0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76158" y="4757998"/>
                  <a:ext cx="322134" cy="33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xmlns="" id="{04E79CD9-E452-46D0-B52B-BB218498927E}"/>
                    </a:ext>
                  </a:extLst>
                </p14:cNvPr>
                <p14:cNvContentPartPr/>
                <p14:nvPr/>
              </p14:nvContentPartPr>
              <p14:xfrm>
                <a:off x="7388726" y="4874856"/>
                <a:ext cx="377495" cy="390858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E79CD9-E452-46D0-B52B-BB21849892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79721" y="4865850"/>
                  <a:ext cx="395145" cy="408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xmlns="" id="{0E08CB0B-4571-4761-AC01-D7FDF3DBBADF}"/>
                    </a:ext>
                  </a:extLst>
                </p14:cNvPr>
                <p14:cNvContentPartPr/>
                <p14:nvPr/>
              </p14:nvContentPartPr>
              <p14:xfrm>
                <a:off x="7544783" y="5062887"/>
                <a:ext cx="202826" cy="196145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E08CB0B-4571-4761-AC01-D7FDF3DBBA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35777" y="5054249"/>
                  <a:ext cx="220479" cy="21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xmlns="" id="{A5408AB6-62BC-4591-A8A0-EA54197429F7}"/>
                    </a:ext>
                  </a:extLst>
                </p14:cNvPr>
                <p14:cNvContentPartPr/>
                <p14:nvPr/>
              </p14:nvContentPartPr>
              <p14:xfrm>
                <a:off x="7530466" y="4992733"/>
                <a:ext cx="227165" cy="234324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408AB6-62BC-4591-A8A0-EA54197429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21452" y="4983734"/>
                  <a:ext cx="244833" cy="25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B783BC70-26AB-4EFC-A937-9AC217735510}"/>
                    </a:ext>
                  </a:extLst>
                </p14:cNvPr>
                <p14:cNvContentPartPr/>
                <p14:nvPr/>
              </p14:nvContentPartPr>
              <p14:xfrm>
                <a:off x="7549078" y="5039980"/>
                <a:ext cx="272025" cy="28157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783BC70-26AB-4EFC-A937-9AC2177355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40431" y="5030978"/>
                  <a:ext cx="289680" cy="299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991CD225-0031-49F2-BD32-F4F785B8C2A7}"/>
                    </a:ext>
                  </a:extLst>
                </p14:cNvPr>
                <p14:cNvContentPartPr/>
                <p14:nvPr/>
              </p14:nvContentPartPr>
              <p14:xfrm>
                <a:off x="7124814" y="4972212"/>
                <a:ext cx="406129" cy="347429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91CD225-0031-49F2-BD32-F4F785B8C2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5813" y="4963571"/>
                  <a:ext cx="423771" cy="365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4CA20C04-5D5A-4922-92AC-F8986742D0E9}"/>
                    </a:ext>
                  </a:extLst>
                </p14:cNvPr>
                <p14:cNvContentPartPr/>
                <p14:nvPr/>
              </p14:nvContentPartPr>
              <p14:xfrm>
                <a:off x="7343866" y="5181719"/>
                <a:ext cx="285388" cy="263435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CA20C04-5D5A-4922-92AC-F8986742D0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34869" y="5173070"/>
                  <a:ext cx="303022" cy="281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xmlns="" id="{FDD578CA-750D-4265-8420-B6090A2A9C7A}"/>
                    </a:ext>
                  </a:extLst>
                </p14:cNvPr>
                <p14:cNvContentPartPr/>
                <p14:nvPr/>
              </p14:nvContentPartPr>
              <p14:xfrm>
                <a:off x="7529034" y="5347798"/>
                <a:ext cx="152716" cy="117878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DD578CA-750D-4265-8420-B6090A2A9C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20030" y="5339146"/>
                  <a:ext cx="170365" cy="135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xmlns="" id="{37A17DAD-C3CF-496A-9AEA-2C5D6ED23573}"/>
                    </a:ext>
                  </a:extLst>
                </p14:cNvPr>
                <p14:cNvContentPartPr/>
                <p14:nvPr/>
              </p14:nvContentPartPr>
              <p14:xfrm>
                <a:off x="7636413" y="5247101"/>
                <a:ext cx="153193" cy="197576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7A17DAD-C3CF-496A-9AEA-2C5D6ED235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7402" y="5238087"/>
                  <a:ext cx="170855" cy="215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xmlns="" id="{E5A48636-FC95-4E1B-BD89-F989E1BFACB3}"/>
                    </a:ext>
                  </a:extLst>
                </p14:cNvPr>
                <p14:cNvContentPartPr/>
                <p14:nvPr/>
              </p14:nvContentPartPr>
              <p14:xfrm>
                <a:off x="7297097" y="4437706"/>
                <a:ext cx="440490" cy="274412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5A48636-FC95-4E1B-BD89-F989E1BFAC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88093" y="4428691"/>
                  <a:ext cx="458138" cy="292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C6A778A2-04D7-4F7E-97BC-2F7DD769787E}"/>
                    </a:ext>
                  </a:extLst>
                </p14:cNvPr>
                <p14:cNvContentPartPr/>
                <p14:nvPr/>
              </p14:nvContentPartPr>
              <p14:xfrm>
                <a:off x="7665047" y="4255401"/>
                <a:ext cx="151762" cy="207121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A778A2-04D7-4F7E-97BC-2F7DD76978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56035" y="4246396"/>
                  <a:ext cx="169426" cy="224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F4A3A670-7AFD-4399-9772-E738187CC352}"/>
                    </a:ext>
                  </a:extLst>
                </p14:cNvPr>
                <p14:cNvContentPartPr/>
                <p14:nvPr/>
              </p14:nvContentPartPr>
              <p14:xfrm>
                <a:off x="7745700" y="4207677"/>
                <a:ext cx="102129" cy="22287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4A3A670-7AFD-4399-9772-E738187CC3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7039" y="4199036"/>
                  <a:ext cx="119812" cy="240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0E0F5EB9-EF4E-447D-9164-1F2C4D0CE511}"/>
                    </a:ext>
                  </a:extLst>
                </p14:cNvPr>
                <p14:cNvContentPartPr/>
                <p14:nvPr/>
              </p14:nvContentPartPr>
              <p14:xfrm>
                <a:off x="7686522" y="4214359"/>
                <a:ext cx="115969" cy="138876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E0F5EB9-EF4E-447D-9164-1F2C4D0CE5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77518" y="4205364"/>
                  <a:ext cx="133616" cy="156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xmlns="" id="{22E2319B-614E-4594-A831-207898843124}"/>
                    </a:ext>
                  </a:extLst>
                </p14:cNvPr>
                <p14:cNvContentPartPr/>
                <p14:nvPr/>
              </p14:nvContentPartPr>
              <p14:xfrm>
                <a:off x="7651207" y="4247288"/>
                <a:ext cx="125991" cy="115969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2E2319B-614E-4594-A831-2078988431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42182" y="4238644"/>
                  <a:ext cx="143680" cy="133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FDEA4D9E-454D-4C8C-8FC1-31BF9BE7EF08}"/>
                    </a:ext>
                  </a:extLst>
                </p14:cNvPr>
                <p14:cNvContentPartPr/>
                <p14:nvPr/>
              </p14:nvContentPartPr>
              <p14:xfrm>
                <a:off x="7494673" y="4206723"/>
                <a:ext cx="159397" cy="133627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DEA4D9E-454D-4C8C-8FC1-31BF9BE7EF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85678" y="4197718"/>
                  <a:ext cx="177028" cy="151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784ACC74-D78B-4607-A4A8-192E50ED8CD2}"/>
                    </a:ext>
                  </a:extLst>
                </p14:cNvPr>
                <p14:cNvContentPartPr/>
                <p14:nvPr/>
              </p14:nvContentPartPr>
              <p14:xfrm>
                <a:off x="7513285" y="4022032"/>
                <a:ext cx="94016" cy="170374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84ACC74-D78B-4607-A4A8-192E50ED8C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04280" y="4013387"/>
                  <a:ext cx="111667" cy="1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xmlns="" id="{4E94C2F6-7F35-44ED-9413-E7E82002D7BD}"/>
                    </a:ext>
                  </a:extLst>
                </p14:cNvPr>
                <p14:cNvContentPartPr/>
                <p14:nvPr/>
              </p14:nvContentPartPr>
              <p14:xfrm>
                <a:off x="7512331" y="4092186"/>
                <a:ext cx="60609" cy="96879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94C2F6-7F35-44ED-9413-E7E82002D7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03312" y="4083149"/>
                  <a:ext cx="78287" cy="11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27BA7B6E-065A-4683-822F-9550171C5D11}"/>
                    </a:ext>
                  </a:extLst>
                </p14:cNvPr>
                <p14:cNvContentPartPr/>
                <p14:nvPr/>
              </p14:nvContentPartPr>
              <p14:xfrm>
                <a:off x="7330503" y="3993875"/>
                <a:ext cx="280616" cy="338362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7BA7B6E-065A-4683-822F-9550171C5D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21509" y="3984876"/>
                  <a:ext cx="298244" cy="3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xmlns="" id="{D4954FD4-6171-49CB-B884-81063FE9E851}"/>
                    </a:ext>
                  </a:extLst>
                </p14:cNvPr>
                <p14:cNvContentPartPr/>
                <p14:nvPr/>
              </p14:nvContentPartPr>
              <p14:xfrm>
                <a:off x="7316186" y="3970967"/>
                <a:ext cx="259140" cy="319749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954FD4-6171-49CB-B884-81063FE9E8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07188" y="3962325"/>
                  <a:ext cx="276776" cy="337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xmlns="" id="{8F71668E-F3E1-402A-A45D-3E60AC83B059}"/>
                    </a:ext>
                  </a:extLst>
                </p14:cNvPr>
                <p14:cNvContentPartPr/>
                <p14:nvPr/>
              </p14:nvContentPartPr>
              <p14:xfrm>
                <a:off x="7152016" y="4322692"/>
                <a:ext cx="198054" cy="228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71668E-F3E1-402A-A45D-3E60AC83B0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43014" y="4314043"/>
                  <a:ext cx="215699" cy="245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xmlns="" id="{525DA9E0-B565-49B4-ABA3-F2F62BAEB409}"/>
                    </a:ext>
                  </a:extLst>
                </p14:cNvPr>
                <p14:cNvContentPartPr/>
                <p14:nvPr/>
              </p14:nvContentPartPr>
              <p14:xfrm>
                <a:off x="7110497" y="4370893"/>
                <a:ext cx="194236" cy="189463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5DA9E0-B565-49B4-ABA3-F2F62BAEB4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01864" y="4362265"/>
                  <a:ext cx="211861" cy="207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xmlns="" id="{8E039932-2793-47C7-9885-29C71C8F64E4}"/>
                    </a:ext>
                  </a:extLst>
                </p14:cNvPr>
                <p14:cNvContentPartPr/>
                <p14:nvPr/>
              </p14:nvContentPartPr>
              <p14:xfrm>
                <a:off x="6671438" y="4234403"/>
                <a:ext cx="308773" cy="194713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E039932-2793-47C7-9885-29C71C8F64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62441" y="4225765"/>
                  <a:ext cx="326407" cy="212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xmlns="" id="{EC30DDA4-83F5-49C1-AA87-95F933C509EB}"/>
                    </a:ext>
                  </a:extLst>
                </p14:cNvPr>
                <p14:cNvContentPartPr/>
                <p14:nvPr/>
              </p14:nvContentPartPr>
              <p14:xfrm>
                <a:off x="6773567" y="4336531"/>
                <a:ext cx="277752" cy="208076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30DDA4-83F5-49C1-AA87-95F933C509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64561" y="4327531"/>
                  <a:ext cx="295404" cy="225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xmlns="" id="{1AB94115-B1E2-4380-BD67-4E5F7C6578D3}"/>
                    </a:ext>
                  </a:extLst>
                </p14:cNvPr>
                <p14:cNvContentPartPr/>
                <p14:nvPr/>
              </p14:nvContentPartPr>
              <p14:xfrm>
                <a:off x="6809360" y="4321260"/>
                <a:ext cx="307341" cy="282048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AB94115-B1E2-4380-BD67-4E5F7C6578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00352" y="4312255"/>
                  <a:ext cx="324996" cy="299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5A5529B0-97FF-409C-8E4B-23FC678983FD}"/>
                    </a:ext>
                  </a:extLst>
                </p14:cNvPr>
                <p14:cNvContentPartPr/>
                <p14:nvPr/>
              </p14:nvContentPartPr>
              <p14:xfrm>
                <a:off x="6932964" y="4433411"/>
                <a:ext cx="140785" cy="191372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A5529B0-97FF-409C-8E4B-23FC678983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4322" y="4424778"/>
                  <a:ext cx="158428" cy="208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xmlns="" id="{CB14A4C6-A45A-4A80-A69C-FF48A50D316F}"/>
                    </a:ext>
                  </a:extLst>
                </p14:cNvPr>
                <p14:cNvContentPartPr/>
                <p14:nvPr/>
              </p14:nvContentPartPr>
              <p14:xfrm>
                <a:off x="6553083" y="4462522"/>
                <a:ext cx="317840" cy="246732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B14A4C6-A45A-4A80-A69C-FF48A50D31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44074" y="4453877"/>
                  <a:ext cx="335498" cy="264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xmlns="" id="{4E69CE6A-F7EA-4B40-AF8E-EC77AE6BA9B4}"/>
                    </a:ext>
                  </a:extLst>
                </p14:cNvPr>
                <p14:cNvContentPartPr/>
                <p14:nvPr/>
              </p14:nvContentPartPr>
              <p14:xfrm>
                <a:off x="6677642" y="4571810"/>
                <a:ext cx="271548" cy="251982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E69CE6A-F7EA-4B40-AF8E-EC77AE6BA9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68999" y="4562811"/>
                  <a:ext cx="289195" cy="269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xmlns="" id="{41D1F7F3-F39A-46F6-B3FB-4D1AED9F06BB}"/>
                    </a:ext>
                  </a:extLst>
                </p14:cNvPr>
                <p14:cNvContentPartPr/>
                <p14:nvPr/>
              </p14:nvContentPartPr>
              <p14:xfrm>
                <a:off x="6748273" y="4794202"/>
                <a:ext cx="151284" cy="136967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D1F7F3-F39A-46F6-B3FB-4D1AED9F06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39268" y="4785551"/>
                  <a:ext cx="168934" cy="154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xmlns="" id="{CC954427-3740-49A3-B715-9F71F722EEFB}"/>
                    </a:ext>
                  </a:extLst>
                </p14:cNvPr>
                <p14:cNvContentPartPr/>
                <p14:nvPr/>
              </p14:nvContentPartPr>
              <p14:xfrm>
                <a:off x="6383186" y="4788476"/>
                <a:ext cx="527348" cy="547392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C954427-3740-49A3-B715-9F71F722EE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74187" y="4779833"/>
                  <a:ext cx="544986" cy="565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xmlns="" id="{4C82C766-4C9C-42BF-8E64-BD24670B799A}"/>
                    </a:ext>
                  </a:extLst>
                </p14:cNvPr>
                <p14:cNvContentPartPr/>
                <p14:nvPr/>
              </p14:nvContentPartPr>
              <p14:xfrm>
                <a:off x="6408003" y="5152608"/>
                <a:ext cx="181828" cy="187077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C82C766-4C9C-42BF-8E64-BD24670B79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99362" y="5143957"/>
                  <a:ext cx="199471" cy="204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xmlns="" id="{B45B3B22-018C-4F7B-8AF4-4A2D7BF0C043}"/>
                    </a:ext>
                  </a:extLst>
                </p14:cNvPr>
                <p14:cNvContentPartPr/>
                <p14:nvPr/>
              </p14:nvContentPartPr>
              <p14:xfrm>
                <a:off x="6578854" y="5176470"/>
                <a:ext cx="205689" cy="19519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5B3B22-018C-4F7B-8AF4-4A2D7BF0C0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9833" y="5167467"/>
                  <a:ext cx="223371" cy="21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xmlns="" id="{9837EE47-E7CE-4B9A-BA1C-3730AAB34225}"/>
                    </a:ext>
                  </a:extLst>
                </p14:cNvPr>
                <p14:cNvContentPartPr/>
                <p14:nvPr/>
              </p14:nvContentPartPr>
              <p14:xfrm>
                <a:off x="6604625" y="5367365"/>
                <a:ext cx="169419" cy="157011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837EE47-E7CE-4B9A-BA1C-3730AAB342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95974" y="5358362"/>
                  <a:ext cx="187082" cy="174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xmlns="" id="{9F243779-3401-40DE-B0F8-EC57D38C0043}"/>
                    </a:ext>
                  </a:extLst>
                </p14:cNvPr>
                <p14:cNvContentPartPr/>
                <p14:nvPr/>
              </p14:nvContentPartPr>
              <p14:xfrm>
                <a:off x="6616556" y="5447541"/>
                <a:ext cx="267253" cy="10881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F243779-3401-40DE-B0F8-EC57D38C00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07912" y="5438534"/>
                  <a:ext cx="284902" cy="126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xmlns="" id="{58AC2D0F-7138-414A-9063-70B9EA8FE71F}"/>
                    </a:ext>
                  </a:extLst>
                </p14:cNvPr>
                <p14:cNvContentPartPr/>
                <p14:nvPr/>
              </p14:nvContentPartPr>
              <p14:xfrm>
                <a:off x="6786452" y="5410794"/>
                <a:ext cx="63950" cy="99265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8AC2D0F-7138-414A-9063-70B9EA8FE7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77781" y="5401770"/>
                  <a:ext cx="81654" cy="116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xmlns="" id="{36F8D15D-08E5-4149-8595-37DAD50BC607}"/>
                    </a:ext>
                  </a:extLst>
                </p14:cNvPr>
                <p14:cNvContentPartPr/>
                <p14:nvPr/>
              </p14:nvContentPartPr>
              <p14:xfrm>
                <a:off x="6798383" y="5275258"/>
                <a:ext cx="72540" cy="246255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6F8D15D-08E5-4149-8595-37DAD50BC6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89722" y="5266257"/>
                  <a:ext cx="90224" cy="263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xmlns="" id="{C96B0CCE-0E0A-48F4-A94E-D84F8DC40E63}"/>
                    </a:ext>
                  </a:extLst>
                </p14:cNvPr>
                <p14:cNvContentPartPr/>
                <p14:nvPr/>
              </p14:nvContentPartPr>
              <p14:xfrm>
                <a:off x="6843721" y="4942623"/>
                <a:ext cx="260095" cy="465784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6B0CCE-0E0A-48F4-A94E-D84F8DC40E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5075" y="4933984"/>
                  <a:ext cx="277747" cy="483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xmlns="" id="{7C2F56F9-2108-4DEC-B846-C881F72BC297}"/>
                    </a:ext>
                  </a:extLst>
                </p14:cNvPr>
                <p14:cNvContentPartPr/>
                <p14:nvPr/>
              </p14:nvContentPartPr>
              <p14:xfrm>
                <a:off x="6568355" y="4302170"/>
                <a:ext cx="62518" cy="86857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2F56F9-2108-4DEC-B846-C881F72BC29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59373" y="4293160"/>
                  <a:ext cx="80124" cy="10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xmlns="" id="{A3809530-4F8F-4D08-81CB-85BEF80811BC}"/>
                    </a:ext>
                  </a:extLst>
                </p14:cNvPr>
                <p14:cNvContentPartPr/>
                <p14:nvPr/>
              </p14:nvContentPartPr>
              <p14:xfrm>
                <a:off x="6556901" y="4290717"/>
                <a:ext cx="84948" cy="115969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809530-4F8F-4D08-81CB-85BEF80811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48225" y="4281713"/>
                  <a:ext cx="102661" cy="133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xmlns="" id="{AF6E7842-891B-4AE6-ABF4-7C3C3D2447E0}"/>
                    </a:ext>
                  </a:extLst>
                </p14:cNvPr>
                <p14:cNvContentPartPr/>
                <p14:nvPr/>
              </p14:nvContentPartPr>
              <p14:xfrm>
                <a:off x="6567400" y="4278308"/>
                <a:ext cx="102129" cy="157011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F6E7842-891B-4AE6-ABF4-7C3C3D2447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58378" y="4269665"/>
                  <a:ext cx="119812" cy="174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xmlns="" id="{10E421B1-22F8-4B25-9684-03A4E6EF9276}"/>
                    </a:ext>
                  </a:extLst>
                </p14:cNvPr>
                <p14:cNvContentPartPr/>
                <p14:nvPr/>
              </p14:nvContentPartPr>
              <p14:xfrm>
                <a:off x="6582195" y="4341304"/>
                <a:ext cx="129331" cy="128377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0E421B1-22F8-4B25-9684-03A4E6EF92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3189" y="4332649"/>
                  <a:ext cx="146983" cy="146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49" name="Freihand 2048">
                  <a:extLst>
                    <a:ext uri="{FF2B5EF4-FFF2-40B4-BE49-F238E27FC236}">
                      <a16:creationId xmlns:a16="http://schemas.microsoft.com/office/drawing/2014/main" xmlns="" id="{5A5F634C-E1E7-4469-AD96-76B810C52DC8}"/>
                    </a:ext>
                  </a:extLst>
                </p14:cNvPr>
                <p14:cNvContentPartPr/>
                <p14:nvPr/>
              </p14:nvContentPartPr>
              <p14:xfrm>
                <a:off x="6367438" y="4116525"/>
                <a:ext cx="107378" cy="104038"/>
              </p14:xfrm>
            </p:contentPart>
          </mc:Choice>
          <mc:Fallback xmlns="">
            <p:pic>
              <p:nvPicPr>
                <p:cNvPr id="2049" name="Freihand 2048">
                  <a:extLst>
                    <a:ext uri="{FF2B5EF4-FFF2-40B4-BE49-F238E27FC236}">
                      <a16:creationId xmlns:a16="http://schemas.microsoft.com/office/drawing/2014/main" id="{5A5F634C-E1E7-4469-AD96-76B810C52D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58430" y="4107855"/>
                  <a:ext cx="125034" cy="1217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uppieren 2068">
            <a:extLst>
              <a:ext uri="{FF2B5EF4-FFF2-40B4-BE49-F238E27FC236}">
                <a16:creationId xmlns:a16="http://schemas.microsoft.com/office/drawing/2014/main" xmlns="" id="{E0723EA2-2A0F-4A8E-9FBD-C573C341067B}"/>
              </a:ext>
            </a:extLst>
          </p:cNvPr>
          <p:cNvGrpSpPr/>
          <p:nvPr/>
        </p:nvGrpSpPr>
        <p:grpSpPr>
          <a:xfrm>
            <a:off x="5627242" y="5726725"/>
            <a:ext cx="2363280" cy="407561"/>
            <a:chOff x="5627242" y="5726725"/>
            <a:chExt cx="2363280" cy="4075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52" name="Freihand 2051">
                  <a:extLst>
                    <a:ext uri="{FF2B5EF4-FFF2-40B4-BE49-F238E27FC236}">
                      <a16:creationId xmlns:a16="http://schemas.microsoft.com/office/drawing/2014/main" xmlns="" id="{B104742A-960F-4EE3-A3AA-2C0E1F7BEF2F}"/>
                    </a:ext>
                  </a:extLst>
                </p14:cNvPr>
                <p14:cNvContentPartPr/>
                <p14:nvPr/>
              </p14:nvContentPartPr>
              <p14:xfrm>
                <a:off x="5627242" y="5742951"/>
                <a:ext cx="282047" cy="371768"/>
              </p14:xfrm>
            </p:contentPart>
          </mc:Choice>
          <mc:Fallback xmlns="">
            <p:pic>
              <p:nvPicPr>
                <p:cNvPr id="2052" name="Freihand 2051">
                  <a:extLst>
                    <a:ext uri="{FF2B5EF4-FFF2-40B4-BE49-F238E27FC236}">
                      <a16:creationId xmlns:a16="http://schemas.microsoft.com/office/drawing/2014/main" id="{B104742A-960F-4EE3-A3AA-2C0E1F7BEF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18597" y="5733945"/>
                  <a:ext cx="299697" cy="389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53" name="Freihand 2052">
                  <a:extLst>
                    <a:ext uri="{FF2B5EF4-FFF2-40B4-BE49-F238E27FC236}">
                      <a16:creationId xmlns:a16="http://schemas.microsoft.com/office/drawing/2014/main" xmlns="" id="{1097ECE8-E36A-42F9-9EA8-7B76533CBF30}"/>
                    </a:ext>
                  </a:extLst>
                </p14:cNvPr>
                <p14:cNvContentPartPr/>
                <p14:nvPr/>
              </p14:nvContentPartPr>
              <p14:xfrm>
                <a:off x="5875406" y="5726725"/>
                <a:ext cx="201872" cy="390858"/>
              </p14:xfrm>
            </p:contentPart>
          </mc:Choice>
          <mc:Fallback xmlns="">
            <p:pic>
              <p:nvPicPr>
                <p:cNvPr id="2053" name="Freihand 2052">
                  <a:extLst>
                    <a:ext uri="{FF2B5EF4-FFF2-40B4-BE49-F238E27FC236}">
                      <a16:creationId xmlns:a16="http://schemas.microsoft.com/office/drawing/2014/main" id="{1097ECE8-E36A-42F9-9EA8-7B76533CBF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66394" y="5718087"/>
                  <a:ext cx="219536" cy="408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54" name="Freihand 2053">
                  <a:extLst>
                    <a:ext uri="{FF2B5EF4-FFF2-40B4-BE49-F238E27FC236}">
                      <a16:creationId xmlns:a16="http://schemas.microsoft.com/office/drawing/2014/main" xmlns="" id="{BDD9C535-C092-45CF-AF6D-B9C98CB3809A}"/>
                    </a:ext>
                  </a:extLst>
                </p14:cNvPr>
                <p14:cNvContentPartPr/>
                <p14:nvPr/>
              </p14:nvContentPartPr>
              <p14:xfrm>
                <a:off x="5679261" y="5971071"/>
                <a:ext cx="403743" cy="48678"/>
              </p14:xfrm>
            </p:contentPart>
          </mc:Choice>
          <mc:Fallback xmlns="">
            <p:pic>
              <p:nvPicPr>
                <p:cNvPr id="2054" name="Freihand 2053">
                  <a:extLst>
                    <a:ext uri="{FF2B5EF4-FFF2-40B4-BE49-F238E27FC236}">
                      <a16:creationId xmlns:a16="http://schemas.microsoft.com/office/drawing/2014/main" id="{BDD9C535-C092-45CF-AF6D-B9C98CB380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70257" y="5962057"/>
                  <a:ext cx="421391" cy="6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55" name="Freihand 2054">
                  <a:extLst>
                    <a:ext uri="{FF2B5EF4-FFF2-40B4-BE49-F238E27FC236}">
                      <a16:creationId xmlns:a16="http://schemas.microsoft.com/office/drawing/2014/main" xmlns="" id="{0B14B016-5521-4F50-ABEB-EEA74287FE7D}"/>
                    </a:ext>
                  </a:extLst>
                </p14:cNvPr>
                <p14:cNvContentPartPr/>
                <p14:nvPr/>
              </p14:nvContentPartPr>
              <p14:xfrm>
                <a:off x="6073936" y="5726725"/>
                <a:ext cx="195667" cy="403743"/>
              </p14:xfrm>
            </p:contentPart>
          </mc:Choice>
          <mc:Fallback xmlns="">
            <p:pic>
              <p:nvPicPr>
                <p:cNvPr id="2055" name="Freihand 2054">
                  <a:extLst>
                    <a:ext uri="{FF2B5EF4-FFF2-40B4-BE49-F238E27FC236}">
                      <a16:creationId xmlns:a16="http://schemas.microsoft.com/office/drawing/2014/main" id="{0B14B016-5521-4F50-ABEB-EEA74287FE7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65288" y="5717721"/>
                  <a:ext cx="213324" cy="421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56" name="Freihand 2055">
                  <a:extLst>
                    <a:ext uri="{FF2B5EF4-FFF2-40B4-BE49-F238E27FC236}">
                      <a16:creationId xmlns:a16="http://schemas.microsoft.com/office/drawing/2014/main" xmlns="" id="{AE20B9E6-0FC0-4F9E-A54B-CB0362D300C7}"/>
                    </a:ext>
                  </a:extLst>
                </p14:cNvPr>
                <p14:cNvContentPartPr/>
                <p14:nvPr/>
              </p14:nvContentPartPr>
              <p14:xfrm>
                <a:off x="6271036" y="5777312"/>
                <a:ext cx="328340" cy="345520"/>
              </p14:xfrm>
            </p:contentPart>
          </mc:Choice>
          <mc:Fallback xmlns="">
            <p:pic>
              <p:nvPicPr>
                <p:cNvPr id="2056" name="Freihand 2055">
                  <a:extLst>
                    <a:ext uri="{FF2B5EF4-FFF2-40B4-BE49-F238E27FC236}">
                      <a16:creationId xmlns:a16="http://schemas.microsoft.com/office/drawing/2014/main" id="{AE20B9E6-0FC0-4F9E-A54B-CB0362D300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62395" y="5768314"/>
                  <a:ext cx="345981" cy="36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58" name="Freihand 2057">
                  <a:extLst>
                    <a:ext uri="{FF2B5EF4-FFF2-40B4-BE49-F238E27FC236}">
                      <a16:creationId xmlns:a16="http://schemas.microsoft.com/office/drawing/2014/main" xmlns="" id="{26D476D5-51BA-427E-B1B3-4B7866DF1F1A}"/>
                    </a:ext>
                  </a:extLst>
                </p14:cNvPr>
                <p14:cNvContentPartPr/>
                <p14:nvPr/>
              </p14:nvContentPartPr>
              <p14:xfrm>
                <a:off x="6636600" y="5792107"/>
                <a:ext cx="36747" cy="308773"/>
              </p14:xfrm>
            </p:contentPart>
          </mc:Choice>
          <mc:Fallback xmlns="">
            <p:pic>
              <p:nvPicPr>
                <p:cNvPr id="2058" name="Freihand 2057">
                  <a:extLst>
                    <a:ext uri="{FF2B5EF4-FFF2-40B4-BE49-F238E27FC236}">
                      <a16:creationId xmlns:a16="http://schemas.microsoft.com/office/drawing/2014/main" id="{26D476D5-51BA-427E-B1B3-4B7866DF1F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7954" y="5783110"/>
                  <a:ext cx="54400" cy="326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59" name="Freihand 2058">
                  <a:extLst>
                    <a:ext uri="{FF2B5EF4-FFF2-40B4-BE49-F238E27FC236}">
                      <a16:creationId xmlns:a16="http://schemas.microsoft.com/office/drawing/2014/main" xmlns="" id="{4CFE04C7-F103-420B-9FF4-AC2ABE7881AE}"/>
                    </a:ext>
                  </a:extLst>
                </p14:cNvPr>
                <p14:cNvContentPartPr/>
                <p14:nvPr/>
              </p14:nvContentPartPr>
              <p14:xfrm>
                <a:off x="6593171" y="5781130"/>
                <a:ext cx="312591" cy="350770"/>
              </p14:xfrm>
            </p:contentPart>
          </mc:Choice>
          <mc:Fallback xmlns="">
            <p:pic>
              <p:nvPicPr>
                <p:cNvPr id="2059" name="Freihand 2058">
                  <a:extLst>
                    <a:ext uri="{FF2B5EF4-FFF2-40B4-BE49-F238E27FC236}">
                      <a16:creationId xmlns:a16="http://schemas.microsoft.com/office/drawing/2014/main" id="{4CFE04C7-F103-420B-9FF4-AC2ABE7881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84168" y="5772127"/>
                  <a:ext cx="330237" cy="36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60" name="Freihand 2059">
                  <a:extLst>
                    <a:ext uri="{FF2B5EF4-FFF2-40B4-BE49-F238E27FC236}">
                      <a16:creationId xmlns:a16="http://schemas.microsoft.com/office/drawing/2014/main" xmlns="" id="{2E2BA194-4FC1-4341-B6CA-611DEB1B608A}"/>
                    </a:ext>
                  </a:extLst>
                </p14:cNvPr>
                <p14:cNvContentPartPr/>
                <p14:nvPr/>
              </p14:nvContentPartPr>
              <p14:xfrm>
                <a:off x="6615601" y="5797356"/>
                <a:ext cx="265344" cy="303046"/>
              </p14:xfrm>
            </p:contentPart>
          </mc:Choice>
          <mc:Fallback xmlns="">
            <p:pic>
              <p:nvPicPr>
                <p:cNvPr id="2060" name="Freihand 2059">
                  <a:extLst>
                    <a:ext uri="{FF2B5EF4-FFF2-40B4-BE49-F238E27FC236}">
                      <a16:creationId xmlns:a16="http://schemas.microsoft.com/office/drawing/2014/main" id="{2E2BA194-4FC1-4341-B6CA-611DEB1B60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06960" y="5788358"/>
                  <a:ext cx="282986" cy="32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61" name="Freihand 2060">
                  <a:extLst>
                    <a:ext uri="{FF2B5EF4-FFF2-40B4-BE49-F238E27FC236}">
                      <a16:creationId xmlns:a16="http://schemas.microsoft.com/office/drawing/2014/main" xmlns="" id="{072F1908-1595-418E-BE81-B76E33E7ECC5}"/>
                    </a:ext>
                  </a:extLst>
                </p14:cNvPr>
                <p14:cNvContentPartPr/>
                <p14:nvPr/>
              </p14:nvContentPartPr>
              <p14:xfrm>
                <a:off x="6976393" y="5901871"/>
                <a:ext cx="54405" cy="208076"/>
              </p14:xfrm>
            </p:contentPart>
          </mc:Choice>
          <mc:Fallback xmlns="">
            <p:pic>
              <p:nvPicPr>
                <p:cNvPr id="2061" name="Freihand 2060">
                  <a:extLst>
                    <a:ext uri="{FF2B5EF4-FFF2-40B4-BE49-F238E27FC236}">
                      <a16:creationId xmlns:a16="http://schemas.microsoft.com/office/drawing/2014/main" id="{072F1908-1595-418E-BE81-B76E33E7EC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67688" y="5893231"/>
                  <a:ext cx="72177" cy="225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62" name="Freihand 2061">
                  <a:extLst>
                    <a:ext uri="{FF2B5EF4-FFF2-40B4-BE49-F238E27FC236}">
                      <a16:creationId xmlns:a16="http://schemas.microsoft.com/office/drawing/2014/main" xmlns="" id="{CE64134F-7FA0-4F2F-ACDF-BEE4D6F19F5C}"/>
                    </a:ext>
                  </a:extLst>
                </p14:cNvPr>
                <p14:cNvContentPartPr/>
                <p14:nvPr/>
              </p14:nvContentPartPr>
              <p14:xfrm>
                <a:off x="6993573" y="5737224"/>
                <a:ext cx="59177" cy="99743"/>
              </p14:xfrm>
            </p:contentPart>
          </mc:Choice>
          <mc:Fallback xmlns="">
            <p:pic>
              <p:nvPicPr>
                <p:cNvPr id="2062" name="Freihand 2061">
                  <a:extLst>
                    <a:ext uri="{FF2B5EF4-FFF2-40B4-BE49-F238E27FC236}">
                      <a16:creationId xmlns:a16="http://schemas.microsoft.com/office/drawing/2014/main" id="{CE64134F-7FA0-4F2F-ACDF-BEE4D6F19F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84607" y="5728582"/>
                  <a:ext cx="76751" cy="117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63" name="Freihand 2062">
                  <a:extLst>
                    <a:ext uri="{FF2B5EF4-FFF2-40B4-BE49-F238E27FC236}">
                      <a16:creationId xmlns:a16="http://schemas.microsoft.com/office/drawing/2014/main" xmlns="" id="{CBAD0A2D-ACCC-4FCE-8FB5-4BB14A0AC14C}"/>
                    </a:ext>
                  </a:extLst>
                </p14:cNvPr>
                <p14:cNvContentPartPr/>
                <p14:nvPr/>
              </p14:nvContentPartPr>
              <p14:xfrm>
                <a:off x="7166333" y="5809764"/>
                <a:ext cx="208553" cy="312113"/>
              </p14:xfrm>
            </p:contentPart>
          </mc:Choice>
          <mc:Fallback xmlns="">
            <p:pic>
              <p:nvPicPr>
                <p:cNvPr id="2063" name="Freihand 2062">
                  <a:extLst>
                    <a:ext uri="{FF2B5EF4-FFF2-40B4-BE49-F238E27FC236}">
                      <a16:creationId xmlns:a16="http://schemas.microsoft.com/office/drawing/2014/main" id="{CBAD0A2D-ACCC-4FCE-8FB5-4BB14A0AC1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57688" y="5800754"/>
                  <a:ext cx="226203" cy="329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64" name="Freihand 2063">
                  <a:extLst>
                    <a:ext uri="{FF2B5EF4-FFF2-40B4-BE49-F238E27FC236}">
                      <a16:creationId xmlns:a16="http://schemas.microsoft.com/office/drawing/2014/main" xmlns="" id="{AD2AB8CE-0238-4BD3-9C3C-503D19039530}"/>
                    </a:ext>
                  </a:extLst>
                </p14:cNvPr>
                <p14:cNvContentPartPr/>
                <p14:nvPr/>
              </p14:nvContentPartPr>
              <p14:xfrm>
                <a:off x="7498491" y="5851284"/>
                <a:ext cx="34361" cy="230029"/>
              </p14:xfrm>
            </p:contentPart>
          </mc:Choice>
          <mc:Fallback xmlns="">
            <p:pic>
              <p:nvPicPr>
                <p:cNvPr id="2064" name="Freihand 2063">
                  <a:extLst>
                    <a:ext uri="{FF2B5EF4-FFF2-40B4-BE49-F238E27FC236}">
                      <a16:creationId xmlns:a16="http://schemas.microsoft.com/office/drawing/2014/main" id="{AD2AB8CE-0238-4BD3-9C3C-503D190395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89449" y="5842270"/>
                  <a:ext cx="52084" cy="247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65" name="Freihand 2064">
                  <a:extLst>
                    <a:ext uri="{FF2B5EF4-FFF2-40B4-BE49-F238E27FC236}">
                      <a16:creationId xmlns:a16="http://schemas.microsoft.com/office/drawing/2014/main" xmlns="" id="{E519B888-25EF-4236-886C-E788AC49DC52}"/>
                    </a:ext>
                  </a:extLst>
                </p14:cNvPr>
                <p14:cNvContentPartPr/>
                <p14:nvPr/>
              </p14:nvContentPartPr>
              <p14:xfrm>
                <a:off x="7420701" y="5770154"/>
                <a:ext cx="301137" cy="364132"/>
              </p14:xfrm>
            </p:contentPart>
          </mc:Choice>
          <mc:Fallback xmlns="">
            <p:pic>
              <p:nvPicPr>
                <p:cNvPr id="2065" name="Freihand 2064">
                  <a:extLst>
                    <a:ext uri="{FF2B5EF4-FFF2-40B4-BE49-F238E27FC236}">
                      <a16:creationId xmlns:a16="http://schemas.microsoft.com/office/drawing/2014/main" id="{E519B888-25EF-4236-886C-E788AC49DC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12056" y="5761510"/>
                  <a:ext cx="318787" cy="381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66" name="Freihand 2065">
                  <a:extLst>
                    <a:ext uri="{FF2B5EF4-FFF2-40B4-BE49-F238E27FC236}">
                      <a16:creationId xmlns:a16="http://schemas.microsoft.com/office/drawing/2014/main" xmlns="" id="{BF7D96B7-61A3-49CC-811E-7EB1C3FE85BA}"/>
                    </a:ext>
                  </a:extLst>
                </p14:cNvPr>
                <p14:cNvContentPartPr/>
                <p14:nvPr/>
              </p14:nvContentPartPr>
              <p14:xfrm>
                <a:off x="7782924" y="5773017"/>
                <a:ext cx="207598" cy="315931"/>
              </p14:xfrm>
            </p:contentPart>
          </mc:Choice>
          <mc:Fallback xmlns="">
            <p:pic>
              <p:nvPicPr>
                <p:cNvPr id="2066" name="Freihand 2065">
                  <a:extLst>
                    <a:ext uri="{FF2B5EF4-FFF2-40B4-BE49-F238E27FC236}">
                      <a16:creationId xmlns:a16="http://schemas.microsoft.com/office/drawing/2014/main" id="{BF7D96B7-61A3-49CC-811E-7EB1C3FE85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74289" y="5764011"/>
                  <a:ext cx="225228" cy="3335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67" name="Freihand 2066">
                <a:extLst>
                  <a:ext uri="{FF2B5EF4-FFF2-40B4-BE49-F238E27FC236}">
                    <a16:creationId xmlns:a16="http://schemas.microsoft.com/office/drawing/2014/main" xmlns="" id="{4463AF7B-14DD-4E12-B76D-DB9D1219CA95}"/>
                  </a:ext>
                </a:extLst>
              </p14:cNvPr>
              <p14:cNvContentPartPr/>
              <p14:nvPr/>
            </p14:nvContentPartPr>
            <p14:xfrm>
              <a:off x="8106969" y="5782562"/>
              <a:ext cx="234801" cy="298751"/>
            </p14:xfrm>
          </p:contentPart>
        </mc:Choice>
        <mc:Fallback xmlns="">
          <p:pic>
            <p:nvPicPr>
              <p:cNvPr id="2067" name="Freihand 2066">
                <a:extLst>
                  <a:ext uri="{FF2B5EF4-FFF2-40B4-BE49-F238E27FC236}">
                    <a16:creationId xmlns:a16="http://schemas.microsoft.com/office/drawing/2014/main" id="{4463AF7B-14DD-4E12-B76D-DB9D1219CA9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098326" y="5773923"/>
                <a:ext cx="252447" cy="31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068" name="Freihand 2067">
                <a:extLst>
                  <a:ext uri="{FF2B5EF4-FFF2-40B4-BE49-F238E27FC236}">
                    <a16:creationId xmlns:a16="http://schemas.microsoft.com/office/drawing/2014/main" xmlns="" id="{199875C3-B6D2-44AA-9A87-A2C757057DCE}"/>
                  </a:ext>
                </a:extLst>
              </p14:cNvPr>
              <p14:cNvContentPartPr/>
              <p14:nvPr/>
            </p14:nvContentPartPr>
            <p14:xfrm>
              <a:off x="8371836" y="5761563"/>
              <a:ext cx="279661" cy="333589"/>
            </p14:xfrm>
          </p:contentPart>
        </mc:Choice>
        <mc:Fallback xmlns="">
          <p:pic>
            <p:nvPicPr>
              <p:cNvPr id="2068" name="Freihand 2067">
                <a:extLst>
                  <a:ext uri="{FF2B5EF4-FFF2-40B4-BE49-F238E27FC236}">
                    <a16:creationId xmlns:a16="http://schemas.microsoft.com/office/drawing/2014/main" id="{199875C3-B6D2-44AA-9A87-A2C757057DC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362838" y="5752926"/>
                <a:ext cx="297297" cy="351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70" name="Freihand 2069">
                <a:extLst>
                  <a:ext uri="{FF2B5EF4-FFF2-40B4-BE49-F238E27FC236}">
                    <a16:creationId xmlns:a16="http://schemas.microsoft.com/office/drawing/2014/main" xmlns="" id="{B888C10F-5D7A-4F7E-B88F-104CDC561661}"/>
                  </a:ext>
                </a:extLst>
              </p14:cNvPr>
              <p14:cNvContentPartPr/>
              <p14:nvPr/>
            </p14:nvContentPartPr>
            <p14:xfrm>
              <a:off x="6425183" y="4768909"/>
              <a:ext cx="593684" cy="447172"/>
            </p14:xfrm>
          </p:contentPart>
        </mc:Choice>
        <mc:Fallback xmlns="">
          <p:pic>
            <p:nvPicPr>
              <p:cNvPr id="2070" name="Freihand 2069">
                <a:extLst>
                  <a:ext uri="{FF2B5EF4-FFF2-40B4-BE49-F238E27FC236}">
                    <a16:creationId xmlns:a16="http://schemas.microsoft.com/office/drawing/2014/main" id="{B888C10F-5D7A-4F7E-B88F-104CDC56166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07171" y="4732905"/>
                <a:ext cx="629348" cy="51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071" name="Freihand 2070">
                <a:extLst>
                  <a:ext uri="{FF2B5EF4-FFF2-40B4-BE49-F238E27FC236}">
                    <a16:creationId xmlns:a16="http://schemas.microsoft.com/office/drawing/2014/main" xmlns="" id="{EE669E7C-1A7F-4972-8D6D-E491D9A22757}"/>
                  </a:ext>
                </a:extLst>
              </p14:cNvPr>
              <p14:cNvContentPartPr/>
              <p14:nvPr/>
            </p14:nvContentPartPr>
            <p14:xfrm>
              <a:off x="6617510" y="4444387"/>
              <a:ext cx="395630" cy="290161"/>
            </p14:xfrm>
          </p:contentPart>
        </mc:Choice>
        <mc:Fallback xmlns="">
          <p:pic>
            <p:nvPicPr>
              <p:cNvPr id="2071" name="Freihand 2070">
                <a:extLst>
                  <a:ext uri="{FF2B5EF4-FFF2-40B4-BE49-F238E27FC236}">
                    <a16:creationId xmlns:a16="http://schemas.microsoft.com/office/drawing/2014/main" id="{EE669E7C-1A7F-4972-8D6D-E491D9A2275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599494" y="4408387"/>
                <a:ext cx="431302" cy="361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72" name="Freihand 2071">
                <a:extLst>
                  <a:ext uri="{FF2B5EF4-FFF2-40B4-BE49-F238E27FC236}">
                    <a16:creationId xmlns:a16="http://schemas.microsoft.com/office/drawing/2014/main" xmlns="" id="{8A907864-509A-46E4-8F31-C335FB9BF750}"/>
                  </a:ext>
                </a:extLst>
              </p14:cNvPr>
              <p14:cNvContentPartPr/>
              <p14:nvPr/>
            </p14:nvContentPartPr>
            <p14:xfrm>
              <a:off x="6206131" y="4003419"/>
              <a:ext cx="607046" cy="516371"/>
            </p14:xfrm>
          </p:contentPart>
        </mc:Choice>
        <mc:Fallback xmlns="">
          <p:pic>
            <p:nvPicPr>
              <p:cNvPr id="2072" name="Freihand 2071">
                <a:extLst>
                  <a:ext uri="{FF2B5EF4-FFF2-40B4-BE49-F238E27FC236}">
                    <a16:creationId xmlns:a16="http://schemas.microsoft.com/office/drawing/2014/main" id="{8A907864-509A-46E4-8F31-C335FB9BF75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88128" y="3967410"/>
                <a:ext cx="642691" cy="588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073" name="Freihand 2072">
                <a:extLst>
                  <a:ext uri="{FF2B5EF4-FFF2-40B4-BE49-F238E27FC236}">
                    <a16:creationId xmlns:a16="http://schemas.microsoft.com/office/drawing/2014/main" xmlns="" id="{45AAC013-7AC7-4039-BECE-5D912C8D567D}"/>
                  </a:ext>
                </a:extLst>
              </p14:cNvPr>
              <p14:cNvContentPartPr/>
              <p14:nvPr/>
            </p14:nvContentPartPr>
            <p14:xfrm>
              <a:off x="6599852" y="5152608"/>
              <a:ext cx="235278" cy="331203"/>
            </p14:xfrm>
          </p:contentPart>
        </mc:Choice>
        <mc:Fallback xmlns="">
          <p:pic>
            <p:nvPicPr>
              <p:cNvPr id="2073" name="Freihand 2072">
                <a:extLst>
                  <a:ext uri="{FF2B5EF4-FFF2-40B4-BE49-F238E27FC236}">
                    <a16:creationId xmlns:a16="http://schemas.microsoft.com/office/drawing/2014/main" id="{45AAC013-7AC7-4039-BECE-5D912C8D567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581864" y="5116968"/>
                <a:ext cx="270893" cy="402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74" name="Freihand 2073">
                <a:extLst>
                  <a:ext uri="{FF2B5EF4-FFF2-40B4-BE49-F238E27FC236}">
                    <a16:creationId xmlns:a16="http://schemas.microsoft.com/office/drawing/2014/main" xmlns="" id="{60F108AD-C445-4B58-ADDC-11267B1B7733}"/>
                  </a:ext>
                </a:extLst>
              </p14:cNvPr>
              <p14:cNvContentPartPr/>
              <p14:nvPr/>
            </p14:nvContentPartPr>
            <p14:xfrm>
              <a:off x="6607965" y="4324600"/>
              <a:ext cx="331203" cy="344566"/>
            </p14:xfrm>
          </p:contentPart>
        </mc:Choice>
        <mc:Fallback xmlns="">
          <p:pic>
            <p:nvPicPr>
              <p:cNvPr id="2074" name="Freihand 2073">
                <a:extLst>
                  <a:ext uri="{FF2B5EF4-FFF2-40B4-BE49-F238E27FC236}">
                    <a16:creationId xmlns:a16="http://schemas.microsoft.com/office/drawing/2014/main" id="{60F108AD-C445-4B58-ADDC-11267B1B773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590306" y="4288595"/>
                <a:ext cx="366882" cy="416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75" name="Freihand 2074">
                <a:extLst>
                  <a:ext uri="{FF2B5EF4-FFF2-40B4-BE49-F238E27FC236}">
                    <a16:creationId xmlns:a16="http://schemas.microsoft.com/office/drawing/2014/main" xmlns="" id="{0AAF9350-A18F-4E8C-8771-B3FB617257B7}"/>
                  </a:ext>
                </a:extLst>
              </p14:cNvPr>
              <p14:cNvContentPartPr/>
              <p14:nvPr/>
            </p14:nvContentPartPr>
            <p14:xfrm>
              <a:off x="6995482" y="4816633"/>
              <a:ext cx="27203" cy="4295"/>
            </p14:xfrm>
          </p:contentPart>
        </mc:Choice>
        <mc:Fallback xmlns="">
          <p:pic>
            <p:nvPicPr>
              <p:cNvPr id="2075" name="Freihand 2074">
                <a:extLst>
                  <a:ext uri="{FF2B5EF4-FFF2-40B4-BE49-F238E27FC236}">
                    <a16:creationId xmlns:a16="http://schemas.microsoft.com/office/drawing/2014/main" id="{0AAF9350-A18F-4E8C-8771-B3FB617257B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77943" y="4777588"/>
                <a:ext cx="62638" cy="81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76" name="Freihand 2075">
                <a:extLst>
                  <a:ext uri="{FF2B5EF4-FFF2-40B4-BE49-F238E27FC236}">
                    <a16:creationId xmlns:a16="http://schemas.microsoft.com/office/drawing/2014/main" xmlns="" id="{A6DEC510-5E02-46A1-97C2-3157000478A7}"/>
                  </a:ext>
                </a:extLst>
              </p14:cNvPr>
              <p14:cNvContentPartPr/>
              <p14:nvPr/>
            </p14:nvContentPartPr>
            <p14:xfrm>
              <a:off x="7160129" y="4930215"/>
              <a:ext cx="485351" cy="439059"/>
            </p14:xfrm>
          </p:contentPart>
        </mc:Choice>
        <mc:Fallback xmlns="">
          <p:pic>
            <p:nvPicPr>
              <p:cNvPr id="2076" name="Freihand 2075">
                <a:extLst>
                  <a:ext uri="{FF2B5EF4-FFF2-40B4-BE49-F238E27FC236}">
                    <a16:creationId xmlns:a16="http://schemas.microsoft.com/office/drawing/2014/main" id="{A6DEC510-5E02-46A1-97C2-3157000478A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142486" y="4894197"/>
                <a:ext cx="520996" cy="510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77" name="Freihand 2076">
                <a:extLst>
                  <a:ext uri="{FF2B5EF4-FFF2-40B4-BE49-F238E27FC236}">
                    <a16:creationId xmlns:a16="http://schemas.microsoft.com/office/drawing/2014/main" xmlns="" id="{E1A92A4F-BD8F-464C-AAE3-8DC6085F9DA8}"/>
                  </a:ext>
                </a:extLst>
              </p14:cNvPr>
              <p14:cNvContentPartPr/>
              <p14:nvPr/>
            </p14:nvContentPartPr>
            <p14:xfrm>
              <a:off x="7172538" y="4050189"/>
              <a:ext cx="354110" cy="502054"/>
            </p14:xfrm>
          </p:contentPart>
        </mc:Choice>
        <mc:Fallback xmlns="">
          <p:pic>
            <p:nvPicPr>
              <p:cNvPr id="2077" name="Freihand 2076">
                <a:extLst>
                  <a:ext uri="{FF2B5EF4-FFF2-40B4-BE49-F238E27FC236}">
                    <a16:creationId xmlns:a16="http://schemas.microsoft.com/office/drawing/2014/main" id="{E1A92A4F-BD8F-464C-AAE3-8DC6085F9DA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154526" y="4014174"/>
                <a:ext cx="389773" cy="57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78" name="Freihand 2077">
                <a:extLst>
                  <a:ext uri="{FF2B5EF4-FFF2-40B4-BE49-F238E27FC236}">
                    <a16:creationId xmlns:a16="http://schemas.microsoft.com/office/drawing/2014/main" xmlns="" id="{066013DB-3348-4295-AB06-6E081F7C6941}"/>
                  </a:ext>
                </a:extLst>
              </p14:cNvPr>
              <p14:cNvContentPartPr/>
              <p14:nvPr/>
            </p14:nvContentPartPr>
            <p14:xfrm>
              <a:off x="6161344" y="3953616"/>
              <a:ext cx="1652400" cy="1556640"/>
            </p14:xfrm>
          </p:contentPart>
        </mc:Choice>
        <mc:Fallback xmlns="">
          <p:pic>
            <p:nvPicPr>
              <p:cNvPr id="2078" name="Freihand 2077">
                <a:extLst>
                  <a:ext uri="{FF2B5EF4-FFF2-40B4-BE49-F238E27FC236}">
                    <a16:creationId xmlns:a16="http://schemas.microsoft.com/office/drawing/2014/main" id="{066013DB-3348-4295-AB06-6E081F7C694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43704" y="3917616"/>
                <a:ext cx="168804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079" name="Freihand 2078">
                <a:extLst>
                  <a:ext uri="{FF2B5EF4-FFF2-40B4-BE49-F238E27FC236}">
                    <a16:creationId xmlns:a16="http://schemas.microsoft.com/office/drawing/2014/main" xmlns="" id="{D49F67E3-DF22-4995-B4C0-00829E110D8A}"/>
                  </a:ext>
                </a:extLst>
              </p14:cNvPr>
              <p14:cNvContentPartPr/>
              <p14:nvPr/>
            </p14:nvContentPartPr>
            <p14:xfrm>
              <a:off x="6081424" y="4510896"/>
              <a:ext cx="795960" cy="258840"/>
            </p14:xfrm>
          </p:contentPart>
        </mc:Choice>
        <mc:Fallback xmlns="">
          <p:pic>
            <p:nvPicPr>
              <p:cNvPr id="2079" name="Freihand 2078">
                <a:extLst>
                  <a:ext uri="{FF2B5EF4-FFF2-40B4-BE49-F238E27FC236}">
                    <a16:creationId xmlns:a16="http://schemas.microsoft.com/office/drawing/2014/main" id="{D49F67E3-DF22-4995-B4C0-00829E110D8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063424" y="4474896"/>
                <a:ext cx="831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80" name="Freihand 2079">
                <a:extLst>
                  <a:ext uri="{FF2B5EF4-FFF2-40B4-BE49-F238E27FC236}">
                    <a16:creationId xmlns:a16="http://schemas.microsoft.com/office/drawing/2014/main" xmlns="" id="{F6C2D517-CDEC-4C81-9DBE-1B100007A701}"/>
                  </a:ext>
                </a:extLst>
              </p14:cNvPr>
              <p14:cNvContentPartPr/>
              <p14:nvPr/>
            </p14:nvContentPartPr>
            <p14:xfrm>
              <a:off x="6338104" y="5220096"/>
              <a:ext cx="52560" cy="124920"/>
            </p14:xfrm>
          </p:contentPart>
        </mc:Choice>
        <mc:Fallback xmlns="">
          <p:pic>
            <p:nvPicPr>
              <p:cNvPr id="2080" name="Freihand 2079">
                <a:extLst>
                  <a:ext uri="{FF2B5EF4-FFF2-40B4-BE49-F238E27FC236}">
                    <a16:creationId xmlns:a16="http://schemas.microsoft.com/office/drawing/2014/main" id="{F6C2D517-CDEC-4C81-9DBE-1B100007A70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20464" y="5184456"/>
                <a:ext cx="882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81" name="Freihand 2080">
                <a:extLst>
                  <a:ext uri="{FF2B5EF4-FFF2-40B4-BE49-F238E27FC236}">
                    <a16:creationId xmlns:a16="http://schemas.microsoft.com/office/drawing/2014/main" xmlns="" id="{D5AD7D17-6C11-45BA-9425-B41E0D90D316}"/>
                  </a:ext>
                </a:extLst>
              </p14:cNvPr>
              <p14:cNvContentPartPr/>
              <p14:nvPr/>
            </p14:nvContentPartPr>
            <p14:xfrm>
              <a:off x="6360064" y="5190936"/>
              <a:ext cx="56520" cy="99000"/>
            </p14:xfrm>
          </p:contentPart>
        </mc:Choice>
        <mc:Fallback xmlns="">
          <p:pic>
            <p:nvPicPr>
              <p:cNvPr id="2081" name="Freihand 2080">
                <a:extLst>
                  <a:ext uri="{FF2B5EF4-FFF2-40B4-BE49-F238E27FC236}">
                    <a16:creationId xmlns:a16="http://schemas.microsoft.com/office/drawing/2014/main" id="{D5AD7D17-6C11-45BA-9425-B41E0D90D31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342424" y="5154936"/>
                <a:ext cx="92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82" name="Freihand 2081">
                <a:extLst>
                  <a:ext uri="{FF2B5EF4-FFF2-40B4-BE49-F238E27FC236}">
                    <a16:creationId xmlns:a16="http://schemas.microsoft.com/office/drawing/2014/main" xmlns="" id="{6A4FF329-D723-4E9F-A3AF-AFD9E68D6B8B}"/>
                  </a:ext>
                </a:extLst>
              </p14:cNvPr>
              <p14:cNvContentPartPr/>
              <p14:nvPr/>
            </p14:nvContentPartPr>
            <p14:xfrm>
              <a:off x="6569224" y="5217216"/>
              <a:ext cx="174600" cy="134280"/>
            </p14:xfrm>
          </p:contentPart>
        </mc:Choice>
        <mc:Fallback xmlns="">
          <p:pic>
            <p:nvPicPr>
              <p:cNvPr id="2082" name="Freihand 2081">
                <a:extLst>
                  <a:ext uri="{FF2B5EF4-FFF2-40B4-BE49-F238E27FC236}">
                    <a16:creationId xmlns:a16="http://schemas.microsoft.com/office/drawing/2014/main" id="{6A4FF329-D723-4E9F-A3AF-AFD9E68D6B8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51584" y="5181576"/>
                <a:ext cx="2102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083" name="Freihand 2082">
                <a:extLst>
                  <a:ext uri="{FF2B5EF4-FFF2-40B4-BE49-F238E27FC236}">
                    <a16:creationId xmlns:a16="http://schemas.microsoft.com/office/drawing/2014/main" xmlns="" id="{856FB40C-FD40-4BCC-9754-E948B1B6A1DB}"/>
                  </a:ext>
                </a:extLst>
              </p14:cNvPr>
              <p14:cNvContentPartPr/>
              <p14:nvPr/>
            </p14:nvContentPartPr>
            <p14:xfrm>
              <a:off x="6644824" y="5505576"/>
              <a:ext cx="153720" cy="65160"/>
            </p14:xfrm>
          </p:contentPart>
        </mc:Choice>
        <mc:Fallback xmlns="">
          <p:pic>
            <p:nvPicPr>
              <p:cNvPr id="2083" name="Freihand 2082">
                <a:extLst>
                  <a:ext uri="{FF2B5EF4-FFF2-40B4-BE49-F238E27FC236}">
                    <a16:creationId xmlns:a16="http://schemas.microsoft.com/office/drawing/2014/main" id="{856FB40C-FD40-4BCC-9754-E948B1B6A1D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26824" y="5469576"/>
                <a:ext cx="189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84" name="Freihand 2083">
                <a:extLst>
                  <a:ext uri="{FF2B5EF4-FFF2-40B4-BE49-F238E27FC236}">
                    <a16:creationId xmlns:a16="http://schemas.microsoft.com/office/drawing/2014/main" xmlns="" id="{7474AD02-EF14-46AD-8A69-68D3CF318B3E}"/>
                  </a:ext>
                </a:extLst>
              </p14:cNvPr>
              <p14:cNvContentPartPr/>
              <p14:nvPr/>
            </p14:nvContentPartPr>
            <p14:xfrm>
              <a:off x="7094104" y="4993296"/>
              <a:ext cx="707040" cy="518760"/>
            </p14:xfrm>
          </p:contentPart>
        </mc:Choice>
        <mc:Fallback xmlns="">
          <p:pic>
            <p:nvPicPr>
              <p:cNvPr id="2084" name="Freihand 2083">
                <a:extLst>
                  <a:ext uri="{FF2B5EF4-FFF2-40B4-BE49-F238E27FC236}">
                    <a16:creationId xmlns:a16="http://schemas.microsoft.com/office/drawing/2014/main" id="{7474AD02-EF14-46AD-8A69-68D3CF318B3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76464" y="4957296"/>
                <a:ext cx="7426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085" name="Freihand 2084">
                <a:extLst>
                  <a:ext uri="{FF2B5EF4-FFF2-40B4-BE49-F238E27FC236}">
                    <a16:creationId xmlns:a16="http://schemas.microsoft.com/office/drawing/2014/main" xmlns="" id="{412F76AF-2991-42D0-96A9-D02D38B0E7B0}"/>
                  </a:ext>
                </a:extLst>
              </p14:cNvPr>
              <p14:cNvContentPartPr/>
              <p14:nvPr/>
            </p14:nvContentPartPr>
            <p14:xfrm>
              <a:off x="7308304" y="4293096"/>
              <a:ext cx="558000" cy="483120"/>
            </p14:xfrm>
          </p:contentPart>
        </mc:Choice>
        <mc:Fallback xmlns="">
          <p:pic>
            <p:nvPicPr>
              <p:cNvPr id="2085" name="Freihand 2084">
                <a:extLst>
                  <a:ext uri="{FF2B5EF4-FFF2-40B4-BE49-F238E27FC236}">
                    <a16:creationId xmlns:a16="http://schemas.microsoft.com/office/drawing/2014/main" id="{412F76AF-2991-42D0-96A9-D02D38B0E7B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90664" y="4257096"/>
                <a:ext cx="5936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086" name="Freihand 2085">
                <a:extLst>
                  <a:ext uri="{FF2B5EF4-FFF2-40B4-BE49-F238E27FC236}">
                    <a16:creationId xmlns:a16="http://schemas.microsoft.com/office/drawing/2014/main" xmlns="" id="{93621AF7-ABDC-40C1-BFBC-B8571810F635}"/>
                  </a:ext>
                </a:extLst>
              </p14:cNvPr>
              <p14:cNvContentPartPr/>
              <p14:nvPr/>
            </p14:nvContentPartPr>
            <p14:xfrm>
              <a:off x="6654544" y="5030736"/>
              <a:ext cx="416160" cy="537480"/>
            </p14:xfrm>
          </p:contentPart>
        </mc:Choice>
        <mc:Fallback xmlns="">
          <p:pic>
            <p:nvPicPr>
              <p:cNvPr id="2086" name="Freihand 2085">
                <a:extLst>
                  <a:ext uri="{FF2B5EF4-FFF2-40B4-BE49-F238E27FC236}">
                    <a16:creationId xmlns:a16="http://schemas.microsoft.com/office/drawing/2014/main" id="{93621AF7-ABDC-40C1-BFBC-B8571810F63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36544" y="4995096"/>
                <a:ext cx="45180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87" name="Freihand 2086">
                <a:extLst>
                  <a:ext uri="{FF2B5EF4-FFF2-40B4-BE49-F238E27FC236}">
                    <a16:creationId xmlns:a16="http://schemas.microsoft.com/office/drawing/2014/main" xmlns="" id="{AD1227CB-2763-4658-81CE-B0E306E64A6F}"/>
                  </a:ext>
                </a:extLst>
              </p14:cNvPr>
              <p14:cNvContentPartPr/>
              <p14:nvPr/>
            </p14:nvContentPartPr>
            <p14:xfrm>
              <a:off x="7498384" y="4030296"/>
              <a:ext cx="143280" cy="180720"/>
            </p14:xfrm>
          </p:contentPart>
        </mc:Choice>
        <mc:Fallback xmlns="">
          <p:pic>
            <p:nvPicPr>
              <p:cNvPr id="2087" name="Freihand 2086">
                <a:extLst>
                  <a:ext uri="{FF2B5EF4-FFF2-40B4-BE49-F238E27FC236}">
                    <a16:creationId xmlns:a16="http://schemas.microsoft.com/office/drawing/2014/main" id="{AD1227CB-2763-4658-81CE-B0E306E64A6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80744" y="3994296"/>
                <a:ext cx="178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088" name="Freihand 2087">
                <a:extLst>
                  <a:ext uri="{FF2B5EF4-FFF2-40B4-BE49-F238E27FC236}">
                    <a16:creationId xmlns:a16="http://schemas.microsoft.com/office/drawing/2014/main" xmlns="" id="{D0485E51-DE90-469C-9362-5F24BC6FF511}"/>
                  </a:ext>
                </a:extLst>
              </p14:cNvPr>
              <p14:cNvContentPartPr/>
              <p14:nvPr/>
            </p14:nvContentPartPr>
            <p14:xfrm>
              <a:off x="6699544" y="4008336"/>
              <a:ext cx="227880" cy="232920"/>
            </p14:xfrm>
          </p:contentPart>
        </mc:Choice>
        <mc:Fallback xmlns="">
          <p:pic>
            <p:nvPicPr>
              <p:cNvPr id="2088" name="Freihand 2087">
                <a:extLst>
                  <a:ext uri="{FF2B5EF4-FFF2-40B4-BE49-F238E27FC236}">
                    <a16:creationId xmlns:a16="http://schemas.microsoft.com/office/drawing/2014/main" id="{D0485E51-DE90-469C-9362-5F24BC6FF51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681544" y="3972336"/>
                <a:ext cx="26352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60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dem Abitur empfiehlt sich…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6836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…eine Ausbildung: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Hotelbereich und der Gastronomie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zur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Diätassistentin/zum Diätassistenten.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zum/zur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Gesundheits- und Krankenpfleger*in.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zur/zum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medizinisch-technischen Assistentin/Assistenten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zum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pharmazeutisch-technisch Angestellten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zum/zur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hauswirtschaftlichen Betriebsleiter*in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zur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Chemielaborantin/zum Chemielaboranten.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zum/zur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Ernährungsberater*in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58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PLUSPUNKTE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643373"/>
            <a:ext cx="8229600" cy="4525963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Neubeginn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für alle in der Klasse 11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Gemeinsamer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Start in die zweite Fremdsprache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Neue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Fächer mit starkem Bezug zum Leben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Heranführen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 die Arbeitsmethoden der gymnasialen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Oberstufe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Moderne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Unterrichtsmethoden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Fächerübergreifende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Nutzung der neuen Informations- und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Kommunikationstechnologien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xmlns="" id="{E962BC70-4A6B-4D92-B79E-F6FE3F12AD4A}"/>
                  </a:ext>
                </a:extLst>
              </p14:cNvPr>
              <p14:cNvContentPartPr/>
              <p14:nvPr/>
            </p14:nvContentPartPr>
            <p14:xfrm>
              <a:off x="6660232" y="274638"/>
              <a:ext cx="267480" cy="497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962BC70-4A6B-4D92-B79E-F6FE3F12AD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1592" y="265998"/>
                <a:ext cx="2851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F1544760-E4C9-4271-94D1-DD5539BB71A2}"/>
                  </a:ext>
                </a:extLst>
              </p14:cNvPr>
              <p14:cNvContentPartPr/>
              <p14:nvPr/>
            </p14:nvContentPartPr>
            <p14:xfrm>
              <a:off x="6584272" y="820758"/>
              <a:ext cx="415800" cy="25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1544760-E4C9-4271-94D1-DD5539BB7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5272" y="811758"/>
                <a:ext cx="4334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xmlns="" id="{C2A7E72B-93CE-4D4F-899E-EB27FFEC5A5C}"/>
                  </a:ext>
                </a:extLst>
              </p14:cNvPr>
              <p14:cNvContentPartPr/>
              <p14:nvPr/>
            </p14:nvContentPartPr>
            <p14:xfrm>
              <a:off x="7003672" y="625998"/>
              <a:ext cx="376560" cy="203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2A7E72B-93CE-4D4F-899E-EB27FFEC5A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5032" y="617358"/>
                <a:ext cx="3942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xmlns="" id="{755BFAD7-E3A2-4FCA-B7FC-D161011E6BA0}"/>
                  </a:ext>
                </a:extLst>
              </p14:cNvPr>
              <p14:cNvContentPartPr/>
              <p14:nvPr/>
            </p14:nvContentPartPr>
            <p14:xfrm>
              <a:off x="7366912" y="472638"/>
              <a:ext cx="111600" cy="1393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55BFAD7-E3A2-4FCA-B7FC-D161011E6B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8272" y="463998"/>
                <a:ext cx="129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xmlns="" id="{35B58B27-F776-46C5-ABB2-5532A318B335}"/>
                  </a:ext>
                </a:extLst>
              </p14:cNvPr>
              <p14:cNvContentPartPr/>
              <p14:nvPr/>
            </p14:nvContentPartPr>
            <p14:xfrm>
              <a:off x="6621352" y="1059078"/>
              <a:ext cx="143280" cy="1832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5B58B27-F776-46C5-ABB2-5532A318B3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2712" y="1050438"/>
                <a:ext cx="160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xmlns="" id="{DCAE1DCE-3303-40A1-B047-FC10A0318332}"/>
                  </a:ext>
                </a:extLst>
              </p14:cNvPr>
              <p14:cNvContentPartPr/>
              <p14:nvPr/>
            </p14:nvContentPartPr>
            <p14:xfrm>
              <a:off x="6760312" y="1055478"/>
              <a:ext cx="561600" cy="523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CAE1DCE-3303-40A1-B047-FC10A03183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1672" y="1046478"/>
                <a:ext cx="5792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xmlns="" id="{031B727F-4AD2-43ED-8B68-18A7E514C651}"/>
                  </a:ext>
                </a:extLst>
              </p14:cNvPr>
              <p14:cNvContentPartPr/>
              <p14:nvPr/>
            </p14:nvContentPartPr>
            <p14:xfrm>
              <a:off x="7394272" y="504678"/>
              <a:ext cx="1159560" cy="16009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31B727F-4AD2-43ED-8B68-18A7E514C6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85632" y="496038"/>
                <a:ext cx="1177200" cy="16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xmlns="" id="{AD2A64D1-8EFA-4FE3-8C2F-5FDA33D7878C}"/>
                  </a:ext>
                </a:extLst>
              </p14:cNvPr>
              <p14:cNvContentPartPr/>
              <p14:nvPr/>
            </p14:nvContentPartPr>
            <p14:xfrm>
              <a:off x="6456832" y="1973118"/>
              <a:ext cx="101880" cy="125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2A64D1-8EFA-4FE3-8C2F-5FDA33D787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7832" y="1964118"/>
                <a:ext cx="119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xmlns="" id="{83D98642-3555-4B32-9676-BF68428C8A9F}"/>
                  </a:ext>
                </a:extLst>
              </p14:cNvPr>
              <p14:cNvContentPartPr/>
              <p14:nvPr/>
            </p14:nvContentPartPr>
            <p14:xfrm>
              <a:off x="6994312" y="823638"/>
              <a:ext cx="16560" cy="349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3D98642-3555-4B32-9676-BF68428C8A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5672" y="814998"/>
                <a:ext cx="342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xmlns="" id="{C6A81B85-7B6D-42B8-9216-7BC4C3764EAF}"/>
                  </a:ext>
                </a:extLst>
              </p14:cNvPr>
              <p14:cNvContentPartPr/>
              <p14:nvPr/>
            </p14:nvContentPartPr>
            <p14:xfrm>
              <a:off x="7024912" y="1648758"/>
              <a:ext cx="25200" cy="3135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6A81B85-7B6D-42B8-9216-7BC4C3764E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16272" y="1640118"/>
                <a:ext cx="428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xmlns="" id="{3E9CC241-A00F-4B84-A26D-015473DB21D2}"/>
                  </a:ext>
                </a:extLst>
              </p14:cNvPr>
              <p14:cNvContentPartPr/>
              <p14:nvPr/>
            </p14:nvContentPartPr>
            <p14:xfrm>
              <a:off x="7033552" y="1965558"/>
              <a:ext cx="110880" cy="1252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E9CC241-A00F-4B84-A26D-015473DB21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24552" y="1956918"/>
                <a:ext cx="128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xmlns="" id="{858FFE85-688F-4F98-9F16-675269396D4E}"/>
                  </a:ext>
                </a:extLst>
              </p14:cNvPr>
              <p14:cNvContentPartPr/>
              <p14:nvPr/>
            </p14:nvContentPartPr>
            <p14:xfrm>
              <a:off x="6671752" y="1360758"/>
              <a:ext cx="575640" cy="7174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58FFE85-688F-4F98-9F16-675269396D4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63112" y="1352118"/>
                <a:ext cx="59328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xmlns="" id="{9BACA25E-6E66-4BF8-AC6D-CFFCA9396904}"/>
                  </a:ext>
                </a:extLst>
              </p14:cNvPr>
              <p14:cNvContentPartPr/>
              <p14:nvPr/>
            </p14:nvContentPartPr>
            <p14:xfrm>
              <a:off x="7259272" y="2085798"/>
              <a:ext cx="136800" cy="10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BACA25E-6E66-4BF8-AC6D-CFFCA939690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0632" y="2077158"/>
                <a:ext cx="1544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xmlns="" id="{80A16889-5334-4CF1-84CB-480F82E85D36}"/>
                  </a:ext>
                </a:extLst>
              </p14:cNvPr>
              <p14:cNvContentPartPr/>
              <p14:nvPr/>
            </p14:nvContentPartPr>
            <p14:xfrm>
              <a:off x="7342072" y="308118"/>
              <a:ext cx="1008000" cy="1263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0A16889-5334-4CF1-84CB-480F82E85D3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33072" y="299118"/>
                <a:ext cx="102564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xmlns="" id="{8FCA436C-E0BA-4D91-8BAD-861C48007339}"/>
                  </a:ext>
                </a:extLst>
              </p14:cNvPr>
              <p14:cNvContentPartPr/>
              <p14:nvPr/>
            </p14:nvContentPartPr>
            <p14:xfrm>
              <a:off x="8351152" y="300918"/>
              <a:ext cx="206280" cy="2041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FCA436C-E0BA-4D91-8BAD-861C480073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42512" y="292278"/>
                <a:ext cx="223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xmlns="" id="{03E7D5FA-4078-4680-9906-BB0474A84208}"/>
                  </a:ext>
                </a:extLst>
              </p14:cNvPr>
              <p14:cNvContentPartPr/>
              <p14:nvPr/>
            </p14:nvContentPartPr>
            <p14:xfrm>
              <a:off x="7007632" y="1111278"/>
              <a:ext cx="4680" cy="1170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3E7D5FA-4078-4680-9906-BB0474A8420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8632" y="1102278"/>
                <a:ext cx="22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xmlns="" id="{A7EB8DD7-E3C0-45F6-8E32-5AB22D55F30E}"/>
                  </a:ext>
                </a:extLst>
              </p14:cNvPr>
              <p14:cNvContentPartPr/>
              <p14:nvPr/>
            </p14:nvContentPartPr>
            <p14:xfrm>
              <a:off x="7017352" y="1560918"/>
              <a:ext cx="12600" cy="1130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EB8DD7-E3C0-45F6-8E32-5AB22D55F3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8712" y="1552278"/>
                <a:ext cx="3024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0F87A4AB-39AB-4024-BF56-D83842D92428}"/>
              </a:ext>
            </a:extLst>
          </p:cNvPr>
          <p:cNvGrpSpPr/>
          <p:nvPr/>
        </p:nvGrpSpPr>
        <p:grpSpPr>
          <a:xfrm>
            <a:off x="6411112" y="827598"/>
            <a:ext cx="264960" cy="1154160"/>
            <a:chOff x="6411112" y="827598"/>
            <a:chExt cx="264960" cy="11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xmlns="" id="{1CAC8E2E-2AD6-47BB-AEED-D57C42976630}"/>
                    </a:ext>
                  </a:extLst>
                </p14:cNvPr>
                <p14:cNvContentPartPr/>
                <p14:nvPr/>
              </p14:nvContentPartPr>
              <p14:xfrm>
                <a:off x="6570232" y="827598"/>
                <a:ext cx="25200" cy="401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CAC8E2E-2AD6-47BB-AEED-D57C429766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61232" y="818598"/>
                  <a:ext cx="428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xmlns="" id="{000EDAB3-444F-4217-9705-AA6090FED166}"/>
                    </a:ext>
                  </a:extLst>
                </p14:cNvPr>
                <p14:cNvContentPartPr/>
                <p14:nvPr/>
              </p14:nvContentPartPr>
              <p14:xfrm>
                <a:off x="6547912" y="1367598"/>
                <a:ext cx="25560" cy="614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00EDAB3-444F-4217-9705-AA6090FED1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39272" y="1358598"/>
                  <a:ext cx="4320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xmlns="" id="{D2F9DDBA-5C25-4207-8AD1-A99ABCE15259}"/>
                    </a:ext>
                  </a:extLst>
                </p14:cNvPr>
                <p14:cNvContentPartPr/>
                <p14:nvPr/>
              </p14:nvContentPartPr>
              <p14:xfrm>
                <a:off x="6411112" y="842718"/>
                <a:ext cx="190080" cy="418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2F9DDBA-5C25-4207-8AD1-A99ABCE152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02112" y="833718"/>
                  <a:ext cx="2077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xmlns="" id="{D98D45E2-F3AF-41CC-BF4A-9294C78DD8CD}"/>
                    </a:ext>
                  </a:extLst>
                </p14:cNvPr>
                <p14:cNvContentPartPr/>
                <p14:nvPr/>
              </p14:nvContentPartPr>
              <p14:xfrm>
                <a:off x="6586432" y="1246998"/>
                <a:ext cx="89640" cy="122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8D45E2-F3AF-41CC-BF4A-9294C78DD8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7792" y="1238358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2D02776B-3FD7-4427-907F-F7F1E62C5D7C}"/>
                    </a:ext>
                  </a:extLst>
                </p14:cNvPr>
                <p14:cNvContentPartPr/>
                <p14:nvPr/>
              </p14:nvContentPartPr>
              <p14:xfrm>
                <a:off x="6563752" y="1253118"/>
                <a:ext cx="13680" cy="132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02776B-3FD7-4427-907F-F7F1E62C5D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55112" y="1244478"/>
                  <a:ext cx="31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3F792F2B-5393-42A0-9323-985CE3142F8B}"/>
                    </a:ext>
                  </a:extLst>
                </p14:cNvPr>
                <p14:cNvContentPartPr/>
                <p14:nvPr/>
              </p14:nvContentPartPr>
              <p14:xfrm>
                <a:off x="6567352" y="1336278"/>
                <a:ext cx="9000" cy="68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F792F2B-5393-42A0-9323-985CE3142F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8352" y="1327278"/>
                  <a:ext cx="266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xmlns="" id="{337CB8AC-C0B3-434D-8E6A-8BFA0CD1E11F}"/>
                  </a:ext>
                </a:extLst>
              </p14:cNvPr>
              <p14:cNvContentPartPr/>
              <p14:nvPr/>
            </p14:nvContentPartPr>
            <p14:xfrm>
              <a:off x="6693352" y="364050"/>
              <a:ext cx="1791720" cy="16794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37CB8AC-C0B3-434D-8E6A-8BFA0CD1E11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75712" y="328410"/>
                <a:ext cx="1827360" cy="17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xmlns="" id="{075EC0B9-089F-4659-968C-921CD7444955}"/>
                  </a:ext>
                </a:extLst>
              </p14:cNvPr>
              <p14:cNvContentPartPr/>
              <p14:nvPr/>
            </p14:nvContentPartPr>
            <p14:xfrm>
              <a:off x="6695872" y="321930"/>
              <a:ext cx="110160" cy="4111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75EC0B9-089F-4659-968C-921CD744495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78232" y="286290"/>
                <a:ext cx="1458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xmlns="" id="{BE9835BF-140C-4085-984A-136D3AD61632}"/>
                  </a:ext>
                </a:extLst>
              </p14:cNvPr>
              <p14:cNvContentPartPr/>
              <p14:nvPr/>
            </p14:nvContentPartPr>
            <p14:xfrm>
              <a:off x="6579592" y="1400130"/>
              <a:ext cx="78480" cy="551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E9835BF-140C-4085-984A-136D3AD6163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61592" y="1364130"/>
                <a:ext cx="11412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xmlns="" id="{3366E378-0C63-477A-B83D-C527F1FFBDF5}"/>
                  </a:ext>
                </a:extLst>
              </p14:cNvPr>
              <p14:cNvContentPartPr/>
              <p14:nvPr/>
            </p14:nvContentPartPr>
            <p14:xfrm>
              <a:off x="6600112" y="872370"/>
              <a:ext cx="355320" cy="3456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366E378-0C63-477A-B83D-C527F1FFBD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82112" y="836370"/>
                <a:ext cx="390960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97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 Bildungsvorteile im Beruflichen Gymnasium der BBS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Vielseitiges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Sportkursangebot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Bücherei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mit Internetplätzen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Modernste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Sprachlabore mit Internetzugang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Internationale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Schulkontakte (Europaschule)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Fächerübergreifendes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</a:p>
          <a:p>
            <a:pPr marL="11430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Selbstlernzentrum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30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109681"/>
          </a:xfrm>
        </p:spPr>
        <p:txBody>
          <a:bodyPr>
            <a:normAutofit/>
          </a:bodyPr>
          <a:lstStyle/>
          <a:p>
            <a:r>
              <a:rPr lang="de-DE" sz="5000" dirty="0">
                <a:latin typeface="Arial" pitchFamily="34" charset="0"/>
                <a:cs typeface="Arial" pitchFamily="34" charset="0"/>
              </a:rPr>
              <a:t>Komm, wir machen Abi!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5044" y="1461991"/>
            <a:ext cx="7772400" cy="2592288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latin typeface="Arial" pitchFamily="34" charset="0"/>
                <a:cs typeface="Arial" pitchFamily="34" charset="0"/>
              </a:rPr>
              <a:t>Am Beruflichen Gymnasium  	</a:t>
            </a:r>
          </a:p>
          <a:p>
            <a:pPr algn="l"/>
            <a:r>
              <a:rPr lang="de-DE" b="1" dirty="0">
                <a:latin typeface="Arial" pitchFamily="34" charset="0"/>
                <a:cs typeface="Arial" pitchFamily="34" charset="0"/>
              </a:rPr>
              <a:t>Gesundheit und Soziales </a:t>
            </a:r>
          </a:p>
          <a:p>
            <a:pPr algn="l"/>
            <a:r>
              <a:rPr lang="de-D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Ökotrophologie</a:t>
            </a:r>
          </a:p>
          <a:p>
            <a:pPr algn="l"/>
            <a:r>
              <a:rPr lang="de-DE" b="1" dirty="0">
                <a:latin typeface="Arial" pitchFamily="34" charset="0"/>
                <a:cs typeface="Arial" pitchFamily="34" charset="0"/>
              </a:rPr>
              <a:t>an den</a:t>
            </a:r>
          </a:p>
        </p:txBody>
      </p:sp>
      <p:pic>
        <p:nvPicPr>
          <p:cNvPr id="4" name="Picture 5" descr="bbs2z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35" y="2844814"/>
            <a:ext cx="2153435" cy="22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xmlns="" id="{97CA3EE8-1089-4BC4-B3AC-245ECDF3B673}"/>
                  </a:ext>
                </a:extLst>
              </p14:cNvPr>
              <p14:cNvContentPartPr/>
              <p14:nvPr/>
            </p14:nvContentPartPr>
            <p14:xfrm>
              <a:off x="7561054" y="3143974"/>
              <a:ext cx="532800" cy="576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7CA3EE8-1089-4BC4-B3AC-245ECDF3B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2414" y="3134974"/>
                <a:ext cx="55044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xmlns="" id="{B3102079-666E-4723-B979-5809F936540A}"/>
                  </a:ext>
                </a:extLst>
              </p14:cNvPr>
              <p14:cNvContentPartPr/>
              <p14:nvPr/>
            </p14:nvContentPartPr>
            <p14:xfrm>
              <a:off x="7599574" y="3118414"/>
              <a:ext cx="404640" cy="113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3102079-666E-4723-B979-5809F9365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0574" y="3109414"/>
                <a:ext cx="422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xmlns="" id="{436993A8-9116-445A-B4D2-321467015D9E}"/>
                  </a:ext>
                </a:extLst>
              </p14:cNvPr>
              <p14:cNvContentPartPr/>
              <p14:nvPr/>
            </p14:nvContentPartPr>
            <p14:xfrm>
              <a:off x="8180974" y="2912134"/>
              <a:ext cx="14760" cy="1630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36993A8-9116-445A-B4D2-321467015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71974" y="2903494"/>
                <a:ext cx="32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xmlns="" id="{5FAEB9F3-9357-45B6-AB9E-21232EC22455}"/>
                  </a:ext>
                </a:extLst>
              </p14:cNvPr>
              <p14:cNvContentPartPr/>
              <p14:nvPr/>
            </p14:nvContentPartPr>
            <p14:xfrm>
              <a:off x="7398334" y="2923294"/>
              <a:ext cx="772200" cy="2149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FAEB9F3-9357-45B6-AB9E-21232EC224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9694" y="2914654"/>
                <a:ext cx="789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xmlns="" id="{146C162C-7EBF-4758-B823-491DDD97C254}"/>
                  </a:ext>
                </a:extLst>
              </p14:cNvPr>
              <p14:cNvContentPartPr/>
              <p14:nvPr/>
            </p14:nvContentPartPr>
            <p14:xfrm>
              <a:off x="7399054" y="2796934"/>
              <a:ext cx="783720" cy="247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46C162C-7EBF-4758-B823-491DDD97C2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0414" y="2788294"/>
                <a:ext cx="8013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xmlns="" id="{DC9319CD-E118-44D3-8FE8-C46001AE12B4}"/>
                  </a:ext>
                </a:extLst>
              </p14:cNvPr>
              <p14:cNvContentPartPr/>
              <p14:nvPr/>
            </p14:nvContentPartPr>
            <p14:xfrm>
              <a:off x="7738534" y="3703054"/>
              <a:ext cx="424800" cy="1288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C9319CD-E118-44D3-8FE8-C46001AE12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9534" y="3694054"/>
                <a:ext cx="442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" name="Freihand 1023">
                <a:extLst>
                  <a:ext uri="{FF2B5EF4-FFF2-40B4-BE49-F238E27FC236}">
                    <a16:creationId xmlns:a16="http://schemas.microsoft.com/office/drawing/2014/main" xmlns="" id="{625CE02E-BEDA-409C-A929-D3490F0B3F53}"/>
                  </a:ext>
                </a:extLst>
              </p14:cNvPr>
              <p14:cNvContentPartPr/>
              <p14:nvPr/>
            </p14:nvContentPartPr>
            <p14:xfrm>
              <a:off x="8355574" y="2939494"/>
              <a:ext cx="136800" cy="117360"/>
            </p14:xfrm>
          </p:contentPart>
        </mc:Choice>
        <mc:Fallback xmlns="">
          <p:pic>
            <p:nvPicPr>
              <p:cNvPr id="1024" name="Freihand 1023">
                <a:extLst>
                  <a:ext uri="{FF2B5EF4-FFF2-40B4-BE49-F238E27FC236}">
                    <a16:creationId xmlns:a16="http://schemas.microsoft.com/office/drawing/2014/main" id="{625CE02E-BEDA-409C-A929-D3490F0B3F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46574" y="2930854"/>
                <a:ext cx="154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0" name="Freihand 1039">
                <a:extLst>
                  <a:ext uri="{FF2B5EF4-FFF2-40B4-BE49-F238E27FC236}">
                    <a16:creationId xmlns:a16="http://schemas.microsoft.com/office/drawing/2014/main" xmlns="" id="{E17941A6-7FD6-42DA-8D3A-6989E4F34DB9}"/>
                  </a:ext>
                </a:extLst>
              </p14:cNvPr>
              <p14:cNvContentPartPr/>
              <p14:nvPr/>
            </p14:nvContentPartPr>
            <p14:xfrm>
              <a:off x="8663014" y="3216334"/>
              <a:ext cx="102240" cy="60840"/>
            </p14:xfrm>
          </p:contentPart>
        </mc:Choice>
        <mc:Fallback xmlns="">
          <p:pic>
            <p:nvPicPr>
              <p:cNvPr id="1040" name="Freihand 1039">
                <a:extLst>
                  <a:ext uri="{FF2B5EF4-FFF2-40B4-BE49-F238E27FC236}">
                    <a16:creationId xmlns:a16="http://schemas.microsoft.com/office/drawing/2014/main" id="{E17941A6-7FD6-42DA-8D3A-6989E4F34D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4374" y="3207334"/>
                <a:ext cx="119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52" name="Freihand 1051">
                <a:extLst>
                  <a:ext uri="{FF2B5EF4-FFF2-40B4-BE49-F238E27FC236}">
                    <a16:creationId xmlns:a16="http://schemas.microsoft.com/office/drawing/2014/main" xmlns="" id="{15260BF3-46A3-400F-9532-2E25B4D43D03}"/>
                  </a:ext>
                </a:extLst>
              </p14:cNvPr>
              <p14:cNvContentPartPr/>
              <p14:nvPr/>
            </p14:nvContentPartPr>
            <p14:xfrm>
              <a:off x="7766614" y="3855334"/>
              <a:ext cx="13320" cy="34560"/>
            </p14:xfrm>
          </p:contentPart>
        </mc:Choice>
        <mc:Fallback xmlns="">
          <p:pic>
            <p:nvPicPr>
              <p:cNvPr id="1052" name="Freihand 1051">
                <a:extLst>
                  <a:ext uri="{FF2B5EF4-FFF2-40B4-BE49-F238E27FC236}">
                    <a16:creationId xmlns:a16="http://schemas.microsoft.com/office/drawing/2014/main" id="{15260BF3-46A3-400F-9532-2E25B4D43D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8974" y="3819694"/>
                <a:ext cx="48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3" name="Freihand 1052">
                <a:extLst>
                  <a:ext uri="{FF2B5EF4-FFF2-40B4-BE49-F238E27FC236}">
                    <a16:creationId xmlns:a16="http://schemas.microsoft.com/office/drawing/2014/main" xmlns="" id="{55F5F86C-5B66-4EF5-950A-B8FA7FB5BB39}"/>
                  </a:ext>
                </a:extLst>
              </p14:cNvPr>
              <p14:cNvContentPartPr/>
              <p14:nvPr/>
            </p14:nvContentPartPr>
            <p14:xfrm>
              <a:off x="7611454" y="3768934"/>
              <a:ext cx="529920" cy="1476000"/>
            </p14:xfrm>
          </p:contentPart>
        </mc:Choice>
        <mc:Fallback xmlns="">
          <p:pic>
            <p:nvPicPr>
              <p:cNvPr id="1053" name="Freihand 1052">
                <a:extLst>
                  <a:ext uri="{FF2B5EF4-FFF2-40B4-BE49-F238E27FC236}">
                    <a16:creationId xmlns:a16="http://schemas.microsoft.com/office/drawing/2014/main" id="{55F5F86C-5B66-4EF5-950A-B8FA7FB5BB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93454" y="3733294"/>
                <a:ext cx="565560" cy="15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54" name="Freihand 1053">
                <a:extLst>
                  <a:ext uri="{FF2B5EF4-FFF2-40B4-BE49-F238E27FC236}">
                    <a16:creationId xmlns:a16="http://schemas.microsoft.com/office/drawing/2014/main" xmlns="" id="{268ACBC0-1DB0-4F38-80AE-C5FAB3753FF6}"/>
                  </a:ext>
                </a:extLst>
              </p14:cNvPr>
              <p14:cNvContentPartPr/>
              <p14:nvPr/>
            </p14:nvContentPartPr>
            <p14:xfrm>
              <a:off x="7594894" y="3219934"/>
              <a:ext cx="301320" cy="448560"/>
            </p14:xfrm>
          </p:contentPart>
        </mc:Choice>
        <mc:Fallback xmlns="">
          <p:pic>
            <p:nvPicPr>
              <p:cNvPr id="1054" name="Freihand 1053">
                <a:extLst>
                  <a:ext uri="{FF2B5EF4-FFF2-40B4-BE49-F238E27FC236}">
                    <a16:creationId xmlns:a16="http://schemas.microsoft.com/office/drawing/2014/main" id="{268ACBC0-1DB0-4F38-80AE-C5FAB3753F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76894" y="3184294"/>
                <a:ext cx="33696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xmlns="" id="{C38F896D-C353-41DC-8D35-D798C6FD5FFC}"/>
                  </a:ext>
                </a:extLst>
              </p14:cNvPr>
              <p14:cNvContentPartPr/>
              <p14:nvPr/>
            </p14:nvContentPartPr>
            <p14:xfrm>
              <a:off x="7508134" y="2971174"/>
              <a:ext cx="93240" cy="45000"/>
            </p14:xfrm>
          </p:contentPart>
        </mc:Choice>
        <mc:Fallback xmlns=""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C38F896D-C353-41DC-8D35-D798C6FD5FF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90134" y="2935534"/>
                <a:ext cx="128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6" name="Freihand 1055">
                <a:extLst>
                  <a:ext uri="{FF2B5EF4-FFF2-40B4-BE49-F238E27FC236}">
                    <a16:creationId xmlns:a16="http://schemas.microsoft.com/office/drawing/2014/main" xmlns="" id="{C8B7479F-209A-437C-903A-5A1007F7A874}"/>
                  </a:ext>
                </a:extLst>
              </p14:cNvPr>
              <p14:cNvContentPartPr/>
              <p14:nvPr/>
            </p14:nvContentPartPr>
            <p14:xfrm>
              <a:off x="7507054" y="2969734"/>
              <a:ext cx="134640" cy="47880"/>
            </p14:xfrm>
          </p:contentPart>
        </mc:Choice>
        <mc:Fallback xmlns="">
          <p:pic>
            <p:nvPicPr>
              <p:cNvPr id="1056" name="Freihand 1055">
                <a:extLst>
                  <a:ext uri="{FF2B5EF4-FFF2-40B4-BE49-F238E27FC236}">
                    <a16:creationId xmlns:a16="http://schemas.microsoft.com/office/drawing/2014/main" id="{C8B7479F-209A-437C-903A-5A1007F7A8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89414" y="2934094"/>
                <a:ext cx="170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7" name="Freihand 1056">
                <a:extLst>
                  <a:ext uri="{FF2B5EF4-FFF2-40B4-BE49-F238E27FC236}">
                    <a16:creationId xmlns:a16="http://schemas.microsoft.com/office/drawing/2014/main" xmlns="" id="{081F1E90-2CC2-4FCB-891B-8DEDBE6241DF}"/>
                  </a:ext>
                </a:extLst>
              </p14:cNvPr>
              <p14:cNvContentPartPr/>
              <p14:nvPr/>
            </p14:nvContentPartPr>
            <p14:xfrm>
              <a:off x="7520374" y="2837614"/>
              <a:ext cx="583920" cy="347040"/>
            </p14:xfrm>
          </p:contentPart>
        </mc:Choice>
        <mc:Fallback xmlns="">
          <p:pic>
            <p:nvPicPr>
              <p:cNvPr id="1057" name="Freihand 1056">
                <a:extLst>
                  <a:ext uri="{FF2B5EF4-FFF2-40B4-BE49-F238E27FC236}">
                    <a16:creationId xmlns:a16="http://schemas.microsoft.com/office/drawing/2014/main" id="{081F1E90-2CC2-4FCB-891B-8DEDBE6241D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2374" y="2801614"/>
                <a:ext cx="6195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9" name="Freihand 1058">
                <a:extLst>
                  <a:ext uri="{FF2B5EF4-FFF2-40B4-BE49-F238E27FC236}">
                    <a16:creationId xmlns:a16="http://schemas.microsoft.com/office/drawing/2014/main" xmlns="" id="{043B7E9A-A610-48F6-B119-D8B86A8E03D7}"/>
                  </a:ext>
                </a:extLst>
              </p14:cNvPr>
              <p14:cNvContentPartPr/>
              <p14:nvPr/>
            </p14:nvContentPartPr>
            <p14:xfrm>
              <a:off x="7460974" y="2844814"/>
              <a:ext cx="676080" cy="336600"/>
            </p14:xfrm>
          </p:contentPart>
        </mc:Choice>
        <mc:Fallback xmlns="">
          <p:pic>
            <p:nvPicPr>
              <p:cNvPr id="1059" name="Freihand 1058">
                <a:extLst>
                  <a:ext uri="{FF2B5EF4-FFF2-40B4-BE49-F238E27FC236}">
                    <a16:creationId xmlns:a16="http://schemas.microsoft.com/office/drawing/2014/main" id="{043B7E9A-A610-48F6-B119-D8B86A8E03D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43334" y="2808814"/>
                <a:ext cx="7117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60" name="Freihand 1059">
                <a:extLst>
                  <a:ext uri="{FF2B5EF4-FFF2-40B4-BE49-F238E27FC236}">
                    <a16:creationId xmlns:a16="http://schemas.microsoft.com/office/drawing/2014/main" xmlns="" id="{9905B905-1165-42D2-9C26-B2C3F94225D7}"/>
                  </a:ext>
                </a:extLst>
              </p14:cNvPr>
              <p14:cNvContentPartPr/>
              <p14:nvPr/>
            </p14:nvContentPartPr>
            <p14:xfrm>
              <a:off x="7408981" y="2792335"/>
              <a:ext cx="318960" cy="253800"/>
            </p14:xfrm>
          </p:contentPart>
        </mc:Choice>
        <mc:Fallback xmlns="">
          <p:pic>
            <p:nvPicPr>
              <p:cNvPr id="1060" name="Freihand 1059">
                <a:extLst>
                  <a:ext uri="{FF2B5EF4-FFF2-40B4-BE49-F238E27FC236}">
                    <a16:creationId xmlns:a16="http://schemas.microsoft.com/office/drawing/2014/main" id="{9905B905-1165-42D2-9C26-B2C3F94225D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90981" y="2774335"/>
                <a:ext cx="3546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6" name="Freihand 1065">
                <a:extLst>
                  <a:ext uri="{FF2B5EF4-FFF2-40B4-BE49-F238E27FC236}">
                    <a16:creationId xmlns:a16="http://schemas.microsoft.com/office/drawing/2014/main" xmlns="" id="{30E4F471-105B-4C65-82FC-D0566E4276C7}"/>
                  </a:ext>
                </a:extLst>
              </p14:cNvPr>
              <p14:cNvContentPartPr/>
              <p14:nvPr/>
            </p14:nvContentPartPr>
            <p14:xfrm>
              <a:off x="7576741" y="3169975"/>
              <a:ext cx="511920" cy="564480"/>
            </p14:xfrm>
          </p:contentPart>
        </mc:Choice>
        <mc:Fallback xmlns="">
          <p:pic>
            <p:nvPicPr>
              <p:cNvPr id="1066" name="Freihand 1065">
                <a:extLst>
                  <a:ext uri="{FF2B5EF4-FFF2-40B4-BE49-F238E27FC236}">
                    <a16:creationId xmlns:a16="http://schemas.microsoft.com/office/drawing/2014/main" id="{30E4F471-105B-4C65-82FC-D0566E4276C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59101" y="3152335"/>
                <a:ext cx="54756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8" name="Freihand 1067">
                <a:extLst>
                  <a:ext uri="{FF2B5EF4-FFF2-40B4-BE49-F238E27FC236}">
                    <a16:creationId xmlns:a16="http://schemas.microsoft.com/office/drawing/2014/main" xmlns="" id="{4D404995-1E77-4E29-A6EB-906E73FD5AE5}"/>
                  </a:ext>
                </a:extLst>
              </p14:cNvPr>
              <p14:cNvContentPartPr/>
              <p14:nvPr/>
            </p14:nvContentPartPr>
            <p14:xfrm>
              <a:off x="7736221" y="3715015"/>
              <a:ext cx="438840" cy="110520"/>
            </p14:xfrm>
          </p:contentPart>
        </mc:Choice>
        <mc:Fallback xmlns="">
          <p:pic>
            <p:nvPicPr>
              <p:cNvPr id="1068" name="Freihand 1067">
                <a:extLst>
                  <a:ext uri="{FF2B5EF4-FFF2-40B4-BE49-F238E27FC236}">
                    <a16:creationId xmlns:a16="http://schemas.microsoft.com/office/drawing/2014/main" id="{4D404995-1E77-4E29-A6EB-906E73FD5AE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8221" y="3697375"/>
                <a:ext cx="474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0" name="Freihand 1069">
                <a:extLst>
                  <a:ext uri="{FF2B5EF4-FFF2-40B4-BE49-F238E27FC236}">
                    <a16:creationId xmlns:a16="http://schemas.microsoft.com/office/drawing/2014/main" xmlns="" id="{F17C3CBC-B483-434D-8997-DC6614A1E2A9}"/>
                  </a:ext>
                </a:extLst>
              </p14:cNvPr>
              <p14:cNvContentPartPr/>
              <p14:nvPr/>
            </p14:nvContentPartPr>
            <p14:xfrm>
              <a:off x="7722181" y="3818335"/>
              <a:ext cx="55080" cy="736200"/>
            </p14:xfrm>
          </p:contentPart>
        </mc:Choice>
        <mc:Fallback xmlns="">
          <p:pic>
            <p:nvPicPr>
              <p:cNvPr id="1070" name="Freihand 1069">
                <a:extLst>
                  <a:ext uri="{FF2B5EF4-FFF2-40B4-BE49-F238E27FC236}">
                    <a16:creationId xmlns:a16="http://schemas.microsoft.com/office/drawing/2014/main" id="{F17C3CBC-B483-434D-8997-DC6614A1E2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04181" y="3800335"/>
                <a:ext cx="9072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2" name="Freihand 1071">
                <a:extLst>
                  <a:ext uri="{FF2B5EF4-FFF2-40B4-BE49-F238E27FC236}">
                    <a16:creationId xmlns:a16="http://schemas.microsoft.com/office/drawing/2014/main" xmlns="" id="{3746059B-1298-4406-A607-64F83ACB32D0}"/>
                  </a:ext>
                </a:extLst>
              </p14:cNvPr>
              <p14:cNvContentPartPr/>
              <p14:nvPr/>
            </p14:nvContentPartPr>
            <p14:xfrm>
              <a:off x="7591501" y="4544815"/>
              <a:ext cx="127800" cy="688680"/>
            </p14:xfrm>
          </p:contentPart>
        </mc:Choice>
        <mc:Fallback xmlns="">
          <p:pic>
            <p:nvPicPr>
              <p:cNvPr id="1072" name="Freihand 1071">
                <a:extLst>
                  <a:ext uri="{FF2B5EF4-FFF2-40B4-BE49-F238E27FC236}">
                    <a16:creationId xmlns:a16="http://schemas.microsoft.com/office/drawing/2014/main" id="{3746059B-1298-4406-A607-64F83ACB32D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73861" y="4527175"/>
                <a:ext cx="16344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78" name="Freihand 1077">
                <a:extLst>
                  <a:ext uri="{FF2B5EF4-FFF2-40B4-BE49-F238E27FC236}">
                    <a16:creationId xmlns:a16="http://schemas.microsoft.com/office/drawing/2014/main" xmlns="" id="{9F1464C5-C9A5-4EEF-8D61-FB89634B1253}"/>
                  </a:ext>
                </a:extLst>
              </p14:cNvPr>
              <p14:cNvContentPartPr/>
              <p14:nvPr/>
            </p14:nvContentPartPr>
            <p14:xfrm>
              <a:off x="8199541" y="3544375"/>
              <a:ext cx="633960" cy="310680"/>
            </p14:xfrm>
          </p:contentPart>
        </mc:Choice>
        <mc:Fallback xmlns="">
          <p:pic>
            <p:nvPicPr>
              <p:cNvPr id="1078" name="Freihand 1077">
                <a:extLst>
                  <a:ext uri="{FF2B5EF4-FFF2-40B4-BE49-F238E27FC236}">
                    <a16:creationId xmlns:a16="http://schemas.microsoft.com/office/drawing/2014/main" id="{9F1464C5-C9A5-4EEF-8D61-FB89634B12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81901" y="3526375"/>
                <a:ext cx="6696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94" name="Freihand 1093">
                <a:extLst>
                  <a:ext uri="{FF2B5EF4-FFF2-40B4-BE49-F238E27FC236}">
                    <a16:creationId xmlns:a16="http://schemas.microsoft.com/office/drawing/2014/main" xmlns="" id="{F38C7293-8A92-48EF-B3B8-D64A4D9571E3}"/>
                  </a:ext>
                </a:extLst>
              </p14:cNvPr>
              <p14:cNvContentPartPr/>
              <p14:nvPr/>
            </p14:nvContentPartPr>
            <p14:xfrm>
              <a:off x="8406901" y="2997175"/>
              <a:ext cx="267480" cy="214200"/>
            </p14:xfrm>
          </p:contentPart>
        </mc:Choice>
        <mc:Fallback xmlns="">
          <p:pic>
            <p:nvPicPr>
              <p:cNvPr id="1094" name="Freihand 1093">
                <a:extLst>
                  <a:ext uri="{FF2B5EF4-FFF2-40B4-BE49-F238E27FC236}">
                    <a16:creationId xmlns:a16="http://schemas.microsoft.com/office/drawing/2014/main" id="{F38C7293-8A92-48EF-B3B8-D64A4D9571E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89261" y="2961535"/>
                <a:ext cx="303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95" name="Freihand 1094">
                <a:extLst>
                  <a:ext uri="{FF2B5EF4-FFF2-40B4-BE49-F238E27FC236}">
                    <a16:creationId xmlns:a16="http://schemas.microsoft.com/office/drawing/2014/main" xmlns="" id="{70AB90E4-ADF3-4734-A7F7-7F784C02E152}"/>
                  </a:ext>
                </a:extLst>
              </p14:cNvPr>
              <p14:cNvContentPartPr/>
              <p14:nvPr/>
            </p14:nvContentPartPr>
            <p14:xfrm>
              <a:off x="8767621" y="3290215"/>
              <a:ext cx="108360" cy="108360"/>
            </p14:xfrm>
          </p:contentPart>
        </mc:Choice>
        <mc:Fallback xmlns="">
          <p:pic>
            <p:nvPicPr>
              <p:cNvPr id="1095" name="Freihand 1094">
                <a:extLst>
                  <a:ext uri="{FF2B5EF4-FFF2-40B4-BE49-F238E27FC236}">
                    <a16:creationId xmlns:a16="http://schemas.microsoft.com/office/drawing/2014/main" id="{70AB90E4-ADF3-4734-A7F7-7F784C02E1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49621" y="3254215"/>
                <a:ext cx="144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96" name="Freihand 1095">
                <a:extLst>
                  <a:ext uri="{FF2B5EF4-FFF2-40B4-BE49-F238E27FC236}">
                    <a16:creationId xmlns:a16="http://schemas.microsoft.com/office/drawing/2014/main" xmlns="" id="{F33C2417-46F9-412D-8669-940CE9943635}"/>
                  </a:ext>
                </a:extLst>
              </p14:cNvPr>
              <p14:cNvContentPartPr/>
              <p14:nvPr/>
            </p14:nvContentPartPr>
            <p14:xfrm>
              <a:off x="8963101" y="3502255"/>
              <a:ext cx="70920" cy="34920"/>
            </p14:xfrm>
          </p:contentPart>
        </mc:Choice>
        <mc:Fallback xmlns="">
          <p:pic>
            <p:nvPicPr>
              <p:cNvPr id="1096" name="Freihand 1095">
                <a:extLst>
                  <a:ext uri="{FF2B5EF4-FFF2-40B4-BE49-F238E27FC236}">
                    <a16:creationId xmlns:a16="http://schemas.microsoft.com/office/drawing/2014/main" id="{F33C2417-46F9-412D-8669-940CE994363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45101" y="3466255"/>
                <a:ext cx="1065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3" name="Gruppieren 1112">
            <a:extLst>
              <a:ext uri="{FF2B5EF4-FFF2-40B4-BE49-F238E27FC236}">
                <a16:creationId xmlns:a16="http://schemas.microsoft.com/office/drawing/2014/main" xmlns="" id="{D4D06602-0A73-45EE-A3BA-484B3FF0B651}"/>
              </a:ext>
            </a:extLst>
          </p:cNvPr>
          <p:cNvGrpSpPr/>
          <p:nvPr/>
        </p:nvGrpSpPr>
        <p:grpSpPr>
          <a:xfrm>
            <a:off x="6208381" y="1996651"/>
            <a:ext cx="2860713" cy="3419643"/>
            <a:chOff x="6208381" y="1996651"/>
            <a:chExt cx="2860713" cy="34196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xmlns="" id="{E511CDC4-A162-4EAF-9B02-12C94D87BC72}"/>
                    </a:ext>
                  </a:extLst>
                </p14:cNvPr>
                <p14:cNvContentPartPr/>
                <p14:nvPr/>
              </p14:nvContentPartPr>
              <p14:xfrm>
                <a:off x="8189254" y="3714934"/>
                <a:ext cx="12240" cy="13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11CDC4-A162-4EAF-9B02-12C94D87BC7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80254" y="3705934"/>
                  <a:ext cx="2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9E1BB1EE-0061-4479-B2EE-B2C68DC27CCA}"/>
                    </a:ext>
                  </a:extLst>
                </p14:cNvPr>
                <p14:cNvContentPartPr/>
                <p14:nvPr/>
              </p14:nvContentPartPr>
              <p14:xfrm>
                <a:off x="8158294" y="3708454"/>
                <a:ext cx="244800" cy="852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1BB1EE-0061-4479-B2EE-B2C68DC27C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49294" y="3699814"/>
                  <a:ext cx="26244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xmlns="" id="{8D76C3EF-2DDD-4FEB-B51F-DC9FA7E46592}"/>
                    </a:ext>
                  </a:extLst>
                </p14:cNvPr>
                <p14:cNvContentPartPr/>
                <p14:nvPr/>
              </p14:nvContentPartPr>
              <p14:xfrm>
                <a:off x="8291494" y="4559854"/>
                <a:ext cx="99000" cy="71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D76C3EF-2DDD-4FEB-B51F-DC9FA7E465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82494" y="4551214"/>
                  <a:ext cx="11664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xmlns="" id="{19759A31-EF8A-4622-95FD-A9C2BEF2AD7A}"/>
                    </a:ext>
                  </a:extLst>
                </p14:cNvPr>
                <p14:cNvContentPartPr/>
                <p14:nvPr/>
              </p14:nvContentPartPr>
              <p14:xfrm>
                <a:off x="8155054" y="5234494"/>
                <a:ext cx="184680" cy="181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759A31-EF8A-4622-95FD-A9C2BEF2AD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46054" y="5225494"/>
                  <a:ext cx="202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xmlns="" id="{26C01B11-84E0-4805-84C4-3A8C5C2AAEA4}"/>
                    </a:ext>
                  </a:extLst>
                </p14:cNvPr>
                <p14:cNvContentPartPr/>
                <p14:nvPr/>
              </p14:nvContentPartPr>
              <p14:xfrm>
                <a:off x="8184214" y="3736894"/>
                <a:ext cx="2160" cy="8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6C01B11-84E0-4805-84C4-3A8C5C2AAE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75574" y="3727894"/>
                  <a:ext cx="1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xmlns="" id="{9E15111D-3E4A-40EC-95C5-278AFEFE6DEA}"/>
                    </a:ext>
                  </a:extLst>
                </p14:cNvPr>
                <p14:cNvContentPartPr/>
                <p14:nvPr/>
              </p14:nvContentPartPr>
              <p14:xfrm>
                <a:off x="8183854" y="3722134"/>
                <a:ext cx="1080" cy="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E15111D-3E4A-40EC-95C5-278AFEFE6D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75214" y="3713134"/>
                  <a:ext cx="18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xmlns="" id="{167B57F4-47D0-44D6-8313-6500E729D89C}"/>
                    </a:ext>
                  </a:extLst>
                </p14:cNvPr>
                <p14:cNvContentPartPr/>
                <p14:nvPr/>
              </p14:nvContentPartPr>
              <p14:xfrm>
                <a:off x="8175214" y="3713854"/>
                <a:ext cx="373320" cy="135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67B57F4-47D0-44D6-8313-6500E729D89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66214" y="3704854"/>
                  <a:ext cx="390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xmlns="" id="{36E94CFE-E850-4072-926C-B3F176C7CD8E}"/>
                    </a:ext>
                  </a:extLst>
                </p14:cNvPr>
                <p14:cNvContentPartPr/>
                <p14:nvPr/>
              </p14:nvContentPartPr>
              <p14:xfrm>
                <a:off x="8549974" y="3521614"/>
                <a:ext cx="296280" cy="322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6E94CFE-E850-4072-926C-B3F176C7CD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1334" y="3512614"/>
                  <a:ext cx="313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xmlns="" id="{3C5F9081-4809-406B-A3EC-DA067224431B}"/>
                    </a:ext>
                  </a:extLst>
                </p14:cNvPr>
                <p14:cNvContentPartPr/>
                <p14:nvPr/>
              </p14:nvContentPartPr>
              <p14:xfrm>
                <a:off x="8823934" y="3375814"/>
                <a:ext cx="131400" cy="163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C5F9081-4809-406B-A3EC-DA06722443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15294" y="3366814"/>
                  <a:ext cx="149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xmlns="" id="{79079029-90D5-4C9C-AEDD-F2474AC04D5E}"/>
                    </a:ext>
                  </a:extLst>
                </p14:cNvPr>
                <p14:cNvContentPartPr/>
                <p14:nvPr/>
              </p14:nvContentPartPr>
              <p14:xfrm>
                <a:off x="8377894" y="3055054"/>
                <a:ext cx="454320" cy="36072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79079029-90D5-4C9C-AEDD-F2474AC04D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69254" y="3046414"/>
                  <a:ext cx="471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xmlns="" id="{5473E329-19BC-4944-BD5A-41CE41C60A51}"/>
                    </a:ext>
                  </a:extLst>
                </p14:cNvPr>
                <p14:cNvContentPartPr/>
                <p14:nvPr/>
              </p14:nvContentPartPr>
              <p14:xfrm>
                <a:off x="8504254" y="2958934"/>
                <a:ext cx="368280" cy="40824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5473E329-19BC-4944-BD5A-41CE41C60A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95614" y="2950294"/>
                  <a:ext cx="385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xmlns="" id="{DF809C52-4D94-49E8-9311-3F37771ECD58}"/>
                    </a:ext>
                  </a:extLst>
                </p14:cNvPr>
                <p14:cNvContentPartPr/>
                <p14:nvPr/>
              </p14:nvContentPartPr>
              <p14:xfrm>
                <a:off x="8939854" y="3512254"/>
                <a:ext cx="40320" cy="4464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DF809C52-4D94-49E8-9311-3F37771ECD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30854" y="3503254"/>
                  <a:ext cx="57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xmlns="" id="{D570BDD4-57F0-4737-89E2-CDD0CAB21886}"/>
                    </a:ext>
                  </a:extLst>
                </p14:cNvPr>
                <p14:cNvContentPartPr/>
                <p14:nvPr/>
              </p14:nvContentPartPr>
              <p14:xfrm>
                <a:off x="8943454" y="3525214"/>
                <a:ext cx="41040" cy="3420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D570BDD4-57F0-4737-89E2-CDD0CAB218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34814" y="3516574"/>
                  <a:ext cx="58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xmlns="" id="{DFB6BF32-5F50-4485-85D9-BF92F918EA03}"/>
                    </a:ext>
                  </a:extLst>
                </p14:cNvPr>
                <p14:cNvContentPartPr/>
                <p14:nvPr/>
              </p14:nvContentPartPr>
              <p14:xfrm>
                <a:off x="8953894" y="3535654"/>
                <a:ext cx="46440" cy="3240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DFB6BF32-5F50-4485-85D9-BF92F918EA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4894" y="3526654"/>
                  <a:ext cx="64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xmlns="" id="{C9F87D29-CE83-4505-AB93-C0BEA4AF84C4}"/>
                    </a:ext>
                  </a:extLst>
                </p14:cNvPr>
                <p14:cNvContentPartPr/>
                <p14:nvPr/>
              </p14:nvContentPartPr>
              <p14:xfrm>
                <a:off x="8964694" y="3459334"/>
                <a:ext cx="104400" cy="11700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C9F87D29-CE83-4505-AB93-C0BEA4AF84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55694" y="3450334"/>
                  <a:ext cx="12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xmlns="" id="{D9EF4015-727A-435D-9613-4F8EC87CC6D4}"/>
                    </a:ext>
                  </a:extLst>
                </p14:cNvPr>
                <p14:cNvContentPartPr/>
                <p14:nvPr/>
              </p14:nvContentPartPr>
              <p14:xfrm>
                <a:off x="8686414" y="3201934"/>
                <a:ext cx="33840" cy="7560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D9EF4015-727A-435D-9613-4F8EC87CC6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77774" y="3192934"/>
                  <a:ext cx="51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xmlns="" id="{6B04B864-2C72-43D0-A2CC-D39AC6154BEC}"/>
                    </a:ext>
                  </a:extLst>
                </p14:cNvPr>
                <p14:cNvContentPartPr/>
                <p14:nvPr/>
              </p14:nvContentPartPr>
              <p14:xfrm>
                <a:off x="8711614" y="3212734"/>
                <a:ext cx="54000" cy="6696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B04B864-2C72-43D0-A2CC-D39AC6154B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02614" y="3204094"/>
                  <a:ext cx="71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xmlns="" id="{91B3D997-5545-417B-A268-20DB779F1491}"/>
                    </a:ext>
                  </a:extLst>
                </p14:cNvPr>
                <p14:cNvContentPartPr/>
                <p14:nvPr/>
              </p14:nvContentPartPr>
              <p14:xfrm>
                <a:off x="8668414" y="3278614"/>
                <a:ext cx="38520" cy="10224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91B3D997-5545-417B-A268-20DB779F14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59774" y="3269974"/>
                  <a:ext cx="56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xmlns="" id="{BDB2FB7C-DAA6-4B94-9E96-D94E90F5D289}"/>
                    </a:ext>
                  </a:extLst>
                </p14:cNvPr>
                <p14:cNvContentPartPr/>
                <p14:nvPr/>
              </p14:nvContentPartPr>
              <p14:xfrm>
                <a:off x="8704054" y="3281134"/>
                <a:ext cx="72720" cy="10692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BDB2FB7C-DAA6-4B94-9E96-D94E90F5D2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95414" y="3272494"/>
                  <a:ext cx="90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xmlns="" id="{D9E40FF3-9015-4422-9024-9FE309AD0EAD}"/>
                    </a:ext>
                  </a:extLst>
                </p14:cNvPr>
                <p14:cNvContentPartPr/>
                <p14:nvPr/>
              </p14:nvContentPartPr>
              <p14:xfrm>
                <a:off x="8171821" y="3721495"/>
                <a:ext cx="222480" cy="83052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D9E40FF3-9015-4422-9024-9FE309AD0E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54181" y="3703495"/>
                  <a:ext cx="25812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xmlns="" id="{E8A3E9F7-D5D3-4E90-96B5-47F4816A7D8F}"/>
                    </a:ext>
                  </a:extLst>
                </p14:cNvPr>
                <p14:cNvContentPartPr/>
                <p14:nvPr/>
              </p14:nvContentPartPr>
              <p14:xfrm>
                <a:off x="8320141" y="4540135"/>
                <a:ext cx="71280" cy="39024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E8A3E9F7-D5D3-4E90-96B5-47F4816A7D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02141" y="4522135"/>
                  <a:ext cx="106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xmlns="" id="{CAE63C24-CCAC-4DF3-A5D8-3C27272767E1}"/>
                    </a:ext>
                  </a:extLst>
                </p14:cNvPr>
                <p14:cNvContentPartPr/>
                <p14:nvPr/>
              </p14:nvContentPartPr>
              <p14:xfrm>
                <a:off x="8308621" y="4929655"/>
                <a:ext cx="12240" cy="30888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CAE63C24-CCAC-4DF3-A5D8-3C27272767E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90621" y="4912015"/>
                  <a:ext cx="47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xmlns="" id="{01CBD31E-F178-45C0-AC11-6D906327B040}"/>
                    </a:ext>
                  </a:extLst>
                </p14:cNvPr>
                <p14:cNvContentPartPr/>
                <p14:nvPr/>
              </p14:nvContentPartPr>
              <p14:xfrm>
                <a:off x="7723414" y="3812854"/>
                <a:ext cx="34200" cy="736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1CBD31E-F178-45C0-AC11-6D906327B04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14774" y="3804214"/>
                  <a:ext cx="5184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xmlns="" id="{41CCA329-6AFB-4EB4-9A13-BF2684D0193B}"/>
                    </a:ext>
                  </a:extLst>
                </p14:cNvPr>
                <p14:cNvContentPartPr/>
                <p14:nvPr/>
              </p14:nvContentPartPr>
              <p14:xfrm>
                <a:off x="7580494" y="4545094"/>
                <a:ext cx="133920" cy="727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CCA329-6AFB-4EB4-9A13-BF2684D019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71854" y="4536454"/>
                  <a:ext cx="15156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xmlns="" id="{861B501D-DDD6-4566-B481-17EAFC9E9254}"/>
                    </a:ext>
                  </a:extLst>
                </p14:cNvPr>
                <p14:cNvContentPartPr/>
                <p14:nvPr/>
              </p14:nvContentPartPr>
              <p14:xfrm>
                <a:off x="7423534" y="5265094"/>
                <a:ext cx="198360" cy="144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61B501D-DDD6-4566-B481-17EAFC9E92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14894" y="5256094"/>
                  <a:ext cx="216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xmlns="" id="{5FCBA7D0-B128-4102-965F-7012B7329308}"/>
                    </a:ext>
                  </a:extLst>
                </p14:cNvPr>
                <p14:cNvContentPartPr/>
                <p14:nvPr/>
              </p14:nvContentPartPr>
              <p14:xfrm>
                <a:off x="7460614" y="3819334"/>
                <a:ext cx="282960" cy="386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CBA7D0-B128-4102-965F-7012B73293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51974" y="3810334"/>
                  <a:ext cx="3006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xmlns="" id="{75508B21-8185-4669-A27E-EB20F53DA5C1}"/>
                    </a:ext>
                  </a:extLst>
                </p14:cNvPr>
                <p14:cNvContentPartPr/>
                <p14:nvPr/>
              </p14:nvContentPartPr>
              <p14:xfrm>
                <a:off x="7361614" y="4198774"/>
                <a:ext cx="108360" cy="349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5508B21-8185-4669-A27E-EB20F53DA5C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52614" y="4190134"/>
                  <a:ext cx="126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xmlns="" id="{461147F4-A3E9-4026-9EA0-9FF759AE619F}"/>
                    </a:ext>
                  </a:extLst>
                </p14:cNvPr>
                <p14:cNvContentPartPr/>
                <p14:nvPr/>
              </p14:nvContentPartPr>
              <p14:xfrm>
                <a:off x="7226974" y="4537174"/>
                <a:ext cx="158400" cy="195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61147F4-A3E9-4026-9EA0-9FF759AE61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17974" y="4528534"/>
                  <a:ext cx="176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xmlns="" id="{200C9E1E-7175-4E79-9CF8-2FB2A03BAE40}"/>
                    </a:ext>
                  </a:extLst>
                </p14:cNvPr>
                <p14:cNvContentPartPr/>
                <p14:nvPr/>
              </p14:nvContentPartPr>
              <p14:xfrm>
                <a:off x="7361101" y="3823375"/>
                <a:ext cx="358560" cy="70812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200C9E1E-7175-4E79-9CF8-2FB2A03BAE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43101" y="3805375"/>
                  <a:ext cx="39420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xmlns="" id="{BAFA8533-A017-4AD1-91B6-F866BDB8D4F0}"/>
                    </a:ext>
                  </a:extLst>
                </p14:cNvPr>
                <p14:cNvContentPartPr/>
                <p14:nvPr/>
              </p14:nvContentPartPr>
              <p14:xfrm>
                <a:off x="7219621" y="4546255"/>
                <a:ext cx="154800" cy="18828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BAFA8533-A017-4AD1-91B6-F866BDB8D4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01981" y="4528615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xmlns="" id="{3871ECC6-0EDF-4439-A2E7-D35CAA999555}"/>
                    </a:ext>
                  </a:extLst>
                </p14:cNvPr>
                <p14:cNvContentPartPr/>
                <p14:nvPr/>
              </p14:nvContentPartPr>
              <p14:xfrm>
                <a:off x="7549894" y="3117334"/>
                <a:ext cx="35640" cy="72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871ECC6-0EDF-4439-A2E7-D35CAA9995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40894" y="3108694"/>
                  <a:ext cx="53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xmlns="" id="{B440EC1B-31A2-44A4-A7B4-203D0BB5392F}"/>
                    </a:ext>
                  </a:extLst>
                </p14:cNvPr>
                <p14:cNvContentPartPr/>
                <p14:nvPr/>
              </p14:nvContentPartPr>
              <p14:xfrm>
                <a:off x="7968934" y="3057214"/>
                <a:ext cx="39240" cy="78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440EC1B-31A2-44A4-A7B4-203D0BB539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60294" y="3048574"/>
                  <a:ext cx="5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xmlns="" id="{40BF0D52-4DBF-490B-8F2F-02E30AFE52FF}"/>
                    </a:ext>
                  </a:extLst>
                </p14:cNvPr>
                <p14:cNvContentPartPr/>
                <p14:nvPr/>
              </p14:nvContentPartPr>
              <p14:xfrm>
                <a:off x="7527934" y="3091414"/>
                <a:ext cx="39600" cy="45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BF0D52-4DBF-490B-8F2F-02E30AFE52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19294" y="3082774"/>
                  <a:ext cx="57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xmlns="" id="{567C1C25-2231-46B6-9E68-1F091B7274F9}"/>
                    </a:ext>
                  </a:extLst>
                </p14:cNvPr>
                <p14:cNvContentPartPr/>
                <p14:nvPr/>
              </p14:nvContentPartPr>
              <p14:xfrm>
                <a:off x="7377814" y="3051094"/>
                <a:ext cx="259200" cy="48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67C1C25-2231-46B6-9E68-1F091B7274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69174" y="3042454"/>
                  <a:ext cx="276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xmlns="" id="{3BE7DA38-CC3B-41F9-99E1-2A1342A2B756}"/>
                    </a:ext>
                  </a:extLst>
                </p14:cNvPr>
                <p14:cNvContentPartPr/>
                <p14:nvPr/>
              </p14:nvContentPartPr>
              <p14:xfrm>
                <a:off x="7926814" y="2947774"/>
                <a:ext cx="201240" cy="114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BE7DA38-CC3B-41F9-99E1-2A1342A2B7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17814" y="2938774"/>
                  <a:ext cx="218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xmlns="" id="{1424CBC9-A418-4119-9842-F6797465E0B8}"/>
                    </a:ext>
                  </a:extLst>
                </p14:cNvPr>
                <p14:cNvContentPartPr/>
                <p14:nvPr/>
              </p14:nvContentPartPr>
              <p14:xfrm>
                <a:off x="7628374" y="2929414"/>
                <a:ext cx="517680" cy="201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24CBC9-A418-4119-9842-F6797465E0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19734" y="2920414"/>
                  <a:ext cx="535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2AF98F74-5B2F-4F97-8294-68BF6CE28CBD}"/>
                    </a:ext>
                  </a:extLst>
                </p14:cNvPr>
                <p14:cNvContentPartPr/>
                <p14:nvPr/>
              </p14:nvContentPartPr>
              <p14:xfrm>
                <a:off x="7399414" y="2798734"/>
                <a:ext cx="319680" cy="241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F98F74-5B2F-4F97-8294-68BF6CE28C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90774" y="2790094"/>
                  <a:ext cx="337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xmlns="" id="{B06CF6CB-19D4-4326-B9F2-D9F3846CC77F}"/>
                    </a:ext>
                  </a:extLst>
                </p14:cNvPr>
                <p14:cNvContentPartPr/>
                <p14:nvPr/>
              </p14:nvContentPartPr>
              <p14:xfrm>
                <a:off x="7727014" y="2782894"/>
                <a:ext cx="455400" cy="117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06CF6CB-19D4-4326-B9F2-D9F3846CC7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18014" y="2773894"/>
                  <a:ext cx="473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xmlns="" id="{42BED04D-0C9A-4A9F-A6D2-8AA4186307FE}"/>
                    </a:ext>
                  </a:extLst>
                </p14:cNvPr>
                <p14:cNvContentPartPr/>
                <p14:nvPr/>
              </p14:nvContentPartPr>
              <p14:xfrm>
                <a:off x="8123374" y="2898094"/>
                <a:ext cx="70200" cy="56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2BED04D-0C9A-4A9F-A6D2-8AA4186307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14374" y="2889094"/>
                  <a:ext cx="87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68BB5F66-5CD2-4214-9E12-23DC8E07AF97}"/>
                    </a:ext>
                  </a:extLst>
                </p14:cNvPr>
                <p14:cNvContentPartPr/>
                <p14:nvPr/>
              </p14:nvContentPartPr>
              <p14:xfrm>
                <a:off x="8166214" y="2924014"/>
                <a:ext cx="28080" cy="211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8BB5F66-5CD2-4214-9E12-23DC8E07AF9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57574" y="2915374"/>
                  <a:ext cx="45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1C3EAC3E-0687-49E2-B4FF-6770586C85EF}"/>
                    </a:ext>
                  </a:extLst>
                </p14:cNvPr>
                <p14:cNvContentPartPr/>
                <p14:nvPr/>
              </p14:nvContentPartPr>
              <p14:xfrm>
                <a:off x="8180614" y="3102214"/>
                <a:ext cx="2880" cy="32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3EAC3E-0687-49E2-B4FF-6770586C85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71974" y="3093214"/>
                  <a:ext cx="20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0A6F1C88-D05A-40C7-BB76-E23D6364FC08}"/>
                    </a:ext>
                  </a:extLst>
                </p14:cNvPr>
                <p14:cNvContentPartPr/>
                <p14:nvPr/>
              </p14:nvContentPartPr>
              <p14:xfrm>
                <a:off x="8193574" y="3098614"/>
                <a:ext cx="12240" cy="3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A6F1C88-D05A-40C7-BB76-E23D6364FC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84574" y="3089974"/>
                  <a:ext cx="2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xmlns="" id="{3F53D60A-7E69-4722-A3C0-7868C1AD1575}"/>
                    </a:ext>
                  </a:extLst>
                </p14:cNvPr>
                <p14:cNvContentPartPr/>
                <p14:nvPr/>
              </p14:nvContentPartPr>
              <p14:xfrm>
                <a:off x="8201854" y="3095734"/>
                <a:ext cx="31680" cy="33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53D60A-7E69-4722-A3C0-7868C1AD15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92854" y="3087094"/>
                  <a:ext cx="49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xmlns="" id="{E75D1189-547E-4AA3-B437-65D0A7235FE1}"/>
                    </a:ext>
                  </a:extLst>
                </p14:cNvPr>
                <p14:cNvContentPartPr/>
                <p14:nvPr/>
              </p14:nvContentPartPr>
              <p14:xfrm>
                <a:off x="8199334" y="3064774"/>
                <a:ext cx="11160" cy="41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75D1189-547E-4AA3-B437-65D0A7235FE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90334" y="3056134"/>
                  <a:ext cx="28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59709186-9C32-4113-A380-3D7314F035EB}"/>
                    </a:ext>
                  </a:extLst>
                </p14:cNvPr>
                <p14:cNvContentPartPr/>
                <p14:nvPr/>
              </p14:nvContentPartPr>
              <p14:xfrm>
                <a:off x="7595254" y="3129574"/>
                <a:ext cx="400680" cy="105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709186-9C32-4113-A380-3D7314F035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86614" y="3120934"/>
                  <a:ext cx="41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A0B132C6-19ED-4CA7-A31F-F1A54E3C3BB4}"/>
                    </a:ext>
                  </a:extLst>
                </p14:cNvPr>
                <p14:cNvContentPartPr/>
                <p14:nvPr/>
              </p14:nvContentPartPr>
              <p14:xfrm>
                <a:off x="7833574" y="3143974"/>
                <a:ext cx="172440" cy="88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0B132C6-19ED-4CA7-A31F-F1A54E3C3BB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24934" y="3135334"/>
                  <a:ext cx="19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1532B3BC-C884-4A21-AACC-8B3F4A8F7A78}"/>
                    </a:ext>
                  </a:extLst>
                </p14:cNvPr>
                <p14:cNvContentPartPr/>
                <p14:nvPr/>
              </p14:nvContentPartPr>
              <p14:xfrm>
                <a:off x="7545214" y="3103294"/>
                <a:ext cx="70920" cy="98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532B3BC-C884-4A21-AACC-8B3F4A8F7A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36214" y="3094294"/>
                  <a:ext cx="88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87DB7C15-01DE-49CA-AADA-CC252304711C}"/>
                    </a:ext>
                  </a:extLst>
                </p14:cNvPr>
                <p14:cNvContentPartPr/>
                <p14:nvPr/>
              </p14:nvContentPartPr>
              <p14:xfrm>
                <a:off x="7979374" y="3052174"/>
                <a:ext cx="14040" cy="74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7DB7C15-01DE-49CA-AADA-CC25230471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70734" y="3043534"/>
                  <a:ext cx="31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xmlns="" id="{AC356CED-D130-4748-A113-E5D24BD3858E}"/>
                    </a:ext>
                  </a:extLst>
                </p14:cNvPr>
                <p14:cNvContentPartPr/>
                <p14:nvPr/>
              </p14:nvContentPartPr>
              <p14:xfrm>
                <a:off x="7413301" y="2911135"/>
                <a:ext cx="772920" cy="22320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AC356CED-D130-4748-A113-E5D24BD385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95301" y="2893495"/>
                  <a:ext cx="808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xmlns="" id="{9DED8E5D-A03E-427A-A2EC-D7DCABC20DF8}"/>
                    </a:ext>
                  </a:extLst>
                </p14:cNvPr>
                <p14:cNvContentPartPr/>
                <p14:nvPr/>
              </p14:nvContentPartPr>
              <p14:xfrm>
                <a:off x="7728301" y="2784415"/>
                <a:ext cx="438120" cy="12204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9DED8E5D-A03E-427A-A2EC-D7DCABC20D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10301" y="2766415"/>
                  <a:ext cx="47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xmlns="" id="{84EE6DE3-54C2-4572-AF72-A21ADF0DEFAB}"/>
                    </a:ext>
                  </a:extLst>
                </p14:cNvPr>
                <p14:cNvContentPartPr/>
                <p14:nvPr/>
              </p14:nvContentPartPr>
              <p14:xfrm>
                <a:off x="7569901" y="3068815"/>
                <a:ext cx="424800" cy="15516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84EE6DE3-54C2-4572-AF72-A21ADF0DEFA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52261" y="3050815"/>
                  <a:ext cx="460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xmlns="" id="{033394FB-12C2-4FAE-830A-CE12B5ADD1C3}"/>
                    </a:ext>
                  </a:extLst>
                </p14:cNvPr>
                <p14:cNvContentPartPr/>
                <p14:nvPr/>
              </p14:nvContentPartPr>
              <p14:xfrm>
                <a:off x="7190101" y="3258535"/>
                <a:ext cx="232920" cy="15048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033394FB-12C2-4FAE-830A-CE12B5ADD1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72461" y="3240895"/>
                  <a:ext cx="268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xmlns="" id="{67561259-5458-4577-9D23-C62BC7B0DF71}"/>
                    </a:ext>
                  </a:extLst>
                </p14:cNvPr>
                <p14:cNvContentPartPr/>
                <p14:nvPr/>
              </p14:nvContentPartPr>
              <p14:xfrm>
                <a:off x="7059061" y="3364735"/>
                <a:ext cx="359640" cy="7164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67561259-5458-4577-9D23-C62BC7B0DF7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41421" y="3347095"/>
                  <a:ext cx="395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xmlns="" id="{AF8C387D-F5C2-4B12-8024-6F91B4EF85A3}"/>
                    </a:ext>
                  </a:extLst>
                </p14:cNvPr>
                <p14:cNvContentPartPr/>
                <p14:nvPr/>
              </p14:nvContentPartPr>
              <p14:xfrm>
                <a:off x="6429781" y="2722855"/>
                <a:ext cx="134640" cy="43020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AF8C387D-F5C2-4B12-8024-6F91B4EF85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12141" y="2704855"/>
                  <a:ext cx="1702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xmlns="" id="{9E378961-6DCF-4564-83B0-5021D513DCE9}"/>
                    </a:ext>
                  </a:extLst>
                </p14:cNvPr>
                <p14:cNvContentPartPr/>
                <p14:nvPr/>
              </p14:nvContentPartPr>
              <p14:xfrm>
                <a:off x="6617701" y="2837335"/>
                <a:ext cx="138960" cy="1771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9E378961-6DCF-4564-83B0-5021D513DC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99701" y="2819695"/>
                  <a:ext cx="174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xmlns="" id="{3FC6EF72-4631-469F-9F21-8C40284E8742}"/>
                    </a:ext>
                  </a:extLst>
                </p14:cNvPr>
                <p14:cNvContentPartPr/>
                <p14:nvPr/>
              </p14:nvContentPartPr>
              <p14:xfrm>
                <a:off x="6857461" y="2560135"/>
                <a:ext cx="124560" cy="25848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3FC6EF72-4631-469F-9F21-8C40284E874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39821" y="2542135"/>
                  <a:ext cx="160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xmlns="" id="{4A3B834A-B2D3-4DD9-B57E-0F3AD6F51B85}"/>
                    </a:ext>
                  </a:extLst>
                </p14:cNvPr>
                <p14:cNvContentPartPr/>
                <p14:nvPr/>
              </p14:nvContentPartPr>
              <p14:xfrm>
                <a:off x="6977341" y="2732935"/>
                <a:ext cx="88560" cy="5616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4A3B834A-B2D3-4DD9-B57E-0F3AD6F51B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59341" y="2714935"/>
                  <a:ext cx="124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xmlns="" id="{7D2E0521-9003-48CF-904D-B78662B1B039}"/>
                    </a:ext>
                  </a:extLst>
                </p14:cNvPr>
                <p14:cNvContentPartPr/>
                <p14:nvPr/>
              </p14:nvContentPartPr>
              <p14:xfrm>
                <a:off x="7009021" y="2484895"/>
                <a:ext cx="109800" cy="27324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7D2E0521-9003-48CF-904D-B78662B1B03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91021" y="2467255"/>
                  <a:ext cx="145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xmlns="" id="{5B42C29D-C094-4661-921B-B296B756C0E3}"/>
                    </a:ext>
                  </a:extLst>
                </p14:cNvPr>
                <p14:cNvContentPartPr/>
                <p14:nvPr/>
              </p14:nvContentPartPr>
              <p14:xfrm>
                <a:off x="7122781" y="2579935"/>
                <a:ext cx="131040" cy="14112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5B42C29D-C094-4661-921B-B296B756C0E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5141" y="2561935"/>
                  <a:ext cx="166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xmlns="" id="{36847549-921A-4535-94CB-76648CA9A0E8}"/>
                    </a:ext>
                  </a:extLst>
                </p14:cNvPr>
                <p14:cNvContentPartPr/>
                <p14:nvPr/>
              </p14:nvContentPartPr>
              <p14:xfrm>
                <a:off x="7269301" y="2505775"/>
                <a:ext cx="82800" cy="12132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36847549-921A-4535-94CB-76648CA9A0E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51301" y="2487775"/>
                  <a:ext cx="11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xmlns="" id="{874E790A-74F8-4807-8002-CF9D25F6889F}"/>
                    </a:ext>
                  </a:extLst>
                </p14:cNvPr>
                <p14:cNvContentPartPr/>
                <p14:nvPr/>
              </p14:nvContentPartPr>
              <p14:xfrm>
                <a:off x="7378741" y="2222731"/>
                <a:ext cx="112680" cy="18216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874E790A-74F8-4807-8002-CF9D25F6889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60741" y="2205091"/>
                  <a:ext cx="148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xmlns="" id="{9A6D0712-D2B7-4839-9DF0-F0154EFD6020}"/>
                    </a:ext>
                  </a:extLst>
                </p14:cNvPr>
                <p14:cNvContentPartPr/>
                <p14:nvPr/>
              </p14:nvContentPartPr>
              <p14:xfrm>
                <a:off x="7520221" y="2503531"/>
                <a:ext cx="5760" cy="216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9A6D0712-D2B7-4839-9DF0-F0154EFD60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02581" y="2485891"/>
                  <a:ext cx="41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xmlns="" id="{1CFE5918-C2FF-4BCB-BEC7-DE0CE7609C19}"/>
                    </a:ext>
                  </a:extLst>
                </p14:cNvPr>
                <p14:cNvContentPartPr/>
                <p14:nvPr/>
              </p14:nvContentPartPr>
              <p14:xfrm>
                <a:off x="6208381" y="1996651"/>
                <a:ext cx="1520640" cy="148032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1CFE5918-C2FF-4BCB-BEC7-DE0CE7609C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90741" y="1979011"/>
                  <a:ext cx="1556280" cy="151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901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Fächer und Lerninhalte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C7C827C6-8BBC-4D6E-B9CC-6CE39382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88" y="1899438"/>
            <a:ext cx="8579296" cy="180365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Förderung der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Allgemeinbildung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Einführung in die Fachgebiete der Ökotrophologie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Profilf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ach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mit erhöhten Anforderungen: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Ernährung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xmlns="" id="{94C5A1CF-EDF1-4224-81E1-38466BFD7CED}"/>
                  </a:ext>
                </a:extLst>
              </p14:cNvPr>
              <p14:cNvContentPartPr/>
              <p14:nvPr/>
            </p14:nvContentPartPr>
            <p14:xfrm>
              <a:off x="941668" y="5102054"/>
              <a:ext cx="110160" cy="129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4C5A1CF-EDF1-4224-81E1-38466BFD7C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028" y="5093414"/>
                <a:ext cx="127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663231CE-C25A-4C5E-AB85-55D528473C41}"/>
                  </a:ext>
                </a:extLst>
              </p14:cNvPr>
              <p14:cNvContentPartPr/>
              <p14:nvPr/>
            </p14:nvContentPartPr>
            <p14:xfrm>
              <a:off x="895588" y="5111774"/>
              <a:ext cx="128880" cy="827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3231CE-C25A-4C5E-AB85-55D528473C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948" y="5103134"/>
                <a:ext cx="14652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E29211F0-8C36-4B2C-9C00-6F089F3888C3}"/>
                  </a:ext>
                </a:extLst>
              </p14:cNvPr>
              <p14:cNvContentPartPr/>
              <p14:nvPr/>
            </p14:nvContentPartPr>
            <p14:xfrm>
              <a:off x="963628" y="5107814"/>
              <a:ext cx="497880" cy="928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29211F0-8C36-4B2C-9C00-6F089F3888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988" y="5098814"/>
                <a:ext cx="51552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6BC011ED-057F-46EE-A502-181FD7BE4C35}"/>
                  </a:ext>
                </a:extLst>
              </p14:cNvPr>
              <p14:cNvContentPartPr/>
              <p14:nvPr/>
            </p14:nvContentPartPr>
            <p14:xfrm>
              <a:off x="1251988" y="5122574"/>
              <a:ext cx="375120" cy="373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BC011ED-057F-46EE-A502-181FD7BE4C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348" y="5113934"/>
                <a:ext cx="3927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xmlns="" id="{439167BB-C171-4C34-86A4-2B63086A40D8}"/>
                  </a:ext>
                </a:extLst>
              </p14:cNvPr>
              <p14:cNvContentPartPr/>
              <p14:nvPr/>
            </p14:nvContentPartPr>
            <p14:xfrm>
              <a:off x="2875588" y="5825294"/>
              <a:ext cx="903960" cy="704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39167BB-C171-4C34-86A4-2B63086A40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948" y="5816654"/>
                <a:ext cx="92160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42" name="Freihand 18541">
                <a:extLst>
                  <a:ext uri="{FF2B5EF4-FFF2-40B4-BE49-F238E27FC236}">
                    <a16:creationId xmlns:a16="http://schemas.microsoft.com/office/drawing/2014/main" xmlns="" id="{7D5B5D60-9399-4C94-A057-E0B9C4AB7B68}"/>
                  </a:ext>
                </a:extLst>
              </p14:cNvPr>
              <p14:cNvContentPartPr/>
              <p14:nvPr/>
            </p14:nvContentPartPr>
            <p14:xfrm>
              <a:off x="2904028" y="5817374"/>
              <a:ext cx="852120" cy="703440"/>
            </p14:xfrm>
          </p:contentPart>
        </mc:Choice>
        <mc:Fallback xmlns="">
          <p:pic>
            <p:nvPicPr>
              <p:cNvPr id="18542" name="Freihand 18541">
                <a:extLst>
                  <a:ext uri="{FF2B5EF4-FFF2-40B4-BE49-F238E27FC236}">
                    <a16:creationId xmlns:a16="http://schemas.microsoft.com/office/drawing/2014/main" id="{7D5B5D60-9399-4C94-A057-E0B9C4AB7B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5028" y="5808374"/>
                <a:ext cx="8697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44" name="Freihand 18543">
                <a:extLst>
                  <a:ext uri="{FF2B5EF4-FFF2-40B4-BE49-F238E27FC236}">
                    <a16:creationId xmlns:a16="http://schemas.microsoft.com/office/drawing/2014/main" xmlns="" id="{4BF89164-B7CB-41FC-A298-882488217B39}"/>
                  </a:ext>
                </a:extLst>
              </p14:cNvPr>
              <p14:cNvContentPartPr/>
              <p14:nvPr/>
            </p14:nvContentPartPr>
            <p14:xfrm>
              <a:off x="2885668" y="5821694"/>
              <a:ext cx="892800" cy="726480"/>
            </p14:xfrm>
          </p:contentPart>
        </mc:Choice>
        <mc:Fallback xmlns="">
          <p:pic>
            <p:nvPicPr>
              <p:cNvPr id="18544" name="Freihand 18543">
                <a:extLst>
                  <a:ext uri="{FF2B5EF4-FFF2-40B4-BE49-F238E27FC236}">
                    <a16:creationId xmlns:a16="http://schemas.microsoft.com/office/drawing/2014/main" id="{4BF89164-B7CB-41FC-A298-882488217B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7668" y="5803694"/>
                <a:ext cx="92844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545" name="Freihand 18544">
                <a:extLst>
                  <a:ext uri="{FF2B5EF4-FFF2-40B4-BE49-F238E27FC236}">
                    <a16:creationId xmlns:a16="http://schemas.microsoft.com/office/drawing/2014/main" xmlns="" id="{1A09F6BC-DFE4-4161-A3D2-0114082765B9}"/>
                  </a:ext>
                </a:extLst>
              </p14:cNvPr>
              <p14:cNvContentPartPr/>
              <p14:nvPr/>
            </p14:nvContentPartPr>
            <p14:xfrm>
              <a:off x="3071428" y="5549534"/>
              <a:ext cx="856800" cy="988920"/>
            </p14:xfrm>
          </p:contentPart>
        </mc:Choice>
        <mc:Fallback xmlns="">
          <p:pic>
            <p:nvPicPr>
              <p:cNvPr id="18545" name="Freihand 18544">
                <a:extLst>
                  <a:ext uri="{FF2B5EF4-FFF2-40B4-BE49-F238E27FC236}">
                    <a16:creationId xmlns:a16="http://schemas.microsoft.com/office/drawing/2014/main" id="{1A09F6BC-DFE4-4161-A3D2-0114082765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3428" y="5531894"/>
                <a:ext cx="89244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548" name="Freihand 18547">
                <a:extLst>
                  <a:ext uri="{FF2B5EF4-FFF2-40B4-BE49-F238E27FC236}">
                    <a16:creationId xmlns:a16="http://schemas.microsoft.com/office/drawing/2014/main" xmlns="" id="{346670BA-EDD6-45F5-A3CF-651957C2A10B}"/>
                  </a:ext>
                </a:extLst>
              </p14:cNvPr>
              <p14:cNvContentPartPr/>
              <p14:nvPr/>
            </p14:nvContentPartPr>
            <p14:xfrm>
              <a:off x="891988" y="5100254"/>
              <a:ext cx="592920" cy="1027080"/>
            </p14:xfrm>
          </p:contentPart>
        </mc:Choice>
        <mc:Fallback xmlns="">
          <p:pic>
            <p:nvPicPr>
              <p:cNvPr id="18548" name="Freihand 18547">
                <a:extLst>
                  <a:ext uri="{FF2B5EF4-FFF2-40B4-BE49-F238E27FC236}">
                    <a16:creationId xmlns:a16="http://schemas.microsoft.com/office/drawing/2014/main" id="{346670BA-EDD6-45F5-A3CF-651957C2A10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4348" y="5082254"/>
                <a:ext cx="62856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589" name="Freihand 18588">
                <a:extLst>
                  <a:ext uri="{FF2B5EF4-FFF2-40B4-BE49-F238E27FC236}">
                    <a16:creationId xmlns:a16="http://schemas.microsoft.com/office/drawing/2014/main" xmlns="" id="{1C0E8422-FAB0-4AC8-9764-BAA055966C1A}"/>
                  </a:ext>
                </a:extLst>
              </p14:cNvPr>
              <p14:cNvContentPartPr/>
              <p14:nvPr/>
            </p14:nvContentPartPr>
            <p14:xfrm>
              <a:off x="1246588" y="5129414"/>
              <a:ext cx="451800" cy="693000"/>
            </p14:xfrm>
          </p:contentPart>
        </mc:Choice>
        <mc:Fallback xmlns="">
          <p:pic>
            <p:nvPicPr>
              <p:cNvPr id="18589" name="Freihand 18588">
                <a:extLst>
                  <a:ext uri="{FF2B5EF4-FFF2-40B4-BE49-F238E27FC236}">
                    <a16:creationId xmlns:a16="http://schemas.microsoft.com/office/drawing/2014/main" id="{1C0E8422-FAB0-4AC8-9764-BAA055966C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8948" y="5111774"/>
                <a:ext cx="4874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616" name="Freihand 18615">
                <a:extLst>
                  <a:ext uri="{FF2B5EF4-FFF2-40B4-BE49-F238E27FC236}">
                    <a16:creationId xmlns:a16="http://schemas.microsoft.com/office/drawing/2014/main" xmlns="" id="{1271FF7D-24F5-49E4-9DE2-4A2E9074FBB9}"/>
                  </a:ext>
                </a:extLst>
              </p14:cNvPr>
              <p14:cNvContentPartPr/>
              <p14:nvPr/>
            </p14:nvContentPartPr>
            <p14:xfrm>
              <a:off x="2006908" y="6070094"/>
              <a:ext cx="406800" cy="150840"/>
            </p14:xfrm>
          </p:contentPart>
        </mc:Choice>
        <mc:Fallback xmlns="">
          <p:pic>
            <p:nvPicPr>
              <p:cNvPr id="18616" name="Freihand 18615">
                <a:extLst>
                  <a:ext uri="{FF2B5EF4-FFF2-40B4-BE49-F238E27FC236}">
                    <a16:creationId xmlns:a16="http://schemas.microsoft.com/office/drawing/2014/main" id="{1271FF7D-24F5-49E4-9DE2-4A2E9074FBB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7908" y="6061094"/>
                <a:ext cx="424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72" name="Freihand 18671">
                <a:extLst>
                  <a:ext uri="{FF2B5EF4-FFF2-40B4-BE49-F238E27FC236}">
                    <a16:creationId xmlns:a16="http://schemas.microsoft.com/office/drawing/2014/main" xmlns="" id="{10758BF5-82FF-49F3-A6F6-E43684A7D377}"/>
                  </a:ext>
                </a:extLst>
              </p14:cNvPr>
              <p14:cNvContentPartPr/>
              <p14:nvPr/>
            </p14:nvContentPartPr>
            <p14:xfrm>
              <a:off x="913588" y="5151014"/>
              <a:ext cx="524160" cy="939600"/>
            </p14:xfrm>
          </p:contentPart>
        </mc:Choice>
        <mc:Fallback xmlns="">
          <p:pic>
            <p:nvPicPr>
              <p:cNvPr id="18672" name="Freihand 18671">
                <a:extLst>
                  <a:ext uri="{FF2B5EF4-FFF2-40B4-BE49-F238E27FC236}">
                    <a16:creationId xmlns:a16="http://schemas.microsoft.com/office/drawing/2014/main" id="{10758BF5-82FF-49F3-A6F6-E43684A7D3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5588" y="5115374"/>
                <a:ext cx="55980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673" name="Freihand 18672">
                <a:extLst>
                  <a:ext uri="{FF2B5EF4-FFF2-40B4-BE49-F238E27FC236}">
                    <a16:creationId xmlns:a16="http://schemas.microsoft.com/office/drawing/2014/main" xmlns="" id="{87EEB09D-CCFD-424F-8867-27F5C9D905F6}"/>
                  </a:ext>
                </a:extLst>
              </p14:cNvPr>
              <p14:cNvContentPartPr/>
              <p14:nvPr/>
            </p14:nvContentPartPr>
            <p14:xfrm>
              <a:off x="1312108" y="5176574"/>
              <a:ext cx="430560" cy="977400"/>
            </p14:xfrm>
          </p:contentPart>
        </mc:Choice>
        <mc:Fallback xmlns="">
          <p:pic>
            <p:nvPicPr>
              <p:cNvPr id="18673" name="Freihand 18672">
                <a:extLst>
                  <a:ext uri="{FF2B5EF4-FFF2-40B4-BE49-F238E27FC236}">
                    <a16:creationId xmlns:a16="http://schemas.microsoft.com/office/drawing/2014/main" id="{87EEB09D-CCFD-424F-8867-27F5C9D905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4108" y="5140934"/>
                <a:ext cx="466200" cy="10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674" name="Freihand 18673">
                <a:extLst>
                  <a:ext uri="{FF2B5EF4-FFF2-40B4-BE49-F238E27FC236}">
                    <a16:creationId xmlns:a16="http://schemas.microsoft.com/office/drawing/2014/main" xmlns="" id="{8FE0C15F-1D10-4CF1-B0D2-11520C7D6C01}"/>
                  </a:ext>
                </a:extLst>
              </p14:cNvPr>
              <p14:cNvContentPartPr/>
              <p14:nvPr/>
            </p14:nvContentPartPr>
            <p14:xfrm>
              <a:off x="1505428" y="5288534"/>
              <a:ext cx="93240" cy="329040"/>
            </p14:xfrm>
          </p:contentPart>
        </mc:Choice>
        <mc:Fallback xmlns="">
          <p:pic>
            <p:nvPicPr>
              <p:cNvPr id="18674" name="Freihand 18673">
                <a:extLst>
                  <a:ext uri="{FF2B5EF4-FFF2-40B4-BE49-F238E27FC236}">
                    <a16:creationId xmlns:a16="http://schemas.microsoft.com/office/drawing/2014/main" id="{8FE0C15F-1D10-4CF1-B0D2-11520C7D6C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87428" y="5252534"/>
                <a:ext cx="1288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675" name="Freihand 18674">
                <a:extLst>
                  <a:ext uri="{FF2B5EF4-FFF2-40B4-BE49-F238E27FC236}">
                    <a16:creationId xmlns:a16="http://schemas.microsoft.com/office/drawing/2014/main" xmlns="" id="{02EBBA34-B609-415F-8B5A-C325C8693161}"/>
                  </a:ext>
                </a:extLst>
              </p14:cNvPr>
              <p14:cNvContentPartPr/>
              <p14:nvPr/>
            </p14:nvContentPartPr>
            <p14:xfrm>
              <a:off x="938068" y="5174414"/>
              <a:ext cx="245880" cy="856800"/>
            </p14:xfrm>
          </p:contentPart>
        </mc:Choice>
        <mc:Fallback xmlns="">
          <p:pic>
            <p:nvPicPr>
              <p:cNvPr id="18675" name="Freihand 18674">
                <a:extLst>
                  <a:ext uri="{FF2B5EF4-FFF2-40B4-BE49-F238E27FC236}">
                    <a16:creationId xmlns:a16="http://schemas.microsoft.com/office/drawing/2014/main" id="{02EBBA34-B609-415F-8B5A-C325C86931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0428" y="5138414"/>
                <a:ext cx="2815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676" name="Freihand 18675">
                <a:extLst>
                  <a:ext uri="{FF2B5EF4-FFF2-40B4-BE49-F238E27FC236}">
                    <a16:creationId xmlns:a16="http://schemas.microsoft.com/office/drawing/2014/main" xmlns="" id="{DCA8B841-C751-4D17-BA02-F38A6D7294D2}"/>
                  </a:ext>
                </a:extLst>
              </p14:cNvPr>
              <p14:cNvContentPartPr/>
              <p14:nvPr/>
            </p14:nvContentPartPr>
            <p14:xfrm>
              <a:off x="1303468" y="5172974"/>
              <a:ext cx="307080" cy="985680"/>
            </p14:xfrm>
          </p:contentPart>
        </mc:Choice>
        <mc:Fallback xmlns="">
          <p:pic>
            <p:nvPicPr>
              <p:cNvPr id="18676" name="Freihand 18675">
                <a:extLst>
                  <a:ext uri="{FF2B5EF4-FFF2-40B4-BE49-F238E27FC236}">
                    <a16:creationId xmlns:a16="http://schemas.microsoft.com/office/drawing/2014/main" id="{DCA8B841-C751-4D17-BA02-F38A6D7294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85468" y="5137334"/>
                <a:ext cx="34272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677" name="Freihand 18676">
                <a:extLst>
                  <a:ext uri="{FF2B5EF4-FFF2-40B4-BE49-F238E27FC236}">
                    <a16:creationId xmlns:a16="http://schemas.microsoft.com/office/drawing/2014/main" xmlns="" id="{4A10EBE7-B852-4BC5-B0B1-276663E77D9B}"/>
                  </a:ext>
                </a:extLst>
              </p14:cNvPr>
              <p14:cNvContentPartPr/>
              <p14:nvPr/>
            </p14:nvContentPartPr>
            <p14:xfrm>
              <a:off x="1464748" y="4623614"/>
              <a:ext cx="79920" cy="186840"/>
            </p14:xfrm>
          </p:contentPart>
        </mc:Choice>
        <mc:Fallback xmlns="">
          <p:pic>
            <p:nvPicPr>
              <p:cNvPr id="18677" name="Freihand 18676">
                <a:extLst>
                  <a:ext uri="{FF2B5EF4-FFF2-40B4-BE49-F238E27FC236}">
                    <a16:creationId xmlns:a16="http://schemas.microsoft.com/office/drawing/2014/main" id="{4A10EBE7-B852-4BC5-B0B1-276663E77D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7108" y="4587614"/>
                <a:ext cx="115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678" name="Freihand 18677">
                <a:extLst>
                  <a:ext uri="{FF2B5EF4-FFF2-40B4-BE49-F238E27FC236}">
                    <a16:creationId xmlns:a16="http://schemas.microsoft.com/office/drawing/2014/main" xmlns="" id="{E8721137-CD88-47F5-BA11-8866AF981B30}"/>
                  </a:ext>
                </a:extLst>
              </p14:cNvPr>
              <p14:cNvContentPartPr/>
              <p14:nvPr/>
            </p14:nvContentPartPr>
            <p14:xfrm>
              <a:off x="1269628" y="4149134"/>
              <a:ext cx="226440" cy="721440"/>
            </p14:xfrm>
          </p:contentPart>
        </mc:Choice>
        <mc:Fallback xmlns="">
          <p:pic>
            <p:nvPicPr>
              <p:cNvPr id="18678" name="Freihand 18677">
                <a:extLst>
                  <a:ext uri="{FF2B5EF4-FFF2-40B4-BE49-F238E27FC236}">
                    <a16:creationId xmlns:a16="http://schemas.microsoft.com/office/drawing/2014/main" id="{E8721137-CD88-47F5-BA11-8866AF981B3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1988" y="4113494"/>
                <a:ext cx="2620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679" name="Freihand 18678">
                <a:extLst>
                  <a:ext uri="{FF2B5EF4-FFF2-40B4-BE49-F238E27FC236}">
                    <a16:creationId xmlns:a16="http://schemas.microsoft.com/office/drawing/2014/main" xmlns="" id="{6DA76000-7B65-4087-9701-3F5537B1749D}"/>
                  </a:ext>
                </a:extLst>
              </p14:cNvPr>
              <p14:cNvContentPartPr/>
              <p14:nvPr/>
            </p14:nvContentPartPr>
            <p14:xfrm>
              <a:off x="861748" y="3884894"/>
              <a:ext cx="508320" cy="958320"/>
            </p14:xfrm>
          </p:contentPart>
        </mc:Choice>
        <mc:Fallback xmlns="">
          <p:pic>
            <p:nvPicPr>
              <p:cNvPr id="18679" name="Freihand 18678">
                <a:extLst>
                  <a:ext uri="{FF2B5EF4-FFF2-40B4-BE49-F238E27FC236}">
                    <a16:creationId xmlns:a16="http://schemas.microsoft.com/office/drawing/2014/main" id="{6DA76000-7B65-4087-9701-3F5537B1749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4108" y="3849254"/>
                <a:ext cx="54396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680" name="Freihand 18679">
                <a:extLst>
                  <a:ext uri="{FF2B5EF4-FFF2-40B4-BE49-F238E27FC236}">
                    <a16:creationId xmlns:a16="http://schemas.microsoft.com/office/drawing/2014/main" xmlns="" id="{4ECDCD71-0F7D-4B88-B70C-68B35E8FF9A1}"/>
                  </a:ext>
                </a:extLst>
              </p14:cNvPr>
              <p14:cNvContentPartPr/>
              <p14:nvPr/>
            </p14:nvContentPartPr>
            <p14:xfrm>
              <a:off x="338308" y="4231934"/>
              <a:ext cx="624960" cy="795240"/>
            </p14:xfrm>
          </p:contentPart>
        </mc:Choice>
        <mc:Fallback xmlns="">
          <p:pic>
            <p:nvPicPr>
              <p:cNvPr id="18680" name="Freihand 18679">
                <a:extLst>
                  <a:ext uri="{FF2B5EF4-FFF2-40B4-BE49-F238E27FC236}">
                    <a16:creationId xmlns:a16="http://schemas.microsoft.com/office/drawing/2014/main" id="{4ECDCD71-0F7D-4B88-B70C-68B35E8FF9A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0668" y="4195934"/>
                <a:ext cx="6606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681" name="Freihand 18680">
                <a:extLst>
                  <a:ext uri="{FF2B5EF4-FFF2-40B4-BE49-F238E27FC236}">
                    <a16:creationId xmlns:a16="http://schemas.microsoft.com/office/drawing/2014/main" xmlns="" id="{DA1E08A2-C4FE-42A0-B31D-6E3641EE5A6D}"/>
                  </a:ext>
                </a:extLst>
              </p14:cNvPr>
              <p14:cNvContentPartPr/>
              <p14:nvPr/>
            </p14:nvContentPartPr>
            <p14:xfrm>
              <a:off x="537028" y="4943294"/>
              <a:ext cx="192600" cy="84240"/>
            </p14:xfrm>
          </p:contentPart>
        </mc:Choice>
        <mc:Fallback xmlns="">
          <p:pic>
            <p:nvPicPr>
              <p:cNvPr id="18681" name="Freihand 18680">
                <a:extLst>
                  <a:ext uri="{FF2B5EF4-FFF2-40B4-BE49-F238E27FC236}">
                    <a16:creationId xmlns:a16="http://schemas.microsoft.com/office/drawing/2014/main" id="{DA1E08A2-C4FE-42A0-B31D-6E3641EE5A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9028" y="4907294"/>
                <a:ext cx="228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682" name="Freihand 18681">
                <a:extLst>
                  <a:ext uri="{FF2B5EF4-FFF2-40B4-BE49-F238E27FC236}">
                    <a16:creationId xmlns:a16="http://schemas.microsoft.com/office/drawing/2014/main" xmlns="" id="{73097655-0E21-4B24-95E6-F83E9CE11755}"/>
                  </a:ext>
                </a:extLst>
              </p14:cNvPr>
              <p14:cNvContentPartPr/>
              <p14:nvPr/>
            </p14:nvContentPartPr>
            <p14:xfrm>
              <a:off x="433348" y="4728014"/>
              <a:ext cx="243000" cy="154440"/>
            </p14:xfrm>
          </p:contentPart>
        </mc:Choice>
        <mc:Fallback xmlns="">
          <p:pic>
            <p:nvPicPr>
              <p:cNvPr id="18682" name="Freihand 18681">
                <a:extLst>
                  <a:ext uri="{FF2B5EF4-FFF2-40B4-BE49-F238E27FC236}">
                    <a16:creationId xmlns:a16="http://schemas.microsoft.com/office/drawing/2014/main" id="{73097655-0E21-4B24-95E6-F83E9CE117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5708" y="4692014"/>
                <a:ext cx="278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683" name="Freihand 18682">
                <a:extLst>
                  <a:ext uri="{FF2B5EF4-FFF2-40B4-BE49-F238E27FC236}">
                    <a16:creationId xmlns:a16="http://schemas.microsoft.com/office/drawing/2014/main" xmlns="" id="{60DDA427-9068-43EF-AF75-DF0B9CC809E9}"/>
                  </a:ext>
                </a:extLst>
              </p14:cNvPr>
              <p14:cNvContentPartPr/>
              <p14:nvPr/>
            </p14:nvContentPartPr>
            <p14:xfrm>
              <a:off x="675628" y="4756454"/>
              <a:ext cx="162720" cy="224280"/>
            </p14:xfrm>
          </p:contentPart>
        </mc:Choice>
        <mc:Fallback xmlns="">
          <p:pic>
            <p:nvPicPr>
              <p:cNvPr id="18683" name="Freihand 18682">
                <a:extLst>
                  <a:ext uri="{FF2B5EF4-FFF2-40B4-BE49-F238E27FC236}">
                    <a16:creationId xmlns:a16="http://schemas.microsoft.com/office/drawing/2014/main" id="{60DDA427-9068-43EF-AF75-DF0B9CC809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7628" y="4720814"/>
                <a:ext cx="1983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684" name="Freihand 18683">
                <a:extLst>
                  <a:ext uri="{FF2B5EF4-FFF2-40B4-BE49-F238E27FC236}">
                    <a16:creationId xmlns:a16="http://schemas.microsoft.com/office/drawing/2014/main" xmlns="" id="{ADFFE483-36B8-4922-87CF-C67AC9B3B459}"/>
                  </a:ext>
                </a:extLst>
              </p14:cNvPr>
              <p14:cNvContentPartPr/>
              <p14:nvPr/>
            </p14:nvContentPartPr>
            <p14:xfrm>
              <a:off x="346228" y="4467014"/>
              <a:ext cx="147240" cy="28080"/>
            </p14:xfrm>
          </p:contentPart>
        </mc:Choice>
        <mc:Fallback xmlns="">
          <p:pic>
            <p:nvPicPr>
              <p:cNvPr id="18684" name="Freihand 18683">
                <a:extLst>
                  <a:ext uri="{FF2B5EF4-FFF2-40B4-BE49-F238E27FC236}">
                    <a16:creationId xmlns:a16="http://schemas.microsoft.com/office/drawing/2014/main" id="{ADFFE483-36B8-4922-87CF-C67AC9B3B4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8588" y="4431374"/>
                <a:ext cx="1828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685" name="Freihand 18684">
                <a:extLst>
                  <a:ext uri="{FF2B5EF4-FFF2-40B4-BE49-F238E27FC236}">
                    <a16:creationId xmlns:a16="http://schemas.microsoft.com/office/drawing/2014/main" xmlns="" id="{C60A149F-3B13-4D15-9450-909AB61A6F54}"/>
                  </a:ext>
                </a:extLst>
              </p14:cNvPr>
              <p14:cNvContentPartPr/>
              <p14:nvPr/>
            </p14:nvContentPartPr>
            <p14:xfrm>
              <a:off x="520828" y="4467014"/>
              <a:ext cx="82080" cy="65880"/>
            </p14:xfrm>
          </p:contentPart>
        </mc:Choice>
        <mc:Fallback xmlns="">
          <p:pic>
            <p:nvPicPr>
              <p:cNvPr id="18685" name="Freihand 18684">
                <a:extLst>
                  <a:ext uri="{FF2B5EF4-FFF2-40B4-BE49-F238E27FC236}">
                    <a16:creationId xmlns:a16="http://schemas.microsoft.com/office/drawing/2014/main" id="{C60A149F-3B13-4D15-9450-909AB61A6F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2828" y="4431374"/>
                <a:ext cx="1177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686" name="Freihand 18685">
                <a:extLst>
                  <a:ext uri="{FF2B5EF4-FFF2-40B4-BE49-F238E27FC236}">
                    <a16:creationId xmlns:a16="http://schemas.microsoft.com/office/drawing/2014/main" xmlns="" id="{DAEB9BE5-7F6F-4D80-A769-CC7C21515943}"/>
                  </a:ext>
                </a:extLst>
              </p14:cNvPr>
              <p14:cNvContentPartPr/>
              <p14:nvPr/>
            </p14:nvContentPartPr>
            <p14:xfrm>
              <a:off x="483028" y="4550534"/>
              <a:ext cx="185760" cy="79200"/>
            </p14:xfrm>
          </p:contentPart>
        </mc:Choice>
        <mc:Fallback xmlns="">
          <p:pic>
            <p:nvPicPr>
              <p:cNvPr id="18686" name="Freihand 18685">
                <a:extLst>
                  <a:ext uri="{FF2B5EF4-FFF2-40B4-BE49-F238E27FC236}">
                    <a16:creationId xmlns:a16="http://schemas.microsoft.com/office/drawing/2014/main" id="{DAEB9BE5-7F6F-4D80-A769-CC7C215159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5388" y="4514534"/>
                <a:ext cx="221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687" name="Freihand 18686">
                <a:extLst>
                  <a:ext uri="{FF2B5EF4-FFF2-40B4-BE49-F238E27FC236}">
                    <a16:creationId xmlns:a16="http://schemas.microsoft.com/office/drawing/2014/main" xmlns="" id="{EA4544B8-C0C3-4009-A0C3-CE080CF3F297}"/>
                  </a:ext>
                </a:extLst>
              </p14:cNvPr>
              <p14:cNvContentPartPr/>
              <p14:nvPr/>
            </p14:nvContentPartPr>
            <p14:xfrm>
              <a:off x="636028" y="4296014"/>
              <a:ext cx="126720" cy="132120"/>
            </p14:xfrm>
          </p:contentPart>
        </mc:Choice>
        <mc:Fallback xmlns="">
          <p:pic>
            <p:nvPicPr>
              <p:cNvPr id="18687" name="Freihand 18686">
                <a:extLst>
                  <a:ext uri="{FF2B5EF4-FFF2-40B4-BE49-F238E27FC236}">
                    <a16:creationId xmlns:a16="http://schemas.microsoft.com/office/drawing/2014/main" id="{EA4544B8-C0C3-4009-A0C3-CE080CF3F2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8028" y="4260374"/>
                <a:ext cx="162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688" name="Freihand 18687">
                <a:extLst>
                  <a:ext uri="{FF2B5EF4-FFF2-40B4-BE49-F238E27FC236}">
                    <a16:creationId xmlns:a16="http://schemas.microsoft.com/office/drawing/2014/main" xmlns="" id="{EA2374B8-DA1D-48DB-9E47-8C23CD2A9A1E}"/>
                  </a:ext>
                </a:extLst>
              </p14:cNvPr>
              <p14:cNvContentPartPr/>
              <p14:nvPr/>
            </p14:nvContentPartPr>
            <p14:xfrm>
              <a:off x="726748" y="4405814"/>
              <a:ext cx="37080" cy="99000"/>
            </p14:xfrm>
          </p:contentPart>
        </mc:Choice>
        <mc:Fallback xmlns="">
          <p:pic>
            <p:nvPicPr>
              <p:cNvPr id="18688" name="Freihand 18687">
                <a:extLst>
                  <a:ext uri="{FF2B5EF4-FFF2-40B4-BE49-F238E27FC236}">
                    <a16:creationId xmlns:a16="http://schemas.microsoft.com/office/drawing/2014/main" id="{EA2374B8-DA1D-48DB-9E47-8C23CD2A9A1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8748" y="4369814"/>
                <a:ext cx="72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689" name="Freihand 18688">
                <a:extLst>
                  <a:ext uri="{FF2B5EF4-FFF2-40B4-BE49-F238E27FC236}">
                    <a16:creationId xmlns:a16="http://schemas.microsoft.com/office/drawing/2014/main" xmlns="" id="{0FBB28CC-64E3-4EF8-BA65-1426BD2E638B}"/>
                  </a:ext>
                </a:extLst>
              </p14:cNvPr>
              <p14:cNvContentPartPr/>
              <p14:nvPr/>
            </p14:nvContentPartPr>
            <p14:xfrm>
              <a:off x="534868" y="4368734"/>
              <a:ext cx="156960" cy="117000"/>
            </p14:xfrm>
          </p:contentPart>
        </mc:Choice>
        <mc:Fallback xmlns="">
          <p:pic>
            <p:nvPicPr>
              <p:cNvPr id="18689" name="Freihand 18688">
                <a:extLst>
                  <a:ext uri="{FF2B5EF4-FFF2-40B4-BE49-F238E27FC236}">
                    <a16:creationId xmlns:a16="http://schemas.microsoft.com/office/drawing/2014/main" id="{0FBB28CC-64E3-4EF8-BA65-1426BD2E638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6868" y="4333094"/>
                <a:ext cx="192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690" name="Freihand 18689">
                <a:extLst>
                  <a:ext uri="{FF2B5EF4-FFF2-40B4-BE49-F238E27FC236}">
                    <a16:creationId xmlns:a16="http://schemas.microsoft.com/office/drawing/2014/main" xmlns="" id="{74D35236-185A-4553-94C8-92A26CB44293}"/>
                  </a:ext>
                </a:extLst>
              </p14:cNvPr>
              <p14:cNvContentPartPr/>
              <p14:nvPr/>
            </p14:nvContentPartPr>
            <p14:xfrm>
              <a:off x="875788" y="4311134"/>
              <a:ext cx="87120" cy="73440"/>
            </p14:xfrm>
          </p:contentPart>
        </mc:Choice>
        <mc:Fallback xmlns="">
          <p:pic>
            <p:nvPicPr>
              <p:cNvPr id="18690" name="Freihand 18689">
                <a:extLst>
                  <a:ext uri="{FF2B5EF4-FFF2-40B4-BE49-F238E27FC236}">
                    <a16:creationId xmlns:a16="http://schemas.microsoft.com/office/drawing/2014/main" id="{74D35236-185A-4553-94C8-92A26CB4429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8148" y="4275134"/>
                <a:ext cx="122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691" name="Freihand 18690">
                <a:extLst>
                  <a:ext uri="{FF2B5EF4-FFF2-40B4-BE49-F238E27FC236}">
                    <a16:creationId xmlns:a16="http://schemas.microsoft.com/office/drawing/2014/main" xmlns="" id="{DC05BD4F-CD4A-4A38-8823-28856E4477F7}"/>
                  </a:ext>
                </a:extLst>
              </p14:cNvPr>
              <p14:cNvContentPartPr/>
              <p14:nvPr/>
            </p14:nvContentPartPr>
            <p14:xfrm>
              <a:off x="857788" y="4087934"/>
              <a:ext cx="94320" cy="142920"/>
            </p14:xfrm>
          </p:contentPart>
        </mc:Choice>
        <mc:Fallback xmlns="">
          <p:pic>
            <p:nvPicPr>
              <p:cNvPr id="18691" name="Freihand 18690">
                <a:extLst>
                  <a:ext uri="{FF2B5EF4-FFF2-40B4-BE49-F238E27FC236}">
                    <a16:creationId xmlns:a16="http://schemas.microsoft.com/office/drawing/2014/main" id="{DC05BD4F-CD4A-4A38-8823-28856E4477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0148" y="4051934"/>
                <a:ext cx="129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692" name="Freihand 18691">
                <a:extLst>
                  <a:ext uri="{FF2B5EF4-FFF2-40B4-BE49-F238E27FC236}">
                    <a16:creationId xmlns:a16="http://schemas.microsoft.com/office/drawing/2014/main" xmlns="" id="{A7BB0ABF-3D69-4BB6-BAC3-92BB3245B852}"/>
                  </a:ext>
                </a:extLst>
              </p14:cNvPr>
              <p14:cNvContentPartPr/>
              <p14:nvPr/>
            </p14:nvContentPartPr>
            <p14:xfrm>
              <a:off x="977668" y="4438934"/>
              <a:ext cx="110520" cy="137160"/>
            </p14:xfrm>
          </p:contentPart>
        </mc:Choice>
        <mc:Fallback xmlns="">
          <p:pic>
            <p:nvPicPr>
              <p:cNvPr id="18692" name="Freihand 18691">
                <a:extLst>
                  <a:ext uri="{FF2B5EF4-FFF2-40B4-BE49-F238E27FC236}">
                    <a16:creationId xmlns:a16="http://schemas.microsoft.com/office/drawing/2014/main" id="{A7BB0ABF-3D69-4BB6-BAC3-92BB3245B85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0028" y="4402934"/>
                <a:ext cx="146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693" name="Freihand 18692">
                <a:extLst>
                  <a:ext uri="{FF2B5EF4-FFF2-40B4-BE49-F238E27FC236}">
                    <a16:creationId xmlns:a16="http://schemas.microsoft.com/office/drawing/2014/main" xmlns="" id="{E83C473D-C5A0-4FD9-AC3E-61CE87B3892C}"/>
                  </a:ext>
                </a:extLst>
              </p14:cNvPr>
              <p14:cNvContentPartPr/>
              <p14:nvPr/>
            </p14:nvContentPartPr>
            <p14:xfrm>
              <a:off x="1079908" y="4749614"/>
              <a:ext cx="127440" cy="154080"/>
            </p14:xfrm>
          </p:contentPart>
        </mc:Choice>
        <mc:Fallback xmlns="">
          <p:pic>
            <p:nvPicPr>
              <p:cNvPr id="18693" name="Freihand 18692">
                <a:extLst>
                  <a:ext uri="{FF2B5EF4-FFF2-40B4-BE49-F238E27FC236}">
                    <a16:creationId xmlns:a16="http://schemas.microsoft.com/office/drawing/2014/main" id="{E83C473D-C5A0-4FD9-AC3E-61CE87B389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62268" y="4713974"/>
                <a:ext cx="163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694" name="Freihand 18693">
                <a:extLst>
                  <a:ext uri="{FF2B5EF4-FFF2-40B4-BE49-F238E27FC236}">
                    <a16:creationId xmlns:a16="http://schemas.microsoft.com/office/drawing/2014/main" xmlns="" id="{C5E43A67-0573-4F21-A259-A7DD51B8B02C}"/>
                  </a:ext>
                </a:extLst>
              </p14:cNvPr>
              <p14:cNvContentPartPr/>
              <p14:nvPr/>
            </p14:nvContentPartPr>
            <p14:xfrm>
              <a:off x="1170988" y="4553414"/>
              <a:ext cx="70920" cy="115560"/>
            </p14:xfrm>
          </p:contentPart>
        </mc:Choice>
        <mc:Fallback xmlns="">
          <p:pic>
            <p:nvPicPr>
              <p:cNvPr id="18694" name="Freihand 18693">
                <a:extLst>
                  <a:ext uri="{FF2B5EF4-FFF2-40B4-BE49-F238E27FC236}">
                    <a16:creationId xmlns:a16="http://schemas.microsoft.com/office/drawing/2014/main" id="{C5E43A67-0573-4F21-A259-A7DD51B8B02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52988" y="4517414"/>
                <a:ext cx="106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695" name="Freihand 18694">
                <a:extLst>
                  <a:ext uri="{FF2B5EF4-FFF2-40B4-BE49-F238E27FC236}">
                    <a16:creationId xmlns:a16="http://schemas.microsoft.com/office/drawing/2014/main" xmlns="" id="{17360590-791B-496A-9A0D-6BC20B827A27}"/>
                  </a:ext>
                </a:extLst>
              </p14:cNvPr>
              <p14:cNvContentPartPr/>
              <p14:nvPr/>
            </p14:nvContentPartPr>
            <p14:xfrm>
              <a:off x="996748" y="4196654"/>
              <a:ext cx="113400" cy="164160"/>
            </p14:xfrm>
          </p:contentPart>
        </mc:Choice>
        <mc:Fallback xmlns="">
          <p:pic>
            <p:nvPicPr>
              <p:cNvPr id="18695" name="Freihand 18694">
                <a:extLst>
                  <a:ext uri="{FF2B5EF4-FFF2-40B4-BE49-F238E27FC236}">
                    <a16:creationId xmlns:a16="http://schemas.microsoft.com/office/drawing/2014/main" id="{17360590-791B-496A-9A0D-6BC20B827A2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79108" y="4161014"/>
                <a:ext cx="149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696" name="Freihand 18695">
                <a:extLst>
                  <a:ext uri="{FF2B5EF4-FFF2-40B4-BE49-F238E27FC236}">
                    <a16:creationId xmlns:a16="http://schemas.microsoft.com/office/drawing/2014/main" xmlns="" id="{767196C9-2C7A-4374-BF96-9B8E24CAAC4D}"/>
                  </a:ext>
                </a:extLst>
              </p14:cNvPr>
              <p14:cNvContentPartPr/>
              <p14:nvPr/>
            </p14:nvContentPartPr>
            <p14:xfrm>
              <a:off x="1088188" y="4126094"/>
              <a:ext cx="90000" cy="82800"/>
            </p14:xfrm>
          </p:contentPart>
        </mc:Choice>
        <mc:Fallback xmlns="">
          <p:pic>
            <p:nvPicPr>
              <p:cNvPr id="18696" name="Freihand 18695">
                <a:extLst>
                  <a:ext uri="{FF2B5EF4-FFF2-40B4-BE49-F238E27FC236}">
                    <a16:creationId xmlns:a16="http://schemas.microsoft.com/office/drawing/2014/main" id="{767196C9-2C7A-4374-BF96-9B8E24CAAC4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70188" y="4090094"/>
                <a:ext cx="125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697" name="Freihand 18696">
                <a:extLst>
                  <a:ext uri="{FF2B5EF4-FFF2-40B4-BE49-F238E27FC236}">
                    <a16:creationId xmlns:a16="http://schemas.microsoft.com/office/drawing/2014/main" xmlns="" id="{A38E6FD0-BF13-4A05-948B-3E203896F3F3}"/>
                  </a:ext>
                </a:extLst>
              </p14:cNvPr>
              <p14:cNvContentPartPr/>
              <p14:nvPr/>
            </p14:nvContentPartPr>
            <p14:xfrm>
              <a:off x="1280788" y="4397894"/>
              <a:ext cx="34560" cy="119520"/>
            </p14:xfrm>
          </p:contentPart>
        </mc:Choice>
        <mc:Fallback xmlns="">
          <p:pic>
            <p:nvPicPr>
              <p:cNvPr id="18697" name="Freihand 18696">
                <a:extLst>
                  <a:ext uri="{FF2B5EF4-FFF2-40B4-BE49-F238E27FC236}">
                    <a16:creationId xmlns:a16="http://schemas.microsoft.com/office/drawing/2014/main" id="{A38E6FD0-BF13-4A05-948B-3E203896F3F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62788" y="4362254"/>
                <a:ext cx="70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698" name="Freihand 18697">
                <a:extLst>
                  <a:ext uri="{FF2B5EF4-FFF2-40B4-BE49-F238E27FC236}">
                    <a16:creationId xmlns:a16="http://schemas.microsoft.com/office/drawing/2014/main" xmlns="" id="{DC9817B8-5A87-43F2-8CAA-6565675C9FEB}"/>
                  </a:ext>
                </a:extLst>
              </p14:cNvPr>
              <p14:cNvContentPartPr/>
              <p14:nvPr/>
            </p14:nvContentPartPr>
            <p14:xfrm>
              <a:off x="1169908" y="4341014"/>
              <a:ext cx="61200" cy="132480"/>
            </p14:xfrm>
          </p:contentPart>
        </mc:Choice>
        <mc:Fallback xmlns="">
          <p:pic>
            <p:nvPicPr>
              <p:cNvPr id="18698" name="Freihand 18697">
                <a:extLst>
                  <a:ext uri="{FF2B5EF4-FFF2-40B4-BE49-F238E27FC236}">
                    <a16:creationId xmlns:a16="http://schemas.microsoft.com/office/drawing/2014/main" id="{DC9817B8-5A87-43F2-8CAA-6565675C9FE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52268" y="4305374"/>
                <a:ext cx="968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699" name="Freihand 18698">
                <a:extLst>
                  <a:ext uri="{FF2B5EF4-FFF2-40B4-BE49-F238E27FC236}">
                    <a16:creationId xmlns:a16="http://schemas.microsoft.com/office/drawing/2014/main" xmlns="" id="{D82D1EE4-145E-40F9-BF58-F70CE8564BC7}"/>
                  </a:ext>
                </a:extLst>
              </p14:cNvPr>
              <p14:cNvContentPartPr/>
              <p14:nvPr/>
            </p14:nvContentPartPr>
            <p14:xfrm>
              <a:off x="1291588" y="4497974"/>
              <a:ext cx="75240" cy="171000"/>
            </p14:xfrm>
          </p:contentPart>
        </mc:Choice>
        <mc:Fallback xmlns="">
          <p:pic>
            <p:nvPicPr>
              <p:cNvPr id="18699" name="Freihand 18698">
                <a:extLst>
                  <a:ext uri="{FF2B5EF4-FFF2-40B4-BE49-F238E27FC236}">
                    <a16:creationId xmlns:a16="http://schemas.microsoft.com/office/drawing/2014/main" id="{D82D1EE4-145E-40F9-BF58-F70CE8564BC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73948" y="4461974"/>
                <a:ext cx="1108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700" name="Freihand 18699">
                <a:extLst>
                  <a:ext uri="{FF2B5EF4-FFF2-40B4-BE49-F238E27FC236}">
                    <a16:creationId xmlns:a16="http://schemas.microsoft.com/office/drawing/2014/main" xmlns="" id="{4C8ECE9F-8E70-4F6D-BAF2-3DC16486C836}"/>
                  </a:ext>
                </a:extLst>
              </p14:cNvPr>
              <p14:cNvContentPartPr/>
              <p14:nvPr/>
            </p14:nvContentPartPr>
            <p14:xfrm>
              <a:off x="1478788" y="4704974"/>
              <a:ext cx="25920" cy="124560"/>
            </p14:xfrm>
          </p:contentPart>
        </mc:Choice>
        <mc:Fallback xmlns="">
          <p:pic>
            <p:nvPicPr>
              <p:cNvPr id="18700" name="Freihand 18699">
                <a:extLst>
                  <a:ext uri="{FF2B5EF4-FFF2-40B4-BE49-F238E27FC236}">
                    <a16:creationId xmlns:a16="http://schemas.microsoft.com/office/drawing/2014/main" id="{4C8ECE9F-8E70-4F6D-BAF2-3DC16486C83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61148" y="4668974"/>
                <a:ext cx="61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701" name="Freihand 18700">
                <a:extLst>
                  <a:ext uri="{FF2B5EF4-FFF2-40B4-BE49-F238E27FC236}">
                    <a16:creationId xmlns:a16="http://schemas.microsoft.com/office/drawing/2014/main" xmlns="" id="{B2975586-AFBA-4088-A361-FB04298AB880}"/>
                  </a:ext>
                </a:extLst>
              </p14:cNvPr>
              <p14:cNvContentPartPr/>
              <p14:nvPr/>
            </p14:nvContentPartPr>
            <p14:xfrm>
              <a:off x="1464748" y="4712174"/>
              <a:ext cx="5400" cy="82800"/>
            </p14:xfrm>
          </p:contentPart>
        </mc:Choice>
        <mc:Fallback xmlns="">
          <p:pic>
            <p:nvPicPr>
              <p:cNvPr id="18701" name="Freihand 18700">
                <a:extLst>
                  <a:ext uri="{FF2B5EF4-FFF2-40B4-BE49-F238E27FC236}">
                    <a16:creationId xmlns:a16="http://schemas.microsoft.com/office/drawing/2014/main" id="{B2975586-AFBA-4088-A361-FB04298AB88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47108" y="4676534"/>
                <a:ext cx="41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702" name="Freihand 18701">
                <a:extLst>
                  <a:ext uri="{FF2B5EF4-FFF2-40B4-BE49-F238E27FC236}">
                    <a16:creationId xmlns:a16="http://schemas.microsoft.com/office/drawing/2014/main" xmlns="" id="{CF424A4E-4A63-45B3-8A49-83E39B03CA61}"/>
                  </a:ext>
                </a:extLst>
              </p14:cNvPr>
              <p14:cNvContentPartPr/>
              <p14:nvPr/>
            </p14:nvContentPartPr>
            <p14:xfrm>
              <a:off x="1269268" y="4585094"/>
              <a:ext cx="50040" cy="216720"/>
            </p14:xfrm>
          </p:contentPart>
        </mc:Choice>
        <mc:Fallback xmlns="">
          <p:pic>
            <p:nvPicPr>
              <p:cNvPr id="18702" name="Freihand 18701">
                <a:extLst>
                  <a:ext uri="{FF2B5EF4-FFF2-40B4-BE49-F238E27FC236}">
                    <a16:creationId xmlns:a16="http://schemas.microsoft.com/office/drawing/2014/main" id="{CF424A4E-4A63-45B3-8A49-83E39B03CA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51268" y="4549094"/>
                <a:ext cx="85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703" name="Freihand 18702">
                <a:extLst>
                  <a:ext uri="{FF2B5EF4-FFF2-40B4-BE49-F238E27FC236}">
                    <a16:creationId xmlns:a16="http://schemas.microsoft.com/office/drawing/2014/main" xmlns="" id="{E77B1457-286D-42F1-A882-BA8E6BD95C2E}"/>
                  </a:ext>
                </a:extLst>
              </p14:cNvPr>
              <p14:cNvContentPartPr/>
              <p14:nvPr/>
            </p14:nvContentPartPr>
            <p14:xfrm>
              <a:off x="1055068" y="4105934"/>
              <a:ext cx="126000" cy="126720"/>
            </p14:xfrm>
          </p:contentPart>
        </mc:Choice>
        <mc:Fallback xmlns="">
          <p:pic>
            <p:nvPicPr>
              <p:cNvPr id="18703" name="Freihand 18702">
                <a:extLst>
                  <a:ext uri="{FF2B5EF4-FFF2-40B4-BE49-F238E27FC236}">
                    <a16:creationId xmlns:a16="http://schemas.microsoft.com/office/drawing/2014/main" id="{E77B1457-286D-42F1-A882-BA8E6BD95C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37428" y="4070294"/>
                <a:ext cx="1616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704" name="Freihand 18703">
                <a:extLst>
                  <a:ext uri="{FF2B5EF4-FFF2-40B4-BE49-F238E27FC236}">
                    <a16:creationId xmlns:a16="http://schemas.microsoft.com/office/drawing/2014/main" xmlns="" id="{348A7A56-3137-42E2-BEE5-1ACCAB95195B}"/>
                  </a:ext>
                </a:extLst>
              </p14:cNvPr>
              <p14:cNvContentPartPr/>
              <p14:nvPr/>
            </p14:nvContentPartPr>
            <p14:xfrm>
              <a:off x="891268" y="4051574"/>
              <a:ext cx="34920" cy="107280"/>
            </p14:xfrm>
          </p:contentPart>
        </mc:Choice>
        <mc:Fallback xmlns="">
          <p:pic>
            <p:nvPicPr>
              <p:cNvPr id="18704" name="Freihand 18703">
                <a:extLst>
                  <a:ext uri="{FF2B5EF4-FFF2-40B4-BE49-F238E27FC236}">
                    <a16:creationId xmlns:a16="http://schemas.microsoft.com/office/drawing/2014/main" id="{348A7A56-3137-42E2-BEE5-1ACCAB95195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3628" y="4015934"/>
                <a:ext cx="70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705" name="Freihand 18704">
                <a:extLst>
                  <a:ext uri="{FF2B5EF4-FFF2-40B4-BE49-F238E27FC236}">
                    <a16:creationId xmlns:a16="http://schemas.microsoft.com/office/drawing/2014/main" xmlns="" id="{94263023-3776-455C-A3A6-3616DFDF336B}"/>
                  </a:ext>
                </a:extLst>
              </p14:cNvPr>
              <p14:cNvContentPartPr/>
              <p14:nvPr/>
            </p14:nvContentPartPr>
            <p14:xfrm>
              <a:off x="634588" y="4242734"/>
              <a:ext cx="81360" cy="112320"/>
            </p14:xfrm>
          </p:contentPart>
        </mc:Choice>
        <mc:Fallback xmlns="">
          <p:pic>
            <p:nvPicPr>
              <p:cNvPr id="18705" name="Freihand 18704">
                <a:extLst>
                  <a:ext uri="{FF2B5EF4-FFF2-40B4-BE49-F238E27FC236}">
                    <a16:creationId xmlns:a16="http://schemas.microsoft.com/office/drawing/2014/main" id="{94263023-3776-455C-A3A6-3616DFDF33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948" y="4207094"/>
                <a:ext cx="117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706" name="Freihand 18705">
                <a:extLst>
                  <a:ext uri="{FF2B5EF4-FFF2-40B4-BE49-F238E27FC236}">
                    <a16:creationId xmlns:a16="http://schemas.microsoft.com/office/drawing/2014/main" xmlns="" id="{C44F44FA-6F25-4E4D-A39F-C408D5EF7F4B}"/>
                  </a:ext>
                </a:extLst>
              </p14:cNvPr>
              <p14:cNvContentPartPr/>
              <p14:nvPr/>
            </p14:nvContentPartPr>
            <p14:xfrm>
              <a:off x="485548" y="4375214"/>
              <a:ext cx="50400" cy="42120"/>
            </p14:xfrm>
          </p:contentPart>
        </mc:Choice>
        <mc:Fallback xmlns="">
          <p:pic>
            <p:nvPicPr>
              <p:cNvPr id="18706" name="Freihand 18705">
                <a:extLst>
                  <a:ext uri="{FF2B5EF4-FFF2-40B4-BE49-F238E27FC236}">
                    <a16:creationId xmlns:a16="http://schemas.microsoft.com/office/drawing/2014/main" id="{C44F44FA-6F25-4E4D-A39F-C408D5EF7F4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7548" y="4339214"/>
                <a:ext cx="860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707" name="Freihand 18706">
                <a:extLst>
                  <a:ext uri="{FF2B5EF4-FFF2-40B4-BE49-F238E27FC236}">
                    <a16:creationId xmlns:a16="http://schemas.microsoft.com/office/drawing/2014/main" xmlns="" id="{4C1A178B-59C6-4661-9998-8A34D280EA9F}"/>
                  </a:ext>
                </a:extLst>
              </p14:cNvPr>
              <p14:cNvContentPartPr/>
              <p14:nvPr/>
            </p14:nvContentPartPr>
            <p14:xfrm>
              <a:off x="326428" y="4437854"/>
              <a:ext cx="108360" cy="23400"/>
            </p14:xfrm>
          </p:contentPart>
        </mc:Choice>
        <mc:Fallback xmlns="">
          <p:pic>
            <p:nvPicPr>
              <p:cNvPr id="18707" name="Freihand 18706">
                <a:extLst>
                  <a:ext uri="{FF2B5EF4-FFF2-40B4-BE49-F238E27FC236}">
                    <a16:creationId xmlns:a16="http://schemas.microsoft.com/office/drawing/2014/main" id="{4C1A178B-59C6-4661-9998-8A34D280EA9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08788" y="4401854"/>
                <a:ext cx="1440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708" name="Freihand 18707">
                <a:extLst>
                  <a:ext uri="{FF2B5EF4-FFF2-40B4-BE49-F238E27FC236}">
                    <a16:creationId xmlns:a16="http://schemas.microsoft.com/office/drawing/2014/main" xmlns="" id="{32687B4B-E2B8-4A43-B211-D618E6823495}"/>
                  </a:ext>
                </a:extLst>
              </p14:cNvPr>
              <p14:cNvContentPartPr/>
              <p14:nvPr/>
            </p14:nvContentPartPr>
            <p14:xfrm>
              <a:off x="347308" y="4287014"/>
              <a:ext cx="30600" cy="65520"/>
            </p14:xfrm>
          </p:contentPart>
        </mc:Choice>
        <mc:Fallback xmlns="">
          <p:pic>
            <p:nvPicPr>
              <p:cNvPr id="18708" name="Freihand 18707">
                <a:extLst>
                  <a:ext uri="{FF2B5EF4-FFF2-40B4-BE49-F238E27FC236}">
                    <a16:creationId xmlns:a16="http://schemas.microsoft.com/office/drawing/2014/main" id="{32687B4B-E2B8-4A43-B211-D618E682349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9308" y="4251014"/>
                <a:ext cx="66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709" name="Freihand 18708">
                <a:extLst>
                  <a:ext uri="{FF2B5EF4-FFF2-40B4-BE49-F238E27FC236}">
                    <a16:creationId xmlns:a16="http://schemas.microsoft.com/office/drawing/2014/main" xmlns="" id="{D0EF0533-7FBC-4F49-9923-9A17AED4EB08}"/>
                  </a:ext>
                </a:extLst>
              </p14:cNvPr>
              <p14:cNvContentPartPr/>
              <p14:nvPr/>
            </p14:nvContentPartPr>
            <p14:xfrm>
              <a:off x="688948" y="4736654"/>
              <a:ext cx="33840" cy="59760"/>
            </p14:xfrm>
          </p:contentPart>
        </mc:Choice>
        <mc:Fallback xmlns="">
          <p:pic>
            <p:nvPicPr>
              <p:cNvPr id="18709" name="Freihand 18708">
                <a:extLst>
                  <a:ext uri="{FF2B5EF4-FFF2-40B4-BE49-F238E27FC236}">
                    <a16:creationId xmlns:a16="http://schemas.microsoft.com/office/drawing/2014/main" id="{D0EF0533-7FBC-4F49-9923-9A17AED4EB0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1308" y="4701014"/>
                <a:ext cx="69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725" name="Freihand 18724">
                <a:extLst>
                  <a:ext uri="{FF2B5EF4-FFF2-40B4-BE49-F238E27FC236}">
                    <a16:creationId xmlns:a16="http://schemas.microsoft.com/office/drawing/2014/main" xmlns="" id="{4F9535C2-164F-4489-BDA5-4C8736482EBE}"/>
                  </a:ext>
                </a:extLst>
              </p14:cNvPr>
              <p14:cNvContentPartPr/>
              <p14:nvPr/>
            </p14:nvContentPartPr>
            <p14:xfrm>
              <a:off x="1632148" y="4757174"/>
              <a:ext cx="1479240" cy="1553040"/>
            </p14:xfrm>
          </p:contentPart>
        </mc:Choice>
        <mc:Fallback xmlns="">
          <p:pic>
            <p:nvPicPr>
              <p:cNvPr id="18725" name="Freihand 18724">
                <a:extLst>
                  <a:ext uri="{FF2B5EF4-FFF2-40B4-BE49-F238E27FC236}">
                    <a16:creationId xmlns:a16="http://schemas.microsoft.com/office/drawing/2014/main" id="{4F9535C2-164F-4489-BDA5-4C8736482E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14148" y="4721174"/>
                <a:ext cx="1514880" cy="16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8726" name="Freihand 18725">
                <a:extLst>
                  <a:ext uri="{FF2B5EF4-FFF2-40B4-BE49-F238E27FC236}">
                    <a16:creationId xmlns:a16="http://schemas.microsoft.com/office/drawing/2014/main" xmlns="" id="{77B2E124-CECC-4811-AD4C-EC05FB30BA8B}"/>
                  </a:ext>
                </a:extLst>
              </p14:cNvPr>
              <p14:cNvContentPartPr/>
              <p14:nvPr/>
            </p14:nvContentPartPr>
            <p14:xfrm>
              <a:off x="1782268" y="5703614"/>
              <a:ext cx="1199880" cy="545400"/>
            </p14:xfrm>
          </p:contentPart>
        </mc:Choice>
        <mc:Fallback xmlns="">
          <p:pic>
            <p:nvPicPr>
              <p:cNvPr id="18726" name="Freihand 18725">
                <a:extLst>
                  <a:ext uri="{FF2B5EF4-FFF2-40B4-BE49-F238E27FC236}">
                    <a16:creationId xmlns:a16="http://schemas.microsoft.com/office/drawing/2014/main" id="{77B2E124-CECC-4811-AD4C-EC05FB30BA8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64628" y="5667614"/>
                <a:ext cx="123552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727" name="Freihand 18726">
                <a:extLst>
                  <a:ext uri="{FF2B5EF4-FFF2-40B4-BE49-F238E27FC236}">
                    <a16:creationId xmlns:a16="http://schemas.microsoft.com/office/drawing/2014/main" xmlns="" id="{E2C195B5-49EB-4907-9A1F-712DC68B5D67}"/>
                  </a:ext>
                </a:extLst>
              </p14:cNvPr>
              <p14:cNvContentPartPr/>
              <p14:nvPr/>
            </p14:nvContentPartPr>
            <p14:xfrm>
              <a:off x="1620628" y="5270894"/>
              <a:ext cx="348480" cy="623160"/>
            </p14:xfrm>
          </p:contentPart>
        </mc:Choice>
        <mc:Fallback xmlns="">
          <p:pic>
            <p:nvPicPr>
              <p:cNvPr id="18727" name="Freihand 18726">
                <a:extLst>
                  <a:ext uri="{FF2B5EF4-FFF2-40B4-BE49-F238E27FC236}">
                    <a16:creationId xmlns:a16="http://schemas.microsoft.com/office/drawing/2014/main" id="{E2C195B5-49EB-4907-9A1F-712DC68B5D6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02988" y="5235254"/>
                <a:ext cx="3841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728" name="Freihand 18727">
                <a:extLst>
                  <a:ext uri="{FF2B5EF4-FFF2-40B4-BE49-F238E27FC236}">
                    <a16:creationId xmlns:a16="http://schemas.microsoft.com/office/drawing/2014/main" xmlns="" id="{50F8AAA6-4985-452A-A9E2-0F40189A6EA6}"/>
                  </a:ext>
                </a:extLst>
              </p14:cNvPr>
              <p14:cNvContentPartPr/>
              <p14:nvPr/>
            </p14:nvContentPartPr>
            <p14:xfrm>
              <a:off x="1888828" y="5374574"/>
              <a:ext cx="250560" cy="398520"/>
            </p14:xfrm>
          </p:contentPart>
        </mc:Choice>
        <mc:Fallback xmlns="">
          <p:pic>
            <p:nvPicPr>
              <p:cNvPr id="18728" name="Freihand 18727">
                <a:extLst>
                  <a:ext uri="{FF2B5EF4-FFF2-40B4-BE49-F238E27FC236}">
                    <a16:creationId xmlns:a16="http://schemas.microsoft.com/office/drawing/2014/main" id="{50F8AAA6-4985-452A-A9E2-0F40189A6EA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871188" y="5338574"/>
                <a:ext cx="2862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729" name="Freihand 18728">
                <a:extLst>
                  <a:ext uri="{FF2B5EF4-FFF2-40B4-BE49-F238E27FC236}">
                    <a16:creationId xmlns:a16="http://schemas.microsoft.com/office/drawing/2014/main" xmlns="" id="{EB2AE061-1F97-4C0E-A286-6CC54BBB7B34}"/>
                  </a:ext>
                </a:extLst>
              </p14:cNvPr>
              <p14:cNvContentPartPr/>
              <p14:nvPr/>
            </p14:nvContentPartPr>
            <p14:xfrm>
              <a:off x="1645108" y="5054174"/>
              <a:ext cx="241560" cy="374400"/>
            </p14:xfrm>
          </p:contentPart>
        </mc:Choice>
        <mc:Fallback xmlns="">
          <p:pic>
            <p:nvPicPr>
              <p:cNvPr id="18729" name="Freihand 18728">
                <a:extLst>
                  <a:ext uri="{FF2B5EF4-FFF2-40B4-BE49-F238E27FC236}">
                    <a16:creationId xmlns:a16="http://schemas.microsoft.com/office/drawing/2014/main" id="{EB2AE061-1F97-4C0E-A286-6CC54BBB7B3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627108" y="5018534"/>
                <a:ext cx="2772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730" name="Freihand 18729">
                <a:extLst>
                  <a:ext uri="{FF2B5EF4-FFF2-40B4-BE49-F238E27FC236}">
                    <a16:creationId xmlns:a16="http://schemas.microsoft.com/office/drawing/2014/main" xmlns="" id="{77F9C610-02DB-438E-875B-76D79F05AF7A}"/>
                  </a:ext>
                </a:extLst>
              </p14:cNvPr>
              <p14:cNvContentPartPr/>
              <p14:nvPr/>
            </p14:nvContentPartPr>
            <p14:xfrm>
              <a:off x="1791628" y="5135894"/>
              <a:ext cx="174240" cy="180000"/>
            </p14:xfrm>
          </p:contentPart>
        </mc:Choice>
        <mc:Fallback xmlns="">
          <p:pic>
            <p:nvPicPr>
              <p:cNvPr id="18730" name="Freihand 18729">
                <a:extLst>
                  <a:ext uri="{FF2B5EF4-FFF2-40B4-BE49-F238E27FC236}">
                    <a16:creationId xmlns:a16="http://schemas.microsoft.com/office/drawing/2014/main" id="{77F9C610-02DB-438E-875B-76D79F05AF7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73988" y="5099894"/>
                <a:ext cx="2098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731" name="Freihand 18730">
                <a:extLst>
                  <a:ext uri="{FF2B5EF4-FFF2-40B4-BE49-F238E27FC236}">
                    <a16:creationId xmlns:a16="http://schemas.microsoft.com/office/drawing/2014/main" xmlns="" id="{896F6926-46F6-4A40-A8D9-BA39ED3A7C7D}"/>
                  </a:ext>
                </a:extLst>
              </p14:cNvPr>
              <p14:cNvContentPartPr/>
              <p14:nvPr/>
            </p14:nvContentPartPr>
            <p14:xfrm>
              <a:off x="1810348" y="5103494"/>
              <a:ext cx="149760" cy="383760"/>
            </p14:xfrm>
          </p:contentPart>
        </mc:Choice>
        <mc:Fallback xmlns="">
          <p:pic>
            <p:nvPicPr>
              <p:cNvPr id="18731" name="Freihand 18730">
                <a:extLst>
                  <a:ext uri="{FF2B5EF4-FFF2-40B4-BE49-F238E27FC236}">
                    <a16:creationId xmlns:a16="http://schemas.microsoft.com/office/drawing/2014/main" id="{896F6926-46F6-4A40-A8D9-BA39ED3A7C7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92708" y="5067494"/>
                <a:ext cx="1854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732" name="Freihand 18731">
                <a:extLst>
                  <a:ext uri="{FF2B5EF4-FFF2-40B4-BE49-F238E27FC236}">
                    <a16:creationId xmlns:a16="http://schemas.microsoft.com/office/drawing/2014/main" xmlns="" id="{8CD7AD1F-5839-4E3D-9E71-9BBDDCB5DDE4}"/>
                  </a:ext>
                </a:extLst>
              </p14:cNvPr>
              <p14:cNvContentPartPr/>
              <p14:nvPr/>
            </p14:nvContentPartPr>
            <p14:xfrm>
              <a:off x="1721068" y="4804694"/>
              <a:ext cx="789480" cy="1373040"/>
            </p14:xfrm>
          </p:contentPart>
        </mc:Choice>
        <mc:Fallback xmlns="">
          <p:pic>
            <p:nvPicPr>
              <p:cNvPr id="18732" name="Freihand 18731">
                <a:extLst>
                  <a:ext uri="{FF2B5EF4-FFF2-40B4-BE49-F238E27FC236}">
                    <a16:creationId xmlns:a16="http://schemas.microsoft.com/office/drawing/2014/main" id="{8CD7AD1F-5839-4E3D-9E71-9BBDDCB5DDE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03428" y="4769054"/>
                <a:ext cx="825120" cy="14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33" name="Freihand 18732">
                <a:extLst>
                  <a:ext uri="{FF2B5EF4-FFF2-40B4-BE49-F238E27FC236}">
                    <a16:creationId xmlns:a16="http://schemas.microsoft.com/office/drawing/2014/main" xmlns="" id="{D5B9C93A-5259-42E9-805A-3293D7214539}"/>
                  </a:ext>
                </a:extLst>
              </p14:cNvPr>
              <p14:cNvContentPartPr/>
              <p14:nvPr/>
            </p14:nvContentPartPr>
            <p14:xfrm>
              <a:off x="2361508" y="4955174"/>
              <a:ext cx="136800" cy="499320"/>
            </p14:xfrm>
          </p:contentPart>
        </mc:Choice>
        <mc:Fallback xmlns="">
          <p:pic>
            <p:nvPicPr>
              <p:cNvPr id="18733" name="Freihand 18732">
                <a:extLst>
                  <a:ext uri="{FF2B5EF4-FFF2-40B4-BE49-F238E27FC236}">
                    <a16:creationId xmlns:a16="http://schemas.microsoft.com/office/drawing/2014/main" id="{D5B9C93A-5259-42E9-805A-3293D721453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43868" y="4919174"/>
                <a:ext cx="17244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734" name="Freihand 18733">
                <a:extLst>
                  <a:ext uri="{FF2B5EF4-FFF2-40B4-BE49-F238E27FC236}">
                    <a16:creationId xmlns:a16="http://schemas.microsoft.com/office/drawing/2014/main" xmlns="" id="{837F54AC-CE72-4E59-AFAA-1A2B8B8611B3}"/>
                  </a:ext>
                </a:extLst>
              </p14:cNvPr>
              <p14:cNvContentPartPr/>
              <p14:nvPr/>
            </p14:nvContentPartPr>
            <p14:xfrm>
              <a:off x="2236588" y="4953374"/>
              <a:ext cx="127080" cy="140040"/>
            </p14:xfrm>
          </p:contentPart>
        </mc:Choice>
        <mc:Fallback xmlns="">
          <p:pic>
            <p:nvPicPr>
              <p:cNvPr id="18734" name="Freihand 18733">
                <a:extLst>
                  <a:ext uri="{FF2B5EF4-FFF2-40B4-BE49-F238E27FC236}">
                    <a16:creationId xmlns:a16="http://schemas.microsoft.com/office/drawing/2014/main" id="{837F54AC-CE72-4E59-AFAA-1A2B8B8611B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218588" y="4917374"/>
                <a:ext cx="162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735" name="Freihand 18734">
                <a:extLst>
                  <a:ext uri="{FF2B5EF4-FFF2-40B4-BE49-F238E27FC236}">
                    <a16:creationId xmlns:a16="http://schemas.microsoft.com/office/drawing/2014/main" xmlns="" id="{1027EADA-2FB2-47CF-96FA-CE018F17E56C}"/>
                  </a:ext>
                </a:extLst>
              </p14:cNvPr>
              <p14:cNvContentPartPr/>
              <p14:nvPr/>
            </p14:nvContentPartPr>
            <p14:xfrm>
              <a:off x="2395348" y="4788494"/>
              <a:ext cx="64440" cy="82800"/>
            </p14:xfrm>
          </p:contentPart>
        </mc:Choice>
        <mc:Fallback xmlns="">
          <p:pic>
            <p:nvPicPr>
              <p:cNvPr id="18735" name="Freihand 18734">
                <a:extLst>
                  <a:ext uri="{FF2B5EF4-FFF2-40B4-BE49-F238E27FC236}">
                    <a16:creationId xmlns:a16="http://schemas.microsoft.com/office/drawing/2014/main" id="{1027EADA-2FB2-47CF-96FA-CE018F17E56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77348" y="4752494"/>
                <a:ext cx="100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8736" name="Freihand 18735">
                <a:extLst>
                  <a:ext uri="{FF2B5EF4-FFF2-40B4-BE49-F238E27FC236}">
                    <a16:creationId xmlns:a16="http://schemas.microsoft.com/office/drawing/2014/main" xmlns="" id="{D2660FB0-EE53-471E-9782-D2A3E9326084}"/>
                  </a:ext>
                </a:extLst>
              </p14:cNvPr>
              <p14:cNvContentPartPr/>
              <p14:nvPr/>
            </p14:nvContentPartPr>
            <p14:xfrm>
              <a:off x="2670388" y="5097734"/>
              <a:ext cx="54720" cy="160200"/>
            </p14:xfrm>
          </p:contentPart>
        </mc:Choice>
        <mc:Fallback xmlns="">
          <p:pic>
            <p:nvPicPr>
              <p:cNvPr id="18736" name="Freihand 18735">
                <a:extLst>
                  <a:ext uri="{FF2B5EF4-FFF2-40B4-BE49-F238E27FC236}">
                    <a16:creationId xmlns:a16="http://schemas.microsoft.com/office/drawing/2014/main" id="{D2660FB0-EE53-471E-9782-D2A3E932608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652748" y="5062094"/>
                <a:ext cx="903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8737" name="Freihand 18736">
                <a:extLst>
                  <a:ext uri="{FF2B5EF4-FFF2-40B4-BE49-F238E27FC236}">
                    <a16:creationId xmlns:a16="http://schemas.microsoft.com/office/drawing/2014/main" xmlns="" id="{A4D973F1-36C6-47C6-B60E-483C086B1B5A}"/>
                  </a:ext>
                </a:extLst>
              </p14:cNvPr>
              <p14:cNvContentPartPr/>
              <p14:nvPr/>
            </p14:nvContentPartPr>
            <p14:xfrm>
              <a:off x="2490388" y="5713334"/>
              <a:ext cx="96120" cy="121320"/>
            </p14:xfrm>
          </p:contentPart>
        </mc:Choice>
        <mc:Fallback xmlns="">
          <p:pic>
            <p:nvPicPr>
              <p:cNvPr id="18737" name="Freihand 18736">
                <a:extLst>
                  <a:ext uri="{FF2B5EF4-FFF2-40B4-BE49-F238E27FC236}">
                    <a16:creationId xmlns:a16="http://schemas.microsoft.com/office/drawing/2014/main" id="{A4D973F1-36C6-47C6-B60E-483C086B1B5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72748" y="5677334"/>
                <a:ext cx="1317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8738" name="Freihand 18737">
                <a:extLst>
                  <a:ext uri="{FF2B5EF4-FFF2-40B4-BE49-F238E27FC236}">
                    <a16:creationId xmlns:a16="http://schemas.microsoft.com/office/drawing/2014/main" xmlns="" id="{7F1CADF3-9569-4C37-B339-49FED56B62C9}"/>
                  </a:ext>
                </a:extLst>
              </p14:cNvPr>
              <p14:cNvContentPartPr/>
              <p14:nvPr/>
            </p14:nvContentPartPr>
            <p14:xfrm>
              <a:off x="2842108" y="5275934"/>
              <a:ext cx="48960" cy="334440"/>
            </p14:xfrm>
          </p:contentPart>
        </mc:Choice>
        <mc:Fallback xmlns="">
          <p:pic>
            <p:nvPicPr>
              <p:cNvPr id="18738" name="Freihand 18737">
                <a:extLst>
                  <a:ext uri="{FF2B5EF4-FFF2-40B4-BE49-F238E27FC236}">
                    <a16:creationId xmlns:a16="http://schemas.microsoft.com/office/drawing/2014/main" id="{7F1CADF3-9569-4C37-B339-49FED56B62C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24108" y="5239934"/>
                <a:ext cx="846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739" name="Freihand 18738">
                <a:extLst>
                  <a:ext uri="{FF2B5EF4-FFF2-40B4-BE49-F238E27FC236}">
                    <a16:creationId xmlns:a16="http://schemas.microsoft.com/office/drawing/2014/main" xmlns="" id="{7A287CCE-91F3-4E67-8DC3-C7BFF0555CFF}"/>
                  </a:ext>
                </a:extLst>
              </p14:cNvPr>
              <p14:cNvContentPartPr/>
              <p14:nvPr/>
            </p14:nvContentPartPr>
            <p14:xfrm>
              <a:off x="2784508" y="5071814"/>
              <a:ext cx="13320" cy="191880"/>
            </p14:xfrm>
          </p:contentPart>
        </mc:Choice>
        <mc:Fallback xmlns="">
          <p:pic>
            <p:nvPicPr>
              <p:cNvPr id="18739" name="Freihand 18738">
                <a:extLst>
                  <a:ext uri="{FF2B5EF4-FFF2-40B4-BE49-F238E27FC236}">
                    <a16:creationId xmlns:a16="http://schemas.microsoft.com/office/drawing/2014/main" id="{7A287CCE-91F3-4E67-8DC3-C7BFF0555CF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66868" y="5035814"/>
                <a:ext cx="489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8740" name="Freihand 18739">
                <a:extLst>
                  <a:ext uri="{FF2B5EF4-FFF2-40B4-BE49-F238E27FC236}">
                    <a16:creationId xmlns:a16="http://schemas.microsoft.com/office/drawing/2014/main" xmlns="" id="{8D975E56-114D-4A49-8BB2-087548B49634}"/>
                  </a:ext>
                </a:extLst>
              </p14:cNvPr>
              <p14:cNvContentPartPr/>
              <p14:nvPr/>
            </p14:nvContentPartPr>
            <p14:xfrm>
              <a:off x="2664988" y="5033294"/>
              <a:ext cx="50760" cy="218520"/>
            </p14:xfrm>
          </p:contentPart>
        </mc:Choice>
        <mc:Fallback xmlns="">
          <p:pic>
            <p:nvPicPr>
              <p:cNvPr id="18740" name="Freihand 18739">
                <a:extLst>
                  <a:ext uri="{FF2B5EF4-FFF2-40B4-BE49-F238E27FC236}">
                    <a16:creationId xmlns:a16="http://schemas.microsoft.com/office/drawing/2014/main" id="{8D975E56-114D-4A49-8BB2-087548B4963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46988" y="4997294"/>
                <a:ext cx="86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8741" name="Freihand 18740">
                <a:extLst>
                  <a:ext uri="{FF2B5EF4-FFF2-40B4-BE49-F238E27FC236}">
                    <a16:creationId xmlns:a16="http://schemas.microsoft.com/office/drawing/2014/main" xmlns="" id="{6842DDDA-C6CC-4F55-8EC4-0A6FC260CFEC}"/>
                  </a:ext>
                </a:extLst>
              </p14:cNvPr>
              <p14:cNvContentPartPr/>
              <p14:nvPr/>
            </p14:nvContentPartPr>
            <p14:xfrm>
              <a:off x="2543308" y="5707214"/>
              <a:ext cx="39240" cy="207720"/>
            </p14:xfrm>
          </p:contentPart>
        </mc:Choice>
        <mc:Fallback xmlns="">
          <p:pic>
            <p:nvPicPr>
              <p:cNvPr id="18741" name="Freihand 18740">
                <a:extLst>
                  <a:ext uri="{FF2B5EF4-FFF2-40B4-BE49-F238E27FC236}">
                    <a16:creationId xmlns:a16="http://schemas.microsoft.com/office/drawing/2014/main" id="{6842DDDA-C6CC-4F55-8EC4-0A6FC260CFE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525668" y="5671574"/>
                <a:ext cx="748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8742" name="Freihand 18741">
                <a:extLst>
                  <a:ext uri="{FF2B5EF4-FFF2-40B4-BE49-F238E27FC236}">
                    <a16:creationId xmlns:a16="http://schemas.microsoft.com/office/drawing/2014/main" xmlns="" id="{16A3FB98-BBE7-4B73-828B-59EEEEED3AB9}"/>
                  </a:ext>
                </a:extLst>
              </p14:cNvPr>
              <p14:cNvContentPartPr/>
              <p14:nvPr/>
            </p14:nvContentPartPr>
            <p14:xfrm>
              <a:off x="2987908" y="5269094"/>
              <a:ext cx="51840" cy="329040"/>
            </p14:xfrm>
          </p:contentPart>
        </mc:Choice>
        <mc:Fallback xmlns="">
          <p:pic>
            <p:nvPicPr>
              <p:cNvPr id="18742" name="Freihand 18741">
                <a:extLst>
                  <a:ext uri="{FF2B5EF4-FFF2-40B4-BE49-F238E27FC236}">
                    <a16:creationId xmlns:a16="http://schemas.microsoft.com/office/drawing/2014/main" id="{16A3FB98-BBE7-4B73-828B-59EEEEED3AB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70268" y="5233454"/>
                <a:ext cx="874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743" name="Freihand 18742">
                <a:extLst>
                  <a:ext uri="{FF2B5EF4-FFF2-40B4-BE49-F238E27FC236}">
                    <a16:creationId xmlns:a16="http://schemas.microsoft.com/office/drawing/2014/main" xmlns="" id="{0F917CE0-83C7-4CDB-8047-02871315EB18}"/>
                  </a:ext>
                </a:extLst>
              </p14:cNvPr>
              <p14:cNvContentPartPr/>
              <p14:nvPr/>
            </p14:nvContentPartPr>
            <p14:xfrm>
              <a:off x="2917348" y="5687054"/>
              <a:ext cx="60120" cy="212760"/>
            </p14:xfrm>
          </p:contentPart>
        </mc:Choice>
        <mc:Fallback xmlns="">
          <p:pic>
            <p:nvPicPr>
              <p:cNvPr id="18743" name="Freihand 18742">
                <a:extLst>
                  <a:ext uri="{FF2B5EF4-FFF2-40B4-BE49-F238E27FC236}">
                    <a16:creationId xmlns:a16="http://schemas.microsoft.com/office/drawing/2014/main" id="{0F917CE0-83C7-4CDB-8047-02871315EB1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899708" y="5651414"/>
                <a:ext cx="957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744" name="Freihand 18743">
                <a:extLst>
                  <a:ext uri="{FF2B5EF4-FFF2-40B4-BE49-F238E27FC236}">
                    <a16:creationId xmlns:a16="http://schemas.microsoft.com/office/drawing/2014/main" xmlns="" id="{3598613F-403D-4AFD-97DC-16D2E8A496D2}"/>
                  </a:ext>
                </a:extLst>
              </p14:cNvPr>
              <p14:cNvContentPartPr/>
              <p14:nvPr/>
            </p14:nvContentPartPr>
            <p14:xfrm>
              <a:off x="2880268" y="5210774"/>
              <a:ext cx="30240" cy="340560"/>
            </p14:xfrm>
          </p:contentPart>
        </mc:Choice>
        <mc:Fallback xmlns="">
          <p:pic>
            <p:nvPicPr>
              <p:cNvPr id="18744" name="Freihand 18743">
                <a:extLst>
                  <a:ext uri="{FF2B5EF4-FFF2-40B4-BE49-F238E27FC236}">
                    <a16:creationId xmlns:a16="http://schemas.microsoft.com/office/drawing/2014/main" id="{3598613F-403D-4AFD-97DC-16D2E8A496D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62628" y="5175134"/>
                <a:ext cx="658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745" name="Freihand 18744">
                <a:extLst>
                  <a:ext uri="{FF2B5EF4-FFF2-40B4-BE49-F238E27FC236}">
                    <a16:creationId xmlns:a16="http://schemas.microsoft.com/office/drawing/2014/main" xmlns="" id="{76FC877E-C938-4AED-8BA8-55C84D4551B7}"/>
                  </a:ext>
                </a:extLst>
              </p14:cNvPr>
              <p14:cNvContentPartPr/>
              <p14:nvPr/>
            </p14:nvContentPartPr>
            <p14:xfrm>
              <a:off x="2637268" y="4977854"/>
              <a:ext cx="66240" cy="185400"/>
            </p14:xfrm>
          </p:contentPart>
        </mc:Choice>
        <mc:Fallback xmlns="">
          <p:pic>
            <p:nvPicPr>
              <p:cNvPr id="18745" name="Freihand 18744">
                <a:extLst>
                  <a:ext uri="{FF2B5EF4-FFF2-40B4-BE49-F238E27FC236}">
                    <a16:creationId xmlns:a16="http://schemas.microsoft.com/office/drawing/2014/main" id="{76FC877E-C938-4AED-8BA8-55C84D4551B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19268" y="4941854"/>
                <a:ext cx="1018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757" name="Freihand 18756">
                <a:extLst>
                  <a:ext uri="{FF2B5EF4-FFF2-40B4-BE49-F238E27FC236}">
                    <a16:creationId xmlns:a16="http://schemas.microsoft.com/office/drawing/2014/main" xmlns="" id="{62788E78-F657-4112-B1D7-8AB696039A49}"/>
                  </a:ext>
                </a:extLst>
              </p14:cNvPr>
              <p14:cNvContentPartPr/>
              <p14:nvPr/>
            </p14:nvContentPartPr>
            <p14:xfrm>
              <a:off x="2933548" y="5608934"/>
              <a:ext cx="936720" cy="900720"/>
            </p14:xfrm>
          </p:contentPart>
        </mc:Choice>
        <mc:Fallback xmlns="">
          <p:pic>
            <p:nvPicPr>
              <p:cNvPr id="18757" name="Freihand 18756">
                <a:extLst>
                  <a:ext uri="{FF2B5EF4-FFF2-40B4-BE49-F238E27FC236}">
                    <a16:creationId xmlns:a16="http://schemas.microsoft.com/office/drawing/2014/main" id="{62788E78-F657-4112-B1D7-8AB696039A4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915908" y="5573294"/>
                <a:ext cx="97236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758" name="Freihand 18757">
                <a:extLst>
                  <a:ext uri="{FF2B5EF4-FFF2-40B4-BE49-F238E27FC236}">
                    <a16:creationId xmlns:a16="http://schemas.microsoft.com/office/drawing/2014/main" xmlns="" id="{01E19747-0747-43B6-9E66-DBA92D40E6F6}"/>
                  </a:ext>
                </a:extLst>
              </p14:cNvPr>
              <p14:cNvContentPartPr/>
              <p14:nvPr/>
            </p14:nvContentPartPr>
            <p14:xfrm>
              <a:off x="3318388" y="6091334"/>
              <a:ext cx="120600" cy="162720"/>
            </p14:xfrm>
          </p:contentPart>
        </mc:Choice>
        <mc:Fallback xmlns="">
          <p:pic>
            <p:nvPicPr>
              <p:cNvPr id="18758" name="Freihand 18757">
                <a:extLst>
                  <a:ext uri="{FF2B5EF4-FFF2-40B4-BE49-F238E27FC236}">
                    <a16:creationId xmlns:a16="http://schemas.microsoft.com/office/drawing/2014/main" id="{01E19747-0747-43B6-9E66-DBA92D40E6F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00388" y="6055334"/>
                <a:ext cx="156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759" name="Freihand 18758">
                <a:extLst>
                  <a:ext uri="{FF2B5EF4-FFF2-40B4-BE49-F238E27FC236}">
                    <a16:creationId xmlns:a16="http://schemas.microsoft.com/office/drawing/2014/main" xmlns="" id="{081B5363-8BE2-4D39-AD06-CA90DC3AF447}"/>
                  </a:ext>
                </a:extLst>
              </p14:cNvPr>
              <p14:cNvContentPartPr/>
              <p14:nvPr/>
            </p14:nvContentPartPr>
            <p14:xfrm>
              <a:off x="3177988" y="5637014"/>
              <a:ext cx="537120" cy="744120"/>
            </p14:xfrm>
          </p:contentPart>
        </mc:Choice>
        <mc:Fallback xmlns="">
          <p:pic>
            <p:nvPicPr>
              <p:cNvPr id="18759" name="Freihand 18758">
                <a:extLst>
                  <a:ext uri="{FF2B5EF4-FFF2-40B4-BE49-F238E27FC236}">
                    <a16:creationId xmlns:a16="http://schemas.microsoft.com/office/drawing/2014/main" id="{081B5363-8BE2-4D39-AD06-CA90DC3AF44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59988" y="5601374"/>
                <a:ext cx="5727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760" name="Freihand 18759">
                <a:extLst>
                  <a:ext uri="{FF2B5EF4-FFF2-40B4-BE49-F238E27FC236}">
                    <a16:creationId xmlns:a16="http://schemas.microsoft.com/office/drawing/2014/main" xmlns="" id="{724E08BC-B63E-4AE2-8F89-251BF905C438}"/>
                  </a:ext>
                </a:extLst>
              </p14:cNvPr>
              <p14:cNvContentPartPr/>
              <p14:nvPr/>
            </p14:nvContentPartPr>
            <p14:xfrm>
              <a:off x="3679108" y="6329294"/>
              <a:ext cx="23400" cy="35280"/>
            </p14:xfrm>
          </p:contentPart>
        </mc:Choice>
        <mc:Fallback xmlns="">
          <p:pic>
            <p:nvPicPr>
              <p:cNvPr id="18760" name="Freihand 18759">
                <a:extLst>
                  <a:ext uri="{FF2B5EF4-FFF2-40B4-BE49-F238E27FC236}">
                    <a16:creationId xmlns:a16="http://schemas.microsoft.com/office/drawing/2014/main" id="{724E08BC-B63E-4AE2-8F89-251BF905C43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1468" y="6293294"/>
                <a:ext cx="59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761" name="Freihand 18760">
                <a:extLst>
                  <a:ext uri="{FF2B5EF4-FFF2-40B4-BE49-F238E27FC236}">
                    <a16:creationId xmlns:a16="http://schemas.microsoft.com/office/drawing/2014/main" xmlns="" id="{784CD4A8-A05C-4F8C-AD30-119E0BC8DEDA}"/>
                  </a:ext>
                </a:extLst>
              </p14:cNvPr>
              <p14:cNvContentPartPr/>
              <p14:nvPr/>
            </p14:nvContentPartPr>
            <p14:xfrm>
              <a:off x="2922388" y="5908454"/>
              <a:ext cx="235800" cy="474840"/>
            </p14:xfrm>
          </p:contentPart>
        </mc:Choice>
        <mc:Fallback xmlns="">
          <p:pic>
            <p:nvPicPr>
              <p:cNvPr id="18761" name="Freihand 18760">
                <a:extLst>
                  <a:ext uri="{FF2B5EF4-FFF2-40B4-BE49-F238E27FC236}">
                    <a16:creationId xmlns:a16="http://schemas.microsoft.com/office/drawing/2014/main" id="{784CD4A8-A05C-4F8C-AD30-119E0BC8DED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904388" y="5872814"/>
                <a:ext cx="2714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8762" name="Freihand 18761">
                <a:extLst>
                  <a:ext uri="{FF2B5EF4-FFF2-40B4-BE49-F238E27FC236}">
                    <a16:creationId xmlns:a16="http://schemas.microsoft.com/office/drawing/2014/main" xmlns="" id="{E63ACAB7-B1B6-4EE0-96E2-4DD21F73839F}"/>
                  </a:ext>
                </a:extLst>
              </p14:cNvPr>
              <p14:cNvContentPartPr/>
              <p14:nvPr/>
            </p14:nvContentPartPr>
            <p14:xfrm>
              <a:off x="3397228" y="5768414"/>
              <a:ext cx="180000" cy="275400"/>
            </p14:xfrm>
          </p:contentPart>
        </mc:Choice>
        <mc:Fallback xmlns="">
          <p:pic>
            <p:nvPicPr>
              <p:cNvPr id="18762" name="Freihand 18761">
                <a:extLst>
                  <a:ext uri="{FF2B5EF4-FFF2-40B4-BE49-F238E27FC236}">
                    <a16:creationId xmlns:a16="http://schemas.microsoft.com/office/drawing/2014/main" id="{E63ACAB7-B1B6-4EE0-96E2-4DD21F73839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9228" y="5732414"/>
                <a:ext cx="215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798" name="Freihand 18797">
                <a:extLst>
                  <a:ext uri="{FF2B5EF4-FFF2-40B4-BE49-F238E27FC236}">
                    <a16:creationId xmlns:a16="http://schemas.microsoft.com/office/drawing/2014/main" xmlns="" id="{2604909B-EB78-4B00-8B8B-77EFD88525DD}"/>
                  </a:ext>
                </a:extLst>
              </p14:cNvPr>
              <p14:cNvContentPartPr/>
              <p14:nvPr/>
            </p14:nvContentPartPr>
            <p14:xfrm>
              <a:off x="5392949" y="4566006"/>
              <a:ext cx="183240" cy="508680"/>
            </p14:xfrm>
          </p:contentPart>
        </mc:Choice>
        <mc:Fallback xmlns="">
          <p:pic>
            <p:nvPicPr>
              <p:cNvPr id="18798" name="Freihand 18797">
                <a:extLst>
                  <a:ext uri="{FF2B5EF4-FFF2-40B4-BE49-F238E27FC236}">
                    <a16:creationId xmlns:a16="http://schemas.microsoft.com/office/drawing/2014/main" id="{2604909B-EB78-4B00-8B8B-77EFD88525D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84309" y="4557006"/>
                <a:ext cx="20088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852" name="Freihand 18851">
                <a:extLst>
                  <a:ext uri="{FF2B5EF4-FFF2-40B4-BE49-F238E27FC236}">
                    <a16:creationId xmlns:a16="http://schemas.microsoft.com/office/drawing/2014/main" xmlns="" id="{0F433E26-5935-42C6-A204-D1F865EBC1FA}"/>
                  </a:ext>
                </a:extLst>
              </p14:cNvPr>
              <p14:cNvContentPartPr/>
              <p14:nvPr/>
            </p14:nvContentPartPr>
            <p14:xfrm>
              <a:off x="5336429" y="5996286"/>
              <a:ext cx="232560" cy="495360"/>
            </p14:xfrm>
          </p:contentPart>
        </mc:Choice>
        <mc:Fallback xmlns="">
          <p:pic>
            <p:nvPicPr>
              <p:cNvPr id="18852" name="Freihand 18851">
                <a:extLst>
                  <a:ext uri="{FF2B5EF4-FFF2-40B4-BE49-F238E27FC236}">
                    <a16:creationId xmlns:a16="http://schemas.microsoft.com/office/drawing/2014/main" id="{0F433E26-5935-42C6-A204-D1F865EBC1F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27429" y="5987646"/>
                <a:ext cx="25020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853" name="Freihand 18852">
                <a:extLst>
                  <a:ext uri="{FF2B5EF4-FFF2-40B4-BE49-F238E27FC236}">
                    <a16:creationId xmlns:a16="http://schemas.microsoft.com/office/drawing/2014/main" xmlns="" id="{72FE16C2-F897-41B9-97DA-B8DF37DDB4B8}"/>
                  </a:ext>
                </a:extLst>
              </p14:cNvPr>
              <p14:cNvContentPartPr/>
              <p14:nvPr/>
            </p14:nvContentPartPr>
            <p14:xfrm>
              <a:off x="5310509" y="5421726"/>
              <a:ext cx="1018440" cy="1199520"/>
            </p14:xfrm>
          </p:contentPart>
        </mc:Choice>
        <mc:Fallback xmlns="">
          <p:pic>
            <p:nvPicPr>
              <p:cNvPr id="18853" name="Freihand 18852">
                <a:extLst>
                  <a:ext uri="{FF2B5EF4-FFF2-40B4-BE49-F238E27FC236}">
                    <a16:creationId xmlns:a16="http://schemas.microsoft.com/office/drawing/2014/main" id="{72FE16C2-F897-41B9-97DA-B8DF37DDB4B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01509" y="5413086"/>
                <a:ext cx="103608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919" name="Freihand 18918">
                <a:extLst>
                  <a:ext uri="{FF2B5EF4-FFF2-40B4-BE49-F238E27FC236}">
                    <a16:creationId xmlns:a16="http://schemas.microsoft.com/office/drawing/2014/main" xmlns="" id="{CDB7621D-2A95-4DE6-9B3B-2BA583DD9AD8}"/>
                  </a:ext>
                </a:extLst>
              </p14:cNvPr>
              <p14:cNvContentPartPr/>
              <p14:nvPr/>
            </p14:nvContentPartPr>
            <p14:xfrm>
              <a:off x="6697949" y="5549166"/>
              <a:ext cx="1886400" cy="945720"/>
            </p14:xfrm>
          </p:contentPart>
        </mc:Choice>
        <mc:Fallback xmlns="">
          <p:pic>
            <p:nvPicPr>
              <p:cNvPr id="18919" name="Freihand 18918">
                <a:extLst>
                  <a:ext uri="{FF2B5EF4-FFF2-40B4-BE49-F238E27FC236}">
                    <a16:creationId xmlns:a16="http://schemas.microsoft.com/office/drawing/2014/main" id="{CDB7621D-2A95-4DE6-9B3B-2BA583DD9A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688949" y="5540526"/>
                <a:ext cx="190404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8918" name="Freihand 18917">
                <a:extLst>
                  <a:ext uri="{FF2B5EF4-FFF2-40B4-BE49-F238E27FC236}">
                    <a16:creationId xmlns:a16="http://schemas.microsoft.com/office/drawing/2014/main" xmlns="" id="{DAE46AA6-F7EB-42F5-9F02-3EAD20F59CBB}"/>
                  </a:ext>
                </a:extLst>
              </p14:cNvPr>
              <p14:cNvContentPartPr/>
              <p14:nvPr/>
            </p14:nvContentPartPr>
            <p14:xfrm>
              <a:off x="6750869" y="5820606"/>
              <a:ext cx="5400" cy="5400"/>
            </p14:xfrm>
          </p:contentPart>
        </mc:Choice>
        <mc:Fallback xmlns="">
          <p:pic>
            <p:nvPicPr>
              <p:cNvPr id="18918" name="Freihand 18917">
                <a:extLst>
                  <a:ext uri="{FF2B5EF4-FFF2-40B4-BE49-F238E27FC236}">
                    <a16:creationId xmlns:a16="http://schemas.microsoft.com/office/drawing/2014/main" id="{DAE46AA6-F7EB-42F5-9F02-3EAD20F59CB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42229" y="581160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8920" name="Freihand 18919">
                <a:extLst>
                  <a:ext uri="{FF2B5EF4-FFF2-40B4-BE49-F238E27FC236}">
                    <a16:creationId xmlns:a16="http://schemas.microsoft.com/office/drawing/2014/main" xmlns="" id="{C26A7E81-D64B-4564-B13B-76852F7BAD57}"/>
                  </a:ext>
                </a:extLst>
              </p14:cNvPr>
              <p14:cNvContentPartPr/>
              <p14:nvPr/>
            </p14:nvContentPartPr>
            <p14:xfrm>
              <a:off x="6744029" y="5329926"/>
              <a:ext cx="1999440" cy="516240"/>
            </p14:xfrm>
          </p:contentPart>
        </mc:Choice>
        <mc:Fallback xmlns="">
          <p:pic>
            <p:nvPicPr>
              <p:cNvPr id="18920" name="Freihand 18919">
                <a:extLst>
                  <a:ext uri="{FF2B5EF4-FFF2-40B4-BE49-F238E27FC236}">
                    <a16:creationId xmlns:a16="http://schemas.microsoft.com/office/drawing/2014/main" id="{C26A7E81-D64B-4564-B13B-76852F7BAD5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35029" y="5321286"/>
                <a:ext cx="20170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959" name="Freihand 18958">
                <a:extLst>
                  <a:ext uri="{FF2B5EF4-FFF2-40B4-BE49-F238E27FC236}">
                    <a16:creationId xmlns:a16="http://schemas.microsoft.com/office/drawing/2014/main" xmlns="" id="{9DFFD01A-E48D-477A-B3F3-77784D8745A1}"/>
                  </a:ext>
                </a:extLst>
              </p14:cNvPr>
              <p14:cNvContentPartPr/>
              <p14:nvPr/>
            </p14:nvContentPartPr>
            <p14:xfrm>
              <a:off x="4139429" y="6026886"/>
              <a:ext cx="142560" cy="621720"/>
            </p14:xfrm>
          </p:contentPart>
        </mc:Choice>
        <mc:Fallback xmlns="">
          <p:pic>
            <p:nvPicPr>
              <p:cNvPr id="18959" name="Freihand 18958">
                <a:extLst>
                  <a:ext uri="{FF2B5EF4-FFF2-40B4-BE49-F238E27FC236}">
                    <a16:creationId xmlns:a16="http://schemas.microsoft.com/office/drawing/2014/main" id="{9DFFD01A-E48D-477A-B3F3-77784D8745A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30429" y="6018246"/>
                <a:ext cx="1602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958" name="Freihand 18957">
                <a:extLst>
                  <a:ext uri="{FF2B5EF4-FFF2-40B4-BE49-F238E27FC236}">
                    <a16:creationId xmlns:a16="http://schemas.microsoft.com/office/drawing/2014/main" xmlns="" id="{A06406FD-110A-4B47-9656-D5FA24EC91FD}"/>
                  </a:ext>
                </a:extLst>
              </p14:cNvPr>
              <p14:cNvContentPartPr/>
              <p14:nvPr/>
            </p14:nvContentPartPr>
            <p14:xfrm>
              <a:off x="4295309" y="6483726"/>
              <a:ext cx="190440" cy="165240"/>
            </p14:xfrm>
          </p:contentPart>
        </mc:Choice>
        <mc:Fallback xmlns="">
          <p:pic>
            <p:nvPicPr>
              <p:cNvPr id="18958" name="Freihand 18957">
                <a:extLst>
                  <a:ext uri="{FF2B5EF4-FFF2-40B4-BE49-F238E27FC236}">
                    <a16:creationId xmlns:a16="http://schemas.microsoft.com/office/drawing/2014/main" id="{A06406FD-110A-4B47-9656-D5FA24EC91F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86669" y="6474726"/>
                <a:ext cx="2080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957" name="Freihand 18956">
                <a:extLst>
                  <a:ext uri="{FF2B5EF4-FFF2-40B4-BE49-F238E27FC236}">
                    <a16:creationId xmlns:a16="http://schemas.microsoft.com/office/drawing/2014/main" xmlns="" id="{52A17712-12C7-4525-B1FD-8E85B78DD013}"/>
                  </a:ext>
                </a:extLst>
              </p14:cNvPr>
              <p14:cNvContentPartPr/>
              <p14:nvPr/>
            </p14:nvContentPartPr>
            <p14:xfrm>
              <a:off x="4272629" y="6532326"/>
              <a:ext cx="111600" cy="116280"/>
            </p14:xfrm>
          </p:contentPart>
        </mc:Choice>
        <mc:Fallback xmlns="">
          <p:pic>
            <p:nvPicPr>
              <p:cNvPr id="18957" name="Freihand 18956">
                <a:extLst>
                  <a:ext uri="{FF2B5EF4-FFF2-40B4-BE49-F238E27FC236}">
                    <a16:creationId xmlns:a16="http://schemas.microsoft.com/office/drawing/2014/main" id="{52A17712-12C7-4525-B1FD-8E85B78DD01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63989" y="6523686"/>
                <a:ext cx="129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956" name="Freihand 18955">
                <a:extLst>
                  <a:ext uri="{FF2B5EF4-FFF2-40B4-BE49-F238E27FC236}">
                    <a16:creationId xmlns:a16="http://schemas.microsoft.com/office/drawing/2014/main" xmlns="" id="{471E062B-0EFF-4789-83C9-F846F2C8BB61}"/>
                  </a:ext>
                </a:extLst>
              </p14:cNvPr>
              <p14:cNvContentPartPr/>
              <p14:nvPr/>
            </p14:nvContentPartPr>
            <p14:xfrm>
              <a:off x="4337789" y="6584526"/>
              <a:ext cx="42120" cy="72360"/>
            </p14:xfrm>
          </p:contentPart>
        </mc:Choice>
        <mc:Fallback xmlns="">
          <p:pic>
            <p:nvPicPr>
              <p:cNvPr id="18956" name="Freihand 18955">
                <a:extLst>
                  <a:ext uri="{FF2B5EF4-FFF2-40B4-BE49-F238E27FC236}">
                    <a16:creationId xmlns:a16="http://schemas.microsoft.com/office/drawing/2014/main" id="{471E062B-0EFF-4789-83C9-F846F2C8BB6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29149" y="6575526"/>
                <a:ext cx="59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955" name="Freihand 18954">
                <a:extLst>
                  <a:ext uri="{FF2B5EF4-FFF2-40B4-BE49-F238E27FC236}">
                    <a16:creationId xmlns:a16="http://schemas.microsoft.com/office/drawing/2014/main" xmlns="" id="{465B8630-D883-4707-B285-F0D10B2C5E82}"/>
                  </a:ext>
                </a:extLst>
              </p14:cNvPr>
              <p14:cNvContentPartPr/>
              <p14:nvPr/>
            </p14:nvContentPartPr>
            <p14:xfrm>
              <a:off x="4351109" y="6542046"/>
              <a:ext cx="493920" cy="187560"/>
            </p14:xfrm>
          </p:contentPart>
        </mc:Choice>
        <mc:Fallback xmlns="">
          <p:pic>
            <p:nvPicPr>
              <p:cNvPr id="18955" name="Freihand 18954">
                <a:extLst>
                  <a:ext uri="{FF2B5EF4-FFF2-40B4-BE49-F238E27FC236}">
                    <a16:creationId xmlns:a16="http://schemas.microsoft.com/office/drawing/2014/main" id="{465B8630-D883-4707-B285-F0D10B2C5E8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42469" y="6533406"/>
                <a:ext cx="511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972" name="Freihand 18971">
                <a:extLst>
                  <a:ext uri="{FF2B5EF4-FFF2-40B4-BE49-F238E27FC236}">
                    <a16:creationId xmlns:a16="http://schemas.microsoft.com/office/drawing/2014/main" xmlns="" id="{29E20024-5B4A-46CC-A011-8DF8573D8B19}"/>
                  </a:ext>
                </a:extLst>
              </p14:cNvPr>
              <p14:cNvContentPartPr/>
              <p14:nvPr/>
            </p14:nvContentPartPr>
            <p14:xfrm>
              <a:off x="4516228" y="5673027"/>
              <a:ext cx="854640" cy="1162440"/>
            </p14:xfrm>
          </p:contentPart>
        </mc:Choice>
        <mc:Fallback xmlns="">
          <p:pic>
            <p:nvPicPr>
              <p:cNvPr id="18972" name="Freihand 18971">
                <a:extLst>
                  <a:ext uri="{FF2B5EF4-FFF2-40B4-BE49-F238E27FC236}">
                    <a16:creationId xmlns:a16="http://schemas.microsoft.com/office/drawing/2014/main" id="{29E20024-5B4A-46CC-A011-8DF8573D8B1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498228" y="5655027"/>
                <a:ext cx="89028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974" name="Freihand 18973">
                <a:extLst>
                  <a:ext uri="{FF2B5EF4-FFF2-40B4-BE49-F238E27FC236}">
                    <a16:creationId xmlns:a16="http://schemas.microsoft.com/office/drawing/2014/main" xmlns="" id="{75C5E979-B393-4A98-BE44-CBFB4C8A4161}"/>
                  </a:ext>
                </a:extLst>
              </p14:cNvPr>
              <p14:cNvContentPartPr/>
              <p14:nvPr/>
            </p14:nvContentPartPr>
            <p14:xfrm>
              <a:off x="5382028" y="5415267"/>
              <a:ext cx="933480" cy="1126080"/>
            </p14:xfrm>
          </p:contentPart>
        </mc:Choice>
        <mc:Fallback xmlns="">
          <p:pic>
            <p:nvPicPr>
              <p:cNvPr id="18974" name="Freihand 18973">
                <a:extLst>
                  <a:ext uri="{FF2B5EF4-FFF2-40B4-BE49-F238E27FC236}">
                    <a16:creationId xmlns:a16="http://schemas.microsoft.com/office/drawing/2014/main" id="{75C5E979-B393-4A98-BE44-CBFB4C8A416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364388" y="5397627"/>
                <a:ext cx="96912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975" name="Freihand 18974">
                <a:extLst>
                  <a:ext uri="{FF2B5EF4-FFF2-40B4-BE49-F238E27FC236}">
                    <a16:creationId xmlns:a16="http://schemas.microsoft.com/office/drawing/2014/main" xmlns="" id="{D3C2BBEF-7D19-4CFE-8DFB-3995EE6A9CE6}"/>
                  </a:ext>
                </a:extLst>
              </p14:cNvPr>
              <p14:cNvContentPartPr/>
              <p14:nvPr/>
            </p14:nvContentPartPr>
            <p14:xfrm>
              <a:off x="5840308" y="5429307"/>
              <a:ext cx="825840" cy="1426320"/>
            </p14:xfrm>
          </p:contentPart>
        </mc:Choice>
        <mc:Fallback xmlns="">
          <p:pic>
            <p:nvPicPr>
              <p:cNvPr id="18975" name="Freihand 18974">
                <a:extLst>
                  <a:ext uri="{FF2B5EF4-FFF2-40B4-BE49-F238E27FC236}">
                    <a16:creationId xmlns:a16="http://schemas.microsoft.com/office/drawing/2014/main" id="{D3C2BBEF-7D19-4CFE-8DFB-3995EE6A9CE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22308" y="5411307"/>
                <a:ext cx="861480" cy="14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987" name="Freihand 18986">
                <a:extLst>
                  <a:ext uri="{FF2B5EF4-FFF2-40B4-BE49-F238E27FC236}">
                    <a16:creationId xmlns:a16="http://schemas.microsoft.com/office/drawing/2014/main" xmlns="" id="{7022E21D-74E4-471C-B95E-5ADD3EA9835C}"/>
                  </a:ext>
                </a:extLst>
              </p14:cNvPr>
              <p14:cNvContentPartPr/>
              <p14:nvPr/>
            </p14:nvContentPartPr>
            <p14:xfrm>
              <a:off x="8181748" y="6640347"/>
              <a:ext cx="720" cy="2880"/>
            </p14:xfrm>
          </p:contentPart>
        </mc:Choice>
        <mc:Fallback xmlns="">
          <p:pic>
            <p:nvPicPr>
              <p:cNvPr id="18987" name="Freihand 18986">
                <a:extLst>
                  <a:ext uri="{FF2B5EF4-FFF2-40B4-BE49-F238E27FC236}">
                    <a16:creationId xmlns:a16="http://schemas.microsoft.com/office/drawing/2014/main" id="{7022E21D-74E4-471C-B95E-5ADD3EA9835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164108" y="6622707"/>
                <a:ext cx="36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989" name="Freihand 18988">
                <a:extLst>
                  <a:ext uri="{FF2B5EF4-FFF2-40B4-BE49-F238E27FC236}">
                    <a16:creationId xmlns:a16="http://schemas.microsoft.com/office/drawing/2014/main" xmlns="" id="{98CDE198-61FE-4190-9A0A-FE5C5D30F79E}"/>
                  </a:ext>
                </a:extLst>
              </p14:cNvPr>
              <p14:cNvContentPartPr/>
              <p14:nvPr/>
            </p14:nvContentPartPr>
            <p14:xfrm>
              <a:off x="6690628" y="6083067"/>
              <a:ext cx="1689120" cy="726480"/>
            </p14:xfrm>
          </p:contentPart>
        </mc:Choice>
        <mc:Fallback xmlns="">
          <p:pic>
            <p:nvPicPr>
              <p:cNvPr id="18989" name="Freihand 18988">
                <a:extLst>
                  <a:ext uri="{FF2B5EF4-FFF2-40B4-BE49-F238E27FC236}">
                    <a16:creationId xmlns:a16="http://schemas.microsoft.com/office/drawing/2014/main" id="{98CDE198-61FE-4190-9A0A-FE5C5D30F79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672628" y="6065067"/>
                <a:ext cx="17247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999" name="Freihand 18998">
                <a:extLst>
                  <a:ext uri="{FF2B5EF4-FFF2-40B4-BE49-F238E27FC236}">
                    <a16:creationId xmlns:a16="http://schemas.microsoft.com/office/drawing/2014/main" xmlns="" id="{833C4645-A488-4B04-AAD5-99F8F9443DF8}"/>
                  </a:ext>
                </a:extLst>
              </p14:cNvPr>
              <p14:cNvContentPartPr/>
              <p14:nvPr/>
            </p14:nvContentPartPr>
            <p14:xfrm>
              <a:off x="6708268" y="5583387"/>
              <a:ext cx="1879920" cy="912240"/>
            </p14:xfrm>
          </p:contentPart>
        </mc:Choice>
        <mc:Fallback xmlns="">
          <p:pic>
            <p:nvPicPr>
              <p:cNvPr id="18999" name="Freihand 18998">
                <a:extLst>
                  <a:ext uri="{FF2B5EF4-FFF2-40B4-BE49-F238E27FC236}">
                    <a16:creationId xmlns:a16="http://schemas.microsoft.com/office/drawing/2014/main" id="{833C4645-A488-4B04-AAD5-99F8F9443DF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0268" y="5565387"/>
                <a:ext cx="191556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000" name="Freihand 18999">
                <a:extLst>
                  <a:ext uri="{FF2B5EF4-FFF2-40B4-BE49-F238E27FC236}">
                    <a16:creationId xmlns:a16="http://schemas.microsoft.com/office/drawing/2014/main" xmlns="" id="{01BE3111-B5DD-4F41-9A4F-0CFAFD175C65}"/>
                  </a:ext>
                </a:extLst>
              </p14:cNvPr>
              <p14:cNvContentPartPr/>
              <p14:nvPr/>
            </p14:nvContentPartPr>
            <p14:xfrm>
              <a:off x="6741388" y="5336787"/>
              <a:ext cx="2026080" cy="558720"/>
            </p14:xfrm>
          </p:contentPart>
        </mc:Choice>
        <mc:Fallback xmlns="">
          <p:pic>
            <p:nvPicPr>
              <p:cNvPr id="19000" name="Freihand 18999">
                <a:extLst>
                  <a:ext uri="{FF2B5EF4-FFF2-40B4-BE49-F238E27FC236}">
                    <a16:creationId xmlns:a16="http://schemas.microsoft.com/office/drawing/2014/main" id="{01BE3111-B5DD-4F41-9A4F-0CFAFD175C6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723388" y="5318787"/>
                <a:ext cx="20617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78" name="Freihand 19077">
                <a:extLst>
                  <a:ext uri="{FF2B5EF4-FFF2-40B4-BE49-F238E27FC236}">
                    <a16:creationId xmlns:a16="http://schemas.microsoft.com/office/drawing/2014/main" xmlns="" id="{868D103E-8282-4FC1-A652-698474731C1E}"/>
                  </a:ext>
                </a:extLst>
              </p14:cNvPr>
              <p14:cNvContentPartPr/>
              <p14:nvPr/>
            </p14:nvContentPartPr>
            <p14:xfrm>
              <a:off x="5396068" y="4573227"/>
              <a:ext cx="172440" cy="496080"/>
            </p14:xfrm>
          </p:contentPart>
        </mc:Choice>
        <mc:Fallback xmlns="">
          <p:pic>
            <p:nvPicPr>
              <p:cNvPr id="19078" name="Freihand 19077">
                <a:extLst>
                  <a:ext uri="{FF2B5EF4-FFF2-40B4-BE49-F238E27FC236}">
                    <a16:creationId xmlns:a16="http://schemas.microsoft.com/office/drawing/2014/main" id="{868D103E-8282-4FC1-A652-698474731C1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378068" y="4555227"/>
                <a:ext cx="2080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080" name="Freihand 19079">
                <a:extLst>
                  <a:ext uri="{FF2B5EF4-FFF2-40B4-BE49-F238E27FC236}">
                    <a16:creationId xmlns:a16="http://schemas.microsoft.com/office/drawing/2014/main" xmlns="" id="{3E9F763A-FFF5-4A2A-966E-F7255C13FFFB}"/>
                  </a:ext>
                </a:extLst>
              </p14:cNvPr>
              <p14:cNvContentPartPr/>
              <p14:nvPr/>
            </p14:nvContentPartPr>
            <p14:xfrm>
              <a:off x="4463308" y="4735587"/>
              <a:ext cx="897840" cy="711360"/>
            </p14:xfrm>
          </p:contentPart>
        </mc:Choice>
        <mc:Fallback xmlns="">
          <p:pic>
            <p:nvPicPr>
              <p:cNvPr id="19080" name="Freihand 19079">
                <a:extLst>
                  <a:ext uri="{FF2B5EF4-FFF2-40B4-BE49-F238E27FC236}">
                    <a16:creationId xmlns:a16="http://schemas.microsoft.com/office/drawing/2014/main" id="{3E9F763A-FFF5-4A2A-966E-F7255C13FFF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445308" y="4717947"/>
                <a:ext cx="93348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097" name="Freihand 19096">
                <a:extLst>
                  <a:ext uri="{FF2B5EF4-FFF2-40B4-BE49-F238E27FC236}">
                    <a16:creationId xmlns:a16="http://schemas.microsoft.com/office/drawing/2014/main" xmlns="" id="{4C90CA1E-AB4B-4D71-9ACE-9DF33F931638}"/>
                  </a:ext>
                </a:extLst>
              </p14:cNvPr>
              <p14:cNvContentPartPr/>
              <p14:nvPr/>
            </p14:nvContentPartPr>
            <p14:xfrm>
              <a:off x="6731668" y="6079467"/>
              <a:ext cx="315360" cy="594720"/>
            </p14:xfrm>
          </p:contentPart>
        </mc:Choice>
        <mc:Fallback xmlns="">
          <p:pic>
            <p:nvPicPr>
              <p:cNvPr id="19097" name="Freihand 19096">
                <a:extLst>
                  <a:ext uri="{FF2B5EF4-FFF2-40B4-BE49-F238E27FC236}">
                    <a16:creationId xmlns:a16="http://schemas.microsoft.com/office/drawing/2014/main" id="{4C90CA1E-AB4B-4D71-9ACE-9DF33F93163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14028" y="6061827"/>
                <a:ext cx="3510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099" name="Freihand 19098">
                <a:extLst>
                  <a:ext uri="{FF2B5EF4-FFF2-40B4-BE49-F238E27FC236}">
                    <a16:creationId xmlns:a16="http://schemas.microsoft.com/office/drawing/2014/main" xmlns="" id="{75160FCE-2D26-44A8-B216-26503463A79B}"/>
                  </a:ext>
                </a:extLst>
              </p14:cNvPr>
              <p14:cNvContentPartPr/>
              <p14:nvPr/>
            </p14:nvContentPartPr>
            <p14:xfrm>
              <a:off x="6968548" y="6625587"/>
              <a:ext cx="1082520" cy="145440"/>
            </p14:xfrm>
          </p:contentPart>
        </mc:Choice>
        <mc:Fallback xmlns="">
          <p:pic>
            <p:nvPicPr>
              <p:cNvPr id="19099" name="Freihand 19098">
                <a:extLst>
                  <a:ext uri="{FF2B5EF4-FFF2-40B4-BE49-F238E27FC236}">
                    <a16:creationId xmlns:a16="http://schemas.microsoft.com/office/drawing/2014/main" id="{75160FCE-2D26-44A8-B216-26503463A79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950548" y="6607947"/>
                <a:ext cx="1118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101" name="Freihand 19100">
                <a:extLst>
                  <a:ext uri="{FF2B5EF4-FFF2-40B4-BE49-F238E27FC236}">
                    <a16:creationId xmlns:a16="http://schemas.microsoft.com/office/drawing/2014/main" xmlns="" id="{DB3EA671-5478-46CF-97EB-C639CECD8CFD}"/>
                  </a:ext>
                </a:extLst>
              </p14:cNvPr>
              <p14:cNvContentPartPr/>
              <p14:nvPr/>
            </p14:nvContentPartPr>
            <p14:xfrm>
              <a:off x="6771628" y="5910267"/>
              <a:ext cx="970560" cy="562680"/>
            </p14:xfrm>
          </p:contentPart>
        </mc:Choice>
        <mc:Fallback xmlns="">
          <p:pic>
            <p:nvPicPr>
              <p:cNvPr id="19101" name="Freihand 19100">
                <a:extLst>
                  <a:ext uri="{FF2B5EF4-FFF2-40B4-BE49-F238E27FC236}">
                    <a16:creationId xmlns:a16="http://schemas.microsoft.com/office/drawing/2014/main" id="{DB3EA671-5478-46CF-97EB-C639CECD8CF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753628" y="5892627"/>
                <a:ext cx="100620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153" name="Freihand 19152">
                <a:extLst>
                  <a:ext uri="{FF2B5EF4-FFF2-40B4-BE49-F238E27FC236}">
                    <a16:creationId xmlns:a16="http://schemas.microsoft.com/office/drawing/2014/main" xmlns="" id="{B8A56B32-DD21-4A52-9C05-7C29630A5637}"/>
                  </a:ext>
                </a:extLst>
              </p14:cNvPr>
              <p14:cNvContentPartPr/>
              <p14:nvPr/>
            </p14:nvContentPartPr>
            <p14:xfrm>
              <a:off x="6835348" y="3932427"/>
              <a:ext cx="1332720" cy="1720440"/>
            </p14:xfrm>
          </p:contentPart>
        </mc:Choice>
        <mc:Fallback xmlns="">
          <p:pic>
            <p:nvPicPr>
              <p:cNvPr id="19153" name="Freihand 19152">
                <a:extLst>
                  <a:ext uri="{FF2B5EF4-FFF2-40B4-BE49-F238E27FC236}">
                    <a16:creationId xmlns:a16="http://schemas.microsoft.com/office/drawing/2014/main" id="{B8A56B32-DD21-4A52-9C05-7C29630A563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17708" y="3896787"/>
                <a:ext cx="1368360" cy="17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55" name="Freihand 19154">
                <a:extLst>
                  <a:ext uri="{FF2B5EF4-FFF2-40B4-BE49-F238E27FC236}">
                    <a16:creationId xmlns:a16="http://schemas.microsoft.com/office/drawing/2014/main" xmlns="" id="{09098170-021A-4293-95E8-6FE6A398DE94}"/>
                  </a:ext>
                </a:extLst>
              </p14:cNvPr>
              <p14:cNvContentPartPr/>
              <p14:nvPr/>
            </p14:nvContentPartPr>
            <p14:xfrm>
              <a:off x="6633028" y="5448387"/>
              <a:ext cx="756000" cy="386640"/>
            </p14:xfrm>
          </p:contentPart>
        </mc:Choice>
        <mc:Fallback xmlns="">
          <p:pic>
            <p:nvPicPr>
              <p:cNvPr id="19155" name="Freihand 19154">
                <a:extLst>
                  <a:ext uri="{FF2B5EF4-FFF2-40B4-BE49-F238E27FC236}">
                    <a16:creationId xmlns:a16="http://schemas.microsoft.com/office/drawing/2014/main" id="{09098170-021A-4293-95E8-6FE6A398DE9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615028" y="5412387"/>
                <a:ext cx="7916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156" name="Freihand 19155">
                <a:extLst>
                  <a:ext uri="{FF2B5EF4-FFF2-40B4-BE49-F238E27FC236}">
                    <a16:creationId xmlns:a16="http://schemas.microsoft.com/office/drawing/2014/main" xmlns="" id="{D17D8749-0204-4DE9-B7D1-ECAD22A5670A}"/>
                  </a:ext>
                </a:extLst>
              </p14:cNvPr>
              <p14:cNvContentPartPr/>
              <p14:nvPr/>
            </p14:nvContentPartPr>
            <p14:xfrm>
              <a:off x="6656428" y="5455587"/>
              <a:ext cx="372240" cy="295920"/>
            </p14:xfrm>
          </p:contentPart>
        </mc:Choice>
        <mc:Fallback xmlns="">
          <p:pic>
            <p:nvPicPr>
              <p:cNvPr id="19156" name="Freihand 19155">
                <a:extLst>
                  <a:ext uri="{FF2B5EF4-FFF2-40B4-BE49-F238E27FC236}">
                    <a16:creationId xmlns:a16="http://schemas.microsoft.com/office/drawing/2014/main" id="{D17D8749-0204-4DE9-B7D1-ECAD22A5670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38428" y="5419947"/>
                <a:ext cx="4078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157" name="Freihand 19156">
                <a:extLst>
                  <a:ext uri="{FF2B5EF4-FFF2-40B4-BE49-F238E27FC236}">
                    <a16:creationId xmlns:a16="http://schemas.microsoft.com/office/drawing/2014/main" xmlns="" id="{03726773-5A7E-41D1-A9B3-7CF28618F3B0}"/>
                  </a:ext>
                </a:extLst>
              </p14:cNvPr>
              <p14:cNvContentPartPr/>
              <p14:nvPr/>
            </p14:nvContentPartPr>
            <p14:xfrm>
              <a:off x="6774868" y="5749707"/>
              <a:ext cx="117000" cy="15840"/>
            </p14:xfrm>
          </p:contentPart>
        </mc:Choice>
        <mc:Fallback xmlns="">
          <p:pic>
            <p:nvPicPr>
              <p:cNvPr id="19157" name="Freihand 19156">
                <a:extLst>
                  <a:ext uri="{FF2B5EF4-FFF2-40B4-BE49-F238E27FC236}">
                    <a16:creationId xmlns:a16="http://schemas.microsoft.com/office/drawing/2014/main" id="{03726773-5A7E-41D1-A9B3-7CF28618F3B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756868" y="5714067"/>
                <a:ext cx="152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158" name="Freihand 19157">
                <a:extLst>
                  <a:ext uri="{FF2B5EF4-FFF2-40B4-BE49-F238E27FC236}">
                    <a16:creationId xmlns:a16="http://schemas.microsoft.com/office/drawing/2014/main" xmlns="" id="{9CABFD08-3342-4B59-BF07-9BBCED41D24E}"/>
                  </a:ext>
                </a:extLst>
              </p14:cNvPr>
              <p14:cNvContentPartPr/>
              <p14:nvPr/>
            </p14:nvContentPartPr>
            <p14:xfrm>
              <a:off x="6712588" y="5589507"/>
              <a:ext cx="159480" cy="110880"/>
            </p14:xfrm>
          </p:contentPart>
        </mc:Choice>
        <mc:Fallback xmlns="">
          <p:pic>
            <p:nvPicPr>
              <p:cNvPr id="19158" name="Freihand 19157">
                <a:extLst>
                  <a:ext uri="{FF2B5EF4-FFF2-40B4-BE49-F238E27FC236}">
                    <a16:creationId xmlns:a16="http://schemas.microsoft.com/office/drawing/2014/main" id="{9CABFD08-3342-4B59-BF07-9BBCED41D24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94588" y="5553507"/>
                <a:ext cx="195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159" name="Freihand 19158">
                <a:extLst>
                  <a:ext uri="{FF2B5EF4-FFF2-40B4-BE49-F238E27FC236}">
                    <a16:creationId xmlns:a16="http://schemas.microsoft.com/office/drawing/2014/main" xmlns="" id="{58E58D6D-396D-453D-BDAB-8AC9C1F76DAB}"/>
                  </a:ext>
                </a:extLst>
              </p14:cNvPr>
              <p14:cNvContentPartPr/>
              <p14:nvPr/>
            </p14:nvContentPartPr>
            <p14:xfrm>
              <a:off x="6834268" y="5685267"/>
              <a:ext cx="509760" cy="127440"/>
            </p14:xfrm>
          </p:contentPart>
        </mc:Choice>
        <mc:Fallback xmlns="">
          <p:pic>
            <p:nvPicPr>
              <p:cNvPr id="19159" name="Freihand 19158">
                <a:extLst>
                  <a:ext uri="{FF2B5EF4-FFF2-40B4-BE49-F238E27FC236}">
                    <a16:creationId xmlns:a16="http://schemas.microsoft.com/office/drawing/2014/main" id="{58E58D6D-396D-453D-BDAB-8AC9C1F76DA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816268" y="5649267"/>
                <a:ext cx="545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160" name="Freihand 19159">
                <a:extLst>
                  <a:ext uri="{FF2B5EF4-FFF2-40B4-BE49-F238E27FC236}">
                    <a16:creationId xmlns:a16="http://schemas.microsoft.com/office/drawing/2014/main" xmlns="" id="{4C5D51BB-2C0C-4FC7-AE98-5EE9DF0123BD}"/>
                  </a:ext>
                </a:extLst>
              </p14:cNvPr>
              <p14:cNvContentPartPr/>
              <p14:nvPr/>
            </p14:nvContentPartPr>
            <p14:xfrm>
              <a:off x="7091308" y="5776707"/>
              <a:ext cx="248400" cy="48240"/>
            </p14:xfrm>
          </p:contentPart>
        </mc:Choice>
        <mc:Fallback xmlns="">
          <p:pic>
            <p:nvPicPr>
              <p:cNvPr id="19160" name="Freihand 19159">
                <a:extLst>
                  <a:ext uri="{FF2B5EF4-FFF2-40B4-BE49-F238E27FC236}">
                    <a16:creationId xmlns:a16="http://schemas.microsoft.com/office/drawing/2014/main" id="{4C5D51BB-2C0C-4FC7-AE98-5EE9DF0123B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073308" y="5740707"/>
                <a:ext cx="284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9161" name="Freihand 19160">
                <a:extLst>
                  <a:ext uri="{FF2B5EF4-FFF2-40B4-BE49-F238E27FC236}">
                    <a16:creationId xmlns:a16="http://schemas.microsoft.com/office/drawing/2014/main" xmlns="" id="{FF204B5D-D572-4ED3-BB5D-72E427490541}"/>
                  </a:ext>
                </a:extLst>
              </p14:cNvPr>
              <p14:cNvContentPartPr/>
              <p14:nvPr/>
            </p14:nvContentPartPr>
            <p14:xfrm>
              <a:off x="6681628" y="5614707"/>
              <a:ext cx="260640" cy="176760"/>
            </p14:xfrm>
          </p:contentPart>
        </mc:Choice>
        <mc:Fallback xmlns="">
          <p:pic>
            <p:nvPicPr>
              <p:cNvPr id="19161" name="Freihand 19160">
                <a:extLst>
                  <a:ext uri="{FF2B5EF4-FFF2-40B4-BE49-F238E27FC236}">
                    <a16:creationId xmlns:a16="http://schemas.microsoft.com/office/drawing/2014/main" id="{FF204B5D-D572-4ED3-BB5D-72E42749054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663628" y="5579067"/>
                <a:ext cx="296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9162" name="Freihand 19161">
                <a:extLst>
                  <a:ext uri="{FF2B5EF4-FFF2-40B4-BE49-F238E27FC236}">
                    <a16:creationId xmlns:a16="http://schemas.microsoft.com/office/drawing/2014/main" xmlns="" id="{91D1D2A2-FA8E-4DA2-A0BE-3F68E6C906A4}"/>
                  </a:ext>
                </a:extLst>
              </p14:cNvPr>
              <p14:cNvContentPartPr/>
              <p14:nvPr/>
            </p14:nvContentPartPr>
            <p14:xfrm>
              <a:off x="6608908" y="5545947"/>
              <a:ext cx="77400" cy="106560"/>
            </p14:xfrm>
          </p:contentPart>
        </mc:Choice>
        <mc:Fallback xmlns="">
          <p:pic>
            <p:nvPicPr>
              <p:cNvPr id="19162" name="Freihand 19161">
                <a:extLst>
                  <a:ext uri="{FF2B5EF4-FFF2-40B4-BE49-F238E27FC236}">
                    <a16:creationId xmlns:a16="http://schemas.microsoft.com/office/drawing/2014/main" id="{91D1D2A2-FA8E-4DA2-A0BE-3F68E6C906A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91268" y="5509947"/>
                <a:ext cx="113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9163" name="Freihand 19162">
                <a:extLst>
                  <a:ext uri="{FF2B5EF4-FFF2-40B4-BE49-F238E27FC236}">
                    <a16:creationId xmlns:a16="http://schemas.microsoft.com/office/drawing/2014/main" xmlns="" id="{1D61D578-E5E6-47CC-8EF9-500B59689740}"/>
                  </a:ext>
                </a:extLst>
              </p14:cNvPr>
              <p14:cNvContentPartPr/>
              <p14:nvPr/>
            </p14:nvContentPartPr>
            <p14:xfrm>
              <a:off x="6624748" y="5455227"/>
              <a:ext cx="273240" cy="305640"/>
            </p14:xfrm>
          </p:contentPart>
        </mc:Choice>
        <mc:Fallback xmlns="">
          <p:pic>
            <p:nvPicPr>
              <p:cNvPr id="19163" name="Freihand 19162">
                <a:extLst>
                  <a:ext uri="{FF2B5EF4-FFF2-40B4-BE49-F238E27FC236}">
                    <a16:creationId xmlns:a16="http://schemas.microsoft.com/office/drawing/2014/main" id="{1D61D578-E5E6-47CC-8EF9-500B5968974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607108" y="5419227"/>
                <a:ext cx="3088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9165" name="Freihand 19164">
                <a:extLst>
                  <a:ext uri="{FF2B5EF4-FFF2-40B4-BE49-F238E27FC236}">
                    <a16:creationId xmlns:a16="http://schemas.microsoft.com/office/drawing/2014/main" xmlns="" id="{62DA2DAC-0E7E-4788-9E83-7E59DFEE5BA7}"/>
                  </a:ext>
                </a:extLst>
              </p14:cNvPr>
              <p14:cNvContentPartPr/>
              <p14:nvPr/>
            </p14:nvContentPartPr>
            <p14:xfrm>
              <a:off x="6726268" y="5422467"/>
              <a:ext cx="1955880" cy="1345320"/>
            </p14:xfrm>
          </p:contentPart>
        </mc:Choice>
        <mc:Fallback xmlns="">
          <p:pic>
            <p:nvPicPr>
              <p:cNvPr id="19165" name="Freihand 19164">
                <a:extLst>
                  <a:ext uri="{FF2B5EF4-FFF2-40B4-BE49-F238E27FC236}">
                    <a16:creationId xmlns:a16="http://schemas.microsoft.com/office/drawing/2014/main" id="{62DA2DAC-0E7E-4788-9E83-7E59DFEE5BA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708628" y="5386827"/>
                <a:ext cx="1991520" cy="14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9167" name="Freihand 19166">
                <a:extLst>
                  <a:ext uri="{FF2B5EF4-FFF2-40B4-BE49-F238E27FC236}">
                    <a16:creationId xmlns:a16="http://schemas.microsoft.com/office/drawing/2014/main" xmlns="" id="{3EA002EF-3BA4-40E8-9E05-88755343A076}"/>
                  </a:ext>
                </a:extLst>
              </p14:cNvPr>
              <p14:cNvContentPartPr/>
              <p14:nvPr/>
            </p14:nvContentPartPr>
            <p14:xfrm>
              <a:off x="5479948" y="5444427"/>
              <a:ext cx="1141200" cy="1363320"/>
            </p14:xfrm>
          </p:contentPart>
        </mc:Choice>
        <mc:Fallback xmlns="">
          <p:pic>
            <p:nvPicPr>
              <p:cNvPr id="19167" name="Freihand 19166">
                <a:extLst>
                  <a:ext uri="{FF2B5EF4-FFF2-40B4-BE49-F238E27FC236}">
                    <a16:creationId xmlns:a16="http://schemas.microsoft.com/office/drawing/2014/main" id="{3EA002EF-3BA4-40E8-9E05-88755343A07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462308" y="5408427"/>
                <a:ext cx="1176840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9168" name="Freihand 19167">
                <a:extLst>
                  <a:ext uri="{FF2B5EF4-FFF2-40B4-BE49-F238E27FC236}">
                    <a16:creationId xmlns:a16="http://schemas.microsoft.com/office/drawing/2014/main" xmlns="" id="{F41E5FCE-832C-41F9-9392-6BE6D152C820}"/>
                  </a:ext>
                </a:extLst>
              </p14:cNvPr>
              <p14:cNvContentPartPr/>
              <p14:nvPr/>
            </p14:nvContentPartPr>
            <p14:xfrm>
              <a:off x="4800988" y="4975707"/>
              <a:ext cx="995040" cy="1360080"/>
            </p14:xfrm>
          </p:contentPart>
        </mc:Choice>
        <mc:Fallback xmlns="">
          <p:pic>
            <p:nvPicPr>
              <p:cNvPr id="19168" name="Freihand 19167">
                <a:extLst>
                  <a:ext uri="{FF2B5EF4-FFF2-40B4-BE49-F238E27FC236}">
                    <a16:creationId xmlns:a16="http://schemas.microsoft.com/office/drawing/2014/main" id="{F41E5FCE-832C-41F9-9392-6BE6D152C82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782988" y="4940067"/>
                <a:ext cx="1030680" cy="14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169" name="Freihand 19168">
                <a:extLst>
                  <a:ext uri="{FF2B5EF4-FFF2-40B4-BE49-F238E27FC236}">
                    <a16:creationId xmlns:a16="http://schemas.microsoft.com/office/drawing/2014/main" xmlns="" id="{3C546461-3A4A-4F8A-8CFC-D22311EE83B6}"/>
                  </a:ext>
                </a:extLst>
              </p14:cNvPr>
              <p14:cNvContentPartPr/>
              <p14:nvPr/>
            </p14:nvContentPartPr>
            <p14:xfrm>
              <a:off x="5473108" y="5085867"/>
              <a:ext cx="236880" cy="350280"/>
            </p14:xfrm>
          </p:contentPart>
        </mc:Choice>
        <mc:Fallback xmlns="">
          <p:pic>
            <p:nvPicPr>
              <p:cNvPr id="19169" name="Freihand 19168">
                <a:extLst>
                  <a:ext uri="{FF2B5EF4-FFF2-40B4-BE49-F238E27FC236}">
                    <a16:creationId xmlns:a16="http://schemas.microsoft.com/office/drawing/2014/main" id="{3C546461-3A4A-4F8A-8CFC-D22311EE83B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55468" y="5049867"/>
                <a:ext cx="272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170" name="Freihand 19169">
                <a:extLst>
                  <a:ext uri="{FF2B5EF4-FFF2-40B4-BE49-F238E27FC236}">
                    <a16:creationId xmlns:a16="http://schemas.microsoft.com/office/drawing/2014/main" xmlns="" id="{CCFFA0F1-9863-4588-A1EE-533C2E086B6E}"/>
                  </a:ext>
                </a:extLst>
              </p14:cNvPr>
              <p14:cNvContentPartPr/>
              <p14:nvPr/>
            </p14:nvContentPartPr>
            <p14:xfrm>
              <a:off x="5482468" y="5086947"/>
              <a:ext cx="303480" cy="482040"/>
            </p14:xfrm>
          </p:contentPart>
        </mc:Choice>
        <mc:Fallback xmlns="">
          <p:pic>
            <p:nvPicPr>
              <p:cNvPr id="19170" name="Freihand 19169">
                <a:extLst>
                  <a:ext uri="{FF2B5EF4-FFF2-40B4-BE49-F238E27FC236}">
                    <a16:creationId xmlns:a16="http://schemas.microsoft.com/office/drawing/2014/main" id="{CCFFA0F1-9863-4588-A1EE-533C2E086B6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64468" y="5050947"/>
                <a:ext cx="339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171" name="Freihand 19170">
                <a:extLst>
                  <a:ext uri="{FF2B5EF4-FFF2-40B4-BE49-F238E27FC236}">
                    <a16:creationId xmlns:a16="http://schemas.microsoft.com/office/drawing/2014/main" xmlns="" id="{3B363AFF-18D8-47D0-B419-114084D311AF}"/>
                  </a:ext>
                </a:extLst>
              </p14:cNvPr>
              <p14:cNvContentPartPr/>
              <p14:nvPr/>
            </p14:nvContentPartPr>
            <p14:xfrm>
              <a:off x="5472028" y="5508867"/>
              <a:ext cx="245520" cy="329760"/>
            </p14:xfrm>
          </p:contentPart>
        </mc:Choice>
        <mc:Fallback xmlns="">
          <p:pic>
            <p:nvPicPr>
              <p:cNvPr id="19171" name="Freihand 19170">
                <a:extLst>
                  <a:ext uri="{FF2B5EF4-FFF2-40B4-BE49-F238E27FC236}">
                    <a16:creationId xmlns:a16="http://schemas.microsoft.com/office/drawing/2014/main" id="{3B363AFF-18D8-47D0-B419-114084D311A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454388" y="5473227"/>
                <a:ext cx="2811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172" name="Freihand 19171">
                <a:extLst>
                  <a:ext uri="{FF2B5EF4-FFF2-40B4-BE49-F238E27FC236}">
                    <a16:creationId xmlns:a16="http://schemas.microsoft.com/office/drawing/2014/main" xmlns="" id="{0746BEDF-7127-4ED4-9C79-215100355895}"/>
                  </a:ext>
                </a:extLst>
              </p14:cNvPr>
              <p14:cNvContentPartPr/>
              <p14:nvPr/>
            </p14:nvContentPartPr>
            <p14:xfrm>
              <a:off x="5508388" y="5077227"/>
              <a:ext cx="165600" cy="378000"/>
            </p14:xfrm>
          </p:contentPart>
        </mc:Choice>
        <mc:Fallback xmlns="">
          <p:pic>
            <p:nvPicPr>
              <p:cNvPr id="19172" name="Freihand 19171">
                <a:extLst>
                  <a:ext uri="{FF2B5EF4-FFF2-40B4-BE49-F238E27FC236}">
                    <a16:creationId xmlns:a16="http://schemas.microsoft.com/office/drawing/2014/main" id="{0746BEDF-7127-4ED4-9C79-21510035589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90748" y="5041587"/>
                <a:ext cx="2012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173" name="Freihand 19172">
                <a:extLst>
                  <a:ext uri="{FF2B5EF4-FFF2-40B4-BE49-F238E27FC236}">
                    <a16:creationId xmlns:a16="http://schemas.microsoft.com/office/drawing/2014/main" xmlns="" id="{DC5A3201-AA65-4127-828A-53C046DD485C}"/>
                  </a:ext>
                </a:extLst>
              </p14:cNvPr>
              <p14:cNvContentPartPr/>
              <p14:nvPr/>
            </p14:nvContentPartPr>
            <p14:xfrm>
              <a:off x="5637988" y="5122587"/>
              <a:ext cx="65520" cy="121320"/>
            </p14:xfrm>
          </p:contentPart>
        </mc:Choice>
        <mc:Fallback xmlns="">
          <p:pic>
            <p:nvPicPr>
              <p:cNvPr id="19173" name="Freihand 19172">
                <a:extLst>
                  <a:ext uri="{FF2B5EF4-FFF2-40B4-BE49-F238E27FC236}">
                    <a16:creationId xmlns:a16="http://schemas.microsoft.com/office/drawing/2014/main" id="{DC5A3201-AA65-4127-828A-53C046DD485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619988" y="5086947"/>
                <a:ext cx="1011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9174" name="Freihand 19173">
                <a:extLst>
                  <a:ext uri="{FF2B5EF4-FFF2-40B4-BE49-F238E27FC236}">
                    <a16:creationId xmlns:a16="http://schemas.microsoft.com/office/drawing/2014/main" xmlns="" id="{D3D5D75B-6BD7-447D-A1A5-BA59BE34FFD7}"/>
                  </a:ext>
                </a:extLst>
              </p14:cNvPr>
              <p14:cNvContentPartPr/>
              <p14:nvPr/>
            </p14:nvContentPartPr>
            <p14:xfrm>
              <a:off x="5652028" y="5391507"/>
              <a:ext cx="100080" cy="165240"/>
            </p14:xfrm>
          </p:contentPart>
        </mc:Choice>
        <mc:Fallback xmlns="">
          <p:pic>
            <p:nvPicPr>
              <p:cNvPr id="19174" name="Freihand 19173">
                <a:extLst>
                  <a:ext uri="{FF2B5EF4-FFF2-40B4-BE49-F238E27FC236}">
                    <a16:creationId xmlns:a16="http://schemas.microsoft.com/office/drawing/2014/main" id="{D3D5D75B-6BD7-447D-A1A5-BA59BE34FFD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634028" y="5355867"/>
                <a:ext cx="135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9175" name="Freihand 19174">
                <a:extLst>
                  <a:ext uri="{FF2B5EF4-FFF2-40B4-BE49-F238E27FC236}">
                    <a16:creationId xmlns:a16="http://schemas.microsoft.com/office/drawing/2014/main" xmlns="" id="{211BE1E0-8EE2-4CE5-864D-610E437D8B3D}"/>
                  </a:ext>
                </a:extLst>
              </p14:cNvPr>
              <p14:cNvContentPartPr/>
              <p14:nvPr/>
            </p14:nvContentPartPr>
            <p14:xfrm>
              <a:off x="4167748" y="5713347"/>
              <a:ext cx="1168200" cy="1073160"/>
            </p14:xfrm>
          </p:contentPart>
        </mc:Choice>
        <mc:Fallback xmlns="">
          <p:pic>
            <p:nvPicPr>
              <p:cNvPr id="19175" name="Freihand 19174">
                <a:extLst>
                  <a:ext uri="{FF2B5EF4-FFF2-40B4-BE49-F238E27FC236}">
                    <a16:creationId xmlns:a16="http://schemas.microsoft.com/office/drawing/2014/main" id="{211BE1E0-8EE2-4CE5-864D-610E437D8B3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149748" y="5677707"/>
                <a:ext cx="120384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176" name="Freihand 19175">
                <a:extLst>
                  <a:ext uri="{FF2B5EF4-FFF2-40B4-BE49-F238E27FC236}">
                    <a16:creationId xmlns:a16="http://schemas.microsoft.com/office/drawing/2014/main" xmlns="" id="{86838BF6-5BFD-45F3-BE1B-CAC4B60BCF8C}"/>
                  </a:ext>
                </a:extLst>
              </p14:cNvPr>
              <p14:cNvContentPartPr/>
              <p14:nvPr/>
            </p14:nvContentPartPr>
            <p14:xfrm>
              <a:off x="5968828" y="6144627"/>
              <a:ext cx="709560" cy="672480"/>
            </p14:xfrm>
          </p:contentPart>
        </mc:Choice>
        <mc:Fallback xmlns="">
          <p:pic>
            <p:nvPicPr>
              <p:cNvPr id="19176" name="Freihand 19175">
                <a:extLst>
                  <a:ext uri="{FF2B5EF4-FFF2-40B4-BE49-F238E27FC236}">
                    <a16:creationId xmlns:a16="http://schemas.microsoft.com/office/drawing/2014/main" id="{86838BF6-5BFD-45F3-BE1B-CAC4B60BCF8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950828" y="6108627"/>
                <a:ext cx="74520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9177" name="Freihand 19176">
                <a:extLst>
                  <a:ext uri="{FF2B5EF4-FFF2-40B4-BE49-F238E27FC236}">
                    <a16:creationId xmlns:a16="http://schemas.microsoft.com/office/drawing/2014/main" xmlns="" id="{75344A96-42CF-4338-87EE-42A69DF8B20D}"/>
                  </a:ext>
                </a:extLst>
              </p14:cNvPr>
              <p14:cNvContentPartPr/>
              <p14:nvPr/>
            </p14:nvContentPartPr>
            <p14:xfrm>
              <a:off x="5865508" y="5651787"/>
              <a:ext cx="516600" cy="601200"/>
            </p14:xfrm>
          </p:contentPart>
        </mc:Choice>
        <mc:Fallback xmlns="">
          <p:pic>
            <p:nvPicPr>
              <p:cNvPr id="19177" name="Freihand 19176">
                <a:extLst>
                  <a:ext uri="{FF2B5EF4-FFF2-40B4-BE49-F238E27FC236}">
                    <a16:creationId xmlns:a16="http://schemas.microsoft.com/office/drawing/2014/main" id="{75344A96-42CF-4338-87EE-42A69DF8B20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847508" y="5615787"/>
                <a:ext cx="5522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178" name="Freihand 19177">
                <a:extLst>
                  <a:ext uri="{FF2B5EF4-FFF2-40B4-BE49-F238E27FC236}">
                    <a16:creationId xmlns:a16="http://schemas.microsoft.com/office/drawing/2014/main" xmlns="" id="{ACCB232B-851D-4042-A523-CE39AD9B03CA}"/>
                  </a:ext>
                </a:extLst>
              </p14:cNvPr>
              <p14:cNvContentPartPr/>
              <p14:nvPr/>
            </p14:nvContentPartPr>
            <p14:xfrm>
              <a:off x="4236148" y="5701827"/>
              <a:ext cx="16200" cy="18000"/>
            </p14:xfrm>
          </p:contentPart>
        </mc:Choice>
        <mc:Fallback xmlns="">
          <p:pic>
            <p:nvPicPr>
              <p:cNvPr id="19178" name="Freihand 19177">
                <a:extLst>
                  <a:ext uri="{FF2B5EF4-FFF2-40B4-BE49-F238E27FC236}">
                    <a16:creationId xmlns:a16="http://schemas.microsoft.com/office/drawing/2014/main" id="{ACCB232B-851D-4042-A523-CE39AD9B03C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218508" y="5665827"/>
                <a:ext cx="51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9179" name="Freihand 19178">
                <a:extLst>
                  <a:ext uri="{FF2B5EF4-FFF2-40B4-BE49-F238E27FC236}">
                    <a16:creationId xmlns:a16="http://schemas.microsoft.com/office/drawing/2014/main" xmlns="" id="{8286D9FB-DFC9-4334-9564-DEDA8527420C}"/>
                  </a:ext>
                </a:extLst>
              </p14:cNvPr>
              <p14:cNvContentPartPr/>
              <p14:nvPr/>
            </p14:nvContentPartPr>
            <p14:xfrm>
              <a:off x="4247308" y="5687427"/>
              <a:ext cx="123120" cy="210600"/>
            </p14:xfrm>
          </p:contentPart>
        </mc:Choice>
        <mc:Fallback xmlns="">
          <p:pic>
            <p:nvPicPr>
              <p:cNvPr id="19179" name="Freihand 19178">
                <a:extLst>
                  <a:ext uri="{FF2B5EF4-FFF2-40B4-BE49-F238E27FC236}">
                    <a16:creationId xmlns:a16="http://schemas.microsoft.com/office/drawing/2014/main" id="{8286D9FB-DFC9-4334-9564-DEDA8527420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229308" y="5651787"/>
                <a:ext cx="1587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9180" name="Freihand 19179">
                <a:extLst>
                  <a:ext uri="{FF2B5EF4-FFF2-40B4-BE49-F238E27FC236}">
                    <a16:creationId xmlns:a16="http://schemas.microsoft.com/office/drawing/2014/main" xmlns="" id="{E0CB9C49-C4D4-4991-AF59-497F2BE70F1D}"/>
                  </a:ext>
                </a:extLst>
              </p14:cNvPr>
              <p14:cNvContentPartPr/>
              <p14:nvPr/>
            </p14:nvContentPartPr>
            <p14:xfrm>
              <a:off x="5416228" y="4658187"/>
              <a:ext cx="63360" cy="299520"/>
            </p14:xfrm>
          </p:contentPart>
        </mc:Choice>
        <mc:Fallback xmlns="">
          <p:pic>
            <p:nvPicPr>
              <p:cNvPr id="19180" name="Freihand 19179">
                <a:extLst>
                  <a:ext uri="{FF2B5EF4-FFF2-40B4-BE49-F238E27FC236}">
                    <a16:creationId xmlns:a16="http://schemas.microsoft.com/office/drawing/2014/main" id="{E0CB9C49-C4D4-4991-AF59-497F2BE70F1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398588" y="4622547"/>
                <a:ext cx="990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9181" name="Freihand 19180">
                <a:extLst>
                  <a:ext uri="{FF2B5EF4-FFF2-40B4-BE49-F238E27FC236}">
                    <a16:creationId xmlns:a16="http://schemas.microsoft.com/office/drawing/2014/main" xmlns="" id="{477653F6-2CE3-4F0F-9B18-E4BC6DE3AA39}"/>
                  </a:ext>
                </a:extLst>
              </p14:cNvPr>
              <p14:cNvContentPartPr/>
              <p14:nvPr/>
            </p14:nvContentPartPr>
            <p14:xfrm>
              <a:off x="5412268" y="4645947"/>
              <a:ext cx="127080" cy="384840"/>
            </p14:xfrm>
          </p:contentPart>
        </mc:Choice>
        <mc:Fallback xmlns="">
          <p:pic>
            <p:nvPicPr>
              <p:cNvPr id="19181" name="Freihand 19180">
                <a:extLst>
                  <a:ext uri="{FF2B5EF4-FFF2-40B4-BE49-F238E27FC236}">
                    <a16:creationId xmlns:a16="http://schemas.microsoft.com/office/drawing/2014/main" id="{477653F6-2CE3-4F0F-9B18-E4BC6DE3AA3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394268" y="4609947"/>
                <a:ext cx="1627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182" name="Freihand 19181">
                <a:extLst>
                  <a:ext uri="{FF2B5EF4-FFF2-40B4-BE49-F238E27FC236}">
                    <a16:creationId xmlns:a16="http://schemas.microsoft.com/office/drawing/2014/main" xmlns="" id="{3C30811B-6BA4-49F5-93D0-648A7AB2981C}"/>
                  </a:ext>
                </a:extLst>
              </p14:cNvPr>
              <p14:cNvContentPartPr/>
              <p14:nvPr/>
            </p14:nvContentPartPr>
            <p14:xfrm>
              <a:off x="4532788" y="4816947"/>
              <a:ext cx="741240" cy="561240"/>
            </p14:xfrm>
          </p:contentPart>
        </mc:Choice>
        <mc:Fallback xmlns="">
          <p:pic>
            <p:nvPicPr>
              <p:cNvPr id="19182" name="Freihand 19181">
                <a:extLst>
                  <a:ext uri="{FF2B5EF4-FFF2-40B4-BE49-F238E27FC236}">
                    <a16:creationId xmlns:a16="http://schemas.microsoft.com/office/drawing/2014/main" id="{3C30811B-6BA4-49F5-93D0-648A7AB2981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515148" y="4780947"/>
                <a:ext cx="77688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183" name="Freihand 19182">
                <a:extLst>
                  <a:ext uri="{FF2B5EF4-FFF2-40B4-BE49-F238E27FC236}">
                    <a16:creationId xmlns:a16="http://schemas.microsoft.com/office/drawing/2014/main" xmlns="" id="{B0E46413-3A0B-4930-AFA8-498DCB5B5734}"/>
                  </a:ext>
                </a:extLst>
              </p14:cNvPr>
              <p14:cNvContentPartPr/>
              <p14:nvPr/>
            </p14:nvContentPartPr>
            <p14:xfrm>
              <a:off x="4368628" y="5593107"/>
              <a:ext cx="118800" cy="268560"/>
            </p14:xfrm>
          </p:contentPart>
        </mc:Choice>
        <mc:Fallback xmlns="">
          <p:pic>
            <p:nvPicPr>
              <p:cNvPr id="19183" name="Freihand 19182">
                <a:extLst>
                  <a:ext uri="{FF2B5EF4-FFF2-40B4-BE49-F238E27FC236}">
                    <a16:creationId xmlns:a16="http://schemas.microsoft.com/office/drawing/2014/main" id="{B0E46413-3A0B-4930-AFA8-498DCB5B573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350988" y="5557467"/>
                <a:ext cx="154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9184" name="Freihand 19183">
                <a:extLst>
                  <a:ext uri="{FF2B5EF4-FFF2-40B4-BE49-F238E27FC236}">
                    <a16:creationId xmlns:a16="http://schemas.microsoft.com/office/drawing/2014/main" xmlns="" id="{4DA1FA86-3E67-47FD-8AB4-6DFE364C1631}"/>
                  </a:ext>
                </a:extLst>
              </p14:cNvPr>
              <p14:cNvContentPartPr/>
              <p14:nvPr/>
            </p14:nvContentPartPr>
            <p14:xfrm>
              <a:off x="4122028" y="5819907"/>
              <a:ext cx="276120" cy="150840"/>
            </p14:xfrm>
          </p:contentPart>
        </mc:Choice>
        <mc:Fallback xmlns="">
          <p:pic>
            <p:nvPicPr>
              <p:cNvPr id="19184" name="Freihand 19183">
                <a:extLst>
                  <a:ext uri="{FF2B5EF4-FFF2-40B4-BE49-F238E27FC236}">
                    <a16:creationId xmlns:a16="http://schemas.microsoft.com/office/drawing/2014/main" id="{4DA1FA86-3E67-47FD-8AB4-6DFE364C163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104028" y="5783907"/>
                <a:ext cx="31176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17" name="Gruppieren 19216">
            <a:extLst>
              <a:ext uri="{FF2B5EF4-FFF2-40B4-BE49-F238E27FC236}">
                <a16:creationId xmlns:a16="http://schemas.microsoft.com/office/drawing/2014/main" xmlns="" id="{8C76952E-64C4-44BF-9E4C-F311F7650072}"/>
              </a:ext>
            </a:extLst>
          </p:cNvPr>
          <p:cNvGrpSpPr/>
          <p:nvPr/>
        </p:nvGrpSpPr>
        <p:grpSpPr>
          <a:xfrm>
            <a:off x="296908" y="3773667"/>
            <a:ext cx="8454121" cy="3076560"/>
            <a:chOff x="296908" y="3773667"/>
            <a:chExt cx="8454121" cy="30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xmlns="" id="{E9A023F5-483E-47D6-9C90-9BF3DAEDE419}"/>
                    </a:ext>
                  </a:extLst>
                </p14:cNvPr>
                <p14:cNvContentPartPr/>
                <p14:nvPr/>
              </p14:nvContentPartPr>
              <p14:xfrm>
                <a:off x="1700188" y="5834294"/>
                <a:ext cx="96840" cy="277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A023F5-483E-47D6-9C90-9BF3DAEDE4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91188" y="5825654"/>
                  <a:ext cx="114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xmlns="" id="{FF2F682B-CDAD-4E2C-9C62-DDA7E29E2F7B}"/>
                    </a:ext>
                  </a:extLst>
                </p14:cNvPr>
                <p14:cNvContentPartPr/>
                <p14:nvPr/>
              </p14:nvContentPartPr>
              <p14:xfrm>
                <a:off x="1713148" y="5832494"/>
                <a:ext cx="180720" cy="151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F2F682B-CDAD-4E2C-9C62-DDA7E29E2F7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04508" y="5823494"/>
                  <a:ext cx="198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xmlns="" id="{679916B5-5A0B-4ED8-8217-97433C44A2C0}"/>
                    </a:ext>
                  </a:extLst>
                </p14:cNvPr>
                <p14:cNvContentPartPr/>
                <p14:nvPr/>
              </p14:nvContentPartPr>
              <p14:xfrm>
                <a:off x="1804228" y="5640614"/>
                <a:ext cx="351720" cy="352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79916B5-5A0B-4ED8-8217-97433C44A2C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95228" y="5631614"/>
                  <a:ext cx="369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xmlns="" id="{8E9B315C-8B62-4D89-8FE1-73186944EF5D}"/>
                    </a:ext>
                  </a:extLst>
                </p14:cNvPr>
                <p14:cNvContentPartPr/>
                <p14:nvPr/>
              </p14:nvContentPartPr>
              <p14:xfrm>
                <a:off x="1612348" y="5373854"/>
                <a:ext cx="207720" cy="249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E9B315C-8B62-4D89-8FE1-73186944EF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03708" y="5365214"/>
                  <a:ext cx="225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xmlns="" id="{4F3D6745-DBE2-416A-935C-B108665E5F6E}"/>
                    </a:ext>
                  </a:extLst>
                </p14:cNvPr>
                <p14:cNvContentPartPr/>
                <p14:nvPr/>
              </p14:nvContentPartPr>
              <p14:xfrm>
                <a:off x="1712788" y="5012774"/>
                <a:ext cx="322560" cy="473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3D6745-DBE2-416A-935C-B108665E5F6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04148" y="5003774"/>
                  <a:ext cx="3402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xmlns="" id="{14AAC261-ACC8-4FD0-84B7-9C2F95790458}"/>
                    </a:ext>
                  </a:extLst>
                </p14:cNvPr>
                <p14:cNvContentPartPr/>
                <p14:nvPr/>
              </p14:nvContentPartPr>
              <p14:xfrm>
                <a:off x="2002588" y="5126894"/>
                <a:ext cx="479880" cy="680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AAC261-ACC8-4FD0-84B7-9C2F957904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93588" y="5118254"/>
                  <a:ext cx="49752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FC0A0AB1-2F79-455A-9289-1924759C608C}"/>
                    </a:ext>
                  </a:extLst>
                </p14:cNvPr>
                <p14:cNvContentPartPr/>
                <p14:nvPr/>
              </p14:nvContentPartPr>
              <p14:xfrm>
                <a:off x="2006908" y="5577614"/>
                <a:ext cx="466200" cy="348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0A0AB1-2F79-455A-9289-1924759C60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98268" y="5568974"/>
                  <a:ext cx="483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xmlns="" id="{EF61CA38-49BB-4DBC-AB6D-F63DE4754F92}"/>
                    </a:ext>
                  </a:extLst>
                </p14:cNvPr>
                <p14:cNvContentPartPr/>
                <p14:nvPr/>
              </p14:nvContentPartPr>
              <p14:xfrm>
                <a:off x="2130388" y="5877134"/>
                <a:ext cx="509400" cy="243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F61CA38-49BB-4DBC-AB6D-F63DE4754F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21748" y="5868494"/>
                  <a:ext cx="527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xmlns="" id="{56A048B5-CAC9-455F-B3F5-AA85B3A7A3A1}"/>
                    </a:ext>
                  </a:extLst>
                </p14:cNvPr>
                <p14:cNvContentPartPr/>
                <p14:nvPr/>
              </p14:nvContentPartPr>
              <p14:xfrm>
                <a:off x="2642308" y="5514254"/>
                <a:ext cx="406080" cy="407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6A048B5-CAC9-455F-B3F5-AA85B3A7A3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33668" y="5505614"/>
                  <a:ext cx="4237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xmlns="" id="{C983DB42-4533-46AA-9915-D40ABE72B848}"/>
                    </a:ext>
                  </a:extLst>
                </p14:cNvPr>
                <p14:cNvContentPartPr/>
                <p14:nvPr/>
              </p14:nvContentPartPr>
              <p14:xfrm>
                <a:off x="2443588" y="5848694"/>
                <a:ext cx="642960" cy="289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983DB42-4533-46AA-9915-D40ABE72B8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34588" y="5839694"/>
                  <a:ext cx="660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776EDBDC-D539-45D5-9673-011BF4FE8E00}"/>
                    </a:ext>
                  </a:extLst>
                </p14:cNvPr>
                <p14:cNvContentPartPr/>
                <p14:nvPr/>
              </p14:nvContentPartPr>
              <p14:xfrm>
                <a:off x="2748148" y="6197174"/>
                <a:ext cx="127080" cy="78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76EDBDC-D539-45D5-9673-011BF4FE8E0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39148" y="6188534"/>
                  <a:ext cx="144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889DD711-4078-48A7-81B1-3A8EE95EF358}"/>
                    </a:ext>
                  </a:extLst>
                </p14:cNvPr>
                <p14:cNvContentPartPr/>
                <p14:nvPr/>
              </p14:nvContentPartPr>
              <p14:xfrm>
                <a:off x="3062788" y="5558534"/>
                <a:ext cx="849600" cy="986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9DD711-4078-48A7-81B1-3A8EE95EF35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53788" y="5549534"/>
                  <a:ext cx="86724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xmlns="" id="{1F4D17A4-DCF0-4053-A2C3-0269E042325E}"/>
                    </a:ext>
                  </a:extLst>
                </p14:cNvPr>
                <p14:cNvContentPartPr/>
                <p14:nvPr/>
              </p14:nvContentPartPr>
              <p14:xfrm>
                <a:off x="3015988" y="5111054"/>
                <a:ext cx="147240" cy="571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F4D17A4-DCF0-4053-A2C3-0269E04232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07348" y="5102054"/>
                  <a:ext cx="1648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0B5D8399-5BF0-471F-9733-5C8CB038D75B}"/>
                    </a:ext>
                  </a:extLst>
                </p14:cNvPr>
                <p14:cNvContentPartPr/>
                <p14:nvPr/>
              </p14:nvContentPartPr>
              <p14:xfrm>
                <a:off x="2866948" y="4931054"/>
                <a:ext cx="136800" cy="583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B5D8399-5BF0-471F-9733-5C8CB038D7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57948" y="4922054"/>
                  <a:ext cx="1544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37534CBF-3D5A-4F5C-B95B-E44C08FE32C9}"/>
                    </a:ext>
                  </a:extLst>
                </p14:cNvPr>
                <p14:cNvContentPartPr/>
                <p14:nvPr/>
              </p14:nvContentPartPr>
              <p14:xfrm>
                <a:off x="2497948" y="5205374"/>
                <a:ext cx="367200" cy="390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7534CBF-3D5A-4F5C-B95B-E44C08FE32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88948" y="5196734"/>
                  <a:ext cx="3848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xmlns="" id="{64F78DF7-9905-46AE-B7FE-B63460AFE5CA}"/>
                    </a:ext>
                  </a:extLst>
                </p14:cNvPr>
                <p14:cNvContentPartPr/>
                <p14:nvPr/>
              </p14:nvContentPartPr>
              <p14:xfrm>
                <a:off x="2317948" y="4830614"/>
                <a:ext cx="351000" cy="451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4F78DF7-9905-46AE-B7FE-B63460AFE5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08948" y="4821974"/>
                  <a:ext cx="368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A17274FD-DFEF-475D-8EDD-96E0F3A5A6AE}"/>
                    </a:ext>
                  </a:extLst>
                </p14:cNvPr>
                <p14:cNvContentPartPr/>
                <p14:nvPr/>
              </p14:nvContentPartPr>
              <p14:xfrm>
                <a:off x="2563108" y="4859414"/>
                <a:ext cx="214200" cy="351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7274FD-DFEF-475D-8EDD-96E0F3A5A6A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54108" y="4850774"/>
                  <a:ext cx="231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766F455E-68BD-4505-A664-9BF574348640}"/>
                    </a:ext>
                  </a:extLst>
                </p14:cNvPr>
                <p14:cNvContentPartPr/>
                <p14:nvPr/>
              </p14:nvContentPartPr>
              <p14:xfrm>
                <a:off x="2735548" y="4828814"/>
                <a:ext cx="141480" cy="36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66F455E-68BD-4505-A664-9BF57434864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26908" y="4820174"/>
                  <a:ext cx="1591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xmlns="" id="{C137E4B8-9961-487C-8001-2CC45E05D3D3}"/>
                    </a:ext>
                  </a:extLst>
                </p14:cNvPr>
                <p14:cNvContentPartPr/>
                <p14:nvPr/>
              </p14:nvContentPartPr>
              <p14:xfrm>
                <a:off x="2517028" y="4716494"/>
                <a:ext cx="222120" cy="234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137E4B8-9961-487C-8001-2CC45E05D3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08388" y="4707854"/>
                  <a:ext cx="239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2C8595DC-A8BC-4C25-A12C-3B0A62236834}"/>
                    </a:ext>
                  </a:extLst>
                </p14:cNvPr>
                <p14:cNvContentPartPr/>
                <p14:nvPr/>
              </p14:nvContentPartPr>
              <p14:xfrm>
                <a:off x="2264308" y="4679054"/>
                <a:ext cx="265680" cy="191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C8595DC-A8BC-4C25-A12C-3B0A622368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55308" y="4670414"/>
                  <a:ext cx="283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xmlns="" id="{5E889E26-AE78-4F3D-87E2-2EF5F63C7401}"/>
                    </a:ext>
                  </a:extLst>
                </p14:cNvPr>
                <p14:cNvContentPartPr/>
                <p14:nvPr/>
              </p14:nvContentPartPr>
              <p14:xfrm>
                <a:off x="2211028" y="4815854"/>
                <a:ext cx="172440" cy="85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E889E26-AE78-4F3D-87E2-2EF5F63C740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02388" y="4807214"/>
                  <a:ext cx="190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xmlns="" id="{B9EA75BC-8E3A-44F5-9BC0-B3FDABBBABC2}"/>
                    </a:ext>
                  </a:extLst>
                </p14:cNvPr>
                <p14:cNvContentPartPr/>
                <p14:nvPr/>
              </p14:nvContentPartPr>
              <p14:xfrm>
                <a:off x="1973788" y="4842854"/>
                <a:ext cx="262440" cy="315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9EA75BC-8E3A-44F5-9BC0-B3FDABBBAB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965148" y="4833854"/>
                  <a:ext cx="2800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xmlns="" id="{D56C02D6-C447-429B-81C0-581AA212F0D1}"/>
                    </a:ext>
                  </a:extLst>
                </p14:cNvPr>
                <p14:cNvContentPartPr/>
                <p14:nvPr/>
              </p14:nvContentPartPr>
              <p14:xfrm>
                <a:off x="1954708" y="4694174"/>
                <a:ext cx="314280" cy="219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6C02D6-C447-429B-81C0-581AA212F0D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46068" y="4685174"/>
                  <a:ext cx="331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xmlns="" id="{A2CCA3DB-8206-4B94-A3F4-873FB964DF1D}"/>
                    </a:ext>
                  </a:extLst>
                </p14:cNvPr>
                <p14:cNvContentPartPr/>
                <p14:nvPr/>
              </p14:nvContentPartPr>
              <p14:xfrm>
                <a:off x="2223628" y="4809734"/>
                <a:ext cx="185040" cy="94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CCA3DB-8206-4B94-A3F4-873FB964DF1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14988" y="4800734"/>
                  <a:ext cx="202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xmlns="" id="{8B2C735D-2D8D-4839-A371-652BA9D582C6}"/>
                    </a:ext>
                  </a:extLst>
                </p14:cNvPr>
                <p14:cNvContentPartPr/>
                <p14:nvPr/>
              </p14:nvContentPartPr>
              <p14:xfrm>
                <a:off x="2276188" y="4687694"/>
                <a:ext cx="274680" cy="198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B2C735D-2D8D-4839-A371-652BA9D582C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67188" y="4679054"/>
                  <a:ext cx="292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xmlns="" id="{8D8CE59F-CA9F-4A82-BA72-FF57FC928A5B}"/>
                    </a:ext>
                  </a:extLst>
                </p14:cNvPr>
                <p14:cNvContentPartPr/>
                <p14:nvPr/>
              </p14:nvContentPartPr>
              <p14:xfrm>
                <a:off x="1634308" y="4820894"/>
                <a:ext cx="322920" cy="403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D8CE59F-CA9F-4A82-BA72-FF57FC928A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25308" y="4812254"/>
                  <a:ext cx="340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BB134795-B271-47CE-9569-4016D0B8BE38}"/>
                    </a:ext>
                  </a:extLst>
                </p14:cNvPr>
                <p14:cNvContentPartPr/>
                <p14:nvPr/>
              </p14:nvContentPartPr>
              <p14:xfrm>
                <a:off x="1725748" y="4908374"/>
                <a:ext cx="246600" cy="30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B134795-B271-47CE-9569-4016D0B8BE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16748" y="4899734"/>
                  <a:ext cx="264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xmlns="" id="{C0BF98D9-4FD3-4A5A-B8F7-35A60CA91F92}"/>
                    </a:ext>
                  </a:extLst>
                </p14:cNvPr>
                <p14:cNvContentPartPr/>
                <p14:nvPr/>
              </p14:nvContentPartPr>
              <p14:xfrm>
                <a:off x="1934548" y="4832774"/>
                <a:ext cx="291240" cy="325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0BF98D9-4FD3-4A5A-B8F7-35A60CA91F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25908" y="4823774"/>
                  <a:ext cx="308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xmlns="" id="{AFF5CF9A-B775-43BE-A4B3-1779E24B68A8}"/>
                    </a:ext>
                  </a:extLst>
                </p14:cNvPr>
                <p14:cNvContentPartPr/>
                <p14:nvPr/>
              </p14:nvContentPartPr>
              <p14:xfrm>
                <a:off x="1243708" y="5124014"/>
                <a:ext cx="389880" cy="37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F5CF9A-B775-43BE-A4B3-1779E24B68A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35068" y="5115014"/>
                  <a:ext cx="407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xmlns="" id="{4F850CCD-18A0-4513-96AF-919B68C4DB9E}"/>
                    </a:ext>
                  </a:extLst>
                </p14:cNvPr>
                <p14:cNvContentPartPr/>
                <p14:nvPr/>
              </p14:nvContentPartPr>
              <p14:xfrm>
                <a:off x="1599748" y="6030854"/>
                <a:ext cx="76680" cy="24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850CCD-18A0-4513-96AF-919B68C4DB9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90748" y="6021854"/>
                  <a:ext cx="94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xmlns="" id="{653537C4-DE71-4EAA-A51C-C80AB3FF631F}"/>
                    </a:ext>
                  </a:extLst>
                </p14:cNvPr>
                <p14:cNvContentPartPr/>
                <p14:nvPr/>
              </p14:nvContentPartPr>
              <p14:xfrm>
                <a:off x="1575628" y="5909894"/>
                <a:ext cx="113400" cy="48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53537C4-DE71-4EAA-A51C-C80AB3FF63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66988" y="5900894"/>
                  <a:ext cx="131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xmlns="" id="{C1B770FC-0F23-4862-B21D-A60367F56B9D}"/>
                    </a:ext>
                  </a:extLst>
                </p14:cNvPr>
                <p14:cNvContentPartPr/>
                <p14:nvPr/>
              </p14:nvContentPartPr>
              <p14:xfrm>
                <a:off x="1563028" y="5783174"/>
                <a:ext cx="97920" cy="37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1B770FC-0F23-4862-B21D-A60367F56B9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54388" y="5774534"/>
                  <a:ext cx="115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xmlns="" id="{A4919036-CCB0-46F6-8A10-B268B1691797}"/>
                    </a:ext>
                  </a:extLst>
                </p14:cNvPr>
                <p14:cNvContentPartPr/>
                <p14:nvPr/>
              </p14:nvContentPartPr>
              <p14:xfrm>
                <a:off x="1569148" y="5673734"/>
                <a:ext cx="98640" cy="6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919036-CCB0-46F6-8A10-B268B169179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60508" y="5664734"/>
                  <a:ext cx="11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xmlns="" id="{A7EEEC18-E486-4F39-85B3-DEFCD104376B}"/>
                    </a:ext>
                  </a:extLst>
                </p14:cNvPr>
                <p14:cNvContentPartPr/>
                <p14:nvPr/>
              </p14:nvContentPartPr>
              <p14:xfrm>
                <a:off x="1386628" y="5683814"/>
                <a:ext cx="55080" cy="39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EEEC18-E486-4F39-85B3-DEFCD104376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77988" y="5675174"/>
                  <a:ext cx="72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xmlns="" id="{522B1C7E-6FDA-4B73-B2A5-EE1C0AEA196D}"/>
                    </a:ext>
                  </a:extLst>
                </p14:cNvPr>
                <p14:cNvContentPartPr/>
                <p14:nvPr/>
              </p14:nvContentPartPr>
              <p14:xfrm>
                <a:off x="1409308" y="5859134"/>
                <a:ext cx="90000" cy="3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22B1C7E-6FDA-4B73-B2A5-EE1C0AEA196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00308" y="5850494"/>
                  <a:ext cx="107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xmlns="" id="{30F68312-6F00-4DB7-A05A-075734F49B9D}"/>
                    </a:ext>
                  </a:extLst>
                </p14:cNvPr>
                <p14:cNvContentPartPr/>
                <p14:nvPr/>
              </p14:nvContentPartPr>
              <p14:xfrm>
                <a:off x="1339828" y="5590934"/>
                <a:ext cx="83160" cy="39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0F68312-6F00-4DB7-A05A-075734F49B9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31188" y="5582294"/>
                  <a:ext cx="100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xmlns="" id="{508CC389-D14E-40B9-8F2E-367312C085E6}"/>
                    </a:ext>
                  </a:extLst>
                </p14:cNvPr>
                <p14:cNvContentPartPr/>
                <p14:nvPr/>
              </p14:nvContentPartPr>
              <p14:xfrm>
                <a:off x="1289788" y="5463854"/>
                <a:ext cx="112680" cy="47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08CC389-D14E-40B9-8F2E-367312C085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81148" y="5455214"/>
                  <a:ext cx="130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xmlns="" id="{A80D1B91-C3B6-47C9-AE89-2DE1B1ADA40F}"/>
                    </a:ext>
                  </a:extLst>
                </p14:cNvPr>
                <p14:cNvContentPartPr/>
                <p14:nvPr/>
              </p14:nvContentPartPr>
              <p14:xfrm>
                <a:off x="1492828" y="5419934"/>
                <a:ext cx="105840" cy="45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80D1B91-C3B6-47C9-AE89-2DE1B1ADA4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84188" y="5410934"/>
                  <a:ext cx="12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xmlns="" id="{D20E4516-5410-4525-9B2A-F4D590F45DE6}"/>
                    </a:ext>
                  </a:extLst>
                </p14:cNvPr>
                <p14:cNvContentPartPr/>
                <p14:nvPr/>
              </p14:nvContentPartPr>
              <p14:xfrm>
                <a:off x="1459348" y="5273774"/>
                <a:ext cx="108000" cy="45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20E4516-5410-4525-9B2A-F4D590F45DE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50348" y="5264774"/>
                  <a:ext cx="125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432" name="Freihand 18431">
                  <a:extLst>
                    <a:ext uri="{FF2B5EF4-FFF2-40B4-BE49-F238E27FC236}">
                      <a16:creationId xmlns:a16="http://schemas.microsoft.com/office/drawing/2014/main" xmlns="" id="{8073787A-3E8B-49B0-9C82-5BAB6EA42E42}"/>
                    </a:ext>
                  </a:extLst>
                </p14:cNvPr>
                <p14:cNvContentPartPr/>
                <p14:nvPr/>
              </p14:nvContentPartPr>
              <p14:xfrm>
                <a:off x="1273948" y="5207174"/>
                <a:ext cx="102240" cy="50400"/>
              </p14:xfrm>
            </p:contentPart>
          </mc:Choice>
          <mc:Fallback xmlns="">
            <p:pic>
              <p:nvPicPr>
                <p:cNvPr id="18432" name="Freihand 18431">
                  <a:extLst>
                    <a:ext uri="{FF2B5EF4-FFF2-40B4-BE49-F238E27FC236}">
                      <a16:creationId xmlns:a16="http://schemas.microsoft.com/office/drawing/2014/main" id="{8073787A-3E8B-49B0-9C82-5BAB6EA42E4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64948" y="5198174"/>
                  <a:ext cx="11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434" name="Freihand 18433">
                  <a:extLst>
                    <a:ext uri="{FF2B5EF4-FFF2-40B4-BE49-F238E27FC236}">
                      <a16:creationId xmlns:a16="http://schemas.microsoft.com/office/drawing/2014/main" xmlns="" id="{F481FF40-9C9F-4F9F-834C-13975D5ACF1A}"/>
                    </a:ext>
                  </a:extLst>
                </p14:cNvPr>
                <p14:cNvContentPartPr/>
                <p14:nvPr/>
              </p14:nvContentPartPr>
              <p14:xfrm>
                <a:off x="1030948" y="5910614"/>
                <a:ext cx="63720" cy="7200"/>
              </p14:xfrm>
            </p:contentPart>
          </mc:Choice>
          <mc:Fallback xmlns="">
            <p:pic>
              <p:nvPicPr>
                <p:cNvPr id="18434" name="Freihand 18433">
                  <a:extLst>
                    <a:ext uri="{FF2B5EF4-FFF2-40B4-BE49-F238E27FC236}">
                      <a16:creationId xmlns:a16="http://schemas.microsoft.com/office/drawing/2014/main" id="{F481FF40-9C9F-4F9F-834C-13975D5ACF1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1948" y="5901614"/>
                  <a:ext cx="81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435" name="Freihand 18434">
                  <a:extLst>
                    <a:ext uri="{FF2B5EF4-FFF2-40B4-BE49-F238E27FC236}">
                      <a16:creationId xmlns:a16="http://schemas.microsoft.com/office/drawing/2014/main" xmlns="" id="{F46211F4-A29D-4F16-916B-0524BEE68833}"/>
                    </a:ext>
                  </a:extLst>
                </p14:cNvPr>
                <p14:cNvContentPartPr/>
                <p14:nvPr/>
              </p14:nvContentPartPr>
              <p14:xfrm>
                <a:off x="1028788" y="5849054"/>
                <a:ext cx="99360" cy="19800"/>
              </p14:xfrm>
            </p:contentPart>
          </mc:Choice>
          <mc:Fallback xmlns="">
            <p:pic>
              <p:nvPicPr>
                <p:cNvPr id="18435" name="Freihand 18434">
                  <a:extLst>
                    <a:ext uri="{FF2B5EF4-FFF2-40B4-BE49-F238E27FC236}">
                      <a16:creationId xmlns:a16="http://schemas.microsoft.com/office/drawing/2014/main" id="{F46211F4-A29D-4F16-916B-0524BEE6883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0148" y="5840054"/>
                  <a:ext cx="11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436" name="Freihand 18435">
                  <a:extLst>
                    <a:ext uri="{FF2B5EF4-FFF2-40B4-BE49-F238E27FC236}">
                      <a16:creationId xmlns:a16="http://schemas.microsoft.com/office/drawing/2014/main" xmlns="" id="{AF4B2091-B143-4C0A-ACD0-8010E086970A}"/>
                    </a:ext>
                  </a:extLst>
                </p14:cNvPr>
                <p14:cNvContentPartPr/>
                <p14:nvPr/>
              </p14:nvContentPartPr>
              <p14:xfrm>
                <a:off x="997468" y="5737454"/>
                <a:ext cx="83520" cy="24120"/>
              </p14:xfrm>
            </p:contentPart>
          </mc:Choice>
          <mc:Fallback xmlns="">
            <p:pic>
              <p:nvPicPr>
                <p:cNvPr id="18436" name="Freihand 18435">
                  <a:extLst>
                    <a:ext uri="{FF2B5EF4-FFF2-40B4-BE49-F238E27FC236}">
                      <a16:creationId xmlns:a16="http://schemas.microsoft.com/office/drawing/2014/main" id="{AF4B2091-B143-4C0A-ACD0-8010E086970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8468" y="5728454"/>
                  <a:ext cx="101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438" name="Freihand 18437">
                  <a:extLst>
                    <a:ext uri="{FF2B5EF4-FFF2-40B4-BE49-F238E27FC236}">
                      <a16:creationId xmlns:a16="http://schemas.microsoft.com/office/drawing/2014/main" xmlns="" id="{69C14B33-97C9-4EA2-9A68-A670C610271A}"/>
                    </a:ext>
                  </a:extLst>
                </p14:cNvPr>
                <p14:cNvContentPartPr/>
                <p14:nvPr/>
              </p14:nvContentPartPr>
              <p14:xfrm>
                <a:off x="955348" y="5588054"/>
                <a:ext cx="128520" cy="29160"/>
              </p14:xfrm>
            </p:contentPart>
          </mc:Choice>
          <mc:Fallback xmlns="">
            <p:pic>
              <p:nvPicPr>
                <p:cNvPr id="18438" name="Freihand 18437">
                  <a:extLst>
                    <a:ext uri="{FF2B5EF4-FFF2-40B4-BE49-F238E27FC236}">
                      <a16:creationId xmlns:a16="http://schemas.microsoft.com/office/drawing/2014/main" id="{69C14B33-97C9-4EA2-9A68-A670C610271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6708" y="5579414"/>
                  <a:ext cx="14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439" name="Freihand 18438">
                  <a:extLst>
                    <a:ext uri="{FF2B5EF4-FFF2-40B4-BE49-F238E27FC236}">
                      <a16:creationId xmlns:a16="http://schemas.microsoft.com/office/drawing/2014/main" xmlns="" id="{899E97ED-D83A-4A1E-A7DE-5D7757500BDA}"/>
                    </a:ext>
                  </a:extLst>
                </p14:cNvPr>
                <p14:cNvContentPartPr/>
                <p14:nvPr/>
              </p14:nvContentPartPr>
              <p14:xfrm>
                <a:off x="946348" y="5472134"/>
                <a:ext cx="65880" cy="30240"/>
              </p14:xfrm>
            </p:contentPart>
          </mc:Choice>
          <mc:Fallback xmlns="">
            <p:pic>
              <p:nvPicPr>
                <p:cNvPr id="18439" name="Freihand 18438">
                  <a:extLst>
                    <a:ext uri="{FF2B5EF4-FFF2-40B4-BE49-F238E27FC236}">
                      <a16:creationId xmlns:a16="http://schemas.microsoft.com/office/drawing/2014/main" id="{899E97ED-D83A-4A1E-A7DE-5D7757500B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7708" y="5463134"/>
                  <a:ext cx="83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440" name="Freihand 18439">
                  <a:extLst>
                    <a:ext uri="{FF2B5EF4-FFF2-40B4-BE49-F238E27FC236}">
                      <a16:creationId xmlns:a16="http://schemas.microsoft.com/office/drawing/2014/main" xmlns="" id="{E602C7C2-0669-4CC7-97AB-5E8CFBC4B288}"/>
                    </a:ext>
                  </a:extLst>
                </p14:cNvPr>
                <p14:cNvContentPartPr/>
                <p14:nvPr/>
              </p14:nvContentPartPr>
              <p14:xfrm>
                <a:off x="931948" y="5332814"/>
                <a:ext cx="144720" cy="30960"/>
              </p14:xfrm>
            </p:contentPart>
          </mc:Choice>
          <mc:Fallback xmlns="">
            <p:pic>
              <p:nvPicPr>
                <p:cNvPr id="18440" name="Freihand 18439">
                  <a:extLst>
                    <a:ext uri="{FF2B5EF4-FFF2-40B4-BE49-F238E27FC236}">
                      <a16:creationId xmlns:a16="http://schemas.microsoft.com/office/drawing/2014/main" id="{E602C7C2-0669-4CC7-97AB-5E8CFBC4B2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3308" y="5324174"/>
                  <a:ext cx="16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441" name="Freihand 18440">
                  <a:extLst>
                    <a:ext uri="{FF2B5EF4-FFF2-40B4-BE49-F238E27FC236}">
                      <a16:creationId xmlns:a16="http://schemas.microsoft.com/office/drawing/2014/main" xmlns="" id="{851DDF11-A9C1-48DF-AA06-1041C521970C}"/>
                    </a:ext>
                  </a:extLst>
                </p14:cNvPr>
                <p14:cNvContentPartPr/>
                <p14:nvPr/>
              </p14:nvContentPartPr>
              <p14:xfrm>
                <a:off x="943828" y="5266214"/>
                <a:ext cx="89640" cy="28800"/>
              </p14:xfrm>
            </p:contentPart>
          </mc:Choice>
          <mc:Fallback xmlns="">
            <p:pic>
              <p:nvPicPr>
                <p:cNvPr id="18441" name="Freihand 18440">
                  <a:extLst>
                    <a:ext uri="{FF2B5EF4-FFF2-40B4-BE49-F238E27FC236}">
                      <a16:creationId xmlns:a16="http://schemas.microsoft.com/office/drawing/2014/main" id="{851DDF11-A9C1-48DF-AA06-1041C52197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4828" y="5257574"/>
                  <a:ext cx="107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442" name="Freihand 18441">
                  <a:extLst>
                    <a:ext uri="{FF2B5EF4-FFF2-40B4-BE49-F238E27FC236}">
                      <a16:creationId xmlns:a16="http://schemas.microsoft.com/office/drawing/2014/main" xmlns="" id="{C26FBA7C-E43F-42AD-AB8A-DA841660A780}"/>
                    </a:ext>
                  </a:extLst>
                </p14:cNvPr>
                <p14:cNvContentPartPr/>
                <p14:nvPr/>
              </p14:nvContentPartPr>
              <p14:xfrm>
                <a:off x="979468" y="5205014"/>
                <a:ext cx="96120" cy="18720"/>
              </p14:xfrm>
            </p:contentPart>
          </mc:Choice>
          <mc:Fallback xmlns="">
            <p:pic>
              <p:nvPicPr>
                <p:cNvPr id="18442" name="Freihand 18441">
                  <a:extLst>
                    <a:ext uri="{FF2B5EF4-FFF2-40B4-BE49-F238E27FC236}">
                      <a16:creationId xmlns:a16="http://schemas.microsoft.com/office/drawing/2014/main" id="{C26FBA7C-E43F-42AD-AB8A-DA841660A78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70468" y="5196014"/>
                  <a:ext cx="11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443" name="Freihand 18442">
                  <a:extLst>
                    <a:ext uri="{FF2B5EF4-FFF2-40B4-BE49-F238E27FC236}">
                      <a16:creationId xmlns:a16="http://schemas.microsoft.com/office/drawing/2014/main" xmlns="" id="{E027CCAA-11D8-4A26-BFA7-0CBDFE838E5B}"/>
                    </a:ext>
                  </a:extLst>
                </p14:cNvPr>
                <p14:cNvContentPartPr/>
                <p14:nvPr/>
              </p14:nvContentPartPr>
              <p14:xfrm>
                <a:off x="1095388" y="5267294"/>
                <a:ext cx="115200" cy="20880"/>
              </p14:xfrm>
            </p:contentPart>
          </mc:Choice>
          <mc:Fallback xmlns="">
            <p:pic>
              <p:nvPicPr>
                <p:cNvPr id="18443" name="Freihand 18442">
                  <a:extLst>
                    <a:ext uri="{FF2B5EF4-FFF2-40B4-BE49-F238E27FC236}">
                      <a16:creationId xmlns:a16="http://schemas.microsoft.com/office/drawing/2014/main" id="{E027CCAA-11D8-4A26-BFA7-0CBDFE838E5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6748" y="5258294"/>
                  <a:ext cx="13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444" name="Freihand 18443">
                  <a:extLst>
                    <a:ext uri="{FF2B5EF4-FFF2-40B4-BE49-F238E27FC236}">
                      <a16:creationId xmlns:a16="http://schemas.microsoft.com/office/drawing/2014/main" xmlns="" id="{CA6C2F80-1D7B-4164-9541-E5553A412F0E}"/>
                    </a:ext>
                  </a:extLst>
                </p14:cNvPr>
                <p14:cNvContentPartPr/>
                <p14:nvPr/>
              </p14:nvContentPartPr>
              <p14:xfrm>
                <a:off x="1076308" y="5158574"/>
                <a:ext cx="112680" cy="69840"/>
              </p14:xfrm>
            </p:contentPart>
          </mc:Choice>
          <mc:Fallback xmlns="">
            <p:pic>
              <p:nvPicPr>
                <p:cNvPr id="18444" name="Freihand 18443">
                  <a:extLst>
                    <a:ext uri="{FF2B5EF4-FFF2-40B4-BE49-F238E27FC236}">
                      <a16:creationId xmlns:a16="http://schemas.microsoft.com/office/drawing/2014/main" id="{CA6C2F80-1D7B-4164-9541-E5553A412F0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7308" y="5149574"/>
                  <a:ext cx="130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445" name="Freihand 18444">
                  <a:extLst>
                    <a:ext uri="{FF2B5EF4-FFF2-40B4-BE49-F238E27FC236}">
                      <a16:creationId xmlns:a16="http://schemas.microsoft.com/office/drawing/2014/main" xmlns="" id="{2373DB65-8C60-47FF-B24A-FD21BE23D726}"/>
                    </a:ext>
                  </a:extLst>
                </p14:cNvPr>
                <p14:cNvContentPartPr/>
                <p14:nvPr/>
              </p14:nvContentPartPr>
              <p14:xfrm>
                <a:off x="1187188" y="5430014"/>
                <a:ext cx="81360" cy="30600"/>
              </p14:xfrm>
            </p:contentPart>
          </mc:Choice>
          <mc:Fallback xmlns="">
            <p:pic>
              <p:nvPicPr>
                <p:cNvPr id="18445" name="Freihand 18444">
                  <a:extLst>
                    <a:ext uri="{FF2B5EF4-FFF2-40B4-BE49-F238E27FC236}">
                      <a16:creationId xmlns:a16="http://schemas.microsoft.com/office/drawing/2014/main" id="{2373DB65-8C60-47FF-B24A-FD21BE23D72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78548" y="5421374"/>
                  <a:ext cx="99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446" name="Freihand 18445">
                  <a:extLst>
                    <a:ext uri="{FF2B5EF4-FFF2-40B4-BE49-F238E27FC236}">
                      <a16:creationId xmlns:a16="http://schemas.microsoft.com/office/drawing/2014/main" xmlns="" id="{D62BE2A4-EC71-4A95-8E7B-EC968052C1B3}"/>
                    </a:ext>
                  </a:extLst>
                </p14:cNvPr>
                <p14:cNvContentPartPr/>
                <p14:nvPr/>
              </p14:nvContentPartPr>
              <p14:xfrm>
                <a:off x="1178188" y="5491574"/>
                <a:ext cx="55080" cy="7920"/>
              </p14:xfrm>
            </p:contentPart>
          </mc:Choice>
          <mc:Fallback xmlns="">
            <p:pic>
              <p:nvPicPr>
                <p:cNvPr id="18446" name="Freihand 18445">
                  <a:extLst>
                    <a:ext uri="{FF2B5EF4-FFF2-40B4-BE49-F238E27FC236}">
                      <a16:creationId xmlns:a16="http://schemas.microsoft.com/office/drawing/2014/main" id="{D62BE2A4-EC71-4A95-8E7B-EC968052C1B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9188" y="5482574"/>
                  <a:ext cx="72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447" name="Freihand 18446">
                  <a:extLst>
                    <a:ext uri="{FF2B5EF4-FFF2-40B4-BE49-F238E27FC236}">
                      <a16:creationId xmlns:a16="http://schemas.microsoft.com/office/drawing/2014/main" xmlns="" id="{305C462D-616E-40D4-8606-26A55697B531}"/>
                    </a:ext>
                  </a:extLst>
                </p14:cNvPr>
                <p14:cNvContentPartPr/>
                <p14:nvPr/>
              </p14:nvContentPartPr>
              <p14:xfrm>
                <a:off x="1190068" y="5578694"/>
                <a:ext cx="75600" cy="19440"/>
              </p14:xfrm>
            </p:contentPart>
          </mc:Choice>
          <mc:Fallback xmlns="">
            <p:pic>
              <p:nvPicPr>
                <p:cNvPr id="18447" name="Freihand 18446">
                  <a:extLst>
                    <a:ext uri="{FF2B5EF4-FFF2-40B4-BE49-F238E27FC236}">
                      <a16:creationId xmlns:a16="http://schemas.microsoft.com/office/drawing/2014/main" id="{305C462D-616E-40D4-8606-26A55697B53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1428" y="5570054"/>
                  <a:ext cx="9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448" name="Freihand 18447">
                  <a:extLst>
                    <a:ext uri="{FF2B5EF4-FFF2-40B4-BE49-F238E27FC236}">
                      <a16:creationId xmlns:a16="http://schemas.microsoft.com/office/drawing/2014/main" xmlns="" id="{046E3F1C-1DEC-4824-A86A-565ED5169B45}"/>
                    </a:ext>
                  </a:extLst>
                </p14:cNvPr>
                <p14:cNvContentPartPr/>
                <p14:nvPr/>
              </p14:nvContentPartPr>
              <p14:xfrm>
                <a:off x="1256308" y="5613614"/>
                <a:ext cx="36720" cy="13680"/>
              </p14:xfrm>
            </p:contentPart>
          </mc:Choice>
          <mc:Fallback xmlns="">
            <p:pic>
              <p:nvPicPr>
                <p:cNvPr id="18448" name="Freihand 18447">
                  <a:extLst>
                    <a:ext uri="{FF2B5EF4-FFF2-40B4-BE49-F238E27FC236}">
                      <a16:creationId xmlns:a16="http://schemas.microsoft.com/office/drawing/2014/main" id="{046E3F1C-1DEC-4824-A86A-565ED5169B4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247308" y="5604974"/>
                  <a:ext cx="54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449" name="Freihand 18448">
                  <a:extLst>
                    <a:ext uri="{FF2B5EF4-FFF2-40B4-BE49-F238E27FC236}">
                      <a16:creationId xmlns:a16="http://schemas.microsoft.com/office/drawing/2014/main" xmlns="" id="{0629F987-3847-4F37-852B-1A8479D2449C}"/>
                    </a:ext>
                  </a:extLst>
                </p14:cNvPr>
                <p14:cNvContentPartPr/>
                <p14:nvPr/>
              </p14:nvContentPartPr>
              <p14:xfrm>
                <a:off x="1269268" y="5733134"/>
                <a:ext cx="88920" cy="51120"/>
              </p14:xfrm>
            </p:contentPart>
          </mc:Choice>
          <mc:Fallback xmlns="">
            <p:pic>
              <p:nvPicPr>
                <p:cNvPr id="18449" name="Freihand 18448">
                  <a:extLst>
                    <a:ext uri="{FF2B5EF4-FFF2-40B4-BE49-F238E27FC236}">
                      <a16:creationId xmlns:a16="http://schemas.microsoft.com/office/drawing/2014/main" id="{0629F987-3847-4F37-852B-1A8479D244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60268" y="5724494"/>
                  <a:ext cx="106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450" name="Freihand 18449">
                  <a:extLst>
                    <a:ext uri="{FF2B5EF4-FFF2-40B4-BE49-F238E27FC236}">
                      <a16:creationId xmlns:a16="http://schemas.microsoft.com/office/drawing/2014/main" xmlns="" id="{C441D89E-6DD6-4DCA-A8D8-AE48DFB45DF6}"/>
                    </a:ext>
                  </a:extLst>
                </p14:cNvPr>
                <p14:cNvContentPartPr/>
                <p14:nvPr/>
              </p14:nvContentPartPr>
              <p14:xfrm>
                <a:off x="1320388" y="5853734"/>
                <a:ext cx="91080" cy="51120"/>
              </p14:xfrm>
            </p:contentPart>
          </mc:Choice>
          <mc:Fallback xmlns="">
            <p:pic>
              <p:nvPicPr>
                <p:cNvPr id="18450" name="Freihand 18449">
                  <a:extLst>
                    <a:ext uri="{FF2B5EF4-FFF2-40B4-BE49-F238E27FC236}">
                      <a16:creationId xmlns:a16="http://schemas.microsoft.com/office/drawing/2014/main" id="{C441D89E-6DD6-4DCA-A8D8-AE48DFB45D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11748" y="5844734"/>
                  <a:ext cx="108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451" name="Freihand 18450">
                  <a:extLst>
                    <a:ext uri="{FF2B5EF4-FFF2-40B4-BE49-F238E27FC236}">
                      <a16:creationId xmlns:a16="http://schemas.microsoft.com/office/drawing/2014/main" xmlns="" id="{EB950F16-30AE-4FF9-943D-CC07F717AC90}"/>
                    </a:ext>
                  </a:extLst>
                </p14:cNvPr>
                <p14:cNvContentPartPr/>
                <p14:nvPr/>
              </p14:nvContentPartPr>
              <p14:xfrm>
                <a:off x="1358188" y="5949854"/>
                <a:ext cx="90360" cy="75960"/>
              </p14:xfrm>
            </p:contentPart>
          </mc:Choice>
          <mc:Fallback xmlns="">
            <p:pic>
              <p:nvPicPr>
                <p:cNvPr id="18451" name="Freihand 18450">
                  <a:extLst>
                    <a:ext uri="{FF2B5EF4-FFF2-40B4-BE49-F238E27FC236}">
                      <a16:creationId xmlns:a16="http://schemas.microsoft.com/office/drawing/2014/main" id="{EB950F16-30AE-4FF9-943D-CC07F717AC9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49188" y="5941214"/>
                  <a:ext cx="108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453" name="Freihand 18452">
                  <a:extLst>
                    <a:ext uri="{FF2B5EF4-FFF2-40B4-BE49-F238E27FC236}">
                      <a16:creationId xmlns:a16="http://schemas.microsoft.com/office/drawing/2014/main" xmlns="" id="{00F38FD6-144F-4721-BF18-8245B178D000}"/>
                    </a:ext>
                  </a:extLst>
                </p14:cNvPr>
                <p14:cNvContentPartPr/>
                <p14:nvPr/>
              </p14:nvContentPartPr>
              <p14:xfrm>
                <a:off x="822868" y="4860134"/>
                <a:ext cx="164880" cy="205560"/>
              </p14:xfrm>
            </p:contentPart>
          </mc:Choice>
          <mc:Fallback xmlns="">
            <p:pic>
              <p:nvPicPr>
                <p:cNvPr id="18453" name="Freihand 18452">
                  <a:extLst>
                    <a:ext uri="{FF2B5EF4-FFF2-40B4-BE49-F238E27FC236}">
                      <a16:creationId xmlns:a16="http://schemas.microsoft.com/office/drawing/2014/main" id="{00F38FD6-144F-4721-BF18-8245B178D00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4228" y="4851134"/>
                  <a:ext cx="182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454" name="Freihand 18453">
                  <a:extLst>
                    <a:ext uri="{FF2B5EF4-FFF2-40B4-BE49-F238E27FC236}">
                      <a16:creationId xmlns:a16="http://schemas.microsoft.com/office/drawing/2014/main" xmlns="" id="{8C1F3E56-7568-42BE-A0E2-097E3237EA3B}"/>
                    </a:ext>
                  </a:extLst>
                </p14:cNvPr>
                <p14:cNvContentPartPr/>
                <p14:nvPr/>
              </p14:nvContentPartPr>
              <p14:xfrm>
                <a:off x="981628" y="4746734"/>
                <a:ext cx="37440" cy="301320"/>
              </p14:xfrm>
            </p:contentPart>
          </mc:Choice>
          <mc:Fallback xmlns="">
            <p:pic>
              <p:nvPicPr>
                <p:cNvPr id="18454" name="Freihand 18453">
                  <a:extLst>
                    <a:ext uri="{FF2B5EF4-FFF2-40B4-BE49-F238E27FC236}">
                      <a16:creationId xmlns:a16="http://schemas.microsoft.com/office/drawing/2014/main" id="{8C1F3E56-7568-42BE-A0E2-097E3237EA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2628" y="4737734"/>
                  <a:ext cx="55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455" name="Freihand 18454">
                  <a:extLst>
                    <a:ext uri="{FF2B5EF4-FFF2-40B4-BE49-F238E27FC236}">
                      <a16:creationId xmlns:a16="http://schemas.microsoft.com/office/drawing/2014/main" xmlns="" id="{C39DA50E-D1A5-43DC-B7CD-619A57267226}"/>
                    </a:ext>
                  </a:extLst>
                </p14:cNvPr>
                <p14:cNvContentPartPr/>
                <p14:nvPr/>
              </p14:nvContentPartPr>
              <p14:xfrm>
                <a:off x="798028" y="4576814"/>
                <a:ext cx="230400" cy="495360"/>
              </p14:xfrm>
            </p:contentPart>
          </mc:Choice>
          <mc:Fallback xmlns="">
            <p:pic>
              <p:nvPicPr>
                <p:cNvPr id="18455" name="Freihand 18454">
                  <a:extLst>
                    <a:ext uri="{FF2B5EF4-FFF2-40B4-BE49-F238E27FC236}">
                      <a16:creationId xmlns:a16="http://schemas.microsoft.com/office/drawing/2014/main" id="{C39DA50E-D1A5-43DC-B7CD-619A5726722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9028" y="4568174"/>
                  <a:ext cx="248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456" name="Freihand 18455">
                  <a:extLst>
                    <a:ext uri="{FF2B5EF4-FFF2-40B4-BE49-F238E27FC236}">
                      <a16:creationId xmlns:a16="http://schemas.microsoft.com/office/drawing/2014/main" xmlns="" id="{BB34C2BB-93D4-4BE0-A6A6-9FA42023481C}"/>
                    </a:ext>
                  </a:extLst>
                </p14:cNvPr>
                <p14:cNvContentPartPr/>
                <p14:nvPr/>
              </p14:nvContentPartPr>
              <p14:xfrm>
                <a:off x="810628" y="4537574"/>
                <a:ext cx="213480" cy="331560"/>
              </p14:xfrm>
            </p:contentPart>
          </mc:Choice>
          <mc:Fallback xmlns="">
            <p:pic>
              <p:nvPicPr>
                <p:cNvPr id="18456" name="Freihand 18455">
                  <a:extLst>
                    <a:ext uri="{FF2B5EF4-FFF2-40B4-BE49-F238E27FC236}">
                      <a16:creationId xmlns:a16="http://schemas.microsoft.com/office/drawing/2014/main" id="{BB34C2BB-93D4-4BE0-A6A6-9FA42023481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1628" y="4528934"/>
                  <a:ext cx="231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457" name="Freihand 18456">
                  <a:extLst>
                    <a:ext uri="{FF2B5EF4-FFF2-40B4-BE49-F238E27FC236}">
                      <a16:creationId xmlns:a16="http://schemas.microsoft.com/office/drawing/2014/main" xmlns="" id="{0724351F-D6DF-4F08-9B68-E382D63526FE}"/>
                    </a:ext>
                  </a:extLst>
                </p14:cNvPr>
                <p14:cNvContentPartPr/>
                <p14:nvPr/>
              </p14:nvContentPartPr>
              <p14:xfrm>
                <a:off x="967228" y="4802894"/>
                <a:ext cx="19440" cy="20520"/>
              </p14:xfrm>
            </p:contentPart>
          </mc:Choice>
          <mc:Fallback xmlns="">
            <p:pic>
              <p:nvPicPr>
                <p:cNvPr id="18457" name="Freihand 18456">
                  <a:extLst>
                    <a:ext uri="{FF2B5EF4-FFF2-40B4-BE49-F238E27FC236}">
                      <a16:creationId xmlns:a16="http://schemas.microsoft.com/office/drawing/2014/main" id="{0724351F-D6DF-4F08-9B68-E382D63526F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8588" y="4794254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458" name="Freihand 18457">
                  <a:extLst>
                    <a:ext uri="{FF2B5EF4-FFF2-40B4-BE49-F238E27FC236}">
                      <a16:creationId xmlns:a16="http://schemas.microsoft.com/office/drawing/2014/main" xmlns="" id="{07B4093E-6B9F-4D85-9BAE-0F86D5FB8449}"/>
                    </a:ext>
                  </a:extLst>
                </p14:cNvPr>
                <p14:cNvContentPartPr/>
                <p14:nvPr/>
              </p14:nvContentPartPr>
              <p14:xfrm>
                <a:off x="679588" y="4608854"/>
                <a:ext cx="176400" cy="160920"/>
              </p14:xfrm>
            </p:contentPart>
          </mc:Choice>
          <mc:Fallback xmlns="">
            <p:pic>
              <p:nvPicPr>
                <p:cNvPr id="18458" name="Freihand 18457">
                  <a:extLst>
                    <a:ext uri="{FF2B5EF4-FFF2-40B4-BE49-F238E27FC236}">
                      <a16:creationId xmlns:a16="http://schemas.microsoft.com/office/drawing/2014/main" id="{07B4093E-6B9F-4D85-9BAE-0F86D5FB844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0588" y="4599854"/>
                  <a:ext cx="194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459" name="Freihand 18458">
                  <a:extLst>
                    <a:ext uri="{FF2B5EF4-FFF2-40B4-BE49-F238E27FC236}">
                      <a16:creationId xmlns:a16="http://schemas.microsoft.com/office/drawing/2014/main" xmlns="" id="{E8D3E3DC-8604-4FE3-9027-277427EB42E2}"/>
                    </a:ext>
                  </a:extLst>
                </p14:cNvPr>
                <p14:cNvContentPartPr/>
                <p14:nvPr/>
              </p14:nvContentPartPr>
              <p14:xfrm>
                <a:off x="682828" y="4689494"/>
                <a:ext cx="2160" cy="1080"/>
              </p14:xfrm>
            </p:contentPart>
          </mc:Choice>
          <mc:Fallback xmlns="">
            <p:pic>
              <p:nvPicPr>
                <p:cNvPr id="18459" name="Freihand 18458">
                  <a:extLst>
                    <a:ext uri="{FF2B5EF4-FFF2-40B4-BE49-F238E27FC236}">
                      <a16:creationId xmlns:a16="http://schemas.microsoft.com/office/drawing/2014/main" id="{E8D3E3DC-8604-4FE3-9027-277427EB42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4188" y="4680494"/>
                  <a:ext cx="19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8460" name="Freihand 18459">
                  <a:extLst>
                    <a:ext uri="{FF2B5EF4-FFF2-40B4-BE49-F238E27FC236}">
                      <a16:creationId xmlns:a16="http://schemas.microsoft.com/office/drawing/2014/main" xmlns="" id="{2E92409A-A087-4DCB-ACC6-3E8439CE8AFC}"/>
                    </a:ext>
                  </a:extLst>
                </p14:cNvPr>
                <p14:cNvContentPartPr/>
                <p14:nvPr/>
              </p14:nvContentPartPr>
              <p14:xfrm>
                <a:off x="355588" y="4598054"/>
                <a:ext cx="480600" cy="393480"/>
              </p14:xfrm>
            </p:contentPart>
          </mc:Choice>
          <mc:Fallback xmlns="">
            <p:pic>
              <p:nvPicPr>
                <p:cNvPr id="18460" name="Freihand 18459">
                  <a:extLst>
                    <a:ext uri="{FF2B5EF4-FFF2-40B4-BE49-F238E27FC236}">
                      <a16:creationId xmlns:a16="http://schemas.microsoft.com/office/drawing/2014/main" id="{2E92409A-A087-4DCB-ACC6-3E8439CE8AF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46588" y="4589414"/>
                  <a:ext cx="498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8461" name="Freihand 18460">
                  <a:extLst>
                    <a:ext uri="{FF2B5EF4-FFF2-40B4-BE49-F238E27FC236}">
                      <a16:creationId xmlns:a16="http://schemas.microsoft.com/office/drawing/2014/main" xmlns="" id="{F15F73AA-CE91-4A32-9274-810DF2713D36}"/>
                    </a:ext>
                  </a:extLst>
                </p14:cNvPr>
                <p14:cNvContentPartPr/>
                <p14:nvPr/>
              </p14:nvContentPartPr>
              <p14:xfrm>
                <a:off x="454588" y="4806494"/>
                <a:ext cx="93960" cy="20160"/>
              </p14:xfrm>
            </p:contentPart>
          </mc:Choice>
          <mc:Fallback xmlns="">
            <p:pic>
              <p:nvPicPr>
                <p:cNvPr id="18461" name="Freihand 18460">
                  <a:extLst>
                    <a:ext uri="{FF2B5EF4-FFF2-40B4-BE49-F238E27FC236}">
                      <a16:creationId xmlns:a16="http://schemas.microsoft.com/office/drawing/2014/main" id="{F15F73AA-CE91-4A32-9274-810DF2713D3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45948" y="4797854"/>
                  <a:ext cx="111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8463" name="Freihand 18462">
                  <a:extLst>
                    <a:ext uri="{FF2B5EF4-FFF2-40B4-BE49-F238E27FC236}">
                      <a16:creationId xmlns:a16="http://schemas.microsoft.com/office/drawing/2014/main" xmlns="" id="{D836C762-F973-4767-8601-1B0C87D3BC8E}"/>
                    </a:ext>
                  </a:extLst>
                </p14:cNvPr>
                <p14:cNvContentPartPr/>
                <p14:nvPr/>
              </p14:nvContentPartPr>
              <p14:xfrm>
                <a:off x="497068" y="4897214"/>
                <a:ext cx="351000" cy="198720"/>
              </p14:xfrm>
            </p:contentPart>
          </mc:Choice>
          <mc:Fallback xmlns="">
            <p:pic>
              <p:nvPicPr>
                <p:cNvPr id="18463" name="Freihand 18462">
                  <a:extLst>
                    <a:ext uri="{FF2B5EF4-FFF2-40B4-BE49-F238E27FC236}">
                      <a16:creationId xmlns:a16="http://schemas.microsoft.com/office/drawing/2014/main" id="{D836C762-F973-4767-8601-1B0C87D3BC8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8068" y="4888574"/>
                  <a:ext cx="368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8465" name="Freihand 18464">
                  <a:extLst>
                    <a:ext uri="{FF2B5EF4-FFF2-40B4-BE49-F238E27FC236}">
                      <a16:creationId xmlns:a16="http://schemas.microsoft.com/office/drawing/2014/main" xmlns="" id="{A3C95F68-DEF1-49B0-AF55-A0C73DA5EDBE}"/>
                    </a:ext>
                  </a:extLst>
                </p14:cNvPr>
                <p14:cNvContentPartPr/>
                <p14:nvPr/>
              </p14:nvContentPartPr>
              <p14:xfrm>
                <a:off x="438388" y="4515254"/>
                <a:ext cx="47160" cy="108360"/>
              </p14:xfrm>
            </p:contentPart>
          </mc:Choice>
          <mc:Fallback xmlns="">
            <p:pic>
              <p:nvPicPr>
                <p:cNvPr id="18465" name="Freihand 18464">
                  <a:extLst>
                    <a:ext uri="{FF2B5EF4-FFF2-40B4-BE49-F238E27FC236}">
                      <a16:creationId xmlns:a16="http://schemas.microsoft.com/office/drawing/2014/main" id="{A3C95F68-DEF1-49B0-AF55-A0C73DA5EDB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29748" y="4506254"/>
                  <a:ext cx="64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8466" name="Freihand 18465">
                  <a:extLst>
                    <a:ext uri="{FF2B5EF4-FFF2-40B4-BE49-F238E27FC236}">
                      <a16:creationId xmlns:a16="http://schemas.microsoft.com/office/drawing/2014/main" xmlns="" id="{A185E08B-1CBE-466B-BE63-4C0BF1F5325C}"/>
                    </a:ext>
                  </a:extLst>
                </p14:cNvPr>
                <p14:cNvContentPartPr/>
                <p14:nvPr/>
              </p14:nvContentPartPr>
              <p14:xfrm>
                <a:off x="316708" y="4445414"/>
                <a:ext cx="217080" cy="68400"/>
              </p14:xfrm>
            </p:contentPart>
          </mc:Choice>
          <mc:Fallback xmlns="">
            <p:pic>
              <p:nvPicPr>
                <p:cNvPr id="18466" name="Freihand 18465">
                  <a:extLst>
                    <a:ext uri="{FF2B5EF4-FFF2-40B4-BE49-F238E27FC236}">
                      <a16:creationId xmlns:a16="http://schemas.microsoft.com/office/drawing/2014/main" id="{A185E08B-1CBE-466B-BE63-4C0BF1F5325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7708" y="4436414"/>
                  <a:ext cx="234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8467" name="Freihand 18466">
                  <a:extLst>
                    <a:ext uri="{FF2B5EF4-FFF2-40B4-BE49-F238E27FC236}">
                      <a16:creationId xmlns:a16="http://schemas.microsoft.com/office/drawing/2014/main" xmlns="" id="{DB5EE76C-93F6-4AF4-AD15-11974EB25CE9}"/>
                    </a:ext>
                  </a:extLst>
                </p14:cNvPr>
                <p14:cNvContentPartPr/>
                <p14:nvPr/>
              </p14:nvContentPartPr>
              <p14:xfrm>
                <a:off x="466108" y="4326614"/>
                <a:ext cx="27360" cy="85320"/>
              </p14:xfrm>
            </p:contentPart>
          </mc:Choice>
          <mc:Fallback xmlns="">
            <p:pic>
              <p:nvPicPr>
                <p:cNvPr id="18467" name="Freihand 18466">
                  <a:extLst>
                    <a:ext uri="{FF2B5EF4-FFF2-40B4-BE49-F238E27FC236}">
                      <a16:creationId xmlns:a16="http://schemas.microsoft.com/office/drawing/2014/main" id="{DB5EE76C-93F6-4AF4-AD15-11974EB25CE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57108" y="4317974"/>
                  <a:ext cx="45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8468" name="Freihand 18467">
                  <a:extLst>
                    <a:ext uri="{FF2B5EF4-FFF2-40B4-BE49-F238E27FC236}">
                      <a16:creationId xmlns:a16="http://schemas.microsoft.com/office/drawing/2014/main" xmlns="" id="{9F384F0E-5FD3-4F9C-9580-ECC0FD7DFF90}"/>
                    </a:ext>
                  </a:extLst>
                </p14:cNvPr>
                <p14:cNvContentPartPr/>
                <p14:nvPr/>
              </p14:nvContentPartPr>
              <p14:xfrm>
                <a:off x="296908" y="4204934"/>
                <a:ext cx="166680" cy="293760"/>
              </p14:xfrm>
            </p:contentPart>
          </mc:Choice>
          <mc:Fallback xmlns="">
            <p:pic>
              <p:nvPicPr>
                <p:cNvPr id="18468" name="Freihand 18467">
                  <a:extLst>
                    <a:ext uri="{FF2B5EF4-FFF2-40B4-BE49-F238E27FC236}">
                      <a16:creationId xmlns:a16="http://schemas.microsoft.com/office/drawing/2014/main" id="{9F384F0E-5FD3-4F9C-9580-ECC0FD7DFF9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8268" y="4196294"/>
                  <a:ext cx="184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8469" name="Freihand 18468">
                  <a:extLst>
                    <a:ext uri="{FF2B5EF4-FFF2-40B4-BE49-F238E27FC236}">
                      <a16:creationId xmlns:a16="http://schemas.microsoft.com/office/drawing/2014/main" xmlns="" id="{B43A596D-FDE5-44B5-96EE-6D2652A4524B}"/>
                    </a:ext>
                  </a:extLst>
                </p14:cNvPr>
                <p14:cNvContentPartPr/>
                <p14:nvPr/>
              </p14:nvContentPartPr>
              <p14:xfrm>
                <a:off x="472948" y="4267574"/>
                <a:ext cx="191520" cy="142920"/>
              </p14:xfrm>
            </p:contentPart>
          </mc:Choice>
          <mc:Fallback xmlns="">
            <p:pic>
              <p:nvPicPr>
                <p:cNvPr id="18469" name="Freihand 18468">
                  <a:extLst>
                    <a:ext uri="{FF2B5EF4-FFF2-40B4-BE49-F238E27FC236}">
                      <a16:creationId xmlns:a16="http://schemas.microsoft.com/office/drawing/2014/main" id="{B43A596D-FDE5-44B5-96EE-6D2652A4524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3948" y="4258574"/>
                  <a:ext cx="209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8470" name="Freihand 18469">
                  <a:extLst>
                    <a:ext uri="{FF2B5EF4-FFF2-40B4-BE49-F238E27FC236}">
                      <a16:creationId xmlns:a16="http://schemas.microsoft.com/office/drawing/2014/main" xmlns="" id="{79CE0932-20DE-4DCB-B804-C14D0D34265D}"/>
                    </a:ext>
                  </a:extLst>
                </p14:cNvPr>
                <p14:cNvContentPartPr/>
                <p14:nvPr/>
              </p14:nvContentPartPr>
              <p14:xfrm>
                <a:off x="600388" y="4149134"/>
                <a:ext cx="261000" cy="253080"/>
              </p14:xfrm>
            </p:contentPart>
          </mc:Choice>
          <mc:Fallback xmlns="">
            <p:pic>
              <p:nvPicPr>
                <p:cNvPr id="18470" name="Freihand 18469">
                  <a:extLst>
                    <a:ext uri="{FF2B5EF4-FFF2-40B4-BE49-F238E27FC236}">
                      <a16:creationId xmlns:a16="http://schemas.microsoft.com/office/drawing/2014/main" id="{79CE0932-20DE-4DCB-B804-C14D0D34265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1748" y="4140494"/>
                  <a:ext cx="278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8471" name="Freihand 18470">
                  <a:extLst>
                    <a:ext uri="{FF2B5EF4-FFF2-40B4-BE49-F238E27FC236}">
                      <a16:creationId xmlns:a16="http://schemas.microsoft.com/office/drawing/2014/main" xmlns="" id="{FB8D745B-BC8E-44F1-B32B-E93B558113F7}"/>
                    </a:ext>
                  </a:extLst>
                </p14:cNvPr>
                <p14:cNvContentPartPr/>
                <p14:nvPr/>
              </p14:nvContentPartPr>
              <p14:xfrm>
                <a:off x="741868" y="4277294"/>
                <a:ext cx="118800" cy="286560"/>
              </p14:xfrm>
            </p:contentPart>
          </mc:Choice>
          <mc:Fallback xmlns="">
            <p:pic>
              <p:nvPicPr>
                <p:cNvPr id="18471" name="Freihand 18470">
                  <a:extLst>
                    <a:ext uri="{FF2B5EF4-FFF2-40B4-BE49-F238E27FC236}">
                      <a16:creationId xmlns:a16="http://schemas.microsoft.com/office/drawing/2014/main" id="{FB8D745B-BC8E-44F1-B32B-E93B558113F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3228" y="4268294"/>
                  <a:ext cx="136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472" name="Freihand 18471">
                  <a:extLst>
                    <a:ext uri="{FF2B5EF4-FFF2-40B4-BE49-F238E27FC236}">
                      <a16:creationId xmlns:a16="http://schemas.microsoft.com/office/drawing/2014/main" xmlns="" id="{343BF794-8401-40DE-91FA-E5B050F667E0}"/>
                    </a:ext>
                  </a:extLst>
                </p14:cNvPr>
                <p14:cNvContentPartPr/>
                <p14:nvPr/>
              </p14:nvContentPartPr>
              <p14:xfrm>
                <a:off x="672028" y="4417334"/>
                <a:ext cx="72360" cy="133920"/>
              </p14:xfrm>
            </p:contentPart>
          </mc:Choice>
          <mc:Fallback xmlns="">
            <p:pic>
              <p:nvPicPr>
                <p:cNvPr id="18472" name="Freihand 18471">
                  <a:extLst>
                    <a:ext uri="{FF2B5EF4-FFF2-40B4-BE49-F238E27FC236}">
                      <a16:creationId xmlns:a16="http://schemas.microsoft.com/office/drawing/2014/main" id="{343BF794-8401-40DE-91FA-E5B050F667E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63028" y="4408694"/>
                  <a:ext cx="90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8473" name="Freihand 18472">
                  <a:extLst>
                    <a:ext uri="{FF2B5EF4-FFF2-40B4-BE49-F238E27FC236}">
                      <a16:creationId xmlns:a16="http://schemas.microsoft.com/office/drawing/2014/main" xmlns="" id="{815E6EA2-AF7F-4A7F-BF0C-934FD58070F0}"/>
                    </a:ext>
                  </a:extLst>
                </p14:cNvPr>
                <p14:cNvContentPartPr/>
                <p14:nvPr/>
              </p14:nvContentPartPr>
              <p14:xfrm>
                <a:off x="542788" y="4441454"/>
                <a:ext cx="283680" cy="263160"/>
              </p14:xfrm>
            </p:contentPart>
          </mc:Choice>
          <mc:Fallback xmlns="">
            <p:pic>
              <p:nvPicPr>
                <p:cNvPr id="18473" name="Freihand 18472">
                  <a:extLst>
                    <a:ext uri="{FF2B5EF4-FFF2-40B4-BE49-F238E27FC236}">
                      <a16:creationId xmlns:a16="http://schemas.microsoft.com/office/drawing/2014/main" id="{815E6EA2-AF7F-4A7F-BF0C-934FD58070F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3788" y="4432454"/>
                  <a:ext cx="301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8474" name="Freihand 18473">
                  <a:extLst>
                    <a:ext uri="{FF2B5EF4-FFF2-40B4-BE49-F238E27FC236}">
                      <a16:creationId xmlns:a16="http://schemas.microsoft.com/office/drawing/2014/main" xmlns="" id="{7E001DF4-08B2-4ECA-B7C3-699988999FD2}"/>
                    </a:ext>
                  </a:extLst>
                </p14:cNvPr>
                <p14:cNvContentPartPr/>
                <p14:nvPr/>
              </p14:nvContentPartPr>
              <p14:xfrm>
                <a:off x="534868" y="4293494"/>
                <a:ext cx="163800" cy="150120"/>
              </p14:xfrm>
            </p:contentPart>
          </mc:Choice>
          <mc:Fallback xmlns="">
            <p:pic>
              <p:nvPicPr>
                <p:cNvPr id="18474" name="Freihand 18473">
                  <a:extLst>
                    <a:ext uri="{FF2B5EF4-FFF2-40B4-BE49-F238E27FC236}">
                      <a16:creationId xmlns:a16="http://schemas.microsoft.com/office/drawing/2014/main" id="{7E001DF4-08B2-4ECA-B7C3-699988999FD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5868" y="4284494"/>
                  <a:ext cx="181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8475" name="Freihand 18474">
                  <a:extLst>
                    <a:ext uri="{FF2B5EF4-FFF2-40B4-BE49-F238E27FC236}">
                      <a16:creationId xmlns:a16="http://schemas.microsoft.com/office/drawing/2014/main" xmlns="" id="{6ED03214-95DC-4131-9129-92A78219A1B4}"/>
                    </a:ext>
                  </a:extLst>
                </p14:cNvPr>
                <p14:cNvContentPartPr/>
                <p14:nvPr/>
              </p14:nvContentPartPr>
              <p14:xfrm>
                <a:off x="702628" y="4423094"/>
                <a:ext cx="15120" cy="27360"/>
              </p14:xfrm>
            </p:contentPart>
          </mc:Choice>
          <mc:Fallback xmlns="">
            <p:pic>
              <p:nvPicPr>
                <p:cNvPr id="18475" name="Freihand 18474">
                  <a:extLst>
                    <a:ext uri="{FF2B5EF4-FFF2-40B4-BE49-F238E27FC236}">
                      <a16:creationId xmlns:a16="http://schemas.microsoft.com/office/drawing/2014/main" id="{6ED03214-95DC-4131-9129-92A78219A1B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3628" y="4414094"/>
                  <a:ext cx="32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8476" name="Freihand 18475">
                  <a:extLst>
                    <a:ext uri="{FF2B5EF4-FFF2-40B4-BE49-F238E27FC236}">
                      <a16:creationId xmlns:a16="http://schemas.microsoft.com/office/drawing/2014/main" xmlns="" id="{DEBB8A2C-3669-4F26-B47A-2436809544D7}"/>
                    </a:ext>
                  </a:extLst>
                </p14:cNvPr>
                <p14:cNvContentPartPr/>
                <p14:nvPr/>
              </p14:nvContentPartPr>
              <p14:xfrm>
                <a:off x="817108" y="3835934"/>
                <a:ext cx="146520" cy="407880"/>
              </p14:xfrm>
            </p:contentPart>
          </mc:Choice>
          <mc:Fallback xmlns="">
            <p:pic>
              <p:nvPicPr>
                <p:cNvPr id="18476" name="Freihand 18475">
                  <a:extLst>
                    <a:ext uri="{FF2B5EF4-FFF2-40B4-BE49-F238E27FC236}">
                      <a16:creationId xmlns:a16="http://schemas.microsoft.com/office/drawing/2014/main" id="{DEBB8A2C-3669-4F26-B47A-2436809544D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08108" y="3826934"/>
                  <a:ext cx="1641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8477" name="Freihand 18476">
                  <a:extLst>
                    <a:ext uri="{FF2B5EF4-FFF2-40B4-BE49-F238E27FC236}">
                      <a16:creationId xmlns:a16="http://schemas.microsoft.com/office/drawing/2014/main" xmlns="" id="{572EA931-6018-403E-968F-317F3202D92D}"/>
                    </a:ext>
                  </a:extLst>
                </p14:cNvPr>
                <p14:cNvContentPartPr/>
                <p14:nvPr/>
              </p14:nvContentPartPr>
              <p14:xfrm>
                <a:off x="970108" y="3831254"/>
                <a:ext cx="78840" cy="154800"/>
              </p14:xfrm>
            </p:contentPart>
          </mc:Choice>
          <mc:Fallback xmlns="">
            <p:pic>
              <p:nvPicPr>
                <p:cNvPr id="18477" name="Freihand 18476">
                  <a:extLst>
                    <a:ext uri="{FF2B5EF4-FFF2-40B4-BE49-F238E27FC236}">
                      <a16:creationId xmlns:a16="http://schemas.microsoft.com/office/drawing/2014/main" id="{572EA931-6018-403E-968F-317F3202D92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1468" y="3822254"/>
                  <a:ext cx="96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8478" name="Freihand 18477">
                  <a:extLst>
                    <a:ext uri="{FF2B5EF4-FFF2-40B4-BE49-F238E27FC236}">
                      <a16:creationId xmlns:a16="http://schemas.microsoft.com/office/drawing/2014/main" xmlns="" id="{C012DA95-DB48-4DA6-A7A3-171666910077}"/>
                    </a:ext>
                  </a:extLst>
                </p14:cNvPr>
                <p14:cNvContentPartPr/>
                <p14:nvPr/>
              </p14:nvContentPartPr>
              <p14:xfrm>
                <a:off x="1039588" y="3889934"/>
                <a:ext cx="294840" cy="291600"/>
              </p14:xfrm>
            </p:contentPart>
          </mc:Choice>
          <mc:Fallback xmlns="">
            <p:pic>
              <p:nvPicPr>
                <p:cNvPr id="18478" name="Freihand 18477">
                  <a:extLst>
                    <a:ext uri="{FF2B5EF4-FFF2-40B4-BE49-F238E27FC236}">
                      <a16:creationId xmlns:a16="http://schemas.microsoft.com/office/drawing/2014/main" id="{C012DA95-DB48-4DA6-A7A3-17166691007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30588" y="3880934"/>
                  <a:ext cx="312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8479" name="Freihand 18478">
                  <a:extLst>
                    <a:ext uri="{FF2B5EF4-FFF2-40B4-BE49-F238E27FC236}">
                      <a16:creationId xmlns:a16="http://schemas.microsoft.com/office/drawing/2014/main" xmlns="" id="{3499A90B-14F9-4C2F-BB36-080943FACBAD}"/>
                    </a:ext>
                  </a:extLst>
                </p14:cNvPr>
                <p14:cNvContentPartPr/>
                <p14:nvPr/>
              </p14:nvContentPartPr>
              <p14:xfrm>
                <a:off x="1144348" y="4263614"/>
                <a:ext cx="171720" cy="217440"/>
              </p14:xfrm>
            </p:contentPart>
          </mc:Choice>
          <mc:Fallback xmlns="">
            <p:pic>
              <p:nvPicPr>
                <p:cNvPr id="18479" name="Freihand 18478">
                  <a:extLst>
                    <a:ext uri="{FF2B5EF4-FFF2-40B4-BE49-F238E27FC236}">
                      <a16:creationId xmlns:a16="http://schemas.microsoft.com/office/drawing/2014/main" id="{3499A90B-14F9-4C2F-BB36-080943FACBA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5348" y="4254974"/>
                  <a:ext cx="189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8480" name="Freihand 18479">
                  <a:extLst>
                    <a:ext uri="{FF2B5EF4-FFF2-40B4-BE49-F238E27FC236}">
                      <a16:creationId xmlns:a16="http://schemas.microsoft.com/office/drawing/2014/main" xmlns="" id="{680B3D7C-FD41-463B-9F7F-F574C02C7265}"/>
                    </a:ext>
                  </a:extLst>
                </p14:cNvPr>
                <p14:cNvContentPartPr/>
                <p14:nvPr/>
              </p14:nvContentPartPr>
              <p14:xfrm>
                <a:off x="933028" y="4100894"/>
                <a:ext cx="224280" cy="299880"/>
              </p14:xfrm>
            </p:contentPart>
          </mc:Choice>
          <mc:Fallback xmlns="">
            <p:pic>
              <p:nvPicPr>
                <p:cNvPr id="18480" name="Freihand 18479">
                  <a:extLst>
                    <a:ext uri="{FF2B5EF4-FFF2-40B4-BE49-F238E27FC236}">
                      <a16:creationId xmlns:a16="http://schemas.microsoft.com/office/drawing/2014/main" id="{680B3D7C-FD41-463B-9F7F-F574C02C726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4388" y="4092254"/>
                  <a:ext cx="241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8481" name="Freihand 18480">
                  <a:extLst>
                    <a:ext uri="{FF2B5EF4-FFF2-40B4-BE49-F238E27FC236}">
                      <a16:creationId xmlns:a16="http://schemas.microsoft.com/office/drawing/2014/main" xmlns="" id="{9F926598-6A56-495B-92FD-9805215A1FDA}"/>
                    </a:ext>
                  </a:extLst>
                </p14:cNvPr>
                <p14:cNvContentPartPr/>
                <p14:nvPr/>
              </p14:nvContentPartPr>
              <p14:xfrm>
                <a:off x="1080988" y="4146254"/>
                <a:ext cx="84600" cy="114840"/>
              </p14:xfrm>
            </p:contentPart>
          </mc:Choice>
          <mc:Fallback xmlns="">
            <p:pic>
              <p:nvPicPr>
                <p:cNvPr id="18481" name="Freihand 18480">
                  <a:extLst>
                    <a:ext uri="{FF2B5EF4-FFF2-40B4-BE49-F238E27FC236}">
                      <a16:creationId xmlns:a16="http://schemas.microsoft.com/office/drawing/2014/main" id="{9F926598-6A56-495B-92FD-9805215A1FD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1988" y="4137254"/>
                  <a:ext cx="102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8482" name="Freihand 18481">
                  <a:extLst>
                    <a:ext uri="{FF2B5EF4-FFF2-40B4-BE49-F238E27FC236}">
                      <a16:creationId xmlns:a16="http://schemas.microsoft.com/office/drawing/2014/main" xmlns="" id="{27F53EE3-E7C8-4577-BAB5-0430BB58B3B0}"/>
                    </a:ext>
                  </a:extLst>
                </p14:cNvPr>
                <p14:cNvContentPartPr/>
                <p14:nvPr/>
              </p14:nvContentPartPr>
              <p14:xfrm>
                <a:off x="931228" y="4205654"/>
                <a:ext cx="45000" cy="173520"/>
              </p14:xfrm>
            </p:contentPart>
          </mc:Choice>
          <mc:Fallback xmlns="">
            <p:pic>
              <p:nvPicPr>
                <p:cNvPr id="18482" name="Freihand 18481">
                  <a:extLst>
                    <a:ext uri="{FF2B5EF4-FFF2-40B4-BE49-F238E27FC236}">
                      <a16:creationId xmlns:a16="http://schemas.microsoft.com/office/drawing/2014/main" id="{27F53EE3-E7C8-4577-BAB5-0430BB58B3B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2588" y="4197014"/>
                  <a:ext cx="62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8483" name="Freihand 18482">
                  <a:extLst>
                    <a:ext uri="{FF2B5EF4-FFF2-40B4-BE49-F238E27FC236}">
                      <a16:creationId xmlns:a16="http://schemas.microsoft.com/office/drawing/2014/main" xmlns="" id="{4F4395AA-D506-4D71-853E-B0E8DC7DF565}"/>
                    </a:ext>
                  </a:extLst>
                </p14:cNvPr>
                <p14:cNvContentPartPr/>
                <p14:nvPr/>
              </p14:nvContentPartPr>
              <p14:xfrm>
                <a:off x="1029868" y="4516334"/>
                <a:ext cx="178200" cy="195120"/>
              </p14:xfrm>
            </p:contentPart>
          </mc:Choice>
          <mc:Fallback xmlns="">
            <p:pic>
              <p:nvPicPr>
                <p:cNvPr id="18483" name="Freihand 18482">
                  <a:extLst>
                    <a:ext uri="{FF2B5EF4-FFF2-40B4-BE49-F238E27FC236}">
                      <a16:creationId xmlns:a16="http://schemas.microsoft.com/office/drawing/2014/main" id="{4F4395AA-D506-4D71-853E-B0E8DC7DF56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21228" y="4507694"/>
                  <a:ext cx="19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8484" name="Freihand 18483">
                  <a:extLst>
                    <a:ext uri="{FF2B5EF4-FFF2-40B4-BE49-F238E27FC236}">
                      <a16:creationId xmlns:a16="http://schemas.microsoft.com/office/drawing/2014/main" xmlns="" id="{BC6CB39B-55BB-4EEF-A320-B6087907AE96}"/>
                    </a:ext>
                  </a:extLst>
                </p14:cNvPr>
                <p14:cNvContentPartPr/>
                <p14:nvPr/>
              </p14:nvContentPartPr>
              <p14:xfrm>
                <a:off x="1028068" y="4649174"/>
                <a:ext cx="180720" cy="257760"/>
              </p14:xfrm>
            </p:contentPart>
          </mc:Choice>
          <mc:Fallback xmlns="">
            <p:pic>
              <p:nvPicPr>
                <p:cNvPr id="18484" name="Freihand 18483">
                  <a:extLst>
                    <a:ext uri="{FF2B5EF4-FFF2-40B4-BE49-F238E27FC236}">
                      <a16:creationId xmlns:a16="http://schemas.microsoft.com/office/drawing/2014/main" id="{BC6CB39B-55BB-4EEF-A320-B6087907AE9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9068" y="4640534"/>
                  <a:ext cx="198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8485" name="Freihand 18484">
                  <a:extLst>
                    <a:ext uri="{FF2B5EF4-FFF2-40B4-BE49-F238E27FC236}">
                      <a16:creationId xmlns:a16="http://schemas.microsoft.com/office/drawing/2014/main" xmlns="" id="{28981C4F-5E86-463E-9378-09A606AD53AA}"/>
                    </a:ext>
                  </a:extLst>
                </p14:cNvPr>
                <p14:cNvContentPartPr/>
                <p14:nvPr/>
              </p14:nvContentPartPr>
              <p14:xfrm>
                <a:off x="1226788" y="4796774"/>
                <a:ext cx="17280" cy="159840"/>
              </p14:xfrm>
            </p:contentPart>
          </mc:Choice>
          <mc:Fallback xmlns="">
            <p:pic>
              <p:nvPicPr>
                <p:cNvPr id="18485" name="Freihand 18484">
                  <a:extLst>
                    <a:ext uri="{FF2B5EF4-FFF2-40B4-BE49-F238E27FC236}">
                      <a16:creationId xmlns:a16="http://schemas.microsoft.com/office/drawing/2014/main" id="{28981C4F-5E86-463E-9378-09A606AD53A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217788" y="4788134"/>
                  <a:ext cx="34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8486" name="Freihand 18485">
                  <a:extLst>
                    <a:ext uri="{FF2B5EF4-FFF2-40B4-BE49-F238E27FC236}">
                      <a16:creationId xmlns:a16="http://schemas.microsoft.com/office/drawing/2014/main" xmlns="" id="{1AD9499C-F777-4516-919B-1A0E9A6933F0}"/>
                    </a:ext>
                  </a:extLst>
                </p14:cNvPr>
                <p14:cNvContentPartPr/>
                <p14:nvPr/>
              </p14:nvContentPartPr>
              <p14:xfrm>
                <a:off x="1257388" y="4463774"/>
                <a:ext cx="33480" cy="408600"/>
              </p14:xfrm>
            </p:contentPart>
          </mc:Choice>
          <mc:Fallback xmlns="">
            <p:pic>
              <p:nvPicPr>
                <p:cNvPr id="18486" name="Freihand 18485">
                  <a:extLst>
                    <a:ext uri="{FF2B5EF4-FFF2-40B4-BE49-F238E27FC236}">
                      <a16:creationId xmlns:a16="http://schemas.microsoft.com/office/drawing/2014/main" id="{1AD9499C-F777-4516-919B-1A0E9A6933F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248748" y="4455134"/>
                  <a:ext cx="51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8487" name="Freihand 18486">
                  <a:extLst>
                    <a:ext uri="{FF2B5EF4-FFF2-40B4-BE49-F238E27FC236}">
                      <a16:creationId xmlns:a16="http://schemas.microsoft.com/office/drawing/2014/main" xmlns="" id="{E757B824-FE68-4FC2-9122-69733709288B}"/>
                    </a:ext>
                  </a:extLst>
                </p14:cNvPr>
                <p14:cNvContentPartPr/>
                <p14:nvPr/>
              </p14:nvContentPartPr>
              <p14:xfrm>
                <a:off x="1286908" y="4050134"/>
                <a:ext cx="255240" cy="660240"/>
              </p14:xfrm>
            </p:contentPart>
          </mc:Choice>
          <mc:Fallback xmlns="">
            <p:pic>
              <p:nvPicPr>
                <p:cNvPr id="18487" name="Freihand 18486">
                  <a:extLst>
                    <a:ext uri="{FF2B5EF4-FFF2-40B4-BE49-F238E27FC236}">
                      <a16:creationId xmlns:a16="http://schemas.microsoft.com/office/drawing/2014/main" id="{E757B824-FE68-4FC2-9122-69733709288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277908" y="4041134"/>
                  <a:ext cx="27288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488" name="Freihand 18487">
                  <a:extLst>
                    <a:ext uri="{FF2B5EF4-FFF2-40B4-BE49-F238E27FC236}">
                      <a16:creationId xmlns:a16="http://schemas.microsoft.com/office/drawing/2014/main" xmlns="" id="{98EA701E-BE60-4472-A29B-EB155EA10F1D}"/>
                    </a:ext>
                  </a:extLst>
                </p14:cNvPr>
                <p14:cNvContentPartPr/>
                <p14:nvPr/>
              </p14:nvContentPartPr>
              <p14:xfrm>
                <a:off x="1407148" y="4463774"/>
                <a:ext cx="166320" cy="633960"/>
              </p14:xfrm>
            </p:contentPart>
          </mc:Choice>
          <mc:Fallback xmlns="">
            <p:pic>
              <p:nvPicPr>
                <p:cNvPr id="18488" name="Freihand 18487">
                  <a:extLst>
                    <a:ext uri="{FF2B5EF4-FFF2-40B4-BE49-F238E27FC236}">
                      <a16:creationId xmlns:a16="http://schemas.microsoft.com/office/drawing/2014/main" id="{98EA701E-BE60-4472-A29B-EB155EA10F1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98148" y="4455134"/>
                  <a:ext cx="1839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489" name="Freihand 18488">
                  <a:extLst>
                    <a:ext uri="{FF2B5EF4-FFF2-40B4-BE49-F238E27FC236}">
                      <a16:creationId xmlns:a16="http://schemas.microsoft.com/office/drawing/2014/main" xmlns="" id="{4FAEF30F-1E51-4526-BAF9-A39CC45E7FB1}"/>
                    </a:ext>
                  </a:extLst>
                </p14:cNvPr>
                <p14:cNvContentPartPr/>
                <p14:nvPr/>
              </p14:nvContentPartPr>
              <p14:xfrm>
                <a:off x="1326508" y="4709654"/>
                <a:ext cx="93240" cy="276480"/>
              </p14:xfrm>
            </p:contentPart>
          </mc:Choice>
          <mc:Fallback xmlns="">
            <p:pic>
              <p:nvPicPr>
                <p:cNvPr id="18489" name="Freihand 18488">
                  <a:extLst>
                    <a:ext uri="{FF2B5EF4-FFF2-40B4-BE49-F238E27FC236}">
                      <a16:creationId xmlns:a16="http://schemas.microsoft.com/office/drawing/2014/main" id="{4FAEF30F-1E51-4526-BAF9-A39CC45E7FB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17868" y="4700654"/>
                  <a:ext cx="110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490" name="Freihand 18489">
                  <a:extLst>
                    <a:ext uri="{FF2B5EF4-FFF2-40B4-BE49-F238E27FC236}">
                      <a16:creationId xmlns:a16="http://schemas.microsoft.com/office/drawing/2014/main" xmlns="" id="{4AEDD5F4-E0D7-4A31-A32D-54EB5FFC094B}"/>
                    </a:ext>
                  </a:extLst>
                </p14:cNvPr>
                <p14:cNvContentPartPr/>
                <p14:nvPr/>
              </p14:nvContentPartPr>
              <p14:xfrm>
                <a:off x="1266028" y="4548734"/>
                <a:ext cx="46800" cy="286920"/>
              </p14:xfrm>
            </p:contentPart>
          </mc:Choice>
          <mc:Fallback xmlns="">
            <p:pic>
              <p:nvPicPr>
                <p:cNvPr id="18490" name="Freihand 18489">
                  <a:extLst>
                    <a:ext uri="{FF2B5EF4-FFF2-40B4-BE49-F238E27FC236}">
                      <a16:creationId xmlns:a16="http://schemas.microsoft.com/office/drawing/2014/main" id="{4AEDD5F4-E0D7-4A31-A32D-54EB5FFC094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257388" y="4540094"/>
                  <a:ext cx="64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492" name="Freihand 18491">
                  <a:extLst>
                    <a:ext uri="{FF2B5EF4-FFF2-40B4-BE49-F238E27FC236}">
                      <a16:creationId xmlns:a16="http://schemas.microsoft.com/office/drawing/2014/main" xmlns="" id="{D19FFF07-CF45-4270-8861-E22E5DC063CA}"/>
                    </a:ext>
                  </a:extLst>
                </p14:cNvPr>
                <p14:cNvContentPartPr/>
                <p14:nvPr/>
              </p14:nvContentPartPr>
              <p14:xfrm>
                <a:off x="2875588" y="5820974"/>
                <a:ext cx="869760" cy="700200"/>
              </p14:xfrm>
            </p:contentPart>
          </mc:Choice>
          <mc:Fallback xmlns="">
            <p:pic>
              <p:nvPicPr>
                <p:cNvPr id="18492" name="Freihand 18491">
                  <a:extLst>
                    <a:ext uri="{FF2B5EF4-FFF2-40B4-BE49-F238E27FC236}">
                      <a16:creationId xmlns:a16="http://schemas.microsoft.com/office/drawing/2014/main" id="{D19FFF07-CF45-4270-8861-E22E5DC063C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66588" y="5811974"/>
                  <a:ext cx="8874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493" name="Freihand 18492">
                  <a:extLst>
                    <a:ext uri="{FF2B5EF4-FFF2-40B4-BE49-F238E27FC236}">
                      <a16:creationId xmlns:a16="http://schemas.microsoft.com/office/drawing/2014/main" xmlns="" id="{0713B711-D052-4AFF-884B-2DB241B58A79}"/>
                    </a:ext>
                  </a:extLst>
                </p14:cNvPr>
                <p14:cNvContentPartPr/>
                <p14:nvPr/>
              </p14:nvContentPartPr>
              <p14:xfrm>
                <a:off x="3286708" y="6051014"/>
                <a:ext cx="175320" cy="191520"/>
              </p14:xfrm>
            </p:contentPart>
          </mc:Choice>
          <mc:Fallback xmlns="">
            <p:pic>
              <p:nvPicPr>
                <p:cNvPr id="18493" name="Freihand 18492">
                  <a:extLst>
                    <a:ext uri="{FF2B5EF4-FFF2-40B4-BE49-F238E27FC236}">
                      <a16:creationId xmlns:a16="http://schemas.microsoft.com/office/drawing/2014/main" id="{0713B711-D052-4AFF-884B-2DB241B58A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278068" y="6042374"/>
                  <a:ext cx="192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8494" name="Freihand 18493">
                  <a:extLst>
                    <a:ext uri="{FF2B5EF4-FFF2-40B4-BE49-F238E27FC236}">
                      <a16:creationId xmlns:a16="http://schemas.microsoft.com/office/drawing/2014/main" xmlns="" id="{97AE908E-79DB-46FC-A8C8-2D9CFE2CD944}"/>
                    </a:ext>
                  </a:extLst>
                </p14:cNvPr>
                <p14:cNvContentPartPr/>
                <p14:nvPr/>
              </p14:nvContentPartPr>
              <p14:xfrm>
                <a:off x="3320548" y="6124814"/>
                <a:ext cx="78120" cy="78480"/>
              </p14:xfrm>
            </p:contentPart>
          </mc:Choice>
          <mc:Fallback xmlns="">
            <p:pic>
              <p:nvPicPr>
                <p:cNvPr id="18494" name="Freihand 18493">
                  <a:extLst>
                    <a:ext uri="{FF2B5EF4-FFF2-40B4-BE49-F238E27FC236}">
                      <a16:creationId xmlns:a16="http://schemas.microsoft.com/office/drawing/2014/main" id="{97AE908E-79DB-46FC-A8C8-2D9CFE2CD94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311908" y="6116174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8495" name="Freihand 18494">
                  <a:extLst>
                    <a:ext uri="{FF2B5EF4-FFF2-40B4-BE49-F238E27FC236}">
                      <a16:creationId xmlns:a16="http://schemas.microsoft.com/office/drawing/2014/main" xmlns="" id="{1F1E73E8-461E-4C9B-8B68-B747649B6AB5}"/>
                    </a:ext>
                  </a:extLst>
                </p14:cNvPr>
                <p14:cNvContentPartPr/>
                <p14:nvPr/>
              </p14:nvContentPartPr>
              <p14:xfrm>
                <a:off x="3320188" y="6286454"/>
                <a:ext cx="37800" cy="10800"/>
              </p14:xfrm>
            </p:contentPart>
          </mc:Choice>
          <mc:Fallback xmlns="">
            <p:pic>
              <p:nvPicPr>
                <p:cNvPr id="18495" name="Freihand 18494">
                  <a:extLst>
                    <a:ext uri="{FF2B5EF4-FFF2-40B4-BE49-F238E27FC236}">
                      <a16:creationId xmlns:a16="http://schemas.microsoft.com/office/drawing/2014/main" id="{1F1E73E8-461E-4C9B-8B68-B747649B6AB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11548" y="6277814"/>
                  <a:ext cx="55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8496" name="Freihand 18495">
                  <a:extLst>
                    <a:ext uri="{FF2B5EF4-FFF2-40B4-BE49-F238E27FC236}">
                      <a16:creationId xmlns:a16="http://schemas.microsoft.com/office/drawing/2014/main" xmlns="" id="{FAAC5F1E-F79F-41F6-96B5-B09E53D92283}"/>
                    </a:ext>
                  </a:extLst>
                </p14:cNvPr>
                <p14:cNvContentPartPr/>
                <p14:nvPr/>
              </p14:nvContentPartPr>
              <p14:xfrm>
                <a:off x="3415588" y="6306254"/>
                <a:ext cx="35640" cy="7200"/>
              </p14:xfrm>
            </p:contentPart>
          </mc:Choice>
          <mc:Fallback xmlns="">
            <p:pic>
              <p:nvPicPr>
                <p:cNvPr id="18496" name="Freihand 18495">
                  <a:extLst>
                    <a:ext uri="{FF2B5EF4-FFF2-40B4-BE49-F238E27FC236}">
                      <a16:creationId xmlns:a16="http://schemas.microsoft.com/office/drawing/2014/main" id="{FAAC5F1E-F79F-41F6-96B5-B09E53D9228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06948" y="6297614"/>
                  <a:ext cx="53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8497" name="Freihand 18496">
                  <a:extLst>
                    <a:ext uri="{FF2B5EF4-FFF2-40B4-BE49-F238E27FC236}">
                      <a16:creationId xmlns:a16="http://schemas.microsoft.com/office/drawing/2014/main" xmlns="" id="{D9424324-0E36-47DF-888D-47E33804150D}"/>
                    </a:ext>
                  </a:extLst>
                </p14:cNvPr>
                <p14:cNvContentPartPr/>
                <p14:nvPr/>
              </p14:nvContentPartPr>
              <p14:xfrm>
                <a:off x="3563908" y="6343694"/>
                <a:ext cx="27720" cy="6120"/>
              </p14:xfrm>
            </p:contentPart>
          </mc:Choice>
          <mc:Fallback xmlns="">
            <p:pic>
              <p:nvPicPr>
                <p:cNvPr id="18497" name="Freihand 18496">
                  <a:extLst>
                    <a:ext uri="{FF2B5EF4-FFF2-40B4-BE49-F238E27FC236}">
                      <a16:creationId xmlns:a16="http://schemas.microsoft.com/office/drawing/2014/main" id="{D9424324-0E36-47DF-888D-47E33804150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54908" y="6334694"/>
                  <a:ext cx="45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8498" name="Freihand 18497">
                  <a:extLst>
                    <a:ext uri="{FF2B5EF4-FFF2-40B4-BE49-F238E27FC236}">
                      <a16:creationId xmlns:a16="http://schemas.microsoft.com/office/drawing/2014/main" xmlns="" id="{36F66B7E-DA91-4BC2-8022-3838A64BFEC3}"/>
                    </a:ext>
                  </a:extLst>
                </p14:cNvPr>
                <p14:cNvContentPartPr/>
                <p14:nvPr/>
              </p14:nvContentPartPr>
              <p14:xfrm>
                <a:off x="3572908" y="6282494"/>
                <a:ext cx="14040" cy="8280"/>
              </p14:xfrm>
            </p:contentPart>
          </mc:Choice>
          <mc:Fallback xmlns="">
            <p:pic>
              <p:nvPicPr>
                <p:cNvPr id="18498" name="Freihand 18497">
                  <a:extLst>
                    <a:ext uri="{FF2B5EF4-FFF2-40B4-BE49-F238E27FC236}">
                      <a16:creationId xmlns:a16="http://schemas.microsoft.com/office/drawing/2014/main" id="{36F66B7E-DA91-4BC2-8022-3838A64BFEC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64268" y="6273854"/>
                  <a:ext cx="3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8499" name="Freihand 18498">
                  <a:extLst>
                    <a:ext uri="{FF2B5EF4-FFF2-40B4-BE49-F238E27FC236}">
                      <a16:creationId xmlns:a16="http://schemas.microsoft.com/office/drawing/2014/main" xmlns="" id="{9FAA4BD1-D246-4E13-A47D-85E96B21F019}"/>
                    </a:ext>
                  </a:extLst>
                </p14:cNvPr>
                <p14:cNvContentPartPr/>
                <p14:nvPr/>
              </p14:nvContentPartPr>
              <p14:xfrm>
                <a:off x="3433588" y="5996654"/>
                <a:ext cx="21960" cy="13320"/>
              </p14:xfrm>
            </p:contentPart>
          </mc:Choice>
          <mc:Fallback xmlns="">
            <p:pic>
              <p:nvPicPr>
                <p:cNvPr id="18499" name="Freihand 18498">
                  <a:extLst>
                    <a:ext uri="{FF2B5EF4-FFF2-40B4-BE49-F238E27FC236}">
                      <a16:creationId xmlns:a16="http://schemas.microsoft.com/office/drawing/2014/main" id="{9FAA4BD1-D246-4E13-A47D-85E96B21F01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24948" y="5987654"/>
                  <a:ext cx="39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8500" name="Freihand 18499">
                  <a:extLst>
                    <a:ext uri="{FF2B5EF4-FFF2-40B4-BE49-F238E27FC236}">
                      <a16:creationId xmlns:a16="http://schemas.microsoft.com/office/drawing/2014/main" xmlns="" id="{E755C965-7887-482C-A4B2-4A84AABE9433}"/>
                    </a:ext>
                  </a:extLst>
                </p14:cNvPr>
                <p14:cNvContentPartPr/>
                <p14:nvPr/>
              </p14:nvContentPartPr>
              <p14:xfrm>
                <a:off x="3320908" y="5982974"/>
                <a:ext cx="20880" cy="2880"/>
              </p14:xfrm>
            </p:contentPart>
          </mc:Choice>
          <mc:Fallback xmlns="">
            <p:pic>
              <p:nvPicPr>
                <p:cNvPr id="18500" name="Freihand 18499">
                  <a:extLst>
                    <a:ext uri="{FF2B5EF4-FFF2-40B4-BE49-F238E27FC236}">
                      <a16:creationId xmlns:a16="http://schemas.microsoft.com/office/drawing/2014/main" id="{E755C965-7887-482C-A4B2-4A84AABE943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312268" y="5973974"/>
                  <a:ext cx="38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8501" name="Freihand 18500">
                  <a:extLst>
                    <a:ext uri="{FF2B5EF4-FFF2-40B4-BE49-F238E27FC236}">
                      <a16:creationId xmlns:a16="http://schemas.microsoft.com/office/drawing/2014/main" xmlns="" id="{59C3C087-5E56-4915-95E5-D82E0FEDEA6B}"/>
                    </a:ext>
                  </a:extLst>
                </p14:cNvPr>
                <p14:cNvContentPartPr/>
                <p14:nvPr/>
              </p14:nvContentPartPr>
              <p14:xfrm>
                <a:off x="3198148" y="5955974"/>
                <a:ext cx="25200" cy="4320"/>
              </p14:xfrm>
            </p:contentPart>
          </mc:Choice>
          <mc:Fallback xmlns="">
            <p:pic>
              <p:nvPicPr>
                <p:cNvPr id="18501" name="Freihand 18500">
                  <a:extLst>
                    <a:ext uri="{FF2B5EF4-FFF2-40B4-BE49-F238E27FC236}">
                      <a16:creationId xmlns:a16="http://schemas.microsoft.com/office/drawing/2014/main" id="{59C3C087-5E56-4915-95E5-D82E0FEDEA6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189508" y="5947334"/>
                  <a:ext cx="4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8502" name="Freihand 18501">
                  <a:extLst>
                    <a:ext uri="{FF2B5EF4-FFF2-40B4-BE49-F238E27FC236}">
                      <a16:creationId xmlns:a16="http://schemas.microsoft.com/office/drawing/2014/main" xmlns="" id="{E3A306FE-090C-4584-9B70-B015FAE5A007}"/>
                    </a:ext>
                  </a:extLst>
                </p14:cNvPr>
                <p14:cNvContentPartPr/>
                <p14:nvPr/>
              </p14:nvContentPartPr>
              <p14:xfrm>
                <a:off x="3136588" y="6053894"/>
                <a:ext cx="30240" cy="16560"/>
              </p14:xfrm>
            </p:contentPart>
          </mc:Choice>
          <mc:Fallback xmlns="">
            <p:pic>
              <p:nvPicPr>
                <p:cNvPr id="18502" name="Freihand 18501">
                  <a:extLst>
                    <a:ext uri="{FF2B5EF4-FFF2-40B4-BE49-F238E27FC236}">
                      <a16:creationId xmlns:a16="http://schemas.microsoft.com/office/drawing/2014/main" id="{E3A306FE-090C-4584-9B70-B015FAE5A00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127588" y="6045254"/>
                  <a:ext cx="47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8503" name="Freihand 18502">
                  <a:extLst>
                    <a:ext uri="{FF2B5EF4-FFF2-40B4-BE49-F238E27FC236}">
                      <a16:creationId xmlns:a16="http://schemas.microsoft.com/office/drawing/2014/main" xmlns="" id="{C60CD669-CEAA-4DCA-8B30-3F5EE17DAD63}"/>
                    </a:ext>
                  </a:extLst>
                </p14:cNvPr>
                <p14:cNvContentPartPr/>
                <p14:nvPr/>
              </p14:nvContentPartPr>
              <p14:xfrm>
                <a:off x="3197788" y="6185654"/>
                <a:ext cx="14040" cy="2880"/>
              </p14:xfrm>
            </p:contentPart>
          </mc:Choice>
          <mc:Fallback xmlns="">
            <p:pic>
              <p:nvPicPr>
                <p:cNvPr id="18503" name="Freihand 18502">
                  <a:extLst>
                    <a:ext uri="{FF2B5EF4-FFF2-40B4-BE49-F238E27FC236}">
                      <a16:creationId xmlns:a16="http://schemas.microsoft.com/office/drawing/2014/main" id="{C60CD669-CEAA-4DCA-8B30-3F5EE17DAD6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188788" y="6177014"/>
                  <a:ext cx="31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8504" name="Freihand 18503">
                  <a:extLst>
                    <a:ext uri="{FF2B5EF4-FFF2-40B4-BE49-F238E27FC236}">
                      <a16:creationId xmlns:a16="http://schemas.microsoft.com/office/drawing/2014/main" xmlns="" id="{F8182E4C-8FE4-4770-A49E-FDF36A8767D4}"/>
                    </a:ext>
                  </a:extLst>
                </p14:cNvPr>
                <p14:cNvContentPartPr/>
                <p14:nvPr/>
              </p14:nvContentPartPr>
              <p14:xfrm>
                <a:off x="3027868" y="6276374"/>
                <a:ext cx="31680" cy="31680"/>
              </p14:xfrm>
            </p:contentPart>
          </mc:Choice>
          <mc:Fallback xmlns="">
            <p:pic>
              <p:nvPicPr>
                <p:cNvPr id="18504" name="Freihand 18503">
                  <a:extLst>
                    <a:ext uri="{FF2B5EF4-FFF2-40B4-BE49-F238E27FC236}">
                      <a16:creationId xmlns:a16="http://schemas.microsoft.com/office/drawing/2014/main" id="{F8182E4C-8FE4-4770-A49E-FDF36A8767D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018868" y="6267374"/>
                  <a:ext cx="4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8505" name="Freihand 18504">
                  <a:extLst>
                    <a:ext uri="{FF2B5EF4-FFF2-40B4-BE49-F238E27FC236}">
                      <a16:creationId xmlns:a16="http://schemas.microsoft.com/office/drawing/2014/main" xmlns="" id="{27DC42ED-EE74-45C6-B14A-82B8F1B6062C}"/>
                    </a:ext>
                  </a:extLst>
                </p14:cNvPr>
                <p14:cNvContentPartPr/>
                <p14:nvPr/>
              </p14:nvContentPartPr>
              <p14:xfrm>
                <a:off x="2979628" y="6109694"/>
                <a:ext cx="36360" cy="39600"/>
              </p14:xfrm>
            </p:contentPart>
          </mc:Choice>
          <mc:Fallback xmlns="">
            <p:pic>
              <p:nvPicPr>
                <p:cNvPr id="18505" name="Freihand 18504">
                  <a:extLst>
                    <a:ext uri="{FF2B5EF4-FFF2-40B4-BE49-F238E27FC236}">
                      <a16:creationId xmlns:a16="http://schemas.microsoft.com/office/drawing/2014/main" id="{27DC42ED-EE74-45C6-B14A-82B8F1B6062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70628" y="6100694"/>
                  <a:ext cx="54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8506" name="Freihand 18505">
                  <a:extLst>
                    <a:ext uri="{FF2B5EF4-FFF2-40B4-BE49-F238E27FC236}">
                      <a16:creationId xmlns:a16="http://schemas.microsoft.com/office/drawing/2014/main" xmlns="" id="{2BFFD3F8-6904-42C8-A92D-86F03ADD1733}"/>
                    </a:ext>
                  </a:extLst>
                </p14:cNvPr>
                <p14:cNvContentPartPr/>
                <p14:nvPr/>
              </p14:nvContentPartPr>
              <p14:xfrm>
                <a:off x="2961988" y="6011414"/>
                <a:ext cx="69120" cy="49680"/>
              </p14:xfrm>
            </p:contentPart>
          </mc:Choice>
          <mc:Fallback xmlns="">
            <p:pic>
              <p:nvPicPr>
                <p:cNvPr id="18506" name="Freihand 18505">
                  <a:extLst>
                    <a:ext uri="{FF2B5EF4-FFF2-40B4-BE49-F238E27FC236}">
                      <a16:creationId xmlns:a16="http://schemas.microsoft.com/office/drawing/2014/main" id="{2BFFD3F8-6904-42C8-A92D-86F03ADD173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952988" y="6002774"/>
                  <a:ext cx="86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8508" name="Freihand 18507">
                  <a:extLst>
                    <a:ext uri="{FF2B5EF4-FFF2-40B4-BE49-F238E27FC236}">
                      <a16:creationId xmlns:a16="http://schemas.microsoft.com/office/drawing/2014/main" xmlns="" id="{0B26895A-9FA9-4213-9F71-6CA57E71E684}"/>
                    </a:ext>
                  </a:extLst>
                </p14:cNvPr>
                <p14:cNvContentPartPr/>
                <p14:nvPr/>
              </p14:nvContentPartPr>
              <p14:xfrm>
                <a:off x="3464188" y="5637014"/>
                <a:ext cx="56520" cy="6480"/>
              </p14:xfrm>
            </p:contentPart>
          </mc:Choice>
          <mc:Fallback xmlns="">
            <p:pic>
              <p:nvPicPr>
                <p:cNvPr id="18508" name="Freihand 18507">
                  <a:extLst>
                    <a:ext uri="{FF2B5EF4-FFF2-40B4-BE49-F238E27FC236}">
                      <a16:creationId xmlns:a16="http://schemas.microsoft.com/office/drawing/2014/main" id="{0B26895A-9FA9-4213-9F71-6CA57E71E68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455548" y="5628374"/>
                  <a:ext cx="74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8509" name="Freihand 18508">
                  <a:extLst>
                    <a:ext uri="{FF2B5EF4-FFF2-40B4-BE49-F238E27FC236}">
                      <a16:creationId xmlns:a16="http://schemas.microsoft.com/office/drawing/2014/main" xmlns="" id="{005ACCC2-832A-4026-8A5F-AED18D42551C}"/>
                    </a:ext>
                  </a:extLst>
                </p14:cNvPr>
                <p14:cNvContentPartPr/>
                <p14:nvPr/>
              </p14:nvContentPartPr>
              <p14:xfrm>
                <a:off x="3577228" y="5664014"/>
                <a:ext cx="50760" cy="7920"/>
              </p14:xfrm>
            </p:contentPart>
          </mc:Choice>
          <mc:Fallback xmlns="">
            <p:pic>
              <p:nvPicPr>
                <p:cNvPr id="18509" name="Freihand 18508">
                  <a:extLst>
                    <a:ext uri="{FF2B5EF4-FFF2-40B4-BE49-F238E27FC236}">
                      <a16:creationId xmlns:a16="http://schemas.microsoft.com/office/drawing/2014/main" id="{005ACCC2-832A-4026-8A5F-AED18D42551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568588" y="5655374"/>
                  <a:ext cx="68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8510" name="Freihand 18509">
                  <a:extLst>
                    <a:ext uri="{FF2B5EF4-FFF2-40B4-BE49-F238E27FC236}">
                      <a16:creationId xmlns:a16="http://schemas.microsoft.com/office/drawing/2014/main" xmlns="" id="{00BFA465-DCDB-41BB-B03C-534BD2E0A195}"/>
                    </a:ext>
                  </a:extLst>
                </p14:cNvPr>
                <p14:cNvContentPartPr/>
                <p14:nvPr/>
              </p14:nvContentPartPr>
              <p14:xfrm>
                <a:off x="3627268" y="5815934"/>
                <a:ext cx="42840" cy="2880"/>
              </p14:xfrm>
            </p:contentPart>
          </mc:Choice>
          <mc:Fallback xmlns="">
            <p:pic>
              <p:nvPicPr>
                <p:cNvPr id="18510" name="Freihand 18509">
                  <a:extLst>
                    <a:ext uri="{FF2B5EF4-FFF2-40B4-BE49-F238E27FC236}">
                      <a16:creationId xmlns:a16="http://schemas.microsoft.com/office/drawing/2014/main" id="{00BFA465-DCDB-41BB-B03C-534BD2E0A19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618268" y="5807294"/>
                  <a:ext cx="60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8511" name="Freihand 18510">
                  <a:extLst>
                    <a:ext uri="{FF2B5EF4-FFF2-40B4-BE49-F238E27FC236}">
                      <a16:creationId xmlns:a16="http://schemas.microsoft.com/office/drawing/2014/main" xmlns="" id="{5345618F-70D1-460C-991D-3B07470B7EEA}"/>
                    </a:ext>
                  </a:extLst>
                </p14:cNvPr>
                <p14:cNvContentPartPr/>
                <p14:nvPr/>
              </p14:nvContentPartPr>
              <p14:xfrm>
                <a:off x="3690268" y="5950934"/>
                <a:ext cx="20520" cy="2520"/>
              </p14:xfrm>
            </p:contentPart>
          </mc:Choice>
          <mc:Fallback xmlns="">
            <p:pic>
              <p:nvPicPr>
                <p:cNvPr id="18511" name="Freihand 18510">
                  <a:extLst>
                    <a:ext uri="{FF2B5EF4-FFF2-40B4-BE49-F238E27FC236}">
                      <a16:creationId xmlns:a16="http://schemas.microsoft.com/office/drawing/2014/main" id="{5345618F-70D1-460C-991D-3B07470B7EE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681268" y="5942294"/>
                  <a:ext cx="38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8512" name="Freihand 18511">
                  <a:extLst>
                    <a:ext uri="{FF2B5EF4-FFF2-40B4-BE49-F238E27FC236}">
                      <a16:creationId xmlns:a16="http://schemas.microsoft.com/office/drawing/2014/main" xmlns="" id="{959FA6FB-3FD3-4304-811E-9EF62775DA67}"/>
                    </a:ext>
                  </a:extLst>
                </p14:cNvPr>
                <p14:cNvContentPartPr/>
                <p14:nvPr/>
              </p14:nvContentPartPr>
              <p14:xfrm>
                <a:off x="3546628" y="5940854"/>
                <a:ext cx="73080" cy="13680"/>
              </p14:xfrm>
            </p:contentPart>
          </mc:Choice>
          <mc:Fallback xmlns="">
            <p:pic>
              <p:nvPicPr>
                <p:cNvPr id="18512" name="Freihand 18511">
                  <a:extLst>
                    <a:ext uri="{FF2B5EF4-FFF2-40B4-BE49-F238E27FC236}">
                      <a16:creationId xmlns:a16="http://schemas.microsoft.com/office/drawing/2014/main" id="{959FA6FB-3FD3-4304-811E-9EF62775DA6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537628" y="5931854"/>
                  <a:ext cx="90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8513" name="Freihand 18512">
                  <a:extLst>
                    <a:ext uri="{FF2B5EF4-FFF2-40B4-BE49-F238E27FC236}">
                      <a16:creationId xmlns:a16="http://schemas.microsoft.com/office/drawing/2014/main" xmlns="" id="{96C9D9C6-5885-4BEC-BD9A-7EB2591DCEAC}"/>
                    </a:ext>
                  </a:extLst>
                </p14:cNvPr>
                <p14:cNvContentPartPr/>
                <p14:nvPr/>
              </p14:nvContentPartPr>
              <p14:xfrm>
                <a:off x="3713308" y="6058574"/>
                <a:ext cx="51120" cy="15840"/>
              </p14:xfrm>
            </p:contentPart>
          </mc:Choice>
          <mc:Fallback xmlns="">
            <p:pic>
              <p:nvPicPr>
                <p:cNvPr id="18513" name="Freihand 18512">
                  <a:extLst>
                    <a:ext uri="{FF2B5EF4-FFF2-40B4-BE49-F238E27FC236}">
                      <a16:creationId xmlns:a16="http://schemas.microsoft.com/office/drawing/2014/main" id="{96C9D9C6-5885-4BEC-BD9A-7EB2591DCEA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704668" y="6049934"/>
                  <a:ext cx="6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8514" name="Freihand 18513">
                  <a:extLst>
                    <a:ext uri="{FF2B5EF4-FFF2-40B4-BE49-F238E27FC236}">
                      <a16:creationId xmlns:a16="http://schemas.microsoft.com/office/drawing/2014/main" xmlns="" id="{16C0822D-E00F-44FB-A00B-B85D1DF657FF}"/>
                    </a:ext>
                  </a:extLst>
                </p14:cNvPr>
                <p14:cNvContentPartPr/>
                <p14:nvPr/>
              </p14:nvContentPartPr>
              <p14:xfrm>
                <a:off x="3815188" y="6130214"/>
                <a:ext cx="5400" cy="2520"/>
              </p14:xfrm>
            </p:contentPart>
          </mc:Choice>
          <mc:Fallback xmlns="">
            <p:pic>
              <p:nvPicPr>
                <p:cNvPr id="18514" name="Freihand 18513">
                  <a:extLst>
                    <a:ext uri="{FF2B5EF4-FFF2-40B4-BE49-F238E27FC236}">
                      <a16:creationId xmlns:a16="http://schemas.microsoft.com/office/drawing/2014/main" id="{16C0822D-E00F-44FB-A00B-B85D1DF657F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06548" y="6121214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8515" name="Freihand 18514">
                  <a:extLst>
                    <a:ext uri="{FF2B5EF4-FFF2-40B4-BE49-F238E27FC236}">
                      <a16:creationId xmlns:a16="http://schemas.microsoft.com/office/drawing/2014/main" xmlns="" id="{43071C49-16B3-4D3D-A16E-F8B4C6DB9739}"/>
                    </a:ext>
                  </a:extLst>
                </p14:cNvPr>
                <p14:cNvContentPartPr/>
                <p14:nvPr/>
              </p14:nvContentPartPr>
              <p14:xfrm>
                <a:off x="3771988" y="6210134"/>
                <a:ext cx="29160" cy="17280"/>
              </p14:xfrm>
            </p:contentPart>
          </mc:Choice>
          <mc:Fallback xmlns="">
            <p:pic>
              <p:nvPicPr>
                <p:cNvPr id="18515" name="Freihand 18514">
                  <a:extLst>
                    <a:ext uri="{FF2B5EF4-FFF2-40B4-BE49-F238E27FC236}">
                      <a16:creationId xmlns:a16="http://schemas.microsoft.com/office/drawing/2014/main" id="{43071C49-16B3-4D3D-A16E-F8B4C6DB973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62988" y="6201134"/>
                  <a:ext cx="46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8516" name="Freihand 18515">
                  <a:extLst>
                    <a:ext uri="{FF2B5EF4-FFF2-40B4-BE49-F238E27FC236}">
                      <a16:creationId xmlns:a16="http://schemas.microsoft.com/office/drawing/2014/main" xmlns="" id="{23B7E0ED-6BEE-4A5C-8474-EFCE37F8E496}"/>
                    </a:ext>
                  </a:extLst>
                </p14:cNvPr>
                <p14:cNvContentPartPr/>
                <p14:nvPr/>
              </p14:nvContentPartPr>
              <p14:xfrm>
                <a:off x="3696388" y="6172694"/>
                <a:ext cx="43200" cy="5040"/>
              </p14:xfrm>
            </p:contentPart>
          </mc:Choice>
          <mc:Fallback xmlns="">
            <p:pic>
              <p:nvPicPr>
                <p:cNvPr id="18516" name="Freihand 18515">
                  <a:extLst>
                    <a:ext uri="{FF2B5EF4-FFF2-40B4-BE49-F238E27FC236}">
                      <a16:creationId xmlns:a16="http://schemas.microsoft.com/office/drawing/2014/main" id="{23B7E0ED-6BEE-4A5C-8474-EFCE37F8E49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687748" y="6164054"/>
                  <a:ext cx="60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8518" name="Freihand 18517">
                  <a:extLst>
                    <a:ext uri="{FF2B5EF4-FFF2-40B4-BE49-F238E27FC236}">
                      <a16:creationId xmlns:a16="http://schemas.microsoft.com/office/drawing/2014/main" xmlns="" id="{573846ED-AC08-48F4-AC30-9CAE7977253B}"/>
                    </a:ext>
                  </a:extLst>
                </p14:cNvPr>
                <p14:cNvContentPartPr/>
                <p14:nvPr/>
              </p14:nvContentPartPr>
              <p14:xfrm>
                <a:off x="3384268" y="5792894"/>
                <a:ext cx="145800" cy="36360"/>
              </p14:xfrm>
            </p:contentPart>
          </mc:Choice>
          <mc:Fallback xmlns="">
            <p:pic>
              <p:nvPicPr>
                <p:cNvPr id="18518" name="Freihand 18517">
                  <a:extLst>
                    <a:ext uri="{FF2B5EF4-FFF2-40B4-BE49-F238E27FC236}">
                      <a16:creationId xmlns:a16="http://schemas.microsoft.com/office/drawing/2014/main" id="{573846ED-AC08-48F4-AC30-9CAE7977253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75628" y="5784254"/>
                  <a:ext cx="163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8519" name="Freihand 18518">
                  <a:extLst>
                    <a:ext uri="{FF2B5EF4-FFF2-40B4-BE49-F238E27FC236}">
                      <a16:creationId xmlns:a16="http://schemas.microsoft.com/office/drawing/2014/main" xmlns="" id="{75BF57E9-7113-4B94-AB96-A17B0163C8FB}"/>
                    </a:ext>
                  </a:extLst>
                </p14:cNvPr>
                <p14:cNvContentPartPr/>
                <p14:nvPr/>
              </p14:nvContentPartPr>
              <p14:xfrm>
                <a:off x="3351148" y="5719814"/>
                <a:ext cx="177840" cy="66600"/>
              </p14:xfrm>
            </p:contentPart>
          </mc:Choice>
          <mc:Fallback xmlns="">
            <p:pic>
              <p:nvPicPr>
                <p:cNvPr id="18519" name="Freihand 18518">
                  <a:extLst>
                    <a:ext uri="{FF2B5EF4-FFF2-40B4-BE49-F238E27FC236}">
                      <a16:creationId xmlns:a16="http://schemas.microsoft.com/office/drawing/2014/main" id="{75BF57E9-7113-4B94-AB96-A17B0163C8F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42148" y="5710814"/>
                  <a:ext cx="19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8520" name="Freihand 18519">
                  <a:extLst>
                    <a:ext uri="{FF2B5EF4-FFF2-40B4-BE49-F238E27FC236}">
                      <a16:creationId xmlns:a16="http://schemas.microsoft.com/office/drawing/2014/main" xmlns="" id="{CAB7918D-7270-4315-B712-7ABF7B4C0E0A}"/>
                    </a:ext>
                  </a:extLst>
                </p14:cNvPr>
                <p14:cNvContentPartPr/>
                <p14:nvPr/>
              </p14:nvContentPartPr>
              <p14:xfrm>
                <a:off x="3320548" y="5639174"/>
                <a:ext cx="179280" cy="125280"/>
              </p14:xfrm>
            </p:contentPart>
          </mc:Choice>
          <mc:Fallback xmlns="">
            <p:pic>
              <p:nvPicPr>
                <p:cNvPr id="18520" name="Freihand 18519">
                  <a:extLst>
                    <a:ext uri="{FF2B5EF4-FFF2-40B4-BE49-F238E27FC236}">
                      <a16:creationId xmlns:a16="http://schemas.microsoft.com/office/drawing/2014/main" id="{CAB7918D-7270-4315-B712-7ABF7B4C0E0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311908" y="5630174"/>
                  <a:ext cx="196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8521" name="Freihand 18520">
                  <a:extLst>
                    <a:ext uri="{FF2B5EF4-FFF2-40B4-BE49-F238E27FC236}">
                      <a16:creationId xmlns:a16="http://schemas.microsoft.com/office/drawing/2014/main" xmlns="" id="{B5E27325-A785-42CD-B83A-7B3EC8207441}"/>
                    </a:ext>
                  </a:extLst>
                </p14:cNvPr>
                <p14:cNvContentPartPr/>
                <p14:nvPr/>
              </p14:nvContentPartPr>
              <p14:xfrm>
                <a:off x="3252868" y="5629454"/>
                <a:ext cx="198720" cy="173160"/>
              </p14:xfrm>
            </p:contentPart>
          </mc:Choice>
          <mc:Fallback xmlns="">
            <p:pic>
              <p:nvPicPr>
                <p:cNvPr id="18521" name="Freihand 18520">
                  <a:extLst>
                    <a:ext uri="{FF2B5EF4-FFF2-40B4-BE49-F238E27FC236}">
                      <a16:creationId xmlns:a16="http://schemas.microsoft.com/office/drawing/2014/main" id="{B5E27325-A785-42CD-B83A-7B3EC82074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243868" y="5620814"/>
                  <a:ext cx="216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8522" name="Freihand 18521">
                  <a:extLst>
                    <a:ext uri="{FF2B5EF4-FFF2-40B4-BE49-F238E27FC236}">
                      <a16:creationId xmlns:a16="http://schemas.microsoft.com/office/drawing/2014/main" xmlns="" id="{6A30359A-4E85-4CDE-9C26-1120A4B8BA5A}"/>
                    </a:ext>
                  </a:extLst>
                </p14:cNvPr>
                <p14:cNvContentPartPr/>
                <p14:nvPr/>
              </p14:nvContentPartPr>
              <p14:xfrm>
                <a:off x="3185548" y="5621174"/>
                <a:ext cx="194760" cy="150120"/>
              </p14:xfrm>
            </p:contentPart>
          </mc:Choice>
          <mc:Fallback xmlns="">
            <p:pic>
              <p:nvPicPr>
                <p:cNvPr id="18522" name="Freihand 18521">
                  <a:extLst>
                    <a:ext uri="{FF2B5EF4-FFF2-40B4-BE49-F238E27FC236}">
                      <a16:creationId xmlns:a16="http://schemas.microsoft.com/office/drawing/2014/main" id="{6A30359A-4E85-4CDE-9C26-1120A4B8BA5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76908" y="5612534"/>
                  <a:ext cx="212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8523" name="Freihand 18522">
                  <a:extLst>
                    <a:ext uri="{FF2B5EF4-FFF2-40B4-BE49-F238E27FC236}">
                      <a16:creationId xmlns:a16="http://schemas.microsoft.com/office/drawing/2014/main" xmlns="" id="{989C8A8D-74C4-47EC-9647-22238EE0DA99}"/>
                    </a:ext>
                  </a:extLst>
                </p14:cNvPr>
                <p14:cNvContentPartPr/>
                <p14:nvPr/>
              </p14:nvContentPartPr>
              <p14:xfrm>
                <a:off x="3167548" y="5634494"/>
                <a:ext cx="149040" cy="149400"/>
              </p14:xfrm>
            </p:contentPart>
          </mc:Choice>
          <mc:Fallback xmlns="">
            <p:pic>
              <p:nvPicPr>
                <p:cNvPr id="18523" name="Freihand 18522">
                  <a:extLst>
                    <a:ext uri="{FF2B5EF4-FFF2-40B4-BE49-F238E27FC236}">
                      <a16:creationId xmlns:a16="http://schemas.microsoft.com/office/drawing/2014/main" id="{989C8A8D-74C4-47EC-9647-22238EE0DA9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58908" y="5625494"/>
                  <a:ext cx="166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8524" name="Freihand 18523">
                  <a:extLst>
                    <a:ext uri="{FF2B5EF4-FFF2-40B4-BE49-F238E27FC236}">
                      <a16:creationId xmlns:a16="http://schemas.microsoft.com/office/drawing/2014/main" xmlns="" id="{A79E1E85-0E31-44ED-86F2-F187A4E0EB58}"/>
                    </a:ext>
                  </a:extLst>
                </p14:cNvPr>
                <p14:cNvContentPartPr/>
                <p14:nvPr/>
              </p14:nvContentPartPr>
              <p14:xfrm>
                <a:off x="3003748" y="5881094"/>
                <a:ext cx="158400" cy="57600"/>
              </p14:xfrm>
            </p:contentPart>
          </mc:Choice>
          <mc:Fallback xmlns="">
            <p:pic>
              <p:nvPicPr>
                <p:cNvPr id="18524" name="Freihand 18523">
                  <a:extLst>
                    <a:ext uri="{FF2B5EF4-FFF2-40B4-BE49-F238E27FC236}">
                      <a16:creationId xmlns:a16="http://schemas.microsoft.com/office/drawing/2014/main" id="{A79E1E85-0E31-44ED-86F2-F187A4E0EB5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94748" y="5872094"/>
                  <a:ext cx="176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8525" name="Freihand 18524">
                  <a:extLst>
                    <a:ext uri="{FF2B5EF4-FFF2-40B4-BE49-F238E27FC236}">
                      <a16:creationId xmlns:a16="http://schemas.microsoft.com/office/drawing/2014/main" xmlns="" id="{1F5CD329-2DE2-452C-95E0-38127F01FDE9}"/>
                    </a:ext>
                  </a:extLst>
                </p14:cNvPr>
                <p14:cNvContentPartPr/>
                <p14:nvPr/>
              </p14:nvContentPartPr>
              <p14:xfrm>
                <a:off x="2947588" y="5930054"/>
                <a:ext cx="143640" cy="54000"/>
              </p14:xfrm>
            </p:contentPart>
          </mc:Choice>
          <mc:Fallback xmlns="">
            <p:pic>
              <p:nvPicPr>
                <p:cNvPr id="18525" name="Freihand 18524">
                  <a:extLst>
                    <a:ext uri="{FF2B5EF4-FFF2-40B4-BE49-F238E27FC236}">
                      <a16:creationId xmlns:a16="http://schemas.microsoft.com/office/drawing/2014/main" id="{1F5CD329-2DE2-452C-95E0-38127F01FDE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938948" y="5921054"/>
                  <a:ext cx="16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8526" name="Freihand 18525">
                  <a:extLst>
                    <a:ext uri="{FF2B5EF4-FFF2-40B4-BE49-F238E27FC236}">
                      <a16:creationId xmlns:a16="http://schemas.microsoft.com/office/drawing/2014/main" xmlns="" id="{8322C4A5-A354-4E2D-80E6-8A4876A7DEE3}"/>
                    </a:ext>
                  </a:extLst>
                </p14:cNvPr>
                <p14:cNvContentPartPr/>
                <p14:nvPr/>
              </p14:nvContentPartPr>
              <p14:xfrm>
                <a:off x="2902588" y="6013574"/>
                <a:ext cx="132840" cy="33840"/>
              </p14:xfrm>
            </p:contentPart>
          </mc:Choice>
          <mc:Fallback xmlns="">
            <p:pic>
              <p:nvPicPr>
                <p:cNvPr id="18526" name="Freihand 18525">
                  <a:extLst>
                    <a:ext uri="{FF2B5EF4-FFF2-40B4-BE49-F238E27FC236}">
                      <a16:creationId xmlns:a16="http://schemas.microsoft.com/office/drawing/2014/main" id="{8322C4A5-A354-4E2D-80E6-8A4876A7DEE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93588" y="6004574"/>
                  <a:ext cx="150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8527" name="Freihand 18526">
                  <a:extLst>
                    <a:ext uri="{FF2B5EF4-FFF2-40B4-BE49-F238E27FC236}">
                      <a16:creationId xmlns:a16="http://schemas.microsoft.com/office/drawing/2014/main" xmlns="" id="{560F83E8-6A30-4553-AA38-4BD4B560A3DC}"/>
                    </a:ext>
                  </a:extLst>
                </p14:cNvPr>
                <p14:cNvContentPartPr/>
                <p14:nvPr/>
              </p14:nvContentPartPr>
              <p14:xfrm>
                <a:off x="2881348" y="6042014"/>
                <a:ext cx="166680" cy="144000"/>
              </p14:xfrm>
            </p:contentPart>
          </mc:Choice>
          <mc:Fallback xmlns="">
            <p:pic>
              <p:nvPicPr>
                <p:cNvPr id="18527" name="Freihand 18526">
                  <a:extLst>
                    <a:ext uri="{FF2B5EF4-FFF2-40B4-BE49-F238E27FC236}">
                      <a16:creationId xmlns:a16="http://schemas.microsoft.com/office/drawing/2014/main" id="{560F83E8-6A30-4553-AA38-4BD4B560A3D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872348" y="6033374"/>
                  <a:ext cx="184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8528" name="Freihand 18527">
                  <a:extLst>
                    <a:ext uri="{FF2B5EF4-FFF2-40B4-BE49-F238E27FC236}">
                      <a16:creationId xmlns:a16="http://schemas.microsoft.com/office/drawing/2014/main" xmlns="" id="{64E99DD5-40E0-4593-AC2C-A1D55EB7149C}"/>
                    </a:ext>
                  </a:extLst>
                </p14:cNvPr>
                <p14:cNvContentPartPr/>
                <p14:nvPr/>
              </p14:nvContentPartPr>
              <p14:xfrm>
                <a:off x="2899708" y="6174134"/>
                <a:ext cx="87480" cy="74880"/>
              </p14:xfrm>
            </p:contentPart>
          </mc:Choice>
          <mc:Fallback xmlns="">
            <p:pic>
              <p:nvPicPr>
                <p:cNvPr id="18528" name="Freihand 18527">
                  <a:extLst>
                    <a:ext uri="{FF2B5EF4-FFF2-40B4-BE49-F238E27FC236}">
                      <a16:creationId xmlns:a16="http://schemas.microsoft.com/office/drawing/2014/main" id="{64E99DD5-40E0-4593-AC2C-A1D55EB7149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91068" y="6165494"/>
                  <a:ext cx="105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529" name="Freihand 18528">
                  <a:extLst>
                    <a:ext uri="{FF2B5EF4-FFF2-40B4-BE49-F238E27FC236}">
                      <a16:creationId xmlns:a16="http://schemas.microsoft.com/office/drawing/2014/main" xmlns="" id="{EA1A31B7-83F2-4A0C-9678-9488824D394C}"/>
                    </a:ext>
                  </a:extLst>
                </p14:cNvPr>
                <p14:cNvContentPartPr/>
                <p14:nvPr/>
              </p14:nvContentPartPr>
              <p14:xfrm>
                <a:off x="2913748" y="6282494"/>
                <a:ext cx="47880" cy="61200"/>
              </p14:xfrm>
            </p:contentPart>
          </mc:Choice>
          <mc:Fallback xmlns="">
            <p:pic>
              <p:nvPicPr>
                <p:cNvPr id="18529" name="Freihand 18528">
                  <a:extLst>
                    <a:ext uri="{FF2B5EF4-FFF2-40B4-BE49-F238E27FC236}">
                      <a16:creationId xmlns:a16="http://schemas.microsoft.com/office/drawing/2014/main" id="{EA1A31B7-83F2-4A0C-9678-9488824D394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905108" y="6273854"/>
                  <a:ext cx="6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8531" name="Freihand 18530">
                  <a:extLst>
                    <a:ext uri="{FF2B5EF4-FFF2-40B4-BE49-F238E27FC236}">
                      <a16:creationId xmlns:a16="http://schemas.microsoft.com/office/drawing/2014/main" xmlns="" id="{54D00DDB-EEDE-41BC-B467-337822187D0D}"/>
                    </a:ext>
                  </a:extLst>
                </p14:cNvPr>
                <p14:cNvContentPartPr/>
                <p14:nvPr/>
              </p14:nvContentPartPr>
              <p14:xfrm>
                <a:off x="1588588" y="5182694"/>
                <a:ext cx="146880" cy="131040"/>
              </p14:xfrm>
            </p:contentPart>
          </mc:Choice>
          <mc:Fallback xmlns="">
            <p:pic>
              <p:nvPicPr>
                <p:cNvPr id="18531" name="Freihand 18530">
                  <a:extLst>
                    <a:ext uri="{FF2B5EF4-FFF2-40B4-BE49-F238E27FC236}">
                      <a16:creationId xmlns:a16="http://schemas.microsoft.com/office/drawing/2014/main" id="{54D00DDB-EEDE-41BC-B467-337822187D0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579948" y="5173694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8532" name="Freihand 18531">
                  <a:extLst>
                    <a:ext uri="{FF2B5EF4-FFF2-40B4-BE49-F238E27FC236}">
                      <a16:creationId xmlns:a16="http://schemas.microsoft.com/office/drawing/2014/main" xmlns="" id="{C9E9767B-8352-4D0F-9037-818662001563}"/>
                    </a:ext>
                  </a:extLst>
                </p14:cNvPr>
                <p14:cNvContentPartPr/>
                <p14:nvPr/>
              </p14:nvContentPartPr>
              <p14:xfrm>
                <a:off x="1628548" y="5216174"/>
                <a:ext cx="5760" cy="26640"/>
              </p14:xfrm>
            </p:contentPart>
          </mc:Choice>
          <mc:Fallback xmlns="">
            <p:pic>
              <p:nvPicPr>
                <p:cNvPr id="18532" name="Freihand 18531">
                  <a:extLst>
                    <a:ext uri="{FF2B5EF4-FFF2-40B4-BE49-F238E27FC236}">
                      <a16:creationId xmlns:a16="http://schemas.microsoft.com/office/drawing/2014/main" id="{C9E9767B-8352-4D0F-9037-81866200156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619908" y="5207174"/>
                  <a:ext cx="23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8534" name="Freihand 18533">
                  <a:extLst>
                    <a:ext uri="{FF2B5EF4-FFF2-40B4-BE49-F238E27FC236}">
                      <a16:creationId xmlns:a16="http://schemas.microsoft.com/office/drawing/2014/main" xmlns="" id="{ADA79BFE-CB85-41FA-B91E-2083BB8B4DF0}"/>
                    </a:ext>
                  </a:extLst>
                </p14:cNvPr>
                <p14:cNvContentPartPr/>
                <p14:nvPr/>
              </p14:nvContentPartPr>
              <p14:xfrm>
                <a:off x="1604428" y="5447654"/>
                <a:ext cx="97200" cy="394560"/>
              </p14:xfrm>
            </p:contentPart>
          </mc:Choice>
          <mc:Fallback xmlns="">
            <p:pic>
              <p:nvPicPr>
                <p:cNvPr id="18534" name="Freihand 18533">
                  <a:extLst>
                    <a:ext uri="{FF2B5EF4-FFF2-40B4-BE49-F238E27FC236}">
                      <a16:creationId xmlns:a16="http://schemas.microsoft.com/office/drawing/2014/main" id="{ADA79BFE-CB85-41FA-B91E-2083BB8B4DF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595788" y="5438654"/>
                  <a:ext cx="114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8535" name="Freihand 18534">
                  <a:extLst>
                    <a:ext uri="{FF2B5EF4-FFF2-40B4-BE49-F238E27FC236}">
                      <a16:creationId xmlns:a16="http://schemas.microsoft.com/office/drawing/2014/main" xmlns="" id="{498AADE7-A709-4F0E-900C-6092CD951A63}"/>
                    </a:ext>
                  </a:extLst>
                </p14:cNvPr>
                <p14:cNvContentPartPr/>
                <p14:nvPr/>
              </p14:nvContentPartPr>
              <p14:xfrm>
                <a:off x="1629268" y="5795774"/>
                <a:ext cx="67320" cy="21240"/>
              </p14:xfrm>
            </p:contentPart>
          </mc:Choice>
          <mc:Fallback xmlns="">
            <p:pic>
              <p:nvPicPr>
                <p:cNvPr id="18535" name="Freihand 18534">
                  <a:extLst>
                    <a:ext uri="{FF2B5EF4-FFF2-40B4-BE49-F238E27FC236}">
                      <a16:creationId xmlns:a16="http://schemas.microsoft.com/office/drawing/2014/main" id="{498AADE7-A709-4F0E-900C-6092CD951A6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620628" y="5787134"/>
                  <a:ext cx="8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8536" name="Freihand 18535">
                  <a:extLst>
                    <a:ext uri="{FF2B5EF4-FFF2-40B4-BE49-F238E27FC236}">
                      <a16:creationId xmlns:a16="http://schemas.microsoft.com/office/drawing/2014/main" xmlns="" id="{A560602A-70A6-46B5-BDAE-5D467C4D7BEB}"/>
                    </a:ext>
                  </a:extLst>
                </p14:cNvPr>
                <p14:cNvContentPartPr/>
                <p14:nvPr/>
              </p14:nvContentPartPr>
              <p14:xfrm>
                <a:off x="1616308" y="5687414"/>
                <a:ext cx="63000" cy="45720"/>
              </p14:xfrm>
            </p:contentPart>
          </mc:Choice>
          <mc:Fallback xmlns="">
            <p:pic>
              <p:nvPicPr>
                <p:cNvPr id="18536" name="Freihand 18535">
                  <a:extLst>
                    <a:ext uri="{FF2B5EF4-FFF2-40B4-BE49-F238E27FC236}">
                      <a16:creationId xmlns:a16="http://schemas.microsoft.com/office/drawing/2014/main" id="{A560602A-70A6-46B5-BDAE-5D467C4D7BE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607308" y="5678774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8538" name="Freihand 18537">
                  <a:extLst>
                    <a:ext uri="{FF2B5EF4-FFF2-40B4-BE49-F238E27FC236}">
                      <a16:creationId xmlns:a16="http://schemas.microsoft.com/office/drawing/2014/main" xmlns="" id="{7C405811-6CB2-4BEC-9E99-B79151904D6F}"/>
                    </a:ext>
                  </a:extLst>
                </p14:cNvPr>
                <p14:cNvContentPartPr/>
                <p14:nvPr/>
              </p14:nvContentPartPr>
              <p14:xfrm>
                <a:off x="950308" y="5007374"/>
                <a:ext cx="64800" cy="100440"/>
              </p14:xfrm>
            </p:contentPart>
          </mc:Choice>
          <mc:Fallback xmlns="">
            <p:pic>
              <p:nvPicPr>
                <p:cNvPr id="18538" name="Freihand 18537">
                  <a:extLst>
                    <a:ext uri="{FF2B5EF4-FFF2-40B4-BE49-F238E27FC236}">
                      <a16:creationId xmlns:a16="http://schemas.microsoft.com/office/drawing/2014/main" id="{7C405811-6CB2-4BEC-9E99-B79151904D6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1308" y="4998374"/>
                  <a:ext cx="8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8539" name="Freihand 18538">
                  <a:extLst>
                    <a:ext uri="{FF2B5EF4-FFF2-40B4-BE49-F238E27FC236}">
                      <a16:creationId xmlns:a16="http://schemas.microsoft.com/office/drawing/2014/main" xmlns="" id="{7E466E8F-1E46-43E3-A84C-0FC4CF1074A1}"/>
                    </a:ext>
                  </a:extLst>
                </p14:cNvPr>
                <p14:cNvContentPartPr/>
                <p14:nvPr/>
              </p14:nvContentPartPr>
              <p14:xfrm>
                <a:off x="1329028" y="4993334"/>
                <a:ext cx="56160" cy="91080"/>
              </p14:xfrm>
            </p:contentPart>
          </mc:Choice>
          <mc:Fallback xmlns="">
            <p:pic>
              <p:nvPicPr>
                <p:cNvPr id="18539" name="Freihand 18538">
                  <a:extLst>
                    <a:ext uri="{FF2B5EF4-FFF2-40B4-BE49-F238E27FC236}">
                      <a16:creationId xmlns:a16="http://schemas.microsoft.com/office/drawing/2014/main" id="{7E466E8F-1E46-43E3-A84C-0FC4CF1074A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320028" y="4984694"/>
                  <a:ext cx="73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8541" name="Freihand 18540">
                  <a:extLst>
                    <a:ext uri="{FF2B5EF4-FFF2-40B4-BE49-F238E27FC236}">
                      <a16:creationId xmlns:a16="http://schemas.microsoft.com/office/drawing/2014/main" xmlns="" id="{640AFA96-F6FB-4AA5-9FA5-38B4B05D25BD}"/>
                    </a:ext>
                  </a:extLst>
                </p14:cNvPr>
                <p14:cNvContentPartPr/>
                <p14:nvPr/>
              </p14:nvContentPartPr>
              <p14:xfrm>
                <a:off x="2894308" y="6296894"/>
                <a:ext cx="64800" cy="124560"/>
              </p14:xfrm>
            </p:contentPart>
          </mc:Choice>
          <mc:Fallback xmlns="">
            <p:pic>
              <p:nvPicPr>
                <p:cNvPr id="18541" name="Freihand 18540">
                  <a:extLst>
                    <a:ext uri="{FF2B5EF4-FFF2-40B4-BE49-F238E27FC236}">
                      <a16:creationId xmlns:a16="http://schemas.microsoft.com/office/drawing/2014/main" id="{640AFA96-F6FB-4AA5-9FA5-38B4B05D25B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85668" y="6287894"/>
                  <a:ext cx="8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8550" name="Freihand 18549">
                  <a:extLst>
                    <a:ext uri="{FF2B5EF4-FFF2-40B4-BE49-F238E27FC236}">
                      <a16:creationId xmlns:a16="http://schemas.microsoft.com/office/drawing/2014/main" xmlns="" id="{A71430FC-B1ED-452C-8FD2-5413506B93AC}"/>
                    </a:ext>
                  </a:extLst>
                </p14:cNvPr>
                <p14:cNvContentPartPr/>
                <p14:nvPr/>
              </p14:nvContentPartPr>
              <p14:xfrm>
                <a:off x="1704868" y="5862374"/>
                <a:ext cx="121680" cy="326160"/>
              </p14:xfrm>
            </p:contentPart>
          </mc:Choice>
          <mc:Fallback xmlns="">
            <p:pic>
              <p:nvPicPr>
                <p:cNvPr id="18550" name="Freihand 18549">
                  <a:extLst>
                    <a:ext uri="{FF2B5EF4-FFF2-40B4-BE49-F238E27FC236}">
                      <a16:creationId xmlns:a16="http://schemas.microsoft.com/office/drawing/2014/main" id="{A71430FC-B1ED-452C-8FD2-5413506B93A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686868" y="5844374"/>
                  <a:ext cx="157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8551" name="Freihand 18550">
                  <a:extLst>
                    <a:ext uri="{FF2B5EF4-FFF2-40B4-BE49-F238E27FC236}">
                      <a16:creationId xmlns:a16="http://schemas.microsoft.com/office/drawing/2014/main" xmlns="" id="{189BC596-1BA2-4ACC-871D-6C6EE5085032}"/>
                    </a:ext>
                  </a:extLst>
                </p14:cNvPr>
                <p14:cNvContentPartPr/>
                <p14:nvPr/>
              </p14:nvContentPartPr>
              <p14:xfrm>
                <a:off x="1698748" y="5860574"/>
                <a:ext cx="205920" cy="142560"/>
              </p14:xfrm>
            </p:contentPart>
          </mc:Choice>
          <mc:Fallback xmlns="">
            <p:pic>
              <p:nvPicPr>
                <p:cNvPr id="18551" name="Freihand 18550">
                  <a:extLst>
                    <a:ext uri="{FF2B5EF4-FFF2-40B4-BE49-F238E27FC236}">
                      <a16:creationId xmlns:a16="http://schemas.microsoft.com/office/drawing/2014/main" id="{189BC596-1BA2-4ACC-871D-6C6EE508503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681108" y="5842934"/>
                  <a:ext cx="241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8553" name="Freihand 18552">
                  <a:extLst>
                    <a:ext uri="{FF2B5EF4-FFF2-40B4-BE49-F238E27FC236}">
                      <a16:creationId xmlns:a16="http://schemas.microsoft.com/office/drawing/2014/main" xmlns="" id="{49C1DDA0-96BE-450F-971E-EBE27CD5BC2F}"/>
                    </a:ext>
                  </a:extLst>
                </p14:cNvPr>
                <p14:cNvContentPartPr/>
                <p14:nvPr/>
              </p14:nvContentPartPr>
              <p14:xfrm>
                <a:off x="1803148" y="5673014"/>
                <a:ext cx="172080" cy="461160"/>
              </p14:xfrm>
            </p:contentPart>
          </mc:Choice>
          <mc:Fallback xmlns="">
            <p:pic>
              <p:nvPicPr>
                <p:cNvPr id="18553" name="Freihand 18552">
                  <a:extLst>
                    <a:ext uri="{FF2B5EF4-FFF2-40B4-BE49-F238E27FC236}">
                      <a16:creationId xmlns:a16="http://schemas.microsoft.com/office/drawing/2014/main" id="{49C1DDA0-96BE-450F-971E-EBE27CD5BC2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785148" y="5655374"/>
                  <a:ext cx="2077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8555" name="Freihand 18554">
                  <a:extLst>
                    <a:ext uri="{FF2B5EF4-FFF2-40B4-BE49-F238E27FC236}">
                      <a16:creationId xmlns:a16="http://schemas.microsoft.com/office/drawing/2014/main" xmlns="" id="{C0A07CB3-FAA3-4592-92D8-02FAA277F22D}"/>
                    </a:ext>
                  </a:extLst>
                </p14:cNvPr>
                <p14:cNvContentPartPr/>
                <p14:nvPr/>
              </p14:nvContentPartPr>
              <p14:xfrm>
                <a:off x="1803508" y="5669054"/>
                <a:ext cx="339840" cy="325440"/>
              </p14:xfrm>
            </p:contentPart>
          </mc:Choice>
          <mc:Fallback xmlns="">
            <p:pic>
              <p:nvPicPr>
                <p:cNvPr id="18555" name="Freihand 18554">
                  <a:extLst>
                    <a:ext uri="{FF2B5EF4-FFF2-40B4-BE49-F238E27FC236}">
                      <a16:creationId xmlns:a16="http://schemas.microsoft.com/office/drawing/2014/main" id="{C0A07CB3-FAA3-4592-92D8-02FAA277F22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785868" y="5651414"/>
                  <a:ext cx="375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8557" name="Freihand 18556">
                  <a:extLst>
                    <a:ext uri="{FF2B5EF4-FFF2-40B4-BE49-F238E27FC236}">
                      <a16:creationId xmlns:a16="http://schemas.microsoft.com/office/drawing/2014/main" xmlns="" id="{42BA891E-97A7-48D1-8947-759A309422D2}"/>
                    </a:ext>
                  </a:extLst>
                </p14:cNvPr>
                <p14:cNvContentPartPr/>
                <p14:nvPr/>
              </p14:nvContentPartPr>
              <p14:xfrm>
                <a:off x="1982068" y="6023294"/>
                <a:ext cx="153360" cy="171720"/>
              </p14:xfrm>
            </p:contentPart>
          </mc:Choice>
          <mc:Fallback xmlns="">
            <p:pic>
              <p:nvPicPr>
                <p:cNvPr id="18557" name="Freihand 18556">
                  <a:extLst>
                    <a:ext uri="{FF2B5EF4-FFF2-40B4-BE49-F238E27FC236}">
                      <a16:creationId xmlns:a16="http://schemas.microsoft.com/office/drawing/2014/main" id="{42BA891E-97A7-48D1-8947-759A309422D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964428" y="6005654"/>
                  <a:ext cx="189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8559" name="Freihand 18558">
                  <a:extLst>
                    <a:ext uri="{FF2B5EF4-FFF2-40B4-BE49-F238E27FC236}">
                      <a16:creationId xmlns:a16="http://schemas.microsoft.com/office/drawing/2014/main" xmlns="" id="{02FA5006-5E1E-41F4-9401-A14EAEE6BBD2}"/>
                    </a:ext>
                  </a:extLst>
                </p14:cNvPr>
                <p14:cNvContentPartPr/>
                <p14:nvPr/>
              </p14:nvContentPartPr>
              <p14:xfrm>
                <a:off x="2140108" y="5899454"/>
                <a:ext cx="496440" cy="318240"/>
              </p14:xfrm>
            </p:contentPart>
          </mc:Choice>
          <mc:Fallback xmlns="">
            <p:pic>
              <p:nvPicPr>
                <p:cNvPr id="18559" name="Freihand 18558">
                  <a:extLst>
                    <a:ext uri="{FF2B5EF4-FFF2-40B4-BE49-F238E27FC236}">
                      <a16:creationId xmlns:a16="http://schemas.microsoft.com/office/drawing/2014/main" id="{02FA5006-5E1E-41F4-9401-A14EAEE6BBD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122468" y="5881814"/>
                  <a:ext cx="532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8560" name="Freihand 18559">
                  <a:extLst>
                    <a:ext uri="{FF2B5EF4-FFF2-40B4-BE49-F238E27FC236}">
                      <a16:creationId xmlns:a16="http://schemas.microsoft.com/office/drawing/2014/main" xmlns="" id="{463B8DC2-0B38-473A-95A2-45C8A1E0A65C}"/>
                    </a:ext>
                  </a:extLst>
                </p14:cNvPr>
                <p14:cNvContentPartPr/>
                <p14:nvPr/>
              </p14:nvContentPartPr>
              <p14:xfrm>
                <a:off x="2517748" y="5907374"/>
                <a:ext cx="436320" cy="191520"/>
              </p14:xfrm>
            </p:contentPart>
          </mc:Choice>
          <mc:Fallback xmlns="">
            <p:pic>
              <p:nvPicPr>
                <p:cNvPr id="18560" name="Freihand 18559">
                  <a:extLst>
                    <a:ext uri="{FF2B5EF4-FFF2-40B4-BE49-F238E27FC236}">
                      <a16:creationId xmlns:a16="http://schemas.microsoft.com/office/drawing/2014/main" id="{463B8DC2-0B38-473A-95A2-45C8A1E0A65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499748" y="5889734"/>
                  <a:ext cx="471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8562" name="Freihand 18561">
                  <a:extLst>
                    <a:ext uri="{FF2B5EF4-FFF2-40B4-BE49-F238E27FC236}">
                      <a16:creationId xmlns:a16="http://schemas.microsoft.com/office/drawing/2014/main" xmlns="" id="{7D9097BD-13F1-4A00-A4A5-68B18E51B4CC}"/>
                    </a:ext>
                  </a:extLst>
                </p14:cNvPr>
                <p14:cNvContentPartPr/>
                <p14:nvPr/>
              </p14:nvContentPartPr>
              <p14:xfrm>
                <a:off x="2859388" y="6044534"/>
                <a:ext cx="23400" cy="49320"/>
              </p14:xfrm>
            </p:contentPart>
          </mc:Choice>
          <mc:Fallback xmlns="">
            <p:pic>
              <p:nvPicPr>
                <p:cNvPr id="18562" name="Freihand 18561">
                  <a:extLst>
                    <a:ext uri="{FF2B5EF4-FFF2-40B4-BE49-F238E27FC236}">
                      <a16:creationId xmlns:a16="http://schemas.microsoft.com/office/drawing/2014/main" id="{7D9097BD-13F1-4A00-A4A5-68B18E51B4C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841748" y="6026894"/>
                  <a:ext cx="5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8563" name="Freihand 18562">
                  <a:extLst>
                    <a:ext uri="{FF2B5EF4-FFF2-40B4-BE49-F238E27FC236}">
                      <a16:creationId xmlns:a16="http://schemas.microsoft.com/office/drawing/2014/main" xmlns="" id="{1E10467A-52E1-4E69-B259-5E9D02CA33C0}"/>
                    </a:ext>
                  </a:extLst>
                </p14:cNvPr>
                <p14:cNvContentPartPr/>
                <p14:nvPr/>
              </p14:nvContentPartPr>
              <p14:xfrm>
                <a:off x="2621428" y="6177374"/>
                <a:ext cx="248400" cy="151920"/>
              </p14:xfrm>
            </p:contentPart>
          </mc:Choice>
          <mc:Fallback xmlns="">
            <p:pic>
              <p:nvPicPr>
                <p:cNvPr id="18563" name="Freihand 18562">
                  <a:extLst>
                    <a:ext uri="{FF2B5EF4-FFF2-40B4-BE49-F238E27FC236}">
                      <a16:creationId xmlns:a16="http://schemas.microsoft.com/office/drawing/2014/main" id="{1E10467A-52E1-4E69-B259-5E9D02CA33C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603428" y="6159734"/>
                  <a:ext cx="28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8565" name="Freihand 18564">
                  <a:extLst>
                    <a:ext uri="{FF2B5EF4-FFF2-40B4-BE49-F238E27FC236}">
                      <a16:creationId xmlns:a16="http://schemas.microsoft.com/office/drawing/2014/main" xmlns="" id="{B3FD2A19-B4AE-4051-8AA1-BBAD5FE76E5A}"/>
                    </a:ext>
                  </a:extLst>
                </p14:cNvPr>
                <p14:cNvContentPartPr/>
                <p14:nvPr/>
              </p14:nvContentPartPr>
              <p14:xfrm>
                <a:off x="2800708" y="5881814"/>
                <a:ext cx="38160" cy="91440"/>
              </p14:xfrm>
            </p:contentPart>
          </mc:Choice>
          <mc:Fallback xmlns="">
            <p:pic>
              <p:nvPicPr>
                <p:cNvPr id="18565" name="Freihand 18564">
                  <a:extLst>
                    <a:ext uri="{FF2B5EF4-FFF2-40B4-BE49-F238E27FC236}">
                      <a16:creationId xmlns:a16="http://schemas.microsoft.com/office/drawing/2014/main" id="{B3FD2A19-B4AE-4051-8AA1-BBAD5FE76E5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782708" y="5864174"/>
                  <a:ext cx="73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8566" name="Freihand 18565">
                  <a:extLst>
                    <a:ext uri="{FF2B5EF4-FFF2-40B4-BE49-F238E27FC236}">
                      <a16:creationId xmlns:a16="http://schemas.microsoft.com/office/drawing/2014/main" xmlns="" id="{3EFC8A19-2930-4EBE-B4FA-9E9AB77D8130}"/>
                    </a:ext>
                  </a:extLst>
                </p14:cNvPr>
                <p14:cNvContentPartPr/>
                <p14:nvPr/>
              </p14:nvContentPartPr>
              <p14:xfrm>
                <a:off x="2630068" y="5520014"/>
                <a:ext cx="416520" cy="431640"/>
              </p14:xfrm>
            </p:contentPart>
          </mc:Choice>
          <mc:Fallback xmlns="">
            <p:pic>
              <p:nvPicPr>
                <p:cNvPr id="18566" name="Freihand 18565">
                  <a:extLst>
                    <a:ext uri="{FF2B5EF4-FFF2-40B4-BE49-F238E27FC236}">
                      <a16:creationId xmlns:a16="http://schemas.microsoft.com/office/drawing/2014/main" id="{3EFC8A19-2930-4EBE-B4FA-9E9AB77D813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612068" y="5502014"/>
                  <a:ext cx="4521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8567" name="Freihand 18566">
                  <a:extLst>
                    <a:ext uri="{FF2B5EF4-FFF2-40B4-BE49-F238E27FC236}">
                      <a16:creationId xmlns:a16="http://schemas.microsoft.com/office/drawing/2014/main" xmlns="" id="{E2FE5288-BE9B-4339-ABEB-DA2F67B862E4}"/>
                    </a:ext>
                  </a:extLst>
                </p14:cNvPr>
                <p14:cNvContentPartPr/>
                <p14:nvPr/>
              </p14:nvContentPartPr>
              <p14:xfrm>
                <a:off x="2880988" y="4925294"/>
                <a:ext cx="127800" cy="597240"/>
              </p14:xfrm>
            </p:contentPart>
          </mc:Choice>
          <mc:Fallback xmlns="">
            <p:pic>
              <p:nvPicPr>
                <p:cNvPr id="18567" name="Freihand 18566">
                  <a:extLst>
                    <a:ext uri="{FF2B5EF4-FFF2-40B4-BE49-F238E27FC236}">
                      <a16:creationId xmlns:a16="http://schemas.microsoft.com/office/drawing/2014/main" id="{E2FE5288-BE9B-4339-ABEB-DA2F67B862E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862988" y="4907294"/>
                  <a:ext cx="1634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8568" name="Freihand 18567">
                  <a:extLst>
                    <a:ext uri="{FF2B5EF4-FFF2-40B4-BE49-F238E27FC236}">
                      <a16:creationId xmlns:a16="http://schemas.microsoft.com/office/drawing/2014/main" xmlns="" id="{4118B536-325B-4B23-9A0C-815BB01F64FB}"/>
                    </a:ext>
                  </a:extLst>
                </p14:cNvPr>
                <p14:cNvContentPartPr/>
                <p14:nvPr/>
              </p14:nvContentPartPr>
              <p14:xfrm>
                <a:off x="3017788" y="5103494"/>
                <a:ext cx="131760" cy="615960"/>
              </p14:xfrm>
            </p:contentPart>
          </mc:Choice>
          <mc:Fallback xmlns="">
            <p:pic>
              <p:nvPicPr>
                <p:cNvPr id="18568" name="Freihand 18567">
                  <a:extLst>
                    <a:ext uri="{FF2B5EF4-FFF2-40B4-BE49-F238E27FC236}">
                      <a16:creationId xmlns:a16="http://schemas.microsoft.com/office/drawing/2014/main" id="{4118B536-325B-4B23-9A0C-815BB01F64F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999788" y="5085494"/>
                  <a:ext cx="16740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8569" name="Freihand 18568">
                  <a:extLst>
                    <a:ext uri="{FF2B5EF4-FFF2-40B4-BE49-F238E27FC236}">
                      <a16:creationId xmlns:a16="http://schemas.microsoft.com/office/drawing/2014/main" xmlns="" id="{42BBA634-8C55-4A94-88E9-556874853ABC}"/>
                    </a:ext>
                  </a:extLst>
                </p14:cNvPr>
                <p14:cNvContentPartPr/>
                <p14:nvPr/>
              </p14:nvContentPartPr>
              <p14:xfrm>
                <a:off x="2472028" y="5196374"/>
                <a:ext cx="393840" cy="443160"/>
              </p14:xfrm>
            </p:contentPart>
          </mc:Choice>
          <mc:Fallback xmlns="">
            <p:pic>
              <p:nvPicPr>
                <p:cNvPr id="18569" name="Freihand 18568">
                  <a:extLst>
                    <a:ext uri="{FF2B5EF4-FFF2-40B4-BE49-F238E27FC236}">
                      <a16:creationId xmlns:a16="http://schemas.microsoft.com/office/drawing/2014/main" id="{42BBA634-8C55-4A94-88E9-556874853AB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454028" y="5178734"/>
                  <a:ext cx="4294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8571" name="Freihand 18570">
                  <a:extLst>
                    <a:ext uri="{FF2B5EF4-FFF2-40B4-BE49-F238E27FC236}">
                      <a16:creationId xmlns:a16="http://schemas.microsoft.com/office/drawing/2014/main" xmlns="" id="{BDA280B3-D224-4AC4-8A47-507A74E05F47}"/>
                    </a:ext>
                  </a:extLst>
                </p14:cNvPr>
                <p14:cNvContentPartPr/>
                <p14:nvPr/>
              </p14:nvContentPartPr>
              <p14:xfrm>
                <a:off x="1998988" y="5139494"/>
                <a:ext cx="465120" cy="613440"/>
              </p14:xfrm>
            </p:contentPart>
          </mc:Choice>
          <mc:Fallback xmlns="">
            <p:pic>
              <p:nvPicPr>
                <p:cNvPr id="18571" name="Freihand 18570">
                  <a:extLst>
                    <a:ext uri="{FF2B5EF4-FFF2-40B4-BE49-F238E27FC236}">
                      <a16:creationId xmlns:a16="http://schemas.microsoft.com/office/drawing/2014/main" id="{BDA280B3-D224-4AC4-8A47-507A74E05F4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981348" y="5121854"/>
                  <a:ext cx="50076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8572" name="Freihand 18571">
                  <a:extLst>
                    <a:ext uri="{FF2B5EF4-FFF2-40B4-BE49-F238E27FC236}">
                      <a16:creationId xmlns:a16="http://schemas.microsoft.com/office/drawing/2014/main" xmlns="" id="{D28E23F1-45B2-4F63-9826-D1A072D6DACC}"/>
                    </a:ext>
                  </a:extLst>
                </p14:cNvPr>
                <p14:cNvContentPartPr/>
                <p14:nvPr/>
              </p14:nvContentPartPr>
              <p14:xfrm>
                <a:off x="2298868" y="4832774"/>
                <a:ext cx="373320" cy="461880"/>
              </p14:xfrm>
            </p:contentPart>
          </mc:Choice>
          <mc:Fallback xmlns="">
            <p:pic>
              <p:nvPicPr>
                <p:cNvPr id="18572" name="Freihand 18571">
                  <a:extLst>
                    <a:ext uri="{FF2B5EF4-FFF2-40B4-BE49-F238E27FC236}">
                      <a16:creationId xmlns:a16="http://schemas.microsoft.com/office/drawing/2014/main" id="{D28E23F1-45B2-4F63-9826-D1A072D6DAC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281228" y="4815134"/>
                  <a:ext cx="4089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8573" name="Freihand 18572">
                  <a:extLst>
                    <a:ext uri="{FF2B5EF4-FFF2-40B4-BE49-F238E27FC236}">
                      <a16:creationId xmlns:a16="http://schemas.microsoft.com/office/drawing/2014/main" xmlns="" id="{9484578B-D4C2-41F0-B39B-90F158A5D9B3}"/>
                    </a:ext>
                  </a:extLst>
                </p14:cNvPr>
                <p14:cNvContentPartPr/>
                <p14:nvPr/>
              </p14:nvContentPartPr>
              <p14:xfrm>
                <a:off x="2571748" y="4867334"/>
                <a:ext cx="212760" cy="356400"/>
              </p14:xfrm>
            </p:contentPart>
          </mc:Choice>
          <mc:Fallback xmlns="">
            <p:pic>
              <p:nvPicPr>
                <p:cNvPr id="18573" name="Freihand 18572">
                  <a:extLst>
                    <a:ext uri="{FF2B5EF4-FFF2-40B4-BE49-F238E27FC236}">
                      <a16:creationId xmlns:a16="http://schemas.microsoft.com/office/drawing/2014/main" id="{9484578B-D4C2-41F0-B39B-90F158A5D9B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554108" y="4849694"/>
                  <a:ext cx="2484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8574" name="Freihand 18573">
                  <a:extLst>
                    <a:ext uri="{FF2B5EF4-FFF2-40B4-BE49-F238E27FC236}">
                      <a16:creationId xmlns:a16="http://schemas.microsoft.com/office/drawing/2014/main" xmlns="" id="{F58BD5C1-FD12-4AC8-B1C2-2E3543C6FFF9}"/>
                    </a:ext>
                  </a:extLst>
                </p14:cNvPr>
                <p14:cNvContentPartPr/>
                <p14:nvPr/>
              </p14:nvContentPartPr>
              <p14:xfrm>
                <a:off x="2729068" y="4843214"/>
                <a:ext cx="141840" cy="340200"/>
              </p14:xfrm>
            </p:contentPart>
          </mc:Choice>
          <mc:Fallback xmlns="">
            <p:pic>
              <p:nvPicPr>
                <p:cNvPr id="18574" name="Freihand 18573">
                  <a:extLst>
                    <a:ext uri="{FF2B5EF4-FFF2-40B4-BE49-F238E27FC236}">
                      <a16:creationId xmlns:a16="http://schemas.microsoft.com/office/drawing/2014/main" id="{F58BD5C1-FD12-4AC8-B1C2-2E3543C6FFF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711428" y="4825214"/>
                  <a:ext cx="177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8575" name="Freihand 18574">
                  <a:extLst>
                    <a:ext uri="{FF2B5EF4-FFF2-40B4-BE49-F238E27FC236}">
                      <a16:creationId xmlns:a16="http://schemas.microsoft.com/office/drawing/2014/main" xmlns="" id="{821D85BB-CFA2-44ED-950B-955ABE88AF53}"/>
                    </a:ext>
                  </a:extLst>
                </p14:cNvPr>
                <p14:cNvContentPartPr/>
                <p14:nvPr/>
              </p14:nvContentPartPr>
              <p14:xfrm>
                <a:off x="2515588" y="4727294"/>
                <a:ext cx="222480" cy="149760"/>
              </p14:xfrm>
            </p:contentPart>
          </mc:Choice>
          <mc:Fallback xmlns="">
            <p:pic>
              <p:nvPicPr>
                <p:cNvPr id="18575" name="Freihand 18574">
                  <a:extLst>
                    <a:ext uri="{FF2B5EF4-FFF2-40B4-BE49-F238E27FC236}">
                      <a16:creationId xmlns:a16="http://schemas.microsoft.com/office/drawing/2014/main" id="{821D85BB-CFA2-44ED-950B-955ABE88AF5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497948" y="4709294"/>
                  <a:ext cx="258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8577" name="Freihand 18576">
                  <a:extLst>
                    <a:ext uri="{FF2B5EF4-FFF2-40B4-BE49-F238E27FC236}">
                      <a16:creationId xmlns:a16="http://schemas.microsoft.com/office/drawing/2014/main" xmlns="" id="{A1360079-ED5B-4DA7-A322-F8F79846E010}"/>
                    </a:ext>
                  </a:extLst>
                </p14:cNvPr>
                <p14:cNvContentPartPr/>
                <p14:nvPr/>
              </p14:nvContentPartPr>
              <p14:xfrm>
                <a:off x="2261068" y="4686254"/>
                <a:ext cx="257040" cy="163800"/>
              </p14:xfrm>
            </p:contentPart>
          </mc:Choice>
          <mc:Fallback xmlns="">
            <p:pic>
              <p:nvPicPr>
                <p:cNvPr id="18577" name="Freihand 18576">
                  <a:extLst>
                    <a:ext uri="{FF2B5EF4-FFF2-40B4-BE49-F238E27FC236}">
                      <a16:creationId xmlns:a16="http://schemas.microsoft.com/office/drawing/2014/main" id="{A1360079-ED5B-4DA7-A322-F8F79846E01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243068" y="4668254"/>
                  <a:ext cx="292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8578" name="Freihand 18577">
                  <a:extLst>
                    <a:ext uri="{FF2B5EF4-FFF2-40B4-BE49-F238E27FC236}">
                      <a16:creationId xmlns:a16="http://schemas.microsoft.com/office/drawing/2014/main" xmlns="" id="{EA8BC8E2-4525-4D94-9865-1138F85B9963}"/>
                    </a:ext>
                  </a:extLst>
                </p14:cNvPr>
                <p14:cNvContentPartPr/>
                <p14:nvPr/>
              </p14:nvContentPartPr>
              <p14:xfrm>
                <a:off x="1947868" y="4711094"/>
                <a:ext cx="300600" cy="293040"/>
              </p14:xfrm>
            </p:contentPart>
          </mc:Choice>
          <mc:Fallback xmlns="">
            <p:pic>
              <p:nvPicPr>
                <p:cNvPr id="18578" name="Freihand 18577">
                  <a:extLst>
                    <a:ext uri="{FF2B5EF4-FFF2-40B4-BE49-F238E27FC236}">
                      <a16:creationId xmlns:a16="http://schemas.microsoft.com/office/drawing/2014/main" id="{EA8BC8E2-4525-4D94-9865-1138F85B996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929868" y="4693094"/>
                  <a:ext cx="336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8579" name="Freihand 18578">
                  <a:extLst>
                    <a:ext uri="{FF2B5EF4-FFF2-40B4-BE49-F238E27FC236}">
                      <a16:creationId xmlns:a16="http://schemas.microsoft.com/office/drawing/2014/main" xmlns="" id="{2BD29C2C-5781-4069-94B1-327CC7930E2C}"/>
                    </a:ext>
                  </a:extLst>
                </p14:cNvPr>
                <p14:cNvContentPartPr/>
                <p14:nvPr/>
              </p14:nvContentPartPr>
              <p14:xfrm>
                <a:off x="2203828" y="4821614"/>
                <a:ext cx="186480" cy="97920"/>
              </p14:xfrm>
            </p:contentPart>
          </mc:Choice>
          <mc:Fallback xmlns="">
            <p:pic>
              <p:nvPicPr>
                <p:cNvPr id="18579" name="Freihand 18578">
                  <a:extLst>
                    <a:ext uri="{FF2B5EF4-FFF2-40B4-BE49-F238E27FC236}">
                      <a16:creationId xmlns:a16="http://schemas.microsoft.com/office/drawing/2014/main" id="{2BD29C2C-5781-4069-94B1-327CC7930E2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186188" y="4803614"/>
                  <a:ext cx="222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8580" name="Freihand 18579">
                  <a:extLst>
                    <a:ext uri="{FF2B5EF4-FFF2-40B4-BE49-F238E27FC236}">
                      <a16:creationId xmlns:a16="http://schemas.microsoft.com/office/drawing/2014/main" xmlns="" id="{6C074385-5F46-4F1B-ACBE-E42174D53B8F}"/>
                    </a:ext>
                  </a:extLst>
                </p14:cNvPr>
                <p14:cNvContentPartPr/>
                <p14:nvPr/>
              </p14:nvContentPartPr>
              <p14:xfrm>
                <a:off x="1939948" y="4844654"/>
                <a:ext cx="291960" cy="320760"/>
              </p14:xfrm>
            </p:contentPart>
          </mc:Choice>
          <mc:Fallback xmlns="">
            <p:pic>
              <p:nvPicPr>
                <p:cNvPr id="18580" name="Freihand 18579">
                  <a:extLst>
                    <a:ext uri="{FF2B5EF4-FFF2-40B4-BE49-F238E27FC236}">
                      <a16:creationId xmlns:a16="http://schemas.microsoft.com/office/drawing/2014/main" id="{6C074385-5F46-4F1B-ACBE-E42174D53B8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922308" y="4826654"/>
                  <a:ext cx="327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8581" name="Freihand 18580">
                  <a:extLst>
                    <a:ext uri="{FF2B5EF4-FFF2-40B4-BE49-F238E27FC236}">
                      <a16:creationId xmlns:a16="http://schemas.microsoft.com/office/drawing/2014/main" xmlns="" id="{21B4DA65-A96C-46B2-8BED-A613B9ED9A2C}"/>
                    </a:ext>
                  </a:extLst>
                </p14:cNvPr>
                <p14:cNvContentPartPr/>
                <p14:nvPr/>
              </p14:nvContentPartPr>
              <p14:xfrm>
                <a:off x="1725748" y="5013854"/>
                <a:ext cx="316440" cy="456480"/>
              </p14:xfrm>
            </p:contentPart>
          </mc:Choice>
          <mc:Fallback xmlns="">
            <p:pic>
              <p:nvPicPr>
                <p:cNvPr id="18581" name="Freihand 18580">
                  <a:extLst>
                    <a:ext uri="{FF2B5EF4-FFF2-40B4-BE49-F238E27FC236}">
                      <a16:creationId xmlns:a16="http://schemas.microsoft.com/office/drawing/2014/main" id="{21B4DA65-A96C-46B2-8BED-A613B9ED9A2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708108" y="4996214"/>
                  <a:ext cx="3520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8582" name="Freihand 18581">
                  <a:extLst>
                    <a:ext uri="{FF2B5EF4-FFF2-40B4-BE49-F238E27FC236}">
                      <a16:creationId xmlns:a16="http://schemas.microsoft.com/office/drawing/2014/main" xmlns="" id="{A476E09C-F161-4E73-B643-7F9F4A2D8A69}"/>
                    </a:ext>
                  </a:extLst>
                </p14:cNvPr>
                <p14:cNvContentPartPr/>
                <p14:nvPr/>
              </p14:nvContentPartPr>
              <p14:xfrm>
                <a:off x="1640068" y="5377094"/>
                <a:ext cx="192240" cy="280440"/>
              </p14:xfrm>
            </p:contentPart>
          </mc:Choice>
          <mc:Fallback xmlns="">
            <p:pic>
              <p:nvPicPr>
                <p:cNvPr id="18582" name="Freihand 18581">
                  <a:extLst>
                    <a:ext uri="{FF2B5EF4-FFF2-40B4-BE49-F238E27FC236}">
                      <a16:creationId xmlns:a16="http://schemas.microsoft.com/office/drawing/2014/main" id="{A476E09C-F161-4E73-B643-7F9F4A2D8A6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622428" y="5359094"/>
                  <a:ext cx="227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8583" name="Freihand 18582">
                  <a:extLst>
                    <a:ext uri="{FF2B5EF4-FFF2-40B4-BE49-F238E27FC236}">
                      <a16:creationId xmlns:a16="http://schemas.microsoft.com/office/drawing/2014/main" xmlns="" id="{747A68B4-5D7B-456C-8802-2A0C44F82499}"/>
                    </a:ext>
                  </a:extLst>
                </p14:cNvPr>
                <p14:cNvContentPartPr/>
                <p14:nvPr/>
              </p14:nvContentPartPr>
              <p14:xfrm>
                <a:off x="1996108" y="5565014"/>
                <a:ext cx="479520" cy="371880"/>
              </p14:xfrm>
            </p:contentPart>
          </mc:Choice>
          <mc:Fallback xmlns="">
            <p:pic>
              <p:nvPicPr>
                <p:cNvPr id="18583" name="Freihand 18582">
                  <a:extLst>
                    <a:ext uri="{FF2B5EF4-FFF2-40B4-BE49-F238E27FC236}">
                      <a16:creationId xmlns:a16="http://schemas.microsoft.com/office/drawing/2014/main" id="{747A68B4-5D7B-456C-8802-2A0C44F8249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78108" y="5547014"/>
                  <a:ext cx="5151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8585" name="Freihand 18584">
                  <a:extLst>
                    <a:ext uri="{FF2B5EF4-FFF2-40B4-BE49-F238E27FC236}">
                      <a16:creationId xmlns:a16="http://schemas.microsoft.com/office/drawing/2014/main" xmlns="" id="{50691213-3392-4471-A8CD-193812300BDB}"/>
                    </a:ext>
                  </a:extLst>
                </p14:cNvPr>
                <p14:cNvContentPartPr/>
                <p14:nvPr/>
              </p14:nvContentPartPr>
              <p14:xfrm>
                <a:off x="1583548" y="5191334"/>
                <a:ext cx="149760" cy="123480"/>
              </p14:xfrm>
            </p:contentPart>
          </mc:Choice>
          <mc:Fallback xmlns="">
            <p:pic>
              <p:nvPicPr>
                <p:cNvPr id="18585" name="Freihand 18584">
                  <a:extLst>
                    <a:ext uri="{FF2B5EF4-FFF2-40B4-BE49-F238E27FC236}">
                      <a16:creationId xmlns:a16="http://schemas.microsoft.com/office/drawing/2014/main" id="{50691213-3392-4471-A8CD-193812300BD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565908" y="5173334"/>
                  <a:ext cx="185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8586" name="Freihand 18585">
                  <a:extLst>
                    <a:ext uri="{FF2B5EF4-FFF2-40B4-BE49-F238E27FC236}">
                      <a16:creationId xmlns:a16="http://schemas.microsoft.com/office/drawing/2014/main" xmlns="" id="{1380E245-2200-4616-9627-5E02F57558FC}"/>
                    </a:ext>
                  </a:extLst>
                </p14:cNvPr>
                <p14:cNvContentPartPr/>
                <p14:nvPr/>
              </p14:nvContentPartPr>
              <p14:xfrm>
                <a:off x="1722508" y="4935014"/>
                <a:ext cx="232920" cy="276840"/>
              </p14:xfrm>
            </p:contentPart>
          </mc:Choice>
          <mc:Fallback xmlns="">
            <p:pic>
              <p:nvPicPr>
                <p:cNvPr id="18586" name="Freihand 18585">
                  <a:extLst>
                    <a:ext uri="{FF2B5EF4-FFF2-40B4-BE49-F238E27FC236}">
                      <a16:creationId xmlns:a16="http://schemas.microsoft.com/office/drawing/2014/main" id="{1380E245-2200-4616-9627-5E02F57558F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704508" y="4917374"/>
                  <a:ext cx="268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8587" name="Freihand 18586">
                  <a:extLst>
                    <a:ext uri="{FF2B5EF4-FFF2-40B4-BE49-F238E27FC236}">
                      <a16:creationId xmlns:a16="http://schemas.microsoft.com/office/drawing/2014/main" xmlns="" id="{892CF16B-755B-48D2-8334-E971A94DDC19}"/>
                    </a:ext>
                  </a:extLst>
                </p14:cNvPr>
                <p14:cNvContentPartPr/>
                <p14:nvPr/>
              </p14:nvContentPartPr>
              <p14:xfrm>
                <a:off x="1625308" y="4806854"/>
                <a:ext cx="328320" cy="390960"/>
              </p14:xfrm>
            </p:contentPart>
          </mc:Choice>
          <mc:Fallback xmlns="">
            <p:pic>
              <p:nvPicPr>
                <p:cNvPr id="18587" name="Freihand 18586">
                  <a:extLst>
                    <a:ext uri="{FF2B5EF4-FFF2-40B4-BE49-F238E27FC236}">
                      <a16:creationId xmlns:a16="http://schemas.microsoft.com/office/drawing/2014/main" id="{892CF16B-755B-48D2-8334-E971A94DDC1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607668" y="4788854"/>
                  <a:ext cx="363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8591" name="Freihand 18590">
                  <a:extLst>
                    <a:ext uri="{FF2B5EF4-FFF2-40B4-BE49-F238E27FC236}">
                      <a16:creationId xmlns:a16="http://schemas.microsoft.com/office/drawing/2014/main" xmlns="" id="{D0C98338-9393-4F56-9439-7F12102177CC}"/>
                    </a:ext>
                  </a:extLst>
                </p14:cNvPr>
                <p14:cNvContentPartPr/>
                <p14:nvPr/>
              </p14:nvContentPartPr>
              <p14:xfrm>
                <a:off x="939868" y="5227694"/>
                <a:ext cx="51120" cy="31320"/>
              </p14:xfrm>
            </p:contentPart>
          </mc:Choice>
          <mc:Fallback xmlns="">
            <p:pic>
              <p:nvPicPr>
                <p:cNvPr id="18591" name="Freihand 18590">
                  <a:extLst>
                    <a:ext uri="{FF2B5EF4-FFF2-40B4-BE49-F238E27FC236}">
                      <a16:creationId xmlns:a16="http://schemas.microsoft.com/office/drawing/2014/main" id="{D0C98338-9393-4F56-9439-7F12102177C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30868" y="5219054"/>
                  <a:ext cx="68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8592" name="Freihand 18591">
                  <a:extLst>
                    <a:ext uri="{FF2B5EF4-FFF2-40B4-BE49-F238E27FC236}">
                      <a16:creationId xmlns:a16="http://schemas.microsoft.com/office/drawing/2014/main" xmlns="" id="{11C6E90B-C83D-4F82-89A1-2D8EC9FC46A2}"/>
                    </a:ext>
                  </a:extLst>
                </p14:cNvPr>
                <p14:cNvContentPartPr/>
                <p14:nvPr/>
              </p14:nvContentPartPr>
              <p14:xfrm>
                <a:off x="948508" y="5226974"/>
                <a:ext cx="45360" cy="37080"/>
              </p14:xfrm>
            </p:contentPart>
          </mc:Choice>
          <mc:Fallback xmlns="">
            <p:pic>
              <p:nvPicPr>
                <p:cNvPr id="18592" name="Freihand 18591">
                  <a:extLst>
                    <a:ext uri="{FF2B5EF4-FFF2-40B4-BE49-F238E27FC236}">
                      <a16:creationId xmlns:a16="http://schemas.microsoft.com/office/drawing/2014/main" id="{11C6E90B-C83D-4F82-89A1-2D8EC9FC46A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39868" y="5218334"/>
                  <a:ext cx="63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8593" name="Freihand 18592">
                  <a:extLst>
                    <a:ext uri="{FF2B5EF4-FFF2-40B4-BE49-F238E27FC236}">
                      <a16:creationId xmlns:a16="http://schemas.microsoft.com/office/drawing/2014/main" xmlns="" id="{F6D0A957-4D64-4D12-92D5-8DEAC5F6532B}"/>
                    </a:ext>
                  </a:extLst>
                </p14:cNvPr>
                <p14:cNvContentPartPr/>
                <p14:nvPr/>
              </p14:nvContentPartPr>
              <p14:xfrm>
                <a:off x="922228" y="5226614"/>
                <a:ext cx="47520" cy="46800"/>
              </p14:xfrm>
            </p:contentPart>
          </mc:Choice>
          <mc:Fallback xmlns="">
            <p:pic>
              <p:nvPicPr>
                <p:cNvPr id="18593" name="Freihand 18592">
                  <a:extLst>
                    <a:ext uri="{FF2B5EF4-FFF2-40B4-BE49-F238E27FC236}">
                      <a16:creationId xmlns:a16="http://schemas.microsoft.com/office/drawing/2014/main" id="{F6D0A957-4D64-4D12-92D5-8DEAC5F6532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13588" y="5217614"/>
                  <a:ext cx="65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8594" name="Freihand 18593">
                  <a:extLst>
                    <a:ext uri="{FF2B5EF4-FFF2-40B4-BE49-F238E27FC236}">
                      <a16:creationId xmlns:a16="http://schemas.microsoft.com/office/drawing/2014/main" xmlns="" id="{C7EC098F-1F01-41AE-A516-658871437C35}"/>
                    </a:ext>
                  </a:extLst>
                </p14:cNvPr>
                <p14:cNvContentPartPr/>
                <p14:nvPr/>
              </p14:nvContentPartPr>
              <p14:xfrm>
                <a:off x="897748" y="5257214"/>
                <a:ext cx="55800" cy="84600"/>
              </p14:xfrm>
            </p:contentPart>
          </mc:Choice>
          <mc:Fallback xmlns="">
            <p:pic>
              <p:nvPicPr>
                <p:cNvPr id="18594" name="Freihand 18593">
                  <a:extLst>
                    <a:ext uri="{FF2B5EF4-FFF2-40B4-BE49-F238E27FC236}">
                      <a16:creationId xmlns:a16="http://schemas.microsoft.com/office/drawing/2014/main" id="{C7EC098F-1F01-41AE-A516-658871437C3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88748" y="5248214"/>
                  <a:ext cx="73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8595" name="Freihand 18594">
                  <a:extLst>
                    <a:ext uri="{FF2B5EF4-FFF2-40B4-BE49-F238E27FC236}">
                      <a16:creationId xmlns:a16="http://schemas.microsoft.com/office/drawing/2014/main" xmlns="" id="{548725B0-64FB-477B-97FA-A022E2E3CE12}"/>
                    </a:ext>
                  </a:extLst>
                </p14:cNvPr>
                <p14:cNvContentPartPr/>
                <p14:nvPr/>
              </p14:nvContentPartPr>
              <p14:xfrm>
                <a:off x="918628" y="5293934"/>
                <a:ext cx="48960" cy="60840"/>
              </p14:xfrm>
            </p:contentPart>
          </mc:Choice>
          <mc:Fallback xmlns="">
            <p:pic>
              <p:nvPicPr>
                <p:cNvPr id="18595" name="Freihand 18594">
                  <a:extLst>
                    <a:ext uri="{FF2B5EF4-FFF2-40B4-BE49-F238E27FC236}">
                      <a16:creationId xmlns:a16="http://schemas.microsoft.com/office/drawing/2014/main" id="{548725B0-64FB-477B-97FA-A022E2E3CE1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09628" y="5285294"/>
                  <a:ext cx="66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8596" name="Freihand 18595">
                  <a:extLst>
                    <a:ext uri="{FF2B5EF4-FFF2-40B4-BE49-F238E27FC236}">
                      <a16:creationId xmlns:a16="http://schemas.microsoft.com/office/drawing/2014/main" xmlns="" id="{12337D08-A5AE-45B2-8DF9-D5F332343503}"/>
                    </a:ext>
                  </a:extLst>
                </p14:cNvPr>
                <p14:cNvContentPartPr/>
                <p14:nvPr/>
              </p14:nvContentPartPr>
              <p14:xfrm>
                <a:off x="922228" y="5336774"/>
                <a:ext cx="67320" cy="131760"/>
              </p14:xfrm>
            </p:contentPart>
          </mc:Choice>
          <mc:Fallback xmlns="">
            <p:pic>
              <p:nvPicPr>
                <p:cNvPr id="18596" name="Freihand 18595">
                  <a:extLst>
                    <a:ext uri="{FF2B5EF4-FFF2-40B4-BE49-F238E27FC236}">
                      <a16:creationId xmlns:a16="http://schemas.microsoft.com/office/drawing/2014/main" id="{12337D08-A5AE-45B2-8DF9-D5F33234350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13228" y="5328134"/>
                  <a:ext cx="84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8597" name="Freihand 18596">
                  <a:extLst>
                    <a:ext uri="{FF2B5EF4-FFF2-40B4-BE49-F238E27FC236}">
                      <a16:creationId xmlns:a16="http://schemas.microsoft.com/office/drawing/2014/main" xmlns="" id="{94E179CC-E427-4BEE-B19C-A59AA0AC9E73}"/>
                    </a:ext>
                  </a:extLst>
                </p14:cNvPr>
                <p14:cNvContentPartPr/>
                <p14:nvPr/>
              </p14:nvContentPartPr>
              <p14:xfrm>
                <a:off x="923668" y="5425694"/>
                <a:ext cx="114840" cy="345960"/>
              </p14:xfrm>
            </p:contentPart>
          </mc:Choice>
          <mc:Fallback xmlns="">
            <p:pic>
              <p:nvPicPr>
                <p:cNvPr id="18597" name="Freihand 18596">
                  <a:extLst>
                    <a:ext uri="{FF2B5EF4-FFF2-40B4-BE49-F238E27FC236}">
                      <a16:creationId xmlns:a16="http://schemas.microsoft.com/office/drawing/2014/main" id="{94E179CC-E427-4BEE-B19C-A59AA0AC9E7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14668" y="5416694"/>
                  <a:ext cx="132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8598" name="Freihand 18597">
                  <a:extLst>
                    <a:ext uri="{FF2B5EF4-FFF2-40B4-BE49-F238E27FC236}">
                      <a16:creationId xmlns:a16="http://schemas.microsoft.com/office/drawing/2014/main" xmlns="" id="{28390A35-C9E4-46A8-ABEA-44437B3C9087}"/>
                    </a:ext>
                  </a:extLst>
                </p14:cNvPr>
                <p14:cNvContentPartPr/>
                <p14:nvPr/>
              </p14:nvContentPartPr>
              <p14:xfrm>
                <a:off x="1005748" y="5744654"/>
                <a:ext cx="107280" cy="177480"/>
              </p14:xfrm>
            </p:contentPart>
          </mc:Choice>
          <mc:Fallback xmlns="">
            <p:pic>
              <p:nvPicPr>
                <p:cNvPr id="18598" name="Freihand 18597">
                  <a:extLst>
                    <a:ext uri="{FF2B5EF4-FFF2-40B4-BE49-F238E27FC236}">
                      <a16:creationId xmlns:a16="http://schemas.microsoft.com/office/drawing/2014/main" id="{28390A35-C9E4-46A8-ABEA-44437B3C908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6748" y="5735654"/>
                  <a:ext cx="124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8599" name="Freihand 18598">
                  <a:extLst>
                    <a:ext uri="{FF2B5EF4-FFF2-40B4-BE49-F238E27FC236}">
                      <a16:creationId xmlns:a16="http://schemas.microsoft.com/office/drawing/2014/main" xmlns="" id="{7F87D774-3C02-4732-BBCC-14BF11A7B245}"/>
                    </a:ext>
                  </a:extLst>
                </p14:cNvPr>
                <p14:cNvContentPartPr/>
                <p14:nvPr/>
              </p14:nvContentPartPr>
              <p14:xfrm>
                <a:off x="1044988" y="5925374"/>
                <a:ext cx="56520" cy="42480"/>
              </p14:xfrm>
            </p:contentPart>
          </mc:Choice>
          <mc:Fallback xmlns="">
            <p:pic>
              <p:nvPicPr>
                <p:cNvPr id="18599" name="Freihand 18598">
                  <a:extLst>
                    <a:ext uri="{FF2B5EF4-FFF2-40B4-BE49-F238E27FC236}">
                      <a16:creationId xmlns:a16="http://schemas.microsoft.com/office/drawing/2014/main" id="{7F87D774-3C02-4732-BBCC-14BF11A7B24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35988" y="5916734"/>
                  <a:ext cx="74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8600" name="Freihand 18599">
                  <a:extLst>
                    <a:ext uri="{FF2B5EF4-FFF2-40B4-BE49-F238E27FC236}">
                      <a16:creationId xmlns:a16="http://schemas.microsoft.com/office/drawing/2014/main" xmlns="" id="{98982FF5-077D-4FE7-956B-42262F9FCC23}"/>
                    </a:ext>
                  </a:extLst>
                </p14:cNvPr>
                <p14:cNvContentPartPr/>
                <p14:nvPr/>
              </p14:nvContentPartPr>
              <p14:xfrm>
                <a:off x="1053628" y="5952374"/>
                <a:ext cx="76320" cy="131400"/>
              </p14:xfrm>
            </p:contentPart>
          </mc:Choice>
          <mc:Fallback xmlns="">
            <p:pic>
              <p:nvPicPr>
                <p:cNvPr id="18600" name="Freihand 18599">
                  <a:extLst>
                    <a:ext uri="{FF2B5EF4-FFF2-40B4-BE49-F238E27FC236}">
                      <a16:creationId xmlns:a16="http://schemas.microsoft.com/office/drawing/2014/main" id="{98982FF5-077D-4FE7-956B-42262F9FCC2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44988" y="5943734"/>
                  <a:ext cx="9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8601" name="Freihand 18600">
                  <a:extLst>
                    <a:ext uri="{FF2B5EF4-FFF2-40B4-BE49-F238E27FC236}">
                      <a16:creationId xmlns:a16="http://schemas.microsoft.com/office/drawing/2014/main" xmlns="" id="{254D120A-A261-43DA-8058-98CDC0D7B582}"/>
                    </a:ext>
                  </a:extLst>
                </p14:cNvPr>
                <p14:cNvContentPartPr/>
                <p14:nvPr/>
              </p14:nvContentPartPr>
              <p14:xfrm>
                <a:off x="1264588" y="5167574"/>
                <a:ext cx="74520" cy="265680"/>
              </p14:xfrm>
            </p:contentPart>
          </mc:Choice>
          <mc:Fallback xmlns="">
            <p:pic>
              <p:nvPicPr>
                <p:cNvPr id="18601" name="Freihand 18600">
                  <a:extLst>
                    <a:ext uri="{FF2B5EF4-FFF2-40B4-BE49-F238E27FC236}">
                      <a16:creationId xmlns:a16="http://schemas.microsoft.com/office/drawing/2014/main" id="{254D120A-A261-43DA-8058-98CDC0D7B58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255948" y="5158934"/>
                  <a:ext cx="92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8602" name="Freihand 18601">
                  <a:extLst>
                    <a:ext uri="{FF2B5EF4-FFF2-40B4-BE49-F238E27FC236}">
                      <a16:creationId xmlns:a16="http://schemas.microsoft.com/office/drawing/2014/main" xmlns="" id="{E656556C-1E55-4413-AA3E-5645066756FF}"/>
                    </a:ext>
                  </a:extLst>
                </p14:cNvPr>
                <p14:cNvContentPartPr/>
                <p14:nvPr/>
              </p14:nvContentPartPr>
              <p14:xfrm>
                <a:off x="1302028" y="5431814"/>
                <a:ext cx="48600" cy="73800"/>
              </p14:xfrm>
            </p:contentPart>
          </mc:Choice>
          <mc:Fallback xmlns="">
            <p:pic>
              <p:nvPicPr>
                <p:cNvPr id="18602" name="Freihand 18601">
                  <a:extLst>
                    <a:ext uri="{FF2B5EF4-FFF2-40B4-BE49-F238E27FC236}">
                      <a16:creationId xmlns:a16="http://schemas.microsoft.com/office/drawing/2014/main" id="{E656556C-1E55-4413-AA3E-5645066756F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293388" y="5423174"/>
                  <a:ext cx="66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8603" name="Freihand 18602">
                  <a:extLst>
                    <a:ext uri="{FF2B5EF4-FFF2-40B4-BE49-F238E27FC236}">
                      <a16:creationId xmlns:a16="http://schemas.microsoft.com/office/drawing/2014/main" xmlns="" id="{8F623AFA-D7BA-45C0-B7CE-D37785CE8C30}"/>
                    </a:ext>
                  </a:extLst>
                </p14:cNvPr>
                <p14:cNvContentPartPr/>
                <p14:nvPr/>
              </p14:nvContentPartPr>
              <p14:xfrm>
                <a:off x="1312828" y="5515694"/>
                <a:ext cx="105840" cy="242640"/>
              </p14:xfrm>
            </p:contentPart>
          </mc:Choice>
          <mc:Fallback xmlns="">
            <p:pic>
              <p:nvPicPr>
                <p:cNvPr id="18603" name="Freihand 18602">
                  <a:extLst>
                    <a:ext uri="{FF2B5EF4-FFF2-40B4-BE49-F238E27FC236}">
                      <a16:creationId xmlns:a16="http://schemas.microsoft.com/office/drawing/2014/main" id="{8F623AFA-D7BA-45C0-B7CE-D37785CE8C3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304188" y="5507054"/>
                  <a:ext cx="123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8604" name="Freihand 18603">
                  <a:extLst>
                    <a:ext uri="{FF2B5EF4-FFF2-40B4-BE49-F238E27FC236}">
                      <a16:creationId xmlns:a16="http://schemas.microsoft.com/office/drawing/2014/main" xmlns="" id="{18061676-6533-49AD-8F31-9473BF3422FF}"/>
                    </a:ext>
                  </a:extLst>
                </p14:cNvPr>
                <p14:cNvContentPartPr/>
                <p14:nvPr/>
              </p14:nvContentPartPr>
              <p14:xfrm>
                <a:off x="1386268" y="5745374"/>
                <a:ext cx="35280" cy="110880"/>
              </p14:xfrm>
            </p:contentPart>
          </mc:Choice>
          <mc:Fallback xmlns="">
            <p:pic>
              <p:nvPicPr>
                <p:cNvPr id="18604" name="Freihand 18603">
                  <a:extLst>
                    <a:ext uri="{FF2B5EF4-FFF2-40B4-BE49-F238E27FC236}">
                      <a16:creationId xmlns:a16="http://schemas.microsoft.com/office/drawing/2014/main" id="{18061676-6533-49AD-8F31-9473BF3422F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377628" y="5736734"/>
                  <a:ext cx="5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8605" name="Freihand 18604">
                  <a:extLst>
                    <a:ext uri="{FF2B5EF4-FFF2-40B4-BE49-F238E27FC236}">
                      <a16:creationId xmlns:a16="http://schemas.microsoft.com/office/drawing/2014/main" xmlns="" id="{E7860550-CBB5-42D9-A51A-CB53262BF6C3}"/>
                    </a:ext>
                  </a:extLst>
                </p14:cNvPr>
                <p14:cNvContentPartPr/>
                <p14:nvPr/>
              </p14:nvContentPartPr>
              <p14:xfrm>
                <a:off x="1319668" y="5503454"/>
                <a:ext cx="42480" cy="93240"/>
              </p14:xfrm>
            </p:contentPart>
          </mc:Choice>
          <mc:Fallback xmlns="">
            <p:pic>
              <p:nvPicPr>
                <p:cNvPr id="18605" name="Freihand 18604">
                  <a:extLst>
                    <a:ext uri="{FF2B5EF4-FFF2-40B4-BE49-F238E27FC236}">
                      <a16:creationId xmlns:a16="http://schemas.microsoft.com/office/drawing/2014/main" id="{E7860550-CBB5-42D9-A51A-CB53262BF6C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310668" y="5494814"/>
                  <a:ext cx="60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8607" name="Freihand 18606">
                  <a:extLst>
                    <a:ext uri="{FF2B5EF4-FFF2-40B4-BE49-F238E27FC236}">
                      <a16:creationId xmlns:a16="http://schemas.microsoft.com/office/drawing/2014/main" xmlns="" id="{8C3F0896-6858-4856-BC23-85ACC0F5590E}"/>
                    </a:ext>
                  </a:extLst>
                </p14:cNvPr>
                <p14:cNvContentPartPr/>
                <p14:nvPr/>
              </p14:nvContentPartPr>
              <p14:xfrm>
                <a:off x="1669588" y="5536574"/>
                <a:ext cx="3240" cy="2520"/>
              </p14:xfrm>
            </p:contentPart>
          </mc:Choice>
          <mc:Fallback xmlns="">
            <p:pic>
              <p:nvPicPr>
                <p:cNvPr id="18607" name="Freihand 18606">
                  <a:extLst>
                    <a:ext uri="{FF2B5EF4-FFF2-40B4-BE49-F238E27FC236}">
                      <a16:creationId xmlns:a16="http://schemas.microsoft.com/office/drawing/2014/main" id="{8C3F0896-6858-4856-BC23-85ACC0F559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60588" y="5527934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8608" name="Freihand 18607">
                  <a:extLst>
                    <a:ext uri="{FF2B5EF4-FFF2-40B4-BE49-F238E27FC236}">
                      <a16:creationId xmlns:a16="http://schemas.microsoft.com/office/drawing/2014/main" xmlns="" id="{20E269F9-1400-4C7D-B408-AF419AF6355B}"/>
                    </a:ext>
                  </a:extLst>
                </p14:cNvPr>
                <p14:cNvContentPartPr/>
                <p14:nvPr/>
              </p14:nvContentPartPr>
              <p14:xfrm>
                <a:off x="1664188" y="5514974"/>
                <a:ext cx="26280" cy="116640"/>
              </p14:xfrm>
            </p:contentPart>
          </mc:Choice>
          <mc:Fallback xmlns="">
            <p:pic>
              <p:nvPicPr>
                <p:cNvPr id="18608" name="Freihand 18607">
                  <a:extLst>
                    <a:ext uri="{FF2B5EF4-FFF2-40B4-BE49-F238E27FC236}">
                      <a16:creationId xmlns:a16="http://schemas.microsoft.com/office/drawing/2014/main" id="{20E269F9-1400-4C7D-B408-AF419AF6355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655188" y="5506334"/>
                  <a:ext cx="43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8609" name="Freihand 18608">
                  <a:extLst>
                    <a:ext uri="{FF2B5EF4-FFF2-40B4-BE49-F238E27FC236}">
                      <a16:creationId xmlns:a16="http://schemas.microsoft.com/office/drawing/2014/main" xmlns="" id="{C63D1BBD-A2A5-4D48-BF89-FB1756478475}"/>
                    </a:ext>
                  </a:extLst>
                </p14:cNvPr>
                <p14:cNvContentPartPr/>
                <p14:nvPr/>
              </p14:nvContentPartPr>
              <p14:xfrm>
                <a:off x="1682908" y="5611094"/>
                <a:ext cx="15480" cy="92160"/>
              </p14:xfrm>
            </p:contentPart>
          </mc:Choice>
          <mc:Fallback xmlns="">
            <p:pic>
              <p:nvPicPr>
                <p:cNvPr id="18609" name="Freihand 18608">
                  <a:extLst>
                    <a:ext uri="{FF2B5EF4-FFF2-40B4-BE49-F238E27FC236}">
                      <a16:creationId xmlns:a16="http://schemas.microsoft.com/office/drawing/2014/main" id="{C63D1BBD-A2A5-4D48-BF89-FB175647847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673908" y="5602094"/>
                  <a:ext cx="3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8610" name="Freihand 18609">
                  <a:extLst>
                    <a:ext uri="{FF2B5EF4-FFF2-40B4-BE49-F238E27FC236}">
                      <a16:creationId xmlns:a16="http://schemas.microsoft.com/office/drawing/2014/main" xmlns="" id="{070CE7F2-931C-4E67-A4DB-B506FFD4996B}"/>
                    </a:ext>
                  </a:extLst>
                </p14:cNvPr>
                <p14:cNvContentPartPr/>
                <p14:nvPr/>
              </p14:nvContentPartPr>
              <p14:xfrm>
                <a:off x="1690828" y="5656814"/>
                <a:ext cx="39240" cy="177480"/>
              </p14:xfrm>
            </p:contentPart>
          </mc:Choice>
          <mc:Fallback xmlns="">
            <p:pic>
              <p:nvPicPr>
                <p:cNvPr id="18610" name="Freihand 18609">
                  <a:extLst>
                    <a:ext uri="{FF2B5EF4-FFF2-40B4-BE49-F238E27FC236}">
                      <a16:creationId xmlns:a16="http://schemas.microsoft.com/office/drawing/2014/main" id="{070CE7F2-931C-4E67-A4DB-B506FFD4996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681828" y="5647814"/>
                  <a:ext cx="56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8611" name="Freihand 18610">
                  <a:extLst>
                    <a:ext uri="{FF2B5EF4-FFF2-40B4-BE49-F238E27FC236}">
                      <a16:creationId xmlns:a16="http://schemas.microsoft.com/office/drawing/2014/main" xmlns="" id="{1B2E61B7-CAAD-4952-9458-325D9282927D}"/>
                    </a:ext>
                  </a:extLst>
                </p14:cNvPr>
                <p14:cNvContentPartPr/>
                <p14:nvPr/>
              </p14:nvContentPartPr>
              <p14:xfrm>
                <a:off x="1721788" y="5706134"/>
                <a:ext cx="83520" cy="232920"/>
              </p14:xfrm>
            </p:contentPart>
          </mc:Choice>
          <mc:Fallback xmlns="">
            <p:pic>
              <p:nvPicPr>
                <p:cNvPr id="18611" name="Freihand 18610">
                  <a:extLst>
                    <a:ext uri="{FF2B5EF4-FFF2-40B4-BE49-F238E27FC236}">
                      <a16:creationId xmlns:a16="http://schemas.microsoft.com/office/drawing/2014/main" id="{1B2E61B7-CAAD-4952-9458-325D9282927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712788" y="5697134"/>
                  <a:ext cx="101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8612" name="Freihand 18611">
                  <a:extLst>
                    <a:ext uri="{FF2B5EF4-FFF2-40B4-BE49-F238E27FC236}">
                      <a16:creationId xmlns:a16="http://schemas.microsoft.com/office/drawing/2014/main" xmlns="" id="{280A0438-EB9F-473B-BB18-A3434ED770D6}"/>
                    </a:ext>
                  </a:extLst>
                </p14:cNvPr>
                <p14:cNvContentPartPr/>
                <p14:nvPr/>
              </p14:nvContentPartPr>
              <p14:xfrm>
                <a:off x="1714588" y="5971814"/>
                <a:ext cx="264240" cy="263160"/>
              </p14:xfrm>
            </p:contentPart>
          </mc:Choice>
          <mc:Fallback xmlns="">
            <p:pic>
              <p:nvPicPr>
                <p:cNvPr id="18612" name="Freihand 18611">
                  <a:extLst>
                    <a:ext uri="{FF2B5EF4-FFF2-40B4-BE49-F238E27FC236}">
                      <a16:creationId xmlns:a16="http://schemas.microsoft.com/office/drawing/2014/main" id="{280A0438-EB9F-473B-BB18-A3434ED770D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705588" y="5963174"/>
                  <a:ext cx="281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8613" name="Freihand 18612">
                  <a:extLst>
                    <a:ext uri="{FF2B5EF4-FFF2-40B4-BE49-F238E27FC236}">
                      <a16:creationId xmlns:a16="http://schemas.microsoft.com/office/drawing/2014/main" xmlns="" id="{64F98AF8-AC45-4183-AB6C-C492EE5300FB}"/>
                    </a:ext>
                  </a:extLst>
                </p14:cNvPr>
                <p14:cNvContentPartPr/>
                <p14:nvPr/>
              </p14:nvContentPartPr>
              <p14:xfrm>
                <a:off x="1592548" y="5287094"/>
                <a:ext cx="94680" cy="182880"/>
              </p14:xfrm>
            </p:contentPart>
          </mc:Choice>
          <mc:Fallback xmlns="">
            <p:pic>
              <p:nvPicPr>
                <p:cNvPr id="18613" name="Freihand 18612">
                  <a:extLst>
                    <a:ext uri="{FF2B5EF4-FFF2-40B4-BE49-F238E27FC236}">
                      <a16:creationId xmlns:a16="http://schemas.microsoft.com/office/drawing/2014/main" id="{64F98AF8-AC45-4183-AB6C-C492EE5300F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583548" y="5278454"/>
                  <a:ext cx="112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8614" name="Freihand 18613">
                  <a:extLst>
                    <a:ext uri="{FF2B5EF4-FFF2-40B4-BE49-F238E27FC236}">
                      <a16:creationId xmlns:a16="http://schemas.microsoft.com/office/drawing/2014/main" xmlns="" id="{2B04D96D-F468-45B6-A202-16AFB0434205}"/>
                    </a:ext>
                  </a:extLst>
                </p14:cNvPr>
                <p14:cNvContentPartPr/>
                <p14:nvPr/>
              </p14:nvContentPartPr>
              <p14:xfrm>
                <a:off x="1712788" y="5345054"/>
                <a:ext cx="306000" cy="447840"/>
              </p14:xfrm>
            </p:contentPart>
          </mc:Choice>
          <mc:Fallback xmlns="">
            <p:pic>
              <p:nvPicPr>
                <p:cNvPr id="18614" name="Freihand 18613">
                  <a:extLst>
                    <a:ext uri="{FF2B5EF4-FFF2-40B4-BE49-F238E27FC236}">
                      <a16:creationId xmlns:a16="http://schemas.microsoft.com/office/drawing/2014/main" id="{2B04D96D-F468-45B6-A202-16AFB043420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703788" y="5336054"/>
                  <a:ext cx="3236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8615" name="Freihand 18614">
                  <a:extLst>
                    <a:ext uri="{FF2B5EF4-FFF2-40B4-BE49-F238E27FC236}">
                      <a16:creationId xmlns:a16="http://schemas.microsoft.com/office/drawing/2014/main" xmlns="" id="{6194140B-4E85-4D2A-ACEF-8106C6C8BF3E}"/>
                    </a:ext>
                  </a:extLst>
                </p14:cNvPr>
                <p14:cNvContentPartPr/>
                <p14:nvPr/>
              </p14:nvContentPartPr>
              <p14:xfrm>
                <a:off x="1839148" y="5824214"/>
                <a:ext cx="246240" cy="288720"/>
              </p14:xfrm>
            </p:contentPart>
          </mc:Choice>
          <mc:Fallback xmlns="">
            <p:pic>
              <p:nvPicPr>
                <p:cNvPr id="18615" name="Freihand 18614">
                  <a:extLst>
                    <a:ext uri="{FF2B5EF4-FFF2-40B4-BE49-F238E27FC236}">
                      <a16:creationId xmlns:a16="http://schemas.microsoft.com/office/drawing/2014/main" id="{6194140B-4E85-4D2A-ACEF-8106C6C8BF3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830148" y="5815214"/>
                  <a:ext cx="263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8617" name="Freihand 18616">
                  <a:extLst>
                    <a:ext uri="{FF2B5EF4-FFF2-40B4-BE49-F238E27FC236}">
                      <a16:creationId xmlns:a16="http://schemas.microsoft.com/office/drawing/2014/main" xmlns="" id="{86C9CF25-47CC-48A1-8354-65A10FA11E76}"/>
                    </a:ext>
                  </a:extLst>
                </p14:cNvPr>
                <p14:cNvContentPartPr/>
                <p14:nvPr/>
              </p14:nvContentPartPr>
              <p14:xfrm>
                <a:off x="2036788" y="5730974"/>
                <a:ext cx="349200" cy="293040"/>
              </p14:xfrm>
            </p:contentPart>
          </mc:Choice>
          <mc:Fallback xmlns="">
            <p:pic>
              <p:nvPicPr>
                <p:cNvPr id="18617" name="Freihand 18616">
                  <a:extLst>
                    <a:ext uri="{FF2B5EF4-FFF2-40B4-BE49-F238E27FC236}">
                      <a16:creationId xmlns:a16="http://schemas.microsoft.com/office/drawing/2014/main" id="{86C9CF25-47CC-48A1-8354-65A10FA11E7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027788" y="5721974"/>
                  <a:ext cx="366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8618" name="Freihand 18617">
                  <a:extLst>
                    <a:ext uri="{FF2B5EF4-FFF2-40B4-BE49-F238E27FC236}">
                      <a16:creationId xmlns:a16="http://schemas.microsoft.com/office/drawing/2014/main" xmlns="" id="{8409A873-C548-4431-A00F-F095812AFDF1}"/>
                    </a:ext>
                  </a:extLst>
                </p14:cNvPr>
                <p14:cNvContentPartPr/>
                <p14:nvPr/>
              </p14:nvContentPartPr>
              <p14:xfrm>
                <a:off x="1747708" y="5181974"/>
                <a:ext cx="86040" cy="145800"/>
              </p14:xfrm>
            </p:contentPart>
          </mc:Choice>
          <mc:Fallback xmlns="">
            <p:pic>
              <p:nvPicPr>
                <p:cNvPr id="18618" name="Freihand 18617">
                  <a:extLst>
                    <a:ext uri="{FF2B5EF4-FFF2-40B4-BE49-F238E27FC236}">
                      <a16:creationId xmlns:a16="http://schemas.microsoft.com/office/drawing/2014/main" id="{8409A873-C548-4431-A00F-F095812AFDF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739068" y="5173334"/>
                  <a:ext cx="103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8619" name="Freihand 18618">
                  <a:extLst>
                    <a:ext uri="{FF2B5EF4-FFF2-40B4-BE49-F238E27FC236}">
                      <a16:creationId xmlns:a16="http://schemas.microsoft.com/office/drawing/2014/main" xmlns="" id="{10DEF924-B401-4BE5-92B6-B1EFD9ABB41E}"/>
                    </a:ext>
                  </a:extLst>
                </p14:cNvPr>
                <p14:cNvContentPartPr/>
                <p14:nvPr/>
              </p14:nvContentPartPr>
              <p14:xfrm>
                <a:off x="1667428" y="5064254"/>
                <a:ext cx="126360" cy="196920"/>
              </p14:xfrm>
            </p:contentPart>
          </mc:Choice>
          <mc:Fallback xmlns="">
            <p:pic>
              <p:nvPicPr>
                <p:cNvPr id="18619" name="Freihand 18618">
                  <a:extLst>
                    <a:ext uri="{FF2B5EF4-FFF2-40B4-BE49-F238E27FC236}">
                      <a16:creationId xmlns:a16="http://schemas.microsoft.com/office/drawing/2014/main" id="{10DEF924-B401-4BE5-92B6-B1EFD9ABB41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658788" y="5055254"/>
                  <a:ext cx="144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8620" name="Freihand 18619">
                  <a:extLst>
                    <a:ext uri="{FF2B5EF4-FFF2-40B4-BE49-F238E27FC236}">
                      <a16:creationId xmlns:a16="http://schemas.microsoft.com/office/drawing/2014/main" xmlns="" id="{03D2AF66-3572-4B03-9A45-BFB919DDD74E}"/>
                    </a:ext>
                  </a:extLst>
                </p14:cNvPr>
                <p14:cNvContentPartPr/>
                <p14:nvPr/>
              </p14:nvContentPartPr>
              <p14:xfrm>
                <a:off x="1945708" y="5079734"/>
                <a:ext cx="227160" cy="336600"/>
              </p14:xfrm>
            </p:contentPart>
          </mc:Choice>
          <mc:Fallback xmlns="">
            <p:pic>
              <p:nvPicPr>
                <p:cNvPr id="18620" name="Freihand 18619">
                  <a:extLst>
                    <a:ext uri="{FF2B5EF4-FFF2-40B4-BE49-F238E27FC236}">
                      <a16:creationId xmlns:a16="http://schemas.microsoft.com/office/drawing/2014/main" id="{03D2AF66-3572-4B03-9A45-BFB919DDD74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937068" y="5071094"/>
                  <a:ext cx="244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8621" name="Freihand 18620">
                  <a:extLst>
                    <a:ext uri="{FF2B5EF4-FFF2-40B4-BE49-F238E27FC236}">
                      <a16:creationId xmlns:a16="http://schemas.microsoft.com/office/drawing/2014/main" xmlns="" id="{5DF67170-973A-4A13-903D-75FB126FF4F9}"/>
                    </a:ext>
                  </a:extLst>
                </p14:cNvPr>
                <p14:cNvContentPartPr/>
                <p14:nvPr/>
              </p14:nvContentPartPr>
              <p14:xfrm>
                <a:off x="1963348" y="5512094"/>
                <a:ext cx="106920" cy="132120"/>
              </p14:xfrm>
            </p:contentPart>
          </mc:Choice>
          <mc:Fallback xmlns="">
            <p:pic>
              <p:nvPicPr>
                <p:cNvPr id="18621" name="Freihand 18620">
                  <a:extLst>
                    <a:ext uri="{FF2B5EF4-FFF2-40B4-BE49-F238E27FC236}">
                      <a16:creationId xmlns:a16="http://schemas.microsoft.com/office/drawing/2014/main" id="{5DF67170-973A-4A13-903D-75FB126FF4F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954708" y="5503454"/>
                  <a:ext cx="124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8622" name="Freihand 18621">
                  <a:extLst>
                    <a:ext uri="{FF2B5EF4-FFF2-40B4-BE49-F238E27FC236}">
                      <a16:creationId xmlns:a16="http://schemas.microsoft.com/office/drawing/2014/main" xmlns="" id="{2F57B0FA-176C-40AF-B05C-261BC446B7EF}"/>
                    </a:ext>
                  </a:extLst>
                </p14:cNvPr>
                <p14:cNvContentPartPr/>
                <p14:nvPr/>
              </p14:nvContentPartPr>
              <p14:xfrm>
                <a:off x="2022748" y="5598134"/>
                <a:ext cx="197280" cy="146160"/>
              </p14:xfrm>
            </p:contentPart>
          </mc:Choice>
          <mc:Fallback xmlns="">
            <p:pic>
              <p:nvPicPr>
                <p:cNvPr id="18622" name="Freihand 18621">
                  <a:extLst>
                    <a:ext uri="{FF2B5EF4-FFF2-40B4-BE49-F238E27FC236}">
                      <a16:creationId xmlns:a16="http://schemas.microsoft.com/office/drawing/2014/main" id="{2F57B0FA-176C-40AF-B05C-261BC446B7E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013748" y="5589494"/>
                  <a:ext cx="21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623" name="Freihand 18622">
                  <a:extLst>
                    <a:ext uri="{FF2B5EF4-FFF2-40B4-BE49-F238E27FC236}">
                      <a16:creationId xmlns:a16="http://schemas.microsoft.com/office/drawing/2014/main" xmlns="" id="{0E217EC1-EC7A-4971-A795-9CEEE8528E4E}"/>
                    </a:ext>
                  </a:extLst>
                </p14:cNvPr>
                <p14:cNvContentPartPr/>
                <p14:nvPr/>
              </p14:nvContentPartPr>
              <p14:xfrm>
                <a:off x="2055508" y="5571494"/>
                <a:ext cx="82440" cy="90720"/>
              </p14:xfrm>
            </p:contentPart>
          </mc:Choice>
          <mc:Fallback xmlns="">
            <p:pic>
              <p:nvPicPr>
                <p:cNvPr id="18623" name="Freihand 18622">
                  <a:extLst>
                    <a:ext uri="{FF2B5EF4-FFF2-40B4-BE49-F238E27FC236}">
                      <a16:creationId xmlns:a16="http://schemas.microsoft.com/office/drawing/2014/main" id="{0E217EC1-EC7A-4971-A795-9CEEE8528E4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046508" y="5562494"/>
                  <a:ext cx="100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624" name="Freihand 18623">
                  <a:extLst>
                    <a:ext uri="{FF2B5EF4-FFF2-40B4-BE49-F238E27FC236}">
                      <a16:creationId xmlns:a16="http://schemas.microsoft.com/office/drawing/2014/main" xmlns="" id="{CBE28CA3-3404-4724-8AF6-FF774F38A79B}"/>
                    </a:ext>
                  </a:extLst>
                </p14:cNvPr>
                <p14:cNvContentPartPr/>
                <p14:nvPr/>
              </p14:nvContentPartPr>
              <p14:xfrm>
                <a:off x="2331628" y="5614334"/>
                <a:ext cx="127080" cy="104760"/>
              </p14:xfrm>
            </p:contentPart>
          </mc:Choice>
          <mc:Fallback xmlns="">
            <p:pic>
              <p:nvPicPr>
                <p:cNvPr id="18624" name="Freihand 18623">
                  <a:extLst>
                    <a:ext uri="{FF2B5EF4-FFF2-40B4-BE49-F238E27FC236}">
                      <a16:creationId xmlns:a16="http://schemas.microsoft.com/office/drawing/2014/main" id="{CBE28CA3-3404-4724-8AF6-FF774F38A79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322628" y="5605334"/>
                  <a:ext cx="14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627" name="Freihand 18626">
                  <a:extLst>
                    <a:ext uri="{FF2B5EF4-FFF2-40B4-BE49-F238E27FC236}">
                      <a16:creationId xmlns:a16="http://schemas.microsoft.com/office/drawing/2014/main" xmlns="" id="{BB1414E8-B58B-4075-98BE-61BBE78B2F7E}"/>
                    </a:ext>
                  </a:extLst>
                </p14:cNvPr>
                <p14:cNvContentPartPr/>
                <p14:nvPr/>
              </p14:nvContentPartPr>
              <p14:xfrm>
                <a:off x="2435308" y="5691374"/>
                <a:ext cx="134640" cy="237240"/>
              </p14:xfrm>
            </p:contentPart>
          </mc:Choice>
          <mc:Fallback xmlns="">
            <p:pic>
              <p:nvPicPr>
                <p:cNvPr id="18627" name="Freihand 18626">
                  <a:extLst>
                    <a:ext uri="{FF2B5EF4-FFF2-40B4-BE49-F238E27FC236}">
                      <a16:creationId xmlns:a16="http://schemas.microsoft.com/office/drawing/2014/main" id="{BB1414E8-B58B-4075-98BE-61BBE78B2F7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426308" y="5682374"/>
                  <a:ext cx="152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628" name="Freihand 18627">
                  <a:extLst>
                    <a:ext uri="{FF2B5EF4-FFF2-40B4-BE49-F238E27FC236}">
                      <a16:creationId xmlns:a16="http://schemas.microsoft.com/office/drawing/2014/main" xmlns="" id="{296D5104-3F6B-4CC7-87F4-1430E8F24E5E}"/>
                    </a:ext>
                  </a:extLst>
                </p14:cNvPr>
                <p14:cNvContentPartPr/>
                <p14:nvPr/>
              </p14:nvContentPartPr>
              <p14:xfrm>
                <a:off x="2600188" y="5725934"/>
                <a:ext cx="195840" cy="326520"/>
              </p14:xfrm>
            </p:contentPart>
          </mc:Choice>
          <mc:Fallback xmlns="">
            <p:pic>
              <p:nvPicPr>
                <p:cNvPr id="18628" name="Freihand 18627">
                  <a:extLst>
                    <a:ext uri="{FF2B5EF4-FFF2-40B4-BE49-F238E27FC236}">
                      <a16:creationId xmlns:a16="http://schemas.microsoft.com/office/drawing/2014/main" id="{296D5104-3F6B-4CC7-87F4-1430E8F24E5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591188" y="5716934"/>
                  <a:ext cx="2134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30" name="Freihand 18629">
                  <a:extLst>
                    <a:ext uri="{FF2B5EF4-FFF2-40B4-BE49-F238E27FC236}">
                      <a16:creationId xmlns:a16="http://schemas.microsoft.com/office/drawing/2014/main" xmlns="" id="{DE68B2B4-63B4-4FAE-AFB2-9F50B267F84D}"/>
                    </a:ext>
                  </a:extLst>
                </p14:cNvPr>
                <p14:cNvContentPartPr/>
                <p14:nvPr/>
              </p14:nvContentPartPr>
              <p14:xfrm>
                <a:off x="2106268" y="6060734"/>
                <a:ext cx="730080" cy="259200"/>
              </p14:xfrm>
            </p:contentPart>
          </mc:Choice>
          <mc:Fallback xmlns="">
            <p:pic>
              <p:nvPicPr>
                <p:cNvPr id="18630" name="Freihand 18629">
                  <a:extLst>
                    <a:ext uri="{FF2B5EF4-FFF2-40B4-BE49-F238E27FC236}">
                      <a16:creationId xmlns:a16="http://schemas.microsoft.com/office/drawing/2014/main" id="{DE68B2B4-63B4-4FAE-AFB2-9F50B267F84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097268" y="6051734"/>
                  <a:ext cx="747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8631" name="Freihand 18630">
                  <a:extLst>
                    <a:ext uri="{FF2B5EF4-FFF2-40B4-BE49-F238E27FC236}">
                      <a16:creationId xmlns:a16="http://schemas.microsoft.com/office/drawing/2014/main" xmlns="" id="{9A4AED07-417B-4051-953F-BF09DCA516D0}"/>
                    </a:ext>
                  </a:extLst>
                </p14:cNvPr>
                <p14:cNvContentPartPr/>
                <p14:nvPr/>
              </p14:nvContentPartPr>
              <p14:xfrm>
                <a:off x="2946508" y="5963174"/>
                <a:ext cx="106560" cy="61560"/>
              </p14:xfrm>
            </p:contentPart>
          </mc:Choice>
          <mc:Fallback xmlns="">
            <p:pic>
              <p:nvPicPr>
                <p:cNvPr id="18631" name="Freihand 18630">
                  <a:extLst>
                    <a:ext uri="{FF2B5EF4-FFF2-40B4-BE49-F238E27FC236}">
                      <a16:creationId xmlns:a16="http://schemas.microsoft.com/office/drawing/2014/main" id="{9A4AED07-417B-4051-953F-BF09DCA516D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937868" y="5954534"/>
                  <a:ext cx="124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8632" name="Freihand 18631">
                  <a:extLst>
                    <a:ext uri="{FF2B5EF4-FFF2-40B4-BE49-F238E27FC236}">
                      <a16:creationId xmlns:a16="http://schemas.microsoft.com/office/drawing/2014/main" xmlns="" id="{5CE573F1-2758-46C0-80A2-161F35766C34}"/>
                    </a:ext>
                  </a:extLst>
                </p14:cNvPr>
                <p14:cNvContentPartPr/>
                <p14:nvPr/>
              </p14:nvContentPartPr>
              <p14:xfrm>
                <a:off x="2904388" y="5965694"/>
                <a:ext cx="142200" cy="445320"/>
              </p14:xfrm>
            </p:contentPart>
          </mc:Choice>
          <mc:Fallback xmlns="">
            <p:pic>
              <p:nvPicPr>
                <p:cNvPr id="18632" name="Freihand 18631">
                  <a:extLst>
                    <a:ext uri="{FF2B5EF4-FFF2-40B4-BE49-F238E27FC236}">
                      <a16:creationId xmlns:a16="http://schemas.microsoft.com/office/drawing/2014/main" id="{5CE573F1-2758-46C0-80A2-161F35766C3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895748" y="5956694"/>
                  <a:ext cx="1598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8633" name="Freihand 18632">
                  <a:extLst>
                    <a:ext uri="{FF2B5EF4-FFF2-40B4-BE49-F238E27FC236}">
                      <a16:creationId xmlns:a16="http://schemas.microsoft.com/office/drawing/2014/main" xmlns="" id="{4458C81F-F63E-49E8-BCA5-669F08C61FA5}"/>
                    </a:ext>
                  </a:extLst>
                </p14:cNvPr>
                <p14:cNvContentPartPr/>
                <p14:nvPr/>
              </p14:nvContentPartPr>
              <p14:xfrm>
                <a:off x="2936068" y="5864894"/>
                <a:ext cx="300600" cy="529560"/>
              </p14:xfrm>
            </p:contentPart>
          </mc:Choice>
          <mc:Fallback xmlns="">
            <p:pic>
              <p:nvPicPr>
                <p:cNvPr id="18633" name="Freihand 18632">
                  <a:extLst>
                    <a:ext uri="{FF2B5EF4-FFF2-40B4-BE49-F238E27FC236}">
                      <a16:creationId xmlns:a16="http://schemas.microsoft.com/office/drawing/2014/main" id="{4458C81F-F63E-49E8-BCA5-669F08C61FA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927068" y="5856254"/>
                  <a:ext cx="31824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8634" name="Freihand 18633">
                  <a:extLst>
                    <a:ext uri="{FF2B5EF4-FFF2-40B4-BE49-F238E27FC236}">
                      <a16:creationId xmlns:a16="http://schemas.microsoft.com/office/drawing/2014/main" xmlns="" id="{D90C3F8F-D3FC-48E3-91E3-837ECE4A3259}"/>
                    </a:ext>
                  </a:extLst>
                </p14:cNvPr>
                <p14:cNvContentPartPr/>
                <p14:nvPr/>
              </p14:nvContentPartPr>
              <p14:xfrm>
                <a:off x="3001948" y="5878214"/>
                <a:ext cx="193680" cy="147240"/>
              </p14:xfrm>
            </p:contentPart>
          </mc:Choice>
          <mc:Fallback xmlns="">
            <p:pic>
              <p:nvPicPr>
                <p:cNvPr id="18634" name="Freihand 18633">
                  <a:extLst>
                    <a:ext uri="{FF2B5EF4-FFF2-40B4-BE49-F238E27FC236}">
                      <a16:creationId xmlns:a16="http://schemas.microsoft.com/office/drawing/2014/main" id="{D90C3F8F-D3FC-48E3-91E3-837ECE4A325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993308" y="5869574"/>
                  <a:ext cx="21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8635" name="Freihand 18634">
                  <a:extLst>
                    <a:ext uri="{FF2B5EF4-FFF2-40B4-BE49-F238E27FC236}">
                      <a16:creationId xmlns:a16="http://schemas.microsoft.com/office/drawing/2014/main" xmlns="" id="{DC80CA0E-31DF-4CDE-8AB9-D8C2AA3DF3E7}"/>
                    </a:ext>
                  </a:extLst>
                </p14:cNvPr>
                <p14:cNvContentPartPr/>
                <p14:nvPr/>
              </p14:nvContentPartPr>
              <p14:xfrm>
                <a:off x="2945428" y="6295454"/>
                <a:ext cx="155520" cy="105840"/>
              </p14:xfrm>
            </p:contentPart>
          </mc:Choice>
          <mc:Fallback xmlns="">
            <p:pic>
              <p:nvPicPr>
                <p:cNvPr id="18635" name="Freihand 18634">
                  <a:extLst>
                    <a:ext uri="{FF2B5EF4-FFF2-40B4-BE49-F238E27FC236}">
                      <a16:creationId xmlns:a16="http://schemas.microsoft.com/office/drawing/2014/main" id="{DC80CA0E-31DF-4CDE-8AB9-D8C2AA3DF3E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936428" y="6286454"/>
                  <a:ext cx="173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8636" name="Freihand 18635">
                  <a:extLst>
                    <a:ext uri="{FF2B5EF4-FFF2-40B4-BE49-F238E27FC236}">
                      <a16:creationId xmlns:a16="http://schemas.microsoft.com/office/drawing/2014/main" xmlns="" id="{C9123D06-A145-49B0-ACAF-3FD94B88904E}"/>
                    </a:ext>
                  </a:extLst>
                </p14:cNvPr>
                <p14:cNvContentPartPr/>
                <p14:nvPr/>
              </p14:nvContentPartPr>
              <p14:xfrm>
                <a:off x="3077908" y="5548454"/>
                <a:ext cx="410040" cy="386640"/>
              </p14:xfrm>
            </p:contentPart>
          </mc:Choice>
          <mc:Fallback xmlns="">
            <p:pic>
              <p:nvPicPr>
                <p:cNvPr id="18636" name="Freihand 18635">
                  <a:extLst>
                    <a:ext uri="{FF2B5EF4-FFF2-40B4-BE49-F238E27FC236}">
                      <a16:creationId xmlns:a16="http://schemas.microsoft.com/office/drawing/2014/main" id="{C9123D06-A145-49B0-ACAF-3FD94B88904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069268" y="5539454"/>
                  <a:ext cx="4276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8638" name="Freihand 18637">
                  <a:extLst>
                    <a:ext uri="{FF2B5EF4-FFF2-40B4-BE49-F238E27FC236}">
                      <a16:creationId xmlns:a16="http://schemas.microsoft.com/office/drawing/2014/main" xmlns="" id="{F836B881-4C5B-4C9A-BE57-D0677F26A18D}"/>
                    </a:ext>
                  </a:extLst>
                </p14:cNvPr>
                <p14:cNvContentPartPr/>
                <p14:nvPr/>
              </p14:nvContentPartPr>
              <p14:xfrm>
                <a:off x="3337108" y="6124814"/>
                <a:ext cx="107280" cy="82800"/>
              </p14:xfrm>
            </p:contentPart>
          </mc:Choice>
          <mc:Fallback xmlns="">
            <p:pic>
              <p:nvPicPr>
                <p:cNvPr id="18638" name="Freihand 18637">
                  <a:extLst>
                    <a:ext uri="{FF2B5EF4-FFF2-40B4-BE49-F238E27FC236}">
                      <a16:creationId xmlns:a16="http://schemas.microsoft.com/office/drawing/2014/main" id="{F836B881-4C5B-4C9A-BE57-D0677F26A18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328108" y="6116174"/>
                  <a:ext cx="124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8639" name="Freihand 18638">
                  <a:extLst>
                    <a:ext uri="{FF2B5EF4-FFF2-40B4-BE49-F238E27FC236}">
                      <a16:creationId xmlns:a16="http://schemas.microsoft.com/office/drawing/2014/main" xmlns="" id="{B8233007-908C-472E-9E11-5E11DA6A67B0}"/>
                    </a:ext>
                  </a:extLst>
                </p14:cNvPr>
                <p14:cNvContentPartPr/>
                <p14:nvPr/>
              </p14:nvContentPartPr>
              <p14:xfrm>
                <a:off x="3312988" y="6106814"/>
                <a:ext cx="90360" cy="119520"/>
              </p14:xfrm>
            </p:contentPart>
          </mc:Choice>
          <mc:Fallback xmlns="">
            <p:pic>
              <p:nvPicPr>
                <p:cNvPr id="18639" name="Freihand 18638">
                  <a:extLst>
                    <a:ext uri="{FF2B5EF4-FFF2-40B4-BE49-F238E27FC236}">
                      <a16:creationId xmlns:a16="http://schemas.microsoft.com/office/drawing/2014/main" id="{B8233007-908C-472E-9E11-5E11DA6A67B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304348" y="6098174"/>
                  <a:ext cx="108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8641" name="Freihand 18640">
                  <a:extLst>
                    <a:ext uri="{FF2B5EF4-FFF2-40B4-BE49-F238E27FC236}">
                      <a16:creationId xmlns:a16="http://schemas.microsoft.com/office/drawing/2014/main" xmlns="" id="{A9952C3B-E7D8-44F4-8C07-530DD5AE520F}"/>
                    </a:ext>
                  </a:extLst>
                </p14:cNvPr>
                <p14:cNvContentPartPr/>
                <p14:nvPr/>
              </p14:nvContentPartPr>
              <p14:xfrm>
                <a:off x="3688468" y="6265214"/>
                <a:ext cx="65160" cy="175320"/>
              </p14:xfrm>
            </p:contentPart>
          </mc:Choice>
          <mc:Fallback xmlns="">
            <p:pic>
              <p:nvPicPr>
                <p:cNvPr id="18641" name="Freihand 18640">
                  <a:extLst>
                    <a:ext uri="{FF2B5EF4-FFF2-40B4-BE49-F238E27FC236}">
                      <a16:creationId xmlns:a16="http://schemas.microsoft.com/office/drawing/2014/main" id="{A9952C3B-E7D8-44F4-8C07-530DD5AE520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679468" y="6256574"/>
                  <a:ext cx="82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8642" name="Freihand 18641">
                  <a:extLst>
                    <a:ext uri="{FF2B5EF4-FFF2-40B4-BE49-F238E27FC236}">
                      <a16:creationId xmlns:a16="http://schemas.microsoft.com/office/drawing/2014/main" xmlns="" id="{8A32E3AC-D726-4CE6-98CD-B74CA091DBBE}"/>
                    </a:ext>
                  </a:extLst>
                </p14:cNvPr>
                <p14:cNvContentPartPr/>
                <p14:nvPr/>
              </p14:nvContentPartPr>
              <p14:xfrm>
                <a:off x="3550588" y="5979014"/>
                <a:ext cx="107640" cy="273960"/>
              </p14:xfrm>
            </p:contentPart>
          </mc:Choice>
          <mc:Fallback xmlns="">
            <p:pic>
              <p:nvPicPr>
                <p:cNvPr id="18642" name="Freihand 18641">
                  <a:extLst>
                    <a:ext uri="{FF2B5EF4-FFF2-40B4-BE49-F238E27FC236}">
                      <a16:creationId xmlns:a16="http://schemas.microsoft.com/office/drawing/2014/main" id="{8A32E3AC-D726-4CE6-98CD-B74CA091DBB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41588" y="5970014"/>
                  <a:ext cx="125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8643" name="Freihand 18642">
                  <a:extLst>
                    <a:ext uri="{FF2B5EF4-FFF2-40B4-BE49-F238E27FC236}">
                      <a16:creationId xmlns:a16="http://schemas.microsoft.com/office/drawing/2014/main" xmlns="" id="{228BA063-DE7A-4558-BA98-8D830FEC0964}"/>
                    </a:ext>
                  </a:extLst>
                </p14:cNvPr>
                <p14:cNvContentPartPr/>
                <p14:nvPr/>
              </p14:nvContentPartPr>
              <p14:xfrm>
                <a:off x="3534388" y="5947334"/>
                <a:ext cx="246240" cy="505080"/>
              </p14:xfrm>
            </p:contentPart>
          </mc:Choice>
          <mc:Fallback xmlns="">
            <p:pic>
              <p:nvPicPr>
                <p:cNvPr id="18643" name="Freihand 18642">
                  <a:extLst>
                    <a:ext uri="{FF2B5EF4-FFF2-40B4-BE49-F238E27FC236}">
                      <a16:creationId xmlns:a16="http://schemas.microsoft.com/office/drawing/2014/main" id="{228BA063-DE7A-4558-BA98-8D830FEC096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525748" y="5938334"/>
                  <a:ext cx="2638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8645" name="Freihand 18644">
                  <a:extLst>
                    <a:ext uri="{FF2B5EF4-FFF2-40B4-BE49-F238E27FC236}">
                      <a16:creationId xmlns:a16="http://schemas.microsoft.com/office/drawing/2014/main" xmlns="" id="{EDAAC769-22D1-431A-A47B-2ACE571C84AB}"/>
                    </a:ext>
                  </a:extLst>
                </p14:cNvPr>
                <p14:cNvContentPartPr/>
                <p14:nvPr/>
              </p14:nvContentPartPr>
              <p14:xfrm>
                <a:off x="606508" y="4875614"/>
                <a:ext cx="49320" cy="10800"/>
              </p14:xfrm>
            </p:contentPart>
          </mc:Choice>
          <mc:Fallback xmlns="">
            <p:pic>
              <p:nvPicPr>
                <p:cNvPr id="18645" name="Freihand 18644">
                  <a:extLst>
                    <a:ext uri="{FF2B5EF4-FFF2-40B4-BE49-F238E27FC236}">
                      <a16:creationId xmlns:a16="http://schemas.microsoft.com/office/drawing/2014/main" id="{EDAAC769-22D1-431A-A47B-2ACE571C84A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97868" y="4866974"/>
                  <a:ext cx="66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8646" name="Freihand 18645">
                  <a:extLst>
                    <a:ext uri="{FF2B5EF4-FFF2-40B4-BE49-F238E27FC236}">
                      <a16:creationId xmlns:a16="http://schemas.microsoft.com/office/drawing/2014/main" xmlns="" id="{72DB286B-74D8-4E1D-9C82-9F1A027ED2D0}"/>
                    </a:ext>
                  </a:extLst>
                </p14:cNvPr>
                <p14:cNvContentPartPr/>
                <p14:nvPr/>
              </p14:nvContentPartPr>
              <p14:xfrm>
                <a:off x="646828" y="4865174"/>
                <a:ext cx="81000" cy="24480"/>
              </p14:xfrm>
            </p:contentPart>
          </mc:Choice>
          <mc:Fallback xmlns="">
            <p:pic>
              <p:nvPicPr>
                <p:cNvPr id="18646" name="Freihand 18645">
                  <a:extLst>
                    <a:ext uri="{FF2B5EF4-FFF2-40B4-BE49-F238E27FC236}">
                      <a16:creationId xmlns:a16="http://schemas.microsoft.com/office/drawing/2014/main" id="{72DB286B-74D8-4E1D-9C82-9F1A027ED2D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37828" y="4856174"/>
                  <a:ext cx="98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8647" name="Freihand 18646">
                  <a:extLst>
                    <a:ext uri="{FF2B5EF4-FFF2-40B4-BE49-F238E27FC236}">
                      <a16:creationId xmlns:a16="http://schemas.microsoft.com/office/drawing/2014/main" xmlns="" id="{E6601EF4-0A7B-4874-8386-68E33FB373B5}"/>
                    </a:ext>
                  </a:extLst>
                </p14:cNvPr>
                <p14:cNvContentPartPr/>
                <p14:nvPr/>
              </p14:nvContentPartPr>
              <p14:xfrm>
                <a:off x="809188" y="4966694"/>
                <a:ext cx="73080" cy="68400"/>
              </p14:xfrm>
            </p:contentPart>
          </mc:Choice>
          <mc:Fallback xmlns="">
            <p:pic>
              <p:nvPicPr>
                <p:cNvPr id="18647" name="Freihand 18646">
                  <a:extLst>
                    <a:ext uri="{FF2B5EF4-FFF2-40B4-BE49-F238E27FC236}">
                      <a16:creationId xmlns:a16="http://schemas.microsoft.com/office/drawing/2014/main" id="{E6601EF4-0A7B-4874-8386-68E33FB373B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00548" y="4957694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8648" name="Freihand 18647">
                  <a:extLst>
                    <a:ext uri="{FF2B5EF4-FFF2-40B4-BE49-F238E27FC236}">
                      <a16:creationId xmlns:a16="http://schemas.microsoft.com/office/drawing/2014/main" xmlns="" id="{A4FA8E6E-91C8-4AB5-BFCC-117EF055CA24}"/>
                    </a:ext>
                  </a:extLst>
                </p14:cNvPr>
                <p14:cNvContentPartPr/>
                <p14:nvPr/>
              </p14:nvContentPartPr>
              <p14:xfrm>
                <a:off x="851308" y="4992254"/>
                <a:ext cx="96840" cy="43920"/>
              </p14:xfrm>
            </p:contentPart>
          </mc:Choice>
          <mc:Fallback xmlns="">
            <p:pic>
              <p:nvPicPr>
                <p:cNvPr id="18648" name="Freihand 18647">
                  <a:extLst>
                    <a:ext uri="{FF2B5EF4-FFF2-40B4-BE49-F238E27FC236}">
                      <a16:creationId xmlns:a16="http://schemas.microsoft.com/office/drawing/2014/main" id="{A4FA8E6E-91C8-4AB5-BFCC-117EF055CA2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42668" y="4983254"/>
                  <a:ext cx="114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8649" name="Freihand 18648">
                  <a:extLst>
                    <a:ext uri="{FF2B5EF4-FFF2-40B4-BE49-F238E27FC236}">
                      <a16:creationId xmlns:a16="http://schemas.microsoft.com/office/drawing/2014/main" xmlns="" id="{7BDBC870-0984-4990-85B6-B1202F7F0942}"/>
                    </a:ext>
                  </a:extLst>
                </p14:cNvPr>
                <p14:cNvContentPartPr/>
                <p14:nvPr/>
              </p14:nvContentPartPr>
              <p14:xfrm>
                <a:off x="1188988" y="4789934"/>
                <a:ext cx="90360" cy="153720"/>
              </p14:xfrm>
            </p:contentPart>
          </mc:Choice>
          <mc:Fallback xmlns="">
            <p:pic>
              <p:nvPicPr>
                <p:cNvPr id="18649" name="Freihand 18648">
                  <a:extLst>
                    <a:ext uri="{FF2B5EF4-FFF2-40B4-BE49-F238E27FC236}">
                      <a16:creationId xmlns:a16="http://schemas.microsoft.com/office/drawing/2014/main" id="{7BDBC870-0984-4990-85B6-B1202F7F094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79988" y="4781294"/>
                  <a:ext cx="10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8650" name="Freihand 18649">
                  <a:extLst>
                    <a:ext uri="{FF2B5EF4-FFF2-40B4-BE49-F238E27FC236}">
                      <a16:creationId xmlns:a16="http://schemas.microsoft.com/office/drawing/2014/main" xmlns="" id="{B9CFB609-AF7C-407A-8ADC-FB2AE46E703C}"/>
                    </a:ext>
                  </a:extLst>
                </p14:cNvPr>
                <p14:cNvContentPartPr/>
                <p14:nvPr/>
              </p14:nvContentPartPr>
              <p14:xfrm>
                <a:off x="1287988" y="4667534"/>
                <a:ext cx="15480" cy="154800"/>
              </p14:xfrm>
            </p:contentPart>
          </mc:Choice>
          <mc:Fallback xmlns="">
            <p:pic>
              <p:nvPicPr>
                <p:cNvPr id="18650" name="Freihand 18649">
                  <a:extLst>
                    <a:ext uri="{FF2B5EF4-FFF2-40B4-BE49-F238E27FC236}">
                      <a16:creationId xmlns:a16="http://schemas.microsoft.com/office/drawing/2014/main" id="{B9CFB609-AF7C-407A-8ADC-FB2AE46E703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278988" y="4658894"/>
                  <a:ext cx="33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8651" name="Freihand 18650">
                  <a:extLst>
                    <a:ext uri="{FF2B5EF4-FFF2-40B4-BE49-F238E27FC236}">
                      <a16:creationId xmlns:a16="http://schemas.microsoft.com/office/drawing/2014/main" xmlns="" id="{D7F47332-0402-44B4-AB81-2981F1A8DC99}"/>
                    </a:ext>
                  </a:extLst>
                </p14:cNvPr>
                <p14:cNvContentPartPr/>
                <p14:nvPr/>
              </p14:nvContentPartPr>
              <p14:xfrm>
                <a:off x="980188" y="4320854"/>
                <a:ext cx="57960" cy="151920"/>
              </p14:xfrm>
            </p:contentPart>
          </mc:Choice>
          <mc:Fallback xmlns="">
            <p:pic>
              <p:nvPicPr>
                <p:cNvPr id="18651" name="Freihand 18650">
                  <a:extLst>
                    <a:ext uri="{FF2B5EF4-FFF2-40B4-BE49-F238E27FC236}">
                      <a16:creationId xmlns:a16="http://schemas.microsoft.com/office/drawing/2014/main" id="{D7F47332-0402-44B4-AB81-2981F1A8DC9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71548" y="4311854"/>
                  <a:ext cx="7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8652" name="Freihand 18651">
                  <a:extLst>
                    <a:ext uri="{FF2B5EF4-FFF2-40B4-BE49-F238E27FC236}">
                      <a16:creationId xmlns:a16="http://schemas.microsoft.com/office/drawing/2014/main" xmlns="" id="{DBC6C51A-D6C6-4849-B68E-15C1B4C253E3}"/>
                    </a:ext>
                  </a:extLst>
                </p14:cNvPr>
                <p14:cNvContentPartPr/>
                <p14:nvPr/>
              </p14:nvContentPartPr>
              <p14:xfrm>
                <a:off x="1251268" y="4907294"/>
                <a:ext cx="100440" cy="202320"/>
              </p14:xfrm>
            </p:contentPart>
          </mc:Choice>
          <mc:Fallback xmlns="">
            <p:pic>
              <p:nvPicPr>
                <p:cNvPr id="18652" name="Freihand 18651">
                  <a:extLst>
                    <a:ext uri="{FF2B5EF4-FFF2-40B4-BE49-F238E27FC236}">
                      <a16:creationId xmlns:a16="http://schemas.microsoft.com/office/drawing/2014/main" id="{DBC6C51A-D6C6-4849-B68E-15C1B4C253E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242268" y="4898294"/>
                  <a:ext cx="118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8653" name="Freihand 18652">
                  <a:extLst>
                    <a:ext uri="{FF2B5EF4-FFF2-40B4-BE49-F238E27FC236}">
                      <a16:creationId xmlns:a16="http://schemas.microsoft.com/office/drawing/2014/main" xmlns="" id="{D39B6663-1529-4113-9E04-0DE1778A8B13}"/>
                    </a:ext>
                  </a:extLst>
                </p14:cNvPr>
                <p14:cNvContentPartPr/>
                <p14:nvPr/>
              </p14:nvContentPartPr>
              <p14:xfrm>
                <a:off x="1319308" y="5000534"/>
                <a:ext cx="21600" cy="32760"/>
              </p14:xfrm>
            </p:contentPart>
          </mc:Choice>
          <mc:Fallback xmlns="">
            <p:pic>
              <p:nvPicPr>
                <p:cNvPr id="18653" name="Freihand 18652">
                  <a:extLst>
                    <a:ext uri="{FF2B5EF4-FFF2-40B4-BE49-F238E27FC236}">
                      <a16:creationId xmlns:a16="http://schemas.microsoft.com/office/drawing/2014/main" id="{D39B6663-1529-4113-9E04-0DE1778A8B1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310308" y="4991894"/>
                  <a:ext cx="3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8654" name="Freihand 18653">
                  <a:extLst>
                    <a:ext uri="{FF2B5EF4-FFF2-40B4-BE49-F238E27FC236}">
                      <a16:creationId xmlns:a16="http://schemas.microsoft.com/office/drawing/2014/main" xmlns="" id="{AED05C8C-E080-4887-9C11-FB973CBCB68E}"/>
                    </a:ext>
                  </a:extLst>
                </p14:cNvPr>
                <p14:cNvContentPartPr/>
                <p14:nvPr/>
              </p14:nvContentPartPr>
              <p14:xfrm>
                <a:off x="1325068" y="4824494"/>
                <a:ext cx="57960" cy="267840"/>
              </p14:xfrm>
            </p:contentPart>
          </mc:Choice>
          <mc:Fallback xmlns="">
            <p:pic>
              <p:nvPicPr>
                <p:cNvPr id="18654" name="Freihand 18653">
                  <a:extLst>
                    <a:ext uri="{FF2B5EF4-FFF2-40B4-BE49-F238E27FC236}">
                      <a16:creationId xmlns:a16="http://schemas.microsoft.com/office/drawing/2014/main" id="{AED05C8C-E080-4887-9C11-FB973CBCB68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316428" y="4815494"/>
                  <a:ext cx="75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8655" name="Freihand 18654">
                  <a:extLst>
                    <a:ext uri="{FF2B5EF4-FFF2-40B4-BE49-F238E27FC236}">
                      <a16:creationId xmlns:a16="http://schemas.microsoft.com/office/drawing/2014/main" xmlns="" id="{94893A71-443C-4B8C-B54B-5486224F7493}"/>
                    </a:ext>
                  </a:extLst>
                </p14:cNvPr>
                <p14:cNvContentPartPr/>
                <p14:nvPr/>
              </p14:nvContentPartPr>
              <p14:xfrm>
                <a:off x="1401028" y="4873814"/>
                <a:ext cx="2160" cy="188280"/>
              </p14:xfrm>
            </p:contentPart>
          </mc:Choice>
          <mc:Fallback xmlns="">
            <p:pic>
              <p:nvPicPr>
                <p:cNvPr id="18655" name="Freihand 18654">
                  <a:extLst>
                    <a:ext uri="{FF2B5EF4-FFF2-40B4-BE49-F238E27FC236}">
                      <a16:creationId xmlns:a16="http://schemas.microsoft.com/office/drawing/2014/main" id="{94893A71-443C-4B8C-B54B-5486224F749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392388" y="4865174"/>
                  <a:ext cx="19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8656" name="Freihand 18655">
                  <a:extLst>
                    <a:ext uri="{FF2B5EF4-FFF2-40B4-BE49-F238E27FC236}">
                      <a16:creationId xmlns:a16="http://schemas.microsoft.com/office/drawing/2014/main" xmlns="" id="{58EB7E8A-3CCF-4ED0-B34D-95AC2ED8AEC1}"/>
                    </a:ext>
                  </a:extLst>
                </p14:cNvPr>
                <p14:cNvContentPartPr/>
                <p14:nvPr/>
              </p14:nvContentPartPr>
              <p14:xfrm>
                <a:off x="851308" y="4731974"/>
                <a:ext cx="166680" cy="334080"/>
              </p14:xfrm>
            </p:contentPart>
          </mc:Choice>
          <mc:Fallback xmlns="">
            <p:pic>
              <p:nvPicPr>
                <p:cNvPr id="18656" name="Freihand 18655">
                  <a:extLst>
                    <a:ext uri="{FF2B5EF4-FFF2-40B4-BE49-F238E27FC236}">
                      <a16:creationId xmlns:a16="http://schemas.microsoft.com/office/drawing/2014/main" id="{58EB7E8A-3CCF-4ED0-B34D-95AC2ED8AEC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42668" y="4722974"/>
                  <a:ext cx="184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8657" name="Freihand 18656">
                  <a:extLst>
                    <a:ext uri="{FF2B5EF4-FFF2-40B4-BE49-F238E27FC236}">
                      <a16:creationId xmlns:a16="http://schemas.microsoft.com/office/drawing/2014/main" xmlns="" id="{D4FC062F-462C-4A8F-BC9F-B59B76C6A2E0}"/>
                    </a:ext>
                  </a:extLst>
                </p14:cNvPr>
                <p14:cNvContentPartPr/>
                <p14:nvPr/>
              </p14:nvContentPartPr>
              <p14:xfrm>
                <a:off x="782548" y="4572854"/>
                <a:ext cx="117360" cy="306720"/>
              </p14:xfrm>
            </p:contentPart>
          </mc:Choice>
          <mc:Fallback xmlns="">
            <p:pic>
              <p:nvPicPr>
                <p:cNvPr id="18657" name="Freihand 18656">
                  <a:extLst>
                    <a:ext uri="{FF2B5EF4-FFF2-40B4-BE49-F238E27FC236}">
                      <a16:creationId xmlns:a16="http://schemas.microsoft.com/office/drawing/2014/main" id="{D4FC062F-462C-4A8F-BC9F-B59B76C6A2E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73548" y="4564214"/>
                  <a:ext cx="135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8658" name="Freihand 18657">
                  <a:extLst>
                    <a:ext uri="{FF2B5EF4-FFF2-40B4-BE49-F238E27FC236}">
                      <a16:creationId xmlns:a16="http://schemas.microsoft.com/office/drawing/2014/main" xmlns="" id="{D24649B5-9EFD-4642-AFC8-B38EF35A168C}"/>
                    </a:ext>
                  </a:extLst>
                </p14:cNvPr>
                <p14:cNvContentPartPr/>
                <p14:nvPr/>
              </p14:nvContentPartPr>
              <p14:xfrm>
                <a:off x="1272508" y="4534694"/>
                <a:ext cx="48960" cy="344160"/>
              </p14:xfrm>
            </p:contentPart>
          </mc:Choice>
          <mc:Fallback xmlns="">
            <p:pic>
              <p:nvPicPr>
                <p:cNvPr id="18658" name="Freihand 18657">
                  <a:extLst>
                    <a:ext uri="{FF2B5EF4-FFF2-40B4-BE49-F238E27FC236}">
                      <a16:creationId xmlns:a16="http://schemas.microsoft.com/office/drawing/2014/main" id="{D24649B5-9EFD-4642-AFC8-B38EF35A168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263508" y="4526054"/>
                  <a:ext cx="66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8659" name="Freihand 18658">
                  <a:extLst>
                    <a:ext uri="{FF2B5EF4-FFF2-40B4-BE49-F238E27FC236}">
                      <a16:creationId xmlns:a16="http://schemas.microsoft.com/office/drawing/2014/main" xmlns="" id="{C8086259-D59C-4544-A081-A6438BEFB1DE}"/>
                    </a:ext>
                  </a:extLst>
                </p14:cNvPr>
                <p14:cNvContentPartPr/>
                <p14:nvPr/>
              </p14:nvContentPartPr>
              <p14:xfrm>
                <a:off x="1102588" y="4409774"/>
                <a:ext cx="200160" cy="445680"/>
              </p14:xfrm>
            </p:contentPart>
          </mc:Choice>
          <mc:Fallback xmlns="">
            <p:pic>
              <p:nvPicPr>
                <p:cNvPr id="18659" name="Freihand 18658">
                  <a:extLst>
                    <a:ext uri="{FF2B5EF4-FFF2-40B4-BE49-F238E27FC236}">
                      <a16:creationId xmlns:a16="http://schemas.microsoft.com/office/drawing/2014/main" id="{C8086259-D59C-4544-A081-A6438BEFB1D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93588" y="4400774"/>
                  <a:ext cx="2178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8660" name="Freihand 18659">
                  <a:extLst>
                    <a:ext uri="{FF2B5EF4-FFF2-40B4-BE49-F238E27FC236}">
                      <a16:creationId xmlns:a16="http://schemas.microsoft.com/office/drawing/2014/main" xmlns="" id="{9737E9B8-0990-41EB-9B91-3AF00A98B2FD}"/>
                    </a:ext>
                  </a:extLst>
                </p14:cNvPr>
                <p14:cNvContentPartPr/>
                <p14:nvPr/>
              </p14:nvContentPartPr>
              <p14:xfrm>
                <a:off x="1264588" y="4698134"/>
                <a:ext cx="58680" cy="238680"/>
              </p14:xfrm>
            </p:contentPart>
          </mc:Choice>
          <mc:Fallback xmlns="">
            <p:pic>
              <p:nvPicPr>
                <p:cNvPr id="18660" name="Freihand 18659">
                  <a:extLst>
                    <a:ext uri="{FF2B5EF4-FFF2-40B4-BE49-F238E27FC236}">
                      <a16:creationId xmlns:a16="http://schemas.microsoft.com/office/drawing/2014/main" id="{9737E9B8-0990-41EB-9B91-3AF00A98B2F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255948" y="4689494"/>
                  <a:ext cx="76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8661" name="Freihand 18660">
                  <a:extLst>
                    <a:ext uri="{FF2B5EF4-FFF2-40B4-BE49-F238E27FC236}">
                      <a16:creationId xmlns:a16="http://schemas.microsoft.com/office/drawing/2014/main" xmlns="" id="{80F01E90-A9E6-4042-B2C5-5DF15BA1F703}"/>
                    </a:ext>
                  </a:extLst>
                </p14:cNvPr>
                <p14:cNvContentPartPr/>
                <p14:nvPr/>
              </p14:nvContentPartPr>
              <p14:xfrm>
                <a:off x="1322908" y="4920254"/>
                <a:ext cx="44280" cy="119880"/>
              </p14:xfrm>
            </p:contentPart>
          </mc:Choice>
          <mc:Fallback xmlns="">
            <p:pic>
              <p:nvPicPr>
                <p:cNvPr id="18661" name="Freihand 18660">
                  <a:extLst>
                    <a:ext uri="{FF2B5EF4-FFF2-40B4-BE49-F238E27FC236}">
                      <a16:creationId xmlns:a16="http://schemas.microsoft.com/office/drawing/2014/main" id="{80F01E90-A9E6-4042-B2C5-5DF15BA1F70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313908" y="4911614"/>
                  <a:ext cx="61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8663" name="Freihand 18662">
                  <a:extLst>
                    <a:ext uri="{FF2B5EF4-FFF2-40B4-BE49-F238E27FC236}">
                      <a16:creationId xmlns:a16="http://schemas.microsoft.com/office/drawing/2014/main" xmlns="" id="{68DC1EBE-8F45-4DC5-ABD9-C094593BD57B}"/>
                    </a:ext>
                  </a:extLst>
                </p14:cNvPr>
                <p14:cNvContentPartPr/>
                <p14:nvPr/>
              </p14:nvContentPartPr>
              <p14:xfrm>
                <a:off x="854548" y="4096574"/>
                <a:ext cx="97560" cy="122400"/>
              </p14:xfrm>
            </p:contentPart>
          </mc:Choice>
          <mc:Fallback xmlns="">
            <p:pic>
              <p:nvPicPr>
                <p:cNvPr id="18663" name="Freihand 18662">
                  <a:extLst>
                    <a:ext uri="{FF2B5EF4-FFF2-40B4-BE49-F238E27FC236}">
                      <a16:creationId xmlns:a16="http://schemas.microsoft.com/office/drawing/2014/main" id="{68DC1EBE-8F45-4DC5-ABD9-C094593BD57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45548" y="4087574"/>
                  <a:ext cx="11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8664" name="Freihand 18663">
                  <a:extLst>
                    <a:ext uri="{FF2B5EF4-FFF2-40B4-BE49-F238E27FC236}">
                      <a16:creationId xmlns:a16="http://schemas.microsoft.com/office/drawing/2014/main" xmlns="" id="{83E84B73-1B95-4AE9-90BC-EBEB78491E24}"/>
                    </a:ext>
                  </a:extLst>
                </p14:cNvPr>
                <p14:cNvContentPartPr/>
                <p14:nvPr/>
              </p14:nvContentPartPr>
              <p14:xfrm>
                <a:off x="932308" y="4099094"/>
                <a:ext cx="19440" cy="113040"/>
              </p14:xfrm>
            </p:contentPart>
          </mc:Choice>
          <mc:Fallback xmlns="">
            <p:pic>
              <p:nvPicPr>
                <p:cNvPr id="18664" name="Freihand 18663">
                  <a:extLst>
                    <a:ext uri="{FF2B5EF4-FFF2-40B4-BE49-F238E27FC236}">
                      <a16:creationId xmlns:a16="http://schemas.microsoft.com/office/drawing/2014/main" id="{83E84B73-1B95-4AE9-90BC-EBEB78491E2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23308" y="4090454"/>
                  <a:ext cx="37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8665" name="Freihand 18664">
                  <a:extLst>
                    <a:ext uri="{FF2B5EF4-FFF2-40B4-BE49-F238E27FC236}">
                      <a16:creationId xmlns:a16="http://schemas.microsoft.com/office/drawing/2014/main" xmlns="" id="{31EEEA0E-0504-44CB-ABCB-D74351B5AC73}"/>
                    </a:ext>
                  </a:extLst>
                </p14:cNvPr>
                <p14:cNvContentPartPr/>
                <p14:nvPr/>
              </p14:nvContentPartPr>
              <p14:xfrm>
                <a:off x="1035268" y="3973814"/>
                <a:ext cx="57240" cy="127440"/>
              </p14:xfrm>
            </p:contentPart>
          </mc:Choice>
          <mc:Fallback xmlns="">
            <p:pic>
              <p:nvPicPr>
                <p:cNvPr id="18665" name="Freihand 18664">
                  <a:extLst>
                    <a:ext uri="{FF2B5EF4-FFF2-40B4-BE49-F238E27FC236}">
                      <a16:creationId xmlns:a16="http://schemas.microsoft.com/office/drawing/2014/main" id="{31EEEA0E-0504-44CB-ABCB-D74351B5AC7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26268" y="3964814"/>
                  <a:ext cx="74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8666" name="Freihand 18665">
                  <a:extLst>
                    <a:ext uri="{FF2B5EF4-FFF2-40B4-BE49-F238E27FC236}">
                      <a16:creationId xmlns:a16="http://schemas.microsoft.com/office/drawing/2014/main" xmlns="" id="{459295E5-4088-48E8-B08B-D032240078A1}"/>
                    </a:ext>
                  </a:extLst>
                </p14:cNvPr>
                <p14:cNvContentPartPr/>
                <p14:nvPr/>
              </p14:nvContentPartPr>
              <p14:xfrm>
                <a:off x="872188" y="4358294"/>
                <a:ext cx="198720" cy="68760"/>
              </p14:xfrm>
            </p:contentPart>
          </mc:Choice>
          <mc:Fallback xmlns="">
            <p:pic>
              <p:nvPicPr>
                <p:cNvPr id="18666" name="Freihand 18665">
                  <a:extLst>
                    <a:ext uri="{FF2B5EF4-FFF2-40B4-BE49-F238E27FC236}">
                      <a16:creationId xmlns:a16="http://schemas.microsoft.com/office/drawing/2014/main" id="{459295E5-4088-48E8-B08B-D032240078A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63548" y="4349654"/>
                  <a:ext cx="216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8667" name="Freihand 18666">
                  <a:extLst>
                    <a:ext uri="{FF2B5EF4-FFF2-40B4-BE49-F238E27FC236}">
                      <a16:creationId xmlns:a16="http://schemas.microsoft.com/office/drawing/2014/main" xmlns="" id="{49BA2CD7-BD06-41E9-8020-EF49A94D084A}"/>
                    </a:ext>
                  </a:extLst>
                </p14:cNvPr>
                <p14:cNvContentPartPr/>
                <p14:nvPr/>
              </p14:nvContentPartPr>
              <p14:xfrm>
                <a:off x="1222828" y="4166774"/>
                <a:ext cx="123840" cy="153000"/>
              </p14:xfrm>
            </p:contentPart>
          </mc:Choice>
          <mc:Fallback xmlns="">
            <p:pic>
              <p:nvPicPr>
                <p:cNvPr id="18667" name="Freihand 18666">
                  <a:extLst>
                    <a:ext uri="{FF2B5EF4-FFF2-40B4-BE49-F238E27FC236}">
                      <a16:creationId xmlns:a16="http://schemas.microsoft.com/office/drawing/2014/main" id="{49BA2CD7-BD06-41E9-8020-EF49A94D084A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214188" y="4158134"/>
                  <a:ext cx="141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8668" name="Freihand 18667">
                  <a:extLst>
                    <a:ext uri="{FF2B5EF4-FFF2-40B4-BE49-F238E27FC236}">
                      <a16:creationId xmlns:a16="http://schemas.microsoft.com/office/drawing/2014/main" xmlns="" id="{BF70C560-652B-4CBF-B93B-0850B1850532}"/>
                    </a:ext>
                  </a:extLst>
                </p14:cNvPr>
                <p14:cNvContentPartPr/>
                <p14:nvPr/>
              </p14:nvContentPartPr>
              <p14:xfrm>
                <a:off x="1294108" y="4181174"/>
                <a:ext cx="86040" cy="146160"/>
              </p14:xfrm>
            </p:contentPart>
          </mc:Choice>
          <mc:Fallback xmlns="">
            <p:pic>
              <p:nvPicPr>
                <p:cNvPr id="18668" name="Freihand 18667">
                  <a:extLst>
                    <a:ext uri="{FF2B5EF4-FFF2-40B4-BE49-F238E27FC236}">
                      <a16:creationId xmlns:a16="http://schemas.microsoft.com/office/drawing/2014/main" id="{BF70C560-652B-4CBF-B93B-0850B185053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285108" y="4172174"/>
                  <a:ext cx="103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8669" name="Freihand 18668">
                  <a:extLst>
                    <a:ext uri="{FF2B5EF4-FFF2-40B4-BE49-F238E27FC236}">
                      <a16:creationId xmlns:a16="http://schemas.microsoft.com/office/drawing/2014/main" xmlns="" id="{F3C9CD4A-3F34-4687-9F6A-4D3A1420DA06}"/>
                    </a:ext>
                  </a:extLst>
                </p14:cNvPr>
                <p14:cNvContentPartPr/>
                <p14:nvPr/>
              </p14:nvContentPartPr>
              <p14:xfrm>
                <a:off x="936628" y="4377014"/>
                <a:ext cx="118080" cy="65880"/>
              </p14:xfrm>
            </p:contentPart>
          </mc:Choice>
          <mc:Fallback xmlns="">
            <p:pic>
              <p:nvPicPr>
                <p:cNvPr id="18669" name="Freihand 18668">
                  <a:extLst>
                    <a:ext uri="{FF2B5EF4-FFF2-40B4-BE49-F238E27FC236}">
                      <a16:creationId xmlns:a16="http://schemas.microsoft.com/office/drawing/2014/main" id="{F3C9CD4A-3F34-4687-9F6A-4D3A1420DA0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27988" y="4368374"/>
                  <a:ext cx="135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8670" name="Freihand 18669">
                  <a:extLst>
                    <a:ext uri="{FF2B5EF4-FFF2-40B4-BE49-F238E27FC236}">
                      <a16:creationId xmlns:a16="http://schemas.microsoft.com/office/drawing/2014/main" xmlns="" id="{6BC63408-C0A3-464F-9746-2CA0558A7C32}"/>
                    </a:ext>
                  </a:extLst>
                </p14:cNvPr>
                <p14:cNvContentPartPr/>
                <p14:nvPr/>
              </p14:nvContentPartPr>
              <p14:xfrm>
                <a:off x="957868" y="4480694"/>
                <a:ext cx="135000" cy="97560"/>
              </p14:xfrm>
            </p:contentPart>
          </mc:Choice>
          <mc:Fallback xmlns="">
            <p:pic>
              <p:nvPicPr>
                <p:cNvPr id="18670" name="Freihand 18669">
                  <a:extLst>
                    <a:ext uri="{FF2B5EF4-FFF2-40B4-BE49-F238E27FC236}">
                      <a16:creationId xmlns:a16="http://schemas.microsoft.com/office/drawing/2014/main" id="{6BC63408-C0A3-464F-9746-2CA0558A7C3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48868" y="4472054"/>
                  <a:ext cx="152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8710" name="Freihand 18709">
                  <a:extLst>
                    <a:ext uri="{FF2B5EF4-FFF2-40B4-BE49-F238E27FC236}">
                      <a16:creationId xmlns:a16="http://schemas.microsoft.com/office/drawing/2014/main" xmlns="" id="{31EC8021-2C60-4C0F-BA35-A68B035EEB1C}"/>
                    </a:ext>
                  </a:extLst>
                </p14:cNvPr>
                <p14:cNvContentPartPr/>
                <p14:nvPr/>
              </p14:nvContentPartPr>
              <p14:xfrm>
                <a:off x="2337028" y="5142014"/>
                <a:ext cx="190440" cy="290520"/>
              </p14:xfrm>
            </p:contentPart>
          </mc:Choice>
          <mc:Fallback xmlns="">
            <p:pic>
              <p:nvPicPr>
                <p:cNvPr id="18710" name="Freihand 18709">
                  <a:extLst>
                    <a:ext uri="{FF2B5EF4-FFF2-40B4-BE49-F238E27FC236}">
                      <a16:creationId xmlns:a16="http://schemas.microsoft.com/office/drawing/2014/main" id="{31EC8021-2C60-4C0F-BA35-A68B035EEB1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328028" y="5133014"/>
                  <a:ext cx="208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8711" name="Freihand 18710">
                  <a:extLst>
                    <a:ext uri="{FF2B5EF4-FFF2-40B4-BE49-F238E27FC236}">
                      <a16:creationId xmlns:a16="http://schemas.microsoft.com/office/drawing/2014/main" xmlns="" id="{65EDBBAA-9956-4743-9B97-83A53A7F2659}"/>
                    </a:ext>
                  </a:extLst>
                </p14:cNvPr>
                <p14:cNvContentPartPr/>
                <p14:nvPr/>
              </p14:nvContentPartPr>
              <p14:xfrm>
                <a:off x="2216068" y="4950134"/>
                <a:ext cx="94680" cy="209880"/>
              </p14:xfrm>
            </p:contentPart>
          </mc:Choice>
          <mc:Fallback xmlns="">
            <p:pic>
              <p:nvPicPr>
                <p:cNvPr id="18711" name="Freihand 18710">
                  <a:extLst>
                    <a:ext uri="{FF2B5EF4-FFF2-40B4-BE49-F238E27FC236}">
                      <a16:creationId xmlns:a16="http://schemas.microsoft.com/office/drawing/2014/main" id="{65EDBBAA-9956-4743-9B97-83A53A7F2659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207068" y="4941494"/>
                  <a:ext cx="112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8712" name="Freihand 18711">
                  <a:extLst>
                    <a:ext uri="{FF2B5EF4-FFF2-40B4-BE49-F238E27FC236}">
                      <a16:creationId xmlns:a16="http://schemas.microsoft.com/office/drawing/2014/main" xmlns="" id="{80128870-028E-4013-8086-05E9D190F625}"/>
                    </a:ext>
                  </a:extLst>
                </p14:cNvPr>
                <p14:cNvContentPartPr/>
                <p14:nvPr/>
              </p14:nvContentPartPr>
              <p14:xfrm>
                <a:off x="1968748" y="4821254"/>
                <a:ext cx="86400" cy="204840"/>
              </p14:xfrm>
            </p:contentPart>
          </mc:Choice>
          <mc:Fallback xmlns="">
            <p:pic>
              <p:nvPicPr>
                <p:cNvPr id="18712" name="Freihand 18711">
                  <a:extLst>
                    <a:ext uri="{FF2B5EF4-FFF2-40B4-BE49-F238E27FC236}">
                      <a16:creationId xmlns:a16="http://schemas.microsoft.com/office/drawing/2014/main" id="{80128870-028E-4013-8086-05E9D190F62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960108" y="4812614"/>
                  <a:ext cx="104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8713" name="Freihand 18712">
                  <a:extLst>
                    <a:ext uri="{FF2B5EF4-FFF2-40B4-BE49-F238E27FC236}">
                      <a16:creationId xmlns:a16="http://schemas.microsoft.com/office/drawing/2014/main" xmlns="" id="{6B96F852-E01E-4F75-A72E-E1C62A7A2AB4}"/>
                    </a:ext>
                  </a:extLst>
                </p14:cNvPr>
                <p14:cNvContentPartPr/>
                <p14:nvPr/>
              </p14:nvContentPartPr>
              <p14:xfrm>
                <a:off x="1650868" y="5000534"/>
                <a:ext cx="99000" cy="214200"/>
              </p14:xfrm>
            </p:contentPart>
          </mc:Choice>
          <mc:Fallback xmlns="">
            <p:pic>
              <p:nvPicPr>
                <p:cNvPr id="18713" name="Freihand 18712">
                  <a:extLst>
                    <a:ext uri="{FF2B5EF4-FFF2-40B4-BE49-F238E27FC236}">
                      <a16:creationId xmlns:a16="http://schemas.microsoft.com/office/drawing/2014/main" id="{6B96F852-E01E-4F75-A72E-E1C62A7A2AB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642228" y="4991894"/>
                  <a:ext cx="116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8714" name="Freihand 18713">
                  <a:extLst>
                    <a:ext uri="{FF2B5EF4-FFF2-40B4-BE49-F238E27FC236}">
                      <a16:creationId xmlns:a16="http://schemas.microsoft.com/office/drawing/2014/main" xmlns="" id="{7BDBF068-3E21-4CDB-987E-D5FD7B1FE9DD}"/>
                    </a:ext>
                  </a:extLst>
                </p14:cNvPr>
                <p14:cNvContentPartPr/>
                <p14:nvPr/>
              </p14:nvContentPartPr>
              <p14:xfrm>
                <a:off x="1616668" y="5331014"/>
                <a:ext cx="57600" cy="45000"/>
              </p14:xfrm>
            </p:contentPart>
          </mc:Choice>
          <mc:Fallback xmlns="">
            <p:pic>
              <p:nvPicPr>
                <p:cNvPr id="18714" name="Freihand 18713">
                  <a:extLst>
                    <a:ext uri="{FF2B5EF4-FFF2-40B4-BE49-F238E27FC236}">
                      <a16:creationId xmlns:a16="http://schemas.microsoft.com/office/drawing/2014/main" id="{7BDBF068-3E21-4CDB-987E-D5FD7B1FE9D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607668" y="5322014"/>
                  <a:ext cx="75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8715" name="Freihand 18714">
                  <a:extLst>
                    <a:ext uri="{FF2B5EF4-FFF2-40B4-BE49-F238E27FC236}">
                      <a16:creationId xmlns:a16="http://schemas.microsoft.com/office/drawing/2014/main" xmlns="" id="{8940D5C4-0548-4827-BA53-387F68D21A9B}"/>
                    </a:ext>
                  </a:extLst>
                </p14:cNvPr>
                <p14:cNvContentPartPr/>
                <p14:nvPr/>
              </p14:nvContentPartPr>
              <p14:xfrm>
                <a:off x="2319028" y="4805414"/>
                <a:ext cx="96480" cy="75240"/>
              </p14:xfrm>
            </p:contentPart>
          </mc:Choice>
          <mc:Fallback xmlns="">
            <p:pic>
              <p:nvPicPr>
                <p:cNvPr id="18715" name="Freihand 18714">
                  <a:extLst>
                    <a:ext uri="{FF2B5EF4-FFF2-40B4-BE49-F238E27FC236}">
                      <a16:creationId xmlns:a16="http://schemas.microsoft.com/office/drawing/2014/main" id="{8940D5C4-0548-4827-BA53-387F68D21A9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310388" y="4796774"/>
                  <a:ext cx="11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8716" name="Freihand 18715">
                  <a:extLst>
                    <a:ext uri="{FF2B5EF4-FFF2-40B4-BE49-F238E27FC236}">
                      <a16:creationId xmlns:a16="http://schemas.microsoft.com/office/drawing/2014/main" xmlns="" id="{8B76280D-0ABB-487A-A76F-780E68BD1313}"/>
                    </a:ext>
                  </a:extLst>
                </p14:cNvPr>
                <p14:cNvContentPartPr/>
                <p14:nvPr/>
              </p14:nvContentPartPr>
              <p14:xfrm>
                <a:off x="2635108" y="5010974"/>
                <a:ext cx="83160" cy="295920"/>
              </p14:xfrm>
            </p:contentPart>
          </mc:Choice>
          <mc:Fallback xmlns="">
            <p:pic>
              <p:nvPicPr>
                <p:cNvPr id="18716" name="Freihand 18715">
                  <a:extLst>
                    <a:ext uri="{FF2B5EF4-FFF2-40B4-BE49-F238E27FC236}">
                      <a16:creationId xmlns:a16="http://schemas.microsoft.com/office/drawing/2014/main" id="{8B76280D-0ABB-487A-A76F-780E68BD131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626468" y="5002334"/>
                  <a:ext cx="10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8717" name="Freihand 18716">
                  <a:extLst>
                    <a:ext uri="{FF2B5EF4-FFF2-40B4-BE49-F238E27FC236}">
                      <a16:creationId xmlns:a16="http://schemas.microsoft.com/office/drawing/2014/main" xmlns="" id="{F6C76C78-BA0D-451D-B430-FE4A8A3364C2}"/>
                    </a:ext>
                  </a:extLst>
                </p14:cNvPr>
                <p14:cNvContentPartPr/>
                <p14:nvPr/>
              </p14:nvContentPartPr>
              <p14:xfrm>
                <a:off x="2505868" y="5347214"/>
                <a:ext cx="61560" cy="11160"/>
              </p14:xfrm>
            </p:contentPart>
          </mc:Choice>
          <mc:Fallback xmlns="">
            <p:pic>
              <p:nvPicPr>
                <p:cNvPr id="18717" name="Freihand 18716">
                  <a:extLst>
                    <a:ext uri="{FF2B5EF4-FFF2-40B4-BE49-F238E27FC236}">
                      <a16:creationId xmlns:a16="http://schemas.microsoft.com/office/drawing/2014/main" id="{F6C76C78-BA0D-451D-B430-FE4A8A3364C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496868" y="5338574"/>
                  <a:ext cx="79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8718" name="Freihand 18717">
                  <a:extLst>
                    <a:ext uri="{FF2B5EF4-FFF2-40B4-BE49-F238E27FC236}">
                      <a16:creationId xmlns:a16="http://schemas.microsoft.com/office/drawing/2014/main" xmlns="" id="{4BB3C30B-11A9-4646-8751-CD479DD6B417}"/>
                    </a:ext>
                  </a:extLst>
                </p14:cNvPr>
                <p14:cNvContentPartPr/>
                <p14:nvPr/>
              </p14:nvContentPartPr>
              <p14:xfrm>
                <a:off x="2893948" y="5355134"/>
                <a:ext cx="5760" cy="4320"/>
              </p14:xfrm>
            </p:contentPart>
          </mc:Choice>
          <mc:Fallback xmlns="">
            <p:pic>
              <p:nvPicPr>
                <p:cNvPr id="18718" name="Freihand 18717">
                  <a:extLst>
                    <a:ext uri="{FF2B5EF4-FFF2-40B4-BE49-F238E27FC236}">
                      <a16:creationId xmlns:a16="http://schemas.microsoft.com/office/drawing/2014/main" id="{4BB3C30B-11A9-4646-8751-CD479DD6B4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85308" y="5346134"/>
                  <a:ext cx="23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8719" name="Freihand 18718">
                  <a:extLst>
                    <a:ext uri="{FF2B5EF4-FFF2-40B4-BE49-F238E27FC236}">
                      <a16:creationId xmlns:a16="http://schemas.microsoft.com/office/drawing/2014/main" xmlns="" id="{52B13034-E90F-4C92-81A8-1B28999A06F5}"/>
                    </a:ext>
                  </a:extLst>
                </p14:cNvPr>
                <p14:cNvContentPartPr/>
                <p14:nvPr/>
              </p14:nvContentPartPr>
              <p14:xfrm>
                <a:off x="2840668" y="5260814"/>
                <a:ext cx="65520" cy="362880"/>
              </p14:xfrm>
            </p:contentPart>
          </mc:Choice>
          <mc:Fallback xmlns="">
            <p:pic>
              <p:nvPicPr>
                <p:cNvPr id="18719" name="Freihand 18718">
                  <a:extLst>
                    <a:ext uri="{FF2B5EF4-FFF2-40B4-BE49-F238E27FC236}">
                      <a16:creationId xmlns:a16="http://schemas.microsoft.com/office/drawing/2014/main" id="{52B13034-E90F-4C92-81A8-1B28999A06F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832028" y="5251814"/>
                  <a:ext cx="831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8720" name="Freihand 18719">
                  <a:extLst>
                    <a:ext uri="{FF2B5EF4-FFF2-40B4-BE49-F238E27FC236}">
                      <a16:creationId xmlns:a16="http://schemas.microsoft.com/office/drawing/2014/main" xmlns="" id="{527C7F93-0F34-4C37-8877-EF5C2781EAAE}"/>
                    </a:ext>
                  </a:extLst>
                </p14:cNvPr>
                <p14:cNvContentPartPr/>
                <p14:nvPr/>
              </p14:nvContentPartPr>
              <p14:xfrm>
                <a:off x="2843908" y="5515334"/>
                <a:ext cx="59760" cy="88200"/>
              </p14:xfrm>
            </p:contentPart>
          </mc:Choice>
          <mc:Fallback xmlns="">
            <p:pic>
              <p:nvPicPr>
                <p:cNvPr id="18720" name="Freihand 18719">
                  <a:extLst>
                    <a:ext uri="{FF2B5EF4-FFF2-40B4-BE49-F238E27FC236}">
                      <a16:creationId xmlns:a16="http://schemas.microsoft.com/office/drawing/2014/main" id="{527C7F93-0F34-4C37-8877-EF5C2781EAA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835268" y="5506694"/>
                  <a:ext cx="77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8721" name="Freihand 18720">
                  <a:extLst>
                    <a:ext uri="{FF2B5EF4-FFF2-40B4-BE49-F238E27FC236}">
                      <a16:creationId xmlns:a16="http://schemas.microsoft.com/office/drawing/2014/main" xmlns="" id="{067E176B-A960-4261-AE78-71DEE56ED3E3}"/>
                    </a:ext>
                  </a:extLst>
                </p14:cNvPr>
                <p14:cNvContentPartPr/>
                <p14:nvPr/>
              </p14:nvContentPartPr>
              <p14:xfrm>
                <a:off x="2878108" y="5648894"/>
                <a:ext cx="136800" cy="267480"/>
              </p14:xfrm>
            </p:contentPart>
          </mc:Choice>
          <mc:Fallback xmlns="">
            <p:pic>
              <p:nvPicPr>
                <p:cNvPr id="18721" name="Freihand 18720">
                  <a:extLst>
                    <a:ext uri="{FF2B5EF4-FFF2-40B4-BE49-F238E27FC236}">
                      <a16:creationId xmlns:a16="http://schemas.microsoft.com/office/drawing/2014/main" id="{067E176B-A960-4261-AE78-71DEE56ED3E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869468" y="5639894"/>
                  <a:ext cx="154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8722" name="Freihand 18721">
                  <a:extLst>
                    <a:ext uri="{FF2B5EF4-FFF2-40B4-BE49-F238E27FC236}">
                      <a16:creationId xmlns:a16="http://schemas.microsoft.com/office/drawing/2014/main" xmlns="" id="{0C3877E6-9506-40A3-BF55-D22C4ECB7A3C}"/>
                    </a:ext>
                  </a:extLst>
                </p14:cNvPr>
                <p14:cNvContentPartPr/>
                <p14:nvPr/>
              </p14:nvContentPartPr>
              <p14:xfrm>
                <a:off x="2785588" y="5088734"/>
                <a:ext cx="49320" cy="136440"/>
              </p14:xfrm>
            </p:contentPart>
          </mc:Choice>
          <mc:Fallback xmlns="">
            <p:pic>
              <p:nvPicPr>
                <p:cNvPr id="18722" name="Freihand 18721">
                  <a:extLst>
                    <a:ext uri="{FF2B5EF4-FFF2-40B4-BE49-F238E27FC236}">
                      <a16:creationId xmlns:a16="http://schemas.microsoft.com/office/drawing/2014/main" id="{0C3877E6-9506-40A3-BF55-D22C4ECB7A3C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776588" y="5079734"/>
                  <a:ext cx="6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8723" name="Freihand 18722">
                  <a:extLst>
                    <a:ext uri="{FF2B5EF4-FFF2-40B4-BE49-F238E27FC236}">
                      <a16:creationId xmlns:a16="http://schemas.microsoft.com/office/drawing/2014/main" xmlns="" id="{5BD0E858-AD10-4532-884D-CCF766C5DB41}"/>
                    </a:ext>
                  </a:extLst>
                </p14:cNvPr>
                <p14:cNvContentPartPr/>
                <p14:nvPr/>
              </p14:nvContentPartPr>
              <p14:xfrm>
                <a:off x="2578948" y="4841054"/>
                <a:ext cx="43200" cy="23400"/>
              </p14:xfrm>
            </p:contentPart>
          </mc:Choice>
          <mc:Fallback xmlns="">
            <p:pic>
              <p:nvPicPr>
                <p:cNvPr id="18723" name="Freihand 18722">
                  <a:extLst>
                    <a:ext uri="{FF2B5EF4-FFF2-40B4-BE49-F238E27FC236}">
                      <a16:creationId xmlns:a16="http://schemas.microsoft.com/office/drawing/2014/main" id="{5BD0E858-AD10-4532-884D-CCF766C5DB4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570308" y="4832054"/>
                  <a:ext cx="60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8746" name="Freihand 18745">
                  <a:extLst>
                    <a:ext uri="{FF2B5EF4-FFF2-40B4-BE49-F238E27FC236}">
                      <a16:creationId xmlns:a16="http://schemas.microsoft.com/office/drawing/2014/main" xmlns="" id="{8CA40B67-5CD5-494C-8C13-BB6039B607BB}"/>
                    </a:ext>
                  </a:extLst>
                </p14:cNvPr>
                <p14:cNvContentPartPr/>
                <p14:nvPr/>
              </p14:nvContentPartPr>
              <p14:xfrm>
                <a:off x="1660948" y="5444054"/>
                <a:ext cx="166680" cy="451440"/>
              </p14:xfrm>
            </p:contentPart>
          </mc:Choice>
          <mc:Fallback xmlns="">
            <p:pic>
              <p:nvPicPr>
                <p:cNvPr id="18746" name="Freihand 18745">
                  <a:extLst>
                    <a:ext uri="{FF2B5EF4-FFF2-40B4-BE49-F238E27FC236}">
                      <a16:creationId xmlns:a16="http://schemas.microsoft.com/office/drawing/2014/main" id="{8CA40B67-5CD5-494C-8C13-BB6039B607B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651948" y="5435054"/>
                  <a:ext cx="1843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8747" name="Freihand 18746">
                  <a:extLst>
                    <a:ext uri="{FF2B5EF4-FFF2-40B4-BE49-F238E27FC236}">
                      <a16:creationId xmlns:a16="http://schemas.microsoft.com/office/drawing/2014/main" xmlns="" id="{290A1FA8-232A-4B3D-B602-A550C596BD86}"/>
                    </a:ext>
                  </a:extLst>
                </p14:cNvPr>
                <p14:cNvContentPartPr/>
                <p14:nvPr/>
              </p14:nvContentPartPr>
              <p14:xfrm>
                <a:off x="1750588" y="5952014"/>
                <a:ext cx="183240" cy="222120"/>
              </p14:xfrm>
            </p:contentPart>
          </mc:Choice>
          <mc:Fallback xmlns="">
            <p:pic>
              <p:nvPicPr>
                <p:cNvPr id="18747" name="Freihand 18746">
                  <a:extLst>
                    <a:ext uri="{FF2B5EF4-FFF2-40B4-BE49-F238E27FC236}">
                      <a16:creationId xmlns:a16="http://schemas.microsoft.com/office/drawing/2014/main" id="{290A1FA8-232A-4B3D-B602-A550C596BD86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741588" y="5943014"/>
                  <a:ext cx="200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8748" name="Freihand 18747">
                  <a:extLst>
                    <a:ext uri="{FF2B5EF4-FFF2-40B4-BE49-F238E27FC236}">
                      <a16:creationId xmlns:a16="http://schemas.microsoft.com/office/drawing/2014/main" xmlns="" id="{2F8E426B-040B-463B-82BF-644C9CE1E356}"/>
                    </a:ext>
                  </a:extLst>
                </p14:cNvPr>
                <p14:cNvContentPartPr/>
                <p14:nvPr/>
              </p14:nvContentPartPr>
              <p14:xfrm>
                <a:off x="1874788" y="5814494"/>
                <a:ext cx="217440" cy="255240"/>
              </p14:xfrm>
            </p:contentPart>
          </mc:Choice>
          <mc:Fallback xmlns="">
            <p:pic>
              <p:nvPicPr>
                <p:cNvPr id="18748" name="Freihand 18747">
                  <a:extLst>
                    <a:ext uri="{FF2B5EF4-FFF2-40B4-BE49-F238E27FC236}">
                      <a16:creationId xmlns:a16="http://schemas.microsoft.com/office/drawing/2014/main" id="{2F8E426B-040B-463B-82BF-644C9CE1E35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865788" y="5805854"/>
                  <a:ext cx="235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8749" name="Freihand 18748">
                  <a:extLst>
                    <a:ext uri="{FF2B5EF4-FFF2-40B4-BE49-F238E27FC236}">
                      <a16:creationId xmlns:a16="http://schemas.microsoft.com/office/drawing/2014/main" xmlns="" id="{A12358EA-BA54-44D2-A2FD-3FDDDD6FE166}"/>
                    </a:ext>
                  </a:extLst>
                </p14:cNvPr>
                <p14:cNvContentPartPr/>
                <p14:nvPr/>
              </p14:nvContentPartPr>
              <p14:xfrm>
                <a:off x="2137228" y="5985854"/>
                <a:ext cx="219960" cy="185400"/>
              </p14:xfrm>
            </p:contentPart>
          </mc:Choice>
          <mc:Fallback xmlns="">
            <p:pic>
              <p:nvPicPr>
                <p:cNvPr id="18749" name="Freihand 18748">
                  <a:extLst>
                    <a:ext uri="{FF2B5EF4-FFF2-40B4-BE49-F238E27FC236}">
                      <a16:creationId xmlns:a16="http://schemas.microsoft.com/office/drawing/2014/main" id="{A12358EA-BA54-44D2-A2FD-3FDDDD6FE16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128228" y="5976854"/>
                  <a:ext cx="237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8750" name="Freihand 18749">
                  <a:extLst>
                    <a:ext uri="{FF2B5EF4-FFF2-40B4-BE49-F238E27FC236}">
                      <a16:creationId xmlns:a16="http://schemas.microsoft.com/office/drawing/2014/main" xmlns="" id="{D5505EC0-D2E2-4236-A49B-FAC7F3753CD5}"/>
                    </a:ext>
                  </a:extLst>
                </p14:cNvPr>
                <p14:cNvContentPartPr/>
                <p14:nvPr/>
              </p14:nvContentPartPr>
              <p14:xfrm>
                <a:off x="2131828" y="5774174"/>
                <a:ext cx="170280" cy="182160"/>
              </p14:xfrm>
            </p:contentPart>
          </mc:Choice>
          <mc:Fallback xmlns="">
            <p:pic>
              <p:nvPicPr>
                <p:cNvPr id="18750" name="Freihand 18749">
                  <a:extLst>
                    <a:ext uri="{FF2B5EF4-FFF2-40B4-BE49-F238E27FC236}">
                      <a16:creationId xmlns:a16="http://schemas.microsoft.com/office/drawing/2014/main" id="{D5505EC0-D2E2-4236-A49B-FAC7F3753CD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123188" y="5765534"/>
                  <a:ext cx="187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8751" name="Freihand 18750">
                  <a:extLst>
                    <a:ext uri="{FF2B5EF4-FFF2-40B4-BE49-F238E27FC236}">
                      <a16:creationId xmlns:a16="http://schemas.microsoft.com/office/drawing/2014/main" xmlns="" id="{D388690E-CADC-43A5-B17E-3E4294A10DF4}"/>
                    </a:ext>
                  </a:extLst>
                </p14:cNvPr>
                <p14:cNvContentPartPr/>
                <p14:nvPr/>
              </p14:nvContentPartPr>
              <p14:xfrm>
                <a:off x="1753828" y="5281334"/>
                <a:ext cx="243360" cy="424080"/>
              </p14:xfrm>
            </p:contentPart>
          </mc:Choice>
          <mc:Fallback xmlns="">
            <p:pic>
              <p:nvPicPr>
                <p:cNvPr id="18751" name="Freihand 18750">
                  <a:extLst>
                    <a:ext uri="{FF2B5EF4-FFF2-40B4-BE49-F238E27FC236}">
                      <a16:creationId xmlns:a16="http://schemas.microsoft.com/office/drawing/2014/main" id="{D388690E-CADC-43A5-B17E-3E4294A10DF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745188" y="5272694"/>
                  <a:ext cx="261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18752" name="Freihand 18751">
                  <a:extLst>
                    <a:ext uri="{FF2B5EF4-FFF2-40B4-BE49-F238E27FC236}">
                      <a16:creationId xmlns:a16="http://schemas.microsoft.com/office/drawing/2014/main" xmlns="" id="{84AC8740-76AB-44B6-B4C2-7CFB2667DF58}"/>
                    </a:ext>
                  </a:extLst>
                </p14:cNvPr>
                <p14:cNvContentPartPr/>
                <p14:nvPr/>
              </p14:nvContentPartPr>
              <p14:xfrm>
                <a:off x="1644028" y="5261174"/>
                <a:ext cx="50760" cy="120240"/>
              </p14:xfrm>
            </p:contentPart>
          </mc:Choice>
          <mc:Fallback xmlns="">
            <p:pic>
              <p:nvPicPr>
                <p:cNvPr id="18752" name="Freihand 18751">
                  <a:extLst>
                    <a:ext uri="{FF2B5EF4-FFF2-40B4-BE49-F238E27FC236}">
                      <a16:creationId xmlns:a16="http://schemas.microsoft.com/office/drawing/2014/main" id="{84AC8740-76AB-44B6-B4C2-7CFB2667DF58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635388" y="5252174"/>
                  <a:ext cx="6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18753" name="Freihand 18752">
                  <a:extLst>
                    <a:ext uri="{FF2B5EF4-FFF2-40B4-BE49-F238E27FC236}">
                      <a16:creationId xmlns:a16="http://schemas.microsoft.com/office/drawing/2014/main" xmlns="" id="{7FA4B36C-CA0D-4739-887D-782B4CB56033}"/>
                    </a:ext>
                  </a:extLst>
                </p14:cNvPr>
                <p14:cNvContentPartPr/>
                <p14:nvPr/>
              </p14:nvContentPartPr>
              <p14:xfrm>
                <a:off x="1771468" y="5274134"/>
                <a:ext cx="251640" cy="393480"/>
              </p14:xfrm>
            </p:contentPart>
          </mc:Choice>
          <mc:Fallback xmlns="">
            <p:pic>
              <p:nvPicPr>
                <p:cNvPr id="18753" name="Freihand 18752">
                  <a:extLst>
                    <a:ext uri="{FF2B5EF4-FFF2-40B4-BE49-F238E27FC236}">
                      <a16:creationId xmlns:a16="http://schemas.microsoft.com/office/drawing/2014/main" id="{7FA4B36C-CA0D-4739-887D-782B4CB5603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762468" y="5265134"/>
                  <a:ext cx="2692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18754" name="Freihand 18753">
                  <a:extLst>
                    <a:ext uri="{FF2B5EF4-FFF2-40B4-BE49-F238E27FC236}">
                      <a16:creationId xmlns:a16="http://schemas.microsoft.com/office/drawing/2014/main" xmlns="" id="{B9D7A800-7175-46CC-A908-945114157130}"/>
                    </a:ext>
                  </a:extLst>
                </p14:cNvPr>
                <p14:cNvContentPartPr/>
                <p14:nvPr/>
              </p14:nvContentPartPr>
              <p14:xfrm>
                <a:off x="2021668" y="5450534"/>
                <a:ext cx="181800" cy="271080"/>
              </p14:xfrm>
            </p:contentPart>
          </mc:Choice>
          <mc:Fallback xmlns="">
            <p:pic>
              <p:nvPicPr>
                <p:cNvPr id="18754" name="Freihand 18753">
                  <a:extLst>
                    <a:ext uri="{FF2B5EF4-FFF2-40B4-BE49-F238E27FC236}">
                      <a16:creationId xmlns:a16="http://schemas.microsoft.com/office/drawing/2014/main" id="{B9D7A800-7175-46CC-A908-94511415713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012668" y="5441534"/>
                  <a:ext cx="199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8755" name="Freihand 18754">
                  <a:extLst>
                    <a:ext uri="{FF2B5EF4-FFF2-40B4-BE49-F238E27FC236}">
                      <a16:creationId xmlns:a16="http://schemas.microsoft.com/office/drawing/2014/main" xmlns="" id="{2C20811D-874B-410D-878C-DC9EEBD01990}"/>
                    </a:ext>
                  </a:extLst>
                </p14:cNvPr>
                <p14:cNvContentPartPr/>
                <p14:nvPr/>
              </p14:nvContentPartPr>
              <p14:xfrm>
                <a:off x="2204548" y="5712614"/>
                <a:ext cx="88200" cy="137160"/>
              </p14:xfrm>
            </p:contentPart>
          </mc:Choice>
          <mc:Fallback xmlns="">
            <p:pic>
              <p:nvPicPr>
                <p:cNvPr id="18755" name="Freihand 18754">
                  <a:extLst>
                    <a:ext uri="{FF2B5EF4-FFF2-40B4-BE49-F238E27FC236}">
                      <a16:creationId xmlns:a16="http://schemas.microsoft.com/office/drawing/2014/main" id="{2C20811D-874B-410D-878C-DC9EEBD0199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195548" y="5703614"/>
                  <a:ext cx="105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8764" name="Freihand 18763">
                  <a:extLst>
                    <a:ext uri="{FF2B5EF4-FFF2-40B4-BE49-F238E27FC236}">
                      <a16:creationId xmlns:a16="http://schemas.microsoft.com/office/drawing/2014/main" xmlns="" id="{E6327664-65D8-45D4-BBD3-D75CD4BC2CC8}"/>
                    </a:ext>
                  </a:extLst>
                </p14:cNvPr>
                <p14:cNvContentPartPr/>
                <p14:nvPr/>
              </p14:nvContentPartPr>
              <p14:xfrm>
                <a:off x="4151309" y="6017886"/>
                <a:ext cx="169920" cy="192240"/>
              </p14:xfrm>
            </p:contentPart>
          </mc:Choice>
          <mc:Fallback xmlns="">
            <p:pic>
              <p:nvPicPr>
                <p:cNvPr id="18764" name="Freihand 18763">
                  <a:extLst>
                    <a:ext uri="{FF2B5EF4-FFF2-40B4-BE49-F238E27FC236}">
                      <a16:creationId xmlns:a16="http://schemas.microsoft.com/office/drawing/2014/main" id="{E6327664-65D8-45D4-BBD3-D75CD4BC2CC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142669" y="6008886"/>
                  <a:ext cx="187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18765" name="Freihand 18764">
                  <a:extLst>
                    <a:ext uri="{FF2B5EF4-FFF2-40B4-BE49-F238E27FC236}">
                      <a16:creationId xmlns:a16="http://schemas.microsoft.com/office/drawing/2014/main" xmlns="" id="{4AC2373D-9A13-4EB2-B744-3687ADB8BDE5}"/>
                    </a:ext>
                  </a:extLst>
                </p14:cNvPr>
                <p14:cNvContentPartPr/>
                <p14:nvPr/>
              </p14:nvContentPartPr>
              <p14:xfrm>
                <a:off x="4302509" y="5804406"/>
                <a:ext cx="308160" cy="227160"/>
              </p14:xfrm>
            </p:contentPart>
          </mc:Choice>
          <mc:Fallback xmlns="">
            <p:pic>
              <p:nvPicPr>
                <p:cNvPr id="18765" name="Freihand 18764">
                  <a:extLst>
                    <a:ext uri="{FF2B5EF4-FFF2-40B4-BE49-F238E27FC236}">
                      <a16:creationId xmlns:a16="http://schemas.microsoft.com/office/drawing/2014/main" id="{4AC2373D-9A13-4EB2-B744-3687ADB8BDE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293869" y="5795766"/>
                  <a:ext cx="325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18766" name="Freihand 18765">
                  <a:extLst>
                    <a:ext uri="{FF2B5EF4-FFF2-40B4-BE49-F238E27FC236}">
                      <a16:creationId xmlns:a16="http://schemas.microsoft.com/office/drawing/2014/main" xmlns="" id="{4CA639BB-6C55-4023-BE6D-92F810F37B2A}"/>
                    </a:ext>
                  </a:extLst>
                </p14:cNvPr>
                <p14:cNvContentPartPr/>
                <p14:nvPr/>
              </p14:nvContentPartPr>
              <p14:xfrm>
                <a:off x="4448669" y="5668326"/>
                <a:ext cx="924840" cy="981720"/>
              </p14:xfrm>
            </p:contentPart>
          </mc:Choice>
          <mc:Fallback xmlns="">
            <p:pic>
              <p:nvPicPr>
                <p:cNvPr id="18766" name="Freihand 18765">
                  <a:extLst>
                    <a:ext uri="{FF2B5EF4-FFF2-40B4-BE49-F238E27FC236}">
                      <a16:creationId xmlns:a16="http://schemas.microsoft.com/office/drawing/2014/main" id="{4CA639BB-6C55-4023-BE6D-92F810F37B2A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439669" y="5659686"/>
                  <a:ext cx="942480" cy="9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8768" name="Freihand 18767">
                  <a:extLst>
                    <a:ext uri="{FF2B5EF4-FFF2-40B4-BE49-F238E27FC236}">
                      <a16:creationId xmlns:a16="http://schemas.microsoft.com/office/drawing/2014/main" xmlns="" id="{8CFAB8CF-0854-4BD8-AEE9-F63B33034D18}"/>
                    </a:ext>
                  </a:extLst>
                </p14:cNvPr>
                <p14:cNvContentPartPr/>
                <p14:nvPr/>
              </p14:nvContentPartPr>
              <p14:xfrm>
                <a:off x="4778069" y="5815926"/>
                <a:ext cx="135000" cy="104040"/>
              </p14:xfrm>
            </p:contentPart>
          </mc:Choice>
          <mc:Fallback xmlns="">
            <p:pic>
              <p:nvPicPr>
                <p:cNvPr id="18768" name="Freihand 18767">
                  <a:extLst>
                    <a:ext uri="{FF2B5EF4-FFF2-40B4-BE49-F238E27FC236}">
                      <a16:creationId xmlns:a16="http://schemas.microsoft.com/office/drawing/2014/main" id="{8CFAB8CF-0854-4BD8-AEE9-F63B33034D1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769069" y="5807286"/>
                  <a:ext cx="152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8769" name="Freihand 18768">
                  <a:extLst>
                    <a:ext uri="{FF2B5EF4-FFF2-40B4-BE49-F238E27FC236}">
                      <a16:creationId xmlns:a16="http://schemas.microsoft.com/office/drawing/2014/main" xmlns="" id="{B0444DF4-F720-48FC-BFD0-8476D8903F99}"/>
                    </a:ext>
                  </a:extLst>
                </p14:cNvPr>
                <p14:cNvContentPartPr/>
                <p14:nvPr/>
              </p14:nvContentPartPr>
              <p14:xfrm>
                <a:off x="4869509" y="5874966"/>
                <a:ext cx="60840" cy="53280"/>
              </p14:xfrm>
            </p:contentPart>
          </mc:Choice>
          <mc:Fallback xmlns="">
            <p:pic>
              <p:nvPicPr>
                <p:cNvPr id="18769" name="Freihand 18768">
                  <a:extLst>
                    <a:ext uri="{FF2B5EF4-FFF2-40B4-BE49-F238E27FC236}">
                      <a16:creationId xmlns:a16="http://schemas.microsoft.com/office/drawing/2014/main" id="{B0444DF4-F720-48FC-BFD0-8476D8903F9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860869" y="5866326"/>
                  <a:ext cx="78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8770" name="Freihand 18769">
                  <a:extLst>
                    <a:ext uri="{FF2B5EF4-FFF2-40B4-BE49-F238E27FC236}">
                      <a16:creationId xmlns:a16="http://schemas.microsoft.com/office/drawing/2014/main" xmlns="" id="{5E696486-9AFE-43D6-B878-B4A243AF1FED}"/>
                    </a:ext>
                  </a:extLst>
                </p14:cNvPr>
                <p14:cNvContentPartPr/>
                <p14:nvPr/>
              </p14:nvContentPartPr>
              <p14:xfrm>
                <a:off x="4891469" y="5921766"/>
                <a:ext cx="87480" cy="65520"/>
              </p14:xfrm>
            </p:contentPart>
          </mc:Choice>
          <mc:Fallback xmlns="">
            <p:pic>
              <p:nvPicPr>
                <p:cNvPr id="18770" name="Freihand 18769">
                  <a:extLst>
                    <a:ext uri="{FF2B5EF4-FFF2-40B4-BE49-F238E27FC236}">
                      <a16:creationId xmlns:a16="http://schemas.microsoft.com/office/drawing/2014/main" id="{5E696486-9AFE-43D6-B878-B4A243AF1FE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882469" y="5912766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8771" name="Freihand 18770">
                  <a:extLst>
                    <a:ext uri="{FF2B5EF4-FFF2-40B4-BE49-F238E27FC236}">
                      <a16:creationId xmlns:a16="http://schemas.microsoft.com/office/drawing/2014/main" xmlns="" id="{3CE3475F-6D1F-4CF5-B01B-E524B3CC7D14}"/>
                    </a:ext>
                  </a:extLst>
                </p14:cNvPr>
                <p14:cNvContentPartPr/>
                <p14:nvPr/>
              </p14:nvContentPartPr>
              <p14:xfrm>
                <a:off x="4970309" y="5963886"/>
                <a:ext cx="66960" cy="40320"/>
              </p14:xfrm>
            </p:contentPart>
          </mc:Choice>
          <mc:Fallback xmlns="">
            <p:pic>
              <p:nvPicPr>
                <p:cNvPr id="18771" name="Freihand 18770">
                  <a:extLst>
                    <a:ext uri="{FF2B5EF4-FFF2-40B4-BE49-F238E27FC236}">
                      <a16:creationId xmlns:a16="http://schemas.microsoft.com/office/drawing/2014/main" id="{3CE3475F-6D1F-4CF5-B01B-E524B3CC7D1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961669" y="5954886"/>
                  <a:ext cx="84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8772" name="Freihand 18771">
                  <a:extLst>
                    <a:ext uri="{FF2B5EF4-FFF2-40B4-BE49-F238E27FC236}">
                      <a16:creationId xmlns:a16="http://schemas.microsoft.com/office/drawing/2014/main" xmlns="" id="{CD5A4FF1-ABC3-410A-9ABD-DD48693FBF7F}"/>
                    </a:ext>
                  </a:extLst>
                </p14:cNvPr>
                <p14:cNvContentPartPr/>
                <p14:nvPr/>
              </p14:nvContentPartPr>
              <p14:xfrm>
                <a:off x="5017109" y="5963886"/>
                <a:ext cx="102960" cy="96480"/>
              </p14:xfrm>
            </p:contentPart>
          </mc:Choice>
          <mc:Fallback xmlns="">
            <p:pic>
              <p:nvPicPr>
                <p:cNvPr id="18772" name="Freihand 18771">
                  <a:extLst>
                    <a:ext uri="{FF2B5EF4-FFF2-40B4-BE49-F238E27FC236}">
                      <a16:creationId xmlns:a16="http://schemas.microsoft.com/office/drawing/2014/main" id="{CD5A4FF1-ABC3-410A-9ABD-DD48693FBF7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008469" y="5954886"/>
                  <a:ext cx="120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8773" name="Freihand 18772">
                  <a:extLst>
                    <a:ext uri="{FF2B5EF4-FFF2-40B4-BE49-F238E27FC236}">
                      <a16:creationId xmlns:a16="http://schemas.microsoft.com/office/drawing/2014/main" xmlns="" id="{F7B74D59-D550-43F1-A93D-A1DF61D6CF88}"/>
                    </a:ext>
                  </a:extLst>
                </p14:cNvPr>
                <p14:cNvContentPartPr/>
                <p14:nvPr/>
              </p14:nvContentPartPr>
              <p14:xfrm>
                <a:off x="5093069" y="6000246"/>
                <a:ext cx="66600" cy="140040"/>
              </p14:xfrm>
            </p:contentPart>
          </mc:Choice>
          <mc:Fallback xmlns="">
            <p:pic>
              <p:nvPicPr>
                <p:cNvPr id="18773" name="Freihand 18772">
                  <a:extLst>
                    <a:ext uri="{FF2B5EF4-FFF2-40B4-BE49-F238E27FC236}">
                      <a16:creationId xmlns:a16="http://schemas.microsoft.com/office/drawing/2014/main" id="{F7B74D59-D550-43F1-A93D-A1DF61D6CF8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084429" y="5991246"/>
                  <a:ext cx="84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8774" name="Freihand 18773">
                  <a:extLst>
                    <a:ext uri="{FF2B5EF4-FFF2-40B4-BE49-F238E27FC236}">
                      <a16:creationId xmlns:a16="http://schemas.microsoft.com/office/drawing/2014/main" xmlns="" id="{16B257CA-F414-48DF-95CF-29AE39E2E629}"/>
                    </a:ext>
                  </a:extLst>
                </p14:cNvPr>
                <p14:cNvContentPartPr/>
                <p14:nvPr/>
              </p14:nvContentPartPr>
              <p14:xfrm>
                <a:off x="5120429" y="6110046"/>
                <a:ext cx="41400" cy="61560"/>
              </p14:xfrm>
            </p:contentPart>
          </mc:Choice>
          <mc:Fallback xmlns="">
            <p:pic>
              <p:nvPicPr>
                <p:cNvPr id="18774" name="Freihand 18773">
                  <a:extLst>
                    <a:ext uri="{FF2B5EF4-FFF2-40B4-BE49-F238E27FC236}">
                      <a16:creationId xmlns:a16="http://schemas.microsoft.com/office/drawing/2014/main" id="{16B257CA-F414-48DF-95CF-29AE39E2E62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111789" y="6101046"/>
                  <a:ext cx="59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8775" name="Freihand 18774">
                  <a:extLst>
                    <a:ext uri="{FF2B5EF4-FFF2-40B4-BE49-F238E27FC236}">
                      <a16:creationId xmlns:a16="http://schemas.microsoft.com/office/drawing/2014/main" xmlns="" id="{988E0AE6-6B14-44E2-9054-E57A061C4BEC}"/>
                    </a:ext>
                  </a:extLst>
                </p14:cNvPr>
                <p14:cNvContentPartPr/>
                <p14:nvPr/>
              </p14:nvContentPartPr>
              <p14:xfrm>
                <a:off x="5123669" y="6153246"/>
                <a:ext cx="33480" cy="83520"/>
              </p14:xfrm>
            </p:contentPart>
          </mc:Choice>
          <mc:Fallback xmlns="">
            <p:pic>
              <p:nvPicPr>
                <p:cNvPr id="18775" name="Freihand 18774">
                  <a:extLst>
                    <a:ext uri="{FF2B5EF4-FFF2-40B4-BE49-F238E27FC236}">
                      <a16:creationId xmlns:a16="http://schemas.microsoft.com/office/drawing/2014/main" id="{988E0AE6-6B14-44E2-9054-E57A061C4BE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114669" y="6144606"/>
                  <a:ext cx="51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8777" name="Freihand 18776">
                  <a:extLst>
                    <a:ext uri="{FF2B5EF4-FFF2-40B4-BE49-F238E27FC236}">
                      <a16:creationId xmlns:a16="http://schemas.microsoft.com/office/drawing/2014/main" xmlns="" id="{3A4202B1-30E9-45C4-91CD-25278A81751F}"/>
                    </a:ext>
                  </a:extLst>
                </p14:cNvPr>
                <p14:cNvContentPartPr/>
                <p14:nvPr/>
              </p14:nvContentPartPr>
              <p14:xfrm>
                <a:off x="5114669" y="6227406"/>
                <a:ext cx="192960" cy="357480"/>
              </p14:xfrm>
            </p:contentPart>
          </mc:Choice>
          <mc:Fallback xmlns="">
            <p:pic>
              <p:nvPicPr>
                <p:cNvPr id="18777" name="Freihand 18776">
                  <a:extLst>
                    <a:ext uri="{FF2B5EF4-FFF2-40B4-BE49-F238E27FC236}">
                      <a16:creationId xmlns:a16="http://schemas.microsoft.com/office/drawing/2014/main" id="{3A4202B1-30E9-45C4-91CD-25278A81751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106029" y="6218766"/>
                  <a:ext cx="210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8778" name="Freihand 18777">
                  <a:extLst>
                    <a:ext uri="{FF2B5EF4-FFF2-40B4-BE49-F238E27FC236}">
                      <a16:creationId xmlns:a16="http://schemas.microsoft.com/office/drawing/2014/main" xmlns="" id="{C72353B8-8293-4438-B435-83161030D92F}"/>
                    </a:ext>
                  </a:extLst>
                </p14:cNvPr>
                <p14:cNvContentPartPr/>
                <p14:nvPr/>
              </p14:nvContentPartPr>
              <p14:xfrm>
                <a:off x="4164989" y="6176286"/>
                <a:ext cx="22320" cy="21960"/>
              </p14:xfrm>
            </p:contentPart>
          </mc:Choice>
          <mc:Fallback xmlns="">
            <p:pic>
              <p:nvPicPr>
                <p:cNvPr id="18778" name="Freihand 18777">
                  <a:extLst>
                    <a:ext uri="{FF2B5EF4-FFF2-40B4-BE49-F238E27FC236}">
                      <a16:creationId xmlns:a16="http://schemas.microsoft.com/office/drawing/2014/main" id="{C72353B8-8293-4438-B435-83161030D92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155989" y="6167286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8779" name="Freihand 18778">
                  <a:extLst>
                    <a:ext uri="{FF2B5EF4-FFF2-40B4-BE49-F238E27FC236}">
                      <a16:creationId xmlns:a16="http://schemas.microsoft.com/office/drawing/2014/main" xmlns="" id="{84BDBDE1-0092-49A8-A6AB-489541C3F2B1}"/>
                    </a:ext>
                  </a:extLst>
                </p14:cNvPr>
                <p14:cNvContentPartPr/>
                <p14:nvPr/>
              </p14:nvContentPartPr>
              <p14:xfrm>
                <a:off x="4143029" y="6140286"/>
                <a:ext cx="134640" cy="165960"/>
              </p14:xfrm>
            </p:contentPart>
          </mc:Choice>
          <mc:Fallback xmlns="">
            <p:pic>
              <p:nvPicPr>
                <p:cNvPr id="18779" name="Freihand 18778">
                  <a:extLst>
                    <a:ext uri="{FF2B5EF4-FFF2-40B4-BE49-F238E27FC236}">
                      <a16:creationId xmlns:a16="http://schemas.microsoft.com/office/drawing/2014/main" id="{84BDBDE1-0092-49A8-A6AB-489541C3F2B1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134029" y="6131646"/>
                  <a:ext cx="152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8780" name="Freihand 18779">
                  <a:extLst>
                    <a:ext uri="{FF2B5EF4-FFF2-40B4-BE49-F238E27FC236}">
                      <a16:creationId xmlns:a16="http://schemas.microsoft.com/office/drawing/2014/main" xmlns="" id="{AA58E3FC-80C6-4C76-95B9-3C9DB04B154B}"/>
                    </a:ext>
                  </a:extLst>
                </p14:cNvPr>
                <p14:cNvContentPartPr/>
                <p14:nvPr/>
              </p14:nvContentPartPr>
              <p14:xfrm>
                <a:off x="4163909" y="6106086"/>
                <a:ext cx="131760" cy="238320"/>
              </p14:xfrm>
            </p:contentPart>
          </mc:Choice>
          <mc:Fallback xmlns="">
            <p:pic>
              <p:nvPicPr>
                <p:cNvPr id="18780" name="Freihand 18779">
                  <a:extLst>
                    <a:ext uri="{FF2B5EF4-FFF2-40B4-BE49-F238E27FC236}">
                      <a16:creationId xmlns:a16="http://schemas.microsoft.com/office/drawing/2014/main" id="{AA58E3FC-80C6-4C76-95B9-3C9DB04B154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155269" y="6097086"/>
                  <a:ext cx="149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8781" name="Freihand 18780">
                  <a:extLst>
                    <a:ext uri="{FF2B5EF4-FFF2-40B4-BE49-F238E27FC236}">
                      <a16:creationId xmlns:a16="http://schemas.microsoft.com/office/drawing/2014/main" xmlns="" id="{5909D29A-7943-4B35-8C15-9B5511CF7221}"/>
                    </a:ext>
                  </a:extLst>
                </p14:cNvPr>
                <p14:cNvContentPartPr/>
                <p14:nvPr/>
              </p14:nvContentPartPr>
              <p14:xfrm>
                <a:off x="4153829" y="6153246"/>
                <a:ext cx="133920" cy="243720"/>
              </p14:xfrm>
            </p:contentPart>
          </mc:Choice>
          <mc:Fallback xmlns="">
            <p:pic>
              <p:nvPicPr>
                <p:cNvPr id="18781" name="Freihand 18780">
                  <a:extLst>
                    <a:ext uri="{FF2B5EF4-FFF2-40B4-BE49-F238E27FC236}">
                      <a16:creationId xmlns:a16="http://schemas.microsoft.com/office/drawing/2014/main" id="{5909D29A-7943-4B35-8C15-9B5511CF722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145189" y="6144606"/>
                  <a:ext cx="151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8782" name="Freihand 18781">
                  <a:extLst>
                    <a:ext uri="{FF2B5EF4-FFF2-40B4-BE49-F238E27FC236}">
                      <a16:creationId xmlns:a16="http://schemas.microsoft.com/office/drawing/2014/main" xmlns="" id="{C27D56BB-9C10-49ED-95CC-25BD64C5B0EB}"/>
                    </a:ext>
                  </a:extLst>
                </p14:cNvPr>
                <p14:cNvContentPartPr/>
                <p14:nvPr/>
              </p14:nvContentPartPr>
              <p14:xfrm>
                <a:off x="4169669" y="6225966"/>
                <a:ext cx="119160" cy="222840"/>
              </p14:xfrm>
            </p:contentPart>
          </mc:Choice>
          <mc:Fallback xmlns="">
            <p:pic>
              <p:nvPicPr>
                <p:cNvPr id="18782" name="Freihand 18781">
                  <a:extLst>
                    <a:ext uri="{FF2B5EF4-FFF2-40B4-BE49-F238E27FC236}">
                      <a16:creationId xmlns:a16="http://schemas.microsoft.com/office/drawing/2014/main" id="{C27D56BB-9C10-49ED-95CC-25BD64C5B0EB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161029" y="6217326"/>
                  <a:ext cx="13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8783" name="Freihand 18782">
                  <a:extLst>
                    <a:ext uri="{FF2B5EF4-FFF2-40B4-BE49-F238E27FC236}">
                      <a16:creationId xmlns:a16="http://schemas.microsoft.com/office/drawing/2014/main" xmlns="" id="{C766B4D3-3E1F-442F-BAD2-8557584CADDB}"/>
                    </a:ext>
                  </a:extLst>
                </p14:cNvPr>
                <p14:cNvContentPartPr/>
                <p14:nvPr/>
              </p14:nvContentPartPr>
              <p14:xfrm>
                <a:off x="4202429" y="6340446"/>
                <a:ext cx="128520" cy="237600"/>
              </p14:xfrm>
            </p:contentPart>
          </mc:Choice>
          <mc:Fallback xmlns="">
            <p:pic>
              <p:nvPicPr>
                <p:cNvPr id="18783" name="Freihand 18782">
                  <a:extLst>
                    <a:ext uri="{FF2B5EF4-FFF2-40B4-BE49-F238E27FC236}">
                      <a16:creationId xmlns:a16="http://schemas.microsoft.com/office/drawing/2014/main" id="{C766B4D3-3E1F-442F-BAD2-8557584CADD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193429" y="6331446"/>
                  <a:ext cx="146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8784" name="Freihand 18783">
                  <a:extLst>
                    <a:ext uri="{FF2B5EF4-FFF2-40B4-BE49-F238E27FC236}">
                      <a16:creationId xmlns:a16="http://schemas.microsoft.com/office/drawing/2014/main" xmlns="" id="{2EC2C29A-7B9A-4A3B-91E6-D4F7CDE03102}"/>
                    </a:ext>
                  </a:extLst>
                </p14:cNvPr>
                <p14:cNvContentPartPr/>
                <p14:nvPr/>
              </p14:nvContentPartPr>
              <p14:xfrm>
                <a:off x="4285589" y="6300126"/>
                <a:ext cx="146160" cy="230760"/>
              </p14:xfrm>
            </p:contentPart>
          </mc:Choice>
          <mc:Fallback xmlns="">
            <p:pic>
              <p:nvPicPr>
                <p:cNvPr id="18784" name="Freihand 18783">
                  <a:extLst>
                    <a:ext uri="{FF2B5EF4-FFF2-40B4-BE49-F238E27FC236}">
                      <a16:creationId xmlns:a16="http://schemas.microsoft.com/office/drawing/2014/main" id="{2EC2C29A-7B9A-4A3B-91E6-D4F7CDE0310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276589" y="6291486"/>
                  <a:ext cx="163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8785" name="Freihand 18784">
                  <a:extLst>
                    <a:ext uri="{FF2B5EF4-FFF2-40B4-BE49-F238E27FC236}">
                      <a16:creationId xmlns:a16="http://schemas.microsoft.com/office/drawing/2014/main" xmlns="" id="{78C01F7F-127F-40BE-8A36-6E73F4C02D1D}"/>
                    </a:ext>
                  </a:extLst>
                </p14:cNvPr>
                <p14:cNvContentPartPr/>
                <p14:nvPr/>
              </p14:nvContentPartPr>
              <p14:xfrm>
                <a:off x="4325549" y="6308766"/>
                <a:ext cx="180360" cy="309240"/>
              </p14:xfrm>
            </p:contentPart>
          </mc:Choice>
          <mc:Fallback xmlns="">
            <p:pic>
              <p:nvPicPr>
                <p:cNvPr id="18785" name="Freihand 18784">
                  <a:extLst>
                    <a:ext uri="{FF2B5EF4-FFF2-40B4-BE49-F238E27FC236}">
                      <a16:creationId xmlns:a16="http://schemas.microsoft.com/office/drawing/2014/main" id="{78C01F7F-127F-40BE-8A36-6E73F4C02D1D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316549" y="6299766"/>
                  <a:ext cx="198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8786" name="Freihand 18785">
                  <a:extLst>
                    <a:ext uri="{FF2B5EF4-FFF2-40B4-BE49-F238E27FC236}">
                      <a16:creationId xmlns:a16="http://schemas.microsoft.com/office/drawing/2014/main" xmlns="" id="{2938E202-6583-44B7-9F95-90E1BC50770E}"/>
                    </a:ext>
                  </a:extLst>
                </p14:cNvPr>
                <p14:cNvContentPartPr/>
                <p14:nvPr/>
              </p14:nvContentPartPr>
              <p14:xfrm>
                <a:off x="4391789" y="6463566"/>
                <a:ext cx="121680" cy="135720"/>
              </p14:xfrm>
            </p:contentPart>
          </mc:Choice>
          <mc:Fallback xmlns="">
            <p:pic>
              <p:nvPicPr>
                <p:cNvPr id="18786" name="Freihand 18785">
                  <a:extLst>
                    <a:ext uri="{FF2B5EF4-FFF2-40B4-BE49-F238E27FC236}">
                      <a16:creationId xmlns:a16="http://schemas.microsoft.com/office/drawing/2014/main" id="{2938E202-6583-44B7-9F95-90E1BC50770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383149" y="6454926"/>
                  <a:ext cx="139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8788" name="Freihand 18787">
                  <a:extLst>
                    <a:ext uri="{FF2B5EF4-FFF2-40B4-BE49-F238E27FC236}">
                      <a16:creationId xmlns:a16="http://schemas.microsoft.com/office/drawing/2014/main" xmlns="" id="{2112CC50-8BF5-4D1C-93EA-9752CCFB9779}"/>
                    </a:ext>
                  </a:extLst>
                </p14:cNvPr>
                <p14:cNvContentPartPr/>
                <p14:nvPr/>
              </p14:nvContentPartPr>
              <p14:xfrm>
                <a:off x="4282349" y="6465726"/>
                <a:ext cx="124200" cy="180000"/>
              </p14:xfrm>
            </p:contentPart>
          </mc:Choice>
          <mc:Fallback xmlns="">
            <p:pic>
              <p:nvPicPr>
                <p:cNvPr id="18788" name="Freihand 18787">
                  <a:extLst>
                    <a:ext uri="{FF2B5EF4-FFF2-40B4-BE49-F238E27FC236}">
                      <a16:creationId xmlns:a16="http://schemas.microsoft.com/office/drawing/2014/main" id="{2112CC50-8BF5-4D1C-93EA-9752CCFB977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273709" y="6457086"/>
                  <a:ext cx="141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8793" name="Freihand 18792">
                  <a:extLst>
                    <a:ext uri="{FF2B5EF4-FFF2-40B4-BE49-F238E27FC236}">
                      <a16:creationId xmlns:a16="http://schemas.microsoft.com/office/drawing/2014/main" xmlns="" id="{3A947722-4196-401D-9931-92E358E00D20}"/>
                    </a:ext>
                  </a:extLst>
                </p14:cNvPr>
                <p14:cNvContentPartPr/>
                <p14:nvPr/>
              </p14:nvContentPartPr>
              <p14:xfrm>
                <a:off x="4036829" y="5750766"/>
                <a:ext cx="360360" cy="223560"/>
              </p14:xfrm>
            </p:contentPart>
          </mc:Choice>
          <mc:Fallback xmlns="">
            <p:pic>
              <p:nvPicPr>
                <p:cNvPr id="18793" name="Freihand 18792">
                  <a:extLst>
                    <a:ext uri="{FF2B5EF4-FFF2-40B4-BE49-F238E27FC236}">
                      <a16:creationId xmlns:a16="http://schemas.microsoft.com/office/drawing/2014/main" id="{3A947722-4196-401D-9931-92E358E00D2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028189" y="5742126"/>
                  <a:ext cx="378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8794" name="Freihand 18793">
                  <a:extLst>
                    <a:ext uri="{FF2B5EF4-FFF2-40B4-BE49-F238E27FC236}">
                      <a16:creationId xmlns:a16="http://schemas.microsoft.com/office/drawing/2014/main" xmlns="" id="{E3330409-F175-48D0-94B6-9D8D79AA0F33}"/>
                    </a:ext>
                  </a:extLst>
                </p14:cNvPr>
                <p14:cNvContentPartPr/>
                <p14:nvPr/>
              </p14:nvContentPartPr>
              <p14:xfrm>
                <a:off x="4042229" y="5752926"/>
                <a:ext cx="261360" cy="87840"/>
              </p14:xfrm>
            </p:contentPart>
          </mc:Choice>
          <mc:Fallback xmlns="">
            <p:pic>
              <p:nvPicPr>
                <p:cNvPr id="18794" name="Freihand 18793">
                  <a:extLst>
                    <a:ext uri="{FF2B5EF4-FFF2-40B4-BE49-F238E27FC236}">
                      <a16:creationId xmlns:a16="http://schemas.microsoft.com/office/drawing/2014/main" id="{E3330409-F175-48D0-94B6-9D8D79AA0F3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033229" y="5744286"/>
                  <a:ext cx="279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8795" name="Freihand 18794">
                  <a:extLst>
                    <a:ext uri="{FF2B5EF4-FFF2-40B4-BE49-F238E27FC236}">
                      <a16:creationId xmlns:a16="http://schemas.microsoft.com/office/drawing/2014/main" xmlns="" id="{D8F17F4B-067D-4C01-80C5-F8D65E131428}"/>
                    </a:ext>
                  </a:extLst>
                </p14:cNvPr>
                <p14:cNvContentPartPr/>
                <p14:nvPr/>
              </p14:nvContentPartPr>
              <p14:xfrm>
                <a:off x="4218629" y="5623326"/>
                <a:ext cx="237240" cy="322560"/>
              </p14:xfrm>
            </p:contentPart>
          </mc:Choice>
          <mc:Fallback xmlns="">
            <p:pic>
              <p:nvPicPr>
                <p:cNvPr id="18795" name="Freihand 18794">
                  <a:extLst>
                    <a:ext uri="{FF2B5EF4-FFF2-40B4-BE49-F238E27FC236}">
                      <a16:creationId xmlns:a16="http://schemas.microsoft.com/office/drawing/2014/main" id="{D8F17F4B-067D-4C01-80C5-F8D65E13142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209629" y="5614326"/>
                  <a:ext cx="254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8796" name="Freihand 18795">
                  <a:extLst>
                    <a:ext uri="{FF2B5EF4-FFF2-40B4-BE49-F238E27FC236}">
                      <a16:creationId xmlns:a16="http://schemas.microsoft.com/office/drawing/2014/main" xmlns="" id="{9B6B5691-4E7A-4092-B83A-F76F599AC277}"/>
                    </a:ext>
                  </a:extLst>
                </p14:cNvPr>
                <p14:cNvContentPartPr/>
                <p14:nvPr/>
              </p14:nvContentPartPr>
              <p14:xfrm>
                <a:off x="4191629" y="5593086"/>
                <a:ext cx="270000" cy="308880"/>
              </p14:xfrm>
            </p:contentPart>
          </mc:Choice>
          <mc:Fallback xmlns="">
            <p:pic>
              <p:nvPicPr>
                <p:cNvPr id="18796" name="Freihand 18795">
                  <a:extLst>
                    <a:ext uri="{FF2B5EF4-FFF2-40B4-BE49-F238E27FC236}">
                      <a16:creationId xmlns:a16="http://schemas.microsoft.com/office/drawing/2014/main" id="{9B6B5691-4E7A-4092-B83A-F76F599AC27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182629" y="5584086"/>
                  <a:ext cx="287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8799" name="Freihand 18798">
                  <a:extLst>
                    <a:ext uri="{FF2B5EF4-FFF2-40B4-BE49-F238E27FC236}">
                      <a16:creationId xmlns:a16="http://schemas.microsoft.com/office/drawing/2014/main" xmlns="" id="{50608BBB-1EF4-4C65-8720-66BC69D433B7}"/>
                    </a:ext>
                  </a:extLst>
                </p14:cNvPr>
                <p14:cNvContentPartPr/>
                <p14:nvPr/>
              </p14:nvContentPartPr>
              <p14:xfrm>
                <a:off x="4473149" y="4713606"/>
                <a:ext cx="940320" cy="741960"/>
              </p14:xfrm>
            </p:contentPart>
          </mc:Choice>
          <mc:Fallback xmlns="">
            <p:pic>
              <p:nvPicPr>
                <p:cNvPr id="18799" name="Freihand 18798">
                  <a:extLst>
                    <a:ext uri="{FF2B5EF4-FFF2-40B4-BE49-F238E27FC236}">
                      <a16:creationId xmlns:a16="http://schemas.microsoft.com/office/drawing/2014/main" id="{50608BBB-1EF4-4C65-8720-66BC69D433B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464509" y="4704966"/>
                  <a:ext cx="95796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8800" name="Freihand 18799">
                  <a:extLst>
                    <a:ext uri="{FF2B5EF4-FFF2-40B4-BE49-F238E27FC236}">
                      <a16:creationId xmlns:a16="http://schemas.microsoft.com/office/drawing/2014/main" xmlns="" id="{4732726B-DE96-4CF6-9E03-CBB320D19EAA}"/>
                    </a:ext>
                  </a:extLst>
                </p14:cNvPr>
                <p14:cNvContentPartPr/>
                <p14:nvPr/>
              </p14:nvContentPartPr>
              <p14:xfrm>
                <a:off x="5260469" y="4912326"/>
                <a:ext cx="124920" cy="47520"/>
              </p14:xfrm>
            </p:contentPart>
          </mc:Choice>
          <mc:Fallback xmlns="">
            <p:pic>
              <p:nvPicPr>
                <p:cNvPr id="18800" name="Freihand 18799">
                  <a:extLst>
                    <a:ext uri="{FF2B5EF4-FFF2-40B4-BE49-F238E27FC236}">
                      <a16:creationId xmlns:a16="http://schemas.microsoft.com/office/drawing/2014/main" id="{4732726B-DE96-4CF6-9E03-CBB320D19EAA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251469" y="4903686"/>
                  <a:ext cx="142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8803" name="Freihand 18802">
                  <a:extLst>
                    <a:ext uri="{FF2B5EF4-FFF2-40B4-BE49-F238E27FC236}">
                      <a16:creationId xmlns:a16="http://schemas.microsoft.com/office/drawing/2014/main" xmlns="" id="{D38D208A-66BB-4D7D-9704-0C56D40D0187}"/>
                    </a:ext>
                  </a:extLst>
                </p14:cNvPr>
                <p14:cNvContentPartPr/>
                <p14:nvPr/>
              </p14:nvContentPartPr>
              <p14:xfrm>
                <a:off x="4770509" y="4910166"/>
                <a:ext cx="615600" cy="717480"/>
              </p14:xfrm>
            </p:contentPart>
          </mc:Choice>
          <mc:Fallback xmlns="">
            <p:pic>
              <p:nvPicPr>
                <p:cNvPr id="18803" name="Freihand 18802">
                  <a:extLst>
                    <a:ext uri="{FF2B5EF4-FFF2-40B4-BE49-F238E27FC236}">
                      <a16:creationId xmlns:a16="http://schemas.microsoft.com/office/drawing/2014/main" id="{D38D208A-66BB-4D7D-9704-0C56D40D0187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761869" y="4901166"/>
                  <a:ext cx="63324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8804" name="Freihand 18803">
                  <a:extLst>
                    <a:ext uri="{FF2B5EF4-FFF2-40B4-BE49-F238E27FC236}">
                      <a16:creationId xmlns:a16="http://schemas.microsoft.com/office/drawing/2014/main" xmlns="" id="{42ADA160-C2DE-4DDC-A2DF-182B07ECA334}"/>
                    </a:ext>
                  </a:extLst>
                </p14:cNvPr>
                <p14:cNvContentPartPr/>
                <p14:nvPr/>
              </p14:nvContentPartPr>
              <p14:xfrm>
                <a:off x="4521389" y="4769406"/>
                <a:ext cx="803880" cy="649080"/>
              </p14:xfrm>
            </p:contentPart>
          </mc:Choice>
          <mc:Fallback xmlns="">
            <p:pic>
              <p:nvPicPr>
                <p:cNvPr id="18804" name="Freihand 18803">
                  <a:extLst>
                    <a:ext uri="{FF2B5EF4-FFF2-40B4-BE49-F238E27FC236}">
                      <a16:creationId xmlns:a16="http://schemas.microsoft.com/office/drawing/2014/main" id="{42ADA160-C2DE-4DDC-A2DF-182B07ECA334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512749" y="4760766"/>
                  <a:ext cx="82152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8805" name="Freihand 18804">
                  <a:extLst>
                    <a:ext uri="{FF2B5EF4-FFF2-40B4-BE49-F238E27FC236}">
                      <a16:creationId xmlns:a16="http://schemas.microsoft.com/office/drawing/2014/main" xmlns="" id="{CC33FBCA-7317-49DB-A0BE-AD440D8A79C7}"/>
                    </a:ext>
                  </a:extLst>
                </p14:cNvPr>
                <p14:cNvContentPartPr/>
                <p14:nvPr/>
              </p14:nvContentPartPr>
              <p14:xfrm>
                <a:off x="4668629" y="5298966"/>
                <a:ext cx="28080" cy="131760"/>
              </p14:xfrm>
            </p:contentPart>
          </mc:Choice>
          <mc:Fallback xmlns="">
            <p:pic>
              <p:nvPicPr>
                <p:cNvPr id="18805" name="Freihand 18804">
                  <a:extLst>
                    <a:ext uri="{FF2B5EF4-FFF2-40B4-BE49-F238E27FC236}">
                      <a16:creationId xmlns:a16="http://schemas.microsoft.com/office/drawing/2014/main" id="{CC33FBCA-7317-49DB-A0BE-AD440D8A79C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659989" y="5290326"/>
                  <a:ext cx="45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8806" name="Freihand 18805">
                  <a:extLst>
                    <a:ext uri="{FF2B5EF4-FFF2-40B4-BE49-F238E27FC236}">
                      <a16:creationId xmlns:a16="http://schemas.microsoft.com/office/drawing/2014/main" xmlns="" id="{17351524-34DD-41D9-9A0F-41A602B152A3}"/>
                    </a:ext>
                  </a:extLst>
                </p14:cNvPr>
                <p14:cNvContentPartPr/>
                <p14:nvPr/>
              </p14:nvContentPartPr>
              <p14:xfrm>
                <a:off x="4810829" y="5193486"/>
                <a:ext cx="30960" cy="115560"/>
              </p14:xfrm>
            </p:contentPart>
          </mc:Choice>
          <mc:Fallback xmlns="">
            <p:pic>
              <p:nvPicPr>
                <p:cNvPr id="18806" name="Freihand 18805">
                  <a:extLst>
                    <a:ext uri="{FF2B5EF4-FFF2-40B4-BE49-F238E27FC236}">
                      <a16:creationId xmlns:a16="http://schemas.microsoft.com/office/drawing/2014/main" id="{17351524-34DD-41D9-9A0F-41A602B152A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801829" y="5184486"/>
                  <a:ext cx="48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8807" name="Freihand 18806">
                  <a:extLst>
                    <a:ext uri="{FF2B5EF4-FFF2-40B4-BE49-F238E27FC236}">
                      <a16:creationId xmlns:a16="http://schemas.microsoft.com/office/drawing/2014/main" xmlns="" id="{5C2004F0-6E6E-4097-AE61-FA4B96DA883B}"/>
                    </a:ext>
                  </a:extLst>
                </p14:cNvPr>
                <p14:cNvContentPartPr/>
                <p14:nvPr/>
              </p14:nvContentPartPr>
              <p14:xfrm>
                <a:off x="4992269" y="5064246"/>
                <a:ext cx="17280" cy="102240"/>
              </p14:xfrm>
            </p:contentPart>
          </mc:Choice>
          <mc:Fallback xmlns="">
            <p:pic>
              <p:nvPicPr>
                <p:cNvPr id="18807" name="Freihand 18806">
                  <a:extLst>
                    <a:ext uri="{FF2B5EF4-FFF2-40B4-BE49-F238E27FC236}">
                      <a16:creationId xmlns:a16="http://schemas.microsoft.com/office/drawing/2014/main" id="{5C2004F0-6E6E-4097-AE61-FA4B96DA883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983629" y="5055246"/>
                  <a:ext cx="34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8808" name="Freihand 18807">
                  <a:extLst>
                    <a:ext uri="{FF2B5EF4-FFF2-40B4-BE49-F238E27FC236}">
                      <a16:creationId xmlns:a16="http://schemas.microsoft.com/office/drawing/2014/main" xmlns="" id="{3E94743B-8EF4-45BE-9BF3-3D2F6FE11CA9}"/>
                    </a:ext>
                  </a:extLst>
                </p14:cNvPr>
                <p14:cNvContentPartPr/>
                <p14:nvPr/>
              </p14:nvContentPartPr>
              <p14:xfrm>
                <a:off x="5124389" y="4916286"/>
                <a:ext cx="69480" cy="105120"/>
              </p14:xfrm>
            </p:contentPart>
          </mc:Choice>
          <mc:Fallback xmlns="">
            <p:pic>
              <p:nvPicPr>
                <p:cNvPr id="18808" name="Freihand 18807">
                  <a:extLst>
                    <a:ext uri="{FF2B5EF4-FFF2-40B4-BE49-F238E27FC236}">
                      <a16:creationId xmlns:a16="http://schemas.microsoft.com/office/drawing/2014/main" id="{3E94743B-8EF4-45BE-9BF3-3D2F6FE11CA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115389" y="4907646"/>
                  <a:ext cx="87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8809" name="Freihand 18808">
                  <a:extLst>
                    <a:ext uri="{FF2B5EF4-FFF2-40B4-BE49-F238E27FC236}">
                      <a16:creationId xmlns:a16="http://schemas.microsoft.com/office/drawing/2014/main" xmlns="" id="{84965814-398F-4807-B238-F552D807B292}"/>
                    </a:ext>
                  </a:extLst>
                </p14:cNvPr>
                <p14:cNvContentPartPr/>
                <p14:nvPr/>
              </p14:nvContentPartPr>
              <p14:xfrm>
                <a:off x="4563869" y="5201046"/>
                <a:ext cx="165960" cy="78120"/>
              </p14:xfrm>
            </p:contentPart>
          </mc:Choice>
          <mc:Fallback xmlns="">
            <p:pic>
              <p:nvPicPr>
                <p:cNvPr id="18809" name="Freihand 18808">
                  <a:extLst>
                    <a:ext uri="{FF2B5EF4-FFF2-40B4-BE49-F238E27FC236}">
                      <a16:creationId xmlns:a16="http://schemas.microsoft.com/office/drawing/2014/main" id="{84965814-398F-4807-B238-F552D807B29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555229" y="5192046"/>
                  <a:ext cx="183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8810" name="Freihand 18809">
                  <a:extLst>
                    <a:ext uri="{FF2B5EF4-FFF2-40B4-BE49-F238E27FC236}">
                      <a16:creationId xmlns:a16="http://schemas.microsoft.com/office/drawing/2014/main" xmlns="" id="{95EB6396-6B95-4AB6-B943-03276CC1C4B5}"/>
                    </a:ext>
                  </a:extLst>
                </p14:cNvPr>
                <p14:cNvContentPartPr/>
                <p14:nvPr/>
              </p14:nvContentPartPr>
              <p14:xfrm>
                <a:off x="4625789" y="5067486"/>
                <a:ext cx="288360" cy="99360"/>
              </p14:xfrm>
            </p:contentPart>
          </mc:Choice>
          <mc:Fallback xmlns="">
            <p:pic>
              <p:nvPicPr>
                <p:cNvPr id="18810" name="Freihand 18809">
                  <a:extLst>
                    <a:ext uri="{FF2B5EF4-FFF2-40B4-BE49-F238E27FC236}">
                      <a16:creationId xmlns:a16="http://schemas.microsoft.com/office/drawing/2014/main" id="{95EB6396-6B95-4AB6-B943-03276CC1C4B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617149" y="5058846"/>
                  <a:ext cx="306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8811" name="Freihand 18810">
                  <a:extLst>
                    <a:ext uri="{FF2B5EF4-FFF2-40B4-BE49-F238E27FC236}">
                      <a16:creationId xmlns:a16="http://schemas.microsoft.com/office/drawing/2014/main" xmlns="" id="{6FC54CC1-32B6-4FA4-9A94-399E6733413A}"/>
                    </a:ext>
                  </a:extLst>
                </p14:cNvPr>
                <p14:cNvContentPartPr/>
                <p14:nvPr/>
              </p14:nvContentPartPr>
              <p14:xfrm>
                <a:off x="4764029" y="4981446"/>
                <a:ext cx="299880" cy="49680"/>
              </p14:xfrm>
            </p:contentPart>
          </mc:Choice>
          <mc:Fallback xmlns="">
            <p:pic>
              <p:nvPicPr>
                <p:cNvPr id="18811" name="Freihand 18810">
                  <a:extLst>
                    <a:ext uri="{FF2B5EF4-FFF2-40B4-BE49-F238E27FC236}">
                      <a16:creationId xmlns:a16="http://schemas.microsoft.com/office/drawing/2014/main" id="{6FC54CC1-32B6-4FA4-9A94-399E6733413A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755029" y="4972446"/>
                  <a:ext cx="317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8812" name="Freihand 18811">
                  <a:extLst>
                    <a:ext uri="{FF2B5EF4-FFF2-40B4-BE49-F238E27FC236}">
                      <a16:creationId xmlns:a16="http://schemas.microsoft.com/office/drawing/2014/main" xmlns="" id="{1AFB4943-BE56-4A4A-ABD2-C183BE33E441}"/>
                    </a:ext>
                  </a:extLst>
                </p14:cNvPr>
                <p14:cNvContentPartPr/>
                <p14:nvPr/>
              </p14:nvContentPartPr>
              <p14:xfrm>
                <a:off x="5070029" y="4869846"/>
                <a:ext cx="104760" cy="6480"/>
              </p14:xfrm>
            </p:contentPart>
          </mc:Choice>
          <mc:Fallback xmlns="">
            <p:pic>
              <p:nvPicPr>
                <p:cNvPr id="18812" name="Freihand 18811">
                  <a:extLst>
                    <a:ext uri="{FF2B5EF4-FFF2-40B4-BE49-F238E27FC236}">
                      <a16:creationId xmlns:a16="http://schemas.microsoft.com/office/drawing/2014/main" id="{1AFB4943-BE56-4A4A-ABD2-C183BE33E44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061029" y="4860846"/>
                  <a:ext cx="12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8814" name="Freihand 18813">
                  <a:extLst>
                    <a:ext uri="{FF2B5EF4-FFF2-40B4-BE49-F238E27FC236}">
                      <a16:creationId xmlns:a16="http://schemas.microsoft.com/office/drawing/2014/main" xmlns="" id="{94DA642C-F8AA-4BEF-8488-52BED07491CF}"/>
                    </a:ext>
                  </a:extLst>
                </p14:cNvPr>
                <p14:cNvContentPartPr/>
                <p14:nvPr/>
              </p14:nvContentPartPr>
              <p14:xfrm>
                <a:off x="4819109" y="5512806"/>
                <a:ext cx="70920" cy="104400"/>
              </p14:xfrm>
            </p:contentPart>
          </mc:Choice>
          <mc:Fallback xmlns="">
            <p:pic>
              <p:nvPicPr>
                <p:cNvPr id="18814" name="Freihand 18813">
                  <a:extLst>
                    <a:ext uri="{FF2B5EF4-FFF2-40B4-BE49-F238E27FC236}">
                      <a16:creationId xmlns:a16="http://schemas.microsoft.com/office/drawing/2014/main" id="{94DA642C-F8AA-4BEF-8488-52BED07491CF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810109" y="5504166"/>
                  <a:ext cx="88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8815" name="Freihand 18814">
                  <a:extLst>
                    <a:ext uri="{FF2B5EF4-FFF2-40B4-BE49-F238E27FC236}">
                      <a16:creationId xmlns:a16="http://schemas.microsoft.com/office/drawing/2014/main" xmlns="" id="{E94538C6-76BB-4597-8852-0580DBC7AF6A}"/>
                    </a:ext>
                  </a:extLst>
                </p14:cNvPr>
                <p14:cNvContentPartPr/>
                <p14:nvPr/>
              </p14:nvContentPartPr>
              <p14:xfrm>
                <a:off x="4816229" y="5436486"/>
                <a:ext cx="134280" cy="174960"/>
              </p14:xfrm>
            </p:contentPart>
          </mc:Choice>
          <mc:Fallback xmlns="">
            <p:pic>
              <p:nvPicPr>
                <p:cNvPr id="18815" name="Freihand 18814">
                  <a:extLst>
                    <a:ext uri="{FF2B5EF4-FFF2-40B4-BE49-F238E27FC236}">
                      <a16:creationId xmlns:a16="http://schemas.microsoft.com/office/drawing/2014/main" id="{E94538C6-76BB-4597-8852-0580DBC7AF6A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807589" y="5427846"/>
                  <a:ext cx="151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8816" name="Freihand 18815">
                  <a:extLst>
                    <a:ext uri="{FF2B5EF4-FFF2-40B4-BE49-F238E27FC236}">
                      <a16:creationId xmlns:a16="http://schemas.microsoft.com/office/drawing/2014/main" xmlns="" id="{C4D31787-2893-477B-B5B0-AA467D775759}"/>
                    </a:ext>
                  </a:extLst>
                </p14:cNvPr>
                <p14:cNvContentPartPr/>
                <p14:nvPr/>
              </p14:nvContentPartPr>
              <p14:xfrm>
                <a:off x="4840349" y="5410926"/>
                <a:ext cx="145440" cy="121320"/>
              </p14:xfrm>
            </p:contentPart>
          </mc:Choice>
          <mc:Fallback xmlns="">
            <p:pic>
              <p:nvPicPr>
                <p:cNvPr id="18816" name="Freihand 18815">
                  <a:extLst>
                    <a:ext uri="{FF2B5EF4-FFF2-40B4-BE49-F238E27FC236}">
                      <a16:creationId xmlns:a16="http://schemas.microsoft.com/office/drawing/2014/main" id="{C4D31787-2893-477B-B5B0-AA467D77575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831349" y="5401926"/>
                  <a:ext cx="163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8817" name="Freihand 18816">
                  <a:extLst>
                    <a:ext uri="{FF2B5EF4-FFF2-40B4-BE49-F238E27FC236}">
                      <a16:creationId xmlns:a16="http://schemas.microsoft.com/office/drawing/2014/main" xmlns="" id="{B92098B9-55AA-4782-92E6-C1A86D98F618}"/>
                    </a:ext>
                  </a:extLst>
                </p14:cNvPr>
                <p14:cNvContentPartPr/>
                <p14:nvPr/>
              </p14:nvContentPartPr>
              <p14:xfrm>
                <a:off x="4878509" y="5347206"/>
                <a:ext cx="172440" cy="194040"/>
              </p14:xfrm>
            </p:contentPart>
          </mc:Choice>
          <mc:Fallback xmlns="">
            <p:pic>
              <p:nvPicPr>
                <p:cNvPr id="18817" name="Freihand 18816">
                  <a:extLst>
                    <a:ext uri="{FF2B5EF4-FFF2-40B4-BE49-F238E27FC236}">
                      <a16:creationId xmlns:a16="http://schemas.microsoft.com/office/drawing/2014/main" id="{B92098B9-55AA-4782-92E6-C1A86D98F61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869869" y="5338566"/>
                  <a:ext cx="190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8818" name="Freihand 18817">
                  <a:extLst>
                    <a:ext uri="{FF2B5EF4-FFF2-40B4-BE49-F238E27FC236}">
                      <a16:creationId xmlns:a16="http://schemas.microsoft.com/office/drawing/2014/main" xmlns="" id="{9D6EFE9E-2214-42AA-94E4-2BE1F15C72BC}"/>
                    </a:ext>
                  </a:extLst>
                </p14:cNvPr>
                <p14:cNvContentPartPr/>
                <p14:nvPr/>
              </p14:nvContentPartPr>
              <p14:xfrm>
                <a:off x="4921349" y="5310846"/>
                <a:ext cx="200520" cy="202320"/>
              </p14:xfrm>
            </p:contentPart>
          </mc:Choice>
          <mc:Fallback xmlns="">
            <p:pic>
              <p:nvPicPr>
                <p:cNvPr id="18818" name="Freihand 18817">
                  <a:extLst>
                    <a:ext uri="{FF2B5EF4-FFF2-40B4-BE49-F238E27FC236}">
                      <a16:creationId xmlns:a16="http://schemas.microsoft.com/office/drawing/2014/main" id="{9D6EFE9E-2214-42AA-94E4-2BE1F15C72BC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912709" y="5301846"/>
                  <a:ext cx="218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8819" name="Freihand 18818">
                  <a:extLst>
                    <a:ext uri="{FF2B5EF4-FFF2-40B4-BE49-F238E27FC236}">
                      <a16:creationId xmlns:a16="http://schemas.microsoft.com/office/drawing/2014/main" xmlns="" id="{D82F8730-2882-49B7-8C1C-AFB519AF6ADE}"/>
                    </a:ext>
                  </a:extLst>
                </p14:cNvPr>
                <p14:cNvContentPartPr/>
                <p14:nvPr/>
              </p14:nvContentPartPr>
              <p14:xfrm>
                <a:off x="4979669" y="5288166"/>
                <a:ext cx="164880" cy="155880"/>
              </p14:xfrm>
            </p:contentPart>
          </mc:Choice>
          <mc:Fallback xmlns="">
            <p:pic>
              <p:nvPicPr>
                <p:cNvPr id="18819" name="Freihand 18818">
                  <a:extLst>
                    <a:ext uri="{FF2B5EF4-FFF2-40B4-BE49-F238E27FC236}">
                      <a16:creationId xmlns:a16="http://schemas.microsoft.com/office/drawing/2014/main" id="{D82F8730-2882-49B7-8C1C-AFB519AF6AD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971029" y="5279166"/>
                  <a:ext cx="182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8820" name="Freihand 18819">
                  <a:extLst>
                    <a:ext uri="{FF2B5EF4-FFF2-40B4-BE49-F238E27FC236}">
                      <a16:creationId xmlns:a16="http://schemas.microsoft.com/office/drawing/2014/main" xmlns="" id="{E55DD811-1DE8-4497-B164-B8C5A5D9CAEF}"/>
                    </a:ext>
                  </a:extLst>
                </p14:cNvPr>
                <p14:cNvContentPartPr/>
                <p14:nvPr/>
              </p14:nvContentPartPr>
              <p14:xfrm>
                <a:off x="4986149" y="5265486"/>
                <a:ext cx="192960" cy="180360"/>
              </p14:xfrm>
            </p:contentPart>
          </mc:Choice>
          <mc:Fallback xmlns="">
            <p:pic>
              <p:nvPicPr>
                <p:cNvPr id="18820" name="Freihand 18819">
                  <a:extLst>
                    <a:ext uri="{FF2B5EF4-FFF2-40B4-BE49-F238E27FC236}">
                      <a16:creationId xmlns:a16="http://schemas.microsoft.com/office/drawing/2014/main" id="{E55DD811-1DE8-4497-B164-B8C5A5D9CAE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977509" y="5256486"/>
                  <a:ext cx="210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8821" name="Freihand 18820">
                  <a:extLst>
                    <a:ext uri="{FF2B5EF4-FFF2-40B4-BE49-F238E27FC236}">
                      <a16:creationId xmlns:a16="http://schemas.microsoft.com/office/drawing/2014/main" xmlns="" id="{CEC72787-F7E3-47E7-B542-2071285653E9}"/>
                    </a:ext>
                  </a:extLst>
                </p14:cNvPr>
                <p14:cNvContentPartPr/>
                <p14:nvPr/>
              </p14:nvContentPartPr>
              <p14:xfrm>
                <a:off x="5027189" y="5229486"/>
                <a:ext cx="151560" cy="177480"/>
              </p14:xfrm>
            </p:contentPart>
          </mc:Choice>
          <mc:Fallback xmlns="">
            <p:pic>
              <p:nvPicPr>
                <p:cNvPr id="18821" name="Freihand 18820">
                  <a:extLst>
                    <a:ext uri="{FF2B5EF4-FFF2-40B4-BE49-F238E27FC236}">
                      <a16:creationId xmlns:a16="http://schemas.microsoft.com/office/drawing/2014/main" id="{CEC72787-F7E3-47E7-B542-2071285653E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018549" y="5220846"/>
                  <a:ext cx="169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8822" name="Freihand 18821">
                  <a:extLst>
                    <a:ext uri="{FF2B5EF4-FFF2-40B4-BE49-F238E27FC236}">
                      <a16:creationId xmlns:a16="http://schemas.microsoft.com/office/drawing/2014/main" xmlns="" id="{17A59249-1B4D-40FF-B78A-4720D37BB938}"/>
                    </a:ext>
                  </a:extLst>
                </p14:cNvPr>
                <p14:cNvContentPartPr/>
                <p14:nvPr/>
              </p14:nvContentPartPr>
              <p14:xfrm>
                <a:off x="5054549" y="5200326"/>
                <a:ext cx="111960" cy="124920"/>
              </p14:xfrm>
            </p:contentPart>
          </mc:Choice>
          <mc:Fallback xmlns="">
            <p:pic>
              <p:nvPicPr>
                <p:cNvPr id="18822" name="Freihand 18821">
                  <a:extLst>
                    <a:ext uri="{FF2B5EF4-FFF2-40B4-BE49-F238E27FC236}">
                      <a16:creationId xmlns:a16="http://schemas.microsoft.com/office/drawing/2014/main" id="{17A59249-1B4D-40FF-B78A-4720D37BB93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045909" y="5191686"/>
                  <a:ext cx="129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8823" name="Freihand 18822">
                  <a:extLst>
                    <a:ext uri="{FF2B5EF4-FFF2-40B4-BE49-F238E27FC236}">
                      <a16:creationId xmlns:a16="http://schemas.microsoft.com/office/drawing/2014/main" xmlns="" id="{FEBF8BD8-0E64-4DD7-9E4E-12BEE5D183BA}"/>
                    </a:ext>
                  </a:extLst>
                </p14:cNvPr>
                <p14:cNvContentPartPr/>
                <p14:nvPr/>
              </p14:nvContentPartPr>
              <p14:xfrm>
                <a:off x="5090189" y="5185206"/>
                <a:ext cx="102240" cy="98640"/>
              </p14:xfrm>
            </p:contentPart>
          </mc:Choice>
          <mc:Fallback xmlns="">
            <p:pic>
              <p:nvPicPr>
                <p:cNvPr id="18823" name="Freihand 18822">
                  <a:extLst>
                    <a:ext uri="{FF2B5EF4-FFF2-40B4-BE49-F238E27FC236}">
                      <a16:creationId xmlns:a16="http://schemas.microsoft.com/office/drawing/2014/main" id="{FEBF8BD8-0E64-4DD7-9E4E-12BEE5D183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081189" y="5176566"/>
                  <a:ext cx="119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8824" name="Freihand 18823">
                  <a:extLst>
                    <a:ext uri="{FF2B5EF4-FFF2-40B4-BE49-F238E27FC236}">
                      <a16:creationId xmlns:a16="http://schemas.microsoft.com/office/drawing/2014/main" xmlns="" id="{DBC71789-E475-4F15-85BC-EC2987CB37D6}"/>
                    </a:ext>
                  </a:extLst>
                </p14:cNvPr>
                <p14:cNvContentPartPr/>
                <p14:nvPr/>
              </p14:nvContentPartPr>
              <p14:xfrm>
                <a:off x="5132669" y="5126166"/>
                <a:ext cx="122760" cy="107640"/>
              </p14:xfrm>
            </p:contentPart>
          </mc:Choice>
          <mc:Fallback xmlns="">
            <p:pic>
              <p:nvPicPr>
                <p:cNvPr id="18824" name="Freihand 18823">
                  <a:extLst>
                    <a:ext uri="{FF2B5EF4-FFF2-40B4-BE49-F238E27FC236}">
                      <a16:creationId xmlns:a16="http://schemas.microsoft.com/office/drawing/2014/main" id="{DBC71789-E475-4F15-85BC-EC2987CB37D6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124029" y="5117166"/>
                  <a:ext cx="14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8825" name="Freihand 18824">
                  <a:extLst>
                    <a:ext uri="{FF2B5EF4-FFF2-40B4-BE49-F238E27FC236}">
                      <a16:creationId xmlns:a16="http://schemas.microsoft.com/office/drawing/2014/main" xmlns="" id="{4783E33C-F80C-4698-89D5-A8BADC48B21E}"/>
                    </a:ext>
                  </a:extLst>
                </p14:cNvPr>
                <p14:cNvContentPartPr/>
                <p14:nvPr/>
              </p14:nvContentPartPr>
              <p14:xfrm>
                <a:off x="5193509" y="5034006"/>
                <a:ext cx="90000" cy="99000"/>
              </p14:xfrm>
            </p:contentPart>
          </mc:Choice>
          <mc:Fallback xmlns="">
            <p:pic>
              <p:nvPicPr>
                <p:cNvPr id="18825" name="Freihand 18824">
                  <a:extLst>
                    <a:ext uri="{FF2B5EF4-FFF2-40B4-BE49-F238E27FC236}">
                      <a16:creationId xmlns:a16="http://schemas.microsoft.com/office/drawing/2014/main" id="{4783E33C-F80C-4698-89D5-A8BADC48B21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184869" y="5025366"/>
                  <a:ext cx="107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8826" name="Freihand 18825">
                  <a:extLst>
                    <a:ext uri="{FF2B5EF4-FFF2-40B4-BE49-F238E27FC236}">
                      <a16:creationId xmlns:a16="http://schemas.microsoft.com/office/drawing/2014/main" xmlns="" id="{C0C21920-2D8B-4012-956C-784ED9AD75CF}"/>
                    </a:ext>
                  </a:extLst>
                </p14:cNvPr>
                <p14:cNvContentPartPr/>
                <p14:nvPr/>
              </p14:nvContentPartPr>
              <p14:xfrm>
                <a:off x="5253989" y="4967046"/>
                <a:ext cx="59040" cy="93240"/>
              </p14:xfrm>
            </p:contentPart>
          </mc:Choice>
          <mc:Fallback xmlns="">
            <p:pic>
              <p:nvPicPr>
                <p:cNvPr id="18826" name="Freihand 18825">
                  <a:extLst>
                    <a:ext uri="{FF2B5EF4-FFF2-40B4-BE49-F238E27FC236}">
                      <a16:creationId xmlns:a16="http://schemas.microsoft.com/office/drawing/2014/main" id="{C0C21920-2D8B-4012-956C-784ED9AD75C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244989" y="4958046"/>
                  <a:ext cx="76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8827" name="Freihand 18826">
                  <a:extLst>
                    <a:ext uri="{FF2B5EF4-FFF2-40B4-BE49-F238E27FC236}">
                      <a16:creationId xmlns:a16="http://schemas.microsoft.com/office/drawing/2014/main" xmlns="" id="{5AAEB161-C883-47FF-A599-ABB9142AC2EF}"/>
                    </a:ext>
                  </a:extLst>
                </p14:cNvPr>
                <p14:cNvContentPartPr/>
                <p14:nvPr/>
              </p14:nvContentPartPr>
              <p14:xfrm>
                <a:off x="5155349" y="5056686"/>
                <a:ext cx="52920" cy="162720"/>
              </p14:xfrm>
            </p:contentPart>
          </mc:Choice>
          <mc:Fallback xmlns="">
            <p:pic>
              <p:nvPicPr>
                <p:cNvPr id="18827" name="Freihand 18826">
                  <a:extLst>
                    <a:ext uri="{FF2B5EF4-FFF2-40B4-BE49-F238E27FC236}">
                      <a16:creationId xmlns:a16="http://schemas.microsoft.com/office/drawing/2014/main" id="{5AAEB161-C883-47FF-A599-ABB9142AC2E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146709" y="5048046"/>
                  <a:ext cx="7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8828" name="Freihand 18827">
                  <a:extLst>
                    <a:ext uri="{FF2B5EF4-FFF2-40B4-BE49-F238E27FC236}">
                      <a16:creationId xmlns:a16="http://schemas.microsoft.com/office/drawing/2014/main" xmlns="" id="{026335E5-ABC1-48D4-AC9D-C19E31B0B33A}"/>
                    </a:ext>
                  </a:extLst>
                </p14:cNvPr>
                <p14:cNvContentPartPr/>
                <p14:nvPr/>
              </p14:nvContentPartPr>
              <p14:xfrm>
                <a:off x="5083349" y="5171886"/>
                <a:ext cx="77760" cy="93960"/>
              </p14:xfrm>
            </p:contentPart>
          </mc:Choice>
          <mc:Fallback xmlns="">
            <p:pic>
              <p:nvPicPr>
                <p:cNvPr id="18828" name="Freihand 18827">
                  <a:extLst>
                    <a:ext uri="{FF2B5EF4-FFF2-40B4-BE49-F238E27FC236}">
                      <a16:creationId xmlns:a16="http://schemas.microsoft.com/office/drawing/2014/main" id="{026335E5-ABC1-48D4-AC9D-C19E31B0B33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074349" y="5162886"/>
                  <a:ext cx="9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8829" name="Freihand 18828">
                  <a:extLst>
                    <a:ext uri="{FF2B5EF4-FFF2-40B4-BE49-F238E27FC236}">
                      <a16:creationId xmlns:a16="http://schemas.microsoft.com/office/drawing/2014/main" xmlns="" id="{7A4830C5-B9D3-46DB-9DEC-34FF5D6B409C}"/>
                    </a:ext>
                  </a:extLst>
                </p14:cNvPr>
                <p14:cNvContentPartPr/>
                <p14:nvPr/>
              </p14:nvContentPartPr>
              <p14:xfrm>
                <a:off x="5039429" y="5197446"/>
                <a:ext cx="38160" cy="86760"/>
              </p14:xfrm>
            </p:contentPart>
          </mc:Choice>
          <mc:Fallback xmlns="">
            <p:pic>
              <p:nvPicPr>
                <p:cNvPr id="18829" name="Freihand 18828">
                  <a:extLst>
                    <a:ext uri="{FF2B5EF4-FFF2-40B4-BE49-F238E27FC236}">
                      <a16:creationId xmlns:a16="http://schemas.microsoft.com/office/drawing/2014/main" id="{7A4830C5-B9D3-46DB-9DEC-34FF5D6B409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030429" y="5188446"/>
                  <a:ext cx="5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8830" name="Freihand 18829">
                  <a:extLst>
                    <a:ext uri="{FF2B5EF4-FFF2-40B4-BE49-F238E27FC236}">
                      <a16:creationId xmlns:a16="http://schemas.microsoft.com/office/drawing/2014/main" xmlns="" id="{F0AFB978-9F2E-4A69-83DD-363749E50621}"/>
                    </a:ext>
                  </a:extLst>
                </p14:cNvPr>
                <p14:cNvContentPartPr/>
                <p14:nvPr/>
              </p14:nvContentPartPr>
              <p14:xfrm>
                <a:off x="5005229" y="5247126"/>
                <a:ext cx="42840" cy="78120"/>
              </p14:xfrm>
            </p:contentPart>
          </mc:Choice>
          <mc:Fallback xmlns="">
            <p:pic>
              <p:nvPicPr>
                <p:cNvPr id="18830" name="Freihand 18829">
                  <a:extLst>
                    <a:ext uri="{FF2B5EF4-FFF2-40B4-BE49-F238E27FC236}">
                      <a16:creationId xmlns:a16="http://schemas.microsoft.com/office/drawing/2014/main" id="{F0AFB978-9F2E-4A69-83DD-363749E5062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996589" y="5238486"/>
                  <a:ext cx="6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8831" name="Freihand 18830">
                  <a:extLst>
                    <a:ext uri="{FF2B5EF4-FFF2-40B4-BE49-F238E27FC236}">
                      <a16:creationId xmlns:a16="http://schemas.microsoft.com/office/drawing/2014/main" xmlns="" id="{EF427741-C663-41FD-97DE-1956F5DE1694}"/>
                    </a:ext>
                  </a:extLst>
                </p14:cNvPr>
                <p14:cNvContentPartPr/>
                <p14:nvPr/>
              </p14:nvContentPartPr>
              <p14:xfrm>
                <a:off x="4950509" y="5259726"/>
                <a:ext cx="54000" cy="102600"/>
              </p14:xfrm>
            </p:contentPart>
          </mc:Choice>
          <mc:Fallback xmlns="">
            <p:pic>
              <p:nvPicPr>
                <p:cNvPr id="18831" name="Freihand 18830">
                  <a:extLst>
                    <a:ext uri="{FF2B5EF4-FFF2-40B4-BE49-F238E27FC236}">
                      <a16:creationId xmlns:a16="http://schemas.microsoft.com/office/drawing/2014/main" id="{EF427741-C663-41FD-97DE-1956F5DE169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941869" y="5251086"/>
                  <a:ext cx="71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8832" name="Freihand 18831">
                  <a:extLst>
                    <a:ext uri="{FF2B5EF4-FFF2-40B4-BE49-F238E27FC236}">
                      <a16:creationId xmlns:a16="http://schemas.microsoft.com/office/drawing/2014/main" xmlns="" id="{A9C3071C-C224-441E-B7E4-F9415AAEC530}"/>
                    </a:ext>
                  </a:extLst>
                </p14:cNvPr>
                <p14:cNvContentPartPr/>
                <p14:nvPr/>
              </p14:nvContentPartPr>
              <p14:xfrm>
                <a:off x="4909109" y="5282046"/>
                <a:ext cx="51120" cy="131040"/>
              </p14:xfrm>
            </p:contentPart>
          </mc:Choice>
          <mc:Fallback xmlns="">
            <p:pic>
              <p:nvPicPr>
                <p:cNvPr id="18832" name="Freihand 18831">
                  <a:extLst>
                    <a:ext uri="{FF2B5EF4-FFF2-40B4-BE49-F238E27FC236}">
                      <a16:creationId xmlns:a16="http://schemas.microsoft.com/office/drawing/2014/main" id="{A9C3071C-C224-441E-B7E4-F9415AAEC530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900469" y="5273046"/>
                  <a:ext cx="68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8833" name="Freihand 18832">
                  <a:extLst>
                    <a:ext uri="{FF2B5EF4-FFF2-40B4-BE49-F238E27FC236}">
                      <a16:creationId xmlns:a16="http://schemas.microsoft.com/office/drawing/2014/main" xmlns="" id="{EAEB5CE6-AE46-434B-A2B3-0D452FAFA5B4}"/>
                    </a:ext>
                  </a:extLst>
                </p14:cNvPr>
                <p14:cNvContentPartPr/>
                <p14:nvPr/>
              </p14:nvContentPartPr>
              <p14:xfrm>
                <a:off x="4860869" y="5350086"/>
                <a:ext cx="60840" cy="111240"/>
              </p14:xfrm>
            </p:contentPart>
          </mc:Choice>
          <mc:Fallback xmlns="">
            <p:pic>
              <p:nvPicPr>
                <p:cNvPr id="18833" name="Freihand 18832">
                  <a:extLst>
                    <a:ext uri="{FF2B5EF4-FFF2-40B4-BE49-F238E27FC236}">
                      <a16:creationId xmlns:a16="http://schemas.microsoft.com/office/drawing/2014/main" id="{EAEB5CE6-AE46-434B-A2B3-0D452FAFA5B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851869" y="5341086"/>
                  <a:ext cx="7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8834" name="Freihand 18833">
                  <a:extLst>
                    <a:ext uri="{FF2B5EF4-FFF2-40B4-BE49-F238E27FC236}">
                      <a16:creationId xmlns:a16="http://schemas.microsoft.com/office/drawing/2014/main" xmlns="" id="{B8BFBF14-098D-45D7-92A2-8A4CFBC60023}"/>
                    </a:ext>
                  </a:extLst>
                </p14:cNvPr>
                <p14:cNvContentPartPr/>
                <p14:nvPr/>
              </p14:nvContentPartPr>
              <p14:xfrm>
                <a:off x="4842149" y="5297166"/>
                <a:ext cx="132840" cy="186840"/>
              </p14:xfrm>
            </p:contentPart>
          </mc:Choice>
          <mc:Fallback xmlns="">
            <p:pic>
              <p:nvPicPr>
                <p:cNvPr id="18834" name="Freihand 18833">
                  <a:extLst>
                    <a:ext uri="{FF2B5EF4-FFF2-40B4-BE49-F238E27FC236}">
                      <a16:creationId xmlns:a16="http://schemas.microsoft.com/office/drawing/2014/main" id="{B8BFBF14-098D-45D7-92A2-8A4CFBC6002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833149" y="5288526"/>
                  <a:ext cx="150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8835" name="Freihand 18834">
                  <a:extLst>
                    <a:ext uri="{FF2B5EF4-FFF2-40B4-BE49-F238E27FC236}">
                      <a16:creationId xmlns:a16="http://schemas.microsoft.com/office/drawing/2014/main" xmlns="" id="{C0755BFD-5837-4502-8ADD-190FAF2CED1A}"/>
                    </a:ext>
                  </a:extLst>
                </p14:cNvPr>
                <p14:cNvContentPartPr/>
                <p14:nvPr/>
              </p14:nvContentPartPr>
              <p14:xfrm>
                <a:off x="4973189" y="5213646"/>
                <a:ext cx="106200" cy="106560"/>
              </p14:xfrm>
            </p:contentPart>
          </mc:Choice>
          <mc:Fallback xmlns="">
            <p:pic>
              <p:nvPicPr>
                <p:cNvPr id="18835" name="Freihand 18834">
                  <a:extLst>
                    <a:ext uri="{FF2B5EF4-FFF2-40B4-BE49-F238E27FC236}">
                      <a16:creationId xmlns:a16="http://schemas.microsoft.com/office/drawing/2014/main" id="{C0755BFD-5837-4502-8ADD-190FAF2CED1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964189" y="5204646"/>
                  <a:ext cx="123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8836" name="Freihand 18835">
                  <a:extLst>
                    <a:ext uri="{FF2B5EF4-FFF2-40B4-BE49-F238E27FC236}">
                      <a16:creationId xmlns:a16="http://schemas.microsoft.com/office/drawing/2014/main" xmlns="" id="{87DD9B81-510C-4350-A016-3F89E780535E}"/>
                    </a:ext>
                  </a:extLst>
                </p14:cNvPr>
                <p14:cNvContentPartPr/>
                <p14:nvPr/>
              </p14:nvContentPartPr>
              <p14:xfrm>
                <a:off x="5029349" y="5193126"/>
                <a:ext cx="65160" cy="102600"/>
              </p14:xfrm>
            </p:contentPart>
          </mc:Choice>
          <mc:Fallback xmlns="">
            <p:pic>
              <p:nvPicPr>
                <p:cNvPr id="18836" name="Freihand 18835">
                  <a:extLst>
                    <a:ext uri="{FF2B5EF4-FFF2-40B4-BE49-F238E27FC236}">
                      <a16:creationId xmlns:a16="http://schemas.microsoft.com/office/drawing/2014/main" id="{87DD9B81-510C-4350-A016-3F89E780535E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020349" y="5184126"/>
                  <a:ext cx="82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8837" name="Freihand 18836">
                  <a:extLst>
                    <a:ext uri="{FF2B5EF4-FFF2-40B4-BE49-F238E27FC236}">
                      <a16:creationId xmlns:a16="http://schemas.microsoft.com/office/drawing/2014/main" xmlns="" id="{D3D5E6EC-F90E-4A4F-A9F1-8572E9AC3C4B}"/>
                    </a:ext>
                  </a:extLst>
                </p14:cNvPr>
                <p14:cNvContentPartPr/>
                <p14:nvPr/>
              </p14:nvContentPartPr>
              <p14:xfrm>
                <a:off x="5129069" y="5027886"/>
                <a:ext cx="115560" cy="142920"/>
              </p14:xfrm>
            </p:contentPart>
          </mc:Choice>
          <mc:Fallback xmlns="">
            <p:pic>
              <p:nvPicPr>
                <p:cNvPr id="18837" name="Freihand 18836">
                  <a:extLst>
                    <a:ext uri="{FF2B5EF4-FFF2-40B4-BE49-F238E27FC236}">
                      <a16:creationId xmlns:a16="http://schemas.microsoft.com/office/drawing/2014/main" id="{D3D5E6EC-F90E-4A4F-A9F1-8572E9AC3C4B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120069" y="5018886"/>
                  <a:ext cx="133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8838" name="Freihand 18837">
                  <a:extLst>
                    <a:ext uri="{FF2B5EF4-FFF2-40B4-BE49-F238E27FC236}">
                      <a16:creationId xmlns:a16="http://schemas.microsoft.com/office/drawing/2014/main" xmlns="" id="{6948D76C-316E-4826-B591-1996BC765AED}"/>
                    </a:ext>
                  </a:extLst>
                </p14:cNvPr>
                <p14:cNvContentPartPr/>
                <p14:nvPr/>
              </p14:nvContentPartPr>
              <p14:xfrm>
                <a:off x="5256509" y="4926366"/>
                <a:ext cx="103680" cy="112680"/>
              </p14:xfrm>
            </p:contentPart>
          </mc:Choice>
          <mc:Fallback xmlns="">
            <p:pic>
              <p:nvPicPr>
                <p:cNvPr id="18838" name="Freihand 18837">
                  <a:extLst>
                    <a:ext uri="{FF2B5EF4-FFF2-40B4-BE49-F238E27FC236}">
                      <a16:creationId xmlns:a16="http://schemas.microsoft.com/office/drawing/2014/main" id="{6948D76C-316E-4826-B591-1996BC765AE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247509" y="4917366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8839" name="Freihand 18838">
                  <a:extLst>
                    <a:ext uri="{FF2B5EF4-FFF2-40B4-BE49-F238E27FC236}">
                      <a16:creationId xmlns:a16="http://schemas.microsoft.com/office/drawing/2014/main" xmlns="" id="{E844AD82-AD94-4E31-8155-BE4436683CEA}"/>
                    </a:ext>
                  </a:extLst>
                </p14:cNvPr>
                <p14:cNvContentPartPr/>
                <p14:nvPr/>
              </p14:nvContentPartPr>
              <p14:xfrm>
                <a:off x="5338949" y="5076486"/>
                <a:ext cx="132480" cy="92880"/>
              </p14:xfrm>
            </p:contentPart>
          </mc:Choice>
          <mc:Fallback xmlns="">
            <p:pic>
              <p:nvPicPr>
                <p:cNvPr id="18839" name="Freihand 18838">
                  <a:extLst>
                    <a:ext uri="{FF2B5EF4-FFF2-40B4-BE49-F238E27FC236}">
                      <a16:creationId xmlns:a16="http://schemas.microsoft.com/office/drawing/2014/main" id="{E844AD82-AD94-4E31-8155-BE4436683CE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329949" y="5067486"/>
                  <a:ext cx="150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8840" name="Freihand 18839">
                  <a:extLst>
                    <a:ext uri="{FF2B5EF4-FFF2-40B4-BE49-F238E27FC236}">
                      <a16:creationId xmlns:a16="http://schemas.microsoft.com/office/drawing/2014/main" xmlns="" id="{8802DCBB-9FEA-443F-BCB2-D14A37F63D5D}"/>
                    </a:ext>
                  </a:extLst>
                </p14:cNvPr>
                <p14:cNvContentPartPr/>
                <p14:nvPr/>
              </p14:nvContentPartPr>
              <p14:xfrm>
                <a:off x="5347229" y="5142006"/>
                <a:ext cx="79920" cy="75960"/>
              </p14:xfrm>
            </p:contentPart>
          </mc:Choice>
          <mc:Fallback xmlns="">
            <p:pic>
              <p:nvPicPr>
                <p:cNvPr id="18840" name="Freihand 18839">
                  <a:extLst>
                    <a:ext uri="{FF2B5EF4-FFF2-40B4-BE49-F238E27FC236}">
                      <a16:creationId xmlns:a16="http://schemas.microsoft.com/office/drawing/2014/main" id="{8802DCBB-9FEA-443F-BCB2-D14A37F63D5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38589" y="5133366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8841" name="Freihand 18840">
                  <a:extLst>
                    <a:ext uri="{FF2B5EF4-FFF2-40B4-BE49-F238E27FC236}">
                      <a16:creationId xmlns:a16="http://schemas.microsoft.com/office/drawing/2014/main" xmlns="" id="{DAE4D50D-7762-4EA5-AB7E-AC3D4C06F23B}"/>
                    </a:ext>
                  </a:extLst>
                </p14:cNvPr>
                <p14:cNvContentPartPr/>
                <p14:nvPr/>
              </p14:nvContentPartPr>
              <p14:xfrm>
                <a:off x="5330669" y="5184126"/>
                <a:ext cx="136440" cy="91080"/>
              </p14:xfrm>
            </p:contentPart>
          </mc:Choice>
          <mc:Fallback xmlns="">
            <p:pic>
              <p:nvPicPr>
                <p:cNvPr id="18841" name="Freihand 18840">
                  <a:extLst>
                    <a:ext uri="{FF2B5EF4-FFF2-40B4-BE49-F238E27FC236}">
                      <a16:creationId xmlns:a16="http://schemas.microsoft.com/office/drawing/2014/main" id="{DAE4D50D-7762-4EA5-AB7E-AC3D4C06F23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321669" y="5175126"/>
                  <a:ext cx="154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8842" name="Freihand 18841">
                  <a:extLst>
                    <a:ext uri="{FF2B5EF4-FFF2-40B4-BE49-F238E27FC236}">
                      <a16:creationId xmlns:a16="http://schemas.microsoft.com/office/drawing/2014/main" xmlns="" id="{8DBF4C03-3430-4A9C-8C68-1834F92B3C32}"/>
                    </a:ext>
                  </a:extLst>
                </p14:cNvPr>
                <p14:cNvContentPartPr/>
                <p14:nvPr/>
              </p14:nvContentPartPr>
              <p14:xfrm>
                <a:off x="5330309" y="5106366"/>
                <a:ext cx="141120" cy="402840"/>
              </p14:xfrm>
            </p:contentPart>
          </mc:Choice>
          <mc:Fallback xmlns="">
            <p:pic>
              <p:nvPicPr>
                <p:cNvPr id="18842" name="Freihand 18841">
                  <a:extLst>
                    <a:ext uri="{FF2B5EF4-FFF2-40B4-BE49-F238E27FC236}">
                      <a16:creationId xmlns:a16="http://schemas.microsoft.com/office/drawing/2014/main" id="{8DBF4C03-3430-4A9C-8C68-1834F92B3C32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321309" y="5097366"/>
                  <a:ext cx="1587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8843" name="Freihand 18842">
                  <a:extLst>
                    <a:ext uri="{FF2B5EF4-FFF2-40B4-BE49-F238E27FC236}">
                      <a16:creationId xmlns:a16="http://schemas.microsoft.com/office/drawing/2014/main" xmlns="" id="{2E564947-3742-47CB-9149-8DD197B1A037}"/>
                    </a:ext>
                  </a:extLst>
                </p14:cNvPr>
                <p14:cNvContentPartPr/>
                <p14:nvPr/>
              </p14:nvContentPartPr>
              <p14:xfrm>
                <a:off x="5500229" y="4939326"/>
                <a:ext cx="254520" cy="266040"/>
              </p14:xfrm>
            </p:contentPart>
          </mc:Choice>
          <mc:Fallback xmlns="">
            <p:pic>
              <p:nvPicPr>
                <p:cNvPr id="18843" name="Freihand 18842">
                  <a:extLst>
                    <a:ext uri="{FF2B5EF4-FFF2-40B4-BE49-F238E27FC236}">
                      <a16:creationId xmlns:a16="http://schemas.microsoft.com/office/drawing/2014/main" id="{2E564947-3742-47CB-9149-8DD197B1A03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491589" y="4930686"/>
                  <a:ext cx="272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8844" name="Freihand 18843">
                  <a:extLst>
                    <a:ext uri="{FF2B5EF4-FFF2-40B4-BE49-F238E27FC236}">
                      <a16:creationId xmlns:a16="http://schemas.microsoft.com/office/drawing/2014/main" xmlns="" id="{BBE073A8-0571-4CB4-94D0-FC15E37ECE98}"/>
                    </a:ext>
                  </a:extLst>
                </p14:cNvPr>
                <p14:cNvContentPartPr/>
                <p14:nvPr/>
              </p14:nvContentPartPr>
              <p14:xfrm>
                <a:off x="5480429" y="4918446"/>
                <a:ext cx="427680" cy="580680"/>
              </p14:xfrm>
            </p:contentPart>
          </mc:Choice>
          <mc:Fallback xmlns="">
            <p:pic>
              <p:nvPicPr>
                <p:cNvPr id="18844" name="Freihand 18843">
                  <a:extLst>
                    <a:ext uri="{FF2B5EF4-FFF2-40B4-BE49-F238E27FC236}">
                      <a16:creationId xmlns:a16="http://schemas.microsoft.com/office/drawing/2014/main" id="{BBE073A8-0571-4CB4-94D0-FC15E37ECE9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471429" y="4909806"/>
                  <a:ext cx="44532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8845" name="Freihand 18844">
                  <a:extLst>
                    <a:ext uri="{FF2B5EF4-FFF2-40B4-BE49-F238E27FC236}">
                      <a16:creationId xmlns:a16="http://schemas.microsoft.com/office/drawing/2014/main" xmlns="" id="{A82C78B8-AE8D-478A-9B4C-FACD9F5DA837}"/>
                    </a:ext>
                  </a:extLst>
                </p14:cNvPr>
                <p14:cNvContentPartPr/>
                <p14:nvPr/>
              </p14:nvContentPartPr>
              <p14:xfrm>
                <a:off x="5805509" y="5448366"/>
                <a:ext cx="41400" cy="13680"/>
              </p14:xfrm>
            </p:contentPart>
          </mc:Choice>
          <mc:Fallback xmlns="">
            <p:pic>
              <p:nvPicPr>
                <p:cNvPr id="18845" name="Freihand 18844">
                  <a:extLst>
                    <a:ext uri="{FF2B5EF4-FFF2-40B4-BE49-F238E27FC236}">
                      <a16:creationId xmlns:a16="http://schemas.microsoft.com/office/drawing/2014/main" id="{A82C78B8-AE8D-478A-9B4C-FACD9F5DA837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796509" y="5439366"/>
                  <a:ext cx="59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8846" name="Freihand 18845">
                  <a:extLst>
                    <a:ext uri="{FF2B5EF4-FFF2-40B4-BE49-F238E27FC236}">
                      <a16:creationId xmlns:a16="http://schemas.microsoft.com/office/drawing/2014/main" xmlns="" id="{72277CD4-AA8A-4820-BE54-CDFB5DF13371}"/>
                    </a:ext>
                  </a:extLst>
                </p14:cNvPr>
                <p14:cNvContentPartPr/>
                <p14:nvPr/>
              </p14:nvContentPartPr>
              <p14:xfrm>
                <a:off x="5563589" y="4990446"/>
                <a:ext cx="319320" cy="519840"/>
              </p14:xfrm>
            </p:contentPart>
          </mc:Choice>
          <mc:Fallback xmlns="">
            <p:pic>
              <p:nvPicPr>
                <p:cNvPr id="18846" name="Freihand 18845">
                  <a:extLst>
                    <a:ext uri="{FF2B5EF4-FFF2-40B4-BE49-F238E27FC236}">
                      <a16:creationId xmlns:a16="http://schemas.microsoft.com/office/drawing/2014/main" id="{72277CD4-AA8A-4820-BE54-CDFB5DF1337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554589" y="4981806"/>
                  <a:ext cx="3369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8847" name="Freihand 18846">
                  <a:extLst>
                    <a:ext uri="{FF2B5EF4-FFF2-40B4-BE49-F238E27FC236}">
                      <a16:creationId xmlns:a16="http://schemas.microsoft.com/office/drawing/2014/main" xmlns="" id="{7E82CF82-1319-4E6D-8677-CA484866D6D8}"/>
                    </a:ext>
                  </a:extLst>
                </p14:cNvPr>
                <p14:cNvContentPartPr/>
                <p14:nvPr/>
              </p14:nvContentPartPr>
              <p14:xfrm>
                <a:off x="5612549" y="5115006"/>
                <a:ext cx="86400" cy="98280"/>
              </p14:xfrm>
            </p:contentPart>
          </mc:Choice>
          <mc:Fallback xmlns="">
            <p:pic>
              <p:nvPicPr>
                <p:cNvPr id="18847" name="Freihand 18846">
                  <a:extLst>
                    <a:ext uri="{FF2B5EF4-FFF2-40B4-BE49-F238E27FC236}">
                      <a16:creationId xmlns:a16="http://schemas.microsoft.com/office/drawing/2014/main" id="{7E82CF82-1319-4E6D-8677-CA484866D6D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603909" y="5106366"/>
                  <a:ext cx="104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8848" name="Freihand 18847">
                  <a:extLst>
                    <a:ext uri="{FF2B5EF4-FFF2-40B4-BE49-F238E27FC236}">
                      <a16:creationId xmlns:a16="http://schemas.microsoft.com/office/drawing/2014/main" xmlns="" id="{01F80452-10D9-406C-9B5C-807E9F779553}"/>
                    </a:ext>
                  </a:extLst>
                </p14:cNvPr>
                <p14:cNvContentPartPr/>
                <p14:nvPr/>
              </p14:nvContentPartPr>
              <p14:xfrm>
                <a:off x="5639549" y="5192766"/>
                <a:ext cx="92520" cy="63720"/>
              </p14:xfrm>
            </p:contentPart>
          </mc:Choice>
          <mc:Fallback xmlns="">
            <p:pic>
              <p:nvPicPr>
                <p:cNvPr id="18848" name="Freihand 18847">
                  <a:extLst>
                    <a:ext uri="{FF2B5EF4-FFF2-40B4-BE49-F238E27FC236}">
                      <a16:creationId xmlns:a16="http://schemas.microsoft.com/office/drawing/2014/main" id="{01F80452-10D9-406C-9B5C-807E9F77955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630549" y="5183766"/>
                  <a:ext cx="110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8849" name="Freihand 18848">
                  <a:extLst>
                    <a:ext uri="{FF2B5EF4-FFF2-40B4-BE49-F238E27FC236}">
                      <a16:creationId xmlns:a16="http://schemas.microsoft.com/office/drawing/2014/main" xmlns="" id="{2B7EC9F0-D616-49C1-B8F0-512E5E753A7A}"/>
                    </a:ext>
                  </a:extLst>
                </p14:cNvPr>
                <p14:cNvContentPartPr/>
                <p14:nvPr/>
              </p14:nvContentPartPr>
              <p14:xfrm>
                <a:off x="5640269" y="5264766"/>
                <a:ext cx="111960" cy="198720"/>
              </p14:xfrm>
            </p:contentPart>
          </mc:Choice>
          <mc:Fallback xmlns="">
            <p:pic>
              <p:nvPicPr>
                <p:cNvPr id="18849" name="Freihand 18848">
                  <a:extLst>
                    <a:ext uri="{FF2B5EF4-FFF2-40B4-BE49-F238E27FC236}">
                      <a16:creationId xmlns:a16="http://schemas.microsoft.com/office/drawing/2014/main" id="{2B7EC9F0-D616-49C1-B8F0-512E5E753A7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631269" y="5256126"/>
                  <a:ext cx="129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8850" name="Freihand 18849">
                  <a:extLst>
                    <a:ext uri="{FF2B5EF4-FFF2-40B4-BE49-F238E27FC236}">
                      <a16:creationId xmlns:a16="http://schemas.microsoft.com/office/drawing/2014/main" xmlns="" id="{3C0EAC4B-7839-4486-8300-C6A02A066266}"/>
                    </a:ext>
                  </a:extLst>
                </p14:cNvPr>
                <p14:cNvContentPartPr/>
                <p14:nvPr/>
              </p14:nvContentPartPr>
              <p14:xfrm>
                <a:off x="5659349" y="5383926"/>
                <a:ext cx="99000" cy="103680"/>
              </p14:xfrm>
            </p:contentPart>
          </mc:Choice>
          <mc:Fallback xmlns="">
            <p:pic>
              <p:nvPicPr>
                <p:cNvPr id="18850" name="Freihand 18849">
                  <a:extLst>
                    <a:ext uri="{FF2B5EF4-FFF2-40B4-BE49-F238E27FC236}">
                      <a16:creationId xmlns:a16="http://schemas.microsoft.com/office/drawing/2014/main" id="{3C0EAC4B-7839-4486-8300-C6A02A06626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650709" y="5374926"/>
                  <a:ext cx="11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8851" name="Freihand 18850">
                  <a:extLst>
                    <a:ext uri="{FF2B5EF4-FFF2-40B4-BE49-F238E27FC236}">
                      <a16:creationId xmlns:a16="http://schemas.microsoft.com/office/drawing/2014/main" xmlns="" id="{1F1034FD-CDB6-451C-82EC-24DE845466F8}"/>
                    </a:ext>
                  </a:extLst>
                </p14:cNvPr>
                <p14:cNvContentPartPr/>
                <p14:nvPr/>
              </p14:nvContentPartPr>
              <p14:xfrm>
                <a:off x="5606789" y="5411646"/>
                <a:ext cx="241560" cy="228960"/>
              </p14:xfrm>
            </p:contentPart>
          </mc:Choice>
          <mc:Fallback xmlns="">
            <p:pic>
              <p:nvPicPr>
                <p:cNvPr id="18851" name="Freihand 18850">
                  <a:extLst>
                    <a:ext uri="{FF2B5EF4-FFF2-40B4-BE49-F238E27FC236}">
                      <a16:creationId xmlns:a16="http://schemas.microsoft.com/office/drawing/2014/main" id="{1F1034FD-CDB6-451C-82EC-24DE845466F8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5597789" y="5403006"/>
                  <a:ext cx="259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8854" name="Freihand 18853">
                  <a:extLst>
                    <a:ext uri="{FF2B5EF4-FFF2-40B4-BE49-F238E27FC236}">
                      <a16:creationId xmlns:a16="http://schemas.microsoft.com/office/drawing/2014/main" xmlns="" id="{7DC5E180-9775-4975-88B2-39CEF4C9A36A}"/>
                    </a:ext>
                  </a:extLst>
                </p14:cNvPr>
                <p14:cNvContentPartPr/>
                <p14:nvPr/>
              </p14:nvContentPartPr>
              <p14:xfrm>
                <a:off x="6154349" y="5435046"/>
                <a:ext cx="514440" cy="1134360"/>
              </p14:xfrm>
            </p:contentPart>
          </mc:Choice>
          <mc:Fallback xmlns="">
            <p:pic>
              <p:nvPicPr>
                <p:cNvPr id="18854" name="Freihand 18853">
                  <a:extLst>
                    <a:ext uri="{FF2B5EF4-FFF2-40B4-BE49-F238E27FC236}">
                      <a16:creationId xmlns:a16="http://schemas.microsoft.com/office/drawing/2014/main" id="{7DC5E180-9775-4975-88B2-39CEF4C9A36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145709" y="5426046"/>
                  <a:ext cx="53208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8856" name="Freihand 18855">
                  <a:extLst>
                    <a:ext uri="{FF2B5EF4-FFF2-40B4-BE49-F238E27FC236}">
                      <a16:creationId xmlns:a16="http://schemas.microsoft.com/office/drawing/2014/main" xmlns="" id="{6ACC4D13-2AF6-4A93-99A3-CF8EC4DB7070}"/>
                    </a:ext>
                  </a:extLst>
                </p14:cNvPr>
                <p14:cNvContentPartPr/>
                <p14:nvPr/>
              </p14:nvContentPartPr>
              <p14:xfrm>
                <a:off x="6570149" y="5413086"/>
                <a:ext cx="342360" cy="85680"/>
              </p14:xfrm>
            </p:contentPart>
          </mc:Choice>
          <mc:Fallback xmlns="">
            <p:pic>
              <p:nvPicPr>
                <p:cNvPr id="18856" name="Freihand 18855">
                  <a:extLst>
                    <a:ext uri="{FF2B5EF4-FFF2-40B4-BE49-F238E27FC236}">
                      <a16:creationId xmlns:a16="http://schemas.microsoft.com/office/drawing/2014/main" id="{6ACC4D13-2AF6-4A93-99A3-CF8EC4DB707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561149" y="5404446"/>
                  <a:ext cx="360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8858" name="Freihand 18857">
                  <a:extLst>
                    <a:ext uri="{FF2B5EF4-FFF2-40B4-BE49-F238E27FC236}">
                      <a16:creationId xmlns:a16="http://schemas.microsoft.com/office/drawing/2014/main" xmlns="" id="{C53D92D3-0D10-418A-8828-00BFDB28AD99}"/>
                    </a:ext>
                  </a:extLst>
                </p14:cNvPr>
                <p14:cNvContentPartPr/>
                <p14:nvPr/>
              </p14:nvContentPartPr>
              <p14:xfrm>
                <a:off x="6853829" y="5524686"/>
                <a:ext cx="221040" cy="45360"/>
              </p14:xfrm>
            </p:contentPart>
          </mc:Choice>
          <mc:Fallback xmlns="">
            <p:pic>
              <p:nvPicPr>
                <p:cNvPr id="18858" name="Freihand 18857">
                  <a:extLst>
                    <a:ext uri="{FF2B5EF4-FFF2-40B4-BE49-F238E27FC236}">
                      <a16:creationId xmlns:a16="http://schemas.microsoft.com/office/drawing/2014/main" id="{C53D92D3-0D10-418A-8828-00BFDB28AD99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844829" y="5516046"/>
                  <a:ext cx="238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8859" name="Freihand 18858">
                  <a:extLst>
                    <a:ext uri="{FF2B5EF4-FFF2-40B4-BE49-F238E27FC236}">
                      <a16:creationId xmlns:a16="http://schemas.microsoft.com/office/drawing/2014/main" xmlns="" id="{25B02200-B760-494C-AF30-397BB2DE4AAB}"/>
                    </a:ext>
                  </a:extLst>
                </p14:cNvPr>
                <p14:cNvContentPartPr/>
                <p14:nvPr/>
              </p14:nvContentPartPr>
              <p14:xfrm>
                <a:off x="6917909" y="5489046"/>
                <a:ext cx="49320" cy="42840"/>
              </p14:xfrm>
            </p:contentPart>
          </mc:Choice>
          <mc:Fallback xmlns="">
            <p:pic>
              <p:nvPicPr>
                <p:cNvPr id="18859" name="Freihand 18858">
                  <a:extLst>
                    <a:ext uri="{FF2B5EF4-FFF2-40B4-BE49-F238E27FC236}">
                      <a16:creationId xmlns:a16="http://schemas.microsoft.com/office/drawing/2014/main" id="{25B02200-B760-494C-AF30-397BB2DE4AA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908909" y="5480046"/>
                  <a:ext cx="66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8860" name="Freihand 18859">
                  <a:extLst>
                    <a:ext uri="{FF2B5EF4-FFF2-40B4-BE49-F238E27FC236}">
                      <a16:creationId xmlns:a16="http://schemas.microsoft.com/office/drawing/2014/main" xmlns="" id="{82C26BDF-0AE8-437E-84AB-CD3300BB63BB}"/>
                    </a:ext>
                  </a:extLst>
                </p14:cNvPr>
                <p14:cNvContentPartPr/>
                <p14:nvPr/>
              </p14:nvContentPartPr>
              <p14:xfrm>
                <a:off x="7026989" y="5553126"/>
                <a:ext cx="104400" cy="75960"/>
              </p14:xfrm>
            </p:contentPart>
          </mc:Choice>
          <mc:Fallback xmlns="">
            <p:pic>
              <p:nvPicPr>
                <p:cNvPr id="18860" name="Freihand 18859">
                  <a:extLst>
                    <a:ext uri="{FF2B5EF4-FFF2-40B4-BE49-F238E27FC236}">
                      <a16:creationId xmlns:a16="http://schemas.microsoft.com/office/drawing/2014/main" id="{82C26BDF-0AE8-437E-84AB-CD3300BB63BB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018349" y="5544126"/>
                  <a:ext cx="122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8861" name="Freihand 18860">
                  <a:extLst>
                    <a:ext uri="{FF2B5EF4-FFF2-40B4-BE49-F238E27FC236}">
                      <a16:creationId xmlns:a16="http://schemas.microsoft.com/office/drawing/2014/main" xmlns="" id="{0F2FDC4C-EDC0-4CA1-9895-85AE1A68FFA2}"/>
                    </a:ext>
                  </a:extLst>
                </p14:cNvPr>
                <p14:cNvContentPartPr/>
                <p14:nvPr/>
              </p14:nvContentPartPr>
              <p14:xfrm>
                <a:off x="7072349" y="5643846"/>
                <a:ext cx="137880" cy="47160"/>
              </p14:xfrm>
            </p:contentPart>
          </mc:Choice>
          <mc:Fallback xmlns="">
            <p:pic>
              <p:nvPicPr>
                <p:cNvPr id="18861" name="Freihand 18860">
                  <a:extLst>
                    <a:ext uri="{FF2B5EF4-FFF2-40B4-BE49-F238E27FC236}">
                      <a16:creationId xmlns:a16="http://schemas.microsoft.com/office/drawing/2014/main" id="{0F2FDC4C-EDC0-4CA1-9895-85AE1A68FFA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063709" y="5634846"/>
                  <a:ext cx="155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8862" name="Freihand 18861">
                  <a:extLst>
                    <a:ext uri="{FF2B5EF4-FFF2-40B4-BE49-F238E27FC236}">
                      <a16:creationId xmlns:a16="http://schemas.microsoft.com/office/drawing/2014/main" xmlns="" id="{1DEE1C80-2D51-48A5-9F84-C08325C92609}"/>
                    </a:ext>
                  </a:extLst>
                </p14:cNvPr>
                <p14:cNvContentPartPr/>
                <p14:nvPr/>
              </p14:nvContentPartPr>
              <p14:xfrm>
                <a:off x="7208429" y="5668326"/>
                <a:ext cx="241200" cy="145080"/>
              </p14:xfrm>
            </p:contentPart>
          </mc:Choice>
          <mc:Fallback xmlns="">
            <p:pic>
              <p:nvPicPr>
                <p:cNvPr id="18862" name="Freihand 18861">
                  <a:extLst>
                    <a:ext uri="{FF2B5EF4-FFF2-40B4-BE49-F238E27FC236}">
                      <a16:creationId xmlns:a16="http://schemas.microsoft.com/office/drawing/2014/main" id="{1DEE1C80-2D51-48A5-9F84-C08325C9260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199429" y="5659326"/>
                  <a:ext cx="258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8863" name="Freihand 18862">
                  <a:extLst>
                    <a:ext uri="{FF2B5EF4-FFF2-40B4-BE49-F238E27FC236}">
                      <a16:creationId xmlns:a16="http://schemas.microsoft.com/office/drawing/2014/main" xmlns="" id="{636259CD-265E-43AD-A9D0-8439258CDAD4}"/>
                    </a:ext>
                  </a:extLst>
                </p14:cNvPr>
                <p14:cNvContentPartPr/>
                <p14:nvPr/>
              </p14:nvContentPartPr>
              <p14:xfrm>
                <a:off x="6641429" y="5432526"/>
                <a:ext cx="56160" cy="130680"/>
              </p14:xfrm>
            </p:contentPart>
          </mc:Choice>
          <mc:Fallback xmlns="">
            <p:pic>
              <p:nvPicPr>
                <p:cNvPr id="18863" name="Freihand 18862">
                  <a:extLst>
                    <a:ext uri="{FF2B5EF4-FFF2-40B4-BE49-F238E27FC236}">
                      <a16:creationId xmlns:a16="http://schemas.microsoft.com/office/drawing/2014/main" id="{636259CD-265E-43AD-A9D0-8439258CDAD4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632789" y="5423886"/>
                  <a:ext cx="7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8865" name="Freihand 18864">
                  <a:extLst>
                    <a:ext uri="{FF2B5EF4-FFF2-40B4-BE49-F238E27FC236}">
                      <a16:creationId xmlns:a16="http://schemas.microsoft.com/office/drawing/2014/main" xmlns="" id="{8AFD7F51-77A5-49E3-B3D5-DE7CB15E8048}"/>
                    </a:ext>
                  </a:extLst>
                </p14:cNvPr>
                <p14:cNvContentPartPr/>
                <p14:nvPr/>
              </p14:nvContentPartPr>
              <p14:xfrm>
                <a:off x="6679949" y="5488326"/>
                <a:ext cx="132120" cy="138960"/>
              </p14:xfrm>
            </p:contentPart>
          </mc:Choice>
          <mc:Fallback xmlns="">
            <p:pic>
              <p:nvPicPr>
                <p:cNvPr id="18865" name="Freihand 18864">
                  <a:extLst>
                    <a:ext uri="{FF2B5EF4-FFF2-40B4-BE49-F238E27FC236}">
                      <a16:creationId xmlns:a16="http://schemas.microsoft.com/office/drawing/2014/main" id="{8AFD7F51-77A5-49E3-B3D5-DE7CB15E8048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671309" y="5479686"/>
                  <a:ext cx="149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8866" name="Freihand 18865">
                  <a:extLst>
                    <a:ext uri="{FF2B5EF4-FFF2-40B4-BE49-F238E27FC236}">
                      <a16:creationId xmlns:a16="http://schemas.microsoft.com/office/drawing/2014/main" xmlns="" id="{3370F491-EC5C-4BDA-82BE-793ABED14818}"/>
                    </a:ext>
                  </a:extLst>
                </p14:cNvPr>
                <p14:cNvContentPartPr/>
                <p14:nvPr/>
              </p14:nvContentPartPr>
              <p14:xfrm>
                <a:off x="6803069" y="5486886"/>
                <a:ext cx="36360" cy="180360"/>
              </p14:xfrm>
            </p:contentPart>
          </mc:Choice>
          <mc:Fallback xmlns="">
            <p:pic>
              <p:nvPicPr>
                <p:cNvPr id="18866" name="Freihand 18865">
                  <a:extLst>
                    <a:ext uri="{FF2B5EF4-FFF2-40B4-BE49-F238E27FC236}">
                      <a16:creationId xmlns:a16="http://schemas.microsoft.com/office/drawing/2014/main" id="{3370F491-EC5C-4BDA-82BE-793ABED14818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794069" y="5477886"/>
                  <a:ext cx="54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8868" name="Freihand 18867">
                  <a:extLst>
                    <a:ext uri="{FF2B5EF4-FFF2-40B4-BE49-F238E27FC236}">
                      <a16:creationId xmlns:a16="http://schemas.microsoft.com/office/drawing/2014/main" xmlns="" id="{54FFF5BE-914B-49FA-8EE9-D156BCDB33B1}"/>
                    </a:ext>
                  </a:extLst>
                </p14:cNvPr>
                <p14:cNvContentPartPr/>
                <p14:nvPr/>
              </p14:nvContentPartPr>
              <p14:xfrm>
                <a:off x="6870749" y="5555646"/>
                <a:ext cx="133920" cy="97200"/>
              </p14:xfrm>
            </p:contentPart>
          </mc:Choice>
          <mc:Fallback xmlns="">
            <p:pic>
              <p:nvPicPr>
                <p:cNvPr id="18868" name="Freihand 18867">
                  <a:extLst>
                    <a:ext uri="{FF2B5EF4-FFF2-40B4-BE49-F238E27FC236}">
                      <a16:creationId xmlns:a16="http://schemas.microsoft.com/office/drawing/2014/main" id="{54FFF5BE-914B-49FA-8EE9-D156BCDB33B1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862109" y="5546646"/>
                  <a:ext cx="151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8869" name="Freihand 18868">
                  <a:extLst>
                    <a:ext uri="{FF2B5EF4-FFF2-40B4-BE49-F238E27FC236}">
                      <a16:creationId xmlns:a16="http://schemas.microsoft.com/office/drawing/2014/main" xmlns="" id="{A7FEE8A6-FD4C-4E69-A261-10453EA6EDF0}"/>
                    </a:ext>
                  </a:extLst>
                </p14:cNvPr>
                <p14:cNvContentPartPr/>
                <p14:nvPr/>
              </p14:nvContentPartPr>
              <p14:xfrm>
                <a:off x="6972269" y="5675166"/>
                <a:ext cx="133200" cy="117720"/>
              </p14:xfrm>
            </p:contentPart>
          </mc:Choice>
          <mc:Fallback xmlns="">
            <p:pic>
              <p:nvPicPr>
                <p:cNvPr id="18869" name="Freihand 18868">
                  <a:extLst>
                    <a:ext uri="{FF2B5EF4-FFF2-40B4-BE49-F238E27FC236}">
                      <a16:creationId xmlns:a16="http://schemas.microsoft.com/office/drawing/2014/main" id="{A7FEE8A6-FD4C-4E69-A261-10453EA6EDF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963269" y="5666166"/>
                  <a:ext cx="150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8870" name="Freihand 18869">
                  <a:extLst>
                    <a:ext uri="{FF2B5EF4-FFF2-40B4-BE49-F238E27FC236}">
                      <a16:creationId xmlns:a16="http://schemas.microsoft.com/office/drawing/2014/main" xmlns="" id="{63D2099A-967B-4AC6-A4DE-A0B4C4BE0AB8}"/>
                    </a:ext>
                  </a:extLst>
                </p14:cNvPr>
                <p14:cNvContentPartPr/>
                <p14:nvPr/>
              </p14:nvContentPartPr>
              <p14:xfrm>
                <a:off x="7116989" y="5723406"/>
                <a:ext cx="123120" cy="82440"/>
              </p14:xfrm>
            </p:contentPart>
          </mc:Choice>
          <mc:Fallback xmlns="">
            <p:pic>
              <p:nvPicPr>
                <p:cNvPr id="18870" name="Freihand 18869">
                  <a:extLst>
                    <a:ext uri="{FF2B5EF4-FFF2-40B4-BE49-F238E27FC236}">
                      <a16:creationId xmlns:a16="http://schemas.microsoft.com/office/drawing/2014/main" id="{63D2099A-967B-4AC6-A4DE-A0B4C4BE0AB8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107989" y="5714406"/>
                  <a:ext cx="140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8871" name="Freihand 18870">
                  <a:extLst>
                    <a:ext uri="{FF2B5EF4-FFF2-40B4-BE49-F238E27FC236}">
                      <a16:creationId xmlns:a16="http://schemas.microsoft.com/office/drawing/2014/main" xmlns="" id="{E8DE83D2-0119-4C58-B4AA-B7A73872D639}"/>
                    </a:ext>
                  </a:extLst>
                </p14:cNvPr>
                <p14:cNvContentPartPr/>
                <p14:nvPr/>
              </p14:nvContentPartPr>
              <p14:xfrm>
                <a:off x="7269269" y="5748246"/>
                <a:ext cx="79920" cy="63720"/>
              </p14:xfrm>
            </p:contentPart>
          </mc:Choice>
          <mc:Fallback xmlns="">
            <p:pic>
              <p:nvPicPr>
                <p:cNvPr id="18871" name="Freihand 18870">
                  <a:extLst>
                    <a:ext uri="{FF2B5EF4-FFF2-40B4-BE49-F238E27FC236}">
                      <a16:creationId xmlns:a16="http://schemas.microsoft.com/office/drawing/2014/main" id="{E8DE83D2-0119-4C58-B4AA-B7A73872D63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260629" y="5739246"/>
                  <a:ext cx="97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8872" name="Freihand 18871">
                  <a:extLst>
                    <a:ext uri="{FF2B5EF4-FFF2-40B4-BE49-F238E27FC236}">
                      <a16:creationId xmlns:a16="http://schemas.microsoft.com/office/drawing/2014/main" xmlns="" id="{502DD4B7-A5A3-465B-8E61-58162FDC4C5C}"/>
                    </a:ext>
                  </a:extLst>
                </p14:cNvPr>
                <p14:cNvContentPartPr/>
                <p14:nvPr/>
              </p14:nvContentPartPr>
              <p14:xfrm>
                <a:off x="6681029" y="5633406"/>
                <a:ext cx="128520" cy="64080"/>
              </p14:xfrm>
            </p:contentPart>
          </mc:Choice>
          <mc:Fallback xmlns="">
            <p:pic>
              <p:nvPicPr>
                <p:cNvPr id="18872" name="Freihand 18871">
                  <a:extLst>
                    <a:ext uri="{FF2B5EF4-FFF2-40B4-BE49-F238E27FC236}">
                      <a16:creationId xmlns:a16="http://schemas.microsoft.com/office/drawing/2014/main" id="{502DD4B7-A5A3-465B-8E61-58162FDC4C5C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672389" y="5624766"/>
                  <a:ext cx="146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8873" name="Freihand 18872">
                  <a:extLst>
                    <a:ext uri="{FF2B5EF4-FFF2-40B4-BE49-F238E27FC236}">
                      <a16:creationId xmlns:a16="http://schemas.microsoft.com/office/drawing/2014/main" xmlns="" id="{6443AD4A-96D9-493C-BF4C-5F0C7E4700CB}"/>
                    </a:ext>
                  </a:extLst>
                </p14:cNvPr>
                <p14:cNvContentPartPr/>
                <p14:nvPr/>
              </p14:nvContentPartPr>
              <p14:xfrm>
                <a:off x="6769229" y="5679846"/>
                <a:ext cx="142920" cy="86760"/>
              </p14:xfrm>
            </p:contentPart>
          </mc:Choice>
          <mc:Fallback xmlns="">
            <p:pic>
              <p:nvPicPr>
                <p:cNvPr id="18873" name="Freihand 18872">
                  <a:extLst>
                    <a:ext uri="{FF2B5EF4-FFF2-40B4-BE49-F238E27FC236}">
                      <a16:creationId xmlns:a16="http://schemas.microsoft.com/office/drawing/2014/main" id="{6443AD4A-96D9-493C-BF4C-5F0C7E4700C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760589" y="5671206"/>
                  <a:ext cx="160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8874" name="Freihand 18873">
                  <a:extLst>
                    <a:ext uri="{FF2B5EF4-FFF2-40B4-BE49-F238E27FC236}">
                      <a16:creationId xmlns:a16="http://schemas.microsoft.com/office/drawing/2014/main" xmlns="" id="{669DFE7B-5261-4706-AD89-C93D6B3AD36B}"/>
                    </a:ext>
                  </a:extLst>
                </p14:cNvPr>
                <p14:cNvContentPartPr/>
                <p14:nvPr/>
              </p14:nvContentPartPr>
              <p14:xfrm>
                <a:off x="6889469" y="5770206"/>
                <a:ext cx="150120" cy="23760"/>
              </p14:xfrm>
            </p:contentPart>
          </mc:Choice>
          <mc:Fallback xmlns="">
            <p:pic>
              <p:nvPicPr>
                <p:cNvPr id="18874" name="Freihand 18873">
                  <a:extLst>
                    <a:ext uri="{FF2B5EF4-FFF2-40B4-BE49-F238E27FC236}">
                      <a16:creationId xmlns:a16="http://schemas.microsoft.com/office/drawing/2014/main" id="{669DFE7B-5261-4706-AD89-C93D6B3AD36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880469" y="5761206"/>
                  <a:ext cx="167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8875" name="Freihand 18874">
                  <a:extLst>
                    <a:ext uri="{FF2B5EF4-FFF2-40B4-BE49-F238E27FC236}">
                      <a16:creationId xmlns:a16="http://schemas.microsoft.com/office/drawing/2014/main" xmlns="" id="{07FC297C-F015-468F-8DD9-5ACEA40798D0}"/>
                    </a:ext>
                  </a:extLst>
                </p14:cNvPr>
                <p14:cNvContentPartPr/>
                <p14:nvPr/>
              </p14:nvContentPartPr>
              <p14:xfrm>
                <a:off x="7069109" y="5801886"/>
                <a:ext cx="26640" cy="8280"/>
              </p14:xfrm>
            </p:contentPart>
          </mc:Choice>
          <mc:Fallback xmlns="">
            <p:pic>
              <p:nvPicPr>
                <p:cNvPr id="18875" name="Freihand 18874">
                  <a:extLst>
                    <a:ext uri="{FF2B5EF4-FFF2-40B4-BE49-F238E27FC236}">
                      <a16:creationId xmlns:a16="http://schemas.microsoft.com/office/drawing/2014/main" id="{07FC297C-F015-468F-8DD9-5ACEA40798D0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060109" y="5792886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8876" name="Freihand 18875">
                  <a:extLst>
                    <a:ext uri="{FF2B5EF4-FFF2-40B4-BE49-F238E27FC236}">
                      <a16:creationId xmlns:a16="http://schemas.microsoft.com/office/drawing/2014/main" xmlns="" id="{AE969EC9-DED1-4EA0-AF33-45DA826CC765}"/>
                    </a:ext>
                  </a:extLst>
                </p14:cNvPr>
                <p14:cNvContentPartPr/>
                <p14:nvPr/>
              </p14:nvContentPartPr>
              <p14:xfrm>
                <a:off x="6717029" y="5765526"/>
                <a:ext cx="41400" cy="23760"/>
              </p14:xfrm>
            </p:contentPart>
          </mc:Choice>
          <mc:Fallback xmlns="">
            <p:pic>
              <p:nvPicPr>
                <p:cNvPr id="18876" name="Freihand 18875">
                  <a:extLst>
                    <a:ext uri="{FF2B5EF4-FFF2-40B4-BE49-F238E27FC236}">
                      <a16:creationId xmlns:a16="http://schemas.microsoft.com/office/drawing/2014/main" id="{AE969EC9-DED1-4EA0-AF33-45DA826CC76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708029" y="5756886"/>
                  <a:ext cx="59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8878" name="Freihand 18877">
                  <a:extLst>
                    <a:ext uri="{FF2B5EF4-FFF2-40B4-BE49-F238E27FC236}">
                      <a16:creationId xmlns:a16="http://schemas.microsoft.com/office/drawing/2014/main" xmlns="" id="{0C6876C5-3CD9-4605-9656-7CB12F52F700}"/>
                    </a:ext>
                  </a:extLst>
                </p14:cNvPr>
                <p14:cNvContentPartPr/>
                <p14:nvPr/>
              </p14:nvContentPartPr>
              <p14:xfrm>
                <a:off x="6796229" y="5289606"/>
                <a:ext cx="97920" cy="135360"/>
              </p14:xfrm>
            </p:contentPart>
          </mc:Choice>
          <mc:Fallback xmlns="">
            <p:pic>
              <p:nvPicPr>
                <p:cNvPr id="18878" name="Freihand 18877">
                  <a:extLst>
                    <a:ext uri="{FF2B5EF4-FFF2-40B4-BE49-F238E27FC236}">
                      <a16:creationId xmlns:a16="http://schemas.microsoft.com/office/drawing/2014/main" id="{0C6876C5-3CD9-4605-9656-7CB12F52F700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787589" y="5280966"/>
                  <a:ext cx="115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8879" name="Freihand 18878">
                  <a:extLst>
                    <a:ext uri="{FF2B5EF4-FFF2-40B4-BE49-F238E27FC236}">
                      <a16:creationId xmlns:a16="http://schemas.microsoft.com/office/drawing/2014/main" xmlns="" id="{6E30D6F8-47A5-43A1-A153-63F41AC6AB46}"/>
                    </a:ext>
                  </a:extLst>
                </p14:cNvPr>
                <p14:cNvContentPartPr/>
                <p14:nvPr/>
              </p14:nvContentPartPr>
              <p14:xfrm>
                <a:off x="6729269" y="5085846"/>
                <a:ext cx="215640" cy="234360"/>
              </p14:xfrm>
            </p:contentPart>
          </mc:Choice>
          <mc:Fallback xmlns="">
            <p:pic>
              <p:nvPicPr>
                <p:cNvPr id="18879" name="Freihand 18878">
                  <a:extLst>
                    <a:ext uri="{FF2B5EF4-FFF2-40B4-BE49-F238E27FC236}">
                      <a16:creationId xmlns:a16="http://schemas.microsoft.com/office/drawing/2014/main" id="{6E30D6F8-47A5-43A1-A153-63F41AC6AB4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720629" y="5077206"/>
                  <a:ext cx="23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8880" name="Freihand 18879">
                  <a:extLst>
                    <a:ext uri="{FF2B5EF4-FFF2-40B4-BE49-F238E27FC236}">
                      <a16:creationId xmlns:a16="http://schemas.microsoft.com/office/drawing/2014/main" xmlns="" id="{D821DEBE-950E-48A7-819C-BA62820941C7}"/>
                    </a:ext>
                  </a:extLst>
                </p14:cNvPr>
                <p14:cNvContentPartPr/>
                <p14:nvPr/>
              </p14:nvContentPartPr>
              <p14:xfrm>
                <a:off x="6836549" y="5135166"/>
                <a:ext cx="156600" cy="231480"/>
              </p14:xfrm>
            </p:contentPart>
          </mc:Choice>
          <mc:Fallback xmlns="">
            <p:pic>
              <p:nvPicPr>
                <p:cNvPr id="18880" name="Freihand 18879">
                  <a:extLst>
                    <a:ext uri="{FF2B5EF4-FFF2-40B4-BE49-F238E27FC236}">
                      <a16:creationId xmlns:a16="http://schemas.microsoft.com/office/drawing/2014/main" id="{D821DEBE-950E-48A7-819C-BA62820941C7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827549" y="5126166"/>
                  <a:ext cx="174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8881" name="Freihand 18880">
                  <a:extLst>
                    <a:ext uri="{FF2B5EF4-FFF2-40B4-BE49-F238E27FC236}">
                      <a16:creationId xmlns:a16="http://schemas.microsoft.com/office/drawing/2014/main" xmlns="" id="{B86EF5B1-B0EA-49B7-82F1-9FB454459948}"/>
                    </a:ext>
                  </a:extLst>
                </p14:cNvPr>
                <p14:cNvContentPartPr/>
                <p14:nvPr/>
              </p14:nvContentPartPr>
              <p14:xfrm>
                <a:off x="6754109" y="4987206"/>
                <a:ext cx="114480" cy="151920"/>
              </p14:xfrm>
            </p:contentPart>
          </mc:Choice>
          <mc:Fallback xmlns="">
            <p:pic>
              <p:nvPicPr>
                <p:cNvPr id="18881" name="Freihand 18880">
                  <a:extLst>
                    <a:ext uri="{FF2B5EF4-FFF2-40B4-BE49-F238E27FC236}">
                      <a16:creationId xmlns:a16="http://schemas.microsoft.com/office/drawing/2014/main" id="{B86EF5B1-B0EA-49B7-82F1-9FB45445994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745109" y="4978566"/>
                  <a:ext cx="132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8882" name="Freihand 18881">
                  <a:extLst>
                    <a:ext uri="{FF2B5EF4-FFF2-40B4-BE49-F238E27FC236}">
                      <a16:creationId xmlns:a16="http://schemas.microsoft.com/office/drawing/2014/main" xmlns="" id="{48F53F83-4E02-40FD-AB96-AD80037F1E1B}"/>
                    </a:ext>
                  </a:extLst>
                </p14:cNvPr>
                <p14:cNvContentPartPr/>
                <p14:nvPr/>
              </p14:nvContentPartPr>
              <p14:xfrm>
                <a:off x="6815669" y="4785246"/>
                <a:ext cx="235440" cy="512640"/>
              </p14:xfrm>
            </p:contentPart>
          </mc:Choice>
          <mc:Fallback xmlns="">
            <p:pic>
              <p:nvPicPr>
                <p:cNvPr id="18882" name="Freihand 18881">
                  <a:extLst>
                    <a:ext uri="{FF2B5EF4-FFF2-40B4-BE49-F238E27FC236}">
                      <a16:creationId xmlns:a16="http://schemas.microsoft.com/office/drawing/2014/main" id="{48F53F83-4E02-40FD-AB96-AD80037F1E1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807029" y="4776246"/>
                  <a:ext cx="253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8884" name="Freihand 18883">
                  <a:extLst>
                    <a:ext uri="{FF2B5EF4-FFF2-40B4-BE49-F238E27FC236}">
                      <a16:creationId xmlns:a16="http://schemas.microsoft.com/office/drawing/2014/main" xmlns="" id="{5E0B3F50-9F78-4A12-9ECD-3C5A96BF60DC}"/>
                    </a:ext>
                  </a:extLst>
                </p14:cNvPr>
                <p14:cNvContentPartPr/>
                <p14:nvPr/>
              </p14:nvContentPartPr>
              <p14:xfrm>
                <a:off x="6995309" y="5196366"/>
                <a:ext cx="212400" cy="166680"/>
              </p14:xfrm>
            </p:contentPart>
          </mc:Choice>
          <mc:Fallback xmlns="">
            <p:pic>
              <p:nvPicPr>
                <p:cNvPr id="18884" name="Freihand 18883">
                  <a:extLst>
                    <a:ext uri="{FF2B5EF4-FFF2-40B4-BE49-F238E27FC236}">
                      <a16:creationId xmlns:a16="http://schemas.microsoft.com/office/drawing/2014/main" id="{5E0B3F50-9F78-4A12-9ECD-3C5A96BF60D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986669" y="5187726"/>
                  <a:ext cx="23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8885" name="Freihand 18884">
                  <a:extLst>
                    <a:ext uri="{FF2B5EF4-FFF2-40B4-BE49-F238E27FC236}">
                      <a16:creationId xmlns:a16="http://schemas.microsoft.com/office/drawing/2014/main" xmlns="" id="{FD8FA645-F855-4675-9DBF-B7F86629D30A}"/>
                    </a:ext>
                  </a:extLst>
                </p14:cNvPr>
                <p14:cNvContentPartPr/>
                <p14:nvPr/>
              </p14:nvContentPartPr>
              <p14:xfrm>
                <a:off x="7047149" y="5365206"/>
                <a:ext cx="277560" cy="142200"/>
              </p14:xfrm>
            </p:contentPart>
          </mc:Choice>
          <mc:Fallback xmlns="">
            <p:pic>
              <p:nvPicPr>
                <p:cNvPr id="18885" name="Freihand 18884">
                  <a:extLst>
                    <a:ext uri="{FF2B5EF4-FFF2-40B4-BE49-F238E27FC236}">
                      <a16:creationId xmlns:a16="http://schemas.microsoft.com/office/drawing/2014/main" id="{FD8FA645-F855-4675-9DBF-B7F86629D30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038509" y="5356566"/>
                  <a:ext cx="295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8886" name="Freihand 18885">
                  <a:extLst>
                    <a:ext uri="{FF2B5EF4-FFF2-40B4-BE49-F238E27FC236}">
                      <a16:creationId xmlns:a16="http://schemas.microsoft.com/office/drawing/2014/main" xmlns="" id="{D2F41956-9373-4DDE-A9FD-747E065F0F12}"/>
                    </a:ext>
                  </a:extLst>
                </p14:cNvPr>
                <p14:cNvContentPartPr/>
                <p14:nvPr/>
              </p14:nvContentPartPr>
              <p14:xfrm>
                <a:off x="7128149" y="5507406"/>
                <a:ext cx="389160" cy="132480"/>
              </p14:xfrm>
            </p:contentPart>
          </mc:Choice>
          <mc:Fallback xmlns="">
            <p:pic>
              <p:nvPicPr>
                <p:cNvPr id="18886" name="Freihand 18885">
                  <a:extLst>
                    <a:ext uri="{FF2B5EF4-FFF2-40B4-BE49-F238E27FC236}">
                      <a16:creationId xmlns:a16="http://schemas.microsoft.com/office/drawing/2014/main" id="{D2F41956-9373-4DDE-A9FD-747E065F0F1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119149" y="5498406"/>
                  <a:ext cx="406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8887" name="Freihand 18886">
                  <a:extLst>
                    <a:ext uri="{FF2B5EF4-FFF2-40B4-BE49-F238E27FC236}">
                      <a16:creationId xmlns:a16="http://schemas.microsoft.com/office/drawing/2014/main" xmlns="" id="{4D843719-9465-40D8-84C4-229D59B30BBC}"/>
                    </a:ext>
                  </a:extLst>
                </p14:cNvPr>
                <p14:cNvContentPartPr/>
                <p14:nvPr/>
              </p14:nvContentPartPr>
              <p14:xfrm>
                <a:off x="7266749" y="5590566"/>
                <a:ext cx="205920" cy="99720"/>
              </p14:xfrm>
            </p:contentPart>
          </mc:Choice>
          <mc:Fallback xmlns="">
            <p:pic>
              <p:nvPicPr>
                <p:cNvPr id="18887" name="Freihand 18886">
                  <a:extLst>
                    <a:ext uri="{FF2B5EF4-FFF2-40B4-BE49-F238E27FC236}">
                      <a16:creationId xmlns:a16="http://schemas.microsoft.com/office/drawing/2014/main" id="{4D843719-9465-40D8-84C4-229D59B30BBC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258109" y="5581926"/>
                  <a:ext cx="22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8888" name="Freihand 18887">
                  <a:extLst>
                    <a:ext uri="{FF2B5EF4-FFF2-40B4-BE49-F238E27FC236}">
                      <a16:creationId xmlns:a16="http://schemas.microsoft.com/office/drawing/2014/main" xmlns="" id="{07439C32-BD25-49B3-B3BC-03B260AB309B}"/>
                    </a:ext>
                  </a:extLst>
                </p14:cNvPr>
                <p14:cNvContentPartPr/>
                <p14:nvPr/>
              </p14:nvContentPartPr>
              <p14:xfrm>
                <a:off x="7334429" y="5346846"/>
                <a:ext cx="451440" cy="148680"/>
              </p14:xfrm>
            </p:contentPart>
          </mc:Choice>
          <mc:Fallback xmlns="">
            <p:pic>
              <p:nvPicPr>
                <p:cNvPr id="18888" name="Freihand 18887">
                  <a:extLst>
                    <a:ext uri="{FF2B5EF4-FFF2-40B4-BE49-F238E27FC236}">
                      <a16:creationId xmlns:a16="http://schemas.microsoft.com/office/drawing/2014/main" id="{07439C32-BD25-49B3-B3BC-03B260AB309B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325429" y="5337846"/>
                  <a:ext cx="469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8889" name="Freihand 18888">
                  <a:extLst>
                    <a:ext uri="{FF2B5EF4-FFF2-40B4-BE49-F238E27FC236}">
                      <a16:creationId xmlns:a16="http://schemas.microsoft.com/office/drawing/2014/main" xmlns="" id="{E236F8F5-B5F3-4F5F-A5B7-A52F592DC97C}"/>
                    </a:ext>
                  </a:extLst>
                </p14:cNvPr>
                <p14:cNvContentPartPr/>
                <p14:nvPr/>
              </p14:nvContentPartPr>
              <p14:xfrm>
                <a:off x="7076309" y="5365206"/>
                <a:ext cx="259200" cy="151920"/>
              </p14:xfrm>
            </p:contentPart>
          </mc:Choice>
          <mc:Fallback xmlns="">
            <p:pic>
              <p:nvPicPr>
                <p:cNvPr id="18889" name="Freihand 18888">
                  <a:extLst>
                    <a:ext uri="{FF2B5EF4-FFF2-40B4-BE49-F238E27FC236}">
                      <a16:creationId xmlns:a16="http://schemas.microsoft.com/office/drawing/2014/main" id="{E236F8F5-B5F3-4F5F-A5B7-A52F592DC97C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067669" y="5356206"/>
                  <a:ext cx="276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8890" name="Freihand 18889">
                  <a:extLst>
                    <a:ext uri="{FF2B5EF4-FFF2-40B4-BE49-F238E27FC236}">
                      <a16:creationId xmlns:a16="http://schemas.microsoft.com/office/drawing/2014/main" xmlns="" id="{6950E624-7E37-493E-84C0-D2D71C8D5109}"/>
                    </a:ext>
                  </a:extLst>
                </p14:cNvPr>
                <p14:cNvContentPartPr/>
                <p14:nvPr/>
              </p14:nvContentPartPr>
              <p14:xfrm>
                <a:off x="7179989" y="5154246"/>
                <a:ext cx="321120" cy="190080"/>
              </p14:xfrm>
            </p:contentPart>
          </mc:Choice>
          <mc:Fallback xmlns="">
            <p:pic>
              <p:nvPicPr>
                <p:cNvPr id="18890" name="Freihand 18889">
                  <a:extLst>
                    <a:ext uri="{FF2B5EF4-FFF2-40B4-BE49-F238E27FC236}">
                      <a16:creationId xmlns:a16="http://schemas.microsoft.com/office/drawing/2014/main" id="{6950E624-7E37-493E-84C0-D2D71C8D5109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171349" y="5145246"/>
                  <a:ext cx="338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8891" name="Freihand 18890">
                  <a:extLst>
                    <a:ext uri="{FF2B5EF4-FFF2-40B4-BE49-F238E27FC236}">
                      <a16:creationId xmlns:a16="http://schemas.microsoft.com/office/drawing/2014/main" xmlns="" id="{D1671D18-540E-4396-B746-D966E840A0D7}"/>
                    </a:ext>
                  </a:extLst>
                </p14:cNvPr>
                <p14:cNvContentPartPr/>
                <p14:nvPr/>
              </p14:nvContentPartPr>
              <p14:xfrm>
                <a:off x="7017269" y="5019246"/>
                <a:ext cx="210240" cy="154800"/>
              </p14:xfrm>
            </p:contentPart>
          </mc:Choice>
          <mc:Fallback xmlns="">
            <p:pic>
              <p:nvPicPr>
                <p:cNvPr id="18891" name="Freihand 18890">
                  <a:extLst>
                    <a:ext uri="{FF2B5EF4-FFF2-40B4-BE49-F238E27FC236}">
                      <a16:creationId xmlns:a16="http://schemas.microsoft.com/office/drawing/2014/main" id="{D1671D18-540E-4396-B746-D966E840A0D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008269" y="5010606"/>
                  <a:ext cx="22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8892" name="Freihand 18891">
                  <a:extLst>
                    <a:ext uri="{FF2B5EF4-FFF2-40B4-BE49-F238E27FC236}">
                      <a16:creationId xmlns:a16="http://schemas.microsoft.com/office/drawing/2014/main" xmlns="" id="{0559E829-3460-4CB8-992F-F880D9D899B4}"/>
                    </a:ext>
                  </a:extLst>
                </p14:cNvPr>
                <p14:cNvContentPartPr/>
                <p14:nvPr/>
              </p14:nvContentPartPr>
              <p14:xfrm>
                <a:off x="7203749" y="4956966"/>
                <a:ext cx="241920" cy="212400"/>
              </p14:xfrm>
            </p:contentPart>
          </mc:Choice>
          <mc:Fallback xmlns="">
            <p:pic>
              <p:nvPicPr>
                <p:cNvPr id="18892" name="Freihand 18891">
                  <a:extLst>
                    <a:ext uri="{FF2B5EF4-FFF2-40B4-BE49-F238E27FC236}">
                      <a16:creationId xmlns:a16="http://schemas.microsoft.com/office/drawing/2014/main" id="{0559E829-3460-4CB8-992F-F880D9D899B4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194749" y="4948326"/>
                  <a:ext cx="259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8894" name="Freihand 18893">
                  <a:extLst>
                    <a:ext uri="{FF2B5EF4-FFF2-40B4-BE49-F238E27FC236}">
                      <a16:creationId xmlns:a16="http://schemas.microsoft.com/office/drawing/2014/main" xmlns="" id="{C962998F-BDCE-4F46-A782-FEAC5283D4DC}"/>
                    </a:ext>
                  </a:extLst>
                </p14:cNvPr>
                <p14:cNvContentPartPr/>
                <p14:nvPr/>
              </p14:nvContentPartPr>
              <p14:xfrm>
                <a:off x="7472309" y="5120046"/>
                <a:ext cx="434880" cy="219240"/>
              </p14:xfrm>
            </p:contentPart>
          </mc:Choice>
          <mc:Fallback xmlns="">
            <p:pic>
              <p:nvPicPr>
                <p:cNvPr id="18894" name="Freihand 18893">
                  <a:extLst>
                    <a:ext uri="{FF2B5EF4-FFF2-40B4-BE49-F238E27FC236}">
                      <a16:creationId xmlns:a16="http://schemas.microsoft.com/office/drawing/2014/main" id="{C962998F-BDCE-4F46-A782-FEAC5283D4DC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463669" y="5111406"/>
                  <a:ext cx="452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8895" name="Freihand 18894">
                  <a:extLst>
                    <a:ext uri="{FF2B5EF4-FFF2-40B4-BE49-F238E27FC236}">
                      <a16:creationId xmlns:a16="http://schemas.microsoft.com/office/drawing/2014/main" xmlns="" id="{4DCCFF14-333B-48E8-A2A4-D1E240366D50}"/>
                    </a:ext>
                  </a:extLst>
                </p14:cNvPr>
                <p14:cNvContentPartPr/>
                <p14:nvPr/>
              </p14:nvContentPartPr>
              <p14:xfrm>
                <a:off x="7500389" y="5216526"/>
                <a:ext cx="406080" cy="151920"/>
              </p14:xfrm>
            </p:contentPart>
          </mc:Choice>
          <mc:Fallback xmlns="">
            <p:pic>
              <p:nvPicPr>
                <p:cNvPr id="18895" name="Freihand 18894">
                  <a:extLst>
                    <a:ext uri="{FF2B5EF4-FFF2-40B4-BE49-F238E27FC236}">
                      <a16:creationId xmlns:a16="http://schemas.microsoft.com/office/drawing/2014/main" id="{4DCCFF14-333B-48E8-A2A4-D1E240366D50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491749" y="5207886"/>
                  <a:ext cx="423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8896" name="Freihand 18895">
                  <a:extLst>
                    <a:ext uri="{FF2B5EF4-FFF2-40B4-BE49-F238E27FC236}">
                      <a16:creationId xmlns:a16="http://schemas.microsoft.com/office/drawing/2014/main" xmlns="" id="{9E345B64-0DA8-420B-AA43-30CB85EB2B6B}"/>
                    </a:ext>
                  </a:extLst>
                </p14:cNvPr>
                <p14:cNvContentPartPr/>
                <p14:nvPr/>
              </p14:nvContentPartPr>
              <p14:xfrm>
                <a:off x="7615589" y="4968846"/>
                <a:ext cx="479160" cy="136080"/>
              </p14:xfrm>
            </p:contentPart>
          </mc:Choice>
          <mc:Fallback xmlns="">
            <p:pic>
              <p:nvPicPr>
                <p:cNvPr id="18896" name="Freihand 18895">
                  <a:extLst>
                    <a:ext uri="{FF2B5EF4-FFF2-40B4-BE49-F238E27FC236}">
                      <a16:creationId xmlns:a16="http://schemas.microsoft.com/office/drawing/2014/main" id="{9E345B64-0DA8-420B-AA43-30CB85EB2B6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606589" y="4960206"/>
                  <a:ext cx="496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8897" name="Freihand 18896">
                  <a:extLst>
                    <a:ext uri="{FF2B5EF4-FFF2-40B4-BE49-F238E27FC236}">
                      <a16:creationId xmlns:a16="http://schemas.microsoft.com/office/drawing/2014/main" xmlns="" id="{B43452AC-A84C-4A76-8A69-B581927E8EC3}"/>
                    </a:ext>
                  </a:extLst>
                </p14:cNvPr>
                <p14:cNvContentPartPr/>
                <p14:nvPr/>
              </p14:nvContentPartPr>
              <p14:xfrm>
                <a:off x="7530269" y="4744566"/>
                <a:ext cx="396000" cy="371520"/>
              </p14:xfrm>
            </p:contentPart>
          </mc:Choice>
          <mc:Fallback xmlns="">
            <p:pic>
              <p:nvPicPr>
                <p:cNvPr id="18897" name="Freihand 18896">
                  <a:extLst>
                    <a:ext uri="{FF2B5EF4-FFF2-40B4-BE49-F238E27FC236}">
                      <a16:creationId xmlns:a16="http://schemas.microsoft.com/office/drawing/2014/main" id="{B43452AC-A84C-4A76-8A69-B581927E8EC3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521629" y="4735926"/>
                  <a:ext cx="4136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8899" name="Freihand 18898">
                  <a:extLst>
                    <a:ext uri="{FF2B5EF4-FFF2-40B4-BE49-F238E27FC236}">
                      <a16:creationId xmlns:a16="http://schemas.microsoft.com/office/drawing/2014/main" xmlns="" id="{E8706A2B-057A-4CC1-A849-89E892F46E08}"/>
                    </a:ext>
                  </a:extLst>
                </p14:cNvPr>
                <p14:cNvContentPartPr/>
                <p14:nvPr/>
              </p14:nvContentPartPr>
              <p14:xfrm>
                <a:off x="7547909" y="4699926"/>
                <a:ext cx="615960" cy="326520"/>
              </p14:xfrm>
            </p:contentPart>
          </mc:Choice>
          <mc:Fallback xmlns="">
            <p:pic>
              <p:nvPicPr>
                <p:cNvPr id="18899" name="Freihand 18898">
                  <a:extLst>
                    <a:ext uri="{FF2B5EF4-FFF2-40B4-BE49-F238E27FC236}">
                      <a16:creationId xmlns:a16="http://schemas.microsoft.com/office/drawing/2014/main" id="{E8706A2B-057A-4CC1-A849-89E892F46E08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539269" y="4690926"/>
                  <a:ext cx="633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8900" name="Freihand 18899">
                  <a:extLst>
                    <a:ext uri="{FF2B5EF4-FFF2-40B4-BE49-F238E27FC236}">
                      <a16:creationId xmlns:a16="http://schemas.microsoft.com/office/drawing/2014/main" xmlns="" id="{514BD7DD-C529-4A52-90D6-FD969CA768DF}"/>
                    </a:ext>
                  </a:extLst>
                </p14:cNvPr>
                <p14:cNvContentPartPr/>
                <p14:nvPr/>
              </p14:nvContentPartPr>
              <p14:xfrm>
                <a:off x="7238309" y="4646286"/>
                <a:ext cx="275760" cy="265680"/>
              </p14:xfrm>
            </p:contentPart>
          </mc:Choice>
          <mc:Fallback xmlns="">
            <p:pic>
              <p:nvPicPr>
                <p:cNvPr id="18900" name="Freihand 18899">
                  <a:extLst>
                    <a:ext uri="{FF2B5EF4-FFF2-40B4-BE49-F238E27FC236}">
                      <a16:creationId xmlns:a16="http://schemas.microsoft.com/office/drawing/2014/main" id="{514BD7DD-C529-4A52-90D6-FD969CA768D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229669" y="4637286"/>
                  <a:ext cx="293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8901" name="Freihand 18900">
                  <a:extLst>
                    <a:ext uri="{FF2B5EF4-FFF2-40B4-BE49-F238E27FC236}">
                      <a16:creationId xmlns:a16="http://schemas.microsoft.com/office/drawing/2014/main" xmlns="" id="{5A45B503-07D2-4F7A-AFF6-F4E734F2D331}"/>
                    </a:ext>
                  </a:extLst>
                </p14:cNvPr>
                <p14:cNvContentPartPr/>
                <p14:nvPr/>
              </p14:nvContentPartPr>
              <p14:xfrm>
                <a:off x="7221029" y="4414446"/>
                <a:ext cx="53640" cy="356040"/>
              </p14:xfrm>
            </p:contentPart>
          </mc:Choice>
          <mc:Fallback xmlns="">
            <p:pic>
              <p:nvPicPr>
                <p:cNvPr id="18901" name="Freihand 18900">
                  <a:extLst>
                    <a:ext uri="{FF2B5EF4-FFF2-40B4-BE49-F238E27FC236}">
                      <a16:creationId xmlns:a16="http://schemas.microsoft.com/office/drawing/2014/main" id="{5A45B503-07D2-4F7A-AFF6-F4E734F2D331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212389" y="4405806"/>
                  <a:ext cx="71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18902" name="Freihand 18901">
                  <a:extLst>
                    <a:ext uri="{FF2B5EF4-FFF2-40B4-BE49-F238E27FC236}">
                      <a16:creationId xmlns:a16="http://schemas.microsoft.com/office/drawing/2014/main" xmlns="" id="{C7A5D260-BD8C-4FC3-AF68-CCF63664A534}"/>
                    </a:ext>
                  </a:extLst>
                </p14:cNvPr>
                <p14:cNvContentPartPr/>
                <p14:nvPr/>
              </p14:nvContentPartPr>
              <p14:xfrm>
                <a:off x="6899549" y="4287366"/>
                <a:ext cx="138240" cy="404280"/>
              </p14:xfrm>
            </p:contentPart>
          </mc:Choice>
          <mc:Fallback xmlns="">
            <p:pic>
              <p:nvPicPr>
                <p:cNvPr id="18902" name="Freihand 18901">
                  <a:extLst>
                    <a:ext uri="{FF2B5EF4-FFF2-40B4-BE49-F238E27FC236}">
                      <a16:creationId xmlns:a16="http://schemas.microsoft.com/office/drawing/2014/main" id="{C7A5D260-BD8C-4FC3-AF68-CCF63664A53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890909" y="4278366"/>
                  <a:ext cx="155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18903" name="Freihand 18902">
                  <a:extLst>
                    <a:ext uri="{FF2B5EF4-FFF2-40B4-BE49-F238E27FC236}">
                      <a16:creationId xmlns:a16="http://schemas.microsoft.com/office/drawing/2014/main" xmlns="" id="{26F2F6BB-2599-4C95-91B5-F5D6B7F21200}"/>
                    </a:ext>
                  </a:extLst>
                </p14:cNvPr>
                <p14:cNvContentPartPr/>
                <p14:nvPr/>
              </p14:nvContentPartPr>
              <p14:xfrm>
                <a:off x="6916469" y="4622526"/>
                <a:ext cx="161640" cy="239760"/>
              </p14:xfrm>
            </p:contentPart>
          </mc:Choice>
          <mc:Fallback xmlns="">
            <p:pic>
              <p:nvPicPr>
                <p:cNvPr id="18903" name="Freihand 18902">
                  <a:extLst>
                    <a:ext uri="{FF2B5EF4-FFF2-40B4-BE49-F238E27FC236}">
                      <a16:creationId xmlns:a16="http://schemas.microsoft.com/office/drawing/2014/main" id="{26F2F6BB-2599-4C95-91B5-F5D6B7F21200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907829" y="4613886"/>
                  <a:ext cx="179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18904" name="Freihand 18903">
                  <a:extLst>
                    <a:ext uri="{FF2B5EF4-FFF2-40B4-BE49-F238E27FC236}">
                      <a16:creationId xmlns:a16="http://schemas.microsoft.com/office/drawing/2014/main" xmlns="" id="{CB11806A-C434-4533-B191-837B95708287}"/>
                    </a:ext>
                  </a:extLst>
                </p14:cNvPr>
                <p14:cNvContentPartPr/>
                <p14:nvPr/>
              </p14:nvContentPartPr>
              <p14:xfrm>
                <a:off x="7052909" y="4297806"/>
                <a:ext cx="397080" cy="150480"/>
              </p14:xfrm>
            </p:contentPart>
          </mc:Choice>
          <mc:Fallback xmlns="">
            <p:pic>
              <p:nvPicPr>
                <p:cNvPr id="18904" name="Freihand 18903">
                  <a:extLst>
                    <a:ext uri="{FF2B5EF4-FFF2-40B4-BE49-F238E27FC236}">
                      <a16:creationId xmlns:a16="http://schemas.microsoft.com/office/drawing/2014/main" id="{CB11806A-C434-4533-B191-837B95708287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043909" y="4288806"/>
                  <a:ext cx="41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18905" name="Freihand 18904">
                  <a:extLst>
                    <a:ext uri="{FF2B5EF4-FFF2-40B4-BE49-F238E27FC236}">
                      <a16:creationId xmlns:a16="http://schemas.microsoft.com/office/drawing/2014/main" xmlns="" id="{71F21E78-8051-4515-AD02-0576636FCD26}"/>
                    </a:ext>
                  </a:extLst>
                </p14:cNvPr>
                <p14:cNvContentPartPr/>
                <p14:nvPr/>
              </p14:nvContentPartPr>
              <p14:xfrm>
                <a:off x="7046789" y="4215726"/>
                <a:ext cx="422640" cy="177840"/>
              </p14:xfrm>
            </p:contentPart>
          </mc:Choice>
          <mc:Fallback xmlns="">
            <p:pic>
              <p:nvPicPr>
                <p:cNvPr id="18905" name="Freihand 18904">
                  <a:extLst>
                    <a:ext uri="{FF2B5EF4-FFF2-40B4-BE49-F238E27FC236}">
                      <a16:creationId xmlns:a16="http://schemas.microsoft.com/office/drawing/2014/main" id="{71F21E78-8051-4515-AD02-0576636FCD26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037789" y="4207086"/>
                  <a:ext cx="44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18906" name="Freihand 18905">
                  <a:extLst>
                    <a:ext uri="{FF2B5EF4-FFF2-40B4-BE49-F238E27FC236}">
                      <a16:creationId xmlns:a16="http://schemas.microsoft.com/office/drawing/2014/main" xmlns="" id="{9321C88A-97B6-4AFD-B1B1-8D3C66E2B200}"/>
                    </a:ext>
                  </a:extLst>
                </p14:cNvPr>
                <p14:cNvContentPartPr/>
                <p14:nvPr/>
              </p14:nvContentPartPr>
              <p14:xfrm>
                <a:off x="7227869" y="4402566"/>
                <a:ext cx="41400" cy="378360"/>
              </p14:xfrm>
            </p:contentPart>
          </mc:Choice>
          <mc:Fallback xmlns="">
            <p:pic>
              <p:nvPicPr>
                <p:cNvPr id="18906" name="Freihand 18905">
                  <a:extLst>
                    <a:ext uri="{FF2B5EF4-FFF2-40B4-BE49-F238E27FC236}">
                      <a16:creationId xmlns:a16="http://schemas.microsoft.com/office/drawing/2014/main" id="{9321C88A-97B6-4AFD-B1B1-8D3C66E2B20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218869" y="4393926"/>
                  <a:ext cx="590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18908" name="Freihand 18907">
                  <a:extLst>
                    <a:ext uri="{FF2B5EF4-FFF2-40B4-BE49-F238E27FC236}">
                      <a16:creationId xmlns:a16="http://schemas.microsoft.com/office/drawing/2014/main" xmlns="" id="{BB8826A5-C95B-4EF3-9881-1C846D2B549C}"/>
                    </a:ext>
                  </a:extLst>
                </p14:cNvPr>
                <p14:cNvContentPartPr/>
                <p14:nvPr/>
              </p14:nvContentPartPr>
              <p14:xfrm>
                <a:off x="7341269" y="4087206"/>
                <a:ext cx="342720" cy="636840"/>
              </p14:xfrm>
            </p:contentPart>
          </mc:Choice>
          <mc:Fallback xmlns="">
            <p:pic>
              <p:nvPicPr>
                <p:cNvPr id="18908" name="Freihand 18907">
                  <a:extLst>
                    <a:ext uri="{FF2B5EF4-FFF2-40B4-BE49-F238E27FC236}">
                      <a16:creationId xmlns:a16="http://schemas.microsoft.com/office/drawing/2014/main" id="{BB8826A5-C95B-4EF3-9881-1C846D2B549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332629" y="4078206"/>
                  <a:ext cx="36036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18909" name="Freihand 18908">
                  <a:extLst>
                    <a:ext uri="{FF2B5EF4-FFF2-40B4-BE49-F238E27FC236}">
                      <a16:creationId xmlns:a16="http://schemas.microsoft.com/office/drawing/2014/main" xmlns="" id="{16F0B9FE-512D-44E0-8F97-652EA4D1BBD4}"/>
                    </a:ext>
                  </a:extLst>
                </p14:cNvPr>
                <p14:cNvContentPartPr/>
                <p14:nvPr/>
              </p14:nvContentPartPr>
              <p14:xfrm>
                <a:off x="7650869" y="4139046"/>
                <a:ext cx="468720" cy="577440"/>
              </p14:xfrm>
            </p:contentPart>
          </mc:Choice>
          <mc:Fallback xmlns="">
            <p:pic>
              <p:nvPicPr>
                <p:cNvPr id="18909" name="Freihand 18908">
                  <a:extLst>
                    <a:ext uri="{FF2B5EF4-FFF2-40B4-BE49-F238E27FC236}">
                      <a16:creationId xmlns:a16="http://schemas.microsoft.com/office/drawing/2014/main" id="{16F0B9FE-512D-44E0-8F97-652EA4D1BBD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642229" y="4130046"/>
                  <a:ext cx="4863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8910" name="Freihand 18909">
                  <a:extLst>
                    <a:ext uri="{FF2B5EF4-FFF2-40B4-BE49-F238E27FC236}">
                      <a16:creationId xmlns:a16="http://schemas.microsoft.com/office/drawing/2014/main" xmlns="" id="{3967DBFE-212C-4D9B-983A-5A2977229632}"/>
                    </a:ext>
                  </a:extLst>
                </p14:cNvPr>
                <p14:cNvContentPartPr/>
                <p14:nvPr/>
              </p14:nvContentPartPr>
              <p14:xfrm>
                <a:off x="7967309" y="4097646"/>
                <a:ext cx="317160" cy="384480"/>
              </p14:xfrm>
            </p:contentPart>
          </mc:Choice>
          <mc:Fallback xmlns="">
            <p:pic>
              <p:nvPicPr>
                <p:cNvPr id="18910" name="Freihand 18909">
                  <a:extLst>
                    <a:ext uri="{FF2B5EF4-FFF2-40B4-BE49-F238E27FC236}">
                      <a16:creationId xmlns:a16="http://schemas.microsoft.com/office/drawing/2014/main" id="{3967DBFE-212C-4D9B-983A-5A297722963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958669" y="4089006"/>
                  <a:ext cx="334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8911" name="Freihand 18910">
                  <a:extLst>
                    <a:ext uri="{FF2B5EF4-FFF2-40B4-BE49-F238E27FC236}">
                      <a16:creationId xmlns:a16="http://schemas.microsoft.com/office/drawing/2014/main" xmlns="" id="{F53ADC5E-BF6B-4E4B-84A1-BF2E38076838}"/>
                    </a:ext>
                  </a:extLst>
                </p14:cNvPr>
                <p14:cNvContentPartPr/>
                <p14:nvPr/>
              </p14:nvContentPartPr>
              <p14:xfrm>
                <a:off x="8007269" y="3780126"/>
                <a:ext cx="279720" cy="444600"/>
              </p14:xfrm>
            </p:contentPart>
          </mc:Choice>
          <mc:Fallback xmlns="">
            <p:pic>
              <p:nvPicPr>
                <p:cNvPr id="18911" name="Freihand 18910">
                  <a:extLst>
                    <a:ext uri="{FF2B5EF4-FFF2-40B4-BE49-F238E27FC236}">
                      <a16:creationId xmlns:a16="http://schemas.microsoft.com/office/drawing/2014/main" id="{F53ADC5E-BF6B-4E4B-84A1-BF2E38076838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998269" y="3771126"/>
                  <a:ext cx="2973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8912" name="Freihand 18911">
                  <a:extLst>
                    <a:ext uri="{FF2B5EF4-FFF2-40B4-BE49-F238E27FC236}">
                      <a16:creationId xmlns:a16="http://schemas.microsoft.com/office/drawing/2014/main" xmlns="" id="{500A419A-5A8B-45B9-850D-8BDBB91747F3}"/>
                    </a:ext>
                  </a:extLst>
                </p14:cNvPr>
                <p14:cNvContentPartPr/>
                <p14:nvPr/>
              </p14:nvContentPartPr>
              <p14:xfrm>
                <a:off x="7740149" y="3782646"/>
                <a:ext cx="421200" cy="434880"/>
              </p14:xfrm>
            </p:contentPart>
          </mc:Choice>
          <mc:Fallback xmlns="">
            <p:pic>
              <p:nvPicPr>
                <p:cNvPr id="18912" name="Freihand 18911">
                  <a:extLst>
                    <a:ext uri="{FF2B5EF4-FFF2-40B4-BE49-F238E27FC236}">
                      <a16:creationId xmlns:a16="http://schemas.microsoft.com/office/drawing/2014/main" id="{500A419A-5A8B-45B9-850D-8BDBB91747F3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731149" y="3773646"/>
                  <a:ext cx="4388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8913" name="Freihand 18912">
                  <a:extLst>
                    <a:ext uri="{FF2B5EF4-FFF2-40B4-BE49-F238E27FC236}">
                      <a16:creationId xmlns:a16="http://schemas.microsoft.com/office/drawing/2014/main" xmlns="" id="{A347BB2F-4BD9-4BF0-BC50-08917249F83D}"/>
                    </a:ext>
                  </a:extLst>
                </p14:cNvPr>
                <p14:cNvContentPartPr/>
                <p14:nvPr/>
              </p14:nvContentPartPr>
              <p14:xfrm>
                <a:off x="7447109" y="3819366"/>
                <a:ext cx="223200" cy="456840"/>
              </p14:xfrm>
            </p:contentPart>
          </mc:Choice>
          <mc:Fallback xmlns="">
            <p:pic>
              <p:nvPicPr>
                <p:cNvPr id="18913" name="Freihand 18912">
                  <a:extLst>
                    <a:ext uri="{FF2B5EF4-FFF2-40B4-BE49-F238E27FC236}">
                      <a16:creationId xmlns:a16="http://schemas.microsoft.com/office/drawing/2014/main" id="{A347BB2F-4BD9-4BF0-BC50-08917249F83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438469" y="3810366"/>
                  <a:ext cx="2408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8914" name="Freihand 18913">
                  <a:extLst>
                    <a:ext uri="{FF2B5EF4-FFF2-40B4-BE49-F238E27FC236}">
                      <a16:creationId xmlns:a16="http://schemas.microsoft.com/office/drawing/2014/main" xmlns="" id="{1F758FDF-F1AF-4F7B-977D-99385B5E749A}"/>
                    </a:ext>
                  </a:extLst>
                </p14:cNvPr>
                <p14:cNvContentPartPr/>
                <p14:nvPr/>
              </p14:nvContentPartPr>
              <p14:xfrm>
                <a:off x="7106909" y="4033206"/>
                <a:ext cx="138240" cy="224640"/>
              </p14:xfrm>
            </p:contentPart>
          </mc:Choice>
          <mc:Fallback xmlns="">
            <p:pic>
              <p:nvPicPr>
                <p:cNvPr id="18914" name="Freihand 18913">
                  <a:extLst>
                    <a:ext uri="{FF2B5EF4-FFF2-40B4-BE49-F238E27FC236}">
                      <a16:creationId xmlns:a16="http://schemas.microsoft.com/office/drawing/2014/main" id="{1F758FDF-F1AF-4F7B-977D-99385B5E749A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098269" y="4024206"/>
                  <a:ext cx="155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8916" name="Freihand 18915">
                  <a:extLst>
                    <a:ext uri="{FF2B5EF4-FFF2-40B4-BE49-F238E27FC236}">
                      <a16:creationId xmlns:a16="http://schemas.microsoft.com/office/drawing/2014/main" xmlns="" id="{AB16CD2B-C1B4-4066-B17D-06DF3B681F7B}"/>
                    </a:ext>
                  </a:extLst>
                </p14:cNvPr>
                <p14:cNvContentPartPr/>
                <p14:nvPr/>
              </p14:nvContentPartPr>
              <p14:xfrm>
                <a:off x="7946069" y="4450446"/>
                <a:ext cx="297000" cy="192240"/>
              </p14:xfrm>
            </p:contentPart>
          </mc:Choice>
          <mc:Fallback xmlns="">
            <p:pic>
              <p:nvPicPr>
                <p:cNvPr id="18916" name="Freihand 18915">
                  <a:extLst>
                    <a:ext uri="{FF2B5EF4-FFF2-40B4-BE49-F238E27FC236}">
                      <a16:creationId xmlns:a16="http://schemas.microsoft.com/office/drawing/2014/main" id="{AB16CD2B-C1B4-4066-B17D-06DF3B681F7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937429" y="4441806"/>
                  <a:ext cx="314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18925" name="Freihand 18924">
                  <a:extLst>
                    <a:ext uri="{FF2B5EF4-FFF2-40B4-BE49-F238E27FC236}">
                      <a16:creationId xmlns:a16="http://schemas.microsoft.com/office/drawing/2014/main" xmlns="" id="{E7F79D14-598D-4337-A5AC-82FC1322CF0B}"/>
                    </a:ext>
                  </a:extLst>
                </p14:cNvPr>
                <p14:cNvContentPartPr/>
                <p14:nvPr/>
              </p14:nvContentPartPr>
              <p14:xfrm>
                <a:off x="6680309" y="5849046"/>
                <a:ext cx="1699560" cy="934560"/>
              </p14:xfrm>
            </p:contentPart>
          </mc:Choice>
          <mc:Fallback xmlns="">
            <p:pic>
              <p:nvPicPr>
                <p:cNvPr id="18925" name="Freihand 18924">
                  <a:extLst>
                    <a:ext uri="{FF2B5EF4-FFF2-40B4-BE49-F238E27FC236}">
                      <a16:creationId xmlns:a16="http://schemas.microsoft.com/office/drawing/2014/main" id="{E7F79D14-598D-4337-A5AC-82FC1322CF0B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671309" y="5840046"/>
                  <a:ext cx="1717200" cy="9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18926" name="Freihand 18925">
                  <a:extLst>
                    <a:ext uri="{FF2B5EF4-FFF2-40B4-BE49-F238E27FC236}">
                      <a16:creationId xmlns:a16="http://schemas.microsoft.com/office/drawing/2014/main" xmlns="" id="{65701652-CC10-4D18-A089-68C3D6E7F228}"/>
                    </a:ext>
                  </a:extLst>
                </p14:cNvPr>
                <p14:cNvContentPartPr/>
                <p14:nvPr/>
              </p14:nvContentPartPr>
              <p14:xfrm>
                <a:off x="6723509" y="6003846"/>
                <a:ext cx="59400" cy="169920"/>
              </p14:xfrm>
            </p:contentPart>
          </mc:Choice>
          <mc:Fallback xmlns="">
            <p:pic>
              <p:nvPicPr>
                <p:cNvPr id="18926" name="Freihand 18925">
                  <a:extLst>
                    <a:ext uri="{FF2B5EF4-FFF2-40B4-BE49-F238E27FC236}">
                      <a16:creationId xmlns:a16="http://schemas.microsoft.com/office/drawing/2014/main" id="{65701652-CC10-4D18-A089-68C3D6E7F228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714869" y="5995206"/>
                  <a:ext cx="7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18927" name="Freihand 18926">
                  <a:extLst>
                    <a:ext uri="{FF2B5EF4-FFF2-40B4-BE49-F238E27FC236}">
                      <a16:creationId xmlns:a16="http://schemas.microsoft.com/office/drawing/2014/main" xmlns="" id="{6C2B4CED-5480-40B2-9A87-448B76B39B11}"/>
                    </a:ext>
                  </a:extLst>
                </p14:cNvPr>
                <p14:cNvContentPartPr/>
                <p14:nvPr/>
              </p14:nvContentPartPr>
              <p14:xfrm>
                <a:off x="6722069" y="6125166"/>
                <a:ext cx="21960" cy="59760"/>
              </p14:xfrm>
            </p:contentPart>
          </mc:Choice>
          <mc:Fallback xmlns="">
            <p:pic>
              <p:nvPicPr>
                <p:cNvPr id="18927" name="Freihand 18926">
                  <a:extLst>
                    <a:ext uri="{FF2B5EF4-FFF2-40B4-BE49-F238E27FC236}">
                      <a16:creationId xmlns:a16="http://schemas.microsoft.com/office/drawing/2014/main" id="{6C2B4CED-5480-40B2-9A87-448B76B39B11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713429" y="6116166"/>
                  <a:ext cx="39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8928" name="Freihand 18927">
                  <a:extLst>
                    <a:ext uri="{FF2B5EF4-FFF2-40B4-BE49-F238E27FC236}">
                      <a16:creationId xmlns:a16="http://schemas.microsoft.com/office/drawing/2014/main" xmlns="" id="{5FBE5A32-EC17-436C-8063-4882FC40CE13}"/>
                    </a:ext>
                  </a:extLst>
                </p14:cNvPr>
                <p14:cNvContentPartPr/>
                <p14:nvPr/>
              </p14:nvContentPartPr>
              <p14:xfrm>
                <a:off x="6688229" y="6224166"/>
                <a:ext cx="255240" cy="398880"/>
              </p14:xfrm>
            </p:contentPart>
          </mc:Choice>
          <mc:Fallback xmlns="">
            <p:pic>
              <p:nvPicPr>
                <p:cNvPr id="18928" name="Freihand 18927">
                  <a:extLst>
                    <a:ext uri="{FF2B5EF4-FFF2-40B4-BE49-F238E27FC236}">
                      <a16:creationId xmlns:a16="http://schemas.microsoft.com/office/drawing/2014/main" id="{5FBE5A32-EC17-436C-8063-4882FC40CE13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679589" y="6215166"/>
                  <a:ext cx="2728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8929" name="Freihand 18928">
                  <a:extLst>
                    <a:ext uri="{FF2B5EF4-FFF2-40B4-BE49-F238E27FC236}">
                      <a16:creationId xmlns:a16="http://schemas.microsoft.com/office/drawing/2014/main" xmlns="" id="{08921357-DE35-4915-8C09-210302D0FAE3}"/>
                    </a:ext>
                  </a:extLst>
                </p14:cNvPr>
                <p14:cNvContentPartPr/>
                <p14:nvPr/>
              </p14:nvContentPartPr>
              <p14:xfrm>
                <a:off x="7119509" y="6141366"/>
                <a:ext cx="248040" cy="85680"/>
              </p14:xfrm>
            </p:contentPart>
          </mc:Choice>
          <mc:Fallback xmlns="">
            <p:pic>
              <p:nvPicPr>
                <p:cNvPr id="18929" name="Freihand 18928">
                  <a:extLst>
                    <a:ext uri="{FF2B5EF4-FFF2-40B4-BE49-F238E27FC236}">
                      <a16:creationId xmlns:a16="http://schemas.microsoft.com/office/drawing/2014/main" id="{08921357-DE35-4915-8C09-210302D0FAE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110869" y="6132366"/>
                  <a:ext cx="26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8930" name="Freihand 18929">
                  <a:extLst>
                    <a:ext uri="{FF2B5EF4-FFF2-40B4-BE49-F238E27FC236}">
                      <a16:creationId xmlns:a16="http://schemas.microsoft.com/office/drawing/2014/main" xmlns="" id="{B57545A1-DA13-47CE-B0E6-14A2DDCB51E4}"/>
                    </a:ext>
                  </a:extLst>
                </p14:cNvPr>
                <p14:cNvContentPartPr/>
                <p14:nvPr/>
              </p14:nvContentPartPr>
              <p14:xfrm>
                <a:off x="7091069" y="6111126"/>
                <a:ext cx="473040" cy="116280"/>
              </p14:xfrm>
            </p:contentPart>
          </mc:Choice>
          <mc:Fallback xmlns="">
            <p:pic>
              <p:nvPicPr>
                <p:cNvPr id="18930" name="Freihand 18929">
                  <a:extLst>
                    <a:ext uri="{FF2B5EF4-FFF2-40B4-BE49-F238E27FC236}">
                      <a16:creationId xmlns:a16="http://schemas.microsoft.com/office/drawing/2014/main" id="{B57545A1-DA13-47CE-B0E6-14A2DDCB51E4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082069" y="6102486"/>
                  <a:ext cx="49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8931" name="Freihand 18930">
                  <a:extLst>
                    <a:ext uri="{FF2B5EF4-FFF2-40B4-BE49-F238E27FC236}">
                      <a16:creationId xmlns:a16="http://schemas.microsoft.com/office/drawing/2014/main" xmlns="" id="{5C294F15-CFC6-482E-94AD-EE7BAD8C881D}"/>
                    </a:ext>
                  </a:extLst>
                </p14:cNvPr>
                <p14:cNvContentPartPr/>
                <p14:nvPr/>
              </p14:nvContentPartPr>
              <p14:xfrm>
                <a:off x="7460789" y="5902326"/>
                <a:ext cx="817200" cy="398160"/>
              </p14:xfrm>
            </p:contentPart>
          </mc:Choice>
          <mc:Fallback xmlns="">
            <p:pic>
              <p:nvPicPr>
                <p:cNvPr id="18931" name="Freihand 18930">
                  <a:extLst>
                    <a:ext uri="{FF2B5EF4-FFF2-40B4-BE49-F238E27FC236}">
                      <a16:creationId xmlns:a16="http://schemas.microsoft.com/office/drawing/2014/main" id="{5C294F15-CFC6-482E-94AD-EE7BAD8C881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452149" y="5893326"/>
                  <a:ext cx="8348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8933" name="Freihand 18932">
                  <a:extLst>
                    <a:ext uri="{FF2B5EF4-FFF2-40B4-BE49-F238E27FC236}">
                      <a16:creationId xmlns:a16="http://schemas.microsoft.com/office/drawing/2014/main" xmlns="" id="{8977A554-135D-495A-AE72-A4E4C3C48351}"/>
                    </a:ext>
                  </a:extLst>
                </p14:cNvPr>
                <p14:cNvContentPartPr/>
                <p14:nvPr/>
              </p14:nvContentPartPr>
              <p14:xfrm>
                <a:off x="7270349" y="5957046"/>
                <a:ext cx="347400" cy="68760"/>
              </p14:xfrm>
            </p:contentPart>
          </mc:Choice>
          <mc:Fallback xmlns="">
            <p:pic>
              <p:nvPicPr>
                <p:cNvPr id="18933" name="Freihand 18932">
                  <a:extLst>
                    <a:ext uri="{FF2B5EF4-FFF2-40B4-BE49-F238E27FC236}">
                      <a16:creationId xmlns:a16="http://schemas.microsoft.com/office/drawing/2014/main" id="{8977A554-135D-495A-AE72-A4E4C3C48351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261349" y="5948046"/>
                  <a:ext cx="36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8934" name="Freihand 18933">
                  <a:extLst>
                    <a:ext uri="{FF2B5EF4-FFF2-40B4-BE49-F238E27FC236}">
                      <a16:creationId xmlns:a16="http://schemas.microsoft.com/office/drawing/2014/main" xmlns="" id="{BC795552-BFED-40AC-B915-2F536DC532DD}"/>
                    </a:ext>
                  </a:extLst>
                </p14:cNvPr>
                <p14:cNvContentPartPr/>
                <p14:nvPr/>
              </p14:nvContentPartPr>
              <p14:xfrm>
                <a:off x="7535309" y="5742486"/>
                <a:ext cx="343800" cy="146520"/>
              </p14:xfrm>
            </p:contentPart>
          </mc:Choice>
          <mc:Fallback xmlns="">
            <p:pic>
              <p:nvPicPr>
                <p:cNvPr id="18934" name="Freihand 18933">
                  <a:extLst>
                    <a:ext uri="{FF2B5EF4-FFF2-40B4-BE49-F238E27FC236}">
                      <a16:creationId xmlns:a16="http://schemas.microsoft.com/office/drawing/2014/main" id="{BC795552-BFED-40AC-B915-2F536DC532DD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526309" y="5733486"/>
                  <a:ext cx="361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8935" name="Freihand 18934">
                  <a:extLst>
                    <a:ext uri="{FF2B5EF4-FFF2-40B4-BE49-F238E27FC236}">
                      <a16:creationId xmlns:a16="http://schemas.microsoft.com/office/drawing/2014/main" xmlns="" id="{FC5F08DB-2AA2-4A1B-84A0-48FC2471CA16}"/>
                    </a:ext>
                  </a:extLst>
                </p14:cNvPr>
                <p14:cNvContentPartPr/>
                <p14:nvPr/>
              </p14:nvContentPartPr>
              <p14:xfrm>
                <a:off x="7703429" y="5593806"/>
                <a:ext cx="415800" cy="272880"/>
              </p14:xfrm>
            </p:contentPart>
          </mc:Choice>
          <mc:Fallback xmlns="">
            <p:pic>
              <p:nvPicPr>
                <p:cNvPr id="18935" name="Freihand 18934">
                  <a:extLst>
                    <a:ext uri="{FF2B5EF4-FFF2-40B4-BE49-F238E27FC236}">
                      <a16:creationId xmlns:a16="http://schemas.microsoft.com/office/drawing/2014/main" id="{FC5F08DB-2AA2-4A1B-84A0-48FC2471CA16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694789" y="5585166"/>
                  <a:ext cx="433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8936" name="Freihand 18935">
                  <a:extLst>
                    <a:ext uri="{FF2B5EF4-FFF2-40B4-BE49-F238E27FC236}">
                      <a16:creationId xmlns:a16="http://schemas.microsoft.com/office/drawing/2014/main" xmlns="" id="{AD912ED0-042A-4EE2-9D52-53761A94FC61}"/>
                    </a:ext>
                  </a:extLst>
                </p14:cNvPr>
                <p14:cNvContentPartPr/>
                <p14:nvPr/>
              </p14:nvContentPartPr>
              <p14:xfrm>
                <a:off x="8064509" y="5629446"/>
                <a:ext cx="45000" cy="61560"/>
              </p14:xfrm>
            </p:contentPart>
          </mc:Choice>
          <mc:Fallback xmlns="">
            <p:pic>
              <p:nvPicPr>
                <p:cNvPr id="18936" name="Freihand 18935">
                  <a:extLst>
                    <a:ext uri="{FF2B5EF4-FFF2-40B4-BE49-F238E27FC236}">
                      <a16:creationId xmlns:a16="http://schemas.microsoft.com/office/drawing/2014/main" id="{AD912ED0-042A-4EE2-9D52-53761A94FC6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8055869" y="5620446"/>
                  <a:ext cx="62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8938" name="Freihand 18937">
                  <a:extLst>
                    <a:ext uri="{FF2B5EF4-FFF2-40B4-BE49-F238E27FC236}">
                      <a16:creationId xmlns:a16="http://schemas.microsoft.com/office/drawing/2014/main" xmlns="" id="{E2E3440D-3E85-456F-82AB-1CB63C9FBF34}"/>
                    </a:ext>
                  </a:extLst>
                </p14:cNvPr>
                <p14:cNvContentPartPr/>
                <p14:nvPr/>
              </p14:nvContentPartPr>
              <p14:xfrm>
                <a:off x="7071629" y="5602086"/>
                <a:ext cx="968400" cy="266760"/>
              </p14:xfrm>
            </p:contentPart>
          </mc:Choice>
          <mc:Fallback xmlns="">
            <p:pic>
              <p:nvPicPr>
                <p:cNvPr id="18938" name="Freihand 18937">
                  <a:extLst>
                    <a:ext uri="{FF2B5EF4-FFF2-40B4-BE49-F238E27FC236}">
                      <a16:creationId xmlns:a16="http://schemas.microsoft.com/office/drawing/2014/main" id="{E2E3440D-3E85-456F-82AB-1CB63C9FBF34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062629" y="5593446"/>
                  <a:ext cx="986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8940" name="Freihand 18939">
                  <a:extLst>
                    <a:ext uri="{FF2B5EF4-FFF2-40B4-BE49-F238E27FC236}">
                      <a16:creationId xmlns:a16="http://schemas.microsoft.com/office/drawing/2014/main" xmlns="" id="{8F479E64-E5E4-408E-BCF8-5D3712FA7564}"/>
                    </a:ext>
                  </a:extLst>
                </p14:cNvPr>
                <p14:cNvContentPartPr/>
                <p14:nvPr/>
              </p14:nvContentPartPr>
              <p14:xfrm>
                <a:off x="8308949" y="5455566"/>
                <a:ext cx="339840" cy="135000"/>
              </p14:xfrm>
            </p:contentPart>
          </mc:Choice>
          <mc:Fallback xmlns="">
            <p:pic>
              <p:nvPicPr>
                <p:cNvPr id="18940" name="Freihand 18939">
                  <a:extLst>
                    <a:ext uri="{FF2B5EF4-FFF2-40B4-BE49-F238E27FC236}">
                      <a16:creationId xmlns:a16="http://schemas.microsoft.com/office/drawing/2014/main" id="{8F479E64-E5E4-408E-BCF8-5D3712FA756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300309" y="5446926"/>
                  <a:ext cx="357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8941" name="Freihand 18940">
                  <a:extLst>
                    <a:ext uri="{FF2B5EF4-FFF2-40B4-BE49-F238E27FC236}">
                      <a16:creationId xmlns:a16="http://schemas.microsoft.com/office/drawing/2014/main" xmlns="" id="{6C1253E2-5E2B-429E-BCCA-FD5760E3623D}"/>
                    </a:ext>
                  </a:extLst>
                </p14:cNvPr>
                <p14:cNvContentPartPr/>
                <p14:nvPr/>
              </p14:nvContentPartPr>
              <p14:xfrm>
                <a:off x="8586149" y="5384646"/>
                <a:ext cx="164880" cy="360360"/>
              </p14:xfrm>
            </p:contentPart>
          </mc:Choice>
          <mc:Fallback xmlns="">
            <p:pic>
              <p:nvPicPr>
                <p:cNvPr id="18941" name="Freihand 18940">
                  <a:extLst>
                    <a:ext uri="{FF2B5EF4-FFF2-40B4-BE49-F238E27FC236}">
                      <a16:creationId xmlns:a16="http://schemas.microsoft.com/office/drawing/2014/main" id="{6C1253E2-5E2B-429E-BCCA-FD5760E3623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577509" y="5375646"/>
                  <a:ext cx="182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8942" name="Freihand 18941">
                  <a:extLst>
                    <a:ext uri="{FF2B5EF4-FFF2-40B4-BE49-F238E27FC236}">
                      <a16:creationId xmlns:a16="http://schemas.microsoft.com/office/drawing/2014/main" xmlns="" id="{621BE8E1-7242-45E7-93FB-809C75004E38}"/>
                    </a:ext>
                  </a:extLst>
                </p14:cNvPr>
                <p14:cNvContentPartPr/>
                <p14:nvPr/>
              </p14:nvContentPartPr>
              <p14:xfrm>
                <a:off x="8240189" y="6129486"/>
                <a:ext cx="57600" cy="29880"/>
              </p14:xfrm>
            </p:contentPart>
          </mc:Choice>
          <mc:Fallback xmlns="">
            <p:pic>
              <p:nvPicPr>
                <p:cNvPr id="18942" name="Freihand 18941">
                  <a:extLst>
                    <a:ext uri="{FF2B5EF4-FFF2-40B4-BE49-F238E27FC236}">
                      <a16:creationId xmlns:a16="http://schemas.microsoft.com/office/drawing/2014/main" id="{621BE8E1-7242-45E7-93FB-809C75004E38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231549" y="6120486"/>
                  <a:ext cx="7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8943" name="Freihand 18942">
                  <a:extLst>
                    <a:ext uri="{FF2B5EF4-FFF2-40B4-BE49-F238E27FC236}">
                      <a16:creationId xmlns:a16="http://schemas.microsoft.com/office/drawing/2014/main" xmlns="" id="{176B2B34-C903-48EE-AED0-3C87B8C3692F}"/>
                    </a:ext>
                  </a:extLst>
                </p14:cNvPr>
                <p14:cNvContentPartPr/>
                <p14:nvPr/>
              </p14:nvContentPartPr>
              <p14:xfrm>
                <a:off x="8155949" y="5752566"/>
                <a:ext cx="405360" cy="476280"/>
              </p14:xfrm>
            </p:contentPart>
          </mc:Choice>
          <mc:Fallback xmlns="">
            <p:pic>
              <p:nvPicPr>
                <p:cNvPr id="18943" name="Freihand 18942">
                  <a:extLst>
                    <a:ext uri="{FF2B5EF4-FFF2-40B4-BE49-F238E27FC236}">
                      <a16:creationId xmlns:a16="http://schemas.microsoft.com/office/drawing/2014/main" id="{176B2B34-C903-48EE-AED0-3C87B8C3692F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146949" y="5743926"/>
                  <a:ext cx="4230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8945" name="Freihand 18944">
                  <a:extLst>
                    <a:ext uri="{FF2B5EF4-FFF2-40B4-BE49-F238E27FC236}">
                      <a16:creationId xmlns:a16="http://schemas.microsoft.com/office/drawing/2014/main" xmlns="" id="{5113954C-7191-4EBF-8161-651A1CEFF435}"/>
                    </a:ext>
                  </a:extLst>
                </p14:cNvPr>
                <p14:cNvContentPartPr/>
                <p14:nvPr/>
              </p14:nvContentPartPr>
              <p14:xfrm>
                <a:off x="5766148" y="5589147"/>
                <a:ext cx="657000" cy="727200"/>
              </p14:xfrm>
            </p:contentPart>
          </mc:Choice>
          <mc:Fallback xmlns="">
            <p:pic>
              <p:nvPicPr>
                <p:cNvPr id="18945" name="Freihand 18944">
                  <a:extLst>
                    <a:ext uri="{FF2B5EF4-FFF2-40B4-BE49-F238E27FC236}">
                      <a16:creationId xmlns:a16="http://schemas.microsoft.com/office/drawing/2014/main" id="{5113954C-7191-4EBF-8161-651A1CEFF435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757148" y="5580507"/>
                  <a:ext cx="67464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8946" name="Freihand 18945">
                  <a:extLst>
                    <a:ext uri="{FF2B5EF4-FFF2-40B4-BE49-F238E27FC236}">
                      <a16:creationId xmlns:a16="http://schemas.microsoft.com/office/drawing/2014/main" xmlns="" id="{2C898102-6859-4F3D-BEB5-7F76D940281F}"/>
                    </a:ext>
                  </a:extLst>
                </p14:cNvPr>
                <p14:cNvContentPartPr/>
                <p14:nvPr/>
              </p14:nvContentPartPr>
              <p14:xfrm>
                <a:off x="5789188" y="5614707"/>
                <a:ext cx="206280" cy="180720"/>
              </p14:xfrm>
            </p:contentPart>
          </mc:Choice>
          <mc:Fallback xmlns="">
            <p:pic>
              <p:nvPicPr>
                <p:cNvPr id="18946" name="Freihand 18945">
                  <a:extLst>
                    <a:ext uri="{FF2B5EF4-FFF2-40B4-BE49-F238E27FC236}">
                      <a16:creationId xmlns:a16="http://schemas.microsoft.com/office/drawing/2014/main" id="{2C898102-6859-4F3D-BEB5-7F76D940281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780548" y="5605707"/>
                  <a:ext cx="223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8947" name="Freihand 18946">
                  <a:extLst>
                    <a:ext uri="{FF2B5EF4-FFF2-40B4-BE49-F238E27FC236}">
                      <a16:creationId xmlns:a16="http://schemas.microsoft.com/office/drawing/2014/main" xmlns="" id="{C5C33A3A-500E-4DD9-91BB-B5C2CB355DB2}"/>
                    </a:ext>
                  </a:extLst>
                </p14:cNvPr>
                <p14:cNvContentPartPr/>
                <p14:nvPr/>
              </p14:nvContentPartPr>
              <p14:xfrm>
                <a:off x="5797468" y="5684547"/>
                <a:ext cx="172080" cy="197280"/>
              </p14:xfrm>
            </p:contentPart>
          </mc:Choice>
          <mc:Fallback xmlns="">
            <p:pic>
              <p:nvPicPr>
                <p:cNvPr id="18947" name="Freihand 18946">
                  <a:extLst>
                    <a:ext uri="{FF2B5EF4-FFF2-40B4-BE49-F238E27FC236}">
                      <a16:creationId xmlns:a16="http://schemas.microsoft.com/office/drawing/2014/main" id="{C5C33A3A-500E-4DD9-91BB-B5C2CB355DB2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788828" y="5675907"/>
                  <a:ext cx="189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8948" name="Freihand 18947">
                  <a:extLst>
                    <a:ext uri="{FF2B5EF4-FFF2-40B4-BE49-F238E27FC236}">
                      <a16:creationId xmlns:a16="http://schemas.microsoft.com/office/drawing/2014/main" xmlns="" id="{57E9CEC7-DCCE-464A-8791-F234A37FB0DE}"/>
                    </a:ext>
                  </a:extLst>
                </p14:cNvPr>
                <p14:cNvContentPartPr/>
                <p14:nvPr/>
              </p14:nvContentPartPr>
              <p14:xfrm>
                <a:off x="5798548" y="5606787"/>
                <a:ext cx="191520" cy="652320"/>
              </p14:xfrm>
            </p:contentPart>
          </mc:Choice>
          <mc:Fallback xmlns="">
            <p:pic>
              <p:nvPicPr>
                <p:cNvPr id="18948" name="Freihand 18947">
                  <a:extLst>
                    <a:ext uri="{FF2B5EF4-FFF2-40B4-BE49-F238E27FC236}">
                      <a16:creationId xmlns:a16="http://schemas.microsoft.com/office/drawing/2014/main" id="{57E9CEC7-DCCE-464A-8791-F234A37FB0DE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789908" y="5597787"/>
                  <a:ext cx="2091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8949" name="Freihand 18948">
                  <a:extLst>
                    <a:ext uri="{FF2B5EF4-FFF2-40B4-BE49-F238E27FC236}">
                      <a16:creationId xmlns:a16="http://schemas.microsoft.com/office/drawing/2014/main" xmlns="" id="{286ED6A9-0892-4A5A-B073-2E03FE65D78D}"/>
                    </a:ext>
                  </a:extLst>
                </p14:cNvPr>
                <p14:cNvContentPartPr/>
                <p14:nvPr/>
              </p14:nvContentPartPr>
              <p14:xfrm>
                <a:off x="6018868" y="5743227"/>
                <a:ext cx="220680" cy="280080"/>
              </p14:xfrm>
            </p:contentPart>
          </mc:Choice>
          <mc:Fallback xmlns="">
            <p:pic>
              <p:nvPicPr>
                <p:cNvPr id="18949" name="Freihand 18948">
                  <a:extLst>
                    <a:ext uri="{FF2B5EF4-FFF2-40B4-BE49-F238E27FC236}">
                      <a16:creationId xmlns:a16="http://schemas.microsoft.com/office/drawing/2014/main" id="{286ED6A9-0892-4A5A-B073-2E03FE65D78D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6009868" y="5734227"/>
                  <a:ext cx="238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8950" name="Freihand 18949">
                  <a:extLst>
                    <a:ext uri="{FF2B5EF4-FFF2-40B4-BE49-F238E27FC236}">
                      <a16:creationId xmlns:a16="http://schemas.microsoft.com/office/drawing/2014/main" xmlns="" id="{D4DABA1A-2268-45F4-BBC8-A1B619972C6D}"/>
                    </a:ext>
                  </a:extLst>
                </p14:cNvPr>
                <p14:cNvContentPartPr/>
                <p14:nvPr/>
              </p14:nvContentPartPr>
              <p14:xfrm>
                <a:off x="6231628" y="5811627"/>
                <a:ext cx="88200" cy="126720"/>
              </p14:xfrm>
            </p:contentPart>
          </mc:Choice>
          <mc:Fallback xmlns="">
            <p:pic>
              <p:nvPicPr>
                <p:cNvPr id="18950" name="Freihand 18949">
                  <a:extLst>
                    <a:ext uri="{FF2B5EF4-FFF2-40B4-BE49-F238E27FC236}">
                      <a16:creationId xmlns:a16="http://schemas.microsoft.com/office/drawing/2014/main" id="{D4DABA1A-2268-45F4-BBC8-A1B619972C6D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6222988" y="5802987"/>
                  <a:ext cx="105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8951" name="Freihand 18950">
                  <a:extLst>
                    <a:ext uri="{FF2B5EF4-FFF2-40B4-BE49-F238E27FC236}">
                      <a16:creationId xmlns:a16="http://schemas.microsoft.com/office/drawing/2014/main" xmlns="" id="{E700E99C-49A7-4A87-A66E-8261A5E6E5C2}"/>
                    </a:ext>
                  </a:extLst>
                </p14:cNvPr>
                <p14:cNvContentPartPr/>
                <p14:nvPr/>
              </p14:nvContentPartPr>
              <p14:xfrm>
                <a:off x="6244228" y="5932947"/>
                <a:ext cx="66600" cy="152280"/>
              </p14:xfrm>
            </p:contentPart>
          </mc:Choice>
          <mc:Fallback xmlns="">
            <p:pic>
              <p:nvPicPr>
                <p:cNvPr id="18951" name="Freihand 18950">
                  <a:extLst>
                    <a:ext uri="{FF2B5EF4-FFF2-40B4-BE49-F238E27FC236}">
                      <a16:creationId xmlns:a16="http://schemas.microsoft.com/office/drawing/2014/main" id="{E700E99C-49A7-4A87-A66E-8261A5E6E5C2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6235228" y="5924307"/>
                  <a:ext cx="84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8952" name="Freihand 18951">
                  <a:extLst>
                    <a:ext uri="{FF2B5EF4-FFF2-40B4-BE49-F238E27FC236}">
                      <a16:creationId xmlns:a16="http://schemas.microsoft.com/office/drawing/2014/main" xmlns="" id="{8C6A1570-6742-4CB1-BE9B-29B59A84DFDE}"/>
                    </a:ext>
                  </a:extLst>
                </p14:cNvPr>
                <p14:cNvContentPartPr/>
                <p14:nvPr/>
              </p14:nvContentPartPr>
              <p14:xfrm>
                <a:off x="6187708" y="6067587"/>
                <a:ext cx="101160" cy="77040"/>
              </p14:xfrm>
            </p:contentPart>
          </mc:Choice>
          <mc:Fallback xmlns="">
            <p:pic>
              <p:nvPicPr>
                <p:cNvPr id="18952" name="Freihand 18951">
                  <a:extLst>
                    <a:ext uri="{FF2B5EF4-FFF2-40B4-BE49-F238E27FC236}">
                      <a16:creationId xmlns:a16="http://schemas.microsoft.com/office/drawing/2014/main" id="{8C6A1570-6742-4CB1-BE9B-29B59A84DFD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6179068" y="6058947"/>
                  <a:ext cx="118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8953" name="Freihand 18952">
                  <a:extLst>
                    <a:ext uri="{FF2B5EF4-FFF2-40B4-BE49-F238E27FC236}">
                      <a16:creationId xmlns:a16="http://schemas.microsoft.com/office/drawing/2014/main" xmlns="" id="{A6AF2E53-4FC3-4B89-8FA1-C8A164B83F0C}"/>
                    </a:ext>
                  </a:extLst>
                </p14:cNvPr>
                <p14:cNvContentPartPr/>
                <p14:nvPr/>
              </p14:nvContentPartPr>
              <p14:xfrm>
                <a:off x="6016348" y="6070107"/>
                <a:ext cx="126720" cy="109800"/>
              </p14:xfrm>
            </p:contentPart>
          </mc:Choice>
          <mc:Fallback xmlns="">
            <p:pic>
              <p:nvPicPr>
                <p:cNvPr id="18953" name="Freihand 18952">
                  <a:extLst>
                    <a:ext uri="{FF2B5EF4-FFF2-40B4-BE49-F238E27FC236}">
                      <a16:creationId xmlns:a16="http://schemas.microsoft.com/office/drawing/2014/main" id="{A6AF2E53-4FC3-4B89-8FA1-C8A164B83F0C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6007348" y="6061107"/>
                  <a:ext cx="14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8960" name="Freihand 18959">
                  <a:extLst>
                    <a:ext uri="{FF2B5EF4-FFF2-40B4-BE49-F238E27FC236}">
                      <a16:creationId xmlns:a16="http://schemas.microsoft.com/office/drawing/2014/main" xmlns="" id="{B21180AF-280E-4FE6-BD25-69CA5C878833}"/>
                    </a:ext>
                  </a:extLst>
                </p14:cNvPr>
                <p14:cNvContentPartPr/>
                <p14:nvPr/>
              </p14:nvContentPartPr>
              <p14:xfrm>
                <a:off x="4291948" y="5796147"/>
                <a:ext cx="334440" cy="226080"/>
              </p14:xfrm>
            </p:contentPart>
          </mc:Choice>
          <mc:Fallback xmlns="">
            <p:pic>
              <p:nvPicPr>
                <p:cNvPr id="18960" name="Freihand 18959">
                  <a:extLst>
                    <a:ext uri="{FF2B5EF4-FFF2-40B4-BE49-F238E27FC236}">
                      <a16:creationId xmlns:a16="http://schemas.microsoft.com/office/drawing/2014/main" id="{B21180AF-280E-4FE6-BD25-69CA5C87883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274308" y="5778507"/>
                  <a:ext cx="370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8962" name="Freihand 18961">
                  <a:extLst>
                    <a:ext uri="{FF2B5EF4-FFF2-40B4-BE49-F238E27FC236}">
                      <a16:creationId xmlns:a16="http://schemas.microsoft.com/office/drawing/2014/main" xmlns="" id="{F286C76D-8B2E-4D9A-8963-EA9FDD049FFA}"/>
                    </a:ext>
                  </a:extLst>
                </p14:cNvPr>
                <p14:cNvContentPartPr/>
                <p14:nvPr/>
              </p14:nvContentPartPr>
              <p14:xfrm>
                <a:off x="4206268" y="5611107"/>
                <a:ext cx="273960" cy="384840"/>
              </p14:xfrm>
            </p:contentPart>
          </mc:Choice>
          <mc:Fallback xmlns="">
            <p:pic>
              <p:nvPicPr>
                <p:cNvPr id="18962" name="Freihand 18961">
                  <a:extLst>
                    <a:ext uri="{FF2B5EF4-FFF2-40B4-BE49-F238E27FC236}">
                      <a16:creationId xmlns:a16="http://schemas.microsoft.com/office/drawing/2014/main" id="{F286C76D-8B2E-4D9A-8963-EA9FDD049FFA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4188628" y="5593467"/>
                  <a:ext cx="3096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8963" name="Freihand 18962">
                  <a:extLst>
                    <a:ext uri="{FF2B5EF4-FFF2-40B4-BE49-F238E27FC236}">
                      <a16:creationId xmlns:a16="http://schemas.microsoft.com/office/drawing/2014/main" xmlns="" id="{CF277843-21D3-40C8-A072-372021EED549}"/>
                    </a:ext>
                  </a:extLst>
                </p14:cNvPr>
                <p14:cNvContentPartPr/>
                <p14:nvPr/>
              </p14:nvContentPartPr>
              <p14:xfrm>
                <a:off x="4210948" y="5601027"/>
                <a:ext cx="287640" cy="383040"/>
              </p14:xfrm>
            </p:contentPart>
          </mc:Choice>
          <mc:Fallback xmlns="">
            <p:pic>
              <p:nvPicPr>
                <p:cNvPr id="18963" name="Freihand 18962">
                  <a:extLst>
                    <a:ext uri="{FF2B5EF4-FFF2-40B4-BE49-F238E27FC236}">
                      <a16:creationId xmlns:a16="http://schemas.microsoft.com/office/drawing/2014/main" id="{CF277843-21D3-40C8-A072-372021EED549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193308" y="5583387"/>
                  <a:ext cx="3232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8964" name="Freihand 18963">
                  <a:extLst>
                    <a:ext uri="{FF2B5EF4-FFF2-40B4-BE49-F238E27FC236}">
                      <a16:creationId xmlns:a16="http://schemas.microsoft.com/office/drawing/2014/main" xmlns="" id="{FE59EF2B-E85A-48E6-8F6D-9E34621527C2}"/>
                    </a:ext>
                  </a:extLst>
                </p14:cNvPr>
                <p14:cNvContentPartPr/>
                <p14:nvPr/>
              </p14:nvContentPartPr>
              <p14:xfrm>
                <a:off x="4037068" y="5756547"/>
                <a:ext cx="385200" cy="228240"/>
              </p14:xfrm>
            </p:contentPart>
          </mc:Choice>
          <mc:Fallback xmlns="">
            <p:pic>
              <p:nvPicPr>
                <p:cNvPr id="18964" name="Freihand 18963">
                  <a:extLst>
                    <a:ext uri="{FF2B5EF4-FFF2-40B4-BE49-F238E27FC236}">
                      <a16:creationId xmlns:a16="http://schemas.microsoft.com/office/drawing/2014/main" id="{FE59EF2B-E85A-48E6-8F6D-9E34621527C2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019068" y="5738907"/>
                  <a:ext cx="420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8966" name="Freihand 18965">
                  <a:extLst>
                    <a:ext uri="{FF2B5EF4-FFF2-40B4-BE49-F238E27FC236}">
                      <a16:creationId xmlns:a16="http://schemas.microsoft.com/office/drawing/2014/main" xmlns="" id="{D0A71ACD-C00C-4B45-9ABB-91CEC2270128}"/>
                    </a:ext>
                  </a:extLst>
                </p14:cNvPr>
                <p14:cNvContentPartPr/>
                <p14:nvPr/>
              </p14:nvContentPartPr>
              <p14:xfrm>
                <a:off x="4321828" y="5513547"/>
                <a:ext cx="200520" cy="384840"/>
              </p14:xfrm>
            </p:contentPart>
          </mc:Choice>
          <mc:Fallback xmlns="">
            <p:pic>
              <p:nvPicPr>
                <p:cNvPr id="18966" name="Freihand 18965">
                  <a:extLst>
                    <a:ext uri="{FF2B5EF4-FFF2-40B4-BE49-F238E27FC236}">
                      <a16:creationId xmlns:a16="http://schemas.microsoft.com/office/drawing/2014/main" id="{D0A71ACD-C00C-4B45-9ABB-91CEC2270128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303828" y="5495907"/>
                  <a:ext cx="236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8968" name="Freihand 18967">
                  <a:extLst>
                    <a:ext uri="{FF2B5EF4-FFF2-40B4-BE49-F238E27FC236}">
                      <a16:creationId xmlns:a16="http://schemas.microsoft.com/office/drawing/2014/main" xmlns="" id="{371ED873-EB24-484D-8FF5-2ED43AA5DAB9}"/>
                    </a:ext>
                  </a:extLst>
                </p14:cNvPr>
                <p14:cNvContentPartPr/>
                <p14:nvPr/>
              </p14:nvContentPartPr>
              <p14:xfrm>
                <a:off x="4293748" y="6020787"/>
                <a:ext cx="7560" cy="2880"/>
              </p14:xfrm>
            </p:contentPart>
          </mc:Choice>
          <mc:Fallback xmlns="">
            <p:pic>
              <p:nvPicPr>
                <p:cNvPr id="18968" name="Freihand 18967">
                  <a:extLst>
                    <a:ext uri="{FF2B5EF4-FFF2-40B4-BE49-F238E27FC236}">
                      <a16:creationId xmlns:a16="http://schemas.microsoft.com/office/drawing/2014/main" id="{371ED873-EB24-484D-8FF5-2ED43AA5DAB9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4276108" y="6002787"/>
                  <a:ext cx="4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8969" name="Freihand 18968">
                  <a:extLst>
                    <a:ext uri="{FF2B5EF4-FFF2-40B4-BE49-F238E27FC236}">
                      <a16:creationId xmlns:a16="http://schemas.microsoft.com/office/drawing/2014/main" xmlns="" id="{67CE58F1-4ABF-4C0E-B9C8-3F46694AA29E}"/>
                    </a:ext>
                  </a:extLst>
                </p14:cNvPr>
                <p14:cNvContentPartPr/>
                <p14:nvPr/>
              </p14:nvContentPartPr>
              <p14:xfrm>
                <a:off x="4127788" y="6017907"/>
                <a:ext cx="178560" cy="633960"/>
              </p14:xfrm>
            </p:contentPart>
          </mc:Choice>
          <mc:Fallback xmlns="">
            <p:pic>
              <p:nvPicPr>
                <p:cNvPr id="18969" name="Freihand 18968">
                  <a:extLst>
                    <a:ext uri="{FF2B5EF4-FFF2-40B4-BE49-F238E27FC236}">
                      <a16:creationId xmlns:a16="http://schemas.microsoft.com/office/drawing/2014/main" id="{67CE58F1-4ABF-4C0E-B9C8-3F46694AA29E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4109788" y="6000267"/>
                  <a:ext cx="2142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8970" name="Freihand 18969">
                  <a:extLst>
                    <a:ext uri="{FF2B5EF4-FFF2-40B4-BE49-F238E27FC236}">
                      <a16:creationId xmlns:a16="http://schemas.microsoft.com/office/drawing/2014/main" xmlns="" id="{4B417AB0-35B3-4827-8A26-386464E199F8}"/>
                    </a:ext>
                  </a:extLst>
                </p14:cNvPr>
                <p14:cNvContentPartPr/>
                <p14:nvPr/>
              </p14:nvContentPartPr>
              <p14:xfrm>
                <a:off x="4144348" y="6157947"/>
                <a:ext cx="162000" cy="481320"/>
              </p14:xfrm>
            </p:contentPart>
          </mc:Choice>
          <mc:Fallback xmlns="">
            <p:pic>
              <p:nvPicPr>
                <p:cNvPr id="18970" name="Freihand 18969">
                  <a:extLst>
                    <a:ext uri="{FF2B5EF4-FFF2-40B4-BE49-F238E27FC236}">
                      <a16:creationId xmlns:a16="http://schemas.microsoft.com/office/drawing/2014/main" id="{4B417AB0-35B3-4827-8A26-386464E199F8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126348" y="6140307"/>
                  <a:ext cx="1976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8978" name="Freihand 18977">
                  <a:extLst>
                    <a:ext uri="{FF2B5EF4-FFF2-40B4-BE49-F238E27FC236}">
                      <a16:creationId xmlns:a16="http://schemas.microsoft.com/office/drawing/2014/main" xmlns="" id="{F1D6B39E-41D6-49D5-8AD6-464B0C1DFC8A}"/>
                    </a:ext>
                  </a:extLst>
                </p14:cNvPr>
                <p14:cNvContentPartPr/>
                <p14:nvPr/>
              </p14:nvContentPartPr>
              <p14:xfrm>
                <a:off x="6133708" y="6093147"/>
                <a:ext cx="554040" cy="745560"/>
              </p14:xfrm>
            </p:contentPart>
          </mc:Choice>
          <mc:Fallback xmlns="">
            <p:pic>
              <p:nvPicPr>
                <p:cNvPr id="18978" name="Freihand 18977">
                  <a:extLst>
                    <a:ext uri="{FF2B5EF4-FFF2-40B4-BE49-F238E27FC236}">
                      <a16:creationId xmlns:a16="http://schemas.microsoft.com/office/drawing/2014/main" id="{F1D6B39E-41D6-49D5-8AD6-464B0C1DFC8A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116068" y="6075147"/>
                  <a:ext cx="58968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8979" name="Freihand 18978">
                  <a:extLst>
                    <a:ext uri="{FF2B5EF4-FFF2-40B4-BE49-F238E27FC236}">
                      <a16:creationId xmlns:a16="http://schemas.microsoft.com/office/drawing/2014/main" xmlns="" id="{0D12C63F-C6C6-47FF-81E4-EA17D23CF94D}"/>
                    </a:ext>
                  </a:extLst>
                </p14:cNvPr>
                <p14:cNvContentPartPr/>
                <p14:nvPr/>
              </p14:nvContentPartPr>
              <p14:xfrm>
                <a:off x="6679828" y="5978667"/>
                <a:ext cx="27000" cy="94680"/>
              </p14:xfrm>
            </p:contentPart>
          </mc:Choice>
          <mc:Fallback xmlns="">
            <p:pic>
              <p:nvPicPr>
                <p:cNvPr id="18979" name="Freihand 18978">
                  <a:extLst>
                    <a:ext uri="{FF2B5EF4-FFF2-40B4-BE49-F238E27FC236}">
                      <a16:creationId xmlns:a16="http://schemas.microsoft.com/office/drawing/2014/main" id="{0D12C63F-C6C6-47FF-81E4-EA17D23CF94D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661828" y="5961027"/>
                  <a:ext cx="62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8981" name="Freihand 18980">
                  <a:extLst>
                    <a:ext uri="{FF2B5EF4-FFF2-40B4-BE49-F238E27FC236}">
                      <a16:creationId xmlns:a16="http://schemas.microsoft.com/office/drawing/2014/main" xmlns="" id="{9A11E33A-CCE4-401A-831D-A42A59CC4F68}"/>
                    </a:ext>
                  </a:extLst>
                </p14:cNvPr>
                <p14:cNvContentPartPr/>
                <p14:nvPr/>
              </p14:nvContentPartPr>
              <p14:xfrm>
                <a:off x="6099148" y="6796587"/>
                <a:ext cx="77760" cy="50760"/>
              </p14:xfrm>
            </p:contentPart>
          </mc:Choice>
          <mc:Fallback xmlns="">
            <p:pic>
              <p:nvPicPr>
                <p:cNvPr id="18981" name="Freihand 18980">
                  <a:extLst>
                    <a:ext uri="{FF2B5EF4-FFF2-40B4-BE49-F238E27FC236}">
                      <a16:creationId xmlns:a16="http://schemas.microsoft.com/office/drawing/2014/main" id="{9A11E33A-CCE4-401A-831D-A42A59CC4F68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081508" y="6778947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8983" name="Freihand 18982">
                  <a:extLst>
                    <a:ext uri="{FF2B5EF4-FFF2-40B4-BE49-F238E27FC236}">
                      <a16:creationId xmlns:a16="http://schemas.microsoft.com/office/drawing/2014/main" xmlns="" id="{3CC8AA35-6F00-4230-87A3-B4E8B3CBC407}"/>
                    </a:ext>
                  </a:extLst>
                </p14:cNvPr>
                <p14:cNvContentPartPr/>
                <p14:nvPr/>
              </p14:nvContentPartPr>
              <p14:xfrm>
                <a:off x="6667588" y="5700387"/>
                <a:ext cx="185400" cy="366480"/>
              </p14:xfrm>
            </p:contentPart>
          </mc:Choice>
          <mc:Fallback xmlns="">
            <p:pic>
              <p:nvPicPr>
                <p:cNvPr id="18983" name="Freihand 18982">
                  <a:extLst>
                    <a:ext uri="{FF2B5EF4-FFF2-40B4-BE49-F238E27FC236}">
                      <a16:creationId xmlns:a16="http://schemas.microsoft.com/office/drawing/2014/main" id="{3CC8AA35-6F00-4230-87A3-B4E8B3CBC407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649588" y="5682747"/>
                  <a:ext cx="221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18984" name="Freihand 18983">
                  <a:extLst>
                    <a:ext uri="{FF2B5EF4-FFF2-40B4-BE49-F238E27FC236}">
                      <a16:creationId xmlns:a16="http://schemas.microsoft.com/office/drawing/2014/main" xmlns="" id="{9898F981-37FC-43BC-8AC2-7E4F8BF1732F}"/>
                    </a:ext>
                  </a:extLst>
                </p14:cNvPr>
                <p14:cNvContentPartPr/>
                <p14:nvPr/>
              </p14:nvContentPartPr>
              <p14:xfrm>
                <a:off x="6726988" y="5861667"/>
                <a:ext cx="115560" cy="209520"/>
              </p14:xfrm>
            </p:contentPart>
          </mc:Choice>
          <mc:Fallback xmlns="">
            <p:pic>
              <p:nvPicPr>
                <p:cNvPr id="18984" name="Freihand 18983">
                  <a:extLst>
                    <a:ext uri="{FF2B5EF4-FFF2-40B4-BE49-F238E27FC236}">
                      <a16:creationId xmlns:a16="http://schemas.microsoft.com/office/drawing/2014/main" id="{9898F981-37FC-43BC-8AC2-7E4F8BF1732F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708988" y="5843667"/>
                  <a:ext cx="151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8985" name="Freihand 18984">
                  <a:extLst>
                    <a:ext uri="{FF2B5EF4-FFF2-40B4-BE49-F238E27FC236}">
                      <a16:creationId xmlns:a16="http://schemas.microsoft.com/office/drawing/2014/main" xmlns="" id="{8F4F5D6A-2194-40AE-9222-C98941E8927A}"/>
                    </a:ext>
                  </a:extLst>
                </p14:cNvPr>
                <p14:cNvContentPartPr/>
                <p14:nvPr/>
              </p14:nvContentPartPr>
              <p14:xfrm>
                <a:off x="6695308" y="5881467"/>
                <a:ext cx="8640" cy="205200"/>
              </p14:xfrm>
            </p:contentPart>
          </mc:Choice>
          <mc:Fallback xmlns="">
            <p:pic>
              <p:nvPicPr>
                <p:cNvPr id="18985" name="Freihand 18984">
                  <a:extLst>
                    <a:ext uri="{FF2B5EF4-FFF2-40B4-BE49-F238E27FC236}">
                      <a16:creationId xmlns:a16="http://schemas.microsoft.com/office/drawing/2014/main" id="{8F4F5D6A-2194-40AE-9222-C98941E8927A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677308" y="5863827"/>
                  <a:ext cx="44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8986" name="Freihand 18985">
                  <a:extLst>
                    <a:ext uri="{FF2B5EF4-FFF2-40B4-BE49-F238E27FC236}">
                      <a16:creationId xmlns:a16="http://schemas.microsoft.com/office/drawing/2014/main" xmlns="" id="{F3A313BB-CEFA-4363-BEEA-2503FCC6B35C}"/>
                    </a:ext>
                  </a:extLst>
                </p14:cNvPr>
                <p14:cNvContentPartPr/>
                <p14:nvPr/>
              </p14:nvContentPartPr>
              <p14:xfrm>
                <a:off x="6688828" y="6022227"/>
                <a:ext cx="10440" cy="16920"/>
              </p14:xfrm>
            </p:contentPart>
          </mc:Choice>
          <mc:Fallback xmlns="">
            <p:pic>
              <p:nvPicPr>
                <p:cNvPr id="18986" name="Freihand 18985">
                  <a:extLst>
                    <a:ext uri="{FF2B5EF4-FFF2-40B4-BE49-F238E27FC236}">
                      <a16:creationId xmlns:a16="http://schemas.microsoft.com/office/drawing/2014/main" id="{F3A313BB-CEFA-4363-BEEA-2503FCC6B35C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671188" y="6004227"/>
                  <a:ext cx="4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8998" name="Freihand 18997">
                  <a:extLst>
                    <a:ext uri="{FF2B5EF4-FFF2-40B4-BE49-F238E27FC236}">
                      <a16:creationId xmlns:a16="http://schemas.microsoft.com/office/drawing/2014/main" xmlns="" id="{638B0184-B1B2-4A19-A351-5F7653455C7E}"/>
                    </a:ext>
                  </a:extLst>
                </p14:cNvPr>
                <p14:cNvContentPartPr/>
                <p14:nvPr/>
              </p14:nvContentPartPr>
              <p14:xfrm>
                <a:off x="6748228" y="6030507"/>
                <a:ext cx="23760" cy="78480"/>
              </p14:xfrm>
            </p:contentPart>
          </mc:Choice>
          <mc:Fallback xmlns="">
            <p:pic>
              <p:nvPicPr>
                <p:cNvPr id="18998" name="Freihand 18997">
                  <a:extLst>
                    <a:ext uri="{FF2B5EF4-FFF2-40B4-BE49-F238E27FC236}">
                      <a16:creationId xmlns:a16="http://schemas.microsoft.com/office/drawing/2014/main" id="{638B0184-B1B2-4A19-A351-5F7653455C7E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730228" y="6012867"/>
                  <a:ext cx="59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9003" name="Freihand 19002">
                  <a:extLst>
                    <a:ext uri="{FF2B5EF4-FFF2-40B4-BE49-F238E27FC236}">
                      <a16:creationId xmlns:a16="http://schemas.microsoft.com/office/drawing/2014/main" xmlns="" id="{3DD5EC8D-6C8A-4781-8046-D68A1FFD0232}"/>
                    </a:ext>
                  </a:extLst>
                </p14:cNvPr>
                <p14:cNvContentPartPr/>
                <p14:nvPr/>
              </p14:nvContentPartPr>
              <p14:xfrm>
                <a:off x="6580468" y="5422107"/>
                <a:ext cx="159480" cy="93960"/>
              </p14:xfrm>
            </p:contentPart>
          </mc:Choice>
          <mc:Fallback xmlns="">
            <p:pic>
              <p:nvPicPr>
                <p:cNvPr id="19003" name="Freihand 19002">
                  <a:extLst>
                    <a:ext uri="{FF2B5EF4-FFF2-40B4-BE49-F238E27FC236}">
                      <a16:creationId xmlns:a16="http://schemas.microsoft.com/office/drawing/2014/main" id="{3DD5EC8D-6C8A-4781-8046-D68A1FFD0232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562828" y="5404107"/>
                  <a:ext cx="19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9004" name="Freihand 19003">
                  <a:extLst>
                    <a:ext uri="{FF2B5EF4-FFF2-40B4-BE49-F238E27FC236}">
                      <a16:creationId xmlns:a16="http://schemas.microsoft.com/office/drawing/2014/main" xmlns="" id="{6A5436D3-5AF3-4191-9E44-AEFFE50B9280}"/>
                    </a:ext>
                  </a:extLst>
                </p14:cNvPr>
                <p14:cNvContentPartPr/>
                <p14:nvPr/>
              </p14:nvContentPartPr>
              <p14:xfrm>
                <a:off x="6724828" y="5419227"/>
                <a:ext cx="176760" cy="77760"/>
              </p14:xfrm>
            </p:contentPart>
          </mc:Choice>
          <mc:Fallback xmlns="">
            <p:pic>
              <p:nvPicPr>
                <p:cNvPr id="19004" name="Freihand 19003">
                  <a:extLst>
                    <a:ext uri="{FF2B5EF4-FFF2-40B4-BE49-F238E27FC236}">
                      <a16:creationId xmlns:a16="http://schemas.microsoft.com/office/drawing/2014/main" id="{6A5436D3-5AF3-4191-9E44-AEFFE50B9280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706828" y="5401587"/>
                  <a:ext cx="212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9005" name="Freihand 19004">
                  <a:extLst>
                    <a:ext uri="{FF2B5EF4-FFF2-40B4-BE49-F238E27FC236}">
                      <a16:creationId xmlns:a16="http://schemas.microsoft.com/office/drawing/2014/main" xmlns="" id="{AF143437-3C03-47E0-A03D-FE7A4F131121}"/>
                    </a:ext>
                  </a:extLst>
                </p14:cNvPr>
                <p14:cNvContentPartPr/>
                <p14:nvPr/>
              </p14:nvContentPartPr>
              <p14:xfrm>
                <a:off x="6614308" y="5480427"/>
                <a:ext cx="53640" cy="88200"/>
              </p14:xfrm>
            </p:contentPart>
          </mc:Choice>
          <mc:Fallback xmlns="">
            <p:pic>
              <p:nvPicPr>
                <p:cNvPr id="19005" name="Freihand 19004">
                  <a:extLst>
                    <a:ext uri="{FF2B5EF4-FFF2-40B4-BE49-F238E27FC236}">
                      <a16:creationId xmlns:a16="http://schemas.microsoft.com/office/drawing/2014/main" id="{AF143437-3C03-47E0-A03D-FE7A4F131121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6596668" y="5462427"/>
                  <a:ext cx="89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9006" name="Freihand 19005">
                  <a:extLst>
                    <a:ext uri="{FF2B5EF4-FFF2-40B4-BE49-F238E27FC236}">
                      <a16:creationId xmlns:a16="http://schemas.microsoft.com/office/drawing/2014/main" xmlns="" id="{C62E2AC4-FCC1-47EB-9ED0-09F8FA5F5C26}"/>
                    </a:ext>
                  </a:extLst>
                </p14:cNvPr>
                <p14:cNvContentPartPr/>
                <p14:nvPr/>
              </p14:nvContentPartPr>
              <p14:xfrm>
                <a:off x="6676588" y="5504907"/>
                <a:ext cx="106920" cy="162000"/>
              </p14:xfrm>
            </p:contentPart>
          </mc:Choice>
          <mc:Fallback xmlns="">
            <p:pic>
              <p:nvPicPr>
                <p:cNvPr id="19006" name="Freihand 19005">
                  <a:extLst>
                    <a:ext uri="{FF2B5EF4-FFF2-40B4-BE49-F238E27FC236}">
                      <a16:creationId xmlns:a16="http://schemas.microsoft.com/office/drawing/2014/main" id="{C62E2AC4-FCC1-47EB-9ED0-09F8FA5F5C26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658948" y="5486907"/>
                  <a:ext cx="142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9007" name="Freihand 19006">
                  <a:extLst>
                    <a:ext uri="{FF2B5EF4-FFF2-40B4-BE49-F238E27FC236}">
                      <a16:creationId xmlns:a16="http://schemas.microsoft.com/office/drawing/2014/main" xmlns="" id="{C3D45FEA-012F-4047-9349-982EB5D17B70}"/>
                    </a:ext>
                  </a:extLst>
                </p14:cNvPr>
                <p14:cNvContentPartPr/>
                <p14:nvPr/>
              </p14:nvContentPartPr>
              <p14:xfrm>
                <a:off x="6791788" y="5492667"/>
                <a:ext cx="25200" cy="132480"/>
              </p14:xfrm>
            </p:contentPart>
          </mc:Choice>
          <mc:Fallback xmlns="">
            <p:pic>
              <p:nvPicPr>
                <p:cNvPr id="19007" name="Freihand 19006">
                  <a:extLst>
                    <a:ext uri="{FF2B5EF4-FFF2-40B4-BE49-F238E27FC236}">
                      <a16:creationId xmlns:a16="http://schemas.microsoft.com/office/drawing/2014/main" id="{C3D45FEA-012F-4047-9349-982EB5D17B7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773788" y="5474667"/>
                  <a:ext cx="60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9008" name="Freihand 19007">
                  <a:extLst>
                    <a:ext uri="{FF2B5EF4-FFF2-40B4-BE49-F238E27FC236}">
                      <a16:creationId xmlns:a16="http://schemas.microsoft.com/office/drawing/2014/main" xmlns="" id="{C0309138-887A-4732-949E-B67BCB731A5E}"/>
                    </a:ext>
                  </a:extLst>
                </p14:cNvPr>
                <p14:cNvContentPartPr/>
                <p14:nvPr/>
              </p14:nvContentPartPr>
              <p14:xfrm>
                <a:off x="6755428" y="5657187"/>
                <a:ext cx="65520" cy="37440"/>
              </p14:xfrm>
            </p:contentPart>
          </mc:Choice>
          <mc:Fallback xmlns="">
            <p:pic>
              <p:nvPicPr>
                <p:cNvPr id="19008" name="Freihand 19007">
                  <a:extLst>
                    <a:ext uri="{FF2B5EF4-FFF2-40B4-BE49-F238E27FC236}">
                      <a16:creationId xmlns:a16="http://schemas.microsoft.com/office/drawing/2014/main" id="{C0309138-887A-4732-949E-B67BCB731A5E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737788" y="5639547"/>
                  <a:ext cx="101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9009" name="Freihand 19008">
                  <a:extLst>
                    <a:ext uri="{FF2B5EF4-FFF2-40B4-BE49-F238E27FC236}">
                      <a16:creationId xmlns:a16="http://schemas.microsoft.com/office/drawing/2014/main" xmlns="" id="{11818DCA-61CC-4BEB-8554-F4DA57741AEB}"/>
                    </a:ext>
                  </a:extLst>
                </p14:cNvPr>
                <p14:cNvContentPartPr/>
                <p14:nvPr/>
              </p14:nvContentPartPr>
              <p14:xfrm>
                <a:off x="6889348" y="5552427"/>
                <a:ext cx="127800" cy="83880"/>
              </p14:xfrm>
            </p:contentPart>
          </mc:Choice>
          <mc:Fallback xmlns="">
            <p:pic>
              <p:nvPicPr>
                <p:cNvPr id="19009" name="Freihand 19008">
                  <a:extLst>
                    <a:ext uri="{FF2B5EF4-FFF2-40B4-BE49-F238E27FC236}">
                      <a16:creationId xmlns:a16="http://schemas.microsoft.com/office/drawing/2014/main" id="{11818DCA-61CC-4BEB-8554-F4DA57741AEB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871708" y="5534787"/>
                  <a:ext cx="163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9010" name="Freihand 19009">
                  <a:extLst>
                    <a:ext uri="{FF2B5EF4-FFF2-40B4-BE49-F238E27FC236}">
                      <a16:creationId xmlns:a16="http://schemas.microsoft.com/office/drawing/2014/main" xmlns="" id="{118B9E73-3AC4-4DBF-98CA-5C7163A6CA38}"/>
                    </a:ext>
                  </a:extLst>
                </p14:cNvPr>
                <p14:cNvContentPartPr/>
                <p14:nvPr/>
              </p14:nvContentPartPr>
              <p14:xfrm>
                <a:off x="6984028" y="5667627"/>
                <a:ext cx="111600" cy="118440"/>
              </p14:xfrm>
            </p:contentPart>
          </mc:Choice>
          <mc:Fallback xmlns="">
            <p:pic>
              <p:nvPicPr>
                <p:cNvPr id="19010" name="Freihand 19009">
                  <a:extLst>
                    <a:ext uri="{FF2B5EF4-FFF2-40B4-BE49-F238E27FC236}">
                      <a16:creationId xmlns:a16="http://schemas.microsoft.com/office/drawing/2014/main" id="{118B9E73-3AC4-4DBF-98CA-5C7163A6CA38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966028" y="5649987"/>
                  <a:ext cx="14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9011" name="Freihand 19010">
                  <a:extLst>
                    <a:ext uri="{FF2B5EF4-FFF2-40B4-BE49-F238E27FC236}">
                      <a16:creationId xmlns:a16="http://schemas.microsoft.com/office/drawing/2014/main" xmlns="" id="{0FC4EFD5-C924-4DDA-B25F-A6242B0794E4}"/>
                    </a:ext>
                  </a:extLst>
                </p14:cNvPr>
                <p14:cNvContentPartPr/>
                <p14:nvPr/>
              </p14:nvContentPartPr>
              <p14:xfrm>
                <a:off x="7128388" y="5731347"/>
                <a:ext cx="112680" cy="66960"/>
              </p14:xfrm>
            </p:contentPart>
          </mc:Choice>
          <mc:Fallback xmlns="">
            <p:pic>
              <p:nvPicPr>
                <p:cNvPr id="19011" name="Freihand 19010">
                  <a:extLst>
                    <a:ext uri="{FF2B5EF4-FFF2-40B4-BE49-F238E27FC236}">
                      <a16:creationId xmlns:a16="http://schemas.microsoft.com/office/drawing/2014/main" id="{0FC4EFD5-C924-4DDA-B25F-A6242B0794E4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110748" y="5713347"/>
                  <a:ext cx="148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9012" name="Freihand 19011">
                  <a:extLst>
                    <a:ext uri="{FF2B5EF4-FFF2-40B4-BE49-F238E27FC236}">
                      <a16:creationId xmlns:a16="http://schemas.microsoft.com/office/drawing/2014/main" xmlns="" id="{2AB6D837-3B3B-47F6-83C6-9B512C7C4205}"/>
                    </a:ext>
                  </a:extLst>
                </p14:cNvPr>
                <p14:cNvContentPartPr/>
                <p14:nvPr/>
              </p14:nvContentPartPr>
              <p14:xfrm>
                <a:off x="6974668" y="5642067"/>
                <a:ext cx="30960" cy="69120"/>
              </p14:xfrm>
            </p:contentPart>
          </mc:Choice>
          <mc:Fallback xmlns="">
            <p:pic>
              <p:nvPicPr>
                <p:cNvPr id="19012" name="Freihand 19011">
                  <a:extLst>
                    <a:ext uri="{FF2B5EF4-FFF2-40B4-BE49-F238E27FC236}">
                      <a16:creationId xmlns:a16="http://schemas.microsoft.com/office/drawing/2014/main" id="{2AB6D837-3B3B-47F6-83C6-9B512C7C4205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957028" y="5624427"/>
                  <a:ext cx="66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19013" name="Freihand 19012">
                  <a:extLst>
                    <a:ext uri="{FF2B5EF4-FFF2-40B4-BE49-F238E27FC236}">
                      <a16:creationId xmlns:a16="http://schemas.microsoft.com/office/drawing/2014/main" xmlns="" id="{635816A3-8DF0-49C6-B459-F1CA326185CA}"/>
                    </a:ext>
                  </a:extLst>
                </p14:cNvPr>
                <p14:cNvContentPartPr/>
                <p14:nvPr/>
              </p14:nvContentPartPr>
              <p14:xfrm>
                <a:off x="6825988" y="5574747"/>
                <a:ext cx="50400" cy="104040"/>
              </p14:xfrm>
            </p:contentPart>
          </mc:Choice>
          <mc:Fallback xmlns="">
            <p:pic>
              <p:nvPicPr>
                <p:cNvPr id="19013" name="Freihand 19012">
                  <a:extLst>
                    <a:ext uri="{FF2B5EF4-FFF2-40B4-BE49-F238E27FC236}">
                      <a16:creationId xmlns:a16="http://schemas.microsoft.com/office/drawing/2014/main" id="{635816A3-8DF0-49C6-B459-F1CA326185CA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808348" y="5557107"/>
                  <a:ext cx="86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19015" name="Freihand 19014">
                  <a:extLst>
                    <a:ext uri="{FF2B5EF4-FFF2-40B4-BE49-F238E27FC236}">
                      <a16:creationId xmlns:a16="http://schemas.microsoft.com/office/drawing/2014/main" xmlns="" id="{3ADF9121-FE73-4C45-8ED2-BF4177BD8F45}"/>
                    </a:ext>
                  </a:extLst>
                </p14:cNvPr>
                <p14:cNvContentPartPr/>
                <p14:nvPr/>
              </p14:nvContentPartPr>
              <p14:xfrm>
                <a:off x="7277428" y="5759067"/>
                <a:ext cx="84240" cy="73440"/>
              </p14:xfrm>
            </p:contentPart>
          </mc:Choice>
          <mc:Fallback xmlns="">
            <p:pic>
              <p:nvPicPr>
                <p:cNvPr id="19015" name="Freihand 19014">
                  <a:extLst>
                    <a:ext uri="{FF2B5EF4-FFF2-40B4-BE49-F238E27FC236}">
                      <a16:creationId xmlns:a16="http://schemas.microsoft.com/office/drawing/2014/main" id="{3ADF9121-FE73-4C45-8ED2-BF4177BD8F45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7259788" y="5741067"/>
                  <a:ext cx="11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19016" name="Freihand 19015">
                  <a:extLst>
                    <a:ext uri="{FF2B5EF4-FFF2-40B4-BE49-F238E27FC236}">
                      <a16:creationId xmlns:a16="http://schemas.microsoft.com/office/drawing/2014/main" xmlns="" id="{17A56BA7-7786-434D-9673-E0BC776FD98C}"/>
                    </a:ext>
                  </a:extLst>
                </p14:cNvPr>
                <p14:cNvContentPartPr/>
                <p14:nvPr/>
              </p14:nvContentPartPr>
              <p14:xfrm>
                <a:off x="7377508" y="5685627"/>
                <a:ext cx="53640" cy="126720"/>
              </p14:xfrm>
            </p:contentPart>
          </mc:Choice>
          <mc:Fallback xmlns="">
            <p:pic>
              <p:nvPicPr>
                <p:cNvPr id="19016" name="Freihand 19015">
                  <a:extLst>
                    <a:ext uri="{FF2B5EF4-FFF2-40B4-BE49-F238E27FC236}">
                      <a16:creationId xmlns:a16="http://schemas.microsoft.com/office/drawing/2014/main" id="{17A56BA7-7786-434D-9673-E0BC776FD98C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359508" y="5667627"/>
                  <a:ext cx="8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19017" name="Freihand 19016">
                  <a:extLst>
                    <a:ext uri="{FF2B5EF4-FFF2-40B4-BE49-F238E27FC236}">
                      <a16:creationId xmlns:a16="http://schemas.microsoft.com/office/drawing/2014/main" xmlns="" id="{66B30D85-FBDB-4B91-8B1C-FE256269CF59}"/>
                    </a:ext>
                  </a:extLst>
                </p14:cNvPr>
                <p14:cNvContentPartPr/>
                <p14:nvPr/>
              </p14:nvContentPartPr>
              <p14:xfrm>
                <a:off x="6828508" y="5674107"/>
                <a:ext cx="20160" cy="10800"/>
              </p14:xfrm>
            </p:contentPart>
          </mc:Choice>
          <mc:Fallback xmlns="">
            <p:pic>
              <p:nvPicPr>
                <p:cNvPr id="19017" name="Freihand 19016">
                  <a:extLst>
                    <a:ext uri="{FF2B5EF4-FFF2-40B4-BE49-F238E27FC236}">
                      <a16:creationId xmlns:a16="http://schemas.microsoft.com/office/drawing/2014/main" id="{66B30D85-FBDB-4B91-8B1C-FE256269CF59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810508" y="5656467"/>
                  <a:ext cx="55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19018" name="Freihand 19017">
                  <a:extLst>
                    <a:ext uri="{FF2B5EF4-FFF2-40B4-BE49-F238E27FC236}">
                      <a16:creationId xmlns:a16="http://schemas.microsoft.com/office/drawing/2014/main" xmlns="" id="{1923C712-BEB7-4434-8852-C30E27053821}"/>
                    </a:ext>
                  </a:extLst>
                </p14:cNvPr>
                <p14:cNvContentPartPr/>
                <p14:nvPr/>
              </p14:nvContentPartPr>
              <p14:xfrm>
                <a:off x="6796108" y="5694627"/>
                <a:ext cx="13320" cy="4680"/>
              </p14:xfrm>
            </p:contentPart>
          </mc:Choice>
          <mc:Fallback xmlns="">
            <p:pic>
              <p:nvPicPr>
                <p:cNvPr id="19018" name="Freihand 19017">
                  <a:extLst>
                    <a:ext uri="{FF2B5EF4-FFF2-40B4-BE49-F238E27FC236}">
                      <a16:creationId xmlns:a16="http://schemas.microsoft.com/office/drawing/2014/main" id="{1923C712-BEB7-4434-8852-C30E27053821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778108" y="5676987"/>
                  <a:ext cx="48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19019" name="Freihand 19018">
                  <a:extLst>
                    <a:ext uri="{FF2B5EF4-FFF2-40B4-BE49-F238E27FC236}">
                      <a16:creationId xmlns:a16="http://schemas.microsoft.com/office/drawing/2014/main" xmlns="" id="{C9689517-8888-4234-BC2F-49138CCA6F7D}"/>
                    </a:ext>
                  </a:extLst>
                </p14:cNvPr>
                <p14:cNvContentPartPr/>
                <p14:nvPr/>
              </p14:nvContentPartPr>
              <p14:xfrm>
                <a:off x="6770548" y="5688867"/>
                <a:ext cx="138600" cy="102240"/>
              </p14:xfrm>
            </p:contentPart>
          </mc:Choice>
          <mc:Fallback xmlns="">
            <p:pic>
              <p:nvPicPr>
                <p:cNvPr id="19019" name="Freihand 19018">
                  <a:extLst>
                    <a:ext uri="{FF2B5EF4-FFF2-40B4-BE49-F238E27FC236}">
                      <a16:creationId xmlns:a16="http://schemas.microsoft.com/office/drawing/2014/main" id="{C9689517-8888-4234-BC2F-49138CCA6F7D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752548" y="5671227"/>
                  <a:ext cx="174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19020" name="Freihand 19019">
                  <a:extLst>
                    <a:ext uri="{FF2B5EF4-FFF2-40B4-BE49-F238E27FC236}">
                      <a16:creationId xmlns:a16="http://schemas.microsoft.com/office/drawing/2014/main" xmlns="" id="{75273FDF-E98D-4BEC-BF74-971FBF268DF0}"/>
                    </a:ext>
                  </a:extLst>
                </p14:cNvPr>
                <p14:cNvContentPartPr/>
                <p14:nvPr/>
              </p14:nvContentPartPr>
              <p14:xfrm>
                <a:off x="6923548" y="5777427"/>
                <a:ext cx="137160" cy="67320"/>
              </p14:xfrm>
            </p:contentPart>
          </mc:Choice>
          <mc:Fallback xmlns="">
            <p:pic>
              <p:nvPicPr>
                <p:cNvPr id="19020" name="Freihand 19019">
                  <a:extLst>
                    <a:ext uri="{FF2B5EF4-FFF2-40B4-BE49-F238E27FC236}">
                      <a16:creationId xmlns:a16="http://schemas.microsoft.com/office/drawing/2014/main" id="{75273FDF-E98D-4BEC-BF74-971FBF268DF0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6905548" y="5759427"/>
                  <a:ext cx="172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19021" name="Freihand 19020">
                  <a:extLst>
                    <a:ext uri="{FF2B5EF4-FFF2-40B4-BE49-F238E27FC236}">
                      <a16:creationId xmlns:a16="http://schemas.microsoft.com/office/drawing/2014/main" xmlns="" id="{91A1C23F-C4D3-4C44-A95E-BCF248680D99}"/>
                    </a:ext>
                  </a:extLst>
                </p14:cNvPr>
                <p14:cNvContentPartPr/>
                <p14:nvPr/>
              </p14:nvContentPartPr>
              <p14:xfrm>
                <a:off x="7183468" y="5824587"/>
                <a:ext cx="54000" cy="16200"/>
              </p14:xfrm>
            </p:contentPart>
          </mc:Choice>
          <mc:Fallback xmlns="">
            <p:pic>
              <p:nvPicPr>
                <p:cNvPr id="19021" name="Freihand 19020">
                  <a:extLst>
                    <a:ext uri="{FF2B5EF4-FFF2-40B4-BE49-F238E27FC236}">
                      <a16:creationId xmlns:a16="http://schemas.microsoft.com/office/drawing/2014/main" id="{91A1C23F-C4D3-4C44-A95E-BCF248680D99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165468" y="5806947"/>
                  <a:ext cx="89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19022" name="Freihand 19021">
                  <a:extLst>
                    <a:ext uri="{FF2B5EF4-FFF2-40B4-BE49-F238E27FC236}">
                      <a16:creationId xmlns:a16="http://schemas.microsoft.com/office/drawing/2014/main" xmlns="" id="{77B15F35-9F7B-439A-A709-B8F94287E6A7}"/>
                    </a:ext>
                  </a:extLst>
                </p14:cNvPr>
                <p14:cNvContentPartPr/>
                <p14:nvPr/>
              </p14:nvContentPartPr>
              <p14:xfrm>
                <a:off x="6959908" y="5534067"/>
                <a:ext cx="152640" cy="92520"/>
              </p14:xfrm>
            </p:contentPart>
          </mc:Choice>
          <mc:Fallback xmlns="">
            <p:pic>
              <p:nvPicPr>
                <p:cNvPr id="19022" name="Freihand 19021">
                  <a:extLst>
                    <a:ext uri="{FF2B5EF4-FFF2-40B4-BE49-F238E27FC236}">
                      <a16:creationId xmlns:a16="http://schemas.microsoft.com/office/drawing/2014/main" id="{77B15F35-9F7B-439A-A709-B8F94287E6A7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6942268" y="5516067"/>
                  <a:ext cx="188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19023" name="Freihand 19022">
                  <a:extLst>
                    <a:ext uri="{FF2B5EF4-FFF2-40B4-BE49-F238E27FC236}">
                      <a16:creationId xmlns:a16="http://schemas.microsoft.com/office/drawing/2014/main" xmlns="" id="{3E9C1037-D5AB-4F97-8CCD-E958FA8E1D59}"/>
                    </a:ext>
                  </a:extLst>
                </p14:cNvPr>
                <p14:cNvContentPartPr/>
                <p14:nvPr/>
              </p14:nvContentPartPr>
              <p14:xfrm>
                <a:off x="7129468" y="5634147"/>
                <a:ext cx="69840" cy="16560"/>
              </p14:xfrm>
            </p:contentPart>
          </mc:Choice>
          <mc:Fallback xmlns="">
            <p:pic>
              <p:nvPicPr>
                <p:cNvPr id="19023" name="Freihand 19022">
                  <a:extLst>
                    <a:ext uri="{FF2B5EF4-FFF2-40B4-BE49-F238E27FC236}">
                      <a16:creationId xmlns:a16="http://schemas.microsoft.com/office/drawing/2014/main" id="{3E9C1037-D5AB-4F97-8CCD-E958FA8E1D59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111828" y="5616507"/>
                  <a:ext cx="105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19024" name="Freihand 19023">
                  <a:extLst>
                    <a:ext uri="{FF2B5EF4-FFF2-40B4-BE49-F238E27FC236}">
                      <a16:creationId xmlns:a16="http://schemas.microsoft.com/office/drawing/2014/main" xmlns="" id="{7D5A2998-FE28-4175-A30E-C295F97B6E3D}"/>
                    </a:ext>
                  </a:extLst>
                </p14:cNvPr>
                <p14:cNvContentPartPr/>
                <p14:nvPr/>
              </p14:nvContentPartPr>
              <p14:xfrm>
                <a:off x="7160788" y="5652507"/>
                <a:ext cx="217800" cy="53280"/>
              </p14:xfrm>
            </p:contentPart>
          </mc:Choice>
          <mc:Fallback xmlns="">
            <p:pic>
              <p:nvPicPr>
                <p:cNvPr id="19024" name="Freihand 19023">
                  <a:extLst>
                    <a:ext uri="{FF2B5EF4-FFF2-40B4-BE49-F238E27FC236}">
                      <a16:creationId xmlns:a16="http://schemas.microsoft.com/office/drawing/2014/main" id="{7D5A2998-FE28-4175-A30E-C295F97B6E3D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143148" y="5634507"/>
                  <a:ext cx="253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19025" name="Freihand 19024">
                  <a:extLst>
                    <a:ext uri="{FF2B5EF4-FFF2-40B4-BE49-F238E27FC236}">
                      <a16:creationId xmlns:a16="http://schemas.microsoft.com/office/drawing/2014/main" xmlns="" id="{66A719BA-BD4F-4E75-AC6C-4A7027497CD6}"/>
                    </a:ext>
                  </a:extLst>
                </p14:cNvPr>
                <p14:cNvContentPartPr/>
                <p14:nvPr/>
              </p14:nvContentPartPr>
              <p14:xfrm>
                <a:off x="7384348" y="5688867"/>
                <a:ext cx="40320" cy="54360"/>
              </p14:xfrm>
            </p:contentPart>
          </mc:Choice>
          <mc:Fallback xmlns="">
            <p:pic>
              <p:nvPicPr>
                <p:cNvPr id="19025" name="Freihand 19024">
                  <a:extLst>
                    <a:ext uri="{FF2B5EF4-FFF2-40B4-BE49-F238E27FC236}">
                      <a16:creationId xmlns:a16="http://schemas.microsoft.com/office/drawing/2014/main" id="{66A719BA-BD4F-4E75-AC6C-4A7027497CD6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366708" y="5670867"/>
                  <a:ext cx="75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19027" name="Freihand 19026">
                  <a:extLst>
                    <a:ext uri="{FF2B5EF4-FFF2-40B4-BE49-F238E27FC236}">
                      <a16:creationId xmlns:a16="http://schemas.microsoft.com/office/drawing/2014/main" xmlns="" id="{00E3F585-03D7-41F7-9E73-10C3165E90E5}"/>
                    </a:ext>
                  </a:extLst>
                </p14:cNvPr>
                <p14:cNvContentPartPr/>
                <p14:nvPr/>
              </p14:nvContentPartPr>
              <p14:xfrm>
                <a:off x="6796468" y="5285667"/>
                <a:ext cx="108720" cy="148320"/>
              </p14:xfrm>
            </p:contentPart>
          </mc:Choice>
          <mc:Fallback xmlns="">
            <p:pic>
              <p:nvPicPr>
                <p:cNvPr id="19027" name="Freihand 19026">
                  <a:extLst>
                    <a:ext uri="{FF2B5EF4-FFF2-40B4-BE49-F238E27FC236}">
                      <a16:creationId xmlns:a16="http://schemas.microsoft.com/office/drawing/2014/main" id="{00E3F585-03D7-41F7-9E73-10C3165E90E5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778828" y="5268027"/>
                  <a:ext cx="14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19029" name="Freihand 19028">
                  <a:extLst>
                    <a:ext uri="{FF2B5EF4-FFF2-40B4-BE49-F238E27FC236}">
                      <a16:creationId xmlns:a16="http://schemas.microsoft.com/office/drawing/2014/main" xmlns="" id="{0AF57386-7C3B-4BB9-887A-4B98A04A4F5A}"/>
                    </a:ext>
                  </a:extLst>
                </p14:cNvPr>
                <p14:cNvContentPartPr/>
                <p14:nvPr/>
              </p14:nvContentPartPr>
              <p14:xfrm>
                <a:off x="6897988" y="5397627"/>
                <a:ext cx="38160" cy="106920"/>
              </p14:xfrm>
            </p:contentPart>
          </mc:Choice>
          <mc:Fallback xmlns="">
            <p:pic>
              <p:nvPicPr>
                <p:cNvPr id="19029" name="Freihand 19028">
                  <a:extLst>
                    <a:ext uri="{FF2B5EF4-FFF2-40B4-BE49-F238E27FC236}">
                      <a16:creationId xmlns:a16="http://schemas.microsoft.com/office/drawing/2014/main" id="{0AF57386-7C3B-4BB9-887A-4B98A04A4F5A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80348" y="5379987"/>
                  <a:ext cx="73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19030" name="Freihand 19029">
                  <a:extLst>
                    <a:ext uri="{FF2B5EF4-FFF2-40B4-BE49-F238E27FC236}">
                      <a16:creationId xmlns:a16="http://schemas.microsoft.com/office/drawing/2014/main" xmlns="" id="{5A42DCBA-420F-4AFC-A40C-D3062861B09C}"/>
                    </a:ext>
                  </a:extLst>
                </p14:cNvPr>
                <p14:cNvContentPartPr/>
                <p14:nvPr/>
              </p14:nvContentPartPr>
              <p14:xfrm>
                <a:off x="6978268" y="5292147"/>
                <a:ext cx="38520" cy="213840"/>
              </p14:xfrm>
            </p:contentPart>
          </mc:Choice>
          <mc:Fallback xmlns="">
            <p:pic>
              <p:nvPicPr>
                <p:cNvPr id="19030" name="Freihand 19029">
                  <a:extLst>
                    <a:ext uri="{FF2B5EF4-FFF2-40B4-BE49-F238E27FC236}">
                      <a16:creationId xmlns:a16="http://schemas.microsoft.com/office/drawing/2014/main" id="{5A42DCBA-420F-4AFC-A40C-D3062861B09C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60628" y="5274507"/>
                  <a:ext cx="74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19031" name="Freihand 19030">
                  <a:extLst>
                    <a:ext uri="{FF2B5EF4-FFF2-40B4-BE49-F238E27FC236}">
                      <a16:creationId xmlns:a16="http://schemas.microsoft.com/office/drawing/2014/main" xmlns="" id="{809EE770-CCB4-4319-AC4B-D469FDE894D6}"/>
                    </a:ext>
                  </a:extLst>
                </p14:cNvPr>
                <p14:cNvContentPartPr/>
                <p14:nvPr/>
              </p14:nvContentPartPr>
              <p14:xfrm>
                <a:off x="6911668" y="5261187"/>
                <a:ext cx="43920" cy="192600"/>
              </p14:xfrm>
            </p:contentPart>
          </mc:Choice>
          <mc:Fallback xmlns="">
            <p:pic>
              <p:nvPicPr>
                <p:cNvPr id="19031" name="Freihand 19030">
                  <a:extLst>
                    <a:ext uri="{FF2B5EF4-FFF2-40B4-BE49-F238E27FC236}">
                      <a16:creationId xmlns:a16="http://schemas.microsoft.com/office/drawing/2014/main" id="{809EE770-CCB4-4319-AC4B-D469FDE894D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893668" y="5243547"/>
                  <a:ext cx="79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9033" name="Freihand 19032">
                  <a:extLst>
                    <a:ext uri="{FF2B5EF4-FFF2-40B4-BE49-F238E27FC236}">
                      <a16:creationId xmlns:a16="http://schemas.microsoft.com/office/drawing/2014/main" xmlns="" id="{C5F15791-61BA-478B-BCF5-FF3937F89E67}"/>
                    </a:ext>
                  </a:extLst>
                </p14:cNvPr>
                <p14:cNvContentPartPr/>
                <p14:nvPr/>
              </p14:nvContentPartPr>
              <p14:xfrm>
                <a:off x="6748948" y="5097387"/>
                <a:ext cx="173880" cy="192240"/>
              </p14:xfrm>
            </p:contentPart>
          </mc:Choice>
          <mc:Fallback xmlns="">
            <p:pic>
              <p:nvPicPr>
                <p:cNvPr id="19033" name="Freihand 19032">
                  <a:extLst>
                    <a:ext uri="{FF2B5EF4-FFF2-40B4-BE49-F238E27FC236}">
                      <a16:creationId xmlns:a16="http://schemas.microsoft.com/office/drawing/2014/main" id="{C5F15791-61BA-478B-BCF5-FF3937F89E67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730948" y="5079387"/>
                  <a:ext cx="20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9034" name="Freihand 19033">
                  <a:extLst>
                    <a:ext uri="{FF2B5EF4-FFF2-40B4-BE49-F238E27FC236}">
                      <a16:creationId xmlns:a16="http://schemas.microsoft.com/office/drawing/2014/main" xmlns="" id="{DD8759D5-032C-4719-AECA-815C76F4BEBA}"/>
                    </a:ext>
                  </a:extLst>
                </p14:cNvPr>
                <p14:cNvContentPartPr/>
                <p14:nvPr/>
              </p14:nvContentPartPr>
              <p14:xfrm>
                <a:off x="6772348" y="4974267"/>
                <a:ext cx="129240" cy="157680"/>
              </p14:xfrm>
            </p:contentPart>
          </mc:Choice>
          <mc:Fallback xmlns="">
            <p:pic>
              <p:nvPicPr>
                <p:cNvPr id="19034" name="Freihand 19033">
                  <a:extLst>
                    <a:ext uri="{FF2B5EF4-FFF2-40B4-BE49-F238E27FC236}">
                      <a16:creationId xmlns:a16="http://schemas.microsoft.com/office/drawing/2014/main" id="{DD8759D5-032C-4719-AECA-815C76F4BEBA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754348" y="4956267"/>
                  <a:ext cx="164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9035" name="Freihand 19034">
                  <a:extLst>
                    <a:ext uri="{FF2B5EF4-FFF2-40B4-BE49-F238E27FC236}">
                      <a16:creationId xmlns:a16="http://schemas.microsoft.com/office/drawing/2014/main" xmlns="" id="{DE98C043-7198-45D8-88DA-4BA599E584CD}"/>
                    </a:ext>
                  </a:extLst>
                </p14:cNvPr>
                <p14:cNvContentPartPr/>
                <p14:nvPr/>
              </p14:nvContentPartPr>
              <p14:xfrm>
                <a:off x="6818428" y="4825587"/>
                <a:ext cx="120600" cy="342720"/>
              </p14:xfrm>
            </p:contentPart>
          </mc:Choice>
          <mc:Fallback xmlns="">
            <p:pic>
              <p:nvPicPr>
                <p:cNvPr id="19035" name="Freihand 19034">
                  <a:extLst>
                    <a:ext uri="{FF2B5EF4-FFF2-40B4-BE49-F238E27FC236}">
                      <a16:creationId xmlns:a16="http://schemas.microsoft.com/office/drawing/2014/main" id="{DE98C043-7198-45D8-88DA-4BA599E584CD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800428" y="4807587"/>
                  <a:ext cx="156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9036" name="Freihand 19035">
                  <a:extLst>
                    <a:ext uri="{FF2B5EF4-FFF2-40B4-BE49-F238E27FC236}">
                      <a16:creationId xmlns:a16="http://schemas.microsoft.com/office/drawing/2014/main" xmlns="" id="{8CD6122D-845B-43E4-952B-192549F39D60}"/>
                    </a:ext>
                  </a:extLst>
                </p14:cNvPr>
                <p14:cNvContentPartPr/>
                <p14:nvPr/>
              </p14:nvContentPartPr>
              <p14:xfrm>
                <a:off x="6845428" y="4800027"/>
                <a:ext cx="210240" cy="433800"/>
              </p14:xfrm>
            </p:contentPart>
          </mc:Choice>
          <mc:Fallback xmlns="">
            <p:pic>
              <p:nvPicPr>
                <p:cNvPr id="19036" name="Freihand 19035">
                  <a:extLst>
                    <a:ext uri="{FF2B5EF4-FFF2-40B4-BE49-F238E27FC236}">
                      <a16:creationId xmlns:a16="http://schemas.microsoft.com/office/drawing/2014/main" id="{8CD6122D-845B-43E4-952B-192549F39D60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827428" y="4782387"/>
                  <a:ext cx="2458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9038" name="Freihand 19037">
                  <a:extLst>
                    <a:ext uri="{FF2B5EF4-FFF2-40B4-BE49-F238E27FC236}">
                      <a16:creationId xmlns:a16="http://schemas.microsoft.com/office/drawing/2014/main" xmlns="" id="{1D04482D-F2F9-4FDF-BF98-D1E931988A5E}"/>
                    </a:ext>
                  </a:extLst>
                </p14:cNvPr>
                <p14:cNvContentPartPr/>
                <p14:nvPr/>
              </p14:nvContentPartPr>
              <p14:xfrm>
                <a:off x="6855868" y="5140947"/>
                <a:ext cx="150840" cy="238320"/>
              </p14:xfrm>
            </p:contentPart>
          </mc:Choice>
          <mc:Fallback xmlns="">
            <p:pic>
              <p:nvPicPr>
                <p:cNvPr id="19038" name="Freihand 19037">
                  <a:extLst>
                    <a:ext uri="{FF2B5EF4-FFF2-40B4-BE49-F238E27FC236}">
                      <a16:creationId xmlns:a16="http://schemas.microsoft.com/office/drawing/2014/main" id="{1D04482D-F2F9-4FDF-BF98-D1E931988A5E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838228" y="5122947"/>
                  <a:ext cx="186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19039" name="Freihand 19038">
                  <a:extLst>
                    <a:ext uri="{FF2B5EF4-FFF2-40B4-BE49-F238E27FC236}">
                      <a16:creationId xmlns:a16="http://schemas.microsoft.com/office/drawing/2014/main" xmlns="" id="{C5D48E49-3884-4CC0-9DFE-0EF751A5EC03}"/>
                    </a:ext>
                  </a:extLst>
                </p14:cNvPr>
                <p14:cNvContentPartPr/>
                <p14:nvPr/>
              </p14:nvContentPartPr>
              <p14:xfrm>
                <a:off x="7007788" y="5205747"/>
                <a:ext cx="204840" cy="167760"/>
              </p14:xfrm>
            </p:contentPart>
          </mc:Choice>
          <mc:Fallback xmlns="">
            <p:pic>
              <p:nvPicPr>
                <p:cNvPr id="19039" name="Freihand 19038">
                  <a:extLst>
                    <a:ext uri="{FF2B5EF4-FFF2-40B4-BE49-F238E27FC236}">
                      <a16:creationId xmlns:a16="http://schemas.microsoft.com/office/drawing/2014/main" id="{C5D48E49-3884-4CC0-9DFE-0EF751A5EC03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990148" y="5187747"/>
                  <a:ext cx="240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19040" name="Freihand 19039">
                  <a:extLst>
                    <a:ext uri="{FF2B5EF4-FFF2-40B4-BE49-F238E27FC236}">
                      <a16:creationId xmlns:a16="http://schemas.microsoft.com/office/drawing/2014/main" xmlns="" id="{1495E88E-6D95-4277-9324-3EC5E3B7DFA1}"/>
                    </a:ext>
                  </a:extLst>
                </p14:cNvPr>
                <p14:cNvContentPartPr/>
                <p14:nvPr/>
              </p14:nvContentPartPr>
              <p14:xfrm>
                <a:off x="7182028" y="5149227"/>
                <a:ext cx="317160" cy="203760"/>
              </p14:xfrm>
            </p:contentPart>
          </mc:Choice>
          <mc:Fallback xmlns="">
            <p:pic>
              <p:nvPicPr>
                <p:cNvPr id="19040" name="Freihand 19039">
                  <a:extLst>
                    <a:ext uri="{FF2B5EF4-FFF2-40B4-BE49-F238E27FC236}">
                      <a16:creationId xmlns:a16="http://schemas.microsoft.com/office/drawing/2014/main" id="{1495E88E-6D95-4277-9324-3EC5E3B7DFA1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164388" y="5131587"/>
                  <a:ext cx="352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19042" name="Freihand 19041">
                  <a:extLst>
                    <a:ext uri="{FF2B5EF4-FFF2-40B4-BE49-F238E27FC236}">
                      <a16:creationId xmlns:a16="http://schemas.microsoft.com/office/drawing/2014/main" xmlns="" id="{F5A8FBC1-FB3A-4505-BAD0-4C39512A3173}"/>
                    </a:ext>
                  </a:extLst>
                </p14:cNvPr>
                <p14:cNvContentPartPr/>
                <p14:nvPr/>
              </p14:nvContentPartPr>
              <p14:xfrm>
                <a:off x="7310188" y="5346507"/>
                <a:ext cx="469440" cy="187560"/>
              </p14:xfrm>
            </p:contentPart>
          </mc:Choice>
          <mc:Fallback xmlns="">
            <p:pic>
              <p:nvPicPr>
                <p:cNvPr id="19042" name="Freihand 19041">
                  <a:extLst>
                    <a:ext uri="{FF2B5EF4-FFF2-40B4-BE49-F238E27FC236}">
                      <a16:creationId xmlns:a16="http://schemas.microsoft.com/office/drawing/2014/main" id="{F5A8FBC1-FB3A-4505-BAD0-4C39512A317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292188" y="5328867"/>
                  <a:ext cx="505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19043" name="Freihand 19042">
                  <a:extLst>
                    <a:ext uri="{FF2B5EF4-FFF2-40B4-BE49-F238E27FC236}">
                      <a16:creationId xmlns:a16="http://schemas.microsoft.com/office/drawing/2014/main" xmlns="" id="{551E77B8-27BD-4B92-912E-A901BFC8CF2C}"/>
                    </a:ext>
                  </a:extLst>
                </p14:cNvPr>
                <p14:cNvContentPartPr/>
                <p14:nvPr/>
              </p14:nvContentPartPr>
              <p14:xfrm>
                <a:off x="7532308" y="5223747"/>
                <a:ext cx="376920" cy="119160"/>
              </p14:xfrm>
            </p:contentPart>
          </mc:Choice>
          <mc:Fallback xmlns="">
            <p:pic>
              <p:nvPicPr>
                <p:cNvPr id="19043" name="Freihand 19042">
                  <a:extLst>
                    <a:ext uri="{FF2B5EF4-FFF2-40B4-BE49-F238E27FC236}">
                      <a16:creationId xmlns:a16="http://schemas.microsoft.com/office/drawing/2014/main" id="{551E77B8-27BD-4B92-912E-A901BFC8CF2C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514668" y="5206107"/>
                  <a:ext cx="412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19044" name="Freihand 19043">
                  <a:extLst>
                    <a:ext uri="{FF2B5EF4-FFF2-40B4-BE49-F238E27FC236}">
                      <a16:creationId xmlns:a16="http://schemas.microsoft.com/office/drawing/2014/main" xmlns="" id="{0F31F8CB-1A63-4B01-9752-347BB0C2213B}"/>
                    </a:ext>
                  </a:extLst>
                </p14:cNvPr>
                <p14:cNvContentPartPr/>
                <p14:nvPr/>
              </p14:nvContentPartPr>
              <p14:xfrm>
                <a:off x="7475428" y="5104587"/>
                <a:ext cx="440640" cy="208800"/>
              </p14:xfrm>
            </p:contentPart>
          </mc:Choice>
          <mc:Fallback xmlns="">
            <p:pic>
              <p:nvPicPr>
                <p:cNvPr id="19044" name="Freihand 19043">
                  <a:extLst>
                    <a:ext uri="{FF2B5EF4-FFF2-40B4-BE49-F238E27FC236}">
                      <a16:creationId xmlns:a16="http://schemas.microsoft.com/office/drawing/2014/main" id="{0F31F8CB-1A63-4B01-9752-347BB0C2213B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457788" y="5086947"/>
                  <a:ext cx="476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9046" name="Freihand 19045">
                  <a:extLst>
                    <a:ext uri="{FF2B5EF4-FFF2-40B4-BE49-F238E27FC236}">
                      <a16:creationId xmlns:a16="http://schemas.microsoft.com/office/drawing/2014/main" xmlns="" id="{31FB266E-7786-4F83-9AC5-F6251C30C982}"/>
                    </a:ext>
                  </a:extLst>
                </p14:cNvPr>
                <p14:cNvContentPartPr/>
                <p14:nvPr/>
              </p14:nvContentPartPr>
              <p14:xfrm>
                <a:off x="7655068" y="4965627"/>
                <a:ext cx="410760" cy="135720"/>
              </p14:xfrm>
            </p:contentPart>
          </mc:Choice>
          <mc:Fallback xmlns="">
            <p:pic>
              <p:nvPicPr>
                <p:cNvPr id="19046" name="Freihand 19045">
                  <a:extLst>
                    <a:ext uri="{FF2B5EF4-FFF2-40B4-BE49-F238E27FC236}">
                      <a16:creationId xmlns:a16="http://schemas.microsoft.com/office/drawing/2014/main" id="{31FB266E-7786-4F83-9AC5-F6251C30C982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637428" y="4947987"/>
                  <a:ext cx="446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9047" name="Freihand 19046">
                  <a:extLst>
                    <a:ext uri="{FF2B5EF4-FFF2-40B4-BE49-F238E27FC236}">
                      <a16:creationId xmlns:a16="http://schemas.microsoft.com/office/drawing/2014/main" xmlns="" id="{A0173246-9187-4CBC-95CC-4A166C5E9C81}"/>
                    </a:ext>
                  </a:extLst>
                </p14:cNvPr>
                <p14:cNvContentPartPr/>
                <p14:nvPr/>
              </p14:nvContentPartPr>
              <p14:xfrm>
                <a:off x="7543468" y="4698867"/>
                <a:ext cx="637560" cy="321480"/>
              </p14:xfrm>
            </p:contentPart>
          </mc:Choice>
          <mc:Fallback xmlns="">
            <p:pic>
              <p:nvPicPr>
                <p:cNvPr id="19047" name="Freihand 19046">
                  <a:extLst>
                    <a:ext uri="{FF2B5EF4-FFF2-40B4-BE49-F238E27FC236}">
                      <a16:creationId xmlns:a16="http://schemas.microsoft.com/office/drawing/2014/main" id="{A0173246-9187-4CBC-95CC-4A166C5E9C81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25828" y="4681227"/>
                  <a:ext cx="673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9049" name="Freihand 19048">
                  <a:extLst>
                    <a:ext uri="{FF2B5EF4-FFF2-40B4-BE49-F238E27FC236}">
                      <a16:creationId xmlns:a16="http://schemas.microsoft.com/office/drawing/2014/main" xmlns="" id="{7BCB7BB5-FBE3-4602-B715-783EBC5EDC2B}"/>
                    </a:ext>
                  </a:extLst>
                </p14:cNvPr>
                <p14:cNvContentPartPr/>
                <p14:nvPr/>
              </p14:nvContentPartPr>
              <p14:xfrm>
                <a:off x="7527268" y="4750707"/>
                <a:ext cx="381240" cy="380160"/>
              </p14:xfrm>
            </p:contentPart>
          </mc:Choice>
          <mc:Fallback xmlns="">
            <p:pic>
              <p:nvPicPr>
                <p:cNvPr id="19049" name="Freihand 19048">
                  <a:extLst>
                    <a:ext uri="{FF2B5EF4-FFF2-40B4-BE49-F238E27FC236}">
                      <a16:creationId xmlns:a16="http://schemas.microsoft.com/office/drawing/2014/main" id="{7BCB7BB5-FBE3-4602-B715-783EBC5EDC2B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509268" y="4732707"/>
                  <a:ext cx="4168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9050" name="Freihand 19049">
                  <a:extLst>
                    <a:ext uri="{FF2B5EF4-FFF2-40B4-BE49-F238E27FC236}">
                      <a16:creationId xmlns:a16="http://schemas.microsoft.com/office/drawing/2014/main" xmlns="" id="{63B5E5C9-7ACA-485D-B9A6-D8946803BA4D}"/>
                    </a:ext>
                  </a:extLst>
                </p14:cNvPr>
                <p14:cNvContentPartPr/>
                <p14:nvPr/>
              </p14:nvContentPartPr>
              <p14:xfrm>
                <a:off x="7219108" y="4937547"/>
                <a:ext cx="221760" cy="224640"/>
              </p14:xfrm>
            </p:contentPart>
          </mc:Choice>
          <mc:Fallback xmlns="">
            <p:pic>
              <p:nvPicPr>
                <p:cNvPr id="19050" name="Freihand 19049">
                  <a:extLst>
                    <a:ext uri="{FF2B5EF4-FFF2-40B4-BE49-F238E27FC236}">
                      <a16:creationId xmlns:a16="http://schemas.microsoft.com/office/drawing/2014/main" id="{63B5E5C9-7ACA-485D-B9A6-D8946803BA4D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201468" y="4919547"/>
                  <a:ext cx="257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9052" name="Freihand 19051">
                  <a:extLst>
                    <a:ext uri="{FF2B5EF4-FFF2-40B4-BE49-F238E27FC236}">
                      <a16:creationId xmlns:a16="http://schemas.microsoft.com/office/drawing/2014/main" xmlns="" id="{A3D407F9-DEE7-4A59-A50A-33440600DC1C}"/>
                    </a:ext>
                  </a:extLst>
                </p14:cNvPr>
                <p14:cNvContentPartPr/>
                <p14:nvPr/>
              </p14:nvContentPartPr>
              <p14:xfrm>
                <a:off x="7031548" y="5010627"/>
                <a:ext cx="185040" cy="214560"/>
              </p14:xfrm>
            </p:contentPart>
          </mc:Choice>
          <mc:Fallback xmlns="">
            <p:pic>
              <p:nvPicPr>
                <p:cNvPr id="19052" name="Freihand 19051">
                  <a:extLst>
                    <a:ext uri="{FF2B5EF4-FFF2-40B4-BE49-F238E27FC236}">
                      <a16:creationId xmlns:a16="http://schemas.microsoft.com/office/drawing/2014/main" id="{A3D407F9-DEE7-4A59-A50A-33440600DC1C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013548" y="4992987"/>
                  <a:ext cx="220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9053" name="Freihand 19052">
                  <a:extLst>
                    <a:ext uri="{FF2B5EF4-FFF2-40B4-BE49-F238E27FC236}">
                      <a16:creationId xmlns:a16="http://schemas.microsoft.com/office/drawing/2014/main" xmlns="" id="{4338C695-6D5E-44D7-A557-13E86A36FEB4}"/>
                    </a:ext>
                  </a:extLst>
                </p14:cNvPr>
                <p14:cNvContentPartPr/>
                <p14:nvPr/>
              </p14:nvContentPartPr>
              <p14:xfrm>
                <a:off x="6938668" y="4729827"/>
                <a:ext cx="102960" cy="275760"/>
              </p14:xfrm>
            </p:contentPart>
          </mc:Choice>
          <mc:Fallback xmlns="">
            <p:pic>
              <p:nvPicPr>
                <p:cNvPr id="19053" name="Freihand 19052">
                  <a:extLst>
                    <a:ext uri="{FF2B5EF4-FFF2-40B4-BE49-F238E27FC236}">
                      <a16:creationId xmlns:a16="http://schemas.microsoft.com/office/drawing/2014/main" id="{4338C695-6D5E-44D7-A557-13E86A36FEB4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6920668" y="4711827"/>
                  <a:ext cx="138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9054" name="Freihand 19053">
                  <a:extLst>
                    <a:ext uri="{FF2B5EF4-FFF2-40B4-BE49-F238E27FC236}">
                      <a16:creationId xmlns:a16="http://schemas.microsoft.com/office/drawing/2014/main" xmlns="" id="{203355EF-FF64-4636-8529-4C4BD7388E1E}"/>
                    </a:ext>
                  </a:extLst>
                </p14:cNvPr>
                <p14:cNvContentPartPr/>
                <p14:nvPr/>
              </p14:nvContentPartPr>
              <p14:xfrm>
                <a:off x="6968188" y="4709667"/>
                <a:ext cx="223200" cy="352080"/>
              </p14:xfrm>
            </p:contentPart>
          </mc:Choice>
          <mc:Fallback xmlns="">
            <p:pic>
              <p:nvPicPr>
                <p:cNvPr id="19054" name="Freihand 19053">
                  <a:extLst>
                    <a:ext uri="{FF2B5EF4-FFF2-40B4-BE49-F238E27FC236}">
                      <a16:creationId xmlns:a16="http://schemas.microsoft.com/office/drawing/2014/main" id="{203355EF-FF64-4636-8529-4C4BD7388E1E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6950548" y="4692027"/>
                  <a:ext cx="258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9055" name="Freihand 19054">
                  <a:extLst>
                    <a:ext uri="{FF2B5EF4-FFF2-40B4-BE49-F238E27FC236}">
                      <a16:creationId xmlns:a16="http://schemas.microsoft.com/office/drawing/2014/main" xmlns="" id="{BBD0A173-E773-461A-966E-3CC14E2EFCB0}"/>
                    </a:ext>
                  </a:extLst>
                </p14:cNvPr>
                <p14:cNvContentPartPr/>
                <p14:nvPr/>
              </p14:nvContentPartPr>
              <p14:xfrm>
                <a:off x="7161148" y="4664307"/>
                <a:ext cx="346680" cy="313560"/>
              </p14:xfrm>
            </p:contentPart>
          </mc:Choice>
          <mc:Fallback xmlns="">
            <p:pic>
              <p:nvPicPr>
                <p:cNvPr id="19055" name="Freihand 19054">
                  <a:extLst>
                    <a:ext uri="{FF2B5EF4-FFF2-40B4-BE49-F238E27FC236}">
                      <a16:creationId xmlns:a16="http://schemas.microsoft.com/office/drawing/2014/main" id="{BBD0A173-E773-461A-966E-3CC14E2EFCB0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143508" y="4646667"/>
                  <a:ext cx="382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9056" name="Freihand 19055">
                  <a:extLst>
                    <a:ext uri="{FF2B5EF4-FFF2-40B4-BE49-F238E27FC236}">
                      <a16:creationId xmlns:a16="http://schemas.microsoft.com/office/drawing/2014/main" xmlns="" id="{EAE2082F-FA4F-4194-81DD-6C335757C805}"/>
                    </a:ext>
                  </a:extLst>
                </p14:cNvPr>
                <p14:cNvContentPartPr/>
                <p14:nvPr/>
              </p14:nvContentPartPr>
              <p14:xfrm>
                <a:off x="7403428" y="4808307"/>
                <a:ext cx="268920" cy="338760"/>
              </p14:xfrm>
            </p:contentPart>
          </mc:Choice>
          <mc:Fallback xmlns="">
            <p:pic>
              <p:nvPicPr>
                <p:cNvPr id="19056" name="Freihand 19055">
                  <a:extLst>
                    <a:ext uri="{FF2B5EF4-FFF2-40B4-BE49-F238E27FC236}">
                      <a16:creationId xmlns:a16="http://schemas.microsoft.com/office/drawing/2014/main" id="{EAE2082F-FA4F-4194-81DD-6C335757C80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385788" y="4790667"/>
                  <a:ext cx="304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9058" name="Freihand 19057">
                  <a:extLst>
                    <a:ext uri="{FF2B5EF4-FFF2-40B4-BE49-F238E27FC236}">
                      <a16:creationId xmlns:a16="http://schemas.microsoft.com/office/drawing/2014/main" xmlns="" id="{FA6D103D-392B-48F0-8B49-256696F2FD27}"/>
                    </a:ext>
                  </a:extLst>
                </p14:cNvPr>
                <p14:cNvContentPartPr/>
                <p14:nvPr/>
              </p14:nvContentPartPr>
              <p14:xfrm>
                <a:off x="7123348" y="4420947"/>
                <a:ext cx="93240" cy="516960"/>
              </p14:xfrm>
            </p:contentPart>
          </mc:Choice>
          <mc:Fallback xmlns="">
            <p:pic>
              <p:nvPicPr>
                <p:cNvPr id="19058" name="Freihand 19057">
                  <a:extLst>
                    <a:ext uri="{FF2B5EF4-FFF2-40B4-BE49-F238E27FC236}">
                      <a16:creationId xmlns:a16="http://schemas.microsoft.com/office/drawing/2014/main" id="{FA6D103D-392B-48F0-8B49-256696F2FD27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7105348" y="4403307"/>
                  <a:ext cx="1288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9059" name="Freihand 19058">
                  <a:extLst>
                    <a:ext uri="{FF2B5EF4-FFF2-40B4-BE49-F238E27FC236}">
                      <a16:creationId xmlns:a16="http://schemas.microsoft.com/office/drawing/2014/main" xmlns="" id="{77E9F4A6-F2A8-4B63-87B2-A1889F1736E8}"/>
                    </a:ext>
                  </a:extLst>
                </p14:cNvPr>
                <p14:cNvContentPartPr/>
                <p14:nvPr/>
              </p14:nvContentPartPr>
              <p14:xfrm>
                <a:off x="7004908" y="4450107"/>
                <a:ext cx="123120" cy="395640"/>
              </p14:xfrm>
            </p:contentPart>
          </mc:Choice>
          <mc:Fallback xmlns="">
            <p:pic>
              <p:nvPicPr>
                <p:cNvPr id="19059" name="Freihand 19058">
                  <a:extLst>
                    <a:ext uri="{FF2B5EF4-FFF2-40B4-BE49-F238E27FC236}">
                      <a16:creationId xmlns:a16="http://schemas.microsoft.com/office/drawing/2014/main" id="{77E9F4A6-F2A8-4B63-87B2-A1889F1736E8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6986908" y="4432107"/>
                  <a:ext cx="1587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9061" name="Freihand 19060">
                  <a:extLst>
                    <a:ext uri="{FF2B5EF4-FFF2-40B4-BE49-F238E27FC236}">
                      <a16:creationId xmlns:a16="http://schemas.microsoft.com/office/drawing/2014/main" xmlns="" id="{6CAC63CC-094E-4560-AABD-4B0E12E5094D}"/>
                    </a:ext>
                  </a:extLst>
                </p14:cNvPr>
                <p14:cNvContentPartPr/>
                <p14:nvPr/>
              </p14:nvContentPartPr>
              <p14:xfrm>
                <a:off x="7295788" y="4582947"/>
                <a:ext cx="60480" cy="172080"/>
              </p14:xfrm>
            </p:contentPart>
          </mc:Choice>
          <mc:Fallback xmlns="">
            <p:pic>
              <p:nvPicPr>
                <p:cNvPr id="19061" name="Freihand 19060">
                  <a:extLst>
                    <a:ext uri="{FF2B5EF4-FFF2-40B4-BE49-F238E27FC236}">
                      <a16:creationId xmlns:a16="http://schemas.microsoft.com/office/drawing/2014/main" id="{6CAC63CC-094E-4560-AABD-4B0E12E5094D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277788" y="4564947"/>
                  <a:ext cx="96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9063" name="Freihand 19062">
                  <a:extLst>
                    <a:ext uri="{FF2B5EF4-FFF2-40B4-BE49-F238E27FC236}">
                      <a16:creationId xmlns:a16="http://schemas.microsoft.com/office/drawing/2014/main" xmlns="" id="{EC37F59B-C436-47F6-A537-EB0367723511}"/>
                    </a:ext>
                  </a:extLst>
                </p14:cNvPr>
                <p14:cNvContentPartPr/>
                <p14:nvPr/>
              </p14:nvContentPartPr>
              <p14:xfrm>
                <a:off x="7158268" y="4356507"/>
                <a:ext cx="14400" cy="139320"/>
              </p14:xfrm>
            </p:contentPart>
          </mc:Choice>
          <mc:Fallback xmlns="">
            <p:pic>
              <p:nvPicPr>
                <p:cNvPr id="19063" name="Freihand 19062">
                  <a:extLst>
                    <a:ext uri="{FF2B5EF4-FFF2-40B4-BE49-F238E27FC236}">
                      <a16:creationId xmlns:a16="http://schemas.microsoft.com/office/drawing/2014/main" id="{EC37F59B-C436-47F6-A537-EB0367723511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140268" y="4338867"/>
                  <a:ext cx="50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9064" name="Freihand 19063">
                  <a:extLst>
                    <a:ext uri="{FF2B5EF4-FFF2-40B4-BE49-F238E27FC236}">
                      <a16:creationId xmlns:a16="http://schemas.microsoft.com/office/drawing/2014/main" xmlns="" id="{7EDC0D91-B712-4318-9F71-F2DB65509E64}"/>
                    </a:ext>
                  </a:extLst>
                </p14:cNvPr>
                <p14:cNvContentPartPr/>
                <p14:nvPr/>
              </p14:nvContentPartPr>
              <p14:xfrm>
                <a:off x="7315228" y="4327707"/>
                <a:ext cx="35280" cy="248040"/>
              </p14:xfrm>
            </p:contentPart>
          </mc:Choice>
          <mc:Fallback xmlns="">
            <p:pic>
              <p:nvPicPr>
                <p:cNvPr id="19064" name="Freihand 19063">
                  <a:extLst>
                    <a:ext uri="{FF2B5EF4-FFF2-40B4-BE49-F238E27FC236}">
                      <a16:creationId xmlns:a16="http://schemas.microsoft.com/office/drawing/2014/main" id="{7EDC0D91-B712-4318-9F71-F2DB65509E64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297228" y="4309707"/>
                  <a:ext cx="70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9066" name="Freihand 19065">
                  <a:extLst>
                    <a:ext uri="{FF2B5EF4-FFF2-40B4-BE49-F238E27FC236}">
                      <a16:creationId xmlns:a16="http://schemas.microsoft.com/office/drawing/2014/main" xmlns="" id="{7EFC6159-F623-478F-A207-209F2949731D}"/>
                    </a:ext>
                  </a:extLst>
                </p14:cNvPr>
                <p14:cNvContentPartPr/>
                <p14:nvPr/>
              </p14:nvContentPartPr>
              <p14:xfrm>
                <a:off x="7111468" y="4053747"/>
                <a:ext cx="144360" cy="216000"/>
              </p14:xfrm>
            </p:contentPart>
          </mc:Choice>
          <mc:Fallback xmlns="">
            <p:pic>
              <p:nvPicPr>
                <p:cNvPr id="19066" name="Freihand 19065">
                  <a:extLst>
                    <a:ext uri="{FF2B5EF4-FFF2-40B4-BE49-F238E27FC236}">
                      <a16:creationId xmlns:a16="http://schemas.microsoft.com/office/drawing/2014/main" id="{7EFC6159-F623-478F-A207-209F2949731D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093828" y="4035747"/>
                  <a:ext cx="180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9068" name="Freihand 19067">
                  <a:extLst>
                    <a:ext uri="{FF2B5EF4-FFF2-40B4-BE49-F238E27FC236}">
                      <a16:creationId xmlns:a16="http://schemas.microsoft.com/office/drawing/2014/main" xmlns="" id="{038F8BB5-FD6F-4A91-B38D-3F29663FB070}"/>
                    </a:ext>
                  </a:extLst>
                </p14:cNvPr>
                <p14:cNvContentPartPr/>
                <p14:nvPr/>
              </p14:nvContentPartPr>
              <p14:xfrm>
                <a:off x="7060708" y="4235187"/>
                <a:ext cx="408600" cy="190800"/>
              </p14:xfrm>
            </p:contentPart>
          </mc:Choice>
          <mc:Fallback xmlns="">
            <p:pic>
              <p:nvPicPr>
                <p:cNvPr id="19068" name="Freihand 19067">
                  <a:extLst>
                    <a:ext uri="{FF2B5EF4-FFF2-40B4-BE49-F238E27FC236}">
                      <a16:creationId xmlns:a16="http://schemas.microsoft.com/office/drawing/2014/main" id="{038F8BB5-FD6F-4A91-B38D-3F29663FB070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7042708" y="4217547"/>
                  <a:ext cx="444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9069" name="Freihand 19068">
                  <a:extLst>
                    <a:ext uri="{FF2B5EF4-FFF2-40B4-BE49-F238E27FC236}">
                      <a16:creationId xmlns:a16="http://schemas.microsoft.com/office/drawing/2014/main" xmlns="" id="{DEE3E826-5E98-402A-93B7-7E52E1D11C87}"/>
                    </a:ext>
                  </a:extLst>
                </p14:cNvPr>
                <p14:cNvContentPartPr/>
                <p14:nvPr/>
              </p14:nvContentPartPr>
              <p14:xfrm>
                <a:off x="6907708" y="4305387"/>
                <a:ext cx="124560" cy="426600"/>
              </p14:xfrm>
            </p:contentPart>
          </mc:Choice>
          <mc:Fallback xmlns="">
            <p:pic>
              <p:nvPicPr>
                <p:cNvPr id="19069" name="Freihand 19068">
                  <a:extLst>
                    <a:ext uri="{FF2B5EF4-FFF2-40B4-BE49-F238E27FC236}">
                      <a16:creationId xmlns:a16="http://schemas.microsoft.com/office/drawing/2014/main" id="{DEE3E826-5E98-402A-93B7-7E52E1D11C8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6889708" y="4287387"/>
                  <a:ext cx="1602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9070" name="Freihand 19069">
                  <a:extLst>
                    <a:ext uri="{FF2B5EF4-FFF2-40B4-BE49-F238E27FC236}">
                      <a16:creationId xmlns:a16="http://schemas.microsoft.com/office/drawing/2014/main" xmlns="" id="{A6CA28B2-A718-4A0A-9700-1AF21E534A27}"/>
                    </a:ext>
                  </a:extLst>
                </p14:cNvPr>
                <p14:cNvContentPartPr/>
                <p14:nvPr/>
              </p14:nvContentPartPr>
              <p14:xfrm>
                <a:off x="7456708" y="3784467"/>
                <a:ext cx="203760" cy="463320"/>
              </p14:xfrm>
            </p:contentPart>
          </mc:Choice>
          <mc:Fallback xmlns="">
            <p:pic>
              <p:nvPicPr>
                <p:cNvPr id="19070" name="Freihand 19069">
                  <a:extLst>
                    <a:ext uri="{FF2B5EF4-FFF2-40B4-BE49-F238E27FC236}">
                      <a16:creationId xmlns:a16="http://schemas.microsoft.com/office/drawing/2014/main" id="{A6CA28B2-A718-4A0A-9700-1AF21E534A27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7438708" y="3766827"/>
                  <a:ext cx="239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9071" name="Freihand 19070">
                  <a:extLst>
                    <a:ext uri="{FF2B5EF4-FFF2-40B4-BE49-F238E27FC236}">
                      <a16:creationId xmlns:a16="http://schemas.microsoft.com/office/drawing/2014/main" xmlns="" id="{AD9D9159-2915-48FD-A6CD-D2964F95D158}"/>
                    </a:ext>
                  </a:extLst>
                </p14:cNvPr>
                <p14:cNvContentPartPr/>
                <p14:nvPr/>
              </p14:nvContentPartPr>
              <p14:xfrm>
                <a:off x="7306948" y="4121787"/>
                <a:ext cx="370080" cy="715320"/>
              </p14:xfrm>
            </p:contentPart>
          </mc:Choice>
          <mc:Fallback xmlns="">
            <p:pic>
              <p:nvPicPr>
                <p:cNvPr id="19071" name="Freihand 19070">
                  <a:extLst>
                    <a:ext uri="{FF2B5EF4-FFF2-40B4-BE49-F238E27FC236}">
                      <a16:creationId xmlns:a16="http://schemas.microsoft.com/office/drawing/2014/main" id="{AD9D9159-2915-48FD-A6CD-D2964F95D158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7288948" y="4103787"/>
                  <a:ext cx="40572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9072" name="Freihand 19071">
                  <a:extLst>
                    <a:ext uri="{FF2B5EF4-FFF2-40B4-BE49-F238E27FC236}">
                      <a16:creationId xmlns:a16="http://schemas.microsoft.com/office/drawing/2014/main" xmlns="" id="{89EBC4A8-87A5-4D60-A846-595B9564A9DE}"/>
                    </a:ext>
                  </a:extLst>
                </p14:cNvPr>
                <p14:cNvContentPartPr/>
                <p14:nvPr/>
              </p14:nvContentPartPr>
              <p14:xfrm>
                <a:off x="7651828" y="4159587"/>
                <a:ext cx="483120" cy="612000"/>
              </p14:xfrm>
            </p:contentPart>
          </mc:Choice>
          <mc:Fallback xmlns="">
            <p:pic>
              <p:nvPicPr>
                <p:cNvPr id="19072" name="Freihand 19071">
                  <a:extLst>
                    <a:ext uri="{FF2B5EF4-FFF2-40B4-BE49-F238E27FC236}">
                      <a16:creationId xmlns:a16="http://schemas.microsoft.com/office/drawing/2014/main" id="{89EBC4A8-87A5-4D60-A846-595B9564A9DE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7634188" y="4141947"/>
                  <a:ext cx="5187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9073" name="Freihand 19072">
                  <a:extLst>
                    <a:ext uri="{FF2B5EF4-FFF2-40B4-BE49-F238E27FC236}">
                      <a16:creationId xmlns:a16="http://schemas.microsoft.com/office/drawing/2014/main" xmlns="" id="{4923DDFA-1447-43AB-8212-352DAB7403D2}"/>
                    </a:ext>
                  </a:extLst>
                </p14:cNvPr>
                <p14:cNvContentPartPr/>
                <p14:nvPr/>
              </p14:nvContentPartPr>
              <p14:xfrm>
                <a:off x="7844068" y="4445787"/>
                <a:ext cx="353160" cy="225720"/>
              </p14:xfrm>
            </p:contentPart>
          </mc:Choice>
          <mc:Fallback xmlns="">
            <p:pic>
              <p:nvPicPr>
                <p:cNvPr id="19073" name="Freihand 19072">
                  <a:extLst>
                    <a:ext uri="{FF2B5EF4-FFF2-40B4-BE49-F238E27FC236}">
                      <a16:creationId xmlns:a16="http://schemas.microsoft.com/office/drawing/2014/main" id="{4923DDFA-1447-43AB-8212-352DAB7403D2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7826428" y="4427787"/>
                  <a:ext cx="388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9074" name="Freihand 19073">
                  <a:extLst>
                    <a:ext uri="{FF2B5EF4-FFF2-40B4-BE49-F238E27FC236}">
                      <a16:creationId xmlns:a16="http://schemas.microsoft.com/office/drawing/2014/main" xmlns="" id="{C54D6420-E2FB-4D8E-869D-3F32A9C2124A}"/>
                    </a:ext>
                  </a:extLst>
                </p14:cNvPr>
                <p14:cNvContentPartPr/>
                <p14:nvPr/>
              </p14:nvContentPartPr>
              <p14:xfrm>
                <a:off x="7978708" y="4100547"/>
                <a:ext cx="272880" cy="369720"/>
              </p14:xfrm>
            </p:contentPart>
          </mc:Choice>
          <mc:Fallback xmlns="">
            <p:pic>
              <p:nvPicPr>
                <p:cNvPr id="19074" name="Freihand 19073">
                  <a:extLst>
                    <a:ext uri="{FF2B5EF4-FFF2-40B4-BE49-F238E27FC236}">
                      <a16:creationId xmlns:a16="http://schemas.microsoft.com/office/drawing/2014/main" id="{C54D6420-E2FB-4D8E-869D-3F32A9C2124A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960708" y="4082547"/>
                  <a:ext cx="3085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9075" name="Freihand 19074">
                  <a:extLst>
                    <a:ext uri="{FF2B5EF4-FFF2-40B4-BE49-F238E27FC236}">
                      <a16:creationId xmlns:a16="http://schemas.microsoft.com/office/drawing/2014/main" xmlns="" id="{3E1FC009-05D7-4AA7-9C6F-52100E7381E2}"/>
                    </a:ext>
                  </a:extLst>
                </p14:cNvPr>
                <p14:cNvContentPartPr/>
                <p14:nvPr/>
              </p14:nvContentPartPr>
              <p14:xfrm>
                <a:off x="8044228" y="3773667"/>
                <a:ext cx="236520" cy="429840"/>
              </p14:xfrm>
            </p:contentPart>
          </mc:Choice>
          <mc:Fallback xmlns="">
            <p:pic>
              <p:nvPicPr>
                <p:cNvPr id="19075" name="Freihand 19074">
                  <a:extLst>
                    <a:ext uri="{FF2B5EF4-FFF2-40B4-BE49-F238E27FC236}">
                      <a16:creationId xmlns:a16="http://schemas.microsoft.com/office/drawing/2014/main" id="{3E1FC009-05D7-4AA7-9C6F-52100E7381E2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026228" y="3755667"/>
                  <a:ext cx="2721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9076" name="Freihand 19075">
                  <a:extLst>
                    <a:ext uri="{FF2B5EF4-FFF2-40B4-BE49-F238E27FC236}">
                      <a16:creationId xmlns:a16="http://schemas.microsoft.com/office/drawing/2014/main" xmlns="" id="{37A0D0D2-C383-4C77-8FAF-730A3D143F12}"/>
                    </a:ext>
                  </a:extLst>
                </p14:cNvPr>
                <p14:cNvContentPartPr/>
                <p14:nvPr/>
              </p14:nvContentPartPr>
              <p14:xfrm>
                <a:off x="7672348" y="3790947"/>
                <a:ext cx="495720" cy="451440"/>
              </p14:xfrm>
            </p:contentPart>
          </mc:Choice>
          <mc:Fallback xmlns="">
            <p:pic>
              <p:nvPicPr>
                <p:cNvPr id="19076" name="Freihand 19075">
                  <a:extLst>
                    <a:ext uri="{FF2B5EF4-FFF2-40B4-BE49-F238E27FC236}">
                      <a16:creationId xmlns:a16="http://schemas.microsoft.com/office/drawing/2014/main" id="{37A0D0D2-C383-4C77-8FAF-730A3D143F12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7654348" y="3773307"/>
                  <a:ext cx="5313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9082" name="Freihand 19081">
                  <a:extLst>
                    <a:ext uri="{FF2B5EF4-FFF2-40B4-BE49-F238E27FC236}">
                      <a16:creationId xmlns:a16="http://schemas.microsoft.com/office/drawing/2014/main" xmlns="" id="{ED77B2AF-1AEC-4A2D-9462-AFF555CF278A}"/>
                    </a:ext>
                  </a:extLst>
                </p14:cNvPr>
                <p14:cNvContentPartPr/>
                <p14:nvPr/>
              </p14:nvContentPartPr>
              <p14:xfrm>
                <a:off x="4762108" y="5410227"/>
                <a:ext cx="40320" cy="248760"/>
              </p14:xfrm>
            </p:contentPart>
          </mc:Choice>
          <mc:Fallback xmlns="">
            <p:pic>
              <p:nvPicPr>
                <p:cNvPr id="19082" name="Freihand 19081">
                  <a:extLst>
                    <a:ext uri="{FF2B5EF4-FFF2-40B4-BE49-F238E27FC236}">
                      <a16:creationId xmlns:a16="http://schemas.microsoft.com/office/drawing/2014/main" id="{ED77B2AF-1AEC-4A2D-9462-AFF555CF278A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4744468" y="5392227"/>
                  <a:ext cx="75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9084" name="Freihand 19083">
                  <a:extLst>
                    <a:ext uri="{FF2B5EF4-FFF2-40B4-BE49-F238E27FC236}">
                      <a16:creationId xmlns:a16="http://schemas.microsoft.com/office/drawing/2014/main" xmlns="" id="{3BBFA89B-E3D4-4F84-A463-19C86FB33029}"/>
                    </a:ext>
                  </a:extLst>
                </p14:cNvPr>
                <p14:cNvContentPartPr/>
                <p14:nvPr/>
              </p14:nvContentPartPr>
              <p14:xfrm>
                <a:off x="5298868" y="4914867"/>
                <a:ext cx="97920" cy="15120"/>
              </p14:xfrm>
            </p:contentPart>
          </mc:Choice>
          <mc:Fallback xmlns="">
            <p:pic>
              <p:nvPicPr>
                <p:cNvPr id="19084" name="Freihand 19083">
                  <a:extLst>
                    <a:ext uri="{FF2B5EF4-FFF2-40B4-BE49-F238E27FC236}">
                      <a16:creationId xmlns:a16="http://schemas.microsoft.com/office/drawing/2014/main" id="{3BBFA89B-E3D4-4F84-A463-19C86FB33029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281228" y="4896867"/>
                  <a:ext cx="133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9085" name="Freihand 19084">
                  <a:extLst>
                    <a:ext uri="{FF2B5EF4-FFF2-40B4-BE49-F238E27FC236}">
                      <a16:creationId xmlns:a16="http://schemas.microsoft.com/office/drawing/2014/main" xmlns="" id="{C4A1AB9A-2006-4FF3-B648-4A40243441EC}"/>
                    </a:ext>
                  </a:extLst>
                </p14:cNvPr>
                <p14:cNvContentPartPr/>
                <p14:nvPr/>
              </p14:nvContentPartPr>
              <p14:xfrm>
                <a:off x="5478868" y="4923507"/>
                <a:ext cx="407160" cy="542520"/>
              </p14:xfrm>
            </p:contentPart>
          </mc:Choice>
          <mc:Fallback xmlns="">
            <p:pic>
              <p:nvPicPr>
                <p:cNvPr id="19085" name="Freihand 19084">
                  <a:extLst>
                    <a:ext uri="{FF2B5EF4-FFF2-40B4-BE49-F238E27FC236}">
                      <a16:creationId xmlns:a16="http://schemas.microsoft.com/office/drawing/2014/main" id="{C4A1AB9A-2006-4FF3-B648-4A40243441EC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5461228" y="4905507"/>
                  <a:ext cx="44280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9086" name="Freihand 19085">
                  <a:extLst>
                    <a:ext uri="{FF2B5EF4-FFF2-40B4-BE49-F238E27FC236}">
                      <a16:creationId xmlns:a16="http://schemas.microsoft.com/office/drawing/2014/main" xmlns="" id="{C515652E-2A35-4801-A72C-541F59E17B0A}"/>
                    </a:ext>
                  </a:extLst>
                </p14:cNvPr>
                <p14:cNvContentPartPr/>
                <p14:nvPr/>
              </p14:nvContentPartPr>
              <p14:xfrm>
                <a:off x="5697388" y="5093427"/>
                <a:ext cx="3600" cy="1800"/>
              </p14:xfrm>
            </p:contentPart>
          </mc:Choice>
          <mc:Fallback xmlns="">
            <p:pic>
              <p:nvPicPr>
                <p:cNvPr id="19086" name="Freihand 19085">
                  <a:extLst>
                    <a:ext uri="{FF2B5EF4-FFF2-40B4-BE49-F238E27FC236}">
                      <a16:creationId xmlns:a16="http://schemas.microsoft.com/office/drawing/2014/main" id="{C515652E-2A35-4801-A72C-541F59E17B0A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5679388" y="5075787"/>
                  <a:ext cx="39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9087" name="Freihand 19086">
                  <a:extLst>
                    <a:ext uri="{FF2B5EF4-FFF2-40B4-BE49-F238E27FC236}">
                      <a16:creationId xmlns:a16="http://schemas.microsoft.com/office/drawing/2014/main" xmlns="" id="{71CE5E98-ACEF-4F3E-A195-56CB8612EED8}"/>
                    </a:ext>
                  </a:extLst>
                </p14:cNvPr>
                <p14:cNvContentPartPr/>
                <p14:nvPr/>
              </p14:nvContentPartPr>
              <p14:xfrm>
                <a:off x="5685508" y="5084787"/>
                <a:ext cx="168840" cy="350280"/>
              </p14:xfrm>
            </p:contentPart>
          </mc:Choice>
          <mc:Fallback xmlns="">
            <p:pic>
              <p:nvPicPr>
                <p:cNvPr id="19087" name="Freihand 19086">
                  <a:extLst>
                    <a:ext uri="{FF2B5EF4-FFF2-40B4-BE49-F238E27FC236}">
                      <a16:creationId xmlns:a16="http://schemas.microsoft.com/office/drawing/2014/main" id="{71CE5E98-ACEF-4F3E-A195-56CB8612EED8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5667508" y="5066787"/>
                  <a:ext cx="204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19088" name="Freihand 19087">
                  <a:extLst>
                    <a:ext uri="{FF2B5EF4-FFF2-40B4-BE49-F238E27FC236}">
                      <a16:creationId xmlns:a16="http://schemas.microsoft.com/office/drawing/2014/main" xmlns="" id="{BC8D8079-84D9-4297-999C-717206A649A0}"/>
                    </a:ext>
                  </a:extLst>
                </p14:cNvPr>
                <p14:cNvContentPartPr/>
                <p14:nvPr/>
              </p14:nvContentPartPr>
              <p14:xfrm>
                <a:off x="5145508" y="4956627"/>
                <a:ext cx="149040" cy="191880"/>
              </p14:xfrm>
            </p:contentPart>
          </mc:Choice>
          <mc:Fallback xmlns="">
            <p:pic>
              <p:nvPicPr>
                <p:cNvPr id="19088" name="Freihand 19087">
                  <a:extLst>
                    <a:ext uri="{FF2B5EF4-FFF2-40B4-BE49-F238E27FC236}">
                      <a16:creationId xmlns:a16="http://schemas.microsoft.com/office/drawing/2014/main" id="{BC8D8079-84D9-4297-999C-717206A649A0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5127868" y="4938627"/>
                  <a:ext cx="184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19089" name="Freihand 19088">
                  <a:extLst>
                    <a:ext uri="{FF2B5EF4-FFF2-40B4-BE49-F238E27FC236}">
                      <a16:creationId xmlns:a16="http://schemas.microsoft.com/office/drawing/2014/main" xmlns="" id="{F7C26780-B10D-40D2-8460-C32FD01D7EA3}"/>
                    </a:ext>
                  </a:extLst>
                </p14:cNvPr>
                <p14:cNvContentPartPr/>
                <p14:nvPr/>
              </p14:nvContentPartPr>
              <p14:xfrm>
                <a:off x="4915468" y="5103507"/>
                <a:ext cx="261720" cy="253440"/>
              </p14:xfrm>
            </p:contentPart>
          </mc:Choice>
          <mc:Fallback xmlns="">
            <p:pic>
              <p:nvPicPr>
                <p:cNvPr id="19089" name="Freihand 19088">
                  <a:extLst>
                    <a:ext uri="{FF2B5EF4-FFF2-40B4-BE49-F238E27FC236}">
                      <a16:creationId xmlns:a16="http://schemas.microsoft.com/office/drawing/2014/main" id="{F7C26780-B10D-40D2-8460-C32FD01D7EA3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4897468" y="5085507"/>
                  <a:ext cx="297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19090" name="Freihand 19089">
                  <a:extLst>
                    <a:ext uri="{FF2B5EF4-FFF2-40B4-BE49-F238E27FC236}">
                      <a16:creationId xmlns:a16="http://schemas.microsoft.com/office/drawing/2014/main" xmlns="" id="{7F66A470-059C-45BD-95BF-D9745267A5A3}"/>
                    </a:ext>
                  </a:extLst>
                </p14:cNvPr>
                <p14:cNvContentPartPr/>
                <p14:nvPr/>
              </p14:nvContentPartPr>
              <p14:xfrm>
                <a:off x="4799548" y="5333547"/>
                <a:ext cx="153360" cy="138600"/>
              </p14:xfrm>
            </p:contentPart>
          </mc:Choice>
          <mc:Fallback xmlns="">
            <p:pic>
              <p:nvPicPr>
                <p:cNvPr id="19090" name="Freihand 19089">
                  <a:extLst>
                    <a:ext uri="{FF2B5EF4-FFF2-40B4-BE49-F238E27FC236}">
                      <a16:creationId xmlns:a16="http://schemas.microsoft.com/office/drawing/2014/main" id="{7F66A470-059C-45BD-95BF-D9745267A5A3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781548" y="5315907"/>
                  <a:ext cx="189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19091" name="Freihand 19090">
                  <a:extLst>
                    <a:ext uri="{FF2B5EF4-FFF2-40B4-BE49-F238E27FC236}">
                      <a16:creationId xmlns:a16="http://schemas.microsoft.com/office/drawing/2014/main" xmlns="" id="{D514FAC6-4B97-4345-BE88-F7EA7785C962}"/>
                    </a:ext>
                  </a:extLst>
                </p14:cNvPr>
                <p14:cNvContentPartPr/>
                <p14:nvPr/>
              </p14:nvContentPartPr>
              <p14:xfrm>
                <a:off x="4796668" y="5453787"/>
                <a:ext cx="44280" cy="66240"/>
              </p14:xfrm>
            </p:contentPart>
          </mc:Choice>
          <mc:Fallback xmlns="">
            <p:pic>
              <p:nvPicPr>
                <p:cNvPr id="19091" name="Freihand 19090">
                  <a:extLst>
                    <a:ext uri="{FF2B5EF4-FFF2-40B4-BE49-F238E27FC236}">
                      <a16:creationId xmlns:a16="http://schemas.microsoft.com/office/drawing/2014/main" id="{D514FAC6-4B97-4345-BE88-F7EA7785C962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4779028" y="5436147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19093" name="Freihand 19092">
                  <a:extLst>
                    <a:ext uri="{FF2B5EF4-FFF2-40B4-BE49-F238E27FC236}">
                      <a16:creationId xmlns:a16="http://schemas.microsoft.com/office/drawing/2014/main" xmlns="" id="{05B85899-2276-455E-A4D6-32BD5CB33887}"/>
                    </a:ext>
                  </a:extLst>
                </p14:cNvPr>
                <p14:cNvContentPartPr/>
                <p14:nvPr/>
              </p14:nvContentPartPr>
              <p14:xfrm>
                <a:off x="5797828" y="5618307"/>
                <a:ext cx="165960" cy="505800"/>
              </p14:xfrm>
            </p:contentPart>
          </mc:Choice>
          <mc:Fallback xmlns="">
            <p:pic>
              <p:nvPicPr>
                <p:cNvPr id="19093" name="Freihand 19092">
                  <a:extLst>
                    <a:ext uri="{FF2B5EF4-FFF2-40B4-BE49-F238E27FC236}">
                      <a16:creationId xmlns:a16="http://schemas.microsoft.com/office/drawing/2014/main" id="{05B85899-2276-455E-A4D6-32BD5CB33887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5779828" y="5600667"/>
                  <a:ext cx="2016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19094" name="Freihand 19093">
                  <a:extLst>
                    <a:ext uri="{FF2B5EF4-FFF2-40B4-BE49-F238E27FC236}">
                      <a16:creationId xmlns:a16="http://schemas.microsoft.com/office/drawing/2014/main" xmlns="" id="{07289B94-CAB7-4577-8DE5-82FF600A7B60}"/>
                    </a:ext>
                  </a:extLst>
                </p14:cNvPr>
                <p14:cNvContentPartPr/>
                <p14:nvPr/>
              </p14:nvContentPartPr>
              <p14:xfrm>
                <a:off x="5824828" y="6119787"/>
                <a:ext cx="8280" cy="33840"/>
              </p14:xfrm>
            </p:contentPart>
          </mc:Choice>
          <mc:Fallback xmlns="">
            <p:pic>
              <p:nvPicPr>
                <p:cNvPr id="19094" name="Freihand 19093">
                  <a:extLst>
                    <a:ext uri="{FF2B5EF4-FFF2-40B4-BE49-F238E27FC236}">
                      <a16:creationId xmlns:a16="http://schemas.microsoft.com/office/drawing/2014/main" id="{07289B94-CAB7-4577-8DE5-82FF600A7B60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806828" y="6101787"/>
                  <a:ext cx="4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19095" name="Freihand 19094">
                  <a:extLst>
                    <a:ext uri="{FF2B5EF4-FFF2-40B4-BE49-F238E27FC236}">
                      <a16:creationId xmlns:a16="http://schemas.microsoft.com/office/drawing/2014/main" xmlns="" id="{1AF8F550-3BAC-4D40-B469-B9A2E7E3D9C8}"/>
                    </a:ext>
                  </a:extLst>
                </p14:cNvPr>
                <p14:cNvContentPartPr/>
                <p14:nvPr/>
              </p14:nvContentPartPr>
              <p14:xfrm>
                <a:off x="5827348" y="6149667"/>
                <a:ext cx="34920" cy="106560"/>
              </p14:xfrm>
            </p:contentPart>
          </mc:Choice>
          <mc:Fallback xmlns="">
            <p:pic>
              <p:nvPicPr>
                <p:cNvPr id="19095" name="Freihand 19094">
                  <a:extLst>
                    <a:ext uri="{FF2B5EF4-FFF2-40B4-BE49-F238E27FC236}">
                      <a16:creationId xmlns:a16="http://schemas.microsoft.com/office/drawing/2014/main" id="{1AF8F550-3BAC-4D40-B469-B9A2E7E3D9C8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5809708" y="6131667"/>
                  <a:ext cx="70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18991" name="Freihand 18990">
                  <a:extLst>
                    <a:ext uri="{FF2B5EF4-FFF2-40B4-BE49-F238E27FC236}">
                      <a16:creationId xmlns:a16="http://schemas.microsoft.com/office/drawing/2014/main" xmlns="" id="{8E421C13-75C8-488F-95F1-C8CD6961B598}"/>
                    </a:ext>
                  </a:extLst>
                </p14:cNvPr>
                <p14:cNvContentPartPr/>
                <p14:nvPr/>
              </p14:nvContentPartPr>
              <p14:xfrm>
                <a:off x="7556068" y="6518667"/>
                <a:ext cx="500760" cy="61920"/>
              </p14:xfrm>
            </p:contentPart>
          </mc:Choice>
          <mc:Fallback xmlns="">
            <p:pic>
              <p:nvPicPr>
                <p:cNvPr id="18991" name="Freihand 18990">
                  <a:extLst>
                    <a:ext uri="{FF2B5EF4-FFF2-40B4-BE49-F238E27FC236}">
                      <a16:creationId xmlns:a16="http://schemas.microsoft.com/office/drawing/2014/main" id="{8E421C13-75C8-488F-95F1-C8CD6961B598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538068" y="6500667"/>
                  <a:ext cx="536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18992" name="Freihand 18991">
                  <a:extLst>
                    <a:ext uri="{FF2B5EF4-FFF2-40B4-BE49-F238E27FC236}">
                      <a16:creationId xmlns:a16="http://schemas.microsoft.com/office/drawing/2014/main" xmlns="" id="{CD1C6A81-A8D3-41E2-9FB7-9EBABAA16BA6}"/>
                    </a:ext>
                  </a:extLst>
                </p14:cNvPr>
                <p14:cNvContentPartPr/>
                <p14:nvPr/>
              </p14:nvContentPartPr>
              <p14:xfrm>
                <a:off x="8085268" y="6437307"/>
                <a:ext cx="162000" cy="70200"/>
              </p14:xfrm>
            </p:contentPart>
          </mc:Choice>
          <mc:Fallback xmlns="">
            <p:pic>
              <p:nvPicPr>
                <p:cNvPr id="18992" name="Freihand 18991">
                  <a:extLst>
                    <a:ext uri="{FF2B5EF4-FFF2-40B4-BE49-F238E27FC236}">
                      <a16:creationId xmlns:a16="http://schemas.microsoft.com/office/drawing/2014/main" id="{CD1C6A81-A8D3-41E2-9FB7-9EBABAA16BA6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8067628" y="6419307"/>
                  <a:ext cx="19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18994" name="Freihand 18993">
                  <a:extLst>
                    <a:ext uri="{FF2B5EF4-FFF2-40B4-BE49-F238E27FC236}">
                      <a16:creationId xmlns:a16="http://schemas.microsoft.com/office/drawing/2014/main" xmlns="" id="{5F7601DA-F0DB-4079-A1E2-BAD83627D19A}"/>
                    </a:ext>
                  </a:extLst>
                </p14:cNvPr>
                <p14:cNvContentPartPr/>
                <p14:nvPr/>
              </p14:nvContentPartPr>
              <p14:xfrm>
                <a:off x="7171228" y="6549267"/>
                <a:ext cx="47520" cy="15840"/>
              </p14:xfrm>
            </p:contentPart>
          </mc:Choice>
          <mc:Fallback xmlns="">
            <p:pic>
              <p:nvPicPr>
                <p:cNvPr id="18994" name="Freihand 18993">
                  <a:extLst>
                    <a:ext uri="{FF2B5EF4-FFF2-40B4-BE49-F238E27FC236}">
                      <a16:creationId xmlns:a16="http://schemas.microsoft.com/office/drawing/2014/main" id="{5F7601DA-F0DB-4079-A1E2-BAD83627D19A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153588" y="6531627"/>
                  <a:ext cx="83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18995" name="Freihand 18994">
                  <a:extLst>
                    <a:ext uri="{FF2B5EF4-FFF2-40B4-BE49-F238E27FC236}">
                      <a16:creationId xmlns:a16="http://schemas.microsoft.com/office/drawing/2014/main" xmlns="" id="{DC2554E2-8751-4C90-961E-1ADE485EA8E5}"/>
                    </a:ext>
                  </a:extLst>
                </p14:cNvPr>
                <p14:cNvContentPartPr/>
                <p14:nvPr/>
              </p14:nvContentPartPr>
              <p14:xfrm>
                <a:off x="7206148" y="6573027"/>
                <a:ext cx="544320" cy="106560"/>
              </p14:xfrm>
            </p:contentPart>
          </mc:Choice>
          <mc:Fallback xmlns="">
            <p:pic>
              <p:nvPicPr>
                <p:cNvPr id="18995" name="Freihand 18994">
                  <a:extLst>
                    <a:ext uri="{FF2B5EF4-FFF2-40B4-BE49-F238E27FC236}">
                      <a16:creationId xmlns:a16="http://schemas.microsoft.com/office/drawing/2014/main" id="{DC2554E2-8751-4C90-961E-1ADE485EA8E5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188148" y="6555387"/>
                  <a:ext cx="579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18996" name="Freihand 18995">
                  <a:extLst>
                    <a:ext uri="{FF2B5EF4-FFF2-40B4-BE49-F238E27FC236}">
                      <a16:creationId xmlns:a16="http://schemas.microsoft.com/office/drawing/2014/main" xmlns="" id="{8183DCF4-E2E1-4CCF-833E-348E5345E882}"/>
                    </a:ext>
                  </a:extLst>
                </p14:cNvPr>
                <p14:cNvContentPartPr/>
                <p14:nvPr/>
              </p14:nvContentPartPr>
              <p14:xfrm>
                <a:off x="7701508" y="6678147"/>
                <a:ext cx="19080" cy="5400"/>
              </p14:xfrm>
            </p:contentPart>
          </mc:Choice>
          <mc:Fallback xmlns="">
            <p:pic>
              <p:nvPicPr>
                <p:cNvPr id="18996" name="Freihand 18995">
                  <a:extLst>
                    <a:ext uri="{FF2B5EF4-FFF2-40B4-BE49-F238E27FC236}">
                      <a16:creationId xmlns:a16="http://schemas.microsoft.com/office/drawing/2014/main" id="{8183DCF4-E2E1-4CCF-833E-348E5345E88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683868" y="6660507"/>
                  <a:ext cx="54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19102" name="Freihand 19101">
                  <a:extLst>
                    <a:ext uri="{FF2B5EF4-FFF2-40B4-BE49-F238E27FC236}">
                      <a16:creationId xmlns:a16="http://schemas.microsoft.com/office/drawing/2014/main" xmlns="" id="{7DE6C030-2ED5-4AD0-8266-65C1BE625850}"/>
                    </a:ext>
                  </a:extLst>
                </p14:cNvPr>
                <p14:cNvContentPartPr/>
                <p14:nvPr/>
              </p14:nvContentPartPr>
              <p14:xfrm>
                <a:off x="6791068" y="5837187"/>
                <a:ext cx="1197000" cy="311760"/>
              </p14:xfrm>
            </p:contentPart>
          </mc:Choice>
          <mc:Fallback xmlns="">
            <p:pic>
              <p:nvPicPr>
                <p:cNvPr id="19102" name="Freihand 19101">
                  <a:extLst>
                    <a:ext uri="{FF2B5EF4-FFF2-40B4-BE49-F238E27FC236}">
                      <a16:creationId xmlns:a16="http://schemas.microsoft.com/office/drawing/2014/main" id="{7DE6C030-2ED5-4AD0-8266-65C1BE625850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6773068" y="5819547"/>
                  <a:ext cx="1232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19103" name="Freihand 19102">
                  <a:extLst>
                    <a:ext uri="{FF2B5EF4-FFF2-40B4-BE49-F238E27FC236}">
                      <a16:creationId xmlns:a16="http://schemas.microsoft.com/office/drawing/2014/main" xmlns="" id="{15F433C7-74F5-45D5-860B-EBCF55654472}"/>
                    </a:ext>
                  </a:extLst>
                </p14:cNvPr>
                <p14:cNvContentPartPr/>
                <p14:nvPr/>
              </p14:nvContentPartPr>
              <p14:xfrm>
                <a:off x="6999148" y="6159027"/>
                <a:ext cx="835560" cy="290160"/>
              </p14:xfrm>
            </p:contentPart>
          </mc:Choice>
          <mc:Fallback xmlns="">
            <p:pic>
              <p:nvPicPr>
                <p:cNvPr id="19103" name="Freihand 19102">
                  <a:extLst>
                    <a:ext uri="{FF2B5EF4-FFF2-40B4-BE49-F238E27FC236}">
                      <a16:creationId xmlns:a16="http://schemas.microsoft.com/office/drawing/2014/main" id="{15F433C7-74F5-45D5-860B-EBCF55654472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6981508" y="6141027"/>
                  <a:ext cx="871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19106" name="Freihand 19105">
                  <a:extLst>
                    <a:ext uri="{FF2B5EF4-FFF2-40B4-BE49-F238E27FC236}">
                      <a16:creationId xmlns:a16="http://schemas.microsoft.com/office/drawing/2014/main" xmlns="" id="{D10B36AF-CD30-48B8-923A-0D1751C85AC5}"/>
                    </a:ext>
                  </a:extLst>
                </p14:cNvPr>
                <p14:cNvContentPartPr/>
                <p14:nvPr/>
              </p14:nvContentPartPr>
              <p14:xfrm>
                <a:off x="5790268" y="5523627"/>
                <a:ext cx="114120" cy="149040"/>
              </p14:xfrm>
            </p:contentPart>
          </mc:Choice>
          <mc:Fallback xmlns="">
            <p:pic>
              <p:nvPicPr>
                <p:cNvPr id="19106" name="Freihand 19105">
                  <a:extLst>
                    <a:ext uri="{FF2B5EF4-FFF2-40B4-BE49-F238E27FC236}">
                      <a16:creationId xmlns:a16="http://schemas.microsoft.com/office/drawing/2014/main" id="{D10B36AF-CD30-48B8-923A-0D1751C85AC5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781268" y="5514627"/>
                  <a:ext cx="13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19107" name="Freihand 19106">
                  <a:extLst>
                    <a:ext uri="{FF2B5EF4-FFF2-40B4-BE49-F238E27FC236}">
                      <a16:creationId xmlns:a16="http://schemas.microsoft.com/office/drawing/2014/main" xmlns="" id="{85D2F0CA-55C0-4B64-8A25-F973E4DF4D96}"/>
                    </a:ext>
                  </a:extLst>
                </p14:cNvPr>
                <p14:cNvContentPartPr/>
                <p14:nvPr/>
              </p14:nvContentPartPr>
              <p14:xfrm>
                <a:off x="5720428" y="5586267"/>
                <a:ext cx="130320" cy="176040"/>
              </p14:xfrm>
            </p:contentPart>
          </mc:Choice>
          <mc:Fallback xmlns="">
            <p:pic>
              <p:nvPicPr>
                <p:cNvPr id="19107" name="Freihand 19106">
                  <a:extLst>
                    <a:ext uri="{FF2B5EF4-FFF2-40B4-BE49-F238E27FC236}">
                      <a16:creationId xmlns:a16="http://schemas.microsoft.com/office/drawing/2014/main" id="{85D2F0CA-55C0-4B64-8A25-F973E4DF4D96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5711428" y="5577267"/>
                  <a:ext cx="147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19108" name="Freihand 19107">
                  <a:extLst>
                    <a:ext uri="{FF2B5EF4-FFF2-40B4-BE49-F238E27FC236}">
                      <a16:creationId xmlns:a16="http://schemas.microsoft.com/office/drawing/2014/main" xmlns="" id="{62917902-97CB-4975-8794-58CD194969E8}"/>
                    </a:ext>
                  </a:extLst>
                </p14:cNvPr>
                <p14:cNvContentPartPr/>
                <p14:nvPr/>
              </p14:nvContentPartPr>
              <p14:xfrm>
                <a:off x="5735908" y="5625507"/>
                <a:ext cx="88200" cy="132840"/>
              </p14:xfrm>
            </p:contentPart>
          </mc:Choice>
          <mc:Fallback xmlns="">
            <p:pic>
              <p:nvPicPr>
                <p:cNvPr id="19108" name="Freihand 19107">
                  <a:extLst>
                    <a:ext uri="{FF2B5EF4-FFF2-40B4-BE49-F238E27FC236}">
                      <a16:creationId xmlns:a16="http://schemas.microsoft.com/office/drawing/2014/main" id="{62917902-97CB-4975-8794-58CD194969E8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5727268" y="5616867"/>
                  <a:ext cx="105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19109" name="Freihand 19108">
                  <a:extLst>
                    <a:ext uri="{FF2B5EF4-FFF2-40B4-BE49-F238E27FC236}">
                      <a16:creationId xmlns:a16="http://schemas.microsoft.com/office/drawing/2014/main" xmlns="" id="{17C37A49-2A55-4951-862B-27691729DEC1}"/>
                    </a:ext>
                  </a:extLst>
                </p14:cNvPr>
                <p14:cNvContentPartPr/>
                <p14:nvPr/>
              </p14:nvContentPartPr>
              <p14:xfrm>
                <a:off x="5304628" y="5408787"/>
                <a:ext cx="687960" cy="1441440"/>
              </p14:xfrm>
            </p:contentPart>
          </mc:Choice>
          <mc:Fallback xmlns="">
            <p:pic>
              <p:nvPicPr>
                <p:cNvPr id="19109" name="Freihand 19108">
                  <a:extLst>
                    <a:ext uri="{FF2B5EF4-FFF2-40B4-BE49-F238E27FC236}">
                      <a16:creationId xmlns:a16="http://schemas.microsoft.com/office/drawing/2014/main" id="{17C37A49-2A55-4951-862B-27691729DEC1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5295988" y="5400147"/>
                  <a:ext cx="705600" cy="14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19110" name="Freihand 19109">
                  <a:extLst>
                    <a:ext uri="{FF2B5EF4-FFF2-40B4-BE49-F238E27FC236}">
                      <a16:creationId xmlns:a16="http://schemas.microsoft.com/office/drawing/2014/main" xmlns="" id="{B5E60E15-41D7-4937-912A-66428175567F}"/>
                    </a:ext>
                  </a:extLst>
                </p14:cNvPr>
                <p14:cNvContentPartPr/>
                <p14:nvPr/>
              </p14:nvContentPartPr>
              <p14:xfrm>
                <a:off x="6585508" y="5431827"/>
                <a:ext cx="201960" cy="339120"/>
              </p14:xfrm>
            </p:contentPart>
          </mc:Choice>
          <mc:Fallback xmlns="">
            <p:pic>
              <p:nvPicPr>
                <p:cNvPr id="19110" name="Freihand 19109">
                  <a:extLst>
                    <a:ext uri="{FF2B5EF4-FFF2-40B4-BE49-F238E27FC236}">
                      <a16:creationId xmlns:a16="http://schemas.microsoft.com/office/drawing/2014/main" id="{B5E60E15-41D7-4937-912A-66428175567F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6576868" y="5423187"/>
                  <a:ext cx="2196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19111" name="Freihand 19110">
                  <a:extLst>
                    <a:ext uri="{FF2B5EF4-FFF2-40B4-BE49-F238E27FC236}">
                      <a16:creationId xmlns:a16="http://schemas.microsoft.com/office/drawing/2014/main" xmlns="" id="{CD8139F3-C173-4A2B-82CA-BD60B1B80427}"/>
                    </a:ext>
                  </a:extLst>
                </p14:cNvPr>
                <p14:cNvContentPartPr/>
                <p14:nvPr/>
              </p14:nvContentPartPr>
              <p14:xfrm>
                <a:off x="6819508" y="5942307"/>
                <a:ext cx="173520" cy="171720"/>
              </p14:xfrm>
            </p:contentPart>
          </mc:Choice>
          <mc:Fallback xmlns="">
            <p:pic>
              <p:nvPicPr>
                <p:cNvPr id="19111" name="Freihand 19110">
                  <a:extLst>
                    <a:ext uri="{FF2B5EF4-FFF2-40B4-BE49-F238E27FC236}">
                      <a16:creationId xmlns:a16="http://schemas.microsoft.com/office/drawing/2014/main" id="{CD8139F3-C173-4A2B-82CA-BD60B1B8042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6810868" y="5933307"/>
                  <a:ext cx="191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19112" name="Freihand 19111">
                  <a:extLst>
                    <a:ext uri="{FF2B5EF4-FFF2-40B4-BE49-F238E27FC236}">
                      <a16:creationId xmlns:a16="http://schemas.microsoft.com/office/drawing/2014/main" xmlns="" id="{776B98AD-CE46-40A6-B59A-76BD4B55D309}"/>
                    </a:ext>
                  </a:extLst>
                </p14:cNvPr>
                <p14:cNvContentPartPr/>
                <p14:nvPr/>
              </p14:nvContentPartPr>
              <p14:xfrm>
                <a:off x="6915988" y="6049587"/>
                <a:ext cx="80280" cy="53280"/>
              </p14:xfrm>
            </p:contentPart>
          </mc:Choice>
          <mc:Fallback xmlns="">
            <p:pic>
              <p:nvPicPr>
                <p:cNvPr id="19112" name="Freihand 19111">
                  <a:extLst>
                    <a:ext uri="{FF2B5EF4-FFF2-40B4-BE49-F238E27FC236}">
                      <a16:creationId xmlns:a16="http://schemas.microsoft.com/office/drawing/2014/main" id="{776B98AD-CE46-40A6-B59A-76BD4B55D309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6906988" y="6040587"/>
                  <a:ext cx="97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19113" name="Freihand 19112">
                  <a:extLst>
                    <a:ext uri="{FF2B5EF4-FFF2-40B4-BE49-F238E27FC236}">
                      <a16:creationId xmlns:a16="http://schemas.microsoft.com/office/drawing/2014/main" xmlns="" id="{B25214F9-21A2-493F-9E2E-7A776F5186DD}"/>
                    </a:ext>
                  </a:extLst>
                </p14:cNvPr>
                <p14:cNvContentPartPr/>
                <p14:nvPr/>
              </p14:nvContentPartPr>
              <p14:xfrm>
                <a:off x="6879628" y="6041667"/>
                <a:ext cx="150480" cy="52920"/>
              </p14:xfrm>
            </p:contentPart>
          </mc:Choice>
          <mc:Fallback xmlns="">
            <p:pic>
              <p:nvPicPr>
                <p:cNvPr id="19113" name="Freihand 19112">
                  <a:extLst>
                    <a:ext uri="{FF2B5EF4-FFF2-40B4-BE49-F238E27FC236}">
                      <a16:creationId xmlns:a16="http://schemas.microsoft.com/office/drawing/2014/main" id="{B25214F9-21A2-493F-9E2E-7A776F5186DD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6870628" y="6032667"/>
                  <a:ext cx="168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19114" name="Freihand 19113">
                  <a:extLst>
                    <a:ext uri="{FF2B5EF4-FFF2-40B4-BE49-F238E27FC236}">
                      <a16:creationId xmlns:a16="http://schemas.microsoft.com/office/drawing/2014/main" xmlns="" id="{6D87EEC3-F540-4D2A-A30F-91CE1B6D0D17}"/>
                    </a:ext>
                  </a:extLst>
                </p14:cNvPr>
                <p14:cNvContentPartPr/>
                <p14:nvPr/>
              </p14:nvContentPartPr>
              <p14:xfrm>
                <a:off x="6939028" y="5894427"/>
                <a:ext cx="349920" cy="84600"/>
              </p14:xfrm>
            </p:contentPart>
          </mc:Choice>
          <mc:Fallback xmlns="">
            <p:pic>
              <p:nvPicPr>
                <p:cNvPr id="19114" name="Freihand 19113">
                  <a:extLst>
                    <a:ext uri="{FF2B5EF4-FFF2-40B4-BE49-F238E27FC236}">
                      <a16:creationId xmlns:a16="http://schemas.microsoft.com/office/drawing/2014/main" id="{6D87EEC3-F540-4D2A-A30F-91CE1B6D0D17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6930388" y="5885427"/>
                  <a:ext cx="367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19115" name="Freihand 19114">
                  <a:extLst>
                    <a:ext uri="{FF2B5EF4-FFF2-40B4-BE49-F238E27FC236}">
                      <a16:creationId xmlns:a16="http://schemas.microsoft.com/office/drawing/2014/main" xmlns="" id="{8DDE77E1-35A7-4AC7-9B9A-B6189E325601}"/>
                    </a:ext>
                  </a:extLst>
                </p14:cNvPr>
                <p14:cNvContentPartPr/>
                <p14:nvPr/>
              </p14:nvContentPartPr>
              <p14:xfrm>
                <a:off x="7094908" y="5894787"/>
                <a:ext cx="266760" cy="44280"/>
              </p14:xfrm>
            </p:contentPart>
          </mc:Choice>
          <mc:Fallback xmlns="">
            <p:pic>
              <p:nvPicPr>
                <p:cNvPr id="19115" name="Freihand 19114">
                  <a:extLst>
                    <a:ext uri="{FF2B5EF4-FFF2-40B4-BE49-F238E27FC236}">
                      <a16:creationId xmlns:a16="http://schemas.microsoft.com/office/drawing/2014/main" id="{8DDE77E1-35A7-4AC7-9B9A-B6189E32560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7085908" y="5885787"/>
                  <a:ext cx="284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19116" name="Freihand 19115">
                  <a:extLst>
                    <a:ext uri="{FF2B5EF4-FFF2-40B4-BE49-F238E27FC236}">
                      <a16:creationId xmlns:a16="http://schemas.microsoft.com/office/drawing/2014/main" xmlns="" id="{B0EE4A81-DB38-4C3A-B3AB-F16DD3F740C8}"/>
                    </a:ext>
                  </a:extLst>
                </p14:cNvPr>
                <p14:cNvContentPartPr/>
                <p14:nvPr/>
              </p14:nvContentPartPr>
              <p14:xfrm>
                <a:off x="7140988" y="5860587"/>
                <a:ext cx="781200" cy="178200"/>
              </p14:xfrm>
            </p:contentPart>
          </mc:Choice>
          <mc:Fallback xmlns="">
            <p:pic>
              <p:nvPicPr>
                <p:cNvPr id="19116" name="Freihand 19115">
                  <a:extLst>
                    <a:ext uri="{FF2B5EF4-FFF2-40B4-BE49-F238E27FC236}">
                      <a16:creationId xmlns:a16="http://schemas.microsoft.com/office/drawing/2014/main" id="{B0EE4A81-DB38-4C3A-B3AB-F16DD3F740C8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7132348" y="5851947"/>
                  <a:ext cx="79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19117" name="Freihand 19116">
                  <a:extLst>
                    <a:ext uri="{FF2B5EF4-FFF2-40B4-BE49-F238E27FC236}">
                      <a16:creationId xmlns:a16="http://schemas.microsoft.com/office/drawing/2014/main" xmlns="" id="{CDFC051E-430B-46AE-832E-90449A399F0D}"/>
                    </a:ext>
                  </a:extLst>
                </p14:cNvPr>
                <p14:cNvContentPartPr/>
                <p14:nvPr/>
              </p14:nvContentPartPr>
              <p14:xfrm>
                <a:off x="6917788" y="6040947"/>
                <a:ext cx="1234080" cy="367920"/>
              </p14:xfrm>
            </p:contentPart>
          </mc:Choice>
          <mc:Fallback xmlns="">
            <p:pic>
              <p:nvPicPr>
                <p:cNvPr id="19117" name="Freihand 19116">
                  <a:extLst>
                    <a:ext uri="{FF2B5EF4-FFF2-40B4-BE49-F238E27FC236}">
                      <a16:creationId xmlns:a16="http://schemas.microsoft.com/office/drawing/2014/main" id="{CDFC051E-430B-46AE-832E-90449A399F0D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6908788" y="6031947"/>
                  <a:ext cx="12517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19118" name="Freihand 19117">
                  <a:extLst>
                    <a:ext uri="{FF2B5EF4-FFF2-40B4-BE49-F238E27FC236}">
                      <a16:creationId xmlns:a16="http://schemas.microsoft.com/office/drawing/2014/main" xmlns="" id="{F8DE4225-D3B0-4E0E-8F9F-B716D404CBD7}"/>
                    </a:ext>
                  </a:extLst>
                </p14:cNvPr>
                <p14:cNvContentPartPr/>
                <p14:nvPr/>
              </p14:nvContentPartPr>
              <p14:xfrm>
                <a:off x="7802668" y="6239307"/>
                <a:ext cx="419760" cy="192960"/>
              </p14:xfrm>
            </p:contentPart>
          </mc:Choice>
          <mc:Fallback xmlns="">
            <p:pic>
              <p:nvPicPr>
                <p:cNvPr id="19118" name="Freihand 19117">
                  <a:extLst>
                    <a:ext uri="{FF2B5EF4-FFF2-40B4-BE49-F238E27FC236}">
                      <a16:creationId xmlns:a16="http://schemas.microsoft.com/office/drawing/2014/main" id="{F8DE4225-D3B0-4E0E-8F9F-B716D404CBD7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793668" y="6230667"/>
                  <a:ext cx="437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19120" name="Freihand 19119">
                  <a:extLst>
                    <a:ext uri="{FF2B5EF4-FFF2-40B4-BE49-F238E27FC236}">
                      <a16:creationId xmlns:a16="http://schemas.microsoft.com/office/drawing/2014/main" xmlns="" id="{6459EE47-3510-4780-921E-CE4AD0FD9BF8}"/>
                    </a:ext>
                  </a:extLst>
                </p14:cNvPr>
                <p14:cNvContentPartPr/>
                <p14:nvPr/>
              </p14:nvContentPartPr>
              <p14:xfrm>
                <a:off x="6677308" y="6126267"/>
                <a:ext cx="860760" cy="575280"/>
              </p14:xfrm>
            </p:contentPart>
          </mc:Choice>
          <mc:Fallback xmlns="">
            <p:pic>
              <p:nvPicPr>
                <p:cNvPr id="19120" name="Freihand 19119">
                  <a:extLst>
                    <a:ext uri="{FF2B5EF4-FFF2-40B4-BE49-F238E27FC236}">
                      <a16:creationId xmlns:a16="http://schemas.microsoft.com/office/drawing/2014/main" id="{6459EE47-3510-4780-921E-CE4AD0FD9BF8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6668668" y="6117267"/>
                  <a:ext cx="8784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19121" name="Freihand 19120">
                  <a:extLst>
                    <a:ext uri="{FF2B5EF4-FFF2-40B4-BE49-F238E27FC236}">
                      <a16:creationId xmlns:a16="http://schemas.microsoft.com/office/drawing/2014/main" xmlns="" id="{29B46F87-AA80-4248-948C-ADA6799AF5F9}"/>
                    </a:ext>
                  </a:extLst>
                </p14:cNvPr>
                <p14:cNvContentPartPr/>
                <p14:nvPr/>
              </p14:nvContentPartPr>
              <p14:xfrm>
                <a:off x="7419988" y="6521547"/>
                <a:ext cx="834480" cy="225360"/>
              </p14:xfrm>
            </p:contentPart>
          </mc:Choice>
          <mc:Fallback xmlns="">
            <p:pic>
              <p:nvPicPr>
                <p:cNvPr id="19121" name="Freihand 19120">
                  <a:extLst>
                    <a:ext uri="{FF2B5EF4-FFF2-40B4-BE49-F238E27FC236}">
                      <a16:creationId xmlns:a16="http://schemas.microsoft.com/office/drawing/2014/main" id="{29B46F87-AA80-4248-948C-ADA6799AF5F9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7410988" y="6512547"/>
                  <a:ext cx="852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19123" name="Freihand 19122">
                  <a:extLst>
                    <a:ext uri="{FF2B5EF4-FFF2-40B4-BE49-F238E27FC236}">
                      <a16:creationId xmlns:a16="http://schemas.microsoft.com/office/drawing/2014/main" xmlns="" id="{C38A9A0A-5DE6-4D2B-B399-C7AED1DEE34B}"/>
                    </a:ext>
                  </a:extLst>
                </p14:cNvPr>
                <p14:cNvContentPartPr/>
                <p14:nvPr/>
              </p14:nvContentPartPr>
              <p14:xfrm>
                <a:off x="6844348" y="5310507"/>
                <a:ext cx="51480" cy="157680"/>
              </p14:xfrm>
            </p:contentPart>
          </mc:Choice>
          <mc:Fallback xmlns="">
            <p:pic>
              <p:nvPicPr>
                <p:cNvPr id="19123" name="Freihand 19122">
                  <a:extLst>
                    <a:ext uri="{FF2B5EF4-FFF2-40B4-BE49-F238E27FC236}">
                      <a16:creationId xmlns:a16="http://schemas.microsoft.com/office/drawing/2014/main" id="{C38A9A0A-5DE6-4D2B-B399-C7AED1DEE34B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6835708" y="5301867"/>
                  <a:ext cx="69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19124" name="Freihand 19123">
                  <a:extLst>
                    <a:ext uri="{FF2B5EF4-FFF2-40B4-BE49-F238E27FC236}">
                      <a16:creationId xmlns:a16="http://schemas.microsoft.com/office/drawing/2014/main" xmlns="" id="{F587DDB3-2ED5-469D-AEEB-B53726FC4128}"/>
                    </a:ext>
                  </a:extLst>
                </p14:cNvPr>
                <p14:cNvContentPartPr/>
                <p14:nvPr/>
              </p14:nvContentPartPr>
              <p14:xfrm>
                <a:off x="6863428" y="5188467"/>
                <a:ext cx="96480" cy="304200"/>
              </p14:xfrm>
            </p:contentPart>
          </mc:Choice>
          <mc:Fallback xmlns="">
            <p:pic>
              <p:nvPicPr>
                <p:cNvPr id="19124" name="Freihand 19123">
                  <a:extLst>
                    <a:ext uri="{FF2B5EF4-FFF2-40B4-BE49-F238E27FC236}">
                      <a16:creationId xmlns:a16="http://schemas.microsoft.com/office/drawing/2014/main" id="{F587DDB3-2ED5-469D-AEEB-B53726FC4128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854788" y="5179827"/>
                  <a:ext cx="114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19125" name="Freihand 19124">
                  <a:extLst>
                    <a:ext uri="{FF2B5EF4-FFF2-40B4-BE49-F238E27FC236}">
                      <a16:creationId xmlns:a16="http://schemas.microsoft.com/office/drawing/2014/main" xmlns="" id="{C96686CA-43F2-418D-B910-26F9A9407BEC}"/>
                    </a:ext>
                  </a:extLst>
                </p14:cNvPr>
                <p14:cNvContentPartPr/>
                <p14:nvPr/>
              </p14:nvContentPartPr>
              <p14:xfrm>
                <a:off x="6932548" y="5008467"/>
                <a:ext cx="73080" cy="382680"/>
              </p14:xfrm>
            </p:contentPart>
          </mc:Choice>
          <mc:Fallback xmlns="">
            <p:pic>
              <p:nvPicPr>
                <p:cNvPr id="19125" name="Freihand 19124">
                  <a:extLst>
                    <a:ext uri="{FF2B5EF4-FFF2-40B4-BE49-F238E27FC236}">
                      <a16:creationId xmlns:a16="http://schemas.microsoft.com/office/drawing/2014/main" id="{C96686CA-43F2-418D-B910-26F9A9407BEC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923908" y="4999827"/>
                  <a:ext cx="90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19126" name="Freihand 19125">
                  <a:extLst>
                    <a:ext uri="{FF2B5EF4-FFF2-40B4-BE49-F238E27FC236}">
                      <a16:creationId xmlns:a16="http://schemas.microsoft.com/office/drawing/2014/main" xmlns="" id="{FDD8D84B-D5EF-4F47-A998-DA4DF4BDC412}"/>
                    </a:ext>
                  </a:extLst>
                </p14:cNvPr>
                <p14:cNvContentPartPr/>
                <p14:nvPr/>
              </p14:nvContentPartPr>
              <p14:xfrm>
                <a:off x="6925348" y="4964907"/>
                <a:ext cx="149400" cy="586440"/>
              </p14:xfrm>
            </p:contentPart>
          </mc:Choice>
          <mc:Fallback xmlns="">
            <p:pic>
              <p:nvPicPr>
                <p:cNvPr id="19126" name="Freihand 19125">
                  <a:extLst>
                    <a:ext uri="{FF2B5EF4-FFF2-40B4-BE49-F238E27FC236}">
                      <a16:creationId xmlns:a16="http://schemas.microsoft.com/office/drawing/2014/main" id="{FDD8D84B-D5EF-4F47-A998-DA4DF4BDC412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6916348" y="4955907"/>
                  <a:ext cx="16704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19127" name="Freihand 19126">
                  <a:extLst>
                    <a:ext uri="{FF2B5EF4-FFF2-40B4-BE49-F238E27FC236}">
                      <a16:creationId xmlns:a16="http://schemas.microsoft.com/office/drawing/2014/main" xmlns="" id="{714AABE0-0A60-414B-9117-7345E29675B7}"/>
                    </a:ext>
                  </a:extLst>
                </p14:cNvPr>
                <p14:cNvContentPartPr/>
                <p14:nvPr/>
              </p14:nvContentPartPr>
              <p14:xfrm>
                <a:off x="6968908" y="5309067"/>
                <a:ext cx="153720" cy="264240"/>
              </p14:xfrm>
            </p:contentPart>
          </mc:Choice>
          <mc:Fallback xmlns="">
            <p:pic>
              <p:nvPicPr>
                <p:cNvPr id="19127" name="Freihand 19126">
                  <a:extLst>
                    <a:ext uri="{FF2B5EF4-FFF2-40B4-BE49-F238E27FC236}">
                      <a16:creationId xmlns:a16="http://schemas.microsoft.com/office/drawing/2014/main" id="{714AABE0-0A60-414B-9117-7345E29675B7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6959908" y="5300427"/>
                  <a:ext cx="17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19128" name="Freihand 19127">
                  <a:extLst>
                    <a:ext uri="{FF2B5EF4-FFF2-40B4-BE49-F238E27FC236}">
                      <a16:creationId xmlns:a16="http://schemas.microsoft.com/office/drawing/2014/main" xmlns="" id="{13D014FA-E9C6-4F64-B966-22421EBCB3DA}"/>
                    </a:ext>
                  </a:extLst>
                </p14:cNvPr>
                <p14:cNvContentPartPr/>
                <p14:nvPr/>
              </p14:nvContentPartPr>
              <p14:xfrm>
                <a:off x="7112908" y="5508147"/>
                <a:ext cx="43920" cy="114840"/>
              </p14:xfrm>
            </p:contentPart>
          </mc:Choice>
          <mc:Fallback xmlns="">
            <p:pic>
              <p:nvPicPr>
                <p:cNvPr id="19128" name="Freihand 19127">
                  <a:extLst>
                    <a:ext uri="{FF2B5EF4-FFF2-40B4-BE49-F238E27FC236}">
                      <a16:creationId xmlns:a16="http://schemas.microsoft.com/office/drawing/2014/main" id="{13D014FA-E9C6-4F64-B966-22421EBCB3DA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7104268" y="5499507"/>
                  <a:ext cx="61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19129" name="Freihand 19128">
                  <a:extLst>
                    <a:ext uri="{FF2B5EF4-FFF2-40B4-BE49-F238E27FC236}">
                      <a16:creationId xmlns:a16="http://schemas.microsoft.com/office/drawing/2014/main" xmlns="" id="{46E6CF9D-6350-4104-8A6E-196E9A4CC01C}"/>
                    </a:ext>
                  </a:extLst>
                </p14:cNvPr>
                <p14:cNvContentPartPr/>
                <p14:nvPr/>
              </p14:nvContentPartPr>
              <p14:xfrm>
                <a:off x="7119388" y="5146347"/>
                <a:ext cx="46800" cy="306360"/>
              </p14:xfrm>
            </p:contentPart>
          </mc:Choice>
          <mc:Fallback xmlns="">
            <p:pic>
              <p:nvPicPr>
                <p:cNvPr id="19129" name="Freihand 19128">
                  <a:extLst>
                    <a:ext uri="{FF2B5EF4-FFF2-40B4-BE49-F238E27FC236}">
                      <a16:creationId xmlns:a16="http://schemas.microsoft.com/office/drawing/2014/main" id="{46E6CF9D-6350-4104-8A6E-196E9A4CC01C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7110748" y="5137347"/>
                  <a:ext cx="64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19130" name="Freihand 19129">
                  <a:extLst>
                    <a:ext uri="{FF2B5EF4-FFF2-40B4-BE49-F238E27FC236}">
                      <a16:creationId xmlns:a16="http://schemas.microsoft.com/office/drawing/2014/main" xmlns="" id="{B01055C6-BD7C-4CCB-AD6D-7318D20B166E}"/>
                    </a:ext>
                  </a:extLst>
                </p14:cNvPr>
                <p14:cNvContentPartPr/>
                <p14:nvPr/>
              </p14:nvContentPartPr>
              <p14:xfrm>
                <a:off x="7059988" y="5080467"/>
                <a:ext cx="71640" cy="151200"/>
              </p14:xfrm>
            </p:contentPart>
          </mc:Choice>
          <mc:Fallback xmlns="">
            <p:pic>
              <p:nvPicPr>
                <p:cNvPr id="19130" name="Freihand 19129">
                  <a:extLst>
                    <a:ext uri="{FF2B5EF4-FFF2-40B4-BE49-F238E27FC236}">
                      <a16:creationId xmlns:a16="http://schemas.microsoft.com/office/drawing/2014/main" id="{B01055C6-BD7C-4CCB-AD6D-7318D20B166E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7051348" y="5071467"/>
                  <a:ext cx="8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19131" name="Freihand 19130">
                  <a:extLst>
                    <a:ext uri="{FF2B5EF4-FFF2-40B4-BE49-F238E27FC236}">
                      <a16:creationId xmlns:a16="http://schemas.microsoft.com/office/drawing/2014/main" xmlns="" id="{A4A6D511-9A99-4417-92E8-723035FC9D32}"/>
                    </a:ext>
                  </a:extLst>
                </p14:cNvPr>
                <p14:cNvContentPartPr/>
                <p14:nvPr/>
              </p14:nvContentPartPr>
              <p14:xfrm>
                <a:off x="6991588" y="4836027"/>
                <a:ext cx="174960" cy="207360"/>
              </p14:xfrm>
            </p:contentPart>
          </mc:Choice>
          <mc:Fallback xmlns="">
            <p:pic>
              <p:nvPicPr>
                <p:cNvPr id="19131" name="Freihand 19130">
                  <a:extLst>
                    <a:ext uri="{FF2B5EF4-FFF2-40B4-BE49-F238E27FC236}">
                      <a16:creationId xmlns:a16="http://schemas.microsoft.com/office/drawing/2014/main" id="{A4A6D511-9A99-4417-92E8-723035FC9D3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6982948" y="4827027"/>
                  <a:ext cx="192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19133" name="Freihand 19132">
                  <a:extLst>
                    <a:ext uri="{FF2B5EF4-FFF2-40B4-BE49-F238E27FC236}">
                      <a16:creationId xmlns:a16="http://schemas.microsoft.com/office/drawing/2014/main" xmlns="" id="{85027B3E-E3FB-462B-A801-33384F50BABB}"/>
                    </a:ext>
                  </a:extLst>
                </p14:cNvPr>
                <p14:cNvContentPartPr/>
                <p14:nvPr/>
              </p14:nvContentPartPr>
              <p14:xfrm>
                <a:off x="7199668" y="4935387"/>
                <a:ext cx="41760" cy="178920"/>
              </p14:xfrm>
            </p:contentPart>
          </mc:Choice>
          <mc:Fallback xmlns="">
            <p:pic>
              <p:nvPicPr>
                <p:cNvPr id="19133" name="Freihand 19132">
                  <a:extLst>
                    <a:ext uri="{FF2B5EF4-FFF2-40B4-BE49-F238E27FC236}">
                      <a16:creationId xmlns:a16="http://schemas.microsoft.com/office/drawing/2014/main" id="{85027B3E-E3FB-462B-A801-33384F50BABB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7191028" y="4926747"/>
                  <a:ext cx="59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19134" name="Freihand 19133">
                  <a:extLst>
                    <a:ext uri="{FF2B5EF4-FFF2-40B4-BE49-F238E27FC236}">
                      <a16:creationId xmlns:a16="http://schemas.microsoft.com/office/drawing/2014/main" xmlns="" id="{2D70D15F-CDA1-4EC6-8C35-62A56545B6C0}"/>
                    </a:ext>
                  </a:extLst>
                </p14:cNvPr>
                <p14:cNvContentPartPr/>
                <p14:nvPr/>
              </p14:nvContentPartPr>
              <p14:xfrm>
                <a:off x="7152868" y="4708227"/>
                <a:ext cx="157320" cy="196920"/>
              </p14:xfrm>
            </p:contentPart>
          </mc:Choice>
          <mc:Fallback xmlns="">
            <p:pic>
              <p:nvPicPr>
                <p:cNvPr id="19134" name="Freihand 19133">
                  <a:extLst>
                    <a:ext uri="{FF2B5EF4-FFF2-40B4-BE49-F238E27FC236}">
                      <a16:creationId xmlns:a16="http://schemas.microsoft.com/office/drawing/2014/main" id="{2D70D15F-CDA1-4EC6-8C35-62A56545B6C0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7143868" y="4699587"/>
                  <a:ext cx="174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19135" name="Freihand 19134">
                  <a:extLst>
                    <a:ext uri="{FF2B5EF4-FFF2-40B4-BE49-F238E27FC236}">
                      <a16:creationId xmlns:a16="http://schemas.microsoft.com/office/drawing/2014/main" xmlns="" id="{A91E7440-8C19-44C3-BF67-D8F8E0EA4C4E}"/>
                    </a:ext>
                  </a:extLst>
                </p14:cNvPr>
                <p14:cNvContentPartPr/>
                <p14:nvPr/>
              </p14:nvContentPartPr>
              <p14:xfrm>
                <a:off x="7334308" y="4496187"/>
                <a:ext cx="133560" cy="263160"/>
              </p14:xfrm>
            </p:contentPart>
          </mc:Choice>
          <mc:Fallback xmlns="">
            <p:pic>
              <p:nvPicPr>
                <p:cNvPr id="19135" name="Freihand 19134">
                  <a:extLst>
                    <a:ext uri="{FF2B5EF4-FFF2-40B4-BE49-F238E27FC236}">
                      <a16:creationId xmlns:a16="http://schemas.microsoft.com/office/drawing/2014/main" id="{A91E7440-8C19-44C3-BF67-D8F8E0EA4C4E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7325308" y="4487547"/>
                  <a:ext cx="151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19136" name="Freihand 19135">
                  <a:extLst>
                    <a:ext uri="{FF2B5EF4-FFF2-40B4-BE49-F238E27FC236}">
                      <a16:creationId xmlns:a16="http://schemas.microsoft.com/office/drawing/2014/main" xmlns="" id="{040127B9-E1BF-46CC-9B27-02DC2497699B}"/>
                    </a:ext>
                  </a:extLst>
                </p14:cNvPr>
                <p14:cNvContentPartPr/>
                <p14:nvPr/>
              </p14:nvContentPartPr>
              <p14:xfrm>
                <a:off x="7384708" y="4657467"/>
                <a:ext cx="56520" cy="113400"/>
              </p14:xfrm>
            </p:contentPart>
          </mc:Choice>
          <mc:Fallback xmlns="">
            <p:pic>
              <p:nvPicPr>
                <p:cNvPr id="19136" name="Freihand 19135">
                  <a:extLst>
                    <a:ext uri="{FF2B5EF4-FFF2-40B4-BE49-F238E27FC236}">
                      <a16:creationId xmlns:a16="http://schemas.microsoft.com/office/drawing/2014/main" id="{040127B9-E1BF-46CC-9B27-02DC2497699B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7376068" y="4648467"/>
                  <a:ext cx="74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19137" name="Freihand 19136">
                  <a:extLst>
                    <a:ext uri="{FF2B5EF4-FFF2-40B4-BE49-F238E27FC236}">
                      <a16:creationId xmlns:a16="http://schemas.microsoft.com/office/drawing/2014/main" xmlns="" id="{25C0EE00-A9A1-433D-A3D7-FB7B61007D91}"/>
                    </a:ext>
                  </a:extLst>
                </p14:cNvPr>
                <p14:cNvContentPartPr/>
                <p14:nvPr/>
              </p14:nvContentPartPr>
              <p14:xfrm>
                <a:off x="7236748" y="4791747"/>
                <a:ext cx="117360" cy="326880"/>
              </p14:xfrm>
            </p:contentPart>
          </mc:Choice>
          <mc:Fallback xmlns="">
            <p:pic>
              <p:nvPicPr>
                <p:cNvPr id="19137" name="Freihand 19136">
                  <a:extLst>
                    <a:ext uri="{FF2B5EF4-FFF2-40B4-BE49-F238E27FC236}">
                      <a16:creationId xmlns:a16="http://schemas.microsoft.com/office/drawing/2014/main" id="{25C0EE00-A9A1-433D-A3D7-FB7B61007D91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7228108" y="4782747"/>
                  <a:ext cx="1350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19138" name="Freihand 19137">
                  <a:extLst>
                    <a:ext uri="{FF2B5EF4-FFF2-40B4-BE49-F238E27FC236}">
                      <a16:creationId xmlns:a16="http://schemas.microsoft.com/office/drawing/2014/main" xmlns="" id="{3A733206-E31D-4AEC-AB2B-99A107C590E7}"/>
                    </a:ext>
                  </a:extLst>
                </p14:cNvPr>
                <p14:cNvContentPartPr/>
                <p14:nvPr/>
              </p14:nvContentPartPr>
              <p14:xfrm>
                <a:off x="7256908" y="5081187"/>
                <a:ext cx="80640" cy="148680"/>
              </p14:xfrm>
            </p:contentPart>
          </mc:Choice>
          <mc:Fallback xmlns="">
            <p:pic>
              <p:nvPicPr>
                <p:cNvPr id="19138" name="Freihand 19137">
                  <a:extLst>
                    <a:ext uri="{FF2B5EF4-FFF2-40B4-BE49-F238E27FC236}">
                      <a16:creationId xmlns:a16="http://schemas.microsoft.com/office/drawing/2014/main" id="{3A733206-E31D-4AEC-AB2B-99A107C590E7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247908" y="5072547"/>
                  <a:ext cx="98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19139" name="Freihand 19138">
                  <a:extLst>
                    <a:ext uri="{FF2B5EF4-FFF2-40B4-BE49-F238E27FC236}">
                      <a16:creationId xmlns:a16="http://schemas.microsoft.com/office/drawing/2014/main" xmlns="" id="{82F39EB5-5762-423C-894C-1316CA9AC927}"/>
                    </a:ext>
                  </a:extLst>
                </p14:cNvPr>
                <p14:cNvContentPartPr/>
                <p14:nvPr/>
              </p14:nvContentPartPr>
              <p14:xfrm>
                <a:off x="7165108" y="4662507"/>
                <a:ext cx="37800" cy="193320"/>
              </p14:xfrm>
            </p:contentPart>
          </mc:Choice>
          <mc:Fallback xmlns="">
            <p:pic>
              <p:nvPicPr>
                <p:cNvPr id="19139" name="Freihand 19138">
                  <a:extLst>
                    <a:ext uri="{FF2B5EF4-FFF2-40B4-BE49-F238E27FC236}">
                      <a16:creationId xmlns:a16="http://schemas.microsoft.com/office/drawing/2014/main" id="{82F39EB5-5762-423C-894C-1316CA9AC927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7156108" y="4653867"/>
                  <a:ext cx="55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19140" name="Freihand 19139">
                  <a:extLst>
                    <a:ext uri="{FF2B5EF4-FFF2-40B4-BE49-F238E27FC236}">
                      <a16:creationId xmlns:a16="http://schemas.microsoft.com/office/drawing/2014/main" xmlns="" id="{E0936048-614F-4E9A-8A75-0B681B0D037B}"/>
                    </a:ext>
                  </a:extLst>
                </p14:cNvPr>
                <p14:cNvContentPartPr/>
                <p14:nvPr/>
              </p14:nvContentPartPr>
              <p14:xfrm>
                <a:off x="7217308" y="4322667"/>
                <a:ext cx="137880" cy="253080"/>
              </p14:xfrm>
            </p:contentPart>
          </mc:Choice>
          <mc:Fallback xmlns="">
            <p:pic>
              <p:nvPicPr>
                <p:cNvPr id="19140" name="Freihand 19139">
                  <a:extLst>
                    <a:ext uri="{FF2B5EF4-FFF2-40B4-BE49-F238E27FC236}">
                      <a16:creationId xmlns:a16="http://schemas.microsoft.com/office/drawing/2014/main" id="{E0936048-614F-4E9A-8A75-0B681B0D037B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7208308" y="4314027"/>
                  <a:ext cx="155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19141" name="Freihand 19140">
                  <a:extLst>
                    <a:ext uri="{FF2B5EF4-FFF2-40B4-BE49-F238E27FC236}">
                      <a16:creationId xmlns:a16="http://schemas.microsoft.com/office/drawing/2014/main" xmlns="" id="{57E5B20E-60F1-43CD-A013-5B3735A982C7}"/>
                    </a:ext>
                  </a:extLst>
                </p14:cNvPr>
                <p14:cNvContentPartPr/>
                <p14:nvPr/>
              </p14:nvContentPartPr>
              <p14:xfrm>
                <a:off x="7289668" y="4489707"/>
                <a:ext cx="93240" cy="176040"/>
              </p14:xfrm>
            </p:contentPart>
          </mc:Choice>
          <mc:Fallback xmlns="">
            <p:pic>
              <p:nvPicPr>
                <p:cNvPr id="19141" name="Freihand 19140">
                  <a:extLst>
                    <a:ext uri="{FF2B5EF4-FFF2-40B4-BE49-F238E27FC236}">
                      <a16:creationId xmlns:a16="http://schemas.microsoft.com/office/drawing/2014/main" id="{57E5B20E-60F1-43CD-A013-5B3735A982C7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7281028" y="4480707"/>
                  <a:ext cx="110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19142" name="Freihand 19141">
                  <a:extLst>
                    <a:ext uri="{FF2B5EF4-FFF2-40B4-BE49-F238E27FC236}">
                      <a16:creationId xmlns:a16="http://schemas.microsoft.com/office/drawing/2014/main" xmlns="" id="{3BF9ED2A-AB42-4978-A183-5109103A3500}"/>
                    </a:ext>
                  </a:extLst>
                </p14:cNvPr>
                <p14:cNvContentPartPr/>
                <p14:nvPr/>
              </p14:nvContentPartPr>
              <p14:xfrm>
                <a:off x="7436188" y="4377387"/>
                <a:ext cx="84240" cy="214920"/>
              </p14:xfrm>
            </p:contentPart>
          </mc:Choice>
          <mc:Fallback xmlns="">
            <p:pic>
              <p:nvPicPr>
                <p:cNvPr id="19142" name="Freihand 19141">
                  <a:extLst>
                    <a:ext uri="{FF2B5EF4-FFF2-40B4-BE49-F238E27FC236}">
                      <a16:creationId xmlns:a16="http://schemas.microsoft.com/office/drawing/2014/main" id="{3BF9ED2A-AB42-4978-A183-5109103A3500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427188" y="4368747"/>
                  <a:ext cx="101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19143" name="Freihand 19142">
                  <a:extLst>
                    <a:ext uri="{FF2B5EF4-FFF2-40B4-BE49-F238E27FC236}">
                      <a16:creationId xmlns:a16="http://schemas.microsoft.com/office/drawing/2014/main" xmlns="" id="{3DCAED06-2179-4AC0-BCE4-343F27E7707D}"/>
                    </a:ext>
                  </a:extLst>
                </p14:cNvPr>
                <p14:cNvContentPartPr/>
                <p14:nvPr/>
              </p14:nvContentPartPr>
              <p14:xfrm>
                <a:off x="7501708" y="4117467"/>
                <a:ext cx="92520" cy="424080"/>
              </p14:xfrm>
            </p:contentPart>
          </mc:Choice>
          <mc:Fallback xmlns="">
            <p:pic>
              <p:nvPicPr>
                <p:cNvPr id="19143" name="Freihand 19142">
                  <a:extLst>
                    <a:ext uri="{FF2B5EF4-FFF2-40B4-BE49-F238E27FC236}">
                      <a16:creationId xmlns:a16="http://schemas.microsoft.com/office/drawing/2014/main" id="{3DCAED06-2179-4AC0-BCE4-343F27E7707D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7492708" y="4108827"/>
                  <a:ext cx="110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19144" name="Freihand 19143">
                  <a:extLst>
                    <a:ext uri="{FF2B5EF4-FFF2-40B4-BE49-F238E27FC236}">
                      <a16:creationId xmlns:a16="http://schemas.microsoft.com/office/drawing/2014/main" xmlns="" id="{A1714BA7-6304-4040-9D51-63F53E1813F7}"/>
                    </a:ext>
                  </a:extLst>
                </p14:cNvPr>
                <p14:cNvContentPartPr/>
                <p14:nvPr/>
              </p14:nvContentPartPr>
              <p14:xfrm>
                <a:off x="7492348" y="4305747"/>
                <a:ext cx="155160" cy="387360"/>
              </p14:xfrm>
            </p:contentPart>
          </mc:Choice>
          <mc:Fallback xmlns="">
            <p:pic>
              <p:nvPicPr>
                <p:cNvPr id="19144" name="Freihand 19143">
                  <a:extLst>
                    <a:ext uri="{FF2B5EF4-FFF2-40B4-BE49-F238E27FC236}">
                      <a16:creationId xmlns:a16="http://schemas.microsoft.com/office/drawing/2014/main" id="{A1714BA7-6304-4040-9D51-63F53E1813F7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7483708" y="4297107"/>
                  <a:ext cx="1728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19145" name="Freihand 19144">
                  <a:extLst>
                    <a:ext uri="{FF2B5EF4-FFF2-40B4-BE49-F238E27FC236}">
                      <a16:creationId xmlns:a16="http://schemas.microsoft.com/office/drawing/2014/main" xmlns="" id="{55FD21DC-C7BF-4D4D-8310-A3BDBBE80789}"/>
                    </a:ext>
                  </a:extLst>
                </p14:cNvPr>
                <p14:cNvContentPartPr/>
                <p14:nvPr/>
              </p14:nvContentPartPr>
              <p14:xfrm>
                <a:off x="7650748" y="4149867"/>
                <a:ext cx="170640" cy="375840"/>
              </p14:xfrm>
            </p:contentPart>
          </mc:Choice>
          <mc:Fallback xmlns="">
            <p:pic>
              <p:nvPicPr>
                <p:cNvPr id="19145" name="Freihand 19144">
                  <a:extLst>
                    <a:ext uri="{FF2B5EF4-FFF2-40B4-BE49-F238E27FC236}">
                      <a16:creationId xmlns:a16="http://schemas.microsoft.com/office/drawing/2014/main" id="{55FD21DC-C7BF-4D4D-8310-A3BDBBE80789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7641748" y="4141227"/>
                  <a:ext cx="188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19146" name="Freihand 19145">
                  <a:extLst>
                    <a:ext uri="{FF2B5EF4-FFF2-40B4-BE49-F238E27FC236}">
                      <a16:creationId xmlns:a16="http://schemas.microsoft.com/office/drawing/2014/main" xmlns="" id="{8BF9EBE8-1907-43B7-9125-0187EAC729FD}"/>
                    </a:ext>
                  </a:extLst>
                </p14:cNvPr>
                <p14:cNvContentPartPr/>
                <p14:nvPr/>
              </p14:nvContentPartPr>
              <p14:xfrm>
                <a:off x="7608988" y="4494387"/>
                <a:ext cx="68760" cy="172080"/>
              </p14:xfrm>
            </p:contentPart>
          </mc:Choice>
          <mc:Fallback xmlns="">
            <p:pic>
              <p:nvPicPr>
                <p:cNvPr id="19146" name="Freihand 19145">
                  <a:extLst>
                    <a:ext uri="{FF2B5EF4-FFF2-40B4-BE49-F238E27FC236}">
                      <a16:creationId xmlns:a16="http://schemas.microsoft.com/office/drawing/2014/main" id="{8BF9EBE8-1907-43B7-9125-0187EAC729FD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7600348" y="4485747"/>
                  <a:ext cx="8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19147" name="Freihand 19146">
                  <a:extLst>
                    <a:ext uri="{FF2B5EF4-FFF2-40B4-BE49-F238E27FC236}">
                      <a16:creationId xmlns:a16="http://schemas.microsoft.com/office/drawing/2014/main" xmlns="" id="{E3E7CD4C-417A-4877-921C-6B9815650F4A}"/>
                    </a:ext>
                  </a:extLst>
                </p14:cNvPr>
                <p14:cNvContentPartPr/>
                <p14:nvPr/>
              </p14:nvContentPartPr>
              <p14:xfrm>
                <a:off x="7118668" y="5323467"/>
                <a:ext cx="125640" cy="243360"/>
              </p14:xfrm>
            </p:contentPart>
          </mc:Choice>
          <mc:Fallback xmlns="">
            <p:pic>
              <p:nvPicPr>
                <p:cNvPr id="19147" name="Freihand 19146">
                  <a:extLst>
                    <a:ext uri="{FF2B5EF4-FFF2-40B4-BE49-F238E27FC236}">
                      <a16:creationId xmlns:a16="http://schemas.microsoft.com/office/drawing/2014/main" id="{E3E7CD4C-417A-4877-921C-6B9815650F4A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7110028" y="5314827"/>
                  <a:ext cx="143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19148" name="Freihand 19147">
                  <a:extLst>
                    <a:ext uri="{FF2B5EF4-FFF2-40B4-BE49-F238E27FC236}">
                      <a16:creationId xmlns:a16="http://schemas.microsoft.com/office/drawing/2014/main" xmlns="" id="{7F7C6696-3604-479F-849C-1CB063908CBA}"/>
                    </a:ext>
                  </a:extLst>
                </p14:cNvPr>
                <p14:cNvContentPartPr/>
                <p14:nvPr/>
              </p14:nvContentPartPr>
              <p14:xfrm>
                <a:off x="7055308" y="5632347"/>
                <a:ext cx="21960" cy="42840"/>
              </p14:xfrm>
            </p:contentPart>
          </mc:Choice>
          <mc:Fallback xmlns="">
            <p:pic>
              <p:nvPicPr>
                <p:cNvPr id="19148" name="Freihand 19147">
                  <a:extLst>
                    <a:ext uri="{FF2B5EF4-FFF2-40B4-BE49-F238E27FC236}">
                      <a16:creationId xmlns:a16="http://schemas.microsoft.com/office/drawing/2014/main" id="{7F7C6696-3604-479F-849C-1CB063908CBA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7046668" y="5623707"/>
                  <a:ext cx="39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19149" name="Freihand 19148">
                  <a:extLst>
                    <a:ext uri="{FF2B5EF4-FFF2-40B4-BE49-F238E27FC236}">
                      <a16:creationId xmlns:a16="http://schemas.microsoft.com/office/drawing/2014/main" xmlns="" id="{69AF971B-CC42-4706-806E-26D801E557D5}"/>
                    </a:ext>
                  </a:extLst>
                </p14:cNvPr>
                <p14:cNvContentPartPr/>
                <p14:nvPr/>
              </p14:nvContentPartPr>
              <p14:xfrm>
                <a:off x="6645268" y="5463867"/>
                <a:ext cx="185400" cy="238680"/>
              </p14:xfrm>
            </p:contentPart>
          </mc:Choice>
          <mc:Fallback xmlns="">
            <p:pic>
              <p:nvPicPr>
                <p:cNvPr id="19149" name="Freihand 19148">
                  <a:extLst>
                    <a:ext uri="{FF2B5EF4-FFF2-40B4-BE49-F238E27FC236}">
                      <a16:creationId xmlns:a16="http://schemas.microsoft.com/office/drawing/2014/main" id="{69AF971B-CC42-4706-806E-26D801E557D5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6636628" y="5454867"/>
                  <a:ext cx="203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19150" name="Freihand 19149">
                  <a:extLst>
                    <a:ext uri="{FF2B5EF4-FFF2-40B4-BE49-F238E27FC236}">
                      <a16:creationId xmlns:a16="http://schemas.microsoft.com/office/drawing/2014/main" xmlns="" id="{C9F720DB-2C3E-447C-AE8F-F4D43C1380B8}"/>
                    </a:ext>
                  </a:extLst>
                </p14:cNvPr>
                <p14:cNvContentPartPr/>
                <p14:nvPr/>
              </p14:nvContentPartPr>
              <p14:xfrm>
                <a:off x="6813388" y="5480427"/>
                <a:ext cx="5400" cy="150120"/>
              </p14:xfrm>
            </p:contentPart>
          </mc:Choice>
          <mc:Fallback xmlns="">
            <p:pic>
              <p:nvPicPr>
                <p:cNvPr id="19150" name="Freihand 19149">
                  <a:extLst>
                    <a:ext uri="{FF2B5EF4-FFF2-40B4-BE49-F238E27FC236}">
                      <a16:creationId xmlns:a16="http://schemas.microsoft.com/office/drawing/2014/main" id="{C9F720DB-2C3E-447C-AE8F-F4D43C1380B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6804748" y="5471787"/>
                  <a:ext cx="2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9151" name="Freihand 19150">
                  <a:extLst>
                    <a:ext uri="{FF2B5EF4-FFF2-40B4-BE49-F238E27FC236}">
                      <a16:creationId xmlns:a16="http://schemas.microsoft.com/office/drawing/2014/main" xmlns="" id="{FE94FF98-877C-44BA-8654-5EFDCD61B66B}"/>
                    </a:ext>
                  </a:extLst>
                </p14:cNvPr>
                <p14:cNvContentPartPr/>
                <p14:nvPr/>
              </p14:nvContentPartPr>
              <p14:xfrm>
                <a:off x="5705668" y="5279547"/>
                <a:ext cx="32040" cy="122400"/>
              </p14:xfrm>
            </p:contentPart>
          </mc:Choice>
          <mc:Fallback xmlns="">
            <p:pic>
              <p:nvPicPr>
                <p:cNvPr id="19151" name="Freihand 19150">
                  <a:extLst>
                    <a:ext uri="{FF2B5EF4-FFF2-40B4-BE49-F238E27FC236}">
                      <a16:creationId xmlns:a16="http://schemas.microsoft.com/office/drawing/2014/main" id="{FE94FF98-877C-44BA-8654-5EFDCD61B66B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5696668" y="5270547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9185" name="Freihand 19184">
                  <a:extLst>
                    <a:ext uri="{FF2B5EF4-FFF2-40B4-BE49-F238E27FC236}">
                      <a16:creationId xmlns:a16="http://schemas.microsoft.com/office/drawing/2014/main" xmlns="" id="{7E596313-2029-44ED-9DFF-4F3F1E2395CF}"/>
                    </a:ext>
                  </a:extLst>
                </p14:cNvPr>
                <p14:cNvContentPartPr/>
                <p14:nvPr/>
              </p14:nvContentPartPr>
              <p14:xfrm>
                <a:off x="4164868" y="5860947"/>
                <a:ext cx="210240" cy="67320"/>
              </p14:xfrm>
            </p:contentPart>
          </mc:Choice>
          <mc:Fallback xmlns="">
            <p:pic>
              <p:nvPicPr>
                <p:cNvPr id="19185" name="Freihand 19184">
                  <a:extLst>
                    <a:ext uri="{FF2B5EF4-FFF2-40B4-BE49-F238E27FC236}">
                      <a16:creationId xmlns:a16="http://schemas.microsoft.com/office/drawing/2014/main" id="{7E596313-2029-44ED-9DFF-4F3F1E2395CF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4156228" y="5851947"/>
                  <a:ext cx="227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9186" name="Freihand 19185">
                  <a:extLst>
                    <a:ext uri="{FF2B5EF4-FFF2-40B4-BE49-F238E27FC236}">
                      <a16:creationId xmlns:a16="http://schemas.microsoft.com/office/drawing/2014/main" xmlns="" id="{148BE1E9-CF43-40E7-919E-8D16D9C4E048}"/>
                    </a:ext>
                  </a:extLst>
                </p14:cNvPr>
                <p14:cNvContentPartPr/>
                <p14:nvPr/>
              </p14:nvContentPartPr>
              <p14:xfrm>
                <a:off x="4266388" y="5885787"/>
                <a:ext cx="144360" cy="57240"/>
              </p14:xfrm>
            </p:contentPart>
          </mc:Choice>
          <mc:Fallback xmlns="">
            <p:pic>
              <p:nvPicPr>
                <p:cNvPr id="19186" name="Freihand 19185">
                  <a:extLst>
                    <a:ext uri="{FF2B5EF4-FFF2-40B4-BE49-F238E27FC236}">
                      <a16:creationId xmlns:a16="http://schemas.microsoft.com/office/drawing/2014/main" id="{148BE1E9-CF43-40E7-919E-8D16D9C4E048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4257388" y="5876787"/>
                  <a:ext cx="162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9187" name="Freihand 19186">
                  <a:extLst>
                    <a:ext uri="{FF2B5EF4-FFF2-40B4-BE49-F238E27FC236}">
                      <a16:creationId xmlns:a16="http://schemas.microsoft.com/office/drawing/2014/main" xmlns="" id="{59C3D366-528C-4F9F-B852-6BB558ADE096}"/>
                    </a:ext>
                  </a:extLst>
                </p14:cNvPr>
                <p14:cNvContentPartPr/>
                <p14:nvPr/>
              </p14:nvContentPartPr>
              <p14:xfrm>
                <a:off x="4240108" y="5874987"/>
                <a:ext cx="79920" cy="16920"/>
              </p14:xfrm>
            </p:contentPart>
          </mc:Choice>
          <mc:Fallback xmlns="">
            <p:pic>
              <p:nvPicPr>
                <p:cNvPr id="19187" name="Freihand 19186">
                  <a:extLst>
                    <a:ext uri="{FF2B5EF4-FFF2-40B4-BE49-F238E27FC236}">
                      <a16:creationId xmlns:a16="http://schemas.microsoft.com/office/drawing/2014/main" id="{59C3D366-528C-4F9F-B852-6BB558ADE096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4231468" y="5866347"/>
                  <a:ext cx="97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9188" name="Freihand 19187">
                  <a:extLst>
                    <a:ext uri="{FF2B5EF4-FFF2-40B4-BE49-F238E27FC236}">
                      <a16:creationId xmlns:a16="http://schemas.microsoft.com/office/drawing/2014/main" xmlns="" id="{9AB61FB1-64D3-49ED-8969-9DF59F637989}"/>
                    </a:ext>
                  </a:extLst>
                </p14:cNvPr>
                <p14:cNvContentPartPr/>
                <p14:nvPr/>
              </p14:nvContentPartPr>
              <p14:xfrm>
                <a:off x="4373668" y="5606067"/>
                <a:ext cx="91440" cy="204840"/>
              </p14:xfrm>
            </p:contentPart>
          </mc:Choice>
          <mc:Fallback xmlns="">
            <p:pic>
              <p:nvPicPr>
                <p:cNvPr id="19188" name="Freihand 19187">
                  <a:extLst>
                    <a:ext uri="{FF2B5EF4-FFF2-40B4-BE49-F238E27FC236}">
                      <a16:creationId xmlns:a16="http://schemas.microsoft.com/office/drawing/2014/main" id="{9AB61FB1-64D3-49ED-8969-9DF59F637989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4364668" y="5597067"/>
                  <a:ext cx="109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9189" name="Freihand 19188">
                  <a:extLst>
                    <a:ext uri="{FF2B5EF4-FFF2-40B4-BE49-F238E27FC236}">
                      <a16:creationId xmlns:a16="http://schemas.microsoft.com/office/drawing/2014/main" xmlns="" id="{1C109A09-0EC6-45DA-B114-B6C470707FFC}"/>
                    </a:ext>
                  </a:extLst>
                </p14:cNvPr>
                <p14:cNvContentPartPr/>
                <p14:nvPr/>
              </p14:nvContentPartPr>
              <p14:xfrm>
                <a:off x="4433788" y="5760867"/>
                <a:ext cx="51120" cy="133920"/>
              </p14:xfrm>
            </p:contentPart>
          </mc:Choice>
          <mc:Fallback xmlns="">
            <p:pic>
              <p:nvPicPr>
                <p:cNvPr id="19189" name="Freihand 19188">
                  <a:extLst>
                    <a:ext uri="{FF2B5EF4-FFF2-40B4-BE49-F238E27FC236}">
                      <a16:creationId xmlns:a16="http://schemas.microsoft.com/office/drawing/2014/main" id="{1C109A09-0EC6-45DA-B114-B6C470707FFC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4425148" y="5752227"/>
                  <a:ext cx="68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9190" name="Freihand 19189">
                  <a:extLst>
                    <a:ext uri="{FF2B5EF4-FFF2-40B4-BE49-F238E27FC236}">
                      <a16:creationId xmlns:a16="http://schemas.microsoft.com/office/drawing/2014/main" xmlns="" id="{DCF5EA21-6157-4B9A-9230-D7531B1F09F9}"/>
                    </a:ext>
                  </a:extLst>
                </p14:cNvPr>
                <p14:cNvContentPartPr/>
                <p14:nvPr/>
              </p14:nvContentPartPr>
              <p14:xfrm>
                <a:off x="4258468" y="5883987"/>
                <a:ext cx="157320" cy="91080"/>
              </p14:xfrm>
            </p:contentPart>
          </mc:Choice>
          <mc:Fallback xmlns="">
            <p:pic>
              <p:nvPicPr>
                <p:cNvPr id="19190" name="Freihand 19189">
                  <a:extLst>
                    <a:ext uri="{FF2B5EF4-FFF2-40B4-BE49-F238E27FC236}">
                      <a16:creationId xmlns:a16="http://schemas.microsoft.com/office/drawing/2014/main" id="{DCF5EA21-6157-4B9A-9230-D7531B1F09F9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4249828" y="5875347"/>
                  <a:ext cx="174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9191" name="Freihand 19190">
                  <a:extLst>
                    <a:ext uri="{FF2B5EF4-FFF2-40B4-BE49-F238E27FC236}">
                      <a16:creationId xmlns:a16="http://schemas.microsoft.com/office/drawing/2014/main" xmlns="" id="{4C9A23D9-BA4B-41E4-8E10-245F1BD9B0BB}"/>
                    </a:ext>
                  </a:extLst>
                </p14:cNvPr>
                <p14:cNvContentPartPr/>
                <p14:nvPr/>
              </p14:nvContentPartPr>
              <p14:xfrm>
                <a:off x="4361428" y="5946627"/>
                <a:ext cx="47160" cy="24840"/>
              </p14:xfrm>
            </p:contentPart>
          </mc:Choice>
          <mc:Fallback xmlns="">
            <p:pic>
              <p:nvPicPr>
                <p:cNvPr id="19191" name="Freihand 19190">
                  <a:extLst>
                    <a:ext uri="{FF2B5EF4-FFF2-40B4-BE49-F238E27FC236}">
                      <a16:creationId xmlns:a16="http://schemas.microsoft.com/office/drawing/2014/main" id="{4C9A23D9-BA4B-41E4-8E10-245F1BD9B0BB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4352788" y="5937627"/>
                  <a:ext cx="6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9192" name="Freihand 19191">
                  <a:extLst>
                    <a:ext uri="{FF2B5EF4-FFF2-40B4-BE49-F238E27FC236}">
                      <a16:creationId xmlns:a16="http://schemas.microsoft.com/office/drawing/2014/main" xmlns="" id="{D5F88485-B854-41D2-865B-993A91BC4F4E}"/>
                    </a:ext>
                  </a:extLst>
                </p14:cNvPr>
                <p14:cNvContentPartPr/>
                <p14:nvPr/>
              </p14:nvContentPartPr>
              <p14:xfrm>
                <a:off x="4370068" y="5851587"/>
                <a:ext cx="227880" cy="167040"/>
              </p14:xfrm>
            </p:contentPart>
          </mc:Choice>
          <mc:Fallback xmlns="">
            <p:pic>
              <p:nvPicPr>
                <p:cNvPr id="19192" name="Freihand 19191">
                  <a:extLst>
                    <a:ext uri="{FF2B5EF4-FFF2-40B4-BE49-F238E27FC236}">
                      <a16:creationId xmlns:a16="http://schemas.microsoft.com/office/drawing/2014/main" id="{D5F88485-B854-41D2-865B-993A91BC4F4E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4361428" y="5842587"/>
                  <a:ext cx="245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9193" name="Freihand 19192">
                  <a:extLst>
                    <a:ext uri="{FF2B5EF4-FFF2-40B4-BE49-F238E27FC236}">
                      <a16:creationId xmlns:a16="http://schemas.microsoft.com/office/drawing/2014/main" xmlns="" id="{51F5F55E-518E-4FC0-A722-EE79E13B2EB7}"/>
                    </a:ext>
                  </a:extLst>
                </p14:cNvPr>
                <p14:cNvContentPartPr/>
                <p14:nvPr/>
              </p14:nvContentPartPr>
              <p14:xfrm>
                <a:off x="4395988" y="5824947"/>
                <a:ext cx="210240" cy="202680"/>
              </p14:xfrm>
            </p:contentPart>
          </mc:Choice>
          <mc:Fallback xmlns="">
            <p:pic>
              <p:nvPicPr>
                <p:cNvPr id="19193" name="Freihand 19192">
                  <a:extLst>
                    <a:ext uri="{FF2B5EF4-FFF2-40B4-BE49-F238E27FC236}">
                      <a16:creationId xmlns:a16="http://schemas.microsoft.com/office/drawing/2014/main" id="{51F5F55E-518E-4FC0-A722-EE79E13B2EB7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4387348" y="5816307"/>
                  <a:ext cx="22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9195" name="Freihand 19194">
                  <a:extLst>
                    <a:ext uri="{FF2B5EF4-FFF2-40B4-BE49-F238E27FC236}">
                      <a16:creationId xmlns:a16="http://schemas.microsoft.com/office/drawing/2014/main" xmlns="" id="{A39F795B-FCD7-4ACC-A893-EDE83FE89BD1}"/>
                    </a:ext>
                  </a:extLst>
                </p14:cNvPr>
                <p14:cNvContentPartPr/>
                <p14:nvPr/>
              </p14:nvContentPartPr>
              <p14:xfrm>
                <a:off x="4619188" y="5100267"/>
                <a:ext cx="404280" cy="277560"/>
              </p14:xfrm>
            </p:contentPart>
          </mc:Choice>
          <mc:Fallback xmlns="">
            <p:pic>
              <p:nvPicPr>
                <p:cNvPr id="19195" name="Freihand 19194">
                  <a:extLst>
                    <a:ext uri="{FF2B5EF4-FFF2-40B4-BE49-F238E27FC236}">
                      <a16:creationId xmlns:a16="http://schemas.microsoft.com/office/drawing/2014/main" id="{A39F795B-FCD7-4ACC-A893-EDE83FE89BD1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4610188" y="5091627"/>
                  <a:ext cx="421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9196" name="Freihand 19195">
                  <a:extLst>
                    <a:ext uri="{FF2B5EF4-FFF2-40B4-BE49-F238E27FC236}">
                      <a16:creationId xmlns:a16="http://schemas.microsoft.com/office/drawing/2014/main" xmlns="" id="{EB508B54-249A-472F-897A-89D67AE5C214}"/>
                    </a:ext>
                  </a:extLst>
                </p14:cNvPr>
                <p14:cNvContentPartPr/>
                <p14:nvPr/>
              </p14:nvContentPartPr>
              <p14:xfrm>
                <a:off x="4586788" y="5234187"/>
                <a:ext cx="271440" cy="147600"/>
              </p14:xfrm>
            </p:contentPart>
          </mc:Choice>
          <mc:Fallback xmlns="">
            <p:pic>
              <p:nvPicPr>
                <p:cNvPr id="19196" name="Freihand 19195">
                  <a:extLst>
                    <a:ext uri="{FF2B5EF4-FFF2-40B4-BE49-F238E27FC236}">
                      <a16:creationId xmlns:a16="http://schemas.microsoft.com/office/drawing/2014/main" id="{EB508B54-249A-472F-897A-89D67AE5C214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4577788" y="5225187"/>
                  <a:ext cx="289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9197" name="Freihand 19196">
                  <a:extLst>
                    <a:ext uri="{FF2B5EF4-FFF2-40B4-BE49-F238E27FC236}">
                      <a16:creationId xmlns:a16="http://schemas.microsoft.com/office/drawing/2014/main" xmlns="" id="{7AA7F735-B817-4558-BCC1-BB1901669A39}"/>
                    </a:ext>
                  </a:extLst>
                </p14:cNvPr>
                <p14:cNvContentPartPr/>
                <p14:nvPr/>
              </p14:nvContentPartPr>
              <p14:xfrm>
                <a:off x="4517668" y="5235987"/>
                <a:ext cx="174960" cy="150840"/>
              </p14:xfrm>
            </p:contentPart>
          </mc:Choice>
          <mc:Fallback xmlns="">
            <p:pic>
              <p:nvPicPr>
                <p:cNvPr id="19197" name="Freihand 19196">
                  <a:extLst>
                    <a:ext uri="{FF2B5EF4-FFF2-40B4-BE49-F238E27FC236}">
                      <a16:creationId xmlns:a16="http://schemas.microsoft.com/office/drawing/2014/main" id="{7AA7F735-B817-4558-BCC1-BB1901669A3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4508668" y="5226987"/>
                  <a:ext cx="192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9198" name="Freihand 19197">
                  <a:extLst>
                    <a:ext uri="{FF2B5EF4-FFF2-40B4-BE49-F238E27FC236}">
                      <a16:creationId xmlns:a16="http://schemas.microsoft.com/office/drawing/2014/main" xmlns="" id="{008BF6CE-19D3-44CF-84FD-47D383A5BC8F}"/>
                    </a:ext>
                  </a:extLst>
                </p14:cNvPr>
                <p14:cNvContentPartPr/>
                <p14:nvPr/>
              </p14:nvContentPartPr>
              <p14:xfrm>
                <a:off x="4572748" y="5145267"/>
                <a:ext cx="135720" cy="122400"/>
              </p14:xfrm>
            </p:contentPart>
          </mc:Choice>
          <mc:Fallback xmlns="">
            <p:pic>
              <p:nvPicPr>
                <p:cNvPr id="19198" name="Freihand 19197">
                  <a:extLst>
                    <a:ext uri="{FF2B5EF4-FFF2-40B4-BE49-F238E27FC236}">
                      <a16:creationId xmlns:a16="http://schemas.microsoft.com/office/drawing/2014/main" id="{008BF6CE-19D3-44CF-84FD-47D383A5BC8F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4563748" y="5136627"/>
                  <a:ext cx="15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9199" name="Freihand 19198">
                  <a:extLst>
                    <a:ext uri="{FF2B5EF4-FFF2-40B4-BE49-F238E27FC236}">
                      <a16:creationId xmlns:a16="http://schemas.microsoft.com/office/drawing/2014/main" xmlns="" id="{C6C186DE-E469-48E7-961F-9B3F9F4A5CA6}"/>
                    </a:ext>
                  </a:extLst>
                </p14:cNvPr>
                <p14:cNvContentPartPr/>
                <p14:nvPr/>
              </p14:nvContentPartPr>
              <p14:xfrm>
                <a:off x="4533508" y="5106747"/>
                <a:ext cx="193680" cy="279720"/>
              </p14:xfrm>
            </p:contentPart>
          </mc:Choice>
          <mc:Fallback xmlns="">
            <p:pic>
              <p:nvPicPr>
                <p:cNvPr id="19199" name="Freihand 19198">
                  <a:extLst>
                    <a:ext uri="{FF2B5EF4-FFF2-40B4-BE49-F238E27FC236}">
                      <a16:creationId xmlns:a16="http://schemas.microsoft.com/office/drawing/2014/main" id="{C6C186DE-E469-48E7-961F-9B3F9F4A5CA6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4524508" y="5097747"/>
                  <a:ext cx="211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9200" name="Freihand 19199">
                  <a:extLst>
                    <a:ext uri="{FF2B5EF4-FFF2-40B4-BE49-F238E27FC236}">
                      <a16:creationId xmlns:a16="http://schemas.microsoft.com/office/drawing/2014/main" xmlns="" id="{523CEDB2-5319-4C87-8E37-C7674C8F32A1}"/>
                    </a:ext>
                  </a:extLst>
                </p14:cNvPr>
                <p14:cNvContentPartPr/>
                <p14:nvPr/>
              </p14:nvContentPartPr>
              <p14:xfrm>
                <a:off x="4849228" y="5168307"/>
                <a:ext cx="184320" cy="128160"/>
              </p14:xfrm>
            </p:contentPart>
          </mc:Choice>
          <mc:Fallback xmlns="">
            <p:pic>
              <p:nvPicPr>
                <p:cNvPr id="19200" name="Freihand 19199">
                  <a:extLst>
                    <a:ext uri="{FF2B5EF4-FFF2-40B4-BE49-F238E27FC236}">
                      <a16:creationId xmlns:a16="http://schemas.microsoft.com/office/drawing/2014/main" id="{523CEDB2-5319-4C87-8E37-C7674C8F32A1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4840588" y="5159667"/>
                  <a:ext cx="201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9201" name="Freihand 19200">
                  <a:extLst>
                    <a:ext uri="{FF2B5EF4-FFF2-40B4-BE49-F238E27FC236}">
                      <a16:creationId xmlns:a16="http://schemas.microsoft.com/office/drawing/2014/main" xmlns="" id="{42107666-476A-406F-9564-F5434A1961C6}"/>
                    </a:ext>
                  </a:extLst>
                </p14:cNvPr>
                <p14:cNvContentPartPr/>
                <p14:nvPr/>
              </p14:nvContentPartPr>
              <p14:xfrm>
                <a:off x="4779388" y="5121147"/>
                <a:ext cx="285840" cy="194040"/>
              </p14:xfrm>
            </p:contentPart>
          </mc:Choice>
          <mc:Fallback xmlns="">
            <p:pic>
              <p:nvPicPr>
                <p:cNvPr id="19201" name="Freihand 19200">
                  <a:extLst>
                    <a:ext uri="{FF2B5EF4-FFF2-40B4-BE49-F238E27FC236}">
                      <a16:creationId xmlns:a16="http://schemas.microsoft.com/office/drawing/2014/main" id="{42107666-476A-406F-9564-F5434A1961C6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4770388" y="5112147"/>
                  <a:ext cx="303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9202" name="Freihand 19201">
                  <a:extLst>
                    <a:ext uri="{FF2B5EF4-FFF2-40B4-BE49-F238E27FC236}">
                      <a16:creationId xmlns:a16="http://schemas.microsoft.com/office/drawing/2014/main" xmlns="" id="{53D4D819-BC84-4737-9A42-E6E90747DC15}"/>
                    </a:ext>
                  </a:extLst>
                </p14:cNvPr>
                <p14:cNvContentPartPr/>
                <p14:nvPr/>
              </p14:nvContentPartPr>
              <p14:xfrm>
                <a:off x="5026348" y="4951947"/>
                <a:ext cx="294840" cy="213120"/>
              </p14:xfrm>
            </p:contentPart>
          </mc:Choice>
          <mc:Fallback xmlns="">
            <p:pic>
              <p:nvPicPr>
                <p:cNvPr id="19202" name="Freihand 19201">
                  <a:extLst>
                    <a:ext uri="{FF2B5EF4-FFF2-40B4-BE49-F238E27FC236}">
                      <a16:creationId xmlns:a16="http://schemas.microsoft.com/office/drawing/2014/main" id="{53D4D819-BC84-4737-9A42-E6E90747DC15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5017708" y="4943307"/>
                  <a:ext cx="312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19203" name="Freihand 19202">
                  <a:extLst>
                    <a:ext uri="{FF2B5EF4-FFF2-40B4-BE49-F238E27FC236}">
                      <a16:creationId xmlns:a16="http://schemas.microsoft.com/office/drawing/2014/main" xmlns="" id="{C35F0104-FB62-49F7-A658-51F6100BA274}"/>
                    </a:ext>
                  </a:extLst>
                </p14:cNvPr>
                <p14:cNvContentPartPr/>
                <p14:nvPr/>
              </p14:nvContentPartPr>
              <p14:xfrm>
                <a:off x="5137948" y="5043387"/>
                <a:ext cx="39600" cy="34200"/>
              </p14:xfrm>
            </p:contentPart>
          </mc:Choice>
          <mc:Fallback xmlns="">
            <p:pic>
              <p:nvPicPr>
                <p:cNvPr id="19203" name="Freihand 19202">
                  <a:extLst>
                    <a:ext uri="{FF2B5EF4-FFF2-40B4-BE49-F238E27FC236}">
                      <a16:creationId xmlns:a16="http://schemas.microsoft.com/office/drawing/2014/main" id="{C35F0104-FB62-49F7-A658-51F6100BA274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5128948" y="5034387"/>
                  <a:ext cx="57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19204" name="Freihand 19203">
                  <a:extLst>
                    <a:ext uri="{FF2B5EF4-FFF2-40B4-BE49-F238E27FC236}">
                      <a16:creationId xmlns:a16="http://schemas.microsoft.com/office/drawing/2014/main" xmlns="" id="{B61E9026-DAE1-4DEC-B07A-F1B29A905ABC}"/>
                    </a:ext>
                  </a:extLst>
                </p14:cNvPr>
                <p14:cNvContentPartPr/>
                <p14:nvPr/>
              </p14:nvContentPartPr>
              <p14:xfrm>
                <a:off x="5437468" y="4654947"/>
                <a:ext cx="63360" cy="166680"/>
              </p14:xfrm>
            </p:contentPart>
          </mc:Choice>
          <mc:Fallback xmlns="">
            <p:pic>
              <p:nvPicPr>
                <p:cNvPr id="19204" name="Freihand 19203">
                  <a:extLst>
                    <a:ext uri="{FF2B5EF4-FFF2-40B4-BE49-F238E27FC236}">
                      <a16:creationId xmlns:a16="http://schemas.microsoft.com/office/drawing/2014/main" id="{B61E9026-DAE1-4DEC-B07A-F1B29A905ABC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5428828" y="4645947"/>
                  <a:ext cx="81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19205" name="Freihand 19204">
                  <a:extLst>
                    <a:ext uri="{FF2B5EF4-FFF2-40B4-BE49-F238E27FC236}">
                      <a16:creationId xmlns:a16="http://schemas.microsoft.com/office/drawing/2014/main" xmlns="" id="{D522C0CC-8130-4EBA-BEE6-8DE20B11B48B}"/>
                    </a:ext>
                  </a:extLst>
                </p14:cNvPr>
                <p14:cNvContentPartPr/>
                <p14:nvPr/>
              </p14:nvContentPartPr>
              <p14:xfrm>
                <a:off x="5425588" y="4686987"/>
                <a:ext cx="50040" cy="201600"/>
              </p14:xfrm>
            </p:contentPart>
          </mc:Choice>
          <mc:Fallback xmlns="">
            <p:pic>
              <p:nvPicPr>
                <p:cNvPr id="19205" name="Freihand 19204">
                  <a:extLst>
                    <a:ext uri="{FF2B5EF4-FFF2-40B4-BE49-F238E27FC236}">
                      <a16:creationId xmlns:a16="http://schemas.microsoft.com/office/drawing/2014/main" id="{D522C0CC-8130-4EBA-BEE6-8DE20B11B48B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5416948" y="4677987"/>
                  <a:ext cx="67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19206" name="Freihand 19205">
                  <a:extLst>
                    <a:ext uri="{FF2B5EF4-FFF2-40B4-BE49-F238E27FC236}">
                      <a16:creationId xmlns:a16="http://schemas.microsoft.com/office/drawing/2014/main" xmlns="" id="{892D170A-DB90-4274-B9DE-B9E33E5D8257}"/>
                    </a:ext>
                  </a:extLst>
                </p14:cNvPr>
                <p14:cNvContentPartPr/>
                <p14:nvPr/>
              </p14:nvContentPartPr>
              <p14:xfrm>
                <a:off x="5420188" y="4829547"/>
                <a:ext cx="40680" cy="265320"/>
              </p14:xfrm>
            </p:contentPart>
          </mc:Choice>
          <mc:Fallback xmlns="">
            <p:pic>
              <p:nvPicPr>
                <p:cNvPr id="19206" name="Freihand 19205">
                  <a:extLst>
                    <a:ext uri="{FF2B5EF4-FFF2-40B4-BE49-F238E27FC236}">
                      <a16:creationId xmlns:a16="http://schemas.microsoft.com/office/drawing/2014/main" id="{892D170A-DB90-4274-B9DE-B9E33E5D8257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5411188" y="4820547"/>
                  <a:ext cx="58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19207" name="Freihand 19206">
                  <a:extLst>
                    <a:ext uri="{FF2B5EF4-FFF2-40B4-BE49-F238E27FC236}">
                      <a16:creationId xmlns:a16="http://schemas.microsoft.com/office/drawing/2014/main" xmlns="" id="{9DADE022-C36B-4DFB-AC90-661A03F04C83}"/>
                    </a:ext>
                  </a:extLst>
                </p14:cNvPr>
                <p14:cNvContentPartPr/>
                <p14:nvPr/>
              </p14:nvContentPartPr>
              <p14:xfrm>
                <a:off x="4226068" y="5659707"/>
                <a:ext cx="119520" cy="212040"/>
              </p14:xfrm>
            </p:contentPart>
          </mc:Choice>
          <mc:Fallback xmlns="">
            <p:pic>
              <p:nvPicPr>
                <p:cNvPr id="19207" name="Freihand 19206">
                  <a:extLst>
                    <a:ext uri="{FF2B5EF4-FFF2-40B4-BE49-F238E27FC236}">
                      <a16:creationId xmlns:a16="http://schemas.microsoft.com/office/drawing/2014/main" id="{9DADE022-C36B-4DFB-AC90-661A03F04C83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4217428" y="5650707"/>
                  <a:ext cx="137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19208" name="Freihand 19207">
                  <a:extLst>
                    <a:ext uri="{FF2B5EF4-FFF2-40B4-BE49-F238E27FC236}">
                      <a16:creationId xmlns:a16="http://schemas.microsoft.com/office/drawing/2014/main" xmlns="" id="{82100B99-146E-4B04-8416-DAB4E7EACB26}"/>
                    </a:ext>
                  </a:extLst>
                </p14:cNvPr>
                <p14:cNvContentPartPr/>
                <p14:nvPr/>
              </p14:nvContentPartPr>
              <p14:xfrm>
                <a:off x="4288348" y="5724147"/>
                <a:ext cx="187200" cy="174960"/>
              </p14:xfrm>
            </p:contentPart>
          </mc:Choice>
          <mc:Fallback xmlns="">
            <p:pic>
              <p:nvPicPr>
                <p:cNvPr id="19208" name="Freihand 19207">
                  <a:extLst>
                    <a:ext uri="{FF2B5EF4-FFF2-40B4-BE49-F238E27FC236}">
                      <a16:creationId xmlns:a16="http://schemas.microsoft.com/office/drawing/2014/main" id="{82100B99-146E-4B04-8416-DAB4E7EACB26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4279348" y="5715147"/>
                  <a:ext cx="204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19210" name="Freihand 19209">
                  <a:extLst>
                    <a:ext uri="{FF2B5EF4-FFF2-40B4-BE49-F238E27FC236}">
                      <a16:creationId xmlns:a16="http://schemas.microsoft.com/office/drawing/2014/main" xmlns="" id="{9EC66295-EEC9-40E6-8006-8A2FDF130F14}"/>
                    </a:ext>
                  </a:extLst>
                </p14:cNvPr>
                <p14:cNvContentPartPr/>
                <p14:nvPr/>
              </p14:nvContentPartPr>
              <p14:xfrm>
                <a:off x="5873788" y="5676987"/>
                <a:ext cx="119880" cy="77760"/>
              </p14:xfrm>
            </p:contentPart>
          </mc:Choice>
          <mc:Fallback xmlns="">
            <p:pic>
              <p:nvPicPr>
                <p:cNvPr id="19210" name="Freihand 19209">
                  <a:extLst>
                    <a:ext uri="{FF2B5EF4-FFF2-40B4-BE49-F238E27FC236}">
                      <a16:creationId xmlns:a16="http://schemas.microsoft.com/office/drawing/2014/main" id="{9EC66295-EEC9-40E6-8006-8A2FDF130F14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5864788" y="5667987"/>
                  <a:ext cx="137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19211" name="Freihand 19210">
                  <a:extLst>
                    <a:ext uri="{FF2B5EF4-FFF2-40B4-BE49-F238E27FC236}">
                      <a16:creationId xmlns:a16="http://schemas.microsoft.com/office/drawing/2014/main" xmlns="" id="{F6DCD12F-48C8-4AB6-BEB8-4DB51A1198E6}"/>
                    </a:ext>
                  </a:extLst>
                </p14:cNvPr>
                <p14:cNvContentPartPr/>
                <p14:nvPr/>
              </p14:nvContentPartPr>
              <p14:xfrm>
                <a:off x="5858308" y="5606427"/>
                <a:ext cx="231120" cy="254520"/>
              </p14:xfrm>
            </p:contentPart>
          </mc:Choice>
          <mc:Fallback xmlns="">
            <p:pic>
              <p:nvPicPr>
                <p:cNvPr id="19211" name="Freihand 19210">
                  <a:extLst>
                    <a:ext uri="{FF2B5EF4-FFF2-40B4-BE49-F238E27FC236}">
                      <a16:creationId xmlns:a16="http://schemas.microsoft.com/office/drawing/2014/main" id="{F6DCD12F-48C8-4AB6-BEB8-4DB51A1198E6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5849308" y="5597787"/>
                  <a:ext cx="248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19212" name="Freihand 19211">
                  <a:extLst>
                    <a:ext uri="{FF2B5EF4-FFF2-40B4-BE49-F238E27FC236}">
                      <a16:creationId xmlns:a16="http://schemas.microsoft.com/office/drawing/2014/main" xmlns="" id="{A5004161-9E0B-41C9-823E-792019B4D76A}"/>
                    </a:ext>
                  </a:extLst>
                </p14:cNvPr>
                <p14:cNvContentPartPr/>
                <p14:nvPr/>
              </p14:nvContentPartPr>
              <p14:xfrm>
                <a:off x="5865148" y="5894427"/>
                <a:ext cx="179640" cy="88560"/>
              </p14:xfrm>
            </p:contentPart>
          </mc:Choice>
          <mc:Fallback xmlns="">
            <p:pic>
              <p:nvPicPr>
                <p:cNvPr id="19212" name="Freihand 19211">
                  <a:extLst>
                    <a:ext uri="{FF2B5EF4-FFF2-40B4-BE49-F238E27FC236}">
                      <a16:creationId xmlns:a16="http://schemas.microsoft.com/office/drawing/2014/main" id="{A5004161-9E0B-41C9-823E-792019B4D76A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5856148" y="5885427"/>
                  <a:ext cx="197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19213" name="Freihand 19212">
                  <a:extLst>
                    <a:ext uri="{FF2B5EF4-FFF2-40B4-BE49-F238E27FC236}">
                      <a16:creationId xmlns:a16="http://schemas.microsoft.com/office/drawing/2014/main" xmlns="" id="{A8A93917-8232-4579-9CB2-CFE087F6870C}"/>
                    </a:ext>
                  </a:extLst>
                </p14:cNvPr>
                <p14:cNvContentPartPr/>
                <p14:nvPr/>
              </p14:nvContentPartPr>
              <p14:xfrm>
                <a:off x="5857588" y="5927187"/>
                <a:ext cx="160920" cy="333360"/>
              </p14:xfrm>
            </p:contentPart>
          </mc:Choice>
          <mc:Fallback xmlns="">
            <p:pic>
              <p:nvPicPr>
                <p:cNvPr id="19213" name="Freihand 19212">
                  <a:extLst>
                    <a:ext uri="{FF2B5EF4-FFF2-40B4-BE49-F238E27FC236}">
                      <a16:creationId xmlns:a16="http://schemas.microsoft.com/office/drawing/2014/main" id="{A8A93917-8232-4579-9CB2-CFE087F6870C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5848588" y="5918187"/>
                  <a:ext cx="1785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19214" name="Freihand 19213">
                  <a:extLst>
                    <a:ext uri="{FF2B5EF4-FFF2-40B4-BE49-F238E27FC236}">
                      <a16:creationId xmlns:a16="http://schemas.microsoft.com/office/drawing/2014/main" xmlns="" id="{33DEFBC8-EBEA-4D59-B821-CB1D5848EE1F}"/>
                    </a:ext>
                  </a:extLst>
                </p14:cNvPr>
                <p14:cNvContentPartPr/>
                <p14:nvPr/>
              </p14:nvContentPartPr>
              <p14:xfrm>
                <a:off x="5842828" y="6171267"/>
                <a:ext cx="60480" cy="143640"/>
              </p14:xfrm>
            </p:contentPart>
          </mc:Choice>
          <mc:Fallback xmlns="">
            <p:pic>
              <p:nvPicPr>
                <p:cNvPr id="19214" name="Freihand 19213">
                  <a:extLst>
                    <a:ext uri="{FF2B5EF4-FFF2-40B4-BE49-F238E27FC236}">
                      <a16:creationId xmlns:a16="http://schemas.microsoft.com/office/drawing/2014/main" id="{33DEFBC8-EBEA-4D59-B821-CB1D5848EE1F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5834188" y="6162627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19215" name="Freihand 19214">
                  <a:extLst>
                    <a:ext uri="{FF2B5EF4-FFF2-40B4-BE49-F238E27FC236}">
                      <a16:creationId xmlns:a16="http://schemas.microsoft.com/office/drawing/2014/main" xmlns="" id="{539C5A00-1C38-4BE2-A4E2-F80EEE16E740}"/>
                    </a:ext>
                  </a:extLst>
                </p14:cNvPr>
                <p14:cNvContentPartPr/>
                <p14:nvPr/>
              </p14:nvContentPartPr>
              <p14:xfrm>
                <a:off x="5950828" y="5615067"/>
                <a:ext cx="210600" cy="92520"/>
              </p14:xfrm>
            </p:contentPart>
          </mc:Choice>
          <mc:Fallback xmlns="">
            <p:pic>
              <p:nvPicPr>
                <p:cNvPr id="19215" name="Freihand 19214">
                  <a:extLst>
                    <a:ext uri="{FF2B5EF4-FFF2-40B4-BE49-F238E27FC236}">
                      <a16:creationId xmlns:a16="http://schemas.microsoft.com/office/drawing/2014/main" id="{539C5A00-1C38-4BE2-A4E2-F80EEE16E740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5941828" y="5606427"/>
                  <a:ext cx="228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19216" name="Freihand 19215">
                  <a:extLst>
                    <a:ext uri="{FF2B5EF4-FFF2-40B4-BE49-F238E27FC236}">
                      <a16:creationId xmlns:a16="http://schemas.microsoft.com/office/drawing/2014/main" xmlns="" id="{65D60773-4157-43E6-B1C1-20C1D70D9A4F}"/>
                    </a:ext>
                  </a:extLst>
                </p14:cNvPr>
                <p14:cNvContentPartPr/>
                <p14:nvPr/>
              </p14:nvContentPartPr>
              <p14:xfrm>
                <a:off x="6012748" y="5629107"/>
                <a:ext cx="91080" cy="16920"/>
              </p14:xfrm>
            </p:contentPart>
          </mc:Choice>
          <mc:Fallback xmlns="">
            <p:pic>
              <p:nvPicPr>
                <p:cNvPr id="19216" name="Freihand 19215">
                  <a:extLst>
                    <a:ext uri="{FF2B5EF4-FFF2-40B4-BE49-F238E27FC236}">
                      <a16:creationId xmlns:a16="http://schemas.microsoft.com/office/drawing/2014/main" id="{65D60773-4157-43E6-B1C1-20C1D70D9A4F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6004108" y="5620107"/>
                  <a:ext cx="1087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0">
            <p14:nvContentPartPr>
              <p14:cNvPr id="19218" name="Freihand 19217">
                <a:extLst>
                  <a:ext uri="{FF2B5EF4-FFF2-40B4-BE49-F238E27FC236}">
                    <a16:creationId xmlns:a16="http://schemas.microsoft.com/office/drawing/2014/main" xmlns="" id="{00636B20-D693-4112-B2B0-9739DA3EBD96}"/>
                  </a:ext>
                </a:extLst>
              </p14:cNvPr>
              <p14:cNvContentPartPr/>
              <p14:nvPr/>
            </p14:nvContentPartPr>
            <p14:xfrm>
              <a:off x="4223188" y="6231387"/>
              <a:ext cx="84600" cy="185400"/>
            </p14:xfrm>
          </p:contentPart>
        </mc:Choice>
        <mc:Fallback xmlns="">
          <p:pic>
            <p:nvPicPr>
              <p:cNvPr id="19218" name="Freihand 19217">
                <a:extLst>
                  <a:ext uri="{FF2B5EF4-FFF2-40B4-BE49-F238E27FC236}">
                    <a16:creationId xmlns:a16="http://schemas.microsoft.com/office/drawing/2014/main" id="{00636B20-D693-4112-B2B0-9739DA3EBD96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4205188" y="6195747"/>
                <a:ext cx="120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2">
            <p14:nvContentPartPr>
              <p14:cNvPr id="19219" name="Freihand 19218">
                <a:extLst>
                  <a:ext uri="{FF2B5EF4-FFF2-40B4-BE49-F238E27FC236}">
                    <a16:creationId xmlns:a16="http://schemas.microsoft.com/office/drawing/2014/main" xmlns="" id="{6CC7D0A7-DA1D-4A3B-803D-FDE73F17E7E7}"/>
                  </a:ext>
                </a:extLst>
              </p14:cNvPr>
              <p14:cNvContentPartPr/>
              <p14:nvPr/>
            </p14:nvContentPartPr>
            <p14:xfrm>
              <a:off x="4189708" y="6198267"/>
              <a:ext cx="667440" cy="522720"/>
            </p14:xfrm>
          </p:contentPart>
        </mc:Choice>
        <mc:Fallback xmlns="">
          <p:pic>
            <p:nvPicPr>
              <p:cNvPr id="19219" name="Freihand 19218">
                <a:extLst>
                  <a:ext uri="{FF2B5EF4-FFF2-40B4-BE49-F238E27FC236}">
                    <a16:creationId xmlns:a16="http://schemas.microsoft.com/office/drawing/2014/main" id="{6CC7D0A7-DA1D-4A3B-803D-FDE73F17E7E7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4172068" y="6162267"/>
                <a:ext cx="703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4">
            <p14:nvContentPartPr>
              <p14:cNvPr id="19220" name="Freihand 19219">
                <a:extLst>
                  <a:ext uri="{FF2B5EF4-FFF2-40B4-BE49-F238E27FC236}">
                    <a16:creationId xmlns:a16="http://schemas.microsoft.com/office/drawing/2014/main" xmlns="" id="{5835908A-7B74-4611-B273-D5ED0045BEA2}"/>
                  </a:ext>
                </a:extLst>
              </p14:cNvPr>
              <p14:cNvContentPartPr/>
              <p14:nvPr/>
            </p14:nvContentPartPr>
            <p14:xfrm>
              <a:off x="4826188" y="5855187"/>
              <a:ext cx="489960" cy="660960"/>
            </p14:xfrm>
          </p:contentPart>
        </mc:Choice>
        <mc:Fallback xmlns="">
          <p:pic>
            <p:nvPicPr>
              <p:cNvPr id="19220" name="Freihand 19219">
                <a:extLst>
                  <a:ext uri="{FF2B5EF4-FFF2-40B4-BE49-F238E27FC236}">
                    <a16:creationId xmlns:a16="http://schemas.microsoft.com/office/drawing/2014/main" id="{5835908A-7B74-4611-B273-D5ED0045BEA2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4808548" y="5819547"/>
                <a:ext cx="52560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6">
            <p14:nvContentPartPr>
              <p14:cNvPr id="19221" name="Freihand 19220">
                <a:extLst>
                  <a:ext uri="{FF2B5EF4-FFF2-40B4-BE49-F238E27FC236}">
                    <a16:creationId xmlns:a16="http://schemas.microsoft.com/office/drawing/2014/main" xmlns="" id="{BB5317AC-D577-4B7B-8C5F-47C330F3980F}"/>
                  </a:ext>
                </a:extLst>
              </p14:cNvPr>
              <p14:cNvContentPartPr/>
              <p14:nvPr/>
            </p14:nvContentPartPr>
            <p14:xfrm>
              <a:off x="4129948" y="5841507"/>
              <a:ext cx="296280" cy="145800"/>
            </p14:xfrm>
          </p:contentPart>
        </mc:Choice>
        <mc:Fallback xmlns="">
          <p:pic>
            <p:nvPicPr>
              <p:cNvPr id="19221" name="Freihand 19220">
                <a:extLst>
                  <a:ext uri="{FF2B5EF4-FFF2-40B4-BE49-F238E27FC236}">
                    <a16:creationId xmlns:a16="http://schemas.microsoft.com/office/drawing/2014/main" id="{BB5317AC-D577-4B7B-8C5F-47C330F3980F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4112308" y="5805867"/>
                <a:ext cx="3319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8">
            <p14:nvContentPartPr>
              <p14:cNvPr id="19222" name="Freihand 19221">
                <a:extLst>
                  <a:ext uri="{FF2B5EF4-FFF2-40B4-BE49-F238E27FC236}">
                    <a16:creationId xmlns:a16="http://schemas.microsoft.com/office/drawing/2014/main" xmlns="" id="{EB20373B-F69C-4AE1-B648-A3FE099B15A4}"/>
                  </a:ext>
                </a:extLst>
              </p14:cNvPr>
              <p14:cNvContentPartPr/>
              <p14:nvPr/>
            </p14:nvContentPartPr>
            <p14:xfrm>
              <a:off x="4307788" y="5926107"/>
              <a:ext cx="163080" cy="75240"/>
            </p14:xfrm>
          </p:contentPart>
        </mc:Choice>
        <mc:Fallback xmlns="">
          <p:pic>
            <p:nvPicPr>
              <p:cNvPr id="19222" name="Freihand 19221">
                <a:extLst>
                  <a:ext uri="{FF2B5EF4-FFF2-40B4-BE49-F238E27FC236}">
                    <a16:creationId xmlns:a16="http://schemas.microsoft.com/office/drawing/2014/main" id="{EB20373B-F69C-4AE1-B648-A3FE099B15A4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4289788" y="5890467"/>
                <a:ext cx="198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0">
            <p14:nvContentPartPr>
              <p14:cNvPr id="19223" name="Freihand 19222">
                <a:extLst>
                  <a:ext uri="{FF2B5EF4-FFF2-40B4-BE49-F238E27FC236}">
                    <a16:creationId xmlns:a16="http://schemas.microsoft.com/office/drawing/2014/main" xmlns="" id="{84ECB3E6-A00A-4E8E-AFD9-42723AAAFEAE}"/>
                  </a:ext>
                </a:extLst>
              </p14:cNvPr>
              <p14:cNvContentPartPr/>
              <p14:nvPr/>
            </p14:nvContentPartPr>
            <p14:xfrm>
              <a:off x="4305988" y="5905587"/>
              <a:ext cx="276480" cy="165600"/>
            </p14:xfrm>
          </p:contentPart>
        </mc:Choice>
        <mc:Fallback xmlns="">
          <p:pic>
            <p:nvPicPr>
              <p:cNvPr id="19223" name="Freihand 19222">
                <a:extLst>
                  <a:ext uri="{FF2B5EF4-FFF2-40B4-BE49-F238E27FC236}">
                    <a16:creationId xmlns:a16="http://schemas.microsoft.com/office/drawing/2014/main" id="{84ECB3E6-A00A-4E8E-AFD9-42723AAAFEAE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4288348" y="5869947"/>
                <a:ext cx="3121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2">
            <p14:nvContentPartPr>
              <p14:cNvPr id="19224" name="Freihand 19223">
                <a:extLst>
                  <a:ext uri="{FF2B5EF4-FFF2-40B4-BE49-F238E27FC236}">
                    <a16:creationId xmlns:a16="http://schemas.microsoft.com/office/drawing/2014/main" xmlns="" id="{15CC8685-5E98-43F7-9C6E-7E2D49AF7725}"/>
                  </a:ext>
                </a:extLst>
              </p14:cNvPr>
              <p14:cNvContentPartPr/>
              <p14:nvPr/>
            </p14:nvContentPartPr>
            <p14:xfrm>
              <a:off x="4263508" y="6055707"/>
              <a:ext cx="40320" cy="19440"/>
            </p14:xfrm>
          </p:contentPart>
        </mc:Choice>
        <mc:Fallback xmlns="">
          <p:pic>
            <p:nvPicPr>
              <p:cNvPr id="19224" name="Freihand 19223">
                <a:extLst>
                  <a:ext uri="{FF2B5EF4-FFF2-40B4-BE49-F238E27FC236}">
                    <a16:creationId xmlns:a16="http://schemas.microsoft.com/office/drawing/2014/main" id="{15CC8685-5E98-43F7-9C6E-7E2D49AF7725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4245508" y="6019707"/>
                <a:ext cx="75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4">
            <p14:nvContentPartPr>
              <p14:cNvPr id="19225" name="Freihand 19224">
                <a:extLst>
                  <a:ext uri="{FF2B5EF4-FFF2-40B4-BE49-F238E27FC236}">
                    <a16:creationId xmlns:a16="http://schemas.microsoft.com/office/drawing/2014/main" xmlns="" id="{F4CE0C86-1DB4-45A5-8D5D-17EA32197394}"/>
                  </a:ext>
                </a:extLst>
              </p14:cNvPr>
              <p14:cNvContentPartPr/>
              <p14:nvPr/>
            </p14:nvContentPartPr>
            <p14:xfrm>
              <a:off x="4204828" y="6079467"/>
              <a:ext cx="131760" cy="149400"/>
            </p14:xfrm>
          </p:contentPart>
        </mc:Choice>
        <mc:Fallback xmlns="">
          <p:pic>
            <p:nvPicPr>
              <p:cNvPr id="19225" name="Freihand 19224">
                <a:extLst>
                  <a:ext uri="{FF2B5EF4-FFF2-40B4-BE49-F238E27FC236}">
                    <a16:creationId xmlns:a16="http://schemas.microsoft.com/office/drawing/2014/main" id="{F4CE0C86-1DB4-45A5-8D5D-17EA32197394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4187188" y="6043827"/>
                <a:ext cx="167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6">
            <p14:nvContentPartPr>
              <p14:cNvPr id="19226" name="Freihand 19225">
                <a:extLst>
                  <a:ext uri="{FF2B5EF4-FFF2-40B4-BE49-F238E27FC236}">
                    <a16:creationId xmlns:a16="http://schemas.microsoft.com/office/drawing/2014/main" xmlns="" id="{53FD39B5-75AA-4CC1-9B4B-CFAEB106C31C}"/>
                  </a:ext>
                </a:extLst>
              </p14:cNvPr>
              <p14:cNvContentPartPr/>
              <p14:nvPr/>
            </p14:nvContentPartPr>
            <p14:xfrm>
              <a:off x="4209508" y="6274587"/>
              <a:ext cx="283680" cy="270360"/>
            </p14:xfrm>
          </p:contentPart>
        </mc:Choice>
        <mc:Fallback xmlns="">
          <p:pic>
            <p:nvPicPr>
              <p:cNvPr id="19226" name="Freihand 19225">
                <a:extLst>
                  <a:ext uri="{FF2B5EF4-FFF2-40B4-BE49-F238E27FC236}">
                    <a16:creationId xmlns:a16="http://schemas.microsoft.com/office/drawing/2014/main" id="{53FD39B5-75AA-4CC1-9B4B-CFAEB106C31C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4191508" y="6238947"/>
                <a:ext cx="3193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8">
            <p14:nvContentPartPr>
              <p14:cNvPr id="19227" name="Freihand 19226">
                <a:extLst>
                  <a:ext uri="{FF2B5EF4-FFF2-40B4-BE49-F238E27FC236}">
                    <a16:creationId xmlns:a16="http://schemas.microsoft.com/office/drawing/2014/main" xmlns="" id="{326EF25A-7D1F-47B1-9F26-59A3C0ACF9B6}"/>
                  </a:ext>
                </a:extLst>
              </p14:cNvPr>
              <p14:cNvContentPartPr/>
              <p14:nvPr/>
            </p14:nvContentPartPr>
            <p14:xfrm>
              <a:off x="4565188" y="6663027"/>
              <a:ext cx="25200" cy="26280"/>
            </p14:xfrm>
          </p:contentPart>
        </mc:Choice>
        <mc:Fallback xmlns="">
          <p:pic>
            <p:nvPicPr>
              <p:cNvPr id="19227" name="Freihand 19226">
                <a:extLst>
                  <a:ext uri="{FF2B5EF4-FFF2-40B4-BE49-F238E27FC236}">
                    <a16:creationId xmlns:a16="http://schemas.microsoft.com/office/drawing/2014/main" id="{326EF25A-7D1F-47B1-9F26-59A3C0ACF9B6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4547548" y="6627027"/>
                <a:ext cx="60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0">
            <p14:nvContentPartPr>
              <p14:cNvPr id="19228" name="Freihand 19227">
                <a:extLst>
                  <a:ext uri="{FF2B5EF4-FFF2-40B4-BE49-F238E27FC236}">
                    <a16:creationId xmlns:a16="http://schemas.microsoft.com/office/drawing/2014/main" xmlns="" id="{E5A83D47-94E1-405F-AF16-AA8D102D9A8B}"/>
                  </a:ext>
                </a:extLst>
              </p14:cNvPr>
              <p14:cNvContentPartPr/>
              <p14:nvPr/>
            </p14:nvContentPartPr>
            <p14:xfrm>
              <a:off x="4376908" y="5767707"/>
              <a:ext cx="73440" cy="63720"/>
            </p14:xfrm>
          </p:contentPart>
        </mc:Choice>
        <mc:Fallback xmlns="">
          <p:pic>
            <p:nvPicPr>
              <p:cNvPr id="19228" name="Freihand 19227">
                <a:extLst>
                  <a:ext uri="{FF2B5EF4-FFF2-40B4-BE49-F238E27FC236}">
                    <a16:creationId xmlns:a16="http://schemas.microsoft.com/office/drawing/2014/main" id="{E5A83D47-94E1-405F-AF16-AA8D102D9A8B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4359268" y="5731707"/>
                <a:ext cx="109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2">
            <p14:nvContentPartPr>
              <p14:cNvPr id="19229" name="Freihand 19228">
                <a:extLst>
                  <a:ext uri="{FF2B5EF4-FFF2-40B4-BE49-F238E27FC236}">
                    <a16:creationId xmlns:a16="http://schemas.microsoft.com/office/drawing/2014/main" xmlns="" id="{A2FB1C17-4BCA-4D0C-8EBE-CED8E1E3647C}"/>
                  </a:ext>
                </a:extLst>
              </p14:cNvPr>
              <p14:cNvContentPartPr/>
              <p14:nvPr/>
            </p14:nvContentPartPr>
            <p14:xfrm>
              <a:off x="4793068" y="5004507"/>
              <a:ext cx="555480" cy="639000"/>
            </p14:xfrm>
          </p:contentPart>
        </mc:Choice>
        <mc:Fallback xmlns="">
          <p:pic>
            <p:nvPicPr>
              <p:cNvPr id="19229" name="Freihand 19228">
                <a:extLst>
                  <a:ext uri="{FF2B5EF4-FFF2-40B4-BE49-F238E27FC236}">
                    <a16:creationId xmlns:a16="http://schemas.microsoft.com/office/drawing/2014/main" id="{A2FB1C17-4BCA-4D0C-8EBE-CED8E1E3647C}"/>
                  </a:ext>
                </a:extLst>
              </p:cNvPr>
              <p:cNvPicPr/>
              <p:nvPr/>
            </p:nvPicPr>
            <p:blipFill>
              <a:blip r:embed="rId1443"/>
              <a:stretch>
                <a:fillRect/>
              </a:stretch>
            </p:blipFill>
            <p:spPr>
              <a:xfrm>
                <a:off x="4775428" y="4968867"/>
                <a:ext cx="59112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4">
            <p14:nvContentPartPr>
              <p14:cNvPr id="19230" name="Freihand 19229">
                <a:extLst>
                  <a:ext uri="{FF2B5EF4-FFF2-40B4-BE49-F238E27FC236}">
                    <a16:creationId xmlns:a16="http://schemas.microsoft.com/office/drawing/2014/main" xmlns="" id="{50DE84B9-3EB5-4441-B583-820E528D2292}"/>
                  </a:ext>
                </a:extLst>
              </p14:cNvPr>
              <p14:cNvContentPartPr/>
              <p14:nvPr/>
            </p14:nvContentPartPr>
            <p14:xfrm>
              <a:off x="5349988" y="5077587"/>
              <a:ext cx="105480" cy="334800"/>
            </p14:xfrm>
          </p:contentPart>
        </mc:Choice>
        <mc:Fallback xmlns="">
          <p:pic>
            <p:nvPicPr>
              <p:cNvPr id="19230" name="Freihand 19229">
                <a:extLst>
                  <a:ext uri="{FF2B5EF4-FFF2-40B4-BE49-F238E27FC236}">
                    <a16:creationId xmlns:a16="http://schemas.microsoft.com/office/drawing/2014/main" id="{50DE84B9-3EB5-4441-B583-820E528D2292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5332348" y="5041947"/>
                <a:ext cx="1411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6">
            <p14:nvContentPartPr>
              <p14:cNvPr id="19231" name="Freihand 19230">
                <a:extLst>
                  <a:ext uri="{FF2B5EF4-FFF2-40B4-BE49-F238E27FC236}">
                    <a16:creationId xmlns:a16="http://schemas.microsoft.com/office/drawing/2014/main" xmlns="" id="{C36327B2-45C6-4B28-B425-7B45B498CC45}"/>
                  </a:ext>
                </a:extLst>
              </p14:cNvPr>
              <p14:cNvContentPartPr/>
              <p14:nvPr/>
            </p14:nvContentPartPr>
            <p14:xfrm>
              <a:off x="5530348" y="5042667"/>
              <a:ext cx="225360" cy="417600"/>
            </p14:xfrm>
          </p:contentPart>
        </mc:Choice>
        <mc:Fallback xmlns="">
          <p:pic>
            <p:nvPicPr>
              <p:cNvPr id="19231" name="Freihand 19230">
                <a:extLst>
                  <a:ext uri="{FF2B5EF4-FFF2-40B4-BE49-F238E27FC236}">
                    <a16:creationId xmlns:a16="http://schemas.microsoft.com/office/drawing/2014/main" id="{C36327B2-45C6-4B28-B425-7B45B498CC45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5512348" y="5006667"/>
                <a:ext cx="2610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8">
            <p14:nvContentPartPr>
              <p14:cNvPr id="19232" name="Freihand 19231">
                <a:extLst>
                  <a:ext uri="{FF2B5EF4-FFF2-40B4-BE49-F238E27FC236}">
                    <a16:creationId xmlns:a16="http://schemas.microsoft.com/office/drawing/2014/main" xmlns="" id="{7055F94A-2087-433B-A18B-364211093CC8}"/>
                  </a:ext>
                </a:extLst>
              </p14:cNvPr>
              <p14:cNvContentPartPr/>
              <p14:nvPr/>
            </p14:nvContentPartPr>
            <p14:xfrm>
              <a:off x="5656348" y="5108547"/>
              <a:ext cx="123840" cy="326880"/>
            </p14:xfrm>
          </p:contentPart>
        </mc:Choice>
        <mc:Fallback xmlns="">
          <p:pic>
            <p:nvPicPr>
              <p:cNvPr id="19232" name="Freihand 19231">
                <a:extLst>
                  <a:ext uri="{FF2B5EF4-FFF2-40B4-BE49-F238E27FC236}">
                    <a16:creationId xmlns:a16="http://schemas.microsoft.com/office/drawing/2014/main" id="{7055F94A-2087-433B-A18B-364211093CC8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5638348" y="5072907"/>
                <a:ext cx="1594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0">
            <p14:nvContentPartPr>
              <p14:cNvPr id="19233" name="Freihand 19232">
                <a:extLst>
                  <a:ext uri="{FF2B5EF4-FFF2-40B4-BE49-F238E27FC236}">
                    <a16:creationId xmlns:a16="http://schemas.microsoft.com/office/drawing/2014/main" xmlns="" id="{3ADDB8CD-B679-43D5-B5D0-5B2A32ACFBD7}"/>
                  </a:ext>
                </a:extLst>
              </p14:cNvPr>
              <p14:cNvContentPartPr/>
              <p14:nvPr/>
            </p14:nvContentPartPr>
            <p14:xfrm>
              <a:off x="5668228" y="5188467"/>
              <a:ext cx="128520" cy="321840"/>
            </p14:xfrm>
          </p:contentPart>
        </mc:Choice>
        <mc:Fallback xmlns="">
          <p:pic>
            <p:nvPicPr>
              <p:cNvPr id="19233" name="Freihand 19232">
                <a:extLst>
                  <a:ext uri="{FF2B5EF4-FFF2-40B4-BE49-F238E27FC236}">
                    <a16:creationId xmlns:a16="http://schemas.microsoft.com/office/drawing/2014/main" id="{3ADDB8CD-B679-43D5-B5D0-5B2A32ACFBD7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5650228" y="5152827"/>
                <a:ext cx="1641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2">
            <p14:nvContentPartPr>
              <p14:cNvPr id="19234" name="Freihand 19233">
                <a:extLst>
                  <a:ext uri="{FF2B5EF4-FFF2-40B4-BE49-F238E27FC236}">
                    <a16:creationId xmlns:a16="http://schemas.microsoft.com/office/drawing/2014/main" xmlns="" id="{AAAF2ABB-8693-476C-A700-501B4C8E8879}"/>
                  </a:ext>
                </a:extLst>
              </p14:cNvPr>
              <p14:cNvContentPartPr/>
              <p14:nvPr/>
            </p14:nvContentPartPr>
            <p14:xfrm>
              <a:off x="4499308" y="5064627"/>
              <a:ext cx="681840" cy="328320"/>
            </p14:xfrm>
          </p:contentPart>
        </mc:Choice>
        <mc:Fallback xmlns="">
          <p:pic>
            <p:nvPicPr>
              <p:cNvPr id="19234" name="Freihand 19233">
                <a:extLst>
                  <a:ext uri="{FF2B5EF4-FFF2-40B4-BE49-F238E27FC236}">
                    <a16:creationId xmlns:a16="http://schemas.microsoft.com/office/drawing/2014/main" id="{AAAF2ABB-8693-476C-A700-501B4C8E8879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4481308" y="5028987"/>
                <a:ext cx="7174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4">
            <p14:nvContentPartPr>
              <p14:cNvPr id="19235" name="Freihand 19234">
                <a:extLst>
                  <a:ext uri="{FF2B5EF4-FFF2-40B4-BE49-F238E27FC236}">
                    <a16:creationId xmlns:a16="http://schemas.microsoft.com/office/drawing/2014/main" xmlns="" id="{217BCBD7-D2AC-488D-BB08-6FE85F8A1841}"/>
                  </a:ext>
                </a:extLst>
              </p14:cNvPr>
              <p14:cNvContentPartPr/>
              <p14:nvPr/>
            </p14:nvContentPartPr>
            <p14:xfrm>
              <a:off x="5391388" y="4674027"/>
              <a:ext cx="160920" cy="336960"/>
            </p14:xfrm>
          </p:contentPart>
        </mc:Choice>
        <mc:Fallback xmlns="">
          <p:pic>
            <p:nvPicPr>
              <p:cNvPr id="19235" name="Freihand 19234">
                <a:extLst>
                  <a:ext uri="{FF2B5EF4-FFF2-40B4-BE49-F238E27FC236}">
                    <a16:creationId xmlns:a16="http://schemas.microsoft.com/office/drawing/2014/main" id="{217BCBD7-D2AC-488D-BB08-6FE85F8A1841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5373388" y="4638027"/>
                <a:ext cx="1965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6">
            <p14:nvContentPartPr>
              <p14:cNvPr id="19236" name="Freihand 19235">
                <a:extLst>
                  <a:ext uri="{FF2B5EF4-FFF2-40B4-BE49-F238E27FC236}">
                    <a16:creationId xmlns:a16="http://schemas.microsoft.com/office/drawing/2014/main" xmlns="" id="{7EBAAA83-9A3E-4B26-91FE-BAA5E88B6D0B}"/>
                  </a:ext>
                </a:extLst>
              </p14:cNvPr>
              <p14:cNvContentPartPr/>
              <p14:nvPr/>
            </p14:nvContentPartPr>
            <p14:xfrm>
              <a:off x="5810068" y="5644587"/>
              <a:ext cx="256680" cy="280080"/>
            </p14:xfrm>
          </p:contentPart>
        </mc:Choice>
        <mc:Fallback xmlns="">
          <p:pic>
            <p:nvPicPr>
              <p:cNvPr id="19236" name="Freihand 19235">
                <a:extLst>
                  <a:ext uri="{FF2B5EF4-FFF2-40B4-BE49-F238E27FC236}">
                    <a16:creationId xmlns:a16="http://schemas.microsoft.com/office/drawing/2014/main" id="{7EBAAA83-9A3E-4B26-91FE-BAA5E88B6D0B}"/>
                  </a:ext>
                </a:extLst>
              </p:cNvPr>
              <p:cNvPicPr/>
              <p:nvPr/>
            </p:nvPicPr>
            <p:blipFill>
              <a:blip r:embed="rId1457"/>
              <a:stretch>
                <a:fillRect/>
              </a:stretch>
            </p:blipFill>
            <p:spPr>
              <a:xfrm>
                <a:off x="5792068" y="5608587"/>
                <a:ext cx="2923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8">
            <p14:nvContentPartPr>
              <p14:cNvPr id="19237" name="Freihand 19236">
                <a:extLst>
                  <a:ext uri="{FF2B5EF4-FFF2-40B4-BE49-F238E27FC236}">
                    <a16:creationId xmlns:a16="http://schemas.microsoft.com/office/drawing/2014/main" xmlns="" id="{6AB95DF3-3E9B-45D0-BA3A-A6CBF5E331C6}"/>
                  </a:ext>
                </a:extLst>
              </p14:cNvPr>
              <p14:cNvContentPartPr/>
              <p14:nvPr/>
            </p14:nvContentPartPr>
            <p14:xfrm>
              <a:off x="5794588" y="5641707"/>
              <a:ext cx="264960" cy="617400"/>
            </p14:xfrm>
          </p:contentPart>
        </mc:Choice>
        <mc:Fallback xmlns="">
          <p:pic>
            <p:nvPicPr>
              <p:cNvPr id="19237" name="Freihand 19236">
                <a:extLst>
                  <a:ext uri="{FF2B5EF4-FFF2-40B4-BE49-F238E27FC236}">
                    <a16:creationId xmlns:a16="http://schemas.microsoft.com/office/drawing/2014/main" id="{6AB95DF3-3E9B-45D0-BA3A-A6CBF5E331C6}"/>
                  </a:ext>
                </a:extLst>
              </p:cNvPr>
              <p:cNvPicPr/>
              <p:nvPr/>
            </p:nvPicPr>
            <p:blipFill>
              <a:blip r:embed="rId1459"/>
              <a:stretch>
                <a:fillRect/>
              </a:stretch>
            </p:blipFill>
            <p:spPr>
              <a:xfrm>
                <a:off x="5776588" y="5605707"/>
                <a:ext cx="30060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0">
            <p14:nvContentPartPr>
              <p14:cNvPr id="19238" name="Freihand 19237">
                <a:extLst>
                  <a:ext uri="{FF2B5EF4-FFF2-40B4-BE49-F238E27FC236}">
                    <a16:creationId xmlns:a16="http://schemas.microsoft.com/office/drawing/2014/main" xmlns="" id="{BB799675-C7B9-4C65-B25E-C8B706C9DAE4}"/>
                  </a:ext>
                </a:extLst>
              </p14:cNvPr>
              <p14:cNvContentPartPr/>
              <p14:nvPr/>
            </p14:nvContentPartPr>
            <p14:xfrm>
              <a:off x="5461588" y="5604627"/>
              <a:ext cx="344160" cy="1188720"/>
            </p14:xfrm>
          </p:contentPart>
        </mc:Choice>
        <mc:Fallback xmlns="">
          <p:pic>
            <p:nvPicPr>
              <p:cNvPr id="19238" name="Freihand 19237">
                <a:extLst>
                  <a:ext uri="{FF2B5EF4-FFF2-40B4-BE49-F238E27FC236}">
                    <a16:creationId xmlns:a16="http://schemas.microsoft.com/office/drawing/2014/main" id="{BB799675-C7B9-4C65-B25E-C8B706C9DAE4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5443588" y="5568627"/>
                <a:ext cx="379800" cy="12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2">
            <p14:nvContentPartPr>
              <p14:cNvPr id="19240" name="Freihand 19239">
                <a:extLst>
                  <a:ext uri="{FF2B5EF4-FFF2-40B4-BE49-F238E27FC236}">
                    <a16:creationId xmlns:a16="http://schemas.microsoft.com/office/drawing/2014/main" xmlns="" id="{8B824E32-F47B-4551-BB11-181E74245C18}"/>
                  </a:ext>
                </a:extLst>
              </p14:cNvPr>
              <p14:cNvContentPartPr/>
              <p14:nvPr/>
            </p14:nvContentPartPr>
            <p14:xfrm>
              <a:off x="5229388" y="5944827"/>
              <a:ext cx="425520" cy="819360"/>
            </p14:xfrm>
          </p:contentPart>
        </mc:Choice>
        <mc:Fallback xmlns="">
          <p:pic>
            <p:nvPicPr>
              <p:cNvPr id="19240" name="Freihand 19239">
                <a:extLst>
                  <a:ext uri="{FF2B5EF4-FFF2-40B4-BE49-F238E27FC236}">
                    <a16:creationId xmlns:a16="http://schemas.microsoft.com/office/drawing/2014/main" id="{8B824E32-F47B-4551-BB11-181E74245C18}"/>
                  </a:ext>
                </a:extLst>
              </p:cNvPr>
              <p:cNvPicPr/>
              <p:nvPr/>
            </p:nvPicPr>
            <p:blipFill>
              <a:blip r:embed="rId1463"/>
              <a:stretch>
                <a:fillRect/>
              </a:stretch>
            </p:blipFill>
            <p:spPr>
              <a:xfrm>
                <a:off x="5211388" y="5909187"/>
                <a:ext cx="46116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4">
            <p14:nvContentPartPr>
              <p14:cNvPr id="19241" name="Freihand 19240">
                <a:extLst>
                  <a:ext uri="{FF2B5EF4-FFF2-40B4-BE49-F238E27FC236}">
                    <a16:creationId xmlns:a16="http://schemas.microsoft.com/office/drawing/2014/main" xmlns="" id="{7EBD1DF3-8E2F-45EE-B432-342576F5EC72}"/>
                  </a:ext>
                </a:extLst>
              </p14:cNvPr>
              <p14:cNvContentPartPr/>
              <p14:nvPr/>
            </p14:nvContentPartPr>
            <p14:xfrm>
              <a:off x="5989708" y="6639987"/>
              <a:ext cx="231480" cy="176400"/>
            </p14:xfrm>
          </p:contentPart>
        </mc:Choice>
        <mc:Fallback xmlns="">
          <p:pic>
            <p:nvPicPr>
              <p:cNvPr id="19241" name="Freihand 19240">
                <a:extLst>
                  <a:ext uri="{FF2B5EF4-FFF2-40B4-BE49-F238E27FC236}">
                    <a16:creationId xmlns:a16="http://schemas.microsoft.com/office/drawing/2014/main" id="{7EBD1DF3-8E2F-45EE-B432-342576F5EC72}"/>
                  </a:ext>
                </a:extLst>
              </p:cNvPr>
              <p:cNvPicPr/>
              <p:nvPr/>
            </p:nvPicPr>
            <p:blipFill>
              <a:blip r:embed="rId1465"/>
              <a:stretch>
                <a:fillRect/>
              </a:stretch>
            </p:blipFill>
            <p:spPr>
              <a:xfrm>
                <a:off x="5972068" y="6603987"/>
                <a:ext cx="2671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6">
            <p14:nvContentPartPr>
              <p14:cNvPr id="19242" name="Freihand 19241">
                <a:extLst>
                  <a:ext uri="{FF2B5EF4-FFF2-40B4-BE49-F238E27FC236}">
                    <a16:creationId xmlns:a16="http://schemas.microsoft.com/office/drawing/2014/main" xmlns="" id="{15F0BD22-F32B-428B-8862-7E4FFEAC8A7A}"/>
                  </a:ext>
                </a:extLst>
              </p14:cNvPr>
              <p14:cNvContentPartPr/>
              <p14:nvPr/>
            </p14:nvContentPartPr>
            <p14:xfrm>
              <a:off x="6766948" y="6168387"/>
              <a:ext cx="1379880" cy="567000"/>
            </p14:xfrm>
          </p:contentPart>
        </mc:Choice>
        <mc:Fallback xmlns="">
          <p:pic>
            <p:nvPicPr>
              <p:cNvPr id="19242" name="Freihand 19241">
                <a:extLst>
                  <a:ext uri="{FF2B5EF4-FFF2-40B4-BE49-F238E27FC236}">
                    <a16:creationId xmlns:a16="http://schemas.microsoft.com/office/drawing/2014/main" id="{15F0BD22-F32B-428B-8862-7E4FFEAC8A7A}"/>
                  </a:ext>
                </a:extLst>
              </p:cNvPr>
              <p:cNvPicPr/>
              <p:nvPr/>
            </p:nvPicPr>
            <p:blipFill>
              <a:blip r:embed="rId1467"/>
              <a:stretch>
                <a:fillRect/>
              </a:stretch>
            </p:blipFill>
            <p:spPr>
              <a:xfrm>
                <a:off x="6749308" y="6132747"/>
                <a:ext cx="141552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8">
            <p14:nvContentPartPr>
              <p14:cNvPr id="19243" name="Freihand 19242">
                <a:extLst>
                  <a:ext uri="{FF2B5EF4-FFF2-40B4-BE49-F238E27FC236}">
                    <a16:creationId xmlns:a16="http://schemas.microsoft.com/office/drawing/2014/main" xmlns="" id="{213CD7E0-F864-4136-8D06-BEB66C31E644}"/>
                  </a:ext>
                </a:extLst>
              </p14:cNvPr>
              <p14:cNvContentPartPr/>
              <p14:nvPr/>
            </p14:nvContentPartPr>
            <p14:xfrm>
              <a:off x="7686748" y="6461787"/>
              <a:ext cx="542520" cy="132480"/>
            </p14:xfrm>
          </p:contentPart>
        </mc:Choice>
        <mc:Fallback xmlns="">
          <p:pic>
            <p:nvPicPr>
              <p:cNvPr id="19243" name="Freihand 19242">
                <a:extLst>
                  <a:ext uri="{FF2B5EF4-FFF2-40B4-BE49-F238E27FC236}">
                    <a16:creationId xmlns:a16="http://schemas.microsoft.com/office/drawing/2014/main" id="{213CD7E0-F864-4136-8D06-BEB66C31E644}"/>
                  </a:ext>
                </a:extLst>
              </p:cNvPr>
              <p:cNvPicPr/>
              <p:nvPr/>
            </p:nvPicPr>
            <p:blipFill>
              <a:blip r:embed="rId1469"/>
              <a:stretch>
                <a:fillRect/>
              </a:stretch>
            </p:blipFill>
            <p:spPr>
              <a:xfrm>
                <a:off x="7669108" y="6425787"/>
                <a:ext cx="578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0">
            <p14:nvContentPartPr>
              <p14:cNvPr id="19244" name="Freihand 19243">
                <a:extLst>
                  <a:ext uri="{FF2B5EF4-FFF2-40B4-BE49-F238E27FC236}">
                    <a16:creationId xmlns:a16="http://schemas.microsoft.com/office/drawing/2014/main" xmlns="" id="{D57D97A2-FBD0-4086-8FC1-2A274E7BBFE1}"/>
                  </a:ext>
                </a:extLst>
              </p14:cNvPr>
              <p14:cNvContentPartPr/>
              <p14:nvPr/>
            </p14:nvContentPartPr>
            <p14:xfrm>
              <a:off x="8270308" y="6401667"/>
              <a:ext cx="80280" cy="30960"/>
            </p14:xfrm>
          </p:contentPart>
        </mc:Choice>
        <mc:Fallback xmlns="">
          <p:pic>
            <p:nvPicPr>
              <p:cNvPr id="19244" name="Freihand 19243">
                <a:extLst>
                  <a:ext uri="{FF2B5EF4-FFF2-40B4-BE49-F238E27FC236}">
                    <a16:creationId xmlns:a16="http://schemas.microsoft.com/office/drawing/2014/main" id="{D57D97A2-FBD0-4086-8FC1-2A274E7BBFE1}"/>
                  </a:ext>
                </a:extLst>
              </p:cNvPr>
              <p:cNvPicPr/>
              <p:nvPr/>
            </p:nvPicPr>
            <p:blipFill>
              <a:blip r:embed="rId1471"/>
              <a:stretch>
                <a:fillRect/>
              </a:stretch>
            </p:blipFill>
            <p:spPr>
              <a:xfrm>
                <a:off x="8252308" y="6365667"/>
                <a:ext cx="115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2">
            <p14:nvContentPartPr>
              <p14:cNvPr id="19245" name="Freihand 19244">
                <a:extLst>
                  <a:ext uri="{FF2B5EF4-FFF2-40B4-BE49-F238E27FC236}">
                    <a16:creationId xmlns:a16="http://schemas.microsoft.com/office/drawing/2014/main" xmlns="" id="{E1D351A1-72F7-479F-98C9-F24B867D281E}"/>
                  </a:ext>
                </a:extLst>
              </p14:cNvPr>
              <p14:cNvContentPartPr/>
              <p14:nvPr/>
            </p14:nvContentPartPr>
            <p14:xfrm>
              <a:off x="7575148" y="5966787"/>
              <a:ext cx="612000" cy="331560"/>
            </p14:xfrm>
          </p:contentPart>
        </mc:Choice>
        <mc:Fallback xmlns="">
          <p:pic>
            <p:nvPicPr>
              <p:cNvPr id="19245" name="Freihand 19244">
                <a:extLst>
                  <a:ext uri="{FF2B5EF4-FFF2-40B4-BE49-F238E27FC236}">
                    <a16:creationId xmlns:a16="http://schemas.microsoft.com/office/drawing/2014/main" id="{E1D351A1-72F7-479F-98C9-F24B867D281E}"/>
                  </a:ext>
                </a:extLst>
              </p:cNvPr>
              <p:cNvPicPr/>
              <p:nvPr/>
            </p:nvPicPr>
            <p:blipFill>
              <a:blip r:embed="rId1473"/>
              <a:stretch>
                <a:fillRect/>
              </a:stretch>
            </p:blipFill>
            <p:spPr>
              <a:xfrm>
                <a:off x="7557508" y="5930787"/>
                <a:ext cx="6476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4">
            <p14:nvContentPartPr>
              <p14:cNvPr id="19246" name="Freihand 19245">
                <a:extLst>
                  <a:ext uri="{FF2B5EF4-FFF2-40B4-BE49-F238E27FC236}">
                    <a16:creationId xmlns:a16="http://schemas.microsoft.com/office/drawing/2014/main" xmlns="" id="{F0BC7F79-33FE-4419-9C55-27C10421CA79}"/>
                  </a:ext>
                </a:extLst>
              </p14:cNvPr>
              <p14:cNvContentPartPr/>
              <p14:nvPr/>
            </p14:nvContentPartPr>
            <p14:xfrm>
              <a:off x="7825348" y="6151827"/>
              <a:ext cx="361800" cy="210600"/>
            </p14:xfrm>
          </p:contentPart>
        </mc:Choice>
        <mc:Fallback xmlns="">
          <p:pic>
            <p:nvPicPr>
              <p:cNvPr id="19246" name="Freihand 19245">
                <a:extLst>
                  <a:ext uri="{FF2B5EF4-FFF2-40B4-BE49-F238E27FC236}">
                    <a16:creationId xmlns:a16="http://schemas.microsoft.com/office/drawing/2014/main" id="{F0BC7F79-33FE-4419-9C55-27C10421CA79}"/>
                  </a:ext>
                </a:extLst>
              </p:cNvPr>
              <p:cNvPicPr/>
              <p:nvPr/>
            </p:nvPicPr>
            <p:blipFill>
              <a:blip r:embed="rId1475"/>
              <a:stretch>
                <a:fillRect/>
              </a:stretch>
            </p:blipFill>
            <p:spPr>
              <a:xfrm>
                <a:off x="7807348" y="6116187"/>
                <a:ext cx="3974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6">
            <p14:nvContentPartPr>
              <p14:cNvPr id="19247" name="Freihand 19246">
                <a:extLst>
                  <a:ext uri="{FF2B5EF4-FFF2-40B4-BE49-F238E27FC236}">
                    <a16:creationId xmlns:a16="http://schemas.microsoft.com/office/drawing/2014/main" xmlns="" id="{B97FB1FF-56AB-4C79-8E11-11B72696FA35}"/>
                  </a:ext>
                </a:extLst>
              </p14:cNvPr>
              <p14:cNvContentPartPr/>
              <p14:nvPr/>
            </p14:nvContentPartPr>
            <p14:xfrm>
              <a:off x="8272828" y="5925027"/>
              <a:ext cx="201960" cy="131400"/>
            </p14:xfrm>
          </p:contentPart>
        </mc:Choice>
        <mc:Fallback xmlns="">
          <p:pic>
            <p:nvPicPr>
              <p:cNvPr id="19247" name="Freihand 19246">
                <a:extLst>
                  <a:ext uri="{FF2B5EF4-FFF2-40B4-BE49-F238E27FC236}">
                    <a16:creationId xmlns:a16="http://schemas.microsoft.com/office/drawing/2014/main" id="{B97FB1FF-56AB-4C79-8E11-11B72696FA35}"/>
                  </a:ext>
                </a:extLst>
              </p:cNvPr>
              <p:cNvPicPr/>
              <p:nvPr/>
            </p:nvPicPr>
            <p:blipFill>
              <a:blip r:embed="rId1477"/>
              <a:stretch>
                <a:fillRect/>
              </a:stretch>
            </p:blipFill>
            <p:spPr>
              <a:xfrm>
                <a:off x="8254828" y="5889027"/>
                <a:ext cx="237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8">
            <p14:nvContentPartPr>
              <p14:cNvPr id="19248" name="Freihand 19247">
                <a:extLst>
                  <a:ext uri="{FF2B5EF4-FFF2-40B4-BE49-F238E27FC236}">
                    <a16:creationId xmlns:a16="http://schemas.microsoft.com/office/drawing/2014/main" xmlns="" id="{6B950766-3A3E-4927-93DB-3A15AD358750}"/>
                  </a:ext>
                </a:extLst>
              </p14:cNvPr>
              <p14:cNvContentPartPr/>
              <p14:nvPr/>
            </p14:nvContentPartPr>
            <p14:xfrm>
              <a:off x="6959548" y="6091707"/>
              <a:ext cx="1115280" cy="335880"/>
            </p14:xfrm>
          </p:contentPart>
        </mc:Choice>
        <mc:Fallback xmlns="">
          <p:pic>
            <p:nvPicPr>
              <p:cNvPr id="19248" name="Freihand 19247">
                <a:extLst>
                  <a:ext uri="{FF2B5EF4-FFF2-40B4-BE49-F238E27FC236}">
                    <a16:creationId xmlns:a16="http://schemas.microsoft.com/office/drawing/2014/main" id="{6B950766-3A3E-4927-93DB-3A15AD358750}"/>
                  </a:ext>
                </a:extLst>
              </p:cNvPr>
              <p:cNvPicPr/>
              <p:nvPr/>
            </p:nvPicPr>
            <p:blipFill>
              <a:blip r:embed="rId1479"/>
              <a:stretch>
                <a:fillRect/>
              </a:stretch>
            </p:blipFill>
            <p:spPr>
              <a:xfrm>
                <a:off x="6941908" y="6055707"/>
                <a:ext cx="11509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0">
            <p14:nvContentPartPr>
              <p14:cNvPr id="19249" name="Freihand 19248">
                <a:extLst>
                  <a:ext uri="{FF2B5EF4-FFF2-40B4-BE49-F238E27FC236}">
                    <a16:creationId xmlns:a16="http://schemas.microsoft.com/office/drawing/2014/main" xmlns="" id="{5BD45206-CD5E-4FEF-8A3B-96A2A09E1744}"/>
                  </a:ext>
                </a:extLst>
              </p14:cNvPr>
              <p14:cNvContentPartPr/>
              <p14:nvPr/>
            </p14:nvContentPartPr>
            <p14:xfrm>
              <a:off x="8369668" y="5738187"/>
              <a:ext cx="170280" cy="340920"/>
            </p14:xfrm>
          </p:contentPart>
        </mc:Choice>
        <mc:Fallback xmlns="">
          <p:pic>
            <p:nvPicPr>
              <p:cNvPr id="19249" name="Freihand 19248">
                <a:extLst>
                  <a:ext uri="{FF2B5EF4-FFF2-40B4-BE49-F238E27FC236}">
                    <a16:creationId xmlns:a16="http://schemas.microsoft.com/office/drawing/2014/main" id="{5BD45206-CD5E-4FEF-8A3B-96A2A09E1744}"/>
                  </a:ext>
                </a:extLst>
              </p:cNvPr>
              <p:cNvPicPr/>
              <p:nvPr/>
            </p:nvPicPr>
            <p:blipFill>
              <a:blip r:embed="rId1481"/>
              <a:stretch>
                <a:fillRect/>
              </a:stretch>
            </p:blipFill>
            <p:spPr>
              <a:xfrm>
                <a:off x="8351668" y="5702547"/>
                <a:ext cx="205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2">
            <p14:nvContentPartPr>
              <p14:cNvPr id="19250" name="Freihand 19249">
                <a:extLst>
                  <a:ext uri="{FF2B5EF4-FFF2-40B4-BE49-F238E27FC236}">
                    <a16:creationId xmlns:a16="http://schemas.microsoft.com/office/drawing/2014/main" xmlns="" id="{B246FD20-8BD5-4CD2-9940-F37CD2E16D88}"/>
                  </a:ext>
                </a:extLst>
              </p14:cNvPr>
              <p14:cNvContentPartPr/>
              <p14:nvPr/>
            </p14:nvContentPartPr>
            <p14:xfrm>
              <a:off x="7094548" y="5909547"/>
              <a:ext cx="434520" cy="124920"/>
            </p14:xfrm>
          </p:contentPart>
        </mc:Choice>
        <mc:Fallback xmlns="">
          <p:pic>
            <p:nvPicPr>
              <p:cNvPr id="19250" name="Freihand 19249">
                <a:extLst>
                  <a:ext uri="{FF2B5EF4-FFF2-40B4-BE49-F238E27FC236}">
                    <a16:creationId xmlns:a16="http://schemas.microsoft.com/office/drawing/2014/main" id="{B246FD20-8BD5-4CD2-9940-F37CD2E16D88}"/>
                  </a:ext>
                </a:extLst>
              </p:cNvPr>
              <p:cNvPicPr/>
              <p:nvPr/>
            </p:nvPicPr>
            <p:blipFill>
              <a:blip r:embed="rId1483"/>
              <a:stretch>
                <a:fillRect/>
              </a:stretch>
            </p:blipFill>
            <p:spPr>
              <a:xfrm>
                <a:off x="7076908" y="5873907"/>
                <a:ext cx="470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4">
            <p14:nvContentPartPr>
              <p14:cNvPr id="19251" name="Freihand 19250">
                <a:extLst>
                  <a:ext uri="{FF2B5EF4-FFF2-40B4-BE49-F238E27FC236}">
                    <a16:creationId xmlns:a16="http://schemas.microsoft.com/office/drawing/2014/main" xmlns="" id="{0D45BC04-2013-41D4-993A-F871C83C47A4}"/>
                  </a:ext>
                </a:extLst>
              </p14:cNvPr>
              <p14:cNvContentPartPr/>
              <p14:nvPr/>
            </p14:nvContentPartPr>
            <p14:xfrm>
              <a:off x="7498468" y="5900907"/>
              <a:ext cx="156600" cy="11880"/>
            </p14:xfrm>
          </p:contentPart>
        </mc:Choice>
        <mc:Fallback xmlns="">
          <p:pic>
            <p:nvPicPr>
              <p:cNvPr id="19251" name="Freihand 19250">
                <a:extLst>
                  <a:ext uri="{FF2B5EF4-FFF2-40B4-BE49-F238E27FC236}">
                    <a16:creationId xmlns:a16="http://schemas.microsoft.com/office/drawing/2014/main" id="{0D45BC04-2013-41D4-993A-F871C83C47A4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7480828" y="5865267"/>
                <a:ext cx="192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6">
            <p14:nvContentPartPr>
              <p14:cNvPr id="19252" name="Freihand 19251">
                <a:extLst>
                  <a:ext uri="{FF2B5EF4-FFF2-40B4-BE49-F238E27FC236}">
                    <a16:creationId xmlns:a16="http://schemas.microsoft.com/office/drawing/2014/main" xmlns="" id="{5CA96FC0-5E4D-4D8E-BD14-98250D2F448A}"/>
                  </a:ext>
                </a:extLst>
              </p14:cNvPr>
              <p14:cNvContentPartPr/>
              <p14:nvPr/>
            </p14:nvContentPartPr>
            <p14:xfrm>
              <a:off x="7673428" y="5586627"/>
              <a:ext cx="503640" cy="257040"/>
            </p14:xfrm>
          </p:contentPart>
        </mc:Choice>
        <mc:Fallback xmlns="">
          <p:pic>
            <p:nvPicPr>
              <p:cNvPr id="19252" name="Freihand 19251">
                <a:extLst>
                  <a:ext uri="{FF2B5EF4-FFF2-40B4-BE49-F238E27FC236}">
                    <a16:creationId xmlns:a16="http://schemas.microsoft.com/office/drawing/2014/main" id="{5CA96FC0-5E4D-4D8E-BD14-98250D2F448A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7655428" y="5550627"/>
                <a:ext cx="539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8">
            <p14:nvContentPartPr>
              <p14:cNvPr id="19253" name="Freihand 19252">
                <a:extLst>
                  <a:ext uri="{FF2B5EF4-FFF2-40B4-BE49-F238E27FC236}">
                    <a16:creationId xmlns:a16="http://schemas.microsoft.com/office/drawing/2014/main" xmlns="" id="{7600B358-0FC0-443E-B672-15B96AA097AC}"/>
                  </a:ext>
                </a:extLst>
              </p14:cNvPr>
              <p14:cNvContentPartPr/>
              <p14:nvPr/>
            </p14:nvContentPartPr>
            <p14:xfrm>
              <a:off x="8394508" y="5490867"/>
              <a:ext cx="204480" cy="42840"/>
            </p14:xfrm>
          </p:contentPart>
        </mc:Choice>
        <mc:Fallback xmlns="">
          <p:pic>
            <p:nvPicPr>
              <p:cNvPr id="19253" name="Freihand 19252">
                <a:extLst>
                  <a:ext uri="{FF2B5EF4-FFF2-40B4-BE49-F238E27FC236}">
                    <a16:creationId xmlns:a16="http://schemas.microsoft.com/office/drawing/2014/main" id="{7600B358-0FC0-443E-B672-15B96AA097AC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8376508" y="5454867"/>
                <a:ext cx="2401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0">
            <p14:nvContentPartPr>
              <p14:cNvPr id="19254" name="Freihand 19253">
                <a:extLst>
                  <a:ext uri="{FF2B5EF4-FFF2-40B4-BE49-F238E27FC236}">
                    <a16:creationId xmlns:a16="http://schemas.microsoft.com/office/drawing/2014/main" xmlns="" id="{DA9D134B-64F0-41A6-9D5B-F8AFB8EF5FF6}"/>
                  </a:ext>
                </a:extLst>
              </p14:cNvPr>
              <p14:cNvContentPartPr/>
              <p14:nvPr/>
            </p14:nvContentPartPr>
            <p14:xfrm>
              <a:off x="6901588" y="5820267"/>
              <a:ext cx="250920" cy="74160"/>
            </p14:xfrm>
          </p:contentPart>
        </mc:Choice>
        <mc:Fallback xmlns="">
          <p:pic>
            <p:nvPicPr>
              <p:cNvPr id="19254" name="Freihand 19253">
                <a:extLst>
                  <a:ext uri="{FF2B5EF4-FFF2-40B4-BE49-F238E27FC236}">
                    <a16:creationId xmlns:a16="http://schemas.microsoft.com/office/drawing/2014/main" id="{DA9D134B-64F0-41A6-9D5B-F8AFB8EF5FF6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6883948" y="5784267"/>
                <a:ext cx="286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2">
            <p14:nvContentPartPr>
              <p14:cNvPr id="19255" name="Freihand 19254">
                <a:extLst>
                  <a:ext uri="{FF2B5EF4-FFF2-40B4-BE49-F238E27FC236}">
                    <a16:creationId xmlns:a16="http://schemas.microsoft.com/office/drawing/2014/main" xmlns="" id="{AACCA82A-009F-4BDE-B001-FABFC831DD5B}"/>
                  </a:ext>
                </a:extLst>
              </p14:cNvPr>
              <p14:cNvContentPartPr/>
              <p14:nvPr/>
            </p14:nvContentPartPr>
            <p14:xfrm>
              <a:off x="6808708" y="5887587"/>
              <a:ext cx="514800" cy="129600"/>
            </p14:xfrm>
          </p:contentPart>
        </mc:Choice>
        <mc:Fallback xmlns="">
          <p:pic>
            <p:nvPicPr>
              <p:cNvPr id="19255" name="Freihand 19254">
                <a:extLst>
                  <a:ext uri="{FF2B5EF4-FFF2-40B4-BE49-F238E27FC236}">
                    <a16:creationId xmlns:a16="http://schemas.microsoft.com/office/drawing/2014/main" id="{AACCA82A-009F-4BDE-B001-FABFC831DD5B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6791068" y="5851587"/>
                <a:ext cx="550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4">
            <p14:nvContentPartPr>
              <p14:cNvPr id="19256" name="Freihand 19255">
                <a:extLst>
                  <a:ext uri="{FF2B5EF4-FFF2-40B4-BE49-F238E27FC236}">
                    <a16:creationId xmlns:a16="http://schemas.microsoft.com/office/drawing/2014/main" xmlns="" id="{6D89FB29-1780-4993-976E-CF0B8F5D0FBC}"/>
                  </a:ext>
                </a:extLst>
              </p14:cNvPr>
              <p14:cNvContentPartPr/>
              <p14:nvPr/>
            </p14:nvContentPartPr>
            <p14:xfrm>
              <a:off x="7327468" y="5861307"/>
              <a:ext cx="178560" cy="119520"/>
            </p14:xfrm>
          </p:contentPart>
        </mc:Choice>
        <mc:Fallback xmlns="">
          <p:pic>
            <p:nvPicPr>
              <p:cNvPr id="19256" name="Freihand 19255">
                <a:extLst>
                  <a:ext uri="{FF2B5EF4-FFF2-40B4-BE49-F238E27FC236}">
                    <a16:creationId xmlns:a16="http://schemas.microsoft.com/office/drawing/2014/main" id="{6D89FB29-1780-4993-976E-CF0B8F5D0FBC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7309468" y="5825307"/>
                <a:ext cx="214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6">
            <p14:nvContentPartPr>
              <p14:cNvPr id="19257" name="Freihand 19256">
                <a:extLst>
                  <a:ext uri="{FF2B5EF4-FFF2-40B4-BE49-F238E27FC236}">
                    <a16:creationId xmlns:a16="http://schemas.microsoft.com/office/drawing/2014/main" xmlns="" id="{B843577C-A1DC-4A1B-AB80-8A853CF990A4}"/>
                  </a:ext>
                </a:extLst>
              </p14:cNvPr>
              <p14:cNvContentPartPr/>
              <p14:nvPr/>
            </p14:nvContentPartPr>
            <p14:xfrm>
              <a:off x="6627268" y="5505267"/>
              <a:ext cx="251280" cy="266400"/>
            </p14:xfrm>
          </p:contentPart>
        </mc:Choice>
        <mc:Fallback xmlns="">
          <p:pic>
            <p:nvPicPr>
              <p:cNvPr id="19257" name="Freihand 19256">
                <a:extLst>
                  <a:ext uri="{FF2B5EF4-FFF2-40B4-BE49-F238E27FC236}">
                    <a16:creationId xmlns:a16="http://schemas.microsoft.com/office/drawing/2014/main" id="{B843577C-A1DC-4A1B-AB80-8A853CF990A4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6609628" y="5469627"/>
                <a:ext cx="286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8">
            <p14:nvContentPartPr>
              <p14:cNvPr id="19258" name="Freihand 19257">
                <a:extLst>
                  <a:ext uri="{FF2B5EF4-FFF2-40B4-BE49-F238E27FC236}">
                    <a16:creationId xmlns:a16="http://schemas.microsoft.com/office/drawing/2014/main" xmlns="" id="{A8C9F7E1-724F-4C92-89A0-3F395750FF13}"/>
                  </a:ext>
                </a:extLst>
              </p14:cNvPr>
              <p14:cNvContentPartPr/>
              <p14:nvPr/>
            </p14:nvContentPartPr>
            <p14:xfrm>
              <a:off x="6812308" y="5205387"/>
              <a:ext cx="106920" cy="184320"/>
            </p14:xfrm>
          </p:contentPart>
        </mc:Choice>
        <mc:Fallback xmlns="">
          <p:pic>
            <p:nvPicPr>
              <p:cNvPr id="19258" name="Freihand 19257">
                <a:extLst>
                  <a:ext uri="{FF2B5EF4-FFF2-40B4-BE49-F238E27FC236}">
                    <a16:creationId xmlns:a16="http://schemas.microsoft.com/office/drawing/2014/main" id="{A8C9F7E1-724F-4C92-89A0-3F395750FF13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6794308" y="5169747"/>
                <a:ext cx="142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0">
            <p14:nvContentPartPr>
              <p14:cNvPr id="19259" name="Freihand 19258">
                <a:extLst>
                  <a:ext uri="{FF2B5EF4-FFF2-40B4-BE49-F238E27FC236}">
                    <a16:creationId xmlns:a16="http://schemas.microsoft.com/office/drawing/2014/main" xmlns="" id="{50106819-A0FB-483C-A879-A2FE9A8001D8}"/>
                  </a:ext>
                </a:extLst>
              </p14:cNvPr>
              <p14:cNvContentPartPr/>
              <p14:nvPr/>
            </p14:nvContentPartPr>
            <p14:xfrm>
              <a:off x="6843988" y="5127987"/>
              <a:ext cx="151560" cy="213120"/>
            </p14:xfrm>
          </p:contentPart>
        </mc:Choice>
        <mc:Fallback xmlns="">
          <p:pic>
            <p:nvPicPr>
              <p:cNvPr id="19259" name="Freihand 19258">
                <a:extLst>
                  <a:ext uri="{FF2B5EF4-FFF2-40B4-BE49-F238E27FC236}">
                    <a16:creationId xmlns:a16="http://schemas.microsoft.com/office/drawing/2014/main" id="{50106819-A0FB-483C-A879-A2FE9A8001D8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6826348" y="5091987"/>
                <a:ext cx="1872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2">
            <p14:nvContentPartPr>
              <p14:cNvPr id="19260" name="Freihand 19259">
                <a:extLst>
                  <a:ext uri="{FF2B5EF4-FFF2-40B4-BE49-F238E27FC236}">
                    <a16:creationId xmlns:a16="http://schemas.microsoft.com/office/drawing/2014/main" xmlns="" id="{4DB106D2-714C-4598-822F-ECE10DE1F017}"/>
                  </a:ext>
                </a:extLst>
              </p14:cNvPr>
              <p14:cNvContentPartPr/>
              <p14:nvPr/>
            </p14:nvContentPartPr>
            <p14:xfrm>
              <a:off x="6909868" y="4926747"/>
              <a:ext cx="165960" cy="448920"/>
            </p14:xfrm>
          </p:contentPart>
        </mc:Choice>
        <mc:Fallback xmlns="">
          <p:pic>
            <p:nvPicPr>
              <p:cNvPr id="19260" name="Freihand 19259">
                <a:extLst>
                  <a:ext uri="{FF2B5EF4-FFF2-40B4-BE49-F238E27FC236}">
                    <a16:creationId xmlns:a16="http://schemas.microsoft.com/office/drawing/2014/main" id="{4DB106D2-714C-4598-822F-ECE10DE1F017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6892228" y="4890747"/>
                <a:ext cx="2016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4">
            <p14:nvContentPartPr>
              <p14:cNvPr id="19261" name="Freihand 19260">
                <a:extLst>
                  <a:ext uri="{FF2B5EF4-FFF2-40B4-BE49-F238E27FC236}">
                    <a16:creationId xmlns:a16="http://schemas.microsoft.com/office/drawing/2014/main" xmlns="" id="{E45D65C7-6665-470F-9369-F53DC1601711}"/>
                  </a:ext>
                </a:extLst>
              </p14:cNvPr>
              <p14:cNvContentPartPr/>
              <p14:nvPr/>
            </p14:nvContentPartPr>
            <p14:xfrm>
              <a:off x="7017508" y="4748907"/>
              <a:ext cx="127080" cy="699840"/>
            </p14:xfrm>
          </p:contentPart>
        </mc:Choice>
        <mc:Fallback xmlns="">
          <p:pic>
            <p:nvPicPr>
              <p:cNvPr id="19261" name="Freihand 19260">
                <a:extLst>
                  <a:ext uri="{FF2B5EF4-FFF2-40B4-BE49-F238E27FC236}">
                    <a16:creationId xmlns:a16="http://schemas.microsoft.com/office/drawing/2014/main" id="{E45D65C7-6665-470F-9369-F53DC1601711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6999508" y="4712907"/>
                <a:ext cx="1627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6">
            <p14:nvContentPartPr>
              <p14:cNvPr id="19262" name="Freihand 19261">
                <a:extLst>
                  <a:ext uri="{FF2B5EF4-FFF2-40B4-BE49-F238E27FC236}">
                    <a16:creationId xmlns:a16="http://schemas.microsoft.com/office/drawing/2014/main" xmlns="" id="{F57A10E8-3AFC-43F4-99EF-2ECF2A5C6612}"/>
                  </a:ext>
                </a:extLst>
              </p14:cNvPr>
              <p14:cNvContentPartPr/>
              <p14:nvPr/>
            </p14:nvContentPartPr>
            <p14:xfrm>
              <a:off x="6964228" y="4668627"/>
              <a:ext cx="66960" cy="236880"/>
            </p14:xfrm>
          </p:contentPart>
        </mc:Choice>
        <mc:Fallback xmlns="">
          <p:pic>
            <p:nvPicPr>
              <p:cNvPr id="19262" name="Freihand 19261">
                <a:extLst>
                  <a:ext uri="{FF2B5EF4-FFF2-40B4-BE49-F238E27FC236}">
                    <a16:creationId xmlns:a16="http://schemas.microsoft.com/office/drawing/2014/main" id="{F57A10E8-3AFC-43F4-99EF-2ECF2A5C6612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6946588" y="4632987"/>
                <a:ext cx="1026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8">
            <p14:nvContentPartPr>
              <p14:cNvPr id="19263" name="Freihand 19262">
                <a:extLst>
                  <a:ext uri="{FF2B5EF4-FFF2-40B4-BE49-F238E27FC236}">
                    <a16:creationId xmlns:a16="http://schemas.microsoft.com/office/drawing/2014/main" xmlns="" id="{AA04D2B8-1EDF-432D-A8C5-779DD7D6D395}"/>
                  </a:ext>
                </a:extLst>
              </p14:cNvPr>
              <p14:cNvContentPartPr/>
              <p14:nvPr/>
            </p14:nvContentPartPr>
            <p14:xfrm>
              <a:off x="6960268" y="4403667"/>
              <a:ext cx="84600" cy="206280"/>
            </p14:xfrm>
          </p:contentPart>
        </mc:Choice>
        <mc:Fallback xmlns="">
          <p:pic>
            <p:nvPicPr>
              <p:cNvPr id="19263" name="Freihand 19262">
                <a:extLst>
                  <a:ext uri="{FF2B5EF4-FFF2-40B4-BE49-F238E27FC236}">
                    <a16:creationId xmlns:a16="http://schemas.microsoft.com/office/drawing/2014/main" id="{AA04D2B8-1EDF-432D-A8C5-779DD7D6D395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6942628" y="4368027"/>
                <a:ext cx="120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0">
            <p14:nvContentPartPr>
              <p14:cNvPr id="19264" name="Freihand 19263">
                <a:extLst>
                  <a:ext uri="{FF2B5EF4-FFF2-40B4-BE49-F238E27FC236}">
                    <a16:creationId xmlns:a16="http://schemas.microsoft.com/office/drawing/2014/main" xmlns="" id="{1CED68BE-0C9F-4E25-86AB-CCEAC40A31F0}"/>
                  </a:ext>
                </a:extLst>
              </p14:cNvPr>
              <p14:cNvContentPartPr/>
              <p14:nvPr/>
            </p14:nvContentPartPr>
            <p14:xfrm>
              <a:off x="7158628" y="4180107"/>
              <a:ext cx="143280" cy="955440"/>
            </p14:xfrm>
          </p:contentPart>
        </mc:Choice>
        <mc:Fallback xmlns="">
          <p:pic>
            <p:nvPicPr>
              <p:cNvPr id="19264" name="Freihand 19263">
                <a:extLst>
                  <a:ext uri="{FF2B5EF4-FFF2-40B4-BE49-F238E27FC236}">
                    <a16:creationId xmlns:a16="http://schemas.microsoft.com/office/drawing/2014/main" id="{1CED68BE-0C9F-4E25-86AB-CCEAC40A31F0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7140988" y="4144467"/>
                <a:ext cx="17892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2">
            <p14:nvContentPartPr>
              <p14:cNvPr id="19265" name="Freihand 19264">
                <a:extLst>
                  <a:ext uri="{FF2B5EF4-FFF2-40B4-BE49-F238E27FC236}">
                    <a16:creationId xmlns:a16="http://schemas.microsoft.com/office/drawing/2014/main" xmlns="" id="{2E505DBD-E6C6-41EB-B6F6-DC21374B186D}"/>
                  </a:ext>
                </a:extLst>
              </p14:cNvPr>
              <p14:cNvContentPartPr/>
              <p14:nvPr/>
            </p14:nvContentPartPr>
            <p14:xfrm>
              <a:off x="7418908" y="4218267"/>
              <a:ext cx="59040" cy="479880"/>
            </p14:xfrm>
          </p:contentPart>
        </mc:Choice>
        <mc:Fallback xmlns="">
          <p:pic>
            <p:nvPicPr>
              <p:cNvPr id="19265" name="Freihand 19264">
                <a:extLst>
                  <a:ext uri="{FF2B5EF4-FFF2-40B4-BE49-F238E27FC236}">
                    <a16:creationId xmlns:a16="http://schemas.microsoft.com/office/drawing/2014/main" id="{2E505DBD-E6C6-41EB-B6F6-DC21374B186D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7400908" y="4182267"/>
                <a:ext cx="9468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4">
            <p14:nvContentPartPr>
              <p14:cNvPr id="19266" name="Freihand 19265">
                <a:extLst>
                  <a:ext uri="{FF2B5EF4-FFF2-40B4-BE49-F238E27FC236}">
                    <a16:creationId xmlns:a16="http://schemas.microsoft.com/office/drawing/2014/main" xmlns="" id="{206147C7-9A18-4913-9278-22803FFEF457}"/>
                  </a:ext>
                </a:extLst>
              </p14:cNvPr>
              <p14:cNvContentPartPr/>
              <p14:nvPr/>
            </p14:nvContentPartPr>
            <p14:xfrm>
              <a:off x="7462108" y="3966627"/>
              <a:ext cx="133200" cy="637560"/>
            </p14:xfrm>
          </p:contentPart>
        </mc:Choice>
        <mc:Fallback xmlns="">
          <p:pic>
            <p:nvPicPr>
              <p:cNvPr id="19266" name="Freihand 19265">
                <a:extLst>
                  <a:ext uri="{FF2B5EF4-FFF2-40B4-BE49-F238E27FC236}">
                    <a16:creationId xmlns:a16="http://schemas.microsoft.com/office/drawing/2014/main" id="{206147C7-9A18-4913-9278-22803FFEF457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7444108" y="3930987"/>
                <a:ext cx="1688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6">
            <p14:nvContentPartPr>
              <p14:cNvPr id="19267" name="Freihand 19266">
                <a:extLst>
                  <a:ext uri="{FF2B5EF4-FFF2-40B4-BE49-F238E27FC236}">
                    <a16:creationId xmlns:a16="http://schemas.microsoft.com/office/drawing/2014/main" xmlns="" id="{422D7ADE-249A-4D60-885D-46838F8CB589}"/>
                  </a:ext>
                </a:extLst>
              </p14:cNvPr>
              <p14:cNvContentPartPr/>
              <p14:nvPr/>
            </p14:nvContentPartPr>
            <p14:xfrm>
              <a:off x="7335388" y="4361187"/>
              <a:ext cx="165240" cy="342000"/>
            </p14:xfrm>
          </p:contentPart>
        </mc:Choice>
        <mc:Fallback xmlns="">
          <p:pic>
            <p:nvPicPr>
              <p:cNvPr id="19267" name="Freihand 19266">
                <a:extLst>
                  <a:ext uri="{FF2B5EF4-FFF2-40B4-BE49-F238E27FC236}">
                    <a16:creationId xmlns:a16="http://schemas.microsoft.com/office/drawing/2014/main" id="{422D7ADE-249A-4D60-885D-46838F8CB589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7317388" y="4325187"/>
                <a:ext cx="2008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8">
            <p14:nvContentPartPr>
              <p14:cNvPr id="19268" name="Freihand 19267">
                <a:extLst>
                  <a:ext uri="{FF2B5EF4-FFF2-40B4-BE49-F238E27FC236}">
                    <a16:creationId xmlns:a16="http://schemas.microsoft.com/office/drawing/2014/main" xmlns="" id="{63299D85-13C5-4B78-8037-8CE027C93A6C}"/>
                  </a:ext>
                </a:extLst>
              </p14:cNvPr>
              <p14:cNvContentPartPr/>
              <p14:nvPr/>
            </p14:nvContentPartPr>
            <p14:xfrm>
              <a:off x="7369948" y="4040067"/>
              <a:ext cx="594360" cy="864360"/>
            </p14:xfrm>
          </p:contentPart>
        </mc:Choice>
        <mc:Fallback xmlns="">
          <p:pic>
            <p:nvPicPr>
              <p:cNvPr id="19268" name="Freihand 19267">
                <a:extLst>
                  <a:ext uri="{FF2B5EF4-FFF2-40B4-BE49-F238E27FC236}">
                    <a16:creationId xmlns:a16="http://schemas.microsoft.com/office/drawing/2014/main" id="{63299D85-13C5-4B78-8037-8CE027C93A6C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7352308" y="4004427"/>
                <a:ext cx="63000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0">
            <p14:nvContentPartPr>
              <p14:cNvPr id="19269" name="Freihand 19268">
                <a:extLst>
                  <a:ext uri="{FF2B5EF4-FFF2-40B4-BE49-F238E27FC236}">
                    <a16:creationId xmlns:a16="http://schemas.microsoft.com/office/drawing/2014/main" xmlns="" id="{9593D45D-3D88-47D8-AE73-E092424BB834}"/>
                  </a:ext>
                </a:extLst>
              </p14:cNvPr>
              <p14:cNvContentPartPr/>
              <p14:nvPr/>
            </p14:nvContentPartPr>
            <p14:xfrm>
              <a:off x="7008508" y="4648827"/>
              <a:ext cx="372960" cy="813600"/>
            </p14:xfrm>
          </p:contentPart>
        </mc:Choice>
        <mc:Fallback xmlns="">
          <p:pic>
            <p:nvPicPr>
              <p:cNvPr id="19269" name="Freihand 19268">
                <a:extLst>
                  <a:ext uri="{FF2B5EF4-FFF2-40B4-BE49-F238E27FC236}">
                    <a16:creationId xmlns:a16="http://schemas.microsoft.com/office/drawing/2014/main" id="{9593D45D-3D88-47D8-AE73-E092424BB834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6990868" y="4612827"/>
                <a:ext cx="40860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2">
            <p14:nvContentPartPr>
              <p14:cNvPr id="19270" name="Freihand 19269">
                <a:extLst>
                  <a:ext uri="{FF2B5EF4-FFF2-40B4-BE49-F238E27FC236}">
                    <a16:creationId xmlns:a16="http://schemas.microsoft.com/office/drawing/2014/main" xmlns="" id="{FCD76AC3-A891-4CA5-8DF1-F180CA4F1096}"/>
                  </a:ext>
                </a:extLst>
              </p14:cNvPr>
              <p14:cNvContentPartPr/>
              <p14:nvPr/>
            </p14:nvContentPartPr>
            <p14:xfrm>
              <a:off x="7205788" y="4154547"/>
              <a:ext cx="579600" cy="1133280"/>
            </p14:xfrm>
          </p:contentPart>
        </mc:Choice>
        <mc:Fallback xmlns="">
          <p:pic>
            <p:nvPicPr>
              <p:cNvPr id="19270" name="Freihand 19269">
                <a:extLst>
                  <a:ext uri="{FF2B5EF4-FFF2-40B4-BE49-F238E27FC236}">
                    <a16:creationId xmlns:a16="http://schemas.microsoft.com/office/drawing/2014/main" id="{FCD76AC3-A891-4CA5-8DF1-F180CA4F1096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7187788" y="4118547"/>
                <a:ext cx="615240" cy="12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50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Themen Ernährung Klasse 11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03244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buFontTx/>
              <a:buChar char="-"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Ernährungsverhalten beurteilen, z.B.: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Analyse des Ernährungsverhaltens verschiedener Personen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Ernährungsprotokolle führen und auswerten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Ernährungsempfehlungen ableiten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Lebensmittel analysieren, z.B.: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Makro- und Mikronährstoffe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chemischer Aufbau, Eigenschaften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Ernährungsphysiologische und </a:t>
            </a:r>
          </a:p>
          <a:p>
            <a:pPr lvl="1" algn="just">
              <a:lnSpc>
                <a:spcPct val="120000"/>
              </a:lnSpc>
              <a:buNone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    rechtliche Aspekte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Tx/>
              <a:buChar char="-"/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xmlns="" id="{BF413F45-541F-4479-9933-DF660850EE69}"/>
                  </a:ext>
                </a:extLst>
              </p14:cNvPr>
              <p14:cNvContentPartPr/>
              <p14:nvPr/>
            </p14:nvContentPartPr>
            <p14:xfrm>
              <a:off x="5443132" y="2766660"/>
              <a:ext cx="1881000" cy="1943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F413F45-541F-4479-9933-DF660850E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5492" y="2748660"/>
                <a:ext cx="1916640" cy="19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xmlns="" id="{D6E97FEE-4769-4752-B787-32ED61A99AA7}"/>
                  </a:ext>
                </a:extLst>
              </p14:cNvPr>
              <p14:cNvContentPartPr/>
              <p14:nvPr/>
            </p14:nvContentPartPr>
            <p14:xfrm>
              <a:off x="6625012" y="4519140"/>
              <a:ext cx="599760" cy="428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6E97FEE-4769-4752-B787-32ED61A99A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7372" y="4501140"/>
                <a:ext cx="6354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xmlns="" id="{DE730870-03B9-4250-A8A3-B7BAB5C26BEB}"/>
                  </a:ext>
                </a:extLst>
              </p14:cNvPr>
              <p14:cNvContentPartPr/>
              <p14:nvPr/>
            </p14:nvContentPartPr>
            <p14:xfrm>
              <a:off x="6967732" y="4915140"/>
              <a:ext cx="1267200" cy="1505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E730870-03B9-4250-A8A3-B7BAB5C26B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0092" y="4897140"/>
                <a:ext cx="1302840" cy="15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6D3B1870-812E-4160-A6E4-1E983FFE25A6}"/>
                  </a:ext>
                </a:extLst>
              </p14:cNvPr>
              <p14:cNvContentPartPr/>
              <p14:nvPr/>
            </p14:nvContentPartPr>
            <p14:xfrm>
              <a:off x="5462212" y="3137460"/>
              <a:ext cx="1341000" cy="1523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D3B1870-812E-4160-A6E4-1E983FFE25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4572" y="3119820"/>
                <a:ext cx="1376640" cy="15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ABF6035C-F8DB-4885-8573-663A1301520A}"/>
                  </a:ext>
                </a:extLst>
              </p14:cNvPr>
              <p14:cNvContentPartPr/>
              <p14:nvPr/>
            </p14:nvContentPartPr>
            <p14:xfrm>
              <a:off x="5330812" y="3011100"/>
              <a:ext cx="1488960" cy="18205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BF6035C-F8DB-4885-8573-663A130152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3172" y="2993460"/>
                <a:ext cx="1524600" cy="18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78BA011D-1C2E-4CF1-9E6A-B9B711AF1002}"/>
                  </a:ext>
                </a:extLst>
              </p14:cNvPr>
              <p14:cNvContentPartPr/>
              <p14:nvPr/>
            </p14:nvContentPartPr>
            <p14:xfrm>
              <a:off x="6613492" y="4447140"/>
              <a:ext cx="623880" cy="5104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8BA011D-1C2E-4CF1-9E6A-B9B711AF10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5852" y="4429500"/>
                <a:ext cx="6595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xmlns="" id="{2CCEF17C-822F-462C-8E0A-5CBB5DB26C79}"/>
                  </a:ext>
                </a:extLst>
              </p14:cNvPr>
              <p14:cNvContentPartPr/>
              <p14:nvPr/>
            </p14:nvContentPartPr>
            <p14:xfrm>
              <a:off x="5314252" y="2771340"/>
              <a:ext cx="2009160" cy="2050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CCEF17C-822F-462C-8E0A-5CBB5DB26C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78612" y="2735700"/>
                <a:ext cx="2080800" cy="21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xmlns="" id="{E7A8C3AF-B5C3-434E-81FC-211A8C64C010}"/>
                  </a:ext>
                </a:extLst>
              </p14:cNvPr>
              <p14:cNvContentPartPr/>
              <p14:nvPr/>
            </p14:nvContentPartPr>
            <p14:xfrm>
              <a:off x="6996172" y="4927740"/>
              <a:ext cx="1203480" cy="1494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7A8C3AF-B5C3-434E-81FC-211A8C64C0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0532" y="4891740"/>
                <a:ext cx="1275120" cy="15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xmlns="" id="{16B9C5E6-F850-4A72-B082-1F8AC3ECB792}"/>
                  </a:ext>
                </a:extLst>
              </p14:cNvPr>
              <p14:cNvContentPartPr/>
              <p14:nvPr/>
            </p14:nvContentPartPr>
            <p14:xfrm>
              <a:off x="6673252" y="4618860"/>
              <a:ext cx="483840" cy="3002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6B9C5E6-F850-4A72-B082-1F8AC3ECB7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64252" y="4610220"/>
                <a:ext cx="5014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xmlns="" id="{E730016C-662B-4058-BF45-8BAAB5D318C9}"/>
                  </a:ext>
                </a:extLst>
              </p14:cNvPr>
              <p14:cNvContentPartPr/>
              <p14:nvPr/>
            </p14:nvContentPartPr>
            <p14:xfrm>
              <a:off x="7087972" y="5052473"/>
              <a:ext cx="1035000" cy="1395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730016C-662B-4058-BF45-8BAAB5D318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79332" y="5043473"/>
                <a:ext cx="1052640" cy="14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xmlns="" id="{264195FD-8D4F-4A2E-8D7A-98C3923F56C3}"/>
                  </a:ext>
                </a:extLst>
              </p14:cNvPr>
              <p14:cNvContentPartPr/>
              <p14:nvPr/>
            </p14:nvContentPartPr>
            <p14:xfrm>
              <a:off x="7132612" y="5018633"/>
              <a:ext cx="1014840" cy="1351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64195FD-8D4F-4A2E-8D7A-98C3923F56C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14972" y="4982993"/>
                <a:ext cx="1050480" cy="14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xmlns="" id="{70D0EE5B-A0B4-4A6A-A27A-AED7D5A897EB}"/>
                  </a:ext>
                </a:extLst>
              </p14:cNvPr>
              <p14:cNvContentPartPr/>
              <p14:nvPr/>
            </p14:nvContentPartPr>
            <p14:xfrm>
              <a:off x="6882772" y="4586993"/>
              <a:ext cx="271080" cy="2685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0D0EE5B-A0B4-4A6A-A27A-AED7D5A897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64772" y="4551353"/>
                <a:ext cx="30672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xmlns="" id="{927C13FC-AFF5-465F-AC9B-ADF7A4C8E80F}"/>
                  </a:ext>
                </a:extLst>
              </p14:cNvPr>
              <p14:cNvContentPartPr/>
              <p14:nvPr/>
            </p14:nvContentPartPr>
            <p14:xfrm>
              <a:off x="5527012" y="3202433"/>
              <a:ext cx="1212120" cy="1405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27C13FC-AFF5-465F-AC9B-ADF7A4C8E8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09372" y="3166793"/>
                <a:ext cx="1247760" cy="14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xmlns="" id="{EA91C38C-8E93-4C9C-90B3-5C1D2DEC06D4}"/>
                  </a:ext>
                </a:extLst>
              </p14:cNvPr>
              <p14:cNvContentPartPr/>
              <p14:nvPr/>
            </p14:nvContentPartPr>
            <p14:xfrm>
              <a:off x="5368252" y="3055553"/>
              <a:ext cx="274680" cy="1208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A91C38C-8E93-4C9C-90B3-5C1D2DEC06D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50612" y="3019553"/>
                <a:ext cx="310320" cy="12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xmlns="" id="{CE9D69E8-677E-45D1-9014-91A38C9C6001}"/>
                  </a:ext>
                </a:extLst>
              </p14:cNvPr>
              <p14:cNvContentPartPr/>
              <p14:nvPr/>
            </p14:nvContentPartPr>
            <p14:xfrm>
              <a:off x="5374732" y="3092273"/>
              <a:ext cx="1873800" cy="1675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E9D69E8-677E-45D1-9014-91A38C9C60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56732" y="3056273"/>
                <a:ext cx="1909440" cy="17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xmlns="" id="{567518F8-FD2C-4477-980F-AEFAACCF50FF}"/>
                  </a:ext>
                </a:extLst>
              </p14:cNvPr>
              <p14:cNvContentPartPr/>
              <p14:nvPr/>
            </p14:nvContentPartPr>
            <p14:xfrm>
              <a:off x="5377972" y="2785553"/>
              <a:ext cx="647640" cy="1821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67518F8-FD2C-4477-980F-AEFAACCF50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60332" y="2749913"/>
                <a:ext cx="68328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988" name="Freihand 37987">
                <a:extLst>
                  <a:ext uri="{FF2B5EF4-FFF2-40B4-BE49-F238E27FC236}">
                    <a16:creationId xmlns:a16="http://schemas.microsoft.com/office/drawing/2014/main" xmlns="" id="{625392B5-5D17-4C5F-92C4-769D035F988B}"/>
                  </a:ext>
                </a:extLst>
              </p14:cNvPr>
              <p14:cNvContentPartPr/>
              <p14:nvPr/>
            </p14:nvContentPartPr>
            <p14:xfrm>
              <a:off x="5323772" y="4447054"/>
              <a:ext cx="23760" cy="75600"/>
            </p14:xfrm>
          </p:contentPart>
        </mc:Choice>
        <mc:Fallback xmlns="">
          <p:pic>
            <p:nvPicPr>
              <p:cNvPr id="37988" name="Freihand 37987">
                <a:extLst>
                  <a:ext uri="{FF2B5EF4-FFF2-40B4-BE49-F238E27FC236}">
                    <a16:creationId xmlns:a16="http://schemas.microsoft.com/office/drawing/2014/main" id="{625392B5-5D17-4C5F-92C4-769D035F98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5772" y="4429414"/>
                <a:ext cx="594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987" name="Freihand 37986">
                <a:extLst>
                  <a:ext uri="{FF2B5EF4-FFF2-40B4-BE49-F238E27FC236}">
                    <a16:creationId xmlns:a16="http://schemas.microsoft.com/office/drawing/2014/main" xmlns="" id="{2EE45F45-5942-412E-975E-2DA29F7A7C99}"/>
                  </a:ext>
                </a:extLst>
              </p14:cNvPr>
              <p14:cNvContentPartPr/>
              <p14:nvPr/>
            </p14:nvContentPartPr>
            <p14:xfrm>
              <a:off x="5351492" y="4490254"/>
              <a:ext cx="69480" cy="32760"/>
            </p14:xfrm>
          </p:contentPart>
        </mc:Choice>
        <mc:Fallback xmlns="">
          <p:pic>
            <p:nvPicPr>
              <p:cNvPr id="37987" name="Freihand 37986">
                <a:extLst>
                  <a:ext uri="{FF2B5EF4-FFF2-40B4-BE49-F238E27FC236}">
                    <a16:creationId xmlns:a16="http://schemas.microsoft.com/office/drawing/2014/main" id="{2EE45F45-5942-412E-975E-2DA29F7A7C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33852" y="4472254"/>
                <a:ext cx="105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xmlns="" id="{2B88329B-DC6A-445C-A2E9-66F8B66928BF}"/>
                  </a:ext>
                </a:extLst>
              </p14:cNvPr>
              <p14:cNvContentPartPr/>
              <p14:nvPr/>
            </p14:nvContentPartPr>
            <p14:xfrm>
              <a:off x="5023849" y="3436744"/>
              <a:ext cx="202680" cy="2322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B88329B-DC6A-445C-A2E9-66F8B66928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5849" y="3419104"/>
                <a:ext cx="238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xmlns="" id="{A3FF53EA-0802-48C1-A082-EB3568399AC4}"/>
                  </a:ext>
                </a:extLst>
              </p14:cNvPr>
              <p14:cNvContentPartPr/>
              <p14:nvPr/>
            </p14:nvContentPartPr>
            <p14:xfrm>
              <a:off x="5144089" y="3541144"/>
              <a:ext cx="95400" cy="324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3FF53EA-0802-48C1-A082-EB3568399AC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26089" y="3523504"/>
                <a:ext cx="1310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xmlns="" id="{903C9A37-4FDF-4931-A223-A402AFE6638D}"/>
                  </a:ext>
                </a:extLst>
              </p14:cNvPr>
              <p14:cNvContentPartPr/>
              <p14:nvPr/>
            </p14:nvContentPartPr>
            <p14:xfrm>
              <a:off x="5194489" y="3379864"/>
              <a:ext cx="92880" cy="853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03C9A37-4FDF-4931-A223-A402AFE6638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76489" y="3361864"/>
                <a:ext cx="128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xmlns="" id="{C600599B-4D8E-4D44-A2EC-DEAB8DDDFC18}"/>
                  </a:ext>
                </a:extLst>
              </p14:cNvPr>
              <p14:cNvContentPartPr/>
              <p14:nvPr/>
            </p14:nvContentPartPr>
            <p14:xfrm>
              <a:off x="5112769" y="3232984"/>
              <a:ext cx="231480" cy="1047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600599B-4D8E-4D44-A2EC-DEAB8DDDFC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95129" y="3214984"/>
                <a:ext cx="267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xmlns="" id="{6646CCFB-B767-4F11-B975-6081A209AE22}"/>
                  </a:ext>
                </a:extLst>
              </p14:cNvPr>
              <p14:cNvContentPartPr/>
              <p14:nvPr/>
            </p14:nvContentPartPr>
            <p14:xfrm>
              <a:off x="5182969" y="3057304"/>
              <a:ext cx="201240" cy="136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646CCFB-B767-4F11-B975-6081A209AE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65329" y="3039664"/>
                <a:ext cx="236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xmlns="" id="{FE7E37A9-F73B-4CCA-8B42-2ECCA738412C}"/>
                  </a:ext>
                </a:extLst>
              </p14:cNvPr>
              <p14:cNvContentPartPr/>
              <p14:nvPr/>
            </p14:nvContentPartPr>
            <p14:xfrm>
              <a:off x="5327329" y="3020584"/>
              <a:ext cx="138960" cy="1206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E7E37A9-F73B-4CCA-8B42-2ECCA73841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09329" y="3002584"/>
                <a:ext cx="1746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xmlns="" id="{6030D405-50CA-493B-8461-2946ABC8E558}"/>
                  </a:ext>
                </a:extLst>
              </p14:cNvPr>
              <p14:cNvContentPartPr/>
              <p14:nvPr/>
            </p14:nvContentPartPr>
            <p14:xfrm>
              <a:off x="5404369" y="2880544"/>
              <a:ext cx="175320" cy="1242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030D405-50CA-493B-8461-2946ABC8E5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86729" y="2862904"/>
                <a:ext cx="210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xmlns="" id="{0493A1DC-A84E-46D5-BA82-D49BBA99D7FD}"/>
                  </a:ext>
                </a:extLst>
              </p14:cNvPr>
              <p14:cNvContentPartPr/>
              <p14:nvPr/>
            </p14:nvContentPartPr>
            <p14:xfrm>
              <a:off x="5486449" y="2721424"/>
              <a:ext cx="241560" cy="135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493A1DC-A84E-46D5-BA82-D49BBA99D7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68809" y="2703784"/>
                <a:ext cx="277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xmlns="" id="{588593D3-1E3E-4A82-B393-CFA83B1ABABF}"/>
                  </a:ext>
                </a:extLst>
              </p14:cNvPr>
              <p14:cNvContentPartPr/>
              <p14:nvPr/>
            </p14:nvContentPartPr>
            <p14:xfrm>
              <a:off x="5692369" y="2684344"/>
              <a:ext cx="105840" cy="66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88593D3-1E3E-4A82-B393-CFA83B1ABA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74729" y="2666704"/>
                <a:ext cx="141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xmlns="" id="{0E08F973-7598-4A34-AD26-B92B2DCDF666}"/>
                  </a:ext>
                </a:extLst>
              </p14:cNvPr>
              <p14:cNvContentPartPr/>
              <p14:nvPr/>
            </p14:nvContentPartPr>
            <p14:xfrm>
              <a:off x="5802529" y="2640064"/>
              <a:ext cx="19080" cy="187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E08F973-7598-4A34-AD26-B92B2DCDF66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84889" y="2622424"/>
                <a:ext cx="54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xmlns="" id="{3ECD6033-5669-46A0-B95B-EA7724E391C1}"/>
                  </a:ext>
                </a:extLst>
              </p14:cNvPr>
              <p14:cNvContentPartPr/>
              <p14:nvPr/>
            </p14:nvContentPartPr>
            <p14:xfrm>
              <a:off x="5891449" y="2607664"/>
              <a:ext cx="98640" cy="102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ECD6033-5669-46A0-B95B-EA7724E391C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73809" y="2590024"/>
                <a:ext cx="134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xmlns="" id="{7D151009-EA3E-4580-912E-74CA17D4DE10}"/>
                  </a:ext>
                </a:extLst>
              </p14:cNvPr>
              <p14:cNvContentPartPr/>
              <p14:nvPr/>
            </p14:nvContentPartPr>
            <p14:xfrm>
              <a:off x="5984329" y="2454304"/>
              <a:ext cx="33120" cy="2232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D151009-EA3E-4580-912E-74CA17D4DE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66689" y="2436304"/>
                <a:ext cx="687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xmlns="" id="{ADB94042-C9FE-4259-AB6E-78556300B626}"/>
                  </a:ext>
                </a:extLst>
              </p14:cNvPr>
              <p14:cNvContentPartPr/>
              <p14:nvPr/>
            </p14:nvContentPartPr>
            <p14:xfrm>
              <a:off x="6085129" y="2567704"/>
              <a:ext cx="106560" cy="97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DB94042-C9FE-4259-AB6E-78556300B6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67129" y="2549704"/>
                <a:ext cx="142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xmlns="" id="{0036E5B4-C4E3-4069-B1BC-74AF0BA9190C}"/>
                  </a:ext>
                </a:extLst>
              </p14:cNvPr>
              <p14:cNvContentPartPr/>
              <p14:nvPr/>
            </p14:nvContentPartPr>
            <p14:xfrm>
              <a:off x="6223369" y="2538184"/>
              <a:ext cx="114840" cy="1332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036E5B4-C4E3-4069-B1BC-74AF0BA9190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05369" y="2520184"/>
                <a:ext cx="150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xmlns="" id="{E80981D2-946E-4415-8336-C9F6C6BEC0A7}"/>
                  </a:ext>
                </a:extLst>
              </p14:cNvPr>
              <p14:cNvContentPartPr/>
              <p14:nvPr/>
            </p14:nvContentPartPr>
            <p14:xfrm>
              <a:off x="6410209" y="2386264"/>
              <a:ext cx="15120" cy="2836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80981D2-946E-4415-8336-C9F6C6BEC0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92209" y="2368624"/>
                <a:ext cx="507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xmlns="" id="{820CEAD8-54EE-4F61-92D1-9392D732DA58}"/>
                  </a:ext>
                </a:extLst>
              </p14:cNvPr>
              <p14:cNvContentPartPr/>
              <p14:nvPr/>
            </p14:nvContentPartPr>
            <p14:xfrm>
              <a:off x="6338929" y="2480224"/>
              <a:ext cx="174240" cy="1065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20CEAD8-54EE-4F61-92D1-9392D732DA5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20929" y="2462224"/>
                <a:ext cx="209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xmlns="" id="{CF5F0144-6AB9-43F2-8CD4-7DC286FEC338}"/>
                  </a:ext>
                </a:extLst>
              </p14:cNvPr>
              <p14:cNvContentPartPr/>
              <p14:nvPr/>
            </p14:nvContentPartPr>
            <p14:xfrm>
              <a:off x="6503449" y="2578144"/>
              <a:ext cx="159840" cy="165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F5F0144-6AB9-43F2-8CD4-7DC286FEC33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85449" y="2560504"/>
                <a:ext cx="195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xmlns="" id="{0059EF75-3721-44EE-8D4C-B8F2095D8469}"/>
                  </a:ext>
                </a:extLst>
              </p14:cNvPr>
              <p14:cNvContentPartPr/>
              <p14:nvPr/>
            </p14:nvContentPartPr>
            <p14:xfrm>
              <a:off x="5931517" y="3269681"/>
              <a:ext cx="375840" cy="3297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059EF75-3721-44EE-8D4C-B8F2095D846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95877" y="3233681"/>
                <a:ext cx="4474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xmlns="" id="{464A2744-742B-4372-B515-4FA64E9C83B9}"/>
                  </a:ext>
                </a:extLst>
              </p14:cNvPr>
              <p14:cNvContentPartPr/>
              <p14:nvPr/>
            </p14:nvContentPartPr>
            <p14:xfrm>
              <a:off x="6315277" y="3261041"/>
              <a:ext cx="332280" cy="7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64A2744-742B-4372-B515-4FA64E9C83B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79637" y="3225401"/>
                <a:ext cx="4039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xmlns="" id="{F2BAC926-F89C-46F7-94BA-356AA9BF8FF2}"/>
                  </a:ext>
                </a:extLst>
              </p14:cNvPr>
              <p14:cNvContentPartPr/>
              <p14:nvPr/>
            </p14:nvContentPartPr>
            <p14:xfrm>
              <a:off x="6651157" y="3282281"/>
              <a:ext cx="17280" cy="281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2BAC926-F89C-46F7-94BA-356AA9BF8FF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15157" y="3246281"/>
                <a:ext cx="889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xmlns="" id="{6409EBD0-95BD-4B71-B9E1-EE7883665D19}"/>
                  </a:ext>
                </a:extLst>
              </p14:cNvPr>
              <p14:cNvContentPartPr/>
              <p14:nvPr/>
            </p14:nvContentPartPr>
            <p14:xfrm>
              <a:off x="6233557" y="3576761"/>
              <a:ext cx="417600" cy="378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409EBD0-95BD-4B71-B9E1-EE7883665D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97557" y="3541121"/>
                <a:ext cx="4892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888" name="Freihand 37887">
                <a:extLst>
                  <a:ext uri="{FF2B5EF4-FFF2-40B4-BE49-F238E27FC236}">
                    <a16:creationId xmlns:a16="http://schemas.microsoft.com/office/drawing/2014/main" xmlns="" id="{F0E51D0F-9D8A-4D1A-A63B-E36DAD5FB184}"/>
                  </a:ext>
                </a:extLst>
              </p14:cNvPr>
              <p14:cNvContentPartPr/>
              <p14:nvPr/>
            </p14:nvContentPartPr>
            <p14:xfrm>
              <a:off x="5842237" y="3604841"/>
              <a:ext cx="79200" cy="374400"/>
            </p14:xfrm>
          </p:contentPart>
        </mc:Choice>
        <mc:Fallback xmlns="">
          <p:pic>
            <p:nvPicPr>
              <p:cNvPr id="37888" name="Freihand 37887">
                <a:extLst>
                  <a:ext uri="{FF2B5EF4-FFF2-40B4-BE49-F238E27FC236}">
                    <a16:creationId xmlns:a16="http://schemas.microsoft.com/office/drawing/2014/main" id="{F0E51D0F-9D8A-4D1A-A63B-E36DAD5FB18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06597" y="3569201"/>
                <a:ext cx="1508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889" name="Freihand 37888">
                <a:extLst>
                  <a:ext uri="{FF2B5EF4-FFF2-40B4-BE49-F238E27FC236}">
                    <a16:creationId xmlns:a16="http://schemas.microsoft.com/office/drawing/2014/main" xmlns="" id="{5544A00A-AEDD-4DDD-AC8F-F718A9B58761}"/>
                  </a:ext>
                </a:extLst>
              </p14:cNvPr>
              <p14:cNvContentPartPr/>
              <p14:nvPr/>
            </p14:nvContentPartPr>
            <p14:xfrm>
              <a:off x="5849077" y="3936761"/>
              <a:ext cx="403560" cy="51120"/>
            </p14:xfrm>
          </p:contentPart>
        </mc:Choice>
        <mc:Fallback xmlns="">
          <p:pic>
            <p:nvPicPr>
              <p:cNvPr id="37889" name="Freihand 37888">
                <a:extLst>
                  <a:ext uri="{FF2B5EF4-FFF2-40B4-BE49-F238E27FC236}">
                    <a16:creationId xmlns:a16="http://schemas.microsoft.com/office/drawing/2014/main" id="{5544A00A-AEDD-4DDD-AC8F-F718A9B587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13437" y="3901121"/>
                <a:ext cx="475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892" name="Freihand 37891">
                <a:extLst>
                  <a:ext uri="{FF2B5EF4-FFF2-40B4-BE49-F238E27FC236}">
                    <a16:creationId xmlns:a16="http://schemas.microsoft.com/office/drawing/2014/main" xmlns="" id="{8C6A4D4B-58AF-41C6-91FB-58906AD998F5}"/>
                  </a:ext>
                </a:extLst>
              </p14:cNvPr>
              <p14:cNvContentPartPr/>
              <p14:nvPr/>
            </p14:nvContentPartPr>
            <p14:xfrm>
              <a:off x="6662677" y="3029561"/>
              <a:ext cx="132840" cy="205200"/>
            </p14:xfrm>
          </p:contentPart>
        </mc:Choice>
        <mc:Fallback xmlns="">
          <p:pic>
            <p:nvPicPr>
              <p:cNvPr id="37892" name="Freihand 37891">
                <a:extLst>
                  <a:ext uri="{FF2B5EF4-FFF2-40B4-BE49-F238E27FC236}">
                    <a16:creationId xmlns:a16="http://schemas.microsoft.com/office/drawing/2014/main" id="{8C6A4D4B-58AF-41C6-91FB-58906AD998F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626677" y="2993561"/>
                <a:ext cx="204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893" name="Freihand 37892">
                <a:extLst>
                  <a:ext uri="{FF2B5EF4-FFF2-40B4-BE49-F238E27FC236}">
                    <a16:creationId xmlns:a16="http://schemas.microsoft.com/office/drawing/2014/main" xmlns="" id="{F7D7E617-3F5B-47D3-B2AB-81DD6B0D900E}"/>
                  </a:ext>
                </a:extLst>
              </p14:cNvPr>
              <p14:cNvContentPartPr/>
              <p14:nvPr/>
            </p14:nvContentPartPr>
            <p14:xfrm>
              <a:off x="6674197" y="3253481"/>
              <a:ext cx="404640" cy="14400"/>
            </p14:xfrm>
          </p:contentPart>
        </mc:Choice>
        <mc:Fallback xmlns="">
          <p:pic>
            <p:nvPicPr>
              <p:cNvPr id="37893" name="Freihand 37892">
                <a:extLst>
                  <a:ext uri="{FF2B5EF4-FFF2-40B4-BE49-F238E27FC236}">
                    <a16:creationId xmlns:a16="http://schemas.microsoft.com/office/drawing/2014/main" id="{F7D7E617-3F5B-47D3-B2AB-81DD6B0D900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38557" y="3217481"/>
                <a:ext cx="476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895" name="Freihand 37894">
                <a:extLst>
                  <a:ext uri="{FF2B5EF4-FFF2-40B4-BE49-F238E27FC236}">
                    <a16:creationId xmlns:a16="http://schemas.microsoft.com/office/drawing/2014/main" xmlns="" id="{98B16B71-EFCC-493C-8636-7018FC45D690}"/>
                  </a:ext>
                </a:extLst>
              </p14:cNvPr>
              <p14:cNvContentPartPr/>
              <p14:nvPr/>
            </p14:nvContentPartPr>
            <p14:xfrm>
              <a:off x="5756557" y="4005161"/>
              <a:ext cx="75600" cy="335520"/>
            </p14:xfrm>
          </p:contentPart>
        </mc:Choice>
        <mc:Fallback xmlns="">
          <p:pic>
            <p:nvPicPr>
              <p:cNvPr id="37895" name="Freihand 37894">
                <a:extLst>
                  <a:ext uri="{FF2B5EF4-FFF2-40B4-BE49-F238E27FC236}">
                    <a16:creationId xmlns:a16="http://schemas.microsoft.com/office/drawing/2014/main" id="{98B16B71-EFCC-493C-8636-7018FC45D69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20917" y="3969521"/>
                <a:ext cx="1472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7896" name="Freihand 37895">
                <a:extLst>
                  <a:ext uri="{FF2B5EF4-FFF2-40B4-BE49-F238E27FC236}">
                    <a16:creationId xmlns:a16="http://schemas.microsoft.com/office/drawing/2014/main" xmlns="" id="{5FF80E59-3F1C-437F-B9B8-D8BC66CFF455}"/>
                  </a:ext>
                </a:extLst>
              </p14:cNvPr>
              <p14:cNvContentPartPr/>
              <p14:nvPr/>
            </p14:nvContentPartPr>
            <p14:xfrm>
              <a:off x="5546317" y="3986081"/>
              <a:ext cx="260280" cy="75600"/>
            </p14:xfrm>
          </p:contentPart>
        </mc:Choice>
        <mc:Fallback xmlns="">
          <p:pic>
            <p:nvPicPr>
              <p:cNvPr id="37896" name="Freihand 37895">
                <a:extLst>
                  <a:ext uri="{FF2B5EF4-FFF2-40B4-BE49-F238E27FC236}">
                    <a16:creationId xmlns:a16="http://schemas.microsoft.com/office/drawing/2014/main" id="{5FF80E59-3F1C-437F-B9B8-D8BC66CFF45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10317" y="3950441"/>
                <a:ext cx="331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898" name="Freihand 37897">
                <a:extLst>
                  <a:ext uri="{FF2B5EF4-FFF2-40B4-BE49-F238E27FC236}">
                    <a16:creationId xmlns:a16="http://schemas.microsoft.com/office/drawing/2014/main" xmlns="" id="{E145EF43-F19E-44E8-8589-A7A8B66F5C18}"/>
                  </a:ext>
                </a:extLst>
              </p14:cNvPr>
              <p14:cNvContentPartPr/>
              <p14:nvPr/>
            </p14:nvContentPartPr>
            <p14:xfrm>
              <a:off x="6979117" y="2912201"/>
              <a:ext cx="97200" cy="78120"/>
            </p14:xfrm>
          </p:contentPart>
        </mc:Choice>
        <mc:Fallback xmlns="">
          <p:pic>
            <p:nvPicPr>
              <p:cNvPr id="37898" name="Freihand 37897">
                <a:extLst>
                  <a:ext uri="{FF2B5EF4-FFF2-40B4-BE49-F238E27FC236}">
                    <a16:creationId xmlns:a16="http://schemas.microsoft.com/office/drawing/2014/main" id="{E145EF43-F19E-44E8-8589-A7A8B66F5C1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961117" y="2894561"/>
                <a:ext cx="132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7899" name="Freihand 37898">
                <a:extLst>
                  <a:ext uri="{FF2B5EF4-FFF2-40B4-BE49-F238E27FC236}">
                    <a16:creationId xmlns:a16="http://schemas.microsoft.com/office/drawing/2014/main" xmlns="" id="{5CE41654-11ED-487E-9F0E-575F336E95BF}"/>
                  </a:ext>
                </a:extLst>
              </p14:cNvPr>
              <p14:cNvContentPartPr/>
              <p14:nvPr/>
            </p14:nvContentPartPr>
            <p14:xfrm>
              <a:off x="7084957" y="3032081"/>
              <a:ext cx="84600" cy="72360"/>
            </p14:xfrm>
          </p:contentPart>
        </mc:Choice>
        <mc:Fallback xmlns="">
          <p:pic>
            <p:nvPicPr>
              <p:cNvPr id="37899" name="Freihand 37898">
                <a:extLst>
                  <a:ext uri="{FF2B5EF4-FFF2-40B4-BE49-F238E27FC236}">
                    <a16:creationId xmlns:a16="http://schemas.microsoft.com/office/drawing/2014/main" id="{5CE41654-11ED-487E-9F0E-575F336E95B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66957" y="3014081"/>
                <a:ext cx="120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7901" name="Freihand 37900">
                <a:extLst>
                  <a:ext uri="{FF2B5EF4-FFF2-40B4-BE49-F238E27FC236}">
                    <a16:creationId xmlns:a16="http://schemas.microsoft.com/office/drawing/2014/main" xmlns="" id="{40D96CFC-E41F-4860-999E-271511A4D9F4}"/>
                  </a:ext>
                </a:extLst>
              </p14:cNvPr>
              <p14:cNvContentPartPr/>
              <p14:nvPr/>
            </p14:nvContentPartPr>
            <p14:xfrm>
              <a:off x="7084957" y="2893841"/>
              <a:ext cx="109800" cy="11160"/>
            </p14:xfrm>
          </p:contentPart>
        </mc:Choice>
        <mc:Fallback xmlns="">
          <p:pic>
            <p:nvPicPr>
              <p:cNvPr id="37901" name="Freihand 37900">
                <a:extLst>
                  <a:ext uri="{FF2B5EF4-FFF2-40B4-BE49-F238E27FC236}">
                    <a16:creationId xmlns:a16="http://schemas.microsoft.com/office/drawing/2014/main" id="{40D96CFC-E41F-4860-999E-271511A4D9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66957" y="2875841"/>
                <a:ext cx="14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7902" name="Freihand 37901">
                <a:extLst>
                  <a:ext uri="{FF2B5EF4-FFF2-40B4-BE49-F238E27FC236}">
                    <a16:creationId xmlns:a16="http://schemas.microsoft.com/office/drawing/2014/main" xmlns="" id="{16EC0CCF-A38F-4AC2-A241-ADA1754C0A82}"/>
                  </a:ext>
                </a:extLst>
              </p14:cNvPr>
              <p14:cNvContentPartPr/>
              <p14:nvPr/>
            </p14:nvContentPartPr>
            <p14:xfrm>
              <a:off x="7179277" y="2893481"/>
              <a:ext cx="19800" cy="125280"/>
            </p14:xfrm>
          </p:contentPart>
        </mc:Choice>
        <mc:Fallback xmlns="">
          <p:pic>
            <p:nvPicPr>
              <p:cNvPr id="37902" name="Freihand 37901">
                <a:extLst>
                  <a:ext uri="{FF2B5EF4-FFF2-40B4-BE49-F238E27FC236}">
                    <a16:creationId xmlns:a16="http://schemas.microsoft.com/office/drawing/2014/main" id="{16EC0CCF-A38F-4AC2-A241-ADA1754C0A8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61277" y="2875481"/>
                <a:ext cx="55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904" name="Freihand 37903">
                <a:extLst>
                  <a:ext uri="{FF2B5EF4-FFF2-40B4-BE49-F238E27FC236}">
                    <a16:creationId xmlns:a16="http://schemas.microsoft.com/office/drawing/2014/main" xmlns="" id="{3486F87E-9F7C-4300-BE95-D5A58E2FC665}"/>
                  </a:ext>
                </a:extLst>
              </p14:cNvPr>
              <p14:cNvContentPartPr/>
              <p14:nvPr/>
            </p14:nvContentPartPr>
            <p14:xfrm>
              <a:off x="7208797" y="2763881"/>
              <a:ext cx="107640" cy="114120"/>
            </p14:xfrm>
          </p:contentPart>
        </mc:Choice>
        <mc:Fallback xmlns="">
          <p:pic>
            <p:nvPicPr>
              <p:cNvPr id="37904" name="Freihand 37903">
                <a:extLst>
                  <a:ext uri="{FF2B5EF4-FFF2-40B4-BE49-F238E27FC236}">
                    <a16:creationId xmlns:a16="http://schemas.microsoft.com/office/drawing/2014/main" id="{3486F87E-9F7C-4300-BE95-D5A58E2FC66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90797" y="2746241"/>
                <a:ext cx="143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7905" name="Freihand 37904">
                <a:extLst>
                  <a:ext uri="{FF2B5EF4-FFF2-40B4-BE49-F238E27FC236}">
                    <a16:creationId xmlns:a16="http://schemas.microsoft.com/office/drawing/2014/main" xmlns="" id="{47F9A22E-B240-4B3D-9515-E1E6AD90BADE}"/>
                  </a:ext>
                </a:extLst>
              </p14:cNvPr>
              <p14:cNvContentPartPr/>
              <p14:nvPr/>
            </p14:nvContentPartPr>
            <p14:xfrm>
              <a:off x="7213117" y="2878001"/>
              <a:ext cx="180360" cy="17640"/>
            </p14:xfrm>
          </p:contentPart>
        </mc:Choice>
        <mc:Fallback xmlns="">
          <p:pic>
            <p:nvPicPr>
              <p:cNvPr id="37905" name="Freihand 37904">
                <a:extLst>
                  <a:ext uri="{FF2B5EF4-FFF2-40B4-BE49-F238E27FC236}">
                    <a16:creationId xmlns:a16="http://schemas.microsoft.com/office/drawing/2014/main" id="{47F9A22E-B240-4B3D-9515-E1E6AD90BAD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195477" y="2860001"/>
                <a:ext cx="216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7906" name="Freihand 37905">
                <a:extLst>
                  <a:ext uri="{FF2B5EF4-FFF2-40B4-BE49-F238E27FC236}">
                    <a16:creationId xmlns:a16="http://schemas.microsoft.com/office/drawing/2014/main" xmlns="" id="{1F6FC542-1221-4A9E-88D3-E968053430AE}"/>
                  </a:ext>
                </a:extLst>
              </p14:cNvPr>
              <p14:cNvContentPartPr/>
              <p14:nvPr/>
            </p14:nvContentPartPr>
            <p14:xfrm>
              <a:off x="7337677" y="2738681"/>
              <a:ext cx="171000" cy="11160"/>
            </p14:xfrm>
          </p:contentPart>
        </mc:Choice>
        <mc:Fallback xmlns="">
          <p:pic>
            <p:nvPicPr>
              <p:cNvPr id="37906" name="Freihand 37905">
                <a:extLst>
                  <a:ext uri="{FF2B5EF4-FFF2-40B4-BE49-F238E27FC236}">
                    <a16:creationId xmlns:a16="http://schemas.microsoft.com/office/drawing/2014/main" id="{1F6FC542-1221-4A9E-88D3-E968053430A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320037" y="2720681"/>
                <a:ext cx="206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7907" name="Freihand 37906">
                <a:extLst>
                  <a:ext uri="{FF2B5EF4-FFF2-40B4-BE49-F238E27FC236}">
                    <a16:creationId xmlns:a16="http://schemas.microsoft.com/office/drawing/2014/main" xmlns="" id="{DDFDDF68-4007-4D57-829F-F326E7F2A732}"/>
                  </a:ext>
                </a:extLst>
              </p14:cNvPr>
              <p14:cNvContentPartPr/>
              <p14:nvPr/>
            </p14:nvContentPartPr>
            <p14:xfrm>
              <a:off x="7407157" y="2856041"/>
              <a:ext cx="120240" cy="32040"/>
            </p14:xfrm>
          </p:contentPart>
        </mc:Choice>
        <mc:Fallback xmlns="">
          <p:pic>
            <p:nvPicPr>
              <p:cNvPr id="37907" name="Freihand 37906">
                <a:extLst>
                  <a:ext uri="{FF2B5EF4-FFF2-40B4-BE49-F238E27FC236}">
                    <a16:creationId xmlns:a16="http://schemas.microsoft.com/office/drawing/2014/main" id="{DDFDDF68-4007-4D57-829F-F326E7F2A73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89517" y="2838401"/>
                <a:ext cx="155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7909" name="Freihand 37908">
                <a:extLst>
                  <a:ext uri="{FF2B5EF4-FFF2-40B4-BE49-F238E27FC236}">
                    <a16:creationId xmlns:a16="http://schemas.microsoft.com/office/drawing/2014/main" xmlns="" id="{3673B043-3CAC-4848-BD88-D9135BE62C1C}"/>
                  </a:ext>
                </a:extLst>
              </p14:cNvPr>
              <p14:cNvContentPartPr/>
              <p14:nvPr/>
            </p14:nvContentPartPr>
            <p14:xfrm>
              <a:off x="7381597" y="2875481"/>
              <a:ext cx="96480" cy="15120"/>
            </p14:xfrm>
          </p:contentPart>
        </mc:Choice>
        <mc:Fallback xmlns="">
          <p:pic>
            <p:nvPicPr>
              <p:cNvPr id="37909" name="Freihand 37908">
                <a:extLst>
                  <a:ext uri="{FF2B5EF4-FFF2-40B4-BE49-F238E27FC236}">
                    <a16:creationId xmlns:a16="http://schemas.microsoft.com/office/drawing/2014/main" id="{3673B043-3CAC-4848-BD88-D9135BE62C1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63957" y="2857481"/>
                <a:ext cx="1321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7910" name="Freihand 37909">
                <a:extLst>
                  <a:ext uri="{FF2B5EF4-FFF2-40B4-BE49-F238E27FC236}">
                    <a16:creationId xmlns:a16="http://schemas.microsoft.com/office/drawing/2014/main" xmlns="" id="{6C5EF6A7-13CA-4980-B01F-094E3B975C47}"/>
                  </a:ext>
                </a:extLst>
              </p14:cNvPr>
              <p14:cNvContentPartPr/>
              <p14:nvPr/>
            </p14:nvContentPartPr>
            <p14:xfrm>
              <a:off x="7330117" y="2741921"/>
              <a:ext cx="87840" cy="13320"/>
            </p14:xfrm>
          </p:contentPart>
        </mc:Choice>
        <mc:Fallback xmlns="">
          <p:pic>
            <p:nvPicPr>
              <p:cNvPr id="37910" name="Freihand 37909">
                <a:extLst>
                  <a:ext uri="{FF2B5EF4-FFF2-40B4-BE49-F238E27FC236}">
                    <a16:creationId xmlns:a16="http://schemas.microsoft.com/office/drawing/2014/main" id="{6C5EF6A7-13CA-4980-B01F-094E3B975C4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12117" y="2723921"/>
                <a:ext cx="123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7911" name="Freihand 37910">
                <a:extLst>
                  <a:ext uri="{FF2B5EF4-FFF2-40B4-BE49-F238E27FC236}">
                    <a16:creationId xmlns:a16="http://schemas.microsoft.com/office/drawing/2014/main" xmlns="" id="{B62E0592-C7F3-4930-B1C8-60A5338C54AC}"/>
                  </a:ext>
                </a:extLst>
              </p14:cNvPr>
              <p14:cNvContentPartPr/>
              <p14:nvPr/>
            </p14:nvContentPartPr>
            <p14:xfrm>
              <a:off x="7513357" y="2740121"/>
              <a:ext cx="97560" cy="47160"/>
            </p14:xfrm>
          </p:contentPart>
        </mc:Choice>
        <mc:Fallback xmlns="">
          <p:pic>
            <p:nvPicPr>
              <p:cNvPr id="37911" name="Freihand 37910">
                <a:extLst>
                  <a:ext uri="{FF2B5EF4-FFF2-40B4-BE49-F238E27FC236}">
                    <a16:creationId xmlns:a16="http://schemas.microsoft.com/office/drawing/2014/main" id="{B62E0592-C7F3-4930-B1C8-60A5338C54A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95357" y="2722481"/>
                <a:ext cx="133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7912" name="Freihand 37911">
                <a:extLst>
                  <a:ext uri="{FF2B5EF4-FFF2-40B4-BE49-F238E27FC236}">
                    <a16:creationId xmlns:a16="http://schemas.microsoft.com/office/drawing/2014/main" xmlns="" id="{A76FC0AC-D24C-4416-92A5-E77F25BECEA6}"/>
                  </a:ext>
                </a:extLst>
              </p14:cNvPr>
              <p14:cNvContentPartPr/>
              <p14:nvPr/>
            </p14:nvContentPartPr>
            <p14:xfrm>
              <a:off x="7537837" y="2781881"/>
              <a:ext cx="73080" cy="92160"/>
            </p14:xfrm>
          </p:contentPart>
        </mc:Choice>
        <mc:Fallback xmlns="">
          <p:pic>
            <p:nvPicPr>
              <p:cNvPr id="37912" name="Freihand 37911">
                <a:extLst>
                  <a:ext uri="{FF2B5EF4-FFF2-40B4-BE49-F238E27FC236}">
                    <a16:creationId xmlns:a16="http://schemas.microsoft.com/office/drawing/2014/main" id="{A76FC0AC-D24C-4416-92A5-E77F25BECEA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19837" y="2763881"/>
                <a:ext cx="108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914" name="Freihand 37913">
                <a:extLst>
                  <a:ext uri="{FF2B5EF4-FFF2-40B4-BE49-F238E27FC236}">
                    <a16:creationId xmlns:a16="http://schemas.microsoft.com/office/drawing/2014/main" xmlns="" id="{F6409774-ABBC-406F-90A9-1A4F747D6623}"/>
                  </a:ext>
                </a:extLst>
              </p14:cNvPr>
              <p14:cNvContentPartPr/>
              <p14:nvPr/>
            </p14:nvContentPartPr>
            <p14:xfrm>
              <a:off x="7615957" y="2787281"/>
              <a:ext cx="82440" cy="90720"/>
            </p14:xfrm>
          </p:contentPart>
        </mc:Choice>
        <mc:Fallback xmlns="">
          <p:pic>
            <p:nvPicPr>
              <p:cNvPr id="37914" name="Freihand 37913">
                <a:extLst>
                  <a:ext uri="{FF2B5EF4-FFF2-40B4-BE49-F238E27FC236}">
                    <a16:creationId xmlns:a16="http://schemas.microsoft.com/office/drawing/2014/main" id="{F6409774-ABBC-406F-90A9-1A4F747D662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97957" y="2769641"/>
                <a:ext cx="118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7915" name="Freihand 37914">
                <a:extLst>
                  <a:ext uri="{FF2B5EF4-FFF2-40B4-BE49-F238E27FC236}">
                    <a16:creationId xmlns:a16="http://schemas.microsoft.com/office/drawing/2014/main" xmlns="" id="{6EC781D3-A271-4D1C-8576-BF59D049429F}"/>
                  </a:ext>
                </a:extLst>
              </p14:cNvPr>
              <p14:cNvContentPartPr/>
              <p14:nvPr/>
            </p14:nvContentPartPr>
            <p14:xfrm>
              <a:off x="7621717" y="2697281"/>
              <a:ext cx="183240" cy="77760"/>
            </p14:xfrm>
          </p:contentPart>
        </mc:Choice>
        <mc:Fallback xmlns="">
          <p:pic>
            <p:nvPicPr>
              <p:cNvPr id="37915" name="Freihand 37914">
                <a:extLst>
                  <a:ext uri="{FF2B5EF4-FFF2-40B4-BE49-F238E27FC236}">
                    <a16:creationId xmlns:a16="http://schemas.microsoft.com/office/drawing/2014/main" id="{6EC781D3-A271-4D1C-8576-BF59D04942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03717" y="2679641"/>
                <a:ext cx="218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7916" name="Freihand 37915">
                <a:extLst>
                  <a:ext uri="{FF2B5EF4-FFF2-40B4-BE49-F238E27FC236}">
                    <a16:creationId xmlns:a16="http://schemas.microsoft.com/office/drawing/2014/main" xmlns="" id="{DB07B6D6-83DF-4433-9075-B8B205845986}"/>
                  </a:ext>
                </a:extLst>
              </p14:cNvPr>
              <p14:cNvContentPartPr/>
              <p14:nvPr/>
            </p14:nvContentPartPr>
            <p14:xfrm>
              <a:off x="7811797" y="2707721"/>
              <a:ext cx="143640" cy="87840"/>
            </p14:xfrm>
          </p:contentPart>
        </mc:Choice>
        <mc:Fallback xmlns="">
          <p:pic>
            <p:nvPicPr>
              <p:cNvPr id="37916" name="Freihand 37915">
                <a:extLst>
                  <a:ext uri="{FF2B5EF4-FFF2-40B4-BE49-F238E27FC236}">
                    <a16:creationId xmlns:a16="http://schemas.microsoft.com/office/drawing/2014/main" id="{DB07B6D6-83DF-4433-9075-B8B2058459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93797" y="2689721"/>
                <a:ext cx="1792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7917" name="Freihand 37916">
                <a:extLst>
                  <a:ext uri="{FF2B5EF4-FFF2-40B4-BE49-F238E27FC236}">
                    <a16:creationId xmlns:a16="http://schemas.microsoft.com/office/drawing/2014/main" xmlns="" id="{43A92BBA-5FE4-4DA9-8296-51A0D44C05D2}"/>
                  </a:ext>
                </a:extLst>
              </p14:cNvPr>
              <p14:cNvContentPartPr/>
              <p14:nvPr/>
            </p14:nvContentPartPr>
            <p14:xfrm>
              <a:off x="7711357" y="2867201"/>
              <a:ext cx="203400" cy="75960"/>
            </p14:xfrm>
          </p:contentPart>
        </mc:Choice>
        <mc:Fallback xmlns="">
          <p:pic>
            <p:nvPicPr>
              <p:cNvPr id="37917" name="Freihand 37916">
                <a:extLst>
                  <a:ext uri="{FF2B5EF4-FFF2-40B4-BE49-F238E27FC236}">
                    <a16:creationId xmlns:a16="http://schemas.microsoft.com/office/drawing/2014/main" id="{43A92BBA-5FE4-4DA9-8296-51A0D44C05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693717" y="2849201"/>
                <a:ext cx="239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7918" name="Freihand 37917">
                <a:extLst>
                  <a:ext uri="{FF2B5EF4-FFF2-40B4-BE49-F238E27FC236}">
                    <a16:creationId xmlns:a16="http://schemas.microsoft.com/office/drawing/2014/main" xmlns="" id="{7D85D7A4-0A70-422C-B20C-490B5C8BB392}"/>
                  </a:ext>
                </a:extLst>
              </p14:cNvPr>
              <p14:cNvContentPartPr/>
              <p14:nvPr/>
            </p14:nvContentPartPr>
            <p14:xfrm>
              <a:off x="7932037" y="2902481"/>
              <a:ext cx="76320" cy="41760"/>
            </p14:xfrm>
          </p:contentPart>
        </mc:Choice>
        <mc:Fallback xmlns="">
          <p:pic>
            <p:nvPicPr>
              <p:cNvPr id="37918" name="Freihand 37917">
                <a:extLst>
                  <a:ext uri="{FF2B5EF4-FFF2-40B4-BE49-F238E27FC236}">
                    <a16:creationId xmlns:a16="http://schemas.microsoft.com/office/drawing/2014/main" id="{7D85D7A4-0A70-422C-B20C-490B5C8BB39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914037" y="2884481"/>
                <a:ext cx="111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7919" name="Freihand 37918">
                <a:extLst>
                  <a:ext uri="{FF2B5EF4-FFF2-40B4-BE49-F238E27FC236}">
                    <a16:creationId xmlns:a16="http://schemas.microsoft.com/office/drawing/2014/main" xmlns="" id="{656FB2D0-65BB-44BE-957E-FCED599CDB17}"/>
                  </a:ext>
                </a:extLst>
              </p14:cNvPr>
              <p14:cNvContentPartPr/>
              <p14:nvPr/>
            </p14:nvContentPartPr>
            <p14:xfrm>
              <a:off x="7976677" y="2767481"/>
              <a:ext cx="57600" cy="137520"/>
            </p14:xfrm>
          </p:contentPart>
        </mc:Choice>
        <mc:Fallback xmlns="">
          <p:pic>
            <p:nvPicPr>
              <p:cNvPr id="37919" name="Freihand 37918">
                <a:extLst>
                  <a:ext uri="{FF2B5EF4-FFF2-40B4-BE49-F238E27FC236}">
                    <a16:creationId xmlns:a16="http://schemas.microsoft.com/office/drawing/2014/main" id="{656FB2D0-65BB-44BE-957E-FCED599CDB1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958677" y="2749841"/>
                <a:ext cx="932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7921" name="Freihand 37920">
                <a:extLst>
                  <a:ext uri="{FF2B5EF4-FFF2-40B4-BE49-F238E27FC236}">
                    <a16:creationId xmlns:a16="http://schemas.microsoft.com/office/drawing/2014/main" xmlns="" id="{786B771D-92B8-4055-8FE3-5FB8361C5B88}"/>
                  </a:ext>
                </a:extLst>
              </p14:cNvPr>
              <p14:cNvContentPartPr/>
              <p14:nvPr/>
            </p14:nvContentPartPr>
            <p14:xfrm>
              <a:off x="8045797" y="2863601"/>
              <a:ext cx="153000" cy="44640"/>
            </p14:xfrm>
          </p:contentPart>
        </mc:Choice>
        <mc:Fallback xmlns="">
          <p:pic>
            <p:nvPicPr>
              <p:cNvPr id="37921" name="Freihand 37920">
                <a:extLst>
                  <a:ext uri="{FF2B5EF4-FFF2-40B4-BE49-F238E27FC236}">
                    <a16:creationId xmlns:a16="http://schemas.microsoft.com/office/drawing/2014/main" id="{786B771D-92B8-4055-8FE3-5FB8361C5B8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28157" y="2845961"/>
                <a:ext cx="188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7922" name="Freihand 37921">
                <a:extLst>
                  <a:ext uri="{FF2B5EF4-FFF2-40B4-BE49-F238E27FC236}">
                    <a16:creationId xmlns:a16="http://schemas.microsoft.com/office/drawing/2014/main" xmlns="" id="{16A119B9-94F3-440C-9084-0ADBADE78689}"/>
                  </a:ext>
                </a:extLst>
              </p14:cNvPr>
              <p14:cNvContentPartPr/>
              <p14:nvPr/>
            </p14:nvContentPartPr>
            <p14:xfrm>
              <a:off x="8036077" y="2924081"/>
              <a:ext cx="115200" cy="101160"/>
            </p14:xfrm>
          </p:contentPart>
        </mc:Choice>
        <mc:Fallback xmlns="">
          <p:pic>
            <p:nvPicPr>
              <p:cNvPr id="37922" name="Freihand 37921">
                <a:extLst>
                  <a:ext uri="{FF2B5EF4-FFF2-40B4-BE49-F238E27FC236}">
                    <a16:creationId xmlns:a16="http://schemas.microsoft.com/office/drawing/2014/main" id="{16A119B9-94F3-440C-9084-0ADBADE7868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18077" y="2906441"/>
                <a:ext cx="150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7923" name="Freihand 37922">
                <a:extLst>
                  <a:ext uri="{FF2B5EF4-FFF2-40B4-BE49-F238E27FC236}">
                    <a16:creationId xmlns:a16="http://schemas.microsoft.com/office/drawing/2014/main" xmlns="" id="{09A0A657-867C-41FD-BBAB-EC97322B5BA7}"/>
                  </a:ext>
                </a:extLst>
              </p14:cNvPr>
              <p14:cNvContentPartPr/>
              <p14:nvPr/>
            </p14:nvContentPartPr>
            <p14:xfrm>
              <a:off x="8212477" y="2865041"/>
              <a:ext cx="139680" cy="78840"/>
            </p14:xfrm>
          </p:contentPart>
        </mc:Choice>
        <mc:Fallback xmlns="">
          <p:pic>
            <p:nvPicPr>
              <p:cNvPr id="37923" name="Freihand 37922">
                <a:extLst>
                  <a:ext uri="{FF2B5EF4-FFF2-40B4-BE49-F238E27FC236}">
                    <a16:creationId xmlns:a16="http://schemas.microsoft.com/office/drawing/2014/main" id="{09A0A657-867C-41FD-BBAB-EC97322B5BA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4477" y="2847041"/>
                <a:ext cx="1753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7924" name="Freihand 37923">
                <a:extLst>
                  <a:ext uri="{FF2B5EF4-FFF2-40B4-BE49-F238E27FC236}">
                    <a16:creationId xmlns:a16="http://schemas.microsoft.com/office/drawing/2014/main" xmlns="" id="{AC68E60E-B399-42E1-BCB0-EC3EC15C4045}"/>
                  </a:ext>
                </a:extLst>
              </p14:cNvPr>
              <p14:cNvContentPartPr/>
              <p14:nvPr/>
            </p14:nvContentPartPr>
            <p14:xfrm>
              <a:off x="8144797" y="3026321"/>
              <a:ext cx="148680" cy="58680"/>
            </p14:xfrm>
          </p:contentPart>
        </mc:Choice>
        <mc:Fallback xmlns="">
          <p:pic>
            <p:nvPicPr>
              <p:cNvPr id="37924" name="Freihand 37923">
                <a:extLst>
                  <a:ext uri="{FF2B5EF4-FFF2-40B4-BE49-F238E27FC236}">
                    <a16:creationId xmlns:a16="http://schemas.microsoft.com/office/drawing/2014/main" id="{AC68E60E-B399-42E1-BCB0-EC3EC15C404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126797" y="3008321"/>
                <a:ext cx="184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7925" name="Freihand 37924">
                <a:extLst>
                  <a:ext uri="{FF2B5EF4-FFF2-40B4-BE49-F238E27FC236}">
                    <a16:creationId xmlns:a16="http://schemas.microsoft.com/office/drawing/2014/main" xmlns="" id="{19303CEF-3245-4E57-AF46-4C444EE55948}"/>
                  </a:ext>
                </a:extLst>
              </p14:cNvPr>
              <p14:cNvContentPartPr/>
              <p14:nvPr/>
            </p14:nvContentPartPr>
            <p14:xfrm>
              <a:off x="8370517" y="2944601"/>
              <a:ext cx="26640" cy="118080"/>
            </p14:xfrm>
          </p:contentPart>
        </mc:Choice>
        <mc:Fallback xmlns="">
          <p:pic>
            <p:nvPicPr>
              <p:cNvPr id="37925" name="Freihand 37924">
                <a:extLst>
                  <a:ext uri="{FF2B5EF4-FFF2-40B4-BE49-F238E27FC236}">
                    <a16:creationId xmlns:a16="http://schemas.microsoft.com/office/drawing/2014/main" id="{19303CEF-3245-4E57-AF46-4C444EE5594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52517" y="2926601"/>
                <a:ext cx="62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7926" name="Freihand 37925">
                <a:extLst>
                  <a:ext uri="{FF2B5EF4-FFF2-40B4-BE49-F238E27FC236}">
                    <a16:creationId xmlns:a16="http://schemas.microsoft.com/office/drawing/2014/main" xmlns="" id="{33CAE526-0F5C-4139-8E94-FD983359A89A}"/>
                  </a:ext>
                </a:extLst>
              </p14:cNvPr>
              <p14:cNvContentPartPr/>
              <p14:nvPr/>
            </p14:nvContentPartPr>
            <p14:xfrm>
              <a:off x="8298517" y="3068441"/>
              <a:ext cx="134640" cy="15120"/>
            </p14:xfrm>
          </p:contentPart>
        </mc:Choice>
        <mc:Fallback xmlns="">
          <p:pic>
            <p:nvPicPr>
              <p:cNvPr id="37926" name="Freihand 37925">
                <a:extLst>
                  <a:ext uri="{FF2B5EF4-FFF2-40B4-BE49-F238E27FC236}">
                    <a16:creationId xmlns:a16="http://schemas.microsoft.com/office/drawing/2014/main" id="{33CAE526-0F5C-4139-8E94-FD983359A89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80877" y="3050801"/>
                <a:ext cx="170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7927" name="Freihand 37926">
                <a:extLst>
                  <a:ext uri="{FF2B5EF4-FFF2-40B4-BE49-F238E27FC236}">
                    <a16:creationId xmlns:a16="http://schemas.microsoft.com/office/drawing/2014/main" xmlns="" id="{2E1EEAC7-D8CF-4526-9546-15E43FA64A5D}"/>
                  </a:ext>
                </a:extLst>
              </p14:cNvPr>
              <p14:cNvContentPartPr/>
              <p14:nvPr/>
            </p14:nvContentPartPr>
            <p14:xfrm>
              <a:off x="8406877" y="3051521"/>
              <a:ext cx="106920" cy="16200"/>
            </p14:xfrm>
          </p:contentPart>
        </mc:Choice>
        <mc:Fallback xmlns="">
          <p:pic>
            <p:nvPicPr>
              <p:cNvPr id="37927" name="Freihand 37926">
                <a:extLst>
                  <a:ext uri="{FF2B5EF4-FFF2-40B4-BE49-F238E27FC236}">
                    <a16:creationId xmlns:a16="http://schemas.microsoft.com/office/drawing/2014/main" id="{2E1EEAC7-D8CF-4526-9546-15E43FA64A5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88877" y="3033521"/>
                <a:ext cx="1425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7928" name="Freihand 37927">
                <a:extLst>
                  <a:ext uri="{FF2B5EF4-FFF2-40B4-BE49-F238E27FC236}">
                    <a16:creationId xmlns:a16="http://schemas.microsoft.com/office/drawing/2014/main" xmlns="" id="{D0CD8252-DC4D-4840-9C30-A5D8FC5E359C}"/>
                  </a:ext>
                </a:extLst>
              </p14:cNvPr>
              <p14:cNvContentPartPr/>
              <p14:nvPr/>
            </p14:nvContentPartPr>
            <p14:xfrm>
              <a:off x="8413717" y="3090401"/>
              <a:ext cx="26280" cy="121680"/>
            </p14:xfrm>
          </p:contentPart>
        </mc:Choice>
        <mc:Fallback xmlns="">
          <p:pic>
            <p:nvPicPr>
              <p:cNvPr id="37928" name="Freihand 37927">
                <a:extLst>
                  <a:ext uri="{FF2B5EF4-FFF2-40B4-BE49-F238E27FC236}">
                    <a16:creationId xmlns:a16="http://schemas.microsoft.com/office/drawing/2014/main" id="{D0CD8252-DC4D-4840-9C30-A5D8FC5E359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395717" y="3072761"/>
                <a:ext cx="61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7929" name="Freihand 37928">
                <a:extLst>
                  <a:ext uri="{FF2B5EF4-FFF2-40B4-BE49-F238E27FC236}">
                    <a16:creationId xmlns:a16="http://schemas.microsoft.com/office/drawing/2014/main" xmlns="" id="{53ECFE2E-4DA9-44AB-B28B-32E18C2E77EE}"/>
                  </a:ext>
                </a:extLst>
              </p14:cNvPr>
              <p14:cNvContentPartPr/>
              <p14:nvPr/>
            </p14:nvContentPartPr>
            <p14:xfrm>
              <a:off x="8515957" y="3049001"/>
              <a:ext cx="116640" cy="131040"/>
            </p14:xfrm>
          </p:contentPart>
        </mc:Choice>
        <mc:Fallback xmlns="">
          <p:pic>
            <p:nvPicPr>
              <p:cNvPr id="37929" name="Freihand 37928">
                <a:extLst>
                  <a:ext uri="{FF2B5EF4-FFF2-40B4-BE49-F238E27FC236}">
                    <a16:creationId xmlns:a16="http://schemas.microsoft.com/office/drawing/2014/main" id="{53ECFE2E-4DA9-44AB-B28B-32E18C2E77E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497957" y="3031001"/>
                <a:ext cx="152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7930" name="Freihand 37929">
                <a:extLst>
                  <a:ext uri="{FF2B5EF4-FFF2-40B4-BE49-F238E27FC236}">
                    <a16:creationId xmlns:a16="http://schemas.microsoft.com/office/drawing/2014/main" xmlns="" id="{70DD3EA6-08F2-4295-9B78-2BE547215976}"/>
                  </a:ext>
                </a:extLst>
              </p14:cNvPr>
              <p14:cNvContentPartPr/>
              <p14:nvPr/>
            </p14:nvContentPartPr>
            <p14:xfrm>
              <a:off x="8445397" y="3239801"/>
              <a:ext cx="111240" cy="115560"/>
            </p14:xfrm>
          </p:contentPart>
        </mc:Choice>
        <mc:Fallback xmlns="">
          <p:pic>
            <p:nvPicPr>
              <p:cNvPr id="37930" name="Freihand 37929">
                <a:extLst>
                  <a:ext uri="{FF2B5EF4-FFF2-40B4-BE49-F238E27FC236}">
                    <a16:creationId xmlns:a16="http://schemas.microsoft.com/office/drawing/2014/main" id="{70DD3EA6-08F2-4295-9B78-2BE54721597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27397" y="3221801"/>
                <a:ext cx="146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7932" name="Freihand 37931">
                <a:extLst>
                  <a:ext uri="{FF2B5EF4-FFF2-40B4-BE49-F238E27FC236}">
                    <a16:creationId xmlns:a16="http://schemas.microsoft.com/office/drawing/2014/main" xmlns="" id="{A0626E9F-2786-4368-A845-5CEA655D5C01}"/>
                  </a:ext>
                </a:extLst>
              </p14:cNvPr>
              <p14:cNvContentPartPr/>
              <p14:nvPr/>
            </p14:nvContentPartPr>
            <p14:xfrm>
              <a:off x="8625037" y="3194081"/>
              <a:ext cx="15840" cy="92880"/>
            </p14:xfrm>
          </p:contentPart>
        </mc:Choice>
        <mc:Fallback xmlns="">
          <p:pic>
            <p:nvPicPr>
              <p:cNvPr id="37932" name="Freihand 37931">
                <a:extLst>
                  <a:ext uri="{FF2B5EF4-FFF2-40B4-BE49-F238E27FC236}">
                    <a16:creationId xmlns:a16="http://schemas.microsoft.com/office/drawing/2014/main" id="{A0626E9F-2786-4368-A845-5CEA655D5C0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07397" y="3176441"/>
                <a:ext cx="514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7933" name="Freihand 37932">
                <a:extLst>
                  <a:ext uri="{FF2B5EF4-FFF2-40B4-BE49-F238E27FC236}">
                    <a16:creationId xmlns:a16="http://schemas.microsoft.com/office/drawing/2014/main" xmlns="" id="{BFDC18B5-F853-4FF8-9969-6767564E7910}"/>
                  </a:ext>
                </a:extLst>
              </p14:cNvPr>
              <p14:cNvContentPartPr/>
              <p14:nvPr/>
            </p14:nvContentPartPr>
            <p14:xfrm>
              <a:off x="8559517" y="3295241"/>
              <a:ext cx="83160" cy="49320"/>
            </p14:xfrm>
          </p:contentPart>
        </mc:Choice>
        <mc:Fallback xmlns="">
          <p:pic>
            <p:nvPicPr>
              <p:cNvPr id="37933" name="Freihand 37932">
                <a:extLst>
                  <a:ext uri="{FF2B5EF4-FFF2-40B4-BE49-F238E27FC236}">
                    <a16:creationId xmlns:a16="http://schemas.microsoft.com/office/drawing/2014/main" id="{BFDC18B5-F853-4FF8-9969-6767564E791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541517" y="3277601"/>
                <a:ext cx="118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7935" name="Freihand 37934">
                <a:extLst>
                  <a:ext uri="{FF2B5EF4-FFF2-40B4-BE49-F238E27FC236}">
                    <a16:creationId xmlns:a16="http://schemas.microsoft.com/office/drawing/2014/main" xmlns="" id="{51784121-D1C1-4CC8-9A7B-5FAAC2F0C7EC}"/>
                  </a:ext>
                </a:extLst>
              </p14:cNvPr>
              <p14:cNvContentPartPr/>
              <p14:nvPr/>
            </p14:nvContentPartPr>
            <p14:xfrm>
              <a:off x="8645917" y="3243761"/>
              <a:ext cx="132840" cy="57240"/>
            </p14:xfrm>
          </p:contentPart>
        </mc:Choice>
        <mc:Fallback xmlns="">
          <p:pic>
            <p:nvPicPr>
              <p:cNvPr id="37935" name="Freihand 37934">
                <a:extLst>
                  <a:ext uri="{FF2B5EF4-FFF2-40B4-BE49-F238E27FC236}">
                    <a16:creationId xmlns:a16="http://schemas.microsoft.com/office/drawing/2014/main" id="{51784121-D1C1-4CC8-9A7B-5FAAC2F0C7E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28277" y="3225761"/>
                <a:ext cx="1684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7936" name="Freihand 37935">
                <a:extLst>
                  <a:ext uri="{FF2B5EF4-FFF2-40B4-BE49-F238E27FC236}">
                    <a16:creationId xmlns:a16="http://schemas.microsoft.com/office/drawing/2014/main" xmlns="" id="{931C6979-1155-48EC-B0DB-DE56BCD03C36}"/>
                  </a:ext>
                </a:extLst>
              </p14:cNvPr>
              <p14:cNvContentPartPr/>
              <p14:nvPr/>
            </p14:nvContentPartPr>
            <p14:xfrm>
              <a:off x="8647717" y="3316121"/>
              <a:ext cx="107640" cy="89640"/>
            </p14:xfrm>
          </p:contentPart>
        </mc:Choice>
        <mc:Fallback xmlns="">
          <p:pic>
            <p:nvPicPr>
              <p:cNvPr id="37936" name="Freihand 37935">
                <a:extLst>
                  <a:ext uri="{FF2B5EF4-FFF2-40B4-BE49-F238E27FC236}">
                    <a16:creationId xmlns:a16="http://schemas.microsoft.com/office/drawing/2014/main" id="{931C6979-1155-48EC-B0DB-DE56BCD03C3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629717" y="3298481"/>
                <a:ext cx="143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7938" name="Freihand 37937">
                <a:extLst>
                  <a:ext uri="{FF2B5EF4-FFF2-40B4-BE49-F238E27FC236}">
                    <a16:creationId xmlns:a16="http://schemas.microsoft.com/office/drawing/2014/main" xmlns="" id="{EF3F7648-0873-4552-92F6-B1794695A437}"/>
                  </a:ext>
                </a:extLst>
              </p14:cNvPr>
              <p14:cNvContentPartPr/>
              <p14:nvPr/>
            </p14:nvContentPartPr>
            <p14:xfrm>
              <a:off x="8788117" y="3240521"/>
              <a:ext cx="86400" cy="4320"/>
            </p14:xfrm>
          </p:contentPart>
        </mc:Choice>
        <mc:Fallback xmlns="">
          <p:pic>
            <p:nvPicPr>
              <p:cNvPr id="37938" name="Freihand 37937">
                <a:extLst>
                  <a:ext uri="{FF2B5EF4-FFF2-40B4-BE49-F238E27FC236}">
                    <a16:creationId xmlns:a16="http://schemas.microsoft.com/office/drawing/2014/main" id="{EF3F7648-0873-4552-92F6-B1794695A43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770117" y="3222521"/>
                <a:ext cx="122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7939" name="Freihand 37938">
                <a:extLst>
                  <a:ext uri="{FF2B5EF4-FFF2-40B4-BE49-F238E27FC236}">
                    <a16:creationId xmlns:a16="http://schemas.microsoft.com/office/drawing/2014/main" xmlns="" id="{F5FD33C0-14E3-48C8-AE60-4B163DBE944B}"/>
                  </a:ext>
                </a:extLst>
              </p14:cNvPr>
              <p14:cNvContentPartPr/>
              <p14:nvPr/>
            </p14:nvContentPartPr>
            <p14:xfrm>
              <a:off x="8741317" y="3396761"/>
              <a:ext cx="160920" cy="27720"/>
            </p14:xfrm>
          </p:contentPart>
        </mc:Choice>
        <mc:Fallback xmlns="">
          <p:pic>
            <p:nvPicPr>
              <p:cNvPr id="37939" name="Freihand 37938">
                <a:extLst>
                  <a:ext uri="{FF2B5EF4-FFF2-40B4-BE49-F238E27FC236}">
                    <a16:creationId xmlns:a16="http://schemas.microsoft.com/office/drawing/2014/main" id="{F5FD33C0-14E3-48C8-AE60-4B163DBE944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23677" y="3378761"/>
                <a:ext cx="196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7940" name="Freihand 37939">
                <a:extLst>
                  <a:ext uri="{FF2B5EF4-FFF2-40B4-BE49-F238E27FC236}">
                    <a16:creationId xmlns:a16="http://schemas.microsoft.com/office/drawing/2014/main" xmlns="" id="{8DDE0788-B7D8-4549-9335-A3566E2F4CF4}"/>
                  </a:ext>
                </a:extLst>
              </p14:cNvPr>
              <p14:cNvContentPartPr/>
              <p14:nvPr/>
            </p14:nvContentPartPr>
            <p14:xfrm>
              <a:off x="8885317" y="3238361"/>
              <a:ext cx="75600" cy="82080"/>
            </p14:xfrm>
          </p:contentPart>
        </mc:Choice>
        <mc:Fallback xmlns="">
          <p:pic>
            <p:nvPicPr>
              <p:cNvPr id="37940" name="Freihand 37939">
                <a:extLst>
                  <a:ext uri="{FF2B5EF4-FFF2-40B4-BE49-F238E27FC236}">
                    <a16:creationId xmlns:a16="http://schemas.microsoft.com/office/drawing/2014/main" id="{8DDE0788-B7D8-4549-9335-A3566E2F4CF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867677" y="3220721"/>
                <a:ext cx="111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7941" name="Freihand 37940">
                <a:extLst>
                  <a:ext uri="{FF2B5EF4-FFF2-40B4-BE49-F238E27FC236}">
                    <a16:creationId xmlns:a16="http://schemas.microsoft.com/office/drawing/2014/main" xmlns="" id="{7F3CCE55-577C-4F50-9CB5-E984AC476ACF}"/>
                  </a:ext>
                </a:extLst>
              </p14:cNvPr>
              <p14:cNvContentPartPr/>
              <p14:nvPr/>
            </p14:nvContentPartPr>
            <p14:xfrm>
              <a:off x="8890357" y="3340961"/>
              <a:ext cx="69840" cy="93240"/>
            </p14:xfrm>
          </p:contentPart>
        </mc:Choice>
        <mc:Fallback xmlns="">
          <p:pic>
            <p:nvPicPr>
              <p:cNvPr id="37941" name="Freihand 37940">
                <a:extLst>
                  <a:ext uri="{FF2B5EF4-FFF2-40B4-BE49-F238E27FC236}">
                    <a16:creationId xmlns:a16="http://schemas.microsoft.com/office/drawing/2014/main" id="{7F3CCE55-577C-4F50-9CB5-E984AC476AC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872717" y="3323321"/>
                <a:ext cx="105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7943" name="Freihand 37942">
                <a:extLst>
                  <a:ext uri="{FF2B5EF4-FFF2-40B4-BE49-F238E27FC236}">
                    <a16:creationId xmlns:a16="http://schemas.microsoft.com/office/drawing/2014/main" xmlns="" id="{21CAEE73-738D-4215-B924-20041782F9A1}"/>
                  </a:ext>
                </a:extLst>
              </p14:cNvPr>
              <p14:cNvContentPartPr/>
              <p14:nvPr/>
            </p14:nvContentPartPr>
            <p14:xfrm>
              <a:off x="8967757" y="3258521"/>
              <a:ext cx="98280" cy="70920"/>
            </p14:xfrm>
          </p:contentPart>
        </mc:Choice>
        <mc:Fallback xmlns="">
          <p:pic>
            <p:nvPicPr>
              <p:cNvPr id="37943" name="Freihand 37942">
                <a:extLst>
                  <a:ext uri="{FF2B5EF4-FFF2-40B4-BE49-F238E27FC236}">
                    <a16:creationId xmlns:a16="http://schemas.microsoft.com/office/drawing/2014/main" id="{21CAEE73-738D-4215-B924-20041782F9A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950117" y="3240521"/>
                <a:ext cx="1339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7944" name="Freihand 37943">
                <a:extLst>
                  <a:ext uri="{FF2B5EF4-FFF2-40B4-BE49-F238E27FC236}">
                    <a16:creationId xmlns:a16="http://schemas.microsoft.com/office/drawing/2014/main" xmlns="" id="{69536107-9D5E-4189-98A1-19707E540A44}"/>
                  </a:ext>
                </a:extLst>
              </p14:cNvPr>
              <p14:cNvContentPartPr/>
              <p14:nvPr/>
            </p14:nvContentPartPr>
            <p14:xfrm>
              <a:off x="8972437" y="3347081"/>
              <a:ext cx="82080" cy="105480"/>
            </p14:xfrm>
          </p:contentPart>
        </mc:Choice>
        <mc:Fallback xmlns="">
          <p:pic>
            <p:nvPicPr>
              <p:cNvPr id="37944" name="Freihand 37943">
                <a:extLst>
                  <a:ext uri="{FF2B5EF4-FFF2-40B4-BE49-F238E27FC236}">
                    <a16:creationId xmlns:a16="http://schemas.microsoft.com/office/drawing/2014/main" id="{69536107-9D5E-4189-98A1-19707E540A4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954437" y="3329081"/>
                <a:ext cx="117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7945" name="Freihand 37944">
                <a:extLst>
                  <a:ext uri="{FF2B5EF4-FFF2-40B4-BE49-F238E27FC236}">
                    <a16:creationId xmlns:a16="http://schemas.microsoft.com/office/drawing/2014/main" xmlns="" id="{F198548A-0F79-4A87-85F3-1500E3CC5DF1}"/>
                  </a:ext>
                </a:extLst>
              </p14:cNvPr>
              <p14:cNvContentPartPr/>
              <p14:nvPr/>
            </p14:nvContentPartPr>
            <p14:xfrm>
              <a:off x="9062077" y="3436361"/>
              <a:ext cx="71640" cy="28800"/>
            </p14:xfrm>
          </p:contentPart>
        </mc:Choice>
        <mc:Fallback xmlns="">
          <p:pic>
            <p:nvPicPr>
              <p:cNvPr id="37945" name="Freihand 37944">
                <a:extLst>
                  <a:ext uri="{FF2B5EF4-FFF2-40B4-BE49-F238E27FC236}">
                    <a16:creationId xmlns:a16="http://schemas.microsoft.com/office/drawing/2014/main" id="{F198548A-0F79-4A87-85F3-1500E3CC5DF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044077" y="3418721"/>
                <a:ext cx="107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7946" name="Freihand 37945">
                <a:extLst>
                  <a:ext uri="{FF2B5EF4-FFF2-40B4-BE49-F238E27FC236}">
                    <a16:creationId xmlns:a16="http://schemas.microsoft.com/office/drawing/2014/main" xmlns="" id="{860A2EC4-35A7-46FD-8D79-A9696713F8F1}"/>
                  </a:ext>
                </a:extLst>
              </p14:cNvPr>
              <p14:cNvContentPartPr/>
              <p14:nvPr/>
            </p14:nvContentPartPr>
            <p14:xfrm>
              <a:off x="9069277" y="3247721"/>
              <a:ext cx="83160" cy="12960"/>
            </p14:xfrm>
          </p:contentPart>
        </mc:Choice>
        <mc:Fallback xmlns="">
          <p:pic>
            <p:nvPicPr>
              <p:cNvPr id="37946" name="Freihand 37945">
                <a:extLst>
                  <a:ext uri="{FF2B5EF4-FFF2-40B4-BE49-F238E27FC236}">
                    <a16:creationId xmlns:a16="http://schemas.microsoft.com/office/drawing/2014/main" id="{860A2EC4-35A7-46FD-8D79-A9696713F8F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051637" y="3229721"/>
                <a:ext cx="11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8087" name="Freihand 38086">
                <a:extLst>
                  <a:ext uri="{FF2B5EF4-FFF2-40B4-BE49-F238E27FC236}">
                    <a16:creationId xmlns:a16="http://schemas.microsoft.com/office/drawing/2014/main" xmlns="" id="{437E4937-0C54-41AF-ABD7-81B482F37A53}"/>
                  </a:ext>
                </a:extLst>
              </p14:cNvPr>
              <p14:cNvContentPartPr/>
              <p14:nvPr/>
            </p14:nvContentPartPr>
            <p14:xfrm>
              <a:off x="6645091" y="3317655"/>
              <a:ext cx="8640" cy="97920"/>
            </p14:xfrm>
          </p:contentPart>
        </mc:Choice>
        <mc:Fallback xmlns="">
          <p:pic>
            <p:nvPicPr>
              <p:cNvPr id="38087" name="Freihand 38086">
                <a:extLst>
                  <a:ext uri="{FF2B5EF4-FFF2-40B4-BE49-F238E27FC236}">
                    <a16:creationId xmlns:a16="http://schemas.microsoft.com/office/drawing/2014/main" id="{437E4937-0C54-41AF-ABD7-81B482F37A5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627091" y="3300015"/>
                <a:ext cx="442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8088" name="Freihand 38087">
                <a:extLst>
                  <a:ext uri="{FF2B5EF4-FFF2-40B4-BE49-F238E27FC236}">
                    <a16:creationId xmlns:a16="http://schemas.microsoft.com/office/drawing/2014/main" xmlns="" id="{6D01E2F0-11DC-4464-8EE5-4EC019A22570}"/>
                  </a:ext>
                </a:extLst>
              </p14:cNvPr>
              <p14:cNvContentPartPr/>
              <p14:nvPr/>
            </p14:nvContentPartPr>
            <p14:xfrm>
              <a:off x="6636091" y="3268335"/>
              <a:ext cx="39960" cy="205200"/>
            </p14:xfrm>
          </p:contentPart>
        </mc:Choice>
        <mc:Fallback xmlns="">
          <p:pic>
            <p:nvPicPr>
              <p:cNvPr id="38088" name="Freihand 38087">
                <a:extLst>
                  <a:ext uri="{FF2B5EF4-FFF2-40B4-BE49-F238E27FC236}">
                    <a16:creationId xmlns:a16="http://schemas.microsoft.com/office/drawing/2014/main" id="{6D01E2F0-11DC-4464-8EE5-4EC019A2257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18091" y="3250695"/>
                <a:ext cx="756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8090" name="Freihand 38089">
                <a:extLst>
                  <a:ext uri="{FF2B5EF4-FFF2-40B4-BE49-F238E27FC236}">
                    <a16:creationId xmlns:a16="http://schemas.microsoft.com/office/drawing/2014/main" xmlns="" id="{F68D2201-B8D6-4548-8B78-CE38678A9B40}"/>
                  </a:ext>
                </a:extLst>
              </p14:cNvPr>
              <p14:cNvContentPartPr/>
              <p14:nvPr/>
            </p14:nvContentPartPr>
            <p14:xfrm>
              <a:off x="5911411" y="3504135"/>
              <a:ext cx="746280" cy="428760"/>
            </p14:xfrm>
          </p:contentPart>
        </mc:Choice>
        <mc:Fallback xmlns="">
          <p:pic>
            <p:nvPicPr>
              <p:cNvPr id="38090" name="Freihand 38089">
                <a:extLst>
                  <a:ext uri="{FF2B5EF4-FFF2-40B4-BE49-F238E27FC236}">
                    <a16:creationId xmlns:a16="http://schemas.microsoft.com/office/drawing/2014/main" id="{F68D2201-B8D6-4548-8B78-CE38678A9B4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893411" y="3468495"/>
                <a:ext cx="7819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8091" name="Freihand 38090">
                <a:extLst>
                  <a:ext uri="{FF2B5EF4-FFF2-40B4-BE49-F238E27FC236}">
                    <a16:creationId xmlns:a16="http://schemas.microsoft.com/office/drawing/2014/main" xmlns="" id="{0A1F0106-B4F2-4983-830A-B3EF384D4BBC}"/>
                  </a:ext>
                </a:extLst>
              </p14:cNvPr>
              <p14:cNvContentPartPr/>
              <p14:nvPr/>
            </p14:nvContentPartPr>
            <p14:xfrm>
              <a:off x="5785411" y="4024695"/>
              <a:ext cx="15120" cy="60840"/>
            </p14:xfrm>
          </p:contentPart>
        </mc:Choice>
        <mc:Fallback xmlns="">
          <p:pic>
            <p:nvPicPr>
              <p:cNvPr id="38091" name="Freihand 38090">
                <a:extLst>
                  <a:ext uri="{FF2B5EF4-FFF2-40B4-BE49-F238E27FC236}">
                    <a16:creationId xmlns:a16="http://schemas.microsoft.com/office/drawing/2014/main" id="{0A1F0106-B4F2-4983-830A-B3EF384D4BB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67771" y="3988695"/>
                <a:ext cx="50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8092" name="Freihand 38091">
                <a:extLst>
                  <a:ext uri="{FF2B5EF4-FFF2-40B4-BE49-F238E27FC236}">
                    <a16:creationId xmlns:a16="http://schemas.microsoft.com/office/drawing/2014/main" xmlns="" id="{D87D833B-D16C-46EC-A1BF-C7E985E6C94E}"/>
                  </a:ext>
                </a:extLst>
              </p14:cNvPr>
              <p14:cNvContentPartPr/>
              <p14:nvPr/>
            </p14:nvContentPartPr>
            <p14:xfrm>
              <a:off x="6592171" y="3318375"/>
              <a:ext cx="30960" cy="276480"/>
            </p14:xfrm>
          </p:contentPart>
        </mc:Choice>
        <mc:Fallback xmlns="">
          <p:pic>
            <p:nvPicPr>
              <p:cNvPr id="38092" name="Freihand 38091">
                <a:extLst>
                  <a:ext uri="{FF2B5EF4-FFF2-40B4-BE49-F238E27FC236}">
                    <a16:creationId xmlns:a16="http://schemas.microsoft.com/office/drawing/2014/main" id="{D87D833B-D16C-46EC-A1BF-C7E985E6C94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74171" y="3282375"/>
                <a:ext cx="66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8093" name="Freihand 38092">
                <a:extLst>
                  <a:ext uri="{FF2B5EF4-FFF2-40B4-BE49-F238E27FC236}">
                    <a16:creationId xmlns:a16="http://schemas.microsoft.com/office/drawing/2014/main" xmlns="" id="{72AC287E-9C06-44B2-8398-9371EF5C97EB}"/>
                  </a:ext>
                </a:extLst>
              </p14:cNvPr>
              <p14:cNvContentPartPr/>
              <p14:nvPr/>
            </p14:nvContentPartPr>
            <p14:xfrm>
              <a:off x="6774331" y="3183735"/>
              <a:ext cx="324360" cy="34920"/>
            </p14:xfrm>
          </p:contentPart>
        </mc:Choice>
        <mc:Fallback xmlns="">
          <p:pic>
            <p:nvPicPr>
              <p:cNvPr id="38093" name="Freihand 38092">
                <a:extLst>
                  <a:ext uri="{FF2B5EF4-FFF2-40B4-BE49-F238E27FC236}">
                    <a16:creationId xmlns:a16="http://schemas.microsoft.com/office/drawing/2014/main" id="{72AC287E-9C06-44B2-8398-9371EF5C97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756691" y="3148095"/>
                <a:ext cx="360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8094" name="Freihand 38093">
                <a:extLst>
                  <a:ext uri="{FF2B5EF4-FFF2-40B4-BE49-F238E27FC236}">
                    <a16:creationId xmlns:a16="http://schemas.microsoft.com/office/drawing/2014/main" xmlns="" id="{E2263FE4-F269-4B2C-BAF6-DF581CE4E203}"/>
                  </a:ext>
                </a:extLst>
              </p14:cNvPr>
              <p14:cNvContentPartPr/>
              <p14:nvPr/>
            </p14:nvContentPartPr>
            <p14:xfrm>
              <a:off x="5726011" y="3994095"/>
              <a:ext cx="101160" cy="345240"/>
            </p14:xfrm>
          </p:contentPart>
        </mc:Choice>
        <mc:Fallback xmlns="">
          <p:pic>
            <p:nvPicPr>
              <p:cNvPr id="38094" name="Freihand 38093">
                <a:extLst>
                  <a:ext uri="{FF2B5EF4-FFF2-40B4-BE49-F238E27FC236}">
                    <a16:creationId xmlns:a16="http://schemas.microsoft.com/office/drawing/2014/main" id="{E2263FE4-F269-4B2C-BAF6-DF581CE4E20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708371" y="3958455"/>
                <a:ext cx="1368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8095" name="Freihand 38094">
                <a:extLst>
                  <a:ext uri="{FF2B5EF4-FFF2-40B4-BE49-F238E27FC236}">
                    <a16:creationId xmlns:a16="http://schemas.microsoft.com/office/drawing/2014/main" xmlns="" id="{5B15AAA1-0A9B-4024-94E9-507C9167EC09}"/>
                  </a:ext>
                </a:extLst>
              </p14:cNvPr>
              <p14:cNvContentPartPr/>
              <p14:nvPr/>
            </p14:nvContentPartPr>
            <p14:xfrm>
              <a:off x="5902771" y="3782415"/>
              <a:ext cx="501840" cy="138600"/>
            </p14:xfrm>
          </p:contentPart>
        </mc:Choice>
        <mc:Fallback xmlns="">
          <p:pic>
            <p:nvPicPr>
              <p:cNvPr id="38095" name="Freihand 38094">
                <a:extLst>
                  <a:ext uri="{FF2B5EF4-FFF2-40B4-BE49-F238E27FC236}">
                    <a16:creationId xmlns:a16="http://schemas.microsoft.com/office/drawing/2014/main" id="{5B15AAA1-0A9B-4024-94E9-507C9167EC0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884771" y="3746415"/>
                <a:ext cx="5374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8096" name="Freihand 38095">
                <a:extLst>
                  <a:ext uri="{FF2B5EF4-FFF2-40B4-BE49-F238E27FC236}">
                    <a16:creationId xmlns:a16="http://schemas.microsoft.com/office/drawing/2014/main" xmlns="" id="{08A99A06-1C94-4C6D-A810-7A746529AB89}"/>
                  </a:ext>
                </a:extLst>
              </p14:cNvPr>
              <p14:cNvContentPartPr/>
              <p14:nvPr/>
            </p14:nvContentPartPr>
            <p14:xfrm>
              <a:off x="4021411" y="6055095"/>
              <a:ext cx="78120" cy="88920"/>
            </p14:xfrm>
          </p:contentPart>
        </mc:Choice>
        <mc:Fallback xmlns="">
          <p:pic>
            <p:nvPicPr>
              <p:cNvPr id="38096" name="Freihand 38095">
                <a:extLst>
                  <a:ext uri="{FF2B5EF4-FFF2-40B4-BE49-F238E27FC236}">
                    <a16:creationId xmlns:a16="http://schemas.microsoft.com/office/drawing/2014/main" id="{08A99A06-1C94-4C6D-A810-7A746529AB8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003411" y="6019095"/>
                <a:ext cx="1137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8097" name="Freihand 38096">
                <a:extLst>
                  <a:ext uri="{FF2B5EF4-FFF2-40B4-BE49-F238E27FC236}">
                    <a16:creationId xmlns:a16="http://schemas.microsoft.com/office/drawing/2014/main" xmlns="" id="{C75FD062-6D5F-4825-BF4A-45B8F124805D}"/>
                  </a:ext>
                </a:extLst>
              </p14:cNvPr>
              <p14:cNvContentPartPr/>
              <p14:nvPr/>
            </p14:nvContentPartPr>
            <p14:xfrm>
              <a:off x="4186651" y="5905335"/>
              <a:ext cx="108000" cy="43200"/>
            </p14:xfrm>
          </p:contentPart>
        </mc:Choice>
        <mc:Fallback xmlns="">
          <p:pic>
            <p:nvPicPr>
              <p:cNvPr id="38097" name="Freihand 38096">
                <a:extLst>
                  <a:ext uri="{FF2B5EF4-FFF2-40B4-BE49-F238E27FC236}">
                    <a16:creationId xmlns:a16="http://schemas.microsoft.com/office/drawing/2014/main" id="{C75FD062-6D5F-4825-BF4A-45B8F124805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68651" y="5869695"/>
                <a:ext cx="1436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8098" name="Freihand 38097">
                <a:extLst>
                  <a:ext uri="{FF2B5EF4-FFF2-40B4-BE49-F238E27FC236}">
                    <a16:creationId xmlns:a16="http://schemas.microsoft.com/office/drawing/2014/main" xmlns="" id="{CDE4972E-C305-4007-BBDA-15684713110A}"/>
                  </a:ext>
                </a:extLst>
              </p14:cNvPr>
              <p14:cNvContentPartPr/>
              <p14:nvPr/>
            </p14:nvContentPartPr>
            <p14:xfrm>
              <a:off x="4367731" y="5722095"/>
              <a:ext cx="117360" cy="54000"/>
            </p14:xfrm>
          </p:contentPart>
        </mc:Choice>
        <mc:Fallback xmlns="">
          <p:pic>
            <p:nvPicPr>
              <p:cNvPr id="38098" name="Freihand 38097">
                <a:extLst>
                  <a:ext uri="{FF2B5EF4-FFF2-40B4-BE49-F238E27FC236}">
                    <a16:creationId xmlns:a16="http://schemas.microsoft.com/office/drawing/2014/main" id="{CDE4972E-C305-4007-BBDA-15684713110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349731" y="5686455"/>
                <a:ext cx="153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8099" name="Freihand 38098">
                <a:extLst>
                  <a:ext uri="{FF2B5EF4-FFF2-40B4-BE49-F238E27FC236}">
                    <a16:creationId xmlns:a16="http://schemas.microsoft.com/office/drawing/2014/main" xmlns="" id="{6283C7A5-73B7-4870-9901-CF2C80295210}"/>
                  </a:ext>
                </a:extLst>
              </p14:cNvPr>
              <p14:cNvContentPartPr/>
              <p14:nvPr/>
            </p14:nvContentPartPr>
            <p14:xfrm>
              <a:off x="4604251" y="5476215"/>
              <a:ext cx="110160" cy="109080"/>
            </p14:xfrm>
          </p:contentPart>
        </mc:Choice>
        <mc:Fallback xmlns="">
          <p:pic>
            <p:nvPicPr>
              <p:cNvPr id="38099" name="Freihand 38098">
                <a:extLst>
                  <a:ext uri="{FF2B5EF4-FFF2-40B4-BE49-F238E27FC236}">
                    <a16:creationId xmlns:a16="http://schemas.microsoft.com/office/drawing/2014/main" id="{6283C7A5-73B7-4870-9901-CF2C8029521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86251" y="5440575"/>
                <a:ext cx="145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8100" name="Freihand 38099">
                <a:extLst>
                  <a:ext uri="{FF2B5EF4-FFF2-40B4-BE49-F238E27FC236}">
                    <a16:creationId xmlns:a16="http://schemas.microsoft.com/office/drawing/2014/main" xmlns="" id="{73FB77AF-1C48-46EC-AA3C-FDEF8152D9FF}"/>
                  </a:ext>
                </a:extLst>
              </p14:cNvPr>
              <p14:cNvContentPartPr/>
              <p14:nvPr/>
            </p14:nvContentPartPr>
            <p14:xfrm>
              <a:off x="4799731" y="5291895"/>
              <a:ext cx="81720" cy="119160"/>
            </p14:xfrm>
          </p:contentPart>
        </mc:Choice>
        <mc:Fallback xmlns="">
          <p:pic>
            <p:nvPicPr>
              <p:cNvPr id="38100" name="Freihand 38099">
                <a:extLst>
                  <a:ext uri="{FF2B5EF4-FFF2-40B4-BE49-F238E27FC236}">
                    <a16:creationId xmlns:a16="http://schemas.microsoft.com/office/drawing/2014/main" id="{73FB77AF-1C48-46EC-AA3C-FDEF8152D9F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782091" y="5255895"/>
                <a:ext cx="117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8101" name="Freihand 38100">
                <a:extLst>
                  <a:ext uri="{FF2B5EF4-FFF2-40B4-BE49-F238E27FC236}">
                    <a16:creationId xmlns:a16="http://schemas.microsoft.com/office/drawing/2014/main" xmlns="" id="{B606EDE1-B20E-4031-A137-7A1E7C37D77A}"/>
                  </a:ext>
                </a:extLst>
              </p14:cNvPr>
              <p14:cNvContentPartPr/>
              <p14:nvPr/>
            </p14:nvContentPartPr>
            <p14:xfrm>
              <a:off x="4899091" y="5091375"/>
              <a:ext cx="27360" cy="94320"/>
            </p14:xfrm>
          </p:contentPart>
        </mc:Choice>
        <mc:Fallback xmlns="">
          <p:pic>
            <p:nvPicPr>
              <p:cNvPr id="38101" name="Freihand 38100">
                <a:extLst>
                  <a:ext uri="{FF2B5EF4-FFF2-40B4-BE49-F238E27FC236}">
                    <a16:creationId xmlns:a16="http://schemas.microsoft.com/office/drawing/2014/main" id="{B606EDE1-B20E-4031-A137-7A1E7C37D77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881451" y="5055735"/>
                <a:ext cx="63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102" name="Freihand 38101">
                <a:extLst>
                  <a:ext uri="{FF2B5EF4-FFF2-40B4-BE49-F238E27FC236}">
                    <a16:creationId xmlns:a16="http://schemas.microsoft.com/office/drawing/2014/main" xmlns="" id="{6588022A-952F-41D8-810D-B7562F206B40}"/>
                  </a:ext>
                </a:extLst>
              </p14:cNvPr>
              <p14:cNvContentPartPr/>
              <p14:nvPr/>
            </p14:nvContentPartPr>
            <p14:xfrm>
              <a:off x="4553851" y="4876815"/>
              <a:ext cx="70200" cy="29520"/>
            </p14:xfrm>
          </p:contentPart>
        </mc:Choice>
        <mc:Fallback xmlns="">
          <p:pic>
            <p:nvPicPr>
              <p:cNvPr id="38102" name="Freihand 38101">
                <a:extLst>
                  <a:ext uri="{FF2B5EF4-FFF2-40B4-BE49-F238E27FC236}">
                    <a16:creationId xmlns:a16="http://schemas.microsoft.com/office/drawing/2014/main" id="{6588022A-952F-41D8-810D-B7562F206B4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536211" y="4840815"/>
                <a:ext cx="105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103" name="Freihand 38102">
                <a:extLst>
                  <a:ext uri="{FF2B5EF4-FFF2-40B4-BE49-F238E27FC236}">
                    <a16:creationId xmlns:a16="http://schemas.microsoft.com/office/drawing/2014/main" xmlns="" id="{22D8C44C-0675-44A4-BF5C-62C58E7A8B58}"/>
                  </a:ext>
                </a:extLst>
              </p14:cNvPr>
              <p14:cNvContentPartPr/>
              <p14:nvPr/>
            </p14:nvContentPartPr>
            <p14:xfrm>
              <a:off x="4765891" y="4919295"/>
              <a:ext cx="86760" cy="31680"/>
            </p14:xfrm>
          </p:contentPart>
        </mc:Choice>
        <mc:Fallback xmlns="">
          <p:pic>
            <p:nvPicPr>
              <p:cNvPr id="38103" name="Freihand 38102">
                <a:extLst>
                  <a:ext uri="{FF2B5EF4-FFF2-40B4-BE49-F238E27FC236}">
                    <a16:creationId xmlns:a16="http://schemas.microsoft.com/office/drawing/2014/main" id="{22D8C44C-0675-44A4-BF5C-62C58E7A8B5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748251" y="4883295"/>
                <a:ext cx="122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104" name="Freihand 38103">
                <a:extLst>
                  <a:ext uri="{FF2B5EF4-FFF2-40B4-BE49-F238E27FC236}">
                    <a16:creationId xmlns:a16="http://schemas.microsoft.com/office/drawing/2014/main" xmlns="" id="{5B56BC63-C188-437D-BF44-402C74B5AB79}"/>
                  </a:ext>
                </a:extLst>
              </p14:cNvPr>
              <p14:cNvContentPartPr/>
              <p14:nvPr/>
            </p14:nvContentPartPr>
            <p14:xfrm>
              <a:off x="4521811" y="4647495"/>
              <a:ext cx="54360" cy="81720"/>
            </p14:xfrm>
          </p:contentPart>
        </mc:Choice>
        <mc:Fallback xmlns="">
          <p:pic>
            <p:nvPicPr>
              <p:cNvPr id="38104" name="Freihand 38103">
                <a:extLst>
                  <a:ext uri="{FF2B5EF4-FFF2-40B4-BE49-F238E27FC236}">
                    <a16:creationId xmlns:a16="http://schemas.microsoft.com/office/drawing/2014/main" id="{5B56BC63-C188-437D-BF44-402C74B5AB7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811" y="4611855"/>
                <a:ext cx="90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105" name="Freihand 38104">
                <a:extLst>
                  <a:ext uri="{FF2B5EF4-FFF2-40B4-BE49-F238E27FC236}">
                    <a16:creationId xmlns:a16="http://schemas.microsoft.com/office/drawing/2014/main" xmlns="" id="{765BA51B-DF28-4CDD-81C9-58953331225D}"/>
                  </a:ext>
                </a:extLst>
              </p14:cNvPr>
              <p14:cNvContentPartPr/>
              <p14:nvPr/>
            </p14:nvContentPartPr>
            <p14:xfrm>
              <a:off x="4716571" y="4734975"/>
              <a:ext cx="82800" cy="17640"/>
            </p14:xfrm>
          </p:contentPart>
        </mc:Choice>
        <mc:Fallback xmlns="">
          <p:pic>
            <p:nvPicPr>
              <p:cNvPr id="38105" name="Freihand 38104">
                <a:extLst>
                  <a:ext uri="{FF2B5EF4-FFF2-40B4-BE49-F238E27FC236}">
                    <a16:creationId xmlns:a16="http://schemas.microsoft.com/office/drawing/2014/main" id="{765BA51B-DF28-4CDD-81C9-58953331225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698571" y="4699335"/>
                <a:ext cx="118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106" name="Freihand 38105">
                <a:extLst>
                  <a:ext uri="{FF2B5EF4-FFF2-40B4-BE49-F238E27FC236}">
                    <a16:creationId xmlns:a16="http://schemas.microsoft.com/office/drawing/2014/main" xmlns="" id="{995B0FE3-0723-4926-A0CF-86D5866CF0C9}"/>
                  </a:ext>
                </a:extLst>
              </p14:cNvPr>
              <p14:cNvContentPartPr/>
              <p14:nvPr/>
            </p14:nvContentPartPr>
            <p14:xfrm>
              <a:off x="5003131" y="4881135"/>
              <a:ext cx="165960" cy="38520"/>
            </p14:xfrm>
          </p:contentPart>
        </mc:Choice>
        <mc:Fallback xmlns="">
          <p:pic>
            <p:nvPicPr>
              <p:cNvPr id="38106" name="Freihand 38105">
                <a:extLst>
                  <a:ext uri="{FF2B5EF4-FFF2-40B4-BE49-F238E27FC236}">
                    <a16:creationId xmlns:a16="http://schemas.microsoft.com/office/drawing/2014/main" id="{995B0FE3-0723-4926-A0CF-86D5866CF0C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985491" y="4845495"/>
                <a:ext cx="201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107" name="Freihand 38106">
                <a:extLst>
                  <a:ext uri="{FF2B5EF4-FFF2-40B4-BE49-F238E27FC236}">
                    <a16:creationId xmlns:a16="http://schemas.microsoft.com/office/drawing/2014/main" xmlns="" id="{957C7D13-30B0-4DA2-85D2-9A7C307F0E2F}"/>
                  </a:ext>
                </a:extLst>
              </p14:cNvPr>
              <p14:cNvContentPartPr/>
              <p14:nvPr/>
            </p14:nvContentPartPr>
            <p14:xfrm>
              <a:off x="5243251" y="4644975"/>
              <a:ext cx="103680" cy="115200"/>
            </p14:xfrm>
          </p:contentPart>
        </mc:Choice>
        <mc:Fallback xmlns="">
          <p:pic>
            <p:nvPicPr>
              <p:cNvPr id="38107" name="Freihand 38106">
                <a:extLst>
                  <a:ext uri="{FF2B5EF4-FFF2-40B4-BE49-F238E27FC236}">
                    <a16:creationId xmlns:a16="http://schemas.microsoft.com/office/drawing/2014/main" id="{957C7D13-30B0-4DA2-85D2-9A7C307F0E2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225611" y="4608975"/>
                <a:ext cx="139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108" name="Freihand 38107">
                <a:extLst>
                  <a:ext uri="{FF2B5EF4-FFF2-40B4-BE49-F238E27FC236}">
                    <a16:creationId xmlns:a16="http://schemas.microsoft.com/office/drawing/2014/main" xmlns="" id="{613E54CF-6334-4D98-B79E-69A345D37EAD}"/>
                  </a:ext>
                </a:extLst>
              </p14:cNvPr>
              <p14:cNvContentPartPr/>
              <p14:nvPr/>
            </p14:nvContentPartPr>
            <p14:xfrm>
              <a:off x="5354851" y="4408815"/>
              <a:ext cx="88920" cy="102960"/>
            </p14:xfrm>
          </p:contentPart>
        </mc:Choice>
        <mc:Fallback xmlns="">
          <p:pic>
            <p:nvPicPr>
              <p:cNvPr id="38108" name="Freihand 38107">
                <a:extLst>
                  <a:ext uri="{FF2B5EF4-FFF2-40B4-BE49-F238E27FC236}">
                    <a16:creationId xmlns:a16="http://schemas.microsoft.com/office/drawing/2014/main" id="{613E54CF-6334-4D98-B79E-69A345D37EA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37211" y="4373175"/>
                <a:ext cx="124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109" name="Freihand 38108">
                <a:extLst>
                  <a:ext uri="{FF2B5EF4-FFF2-40B4-BE49-F238E27FC236}">
                    <a16:creationId xmlns:a16="http://schemas.microsoft.com/office/drawing/2014/main" xmlns="" id="{FACF7DE9-02E3-4C84-915A-A7DA4D5DC8C1}"/>
                  </a:ext>
                </a:extLst>
              </p14:cNvPr>
              <p14:cNvContentPartPr/>
              <p14:nvPr/>
            </p14:nvContentPartPr>
            <p14:xfrm>
              <a:off x="7076371" y="2972055"/>
              <a:ext cx="97560" cy="77040"/>
            </p14:xfrm>
          </p:contentPart>
        </mc:Choice>
        <mc:Fallback xmlns="">
          <p:pic>
            <p:nvPicPr>
              <p:cNvPr id="38109" name="Freihand 38108">
                <a:extLst>
                  <a:ext uri="{FF2B5EF4-FFF2-40B4-BE49-F238E27FC236}">
                    <a16:creationId xmlns:a16="http://schemas.microsoft.com/office/drawing/2014/main" id="{FACF7DE9-02E3-4C84-915A-A7DA4D5DC8C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058371" y="2936415"/>
                <a:ext cx="133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8110" name="Freihand 38109">
                <a:extLst>
                  <a:ext uri="{FF2B5EF4-FFF2-40B4-BE49-F238E27FC236}">
                    <a16:creationId xmlns:a16="http://schemas.microsoft.com/office/drawing/2014/main" xmlns="" id="{8E7D3A5A-011A-400B-AD27-998BE95721DB}"/>
                  </a:ext>
                </a:extLst>
              </p14:cNvPr>
              <p14:cNvContentPartPr/>
              <p14:nvPr/>
            </p14:nvContentPartPr>
            <p14:xfrm>
              <a:off x="7257451" y="2838855"/>
              <a:ext cx="340200" cy="29880"/>
            </p14:xfrm>
          </p:contentPart>
        </mc:Choice>
        <mc:Fallback xmlns="">
          <p:pic>
            <p:nvPicPr>
              <p:cNvPr id="38110" name="Freihand 38109">
                <a:extLst>
                  <a:ext uri="{FF2B5EF4-FFF2-40B4-BE49-F238E27FC236}">
                    <a16:creationId xmlns:a16="http://schemas.microsoft.com/office/drawing/2014/main" id="{8E7D3A5A-011A-400B-AD27-998BE95721D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239451" y="2803215"/>
                <a:ext cx="3758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8111" name="Freihand 38110">
                <a:extLst>
                  <a:ext uri="{FF2B5EF4-FFF2-40B4-BE49-F238E27FC236}">
                    <a16:creationId xmlns:a16="http://schemas.microsoft.com/office/drawing/2014/main" xmlns="" id="{B079256E-F425-46E3-929C-2091904909D8}"/>
                  </a:ext>
                </a:extLst>
              </p14:cNvPr>
              <p14:cNvContentPartPr/>
              <p14:nvPr/>
            </p14:nvContentPartPr>
            <p14:xfrm>
              <a:off x="7704571" y="2807175"/>
              <a:ext cx="194040" cy="47520"/>
            </p14:xfrm>
          </p:contentPart>
        </mc:Choice>
        <mc:Fallback xmlns="">
          <p:pic>
            <p:nvPicPr>
              <p:cNvPr id="38111" name="Freihand 38110">
                <a:extLst>
                  <a:ext uri="{FF2B5EF4-FFF2-40B4-BE49-F238E27FC236}">
                    <a16:creationId xmlns:a16="http://schemas.microsoft.com/office/drawing/2014/main" id="{B079256E-F425-46E3-929C-2091904909D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686931" y="2771175"/>
                <a:ext cx="2296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8112" name="Freihand 38111">
                <a:extLst>
                  <a:ext uri="{FF2B5EF4-FFF2-40B4-BE49-F238E27FC236}">
                    <a16:creationId xmlns:a16="http://schemas.microsoft.com/office/drawing/2014/main" xmlns="" id="{168FDD9B-3CB3-4260-87EE-2A0B7D8446A7}"/>
                  </a:ext>
                </a:extLst>
              </p14:cNvPr>
              <p14:cNvContentPartPr/>
              <p14:nvPr/>
            </p14:nvContentPartPr>
            <p14:xfrm>
              <a:off x="8078251" y="2940375"/>
              <a:ext cx="300240" cy="100080"/>
            </p14:xfrm>
          </p:contentPart>
        </mc:Choice>
        <mc:Fallback xmlns="">
          <p:pic>
            <p:nvPicPr>
              <p:cNvPr id="38112" name="Freihand 38111">
                <a:extLst>
                  <a:ext uri="{FF2B5EF4-FFF2-40B4-BE49-F238E27FC236}">
                    <a16:creationId xmlns:a16="http://schemas.microsoft.com/office/drawing/2014/main" id="{168FDD9B-3CB3-4260-87EE-2A0B7D8446A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060611" y="2904375"/>
                <a:ext cx="335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8113" name="Freihand 38112">
                <a:extLst>
                  <a:ext uri="{FF2B5EF4-FFF2-40B4-BE49-F238E27FC236}">
                    <a16:creationId xmlns:a16="http://schemas.microsoft.com/office/drawing/2014/main" xmlns="" id="{36CC03AA-81CC-4CDA-9901-371747DE0E60}"/>
                  </a:ext>
                </a:extLst>
              </p14:cNvPr>
              <p14:cNvContentPartPr/>
              <p14:nvPr/>
            </p14:nvContentPartPr>
            <p14:xfrm>
              <a:off x="8456611" y="3149535"/>
              <a:ext cx="153360" cy="181080"/>
            </p14:xfrm>
          </p:contentPart>
        </mc:Choice>
        <mc:Fallback xmlns="">
          <p:pic>
            <p:nvPicPr>
              <p:cNvPr id="38113" name="Freihand 38112">
                <a:extLst>
                  <a:ext uri="{FF2B5EF4-FFF2-40B4-BE49-F238E27FC236}">
                    <a16:creationId xmlns:a16="http://schemas.microsoft.com/office/drawing/2014/main" id="{36CC03AA-81CC-4CDA-9901-371747DE0E6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38971" y="3113535"/>
                <a:ext cx="189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8114" name="Freihand 38113">
                <a:extLst>
                  <a:ext uri="{FF2B5EF4-FFF2-40B4-BE49-F238E27FC236}">
                    <a16:creationId xmlns:a16="http://schemas.microsoft.com/office/drawing/2014/main" xmlns="" id="{57F22783-10E0-49C6-BC00-FF39BDA1A5D0}"/>
                  </a:ext>
                </a:extLst>
              </p14:cNvPr>
              <p14:cNvContentPartPr/>
              <p14:nvPr/>
            </p14:nvContentPartPr>
            <p14:xfrm>
              <a:off x="8713651" y="3360855"/>
              <a:ext cx="227160" cy="56160"/>
            </p14:xfrm>
          </p:contentPart>
        </mc:Choice>
        <mc:Fallback xmlns="">
          <p:pic>
            <p:nvPicPr>
              <p:cNvPr id="38114" name="Freihand 38113">
                <a:extLst>
                  <a:ext uri="{FF2B5EF4-FFF2-40B4-BE49-F238E27FC236}">
                    <a16:creationId xmlns:a16="http://schemas.microsoft.com/office/drawing/2014/main" id="{57F22783-10E0-49C6-BC00-FF39BDA1A5D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96011" y="3324855"/>
                <a:ext cx="262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8115" name="Freihand 38114">
                <a:extLst>
                  <a:ext uri="{FF2B5EF4-FFF2-40B4-BE49-F238E27FC236}">
                    <a16:creationId xmlns:a16="http://schemas.microsoft.com/office/drawing/2014/main" xmlns="" id="{4D736335-CCF2-4864-8897-D7CED3B7D15B}"/>
                  </a:ext>
                </a:extLst>
              </p14:cNvPr>
              <p14:cNvContentPartPr/>
              <p14:nvPr/>
            </p14:nvContentPartPr>
            <p14:xfrm>
              <a:off x="9055651" y="3377055"/>
              <a:ext cx="69480" cy="30240"/>
            </p14:xfrm>
          </p:contentPart>
        </mc:Choice>
        <mc:Fallback xmlns="">
          <p:pic>
            <p:nvPicPr>
              <p:cNvPr id="38115" name="Freihand 38114">
                <a:extLst>
                  <a:ext uri="{FF2B5EF4-FFF2-40B4-BE49-F238E27FC236}">
                    <a16:creationId xmlns:a16="http://schemas.microsoft.com/office/drawing/2014/main" id="{4D736335-CCF2-4864-8897-D7CED3B7D15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38011" y="3341055"/>
                <a:ext cx="105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8279" name="Freihand 38278">
                <a:extLst>
                  <a:ext uri="{FF2B5EF4-FFF2-40B4-BE49-F238E27FC236}">
                    <a16:creationId xmlns:a16="http://schemas.microsoft.com/office/drawing/2014/main" xmlns="" id="{A9B071EA-BA48-4867-A094-1B11D8745AFA}"/>
                  </a:ext>
                </a:extLst>
              </p14:cNvPr>
              <p14:cNvContentPartPr/>
              <p14:nvPr/>
            </p14:nvContentPartPr>
            <p14:xfrm>
              <a:off x="4775750" y="6394471"/>
              <a:ext cx="413280" cy="422640"/>
            </p14:xfrm>
          </p:contentPart>
        </mc:Choice>
        <mc:Fallback xmlns="">
          <p:pic>
            <p:nvPicPr>
              <p:cNvPr id="38279" name="Freihand 38278">
                <a:extLst>
                  <a:ext uri="{FF2B5EF4-FFF2-40B4-BE49-F238E27FC236}">
                    <a16:creationId xmlns:a16="http://schemas.microsoft.com/office/drawing/2014/main" id="{A9B071EA-BA48-4867-A094-1B11D8745AF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66750" y="6385471"/>
                <a:ext cx="4309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8278" name="Freihand 38277">
                <a:extLst>
                  <a:ext uri="{FF2B5EF4-FFF2-40B4-BE49-F238E27FC236}">
                    <a16:creationId xmlns:a16="http://schemas.microsoft.com/office/drawing/2014/main" xmlns="" id="{27D62F09-B80A-4661-AAE4-743A32B0BE66}"/>
                  </a:ext>
                </a:extLst>
              </p14:cNvPr>
              <p14:cNvContentPartPr/>
              <p14:nvPr/>
            </p14:nvContentPartPr>
            <p14:xfrm>
              <a:off x="5295950" y="6386551"/>
              <a:ext cx="41040" cy="435960"/>
            </p14:xfrm>
          </p:contentPart>
        </mc:Choice>
        <mc:Fallback xmlns="">
          <p:pic>
            <p:nvPicPr>
              <p:cNvPr id="38278" name="Freihand 38277">
                <a:extLst>
                  <a:ext uri="{FF2B5EF4-FFF2-40B4-BE49-F238E27FC236}">
                    <a16:creationId xmlns:a16="http://schemas.microsoft.com/office/drawing/2014/main" id="{27D62F09-B80A-4661-AAE4-743A32B0BE6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286950" y="6377551"/>
                <a:ext cx="5868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8277" name="Freihand 38276">
                <a:extLst>
                  <a:ext uri="{FF2B5EF4-FFF2-40B4-BE49-F238E27FC236}">
                    <a16:creationId xmlns:a16="http://schemas.microsoft.com/office/drawing/2014/main" xmlns="" id="{14779EB3-3F3F-4657-8FB6-A004B1D3514B}"/>
                  </a:ext>
                </a:extLst>
              </p14:cNvPr>
              <p14:cNvContentPartPr/>
              <p14:nvPr/>
            </p14:nvContentPartPr>
            <p14:xfrm>
              <a:off x="5318990" y="6390511"/>
              <a:ext cx="42120" cy="432000"/>
            </p14:xfrm>
          </p:contentPart>
        </mc:Choice>
        <mc:Fallback xmlns="">
          <p:pic>
            <p:nvPicPr>
              <p:cNvPr id="38277" name="Freihand 38276">
                <a:extLst>
                  <a:ext uri="{FF2B5EF4-FFF2-40B4-BE49-F238E27FC236}">
                    <a16:creationId xmlns:a16="http://schemas.microsoft.com/office/drawing/2014/main" id="{14779EB3-3F3F-4657-8FB6-A004B1D3514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309990" y="6381511"/>
                <a:ext cx="5976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8276" name="Freihand 38275">
                <a:extLst>
                  <a:ext uri="{FF2B5EF4-FFF2-40B4-BE49-F238E27FC236}">
                    <a16:creationId xmlns:a16="http://schemas.microsoft.com/office/drawing/2014/main" xmlns="" id="{C42E4CD0-2B4B-4821-BA8B-B5D618713537}"/>
                  </a:ext>
                </a:extLst>
              </p14:cNvPr>
              <p14:cNvContentPartPr/>
              <p14:nvPr/>
            </p14:nvContentPartPr>
            <p14:xfrm>
              <a:off x="5467310" y="6243271"/>
              <a:ext cx="45720" cy="608400"/>
            </p14:xfrm>
          </p:contentPart>
        </mc:Choice>
        <mc:Fallback xmlns="">
          <p:pic>
            <p:nvPicPr>
              <p:cNvPr id="38276" name="Freihand 38275">
                <a:extLst>
                  <a:ext uri="{FF2B5EF4-FFF2-40B4-BE49-F238E27FC236}">
                    <a16:creationId xmlns:a16="http://schemas.microsoft.com/office/drawing/2014/main" id="{C42E4CD0-2B4B-4821-BA8B-B5D61871353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458310" y="6234631"/>
                <a:ext cx="6336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8275" name="Freihand 38274">
                <a:extLst>
                  <a:ext uri="{FF2B5EF4-FFF2-40B4-BE49-F238E27FC236}">
                    <a16:creationId xmlns:a16="http://schemas.microsoft.com/office/drawing/2014/main" xmlns="" id="{EF8BFB86-9CFC-4311-B52A-FCE4C44FCD08}"/>
                  </a:ext>
                </a:extLst>
              </p14:cNvPr>
              <p14:cNvContentPartPr/>
              <p14:nvPr/>
            </p14:nvContentPartPr>
            <p14:xfrm>
              <a:off x="5515910" y="6233191"/>
              <a:ext cx="56160" cy="623520"/>
            </p14:xfrm>
          </p:contentPart>
        </mc:Choice>
        <mc:Fallback xmlns="">
          <p:pic>
            <p:nvPicPr>
              <p:cNvPr id="38275" name="Freihand 38274">
                <a:extLst>
                  <a:ext uri="{FF2B5EF4-FFF2-40B4-BE49-F238E27FC236}">
                    <a16:creationId xmlns:a16="http://schemas.microsoft.com/office/drawing/2014/main" id="{EF8BFB86-9CFC-4311-B52A-FCE4C44FCD0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06910" y="6224551"/>
                <a:ext cx="7380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8274" name="Freihand 38273">
                <a:extLst>
                  <a:ext uri="{FF2B5EF4-FFF2-40B4-BE49-F238E27FC236}">
                    <a16:creationId xmlns:a16="http://schemas.microsoft.com/office/drawing/2014/main" xmlns="" id="{4DBA2307-A251-40B6-A36D-5AF48E0BF7B1}"/>
                  </a:ext>
                </a:extLst>
              </p14:cNvPr>
              <p14:cNvContentPartPr/>
              <p14:nvPr/>
            </p14:nvContentPartPr>
            <p14:xfrm>
              <a:off x="5506190" y="6255511"/>
              <a:ext cx="29160" cy="596520"/>
            </p14:xfrm>
          </p:contentPart>
        </mc:Choice>
        <mc:Fallback xmlns="">
          <p:pic>
            <p:nvPicPr>
              <p:cNvPr id="38274" name="Freihand 38273">
                <a:extLst>
                  <a:ext uri="{FF2B5EF4-FFF2-40B4-BE49-F238E27FC236}">
                    <a16:creationId xmlns:a16="http://schemas.microsoft.com/office/drawing/2014/main" id="{4DBA2307-A251-40B6-A36D-5AF48E0BF7B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497550" y="6246511"/>
                <a:ext cx="4680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8273" name="Freihand 38272">
                <a:extLst>
                  <a:ext uri="{FF2B5EF4-FFF2-40B4-BE49-F238E27FC236}">
                    <a16:creationId xmlns:a16="http://schemas.microsoft.com/office/drawing/2014/main" xmlns="" id="{1F35BFEA-9BA2-4520-BFEC-3D9022530AC0}"/>
                  </a:ext>
                </a:extLst>
              </p14:cNvPr>
              <p14:cNvContentPartPr/>
              <p14:nvPr/>
            </p14:nvContentPartPr>
            <p14:xfrm>
              <a:off x="4827590" y="6433711"/>
              <a:ext cx="308160" cy="390960"/>
            </p14:xfrm>
          </p:contentPart>
        </mc:Choice>
        <mc:Fallback xmlns="">
          <p:pic>
            <p:nvPicPr>
              <p:cNvPr id="38273" name="Freihand 38272">
                <a:extLst>
                  <a:ext uri="{FF2B5EF4-FFF2-40B4-BE49-F238E27FC236}">
                    <a16:creationId xmlns:a16="http://schemas.microsoft.com/office/drawing/2014/main" id="{1F35BFEA-9BA2-4520-BFEC-3D9022530AC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818590" y="6424711"/>
                <a:ext cx="32580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8272" name="Freihand 38271">
                <a:extLst>
                  <a:ext uri="{FF2B5EF4-FFF2-40B4-BE49-F238E27FC236}">
                    <a16:creationId xmlns:a16="http://schemas.microsoft.com/office/drawing/2014/main" xmlns="" id="{CE1AA6D5-E00D-439A-8341-0BEBFFC73B57}"/>
                  </a:ext>
                </a:extLst>
              </p14:cNvPr>
              <p14:cNvContentPartPr/>
              <p14:nvPr/>
            </p14:nvContentPartPr>
            <p14:xfrm>
              <a:off x="5801390" y="6212671"/>
              <a:ext cx="144000" cy="598680"/>
            </p14:xfrm>
          </p:contentPart>
        </mc:Choice>
        <mc:Fallback xmlns="">
          <p:pic>
            <p:nvPicPr>
              <p:cNvPr id="38272" name="Freihand 38271">
                <a:extLst>
                  <a:ext uri="{FF2B5EF4-FFF2-40B4-BE49-F238E27FC236}">
                    <a16:creationId xmlns:a16="http://schemas.microsoft.com/office/drawing/2014/main" id="{CE1AA6D5-E00D-439A-8341-0BEBFFC73B5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792750" y="6204031"/>
                <a:ext cx="1616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8271" name="Freihand 38270">
                <a:extLst>
                  <a:ext uri="{FF2B5EF4-FFF2-40B4-BE49-F238E27FC236}">
                    <a16:creationId xmlns:a16="http://schemas.microsoft.com/office/drawing/2014/main" xmlns="" id="{3094CE54-9DB7-44B5-AD72-A74417FFD3CE}"/>
                  </a:ext>
                </a:extLst>
              </p14:cNvPr>
              <p14:cNvContentPartPr/>
              <p14:nvPr/>
            </p14:nvContentPartPr>
            <p14:xfrm>
              <a:off x="5761430" y="6175591"/>
              <a:ext cx="155880" cy="627840"/>
            </p14:xfrm>
          </p:contentPart>
        </mc:Choice>
        <mc:Fallback xmlns="">
          <p:pic>
            <p:nvPicPr>
              <p:cNvPr id="38271" name="Freihand 38270">
                <a:extLst>
                  <a:ext uri="{FF2B5EF4-FFF2-40B4-BE49-F238E27FC236}">
                    <a16:creationId xmlns:a16="http://schemas.microsoft.com/office/drawing/2014/main" id="{3094CE54-9DB7-44B5-AD72-A74417FFD3C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752430" y="6166951"/>
                <a:ext cx="1735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8270" name="Freihand 38269">
                <a:extLst>
                  <a:ext uri="{FF2B5EF4-FFF2-40B4-BE49-F238E27FC236}">
                    <a16:creationId xmlns:a16="http://schemas.microsoft.com/office/drawing/2014/main" xmlns="" id="{624DB699-6814-4A56-B1AF-EC13086703DF}"/>
                  </a:ext>
                </a:extLst>
              </p14:cNvPr>
              <p14:cNvContentPartPr/>
              <p14:nvPr/>
            </p14:nvContentPartPr>
            <p14:xfrm>
              <a:off x="5849990" y="6170551"/>
              <a:ext cx="414720" cy="668160"/>
            </p14:xfrm>
          </p:contentPart>
        </mc:Choice>
        <mc:Fallback xmlns="">
          <p:pic>
            <p:nvPicPr>
              <p:cNvPr id="38270" name="Freihand 38269">
                <a:extLst>
                  <a:ext uri="{FF2B5EF4-FFF2-40B4-BE49-F238E27FC236}">
                    <a16:creationId xmlns:a16="http://schemas.microsoft.com/office/drawing/2014/main" id="{624DB699-6814-4A56-B1AF-EC13086703D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41350" y="6161911"/>
                <a:ext cx="43236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8269" name="Freihand 38268">
                <a:extLst>
                  <a:ext uri="{FF2B5EF4-FFF2-40B4-BE49-F238E27FC236}">
                    <a16:creationId xmlns:a16="http://schemas.microsoft.com/office/drawing/2014/main" xmlns="" id="{DA067598-F547-43B9-B0EC-98B8A8703F42}"/>
                  </a:ext>
                </a:extLst>
              </p14:cNvPr>
              <p14:cNvContentPartPr/>
              <p14:nvPr/>
            </p14:nvContentPartPr>
            <p14:xfrm>
              <a:off x="5892830" y="6207271"/>
              <a:ext cx="367560" cy="614880"/>
            </p14:xfrm>
          </p:contentPart>
        </mc:Choice>
        <mc:Fallback xmlns="">
          <p:pic>
            <p:nvPicPr>
              <p:cNvPr id="38269" name="Freihand 38268">
                <a:extLst>
                  <a:ext uri="{FF2B5EF4-FFF2-40B4-BE49-F238E27FC236}">
                    <a16:creationId xmlns:a16="http://schemas.microsoft.com/office/drawing/2014/main" id="{DA067598-F547-43B9-B0EC-98B8A8703F4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883830" y="6198631"/>
                <a:ext cx="38520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8285" name="Freihand 38284">
                <a:extLst>
                  <a:ext uri="{FF2B5EF4-FFF2-40B4-BE49-F238E27FC236}">
                    <a16:creationId xmlns:a16="http://schemas.microsoft.com/office/drawing/2014/main" xmlns="" id="{90B4FED4-E6B0-46FF-8228-9C28CCC6F9B6}"/>
                  </a:ext>
                </a:extLst>
              </p14:cNvPr>
              <p14:cNvContentPartPr/>
              <p14:nvPr/>
            </p14:nvContentPartPr>
            <p14:xfrm>
              <a:off x="5786812" y="6195153"/>
              <a:ext cx="182520" cy="664200"/>
            </p14:xfrm>
          </p:contentPart>
        </mc:Choice>
        <mc:Fallback xmlns="">
          <p:pic>
            <p:nvPicPr>
              <p:cNvPr id="38285" name="Freihand 38284">
                <a:extLst>
                  <a:ext uri="{FF2B5EF4-FFF2-40B4-BE49-F238E27FC236}">
                    <a16:creationId xmlns:a16="http://schemas.microsoft.com/office/drawing/2014/main" id="{90B4FED4-E6B0-46FF-8228-9C28CCC6F9B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777812" y="6186513"/>
                <a:ext cx="20016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21" name="Gruppieren 38320">
            <a:extLst>
              <a:ext uri="{FF2B5EF4-FFF2-40B4-BE49-F238E27FC236}">
                <a16:creationId xmlns:a16="http://schemas.microsoft.com/office/drawing/2014/main" xmlns="" id="{ED4BCFD1-3A47-4A75-8962-17A89ADB86B5}"/>
              </a:ext>
            </a:extLst>
          </p:cNvPr>
          <p:cNvGrpSpPr/>
          <p:nvPr/>
        </p:nvGrpSpPr>
        <p:grpSpPr>
          <a:xfrm>
            <a:off x="3719262" y="4359574"/>
            <a:ext cx="2918048" cy="2499059"/>
            <a:chOff x="3719262" y="4359574"/>
            <a:chExt cx="2918048" cy="2499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7948" name="Freihand 37947">
                  <a:extLst>
                    <a:ext uri="{FF2B5EF4-FFF2-40B4-BE49-F238E27FC236}">
                      <a16:creationId xmlns:a16="http://schemas.microsoft.com/office/drawing/2014/main" xmlns="" id="{886FE99A-596B-4368-BFCC-63C92D1329E4}"/>
                    </a:ext>
                  </a:extLst>
                </p14:cNvPr>
                <p14:cNvContentPartPr/>
                <p14:nvPr/>
              </p14:nvContentPartPr>
              <p14:xfrm>
                <a:off x="5335652" y="4359574"/>
                <a:ext cx="62280" cy="88920"/>
              </p14:xfrm>
            </p:contentPart>
          </mc:Choice>
          <mc:Fallback xmlns="">
            <p:pic>
              <p:nvPicPr>
                <p:cNvPr id="37948" name="Freihand 37947">
                  <a:extLst>
                    <a:ext uri="{FF2B5EF4-FFF2-40B4-BE49-F238E27FC236}">
                      <a16:creationId xmlns:a16="http://schemas.microsoft.com/office/drawing/2014/main" id="{886FE99A-596B-4368-BFCC-63C92D1329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17652" y="4341934"/>
                  <a:ext cx="97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7949" name="Freihand 37948">
                  <a:extLst>
                    <a:ext uri="{FF2B5EF4-FFF2-40B4-BE49-F238E27FC236}">
                      <a16:creationId xmlns:a16="http://schemas.microsoft.com/office/drawing/2014/main" xmlns="" id="{9BDB5F58-5874-4F85-ABE7-BA8B8F24B5A5}"/>
                    </a:ext>
                  </a:extLst>
                </p14:cNvPr>
                <p14:cNvContentPartPr/>
                <p14:nvPr/>
              </p14:nvContentPartPr>
              <p14:xfrm>
                <a:off x="5407652" y="4438414"/>
                <a:ext cx="55080" cy="54720"/>
              </p14:xfrm>
            </p:contentPart>
          </mc:Choice>
          <mc:Fallback xmlns="">
            <p:pic>
              <p:nvPicPr>
                <p:cNvPr id="37949" name="Freihand 37948">
                  <a:extLst>
                    <a:ext uri="{FF2B5EF4-FFF2-40B4-BE49-F238E27FC236}">
                      <a16:creationId xmlns:a16="http://schemas.microsoft.com/office/drawing/2014/main" id="{9BDB5F58-5874-4F85-ABE7-BA8B8F24B5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90012" y="4420414"/>
                  <a:ext cx="90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7989" name="Freihand 37988">
                  <a:extLst>
                    <a:ext uri="{FF2B5EF4-FFF2-40B4-BE49-F238E27FC236}">
                      <a16:creationId xmlns:a16="http://schemas.microsoft.com/office/drawing/2014/main" xmlns="" id="{AC45A470-F532-4603-A57B-DF13FAA8D03A}"/>
                    </a:ext>
                  </a:extLst>
                </p14:cNvPr>
                <p14:cNvContentPartPr/>
                <p14:nvPr/>
              </p14:nvContentPartPr>
              <p14:xfrm>
                <a:off x="5274319" y="4545411"/>
                <a:ext cx="60840" cy="44280"/>
              </p14:xfrm>
            </p:contentPart>
          </mc:Choice>
          <mc:Fallback xmlns="">
            <p:pic>
              <p:nvPicPr>
                <p:cNvPr id="37989" name="Freihand 37988">
                  <a:extLst>
                    <a:ext uri="{FF2B5EF4-FFF2-40B4-BE49-F238E27FC236}">
                      <a16:creationId xmlns:a16="http://schemas.microsoft.com/office/drawing/2014/main" id="{AC45A470-F532-4603-A57B-DF13FAA8D03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56319" y="4527771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7990" name="Freihand 37989">
                  <a:extLst>
                    <a:ext uri="{FF2B5EF4-FFF2-40B4-BE49-F238E27FC236}">
                      <a16:creationId xmlns:a16="http://schemas.microsoft.com/office/drawing/2014/main" xmlns="" id="{E6A0410A-D23D-4FC0-A0C1-4D0D28BCBCCD}"/>
                    </a:ext>
                  </a:extLst>
                </p14:cNvPr>
                <p14:cNvContentPartPr/>
                <p14:nvPr/>
              </p14:nvContentPartPr>
              <p14:xfrm>
                <a:off x="5348119" y="4537851"/>
                <a:ext cx="29520" cy="111600"/>
              </p14:xfrm>
            </p:contentPart>
          </mc:Choice>
          <mc:Fallback xmlns="">
            <p:pic>
              <p:nvPicPr>
                <p:cNvPr id="37990" name="Freihand 37989">
                  <a:extLst>
                    <a:ext uri="{FF2B5EF4-FFF2-40B4-BE49-F238E27FC236}">
                      <a16:creationId xmlns:a16="http://schemas.microsoft.com/office/drawing/2014/main" id="{E6A0410A-D23D-4FC0-A0C1-4D0D28BCBC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30119" y="4520211"/>
                  <a:ext cx="65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7991" name="Freihand 37990">
                  <a:extLst>
                    <a:ext uri="{FF2B5EF4-FFF2-40B4-BE49-F238E27FC236}">
                      <a16:creationId xmlns:a16="http://schemas.microsoft.com/office/drawing/2014/main" xmlns="" id="{FB55EFD4-D6D1-41ED-9497-621B874F0A33}"/>
                    </a:ext>
                  </a:extLst>
                </p14:cNvPr>
                <p14:cNvContentPartPr/>
                <p14:nvPr/>
              </p14:nvContentPartPr>
              <p14:xfrm>
                <a:off x="5230039" y="4607691"/>
                <a:ext cx="39240" cy="82440"/>
              </p14:xfrm>
            </p:contentPart>
          </mc:Choice>
          <mc:Fallback xmlns="">
            <p:pic>
              <p:nvPicPr>
                <p:cNvPr id="37991" name="Freihand 37990">
                  <a:extLst>
                    <a:ext uri="{FF2B5EF4-FFF2-40B4-BE49-F238E27FC236}">
                      <a16:creationId xmlns:a16="http://schemas.microsoft.com/office/drawing/2014/main" id="{FB55EFD4-D6D1-41ED-9497-621B874F0A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12039" y="4589691"/>
                  <a:ext cx="74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7992" name="Freihand 37991">
                  <a:extLst>
                    <a:ext uri="{FF2B5EF4-FFF2-40B4-BE49-F238E27FC236}">
                      <a16:creationId xmlns:a16="http://schemas.microsoft.com/office/drawing/2014/main" xmlns="" id="{3FB6FBB0-8CE8-4FB2-963F-083A9BA35970}"/>
                    </a:ext>
                  </a:extLst>
                </p14:cNvPr>
                <p14:cNvContentPartPr/>
                <p14:nvPr/>
              </p14:nvContentPartPr>
              <p14:xfrm>
                <a:off x="5321839" y="4658451"/>
                <a:ext cx="60840" cy="100800"/>
              </p14:xfrm>
            </p:contentPart>
          </mc:Choice>
          <mc:Fallback xmlns="">
            <p:pic>
              <p:nvPicPr>
                <p:cNvPr id="37992" name="Freihand 37991">
                  <a:extLst>
                    <a:ext uri="{FF2B5EF4-FFF2-40B4-BE49-F238E27FC236}">
                      <a16:creationId xmlns:a16="http://schemas.microsoft.com/office/drawing/2014/main" id="{3FB6FBB0-8CE8-4FB2-963F-083A9BA359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04199" y="4640811"/>
                  <a:ext cx="96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7993" name="Freihand 37992">
                  <a:extLst>
                    <a:ext uri="{FF2B5EF4-FFF2-40B4-BE49-F238E27FC236}">
                      <a16:creationId xmlns:a16="http://schemas.microsoft.com/office/drawing/2014/main" xmlns="" id="{606561EA-BCD2-4270-927E-CBEADCC436C3}"/>
                    </a:ext>
                  </a:extLst>
                </p14:cNvPr>
                <p14:cNvContentPartPr/>
                <p14:nvPr/>
              </p14:nvContentPartPr>
              <p14:xfrm>
                <a:off x="5220679" y="4702011"/>
                <a:ext cx="6480" cy="83880"/>
              </p14:xfrm>
            </p:contentPart>
          </mc:Choice>
          <mc:Fallback xmlns="">
            <p:pic>
              <p:nvPicPr>
                <p:cNvPr id="37993" name="Freihand 37992">
                  <a:extLst>
                    <a:ext uri="{FF2B5EF4-FFF2-40B4-BE49-F238E27FC236}">
                      <a16:creationId xmlns:a16="http://schemas.microsoft.com/office/drawing/2014/main" id="{606561EA-BCD2-4270-927E-CBEADCC436C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02679" y="4684371"/>
                  <a:ext cx="42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7994" name="Freihand 37993">
                  <a:extLst>
                    <a:ext uri="{FF2B5EF4-FFF2-40B4-BE49-F238E27FC236}">
                      <a16:creationId xmlns:a16="http://schemas.microsoft.com/office/drawing/2014/main" xmlns="" id="{E6DB1387-AB20-44BF-9884-4E1CB7C3516B}"/>
                    </a:ext>
                  </a:extLst>
                </p14:cNvPr>
                <p14:cNvContentPartPr/>
                <p14:nvPr/>
              </p14:nvContentPartPr>
              <p14:xfrm>
                <a:off x="5255239" y="4764291"/>
                <a:ext cx="71640" cy="31680"/>
              </p14:xfrm>
            </p:contentPart>
          </mc:Choice>
          <mc:Fallback xmlns="">
            <p:pic>
              <p:nvPicPr>
                <p:cNvPr id="37994" name="Freihand 37993">
                  <a:extLst>
                    <a:ext uri="{FF2B5EF4-FFF2-40B4-BE49-F238E27FC236}">
                      <a16:creationId xmlns:a16="http://schemas.microsoft.com/office/drawing/2014/main" id="{E6DB1387-AB20-44BF-9884-4E1CB7C3516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37599" y="4746651"/>
                  <a:ext cx="107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7995" name="Freihand 37994">
                  <a:extLst>
                    <a:ext uri="{FF2B5EF4-FFF2-40B4-BE49-F238E27FC236}">
                      <a16:creationId xmlns:a16="http://schemas.microsoft.com/office/drawing/2014/main" xmlns="" id="{D7704CB9-A2D1-4596-9153-1891665D3F83}"/>
                    </a:ext>
                  </a:extLst>
                </p14:cNvPr>
                <p14:cNvContentPartPr/>
                <p14:nvPr/>
              </p14:nvContentPartPr>
              <p14:xfrm>
                <a:off x="5120239" y="4798131"/>
                <a:ext cx="97560" cy="23760"/>
              </p14:xfrm>
            </p:contentPart>
          </mc:Choice>
          <mc:Fallback xmlns="">
            <p:pic>
              <p:nvPicPr>
                <p:cNvPr id="37995" name="Freihand 37994">
                  <a:extLst>
                    <a:ext uri="{FF2B5EF4-FFF2-40B4-BE49-F238E27FC236}">
                      <a16:creationId xmlns:a16="http://schemas.microsoft.com/office/drawing/2014/main" id="{D7704CB9-A2D1-4596-9153-1891665D3F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02599" y="4780131"/>
                  <a:ext cx="13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7996" name="Freihand 37995">
                  <a:extLst>
                    <a:ext uri="{FF2B5EF4-FFF2-40B4-BE49-F238E27FC236}">
                      <a16:creationId xmlns:a16="http://schemas.microsoft.com/office/drawing/2014/main" xmlns="" id="{CD67613B-1D53-4F3E-9081-24A40A21A484}"/>
                    </a:ext>
                  </a:extLst>
                </p14:cNvPr>
                <p14:cNvContentPartPr/>
                <p14:nvPr/>
              </p14:nvContentPartPr>
              <p14:xfrm>
                <a:off x="5172439" y="4807131"/>
                <a:ext cx="60480" cy="94320"/>
              </p14:xfrm>
            </p:contentPart>
          </mc:Choice>
          <mc:Fallback xmlns="">
            <p:pic>
              <p:nvPicPr>
                <p:cNvPr id="37996" name="Freihand 37995">
                  <a:extLst>
                    <a:ext uri="{FF2B5EF4-FFF2-40B4-BE49-F238E27FC236}">
                      <a16:creationId xmlns:a16="http://schemas.microsoft.com/office/drawing/2014/main" id="{CD67613B-1D53-4F3E-9081-24A40A21A48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54439" y="4789131"/>
                  <a:ext cx="96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7997" name="Freihand 37996">
                  <a:extLst>
                    <a:ext uri="{FF2B5EF4-FFF2-40B4-BE49-F238E27FC236}">
                      <a16:creationId xmlns:a16="http://schemas.microsoft.com/office/drawing/2014/main" xmlns="" id="{7B79C205-4D88-4630-AA6E-808C03385EE6}"/>
                    </a:ext>
                  </a:extLst>
                </p14:cNvPr>
                <p14:cNvContentPartPr/>
                <p14:nvPr/>
              </p14:nvContentPartPr>
              <p14:xfrm>
                <a:off x="5033479" y="4826211"/>
                <a:ext cx="75960" cy="21240"/>
              </p14:xfrm>
            </p:contentPart>
          </mc:Choice>
          <mc:Fallback xmlns="">
            <p:pic>
              <p:nvPicPr>
                <p:cNvPr id="37997" name="Freihand 37996">
                  <a:extLst>
                    <a:ext uri="{FF2B5EF4-FFF2-40B4-BE49-F238E27FC236}">
                      <a16:creationId xmlns:a16="http://schemas.microsoft.com/office/drawing/2014/main" id="{7B79C205-4D88-4630-AA6E-808C03385EE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15479" y="4808211"/>
                  <a:ext cx="111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7998" name="Freihand 37997">
                  <a:extLst>
                    <a:ext uri="{FF2B5EF4-FFF2-40B4-BE49-F238E27FC236}">
                      <a16:creationId xmlns:a16="http://schemas.microsoft.com/office/drawing/2014/main" xmlns="" id="{6D2822BE-7DD8-441C-83DD-2C76C93F4412}"/>
                    </a:ext>
                  </a:extLst>
                </p14:cNvPr>
                <p14:cNvContentPartPr/>
                <p14:nvPr/>
              </p14:nvContentPartPr>
              <p14:xfrm>
                <a:off x="5085319" y="4903611"/>
                <a:ext cx="75960" cy="50040"/>
              </p14:xfrm>
            </p:contentPart>
          </mc:Choice>
          <mc:Fallback xmlns="">
            <p:pic>
              <p:nvPicPr>
                <p:cNvPr id="37998" name="Freihand 37997">
                  <a:extLst>
                    <a:ext uri="{FF2B5EF4-FFF2-40B4-BE49-F238E27FC236}">
                      <a16:creationId xmlns:a16="http://schemas.microsoft.com/office/drawing/2014/main" id="{6D2822BE-7DD8-441C-83DD-2C76C93F44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67679" y="4885611"/>
                  <a:ext cx="11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7999" name="Freihand 37998">
                  <a:extLst>
                    <a:ext uri="{FF2B5EF4-FFF2-40B4-BE49-F238E27FC236}">
                      <a16:creationId xmlns:a16="http://schemas.microsoft.com/office/drawing/2014/main" xmlns="" id="{EB1A6572-9A36-47E3-BF2D-A015340634E3}"/>
                    </a:ext>
                  </a:extLst>
                </p14:cNvPr>
                <p14:cNvContentPartPr/>
                <p14:nvPr/>
              </p14:nvContentPartPr>
              <p14:xfrm>
                <a:off x="4957159" y="4858251"/>
                <a:ext cx="57600" cy="25560"/>
              </p14:xfrm>
            </p:contentPart>
          </mc:Choice>
          <mc:Fallback xmlns="">
            <p:pic>
              <p:nvPicPr>
                <p:cNvPr id="37999" name="Freihand 37998">
                  <a:extLst>
                    <a:ext uri="{FF2B5EF4-FFF2-40B4-BE49-F238E27FC236}">
                      <a16:creationId xmlns:a16="http://schemas.microsoft.com/office/drawing/2014/main" id="{EB1A6572-9A36-47E3-BF2D-A015340634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39519" y="4840251"/>
                  <a:ext cx="93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8000" name="Freihand 37999">
                  <a:extLst>
                    <a:ext uri="{FF2B5EF4-FFF2-40B4-BE49-F238E27FC236}">
                      <a16:creationId xmlns:a16="http://schemas.microsoft.com/office/drawing/2014/main" xmlns="" id="{5F1D5EC4-F9F3-4C0E-A034-1BEDD198D313}"/>
                    </a:ext>
                  </a:extLst>
                </p14:cNvPr>
                <p14:cNvContentPartPr/>
                <p14:nvPr/>
              </p14:nvContentPartPr>
              <p14:xfrm>
                <a:off x="4950319" y="4894611"/>
                <a:ext cx="131400" cy="58320"/>
              </p14:xfrm>
            </p:contentPart>
          </mc:Choice>
          <mc:Fallback xmlns="">
            <p:pic>
              <p:nvPicPr>
                <p:cNvPr id="38000" name="Freihand 37999">
                  <a:extLst>
                    <a:ext uri="{FF2B5EF4-FFF2-40B4-BE49-F238E27FC236}">
                      <a16:creationId xmlns:a16="http://schemas.microsoft.com/office/drawing/2014/main" id="{5F1D5EC4-F9F3-4C0E-A034-1BEDD198D3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32679" y="4876611"/>
                  <a:ext cx="167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8002" name="Freihand 38001">
                  <a:extLst>
                    <a:ext uri="{FF2B5EF4-FFF2-40B4-BE49-F238E27FC236}">
                      <a16:creationId xmlns:a16="http://schemas.microsoft.com/office/drawing/2014/main" xmlns="" id="{A219CADC-BE05-44B5-9784-AED475F152F4}"/>
                    </a:ext>
                  </a:extLst>
                </p14:cNvPr>
                <p14:cNvContentPartPr/>
                <p14:nvPr/>
              </p14:nvContentPartPr>
              <p14:xfrm>
                <a:off x="4873999" y="4840251"/>
                <a:ext cx="62280" cy="40680"/>
              </p14:xfrm>
            </p:contentPart>
          </mc:Choice>
          <mc:Fallback xmlns="">
            <p:pic>
              <p:nvPicPr>
                <p:cNvPr id="38002" name="Freihand 38001">
                  <a:extLst>
                    <a:ext uri="{FF2B5EF4-FFF2-40B4-BE49-F238E27FC236}">
                      <a16:creationId xmlns:a16="http://schemas.microsoft.com/office/drawing/2014/main" id="{A219CADC-BE05-44B5-9784-AED475F152F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56359" y="4822251"/>
                  <a:ext cx="97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8003" name="Freihand 38002">
                  <a:extLst>
                    <a:ext uri="{FF2B5EF4-FFF2-40B4-BE49-F238E27FC236}">
                      <a16:creationId xmlns:a16="http://schemas.microsoft.com/office/drawing/2014/main" xmlns="" id="{D725D83E-D287-480E-A546-F92A0BD236A4}"/>
                    </a:ext>
                  </a:extLst>
                </p14:cNvPr>
                <p14:cNvContentPartPr/>
                <p14:nvPr/>
              </p14:nvContentPartPr>
              <p14:xfrm>
                <a:off x="4858519" y="4890651"/>
                <a:ext cx="75600" cy="58320"/>
              </p14:xfrm>
            </p:contentPart>
          </mc:Choice>
          <mc:Fallback xmlns="">
            <p:pic>
              <p:nvPicPr>
                <p:cNvPr id="38003" name="Freihand 38002">
                  <a:extLst>
                    <a:ext uri="{FF2B5EF4-FFF2-40B4-BE49-F238E27FC236}">
                      <a16:creationId xmlns:a16="http://schemas.microsoft.com/office/drawing/2014/main" id="{D725D83E-D287-480E-A546-F92A0BD236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40879" y="4873011"/>
                  <a:ext cx="11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8004" name="Freihand 38003">
                  <a:extLst>
                    <a:ext uri="{FF2B5EF4-FFF2-40B4-BE49-F238E27FC236}">
                      <a16:creationId xmlns:a16="http://schemas.microsoft.com/office/drawing/2014/main" xmlns="" id="{0A67D838-8B2C-4F21-B475-395404543DF4}"/>
                    </a:ext>
                  </a:extLst>
                </p14:cNvPr>
                <p14:cNvContentPartPr/>
                <p14:nvPr/>
              </p14:nvContentPartPr>
              <p14:xfrm>
                <a:off x="4777519" y="4957251"/>
                <a:ext cx="56520" cy="7560"/>
              </p14:xfrm>
            </p:contentPart>
          </mc:Choice>
          <mc:Fallback xmlns="">
            <p:pic>
              <p:nvPicPr>
                <p:cNvPr id="38004" name="Freihand 38003">
                  <a:extLst>
                    <a:ext uri="{FF2B5EF4-FFF2-40B4-BE49-F238E27FC236}">
                      <a16:creationId xmlns:a16="http://schemas.microsoft.com/office/drawing/2014/main" id="{0A67D838-8B2C-4F21-B475-395404543D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59519" y="4939251"/>
                  <a:ext cx="92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8005" name="Freihand 38004">
                  <a:extLst>
                    <a:ext uri="{FF2B5EF4-FFF2-40B4-BE49-F238E27FC236}">
                      <a16:creationId xmlns:a16="http://schemas.microsoft.com/office/drawing/2014/main" xmlns="" id="{FEC63590-146A-4591-90A6-38588922A789}"/>
                    </a:ext>
                  </a:extLst>
                </p14:cNvPr>
                <p14:cNvContentPartPr/>
                <p14:nvPr/>
              </p14:nvContentPartPr>
              <p14:xfrm>
                <a:off x="4808479" y="4843491"/>
                <a:ext cx="47160" cy="24840"/>
              </p14:xfrm>
            </p:contentPart>
          </mc:Choice>
          <mc:Fallback xmlns="">
            <p:pic>
              <p:nvPicPr>
                <p:cNvPr id="38005" name="Freihand 38004">
                  <a:extLst>
                    <a:ext uri="{FF2B5EF4-FFF2-40B4-BE49-F238E27FC236}">
                      <a16:creationId xmlns:a16="http://schemas.microsoft.com/office/drawing/2014/main" id="{FEC63590-146A-4591-90A6-38588922A78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90839" y="4825851"/>
                  <a:ext cx="82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8006" name="Freihand 38005">
                  <a:extLst>
                    <a:ext uri="{FF2B5EF4-FFF2-40B4-BE49-F238E27FC236}">
                      <a16:creationId xmlns:a16="http://schemas.microsoft.com/office/drawing/2014/main" xmlns="" id="{8548B26A-5A77-4D16-9863-1184AF4B43FD}"/>
                    </a:ext>
                  </a:extLst>
                </p14:cNvPr>
                <p14:cNvContentPartPr/>
                <p14:nvPr/>
              </p14:nvContentPartPr>
              <p14:xfrm>
                <a:off x="4730719" y="4938891"/>
                <a:ext cx="22680" cy="16920"/>
              </p14:xfrm>
            </p:contentPart>
          </mc:Choice>
          <mc:Fallback xmlns="">
            <p:pic>
              <p:nvPicPr>
                <p:cNvPr id="38006" name="Freihand 38005">
                  <a:extLst>
                    <a:ext uri="{FF2B5EF4-FFF2-40B4-BE49-F238E27FC236}">
                      <a16:creationId xmlns:a16="http://schemas.microsoft.com/office/drawing/2014/main" id="{8548B26A-5A77-4D16-9863-1184AF4B43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13079" y="4920891"/>
                  <a:ext cx="58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8007" name="Freihand 38006">
                  <a:extLst>
                    <a:ext uri="{FF2B5EF4-FFF2-40B4-BE49-F238E27FC236}">
                      <a16:creationId xmlns:a16="http://schemas.microsoft.com/office/drawing/2014/main" xmlns="" id="{6FD44955-0225-444E-A0E3-354D6087FDCC}"/>
                    </a:ext>
                  </a:extLst>
                </p14:cNvPr>
                <p14:cNvContentPartPr/>
                <p14:nvPr/>
              </p14:nvContentPartPr>
              <p14:xfrm>
                <a:off x="4729999" y="4868331"/>
                <a:ext cx="55800" cy="51480"/>
              </p14:xfrm>
            </p:contentPart>
          </mc:Choice>
          <mc:Fallback xmlns="">
            <p:pic>
              <p:nvPicPr>
                <p:cNvPr id="38007" name="Freihand 38006">
                  <a:extLst>
                    <a:ext uri="{FF2B5EF4-FFF2-40B4-BE49-F238E27FC236}">
                      <a16:creationId xmlns:a16="http://schemas.microsoft.com/office/drawing/2014/main" id="{6FD44955-0225-444E-A0E3-354D6087FD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12359" y="4850331"/>
                  <a:ext cx="91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8009" name="Freihand 38008">
                  <a:extLst>
                    <a:ext uri="{FF2B5EF4-FFF2-40B4-BE49-F238E27FC236}">
                      <a16:creationId xmlns:a16="http://schemas.microsoft.com/office/drawing/2014/main" xmlns="" id="{27FF35D7-29FE-4330-97FB-00CE68BA7133}"/>
                    </a:ext>
                  </a:extLst>
                </p14:cNvPr>
                <p14:cNvContentPartPr/>
                <p14:nvPr/>
              </p14:nvContentPartPr>
              <p14:xfrm>
                <a:off x="4699759" y="4854291"/>
                <a:ext cx="11160" cy="62280"/>
              </p14:xfrm>
            </p:contentPart>
          </mc:Choice>
          <mc:Fallback xmlns="">
            <p:pic>
              <p:nvPicPr>
                <p:cNvPr id="38009" name="Freihand 38008">
                  <a:extLst>
                    <a:ext uri="{FF2B5EF4-FFF2-40B4-BE49-F238E27FC236}">
                      <a16:creationId xmlns:a16="http://schemas.microsoft.com/office/drawing/2014/main" id="{27FF35D7-29FE-4330-97FB-00CE68BA71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82119" y="4836291"/>
                  <a:ext cx="4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8010" name="Freihand 38009">
                  <a:extLst>
                    <a:ext uri="{FF2B5EF4-FFF2-40B4-BE49-F238E27FC236}">
                      <a16:creationId xmlns:a16="http://schemas.microsoft.com/office/drawing/2014/main" xmlns="" id="{49A4A13D-0F4A-4742-BFFA-C7301AD542B1}"/>
                    </a:ext>
                  </a:extLst>
                </p14:cNvPr>
                <p14:cNvContentPartPr/>
                <p14:nvPr/>
              </p14:nvContentPartPr>
              <p14:xfrm>
                <a:off x="4623439" y="4910451"/>
                <a:ext cx="80280" cy="18360"/>
              </p14:xfrm>
            </p:contentPart>
          </mc:Choice>
          <mc:Fallback xmlns="">
            <p:pic>
              <p:nvPicPr>
                <p:cNvPr id="38010" name="Freihand 38009">
                  <a:extLst>
                    <a:ext uri="{FF2B5EF4-FFF2-40B4-BE49-F238E27FC236}">
                      <a16:creationId xmlns:a16="http://schemas.microsoft.com/office/drawing/2014/main" id="{49A4A13D-0F4A-4742-BFFA-C7301AD542B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05799" y="4892451"/>
                  <a:ext cx="11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8011" name="Freihand 38010">
                  <a:extLst>
                    <a:ext uri="{FF2B5EF4-FFF2-40B4-BE49-F238E27FC236}">
                      <a16:creationId xmlns:a16="http://schemas.microsoft.com/office/drawing/2014/main" xmlns="" id="{9CACC313-646F-4C07-873A-D074F4FEB426}"/>
                    </a:ext>
                  </a:extLst>
                </p14:cNvPr>
                <p14:cNvContentPartPr/>
                <p14:nvPr/>
              </p14:nvContentPartPr>
              <p14:xfrm>
                <a:off x="4645399" y="4801731"/>
                <a:ext cx="41040" cy="46080"/>
              </p14:xfrm>
            </p:contentPart>
          </mc:Choice>
          <mc:Fallback xmlns="">
            <p:pic>
              <p:nvPicPr>
                <p:cNvPr id="38011" name="Freihand 38010">
                  <a:extLst>
                    <a:ext uri="{FF2B5EF4-FFF2-40B4-BE49-F238E27FC236}">
                      <a16:creationId xmlns:a16="http://schemas.microsoft.com/office/drawing/2014/main" id="{9CACC313-646F-4C07-873A-D074F4FEB4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27759" y="4783731"/>
                  <a:ext cx="7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8012" name="Freihand 38011">
                  <a:extLst>
                    <a:ext uri="{FF2B5EF4-FFF2-40B4-BE49-F238E27FC236}">
                      <a16:creationId xmlns:a16="http://schemas.microsoft.com/office/drawing/2014/main" xmlns="" id="{2BF8FE16-FFB0-4F93-A58E-E73ABD11784F}"/>
                    </a:ext>
                  </a:extLst>
                </p14:cNvPr>
                <p14:cNvContentPartPr/>
                <p14:nvPr/>
              </p14:nvContentPartPr>
              <p14:xfrm>
                <a:off x="4553959" y="4847451"/>
                <a:ext cx="53280" cy="72720"/>
              </p14:xfrm>
            </p:contentPart>
          </mc:Choice>
          <mc:Fallback xmlns="">
            <p:pic>
              <p:nvPicPr>
                <p:cNvPr id="38012" name="Freihand 38011">
                  <a:extLst>
                    <a:ext uri="{FF2B5EF4-FFF2-40B4-BE49-F238E27FC236}">
                      <a16:creationId xmlns:a16="http://schemas.microsoft.com/office/drawing/2014/main" id="{2BF8FE16-FFB0-4F93-A58E-E73ABD1178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36319" y="4829811"/>
                  <a:ext cx="88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8013" name="Freihand 38012">
                  <a:extLst>
                    <a:ext uri="{FF2B5EF4-FFF2-40B4-BE49-F238E27FC236}">
                      <a16:creationId xmlns:a16="http://schemas.microsoft.com/office/drawing/2014/main" xmlns="" id="{C16B09CF-0233-4025-B817-C92EB8B4DBC3}"/>
                    </a:ext>
                  </a:extLst>
                </p14:cNvPr>
                <p14:cNvContentPartPr/>
                <p14:nvPr/>
              </p14:nvContentPartPr>
              <p14:xfrm>
                <a:off x="4550359" y="4765371"/>
                <a:ext cx="3240" cy="81360"/>
              </p14:xfrm>
            </p:contentPart>
          </mc:Choice>
          <mc:Fallback xmlns="">
            <p:pic>
              <p:nvPicPr>
                <p:cNvPr id="38013" name="Freihand 38012">
                  <a:extLst>
                    <a:ext uri="{FF2B5EF4-FFF2-40B4-BE49-F238E27FC236}">
                      <a16:creationId xmlns:a16="http://schemas.microsoft.com/office/drawing/2014/main" id="{C16B09CF-0233-4025-B817-C92EB8B4DB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32719" y="4747371"/>
                  <a:ext cx="38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8014" name="Freihand 38013">
                  <a:extLst>
                    <a:ext uri="{FF2B5EF4-FFF2-40B4-BE49-F238E27FC236}">
                      <a16:creationId xmlns:a16="http://schemas.microsoft.com/office/drawing/2014/main" xmlns="" id="{257FB3DD-3600-4B97-B8E9-14EDBCE0DBD3}"/>
                    </a:ext>
                  </a:extLst>
                </p14:cNvPr>
                <p14:cNvContentPartPr/>
                <p14:nvPr/>
              </p14:nvContentPartPr>
              <p14:xfrm>
                <a:off x="4558639" y="4766091"/>
                <a:ext cx="81720" cy="21600"/>
              </p14:xfrm>
            </p:contentPart>
          </mc:Choice>
          <mc:Fallback xmlns="">
            <p:pic>
              <p:nvPicPr>
                <p:cNvPr id="38014" name="Freihand 38013">
                  <a:extLst>
                    <a:ext uri="{FF2B5EF4-FFF2-40B4-BE49-F238E27FC236}">
                      <a16:creationId xmlns:a16="http://schemas.microsoft.com/office/drawing/2014/main" id="{257FB3DD-3600-4B97-B8E9-14EDBCE0DBD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40639" y="4748451"/>
                  <a:ext cx="117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8016" name="Freihand 38015">
                  <a:extLst>
                    <a:ext uri="{FF2B5EF4-FFF2-40B4-BE49-F238E27FC236}">
                      <a16:creationId xmlns:a16="http://schemas.microsoft.com/office/drawing/2014/main" xmlns="" id="{328989FC-169C-48ED-9C3C-00638D895351}"/>
                    </a:ext>
                  </a:extLst>
                </p14:cNvPr>
                <p14:cNvContentPartPr/>
                <p14:nvPr/>
              </p14:nvContentPartPr>
              <p14:xfrm>
                <a:off x="4551799" y="4683651"/>
                <a:ext cx="33480" cy="65520"/>
              </p14:xfrm>
            </p:contentPart>
          </mc:Choice>
          <mc:Fallback xmlns="">
            <p:pic>
              <p:nvPicPr>
                <p:cNvPr id="38016" name="Freihand 38015">
                  <a:extLst>
                    <a:ext uri="{FF2B5EF4-FFF2-40B4-BE49-F238E27FC236}">
                      <a16:creationId xmlns:a16="http://schemas.microsoft.com/office/drawing/2014/main" id="{328989FC-169C-48ED-9C3C-00638D8953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3799" y="4665651"/>
                  <a:ext cx="69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8017" name="Freihand 38016">
                  <a:extLst>
                    <a:ext uri="{FF2B5EF4-FFF2-40B4-BE49-F238E27FC236}">
                      <a16:creationId xmlns:a16="http://schemas.microsoft.com/office/drawing/2014/main" xmlns="" id="{502E4575-4968-459E-B08D-581FFB6883C4}"/>
                    </a:ext>
                  </a:extLst>
                </p14:cNvPr>
                <p14:cNvContentPartPr/>
                <p14:nvPr/>
              </p14:nvContentPartPr>
              <p14:xfrm>
                <a:off x="4504279" y="4717851"/>
                <a:ext cx="29160" cy="45000"/>
              </p14:xfrm>
            </p:contentPart>
          </mc:Choice>
          <mc:Fallback xmlns="">
            <p:pic>
              <p:nvPicPr>
                <p:cNvPr id="38017" name="Freihand 38016">
                  <a:extLst>
                    <a:ext uri="{FF2B5EF4-FFF2-40B4-BE49-F238E27FC236}">
                      <a16:creationId xmlns:a16="http://schemas.microsoft.com/office/drawing/2014/main" id="{502E4575-4968-459E-B08D-581FFB6883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86639" y="4700211"/>
                  <a:ext cx="64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8018" name="Freihand 38017">
                  <a:extLst>
                    <a:ext uri="{FF2B5EF4-FFF2-40B4-BE49-F238E27FC236}">
                      <a16:creationId xmlns:a16="http://schemas.microsoft.com/office/drawing/2014/main" xmlns="" id="{C6325298-A7BF-4DFB-8040-D8F7E0ABDD3D}"/>
                    </a:ext>
                  </a:extLst>
                </p14:cNvPr>
                <p14:cNvContentPartPr/>
                <p14:nvPr/>
              </p14:nvContentPartPr>
              <p14:xfrm>
                <a:off x="4575199" y="4650171"/>
                <a:ext cx="49680" cy="25560"/>
              </p14:xfrm>
            </p:contentPart>
          </mc:Choice>
          <mc:Fallback xmlns="">
            <p:pic>
              <p:nvPicPr>
                <p:cNvPr id="38018" name="Freihand 38017">
                  <a:extLst>
                    <a:ext uri="{FF2B5EF4-FFF2-40B4-BE49-F238E27FC236}">
                      <a16:creationId xmlns:a16="http://schemas.microsoft.com/office/drawing/2014/main" id="{C6325298-A7BF-4DFB-8040-D8F7E0ABDD3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57199" y="4632171"/>
                  <a:ext cx="85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8019" name="Freihand 38018">
                  <a:extLst>
                    <a:ext uri="{FF2B5EF4-FFF2-40B4-BE49-F238E27FC236}">
                      <a16:creationId xmlns:a16="http://schemas.microsoft.com/office/drawing/2014/main" xmlns="" id="{F10BE260-17A1-41AE-A067-004A4A754A51}"/>
                    </a:ext>
                  </a:extLst>
                </p14:cNvPr>
                <p14:cNvContentPartPr/>
                <p14:nvPr/>
              </p14:nvContentPartPr>
              <p14:xfrm>
                <a:off x="4498519" y="4613091"/>
                <a:ext cx="60840" cy="86040"/>
              </p14:xfrm>
            </p:contentPart>
          </mc:Choice>
          <mc:Fallback xmlns="">
            <p:pic>
              <p:nvPicPr>
                <p:cNvPr id="38019" name="Freihand 38018">
                  <a:extLst>
                    <a:ext uri="{FF2B5EF4-FFF2-40B4-BE49-F238E27FC236}">
                      <a16:creationId xmlns:a16="http://schemas.microsoft.com/office/drawing/2014/main" id="{F10BE260-17A1-41AE-A067-004A4A754A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80519" y="4595451"/>
                  <a:ext cx="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8020" name="Freihand 38019">
                  <a:extLst>
                    <a:ext uri="{FF2B5EF4-FFF2-40B4-BE49-F238E27FC236}">
                      <a16:creationId xmlns:a16="http://schemas.microsoft.com/office/drawing/2014/main" xmlns="" id="{285168C1-7749-4405-B43A-E6F1A8E90EAB}"/>
                    </a:ext>
                  </a:extLst>
                </p14:cNvPr>
                <p14:cNvContentPartPr/>
                <p14:nvPr/>
              </p14:nvContentPartPr>
              <p14:xfrm>
                <a:off x="4564399" y="4604091"/>
                <a:ext cx="84240" cy="16920"/>
              </p14:xfrm>
            </p:contentPart>
          </mc:Choice>
          <mc:Fallback xmlns="">
            <p:pic>
              <p:nvPicPr>
                <p:cNvPr id="38020" name="Freihand 38019">
                  <a:extLst>
                    <a:ext uri="{FF2B5EF4-FFF2-40B4-BE49-F238E27FC236}">
                      <a16:creationId xmlns:a16="http://schemas.microsoft.com/office/drawing/2014/main" id="{285168C1-7749-4405-B43A-E6F1A8E90EA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46759" y="4586451"/>
                  <a:ext cx="11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8022" name="Freihand 38021">
                  <a:extLst>
                    <a:ext uri="{FF2B5EF4-FFF2-40B4-BE49-F238E27FC236}">
                      <a16:creationId xmlns:a16="http://schemas.microsoft.com/office/drawing/2014/main" xmlns="" id="{BAF844A1-2369-4C17-A35C-D18CFE6AC263}"/>
                    </a:ext>
                  </a:extLst>
                </p14:cNvPr>
                <p14:cNvContentPartPr/>
                <p14:nvPr/>
              </p14:nvContentPartPr>
              <p14:xfrm>
                <a:off x="4639999" y="4641171"/>
                <a:ext cx="42120" cy="69480"/>
              </p14:xfrm>
            </p:contentPart>
          </mc:Choice>
          <mc:Fallback xmlns="">
            <p:pic>
              <p:nvPicPr>
                <p:cNvPr id="38022" name="Freihand 38021">
                  <a:extLst>
                    <a:ext uri="{FF2B5EF4-FFF2-40B4-BE49-F238E27FC236}">
                      <a16:creationId xmlns:a16="http://schemas.microsoft.com/office/drawing/2014/main" id="{BAF844A1-2369-4C17-A35C-D18CFE6AC2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21999" y="4623531"/>
                  <a:ext cx="77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8023" name="Freihand 38022">
                  <a:extLst>
                    <a:ext uri="{FF2B5EF4-FFF2-40B4-BE49-F238E27FC236}">
                      <a16:creationId xmlns:a16="http://schemas.microsoft.com/office/drawing/2014/main" xmlns="" id="{C7C7D27E-B641-49FB-9708-F38C1DC25140}"/>
                    </a:ext>
                  </a:extLst>
                </p14:cNvPr>
                <p14:cNvContentPartPr/>
                <p14:nvPr/>
              </p14:nvContentPartPr>
              <p14:xfrm>
                <a:off x="4652239" y="4624251"/>
                <a:ext cx="87120" cy="6840"/>
              </p14:xfrm>
            </p:contentPart>
          </mc:Choice>
          <mc:Fallback xmlns="">
            <p:pic>
              <p:nvPicPr>
                <p:cNvPr id="38023" name="Freihand 38022">
                  <a:extLst>
                    <a:ext uri="{FF2B5EF4-FFF2-40B4-BE49-F238E27FC236}">
                      <a16:creationId xmlns:a16="http://schemas.microsoft.com/office/drawing/2014/main" id="{C7C7D27E-B641-49FB-9708-F38C1DC251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34239" y="4606251"/>
                  <a:ext cx="12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8024" name="Freihand 38023">
                  <a:extLst>
                    <a:ext uri="{FF2B5EF4-FFF2-40B4-BE49-F238E27FC236}">
                      <a16:creationId xmlns:a16="http://schemas.microsoft.com/office/drawing/2014/main" xmlns="" id="{B7FE5250-4EDB-4464-B114-39BE6071CB18}"/>
                    </a:ext>
                  </a:extLst>
                </p14:cNvPr>
                <p14:cNvContentPartPr/>
                <p14:nvPr/>
              </p14:nvContentPartPr>
              <p14:xfrm>
                <a:off x="4749439" y="4626411"/>
                <a:ext cx="57600" cy="73440"/>
              </p14:xfrm>
            </p:contentPart>
          </mc:Choice>
          <mc:Fallback xmlns="">
            <p:pic>
              <p:nvPicPr>
                <p:cNvPr id="38024" name="Freihand 38023">
                  <a:extLst>
                    <a:ext uri="{FF2B5EF4-FFF2-40B4-BE49-F238E27FC236}">
                      <a16:creationId xmlns:a16="http://schemas.microsoft.com/office/drawing/2014/main" id="{B7FE5250-4EDB-4464-B114-39BE6071CB1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31439" y="4608771"/>
                  <a:ext cx="93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8025" name="Freihand 38024">
                  <a:extLst>
                    <a:ext uri="{FF2B5EF4-FFF2-40B4-BE49-F238E27FC236}">
                      <a16:creationId xmlns:a16="http://schemas.microsoft.com/office/drawing/2014/main" xmlns="" id="{F7B98E26-1426-46DF-8E5B-AFB8FA742A9D}"/>
                    </a:ext>
                  </a:extLst>
                </p14:cNvPr>
                <p14:cNvContentPartPr/>
                <p14:nvPr/>
              </p14:nvContentPartPr>
              <p14:xfrm>
                <a:off x="4687879" y="4720371"/>
                <a:ext cx="77400" cy="59400"/>
              </p14:xfrm>
            </p:contentPart>
          </mc:Choice>
          <mc:Fallback xmlns="">
            <p:pic>
              <p:nvPicPr>
                <p:cNvPr id="38025" name="Freihand 38024">
                  <a:extLst>
                    <a:ext uri="{FF2B5EF4-FFF2-40B4-BE49-F238E27FC236}">
                      <a16:creationId xmlns:a16="http://schemas.microsoft.com/office/drawing/2014/main" id="{F7B98E26-1426-46DF-8E5B-AFB8FA742A9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69879" y="4702731"/>
                  <a:ext cx="11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8026" name="Freihand 38025">
                  <a:extLst>
                    <a:ext uri="{FF2B5EF4-FFF2-40B4-BE49-F238E27FC236}">
                      <a16:creationId xmlns:a16="http://schemas.microsoft.com/office/drawing/2014/main" xmlns="" id="{8C176C03-7545-4C6C-BC64-D6C5482EA5B0}"/>
                    </a:ext>
                  </a:extLst>
                </p14:cNvPr>
                <p14:cNvContentPartPr/>
                <p14:nvPr/>
              </p14:nvContentPartPr>
              <p14:xfrm>
                <a:off x="4812079" y="4703091"/>
                <a:ext cx="13320" cy="65520"/>
              </p14:xfrm>
            </p:contentPart>
          </mc:Choice>
          <mc:Fallback xmlns="">
            <p:pic>
              <p:nvPicPr>
                <p:cNvPr id="38026" name="Freihand 38025">
                  <a:extLst>
                    <a:ext uri="{FF2B5EF4-FFF2-40B4-BE49-F238E27FC236}">
                      <a16:creationId xmlns:a16="http://schemas.microsoft.com/office/drawing/2014/main" id="{8C176C03-7545-4C6C-BC64-D6C5482EA5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94079" y="4685091"/>
                  <a:ext cx="48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8027" name="Freihand 38026">
                  <a:extLst>
                    <a:ext uri="{FF2B5EF4-FFF2-40B4-BE49-F238E27FC236}">
                      <a16:creationId xmlns:a16="http://schemas.microsoft.com/office/drawing/2014/main" xmlns="" id="{C2C321CB-BB50-4420-A5F6-5C0B1FD2923F}"/>
                    </a:ext>
                  </a:extLst>
                </p14:cNvPr>
                <p14:cNvContentPartPr/>
                <p14:nvPr/>
              </p14:nvContentPartPr>
              <p14:xfrm>
                <a:off x="4761319" y="4775811"/>
                <a:ext cx="54720" cy="10440"/>
              </p14:xfrm>
            </p:contentPart>
          </mc:Choice>
          <mc:Fallback xmlns="">
            <p:pic>
              <p:nvPicPr>
                <p:cNvPr id="38027" name="Freihand 38026">
                  <a:extLst>
                    <a:ext uri="{FF2B5EF4-FFF2-40B4-BE49-F238E27FC236}">
                      <a16:creationId xmlns:a16="http://schemas.microsoft.com/office/drawing/2014/main" id="{C2C321CB-BB50-4420-A5F6-5C0B1FD292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43679" y="4758171"/>
                  <a:ext cx="90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8028" name="Freihand 38027">
                  <a:extLst>
                    <a:ext uri="{FF2B5EF4-FFF2-40B4-BE49-F238E27FC236}">
                      <a16:creationId xmlns:a16="http://schemas.microsoft.com/office/drawing/2014/main" xmlns="" id="{4F952C56-9419-41DB-BC2E-D5B527A7C212}"/>
                    </a:ext>
                  </a:extLst>
                </p14:cNvPr>
                <p14:cNvContentPartPr/>
                <p14:nvPr/>
              </p14:nvContentPartPr>
              <p14:xfrm>
                <a:off x="4811719" y="4806771"/>
                <a:ext cx="8640" cy="37800"/>
              </p14:xfrm>
            </p:contentPart>
          </mc:Choice>
          <mc:Fallback xmlns="">
            <p:pic>
              <p:nvPicPr>
                <p:cNvPr id="38028" name="Freihand 38027">
                  <a:extLst>
                    <a:ext uri="{FF2B5EF4-FFF2-40B4-BE49-F238E27FC236}">
                      <a16:creationId xmlns:a16="http://schemas.microsoft.com/office/drawing/2014/main" id="{4F952C56-9419-41DB-BC2E-D5B527A7C21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94079" y="4789131"/>
                  <a:ext cx="44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8029" name="Freihand 38028">
                  <a:extLst>
                    <a:ext uri="{FF2B5EF4-FFF2-40B4-BE49-F238E27FC236}">
                      <a16:creationId xmlns:a16="http://schemas.microsoft.com/office/drawing/2014/main" xmlns="" id="{D2F7A9BE-E5F3-44FC-9625-9D3F30FD4009}"/>
                    </a:ext>
                  </a:extLst>
                </p14:cNvPr>
                <p14:cNvContentPartPr/>
                <p14:nvPr/>
              </p14:nvContentPartPr>
              <p14:xfrm>
                <a:off x="4831519" y="4785171"/>
                <a:ext cx="41040" cy="51120"/>
              </p14:xfrm>
            </p:contentPart>
          </mc:Choice>
          <mc:Fallback xmlns="">
            <p:pic>
              <p:nvPicPr>
                <p:cNvPr id="38029" name="Freihand 38028">
                  <a:extLst>
                    <a:ext uri="{FF2B5EF4-FFF2-40B4-BE49-F238E27FC236}">
                      <a16:creationId xmlns:a16="http://schemas.microsoft.com/office/drawing/2014/main" id="{D2F7A9BE-E5F3-44FC-9625-9D3F30FD400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13519" y="4767171"/>
                  <a:ext cx="76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8031" name="Freihand 38030">
                  <a:extLst>
                    <a:ext uri="{FF2B5EF4-FFF2-40B4-BE49-F238E27FC236}">
                      <a16:creationId xmlns:a16="http://schemas.microsoft.com/office/drawing/2014/main" xmlns="" id="{E3C0E8F1-2FF9-464D-B34E-59A975236A11}"/>
                    </a:ext>
                  </a:extLst>
                </p14:cNvPr>
                <p14:cNvContentPartPr/>
                <p14:nvPr/>
              </p14:nvContentPartPr>
              <p14:xfrm>
                <a:off x="4837279" y="4974531"/>
                <a:ext cx="49320" cy="43560"/>
              </p14:xfrm>
            </p:contentPart>
          </mc:Choice>
          <mc:Fallback xmlns="">
            <p:pic>
              <p:nvPicPr>
                <p:cNvPr id="38031" name="Freihand 38030">
                  <a:extLst>
                    <a:ext uri="{FF2B5EF4-FFF2-40B4-BE49-F238E27FC236}">
                      <a16:creationId xmlns:a16="http://schemas.microsoft.com/office/drawing/2014/main" id="{E3C0E8F1-2FF9-464D-B34E-59A975236A1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19279" y="4956531"/>
                  <a:ext cx="84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8032" name="Freihand 38031">
                  <a:extLst>
                    <a:ext uri="{FF2B5EF4-FFF2-40B4-BE49-F238E27FC236}">
                      <a16:creationId xmlns:a16="http://schemas.microsoft.com/office/drawing/2014/main" xmlns="" id="{3F3E6BCC-2F7A-418D-832D-3FA1510827D6}"/>
                    </a:ext>
                  </a:extLst>
                </p14:cNvPr>
                <p14:cNvContentPartPr/>
                <p14:nvPr/>
              </p14:nvContentPartPr>
              <p14:xfrm>
                <a:off x="4894879" y="4940691"/>
                <a:ext cx="12240" cy="77400"/>
              </p14:xfrm>
            </p:contentPart>
          </mc:Choice>
          <mc:Fallback xmlns="">
            <p:pic>
              <p:nvPicPr>
                <p:cNvPr id="38032" name="Freihand 38031">
                  <a:extLst>
                    <a:ext uri="{FF2B5EF4-FFF2-40B4-BE49-F238E27FC236}">
                      <a16:creationId xmlns:a16="http://schemas.microsoft.com/office/drawing/2014/main" id="{3F3E6BCC-2F7A-418D-832D-3FA1510827D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77239" y="4922691"/>
                  <a:ext cx="47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8033" name="Freihand 38032">
                  <a:extLst>
                    <a:ext uri="{FF2B5EF4-FFF2-40B4-BE49-F238E27FC236}">
                      <a16:creationId xmlns:a16="http://schemas.microsoft.com/office/drawing/2014/main" xmlns="" id="{4064922B-0608-4ECD-A681-8A59F6A2FC89}"/>
                    </a:ext>
                  </a:extLst>
                </p14:cNvPr>
                <p14:cNvContentPartPr/>
                <p14:nvPr/>
              </p14:nvContentPartPr>
              <p14:xfrm>
                <a:off x="4847359" y="5031411"/>
                <a:ext cx="35280" cy="59040"/>
              </p14:xfrm>
            </p:contentPart>
          </mc:Choice>
          <mc:Fallback xmlns="">
            <p:pic>
              <p:nvPicPr>
                <p:cNvPr id="38033" name="Freihand 38032">
                  <a:extLst>
                    <a:ext uri="{FF2B5EF4-FFF2-40B4-BE49-F238E27FC236}">
                      <a16:creationId xmlns:a16="http://schemas.microsoft.com/office/drawing/2014/main" id="{4064922B-0608-4ECD-A681-8A59F6A2FC8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29359" y="5013771"/>
                  <a:ext cx="70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8035" name="Freihand 38034">
                  <a:extLst>
                    <a:ext uri="{FF2B5EF4-FFF2-40B4-BE49-F238E27FC236}">
                      <a16:creationId xmlns:a16="http://schemas.microsoft.com/office/drawing/2014/main" xmlns="" id="{614EC07E-F8A1-4902-9AE8-AE8AFFAE7FA4}"/>
                    </a:ext>
                  </a:extLst>
                </p14:cNvPr>
                <p14:cNvContentPartPr/>
                <p14:nvPr/>
              </p14:nvContentPartPr>
              <p14:xfrm>
                <a:off x="4886599" y="5028171"/>
                <a:ext cx="51120" cy="62640"/>
              </p14:xfrm>
            </p:contentPart>
          </mc:Choice>
          <mc:Fallback xmlns="">
            <p:pic>
              <p:nvPicPr>
                <p:cNvPr id="38035" name="Freihand 38034">
                  <a:extLst>
                    <a:ext uri="{FF2B5EF4-FFF2-40B4-BE49-F238E27FC236}">
                      <a16:creationId xmlns:a16="http://schemas.microsoft.com/office/drawing/2014/main" id="{614EC07E-F8A1-4902-9AE8-AE8AFFAE7F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68599" y="5010171"/>
                  <a:ext cx="86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8036" name="Freihand 38035">
                  <a:extLst>
                    <a:ext uri="{FF2B5EF4-FFF2-40B4-BE49-F238E27FC236}">
                      <a16:creationId xmlns:a16="http://schemas.microsoft.com/office/drawing/2014/main" xmlns="" id="{9D004031-3760-4363-AE35-E89F65E4D66B}"/>
                    </a:ext>
                  </a:extLst>
                </p14:cNvPr>
                <p14:cNvContentPartPr/>
                <p14:nvPr/>
              </p14:nvContentPartPr>
              <p14:xfrm>
                <a:off x="4840519" y="5096931"/>
                <a:ext cx="2520" cy="75600"/>
              </p14:xfrm>
            </p:contentPart>
          </mc:Choice>
          <mc:Fallback xmlns="">
            <p:pic>
              <p:nvPicPr>
                <p:cNvPr id="38036" name="Freihand 38035">
                  <a:extLst>
                    <a:ext uri="{FF2B5EF4-FFF2-40B4-BE49-F238E27FC236}">
                      <a16:creationId xmlns:a16="http://schemas.microsoft.com/office/drawing/2014/main" id="{9D004031-3760-4363-AE35-E89F65E4D6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22879" y="5078931"/>
                  <a:ext cx="38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8037" name="Freihand 38036">
                  <a:extLst>
                    <a:ext uri="{FF2B5EF4-FFF2-40B4-BE49-F238E27FC236}">
                      <a16:creationId xmlns:a16="http://schemas.microsoft.com/office/drawing/2014/main" xmlns="" id="{A1E1A3D6-E00A-44DC-A223-7EFD8F720011}"/>
                    </a:ext>
                  </a:extLst>
                </p14:cNvPr>
                <p14:cNvContentPartPr/>
                <p14:nvPr/>
              </p14:nvContentPartPr>
              <p14:xfrm>
                <a:off x="4934479" y="5100171"/>
                <a:ext cx="6480" cy="70200"/>
              </p14:xfrm>
            </p:contentPart>
          </mc:Choice>
          <mc:Fallback xmlns="">
            <p:pic>
              <p:nvPicPr>
                <p:cNvPr id="38037" name="Freihand 38036">
                  <a:extLst>
                    <a:ext uri="{FF2B5EF4-FFF2-40B4-BE49-F238E27FC236}">
                      <a16:creationId xmlns:a16="http://schemas.microsoft.com/office/drawing/2014/main" id="{A1E1A3D6-E00A-44DC-A223-7EFD8F72001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16839" y="5082531"/>
                  <a:ext cx="42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8038" name="Freihand 38037">
                  <a:extLst>
                    <a:ext uri="{FF2B5EF4-FFF2-40B4-BE49-F238E27FC236}">
                      <a16:creationId xmlns:a16="http://schemas.microsoft.com/office/drawing/2014/main" xmlns="" id="{B60F7EBD-110E-4312-9F0F-32A4D359829A}"/>
                    </a:ext>
                  </a:extLst>
                </p14:cNvPr>
                <p14:cNvContentPartPr/>
                <p14:nvPr/>
              </p14:nvContentPartPr>
              <p14:xfrm>
                <a:off x="4844119" y="5171811"/>
                <a:ext cx="38160" cy="56880"/>
              </p14:xfrm>
            </p:contentPart>
          </mc:Choice>
          <mc:Fallback xmlns="">
            <p:pic>
              <p:nvPicPr>
                <p:cNvPr id="38038" name="Freihand 38037">
                  <a:extLst>
                    <a:ext uri="{FF2B5EF4-FFF2-40B4-BE49-F238E27FC236}">
                      <a16:creationId xmlns:a16="http://schemas.microsoft.com/office/drawing/2014/main" id="{B60F7EBD-110E-4312-9F0F-32A4D359829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26479" y="5154171"/>
                  <a:ext cx="73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8039" name="Freihand 38038">
                  <a:extLst>
                    <a:ext uri="{FF2B5EF4-FFF2-40B4-BE49-F238E27FC236}">
                      <a16:creationId xmlns:a16="http://schemas.microsoft.com/office/drawing/2014/main" xmlns="" id="{3AF1DF9E-0953-4346-9AB5-DC8F02A57F7F}"/>
                    </a:ext>
                  </a:extLst>
                </p14:cNvPr>
                <p14:cNvContentPartPr/>
                <p14:nvPr/>
              </p14:nvContentPartPr>
              <p14:xfrm>
                <a:off x="4899199" y="5169291"/>
                <a:ext cx="36720" cy="70920"/>
              </p14:xfrm>
            </p:contentPart>
          </mc:Choice>
          <mc:Fallback xmlns="">
            <p:pic>
              <p:nvPicPr>
                <p:cNvPr id="38039" name="Freihand 38038">
                  <a:extLst>
                    <a:ext uri="{FF2B5EF4-FFF2-40B4-BE49-F238E27FC236}">
                      <a16:creationId xmlns:a16="http://schemas.microsoft.com/office/drawing/2014/main" id="{3AF1DF9E-0953-4346-9AB5-DC8F02A57F7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81559" y="5151651"/>
                  <a:ext cx="72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8040" name="Freihand 38039">
                  <a:extLst>
                    <a:ext uri="{FF2B5EF4-FFF2-40B4-BE49-F238E27FC236}">
                      <a16:creationId xmlns:a16="http://schemas.microsoft.com/office/drawing/2014/main" xmlns="" id="{C8FC9790-7211-47CD-B682-88F430065E2A}"/>
                    </a:ext>
                  </a:extLst>
                </p14:cNvPr>
                <p14:cNvContentPartPr/>
                <p14:nvPr/>
              </p14:nvContentPartPr>
              <p14:xfrm>
                <a:off x="4827199" y="5241291"/>
                <a:ext cx="48600" cy="51840"/>
              </p14:xfrm>
            </p:contentPart>
          </mc:Choice>
          <mc:Fallback xmlns="">
            <p:pic>
              <p:nvPicPr>
                <p:cNvPr id="38040" name="Freihand 38039">
                  <a:extLst>
                    <a:ext uri="{FF2B5EF4-FFF2-40B4-BE49-F238E27FC236}">
                      <a16:creationId xmlns:a16="http://schemas.microsoft.com/office/drawing/2014/main" id="{C8FC9790-7211-47CD-B682-88F430065E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09559" y="5223291"/>
                  <a:ext cx="84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8041" name="Freihand 38040">
                  <a:extLst>
                    <a:ext uri="{FF2B5EF4-FFF2-40B4-BE49-F238E27FC236}">
                      <a16:creationId xmlns:a16="http://schemas.microsoft.com/office/drawing/2014/main" xmlns="" id="{E8E7A5DB-6B96-4462-A3E0-D104A46C022D}"/>
                    </a:ext>
                  </a:extLst>
                </p14:cNvPr>
                <p14:cNvContentPartPr/>
                <p14:nvPr/>
              </p14:nvContentPartPr>
              <p14:xfrm>
                <a:off x="4893079" y="5249211"/>
                <a:ext cx="11880" cy="72000"/>
              </p14:xfrm>
            </p:contentPart>
          </mc:Choice>
          <mc:Fallback xmlns="">
            <p:pic>
              <p:nvPicPr>
                <p:cNvPr id="38041" name="Freihand 38040">
                  <a:extLst>
                    <a:ext uri="{FF2B5EF4-FFF2-40B4-BE49-F238E27FC236}">
                      <a16:creationId xmlns:a16="http://schemas.microsoft.com/office/drawing/2014/main" id="{E8E7A5DB-6B96-4462-A3E0-D104A46C02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75439" y="5231211"/>
                  <a:ext cx="4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8042" name="Freihand 38041">
                  <a:extLst>
                    <a:ext uri="{FF2B5EF4-FFF2-40B4-BE49-F238E27FC236}">
                      <a16:creationId xmlns:a16="http://schemas.microsoft.com/office/drawing/2014/main" xmlns="" id="{1BDFDF89-E856-4BFA-9B53-91CDA290439D}"/>
                    </a:ext>
                  </a:extLst>
                </p14:cNvPr>
                <p14:cNvContentPartPr/>
                <p14:nvPr/>
              </p14:nvContentPartPr>
              <p14:xfrm>
                <a:off x="4781479" y="5302491"/>
                <a:ext cx="44280" cy="59760"/>
              </p14:xfrm>
            </p:contentPart>
          </mc:Choice>
          <mc:Fallback xmlns="">
            <p:pic>
              <p:nvPicPr>
                <p:cNvPr id="38042" name="Freihand 38041">
                  <a:extLst>
                    <a:ext uri="{FF2B5EF4-FFF2-40B4-BE49-F238E27FC236}">
                      <a16:creationId xmlns:a16="http://schemas.microsoft.com/office/drawing/2014/main" id="{1BDFDF89-E856-4BFA-9B53-91CDA290439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63839" y="5284491"/>
                  <a:ext cx="79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8043" name="Freihand 38042">
                  <a:extLst>
                    <a:ext uri="{FF2B5EF4-FFF2-40B4-BE49-F238E27FC236}">
                      <a16:creationId xmlns:a16="http://schemas.microsoft.com/office/drawing/2014/main" xmlns="" id="{F798C375-A787-4BBB-BDD7-A12A55F1BE2C}"/>
                    </a:ext>
                  </a:extLst>
                </p14:cNvPr>
                <p14:cNvContentPartPr/>
                <p14:nvPr/>
              </p14:nvContentPartPr>
              <p14:xfrm>
                <a:off x="4858159" y="5328411"/>
                <a:ext cx="32760" cy="60840"/>
              </p14:xfrm>
            </p:contentPart>
          </mc:Choice>
          <mc:Fallback xmlns="">
            <p:pic>
              <p:nvPicPr>
                <p:cNvPr id="38043" name="Freihand 38042">
                  <a:extLst>
                    <a:ext uri="{FF2B5EF4-FFF2-40B4-BE49-F238E27FC236}">
                      <a16:creationId xmlns:a16="http://schemas.microsoft.com/office/drawing/2014/main" id="{F798C375-A787-4BBB-BDD7-A12A55F1BE2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40519" y="5310771"/>
                  <a:ext cx="68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8044" name="Freihand 38043">
                  <a:extLst>
                    <a:ext uri="{FF2B5EF4-FFF2-40B4-BE49-F238E27FC236}">
                      <a16:creationId xmlns:a16="http://schemas.microsoft.com/office/drawing/2014/main" xmlns="" id="{42A56A94-9FCF-4E75-B265-E09530C8BD0B}"/>
                    </a:ext>
                  </a:extLst>
                </p14:cNvPr>
                <p14:cNvContentPartPr/>
                <p14:nvPr/>
              </p14:nvContentPartPr>
              <p14:xfrm>
                <a:off x="4753039" y="5367651"/>
                <a:ext cx="12240" cy="60480"/>
              </p14:xfrm>
            </p:contentPart>
          </mc:Choice>
          <mc:Fallback xmlns="">
            <p:pic>
              <p:nvPicPr>
                <p:cNvPr id="38044" name="Freihand 38043">
                  <a:extLst>
                    <a:ext uri="{FF2B5EF4-FFF2-40B4-BE49-F238E27FC236}">
                      <a16:creationId xmlns:a16="http://schemas.microsoft.com/office/drawing/2014/main" id="{42A56A94-9FCF-4E75-B265-E09530C8BD0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35039" y="5349651"/>
                  <a:ext cx="47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8045" name="Freihand 38044">
                  <a:extLst>
                    <a:ext uri="{FF2B5EF4-FFF2-40B4-BE49-F238E27FC236}">
                      <a16:creationId xmlns:a16="http://schemas.microsoft.com/office/drawing/2014/main" xmlns="" id="{F7A05F06-F4BD-4285-B343-0C2E176B23EE}"/>
                    </a:ext>
                  </a:extLst>
                </p14:cNvPr>
                <p14:cNvContentPartPr/>
                <p14:nvPr/>
              </p14:nvContentPartPr>
              <p14:xfrm>
                <a:off x="4767799" y="5402931"/>
                <a:ext cx="82800" cy="28800"/>
              </p14:xfrm>
            </p:contentPart>
          </mc:Choice>
          <mc:Fallback xmlns="">
            <p:pic>
              <p:nvPicPr>
                <p:cNvPr id="38045" name="Freihand 38044">
                  <a:extLst>
                    <a:ext uri="{FF2B5EF4-FFF2-40B4-BE49-F238E27FC236}">
                      <a16:creationId xmlns:a16="http://schemas.microsoft.com/office/drawing/2014/main" id="{F7A05F06-F4BD-4285-B343-0C2E176B23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50159" y="5384931"/>
                  <a:ext cx="11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8046" name="Freihand 38045">
                  <a:extLst>
                    <a:ext uri="{FF2B5EF4-FFF2-40B4-BE49-F238E27FC236}">
                      <a16:creationId xmlns:a16="http://schemas.microsoft.com/office/drawing/2014/main" xmlns="" id="{C2E7D5EB-5D7A-4FBA-9726-61CEEFCEEC08}"/>
                    </a:ext>
                  </a:extLst>
                </p14:cNvPr>
                <p14:cNvContentPartPr/>
                <p14:nvPr/>
              </p14:nvContentPartPr>
              <p14:xfrm>
                <a:off x="4652239" y="5434971"/>
                <a:ext cx="96120" cy="18360"/>
              </p14:xfrm>
            </p:contentPart>
          </mc:Choice>
          <mc:Fallback xmlns="">
            <p:pic>
              <p:nvPicPr>
                <p:cNvPr id="38046" name="Freihand 38045">
                  <a:extLst>
                    <a:ext uri="{FF2B5EF4-FFF2-40B4-BE49-F238E27FC236}">
                      <a16:creationId xmlns:a16="http://schemas.microsoft.com/office/drawing/2014/main" id="{C2E7D5EB-5D7A-4FBA-9726-61CEEFCEEC0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34599" y="5416971"/>
                  <a:ext cx="131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8047" name="Freihand 38046">
                  <a:extLst>
                    <a:ext uri="{FF2B5EF4-FFF2-40B4-BE49-F238E27FC236}">
                      <a16:creationId xmlns:a16="http://schemas.microsoft.com/office/drawing/2014/main" xmlns="" id="{93A93A21-48E2-4CBD-961B-95F5E27C75E5}"/>
                    </a:ext>
                  </a:extLst>
                </p14:cNvPr>
                <p14:cNvContentPartPr/>
                <p14:nvPr/>
              </p14:nvContentPartPr>
              <p14:xfrm>
                <a:off x="4726039" y="5441811"/>
                <a:ext cx="24840" cy="81360"/>
              </p14:xfrm>
            </p:contentPart>
          </mc:Choice>
          <mc:Fallback xmlns="">
            <p:pic>
              <p:nvPicPr>
                <p:cNvPr id="38047" name="Freihand 38046">
                  <a:extLst>
                    <a:ext uri="{FF2B5EF4-FFF2-40B4-BE49-F238E27FC236}">
                      <a16:creationId xmlns:a16="http://schemas.microsoft.com/office/drawing/2014/main" id="{93A93A21-48E2-4CBD-961B-95F5E27C75E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08039" y="5424171"/>
                  <a:ext cx="60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048" name="Freihand 38047">
                  <a:extLst>
                    <a:ext uri="{FF2B5EF4-FFF2-40B4-BE49-F238E27FC236}">
                      <a16:creationId xmlns:a16="http://schemas.microsoft.com/office/drawing/2014/main" xmlns="" id="{49167708-88F3-475E-9B64-8CCB03C9642C}"/>
                    </a:ext>
                  </a:extLst>
                </p14:cNvPr>
                <p14:cNvContentPartPr/>
                <p14:nvPr/>
              </p14:nvContentPartPr>
              <p14:xfrm>
                <a:off x="4566199" y="5465571"/>
                <a:ext cx="68400" cy="59400"/>
              </p14:xfrm>
            </p:contentPart>
          </mc:Choice>
          <mc:Fallback xmlns="">
            <p:pic>
              <p:nvPicPr>
                <p:cNvPr id="38048" name="Freihand 38047">
                  <a:extLst>
                    <a:ext uri="{FF2B5EF4-FFF2-40B4-BE49-F238E27FC236}">
                      <a16:creationId xmlns:a16="http://schemas.microsoft.com/office/drawing/2014/main" id="{49167708-88F3-475E-9B64-8CCB03C9642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48559" y="5447571"/>
                  <a:ext cx="104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049" name="Freihand 38048">
                  <a:extLst>
                    <a:ext uri="{FF2B5EF4-FFF2-40B4-BE49-F238E27FC236}">
                      <a16:creationId xmlns:a16="http://schemas.microsoft.com/office/drawing/2014/main" xmlns="" id="{AC832E0D-E5B9-4BD1-9A80-26A03EE7105A}"/>
                    </a:ext>
                  </a:extLst>
                </p14:cNvPr>
                <p14:cNvContentPartPr/>
                <p14:nvPr/>
              </p14:nvContentPartPr>
              <p14:xfrm>
                <a:off x="4654759" y="5544051"/>
                <a:ext cx="55440" cy="53640"/>
              </p14:xfrm>
            </p:contentPart>
          </mc:Choice>
          <mc:Fallback xmlns="">
            <p:pic>
              <p:nvPicPr>
                <p:cNvPr id="38049" name="Freihand 38048">
                  <a:extLst>
                    <a:ext uri="{FF2B5EF4-FFF2-40B4-BE49-F238E27FC236}">
                      <a16:creationId xmlns:a16="http://schemas.microsoft.com/office/drawing/2014/main" id="{AC832E0D-E5B9-4BD1-9A80-26A03EE7105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37119" y="5526051"/>
                  <a:ext cx="91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050" name="Freihand 38049">
                  <a:extLst>
                    <a:ext uri="{FF2B5EF4-FFF2-40B4-BE49-F238E27FC236}">
                      <a16:creationId xmlns:a16="http://schemas.microsoft.com/office/drawing/2014/main" xmlns="" id="{83E1DF9B-EE4E-44D4-9C89-B83D7C8998AB}"/>
                    </a:ext>
                  </a:extLst>
                </p14:cNvPr>
                <p14:cNvContentPartPr/>
                <p14:nvPr/>
              </p14:nvContentPartPr>
              <p14:xfrm>
                <a:off x="4549999" y="5532891"/>
                <a:ext cx="12240" cy="55080"/>
              </p14:xfrm>
            </p:contentPart>
          </mc:Choice>
          <mc:Fallback xmlns="">
            <p:pic>
              <p:nvPicPr>
                <p:cNvPr id="38050" name="Freihand 38049">
                  <a:extLst>
                    <a:ext uri="{FF2B5EF4-FFF2-40B4-BE49-F238E27FC236}">
                      <a16:creationId xmlns:a16="http://schemas.microsoft.com/office/drawing/2014/main" id="{83E1DF9B-EE4E-44D4-9C89-B83D7C8998A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31999" y="5515251"/>
                  <a:ext cx="4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051" name="Freihand 38050">
                  <a:extLst>
                    <a:ext uri="{FF2B5EF4-FFF2-40B4-BE49-F238E27FC236}">
                      <a16:creationId xmlns:a16="http://schemas.microsoft.com/office/drawing/2014/main" xmlns="" id="{12D84A79-34B2-4603-BB63-BBD5AC1E95DC}"/>
                    </a:ext>
                  </a:extLst>
                </p14:cNvPr>
                <p14:cNvContentPartPr/>
                <p14:nvPr/>
              </p14:nvContentPartPr>
              <p14:xfrm>
                <a:off x="4561159" y="5593011"/>
                <a:ext cx="110520" cy="10800"/>
              </p14:xfrm>
            </p:contentPart>
          </mc:Choice>
          <mc:Fallback xmlns="">
            <p:pic>
              <p:nvPicPr>
                <p:cNvPr id="38051" name="Freihand 38050">
                  <a:extLst>
                    <a:ext uri="{FF2B5EF4-FFF2-40B4-BE49-F238E27FC236}">
                      <a16:creationId xmlns:a16="http://schemas.microsoft.com/office/drawing/2014/main" id="{12D84A79-34B2-4603-BB63-BBD5AC1E95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43159" y="5575371"/>
                  <a:ext cx="146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053" name="Freihand 38052">
                  <a:extLst>
                    <a:ext uri="{FF2B5EF4-FFF2-40B4-BE49-F238E27FC236}">
                      <a16:creationId xmlns:a16="http://schemas.microsoft.com/office/drawing/2014/main" xmlns="" id="{894ED5CB-62C4-42B1-9477-E0A4FDA03D35}"/>
                    </a:ext>
                  </a:extLst>
                </p14:cNvPr>
                <p14:cNvContentPartPr/>
                <p14:nvPr/>
              </p14:nvContentPartPr>
              <p14:xfrm>
                <a:off x="4426519" y="5591211"/>
                <a:ext cx="115200" cy="28080"/>
              </p14:xfrm>
            </p:contentPart>
          </mc:Choice>
          <mc:Fallback xmlns="">
            <p:pic>
              <p:nvPicPr>
                <p:cNvPr id="38053" name="Freihand 38052">
                  <a:extLst>
                    <a:ext uri="{FF2B5EF4-FFF2-40B4-BE49-F238E27FC236}">
                      <a16:creationId xmlns:a16="http://schemas.microsoft.com/office/drawing/2014/main" id="{894ED5CB-62C4-42B1-9477-E0A4FDA03D3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408519" y="5573571"/>
                  <a:ext cx="150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8054" name="Freihand 38053">
                  <a:extLst>
                    <a:ext uri="{FF2B5EF4-FFF2-40B4-BE49-F238E27FC236}">
                      <a16:creationId xmlns:a16="http://schemas.microsoft.com/office/drawing/2014/main" xmlns="" id="{443E2C36-C0F8-4470-BCF3-96C871CB417F}"/>
                    </a:ext>
                  </a:extLst>
                </p14:cNvPr>
                <p14:cNvContentPartPr/>
                <p14:nvPr/>
              </p14:nvContentPartPr>
              <p14:xfrm>
                <a:off x="4523359" y="5609211"/>
                <a:ext cx="18720" cy="81360"/>
              </p14:xfrm>
            </p:contentPart>
          </mc:Choice>
          <mc:Fallback xmlns="">
            <p:pic>
              <p:nvPicPr>
                <p:cNvPr id="38054" name="Freihand 38053">
                  <a:extLst>
                    <a:ext uri="{FF2B5EF4-FFF2-40B4-BE49-F238E27FC236}">
                      <a16:creationId xmlns:a16="http://schemas.microsoft.com/office/drawing/2014/main" id="{443E2C36-C0F8-4470-BCF3-96C871CB417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05719" y="5591571"/>
                  <a:ext cx="54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8055" name="Freihand 38054">
                  <a:extLst>
                    <a:ext uri="{FF2B5EF4-FFF2-40B4-BE49-F238E27FC236}">
                      <a16:creationId xmlns:a16="http://schemas.microsoft.com/office/drawing/2014/main" xmlns="" id="{D48D84B5-206C-4E8D-937B-F920D88F1104}"/>
                    </a:ext>
                  </a:extLst>
                </p14:cNvPr>
                <p14:cNvContentPartPr/>
                <p14:nvPr/>
              </p14:nvContentPartPr>
              <p14:xfrm>
                <a:off x="4373599" y="5636211"/>
                <a:ext cx="48600" cy="45360"/>
              </p14:xfrm>
            </p:contentPart>
          </mc:Choice>
          <mc:Fallback xmlns="">
            <p:pic>
              <p:nvPicPr>
                <p:cNvPr id="38055" name="Freihand 38054">
                  <a:extLst>
                    <a:ext uri="{FF2B5EF4-FFF2-40B4-BE49-F238E27FC236}">
                      <a16:creationId xmlns:a16="http://schemas.microsoft.com/office/drawing/2014/main" id="{D48D84B5-206C-4E8D-937B-F920D88F110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55599" y="5618571"/>
                  <a:ext cx="84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057" name="Freihand 38056">
                  <a:extLst>
                    <a:ext uri="{FF2B5EF4-FFF2-40B4-BE49-F238E27FC236}">
                      <a16:creationId xmlns:a16="http://schemas.microsoft.com/office/drawing/2014/main" xmlns="" id="{D0BEF23A-12C3-4CDF-B09F-9E8B0D59D39E}"/>
                    </a:ext>
                  </a:extLst>
                </p14:cNvPr>
                <p14:cNvContentPartPr/>
                <p14:nvPr/>
              </p14:nvContentPartPr>
              <p14:xfrm>
                <a:off x="4453159" y="5709651"/>
                <a:ext cx="54360" cy="68040"/>
              </p14:xfrm>
            </p:contentPart>
          </mc:Choice>
          <mc:Fallback xmlns="">
            <p:pic>
              <p:nvPicPr>
                <p:cNvPr id="38057" name="Freihand 38056">
                  <a:extLst>
                    <a:ext uri="{FF2B5EF4-FFF2-40B4-BE49-F238E27FC236}">
                      <a16:creationId xmlns:a16="http://schemas.microsoft.com/office/drawing/2014/main" id="{D0BEF23A-12C3-4CDF-B09F-9E8B0D59D39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435519" y="5692011"/>
                  <a:ext cx="90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8058" name="Freihand 38057">
                  <a:extLst>
                    <a:ext uri="{FF2B5EF4-FFF2-40B4-BE49-F238E27FC236}">
                      <a16:creationId xmlns:a16="http://schemas.microsoft.com/office/drawing/2014/main" xmlns="" id="{F51901BD-0BD5-4563-9D97-5D16DD431E55}"/>
                    </a:ext>
                  </a:extLst>
                </p14:cNvPr>
                <p14:cNvContentPartPr/>
                <p14:nvPr/>
              </p14:nvContentPartPr>
              <p14:xfrm>
                <a:off x="4349479" y="5694171"/>
                <a:ext cx="11160" cy="57600"/>
              </p14:xfrm>
            </p:contentPart>
          </mc:Choice>
          <mc:Fallback xmlns="">
            <p:pic>
              <p:nvPicPr>
                <p:cNvPr id="38058" name="Freihand 38057">
                  <a:extLst>
                    <a:ext uri="{FF2B5EF4-FFF2-40B4-BE49-F238E27FC236}">
                      <a16:creationId xmlns:a16="http://schemas.microsoft.com/office/drawing/2014/main" id="{F51901BD-0BD5-4563-9D97-5D16DD431E5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31479" y="5676171"/>
                  <a:ext cx="46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8060" name="Freihand 38059">
                  <a:extLst>
                    <a:ext uri="{FF2B5EF4-FFF2-40B4-BE49-F238E27FC236}">
                      <a16:creationId xmlns:a16="http://schemas.microsoft.com/office/drawing/2014/main" xmlns="" id="{18445446-156E-443C-87CC-1B9C5C339834}"/>
                    </a:ext>
                  </a:extLst>
                </p14:cNvPr>
                <p14:cNvContentPartPr/>
                <p14:nvPr/>
              </p14:nvContentPartPr>
              <p14:xfrm>
                <a:off x="4356319" y="5764731"/>
                <a:ext cx="93600" cy="16920"/>
              </p14:xfrm>
            </p:contentPart>
          </mc:Choice>
          <mc:Fallback xmlns="">
            <p:pic>
              <p:nvPicPr>
                <p:cNvPr id="38060" name="Freihand 38059">
                  <a:extLst>
                    <a:ext uri="{FF2B5EF4-FFF2-40B4-BE49-F238E27FC236}">
                      <a16:creationId xmlns:a16="http://schemas.microsoft.com/office/drawing/2014/main" id="{18445446-156E-443C-87CC-1B9C5C33983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38319" y="5746731"/>
                  <a:ext cx="12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8061" name="Freihand 38060">
                  <a:extLst>
                    <a:ext uri="{FF2B5EF4-FFF2-40B4-BE49-F238E27FC236}">
                      <a16:creationId xmlns:a16="http://schemas.microsoft.com/office/drawing/2014/main" xmlns="" id="{BAA3A42A-7C7F-4F01-915B-5BF822050BF5}"/>
                    </a:ext>
                  </a:extLst>
                </p14:cNvPr>
                <p14:cNvContentPartPr/>
                <p14:nvPr/>
              </p14:nvContentPartPr>
              <p14:xfrm>
                <a:off x="4217719" y="5767251"/>
                <a:ext cx="119160" cy="26280"/>
              </p14:xfrm>
            </p:contentPart>
          </mc:Choice>
          <mc:Fallback xmlns="">
            <p:pic>
              <p:nvPicPr>
                <p:cNvPr id="38061" name="Freihand 38060">
                  <a:extLst>
                    <a:ext uri="{FF2B5EF4-FFF2-40B4-BE49-F238E27FC236}">
                      <a16:creationId xmlns:a16="http://schemas.microsoft.com/office/drawing/2014/main" id="{BAA3A42A-7C7F-4F01-915B-5BF822050BF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200079" y="5749611"/>
                  <a:ext cx="154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8062" name="Freihand 38061">
                  <a:extLst>
                    <a:ext uri="{FF2B5EF4-FFF2-40B4-BE49-F238E27FC236}">
                      <a16:creationId xmlns:a16="http://schemas.microsoft.com/office/drawing/2014/main" xmlns="" id="{C1FF1538-9E5E-41DC-B97B-54756A7490B7}"/>
                    </a:ext>
                  </a:extLst>
                </p14:cNvPr>
                <p14:cNvContentPartPr/>
                <p14:nvPr/>
              </p14:nvContentPartPr>
              <p14:xfrm>
                <a:off x="4333639" y="5785251"/>
                <a:ext cx="11520" cy="86040"/>
              </p14:xfrm>
            </p:contentPart>
          </mc:Choice>
          <mc:Fallback xmlns="">
            <p:pic>
              <p:nvPicPr>
                <p:cNvPr id="38062" name="Freihand 38061">
                  <a:extLst>
                    <a:ext uri="{FF2B5EF4-FFF2-40B4-BE49-F238E27FC236}">
                      <a16:creationId xmlns:a16="http://schemas.microsoft.com/office/drawing/2014/main" id="{C1FF1538-9E5E-41DC-B97B-54756A7490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15999" y="5767611"/>
                  <a:ext cx="47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8063" name="Freihand 38062">
                  <a:extLst>
                    <a:ext uri="{FF2B5EF4-FFF2-40B4-BE49-F238E27FC236}">
                      <a16:creationId xmlns:a16="http://schemas.microsoft.com/office/drawing/2014/main" xmlns="" id="{81C493B6-06E2-4E7E-A4B1-4A8B908B76E5}"/>
                    </a:ext>
                  </a:extLst>
                </p14:cNvPr>
                <p14:cNvContentPartPr/>
                <p14:nvPr/>
              </p14:nvContentPartPr>
              <p14:xfrm>
                <a:off x="4175599" y="5810091"/>
                <a:ext cx="39240" cy="46800"/>
              </p14:xfrm>
            </p:contentPart>
          </mc:Choice>
          <mc:Fallback xmlns="">
            <p:pic>
              <p:nvPicPr>
                <p:cNvPr id="38063" name="Freihand 38062">
                  <a:extLst>
                    <a:ext uri="{FF2B5EF4-FFF2-40B4-BE49-F238E27FC236}">
                      <a16:creationId xmlns:a16="http://schemas.microsoft.com/office/drawing/2014/main" id="{81C493B6-06E2-4E7E-A4B1-4A8B908B76E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57599" y="5792091"/>
                  <a:ext cx="74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8064" name="Freihand 38063">
                  <a:extLst>
                    <a:ext uri="{FF2B5EF4-FFF2-40B4-BE49-F238E27FC236}">
                      <a16:creationId xmlns:a16="http://schemas.microsoft.com/office/drawing/2014/main" xmlns="" id="{E19688A3-EFA4-402C-914B-D163441641C7}"/>
                    </a:ext>
                  </a:extLst>
                </p14:cNvPr>
                <p14:cNvContentPartPr/>
                <p14:nvPr/>
              </p14:nvContentPartPr>
              <p14:xfrm>
                <a:off x="4249759" y="5893611"/>
                <a:ext cx="59760" cy="64440"/>
              </p14:xfrm>
            </p:contentPart>
          </mc:Choice>
          <mc:Fallback xmlns="">
            <p:pic>
              <p:nvPicPr>
                <p:cNvPr id="38064" name="Freihand 38063">
                  <a:extLst>
                    <a:ext uri="{FF2B5EF4-FFF2-40B4-BE49-F238E27FC236}">
                      <a16:creationId xmlns:a16="http://schemas.microsoft.com/office/drawing/2014/main" id="{E19688A3-EFA4-402C-914B-D163441641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231759" y="5875611"/>
                  <a:ext cx="9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8066" name="Freihand 38065">
                  <a:extLst>
                    <a:ext uri="{FF2B5EF4-FFF2-40B4-BE49-F238E27FC236}">
                      <a16:creationId xmlns:a16="http://schemas.microsoft.com/office/drawing/2014/main" xmlns="" id="{4836C155-91DA-4D60-9CA8-81C26F992FF5}"/>
                    </a:ext>
                  </a:extLst>
                </p14:cNvPr>
                <p14:cNvContentPartPr/>
                <p14:nvPr/>
              </p14:nvContentPartPr>
              <p14:xfrm>
                <a:off x="4151479" y="5867691"/>
                <a:ext cx="8640" cy="65160"/>
              </p14:xfrm>
            </p:contentPart>
          </mc:Choice>
          <mc:Fallback xmlns="">
            <p:pic>
              <p:nvPicPr>
                <p:cNvPr id="38066" name="Freihand 38065">
                  <a:extLst>
                    <a:ext uri="{FF2B5EF4-FFF2-40B4-BE49-F238E27FC236}">
                      <a16:creationId xmlns:a16="http://schemas.microsoft.com/office/drawing/2014/main" id="{4836C155-91DA-4D60-9CA8-81C26F992FF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133839" y="5850051"/>
                  <a:ext cx="44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8067" name="Freihand 38066">
                  <a:extLst>
                    <a:ext uri="{FF2B5EF4-FFF2-40B4-BE49-F238E27FC236}">
                      <a16:creationId xmlns:a16="http://schemas.microsoft.com/office/drawing/2014/main" xmlns="" id="{164E73C8-AAB5-4CEA-A958-39042E3A5EE0}"/>
                    </a:ext>
                  </a:extLst>
                </p14:cNvPr>
                <p14:cNvContentPartPr/>
                <p14:nvPr/>
              </p14:nvContentPartPr>
              <p14:xfrm>
                <a:off x="4152919" y="5953731"/>
                <a:ext cx="105120" cy="6840"/>
              </p14:xfrm>
            </p:contentPart>
          </mc:Choice>
          <mc:Fallback xmlns="">
            <p:pic>
              <p:nvPicPr>
                <p:cNvPr id="38067" name="Freihand 38066">
                  <a:extLst>
                    <a:ext uri="{FF2B5EF4-FFF2-40B4-BE49-F238E27FC236}">
                      <a16:creationId xmlns:a16="http://schemas.microsoft.com/office/drawing/2014/main" id="{164E73C8-AAB5-4CEA-A958-39042E3A5EE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134919" y="5936091"/>
                  <a:ext cx="140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8069" name="Freihand 38068">
                  <a:extLst>
                    <a:ext uri="{FF2B5EF4-FFF2-40B4-BE49-F238E27FC236}">
                      <a16:creationId xmlns:a16="http://schemas.microsoft.com/office/drawing/2014/main" xmlns="" id="{D209E0EA-C643-4912-9C0C-F2FA7374201E}"/>
                    </a:ext>
                  </a:extLst>
                </p14:cNvPr>
                <p14:cNvContentPartPr/>
                <p14:nvPr/>
              </p14:nvContentPartPr>
              <p14:xfrm>
                <a:off x="4025119" y="5959491"/>
                <a:ext cx="103320" cy="37440"/>
              </p14:xfrm>
            </p:contentPart>
          </mc:Choice>
          <mc:Fallback xmlns="">
            <p:pic>
              <p:nvPicPr>
                <p:cNvPr id="38069" name="Freihand 38068">
                  <a:extLst>
                    <a:ext uri="{FF2B5EF4-FFF2-40B4-BE49-F238E27FC236}">
                      <a16:creationId xmlns:a16="http://schemas.microsoft.com/office/drawing/2014/main" id="{D209E0EA-C643-4912-9C0C-F2FA7374201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007119" y="5941851"/>
                  <a:ext cx="138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8070" name="Freihand 38069">
                  <a:extLst>
                    <a:ext uri="{FF2B5EF4-FFF2-40B4-BE49-F238E27FC236}">
                      <a16:creationId xmlns:a16="http://schemas.microsoft.com/office/drawing/2014/main" xmlns="" id="{1ED37CAB-1649-43A7-B74E-501B2788EC71}"/>
                    </a:ext>
                  </a:extLst>
                </p14:cNvPr>
                <p14:cNvContentPartPr/>
                <p14:nvPr/>
              </p14:nvContentPartPr>
              <p14:xfrm>
                <a:off x="4111519" y="5970291"/>
                <a:ext cx="19800" cy="91080"/>
              </p14:xfrm>
            </p:contentPart>
          </mc:Choice>
          <mc:Fallback xmlns="">
            <p:pic>
              <p:nvPicPr>
                <p:cNvPr id="38070" name="Freihand 38069">
                  <a:extLst>
                    <a:ext uri="{FF2B5EF4-FFF2-40B4-BE49-F238E27FC236}">
                      <a16:creationId xmlns:a16="http://schemas.microsoft.com/office/drawing/2014/main" id="{1ED37CAB-1649-43A7-B74E-501B2788EC7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93879" y="5952651"/>
                  <a:ext cx="55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8072" name="Freihand 38071">
                  <a:extLst>
                    <a:ext uri="{FF2B5EF4-FFF2-40B4-BE49-F238E27FC236}">
                      <a16:creationId xmlns:a16="http://schemas.microsoft.com/office/drawing/2014/main" xmlns="" id="{9D5FD7DD-256D-4679-975F-9764963982C9}"/>
                    </a:ext>
                  </a:extLst>
                </p14:cNvPr>
                <p14:cNvContentPartPr/>
                <p14:nvPr/>
              </p14:nvContentPartPr>
              <p14:xfrm>
                <a:off x="3968382" y="5998840"/>
                <a:ext cx="45720" cy="76680"/>
              </p14:xfrm>
            </p:contentPart>
          </mc:Choice>
          <mc:Fallback xmlns="">
            <p:pic>
              <p:nvPicPr>
                <p:cNvPr id="38072" name="Freihand 38071">
                  <a:extLst>
                    <a:ext uri="{FF2B5EF4-FFF2-40B4-BE49-F238E27FC236}">
                      <a16:creationId xmlns:a16="http://schemas.microsoft.com/office/drawing/2014/main" id="{9D5FD7DD-256D-4679-975F-9764963982C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950742" y="5980840"/>
                  <a:ext cx="81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8073" name="Freihand 38072">
                  <a:extLst>
                    <a:ext uri="{FF2B5EF4-FFF2-40B4-BE49-F238E27FC236}">
                      <a16:creationId xmlns:a16="http://schemas.microsoft.com/office/drawing/2014/main" xmlns="" id="{09FC7273-2F60-4B33-B986-EADCDB6CD480}"/>
                    </a:ext>
                  </a:extLst>
                </p14:cNvPr>
                <p14:cNvContentPartPr/>
                <p14:nvPr/>
              </p14:nvContentPartPr>
              <p14:xfrm>
                <a:off x="4063782" y="6074080"/>
                <a:ext cx="41040" cy="68760"/>
              </p14:xfrm>
            </p:contentPart>
          </mc:Choice>
          <mc:Fallback xmlns="">
            <p:pic>
              <p:nvPicPr>
                <p:cNvPr id="38073" name="Freihand 38072">
                  <a:extLst>
                    <a:ext uri="{FF2B5EF4-FFF2-40B4-BE49-F238E27FC236}">
                      <a16:creationId xmlns:a16="http://schemas.microsoft.com/office/drawing/2014/main" id="{09FC7273-2F60-4B33-B986-EADCDB6CD4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046142" y="6056080"/>
                  <a:ext cx="76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8074" name="Freihand 38073">
                  <a:extLst>
                    <a:ext uri="{FF2B5EF4-FFF2-40B4-BE49-F238E27FC236}">
                      <a16:creationId xmlns:a16="http://schemas.microsoft.com/office/drawing/2014/main" xmlns="" id="{3F1071E3-5CB5-46EF-AF3F-1B9ACC308ADE}"/>
                    </a:ext>
                  </a:extLst>
                </p14:cNvPr>
                <p14:cNvContentPartPr/>
                <p14:nvPr/>
              </p14:nvContentPartPr>
              <p14:xfrm>
                <a:off x="3953622" y="6094240"/>
                <a:ext cx="3960" cy="72720"/>
              </p14:xfrm>
            </p:contentPart>
          </mc:Choice>
          <mc:Fallback xmlns="">
            <p:pic>
              <p:nvPicPr>
                <p:cNvPr id="38074" name="Freihand 38073">
                  <a:extLst>
                    <a:ext uri="{FF2B5EF4-FFF2-40B4-BE49-F238E27FC236}">
                      <a16:creationId xmlns:a16="http://schemas.microsoft.com/office/drawing/2014/main" id="{3F1071E3-5CB5-46EF-AF3F-1B9ACC308A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35622" y="6076240"/>
                  <a:ext cx="39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8075" name="Freihand 38074">
                  <a:extLst>
                    <a:ext uri="{FF2B5EF4-FFF2-40B4-BE49-F238E27FC236}">
                      <a16:creationId xmlns:a16="http://schemas.microsoft.com/office/drawing/2014/main" xmlns="" id="{76B2CA37-BEEB-484D-85F6-B7D25655D886}"/>
                    </a:ext>
                  </a:extLst>
                </p14:cNvPr>
                <p14:cNvContentPartPr/>
                <p14:nvPr/>
              </p14:nvContentPartPr>
              <p14:xfrm>
                <a:off x="3974142" y="6150400"/>
                <a:ext cx="88200" cy="44280"/>
              </p14:xfrm>
            </p:contentPart>
          </mc:Choice>
          <mc:Fallback xmlns="">
            <p:pic>
              <p:nvPicPr>
                <p:cNvPr id="38075" name="Freihand 38074">
                  <a:extLst>
                    <a:ext uri="{FF2B5EF4-FFF2-40B4-BE49-F238E27FC236}">
                      <a16:creationId xmlns:a16="http://schemas.microsoft.com/office/drawing/2014/main" id="{76B2CA37-BEEB-484D-85F6-B7D25655D88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956142" y="6132400"/>
                  <a:ext cx="12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8076" name="Freihand 38075">
                  <a:extLst>
                    <a:ext uri="{FF2B5EF4-FFF2-40B4-BE49-F238E27FC236}">
                      <a16:creationId xmlns:a16="http://schemas.microsoft.com/office/drawing/2014/main" xmlns="" id="{D226E089-EA76-4952-A4BE-9D6C1DFCC21B}"/>
                    </a:ext>
                  </a:extLst>
                </p14:cNvPr>
                <p14:cNvContentPartPr/>
                <p14:nvPr/>
              </p14:nvContentPartPr>
              <p14:xfrm>
                <a:off x="3863262" y="6186040"/>
                <a:ext cx="82440" cy="60480"/>
              </p14:xfrm>
            </p:contentPart>
          </mc:Choice>
          <mc:Fallback xmlns="">
            <p:pic>
              <p:nvPicPr>
                <p:cNvPr id="38076" name="Freihand 38075">
                  <a:extLst>
                    <a:ext uri="{FF2B5EF4-FFF2-40B4-BE49-F238E27FC236}">
                      <a16:creationId xmlns:a16="http://schemas.microsoft.com/office/drawing/2014/main" id="{D226E089-EA76-4952-A4BE-9D6C1DFCC21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45262" y="6168040"/>
                  <a:ext cx="118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8077" name="Freihand 38076">
                  <a:extLst>
                    <a:ext uri="{FF2B5EF4-FFF2-40B4-BE49-F238E27FC236}">
                      <a16:creationId xmlns:a16="http://schemas.microsoft.com/office/drawing/2014/main" xmlns="" id="{3B44E765-5CC9-4932-97D8-696C3282DB89}"/>
                    </a:ext>
                  </a:extLst>
                </p14:cNvPr>
                <p14:cNvContentPartPr/>
                <p14:nvPr/>
              </p14:nvContentPartPr>
              <p14:xfrm>
                <a:off x="3955782" y="6192520"/>
                <a:ext cx="9360" cy="104040"/>
              </p14:xfrm>
            </p:contentPart>
          </mc:Choice>
          <mc:Fallback xmlns="">
            <p:pic>
              <p:nvPicPr>
                <p:cNvPr id="38077" name="Freihand 38076">
                  <a:extLst>
                    <a:ext uri="{FF2B5EF4-FFF2-40B4-BE49-F238E27FC236}">
                      <a16:creationId xmlns:a16="http://schemas.microsoft.com/office/drawing/2014/main" id="{3B44E765-5CC9-4932-97D8-696C3282DB8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38142" y="6174880"/>
                  <a:ext cx="4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8078" name="Freihand 38077">
                  <a:extLst>
                    <a:ext uri="{FF2B5EF4-FFF2-40B4-BE49-F238E27FC236}">
                      <a16:creationId xmlns:a16="http://schemas.microsoft.com/office/drawing/2014/main" xmlns="" id="{B74EF88E-1B36-4E11-BF3E-9D882A4C83D4}"/>
                    </a:ext>
                  </a:extLst>
                </p14:cNvPr>
                <p14:cNvContentPartPr/>
                <p14:nvPr/>
              </p14:nvContentPartPr>
              <p14:xfrm>
                <a:off x="3914022" y="6309160"/>
                <a:ext cx="25560" cy="62640"/>
              </p14:xfrm>
            </p:contentPart>
          </mc:Choice>
          <mc:Fallback xmlns="">
            <p:pic>
              <p:nvPicPr>
                <p:cNvPr id="38078" name="Freihand 38077">
                  <a:extLst>
                    <a:ext uri="{FF2B5EF4-FFF2-40B4-BE49-F238E27FC236}">
                      <a16:creationId xmlns:a16="http://schemas.microsoft.com/office/drawing/2014/main" id="{B74EF88E-1B36-4E11-BF3E-9D882A4C83D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96382" y="6291160"/>
                  <a:ext cx="61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8079" name="Freihand 38078">
                  <a:extLst>
                    <a:ext uri="{FF2B5EF4-FFF2-40B4-BE49-F238E27FC236}">
                      <a16:creationId xmlns:a16="http://schemas.microsoft.com/office/drawing/2014/main" xmlns="" id="{482CC93C-422F-4BEF-81EF-1A85E2C84685}"/>
                    </a:ext>
                  </a:extLst>
                </p14:cNvPr>
                <p14:cNvContentPartPr/>
                <p14:nvPr/>
              </p14:nvContentPartPr>
              <p14:xfrm>
                <a:off x="3812502" y="6251920"/>
                <a:ext cx="45000" cy="75240"/>
              </p14:xfrm>
            </p:contentPart>
          </mc:Choice>
          <mc:Fallback xmlns="">
            <p:pic>
              <p:nvPicPr>
                <p:cNvPr id="38079" name="Freihand 38078">
                  <a:extLst>
                    <a:ext uri="{FF2B5EF4-FFF2-40B4-BE49-F238E27FC236}">
                      <a16:creationId xmlns:a16="http://schemas.microsoft.com/office/drawing/2014/main" id="{482CC93C-422F-4BEF-81EF-1A85E2C846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94502" y="6234280"/>
                  <a:ext cx="80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8080" name="Freihand 38079">
                  <a:extLst>
                    <a:ext uri="{FF2B5EF4-FFF2-40B4-BE49-F238E27FC236}">
                      <a16:creationId xmlns:a16="http://schemas.microsoft.com/office/drawing/2014/main" xmlns="" id="{DC2F7450-C759-414A-984D-CAF0B7BBF0AD}"/>
                    </a:ext>
                  </a:extLst>
                </p14:cNvPr>
                <p14:cNvContentPartPr/>
                <p14:nvPr/>
              </p14:nvContentPartPr>
              <p14:xfrm>
                <a:off x="3811422" y="6332560"/>
                <a:ext cx="27000" cy="88200"/>
              </p14:xfrm>
            </p:contentPart>
          </mc:Choice>
          <mc:Fallback xmlns="">
            <p:pic>
              <p:nvPicPr>
                <p:cNvPr id="38080" name="Freihand 38079">
                  <a:extLst>
                    <a:ext uri="{FF2B5EF4-FFF2-40B4-BE49-F238E27FC236}">
                      <a16:creationId xmlns:a16="http://schemas.microsoft.com/office/drawing/2014/main" id="{DC2F7450-C759-414A-984D-CAF0B7BBF0A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93782" y="6314920"/>
                  <a:ext cx="62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8081" name="Freihand 38080">
                  <a:extLst>
                    <a:ext uri="{FF2B5EF4-FFF2-40B4-BE49-F238E27FC236}">
                      <a16:creationId xmlns:a16="http://schemas.microsoft.com/office/drawing/2014/main" xmlns="" id="{DBF9752F-99E7-4F52-A897-6ACB760378AA}"/>
                    </a:ext>
                  </a:extLst>
                </p14:cNvPr>
                <p14:cNvContentPartPr/>
                <p14:nvPr/>
              </p14:nvContentPartPr>
              <p14:xfrm>
                <a:off x="3832662" y="6385840"/>
                <a:ext cx="74160" cy="52200"/>
              </p14:xfrm>
            </p:contentPart>
          </mc:Choice>
          <mc:Fallback xmlns="">
            <p:pic>
              <p:nvPicPr>
                <p:cNvPr id="38081" name="Freihand 38080">
                  <a:extLst>
                    <a:ext uri="{FF2B5EF4-FFF2-40B4-BE49-F238E27FC236}">
                      <a16:creationId xmlns:a16="http://schemas.microsoft.com/office/drawing/2014/main" id="{DBF9752F-99E7-4F52-A897-6ACB760378A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15022" y="6368200"/>
                  <a:ext cx="109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8082" name="Freihand 38081">
                  <a:extLst>
                    <a:ext uri="{FF2B5EF4-FFF2-40B4-BE49-F238E27FC236}">
                      <a16:creationId xmlns:a16="http://schemas.microsoft.com/office/drawing/2014/main" xmlns="" id="{11F6D353-DCDC-458E-83AB-3B3D567C0001}"/>
                    </a:ext>
                  </a:extLst>
                </p14:cNvPr>
                <p14:cNvContentPartPr/>
                <p14:nvPr/>
              </p14:nvContentPartPr>
              <p14:xfrm>
                <a:off x="3748782" y="6442720"/>
                <a:ext cx="65160" cy="47880"/>
              </p14:xfrm>
            </p:contentPart>
          </mc:Choice>
          <mc:Fallback xmlns="">
            <p:pic>
              <p:nvPicPr>
                <p:cNvPr id="38082" name="Freihand 38081">
                  <a:extLst>
                    <a:ext uri="{FF2B5EF4-FFF2-40B4-BE49-F238E27FC236}">
                      <a16:creationId xmlns:a16="http://schemas.microsoft.com/office/drawing/2014/main" id="{11F6D353-DCDC-458E-83AB-3B3D567C000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30782" y="6425080"/>
                  <a:ext cx="100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8083" name="Freihand 38082">
                  <a:extLst>
                    <a:ext uri="{FF2B5EF4-FFF2-40B4-BE49-F238E27FC236}">
                      <a16:creationId xmlns:a16="http://schemas.microsoft.com/office/drawing/2014/main" xmlns="" id="{EFD45180-E977-479B-B6F1-DBB5D1CE7E04}"/>
                    </a:ext>
                  </a:extLst>
                </p14:cNvPr>
                <p14:cNvContentPartPr/>
                <p14:nvPr/>
              </p14:nvContentPartPr>
              <p14:xfrm>
                <a:off x="3821862" y="6449560"/>
                <a:ext cx="6120" cy="96480"/>
              </p14:xfrm>
            </p:contentPart>
          </mc:Choice>
          <mc:Fallback xmlns="">
            <p:pic>
              <p:nvPicPr>
                <p:cNvPr id="38083" name="Freihand 38082">
                  <a:extLst>
                    <a:ext uri="{FF2B5EF4-FFF2-40B4-BE49-F238E27FC236}">
                      <a16:creationId xmlns:a16="http://schemas.microsoft.com/office/drawing/2014/main" id="{EFD45180-E977-479B-B6F1-DBB5D1CE7E0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03862" y="6431920"/>
                  <a:ext cx="4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8085" name="Freihand 38084">
                  <a:extLst>
                    <a:ext uri="{FF2B5EF4-FFF2-40B4-BE49-F238E27FC236}">
                      <a16:creationId xmlns:a16="http://schemas.microsoft.com/office/drawing/2014/main" xmlns="" id="{2DFD07E4-A40D-4596-B25D-02A99D9AF182}"/>
                    </a:ext>
                  </a:extLst>
                </p14:cNvPr>
                <p14:cNvContentPartPr/>
                <p14:nvPr/>
              </p14:nvContentPartPr>
              <p14:xfrm>
                <a:off x="3719262" y="6492400"/>
                <a:ext cx="31320" cy="32040"/>
              </p14:xfrm>
            </p:contentPart>
          </mc:Choice>
          <mc:Fallback xmlns="">
            <p:pic>
              <p:nvPicPr>
                <p:cNvPr id="38085" name="Freihand 38084">
                  <a:extLst>
                    <a:ext uri="{FF2B5EF4-FFF2-40B4-BE49-F238E27FC236}">
                      <a16:creationId xmlns:a16="http://schemas.microsoft.com/office/drawing/2014/main" id="{2DFD07E4-A40D-4596-B25D-02A99D9AF18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701262" y="6474400"/>
                  <a:ext cx="66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8122" name="Freihand 38121">
                  <a:extLst>
                    <a:ext uri="{FF2B5EF4-FFF2-40B4-BE49-F238E27FC236}">
                      <a16:creationId xmlns:a16="http://schemas.microsoft.com/office/drawing/2014/main" xmlns="" id="{8A8BBBD0-D7BD-419F-B0CC-F575EA60CD6C}"/>
                    </a:ext>
                  </a:extLst>
                </p14:cNvPr>
                <p14:cNvContentPartPr/>
                <p14:nvPr/>
              </p14:nvContentPartPr>
              <p14:xfrm>
                <a:off x="5198750" y="6297271"/>
                <a:ext cx="98280" cy="84240"/>
              </p14:xfrm>
            </p:contentPart>
          </mc:Choice>
          <mc:Fallback xmlns="">
            <p:pic>
              <p:nvPicPr>
                <p:cNvPr id="38122" name="Freihand 38121">
                  <a:extLst>
                    <a:ext uri="{FF2B5EF4-FFF2-40B4-BE49-F238E27FC236}">
                      <a16:creationId xmlns:a16="http://schemas.microsoft.com/office/drawing/2014/main" id="{8A8BBBD0-D7BD-419F-B0CC-F575EA60CD6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90110" y="6288271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8123" name="Freihand 38122">
                  <a:extLst>
                    <a:ext uri="{FF2B5EF4-FFF2-40B4-BE49-F238E27FC236}">
                      <a16:creationId xmlns:a16="http://schemas.microsoft.com/office/drawing/2014/main" xmlns="" id="{C056D676-D5D0-43AD-A7C4-8FBFCE9F4372}"/>
                    </a:ext>
                  </a:extLst>
                </p14:cNvPr>
                <p14:cNvContentPartPr/>
                <p14:nvPr/>
              </p14:nvContentPartPr>
              <p14:xfrm>
                <a:off x="5323310" y="6282871"/>
                <a:ext cx="126360" cy="92160"/>
              </p14:xfrm>
            </p:contentPart>
          </mc:Choice>
          <mc:Fallback xmlns="">
            <p:pic>
              <p:nvPicPr>
                <p:cNvPr id="38123" name="Freihand 38122">
                  <a:extLst>
                    <a:ext uri="{FF2B5EF4-FFF2-40B4-BE49-F238E27FC236}">
                      <a16:creationId xmlns:a16="http://schemas.microsoft.com/office/drawing/2014/main" id="{C056D676-D5D0-43AD-A7C4-8FBFCE9F437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14310" y="6274231"/>
                  <a:ext cx="144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8124" name="Freihand 38123">
                  <a:extLst>
                    <a:ext uri="{FF2B5EF4-FFF2-40B4-BE49-F238E27FC236}">
                      <a16:creationId xmlns:a16="http://schemas.microsoft.com/office/drawing/2014/main" xmlns="" id="{78042AB2-9727-4C34-BFEA-F7044F15FAC8}"/>
                    </a:ext>
                  </a:extLst>
                </p14:cNvPr>
                <p14:cNvContentPartPr/>
                <p14:nvPr/>
              </p14:nvContentPartPr>
              <p14:xfrm>
                <a:off x="5311430" y="6118351"/>
                <a:ext cx="146880" cy="182880"/>
              </p14:xfrm>
            </p:contentPart>
          </mc:Choice>
          <mc:Fallback xmlns="">
            <p:pic>
              <p:nvPicPr>
                <p:cNvPr id="38124" name="Freihand 38123">
                  <a:extLst>
                    <a:ext uri="{FF2B5EF4-FFF2-40B4-BE49-F238E27FC236}">
                      <a16:creationId xmlns:a16="http://schemas.microsoft.com/office/drawing/2014/main" id="{78042AB2-9727-4C34-BFEA-F7044F15FAC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02790" y="6109711"/>
                  <a:ext cx="16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8126" name="Freihand 38125">
                  <a:extLst>
                    <a:ext uri="{FF2B5EF4-FFF2-40B4-BE49-F238E27FC236}">
                      <a16:creationId xmlns:a16="http://schemas.microsoft.com/office/drawing/2014/main" xmlns="" id="{DE30A266-92D5-413C-A49C-09598387D977}"/>
                    </a:ext>
                  </a:extLst>
                </p14:cNvPr>
                <p14:cNvContentPartPr/>
                <p14:nvPr/>
              </p14:nvContentPartPr>
              <p14:xfrm>
                <a:off x="5302790" y="5973991"/>
                <a:ext cx="151200" cy="209520"/>
              </p14:xfrm>
            </p:contentPart>
          </mc:Choice>
          <mc:Fallback xmlns="">
            <p:pic>
              <p:nvPicPr>
                <p:cNvPr id="38126" name="Freihand 38125">
                  <a:extLst>
                    <a:ext uri="{FF2B5EF4-FFF2-40B4-BE49-F238E27FC236}">
                      <a16:creationId xmlns:a16="http://schemas.microsoft.com/office/drawing/2014/main" id="{DE30A266-92D5-413C-A49C-09598387D9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93790" y="5964991"/>
                  <a:ext cx="168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8127" name="Freihand 38126">
                  <a:extLst>
                    <a:ext uri="{FF2B5EF4-FFF2-40B4-BE49-F238E27FC236}">
                      <a16:creationId xmlns:a16="http://schemas.microsoft.com/office/drawing/2014/main" xmlns="" id="{A1E9F9F8-0541-4588-AB39-850004CE904F}"/>
                    </a:ext>
                  </a:extLst>
                </p14:cNvPr>
                <p14:cNvContentPartPr/>
                <p14:nvPr/>
              </p14:nvContentPartPr>
              <p14:xfrm>
                <a:off x="5299550" y="5835751"/>
                <a:ext cx="140760" cy="210960"/>
              </p14:xfrm>
            </p:contentPart>
          </mc:Choice>
          <mc:Fallback xmlns="">
            <p:pic>
              <p:nvPicPr>
                <p:cNvPr id="38127" name="Freihand 38126">
                  <a:extLst>
                    <a:ext uri="{FF2B5EF4-FFF2-40B4-BE49-F238E27FC236}">
                      <a16:creationId xmlns:a16="http://schemas.microsoft.com/office/drawing/2014/main" id="{A1E9F9F8-0541-4588-AB39-850004CE904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290550" y="5826751"/>
                  <a:ext cx="158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8128" name="Freihand 38127">
                  <a:extLst>
                    <a:ext uri="{FF2B5EF4-FFF2-40B4-BE49-F238E27FC236}">
                      <a16:creationId xmlns:a16="http://schemas.microsoft.com/office/drawing/2014/main" xmlns="" id="{C63C197C-8FB4-49F3-813F-4CDD88AD843E}"/>
                    </a:ext>
                  </a:extLst>
                </p14:cNvPr>
                <p14:cNvContentPartPr/>
                <p14:nvPr/>
              </p14:nvContentPartPr>
              <p14:xfrm>
                <a:off x="5300270" y="5679151"/>
                <a:ext cx="127080" cy="204120"/>
              </p14:xfrm>
            </p:contentPart>
          </mc:Choice>
          <mc:Fallback xmlns="">
            <p:pic>
              <p:nvPicPr>
                <p:cNvPr id="38128" name="Freihand 38127">
                  <a:extLst>
                    <a:ext uri="{FF2B5EF4-FFF2-40B4-BE49-F238E27FC236}">
                      <a16:creationId xmlns:a16="http://schemas.microsoft.com/office/drawing/2014/main" id="{C63C197C-8FB4-49F3-813F-4CDD88AD843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291630" y="5670151"/>
                  <a:ext cx="144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8129" name="Freihand 38128">
                  <a:extLst>
                    <a:ext uri="{FF2B5EF4-FFF2-40B4-BE49-F238E27FC236}">
                      <a16:creationId xmlns:a16="http://schemas.microsoft.com/office/drawing/2014/main" xmlns="" id="{BF249636-67A2-4C11-8C05-49150EA43EF1}"/>
                    </a:ext>
                  </a:extLst>
                </p14:cNvPr>
                <p14:cNvContentPartPr/>
                <p14:nvPr/>
              </p14:nvContentPartPr>
              <p14:xfrm>
                <a:off x="5289830" y="5578711"/>
                <a:ext cx="114840" cy="180720"/>
              </p14:xfrm>
            </p:contentPart>
          </mc:Choice>
          <mc:Fallback xmlns="">
            <p:pic>
              <p:nvPicPr>
                <p:cNvPr id="38129" name="Freihand 38128">
                  <a:extLst>
                    <a:ext uri="{FF2B5EF4-FFF2-40B4-BE49-F238E27FC236}">
                      <a16:creationId xmlns:a16="http://schemas.microsoft.com/office/drawing/2014/main" id="{BF249636-67A2-4C11-8C05-49150EA43EF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281190" y="5569711"/>
                  <a:ext cx="132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8130" name="Freihand 38129">
                  <a:extLst>
                    <a:ext uri="{FF2B5EF4-FFF2-40B4-BE49-F238E27FC236}">
                      <a16:creationId xmlns:a16="http://schemas.microsoft.com/office/drawing/2014/main" xmlns="" id="{AE1FE59F-C93E-495A-9B65-2CABA74F4945}"/>
                    </a:ext>
                  </a:extLst>
                </p14:cNvPr>
                <p14:cNvContentPartPr/>
                <p14:nvPr/>
              </p14:nvContentPartPr>
              <p14:xfrm>
                <a:off x="5275430" y="5450911"/>
                <a:ext cx="94320" cy="197640"/>
              </p14:xfrm>
            </p:contentPart>
          </mc:Choice>
          <mc:Fallback xmlns="">
            <p:pic>
              <p:nvPicPr>
                <p:cNvPr id="38130" name="Freihand 38129">
                  <a:extLst>
                    <a:ext uri="{FF2B5EF4-FFF2-40B4-BE49-F238E27FC236}">
                      <a16:creationId xmlns:a16="http://schemas.microsoft.com/office/drawing/2014/main" id="{AE1FE59F-C93E-495A-9B65-2CABA74F49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66790" y="5442271"/>
                  <a:ext cx="111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8132" name="Freihand 38131">
                  <a:extLst>
                    <a:ext uri="{FF2B5EF4-FFF2-40B4-BE49-F238E27FC236}">
                      <a16:creationId xmlns:a16="http://schemas.microsoft.com/office/drawing/2014/main" xmlns="" id="{2F568412-A7B6-4DC6-AF96-8C8672A524C9}"/>
                    </a:ext>
                  </a:extLst>
                </p14:cNvPr>
                <p14:cNvContentPartPr/>
                <p14:nvPr/>
              </p14:nvContentPartPr>
              <p14:xfrm>
                <a:off x="5183270" y="5398351"/>
                <a:ext cx="110880" cy="111600"/>
              </p14:xfrm>
            </p:contentPart>
          </mc:Choice>
          <mc:Fallback xmlns="">
            <p:pic>
              <p:nvPicPr>
                <p:cNvPr id="38132" name="Freihand 38131">
                  <a:extLst>
                    <a:ext uri="{FF2B5EF4-FFF2-40B4-BE49-F238E27FC236}">
                      <a16:creationId xmlns:a16="http://schemas.microsoft.com/office/drawing/2014/main" id="{2F568412-A7B6-4DC6-AF96-8C8672A524C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174630" y="5389351"/>
                  <a:ext cx="12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8133" name="Freihand 38132">
                  <a:extLst>
                    <a:ext uri="{FF2B5EF4-FFF2-40B4-BE49-F238E27FC236}">
                      <a16:creationId xmlns:a16="http://schemas.microsoft.com/office/drawing/2014/main" xmlns="" id="{910FC3F3-9B0F-46D2-B5F3-FF9C77301ADC}"/>
                    </a:ext>
                  </a:extLst>
                </p14:cNvPr>
                <p14:cNvContentPartPr/>
                <p14:nvPr/>
              </p14:nvContentPartPr>
              <p14:xfrm>
                <a:off x="5131070" y="5463151"/>
                <a:ext cx="91440" cy="148680"/>
              </p14:xfrm>
            </p:contentPart>
          </mc:Choice>
          <mc:Fallback xmlns="">
            <p:pic>
              <p:nvPicPr>
                <p:cNvPr id="38133" name="Freihand 38132">
                  <a:extLst>
                    <a:ext uri="{FF2B5EF4-FFF2-40B4-BE49-F238E27FC236}">
                      <a16:creationId xmlns:a16="http://schemas.microsoft.com/office/drawing/2014/main" id="{910FC3F3-9B0F-46D2-B5F3-FF9C77301AD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22070" y="5454511"/>
                  <a:ext cx="109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8135" name="Freihand 38134">
                  <a:extLst>
                    <a:ext uri="{FF2B5EF4-FFF2-40B4-BE49-F238E27FC236}">
                      <a16:creationId xmlns:a16="http://schemas.microsoft.com/office/drawing/2014/main" xmlns="" id="{9AB8A77E-560E-449C-9929-FFCAC4EDF49A}"/>
                    </a:ext>
                  </a:extLst>
                </p14:cNvPr>
                <p14:cNvContentPartPr/>
                <p14:nvPr/>
              </p14:nvContentPartPr>
              <p14:xfrm>
                <a:off x="5110910" y="5585191"/>
                <a:ext cx="161280" cy="132840"/>
              </p14:xfrm>
            </p:contentPart>
          </mc:Choice>
          <mc:Fallback xmlns="">
            <p:pic>
              <p:nvPicPr>
                <p:cNvPr id="38135" name="Freihand 38134">
                  <a:extLst>
                    <a:ext uri="{FF2B5EF4-FFF2-40B4-BE49-F238E27FC236}">
                      <a16:creationId xmlns:a16="http://schemas.microsoft.com/office/drawing/2014/main" id="{9AB8A77E-560E-449C-9929-FFCAC4EDF49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02270" y="5576191"/>
                  <a:ext cx="178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8136" name="Freihand 38135">
                  <a:extLst>
                    <a:ext uri="{FF2B5EF4-FFF2-40B4-BE49-F238E27FC236}">
                      <a16:creationId xmlns:a16="http://schemas.microsoft.com/office/drawing/2014/main" xmlns="" id="{2C88E0DF-152E-4A80-B440-E04B33435CBB}"/>
                    </a:ext>
                  </a:extLst>
                </p14:cNvPr>
                <p14:cNvContentPartPr/>
                <p14:nvPr/>
              </p14:nvContentPartPr>
              <p14:xfrm>
                <a:off x="5113790" y="5709031"/>
                <a:ext cx="176040" cy="156960"/>
              </p14:xfrm>
            </p:contentPart>
          </mc:Choice>
          <mc:Fallback xmlns="">
            <p:pic>
              <p:nvPicPr>
                <p:cNvPr id="38136" name="Freihand 38135">
                  <a:extLst>
                    <a:ext uri="{FF2B5EF4-FFF2-40B4-BE49-F238E27FC236}">
                      <a16:creationId xmlns:a16="http://schemas.microsoft.com/office/drawing/2014/main" id="{2C88E0DF-152E-4A80-B440-E04B33435CB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104790" y="5700031"/>
                  <a:ext cx="19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8137" name="Freihand 38136">
                  <a:extLst>
                    <a:ext uri="{FF2B5EF4-FFF2-40B4-BE49-F238E27FC236}">
                      <a16:creationId xmlns:a16="http://schemas.microsoft.com/office/drawing/2014/main" xmlns="" id="{89E8F174-F61D-4D32-95B3-C4BF42178FAF}"/>
                    </a:ext>
                  </a:extLst>
                </p14:cNvPr>
                <p14:cNvContentPartPr/>
                <p14:nvPr/>
              </p14:nvContentPartPr>
              <p14:xfrm>
                <a:off x="5135750" y="5868151"/>
                <a:ext cx="168120" cy="120960"/>
              </p14:xfrm>
            </p:contentPart>
          </mc:Choice>
          <mc:Fallback xmlns="">
            <p:pic>
              <p:nvPicPr>
                <p:cNvPr id="38137" name="Freihand 38136">
                  <a:extLst>
                    <a:ext uri="{FF2B5EF4-FFF2-40B4-BE49-F238E27FC236}">
                      <a16:creationId xmlns:a16="http://schemas.microsoft.com/office/drawing/2014/main" id="{89E8F174-F61D-4D32-95B3-C4BF42178FA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127110" y="5859151"/>
                  <a:ext cx="185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8138" name="Freihand 38137">
                  <a:extLst>
                    <a:ext uri="{FF2B5EF4-FFF2-40B4-BE49-F238E27FC236}">
                      <a16:creationId xmlns:a16="http://schemas.microsoft.com/office/drawing/2014/main" xmlns="" id="{D8EDECD2-A1B5-4B3C-A01B-1E17A0DC4967}"/>
                    </a:ext>
                  </a:extLst>
                </p14:cNvPr>
                <p14:cNvContentPartPr/>
                <p14:nvPr/>
              </p14:nvContentPartPr>
              <p14:xfrm>
                <a:off x="5168150" y="5997751"/>
                <a:ext cx="141480" cy="149040"/>
              </p14:xfrm>
            </p:contentPart>
          </mc:Choice>
          <mc:Fallback xmlns="">
            <p:pic>
              <p:nvPicPr>
                <p:cNvPr id="38138" name="Freihand 38137">
                  <a:extLst>
                    <a:ext uri="{FF2B5EF4-FFF2-40B4-BE49-F238E27FC236}">
                      <a16:creationId xmlns:a16="http://schemas.microsoft.com/office/drawing/2014/main" id="{D8EDECD2-A1B5-4B3C-A01B-1E17A0DC496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59150" y="5989111"/>
                  <a:ext cx="15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8139" name="Freihand 38138">
                  <a:extLst>
                    <a:ext uri="{FF2B5EF4-FFF2-40B4-BE49-F238E27FC236}">
                      <a16:creationId xmlns:a16="http://schemas.microsoft.com/office/drawing/2014/main" xmlns="" id="{15FC4DFD-BB90-4B1D-B478-E626724D8372}"/>
                    </a:ext>
                  </a:extLst>
                </p14:cNvPr>
                <p14:cNvContentPartPr/>
                <p14:nvPr/>
              </p14:nvContentPartPr>
              <p14:xfrm>
                <a:off x="5169230" y="6141391"/>
                <a:ext cx="144720" cy="165240"/>
              </p14:xfrm>
            </p:contentPart>
          </mc:Choice>
          <mc:Fallback xmlns="">
            <p:pic>
              <p:nvPicPr>
                <p:cNvPr id="38139" name="Freihand 38138">
                  <a:extLst>
                    <a:ext uri="{FF2B5EF4-FFF2-40B4-BE49-F238E27FC236}">
                      <a16:creationId xmlns:a16="http://schemas.microsoft.com/office/drawing/2014/main" id="{15FC4DFD-BB90-4B1D-B478-E626724D837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60230" y="6132391"/>
                  <a:ext cx="162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141" name="Freihand 38140">
                  <a:extLst>
                    <a:ext uri="{FF2B5EF4-FFF2-40B4-BE49-F238E27FC236}">
                      <a16:creationId xmlns:a16="http://schemas.microsoft.com/office/drawing/2014/main" xmlns="" id="{92081756-2506-4B12-9884-B72AE9DBBCE2}"/>
                    </a:ext>
                  </a:extLst>
                </p14:cNvPr>
                <p14:cNvContentPartPr/>
                <p14:nvPr/>
              </p14:nvContentPartPr>
              <p14:xfrm>
                <a:off x="4991030" y="6126991"/>
                <a:ext cx="205920" cy="158760"/>
              </p14:xfrm>
            </p:contentPart>
          </mc:Choice>
          <mc:Fallback xmlns="">
            <p:pic>
              <p:nvPicPr>
                <p:cNvPr id="38141" name="Freihand 38140">
                  <a:extLst>
                    <a:ext uri="{FF2B5EF4-FFF2-40B4-BE49-F238E27FC236}">
                      <a16:creationId xmlns:a16="http://schemas.microsoft.com/office/drawing/2014/main" id="{92081756-2506-4B12-9884-B72AE9DBBCE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982390" y="6118351"/>
                  <a:ext cx="223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8142" name="Freihand 38141">
                  <a:extLst>
                    <a:ext uri="{FF2B5EF4-FFF2-40B4-BE49-F238E27FC236}">
                      <a16:creationId xmlns:a16="http://schemas.microsoft.com/office/drawing/2014/main" xmlns="" id="{83EAD185-5A11-47CC-927B-F8B4769B5457}"/>
                    </a:ext>
                  </a:extLst>
                </p14:cNvPr>
                <p14:cNvContentPartPr/>
                <p14:nvPr/>
              </p14:nvContentPartPr>
              <p14:xfrm>
                <a:off x="5002190" y="5869231"/>
                <a:ext cx="181080" cy="245520"/>
              </p14:xfrm>
            </p:contentPart>
          </mc:Choice>
          <mc:Fallback xmlns="">
            <p:pic>
              <p:nvPicPr>
                <p:cNvPr id="38142" name="Freihand 38141">
                  <a:extLst>
                    <a:ext uri="{FF2B5EF4-FFF2-40B4-BE49-F238E27FC236}">
                      <a16:creationId xmlns:a16="http://schemas.microsoft.com/office/drawing/2014/main" id="{83EAD185-5A11-47CC-927B-F8B4769B545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93550" y="5860591"/>
                  <a:ext cx="198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8143" name="Freihand 38142">
                  <a:extLst>
                    <a:ext uri="{FF2B5EF4-FFF2-40B4-BE49-F238E27FC236}">
                      <a16:creationId xmlns:a16="http://schemas.microsoft.com/office/drawing/2014/main" xmlns="" id="{6DA411B5-5D50-4E55-84EC-058DC95BAF69}"/>
                    </a:ext>
                  </a:extLst>
                </p14:cNvPr>
                <p14:cNvContentPartPr/>
                <p14:nvPr/>
              </p14:nvContentPartPr>
              <p14:xfrm>
                <a:off x="4983830" y="5802631"/>
                <a:ext cx="197640" cy="178560"/>
              </p14:xfrm>
            </p:contentPart>
          </mc:Choice>
          <mc:Fallback xmlns="">
            <p:pic>
              <p:nvPicPr>
                <p:cNvPr id="38143" name="Freihand 38142">
                  <a:extLst>
                    <a:ext uri="{FF2B5EF4-FFF2-40B4-BE49-F238E27FC236}">
                      <a16:creationId xmlns:a16="http://schemas.microsoft.com/office/drawing/2014/main" id="{6DA411B5-5D50-4E55-84EC-058DC95BAF6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974830" y="5793631"/>
                  <a:ext cx="21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8144" name="Freihand 38143">
                  <a:extLst>
                    <a:ext uri="{FF2B5EF4-FFF2-40B4-BE49-F238E27FC236}">
                      <a16:creationId xmlns:a16="http://schemas.microsoft.com/office/drawing/2014/main" xmlns="" id="{BE21DBAF-8984-416E-8222-F938B329A0BA}"/>
                    </a:ext>
                  </a:extLst>
                </p14:cNvPr>
                <p14:cNvContentPartPr/>
                <p14:nvPr/>
              </p14:nvContentPartPr>
              <p14:xfrm>
                <a:off x="4952870" y="5647111"/>
                <a:ext cx="190440" cy="235440"/>
              </p14:xfrm>
            </p:contentPart>
          </mc:Choice>
          <mc:Fallback xmlns="">
            <p:pic>
              <p:nvPicPr>
                <p:cNvPr id="38144" name="Freihand 38143">
                  <a:extLst>
                    <a:ext uri="{FF2B5EF4-FFF2-40B4-BE49-F238E27FC236}">
                      <a16:creationId xmlns:a16="http://schemas.microsoft.com/office/drawing/2014/main" id="{BE21DBAF-8984-416E-8222-F938B329A0B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44230" y="5638471"/>
                  <a:ext cx="20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8145" name="Freihand 38144">
                  <a:extLst>
                    <a:ext uri="{FF2B5EF4-FFF2-40B4-BE49-F238E27FC236}">
                      <a16:creationId xmlns:a16="http://schemas.microsoft.com/office/drawing/2014/main" xmlns="" id="{9CB6FE5B-3464-4EB4-A171-3DD8220BFFEF}"/>
                    </a:ext>
                  </a:extLst>
                </p14:cNvPr>
                <p14:cNvContentPartPr/>
                <p14:nvPr/>
              </p14:nvContentPartPr>
              <p14:xfrm>
                <a:off x="4978070" y="5492671"/>
                <a:ext cx="160560" cy="204120"/>
              </p14:xfrm>
            </p:contentPart>
          </mc:Choice>
          <mc:Fallback xmlns="">
            <p:pic>
              <p:nvPicPr>
                <p:cNvPr id="38145" name="Freihand 38144">
                  <a:extLst>
                    <a:ext uri="{FF2B5EF4-FFF2-40B4-BE49-F238E27FC236}">
                      <a16:creationId xmlns:a16="http://schemas.microsoft.com/office/drawing/2014/main" id="{9CB6FE5B-3464-4EB4-A171-3DD8220BFFE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969070" y="5484031"/>
                  <a:ext cx="178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146" name="Freihand 38145">
                  <a:extLst>
                    <a:ext uri="{FF2B5EF4-FFF2-40B4-BE49-F238E27FC236}">
                      <a16:creationId xmlns:a16="http://schemas.microsoft.com/office/drawing/2014/main" xmlns="" id="{BE3ED0B9-CEF5-4DDB-88E9-9B563864A9C0}"/>
                    </a:ext>
                  </a:extLst>
                </p14:cNvPr>
                <p14:cNvContentPartPr/>
                <p14:nvPr/>
              </p14:nvContentPartPr>
              <p14:xfrm>
                <a:off x="5019470" y="5399431"/>
                <a:ext cx="121320" cy="160920"/>
              </p14:xfrm>
            </p:contentPart>
          </mc:Choice>
          <mc:Fallback xmlns="">
            <p:pic>
              <p:nvPicPr>
                <p:cNvPr id="38146" name="Freihand 38145">
                  <a:extLst>
                    <a:ext uri="{FF2B5EF4-FFF2-40B4-BE49-F238E27FC236}">
                      <a16:creationId xmlns:a16="http://schemas.microsoft.com/office/drawing/2014/main" id="{BE3ED0B9-CEF5-4DDB-88E9-9B563864A9C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10470" y="5390431"/>
                  <a:ext cx="138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147" name="Freihand 38146">
                  <a:extLst>
                    <a:ext uri="{FF2B5EF4-FFF2-40B4-BE49-F238E27FC236}">
                      <a16:creationId xmlns:a16="http://schemas.microsoft.com/office/drawing/2014/main" xmlns="" id="{DAE5FD5F-7673-4FDC-8CA8-1741DDF62264}"/>
                    </a:ext>
                  </a:extLst>
                </p14:cNvPr>
                <p14:cNvContentPartPr/>
                <p14:nvPr/>
              </p14:nvContentPartPr>
              <p14:xfrm>
                <a:off x="5128910" y="5183791"/>
                <a:ext cx="78120" cy="294120"/>
              </p14:xfrm>
            </p:contentPart>
          </mc:Choice>
          <mc:Fallback xmlns="">
            <p:pic>
              <p:nvPicPr>
                <p:cNvPr id="38147" name="Freihand 38146">
                  <a:extLst>
                    <a:ext uri="{FF2B5EF4-FFF2-40B4-BE49-F238E27FC236}">
                      <a16:creationId xmlns:a16="http://schemas.microsoft.com/office/drawing/2014/main" id="{DAE5FD5F-7673-4FDC-8CA8-1741DDF6226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120270" y="5174791"/>
                  <a:ext cx="95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148" name="Freihand 38147">
                  <a:extLst>
                    <a:ext uri="{FF2B5EF4-FFF2-40B4-BE49-F238E27FC236}">
                      <a16:creationId xmlns:a16="http://schemas.microsoft.com/office/drawing/2014/main" xmlns="" id="{CD7EB591-2FA2-4B56-B7BE-B87518DED2B3}"/>
                    </a:ext>
                  </a:extLst>
                </p14:cNvPr>
                <p14:cNvContentPartPr/>
                <p14:nvPr/>
              </p14:nvContentPartPr>
              <p14:xfrm>
                <a:off x="5258510" y="5217991"/>
                <a:ext cx="48240" cy="277560"/>
              </p14:xfrm>
            </p:contentPart>
          </mc:Choice>
          <mc:Fallback xmlns="">
            <p:pic>
              <p:nvPicPr>
                <p:cNvPr id="38148" name="Freihand 38147">
                  <a:extLst>
                    <a:ext uri="{FF2B5EF4-FFF2-40B4-BE49-F238E27FC236}">
                      <a16:creationId xmlns:a16="http://schemas.microsoft.com/office/drawing/2014/main" id="{CD7EB591-2FA2-4B56-B7BE-B87518DED2B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249510" y="5208991"/>
                  <a:ext cx="65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149" name="Freihand 38148">
                  <a:extLst>
                    <a:ext uri="{FF2B5EF4-FFF2-40B4-BE49-F238E27FC236}">
                      <a16:creationId xmlns:a16="http://schemas.microsoft.com/office/drawing/2014/main" xmlns="" id="{912059EE-9BA6-4893-B851-AFE80BA4FE72}"/>
                    </a:ext>
                  </a:extLst>
                </p14:cNvPr>
                <p14:cNvContentPartPr/>
                <p14:nvPr/>
              </p14:nvContentPartPr>
              <p14:xfrm>
                <a:off x="5370110" y="5361271"/>
                <a:ext cx="134640" cy="183600"/>
              </p14:xfrm>
            </p:contentPart>
          </mc:Choice>
          <mc:Fallback xmlns="">
            <p:pic>
              <p:nvPicPr>
                <p:cNvPr id="38149" name="Freihand 38148">
                  <a:extLst>
                    <a:ext uri="{FF2B5EF4-FFF2-40B4-BE49-F238E27FC236}">
                      <a16:creationId xmlns:a16="http://schemas.microsoft.com/office/drawing/2014/main" id="{912059EE-9BA6-4893-B851-AFE80BA4FE7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361470" y="5352631"/>
                  <a:ext cx="152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8150" name="Freihand 38149">
                  <a:extLst>
                    <a:ext uri="{FF2B5EF4-FFF2-40B4-BE49-F238E27FC236}">
                      <a16:creationId xmlns:a16="http://schemas.microsoft.com/office/drawing/2014/main" xmlns="" id="{163BC100-CB84-4713-8C28-FD5ECF87AA34}"/>
                    </a:ext>
                  </a:extLst>
                </p14:cNvPr>
                <p14:cNvContentPartPr/>
                <p14:nvPr/>
              </p14:nvContentPartPr>
              <p14:xfrm>
                <a:off x="5414750" y="5510671"/>
                <a:ext cx="145440" cy="149400"/>
              </p14:xfrm>
            </p:contentPart>
          </mc:Choice>
          <mc:Fallback xmlns="">
            <p:pic>
              <p:nvPicPr>
                <p:cNvPr id="38150" name="Freihand 38149">
                  <a:extLst>
                    <a:ext uri="{FF2B5EF4-FFF2-40B4-BE49-F238E27FC236}">
                      <a16:creationId xmlns:a16="http://schemas.microsoft.com/office/drawing/2014/main" id="{163BC100-CB84-4713-8C28-FD5ECF87AA3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406110" y="5501671"/>
                  <a:ext cx="163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151" name="Freihand 38150">
                  <a:extLst>
                    <a:ext uri="{FF2B5EF4-FFF2-40B4-BE49-F238E27FC236}">
                      <a16:creationId xmlns:a16="http://schemas.microsoft.com/office/drawing/2014/main" xmlns="" id="{48B0A4F8-78A4-447A-8023-030BF53F52AE}"/>
                    </a:ext>
                  </a:extLst>
                </p14:cNvPr>
                <p14:cNvContentPartPr/>
                <p14:nvPr/>
              </p14:nvContentPartPr>
              <p14:xfrm>
                <a:off x="5422670" y="5655751"/>
                <a:ext cx="140760" cy="168480"/>
              </p14:xfrm>
            </p:contentPart>
          </mc:Choice>
          <mc:Fallback xmlns="">
            <p:pic>
              <p:nvPicPr>
                <p:cNvPr id="38151" name="Freihand 38150">
                  <a:extLst>
                    <a:ext uri="{FF2B5EF4-FFF2-40B4-BE49-F238E27FC236}">
                      <a16:creationId xmlns:a16="http://schemas.microsoft.com/office/drawing/2014/main" id="{48B0A4F8-78A4-447A-8023-030BF53F52A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13670" y="5646751"/>
                  <a:ext cx="158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152" name="Freihand 38151">
                  <a:extLst>
                    <a:ext uri="{FF2B5EF4-FFF2-40B4-BE49-F238E27FC236}">
                      <a16:creationId xmlns:a16="http://schemas.microsoft.com/office/drawing/2014/main" xmlns="" id="{3B7CBEC6-DB35-4CC9-B009-31B97B6BC392}"/>
                    </a:ext>
                  </a:extLst>
                </p14:cNvPr>
                <p14:cNvContentPartPr/>
                <p14:nvPr/>
              </p14:nvContentPartPr>
              <p14:xfrm>
                <a:off x="5437070" y="5681671"/>
                <a:ext cx="189000" cy="276480"/>
              </p14:xfrm>
            </p:contentPart>
          </mc:Choice>
          <mc:Fallback xmlns="">
            <p:pic>
              <p:nvPicPr>
                <p:cNvPr id="38152" name="Freihand 38151">
                  <a:extLst>
                    <a:ext uri="{FF2B5EF4-FFF2-40B4-BE49-F238E27FC236}">
                      <a16:creationId xmlns:a16="http://schemas.microsoft.com/office/drawing/2014/main" id="{3B7CBEC6-DB35-4CC9-B009-31B97B6BC39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28430" y="5672671"/>
                  <a:ext cx="206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153" name="Freihand 38152">
                  <a:extLst>
                    <a:ext uri="{FF2B5EF4-FFF2-40B4-BE49-F238E27FC236}">
                      <a16:creationId xmlns:a16="http://schemas.microsoft.com/office/drawing/2014/main" xmlns="" id="{021C4560-E19A-457A-92BC-3BEC96BF939E}"/>
                    </a:ext>
                  </a:extLst>
                </p14:cNvPr>
                <p14:cNvContentPartPr/>
                <p14:nvPr/>
              </p14:nvContentPartPr>
              <p14:xfrm>
                <a:off x="5438150" y="5833951"/>
                <a:ext cx="178200" cy="290160"/>
              </p14:xfrm>
            </p:contentPart>
          </mc:Choice>
          <mc:Fallback xmlns="">
            <p:pic>
              <p:nvPicPr>
                <p:cNvPr id="38153" name="Freihand 38152">
                  <a:extLst>
                    <a:ext uri="{FF2B5EF4-FFF2-40B4-BE49-F238E27FC236}">
                      <a16:creationId xmlns:a16="http://schemas.microsoft.com/office/drawing/2014/main" id="{021C4560-E19A-457A-92BC-3BEC96BF939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429150" y="5825311"/>
                  <a:ext cx="195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154" name="Freihand 38153">
                  <a:extLst>
                    <a:ext uri="{FF2B5EF4-FFF2-40B4-BE49-F238E27FC236}">
                      <a16:creationId xmlns:a16="http://schemas.microsoft.com/office/drawing/2014/main" xmlns="" id="{15E47BE6-02CE-4FC4-96CE-6D405E100072}"/>
                    </a:ext>
                  </a:extLst>
                </p14:cNvPr>
                <p14:cNvContentPartPr/>
                <p14:nvPr/>
              </p14:nvContentPartPr>
              <p14:xfrm>
                <a:off x="5459390" y="6013591"/>
                <a:ext cx="163440" cy="243720"/>
              </p14:xfrm>
            </p:contentPart>
          </mc:Choice>
          <mc:Fallback xmlns="">
            <p:pic>
              <p:nvPicPr>
                <p:cNvPr id="38154" name="Freihand 38153">
                  <a:extLst>
                    <a:ext uri="{FF2B5EF4-FFF2-40B4-BE49-F238E27FC236}">
                      <a16:creationId xmlns:a16="http://schemas.microsoft.com/office/drawing/2014/main" id="{15E47BE6-02CE-4FC4-96CE-6D405E10007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450390" y="6004951"/>
                  <a:ext cx="181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161" name="Freihand 38160">
                  <a:extLst>
                    <a:ext uri="{FF2B5EF4-FFF2-40B4-BE49-F238E27FC236}">
                      <a16:creationId xmlns:a16="http://schemas.microsoft.com/office/drawing/2014/main" xmlns="" id="{1C5C61FE-C75B-48EE-9667-25B50DB7689D}"/>
                    </a:ext>
                  </a:extLst>
                </p14:cNvPr>
                <p14:cNvContentPartPr/>
                <p14:nvPr/>
              </p14:nvContentPartPr>
              <p14:xfrm>
                <a:off x="5803550" y="6024751"/>
                <a:ext cx="119160" cy="142920"/>
              </p14:xfrm>
            </p:contentPart>
          </mc:Choice>
          <mc:Fallback xmlns="">
            <p:pic>
              <p:nvPicPr>
                <p:cNvPr id="38161" name="Freihand 38160">
                  <a:extLst>
                    <a:ext uri="{FF2B5EF4-FFF2-40B4-BE49-F238E27FC236}">
                      <a16:creationId xmlns:a16="http://schemas.microsoft.com/office/drawing/2014/main" id="{1C5C61FE-C75B-48EE-9667-25B50DB7689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794910" y="6016111"/>
                  <a:ext cx="136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8162" name="Freihand 38161">
                  <a:extLst>
                    <a:ext uri="{FF2B5EF4-FFF2-40B4-BE49-F238E27FC236}">
                      <a16:creationId xmlns:a16="http://schemas.microsoft.com/office/drawing/2014/main" xmlns="" id="{D726BA2B-0DD6-45BF-A85E-62FAA411A99A}"/>
                    </a:ext>
                  </a:extLst>
                </p14:cNvPr>
                <p14:cNvContentPartPr/>
                <p14:nvPr/>
              </p14:nvContentPartPr>
              <p14:xfrm>
                <a:off x="5976710" y="6114391"/>
                <a:ext cx="176040" cy="92160"/>
              </p14:xfrm>
            </p:contentPart>
          </mc:Choice>
          <mc:Fallback xmlns="">
            <p:pic>
              <p:nvPicPr>
                <p:cNvPr id="38162" name="Freihand 38161">
                  <a:extLst>
                    <a:ext uri="{FF2B5EF4-FFF2-40B4-BE49-F238E27FC236}">
                      <a16:creationId xmlns:a16="http://schemas.microsoft.com/office/drawing/2014/main" id="{D726BA2B-0DD6-45BF-A85E-62FAA411A99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967710" y="6105751"/>
                  <a:ext cx="193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8166" name="Freihand 38165">
                  <a:extLst>
                    <a:ext uri="{FF2B5EF4-FFF2-40B4-BE49-F238E27FC236}">
                      <a16:creationId xmlns:a16="http://schemas.microsoft.com/office/drawing/2014/main" xmlns="" id="{4B4AB6DD-CB0D-4EFA-B0F1-34E21F4F57EF}"/>
                    </a:ext>
                  </a:extLst>
                </p14:cNvPr>
                <p14:cNvContentPartPr/>
                <p14:nvPr/>
              </p14:nvContentPartPr>
              <p14:xfrm>
                <a:off x="5838110" y="5822071"/>
                <a:ext cx="160560" cy="209160"/>
              </p14:xfrm>
            </p:contentPart>
          </mc:Choice>
          <mc:Fallback xmlns="">
            <p:pic>
              <p:nvPicPr>
                <p:cNvPr id="38166" name="Freihand 38165">
                  <a:extLst>
                    <a:ext uri="{FF2B5EF4-FFF2-40B4-BE49-F238E27FC236}">
                      <a16:creationId xmlns:a16="http://schemas.microsoft.com/office/drawing/2014/main" id="{4B4AB6DD-CB0D-4EFA-B0F1-34E21F4F57E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29110" y="5813431"/>
                  <a:ext cx="178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167" name="Freihand 38166">
                  <a:extLst>
                    <a:ext uri="{FF2B5EF4-FFF2-40B4-BE49-F238E27FC236}">
                      <a16:creationId xmlns:a16="http://schemas.microsoft.com/office/drawing/2014/main" xmlns="" id="{22087A32-A53F-44B4-8471-21EA06419A38}"/>
                    </a:ext>
                  </a:extLst>
                </p14:cNvPr>
                <p14:cNvContentPartPr/>
                <p14:nvPr/>
              </p14:nvContentPartPr>
              <p14:xfrm>
                <a:off x="5875910" y="5622631"/>
                <a:ext cx="163080" cy="228960"/>
              </p14:xfrm>
            </p:contentPart>
          </mc:Choice>
          <mc:Fallback xmlns="">
            <p:pic>
              <p:nvPicPr>
                <p:cNvPr id="38167" name="Freihand 38166">
                  <a:extLst>
                    <a:ext uri="{FF2B5EF4-FFF2-40B4-BE49-F238E27FC236}">
                      <a16:creationId xmlns:a16="http://schemas.microsoft.com/office/drawing/2014/main" id="{22087A32-A53F-44B4-8471-21EA06419A3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866910" y="5613631"/>
                  <a:ext cx="180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8168" name="Freihand 38167">
                  <a:extLst>
                    <a:ext uri="{FF2B5EF4-FFF2-40B4-BE49-F238E27FC236}">
                      <a16:creationId xmlns:a16="http://schemas.microsoft.com/office/drawing/2014/main" xmlns="" id="{06C6E60A-E4BE-447D-951F-DE50ADAC4AC8}"/>
                    </a:ext>
                  </a:extLst>
                </p14:cNvPr>
                <p14:cNvContentPartPr/>
                <p14:nvPr/>
              </p14:nvContentPartPr>
              <p14:xfrm>
                <a:off x="5929550" y="5425351"/>
                <a:ext cx="159480" cy="197280"/>
              </p14:xfrm>
            </p:contentPart>
          </mc:Choice>
          <mc:Fallback xmlns="">
            <p:pic>
              <p:nvPicPr>
                <p:cNvPr id="38168" name="Freihand 38167">
                  <a:extLst>
                    <a:ext uri="{FF2B5EF4-FFF2-40B4-BE49-F238E27FC236}">
                      <a16:creationId xmlns:a16="http://schemas.microsoft.com/office/drawing/2014/main" id="{06C6E60A-E4BE-447D-951F-DE50ADAC4AC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20910" y="5416711"/>
                  <a:ext cx="177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169" name="Freihand 38168">
                  <a:extLst>
                    <a:ext uri="{FF2B5EF4-FFF2-40B4-BE49-F238E27FC236}">
                      <a16:creationId xmlns:a16="http://schemas.microsoft.com/office/drawing/2014/main" xmlns="" id="{ABB4B53B-9DDD-42ED-B9C6-E3A24AE49853}"/>
                    </a:ext>
                  </a:extLst>
                </p14:cNvPr>
                <p14:cNvContentPartPr/>
                <p14:nvPr/>
              </p14:nvContentPartPr>
              <p14:xfrm>
                <a:off x="6076070" y="5541991"/>
                <a:ext cx="246600" cy="191880"/>
              </p14:xfrm>
            </p:contentPart>
          </mc:Choice>
          <mc:Fallback xmlns="">
            <p:pic>
              <p:nvPicPr>
                <p:cNvPr id="38169" name="Freihand 38168">
                  <a:extLst>
                    <a:ext uri="{FF2B5EF4-FFF2-40B4-BE49-F238E27FC236}">
                      <a16:creationId xmlns:a16="http://schemas.microsoft.com/office/drawing/2014/main" id="{ABB4B53B-9DDD-42ED-B9C6-E3A24AE4985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067430" y="5532991"/>
                  <a:ext cx="26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170" name="Freihand 38169">
                  <a:extLst>
                    <a:ext uri="{FF2B5EF4-FFF2-40B4-BE49-F238E27FC236}">
                      <a16:creationId xmlns:a16="http://schemas.microsoft.com/office/drawing/2014/main" xmlns="" id="{853F2915-3FF3-4666-B0BD-95688AF3AC73}"/>
                    </a:ext>
                  </a:extLst>
                </p14:cNvPr>
                <p14:cNvContentPartPr/>
                <p14:nvPr/>
              </p14:nvContentPartPr>
              <p14:xfrm>
                <a:off x="6024230" y="5690671"/>
                <a:ext cx="278280" cy="221400"/>
              </p14:xfrm>
            </p:contentPart>
          </mc:Choice>
          <mc:Fallback xmlns="">
            <p:pic>
              <p:nvPicPr>
                <p:cNvPr id="38170" name="Freihand 38169">
                  <a:extLst>
                    <a:ext uri="{FF2B5EF4-FFF2-40B4-BE49-F238E27FC236}">
                      <a16:creationId xmlns:a16="http://schemas.microsoft.com/office/drawing/2014/main" id="{853F2915-3FF3-4666-B0BD-95688AF3AC7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015590" y="5681671"/>
                  <a:ext cx="295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171" name="Freihand 38170">
                  <a:extLst>
                    <a:ext uri="{FF2B5EF4-FFF2-40B4-BE49-F238E27FC236}">
                      <a16:creationId xmlns:a16="http://schemas.microsoft.com/office/drawing/2014/main" xmlns="" id="{E97F28BC-F009-41F7-BCAE-CD66A5F3D172}"/>
                    </a:ext>
                  </a:extLst>
                </p14:cNvPr>
                <p14:cNvContentPartPr/>
                <p14:nvPr/>
              </p14:nvContentPartPr>
              <p14:xfrm>
                <a:off x="5967350" y="5889391"/>
                <a:ext cx="267840" cy="248760"/>
              </p14:xfrm>
            </p:contentPart>
          </mc:Choice>
          <mc:Fallback xmlns="">
            <p:pic>
              <p:nvPicPr>
                <p:cNvPr id="38171" name="Freihand 38170">
                  <a:extLst>
                    <a:ext uri="{FF2B5EF4-FFF2-40B4-BE49-F238E27FC236}">
                      <a16:creationId xmlns:a16="http://schemas.microsoft.com/office/drawing/2014/main" id="{E97F28BC-F009-41F7-BCAE-CD66A5F3D17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58350" y="5880391"/>
                  <a:ext cx="285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172" name="Freihand 38171">
                  <a:extLst>
                    <a:ext uri="{FF2B5EF4-FFF2-40B4-BE49-F238E27FC236}">
                      <a16:creationId xmlns:a16="http://schemas.microsoft.com/office/drawing/2014/main" xmlns="" id="{4AA3E05B-5AC1-4CD2-95EF-6DE5FD21EA6B}"/>
                    </a:ext>
                  </a:extLst>
                </p14:cNvPr>
                <p14:cNvContentPartPr/>
                <p14:nvPr/>
              </p14:nvContentPartPr>
              <p14:xfrm>
                <a:off x="6253550" y="5622991"/>
                <a:ext cx="300960" cy="257400"/>
              </p14:xfrm>
            </p:contentPart>
          </mc:Choice>
          <mc:Fallback xmlns="">
            <p:pic>
              <p:nvPicPr>
                <p:cNvPr id="38172" name="Freihand 38171">
                  <a:extLst>
                    <a:ext uri="{FF2B5EF4-FFF2-40B4-BE49-F238E27FC236}">
                      <a16:creationId xmlns:a16="http://schemas.microsoft.com/office/drawing/2014/main" id="{4AA3E05B-5AC1-4CD2-95EF-6DE5FD21EA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244550" y="5613991"/>
                  <a:ext cx="318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173" name="Freihand 38172">
                  <a:extLst>
                    <a:ext uri="{FF2B5EF4-FFF2-40B4-BE49-F238E27FC236}">
                      <a16:creationId xmlns:a16="http://schemas.microsoft.com/office/drawing/2014/main" xmlns="" id="{36DA5B37-F24B-48B0-9702-4BBA5AB950FA}"/>
                    </a:ext>
                  </a:extLst>
                </p14:cNvPr>
                <p14:cNvContentPartPr/>
                <p14:nvPr/>
              </p14:nvContentPartPr>
              <p14:xfrm>
                <a:off x="6187310" y="5830351"/>
                <a:ext cx="321120" cy="247320"/>
              </p14:xfrm>
            </p:contentPart>
          </mc:Choice>
          <mc:Fallback xmlns="">
            <p:pic>
              <p:nvPicPr>
                <p:cNvPr id="38173" name="Freihand 38172">
                  <a:extLst>
                    <a:ext uri="{FF2B5EF4-FFF2-40B4-BE49-F238E27FC236}">
                      <a16:creationId xmlns:a16="http://schemas.microsoft.com/office/drawing/2014/main" id="{36DA5B37-F24B-48B0-9702-4BBA5AB950F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78310" y="5821351"/>
                  <a:ext cx="338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174" name="Freihand 38173">
                  <a:extLst>
                    <a:ext uri="{FF2B5EF4-FFF2-40B4-BE49-F238E27FC236}">
                      <a16:creationId xmlns:a16="http://schemas.microsoft.com/office/drawing/2014/main" xmlns="" id="{8EE131FD-950A-4C2D-BB12-9F382A99C2A2}"/>
                    </a:ext>
                  </a:extLst>
                </p14:cNvPr>
                <p14:cNvContentPartPr/>
                <p14:nvPr/>
              </p14:nvContentPartPr>
              <p14:xfrm>
                <a:off x="5633990" y="5723431"/>
                <a:ext cx="207720" cy="280440"/>
              </p14:xfrm>
            </p:contentPart>
          </mc:Choice>
          <mc:Fallback xmlns="">
            <p:pic>
              <p:nvPicPr>
                <p:cNvPr id="38174" name="Freihand 38173">
                  <a:extLst>
                    <a:ext uri="{FF2B5EF4-FFF2-40B4-BE49-F238E27FC236}">
                      <a16:creationId xmlns:a16="http://schemas.microsoft.com/office/drawing/2014/main" id="{8EE131FD-950A-4C2D-BB12-9F382A99C2A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625350" y="5714431"/>
                  <a:ext cx="225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8175" name="Freihand 38174">
                  <a:extLst>
                    <a:ext uri="{FF2B5EF4-FFF2-40B4-BE49-F238E27FC236}">
                      <a16:creationId xmlns:a16="http://schemas.microsoft.com/office/drawing/2014/main" xmlns="" id="{8D239379-27E4-414C-9BA5-10B7C5670660}"/>
                    </a:ext>
                  </a:extLst>
                </p14:cNvPr>
                <p14:cNvContentPartPr/>
                <p14:nvPr/>
              </p14:nvContentPartPr>
              <p14:xfrm>
                <a:off x="5752430" y="5399791"/>
                <a:ext cx="120960" cy="381240"/>
              </p14:xfrm>
            </p:contentPart>
          </mc:Choice>
          <mc:Fallback xmlns="">
            <p:pic>
              <p:nvPicPr>
                <p:cNvPr id="38175" name="Freihand 38174">
                  <a:extLst>
                    <a:ext uri="{FF2B5EF4-FFF2-40B4-BE49-F238E27FC236}">
                      <a16:creationId xmlns:a16="http://schemas.microsoft.com/office/drawing/2014/main" id="{8D239379-27E4-414C-9BA5-10B7C567066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743790" y="5391151"/>
                  <a:ext cx="138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176" name="Freihand 38175">
                  <a:extLst>
                    <a:ext uri="{FF2B5EF4-FFF2-40B4-BE49-F238E27FC236}">
                      <a16:creationId xmlns:a16="http://schemas.microsoft.com/office/drawing/2014/main" xmlns="" id="{CA5362E2-5DB2-494F-80F8-5A05751575BF}"/>
                    </a:ext>
                  </a:extLst>
                </p14:cNvPr>
                <p14:cNvContentPartPr/>
                <p14:nvPr/>
              </p14:nvContentPartPr>
              <p14:xfrm>
                <a:off x="5778350" y="5298991"/>
                <a:ext cx="163800" cy="339120"/>
              </p14:xfrm>
            </p:contentPart>
          </mc:Choice>
          <mc:Fallback xmlns="">
            <p:pic>
              <p:nvPicPr>
                <p:cNvPr id="38176" name="Freihand 38175">
                  <a:extLst>
                    <a:ext uri="{FF2B5EF4-FFF2-40B4-BE49-F238E27FC236}">
                      <a16:creationId xmlns:a16="http://schemas.microsoft.com/office/drawing/2014/main" id="{CA5362E2-5DB2-494F-80F8-5A05751575B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69710" y="5289991"/>
                  <a:ext cx="181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178" name="Freihand 38177">
                  <a:extLst>
                    <a:ext uri="{FF2B5EF4-FFF2-40B4-BE49-F238E27FC236}">
                      <a16:creationId xmlns:a16="http://schemas.microsoft.com/office/drawing/2014/main" xmlns="" id="{E4EE6D2C-928C-4270-892E-9ACF06999C30}"/>
                    </a:ext>
                  </a:extLst>
                </p14:cNvPr>
                <p14:cNvContentPartPr/>
                <p14:nvPr/>
              </p14:nvContentPartPr>
              <p14:xfrm>
                <a:off x="5780510" y="5084431"/>
                <a:ext cx="173880" cy="335160"/>
              </p14:xfrm>
            </p:contentPart>
          </mc:Choice>
          <mc:Fallback xmlns="">
            <p:pic>
              <p:nvPicPr>
                <p:cNvPr id="38178" name="Freihand 38177">
                  <a:extLst>
                    <a:ext uri="{FF2B5EF4-FFF2-40B4-BE49-F238E27FC236}">
                      <a16:creationId xmlns:a16="http://schemas.microsoft.com/office/drawing/2014/main" id="{E4EE6D2C-928C-4270-892E-9ACF06999C3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771510" y="5075431"/>
                  <a:ext cx="191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179" name="Freihand 38178">
                  <a:extLst>
                    <a:ext uri="{FF2B5EF4-FFF2-40B4-BE49-F238E27FC236}">
                      <a16:creationId xmlns:a16="http://schemas.microsoft.com/office/drawing/2014/main" xmlns="" id="{7B2E4DFF-D2BC-46C8-B0CF-9E681EA487A6}"/>
                    </a:ext>
                  </a:extLst>
                </p14:cNvPr>
                <p14:cNvContentPartPr/>
                <p14:nvPr/>
              </p14:nvContentPartPr>
              <p14:xfrm>
                <a:off x="5970230" y="5246791"/>
                <a:ext cx="198000" cy="192240"/>
              </p14:xfrm>
            </p:contentPart>
          </mc:Choice>
          <mc:Fallback xmlns="">
            <p:pic>
              <p:nvPicPr>
                <p:cNvPr id="38179" name="Freihand 38178">
                  <a:extLst>
                    <a:ext uri="{FF2B5EF4-FFF2-40B4-BE49-F238E27FC236}">
                      <a16:creationId xmlns:a16="http://schemas.microsoft.com/office/drawing/2014/main" id="{7B2E4DFF-D2BC-46C8-B0CF-9E681EA487A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961590" y="5237791"/>
                  <a:ext cx="215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180" name="Freihand 38179">
                  <a:extLst>
                    <a:ext uri="{FF2B5EF4-FFF2-40B4-BE49-F238E27FC236}">
                      <a16:creationId xmlns:a16="http://schemas.microsoft.com/office/drawing/2014/main" xmlns="" id="{58337870-10B4-4468-ABB9-A3B43B94C42E}"/>
                    </a:ext>
                  </a:extLst>
                </p14:cNvPr>
                <p14:cNvContentPartPr/>
                <p14:nvPr/>
              </p14:nvContentPartPr>
              <p14:xfrm>
                <a:off x="5875190" y="4823431"/>
                <a:ext cx="125280" cy="386280"/>
              </p14:xfrm>
            </p:contentPart>
          </mc:Choice>
          <mc:Fallback xmlns="">
            <p:pic>
              <p:nvPicPr>
                <p:cNvPr id="38180" name="Freihand 38179">
                  <a:extLst>
                    <a:ext uri="{FF2B5EF4-FFF2-40B4-BE49-F238E27FC236}">
                      <a16:creationId xmlns:a16="http://schemas.microsoft.com/office/drawing/2014/main" id="{58337870-10B4-4468-ABB9-A3B43B94C42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866190" y="4814791"/>
                  <a:ext cx="1429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181" name="Freihand 38180">
                  <a:extLst>
                    <a:ext uri="{FF2B5EF4-FFF2-40B4-BE49-F238E27FC236}">
                      <a16:creationId xmlns:a16="http://schemas.microsoft.com/office/drawing/2014/main" xmlns="" id="{FC9770B0-61E7-40B7-8166-118411FDC6BA}"/>
                    </a:ext>
                  </a:extLst>
                </p14:cNvPr>
                <p14:cNvContentPartPr/>
                <p14:nvPr/>
              </p14:nvContentPartPr>
              <p14:xfrm>
                <a:off x="5990030" y="4771951"/>
                <a:ext cx="69840" cy="300600"/>
              </p14:xfrm>
            </p:contentPart>
          </mc:Choice>
          <mc:Fallback xmlns="">
            <p:pic>
              <p:nvPicPr>
                <p:cNvPr id="38181" name="Freihand 38180">
                  <a:extLst>
                    <a:ext uri="{FF2B5EF4-FFF2-40B4-BE49-F238E27FC236}">
                      <a16:creationId xmlns:a16="http://schemas.microsoft.com/office/drawing/2014/main" id="{FC9770B0-61E7-40B7-8166-118411FDC6B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981390" y="4762951"/>
                  <a:ext cx="87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182" name="Freihand 38181">
                  <a:extLst>
                    <a:ext uri="{FF2B5EF4-FFF2-40B4-BE49-F238E27FC236}">
                      <a16:creationId xmlns:a16="http://schemas.microsoft.com/office/drawing/2014/main" xmlns="" id="{420D39D9-3538-4B2D-A7FE-6B69540332D3}"/>
                    </a:ext>
                  </a:extLst>
                </p14:cNvPr>
                <p14:cNvContentPartPr/>
                <p14:nvPr/>
              </p14:nvContentPartPr>
              <p14:xfrm>
                <a:off x="6047990" y="4927111"/>
                <a:ext cx="164160" cy="192600"/>
              </p14:xfrm>
            </p:contentPart>
          </mc:Choice>
          <mc:Fallback xmlns="">
            <p:pic>
              <p:nvPicPr>
                <p:cNvPr id="38182" name="Freihand 38181">
                  <a:extLst>
                    <a:ext uri="{FF2B5EF4-FFF2-40B4-BE49-F238E27FC236}">
                      <a16:creationId xmlns:a16="http://schemas.microsoft.com/office/drawing/2014/main" id="{420D39D9-3538-4B2D-A7FE-6B69540332D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038990" y="4918111"/>
                  <a:ext cx="181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183" name="Freihand 38182">
                  <a:extLst>
                    <a:ext uri="{FF2B5EF4-FFF2-40B4-BE49-F238E27FC236}">
                      <a16:creationId xmlns:a16="http://schemas.microsoft.com/office/drawing/2014/main" xmlns="" id="{F2A70404-C672-4E6B-A361-DD066F30F39A}"/>
                    </a:ext>
                  </a:extLst>
                </p14:cNvPr>
                <p14:cNvContentPartPr/>
                <p14:nvPr/>
              </p14:nvContentPartPr>
              <p14:xfrm>
                <a:off x="6170750" y="4867351"/>
                <a:ext cx="133560" cy="178200"/>
              </p14:xfrm>
            </p:contentPart>
          </mc:Choice>
          <mc:Fallback xmlns="">
            <p:pic>
              <p:nvPicPr>
                <p:cNvPr id="38183" name="Freihand 38182">
                  <a:extLst>
                    <a:ext uri="{FF2B5EF4-FFF2-40B4-BE49-F238E27FC236}">
                      <a16:creationId xmlns:a16="http://schemas.microsoft.com/office/drawing/2014/main" id="{F2A70404-C672-4E6B-A361-DD066F30F39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162110" y="4858351"/>
                  <a:ext cx="151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184" name="Freihand 38183">
                  <a:extLst>
                    <a:ext uri="{FF2B5EF4-FFF2-40B4-BE49-F238E27FC236}">
                      <a16:creationId xmlns:a16="http://schemas.microsoft.com/office/drawing/2014/main" xmlns="" id="{DE68B914-42C3-498F-9500-946DCD319DBD}"/>
                    </a:ext>
                  </a:extLst>
                </p14:cNvPr>
                <p14:cNvContentPartPr/>
                <p14:nvPr/>
              </p14:nvContentPartPr>
              <p14:xfrm>
                <a:off x="6210710" y="5008831"/>
                <a:ext cx="190080" cy="172800"/>
              </p14:xfrm>
            </p:contentPart>
          </mc:Choice>
          <mc:Fallback xmlns="">
            <p:pic>
              <p:nvPicPr>
                <p:cNvPr id="38184" name="Freihand 38183">
                  <a:extLst>
                    <a:ext uri="{FF2B5EF4-FFF2-40B4-BE49-F238E27FC236}">
                      <a16:creationId xmlns:a16="http://schemas.microsoft.com/office/drawing/2014/main" id="{DE68B914-42C3-498F-9500-946DCD319DB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202070" y="4999831"/>
                  <a:ext cx="207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8185" name="Freihand 38184">
                  <a:extLst>
                    <a:ext uri="{FF2B5EF4-FFF2-40B4-BE49-F238E27FC236}">
                      <a16:creationId xmlns:a16="http://schemas.microsoft.com/office/drawing/2014/main" xmlns="" id="{3A154CB6-8346-4F15-8AA1-A7FF2A2737A7}"/>
                    </a:ext>
                  </a:extLst>
                </p14:cNvPr>
                <p14:cNvContentPartPr/>
                <p14:nvPr/>
              </p14:nvContentPartPr>
              <p14:xfrm>
                <a:off x="6171110" y="5186311"/>
                <a:ext cx="231480" cy="171000"/>
              </p14:xfrm>
            </p:contentPart>
          </mc:Choice>
          <mc:Fallback xmlns="">
            <p:pic>
              <p:nvPicPr>
                <p:cNvPr id="38185" name="Freihand 38184">
                  <a:extLst>
                    <a:ext uri="{FF2B5EF4-FFF2-40B4-BE49-F238E27FC236}">
                      <a16:creationId xmlns:a16="http://schemas.microsoft.com/office/drawing/2014/main" id="{3A154CB6-8346-4F15-8AA1-A7FF2A2737A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162470" y="5177311"/>
                  <a:ext cx="249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8187" name="Freihand 38186">
                  <a:extLst>
                    <a:ext uri="{FF2B5EF4-FFF2-40B4-BE49-F238E27FC236}">
                      <a16:creationId xmlns:a16="http://schemas.microsoft.com/office/drawing/2014/main" xmlns="" id="{32BF0C7F-7636-4C78-9BBA-81B86F02914E}"/>
                    </a:ext>
                  </a:extLst>
                </p14:cNvPr>
                <p14:cNvContentPartPr/>
                <p14:nvPr/>
              </p14:nvContentPartPr>
              <p14:xfrm>
                <a:off x="6010550" y="5058511"/>
                <a:ext cx="172800" cy="264240"/>
              </p14:xfrm>
            </p:contentPart>
          </mc:Choice>
          <mc:Fallback xmlns="">
            <p:pic>
              <p:nvPicPr>
                <p:cNvPr id="38187" name="Freihand 38186">
                  <a:extLst>
                    <a:ext uri="{FF2B5EF4-FFF2-40B4-BE49-F238E27FC236}">
                      <a16:creationId xmlns:a16="http://schemas.microsoft.com/office/drawing/2014/main" id="{32BF0C7F-7636-4C78-9BBA-81B86F02914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01910" y="5049511"/>
                  <a:ext cx="190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8189" name="Freihand 38188">
                  <a:extLst>
                    <a:ext uri="{FF2B5EF4-FFF2-40B4-BE49-F238E27FC236}">
                      <a16:creationId xmlns:a16="http://schemas.microsoft.com/office/drawing/2014/main" xmlns="" id="{D203A6FE-05F3-4086-B204-237E1FD0C12D}"/>
                    </a:ext>
                  </a:extLst>
                </p14:cNvPr>
                <p14:cNvContentPartPr/>
                <p14:nvPr/>
              </p14:nvContentPartPr>
              <p14:xfrm>
                <a:off x="6146270" y="5338951"/>
                <a:ext cx="232200" cy="222840"/>
              </p14:xfrm>
            </p:contentPart>
          </mc:Choice>
          <mc:Fallback xmlns="">
            <p:pic>
              <p:nvPicPr>
                <p:cNvPr id="38189" name="Freihand 38188">
                  <a:extLst>
                    <a:ext uri="{FF2B5EF4-FFF2-40B4-BE49-F238E27FC236}">
                      <a16:creationId xmlns:a16="http://schemas.microsoft.com/office/drawing/2014/main" id="{D203A6FE-05F3-4086-B204-237E1FD0C12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137630" y="5330311"/>
                  <a:ext cx="249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8190" name="Freihand 38189">
                  <a:extLst>
                    <a:ext uri="{FF2B5EF4-FFF2-40B4-BE49-F238E27FC236}">
                      <a16:creationId xmlns:a16="http://schemas.microsoft.com/office/drawing/2014/main" xmlns="" id="{16F50461-EADA-4E42-9F63-B2A140088E2A}"/>
                    </a:ext>
                  </a:extLst>
                </p14:cNvPr>
                <p14:cNvContentPartPr/>
                <p14:nvPr/>
              </p14:nvContentPartPr>
              <p14:xfrm>
                <a:off x="6123590" y="5539831"/>
                <a:ext cx="189360" cy="86040"/>
              </p14:xfrm>
            </p:contentPart>
          </mc:Choice>
          <mc:Fallback xmlns="">
            <p:pic>
              <p:nvPicPr>
                <p:cNvPr id="38190" name="Freihand 38189">
                  <a:extLst>
                    <a:ext uri="{FF2B5EF4-FFF2-40B4-BE49-F238E27FC236}">
                      <a16:creationId xmlns:a16="http://schemas.microsoft.com/office/drawing/2014/main" id="{16F50461-EADA-4E42-9F63-B2A140088E2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114590" y="5530831"/>
                  <a:ext cx="207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192" name="Freihand 38191">
                  <a:extLst>
                    <a:ext uri="{FF2B5EF4-FFF2-40B4-BE49-F238E27FC236}">
                      <a16:creationId xmlns:a16="http://schemas.microsoft.com/office/drawing/2014/main" xmlns="" id="{2F22D68A-9A35-4F44-8B0B-831B8FAC8584}"/>
                    </a:ext>
                  </a:extLst>
                </p14:cNvPr>
                <p14:cNvContentPartPr/>
                <p14:nvPr/>
              </p14:nvContentPartPr>
              <p14:xfrm>
                <a:off x="6383510" y="5174791"/>
                <a:ext cx="205920" cy="137520"/>
              </p14:xfrm>
            </p:contentPart>
          </mc:Choice>
          <mc:Fallback xmlns="">
            <p:pic>
              <p:nvPicPr>
                <p:cNvPr id="38192" name="Freihand 38191">
                  <a:extLst>
                    <a:ext uri="{FF2B5EF4-FFF2-40B4-BE49-F238E27FC236}">
                      <a16:creationId xmlns:a16="http://schemas.microsoft.com/office/drawing/2014/main" id="{2F22D68A-9A35-4F44-8B0B-831B8FAC858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74510" y="5166151"/>
                  <a:ext cx="223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8193" name="Freihand 38192">
                  <a:extLst>
                    <a:ext uri="{FF2B5EF4-FFF2-40B4-BE49-F238E27FC236}">
                      <a16:creationId xmlns:a16="http://schemas.microsoft.com/office/drawing/2014/main" xmlns="" id="{2AE7F1CF-D247-45D1-BDB2-5D07DB10BFED}"/>
                    </a:ext>
                  </a:extLst>
                </p14:cNvPr>
                <p14:cNvContentPartPr/>
                <p14:nvPr/>
              </p14:nvContentPartPr>
              <p14:xfrm>
                <a:off x="6345710" y="5397271"/>
                <a:ext cx="259200" cy="104400"/>
              </p14:xfrm>
            </p:contentPart>
          </mc:Choice>
          <mc:Fallback xmlns="">
            <p:pic>
              <p:nvPicPr>
                <p:cNvPr id="38193" name="Freihand 38192">
                  <a:extLst>
                    <a:ext uri="{FF2B5EF4-FFF2-40B4-BE49-F238E27FC236}">
                      <a16:creationId xmlns:a16="http://schemas.microsoft.com/office/drawing/2014/main" id="{2AE7F1CF-D247-45D1-BDB2-5D07DB10BFE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337070" y="5388631"/>
                  <a:ext cx="276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194" name="Freihand 38193">
                  <a:extLst>
                    <a:ext uri="{FF2B5EF4-FFF2-40B4-BE49-F238E27FC236}">
                      <a16:creationId xmlns:a16="http://schemas.microsoft.com/office/drawing/2014/main" xmlns="" id="{CF04A6A4-DD3E-45AE-95FA-AC1B224E96A8}"/>
                    </a:ext>
                  </a:extLst>
                </p14:cNvPr>
                <p14:cNvContentPartPr/>
                <p14:nvPr/>
              </p14:nvContentPartPr>
              <p14:xfrm>
                <a:off x="6294950" y="5423911"/>
                <a:ext cx="306360" cy="280440"/>
              </p14:xfrm>
            </p:contentPart>
          </mc:Choice>
          <mc:Fallback xmlns="">
            <p:pic>
              <p:nvPicPr>
                <p:cNvPr id="38194" name="Freihand 38193">
                  <a:extLst>
                    <a:ext uri="{FF2B5EF4-FFF2-40B4-BE49-F238E27FC236}">
                      <a16:creationId xmlns:a16="http://schemas.microsoft.com/office/drawing/2014/main" id="{CF04A6A4-DD3E-45AE-95FA-AC1B224E96A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286310" y="5415271"/>
                  <a:ext cx="324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195" name="Freihand 38194">
                  <a:extLst>
                    <a:ext uri="{FF2B5EF4-FFF2-40B4-BE49-F238E27FC236}">
                      <a16:creationId xmlns:a16="http://schemas.microsoft.com/office/drawing/2014/main" xmlns="" id="{1657A06B-7CFE-4D75-9A0D-9026416254BA}"/>
                    </a:ext>
                  </a:extLst>
                </p14:cNvPr>
                <p14:cNvContentPartPr/>
                <p14:nvPr/>
              </p14:nvContentPartPr>
              <p14:xfrm>
                <a:off x="6382430" y="4954471"/>
                <a:ext cx="254880" cy="183960"/>
              </p14:xfrm>
            </p:contentPart>
          </mc:Choice>
          <mc:Fallback xmlns="">
            <p:pic>
              <p:nvPicPr>
                <p:cNvPr id="38195" name="Freihand 38194">
                  <a:extLst>
                    <a:ext uri="{FF2B5EF4-FFF2-40B4-BE49-F238E27FC236}">
                      <a16:creationId xmlns:a16="http://schemas.microsoft.com/office/drawing/2014/main" id="{1657A06B-7CFE-4D75-9A0D-9026416254B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373790" y="4945471"/>
                  <a:ext cx="272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196" name="Freihand 38195">
                  <a:extLst>
                    <a:ext uri="{FF2B5EF4-FFF2-40B4-BE49-F238E27FC236}">
                      <a16:creationId xmlns:a16="http://schemas.microsoft.com/office/drawing/2014/main" xmlns="" id="{CD20392C-5FFC-4F08-9F2A-56FE7E561FED}"/>
                    </a:ext>
                  </a:extLst>
                </p14:cNvPr>
                <p14:cNvContentPartPr/>
                <p14:nvPr/>
              </p14:nvContentPartPr>
              <p14:xfrm>
                <a:off x="6308630" y="4552711"/>
                <a:ext cx="54000" cy="444960"/>
              </p14:xfrm>
            </p:contentPart>
          </mc:Choice>
          <mc:Fallback xmlns="">
            <p:pic>
              <p:nvPicPr>
                <p:cNvPr id="38196" name="Freihand 38195">
                  <a:extLst>
                    <a:ext uri="{FF2B5EF4-FFF2-40B4-BE49-F238E27FC236}">
                      <a16:creationId xmlns:a16="http://schemas.microsoft.com/office/drawing/2014/main" id="{CD20392C-5FFC-4F08-9F2A-56FE7E561FE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299630" y="4543711"/>
                  <a:ext cx="716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8197" name="Freihand 38196">
                  <a:extLst>
                    <a:ext uri="{FF2B5EF4-FFF2-40B4-BE49-F238E27FC236}">
                      <a16:creationId xmlns:a16="http://schemas.microsoft.com/office/drawing/2014/main" xmlns="" id="{20520406-30A1-4711-BC16-2CBCD5FB7EB2}"/>
                    </a:ext>
                  </a:extLst>
                </p14:cNvPr>
                <p14:cNvContentPartPr/>
                <p14:nvPr/>
              </p14:nvContentPartPr>
              <p14:xfrm>
                <a:off x="6145550" y="4483591"/>
                <a:ext cx="144720" cy="413280"/>
              </p14:xfrm>
            </p:contentPart>
          </mc:Choice>
          <mc:Fallback xmlns="">
            <p:pic>
              <p:nvPicPr>
                <p:cNvPr id="38197" name="Freihand 38196">
                  <a:extLst>
                    <a:ext uri="{FF2B5EF4-FFF2-40B4-BE49-F238E27FC236}">
                      <a16:creationId xmlns:a16="http://schemas.microsoft.com/office/drawing/2014/main" id="{20520406-30A1-4711-BC16-2CBCD5FB7EB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36910" y="4474591"/>
                  <a:ext cx="162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8199" name="Freihand 38198">
                  <a:extLst>
                    <a:ext uri="{FF2B5EF4-FFF2-40B4-BE49-F238E27FC236}">
                      <a16:creationId xmlns:a16="http://schemas.microsoft.com/office/drawing/2014/main" xmlns="" id="{F12D17D5-5393-4392-AEB1-631CEC64561A}"/>
                    </a:ext>
                  </a:extLst>
                </p14:cNvPr>
                <p14:cNvContentPartPr/>
                <p14:nvPr/>
              </p14:nvContentPartPr>
              <p14:xfrm>
                <a:off x="6202790" y="4945831"/>
                <a:ext cx="16200" cy="54360"/>
              </p14:xfrm>
            </p:contentPart>
          </mc:Choice>
          <mc:Fallback xmlns="">
            <p:pic>
              <p:nvPicPr>
                <p:cNvPr id="38199" name="Freihand 38198">
                  <a:extLst>
                    <a:ext uri="{FF2B5EF4-FFF2-40B4-BE49-F238E27FC236}">
                      <a16:creationId xmlns:a16="http://schemas.microsoft.com/office/drawing/2014/main" id="{F12D17D5-5393-4392-AEB1-631CEC64561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93790" y="4937191"/>
                  <a:ext cx="33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8200" name="Freihand 38199">
                  <a:extLst>
                    <a:ext uri="{FF2B5EF4-FFF2-40B4-BE49-F238E27FC236}">
                      <a16:creationId xmlns:a16="http://schemas.microsoft.com/office/drawing/2014/main" xmlns="" id="{CB44670A-2911-4195-A734-CBD6FA9D54B2}"/>
                    </a:ext>
                  </a:extLst>
                </p14:cNvPr>
                <p14:cNvContentPartPr/>
                <p14:nvPr/>
              </p14:nvContentPartPr>
              <p14:xfrm>
                <a:off x="6232310" y="4958431"/>
                <a:ext cx="11160" cy="41400"/>
              </p14:xfrm>
            </p:contentPart>
          </mc:Choice>
          <mc:Fallback xmlns="">
            <p:pic>
              <p:nvPicPr>
                <p:cNvPr id="38200" name="Freihand 38199">
                  <a:extLst>
                    <a:ext uri="{FF2B5EF4-FFF2-40B4-BE49-F238E27FC236}">
                      <a16:creationId xmlns:a16="http://schemas.microsoft.com/office/drawing/2014/main" id="{CB44670A-2911-4195-A734-CBD6FA9D54B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23310" y="4949431"/>
                  <a:ext cx="28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8201" name="Freihand 38200">
                  <a:extLst>
                    <a:ext uri="{FF2B5EF4-FFF2-40B4-BE49-F238E27FC236}">
                      <a16:creationId xmlns:a16="http://schemas.microsoft.com/office/drawing/2014/main" xmlns="" id="{F901FD39-76C9-43C3-BB96-0CAA9F4E499E}"/>
                    </a:ext>
                  </a:extLst>
                </p14:cNvPr>
                <p14:cNvContentPartPr/>
                <p14:nvPr/>
              </p14:nvContentPartPr>
              <p14:xfrm>
                <a:off x="6118190" y="4997671"/>
                <a:ext cx="13320" cy="46800"/>
              </p14:xfrm>
            </p:contentPart>
          </mc:Choice>
          <mc:Fallback xmlns="">
            <p:pic>
              <p:nvPicPr>
                <p:cNvPr id="38201" name="Freihand 38200">
                  <a:extLst>
                    <a:ext uri="{FF2B5EF4-FFF2-40B4-BE49-F238E27FC236}">
                      <a16:creationId xmlns:a16="http://schemas.microsoft.com/office/drawing/2014/main" id="{F901FD39-76C9-43C3-BB96-0CAA9F4E499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109190" y="4989031"/>
                  <a:ext cx="3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8202" name="Freihand 38201">
                  <a:extLst>
                    <a:ext uri="{FF2B5EF4-FFF2-40B4-BE49-F238E27FC236}">
                      <a16:creationId xmlns:a16="http://schemas.microsoft.com/office/drawing/2014/main" xmlns="" id="{456E8EC3-4699-41AC-A72A-C6E3DE9A12C9}"/>
                    </a:ext>
                  </a:extLst>
                </p14:cNvPr>
                <p14:cNvContentPartPr/>
                <p14:nvPr/>
              </p14:nvContentPartPr>
              <p14:xfrm>
                <a:off x="6070670" y="5044111"/>
                <a:ext cx="46800" cy="35640"/>
              </p14:xfrm>
            </p:contentPart>
          </mc:Choice>
          <mc:Fallback xmlns="">
            <p:pic>
              <p:nvPicPr>
                <p:cNvPr id="38202" name="Freihand 38201">
                  <a:extLst>
                    <a:ext uri="{FF2B5EF4-FFF2-40B4-BE49-F238E27FC236}">
                      <a16:creationId xmlns:a16="http://schemas.microsoft.com/office/drawing/2014/main" id="{456E8EC3-4699-41AC-A72A-C6E3DE9A12C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061670" y="5035471"/>
                  <a:ext cx="6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8203" name="Freihand 38202">
                  <a:extLst>
                    <a:ext uri="{FF2B5EF4-FFF2-40B4-BE49-F238E27FC236}">
                      <a16:creationId xmlns:a16="http://schemas.microsoft.com/office/drawing/2014/main" xmlns="" id="{107273E5-8464-41AD-99EE-4558F20B21D3}"/>
                    </a:ext>
                  </a:extLst>
                </p14:cNvPr>
                <p14:cNvContentPartPr/>
                <p14:nvPr/>
              </p14:nvContentPartPr>
              <p14:xfrm>
                <a:off x="6051590" y="5153551"/>
                <a:ext cx="10440" cy="81720"/>
              </p14:xfrm>
            </p:contentPart>
          </mc:Choice>
          <mc:Fallback xmlns="">
            <p:pic>
              <p:nvPicPr>
                <p:cNvPr id="38203" name="Freihand 38202">
                  <a:extLst>
                    <a:ext uri="{FF2B5EF4-FFF2-40B4-BE49-F238E27FC236}">
                      <a16:creationId xmlns:a16="http://schemas.microsoft.com/office/drawing/2014/main" id="{107273E5-8464-41AD-99EE-4558F20B21D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042590" y="5144911"/>
                  <a:ext cx="28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8204" name="Freihand 38203">
                  <a:extLst>
                    <a:ext uri="{FF2B5EF4-FFF2-40B4-BE49-F238E27FC236}">
                      <a16:creationId xmlns:a16="http://schemas.microsoft.com/office/drawing/2014/main" xmlns="" id="{7CFA1680-8FA6-4AD9-B490-0842204B3715}"/>
                    </a:ext>
                  </a:extLst>
                </p14:cNvPr>
                <p14:cNvContentPartPr/>
                <p14:nvPr/>
              </p14:nvContentPartPr>
              <p14:xfrm>
                <a:off x="6079670" y="5171191"/>
                <a:ext cx="85680" cy="87840"/>
              </p14:xfrm>
            </p:contentPart>
          </mc:Choice>
          <mc:Fallback xmlns="">
            <p:pic>
              <p:nvPicPr>
                <p:cNvPr id="38204" name="Freihand 38203">
                  <a:extLst>
                    <a:ext uri="{FF2B5EF4-FFF2-40B4-BE49-F238E27FC236}">
                      <a16:creationId xmlns:a16="http://schemas.microsoft.com/office/drawing/2014/main" id="{7CFA1680-8FA6-4AD9-B490-0842204B371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070670" y="5162551"/>
                  <a:ext cx="10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8205" name="Freihand 38204">
                  <a:extLst>
                    <a:ext uri="{FF2B5EF4-FFF2-40B4-BE49-F238E27FC236}">
                      <a16:creationId xmlns:a16="http://schemas.microsoft.com/office/drawing/2014/main" xmlns="" id="{E3A7C903-5491-44BE-9C16-DBDB0CD95ABD}"/>
                    </a:ext>
                  </a:extLst>
                </p14:cNvPr>
                <p14:cNvContentPartPr/>
                <p14:nvPr/>
              </p14:nvContentPartPr>
              <p14:xfrm>
                <a:off x="6215030" y="5229511"/>
                <a:ext cx="91080" cy="84960"/>
              </p14:xfrm>
            </p:contentPart>
          </mc:Choice>
          <mc:Fallback xmlns="">
            <p:pic>
              <p:nvPicPr>
                <p:cNvPr id="38205" name="Freihand 38204">
                  <a:extLst>
                    <a:ext uri="{FF2B5EF4-FFF2-40B4-BE49-F238E27FC236}">
                      <a16:creationId xmlns:a16="http://schemas.microsoft.com/office/drawing/2014/main" id="{E3A7C903-5491-44BE-9C16-DBDB0CD95AB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206030" y="5220511"/>
                  <a:ext cx="108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206" name="Freihand 38205">
                  <a:extLst>
                    <a:ext uri="{FF2B5EF4-FFF2-40B4-BE49-F238E27FC236}">
                      <a16:creationId xmlns:a16="http://schemas.microsoft.com/office/drawing/2014/main" xmlns="" id="{32AA71CA-7BD4-4C40-8B87-15846BA608E3}"/>
                    </a:ext>
                  </a:extLst>
                </p14:cNvPr>
                <p14:cNvContentPartPr/>
                <p14:nvPr/>
              </p14:nvContentPartPr>
              <p14:xfrm>
                <a:off x="6251390" y="5288551"/>
                <a:ext cx="63000" cy="30600"/>
              </p14:xfrm>
            </p:contentPart>
          </mc:Choice>
          <mc:Fallback xmlns="">
            <p:pic>
              <p:nvPicPr>
                <p:cNvPr id="38206" name="Freihand 38205">
                  <a:extLst>
                    <a:ext uri="{FF2B5EF4-FFF2-40B4-BE49-F238E27FC236}">
                      <a16:creationId xmlns:a16="http://schemas.microsoft.com/office/drawing/2014/main" id="{32AA71CA-7BD4-4C40-8B87-15846BA608E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242390" y="5279551"/>
                  <a:ext cx="80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8207" name="Freihand 38206">
                  <a:extLst>
                    <a:ext uri="{FF2B5EF4-FFF2-40B4-BE49-F238E27FC236}">
                      <a16:creationId xmlns:a16="http://schemas.microsoft.com/office/drawing/2014/main" xmlns="" id="{12756BF3-D1D4-4BA4-8276-0F2D91C50EEE}"/>
                    </a:ext>
                  </a:extLst>
                </p14:cNvPr>
                <p14:cNvContentPartPr/>
                <p14:nvPr/>
              </p14:nvContentPartPr>
              <p14:xfrm>
                <a:off x="6298550" y="5307991"/>
                <a:ext cx="33840" cy="19800"/>
              </p14:xfrm>
            </p:contentPart>
          </mc:Choice>
          <mc:Fallback xmlns="">
            <p:pic>
              <p:nvPicPr>
                <p:cNvPr id="38207" name="Freihand 38206">
                  <a:extLst>
                    <a:ext uri="{FF2B5EF4-FFF2-40B4-BE49-F238E27FC236}">
                      <a16:creationId xmlns:a16="http://schemas.microsoft.com/office/drawing/2014/main" id="{12756BF3-D1D4-4BA4-8276-0F2D91C50EE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289910" y="5299351"/>
                  <a:ext cx="51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208" name="Freihand 38207">
                  <a:extLst>
                    <a:ext uri="{FF2B5EF4-FFF2-40B4-BE49-F238E27FC236}">
                      <a16:creationId xmlns:a16="http://schemas.microsoft.com/office/drawing/2014/main" xmlns="" id="{D93695D6-C6CD-4882-8BBC-B8EEAF307EBB}"/>
                    </a:ext>
                  </a:extLst>
                </p14:cNvPr>
                <p14:cNvContentPartPr/>
                <p14:nvPr/>
              </p14:nvContentPartPr>
              <p14:xfrm>
                <a:off x="6191630" y="5440831"/>
                <a:ext cx="29520" cy="56160"/>
              </p14:xfrm>
            </p:contentPart>
          </mc:Choice>
          <mc:Fallback xmlns="">
            <p:pic>
              <p:nvPicPr>
                <p:cNvPr id="38208" name="Freihand 38207">
                  <a:extLst>
                    <a:ext uri="{FF2B5EF4-FFF2-40B4-BE49-F238E27FC236}">
                      <a16:creationId xmlns:a16="http://schemas.microsoft.com/office/drawing/2014/main" id="{D93695D6-C6CD-4882-8BBC-B8EEAF307EB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182630" y="5432191"/>
                  <a:ext cx="47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209" name="Freihand 38208">
                  <a:extLst>
                    <a:ext uri="{FF2B5EF4-FFF2-40B4-BE49-F238E27FC236}">
                      <a16:creationId xmlns:a16="http://schemas.microsoft.com/office/drawing/2014/main" xmlns="" id="{FB3DB3FB-67F5-463D-84EC-1B91D8560047}"/>
                    </a:ext>
                  </a:extLst>
                </p14:cNvPr>
                <p14:cNvContentPartPr/>
                <p14:nvPr/>
              </p14:nvContentPartPr>
              <p14:xfrm>
                <a:off x="6221510" y="5413111"/>
                <a:ext cx="65880" cy="92880"/>
              </p14:xfrm>
            </p:contentPart>
          </mc:Choice>
          <mc:Fallback xmlns="">
            <p:pic>
              <p:nvPicPr>
                <p:cNvPr id="38209" name="Freihand 38208">
                  <a:extLst>
                    <a:ext uri="{FF2B5EF4-FFF2-40B4-BE49-F238E27FC236}">
                      <a16:creationId xmlns:a16="http://schemas.microsoft.com/office/drawing/2014/main" id="{FB3DB3FB-67F5-463D-84EC-1B91D856004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212510" y="5404111"/>
                  <a:ext cx="8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210" name="Freihand 38209">
                  <a:extLst>
                    <a:ext uri="{FF2B5EF4-FFF2-40B4-BE49-F238E27FC236}">
                      <a16:creationId xmlns:a16="http://schemas.microsoft.com/office/drawing/2014/main" xmlns="" id="{B408E27A-8109-4740-B31A-B5852203BF92}"/>
                    </a:ext>
                  </a:extLst>
                </p14:cNvPr>
                <p14:cNvContentPartPr/>
                <p14:nvPr/>
              </p14:nvContentPartPr>
              <p14:xfrm>
                <a:off x="6011990" y="5390791"/>
                <a:ext cx="28800" cy="71640"/>
              </p14:xfrm>
            </p:contentPart>
          </mc:Choice>
          <mc:Fallback xmlns="">
            <p:pic>
              <p:nvPicPr>
                <p:cNvPr id="38210" name="Freihand 38209">
                  <a:extLst>
                    <a:ext uri="{FF2B5EF4-FFF2-40B4-BE49-F238E27FC236}">
                      <a16:creationId xmlns:a16="http://schemas.microsoft.com/office/drawing/2014/main" id="{B408E27A-8109-4740-B31A-B5852203BF9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002990" y="5382151"/>
                  <a:ext cx="4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211" name="Freihand 38210">
                  <a:extLst>
                    <a:ext uri="{FF2B5EF4-FFF2-40B4-BE49-F238E27FC236}">
                      <a16:creationId xmlns:a16="http://schemas.microsoft.com/office/drawing/2014/main" xmlns="" id="{E190525B-745B-406B-8C0C-A977C85721FB}"/>
                    </a:ext>
                  </a:extLst>
                </p14:cNvPr>
                <p14:cNvContentPartPr/>
                <p14:nvPr/>
              </p14:nvContentPartPr>
              <p14:xfrm>
                <a:off x="6051950" y="5402671"/>
                <a:ext cx="43200" cy="57240"/>
              </p14:xfrm>
            </p:contentPart>
          </mc:Choice>
          <mc:Fallback xmlns="">
            <p:pic>
              <p:nvPicPr>
                <p:cNvPr id="38211" name="Freihand 38210">
                  <a:extLst>
                    <a:ext uri="{FF2B5EF4-FFF2-40B4-BE49-F238E27FC236}">
                      <a16:creationId xmlns:a16="http://schemas.microsoft.com/office/drawing/2014/main" id="{E190525B-745B-406B-8C0C-A977C85721F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042950" y="5394031"/>
                  <a:ext cx="60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212" name="Freihand 38211">
                  <a:extLst>
                    <a:ext uri="{FF2B5EF4-FFF2-40B4-BE49-F238E27FC236}">
                      <a16:creationId xmlns:a16="http://schemas.microsoft.com/office/drawing/2014/main" xmlns="" id="{96D1126C-58DC-4DD4-B55D-F64138424CF6}"/>
                    </a:ext>
                  </a:extLst>
                </p14:cNvPr>
                <p14:cNvContentPartPr/>
                <p14:nvPr/>
              </p14:nvContentPartPr>
              <p14:xfrm>
                <a:off x="6078230" y="5333191"/>
                <a:ext cx="53280" cy="141480"/>
              </p14:xfrm>
            </p:contentPart>
          </mc:Choice>
          <mc:Fallback xmlns="">
            <p:pic>
              <p:nvPicPr>
                <p:cNvPr id="38212" name="Freihand 38211">
                  <a:extLst>
                    <a:ext uri="{FF2B5EF4-FFF2-40B4-BE49-F238E27FC236}">
                      <a16:creationId xmlns:a16="http://schemas.microsoft.com/office/drawing/2014/main" id="{96D1126C-58DC-4DD4-B55D-F64138424CF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069590" y="5324191"/>
                  <a:ext cx="70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213" name="Freihand 38212">
                  <a:extLst>
                    <a:ext uri="{FF2B5EF4-FFF2-40B4-BE49-F238E27FC236}">
                      <a16:creationId xmlns:a16="http://schemas.microsoft.com/office/drawing/2014/main" xmlns="" id="{1AF77B48-9A4A-4773-8078-293AD5A9D419}"/>
                    </a:ext>
                  </a:extLst>
                </p14:cNvPr>
                <p14:cNvContentPartPr/>
                <p14:nvPr/>
              </p14:nvContentPartPr>
              <p14:xfrm>
                <a:off x="5993990" y="5577271"/>
                <a:ext cx="12600" cy="35640"/>
              </p14:xfrm>
            </p:contentPart>
          </mc:Choice>
          <mc:Fallback xmlns="">
            <p:pic>
              <p:nvPicPr>
                <p:cNvPr id="38213" name="Freihand 38212">
                  <a:extLst>
                    <a:ext uri="{FF2B5EF4-FFF2-40B4-BE49-F238E27FC236}">
                      <a16:creationId xmlns:a16="http://schemas.microsoft.com/office/drawing/2014/main" id="{1AF77B48-9A4A-4773-8078-293AD5A9D41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985350" y="5568631"/>
                  <a:ext cx="30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214" name="Freihand 38213">
                  <a:extLst>
                    <a:ext uri="{FF2B5EF4-FFF2-40B4-BE49-F238E27FC236}">
                      <a16:creationId xmlns:a16="http://schemas.microsoft.com/office/drawing/2014/main" xmlns="" id="{7BDD7A3B-B9F0-4B50-8190-9B772D2B0933}"/>
                    </a:ext>
                  </a:extLst>
                </p14:cNvPr>
                <p14:cNvContentPartPr/>
                <p14:nvPr/>
              </p14:nvContentPartPr>
              <p14:xfrm>
                <a:off x="6007310" y="5520751"/>
                <a:ext cx="56160" cy="97920"/>
              </p14:xfrm>
            </p:contentPart>
          </mc:Choice>
          <mc:Fallback xmlns="">
            <p:pic>
              <p:nvPicPr>
                <p:cNvPr id="38214" name="Freihand 38213">
                  <a:extLst>
                    <a:ext uri="{FF2B5EF4-FFF2-40B4-BE49-F238E27FC236}">
                      <a16:creationId xmlns:a16="http://schemas.microsoft.com/office/drawing/2014/main" id="{7BDD7A3B-B9F0-4B50-8190-9B772D2B093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98310" y="5512111"/>
                  <a:ext cx="73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215" name="Freihand 38214">
                  <a:extLst>
                    <a:ext uri="{FF2B5EF4-FFF2-40B4-BE49-F238E27FC236}">
                      <a16:creationId xmlns:a16="http://schemas.microsoft.com/office/drawing/2014/main" xmlns="" id="{FFF41981-D4CF-45CA-BDF6-633965BB02EB}"/>
                    </a:ext>
                  </a:extLst>
                </p14:cNvPr>
                <p14:cNvContentPartPr/>
                <p14:nvPr/>
              </p14:nvContentPartPr>
              <p14:xfrm>
                <a:off x="5898230" y="5732071"/>
                <a:ext cx="20880" cy="74520"/>
              </p14:xfrm>
            </p:contentPart>
          </mc:Choice>
          <mc:Fallback xmlns="">
            <p:pic>
              <p:nvPicPr>
                <p:cNvPr id="38215" name="Freihand 38214">
                  <a:extLst>
                    <a:ext uri="{FF2B5EF4-FFF2-40B4-BE49-F238E27FC236}">
                      <a16:creationId xmlns:a16="http://schemas.microsoft.com/office/drawing/2014/main" id="{FFF41981-D4CF-45CA-BDF6-633965BB02E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89590" y="5723071"/>
                  <a:ext cx="3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216" name="Freihand 38215">
                  <a:extLst>
                    <a:ext uri="{FF2B5EF4-FFF2-40B4-BE49-F238E27FC236}">
                      <a16:creationId xmlns:a16="http://schemas.microsoft.com/office/drawing/2014/main" xmlns="" id="{413605D4-3CFD-41B9-8E17-DC4CD5886C0A}"/>
                    </a:ext>
                  </a:extLst>
                </p14:cNvPr>
                <p14:cNvContentPartPr/>
                <p14:nvPr/>
              </p14:nvContentPartPr>
              <p14:xfrm>
                <a:off x="5929550" y="5735671"/>
                <a:ext cx="24120" cy="85680"/>
              </p14:xfrm>
            </p:contentPart>
          </mc:Choice>
          <mc:Fallback xmlns="">
            <p:pic>
              <p:nvPicPr>
                <p:cNvPr id="38216" name="Freihand 38215">
                  <a:extLst>
                    <a:ext uri="{FF2B5EF4-FFF2-40B4-BE49-F238E27FC236}">
                      <a16:creationId xmlns:a16="http://schemas.microsoft.com/office/drawing/2014/main" id="{413605D4-3CFD-41B9-8E17-DC4CD5886C0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920550" y="5727031"/>
                  <a:ext cx="41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217" name="Freihand 38216">
                  <a:extLst>
                    <a:ext uri="{FF2B5EF4-FFF2-40B4-BE49-F238E27FC236}">
                      <a16:creationId xmlns:a16="http://schemas.microsoft.com/office/drawing/2014/main" xmlns="" id="{50706801-8D5B-4F8B-8593-CCA6102BAA9C}"/>
                    </a:ext>
                  </a:extLst>
                </p14:cNvPr>
                <p14:cNvContentPartPr/>
                <p14:nvPr/>
              </p14:nvContentPartPr>
              <p14:xfrm>
                <a:off x="5957630" y="5714791"/>
                <a:ext cx="31320" cy="87840"/>
              </p14:xfrm>
            </p:contentPart>
          </mc:Choice>
          <mc:Fallback xmlns="">
            <p:pic>
              <p:nvPicPr>
                <p:cNvPr id="38217" name="Freihand 38216">
                  <a:extLst>
                    <a:ext uri="{FF2B5EF4-FFF2-40B4-BE49-F238E27FC236}">
                      <a16:creationId xmlns:a16="http://schemas.microsoft.com/office/drawing/2014/main" id="{50706801-8D5B-4F8B-8593-CCA6102BAA9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948990" y="5706151"/>
                  <a:ext cx="48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218" name="Freihand 38217">
                  <a:extLst>
                    <a:ext uri="{FF2B5EF4-FFF2-40B4-BE49-F238E27FC236}">
                      <a16:creationId xmlns:a16="http://schemas.microsoft.com/office/drawing/2014/main" xmlns="" id="{DA36B04F-386B-4DD0-A372-10090AFC19C3}"/>
                    </a:ext>
                  </a:extLst>
                </p14:cNvPr>
                <p14:cNvContentPartPr/>
                <p14:nvPr/>
              </p14:nvContentPartPr>
              <p14:xfrm>
                <a:off x="5857550" y="5911351"/>
                <a:ext cx="17640" cy="84240"/>
              </p14:xfrm>
            </p:contentPart>
          </mc:Choice>
          <mc:Fallback xmlns="">
            <p:pic>
              <p:nvPicPr>
                <p:cNvPr id="38218" name="Freihand 38217">
                  <a:extLst>
                    <a:ext uri="{FF2B5EF4-FFF2-40B4-BE49-F238E27FC236}">
                      <a16:creationId xmlns:a16="http://schemas.microsoft.com/office/drawing/2014/main" id="{DA36B04F-386B-4DD0-A372-10090AFC19C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48910" y="5902351"/>
                  <a:ext cx="35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219" name="Freihand 38218">
                  <a:extLst>
                    <a:ext uri="{FF2B5EF4-FFF2-40B4-BE49-F238E27FC236}">
                      <a16:creationId xmlns:a16="http://schemas.microsoft.com/office/drawing/2014/main" xmlns="" id="{6572F095-4EB2-40C6-B70B-52D549244971}"/>
                    </a:ext>
                  </a:extLst>
                </p14:cNvPr>
                <p14:cNvContentPartPr/>
                <p14:nvPr/>
              </p14:nvContentPartPr>
              <p14:xfrm>
                <a:off x="5888870" y="5911351"/>
                <a:ext cx="84600" cy="72360"/>
              </p14:xfrm>
            </p:contentPart>
          </mc:Choice>
          <mc:Fallback xmlns="">
            <p:pic>
              <p:nvPicPr>
                <p:cNvPr id="38219" name="Freihand 38218">
                  <a:extLst>
                    <a:ext uri="{FF2B5EF4-FFF2-40B4-BE49-F238E27FC236}">
                      <a16:creationId xmlns:a16="http://schemas.microsoft.com/office/drawing/2014/main" id="{6572F095-4EB2-40C6-B70B-52D54924497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79870" y="5902711"/>
                  <a:ext cx="10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220" name="Freihand 38219">
                  <a:extLst>
                    <a:ext uri="{FF2B5EF4-FFF2-40B4-BE49-F238E27FC236}">
                      <a16:creationId xmlns:a16="http://schemas.microsoft.com/office/drawing/2014/main" xmlns="" id="{30B3D0B2-C6DA-4D8E-82D3-C7AC299E6F32}"/>
                    </a:ext>
                  </a:extLst>
                </p14:cNvPr>
                <p14:cNvContentPartPr/>
                <p14:nvPr/>
              </p14:nvContentPartPr>
              <p14:xfrm>
                <a:off x="6062030" y="5781391"/>
                <a:ext cx="99000" cy="50040"/>
              </p14:xfrm>
            </p:contentPart>
          </mc:Choice>
          <mc:Fallback xmlns="">
            <p:pic>
              <p:nvPicPr>
                <p:cNvPr id="38220" name="Freihand 38219">
                  <a:extLst>
                    <a:ext uri="{FF2B5EF4-FFF2-40B4-BE49-F238E27FC236}">
                      <a16:creationId xmlns:a16="http://schemas.microsoft.com/office/drawing/2014/main" id="{30B3D0B2-C6DA-4D8E-82D3-C7AC299E6F3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053030" y="5772391"/>
                  <a:ext cx="116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221" name="Freihand 38220">
                  <a:extLst>
                    <a:ext uri="{FF2B5EF4-FFF2-40B4-BE49-F238E27FC236}">
                      <a16:creationId xmlns:a16="http://schemas.microsoft.com/office/drawing/2014/main" xmlns="" id="{F871F94E-76C6-4A25-85F7-1BDFAF0B9189}"/>
                    </a:ext>
                  </a:extLst>
                </p14:cNvPr>
                <p14:cNvContentPartPr/>
                <p14:nvPr/>
              </p14:nvContentPartPr>
              <p14:xfrm>
                <a:off x="6132950" y="5812351"/>
                <a:ext cx="68760" cy="47520"/>
              </p14:xfrm>
            </p:contentPart>
          </mc:Choice>
          <mc:Fallback xmlns="">
            <p:pic>
              <p:nvPicPr>
                <p:cNvPr id="38221" name="Freihand 38220">
                  <a:extLst>
                    <a:ext uri="{FF2B5EF4-FFF2-40B4-BE49-F238E27FC236}">
                      <a16:creationId xmlns:a16="http://schemas.microsoft.com/office/drawing/2014/main" id="{F871F94E-76C6-4A25-85F7-1BDFAF0B918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24310" y="5803711"/>
                  <a:ext cx="86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222" name="Freihand 38221">
                  <a:extLst>
                    <a:ext uri="{FF2B5EF4-FFF2-40B4-BE49-F238E27FC236}">
                      <a16:creationId xmlns:a16="http://schemas.microsoft.com/office/drawing/2014/main" xmlns="" id="{09276071-EC7B-44EB-8A1F-0AD319BABFA2}"/>
                    </a:ext>
                  </a:extLst>
                </p14:cNvPr>
                <p14:cNvContentPartPr/>
                <p14:nvPr/>
              </p14:nvContentPartPr>
              <p14:xfrm>
                <a:off x="6160670" y="5870311"/>
                <a:ext cx="49320" cy="9360"/>
              </p14:xfrm>
            </p:contentPart>
          </mc:Choice>
          <mc:Fallback xmlns="">
            <p:pic>
              <p:nvPicPr>
                <p:cNvPr id="38222" name="Freihand 38221">
                  <a:extLst>
                    <a:ext uri="{FF2B5EF4-FFF2-40B4-BE49-F238E27FC236}">
                      <a16:creationId xmlns:a16="http://schemas.microsoft.com/office/drawing/2014/main" id="{09276071-EC7B-44EB-8A1F-0AD319BABFA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152030" y="5861311"/>
                  <a:ext cx="66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223" name="Freihand 38222">
                  <a:extLst>
                    <a:ext uri="{FF2B5EF4-FFF2-40B4-BE49-F238E27FC236}">
                      <a16:creationId xmlns:a16="http://schemas.microsoft.com/office/drawing/2014/main" xmlns="" id="{FA8C620C-0D6E-408A-8D4B-1D68093EC9A8}"/>
                    </a:ext>
                  </a:extLst>
                </p14:cNvPr>
                <p14:cNvContentPartPr/>
                <p14:nvPr/>
              </p14:nvContentPartPr>
              <p14:xfrm>
                <a:off x="6033230" y="5990911"/>
                <a:ext cx="79920" cy="50040"/>
              </p14:xfrm>
            </p:contentPart>
          </mc:Choice>
          <mc:Fallback xmlns="">
            <p:pic>
              <p:nvPicPr>
                <p:cNvPr id="38223" name="Freihand 38222">
                  <a:extLst>
                    <a:ext uri="{FF2B5EF4-FFF2-40B4-BE49-F238E27FC236}">
                      <a16:creationId xmlns:a16="http://schemas.microsoft.com/office/drawing/2014/main" id="{FA8C620C-0D6E-408A-8D4B-1D68093EC9A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024590" y="5982271"/>
                  <a:ext cx="97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224" name="Freihand 38223">
                  <a:extLst>
                    <a:ext uri="{FF2B5EF4-FFF2-40B4-BE49-F238E27FC236}">
                      <a16:creationId xmlns:a16="http://schemas.microsoft.com/office/drawing/2014/main" xmlns="" id="{AA1414FB-1D22-437C-8365-2EF0D799F7F6}"/>
                    </a:ext>
                  </a:extLst>
                </p14:cNvPr>
                <p14:cNvContentPartPr/>
                <p14:nvPr/>
              </p14:nvContentPartPr>
              <p14:xfrm>
                <a:off x="6048350" y="6040591"/>
                <a:ext cx="84960" cy="52200"/>
              </p14:xfrm>
            </p:contentPart>
          </mc:Choice>
          <mc:Fallback xmlns="">
            <p:pic>
              <p:nvPicPr>
                <p:cNvPr id="38224" name="Freihand 38223">
                  <a:extLst>
                    <a:ext uri="{FF2B5EF4-FFF2-40B4-BE49-F238E27FC236}">
                      <a16:creationId xmlns:a16="http://schemas.microsoft.com/office/drawing/2014/main" id="{AA1414FB-1D22-437C-8365-2EF0D799F7F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39350" y="6031951"/>
                  <a:ext cx="102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225" name="Freihand 38224">
                  <a:extLst>
                    <a:ext uri="{FF2B5EF4-FFF2-40B4-BE49-F238E27FC236}">
                      <a16:creationId xmlns:a16="http://schemas.microsoft.com/office/drawing/2014/main" xmlns="" id="{DC73D365-DC21-49E0-93C7-08B3147E9AEB}"/>
                    </a:ext>
                  </a:extLst>
                </p14:cNvPr>
                <p14:cNvContentPartPr/>
                <p14:nvPr/>
              </p14:nvContentPartPr>
              <p14:xfrm>
                <a:off x="5198750" y="6251191"/>
                <a:ext cx="51840" cy="25200"/>
              </p14:xfrm>
            </p:contentPart>
          </mc:Choice>
          <mc:Fallback xmlns="">
            <p:pic>
              <p:nvPicPr>
                <p:cNvPr id="38225" name="Freihand 38224">
                  <a:extLst>
                    <a:ext uri="{FF2B5EF4-FFF2-40B4-BE49-F238E27FC236}">
                      <a16:creationId xmlns:a16="http://schemas.microsoft.com/office/drawing/2014/main" id="{DC73D365-DC21-49E0-93C7-08B3147E9AE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90110" y="6242191"/>
                  <a:ext cx="69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226" name="Freihand 38225">
                  <a:extLst>
                    <a:ext uri="{FF2B5EF4-FFF2-40B4-BE49-F238E27FC236}">
                      <a16:creationId xmlns:a16="http://schemas.microsoft.com/office/drawing/2014/main" xmlns="" id="{F8902CA4-37B7-40EC-AF98-638FB91C0C02}"/>
                    </a:ext>
                  </a:extLst>
                </p14:cNvPr>
                <p14:cNvContentPartPr/>
                <p14:nvPr/>
              </p14:nvContentPartPr>
              <p14:xfrm>
                <a:off x="5235830" y="6230671"/>
                <a:ext cx="29160" cy="32040"/>
              </p14:xfrm>
            </p:contentPart>
          </mc:Choice>
          <mc:Fallback xmlns="">
            <p:pic>
              <p:nvPicPr>
                <p:cNvPr id="38226" name="Freihand 38225">
                  <a:extLst>
                    <a:ext uri="{FF2B5EF4-FFF2-40B4-BE49-F238E27FC236}">
                      <a16:creationId xmlns:a16="http://schemas.microsoft.com/office/drawing/2014/main" id="{F8902CA4-37B7-40EC-AF98-638FB91C0C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26830" y="6222031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227" name="Freihand 38226">
                  <a:extLst>
                    <a:ext uri="{FF2B5EF4-FFF2-40B4-BE49-F238E27FC236}">
                      <a16:creationId xmlns:a16="http://schemas.microsoft.com/office/drawing/2014/main" xmlns="" id="{FDCA06E4-19CF-4F4A-8AB8-7AE30BDF0F28}"/>
                    </a:ext>
                  </a:extLst>
                </p14:cNvPr>
                <p14:cNvContentPartPr/>
                <p14:nvPr/>
              </p14:nvContentPartPr>
              <p14:xfrm>
                <a:off x="5232950" y="6209431"/>
                <a:ext cx="69120" cy="63000"/>
              </p14:xfrm>
            </p:contentPart>
          </mc:Choice>
          <mc:Fallback xmlns="">
            <p:pic>
              <p:nvPicPr>
                <p:cNvPr id="38227" name="Freihand 38226">
                  <a:extLst>
                    <a:ext uri="{FF2B5EF4-FFF2-40B4-BE49-F238E27FC236}">
                      <a16:creationId xmlns:a16="http://schemas.microsoft.com/office/drawing/2014/main" id="{FDCA06E4-19CF-4F4A-8AB8-7AE30BDF0F2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223950" y="6200431"/>
                  <a:ext cx="86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228" name="Freihand 38227">
                  <a:extLst>
                    <a:ext uri="{FF2B5EF4-FFF2-40B4-BE49-F238E27FC236}">
                      <a16:creationId xmlns:a16="http://schemas.microsoft.com/office/drawing/2014/main" xmlns="" id="{EE1372DC-6D20-4D25-A1CE-5691E8697F62}"/>
                    </a:ext>
                  </a:extLst>
                </p14:cNvPr>
                <p14:cNvContentPartPr/>
                <p14:nvPr/>
              </p14:nvContentPartPr>
              <p14:xfrm>
                <a:off x="5333030" y="6179551"/>
                <a:ext cx="79920" cy="77400"/>
              </p14:xfrm>
            </p:contentPart>
          </mc:Choice>
          <mc:Fallback xmlns="">
            <p:pic>
              <p:nvPicPr>
                <p:cNvPr id="38228" name="Freihand 38227">
                  <a:extLst>
                    <a:ext uri="{FF2B5EF4-FFF2-40B4-BE49-F238E27FC236}">
                      <a16:creationId xmlns:a16="http://schemas.microsoft.com/office/drawing/2014/main" id="{EE1372DC-6D20-4D25-A1CE-5691E8697F6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324390" y="6170551"/>
                  <a:ext cx="97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229" name="Freihand 38228">
                  <a:extLst>
                    <a:ext uri="{FF2B5EF4-FFF2-40B4-BE49-F238E27FC236}">
                      <a16:creationId xmlns:a16="http://schemas.microsoft.com/office/drawing/2014/main" xmlns="" id="{BAFE179B-C6F7-42C7-85CC-194B46FDD97B}"/>
                    </a:ext>
                  </a:extLst>
                </p14:cNvPr>
                <p14:cNvContentPartPr/>
                <p14:nvPr/>
              </p14:nvContentPartPr>
              <p14:xfrm>
                <a:off x="5394950" y="6204391"/>
                <a:ext cx="34560" cy="67320"/>
              </p14:xfrm>
            </p:contentPart>
          </mc:Choice>
          <mc:Fallback xmlns="">
            <p:pic>
              <p:nvPicPr>
                <p:cNvPr id="38229" name="Freihand 38228">
                  <a:extLst>
                    <a:ext uri="{FF2B5EF4-FFF2-40B4-BE49-F238E27FC236}">
                      <a16:creationId xmlns:a16="http://schemas.microsoft.com/office/drawing/2014/main" id="{BAFE179B-C6F7-42C7-85CC-194B46FDD97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385950" y="6195391"/>
                  <a:ext cx="52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230" name="Freihand 38229">
                  <a:extLst>
                    <a:ext uri="{FF2B5EF4-FFF2-40B4-BE49-F238E27FC236}">
                      <a16:creationId xmlns:a16="http://schemas.microsoft.com/office/drawing/2014/main" xmlns="" id="{D8EF0331-F02F-4DD8-AE53-EC741B929999}"/>
                    </a:ext>
                  </a:extLst>
                </p14:cNvPr>
                <p14:cNvContentPartPr/>
                <p14:nvPr/>
              </p14:nvContentPartPr>
              <p14:xfrm>
                <a:off x="5336630" y="6056791"/>
                <a:ext cx="50760" cy="52920"/>
              </p14:xfrm>
            </p:contentPart>
          </mc:Choice>
          <mc:Fallback xmlns="">
            <p:pic>
              <p:nvPicPr>
                <p:cNvPr id="38230" name="Freihand 38229">
                  <a:extLst>
                    <a:ext uri="{FF2B5EF4-FFF2-40B4-BE49-F238E27FC236}">
                      <a16:creationId xmlns:a16="http://schemas.microsoft.com/office/drawing/2014/main" id="{D8EF0331-F02F-4DD8-AE53-EC741B92999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327990" y="6048151"/>
                  <a:ext cx="68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231" name="Freihand 38230">
                  <a:extLst>
                    <a:ext uri="{FF2B5EF4-FFF2-40B4-BE49-F238E27FC236}">
                      <a16:creationId xmlns:a16="http://schemas.microsoft.com/office/drawing/2014/main" xmlns="" id="{AACE8686-60EB-4BCD-B38C-4C301A7640C8}"/>
                    </a:ext>
                  </a:extLst>
                </p14:cNvPr>
                <p14:cNvContentPartPr/>
                <p14:nvPr/>
              </p14:nvContentPartPr>
              <p14:xfrm>
                <a:off x="5390270" y="6060391"/>
                <a:ext cx="48240" cy="47520"/>
              </p14:xfrm>
            </p:contentPart>
          </mc:Choice>
          <mc:Fallback xmlns="">
            <p:pic>
              <p:nvPicPr>
                <p:cNvPr id="38231" name="Freihand 38230">
                  <a:extLst>
                    <a:ext uri="{FF2B5EF4-FFF2-40B4-BE49-F238E27FC236}">
                      <a16:creationId xmlns:a16="http://schemas.microsoft.com/office/drawing/2014/main" id="{AACE8686-60EB-4BCD-B38C-4C301A7640C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381630" y="6051751"/>
                  <a:ext cx="65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32" name="Freihand 38231">
                  <a:extLst>
                    <a:ext uri="{FF2B5EF4-FFF2-40B4-BE49-F238E27FC236}">
                      <a16:creationId xmlns:a16="http://schemas.microsoft.com/office/drawing/2014/main" xmlns="" id="{80F277C2-881D-4B3B-82BA-896B7A506703}"/>
                    </a:ext>
                  </a:extLst>
                </p14:cNvPr>
                <p14:cNvContentPartPr/>
                <p14:nvPr/>
              </p14:nvContentPartPr>
              <p14:xfrm>
                <a:off x="5183990" y="6089911"/>
                <a:ext cx="30240" cy="43560"/>
              </p14:xfrm>
            </p:contentPart>
          </mc:Choice>
          <mc:Fallback xmlns="">
            <p:pic>
              <p:nvPicPr>
                <p:cNvPr id="38232" name="Freihand 38231">
                  <a:extLst>
                    <a:ext uri="{FF2B5EF4-FFF2-40B4-BE49-F238E27FC236}">
                      <a16:creationId xmlns:a16="http://schemas.microsoft.com/office/drawing/2014/main" id="{80F277C2-881D-4B3B-82BA-896B7A50670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174990" y="6080911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233" name="Freihand 38232">
                  <a:extLst>
                    <a:ext uri="{FF2B5EF4-FFF2-40B4-BE49-F238E27FC236}">
                      <a16:creationId xmlns:a16="http://schemas.microsoft.com/office/drawing/2014/main" xmlns="" id="{7B01C9A2-5197-47E3-9FD7-80FA1A108ED4}"/>
                    </a:ext>
                  </a:extLst>
                </p14:cNvPr>
                <p14:cNvContentPartPr/>
                <p14:nvPr/>
              </p14:nvContentPartPr>
              <p14:xfrm>
                <a:off x="5212070" y="6067951"/>
                <a:ext cx="46800" cy="43200"/>
              </p14:xfrm>
            </p:contentPart>
          </mc:Choice>
          <mc:Fallback xmlns="">
            <p:pic>
              <p:nvPicPr>
                <p:cNvPr id="38233" name="Freihand 38232">
                  <a:extLst>
                    <a:ext uri="{FF2B5EF4-FFF2-40B4-BE49-F238E27FC236}">
                      <a16:creationId xmlns:a16="http://schemas.microsoft.com/office/drawing/2014/main" id="{7B01C9A2-5197-47E3-9FD7-80FA1A108ED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203070" y="6059311"/>
                  <a:ext cx="64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234" name="Freihand 38233">
                  <a:extLst>
                    <a:ext uri="{FF2B5EF4-FFF2-40B4-BE49-F238E27FC236}">
                      <a16:creationId xmlns:a16="http://schemas.microsoft.com/office/drawing/2014/main" xmlns="" id="{F0C29E4B-7964-4922-8A3E-FB31495F87F3}"/>
                    </a:ext>
                  </a:extLst>
                </p14:cNvPr>
                <p14:cNvContentPartPr/>
                <p14:nvPr/>
              </p14:nvContentPartPr>
              <p14:xfrm>
                <a:off x="5219630" y="6060391"/>
                <a:ext cx="27360" cy="19800"/>
              </p14:xfrm>
            </p:contentPart>
          </mc:Choice>
          <mc:Fallback xmlns="">
            <p:pic>
              <p:nvPicPr>
                <p:cNvPr id="38234" name="Freihand 38233">
                  <a:extLst>
                    <a:ext uri="{FF2B5EF4-FFF2-40B4-BE49-F238E27FC236}">
                      <a16:creationId xmlns:a16="http://schemas.microsoft.com/office/drawing/2014/main" id="{F0C29E4B-7964-4922-8A3E-FB31495F87F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210990" y="6051751"/>
                  <a:ext cx="45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235" name="Freihand 38234">
                  <a:extLst>
                    <a:ext uri="{FF2B5EF4-FFF2-40B4-BE49-F238E27FC236}">
                      <a16:creationId xmlns:a16="http://schemas.microsoft.com/office/drawing/2014/main" xmlns="" id="{B4746C53-A82D-4441-BA62-EB34F984FDB9}"/>
                    </a:ext>
                  </a:extLst>
                </p14:cNvPr>
                <p14:cNvContentPartPr/>
                <p14:nvPr/>
              </p14:nvContentPartPr>
              <p14:xfrm>
                <a:off x="5191910" y="5934391"/>
                <a:ext cx="104040" cy="53280"/>
              </p14:xfrm>
            </p:contentPart>
          </mc:Choice>
          <mc:Fallback xmlns="">
            <p:pic>
              <p:nvPicPr>
                <p:cNvPr id="38235" name="Freihand 38234">
                  <a:extLst>
                    <a:ext uri="{FF2B5EF4-FFF2-40B4-BE49-F238E27FC236}">
                      <a16:creationId xmlns:a16="http://schemas.microsoft.com/office/drawing/2014/main" id="{B4746C53-A82D-4441-BA62-EB34F984FDB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182910" y="5925751"/>
                  <a:ext cx="121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236" name="Freihand 38235">
                  <a:extLst>
                    <a:ext uri="{FF2B5EF4-FFF2-40B4-BE49-F238E27FC236}">
                      <a16:creationId xmlns:a16="http://schemas.microsoft.com/office/drawing/2014/main" xmlns="" id="{993B7998-0339-4F71-9202-64C6A32C48A2}"/>
                    </a:ext>
                  </a:extLst>
                </p14:cNvPr>
                <p14:cNvContentPartPr/>
                <p14:nvPr/>
              </p14:nvContentPartPr>
              <p14:xfrm>
                <a:off x="5337350" y="5923231"/>
                <a:ext cx="37800" cy="36000"/>
              </p14:xfrm>
            </p:contentPart>
          </mc:Choice>
          <mc:Fallback xmlns="">
            <p:pic>
              <p:nvPicPr>
                <p:cNvPr id="38236" name="Freihand 38235">
                  <a:extLst>
                    <a:ext uri="{FF2B5EF4-FFF2-40B4-BE49-F238E27FC236}">
                      <a16:creationId xmlns:a16="http://schemas.microsoft.com/office/drawing/2014/main" id="{993B7998-0339-4F71-9202-64C6A32C48A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328350" y="5914591"/>
                  <a:ext cx="55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237" name="Freihand 38236">
                  <a:extLst>
                    <a:ext uri="{FF2B5EF4-FFF2-40B4-BE49-F238E27FC236}">
                      <a16:creationId xmlns:a16="http://schemas.microsoft.com/office/drawing/2014/main" xmlns="" id="{39567BAD-7356-426E-B7A5-C9BFC99552C0}"/>
                    </a:ext>
                  </a:extLst>
                </p14:cNvPr>
                <p14:cNvContentPartPr/>
                <p14:nvPr/>
              </p14:nvContentPartPr>
              <p14:xfrm>
                <a:off x="5377670" y="5893711"/>
                <a:ext cx="45360" cy="92880"/>
              </p14:xfrm>
            </p:contentPart>
          </mc:Choice>
          <mc:Fallback xmlns="">
            <p:pic>
              <p:nvPicPr>
                <p:cNvPr id="38237" name="Freihand 38236">
                  <a:extLst>
                    <a:ext uri="{FF2B5EF4-FFF2-40B4-BE49-F238E27FC236}">
                      <a16:creationId xmlns:a16="http://schemas.microsoft.com/office/drawing/2014/main" id="{39567BAD-7356-426E-B7A5-C9BFC99552C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69030" y="5885071"/>
                  <a:ext cx="63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238" name="Freihand 38237">
                  <a:extLst>
                    <a:ext uri="{FF2B5EF4-FFF2-40B4-BE49-F238E27FC236}">
                      <a16:creationId xmlns:a16="http://schemas.microsoft.com/office/drawing/2014/main" xmlns="" id="{DE14A737-22B6-40DB-83F1-85F079EF59A2}"/>
                    </a:ext>
                  </a:extLst>
                </p14:cNvPr>
                <p14:cNvContentPartPr/>
                <p14:nvPr/>
              </p14:nvContentPartPr>
              <p14:xfrm>
                <a:off x="5325470" y="5760511"/>
                <a:ext cx="37440" cy="63000"/>
              </p14:xfrm>
            </p:contentPart>
          </mc:Choice>
          <mc:Fallback xmlns="">
            <p:pic>
              <p:nvPicPr>
                <p:cNvPr id="38238" name="Freihand 38237">
                  <a:extLst>
                    <a:ext uri="{FF2B5EF4-FFF2-40B4-BE49-F238E27FC236}">
                      <a16:creationId xmlns:a16="http://schemas.microsoft.com/office/drawing/2014/main" id="{DE14A737-22B6-40DB-83F1-85F079EF59A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316830" y="5751871"/>
                  <a:ext cx="55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239" name="Freihand 38238">
                  <a:extLst>
                    <a:ext uri="{FF2B5EF4-FFF2-40B4-BE49-F238E27FC236}">
                      <a16:creationId xmlns:a16="http://schemas.microsoft.com/office/drawing/2014/main" xmlns="" id="{76EB6646-EC96-421A-9D31-BF0173185FEB}"/>
                    </a:ext>
                  </a:extLst>
                </p14:cNvPr>
                <p14:cNvContentPartPr/>
                <p14:nvPr/>
              </p14:nvContentPartPr>
              <p14:xfrm>
                <a:off x="5349230" y="5786431"/>
                <a:ext cx="43200" cy="35280"/>
              </p14:xfrm>
            </p:contentPart>
          </mc:Choice>
          <mc:Fallback xmlns="">
            <p:pic>
              <p:nvPicPr>
                <p:cNvPr id="38239" name="Freihand 38238">
                  <a:extLst>
                    <a:ext uri="{FF2B5EF4-FFF2-40B4-BE49-F238E27FC236}">
                      <a16:creationId xmlns:a16="http://schemas.microsoft.com/office/drawing/2014/main" id="{76EB6646-EC96-421A-9D31-BF0173185FE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340230" y="5777791"/>
                  <a:ext cx="60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240" name="Freihand 38239">
                  <a:extLst>
                    <a:ext uri="{FF2B5EF4-FFF2-40B4-BE49-F238E27FC236}">
                      <a16:creationId xmlns:a16="http://schemas.microsoft.com/office/drawing/2014/main" xmlns="" id="{2FB7C0B1-9F97-4E4D-ABEB-51E87BCCA729}"/>
                    </a:ext>
                  </a:extLst>
                </p14:cNvPr>
                <p14:cNvContentPartPr/>
                <p14:nvPr/>
              </p14:nvContentPartPr>
              <p14:xfrm>
                <a:off x="5161670" y="5794351"/>
                <a:ext cx="55080" cy="55440"/>
              </p14:xfrm>
            </p:contentPart>
          </mc:Choice>
          <mc:Fallback xmlns="">
            <p:pic>
              <p:nvPicPr>
                <p:cNvPr id="38240" name="Freihand 38239">
                  <a:extLst>
                    <a:ext uri="{FF2B5EF4-FFF2-40B4-BE49-F238E27FC236}">
                      <a16:creationId xmlns:a16="http://schemas.microsoft.com/office/drawing/2014/main" id="{2FB7C0B1-9F97-4E4D-ABEB-51E87BCCA72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153030" y="5785711"/>
                  <a:ext cx="72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241" name="Freihand 38240">
                  <a:extLst>
                    <a:ext uri="{FF2B5EF4-FFF2-40B4-BE49-F238E27FC236}">
                      <a16:creationId xmlns:a16="http://schemas.microsoft.com/office/drawing/2014/main" xmlns="" id="{657ABC55-994A-4D69-BDB7-DF9CEB925968}"/>
                    </a:ext>
                  </a:extLst>
                </p14:cNvPr>
                <p14:cNvContentPartPr/>
                <p14:nvPr/>
              </p14:nvContentPartPr>
              <p14:xfrm>
                <a:off x="5196590" y="5792551"/>
                <a:ext cx="54720" cy="44280"/>
              </p14:xfrm>
            </p:contentPart>
          </mc:Choice>
          <mc:Fallback xmlns="">
            <p:pic>
              <p:nvPicPr>
                <p:cNvPr id="38241" name="Freihand 38240">
                  <a:extLst>
                    <a:ext uri="{FF2B5EF4-FFF2-40B4-BE49-F238E27FC236}">
                      <a16:creationId xmlns:a16="http://schemas.microsoft.com/office/drawing/2014/main" id="{657ABC55-994A-4D69-BDB7-DF9CEB92596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187950" y="5783911"/>
                  <a:ext cx="72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242" name="Freihand 38241">
                  <a:extLst>
                    <a:ext uri="{FF2B5EF4-FFF2-40B4-BE49-F238E27FC236}">
                      <a16:creationId xmlns:a16="http://schemas.microsoft.com/office/drawing/2014/main" xmlns="" id="{6BF4FA78-78C2-4E61-A14E-22D9399AFA0E}"/>
                    </a:ext>
                  </a:extLst>
                </p14:cNvPr>
                <p14:cNvContentPartPr/>
                <p14:nvPr/>
              </p14:nvContentPartPr>
              <p14:xfrm>
                <a:off x="5156630" y="5636311"/>
                <a:ext cx="45720" cy="54360"/>
              </p14:xfrm>
            </p:contentPart>
          </mc:Choice>
          <mc:Fallback xmlns="">
            <p:pic>
              <p:nvPicPr>
                <p:cNvPr id="38242" name="Freihand 38241">
                  <a:extLst>
                    <a:ext uri="{FF2B5EF4-FFF2-40B4-BE49-F238E27FC236}">
                      <a16:creationId xmlns:a16="http://schemas.microsoft.com/office/drawing/2014/main" id="{6BF4FA78-78C2-4E61-A14E-22D9399AFA0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147630" y="5627671"/>
                  <a:ext cx="63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8243" name="Freihand 38242">
                  <a:extLst>
                    <a:ext uri="{FF2B5EF4-FFF2-40B4-BE49-F238E27FC236}">
                      <a16:creationId xmlns:a16="http://schemas.microsoft.com/office/drawing/2014/main" xmlns="" id="{EDECDE86-B13E-41F5-9940-C3E562A704D0}"/>
                    </a:ext>
                  </a:extLst>
                </p14:cNvPr>
                <p14:cNvContentPartPr/>
                <p14:nvPr/>
              </p14:nvContentPartPr>
              <p14:xfrm>
                <a:off x="5193350" y="5653591"/>
                <a:ext cx="43560" cy="42120"/>
              </p14:xfrm>
            </p:contentPart>
          </mc:Choice>
          <mc:Fallback xmlns="">
            <p:pic>
              <p:nvPicPr>
                <p:cNvPr id="38243" name="Freihand 38242">
                  <a:extLst>
                    <a:ext uri="{FF2B5EF4-FFF2-40B4-BE49-F238E27FC236}">
                      <a16:creationId xmlns:a16="http://schemas.microsoft.com/office/drawing/2014/main" id="{EDECDE86-B13E-41F5-9940-C3E562A704D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184350" y="5644951"/>
                  <a:ext cx="6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244" name="Freihand 38243">
                  <a:extLst>
                    <a:ext uri="{FF2B5EF4-FFF2-40B4-BE49-F238E27FC236}">
                      <a16:creationId xmlns:a16="http://schemas.microsoft.com/office/drawing/2014/main" xmlns="" id="{A4D1BF6D-8195-4478-BDC3-053D9E92C470}"/>
                    </a:ext>
                  </a:extLst>
                </p14:cNvPr>
                <p14:cNvContentPartPr/>
                <p14:nvPr/>
              </p14:nvContentPartPr>
              <p14:xfrm>
                <a:off x="5319710" y="5631991"/>
                <a:ext cx="46440" cy="66600"/>
              </p14:xfrm>
            </p:contentPart>
          </mc:Choice>
          <mc:Fallback xmlns="">
            <p:pic>
              <p:nvPicPr>
                <p:cNvPr id="38244" name="Freihand 38243">
                  <a:extLst>
                    <a:ext uri="{FF2B5EF4-FFF2-40B4-BE49-F238E27FC236}">
                      <a16:creationId xmlns:a16="http://schemas.microsoft.com/office/drawing/2014/main" id="{A4D1BF6D-8195-4478-BDC3-053D9E92C47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310710" y="5622991"/>
                  <a:ext cx="64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245" name="Freihand 38244">
                  <a:extLst>
                    <a:ext uri="{FF2B5EF4-FFF2-40B4-BE49-F238E27FC236}">
                      <a16:creationId xmlns:a16="http://schemas.microsoft.com/office/drawing/2014/main" xmlns="" id="{C244AED1-177C-43F1-A3B8-5CF7C7EABF1E}"/>
                    </a:ext>
                  </a:extLst>
                </p14:cNvPr>
                <p14:cNvContentPartPr/>
                <p14:nvPr/>
              </p14:nvContentPartPr>
              <p14:xfrm>
                <a:off x="5163830" y="5508871"/>
                <a:ext cx="230400" cy="178920"/>
              </p14:xfrm>
            </p:contentPart>
          </mc:Choice>
          <mc:Fallback xmlns="">
            <p:pic>
              <p:nvPicPr>
                <p:cNvPr id="38245" name="Freihand 38244">
                  <a:extLst>
                    <a:ext uri="{FF2B5EF4-FFF2-40B4-BE49-F238E27FC236}">
                      <a16:creationId xmlns:a16="http://schemas.microsoft.com/office/drawing/2014/main" id="{C244AED1-177C-43F1-A3B8-5CF7C7EABF1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154830" y="5499871"/>
                  <a:ext cx="248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246" name="Freihand 38245">
                  <a:extLst>
                    <a:ext uri="{FF2B5EF4-FFF2-40B4-BE49-F238E27FC236}">
                      <a16:creationId xmlns:a16="http://schemas.microsoft.com/office/drawing/2014/main" xmlns="" id="{8AF12B82-1FEA-4D27-8C2F-E1FA44AFEDFE}"/>
                    </a:ext>
                  </a:extLst>
                </p14:cNvPr>
                <p14:cNvContentPartPr/>
                <p14:nvPr/>
              </p14:nvContentPartPr>
              <p14:xfrm>
                <a:off x="5144750" y="5541991"/>
                <a:ext cx="42840" cy="21240"/>
              </p14:xfrm>
            </p:contentPart>
          </mc:Choice>
          <mc:Fallback xmlns="">
            <p:pic>
              <p:nvPicPr>
                <p:cNvPr id="38246" name="Freihand 38245">
                  <a:extLst>
                    <a:ext uri="{FF2B5EF4-FFF2-40B4-BE49-F238E27FC236}">
                      <a16:creationId xmlns:a16="http://schemas.microsoft.com/office/drawing/2014/main" id="{8AF12B82-1FEA-4D27-8C2F-E1FA44AFEDF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135750" y="5532991"/>
                  <a:ext cx="60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247" name="Freihand 38246">
                  <a:extLst>
                    <a:ext uri="{FF2B5EF4-FFF2-40B4-BE49-F238E27FC236}">
                      <a16:creationId xmlns:a16="http://schemas.microsoft.com/office/drawing/2014/main" xmlns="" id="{DA264BC6-8330-4EE1-80C6-DC661104CDA2}"/>
                    </a:ext>
                  </a:extLst>
                </p14:cNvPr>
                <p14:cNvContentPartPr/>
                <p14:nvPr/>
              </p14:nvContentPartPr>
              <p14:xfrm>
                <a:off x="5227190" y="5443351"/>
                <a:ext cx="30600" cy="74880"/>
              </p14:xfrm>
            </p:contentPart>
          </mc:Choice>
          <mc:Fallback xmlns="">
            <p:pic>
              <p:nvPicPr>
                <p:cNvPr id="38247" name="Freihand 38246">
                  <a:extLst>
                    <a:ext uri="{FF2B5EF4-FFF2-40B4-BE49-F238E27FC236}">
                      <a16:creationId xmlns:a16="http://schemas.microsoft.com/office/drawing/2014/main" id="{DA264BC6-8330-4EE1-80C6-DC661104CDA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218550" y="5434711"/>
                  <a:ext cx="48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248" name="Freihand 38247">
                  <a:extLst>
                    <a:ext uri="{FF2B5EF4-FFF2-40B4-BE49-F238E27FC236}">
                      <a16:creationId xmlns:a16="http://schemas.microsoft.com/office/drawing/2014/main" xmlns="" id="{6DA10100-A341-4496-BA50-90AA37A5DE04}"/>
                    </a:ext>
                  </a:extLst>
                </p14:cNvPr>
                <p14:cNvContentPartPr/>
                <p14:nvPr/>
              </p14:nvContentPartPr>
              <p14:xfrm>
                <a:off x="5253110" y="5843311"/>
                <a:ext cx="80280" cy="67320"/>
              </p14:xfrm>
            </p:contentPart>
          </mc:Choice>
          <mc:Fallback xmlns="">
            <p:pic>
              <p:nvPicPr>
                <p:cNvPr id="38248" name="Freihand 38247">
                  <a:extLst>
                    <a:ext uri="{FF2B5EF4-FFF2-40B4-BE49-F238E27FC236}">
                      <a16:creationId xmlns:a16="http://schemas.microsoft.com/office/drawing/2014/main" id="{6DA10100-A341-4496-BA50-90AA37A5DE0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44470" y="5834311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249" name="Freihand 38248">
                  <a:extLst>
                    <a:ext uri="{FF2B5EF4-FFF2-40B4-BE49-F238E27FC236}">
                      <a16:creationId xmlns:a16="http://schemas.microsoft.com/office/drawing/2014/main" xmlns="" id="{DA04977C-2E14-4CB5-80B2-7D6DF7A5E2CA}"/>
                    </a:ext>
                  </a:extLst>
                </p14:cNvPr>
                <p14:cNvContentPartPr/>
                <p14:nvPr/>
              </p14:nvContentPartPr>
              <p14:xfrm>
                <a:off x="5261750" y="6005671"/>
                <a:ext cx="85320" cy="73080"/>
              </p14:xfrm>
            </p:contentPart>
          </mc:Choice>
          <mc:Fallback xmlns="">
            <p:pic>
              <p:nvPicPr>
                <p:cNvPr id="38249" name="Freihand 38248">
                  <a:extLst>
                    <a:ext uri="{FF2B5EF4-FFF2-40B4-BE49-F238E27FC236}">
                      <a16:creationId xmlns:a16="http://schemas.microsoft.com/office/drawing/2014/main" id="{DA04977C-2E14-4CB5-80B2-7D6DF7A5E2C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253110" y="5996671"/>
                  <a:ext cx="10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250" name="Freihand 38249">
                  <a:extLst>
                    <a:ext uri="{FF2B5EF4-FFF2-40B4-BE49-F238E27FC236}">
                      <a16:creationId xmlns:a16="http://schemas.microsoft.com/office/drawing/2014/main" xmlns="" id="{588D853A-1998-4CAA-B974-5EC7B22560AD}"/>
                    </a:ext>
                  </a:extLst>
                </p14:cNvPr>
                <p14:cNvContentPartPr/>
                <p14:nvPr/>
              </p14:nvContentPartPr>
              <p14:xfrm>
                <a:off x="5267870" y="6149311"/>
                <a:ext cx="96120" cy="65520"/>
              </p14:xfrm>
            </p:contentPart>
          </mc:Choice>
          <mc:Fallback xmlns="">
            <p:pic>
              <p:nvPicPr>
                <p:cNvPr id="38250" name="Freihand 38249">
                  <a:extLst>
                    <a:ext uri="{FF2B5EF4-FFF2-40B4-BE49-F238E27FC236}">
                      <a16:creationId xmlns:a16="http://schemas.microsoft.com/office/drawing/2014/main" id="{588D853A-1998-4CAA-B974-5EC7B22560A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258870" y="6140311"/>
                  <a:ext cx="113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251" name="Freihand 38250">
                  <a:extLst>
                    <a:ext uri="{FF2B5EF4-FFF2-40B4-BE49-F238E27FC236}">
                      <a16:creationId xmlns:a16="http://schemas.microsoft.com/office/drawing/2014/main" xmlns="" id="{ECEE1F27-BD8A-444F-B60D-DC1A4F7DADE8}"/>
                    </a:ext>
                  </a:extLst>
                </p14:cNvPr>
                <p14:cNvContentPartPr/>
                <p14:nvPr/>
              </p14:nvContentPartPr>
              <p14:xfrm>
                <a:off x="5268590" y="6285391"/>
                <a:ext cx="119880" cy="62640"/>
              </p14:xfrm>
            </p:contentPart>
          </mc:Choice>
          <mc:Fallback xmlns="">
            <p:pic>
              <p:nvPicPr>
                <p:cNvPr id="38251" name="Freihand 38250">
                  <a:extLst>
                    <a:ext uri="{FF2B5EF4-FFF2-40B4-BE49-F238E27FC236}">
                      <a16:creationId xmlns:a16="http://schemas.microsoft.com/office/drawing/2014/main" id="{ECEE1F27-BD8A-444F-B60D-DC1A4F7DADE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259590" y="6276751"/>
                  <a:ext cx="137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252" name="Freihand 38251">
                  <a:extLst>
                    <a:ext uri="{FF2B5EF4-FFF2-40B4-BE49-F238E27FC236}">
                      <a16:creationId xmlns:a16="http://schemas.microsoft.com/office/drawing/2014/main" xmlns="" id="{C9FF9302-1D32-41F9-9070-3D232E71218A}"/>
                    </a:ext>
                  </a:extLst>
                </p14:cNvPr>
                <p14:cNvContentPartPr/>
                <p14:nvPr/>
              </p14:nvContentPartPr>
              <p14:xfrm>
                <a:off x="5249150" y="5709031"/>
                <a:ext cx="83520" cy="48240"/>
              </p14:xfrm>
            </p:contentPart>
          </mc:Choice>
          <mc:Fallback xmlns="">
            <p:pic>
              <p:nvPicPr>
                <p:cNvPr id="38252" name="Freihand 38251">
                  <a:extLst>
                    <a:ext uri="{FF2B5EF4-FFF2-40B4-BE49-F238E27FC236}">
                      <a16:creationId xmlns:a16="http://schemas.microsoft.com/office/drawing/2014/main" id="{C9FF9302-1D32-41F9-9070-3D232E71218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240150" y="5700391"/>
                  <a:ext cx="101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253" name="Freihand 38252">
                  <a:extLst>
                    <a:ext uri="{FF2B5EF4-FFF2-40B4-BE49-F238E27FC236}">
                      <a16:creationId xmlns:a16="http://schemas.microsoft.com/office/drawing/2014/main" xmlns="" id="{95A548CA-6E0A-40D9-AC92-D18EB20F5675}"/>
                    </a:ext>
                  </a:extLst>
                </p14:cNvPr>
                <p14:cNvContentPartPr/>
                <p14:nvPr/>
              </p14:nvContentPartPr>
              <p14:xfrm>
                <a:off x="5228630" y="5581591"/>
                <a:ext cx="67320" cy="55800"/>
              </p14:xfrm>
            </p:contentPart>
          </mc:Choice>
          <mc:Fallback xmlns="">
            <p:pic>
              <p:nvPicPr>
                <p:cNvPr id="38253" name="Freihand 38252">
                  <a:extLst>
                    <a:ext uri="{FF2B5EF4-FFF2-40B4-BE49-F238E27FC236}">
                      <a16:creationId xmlns:a16="http://schemas.microsoft.com/office/drawing/2014/main" id="{95A548CA-6E0A-40D9-AC92-D18EB20F567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219630" y="5572591"/>
                  <a:ext cx="84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254" name="Freihand 38253">
                  <a:extLst>
                    <a:ext uri="{FF2B5EF4-FFF2-40B4-BE49-F238E27FC236}">
                      <a16:creationId xmlns:a16="http://schemas.microsoft.com/office/drawing/2014/main" xmlns="" id="{4E68DFD6-6C63-40AD-A1BF-7203C7F0187D}"/>
                    </a:ext>
                  </a:extLst>
                </p14:cNvPr>
                <p14:cNvContentPartPr/>
                <p14:nvPr/>
              </p14:nvContentPartPr>
              <p14:xfrm>
                <a:off x="5217830" y="5494471"/>
                <a:ext cx="59400" cy="36720"/>
              </p14:xfrm>
            </p:contentPart>
          </mc:Choice>
          <mc:Fallback xmlns="">
            <p:pic>
              <p:nvPicPr>
                <p:cNvPr id="38254" name="Freihand 38253">
                  <a:extLst>
                    <a:ext uri="{FF2B5EF4-FFF2-40B4-BE49-F238E27FC236}">
                      <a16:creationId xmlns:a16="http://schemas.microsoft.com/office/drawing/2014/main" id="{4E68DFD6-6C63-40AD-A1BF-7203C7F0187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209190" y="5485831"/>
                  <a:ext cx="7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255" name="Freihand 38254">
                  <a:extLst>
                    <a:ext uri="{FF2B5EF4-FFF2-40B4-BE49-F238E27FC236}">
                      <a16:creationId xmlns:a16="http://schemas.microsoft.com/office/drawing/2014/main" xmlns="" id="{02F324DC-630D-47E0-AED9-849ACD4D4458}"/>
                    </a:ext>
                  </a:extLst>
                </p14:cNvPr>
                <p14:cNvContentPartPr/>
                <p14:nvPr/>
              </p14:nvContentPartPr>
              <p14:xfrm>
                <a:off x="6154190" y="5072911"/>
                <a:ext cx="66240" cy="90720"/>
              </p14:xfrm>
            </p:contentPart>
          </mc:Choice>
          <mc:Fallback xmlns="">
            <p:pic>
              <p:nvPicPr>
                <p:cNvPr id="38255" name="Freihand 38254">
                  <a:extLst>
                    <a:ext uri="{FF2B5EF4-FFF2-40B4-BE49-F238E27FC236}">
                      <a16:creationId xmlns:a16="http://schemas.microsoft.com/office/drawing/2014/main" id="{02F324DC-630D-47E0-AED9-849ACD4D445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145550" y="5063911"/>
                  <a:ext cx="83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256" name="Freihand 38255">
                  <a:extLst>
                    <a:ext uri="{FF2B5EF4-FFF2-40B4-BE49-F238E27FC236}">
                      <a16:creationId xmlns:a16="http://schemas.microsoft.com/office/drawing/2014/main" xmlns="" id="{84157E08-3DA2-4FAA-B997-902174542C51}"/>
                    </a:ext>
                  </a:extLst>
                </p14:cNvPr>
                <p14:cNvContentPartPr/>
                <p14:nvPr/>
              </p14:nvContentPartPr>
              <p14:xfrm>
                <a:off x="6213950" y="5038711"/>
                <a:ext cx="26640" cy="79200"/>
              </p14:xfrm>
            </p:contentPart>
          </mc:Choice>
          <mc:Fallback xmlns="">
            <p:pic>
              <p:nvPicPr>
                <p:cNvPr id="38256" name="Freihand 38255">
                  <a:extLst>
                    <a:ext uri="{FF2B5EF4-FFF2-40B4-BE49-F238E27FC236}">
                      <a16:creationId xmlns:a16="http://schemas.microsoft.com/office/drawing/2014/main" id="{84157E08-3DA2-4FAA-B997-902174542C5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204950" y="5030071"/>
                  <a:ext cx="44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257" name="Freihand 38256">
                  <a:extLst>
                    <a:ext uri="{FF2B5EF4-FFF2-40B4-BE49-F238E27FC236}">
                      <a16:creationId xmlns:a16="http://schemas.microsoft.com/office/drawing/2014/main" xmlns="" id="{5D28465F-BCDF-468F-96D0-46E1468B07EE}"/>
                    </a:ext>
                  </a:extLst>
                </p14:cNvPr>
                <p14:cNvContentPartPr/>
                <p14:nvPr/>
              </p14:nvContentPartPr>
              <p14:xfrm>
                <a:off x="6157790" y="5134471"/>
                <a:ext cx="106200" cy="88200"/>
              </p14:xfrm>
            </p:contentPart>
          </mc:Choice>
          <mc:Fallback xmlns="">
            <p:pic>
              <p:nvPicPr>
                <p:cNvPr id="38257" name="Freihand 38256">
                  <a:extLst>
                    <a:ext uri="{FF2B5EF4-FFF2-40B4-BE49-F238E27FC236}">
                      <a16:creationId xmlns:a16="http://schemas.microsoft.com/office/drawing/2014/main" id="{5D28465F-BCDF-468F-96D0-46E1468B07E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148790" y="5125831"/>
                  <a:ext cx="12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8258" name="Freihand 38257">
                  <a:extLst>
                    <a:ext uri="{FF2B5EF4-FFF2-40B4-BE49-F238E27FC236}">
                      <a16:creationId xmlns:a16="http://schemas.microsoft.com/office/drawing/2014/main" xmlns="" id="{13652AF1-BCBF-4FB1-9341-3D59147BA76A}"/>
                    </a:ext>
                  </a:extLst>
                </p14:cNvPr>
                <p14:cNvContentPartPr/>
                <p14:nvPr/>
              </p14:nvContentPartPr>
              <p14:xfrm>
                <a:off x="6143750" y="5294311"/>
                <a:ext cx="85680" cy="108720"/>
              </p14:xfrm>
            </p:contentPart>
          </mc:Choice>
          <mc:Fallback xmlns="">
            <p:pic>
              <p:nvPicPr>
                <p:cNvPr id="38258" name="Freihand 38257">
                  <a:extLst>
                    <a:ext uri="{FF2B5EF4-FFF2-40B4-BE49-F238E27FC236}">
                      <a16:creationId xmlns:a16="http://schemas.microsoft.com/office/drawing/2014/main" id="{13652AF1-BCBF-4FB1-9341-3D59147BA76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135110" y="5285671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259" name="Freihand 38258">
                  <a:extLst>
                    <a:ext uri="{FF2B5EF4-FFF2-40B4-BE49-F238E27FC236}">
                      <a16:creationId xmlns:a16="http://schemas.microsoft.com/office/drawing/2014/main" xmlns="" id="{A7648531-1FF3-4BC2-AD1D-ECE9AA4C1410}"/>
                    </a:ext>
                  </a:extLst>
                </p14:cNvPr>
                <p14:cNvContentPartPr/>
                <p14:nvPr/>
              </p14:nvContentPartPr>
              <p14:xfrm>
                <a:off x="6087590" y="5504551"/>
                <a:ext cx="119520" cy="85680"/>
              </p14:xfrm>
            </p:contentPart>
          </mc:Choice>
          <mc:Fallback xmlns="">
            <p:pic>
              <p:nvPicPr>
                <p:cNvPr id="38259" name="Freihand 38258">
                  <a:extLst>
                    <a:ext uri="{FF2B5EF4-FFF2-40B4-BE49-F238E27FC236}">
                      <a16:creationId xmlns:a16="http://schemas.microsoft.com/office/drawing/2014/main" id="{A7648531-1FF3-4BC2-AD1D-ECE9AA4C141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078590" y="5495911"/>
                  <a:ext cx="137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8260" name="Freihand 38259">
                  <a:extLst>
                    <a:ext uri="{FF2B5EF4-FFF2-40B4-BE49-F238E27FC236}">
                      <a16:creationId xmlns:a16="http://schemas.microsoft.com/office/drawing/2014/main" xmlns="" id="{CB105C74-956D-47BB-AA63-68BDF367A734}"/>
                    </a:ext>
                  </a:extLst>
                </p14:cNvPr>
                <p14:cNvContentPartPr/>
                <p14:nvPr/>
              </p14:nvContentPartPr>
              <p14:xfrm>
                <a:off x="6014870" y="5691751"/>
                <a:ext cx="110520" cy="142920"/>
              </p14:xfrm>
            </p:contentPart>
          </mc:Choice>
          <mc:Fallback xmlns="">
            <p:pic>
              <p:nvPicPr>
                <p:cNvPr id="38260" name="Freihand 38259">
                  <a:extLst>
                    <a:ext uri="{FF2B5EF4-FFF2-40B4-BE49-F238E27FC236}">
                      <a16:creationId xmlns:a16="http://schemas.microsoft.com/office/drawing/2014/main" id="{CB105C74-956D-47BB-AA63-68BDF367A73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005870" y="5682751"/>
                  <a:ext cx="12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261" name="Freihand 38260">
                  <a:extLst>
                    <a:ext uri="{FF2B5EF4-FFF2-40B4-BE49-F238E27FC236}">
                      <a16:creationId xmlns:a16="http://schemas.microsoft.com/office/drawing/2014/main" xmlns="" id="{5D71E42D-E545-4EDE-9107-B60C07B63A41}"/>
                    </a:ext>
                  </a:extLst>
                </p14:cNvPr>
                <p14:cNvContentPartPr/>
                <p14:nvPr/>
              </p14:nvContentPartPr>
              <p14:xfrm>
                <a:off x="5970590" y="5867791"/>
                <a:ext cx="115920" cy="115920"/>
              </p14:xfrm>
            </p:contentPart>
          </mc:Choice>
          <mc:Fallback xmlns="">
            <p:pic>
              <p:nvPicPr>
                <p:cNvPr id="38261" name="Freihand 38260">
                  <a:extLst>
                    <a:ext uri="{FF2B5EF4-FFF2-40B4-BE49-F238E27FC236}">
                      <a16:creationId xmlns:a16="http://schemas.microsoft.com/office/drawing/2014/main" id="{5D71E42D-E545-4EDE-9107-B60C07B63A4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961590" y="5858791"/>
                  <a:ext cx="13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262" name="Freihand 38261">
                  <a:extLst>
                    <a:ext uri="{FF2B5EF4-FFF2-40B4-BE49-F238E27FC236}">
                      <a16:creationId xmlns:a16="http://schemas.microsoft.com/office/drawing/2014/main" xmlns="" id="{5CE43196-ADB3-41B7-8668-6C996C8944F6}"/>
                    </a:ext>
                  </a:extLst>
                </p14:cNvPr>
                <p14:cNvContentPartPr/>
                <p14:nvPr/>
              </p14:nvContentPartPr>
              <p14:xfrm>
                <a:off x="5902910" y="6048151"/>
                <a:ext cx="149760" cy="105120"/>
              </p14:xfrm>
            </p:contentPart>
          </mc:Choice>
          <mc:Fallback xmlns="">
            <p:pic>
              <p:nvPicPr>
                <p:cNvPr id="38262" name="Freihand 38261">
                  <a:extLst>
                    <a:ext uri="{FF2B5EF4-FFF2-40B4-BE49-F238E27FC236}">
                      <a16:creationId xmlns:a16="http://schemas.microsoft.com/office/drawing/2014/main" id="{5CE43196-ADB3-41B7-8668-6C996C8944F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893910" y="6039151"/>
                  <a:ext cx="167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263" name="Freihand 38262">
                  <a:extLst>
                    <a:ext uri="{FF2B5EF4-FFF2-40B4-BE49-F238E27FC236}">
                      <a16:creationId xmlns:a16="http://schemas.microsoft.com/office/drawing/2014/main" xmlns="" id="{19869977-E32E-45E0-889B-78BE1A93C7FF}"/>
                    </a:ext>
                  </a:extLst>
                </p14:cNvPr>
                <p14:cNvContentPartPr/>
                <p14:nvPr/>
              </p14:nvContentPartPr>
              <p14:xfrm>
                <a:off x="5996510" y="6131311"/>
                <a:ext cx="129240" cy="30600"/>
              </p14:xfrm>
            </p:contentPart>
          </mc:Choice>
          <mc:Fallback xmlns="">
            <p:pic>
              <p:nvPicPr>
                <p:cNvPr id="38263" name="Freihand 38262">
                  <a:extLst>
                    <a:ext uri="{FF2B5EF4-FFF2-40B4-BE49-F238E27FC236}">
                      <a16:creationId xmlns:a16="http://schemas.microsoft.com/office/drawing/2014/main" id="{19869977-E32E-45E0-889B-78BE1A93C7F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987870" y="6122311"/>
                  <a:ext cx="146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264" name="Freihand 38263">
                  <a:extLst>
                    <a:ext uri="{FF2B5EF4-FFF2-40B4-BE49-F238E27FC236}">
                      <a16:creationId xmlns:a16="http://schemas.microsoft.com/office/drawing/2014/main" xmlns="" id="{9B268E7B-BAE1-42FD-A4AD-7163F6C4D050}"/>
                    </a:ext>
                  </a:extLst>
                </p14:cNvPr>
                <p14:cNvContentPartPr/>
                <p14:nvPr/>
              </p14:nvContentPartPr>
              <p14:xfrm>
                <a:off x="5837750" y="6049951"/>
                <a:ext cx="100440" cy="101160"/>
              </p14:xfrm>
            </p:contentPart>
          </mc:Choice>
          <mc:Fallback xmlns="">
            <p:pic>
              <p:nvPicPr>
                <p:cNvPr id="38264" name="Freihand 38263">
                  <a:extLst>
                    <a:ext uri="{FF2B5EF4-FFF2-40B4-BE49-F238E27FC236}">
                      <a16:creationId xmlns:a16="http://schemas.microsoft.com/office/drawing/2014/main" id="{9B268E7B-BAE1-42FD-A4AD-7163F6C4D05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828750" y="6040951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280" name="Freihand 38279">
                  <a:extLst>
                    <a:ext uri="{FF2B5EF4-FFF2-40B4-BE49-F238E27FC236}">
                      <a16:creationId xmlns:a16="http://schemas.microsoft.com/office/drawing/2014/main" xmlns="" id="{AD93C3DD-51D0-4B17-9ABF-87E6FDF79D9A}"/>
                    </a:ext>
                  </a:extLst>
                </p14:cNvPr>
                <p14:cNvContentPartPr/>
                <p14:nvPr/>
              </p14:nvContentPartPr>
              <p14:xfrm>
                <a:off x="5746492" y="6171033"/>
                <a:ext cx="179640" cy="679680"/>
              </p14:xfrm>
            </p:contentPart>
          </mc:Choice>
          <mc:Fallback xmlns="">
            <p:pic>
              <p:nvPicPr>
                <p:cNvPr id="38280" name="Freihand 38279">
                  <a:extLst>
                    <a:ext uri="{FF2B5EF4-FFF2-40B4-BE49-F238E27FC236}">
                      <a16:creationId xmlns:a16="http://schemas.microsoft.com/office/drawing/2014/main" id="{AD93C3DD-51D0-4B17-9ABF-87E6FDF79D9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737492" y="6162033"/>
                  <a:ext cx="19728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281" name="Freihand 38280">
                  <a:extLst>
                    <a:ext uri="{FF2B5EF4-FFF2-40B4-BE49-F238E27FC236}">
                      <a16:creationId xmlns:a16="http://schemas.microsoft.com/office/drawing/2014/main" xmlns="" id="{3EAE78C9-78CB-443E-A55F-52C751F5EB8F}"/>
                    </a:ext>
                  </a:extLst>
                </p14:cNvPr>
                <p14:cNvContentPartPr/>
                <p14:nvPr/>
              </p14:nvContentPartPr>
              <p14:xfrm>
                <a:off x="5866372" y="6141153"/>
                <a:ext cx="46800" cy="35640"/>
              </p14:xfrm>
            </p:contentPart>
          </mc:Choice>
          <mc:Fallback xmlns="">
            <p:pic>
              <p:nvPicPr>
                <p:cNvPr id="38281" name="Freihand 38280">
                  <a:extLst>
                    <a:ext uri="{FF2B5EF4-FFF2-40B4-BE49-F238E27FC236}">
                      <a16:creationId xmlns:a16="http://schemas.microsoft.com/office/drawing/2014/main" id="{3EAE78C9-78CB-443E-A55F-52C751F5EB8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857732" y="6132513"/>
                  <a:ext cx="6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8282" name="Freihand 38281">
                  <a:extLst>
                    <a:ext uri="{FF2B5EF4-FFF2-40B4-BE49-F238E27FC236}">
                      <a16:creationId xmlns:a16="http://schemas.microsoft.com/office/drawing/2014/main" xmlns="" id="{946B980F-A6F9-4F36-AFAD-CB08E1B9D957}"/>
                    </a:ext>
                  </a:extLst>
                </p14:cNvPr>
                <p14:cNvContentPartPr/>
                <p14:nvPr/>
              </p14:nvContentPartPr>
              <p14:xfrm>
                <a:off x="5918572" y="6177153"/>
                <a:ext cx="13320" cy="6120"/>
              </p14:xfrm>
            </p:contentPart>
          </mc:Choice>
          <mc:Fallback xmlns="">
            <p:pic>
              <p:nvPicPr>
                <p:cNvPr id="38282" name="Freihand 38281">
                  <a:extLst>
                    <a:ext uri="{FF2B5EF4-FFF2-40B4-BE49-F238E27FC236}">
                      <a16:creationId xmlns:a16="http://schemas.microsoft.com/office/drawing/2014/main" id="{946B980F-A6F9-4F36-AFAD-CB08E1B9D95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909572" y="6168153"/>
                  <a:ext cx="30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8286" name="Freihand 38285">
                  <a:extLst>
                    <a:ext uri="{FF2B5EF4-FFF2-40B4-BE49-F238E27FC236}">
                      <a16:creationId xmlns:a16="http://schemas.microsoft.com/office/drawing/2014/main" xmlns="" id="{EA93CA3C-B4F5-40A2-8F1B-FB3B7FC1EEF7}"/>
                    </a:ext>
                  </a:extLst>
                </p14:cNvPr>
                <p14:cNvContentPartPr/>
                <p14:nvPr/>
              </p14:nvContentPartPr>
              <p14:xfrm>
                <a:off x="5837932" y="6178593"/>
                <a:ext cx="425520" cy="679680"/>
              </p14:xfrm>
            </p:contentPart>
          </mc:Choice>
          <mc:Fallback xmlns="">
            <p:pic>
              <p:nvPicPr>
                <p:cNvPr id="38286" name="Freihand 38285">
                  <a:extLst>
                    <a:ext uri="{FF2B5EF4-FFF2-40B4-BE49-F238E27FC236}">
                      <a16:creationId xmlns:a16="http://schemas.microsoft.com/office/drawing/2014/main" id="{EA93CA3C-B4F5-40A2-8F1B-FB3B7FC1EEF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829292" y="6169593"/>
                  <a:ext cx="44316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8287" name="Freihand 38286">
                  <a:extLst>
                    <a:ext uri="{FF2B5EF4-FFF2-40B4-BE49-F238E27FC236}">
                      <a16:creationId xmlns:a16="http://schemas.microsoft.com/office/drawing/2014/main" xmlns="" id="{2A1F7711-A3DB-4EC8-A2FE-775464C4F7F8}"/>
                    </a:ext>
                  </a:extLst>
                </p14:cNvPr>
                <p14:cNvContentPartPr/>
                <p14:nvPr/>
              </p14:nvContentPartPr>
              <p14:xfrm>
                <a:off x="5886172" y="6207033"/>
                <a:ext cx="362880" cy="647280"/>
              </p14:xfrm>
            </p:contentPart>
          </mc:Choice>
          <mc:Fallback xmlns="">
            <p:pic>
              <p:nvPicPr>
                <p:cNvPr id="38287" name="Freihand 38286">
                  <a:extLst>
                    <a:ext uri="{FF2B5EF4-FFF2-40B4-BE49-F238E27FC236}">
                      <a16:creationId xmlns:a16="http://schemas.microsoft.com/office/drawing/2014/main" id="{2A1F7711-A3DB-4EC8-A2FE-775464C4F7F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877532" y="6198033"/>
                  <a:ext cx="38052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8290" name="Freihand 38289">
                  <a:extLst>
                    <a:ext uri="{FF2B5EF4-FFF2-40B4-BE49-F238E27FC236}">
                      <a16:creationId xmlns:a16="http://schemas.microsoft.com/office/drawing/2014/main" xmlns="" id="{FF21834D-107C-45D4-AF55-CAD8C163B60F}"/>
                    </a:ext>
                  </a:extLst>
                </p14:cNvPr>
                <p14:cNvContentPartPr/>
                <p14:nvPr/>
              </p14:nvContentPartPr>
              <p14:xfrm>
                <a:off x="5458492" y="6259593"/>
                <a:ext cx="54000" cy="591480"/>
              </p14:xfrm>
            </p:contentPart>
          </mc:Choice>
          <mc:Fallback xmlns="">
            <p:pic>
              <p:nvPicPr>
                <p:cNvPr id="38290" name="Freihand 38289">
                  <a:extLst>
                    <a:ext uri="{FF2B5EF4-FFF2-40B4-BE49-F238E27FC236}">
                      <a16:creationId xmlns:a16="http://schemas.microsoft.com/office/drawing/2014/main" id="{FF21834D-107C-45D4-AF55-CAD8C163B60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49852" y="6250593"/>
                  <a:ext cx="716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8291" name="Freihand 38290">
                  <a:extLst>
                    <a:ext uri="{FF2B5EF4-FFF2-40B4-BE49-F238E27FC236}">
                      <a16:creationId xmlns:a16="http://schemas.microsoft.com/office/drawing/2014/main" xmlns="" id="{A50FC7F0-D343-4E79-9B1E-F1DA97EBFF25}"/>
                    </a:ext>
                  </a:extLst>
                </p14:cNvPr>
                <p14:cNvContentPartPr/>
                <p14:nvPr/>
              </p14:nvContentPartPr>
              <p14:xfrm>
                <a:off x="5520772" y="6266793"/>
                <a:ext cx="52200" cy="567720"/>
              </p14:xfrm>
            </p:contentPart>
          </mc:Choice>
          <mc:Fallback xmlns="">
            <p:pic>
              <p:nvPicPr>
                <p:cNvPr id="38291" name="Freihand 38290">
                  <a:extLst>
                    <a:ext uri="{FF2B5EF4-FFF2-40B4-BE49-F238E27FC236}">
                      <a16:creationId xmlns:a16="http://schemas.microsoft.com/office/drawing/2014/main" id="{A50FC7F0-D343-4E79-9B1E-F1DA97EBFF2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12132" y="6257793"/>
                  <a:ext cx="698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8292" name="Freihand 38291">
                  <a:extLst>
                    <a:ext uri="{FF2B5EF4-FFF2-40B4-BE49-F238E27FC236}">
                      <a16:creationId xmlns:a16="http://schemas.microsoft.com/office/drawing/2014/main" xmlns="" id="{09C9431E-56DB-43C8-ADAD-BB83F5BBD33F}"/>
                    </a:ext>
                  </a:extLst>
                </p14:cNvPr>
                <p14:cNvContentPartPr/>
                <p14:nvPr/>
              </p14:nvContentPartPr>
              <p14:xfrm>
                <a:off x="5504932" y="6270753"/>
                <a:ext cx="32040" cy="574200"/>
              </p14:xfrm>
            </p:contentPart>
          </mc:Choice>
          <mc:Fallback xmlns="">
            <p:pic>
              <p:nvPicPr>
                <p:cNvPr id="38292" name="Freihand 38291">
                  <a:extLst>
                    <a:ext uri="{FF2B5EF4-FFF2-40B4-BE49-F238E27FC236}">
                      <a16:creationId xmlns:a16="http://schemas.microsoft.com/office/drawing/2014/main" id="{09C9431E-56DB-43C8-ADAD-BB83F5BBD33F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95932" y="6261753"/>
                  <a:ext cx="496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8293" name="Freihand 38292">
                  <a:extLst>
                    <a:ext uri="{FF2B5EF4-FFF2-40B4-BE49-F238E27FC236}">
                      <a16:creationId xmlns:a16="http://schemas.microsoft.com/office/drawing/2014/main" xmlns="" id="{2AE0A9B0-3DA8-411F-A645-ECCA9BE53451}"/>
                    </a:ext>
                  </a:extLst>
                </p14:cNvPr>
                <p14:cNvContentPartPr/>
                <p14:nvPr/>
              </p14:nvContentPartPr>
              <p14:xfrm>
                <a:off x="5326372" y="6387393"/>
                <a:ext cx="38160" cy="465480"/>
              </p14:xfrm>
            </p:contentPart>
          </mc:Choice>
          <mc:Fallback xmlns="">
            <p:pic>
              <p:nvPicPr>
                <p:cNvPr id="38293" name="Freihand 38292">
                  <a:extLst>
                    <a:ext uri="{FF2B5EF4-FFF2-40B4-BE49-F238E27FC236}">
                      <a16:creationId xmlns:a16="http://schemas.microsoft.com/office/drawing/2014/main" id="{2AE0A9B0-3DA8-411F-A645-ECCA9BE5345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317732" y="6378753"/>
                  <a:ext cx="558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8294" name="Freihand 38293">
                  <a:extLst>
                    <a:ext uri="{FF2B5EF4-FFF2-40B4-BE49-F238E27FC236}">
                      <a16:creationId xmlns:a16="http://schemas.microsoft.com/office/drawing/2014/main" xmlns="" id="{3A7D11A2-2691-439A-9432-D88C6EB429BB}"/>
                    </a:ext>
                  </a:extLst>
                </p14:cNvPr>
                <p14:cNvContentPartPr/>
                <p14:nvPr/>
              </p14:nvContentPartPr>
              <p14:xfrm>
                <a:off x="5293612" y="6387393"/>
                <a:ext cx="47160" cy="471240"/>
              </p14:xfrm>
            </p:contentPart>
          </mc:Choice>
          <mc:Fallback xmlns="">
            <p:pic>
              <p:nvPicPr>
                <p:cNvPr id="38294" name="Freihand 38293">
                  <a:extLst>
                    <a:ext uri="{FF2B5EF4-FFF2-40B4-BE49-F238E27FC236}">
                      <a16:creationId xmlns:a16="http://schemas.microsoft.com/office/drawing/2014/main" id="{3A7D11A2-2691-439A-9432-D88C6EB429B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284612" y="6378393"/>
                  <a:ext cx="64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8296" name="Freihand 38295">
                  <a:extLst>
                    <a:ext uri="{FF2B5EF4-FFF2-40B4-BE49-F238E27FC236}">
                      <a16:creationId xmlns:a16="http://schemas.microsoft.com/office/drawing/2014/main" xmlns="" id="{AA633ABC-6BDA-4E7A-ACEC-5D3C0B7FFADE}"/>
                    </a:ext>
                  </a:extLst>
                </p14:cNvPr>
                <p14:cNvContentPartPr/>
                <p14:nvPr/>
              </p14:nvContentPartPr>
              <p14:xfrm>
                <a:off x="4786012" y="6440313"/>
                <a:ext cx="281520" cy="358920"/>
              </p14:xfrm>
            </p:contentPart>
          </mc:Choice>
          <mc:Fallback xmlns="">
            <p:pic>
              <p:nvPicPr>
                <p:cNvPr id="38296" name="Freihand 38295">
                  <a:extLst>
                    <a:ext uri="{FF2B5EF4-FFF2-40B4-BE49-F238E27FC236}">
                      <a16:creationId xmlns:a16="http://schemas.microsoft.com/office/drawing/2014/main" id="{AA633ABC-6BDA-4E7A-ACEC-5D3C0B7FFAD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777012" y="6431313"/>
                  <a:ext cx="299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8297" name="Freihand 38296">
                  <a:extLst>
                    <a:ext uri="{FF2B5EF4-FFF2-40B4-BE49-F238E27FC236}">
                      <a16:creationId xmlns:a16="http://schemas.microsoft.com/office/drawing/2014/main" xmlns="" id="{4D165539-C2D4-4D68-8147-803052E13D6A}"/>
                    </a:ext>
                  </a:extLst>
                </p14:cNvPr>
                <p14:cNvContentPartPr/>
                <p14:nvPr/>
              </p14:nvContentPartPr>
              <p14:xfrm>
                <a:off x="4787812" y="6393873"/>
                <a:ext cx="402120" cy="433080"/>
              </p14:xfrm>
            </p:contentPart>
          </mc:Choice>
          <mc:Fallback xmlns="">
            <p:pic>
              <p:nvPicPr>
                <p:cNvPr id="38297" name="Freihand 38296">
                  <a:extLst>
                    <a:ext uri="{FF2B5EF4-FFF2-40B4-BE49-F238E27FC236}">
                      <a16:creationId xmlns:a16="http://schemas.microsoft.com/office/drawing/2014/main" id="{4D165539-C2D4-4D68-8147-803052E13D6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4778812" y="6385233"/>
                  <a:ext cx="4197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8298" name="Freihand 38297">
                  <a:extLst>
                    <a:ext uri="{FF2B5EF4-FFF2-40B4-BE49-F238E27FC236}">
                      <a16:creationId xmlns:a16="http://schemas.microsoft.com/office/drawing/2014/main" xmlns="" id="{E3127A92-9729-4254-B30E-E35E3AB1D9CE}"/>
                    </a:ext>
                  </a:extLst>
                </p14:cNvPr>
                <p14:cNvContentPartPr/>
                <p14:nvPr/>
              </p14:nvContentPartPr>
              <p14:xfrm>
                <a:off x="4802932" y="6426273"/>
                <a:ext cx="326880" cy="424440"/>
              </p14:xfrm>
            </p:contentPart>
          </mc:Choice>
          <mc:Fallback xmlns="">
            <p:pic>
              <p:nvPicPr>
                <p:cNvPr id="38298" name="Freihand 38297">
                  <a:extLst>
                    <a:ext uri="{FF2B5EF4-FFF2-40B4-BE49-F238E27FC236}">
                      <a16:creationId xmlns:a16="http://schemas.microsoft.com/office/drawing/2014/main" id="{E3127A92-9729-4254-B30E-E35E3AB1D9C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793932" y="6417273"/>
                  <a:ext cx="3445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8300" name="Freihand 38299">
                  <a:extLst>
                    <a:ext uri="{FF2B5EF4-FFF2-40B4-BE49-F238E27FC236}">
                      <a16:creationId xmlns:a16="http://schemas.microsoft.com/office/drawing/2014/main" xmlns="" id="{4CEB4239-3634-43EA-B44B-DBCA7183B4CF}"/>
                    </a:ext>
                  </a:extLst>
                </p14:cNvPr>
                <p14:cNvContentPartPr/>
                <p14:nvPr/>
              </p14:nvContentPartPr>
              <p14:xfrm>
                <a:off x="5323492" y="6113793"/>
                <a:ext cx="123840" cy="175680"/>
              </p14:xfrm>
            </p:contentPart>
          </mc:Choice>
          <mc:Fallback xmlns="">
            <p:pic>
              <p:nvPicPr>
                <p:cNvPr id="38300" name="Freihand 38299">
                  <a:extLst>
                    <a:ext uri="{FF2B5EF4-FFF2-40B4-BE49-F238E27FC236}">
                      <a16:creationId xmlns:a16="http://schemas.microsoft.com/office/drawing/2014/main" id="{4CEB4239-3634-43EA-B44B-DBCA7183B4C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314492" y="6105153"/>
                  <a:ext cx="141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8301" name="Freihand 38300">
                  <a:extLst>
                    <a:ext uri="{FF2B5EF4-FFF2-40B4-BE49-F238E27FC236}">
                      <a16:creationId xmlns:a16="http://schemas.microsoft.com/office/drawing/2014/main" xmlns="" id="{66B37D43-179C-400D-8EA2-CDA3EDA945E3}"/>
                    </a:ext>
                  </a:extLst>
                </p14:cNvPr>
                <p14:cNvContentPartPr/>
                <p14:nvPr/>
              </p14:nvContentPartPr>
              <p14:xfrm>
                <a:off x="5282092" y="6304953"/>
                <a:ext cx="90360" cy="76680"/>
              </p14:xfrm>
            </p:contentPart>
          </mc:Choice>
          <mc:Fallback xmlns="">
            <p:pic>
              <p:nvPicPr>
                <p:cNvPr id="38301" name="Freihand 38300">
                  <a:extLst>
                    <a:ext uri="{FF2B5EF4-FFF2-40B4-BE49-F238E27FC236}">
                      <a16:creationId xmlns:a16="http://schemas.microsoft.com/office/drawing/2014/main" id="{66B37D43-179C-400D-8EA2-CDA3EDA945E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273092" y="6296313"/>
                  <a:ext cx="108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8303" name="Freihand 38302">
                  <a:extLst>
                    <a:ext uri="{FF2B5EF4-FFF2-40B4-BE49-F238E27FC236}">
                      <a16:creationId xmlns:a16="http://schemas.microsoft.com/office/drawing/2014/main" xmlns="" id="{3887356C-147C-4550-86D8-80BDE09E2A82}"/>
                    </a:ext>
                  </a:extLst>
                </p14:cNvPr>
                <p14:cNvContentPartPr/>
                <p14:nvPr/>
              </p14:nvContentPartPr>
              <p14:xfrm>
                <a:off x="5293612" y="6101553"/>
                <a:ext cx="47160" cy="127800"/>
              </p14:xfrm>
            </p:contentPart>
          </mc:Choice>
          <mc:Fallback xmlns="">
            <p:pic>
              <p:nvPicPr>
                <p:cNvPr id="38303" name="Freihand 38302">
                  <a:extLst>
                    <a:ext uri="{FF2B5EF4-FFF2-40B4-BE49-F238E27FC236}">
                      <a16:creationId xmlns:a16="http://schemas.microsoft.com/office/drawing/2014/main" id="{3887356C-147C-4550-86D8-80BDE09E2A8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284972" y="6092553"/>
                  <a:ext cx="64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8304" name="Freihand 38303">
                  <a:extLst>
                    <a:ext uri="{FF2B5EF4-FFF2-40B4-BE49-F238E27FC236}">
                      <a16:creationId xmlns:a16="http://schemas.microsoft.com/office/drawing/2014/main" xmlns="" id="{175F6438-7A2A-44BD-A72F-1D940E2574AF}"/>
                    </a:ext>
                  </a:extLst>
                </p14:cNvPr>
                <p14:cNvContentPartPr/>
                <p14:nvPr/>
              </p14:nvContentPartPr>
              <p14:xfrm>
                <a:off x="5288572" y="6047553"/>
                <a:ext cx="32040" cy="39600"/>
              </p14:xfrm>
            </p:contentPart>
          </mc:Choice>
          <mc:Fallback xmlns="">
            <p:pic>
              <p:nvPicPr>
                <p:cNvPr id="38304" name="Freihand 38303">
                  <a:extLst>
                    <a:ext uri="{FF2B5EF4-FFF2-40B4-BE49-F238E27FC236}">
                      <a16:creationId xmlns:a16="http://schemas.microsoft.com/office/drawing/2014/main" id="{175F6438-7A2A-44BD-A72F-1D940E2574A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279932" y="6038913"/>
                  <a:ext cx="49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8305" name="Freihand 38304">
                  <a:extLst>
                    <a:ext uri="{FF2B5EF4-FFF2-40B4-BE49-F238E27FC236}">
                      <a16:creationId xmlns:a16="http://schemas.microsoft.com/office/drawing/2014/main" xmlns="" id="{D637D2DA-479A-42E2-88C9-9326CC0CED4D}"/>
                    </a:ext>
                  </a:extLst>
                </p14:cNvPr>
                <p14:cNvContentPartPr/>
                <p14:nvPr/>
              </p14:nvContentPartPr>
              <p14:xfrm>
                <a:off x="5283172" y="5882313"/>
                <a:ext cx="48960" cy="69840"/>
              </p14:xfrm>
            </p:contentPart>
          </mc:Choice>
          <mc:Fallback xmlns="">
            <p:pic>
              <p:nvPicPr>
                <p:cNvPr id="38305" name="Freihand 38304">
                  <a:extLst>
                    <a:ext uri="{FF2B5EF4-FFF2-40B4-BE49-F238E27FC236}">
                      <a16:creationId xmlns:a16="http://schemas.microsoft.com/office/drawing/2014/main" id="{D637D2DA-479A-42E2-88C9-9326CC0CED4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274532" y="5873313"/>
                  <a:ext cx="66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8306" name="Freihand 38305">
                  <a:extLst>
                    <a:ext uri="{FF2B5EF4-FFF2-40B4-BE49-F238E27FC236}">
                      <a16:creationId xmlns:a16="http://schemas.microsoft.com/office/drawing/2014/main" xmlns="" id="{FC81E8D3-7E97-4126-8457-9B46D539CBCA}"/>
                    </a:ext>
                  </a:extLst>
                </p14:cNvPr>
                <p14:cNvContentPartPr/>
                <p14:nvPr/>
              </p14:nvContentPartPr>
              <p14:xfrm>
                <a:off x="5279212" y="5734713"/>
                <a:ext cx="28440" cy="71640"/>
              </p14:xfrm>
            </p:contentPart>
          </mc:Choice>
          <mc:Fallback xmlns="">
            <p:pic>
              <p:nvPicPr>
                <p:cNvPr id="38306" name="Freihand 38305">
                  <a:extLst>
                    <a:ext uri="{FF2B5EF4-FFF2-40B4-BE49-F238E27FC236}">
                      <a16:creationId xmlns:a16="http://schemas.microsoft.com/office/drawing/2014/main" id="{FC81E8D3-7E97-4126-8457-9B46D539CBC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270572" y="5726073"/>
                  <a:ext cx="4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8307" name="Freihand 38306">
                  <a:extLst>
                    <a:ext uri="{FF2B5EF4-FFF2-40B4-BE49-F238E27FC236}">
                      <a16:creationId xmlns:a16="http://schemas.microsoft.com/office/drawing/2014/main" xmlns="" id="{08C5D316-0E3A-495B-96F4-E841899D994A}"/>
                    </a:ext>
                  </a:extLst>
                </p14:cNvPr>
                <p14:cNvContentPartPr/>
                <p14:nvPr/>
              </p14:nvContentPartPr>
              <p14:xfrm>
                <a:off x="5265172" y="5624193"/>
                <a:ext cx="35280" cy="62280"/>
              </p14:xfrm>
            </p:contentPart>
          </mc:Choice>
          <mc:Fallback xmlns="">
            <p:pic>
              <p:nvPicPr>
                <p:cNvPr id="38307" name="Freihand 38306">
                  <a:extLst>
                    <a:ext uri="{FF2B5EF4-FFF2-40B4-BE49-F238E27FC236}">
                      <a16:creationId xmlns:a16="http://schemas.microsoft.com/office/drawing/2014/main" id="{08C5D316-0E3A-495B-96F4-E841899D994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256172" y="5615553"/>
                  <a:ext cx="52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8308" name="Freihand 38307">
                  <a:extLst>
                    <a:ext uri="{FF2B5EF4-FFF2-40B4-BE49-F238E27FC236}">
                      <a16:creationId xmlns:a16="http://schemas.microsoft.com/office/drawing/2014/main" xmlns="" id="{F998F056-54D9-45C8-A36A-6CEEF7BACD93}"/>
                    </a:ext>
                  </a:extLst>
                </p14:cNvPr>
                <p14:cNvContentPartPr/>
                <p14:nvPr/>
              </p14:nvContentPartPr>
              <p14:xfrm>
                <a:off x="5285332" y="5595753"/>
                <a:ext cx="63000" cy="119520"/>
              </p14:xfrm>
            </p:contentPart>
          </mc:Choice>
          <mc:Fallback xmlns="">
            <p:pic>
              <p:nvPicPr>
                <p:cNvPr id="38308" name="Freihand 38307">
                  <a:extLst>
                    <a:ext uri="{FF2B5EF4-FFF2-40B4-BE49-F238E27FC236}">
                      <a16:creationId xmlns:a16="http://schemas.microsoft.com/office/drawing/2014/main" id="{F998F056-54D9-45C8-A36A-6CEEF7BACD9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76332" y="5586753"/>
                  <a:ext cx="80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8309" name="Freihand 38308">
                  <a:extLst>
                    <a:ext uri="{FF2B5EF4-FFF2-40B4-BE49-F238E27FC236}">
                      <a16:creationId xmlns:a16="http://schemas.microsoft.com/office/drawing/2014/main" xmlns="" id="{DCD2E300-D80A-4526-A3CB-5FF7722D74E4}"/>
                    </a:ext>
                  </a:extLst>
                </p14:cNvPr>
                <p14:cNvContentPartPr/>
                <p14:nvPr/>
              </p14:nvContentPartPr>
              <p14:xfrm>
                <a:off x="5274892" y="5653353"/>
                <a:ext cx="20160" cy="28800"/>
              </p14:xfrm>
            </p:contentPart>
          </mc:Choice>
          <mc:Fallback xmlns="">
            <p:pic>
              <p:nvPicPr>
                <p:cNvPr id="38309" name="Freihand 38308">
                  <a:extLst>
                    <a:ext uri="{FF2B5EF4-FFF2-40B4-BE49-F238E27FC236}">
                      <a16:creationId xmlns:a16="http://schemas.microsoft.com/office/drawing/2014/main" id="{DCD2E300-D80A-4526-A3CB-5FF7722D74E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66252" y="5644353"/>
                  <a:ext cx="37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8311" name="Freihand 38310">
                  <a:extLst>
                    <a:ext uri="{FF2B5EF4-FFF2-40B4-BE49-F238E27FC236}">
                      <a16:creationId xmlns:a16="http://schemas.microsoft.com/office/drawing/2014/main" xmlns="" id="{9614C87F-FD1A-48BC-A974-4696557BEA9E}"/>
                    </a:ext>
                  </a:extLst>
                </p14:cNvPr>
                <p14:cNvContentPartPr/>
                <p14:nvPr/>
              </p14:nvContentPartPr>
              <p14:xfrm>
                <a:off x="5922172" y="6119553"/>
                <a:ext cx="74520" cy="81720"/>
              </p14:xfrm>
            </p:contentPart>
          </mc:Choice>
          <mc:Fallback xmlns="">
            <p:pic>
              <p:nvPicPr>
                <p:cNvPr id="38311" name="Freihand 38310">
                  <a:extLst>
                    <a:ext uri="{FF2B5EF4-FFF2-40B4-BE49-F238E27FC236}">
                      <a16:creationId xmlns:a16="http://schemas.microsoft.com/office/drawing/2014/main" id="{9614C87F-FD1A-48BC-A974-4696557BEA9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913532" y="6110913"/>
                  <a:ext cx="92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38313" name="Freihand 38312">
                  <a:extLst>
                    <a:ext uri="{FF2B5EF4-FFF2-40B4-BE49-F238E27FC236}">
                      <a16:creationId xmlns:a16="http://schemas.microsoft.com/office/drawing/2014/main" xmlns="" id="{4C628966-6B51-4FA8-946F-8C04C00D20A1}"/>
                    </a:ext>
                  </a:extLst>
                </p14:cNvPr>
                <p14:cNvContentPartPr/>
                <p14:nvPr/>
              </p14:nvContentPartPr>
              <p14:xfrm>
                <a:off x="5995972" y="5850273"/>
                <a:ext cx="43920" cy="66960"/>
              </p14:xfrm>
            </p:contentPart>
          </mc:Choice>
          <mc:Fallback xmlns="">
            <p:pic>
              <p:nvPicPr>
                <p:cNvPr id="38313" name="Freihand 38312">
                  <a:extLst>
                    <a:ext uri="{FF2B5EF4-FFF2-40B4-BE49-F238E27FC236}">
                      <a16:creationId xmlns:a16="http://schemas.microsoft.com/office/drawing/2014/main" id="{4C628966-6B51-4FA8-946F-8C04C00D20A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987332" y="5841273"/>
                  <a:ext cx="61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8314" name="Freihand 38313">
                  <a:extLst>
                    <a:ext uri="{FF2B5EF4-FFF2-40B4-BE49-F238E27FC236}">
                      <a16:creationId xmlns:a16="http://schemas.microsoft.com/office/drawing/2014/main" xmlns="" id="{E8A118B2-E1BB-4CA3-8B87-C84F641E3DCE}"/>
                    </a:ext>
                  </a:extLst>
                </p14:cNvPr>
                <p14:cNvContentPartPr/>
                <p14:nvPr/>
              </p14:nvContentPartPr>
              <p14:xfrm>
                <a:off x="6047092" y="5717433"/>
                <a:ext cx="13320" cy="28800"/>
              </p14:xfrm>
            </p:contentPart>
          </mc:Choice>
          <mc:Fallback xmlns="">
            <p:pic>
              <p:nvPicPr>
                <p:cNvPr id="38314" name="Freihand 38313">
                  <a:extLst>
                    <a:ext uri="{FF2B5EF4-FFF2-40B4-BE49-F238E27FC236}">
                      <a16:creationId xmlns:a16="http://schemas.microsoft.com/office/drawing/2014/main" id="{E8A118B2-E1BB-4CA3-8B87-C84F641E3DC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038452" y="5708793"/>
                  <a:ext cx="3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8315" name="Freihand 38314">
                  <a:extLst>
                    <a:ext uri="{FF2B5EF4-FFF2-40B4-BE49-F238E27FC236}">
                      <a16:creationId xmlns:a16="http://schemas.microsoft.com/office/drawing/2014/main" xmlns="" id="{166A6EEC-CC6A-46D1-B60C-AFC991B9B182}"/>
                    </a:ext>
                  </a:extLst>
                </p14:cNvPr>
                <p14:cNvContentPartPr/>
                <p14:nvPr/>
              </p14:nvContentPartPr>
              <p14:xfrm>
                <a:off x="6082372" y="5577393"/>
                <a:ext cx="11520" cy="101880"/>
              </p14:xfrm>
            </p:contentPart>
          </mc:Choice>
          <mc:Fallback xmlns="">
            <p:pic>
              <p:nvPicPr>
                <p:cNvPr id="38315" name="Freihand 38314">
                  <a:extLst>
                    <a:ext uri="{FF2B5EF4-FFF2-40B4-BE49-F238E27FC236}">
                      <a16:creationId xmlns:a16="http://schemas.microsoft.com/office/drawing/2014/main" id="{166A6EEC-CC6A-46D1-B60C-AFC991B9B18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073372" y="5568753"/>
                  <a:ext cx="2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38316" name="Freihand 38315">
                  <a:extLst>
                    <a:ext uri="{FF2B5EF4-FFF2-40B4-BE49-F238E27FC236}">
                      <a16:creationId xmlns:a16="http://schemas.microsoft.com/office/drawing/2014/main" xmlns="" id="{751DACBE-49DC-4B0A-8CDB-87FDCF3B7E38}"/>
                    </a:ext>
                  </a:extLst>
                </p14:cNvPr>
                <p14:cNvContentPartPr/>
                <p14:nvPr/>
              </p14:nvContentPartPr>
              <p14:xfrm>
                <a:off x="6089212" y="5547513"/>
                <a:ext cx="89280" cy="113040"/>
              </p14:xfrm>
            </p:contentPart>
          </mc:Choice>
          <mc:Fallback xmlns="">
            <p:pic>
              <p:nvPicPr>
                <p:cNvPr id="38316" name="Freihand 38315">
                  <a:extLst>
                    <a:ext uri="{FF2B5EF4-FFF2-40B4-BE49-F238E27FC236}">
                      <a16:creationId xmlns:a16="http://schemas.microsoft.com/office/drawing/2014/main" id="{751DACBE-49DC-4B0A-8CDB-87FDCF3B7E3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080212" y="5538513"/>
                  <a:ext cx="10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38317" name="Freihand 38316">
                  <a:extLst>
                    <a:ext uri="{FF2B5EF4-FFF2-40B4-BE49-F238E27FC236}">
                      <a16:creationId xmlns:a16="http://schemas.microsoft.com/office/drawing/2014/main" xmlns="" id="{BD36FE13-96FD-4A67-B2AA-44F06AE71143}"/>
                    </a:ext>
                  </a:extLst>
                </p14:cNvPr>
                <p14:cNvContentPartPr/>
                <p14:nvPr/>
              </p14:nvContentPartPr>
              <p14:xfrm>
                <a:off x="6030892" y="5742273"/>
                <a:ext cx="22320" cy="86400"/>
              </p14:xfrm>
            </p:contentPart>
          </mc:Choice>
          <mc:Fallback xmlns="">
            <p:pic>
              <p:nvPicPr>
                <p:cNvPr id="38317" name="Freihand 38316">
                  <a:extLst>
                    <a:ext uri="{FF2B5EF4-FFF2-40B4-BE49-F238E27FC236}">
                      <a16:creationId xmlns:a16="http://schemas.microsoft.com/office/drawing/2014/main" id="{BD36FE13-96FD-4A67-B2AA-44F06AE7114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022252" y="5733273"/>
                  <a:ext cx="39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38318" name="Freihand 38317">
                  <a:extLst>
                    <a:ext uri="{FF2B5EF4-FFF2-40B4-BE49-F238E27FC236}">
                      <a16:creationId xmlns:a16="http://schemas.microsoft.com/office/drawing/2014/main" xmlns="" id="{6B391EB4-0CED-4F8F-B4FC-AEE50C12433D}"/>
                    </a:ext>
                  </a:extLst>
                </p14:cNvPr>
                <p14:cNvContentPartPr/>
                <p14:nvPr/>
              </p14:nvContentPartPr>
              <p14:xfrm>
                <a:off x="6139252" y="5328993"/>
                <a:ext cx="79200" cy="147600"/>
              </p14:xfrm>
            </p:contentPart>
          </mc:Choice>
          <mc:Fallback xmlns="">
            <p:pic>
              <p:nvPicPr>
                <p:cNvPr id="38318" name="Freihand 38317">
                  <a:extLst>
                    <a:ext uri="{FF2B5EF4-FFF2-40B4-BE49-F238E27FC236}">
                      <a16:creationId xmlns:a16="http://schemas.microsoft.com/office/drawing/2014/main" id="{6B391EB4-0CED-4F8F-B4FC-AEE50C12433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130612" y="5320353"/>
                  <a:ext cx="96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38319" name="Freihand 38318">
                  <a:extLst>
                    <a:ext uri="{FF2B5EF4-FFF2-40B4-BE49-F238E27FC236}">
                      <a16:creationId xmlns:a16="http://schemas.microsoft.com/office/drawing/2014/main" xmlns="" id="{F5CC8303-AAE4-44FC-AD00-123B25F7FD56}"/>
                    </a:ext>
                  </a:extLst>
                </p14:cNvPr>
                <p14:cNvContentPartPr/>
                <p14:nvPr/>
              </p14:nvContentPartPr>
              <p14:xfrm>
                <a:off x="6185332" y="5201913"/>
                <a:ext cx="50760" cy="66240"/>
              </p14:xfrm>
            </p:contentPart>
          </mc:Choice>
          <mc:Fallback xmlns="">
            <p:pic>
              <p:nvPicPr>
                <p:cNvPr id="38319" name="Freihand 38318">
                  <a:extLst>
                    <a:ext uri="{FF2B5EF4-FFF2-40B4-BE49-F238E27FC236}">
                      <a16:creationId xmlns:a16="http://schemas.microsoft.com/office/drawing/2014/main" id="{F5CC8303-AAE4-44FC-AD00-123B25F7FD5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176332" y="5193273"/>
                  <a:ext cx="68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38320" name="Freihand 38319">
                  <a:extLst>
                    <a:ext uri="{FF2B5EF4-FFF2-40B4-BE49-F238E27FC236}">
                      <a16:creationId xmlns:a16="http://schemas.microsoft.com/office/drawing/2014/main" xmlns="" id="{8D585D9D-B632-42FF-B96F-D8C4B35F29A4}"/>
                    </a:ext>
                  </a:extLst>
                </p14:cNvPr>
                <p14:cNvContentPartPr/>
                <p14:nvPr/>
              </p14:nvContentPartPr>
              <p14:xfrm>
                <a:off x="6192532" y="5103273"/>
                <a:ext cx="38160" cy="79560"/>
              </p14:xfrm>
            </p:contentPart>
          </mc:Choice>
          <mc:Fallback xmlns="">
            <p:pic>
              <p:nvPicPr>
                <p:cNvPr id="38320" name="Freihand 38319">
                  <a:extLst>
                    <a:ext uri="{FF2B5EF4-FFF2-40B4-BE49-F238E27FC236}">
                      <a16:creationId xmlns:a16="http://schemas.microsoft.com/office/drawing/2014/main" id="{8D585D9D-B632-42FF-B96F-D8C4B35F29A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183892" y="5094633"/>
                  <a:ext cx="5580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38324" name="Freihand 38323">
                <a:extLst>
                  <a:ext uri="{FF2B5EF4-FFF2-40B4-BE49-F238E27FC236}">
                    <a16:creationId xmlns:a16="http://schemas.microsoft.com/office/drawing/2014/main" xmlns="" id="{A0EAC0F9-3537-421E-840B-4C900152E5FC}"/>
                  </a:ext>
                </a:extLst>
              </p14:cNvPr>
              <p14:cNvContentPartPr/>
              <p14:nvPr/>
            </p14:nvContentPartPr>
            <p14:xfrm>
              <a:off x="5854492" y="4931193"/>
              <a:ext cx="505800" cy="1186920"/>
            </p14:xfrm>
          </p:contentPart>
        </mc:Choice>
        <mc:Fallback xmlns="">
          <p:pic>
            <p:nvPicPr>
              <p:cNvPr id="38324" name="Freihand 38323">
                <a:extLst>
                  <a:ext uri="{FF2B5EF4-FFF2-40B4-BE49-F238E27FC236}">
                    <a16:creationId xmlns:a16="http://schemas.microsoft.com/office/drawing/2014/main" id="{A0EAC0F9-3537-421E-840B-4C900152E5FC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5836852" y="4895553"/>
                <a:ext cx="54144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38325" name="Freihand 38324">
                <a:extLst>
                  <a:ext uri="{FF2B5EF4-FFF2-40B4-BE49-F238E27FC236}">
                    <a16:creationId xmlns:a16="http://schemas.microsoft.com/office/drawing/2014/main" xmlns="" id="{C4D89B3C-BE07-4D2E-9B70-4FB71F45EB95}"/>
                  </a:ext>
                </a:extLst>
              </p14:cNvPr>
              <p14:cNvContentPartPr/>
              <p14:nvPr/>
            </p14:nvContentPartPr>
            <p14:xfrm>
              <a:off x="5154652" y="5450313"/>
              <a:ext cx="262800" cy="880560"/>
            </p14:xfrm>
          </p:contentPart>
        </mc:Choice>
        <mc:Fallback xmlns="">
          <p:pic>
            <p:nvPicPr>
              <p:cNvPr id="38325" name="Freihand 38324">
                <a:extLst>
                  <a:ext uri="{FF2B5EF4-FFF2-40B4-BE49-F238E27FC236}">
                    <a16:creationId xmlns:a16="http://schemas.microsoft.com/office/drawing/2014/main" id="{C4D89B3C-BE07-4D2E-9B70-4FB71F45EB95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136652" y="5414313"/>
                <a:ext cx="29844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38326" name="Freihand 38325">
                <a:extLst>
                  <a:ext uri="{FF2B5EF4-FFF2-40B4-BE49-F238E27FC236}">
                    <a16:creationId xmlns:a16="http://schemas.microsoft.com/office/drawing/2014/main" xmlns="" id="{B93FCD6E-1778-4E8D-87E0-D5058C728832}"/>
                  </a:ext>
                </a:extLst>
              </p14:cNvPr>
              <p14:cNvContentPartPr/>
              <p14:nvPr/>
            </p14:nvContentPartPr>
            <p14:xfrm>
              <a:off x="5493412" y="6490713"/>
              <a:ext cx="39960" cy="173880"/>
            </p14:xfrm>
          </p:contentPart>
        </mc:Choice>
        <mc:Fallback xmlns="">
          <p:pic>
            <p:nvPicPr>
              <p:cNvPr id="38326" name="Freihand 38325">
                <a:extLst>
                  <a:ext uri="{FF2B5EF4-FFF2-40B4-BE49-F238E27FC236}">
                    <a16:creationId xmlns:a16="http://schemas.microsoft.com/office/drawing/2014/main" id="{B93FCD6E-1778-4E8D-87E0-D5058C728832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5475412" y="6455073"/>
                <a:ext cx="756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38327" name="Freihand 38326">
                <a:extLst>
                  <a:ext uri="{FF2B5EF4-FFF2-40B4-BE49-F238E27FC236}">
                    <a16:creationId xmlns:a16="http://schemas.microsoft.com/office/drawing/2014/main" xmlns="" id="{092F552A-8A07-462D-BFBB-1FF2FE446FCE}"/>
                  </a:ext>
                </a:extLst>
              </p14:cNvPr>
              <p14:cNvContentPartPr/>
              <p14:nvPr/>
            </p14:nvContentPartPr>
            <p14:xfrm>
              <a:off x="5506732" y="6474153"/>
              <a:ext cx="25560" cy="266760"/>
            </p14:xfrm>
          </p:contentPart>
        </mc:Choice>
        <mc:Fallback xmlns="">
          <p:pic>
            <p:nvPicPr>
              <p:cNvPr id="38327" name="Freihand 38326">
                <a:extLst>
                  <a:ext uri="{FF2B5EF4-FFF2-40B4-BE49-F238E27FC236}">
                    <a16:creationId xmlns:a16="http://schemas.microsoft.com/office/drawing/2014/main" id="{092F552A-8A07-462D-BFBB-1FF2FE446FCE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488732" y="6438153"/>
                <a:ext cx="612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38328" name="Freihand 38327">
                <a:extLst>
                  <a:ext uri="{FF2B5EF4-FFF2-40B4-BE49-F238E27FC236}">
                    <a16:creationId xmlns:a16="http://schemas.microsoft.com/office/drawing/2014/main" xmlns="" id="{EB3D18E5-33D5-4641-97A7-E2C6AF267884}"/>
                  </a:ext>
                </a:extLst>
              </p14:cNvPr>
              <p14:cNvContentPartPr/>
              <p14:nvPr/>
            </p14:nvContentPartPr>
            <p14:xfrm>
              <a:off x="5493412" y="6330153"/>
              <a:ext cx="64080" cy="511560"/>
            </p14:xfrm>
          </p:contentPart>
        </mc:Choice>
        <mc:Fallback xmlns="">
          <p:pic>
            <p:nvPicPr>
              <p:cNvPr id="38328" name="Freihand 38327">
                <a:extLst>
                  <a:ext uri="{FF2B5EF4-FFF2-40B4-BE49-F238E27FC236}">
                    <a16:creationId xmlns:a16="http://schemas.microsoft.com/office/drawing/2014/main" id="{EB3D18E5-33D5-4641-97A7-E2C6AF267884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5475412" y="6294513"/>
                <a:ext cx="9972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38329" name="Freihand 38328">
                <a:extLst>
                  <a:ext uri="{FF2B5EF4-FFF2-40B4-BE49-F238E27FC236}">
                    <a16:creationId xmlns:a16="http://schemas.microsoft.com/office/drawing/2014/main" xmlns="" id="{5F61DD15-B4AD-4EEC-898E-591D685B0FDE}"/>
                  </a:ext>
                </a:extLst>
              </p14:cNvPr>
              <p14:cNvContentPartPr/>
              <p14:nvPr/>
            </p14:nvContentPartPr>
            <p14:xfrm>
              <a:off x="4833172" y="6409713"/>
              <a:ext cx="320400" cy="385200"/>
            </p14:xfrm>
          </p:contentPart>
        </mc:Choice>
        <mc:Fallback xmlns="">
          <p:pic>
            <p:nvPicPr>
              <p:cNvPr id="38329" name="Freihand 38328">
                <a:extLst>
                  <a:ext uri="{FF2B5EF4-FFF2-40B4-BE49-F238E27FC236}">
                    <a16:creationId xmlns:a16="http://schemas.microsoft.com/office/drawing/2014/main" id="{5F61DD15-B4AD-4EEC-898E-591D685B0FDE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4815532" y="6373713"/>
                <a:ext cx="3560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38330" name="Freihand 38329">
                <a:extLst>
                  <a:ext uri="{FF2B5EF4-FFF2-40B4-BE49-F238E27FC236}">
                    <a16:creationId xmlns:a16="http://schemas.microsoft.com/office/drawing/2014/main" xmlns="" id="{77FA9678-F1F7-405A-952F-293D8CDC17D6}"/>
                  </a:ext>
                </a:extLst>
              </p14:cNvPr>
              <p14:cNvContentPartPr/>
              <p14:nvPr/>
            </p14:nvContentPartPr>
            <p14:xfrm>
              <a:off x="5885092" y="6312513"/>
              <a:ext cx="279720" cy="520560"/>
            </p14:xfrm>
          </p:contentPart>
        </mc:Choice>
        <mc:Fallback xmlns="">
          <p:pic>
            <p:nvPicPr>
              <p:cNvPr id="38330" name="Freihand 38329">
                <a:extLst>
                  <a:ext uri="{FF2B5EF4-FFF2-40B4-BE49-F238E27FC236}">
                    <a16:creationId xmlns:a16="http://schemas.microsoft.com/office/drawing/2014/main" id="{77FA9678-F1F7-405A-952F-293D8CDC17D6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5867092" y="6276513"/>
                <a:ext cx="3153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38331" name="Freihand 38330">
                <a:extLst>
                  <a:ext uri="{FF2B5EF4-FFF2-40B4-BE49-F238E27FC236}">
                    <a16:creationId xmlns:a16="http://schemas.microsoft.com/office/drawing/2014/main" xmlns="" id="{B03D2DB3-921E-4A73-B9C3-03BEEC94E544}"/>
                  </a:ext>
                </a:extLst>
              </p14:cNvPr>
              <p14:cNvContentPartPr/>
              <p14:nvPr/>
            </p14:nvContentPartPr>
            <p14:xfrm>
              <a:off x="5807332" y="6227193"/>
              <a:ext cx="100800" cy="269280"/>
            </p14:xfrm>
          </p:contentPart>
        </mc:Choice>
        <mc:Fallback xmlns="">
          <p:pic>
            <p:nvPicPr>
              <p:cNvPr id="38331" name="Freihand 38330">
                <a:extLst>
                  <a:ext uri="{FF2B5EF4-FFF2-40B4-BE49-F238E27FC236}">
                    <a16:creationId xmlns:a16="http://schemas.microsoft.com/office/drawing/2014/main" id="{B03D2DB3-921E-4A73-B9C3-03BEEC94E544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5789692" y="6191193"/>
                <a:ext cx="136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38332" name="Freihand 38331">
                <a:extLst>
                  <a:ext uri="{FF2B5EF4-FFF2-40B4-BE49-F238E27FC236}">
                    <a16:creationId xmlns:a16="http://schemas.microsoft.com/office/drawing/2014/main" xmlns="" id="{6F2332D4-53E2-458E-ACC9-B936613DC89A}"/>
                  </a:ext>
                </a:extLst>
              </p14:cNvPr>
              <p14:cNvContentPartPr/>
              <p14:nvPr/>
            </p14:nvContentPartPr>
            <p14:xfrm>
              <a:off x="5785012" y="6433113"/>
              <a:ext cx="30240" cy="326160"/>
            </p14:xfrm>
          </p:contentPart>
        </mc:Choice>
        <mc:Fallback xmlns="">
          <p:pic>
            <p:nvPicPr>
              <p:cNvPr id="38332" name="Freihand 38331">
                <a:extLst>
                  <a:ext uri="{FF2B5EF4-FFF2-40B4-BE49-F238E27FC236}">
                    <a16:creationId xmlns:a16="http://schemas.microsoft.com/office/drawing/2014/main" id="{6F2332D4-53E2-458E-ACC9-B936613DC89A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5767012" y="6397113"/>
                <a:ext cx="658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38333" name="Freihand 38332">
                <a:extLst>
                  <a:ext uri="{FF2B5EF4-FFF2-40B4-BE49-F238E27FC236}">
                    <a16:creationId xmlns:a16="http://schemas.microsoft.com/office/drawing/2014/main" xmlns="" id="{73832130-7852-498E-B661-7FCB024BA739}"/>
                  </a:ext>
                </a:extLst>
              </p14:cNvPr>
              <p14:cNvContentPartPr/>
              <p14:nvPr/>
            </p14:nvContentPartPr>
            <p14:xfrm>
              <a:off x="5770252" y="6813273"/>
              <a:ext cx="3960" cy="56880"/>
            </p14:xfrm>
          </p:contentPart>
        </mc:Choice>
        <mc:Fallback xmlns="">
          <p:pic>
            <p:nvPicPr>
              <p:cNvPr id="38333" name="Freihand 38332">
                <a:extLst>
                  <a:ext uri="{FF2B5EF4-FFF2-40B4-BE49-F238E27FC236}">
                    <a16:creationId xmlns:a16="http://schemas.microsoft.com/office/drawing/2014/main" id="{73832130-7852-498E-B661-7FCB024BA739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5752612" y="6777273"/>
                <a:ext cx="39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38334" name="Freihand 38333">
                <a:extLst>
                  <a:ext uri="{FF2B5EF4-FFF2-40B4-BE49-F238E27FC236}">
                    <a16:creationId xmlns:a16="http://schemas.microsoft.com/office/drawing/2014/main" xmlns="" id="{E210A469-113A-42F0-8246-A362E1E3D21E}"/>
                  </a:ext>
                </a:extLst>
              </p14:cNvPr>
              <p14:cNvContentPartPr/>
              <p14:nvPr/>
            </p14:nvContentPartPr>
            <p14:xfrm>
              <a:off x="5316292" y="6492873"/>
              <a:ext cx="31320" cy="234000"/>
            </p14:xfrm>
          </p:contentPart>
        </mc:Choice>
        <mc:Fallback xmlns="">
          <p:pic>
            <p:nvPicPr>
              <p:cNvPr id="38334" name="Freihand 38333">
                <a:extLst>
                  <a:ext uri="{FF2B5EF4-FFF2-40B4-BE49-F238E27FC236}">
                    <a16:creationId xmlns:a16="http://schemas.microsoft.com/office/drawing/2014/main" id="{E210A469-113A-42F0-8246-A362E1E3D21E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298652" y="6456873"/>
                <a:ext cx="669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38335" name="Freihand 38334">
                <a:extLst>
                  <a:ext uri="{FF2B5EF4-FFF2-40B4-BE49-F238E27FC236}">
                    <a16:creationId xmlns:a16="http://schemas.microsoft.com/office/drawing/2014/main" xmlns="" id="{B2E4E8B3-4F53-4908-9E88-E9C9610DBB10}"/>
                  </a:ext>
                </a:extLst>
              </p14:cNvPr>
              <p14:cNvContentPartPr/>
              <p14:nvPr/>
            </p14:nvContentPartPr>
            <p14:xfrm>
              <a:off x="5346892" y="6815793"/>
              <a:ext cx="37080" cy="51120"/>
            </p14:xfrm>
          </p:contentPart>
        </mc:Choice>
        <mc:Fallback xmlns="">
          <p:pic>
            <p:nvPicPr>
              <p:cNvPr id="38335" name="Freihand 38334">
                <a:extLst>
                  <a:ext uri="{FF2B5EF4-FFF2-40B4-BE49-F238E27FC236}">
                    <a16:creationId xmlns:a16="http://schemas.microsoft.com/office/drawing/2014/main" id="{B2E4E8B3-4F53-4908-9E88-E9C9610DBB10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329252" y="6779793"/>
                <a:ext cx="72720" cy="1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50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Themen Ernährung Klasse 12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130286"/>
            <a:ext cx="8229600" cy="403244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Tx/>
              <a:buChar char="-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Lebensmittelqualität bewerten, z.B.: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Einflussfaktoren bei der Erzeugung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Konservierungs- und Lagerverfahren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Lebensmittelrecht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Lebensmittelinfektion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Gesundheitspräventives Ernährungsverhalten ableiten, z.B.: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Regulation der Nahrungsaufnahme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Lebensmittelunverträglichkeiten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 smtClean="0">
                <a:latin typeface="Arial" pitchFamily="34" charset="0"/>
                <a:cs typeface="Arial" pitchFamily="34" charset="0"/>
              </a:rPr>
              <a:t>Intermediär-Stoffwechsel</a:t>
            </a:r>
            <a:endParaRPr lang="de-DE" sz="25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Ernährungstherapie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Tx/>
              <a:buChar char="-"/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xmlns="" id="{38C424A4-6D95-4C2B-A302-DD6729DD8A3A}"/>
                  </a:ext>
                </a:extLst>
              </p14:cNvPr>
              <p14:cNvContentPartPr/>
              <p14:nvPr/>
            </p14:nvContentPartPr>
            <p14:xfrm>
              <a:off x="6721887" y="1712989"/>
              <a:ext cx="1130040" cy="358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8C424A4-6D95-4C2B-A302-DD6729DD8A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3247" y="1704349"/>
                <a:ext cx="1147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xmlns="" id="{36F91836-814C-48E4-ABE4-61A9A89A90B0}"/>
                  </a:ext>
                </a:extLst>
              </p14:cNvPr>
              <p14:cNvContentPartPr/>
              <p14:nvPr/>
            </p14:nvContentPartPr>
            <p14:xfrm>
              <a:off x="6064887" y="1912069"/>
              <a:ext cx="698400" cy="929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6F91836-814C-48E4-ABE4-61A9A89A90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6247" y="1903429"/>
                <a:ext cx="71604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xmlns="" id="{BE348255-03BD-4BD7-A0F1-77AB43EDAE12}"/>
                  </a:ext>
                </a:extLst>
              </p14:cNvPr>
              <p14:cNvContentPartPr/>
              <p14:nvPr/>
            </p14:nvContentPartPr>
            <p14:xfrm>
              <a:off x="6251367" y="2138149"/>
              <a:ext cx="270000" cy="4698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E348255-03BD-4BD7-A0F1-77AB43EDAE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3367" y="2102509"/>
                <a:ext cx="3056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xmlns="" id="{D31CDAF0-760F-4A32-9DA1-5520DA5CC12F}"/>
                  </a:ext>
                </a:extLst>
              </p14:cNvPr>
              <p14:cNvContentPartPr/>
              <p14:nvPr/>
            </p14:nvContentPartPr>
            <p14:xfrm>
              <a:off x="6100887" y="1955269"/>
              <a:ext cx="619560" cy="849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31CDAF0-760F-4A32-9DA1-5520DA5CC1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3247" y="1919269"/>
                <a:ext cx="65520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xmlns="" id="{BDCC1272-8D0D-4A85-988D-F71BD4885F53}"/>
                  </a:ext>
                </a:extLst>
              </p14:cNvPr>
              <p14:cNvContentPartPr/>
              <p14:nvPr/>
            </p14:nvContentPartPr>
            <p14:xfrm>
              <a:off x="6533424" y="1876810"/>
              <a:ext cx="230040" cy="730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DCC1272-8D0D-4A85-988D-F71BD4885F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5424" y="1840810"/>
                <a:ext cx="265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xmlns="" id="{E3E5BE9B-0DFB-48C9-B057-F56979F47426}"/>
                  </a:ext>
                </a:extLst>
              </p14:cNvPr>
              <p14:cNvContentPartPr/>
              <p14:nvPr/>
            </p14:nvContentPartPr>
            <p14:xfrm>
              <a:off x="6366744" y="2003530"/>
              <a:ext cx="412200" cy="7876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3E5BE9B-0DFB-48C9-B057-F56979F474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49104" y="1967530"/>
                <a:ext cx="44784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xmlns="" id="{A6B97B22-A200-4627-9DE1-5812B2464E15}"/>
                  </a:ext>
                </a:extLst>
              </p14:cNvPr>
              <p14:cNvContentPartPr/>
              <p14:nvPr/>
            </p14:nvContentPartPr>
            <p14:xfrm>
              <a:off x="6050304" y="1969330"/>
              <a:ext cx="419400" cy="8802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6B97B22-A200-4627-9DE1-5812B2464E1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2304" y="1933690"/>
                <a:ext cx="45504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xmlns="" id="{73ECB8D6-613A-4976-9D09-C0BB00D66A47}"/>
                  </a:ext>
                </a:extLst>
              </p14:cNvPr>
              <p14:cNvContentPartPr/>
              <p14:nvPr/>
            </p14:nvContentPartPr>
            <p14:xfrm>
              <a:off x="6748349" y="1748918"/>
              <a:ext cx="456840" cy="147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3ECB8D6-613A-4976-9D09-C0BB00D66A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30349" y="1713278"/>
                <a:ext cx="492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xmlns="" id="{E0A1119F-39DE-4684-A803-E34EA3ED1B59}"/>
                  </a:ext>
                </a:extLst>
              </p14:cNvPr>
              <p14:cNvContentPartPr/>
              <p14:nvPr/>
            </p14:nvContentPartPr>
            <p14:xfrm>
              <a:off x="6313109" y="2198918"/>
              <a:ext cx="36720" cy="374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0A1119F-39DE-4684-A803-E34EA3ED1B5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95109" y="2163278"/>
                <a:ext cx="723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xmlns="" id="{B3FAFB7B-51EA-4B93-A29D-7C25C061277D}"/>
                  </a:ext>
                </a:extLst>
              </p14:cNvPr>
              <p14:cNvContentPartPr/>
              <p14:nvPr/>
            </p14:nvContentPartPr>
            <p14:xfrm>
              <a:off x="6515789" y="2006318"/>
              <a:ext cx="64080" cy="252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3FAFB7B-51EA-4B93-A29D-7C25C06127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98149" y="1970318"/>
                <a:ext cx="99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xmlns="" id="{85F1842E-9AD3-41CB-8439-676761751A2E}"/>
                  </a:ext>
                </a:extLst>
              </p14:cNvPr>
              <p14:cNvContentPartPr/>
              <p14:nvPr/>
            </p14:nvContentPartPr>
            <p14:xfrm>
              <a:off x="6648629" y="2103158"/>
              <a:ext cx="16560" cy="349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5F1842E-9AD3-41CB-8439-676761751A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30989" y="2067158"/>
                <a:ext cx="52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xmlns="" id="{A43D7EF6-769C-4C49-BD33-1FD75B1D9F29}"/>
                  </a:ext>
                </a:extLst>
              </p14:cNvPr>
              <p14:cNvContentPartPr/>
              <p14:nvPr/>
            </p14:nvContentPartPr>
            <p14:xfrm>
              <a:off x="6644309" y="2098838"/>
              <a:ext cx="24840" cy="38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43D7EF6-769C-4C49-BD33-1FD75B1D9F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6309" y="2063198"/>
                <a:ext cx="604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864" name="Freihand 36863">
                <a:extLst>
                  <a:ext uri="{FF2B5EF4-FFF2-40B4-BE49-F238E27FC236}">
                    <a16:creationId xmlns:a16="http://schemas.microsoft.com/office/drawing/2014/main" xmlns="" id="{3AB63E4A-B41B-4833-89B4-743AB96F70DD}"/>
                  </a:ext>
                </a:extLst>
              </p14:cNvPr>
              <p14:cNvContentPartPr/>
              <p14:nvPr/>
            </p14:nvContentPartPr>
            <p14:xfrm>
              <a:off x="6556469" y="2285678"/>
              <a:ext cx="9000" cy="21240"/>
            </p14:xfrm>
          </p:contentPart>
        </mc:Choice>
        <mc:Fallback xmlns="">
          <p:pic>
            <p:nvPicPr>
              <p:cNvPr id="36864" name="Freihand 36863">
                <a:extLst>
                  <a:ext uri="{FF2B5EF4-FFF2-40B4-BE49-F238E27FC236}">
                    <a16:creationId xmlns:a16="http://schemas.microsoft.com/office/drawing/2014/main" id="{3AB63E4A-B41B-4833-89B4-743AB96F70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8829" y="2249678"/>
                <a:ext cx="446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865" name="Freihand 36864">
                <a:extLst>
                  <a:ext uri="{FF2B5EF4-FFF2-40B4-BE49-F238E27FC236}">
                    <a16:creationId xmlns:a16="http://schemas.microsoft.com/office/drawing/2014/main" xmlns="" id="{CD00E9F8-BCE5-41BC-AFCE-071A205E631F}"/>
                  </a:ext>
                </a:extLst>
              </p14:cNvPr>
              <p14:cNvContentPartPr/>
              <p14:nvPr/>
            </p14:nvContentPartPr>
            <p14:xfrm>
              <a:off x="6416429" y="2461358"/>
              <a:ext cx="29520" cy="41040"/>
            </p14:xfrm>
          </p:contentPart>
        </mc:Choice>
        <mc:Fallback xmlns="">
          <p:pic>
            <p:nvPicPr>
              <p:cNvPr id="36865" name="Freihand 36864">
                <a:extLst>
                  <a:ext uri="{FF2B5EF4-FFF2-40B4-BE49-F238E27FC236}">
                    <a16:creationId xmlns:a16="http://schemas.microsoft.com/office/drawing/2014/main" id="{CD00E9F8-BCE5-41BC-AFCE-071A205E63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98789" y="2425718"/>
                <a:ext cx="65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867" name="Freihand 36866">
                <a:extLst>
                  <a:ext uri="{FF2B5EF4-FFF2-40B4-BE49-F238E27FC236}">
                    <a16:creationId xmlns:a16="http://schemas.microsoft.com/office/drawing/2014/main" xmlns="" id="{38A76D88-7DDA-4034-9321-C0CC13A6269D}"/>
                  </a:ext>
                </a:extLst>
              </p14:cNvPr>
              <p14:cNvContentPartPr/>
              <p14:nvPr/>
            </p14:nvContentPartPr>
            <p14:xfrm>
              <a:off x="6213029" y="2763398"/>
              <a:ext cx="38520" cy="17640"/>
            </p14:xfrm>
          </p:contentPart>
        </mc:Choice>
        <mc:Fallback xmlns="">
          <p:pic>
            <p:nvPicPr>
              <p:cNvPr id="36867" name="Freihand 36866">
                <a:extLst>
                  <a:ext uri="{FF2B5EF4-FFF2-40B4-BE49-F238E27FC236}">
                    <a16:creationId xmlns:a16="http://schemas.microsoft.com/office/drawing/2014/main" id="{38A76D88-7DDA-4034-9321-C0CC13A626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95389" y="2727398"/>
                <a:ext cx="74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868" name="Freihand 36867">
                <a:extLst>
                  <a:ext uri="{FF2B5EF4-FFF2-40B4-BE49-F238E27FC236}">
                    <a16:creationId xmlns:a16="http://schemas.microsoft.com/office/drawing/2014/main" xmlns="" id="{640971B8-697E-44C8-AB94-3F96758B6EBA}"/>
                  </a:ext>
                </a:extLst>
              </p14:cNvPr>
              <p14:cNvContentPartPr/>
              <p14:nvPr/>
            </p14:nvContentPartPr>
            <p14:xfrm>
              <a:off x="6129509" y="2503118"/>
              <a:ext cx="17640" cy="69840"/>
            </p14:xfrm>
          </p:contentPart>
        </mc:Choice>
        <mc:Fallback xmlns="">
          <p:pic>
            <p:nvPicPr>
              <p:cNvPr id="36868" name="Freihand 36867">
                <a:extLst>
                  <a:ext uri="{FF2B5EF4-FFF2-40B4-BE49-F238E27FC236}">
                    <a16:creationId xmlns:a16="http://schemas.microsoft.com/office/drawing/2014/main" id="{640971B8-697E-44C8-AB94-3F96758B6E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1509" y="2467118"/>
                <a:ext cx="532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869" name="Freihand 36868">
                <a:extLst>
                  <a:ext uri="{FF2B5EF4-FFF2-40B4-BE49-F238E27FC236}">
                    <a16:creationId xmlns:a16="http://schemas.microsoft.com/office/drawing/2014/main" xmlns="" id="{498F33F5-2C20-4137-982F-BB407B749E6F}"/>
                  </a:ext>
                </a:extLst>
              </p14:cNvPr>
              <p14:cNvContentPartPr/>
              <p14:nvPr/>
            </p14:nvContentPartPr>
            <p14:xfrm>
              <a:off x="6460709" y="2077598"/>
              <a:ext cx="3960" cy="10800"/>
            </p14:xfrm>
          </p:contentPart>
        </mc:Choice>
        <mc:Fallback xmlns="">
          <p:pic>
            <p:nvPicPr>
              <p:cNvPr id="36869" name="Freihand 36868">
                <a:extLst>
                  <a:ext uri="{FF2B5EF4-FFF2-40B4-BE49-F238E27FC236}">
                    <a16:creationId xmlns:a16="http://schemas.microsoft.com/office/drawing/2014/main" id="{498F33F5-2C20-4137-982F-BB407B749E6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43069" y="2041958"/>
                <a:ext cx="39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870" name="Freihand 36869">
                <a:extLst>
                  <a:ext uri="{FF2B5EF4-FFF2-40B4-BE49-F238E27FC236}">
                    <a16:creationId xmlns:a16="http://schemas.microsoft.com/office/drawing/2014/main" xmlns="" id="{9E0C43D2-B8E4-454A-B5DE-1560729764E8}"/>
                  </a:ext>
                </a:extLst>
              </p14:cNvPr>
              <p14:cNvContentPartPr/>
              <p14:nvPr/>
            </p14:nvContentPartPr>
            <p14:xfrm>
              <a:off x="6457109" y="2079758"/>
              <a:ext cx="1080" cy="4320"/>
            </p14:xfrm>
          </p:contentPart>
        </mc:Choice>
        <mc:Fallback xmlns="">
          <p:pic>
            <p:nvPicPr>
              <p:cNvPr id="36870" name="Freihand 36869">
                <a:extLst>
                  <a:ext uri="{FF2B5EF4-FFF2-40B4-BE49-F238E27FC236}">
                    <a16:creationId xmlns:a16="http://schemas.microsoft.com/office/drawing/2014/main" id="{9E0C43D2-B8E4-454A-B5DE-1560729764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39469" y="2043758"/>
                <a:ext cx="36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871" name="Freihand 36870">
                <a:extLst>
                  <a:ext uri="{FF2B5EF4-FFF2-40B4-BE49-F238E27FC236}">
                    <a16:creationId xmlns:a16="http://schemas.microsoft.com/office/drawing/2014/main" xmlns="" id="{7E08CAA9-3BAC-488F-879C-1D2A75CB26B1}"/>
                  </a:ext>
                </a:extLst>
              </p14:cNvPr>
              <p14:cNvContentPartPr/>
              <p14:nvPr/>
            </p14:nvContentPartPr>
            <p14:xfrm>
              <a:off x="6686789" y="2010638"/>
              <a:ext cx="13680" cy="5760"/>
            </p14:xfrm>
          </p:contentPart>
        </mc:Choice>
        <mc:Fallback xmlns="">
          <p:pic>
            <p:nvPicPr>
              <p:cNvPr id="36871" name="Freihand 36870">
                <a:extLst>
                  <a:ext uri="{FF2B5EF4-FFF2-40B4-BE49-F238E27FC236}">
                    <a16:creationId xmlns:a16="http://schemas.microsoft.com/office/drawing/2014/main" id="{7E08CAA9-3BAC-488F-879C-1D2A75CB26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68789" y="1974998"/>
                <a:ext cx="493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872" name="Freihand 36871">
                <a:extLst>
                  <a:ext uri="{FF2B5EF4-FFF2-40B4-BE49-F238E27FC236}">
                    <a16:creationId xmlns:a16="http://schemas.microsoft.com/office/drawing/2014/main" xmlns="" id="{E7D1CDCF-7A77-4F84-B82E-299DEF0D30FD}"/>
                  </a:ext>
                </a:extLst>
              </p14:cNvPr>
              <p14:cNvContentPartPr/>
              <p14:nvPr/>
            </p14:nvContentPartPr>
            <p14:xfrm>
              <a:off x="6633509" y="1965998"/>
              <a:ext cx="3960" cy="2520"/>
            </p14:xfrm>
          </p:contentPart>
        </mc:Choice>
        <mc:Fallback xmlns="">
          <p:pic>
            <p:nvPicPr>
              <p:cNvPr id="36872" name="Freihand 36871">
                <a:extLst>
                  <a:ext uri="{FF2B5EF4-FFF2-40B4-BE49-F238E27FC236}">
                    <a16:creationId xmlns:a16="http://schemas.microsoft.com/office/drawing/2014/main" id="{E7D1CDCF-7A77-4F84-B82E-299DEF0D30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15869" y="1929998"/>
                <a:ext cx="396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873" name="Freihand 36872">
                <a:extLst>
                  <a:ext uri="{FF2B5EF4-FFF2-40B4-BE49-F238E27FC236}">
                    <a16:creationId xmlns:a16="http://schemas.microsoft.com/office/drawing/2014/main" xmlns="" id="{50929A29-B3A7-4AC9-BBBF-9E18FB397516}"/>
                  </a:ext>
                </a:extLst>
              </p14:cNvPr>
              <p14:cNvContentPartPr/>
              <p14:nvPr/>
            </p14:nvContentPartPr>
            <p14:xfrm>
              <a:off x="6628469" y="2198558"/>
              <a:ext cx="3240" cy="4680"/>
            </p14:xfrm>
          </p:contentPart>
        </mc:Choice>
        <mc:Fallback xmlns="">
          <p:pic>
            <p:nvPicPr>
              <p:cNvPr id="36873" name="Freihand 36872">
                <a:extLst>
                  <a:ext uri="{FF2B5EF4-FFF2-40B4-BE49-F238E27FC236}">
                    <a16:creationId xmlns:a16="http://schemas.microsoft.com/office/drawing/2014/main" id="{50929A29-B3A7-4AC9-BBBF-9E18FB3975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10469" y="2162918"/>
                <a:ext cx="388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874" name="Freihand 36873">
                <a:extLst>
                  <a:ext uri="{FF2B5EF4-FFF2-40B4-BE49-F238E27FC236}">
                    <a16:creationId xmlns:a16="http://schemas.microsoft.com/office/drawing/2014/main" xmlns="" id="{A179A2C8-F8AE-48E6-B06A-F4AEAC643D43}"/>
                  </a:ext>
                </a:extLst>
              </p14:cNvPr>
              <p14:cNvContentPartPr/>
              <p14:nvPr/>
            </p14:nvContentPartPr>
            <p14:xfrm>
              <a:off x="6573029" y="2217998"/>
              <a:ext cx="2160" cy="1080"/>
            </p14:xfrm>
          </p:contentPart>
        </mc:Choice>
        <mc:Fallback xmlns="">
          <p:pic>
            <p:nvPicPr>
              <p:cNvPr id="36874" name="Freihand 36873">
                <a:extLst>
                  <a:ext uri="{FF2B5EF4-FFF2-40B4-BE49-F238E27FC236}">
                    <a16:creationId xmlns:a16="http://schemas.microsoft.com/office/drawing/2014/main" id="{A179A2C8-F8AE-48E6-B06A-F4AEAC643D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55389" y="2181998"/>
                <a:ext cx="378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875" name="Freihand 36874">
                <a:extLst>
                  <a:ext uri="{FF2B5EF4-FFF2-40B4-BE49-F238E27FC236}">
                    <a16:creationId xmlns:a16="http://schemas.microsoft.com/office/drawing/2014/main" xmlns="" id="{C37CB68E-9607-4018-8F75-134154ECA805}"/>
                  </a:ext>
                </a:extLst>
              </p14:cNvPr>
              <p14:cNvContentPartPr/>
              <p14:nvPr/>
            </p14:nvContentPartPr>
            <p14:xfrm>
              <a:off x="6355229" y="2689958"/>
              <a:ext cx="720" cy="720"/>
            </p14:xfrm>
          </p:contentPart>
        </mc:Choice>
        <mc:Fallback xmlns="">
          <p:pic>
            <p:nvPicPr>
              <p:cNvPr id="36875" name="Freihand 36874">
                <a:extLst>
                  <a:ext uri="{FF2B5EF4-FFF2-40B4-BE49-F238E27FC236}">
                    <a16:creationId xmlns:a16="http://schemas.microsoft.com/office/drawing/2014/main" id="{C37CB68E-9607-4018-8F75-134154ECA80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37229" y="2653958"/>
                <a:ext cx="36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876" name="Freihand 36875">
                <a:extLst>
                  <a:ext uri="{FF2B5EF4-FFF2-40B4-BE49-F238E27FC236}">
                    <a16:creationId xmlns:a16="http://schemas.microsoft.com/office/drawing/2014/main" xmlns="" id="{DA5CEAED-D87D-490E-8553-F5A40634727F}"/>
                  </a:ext>
                </a:extLst>
              </p14:cNvPr>
              <p14:cNvContentPartPr/>
              <p14:nvPr/>
            </p14:nvContentPartPr>
            <p14:xfrm>
              <a:off x="6137429" y="2754038"/>
              <a:ext cx="360" cy="360"/>
            </p14:xfrm>
          </p:contentPart>
        </mc:Choice>
        <mc:Fallback xmlns="">
          <p:pic>
            <p:nvPicPr>
              <p:cNvPr id="36876" name="Freihand 36875">
                <a:extLst>
                  <a:ext uri="{FF2B5EF4-FFF2-40B4-BE49-F238E27FC236}">
                    <a16:creationId xmlns:a16="http://schemas.microsoft.com/office/drawing/2014/main" id="{DA5CEAED-D87D-490E-8553-F5A40634727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19429" y="271803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877" name="Freihand 36876">
                <a:extLst>
                  <a:ext uri="{FF2B5EF4-FFF2-40B4-BE49-F238E27FC236}">
                    <a16:creationId xmlns:a16="http://schemas.microsoft.com/office/drawing/2014/main" xmlns="" id="{047F9124-6FFC-47B4-B124-8F641BF2E273}"/>
                  </a:ext>
                </a:extLst>
              </p14:cNvPr>
              <p14:cNvContentPartPr/>
              <p14:nvPr/>
            </p14:nvContentPartPr>
            <p14:xfrm>
              <a:off x="6139589" y="2650358"/>
              <a:ext cx="720" cy="2520"/>
            </p14:xfrm>
          </p:contentPart>
        </mc:Choice>
        <mc:Fallback xmlns="">
          <p:pic>
            <p:nvPicPr>
              <p:cNvPr id="36877" name="Freihand 36876">
                <a:extLst>
                  <a:ext uri="{FF2B5EF4-FFF2-40B4-BE49-F238E27FC236}">
                    <a16:creationId xmlns:a16="http://schemas.microsoft.com/office/drawing/2014/main" id="{047F9124-6FFC-47B4-B124-8F641BF2E2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21589" y="2614718"/>
                <a:ext cx="36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878" name="Freihand 36877">
                <a:extLst>
                  <a:ext uri="{FF2B5EF4-FFF2-40B4-BE49-F238E27FC236}">
                    <a16:creationId xmlns:a16="http://schemas.microsoft.com/office/drawing/2014/main" xmlns="" id="{26D6FA4A-F240-4ACF-ADB4-A239E44259AA}"/>
                  </a:ext>
                </a:extLst>
              </p14:cNvPr>
              <p14:cNvContentPartPr/>
              <p14:nvPr/>
            </p14:nvContentPartPr>
            <p14:xfrm>
              <a:off x="6166949" y="2678798"/>
              <a:ext cx="4320" cy="3600"/>
            </p14:xfrm>
          </p:contentPart>
        </mc:Choice>
        <mc:Fallback xmlns="">
          <p:pic>
            <p:nvPicPr>
              <p:cNvPr id="36878" name="Freihand 36877">
                <a:extLst>
                  <a:ext uri="{FF2B5EF4-FFF2-40B4-BE49-F238E27FC236}">
                    <a16:creationId xmlns:a16="http://schemas.microsoft.com/office/drawing/2014/main" id="{26D6FA4A-F240-4ACF-ADB4-A239E44259A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48949" y="2643158"/>
                <a:ext cx="399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879" name="Freihand 36878">
                <a:extLst>
                  <a:ext uri="{FF2B5EF4-FFF2-40B4-BE49-F238E27FC236}">
                    <a16:creationId xmlns:a16="http://schemas.microsoft.com/office/drawing/2014/main" xmlns="" id="{52E26319-77BA-48AA-8C83-8DDF5CB4A1C2}"/>
                  </a:ext>
                </a:extLst>
              </p14:cNvPr>
              <p14:cNvContentPartPr/>
              <p14:nvPr/>
            </p14:nvContentPartPr>
            <p14:xfrm>
              <a:off x="6182789" y="2410598"/>
              <a:ext cx="1440" cy="1080"/>
            </p14:xfrm>
          </p:contentPart>
        </mc:Choice>
        <mc:Fallback xmlns="">
          <p:pic>
            <p:nvPicPr>
              <p:cNvPr id="36879" name="Freihand 36878">
                <a:extLst>
                  <a:ext uri="{FF2B5EF4-FFF2-40B4-BE49-F238E27FC236}">
                    <a16:creationId xmlns:a16="http://schemas.microsoft.com/office/drawing/2014/main" id="{52E26319-77BA-48AA-8C83-8DDF5CB4A1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65149" y="2374958"/>
                <a:ext cx="37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880" name="Freihand 36879">
                <a:extLst>
                  <a:ext uri="{FF2B5EF4-FFF2-40B4-BE49-F238E27FC236}">
                    <a16:creationId xmlns:a16="http://schemas.microsoft.com/office/drawing/2014/main" xmlns="" id="{3E5FE7F9-100A-4CAB-80A1-82D72AAC4AEF}"/>
                  </a:ext>
                </a:extLst>
              </p14:cNvPr>
              <p14:cNvContentPartPr/>
              <p14:nvPr/>
            </p14:nvContentPartPr>
            <p14:xfrm>
              <a:off x="6256949" y="2273078"/>
              <a:ext cx="360" cy="360"/>
            </p14:xfrm>
          </p:contentPart>
        </mc:Choice>
        <mc:Fallback xmlns="">
          <p:pic>
            <p:nvPicPr>
              <p:cNvPr id="36880" name="Freihand 36879">
                <a:extLst>
                  <a:ext uri="{FF2B5EF4-FFF2-40B4-BE49-F238E27FC236}">
                    <a16:creationId xmlns:a16="http://schemas.microsoft.com/office/drawing/2014/main" id="{3E5FE7F9-100A-4CAB-80A1-82D72AAC4A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38949" y="2237438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881" name="Freihand 36880">
                <a:extLst>
                  <a:ext uri="{FF2B5EF4-FFF2-40B4-BE49-F238E27FC236}">
                    <a16:creationId xmlns:a16="http://schemas.microsoft.com/office/drawing/2014/main" xmlns="" id="{8FF4F5DB-0F17-4309-887B-707661FAF0E7}"/>
                  </a:ext>
                </a:extLst>
              </p14:cNvPr>
              <p14:cNvContentPartPr/>
              <p14:nvPr/>
            </p14:nvContentPartPr>
            <p14:xfrm>
              <a:off x="6492029" y="2400158"/>
              <a:ext cx="720" cy="1800"/>
            </p14:xfrm>
          </p:contentPart>
        </mc:Choice>
        <mc:Fallback xmlns="">
          <p:pic>
            <p:nvPicPr>
              <p:cNvPr id="36881" name="Freihand 36880">
                <a:extLst>
                  <a:ext uri="{FF2B5EF4-FFF2-40B4-BE49-F238E27FC236}">
                    <a16:creationId xmlns:a16="http://schemas.microsoft.com/office/drawing/2014/main" id="{8FF4F5DB-0F17-4309-887B-707661FAF0E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474389" y="2364518"/>
                <a:ext cx="3636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85" name="Gruppieren 36884">
            <a:extLst>
              <a:ext uri="{FF2B5EF4-FFF2-40B4-BE49-F238E27FC236}">
                <a16:creationId xmlns:a16="http://schemas.microsoft.com/office/drawing/2014/main" xmlns="" id="{C7B0E015-0BF2-40DF-9514-C5E5C31DA67F}"/>
              </a:ext>
            </a:extLst>
          </p:cNvPr>
          <p:cNvGrpSpPr/>
          <p:nvPr/>
        </p:nvGrpSpPr>
        <p:grpSpPr>
          <a:xfrm>
            <a:off x="5895944" y="1715096"/>
            <a:ext cx="920623" cy="1169333"/>
            <a:chOff x="5895944" y="1715096"/>
            <a:chExt cx="920623" cy="11693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882" name="Freihand 36881">
                  <a:extLst>
                    <a:ext uri="{FF2B5EF4-FFF2-40B4-BE49-F238E27FC236}">
                      <a16:creationId xmlns:a16="http://schemas.microsoft.com/office/drawing/2014/main" xmlns="" id="{C3BF57C6-BDBD-4B6A-BF9A-2AB46F50A93E}"/>
                    </a:ext>
                  </a:extLst>
                </p14:cNvPr>
                <p14:cNvContentPartPr/>
                <p14:nvPr/>
              </p14:nvContentPartPr>
              <p14:xfrm>
                <a:off x="5895944" y="1715096"/>
                <a:ext cx="830160" cy="934200"/>
              </p14:xfrm>
            </p:contentPart>
          </mc:Choice>
          <mc:Fallback xmlns="">
            <p:pic>
              <p:nvPicPr>
                <p:cNvPr id="36882" name="Freihand 36881">
                  <a:extLst>
                    <a:ext uri="{FF2B5EF4-FFF2-40B4-BE49-F238E27FC236}">
                      <a16:creationId xmlns:a16="http://schemas.microsoft.com/office/drawing/2014/main" id="{C3BF57C6-BDBD-4B6A-BF9A-2AB46F50A9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87304" y="1706456"/>
                  <a:ext cx="84780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xmlns="" id="{9BFB706A-A17F-4FA8-B057-F1583AA468AF}"/>
                    </a:ext>
                  </a:extLst>
                </p14:cNvPr>
                <p14:cNvContentPartPr/>
                <p14:nvPr/>
              </p14:nvContentPartPr>
              <p14:xfrm>
                <a:off x="6027447" y="1854829"/>
                <a:ext cx="789120" cy="10296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BFB706A-A17F-4FA8-B057-F1583AA468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09447" y="1837189"/>
                  <a:ext cx="824760" cy="10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xmlns="" id="{0C883FD1-94FD-4459-B1A5-5166A10BC115}"/>
                    </a:ext>
                  </a:extLst>
                </p14:cNvPr>
                <p14:cNvContentPartPr/>
                <p14:nvPr/>
              </p14:nvContentPartPr>
              <p14:xfrm>
                <a:off x="6631527" y="1855909"/>
                <a:ext cx="87840" cy="27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C883FD1-94FD-4459-B1A5-5166A10BC1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13887" y="1838269"/>
                  <a:ext cx="123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xmlns="" id="{CB22849B-D852-451B-96AA-B2D12FC96B37}"/>
                    </a:ext>
                  </a:extLst>
                </p14:cNvPr>
                <p14:cNvContentPartPr/>
                <p14:nvPr/>
              </p14:nvContentPartPr>
              <p14:xfrm>
                <a:off x="6212127" y="2572309"/>
                <a:ext cx="18720" cy="39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B22849B-D852-451B-96AA-B2D12FC96B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03487" y="2563669"/>
                  <a:ext cx="3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xmlns="" id="{FEDBF9FB-D07E-47F5-9F65-764C1E994D8E}"/>
                    </a:ext>
                  </a:extLst>
                </p14:cNvPr>
                <p14:cNvContentPartPr/>
                <p14:nvPr/>
              </p14:nvContentPartPr>
              <p14:xfrm>
                <a:off x="6230847" y="2632069"/>
                <a:ext cx="24840" cy="28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EDBF9FB-D07E-47F5-9F65-764C1E994D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21847" y="2623429"/>
                  <a:ext cx="42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xmlns="" id="{4DD6978A-0FE5-48BF-A9B4-FB5712E2C457}"/>
                    </a:ext>
                  </a:extLst>
                </p14:cNvPr>
                <p14:cNvContentPartPr/>
                <p14:nvPr/>
              </p14:nvContentPartPr>
              <p14:xfrm>
                <a:off x="6251007" y="2589229"/>
                <a:ext cx="60840" cy="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DD6978A-0FE5-48BF-A9B4-FB5712E2C4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42367" y="2580589"/>
                  <a:ext cx="7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xmlns="" id="{2B081A50-1689-49BA-B107-BE54FABC0334}"/>
                    </a:ext>
                  </a:extLst>
                </p14:cNvPr>
                <p14:cNvContentPartPr/>
                <p14:nvPr/>
              </p14:nvContentPartPr>
              <p14:xfrm>
                <a:off x="6288447" y="2552509"/>
                <a:ext cx="34920" cy="23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B081A50-1689-49BA-B107-BE54FABC033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79807" y="2543869"/>
                  <a:ext cx="52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xmlns="" id="{32E21172-9093-42E5-9632-C88853472B2A}"/>
                    </a:ext>
                  </a:extLst>
                </p14:cNvPr>
                <p14:cNvContentPartPr/>
                <p14:nvPr/>
              </p14:nvContentPartPr>
              <p14:xfrm>
                <a:off x="6248127" y="2519389"/>
                <a:ext cx="17640" cy="35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2E21172-9093-42E5-9632-C88853472B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39487" y="2510389"/>
                  <a:ext cx="35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98C929F9-64EE-4F06-980E-BFDF10CD1339}"/>
                    </a:ext>
                  </a:extLst>
                </p14:cNvPr>
                <p14:cNvContentPartPr/>
                <p14:nvPr/>
              </p14:nvContentPartPr>
              <p14:xfrm>
                <a:off x="6246687" y="2375029"/>
                <a:ext cx="69120" cy="160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8C929F9-64EE-4F06-980E-BFDF10CD13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8047" y="2366029"/>
                  <a:ext cx="86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xmlns="" id="{7DF2FD7C-64AC-4698-8F44-80F1E7DAA3E8}"/>
                    </a:ext>
                  </a:extLst>
                </p14:cNvPr>
                <p14:cNvContentPartPr/>
                <p14:nvPr/>
              </p14:nvContentPartPr>
              <p14:xfrm>
                <a:off x="6210687" y="2088829"/>
                <a:ext cx="344160" cy="559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F2FD7C-64AC-4698-8F44-80F1E7DAA3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2047" y="2079829"/>
                  <a:ext cx="3618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xmlns="" id="{81A876B2-4DCD-4B07-903B-0404BDEDDFB0}"/>
                    </a:ext>
                  </a:extLst>
                </p14:cNvPr>
                <p14:cNvContentPartPr/>
                <p14:nvPr/>
              </p14:nvContentPartPr>
              <p14:xfrm>
                <a:off x="6319767" y="2457469"/>
                <a:ext cx="14760" cy="75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A876B2-4DCD-4B07-903B-0404BDEDDF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11127" y="2448829"/>
                  <a:ext cx="32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xmlns="" id="{78BFF7F6-7599-4F2F-B860-032B507970DF}"/>
                    </a:ext>
                  </a:extLst>
                </p14:cNvPr>
                <p14:cNvContentPartPr/>
                <p14:nvPr/>
              </p14:nvContentPartPr>
              <p14:xfrm>
                <a:off x="6324447" y="2444149"/>
                <a:ext cx="14760" cy="39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8BFF7F6-7599-4F2F-B860-032B507970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15807" y="2435509"/>
                  <a:ext cx="3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xmlns="" id="{FE255F1D-261E-4F0A-B108-39F4FCBFF97B}"/>
                    </a:ext>
                  </a:extLst>
                </p14:cNvPr>
                <p14:cNvContentPartPr/>
                <p14:nvPr/>
              </p14:nvContentPartPr>
              <p14:xfrm>
                <a:off x="6337767" y="2466109"/>
                <a:ext cx="33120" cy="34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E255F1D-261E-4F0A-B108-39F4FCBFF9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28767" y="2457109"/>
                  <a:ext cx="50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xmlns="" id="{E1162800-A7BD-4EB0-B112-7F26B0AA4363}"/>
                    </a:ext>
                  </a:extLst>
                </p14:cNvPr>
                <p14:cNvContentPartPr/>
                <p14:nvPr/>
              </p14:nvContentPartPr>
              <p14:xfrm>
                <a:off x="6312927" y="2385469"/>
                <a:ext cx="67320" cy="32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1162800-A7BD-4EB0-B112-7F26B0AA43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03927" y="2376829"/>
                  <a:ext cx="8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xmlns="" id="{EB98085B-5599-49D6-AB7A-7071C17E30ED}"/>
                    </a:ext>
                  </a:extLst>
                </p14:cNvPr>
                <p14:cNvContentPartPr/>
                <p14:nvPr/>
              </p14:nvContentPartPr>
              <p14:xfrm>
                <a:off x="6392487" y="2308429"/>
                <a:ext cx="31320" cy="44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98085B-5599-49D6-AB7A-7071C17E30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83847" y="2299429"/>
                  <a:ext cx="48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1FA561DB-30DA-45A1-8681-12C2E2FF00EE}"/>
                    </a:ext>
                  </a:extLst>
                </p14:cNvPr>
                <p14:cNvContentPartPr/>
                <p14:nvPr/>
              </p14:nvContentPartPr>
              <p14:xfrm>
                <a:off x="6339567" y="2309869"/>
                <a:ext cx="47160" cy="55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FA561DB-30DA-45A1-8681-12C2E2FF00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30927" y="2301229"/>
                  <a:ext cx="64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34443C69-01C7-46A0-9C65-F06AEEAF6454}"/>
                    </a:ext>
                  </a:extLst>
                </p14:cNvPr>
                <p14:cNvContentPartPr/>
                <p14:nvPr/>
              </p14:nvContentPartPr>
              <p14:xfrm>
                <a:off x="6416967" y="2256229"/>
                <a:ext cx="22680" cy="61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4443C69-01C7-46A0-9C65-F06AEEAF64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08327" y="2247229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9E257092-73AA-4BB1-B038-02921B362C59}"/>
                    </a:ext>
                  </a:extLst>
                </p14:cNvPr>
                <p14:cNvContentPartPr/>
                <p14:nvPr/>
              </p14:nvContentPartPr>
              <p14:xfrm>
                <a:off x="6437487" y="2240029"/>
                <a:ext cx="65520" cy="101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257092-73AA-4BB1-B038-02921B362C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8487" y="2231389"/>
                  <a:ext cx="83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xmlns="" id="{B5895BAB-76BF-4BAE-BED8-5A80B1716C73}"/>
                    </a:ext>
                  </a:extLst>
                </p14:cNvPr>
                <p14:cNvContentPartPr/>
                <p14:nvPr/>
              </p14:nvContentPartPr>
              <p14:xfrm>
                <a:off x="6481407" y="2120149"/>
                <a:ext cx="63360" cy="137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5895BAB-76BF-4BAE-BED8-5A80B1716C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2767" y="2111149"/>
                  <a:ext cx="81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xmlns="" id="{E5ABA026-6998-41CE-8665-0052B7895C91}"/>
                    </a:ext>
                  </a:extLst>
                </p14:cNvPr>
                <p14:cNvContentPartPr/>
                <p14:nvPr/>
              </p14:nvContentPartPr>
              <p14:xfrm>
                <a:off x="6402207" y="2438029"/>
                <a:ext cx="65160" cy="8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5ABA026-6998-41CE-8665-0052B7895C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93207" y="2429389"/>
                  <a:ext cx="82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F4CFDE39-0CE9-4AD7-817C-A91B010AEAA3}"/>
                    </a:ext>
                  </a:extLst>
                </p14:cNvPr>
                <p14:cNvContentPartPr/>
                <p14:nvPr/>
              </p14:nvContentPartPr>
              <p14:xfrm>
                <a:off x="6489327" y="2400229"/>
                <a:ext cx="24840" cy="2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4CFDE39-0CE9-4AD7-817C-A91B010AEA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0327" y="2391229"/>
                  <a:ext cx="4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78AE0EC3-BF63-4CE2-A0ED-97009C1ABA16}"/>
                    </a:ext>
                  </a:extLst>
                </p14:cNvPr>
                <p14:cNvContentPartPr/>
                <p14:nvPr/>
              </p14:nvContentPartPr>
              <p14:xfrm>
                <a:off x="6536487" y="2268829"/>
                <a:ext cx="55080" cy="45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8AE0EC3-BF63-4CE2-A0ED-97009C1ABA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27487" y="2259829"/>
                  <a:ext cx="72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B4FF8496-16F5-4A31-AEBF-B00390124C51}"/>
                    </a:ext>
                  </a:extLst>
                </p14:cNvPr>
                <p14:cNvContentPartPr/>
                <p14:nvPr/>
              </p14:nvContentPartPr>
              <p14:xfrm>
                <a:off x="6561327" y="2202949"/>
                <a:ext cx="38520" cy="38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4FF8496-16F5-4A31-AEBF-B00390124C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52327" y="2194309"/>
                  <a:ext cx="5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xmlns="" id="{4574361A-4751-4F34-AD08-3FABEA9D79EF}"/>
                    </a:ext>
                  </a:extLst>
                </p14:cNvPr>
                <p14:cNvContentPartPr/>
                <p14:nvPr/>
              </p14:nvContentPartPr>
              <p14:xfrm>
                <a:off x="6616767" y="2188189"/>
                <a:ext cx="39960" cy="38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574361A-4751-4F34-AD08-3FABEA9D79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08127" y="2179189"/>
                  <a:ext cx="57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9A10A9BC-5474-42CC-B884-2CF57409C0C2}"/>
                    </a:ext>
                  </a:extLst>
                </p14:cNvPr>
                <p14:cNvContentPartPr/>
                <p14:nvPr/>
              </p14:nvContentPartPr>
              <p14:xfrm>
                <a:off x="6609207" y="2083429"/>
                <a:ext cx="84240" cy="92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A10A9BC-5474-42CC-B884-2CF57409C0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00207" y="2074429"/>
                  <a:ext cx="101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3EB2FCBA-85E4-42EF-A2B9-13E2BFF7A70B}"/>
                    </a:ext>
                  </a:extLst>
                </p14:cNvPr>
                <p14:cNvContentPartPr/>
                <p14:nvPr/>
              </p14:nvContentPartPr>
              <p14:xfrm>
                <a:off x="6680847" y="1994869"/>
                <a:ext cx="27720" cy="42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B2FCBA-85E4-42EF-A2B9-13E2BFF7A7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72207" y="1986229"/>
                  <a:ext cx="45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xmlns="" id="{9884C3F8-DC6C-4DD2-B7E2-B494E3BEFABF}"/>
                    </a:ext>
                  </a:extLst>
                </p14:cNvPr>
                <p14:cNvContentPartPr/>
                <p14:nvPr/>
              </p14:nvContentPartPr>
              <p14:xfrm>
                <a:off x="6624327" y="1952389"/>
                <a:ext cx="35640" cy="33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884C3F8-DC6C-4DD2-B7E2-B494E3BEFA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15327" y="1943389"/>
                  <a:ext cx="53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55010988-5AF0-4549-AEA2-73B90D145E94}"/>
                    </a:ext>
                  </a:extLst>
                </p14:cNvPr>
                <p14:cNvContentPartPr/>
                <p14:nvPr/>
              </p14:nvContentPartPr>
              <p14:xfrm>
                <a:off x="6491847" y="1970389"/>
                <a:ext cx="117720" cy="81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010988-5AF0-4549-AEA2-73B90D145E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83207" y="1961389"/>
                  <a:ext cx="135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xmlns="" id="{A6454538-37AD-4172-96CE-089F4EC94A30}"/>
                    </a:ext>
                  </a:extLst>
                </p14:cNvPr>
                <p14:cNvContentPartPr/>
                <p14:nvPr/>
              </p14:nvContentPartPr>
              <p14:xfrm>
                <a:off x="6442527" y="2064349"/>
                <a:ext cx="36720" cy="34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6454538-37AD-4172-96CE-089F4EC94A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33887" y="2055709"/>
                  <a:ext cx="54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xmlns="" id="{D38B3E40-06DE-4E3C-978C-5B8BA14AC21D}"/>
                    </a:ext>
                  </a:extLst>
                </p14:cNvPr>
                <p14:cNvContentPartPr/>
                <p14:nvPr/>
              </p14:nvContentPartPr>
              <p14:xfrm>
                <a:off x="6380247" y="2092789"/>
                <a:ext cx="45720" cy="19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38B3E40-06DE-4E3C-978C-5B8BA14AC2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71607" y="2083789"/>
                  <a:ext cx="6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xmlns="" id="{ABFF5D6C-431D-43CD-8028-838C9806884E}"/>
                    </a:ext>
                  </a:extLst>
                </p14:cNvPr>
                <p14:cNvContentPartPr/>
                <p14:nvPr/>
              </p14:nvContentPartPr>
              <p14:xfrm>
                <a:off x="6291687" y="2166949"/>
                <a:ext cx="79200" cy="89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FF5D6C-431D-43CD-8028-838C980688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83047" y="2158309"/>
                  <a:ext cx="96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xmlns="" id="{7B093492-29C8-4168-A3E7-E764697C41C8}"/>
                    </a:ext>
                  </a:extLst>
                </p14:cNvPr>
                <p14:cNvContentPartPr/>
                <p14:nvPr/>
              </p14:nvContentPartPr>
              <p14:xfrm>
                <a:off x="6238407" y="2260189"/>
                <a:ext cx="18720" cy="44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B093492-29C8-4168-A3E7-E764697C41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29767" y="2251549"/>
                  <a:ext cx="36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xmlns="" id="{1E193D96-91E3-498D-A479-380C18D9885A}"/>
                    </a:ext>
                  </a:extLst>
                </p14:cNvPr>
                <p14:cNvContentPartPr/>
                <p14:nvPr/>
              </p14:nvContentPartPr>
              <p14:xfrm>
                <a:off x="6168927" y="2397709"/>
                <a:ext cx="45360" cy="45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E193D96-91E3-498D-A479-380C18D988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60287" y="2388709"/>
                  <a:ext cx="63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xmlns="" id="{959FA72B-C7CF-437C-8111-F6F794D7DF3E}"/>
                    </a:ext>
                  </a:extLst>
                </p14:cNvPr>
                <p14:cNvContentPartPr/>
                <p14:nvPr/>
              </p14:nvContentPartPr>
              <p14:xfrm>
                <a:off x="6118167" y="2493469"/>
                <a:ext cx="63360" cy="88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59FA72B-C7CF-437C-8111-F6F794D7DF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09167" y="2484829"/>
                  <a:ext cx="81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xmlns="" id="{C7E98394-03E7-4D63-AA3D-789282687A93}"/>
                    </a:ext>
                  </a:extLst>
                </p14:cNvPr>
                <p14:cNvContentPartPr/>
                <p14:nvPr/>
              </p14:nvContentPartPr>
              <p14:xfrm>
                <a:off x="6130407" y="2634589"/>
                <a:ext cx="30600" cy="42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E98394-03E7-4D63-AA3D-789282687A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21767" y="2625589"/>
                  <a:ext cx="48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2886ADEB-38E8-4BD3-8B84-D71EFF658D48}"/>
                    </a:ext>
                  </a:extLst>
                </p14:cNvPr>
                <p14:cNvContentPartPr/>
                <p14:nvPr/>
              </p14:nvContentPartPr>
              <p14:xfrm>
                <a:off x="6168207" y="2680309"/>
                <a:ext cx="36000" cy="14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886ADEB-38E8-4BD3-8B84-D71EFF658D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59207" y="2671309"/>
                  <a:ext cx="53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xmlns="" id="{777412A5-D930-4854-8D46-C42451882351}"/>
                    </a:ext>
                  </a:extLst>
                </p14:cNvPr>
                <p14:cNvContentPartPr/>
                <p14:nvPr/>
              </p14:nvContentPartPr>
              <p14:xfrm>
                <a:off x="6126807" y="2744389"/>
                <a:ext cx="37080" cy="25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77412A5-D930-4854-8D46-C424518823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17807" y="2735749"/>
                  <a:ext cx="54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xmlns="" id="{F402F7D5-FD3E-4B42-AF87-36A746DDBD8A}"/>
                    </a:ext>
                  </a:extLst>
                </p14:cNvPr>
                <p14:cNvContentPartPr/>
                <p14:nvPr/>
              </p14:nvContentPartPr>
              <p14:xfrm>
                <a:off x="6185127" y="2717749"/>
                <a:ext cx="102240" cy="90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402F7D5-FD3E-4B42-AF87-36A746DDBD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76127" y="2709109"/>
                  <a:ext cx="119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xmlns="" id="{E6DE3066-D37B-477D-AFCC-3A65FE2A4EFB}"/>
                    </a:ext>
                  </a:extLst>
                </p14:cNvPr>
                <p14:cNvContentPartPr/>
                <p14:nvPr/>
              </p14:nvContentPartPr>
              <p14:xfrm>
                <a:off x="6342087" y="2666629"/>
                <a:ext cx="32760" cy="34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DE3066-D37B-477D-AFCC-3A65FE2A4E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33447" y="2657989"/>
                  <a:ext cx="50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xmlns="" id="{DE6558EE-3F9F-4560-AE17-66337F3839EB}"/>
                    </a:ext>
                  </a:extLst>
                </p14:cNvPr>
                <p14:cNvContentPartPr/>
                <p14:nvPr/>
              </p14:nvContentPartPr>
              <p14:xfrm>
                <a:off x="6353967" y="2589589"/>
                <a:ext cx="21600" cy="13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E6558EE-3F9F-4560-AE17-66337F3839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45327" y="2580589"/>
                  <a:ext cx="392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6883" name="Freihand 36882">
                <a:extLst>
                  <a:ext uri="{FF2B5EF4-FFF2-40B4-BE49-F238E27FC236}">
                    <a16:creationId xmlns:a16="http://schemas.microsoft.com/office/drawing/2014/main" xmlns="" id="{47F174E3-87E2-4099-A801-2C9D379B4E50}"/>
                  </a:ext>
                </a:extLst>
              </p14:cNvPr>
              <p14:cNvContentPartPr/>
              <p14:nvPr/>
            </p14:nvContentPartPr>
            <p14:xfrm>
              <a:off x="5889104" y="1865216"/>
              <a:ext cx="970200" cy="1201320"/>
            </p14:xfrm>
          </p:contentPart>
        </mc:Choice>
        <mc:Fallback xmlns="">
          <p:pic>
            <p:nvPicPr>
              <p:cNvPr id="36883" name="Freihand 36882">
                <a:extLst>
                  <a:ext uri="{FF2B5EF4-FFF2-40B4-BE49-F238E27FC236}">
                    <a16:creationId xmlns:a16="http://schemas.microsoft.com/office/drawing/2014/main" id="{47F174E3-87E2-4099-A801-2C9D379B4E5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80464" y="1856576"/>
                <a:ext cx="987840" cy="12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6886" name="Freihand 36885">
                <a:extLst>
                  <a:ext uri="{FF2B5EF4-FFF2-40B4-BE49-F238E27FC236}">
                    <a16:creationId xmlns:a16="http://schemas.microsoft.com/office/drawing/2014/main" xmlns="" id="{E8355863-684E-4AA8-B99C-1B72B1A38061}"/>
                  </a:ext>
                </a:extLst>
              </p14:cNvPr>
              <p14:cNvContentPartPr/>
              <p14:nvPr/>
            </p14:nvContentPartPr>
            <p14:xfrm>
              <a:off x="5943464" y="1899416"/>
              <a:ext cx="882360" cy="1120680"/>
            </p14:xfrm>
          </p:contentPart>
        </mc:Choice>
        <mc:Fallback xmlns="">
          <p:pic>
            <p:nvPicPr>
              <p:cNvPr id="36886" name="Freihand 36885">
                <a:extLst>
                  <a:ext uri="{FF2B5EF4-FFF2-40B4-BE49-F238E27FC236}">
                    <a16:creationId xmlns:a16="http://schemas.microsoft.com/office/drawing/2014/main" id="{E8355863-684E-4AA8-B99C-1B72B1A3806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925464" y="1863416"/>
                <a:ext cx="91800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6887" name="Freihand 36886">
                <a:extLst>
                  <a:ext uri="{FF2B5EF4-FFF2-40B4-BE49-F238E27FC236}">
                    <a16:creationId xmlns:a16="http://schemas.microsoft.com/office/drawing/2014/main" xmlns="" id="{0FFB2660-9537-438F-B37B-F72A222B64E4}"/>
                  </a:ext>
                </a:extLst>
              </p14:cNvPr>
              <p14:cNvContentPartPr/>
              <p14:nvPr/>
            </p14:nvContentPartPr>
            <p14:xfrm>
              <a:off x="5927624" y="1771976"/>
              <a:ext cx="788040" cy="641880"/>
            </p14:xfrm>
          </p:contentPart>
        </mc:Choice>
        <mc:Fallback xmlns="">
          <p:pic>
            <p:nvPicPr>
              <p:cNvPr id="36887" name="Freihand 36886">
                <a:extLst>
                  <a:ext uri="{FF2B5EF4-FFF2-40B4-BE49-F238E27FC236}">
                    <a16:creationId xmlns:a16="http://schemas.microsoft.com/office/drawing/2014/main" id="{0FFB2660-9537-438F-B37B-F72A222B64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09624" y="1736336"/>
                <a:ext cx="82368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6897" name="Freihand 36896">
                <a:extLst>
                  <a:ext uri="{FF2B5EF4-FFF2-40B4-BE49-F238E27FC236}">
                    <a16:creationId xmlns:a16="http://schemas.microsoft.com/office/drawing/2014/main" xmlns="" id="{CFDB68B3-D218-48CD-BF32-AF72DBA8E9D9}"/>
                  </a:ext>
                </a:extLst>
              </p14:cNvPr>
              <p14:cNvContentPartPr/>
              <p14:nvPr/>
            </p14:nvContentPartPr>
            <p14:xfrm>
              <a:off x="5284708" y="3653973"/>
              <a:ext cx="291240" cy="3170520"/>
            </p14:xfrm>
          </p:contentPart>
        </mc:Choice>
        <mc:Fallback xmlns="">
          <p:pic>
            <p:nvPicPr>
              <p:cNvPr id="36897" name="Freihand 36896">
                <a:extLst>
                  <a:ext uri="{FF2B5EF4-FFF2-40B4-BE49-F238E27FC236}">
                    <a16:creationId xmlns:a16="http://schemas.microsoft.com/office/drawing/2014/main" id="{CFDB68B3-D218-48CD-BF32-AF72DBA8E9D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76068" y="3644973"/>
                <a:ext cx="308880" cy="31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6899" name="Freihand 36898">
                <a:extLst>
                  <a:ext uri="{FF2B5EF4-FFF2-40B4-BE49-F238E27FC236}">
                    <a16:creationId xmlns:a16="http://schemas.microsoft.com/office/drawing/2014/main" xmlns="" id="{2E571907-D009-4101-B3A3-ED2B61ABB895}"/>
                  </a:ext>
                </a:extLst>
              </p14:cNvPr>
              <p14:cNvContentPartPr/>
              <p14:nvPr/>
            </p14:nvContentPartPr>
            <p14:xfrm>
              <a:off x="5483428" y="3629493"/>
              <a:ext cx="223560" cy="1724760"/>
            </p14:xfrm>
          </p:contentPart>
        </mc:Choice>
        <mc:Fallback xmlns="">
          <p:pic>
            <p:nvPicPr>
              <p:cNvPr id="36899" name="Freihand 36898">
                <a:extLst>
                  <a:ext uri="{FF2B5EF4-FFF2-40B4-BE49-F238E27FC236}">
                    <a16:creationId xmlns:a16="http://schemas.microsoft.com/office/drawing/2014/main" id="{2E571907-D009-4101-B3A3-ED2B61ABB89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474788" y="3620493"/>
                <a:ext cx="241200" cy="17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6900" name="Freihand 36899">
                <a:extLst>
                  <a:ext uri="{FF2B5EF4-FFF2-40B4-BE49-F238E27FC236}">
                    <a16:creationId xmlns:a16="http://schemas.microsoft.com/office/drawing/2014/main" xmlns="" id="{579ABEB1-DCA8-4A23-8427-A34D5320AB7C}"/>
                  </a:ext>
                </a:extLst>
              </p14:cNvPr>
              <p14:cNvContentPartPr/>
              <p14:nvPr/>
            </p14:nvContentPartPr>
            <p14:xfrm>
              <a:off x="7538668" y="3661533"/>
              <a:ext cx="270000" cy="1674360"/>
            </p14:xfrm>
          </p:contentPart>
        </mc:Choice>
        <mc:Fallback xmlns="">
          <p:pic>
            <p:nvPicPr>
              <p:cNvPr id="36900" name="Freihand 36899">
                <a:extLst>
                  <a:ext uri="{FF2B5EF4-FFF2-40B4-BE49-F238E27FC236}">
                    <a16:creationId xmlns:a16="http://schemas.microsoft.com/office/drawing/2014/main" id="{579ABEB1-DCA8-4A23-8427-A34D5320AB7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29668" y="3652533"/>
                <a:ext cx="28764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6920" name="Freihand 36919">
                <a:extLst>
                  <a:ext uri="{FF2B5EF4-FFF2-40B4-BE49-F238E27FC236}">
                    <a16:creationId xmlns:a16="http://schemas.microsoft.com/office/drawing/2014/main" xmlns="" id="{364EFDF9-0A29-4CFF-806A-F9E372B35F09}"/>
                  </a:ext>
                </a:extLst>
              </p14:cNvPr>
              <p14:cNvContentPartPr/>
              <p14:nvPr/>
            </p14:nvContentPartPr>
            <p14:xfrm>
              <a:off x="6501868" y="4584213"/>
              <a:ext cx="334440" cy="148680"/>
            </p14:xfrm>
          </p:contentPart>
        </mc:Choice>
        <mc:Fallback xmlns="">
          <p:pic>
            <p:nvPicPr>
              <p:cNvPr id="36920" name="Freihand 36919">
                <a:extLst>
                  <a:ext uri="{FF2B5EF4-FFF2-40B4-BE49-F238E27FC236}">
                    <a16:creationId xmlns:a16="http://schemas.microsoft.com/office/drawing/2014/main" id="{364EFDF9-0A29-4CFF-806A-F9E372B35F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92868" y="4575213"/>
                <a:ext cx="352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xmlns="" id="{DC8F35B2-A841-4235-997F-1B42D0194FA2}"/>
                  </a:ext>
                </a:extLst>
              </p14:cNvPr>
              <p14:cNvContentPartPr/>
              <p14:nvPr/>
            </p14:nvContentPartPr>
            <p14:xfrm>
              <a:off x="5997868" y="4683573"/>
              <a:ext cx="1222200" cy="914400"/>
            </p14:xfrm>
          </p:contentPart>
        </mc:Choice>
        <mc:Fallback xmlns=""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DC8F35B2-A841-4235-997F-1B42D0194FA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988868" y="4674573"/>
                <a:ext cx="123984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42" name="Freihand 1041">
                <a:extLst>
                  <a:ext uri="{FF2B5EF4-FFF2-40B4-BE49-F238E27FC236}">
                    <a16:creationId xmlns:a16="http://schemas.microsoft.com/office/drawing/2014/main" xmlns="" id="{13C756DA-F809-4A8C-9F28-FD80A79CB7AC}"/>
                  </a:ext>
                </a:extLst>
              </p14:cNvPr>
              <p14:cNvContentPartPr/>
              <p14:nvPr/>
            </p14:nvContentPartPr>
            <p14:xfrm>
              <a:off x="5853508" y="4514733"/>
              <a:ext cx="1586160" cy="1058760"/>
            </p14:xfrm>
          </p:contentPart>
        </mc:Choice>
        <mc:Fallback xmlns="">
          <p:pic>
            <p:nvPicPr>
              <p:cNvPr id="1042" name="Freihand 1041">
                <a:extLst>
                  <a:ext uri="{FF2B5EF4-FFF2-40B4-BE49-F238E27FC236}">
                    <a16:creationId xmlns:a16="http://schemas.microsoft.com/office/drawing/2014/main" id="{13C756DA-F809-4A8C-9F28-FD80A79CB7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844868" y="4506093"/>
                <a:ext cx="1603800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6940" name="Freihand 36939">
                <a:extLst>
                  <a:ext uri="{FF2B5EF4-FFF2-40B4-BE49-F238E27FC236}">
                    <a16:creationId xmlns:a16="http://schemas.microsoft.com/office/drawing/2014/main" xmlns="" id="{198380F0-0715-4832-A551-B0E2A79E4B2A}"/>
                  </a:ext>
                </a:extLst>
              </p14:cNvPr>
              <p14:cNvContentPartPr/>
              <p14:nvPr/>
            </p14:nvContentPartPr>
            <p14:xfrm>
              <a:off x="5725440" y="3648988"/>
              <a:ext cx="1872360" cy="2010240"/>
            </p14:xfrm>
          </p:contentPart>
        </mc:Choice>
        <mc:Fallback xmlns="">
          <p:pic>
            <p:nvPicPr>
              <p:cNvPr id="36940" name="Freihand 36939">
                <a:extLst>
                  <a:ext uri="{FF2B5EF4-FFF2-40B4-BE49-F238E27FC236}">
                    <a16:creationId xmlns:a16="http://schemas.microsoft.com/office/drawing/2014/main" id="{198380F0-0715-4832-A551-B0E2A79E4B2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07440" y="3612988"/>
                <a:ext cx="1908000" cy="20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6941" name="Freihand 36940">
                <a:extLst>
                  <a:ext uri="{FF2B5EF4-FFF2-40B4-BE49-F238E27FC236}">
                    <a16:creationId xmlns:a16="http://schemas.microsoft.com/office/drawing/2014/main" xmlns="" id="{7ACB42ED-B6C8-4706-A596-1DD3538DDE2F}"/>
                  </a:ext>
                </a:extLst>
              </p14:cNvPr>
              <p14:cNvContentPartPr/>
              <p14:nvPr/>
            </p14:nvContentPartPr>
            <p14:xfrm>
              <a:off x="5955480" y="5014108"/>
              <a:ext cx="2160" cy="6120"/>
            </p14:xfrm>
          </p:contentPart>
        </mc:Choice>
        <mc:Fallback xmlns="">
          <p:pic>
            <p:nvPicPr>
              <p:cNvPr id="36941" name="Freihand 36940">
                <a:extLst>
                  <a:ext uri="{FF2B5EF4-FFF2-40B4-BE49-F238E27FC236}">
                    <a16:creationId xmlns:a16="http://schemas.microsoft.com/office/drawing/2014/main" id="{7ACB42ED-B6C8-4706-A596-1DD3538DDE2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37480" y="4978468"/>
                <a:ext cx="37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6942" name="Freihand 36941">
                <a:extLst>
                  <a:ext uri="{FF2B5EF4-FFF2-40B4-BE49-F238E27FC236}">
                    <a16:creationId xmlns:a16="http://schemas.microsoft.com/office/drawing/2014/main" xmlns="" id="{B7FF18F0-7411-42A4-9E66-54A2437FBD90}"/>
                  </a:ext>
                </a:extLst>
              </p14:cNvPr>
              <p14:cNvContentPartPr/>
              <p14:nvPr/>
            </p14:nvContentPartPr>
            <p14:xfrm>
              <a:off x="5894640" y="4972348"/>
              <a:ext cx="219960" cy="600480"/>
            </p14:xfrm>
          </p:contentPart>
        </mc:Choice>
        <mc:Fallback xmlns="">
          <p:pic>
            <p:nvPicPr>
              <p:cNvPr id="36942" name="Freihand 36941">
                <a:extLst>
                  <a:ext uri="{FF2B5EF4-FFF2-40B4-BE49-F238E27FC236}">
                    <a16:creationId xmlns:a16="http://schemas.microsoft.com/office/drawing/2014/main" id="{B7FF18F0-7411-42A4-9E66-54A2437FBD9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877000" y="4936348"/>
                <a:ext cx="2556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6943" name="Freihand 36942">
                <a:extLst>
                  <a:ext uri="{FF2B5EF4-FFF2-40B4-BE49-F238E27FC236}">
                    <a16:creationId xmlns:a16="http://schemas.microsoft.com/office/drawing/2014/main" xmlns="" id="{32101720-CEB7-41FD-A087-7D19F6BBF118}"/>
                  </a:ext>
                </a:extLst>
              </p14:cNvPr>
              <p14:cNvContentPartPr/>
              <p14:nvPr/>
            </p14:nvContentPartPr>
            <p14:xfrm>
              <a:off x="5898059" y="5425161"/>
              <a:ext cx="26640" cy="46800"/>
            </p14:xfrm>
          </p:contentPart>
        </mc:Choice>
        <mc:Fallback xmlns="">
          <p:pic>
            <p:nvPicPr>
              <p:cNvPr id="36943" name="Freihand 36942">
                <a:extLst>
                  <a:ext uri="{FF2B5EF4-FFF2-40B4-BE49-F238E27FC236}">
                    <a16:creationId xmlns:a16="http://schemas.microsoft.com/office/drawing/2014/main" id="{32101720-CEB7-41FD-A087-7D19F6BBF11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880059" y="5389521"/>
                <a:ext cx="62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6944" name="Freihand 36943">
                <a:extLst>
                  <a:ext uri="{FF2B5EF4-FFF2-40B4-BE49-F238E27FC236}">
                    <a16:creationId xmlns:a16="http://schemas.microsoft.com/office/drawing/2014/main" xmlns="" id="{CDC2ED35-288A-43AF-B177-376CFD48CADC}"/>
                  </a:ext>
                </a:extLst>
              </p14:cNvPr>
              <p14:cNvContentPartPr/>
              <p14:nvPr/>
            </p14:nvContentPartPr>
            <p14:xfrm>
              <a:off x="5875379" y="4558641"/>
              <a:ext cx="1534680" cy="1010160"/>
            </p14:xfrm>
          </p:contentPart>
        </mc:Choice>
        <mc:Fallback xmlns="">
          <p:pic>
            <p:nvPicPr>
              <p:cNvPr id="36944" name="Freihand 36943">
                <a:extLst>
                  <a:ext uri="{FF2B5EF4-FFF2-40B4-BE49-F238E27FC236}">
                    <a16:creationId xmlns:a16="http://schemas.microsoft.com/office/drawing/2014/main" id="{CDC2ED35-288A-43AF-B177-376CFD48CAD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57379" y="4523001"/>
                <a:ext cx="157032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6945" name="Freihand 36944">
                <a:extLst>
                  <a:ext uri="{FF2B5EF4-FFF2-40B4-BE49-F238E27FC236}">
                    <a16:creationId xmlns:a16="http://schemas.microsoft.com/office/drawing/2014/main" xmlns="" id="{F4312B5B-7B97-47F4-BDAD-6F98F62A8BF0}"/>
                  </a:ext>
                </a:extLst>
              </p14:cNvPr>
              <p14:cNvContentPartPr/>
              <p14:nvPr/>
            </p14:nvContentPartPr>
            <p14:xfrm>
              <a:off x="6214139" y="4851321"/>
              <a:ext cx="762120" cy="537840"/>
            </p14:xfrm>
          </p:contentPart>
        </mc:Choice>
        <mc:Fallback xmlns="">
          <p:pic>
            <p:nvPicPr>
              <p:cNvPr id="36945" name="Freihand 36944">
                <a:extLst>
                  <a:ext uri="{FF2B5EF4-FFF2-40B4-BE49-F238E27FC236}">
                    <a16:creationId xmlns:a16="http://schemas.microsoft.com/office/drawing/2014/main" id="{F4312B5B-7B97-47F4-BDAD-6F98F62A8BF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196139" y="4815681"/>
                <a:ext cx="79776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6946" name="Freihand 36945">
                <a:extLst>
                  <a:ext uri="{FF2B5EF4-FFF2-40B4-BE49-F238E27FC236}">
                    <a16:creationId xmlns:a16="http://schemas.microsoft.com/office/drawing/2014/main" xmlns="" id="{EA097ED9-63E1-42AB-AACF-8D63637C9773}"/>
                  </a:ext>
                </a:extLst>
              </p14:cNvPr>
              <p14:cNvContentPartPr/>
              <p14:nvPr/>
            </p14:nvContentPartPr>
            <p14:xfrm>
              <a:off x="6542819" y="4651881"/>
              <a:ext cx="280800" cy="89280"/>
            </p14:xfrm>
          </p:contentPart>
        </mc:Choice>
        <mc:Fallback xmlns="">
          <p:pic>
            <p:nvPicPr>
              <p:cNvPr id="36946" name="Freihand 36945">
                <a:extLst>
                  <a:ext uri="{FF2B5EF4-FFF2-40B4-BE49-F238E27FC236}">
                    <a16:creationId xmlns:a16="http://schemas.microsoft.com/office/drawing/2014/main" id="{EA097ED9-63E1-42AB-AACF-8D63637C977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525179" y="4615881"/>
                <a:ext cx="316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6947" name="Freihand 36946">
                <a:extLst>
                  <a:ext uri="{FF2B5EF4-FFF2-40B4-BE49-F238E27FC236}">
                    <a16:creationId xmlns:a16="http://schemas.microsoft.com/office/drawing/2014/main" xmlns="" id="{904B675B-F7BF-4E51-9C5D-F198841919AD}"/>
                  </a:ext>
                </a:extLst>
              </p14:cNvPr>
              <p14:cNvContentPartPr/>
              <p14:nvPr/>
            </p14:nvContentPartPr>
            <p14:xfrm>
              <a:off x="6139979" y="4876521"/>
              <a:ext cx="942120" cy="793440"/>
            </p14:xfrm>
          </p:contentPart>
        </mc:Choice>
        <mc:Fallback xmlns="">
          <p:pic>
            <p:nvPicPr>
              <p:cNvPr id="36947" name="Freihand 36946">
                <a:extLst>
                  <a:ext uri="{FF2B5EF4-FFF2-40B4-BE49-F238E27FC236}">
                    <a16:creationId xmlns:a16="http://schemas.microsoft.com/office/drawing/2014/main" id="{904B675B-F7BF-4E51-9C5D-F198841919A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121979" y="4840881"/>
                <a:ext cx="97776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6948" name="Freihand 36947">
                <a:extLst>
                  <a:ext uri="{FF2B5EF4-FFF2-40B4-BE49-F238E27FC236}">
                    <a16:creationId xmlns:a16="http://schemas.microsoft.com/office/drawing/2014/main" xmlns="" id="{2B956952-DB4C-4255-A80B-1EBF3474FAE6}"/>
                  </a:ext>
                </a:extLst>
              </p14:cNvPr>
              <p14:cNvContentPartPr/>
              <p14:nvPr/>
            </p14:nvContentPartPr>
            <p14:xfrm>
              <a:off x="6263819" y="4505001"/>
              <a:ext cx="343800" cy="194040"/>
            </p14:xfrm>
          </p:contentPart>
        </mc:Choice>
        <mc:Fallback xmlns="">
          <p:pic>
            <p:nvPicPr>
              <p:cNvPr id="36948" name="Freihand 36947">
                <a:extLst>
                  <a:ext uri="{FF2B5EF4-FFF2-40B4-BE49-F238E27FC236}">
                    <a16:creationId xmlns:a16="http://schemas.microsoft.com/office/drawing/2014/main" id="{2B956952-DB4C-4255-A80B-1EBF3474FAE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245819" y="4469361"/>
                <a:ext cx="3794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6949" name="Freihand 36948">
                <a:extLst>
                  <a:ext uri="{FF2B5EF4-FFF2-40B4-BE49-F238E27FC236}">
                    <a16:creationId xmlns:a16="http://schemas.microsoft.com/office/drawing/2014/main" xmlns="" id="{9BA617B4-B8A3-499C-B976-6C84673181C6}"/>
                  </a:ext>
                </a:extLst>
              </p14:cNvPr>
              <p14:cNvContentPartPr/>
              <p14:nvPr/>
            </p14:nvContentPartPr>
            <p14:xfrm>
              <a:off x="6606179" y="3973641"/>
              <a:ext cx="516960" cy="667080"/>
            </p14:xfrm>
          </p:contentPart>
        </mc:Choice>
        <mc:Fallback xmlns="">
          <p:pic>
            <p:nvPicPr>
              <p:cNvPr id="36949" name="Freihand 36948">
                <a:extLst>
                  <a:ext uri="{FF2B5EF4-FFF2-40B4-BE49-F238E27FC236}">
                    <a16:creationId xmlns:a16="http://schemas.microsoft.com/office/drawing/2014/main" id="{9BA617B4-B8A3-499C-B976-6C84673181C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588179" y="3938001"/>
                <a:ext cx="55260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6951" name="Freihand 36950">
                <a:extLst>
                  <a:ext uri="{FF2B5EF4-FFF2-40B4-BE49-F238E27FC236}">
                    <a16:creationId xmlns:a16="http://schemas.microsoft.com/office/drawing/2014/main" xmlns="" id="{48A3AD45-9669-4390-B748-18A00A316B12}"/>
                  </a:ext>
                </a:extLst>
              </p14:cNvPr>
              <p14:cNvContentPartPr/>
              <p14:nvPr/>
            </p14:nvContentPartPr>
            <p14:xfrm>
              <a:off x="6566555" y="3677217"/>
              <a:ext cx="140760" cy="461160"/>
            </p14:xfrm>
          </p:contentPart>
        </mc:Choice>
        <mc:Fallback xmlns="">
          <p:pic>
            <p:nvPicPr>
              <p:cNvPr id="36951" name="Freihand 36950">
                <a:extLst>
                  <a:ext uri="{FF2B5EF4-FFF2-40B4-BE49-F238E27FC236}">
                    <a16:creationId xmlns:a16="http://schemas.microsoft.com/office/drawing/2014/main" id="{48A3AD45-9669-4390-B748-18A00A316B1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548915" y="3641217"/>
                <a:ext cx="1764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6957" name="Freihand 36956">
                <a:extLst>
                  <a:ext uri="{FF2B5EF4-FFF2-40B4-BE49-F238E27FC236}">
                    <a16:creationId xmlns:a16="http://schemas.microsoft.com/office/drawing/2014/main" xmlns="" id="{81C7758D-6BBA-481D-AD80-E2D48A9CECDF}"/>
                  </a:ext>
                </a:extLst>
              </p14:cNvPr>
              <p14:cNvContentPartPr/>
              <p14:nvPr/>
            </p14:nvContentPartPr>
            <p14:xfrm>
              <a:off x="5176440" y="3810053"/>
              <a:ext cx="293400" cy="2715480"/>
            </p14:xfrm>
          </p:contentPart>
        </mc:Choice>
        <mc:Fallback xmlns="">
          <p:pic>
            <p:nvPicPr>
              <p:cNvPr id="36957" name="Freihand 36956">
                <a:extLst>
                  <a:ext uri="{FF2B5EF4-FFF2-40B4-BE49-F238E27FC236}">
                    <a16:creationId xmlns:a16="http://schemas.microsoft.com/office/drawing/2014/main" id="{81C7758D-6BBA-481D-AD80-E2D48A9CECD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104800" y="3666413"/>
                <a:ext cx="437040" cy="30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6958" name="Freihand 36957">
                <a:extLst>
                  <a:ext uri="{FF2B5EF4-FFF2-40B4-BE49-F238E27FC236}">
                    <a16:creationId xmlns:a16="http://schemas.microsoft.com/office/drawing/2014/main" xmlns="" id="{F489DFC5-1BAA-453E-8C5D-19F9155F41FB}"/>
                  </a:ext>
                </a:extLst>
              </p14:cNvPr>
              <p14:cNvContentPartPr/>
              <p14:nvPr/>
            </p14:nvContentPartPr>
            <p14:xfrm>
              <a:off x="5100835" y="6473975"/>
              <a:ext cx="23760" cy="22680"/>
            </p14:xfrm>
          </p:contentPart>
        </mc:Choice>
        <mc:Fallback xmlns="">
          <p:pic>
            <p:nvPicPr>
              <p:cNvPr id="36958" name="Freihand 36957">
                <a:extLst>
                  <a:ext uri="{FF2B5EF4-FFF2-40B4-BE49-F238E27FC236}">
                    <a16:creationId xmlns:a16="http://schemas.microsoft.com/office/drawing/2014/main" id="{F489DFC5-1BAA-453E-8C5D-19F9155F41F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029195" y="6329975"/>
                <a:ext cx="1674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6959" name="Freihand 36958">
                <a:extLst>
                  <a:ext uri="{FF2B5EF4-FFF2-40B4-BE49-F238E27FC236}">
                    <a16:creationId xmlns:a16="http://schemas.microsoft.com/office/drawing/2014/main" xmlns="" id="{D00A1236-FA28-496E-961C-0C5B9D88E29B}"/>
                  </a:ext>
                </a:extLst>
              </p14:cNvPr>
              <p14:cNvContentPartPr/>
              <p14:nvPr/>
            </p14:nvContentPartPr>
            <p14:xfrm>
              <a:off x="5084635" y="3883415"/>
              <a:ext cx="298800" cy="2815200"/>
            </p14:xfrm>
          </p:contentPart>
        </mc:Choice>
        <mc:Fallback xmlns="">
          <p:pic>
            <p:nvPicPr>
              <p:cNvPr id="36959" name="Freihand 36958">
                <a:extLst>
                  <a:ext uri="{FF2B5EF4-FFF2-40B4-BE49-F238E27FC236}">
                    <a16:creationId xmlns:a16="http://schemas.microsoft.com/office/drawing/2014/main" id="{D00A1236-FA28-496E-961C-0C5B9D88E29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012995" y="3739775"/>
                <a:ext cx="442440" cy="31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6960" name="Freihand 36959">
                <a:extLst>
                  <a:ext uri="{FF2B5EF4-FFF2-40B4-BE49-F238E27FC236}">
                    <a16:creationId xmlns:a16="http://schemas.microsoft.com/office/drawing/2014/main" xmlns="" id="{58AB136A-77E8-471F-98AB-EA1BF2CEA981}"/>
                  </a:ext>
                </a:extLst>
              </p14:cNvPr>
              <p14:cNvContentPartPr/>
              <p14:nvPr/>
            </p14:nvContentPartPr>
            <p14:xfrm>
              <a:off x="7840795" y="3780095"/>
              <a:ext cx="339840" cy="2930760"/>
            </p14:xfrm>
          </p:contentPart>
        </mc:Choice>
        <mc:Fallback xmlns="">
          <p:pic>
            <p:nvPicPr>
              <p:cNvPr id="36960" name="Freihand 36959">
                <a:extLst>
                  <a:ext uri="{FF2B5EF4-FFF2-40B4-BE49-F238E27FC236}">
                    <a16:creationId xmlns:a16="http://schemas.microsoft.com/office/drawing/2014/main" id="{58AB136A-77E8-471F-98AB-EA1BF2CEA98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69155" y="3636095"/>
                <a:ext cx="483480" cy="32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6961" name="Freihand 36960">
                <a:extLst>
                  <a:ext uri="{FF2B5EF4-FFF2-40B4-BE49-F238E27FC236}">
                    <a16:creationId xmlns:a16="http://schemas.microsoft.com/office/drawing/2014/main" xmlns="" id="{7F646670-0969-4D9C-AC30-9649F762C733}"/>
                  </a:ext>
                </a:extLst>
              </p14:cNvPr>
              <p14:cNvContentPartPr/>
              <p14:nvPr/>
            </p14:nvContentPartPr>
            <p14:xfrm>
              <a:off x="5548675" y="3612335"/>
              <a:ext cx="885960" cy="1757880"/>
            </p14:xfrm>
          </p:contentPart>
        </mc:Choice>
        <mc:Fallback xmlns="">
          <p:pic>
            <p:nvPicPr>
              <p:cNvPr id="36961" name="Freihand 36960">
                <a:extLst>
                  <a:ext uri="{FF2B5EF4-FFF2-40B4-BE49-F238E27FC236}">
                    <a16:creationId xmlns:a16="http://schemas.microsoft.com/office/drawing/2014/main" id="{7F646670-0969-4D9C-AC30-9649F762C73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513035" y="3540695"/>
                <a:ext cx="957600" cy="19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6962" name="Freihand 36961">
                <a:extLst>
                  <a:ext uri="{FF2B5EF4-FFF2-40B4-BE49-F238E27FC236}">
                    <a16:creationId xmlns:a16="http://schemas.microsoft.com/office/drawing/2014/main" xmlns="" id="{80785E64-43B9-4F26-8BF9-AA69BC942F75}"/>
                  </a:ext>
                </a:extLst>
              </p14:cNvPr>
              <p14:cNvContentPartPr/>
              <p14:nvPr/>
            </p14:nvContentPartPr>
            <p14:xfrm>
              <a:off x="6990475" y="3566975"/>
              <a:ext cx="726120" cy="1837440"/>
            </p14:xfrm>
          </p:contentPart>
        </mc:Choice>
        <mc:Fallback xmlns="">
          <p:pic>
            <p:nvPicPr>
              <p:cNvPr id="36962" name="Freihand 36961">
                <a:extLst>
                  <a:ext uri="{FF2B5EF4-FFF2-40B4-BE49-F238E27FC236}">
                    <a16:creationId xmlns:a16="http://schemas.microsoft.com/office/drawing/2014/main" id="{80785E64-43B9-4F26-8BF9-AA69BC942F7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54835" y="3495335"/>
                <a:ext cx="79776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6963" name="Freihand 36962">
                <a:extLst>
                  <a:ext uri="{FF2B5EF4-FFF2-40B4-BE49-F238E27FC236}">
                    <a16:creationId xmlns:a16="http://schemas.microsoft.com/office/drawing/2014/main" xmlns="" id="{94C4A9F7-DC99-45C8-923F-2739CCA245C1}"/>
                  </a:ext>
                </a:extLst>
              </p14:cNvPr>
              <p14:cNvContentPartPr/>
              <p14:nvPr/>
            </p14:nvContentPartPr>
            <p14:xfrm>
              <a:off x="5385595" y="5447255"/>
              <a:ext cx="2494440" cy="1421640"/>
            </p14:xfrm>
          </p:contentPart>
        </mc:Choice>
        <mc:Fallback xmlns="">
          <p:pic>
            <p:nvPicPr>
              <p:cNvPr id="36963" name="Freihand 36962">
                <a:extLst>
                  <a:ext uri="{FF2B5EF4-FFF2-40B4-BE49-F238E27FC236}">
                    <a16:creationId xmlns:a16="http://schemas.microsoft.com/office/drawing/2014/main" id="{94C4A9F7-DC99-45C8-923F-2739CCA245C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49955" y="5375255"/>
                <a:ext cx="2566080" cy="156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96" name="Gruppieren 36995">
            <a:extLst>
              <a:ext uri="{FF2B5EF4-FFF2-40B4-BE49-F238E27FC236}">
                <a16:creationId xmlns:a16="http://schemas.microsoft.com/office/drawing/2014/main" xmlns="" id="{8C4545EE-3B2D-4A44-91D4-DDF6FB9FD971}"/>
              </a:ext>
            </a:extLst>
          </p:cNvPr>
          <p:cNvGrpSpPr/>
          <p:nvPr/>
        </p:nvGrpSpPr>
        <p:grpSpPr>
          <a:xfrm>
            <a:off x="4990948" y="3601053"/>
            <a:ext cx="3287520" cy="3286922"/>
            <a:chOff x="4990948" y="3601053"/>
            <a:chExt cx="3287520" cy="32869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6891" name="Freihand 36890">
                  <a:extLst>
                    <a:ext uri="{FF2B5EF4-FFF2-40B4-BE49-F238E27FC236}">
                      <a16:creationId xmlns:a16="http://schemas.microsoft.com/office/drawing/2014/main" xmlns="" id="{FDD31572-4D0C-4D76-973A-6A1A44C58A4F}"/>
                    </a:ext>
                  </a:extLst>
                </p14:cNvPr>
                <p14:cNvContentPartPr/>
                <p14:nvPr/>
              </p14:nvContentPartPr>
              <p14:xfrm>
                <a:off x="4990948" y="3601053"/>
                <a:ext cx="152280" cy="3220200"/>
              </p14:xfrm>
            </p:contentPart>
          </mc:Choice>
          <mc:Fallback xmlns="">
            <p:pic>
              <p:nvPicPr>
                <p:cNvPr id="36891" name="Freihand 36890">
                  <a:extLst>
                    <a:ext uri="{FF2B5EF4-FFF2-40B4-BE49-F238E27FC236}">
                      <a16:creationId xmlns:a16="http://schemas.microsoft.com/office/drawing/2014/main" id="{FDD31572-4D0C-4D76-973A-6A1A44C58A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82308" y="3592053"/>
                  <a:ext cx="169920" cy="32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6892" name="Freihand 36891">
                  <a:extLst>
                    <a:ext uri="{FF2B5EF4-FFF2-40B4-BE49-F238E27FC236}">
                      <a16:creationId xmlns:a16="http://schemas.microsoft.com/office/drawing/2014/main" xmlns="" id="{AAF08DE9-274D-4931-ACFF-71A1770B6805}"/>
                    </a:ext>
                  </a:extLst>
                </p14:cNvPr>
                <p14:cNvContentPartPr/>
                <p14:nvPr/>
              </p14:nvContentPartPr>
              <p14:xfrm>
                <a:off x="5046028" y="6506253"/>
                <a:ext cx="165960" cy="304560"/>
              </p14:xfrm>
            </p:contentPart>
          </mc:Choice>
          <mc:Fallback xmlns="">
            <p:pic>
              <p:nvPicPr>
                <p:cNvPr id="36892" name="Freihand 36891">
                  <a:extLst>
                    <a:ext uri="{FF2B5EF4-FFF2-40B4-BE49-F238E27FC236}">
                      <a16:creationId xmlns:a16="http://schemas.microsoft.com/office/drawing/2014/main" id="{AAF08DE9-274D-4931-ACFF-71A1770B68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37028" y="6497613"/>
                  <a:ext cx="1836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6894" name="Freihand 36893">
                  <a:extLst>
                    <a:ext uri="{FF2B5EF4-FFF2-40B4-BE49-F238E27FC236}">
                      <a16:creationId xmlns:a16="http://schemas.microsoft.com/office/drawing/2014/main" xmlns="" id="{4DD43153-15BB-4779-A4A3-00F9128B6EE7}"/>
                    </a:ext>
                  </a:extLst>
                </p14:cNvPr>
                <p14:cNvContentPartPr/>
                <p14:nvPr/>
              </p14:nvContentPartPr>
              <p14:xfrm>
                <a:off x="5243308" y="6488253"/>
                <a:ext cx="85320" cy="303120"/>
              </p14:xfrm>
            </p:contentPart>
          </mc:Choice>
          <mc:Fallback xmlns="">
            <p:pic>
              <p:nvPicPr>
                <p:cNvPr id="36894" name="Freihand 36893">
                  <a:extLst>
                    <a:ext uri="{FF2B5EF4-FFF2-40B4-BE49-F238E27FC236}">
                      <a16:creationId xmlns:a16="http://schemas.microsoft.com/office/drawing/2014/main" id="{4DD43153-15BB-4779-A4A3-00F9128B6E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34308" y="6479253"/>
                  <a:ext cx="102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6896" name="Freihand 36895">
                  <a:extLst>
                    <a:ext uri="{FF2B5EF4-FFF2-40B4-BE49-F238E27FC236}">
                      <a16:creationId xmlns:a16="http://schemas.microsoft.com/office/drawing/2014/main" xmlns="" id="{EA0CD5BA-7529-49F5-99AA-DFEA9E626057}"/>
                    </a:ext>
                  </a:extLst>
                </p14:cNvPr>
                <p14:cNvContentPartPr/>
                <p14:nvPr/>
              </p14:nvContentPartPr>
              <p14:xfrm>
                <a:off x="5272468" y="6412653"/>
                <a:ext cx="93600" cy="412920"/>
              </p14:xfrm>
            </p:contentPart>
          </mc:Choice>
          <mc:Fallback xmlns="">
            <p:pic>
              <p:nvPicPr>
                <p:cNvPr id="36896" name="Freihand 36895">
                  <a:extLst>
                    <a:ext uri="{FF2B5EF4-FFF2-40B4-BE49-F238E27FC236}">
                      <a16:creationId xmlns:a16="http://schemas.microsoft.com/office/drawing/2014/main" id="{EA0CD5BA-7529-49F5-99AA-DFEA9E62605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63828" y="6404013"/>
                  <a:ext cx="1112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xmlns="" id="{E06623C2-3125-4DAE-BFC8-8764C6A3854A}"/>
                    </a:ext>
                  </a:extLst>
                </p14:cNvPr>
                <p14:cNvContentPartPr/>
                <p14:nvPr/>
              </p14:nvContentPartPr>
              <p14:xfrm>
                <a:off x="5323948" y="5332653"/>
                <a:ext cx="156960" cy="6508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06623C2-3125-4DAE-BFC8-8764C6A385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4948" y="5324013"/>
                  <a:ext cx="17460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xmlns="" id="{A10720E0-AC9F-4CBB-976F-58A34964129F}"/>
                    </a:ext>
                  </a:extLst>
                </p14:cNvPr>
                <p14:cNvContentPartPr/>
                <p14:nvPr/>
              </p14:nvContentPartPr>
              <p14:xfrm>
                <a:off x="5424028" y="5785893"/>
                <a:ext cx="432000" cy="3024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A10720E0-AC9F-4CBB-976F-58A3496412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15388" y="5776893"/>
                  <a:ext cx="449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6902" name="Freihand 36901">
                  <a:extLst>
                    <a:ext uri="{FF2B5EF4-FFF2-40B4-BE49-F238E27FC236}">
                      <a16:creationId xmlns:a16="http://schemas.microsoft.com/office/drawing/2014/main" xmlns="" id="{1649655A-527C-40EF-8D89-AD81733BA350}"/>
                    </a:ext>
                  </a:extLst>
                </p14:cNvPr>
                <p14:cNvContentPartPr/>
                <p14:nvPr/>
              </p14:nvContentPartPr>
              <p14:xfrm>
                <a:off x="7739548" y="3647133"/>
                <a:ext cx="244800" cy="3177360"/>
              </p14:xfrm>
            </p:contentPart>
          </mc:Choice>
          <mc:Fallback xmlns="">
            <p:pic>
              <p:nvPicPr>
                <p:cNvPr id="36902" name="Freihand 36901">
                  <a:extLst>
                    <a:ext uri="{FF2B5EF4-FFF2-40B4-BE49-F238E27FC236}">
                      <a16:creationId xmlns:a16="http://schemas.microsoft.com/office/drawing/2014/main" id="{1649655A-527C-40EF-8D89-AD81733BA3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30548" y="3638133"/>
                  <a:ext cx="262440" cy="31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6903" name="Freihand 36902">
                  <a:extLst>
                    <a:ext uri="{FF2B5EF4-FFF2-40B4-BE49-F238E27FC236}">
                      <a16:creationId xmlns:a16="http://schemas.microsoft.com/office/drawing/2014/main" xmlns="" id="{AEEECD2F-64C1-484D-ABE4-88A47A6C5556}"/>
                    </a:ext>
                  </a:extLst>
                </p14:cNvPr>
                <p14:cNvContentPartPr/>
                <p14:nvPr/>
              </p14:nvContentPartPr>
              <p14:xfrm>
                <a:off x="7850068" y="6451173"/>
                <a:ext cx="117000" cy="373320"/>
              </p14:xfrm>
            </p:contentPart>
          </mc:Choice>
          <mc:Fallback xmlns="">
            <p:pic>
              <p:nvPicPr>
                <p:cNvPr id="36903" name="Freihand 36902">
                  <a:extLst>
                    <a:ext uri="{FF2B5EF4-FFF2-40B4-BE49-F238E27FC236}">
                      <a16:creationId xmlns:a16="http://schemas.microsoft.com/office/drawing/2014/main" id="{AEEECD2F-64C1-484D-ABE4-88A47A6C55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41068" y="6442173"/>
                  <a:ext cx="1346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6905" name="Freihand 36904">
                  <a:extLst>
                    <a:ext uri="{FF2B5EF4-FFF2-40B4-BE49-F238E27FC236}">
                      <a16:creationId xmlns:a16="http://schemas.microsoft.com/office/drawing/2014/main" xmlns="" id="{795CCD54-9FC9-4A57-9980-93CF3F260380}"/>
                    </a:ext>
                  </a:extLst>
                </p14:cNvPr>
                <p14:cNvContentPartPr/>
                <p14:nvPr/>
              </p14:nvContentPartPr>
              <p14:xfrm>
                <a:off x="8031868" y="6646653"/>
                <a:ext cx="98280" cy="149400"/>
              </p14:xfrm>
            </p:contentPart>
          </mc:Choice>
          <mc:Fallback xmlns="">
            <p:pic>
              <p:nvPicPr>
                <p:cNvPr id="36905" name="Freihand 36904">
                  <a:extLst>
                    <a:ext uri="{FF2B5EF4-FFF2-40B4-BE49-F238E27FC236}">
                      <a16:creationId xmlns:a16="http://schemas.microsoft.com/office/drawing/2014/main" id="{795CCD54-9FC9-4A57-9980-93CF3F2603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23228" y="6638013"/>
                  <a:ext cx="115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6907" name="Freihand 36906">
                  <a:extLst>
                    <a:ext uri="{FF2B5EF4-FFF2-40B4-BE49-F238E27FC236}">
                      <a16:creationId xmlns:a16="http://schemas.microsoft.com/office/drawing/2014/main" xmlns="" id="{E722BCEB-C389-4FDD-94C7-5AA27F5A66CE}"/>
                    </a:ext>
                  </a:extLst>
                </p14:cNvPr>
                <p14:cNvContentPartPr/>
                <p14:nvPr/>
              </p14:nvContentPartPr>
              <p14:xfrm>
                <a:off x="7783828" y="6796773"/>
                <a:ext cx="86040" cy="31680"/>
              </p14:xfrm>
            </p:contentPart>
          </mc:Choice>
          <mc:Fallback xmlns="">
            <p:pic>
              <p:nvPicPr>
                <p:cNvPr id="36907" name="Freihand 36906">
                  <a:extLst>
                    <a:ext uri="{FF2B5EF4-FFF2-40B4-BE49-F238E27FC236}">
                      <a16:creationId xmlns:a16="http://schemas.microsoft.com/office/drawing/2014/main" id="{E722BCEB-C389-4FDD-94C7-5AA27F5A66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74828" y="6788133"/>
                  <a:ext cx="103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6908" name="Freihand 36907">
                  <a:extLst>
                    <a:ext uri="{FF2B5EF4-FFF2-40B4-BE49-F238E27FC236}">
                      <a16:creationId xmlns:a16="http://schemas.microsoft.com/office/drawing/2014/main" xmlns="" id="{A515313D-82D8-4240-9597-FAFD943F7DEE}"/>
                    </a:ext>
                  </a:extLst>
                </p14:cNvPr>
                <p14:cNvContentPartPr/>
                <p14:nvPr/>
              </p14:nvContentPartPr>
              <p14:xfrm>
                <a:off x="8014588" y="6677973"/>
                <a:ext cx="73440" cy="148680"/>
              </p14:xfrm>
            </p:contentPart>
          </mc:Choice>
          <mc:Fallback xmlns="">
            <p:pic>
              <p:nvPicPr>
                <p:cNvPr id="36908" name="Freihand 36907">
                  <a:extLst>
                    <a:ext uri="{FF2B5EF4-FFF2-40B4-BE49-F238E27FC236}">
                      <a16:creationId xmlns:a16="http://schemas.microsoft.com/office/drawing/2014/main" id="{A515313D-82D8-4240-9597-FAFD943F7D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05588" y="6669333"/>
                  <a:ext cx="91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6909" name="Freihand 36908">
                  <a:extLst>
                    <a:ext uri="{FF2B5EF4-FFF2-40B4-BE49-F238E27FC236}">
                      <a16:creationId xmlns:a16="http://schemas.microsoft.com/office/drawing/2014/main" xmlns="" id="{E64EF84E-F39C-495C-976D-511C321B5FA4}"/>
                    </a:ext>
                  </a:extLst>
                </p14:cNvPr>
                <p14:cNvContentPartPr/>
                <p14:nvPr/>
              </p14:nvContentPartPr>
              <p14:xfrm>
                <a:off x="8120428" y="3619053"/>
                <a:ext cx="158040" cy="3230280"/>
              </p14:xfrm>
            </p:contentPart>
          </mc:Choice>
          <mc:Fallback xmlns="">
            <p:pic>
              <p:nvPicPr>
                <p:cNvPr id="36909" name="Freihand 36908">
                  <a:extLst>
                    <a:ext uri="{FF2B5EF4-FFF2-40B4-BE49-F238E27FC236}">
                      <a16:creationId xmlns:a16="http://schemas.microsoft.com/office/drawing/2014/main" id="{E64EF84E-F39C-495C-976D-511C321B5F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11788" y="3610053"/>
                  <a:ext cx="175680" cy="32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6911" name="Freihand 36910">
                  <a:extLst>
                    <a:ext uri="{FF2B5EF4-FFF2-40B4-BE49-F238E27FC236}">
                      <a16:creationId xmlns:a16="http://schemas.microsoft.com/office/drawing/2014/main" xmlns="" id="{0FF97050-A78C-413B-ADEF-438A1BA2C50E}"/>
                    </a:ext>
                  </a:extLst>
                </p14:cNvPr>
                <p14:cNvContentPartPr/>
                <p14:nvPr/>
              </p14:nvContentPartPr>
              <p14:xfrm>
                <a:off x="6630388" y="3637053"/>
                <a:ext cx="93960" cy="426960"/>
              </p14:xfrm>
            </p:contentPart>
          </mc:Choice>
          <mc:Fallback xmlns="">
            <p:pic>
              <p:nvPicPr>
                <p:cNvPr id="36911" name="Freihand 36910">
                  <a:extLst>
                    <a:ext uri="{FF2B5EF4-FFF2-40B4-BE49-F238E27FC236}">
                      <a16:creationId xmlns:a16="http://schemas.microsoft.com/office/drawing/2014/main" id="{0FF97050-A78C-413B-ADEF-438A1BA2C5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21388" y="3628413"/>
                  <a:ext cx="1116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6912" name="Freihand 36911">
                  <a:extLst>
                    <a:ext uri="{FF2B5EF4-FFF2-40B4-BE49-F238E27FC236}">
                      <a16:creationId xmlns:a16="http://schemas.microsoft.com/office/drawing/2014/main" xmlns="" id="{E3568E42-578D-451F-97C2-0ACFD5064905}"/>
                    </a:ext>
                  </a:extLst>
                </p14:cNvPr>
                <p14:cNvContentPartPr/>
                <p14:nvPr/>
              </p14:nvContentPartPr>
              <p14:xfrm>
                <a:off x="6535348" y="3666933"/>
                <a:ext cx="171000" cy="538200"/>
              </p14:xfrm>
            </p:contentPart>
          </mc:Choice>
          <mc:Fallback xmlns="">
            <p:pic>
              <p:nvPicPr>
                <p:cNvPr id="36912" name="Freihand 36911">
                  <a:extLst>
                    <a:ext uri="{FF2B5EF4-FFF2-40B4-BE49-F238E27FC236}">
                      <a16:creationId xmlns:a16="http://schemas.microsoft.com/office/drawing/2014/main" id="{E3568E42-578D-451F-97C2-0ACFD50649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26708" y="3657933"/>
                  <a:ext cx="1886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6913" name="Freihand 36912">
                  <a:extLst>
                    <a:ext uri="{FF2B5EF4-FFF2-40B4-BE49-F238E27FC236}">
                      <a16:creationId xmlns:a16="http://schemas.microsoft.com/office/drawing/2014/main" xmlns="" id="{B36C4541-85E4-493D-9F82-C6753113926C}"/>
                    </a:ext>
                  </a:extLst>
                </p14:cNvPr>
                <p14:cNvContentPartPr/>
                <p14:nvPr/>
              </p14:nvContentPartPr>
              <p14:xfrm>
                <a:off x="6731908" y="3912813"/>
                <a:ext cx="424440" cy="598320"/>
              </p14:xfrm>
            </p:contentPart>
          </mc:Choice>
          <mc:Fallback xmlns="">
            <p:pic>
              <p:nvPicPr>
                <p:cNvPr id="36913" name="Freihand 36912">
                  <a:extLst>
                    <a:ext uri="{FF2B5EF4-FFF2-40B4-BE49-F238E27FC236}">
                      <a16:creationId xmlns:a16="http://schemas.microsoft.com/office/drawing/2014/main" id="{B36C4541-85E4-493D-9F82-C675311392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23268" y="3904173"/>
                  <a:ext cx="44208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6914" name="Freihand 36913">
                  <a:extLst>
                    <a:ext uri="{FF2B5EF4-FFF2-40B4-BE49-F238E27FC236}">
                      <a16:creationId xmlns:a16="http://schemas.microsoft.com/office/drawing/2014/main" xmlns="" id="{702085E0-C226-450B-A98B-485405D58977}"/>
                    </a:ext>
                  </a:extLst>
                </p14:cNvPr>
                <p14:cNvContentPartPr/>
                <p14:nvPr/>
              </p14:nvContentPartPr>
              <p14:xfrm>
                <a:off x="6510508" y="4196853"/>
                <a:ext cx="211320" cy="345960"/>
              </p14:xfrm>
            </p:contentPart>
          </mc:Choice>
          <mc:Fallback xmlns="">
            <p:pic>
              <p:nvPicPr>
                <p:cNvPr id="36914" name="Freihand 36913">
                  <a:extLst>
                    <a:ext uri="{FF2B5EF4-FFF2-40B4-BE49-F238E27FC236}">
                      <a16:creationId xmlns:a16="http://schemas.microsoft.com/office/drawing/2014/main" id="{702085E0-C226-450B-A98B-485405D589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01868" y="4187853"/>
                  <a:ext cx="2289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6915" name="Freihand 36914">
                  <a:extLst>
                    <a:ext uri="{FF2B5EF4-FFF2-40B4-BE49-F238E27FC236}">
                      <a16:creationId xmlns:a16="http://schemas.microsoft.com/office/drawing/2014/main" xmlns="" id="{FEAC83D0-6163-498A-9D43-C839F64067FE}"/>
                    </a:ext>
                  </a:extLst>
                </p14:cNvPr>
                <p14:cNvContentPartPr/>
                <p14:nvPr/>
              </p14:nvContentPartPr>
              <p14:xfrm>
                <a:off x="6485668" y="4620933"/>
                <a:ext cx="89640" cy="37080"/>
              </p14:xfrm>
            </p:contentPart>
          </mc:Choice>
          <mc:Fallback xmlns="">
            <p:pic>
              <p:nvPicPr>
                <p:cNvPr id="36915" name="Freihand 36914">
                  <a:extLst>
                    <a:ext uri="{FF2B5EF4-FFF2-40B4-BE49-F238E27FC236}">
                      <a16:creationId xmlns:a16="http://schemas.microsoft.com/office/drawing/2014/main" id="{FEAC83D0-6163-498A-9D43-C839F64067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76668" y="4612293"/>
                  <a:ext cx="107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6916" name="Freihand 36915">
                  <a:extLst>
                    <a:ext uri="{FF2B5EF4-FFF2-40B4-BE49-F238E27FC236}">
                      <a16:creationId xmlns:a16="http://schemas.microsoft.com/office/drawing/2014/main" xmlns="" id="{826FBC62-DD72-4085-A9AA-BEF1C9EC9DDC}"/>
                    </a:ext>
                  </a:extLst>
                </p14:cNvPr>
                <p14:cNvContentPartPr/>
                <p14:nvPr/>
              </p14:nvContentPartPr>
              <p14:xfrm>
                <a:off x="6230788" y="4448133"/>
                <a:ext cx="275040" cy="297720"/>
              </p14:xfrm>
            </p:contentPart>
          </mc:Choice>
          <mc:Fallback xmlns="">
            <p:pic>
              <p:nvPicPr>
                <p:cNvPr id="36916" name="Freihand 36915">
                  <a:extLst>
                    <a:ext uri="{FF2B5EF4-FFF2-40B4-BE49-F238E27FC236}">
                      <a16:creationId xmlns:a16="http://schemas.microsoft.com/office/drawing/2014/main" id="{826FBC62-DD72-4085-A9AA-BEF1C9EC9D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22148" y="4439493"/>
                  <a:ext cx="292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6917" name="Freihand 36916">
                  <a:extLst>
                    <a:ext uri="{FF2B5EF4-FFF2-40B4-BE49-F238E27FC236}">
                      <a16:creationId xmlns:a16="http://schemas.microsoft.com/office/drawing/2014/main" xmlns="" id="{1E2B86F5-8838-4B87-8A03-E3BB87532B8D}"/>
                    </a:ext>
                  </a:extLst>
                </p14:cNvPr>
                <p14:cNvContentPartPr/>
                <p14:nvPr/>
              </p14:nvContentPartPr>
              <p14:xfrm>
                <a:off x="6372268" y="4621293"/>
                <a:ext cx="17640" cy="113400"/>
              </p14:xfrm>
            </p:contentPart>
          </mc:Choice>
          <mc:Fallback xmlns="">
            <p:pic>
              <p:nvPicPr>
                <p:cNvPr id="36917" name="Freihand 36916">
                  <a:extLst>
                    <a:ext uri="{FF2B5EF4-FFF2-40B4-BE49-F238E27FC236}">
                      <a16:creationId xmlns:a16="http://schemas.microsoft.com/office/drawing/2014/main" id="{1E2B86F5-8838-4B87-8A03-E3BB87532B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63268" y="4612653"/>
                  <a:ext cx="35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6918" name="Freihand 36917">
                  <a:extLst>
                    <a:ext uri="{FF2B5EF4-FFF2-40B4-BE49-F238E27FC236}">
                      <a16:creationId xmlns:a16="http://schemas.microsoft.com/office/drawing/2014/main" xmlns="" id="{BCA75959-D8EA-43D0-B507-F4459A0C6FAB}"/>
                    </a:ext>
                  </a:extLst>
                </p14:cNvPr>
                <p14:cNvContentPartPr/>
                <p14:nvPr/>
              </p14:nvContentPartPr>
              <p14:xfrm>
                <a:off x="6399268" y="4614093"/>
                <a:ext cx="84960" cy="23400"/>
              </p14:xfrm>
            </p:contentPart>
          </mc:Choice>
          <mc:Fallback xmlns="">
            <p:pic>
              <p:nvPicPr>
                <p:cNvPr id="36918" name="Freihand 36917">
                  <a:extLst>
                    <a:ext uri="{FF2B5EF4-FFF2-40B4-BE49-F238E27FC236}">
                      <a16:creationId xmlns:a16="http://schemas.microsoft.com/office/drawing/2014/main" id="{BCA75959-D8EA-43D0-B507-F4459A0C6FA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90268" y="4605093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6921" name="Freihand 36920">
                  <a:extLst>
                    <a:ext uri="{FF2B5EF4-FFF2-40B4-BE49-F238E27FC236}">
                      <a16:creationId xmlns:a16="http://schemas.microsoft.com/office/drawing/2014/main" xmlns="" id="{DCE8C27C-4A70-4098-9861-056D74848CCF}"/>
                    </a:ext>
                  </a:extLst>
                </p14:cNvPr>
                <p14:cNvContentPartPr/>
                <p14:nvPr/>
              </p14:nvContentPartPr>
              <p14:xfrm>
                <a:off x="6319708" y="4800213"/>
                <a:ext cx="703800" cy="494640"/>
              </p14:xfrm>
            </p:contentPart>
          </mc:Choice>
          <mc:Fallback xmlns="">
            <p:pic>
              <p:nvPicPr>
                <p:cNvPr id="36921" name="Freihand 36920">
                  <a:extLst>
                    <a:ext uri="{FF2B5EF4-FFF2-40B4-BE49-F238E27FC236}">
                      <a16:creationId xmlns:a16="http://schemas.microsoft.com/office/drawing/2014/main" id="{DCE8C27C-4A70-4098-9861-056D74848C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11068" y="4791573"/>
                  <a:ext cx="7214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6924" name="Freihand 36923">
                  <a:extLst>
                    <a:ext uri="{FF2B5EF4-FFF2-40B4-BE49-F238E27FC236}">
                      <a16:creationId xmlns:a16="http://schemas.microsoft.com/office/drawing/2014/main" xmlns="" id="{483392A1-D586-4953-823A-E2E81355660D}"/>
                    </a:ext>
                  </a:extLst>
                </p14:cNvPr>
                <p14:cNvContentPartPr/>
                <p14:nvPr/>
              </p14:nvContentPartPr>
              <p14:xfrm>
                <a:off x="6178228" y="4923693"/>
                <a:ext cx="462600" cy="536040"/>
              </p14:xfrm>
            </p:contentPart>
          </mc:Choice>
          <mc:Fallback xmlns="">
            <p:pic>
              <p:nvPicPr>
                <p:cNvPr id="36924" name="Freihand 36923">
                  <a:extLst>
                    <a:ext uri="{FF2B5EF4-FFF2-40B4-BE49-F238E27FC236}">
                      <a16:creationId xmlns:a16="http://schemas.microsoft.com/office/drawing/2014/main" id="{483392A1-D586-4953-823A-E2E8135566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69588" y="4915053"/>
                  <a:ext cx="4802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6926" name="Freihand 36925">
                  <a:extLst>
                    <a:ext uri="{FF2B5EF4-FFF2-40B4-BE49-F238E27FC236}">
                      <a16:creationId xmlns:a16="http://schemas.microsoft.com/office/drawing/2014/main" xmlns="" id="{3E6D59DF-893F-455B-BDAA-A2A8611AD29D}"/>
                    </a:ext>
                  </a:extLst>
                </p14:cNvPr>
                <p14:cNvContentPartPr/>
                <p14:nvPr/>
              </p14:nvContentPartPr>
              <p14:xfrm>
                <a:off x="6385588" y="5098293"/>
                <a:ext cx="436680" cy="292320"/>
              </p14:xfrm>
            </p:contentPart>
          </mc:Choice>
          <mc:Fallback xmlns="">
            <p:pic>
              <p:nvPicPr>
                <p:cNvPr id="36926" name="Freihand 36925">
                  <a:extLst>
                    <a:ext uri="{FF2B5EF4-FFF2-40B4-BE49-F238E27FC236}">
                      <a16:creationId xmlns:a16="http://schemas.microsoft.com/office/drawing/2014/main" id="{3E6D59DF-893F-455B-BDAA-A2A8611AD2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76588" y="5089293"/>
                  <a:ext cx="454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6927" name="Freihand 36926">
                  <a:extLst>
                    <a:ext uri="{FF2B5EF4-FFF2-40B4-BE49-F238E27FC236}">
                      <a16:creationId xmlns:a16="http://schemas.microsoft.com/office/drawing/2014/main" xmlns="" id="{DF367625-2A93-43E8-9FFB-D80736788FF8}"/>
                    </a:ext>
                  </a:extLst>
                </p14:cNvPr>
                <p14:cNvContentPartPr/>
                <p14:nvPr/>
              </p14:nvContentPartPr>
              <p14:xfrm>
                <a:off x="6543268" y="5156253"/>
                <a:ext cx="417960" cy="378360"/>
              </p14:xfrm>
            </p:contentPart>
          </mc:Choice>
          <mc:Fallback xmlns="">
            <p:pic>
              <p:nvPicPr>
                <p:cNvPr id="36927" name="Freihand 36926">
                  <a:extLst>
                    <a:ext uri="{FF2B5EF4-FFF2-40B4-BE49-F238E27FC236}">
                      <a16:creationId xmlns:a16="http://schemas.microsoft.com/office/drawing/2014/main" id="{DF367625-2A93-43E8-9FFB-D80736788FF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34628" y="5147253"/>
                  <a:ext cx="4356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xmlns="" id="{04B45941-8986-4276-B6F7-1F698CE969AA}"/>
                    </a:ext>
                  </a:extLst>
                </p14:cNvPr>
                <p14:cNvContentPartPr/>
                <p14:nvPr/>
              </p14:nvContentPartPr>
              <p14:xfrm>
                <a:off x="6957268" y="5283693"/>
                <a:ext cx="80280" cy="5652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04B45941-8986-4276-B6F7-1F698CE969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48628" y="5275053"/>
                  <a:ext cx="97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xmlns="" id="{E962D4F3-3D3E-48A6-B6E4-0B57838F80A5}"/>
                    </a:ext>
                  </a:extLst>
                </p14:cNvPr>
                <p14:cNvContentPartPr/>
                <p14:nvPr/>
              </p14:nvContentPartPr>
              <p14:xfrm>
                <a:off x="6892828" y="5163813"/>
                <a:ext cx="213480" cy="3488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E962D4F3-3D3E-48A6-B6E4-0B57838F80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83828" y="5155173"/>
                  <a:ext cx="2311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xmlns="" id="{9CC275BB-682A-4E54-9AED-71F255BCBFA4}"/>
                    </a:ext>
                  </a:extLst>
                </p14:cNvPr>
                <p14:cNvContentPartPr/>
                <p14:nvPr/>
              </p14:nvContentPartPr>
              <p14:xfrm>
                <a:off x="7023868" y="5006133"/>
                <a:ext cx="46080" cy="22212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9CC275BB-682A-4E54-9AED-71F255BCBF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14868" y="4997493"/>
                  <a:ext cx="6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xmlns="" id="{46BB0134-2CEB-49A5-95A2-10AFA0DD8A86}"/>
                    </a:ext>
                  </a:extLst>
                </p14:cNvPr>
                <p14:cNvContentPartPr/>
                <p14:nvPr/>
              </p14:nvContentPartPr>
              <p14:xfrm>
                <a:off x="6115948" y="5134293"/>
                <a:ext cx="109440" cy="26964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46BB0134-2CEB-49A5-95A2-10AFA0DD8A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06948" y="5125293"/>
                  <a:ext cx="127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xmlns="" id="{6F4EDAFB-B5E0-4BC8-9BF0-177246C5D983}"/>
                    </a:ext>
                  </a:extLst>
                </p14:cNvPr>
                <p14:cNvContentPartPr/>
                <p14:nvPr/>
              </p14:nvContentPartPr>
              <p14:xfrm>
                <a:off x="6364348" y="5070213"/>
                <a:ext cx="239040" cy="9468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6F4EDAFB-B5E0-4BC8-9BF0-177246C5D9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55708" y="5061213"/>
                  <a:ext cx="256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xmlns="" id="{CAE88A7D-1CBF-49AD-9995-60CC0C0F06FB}"/>
                    </a:ext>
                  </a:extLst>
                </p14:cNvPr>
                <p14:cNvContentPartPr/>
                <p14:nvPr/>
              </p14:nvContentPartPr>
              <p14:xfrm>
                <a:off x="6106948" y="5395293"/>
                <a:ext cx="557280" cy="13032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CAE88A7D-1CBF-49AD-9995-60CC0C0F06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97948" y="5386653"/>
                  <a:ext cx="57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xmlns="" id="{0BE595EE-8D5D-4063-9716-39352ECD9907}"/>
                    </a:ext>
                  </a:extLst>
                </p14:cNvPr>
                <p14:cNvContentPartPr/>
                <p14:nvPr/>
              </p14:nvContentPartPr>
              <p14:xfrm>
                <a:off x="6182548" y="5503293"/>
                <a:ext cx="516600" cy="13104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0BE595EE-8D5D-4063-9716-39352ECD99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73908" y="5494293"/>
                  <a:ext cx="534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xmlns="" id="{FA93987A-8CFC-4F90-AF88-80DD63D7B3B5}"/>
                    </a:ext>
                  </a:extLst>
                </p14:cNvPr>
                <p14:cNvContentPartPr/>
                <p14:nvPr/>
              </p14:nvContentPartPr>
              <p14:xfrm>
                <a:off x="6676828" y="5558013"/>
                <a:ext cx="261360" cy="3168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FA93987A-8CFC-4F90-AF88-80DD63D7B3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67828" y="5549013"/>
                  <a:ext cx="279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xmlns="" id="{54B2D326-EAEE-49EA-A122-79CB75900B9E}"/>
                    </a:ext>
                  </a:extLst>
                </p14:cNvPr>
                <p14:cNvContentPartPr/>
                <p14:nvPr/>
              </p14:nvContentPartPr>
              <p14:xfrm>
                <a:off x="7028188" y="5462613"/>
                <a:ext cx="42840" cy="8784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54B2D326-EAEE-49EA-A122-79CB75900B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19548" y="5453613"/>
                  <a:ext cx="60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xmlns="" id="{D1F736A8-DA86-44A4-8A37-26975627AF28}"/>
                    </a:ext>
                  </a:extLst>
                </p14:cNvPr>
                <p14:cNvContentPartPr/>
                <p14:nvPr/>
              </p14:nvContentPartPr>
              <p14:xfrm>
                <a:off x="6753868" y="5604093"/>
                <a:ext cx="56160" cy="7848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D1F736A8-DA86-44A4-8A37-26975627AF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44868" y="5595093"/>
                  <a:ext cx="7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xmlns="" id="{7E7894DE-EB08-4862-A85F-D28997BBE28B}"/>
                    </a:ext>
                  </a:extLst>
                </p14:cNvPr>
                <p14:cNvContentPartPr/>
                <p14:nvPr/>
              </p14:nvContentPartPr>
              <p14:xfrm>
                <a:off x="6833428" y="5579973"/>
                <a:ext cx="162360" cy="4032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7E7894DE-EB08-4862-A85F-D28997BBE2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24428" y="5571333"/>
                  <a:ext cx="180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xmlns="" id="{5C47C11C-836E-4395-93FA-C5CD6487D4EB}"/>
                    </a:ext>
                  </a:extLst>
                </p14:cNvPr>
                <p14:cNvContentPartPr/>
                <p14:nvPr/>
              </p14:nvContentPartPr>
              <p14:xfrm>
                <a:off x="5901748" y="5588253"/>
                <a:ext cx="162720" cy="45972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5C47C11C-836E-4395-93FA-C5CD6487D4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93108" y="5579613"/>
                  <a:ext cx="1803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xmlns="" id="{C8516828-E3D8-4DC1-87F2-7CB03259401E}"/>
                    </a:ext>
                  </a:extLst>
                </p14:cNvPr>
                <p14:cNvContentPartPr/>
                <p14:nvPr/>
              </p14:nvContentPartPr>
              <p14:xfrm>
                <a:off x="6522388" y="5693733"/>
                <a:ext cx="53280" cy="87300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C8516828-E3D8-4DC1-87F2-7CB03259401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13388" y="5685093"/>
                  <a:ext cx="70920" cy="89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xmlns="" id="{C1E4791B-F1E8-4A21-81A5-8B0931C8D53D}"/>
                    </a:ext>
                  </a:extLst>
                </p14:cNvPr>
                <p14:cNvContentPartPr/>
                <p14:nvPr/>
              </p14:nvContentPartPr>
              <p14:xfrm>
                <a:off x="6559108" y="5617773"/>
                <a:ext cx="633600" cy="9648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C1E4791B-F1E8-4A21-81A5-8B0931C8D5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50108" y="5608773"/>
                  <a:ext cx="651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xmlns="" id="{11E7DD18-5ABD-417B-8C51-F9A1F605C164}"/>
                    </a:ext>
                  </a:extLst>
                </p14:cNvPr>
                <p14:cNvContentPartPr/>
                <p14:nvPr/>
              </p14:nvContentPartPr>
              <p14:xfrm>
                <a:off x="7175788" y="5591133"/>
                <a:ext cx="217800" cy="48312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11E7DD18-5ABD-417B-8C51-F9A1F605C1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67148" y="5582133"/>
                  <a:ext cx="235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xmlns="" id="{1B724365-5618-466F-813D-178BA6F2B388}"/>
                    </a:ext>
                  </a:extLst>
                </p14:cNvPr>
                <p14:cNvContentPartPr/>
                <p14:nvPr/>
              </p14:nvContentPartPr>
              <p14:xfrm>
                <a:off x="7287388" y="5361093"/>
                <a:ext cx="669960" cy="5972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1B724365-5618-466F-813D-178BA6F2B38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78388" y="5352453"/>
                  <a:ext cx="6876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xmlns="" id="{E34A38D0-A9E5-4EC1-909B-E8A12C55BB6D}"/>
                    </a:ext>
                  </a:extLst>
                </p14:cNvPr>
                <p14:cNvContentPartPr/>
                <p14:nvPr/>
              </p14:nvContentPartPr>
              <p14:xfrm>
                <a:off x="7399708" y="5820453"/>
                <a:ext cx="464400" cy="26964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E34A38D0-A9E5-4EC1-909B-E8A12C55BB6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90708" y="5811813"/>
                  <a:ext cx="482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xmlns="" id="{C965B734-EDC2-4FFA-AA1A-656B20F75FDB}"/>
                    </a:ext>
                  </a:extLst>
                </p14:cNvPr>
                <p14:cNvContentPartPr/>
                <p14:nvPr/>
              </p14:nvContentPartPr>
              <p14:xfrm>
                <a:off x="6579628" y="5739093"/>
                <a:ext cx="115920" cy="13608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C965B734-EDC2-4FFA-AA1A-656B20F75FD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70628" y="5730093"/>
                  <a:ext cx="133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xmlns="" id="{F72739B0-8568-41AF-87DA-5699787C49A9}"/>
                    </a:ext>
                  </a:extLst>
                </p14:cNvPr>
                <p14:cNvContentPartPr/>
                <p14:nvPr/>
              </p14:nvContentPartPr>
              <p14:xfrm>
                <a:off x="5466508" y="5325093"/>
                <a:ext cx="483840" cy="25452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F72739B0-8568-41AF-87DA-5699787C49A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57868" y="5316453"/>
                  <a:ext cx="501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xmlns="" id="{6B7D5987-272C-4F5A-B807-8AEEB1B8EBFC}"/>
                    </a:ext>
                  </a:extLst>
                </p14:cNvPr>
                <p14:cNvContentPartPr/>
                <p14:nvPr/>
              </p14:nvContentPartPr>
              <p14:xfrm>
                <a:off x="6030988" y="5599053"/>
                <a:ext cx="514800" cy="1123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6B7D5987-272C-4F5A-B807-8AEEB1B8EBF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22348" y="5590053"/>
                  <a:ext cx="532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xmlns="" id="{ABAE8046-A853-49F4-B763-46AFA157D49C}"/>
                    </a:ext>
                  </a:extLst>
                </p14:cNvPr>
                <p14:cNvContentPartPr/>
                <p14:nvPr/>
              </p14:nvContentPartPr>
              <p14:xfrm>
                <a:off x="5454628" y="5513013"/>
                <a:ext cx="457200" cy="20736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ABAE8046-A853-49F4-B763-46AFA157D49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45628" y="5504373"/>
                  <a:ext cx="474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xmlns="" id="{DB683650-8435-4287-8565-558CA44A51B2}"/>
                    </a:ext>
                  </a:extLst>
                </p14:cNvPr>
                <p14:cNvContentPartPr/>
                <p14:nvPr/>
              </p14:nvContentPartPr>
              <p14:xfrm>
                <a:off x="5683228" y="5546133"/>
                <a:ext cx="171000" cy="8604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DB683650-8435-4287-8565-558CA44A51B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74588" y="5537493"/>
                  <a:ext cx="188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xmlns="" id="{D97671BD-A76F-4EEA-8933-86E4A0C97C25}"/>
                    </a:ext>
                  </a:extLst>
                </p14:cNvPr>
                <p14:cNvContentPartPr/>
                <p14:nvPr/>
              </p14:nvContentPartPr>
              <p14:xfrm>
                <a:off x="5409988" y="5662773"/>
                <a:ext cx="172440" cy="7092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97671BD-A76F-4EEA-8933-86E4A0C97C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00988" y="5653773"/>
                  <a:ext cx="190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xmlns="" id="{9C1CD817-9EA5-4067-8427-9CBAD7433FFC}"/>
                    </a:ext>
                  </a:extLst>
                </p14:cNvPr>
                <p14:cNvContentPartPr/>
                <p14:nvPr/>
              </p14:nvContentPartPr>
              <p14:xfrm>
                <a:off x="5411068" y="5681133"/>
                <a:ext cx="204120" cy="1011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9C1CD817-9EA5-4067-8427-9CBAD7433FF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02068" y="5672493"/>
                  <a:ext cx="221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xmlns="" id="{669DEE4A-DC30-483F-9D67-F903902B24C3}"/>
                    </a:ext>
                  </a:extLst>
                </p14:cNvPr>
                <p14:cNvContentPartPr/>
                <p14:nvPr/>
              </p14:nvContentPartPr>
              <p14:xfrm>
                <a:off x="5412148" y="5777973"/>
                <a:ext cx="294480" cy="6228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669DEE4A-DC30-483F-9D67-F903902B24C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03508" y="5768973"/>
                  <a:ext cx="312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xmlns="" id="{A6E4C7C3-9FE5-46D6-B6CC-5BA7795094DD}"/>
                    </a:ext>
                  </a:extLst>
                </p14:cNvPr>
                <p14:cNvContentPartPr/>
                <p14:nvPr/>
              </p14:nvContentPartPr>
              <p14:xfrm>
                <a:off x="5451748" y="5833413"/>
                <a:ext cx="266040" cy="3060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A6E4C7C3-9FE5-46D6-B6CC-5BA7795094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42748" y="5824773"/>
                  <a:ext cx="283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xmlns="" id="{512828F0-1191-4894-A462-5F49E373EE26}"/>
                    </a:ext>
                  </a:extLst>
                </p14:cNvPr>
                <p14:cNvContentPartPr/>
                <p14:nvPr/>
              </p14:nvContentPartPr>
              <p14:xfrm>
                <a:off x="5404948" y="5783733"/>
                <a:ext cx="417600" cy="13896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512828F0-1191-4894-A462-5F49E373EE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96308" y="5774733"/>
                  <a:ext cx="435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xmlns="" id="{1F758651-19B8-4B78-9587-EB56D9FF7102}"/>
                    </a:ext>
                  </a:extLst>
                </p14:cNvPr>
                <p14:cNvContentPartPr/>
                <p14:nvPr/>
              </p14:nvContentPartPr>
              <p14:xfrm>
                <a:off x="5577028" y="5738373"/>
                <a:ext cx="285120" cy="9504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1F758651-19B8-4B78-9587-EB56D9FF710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68388" y="5729733"/>
                  <a:ext cx="30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xmlns="" id="{A1385D6C-3C9B-43A3-93E4-6D92D08D7944}"/>
                    </a:ext>
                  </a:extLst>
                </p14:cNvPr>
                <p14:cNvContentPartPr/>
                <p14:nvPr/>
              </p14:nvContentPartPr>
              <p14:xfrm>
                <a:off x="6011908" y="5855013"/>
                <a:ext cx="228240" cy="9108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A1385D6C-3C9B-43A3-93E4-6D92D08D794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03268" y="5846373"/>
                  <a:ext cx="245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xmlns="" id="{00DDDD9D-F13E-4D45-9531-5AAA3EEA7615}"/>
                    </a:ext>
                  </a:extLst>
                </p14:cNvPr>
                <p14:cNvContentPartPr/>
                <p14:nvPr/>
              </p14:nvContentPartPr>
              <p14:xfrm>
                <a:off x="6041068" y="5744133"/>
                <a:ext cx="158400" cy="6084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00DDDD9D-F13E-4D45-9531-5AAA3EEA761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32068" y="5735493"/>
                  <a:ext cx="176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xmlns="" id="{8427F784-0149-4AF4-901D-71238F8213BD}"/>
                    </a:ext>
                  </a:extLst>
                </p14:cNvPr>
                <p14:cNvContentPartPr/>
                <p14:nvPr/>
              </p14:nvContentPartPr>
              <p14:xfrm>
                <a:off x="6058708" y="5727213"/>
                <a:ext cx="284400" cy="6048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8427F784-0149-4AF4-901D-71238F8213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49708" y="5718573"/>
                  <a:ext cx="302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xmlns="" id="{CC7F515F-2603-43D6-97A6-D32A1656F059}"/>
                    </a:ext>
                  </a:extLst>
                </p14:cNvPr>
                <p14:cNvContentPartPr/>
                <p14:nvPr/>
              </p14:nvContentPartPr>
              <p14:xfrm>
                <a:off x="6017308" y="5676093"/>
                <a:ext cx="25920" cy="1224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CC7F515F-2603-43D6-97A6-D32A1656F0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08308" y="5667093"/>
                  <a:ext cx="4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xmlns="" id="{E2A25405-899A-4151-88F5-884EA2B73492}"/>
                    </a:ext>
                  </a:extLst>
                </p14:cNvPr>
                <p14:cNvContentPartPr/>
                <p14:nvPr/>
              </p14:nvContentPartPr>
              <p14:xfrm>
                <a:off x="5665948" y="5570973"/>
                <a:ext cx="201960" cy="9072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E2A25405-899A-4151-88F5-884EA2B7349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56948" y="5561973"/>
                  <a:ext cx="219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xmlns="" id="{A701F83A-DBDA-4406-83DA-73E14988F10E}"/>
                    </a:ext>
                  </a:extLst>
                </p14:cNvPr>
                <p14:cNvContentPartPr/>
                <p14:nvPr/>
              </p14:nvContentPartPr>
              <p14:xfrm>
                <a:off x="6321148" y="5765013"/>
                <a:ext cx="161280" cy="3600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A701F83A-DBDA-4406-83DA-73E14988F10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12148" y="5756373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xmlns="" id="{BB85A88D-7BD8-43E3-8200-1B4306B914EA}"/>
                    </a:ext>
                  </a:extLst>
                </p14:cNvPr>
                <p14:cNvContentPartPr/>
                <p14:nvPr/>
              </p14:nvContentPartPr>
              <p14:xfrm>
                <a:off x="6740908" y="5755653"/>
                <a:ext cx="140760" cy="3600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B85A88D-7BD8-43E3-8200-1B4306B914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31908" y="5747013"/>
                  <a:ext cx="15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xmlns="" id="{B997B7F3-26E0-439C-AC72-99BE69B1584B}"/>
                    </a:ext>
                  </a:extLst>
                </p14:cNvPr>
                <p14:cNvContentPartPr/>
                <p14:nvPr/>
              </p14:nvContentPartPr>
              <p14:xfrm>
                <a:off x="6743428" y="5793453"/>
                <a:ext cx="84600" cy="2016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B997B7F3-26E0-439C-AC72-99BE69B1584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34428" y="5784813"/>
                  <a:ext cx="10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xmlns="" id="{7DE2FF38-8BEB-4CD9-AAC0-838017B30025}"/>
                    </a:ext>
                  </a:extLst>
                </p14:cNvPr>
                <p14:cNvContentPartPr/>
                <p14:nvPr/>
              </p14:nvContentPartPr>
              <p14:xfrm>
                <a:off x="6939988" y="5723973"/>
                <a:ext cx="264600" cy="5256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7DE2FF38-8BEB-4CD9-AAC0-838017B300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30988" y="5715333"/>
                  <a:ext cx="282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xmlns="" id="{EF20C0D0-FBFC-402C-AB24-BBBB2B4D5D54}"/>
                    </a:ext>
                  </a:extLst>
                </p14:cNvPr>
                <p14:cNvContentPartPr/>
                <p14:nvPr/>
              </p14:nvContentPartPr>
              <p14:xfrm>
                <a:off x="6896428" y="5892093"/>
                <a:ext cx="342360" cy="6912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EF20C0D0-FBFC-402C-AB24-BBBB2B4D5D5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87788" y="5883453"/>
                  <a:ext cx="360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xmlns="" id="{ABCA00A2-7338-4627-B219-28C178F234F3}"/>
                    </a:ext>
                  </a:extLst>
                </p14:cNvPr>
                <p14:cNvContentPartPr/>
                <p14:nvPr/>
              </p14:nvContentPartPr>
              <p14:xfrm>
                <a:off x="6598708" y="6109893"/>
                <a:ext cx="70200" cy="41868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ABCA00A2-7338-4627-B219-28C178F234F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90068" y="6100893"/>
                  <a:ext cx="87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xmlns="" id="{B8B24E6D-A75D-476A-98A1-CACFD75E5211}"/>
                    </a:ext>
                  </a:extLst>
                </p14:cNvPr>
                <p14:cNvContentPartPr/>
                <p14:nvPr/>
              </p14:nvContentPartPr>
              <p14:xfrm>
                <a:off x="6612388" y="6129693"/>
                <a:ext cx="14400" cy="30096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B8B24E6D-A75D-476A-98A1-CACFD75E521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3388" y="6121053"/>
                  <a:ext cx="32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xmlns="" id="{5441EEEC-DF62-4A31-864B-641D177C22B4}"/>
                    </a:ext>
                  </a:extLst>
                </p14:cNvPr>
                <p14:cNvContentPartPr/>
                <p14:nvPr/>
              </p14:nvContentPartPr>
              <p14:xfrm>
                <a:off x="6665308" y="5970933"/>
                <a:ext cx="13680" cy="55368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5441EEEC-DF62-4A31-864B-641D177C22B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56308" y="5961933"/>
                  <a:ext cx="313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xmlns="" id="{83BA0731-F5BE-4306-ABAA-59FADF520F05}"/>
                    </a:ext>
                  </a:extLst>
                </p14:cNvPr>
                <p14:cNvContentPartPr/>
                <p14:nvPr/>
              </p14:nvContentPartPr>
              <p14:xfrm>
                <a:off x="6688348" y="6148413"/>
                <a:ext cx="57240" cy="37008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83BA0731-F5BE-4306-ABAA-59FADF520F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79348" y="6139413"/>
                  <a:ext cx="74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6928" name="Freihand 36927">
                  <a:extLst>
                    <a:ext uri="{FF2B5EF4-FFF2-40B4-BE49-F238E27FC236}">
                      <a16:creationId xmlns:a16="http://schemas.microsoft.com/office/drawing/2014/main" xmlns="" id="{6A0D9387-E19B-4EB5-8931-FC613A804E6F}"/>
                    </a:ext>
                  </a:extLst>
                </p14:cNvPr>
                <p14:cNvContentPartPr/>
                <p14:nvPr/>
              </p14:nvContentPartPr>
              <p14:xfrm>
                <a:off x="6682588" y="5900733"/>
                <a:ext cx="31320" cy="40680"/>
              </p14:xfrm>
            </p:contentPart>
          </mc:Choice>
          <mc:Fallback xmlns="">
            <p:pic>
              <p:nvPicPr>
                <p:cNvPr id="36928" name="Freihand 36927">
                  <a:extLst>
                    <a:ext uri="{FF2B5EF4-FFF2-40B4-BE49-F238E27FC236}">
                      <a16:creationId xmlns:a16="http://schemas.microsoft.com/office/drawing/2014/main" id="{6A0D9387-E19B-4EB5-8931-FC613A804E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73588" y="5891733"/>
                  <a:ext cx="4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6929" name="Freihand 36928">
                  <a:extLst>
                    <a:ext uri="{FF2B5EF4-FFF2-40B4-BE49-F238E27FC236}">
                      <a16:creationId xmlns:a16="http://schemas.microsoft.com/office/drawing/2014/main" xmlns="" id="{355FBEE2-BE29-418D-B254-7E2E67D93E04}"/>
                    </a:ext>
                  </a:extLst>
                </p14:cNvPr>
                <p14:cNvContentPartPr/>
                <p14:nvPr/>
              </p14:nvContentPartPr>
              <p14:xfrm>
                <a:off x="6620668" y="5886693"/>
                <a:ext cx="37440" cy="42120"/>
              </p14:xfrm>
            </p:contentPart>
          </mc:Choice>
          <mc:Fallback xmlns="">
            <p:pic>
              <p:nvPicPr>
                <p:cNvPr id="36929" name="Freihand 36928">
                  <a:extLst>
                    <a:ext uri="{FF2B5EF4-FFF2-40B4-BE49-F238E27FC236}">
                      <a16:creationId xmlns:a16="http://schemas.microsoft.com/office/drawing/2014/main" id="{355FBEE2-BE29-418D-B254-7E2E67D93E0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12028" y="5878053"/>
                  <a:ext cx="55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6930" name="Freihand 36929">
                  <a:extLst>
                    <a:ext uri="{FF2B5EF4-FFF2-40B4-BE49-F238E27FC236}">
                      <a16:creationId xmlns:a16="http://schemas.microsoft.com/office/drawing/2014/main" xmlns="" id="{61916AAD-CBC7-431F-BE63-286198A211EF}"/>
                    </a:ext>
                  </a:extLst>
                </p14:cNvPr>
                <p14:cNvContentPartPr/>
                <p14:nvPr/>
              </p14:nvContentPartPr>
              <p14:xfrm>
                <a:off x="6630748" y="5812173"/>
                <a:ext cx="218160" cy="64440"/>
              </p14:xfrm>
            </p:contentPart>
          </mc:Choice>
          <mc:Fallback xmlns="">
            <p:pic>
              <p:nvPicPr>
                <p:cNvPr id="36930" name="Freihand 36929">
                  <a:extLst>
                    <a:ext uri="{FF2B5EF4-FFF2-40B4-BE49-F238E27FC236}">
                      <a16:creationId xmlns:a16="http://schemas.microsoft.com/office/drawing/2014/main" id="{61916AAD-CBC7-431F-BE63-286198A211E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622108" y="5803533"/>
                  <a:ext cx="235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6931" name="Freihand 36930">
                  <a:extLst>
                    <a:ext uri="{FF2B5EF4-FFF2-40B4-BE49-F238E27FC236}">
                      <a16:creationId xmlns:a16="http://schemas.microsoft.com/office/drawing/2014/main" xmlns="" id="{2726CE99-A64A-42BE-BC50-110F078C9B02}"/>
                    </a:ext>
                  </a:extLst>
                </p14:cNvPr>
                <p14:cNvContentPartPr/>
                <p14:nvPr/>
              </p14:nvContentPartPr>
              <p14:xfrm>
                <a:off x="6842428" y="5902173"/>
                <a:ext cx="324720" cy="48960"/>
              </p14:xfrm>
            </p:contentPart>
          </mc:Choice>
          <mc:Fallback xmlns="">
            <p:pic>
              <p:nvPicPr>
                <p:cNvPr id="36931" name="Freihand 36930">
                  <a:extLst>
                    <a:ext uri="{FF2B5EF4-FFF2-40B4-BE49-F238E27FC236}">
                      <a16:creationId xmlns:a16="http://schemas.microsoft.com/office/drawing/2014/main" id="{2726CE99-A64A-42BE-BC50-110F078C9B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33788" y="5893173"/>
                  <a:ext cx="342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6932" name="Freihand 36931">
                  <a:extLst>
                    <a:ext uri="{FF2B5EF4-FFF2-40B4-BE49-F238E27FC236}">
                      <a16:creationId xmlns:a16="http://schemas.microsoft.com/office/drawing/2014/main" xmlns="" id="{4867107E-A27D-44C7-AA9B-C9B9140405D1}"/>
                    </a:ext>
                  </a:extLst>
                </p14:cNvPr>
                <p14:cNvContentPartPr/>
                <p14:nvPr/>
              </p14:nvContentPartPr>
              <p14:xfrm>
                <a:off x="7538308" y="5806053"/>
                <a:ext cx="238320" cy="61560"/>
              </p14:xfrm>
            </p:contentPart>
          </mc:Choice>
          <mc:Fallback xmlns="">
            <p:pic>
              <p:nvPicPr>
                <p:cNvPr id="36932" name="Freihand 36931">
                  <a:extLst>
                    <a:ext uri="{FF2B5EF4-FFF2-40B4-BE49-F238E27FC236}">
                      <a16:creationId xmlns:a16="http://schemas.microsoft.com/office/drawing/2014/main" id="{4867107E-A27D-44C7-AA9B-C9B9140405D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29308" y="5797053"/>
                  <a:ext cx="255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6933" name="Freihand 36932">
                  <a:extLst>
                    <a:ext uri="{FF2B5EF4-FFF2-40B4-BE49-F238E27FC236}">
                      <a16:creationId xmlns:a16="http://schemas.microsoft.com/office/drawing/2014/main" xmlns="" id="{BD16FFF2-2593-4655-944B-1D91B3CB9161}"/>
                    </a:ext>
                  </a:extLst>
                </p14:cNvPr>
                <p14:cNvContentPartPr/>
                <p14:nvPr/>
              </p14:nvContentPartPr>
              <p14:xfrm>
                <a:off x="7495108" y="5794893"/>
                <a:ext cx="361080" cy="162000"/>
              </p14:xfrm>
            </p:contentPart>
          </mc:Choice>
          <mc:Fallback xmlns="">
            <p:pic>
              <p:nvPicPr>
                <p:cNvPr id="36933" name="Freihand 36932">
                  <a:extLst>
                    <a:ext uri="{FF2B5EF4-FFF2-40B4-BE49-F238E27FC236}">
                      <a16:creationId xmlns:a16="http://schemas.microsoft.com/office/drawing/2014/main" id="{BD16FFF2-2593-4655-944B-1D91B3CB91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86108" y="5785893"/>
                  <a:ext cx="378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6934" name="Freihand 36933">
                  <a:extLst>
                    <a:ext uri="{FF2B5EF4-FFF2-40B4-BE49-F238E27FC236}">
                      <a16:creationId xmlns:a16="http://schemas.microsoft.com/office/drawing/2014/main" xmlns="" id="{D9BAC283-65C4-4DBF-904F-55E41F012110}"/>
                    </a:ext>
                  </a:extLst>
                </p14:cNvPr>
                <p14:cNvContentPartPr/>
                <p14:nvPr/>
              </p14:nvContentPartPr>
              <p14:xfrm>
                <a:off x="7638388" y="5658813"/>
                <a:ext cx="258480" cy="135720"/>
              </p14:xfrm>
            </p:contentPart>
          </mc:Choice>
          <mc:Fallback xmlns="">
            <p:pic>
              <p:nvPicPr>
                <p:cNvPr id="36934" name="Freihand 36933">
                  <a:extLst>
                    <a:ext uri="{FF2B5EF4-FFF2-40B4-BE49-F238E27FC236}">
                      <a16:creationId xmlns:a16="http://schemas.microsoft.com/office/drawing/2014/main" id="{D9BAC283-65C4-4DBF-904F-55E41F01211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29748" y="5649813"/>
                  <a:ext cx="276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6935" name="Freihand 36934">
                  <a:extLst>
                    <a:ext uri="{FF2B5EF4-FFF2-40B4-BE49-F238E27FC236}">
                      <a16:creationId xmlns:a16="http://schemas.microsoft.com/office/drawing/2014/main" xmlns="" id="{E38F3B9A-B5D2-401E-89C0-305EA84D032A}"/>
                    </a:ext>
                  </a:extLst>
                </p14:cNvPr>
                <p14:cNvContentPartPr/>
                <p14:nvPr/>
              </p14:nvContentPartPr>
              <p14:xfrm>
                <a:off x="7381708" y="5511213"/>
                <a:ext cx="458280" cy="205920"/>
              </p14:xfrm>
            </p:contentPart>
          </mc:Choice>
          <mc:Fallback xmlns="">
            <p:pic>
              <p:nvPicPr>
                <p:cNvPr id="36935" name="Freihand 36934">
                  <a:extLst>
                    <a:ext uri="{FF2B5EF4-FFF2-40B4-BE49-F238E27FC236}">
                      <a16:creationId xmlns:a16="http://schemas.microsoft.com/office/drawing/2014/main" id="{E38F3B9A-B5D2-401E-89C0-305EA84D03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72708" y="5502213"/>
                  <a:ext cx="475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936" name="Freihand 36935">
                  <a:extLst>
                    <a:ext uri="{FF2B5EF4-FFF2-40B4-BE49-F238E27FC236}">
                      <a16:creationId xmlns:a16="http://schemas.microsoft.com/office/drawing/2014/main" xmlns="" id="{32A20EEB-89A5-412D-ADBC-D7490C7F6A47}"/>
                    </a:ext>
                  </a:extLst>
                </p14:cNvPr>
                <p14:cNvContentPartPr/>
                <p14:nvPr/>
              </p14:nvContentPartPr>
              <p14:xfrm>
                <a:off x="7622188" y="5616693"/>
                <a:ext cx="214200" cy="39240"/>
              </p14:xfrm>
            </p:contentPart>
          </mc:Choice>
          <mc:Fallback xmlns="">
            <p:pic>
              <p:nvPicPr>
                <p:cNvPr id="36936" name="Freihand 36935">
                  <a:extLst>
                    <a:ext uri="{FF2B5EF4-FFF2-40B4-BE49-F238E27FC236}">
                      <a16:creationId xmlns:a16="http://schemas.microsoft.com/office/drawing/2014/main" id="{32A20EEB-89A5-412D-ADBC-D7490C7F6A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13548" y="5608053"/>
                  <a:ext cx="231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6937" name="Freihand 36936">
                  <a:extLst>
                    <a:ext uri="{FF2B5EF4-FFF2-40B4-BE49-F238E27FC236}">
                      <a16:creationId xmlns:a16="http://schemas.microsoft.com/office/drawing/2014/main" xmlns="" id="{B233293C-5D05-499D-B705-0512DE48D5BD}"/>
                    </a:ext>
                  </a:extLst>
                </p14:cNvPr>
                <p14:cNvContentPartPr/>
                <p14:nvPr/>
              </p14:nvContentPartPr>
              <p14:xfrm>
                <a:off x="7731628" y="5730453"/>
                <a:ext cx="63360" cy="27720"/>
              </p14:xfrm>
            </p:contentPart>
          </mc:Choice>
          <mc:Fallback xmlns="">
            <p:pic>
              <p:nvPicPr>
                <p:cNvPr id="36937" name="Freihand 36936">
                  <a:extLst>
                    <a:ext uri="{FF2B5EF4-FFF2-40B4-BE49-F238E27FC236}">
                      <a16:creationId xmlns:a16="http://schemas.microsoft.com/office/drawing/2014/main" id="{B233293C-5D05-499D-B705-0512DE48D5B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722988" y="5721453"/>
                  <a:ext cx="8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938" name="Freihand 36937">
                  <a:extLst>
                    <a:ext uri="{FF2B5EF4-FFF2-40B4-BE49-F238E27FC236}">
                      <a16:creationId xmlns:a16="http://schemas.microsoft.com/office/drawing/2014/main" xmlns="" id="{FAD4C029-66BA-47BF-965C-0806D3F5E87C}"/>
                    </a:ext>
                  </a:extLst>
                </p14:cNvPr>
                <p14:cNvContentPartPr/>
                <p14:nvPr/>
              </p14:nvContentPartPr>
              <p14:xfrm>
                <a:off x="7759348" y="5889933"/>
                <a:ext cx="42120" cy="9720"/>
              </p14:xfrm>
            </p:contentPart>
          </mc:Choice>
          <mc:Fallback xmlns="">
            <p:pic>
              <p:nvPicPr>
                <p:cNvPr id="36938" name="Freihand 36937">
                  <a:extLst>
                    <a:ext uri="{FF2B5EF4-FFF2-40B4-BE49-F238E27FC236}">
                      <a16:creationId xmlns:a16="http://schemas.microsoft.com/office/drawing/2014/main" id="{FAD4C029-66BA-47BF-965C-0806D3F5E8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50348" y="5880933"/>
                  <a:ext cx="59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6964" name="Freihand 36963">
                  <a:extLst>
                    <a:ext uri="{FF2B5EF4-FFF2-40B4-BE49-F238E27FC236}">
                      <a16:creationId xmlns:a16="http://schemas.microsoft.com/office/drawing/2014/main" xmlns="" id="{E2B5D36A-ECCC-4F29-8FC5-D72CFA078224}"/>
                    </a:ext>
                  </a:extLst>
                </p14:cNvPr>
                <p14:cNvContentPartPr/>
                <p14:nvPr/>
              </p14:nvContentPartPr>
              <p14:xfrm>
                <a:off x="6546595" y="6558575"/>
                <a:ext cx="203760" cy="27360"/>
              </p14:xfrm>
            </p:contentPart>
          </mc:Choice>
          <mc:Fallback xmlns="">
            <p:pic>
              <p:nvPicPr>
                <p:cNvPr id="36964" name="Freihand 36963">
                  <a:extLst>
                    <a:ext uri="{FF2B5EF4-FFF2-40B4-BE49-F238E27FC236}">
                      <a16:creationId xmlns:a16="http://schemas.microsoft.com/office/drawing/2014/main" id="{E2B5D36A-ECCC-4F29-8FC5-D72CFA07822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37595" y="6549575"/>
                  <a:ext cx="221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965" name="Freihand 36964">
                  <a:extLst>
                    <a:ext uri="{FF2B5EF4-FFF2-40B4-BE49-F238E27FC236}">
                      <a16:creationId xmlns:a16="http://schemas.microsoft.com/office/drawing/2014/main" xmlns="" id="{B5215BEC-3804-4732-B1DF-F7A6A7649EEA}"/>
                    </a:ext>
                  </a:extLst>
                </p14:cNvPr>
                <p14:cNvContentPartPr/>
                <p14:nvPr/>
              </p14:nvContentPartPr>
              <p14:xfrm>
                <a:off x="6625795" y="6570455"/>
                <a:ext cx="60120" cy="25560"/>
              </p14:xfrm>
            </p:contentPart>
          </mc:Choice>
          <mc:Fallback xmlns="">
            <p:pic>
              <p:nvPicPr>
                <p:cNvPr id="36965" name="Freihand 36964">
                  <a:extLst>
                    <a:ext uri="{FF2B5EF4-FFF2-40B4-BE49-F238E27FC236}">
                      <a16:creationId xmlns:a16="http://schemas.microsoft.com/office/drawing/2014/main" id="{B5215BEC-3804-4732-B1DF-F7A6A7649EE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17155" y="6561815"/>
                  <a:ext cx="7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966" name="Freihand 36965">
                  <a:extLst>
                    <a:ext uri="{FF2B5EF4-FFF2-40B4-BE49-F238E27FC236}">
                      <a16:creationId xmlns:a16="http://schemas.microsoft.com/office/drawing/2014/main" xmlns="" id="{4C673013-3B97-47D4-AF62-11491332490C}"/>
                    </a:ext>
                  </a:extLst>
                </p14:cNvPr>
                <p14:cNvContentPartPr/>
                <p14:nvPr/>
              </p14:nvContentPartPr>
              <p14:xfrm>
                <a:off x="6656755" y="6602135"/>
                <a:ext cx="30600" cy="128520"/>
              </p14:xfrm>
            </p:contentPart>
          </mc:Choice>
          <mc:Fallback xmlns="">
            <p:pic>
              <p:nvPicPr>
                <p:cNvPr id="36966" name="Freihand 36965">
                  <a:extLst>
                    <a:ext uri="{FF2B5EF4-FFF2-40B4-BE49-F238E27FC236}">
                      <a16:creationId xmlns:a16="http://schemas.microsoft.com/office/drawing/2014/main" id="{4C673013-3B97-47D4-AF62-1149133249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47755" y="6593135"/>
                  <a:ext cx="48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967" name="Freihand 36966">
                  <a:extLst>
                    <a:ext uri="{FF2B5EF4-FFF2-40B4-BE49-F238E27FC236}">
                      <a16:creationId xmlns:a16="http://schemas.microsoft.com/office/drawing/2014/main" xmlns="" id="{61E70724-1975-41C8-9842-6AEB0E0C2457}"/>
                    </a:ext>
                  </a:extLst>
                </p14:cNvPr>
                <p14:cNvContentPartPr/>
                <p14:nvPr/>
              </p14:nvContentPartPr>
              <p14:xfrm>
                <a:off x="6562435" y="6616175"/>
                <a:ext cx="91800" cy="105120"/>
              </p14:xfrm>
            </p:contentPart>
          </mc:Choice>
          <mc:Fallback xmlns="">
            <p:pic>
              <p:nvPicPr>
                <p:cNvPr id="36967" name="Freihand 36966">
                  <a:extLst>
                    <a:ext uri="{FF2B5EF4-FFF2-40B4-BE49-F238E27FC236}">
                      <a16:creationId xmlns:a16="http://schemas.microsoft.com/office/drawing/2014/main" id="{61E70724-1975-41C8-9842-6AEB0E0C245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53435" y="6607535"/>
                  <a:ext cx="10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6968" name="Freihand 36967">
                  <a:extLst>
                    <a:ext uri="{FF2B5EF4-FFF2-40B4-BE49-F238E27FC236}">
                      <a16:creationId xmlns:a16="http://schemas.microsoft.com/office/drawing/2014/main" xmlns="" id="{5FACF016-5E99-42C1-AB74-4AEA04E0F327}"/>
                    </a:ext>
                  </a:extLst>
                </p14:cNvPr>
                <p14:cNvContentPartPr/>
                <p14:nvPr/>
              </p14:nvContentPartPr>
              <p14:xfrm>
                <a:off x="6556315" y="6565775"/>
                <a:ext cx="151200" cy="173160"/>
              </p14:xfrm>
            </p:contentPart>
          </mc:Choice>
          <mc:Fallback xmlns="">
            <p:pic>
              <p:nvPicPr>
                <p:cNvPr id="36968" name="Freihand 36967">
                  <a:extLst>
                    <a:ext uri="{FF2B5EF4-FFF2-40B4-BE49-F238E27FC236}">
                      <a16:creationId xmlns:a16="http://schemas.microsoft.com/office/drawing/2014/main" id="{5FACF016-5E99-42C1-AB74-4AEA04E0F32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47675" y="6556775"/>
                  <a:ext cx="168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6969" name="Freihand 36968">
                  <a:extLst>
                    <a:ext uri="{FF2B5EF4-FFF2-40B4-BE49-F238E27FC236}">
                      <a16:creationId xmlns:a16="http://schemas.microsoft.com/office/drawing/2014/main" xmlns="" id="{7D87DD61-DB3F-4276-A87C-88993FB68A11}"/>
                    </a:ext>
                  </a:extLst>
                </p14:cNvPr>
                <p14:cNvContentPartPr/>
                <p14:nvPr/>
              </p14:nvContentPartPr>
              <p14:xfrm>
                <a:off x="6682315" y="6640655"/>
                <a:ext cx="24480" cy="93600"/>
              </p14:xfrm>
            </p:contentPart>
          </mc:Choice>
          <mc:Fallback xmlns="">
            <p:pic>
              <p:nvPicPr>
                <p:cNvPr id="36969" name="Freihand 36968">
                  <a:extLst>
                    <a:ext uri="{FF2B5EF4-FFF2-40B4-BE49-F238E27FC236}">
                      <a16:creationId xmlns:a16="http://schemas.microsoft.com/office/drawing/2014/main" id="{7D87DD61-DB3F-4276-A87C-88993FB68A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73675" y="6632015"/>
                  <a:ext cx="42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970" name="Freihand 36969">
                  <a:extLst>
                    <a:ext uri="{FF2B5EF4-FFF2-40B4-BE49-F238E27FC236}">
                      <a16:creationId xmlns:a16="http://schemas.microsoft.com/office/drawing/2014/main" xmlns="" id="{C0F9A715-96F7-4D75-9C23-745EF4104E0D}"/>
                    </a:ext>
                  </a:extLst>
                </p14:cNvPr>
                <p14:cNvContentPartPr/>
                <p14:nvPr/>
              </p14:nvContentPartPr>
              <p14:xfrm>
                <a:off x="6621835" y="6346895"/>
                <a:ext cx="17640" cy="142560"/>
              </p14:xfrm>
            </p:contentPart>
          </mc:Choice>
          <mc:Fallback xmlns="">
            <p:pic>
              <p:nvPicPr>
                <p:cNvPr id="36970" name="Freihand 36969">
                  <a:extLst>
                    <a:ext uri="{FF2B5EF4-FFF2-40B4-BE49-F238E27FC236}">
                      <a16:creationId xmlns:a16="http://schemas.microsoft.com/office/drawing/2014/main" id="{C0F9A715-96F7-4D75-9C23-745EF4104E0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13195" y="6337895"/>
                  <a:ext cx="3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971" name="Freihand 36970">
                  <a:extLst>
                    <a:ext uri="{FF2B5EF4-FFF2-40B4-BE49-F238E27FC236}">
                      <a16:creationId xmlns:a16="http://schemas.microsoft.com/office/drawing/2014/main" xmlns="" id="{ACAEDD9A-854B-4A72-899B-6952D33F7392}"/>
                    </a:ext>
                  </a:extLst>
                </p14:cNvPr>
                <p14:cNvContentPartPr/>
                <p14:nvPr/>
              </p14:nvContentPartPr>
              <p14:xfrm>
                <a:off x="6602755" y="5898335"/>
                <a:ext cx="140040" cy="577080"/>
              </p14:xfrm>
            </p:contentPart>
          </mc:Choice>
          <mc:Fallback xmlns="">
            <p:pic>
              <p:nvPicPr>
                <p:cNvPr id="36971" name="Freihand 36970">
                  <a:extLst>
                    <a:ext uri="{FF2B5EF4-FFF2-40B4-BE49-F238E27FC236}">
                      <a16:creationId xmlns:a16="http://schemas.microsoft.com/office/drawing/2014/main" id="{ACAEDD9A-854B-4A72-899B-6952D33F73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93755" y="5889335"/>
                  <a:ext cx="1576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972" name="Freihand 36971">
                  <a:extLst>
                    <a:ext uri="{FF2B5EF4-FFF2-40B4-BE49-F238E27FC236}">
                      <a16:creationId xmlns:a16="http://schemas.microsoft.com/office/drawing/2014/main" xmlns="" id="{304DE131-CC73-4C9D-BB72-F7F838390F1A}"/>
                    </a:ext>
                  </a:extLst>
                </p14:cNvPr>
                <p14:cNvContentPartPr/>
                <p14:nvPr/>
              </p14:nvContentPartPr>
              <p14:xfrm>
                <a:off x="6557755" y="6399455"/>
                <a:ext cx="172080" cy="410400"/>
              </p14:xfrm>
            </p:contentPart>
          </mc:Choice>
          <mc:Fallback xmlns="">
            <p:pic>
              <p:nvPicPr>
                <p:cNvPr id="36972" name="Freihand 36971">
                  <a:extLst>
                    <a:ext uri="{FF2B5EF4-FFF2-40B4-BE49-F238E27FC236}">
                      <a16:creationId xmlns:a16="http://schemas.microsoft.com/office/drawing/2014/main" id="{304DE131-CC73-4C9D-BB72-F7F838390F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49115" y="6390815"/>
                  <a:ext cx="1897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6973" name="Freihand 36972">
                  <a:extLst>
                    <a:ext uri="{FF2B5EF4-FFF2-40B4-BE49-F238E27FC236}">
                      <a16:creationId xmlns:a16="http://schemas.microsoft.com/office/drawing/2014/main" xmlns="" id="{DFD5BBC6-F813-489D-A0A9-74C9EAD7950F}"/>
                    </a:ext>
                  </a:extLst>
                </p14:cNvPr>
                <p14:cNvContentPartPr/>
                <p14:nvPr/>
              </p14:nvContentPartPr>
              <p14:xfrm>
                <a:off x="6555955" y="6612575"/>
                <a:ext cx="64800" cy="275400"/>
              </p14:xfrm>
            </p:contentPart>
          </mc:Choice>
          <mc:Fallback xmlns="">
            <p:pic>
              <p:nvPicPr>
                <p:cNvPr id="36973" name="Freihand 36972">
                  <a:extLst>
                    <a:ext uri="{FF2B5EF4-FFF2-40B4-BE49-F238E27FC236}">
                      <a16:creationId xmlns:a16="http://schemas.microsoft.com/office/drawing/2014/main" id="{DFD5BBC6-F813-489D-A0A9-74C9EAD7950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546955" y="6603935"/>
                  <a:ext cx="82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6974" name="Freihand 36973">
                  <a:extLst>
                    <a:ext uri="{FF2B5EF4-FFF2-40B4-BE49-F238E27FC236}">
                      <a16:creationId xmlns:a16="http://schemas.microsoft.com/office/drawing/2014/main" xmlns="" id="{19852742-1572-4A24-906D-7510580F923E}"/>
                    </a:ext>
                  </a:extLst>
                </p14:cNvPr>
                <p14:cNvContentPartPr/>
                <p14:nvPr/>
              </p14:nvContentPartPr>
              <p14:xfrm>
                <a:off x="6555595" y="5901935"/>
                <a:ext cx="244080" cy="570960"/>
              </p14:xfrm>
            </p:contentPart>
          </mc:Choice>
          <mc:Fallback xmlns="">
            <p:pic>
              <p:nvPicPr>
                <p:cNvPr id="36974" name="Freihand 36973">
                  <a:extLst>
                    <a:ext uri="{FF2B5EF4-FFF2-40B4-BE49-F238E27FC236}">
                      <a16:creationId xmlns:a16="http://schemas.microsoft.com/office/drawing/2014/main" id="{19852742-1572-4A24-906D-7510580F92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46595" y="5893295"/>
                  <a:ext cx="2617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6975" name="Freihand 36974">
                  <a:extLst>
                    <a:ext uri="{FF2B5EF4-FFF2-40B4-BE49-F238E27FC236}">
                      <a16:creationId xmlns:a16="http://schemas.microsoft.com/office/drawing/2014/main" xmlns="" id="{4C111D26-B51F-49C8-B136-40DC17590889}"/>
                    </a:ext>
                  </a:extLst>
                </p14:cNvPr>
                <p14:cNvContentPartPr/>
                <p14:nvPr/>
              </p14:nvContentPartPr>
              <p14:xfrm>
                <a:off x="6728395" y="5945135"/>
                <a:ext cx="133200" cy="168480"/>
              </p14:xfrm>
            </p:contentPart>
          </mc:Choice>
          <mc:Fallback xmlns="">
            <p:pic>
              <p:nvPicPr>
                <p:cNvPr id="36975" name="Freihand 36974">
                  <a:extLst>
                    <a:ext uri="{FF2B5EF4-FFF2-40B4-BE49-F238E27FC236}">
                      <a16:creationId xmlns:a16="http://schemas.microsoft.com/office/drawing/2014/main" id="{4C111D26-B51F-49C8-B136-40DC1759088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19755" y="5936135"/>
                  <a:ext cx="150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6976" name="Freihand 36975">
                  <a:extLst>
                    <a:ext uri="{FF2B5EF4-FFF2-40B4-BE49-F238E27FC236}">
                      <a16:creationId xmlns:a16="http://schemas.microsoft.com/office/drawing/2014/main" xmlns="" id="{35AF2D00-A565-46ED-99F6-917EB1346F1E}"/>
                    </a:ext>
                  </a:extLst>
                </p14:cNvPr>
                <p14:cNvContentPartPr/>
                <p14:nvPr/>
              </p14:nvContentPartPr>
              <p14:xfrm>
                <a:off x="7274875" y="5660015"/>
                <a:ext cx="34200" cy="145080"/>
              </p14:xfrm>
            </p:contentPart>
          </mc:Choice>
          <mc:Fallback xmlns="">
            <p:pic>
              <p:nvPicPr>
                <p:cNvPr id="36976" name="Freihand 36975">
                  <a:extLst>
                    <a:ext uri="{FF2B5EF4-FFF2-40B4-BE49-F238E27FC236}">
                      <a16:creationId xmlns:a16="http://schemas.microsoft.com/office/drawing/2014/main" id="{35AF2D00-A565-46ED-99F6-917EB1346F1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66235" y="5651015"/>
                  <a:ext cx="51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6977" name="Freihand 36976">
                  <a:extLst>
                    <a:ext uri="{FF2B5EF4-FFF2-40B4-BE49-F238E27FC236}">
                      <a16:creationId xmlns:a16="http://schemas.microsoft.com/office/drawing/2014/main" xmlns="" id="{BF6B1FAC-86BA-4FCE-867C-C3C58C25EEDC}"/>
                    </a:ext>
                  </a:extLst>
                </p14:cNvPr>
                <p14:cNvContentPartPr/>
                <p14:nvPr/>
              </p14:nvContentPartPr>
              <p14:xfrm>
                <a:off x="7296475" y="5736335"/>
                <a:ext cx="77400" cy="344520"/>
              </p14:xfrm>
            </p:contentPart>
          </mc:Choice>
          <mc:Fallback xmlns="">
            <p:pic>
              <p:nvPicPr>
                <p:cNvPr id="36977" name="Freihand 36976">
                  <a:extLst>
                    <a:ext uri="{FF2B5EF4-FFF2-40B4-BE49-F238E27FC236}">
                      <a16:creationId xmlns:a16="http://schemas.microsoft.com/office/drawing/2014/main" id="{BF6B1FAC-86BA-4FCE-867C-C3C58C25EED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87475" y="5727695"/>
                  <a:ext cx="95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6978" name="Freihand 36977">
                  <a:extLst>
                    <a:ext uri="{FF2B5EF4-FFF2-40B4-BE49-F238E27FC236}">
                      <a16:creationId xmlns:a16="http://schemas.microsoft.com/office/drawing/2014/main" xmlns="" id="{E838B62A-A109-4397-B04E-2078378F7087}"/>
                    </a:ext>
                  </a:extLst>
                </p14:cNvPr>
                <p14:cNvContentPartPr/>
                <p14:nvPr/>
              </p14:nvContentPartPr>
              <p14:xfrm>
                <a:off x="7228075" y="5680895"/>
                <a:ext cx="144360" cy="289080"/>
              </p14:xfrm>
            </p:contentPart>
          </mc:Choice>
          <mc:Fallback xmlns="">
            <p:pic>
              <p:nvPicPr>
                <p:cNvPr id="36978" name="Freihand 36977">
                  <a:extLst>
                    <a:ext uri="{FF2B5EF4-FFF2-40B4-BE49-F238E27FC236}">
                      <a16:creationId xmlns:a16="http://schemas.microsoft.com/office/drawing/2014/main" id="{E838B62A-A109-4397-B04E-2078378F70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19435" y="5672255"/>
                  <a:ext cx="162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6979" name="Freihand 36978">
                  <a:extLst>
                    <a:ext uri="{FF2B5EF4-FFF2-40B4-BE49-F238E27FC236}">
                      <a16:creationId xmlns:a16="http://schemas.microsoft.com/office/drawing/2014/main" xmlns="" id="{AF08D060-0A46-4CEF-A6BF-77A2D5704F81}"/>
                    </a:ext>
                  </a:extLst>
                </p14:cNvPr>
                <p14:cNvContentPartPr/>
                <p14:nvPr/>
              </p14:nvContentPartPr>
              <p14:xfrm>
                <a:off x="7364155" y="5620415"/>
                <a:ext cx="363960" cy="270000"/>
              </p14:xfrm>
            </p:contentPart>
          </mc:Choice>
          <mc:Fallback xmlns="">
            <p:pic>
              <p:nvPicPr>
                <p:cNvPr id="36979" name="Freihand 36978">
                  <a:extLst>
                    <a:ext uri="{FF2B5EF4-FFF2-40B4-BE49-F238E27FC236}">
                      <a16:creationId xmlns:a16="http://schemas.microsoft.com/office/drawing/2014/main" id="{AF08D060-0A46-4CEF-A6BF-77A2D5704F8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55155" y="5611415"/>
                  <a:ext cx="381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6980" name="Freihand 36979">
                  <a:extLst>
                    <a:ext uri="{FF2B5EF4-FFF2-40B4-BE49-F238E27FC236}">
                      <a16:creationId xmlns:a16="http://schemas.microsoft.com/office/drawing/2014/main" xmlns="" id="{255DA634-CDAB-4232-9A2B-3EA464B55BAD}"/>
                    </a:ext>
                  </a:extLst>
                </p14:cNvPr>
                <p14:cNvContentPartPr/>
                <p14:nvPr/>
              </p14:nvContentPartPr>
              <p14:xfrm>
                <a:off x="7465675" y="5484335"/>
                <a:ext cx="388080" cy="398880"/>
              </p14:xfrm>
            </p:contentPart>
          </mc:Choice>
          <mc:Fallback xmlns="">
            <p:pic>
              <p:nvPicPr>
                <p:cNvPr id="36980" name="Freihand 36979">
                  <a:extLst>
                    <a:ext uri="{FF2B5EF4-FFF2-40B4-BE49-F238E27FC236}">
                      <a16:creationId xmlns:a16="http://schemas.microsoft.com/office/drawing/2014/main" id="{255DA634-CDAB-4232-9A2B-3EA464B55BA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456675" y="5475695"/>
                  <a:ext cx="405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6981" name="Freihand 36980">
                  <a:extLst>
                    <a:ext uri="{FF2B5EF4-FFF2-40B4-BE49-F238E27FC236}">
                      <a16:creationId xmlns:a16="http://schemas.microsoft.com/office/drawing/2014/main" xmlns="" id="{E9167BDD-3956-469A-AE2C-63B990B22BF8}"/>
                    </a:ext>
                  </a:extLst>
                </p14:cNvPr>
                <p14:cNvContentPartPr/>
                <p14:nvPr/>
              </p14:nvContentPartPr>
              <p14:xfrm>
                <a:off x="7755475" y="5771975"/>
                <a:ext cx="24840" cy="25200"/>
              </p14:xfrm>
            </p:contentPart>
          </mc:Choice>
          <mc:Fallback xmlns="">
            <p:pic>
              <p:nvPicPr>
                <p:cNvPr id="36981" name="Freihand 36980">
                  <a:extLst>
                    <a:ext uri="{FF2B5EF4-FFF2-40B4-BE49-F238E27FC236}">
                      <a16:creationId xmlns:a16="http://schemas.microsoft.com/office/drawing/2014/main" id="{E9167BDD-3956-469A-AE2C-63B990B22BF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46835" y="5762975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6982" name="Freihand 36981">
                  <a:extLst>
                    <a:ext uri="{FF2B5EF4-FFF2-40B4-BE49-F238E27FC236}">
                      <a16:creationId xmlns:a16="http://schemas.microsoft.com/office/drawing/2014/main" xmlns="" id="{7A3DFB18-B26F-4647-8F94-6212C6C3B815}"/>
                    </a:ext>
                  </a:extLst>
                </p14:cNvPr>
                <p14:cNvContentPartPr/>
                <p14:nvPr/>
              </p14:nvContentPartPr>
              <p14:xfrm>
                <a:off x="5354275" y="5381375"/>
                <a:ext cx="321840" cy="697320"/>
              </p14:xfrm>
            </p:contentPart>
          </mc:Choice>
          <mc:Fallback xmlns="">
            <p:pic>
              <p:nvPicPr>
                <p:cNvPr id="36982" name="Freihand 36981">
                  <a:extLst>
                    <a:ext uri="{FF2B5EF4-FFF2-40B4-BE49-F238E27FC236}">
                      <a16:creationId xmlns:a16="http://schemas.microsoft.com/office/drawing/2014/main" id="{7A3DFB18-B26F-4647-8F94-6212C6C3B8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45275" y="5372375"/>
                  <a:ext cx="33948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6983" name="Freihand 36982">
                  <a:extLst>
                    <a:ext uri="{FF2B5EF4-FFF2-40B4-BE49-F238E27FC236}">
                      <a16:creationId xmlns:a16="http://schemas.microsoft.com/office/drawing/2014/main" xmlns="" id="{93A35CEC-99E3-4F8A-86CF-1E918951D1CB}"/>
                    </a:ext>
                  </a:extLst>
                </p14:cNvPr>
                <p14:cNvContentPartPr/>
                <p14:nvPr/>
              </p14:nvContentPartPr>
              <p14:xfrm>
                <a:off x="5399995" y="6070775"/>
                <a:ext cx="261360" cy="173520"/>
              </p14:xfrm>
            </p:contentPart>
          </mc:Choice>
          <mc:Fallback xmlns="">
            <p:pic>
              <p:nvPicPr>
                <p:cNvPr id="36983" name="Freihand 36982">
                  <a:extLst>
                    <a:ext uri="{FF2B5EF4-FFF2-40B4-BE49-F238E27FC236}">
                      <a16:creationId xmlns:a16="http://schemas.microsoft.com/office/drawing/2014/main" id="{93A35CEC-99E3-4F8A-86CF-1E918951D1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91355" y="6062135"/>
                  <a:ext cx="279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6984" name="Freihand 36983">
                  <a:extLst>
                    <a:ext uri="{FF2B5EF4-FFF2-40B4-BE49-F238E27FC236}">
                      <a16:creationId xmlns:a16="http://schemas.microsoft.com/office/drawing/2014/main" xmlns="" id="{EBF89D05-1753-4587-9C0B-F7ECBF08AADF}"/>
                    </a:ext>
                  </a:extLst>
                </p14:cNvPr>
                <p14:cNvContentPartPr/>
                <p14:nvPr/>
              </p14:nvContentPartPr>
              <p14:xfrm>
                <a:off x="5495395" y="6243215"/>
                <a:ext cx="177480" cy="442440"/>
              </p14:xfrm>
            </p:contentPart>
          </mc:Choice>
          <mc:Fallback xmlns="">
            <p:pic>
              <p:nvPicPr>
                <p:cNvPr id="36984" name="Freihand 36983">
                  <a:extLst>
                    <a:ext uri="{FF2B5EF4-FFF2-40B4-BE49-F238E27FC236}">
                      <a16:creationId xmlns:a16="http://schemas.microsoft.com/office/drawing/2014/main" id="{EBF89D05-1753-4587-9C0B-F7ECBF08AAD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86755" y="6234215"/>
                  <a:ext cx="1951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6985" name="Freihand 36984">
                  <a:extLst>
                    <a:ext uri="{FF2B5EF4-FFF2-40B4-BE49-F238E27FC236}">
                      <a16:creationId xmlns:a16="http://schemas.microsoft.com/office/drawing/2014/main" xmlns="" id="{E8B33356-019E-4126-8C09-E3E9705B5AB1}"/>
                    </a:ext>
                  </a:extLst>
                </p14:cNvPr>
                <p14:cNvContentPartPr/>
                <p14:nvPr/>
              </p14:nvContentPartPr>
              <p14:xfrm>
                <a:off x="5520955" y="6530135"/>
                <a:ext cx="136080" cy="245880"/>
              </p14:xfrm>
            </p:contentPart>
          </mc:Choice>
          <mc:Fallback xmlns="">
            <p:pic>
              <p:nvPicPr>
                <p:cNvPr id="36985" name="Freihand 36984">
                  <a:extLst>
                    <a:ext uri="{FF2B5EF4-FFF2-40B4-BE49-F238E27FC236}">
                      <a16:creationId xmlns:a16="http://schemas.microsoft.com/office/drawing/2014/main" id="{E8B33356-019E-4126-8C09-E3E9705B5AB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512315" y="6521495"/>
                  <a:ext cx="153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6987" name="Freihand 36986">
                  <a:extLst>
                    <a:ext uri="{FF2B5EF4-FFF2-40B4-BE49-F238E27FC236}">
                      <a16:creationId xmlns:a16="http://schemas.microsoft.com/office/drawing/2014/main" xmlns="" id="{3E7949FD-61B3-4F1E-A10C-51CE83309814}"/>
                    </a:ext>
                  </a:extLst>
                </p14:cNvPr>
                <p14:cNvContentPartPr/>
                <p14:nvPr/>
              </p14:nvContentPartPr>
              <p14:xfrm>
                <a:off x="5509075" y="5442215"/>
                <a:ext cx="326520" cy="1386360"/>
              </p14:xfrm>
            </p:contentPart>
          </mc:Choice>
          <mc:Fallback xmlns="">
            <p:pic>
              <p:nvPicPr>
                <p:cNvPr id="36987" name="Freihand 36986">
                  <a:extLst>
                    <a:ext uri="{FF2B5EF4-FFF2-40B4-BE49-F238E27FC236}">
                      <a16:creationId xmlns:a16="http://schemas.microsoft.com/office/drawing/2014/main" id="{3E7949FD-61B3-4F1E-A10C-51CE8330981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00075" y="5433215"/>
                  <a:ext cx="344160" cy="14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6988" name="Freihand 36987">
                  <a:extLst>
                    <a:ext uri="{FF2B5EF4-FFF2-40B4-BE49-F238E27FC236}">
                      <a16:creationId xmlns:a16="http://schemas.microsoft.com/office/drawing/2014/main" xmlns="" id="{8BC91631-BB8E-452A-899E-CF5B304951E4}"/>
                    </a:ext>
                  </a:extLst>
                </p14:cNvPr>
                <p14:cNvContentPartPr/>
                <p14:nvPr/>
              </p14:nvContentPartPr>
              <p14:xfrm>
                <a:off x="5734075" y="5571815"/>
                <a:ext cx="223920" cy="193320"/>
              </p14:xfrm>
            </p:contentPart>
          </mc:Choice>
          <mc:Fallback xmlns="">
            <p:pic>
              <p:nvPicPr>
                <p:cNvPr id="36988" name="Freihand 36987">
                  <a:extLst>
                    <a:ext uri="{FF2B5EF4-FFF2-40B4-BE49-F238E27FC236}">
                      <a16:creationId xmlns:a16="http://schemas.microsoft.com/office/drawing/2014/main" id="{8BC91631-BB8E-452A-899E-CF5B304951E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25435" y="5562815"/>
                  <a:ext cx="24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6989" name="Freihand 36988">
                  <a:extLst>
                    <a:ext uri="{FF2B5EF4-FFF2-40B4-BE49-F238E27FC236}">
                      <a16:creationId xmlns:a16="http://schemas.microsoft.com/office/drawing/2014/main" xmlns="" id="{B8129075-DB11-45BB-A445-CE8A4728166C}"/>
                    </a:ext>
                  </a:extLst>
                </p14:cNvPr>
                <p14:cNvContentPartPr/>
                <p14:nvPr/>
              </p14:nvContentPartPr>
              <p14:xfrm>
                <a:off x="5925955" y="5680175"/>
                <a:ext cx="75600" cy="340560"/>
              </p14:xfrm>
            </p:contentPart>
          </mc:Choice>
          <mc:Fallback xmlns="">
            <p:pic>
              <p:nvPicPr>
                <p:cNvPr id="36989" name="Freihand 36988">
                  <a:extLst>
                    <a:ext uri="{FF2B5EF4-FFF2-40B4-BE49-F238E27FC236}">
                      <a16:creationId xmlns:a16="http://schemas.microsoft.com/office/drawing/2014/main" id="{B8129075-DB11-45BB-A445-CE8A4728166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17315" y="5671175"/>
                  <a:ext cx="93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990" name="Freihand 36989">
                  <a:extLst>
                    <a:ext uri="{FF2B5EF4-FFF2-40B4-BE49-F238E27FC236}">
                      <a16:creationId xmlns:a16="http://schemas.microsoft.com/office/drawing/2014/main" xmlns="" id="{CC922E40-5C36-4E7D-B938-27FA2814213B}"/>
                    </a:ext>
                  </a:extLst>
                </p14:cNvPr>
                <p14:cNvContentPartPr/>
                <p14:nvPr/>
              </p14:nvContentPartPr>
              <p14:xfrm>
                <a:off x="5972755" y="5675135"/>
                <a:ext cx="60480" cy="244080"/>
              </p14:xfrm>
            </p:contentPart>
          </mc:Choice>
          <mc:Fallback xmlns="">
            <p:pic>
              <p:nvPicPr>
                <p:cNvPr id="36990" name="Freihand 36989">
                  <a:extLst>
                    <a:ext uri="{FF2B5EF4-FFF2-40B4-BE49-F238E27FC236}">
                      <a16:creationId xmlns:a16="http://schemas.microsoft.com/office/drawing/2014/main" id="{CC922E40-5C36-4E7D-B938-27FA2814213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63755" y="5666495"/>
                  <a:ext cx="78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6991" name="Freihand 36990">
                  <a:extLst>
                    <a:ext uri="{FF2B5EF4-FFF2-40B4-BE49-F238E27FC236}">
                      <a16:creationId xmlns:a16="http://schemas.microsoft.com/office/drawing/2014/main" xmlns="" id="{5BCEC314-9848-418A-9D19-CC6AB7AB2373}"/>
                    </a:ext>
                  </a:extLst>
                </p14:cNvPr>
                <p14:cNvContentPartPr/>
                <p14:nvPr/>
              </p14:nvContentPartPr>
              <p14:xfrm>
                <a:off x="5577115" y="5574695"/>
                <a:ext cx="401040" cy="328680"/>
              </p14:xfrm>
            </p:contentPart>
          </mc:Choice>
          <mc:Fallback xmlns="">
            <p:pic>
              <p:nvPicPr>
                <p:cNvPr id="36991" name="Freihand 36990">
                  <a:extLst>
                    <a:ext uri="{FF2B5EF4-FFF2-40B4-BE49-F238E27FC236}">
                      <a16:creationId xmlns:a16="http://schemas.microsoft.com/office/drawing/2014/main" id="{5BCEC314-9848-418A-9D19-CC6AB7AB237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568475" y="5565695"/>
                  <a:ext cx="418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6992" name="Freihand 36991">
                  <a:extLst>
                    <a:ext uri="{FF2B5EF4-FFF2-40B4-BE49-F238E27FC236}">
                      <a16:creationId xmlns:a16="http://schemas.microsoft.com/office/drawing/2014/main" xmlns="" id="{8DAD8E2C-D42F-43C2-B435-B5099E01818A}"/>
                    </a:ext>
                  </a:extLst>
                </p14:cNvPr>
                <p14:cNvContentPartPr/>
                <p14:nvPr/>
              </p14:nvContentPartPr>
              <p14:xfrm>
                <a:off x="5662435" y="5706815"/>
                <a:ext cx="315720" cy="123840"/>
              </p14:xfrm>
            </p:contentPart>
          </mc:Choice>
          <mc:Fallback xmlns="">
            <p:pic>
              <p:nvPicPr>
                <p:cNvPr id="36992" name="Freihand 36991">
                  <a:extLst>
                    <a:ext uri="{FF2B5EF4-FFF2-40B4-BE49-F238E27FC236}">
                      <a16:creationId xmlns:a16="http://schemas.microsoft.com/office/drawing/2014/main" id="{8DAD8E2C-D42F-43C2-B435-B5099E01818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653795" y="5697815"/>
                  <a:ext cx="333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6993" name="Freihand 36992">
                  <a:extLst>
                    <a:ext uri="{FF2B5EF4-FFF2-40B4-BE49-F238E27FC236}">
                      <a16:creationId xmlns:a16="http://schemas.microsoft.com/office/drawing/2014/main" xmlns="" id="{A55579C1-1446-4F8C-85F8-760EDA1B87D6}"/>
                    </a:ext>
                  </a:extLst>
                </p14:cNvPr>
                <p14:cNvContentPartPr/>
                <p14:nvPr/>
              </p14:nvContentPartPr>
              <p14:xfrm>
                <a:off x="5662795" y="5495495"/>
                <a:ext cx="337320" cy="234000"/>
              </p14:xfrm>
            </p:contentPart>
          </mc:Choice>
          <mc:Fallback xmlns="">
            <p:pic>
              <p:nvPicPr>
                <p:cNvPr id="36993" name="Freihand 36992">
                  <a:extLst>
                    <a:ext uri="{FF2B5EF4-FFF2-40B4-BE49-F238E27FC236}">
                      <a16:creationId xmlns:a16="http://schemas.microsoft.com/office/drawing/2014/main" id="{A55579C1-1446-4F8C-85F8-760EDA1B87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653795" y="5486855"/>
                  <a:ext cx="354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6994" name="Freihand 36993">
                  <a:extLst>
                    <a:ext uri="{FF2B5EF4-FFF2-40B4-BE49-F238E27FC236}">
                      <a16:creationId xmlns:a16="http://schemas.microsoft.com/office/drawing/2014/main" xmlns="" id="{3AAD7788-A90F-4AC5-BACF-AFA288DE14D6}"/>
                    </a:ext>
                  </a:extLst>
                </p14:cNvPr>
                <p14:cNvContentPartPr/>
                <p14:nvPr/>
              </p14:nvContentPartPr>
              <p14:xfrm>
                <a:off x="5947915" y="5657495"/>
                <a:ext cx="220320" cy="243000"/>
              </p14:xfrm>
            </p:contentPart>
          </mc:Choice>
          <mc:Fallback xmlns="">
            <p:pic>
              <p:nvPicPr>
                <p:cNvPr id="36994" name="Freihand 36993">
                  <a:extLst>
                    <a:ext uri="{FF2B5EF4-FFF2-40B4-BE49-F238E27FC236}">
                      <a16:creationId xmlns:a16="http://schemas.microsoft.com/office/drawing/2014/main" id="{3AAD7788-A90F-4AC5-BACF-AFA288DE14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38915" y="5648495"/>
                  <a:ext cx="237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6995" name="Freihand 36994">
                  <a:extLst>
                    <a:ext uri="{FF2B5EF4-FFF2-40B4-BE49-F238E27FC236}">
                      <a16:creationId xmlns:a16="http://schemas.microsoft.com/office/drawing/2014/main" xmlns="" id="{9F2CE560-4D13-4833-BDE4-A950D2AFDB32}"/>
                    </a:ext>
                  </a:extLst>
                </p14:cNvPr>
                <p14:cNvContentPartPr/>
                <p14:nvPr/>
              </p14:nvContentPartPr>
              <p14:xfrm>
                <a:off x="6056995" y="5880695"/>
                <a:ext cx="153360" cy="80640"/>
              </p14:xfrm>
            </p:contentPart>
          </mc:Choice>
          <mc:Fallback xmlns="">
            <p:pic>
              <p:nvPicPr>
                <p:cNvPr id="36995" name="Freihand 36994">
                  <a:extLst>
                    <a:ext uri="{FF2B5EF4-FFF2-40B4-BE49-F238E27FC236}">
                      <a16:creationId xmlns:a16="http://schemas.microsoft.com/office/drawing/2014/main" id="{9F2CE560-4D13-4833-BDE4-A950D2AFDB3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48355" y="5871695"/>
                  <a:ext cx="171000" cy="9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250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4442" cy="114300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Themen Ernährung Klasse 13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03244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buFontTx/>
              <a:buChar char="-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Lebensmittelkonsum individuell und global beurteilen, z.B.: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Verpflegung als Dienstleistung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Welternährung, Nachhaltigkeit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Biolebensmittel</a:t>
            </a:r>
          </a:p>
          <a:p>
            <a:pPr lvl="1" algn="just">
              <a:lnSpc>
                <a:spcPct val="120000"/>
              </a:lnSpc>
              <a:buNone/>
            </a:pPr>
            <a:endParaRPr lang="de-DE" sz="13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Ernährungscoaching planen, z.B.: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Beratungskonzepte</a:t>
            </a:r>
          </a:p>
          <a:p>
            <a:pPr lvl="1" algn="just">
              <a:lnSpc>
                <a:spcPct val="120000"/>
              </a:lnSpc>
              <a:buFontTx/>
              <a:buChar char="-"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Konzept zum Ernährungscoaching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Tx/>
              <a:buChar char="-"/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endParaRPr lang="de-DE" sz="3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xmlns="" id="{972BBD16-3BE1-4C64-9A43-D8A2E6C43EA2}"/>
                  </a:ext>
                </a:extLst>
              </p14:cNvPr>
              <p14:cNvContentPartPr/>
              <p14:nvPr/>
            </p14:nvContentPartPr>
            <p14:xfrm>
              <a:off x="5084194" y="4851177"/>
              <a:ext cx="2768400" cy="1363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72BBD16-3BE1-4C64-9A43-D8A2E6C43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194" y="4842537"/>
                <a:ext cx="278604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943" name="Freihand 38942">
                <a:extLst>
                  <a:ext uri="{FF2B5EF4-FFF2-40B4-BE49-F238E27FC236}">
                    <a16:creationId xmlns:a16="http://schemas.microsoft.com/office/drawing/2014/main" xmlns="" id="{7A06B9A3-AE8E-4070-92EB-756083F019C3}"/>
                  </a:ext>
                </a:extLst>
              </p14:cNvPr>
              <p14:cNvContentPartPr/>
              <p14:nvPr/>
            </p14:nvContentPartPr>
            <p14:xfrm>
              <a:off x="8292154" y="3760017"/>
              <a:ext cx="27360" cy="9720"/>
            </p14:xfrm>
          </p:contentPart>
        </mc:Choice>
        <mc:Fallback xmlns="">
          <p:pic>
            <p:nvPicPr>
              <p:cNvPr id="38943" name="Freihand 38942">
                <a:extLst>
                  <a:ext uri="{FF2B5EF4-FFF2-40B4-BE49-F238E27FC236}">
                    <a16:creationId xmlns:a16="http://schemas.microsoft.com/office/drawing/2014/main" id="{7A06B9A3-AE8E-4070-92EB-756083F019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3514" y="3751017"/>
                <a:ext cx="45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025" name="Freihand 39024">
                <a:extLst>
                  <a:ext uri="{FF2B5EF4-FFF2-40B4-BE49-F238E27FC236}">
                    <a16:creationId xmlns:a16="http://schemas.microsoft.com/office/drawing/2014/main" xmlns="" id="{8F3A197A-3D9E-400A-8145-0107AD44B7AA}"/>
                  </a:ext>
                </a:extLst>
              </p14:cNvPr>
              <p14:cNvContentPartPr/>
              <p14:nvPr/>
            </p14:nvContentPartPr>
            <p14:xfrm>
              <a:off x="5796560" y="3174235"/>
              <a:ext cx="385560" cy="909360"/>
            </p14:xfrm>
          </p:contentPart>
        </mc:Choice>
        <mc:Fallback xmlns="">
          <p:pic>
            <p:nvPicPr>
              <p:cNvPr id="39025" name="Freihand 39024">
                <a:extLst>
                  <a:ext uri="{FF2B5EF4-FFF2-40B4-BE49-F238E27FC236}">
                    <a16:creationId xmlns:a16="http://schemas.microsoft.com/office/drawing/2014/main" id="{8F3A197A-3D9E-400A-8145-0107AD44B7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8560" y="3138235"/>
                <a:ext cx="42120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026" name="Freihand 39025">
                <a:extLst>
                  <a:ext uri="{FF2B5EF4-FFF2-40B4-BE49-F238E27FC236}">
                    <a16:creationId xmlns:a16="http://schemas.microsoft.com/office/drawing/2014/main" xmlns="" id="{5F0E8772-46BC-4273-A7AC-730993708B82}"/>
                  </a:ext>
                </a:extLst>
              </p14:cNvPr>
              <p14:cNvContentPartPr/>
              <p14:nvPr/>
            </p14:nvContentPartPr>
            <p14:xfrm>
              <a:off x="8194520" y="3630355"/>
              <a:ext cx="405000" cy="702000"/>
            </p14:xfrm>
          </p:contentPart>
        </mc:Choice>
        <mc:Fallback xmlns="">
          <p:pic>
            <p:nvPicPr>
              <p:cNvPr id="39026" name="Freihand 39025">
                <a:extLst>
                  <a:ext uri="{FF2B5EF4-FFF2-40B4-BE49-F238E27FC236}">
                    <a16:creationId xmlns:a16="http://schemas.microsoft.com/office/drawing/2014/main" id="{5F0E8772-46BC-4273-A7AC-730993708B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6880" y="3594355"/>
                <a:ext cx="44064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027" name="Freihand 39026">
                <a:extLst>
                  <a:ext uri="{FF2B5EF4-FFF2-40B4-BE49-F238E27FC236}">
                    <a16:creationId xmlns:a16="http://schemas.microsoft.com/office/drawing/2014/main" xmlns="" id="{B75CB526-6945-40B4-8AD7-99A512F8DE7C}"/>
                  </a:ext>
                </a:extLst>
              </p14:cNvPr>
              <p14:cNvContentPartPr/>
              <p14:nvPr/>
            </p14:nvContentPartPr>
            <p14:xfrm>
              <a:off x="5673440" y="3276475"/>
              <a:ext cx="86760" cy="188640"/>
            </p14:xfrm>
          </p:contentPart>
        </mc:Choice>
        <mc:Fallback xmlns="">
          <p:pic>
            <p:nvPicPr>
              <p:cNvPr id="39027" name="Freihand 39026">
                <a:extLst>
                  <a:ext uri="{FF2B5EF4-FFF2-40B4-BE49-F238E27FC236}">
                    <a16:creationId xmlns:a16="http://schemas.microsoft.com/office/drawing/2014/main" id="{B75CB526-6945-40B4-8AD7-99A512F8DE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55800" y="3240475"/>
                <a:ext cx="122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xmlns="" id="{0E9F608D-F19D-4B53-AB7D-23BF9635C5AA}"/>
                  </a:ext>
                </a:extLst>
              </p14:cNvPr>
              <p14:cNvContentPartPr/>
              <p14:nvPr/>
            </p14:nvContentPartPr>
            <p14:xfrm>
              <a:off x="5673440" y="3061555"/>
              <a:ext cx="623880" cy="575640"/>
            </p14:xfrm>
          </p:contentPart>
        </mc:Choice>
        <mc:Fallback xmlns=""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0E9F608D-F19D-4B53-AB7D-23BF9635C5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5800" y="3025555"/>
                <a:ext cx="6595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029" name="Freihand 39028">
                <a:extLst>
                  <a:ext uri="{FF2B5EF4-FFF2-40B4-BE49-F238E27FC236}">
                    <a16:creationId xmlns:a16="http://schemas.microsoft.com/office/drawing/2014/main" xmlns="" id="{64103585-F162-4D93-B8A5-C15763229285}"/>
                  </a:ext>
                </a:extLst>
              </p14:cNvPr>
              <p14:cNvContentPartPr/>
              <p14:nvPr/>
            </p14:nvContentPartPr>
            <p14:xfrm>
              <a:off x="8170400" y="3390235"/>
              <a:ext cx="678960" cy="657000"/>
            </p14:xfrm>
          </p:contentPart>
        </mc:Choice>
        <mc:Fallback xmlns="">
          <p:pic>
            <p:nvPicPr>
              <p:cNvPr id="39029" name="Freihand 39028">
                <a:extLst>
                  <a:ext uri="{FF2B5EF4-FFF2-40B4-BE49-F238E27FC236}">
                    <a16:creationId xmlns:a16="http://schemas.microsoft.com/office/drawing/2014/main" id="{64103585-F162-4D93-B8A5-C157632292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52760" y="3354595"/>
                <a:ext cx="7146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030" name="Freihand 39029">
                <a:extLst>
                  <a:ext uri="{FF2B5EF4-FFF2-40B4-BE49-F238E27FC236}">
                    <a16:creationId xmlns:a16="http://schemas.microsoft.com/office/drawing/2014/main" xmlns="" id="{A35D980F-36BC-4DC0-B7E6-D5692462FB68}"/>
                  </a:ext>
                </a:extLst>
              </p14:cNvPr>
              <p14:cNvContentPartPr/>
              <p14:nvPr/>
            </p14:nvContentPartPr>
            <p14:xfrm>
              <a:off x="8186960" y="3619915"/>
              <a:ext cx="390240" cy="693360"/>
            </p14:xfrm>
          </p:contentPart>
        </mc:Choice>
        <mc:Fallback xmlns="">
          <p:pic>
            <p:nvPicPr>
              <p:cNvPr id="39030" name="Freihand 39029">
                <a:extLst>
                  <a:ext uri="{FF2B5EF4-FFF2-40B4-BE49-F238E27FC236}">
                    <a16:creationId xmlns:a16="http://schemas.microsoft.com/office/drawing/2014/main" id="{A35D980F-36BC-4DC0-B7E6-D5692462FB6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68960" y="3583915"/>
                <a:ext cx="42588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031" name="Freihand 39030">
                <a:extLst>
                  <a:ext uri="{FF2B5EF4-FFF2-40B4-BE49-F238E27FC236}">
                    <a16:creationId xmlns:a16="http://schemas.microsoft.com/office/drawing/2014/main" xmlns="" id="{12D31CD4-DF7C-4930-BAB0-466AAC34634A}"/>
                  </a:ext>
                </a:extLst>
              </p14:cNvPr>
              <p14:cNvContentPartPr/>
              <p14:nvPr/>
            </p14:nvContentPartPr>
            <p14:xfrm>
              <a:off x="7497200" y="5341075"/>
              <a:ext cx="298800" cy="184680"/>
            </p14:xfrm>
          </p:contentPart>
        </mc:Choice>
        <mc:Fallback xmlns="">
          <p:pic>
            <p:nvPicPr>
              <p:cNvPr id="39031" name="Freihand 39030">
                <a:extLst>
                  <a:ext uri="{FF2B5EF4-FFF2-40B4-BE49-F238E27FC236}">
                    <a16:creationId xmlns:a16="http://schemas.microsoft.com/office/drawing/2014/main" id="{12D31CD4-DF7C-4930-BAB0-466AAC3463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79560" y="5305075"/>
                <a:ext cx="3344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032" name="Freihand 39031">
                <a:extLst>
                  <a:ext uri="{FF2B5EF4-FFF2-40B4-BE49-F238E27FC236}">
                    <a16:creationId xmlns:a16="http://schemas.microsoft.com/office/drawing/2014/main" xmlns="" id="{BEAD52A6-7E46-4A35-80AA-CDB7E22281F4}"/>
                  </a:ext>
                </a:extLst>
              </p14:cNvPr>
              <p14:cNvContentPartPr/>
              <p14:nvPr/>
            </p14:nvContentPartPr>
            <p14:xfrm>
              <a:off x="6941000" y="5021395"/>
              <a:ext cx="417240" cy="209880"/>
            </p14:xfrm>
          </p:contentPart>
        </mc:Choice>
        <mc:Fallback xmlns="">
          <p:pic>
            <p:nvPicPr>
              <p:cNvPr id="39032" name="Freihand 39031">
                <a:extLst>
                  <a:ext uri="{FF2B5EF4-FFF2-40B4-BE49-F238E27FC236}">
                    <a16:creationId xmlns:a16="http://schemas.microsoft.com/office/drawing/2014/main" id="{BEAD52A6-7E46-4A35-80AA-CDB7E22281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23000" y="4985395"/>
                <a:ext cx="45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033" name="Freihand 39032">
                <a:extLst>
                  <a:ext uri="{FF2B5EF4-FFF2-40B4-BE49-F238E27FC236}">
                    <a16:creationId xmlns:a16="http://schemas.microsoft.com/office/drawing/2014/main" xmlns="" id="{5CF2B772-4F73-4D59-8305-D697D0A083FD}"/>
                  </a:ext>
                </a:extLst>
              </p14:cNvPr>
              <p14:cNvContentPartPr/>
              <p14:nvPr/>
            </p14:nvContentPartPr>
            <p14:xfrm>
              <a:off x="5239640" y="4527475"/>
              <a:ext cx="870120" cy="299160"/>
            </p14:xfrm>
          </p:contentPart>
        </mc:Choice>
        <mc:Fallback xmlns="">
          <p:pic>
            <p:nvPicPr>
              <p:cNvPr id="39033" name="Freihand 39032">
                <a:extLst>
                  <a:ext uri="{FF2B5EF4-FFF2-40B4-BE49-F238E27FC236}">
                    <a16:creationId xmlns:a16="http://schemas.microsoft.com/office/drawing/2014/main" id="{5CF2B772-4F73-4D59-8305-D697D0A083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22000" y="4491475"/>
                <a:ext cx="9057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034" name="Freihand 39033">
                <a:extLst>
                  <a:ext uri="{FF2B5EF4-FFF2-40B4-BE49-F238E27FC236}">
                    <a16:creationId xmlns:a16="http://schemas.microsoft.com/office/drawing/2014/main" xmlns="" id="{61914D0C-C0B1-47A8-A070-56E3A05351C6}"/>
                  </a:ext>
                </a:extLst>
              </p14:cNvPr>
              <p14:cNvContentPartPr/>
              <p14:nvPr/>
            </p14:nvContentPartPr>
            <p14:xfrm>
              <a:off x="6347720" y="4472755"/>
              <a:ext cx="144360" cy="166680"/>
            </p14:xfrm>
          </p:contentPart>
        </mc:Choice>
        <mc:Fallback xmlns="">
          <p:pic>
            <p:nvPicPr>
              <p:cNvPr id="39034" name="Freihand 39033">
                <a:extLst>
                  <a:ext uri="{FF2B5EF4-FFF2-40B4-BE49-F238E27FC236}">
                    <a16:creationId xmlns:a16="http://schemas.microsoft.com/office/drawing/2014/main" id="{61914D0C-C0B1-47A8-A070-56E3A05351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29720" y="4436755"/>
                <a:ext cx="180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035" name="Freihand 39034">
                <a:extLst>
                  <a:ext uri="{FF2B5EF4-FFF2-40B4-BE49-F238E27FC236}">
                    <a16:creationId xmlns:a16="http://schemas.microsoft.com/office/drawing/2014/main" xmlns="" id="{C69FB236-B2A8-46FA-B382-67B89668F873}"/>
                  </a:ext>
                </a:extLst>
              </p14:cNvPr>
              <p14:cNvContentPartPr/>
              <p14:nvPr/>
            </p14:nvContentPartPr>
            <p14:xfrm>
              <a:off x="5256920" y="4362955"/>
              <a:ext cx="92880" cy="54360"/>
            </p14:xfrm>
          </p:contentPart>
        </mc:Choice>
        <mc:Fallback xmlns="">
          <p:pic>
            <p:nvPicPr>
              <p:cNvPr id="39035" name="Freihand 39034">
                <a:extLst>
                  <a:ext uri="{FF2B5EF4-FFF2-40B4-BE49-F238E27FC236}">
                    <a16:creationId xmlns:a16="http://schemas.microsoft.com/office/drawing/2014/main" id="{C69FB236-B2A8-46FA-B382-67B89668F8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39280" y="4326955"/>
                <a:ext cx="128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036" name="Freihand 39035">
                <a:extLst>
                  <a:ext uri="{FF2B5EF4-FFF2-40B4-BE49-F238E27FC236}">
                    <a16:creationId xmlns:a16="http://schemas.microsoft.com/office/drawing/2014/main" xmlns="" id="{0C5C89FB-3BA0-4E69-8263-4B30D7C7138E}"/>
                  </a:ext>
                </a:extLst>
              </p14:cNvPr>
              <p14:cNvContentPartPr/>
              <p14:nvPr/>
            </p14:nvContentPartPr>
            <p14:xfrm>
              <a:off x="5256560" y="3840235"/>
              <a:ext cx="1079280" cy="797760"/>
            </p14:xfrm>
          </p:contentPart>
        </mc:Choice>
        <mc:Fallback xmlns="">
          <p:pic>
            <p:nvPicPr>
              <p:cNvPr id="39036" name="Freihand 39035">
                <a:extLst>
                  <a:ext uri="{FF2B5EF4-FFF2-40B4-BE49-F238E27FC236}">
                    <a16:creationId xmlns:a16="http://schemas.microsoft.com/office/drawing/2014/main" id="{0C5C89FB-3BA0-4E69-8263-4B30D7C713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8560" y="3804595"/>
                <a:ext cx="111492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037" name="Freihand 39036">
                <a:extLst>
                  <a:ext uri="{FF2B5EF4-FFF2-40B4-BE49-F238E27FC236}">
                    <a16:creationId xmlns:a16="http://schemas.microsoft.com/office/drawing/2014/main" xmlns="" id="{E1434F38-19AB-48EB-A49B-34CE65F1B547}"/>
                  </a:ext>
                </a:extLst>
              </p14:cNvPr>
              <p14:cNvContentPartPr/>
              <p14:nvPr/>
            </p14:nvContentPartPr>
            <p14:xfrm>
              <a:off x="6271760" y="3984955"/>
              <a:ext cx="223920" cy="543240"/>
            </p14:xfrm>
          </p:contentPart>
        </mc:Choice>
        <mc:Fallback xmlns="">
          <p:pic>
            <p:nvPicPr>
              <p:cNvPr id="39037" name="Freihand 39036">
                <a:extLst>
                  <a:ext uri="{FF2B5EF4-FFF2-40B4-BE49-F238E27FC236}">
                    <a16:creationId xmlns:a16="http://schemas.microsoft.com/office/drawing/2014/main" id="{E1434F38-19AB-48EB-A49B-34CE65F1B5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53760" y="3948955"/>
                <a:ext cx="25956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038" name="Freihand 39037">
                <a:extLst>
                  <a:ext uri="{FF2B5EF4-FFF2-40B4-BE49-F238E27FC236}">
                    <a16:creationId xmlns:a16="http://schemas.microsoft.com/office/drawing/2014/main" xmlns="" id="{89B1D7FB-E9DB-47E9-95BD-2059BD9FA2C4}"/>
                  </a:ext>
                </a:extLst>
              </p14:cNvPr>
              <p14:cNvContentPartPr/>
              <p14:nvPr/>
            </p14:nvContentPartPr>
            <p14:xfrm>
              <a:off x="8261840" y="4461955"/>
              <a:ext cx="66600" cy="155880"/>
            </p14:xfrm>
          </p:contentPart>
        </mc:Choice>
        <mc:Fallback xmlns="">
          <p:pic>
            <p:nvPicPr>
              <p:cNvPr id="39038" name="Freihand 39037">
                <a:extLst>
                  <a:ext uri="{FF2B5EF4-FFF2-40B4-BE49-F238E27FC236}">
                    <a16:creationId xmlns:a16="http://schemas.microsoft.com/office/drawing/2014/main" id="{89B1D7FB-E9DB-47E9-95BD-2059BD9FA2C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4200" y="4425955"/>
                <a:ext cx="1022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039" name="Freihand 39038">
                <a:extLst>
                  <a:ext uri="{FF2B5EF4-FFF2-40B4-BE49-F238E27FC236}">
                    <a16:creationId xmlns:a16="http://schemas.microsoft.com/office/drawing/2014/main" xmlns="" id="{45B351E7-2E40-47C5-B44E-6CEE163AD74B}"/>
                  </a:ext>
                </a:extLst>
              </p14:cNvPr>
              <p14:cNvContentPartPr/>
              <p14:nvPr/>
            </p14:nvContentPartPr>
            <p14:xfrm>
              <a:off x="8240960" y="4392115"/>
              <a:ext cx="150840" cy="273240"/>
            </p14:xfrm>
          </p:contentPart>
        </mc:Choice>
        <mc:Fallback xmlns="">
          <p:pic>
            <p:nvPicPr>
              <p:cNvPr id="39039" name="Freihand 39038">
                <a:extLst>
                  <a:ext uri="{FF2B5EF4-FFF2-40B4-BE49-F238E27FC236}">
                    <a16:creationId xmlns:a16="http://schemas.microsoft.com/office/drawing/2014/main" id="{45B351E7-2E40-47C5-B44E-6CEE163AD74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2960" y="4356115"/>
                <a:ext cx="1864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040" name="Freihand 39039">
                <a:extLst>
                  <a:ext uri="{FF2B5EF4-FFF2-40B4-BE49-F238E27FC236}">
                    <a16:creationId xmlns:a16="http://schemas.microsoft.com/office/drawing/2014/main" xmlns="" id="{3386FF34-9580-49E2-92A3-FD841C25DB0F}"/>
                  </a:ext>
                </a:extLst>
              </p14:cNvPr>
              <p14:cNvContentPartPr/>
              <p14:nvPr/>
            </p14:nvContentPartPr>
            <p14:xfrm>
              <a:off x="7829480" y="5354395"/>
              <a:ext cx="21240" cy="130680"/>
            </p14:xfrm>
          </p:contentPart>
        </mc:Choice>
        <mc:Fallback xmlns="">
          <p:pic>
            <p:nvPicPr>
              <p:cNvPr id="39040" name="Freihand 39039">
                <a:extLst>
                  <a:ext uri="{FF2B5EF4-FFF2-40B4-BE49-F238E27FC236}">
                    <a16:creationId xmlns:a16="http://schemas.microsoft.com/office/drawing/2014/main" id="{3386FF34-9580-49E2-92A3-FD841C25DB0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11480" y="5318755"/>
                <a:ext cx="568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041" name="Freihand 39040">
                <a:extLst>
                  <a:ext uri="{FF2B5EF4-FFF2-40B4-BE49-F238E27FC236}">
                    <a16:creationId xmlns:a16="http://schemas.microsoft.com/office/drawing/2014/main" xmlns="" id="{95C78E18-58D6-4709-A4A2-715E9B4029AE}"/>
                  </a:ext>
                </a:extLst>
              </p14:cNvPr>
              <p14:cNvContentPartPr/>
              <p14:nvPr/>
            </p14:nvContentPartPr>
            <p14:xfrm>
              <a:off x="7831640" y="5365915"/>
              <a:ext cx="18000" cy="151560"/>
            </p14:xfrm>
          </p:contentPart>
        </mc:Choice>
        <mc:Fallback xmlns="">
          <p:pic>
            <p:nvPicPr>
              <p:cNvPr id="39041" name="Freihand 39040">
                <a:extLst>
                  <a:ext uri="{FF2B5EF4-FFF2-40B4-BE49-F238E27FC236}">
                    <a16:creationId xmlns:a16="http://schemas.microsoft.com/office/drawing/2014/main" id="{95C78E18-58D6-4709-A4A2-715E9B4029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13640" y="5330275"/>
                <a:ext cx="53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042" name="Freihand 39041">
                <a:extLst>
                  <a:ext uri="{FF2B5EF4-FFF2-40B4-BE49-F238E27FC236}">
                    <a16:creationId xmlns:a16="http://schemas.microsoft.com/office/drawing/2014/main" xmlns="" id="{6A19B232-59FD-4B97-AF9E-1363814DD1E4}"/>
                  </a:ext>
                </a:extLst>
              </p14:cNvPr>
              <p14:cNvContentPartPr/>
              <p14:nvPr/>
            </p14:nvContentPartPr>
            <p14:xfrm>
              <a:off x="7398920" y="5031835"/>
              <a:ext cx="19080" cy="148320"/>
            </p14:xfrm>
          </p:contentPart>
        </mc:Choice>
        <mc:Fallback xmlns="">
          <p:pic>
            <p:nvPicPr>
              <p:cNvPr id="39042" name="Freihand 39041">
                <a:extLst>
                  <a:ext uri="{FF2B5EF4-FFF2-40B4-BE49-F238E27FC236}">
                    <a16:creationId xmlns:a16="http://schemas.microsoft.com/office/drawing/2014/main" id="{6A19B232-59FD-4B97-AF9E-1363814DD1E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80920" y="4996195"/>
                <a:ext cx="54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044" name="Freihand 39043">
                <a:extLst>
                  <a:ext uri="{FF2B5EF4-FFF2-40B4-BE49-F238E27FC236}">
                    <a16:creationId xmlns:a16="http://schemas.microsoft.com/office/drawing/2014/main" xmlns="" id="{9443316E-FA9E-4274-80BF-2F76124845AE}"/>
                  </a:ext>
                </a:extLst>
              </p14:cNvPr>
              <p14:cNvContentPartPr/>
              <p14:nvPr/>
            </p14:nvContentPartPr>
            <p14:xfrm>
              <a:off x="7438880" y="4232635"/>
              <a:ext cx="1368360" cy="1703160"/>
            </p14:xfrm>
          </p:contentPart>
        </mc:Choice>
        <mc:Fallback xmlns="">
          <p:pic>
            <p:nvPicPr>
              <p:cNvPr id="39044" name="Freihand 39043">
                <a:extLst>
                  <a:ext uri="{FF2B5EF4-FFF2-40B4-BE49-F238E27FC236}">
                    <a16:creationId xmlns:a16="http://schemas.microsoft.com/office/drawing/2014/main" id="{9443316E-FA9E-4274-80BF-2F76124845A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21240" y="4196635"/>
                <a:ext cx="1404000" cy="17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045" name="Freihand 39044">
                <a:extLst>
                  <a:ext uri="{FF2B5EF4-FFF2-40B4-BE49-F238E27FC236}">
                    <a16:creationId xmlns:a16="http://schemas.microsoft.com/office/drawing/2014/main" xmlns="" id="{3440B4BB-0AEF-40DF-BDD5-26774AA2242A}"/>
                  </a:ext>
                </a:extLst>
              </p14:cNvPr>
              <p14:cNvContentPartPr/>
              <p14:nvPr/>
            </p14:nvContentPartPr>
            <p14:xfrm>
              <a:off x="8797520" y="4604875"/>
              <a:ext cx="128520" cy="736560"/>
            </p14:xfrm>
          </p:contentPart>
        </mc:Choice>
        <mc:Fallback xmlns="">
          <p:pic>
            <p:nvPicPr>
              <p:cNvPr id="39045" name="Freihand 39044">
                <a:extLst>
                  <a:ext uri="{FF2B5EF4-FFF2-40B4-BE49-F238E27FC236}">
                    <a16:creationId xmlns:a16="http://schemas.microsoft.com/office/drawing/2014/main" id="{3440B4BB-0AEF-40DF-BDD5-26774AA224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61880" y="4533235"/>
                <a:ext cx="20016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046" name="Freihand 39045">
                <a:extLst>
                  <a:ext uri="{FF2B5EF4-FFF2-40B4-BE49-F238E27FC236}">
                    <a16:creationId xmlns:a16="http://schemas.microsoft.com/office/drawing/2014/main" xmlns="" id="{DF16EAE0-D6E3-4C8A-991B-1FCD09B6DE1F}"/>
                  </a:ext>
                </a:extLst>
              </p14:cNvPr>
              <p14:cNvContentPartPr/>
              <p14:nvPr/>
            </p14:nvContentPartPr>
            <p14:xfrm>
              <a:off x="5386880" y="3890995"/>
              <a:ext cx="138600" cy="81360"/>
            </p14:xfrm>
          </p:contentPart>
        </mc:Choice>
        <mc:Fallback xmlns="">
          <p:pic>
            <p:nvPicPr>
              <p:cNvPr id="39046" name="Freihand 39045">
                <a:extLst>
                  <a:ext uri="{FF2B5EF4-FFF2-40B4-BE49-F238E27FC236}">
                    <a16:creationId xmlns:a16="http://schemas.microsoft.com/office/drawing/2014/main" id="{DF16EAE0-D6E3-4C8A-991B-1FCD09B6DE1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50880" y="3818995"/>
                <a:ext cx="210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047" name="Freihand 39046">
                <a:extLst>
                  <a:ext uri="{FF2B5EF4-FFF2-40B4-BE49-F238E27FC236}">
                    <a16:creationId xmlns:a16="http://schemas.microsoft.com/office/drawing/2014/main" xmlns="" id="{FEFC51DA-C37C-44AC-A098-D2B1A2402823}"/>
                  </a:ext>
                </a:extLst>
              </p14:cNvPr>
              <p14:cNvContentPartPr/>
              <p14:nvPr/>
            </p14:nvContentPartPr>
            <p14:xfrm>
              <a:off x="7614682" y="6084799"/>
              <a:ext cx="193320" cy="62280"/>
            </p14:xfrm>
          </p:contentPart>
        </mc:Choice>
        <mc:Fallback xmlns="">
          <p:pic>
            <p:nvPicPr>
              <p:cNvPr id="39047" name="Freihand 39046">
                <a:extLst>
                  <a:ext uri="{FF2B5EF4-FFF2-40B4-BE49-F238E27FC236}">
                    <a16:creationId xmlns:a16="http://schemas.microsoft.com/office/drawing/2014/main" id="{FEFC51DA-C37C-44AC-A098-D2B1A240282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79042" y="6012799"/>
                <a:ext cx="2649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048" name="Freihand 39047">
                <a:extLst>
                  <a:ext uri="{FF2B5EF4-FFF2-40B4-BE49-F238E27FC236}">
                    <a16:creationId xmlns:a16="http://schemas.microsoft.com/office/drawing/2014/main" xmlns="" id="{A5FBF329-86F6-44E3-B2A3-6D5E7EFF54FD}"/>
                  </a:ext>
                </a:extLst>
              </p14:cNvPr>
              <p14:cNvContentPartPr/>
              <p14:nvPr/>
            </p14:nvContentPartPr>
            <p14:xfrm>
              <a:off x="7664722" y="6071119"/>
              <a:ext cx="819360" cy="65880"/>
            </p14:xfrm>
          </p:contentPart>
        </mc:Choice>
        <mc:Fallback xmlns="">
          <p:pic>
            <p:nvPicPr>
              <p:cNvPr id="39048" name="Freihand 39047">
                <a:extLst>
                  <a:ext uri="{FF2B5EF4-FFF2-40B4-BE49-F238E27FC236}">
                    <a16:creationId xmlns:a16="http://schemas.microsoft.com/office/drawing/2014/main" id="{A5FBF329-86F6-44E3-B2A3-6D5E7EFF54F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28722" y="5999479"/>
                <a:ext cx="891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049" name="Freihand 39048">
                <a:extLst>
                  <a:ext uri="{FF2B5EF4-FFF2-40B4-BE49-F238E27FC236}">
                    <a16:creationId xmlns:a16="http://schemas.microsoft.com/office/drawing/2014/main" xmlns="" id="{773A88EF-613E-435A-BA8A-7866ABB4A0AB}"/>
                  </a:ext>
                </a:extLst>
              </p14:cNvPr>
              <p14:cNvContentPartPr/>
              <p14:nvPr/>
            </p14:nvContentPartPr>
            <p14:xfrm>
              <a:off x="7688122" y="5645239"/>
              <a:ext cx="684360" cy="369720"/>
            </p14:xfrm>
          </p:contentPart>
        </mc:Choice>
        <mc:Fallback xmlns="">
          <p:pic>
            <p:nvPicPr>
              <p:cNvPr id="39049" name="Freihand 39048">
                <a:extLst>
                  <a:ext uri="{FF2B5EF4-FFF2-40B4-BE49-F238E27FC236}">
                    <a16:creationId xmlns:a16="http://schemas.microsoft.com/office/drawing/2014/main" id="{773A88EF-613E-435A-BA8A-7866ABB4A0A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52482" y="5573239"/>
                <a:ext cx="7560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050" name="Freihand 39049">
                <a:extLst>
                  <a:ext uri="{FF2B5EF4-FFF2-40B4-BE49-F238E27FC236}">
                    <a16:creationId xmlns:a16="http://schemas.microsoft.com/office/drawing/2014/main" xmlns="" id="{FE50F298-713B-4D40-8503-BDE5A3372CF4}"/>
                  </a:ext>
                </a:extLst>
              </p14:cNvPr>
              <p14:cNvContentPartPr/>
              <p14:nvPr/>
            </p14:nvContentPartPr>
            <p14:xfrm>
              <a:off x="5869042" y="6361999"/>
              <a:ext cx="33480" cy="182880"/>
            </p14:xfrm>
          </p:contentPart>
        </mc:Choice>
        <mc:Fallback xmlns="">
          <p:pic>
            <p:nvPicPr>
              <p:cNvPr id="39050" name="Freihand 39049">
                <a:extLst>
                  <a:ext uri="{FF2B5EF4-FFF2-40B4-BE49-F238E27FC236}">
                    <a16:creationId xmlns:a16="http://schemas.microsoft.com/office/drawing/2014/main" id="{FE50F298-713B-4D40-8503-BDE5A3372CF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51402" y="6326359"/>
                <a:ext cx="69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051" name="Freihand 39050">
                <a:extLst>
                  <a:ext uri="{FF2B5EF4-FFF2-40B4-BE49-F238E27FC236}">
                    <a16:creationId xmlns:a16="http://schemas.microsoft.com/office/drawing/2014/main" xmlns="" id="{DD9051AD-CA36-4DC7-B019-44CC4742B7D4}"/>
                  </a:ext>
                </a:extLst>
              </p14:cNvPr>
              <p14:cNvContentPartPr/>
              <p14:nvPr/>
            </p14:nvContentPartPr>
            <p14:xfrm>
              <a:off x="5827642" y="6244999"/>
              <a:ext cx="148320" cy="588600"/>
            </p14:xfrm>
          </p:contentPart>
        </mc:Choice>
        <mc:Fallback xmlns="">
          <p:pic>
            <p:nvPicPr>
              <p:cNvPr id="39051" name="Freihand 39050">
                <a:extLst>
                  <a:ext uri="{FF2B5EF4-FFF2-40B4-BE49-F238E27FC236}">
                    <a16:creationId xmlns:a16="http://schemas.microsoft.com/office/drawing/2014/main" id="{DD9051AD-CA36-4DC7-B019-44CC4742B7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09642" y="6209359"/>
                <a:ext cx="18396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052" name="Freihand 39051">
                <a:extLst>
                  <a:ext uri="{FF2B5EF4-FFF2-40B4-BE49-F238E27FC236}">
                    <a16:creationId xmlns:a16="http://schemas.microsoft.com/office/drawing/2014/main" xmlns="" id="{5210C992-1D39-44C4-AD85-D99BB3FD464A}"/>
                  </a:ext>
                </a:extLst>
              </p14:cNvPr>
              <p14:cNvContentPartPr/>
              <p14:nvPr/>
            </p14:nvContentPartPr>
            <p14:xfrm>
              <a:off x="7211482" y="6230959"/>
              <a:ext cx="116280" cy="557280"/>
            </p14:xfrm>
          </p:contentPart>
        </mc:Choice>
        <mc:Fallback xmlns="">
          <p:pic>
            <p:nvPicPr>
              <p:cNvPr id="39052" name="Freihand 39051">
                <a:extLst>
                  <a:ext uri="{FF2B5EF4-FFF2-40B4-BE49-F238E27FC236}">
                    <a16:creationId xmlns:a16="http://schemas.microsoft.com/office/drawing/2014/main" id="{5210C992-1D39-44C4-AD85-D99BB3FD464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93482" y="6194959"/>
                <a:ext cx="1519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053" name="Freihand 39052">
                <a:extLst>
                  <a:ext uri="{FF2B5EF4-FFF2-40B4-BE49-F238E27FC236}">
                    <a16:creationId xmlns:a16="http://schemas.microsoft.com/office/drawing/2014/main" xmlns="" id="{32990547-56D8-43CF-B541-CFC42A32771B}"/>
                  </a:ext>
                </a:extLst>
              </p14:cNvPr>
              <p14:cNvContentPartPr/>
              <p14:nvPr/>
            </p14:nvContentPartPr>
            <p14:xfrm>
              <a:off x="7402642" y="6164359"/>
              <a:ext cx="185040" cy="654120"/>
            </p14:xfrm>
          </p:contentPart>
        </mc:Choice>
        <mc:Fallback xmlns="">
          <p:pic>
            <p:nvPicPr>
              <p:cNvPr id="39053" name="Freihand 39052">
                <a:extLst>
                  <a:ext uri="{FF2B5EF4-FFF2-40B4-BE49-F238E27FC236}">
                    <a16:creationId xmlns:a16="http://schemas.microsoft.com/office/drawing/2014/main" id="{32990547-56D8-43CF-B541-CFC42A3277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85002" y="6128359"/>
                <a:ext cx="22068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054" name="Freihand 39053">
                <a:extLst>
                  <a:ext uri="{FF2B5EF4-FFF2-40B4-BE49-F238E27FC236}">
                    <a16:creationId xmlns:a16="http://schemas.microsoft.com/office/drawing/2014/main" xmlns="" id="{F8A6B35F-47D5-4A93-82BA-329384EAFF9B}"/>
                  </a:ext>
                </a:extLst>
              </p14:cNvPr>
              <p14:cNvContentPartPr/>
              <p14:nvPr/>
            </p14:nvContentPartPr>
            <p14:xfrm>
              <a:off x="7469602" y="6163279"/>
              <a:ext cx="100800" cy="38880"/>
            </p14:xfrm>
          </p:contentPart>
        </mc:Choice>
        <mc:Fallback xmlns="">
          <p:pic>
            <p:nvPicPr>
              <p:cNvPr id="39054" name="Freihand 39053">
                <a:extLst>
                  <a:ext uri="{FF2B5EF4-FFF2-40B4-BE49-F238E27FC236}">
                    <a16:creationId xmlns:a16="http://schemas.microsoft.com/office/drawing/2014/main" id="{F8A6B35F-47D5-4A93-82BA-329384EAFF9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51962" y="6127639"/>
                <a:ext cx="136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055" name="Freihand 39054">
                <a:extLst>
                  <a:ext uri="{FF2B5EF4-FFF2-40B4-BE49-F238E27FC236}">
                    <a16:creationId xmlns:a16="http://schemas.microsoft.com/office/drawing/2014/main" xmlns="" id="{F6926158-2970-4644-8B04-2B69F4346EDC}"/>
                  </a:ext>
                </a:extLst>
              </p14:cNvPr>
              <p14:cNvContentPartPr/>
              <p14:nvPr/>
            </p14:nvContentPartPr>
            <p14:xfrm>
              <a:off x="7471762" y="6125479"/>
              <a:ext cx="115200" cy="57600"/>
            </p14:xfrm>
          </p:contentPart>
        </mc:Choice>
        <mc:Fallback xmlns="">
          <p:pic>
            <p:nvPicPr>
              <p:cNvPr id="39055" name="Freihand 39054">
                <a:extLst>
                  <a:ext uri="{FF2B5EF4-FFF2-40B4-BE49-F238E27FC236}">
                    <a16:creationId xmlns:a16="http://schemas.microsoft.com/office/drawing/2014/main" id="{F6926158-2970-4644-8B04-2B69F4346ED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54122" y="6089479"/>
                <a:ext cx="150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056" name="Freihand 39055">
                <a:extLst>
                  <a:ext uri="{FF2B5EF4-FFF2-40B4-BE49-F238E27FC236}">
                    <a16:creationId xmlns:a16="http://schemas.microsoft.com/office/drawing/2014/main" xmlns="" id="{30276228-21AD-4884-B2E5-93CC8B4CA6CC}"/>
                  </a:ext>
                </a:extLst>
              </p14:cNvPr>
              <p14:cNvContentPartPr/>
              <p14:nvPr/>
            </p14:nvContentPartPr>
            <p14:xfrm>
              <a:off x="7578322" y="6215839"/>
              <a:ext cx="429840" cy="48600"/>
            </p14:xfrm>
          </p:contentPart>
        </mc:Choice>
        <mc:Fallback xmlns="">
          <p:pic>
            <p:nvPicPr>
              <p:cNvPr id="39056" name="Freihand 39055">
                <a:extLst>
                  <a:ext uri="{FF2B5EF4-FFF2-40B4-BE49-F238E27FC236}">
                    <a16:creationId xmlns:a16="http://schemas.microsoft.com/office/drawing/2014/main" id="{30276228-21AD-4884-B2E5-93CC8B4CA6C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0322" y="6180199"/>
                <a:ext cx="465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057" name="Freihand 39056">
                <a:extLst>
                  <a:ext uri="{FF2B5EF4-FFF2-40B4-BE49-F238E27FC236}">
                    <a16:creationId xmlns:a16="http://schemas.microsoft.com/office/drawing/2014/main" xmlns="" id="{2EB9CED7-F0ED-4993-9C0B-7CA2B1409462}"/>
                  </a:ext>
                </a:extLst>
              </p14:cNvPr>
              <p14:cNvContentPartPr/>
              <p14:nvPr/>
            </p14:nvContentPartPr>
            <p14:xfrm>
              <a:off x="7775242" y="6224839"/>
              <a:ext cx="441720" cy="23040"/>
            </p14:xfrm>
          </p:contentPart>
        </mc:Choice>
        <mc:Fallback xmlns="">
          <p:pic>
            <p:nvPicPr>
              <p:cNvPr id="39057" name="Freihand 39056">
                <a:extLst>
                  <a:ext uri="{FF2B5EF4-FFF2-40B4-BE49-F238E27FC236}">
                    <a16:creationId xmlns:a16="http://schemas.microsoft.com/office/drawing/2014/main" id="{2EB9CED7-F0ED-4993-9C0B-7CA2B140946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57242" y="6188839"/>
                <a:ext cx="477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058" name="Freihand 39057">
                <a:extLst>
                  <a:ext uri="{FF2B5EF4-FFF2-40B4-BE49-F238E27FC236}">
                    <a16:creationId xmlns:a16="http://schemas.microsoft.com/office/drawing/2014/main" xmlns="" id="{447D96A3-0BB9-41E0-AE37-91C35D90D8AE}"/>
                  </a:ext>
                </a:extLst>
              </p14:cNvPr>
              <p14:cNvContentPartPr/>
              <p14:nvPr/>
            </p14:nvContentPartPr>
            <p14:xfrm>
              <a:off x="8338642" y="6216559"/>
              <a:ext cx="169560" cy="9360"/>
            </p14:xfrm>
          </p:contentPart>
        </mc:Choice>
        <mc:Fallback xmlns="">
          <p:pic>
            <p:nvPicPr>
              <p:cNvPr id="39058" name="Freihand 39057">
                <a:extLst>
                  <a:ext uri="{FF2B5EF4-FFF2-40B4-BE49-F238E27FC236}">
                    <a16:creationId xmlns:a16="http://schemas.microsoft.com/office/drawing/2014/main" id="{447D96A3-0BB9-41E0-AE37-91C35D90D8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21002" y="6180559"/>
                <a:ext cx="20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059" name="Freihand 39058">
                <a:extLst>
                  <a:ext uri="{FF2B5EF4-FFF2-40B4-BE49-F238E27FC236}">
                    <a16:creationId xmlns:a16="http://schemas.microsoft.com/office/drawing/2014/main" xmlns="" id="{977FF370-5D74-445A-8B03-666D993F4392}"/>
                  </a:ext>
                </a:extLst>
              </p14:cNvPr>
              <p14:cNvContentPartPr/>
              <p14:nvPr/>
            </p14:nvContentPartPr>
            <p14:xfrm>
              <a:off x="8423962" y="5428519"/>
              <a:ext cx="347040" cy="1392480"/>
            </p14:xfrm>
          </p:contentPart>
        </mc:Choice>
        <mc:Fallback xmlns="">
          <p:pic>
            <p:nvPicPr>
              <p:cNvPr id="39059" name="Freihand 39058">
                <a:extLst>
                  <a:ext uri="{FF2B5EF4-FFF2-40B4-BE49-F238E27FC236}">
                    <a16:creationId xmlns:a16="http://schemas.microsoft.com/office/drawing/2014/main" id="{977FF370-5D74-445A-8B03-666D993F43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405962" y="5392879"/>
                <a:ext cx="38268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060" name="Freihand 39059">
                <a:extLst>
                  <a:ext uri="{FF2B5EF4-FFF2-40B4-BE49-F238E27FC236}">
                    <a16:creationId xmlns:a16="http://schemas.microsoft.com/office/drawing/2014/main" xmlns="" id="{E4DA910C-79AF-418D-B37B-96058A4FCF97}"/>
                  </a:ext>
                </a:extLst>
              </p14:cNvPr>
              <p14:cNvContentPartPr/>
              <p14:nvPr/>
            </p14:nvContentPartPr>
            <p14:xfrm>
              <a:off x="5147602" y="5394679"/>
              <a:ext cx="2665440" cy="891720"/>
            </p14:xfrm>
          </p:contentPart>
        </mc:Choice>
        <mc:Fallback xmlns="">
          <p:pic>
            <p:nvPicPr>
              <p:cNvPr id="39060" name="Freihand 39059">
                <a:extLst>
                  <a:ext uri="{FF2B5EF4-FFF2-40B4-BE49-F238E27FC236}">
                    <a16:creationId xmlns:a16="http://schemas.microsoft.com/office/drawing/2014/main" id="{E4DA910C-79AF-418D-B37B-96058A4FCF9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29962" y="5358679"/>
                <a:ext cx="270108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061" name="Freihand 39060">
                <a:extLst>
                  <a:ext uri="{FF2B5EF4-FFF2-40B4-BE49-F238E27FC236}">
                    <a16:creationId xmlns:a16="http://schemas.microsoft.com/office/drawing/2014/main" xmlns="" id="{9C9E311F-C63C-4060-B7A2-FADC9867240E}"/>
                  </a:ext>
                </a:extLst>
              </p14:cNvPr>
              <p14:cNvContentPartPr/>
              <p14:nvPr/>
            </p14:nvContentPartPr>
            <p14:xfrm>
              <a:off x="7719082" y="5251399"/>
              <a:ext cx="107640" cy="59760"/>
            </p14:xfrm>
          </p:contentPart>
        </mc:Choice>
        <mc:Fallback xmlns="">
          <p:pic>
            <p:nvPicPr>
              <p:cNvPr id="39061" name="Freihand 39060">
                <a:extLst>
                  <a:ext uri="{FF2B5EF4-FFF2-40B4-BE49-F238E27FC236}">
                    <a16:creationId xmlns:a16="http://schemas.microsoft.com/office/drawing/2014/main" id="{9C9E311F-C63C-4060-B7A2-FADC9867240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01082" y="5215759"/>
                <a:ext cx="1432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062" name="Freihand 39061">
                <a:extLst>
                  <a:ext uri="{FF2B5EF4-FFF2-40B4-BE49-F238E27FC236}">
                    <a16:creationId xmlns:a16="http://schemas.microsoft.com/office/drawing/2014/main" xmlns="" id="{159F6B38-A6BF-495B-8524-BB7F24F86CA9}"/>
                  </a:ext>
                </a:extLst>
              </p14:cNvPr>
              <p14:cNvContentPartPr/>
              <p14:nvPr/>
            </p14:nvContentPartPr>
            <p14:xfrm>
              <a:off x="7623682" y="5263639"/>
              <a:ext cx="117360" cy="17640"/>
            </p14:xfrm>
          </p:contentPart>
        </mc:Choice>
        <mc:Fallback xmlns="">
          <p:pic>
            <p:nvPicPr>
              <p:cNvPr id="39062" name="Freihand 39061">
                <a:extLst>
                  <a:ext uri="{FF2B5EF4-FFF2-40B4-BE49-F238E27FC236}">
                    <a16:creationId xmlns:a16="http://schemas.microsoft.com/office/drawing/2014/main" id="{159F6B38-A6BF-495B-8524-BB7F24F86CA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06042" y="5227639"/>
                <a:ext cx="153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9063" name="Freihand 39062">
                <a:extLst>
                  <a:ext uri="{FF2B5EF4-FFF2-40B4-BE49-F238E27FC236}">
                    <a16:creationId xmlns:a16="http://schemas.microsoft.com/office/drawing/2014/main" xmlns="" id="{EBA78BDD-25C1-4614-B67D-8DA52A312D9D}"/>
                  </a:ext>
                </a:extLst>
              </p14:cNvPr>
              <p14:cNvContentPartPr/>
              <p14:nvPr/>
            </p14:nvContentPartPr>
            <p14:xfrm>
              <a:off x="7608562" y="5277319"/>
              <a:ext cx="36360" cy="10800"/>
            </p14:xfrm>
          </p:contentPart>
        </mc:Choice>
        <mc:Fallback xmlns="">
          <p:pic>
            <p:nvPicPr>
              <p:cNvPr id="39063" name="Freihand 39062">
                <a:extLst>
                  <a:ext uri="{FF2B5EF4-FFF2-40B4-BE49-F238E27FC236}">
                    <a16:creationId xmlns:a16="http://schemas.microsoft.com/office/drawing/2014/main" id="{EBA78BDD-25C1-4614-B67D-8DA52A312D9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590562" y="5241319"/>
                <a:ext cx="72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9064" name="Freihand 39063">
                <a:extLst>
                  <a:ext uri="{FF2B5EF4-FFF2-40B4-BE49-F238E27FC236}">
                    <a16:creationId xmlns:a16="http://schemas.microsoft.com/office/drawing/2014/main" xmlns="" id="{3714D551-85A7-4FFA-8A1F-8D53C3F6536E}"/>
                  </a:ext>
                </a:extLst>
              </p14:cNvPr>
              <p14:cNvContentPartPr/>
              <p14:nvPr/>
            </p14:nvContentPartPr>
            <p14:xfrm>
              <a:off x="7317322" y="5235199"/>
              <a:ext cx="133200" cy="21240"/>
            </p14:xfrm>
          </p:contentPart>
        </mc:Choice>
        <mc:Fallback xmlns="">
          <p:pic>
            <p:nvPicPr>
              <p:cNvPr id="39064" name="Freihand 39063">
                <a:extLst>
                  <a:ext uri="{FF2B5EF4-FFF2-40B4-BE49-F238E27FC236}">
                    <a16:creationId xmlns:a16="http://schemas.microsoft.com/office/drawing/2014/main" id="{3714D551-85A7-4FFA-8A1F-8D53C3F6536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99322" y="5199199"/>
                <a:ext cx="168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065" name="Freihand 39064">
                <a:extLst>
                  <a:ext uri="{FF2B5EF4-FFF2-40B4-BE49-F238E27FC236}">
                    <a16:creationId xmlns:a16="http://schemas.microsoft.com/office/drawing/2014/main" xmlns="" id="{198B0950-6AA7-4F2B-B84E-FD4D97613B92}"/>
                  </a:ext>
                </a:extLst>
              </p14:cNvPr>
              <p14:cNvContentPartPr/>
              <p14:nvPr/>
            </p14:nvContentPartPr>
            <p14:xfrm>
              <a:off x="7358722" y="5240599"/>
              <a:ext cx="151920" cy="36720"/>
            </p14:xfrm>
          </p:contentPart>
        </mc:Choice>
        <mc:Fallback xmlns="">
          <p:pic>
            <p:nvPicPr>
              <p:cNvPr id="39065" name="Freihand 39064">
                <a:extLst>
                  <a:ext uri="{FF2B5EF4-FFF2-40B4-BE49-F238E27FC236}">
                    <a16:creationId xmlns:a16="http://schemas.microsoft.com/office/drawing/2014/main" id="{198B0950-6AA7-4F2B-B84E-FD4D97613B9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40722" y="5204959"/>
                <a:ext cx="187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066" name="Freihand 39065">
                <a:extLst>
                  <a:ext uri="{FF2B5EF4-FFF2-40B4-BE49-F238E27FC236}">
                    <a16:creationId xmlns:a16="http://schemas.microsoft.com/office/drawing/2014/main" xmlns="" id="{4656C29D-C796-4BFE-9AF7-5AA624C6EBEC}"/>
                  </a:ext>
                </a:extLst>
              </p14:cNvPr>
              <p14:cNvContentPartPr/>
              <p14:nvPr/>
            </p14:nvContentPartPr>
            <p14:xfrm>
              <a:off x="7412722" y="5244559"/>
              <a:ext cx="137880" cy="40320"/>
            </p14:xfrm>
          </p:contentPart>
        </mc:Choice>
        <mc:Fallback xmlns="">
          <p:pic>
            <p:nvPicPr>
              <p:cNvPr id="39066" name="Freihand 39065">
                <a:extLst>
                  <a:ext uri="{FF2B5EF4-FFF2-40B4-BE49-F238E27FC236}">
                    <a16:creationId xmlns:a16="http://schemas.microsoft.com/office/drawing/2014/main" id="{4656C29D-C796-4BFE-9AF7-5AA624C6EB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94722" y="5208919"/>
                <a:ext cx="173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067" name="Freihand 39066">
                <a:extLst>
                  <a:ext uri="{FF2B5EF4-FFF2-40B4-BE49-F238E27FC236}">
                    <a16:creationId xmlns:a16="http://schemas.microsoft.com/office/drawing/2014/main" xmlns="" id="{84963BE6-3C55-4C29-8C54-B118B1A9C45C}"/>
                  </a:ext>
                </a:extLst>
              </p14:cNvPr>
              <p14:cNvContentPartPr/>
              <p14:nvPr/>
            </p14:nvContentPartPr>
            <p14:xfrm>
              <a:off x="7601722" y="5264359"/>
              <a:ext cx="190440" cy="18360"/>
            </p14:xfrm>
          </p:contentPart>
        </mc:Choice>
        <mc:Fallback xmlns="">
          <p:pic>
            <p:nvPicPr>
              <p:cNvPr id="39067" name="Freihand 39066">
                <a:extLst>
                  <a:ext uri="{FF2B5EF4-FFF2-40B4-BE49-F238E27FC236}">
                    <a16:creationId xmlns:a16="http://schemas.microsoft.com/office/drawing/2014/main" id="{84963BE6-3C55-4C29-8C54-B118B1A9C4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84082" y="5228359"/>
                <a:ext cx="2260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9068" name="Freihand 39067">
                <a:extLst>
                  <a:ext uri="{FF2B5EF4-FFF2-40B4-BE49-F238E27FC236}">
                    <a16:creationId xmlns:a16="http://schemas.microsoft.com/office/drawing/2014/main" xmlns="" id="{8151C7F4-12F9-4892-889F-B0FD2020B222}"/>
                  </a:ext>
                </a:extLst>
              </p14:cNvPr>
              <p14:cNvContentPartPr/>
              <p14:nvPr/>
            </p14:nvContentPartPr>
            <p14:xfrm>
              <a:off x="7738162" y="5229799"/>
              <a:ext cx="97560" cy="9360"/>
            </p14:xfrm>
          </p:contentPart>
        </mc:Choice>
        <mc:Fallback xmlns="">
          <p:pic>
            <p:nvPicPr>
              <p:cNvPr id="39068" name="Freihand 39067">
                <a:extLst>
                  <a:ext uri="{FF2B5EF4-FFF2-40B4-BE49-F238E27FC236}">
                    <a16:creationId xmlns:a16="http://schemas.microsoft.com/office/drawing/2014/main" id="{8151C7F4-12F9-4892-889F-B0FD2020B2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20522" y="5194159"/>
                <a:ext cx="133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069" name="Freihand 39068">
                <a:extLst>
                  <a:ext uri="{FF2B5EF4-FFF2-40B4-BE49-F238E27FC236}">
                    <a16:creationId xmlns:a16="http://schemas.microsoft.com/office/drawing/2014/main" xmlns="" id="{8B296F8F-CA8B-46FC-A723-DD8011CC0553}"/>
                  </a:ext>
                </a:extLst>
              </p14:cNvPr>
              <p14:cNvContentPartPr/>
              <p14:nvPr/>
            </p14:nvContentPartPr>
            <p14:xfrm>
              <a:off x="6166042" y="4690159"/>
              <a:ext cx="1336320" cy="240480"/>
            </p14:xfrm>
          </p:contentPart>
        </mc:Choice>
        <mc:Fallback xmlns="">
          <p:pic>
            <p:nvPicPr>
              <p:cNvPr id="39069" name="Freihand 39068">
                <a:extLst>
                  <a:ext uri="{FF2B5EF4-FFF2-40B4-BE49-F238E27FC236}">
                    <a16:creationId xmlns:a16="http://schemas.microsoft.com/office/drawing/2014/main" id="{8B296F8F-CA8B-46FC-A723-DD8011CC055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48402" y="4654159"/>
                <a:ext cx="13719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9070" name="Freihand 39069">
                <a:extLst>
                  <a:ext uri="{FF2B5EF4-FFF2-40B4-BE49-F238E27FC236}">
                    <a16:creationId xmlns:a16="http://schemas.microsoft.com/office/drawing/2014/main" xmlns="" id="{5E016A0D-598A-4711-958A-FF8233D31E1F}"/>
                  </a:ext>
                </a:extLst>
              </p14:cNvPr>
              <p14:cNvContentPartPr/>
              <p14:nvPr/>
            </p14:nvContentPartPr>
            <p14:xfrm>
              <a:off x="6085042" y="4663879"/>
              <a:ext cx="178560" cy="30960"/>
            </p14:xfrm>
          </p:contentPart>
        </mc:Choice>
        <mc:Fallback xmlns="">
          <p:pic>
            <p:nvPicPr>
              <p:cNvPr id="39070" name="Freihand 39069">
                <a:extLst>
                  <a:ext uri="{FF2B5EF4-FFF2-40B4-BE49-F238E27FC236}">
                    <a16:creationId xmlns:a16="http://schemas.microsoft.com/office/drawing/2014/main" id="{5E016A0D-598A-4711-958A-FF8233D31E1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67042" y="4628239"/>
                <a:ext cx="214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071" name="Freihand 39070">
                <a:extLst>
                  <a:ext uri="{FF2B5EF4-FFF2-40B4-BE49-F238E27FC236}">
                    <a16:creationId xmlns:a16="http://schemas.microsoft.com/office/drawing/2014/main" xmlns="" id="{C19FE2B6-7A83-4456-8E2B-00FC422CE838}"/>
                  </a:ext>
                </a:extLst>
              </p14:cNvPr>
              <p14:cNvContentPartPr/>
              <p14:nvPr/>
            </p14:nvContentPartPr>
            <p14:xfrm>
              <a:off x="5108722" y="4871599"/>
              <a:ext cx="1791720" cy="1289880"/>
            </p14:xfrm>
          </p:contentPart>
        </mc:Choice>
        <mc:Fallback xmlns="">
          <p:pic>
            <p:nvPicPr>
              <p:cNvPr id="39071" name="Freihand 39070">
                <a:extLst>
                  <a:ext uri="{FF2B5EF4-FFF2-40B4-BE49-F238E27FC236}">
                    <a16:creationId xmlns:a16="http://schemas.microsoft.com/office/drawing/2014/main" id="{C19FE2B6-7A83-4456-8E2B-00FC422CE83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90722" y="4835599"/>
                <a:ext cx="182736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072" name="Freihand 39071">
                <a:extLst>
                  <a:ext uri="{FF2B5EF4-FFF2-40B4-BE49-F238E27FC236}">
                    <a16:creationId xmlns:a16="http://schemas.microsoft.com/office/drawing/2014/main" xmlns="" id="{7DC3E121-3113-42B6-9757-BFDD1B3DC913}"/>
                  </a:ext>
                </a:extLst>
              </p14:cNvPr>
              <p14:cNvContentPartPr/>
              <p14:nvPr/>
            </p14:nvContentPartPr>
            <p14:xfrm>
              <a:off x="6231562" y="5095519"/>
              <a:ext cx="677160" cy="386640"/>
            </p14:xfrm>
          </p:contentPart>
        </mc:Choice>
        <mc:Fallback xmlns="">
          <p:pic>
            <p:nvPicPr>
              <p:cNvPr id="39072" name="Freihand 39071">
                <a:extLst>
                  <a:ext uri="{FF2B5EF4-FFF2-40B4-BE49-F238E27FC236}">
                    <a16:creationId xmlns:a16="http://schemas.microsoft.com/office/drawing/2014/main" id="{7DC3E121-3113-42B6-9757-BFDD1B3DC91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13922" y="5059519"/>
                <a:ext cx="71280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073" name="Freihand 39072">
                <a:extLst>
                  <a:ext uri="{FF2B5EF4-FFF2-40B4-BE49-F238E27FC236}">
                    <a16:creationId xmlns:a16="http://schemas.microsoft.com/office/drawing/2014/main" xmlns="" id="{AA895A37-FA97-48B5-AB40-EE5C65846553}"/>
                  </a:ext>
                </a:extLst>
              </p14:cNvPr>
              <p14:cNvContentPartPr/>
              <p14:nvPr/>
            </p14:nvContentPartPr>
            <p14:xfrm>
              <a:off x="6914842" y="5072119"/>
              <a:ext cx="116280" cy="20160"/>
            </p14:xfrm>
          </p:contentPart>
        </mc:Choice>
        <mc:Fallback xmlns="">
          <p:pic>
            <p:nvPicPr>
              <p:cNvPr id="39073" name="Freihand 39072">
                <a:extLst>
                  <a:ext uri="{FF2B5EF4-FFF2-40B4-BE49-F238E27FC236}">
                    <a16:creationId xmlns:a16="http://schemas.microsoft.com/office/drawing/2014/main" id="{AA895A37-FA97-48B5-AB40-EE5C6584655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97202" y="5036119"/>
                <a:ext cx="151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074" name="Freihand 39073">
                <a:extLst>
                  <a:ext uri="{FF2B5EF4-FFF2-40B4-BE49-F238E27FC236}">
                    <a16:creationId xmlns:a16="http://schemas.microsoft.com/office/drawing/2014/main" xmlns="" id="{2697FD76-5D92-41F7-86EA-D73FE8A17BDE}"/>
                  </a:ext>
                </a:extLst>
              </p14:cNvPr>
              <p14:cNvContentPartPr/>
              <p14:nvPr/>
            </p14:nvContentPartPr>
            <p14:xfrm>
              <a:off x="7015282" y="5064199"/>
              <a:ext cx="95400" cy="25920"/>
            </p14:xfrm>
          </p:contentPart>
        </mc:Choice>
        <mc:Fallback xmlns="">
          <p:pic>
            <p:nvPicPr>
              <p:cNvPr id="39074" name="Freihand 39073">
                <a:extLst>
                  <a:ext uri="{FF2B5EF4-FFF2-40B4-BE49-F238E27FC236}">
                    <a16:creationId xmlns:a16="http://schemas.microsoft.com/office/drawing/2014/main" id="{2697FD76-5D92-41F7-86EA-D73FE8A17BD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97282" y="5028199"/>
                <a:ext cx="131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9075" name="Freihand 39074">
                <a:extLst>
                  <a:ext uri="{FF2B5EF4-FFF2-40B4-BE49-F238E27FC236}">
                    <a16:creationId xmlns:a16="http://schemas.microsoft.com/office/drawing/2014/main" xmlns="" id="{ED52CA4C-29A8-4EBB-A7C0-468AF4EB3739}"/>
                  </a:ext>
                </a:extLst>
              </p14:cNvPr>
              <p14:cNvContentPartPr/>
              <p14:nvPr/>
            </p14:nvContentPartPr>
            <p14:xfrm>
              <a:off x="7220122" y="4888879"/>
              <a:ext cx="333720" cy="89280"/>
            </p14:xfrm>
          </p:contentPart>
        </mc:Choice>
        <mc:Fallback xmlns="">
          <p:pic>
            <p:nvPicPr>
              <p:cNvPr id="39075" name="Freihand 39074">
                <a:extLst>
                  <a:ext uri="{FF2B5EF4-FFF2-40B4-BE49-F238E27FC236}">
                    <a16:creationId xmlns:a16="http://schemas.microsoft.com/office/drawing/2014/main" id="{ED52CA4C-29A8-4EBB-A7C0-468AF4EB373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02482" y="4853239"/>
                <a:ext cx="369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076" name="Freihand 39075">
                <a:extLst>
                  <a:ext uri="{FF2B5EF4-FFF2-40B4-BE49-F238E27FC236}">
                    <a16:creationId xmlns:a16="http://schemas.microsoft.com/office/drawing/2014/main" xmlns="" id="{3CA070F7-EE1B-4CAB-943A-A93176B949BE}"/>
                  </a:ext>
                </a:extLst>
              </p14:cNvPr>
              <p14:cNvContentPartPr/>
              <p14:nvPr/>
            </p14:nvContentPartPr>
            <p14:xfrm>
              <a:off x="5313922" y="4725079"/>
              <a:ext cx="2535480" cy="1574280"/>
            </p14:xfrm>
          </p:contentPart>
        </mc:Choice>
        <mc:Fallback xmlns="">
          <p:pic>
            <p:nvPicPr>
              <p:cNvPr id="39076" name="Freihand 39075">
                <a:extLst>
                  <a:ext uri="{FF2B5EF4-FFF2-40B4-BE49-F238E27FC236}">
                    <a16:creationId xmlns:a16="http://schemas.microsoft.com/office/drawing/2014/main" id="{3CA070F7-EE1B-4CAB-943A-A93176B949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95922" y="4689439"/>
                <a:ext cx="2571120" cy="16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9077" name="Freihand 39076">
                <a:extLst>
                  <a:ext uri="{FF2B5EF4-FFF2-40B4-BE49-F238E27FC236}">
                    <a16:creationId xmlns:a16="http://schemas.microsoft.com/office/drawing/2014/main" xmlns="" id="{58375E12-CB84-4DA4-BBC7-4BE9A91186B5}"/>
                  </a:ext>
                </a:extLst>
              </p14:cNvPr>
              <p14:cNvContentPartPr/>
              <p14:nvPr/>
            </p14:nvContentPartPr>
            <p14:xfrm>
              <a:off x="7239202" y="6406999"/>
              <a:ext cx="39960" cy="167760"/>
            </p14:xfrm>
          </p:contentPart>
        </mc:Choice>
        <mc:Fallback xmlns="">
          <p:pic>
            <p:nvPicPr>
              <p:cNvPr id="39077" name="Freihand 39076">
                <a:extLst>
                  <a:ext uri="{FF2B5EF4-FFF2-40B4-BE49-F238E27FC236}">
                    <a16:creationId xmlns:a16="http://schemas.microsoft.com/office/drawing/2014/main" id="{58375E12-CB84-4DA4-BBC7-4BE9A91186B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21562" y="6370999"/>
                <a:ext cx="756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9078" name="Freihand 39077">
                <a:extLst>
                  <a:ext uri="{FF2B5EF4-FFF2-40B4-BE49-F238E27FC236}">
                    <a16:creationId xmlns:a16="http://schemas.microsoft.com/office/drawing/2014/main" xmlns="" id="{EDAD0ED3-D23C-4633-8E17-87ABF2034341}"/>
                  </a:ext>
                </a:extLst>
              </p14:cNvPr>
              <p14:cNvContentPartPr/>
              <p14:nvPr/>
            </p14:nvContentPartPr>
            <p14:xfrm>
              <a:off x="7408402" y="6416359"/>
              <a:ext cx="55800" cy="395640"/>
            </p14:xfrm>
          </p:contentPart>
        </mc:Choice>
        <mc:Fallback xmlns="">
          <p:pic>
            <p:nvPicPr>
              <p:cNvPr id="39078" name="Freihand 39077">
                <a:extLst>
                  <a:ext uri="{FF2B5EF4-FFF2-40B4-BE49-F238E27FC236}">
                    <a16:creationId xmlns:a16="http://schemas.microsoft.com/office/drawing/2014/main" id="{EDAD0ED3-D23C-4633-8E17-87ABF203434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90402" y="6380719"/>
                <a:ext cx="914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9079" name="Freihand 39078">
                <a:extLst>
                  <a:ext uri="{FF2B5EF4-FFF2-40B4-BE49-F238E27FC236}">
                    <a16:creationId xmlns:a16="http://schemas.microsoft.com/office/drawing/2014/main" xmlns="" id="{146D9425-6E87-46D4-89AD-C29427385D81}"/>
                  </a:ext>
                </a:extLst>
              </p14:cNvPr>
              <p14:cNvContentPartPr/>
              <p14:nvPr/>
            </p14:nvContentPartPr>
            <p14:xfrm>
              <a:off x="5258122" y="5795719"/>
              <a:ext cx="858240" cy="409680"/>
            </p14:xfrm>
          </p:contentPart>
        </mc:Choice>
        <mc:Fallback xmlns="">
          <p:pic>
            <p:nvPicPr>
              <p:cNvPr id="39079" name="Freihand 39078">
                <a:extLst>
                  <a:ext uri="{FF2B5EF4-FFF2-40B4-BE49-F238E27FC236}">
                    <a16:creationId xmlns:a16="http://schemas.microsoft.com/office/drawing/2014/main" id="{146D9425-6E87-46D4-89AD-C29427385D8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2122" y="5724079"/>
                <a:ext cx="9298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9080" name="Freihand 39079">
                <a:extLst>
                  <a:ext uri="{FF2B5EF4-FFF2-40B4-BE49-F238E27FC236}">
                    <a16:creationId xmlns:a16="http://schemas.microsoft.com/office/drawing/2014/main" xmlns="" id="{4C852F2D-9BE3-4B66-8708-05313E8B228E}"/>
                  </a:ext>
                </a:extLst>
              </p14:cNvPr>
              <p14:cNvContentPartPr/>
              <p14:nvPr/>
            </p14:nvContentPartPr>
            <p14:xfrm>
              <a:off x="5808922" y="6187399"/>
              <a:ext cx="44280" cy="616680"/>
            </p14:xfrm>
          </p:contentPart>
        </mc:Choice>
        <mc:Fallback xmlns="">
          <p:pic>
            <p:nvPicPr>
              <p:cNvPr id="39080" name="Freihand 39079">
                <a:extLst>
                  <a:ext uri="{FF2B5EF4-FFF2-40B4-BE49-F238E27FC236}">
                    <a16:creationId xmlns:a16="http://schemas.microsoft.com/office/drawing/2014/main" id="{4C852F2D-9BE3-4B66-8708-05313E8B228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73282" y="6115759"/>
                <a:ext cx="11592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9081" name="Freihand 39080">
                <a:extLst>
                  <a:ext uri="{FF2B5EF4-FFF2-40B4-BE49-F238E27FC236}">
                    <a16:creationId xmlns:a16="http://schemas.microsoft.com/office/drawing/2014/main" xmlns="" id="{E1047208-04B0-42A1-A61B-0CA98B0E1CDE}"/>
                  </a:ext>
                </a:extLst>
              </p14:cNvPr>
              <p14:cNvContentPartPr/>
              <p14:nvPr/>
            </p14:nvContentPartPr>
            <p14:xfrm>
              <a:off x="7199962" y="6221599"/>
              <a:ext cx="62280" cy="487440"/>
            </p14:xfrm>
          </p:contentPart>
        </mc:Choice>
        <mc:Fallback xmlns="">
          <p:pic>
            <p:nvPicPr>
              <p:cNvPr id="39081" name="Freihand 39080">
                <a:extLst>
                  <a:ext uri="{FF2B5EF4-FFF2-40B4-BE49-F238E27FC236}">
                    <a16:creationId xmlns:a16="http://schemas.microsoft.com/office/drawing/2014/main" id="{E1047208-04B0-42A1-A61B-0CA98B0E1C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64322" y="6149599"/>
                <a:ext cx="13392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9082" name="Freihand 39081">
                <a:extLst>
                  <a:ext uri="{FF2B5EF4-FFF2-40B4-BE49-F238E27FC236}">
                    <a16:creationId xmlns:a16="http://schemas.microsoft.com/office/drawing/2014/main" xmlns="" id="{DAFC8DC6-24D6-4154-9973-8DB17A200DD5}"/>
                  </a:ext>
                </a:extLst>
              </p14:cNvPr>
              <p14:cNvContentPartPr/>
              <p14:nvPr/>
            </p14:nvContentPartPr>
            <p14:xfrm>
              <a:off x="7362322" y="6161479"/>
              <a:ext cx="130680" cy="620640"/>
            </p14:xfrm>
          </p:contentPart>
        </mc:Choice>
        <mc:Fallback xmlns="">
          <p:pic>
            <p:nvPicPr>
              <p:cNvPr id="39082" name="Freihand 39081">
                <a:extLst>
                  <a:ext uri="{FF2B5EF4-FFF2-40B4-BE49-F238E27FC236}">
                    <a16:creationId xmlns:a16="http://schemas.microsoft.com/office/drawing/2014/main" id="{DAFC8DC6-24D6-4154-9973-8DB17A200D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26322" y="6089839"/>
                <a:ext cx="20232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9083" name="Freihand 39082">
                <a:extLst>
                  <a:ext uri="{FF2B5EF4-FFF2-40B4-BE49-F238E27FC236}">
                    <a16:creationId xmlns:a16="http://schemas.microsoft.com/office/drawing/2014/main" xmlns="" id="{128C6D85-BDE1-48AB-9DD6-8AF06B0A4B32}"/>
                  </a:ext>
                </a:extLst>
              </p14:cNvPr>
              <p14:cNvContentPartPr/>
              <p14:nvPr/>
            </p14:nvContentPartPr>
            <p14:xfrm>
              <a:off x="7829602" y="5667919"/>
              <a:ext cx="183240" cy="104400"/>
            </p14:xfrm>
          </p:contentPart>
        </mc:Choice>
        <mc:Fallback xmlns="">
          <p:pic>
            <p:nvPicPr>
              <p:cNvPr id="39083" name="Freihand 39082">
                <a:extLst>
                  <a:ext uri="{FF2B5EF4-FFF2-40B4-BE49-F238E27FC236}">
                    <a16:creationId xmlns:a16="http://schemas.microsoft.com/office/drawing/2014/main" id="{128C6D85-BDE1-48AB-9DD6-8AF06B0A4B3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93962" y="5596279"/>
                <a:ext cx="2548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9084" name="Freihand 39083">
                <a:extLst>
                  <a:ext uri="{FF2B5EF4-FFF2-40B4-BE49-F238E27FC236}">
                    <a16:creationId xmlns:a16="http://schemas.microsoft.com/office/drawing/2014/main" xmlns="" id="{1F27FFF3-120B-4386-BB96-93366A92B1AE}"/>
                  </a:ext>
                </a:extLst>
              </p14:cNvPr>
              <p14:cNvContentPartPr/>
              <p14:nvPr/>
            </p14:nvContentPartPr>
            <p14:xfrm>
              <a:off x="7941562" y="5662159"/>
              <a:ext cx="120960" cy="54720"/>
            </p14:xfrm>
          </p:contentPart>
        </mc:Choice>
        <mc:Fallback xmlns="">
          <p:pic>
            <p:nvPicPr>
              <p:cNvPr id="39084" name="Freihand 39083">
                <a:extLst>
                  <a:ext uri="{FF2B5EF4-FFF2-40B4-BE49-F238E27FC236}">
                    <a16:creationId xmlns:a16="http://schemas.microsoft.com/office/drawing/2014/main" id="{1F27FFF3-120B-4386-BB96-93366A92B1A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905922" y="5590159"/>
                <a:ext cx="1926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9085" name="Freihand 39084">
                <a:extLst>
                  <a:ext uri="{FF2B5EF4-FFF2-40B4-BE49-F238E27FC236}">
                    <a16:creationId xmlns:a16="http://schemas.microsoft.com/office/drawing/2014/main" xmlns="" id="{AF4EC739-A8A9-4B89-99B3-BB9951973FA8}"/>
                  </a:ext>
                </a:extLst>
              </p14:cNvPr>
              <p14:cNvContentPartPr/>
              <p14:nvPr/>
            </p14:nvContentPartPr>
            <p14:xfrm>
              <a:off x="8080882" y="5680159"/>
              <a:ext cx="64440" cy="51840"/>
            </p14:xfrm>
          </p:contentPart>
        </mc:Choice>
        <mc:Fallback xmlns="">
          <p:pic>
            <p:nvPicPr>
              <p:cNvPr id="39085" name="Freihand 39084">
                <a:extLst>
                  <a:ext uri="{FF2B5EF4-FFF2-40B4-BE49-F238E27FC236}">
                    <a16:creationId xmlns:a16="http://schemas.microsoft.com/office/drawing/2014/main" id="{AF4EC739-A8A9-4B89-99B3-BB9951973FA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044882" y="5608159"/>
                <a:ext cx="136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9089" name="Freihand 39088">
                <a:extLst>
                  <a:ext uri="{FF2B5EF4-FFF2-40B4-BE49-F238E27FC236}">
                    <a16:creationId xmlns:a16="http://schemas.microsoft.com/office/drawing/2014/main" xmlns="" id="{D703A540-A2E4-484C-9B17-B285F50989A8}"/>
                  </a:ext>
                </a:extLst>
              </p14:cNvPr>
              <p14:cNvContentPartPr/>
              <p14:nvPr/>
            </p14:nvContentPartPr>
            <p14:xfrm>
              <a:off x="7456642" y="4986799"/>
              <a:ext cx="13320" cy="5400"/>
            </p14:xfrm>
          </p:contentPart>
        </mc:Choice>
        <mc:Fallback xmlns="">
          <p:pic>
            <p:nvPicPr>
              <p:cNvPr id="39089" name="Freihand 39088">
                <a:extLst>
                  <a:ext uri="{FF2B5EF4-FFF2-40B4-BE49-F238E27FC236}">
                    <a16:creationId xmlns:a16="http://schemas.microsoft.com/office/drawing/2014/main" id="{D703A540-A2E4-484C-9B17-B285F50989A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20642" y="4915159"/>
                <a:ext cx="84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9090" name="Freihand 39089">
                <a:extLst>
                  <a:ext uri="{FF2B5EF4-FFF2-40B4-BE49-F238E27FC236}">
                    <a16:creationId xmlns:a16="http://schemas.microsoft.com/office/drawing/2014/main" xmlns="" id="{2AD9D0A1-60A5-4A25-BFD6-A701874D9A6A}"/>
                  </a:ext>
                </a:extLst>
              </p14:cNvPr>
              <p14:cNvContentPartPr/>
              <p14:nvPr/>
            </p14:nvContentPartPr>
            <p14:xfrm>
              <a:off x="7446562" y="4947559"/>
              <a:ext cx="475560" cy="56520"/>
            </p14:xfrm>
          </p:contentPart>
        </mc:Choice>
        <mc:Fallback xmlns="">
          <p:pic>
            <p:nvPicPr>
              <p:cNvPr id="39090" name="Freihand 39089">
                <a:extLst>
                  <a:ext uri="{FF2B5EF4-FFF2-40B4-BE49-F238E27FC236}">
                    <a16:creationId xmlns:a16="http://schemas.microsoft.com/office/drawing/2014/main" id="{2AD9D0A1-60A5-4A25-BFD6-A701874D9A6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0562" y="4875559"/>
                <a:ext cx="5472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9091" name="Freihand 39090">
                <a:extLst>
                  <a:ext uri="{FF2B5EF4-FFF2-40B4-BE49-F238E27FC236}">
                    <a16:creationId xmlns:a16="http://schemas.microsoft.com/office/drawing/2014/main" xmlns="" id="{3757F131-1166-46F2-A7C4-DA0816BF1B76}"/>
                  </a:ext>
                </a:extLst>
              </p14:cNvPr>
              <p14:cNvContentPartPr/>
              <p14:nvPr/>
            </p14:nvContentPartPr>
            <p14:xfrm>
              <a:off x="7854082" y="4495399"/>
              <a:ext cx="225360" cy="396720"/>
            </p14:xfrm>
          </p:contentPart>
        </mc:Choice>
        <mc:Fallback xmlns="">
          <p:pic>
            <p:nvPicPr>
              <p:cNvPr id="39091" name="Freihand 39090">
                <a:extLst>
                  <a:ext uri="{FF2B5EF4-FFF2-40B4-BE49-F238E27FC236}">
                    <a16:creationId xmlns:a16="http://schemas.microsoft.com/office/drawing/2014/main" id="{3757F131-1166-46F2-A7C4-DA0816BF1B7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18082" y="4423399"/>
                <a:ext cx="29700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9092" name="Freihand 39091">
                <a:extLst>
                  <a:ext uri="{FF2B5EF4-FFF2-40B4-BE49-F238E27FC236}">
                    <a16:creationId xmlns:a16="http://schemas.microsoft.com/office/drawing/2014/main" xmlns="" id="{C69FFAF1-BACD-4402-B645-87DA2EB0C418}"/>
                  </a:ext>
                </a:extLst>
              </p14:cNvPr>
              <p14:cNvContentPartPr/>
              <p14:nvPr/>
            </p14:nvContentPartPr>
            <p14:xfrm>
              <a:off x="8040202" y="4292359"/>
              <a:ext cx="90360" cy="200520"/>
            </p14:xfrm>
          </p:contentPart>
        </mc:Choice>
        <mc:Fallback xmlns="">
          <p:pic>
            <p:nvPicPr>
              <p:cNvPr id="39092" name="Freihand 39091">
                <a:extLst>
                  <a:ext uri="{FF2B5EF4-FFF2-40B4-BE49-F238E27FC236}">
                    <a16:creationId xmlns:a16="http://schemas.microsoft.com/office/drawing/2014/main" id="{C69FFAF1-BACD-4402-B645-87DA2EB0C4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04562" y="4220719"/>
                <a:ext cx="1620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9093" name="Freihand 39092">
                <a:extLst>
                  <a:ext uri="{FF2B5EF4-FFF2-40B4-BE49-F238E27FC236}">
                    <a16:creationId xmlns:a16="http://schemas.microsoft.com/office/drawing/2014/main" xmlns="" id="{10E360F7-CC6A-44C3-B38B-5B1033E819DA}"/>
                  </a:ext>
                </a:extLst>
              </p14:cNvPr>
              <p14:cNvContentPartPr/>
              <p14:nvPr/>
            </p14:nvContentPartPr>
            <p14:xfrm>
              <a:off x="8477602" y="4591159"/>
              <a:ext cx="162000" cy="542520"/>
            </p14:xfrm>
          </p:contentPart>
        </mc:Choice>
        <mc:Fallback xmlns="">
          <p:pic>
            <p:nvPicPr>
              <p:cNvPr id="39093" name="Freihand 39092">
                <a:extLst>
                  <a:ext uri="{FF2B5EF4-FFF2-40B4-BE49-F238E27FC236}">
                    <a16:creationId xmlns:a16="http://schemas.microsoft.com/office/drawing/2014/main" id="{10E360F7-CC6A-44C3-B38B-5B1033E819D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441602" y="4519519"/>
                <a:ext cx="23364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9094" name="Freihand 39093">
                <a:extLst>
                  <a:ext uri="{FF2B5EF4-FFF2-40B4-BE49-F238E27FC236}">
                    <a16:creationId xmlns:a16="http://schemas.microsoft.com/office/drawing/2014/main" xmlns="" id="{4EDDCBD7-9529-4B88-816A-DB707F4BFDCB}"/>
                  </a:ext>
                </a:extLst>
              </p14:cNvPr>
              <p14:cNvContentPartPr/>
              <p14:nvPr/>
            </p14:nvContentPartPr>
            <p14:xfrm>
              <a:off x="8372842" y="5089039"/>
              <a:ext cx="91440" cy="213120"/>
            </p14:xfrm>
          </p:contentPart>
        </mc:Choice>
        <mc:Fallback xmlns="">
          <p:pic>
            <p:nvPicPr>
              <p:cNvPr id="39094" name="Freihand 39093">
                <a:extLst>
                  <a:ext uri="{FF2B5EF4-FFF2-40B4-BE49-F238E27FC236}">
                    <a16:creationId xmlns:a16="http://schemas.microsoft.com/office/drawing/2014/main" id="{4EDDCBD7-9529-4B88-816A-DB707F4BFD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37202" y="5017399"/>
                <a:ext cx="1630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095" name="Freihand 39094">
                <a:extLst>
                  <a:ext uri="{FF2B5EF4-FFF2-40B4-BE49-F238E27FC236}">
                    <a16:creationId xmlns:a16="http://schemas.microsoft.com/office/drawing/2014/main" xmlns="" id="{AACB2E40-BE72-4F90-8B68-25813F3310B8}"/>
                  </a:ext>
                </a:extLst>
              </p14:cNvPr>
              <p14:cNvContentPartPr/>
              <p14:nvPr/>
            </p14:nvContentPartPr>
            <p14:xfrm>
              <a:off x="7937962" y="5274079"/>
              <a:ext cx="436680" cy="59760"/>
            </p14:xfrm>
          </p:contentPart>
        </mc:Choice>
        <mc:Fallback xmlns="">
          <p:pic>
            <p:nvPicPr>
              <p:cNvPr id="39095" name="Freihand 39094">
                <a:extLst>
                  <a:ext uri="{FF2B5EF4-FFF2-40B4-BE49-F238E27FC236}">
                    <a16:creationId xmlns:a16="http://schemas.microsoft.com/office/drawing/2014/main" id="{AACB2E40-BE72-4F90-8B68-25813F3310B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902322" y="5202439"/>
                <a:ext cx="508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9096" name="Freihand 39095">
                <a:extLst>
                  <a:ext uri="{FF2B5EF4-FFF2-40B4-BE49-F238E27FC236}">
                    <a16:creationId xmlns:a16="http://schemas.microsoft.com/office/drawing/2014/main" xmlns="" id="{29FE9869-F134-4DC1-A9E5-B1EE274E8A65}"/>
                  </a:ext>
                </a:extLst>
              </p14:cNvPr>
              <p14:cNvContentPartPr/>
              <p14:nvPr/>
            </p14:nvContentPartPr>
            <p14:xfrm>
              <a:off x="8234602" y="5256439"/>
              <a:ext cx="133200" cy="36000"/>
            </p14:xfrm>
          </p:contentPart>
        </mc:Choice>
        <mc:Fallback xmlns="">
          <p:pic>
            <p:nvPicPr>
              <p:cNvPr id="39096" name="Freihand 39095">
                <a:extLst>
                  <a:ext uri="{FF2B5EF4-FFF2-40B4-BE49-F238E27FC236}">
                    <a16:creationId xmlns:a16="http://schemas.microsoft.com/office/drawing/2014/main" id="{29FE9869-F134-4DC1-A9E5-B1EE274E8A6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98602" y="5184799"/>
                <a:ext cx="204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9097" name="Freihand 39096">
                <a:extLst>
                  <a:ext uri="{FF2B5EF4-FFF2-40B4-BE49-F238E27FC236}">
                    <a16:creationId xmlns:a16="http://schemas.microsoft.com/office/drawing/2014/main" xmlns="" id="{8B6D01FA-1D98-428A-9EF3-AD4DC2015754}"/>
                  </a:ext>
                </a:extLst>
              </p14:cNvPr>
              <p14:cNvContentPartPr/>
              <p14:nvPr/>
            </p14:nvContentPartPr>
            <p14:xfrm>
              <a:off x="8160802" y="4260319"/>
              <a:ext cx="28800" cy="12960"/>
            </p14:xfrm>
          </p:contentPart>
        </mc:Choice>
        <mc:Fallback xmlns="">
          <p:pic>
            <p:nvPicPr>
              <p:cNvPr id="39097" name="Freihand 39096">
                <a:extLst>
                  <a:ext uri="{FF2B5EF4-FFF2-40B4-BE49-F238E27FC236}">
                    <a16:creationId xmlns:a16="http://schemas.microsoft.com/office/drawing/2014/main" id="{8B6D01FA-1D98-428A-9EF3-AD4DC201575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125162" y="4188319"/>
                <a:ext cx="1004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9175" name="Freihand 39174">
                <a:extLst>
                  <a:ext uri="{FF2B5EF4-FFF2-40B4-BE49-F238E27FC236}">
                    <a16:creationId xmlns:a16="http://schemas.microsoft.com/office/drawing/2014/main" xmlns="" id="{9E506C0A-B444-40C2-8B03-FBBEE13585A5}"/>
                  </a:ext>
                </a:extLst>
              </p14:cNvPr>
              <p14:cNvContentPartPr/>
              <p14:nvPr/>
            </p14:nvContentPartPr>
            <p14:xfrm>
              <a:off x="7778842" y="5601319"/>
              <a:ext cx="379080" cy="293760"/>
            </p14:xfrm>
          </p:contentPart>
        </mc:Choice>
        <mc:Fallback xmlns="">
          <p:pic>
            <p:nvPicPr>
              <p:cNvPr id="39175" name="Freihand 39174">
                <a:extLst>
                  <a:ext uri="{FF2B5EF4-FFF2-40B4-BE49-F238E27FC236}">
                    <a16:creationId xmlns:a16="http://schemas.microsoft.com/office/drawing/2014/main" id="{9E506C0A-B444-40C2-8B03-FBBEE13585A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69842" y="5592679"/>
                <a:ext cx="396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D8CFACC4-4D39-44C6-9D1D-0432E18722A1}"/>
                  </a:ext>
                </a:extLst>
              </p14:cNvPr>
              <p14:cNvContentPartPr/>
              <p14:nvPr/>
            </p14:nvContentPartPr>
            <p14:xfrm>
              <a:off x="5073394" y="5408457"/>
              <a:ext cx="2800440" cy="918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8CFACC4-4D39-44C6-9D1D-0432E18722A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64394" y="5399817"/>
                <a:ext cx="281808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1620BCEA-1ACC-4397-A34E-A608E2702671}"/>
                  </a:ext>
                </a:extLst>
              </p14:cNvPr>
              <p14:cNvContentPartPr/>
              <p14:nvPr/>
            </p14:nvContentPartPr>
            <p14:xfrm>
              <a:off x="5791594" y="6190377"/>
              <a:ext cx="33840" cy="603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620BCEA-1ACC-4397-A34E-A608E270267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2594" y="6181737"/>
                <a:ext cx="514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EB5339E0-E934-436E-B92B-BB57C59AF3A5}"/>
                  </a:ext>
                </a:extLst>
              </p14:cNvPr>
              <p14:cNvContentPartPr/>
              <p14:nvPr/>
            </p14:nvContentPartPr>
            <p14:xfrm>
              <a:off x="5981314" y="6246177"/>
              <a:ext cx="8640" cy="584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B5339E0-E934-436E-B92B-BB57C59AF3A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972314" y="6237177"/>
                <a:ext cx="262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xmlns="" id="{FD8441C0-3F5E-498B-9FF7-D5DCE473DF26}"/>
                  </a:ext>
                </a:extLst>
              </p14:cNvPr>
              <p14:cNvContentPartPr/>
              <p14:nvPr/>
            </p14:nvContentPartPr>
            <p14:xfrm>
              <a:off x="6145834" y="4645257"/>
              <a:ext cx="1430280" cy="284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D8441C0-3F5E-498B-9FF7-D5DCE473DF2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7194" y="4636617"/>
                <a:ext cx="14479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xmlns="" id="{7EC2D8E7-2C1C-4B14-85D6-595F92E2842D}"/>
                  </a:ext>
                </a:extLst>
              </p14:cNvPr>
              <p14:cNvContentPartPr/>
              <p14:nvPr/>
            </p14:nvContentPartPr>
            <p14:xfrm>
              <a:off x="7829554" y="5201457"/>
              <a:ext cx="31680" cy="111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EC2D8E7-2C1C-4B14-85D6-595F92E2842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820554" y="5192817"/>
                <a:ext cx="49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xmlns="" id="{59A25769-FF1A-48FC-BB73-D6FCF72CCF58}"/>
                  </a:ext>
                </a:extLst>
              </p14:cNvPr>
              <p14:cNvContentPartPr/>
              <p14:nvPr/>
            </p14:nvContentPartPr>
            <p14:xfrm>
              <a:off x="7396114" y="5290737"/>
              <a:ext cx="198720" cy="90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9A25769-FF1A-48FC-BB73-D6FCF72CCF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387114" y="5281737"/>
                <a:ext cx="216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xmlns="" id="{CD308BF2-07FC-4350-BC0B-D8D22CF1B058}"/>
                  </a:ext>
                </a:extLst>
              </p14:cNvPr>
              <p14:cNvContentPartPr/>
              <p14:nvPr/>
            </p14:nvContentPartPr>
            <p14:xfrm>
              <a:off x="7502674" y="5286777"/>
              <a:ext cx="271080" cy="594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D308BF2-07FC-4350-BC0B-D8D22CF1B05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494034" y="5277777"/>
                <a:ext cx="288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xmlns="" id="{FF00B6CA-0842-4D22-B903-8F6A4C248A2B}"/>
                  </a:ext>
                </a:extLst>
              </p14:cNvPr>
              <p14:cNvContentPartPr/>
              <p14:nvPr/>
            </p14:nvContentPartPr>
            <p14:xfrm>
              <a:off x="6861154" y="5385417"/>
              <a:ext cx="641880" cy="433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F00B6CA-0842-4D22-B903-8F6A4C248A2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52154" y="5376777"/>
                <a:ext cx="659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xmlns="" id="{B0A1742D-BF15-4768-91A1-9A3B2D30A71C}"/>
                  </a:ext>
                </a:extLst>
              </p14:cNvPr>
              <p14:cNvContentPartPr/>
              <p14:nvPr/>
            </p14:nvContentPartPr>
            <p14:xfrm>
              <a:off x="6307834" y="5548137"/>
              <a:ext cx="596520" cy="258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0A1742D-BF15-4768-91A1-9A3B2D30A71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299194" y="5539497"/>
                <a:ext cx="6141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xmlns="" id="{E6DB3A3B-56FD-4BB5-8FE0-27B2F5FC8D2A}"/>
                  </a:ext>
                </a:extLst>
              </p14:cNvPr>
              <p14:cNvContentPartPr/>
              <p14:nvPr/>
            </p14:nvContentPartPr>
            <p14:xfrm>
              <a:off x="6312514" y="5240697"/>
              <a:ext cx="650160" cy="311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6DB3A3B-56FD-4BB5-8FE0-27B2F5FC8D2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303874" y="5231697"/>
                <a:ext cx="667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xmlns="" id="{0F3F899F-4730-44D2-8C40-71A80B54CD59}"/>
                  </a:ext>
                </a:extLst>
              </p14:cNvPr>
              <p14:cNvContentPartPr/>
              <p14:nvPr/>
            </p14:nvContentPartPr>
            <p14:xfrm>
              <a:off x="7250314" y="5244657"/>
              <a:ext cx="137160" cy="70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F3F899F-4730-44D2-8C40-71A80B54CD5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41314" y="5235657"/>
                <a:ext cx="154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xmlns="" id="{43031271-53C4-4035-8429-F9D31E6965BE}"/>
                  </a:ext>
                </a:extLst>
              </p14:cNvPr>
              <p14:cNvContentPartPr/>
              <p14:nvPr/>
            </p14:nvContentPartPr>
            <p14:xfrm>
              <a:off x="7468474" y="5441577"/>
              <a:ext cx="183240" cy="29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3031271-53C4-4035-8429-F9D31E6965B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59834" y="5432577"/>
                <a:ext cx="2008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xmlns="" id="{638978DA-1A14-46B1-9DD5-E04E0FAF6BE9}"/>
                  </a:ext>
                </a:extLst>
              </p14:cNvPr>
              <p14:cNvContentPartPr/>
              <p14:nvPr/>
            </p14:nvContentPartPr>
            <p14:xfrm>
              <a:off x="7445434" y="5485137"/>
              <a:ext cx="158760" cy="345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38978DA-1A14-46B1-9DD5-E04E0FAF6BE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36434" y="5476497"/>
                <a:ext cx="176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xmlns="" id="{36BEC8D3-EF64-4441-AB66-DCD16BE1AFB7}"/>
                  </a:ext>
                </a:extLst>
              </p14:cNvPr>
              <p14:cNvContentPartPr/>
              <p14:nvPr/>
            </p14:nvContentPartPr>
            <p14:xfrm>
              <a:off x="7477114" y="5534097"/>
              <a:ext cx="335520" cy="3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6BEC8D3-EF64-4441-AB66-DCD16BE1AFB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68474" y="5525097"/>
                <a:ext cx="353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xmlns="" id="{8F8C53F1-728E-4187-A936-AB3D566239CE}"/>
                  </a:ext>
                </a:extLst>
              </p14:cNvPr>
              <p14:cNvContentPartPr/>
              <p14:nvPr/>
            </p14:nvContentPartPr>
            <p14:xfrm>
              <a:off x="7792474" y="5329977"/>
              <a:ext cx="22320" cy="233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F8C53F1-728E-4187-A936-AB3D566239C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783474" y="5321337"/>
                <a:ext cx="39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xmlns="" id="{C55D80B3-9A12-49D7-9920-4020CC098AF7}"/>
                  </a:ext>
                </a:extLst>
              </p14:cNvPr>
              <p14:cNvContentPartPr/>
              <p14:nvPr/>
            </p14:nvContentPartPr>
            <p14:xfrm>
              <a:off x="7791034" y="5309097"/>
              <a:ext cx="70560" cy="14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55D80B3-9A12-49D7-9920-4020CC098AF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782034" y="5300097"/>
                <a:ext cx="88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xmlns="" id="{8A7ACBA1-9B9E-4502-8380-2B1E12336449}"/>
                  </a:ext>
                </a:extLst>
              </p14:cNvPr>
              <p14:cNvContentPartPr/>
              <p14:nvPr/>
            </p14:nvContentPartPr>
            <p14:xfrm>
              <a:off x="7857994" y="5319897"/>
              <a:ext cx="10800" cy="320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A7ACBA1-9B9E-4502-8380-2B1E1233644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49354" y="5310897"/>
                <a:ext cx="28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xmlns="" id="{6BF26652-5FD2-4377-8C23-6FB798DE480D}"/>
                  </a:ext>
                </a:extLst>
              </p14:cNvPr>
              <p14:cNvContentPartPr/>
              <p14:nvPr/>
            </p14:nvContentPartPr>
            <p14:xfrm>
              <a:off x="7829194" y="5286417"/>
              <a:ext cx="58320" cy="2754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BF26652-5FD2-4377-8C23-6FB798DE480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20194" y="5277417"/>
                <a:ext cx="759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xmlns="" id="{B96F44B4-2005-406F-A440-6E3229DEFE3F}"/>
                  </a:ext>
                </a:extLst>
              </p14:cNvPr>
              <p14:cNvContentPartPr/>
              <p14:nvPr/>
            </p14:nvContentPartPr>
            <p14:xfrm>
              <a:off x="7863394" y="5209377"/>
              <a:ext cx="560520" cy="867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96F44B4-2005-406F-A440-6E3229DEFE3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854754" y="5200737"/>
                <a:ext cx="578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xmlns="" id="{D6701DD8-31A6-4CB0-93D4-8022DAE24589}"/>
                  </a:ext>
                </a:extLst>
              </p14:cNvPr>
              <p14:cNvContentPartPr/>
              <p14:nvPr/>
            </p14:nvContentPartPr>
            <p14:xfrm>
              <a:off x="7861594" y="4856577"/>
              <a:ext cx="898920" cy="753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6701DD8-31A6-4CB0-93D4-8022DAE2458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852594" y="4847577"/>
                <a:ext cx="91656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xmlns="" id="{12FB5E92-FE1D-42E8-A66B-EA0CC8E7596B}"/>
                  </a:ext>
                </a:extLst>
              </p14:cNvPr>
              <p14:cNvContentPartPr/>
              <p14:nvPr/>
            </p14:nvContentPartPr>
            <p14:xfrm>
              <a:off x="8361274" y="4458417"/>
              <a:ext cx="375840" cy="796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2FB5E92-FE1D-42E8-A66B-EA0CC8E7596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52274" y="4449417"/>
                <a:ext cx="39348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xmlns="" id="{306BC726-2D8D-4F63-BD4A-454D381269B2}"/>
                  </a:ext>
                </a:extLst>
              </p14:cNvPr>
              <p14:cNvContentPartPr/>
              <p14:nvPr/>
            </p14:nvContentPartPr>
            <p14:xfrm>
              <a:off x="8221594" y="4291377"/>
              <a:ext cx="452880" cy="577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06BC726-2D8D-4F63-BD4A-454D381269B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212594" y="4282377"/>
                <a:ext cx="4705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xmlns="" id="{7DDDD9F7-C68F-44F2-B550-BE176AD54907}"/>
                  </a:ext>
                </a:extLst>
              </p14:cNvPr>
              <p14:cNvContentPartPr/>
              <p14:nvPr/>
            </p14:nvContentPartPr>
            <p14:xfrm>
              <a:off x="8606074" y="4167537"/>
              <a:ext cx="64800" cy="1414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DDDD9F7-C68F-44F2-B550-BE176AD549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597074" y="4158897"/>
                <a:ext cx="82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xmlns="" id="{E040B398-34BD-4DE0-99B9-183DB119D996}"/>
                  </a:ext>
                </a:extLst>
              </p14:cNvPr>
              <p14:cNvContentPartPr/>
              <p14:nvPr/>
            </p14:nvContentPartPr>
            <p14:xfrm>
              <a:off x="8179114" y="4175817"/>
              <a:ext cx="431280" cy="678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040B398-34BD-4DE0-99B9-183DB119D99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170114" y="4167177"/>
                <a:ext cx="4489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xmlns="" id="{4C960704-6D20-46AC-98F2-1E1E6B7998C9}"/>
                  </a:ext>
                </a:extLst>
              </p14:cNvPr>
              <p14:cNvContentPartPr/>
              <p14:nvPr/>
            </p14:nvContentPartPr>
            <p14:xfrm>
              <a:off x="8222674" y="4265817"/>
              <a:ext cx="80280" cy="479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C960704-6D20-46AC-98F2-1E1E6B7998C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14034" y="4257177"/>
                <a:ext cx="979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xmlns="" id="{549F8AC4-A0E8-4C7F-8483-4BC079211634}"/>
                  </a:ext>
                </a:extLst>
              </p14:cNvPr>
              <p14:cNvContentPartPr/>
              <p14:nvPr/>
            </p14:nvContentPartPr>
            <p14:xfrm>
              <a:off x="8171554" y="4217217"/>
              <a:ext cx="102240" cy="6534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49F8AC4-A0E8-4C7F-8483-4BC07921163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62914" y="4208577"/>
                <a:ext cx="1198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xmlns="" id="{1F7EA3B4-1C2C-4220-83CA-BCA96372F8CD}"/>
                  </a:ext>
                </a:extLst>
              </p14:cNvPr>
              <p14:cNvContentPartPr/>
              <p14:nvPr/>
            </p14:nvContentPartPr>
            <p14:xfrm>
              <a:off x="8185234" y="4019937"/>
              <a:ext cx="244440" cy="1544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F7EA3B4-1C2C-4220-83CA-BCA96372F8C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176234" y="4011297"/>
                <a:ext cx="2620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xmlns="" id="{671E715D-93E3-4CA5-832C-C676C12B54A5}"/>
                  </a:ext>
                </a:extLst>
              </p14:cNvPr>
              <p14:cNvContentPartPr/>
              <p14:nvPr/>
            </p14:nvContentPartPr>
            <p14:xfrm>
              <a:off x="8193874" y="3987897"/>
              <a:ext cx="94680" cy="187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71E715D-93E3-4CA5-832C-C676C12B54A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184874" y="3979257"/>
                <a:ext cx="1123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xmlns="" id="{38AA33CC-51CB-4ED6-8748-DE953148A176}"/>
                  </a:ext>
                </a:extLst>
              </p14:cNvPr>
              <p14:cNvContentPartPr/>
              <p14:nvPr/>
            </p14:nvContentPartPr>
            <p14:xfrm>
              <a:off x="8301154" y="3988617"/>
              <a:ext cx="11880" cy="51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8AA33CC-51CB-4ED6-8748-DE953148A17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292514" y="3979977"/>
                <a:ext cx="29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xmlns="" id="{A8254502-8552-4669-9EDF-ED9C26524FBA}"/>
                  </a:ext>
                </a:extLst>
              </p14:cNvPr>
              <p14:cNvContentPartPr/>
              <p14:nvPr/>
            </p14:nvContentPartPr>
            <p14:xfrm>
              <a:off x="8181634" y="3589017"/>
              <a:ext cx="12600" cy="766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8254502-8552-4669-9EDF-ED9C26524FB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172634" y="3580017"/>
                <a:ext cx="30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xmlns="" id="{85F8F263-2206-40E9-B9E8-40E791E0868E}"/>
                  </a:ext>
                </a:extLst>
              </p14:cNvPr>
              <p14:cNvContentPartPr/>
              <p14:nvPr/>
            </p14:nvContentPartPr>
            <p14:xfrm>
              <a:off x="8148514" y="3672897"/>
              <a:ext cx="56520" cy="250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5F8F263-2206-40E9-B9E8-40E791E0868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139874" y="3663897"/>
                <a:ext cx="74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xmlns="" id="{890A2262-3DE2-4F1A-838B-4684F661E2FA}"/>
                  </a:ext>
                </a:extLst>
              </p14:cNvPr>
              <p14:cNvContentPartPr/>
              <p14:nvPr/>
            </p14:nvContentPartPr>
            <p14:xfrm>
              <a:off x="8172274" y="3937497"/>
              <a:ext cx="25920" cy="57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90A2262-3DE2-4F1A-838B-4684F661E2F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163274" y="3928497"/>
                <a:ext cx="43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xmlns="" id="{1ACEE224-55F5-49CB-AB39-897D3CFCD854}"/>
                  </a:ext>
                </a:extLst>
              </p14:cNvPr>
              <p14:cNvContentPartPr/>
              <p14:nvPr/>
            </p14:nvContentPartPr>
            <p14:xfrm>
              <a:off x="8296834" y="3748497"/>
              <a:ext cx="56160" cy="259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ACEE224-55F5-49CB-AB39-897D3CFCD85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288194" y="3739857"/>
                <a:ext cx="73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xmlns="" id="{EC744C73-E506-40D0-9D14-265067539ADF}"/>
                  </a:ext>
                </a:extLst>
              </p14:cNvPr>
              <p14:cNvContentPartPr/>
              <p14:nvPr/>
            </p14:nvContentPartPr>
            <p14:xfrm>
              <a:off x="8307274" y="3772617"/>
              <a:ext cx="47880" cy="147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C744C73-E506-40D0-9D14-265067539AD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298634" y="3763977"/>
                <a:ext cx="65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xmlns="" id="{2EB95DD4-28B0-4EE4-9815-A31FDB37E6A3}"/>
                  </a:ext>
                </a:extLst>
              </p14:cNvPr>
              <p14:cNvContentPartPr/>
              <p14:nvPr/>
            </p14:nvContentPartPr>
            <p14:xfrm>
              <a:off x="8293954" y="3684417"/>
              <a:ext cx="24480" cy="6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EB95DD4-28B0-4EE4-9815-A31FDB37E6A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285314" y="3675417"/>
                <a:ext cx="42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xmlns="" id="{440C324A-ED8C-4AA7-990A-6CF040AB5A27}"/>
                  </a:ext>
                </a:extLst>
              </p14:cNvPr>
              <p14:cNvContentPartPr/>
              <p14:nvPr/>
            </p14:nvContentPartPr>
            <p14:xfrm>
              <a:off x="8329234" y="3699897"/>
              <a:ext cx="25560" cy="25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40C324A-ED8C-4AA7-990A-6CF040AB5A2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320594" y="3690897"/>
                <a:ext cx="43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xmlns="" id="{45E069EE-353E-4CC4-9276-5EBBDBA4A2F9}"/>
                  </a:ext>
                </a:extLst>
              </p14:cNvPr>
              <p14:cNvContentPartPr/>
              <p14:nvPr/>
            </p14:nvContentPartPr>
            <p14:xfrm>
              <a:off x="8360194" y="3701697"/>
              <a:ext cx="5760" cy="72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5E069EE-353E-4CC4-9276-5EBBDBA4A2F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51194" y="3692697"/>
                <a:ext cx="234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xmlns="" id="{D4FFB54D-60BA-4E0B-9A66-E21EB0DAF213}"/>
                  </a:ext>
                </a:extLst>
              </p14:cNvPr>
              <p14:cNvContentPartPr/>
              <p14:nvPr/>
            </p14:nvContentPartPr>
            <p14:xfrm>
              <a:off x="8197114" y="3883497"/>
              <a:ext cx="88920" cy="306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4FFB54D-60BA-4E0B-9A66-E21EB0DAF21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188114" y="3874497"/>
                <a:ext cx="106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8913" name="Freihand 38912">
                <a:extLst>
                  <a:ext uri="{FF2B5EF4-FFF2-40B4-BE49-F238E27FC236}">
                    <a16:creationId xmlns:a16="http://schemas.microsoft.com/office/drawing/2014/main" xmlns="" id="{4F82F101-E268-4917-9443-415A636A995A}"/>
                  </a:ext>
                </a:extLst>
              </p14:cNvPr>
              <p14:cNvContentPartPr/>
              <p14:nvPr/>
            </p14:nvContentPartPr>
            <p14:xfrm>
              <a:off x="8170834" y="3532857"/>
              <a:ext cx="696240" cy="622080"/>
            </p14:xfrm>
          </p:contentPart>
        </mc:Choice>
        <mc:Fallback xmlns="">
          <p:pic>
            <p:nvPicPr>
              <p:cNvPr id="38913" name="Freihand 38912">
                <a:extLst>
                  <a:ext uri="{FF2B5EF4-FFF2-40B4-BE49-F238E27FC236}">
                    <a16:creationId xmlns:a16="http://schemas.microsoft.com/office/drawing/2014/main" id="{4F82F101-E268-4917-9443-415A636A995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162194" y="3523857"/>
                <a:ext cx="7138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8914" name="Freihand 38913">
                <a:extLst>
                  <a:ext uri="{FF2B5EF4-FFF2-40B4-BE49-F238E27FC236}">
                    <a16:creationId xmlns:a16="http://schemas.microsoft.com/office/drawing/2014/main" xmlns="" id="{401646D6-35DD-422E-9710-843294D9B8AF}"/>
                  </a:ext>
                </a:extLst>
              </p14:cNvPr>
              <p14:cNvContentPartPr/>
              <p14:nvPr/>
            </p14:nvContentPartPr>
            <p14:xfrm>
              <a:off x="8846554" y="3690897"/>
              <a:ext cx="2160" cy="13680"/>
            </p14:xfrm>
          </p:contentPart>
        </mc:Choice>
        <mc:Fallback xmlns="">
          <p:pic>
            <p:nvPicPr>
              <p:cNvPr id="38914" name="Freihand 38913">
                <a:extLst>
                  <a:ext uri="{FF2B5EF4-FFF2-40B4-BE49-F238E27FC236}">
                    <a16:creationId xmlns:a16="http://schemas.microsoft.com/office/drawing/2014/main" id="{401646D6-35DD-422E-9710-843294D9B8A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837554" y="3681897"/>
                <a:ext cx="19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8916" name="Freihand 38915">
                <a:extLst>
                  <a:ext uri="{FF2B5EF4-FFF2-40B4-BE49-F238E27FC236}">
                    <a16:creationId xmlns:a16="http://schemas.microsoft.com/office/drawing/2014/main" xmlns="" id="{0831C1E1-159F-4327-98E4-2C9D28232857}"/>
                  </a:ext>
                </a:extLst>
              </p14:cNvPr>
              <p14:cNvContentPartPr/>
              <p14:nvPr/>
            </p14:nvContentPartPr>
            <p14:xfrm>
              <a:off x="8830714" y="3632577"/>
              <a:ext cx="21600" cy="28440"/>
            </p14:xfrm>
          </p:contentPart>
        </mc:Choice>
        <mc:Fallback xmlns="">
          <p:pic>
            <p:nvPicPr>
              <p:cNvPr id="38916" name="Freihand 38915">
                <a:extLst>
                  <a:ext uri="{FF2B5EF4-FFF2-40B4-BE49-F238E27FC236}">
                    <a16:creationId xmlns:a16="http://schemas.microsoft.com/office/drawing/2014/main" id="{0831C1E1-159F-4327-98E4-2C9D2823285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821714" y="3623937"/>
                <a:ext cx="39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8917" name="Freihand 38916">
                <a:extLst>
                  <a:ext uri="{FF2B5EF4-FFF2-40B4-BE49-F238E27FC236}">
                    <a16:creationId xmlns:a16="http://schemas.microsoft.com/office/drawing/2014/main" xmlns="" id="{A0F02979-DA00-4ECD-ABC4-7D0730D6BC08}"/>
                  </a:ext>
                </a:extLst>
              </p14:cNvPr>
              <p14:cNvContentPartPr/>
              <p14:nvPr/>
            </p14:nvContentPartPr>
            <p14:xfrm>
              <a:off x="8122234" y="3580377"/>
              <a:ext cx="56160" cy="64080"/>
            </p14:xfrm>
          </p:contentPart>
        </mc:Choice>
        <mc:Fallback xmlns="">
          <p:pic>
            <p:nvPicPr>
              <p:cNvPr id="38917" name="Freihand 38916">
                <a:extLst>
                  <a:ext uri="{FF2B5EF4-FFF2-40B4-BE49-F238E27FC236}">
                    <a16:creationId xmlns:a16="http://schemas.microsoft.com/office/drawing/2014/main" id="{A0F02979-DA00-4ECD-ABC4-7D0730D6BC0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113594" y="3571737"/>
                <a:ext cx="738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8918" name="Freihand 38917">
                <a:extLst>
                  <a:ext uri="{FF2B5EF4-FFF2-40B4-BE49-F238E27FC236}">
                    <a16:creationId xmlns:a16="http://schemas.microsoft.com/office/drawing/2014/main" xmlns="" id="{EE892FE8-4D9F-468E-A249-C734287E31EA}"/>
                  </a:ext>
                </a:extLst>
              </p14:cNvPr>
              <p14:cNvContentPartPr/>
              <p14:nvPr/>
            </p14:nvContentPartPr>
            <p14:xfrm>
              <a:off x="8100274" y="3572097"/>
              <a:ext cx="27000" cy="32040"/>
            </p14:xfrm>
          </p:contentPart>
        </mc:Choice>
        <mc:Fallback xmlns="">
          <p:pic>
            <p:nvPicPr>
              <p:cNvPr id="38918" name="Freihand 38917">
                <a:extLst>
                  <a:ext uri="{FF2B5EF4-FFF2-40B4-BE49-F238E27FC236}">
                    <a16:creationId xmlns:a16="http://schemas.microsoft.com/office/drawing/2014/main" id="{EE892FE8-4D9F-468E-A249-C734287E31E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091274" y="3563457"/>
                <a:ext cx="44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8919" name="Freihand 38918">
                <a:extLst>
                  <a:ext uri="{FF2B5EF4-FFF2-40B4-BE49-F238E27FC236}">
                    <a16:creationId xmlns:a16="http://schemas.microsoft.com/office/drawing/2014/main" xmlns="" id="{5EB408D0-9987-41D9-B062-E924BA033DB6}"/>
                  </a:ext>
                </a:extLst>
              </p14:cNvPr>
              <p14:cNvContentPartPr/>
              <p14:nvPr/>
            </p14:nvContentPartPr>
            <p14:xfrm>
              <a:off x="8108914" y="3387777"/>
              <a:ext cx="276840" cy="168120"/>
            </p14:xfrm>
          </p:contentPart>
        </mc:Choice>
        <mc:Fallback xmlns="">
          <p:pic>
            <p:nvPicPr>
              <p:cNvPr id="38919" name="Freihand 38918">
                <a:extLst>
                  <a:ext uri="{FF2B5EF4-FFF2-40B4-BE49-F238E27FC236}">
                    <a16:creationId xmlns:a16="http://schemas.microsoft.com/office/drawing/2014/main" id="{5EB408D0-9987-41D9-B062-E924BA033DB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100274" y="3379137"/>
                <a:ext cx="2944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8920" name="Freihand 38919">
                <a:extLst>
                  <a:ext uri="{FF2B5EF4-FFF2-40B4-BE49-F238E27FC236}">
                    <a16:creationId xmlns:a16="http://schemas.microsoft.com/office/drawing/2014/main" xmlns="" id="{49F5C3D5-EAC6-48B5-B8D1-C72B77E659BB}"/>
                  </a:ext>
                </a:extLst>
              </p14:cNvPr>
              <p14:cNvContentPartPr/>
              <p14:nvPr/>
            </p14:nvContentPartPr>
            <p14:xfrm>
              <a:off x="8272714" y="3361857"/>
              <a:ext cx="289080" cy="61560"/>
            </p14:xfrm>
          </p:contentPart>
        </mc:Choice>
        <mc:Fallback xmlns="">
          <p:pic>
            <p:nvPicPr>
              <p:cNvPr id="38920" name="Freihand 38919">
                <a:extLst>
                  <a:ext uri="{FF2B5EF4-FFF2-40B4-BE49-F238E27FC236}">
                    <a16:creationId xmlns:a16="http://schemas.microsoft.com/office/drawing/2014/main" id="{49F5C3D5-EAC6-48B5-B8D1-C72B77E659B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64074" y="3353217"/>
                <a:ext cx="3067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8921" name="Freihand 38920">
                <a:extLst>
                  <a:ext uri="{FF2B5EF4-FFF2-40B4-BE49-F238E27FC236}">
                    <a16:creationId xmlns:a16="http://schemas.microsoft.com/office/drawing/2014/main" xmlns="" id="{F0755DCD-72A6-4F10-B57F-4FF03EFDEE79}"/>
                  </a:ext>
                </a:extLst>
              </p14:cNvPr>
              <p14:cNvContentPartPr/>
              <p14:nvPr/>
            </p14:nvContentPartPr>
            <p14:xfrm>
              <a:off x="8516074" y="3376617"/>
              <a:ext cx="345960" cy="322560"/>
            </p14:xfrm>
          </p:contentPart>
        </mc:Choice>
        <mc:Fallback xmlns="">
          <p:pic>
            <p:nvPicPr>
              <p:cNvPr id="38921" name="Freihand 38920">
                <a:extLst>
                  <a:ext uri="{FF2B5EF4-FFF2-40B4-BE49-F238E27FC236}">
                    <a16:creationId xmlns:a16="http://schemas.microsoft.com/office/drawing/2014/main" id="{F0755DCD-72A6-4F10-B57F-4FF03EFDEE7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507074" y="3367617"/>
                <a:ext cx="3636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8922" name="Freihand 38921">
                <a:extLst>
                  <a:ext uri="{FF2B5EF4-FFF2-40B4-BE49-F238E27FC236}">
                    <a16:creationId xmlns:a16="http://schemas.microsoft.com/office/drawing/2014/main" xmlns="" id="{C6857C77-5F41-464C-88A9-69C17983D5F9}"/>
                  </a:ext>
                </a:extLst>
              </p14:cNvPr>
              <p14:cNvContentPartPr/>
              <p14:nvPr/>
            </p14:nvContentPartPr>
            <p14:xfrm>
              <a:off x="8852314" y="3733737"/>
              <a:ext cx="15120" cy="24120"/>
            </p14:xfrm>
          </p:contentPart>
        </mc:Choice>
        <mc:Fallback xmlns="">
          <p:pic>
            <p:nvPicPr>
              <p:cNvPr id="38922" name="Freihand 38921">
                <a:extLst>
                  <a:ext uri="{FF2B5EF4-FFF2-40B4-BE49-F238E27FC236}">
                    <a16:creationId xmlns:a16="http://schemas.microsoft.com/office/drawing/2014/main" id="{C6857C77-5F41-464C-88A9-69C17983D5F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43674" y="3724737"/>
                <a:ext cx="32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8924" name="Freihand 38923">
                <a:extLst>
                  <a:ext uri="{FF2B5EF4-FFF2-40B4-BE49-F238E27FC236}">
                    <a16:creationId xmlns:a16="http://schemas.microsoft.com/office/drawing/2014/main" xmlns="" id="{664DEA17-1D58-4A58-BE3B-F37BDCCA6181}"/>
                  </a:ext>
                </a:extLst>
              </p14:cNvPr>
              <p14:cNvContentPartPr/>
              <p14:nvPr/>
            </p14:nvContentPartPr>
            <p14:xfrm>
              <a:off x="8599594" y="4082937"/>
              <a:ext cx="7200" cy="96840"/>
            </p14:xfrm>
          </p:contentPart>
        </mc:Choice>
        <mc:Fallback xmlns="">
          <p:pic>
            <p:nvPicPr>
              <p:cNvPr id="38924" name="Freihand 38923">
                <a:extLst>
                  <a:ext uri="{FF2B5EF4-FFF2-40B4-BE49-F238E27FC236}">
                    <a16:creationId xmlns:a16="http://schemas.microsoft.com/office/drawing/2014/main" id="{664DEA17-1D58-4A58-BE3B-F37BDCCA618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590594" y="4073937"/>
                <a:ext cx="24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8925" name="Freihand 38924">
                <a:extLst>
                  <a:ext uri="{FF2B5EF4-FFF2-40B4-BE49-F238E27FC236}">
                    <a16:creationId xmlns:a16="http://schemas.microsoft.com/office/drawing/2014/main" xmlns="" id="{4635E3B2-7E6B-477B-AC24-591C53289F9D}"/>
                  </a:ext>
                </a:extLst>
              </p14:cNvPr>
              <p14:cNvContentPartPr/>
              <p14:nvPr/>
            </p14:nvContentPartPr>
            <p14:xfrm>
              <a:off x="7828474" y="4184817"/>
              <a:ext cx="451440" cy="688320"/>
            </p14:xfrm>
          </p:contentPart>
        </mc:Choice>
        <mc:Fallback xmlns="">
          <p:pic>
            <p:nvPicPr>
              <p:cNvPr id="38925" name="Freihand 38924">
                <a:extLst>
                  <a:ext uri="{FF2B5EF4-FFF2-40B4-BE49-F238E27FC236}">
                    <a16:creationId xmlns:a16="http://schemas.microsoft.com/office/drawing/2014/main" id="{4635E3B2-7E6B-477B-AC24-591C53289F9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819474" y="4176177"/>
                <a:ext cx="4690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8926" name="Freihand 38925">
                <a:extLst>
                  <a:ext uri="{FF2B5EF4-FFF2-40B4-BE49-F238E27FC236}">
                    <a16:creationId xmlns:a16="http://schemas.microsoft.com/office/drawing/2014/main" xmlns="" id="{EE64DFAA-5AE2-4099-BE7F-87DDCCFC2422}"/>
                  </a:ext>
                </a:extLst>
              </p14:cNvPr>
              <p14:cNvContentPartPr/>
              <p14:nvPr/>
            </p14:nvContentPartPr>
            <p14:xfrm>
              <a:off x="7369114" y="4873137"/>
              <a:ext cx="506160" cy="345240"/>
            </p14:xfrm>
          </p:contentPart>
        </mc:Choice>
        <mc:Fallback xmlns="">
          <p:pic>
            <p:nvPicPr>
              <p:cNvPr id="38926" name="Freihand 38925">
                <a:extLst>
                  <a:ext uri="{FF2B5EF4-FFF2-40B4-BE49-F238E27FC236}">
                    <a16:creationId xmlns:a16="http://schemas.microsoft.com/office/drawing/2014/main" id="{EE64DFAA-5AE2-4099-BE7F-87DDCCFC242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360114" y="4864137"/>
                <a:ext cx="523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8927" name="Freihand 38926">
                <a:extLst>
                  <a:ext uri="{FF2B5EF4-FFF2-40B4-BE49-F238E27FC236}">
                    <a16:creationId xmlns:a16="http://schemas.microsoft.com/office/drawing/2014/main" xmlns="" id="{9F989637-6DA1-4CF8-B178-7F96770B357A}"/>
                  </a:ext>
                </a:extLst>
              </p14:cNvPr>
              <p14:cNvContentPartPr/>
              <p14:nvPr/>
            </p14:nvContentPartPr>
            <p14:xfrm>
              <a:off x="7367314" y="4984737"/>
              <a:ext cx="27720" cy="217800"/>
            </p14:xfrm>
          </p:contentPart>
        </mc:Choice>
        <mc:Fallback xmlns="">
          <p:pic>
            <p:nvPicPr>
              <p:cNvPr id="38927" name="Freihand 38926">
                <a:extLst>
                  <a:ext uri="{FF2B5EF4-FFF2-40B4-BE49-F238E27FC236}">
                    <a16:creationId xmlns:a16="http://schemas.microsoft.com/office/drawing/2014/main" id="{9F989637-6DA1-4CF8-B178-7F96770B357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358314" y="4976097"/>
                <a:ext cx="45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8928" name="Freihand 38927">
                <a:extLst>
                  <a:ext uri="{FF2B5EF4-FFF2-40B4-BE49-F238E27FC236}">
                    <a16:creationId xmlns:a16="http://schemas.microsoft.com/office/drawing/2014/main" xmlns="" id="{23844F75-5C80-4756-BFEA-1414A59693F7}"/>
                  </a:ext>
                </a:extLst>
              </p14:cNvPr>
              <p14:cNvContentPartPr/>
              <p14:nvPr/>
            </p14:nvContentPartPr>
            <p14:xfrm>
              <a:off x="6965194" y="4979697"/>
              <a:ext cx="398160" cy="88920"/>
            </p14:xfrm>
          </p:contentPart>
        </mc:Choice>
        <mc:Fallback xmlns="">
          <p:pic>
            <p:nvPicPr>
              <p:cNvPr id="38928" name="Freihand 38927">
                <a:extLst>
                  <a:ext uri="{FF2B5EF4-FFF2-40B4-BE49-F238E27FC236}">
                    <a16:creationId xmlns:a16="http://schemas.microsoft.com/office/drawing/2014/main" id="{23844F75-5C80-4756-BFEA-1414A59693F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956554" y="4970697"/>
                <a:ext cx="415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8929" name="Freihand 38928">
                <a:extLst>
                  <a:ext uri="{FF2B5EF4-FFF2-40B4-BE49-F238E27FC236}">
                    <a16:creationId xmlns:a16="http://schemas.microsoft.com/office/drawing/2014/main" xmlns="" id="{0FB49E13-C170-445A-96EA-8F856B483902}"/>
                  </a:ext>
                </a:extLst>
              </p14:cNvPr>
              <p14:cNvContentPartPr/>
              <p14:nvPr/>
            </p14:nvContentPartPr>
            <p14:xfrm>
              <a:off x="6910474" y="5071857"/>
              <a:ext cx="209880" cy="127800"/>
            </p14:xfrm>
          </p:contentPart>
        </mc:Choice>
        <mc:Fallback xmlns="">
          <p:pic>
            <p:nvPicPr>
              <p:cNvPr id="38929" name="Freihand 38928">
                <a:extLst>
                  <a:ext uri="{FF2B5EF4-FFF2-40B4-BE49-F238E27FC236}">
                    <a16:creationId xmlns:a16="http://schemas.microsoft.com/office/drawing/2014/main" id="{0FB49E13-C170-445A-96EA-8F856B48390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901834" y="5062857"/>
                <a:ext cx="227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8930" name="Freihand 38929">
                <a:extLst>
                  <a:ext uri="{FF2B5EF4-FFF2-40B4-BE49-F238E27FC236}">
                    <a16:creationId xmlns:a16="http://schemas.microsoft.com/office/drawing/2014/main" xmlns="" id="{330F0E52-9306-4AEE-BF6E-139431025D5C}"/>
                  </a:ext>
                </a:extLst>
              </p14:cNvPr>
              <p14:cNvContentPartPr/>
              <p14:nvPr/>
            </p14:nvContentPartPr>
            <p14:xfrm>
              <a:off x="6914794" y="5191017"/>
              <a:ext cx="129240" cy="60120"/>
            </p14:xfrm>
          </p:contentPart>
        </mc:Choice>
        <mc:Fallback xmlns="">
          <p:pic>
            <p:nvPicPr>
              <p:cNvPr id="38930" name="Freihand 38929">
                <a:extLst>
                  <a:ext uri="{FF2B5EF4-FFF2-40B4-BE49-F238E27FC236}">
                    <a16:creationId xmlns:a16="http://schemas.microsoft.com/office/drawing/2014/main" id="{330F0E52-9306-4AEE-BF6E-139431025D5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906154" y="5182377"/>
                <a:ext cx="146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8931" name="Freihand 38930">
                <a:extLst>
                  <a:ext uri="{FF2B5EF4-FFF2-40B4-BE49-F238E27FC236}">
                    <a16:creationId xmlns:a16="http://schemas.microsoft.com/office/drawing/2014/main" xmlns="" id="{4C5667D4-1832-4110-8C09-8CE50C38019F}"/>
                  </a:ext>
                </a:extLst>
              </p14:cNvPr>
              <p14:cNvContentPartPr/>
              <p14:nvPr/>
            </p14:nvContentPartPr>
            <p14:xfrm>
              <a:off x="6948274" y="5168337"/>
              <a:ext cx="267120" cy="113760"/>
            </p14:xfrm>
          </p:contentPart>
        </mc:Choice>
        <mc:Fallback xmlns="">
          <p:pic>
            <p:nvPicPr>
              <p:cNvPr id="38931" name="Freihand 38930">
                <a:extLst>
                  <a:ext uri="{FF2B5EF4-FFF2-40B4-BE49-F238E27FC236}">
                    <a16:creationId xmlns:a16="http://schemas.microsoft.com/office/drawing/2014/main" id="{4C5667D4-1832-4110-8C09-8CE50C38019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939634" y="5159697"/>
                <a:ext cx="284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8932" name="Freihand 38931">
                <a:extLst>
                  <a:ext uri="{FF2B5EF4-FFF2-40B4-BE49-F238E27FC236}">
                    <a16:creationId xmlns:a16="http://schemas.microsoft.com/office/drawing/2014/main" xmlns="" id="{11A6EF81-25B1-455A-9C45-366A4B0092FB}"/>
                  </a:ext>
                </a:extLst>
              </p14:cNvPr>
              <p14:cNvContentPartPr/>
              <p14:nvPr/>
            </p14:nvContentPartPr>
            <p14:xfrm>
              <a:off x="7056634" y="5180217"/>
              <a:ext cx="245520" cy="104400"/>
            </p14:xfrm>
          </p:contentPart>
        </mc:Choice>
        <mc:Fallback xmlns="">
          <p:pic>
            <p:nvPicPr>
              <p:cNvPr id="38932" name="Freihand 38931">
                <a:extLst>
                  <a:ext uri="{FF2B5EF4-FFF2-40B4-BE49-F238E27FC236}">
                    <a16:creationId xmlns:a16="http://schemas.microsoft.com/office/drawing/2014/main" id="{11A6EF81-25B1-455A-9C45-366A4B0092F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47634" y="5171577"/>
                <a:ext cx="263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8933" name="Freihand 38932">
                <a:extLst>
                  <a:ext uri="{FF2B5EF4-FFF2-40B4-BE49-F238E27FC236}">
                    <a16:creationId xmlns:a16="http://schemas.microsoft.com/office/drawing/2014/main" xmlns="" id="{B2C29CDA-9670-414A-A823-C3105750CD33}"/>
                  </a:ext>
                </a:extLst>
              </p14:cNvPr>
              <p14:cNvContentPartPr/>
              <p14:nvPr/>
            </p14:nvContentPartPr>
            <p14:xfrm>
              <a:off x="7154194" y="5131977"/>
              <a:ext cx="73800" cy="19800"/>
            </p14:xfrm>
          </p:contentPart>
        </mc:Choice>
        <mc:Fallback xmlns="">
          <p:pic>
            <p:nvPicPr>
              <p:cNvPr id="38933" name="Freihand 38932">
                <a:extLst>
                  <a:ext uri="{FF2B5EF4-FFF2-40B4-BE49-F238E27FC236}">
                    <a16:creationId xmlns:a16="http://schemas.microsoft.com/office/drawing/2014/main" id="{B2C29CDA-9670-414A-A823-C3105750CD3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145554" y="5123337"/>
                <a:ext cx="91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8934" name="Freihand 38933">
                <a:extLst>
                  <a:ext uri="{FF2B5EF4-FFF2-40B4-BE49-F238E27FC236}">
                    <a16:creationId xmlns:a16="http://schemas.microsoft.com/office/drawing/2014/main" xmlns="" id="{C849333E-F38E-4C50-960B-DD3FF740EDCA}"/>
                  </a:ext>
                </a:extLst>
              </p14:cNvPr>
              <p14:cNvContentPartPr/>
              <p14:nvPr/>
            </p14:nvContentPartPr>
            <p14:xfrm>
              <a:off x="7182274" y="5066097"/>
              <a:ext cx="68760" cy="29520"/>
            </p14:xfrm>
          </p:contentPart>
        </mc:Choice>
        <mc:Fallback xmlns="">
          <p:pic>
            <p:nvPicPr>
              <p:cNvPr id="38934" name="Freihand 38933">
                <a:extLst>
                  <a:ext uri="{FF2B5EF4-FFF2-40B4-BE49-F238E27FC236}">
                    <a16:creationId xmlns:a16="http://schemas.microsoft.com/office/drawing/2014/main" id="{C849333E-F38E-4C50-960B-DD3FF740EDC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173274" y="5057097"/>
                <a:ext cx="86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8935" name="Freihand 38934">
                <a:extLst>
                  <a:ext uri="{FF2B5EF4-FFF2-40B4-BE49-F238E27FC236}">
                    <a16:creationId xmlns:a16="http://schemas.microsoft.com/office/drawing/2014/main" xmlns="" id="{6A4036B1-3412-459B-93D3-256AABFA8232}"/>
                  </a:ext>
                </a:extLst>
              </p14:cNvPr>
              <p14:cNvContentPartPr/>
              <p14:nvPr/>
            </p14:nvContentPartPr>
            <p14:xfrm>
              <a:off x="7290994" y="5192817"/>
              <a:ext cx="81720" cy="20880"/>
            </p14:xfrm>
          </p:contentPart>
        </mc:Choice>
        <mc:Fallback xmlns="">
          <p:pic>
            <p:nvPicPr>
              <p:cNvPr id="38935" name="Freihand 38934">
                <a:extLst>
                  <a:ext uri="{FF2B5EF4-FFF2-40B4-BE49-F238E27FC236}">
                    <a16:creationId xmlns:a16="http://schemas.microsoft.com/office/drawing/2014/main" id="{6A4036B1-3412-459B-93D3-256AABFA823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282354" y="5184177"/>
                <a:ext cx="99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8937" name="Freihand 38936">
                <a:extLst>
                  <a:ext uri="{FF2B5EF4-FFF2-40B4-BE49-F238E27FC236}">
                    <a16:creationId xmlns:a16="http://schemas.microsoft.com/office/drawing/2014/main" xmlns="" id="{2E3ACB3E-131E-47CF-B6DB-55DAB21A9768}"/>
                  </a:ext>
                </a:extLst>
              </p14:cNvPr>
              <p14:cNvContentPartPr/>
              <p14:nvPr/>
            </p14:nvContentPartPr>
            <p14:xfrm>
              <a:off x="7399714" y="5153937"/>
              <a:ext cx="541800" cy="106560"/>
            </p14:xfrm>
          </p:contentPart>
        </mc:Choice>
        <mc:Fallback xmlns="">
          <p:pic>
            <p:nvPicPr>
              <p:cNvPr id="38937" name="Freihand 38936">
                <a:extLst>
                  <a:ext uri="{FF2B5EF4-FFF2-40B4-BE49-F238E27FC236}">
                    <a16:creationId xmlns:a16="http://schemas.microsoft.com/office/drawing/2014/main" id="{2E3ACB3E-131E-47CF-B6DB-55DAB21A976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390714" y="5145297"/>
                <a:ext cx="559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8939" name="Freihand 38938">
                <a:extLst>
                  <a:ext uri="{FF2B5EF4-FFF2-40B4-BE49-F238E27FC236}">
                    <a16:creationId xmlns:a16="http://schemas.microsoft.com/office/drawing/2014/main" xmlns="" id="{040A97F2-AE6A-4811-90D0-E126ACC0BAB7}"/>
                  </a:ext>
                </a:extLst>
              </p14:cNvPr>
              <p14:cNvContentPartPr/>
              <p14:nvPr/>
            </p14:nvContentPartPr>
            <p14:xfrm>
              <a:off x="7852234" y="5221977"/>
              <a:ext cx="32040" cy="75960"/>
            </p14:xfrm>
          </p:contentPart>
        </mc:Choice>
        <mc:Fallback xmlns="">
          <p:pic>
            <p:nvPicPr>
              <p:cNvPr id="38939" name="Freihand 38938">
                <a:extLst>
                  <a:ext uri="{FF2B5EF4-FFF2-40B4-BE49-F238E27FC236}">
                    <a16:creationId xmlns:a16="http://schemas.microsoft.com/office/drawing/2014/main" id="{040A97F2-AE6A-4811-90D0-E126ACC0BAB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843234" y="5213337"/>
                <a:ext cx="49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8941" name="Freihand 38940">
                <a:extLst>
                  <a:ext uri="{FF2B5EF4-FFF2-40B4-BE49-F238E27FC236}">
                    <a16:creationId xmlns:a16="http://schemas.microsoft.com/office/drawing/2014/main" xmlns="" id="{78EB4456-AF00-48FE-8D4A-58A065CEB760}"/>
                  </a:ext>
                </a:extLst>
              </p14:cNvPr>
              <p14:cNvContentPartPr/>
              <p14:nvPr/>
            </p14:nvContentPartPr>
            <p14:xfrm>
              <a:off x="8306554" y="4347177"/>
              <a:ext cx="192600" cy="42840"/>
            </p14:xfrm>
          </p:contentPart>
        </mc:Choice>
        <mc:Fallback xmlns="">
          <p:pic>
            <p:nvPicPr>
              <p:cNvPr id="38941" name="Freihand 38940">
                <a:extLst>
                  <a:ext uri="{FF2B5EF4-FFF2-40B4-BE49-F238E27FC236}">
                    <a16:creationId xmlns:a16="http://schemas.microsoft.com/office/drawing/2014/main" id="{78EB4456-AF00-48FE-8D4A-58A065CEB76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297914" y="4338537"/>
                <a:ext cx="210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8945" name="Freihand 38944">
                <a:extLst>
                  <a:ext uri="{FF2B5EF4-FFF2-40B4-BE49-F238E27FC236}">
                    <a16:creationId xmlns:a16="http://schemas.microsoft.com/office/drawing/2014/main" xmlns="" id="{B3B76DB8-28D7-4C08-B166-5E308DBF2477}"/>
                  </a:ext>
                </a:extLst>
              </p14:cNvPr>
              <p14:cNvContentPartPr/>
              <p14:nvPr/>
            </p14:nvContentPartPr>
            <p14:xfrm>
              <a:off x="7730554" y="3831297"/>
              <a:ext cx="244800" cy="104400"/>
            </p14:xfrm>
          </p:contentPart>
        </mc:Choice>
        <mc:Fallback xmlns="">
          <p:pic>
            <p:nvPicPr>
              <p:cNvPr id="38945" name="Freihand 38944">
                <a:extLst>
                  <a:ext uri="{FF2B5EF4-FFF2-40B4-BE49-F238E27FC236}">
                    <a16:creationId xmlns:a16="http://schemas.microsoft.com/office/drawing/2014/main" id="{B3B76DB8-28D7-4C08-B166-5E308DBF247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721554" y="3822657"/>
                <a:ext cx="2624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8947" name="Freihand 38946">
                <a:extLst>
                  <a:ext uri="{FF2B5EF4-FFF2-40B4-BE49-F238E27FC236}">
                    <a16:creationId xmlns:a16="http://schemas.microsoft.com/office/drawing/2014/main" xmlns="" id="{98F45426-289C-4DC9-8F63-F68FEDD1EB96}"/>
                  </a:ext>
                </a:extLst>
              </p14:cNvPr>
              <p14:cNvContentPartPr/>
              <p14:nvPr/>
            </p14:nvContentPartPr>
            <p14:xfrm>
              <a:off x="7850074" y="3943617"/>
              <a:ext cx="123840" cy="96120"/>
            </p14:xfrm>
          </p:contentPart>
        </mc:Choice>
        <mc:Fallback xmlns="">
          <p:pic>
            <p:nvPicPr>
              <p:cNvPr id="38947" name="Freihand 38946">
                <a:extLst>
                  <a:ext uri="{FF2B5EF4-FFF2-40B4-BE49-F238E27FC236}">
                    <a16:creationId xmlns:a16="http://schemas.microsoft.com/office/drawing/2014/main" id="{98F45426-289C-4DC9-8F63-F68FEDD1EB9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841074" y="3934617"/>
                <a:ext cx="1414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8948" name="Freihand 38947">
                <a:extLst>
                  <a:ext uri="{FF2B5EF4-FFF2-40B4-BE49-F238E27FC236}">
                    <a16:creationId xmlns:a16="http://schemas.microsoft.com/office/drawing/2014/main" xmlns="" id="{2ABE813A-BB0F-4DCD-8569-A17AF9B70336}"/>
                  </a:ext>
                </a:extLst>
              </p14:cNvPr>
              <p14:cNvContentPartPr/>
              <p14:nvPr/>
            </p14:nvContentPartPr>
            <p14:xfrm>
              <a:off x="6968434" y="3387777"/>
              <a:ext cx="900000" cy="866520"/>
            </p14:xfrm>
          </p:contentPart>
        </mc:Choice>
        <mc:Fallback xmlns="">
          <p:pic>
            <p:nvPicPr>
              <p:cNvPr id="38948" name="Freihand 38947">
                <a:extLst>
                  <a:ext uri="{FF2B5EF4-FFF2-40B4-BE49-F238E27FC236}">
                    <a16:creationId xmlns:a16="http://schemas.microsoft.com/office/drawing/2014/main" id="{2ABE813A-BB0F-4DCD-8569-A17AF9B7033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959794" y="3378777"/>
                <a:ext cx="91764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9000" name="Freihand 38999">
                <a:extLst>
                  <a:ext uri="{FF2B5EF4-FFF2-40B4-BE49-F238E27FC236}">
                    <a16:creationId xmlns:a16="http://schemas.microsoft.com/office/drawing/2014/main" xmlns="" id="{F827051F-F0CD-433C-B94A-77D2230B6169}"/>
                  </a:ext>
                </a:extLst>
              </p14:cNvPr>
              <p14:cNvContentPartPr/>
              <p14:nvPr/>
            </p14:nvContentPartPr>
            <p14:xfrm>
              <a:off x="7199194" y="6232857"/>
              <a:ext cx="19440" cy="602640"/>
            </p14:xfrm>
          </p:contentPart>
        </mc:Choice>
        <mc:Fallback xmlns="">
          <p:pic>
            <p:nvPicPr>
              <p:cNvPr id="39000" name="Freihand 38999">
                <a:extLst>
                  <a:ext uri="{FF2B5EF4-FFF2-40B4-BE49-F238E27FC236}">
                    <a16:creationId xmlns:a16="http://schemas.microsoft.com/office/drawing/2014/main" id="{F827051F-F0CD-433C-B94A-77D2230B616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190194" y="6223857"/>
                <a:ext cx="3708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9001" name="Freihand 39000">
                <a:extLst>
                  <a:ext uri="{FF2B5EF4-FFF2-40B4-BE49-F238E27FC236}">
                    <a16:creationId xmlns:a16="http://schemas.microsoft.com/office/drawing/2014/main" xmlns="" id="{C5AEA7F8-DCA1-4E91-8504-649AFB2F2984}"/>
                  </a:ext>
                </a:extLst>
              </p14:cNvPr>
              <p14:cNvContentPartPr/>
              <p14:nvPr/>
            </p14:nvContentPartPr>
            <p14:xfrm>
              <a:off x="7303594" y="6198657"/>
              <a:ext cx="32760" cy="635040"/>
            </p14:xfrm>
          </p:contentPart>
        </mc:Choice>
        <mc:Fallback xmlns="">
          <p:pic>
            <p:nvPicPr>
              <p:cNvPr id="39001" name="Freihand 39000">
                <a:extLst>
                  <a:ext uri="{FF2B5EF4-FFF2-40B4-BE49-F238E27FC236}">
                    <a16:creationId xmlns:a16="http://schemas.microsoft.com/office/drawing/2014/main" id="{C5AEA7F8-DCA1-4E91-8504-649AFB2F298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294954" y="6190017"/>
                <a:ext cx="5040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9003" name="Freihand 39002">
                <a:extLst>
                  <a:ext uri="{FF2B5EF4-FFF2-40B4-BE49-F238E27FC236}">
                    <a16:creationId xmlns:a16="http://schemas.microsoft.com/office/drawing/2014/main" xmlns="" id="{7AF5ED5F-1A5F-4C73-9F4E-98AADFF309EC}"/>
                  </a:ext>
                </a:extLst>
              </p14:cNvPr>
              <p14:cNvContentPartPr/>
              <p14:nvPr/>
            </p14:nvContentPartPr>
            <p14:xfrm>
              <a:off x="8743234" y="4454097"/>
              <a:ext cx="29880" cy="10800"/>
            </p14:xfrm>
          </p:contentPart>
        </mc:Choice>
        <mc:Fallback xmlns="">
          <p:pic>
            <p:nvPicPr>
              <p:cNvPr id="39003" name="Freihand 39002">
                <a:extLst>
                  <a:ext uri="{FF2B5EF4-FFF2-40B4-BE49-F238E27FC236}">
                    <a16:creationId xmlns:a16="http://schemas.microsoft.com/office/drawing/2014/main" id="{7AF5ED5F-1A5F-4C73-9F4E-98AADFF309E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734594" y="4445097"/>
                <a:ext cx="47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9004" name="Freihand 39003">
                <a:extLst>
                  <a:ext uri="{FF2B5EF4-FFF2-40B4-BE49-F238E27FC236}">
                    <a16:creationId xmlns:a16="http://schemas.microsoft.com/office/drawing/2014/main" xmlns="" id="{6B8164E6-25B3-451D-884E-65940DC485CE}"/>
                  </a:ext>
                </a:extLst>
              </p14:cNvPr>
              <p14:cNvContentPartPr/>
              <p14:nvPr/>
            </p14:nvContentPartPr>
            <p14:xfrm>
              <a:off x="8415634" y="4279497"/>
              <a:ext cx="421200" cy="1714680"/>
            </p14:xfrm>
          </p:contentPart>
        </mc:Choice>
        <mc:Fallback xmlns="">
          <p:pic>
            <p:nvPicPr>
              <p:cNvPr id="39004" name="Freihand 39003">
                <a:extLst>
                  <a:ext uri="{FF2B5EF4-FFF2-40B4-BE49-F238E27FC236}">
                    <a16:creationId xmlns:a16="http://schemas.microsoft.com/office/drawing/2014/main" id="{6B8164E6-25B3-451D-884E-65940DC485C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406634" y="4270497"/>
                <a:ext cx="43884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9005" name="Freihand 39004">
                <a:extLst>
                  <a:ext uri="{FF2B5EF4-FFF2-40B4-BE49-F238E27FC236}">
                    <a16:creationId xmlns:a16="http://schemas.microsoft.com/office/drawing/2014/main" xmlns="" id="{B5F0C259-B277-4DE3-8391-79F4F5264B68}"/>
                  </a:ext>
                </a:extLst>
              </p14:cNvPr>
              <p14:cNvContentPartPr/>
              <p14:nvPr/>
            </p14:nvContentPartPr>
            <p14:xfrm>
              <a:off x="7554514" y="5604297"/>
              <a:ext cx="900360" cy="460440"/>
            </p14:xfrm>
          </p:contentPart>
        </mc:Choice>
        <mc:Fallback xmlns="">
          <p:pic>
            <p:nvPicPr>
              <p:cNvPr id="39005" name="Freihand 39004">
                <a:extLst>
                  <a:ext uri="{FF2B5EF4-FFF2-40B4-BE49-F238E27FC236}">
                    <a16:creationId xmlns:a16="http://schemas.microsoft.com/office/drawing/2014/main" id="{B5F0C259-B277-4DE3-8391-79F4F5264B6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545874" y="5595297"/>
                <a:ext cx="9180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9006" name="Freihand 39005">
                <a:extLst>
                  <a:ext uri="{FF2B5EF4-FFF2-40B4-BE49-F238E27FC236}">
                    <a16:creationId xmlns:a16="http://schemas.microsoft.com/office/drawing/2014/main" xmlns="" id="{E81A06C9-7202-4FED-8D40-46F926AB105E}"/>
                  </a:ext>
                </a:extLst>
              </p14:cNvPr>
              <p14:cNvContentPartPr/>
              <p14:nvPr/>
            </p14:nvContentPartPr>
            <p14:xfrm>
              <a:off x="7549474" y="6001737"/>
              <a:ext cx="1015200" cy="205200"/>
            </p14:xfrm>
          </p:contentPart>
        </mc:Choice>
        <mc:Fallback xmlns="">
          <p:pic>
            <p:nvPicPr>
              <p:cNvPr id="39006" name="Freihand 39005">
                <a:extLst>
                  <a:ext uri="{FF2B5EF4-FFF2-40B4-BE49-F238E27FC236}">
                    <a16:creationId xmlns:a16="http://schemas.microsoft.com/office/drawing/2014/main" id="{E81A06C9-7202-4FED-8D40-46F926AB105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540834" y="5993097"/>
                <a:ext cx="1032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xmlns="" id="{ABB21E23-CFFF-4F1E-9EEB-E1C79CF56E18}"/>
                  </a:ext>
                </a:extLst>
              </p14:cNvPr>
              <p14:cNvContentPartPr/>
              <p14:nvPr/>
            </p14:nvContentPartPr>
            <p14:xfrm>
              <a:off x="8742514" y="4606377"/>
              <a:ext cx="223920" cy="863280"/>
            </p14:xfrm>
          </p:contentPart>
        </mc:Choice>
        <mc:Fallback xmlns=""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ABB21E23-CFFF-4F1E-9EEB-E1C79CF56E1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733874" y="4597737"/>
                <a:ext cx="24156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xmlns="" id="{CA8A22D6-E3E6-4FC0-966F-4FFC8F6F112B}"/>
                  </a:ext>
                </a:extLst>
              </p14:cNvPr>
              <p14:cNvContentPartPr/>
              <p14:nvPr/>
            </p14:nvContentPartPr>
            <p14:xfrm>
              <a:off x="8720194" y="4379937"/>
              <a:ext cx="249840" cy="265320"/>
            </p14:xfrm>
          </p:contentPart>
        </mc:Choice>
        <mc:Fallback xmlns=""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CA8A22D6-E3E6-4FC0-966F-4FFC8F6F112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711554" y="4371297"/>
                <a:ext cx="267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9009" name="Freihand 39008">
                <a:extLst>
                  <a:ext uri="{FF2B5EF4-FFF2-40B4-BE49-F238E27FC236}">
                    <a16:creationId xmlns:a16="http://schemas.microsoft.com/office/drawing/2014/main" xmlns="" id="{77C38EFF-DECA-45F9-81B5-0A92091D4175}"/>
                  </a:ext>
                </a:extLst>
              </p14:cNvPr>
              <p14:cNvContentPartPr/>
              <p14:nvPr/>
            </p14:nvContentPartPr>
            <p14:xfrm>
              <a:off x="5367154" y="3837057"/>
              <a:ext cx="251280" cy="194040"/>
            </p14:xfrm>
          </p:contentPart>
        </mc:Choice>
        <mc:Fallback xmlns="">
          <p:pic>
            <p:nvPicPr>
              <p:cNvPr id="39009" name="Freihand 39008">
                <a:extLst>
                  <a:ext uri="{FF2B5EF4-FFF2-40B4-BE49-F238E27FC236}">
                    <a16:creationId xmlns:a16="http://schemas.microsoft.com/office/drawing/2014/main" id="{77C38EFF-DECA-45F9-81B5-0A92091D417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58514" y="3828057"/>
                <a:ext cx="2689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9012" name="Freihand 39011">
                <a:extLst>
                  <a:ext uri="{FF2B5EF4-FFF2-40B4-BE49-F238E27FC236}">
                    <a16:creationId xmlns:a16="http://schemas.microsoft.com/office/drawing/2014/main" xmlns="" id="{DB7A42E9-D63C-4BAA-934B-CCCDEE4A5FEC}"/>
                  </a:ext>
                </a:extLst>
              </p14:cNvPr>
              <p14:cNvContentPartPr/>
              <p14:nvPr/>
            </p14:nvContentPartPr>
            <p14:xfrm>
              <a:off x="7476394" y="6187137"/>
              <a:ext cx="50400" cy="639000"/>
            </p14:xfrm>
          </p:contentPart>
        </mc:Choice>
        <mc:Fallback xmlns="">
          <p:pic>
            <p:nvPicPr>
              <p:cNvPr id="39012" name="Freihand 39011">
                <a:extLst>
                  <a:ext uri="{FF2B5EF4-FFF2-40B4-BE49-F238E27FC236}">
                    <a16:creationId xmlns:a16="http://schemas.microsoft.com/office/drawing/2014/main" id="{DB7A42E9-D63C-4BAA-934B-CCCDEE4A5FE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467754" y="6178497"/>
                <a:ext cx="6804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9013" name="Freihand 39012">
                <a:extLst>
                  <a:ext uri="{FF2B5EF4-FFF2-40B4-BE49-F238E27FC236}">
                    <a16:creationId xmlns:a16="http://schemas.microsoft.com/office/drawing/2014/main" xmlns="" id="{1F610156-F664-4981-A939-B4E055EF1565}"/>
                  </a:ext>
                </a:extLst>
              </p14:cNvPr>
              <p14:cNvContentPartPr/>
              <p14:nvPr/>
            </p14:nvContentPartPr>
            <p14:xfrm>
              <a:off x="7370554" y="6209097"/>
              <a:ext cx="50040" cy="622440"/>
            </p14:xfrm>
          </p:contentPart>
        </mc:Choice>
        <mc:Fallback xmlns="">
          <p:pic>
            <p:nvPicPr>
              <p:cNvPr id="39013" name="Freihand 39012">
                <a:extLst>
                  <a:ext uri="{FF2B5EF4-FFF2-40B4-BE49-F238E27FC236}">
                    <a16:creationId xmlns:a16="http://schemas.microsoft.com/office/drawing/2014/main" id="{1F610156-F664-4981-A939-B4E055EF156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361554" y="6200097"/>
                <a:ext cx="6768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9015" name="Freihand 39014">
                <a:extLst>
                  <a:ext uri="{FF2B5EF4-FFF2-40B4-BE49-F238E27FC236}">
                    <a16:creationId xmlns:a16="http://schemas.microsoft.com/office/drawing/2014/main" xmlns="" id="{F8691E10-3EED-4CC4-8D93-E63B3E2986DD}"/>
                  </a:ext>
                </a:extLst>
              </p14:cNvPr>
              <p14:cNvContentPartPr/>
              <p14:nvPr/>
            </p14:nvContentPartPr>
            <p14:xfrm>
              <a:off x="7570714" y="6225297"/>
              <a:ext cx="880920" cy="619920"/>
            </p14:xfrm>
          </p:contentPart>
        </mc:Choice>
        <mc:Fallback xmlns="">
          <p:pic>
            <p:nvPicPr>
              <p:cNvPr id="39015" name="Freihand 39014">
                <a:extLst>
                  <a:ext uri="{FF2B5EF4-FFF2-40B4-BE49-F238E27FC236}">
                    <a16:creationId xmlns:a16="http://schemas.microsoft.com/office/drawing/2014/main" id="{F8691E10-3EED-4CC4-8D93-E63B3E2986D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561714" y="6216297"/>
                <a:ext cx="89856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9017" name="Freihand 39016">
                <a:extLst>
                  <a:ext uri="{FF2B5EF4-FFF2-40B4-BE49-F238E27FC236}">
                    <a16:creationId xmlns:a16="http://schemas.microsoft.com/office/drawing/2014/main" xmlns="" id="{5B6F5411-F55A-4793-90E1-09B4783AF7A3}"/>
                  </a:ext>
                </a:extLst>
              </p14:cNvPr>
              <p14:cNvContentPartPr/>
              <p14:nvPr/>
            </p14:nvContentPartPr>
            <p14:xfrm>
              <a:off x="8510314" y="5480097"/>
              <a:ext cx="267840" cy="1362960"/>
            </p14:xfrm>
          </p:contentPart>
        </mc:Choice>
        <mc:Fallback xmlns="">
          <p:pic>
            <p:nvPicPr>
              <p:cNvPr id="39017" name="Freihand 39016">
                <a:extLst>
                  <a:ext uri="{FF2B5EF4-FFF2-40B4-BE49-F238E27FC236}">
                    <a16:creationId xmlns:a16="http://schemas.microsoft.com/office/drawing/2014/main" id="{5B6F5411-F55A-4793-90E1-09B4783AF7A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501674" y="5471097"/>
                <a:ext cx="285480" cy="13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9086" name="Freihand 39085">
                <a:extLst>
                  <a:ext uri="{FF2B5EF4-FFF2-40B4-BE49-F238E27FC236}">
                    <a16:creationId xmlns:a16="http://schemas.microsoft.com/office/drawing/2014/main" xmlns="" id="{E597B16E-0E59-46C3-BE02-8BF9147FB77D}"/>
                  </a:ext>
                </a:extLst>
              </p14:cNvPr>
              <p14:cNvContentPartPr/>
              <p14:nvPr/>
            </p14:nvContentPartPr>
            <p14:xfrm>
              <a:off x="8007082" y="4793119"/>
              <a:ext cx="86760" cy="324000"/>
            </p14:xfrm>
          </p:contentPart>
        </mc:Choice>
        <mc:Fallback xmlns="">
          <p:pic>
            <p:nvPicPr>
              <p:cNvPr id="39086" name="Freihand 39085">
                <a:extLst>
                  <a:ext uri="{FF2B5EF4-FFF2-40B4-BE49-F238E27FC236}">
                    <a16:creationId xmlns:a16="http://schemas.microsoft.com/office/drawing/2014/main" id="{E597B16E-0E59-46C3-BE02-8BF9147FB77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998442" y="4784119"/>
                <a:ext cx="1044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9087" name="Freihand 39086">
                <a:extLst>
                  <a:ext uri="{FF2B5EF4-FFF2-40B4-BE49-F238E27FC236}">
                    <a16:creationId xmlns:a16="http://schemas.microsoft.com/office/drawing/2014/main" xmlns="" id="{0B29AE8F-0797-4742-8DC9-D5D41EE68355}"/>
                  </a:ext>
                </a:extLst>
              </p14:cNvPr>
              <p14:cNvContentPartPr/>
              <p14:nvPr/>
            </p14:nvContentPartPr>
            <p14:xfrm>
              <a:off x="7981162" y="5080399"/>
              <a:ext cx="64440" cy="99720"/>
            </p14:xfrm>
          </p:contentPart>
        </mc:Choice>
        <mc:Fallback xmlns="">
          <p:pic>
            <p:nvPicPr>
              <p:cNvPr id="39087" name="Freihand 39086">
                <a:extLst>
                  <a:ext uri="{FF2B5EF4-FFF2-40B4-BE49-F238E27FC236}">
                    <a16:creationId xmlns:a16="http://schemas.microsoft.com/office/drawing/2014/main" id="{0B29AE8F-0797-4742-8DC9-D5D41EE6835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972162" y="5071399"/>
                <a:ext cx="820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9150" name="Freihand 39149">
                <a:extLst>
                  <a:ext uri="{FF2B5EF4-FFF2-40B4-BE49-F238E27FC236}">
                    <a16:creationId xmlns:a16="http://schemas.microsoft.com/office/drawing/2014/main" xmlns="" id="{8D475931-052D-4113-BC2A-F3300E64FDC8}"/>
                  </a:ext>
                </a:extLst>
              </p14:cNvPr>
              <p14:cNvContentPartPr/>
              <p14:nvPr/>
            </p14:nvContentPartPr>
            <p14:xfrm>
              <a:off x="8263762" y="4182199"/>
              <a:ext cx="146520" cy="151560"/>
            </p14:xfrm>
          </p:contentPart>
        </mc:Choice>
        <mc:Fallback xmlns="">
          <p:pic>
            <p:nvPicPr>
              <p:cNvPr id="39150" name="Freihand 39149">
                <a:extLst>
                  <a:ext uri="{FF2B5EF4-FFF2-40B4-BE49-F238E27FC236}">
                    <a16:creationId xmlns:a16="http://schemas.microsoft.com/office/drawing/2014/main" id="{8D475931-052D-4113-BC2A-F3300E64FDC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255122" y="4173559"/>
                <a:ext cx="164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9151" name="Freihand 39150">
                <a:extLst>
                  <a:ext uri="{FF2B5EF4-FFF2-40B4-BE49-F238E27FC236}">
                    <a16:creationId xmlns:a16="http://schemas.microsoft.com/office/drawing/2014/main" xmlns="" id="{B7D3C290-C55F-43A8-84BE-5696AB1DE1FD}"/>
                  </a:ext>
                </a:extLst>
              </p14:cNvPr>
              <p14:cNvContentPartPr/>
              <p14:nvPr/>
            </p14:nvContentPartPr>
            <p14:xfrm>
              <a:off x="8285002" y="4400719"/>
              <a:ext cx="141120" cy="164880"/>
            </p14:xfrm>
          </p:contentPart>
        </mc:Choice>
        <mc:Fallback xmlns="">
          <p:pic>
            <p:nvPicPr>
              <p:cNvPr id="39151" name="Freihand 39150">
                <a:extLst>
                  <a:ext uri="{FF2B5EF4-FFF2-40B4-BE49-F238E27FC236}">
                    <a16:creationId xmlns:a16="http://schemas.microsoft.com/office/drawing/2014/main" id="{B7D3C290-C55F-43A8-84BE-5696AB1DE1F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276002" y="4391719"/>
                <a:ext cx="158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9152" name="Freihand 39151">
                <a:extLst>
                  <a:ext uri="{FF2B5EF4-FFF2-40B4-BE49-F238E27FC236}">
                    <a16:creationId xmlns:a16="http://schemas.microsoft.com/office/drawing/2014/main" xmlns="" id="{5362588A-EF16-441C-81C6-1AB9F190CCC8}"/>
                  </a:ext>
                </a:extLst>
              </p14:cNvPr>
              <p14:cNvContentPartPr/>
              <p14:nvPr/>
            </p14:nvContentPartPr>
            <p14:xfrm>
              <a:off x="8196442" y="4578199"/>
              <a:ext cx="96840" cy="129960"/>
            </p14:xfrm>
          </p:contentPart>
        </mc:Choice>
        <mc:Fallback xmlns="">
          <p:pic>
            <p:nvPicPr>
              <p:cNvPr id="39152" name="Freihand 39151">
                <a:extLst>
                  <a:ext uri="{FF2B5EF4-FFF2-40B4-BE49-F238E27FC236}">
                    <a16:creationId xmlns:a16="http://schemas.microsoft.com/office/drawing/2014/main" id="{5362588A-EF16-441C-81C6-1AB9F190CCC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187442" y="4569199"/>
                <a:ext cx="114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9153" name="Freihand 39152">
                <a:extLst>
                  <a:ext uri="{FF2B5EF4-FFF2-40B4-BE49-F238E27FC236}">
                    <a16:creationId xmlns:a16="http://schemas.microsoft.com/office/drawing/2014/main" xmlns="" id="{0BBEB55E-32B6-4231-8A62-BA9653E4B0B4}"/>
                  </a:ext>
                </a:extLst>
              </p14:cNvPr>
              <p14:cNvContentPartPr/>
              <p14:nvPr/>
            </p14:nvContentPartPr>
            <p14:xfrm>
              <a:off x="8524042" y="4268599"/>
              <a:ext cx="52920" cy="25560"/>
            </p14:xfrm>
          </p:contentPart>
        </mc:Choice>
        <mc:Fallback xmlns="">
          <p:pic>
            <p:nvPicPr>
              <p:cNvPr id="39153" name="Freihand 39152">
                <a:extLst>
                  <a:ext uri="{FF2B5EF4-FFF2-40B4-BE49-F238E27FC236}">
                    <a16:creationId xmlns:a16="http://schemas.microsoft.com/office/drawing/2014/main" id="{0BBEB55E-32B6-4231-8A62-BA9653E4B0B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515402" y="4259599"/>
                <a:ext cx="70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9154" name="Freihand 39153">
                <a:extLst>
                  <a:ext uri="{FF2B5EF4-FFF2-40B4-BE49-F238E27FC236}">
                    <a16:creationId xmlns:a16="http://schemas.microsoft.com/office/drawing/2014/main" xmlns="" id="{D9E73FD3-823D-4118-9AD5-D6F49CE5AB78}"/>
                  </a:ext>
                </a:extLst>
              </p14:cNvPr>
              <p14:cNvContentPartPr/>
              <p14:nvPr/>
            </p14:nvContentPartPr>
            <p14:xfrm>
              <a:off x="8191042" y="4273639"/>
              <a:ext cx="392040" cy="491400"/>
            </p14:xfrm>
          </p:contentPart>
        </mc:Choice>
        <mc:Fallback xmlns="">
          <p:pic>
            <p:nvPicPr>
              <p:cNvPr id="39154" name="Freihand 39153">
                <a:extLst>
                  <a:ext uri="{FF2B5EF4-FFF2-40B4-BE49-F238E27FC236}">
                    <a16:creationId xmlns:a16="http://schemas.microsoft.com/office/drawing/2014/main" id="{D9E73FD3-823D-4118-9AD5-D6F49CE5AB7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82042" y="4264999"/>
                <a:ext cx="4096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9155" name="Freihand 39154">
                <a:extLst>
                  <a:ext uri="{FF2B5EF4-FFF2-40B4-BE49-F238E27FC236}">
                    <a16:creationId xmlns:a16="http://schemas.microsoft.com/office/drawing/2014/main" xmlns="" id="{6C893238-6DB4-4AC7-A521-BC2A7222B503}"/>
                  </a:ext>
                </a:extLst>
              </p14:cNvPr>
              <p14:cNvContentPartPr/>
              <p14:nvPr/>
            </p14:nvContentPartPr>
            <p14:xfrm>
              <a:off x="8233882" y="4253839"/>
              <a:ext cx="57240" cy="69120"/>
            </p14:xfrm>
          </p:contentPart>
        </mc:Choice>
        <mc:Fallback xmlns="">
          <p:pic>
            <p:nvPicPr>
              <p:cNvPr id="39155" name="Freihand 39154">
                <a:extLst>
                  <a:ext uri="{FF2B5EF4-FFF2-40B4-BE49-F238E27FC236}">
                    <a16:creationId xmlns:a16="http://schemas.microsoft.com/office/drawing/2014/main" id="{6C893238-6DB4-4AC7-A521-BC2A7222B50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224882" y="4245199"/>
                <a:ext cx="74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9156" name="Freihand 39155">
                <a:extLst>
                  <a:ext uri="{FF2B5EF4-FFF2-40B4-BE49-F238E27FC236}">
                    <a16:creationId xmlns:a16="http://schemas.microsoft.com/office/drawing/2014/main" xmlns="" id="{72241B1D-C352-4855-862C-BC85C7062E44}"/>
                  </a:ext>
                </a:extLst>
              </p14:cNvPr>
              <p14:cNvContentPartPr/>
              <p14:nvPr/>
            </p14:nvContentPartPr>
            <p14:xfrm>
              <a:off x="8182042" y="4316119"/>
              <a:ext cx="88920" cy="245160"/>
            </p14:xfrm>
          </p:contentPart>
        </mc:Choice>
        <mc:Fallback xmlns="">
          <p:pic>
            <p:nvPicPr>
              <p:cNvPr id="39156" name="Freihand 39155">
                <a:extLst>
                  <a:ext uri="{FF2B5EF4-FFF2-40B4-BE49-F238E27FC236}">
                    <a16:creationId xmlns:a16="http://schemas.microsoft.com/office/drawing/2014/main" id="{72241B1D-C352-4855-862C-BC85C7062E4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173042" y="4307119"/>
                <a:ext cx="1065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9157" name="Freihand 39156">
                <a:extLst>
                  <a:ext uri="{FF2B5EF4-FFF2-40B4-BE49-F238E27FC236}">
                    <a16:creationId xmlns:a16="http://schemas.microsoft.com/office/drawing/2014/main" xmlns="" id="{35D43294-E87C-4BD1-AA4E-D6F98E75DDCD}"/>
                  </a:ext>
                </a:extLst>
              </p14:cNvPr>
              <p14:cNvContentPartPr/>
              <p14:nvPr/>
            </p14:nvContentPartPr>
            <p14:xfrm>
              <a:off x="8122282" y="4258519"/>
              <a:ext cx="75600" cy="47520"/>
            </p14:xfrm>
          </p:contentPart>
        </mc:Choice>
        <mc:Fallback xmlns="">
          <p:pic>
            <p:nvPicPr>
              <p:cNvPr id="39157" name="Freihand 39156">
                <a:extLst>
                  <a:ext uri="{FF2B5EF4-FFF2-40B4-BE49-F238E27FC236}">
                    <a16:creationId xmlns:a16="http://schemas.microsoft.com/office/drawing/2014/main" id="{35D43294-E87C-4BD1-AA4E-D6F98E75DDC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113282" y="4249879"/>
                <a:ext cx="93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9158" name="Freihand 39157">
                <a:extLst>
                  <a:ext uri="{FF2B5EF4-FFF2-40B4-BE49-F238E27FC236}">
                    <a16:creationId xmlns:a16="http://schemas.microsoft.com/office/drawing/2014/main" xmlns="" id="{7EDF7990-5F8D-4080-8394-86B8F58205AB}"/>
                  </a:ext>
                </a:extLst>
              </p14:cNvPr>
              <p14:cNvContentPartPr/>
              <p14:nvPr/>
            </p14:nvContentPartPr>
            <p14:xfrm>
              <a:off x="8100682" y="4253479"/>
              <a:ext cx="102600" cy="70920"/>
            </p14:xfrm>
          </p:contentPart>
        </mc:Choice>
        <mc:Fallback xmlns="">
          <p:pic>
            <p:nvPicPr>
              <p:cNvPr id="39158" name="Freihand 39157">
                <a:extLst>
                  <a:ext uri="{FF2B5EF4-FFF2-40B4-BE49-F238E27FC236}">
                    <a16:creationId xmlns:a16="http://schemas.microsoft.com/office/drawing/2014/main" id="{7EDF7990-5F8D-4080-8394-86B8F58205A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091682" y="4244479"/>
                <a:ext cx="1202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9159" name="Freihand 39158">
                <a:extLst>
                  <a:ext uri="{FF2B5EF4-FFF2-40B4-BE49-F238E27FC236}">
                    <a16:creationId xmlns:a16="http://schemas.microsoft.com/office/drawing/2014/main" xmlns="" id="{E7F66A90-82B4-4B5D-90A0-573D53C1D969}"/>
                  </a:ext>
                </a:extLst>
              </p14:cNvPr>
              <p14:cNvContentPartPr/>
              <p14:nvPr/>
            </p14:nvContentPartPr>
            <p14:xfrm>
              <a:off x="7843282" y="4286239"/>
              <a:ext cx="331560" cy="599400"/>
            </p14:xfrm>
          </p:contentPart>
        </mc:Choice>
        <mc:Fallback xmlns="">
          <p:pic>
            <p:nvPicPr>
              <p:cNvPr id="39159" name="Freihand 39158">
                <a:extLst>
                  <a:ext uri="{FF2B5EF4-FFF2-40B4-BE49-F238E27FC236}">
                    <a16:creationId xmlns:a16="http://schemas.microsoft.com/office/drawing/2014/main" id="{E7F66A90-82B4-4B5D-90A0-573D53C1D9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834282" y="4277239"/>
                <a:ext cx="34920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9160" name="Freihand 39159">
                <a:extLst>
                  <a:ext uri="{FF2B5EF4-FFF2-40B4-BE49-F238E27FC236}">
                    <a16:creationId xmlns:a16="http://schemas.microsoft.com/office/drawing/2014/main" xmlns="" id="{DBB323C5-C7B4-45D5-997C-D6A155703BE1}"/>
                  </a:ext>
                </a:extLst>
              </p14:cNvPr>
              <p14:cNvContentPartPr/>
              <p14:nvPr/>
            </p14:nvContentPartPr>
            <p14:xfrm>
              <a:off x="7442602" y="4849279"/>
              <a:ext cx="562680" cy="154080"/>
            </p14:xfrm>
          </p:contentPart>
        </mc:Choice>
        <mc:Fallback xmlns="">
          <p:pic>
            <p:nvPicPr>
              <p:cNvPr id="39160" name="Freihand 39159">
                <a:extLst>
                  <a:ext uri="{FF2B5EF4-FFF2-40B4-BE49-F238E27FC236}">
                    <a16:creationId xmlns:a16="http://schemas.microsoft.com/office/drawing/2014/main" id="{DBB323C5-C7B4-45D5-997C-D6A155703BE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433602" y="4840279"/>
                <a:ext cx="580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9162" name="Freihand 39161">
                <a:extLst>
                  <a:ext uri="{FF2B5EF4-FFF2-40B4-BE49-F238E27FC236}">
                    <a16:creationId xmlns:a16="http://schemas.microsoft.com/office/drawing/2014/main" xmlns="" id="{D43E7AEA-C070-4CDB-AD1D-69B6C5A07001}"/>
                  </a:ext>
                </a:extLst>
              </p14:cNvPr>
              <p14:cNvContentPartPr/>
              <p14:nvPr/>
            </p14:nvContentPartPr>
            <p14:xfrm>
              <a:off x="8134882" y="4866199"/>
              <a:ext cx="6120" cy="7200"/>
            </p14:xfrm>
          </p:contentPart>
        </mc:Choice>
        <mc:Fallback xmlns="">
          <p:pic>
            <p:nvPicPr>
              <p:cNvPr id="39162" name="Freihand 39161">
                <a:extLst>
                  <a:ext uri="{FF2B5EF4-FFF2-40B4-BE49-F238E27FC236}">
                    <a16:creationId xmlns:a16="http://schemas.microsoft.com/office/drawing/2014/main" id="{D43E7AEA-C070-4CDB-AD1D-69B6C5A0700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126242" y="4857559"/>
                <a:ext cx="23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9163" name="Freihand 39162">
                <a:extLst>
                  <a:ext uri="{FF2B5EF4-FFF2-40B4-BE49-F238E27FC236}">
                    <a16:creationId xmlns:a16="http://schemas.microsoft.com/office/drawing/2014/main" xmlns="" id="{EDEDD2AD-F02A-4FDD-9581-3ECEF3A0C035}"/>
                  </a:ext>
                </a:extLst>
              </p14:cNvPr>
              <p14:cNvContentPartPr/>
              <p14:nvPr/>
            </p14:nvContentPartPr>
            <p14:xfrm>
              <a:off x="8127682" y="4849639"/>
              <a:ext cx="25560" cy="16200"/>
            </p14:xfrm>
          </p:contentPart>
        </mc:Choice>
        <mc:Fallback xmlns="">
          <p:pic>
            <p:nvPicPr>
              <p:cNvPr id="39163" name="Freihand 39162">
                <a:extLst>
                  <a:ext uri="{FF2B5EF4-FFF2-40B4-BE49-F238E27FC236}">
                    <a16:creationId xmlns:a16="http://schemas.microsoft.com/office/drawing/2014/main" id="{EDEDD2AD-F02A-4FDD-9581-3ECEF3A0C03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119042" y="4840639"/>
                <a:ext cx="43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9164" name="Freihand 39163">
                <a:extLst>
                  <a:ext uri="{FF2B5EF4-FFF2-40B4-BE49-F238E27FC236}">
                    <a16:creationId xmlns:a16="http://schemas.microsoft.com/office/drawing/2014/main" xmlns="" id="{9CD33DB9-26AF-461D-B20A-877D70439F0D}"/>
                  </a:ext>
                </a:extLst>
              </p14:cNvPr>
              <p14:cNvContentPartPr/>
              <p14:nvPr/>
            </p14:nvContentPartPr>
            <p14:xfrm>
              <a:off x="8118322" y="4835959"/>
              <a:ext cx="97200" cy="131040"/>
            </p14:xfrm>
          </p:contentPart>
        </mc:Choice>
        <mc:Fallback xmlns="">
          <p:pic>
            <p:nvPicPr>
              <p:cNvPr id="39164" name="Freihand 39163">
                <a:extLst>
                  <a:ext uri="{FF2B5EF4-FFF2-40B4-BE49-F238E27FC236}">
                    <a16:creationId xmlns:a16="http://schemas.microsoft.com/office/drawing/2014/main" id="{9CD33DB9-26AF-461D-B20A-877D70439F0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109322" y="4827319"/>
                <a:ext cx="114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9165" name="Freihand 39164">
                <a:extLst>
                  <a:ext uri="{FF2B5EF4-FFF2-40B4-BE49-F238E27FC236}">
                    <a16:creationId xmlns:a16="http://schemas.microsoft.com/office/drawing/2014/main" xmlns="" id="{3812B8AF-EC2C-4977-95A8-D1E268C41BFB}"/>
                  </a:ext>
                </a:extLst>
              </p14:cNvPr>
              <p14:cNvContentPartPr/>
              <p14:nvPr/>
            </p14:nvContentPartPr>
            <p14:xfrm>
              <a:off x="8116882" y="4972759"/>
              <a:ext cx="66240" cy="81360"/>
            </p14:xfrm>
          </p:contentPart>
        </mc:Choice>
        <mc:Fallback xmlns="">
          <p:pic>
            <p:nvPicPr>
              <p:cNvPr id="39165" name="Freihand 39164">
                <a:extLst>
                  <a:ext uri="{FF2B5EF4-FFF2-40B4-BE49-F238E27FC236}">
                    <a16:creationId xmlns:a16="http://schemas.microsoft.com/office/drawing/2014/main" id="{3812B8AF-EC2C-4977-95A8-D1E268C41BF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108242" y="4964119"/>
                <a:ext cx="838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9166" name="Freihand 39165">
                <a:extLst>
                  <a:ext uri="{FF2B5EF4-FFF2-40B4-BE49-F238E27FC236}">
                    <a16:creationId xmlns:a16="http://schemas.microsoft.com/office/drawing/2014/main" xmlns="" id="{0AAE096A-65AA-4F54-9BD7-F79A330DF9E7}"/>
                  </a:ext>
                </a:extLst>
              </p14:cNvPr>
              <p14:cNvContentPartPr/>
              <p14:nvPr/>
            </p14:nvContentPartPr>
            <p14:xfrm>
              <a:off x="8175562" y="4933519"/>
              <a:ext cx="48600" cy="82080"/>
            </p14:xfrm>
          </p:contentPart>
        </mc:Choice>
        <mc:Fallback xmlns="">
          <p:pic>
            <p:nvPicPr>
              <p:cNvPr id="39166" name="Freihand 39165">
                <a:extLst>
                  <a:ext uri="{FF2B5EF4-FFF2-40B4-BE49-F238E27FC236}">
                    <a16:creationId xmlns:a16="http://schemas.microsoft.com/office/drawing/2014/main" id="{0AAE096A-65AA-4F54-9BD7-F79A330DF9E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166562" y="4924879"/>
                <a:ext cx="66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9167" name="Freihand 39166">
                <a:extLst>
                  <a:ext uri="{FF2B5EF4-FFF2-40B4-BE49-F238E27FC236}">
                    <a16:creationId xmlns:a16="http://schemas.microsoft.com/office/drawing/2014/main" xmlns="" id="{413260CA-D32A-488E-ADF8-5E71A8318D84}"/>
                  </a:ext>
                </a:extLst>
              </p14:cNvPr>
              <p14:cNvContentPartPr/>
              <p14:nvPr/>
            </p14:nvContentPartPr>
            <p14:xfrm>
              <a:off x="8178082" y="4947919"/>
              <a:ext cx="38880" cy="22320"/>
            </p14:xfrm>
          </p:contentPart>
        </mc:Choice>
        <mc:Fallback xmlns="">
          <p:pic>
            <p:nvPicPr>
              <p:cNvPr id="39167" name="Freihand 39166">
                <a:extLst>
                  <a:ext uri="{FF2B5EF4-FFF2-40B4-BE49-F238E27FC236}">
                    <a16:creationId xmlns:a16="http://schemas.microsoft.com/office/drawing/2014/main" id="{413260CA-D32A-488E-ADF8-5E71A8318D8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169082" y="4938919"/>
                <a:ext cx="56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9168" name="Freihand 39167">
                <a:extLst>
                  <a:ext uri="{FF2B5EF4-FFF2-40B4-BE49-F238E27FC236}">
                    <a16:creationId xmlns:a16="http://schemas.microsoft.com/office/drawing/2014/main" xmlns="" id="{000563DF-960D-4127-9B68-0D55569CB884}"/>
                  </a:ext>
                </a:extLst>
              </p14:cNvPr>
              <p14:cNvContentPartPr/>
              <p14:nvPr/>
            </p14:nvContentPartPr>
            <p14:xfrm>
              <a:off x="8102482" y="4864399"/>
              <a:ext cx="86040" cy="164880"/>
            </p14:xfrm>
          </p:contentPart>
        </mc:Choice>
        <mc:Fallback xmlns="">
          <p:pic>
            <p:nvPicPr>
              <p:cNvPr id="39168" name="Freihand 39167">
                <a:extLst>
                  <a:ext uri="{FF2B5EF4-FFF2-40B4-BE49-F238E27FC236}">
                    <a16:creationId xmlns:a16="http://schemas.microsoft.com/office/drawing/2014/main" id="{000563DF-960D-4127-9B68-0D55569CB88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093482" y="4855759"/>
                <a:ext cx="1036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9169" name="Freihand 39168">
                <a:extLst>
                  <a:ext uri="{FF2B5EF4-FFF2-40B4-BE49-F238E27FC236}">
                    <a16:creationId xmlns:a16="http://schemas.microsoft.com/office/drawing/2014/main" xmlns="" id="{AD9A8223-5E83-45E2-9E6A-EAD0A71B16EC}"/>
                  </a:ext>
                </a:extLst>
              </p14:cNvPr>
              <p14:cNvContentPartPr/>
              <p14:nvPr/>
            </p14:nvContentPartPr>
            <p14:xfrm>
              <a:off x="8044522" y="4797799"/>
              <a:ext cx="374400" cy="380520"/>
            </p14:xfrm>
          </p:contentPart>
        </mc:Choice>
        <mc:Fallback xmlns="">
          <p:pic>
            <p:nvPicPr>
              <p:cNvPr id="39169" name="Freihand 39168">
                <a:extLst>
                  <a:ext uri="{FF2B5EF4-FFF2-40B4-BE49-F238E27FC236}">
                    <a16:creationId xmlns:a16="http://schemas.microsoft.com/office/drawing/2014/main" id="{AD9A8223-5E83-45E2-9E6A-EAD0A71B16E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035522" y="4788799"/>
                <a:ext cx="3920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9170" name="Freihand 39169">
                <a:extLst>
                  <a:ext uri="{FF2B5EF4-FFF2-40B4-BE49-F238E27FC236}">
                    <a16:creationId xmlns:a16="http://schemas.microsoft.com/office/drawing/2014/main" xmlns="" id="{0097999D-2988-4EF0-A85B-A2567F5A0E48}"/>
                  </a:ext>
                </a:extLst>
              </p14:cNvPr>
              <p14:cNvContentPartPr/>
              <p14:nvPr/>
            </p14:nvContentPartPr>
            <p14:xfrm>
              <a:off x="8324962" y="4897159"/>
              <a:ext cx="97200" cy="241920"/>
            </p14:xfrm>
          </p:contentPart>
        </mc:Choice>
        <mc:Fallback xmlns="">
          <p:pic>
            <p:nvPicPr>
              <p:cNvPr id="39170" name="Freihand 39169">
                <a:extLst>
                  <a:ext uri="{FF2B5EF4-FFF2-40B4-BE49-F238E27FC236}">
                    <a16:creationId xmlns:a16="http://schemas.microsoft.com/office/drawing/2014/main" id="{0097999D-2988-4EF0-A85B-A2567F5A0E4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316322" y="4888519"/>
                <a:ext cx="114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9172" name="Freihand 39171">
                <a:extLst>
                  <a:ext uri="{FF2B5EF4-FFF2-40B4-BE49-F238E27FC236}">
                    <a16:creationId xmlns:a16="http://schemas.microsoft.com/office/drawing/2014/main" xmlns="" id="{0AC1A2B1-E6B8-4279-8B62-D1518FD63B48}"/>
                  </a:ext>
                </a:extLst>
              </p14:cNvPr>
              <p14:cNvContentPartPr/>
              <p14:nvPr/>
            </p14:nvContentPartPr>
            <p14:xfrm>
              <a:off x="8402362" y="4547239"/>
              <a:ext cx="285120" cy="672120"/>
            </p14:xfrm>
          </p:contentPart>
        </mc:Choice>
        <mc:Fallback xmlns="">
          <p:pic>
            <p:nvPicPr>
              <p:cNvPr id="39172" name="Freihand 39171">
                <a:extLst>
                  <a:ext uri="{FF2B5EF4-FFF2-40B4-BE49-F238E27FC236}">
                    <a16:creationId xmlns:a16="http://schemas.microsoft.com/office/drawing/2014/main" id="{0AC1A2B1-E6B8-4279-8B62-D1518FD63B4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393722" y="4538239"/>
                <a:ext cx="30276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9173" name="Freihand 39172">
                <a:extLst>
                  <a:ext uri="{FF2B5EF4-FFF2-40B4-BE49-F238E27FC236}">
                    <a16:creationId xmlns:a16="http://schemas.microsoft.com/office/drawing/2014/main" xmlns="" id="{DEDD6CE4-E666-4B50-A30C-557C99F73A99}"/>
                  </a:ext>
                </a:extLst>
              </p14:cNvPr>
              <p14:cNvContentPartPr/>
              <p14:nvPr/>
            </p14:nvContentPartPr>
            <p14:xfrm>
              <a:off x="7972882" y="5266159"/>
              <a:ext cx="438840" cy="66240"/>
            </p14:xfrm>
          </p:contentPart>
        </mc:Choice>
        <mc:Fallback xmlns="">
          <p:pic>
            <p:nvPicPr>
              <p:cNvPr id="39173" name="Freihand 39172">
                <a:extLst>
                  <a:ext uri="{FF2B5EF4-FFF2-40B4-BE49-F238E27FC236}">
                    <a16:creationId xmlns:a16="http://schemas.microsoft.com/office/drawing/2014/main" id="{DEDD6CE4-E666-4B50-A30C-557C99F73A9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964242" y="5257159"/>
                <a:ext cx="4564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9177" name="Freihand 39176">
                <a:extLst>
                  <a:ext uri="{FF2B5EF4-FFF2-40B4-BE49-F238E27FC236}">
                    <a16:creationId xmlns:a16="http://schemas.microsoft.com/office/drawing/2014/main" xmlns="" id="{8936D5A3-76D2-4AA9-972A-F714464C8DE4}"/>
                  </a:ext>
                </a:extLst>
              </p14:cNvPr>
              <p14:cNvContentPartPr/>
              <p14:nvPr/>
            </p14:nvContentPartPr>
            <p14:xfrm>
              <a:off x="5235082" y="5760079"/>
              <a:ext cx="460800" cy="351720"/>
            </p14:xfrm>
          </p:contentPart>
        </mc:Choice>
        <mc:Fallback xmlns="">
          <p:pic>
            <p:nvPicPr>
              <p:cNvPr id="39177" name="Freihand 39176">
                <a:extLst>
                  <a:ext uri="{FF2B5EF4-FFF2-40B4-BE49-F238E27FC236}">
                    <a16:creationId xmlns:a16="http://schemas.microsoft.com/office/drawing/2014/main" id="{8936D5A3-76D2-4AA9-972A-F714464C8DE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226082" y="5751079"/>
                <a:ext cx="4784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9178" name="Freihand 39177">
                <a:extLst>
                  <a:ext uri="{FF2B5EF4-FFF2-40B4-BE49-F238E27FC236}">
                    <a16:creationId xmlns:a16="http://schemas.microsoft.com/office/drawing/2014/main" xmlns="" id="{0CCB4164-9CB6-4661-8288-E5DEAB82D3C3}"/>
                  </a:ext>
                </a:extLst>
              </p14:cNvPr>
              <p14:cNvContentPartPr/>
              <p14:nvPr/>
            </p14:nvContentPartPr>
            <p14:xfrm>
              <a:off x="5629642" y="6011719"/>
              <a:ext cx="158760" cy="134280"/>
            </p14:xfrm>
          </p:contentPart>
        </mc:Choice>
        <mc:Fallback xmlns="">
          <p:pic>
            <p:nvPicPr>
              <p:cNvPr id="39178" name="Freihand 39177">
                <a:extLst>
                  <a:ext uri="{FF2B5EF4-FFF2-40B4-BE49-F238E27FC236}">
                    <a16:creationId xmlns:a16="http://schemas.microsoft.com/office/drawing/2014/main" id="{0CCB4164-9CB6-4661-8288-E5DEAB82D3C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621002" y="6003079"/>
                <a:ext cx="176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9180" name="Freihand 39179">
                <a:extLst>
                  <a:ext uri="{FF2B5EF4-FFF2-40B4-BE49-F238E27FC236}">
                    <a16:creationId xmlns:a16="http://schemas.microsoft.com/office/drawing/2014/main" xmlns="" id="{D7DE2FD5-55C7-423F-94F4-D034053AE2C9}"/>
                  </a:ext>
                </a:extLst>
              </p14:cNvPr>
              <p14:cNvContentPartPr/>
              <p14:nvPr/>
            </p14:nvContentPartPr>
            <p14:xfrm>
              <a:off x="5673202" y="6032959"/>
              <a:ext cx="367920" cy="202320"/>
            </p14:xfrm>
          </p:contentPart>
        </mc:Choice>
        <mc:Fallback xmlns="">
          <p:pic>
            <p:nvPicPr>
              <p:cNvPr id="39180" name="Freihand 39179">
                <a:extLst>
                  <a:ext uri="{FF2B5EF4-FFF2-40B4-BE49-F238E27FC236}">
                    <a16:creationId xmlns:a16="http://schemas.microsoft.com/office/drawing/2014/main" id="{D7DE2FD5-55C7-423F-94F4-D034053AE2C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64202" y="6024319"/>
                <a:ext cx="385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9181" name="Freihand 39180">
                <a:extLst>
                  <a:ext uri="{FF2B5EF4-FFF2-40B4-BE49-F238E27FC236}">
                    <a16:creationId xmlns:a16="http://schemas.microsoft.com/office/drawing/2014/main" xmlns="" id="{E9EDF116-062B-448D-8383-E5AEABE95F5A}"/>
                  </a:ext>
                </a:extLst>
              </p14:cNvPr>
              <p14:cNvContentPartPr/>
              <p14:nvPr/>
            </p14:nvContentPartPr>
            <p14:xfrm>
              <a:off x="5806762" y="6199999"/>
              <a:ext cx="70200" cy="668520"/>
            </p14:xfrm>
          </p:contentPart>
        </mc:Choice>
        <mc:Fallback xmlns="">
          <p:pic>
            <p:nvPicPr>
              <p:cNvPr id="39181" name="Freihand 39180">
                <a:extLst>
                  <a:ext uri="{FF2B5EF4-FFF2-40B4-BE49-F238E27FC236}">
                    <a16:creationId xmlns:a16="http://schemas.microsoft.com/office/drawing/2014/main" id="{E9EDF116-062B-448D-8383-E5AEABE95F5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798122" y="6191359"/>
                <a:ext cx="8784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9182" name="Freihand 39181">
                <a:extLst>
                  <a:ext uri="{FF2B5EF4-FFF2-40B4-BE49-F238E27FC236}">
                    <a16:creationId xmlns:a16="http://schemas.microsoft.com/office/drawing/2014/main" xmlns="" id="{C6D3D263-0BE8-496C-8E0A-534004779C88}"/>
                  </a:ext>
                </a:extLst>
              </p14:cNvPr>
              <p14:cNvContentPartPr/>
              <p14:nvPr/>
            </p14:nvContentPartPr>
            <p14:xfrm>
              <a:off x="7175482" y="6243559"/>
              <a:ext cx="93600" cy="601560"/>
            </p14:xfrm>
          </p:contentPart>
        </mc:Choice>
        <mc:Fallback xmlns="">
          <p:pic>
            <p:nvPicPr>
              <p:cNvPr id="39182" name="Freihand 39181">
                <a:extLst>
                  <a:ext uri="{FF2B5EF4-FFF2-40B4-BE49-F238E27FC236}">
                    <a16:creationId xmlns:a16="http://schemas.microsoft.com/office/drawing/2014/main" id="{C6D3D263-0BE8-496C-8E0A-534004779C8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166482" y="6234919"/>
                <a:ext cx="1112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9183" name="Freihand 39182">
                <a:extLst>
                  <a:ext uri="{FF2B5EF4-FFF2-40B4-BE49-F238E27FC236}">
                    <a16:creationId xmlns:a16="http://schemas.microsoft.com/office/drawing/2014/main" xmlns="" id="{F9382042-3968-4009-9A7B-17B64E801906}"/>
                  </a:ext>
                </a:extLst>
              </p14:cNvPr>
              <p14:cNvContentPartPr/>
              <p14:nvPr/>
            </p14:nvContentPartPr>
            <p14:xfrm>
              <a:off x="7383922" y="6168319"/>
              <a:ext cx="81000" cy="708480"/>
            </p14:xfrm>
          </p:contentPart>
        </mc:Choice>
        <mc:Fallback xmlns="">
          <p:pic>
            <p:nvPicPr>
              <p:cNvPr id="39183" name="Freihand 39182">
                <a:extLst>
                  <a:ext uri="{FF2B5EF4-FFF2-40B4-BE49-F238E27FC236}">
                    <a16:creationId xmlns:a16="http://schemas.microsoft.com/office/drawing/2014/main" id="{F9382042-3968-4009-9A7B-17B64E80190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375282" y="6159319"/>
                <a:ext cx="98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9185" name="Freihand 39184">
                <a:extLst>
                  <a:ext uri="{FF2B5EF4-FFF2-40B4-BE49-F238E27FC236}">
                    <a16:creationId xmlns:a16="http://schemas.microsoft.com/office/drawing/2014/main" xmlns="" id="{378AC5B0-86B0-49C3-A60F-E3CF88754C55}"/>
                  </a:ext>
                </a:extLst>
              </p14:cNvPr>
              <p14:cNvContentPartPr/>
              <p14:nvPr/>
            </p14:nvContentPartPr>
            <p14:xfrm>
              <a:off x="7923922" y="5908039"/>
              <a:ext cx="13680" cy="11520"/>
            </p14:xfrm>
          </p:contentPart>
        </mc:Choice>
        <mc:Fallback xmlns="">
          <p:pic>
            <p:nvPicPr>
              <p:cNvPr id="39185" name="Freihand 39184">
                <a:extLst>
                  <a:ext uri="{FF2B5EF4-FFF2-40B4-BE49-F238E27FC236}">
                    <a16:creationId xmlns:a16="http://schemas.microsoft.com/office/drawing/2014/main" id="{378AC5B0-86B0-49C3-A60F-E3CF88754C5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915282" y="5899039"/>
                <a:ext cx="31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9186" name="Freihand 39185">
                <a:extLst>
                  <a:ext uri="{FF2B5EF4-FFF2-40B4-BE49-F238E27FC236}">
                    <a16:creationId xmlns:a16="http://schemas.microsoft.com/office/drawing/2014/main" xmlns="" id="{991F8E8E-AB61-490E-8EDE-D80D986D502C}"/>
                  </a:ext>
                </a:extLst>
              </p14:cNvPr>
              <p14:cNvContentPartPr/>
              <p14:nvPr/>
            </p14:nvContentPartPr>
            <p14:xfrm>
              <a:off x="7832122" y="5888599"/>
              <a:ext cx="27360" cy="28080"/>
            </p14:xfrm>
          </p:contentPart>
        </mc:Choice>
        <mc:Fallback xmlns="">
          <p:pic>
            <p:nvPicPr>
              <p:cNvPr id="39186" name="Freihand 39185">
                <a:extLst>
                  <a:ext uri="{FF2B5EF4-FFF2-40B4-BE49-F238E27FC236}">
                    <a16:creationId xmlns:a16="http://schemas.microsoft.com/office/drawing/2014/main" id="{991F8E8E-AB61-490E-8EDE-D80D986D502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823122" y="5879599"/>
                <a:ext cx="45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9187" name="Freihand 39186">
                <a:extLst>
                  <a:ext uri="{FF2B5EF4-FFF2-40B4-BE49-F238E27FC236}">
                    <a16:creationId xmlns:a16="http://schemas.microsoft.com/office/drawing/2014/main" xmlns="" id="{F86376E0-4B8C-467D-8D0C-C8E0EA844485}"/>
                  </a:ext>
                </a:extLst>
              </p14:cNvPr>
              <p14:cNvContentPartPr/>
              <p14:nvPr/>
            </p14:nvContentPartPr>
            <p14:xfrm>
              <a:off x="7977922" y="5713279"/>
              <a:ext cx="284040" cy="133560"/>
            </p14:xfrm>
          </p:contentPart>
        </mc:Choice>
        <mc:Fallback xmlns="">
          <p:pic>
            <p:nvPicPr>
              <p:cNvPr id="39187" name="Freihand 39186">
                <a:extLst>
                  <a:ext uri="{FF2B5EF4-FFF2-40B4-BE49-F238E27FC236}">
                    <a16:creationId xmlns:a16="http://schemas.microsoft.com/office/drawing/2014/main" id="{F86376E0-4B8C-467D-8D0C-C8E0EA84448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968922" y="5704639"/>
                <a:ext cx="301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9188" name="Freihand 39187">
                <a:extLst>
                  <a:ext uri="{FF2B5EF4-FFF2-40B4-BE49-F238E27FC236}">
                    <a16:creationId xmlns:a16="http://schemas.microsoft.com/office/drawing/2014/main" xmlns="" id="{A0201D26-2CB8-4A37-98C5-66D787D1315D}"/>
                  </a:ext>
                </a:extLst>
              </p14:cNvPr>
              <p14:cNvContentPartPr/>
              <p14:nvPr/>
            </p14:nvContentPartPr>
            <p14:xfrm>
              <a:off x="8043442" y="5695639"/>
              <a:ext cx="146160" cy="38160"/>
            </p14:xfrm>
          </p:contentPart>
        </mc:Choice>
        <mc:Fallback xmlns="">
          <p:pic>
            <p:nvPicPr>
              <p:cNvPr id="39188" name="Freihand 39187">
                <a:extLst>
                  <a:ext uri="{FF2B5EF4-FFF2-40B4-BE49-F238E27FC236}">
                    <a16:creationId xmlns:a16="http://schemas.microsoft.com/office/drawing/2014/main" id="{A0201D26-2CB8-4A37-98C5-66D787D1315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034442" y="5686639"/>
                <a:ext cx="163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9189" name="Freihand 39188">
                <a:extLst>
                  <a:ext uri="{FF2B5EF4-FFF2-40B4-BE49-F238E27FC236}">
                    <a16:creationId xmlns:a16="http://schemas.microsoft.com/office/drawing/2014/main" xmlns="" id="{1AB591E4-0437-4335-882F-B1C48561875C}"/>
                  </a:ext>
                </a:extLst>
              </p14:cNvPr>
              <p14:cNvContentPartPr/>
              <p14:nvPr/>
            </p14:nvContentPartPr>
            <p14:xfrm>
              <a:off x="8413882" y="5908399"/>
              <a:ext cx="20520" cy="29520"/>
            </p14:xfrm>
          </p:contentPart>
        </mc:Choice>
        <mc:Fallback xmlns="">
          <p:pic>
            <p:nvPicPr>
              <p:cNvPr id="39189" name="Freihand 39188">
                <a:extLst>
                  <a:ext uri="{FF2B5EF4-FFF2-40B4-BE49-F238E27FC236}">
                    <a16:creationId xmlns:a16="http://schemas.microsoft.com/office/drawing/2014/main" id="{1AB591E4-0437-4335-882F-B1C48561875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404882" y="5899759"/>
                <a:ext cx="38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9190" name="Freihand 39189">
                <a:extLst>
                  <a:ext uri="{FF2B5EF4-FFF2-40B4-BE49-F238E27FC236}">
                    <a16:creationId xmlns:a16="http://schemas.microsoft.com/office/drawing/2014/main" xmlns="" id="{BB80D2FB-4A82-49E6-B5F5-B7F5D7A716B3}"/>
                  </a:ext>
                </a:extLst>
              </p14:cNvPr>
              <p14:cNvContentPartPr/>
              <p14:nvPr/>
            </p14:nvContentPartPr>
            <p14:xfrm>
              <a:off x="8407402" y="5847559"/>
              <a:ext cx="69120" cy="23400"/>
            </p14:xfrm>
          </p:contentPart>
        </mc:Choice>
        <mc:Fallback xmlns="">
          <p:pic>
            <p:nvPicPr>
              <p:cNvPr id="39190" name="Freihand 39189">
                <a:extLst>
                  <a:ext uri="{FF2B5EF4-FFF2-40B4-BE49-F238E27FC236}">
                    <a16:creationId xmlns:a16="http://schemas.microsoft.com/office/drawing/2014/main" id="{BB80D2FB-4A82-49E6-B5F5-B7F5D7A716B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398762" y="5838559"/>
                <a:ext cx="86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9191" name="Freihand 39190">
                <a:extLst>
                  <a:ext uri="{FF2B5EF4-FFF2-40B4-BE49-F238E27FC236}">
                    <a16:creationId xmlns:a16="http://schemas.microsoft.com/office/drawing/2014/main" xmlns="" id="{4F8CB5DB-0063-43A8-A120-7B8FB01A9965}"/>
                  </a:ext>
                </a:extLst>
              </p14:cNvPr>
              <p14:cNvContentPartPr/>
              <p14:nvPr/>
            </p14:nvContentPartPr>
            <p14:xfrm>
              <a:off x="8467162" y="5851879"/>
              <a:ext cx="8280" cy="24840"/>
            </p14:xfrm>
          </p:contentPart>
        </mc:Choice>
        <mc:Fallback xmlns="">
          <p:pic>
            <p:nvPicPr>
              <p:cNvPr id="39191" name="Freihand 39190">
                <a:extLst>
                  <a:ext uri="{FF2B5EF4-FFF2-40B4-BE49-F238E27FC236}">
                    <a16:creationId xmlns:a16="http://schemas.microsoft.com/office/drawing/2014/main" id="{4F8CB5DB-0063-43A8-A120-7B8FB01A996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458522" y="5843239"/>
                <a:ext cx="25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9193" name="Freihand 39192">
                <a:extLst>
                  <a:ext uri="{FF2B5EF4-FFF2-40B4-BE49-F238E27FC236}">
                    <a16:creationId xmlns:a16="http://schemas.microsoft.com/office/drawing/2014/main" xmlns="" id="{A6DB30BC-6AF5-4E3B-B11E-F7AF28BB13E5}"/>
                  </a:ext>
                </a:extLst>
              </p14:cNvPr>
              <p14:cNvContentPartPr/>
              <p14:nvPr/>
            </p14:nvContentPartPr>
            <p14:xfrm>
              <a:off x="8802322" y="4475959"/>
              <a:ext cx="109440" cy="199440"/>
            </p14:xfrm>
          </p:contentPart>
        </mc:Choice>
        <mc:Fallback xmlns="">
          <p:pic>
            <p:nvPicPr>
              <p:cNvPr id="39193" name="Freihand 39192">
                <a:extLst>
                  <a:ext uri="{FF2B5EF4-FFF2-40B4-BE49-F238E27FC236}">
                    <a16:creationId xmlns:a16="http://schemas.microsoft.com/office/drawing/2014/main" id="{A6DB30BC-6AF5-4E3B-B11E-F7AF28BB13E5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793682" y="4466959"/>
                <a:ext cx="1270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9194" name="Freihand 39193">
                <a:extLst>
                  <a:ext uri="{FF2B5EF4-FFF2-40B4-BE49-F238E27FC236}">
                    <a16:creationId xmlns:a16="http://schemas.microsoft.com/office/drawing/2014/main" xmlns="" id="{E75A2DFA-2A9D-4A18-B71F-AD7292BE4176}"/>
                  </a:ext>
                </a:extLst>
              </p14:cNvPr>
              <p14:cNvContentPartPr/>
              <p14:nvPr/>
            </p14:nvContentPartPr>
            <p14:xfrm>
              <a:off x="8822842" y="4656319"/>
              <a:ext cx="40680" cy="339120"/>
            </p14:xfrm>
          </p:contentPart>
        </mc:Choice>
        <mc:Fallback xmlns="">
          <p:pic>
            <p:nvPicPr>
              <p:cNvPr id="39194" name="Freihand 39193">
                <a:extLst>
                  <a:ext uri="{FF2B5EF4-FFF2-40B4-BE49-F238E27FC236}">
                    <a16:creationId xmlns:a16="http://schemas.microsoft.com/office/drawing/2014/main" id="{E75A2DFA-2A9D-4A18-B71F-AD7292BE4176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814202" y="4647319"/>
                <a:ext cx="583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9195" name="Freihand 39194">
                <a:extLst>
                  <a:ext uri="{FF2B5EF4-FFF2-40B4-BE49-F238E27FC236}">
                    <a16:creationId xmlns:a16="http://schemas.microsoft.com/office/drawing/2014/main" xmlns="" id="{C937D0A5-F874-4B58-9369-5345AAEFFD71}"/>
                  </a:ext>
                </a:extLst>
              </p14:cNvPr>
              <p14:cNvContentPartPr/>
              <p14:nvPr/>
            </p14:nvContentPartPr>
            <p14:xfrm>
              <a:off x="8825002" y="4797799"/>
              <a:ext cx="22320" cy="244800"/>
            </p14:xfrm>
          </p:contentPart>
        </mc:Choice>
        <mc:Fallback xmlns="">
          <p:pic>
            <p:nvPicPr>
              <p:cNvPr id="39195" name="Freihand 39194">
                <a:extLst>
                  <a:ext uri="{FF2B5EF4-FFF2-40B4-BE49-F238E27FC236}">
                    <a16:creationId xmlns:a16="http://schemas.microsoft.com/office/drawing/2014/main" id="{C937D0A5-F874-4B58-9369-5345AAEFFD7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816362" y="4789159"/>
                <a:ext cx="399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9196" name="Freihand 39195">
                <a:extLst>
                  <a:ext uri="{FF2B5EF4-FFF2-40B4-BE49-F238E27FC236}">
                    <a16:creationId xmlns:a16="http://schemas.microsoft.com/office/drawing/2014/main" xmlns="" id="{39B45A49-B07A-42E2-805E-4C08AABA636B}"/>
                  </a:ext>
                </a:extLst>
              </p14:cNvPr>
              <p14:cNvContentPartPr/>
              <p14:nvPr/>
            </p14:nvContentPartPr>
            <p14:xfrm>
              <a:off x="8790082" y="4851799"/>
              <a:ext cx="97200" cy="338400"/>
            </p14:xfrm>
          </p:contentPart>
        </mc:Choice>
        <mc:Fallback xmlns="">
          <p:pic>
            <p:nvPicPr>
              <p:cNvPr id="39196" name="Freihand 39195">
                <a:extLst>
                  <a:ext uri="{FF2B5EF4-FFF2-40B4-BE49-F238E27FC236}">
                    <a16:creationId xmlns:a16="http://schemas.microsoft.com/office/drawing/2014/main" id="{39B45A49-B07A-42E2-805E-4C08AABA636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781082" y="4843159"/>
                <a:ext cx="1148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9197" name="Freihand 39196">
                <a:extLst>
                  <a:ext uri="{FF2B5EF4-FFF2-40B4-BE49-F238E27FC236}">
                    <a16:creationId xmlns:a16="http://schemas.microsoft.com/office/drawing/2014/main" xmlns="" id="{3C782839-8FFE-4B92-99A8-5C118A865320}"/>
                  </a:ext>
                </a:extLst>
              </p14:cNvPr>
              <p14:cNvContentPartPr/>
              <p14:nvPr/>
            </p14:nvContentPartPr>
            <p14:xfrm>
              <a:off x="8720242" y="5104879"/>
              <a:ext cx="123480" cy="426960"/>
            </p14:xfrm>
          </p:contentPart>
        </mc:Choice>
        <mc:Fallback xmlns="">
          <p:pic>
            <p:nvPicPr>
              <p:cNvPr id="39197" name="Freihand 39196">
                <a:extLst>
                  <a:ext uri="{FF2B5EF4-FFF2-40B4-BE49-F238E27FC236}">
                    <a16:creationId xmlns:a16="http://schemas.microsoft.com/office/drawing/2014/main" id="{3C782839-8FFE-4B92-99A8-5C118A86532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711602" y="5096239"/>
                <a:ext cx="1411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9198" name="Freihand 39197">
                <a:extLst>
                  <a:ext uri="{FF2B5EF4-FFF2-40B4-BE49-F238E27FC236}">
                    <a16:creationId xmlns:a16="http://schemas.microsoft.com/office/drawing/2014/main" xmlns="" id="{D52DD36F-D92C-4B79-B218-ED5F3F3F271E}"/>
                  </a:ext>
                </a:extLst>
              </p14:cNvPr>
              <p14:cNvContentPartPr/>
              <p14:nvPr/>
            </p14:nvContentPartPr>
            <p14:xfrm>
              <a:off x="8646802" y="5560639"/>
              <a:ext cx="55080" cy="164520"/>
            </p14:xfrm>
          </p:contentPart>
        </mc:Choice>
        <mc:Fallback xmlns="">
          <p:pic>
            <p:nvPicPr>
              <p:cNvPr id="39198" name="Freihand 39197">
                <a:extLst>
                  <a:ext uri="{FF2B5EF4-FFF2-40B4-BE49-F238E27FC236}">
                    <a16:creationId xmlns:a16="http://schemas.microsoft.com/office/drawing/2014/main" id="{D52DD36F-D92C-4B79-B218-ED5F3F3F271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637802" y="5551639"/>
                <a:ext cx="72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9199" name="Freihand 39198">
                <a:extLst>
                  <a:ext uri="{FF2B5EF4-FFF2-40B4-BE49-F238E27FC236}">
                    <a16:creationId xmlns:a16="http://schemas.microsoft.com/office/drawing/2014/main" xmlns="" id="{8E6DA9CC-D96E-4013-A535-2F7EED7BAF03}"/>
                  </a:ext>
                </a:extLst>
              </p14:cNvPr>
              <p14:cNvContentPartPr/>
              <p14:nvPr/>
            </p14:nvContentPartPr>
            <p14:xfrm>
              <a:off x="8528722" y="5611759"/>
              <a:ext cx="181440" cy="577080"/>
            </p14:xfrm>
          </p:contentPart>
        </mc:Choice>
        <mc:Fallback xmlns="">
          <p:pic>
            <p:nvPicPr>
              <p:cNvPr id="39199" name="Freihand 39198">
                <a:extLst>
                  <a:ext uri="{FF2B5EF4-FFF2-40B4-BE49-F238E27FC236}">
                    <a16:creationId xmlns:a16="http://schemas.microsoft.com/office/drawing/2014/main" id="{8E6DA9CC-D96E-4013-A535-2F7EED7BAF0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519722" y="5603119"/>
                <a:ext cx="1990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9200" name="Freihand 39199">
                <a:extLst>
                  <a:ext uri="{FF2B5EF4-FFF2-40B4-BE49-F238E27FC236}">
                    <a16:creationId xmlns:a16="http://schemas.microsoft.com/office/drawing/2014/main" xmlns="" id="{7C8C68EB-BDB9-470A-AFBC-B086A5CA90A7}"/>
                  </a:ext>
                </a:extLst>
              </p14:cNvPr>
              <p14:cNvContentPartPr/>
              <p14:nvPr/>
            </p14:nvContentPartPr>
            <p14:xfrm>
              <a:off x="8441602" y="6250399"/>
              <a:ext cx="50040" cy="528840"/>
            </p14:xfrm>
          </p:contentPart>
        </mc:Choice>
        <mc:Fallback xmlns="">
          <p:pic>
            <p:nvPicPr>
              <p:cNvPr id="39200" name="Freihand 39199">
                <a:extLst>
                  <a:ext uri="{FF2B5EF4-FFF2-40B4-BE49-F238E27FC236}">
                    <a16:creationId xmlns:a16="http://schemas.microsoft.com/office/drawing/2014/main" id="{7C8C68EB-BDB9-470A-AFBC-B086A5CA90A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432962" y="6241399"/>
                <a:ext cx="6768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9201" name="Freihand 39200">
                <a:extLst>
                  <a:ext uri="{FF2B5EF4-FFF2-40B4-BE49-F238E27FC236}">
                    <a16:creationId xmlns:a16="http://schemas.microsoft.com/office/drawing/2014/main" xmlns="" id="{008FCFCA-E554-4C9C-B8F7-FFA9858B08B2}"/>
                  </a:ext>
                </a:extLst>
              </p14:cNvPr>
              <p14:cNvContentPartPr/>
              <p14:nvPr/>
            </p14:nvContentPartPr>
            <p14:xfrm>
              <a:off x="7604602" y="6114679"/>
              <a:ext cx="963360" cy="112680"/>
            </p14:xfrm>
          </p:contentPart>
        </mc:Choice>
        <mc:Fallback xmlns="">
          <p:pic>
            <p:nvPicPr>
              <p:cNvPr id="39201" name="Freihand 39200">
                <a:extLst>
                  <a:ext uri="{FF2B5EF4-FFF2-40B4-BE49-F238E27FC236}">
                    <a16:creationId xmlns:a16="http://schemas.microsoft.com/office/drawing/2014/main" id="{008FCFCA-E554-4C9C-B8F7-FFA9858B08B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595602" y="6106039"/>
                <a:ext cx="981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9203" name="Freihand 39202">
                <a:extLst>
                  <a:ext uri="{FF2B5EF4-FFF2-40B4-BE49-F238E27FC236}">
                    <a16:creationId xmlns:a16="http://schemas.microsoft.com/office/drawing/2014/main" xmlns="" id="{A0908DD5-3CDD-4AF2-9B08-644B807A641A}"/>
                  </a:ext>
                </a:extLst>
              </p14:cNvPr>
              <p14:cNvContentPartPr/>
              <p14:nvPr/>
            </p14:nvContentPartPr>
            <p14:xfrm>
              <a:off x="8180962" y="3946759"/>
              <a:ext cx="24840" cy="19440"/>
            </p14:xfrm>
          </p:contentPart>
        </mc:Choice>
        <mc:Fallback xmlns="">
          <p:pic>
            <p:nvPicPr>
              <p:cNvPr id="39203" name="Freihand 39202">
                <a:extLst>
                  <a:ext uri="{FF2B5EF4-FFF2-40B4-BE49-F238E27FC236}">
                    <a16:creationId xmlns:a16="http://schemas.microsoft.com/office/drawing/2014/main" id="{A0908DD5-3CDD-4AF2-9B08-644B807A641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172322" y="3937759"/>
                <a:ext cx="42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9204" name="Freihand 39203">
                <a:extLst>
                  <a:ext uri="{FF2B5EF4-FFF2-40B4-BE49-F238E27FC236}">
                    <a16:creationId xmlns:a16="http://schemas.microsoft.com/office/drawing/2014/main" xmlns="" id="{9E547E14-37D4-4F41-A193-48E84CCD49D4}"/>
                  </a:ext>
                </a:extLst>
              </p14:cNvPr>
              <p14:cNvContentPartPr/>
              <p14:nvPr/>
            </p14:nvContentPartPr>
            <p14:xfrm>
              <a:off x="8193562" y="3976999"/>
              <a:ext cx="15120" cy="18000"/>
            </p14:xfrm>
          </p:contentPart>
        </mc:Choice>
        <mc:Fallback xmlns="">
          <p:pic>
            <p:nvPicPr>
              <p:cNvPr id="39204" name="Freihand 39203">
                <a:extLst>
                  <a:ext uri="{FF2B5EF4-FFF2-40B4-BE49-F238E27FC236}">
                    <a16:creationId xmlns:a16="http://schemas.microsoft.com/office/drawing/2014/main" id="{9E547E14-37D4-4F41-A193-48E84CCD49D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184562" y="3967999"/>
                <a:ext cx="32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9205" name="Freihand 39204">
                <a:extLst>
                  <a:ext uri="{FF2B5EF4-FFF2-40B4-BE49-F238E27FC236}">
                    <a16:creationId xmlns:a16="http://schemas.microsoft.com/office/drawing/2014/main" xmlns="" id="{E1DF3CB4-6A0E-43D4-B024-9C30065F5ECC}"/>
                  </a:ext>
                </a:extLst>
              </p14:cNvPr>
              <p14:cNvContentPartPr/>
              <p14:nvPr/>
            </p14:nvContentPartPr>
            <p14:xfrm>
              <a:off x="8180242" y="4056559"/>
              <a:ext cx="74880" cy="72720"/>
            </p14:xfrm>
          </p:contentPart>
        </mc:Choice>
        <mc:Fallback xmlns="">
          <p:pic>
            <p:nvPicPr>
              <p:cNvPr id="39205" name="Freihand 39204">
                <a:extLst>
                  <a:ext uri="{FF2B5EF4-FFF2-40B4-BE49-F238E27FC236}">
                    <a16:creationId xmlns:a16="http://schemas.microsoft.com/office/drawing/2014/main" id="{E1DF3CB4-6A0E-43D4-B024-9C30065F5EC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171242" y="4047919"/>
                <a:ext cx="92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9206" name="Freihand 39205">
                <a:extLst>
                  <a:ext uri="{FF2B5EF4-FFF2-40B4-BE49-F238E27FC236}">
                    <a16:creationId xmlns:a16="http://schemas.microsoft.com/office/drawing/2014/main" xmlns="" id="{CBD4D34E-04D6-41A0-AE83-ABF9B4798579}"/>
                  </a:ext>
                </a:extLst>
              </p14:cNvPr>
              <p14:cNvContentPartPr/>
              <p14:nvPr/>
            </p14:nvContentPartPr>
            <p14:xfrm>
              <a:off x="8248642" y="4139359"/>
              <a:ext cx="16560" cy="10440"/>
            </p14:xfrm>
          </p:contentPart>
        </mc:Choice>
        <mc:Fallback xmlns="">
          <p:pic>
            <p:nvPicPr>
              <p:cNvPr id="39206" name="Freihand 39205">
                <a:extLst>
                  <a:ext uri="{FF2B5EF4-FFF2-40B4-BE49-F238E27FC236}">
                    <a16:creationId xmlns:a16="http://schemas.microsoft.com/office/drawing/2014/main" id="{CBD4D34E-04D6-41A0-AE83-ABF9B4798579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239642" y="4130359"/>
                <a:ext cx="34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9207" name="Freihand 39206">
                <a:extLst>
                  <a:ext uri="{FF2B5EF4-FFF2-40B4-BE49-F238E27FC236}">
                    <a16:creationId xmlns:a16="http://schemas.microsoft.com/office/drawing/2014/main" xmlns="" id="{D2649A66-8FEE-4A41-A9A0-C25E5696CB93}"/>
                  </a:ext>
                </a:extLst>
              </p14:cNvPr>
              <p14:cNvContentPartPr/>
              <p14:nvPr/>
            </p14:nvContentPartPr>
            <p14:xfrm>
              <a:off x="8192842" y="3630679"/>
              <a:ext cx="52560" cy="160920"/>
            </p14:xfrm>
          </p:contentPart>
        </mc:Choice>
        <mc:Fallback xmlns="">
          <p:pic>
            <p:nvPicPr>
              <p:cNvPr id="39207" name="Freihand 39206">
                <a:extLst>
                  <a:ext uri="{FF2B5EF4-FFF2-40B4-BE49-F238E27FC236}">
                    <a16:creationId xmlns:a16="http://schemas.microsoft.com/office/drawing/2014/main" id="{D2649A66-8FEE-4A41-A9A0-C25E5696CB9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184202" y="3622039"/>
                <a:ext cx="70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9208" name="Freihand 39207">
                <a:extLst>
                  <a:ext uri="{FF2B5EF4-FFF2-40B4-BE49-F238E27FC236}">
                    <a16:creationId xmlns:a16="http://schemas.microsoft.com/office/drawing/2014/main" xmlns="" id="{EBF7F800-65CE-4A89-9EF4-2F93EA145353}"/>
                  </a:ext>
                </a:extLst>
              </p14:cNvPr>
              <p14:cNvContentPartPr/>
              <p14:nvPr/>
            </p14:nvContentPartPr>
            <p14:xfrm>
              <a:off x="8210122" y="3600079"/>
              <a:ext cx="22680" cy="29880"/>
            </p14:xfrm>
          </p:contentPart>
        </mc:Choice>
        <mc:Fallback xmlns="">
          <p:pic>
            <p:nvPicPr>
              <p:cNvPr id="39208" name="Freihand 39207">
                <a:extLst>
                  <a:ext uri="{FF2B5EF4-FFF2-40B4-BE49-F238E27FC236}">
                    <a16:creationId xmlns:a16="http://schemas.microsoft.com/office/drawing/2014/main" id="{EBF7F800-65CE-4A89-9EF4-2F93EA14535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201122" y="3591439"/>
                <a:ext cx="40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9209" name="Freihand 39208">
                <a:extLst>
                  <a:ext uri="{FF2B5EF4-FFF2-40B4-BE49-F238E27FC236}">
                    <a16:creationId xmlns:a16="http://schemas.microsoft.com/office/drawing/2014/main" xmlns="" id="{2D9F3295-5F24-400B-9C23-9A0F5734E7CC}"/>
                  </a:ext>
                </a:extLst>
              </p14:cNvPr>
              <p14:cNvContentPartPr/>
              <p14:nvPr/>
            </p14:nvContentPartPr>
            <p14:xfrm>
              <a:off x="8168722" y="3596119"/>
              <a:ext cx="76320" cy="66600"/>
            </p14:xfrm>
          </p:contentPart>
        </mc:Choice>
        <mc:Fallback xmlns="">
          <p:pic>
            <p:nvPicPr>
              <p:cNvPr id="39209" name="Freihand 39208">
                <a:extLst>
                  <a:ext uri="{FF2B5EF4-FFF2-40B4-BE49-F238E27FC236}">
                    <a16:creationId xmlns:a16="http://schemas.microsoft.com/office/drawing/2014/main" id="{2D9F3295-5F24-400B-9C23-9A0F5734E7C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160082" y="3587119"/>
                <a:ext cx="93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210" name="Freihand 39209">
                <a:extLst>
                  <a:ext uri="{FF2B5EF4-FFF2-40B4-BE49-F238E27FC236}">
                    <a16:creationId xmlns:a16="http://schemas.microsoft.com/office/drawing/2014/main" xmlns="" id="{AA480701-0DD9-457D-98BC-ADA910F60E75}"/>
                  </a:ext>
                </a:extLst>
              </p14:cNvPr>
              <p14:cNvContentPartPr/>
              <p14:nvPr/>
            </p14:nvContentPartPr>
            <p14:xfrm>
              <a:off x="8215522" y="3607639"/>
              <a:ext cx="120240" cy="47880"/>
            </p14:xfrm>
          </p:contentPart>
        </mc:Choice>
        <mc:Fallback xmlns="">
          <p:pic>
            <p:nvPicPr>
              <p:cNvPr id="39210" name="Freihand 39209">
                <a:extLst>
                  <a:ext uri="{FF2B5EF4-FFF2-40B4-BE49-F238E27FC236}">
                    <a16:creationId xmlns:a16="http://schemas.microsoft.com/office/drawing/2014/main" id="{AA480701-0DD9-457D-98BC-ADA910F60E75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206882" y="3598999"/>
                <a:ext cx="1378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211" name="Freihand 39210">
                <a:extLst>
                  <a:ext uri="{FF2B5EF4-FFF2-40B4-BE49-F238E27FC236}">
                    <a16:creationId xmlns:a16="http://schemas.microsoft.com/office/drawing/2014/main" xmlns="" id="{7D6C95AB-9E38-421E-AFD0-9F73689E21F7}"/>
                  </a:ext>
                </a:extLst>
              </p14:cNvPr>
              <p14:cNvContentPartPr/>
              <p14:nvPr/>
            </p14:nvContentPartPr>
            <p14:xfrm>
              <a:off x="8210842" y="3610879"/>
              <a:ext cx="95040" cy="106200"/>
            </p14:xfrm>
          </p:contentPart>
        </mc:Choice>
        <mc:Fallback xmlns="">
          <p:pic>
            <p:nvPicPr>
              <p:cNvPr id="39211" name="Freihand 39210">
                <a:extLst>
                  <a:ext uri="{FF2B5EF4-FFF2-40B4-BE49-F238E27FC236}">
                    <a16:creationId xmlns:a16="http://schemas.microsoft.com/office/drawing/2014/main" id="{7D6C95AB-9E38-421E-AFD0-9F73689E21F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201842" y="3601879"/>
                <a:ext cx="112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9212" name="Freihand 39211">
                <a:extLst>
                  <a:ext uri="{FF2B5EF4-FFF2-40B4-BE49-F238E27FC236}">
                    <a16:creationId xmlns:a16="http://schemas.microsoft.com/office/drawing/2014/main" xmlns="" id="{E043AEFA-49CC-44F1-9E68-6519E5F2318E}"/>
                  </a:ext>
                </a:extLst>
              </p14:cNvPr>
              <p14:cNvContentPartPr/>
              <p14:nvPr/>
            </p14:nvContentPartPr>
            <p14:xfrm>
              <a:off x="8192122" y="3741559"/>
              <a:ext cx="42480" cy="82080"/>
            </p14:xfrm>
          </p:contentPart>
        </mc:Choice>
        <mc:Fallback xmlns="">
          <p:pic>
            <p:nvPicPr>
              <p:cNvPr id="39212" name="Freihand 39211">
                <a:extLst>
                  <a:ext uri="{FF2B5EF4-FFF2-40B4-BE49-F238E27FC236}">
                    <a16:creationId xmlns:a16="http://schemas.microsoft.com/office/drawing/2014/main" id="{E043AEFA-49CC-44F1-9E68-6519E5F2318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183482" y="3732919"/>
                <a:ext cx="6012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52" name="Gruppieren 39251">
            <a:extLst>
              <a:ext uri="{FF2B5EF4-FFF2-40B4-BE49-F238E27FC236}">
                <a16:creationId xmlns:a16="http://schemas.microsoft.com/office/drawing/2014/main" xmlns="" id="{32FC4EF6-0E4E-4CFE-9AFC-5373C2DC45E5}"/>
              </a:ext>
            </a:extLst>
          </p:cNvPr>
          <p:cNvGrpSpPr/>
          <p:nvPr/>
        </p:nvGrpSpPr>
        <p:grpSpPr>
          <a:xfrm>
            <a:off x="5204434" y="3018417"/>
            <a:ext cx="1347840" cy="1856880"/>
            <a:chOff x="5204434" y="3018417"/>
            <a:chExt cx="1347840" cy="18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xmlns="" id="{69C86AF6-2277-41B9-B90C-93911F4B0D49}"/>
                    </a:ext>
                  </a:extLst>
                </p14:cNvPr>
                <p14:cNvContentPartPr/>
                <p14:nvPr/>
              </p14:nvContentPartPr>
              <p14:xfrm>
                <a:off x="5789794" y="3078897"/>
                <a:ext cx="317520" cy="277920"/>
              </p14:xfrm>
            </p:contentPart>
          </mc:Choice>
          <mc:Fallback xmlns=""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69C86AF6-2277-41B9-B90C-93911F4B0D4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780794" y="3069897"/>
                  <a:ext cx="335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8951" name="Freihand 38950">
                  <a:extLst>
                    <a:ext uri="{FF2B5EF4-FFF2-40B4-BE49-F238E27FC236}">
                      <a16:creationId xmlns:a16="http://schemas.microsoft.com/office/drawing/2014/main" xmlns="" id="{70F34F3A-A5A7-4651-A680-2F739DAFF0B5}"/>
                    </a:ext>
                  </a:extLst>
                </p14:cNvPr>
                <p14:cNvContentPartPr/>
                <p14:nvPr/>
              </p14:nvContentPartPr>
              <p14:xfrm>
                <a:off x="6117754" y="3090777"/>
                <a:ext cx="61200" cy="210240"/>
              </p14:xfrm>
            </p:contentPart>
          </mc:Choice>
          <mc:Fallback xmlns="">
            <p:pic>
              <p:nvPicPr>
                <p:cNvPr id="38951" name="Freihand 38950">
                  <a:extLst>
                    <a:ext uri="{FF2B5EF4-FFF2-40B4-BE49-F238E27FC236}">
                      <a16:creationId xmlns:a16="http://schemas.microsoft.com/office/drawing/2014/main" id="{70F34F3A-A5A7-4651-A680-2F739DAFF0B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109114" y="3081777"/>
                  <a:ext cx="78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8952" name="Freihand 38951">
                  <a:extLst>
                    <a:ext uri="{FF2B5EF4-FFF2-40B4-BE49-F238E27FC236}">
                      <a16:creationId xmlns:a16="http://schemas.microsoft.com/office/drawing/2014/main" xmlns="" id="{EBBEDD94-3AD6-407A-ADD2-825DB0B57C90}"/>
                    </a:ext>
                  </a:extLst>
                </p14:cNvPr>
                <p14:cNvContentPartPr/>
                <p14:nvPr/>
              </p14:nvContentPartPr>
              <p14:xfrm>
                <a:off x="6201634" y="3244497"/>
                <a:ext cx="15840" cy="204120"/>
              </p14:xfrm>
            </p:contentPart>
          </mc:Choice>
          <mc:Fallback xmlns="">
            <p:pic>
              <p:nvPicPr>
                <p:cNvPr id="38952" name="Freihand 38951">
                  <a:extLst>
                    <a:ext uri="{FF2B5EF4-FFF2-40B4-BE49-F238E27FC236}">
                      <a16:creationId xmlns:a16="http://schemas.microsoft.com/office/drawing/2014/main" id="{EBBEDD94-3AD6-407A-ADD2-825DB0B57C9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92634" y="3235857"/>
                  <a:ext cx="33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xmlns="" id="{230E9B5D-1327-4EC9-9EFD-DDE23676D1DD}"/>
                    </a:ext>
                  </a:extLst>
                </p14:cNvPr>
                <p14:cNvContentPartPr/>
                <p14:nvPr/>
              </p14:nvContentPartPr>
              <p14:xfrm>
                <a:off x="5746954" y="3619257"/>
                <a:ext cx="47880" cy="66600"/>
              </p14:xfrm>
            </p:contentPart>
          </mc:Choice>
          <mc:Fallback xmlns=""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230E9B5D-1327-4EC9-9EFD-DDE23676D1D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38314" y="3610257"/>
                  <a:ext cx="65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xmlns="" id="{7904DE7D-A25A-4AC0-AADC-8203C1D3F076}"/>
                    </a:ext>
                  </a:extLst>
                </p14:cNvPr>
                <p14:cNvContentPartPr/>
                <p14:nvPr/>
              </p14:nvContentPartPr>
              <p14:xfrm>
                <a:off x="5649034" y="3417297"/>
                <a:ext cx="81000" cy="198360"/>
              </p14:xfrm>
            </p:contentPart>
          </mc:Choice>
          <mc:Fallback xmlns=""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7904DE7D-A25A-4AC0-AADC-8203C1D3F07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40394" y="3408657"/>
                  <a:ext cx="98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xmlns="" id="{01405758-05DA-4291-93B5-DBC507BDA2B9}"/>
                    </a:ext>
                  </a:extLst>
                </p14:cNvPr>
                <p14:cNvContentPartPr/>
                <p14:nvPr/>
              </p14:nvContentPartPr>
              <p14:xfrm>
                <a:off x="5640034" y="3018417"/>
                <a:ext cx="696960" cy="709560"/>
              </p14:xfrm>
            </p:contentPart>
          </mc:Choice>
          <mc:Fallback xmlns=""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01405758-05DA-4291-93B5-DBC507BDA2B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31394" y="3009777"/>
                  <a:ext cx="71460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8957" name="Freihand 38956">
                  <a:extLst>
                    <a:ext uri="{FF2B5EF4-FFF2-40B4-BE49-F238E27FC236}">
                      <a16:creationId xmlns:a16="http://schemas.microsoft.com/office/drawing/2014/main" xmlns="" id="{B8CBFC73-CBB9-4263-B9D5-073B832BBBB5}"/>
                    </a:ext>
                  </a:extLst>
                </p14:cNvPr>
                <p14:cNvContentPartPr/>
                <p14:nvPr/>
              </p14:nvContentPartPr>
              <p14:xfrm>
                <a:off x="5947834" y="3440697"/>
                <a:ext cx="270720" cy="332280"/>
              </p14:xfrm>
            </p:contentPart>
          </mc:Choice>
          <mc:Fallback xmlns="">
            <p:pic>
              <p:nvPicPr>
                <p:cNvPr id="38957" name="Freihand 38956">
                  <a:extLst>
                    <a:ext uri="{FF2B5EF4-FFF2-40B4-BE49-F238E27FC236}">
                      <a16:creationId xmlns:a16="http://schemas.microsoft.com/office/drawing/2014/main" id="{B8CBFC73-CBB9-4263-B9D5-073B832BBB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39194" y="3431697"/>
                  <a:ext cx="288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8959" name="Freihand 38958">
                  <a:extLst>
                    <a:ext uri="{FF2B5EF4-FFF2-40B4-BE49-F238E27FC236}">
                      <a16:creationId xmlns:a16="http://schemas.microsoft.com/office/drawing/2014/main" xmlns="" id="{DA68636D-D485-44E5-B29E-784214F40BC1}"/>
                    </a:ext>
                  </a:extLst>
                </p14:cNvPr>
                <p14:cNvContentPartPr/>
                <p14:nvPr/>
              </p14:nvContentPartPr>
              <p14:xfrm>
                <a:off x="6028114" y="3461937"/>
                <a:ext cx="84240" cy="49320"/>
              </p14:xfrm>
            </p:contentPart>
          </mc:Choice>
          <mc:Fallback xmlns="">
            <p:pic>
              <p:nvPicPr>
                <p:cNvPr id="38959" name="Freihand 38958">
                  <a:extLst>
                    <a:ext uri="{FF2B5EF4-FFF2-40B4-BE49-F238E27FC236}">
                      <a16:creationId xmlns:a16="http://schemas.microsoft.com/office/drawing/2014/main" id="{DA68636D-D485-44E5-B29E-784214F40B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019114" y="3453297"/>
                  <a:ext cx="101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8960" name="Freihand 38959">
                  <a:extLst>
                    <a:ext uri="{FF2B5EF4-FFF2-40B4-BE49-F238E27FC236}">
                      <a16:creationId xmlns:a16="http://schemas.microsoft.com/office/drawing/2014/main" xmlns="" id="{86A3C1FD-FB47-494F-BFD5-207B391C0EDB}"/>
                    </a:ext>
                  </a:extLst>
                </p14:cNvPr>
                <p14:cNvContentPartPr/>
                <p14:nvPr/>
              </p14:nvContentPartPr>
              <p14:xfrm>
                <a:off x="6090034" y="3437817"/>
                <a:ext cx="18000" cy="50760"/>
              </p14:xfrm>
            </p:contentPart>
          </mc:Choice>
          <mc:Fallback xmlns="">
            <p:pic>
              <p:nvPicPr>
                <p:cNvPr id="38960" name="Freihand 38959">
                  <a:extLst>
                    <a:ext uri="{FF2B5EF4-FFF2-40B4-BE49-F238E27FC236}">
                      <a16:creationId xmlns:a16="http://schemas.microsoft.com/office/drawing/2014/main" id="{86A3C1FD-FB47-494F-BFD5-207B391C0ED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81394" y="3429177"/>
                  <a:ext cx="35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8961" name="Freihand 38960">
                  <a:extLst>
                    <a:ext uri="{FF2B5EF4-FFF2-40B4-BE49-F238E27FC236}">
                      <a16:creationId xmlns:a16="http://schemas.microsoft.com/office/drawing/2014/main" xmlns="" id="{42798E92-2F61-4021-99D8-715A93FAE3F5}"/>
                    </a:ext>
                  </a:extLst>
                </p14:cNvPr>
                <p14:cNvContentPartPr/>
                <p14:nvPr/>
              </p14:nvContentPartPr>
              <p14:xfrm>
                <a:off x="6131794" y="3363297"/>
                <a:ext cx="39240" cy="40680"/>
              </p14:xfrm>
            </p:contentPart>
          </mc:Choice>
          <mc:Fallback xmlns="">
            <p:pic>
              <p:nvPicPr>
                <p:cNvPr id="38961" name="Freihand 38960">
                  <a:extLst>
                    <a:ext uri="{FF2B5EF4-FFF2-40B4-BE49-F238E27FC236}">
                      <a16:creationId xmlns:a16="http://schemas.microsoft.com/office/drawing/2014/main" id="{42798E92-2F61-4021-99D8-715A93FAE3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122794" y="3354297"/>
                  <a:ext cx="5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8962" name="Freihand 38961">
                  <a:extLst>
                    <a:ext uri="{FF2B5EF4-FFF2-40B4-BE49-F238E27FC236}">
                      <a16:creationId xmlns:a16="http://schemas.microsoft.com/office/drawing/2014/main" xmlns="" id="{323E9866-BD80-4243-82FB-2FF552A2201A}"/>
                    </a:ext>
                  </a:extLst>
                </p14:cNvPr>
                <p14:cNvContentPartPr/>
                <p14:nvPr/>
              </p14:nvContentPartPr>
              <p14:xfrm>
                <a:off x="6153754" y="3372297"/>
                <a:ext cx="3600" cy="2160"/>
              </p14:xfrm>
            </p:contentPart>
          </mc:Choice>
          <mc:Fallback xmlns="">
            <p:pic>
              <p:nvPicPr>
                <p:cNvPr id="38962" name="Freihand 38961">
                  <a:extLst>
                    <a:ext uri="{FF2B5EF4-FFF2-40B4-BE49-F238E27FC236}">
                      <a16:creationId xmlns:a16="http://schemas.microsoft.com/office/drawing/2014/main" id="{323E9866-BD80-4243-82FB-2FF552A2201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45114" y="3363657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8963" name="Freihand 38962">
                  <a:extLst>
                    <a:ext uri="{FF2B5EF4-FFF2-40B4-BE49-F238E27FC236}">
                      <a16:creationId xmlns:a16="http://schemas.microsoft.com/office/drawing/2014/main" xmlns="" id="{2EB66675-4339-4E2D-BCFB-3DF8C0A7D428}"/>
                    </a:ext>
                  </a:extLst>
                </p14:cNvPr>
                <p14:cNvContentPartPr/>
                <p14:nvPr/>
              </p14:nvContentPartPr>
              <p14:xfrm>
                <a:off x="5939914" y="3364377"/>
                <a:ext cx="54360" cy="19080"/>
              </p14:xfrm>
            </p:contentPart>
          </mc:Choice>
          <mc:Fallback xmlns="">
            <p:pic>
              <p:nvPicPr>
                <p:cNvPr id="38963" name="Freihand 38962">
                  <a:extLst>
                    <a:ext uri="{FF2B5EF4-FFF2-40B4-BE49-F238E27FC236}">
                      <a16:creationId xmlns:a16="http://schemas.microsoft.com/office/drawing/2014/main" id="{2EB66675-4339-4E2D-BCFB-3DF8C0A7D42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31274" y="3355737"/>
                  <a:ext cx="7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8964" name="Freihand 38963">
                  <a:extLst>
                    <a:ext uri="{FF2B5EF4-FFF2-40B4-BE49-F238E27FC236}">
                      <a16:creationId xmlns:a16="http://schemas.microsoft.com/office/drawing/2014/main" xmlns="" id="{8AA62D12-0601-4CD0-8A6B-9D7E522B101A}"/>
                    </a:ext>
                  </a:extLst>
                </p14:cNvPr>
                <p14:cNvContentPartPr/>
                <p14:nvPr/>
              </p14:nvContentPartPr>
              <p14:xfrm>
                <a:off x="6016954" y="3588657"/>
                <a:ext cx="125280" cy="22320"/>
              </p14:xfrm>
            </p:contentPart>
          </mc:Choice>
          <mc:Fallback xmlns="">
            <p:pic>
              <p:nvPicPr>
                <p:cNvPr id="38964" name="Freihand 38963">
                  <a:extLst>
                    <a:ext uri="{FF2B5EF4-FFF2-40B4-BE49-F238E27FC236}">
                      <a16:creationId xmlns:a16="http://schemas.microsoft.com/office/drawing/2014/main" id="{8AA62D12-0601-4CD0-8A6B-9D7E522B101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07954" y="3580017"/>
                  <a:ext cx="142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8965" name="Freihand 38964">
                  <a:extLst>
                    <a:ext uri="{FF2B5EF4-FFF2-40B4-BE49-F238E27FC236}">
                      <a16:creationId xmlns:a16="http://schemas.microsoft.com/office/drawing/2014/main" xmlns="" id="{50C68F56-D239-49C6-A33D-DD9D5FA60F5E}"/>
                    </a:ext>
                  </a:extLst>
                </p14:cNvPr>
                <p14:cNvContentPartPr/>
                <p14:nvPr/>
              </p14:nvContentPartPr>
              <p14:xfrm>
                <a:off x="6121354" y="3578937"/>
                <a:ext cx="21240" cy="34560"/>
              </p14:xfrm>
            </p:contentPart>
          </mc:Choice>
          <mc:Fallback xmlns="">
            <p:pic>
              <p:nvPicPr>
                <p:cNvPr id="38965" name="Freihand 38964">
                  <a:extLst>
                    <a:ext uri="{FF2B5EF4-FFF2-40B4-BE49-F238E27FC236}">
                      <a16:creationId xmlns:a16="http://schemas.microsoft.com/office/drawing/2014/main" id="{50C68F56-D239-49C6-A33D-DD9D5FA60F5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12714" y="3570297"/>
                  <a:ext cx="3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8966" name="Freihand 38965">
                  <a:extLst>
                    <a:ext uri="{FF2B5EF4-FFF2-40B4-BE49-F238E27FC236}">
                      <a16:creationId xmlns:a16="http://schemas.microsoft.com/office/drawing/2014/main" xmlns="" id="{86BD5E69-6AF9-4CEB-A732-9F01EC9307C4}"/>
                    </a:ext>
                  </a:extLst>
                </p14:cNvPr>
                <p14:cNvContentPartPr/>
                <p14:nvPr/>
              </p14:nvContentPartPr>
              <p14:xfrm>
                <a:off x="5999674" y="3586137"/>
                <a:ext cx="1440" cy="2520"/>
              </p14:xfrm>
            </p:contentPart>
          </mc:Choice>
          <mc:Fallback xmlns="">
            <p:pic>
              <p:nvPicPr>
                <p:cNvPr id="38966" name="Freihand 38965">
                  <a:extLst>
                    <a:ext uri="{FF2B5EF4-FFF2-40B4-BE49-F238E27FC236}">
                      <a16:creationId xmlns:a16="http://schemas.microsoft.com/office/drawing/2014/main" id="{86BD5E69-6AF9-4CEB-A732-9F01EC9307C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90674" y="3577497"/>
                  <a:ext cx="19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8968" name="Freihand 38967">
                  <a:extLst>
                    <a:ext uri="{FF2B5EF4-FFF2-40B4-BE49-F238E27FC236}">
                      <a16:creationId xmlns:a16="http://schemas.microsoft.com/office/drawing/2014/main" xmlns="" id="{BE25FAA3-EDB5-414D-BBD4-DD6FBFC13FB5}"/>
                    </a:ext>
                  </a:extLst>
                </p14:cNvPr>
                <p14:cNvContentPartPr/>
                <p14:nvPr/>
              </p14:nvContentPartPr>
              <p14:xfrm>
                <a:off x="5817154" y="3631857"/>
                <a:ext cx="28080" cy="159120"/>
              </p14:xfrm>
            </p:contentPart>
          </mc:Choice>
          <mc:Fallback xmlns="">
            <p:pic>
              <p:nvPicPr>
                <p:cNvPr id="38968" name="Freihand 38967">
                  <a:extLst>
                    <a:ext uri="{FF2B5EF4-FFF2-40B4-BE49-F238E27FC236}">
                      <a16:creationId xmlns:a16="http://schemas.microsoft.com/office/drawing/2014/main" id="{BE25FAA3-EDB5-414D-BBD4-DD6FBFC13FB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808514" y="3623217"/>
                  <a:ext cx="45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8969" name="Freihand 38968">
                  <a:extLst>
                    <a:ext uri="{FF2B5EF4-FFF2-40B4-BE49-F238E27FC236}">
                      <a16:creationId xmlns:a16="http://schemas.microsoft.com/office/drawing/2014/main" xmlns="" id="{C0845925-08D5-442C-8936-34CFC64CEF5A}"/>
                    </a:ext>
                  </a:extLst>
                </p14:cNvPr>
                <p14:cNvContentPartPr/>
                <p14:nvPr/>
              </p14:nvContentPartPr>
              <p14:xfrm>
                <a:off x="5808874" y="3768297"/>
                <a:ext cx="12240" cy="72720"/>
              </p14:xfrm>
            </p:contentPart>
          </mc:Choice>
          <mc:Fallback xmlns="">
            <p:pic>
              <p:nvPicPr>
                <p:cNvPr id="38969" name="Freihand 38968">
                  <a:extLst>
                    <a:ext uri="{FF2B5EF4-FFF2-40B4-BE49-F238E27FC236}">
                      <a16:creationId xmlns:a16="http://schemas.microsoft.com/office/drawing/2014/main" id="{C0845925-08D5-442C-8936-34CFC64CEF5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00234" y="3759657"/>
                  <a:ext cx="2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xmlns="" id="{C8CE8EEB-98F7-46EC-85B4-5B43A657245C}"/>
                    </a:ext>
                  </a:extLst>
                </p14:cNvPr>
                <p14:cNvContentPartPr/>
                <p14:nvPr/>
              </p14:nvContentPartPr>
              <p14:xfrm>
                <a:off x="5747674" y="3801417"/>
                <a:ext cx="465840" cy="344880"/>
              </p14:xfrm>
            </p:contentPart>
          </mc:Choice>
          <mc:Fallback xmlns=""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C8CE8EEB-98F7-46EC-85B4-5B43A657245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738674" y="3792777"/>
                  <a:ext cx="4834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xmlns="" id="{AFCE429C-E8F2-4C07-99AD-C552A8D5B858}"/>
                    </a:ext>
                  </a:extLst>
                </p14:cNvPr>
                <p14:cNvContentPartPr/>
                <p14:nvPr/>
              </p14:nvContentPartPr>
              <p14:xfrm>
                <a:off x="6146554" y="3706737"/>
                <a:ext cx="7920" cy="117360"/>
              </p14:xfrm>
            </p:contentPart>
          </mc:Choice>
          <mc:Fallback xmlns=""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AFCE429C-E8F2-4C07-99AD-C552A8D5B85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37914" y="3697737"/>
                  <a:ext cx="25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8973" name="Freihand 38972">
                  <a:extLst>
                    <a:ext uri="{FF2B5EF4-FFF2-40B4-BE49-F238E27FC236}">
                      <a16:creationId xmlns:a16="http://schemas.microsoft.com/office/drawing/2014/main" xmlns="" id="{FE8EE8DD-313C-4B66-9D79-15249E687660}"/>
                    </a:ext>
                  </a:extLst>
                </p14:cNvPr>
                <p14:cNvContentPartPr/>
                <p14:nvPr/>
              </p14:nvContentPartPr>
              <p14:xfrm>
                <a:off x="6160234" y="3781617"/>
                <a:ext cx="228960" cy="165960"/>
              </p14:xfrm>
            </p:contentPart>
          </mc:Choice>
          <mc:Fallback xmlns="">
            <p:pic>
              <p:nvPicPr>
                <p:cNvPr id="38973" name="Freihand 38972">
                  <a:extLst>
                    <a:ext uri="{FF2B5EF4-FFF2-40B4-BE49-F238E27FC236}">
                      <a16:creationId xmlns:a16="http://schemas.microsoft.com/office/drawing/2014/main" id="{FE8EE8DD-313C-4B66-9D79-15249E68766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151594" y="3772977"/>
                  <a:ext cx="246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974" name="Freihand 38973">
                  <a:extLst>
                    <a:ext uri="{FF2B5EF4-FFF2-40B4-BE49-F238E27FC236}">
                      <a16:creationId xmlns:a16="http://schemas.microsoft.com/office/drawing/2014/main" xmlns="" id="{3FF82961-384C-44B4-AF7F-5D57926EBD46}"/>
                    </a:ext>
                  </a:extLst>
                </p14:cNvPr>
                <p14:cNvContentPartPr/>
                <p14:nvPr/>
              </p14:nvContentPartPr>
              <p14:xfrm>
                <a:off x="6313234" y="3916257"/>
                <a:ext cx="58680" cy="735480"/>
              </p14:xfrm>
            </p:contentPart>
          </mc:Choice>
          <mc:Fallback xmlns="">
            <p:pic>
              <p:nvPicPr>
                <p:cNvPr id="38974" name="Freihand 38973">
                  <a:extLst>
                    <a:ext uri="{FF2B5EF4-FFF2-40B4-BE49-F238E27FC236}">
                      <a16:creationId xmlns:a16="http://schemas.microsoft.com/office/drawing/2014/main" id="{3FF82961-384C-44B4-AF7F-5D57926EBD4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04594" y="3907257"/>
                  <a:ext cx="7632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8975" name="Freihand 38974">
                  <a:extLst>
                    <a:ext uri="{FF2B5EF4-FFF2-40B4-BE49-F238E27FC236}">
                      <a16:creationId xmlns:a16="http://schemas.microsoft.com/office/drawing/2014/main" xmlns="" id="{3A9533AD-D6F5-4B1D-8709-0B4530F4C0DA}"/>
                    </a:ext>
                  </a:extLst>
                </p14:cNvPr>
                <p14:cNvContentPartPr/>
                <p14:nvPr/>
              </p14:nvContentPartPr>
              <p14:xfrm>
                <a:off x="6363274" y="3899697"/>
                <a:ext cx="189000" cy="571320"/>
              </p14:xfrm>
            </p:contentPart>
          </mc:Choice>
          <mc:Fallback xmlns="">
            <p:pic>
              <p:nvPicPr>
                <p:cNvPr id="38975" name="Freihand 38974">
                  <a:extLst>
                    <a:ext uri="{FF2B5EF4-FFF2-40B4-BE49-F238E27FC236}">
                      <a16:creationId xmlns:a16="http://schemas.microsoft.com/office/drawing/2014/main" id="{3A9533AD-D6F5-4B1D-8709-0B4530F4C0D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54274" y="3890697"/>
                  <a:ext cx="2066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8976" name="Freihand 38975">
                  <a:extLst>
                    <a:ext uri="{FF2B5EF4-FFF2-40B4-BE49-F238E27FC236}">
                      <a16:creationId xmlns:a16="http://schemas.microsoft.com/office/drawing/2014/main" xmlns="" id="{6C133BE6-CBB2-428D-9607-13AE87D3839E}"/>
                    </a:ext>
                  </a:extLst>
                </p14:cNvPr>
                <p14:cNvContentPartPr/>
                <p14:nvPr/>
              </p14:nvContentPartPr>
              <p14:xfrm>
                <a:off x="6491434" y="4466697"/>
                <a:ext cx="31680" cy="149400"/>
              </p14:xfrm>
            </p:contentPart>
          </mc:Choice>
          <mc:Fallback xmlns="">
            <p:pic>
              <p:nvPicPr>
                <p:cNvPr id="38976" name="Freihand 38975">
                  <a:extLst>
                    <a:ext uri="{FF2B5EF4-FFF2-40B4-BE49-F238E27FC236}">
                      <a16:creationId xmlns:a16="http://schemas.microsoft.com/office/drawing/2014/main" id="{6C133BE6-CBB2-428D-9607-13AE87D3839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82434" y="4457697"/>
                  <a:ext cx="49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8977" name="Freihand 38976">
                  <a:extLst>
                    <a:ext uri="{FF2B5EF4-FFF2-40B4-BE49-F238E27FC236}">
                      <a16:creationId xmlns:a16="http://schemas.microsoft.com/office/drawing/2014/main" xmlns="" id="{825BB008-1BA1-49AA-8249-A6CE3FF9189E}"/>
                    </a:ext>
                  </a:extLst>
                </p14:cNvPr>
                <p14:cNvContentPartPr/>
                <p14:nvPr/>
              </p14:nvContentPartPr>
              <p14:xfrm>
                <a:off x="6491074" y="4477137"/>
                <a:ext cx="38520" cy="169920"/>
              </p14:xfrm>
            </p:contentPart>
          </mc:Choice>
          <mc:Fallback xmlns="">
            <p:pic>
              <p:nvPicPr>
                <p:cNvPr id="38977" name="Freihand 38976">
                  <a:extLst>
                    <a:ext uri="{FF2B5EF4-FFF2-40B4-BE49-F238E27FC236}">
                      <a16:creationId xmlns:a16="http://schemas.microsoft.com/office/drawing/2014/main" id="{825BB008-1BA1-49AA-8249-A6CE3FF9189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482434" y="4468137"/>
                  <a:ext cx="56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8979" name="Freihand 38978">
                  <a:extLst>
                    <a:ext uri="{FF2B5EF4-FFF2-40B4-BE49-F238E27FC236}">
                      <a16:creationId xmlns:a16="http://schemas.microsoft.com/office/drawing/2014/main" xmlns="" id="{86C63984-E642-493F-94F2-36B536F4CC7D}"/>
                    </a:ext>
                  </a:extLst>
                </p14:cNvPr>
                <p14:cNvContentPartPr/>
                <p14:nvPr/>
              </p14:nvContentPartPr>
              <p14:xfrm>
                <a:off x="5214514" y="3760017"/>
                <a:ext cx="546480" cy="737640"/>
              </p14:xfrm>
            </p:contentPart>
          </mc:Choice>
          <mc:Fallback xmlns="">
            <p:pic>
              <p:nvPicPr>
                <p:cNvPr id="38979" name="Freihand 38978">
                  <a:extLst>
                    <a:ext uri="{FF2B5EF4-FFF2-40B4-BE49-F238E27FC236}">
                      <a16:creationId xmlns:a16="http://schemas.microsoft.com/office/drawing/2014/main" id="{86C63984-E642-493F-94F2-36B536F4CC7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205514" y="3751017"/>
                  <a:ext cx="56412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980" name="Freihand 38979">
                  <a:extLst>
                    <a:ext uri="{FF2B5EF4-FFF2-40B4-BE49-F238E27FC236}">
                      <a16:creationId xmlns:a16="http://schemas.microsoft.com/office/drawing/2014/main" xmlns="" id="{D75CCAC6-DD86-4CF7-A861-E9B4F08C14DA}"/>
                    </a:ext>
                  </a:extLst>
                </p14:cNvPr>
                <p14:cNvContentPartPr/>
                <p14:nvPr/>
              </p14:nvContentPartPr>
              <p14:xfrm>
                <a:off x="5204434" y="4484337"/>
                <a:ext cx="912600" cy="390960"/>
              </p14:xfrm>
            </p:contentPart>
          </mc:Choice>
          <mc:Fallback xmlns="">
            <p:pic>
              <p:nvPicPr>
                <p:cNvPr id="38980" name="Freihand 38979">
                  <a:extLst>
                    <a:ext uri="{FF2B5EF4-FFF2-40B4-BE49-F238E27FC236}">
                      <a16:creationId xmlns:a16="http://schemas.microsoft.com/office/drawing/2014/main" id="{D75CCAC6-DD86-4CF7-A861-E9B4F08C14D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195794" y="4475337"/>
                  <a:ext cx="930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981" name="Freihand 38980">
                  <a:extLst>
                    <a:ext uri="{FF2B5EF4-FFF2-40B4-BE49-F238E27FC236}">
                      <a16:creationId xmlns:a16="http://schemas.microsoft.com/office/drawing/2014/main" xmlns="" id="{3DD45523-B9E1-4350-B88A-3D572F4D6557}"/>
                    </a:ext>
                  </a:extLst>
                </p14:cNvPr>
                <p14:cNvContentPartPr/>
                <p14:nvPr/>
              </p14:nvContentPartPr>
              <p14:xfrm>
                <a:off x="6043594" y="4792857"/>
                <a:ext cx="64440" cy="70560"/>
              </p14:xfrm>
            </p:contentPart>
          </mc:Choice>
          <mc:Fallback xmlns="">
            <p:pic>
              <p:nvPicPr>
                <p:cNvPr id="38981" name="Freihand 38980">
                  <a:extLst>
                    <a:ext uri="{FF2B5EF4-FFF2-40B4-BE49-F238E27FC236}">
                      <a16:creationId xmlns:a16="http://schemas.microsoft.com/office/drawing/2014/main" id="{3DD45523-B9E1-4350-B88A-3D572F4D655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034594" y="4784217"/>
                  <a:ext cx="82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982" name="Freihand 38981">
                  <a:extLst>
                    <a:ext uri="{FF2B5EF4-FFF2-40B4-BE49-F238E27FC236}">
                      <a16:creationId xmlns:a16="http://schemas.microsoft.com/office/drawing/2014/main" xmlns="" id="{9F14ECDE-A446-4542-B9D9-2C07D6810E46}"/>
                    </a:ext>
                  </a:extLst>
                </p14:cNvPr>
                <p14:cNvContentPartPr/>
                <p14:nvPr/>
              </p14:nvContentPartPr>
              <p14:xfrm>
                <a:off x="6047914" y="4775577"/>
                <a:ext cx="93240" cy="62640"/>
              </p14:xfrm>
            </p:contentPart>
          </mc:Choice>
          <mc:Fallback xmlns="">
            <p:pic>
              <p:nvPicPr>
                <p:cNvPr id="38982" name="Freihand 38981">
                  <a:extLst>
                    <a:ext uri="{FF2B5EF4-FFF2-40B4-BE49-F238E27FC236}">
                      <a16:creationId xmlns:a16="http://schemas.microsoft.com/office/drawing/2014/main" id="{9F14ECDE-A446-4542-B9D9-2C07D6810E4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38914" y="4766577"/>
                  <a:ext cx="110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983" name="Freihand 38982">
                  <a:extLst>
                    <a:ext uri="{FF2B5EF4-FFF2-40B4-BE49-F238E27FC236}">
                      <a16:creationId xmlns:a16="http://schemas.microsoft.com/office/drawing/2014/main" xmlns="" id="{E4864C38-2BFD-4836-8884-C530A593550E}"/>
                    </a:ext>
                  </a:extLst>
                </p14:cNvPr>
                <p14:cNvContentPartPr/>
                <p14:nvPr/>
              </p14:nvContentPartPr>
              <p14:xfrm>
                <a:off x="6112354" y="4778097"/>
                <a:ext cx="18720" cy="30600"/>
              </p14:xfrm>
            </p:contentPart>
          </mc:Choice>
          <mc:Fallback xmlns="">
            <p:pic>
              <p:nvPicPr>
                <p:cNvPr id="38983" name="Freihand 38982">
                  <a:extLst>
                    <a:ext uri="{FF2B5EF4-FFF2-40B4-BE49-F238E27FC236}">
                      <a16:creationId xmlns:a16="http://schemas.microsoft.com/office/drawing/2014/main" id="{E4864C38-2BFD-4836-8884-C530A593550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103714" y="4769457"/>
                  <a:ext cx="36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8984" name="Freihand 38983">
                  <a:extLst>
                    <a:ext uri="{FF2B5EF4-FFF2-40B4-BE49-F238E27FC236}">
                      <a16:creationId xmlns:a16="http://schemas.microsoft.com/office/drawing/2014/main" xmlns="" id="{53ECEEAB-F87A-4208-A872-3D2F8860CE2A}"/>
                    </a:ext>
                  </a:extLst>
                </p14:cNvPr>
                <p14:cNvContentPartPr/>
                <p14:nvPr/>
              </p14:nvContentPartPr>
              <p14:xfrm>
                <a:off x="6109114" y="4838217"/>
                <a:ext cx="18000" cy="18000"/>
              </p14:xfrm>
            </p:contentPart>
          </mc:Choice>
          <mc:Fallback xmlns="">
            <p:pic>
              <p:nvPicPr>
                <p:cNvPr id="38984" name="Freihand 38983">
                  <a:extLst>
                    <a:ext uri="{FF2B5EF4-FFF2-40B4-BE49-F238E27FC236}">
                      <a16:creationId xmlns:a16="http://schemas.microsoft.com/office/drawing/2014/main" id="{53ECEEAB-F87A-4208-A872-3D2F8860CE2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100474" y="4829217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985" name="Freihand 38984">
                  <a:extLst>
                    <a:ext uri="{FF2B5EF4-FFF2-40B4-BE49-F238E27FC236}">
                      <a16:creationId xmlns:a16="http://schemas.microsoft.com/office/drawing/2014/main" xmlns="" id="{87D1C6E4-A3D4-4E71-878A-220D3FBDFA59}"/>
                    </a:ext>
                  </a:extLst>
                </p14:cNvPr>
                <p14:cNvContentPartPr/>
                <p14:nvPr/>
              </p14:nvContentPartPr>
              <p14:xfrm>
                <a:off x="6127114" y="4768377"/>
                <a:ext cx="29880" cy="47520"/>
              </p14:xfrm>
            </p:contentPart>
          </mc:Choice>
          <mc:Fallback xmlns="">
            <p:pic>
              <p:nvPicPr>
                <p:cNvPr id="38985" name="Freihand 38984">
                  <a:extLst>
                    <a:ext uri="{FF2B5EF4-FFF2-40B4-BE49-F238E27FC236}">
                      <a16:creationId xmlns:a16="http://schemas.microsoft.com/office/drawing/2014/main" id="{87D1C6E4-A3D4-4E71-878A-220D3FBDFA5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118474" y="4759737"/>
                  <a:ext cx="4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986" name="Freihand 38985">
                  <a:extLst>
                    <a:ext uri="{FF2B5EF4-FFF2-40B4-BE49-F238E27FC236}">
                      <a16:creationId xmlns:a16="http://schemas.microsoft.com/office/drawing/2014/main" xmlns="" id="{78814D7D-9831-4752-BBC4-801304867B25}"/>
                    </a:ext>
                  </a:extLst>
                </p14:cNvPr>
                <p14:cNvContentPartPr/>
                <p14:nvPr/>
              </p14:nvContentPartPr>
              <p14:xfrm>
                <a:off x="6129994" y="4744617"/>
                <a:ext cx="6120" cy="7560"/>
              </p14:xfrm>
            </p:contentPart>
          </mc:Choice>
          <mc:Fallback xmlns="">
            <p:pic>
              <p:nvPicPr>
                <p:cNvPr id="38986" name="Freihand 38985">
                  <a:extLst>
                    <a:ext uri="{FF2B5EF4-FFF2-40B4-BE49-F238E27FC236}">
                      <a16:creationId xmlns:a16="http://schemas.microsoft.com/office/drawing/2014/main" id="{78814D7D-9831-4752-BBC4-801304867B2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121354" y="4735977"/>
                  <a:ext cx="2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989" name="Freihand 38988">
                  <a:extLst>
                    <a:ext uri="{FF2B5EF4-FFF2-40B4-BE49-F238E27FC236}">
                      <a16:creationId xmlns:a16="http://schemas.microsoft.com/office/drawing/2014/main" xmlns="" id="{967727D7-6FAB-4396-B10A-C0AC0ACBAA9A}"/>
                    </a:ext>
                  </a:extLst>
                </p14:cNvPr>
                <p14:cNvContentPartPr/>
                <p14:nvPr/>
              </p14:nvContentPartPr>
              <p14:xfrm>
                <a:off x="6049714" y="4741377"/>
                <a:ext cx="120240" cy="71280"/>
              </p14:xfrm>
            </p:contentPart>
          </mc:Choice>
          <mc:Fallback xmlns="">
            <p:pic>
              <p:nvPicPr>
                <p:cNvPr id="38989" name="Freihand 38988">
                  <a:extLst>
                    <a:ext uri="{FF2B5EF4-FFF2-40B4-BE49-F238E27FC236}">
                      <a16:creationId xmlns:a16="http://schemas.microsoft.com/office/drawing/2014/main" id="{967727D7-6FAB-4396-B10A-C0AC0ACBAA9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40714" y="4732737"/>
                  <a:ext cx="137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990" name="Freihand 38989">
                  <a:extLst>
                    <a:ext uri="{FF2B5EF4-FFF2-40B4-BE49-F238E27FC236}">
                      <a16:creationId xmlns:a16="http://schemas.microsoft.com/office/drawing/2014/main" xmlns="" id="{F4E7107C-EC6F-4336-B539-2893C5622854}"/>
                    </a:ext>
                  </a:extLst>
                </p14:cNvPr>
                <p14:cNvContentPartPr/>
                <p14:nvPr/>
              </p14:nvContentPartPr>
              <p14:xfrm>
                <a:off x="6057634" y="4719057"/>
                <a:ext cx="105840" cy="41040"/>
              </p14:xfrm>
            </p:contentPart>
          </mc:Choice>
          <mc:Fallback xmlns="">
            <p:pic>
              <p:nvPicPr>
                <p:cNvPr id="38990" name="Freihand 38989">
                  <a:extLst>
                    <a:ext uri="{FF2B5EF4-FFF2-40B4-BE49-F238E27FC236}">
                      <a16:creationId xmlns:a16="http://schemas.microsoft.com/office/drawing/2014/main" id="{F4E7107C-EC6F-4336-B539-2893C562285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048634" y="4710057"/>
                  <a:ext cx="123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991" name="Freihand 38990">
                  <a:extLst>
                    <a:ext uri="{FF2B5EF4-FFF2-40B4-BE49-F238E27FC236}">
                      <a16:creationId xmlns:a16="http://schemas.microsoft.com/office/drawing/2014/main" xmlns="" id="{09EFF650-DEC5-4F02-A3B0-F3A1F86195F2}"/>
                    </a:ext>
                  </a:extLst>
                </p14:cNvPr>
                <p14:cNvContentPartPr/>
                <p14:nvPr/>
              </p14:nvContentPartPr>
              <p14:xfrm>
                <a:off x="6054394" y="4680177"/>
                <a:ext cx="86040" cy="57960"/>
              </p14:xfrm>
            </p:contentPart>
          </mc:Choice>
          <mc:Fallback xmlns="">
            <p:pic>
              <p:nvPicPr>
                <p:cNvPr id="38991" name="Freihand 38990">
                  <a:extLst>
                    <a:ext uri="{FF2B5EF4-FFF2-40B4-BE49-F238E27FC236}">
                      <a16:creationId xmlns:a16="http://schemas.microsoft.com/office/drawing/2014/main" id="{09EFF650-DEC5-4F02-A3B0-F3A1F86195F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45754" y="4671177"/>
                  <a:ext cx="103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8992" name="Freihand 38991">
                  <a:extLst>
                    <a:ext uri="{FF2B5EF4-FFF2-40B4-BE49-F238E27FC236}">
                      <a16:creationId xmlns:a16="http://schemas.microsoft.com/office/drawing/2014/main" xmlns="" id="{9ABDAE0E-5BD0-49DC-B7DE-60ADEBBE996B}"/>
                    </a:ext>
                  </a:extLst>
                </p14:cNvPr>
                <p14:cNvContentPartPr/>
                <p14:nvPr/>
              </p14:nvContentPartPr>
              <p14:xfrm>
                <a:off x="5418994" y="4617537"/>
                <a:ext cx="643680" cy="77400"/>
              </p14:xfrm>
            </p:contentPart>
          </mc:Choice>
          <mc:Fallback xmlns="">
            <p:pic>
              <p:nvPicPr>
                <p:cNvPr id="38992" name="Freihand 38991">
                  <a:extLst>
                    <a:ext uri="{FF2B5EF4-FFF2-40B4-BE49-F238E27FC236}">
                      <a16:creationId xmlns:a16="http://schemas.microsoft.com/office/drawing/2014/main" id="{9ABDAE0E-5BD0-49DC-B7DE-60ADEBBE996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409994" y="4608537"/>
                  <a:ext cx="66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8994" name="Freihand 38993">
                  <a:extLst>
                    <a:ext uri="{FF2B5EF4-FFF2-40B4-BE49-F238E27FC236}">
                      <a16:creationId xmlns:a16="http://schemas.microsoft.com/office/drawing/2014/main" xmlns="" id="{236A122C-B4E6-4B38-A189-8DB9A1ADF1FB}"/>
                    </a:ext>
                  </a:extLst>
                </p14:cNvPr>
                <p14:cNvContentPartPr/>
                <p14:nvPr/>
              </p14:nvContentPartPr>
              <p14:xfrm>
                <a:off x="5456794" y="4537257"/>
                <a:ext cx="15840" cy="95040"/>
              </p14:xfrm>
            </p:contentPart>
          </mc:Choice>
          <mc:Fallback xmlns="">
            <p:pic>
              <p:nvPicPr>
                <p:cNvPr id="38994" name="Freihand 38993">
                  <a:extLst>
                    <a:ext uri="{FF2B5EF4-FFF2-40B4-BE49-F238E27FC236}">
                      <a16:creationId xmlns:a16="http://schemas.microsoft.com/office/drawing/2014/main" id="{236A122C-B4E6-4B38-A189-8DB9A1ADF1F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447794" y="4528257"/>
                  <a:ext cx="33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996" name="Freihand 38995">
                  <a:extLst>
                    <a:ext uri="{FF2B5EF4-FFF2-40B4-BE49-F238E27FC236}">
                      <a16:creationId xmlns:a16="http://schemas.microsoft.com/office/drawing/2014/main" xmlns="" id="{6ABD766B-83D6-4CA5-8695-02C77C9596D0}"/>
                    </a:ext>
                  </a:extLst>
                </p14:cNvPr>
                <p14:cNvContentPartPr/>
                <p14:nvPr/>
              </p14:nvContentPartPr>
              <p14:xfrm>
                <a:off x="6009034" y="4766217"/>
                <a:ext cx="65520" cy="9360"/>
              </p14:xfrm>
            </p:contentPart>
          </mc:Choice>
          <mc:Fallback xmlns="">
            <p:pic>
              <p:nvPicPr>
                <p:cNvPr id="38996" name="Freihand 38995">
                  <a:extLst>
                    <a:ext uri="{FF2B5EF4-FFF2-40B4-BE49-F238E27FC236}">
                      <a16:creationId xmlns:a16="http://schemas.microsoft.com/office/drawing/2014/main" id="{6ABD766B-83D6-4CA5-8695-02C77C9596D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000034" y="4757577"/>
                  <a:ext cx="83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8997" name="Freihand 38996">
                  <a:extLst>
                    <a:ext uri="{FF2B5EF4-FFF2-40B4-BE49-F238E27FC236}">
                      <a16:creationId xmlns:a16="http://schemas.microsoft.com/office/drawing/2014/main" xmlns="" id="{D3137786-CFEB-4D81-9466-9BA8A5E4072B}"/>
                    </a:ext>
                  </a:extLst>
                </p14:cNvPr>
                <p14:cNvContentPartPr/>
                <p14:nvPr/>
              </p14:nvContentPartPr>
              <p14:xfrm>
                <a:off x="5920834" y="4769097"/>
                <a:ext cx="105480" cy="12240"/>
              </p14:xfrm>
            </p:contentPart>
          </mc:Choice>
          <mc:Fallback xmlns="">
            <p:pic>
              <p:nvPicPr>
                <p:cNvPr id="38997" name="Freihand 38996">
                  <a:extLst>
                    <a:ext uri="{FF2B5EF4-FFF2-40B4-BE49-F238E27FC236}">
                      <a16:creationId xmlns:a16="http://schemas.microsoft.com/office/drawing/2014/main" id="{D3137786-CFEB-4D81-9466-9BA8A5E4072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12194" y="4760457"/>
                  <a:ext cx="12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998" name="Freihand 38997">
                  <a:extLst>
                    <a:ext uri="{FF2B5EF4-FFF2-40B4-BE49-F238E27FC236}">
                      <a16:creationId xmlns:a16="http://schemas.microsoft.com/office/drawing/2014/main" xmlns="" id="{858B6DC5-7D3D-4CD0-AEB8-E26CA994B977}"/>
                    </a:ext>
                  </a:extLst>
                </p14:cNvPr>
                <p14:cNvContentPartPr/>
                <p14:nvPr/>
              </p14:nvContentPartPr>
              <p14:xfrm>
                <a:off x="5965834" y="4683417"/>
                <a:ext cx="49680" cy="15120"/>
              </p14:xfrm>
            </p:contentPart>
          </mc:Choice>
          <mc:Fallback xmlns="">
            <p:pic>
              <p:nvPicPr>
                <p:cNvPr id="38998" name="Freihand 38997">
                  <a:extLst>
                    <a:ext uri="{FF2B5EF4-FFF2-40B4-BE49-F238E27FC236}">
                      <a16:creationId xmlns:a16="http://schemas.microsoft.com/office/drawing/2014/main" id="{858B6DC5-7D3D-4CD0-AEB8-E26CA994B97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956834" y="4674777"/>
                  <a:ext cx="6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9022" name="Freihand 39021">
                  <a:extLst>
                    <a:ext uri="{FF2B5EF4-FFF2-40B4-BE49-F238E27FC236}">
                      <a16:creationId xmlns:a16="http://schemas.microsoft.com/office/drawing/2014/main" xmlns="" id="{440687CD-892E-462A-A9CB-76767146A012}"/>
                    </a:ext>
                  </a:extLst>
                </p14:cNvPr>
                <p14:cNvContentPartPr/>
                <p14:nvPr/>
              </p14:nvContentPartPr>
              <p14:xfrm>
                <a:off x="5794066" y="3344716"/>
                <a:ext cx="46080" cy="306360"/>
              </p14:xfrm>
            </p:contentPart>
          </mc:Choice>
          <mc:Fallback xmlns="">
            <p:pic>
              <p:nvPicPr>
                <p:cNvPr id="39022" name="Freihand 39021">
                  <a:extLst>
                    <a:ext uri="{FF2B5EF4-FFF2-40B4-BE49-F238E27FC236}">
                      <a16:creationId xmlns:a16="http://schemas.microsoft.com/office/drawing/2014/main" id="{440687CD-892E-462A-A9CB-76767146A01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85426" y="3336076"/>
                  <a:ext cx="63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9023" name="Freihand 39022">
                  <a:extLst>
                    <a:ext uri="{FF2B5EF4-FFF2-40B4-BE49-F238E27FC236}">
                      <a16:creationId xmlns:a16="http://schemas.microsoft.com/office/drawing/2014/main" xmlns="" id="{14E00932-771D-4463-BAEE-82715D9B410D}"/>
                    </a:ext>
                  </a:extLst>
                </p14:cNvPr>
                <p14:cNvContentPartPr/>
                <p14:nvPr/>
              </p14:nvContentPartPr>
              <p14:xfrm>
                <a:off x="5926546" y="3715156"/>
                <a:ext cx="105480" cy="39240"/>
              </p14:xfrm>
            </p:contentPart>
          </mc:Choice>
          <mc:Fallback xmlns="">
            <p:pic>
              <p:nvPicPr>
                <p:cNvPr id="39023" name="Freihand 39022">
                  <a:extLst>
                    <a:ext uri="{FF2B5EF4-FFF2-40B4-BE49-F238E27FC236}">
                      <a16:creationId xmlns:a16="http://schemas.microsoft.com/office/drawing/2014/main" id="{14E00932-771D-4463-BAEE-82715D9B410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17546" y="3706516"/>
                  <a:ext cx="12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9118" name="Freihand 39117">
                  <a:extLst>
                    <a:ext uri="{FF2B5EF4-FFF2-40B4-BE49-F238E27FC236}">
                      <a16:creationId xmlns:a16="http://schemas.microsoft.com/office/drawing/2014/main" xmlns="" id="{FF5D6E8E-2506-441D-ADD7-79AAA9B48DD7}"/>
                    </a:ext>
                  </a:extLst>
                </p14:cNvPr>
                <p14:cNvContentPartPr/>
                <p14:nvPr/>
              </p14:nvContentPartPr>
              <p14:xfrm>
                <a:off x="5240842" y="4386679"/>
                <a:ext cx="35280" cy="45360"/>
              </p14:xfrm>
            </p:contentPart>
          </mc:Choice>
          <mc:Fallback xmlns="">
            <p:pic>
              <p:nvPicPr>
                <p:cNvPr id="39118" name="Freihand 39117">
                  <a:extLst>
                    <a:ext uri="{FF2B5EF4-FFF2-40B4-BE49-F238E27FC236}">
                      <a16:creationId xmlns:a16="http://schemas.microsoft.com/office/drawing/2014/main" id="{FF5D6E8E-2506-441D-ADD7-79AAA9B48D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232202" y="4378039"/>
                  <a:ext cx="5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9119" name="Freihand 39118">
                  <a:extLst>
                    <a:ext uri="{FF2B5EF4-FFF2-40B4-BE49-F238E27FC236}">
                      <a16:creationId xmlns:a16="http://schemas.microsoft.com/office/drawing/2014/main" xmlns="" id="{F69E4727-11C3-4AD9-9271-322B533235C7}"/>
                    </a:ext>
                  </a:extLst>
                </p14:cNvPr>
                <p14:cNvContentPartPr/>
                <p14:nvPr/>
              </p14:nvContentPartPr>
              <p14:xfrm>
                <a:off x="5260282" y="4378039"/>
                <a:ext cx="16200" cy="72000"/>
              </p14:xfrm>
            </p:contentPart>
          </mc:Choice>
          <mc:Fallback xmlns="">
            <p:pic>
              <p:nvPicPr>
                <p:cNvPr id="39119" name="Freihand 39118">
                  <a:extLst>
                    <a:ext uri="{FF2B5EF4-FFF2-40B4-BE49-F238E27FC236}">
                      <a16:creationId xmlns:a16="http://schemas.microsoft.com/office/drawing/2014/main" id="{F69E4727-11C3-4AD9-9271-322B533235C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51282" y="4369039"/>
                  <a:ext cx="33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9120" name="Freihand 39119">
                  <a:extLst>
                    <a:ext uri="{FF2B5EF4-FFF2-40B4-BE49-F238E27FC236}">
                      <a16:creationId xmlns:a16="http://schemas.microsoft.com/office/drawing/2014/main" xmlns="" id="{055474FB-CB26-4DE7-BB77-13922C52E5B3}"/>
                    </a:ext>
                  </a:extLst>
                </p14:cNvPr>
                <p14:cNvContentPartPr/>
                <p14:nvPr/>
              </p14:nvContentPartPr>
              <p14:xfrm>
                <a:off x="5274322" y="4264279"/>
                <a:ext cx="62640" cy="185760"/>
              </p14:xfrm>
            </p:contentPart>
          </mc:Choice>
          <mc:Fallback xmlns="">
            <p:pic>
              <p:nvPicPr>
                <p:cNvPr id="39120" name="Freihand 39119">
                  <a:extLst>
                    <a:ext uri="{FF2B5EF4-FFF2-40B4-BE49-F238E27FC236}">
                      <a16:creationId xmlns:a16="http://schemas.microsoft.com/office/drawing/2014/main" id="{055474FB-CB26-4DE7-BB77-13922C52E5B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265682" y="4255279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9121" name="Freihand 39120">
                  <a:extLst>
                    <a:ext uri="{FF2B5EF4-FFF2-40B4-BE49-F238E27FC236}">
                      <a16:creationId xmlns:a16="http://schemas.microsoft.com/office/drawing/2014/main" xmlns="" id="{DA72358F-9CDB-41BD-8706-0935C3B73D07}"/>
                    </a:ext>
                  </a:extLst>
                </p14:cNvPr>
                <p14:cNvContentPartPr/>
                <p14:nvPr/>
              </p14:nvContentPartPr>
              <p14:xfrm>
                <a:off x="5327242" y="4150879"/>
                <a:ext cx="59760" cy="262080"/>
              </p14:xfrm>
            </p:contentPart>
          </mc:Choice>
          <mc:Fallback xmlns="">
            <p:pic>
              <p:nvPicPr>
                <p:cNvPr id="39121" name="Freihand 39120">
                  <a:extLst>
                    <a:ext uri="{FF2B5EF4-FFF2-40B4-BE49-F238E27FC236}">
                      <a16:creationId xmlns:a16="http://schemas.microsoft.com/office/drawing/2014/main" id="{DA72358F-9CDB-41BD-8706-0935C3B73D0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318242" y="4141879"/>
                  <a:ext cx="77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9122" name="Freihand 39121">
                  <a:extLst>
                    <a:ext uri="{FF2B5EF4-FFF2-40B4-BE49-F238E27FC236}">
                      <a16:creationId xmlns:a16="http://schemas.microsoft.com/office/drawing/2014/main" xmlns="" id="{3F5D931A-F833-48C2-A9D7-11D71129B4D8}"/>
                    </a:ext>
                  </a:extLst>
                </p14:cNvPr>
                <p14:cNvContentPartPr/>
                <p14:nvPr/>
              </p14:nvContentPartPr>
              <p14:xfrm>
                <a:off x="5372242" y="3941359"/>
                <a:ext cx="173880" cy="356400"/>
              </p14:xfrm>
            </p:contentPart>
          </mc:Choice>
          <mc:Fallback xmlns="">
            <p:pic>
              <p:nvPicPr>
                <p:cNvPr id="39122" name="Freihand 39121">
                  <a:extLst>
                    <a:ext uri="{FF2B5EF4-FFF2-40B4-BE49-F238E27FC236}">
                      <a16:creationId xmlns:a16="http://schemas.microsoft.com/office/drawing/2014/main" id="{3F5D931A-F833-48C2-A9D7-11D71129B4D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363602" y="3932719"/>
                  <a:ext cx="1915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9123" name="Freihand 39122">
                  <a:extLst>
                    <a:ext uri="{FF2B5EF4-FFF2-40B4-BE49-F238E27FC236}">
                      <a16:creationId xmlns:a16="http://schemas.microsoft.com/office/drawing/2014/main" xmlns="" id="{DE2134AF-5727-4769-B7B1-CA273EC9D423}"/>
                    </a:ext>
                  </a:extLst>
                </p14:cNvPr>
                <p14:cNvContentPartPr/>
                <p14:nvPr/>
              </p14:nvContentPartPr>
              <p14:xfrm>
                <a:off x="5537842" y="3870079"/>
                <a:ext cx="41040" cy="126360"/>
              </p14:xfrm>
            </p:contentPart>
          </mc:Choice>
          <mc:Fallback xmlns="">
            <p:pic>
              <p:nvPicPr>
                <p:cNvPr id="39123" name="Freihand 39122">
                  <a:extLst>
                    <a:ext uri="{FF2B5EF4-FFF2-40B4-BE49-F238E27FC236}">
                      <a16:creationId xmlns:a16="http://schemas.microsoft.com/office/drawing/2014/main" id="{DE2134AF-5727-4769-B7B1-CA273EC9D42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29202" y="3861439"/>
                  <a:ext cx="58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9124" name="Freihand 39123">
                  <a:extLst>
                    <a:ext uri="{FF2B5EF4-FFF2-40B4-BE49-F238E27FC236}">
                      <a16:creationId xmlns:a16="http://schemas.microsoft.com/office/drawing/2014/main" xmlns="" id="{7AE286F2-4550-4759-AC32-AEC72885238E}"/>
                    </a:ext>
                  </a:extLst>
                </p14:cNvPr>
                <p14:cNvContentPartPr/>
                <p14:nvPr/>
              </p14:nvContentPartPr>
              <p14:xfrm>
                <a:off x="5216002" y="4473439"/>
                <a:ext cx="92160" cy="280800"/>
              </p14:xfrm>
            </p:contentPart>
          </mc:Choice>
          <mc:Fallback xmlns="">
            <p:pic>
              <p:nvPicPr>
                <p:cNvPr id="39124" name="Freihand 39123">
                  <a:extLst>
                    <a:ext uri="{FF2B5EF4-FFF2-40B4-BE49-F238E27FC236}">
                      <a16:creationId xmlns:a16="http://schemas.microsoft.com/office/drawing/2014/main" id="{7AE286F2-4550-4759-AC32-AEC72885238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07002" y="4464799"/>
                  <a:ext cx="109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9125" name="Freihand 39124">
                  <a:extLst>
                    <a:ext uri="{FF2B5EF4-FFF2-40B4-BE49-F238E27FC236}">
                      <a16:creationId xmlns:a16="http://schemas.microsoft.com/office/drawing/2014/main" xmlns="" id="{ECDE6311-A2CF-4290-A3F6-5BBC4CC9BE25}"/>
                    </a:ext>
                  </a:extLst>
                </p14:cNvPr>
                <p14:cNvContentPartPr/>
                <p14:nvPr/>
              </p14:nvContentPartPr>
              <p14:xfrm>
                <a:off x="5802442" y="3619519"/>
                <a:ext cx="108360" cy="285840"/>
              </p14:xfrm>
            </p:contentPart>
          </mc:Choice>
          <mc:Fallback xmlns="">
            <p:pic>
              <p:nvPicPr>
                <p:cNvPr id="39125" name="Freihand 39124">
                  <a:extLst>
                    <a:ext uri="{FF2B5EF4-FFF2-40B4-BE49-F238E27FC236}">
                      <a16:creationId xmlns:a16="http://schemas.microsoft.com/office/drawing/2014/main" id="{ECDE6311-A2CF-4290-A3F6-5BBC4CC9BE2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793442" y="3610879"/>
                  <a:ext cx="126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9126" name="Freihand 39125">
                  <a:extLst>
                    <a:ext uri="{FF2B5EF4-FFF2-40B4-BE49-F238E27FC236}">
                      <a16:creationId xmlns:a16="http://schemas.microsoft.com/office/drawing/2014/main" xmlns="" id="{FE24F0CD-003D-4461-A0B3-5A1B2141D6CC}"/>
                    </a:ext>
                  </a:extLst>
                </p14:cNvPr>
                <p14:cNvContentPartPr/>
                <p14:nvPr/>
              </p14:nvContentPartPr>
              <p14:xfrm>
                <a:off x="5821522" y="3613759"/>
                <a:ext cx="51480" cy="72360"/>
              </p14:xfrm>
            </p:contentPart>
          </mc:Choice>
          <mc:Fallback xmlns="">
            <p:pic>
              <p:nvPicPr>
                <p:cNvPr id="39126" name="Freihand 39125">
                  <a:extLst>
                    <a:ext uri="{FF2B5EF4-FFF2-40B4-BE49-F238E27FC236}">
                      <a16:creationId xmlns:a16="http://schemas.microsoft.com/office/drawing/2014/main" id="{FE24F0CD-003D-4461-A0B3-5A1B2141D6C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812882" y="3604759"/>
                  <a:ext cx="6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127" name="Freihand 39126">
                  <a:extLst>
                    <a:ext uri="{FF2B5EF4-FFF2-40B4-BE49-F238E27FC236}">
                      <a16:creationId xmlns:a16="http://schemas.microsoft.com/office/drawing/2014/main" xmlns="" id="{8225E2A2-4EE4-4B46-A63D-A4D6CE43056C}"/>
                    </a:ext>
                  </a:extLst>
                </p14:cNvPr>
                <p14:cNvContentPartPr/>
                <p14:nvPr/>
              </p14:nvContentPartPr>
              <p14:xfrm>
                <a:off x="5801002" y="3511519"/>
                <a:ext cx="13680" cy="27000"/>
              </p14:xfrm>
            </p:contentPart>
          </mc:Choice>
          <mc:Fallback xmlns="">
            <p:pic>
              <p:nvPicPr>
                <p:cNvPr id="39127" name="Freihand 39126">
                  <a:extLst>
                    <a:ext uri="{FF2B5EF4-FFF2-40B4-BE49-F238E27FC236}">
                      <a16:creationId xmlns:a16="http://schemas.microsoft.com/office/drawing/2014/main" id="{8225E2A2-4EE4-4B46-A63D-A4D6CE43056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792362" y="3502519"/>
                  <a:ext cx="3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128" name="Freihand 39127">
                  <a:extLst>
                    <a:ext uri="{FF2B5EF4-FFF2-40B4-BE49-F238E27FC236}">
                      <a16:creationId xmlns:a16="http://schemas.microsoft.com/office/drawing/2014/main" xmlns="" id="{17E63FB6-1F0D-4D95-80FE-04056C3F5CE7}"/>
                    </a:ext>
                  </a:extLst>
                </p14:cNvPr>
                <p14:cNvContentPartPr/>
                <p14:nvPr/>
              </p14:nvContentPartPr>
              <p14:xfrm>
                <a:off x="5836642" y="3386959"/>
                <a:ext cx="24480" cy="63000"/>
              </p14:xfrm>
            </p:contentPart>
          </mc:Choice>
          <mc:Fallback xmlns="">
            <p:pic>
              <p:nvPicPr>
                <p:cNvPr id="39128" name="Freihand 39127">
                  <a:extLst>
                    <a:ext uri="{FF2B5EF4-FFF2-40B4-BE49-F238E27FC236}">
                      <a16:creationId xmlns:a16="http://schemas.microsoft.com/office/drawing/2014/main" id="{17E63FB6-1F0D-4D95-80FE-04056C3F5CE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27642" y="3377959"/>
                  <a:ext cx="42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129" name="Freihand 39128">
                  <a:extLst>
                    <a:ext uri="{FF2B5EF4-FFF2-40B4-BE49-F238E27FC236}">
                      <a16:creationId xmlns:a16="http://schemas.microsoft.com/office/drawing/2014/main" xmlns="" id="{F5584721-1051-4A3F-B2F4-C1F638683642}"/>
                    </a:ext>
                  </a:extLst>
                </p14:cNvPr>
                <p14:cNvContentPartPr/>
                <p14:nvPr/>
              </p14:nvContentPartPr>
              <p14:xfrm>
                <a:off x="5843842" y="3238999"/>
                <a:ext cx="167400" cy="149760"/>
              </p14:xfrm>
            </p:contentPart>
          </mc:Choice>
          <mc:Fallback xmlns="">
            <p:pic>
              <p:nvPicPr>
                <p:cNvPr id="39129" name="Freihand 39128">
                  <a:extLst>
                    <a:ext uri="{FF2B5EF4-FFF2-40B4-BE49-F238E27FC236}">
                      <a16:creationId xmlns:a16="http://schemas.microsoft.com/office/drawing/2014/main" id="{F5584721-1051-4A3F-B2F4-C1F63868364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834842" y="3230359"/>
                  <a:ext cx="18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130" name="Freihand 39129">
                  <a:extLst>
                    <a:ext uri="{FF2B5EF4-FFF2-40B4-BE49-F238E27FC236}">
                      <a16:creationId xmlns:a16="http://schemas.microsoft.com/office/drawing/2014/main" xmlns="" id="{308329B8-BF49-4E18-9808-67603B33FB84}"/>
                    </a:ext>
                  </a:extLst>
                </p14:cNvPr>
                <p14:cNvContentPartPr/>
                <p14:nvPr/>
              </p14:nvContentPartPr>
              <p14:xfrm>
                <a:off x="6034282" y="3167359"/>
                <a:ext cx="51840" cy="70200"/>
              </p14:xfrm>
            </p:contentPart>
          </mc:Choice>
          <mc:Fallback xmlns="">
            <p:pic>
              <p:nvPicPr>
                <p:cNvPr id="39130" name="Freihand 39129">
                  <a:extLst>
                    <a:ext uri="{FF2B5EF4-FFF2-40B4-BE49-F238E27FC236}">
                      <a16:creationId xmlns:a16="http://schemas.microsoft.com/office/drawing/2014/main" id="{308329B8-BF49-4E18-9808-67603B33FB8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025642" y="3158719"/>
                  <a:ext cx="69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131" name="Freihand 39130">
                  <a:extLst>
                    <a:ext uri="{FF2B5EF4-FFF2-40B4-BE49-F238E27FC236}">
                      <a16:creationId xmlns:a16="http://schemas.microsoft.com/office/drawing/2014/main" xmlns="" id="{AF8A80EC-D1E4-4571-963F-820D3AD4965A}"/>
                    </a:ext>
                  </a:extLst>
                </p14:cNvPr>
                <p14:cNvContentPartPr/>
                <p14:nvPr/>
              </p14:nvContentPartPr>
              <p14:xfrm>
                <a:off x="6055522" y="3119119"/>
                <a:ext cx="79560" cy="130680"/>
              </p14:xfrm>
            </p:contentPart>
          </mc:Choice>
          <mc:Fallback xmlns="">
            <p:pic>
              <p:nvPicPr>
                <p:cNvPr id="39131" name="Freihand 39130">
                  <a:extLst>
                    <a:ext uri="{FF2B5EF4-FFF2-40B4-BE49-F238E27FC236}">
                      <a16:creationId xmlns:a16="http://schemas.microsoft.com/office/drawing/2014/main" id="{AF8A80EC-D1E4-4571-963F-820D3AD4965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46882" y="3110119"/>
                  <a:ext cx="97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132" name="Freihand 39131">
                  <a:extLst>
                    <a:ext uri="{FF2B5EF4-FFF2-40B4-BE49-F238E27FC236}">
                      <a16:creationId xmlns:a16="http://schemas.microsoft.com/office/drawing/2014/main" xmlns="" id="{213C7FE1-2CA1-4368-AD81-DA6D4BB49522}"/>
                    </a:ext>
                  </a:extLst>
                </p14:cNvPr>
                <p14:cNvContentPartPr/>
                <p14:nvPr/>
              </p14:nvContentPartPr>
              <p14:xfrm>
                <a:off x="6104482" y="3188959"/>
                <a:ext cx="47880" cy="97560"/>
              </p14:xfrm>
            </p:contentPart>
          </mc:Choice>
          <mc:Fallback xmlns="">
            <p:pic>
              <p:nvPicPr>
                <p:cNvPr id="39132" name="Freihand 39131">
                  <a:extLst>
                    <a:ext uri="{FF2B5EF4-FFF2-40B4-BE49-F238E27FC236}">
                      <a16:creationId xmlns:a16="http://schemas.microsoft.com/office/drawing/2014/main" id="{213C7FE1-2CA1-4368-AD81-DA6D4BB4952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95482" y="3180319"/>
                  <a:ext cx="65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133" name="Freihand 39132">
                  <a:extLst>
                    <a:ext uri="{FF2B5EF4-FFF2-40B4-BE49-F238E27FC236}">
                      <a16:creationId xmlns:a16="http://schemas.microsoft.com/office/drawing/2014/main" xmlns="" id="{C8C54159-D00E-4EF1-A2A0-8DBFF722624B}"/>
                    </a:ext>
                  </a:extLst>
                </p14:cNvPr>
                <p14:cNvContentPartPr/>
                <p14:nvPr/>
              </p14:nvContentPartPr>
              <p14:xfrm>
                <a:off x="5863642" y="3354199"/>
                <a:ext cx="28080" cy="31320"/>
              </p14:xfrm>
            </p:contentPart>
          </mc:Choice>
          <mc:Fallback xmlns="">
            <p:pic>
              <p:nvPicPr>
                <p:cNvPr id="39133" name="Freihand 39132">
                  <a:extLst>
                    <a:ext uri="{FF2B5EF4-FFF2-40B4-BE49-F238E27FC236}">
                      <a16:creationId xmlns:a16="http://schemas.microsoft.com/office/drawing/2014/main" id="{C8C54159-D00E-4EF1-A2A0-8DBFF722624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854642" y="3345199"/>
                  <a:ext cx="4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134" name="Freihand 39133">
                  <a:extLst>
                    <a:ext uri="{FF2B5EF4-FFF2-40B4-BE49-F238E27FC236}">
                      <a16:creationId xmlns:a16="http://schemas.microsoft.com/office/drawing/2014/main" xmlns="" id="{BF544E86-99CE-44CD-95FC-FBB25D8C692F}"/>
                    </a:ext>
                  </a:extLst>
                </p14:cNvPr>
                <p14:cNvContentPartPr/>
                <p14:nvPr/>
              </p14:nvContentPartPr>
              <p14:xfrm>
                <a:off x="5830162" y="3366439"/>
                <a:ext cx="32400" cy="122040"/>
              </p14:xfrm>
            </p:contentPart>
          </mc:Choice>
          <mc:Fallback xmlns="">
            <p:pic>
              <p:nvPicPr>
                <p:cNvPr id="39134" name="Freihand 39133">
                  <a:extLst>
                    <a:ext uri="{FF2B5EF4-FFF2-40B4-BE49-F238E27FC236}">
                      <a16:creationId xmlns:a16="http://schemas.microsoft.com/office/drawing/2014/main" id="{BF544E86-99CE-44CD-95FC-FBB25D8C692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21162" y="3357799"/>
                  <a:ext cx="50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135" name="Freihand 39134">
                  <a:extLst>
                    <a:ext uri="{FF2B5EF4-FFF2-40B4-BE49-F238E27FC236}">
                      <a16:creationId xmlns:a16="http://schemas.microsoft.com/office/drawing/2014/main" xmlns="" id="{DF1E686E-393C-40F5-9BB9-1C26D50DA5CB}"/>
                    </a:ext>
                  </a:extLst>
                </p14:cNvPr>
                <p14:cNvContentPartPr/>
                <p14:nvPr/>
              </p14:nvContentPartPr>
              <p14:xfrm>
                <a:off x="5799202" y="3532039"/>
                <a:ext cx="30240" cy="64800"/>
              </p14:xfrm>
            </p:contentPart>
          </mc:Choice>
          <mc:Fallback xmlns="">
            <p:pic>
              <p:nvPicPr>
                <p:cNvPr id="39135" name="Freihand 39134">
                  <a:extLst>
                    <a:ext uri="{FF2B5EF4-FFF2-40B4-BE49-F238E27FC236}">
                      <a16:creationId xmlns:a16="http://schemas.microsoft.com/office/drawing/2014/main" id="{DF1E686E-393C-40F5-9BB9-1C26D50DA5C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790202" y="3523399"/>
                  <a:ext cx="47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136" name="Freihand 39135">
                  <a:extLst>
                    <a:ext uri="{FF2B5EF4-FFF2-40B4-BE49-F238E27FC236}">
                      <a16:creationId xmlns:a16="http://schemas.microsoft.com/office/drawing/2014/main" xmlns="" id="{73D89507-8706-4BB0-9629-B26FB96374B1}"/>
                    </a:ext>
                  </a:extLst>
                </p14:cNvPr>
                <p14:cNvContentPartPr/>
                <p14:nvPr/>
              </p14:nvContentPartPr>
              <p14:xfrm>
                <a:off x="5810002" y="3529879"/>
                <a:ext cx="90720" cy="151920"/>
              </p14:xfrm>
            </p:contentPart>
          </mc:Choice>
          <mc:Fallback xmlns="">
            <p:pic>
              <p:nvPicPr>
                <p:cNvPr id="39136" name="Freihand 39135">
                  <a:extLst>
                    <a:ext uri="{FF2B5EF4-FFF2-40B4-BE49-F238E27FC236}">
                      <a16:creationId xmlns:a16="http://schemas.microsoft.com/office/drawing/2014/main" id="{73D89507-8706-4BB0-9629-B26FB96374B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01002" y="3521239"/>
                  <a:ext cx="108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137" name="Freihand 39136">
                  <a:extLst>
                    <a:ext uri="{FF2B5EF4-FFF2-40B4-BE49-F238E27FC236}">
                      <a16:creationId xmlns:a16="http://schemas.microsoft.com/office/drawing/2014/main" xmlns="" id="{352CDF1D-06F9-4AD1-A706-EC88CF44EC68}"/>
                    </a:ext>
                  </a:extLst>
                </p14:cNvPr>
                <p14:cNvContentPartPr/>
                <p14:nvPr/>
              </p14:nvContentPartPr>
              <p14:xfrm>
                <a:off x="5786962" y="3445279"/>
                <a:ext cx="81720" cy="136080"/>
              </p14:xfrm>
            </p:contentPart>
          </mc:Choice>
          <mc:Fallback xmlns="">
            <p:pic>
              <p:nvPicPr>
                <p:cNvPr id="39137" name="Freihand 39136">
                  <a:extLst>
                    <a:ext uri="{FF2B5EF4-FFF2-40B4-BE49-F238E27FC236}">
                      <a16:creationId xmlns:a16="http://schemas.microsoft.com/office/drawing/2014/main" id="{352CDF1D-06F9-4AD1-A706-EC88CF44EC6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778322" y="3436279"/>
                  <a:ext cx="99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9138" name="Freihand 39137">
                  <a:extLst>
                    <a:ext uri="{FF2B5EF4-FFF2-40B4-BE49-F238E27FC236}">
                      <a16:creationId xmlns:a16="http://schemas.microsoft.com/office/drawing/2014/main" xmlns="" id="{02E4BA93-C0D4-4BE2-AD32-BD8184819BA7}"/>
                    </a:ext>
                  </a:extLst>
                </p14:cNvPr>
                <p14:cNvContentPartPr/>
                <p14:nvPr/>
              </p14:nvContentPartPr>
              <p14:xfrm>
                <a:off x="5825482" y="3611599"/>
                <a:ext cx="73080" cy="78840"/>
              </p14:xfrm>
            </p:contentPart>
          </mc:Choice>
          <mc:Fallback xmlns="">
            <p:pic>
              <p:nvPicPr>
                <p:cNvPr id="39138" name="Freihand 39137">
                  <a:extLst>
                    <a:ext uri="{FF2B5EF4-FFF2-40B4-BE49-F238E27FC236}">
                      <a16:creationId xmlns:a16="http://schemas.microsoft.com/office/drawing/2014/main" id="{02E4BA93-C0D4-4BE2-AD32-BD8184819BA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816482" y="3602959"/>
                  <a:ext cx="90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139" name="Freihand 39138">
                  <a:extLst>
                    <a:ext uri="{FF2B5EF4-FFF2-40B4-BE49-F238E27FC236}">
                      <a16:creationId xmlns:a16="http://schemas.microsoft.com/office/drawing/2014/main" xmlns="" id="{03DFB75F-6414-4998-889D-8A29FF111395}"/>
                    </a:ext>
                  </a:extLst>
                </p14:cNvPr>
                <p14:cNvContentPartPr/>
                <p14:nvPr/>
              </p14:nvContentPartPr>
              <p14:xfrm>
                <a:off x="5875882" y="3687559"/>
                <a:ext cx="161640" cy="92880"/>
              </p14:xfrm>
            </p:contentPart>
          </mc:Choice>
          <mc:Fallback xmlns="">
            <p:pic>
              <p:nvPicPr>
                <p:cNvPr id="39139" name="Freihand 39138">
                  <a:extLst>
                    <a:ext uri="{FF2B5EF4-FFF2-40B4-BE49-F238E27FC236}">
                      <a16:creationId xmlns:a16="http://schemas.microsoft.com/office/drawing/2014/main" id="{03DFB75F-6414-4998-889D-8A29FF11139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867242" y="3678559"/>
                  <a:ext cx="179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140" name="Freihand 39139">
                  <a:extLst>
                    <a:ext uri="{FF2B5EF4-FFF2-40B4-BE49-F238E27FC236}">
                      <a16:creationId xmlns:a16="http://schemas.microsoft.com/office/drawing/2014/main" xmlns="" id="{00629DC6-5264-454D-A084-99DCFD640F2E}"/>
                    </a:ext>
                  </a:extLst>
                </p14:cNvPr>
                <p14:cNvContentPartPr/>
                <p14:nvPr/>
              </p14:nvContentPartPr>
              <p14:xfrm>
                <a:off x="5924122" y="3788359"/>
                <a:ext cx="48240" cy="33840"/>
              </p14:xfrm>
            </p:contentPart>
          </mc:Choice>
          <mc:Fallback xmlns="">
            <p:pic>
              <p:nvPicPr>
                <p:cNvPr id="39140" name="Freihand 39139">
                  <a:extLst>
                    <a:ext uri="{FF2B5EF4-FFF2-40B4-BE49-F238E27FC236}">
                      <a16:creationId xmlns:a16="http://schemas.microsoft.com/office/drawing/2014/main" id="{00629DC6-5264-454D-A084-99DCFD640F2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915122" y="3779359"/>
                  <a:ext cx="65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141" name="Freihand 39140">
                  <a:extLst>
                    <a:ext uri="{FF2B5EF4-FFF2-40B4-BE49-F238E27FC236}">
                      <a16:creationId xmlns:a16="http://schemas.microsoft.com/office/drawing/2014/main" xmlns="" id="{38DFD81C-4837-4E6A-830D-109AF15070CE}"/>
                    </a:ext>
                  </a:extLst>
                </p14:cNvPr>
                <p14:cNvContentPartPr/>
                <p14:nvPr/>
              </p14:nvContentPartPr>
              <p14:xfrm>
                <a:off x="5806762" y="3864319"/>
                <a:ext cx="70920" cy="77400"/>
              </p14:xfrm>
            </p:contentPart>
          </mc:Choice>
          <mc:Fallback xmlns="">
            <p:pic>
              <p:nvPicPr>
                <p:cNvPr id="39141" name="Freihand 39140">
                  <a:extLst>
                    <a:ext uri="{FF2B5EF4-FFF2-40B4-BE49-F238E27FC236}">
                      <a16:creationId xmlns:a16="http://schemas.microsoft.com/office/drawing/2014/main" id="{38DFD81C-4837-4E6A-830D-109AF15070C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797762" y="3855319"/>
                  <a:ext cx="88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142" name="Freihand 39141">
                  <a:extLst>
                    <a:ext uri="{FF2B5EF4-FFF2-40B4-BE49-F238E27FC236}">
                      <a16:creationId xmlns:a16="http://schemas.microsoft.com/office/drawing/2014/main" xmlns="" id="{C34A0BF0-2E51-4F87-9A23-7D7624A67941}"/>
                    </a:ext>
                  </a:extLst>
                </p14:cNvPr>
                <p14:cNvContentPartPr/>
                <p14:nvPr/>
              </p14:nvContentPartPr>
              <p14:xfrm>
                <a:off x="5835202" y="3860359"/>
                <a:ext cx="69120" cy="122040"/>
              </p14:xfrm>
            </p:contentPart>
          </mc:Choice>
          <mc:Fallback xmlns="">
            <p:pic>
              <p:nvPicPr>
                <p:cNvPr id="39142" name="Freihand 39141">
                  <a:extLst>
                    <a:ext uri="{FF2B5EF4-FFF2-40B4-BE49-F238E27FC236}">
                      <a16:creationId xmlns:a16="http://schemas.microsoft.com/office/drawing/2014/main" id="{C34A0BF0-2E51-4F87-9A23-7D7624A6794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826202" y="3851359"/>
                  <a:ext cx="86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143" name="Freihand 39142">
                  <a:extLst>
                    <a:ext uri="{FF2B5EF4-FFF2-40B4-BE49-F238E27FC236}">
                      <a16:creationId xmlns:a16="http://schemas.microsoft.com/office/drawing/2014/main" xmlns="" id="{05D87191-1DF5-4C05-AB5E-49226807ED30}"/>
                    </a:ext>
                  </a:extLst>
                </p14:cNvPr>
                <p14:cNvContentPartPr/>
                <p14:nvPr/>
              </p14:nvContentPartPr>
              <p14:xfrm>
                <a:off x="5932762" y="4022359"/>
                <a:ext cx="80280" cy="74520"/>
              </p14:xfrm>
            </p:contentPart>
          </mc:Choice>
          <mc:Fallback xmlns="">
            <p:pic>
              <p:nvPicPr>
                <p:cNvPr id="39143" name="Freihand 39142">
                  <a:extLst>
                    <a:ext uri="{FF2B5EF4-FFF2-40B4-BE49-F238E27FC236}">
                      <a16:creationId xmlns:a16="http://schemas.microsoft.com/office/drawing/2014/main" id="{05D87191-1DF5-4C05-AB5E-49226807ED3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924122" y="4013359"/>
                  <a:ext cx="9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145" name="Freihand 39144">
                  <a:extLst>
                    <a:ext uri="{FF2B5EF4-FFF2-40B4-BE49-F238E27FC236}">
                      <a16:creationId xmlns:a16="http://schemas.microsoft.com/office/drawing/2014/main" xmlns="" id="{8F3EC700-9934-48D5-99C7-EC88BA825F36}"/>
                    </a:ext>
                  </a:extLst>
                </p14:cNvPr>
                <p14:cNvContentPartPr/>
                <p14:nvPr/>
              </p14:nvContentPartPr>
              <p14:xfrm>
                <a:off x="5923762" y="4004359"/>
                <a:ext cx="82080" cy="79920"/>
              </p14:xfrm>
            </p:contentPart>
          </mc:Choice>
          <mc:Fallback xmlns="">
            <p:pic>
              <p:nvPicPr>
                <p:cNvPr id="39145" name="Freihand 39144">
                  <a:extLst>
                    <a:ext uri="{FF2B5EF4-FFF2-40B4-BE49-F238E27FC236}">
                      <a16:creationId xmlns:a16="http://schemas.microsoft.com/office/drawing/2014/main" id="{8F3EC700-9934-48D5-99C7-EC88BA825F3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915122" y="3995359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146" name="Freihand 39145">
                  <a:extLst>
                    <a:ext uri="{FF2B5EF4-FFF2-40B4-BE49-F238E27FC236}">
                      <a16:creationId xmlns:a16="http://schemas.microsoft.com/office/drawing/2014/main" xmlns="" id="{8BDBC898-CEE0-4378-8562-368A12B2FD77}"/>
                    </a:ext>
                  </a:extLst>
                </p14:cNvPr>
                <p14:cNvContentPartPr/>
                <p14:nvPr/>
              </p14:nvContentPartPr>
              <p14:xfrm>
                <a:off x="6058042" y="4022719"/>
                <a:ext cx="66600" cy="65160"/>
              </p14:xfrm>
            </p:contentPart>
          </mc:Choice>
          <mc:Fallback xmlns="">
            <p:pic>
              <p:nvPicPr>
                <p:cNvPr id="39146" name="Freihand 39145">
                  <a:extLst>
                    <a:ext uri="{FF2B5EF4-FFF2-40B4-BE49-F238E27FC236}">
                      <a16:creationId xmlns:a16="http://schemas.microsoft.com/office/drawing/2014/main" id="{8BDBC898-CEE0-4378-8562-368A12B2FD7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049042" y="4013719"/>
                  <a:ext cx="84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147" name="Freihand 39146">
                  <a:extLst>
                    <a:ext uri="{FF2B5EF4-FFF2-40B4-BE49-F238E27FC236}">
                      <a16:creationId xmlns:a16="http://schemas.microsoft.com/office/drawing/2014/main" xmlns="" id="{3B698E9F-E473-470D-ADFD-CD3BB1C0B3F8}"/>
                    </a:ext>
                  </a:extLst>
                </p14:cNvPr>
                <p14:cNvContentPartPr/>
                <p14:nvPr/>
              </p14:nvContentPartPr>
              <p14:xfrm>
                <a:off x="5980642" y="4120999"/>
                <a:ext cx="54000" cy="4680"/>
              </p14:xfrm>
            </p:contentPart>
          </mc:Choice>
          <mc:Fallback xmlns="">
            <p:pic>
              <p:nvPicPr>
                <p:cNvPr id="39147" name="Freihand 39146">
                  <a:extLst>
                    <a:ext uri="{FF2B5EF4-FFF2-40B4-BE49-F238E27FC236}">
                      <a16:creationId xmlns:a16="http://schemas.microsoft.com/office/drawing/2014/main" id="{3B698E9F-E473-470D-ADFD-CD3BB1C0B3F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972002" y="4111999"/>
                  <a:ext cx="71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148" name="Freihand 39147">
                  <a:extLst>
                    <a:ext uri="{FF2B5EF4-FFF2-40B4-BE49-F238E27FC236}">
                      <a16:creationId xmlns:a16="http://schemas.microsoft.com/office/drawing/2014/main" xmlns="" id="{B87D3A5E-5920-4646-BC2E-9A873CCDB16C}"/>
                    </a:ext>
                  </a:extLst>
                </p14:cNvPr>
                <p14:cNvContentPartPr/>
                <p14:nvPr/>
              </p14:nvContentPartPr>
              <p14:xfrm>
                <a:off x="5842762" y="3970519"/>
                <a:ext cx="67320" cy="146160"/>
              </p14:xfrm>
            </p:contentPart>
          </mc:Choice>
          <mc:Fallback xmlns="">
            <p:pic>
              <p:nvPicPr>
                <p:cNvPr id="39148" name="Freihand 39147">
                  <a:extLst>
                    <a:ext uri="{FF2B5EF4-FFF2-40B4-BE49-F238E27FC236}">
                      <a16:creationId xmlns:a16="http://schemas.microsoft.com/office/drawing/2014/main" id="{B87D3A5E-5920-4646-BC2E-9A873CCDB16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33762" y="3961879"/>
                  <a:ext cx="84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214" name="Freihand 39213">
                  <a:extLst>
                    <a:ext uri="{FF2B5EF4-FFF2-40B4-BE49-F238E27FC236}">
                      <a16:creationId xmlns:a16="http://schemas.microsoft.com/office/drawing/2014/main" xmlns="" id="{95D9CC58-A8BE-488F-B156-6551DF633BB4}"/>
                    </a:ext>
                  </a:extLst>
                </p14:cNvPr>
                <p14:cNvContentPartPr/>
                <p14:nvPr/>
              </p14:nvContentPartPr>
              <p14:xfrm>
                <a:off x="5840962" y="3155119"/>
                <a:ext cx="242640" cy="206280"/>
              </p14:xfrm>
            </p:contentPart>
          </mc:Choice>
          <mc:Fallback xmlns="">
            <p:pic>
              <p:nvPicPr>
                <p:cNvPr id="39214" name="Freihand 39213">
                  <a:extLst>
                    <a:ext uri="{FF2B5EF4-FFF2-40B4-BE49-F238E27FC236}">
                      <a16:creationId xmlns:a16="http://schemas.microsoft.com/office/drawing/2014/main" id="{95D9CC58-A8BE-488F-B156-6551DF633BB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831962" y="3146479"/>
                  <a:ext cx="260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215" name="Freihand 39214">
                  <a:extLst>
                    <a:ext uri="{FF2B5EF4-FFF2-40B4-BE49-F238E27FC236}">
                      <a16:creationId xmlns:a16="http://schemas.microsoft.com/office/drawing/2014/main" xmlns="" id="{2842BB59-F1CB-4AFB-B988-4ED8585432A9}"/>
                    </a:ext>
                  </a:extLst>
                </p14:cNvPr>
                <p14:cNvContentPartPr/>
                <p14:nvPr/>
              </p14:nvContentPartPr>
              <p14:xfrm>
                <a:off x="6042562" y="3144319"/>
                <a:ext cx="66240" cy="131400"/>
              </p14:xfrm>
            </p:contentPart>
          </mc:Choice>
          <mc:Fallback xmlns="">
            <p:pic>
              <p:nvPicPr>
                <p:cNvPr id="39215" name="Freihand 39214">
                  <a:extLst>
                    <a:ext uri="{FF2B5EF4-FFF2-40B4-BE49-F238E27FC236}">
                      <a16:creationId xmlns:a16="http://schemas.microsoft.com/office/drawing/2014/main" id="{2842BB59-F1CB-4AFB-B988-4ED8585432A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33562" y="3135679"/>
                  <a:ext cx="83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9216" name="Freihand 39215">
                  <a:extLst>
                    <a:ext uri="{FF2B5EF4-FFF2-40B4-BE49-F238E27FC236}">
                      <a16:creationId xmlns:a16="http://schemas.microsoft.com/office/drawing/2014/main" xmlns="" id="{0E99A255-42C6-4C70-B137-25EB9424DB60}"/>
                    </a:ext>
                  </a:extLst>
                </p14:cNvPr>
                <p14:cNvContentPartPr/>
                <p14:nvPr/>
              </p14:nvContentPartPr>
              <p14:xfrm>
                <a:off x="6119602" y="3278959"/>
                <a:ext cx="47520" cy="26640"/>
              </p14:xfrm>
            </p:contentPart>
          </mc:Choice>
          <mc:Fallback xmlns="">
            <p:pic>
              <p:nvPicPr>
                <p:cNvPr id="39216" name="Freihand 39215">
                  <a:extLst>
                    <a:ext uri="{FF2B5EF4-FFF2-40B4-BE49-F238E27FC236}">
                      <a16:creationId xmlns:a16="http://schemas.microsoft.com/office/drawing/2014/main" id="{0E99A255-42C6-4C70-B137-25EB9424DB6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110602" y="3270319"/>
                  <a:ext cx="6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9217" name="Freihand 39216">
                  <a:extLst>
                    <a:ext uri="{FF2B5EF4-FFF2-40B4-BE49-F238E27FC236}">
                      <a16:creationId xmlns:a16="http://schemas.microsoft.com/office/drawing/2014/main" xmlns="" id="{809987BC-08AD-41F7-B87B-6BCB68DE2F9C}"/>
                    </a:ext>
                  </a:extLst>
                </p14:cNvPr>
                <p14:cNvContentPartPr/>
                <p14:nvPr/>
              </p14:nvContentPartPr>
              <p14:xfrm>
                <a:off x="5813242" y="3493159"/>
                <a:ext cx="59040" cy="52560"/>
              </p14:xfrm>
            </p:contentPart>
          </mc:Choice>
          <mc:Fallback xmlns="">
            <p:pic>
              <p:nvPicPr>
                <p:cNvPr id="39217" name="Freihand 39216">
                  <a:extLst>
                    <a:ext uri="{FF2B5EF4-FFF2-40B4-BE49-F238E27FC236}">
                      <a16:creationId xmlns:a16="http://schemas.microsoft.com/office/drawing/2014/main" id="{809987BC-08AD-41F7-B87B-6BCB68DE2F9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804242" y="3484159"/>
                  <a:ext cx="7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9218" name="Freihand 39217">
                  <a:extLst>
                    <a:ext uri="{FF2B5EF4-FFF2-40B4-BE49-F238E27FC236}">
                      <a16:creationId xmlns:a16="http://schemas.microsoft.com/office/drawing/2014/main" xmlns="" id="{A6845463-8FB9-42BC-922F-45FD5A1EDD2D}"/>
                    </a:ext>
                  </a:extLst>
                </p14:cNvPr>
                <p14:cNvContentPartPr/>
                <p14:nvPr/>
              </p14:nvContentPartPr>
              <p14:xfrm>
                <a:off x="5821882" y="3413959"/>
                <a:ext cx="64440" cy="85680"/>
              </p14:xfrm>
            </p:contentPart>
          </mc:Choice>
          <mc:Fallback xmlns="">
            <p:pic>
              <p:nvPicPr>
                <p:cNvPr id="39218" name="Freihand 39217">
                  <a:extLst>
                    <a:ext uri="{FF2B5EF4-FFF2-40B4-BE49-F238E27FC236}">
                      <a16:creationId xmlns:a16="http://schemas.microsoft.com/office/drawing/2014/main" id="{A6845463-8FB9-42BC-922F-45FD5A1EDD2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813242" y="3404959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9219" name="Freihand 39218">
                  <a:extLst>
                    <a:ext uri="{FF2B5EF4-FFF2-40B4-BE49-F238E27FC236}">
                      <a16:creationId xmlns:a16="http://schemas.microsoft.com/office/drawing/2014/main" xmlns="" id="{32D08DEE-708B-418A-A1D9-AC927594C62B}"/>
                    </a:ext>
                  </a:extLst>
                </p14:cNvPr>
                <p14:cNvContentPartPr/>
                <p14:nvPr/>
              </p14:nvContentPartPr>
              <p14:xfrm>
                <a:off x="5776162" y="3194359"/>
                <a:ext cx="48600" cy="49320"/>
              </p14:xfrm>
            </p:contentPart>
          </mc:Choice>
          <mc:Fallback xmlns="">
            <p:pic>
              <p:nvPicPr>
                <p:cNvPr id="39219" name="Freihand 39218">
                  <a:extLst>
                    <a:ext uri="{FF2B5EF4-FFF2-40B4-BE49-F238E27FC236}">
                      <a16:creationId xmlns:a16="http://schemas.microsoft.com/office/drawing/2014/main" id="{32D08DEE-708B-418A-A1D9-AC927594C62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767162" y="3185359"/>
                  <a:ext cx="6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9220" name="Freihand 39219">
                  <a:extLst>
                    <a:ext uri="{FF2B5EF4-FFF2-40B4-BE49-F238E27FC236}">
                      <a16:creationId xmlns:a16="http://schemas.microsoft.com/office/drawing/2014/main" xmlns="" id="{2FC52376-A326-45CF-A2E0-BFA028D190A9}"/>
                    </a:ext>
                  </a:extLst>
                </p14:cNvPr>
                <p14:cNvContentPartPr/>
                <p14:nvPr/>
              </p14:nvContentPartPr>
              <p14:xfrm>
                <a:off x="5766442" y="3130279"/>
                <a:ext cx="133560" cy="156960"/>
              </p14:xfrm>
            </p:contentPart>
          </mc:Choice>
          <mc:Fallback xmlns="">
            <p:pic>
              <p:nvPicPr>
                <p:cNvPr id="39220" name="Freihand 39219">
                  <a:extLst>
                    <a:ext uri="{FF2B5EF4-FFF2-40B4-BE49-F238E27FC236}">
                      <a16:creationId xmlns:a16="http://schemas.microsoft.com/office/drawing/2014/main" id="{2FC52376-A326-45CF-A2E0-BFA028D190A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757442" y="3121279"/>
                  <a:ext cx="151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9221" name="Freihand 39220">
                  <a:extLst>
                    <a:ext uri="{FF2B5EF4-FFF2-40B4-BE49-F238E27FC236}">
                      <a16:creationId xmlns:a16="http://schemas.microsoft.com/office/drawing/2014/main" xmlns="" id="{8BF346E6-E42C-46BE-9B56-C149FFA84CCB}"/>
                    </a:ext>
                  </a:extLst>
                </p14:cNvPr>
                <p14:cNvContentPartPr/>
                <p14:nvPr/>
              </p14:nvContentPartPr>
              <p14:xfrm>
                <a:off x="5846002" y="3214879"/>
                <a:ext cx="66600" cy="59760"/>
              </p14:xfrm>
            </p:contentPart>
          </mc:Choice>
          <mc:Fallback xmlns="">
            <p:pic>
              <p:nvPicPr>
                <p:cNvPr id="39221" name="Freihand 39220">
                  <a:extLst>
                    <a:ext uri="{FF2B5EF4-FFF2-40B4-BE49-F238E27FC236}">
                      <a16:creationId xmlns:a16="http://schemas.microsoft.com/office/drawing/2014/main" id="{8BF346E6-E42C-46BE-9B56-C149FFA84CC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837362" y="3206239"/>
                  <a:ext cx="84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222" name="Freihand 39221">
                  <a:extLst>
                    <a:ext uri="{FF2B5EF4-FFF2-40B4-BE49-F238E27FC236}">
                      <a16:creationId xmlns:a16="http://schemas.microsoft.com/office/drawing/2014/main" xmlns="" id="{E4876F2B-AED6-4744-9D67-00274BA8637A}"/>
                    </a:ext>
                  </a:extLst>
                </p14:cNvPr>
                <p14:cNvContentPartPr/>
                <p14:nvPr/>
              </p14:nvContentPartPr>
              <p14:xfrm>
                <a:off x="5735482" y="3397039"/>
                <a:ext cx="54720" cy="158760"/>
              </p14:xfrm>
            </p:contentPart>
          </mc:Choice>
          <mc:Fallback xmlns="">
            <p:pic>
              <p:nvPicPr>
                <p:cNvPr id="39222" name="Freihand 39221">
                  <a:extLst>
                    <a:ext uri="{FF2B5EF4-FFF2-40B4-BE49-F238E27FC236}">
                      <a16:creationId xmlns:a16="http://schemas.microsoft.com/office/drawing/2014/main" id="{E4876F2B-AED6-4744-9D67-00274BA8637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726842" y="3388399"/>
                  <a:ext cx="72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223" name="Freihand 39222">
                  <a:extLst>
                    <a:ext uri="{FF2B5EF4-FFF2-40B4-BE49-F238E27FC236}">
                      <a16:creationId xmlns:a16="http://schemas.microsoft.com/office/drawing/2014/main" xmlns="" id="{E6010AB1-A4A5-4528-811C-E49B3813F487}"/>
                    </a:ext>
                  </a:extLst>
                </p14:cNvPr>
                <p14:cNvContentPartPr/>
                <p14:nvPr/>
              </p14:nvContentPartPr>
              <p14:xfrm>
                <a:off x="5682562" y="3271399"/>
                <a:ext cx="52560" cy="118440"/>
              </p14:xfrm>
            </p:contentPart>
          </mc:Choice>
          <mc:Fallback xmlns="">
            <p:pic>
              <p:nvPicPr>
                <p:cNvPr id="39223" name="Freihand 39222">
                  <a:extLst>
                    <a:ext uri="{FF2B5EF4-FFF2-40B4-BE49-F238E27FC236}">
                      <a16:creationId xmlns:a16="http://schemas.microsoft.com/office/drawing/2014/main" id="{E6010AB1-A4A5-4528-811C-E49B3813F48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673922" y="3262399"/>
                  <a:ext cx="7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224" name="Freihand 39223">
                  <a:extLst>
                    <a:ext uri="{FF2B5EF4-FFF2-40B4-BE49-F238E27FC236}">
                      <a16:creationId xmlns:a16="http://schemas.microsoft.com/office/drawing/2014/main" xmlns="" id="{5984261A-D285-4DA2-9819-21BBB28F645B}"/>
                    </a:ext>
                  </a:extLst>
                </p14:cNvPr>
                <p14:cNvContentPartPr/>
                <p14:nvPr/>
              </p14:nvContentPartPr>
              <p14:xfrm>
                <a:off x="5869042" y="3074839"/>
                <a:ext cx="95400" cy="126720"/>
              </p14:xfrm>
            </p:contentPart>
          </mc:Choice>
          <mc:Fallback xmlns="">
            <p:pic>
              <p:nvPicPr>
                <p:cNvPr id="39224" name="Freihand 39223">
                  <a:extLst>
                    <a:ext uri="{FF2B5EF4-FFF2-40B4-BE49-F238E27FC236}">
                      <a16:creationId xmlns:a16="http://schemas.microsoft.com/office/drawing/2014/main" id="{5984261A-D285-4DA2-9819-21BBB28F645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860402" y="3065839"/>
                  <a:ext cx="11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225" name="Freihand 39224">
                  <a:extLst>
                    <a:ext uri="{FF2B5EF4-FFF2-40B4-BE49-F238E27FC236}">
                      <a16:creationId xmlns:a16="http://schemas.microsoft.com/office/drawing/2014/main" xmlns="" id="{0C82B6D9-7F44-4F5E-A321-9BCD06B37B19}"/>
                    </a:ext>
                  </a:extLst>
                </p14:cNvPr>
                <p14:cNvContentPartPr/>
                <p14:nvPr/>
              </p14:nvContentPartPr>
              <p14:xfrm>
                <a:off x="6200962" y="3228199"/>
                <a:ext cx="59040" cy="115200"/>
              </p14:xfrm>
            </p:contentPart>
          </mc:Choice>
          <mc:Fallback xmlns="">
            <p:pic>
              <p:nvPicPr>
                <p:cNvPr id="39225" name="Freihand 39224">
                  <a:extLst>
                    <a:ext uri="{FF2B5EF4-FFF2-40B4-BE49-F238E27FC236}">
                      <a16:creationId xmlns:a16="http://schemas.microsoft.com/office/drawing/2014/main" id="{0C82B6D9-7F44-4F5E-A321-9BCD06B37B1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192322" y="3219199"/>
                  <a:ext cx="76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9226" name="Freihand 39225">
                  <a:extLst>
                    <a:ext uri="{FF2B5EF4-FFF2-40B4-BE49-F238E27FC236}">
                      <a16:creationId xmlns:a16="http://schemas.microsoft.com/office/drawing/2014/main" xmlns="" id="{D5EC4702-C2E4-45A1-B85D-784E46BCF211}"/>
                    </a:ext>
                  </a:extLst>
                </p14:cNvPr>
                <p14:cNvContentPartPr/>
                <p14:nvPr/>
              </p14:nvContentPartPr>
              <p14:xfrm>
                <a:off x="6222202" y="3482359"/>
                <a:ext cx="31680" cy="100440"/>
              </p14:xfrm>
            </p:contentPart>
          </mc:Choice>
          <mc:Fallback xmlns="">
            <p:pic>
              <p:nvPicPr>
                <p:cNvPr id="39226" name="Freihand 39225">
                  <a:extLst>
                    <a:ext uri="{FF2B5EF4-FFF2-40B4-BE49-F238E27FC236}">
                      <a16:creationId xmlns:a16="http://schemas.microsoft.com/office/drawing/2014/main" id="{D5EC4702-C2E4-45A1-B85D-784E46BCF21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213202" y="3473359"/>
                  <a:ext cx="49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227" name="Freihand 39226">
                  <a:extLst>
                    <a:ext uri="{FF2B5EF4-FFF2-40B4-BE49-F238E27FC236}">
                      <a16:creationId xmlns:a16="http://schemas.microsoft.com/office/drawing/2014/main" xmlns="" id="{B0F8462D-7D6A-4000-84D0-EE1FAD442A32}"/>
                    </a:ext>
                  </a:extLst>
                </p14:cNvPr>
                <p14:cNvContentPartPr/>
                <p14:nvPr/>
              </p14:nvContentPartPr>
              <p14:xfrm>
                <a:off x="6213202" y="3179239"/>
                <a:ext cx="39960" cy="199080"/>
              </p14:xfrm>
            </p:contentPart>
          </mc:Choice>
          <mc:Fallback xmlns="">
            <p:pic>
              <p:nvPicPr>
                <p:cNvPr id="39227" name="Freihand 39226">
                  <a:extLst>
                    <a:ext uri="{FF2B5EF4-FFF2-40B4-BE49-F238E27FC236}">
                      <a16:creationId xmlns:a16="http://schemas.microsoft.com/office/drawing/2014/main" id="{B0F8462D-7D6A-4000-84D0-EE1FAD442A3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04202" y="3170599"/>
                  <a:ext cx="5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228" name="Freihand 39227">
                  <a:extLst>
                    <a:ext uri="{FF2B5EF4-FFF2-40B4-BE49-F238E27FC236}">
                      <a16:creationId xmlns:a16="http://schemas.microsoft.com/office/drawing/2014/main" xmlns="" id="{F17D67DE-79DC-4F01-83F9-B942CF48D200}"/>
                    </a:ext>
                  </a:extLst>
                </p14:cNvPr>
                <p14:cNvContentPartPr/>
                <p14:nvPr/>
              </p14:nvContentPartPr>
              <p14:xfrm>
                <a:off x="6263242" y="3379039"/>
                <a:ext cx="25920" cy="106200"/>
              </p14:xfrm>
            </p:contentPart>
          </mc:Choice>
          <mc:Fallback xmlns="">
            <p:pic>
              <p:nvPicPr>
                <p:cNvPr id="39228" name="Freihand 39227">
                  <a:extLst>
                    <a:ext uri="{FF2B5EF4-FFF2-40B4-BE49-F238E27FC236}">
                      <a16:creationId xmlns:a16="http://schemas.microsoft.com/office/drawing/2014/main" id="{F17D67DE-79DC-4F01-83F9-B942CF48D20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254242" y="3370399"/>
                  <a:ext cx="4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229" name="Freihand 39228">
                  <a:extLst>
                    <a:ext uri="{FF2B5EF4-FFF2-40B4-BE49-F238E27FC236}">
                      <a16:creationId xmlns:a16="http://schemas.microsoft.com/office/drawing/2014/main" xmlns="" id="{2FD0147D-890D-45B7-927A-D3E0259C4927}"/>
                    </a:ext>
                  </a:extLst>
                </p14:cNvPr>
                <p14:cNvContentPartPr/>
                <p14:nvPr/>
              </p14:nvContentPartPr>
              <p14:xfrm>
                <a:off x="6241282" y="3513319"/>
                <a:ext cx="36720" cy="39960"/>
              </p14:xfrm>
            </p:contentPart>
          </mc:Choice>
          <mc:Fallback xmlns="">
            <p:pic>
              <p:nvPicPr>
                <p:cNvPr id="39229" name="Freihand 39228">
                  <a:extLst>
                    <a:ext uri="{FF2B5EF4-FFF2-40B4-BE49-F238E27FC236}">
                      <a16:creationId xmlns:a16="http://schemas.microsoft.com/office/drawing/2014/main" id="{2FD0147D-890D-45B7-927A-D3E0259C492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232642" y="3504679"/>
                  <a:ext cx="54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230" name="Freihand 39229">
                  <a:extLst>
                    <a:ext uri="{FF2B5EF4-FFF2-40B4-BE49-F238E27FC236}">
                      <a16:creationId xmlns:a16="http://schemas.microsoft.com/office/drawing/2014/main" xmlns="" id="{4BFC2002-5065-4B4F-A217-9F265E3AC904}"/>
                    </a:ext>
                  </a:extLst>
                </p14:cNvPr>
                <p14:cNvContentPartPr/>
                <p14:nvPr/>
              </p14:nvContentPartPr>
              <p14:xfrm>
                <a:off x="5773282" y="3439879"/>
                <a:ext cx="10800" cy="164520"/>
              </p14:xfrm>
            </p:contentPart>
          </mc:Choice>
          <mc:Fallback xmlns="">
            <p:pic>
              <p:nvPicPr>
                <p:cNvPr id="39230" name="Freihand 39229">
                  <a:extLst>
                    <a:ext uri="{FF2B5EF4-FFF2-40B4-BE49-F238E27FC236}">
                      <a16:creationId xmlns:a16="http://schemas.microsoft.com/office/drawing/2014/main" id="{4BFC2002-5065-4B4F-A217-9F265E3AC90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64642" y="3430879"/>
                  <a:ext cx="28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231" name="Freihand 39230">
                  <a:extLst>
                    <a:ext uri="{FF2B5EF4-FFF2-40B4-BE49-F238E27FC236}">
                      <a16:creationId xmlns:a16="http://schemas.microsoft.com/office/drawing/2014/main" xmlns="" id="{472CCCA8-E2B6-42F7-AAB7-8925ED706789}"/>
                    </a:ext>
                  </a:extLst>
                </p14:cNvPr>
                <p14:cNvContentPartPr/>
                <p14:nvPr/>
              </p14:nvContentPartPr>
              <p14:xfrm>
                <a:off x="5696242" y="3606919"/>
                <a:ext cx="93240" cy="91440"/>
              </p14:xfrm>
            </p:contentPart>
          </mc:Choice>
          <mc:Fallback xmlns="">
            <p:pic>
              <p:nvPicPr>
                <p:cNvPr id="39231" name="Freihand 39230">
                  <a:extLst>
                    <a:ext uri="{FF2B5EF4-FFF2-40B4-BE49-F238E27FC236}">
                      <a16:creationId xmlns:a16="http://schemas.microsoft.com/office/drawing/2014/main" id="{472CCCA8-E2B6-42F7-AAB7-8925ED70678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687242" y="3597919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233" name="Freihand 39232">
                  <a:extLst>
                    <a:ext uri="{FF2B5EF4-FFF2-40B4-BE49-F238E27FC236}">
                      <a16:creationId xmlns:a16="http://schemas.microsoft.com/office/drawing/2014/main" xmlns="" id="{2C349E4E-F494-47BA-96CC-F8C041598B48}"/>
                    </a:ext>
                  </a:extLst>
                </p14:cNvPr>
                <p14:cNvContentPartPr/>
                <p14:nvPr/>
              </p14:nvContentPartPr>
              <p14:xfrm>
                <a:off x="5371522" y="3843079"/>
                <a:ext cx="195120" cy="171360"/>
              </p14:xfrm>
            </p:contentPart>
          </mc:Choice>
          <mc:Fallback xmlns="">
            <p:pic>
              <p:nvPicPr>
                <p:cNvPr id="39233" name="Freihand 39232">
                  <a:extLst>
                    <a:ext uri="{FF2B5EF4-FFF2-40B4-BE49-F238E27FC236}">
                      <a16:creationId xmlns:a16="http://schemas.microsoft.com/office/drawing/2014/main" id="{2C349E4E-F494-47BA-96CC-F8C041598B4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362522" y="3834439"/>
                  <a:ext cx="212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235" name="Freihand 39234">
                  <a:extLst>
                    <a:ext uri="{FF2B5EF4-FFF2-40B4-BE49-F238E27FC236}">
                      <a16:creationId xmlns:a16="http://schemas.microsoft.com/office/drawing/2014/main" xmlns="" id="{EE14FA56-EED5-44E7-A188-A818F8B25E0A}"/>
                    </a:ext>
                  </a:extLst>
                </p14:cNvPr>
                <p14:cNvContentPartPr/>
                <p14:nvPr/>
              </p14:nvContentPartPr>
              <p14:xfrm>
                <a:off x="5443882" y="4477759"/>
                <a:ext cx="167040" cy="115920"/>
              </p14:xfrm>
            </p:contentPart>
          </mc:Choice>
          <mc:Fallback xmlns="">
            <p:pic>
              <p:nvPicPr>
                <p:cNvPr id="39235" name="Freihand 39234">
                  <a:extLst>
                    <a:ext uri="{FF2B5EF4-FFF2-40B4-BE49-F238E27FC236}">
                      <a16:creationId xmlns:a16="http://schemas.microsoft.com/office/drawing/2014/main" id="{EE14FA56-EED5-44E7-A188-A818F8B25E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435242" y="4469119"/>
                  <a:ext cx="184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236" name="Freihand 39235">
                  <a:extLst>
                    <a:ext uri="{FF2B5EF4-FFF2-40B4-BE49-F238E27FC236}">
                      <a16:creationId xmlns:a16="http://schemas.microsoft.com/office/drawing/2014/main" xmlns="" id="{13CC31B5-8BD7-4ACC-823C-E2F7DE48032B}"/>
                    </a:ext>
                  </a:extLst>
                </p14:cNvPr>
                <p14:cNvContentPartPr/>
                <p14:nvPr/>
              </p14:nvContentPartPr>
              <p14:xfrm>
                <a:off x="5538922" y="4474159"/>
                <a:ext cx="91800" cy="125280"/>
              </p14:xfrm>
            </p:contentPart>
          </mc:Choice>
          <mc:Fallback xmlns="">
            <p:pic>
              <p:nvPicPr>
                <p:cNvPr id="39236" name="Freihand 39235">
                  <a:extLst>
                    <a:ext uri="{FF2B5EF4-FFF2-40B4-BE49-F238E27FC236}">
                      <a16:creationId xmlns:a16="http://schemas.microsoft.com/office/drawing/2014/main" id="{13CC31B5-8BD7-4ACC-823C-E2F7DE48032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530282" y="4465519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237" name="Freihand 39236">
                  <a:extLst>
                    <a:ext uri="{FF2B5EF4-FFF2-40B4-BE49-F238E27FC236}">
                      <a16:creationId xmlns:a16="http://schemas.microsoft.com/office/drawing/2014/main" xmlns="" id="{EF7578BD-697C-48D0-804D-B27801CB5A4D}"/>
                    </a:ext>
                  </a:extLst>
                </p14:cNvPr>
                <p14:cNvContentPartPr/>
                <p14:nvPr/>
              </p14:nvContentPartPr>
              <p14:xfrm>
                <a:off x="5573122" y="4190839"/>
                <a:ext cx="135000" cy="247320"/>
              </p14:xfrm>
            </p:contentPart>
          </mc:Choice>
          <mc:Fallback xmlns="">
            <p:pic>
              <p:nvPicPr>
                <p:cNvPr id="39237" name="Freihand 39236">
                  <a:extLst>
                    <a:ext uri="{FF2B5EF4-FFF2-40B4-BE49-F238E27FC236}">
                      <a16:creationId xmlns:a16="http://schemas.microsoft.com/office/drawing/2014/main" id="{EF7578BD-697C-48D0-804D-B27801CB5A4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564482" y="4182199"/>
                  <a:ext cx="152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238" name="Freihand 39237">
                  <a:extLst>
                    <a:ext uri="{FF2B5EF4-FFF2-40B4-BE49-F238E27FC236}">
                      <a16:creationId xmlns:a16="http://schemas.microsoft.com/office/drawing/2014/main" xmlns="" id="{77FDB71B-136F-4496-9F14-A40AEF24F571}"/>
                    </a:ext>
                  </a:extLst>
                </p14:cNvPr>
                <p14:cNvContentPartPr/>
                <p14:nvPr/>
              </p14:nvContentPartPr>
              <p14:xfrm>
                <a:off x="5640802" y="3983119"/>
                <a:ext cx="102600" cy="254160"/>
              </p14:xfrm>
            </p:contentPart>
          </mc:Choice>
          <mc:Fallback xmlns="">
            <p:pic>
              <p:nvPicPr>
                <p:cNvPr id="39238" name="Freihand 39237">
                  <a:extLst>
                    <a:ext uri="{FF2B5EF4-FFF2-40B4-BE49-F238E27FC236}">
                      <a16:creationId xmlns:a16="http://schemas.microsoft.com/office/drawing/2014/main" id="{77FDB71B-136F-4496-9F14-A40AEF24F57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32162" y="3974479"/>
                  <a:ext cx="120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239" name="Freihand 39238">
                  <a:extLst>
                    <a:ext uri="{FF2B5EF4-FFF2-40B4-BE49-F238E27FC236}">
                      <a16:creationId xmlns:a16="http://schemas.microsoft.com/office/drawing/2014/main" xmlns="" id="{6DDBF147-9C6D-4AFD-B589-44DD1703DCD1}"/>
                    </a:ext>
                  </a:extLst>
                </p14:cNvPr>
                <p14:cNvContentPartPr/>
                <p14:nvPr/>
              </p14:nvContentPartPr>
              <p14:xfrm>
                <a:off x="5623162" y="3903199"/>
                <a:ext cx="60480" cy="82080"/>
              </p14:xfrm>
            </p:contentPart>
          </mc:Choice>
          <mc:Fallback xmlns="">
            <p:pic>
              <p:nvPicPr>
                <p:cNvPr id="39239" name="Freihand 39238">
                  <a:extLst>
                    <a:ext uri="{FF2B5EF4-FFF2-40B4-BE49-F238E27FC236}">
                      <a16:creationId xmlns:a16="http://schemas.microsoft.com/office/drawing/2014/main" id="{6DDBF147-9C6D-4AFD-B589-44DD1703DCD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614162" y="3894559"/>
                  <a:ext cx="78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240" name="Freihand 39239">
                  <a:extLst>
                    <a:ext uri="{FF2B5EF4-FFF2-40B4-BE49-F238E27FC236}">
                      <a16:creationId xmlns:a16="http://schemas.microsoft.com/office/drawing/2014/main" xmlns="" id="{D52B8A81-AA9D-44E2-9294-26896B2BF603}"/>
                    </a:ext>
                  </a:extLst>
                </p14:cNvPr>
                <p14:cNvContentPartPr/>
                <p14:nvPr/>
              </p14:nvContentPartPr>
              <p14:xfrm>
                <a:off x="5555842" y="4324039"/>
                <a:ext cx="154080" cy="302400"/>
              </p14:xfrm>
            </p:contentPart>
          </mc:Choice>
          <mc:Fallback xmlns="">
            <p:pic>
              <p:nvPicPr>
                <p:cNvPr id="39240" name="Freihand 39239">
                  <a:extLst>
                    <a:ext uri="{FF2B5EF4-FFF2-40B4-BE49-F238E27FC236}">
                      <a16:creationId xmlns:a16="http://schemas.microsoft.com/office/drawing/2014/main" id="{D52B8A81-AA9D-44E2-9294-26896B2BF60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547202" y="4315039"/>
                  <a:ext cx="171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241" name="Freihand 39240">
                  <a:extLst>
                    <a:ext uri="{FF2B5EF4-FFF2-40B4-BE49-F238E27FC236}">
                      <a16:creationId xmlns:a16="http://schemas.microsoft.com/office/drawing/2014/main" xmlns="" id="{96A0ED97-ACD3-4CBA-B446-72FF44905871}"/>
                    </a:ext>
                  </a:extLst>
                </p14:cNvPr>
                <p14:cNvContentPartPr/>
                <p14:nvPr/>
              </p14:nvContentPartPr>
              <p14:xfrm>
                <a:off x="5662402" y="4493959"/>
                <a:ext cx="90360" cy="137160"/>
              </p14:xfrm>
            </p:contentPart>
          </mc:Choice>
          <mc:Fallback xmlns="">
            <p:pic>
              <p:nvPicPr>
                <p:cNvPr id="39241" name="Freihand 39240">
                  <a:extLst>
                    <a:ext uri="{FF2B5EF4-FFF2-40B4-BE49-F238E27FC236}">
                      <a16:creationId xmlns:a16="http://schemas.microsoft.com/office/drawing/2014/main" id="{96A0ED97-ACD3-4CBA-B446-72FF4490587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653762" y="4484959"/>
                  <a:ext cx="108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242" name="Freihand 39241">
                  <a:extLst>
                    <a:ext uri="{FF2B5EF4-FFF2-40B4-BE49-F238E27FC236}">
                      <a16:creationId xmlns:a16="http://schemas.microsoft.com/office/drawing/2014/main" xmlns="" id="{DB147630-1B88-4B72-84DA-054C0972F836}"/>
                    </a:ext>
                  </a:extLst>
                </p14:cNvPr>
                <p14:cNvContentPartPr/>
                <p14:nvPr/>
              </p14:nvContentPartPr>
              <p14:xfrm>
                <a:off x="5650882" y="4285519"/>
                <a:ext cx="171720" cy="119160"/>
              </p14:xfrm>
            </p:contentPart>
          </mc:Choice>
          <mc:Fallback xmlns="">
            <p:pic>
              <p:nvPicPr>
                <p:cNvPr id="39242" name="Freihand 39241">
                  <a:extLst>
                    <a:ext uri="{FF2B5EF4-FFF2-40B4-BE49-F238E27FC236}">
                      <a16:creationId xmlns:a16="http://schemas.microsoft.com/office/drawing/2014/main" id="{DB147630-1B88-4B72-84DA-054C0972F83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641882" y="4276879"/>
                  <a:ext cx="189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243" name="Freihand 39242">
                  <a:extLst>
                    <a:ext uri="{FF2B5EF4-FFF2-40B4-BE49-F238E27FC236}">
                      <a16:creationId xmlns:a16="http://schemas.microsoft.com/office/drawing/2014/main" xmlns="" id="{DAFC0BC8-56F4-4031-BBBD-FC7DF2106BC3}"/>
                    </a:ext>
                  </a:extLst>
                </p14:cNvPr>
                <p14:cNvContentPartPr/>
                <p14:nvPr/>
              </p14:nvContentPartPr>
              <p14:xfrm>
                <a:off x="5692642" y="4313239"/>
                <a:ext cx="129600" cy="288360"/>
              </p14:xfrm>
            </p:contentPart>
          </mc:Choice>
          <mc:Fallback xmlns="">
            <p:pic>
              <p:nvPicPr>
                <p:cNvPr id="39243" name="Freihand 39242">
                  <a:extLst>
                    <a:ext uri="{FF2B5EF4-FFF2-40B4-BE49-F238E27FC236}">
                      <a16:creationId xmlns:a16="http://schemas.microsoft.com/office/drawing/2014/main" id="{DAFC0BC8-56F4-4031-BBBD-FC7DF2106BC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683642" y="4304239"/>
                  <a:ext cx="147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245" name="Freihand 39244">
                  <a:extLst>
                    <a:ext uri="{FF2B5EF4-FFF2-40B4-BE49-F238E27FC236}">
                      <a16:creationId xmlns:a16="http://schemas.microsoft.com/office/drawing/2014/main" xmlns="" id="{E4E54927-7FA6-4B54-9E68-62A9F22526D7}"/>
                    </a:ext>
                  </a:extLst>
                </p14:cNvPr>
                <p14:cNvContentPartPr/>
                <p14:nvPr/>
              </p14:nvContentPartPr>
              <p14:xfrm>
                <a:off x="6353242" y="4129279"/>
                <a:ext cx="71280" cy="254160"/>
              </p14:xfrm>
            </p:contentPart>
          </mc:Choice>
          <mc:Fallback xmlns="">
            <p:pic>
              <p:nvPicPr>
                <p:cNvPr id="39245" name="Freihand 39244">
                  <a:extLst>
                    <a:ext uri="{FF2B5EF4-FFF2-40B4-BE49-F238E27FC236}">
                      <a16:creationId xmlns:a16="http://schemas.microsoft.com/office/drawing/2014/main" id="{E4E54927-7FA6-4B54-9E68-62A9F22526D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344242" y="4120639"/>
                  <a:ext cx="88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246" name="Freihand 39245">
                  <a:extLst>
                    <a:ext uri="{FF2B5EF4-FFF2-40B4-BE49-F238E27FC236}">
                      <a16:creationId xmlns:a16="http://schemas.microsoft.com/office/drawing/2014/main" xmlns="" id="{1E119134-DCB6-474D-90F2-55A5AFC4906C}"/>
                    </a:ext>
                  </a:extLst>
                </p14:cNvPr>
                <p14:cNvContentPartPr/>
                <p14:nvPr/>
              </p14:nvContentPartPr>
              <p14:xfrm>
                <a:off x="6414082" y="4133959"/>
                <a:ext cx="72360" cy="250920"/>
              </p14:xfrm>
            </p:contentPart>
          </mc:Choice>
          <mc:Fallback xmlns="">
            <p:pic>
              <p:nvPicPr>
                <p:cNvPr id="39246" name="Freihand 39245">
                  <a:extLst>
                    <a:ext uri="{FF2B5EF4-FFF2-40B4-BE49-F238E27FC236}">
                      <a16:creationId xmlns:a16="http://schemas.microsoft.com/office/drawing/2014/main" id="{1E119134-DCB6-474D-90F2-55A5AFC4906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405082" y="4125319"/>
                  <a:ext cx="90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47" name="Freihand 39246">
                  <a:extLst>
                    <a:ext uri="{FF2B5EF4-FFF2-40B4-BE49-F238E27FC236}">
                      <a16:creationId xmlns:a16="http://schemas.microsoft.com/office/drawing/2014/main" xmlns="" id="{42C97FCE-D2F1-4FF4-B936-927FA024F75B}"/>
                    </a:ext>
                  </a:extLst>
                </p14:cNvPr>
                <p14:cNvContentPartPr/>
                <p14:nvPr/>
              </p14:nvContentPartPr>
              <p14:xfrm>
                <a:off x="6345322" y="4489279"/>
                <a:ext cx="106200" cy="152280"/>
              </p14:xfrm>
            </p:contentPart>
          </mc:Choice>
          <mc:Fallback xmlns="">
            <p:pic>
              <p:nvPicPr>
                <p:cNvPr id="39247" name="Freihand 39246">
                  <a:extLst>
                    <a:ext uri="{FF2B5EF4-FFF2-40B4-BE49-F238E27FC236}">
                      <a16:creationId xmlns:a16="http://schemas.microsoft.com/office/drawing/2014/main" id="{42C97FCE-D2F1-4FF4-B936-927FA024F75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336682" y="4480639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248" name="Freihand 39247">
                  <a:extLst>
                    <a:ext uri="{FF2B5EF4-FFF2-40B4-BE49-F238E27FC236}">
                      <a16:creationId xmlns:a16="http://schemas.microsoft.com/office/drawing/2014/main" xmlns="" id="{7155FAB9-1936-45E9-AD96-E8C19E512C40}"/>
                    </a:ext>
                  </a:extLst>
                </p14:cNvPr>
                <p14:cNvContentPartPr/>
                <p14:nvPr/>
              </p14:nvContentPartPr>
              <p14:xfrm>
                <a:off x="6327322" y="4494679"/>
                <a:ext cx="16920" cy="62640"/>
              </p14:xfrm>
            </p:contentPart>
          </mc:Choice>
          <mc:Fallback xmlns="">
            <p:pic>
              <p:nvPicPr>
                <p:cNvPr id="39248" name="Freihand 39247">
                  <a:extLst>
                    <a:ext uri="{FF2B5EF4-FFF2-40B4-BE49-F238E27FC236}">
                      <a16:creationId xmlns:a16="http://schemas.microsoft.com/office/drawing/2014/main" id="{7155FAB9-1936-45E9-AD96-E8C19E512C4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318322" y="4485679"/>
                  <a:ext cx="3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249" name="Freihand 39248">
                  <a:extLst>
                    <a:ext uri="{FF2B5EF4-FFF2-40B4-BE49-F238E27FC236}">
                      <a16:creationId xmlns:a16="http://schemas.microsoft.com/office/drawing/2014/main" xmlns="" id="{4A06DA22-3B3D-4906-AA2D-0C8F866BBBB3}"/>
                    </a:ext>
                  </a:extLst>
                </p14:cNvPr>
                <p14:cNvContentPartPr/>
                <p14:nvPr/>
              </p14:nvContentPartPr>
              <p14:xfrm>
                <a:off x="6296002" y="4419799"/>
                <a:ext cx="57960" cy="223560"/>
              </p14:xfrm>
            </p:contentPart>
          </mc:Choice>
          <mc:Fallback xmlns="">
            <p:pic>
              <p:nvPicPr>
                <p:cNvPr id="39249" name="Freihand 39248">
                  <a:extLst>
                    <a:ext uri="{FF2B5EF4-FFF2-40B4-BE49-F238E27FC236}">
                      <a16:creationId xmlns:a16="http://schemas.microsoft.com/office/drawing/2014/main" id="{4A06DA22-3B3D-4906-AA2D-0C8F866BBBB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287362" y="4410799"/>
                  <a:ext cx="75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50" name="Freihand 39249">
                  <a:extLst>
                    <a:ext uri="{FF2B5EF4-FFF2-40B4-BE49-F238E27FC236}">
                      <a16:creationId xmlns:a16="http://schemas.microsoft.com/office/drawing/2014/main" xmlns="" id="{949A79C0-A5B5-4E20-B199-F0C80C0A3D1A}"/>
                    </a:ext>
                  </a:extLst>
                </p14:cNvPr>
                <p14:cNvContentPartPr/>
                <p14:nvPr/>
              </p14:nvContentPartPr>
              <p14:xfrm>
                <a:off x="6293482" y="4382359"/>
                <a:ext cx="26640" cy="53640"/>
              </p14:xfrm>
            </p:contentPart>
          </mc:Choice>
          <mc:Fallback xmlns="">
            <p:pic>
              <p:nvPicPr>
                <p:cNvPr id="39250" name="Freihand 39249">
                  <a:extLst>
                    <a:ext uri="{FF2B5EF4-FFF2-40B4-BE49-F238E27FC236}">
                      <a16:creationId xmlns:a16="http://schemas.microsoft.com/office/drawing/2014/main" id="{949A79C0-A5B5-4E20-B199-F0C80C0A3D1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284482" y="4373719"/>
                  <a:ext cx="44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251" name="Freihand 39250">
                  <a:extLst>
                    <a:ext uri="{FF2B5EF4-FFF2-40B4-BE49-F238E27FC236}">
                      <a16:creationId xmlns:a16="http://schemas.microsoft.com/office/drawing/2014/main" xmlns="" id="{83DB19E4-9D8B-4386-A0EE-D884009152D9}"/>
                    </a:ext>
                  </a:extLst>
                </p14:cNvPr>
                <p14:cNvContentPartPr/>
                <p14:nvPr/>
              </p14:nvContentPartPr>
              <p14:xfrm>
                <a:off x="6283042" y="4003999"/>
                <a:ext cx="61200" cy="374400"/>
              </p14:xfrm>
            </p:contentPart>
          </mc:Choice>
          <mc:Fallback xmlns="">
            <p:pic>
              <p:nvPicPr>
                <p:cNvPr id="39251" name="Freihand 39250">
                  <a:extLst>
                    <a:ext uri="{FF2B5EF4-FFF2-40B4-BE49-F238E27FC236}">
                      <a16:creationId xmlns:a16="http://schemas.microsoft.com/office/drawing/2014/main" id="{83DB19E4-9D8B-4386-A0EE-D884009152D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274042" y="3994999"/>
                  <a:ext cx="78840" cy="39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250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 Fächer und Lerninhalte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Praxis</a:t>
            </a:r>
          </a:p>
          <a:p>
            <a:pPr marL="109728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altLang="de-DE" sz="2200" dirty="0">
                <a:latin typeface="Arial" pitchFamily="34" charset="0"/>
                <a:cs typeface="Arial" pitchFamily="34" charset="0"/>
              </a:rPr>
              <a:t>- Verknüpfung mit dem Fach Ernährung</a:t>
            </a:r>
          </a:p>
          <a:p>
            <a:pPr marL="109728" inden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- Arbeiten in der Küche</a:t>
            </a:r>
          </a:p>
          <a:p>
            <a:pPr marL="109728" inden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- handwerkliche Produktionsprozesse</a:t>
            </a: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xmlns="" id="{1EB37DFD-8F27-4CD0-9284-9CD60210DFF3}"/>
                  </a:ext>
                </a:extLst>
              </p14:cNvPr>
              <p14:cNvContentPartPr/>
              <p14:nvPr/>
            </p14:nvContentPartPr>
            <p14:xfrm>
              <a:off x="5056202" y="4580966"/>
              <a:ext cx="3169440" cy="1467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EB37DFD-8F27-4CD0-9284-9CD60210D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7562" y="4571966"/>
                <a:ext cx="318708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xmlns="" id="{144E3B24-8D16-40F6-917C-3DDF2AB63F07}"/>
                  </a:ext>
                </a:extLst>
              </p14:cNvPr>
              <p14:cNvContentPartPr/>
              <p14:nvPr/>
            </p14:nvContentPartPr>
            <p14:xfrm>
              <a:off x="6135842" y="3169766"/>
              <a:ext cx="2247120" cy="2581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44E3B24-8D16-40F6-917C-3DDF2AB63F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202" y="3161126"/>
                <a:ext cx="2264760" cy="25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xmlns="" id="{3AAB1927-B9E9-48D1-8A6A-70B29277240E}"/>
                  </a:ext>
                </a:extLst>
              </p14:cNvPr>
              <p14:cNvContentPartPr/>
              <p14:nvPr/>
            </p14:nvContentPartPr>
            <p14:xfrm>
              <a:off x="6119282" y="5074526"/>
              <a:ext cx="1078920" cy="242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AAB1927-B9E9-48D1-8A6A-70B2927724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0282" y="5065886"/>
                <a:ext cx="1096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xmlns="" id="{5E8AF670-BDC8-4C14-816A-8AFA0DBDD164}"/>
                  </a:ext>
                </a:extLst>
              </p14:cNvPr>
              <p14:cNvContentPartPr/>
              <p14:nvPr/>
            </p14:nvContentPartPr>
            <p14:xfrm>
              <a:off x="5460482" y="3892646"/>
              <a:ext cx="1638000" cy="614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E8AF670-BDC8-4C14-816A-8AFA0DBDD1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1842" y="3884006"/>
                <a:ext cx="165564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0E18B9EA-6AA5-49CB-9F24-BDF507C09462}"/>
                  </a:ext>
                </a:extLst>
              </p14:cNvPr>
              <p14:cNvContentPartPr/>
              <p14:nvPr/>
            </p14:nvContentPartPr>
            <p14:xfrm>
              <a:off x="5487122" y="3919193"/>
              <a:ext cx="2117160" cy="582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E18B9EA-6AA5-49CB-9F24-BDF507C094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9122" y="3901553"/>
                <a:ext cx="215280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52919D8A-A529-4DDF-B2B7-A2DB413FBC2D}"/>
                  </a:ext>
                </a:extLst>
              </p14:cNvPr>
              <p14:cNvContentPartPr/>
              <p14:nvPr/>
            </p14:nvContentPartPr>
            <p14:xfrm>
              <a:off x="5064122" y="4600313"/>
              <a:ext cx="3184560" cy="1436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919D8A-A529-4DDF-B2B7-A2DB413FBC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6122" y="4582673"/>
                <a:ext cx="3220200" cy="14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D119CC4F-5E25-4E70-989A-7C09BC4AA95B}"/>
                  </a:ext>
                </a:extLst>
              </p14:cNvPr>
              <p14:cNvContentPartPr/>
              <p14:nvPr/>
            </p14:nvContentPartPr>
            <p14:xfrm>
              <a:off x="8233202" y="3195953"/>
              <a:ext cx="109080" cy="152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119CC4F-5E25-4E70-989A-7C09BC4AA9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15562" y="3178313"/>
                <a:ext cx="1447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xmlns="" id="{18D235E2-18F3-4BE3-8F1E-8F18845FFDCD}"/>
                  </a:ext>
                </a:extLst>
              </p14:cNvPr>
              <p14:cNvContentPartPr/>
              <p14:nvPr/>
            </p14:nvContentPartPr>
            <p14:xfrm>
              <a:off x="6142682" y="3198833"/>
              <a:ext cx="2230200" cy="2559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8D235E2-18F3-4BE3-8F1E-8F18845FFD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25042" y="3181193"/>
                <a:ext cx="2265840" cy="25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xmlns="" id="{07EC7085-A947-443E-9F8D-4FE6DCB5CD42}"/>
                  </a:ext>
                </a:extLst>
              </p14:cNvPr>
              <p14:cNvContentPartPr/>
              <p14:nvPr/>
            </p14:nvContentPartPr>
            <p14:xfrm>
              <a:off x="5380527" y="4637219"/>
              <a:ext cx="423000" cy="13136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7EC7085-A947-443E-9F8D-4FE6DCB5CD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62527" y="4619579"/>
                <a:ext cx="458640" cy="13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0" name="Gruppieren 17419">
            <a:extLst>
              <a:ext uri="{FF2B5EF4-FFF2-40B4-BE49-F238E27FC236}">
                <a16:creationId xmlns:a16="http://schemas.microsoft.com/office/drawing/2014/main" xmlns="" id="{CFE7FE56-F221-49B6-9994-5D6D75F342E2}"/>
              </a:ext>
            </a:extLst>
          </p:cNvPr>
          <p:cNvGrpSpPr/>
          <p:nvPr/>
        </p:nvGrpSpPr>
        <p:grpSpPr>
          <a:xfrm>
            <a:off x="5230047" y="3906059"/>
            <a:ext cx="2794763" cy="2137638"/>
            <a:chOff x="5230047" y="3906059"/>
            <a:chExt cx="2794763" cy="21376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xmlns="" id="{36538FD3-AEB5-4F04-8369-815DC86C21EA}"/>
                    </a:ext>
                  </a:extLst>
                </p14:cNvPr>
                <p14:cNvContentPartPr/>
                <p14:nvPr/>
              </p14:nvContentPartPr>
              <p14:xfrm>
                <a:off x="6501207" y="3906059"/>
                <a:ext cx="97200" cy="69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6538FD3-AEB5-4F04-8369-815DC86C21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83567" y="3888419"/>
                  <a:ext cx="132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xmlns="" id="{BBB2F553-CE01-4A64-8825-62A3FB66BE0D}"/>
                    </a:ext>
                  </a:extLst>
                </p14:cNvPr>
                <p14:cNvContentPartPr/>
                <p14:nvPr/>
              </p14:nvContentPartPr>
              <p14:xfrm>
                <a:off x="6401127" y="3940259"/>
                <a:ext cx="105840" cy="130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BB2F553-CE01-4A64-8825-62A3FB66BE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3487" y="3922619"/>
                  <a:ext cx="141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xmlns="" id="{C5DE4C32-A2B9-4662-9B80-B3DD32D99650}"/>
                    </a:ext>
                  </a:extLst>
                </p14:cNvPr>
                <p14:cNvContentPartPr/>
                <p14:nvPr/>
              </p14:nvContentPartPr>
              <p14:xfrm>
                <a:off x="6375927" y="4001819"/>
                <a:ext cx="58680" cy="128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5DE4C32-A2B9-4662-9B80-B3DD32D996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57927" y="3983819"/>
                  <a:ext cx="94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xmlns="" id="{77A2F78F-4827-47BA-8CC2-DC0F7B7BD5F4}"/>
                    </a:ext>
                  </a:extLst>
                </p14:cNvPr>
                <p14:cNvContentPartPr/>
                <p14:nvPr/>
              </p14:nvContentPartPr>
              <p14:xfrm>
                <a:off x="6431727" y="4114499"/>
                <a:ext cx="49680" cy="21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7A2F78F-4827-47BA-8CC2-DC0F7B7BD5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14087" y="4096859"/>
                  <a:ext cx="85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xmlns="" id="{1E6EC1B2-13A1-4FA1-983C-9A9CFA2ED97A}"/>
                    </a:ext>
                  </a:extLst>
                </p14:cNvPr>
                <p14:cNvContentPartPr/>
                <p14:nvPr/>
              </p14:nvContentPartPr>
              <p14:xfrm>
                <a:off x="6445767" y="3947459"/>
                <a:ext cx="102960" cy="109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E6EC1B2-13A1-4FA1-983C-9A9CFA2ED9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28127" y="3929819"/>
                  <a:ext cx="138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xmlns="" id="{96A03C08-DA04-46CF-B03D-08528E7ACEFC}"/>
                    </a:ext>
                  </a:extLst>
                </p14:cNvPr>
                <p14:cNvContentPartPr/>
                <p14:nvPr/>
              </p14:nvContentPartPr>
              <p14:xfrm>
                <a:off x="6425967" y="3987419"/>
                <a:ext cx="55080" cy="109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6A03C08-DA04-46CF-B03D-08528E7ACE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8327" y="3969419"/>
                  <a:ext cx="90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ED3A9B51-BFE5-448A-9CEC-4B675101EAF9}"/>
                    </a:ext>
                  </a:extLst>
                </p14:cNvPr>
                <p14:cNvContentPartPr/>
                <p14:nvPr/>
              </p14:nvContentPartPr>
              <p14:xfrm>
                <a:off x="6424527" y="4016939"/>
                <a:ext cx="25560" cy="9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D3A9B51-BFE5-448A-9CEC-4B675101EA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6887" y="3999299"/>
                  <a:ext cx="61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84D1AAAB-5069-46D6-B9EC-996BFD9F375E}"/>
                    </a:ext>
                  </a:extLst>
                </p14:cNvPr>
                <p14:cNvContentPartPr/>
                <p14:nvPr/>
              </p14:nvContentPartPr>
              <p14:xfrm>
                <a:off x="6416247" y="4023419"/>
                <a:ext cx="15120" cy="7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4D1AAAB-5069-46D6-B9EC-996BFD9F37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98247" y="4005779"/>
                  <a:ext cx="50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B788F2CF-6CB7-437D-808F-BC2746C14769}"/>
                    </a:ext>
                  </a:extLst>
                </p14:cNvPr>
                <p14:cNvContentPartPr/>
                <p14:nvPr/>
              </p14:nvContentPartPr>
              <p14:xfrm>
                <a:off x="6414087" y="3977339"/>
                <a:ext cx="75960" cy="114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788F2CF-6CB7-437D-808F-BC2746C147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96087" y="3959339"/>
                  <a:ext cx="111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xmlns="" id="{F2D73BBF-0A57-4309-B49C-1F4825F23044}"/>
                    </a:ext>
                  </a:extLst>
                </p14:cNvPr>
                <p14:cNvContentPartPr/>
                <p14:nvPr/>
              </p14:nvContentPartPr>
              <p14:xfrm>
                <a:off x="6431367" y="3919019"/>
                <a:ext cx="230040" cy="108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D73BBF-0A57-4309-B49C-1F4825F230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13367" y="3901019"/>
                  <a:ext cx="265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xmlns="" id="{CDFFD15F-A9E2-43AD-810E-6F999FD56BA2}"/>
                    </a:ext>
                  </a:extLst>
                </p14:cNvPr>
                <p14:cNvContentPartPr/>
                <p14:nvPr/>
              </p14:nvContentPartPr>
              <p14:xfrm>
                <a:off x="6416607" y="4095059"/>
                <a:ext cx="34560" cy="45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DFFD15F-A9E2-43AD-810E-6F999FD56B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98967" y="4077059"/>
                  <a:ext cx="70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xmlns="" id="{538975AB-7CE8-4E13-B61A-8F0A7BA2C256}"/>
                    </a:ext>
                  </a:extLst>
                </p14:cNvPr>
                <p14:cNvContentPartPr/>
                <p14:nvPr/>
              </p14:nvContentPartPr>
              <p14:xfrm>
                <a:off x="5636127" y="4258499"/>
                <a:ext cx="151920" cy="78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38975AB-7CE8-4E13-B61A-8F0A7BA2C2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18127" y="4240499"/>
                  <a:ext cx="187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86E42597-4076-4915-9D0B-29AFBBAD7586}"/>
                    </a:ext>
                  </a:extLst>
                </p14:cNvPr>
                <p14:cNvContentPartPr/>
                <p14:nvPr/>
              </p14:nvContentPartPr>
              <p14:xfrm>
                <a:off x="5566647" y="4292339"/>
                <a:ext cx="138240" cy="112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6E42597-4076-4915-9D0B-29AFBBAD75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48647" y="4274339"/>
                  <a:ext cx="17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7F9671A9-40D6-445A-BD76-776C3BEDA1EB}"/>
                    </a:ext>
                  </a:extLst>
                </p14:cNvPr>
                <p14:cNvContentPartPr/>
                <p14:nvPr/>
              </p14:nvContentPartPr>
              <p14:xfrm>
                <a:off x="5531367" y="4336259"/>
                <a:ext cx="90000" cy="124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F9671A9-40D6-445A-BD76-776C3BEDA1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13727" y="4318259"/>
                  <a:ext cx="125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xmlns="" id="{A04DC093-6951-4A04-A6D3-47875CB2F882}"/>
                    </a:ext>
                  </a:extLst>
                </p14:cNvPr>
                <p14:cNvContentPartPr/>
                <p14:nvPr/>
              </p14:nvContentPartPr>
              <p14:xfrm>
                <a:off x="5523087" y="4276859"/>
                <a:ext cx="194040" cy="190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04DC093-6951-4A04-A6D3-47875CB2F8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5087" y="4258859"/>
                  <a:ext cx="229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xmlns="" id="{5B750649-ED58-45DF-9176-DA870BABA3A1}"/>
                    </a:ext>
                  </a:extLst>
                </p14:cNvPr>
                <p14:cNvContentPartPr/>
                <p14:nvPr/>
              </p14:nvContentPartPr>
              <p14:xfrm>
                <a:off x="5552607" y="4367579"/>
                <a:ext cx="34920" cy="36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B750649-ED58-45DF-9176-DA870BABA3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34607" y="4349579"/>
                  <a:ext cx="70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xmlns="" id="{9A65D538-4FA8-433F-8229-FA9FACEDF2A9}"/>
                    </a:ext>
                  </a:extLst>
                </p14:cNvPr>
                <p14:cNvContentPartPr/>
                <p14:nvPr/>
              </p14:nvContentPartPr>
              <p14:xfrm>
                <a:off x="5516607" y="4212059"/>
                <a:ext cx="526320" cy="254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65D538-4FA8-433F-8229-FA9FACEDF2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98967" y="4194419"/>
                  <a:ext cx="561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xmlns="" id="{A74AF3A5-8CAF-4899-87AF-47B13752D5EB}"/>
                    </a:ext>
                  </a:extLst>
                </p14:cNvPr>
                <p14:cNvContentPartPr/>
                <p14:nvPr/>
              </p14:nvContentPartPr>
              <p14:xfrm>
                <a:off x="5514447" y="4410419"/>
                <a:ext cx="1790640" cy="115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4AF3A5-8CAF-4899-87AF-47B13752D5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96447" y="4392779"/>
                  <a:ext cx="1826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xmlns="" id="{C266440C-F32D-4000-A00C-8701A45F28C8}"/>
                    </a:ext>
                  </a:extLst>
                </p14:cNvPr>
                <p14:cNvContentPartPr/>
                <p14:nvPr/>
              </p14:nvContentPartPr>
              <p14:xfrm>
                <a:off x="6141242" y="5171993"/>
                <a:ext cx="771840" cy="144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266440C-F32D-4000-A00C-8701A45F2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23602" y="5154353"/>
                  <a:ext cx="807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xmlns="" id="{71FA929E-A912-4016-93EF-B3B481D59965}"/>
                    </a:ext>
                  </a:extLst>
                </p14:cNvPr>
                <p14:cNvContentPartPr/>
                <p14:nvPr/>
              </p14:nvContentPartPr>
              <p14:xfrm>
                <a:off x="6152402" y="5060393"/>
                <a:ext cx="868680" cy="207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1FA929E-A912-4016-93EF-B3B481D599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34762" y="5042393"/>
                  <a:ext cx="904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xmlns="" id="{AC65FA5E-4A9C-4893-935D-03B5405769C4}"/>
                    </a:ext>
                  </a:extLst>
                </p14:cNvPr>
                <p14:cNvContentPartPr/>
                <p14:nvPr/>
              </p14:nvContentPartPr>
              <p14:xfrm>
                <a:off x="6861962" y="5246153"/>
                <a:ext cx="174600" cy="54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65FA5E-4A9C-4893-935D-03B5405769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43962" y="5228153"/>
                  <a:ext cx="210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xmlns="" id="{AE37E255-79B3-43F6-B478-3A7640186119}"/>
                    </a:ext>
                  </a:extLst>
                </p14:cNvPr>
                <p14:cNvContentPartPr/>
                <p14:nvPr/>
              </p14:nvContentPartPr>
              <p14:xfrm>
                <a:off x="5230047" y="4753499"/>
                <a:ext cx="87120" cy="32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37E255-79B3-43F6-B478-3A76401861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12407" y="4735859"/>
                  <a:ext cx="122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xmlns="" id="{8052014F-900E-4AA8-8B44-4FAF46DB6EB8}"/>
                    </a:ext>
                  </a:extLst>
                </p14:cNvPr>
                <p14:cNvContentPartPr/>
                <p14:nvPr/>
              </p14:nvContentPartPr>
              <p14:xfrm>
                <a:off x="5263887" y="4772579"/>
                <a:ext cx="92520" cy="90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52014F-900E-4AA8-8B44-4FAF46DB6E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46247" y="4754939"/>
                  <a:ext cx="128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xmlns="" id="{E79249D4-AD96-4496-BDD1-FC2B403B5ECB}"/>
                    </a:ext>
                  </a:extLst>
                </p14:cNvPr>
                <p14:cNvContentPartPr/>
                <p14:nvPr/>
              </p14:nvContentPartPr>
              <p14:xfrm>
                <a:off x="5453247" y="4791659"/>
                <a:ext cx="432000" cy="1181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79249D4-AD96-4496-BDD1-FC2B403B5E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35247" y="4773659"/>
                  <a:ext cx="46764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xmlns="" id="{16017BD7-8687-448D-81C6-19527BA69DA7}"/>
                    </a:ext>
                  </a:extLst>
                </p14:cNvPr>
                <p14:cNvContentPartPr/>
                <p14:nvPr/>
              </p14:nvContentPartPr>
              <p14:xfrm>
                <a:off x="5837367" y="5974259"/>
                <a:ext cx="149400" cy="24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017BD7-8687-448D-81C6-19527BA69D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9727" y="5956259"/>
                  <a:ext cx="185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xmlns="" id="{5917B1E9-428C-445E-B755-71A306D248A6}"/>
                    </a:ext>
                  </a:extLst>
                </p14:cNvPr>
                <p14:cNvContentPartPr/>
                <p14:nvPr/>
              </p14:nvContentPartPr>
              <p14:xfrm>
                <a:off x="5947527" y="5985059"/>
                <a:ext cx="135720" cy="5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917B1E9-428C-445E-B755-71A306D248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29527" y="5967419"/>
                  <a:ext cx="171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xmlns="" id="{D1E13F77-6213-48D2-B694-760F0E9457CD}"/>
                    </a:ext>
                  </a:extLst>
                </p14:cNvPr>
                <p14:cNvContentPartPr/>
                <p14:nvPr/>
              </p14:nvContentPartPr>
              <p14:xfrm>
                <a:off x="5894690" y="5890697"/>
                <a:ext cx="1623240" cy="153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1E13F77-6213-48D2-B694-760F0E9457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7050" y="5872697"/>
                  <a:ext cx="1658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xmlns="" id="{B5A09D72-B920-4F16-ADB6-E56C747872AD}"/>
                    </a:ext>
                  </a:extLst>
                </p14:cNvPr>
                <p14:cNvContentPartPr/>
                <p14:nvPr/>
              </p14:nvContentPartPr>
              <p14:xfrm>
                <a:off x="7447010" y="5868737"/>
                <a:ext cx="131040" cy="72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A09D72-B920-4F16-ADB6-E56C747872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29010" y="5850737"/>
                  <a:ext cx="16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xmlns="" id="{2C3D3E18-409C-4511-8C37-53EE61AAA5E2}"/>
                    </a:ext>
                  </a:extLst>
                </p14:cNvPr>
                <p14:cNvContentPartPr/>
                <p14:nvPr/>
              </p14:nvContentPartPr>
              <p14:xfrm>
                <a:off x="7956770" y="4767137"/>
                <a:ext cx="68040" cy="104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C3D3E18-409C-4511-8C37-53EE61AAA5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9130" y="4749497"/>
                  <a:ext cx="103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xmlns="" id="{F334B00D-86B0-4A17-ACB3-60C8E5A20C39}"/>
                    </a:ext>
                  </a:extLst>
                </p14:cNvPr>
                <p14:cNvContentPartPr/>
                <p14:nvPr/>
              </p14:nvContentPartPr>
              <p14:xfrm>
                <a:off x="7738610" y="4644377"/>
                <a:ext cx="168840" cy="105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334B00D-86B0-4A17-ACB3-60C8E5A20C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0970" y="4626737"/>
                  <a:ext cx="204480" cy="10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xmlns="" id="{FA88360B-2818-48A6-95A2-15B9FB8C6F6C}"/>
                    </a:ext>
                  </a:extLst>
                </p14:cNvPr>
                <p14:cNvContentPartPr/>
                <p14:nvPr/>
              </p14:nvContentPartPr>
              <p14:xfrm>
                <a:off x="6410570" y="5071697"/>
                <a:ext cx="201240" cy="51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A88360B-2818-48A6-95A2-15B9FB8C6F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2570" y="5054057"/>
                  <a:ext cx="236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xmlns="" id="{257F5FDE-309D-4702-9C82-3483C192DD43}"/>
                    </a:ext>
                  </a:extLst>
                </p14:cNvPr>
                <p14:cNvContentPartPr/>
                <p14:nvPr/>
              </p14:nvContentPartPr>
              <p14:xfrm>
                <a:off x="6270530" y="5117417"/>
                <a:ext cx="173880" cy="80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57F5FDE-309D-4702-9C82-3483C192DD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52890" y="5099417"/>
                  <a:ext cx="20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xmlns="" id="{E7DC4E74-7DC4-4FD2-A74A-01AD82BEAEEB}"/>
                    </a:ext>
                  </a:extLst>
                </p14:cNvPr>
                <p14:cNvContentPartPr/>
                <p14:nvPr/>
              </p14:nvContentPartPr>
              <p14:xfrm>
                <a:off x="6199610" y="5172137"/>
                <a:ext cx="105480" cy="103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7DC4E74-7DC4-4FD2-A74A-01AD82BEAE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81970" y="5154137"/>
                  <a:ext cx="141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xmlns="" id="{AA92FE46-5217-4F91-86DC-A35114A79E5D}"/>
                    </a:ext>
                  </a:extLst>
                </p14:cNvPr>
                <p14:cNvContentPartPr/>
                <p14:nvPr/>
              </p14:nvContentPartPr>
              <p14:xfrm>
                <a:off x="6199970" y="5198057"/>
                <a:ext cx="33120" cy="75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A92FE46-5217-4F91-86DC-A35114A79E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82330" y="5180417"/>
                  <a:ext cx="6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xmlns="" id="{8DDA45AB-C991-4ACD-B8E5-B00F72A11FF2}"/>
                    </a:ext>
                  </a:extLst>
                </p14:cNvPr>
                <p14:cNvContentPartPr/>
                <p14:nvPr/>
              </p14:nvContentPartPr>
              <p14:xfrm>
                <a:off x="6181250" y="5129657"/>
                <a:ext cx="192240" cy="29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DA45AB-C991-4ACD-B8E5-B00F72A11F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63610" y="5111657"/>
                  <a:ext cx="227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xmlns="" id="{B10AA719-4C80-447B-BCE0-C3D54675750C}"/>
                    </a:ext>
                  </a:extLst>
                </p14:cNvPr>
                <p14:cNvContentPartPr/>
                <p14:nvPr/>
              </p14:nvContentPartPr>
              <p14:xfrm>
                <a:off x="6158210" y="4953977"/>
                <a:ext cx="1332000" cy="777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10AA719-4C80-447B-BCE0-C3D5467575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0570" y="4936337"/>
                  <a:ext cx="136764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409" name="Freihand 17408">
                  <a:extLst>
                    <a:ext uri="{FF2B5EF4-FFF2-40B4-BE49-F238E27FC236}">
                      <a16:creationId xmlns:a16="http://schemas.microsoft.com/office/drawing/2014/main" xmlns="" id="{7FA23BCB-7E40-45B1-88CC-92D137363D1C}"/>
                    </a:ext>
                  </a:extLst>
                </p14:cNvPr>
                <p14:cNvContentPartPr/>
                <p14:nvPr/>
              </p14:nvContentPartPr>
              <p14:xfrm>
                <a:off x="6982250" y="5083577"/>
                <a:ext cx="132120" cy="48600"/>
              </p14:xfrm>
            </p:contentPart>
          </mc:Choice>
          <mc:Fallback xmlns="">
            <p:pic>
              <p:nvPicPr>
                <p:cNvPr id="17409" name="Freihand 17408">
                  <a:extLst>
                    <a:ext uri="{FF2B5EF4-FFF2-40B4-BE49-F238E27FC236}">
                      <a16:creationId xmlns:a16="http://schemas.microsoft.com/office/drawing/2014/main" id="{7FA23BCB-7E40-45B1-88CC-92D137363D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64610" y="5065937"/>
                  <a:ext cx="167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410" name="Freihand 17409">
                  <a:extLst>
                    <a:ext uri="{FF2B5EF4-FFF2-40B4-BE49-F238E27FC236}">
                      <a16:creationId xmlns:a16="http://schemas.microsoft.com/office/drawing/2014/main" xmlns="" id="{C4C86B25-22DF-4337-9A0E-99C9DF0EC081}"/>
                    </a:ext>
                  </a:extLst>
                </p14:cNvPr>
                <p14:cNvContentPartPr/>
                <p14:nvPr/>
              </p14:nvContentPartPr>
              <p14:xfrm>
                <a:off x="7026890" y="5103377"/>
                <a:ext cx="43920" cy="9000"/>
              </p14:xfrm>
            </p:contentPart>
          </mc:Choice>
          <mc:Fallback xmlns="">
            <p:pic>
              <p:nvPicPr>
                <p:cNvPr id="17410" name="Freihand 17409">
                  <a:extLst>
                    <a:ext uri="{FF2B5EF4-FFF2-40B4-BE49-F238E27FC236}">
                      <a16:creationId xmlns:a16="http://schemas.microsoft.com/office/drawing/2014/main" id="{C4C86B25-22DF-4337-9A0E-99C9DF0EC0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09250" y="5085377"/>
                  <a:ext cx="79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13" name="Freihand 17412">
                  <a:extLst>
                    <a:ext uri="{FF2B5EF4-FFF2-40B4-BE49-F238E27FC236}">
                      <a16:creationId xmlns:a16="http://schemas.microsoft.com/office/drawing/2014/main" xmlns="" id="{3BA9A0FD-E517-4BD7-8E2D-C0C17C331524}"/>
                    </a:ext>
                  </a:extLst>
                </p14:cNvPr>
                <p14:cNvContentPartPr/>
                <p14:nvPr/>
              </p14:nvContentPartPr>
              <p14:xfrm>
                <a:off x="6905570" y="5243057"/>
                <a:ext cx="144000" cy="38160"/>
              </p14:xfrm>
            </p:contentPart>
          </mc:Choice>
          <mc:Fallback xmlns="">
            <p:pic>
              <p:nvPicPr>
                <p:cNvPr id="17413" name="Freihand 17412">
                  <a:extLst>
                    <a:ext uri="{FF2B5EF4-FFF2-40B4-BE49-F238E27FC236}">
                      <a16:creationId xmlns:a16="http://schemas.microsoft.com/office/drawing/2014/main" id="{3BA9A0FD-E517-4BD7-8E2D-C0C17C3315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87930" y="5225417"/>
                  <a:ext cx="179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414" name="Freihand 17413">
                  <a:extLst>
                    <a:ext uri="{FF2B5EF4-FFF2-40B4-BE49-F238E27FC236}">
                      <a16:creationId xmlns:a16="http://schemas.microsoft.com/office/drawing/2014/main" xmlns="" id="{0A7FF9C2-5014-457C-AB53-8AABCFC157AD}"/>
                    </a:ext>
                  </a:extLst>
                </p14:cNvPr>
                <p14:cNvContentPartPr/>
                <p14:nvPr/>
              </p14:nvContentPartPr>
              <p14:xfrm>
                <a:off x="7035170" y="5220017"/>
                <a:ext cx="64080" cy="34560"/>
              </p14:xfrm>
            </p:contentPart>
          </mc:Choice>
          <mc:Fallback xmlns="">
            <p:pic>
              <p:nvPicPr>
                <p:cNvPr id="17414" name="Freihand 17413">
                  <a:extLst>
                    <a:ext uri="{FF2B5EF4-FFF2-40B4-BE49-F238E27FC236}">
                      <a16:creationId xmlns:a16="http://schemas.microsoft.com/office/drawing/2014/main" id="{0A7FF9C2-5014-457C-AB53-8AABCFC157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17170" y="5202377"/>
                  <a:ext cx="99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416" name="Freihand 17415">
                  <a:extLst>
                    <a:ext uri="{FF2B5EF4-FFF2-40B4-BE49-F238E27FC236}">
                      <a16:creationId xmlns:a16="http://schemas.microsoft.com/office/drawing/2014/main" xmlns="" id="{A42B0E8C-991B-463B-B472-9572B28815C1}"/>
                    </a:ext>
                  </a:extLst>
                </p14:cNvPr>
                <p14:cNvContentPartPr/>
                <p14:nvPr/>
              </p14:nvContentPartPr>
              <p14:xfrm>
                <a:off x="6203570" y="5233337"/>
                <a:ext cx="20160" cy="54360"/>
              </p14:xfrm>
            </p:contentPart>
          </mc:Choice>
          <mc:Fallback xmlns="">
            <p:pic>
              <p:nvPicPr>
                <p:cNvPr id="17416" name="Freihand 17415">
                  <a:extLst>
                    <a:ext uri="{FF2B5EF4-FFF2-40B4-BE49-F238E27FC236}">
                      <a16:creationId xmlns:a16="http://schemas.microsoft.com/office/drawing/2014/main" id="{A42B0E8C-991B-463B-B472-9572B28815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85930" y="5215337"/>
                  <a:ext cx="55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17" name="Freihand 17416">
                  <a:extLst>
                    <a:ext uri="{FF2B5EF4-FFF2-40B4-BE49-F238E27FC236}">
                      <a16:creationId xmlns:a16="http://schemas.microsoft.com/office/drawing/2014/main" xmlns="" id="{1D22857A-25AA-4F9F-806E-0B169974BFDC}"/>
                    </a:ext>
                  </a:extLst>
                </p14:cNvPr>
                <p14:cNvContentPartPr/>
                <p14:nvPr/>
              </p14:nvContentPartPr>
              <p14:xfrm>
                <a:off x="6201410" y="5285897"/>
                <a:ext cx="27720" cy="72000"/>
              </p14:xfrm>
            </p:contentPart>
          </mc:Choice>
          <mc:Fallback xmlns="">
            <p:pic>
              <p:nvPicPr>
                <p:cNvPr id="17417" name="Freihand 17416">
                  <a:extLst>
                    <a:ext uri="{FF2B5EF4-FFF2-40B4-BE49-F238E27FC236}">
                      <a16:creationId xmlns:a16="http://schemas.microsoft.com/office/drawing/2014/main" id="{1D22857A-25AA-4F9F-806E-0B169974BF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83770" y="5267897"/>
                  <a:ext cx="6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18" name="Freihand 17417">
                  <a:extLst>
                    <a:ext uri="{FF2B5EF4-FFF2-40B4-BE49-F238E27FC236}">
                      <a16:creationId xmlns:a16="http://schemas.microsoft.com/office/drawing/2014/main" xmlns="" id="{9FB3ABCF-AC5C-421E-AEAB-B2AE70ED78FA}"/>
                    </a:ext>
                  </a:extLst>
                </p14:cNvPr>
                <p14:cNvContentPartPr/>
                <p14:nvPr/>
              </p14:nvContentPartPr>
              <p14:xfrm>
                <a:off x="6189530" y="5299937"/>
                <a:ext cx="37440" cy="106920"/>
              </p14:xfrm>
            </p:contentPart>
          </mc:Choice>
          <mc:Fallback xmlns="">
            <p:pic>
              <p:nvPicPr>
                <p:cNvPr id="17418" name="Freihand 17417">
                  <a:extLst>
                    <a:ext uri="{FF2B5EF4-FFF2-40B4-BE49-F238E27FC236}">
                      <a16:creationId xmlns:a16="http://schemas.microsoft.com/office/drawing/2014/main" id="{9FB3ABCF-AC5C-421E-AEAB-B2AE70ED78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71530" y="5281937"/>
                  <a:ext cx="73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19" name="Freihand 17418">
                  <a:extLst>
                    <a:ext uri="{FF2B5EF4-FFF2-40B4-BE49-F238E27FC236}">
                      <a16:creationId xmlns:a16="http://schemas.microsoft.com/office/drawing/2014/main" xmlns="" id="{F0B4D179-960A-426C-BB3D-5E354DA03C21}"/>
                    </a:ext>
                  </a:extLst>
                </p14:cNvPr>
                <p14:cNvContentPartPr/>
                <p14:nvPr/>
              </p14:nvContentPartPr>
              <p14:xfrm>
                <a:off x="6211850" y="5311097"/>
                <a:ext cx="25200" cy="88560"/>
              </p14:xfrm>
            </p:contentPart>
          </mc:Choice>
          <mc:Fallback xmlns="">
            <p:pic>
              <p:nvPicPr>
                <p:cNvPr id="17419" name="Freihand 17418">
                  <a:extLst>
                    <a:ext uri="{FF2B5EF4-FFF2-40B4-BE49-F238E27FC236}">
                      <a16:creationId xmlns:a16="http://schemas.microsoft.com/office/drawing/2014/main" id="{F0B4D179-960A-426C-BB3D-5E354DA03C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94210" y="5293097"/>
                  <a:ext cx="608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421" name="Freihand 17420">
                <a:extLst>
                  <a:ext uri="{FF2B5EF4-FFF2-40B4-BE49-F238E27FC236}">
                    <a16:creationId xmlns:a16="http://schemas.microsoft.com/office/drawing/2014/main" xmlns="" id="{C02B2517-0680-4C22-994F-AF0AEA18EBBB}"/>
                  </a:ext>
                </a:extLst>
              </p14:cNvPr>
              <p14:cNvContentPartPr/>
              <p14:nvPr/>
            </p14:nvContentPartPr>
            <p14:xfrm>
              <a:off x="5607050" y="5093657"/>
              <a:ext cx="126000" cy="558000"/>
            </p14:xfrm>
          </p:contentPart>
        </mc:Choice>
        <mc:Fallback xmlns="">
          <p:pic>
            <p:nvPicPr>
              <p:cNvPr id="17421" name="Freihand 17420">
                <a:extLst>
                  <a:ext uri="{FF2B5EF4-FFF2-40B4-BE49-F238E27FC236}">
                    <a16:creationId xmlns:a16="http://schemas.microsoft.com/office/drawing/2014/main" id="{C02B2517-0680-4C22-994F-AF0AEA18EBB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71050" y="5021657"/>
                <a:ext cx="19764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423" name="Freihand 17422">
                <a:extLst>
                  <a:ext uri="{FF2B5EF4-FFF2-40B4-BE49-F238E27FC236}">
                    <a16:creationId xmlns:a16="http://schemas.microsoft.com/office/drawing/2014/main" xmlns="" id="{F8CD1BD8-E974-4A64-9371-9BAB759A866C}"/>
                  </a:ext>
                </a:extLst>
              </p14:cNvPr>
              <p14:cNvContentPartPr/>
              <p14:nvPr/>
            </p14:nvContentPartPr>
            <p14:xfrm>
              <a:off x="5599130" y="5149817"/>
              <a:ext cx="458280" cy="664920"/>
            </p14:xfrm>
          </p:contentPart>
        </mc:Choice>
        <mc:Fallback xmlns="">
          <p:pic>
            <p:nvPicPr>
              <p:cNvPr id="17423" name="Freihand 17422">
                <a:extLst>
                  <a:ext uri="{FF2B5EF4-FFF2-40B4-BE49-F238E27FC236}">
                    <a16:creationId xmlns:a16="http://schemas.microsoft.com/office/drawing/2014/main" id="{F8CD1BD8-E974-4A64-9371-9BAB759A866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63130" y="5077817"/>
                <a:ext cx="52992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424" name="Freihand 17423">
                <a:extLst>
                  <a:ext uri="{FF2B5EF4-FFF2-40B4-BE49-F238E27FC236}">
                    <a16:creationId xmlns:a16="http://schemas.microsoft.com/office/drawing/2014/main" xmlns="" id="{24423753-2228-4332-ACF0-74788AE93B95}"/>
                  </a:ext>
                </a:extLst>
              </p14:cNvPr>
              <p14:cNvContentPartPr/>
              <p14:nvPr/>
            </p14:nvContentPartPr>
            <p14:xfrm>
              <a:off x="5763650" y="5591897"/>
              <a:ext cx="789120" cy="313200"/>
            </p14:xfrm>
          </p:contentPart>
        </mc:Choice>
        <mc:Fallback xmlns="">
          <p:pic>
            <p:nvPicPr>
              <p:cNvPr id="17424" name="Freihand 17423">
                <a:extLst>
                  <a:ext uri="{FF2B5EF4-FFF2-40B4-BE49-F238E27FC236}">
                    <a16:creationId xmlns:a16="http://schemas.microsoft.com/office/drawing/2014/main" id="{24423753-2228-4332-ACF0-74788AE93B9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27650" y="5519897"/>
                <a:ext cx="86076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425" name="Freihand 17424">
                <a:extLst>
                  <a:ext uri="{FF2B5EF4-FFF2-40B4-BE49-F238E27FC236}">
                    <a16:creationId xmlns:a16="http://schemas.microsoft.com/office/drawing/2014/main" xmlns="" id="{DCD190E8-0F7A-4966-A394-DDB84D6FFE73}"/>
                  </a:ext>
                </a:extLst>
              </p14:cNvPr>
              <p14:cNvContentPartPr/>
              <p14:nvPr/>
            </p14:nvContentPartPr>
            <p14:xfrm>
              <a:off x="5758250" y="5566697"/>
              <a:ext cx="91440" cy="89640"/>
            </p14:xfrm>
          </p:contentPart>
        </mc:Choice>
        <mc:Fallback xmlns="">
          <p:pic>
            <p:nvPicPr>
              <p:cNvPr id="17425" name="Freihand 17424">
                <a:extLst>
                  <a:ext uri="{FF2B5EF4-FFF2-40B4-BE49-F238E27FC236}">
                    <a16:creationId xmlns:a16="http://schemas.microsoft.com/office/drawing/2014/main" id="{DCD190E8-0F7A-4966-A394-DDB84D6FFE7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22250" y="5495057"/>
                <a:ext cx="163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7426" name="Freihand 17425">
                <a:extLst>
                  <a:ext uri="{FF2B5EF4-FFF2-40B4-BE49-F238E27FC236}">
                    <a16:creationId xmlns:a16="http://schemas.microsoft.com/office/drawing/2014/main" xmlns="" id="{F4207FCC-4D0F-42E2-9B78-F804F9D69933}"/>
                  </a:ext>
                </a:extLst>
              </p14:cNvPr>
              <p14:cNvContentPartPr/>
              <p14:nvPr/>
            </p14:nvContentPartPr>
            <p14:xfrm>
              <a:off x="5709290" y="5468417"/>
              <a:ext cx="205200" cy="189000"/>
            </p14:xfrm>
          </p:contentPart>
        </mc:Choice>
        <mc:Fallback xmlns="">
          <p:pic>
            <p:nvPicPr>
              <p:cNvPr id="17426" name="Freihand 17425">
                <a:extLst>
                  <a:ext uri="{FF2B5EF4-FFF2-40B4-BE49-F238E27FC236}">
                    <a16:creationId xmlns:a16="http://schemas.microsoft.com/office/drawing/2014/main" id="{F4207FCC-4D0F-42E2-9B78-F804F9D6993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73290" y="5396777"/>
                <a:ext cx="2768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7427" name="Freihand 17426">
                <a:extLst>
                  <a:ext uri="{FF2B5EF4-FFF2-40B4-BE49-F238E27FC236}">
                    <a16:creationId xmlns:a16="http://schemas.microsoft.com/office/drawing/2014/main" xmlns="" id="{BBA90A27-0648-4563-884E-ECBA871ADD11}"/>
                  </a:ext>
                </a:extLst>
              </p14:cNvPr>
              <p14:cNvContentPartPr/>
              <p14:nvPr/>
            </p14:nvContentPartPr>
            <p14:xfrm>
              <a:off x="5603810" y="4849217"/>
              <a:ext cx="39600" cy="329040"/>
            </p14:xfrm>
          </p:contentPart>
        </mc:Choice>
        <mc:Fallback xmlns="">
          <p:pic>
            <p:nvPicPr>
              <p:cNvPr id="17427" name="Freihand 17426">
                <a:extLst>
                  <a:ext uri="{FF2B5EF4-FFF2-40B4-BE49-F238E27FC236}">
                    <a16:creationId xmlns:a16="http://schemas.microsoft.com/office/drawing/2014/main" id="{BBA90A27-0648-4563-884E-ECBA871ADD1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67810" y="4777577"/>
                <a:ext cx="1112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7429" name="Freihand 17428">
                <a:extLst>
                  <a:ext uri="{FF2B5EF4-FFF2-40B4-BE49-F238E27FC236}">
                    <a16:creationId xmlns:a16="http://schemas.microsoft.com/office/drawing/2014/main" xmlns="" id="{8E0B22E4-8491-42B0-98FE-A6ED1528E0FF}"/>
                  </a:ext>
                </a:extLst>
              </p14:cNvPr>
              <p14:cNvContentPartPr/>
              <p14:nvPr/>
            </p14:nvContentPartPr>
            <p14:xfrm>
              <a:off x="5764730" y="5716817"/>
              <a:ext cx="1369080" cy="186480"/>
            </p14:xfrm>
          </p:contentPart>
        </mc:Choice>
        <mc:Fallback xmlns="">
          <p:pic>
            <p:nvPicPr>
              <p:cNvPr id="17429" name="Freihand 17428">
                <a:extLst>
                  <a:ext uri="{FF2B5EF4-FFF2-40B4-BE49-F238E27FC236}">
                    <a16:creationId xmlns:a16="http://schemas.microsoft.com/office/drawing/2014/main" id="{8E0B22E4-8491-42B0-98FE-A6ED1528E0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28730" y="5645177"/>
                <a:ext cx="14407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7432" name="Freihand 17431">
                <a:extLst>
                  <a:ext uri="{FF2B5EF4-FFF2-40B4-BE49-F238E27FC236}">
                    <a16:creationId xmlns:a16="http://schemas.microsoft.com/office/drawing/2014/main" xmlns="" id="{042F5CB0-D2FB-4ED9-BB03-C67EAC8F7E48}"/>
                  </a:ext>
                </a:extLst>
              </p14:cNvPr>
              <p14:cNvContentPartPr/>
              <p14:nvPr/>
            </p14:nvContentPartPr>
            <p14:xfrm>
              <a:off x="6318410" y="5379497"/>
              <a:ext cx="449280" cy="242640"/>
            </p14:xfrm>
          </p:contentPart>
        </mc:Choice>
        <mc:Fallback xmlns="">
          <p:pic>
            <p:nvPicPr>
              <p:cNvPr id="17432" name="Freihand 17431">
                <a:extLst>
                  <a:ext uri="{FF2B5EF4-FFF2-40B4-BE49-F238E27FC236}">
                    <a16:creationId xmlns:a16="http://schemas.microsoft.com/office/drawing/2014/main" id="{042F5CB0-D2FB-4ED9-BB03-C67EAC8F7E4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00770" y="5343497"/>
                <a:ext cx="4849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7433" name="Freihand 17432">
                <a:extLst>
                  <a:ext uri="{FF2B5EF4-FFF2-40B4-BE49-F238E27FC236}">
                    <a16:creationId xmlns:a16="http://schemas.microsoft.com/office/drawing/2014/main" xmlns="" id="{3D63F5A0-207E-49BA-8BB4-85602F351AB4}"/>
                  </a:ext>
                </a:extLst>
              </p14:cNvPr>
              <p14:cNvContentPartPr/>
              <p14:nvPr/>
            </p14:nvContentPartPr>
            <p14:xfrm>
              <a:off x="6381770" y="5163137"/>
              <a:ext cx="181080" cy="84600"/>
            </p14:xfrm>
          </p:contentPart>
        </mc:Choice>
        <mc:Fallback xmlns="">
          <p:pic>
            <p:nvPicPr>
              <p:cNvPr id="17433" name="Freihand 17432">
                <a:extLst>
                  <a:ext uri="{FF2B5EF4-FFF2-40B4-BE49-F238E27FC236}">
                    <a16:creationId xmlns:a16="http://schemas.microsoft.com/office/drawing/2014/main" id="{3D63F5A0-207E-49BA-8BB4-85602F351AB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363770" y="5127137"/>
                <a:ext cx="2167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7434" name="Freihand 17433">
                <a:extLst>
                  <a:ext uri="{FF2B5EF4-FFF2-40B4-BE49-F238E27FC236}">
                    <a16:creationId xmlns:a16="http://schemas.microsoft.com/office/drawing/2014/main" xmlns="" id="{86F755AE-927B-4999-8208-265506D55396}"/>
                  </a:ext>
                </a:extLst>
              </p14:cNvPr>
              <p14:cNvContentPartPr/>
              <p14:nvPr/>
            </p14:nvContentPartPr>
            <p14:xfrm>
              <a:off x="5719010" y="4309937"/>
              <a:ext cx="311400" cy="138240"/>
            </p14:xfrm>
          </p:contentPart>
        </mc:Choice>
        <mc:Fallback xmlns="">
          <p:pic>
            <p:nvPicPr>
              <p:cNvPr id="17434" name="Freihand 17433">
                <a:extLst>
                  <a:ext uri="{FF2B5EF4-FFF2-40B4-BE49-F238E27FC236}">
                    <a16:creationId xmlns:a16="http://schemas.microsoft.com/office/drawing/2014/main" id="{86F755AE-927B-4999-8208-265506D5539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701370" y="4273937"/>
                <a:ext cx="34704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7" name="Gruppieren 17436">
            <a:extLst>
              <a:ext uri="{FF2B5EF4-FFF2-40B4-BE49-F238E27FC236}">
                <a16:creationId xmlns:a16="http://schemas.microsoft.com/office/drawing/2014/main" xmlns="" id="{BA0D22A7-7592-4CDD-8692-4050FE2C3D9E}"/>
              </a:ext>
            </a:extLst>
          </p:cNvPr>
          <p:cNvGrpSpPr/>
          <p:nvPr/>
        </p:nvGrpSpPr>
        <p:grpSpPr>
          <a:xfrm>
            <a:off x="7550921" y="2643578"/>
            <a:ext cx="837000" cy="1302840"/>
            <a:chOff x="7550921" y="2643578"/>
            <a:chExt cx="837000" cy="13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435" name="Freihand 17434">
                  <a:extLst>
                    <a:ext uri="{FF2B5EF4-FFF2-40B4-BE49-F238E27FC236}">
                      <a16:creationId xmlns:a16="http://schemas.microsoft.com/office/drawing/2014/main" xmlns="" id="{A8D50C2D-DA50-4CD0-AC94-9406D11CC922}"/>
                    </a:ext>
                  </a:extLst>
                </p14:cNvPr>
                <p14:cNvContentPartPr/>
                <p14:nvPr/>
              </p14:nvContentPartPr>
              <p14:xfrm>
                <a:off x="7550921" y="3017258"/>
                <a:ext cx="324360" cy="929160"/>
              </p14:xfrm>
            </p:contentPart>
          </mc:Choice>
          <mc:Fallback xmlns="">
            <p:pic>
              <p:nvPicPr>
                <p:cNvPr id="17435" name="Freihand 17434">
                  <a:extLst>
                    <a:ext uri="{FF2B5EF4-FFF2-40B4-BE49-F238E27FC236}">
                      <a16:creationId xmlns:a16="http://schemas.microsoft.com/office/drawing/2014/main" id="{A8D50C2D-DA50-4CD0-AC94-9406D11CC92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33281" y="2999258"/>
                  <a:ext cx="36000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36" name="Freihand 17435">
                  <a:extLst>
                    <a:ext uri="{FF2B5EF4-FFF2-40B4-BE49-F238E27FC236}">
                      <a16:creationId xmlns:a16="http://schemas.microsoft.com/office/drawing/2014/main" xmlns="" id="{0D9A070C-6F74-464F-896E-28DB35EA0194}"/>
                    </a:ext>
                  </a:extLst>
                </p14:cNvPr>
                <p14:cNvContentPartPr/>
                <p14:nvPr/>
              </p14:nvContentPartPr>
              <p14:xfrm>
                <a:off x="7974281" y="2643578"/>
                <a:ext cx="413640" cy="724320"/>
              </p14:xfrm>
            </p:contentPart>
          </mc:Choice>
          <mc:Fallback xmlns="">
            <p:pic>
              <p:nvPicPr>
                <p:cNvPr id="17436" name="Freihand 17435">
                  <a:extLst>
                    <a:ext uri="{FF2B5EF4-FFF2-40B4-BE49-F238E27FC236}">
                      <a16:creationId xmlns:a16="http://schemas.microsoft.com/office/drawing/2014/main" id="{0D9A070C-6F74-464F-896E-28DB35EA01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56641" y="2625938"/>
                  <a:ext cx="449280" cy="75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135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Julias\AppData\Local\Microsoft\Windows\INetCache\IE\ANB2F1FH\zlMnWxY-6xLBVtTfo99LlTl72eJkfbmt4t8yenImKBXEejxNn4ZJNZ2ss5Ku7Cx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587251" cy="2748954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 Fächer und Lerninhalte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Betriebs- und Volkswirtschaft</a:t>
            </a:r>
          </a:p>
          <a:p>
            <a:pPr marL="109728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altLang="de-DE" sz="2200" dirty="0">
                <a:latin typeface="Comic Sans MS" pitchFamily="66" charset="0"/>
              </a:rPr>
              <a:t>-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Volkswirtschaftliche Strukturen und Vernetzungen</a:t>
            </a:r>
          </a:p>
          <a:p>
            <a:pPr marL="109728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 Einkommen der privaten Haushalte und         </a:t>
            </a:r>
          </a:p>
          <a:p>
            <a:pPr marL="109728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Verschuldungsproblematik </a:t>
            </a:r>
          </a:p>
          <a:p>
            <a:pPr marL="109728" inden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 Ausrichtung des Unternehmens am Markt</a:t>
            </a:r>
          </a:p>
          <a:p>
            <a:pPr marL="109728" indent="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 Wirtschaftspolitik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 Spannungsfeld Ökonomie – Ökologie</a:t>
            </a:r>
          </a:p>
          <a:p>
            <a:pPr marL="109728" indent="0">
              <a:buNone/>
            </a:pP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52135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 Fächer und Lerninhalte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Beispiele für das Fach Informationsverarbeitung</a:t>
            </a:r>
          </a:p>
          <a:p>
            <a:pPr marL="109728" indent="0">
              <a:lnSpc>
                <a:spcPct val="150000"/>
              </a:lnSpc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Umgang mit einem PC 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Betriebssystem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Textverarbeitung, Tabellenkalkulation,   </a:t>
            </a:r>
          </a:p>
          <a:p>
            <a:pPr marL="109728" indent="0"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Datenbanksysteme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Grafikprogramme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Präsentationen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 Internet</a:t>
            </a:r>
          </a:p>
          <a:p>
            <a:pPr marL="109728" indent="0">
              <a:buNone/>
            </a:pPr>
            <a:endParaRPr lang="de-DE" sz="2600" dirty="0"/>
          </a:p>
        </p:txBody>
      </p:sp>
      <p:pic>
        <p:nvPicPr>
          <p:cNvPr id="16385" name="Picture 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56992"/>
            <a:ext cx="3312368" cy="3381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77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Zusammenarbeit der berufsbezogenen Fächer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xmlns="" id="{B55AB38B-5015-405C-832E-3E98DCDE5A0C}"/>
                  </a:ext>
                </a:extLst>
              </p14:cNvPr>
              <p14:cNvContentPartPr/>
              <p14:nvPr/>
            </p14:nvContentPartPr>
            <p14:xfrm>
              <a:off x="5747696" y="4540996"/>
              <a:ext cx="183240" cy="508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5AB38B-5015-405C-832E-3E98DCDE5A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9056" y="4531996"/>
                <a:ext cx="20088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xmlns="" id="{522A45FF-40A0-4A0C-A221-AE171E2C349A}"/>
                  </a:ext>
                </a:extLst>
              </p14:cNvPr>
              <p14:cNvContentPartPr/>
              <p14:nvPr/>
            </p14:nvContentPartPr>
            <p14:xfrm>
              <a:off x="5691176" y="5971276"/>
              <a:ext cx="232560" cy="495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22A45FF-40A0-4A0C-A221-AE171E2C34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2176" y="5962636"/>
                <a:ext cx="25020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xmlns="" id="{B9EA2EA6-337E-4FE8-BD32-DE120B0B96F7}"/>
                  </a:ext>
                </a:extLst>
              </p14:cNvPr>
              <p14:cNvContentPartPr/>
              <p14:nvPr/>
            </p14:nvContentPartPr>
            <p14:xfrm>
              <a:off x="5665256" y="5396716"/>
              <a:ext cx="1018440" cy="1199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9EA2EA6-337E-4FE8-BD32-DE120B0B96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6256" y="5388076"/>
                <a:ext cx="103608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xmlns="" id="{80DFC852-F8FC-4B0B-9DF3-D16543935904}"/>
                  </a:ext>
                </a:extLst>
              </p14:cNvPr>
              <p14:cNvContentPartPr/>
              <p14:nvPr/>
            </p14:nvContentPartPr>
            <p14:xfrm>
              <a:off x="7052696" y="5524156"/>
              <a:ext cx="1886400" cy="945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0DFC852-F8FC-4B0B-9DF3-D165439359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3696" y="5515516"/>
                <a:ext cx="190404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17C21B15-84DC-4EDF-A7FE-C20CBDAB6433}"/>
                  </a:ext>
                </a:extLst>
              </p14:cNvPr>
              <p14:cNvContentPartPr/>
              <p14:nvPr/>
            </p14:nvContentPartPr>
            <p14:xfrm>
              <a:off x="7105616" y="5795596"/>
              <a:ext cx="5400" cy="5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7C21B15-84DC-4EDF-A7FE-C20CBDAB64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96976" y="5786596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B91AA1BE-2C94-464B-9B7F-76C7A245CBC2}"/>
                  </a:ext>
                </a:extLst>
              </p14:cNvPr>
              <p14:cNvContentPartPr/>
              <p14:nvPr/>
            </p14:nvContentPartPr>
            <p14:xfrm>
              <a:off x="7098776" y="5304916"/>
              <a:ext cx="1999440" cy="516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91AA1BE-2C94-464B-9B7F-76C7A245CB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9776" y="5296276"/>
                <a:ext cx="20170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00E17B2A-E7A0-4CE5-BBF6-E19C1B68BBD8}"/>
                  </a:ext>
                </a:extLst>
              </p14:cNvPr>
              <p14:cNvContentPartPr/>
              <p14:nvPr/>
            </p14:nvContentPartPr>
            <p14:xfrm>
              <a:off x="4494176" y="6001876"/>
              <a:ext cx="142560" cy="621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E17B2A-E7A0-4CE5-BBF6-E19C1B68BB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5176" y="5993236"/>
                <a:ext cx="1602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xmlns="" id="{4A209EA8-6AD0-4748-92BA-D6E85A94EF49}"/>
                  </a:ext>
                </a:extLst>
              </p14:cNvPr>
              <p14:cNvContentPartPr/>
              <p14:nvPr/>
            </p14:nvContentPartPr>
            <p14:xfrm>
              <a:off x="4650056" y="6458716"/>
              <a:ext cx="190440" cy="165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A209EA8-6AD0-4748-92BA-D6E85A94EF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1416" y="6449716"/>
                <a:ext cx="2080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xmlns="" id="{A15C6BD8-BE86-40AA-AE54-4D1828498FB8}"/>
                  </a:ext>
                </a:extLst>
              </p14:cNvPr>
              <p14:cNvContentPartPr/>
              <p14:nvPr/>
            </p14:nvContentPartPr>
            <p14:xfrm>
              <a:off x="4627376" y="6507316"/>
              <a:ext cx="111600" cy="116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15C6BD8-BE86-40AA-AE54-4D1828498F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8736" y="6498676"/>
                <a:ext cx="1292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xmlns="" id="{B920CD83-ED76-4ECC-AFA4-40064ACDB7DA}"/>
                  </a:ext>
                </a:extLst>
              </p14:cNvPr>
              <p14:cNvContentPartPr/>
              <p14:nvPr/>
            </p14:nvContentPartPr>
            <p14:xfrm>
              <a:off x="4692536" y="6559516"/>
              <a:ext cx="42120" cy="72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920CD83-ED76-4ECC-AFA4-40064ACDB7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83896" y="6550516"/>
                <a:ext cx="59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xmlns="" id="{2D0F7A07-8C0E-48CF-8650-80AAACFB5958}"/>
                  </a:ext>
                </a:extLst>
              </p14:cNvPr>
              <p14:cNvContentPartPr/>
              <p14:nvPr/>
            </p14:nvContentPartPr>
            <p14:xfrm>
              <a:off x="4705856" y="6517036"/>
              <a:ext cx="493920" cy="1875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D0F7A07-8C0E-48CF-8650-80AAACFB59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97216" y="6508396"/>
                <a:ext cx="511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xmlns="" id="{4932B00E-3128-4827-8B61-E64DED73FC88}"/>
                  </a:ext>
                </a:extLst>
              </p14:cNvPr>
              <p14:cNvContentPartPr/>
              <p14:nvPr/>
            </p14:nvContentPartPr>
            <p14:xfrm>
              <a:off x="4870975" y="5648017"/>
              <a:ext cx="854640" cy="116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932B00E-3128-4827-8B61-E64DED73FC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52975" y="5630017"/>
                <a:ext cx="89028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xmlns="" id="{C316D6D0-ED6B-4ADD-A4F0-7076D52B62D1}"/>
                  </a:ext>
                </a:extLst>
              </p14:cNvPr>
              <p14:cNvContentPartPr/>
              <p14:nvPr/>
            </p14:nvContentPartPr>
            <p14:xfrm>
              <a:off x="5736775" y="5390257"/>
              <a:ext cx="933480" cy="1126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316D6D0-ED6B-4ADD-A4F0-7076D52B62D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9135" y="5372617"/>
                <a:ext cx="96912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xmlns="" id="{0F83E0DF-E369-483E-9322-907B073C2D90}"/>
                  </a:ext>
                </a:extLst>
              </p14:cNvPr>
              <p14:cNvContentPartPr/>
              <p14:nvPr/>
            </p14:nvContentPartPr>
            <p14:xfrm>
              <a:off x="6195055" y="5404297"/>
              <a:ext cx="825840" cy="14263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F83E0DF-E369-483E-9322-907B073C2D9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77055" y="5386297"/>
                <a:ext cx="861480" cy="14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xmlns="" id="{85BF75F6-8E28-4D5B-A675-BD96BBB0E7BC}"/>
                  </a:ext>
                </a:extLst>
              </p14:cNvPr>
              <p14:cNvContentPartPr/>
              <p14:nvPr/>
            </p14:nvContentPartPr>
            <p14:xfrm>
              <a:off x="8536495" y="6615337"/>
              <a:ext cx="720" cy="2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5BF75F6-8E28-4D5B-A675-BD96BBB0E7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18855" y="6597697"/>
                <a:ext cx="36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xmlns="" id="{12016769-3D24-47C2-8D6D-F1EA0871D41C}"/>
                  </a:ext>
                </a:extLst>
              </p14:cNvPr>
              <p14:cNvContentPartPr/>
              <p14:nvPr/>
            </p14:nvContentPartPr>
            <p14:xfrm>
              <a:off x="7045375" y="6058057"/>
              <a:ext cx="1689120" cy="726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2016769-3D24-47C2-8D6D-F1EA0871D4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27375" y="6040057"/>
                <a:ext cx="17247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xmlns="" id="{B38AF04C-90C4-4FE1-A06F-ED118CC1A32D}"/>
                  </a:ext>
                </a:extLst>
              </p14:cNvPr>
              <p14:cNvContentPartPr/>
              <p14:nvPr/>
            </p14:nvContentPartPr>
            <p14:xfrm>
              <a:off x="7063015" y="5558377"/>
              <a:ext cx="1879920" cy="912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38AF04C-90C4-4FE1-A06F-ED118CC1A3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45015" y="5540377"/>
                <a:ext cx="191556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xmlns="" id="{9F939CCE-57AA-4AA7-9845-5B30E3BF0640}"/>
                  </a:ext>
                </a:extLst>
              </p14:cNvPr>
              <p14:cNvContentPartPr/>
              <p14:nvPr/>
            </p14:nvContentPartPr>
            <p14:xfrm>
              <a:off x="7096135" y="5311777"/>
              <a:ext cx="2026080" cy="558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F939CCE-57AA-4AA7-9845-5B30E3BF064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78135" y="5293777"/>
                <a:ext cx="20617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xmlns="" id="{6FB22E1E-E315-4573-BFCD-2D443FBDD32F}"/>
                  </a:ext>
                </a:extLst>
              </p14:cNvPr>
              <p14:cNvContentPartPr/>
              <p14:nvPr/>
            </p14:nvContentPartPr>
            <p14:xfrm>
              <a:off x="5750815" y="4548217"/>
              <a:ext cx="172440" cy="496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FB22E1E-E315-4573-BFCD-2D443FBDD3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32815" y="4530217"/>
                <a:ext cx="2080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xmlns="" id="{A145548C-BDB1-498F-B50D-7177DFE06FB3}"/>
                  </a:ext>
                </a:extLst>
              </p14:cNvPr>
              <p14:cNvContentPartPr/>
              <p14:nvPr/>
            </p14:nvContentPartPr>
            <p14:xfrm>
              <a:off x="4818055" y="4710577"/>
              <a:ext cx="897840" cy="711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145548C-BDB1-498F-B50D-7177DFE06F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00055" y="4692937"/>
                <a:ext cx="93348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xmlns="" id="{31B00D7F-AA10-4496-84AB-AF5F1C0A3224}"/>
                  </a:ext>
                </a:extLst>
              </p14:cNvPr>
              <p14:cNvContentPartPr/>
              <p14:nvPr/>
            </p14:nvContentPartPr>
            <p14:xfrm>
              <a:off x="7086415" y="6054457"/>
              <a:ext cx="315360" cy="594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1B00D7F-AA10-4496-84AB-AF5F1C0A322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68775" y="6036817"/>
                <a:ext cx="3510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xmlns="" id="{376584B6-DA77-42E1-B06F-C331D3293D7D}"/>
                  </a:ext>
                </a:extLst>
              </p14:cNvPr>
              <p14:cNvContentPartPr/>
              <p14:nvPr/>
            </p14:nvContentPartPr>
            <p14:xfrm>
              <a:off x="7323295" y="6600577"/>
              <a:ext cx="1082520" cy="145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76584B6-DA77-42E1-B06F-C331D3293D7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05295" y="6582937"/>
                <a:ext cx="1118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xmlns="" id="{DE8CD149-32AD-43D3-8362-5E2D2F4F3E18}"/>
                  </a:ext>
                </a:extLst>
              </p14:cNvPr>
              <p14:cNvContentPartPr/>
              <p14:nvPr/>
            </p14:nvContentPartPr>
            <p14:xfrm>
              <a:off x="7126375" y="5885257"/>
              <a:ext cx="970560" cy="562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E8CD149-32AD-43D3-8362-5E2D2F4F3E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08375" y="5867617"/>
                <a:ext cx="100620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xmlns="" id="{F0F4B917-08E8-41AA-AD3B-FF1226B56DA9}"/>
                  </a:ext>
                </a:extLst>
              </p14:cNvPr>
              <p14:cNvContentPartPr/>
              <p14:nvPr/>
            </p14:nvContentPartPr>
            <p14:xfrm>
              <a:off x="7190095" y="3907417"/>
              <a:ext cx="1332720" cy="1720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0F4B917-08E8-41AA-AD3B-FF1226B56DA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72455" y="3871777"/>
                <a:ext cx="1368360" cy="17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xmlns="" id="{24B0BF40-B183-4195-8641-BA9215567FB5}"/>
                  </a:ext>
                </a:extLst>
              </p14:cNvPr>
              <p14:cNvContentPartPr/>
              <p14:nvPr/>
            </p14:nvContentPartPr>
            <p14:xfrm>
              <a:off x="6987775" y="5423377"/>
              <a:ext cx="756000" cy="386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B0BF40-B183-4195-8641-BA9215567F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69775" y="5387377"/>
                <a:ext cx="7916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xmlns="" id="{C1C6F0DC-6AF6-4549-8DF0-849305D976C9}"/>
                  </a:ext>
                </a:extLst>
              </p14:cNvPr>
              <p14:cNvContentPartPr/>
              <p14:nvPr/>
            </p14:nvContentPartPr>
            <p14:xfrm>
              <a:off x="7011175" y="5430577"/>
              <a:ext cx="372240" cy="2959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1C6F0DC-6AF6-4549-8DF0-849305D976C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93175" y="5394937"/>
                <a:ext cx="4078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xmlns="" id="{48FA9CC4-A784-4AE0-99E3-2B54F0093914}"/>
                  </a:ext>
                </a:extLst>
              </p14:cNvPr>
              <p14:cNvContentPartPr/>
              <p14:nvPr/>
            </p14:nvContentPartPr>
            <p14:xfrm>
              <a:off x="7129615" y="5724697"/>
              <a:ext cx="117000" cy="158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8FA9CC4-A784-4AE0-99E3-2B54F00939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11615" y="5689057"/>
                <a:ext cx="1526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xmlns="" id="{73A86A37-0CED-4E90-BAAD-7CC73C1896BA}"/>
                  </a:ext>
                </a:extLst>
              </p14:cNvPr>
              <p14:cNvContentPartPr/>
              <p14:nvPr/>
            </p14:nvContentPartPr>
            <p14:xfrm>
              <a:off x="7067335" y="5564497"/>
              <a:ext cx="159480" cy="1108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3A86A37-0CED-4E90-BAAD-7CC73C1896B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49335" y="5528497"/>
                <a:ext cx="195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xmlns="" id="{7A35F4BA-C805-4212-A3F2-5D78C34A3B78}"/>
                  </a:ext>
                </a:extLst>
              </p14:cNvPr>
              <p14:cNvContentPartPr/>
              <p14:nvPr/>
            </p14:nvContentPartPr>
            <p14:xfrm>
              <a:off x="7189015" y="5660257"/>
              <a:ext cx="509760" cy="1274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A35F4BA-C805-4212-A3F2-5D78C34A3B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71015" y="5624257"/>
                <a:ext cx="545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xmlns="" id="{3FEC0E74-2CCE-4CFC-9685-BDECE1B1D33E}"/>
                  </a:ext>
                </a:extLst>
              </p14:cNvPr>
              <p14:cNvContentPartPr/>
              <p14:nvPr/>
            </p14:nvContentPartPr>
            <p14:xfrm>
              <a:off x="7446055" y="5751697"/>
              <a:ext cx="248400" cy="482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FEC0E74-2CCE-4CFC-9685-BDECE1B1D33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28055" y="5715697"/>
                <a:ext cx="284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xmlns="" id="{18519D71-2812-4B85-BE3D-C25D6A4AE7F3}"/>
                  </a:ext>
                </a:extLst>
              </p14:cNvPr>
              <p14:cNvContentPartPr/>
              <p14:nvPr/>
            </p14:nvContentPartPr>
            <p14:xfrm>
              <a:off x="7036375" y="5589697"/>
              <a:ext cx="260640" cy="1767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8519D71-2812-4B85-BE3D-C25D6A4AE7F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18375" y="5554057"/>
                <a:ext cx="296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xmlns="" id="{6A8EEE0C-1843-481F-8F69-E2E602459F85}"/>
                  </a:ext>
                </a:extLst>
              </p14:cNvPr>
              <p14:cNvContentPartPr/>
              <p14:nvPr/>
            </p14:nvContentPartPr>
            <p14:xfrm>
              <a:off x="6963655" y="5520937"/>
              <a:ext cx="77400" cy="106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A8EEE0C-1843-481F-8F69-E2E602459F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46015" y="5484937"/>
                <a:ext cx="113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xmlns="" id="{1A81DE92-97D5-41FB-A6CD-1EBA4F64443D}"/>
                  </a:ext>
                </a:extLst>
              </p14:cNvPr>
              <p14:cNvContentPartPr/>
              <p14:nvPr/>
            </p14:nvContentPartPr>
            <p14:xfrm>
              <a:off x="6979495" y="5430217"/>
              <a:ext cx="273240" cy="305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A81DE92-97D5-41FB-A6CD-1EBA4F64443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61855" y="5394217"/>
                <a:ext cx="3088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xmlns="" id="{7FC70688-DD1D-4988-ADA1-4BC5063FBD7D}"/>
                  </a:ext>
                </a:extLst>
              </p14:cNvPr>
              <p14:cNvContentPartPr/>
              <p14:nvPr/>
            </p14:nvContentPartPr>
            <p14:xfrm>
              <a:off x="7081015" y="5397457"/>
              <a:ext cx="1955880" cy="13453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FC70688-DD1D-4988-ADA1-4BC5063FBD7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63375" y="5361817"/>
                <a:ext cx="1991520" cy="14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xmlns="" id="{253B455D-8C68-48E3-84BD-D4742DED44D3}"/>
                  </a:ext>
                </a:extLst>
              </p14:cNvPr>
              <p14:cNvContentPartPr/>
              <p14:nvPr/>
            </p14:nvContentPartPr>
            <p14:xfrm>
              <a:off x="5834695" y="5419417"/>
              <a:ext cx="1141200" cy="1363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53B455D-8C68-48E3-84BD-D4742DED44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17055" y="5383417"/>
                <a:ext cx="1176840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xmlns="" id="{008FBDCF-59E0-4B7C-A407-985AE9DEC55D}"/>
                  </a:ext>
                </a:extLst>
              </p14:cNvPr>
              <p14:cNvContentPartPr/>
              <p14:nvPr/>
            </p14:nvContentPartPr>
            <p14:xfrm>
              <a:off x="5155735" y="4950697"/>
              <a:ext cx="995040" cy="13600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08FBDCF-59E0-4B7C-A407-985AE9DEC55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37735" y="4915057"/>
                <a:ext cx="1030680" cy="14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xmlns="" id="{DAB2A024-DB41-46F0-9DFC-82C2A2A22376}"/>
                  </a:ext>
                </a:extLst>
              </p14:cNvPr>
              <p14:cNvContentPartPr/>
              <p14:nvPr/>
            </p14:nvContentPartPr>
            <p14:xfrm>
              <a:off x="5827855" y="5060857"/>
              <a:ext cx="236880" cy="350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AB2A024-DB41-46F0-9DFC-82C2A2A2237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10215" y="5024857"/>
                <a:ext cx="2725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xmlns="" id="{B78E82A8-4536-4BE8-B817-6311E98CF98D}"/>
                  </a:ext>
                </a:extLst>
              </p14:cNvPr>
              <p14:cNvContentPartPr/>
              <p14:nvPr/>
            </p14:nvContentPartPr>
            <p14:xfrm>
              <a:off x="5837215" y="5061937"/>
              <a:ext cx="303480" cy="4820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78E82A8-4536-4BE8-B817-6311E98CF9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19215" y="5025937"/>
                <a:ext cx="3391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xmlns="" id="{18CD8E9F-6C24-4B78-840C-009E7AB2B165}"/>
                  </a:ext>
                </a:extLst>
              </p14:cNvPr>
              <p14:cNvContentPartPr/>
              <p14:nvPr/>
            </p14:nvContentPartPr>
            <p14:xfrm>
              <a:off x="5826775" y="5483857"/>
              <a:ext cx="245520" cy="329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8CD8E9F-6C24-4B78-840C-009E7AB2B16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09135" y="5448217"/>
                <a:ext cx="2811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xmlns="" id="{C1A63DA1-C9E3-4ACE-92E7-06DA300F1DEC}"/>
                  </a:ext>
                </a:extLst>
              </p14:cNvPr>
              <p14:cNvContentPartPr/>
              <p14:nvPr/>
            </p14:nvContentPartPr>
            <p14:xfrm>
              <a:off x="5863135" y="5052217"/>
              <a:ext cx="165600" cy="3780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1A63DA1-C9E3-4ACE-92E7-06DA300F1D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45495" y="5016577"/>
                <a:ext cx="2012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xmlns="" id="{7E50C478-A414-4106-9DC5-863DD62C13A2}"/>
                  </a:ext>
                </a:extLst>
              </p14:cNvPr>
              <p14:cNvContentPartPr/>
              <p14:nvPr/>
            </p14:nvContentPartPr>
            <p14:xfrm>
              <a:off x="5992735" y="5097577"/>
              <a:ext cx="65520" cy="1213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E50C478-A414-4106-9DC5-863DD62C13A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74735" y="5061937"/>
                <a:ext cx="1011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xmlns="" id="{C255B565-66FA-4FFB-B89D-10F34DDE48F5}"/>
                  </a:ext>
                </a:extLst>
              </p14:cNvPr>
              <p14:cNvContentPartPr/>
              <p14:nvPr/>
            </p14:nvContentPartPr>
            <p14:xfrm>
              <a:off x="6006775" y="5366497"/>
              <a:ext cx="100080" cy="1652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255B565-66FA-4FFB-B89D-10F34DDE48F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8775" y="5330857"/>
                <a:ext cx="135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xmlns="" id="{9D2DD474-85B7-4D4B-A0DE-7DBBDF1000C9}"/>
                  </a:ext>
                </a:extLst>
              </p14:cNvPr>
              <p14:cNvContentPartPr/>
              <p14:nvPr/>
            </p14:nvContentPartPr>
            <p14:xfrm>
              <a:off x="4522495" y="5688337"/>
              <a:ext cx="1168200" cy="10731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D2DD474-85B7-4D4B-A0DE-7DBBDF1000C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04495" y="5652697"/>
                <a:ext cx="120384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xmlns="" id="{62757BAC-E4C9-4C77-AC6E-1CC1C4D8F3B1}"/>
                  </a:ext>
                </a:extLst>
              </p14:cNvPr>
              <p14:cNvContentPartPr/>
              <p14:nvPr/>
            </p14:nvContentPartPr>
            <p14:xfrm>
              <a:off x="6323575" y="6119617"/>
              <a:ext cx="709560" cy="6724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2757BAC-E4C9-4C77-AC6E-1CC1C4D8F3B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05575" y="6083617"/>
                <a:ext cx="74520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xmlns="" id="{0A5A23C2-AB57-4A49-96CD-6AEBD0DFDF33}"/>
                  </a:ext>
                </a:extLst>
              </p14:cNvPr>
              <p14:cNvContentPartPr/>
              <p14:nvPr/>
            </p14:nvContentPartPr>
            <p14:xfrm>
              <a:off x="6220255" y="5626777"/>
              <a:ext cx="516600" cy="601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A5A23C2-AB57-4A49-96CD-6AEBD0DFDF3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202255" y="5590777"/>
                <a:ext cx="5522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xmlns="" id="{2CB5D30C-4147-49CA-8E06-EABA9C8C212D}"/>
                  </a:ext>
                </a:extLst>
              </p14:cNvPr>
              <p14:cNvContentPartPr/>
              <p14:nvPr/>
            </p14:nvContentPartPr>
            <p14:xfrm>
              <a:off x="4590895" y="5676817"/>
              <a:ext cx="16200" cy="180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2CB5D30C-4147-49CA-8E06-EABA9C8C212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73255" y="5640817"/>
                <a:ext cx="51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xmlns="" id="{BC2F77E9-26C7-46C6-B897-FED54DBB86AC}"/>
                  </a:ext>
                </a:extLst>
              </p14:cNvPr>
              <p14:cNvContentPartPr/>
              <p14:nvPr/>
            </p14:nvContentPartPr>
            <p14:xfrm>
              <a:off x="4602055" y="5662417"/>
              <a:ext cx="123120" cy="210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C2F77E9-26C7-46C6-B897-FED54DBB86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84055" y="5626777"/>
                <a:ext cx="1587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xmlns="" id="{55C7F6AE-CBD1-4B84-A5CE-4A3627AD6D4F}"/>
                  </a:ext>
                </a:extLst>
              </p14:cNvPr>
              <p14:cNvContentPartPr/>
              <p14:nvPr/>
            </p14:nvContentPartPr>
            <p14:xfrm>
              <a:off x="5770975" y="4633177"/>
              <a:ext cx="63360" cy="2995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5C7F6AE-CBD1-4B84-A5CE-4A3627AD6D4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53335" y="4597537"/>
                <a:ext cx="990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xmlns="" id="{8ADA742C-98BA-4A77-8026-741ECD634257}"/>
                  </a:ext>
                </a:extLst>
              </p14:cNvPr>
              <p14:cNvContentPartPr/>
              <p14:nvPr/>
            </p14:nvContentPartPr>
            <p14:xfrm>
              <a:off x="5767015" y="4620937"/>
              <a:ext cx="127080" cy="3848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ADA742C-98BA-4A77-8026-741ECD63425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49015" y="4584937"/>
                <a:ext cx="1627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xmlns="" id="{A83C2B9B-4C4F-4F3D-A935-2BF2529AA9F4}"/>
                  </a:ext>
                </a:extLst>
              </p14:cNvPr>
              <p14:cNvContentPartPr/>
              <p14:nvPr/>
            </p14:nvContentPartPr>
            <p14:xfrm>
              <a:off x="4887535" y="4791937"/>
              <a:ext cx="741240" cy="5612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83C2B9B-4C4F-4F3D-A935-2BF2529AA9F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69895" y="4755937"/>
                <a:ext cx="77688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xmlns="" id="{BA33A6A9-BC99-491A-884C-B73CD4833C63}"/>
                  </a:ext>
                </a:extLst>
              </p14:cNvPr>
              <p14:cNvContentPartPr/>
              <p14:nvPr/>
            </p14:nvContentPartPr>
            <p14:xfrm>
              <a:off x="4723375" y="5568097"/>
              <a:ext cx="118800" cy="268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A33A6A9-BC99-491A-884C-B73CD4833C6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05735" y="5532457"/>
                <a:ext cx="154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xmlns="" id="{83D57772-C0C8-46BA-80F6-69F929CD101C}"/>
                  </a:ext>
                </a:extLst>
              </p14:cNvPr>
              <p14:cNvContentPartPr/>
              <p14:nvPr/>
            </p14:nvContentPartPr>
            <p14:xfrm>
              <a:off x="4476775" y="5794897"/>
              <a:ext cx="276120" cy="150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3D57772-C0C8-46BA-80F6-69F929CD101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58775" y="5758897"/>
                <a:ext cx="311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xmlns="" id="{2C1E8F50-F458-4404-8A39-EBEC94DB911A}"/>
                  </a:ext>
                </a:extLst>
              </p14:cNvPr>
              <p14:cNvContentPartPr/>
              <p14:nvPr/>
            </p14:nvContentPartPr>
            <p14:xfrm>
              <a:off x="4506056" y="5992876"/>
              <a:ext cx="169920" cy="192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C1E8F50-F458-4404-8A39-EBEC94DB911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97416" y="5983876"/>
                <a:ext cx="187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xmlns="" id="{64C3CE25-BDAB-4CC9-B810-9B6EC12401BE}"/>
                  </a:ext>
                </a:extLst>
              </p14:cNvPr>
              <p14:cNvContentPartPr/>
              <p14:nvPr/>
            </p14:nvContentPartPr>
            <p14:xfrm>
              <a:off x="4657256" y="5779396"/>
              <a:ext cx="308160" cy="2271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4C3CE25-BDAB-4CC9-B810-9B6EC12401B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48616" y="5770756"/>
                <a:ext cx="325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xmlns="" id="{6EDD7A2B-00FD-4EBB-8FD7-43387F9544F9}"/>
                  </a:ext>
                </a:extLst>
              </p14:cNvPr>
              <p14:cNvContentPartPr/>
              <p14:nvPr/>
            </p14:nvContentPartPr>
            <p14:xfrm>
              <a:off x="4803416" y="5643316"/>
              <a:ext cx="924840" cy="981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EDD7A2B-00FD-4EBB-8FD7-43387F9544F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94416" y="5634676"/>
                <a:ext cx="94248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xmlns="" id="{D559E42F-E8DD-4256-98AA-B721041B722F}"/>
                  </a:ext>
                </a:extLst>
              </p14:cNvPr>
              <p14:cNvContentPartPr/>
              <p14:nvPr/>
            </p14:nvContentPartPr>
            <p14:xfrm>
              <a:off x="5132816" y="5790916"/>
              <a:ext cx="135000" cy="1040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559E42F-E8DD-4256-98AA-B721041B722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123816" y="5782276"/>
                <a:ext cx="1526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xmlns="" id="{B634C7AB-3A58-4013-BF69-FD77D98315D8}"/>
                  </a:ext>
                </a:extLst>
              </p14:cNvPr>
              <p14:cNvContentPartPr/>
              <p14:nvPr/>
            </p14:nvContentPartPr>
            <p14:xfrm>
              <a:off x="5224256" y="5849956"/>
              <a:ext cx="60840" cy="532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634C7AB-3A58-4013-BF69-FD77D98315D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15616" y="5841316"/>
                <a:ext cx="78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xmlns="" id="{AA383848-4A03-4DAB-8F9D-ADF075D80816}"/>
                  </a:ext>
                </a:extLst>
              </p14:cNvPr>
              <p14:cNvContentPartPr/>
              <p14:nvPr/>
            </p14:nvContentPartPr>
            <p14:xfrm>
              <a:off x="5246216" y="5896756"/>
              <a:ext cx="87480" cy="65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A383848-4A03-4DAB-8F9D-ADF075D8081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237216" y="5887756"/>
                <a:ext cx="1051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xmlns="" id="{059FC401-2E28-4017-BFD3-7016902CEEC5}"/>
                  </a:ext>
                </a:extLst>
              </p14:cNvPr>
              <p14:cNvContentPartPr/>
              <p14:nvPr/>
            </p14:nvContentPartPr>
            <p14:xfrm>
              <a:off x="5325056" y="5938876"/>
              <a:ext cx="66960" cy="403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59FC401-2E28-4017-BFD3-7016902CEEC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316416" y="5929876"/>
                <a:ext cx="846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xmlns="" id="{819DB5C9-3028-4CA7-9291-01DAD67099FD}"/>
                  </a:ext>
                </a:extLst>
              </p14:cNvPr>
              <p14:cNvContentPartPr/>
              <p14:nvPr/>
            </p14:nvContentPartPr>
            <p14:xfrm>
              <a:off x="5371856" y="5938876"/>
              <a:ext cx="102960" cy="964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19DB5C9-3028-4CA7-9291-01DAD67099F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363216" y="5929876"/>
                <a:ext cx="120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xmlns="" id="{CB8B1479-D480-41A2-B1A8-B58DC59075C8}"/>
                  </a:ext>
                </a:extLst>
              </p14:cNvPr>
              <p14:cNvContentPartPr/>
              <p14:nvPr/>
            </p14:nvContentPartPr>
            <p14:xfrm>
              <a:off x="5447816" y="5975236"/>
              <a:ext cx="66600" cy="1400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B8B1479-D480-41A2-B1A8-B58DC59075C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439176" y="5966236"/>
                <a:ext cx="84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xmlns="" id="{85AF0EDE-34F9-47DB-B4D5-BAA0590AFB9F}"/>
                  </a:ext>
                </a:extLst>
              </p14:cNvPr>
              <p14:cNvContentPartPr/>
              <p14:nvPr/>
            </p14:nvContentPartPr>
            <p14:xfrm>
              <a:off x="5475176" y="6085036"/>
              <a:ext cx="41400" cy="615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5AF0EDE-34F9-47DB-B4D5-BAA0590AFB9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466536" y="6076036"/>
                <a:ext cx="590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xmlns="" id="{1E8B584C-F7E6-41FF-964D-3DAB12A64AE1}"/>
                  </a:ext>
                </a:extLst>
              </p14:cNvPr>
              <p14:cNvContentPartPr/>
              <p14:nvPr/>
            </p14:nvContentPartPr>
            <p14:xfrm>
              <a:off x="5478416" y="6128236"/>
              <a:ext cx="33480" cy="835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E8B584C-F7E6-41FF-964D-3DAB12A64AE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69416" y="6119596"/>
                <a:ext cx="511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xmlns="" id="{6F624BC1-0D65-4C1B-B4F0-4516FA024C6C}"/>
                  </a:ext>
                </a:extLst>
              </p14:cNvPr>
              <p14:cNvContentPartPr/>
              <p14:nvPr/>
            </p14:nvContentPartPr>
            <p14:xfrm>
              <a:off x="5469416" y="6202396"/>
              <a:ext cx="192960" cy="3574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F624BC1-0D65-4C1B-B4F0-4516FA024C6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60776" y="6193756"/>
                <a:ext cx="2106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xmlns="" id="{EAF125CC-DEFD-419B-B568-6900969E1801}"/>
                  </a:ext>
                </a:extLst>
              </p14:cNvPr>
              <p14:cNvContentPartPr/>
              <p14:nvPr/>
            </p14:nvContentPartPr>
            <p14:xfrm>
              <a:off x="4519736" y="6151276"/>
              <a:ext cx="22320" cy="219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AF125CC-DEFD-419B-B568-6900969E180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510736" y="6142276"/>
                <a:ext cx="39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xmlns="" id="{5AB047AB-2D3E-42CF-948C-279514DFE729}"/>
                  </a:ext>
                </a:extLst>
              </p14:cNvPr>
              <p14:cNvContentPartPr/>
              <p14:nvPr/>
            </p14:nvContentPartPr>
            <p14:xfrm>
              <a:off x="4497776" y="6115276"/>
              <a:ext cx="134640" cy="1659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AB047AB-2D3E-42CF-948C-279514DFE72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488776" y="6106636"/>
                <a:ext cx="152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xmlns="" id="{B0CC2477-123D-40C8-B157-9DAFA44605B9}"/>
                  </a:ext>
                </a:extLst>
              </p14:cNvPr>
              <p14:cNvContentPartPr/>
              <p14:nvPr/>
            </p14:nvContentPartPr>
            <p14:xfrm>
              <a:off x="4518656" y="6081076"/>
              <a:ext cx="131760" cy="2383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0CC2477-123D-40C8-B157-9DAFA44605B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10016" y="6072076"/>
                <a:ext cx="149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xmlns="" id="{236306D2-7475-4640-9796-D8E8302149DB}"/>
                  </a:ext>
                </a:extLst>
              </p14:cNvPr>
              <p14:cNvContentPartPr/>
              <p14:nvPr/>
            </p14:nvContentPartPr>
            <p14:xfrm>
              <a:off x="4508576" y="6128236"/>
              <a:ext cx="133920" cy="2437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36306D2-7475-4640-9796-D8E8302149D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499936" y="6119596"/>
                <a:ext cx="1515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xmlns="" id="{D2DB202C-35AA-4831-BCBC-62CC67C4F6CD}"/>
                  </a:ext>
                </a:extLst>
              </p14:cNvPr>
              <p14:cNvContentPartPr/>
              <p14:nvPr/>
            </p14:nvContentPartPr>
            <p14:xfrm>
              <a:off x="4524416" y="6200956"/>
              <a:ext cx="119160" cy="2228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2DB202C-35AA-4831-BCBC-62CC67C4F6C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515776" y="6192316"/>
                <a:ext cx="136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xmlns="" id="{9D4F65E8-CE2E-4011-B454-5DCEAC154396}"/>
                  </a:ext>
                </a:extLst>
              </p14:cNvPr>
              <p14:cNvContentPartPr/>
              <p14:nvPr/>
            </p14:nvContentPartPr>
            <p14:xfrm>
              <a:off x="4557176" y="6315436"/>
              <a:ext cx="128520" cy="2376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D4F65E8-CE2E-4011-B454-5DCEAC15439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548176" y="6306436"/>
                <a:ext cx="146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xmlns="" id="{02AE3719-6BE2-45DB-8BF8-6D250F30934C}"/>
                  </a:ext>
                </a:extLst>
              </p14:cNvPr>
              <p14:cNvContentPartPr/>
              <p14:nvPr/>
            </p14:nvContentPartPr>
            <p14:xfrm>
              <a:off x="4640336" y="6275116"/>
              <a:ext cx="146160" cy="2307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02AE3719-6BE2-45DB-8BF8-6D250F3093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31336" y="6266476"/>
                <a:ext cx="1638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xmlns="" id="{4C1B5F8F-1D89-4EDC-9842-FD1A685B9464}"/>
                  </a:ext>
                </a:extLst>
              </p14:cNvPr>
              <p14:cNvContentPartPr/>
              <p14:nvPr/>
            </p14:nvContentPartPr>
            <p14:xfrm>
              <a:off x="4680296" y="6283756"/>
              <a:ext cx="180360" cy="3092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C1B5F8F-1D89-4EDC-9842-FD1A685B946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71296" y="6274756"/>
                <a:ext cx="1980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xmlns="" id="{1764906D-7DAB-4789-B3D9-AF7D17DE29A2}"/>
                  </a:ext>
                </a:extLst>
              </p14:cNvPr>
              <p14:cNvContentPartPr/>
              <p14:nvPr/>
            </p14:nvContentPartPr>
            <p14:xfrm>
              <a:off x="4746536" y="6438556"/>
              <a:ext cx="121680" cy="1357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764906D-7DAB-4789-B3D9-AF7D17DE29A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37896" y="6429916"/>
                <a:ext cx="139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xmlns="" id="{158EBF55-1E3E-4CDC-AC19-26F8399D0896}"/>
                  </a:ext>
                </a:extLst>
              </p14:cNvPr>
              <p14:cNvContentPartPr/>
              <p14:nvPr/>
            </p14:nvContentPartPr>
            <p14:xfrm>
              <a:off x="4637096" y="6440716"/>
              <a:ext cx="124200" cy="1800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58EBF55-1E3E-4CDC-AC19-26F8399D089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28456" y="6432076"/>
                <a:ext cx="141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xmlns="" id="{9D3CDCC8-D813-4764-AB48-BB8012F2E5D2}"/>
                  </a:ext>
                </a:extLst>
              </p14:cNvPr>
              <p14:cNvContentPartPr/>
              <p14:nvPr/>
            </p14:nvContentPartPr>
            <p14:xfrm>
              <a:off x="4391576" y="5725756"/>
              <a:ext cx="360360" cy="2235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9D3CDCC8-D813-4764-AB48-BB8012F2E5D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82936" y="5717116"/>
                <a:ext cx="378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xmlns="" id="{08499BB6-F9EB-4FCE-88D5-7FDC5CBCF9A7}"/>
                  </a:ext>
                </a:extLst>
              </p14:cNvPr>
              <p14:cNvContentPartPr/>
              <p14:nvPr/>
            </p14:nvContentPartPr>
            <p14:xfrm>
              <a:off x="4396976" y="5727916"/>
              <a:ext cx="261360" cy="878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8499BB6-F9EB-4FCE-88D5-7FDC5CBCF9A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87976" y="5719276"/>
                <a:ext cx="2790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xmlns="" id="{F7EF4540-AC89-492A-A887-7CDD9560F161}"/>
                  </a:ext>
                </a:extLst>
              </p14:cNvPr>
              <p14:cNvContentPartPr/>
              <p14:nvPr/>
            </p14:nvContentPartPr>
            <p14:xfrm>
              <a:off x="4573376" y="5598316"/>
              <a:ext cx="237240" cy="3225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7EF4540-AC89-492A-A887-7CDD9560F16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564376" y="5589316"/>
                <a:ext cx="2548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xmlns="" id="{A22F3C88-90D5-4FE1-9AB7-BE1A103E0246}"/>
                  </a:ext>
                </a:extLst>
              </p14:cNvPr>
              <p14:cNvContentPartPr/>
              <p14:nvPr/>
            </p14:nvContentPartPr>
            <p14:xfrm>
              <a:off x="4546376" y="5568076"/>
              <a:ext cx="270000" cy="308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22F3C88-90D5-4FE1-9AB7-BE1A103E024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37376" y="5559076"/>
                <a:ext cx="2876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xmlns="" id="{F9CB30BE-F776-48C8-9F2E-CA8082264C32}"/>
                  </a:ext>
                </a:extLst>
              </p14:cNvPr>
              <p14:cNvContentPartPr/>
              <p14:nvPr/>
            </p14:nvContentPartPr>
            <p14:xfrm>
              <a:off x="4827896" y="4688596"/>
              <a:ext cx="940320" cy="7419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9CB30BE-F776-48C8-9F2E-CA8082264C3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19256" y="4679956"/>
                <a:ext cx="9579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xmlns="" id="{D3DD4C7C-3E22-4726-8694-ECF145CC064E}"/>
                  </a:ext>
                </a:extLst>
              </p14:cNvPr>
              <p14:cNvContentPartPr/>
              <p14:nvPr/>
            </p14:nvContentPartPr>
            <p14:xfrm>
              <a:off x="5615216" y="4887316"/>
              <a:ext cx="124920" cy="475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3DD4C7C-3E22-4726-8694-ECF145CC064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606216" y="4878676"/>
                <a:ext cx="142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xmlns="" id="{1EA89021-E79B-48CB-BD22-F555A613E756}"/>
                  </a:ext>
                </a:extLst>
              </p14:cNvPr>
              <p14:cNvContentPartPr/>
              <p14:nvPr/>
            </p14:nvContentPartPr>
            <p14:xfrm>
              <a:off x="5125256" y="4885156"/>
              <a:ext cx="615600" cy="717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EA89021-E79B-48CB-BD22-F555A613E75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16616" y="4876156"/>
                <a:ext cx="6332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xmlns="" id="{7A372865-92B0-4421-A2E8-716AC09020B5}"/>
                  </a:ext>
                </a:extLst>
              </p14:cNvPr>
              <p14:cNvContentPartPr/>
              <p14:nvPr/>
            </p14:nvContentPartPr>
            <p14:xfrm>
              <a:off x="4876136" y="4744396"/>
              <a:ext cx="803880" cy="6490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A372865-92B0-4421-A2E8-716AC09020B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67496" y="4735756"/>
                <a:ext cx="82152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xmlns="" id="{06B507A7-6C79-4389-86CB-F4D7462DF9C7}"/>
                  </a:ext>
                </a:extLst>
              </p14:cNvPr>
              <p14:cNvContentPartPr/>
              <p14:nvPr/>
            </p14:nvContentPartPr>
            <p14:xfrm>
              <a:off x="5023376" y="5273956"/>
              <a:ext cx="28080" cy="1317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06B507A7-6C79-4389-86CB-F4D7462DF9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14736" y="5265316"/>
                <a:ext cx="45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xmlns="" id="{A3C77F41-1DAF-4C7B-8DE8-5F36AA0021F4}"/>
                  </a:ext>
                </a:extLst>
              </p14:cNvPr>
              <p14:cNvContentPartPr/>
              <p14:nvPr/>
            </p14:nvContentPartPr>
            <p14:xfrm>
              <a:off x="5165576" y="5168476"/>
              <a:ext cx="30960" cy="1155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3C77F41-1DAF-4C7B-8DE8-5F36AA0021F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156576" y="5159476"/>
                <a:ext cx="486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xmlns="" id="{251202A3-462D-4AEB-BC53-81B75B46E04F}"/>
                  </a:ext>
                </a:extLst>
              </p14:cNvPr>
              <p14:cNvContentPartPr/>
              <p14:nvPr/>
            </p14:nvContentPartPr>
            <p14:xfrm>
              <a:off x="5347016" y="5039236"/>
              <a:ext cx="17280" cy="1022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51202A3-462D-4AEB-BC53-81B75B46E04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38376" y="5030236"/>
                <a:ext cx="34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xmlns="" id="{A73AFA99-3072-4768-824E-ACC199883CF3}"/>
                  </a:ext>
                </a:extLst>
              </p14:cNvPr>
              <p14:cNvContentPartPr/>
              <p14:nvPr/>
            </p14:nvContentPartPr>
            <p14:xfrm>
              <a:off x="5479136" y="4891276"/>
              <a:ext cx="69480" cy="1051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73AFA99-3072-4768-824E-ACC199883CF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70136" y="4882636"/>
                <a:ext cx="87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xmlns="" id="{600D70D3-1BDE-4530-A309-F272BD3B245D}"/>
                  </a:ext>
                </a:extLst>
              </p14:cNvPr>
              <p14:cNvContentPartPr/>
              <p14:nvPr/>
            </p14:nvContentPartPr>
            <p14:xfrm>
              <a:off x="4918616" y="5176036"/>
              <a:ext cx="165960" cy="781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00D70D3-1BDE-4530-A309-F272BD3B245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09976" y="5167036"/>
                <a:ext cx="1836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xmlns="" id="{1DC6B39C-32A5-4F77-90F3-7B04A06034D0}"/>
                  </a:ext>
                </a:extLst>
              </p14:cNvPr>
              <p14:cNvContentPartPr/>
              <p14:nvPr/>
            </p14:nvContentPartPr>
            <p14:xfrm>
              <a:off x="4980536" y="5042476"/>
              <a:ext cx="288360" cy="993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DC6B39C-32A5-4F77-90F3-7B04A06034D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971896" y="5033836"/>
                <a:ext cx="306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xmlns="" id="{71BA2F8F-77F3-4C5F-A35C-AE18F4E561A5}"/>
                  </a:ext>
                </a:extLst>
              </p14:cNvPr>
              <p14:cNvContentPartPr/>
              <p14:nvPr/>
            </p14:nvContentPartPr>
            <p14:xfrm>
              <a:off x="5118776" y="4956436"/>
              <a:ext cx="299880" cy="496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1BA2F8F-77F3-4C5F-A35C-AE18F4E561A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09776" y="4947436"/>
                <a:ext cx="317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xmlns="" id="{3791EF40-BC5E-461B-9F2E-0631083C9C8F}"/>
                  </a:ext>
                </a:extLst>
              </p14:cNvPr>
              <p14:cNvContentPartPr/>
              <p14:nvPr/>
            </p14:nvContentPartPr>
            <p14:xfrm>
              <a:off x="5424776" y="4844836"/>
              <a:ext cx="104760" cy="64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791EF40-BC5E-461B-9F2E-0631083C9C8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415776" y="4835836"/>
                <a:ext cx="122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xmlns="" id="{21A9C924-EF5F-4C43-9C1C-E733DD15993B}"/>
                  </a:ext>
                </a:extLst>
              </p14:cNvPr>
              <p14:cNvContentPartPr/>
              <p14:nvPr/>
            </p14:nvContentPartPr>
            <p14:xfrm>
              <a:off x="5173856" y="5487796"/>
              <a:ext cx="70920" cy="1044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1A9C924-EF5F-4C43-9C1C-E733DD15993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164856" y="5479156"/>
                <a:ext cx="88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xmlns="" id="{8AC6CD0B-1292-428C-A135-BD7F036BB531}"/>
                  </a:ext>
                </a:extLst>
              </p14:cNvPr>
              <p14:cNvContentPartPr/>
              <p14:nvPr/>
            </p14:nvContentPartPr>
            <p14:xfrm>
              <a:off x="5170976" y="5411476"/>
              <a:ext cx="134280" cy="174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8AC6CD0B-1292-428C-A135-BD7F036BB53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62336" y="5402836"/>
                <a:ext cx="151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xmlns="" id="{C5994269-5AD3-4BFE-946B-7E2195362C0B}"/>
                  </a:ext>
                </a:extLst>
              </p14:cNvPr>
              <p14:cNvContentPartPr/>
              <p14:nvPr/>
            </p14:nvContentPartPr>
            <p14:xfrm>
              <a:off x="5195096" y="5385916"/>
              <a:ext cx="145440" cy="1213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5994269-5AD3-4BFE-946B-7E2195362C0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86096" y="5376916"/>
                <a:ext cx="163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xmlns="" id="{5CAFA094-2084-40EF-8520-6121DDA734B0}"/>
                  </a:ext>
                </a:extLst>
              </p14:cNvPr>
              <p14:cNvContentPartPr/>
              <p14:nvPr/>
            </p14:nvContentPartPr>
            <p14:xfrm>
              <a:off x="5233256" y="5322196"/>
              <a:ext cx="172440" cy="1940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CAFA094-2084-40EF-8520-6121DDA734B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24616" y="5313556"/>
                <a:ext cx="190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xmlns="" id="{39314F66-5CDE-4898-A587-B6E912DA3D9E}"/>
                  </a:ext>
                </a:extLst>
              </p14:cNvPr>
              <p14:cNvContentPartPr/>
              <p14:nvPr/>
            </p14:nvContentPartPr>
            <p14:xfrm>
              <a:off x="5276096" y="5285836"/>
              <a:ext cx="200520" cy="2023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39314F66-5CDE-4898-A587-B6E912DA3D9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267456" y="5276836"/>
                <a:ext cx="218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xmlns="" id="{00283C94-2AE5-461A-AB49-31FA41E3DE7B}"/>
                  </a:ext>
                </a:extLst>
              </p14:cNvPr>
              <p14:cNvContentPartPr/>
              <p14:nvPr/>
            </p14:nvContentPartPr>
            <p14:xfrm>
              <a:off x="5334416" y="5263156"/>
              <a:ext cx="164880" cy="155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00283C94-2AE5-461A-AB49-31FA41E3DE7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25776" y="5254156"/>
                <a:ext cx="182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xmlns="" id="{C4BE8D71-EDAA-46A8-AAD5-E47EC6D73E06}"/>
                  </a:ext>
                </a:extLst>
              </p14:cNvPr>
              <p14:cNvContentPartPr/>
              <p14:nvPr/>
            </p14:nvContentPartPr>
            <p14:xfrm>
              <a:off x="5340896" y="5240476"/>
              <a:ext cx="192960" cy="180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C4BE8D71-EDAA-46A8-AAD5-E47EC6D73E0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332256" y="5231476"/>
                <a:ext cx="2106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xmlns="" id="{72660954-B39E-4AFA-A62C-EE9BFA0AE549}"/>
                  </a:ext>
                </a:extLst>
              </p14:cNvPr>
              <p14:cNvContentPartPr/>
              <p14:nvPr/>
            </p14:nvContentPartPr>
            <p14:xfrm>
              <a:off x="5381936" y="5204476"/>
              <a:ext cx="151560" cy="1774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2660954-B39E-4AFA-A62C-EE9BFA0AE54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373296" y="5195836"/>
                <a:ext cx="1692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xmlns="" id="{1B54B1EA-5B23-4AB6-8311-6CB5395A4325}"/>
                  </a:ext>
                </a:extLst>
              </p14:cNvPr>
              <p14:cNvContentPartPr/>
              <p14:nvPr/>
            </p14:nvContentPartPr>
            <p14:xfrm>
              <a:off x="5409296" y="5175316"/>
              <a:ext cx="111960" cy="1249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B54B1EA-5B23-4AB6-8311-6CB5395A432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00656" y="5166676"/>
                <a:ext cx="129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xmlns="" id="{4D5EE414-865B-4712-B254-79F6464870B3}"/>
                  </a:ext>
                </a:extLst>
              </p14:cNvPr>
              <p14:cNvContentPartPr/>
              <p14:nvPr/>
            </p14:nvContentPartPr>
            <p14:xfrm>
              <a:off x="5444936" y="5160196"/>
              <a:ext cx="102240" cy="986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D5EE414-865B-4712-B254-79F6464870B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35936" y="5151556"/>
                <a:ext cx="119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xmlns="" id="{51D21871-00D9-434B-A110-CEE23309FF2B}"/>
                  </a:ext>
                </a:extLst>
              </p14:cNvPr>
              <p14:cNvContentPartPr/>
              <p14:nvPr/>
            </p14:nvContentPartPr>
            <p14:xfrm>
              <a:off x="5487416" y="5101156"/>
              <a:ext cx="122760" cy="1076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1D21871-00D9-434B-A110-CEE23309FF2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478776" y="5092156"/>
                <a:ext cx="1404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xmlns="" id="{ECEC3DE0-CA3D-4A9C-8539-AABCB9EC75A6}"/>
                  </a:ext>
                </a:extLst>
              </p14:cNvPr>
              <p14:cNvContentPartPr/>
              <p14:nvPr/>
            </p14:nvContentPartPr>
            <p14:xfrm>
              <a:off x="5548256" y="5008996"/>
              <a:ext cx="90000" cy="990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CEC3DE0-CA3D-4A9C-8539-AABCB9EC75A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539616" y="5000356"/>
                <a:ext cx="107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xmlns="" id="{A37ED62C-CF3A-4848-B9B7-23F465DB1D20}"/>
                  </a:ext>
                </a:extLst>
              </p14:cNvPr>
              <p14:cNvContentPartPr/>
              <p14:nvPr/>
            </p14:nvContentPartPr>
            <p14:xfrm>
              <a:off x="5608736" y="4942036"/>
              <a:ext cx="59040" cy="932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A37ED62C-CF3A-4848-B9B7-23F465DB1D2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599736" y="4933036"/>
                <a:ext cx="76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xmlns="" id="{D4F934D3-4EC3-45AE-8676-F2D6FAD27096}"/>
                  </a:ext>
                </a:extLst>
              </p14:cNvPr>
              <p14:cNvContentPartPr/>
              <p14:nvPr/>
            </p14:nvContentPartPr>
            <p14:xfrm>
              <a:off x="5510096" y="5031676"/>
              <a:ext cx="52920" cy="1627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4F934D3-4EC3-45AE-8676-F2D6FAD2709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01456" y="5023036"/>
                <a:ext cx="70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xmlns="" id="{FA5C47FB-EF6E-43A0-9FC0-8FB75C80143D}"/>
                  </a:ext>
                </a:extLst>
              </p14:cNvPr>
              <p14:cNvContentPartPr/>
              <p14:nvPr/>
            </p14:nvContentPartPr>
            <p14:xfrm>
              <a:off x="5438096" y="5146876"/>
              <a:ext cx="77760" cy="939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FA5C47FB-EF6E-43A0-9FC0-8FB75C80143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29096" y="5137876"/>
                <a:ext cx="954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xmlns="" id="{18FE1758-C5B5-4033-8E7D-AE264AD3305F}"/>
                  </a:ext>
                </a:extLst>
              </p14:cNvPr>
              <p14:cNvContentPartPr/>
              <p14:nvPr/>
            </p14:nvContentPartPr>
            <p14:xfrm>
              <a:off x="5394176" y="5172436"/>
              <a:ext cx="38160" cy="86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8FE1758-C5B5-4033-8E7D-AE264AD3305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85176" y="5163436"/>
                <a:ext cx="5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xmlns="" id="{06D3D269-62BC-4CFC-B15B-A3457EA14449}"/>
                  </a:ext>
                </a:extLst>
              </p14:cNvPr>
              <p14:cNvContentPartPr/>
              <p14:nvPr/>
            </p14:nvContentPartPr>
            <p14:xfrm>
              <a:off x="5359976" y="5222116"/>
              <a:ext cx="42840" cy="781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6D3D269-62BC-4CFC-B15B-A3457EA1444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351336" y="5213476"/>
                <a:ext cx="604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xmlns="" id="{88C113B8-D2DD-4B5B-836F-1A503BE922B6}"/>
                  </a:ext>
                </a:extLst>
              </p14:cNvPr>
              <p14:cNvContentPartPr/>
              <p14:nvPr/>
            </p14:nvContentPartPr>
            <p14:xfrm>
              <a:off x="5305256" y="5234716"/>
              <a:ext cx="54000" cy="1026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8C113B8-D2DD-4B5B-836F-1A503BE922B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6616" y="5226076"/>
                <a:ext cx="716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xmlns="" id="{DB5297DD-839D-40C2-8F05-58F7C621ABF9}"/>
                  </a:ext>
                </a:extLst>
              </p14:cNvPr>
              <p14:cNvContentPartPr/>
              <p14:nvPr/>
            </p14:nvContentPartPr>
            <p14:xfrm>
              <a:off x="5263856" y="5257036"/>
              <a:ext cx="51120" cy="1310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B5297DD-839D-40C2-8F05-58F7C621ABF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255216" y="5248036"/>
                <a:ext cx="68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xmlns="" id="{81BB98F2-1FB3-42C4-934C-D7E7B91E00AB}"/>
                  </a:ext>
                </a:extLst>
              </p14:cNvPr>
              <p14:cNvContentPartPr/>
              <p14:nvPr/>
            </p14:nvContentPartPr>
            <p14:xfrm>
              <a:off x="5215616" y="5325076"/>
              <a:ext cx="60840" cy="1112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81BB98F2-1FB3-42C4-934C-D7E7B91E00A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206616" y="5316076"/>
                <a:ext cx="78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xmlns="" id="{F4F7B466-6315-4D38-A998-5752B3DBA415}"/>
                  </a:ext>
                </a:extLst>
              </p14:cNvPr>
              <p14:cNvContentPartPr/>
              <p14:nvPr/>
            </p14:nvContentPartPr>
            <p14:xfrm>
              <a:off x="5196896" y="5272156"/>
              <a:ext cx="132840" cy="186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F4F7B466-6315-4D38-A998-5752B3DBA41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187896" y="5263516"/>
                <a:ext cx="150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xmlns="" id="{5D94F2DC-C3F1-44C3-9841-1738D25C9ADF}"/>
                  </a:ext>
                </a:extLst>
              </p14:cNvPr>
              <p14:cNvContentPartPr/>
              <p14:nvPr/>
            </p14:nvContentPartPr>
            <p14:xfrm>
              <a:off x="5327936" y="5188636"/>
              <a:ext cx="106200" cy="1065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D94F2DC-C3F1-44C3-9841-1738D25C9AD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318936" y="5179636"/>
                <a:ext cx="123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xmlns="" id="{6A289FBB-DA26-42C7-A8D1-3B3B4E7BFDD3}"/>
                  </a:ext>
                </a:extLst>
              </p14:cNvPr>
              <p14:cNvContentPartPr/>
              <p14:nvPr/>
            </p14:nvContentPartPr>
            <p14:xfrm>
              <a:off x="5384096" y="5168116"/>
              <a:ext cx="65160" cy="1026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A289FBB-DA26-42C7-A8D1-3B3B4E7BFDD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375096" y="5159116"/>
                <a:ext cx="82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xmlns="" id="{CCF1AEC9-061C-4623-B347-C84A3B0BA1E3}"/>
                  </a:ext>
                </a:extLst>
              </p14:cNvPr>
              <p14:cNvContentPartPr/>
              <p14:nvPr/>
            </p14:nvContentPartPr>
            <p14:xfrm>
              <a:off x="5483816" y="5002876"/>
              <a:ext cx="115560" cy="1429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CF1AEC9-061C-4623-B347-C84A3B0BA1E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74816" y="4993876"/>
                <a:ext cx="133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xmlns="" id="{36CDC8EE-4F04-4ED1-87B9-0A35CA320FC0}"/>
                  </a:ext>
                </a:extLst>
              </p14:cNvPr>
              <p14:cNvContentPartPr/>
              <p14:nvPr/>
            </p14:nvContentPartPr>
            <p14:xfrm>
              <a:off x="5611256" y="4901356"/>
              <a:ext cx="103680" cy="1126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6CDC8EE-4F04-4ED1-87B9-0A35CA320FC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602256" y="4892356"/>
                <a:ext cx="121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xmlns="" id="{0E71F30C-1C99-49D9-8307-3B6EF57F4952}"/>
                  </a:ext>
                </a:extLst>
              </p14:cNvPr>
              <p14:cNvContentPartPr/>
              <p14:nvPr/>
            </p14:nvContentPartPr>
            <p14:xfrm>
              <a:off x="5693696" y="5051476"/>
              <a:ext cx="132480" cy="928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E71F30C-1C99-49D9-8307-3B6EF57F495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84696" y="5042476"/>
                <a:ext cx="1501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xmlns="" id="{81F4A874-553D-4BB3-8F7F-6CCCD16BB904}"/>
                  </a:ext>
                </a:extLst>
              </p14:cNvPr>
              <p14:cNvContentPartPr/>
              <p14:nvPr/>
            </p14:nvContentPartPr>
            <p14:xfrm>
              <a:off x="5701976" y="5116996"/>
              <a:ext cx="79920" cy="759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1F4A874-553D-4BB3-8F7F-6CCCD16BB90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693336" y="5108356"/>
                <a:ext cx="97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xmlns="" id="{7A2BEDD1-DA3B-4781-A80E-7D0A26C8FF9B}"/>
                  </a:ext>
                </a:extLst>
              </p14:cNvPr>
              <p14:cNvContentPartPr/>
              <p14:nvPr/>
            </p14:nvContentPartPr>
            <p14:xfrm>
              <a:off x="5685416" y="5159116"/>
              <a:ext cx="136440" cy="910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A2BEDD1-DA3B-4781-A80E-7D0A26C8FF9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676416" y="5150116"/>
                <a:ext cx="1540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xmlns="" id="{477A1068-ACD5-404C-AA99-668DBCCEFE79}"/>
                  </a:ext>
                </a:extLst>
              </p14:cNvPr>
              <p14:cNvContentPartPr/>
              <p14:nvPr/>
            </p14:nvContentPartPr>
            <p14:xfrm>
              <a:off x="5685056" y="5081356"/>
              <a:ext cx="141120" cy="4028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77A1068-ACD5-404C-AA99-668DBCCEFE7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676056" y="5072356"/>
                <a:ext cx="1587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xmlns="" id="{895BDE8B-B7D7-42AF-9D29-975A713C9A3F}"/>
                  </a:ext>
                </a:extLst>
              </p14:cNvPr>
              <p14:cNvContentPartPr/>
              <p14:nvPr/>
            </p14:nvContentPartPr>
            <p14:xfrm>
              <a:off x="5854976" y="4914316"/>
              <a:ext cx="254520" cy="2660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95BDE8B-B7D7-42AF-9D29-975A713C9A3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46336" y="4905676"/>
                <a:ext cx="2721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xmlns="" id="{1F9D1FB9-0706-45F0-8FB6-4F1CDEFD7CFB}"/>
                  </a:ext>
                </a:extLst>
              </p14:cNvPr>
              <p14:cNvContentPartPr/>
              <p14:nvPr/>
            </p14:nvContentPartPr>
            <p14:xfrm>
              <a:off x="5835176" y="4893436"/>
              <a:ext cx="427680" cy="5806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F9D1FB9-0706-45F0-8FB6-4F1CDEFD7CF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826176" y="4884796"/>
                <a:ext cx="44532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xmlns="" id="{CFC0B08E-875B-49DA-A1D7-1A17F18832D7}"/>
                  </a:ext>
                </a:extLst>
              </p14:cNvPr>
              <p14:cNvContentPartPr/>
              <p14:nvPr/>
            </p14:nvContentPartPr>
            <p14:xfrm>
              <a:off x="6160256" y="5423356"/>
              <a:ext cx="41400" cy="136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FC0B08E-875B-49DA-A1D7-1A17F18832D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151256" y="5414356"/>
                <a:ext cx="59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xmlns="" id="{2EB6B102-D2BD-49BA-B12E-5EEBCED488D0}"/>
                  </a:ext>
                </a:extLst>
              </p14:cNvPr>
              <p14:cNvContentPartPr/>
              <p14:nvPr/>
            </p14:nvContentPartPr>
            <p14:xfrm>
              <a:off x="5918336" y="4965436"/>
              <a:ext cx="319320" cy="5198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2EB6B102-D2BD-49BA-B12E-5EEBCED488D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909336" y="4956796"/>
                <a:ext cx="3369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xmlns="" id="{8D2C7408-366F-4FD8-BAD8-8BAE28D1CF8E}"/>
                  </a:ext>
                </a:extLst>
              </p14:cNvPr>
              <p14:cNvContentPartPr/>
              <p14:nvPr/>
            </p14:nvContentPartPr>
            <p14:xfrm>
              <a:off x="5967296" y="5089996"/>
              <a:ext cx="86400" cy="982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8D2C7408-366F-4FD8-BAD8-8BAE28D1CF8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958656" y="5081356"/>
                <a:ext cx="104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xmlns="" id="{A320B7DA-A6FC-4C1D-83F6-CF7B8871E650}"/>
                  </a:ext>
                </a:extLst>
              </p14:cNvPr>
              <p14:cNvContentPartPr/>
              <p14:nvPr/>
            </p14:nvContentPartPr>
            <p14:xfrm>
              <a:off x="5994296" y="5167756"/>
              <a:ext cx="92520" cy="637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A320B7DA-A6FC-4C1D-83F6-CF7B8871E65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985296" y="5158756"/>
                <a:ext cx="110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xmlns="" id="{93B34EC8-E016-40A9-A7A0-554287E118F0}"/>
                  </a:ext>
                </a:extLst>
              </p14:cNvPr>
              <p14:cNvContentPartPr/>
              <p14:nvPr/>
            </p14:nvContentPartPr>
            <p14:xfrm>
              <a:off x="5995016" y="5239756"/>
              <a:ext cx="111960" cy="1987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93B34EC8-E016-40A9-A7A0-554287E118F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986016" y="5231116"/>
                <a:ext cx="12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xmlns="" id="{E2331DB6-99A3-4EC4-AA33-E3E882188605}"/>
                  </a:ext>
                </a:extLst>
              </p14:cNvPr>
              <p14:cNvContentPartPr/>
              <p14:nvPr/>
            </p14:nvContentPartPr>
            <p14:xfrm>
              <a:off x="6014096" y="5358916"/>
              <a:ext cx="99000" cy="1036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2331DB6-99A3-4EC4-AA33-E3E88218860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005456" y="5349916"/>
                <a:ext cx="116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xmlns="" id="{C4DDBC88-1E41-49D2-A548-3D068ECD8FBE}"/>
                  </a:ext>
                </a:extLst>
              </p14:cNvPr>
              <p14:cNvContentPartPr/>
              <p14:nvPr/>
            </p14:nvContentPartPr>
            <p14:xfrm>
              <a:off x="5961536" y="5386636"/>
              <a:ext cx="241560" cy="228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4DDBC88-1E41-49D2-A548-3D068ECD8FB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952536" y="5377996"/>
                <a:ext cx="259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xmlns="" id="{97A521E2-96FF-4305-A677-5119D22C6E55}"/>
                  </a:ext>
                </a:extLst>
              </p14:cNvPr>
              <p14:cNvContentPartPr/>
              <p14:nvPr/>
            </p14:nvContentPartPr>
            <p14:xfrm>
              <a:off x="6509096" y="5410036"/>
              <a:ext cx="514440" cy="113436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97A521E2-96FF-4305-A677-5119D22C6E5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500456" y="5401036"/>
                <a:ext cx="53208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xmlns="" id="{DFF0B4B8-E7F0-44C4-8C28-81BD0A7D3BB3}"/>
                  </a:ext>
                </a:extLst>
              </p14:cNvPr>
              <p14:cNvContentPartPr/>
              <p14:nvPr/>
            </p14:nvContentPartPr>
            <p14:xfrm>
              <a:off x="6924896" y="5388076"/>
              <a:ext cx="342360" cy="856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FF0B4B8-E7F0-44C4-8C28-81BD0A7D3BB3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915896" y="5379436"/>
                <a:ext cx="360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xmlns="" id="{090014CB-FAD7-495E-A57A-8C9682F06046}"/>
                  </a:ext>
                </a:extLst>
              </p14:cNvPr>
              <p14:cNvContentPartPr/>
              <p14:nvPr/>
            </p14:nvContentPartPr>
            <p14:xfrm>
              <a:off x="7208576" y="5499676"/>
              <a:ext cx="221040" cy="45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90014CB-FAD7-495E-A57A-8C9682F0604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199576" y="5491036"/>
                <a:ext cx="238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xmlns="" id="{F88BAE2B-142C-450C-A9C6-8AE402C4F508}"/>
                  </a:ext>
                </a:extLst>
              </p14:cNvPr>
              <p14:cNvContentPartPr/>
              <p14:nvPr/>
            </p14:nvContentPartPr>
            <p14:xfrm>
              <a:off x="7272656" y="5464036"/>
              <a:ext cx="49320" cy="428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88BAE2B-142C-450C-A9C6-8AE402C4F50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263656" y="5455036"/>
                <a:ext cx="669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xmlns="" id="{577E0650-6C08-42E6-948D-2BD66624FF6B}"/>
                  </a:ext>
                </a:extLst>
              </p14:cNvPr>
              <p14:cNvContentPartPr/>
              <p14:nvPr/>
            </p14:nvContentPartPr>
            <p14:xfrm>
              <a:off x="7381736" y="5528116"/>
              <a:ext cx="104400" cy="75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77E0650-6C08-42E6-948D-2BD66624FF6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373096" y="5519116"/>
                <a:ext cx="12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xmlns="" id="{F6A0A2A3-C166-440B-AECE-FF54A53CF306}"/>
                  </a:ext>
                </a:extLst>
              </p14:cNvPr>
              <p14:cNvContentPartPr/>
              <p14:nvPr/>
            </p14:nvContentPartPr>
            <p14:xfrm>
              <a:off x="7427096" y="5618836"/>
              <a:ext cx="137880" cy="471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6A0A2A3-C166-440B-AECE-FF54A53CF30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418456" y="5609836"/>
                <a:ext cx="1555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xmlns="" id="{AD674A51-9636-459D-A679-3DB632164734}"/>
                  </a:ext>
                </a:extLst>
              </p14:cNvPr>
              <p14:cNvContentPartPr/>
              <p14:nvPr/>
            </p14:nvContentPartPr>
            <p14:xfrm>
              <a:off x="7563176" y="5643316"/>
              <a:ext cx="241200" cy="1450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D674A51-9636-459D-A679-3DB63216473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554176" y="5634316"/>
                <a:ext cx="25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xmlns="" id="{3685EA94-D449-4158-A432-4B773813595B}"/>
                  </a:ext>
                </a:extLst>
              </p14:cNvPr>
              <p14:cNvContentPartPr/>
              <p14:nvPr/>
            </p14:nvContentPartPr>
            <p14:xfrm>
              <a:off x="6996176" y="5407516"/>
              <a:ext cx="56160" cy="1306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3685EA94-D449-4158-A432-4B773813595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987536" y="5398876"/>
                <a:ext cx="73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xmlns="" id="{930C1EF0-C6BD-41DB-89E3-B8CC601FCEE8}"/>
                  </a:ext>
                </a:extLst>
              </p14:cNvPr>
              <p14:cNvContentPartPr/>
              <p14:nvPr/>
            </p14:nvContentPartPr>
            <p14:xfrm>
              <a:off x="7034696" y="5463316"/>
              <a:ext cx="132120" cy="13896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30C1EF0-C6BD-41DB-89E3-B8CC601FCEE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026056" y="5454676"/>
                <a:ext cx="149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xmlns="" id="{6BBD7CDF-1B7F-4FDD-9839-92BB276D4EE9}"/>
                  </a:ext>
                </a:extLst>
              </p14:cNvPr>
              <p14:cNvContentPartPr/>
              <p14:nvPr/>
            </p14:nvContentPartPr>
            <p14:xfrm>
              <a:off x="7157816" y="5461876"/>
              <a:ext cx="36360" cy="1803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BBD7CDF-1B7F-4FDD-9839-92BB276D4EE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148816" y="5452876"/>
                <a:ext cx="54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xmlns="" id="{51A69C44-2C76-440D-82DF-11EA75AF3B45}"/>
                  </a:ext>
                </a:extLst>
              </p14:cNvPr>
              <p14:cNvContentPartPr/>
              <p14:nvPr/>
            </p14:nvContentPartPr>
            <p14:xfrm>
              <a:off x="7225496" y="5530636"/>
              <a:ext cx="133920" cy="972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1A69C44-2C76-440D-82DF-11EA75AF3B4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216856" y="5521636"/>
                <a:ext cx="151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xmlns="" id="{83E23B99-067C-421A-9E79-78810A23DF0B}"/>
                  </a:ext>
                </a:extLst>
              </p14:cNvPr>
              <p14:cNvContentPartPr/>
              <p14:nvPr/>
            </p14:nvContentPartPr>
            <p14:xfrm>
              <a:off x="7327016" y="5650156"/>
              <a:ext cx="133200" cy="11772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3E23B99-067C-421A-9E79-78810A23DF0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318016" y="5641156"/>
                <a:ext cx="150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xmlns="" id="{A65A7F2D-140A-453D-B514-013F76554113}"/>
                  </a:ext>
                </a:extLst>
              </p14:cNvPr>
              <p14:cNvContentPartPr/>
              <p14:nvPr/>
            </p14:nvContentPartPr>
            <p14:xfrm>
              <a:off x="7471736" y="5698396"/>
              <a:ext cx="123120" cy="824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65A7F2D-140A-453D-B514-013F7655411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462736" y="5689396"/>
                <a:ext cx="1407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xmlns="" id="{38E82685-795E-4170-9984-2EC79D0ADA2B}"/>
                  </a:ext>
                </a:extLst>
              </p14:cNvPr>
              <p14:cNvContentPartPr/>
              <p14:nvPr/>
            </p14:nvContentPartPr>
            <p14:xfrm>
              <a:off x="7624016" y="5723236"/>
              <a:ext cx="79920" cy="637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8E82685-795E-4170-9984-2EC79D0ADA2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615376" y="5714236"/>
                <a:ext cx="975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xmlns="" id="{A2B9C4CE-2080-424F-ADA0-17FE832910A1}"/>
                  </a:ext>
                </a:extLst>
              </p14:cNvPr>
              <p14:cNvContentPartPr/>
              <p14:nvPr/>
            </p14:nvContentPartPr>
            <p14:xfrm>
              <a:off x="7035776" y="5608396"/>
              <a:ext cx="128520" cy="640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A2B9C4CE-2080-424F-ADA0-17FE832910A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027136" y="5599756"/>
                <a:ext cx="1461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xmlns="" id="{8C39649C-2D43-455A-A281-50EED2A855F1}"/>
                  </a:ext>
                </a:extLst>
              </p14:cNvPr>
              <p14:cNvContentPartPr/>
              <p14:nvPr/>
            </p14:nvContentPartPr>
            <p14:xfrm>
              <a:off x="7123976" y="5654836"/>
              <a:ext cx="142920" cy="8676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C39649C-2D43-455A-A281-50EED2A855F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115336" y="5646196"/>
                <a:ext cx="160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xmlns="" id="{982B92C8-CC4E-4245-8F34-907515EB98F9}"/>
                  </a:ext>
                </a:extLst>
              </p14:cNvPr>
              <p14:cNvContentPartPr/>
              <p14:nvPr/>
            </p14:nvContentPartPr>
            <p14:xfrm>
              <a:off x="7244216" y="5745196"/>
              <a:ext cx="150120" cy="237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82B92C8-CC4E-4245-8F34-907515EB98F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235216" y="5736196"/>
                <a:ext cx="1677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xmlns="" id="{5F226425-0198-4154-9DFA-0697A7D5B798}"/>
                  </a:ext>
                </a:extLst>
              </p14:cNvPr>
              <p14:cNvContentPartPr/>
              <p14:nvPr/>
            </p14:nvContentPartPr>
            <p14:xfrm>
              <a:off x="7423856" y="5776876"/>
              <a:ext cx="26640" cy="82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5F226425-0198-4154-9DFA-0697A7D5B79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414856" y="5767876"/>
                <a:ext cx="442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xmlns="" id="{0E13E63D-44FB-4AFB-A25E-5908580B6938}"/>
                  </a:ext>
                </a:extLst>
              </p14:cNvPr>
              <p14:cNvContentPartPr/>
              <p14:nvPr/>
            </p14:nvContentPartPr>
            <p14:xfrm>
              <a:off x="7071776" y="5740516"/>
              <a:ext cx="41400" cy="237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E13E63D-44FB-4AFB-A25E-5908580B693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062776" y="5731876"/>
                <a:ext cx="590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xmlns="" id="{CBA03C1E-C723-4D84-A420-34FC8B2D9838}"/>
                  </a:ext>
                </a:extLst>
              </p14:cNvPr>
              <p14:cNvContentPartPr/>
              <p14:nvPr/>
            </p14:nvContentPartPr>
            <p14:xfrm>
              <a:off x="7150976" y="5264596"/>
              <a:ext cx="97920" cy="1353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CBA03C1E-C723-4D84-A420-34FC8B2D983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142336" y="5255956"/>
                <a:ext cx="115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xmlns="" id="{B9690C41-A4CD-4BBF-A2E9-D608609F80C0}"/>
                  </a:ext>
                </a:extLst>
              </p14:cNvPr>
              <p14:cNvContentPartPr/>
              <p14:nvPr/>
            </p14:nvContentPartPr>
            <p14:xfrm>
              <a:off x="7084016" y="5060836"/>
              <a:ext cx="215640" cy="2343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B9690C41-A4CD-4BBF-A2E9-D608609F80C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075376" y="5052196"/>
                <a:ext cx="233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xmlns="" id="{3FB3DFB9-082C-4E93-9D12-CE62B42E0B1F}"/>
                  </a:ext>
                </a:extLst>
              </p14:cNvPr>
              <p14:cNvContentPartPr/>
              <p14:nvPr/>
            </p14:nvContentPartPr>
            <p14:xfrm>
              <a:off x="7191296" y="5110156"/>
              <a:ext cx="156600" cy="231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3FB3DFB9-082C-4E93-9D12-CE62B42E0B1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182296" y="5101156"/>
                <a:ext cx="174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xmlns="" id="{531B40A6-0AA2-4444-A4E5-A87F6C13CC61}"/>
                  </a:ext>
                </a:extLst>
              </p14:cNvPr>
              <p14:cNvContentPartPr/>
              <p14:nvPr/>
            </p14:nvContentPartPr>
            <p14:xfrm>
              <a:off x="7108856" y="4962196"/>
              <a:ext cx="114480" cy="1519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31B40A6-0AA2-4444-A4E5-A87F6C13CC6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099856" y="4953556"/>
                <a:ext cx="1321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xmlns="" id="{E091426E-FE2E-4292-A6F9-AAC91CB76356}"/>
                  </a:ext>
                </a:extLst>
              </p14:cNvPr>
              <p14:cNvContentPartPr/>
              <p14:nvPr/>
            </p14:nvContentPartPr>
            <p14:xfrm>
              <a:off x="7170416" y="4760236"/>
              <a:ext cx="235440" cy="5126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091426E-FE2E-4292-A6F9-AAC91CB7635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161776" y="4751236"/>
                <a:ext cx="253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xmlns="" id="{F9669A86-4B98-460C-BE47-807E5C381458}"/>
                  </a:ext>
                </a:extLst>
              </p14:cNvPr>
              <p14:cNvContentPartPr/>
              <p14:nvPr/>
            </p14:nvContentPartPr>
            <p14:xfrm>
              <a:off x="7350056" y="5171356"/>
              <a:ext cx="212400" cy="1666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F9669A86-4B98-460C-BE47-807E5C38145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341416" y="5162716"/>
                <a:ext cx="230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xmlns="" id="{8CA0D3C8-B96A-4C97-AD14-FE9C1C33D2FD}"/>
                  </a:ext>
                </a:extLst>
              </p14:cNvPr>
              <p14:cNvContentPartPr/>
              <p14:nvPr/>
            </p14:nvContentPartPr>
            <p14:xfrm>
              <a:off x="7401896" y="5340196"/>
              <a:ext cx="277560" cy="1422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CA0D3C8-B96A-4C97-AD14-FE9C1C33D2F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393256" y="5331556"/>
                <a:ext cx="295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xmlns="" id="{5734F23F-6D36-49F0-AF2D-1AF953A9A17E}"/>
                  </a:ext>
                </a:extLst>
              </p14:cNvPr>
              <p14:cNvContentPartPr/>
              <p14:nvPr/>
            </p14:nvContentPartPr>
            <p14:xfrm>
              <a:off x="7482896" y="5482396"/>
              <a:ext cx="389160" cy="1324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734F23F-6D36-49F0-AF2D-1AF953A9A17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473896" y="5473396"/>
                <a:ext cx="4068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xmlns="" id="{D803199E-FF97-4FD5-A0E0-EA0109082485}"/>
                  </a:ext>
                </a:extLst>
              </p14:cNvPr>
              <p14:cNvContentPartPr/>
              <p14:nvPr/>
            </p14:nvContentPartPr>
            <p14:xfrm>
              <a:off x="7621496" y="5565556"/>
              <a:ext cx="205920" cy="997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D803199E-FF97-4FD5-A0E0-EA010908248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612856" y="5556916"/>
                <a:ext cx="223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xmlns="" id="{415A098B-A8E2-4799-A1C2-23F30D7FBAAF}"/>
                  </a:ext>
                </a:extLst>
              </p14:cNvPr>
              <p14:cNvContentPartPr/>
              <p14:nvPr/>
            </p14:nvContentPartPr>
            <p14:xfrm>
              <a:off x="7689176" y="5321836"/>
              <a:ext cx="451440" cy="1486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15A098B-A8E2-4799-A1C2-23F30D7FBAA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680176" y="5312836"/>
                <a:ext cx="469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xmlns="" id="{C19307CA-76F2-4CBB-8A0B-D0D50D08ED8E}"/>
                  </a:ext>
                </a:extLst>
              </p14:cNvPr>
              <p14:cNvContentPartPr/>
              <p14:nvPr/>
            </p14:nvContentPartPr>
            <p14:xfrm>
              <a:off x="7431056" y="5340196"/>
              <a:ext cx="259200" cy="1519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C19307CA-76F2-4CBB-8A0B-D0D50D08ED8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422416" y="5331196"/>
                <a:ext cx="276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xmlns="" id="{31D095FD-9447-42C9-B7FA-021690F982AE}"/>
                  </a:ext>
                </a:extLst>
              </p14:cNvPr>
              <p14:cNvContentPartPr/>
              <p14:nvPr/>
            </p14:nvContentPartPr>
            <p14:xfrm>
              <a:off x="7534736" y="5129236"/>
              <a:ext cx="321120" cy="1900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31D095FD-9447-42C9-B7FA-021690F982A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526096" y="5120236"/>
                <a:ext cx="3387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xmlns="" id="{A9E9D374-33A1-4FB0-899A-5C394AF06E69}"/>
                  </a:ext>
                </a:extLst>
              </p14:cNvPr>
              <p14:cNvContentPartPr/>
              <p14:nvPr/>
            </p14:nvContentPartPr>
            <p14:xfrm>
              <a:off x="7372016" y="4994236"/>
              <a:ext cx="210240" cy="1548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9E9D374-33A1-4FB0-899A-5C394AF06E6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363016" y="4985596"/>
                <a:ext cx="2278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xmlns="" id="{61557FD6-CF26-4329-882E-2A73A0FA7EED}"/>
                  </a:ext>
                </a:extLst>
              </p14:cNvPr>
              <p14:cNvContentPartPr/>
              <p14:nvPr/>
            </p14:nvContentPartPr>
            <p14:xfrm>
              <a:off x="7558496" y="4931956"/>
              <a:ext cx="241920" cy="21240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1557FD6-CF26-4329-882E-2A73A0FA7EE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549496" y="4923316"/>
                <a:ext cx="259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xmlns="" id="{B272AFD5-B2B3-4FBF-976B-B9309D4A8C7A}"/>
                  </a:ext>
                </a:extLst>
              </p14:cNvPr>
              <p14:cNvContentPartPr/>
              <p14:nvPr/>
            </p14:nvContentPartPr>
            <p14:xfrm>
              <a:off x="7827056" y="5095036"/>
              <a:ext cx="434880" cy="2192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272AFD5-B2B3-4FBF-976B-B9309D4A8C7A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818416" y="5086396"/>
                <a:ext cx="452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xmlns="" id="{FB497360-BEA8-4FD6-90ED-943DA815C26B}"/>
                  </a:ext>
                </a:extLst>
              </p14:cNvPr>
              <p14:cNvContentPartPr/>
              <p14:nvPr/>
            </p14:nvContentPartPr>
            <p14:xfrm>
              <a:off x="7855136" y="5191516"/>
              <a:ext cx="406080" cy="15192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FB497360-BEA8-4FD6-90ED-943DA815C26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846496" y="5182876"/>
                <a:ext cx="423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xmlns="" id="{380EC064-0543-44DA-A1C5-5999E48B9624}"/>
                  </a:ext>
                </a:extLst>
              </p14:cNvPr>
              <p14:cNvContentPartPr/>
              <p14:nvPr/>
            </p14:nvContentPartPr>
            <p14:xfrm>
              <a:off x="7970336" y="4943836"/>
              <a:ext cx="479160" cy="136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80EC064-0543-44DA-A1C5-5999E48B962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961336" y="4935196"/>
                <a:ext cx="496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xmlns="" id="{A707AD56-FEAC-483D-944B-74D8D1C61B25}"/>
                  </a:ext>
                </a:extLst>
              </p14:cNvPr>
              <p14:cNvContentPartPr/>
              <p14:nvPr/>
            </p14:nvContentPartPr>
            <p14:xfrm>
              <a:off x="7885016" y="4719556"/>
              <a:ext cx="396000" cy="3715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707AD56-FEAC-483D-944B-74D8D1C61B2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876376" y="4710916"/>
                <a:ext cx="4136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xmlns="" id="{08EA50EF-60FD-48B7-83AA-D7DD5D83C9D9}"/>
                  </a:ext>
                </a:extLst>
              </p14:cNvPr>
              <p14:cNvContentPartPr/>
              <p14:nvPr/>
            </p14:nvContentPartPr>
            <p14:xfrm>
              <a:off x="7902656" y="4674916"/>
              <a:ext cx="615960" cy="3265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08EA50EF-60FD-48B7-83AA-D7DD5D83C9D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894016" y="4665916"/>
                <a:ext cx="6336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xmlns="" id="{A3C581E0-8B81-4FC8-B48C-54414C47EE08}"/>
                  </a:ext>
                </a:extLst>
              </p14:cNvPr>
              <p14:cNvContentPartPr/>
              <p14:nvPr/>
            </p14:nvContentPartPr>
            <p14:xfrm>
              <a:off x="7593056" y="4621276"/>
              <a:ext cx="275760" cy="265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3C581E0-8B81-4FC8-B48C-54414C47EE0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584416" y="4612276"/>
                <a:ext cx="2934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xmlns="" id="{C51C217A-5AB1-4C87-84A3-36C7C5F7F7A1}"/>
                  </a:ext>
                </a:extLst>
              </p14:cNvPr>
              <p14:cNvContentPartPr/>
              <p14:nvPr/>
            </p14:nvContentPartPr>
            <p14:xfrm>
              <a:off x="7575776" y="4389436"/>
              <a:ext cx="53640" cy="3560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51C217A-5AB1-4C87-84A3-36C7C5F7F7A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567136" y="4380796"/>
                <a:ext cx="712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xmlns="" id="{77E2B722-E973-4983-9FFD-E14D8BED539C}"/>
                  </a:ext>
                </a:extLst>
              </p14:cNvPr>
              <p14:cNvContentPartPr/>
              <p14:nvPr/>
            </p14:nvContentPartPr>
            <p14:xfrm>
              <a:off x="7254296" y="4262356"/>
              <a:ext cx="138240" cy="4042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7E2B722-E973-4983-9FFD-E14D8BED539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245656" y="4253356"/>
                <a:ext cx="1558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xmlns="" id="{EC28DDC1-E57E-4A15-886D-2B0480106C24}"/>
                  </a:ext>
                </a:extLst>
              </p14:cNvPr>
              <p14:cNvContentPartPr/>
              <p14:nvPr/>
            </p14:nvContentPartPr>
            <p14:xfrm>
              <a:off x="7271216" y="4597516"/>
              <a:ext cx="161640" cy="2397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EC28DDC1-E57E-4A15-886D-2B0480106C2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262576" y="4588876"/>
                <a:ext cx="179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xmlns="" id="{BFEFD49B-91F3-49B5-BA82-86D410CA4965}"/>
                  </a:ext>
                </a:extLst>
              </p14:cNvPr>
              <p14:cNvContentPartPr/>
              <p14:nvPr/>
            </p14:nvContentPartPr>
            <p14:xfrm>
              <a:off x="7407656" y="4272796"/>
              <a:ext cx="397080" cy="150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FEFD49B-91F3-49B5-BA82-86D410CA496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398656" y="4263796"/>
                <a:ext cx="4147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xmlns="" id="{1E6F504A-C773-4C78-A0B3-8DB2843F7BB3}"/>
                  </a:ext>
                </a:extLst>
              </p14:cNvPr>
              <p14:cNvContentPartPr/>
              <p14:nvPr/>
            </p14:nvContentPartPr>
            <p14:xfrm>
              <a:off x="7401536" y="4190716"/>
              <a:ext cx="422640" cy="1778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E6F504A-C773-4C78-A0B3-8DB2843F7BB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392536" y="4182076"/>
                <a:ext cx="4402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xmlns="" id="{DE6A0E37-7282-4DA0-B67A-CFB763C4721D}"/>
                  </a:ext>
                </a:extLst>
              </p14:cNvPr>
              <p14:cNvContentPartPr/>
              <p14:nvPr/>
            </p14:nvContentPartPr>
            <p14:xfrm>
              <a:off x="7582616" y="4377556"/>
              <a:ext cx="41400" cy="3783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E6A0E37-7282-4DA0-B67A-CFB763C4721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573616" y="4368916"/>
                <a:ext cx="590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xmlns="" id="{5D833521-679E-48BF-8F2F-00DBF4281280}"/>
                  </a:ext>
                </a:extLst>
              </p14:cNvPr>
              <p14:cNvContentPartPr/>
              <p14:nvPr/>
            </p14:nvContentPartPr>
            <p14:xfrm>
              <a:off x="7696016" y="4062196"/>
              <a:ext cx="342720" cy="6368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D833521-679E-48BF-8F2F-00DBF428128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687376" y="4053196"/>
                <a:ext cx="3603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xmlns="" id="{A22966AA-D866-4221-95D8-6347369297F1}"/>
                  </a:ext>
                </a:extLst>
              </p14:cNvPr>
              <p14:cNvContentPartPr/>
              <p14:nvPr/>
            </p14:nvContentPartPr>
            <p14:xfrm>
              <a:off x="8005616" y="4114036"/>
              <a:ext cx="468720" cy="5774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22966AA-D866-4221-95D8-6347369297F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996976" y="4105036"/>
                <a:ext cx="4863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xmlns="" id="{E67173C8-98E1-4DE9-A422-B324D883BAAC}"/>
                  </a:ext>
                </a:extLst>
              </p14:cNvPr>
              <p14:cNvContentPartPr/>
              <p14:nvPr/>
            </p14:nvContentPartPr>
            <p14:xfrm>
              <a:off x="8322056" y="4072636"/>
              <a:ext cx="317160" cy="384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67173C8-98E1-4DE9-A422-B324D883BAA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313416" y="4063996"/>
                <a:ext cx="3348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xmlns="" id="{83A8150C-2248-47CF-A0ED-6F241BFF4778}"/>
                  </a:ext>
                </a:extLst>
              </p14:cNvPr>
              <p14:cNvContentPartPr/>
              <p14:nvPr/>
            </p14:nvContentPartPr>
            <p14:xfrm>
              <a:off x="8362016" y="3755116"/>
              <a:ext cx="279720" cy="4446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3A8150C-2248-47CF-A0ED-6F241BFF477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353016" y="3746116"/>
                <a:ext cx="2973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xmlns="" id="{28C63A29-62DD-451F-9DB1-938A40B7FDD0}"/>
                  </a:ext>
                </a:extLst>
              </p14:cNvPr>
              <p14:cNvContentPartPr/>
              <p14:nvPr/>
            </p14:nvContentPartPr>
            <p14:xfrm>
              <a:off x="8094896" y="3757636"/>
              <a:ext cx="421200" cy="4348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8C63A29-62DD-451F-9DB1-938A40B7FDD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085896" y="3748636"/>
                <a:ext cx="43884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xmlns="" id="{6DF95615-6ABE-4A73-8C71-036C4BF634F5}"/>
                  </a:ext>
                </a:extLst>
              </p14:cNvPr>
              <p14:cNvContentPartPr/>
              <p14:nvPr/>
            </p14:nvContentPartPr>
            <p14:xfrm>
              <a:off x="7801856" y="3794356"/>
              <a:ext cx="223200" cy="4568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DF95615-6ABE-4A73-8C71-036C4BF634F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793216" y="3785356"/>
                <a:ext cx="2408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xmlns="" id="{DB266EEE-0EDC-4445-B8AD-F10BBF5AC627}"/>
                  </a:ext>
                </a:extLst>
              </p14:cNvPr>
              <p14:cNvContentPartPr/>
              <p14:nvPr/>
            </p14:nvContentPartPr>
            <p14:xfrm>
              <a:off x="7461656" y="4008196"/>
              <a:ext cx="138240" cy="2246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DB266EEE-0EDC-4445-B8AD-F10BBF5AC62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453016" y="3999196"/>
                <a:ext cx="155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xmlns="" id="{0136EA8F-7E1A-4D6D-AB21-9F58F750A327}"/>
                  </a:ext>
                </a:extLst>
              </p14:cNvPr>
              <p14:cNvContentPartPr/>
              <p14:nvPr/>
            </p14:nvContentPartPr>
            <p14:xfrm>
              <a:off x="8300816" y="4425436"/>
              <a:ext cx="297000" cy="1922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0136EA8F-7E1A-4D6D-AB21-9F58F750A32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292176" y="4416796"/>
                <a:ext cx="314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xmlns="" id="{D7B608C4-9437-4894-A232-8343C64DABA0}"/>
                  </a:ext>
                </a:extLst>
              </p14:cNvPr>
              <p14:cNvContentPartPr/>
              <p14:nvPr/>
            </p14:nvContentPartPr>
            <p14:xfrm>
              <a:off x="7035056" y="5824036"/>
              <a:ext cx="1699560" cy="9345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7B608C4-9437-4894-A232-8343C64DABA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026056" y="5815036"/>
                <a:ext cx="171720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xmlns="" id="{EA9BD1BE-CF89-47D5-9855-21B0DBA62F41}"/>
                  </a:ext>
                </a:extLst>
              </p14:cNvPr>
              <p14:cNvContentPartPr/>
              <p14:nvPr/>
            </p14:nvContentPartPr>
            <p14:xfrm>
              <a:off x="7078256" y="5978836"/>
              <a:ext cx="59400" cy="1699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A9BD1BE-CF89-47D5-9855-21B0DBA62F4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069616" y="5970196"/>
                <a:ext cx="77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xmlns="" id="{178D9CC1-33C4-4512-898B-5914FD0C46F8}"/>
                  </a:ext>
                </a:extLst>
              </p14:cNvPr>
              <p14:cNvContentPartPr/>
              <p14:nvPr/>
            </p14:nvContentPartPr>
            <p14:xfrm>
              <a:off x="7076816" y="6100156"/>
              <a:ext cx="21960" cy="597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178D9CC1-33C4-4512-898B-5914FD0C46F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068176" y="6091156"/>
                <a:ext cx="39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xmlns="" id="{7F49B25F-60F2-4C8B-8045-7B29212CFF7B}"/>
                  </a:ext>
                </a:extLst>
              </p14:cNvPr>
              <p14:cNvContentPartPr/>
              <p14:nvPr/>
            </p14:nvContentPartPr>
            <p14:xfrm>
              <a:off x="7042976" y="6199156"/>
              <a:ext cx="255240" cy="3988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F49B25F-60F2-4C8B-8045-7B29212CFF7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34336" y="6190156"/>
                <a:ext cx="2728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xmlns="" id="{03A58D83-78FF-410E-A6EC-B4801A62F7EC}"/>
                  </a:ext>
                </a:extLst>
              </p14:cNvPr>
              <p14:cNvContentPartPr/>
              <p14:nvPr/>
            </p14:nvContentPartPr>
            <p14:xfrm>
              <a:off x="7474256" y="6116356"/>
              <a:ext cx="248040" cy="856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3A58D83-78FF-410E-A6EC-B4801A62F7E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465616" y="6107356"/>
                <a:ext cx="265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xmlns="" id="{A44D7E26-B4D7-4592-8FE6-2D5AC7AD9786}"/>
                  </a:ext>
                </a:extLst>
              </p14:cNvPr>
              <p14:cNvContentPartPr/>
              <p14:nvPr/>
            </p14:nvContentPartPr>
            <p14:xfrm>
              <a:off x="7445816" y="6086116"/>
              <a:ext cx="473040" cy="1162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A44D7E26-B4D7-4592-8FE6-2D5AC7AD9786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36816" y="6077476"/>
                <a:ext cx="490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xmlns="" id="{1772E779-B809-4195-AC9B-AF361A692E46}"/>
                  </a:ext>
                </a:extLst>
              </p14:cNvPr>
              <p14:cNvContentPartPr/>
              <p14:nvPr/>
            </p14:nvContentPartPr>
            <p14:xfrm>
              <a:off x="7815536" y="5877316"/>
              <a:ext cx="817200" cy="3981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1772E779-B809-4195-AC9B-AF361A692E4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806896" y="5868316"/>
                <a:ext cx="83484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xmlns="" id="{11DF0BC5-20D8-473F-8F14-96C3D5160CBA}"/>
                  </a:ext>
                </a:extLst>
              </p14:cNvPr>
              <p14:cNvContentPartPr/>
              <p14:nvPr/>
            </p14:nvContentPartPr>
            <p14:xfrm>
              <a:off x="7625096" y="5932036"/>
              <a:ext cx="347400" cy="687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1DF0BC5-20D8-473F-8F14-96C3D5160CBA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616096" y="5923036"/>
                <a:ext cx="365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xmlns="" id="{E9DA41F8-BD16-468B-8034-74F681107EBF}"/>
                  </a:ext>
                </a:extLst>
              </p14:cNvPr>
              <p14:cNvContentPartPr/>
              <p14:nvPr/>
            </p14:nvContentPartPr>
            <p14:xfrm>
              <a:off x="7890056" y="5717476"/>
              <a:ext cx="343800" cy="1465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9DA41F8-BD16-468B-8034-74F681107EB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881056" y="5708476"/>
                <a:ext cx="3614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xmlns="" id="{B1F8BBE2-09BE-4794-8A3B-64DC1E5DB79D}"/>
                  </a:ext>
                </a:extLst>
              </p14:cNvPr>
              <p14:cNvContentPartPr/>
              <p14:nvPr/>
            </p14:nvContentPartPr>
            <p14:xfrm>
              <a:off x="8058176" y="5568796"/>
              <a:ext cx="415800" cy="2728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B1F8BBE2-09BE-4794-8A3B-64DC1E5DB79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49536" y="5560156"/>
                <a:ext cx="433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xmlns="" id="{A355D841-458A-422A-B8DF-635070CAEEA3}"/>
                  </a:ext>
                </a:extLst>
              </p14:cNvPr>
              <p14:cNvContentPartPr/>
              <p14:nvPr/>
            </p14:nvContentPartPr>
            <p14:xfrm>
              <a:off x="8419256" y="5604436"/>
              <a:ext cx="45000" cy="6156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355D841-458A-422A-B8DF-635070CAEEA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410616" y="5595436"/>
                <a:ext cx="626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xmlns="" id="{512391C3-DA48-4126-8219-B544EB215EE4}"/>
                  </a:ext>
                </a:extLst>
              </p14:cNvPr>
              <p14:cNvContentPartPr/>
              <p14:nvPr/>
            </p14:nvContentPartPr>
            <p14:xfrm>
              <a:off x="7426376" y="5577076"/>
              <a:ext cx="968400" cy="2667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512391C3-DA48-4126-8219-B544EB215EE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417376" y="5568436"/>
                <a:ext cx="9860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xmlns="" id="{FB3C35F7-DAE2-48B5-A2AD-5E654F1A597B}"/>
                  </a:ext>
                </a:extLst>
              </p14:cNvPr>
              <p14:cNvContentPartPr/>
              <p14:nvPr/>
            </p14:nvContentPartPr>
            <p14:xfrm>
              <a:off x="8663696" y="5430556"/>
              <a:ext cx="339840" cy="1350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B3C35F7-DAE2-48B5-A2AD-5E654F1A597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655056" y="5421916"/>
                <a:ext cx="357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xmlns="" id="{59C54B8F-4A91-470F-8495-37EB2A0F196E}"/>
                  </a:ext>
                </a:extLst>
              </p14:cNvPr>
              <p14:cNvContentPartPr/>
              <p14:nvPr/>
            </p14:nvContentPartPr>
            <p14:xfrm>
              <a:off x="8940896" y="5359636"/>
              <a:ext cx="164880" cy="3603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59C54B8F-4A91-470F-8495-37EB2A0F196E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932256" y="5350636"/>
                <a:ext cx="1825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xmlns="" id="{0C79589D-498B-4BF1-84DA-C0F0F89F9AEC}"/>
                  </a:ext>
                </a:extLst>
              </p14:cNvPr>
              <p14:cNvContentPartPr/>
              <p14:nvPr/>
            </p14:nvContentPartPr>
            <p14:xfrm>
              <a:off x="8594936" y="6104476"/>
              <a:ext cx="57600" cy="298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C79589D-498B-4BF1-84DA-C0F0F89F9AE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586296" y="6095476"/>
                <a:ext cx="75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xmlns="" id="{402AD5EB-DE61-46FE-B224-ED95AB05D1EF}"/>
                  </a:ext>
                </a:extLst>
              </p14:cNvPr>
              <p14:cNvContentPartPr/>
              <p14:nvPr/>
            </p14:nvContentPartPr>
            <p14:xfrm>
              <a:off x="8510696" y="5727556"/>
              <a:ext cx="405360" cy="4762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02AD5EB-DE61-46FE-B224-ED95AB05D1E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501696" y="5718916"/>
                <a:ext cx="4230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xmlns="" id="{12C300F6-471B-4E0F-95A6-B3D89A381B62}"/>
                  </a:ext>
                </a:extLst>
              </p14:cNvPr>
              <p14:cNvContentPartPr/>
              <p14:nvPr/>
            </p14:nvContentPartPr>
            <p14:xfrm>
              <a:off x="6120895" y="5564137"/>
              <a:ext cx="657000" cy="7272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12C300F6-471B-4E0F-95A6-B3D89A381B6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111895" y="5555497"/>
                <a:ext cx="67464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xmlns="" id="{5804FB4F-AC6F-402D-B561-A1BA76490C2B}"/>
                  </a:ext>
                </a:extLst>
              </p14:cNvPr>
              <p14:cNvContentPartPr/>
              <p14:nvPr/>
            </p14:nvContentPartPr>
            <p14:xfrm>
              <a:off x="6143935" y="5589697"/>
              <a:ext cx="206280" cy="180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804FB4F-AC6F-402D-B561-A1BA76490C2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135295" y="5580697"/>
                <a:ext cx="2239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xmlns="" id="{8BE7EDA2-2F7E-4E8A-BA8F-5F57A88181E6}"/>
                  </a:ext>
                </a:extLst>
              </p14:cNvPr>
              <p14:cNvContentPartPr/>
              <p14:nvPr/>
            </p14:nvContentPartPr>
            <p14:xfrm>
              <a:off x="6152215" y="5659537"/>
              <a:ext cx="172080" cy="197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BE7EDA2-2F7E-4E8A-BA8F-5F57A88181E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143575" y="5650897"/>
                <a:ext cx="1897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xmlns="" id="{F6FB74D6-0963-4314-840F-0C57C2838775}"/>
                  </a:ext>
                </a:extLst>
              </p14:cNvPr>
              <p14:cNvContentPartPr/>
              <p14:nvPr/>
            </p14:nvContentPartPr>
            <p14:xfrm>
              <a:off x="6153295" y="5581777"/>
              <a:ext cx="191520" cy="6523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6FB74D6-0963-4314-840F-0C57C283877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144655" y="5572777"/>
                <a:ext cx="20916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xmlns="" id="{3D34E896-A984-4FAC-B382-52C28CEA6719}"/>
                  </a:ext>
                </a:extLst>
              </p14:cNvPr>
              <p14:cNvContentPartPr/>
              <p14:nvPr/>
            </p14:nvContentPartPr>
            <p14:xfrm>
              <a:off x="6373615" y="5718217"/>
              <a:ext cx="220680" cy="280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3D34E896-A984-4FAC-B382-52C28CEA671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364615" y="5709217"/>
                <a:ext cx="2383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xmlns="" id="{AFB967F6-F76E-4DD2-A036-6B9D1AA6CB81}"/>
                  </a:ext>
                </a:extLst>
              </p14:cNvPr>
              <p14:cNvContentPartPr/>
              <p14:nvPr/>
            </p14:nvContentPartPr>
            <p14:xfrm>
              <a:off x="6586375" y="5786617"/>
              <a:ext cx="88200" cy="1267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AFB967F6-F76E-4DD2-A036-6B9D1AA6CB8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577735" y="5777977"/>
                <a:ext cx="105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xmlns="" id="{C803AE1A-517F-4910-8F8C-2D2BBEABFD08}"/>
                  </a:ext>
                </a:extLst>
              </p14:cNvPr>
              <p14:cNvContentPartPr/>
              <p14:nvPr/>
            </p14:nvContentPartPr>
            <p14:xfrm>
              <a:off x="6598975" y="5907937"/>
              <a:ext cx="66600" cy="1522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C803AE1A-517F-4910-8F8C-2D2BBEABFD0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589975" y="5899297"/>
                <a:ext cx="84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xmlns="" id="{F8680DDC-F5F1-4CB1-A736-526E75F4BBDD}"/>
                  </a:ext>
                </a:extLst>
              </p14:cNvPr>
              <p14:cNvContentPartPr/>
              <p14:nvPr/>
            </p14:nvContentPartPr>
            <p14:xfrm>
              <a:off x="6542455" y="6042577"/>
              <a:ext cx="101160" cy="770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F8680DDC-F5F1-4CB1-A736-526E75F4BBD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533815" y="6033937"/>
                <a:ext cx="118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xmlns="" id="{78D42469-910A-40B8-9208-5642E724F137}"/>
                  </a:ext>
                </a:extLst>
              </p14:cNvPr>
              <p14:cNvContentPartPr/>
              <p14:nvPr/>
            </p14:nvContentPartPr>
            <p14:xfrm>
              <a:off x="6371095" y="6045097"/>
              <a:ext cx="126720" cy="1098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78D42469-910A-40B8-9208-5642E724F13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362095" y="6036097"/>
                <a:ext cx="144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xmlns="" id="{9F11B94C-6B59-4102-AE5C-030A02FB7A46}"/>
                  </a:ext>
                </a:extLst>
              </p14:cNvPr>
              <p14:cNvContentPartPr/>
              <p14:nvPr/>
            </p14:nvContentPartPr>
            <p14:xfrm>
              <a:off x="4646695" y="5771137"/>
              <a:ext cx="334440" cy="2260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F11B94C-6B59-4102-AE5C-030A02FB7A4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629055" y="5753497"/>
                <a:ext cx="370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xmlns="" id="{0B0EA703-EF23-4CD7-95E6-95548B46D791}"/>
                  </a:ext>
                </a:extLst>
              </p14:cNvPr>
              <p14:cNvContentPartPr/>
              <p14:nvPr/>
            </p14:nvContentPartPr>
            <p14:xfrm>
              <a:off x="4561015" y="5586097"/>
              <a:ext cx="273960" cy="3848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B0EA703-EF23-4CD7-95E6-95548B46D79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543375" y="5568457"/>
                <a:ext cx="3096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xmlns="" id="{A42508E3-124D-4134-A22B-21EFC2FBF7FA}"/>
                  </a:ext>
                </a:extLst>
              </p14:cNvPr>
              <p14:cNvContentPartPr/>
              <p14:nvPr/>
            </p14:nvContentPartPr>
            <p14:xfrm>
              <a:off x="4565695" y="5576017"/>
              <a:ext cx="287640" cy="3830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42508E3-124D-4134-A22B-21EFC2FBF7F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548055" y="5558377"/>
                <a:ext cx="3232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xmlns="" id="{2462184B-1F1C-46E2-A187-87F9739375FD}"/>
                  </a:ext>
                </a:extLst>
              </p14:cNvPr>
              <p14:cNvContentPartPr/>
              <p14:nvPr/>
            </p14:nvContentPartPr>
            <p14:xfrm>
              <a:off x="4391815" y="5731537"/>
              <a:ext cx="385200" cy="2282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462184B-1F1C-46E2-A187-87F9739375FD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373815" y="5713897"/>
                <a:ext cx="420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xmlns="" id="{B34F11C0-66B9-4E09-827C-99D0DCAC7A89}"/>
                  </a:ext>
                </a:extLst>
              </p14:cNvPr>
              <p14:cNvContentPartPr/>
              <p14:nvPr/>
            </p14:nvContentPartPr>
            <p14:xfrm>
              <a:off x="4676575" y="5488537"/>
              <a:ext cx="200520" cy="3848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34F11C0-66B9-4E09-827C-99D0DCAC7A8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58575" y="5470897"/>
                <a:ext cx="2361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xmlns="" id="{17DFBECD-DDB6-449C-B1BF-187B622CBE69}"/>
                  </a:ext>
                </a:extLst>
              </p14:cNvPr>
              <p14:cNvContentPartPr/>
              <p14:nvPr/>
            </p14:nvContentPartPr>
            <p14:xfrm>
              <a:off x="4648495" y="5995777"/>
              <a:ext cx="7560" cy="28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7DFBECD-DDB6-449C-B1BF-187B622CBE6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630855" y="5977777"/>
                <a:ext cx="43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xmlns="" id="{C065B16F-23DE-4C99-BAAC-F473E85EA5A1}"/>
                  </a:ext>
                </a:extLst>
              </p14:cNvPr>
              <p14:cNvContentPartPr/>
              <p14:nvPr/>
            </p14:nvContentPartPr>
            <p14:xfrm>
              <a:off x="4482535" y="5992897"/>
              <a:ext cx="178560" cy="6339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065B16F-23DE-4C99-BAAC-F473E85EA5A1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464535" y="5975257"/>
                <a:ext cx="2142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xmlns="" id="{9B77C66D-BFF3-4878-AAC8-A540576207E8}"/>
                  </a:ext>
                </a:extLst>
              </p14:cNvPr>
              <p14:cNvContentPartPr/>
              <p14:nvPr/>
            </p14:nvContentPartPr>
            <p14:xfrm>
              <a:off x="4499095" y="6132937"/>
              <a:ext cx="162000" cy="481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9B77C66D-BFF3-4878-AAC8-A540576207E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481095" y="6115297"/>
                <a:ext cx="1976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xmlns="" id="{C2E26207-3F56-4166-9CAC-BAC18E10B70B}"/>
                  </a:ext>
                </a:extLst>
              </p14:cNvPr>
              <p14:cNvContentPartPr/>
              <p14:nvPr/>
            </p14:nvContentPartPr>
            <p14:xfrm>
              <a:off x="6488455" y="6068137"/>
              <a:ext cx="554040" cy="7455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C2E26207-3F56-4166-9CAC-BAC18E10B70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470815" y="6050137"/>
                <a:ext cx="58968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xmlns="" id="{45D086BE-AA38-40DC-8C88-3FDB1196D4BA}"/>
                  </a:ext>
                </a:extLst>
              </p14:cNvPr>
              <p14:cNvContentPartPr/>
              <p14:nvPr/>
            </p14:nvContentPartPr>
            <p14:xfrm>
              <a:off x="7034575" y="5953657"/>
              <a:ext cx="27000" cy="946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5D086BE-AA38-40DC-8C88-3FDB1196D4B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016575" y="5936017"/>
                <a:ext cx="62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xmlns="" id="{20CAC850-3057-461D-A0BD-D4A7C150BE12}"/>
                  </a:ext>
                </a:extLst>
              </p14:cNvPr>
              <p14:cNvContentPartPr/>
              <p14:nvPr/>
            </p14:nvContentPartPr>
            <p14:xfrm>
              <a:off x="6453895" y="6771577"/>
              <a:ext cx="77760" cy="507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20CAC850-3057-461D-A0BD-D4A7C150BE1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436255" y="6753937"/>
                <a:ext cx="1134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xmlns="" id="{B981DD99-E80E-4214-8F7B-9942CE23DE67}"/>
                  </a:ext>
                </a:extLst>
              </p14:cNvPr>
              <p14:cNvContentPartPr/>
              <p14:nvPr/>
            </p14:nvContentPartPr>
            <p14:xfrm>
              <a:off x="7022335" y="5675377"/>
              <a:ext cx="185400" cy="36648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B981DD99-E80E-4214-8F7B-9942CE23DE67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004335" y="5657737"/>
                <a:ext cx="2210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xmlns="" id="{575A22D2-3BCE-49F5-90DF-30E1E68746BF}"/>
                  </a:ext>
                </a:extLst>
              </p14:cNvPr>
              <p14:cNvContentPartPr/>
              <p14:nvPr/>
            </p14:nvContentPartPr>
            <p14:xfrm>
              <a:off x="7081735" y="5836657"/>
              <a:ext cx="115560" cy="2095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75A22D2-3BCE-49F5-90DF-30E1E68746BF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063735" y="5818657"/>
                <a:ext cx="151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xmlns="" id="{AF1186B2-9DDE-4EA6-8F7C-7970461366CE}"/>
                  </a:ext>
                </a:extLst>
              </p14:cNvPr>
              <p14:cNvContentPartPr/>
              <p14:nvPr/>
            </p14:nvContentPartPr>
            <p14:xfrm>
              <a:off x="7050055" y="5856457"/>
              <a:ext cx="8640" cy="2052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AF1186B2-9DDE-4EA6-8F7C-7970461366C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032055" y="5838817"/>
                <a:ext cx="442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xmlns="" id="{70BF2545-AA13-4432-B29A-A5297B52A71D}"/>
                  </a:ext>
                </a:extLst>
              </p14:cNvPr>
              <p14:cNvContentPartPr/>
              <p14:nvPr/>
            </p14:nvContentPartPr>
            <p14:xfrm>
              <a:off x="7043575" y="5997217"/>
              <a:ext cx="10440" cy="169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0BF2545-AA13-4432-B29A-A5297B52A71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025935" y="5979217"/>
                <a:ext cx="46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xmlns="" id="{9DE8142C-31C1-4F49-9EEF-9CF69890C997}"/>
                  </a:ext>
                </a:extLst>
              </p14:cNvPr>
              <p14:cNvContentPartPr/>
              <p14:nvPr/>
            </p14:nvContentPartPr>
            <p14:xfrm>
              <a:off x="7102975" y="6005497"/>
              <a:ext cx="23760" cy="784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DE8142C-31C1-4F49-9EEF-9CF69890C99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7084975" y="5987857"/>
                <a:ext cx="59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xmlns="" id="{B30FC900-09A7-48B0-BE72-1BD9B405EBF6}"/>
                  </a:ext>
                </a:extLst>
              </p14:cNvPr>
              <p14:cNvContentPartPr/>
              <p14:nvPr/>
            </p14:nvContentPartPr>
            <p14:xfrm>
              <a:off x="6935215" y="5397097"/>
              <a:ext cx="159480" cy="939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30FC900-09A7-48B0-BE72-1BD9B405EBF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917575" y="5379097"/>
                <a:ext cx="1951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xmlns="" id="{4EA8BF83-6B40-47E8-ACAF-C32DFF821220}"/>
                  </a:ext>
                </a:extLst>
              </p14:cNvPr>
              <p14:cNvContentPartPr/>
              <p14:nvPr/>
            </p14:nvContentPartPr>
            <p14:xfrm>
              <a:off x="7079575" y="5394217"/>
              <a:ext cx="176760" cy="777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4EA8BF83-6B40-47E8-ACAF-C32DFF821220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061575" y="5376577"/>
                <a:ext cx="2124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xmlns="" id="{0E6A9DB7-759C-457F-82CA-DA352AE1AACD}"/>
                  </a:ext>
                </a:extLst>
              </p14:cNvPr>
              <p14:cNvContentPartPr/>
              <p14:nvPr/>
            </p14:nvContentPartPr>
            <p14:xfrm>
              <a:off x="6969055" y="5455417"/>
              <a:ext cx="53640" cy="882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E6A9DB7-759C-457F-82CA-DA352AE1AAC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6951415" y="5437417"/>
                <a:ext cx="892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xmlns="" id="{CCDA4E64-5C36-40BF-BFF1-9324329C46EB}"/>
                  </a:ext>
                </a:extLst>
              </p14:cNvPr>
              <p14:cNvContentPartPr/>
              <p14:nvPr/>
            </p14:nvContentPartPr>
            <p14:xfrm>
              <a:off x="7031335" y="5479897"/>
              <a:ext cx="106920" cy="1620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CDA4E64-5C36-40BF-BFF1-9324329C46E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013695" y="5461897"/>
                <a:ext cx="142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xmlns="" id="{92A9CE1F-B14C-48EC-A389-CFB4B3F92A97}"/>
                  </a:ext>
                </a:extLst>
              </p14:cNvPr>
              <p14:cNvContentPartPr/>
              <p14:nvPr/>
            </p14:nvContentPartPr>
            <p14:xfrm>
              <a:off x="7146535" y="5467657"/>
              <a:ext cx="25200" cy="13248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2A9CE1F-B14C-48EC-A389-CFB4B3F92A97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7128535" y="5449657"/>
                <a:ext cx="60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xmlns="" id="{C9111292-2E12-4CDA-B2E5-0474893C72A5}"/>
                  </a:ext>
                </a:extLst>
              </p14:cNvPr>
              <p14:cNvContentPartPr/>
              <p14:nvPr/>
            </p14:nvContentPartPr>
            <p14:xfrm>
              <a:off x="7110175" y="5632177"/>
              <a:ext cx="65520" cy="374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C9111292-2E12-4CDA-B2E5-0474893C72A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092535" y="5614537"/>
                <a:ext cx="1011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xmlns="" id="{102AF062-8A6D-4BC9-9E1F-DA8E659EF1A0}"/>
                  </a:ext>
                </a:extLst>
              </p14:cNvPr>
              <p14:cNvContentPartPr/>
              <p14:nvPr/>
            </p14:nvContentPartPr>
            <p14:xfrm>
              <a:off x="7244095" y="5527417"/>
              <a:ext cx="127800" cy="838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02AF062-8A6D-4BC9-9E1F-DA8E659EF1A0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226455" y="5509777"/>
                <a:ext cx="163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xmlns="" id="{C7B47A39-D491-46FE-98B7-EFA5AA825825}"/>
                  </a:ext>
                </a:extLst>
              </p14:cNvPr>
              <p14:cNvContentPartPr/>
              <p14:nvPr/>
            </p14:nvContentPartPr>
            <p14:xfrm>
              <a:off x="7338775" y="5642617"/>
              <a:ext cx="111600" cy="1184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7B47A39-D491-46FE-98B7-EFA5AA82582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320775" y="5624977"/>
                <a:ext cx="147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xmlns="" id="{D5088FC7-FAF2-4865-8306-855F46FDD51F}"/>
                  </a:ext>
                </a:extLst>
              </p14:cNvPr>
              <p14:cNvContentPartPr/>
              <p14:nvPr/>
            </p14:nvContentPartPr>
            <p14:xfrm>
              <a:off x="7483135" y="5706337"/>
              <a:ext cx="112680" cy="669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5088FC7-FAF2-4865-8306-855F46FDD51F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465495" y="5688337"/>
                <a:ext cx="148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xmlns="" id="{1D7D1473-CDB8-4B1F-B3D9-517EBE15158C}"/>
                  </a:ext>
                </a:extLst>
              </p14:cNvPr>
              <p14:cNvContentPartPr/>
              <p14:nvPr/>
            </p14:nvContentPartPr>
            <p14:xfrm>
              <a:off x="7329415" y="5617057"/>
              <a:ext cx="30960" cy="691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D7D1473-CDB8-4B1F-B3D9-517EBE15158C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311775" y="5599417"/>
                <a:ext cx="66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xmlns="" id="{D5AD34DC-DD50-475D-9595-685132069B30}"/>
                  </a:ext>
                </a:extLst>
              </p14:cNvPr>
              <p14:cNvContentPartPr/>
              <p14:nvPr/>
            </p14:nvContentPartPr>
            <p14:xfrm>
              <a:off x="7180735" y="5549737"/>
              <a:ext cx="50400" cy="1040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5AD34DC-DD50-475D-9595-685132069B3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163095" y="5532097"/>
                <a:ext cx="86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xmlns="" id="{0D9D5902-F57F-4590-AE59-F48967C41397}"/>
                  </a:ext>
                </a:extLst>
              </p14:cNvPr>
              <p14:cNvContentPartPr/>
              <p14:nvPr/>
            </p14:nvContentPartPr>
            <p14:xfrm>
              <a:off x="7632175" y="5734057"/>
              <a:ext cx="84240" cy="73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D9D5902-F57F-4590-AE59-F48967C4139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614535" y="5716057"/>
                <a:ext cx="119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xmlns="" id="{C72F7472-C004-44E2-A6EB-06F73D480B45}"/>
                  </a:ext>
                </a:extLst>
              </p14:cNvPr>
              <p14:cNvContentPartPr/>
              <p14:nvPr/>
            </p14:nvContentPartPr>
            <p14:xfrm>
              <a:off x="7732255" y="5660617"/>
              <a:ext cx="53640" cy="1267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72F7472-C004-44E2-A6EB-06F73D480B4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714255" y="5642617"/>
                <a:ext cx="89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xmlns="" id="{4ED2D71F-D6C5-4404-996C-5B95DC8A1971}"/>
                  </a:ext>
                </a:extLst>
              </p14:cNvPr>
              <p14:cNvContentPartPr/>
              <p14:nvPr/>
            </p14:nvContentPartPr>
            <p14:xfrm>
              <a:off x="7183255" y="5649097"/>
              <a:ext cx="20160" cy="108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ED2D71F-D6C5-4404-996C-5B95DC8A197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165255" y="5631457"/>
                <a:ext cx="55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xmlns="" id="{03D84AC7-F73C-47EE-8C76-8636F257CB12}"/>
                  </a:ext>
                </a:extLst>
              </p14:cNvPr>
              <p14:cNvContentPartPr/>
              <p14:nvPr/>
            </p14:nvContentPartPr>
            <p14:xfrm>
              <a:off x="7150855" y="5669617"/>
              <a:ext cx="13320" cy="46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3D84AC7-F73C-47EE-8C76-8636F257CB1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132855" y="5651977"/>
                <a:ext cx="48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xmlns="" id="{7A1C9ED7-BEA6-448A-BA11-F10AF8334CB8}"/>
                  </a:ext>
                </a:extLst>
              </p14:cNvPr>
              <p14:cNvContentPartPr/>
              <p14:nvPr/>
            </p14:nvContentPartPr>
            <p14:xfrm>
              <a:off x="7125295" y="5663857"/>
              <a:ext cx="138600" cy="102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A1C9ED7-BEA6-448A-BA11-F10AF8334CB8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107295" y="5646217"/>
                <a:ext cx="1742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xmlns="" id="{C88D3B9A-90F9-44DD-ADAC-BE901DBD0D6E}"/>
                  </a:ext>
                </a:extLst>
              </p14:cNvPr>
              <p14:cNvContentPartPr/>
              <p14:nvPr/>
            </p14:nvContentPartPr>
            <p14:xfrm>
              <a:off x="7278295" y="5752417"/>
              <a:ext cx="137160" cy="673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C88D3B9A-90F9-44DD-ADAC-BE901DBD0D6E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260295" y="5734417"/>
                <a:ext cx="172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xmlns="" id="{1B257B37-D896-40A2-A4F3-F2A07242EB55}"/>
                  </a:ext>
                </a:extLst>
              </p14:cNvPr>
              <p14:cNvContentPartPr/>
              <p14:nvPr/>
            </p14:nvContentPartPr>
            <p14:xfrm>
              <a:off x="7538215" y="5799577"/>
              <a:ext cx="54000" cy="162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1B257B37-D896-40A2-A4F3-F2A07242EB5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520215" y="5781937"/>
                <a:ext cx="89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xmlns="" id="{621A4726-E7FA-495F-AAC9-07ADDD55D32D}"/>
                  </a:ext>
                </a:extLst>
              </p14:cNvPr>
              <p14:cNvContentPartPr/>
              <p14:nvPr/>
            </p14:nvContentPartPr>
            <p14:xfrm>
              <a:off x="7314655" y="5509057"/>
              <a:ext cx="152640" cy="925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21A4726-E7FA-495F-AAC9-07ADDD55D32D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297015" y="5491057"/>
                <a:ext cx="1882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xmlns="" id="{C5F87D17-9652-4C39-AE5F-6E38535D4F71}"/>
                  </a:ext>
                </a:extLst>
              </p14:cNvPr>
              <p14:cNvContentPartPr/>
              <p14:nvPr/>
            </p14:nvContentPartPr>
            <p14:xfrm>
              <a:off x="7484215" y="5609137"/>
              <a:ext cx="69840" cy="165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5F87D17-9652-4C39-AE5F-6E38535D4F7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7466575" y="5591497"/>
                <a:ext cx="1054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xmlns="" id="{28FC6B6C-2373-4414-AA74-A157A52C9EFB}"/>
                  </a:ext>
                </a:extLst>
              </p14:cNvPr>
              <p14:cNvContentPartPr/>
              <p14:nvPr/>
            </p14:nvContentPartPr>
            <p14:xfrm>
              <a:off x="7515535" y="5627497"/>
              <a:ext cx="217800" cy="532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8FC6B6C-2373-4414-AA74-A157A52C9EF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497895" y="5609497"/>
                <a:ext cx="253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xmlns="" id="{21F1E7D6-8047-44D8-9EFF-3BA03210A070}"/>
                  </a:ext>
                </a:extLst>
              </p14:cNvPr>
              <p14:cNvContentPartPr/>
              <p14:nvPr/>
            </p14:nvContentPartPr>
            <p14:xfrm>
              <a:off x="7739095" y="5663857"/>
              <a:ext cx="40320" cy="543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1F1E7D6-8047-44D8-9EFF-3BA03210A070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721455" y="5645857"/>
                <a:ext cx="75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xmlns="" id="{1C2F7ACE-7029-4352-B3D0-0D26CD4AE439}"/>
                  </a:ext>
                </a:extLst>
              </p14:cNvPr>
              <p14:cNvContentPartPr/>
              <p14:nvPr/>
            </p14:nvContentPartPr>
            <p14:xfrm>
              <a:off x="7151215" y="5260657"/>
              <a:ext cx="108720" cy="1483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C2F7ACE-7029-4352-B3D0-0D26CD4AE43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133575" y="5243017"/>
                <a:ext cx="144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xmlns="" id="{F5A88B1B-2FCB-4406-A996-31973950BB94}"/>
                  </a:ext>
                </a:extLst>
              </p14:cNvPr>
              <p14:cNvContentPartPr/>
              <p14:nvPr/>
            </p14:nvContentPartPr>
            <p14:xfrm>
              <a:off x="7252735" y="5372617"/>
              <a:ext cx="38160" cy="106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F5A88B1B-2FCB-4406-A996-31973950BB94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235095" y="5354977"/>
                <a:ext cx="73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xmlns="" id="{058C936F-AE49-4CBD-A5AD-F6DD3CC0F515}"/>
                  </a:ext>
                </a:extLst>
              </p14:cNvPr>
              <p14:cNvContentPartPr/>
              <p14:nvPr/>
            </p14:nvContentPartPr>
            <p14:xfrm>
              <a:off x="7333015" y="5267137"/>
              <a:ext cx="38520" cy="2138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58C936F-AE49-4CBD-A5AD-F6DD3CC0F51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7315375" y="5249497"/>
                <a:ext cx="741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xmlns="" id="{5994419F-C57B-4C76-939C-3B745B5657E5}"/>
                  </a:ext>
                </a:extLst>
              </p14:cNvPr>
              <p14:cNvContentPartPr/>
              <p14:nvPr/>
            </p14:nvContentPartPr>
            <p14:xfrm>
              <a:off x="7266415" y="5236177"/>
              <a:ext cx="43920" cy="19260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994419F-C57B-4C76-939C-3B745B5657E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248415" y="5218537"/>
                <a:ext cx="795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xmlns="" id="{DF648860-2E8A-48A2-AA3C-D14201884A5C}"/>
                  </a:ext>
                </a:extLst>
              </p14:cNvPr>
              <p14:cNvContentPartPr/>
              <p14:nvPr/>
            </p14:nvContentPartPr>
            <p14:xfrm>
              <a:off x="7103695" y="5072377"/>
              <a:ext cx="173880" cy="1922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DF648860-2E8A-48A2-AA3C-D14201884A5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085695" y="5054377"/>
                <a:ext cx="2095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xmlns="" id="{65970E38-9E22-41BA-8D92-F9C068A31E6C}"/>
                  </a:ext>
                </a:extLst>
              </p14:cNvPr>
              <p14:cNvContentPartPr/>
              <p14:nvPr/>
            </p14:nvContentPartPr>
            <p14:xfrm>
              <a:off x="7127095" y="4949257"/>
              <a:ext cx="129240" cy="1576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5970E38-9E22-41BA-8D92-F9C068A31E6C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109095" y="4931257"/>
                <a:ext cx="164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xmlns="" id="{324CC4E4-8DDB-42A7-990F-3D4EC767BD5C}"/>
                  </a:ext>
                </a:extLst>
              </p14:cNvPr>
              <p14:cNvContentPartPr/>
              <p14:nvPr/>
            </p14:nvContentPartPr>
            <p14:xfrm>
              <a:off x="7173175" y="4800577"/>
              <a:ext cx="120600" cy="3427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24CC4E4-8DDB-42A7-990F-3D4EC767BD5C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7155175" y="4782577"/>
                <a:ext cx="1562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xmlns="" id="{12F5F83F-35E7-4558-9DEB-B2D5FBFEBF60}"/>
                  </a:ext>
                </a:extLst>
              </p14:cNvPr>
              <p14:cNvContentPartPr/>
              <p14:nvPr/>
            </p14:nvContentPartPr>
            <p14:xfrm>
              <a:off x="7200175" y="4775017"/>
              <a:ext cx="210240" cy="4338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2F5F83F-35E7-4558-9DEB-B2D5FBFEBF60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7182175" y="4757377"/>
                <a:ext cx="24588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xmlns="" id="{B86E67CF-D60E-4804-818B-CF12B1D16176}"/>
                  </a:ext>
                </a:extLst>
              </p14:cNvPr>
              <p14:cNvContentPartPr/>
              <p14:nvPr/>
            </p14:nvContentPartPr>
            <p14:xfrm>
              <a:off x="7210615" y="5115937"/>
              <a:ext cx="150840" cy="2383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B86E67CF-D60E-4804-818B-CF12B1D1617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192975" y="5097937"/>
                <a:ext cx="1864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xmlns="" id="{6630E263-82CD-46C3-86FE-2D10E71DA924}"/>
                  </a:ext>
                </a:extLst>
              </p14:cNvPr>
              <p14:cNvContentPartPr/>
              <p14:nvPr/>
            </p14:nvContentPartPr>
            <p14:xfrm>
              <a:off x="7362535" y="5180737"/>
              <a:ext cx="204840" cy="1677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6630E263-82CD-46C3-86FE-2D10E71DA924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7344895" y="5162737"/>
                <a:ext cx="2404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xmlns="" id="{8BBB938C-5011-45DE-B3E5-0F7C848C527C}"/>
                  </a:ext>
                </a:extLst>
              </p14:cNvPr>
              <p14:cNvContentPartPr/>
              <p14:nvPr/>
            </p14:nvContentPartPr>
            <p14:xfrm>
              <a:off x="7536775" y="5124217"/>
              <a:ext cx="317160" cy="2037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BBB938C-5011-45DE-B3E5-0F7C848C527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519135" y="5106577"/>
                <a:ext cx="3528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xmlns="" id="{45AF3AF7-42B0-4E2D-A9BC-EBBE6864376D}"/>
                  </a:ext>
                </a:extLst>
              </p14:cNvPr>
              <p14:cNvContentPartPr/>
              <p14:nvPr/>
            </p14:nvContentPartPr>
            <p14:xfrm>
              <a:off x="7664935" y="5321497"/>
              <a:ext cx="469440" cy="1875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45AF3AF7-42B0-4E2D-A9BC-EBBE6864376D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646935" y="5303857"/>
                <a:ext cx="505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xmlns="" id="{ABB85B08-0AF7-470D-BD2E-24590CA8A3B8}"/>
                  </a:ext>
                </a:extLst>
              </p14:cNvPr>
              <p14:cNvContentPartPr/>
              <p14:nvPr/>
            </p14:nvContentPartPr>
            <p14:xfrm>
              <a:off x="7887055" y="5198737"/>
              <a:ext cx="376920" cy="1191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BB85B08-0AF7-470D-BD2E-24590CA8A3B8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869415" y="5181097"/>
                <a:ext cx="4125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xmlns="" id="{D1A8F6F3-81DC-46A1-84CE-62BD23301CE3}"/>
                  </a:ext>
                </a:extLst>
              </p14:cNvPr>
              <p14:cNvContentPartPr/>
              <p14:nvPr/>
            </p14:nvContentPartPr>
            <p14:xfrm>
              <a:off x="7830175" y="5079577"/>
              <a:ext cx="440640" cy="2088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1A8F6F3-81DC-46A1-84CE-62BD23301CE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7812535" y="5061937"/>
                <a:ext cx="4762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xmlns="" id="{492B7B82-78E2-46C9-8357-EA4CFA3930E3}"/>
                  </a:ext>
                </a:extLst>
              </p14:cNvPr>
              <p14:cNvContentPartPr/>
              <p14:nvPr/>
            </p14:nvContentPartPr>
            <p14:xfrm>
              <a:off x="8009815" y="4940617"/>
              <a:ext cx="410760" cy="13572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492B7B82-78E2-46C9-8357-EA4CFA3930E3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7992175" y="4922977"/>
                <a:ext cx="446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xmlns="" id="{A4F0046F-7C0F-4BB0-BD41-CBACAC9C1683}"/>
                  </a:ext>
                </a:extLst>
              </p14:cNvPr>
              <p14:cNvContentPartPr/>
              <p14:nvPr/>
            </p14:nvContentPartPr>
            <p14:xfrm>
              <a:off x="7898215" y="4673857"/>
              <a:ext cx="637560" cy="3214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4F0046F-7C0F-4BB0-BD41-CBACAC9C1683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880575" y="4656217"/>
                <a:ext cx="6732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xmlns="" id="{120A80CE-703F-4BFD-9FD0-314BA8E242AE}"/>
                  </a:ext>
                </a:extLst>
              </p14:cNvPr>
              <p14:cNvContentPartPr/>
              <p14:nvPr/>
            </p14:nvContentPartPr>
            <p14:xfrm>
              <a:off x="7882015" y="4725697"/>
              <a:ext cx="381240" cy="3801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120A80CE-703F-4BFD-9FD0-314BA8E242AE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864015" y="4707697"/>
                <a:ext cx="41688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xmlns="" id="{BD03ECA0-A38F-4423-8B13-20F84CC170D4}"/>
                  </a:ext>
                </a:extLst>
              </p14:cNvPr>
              <p14:cNvContentPartPr/>
              <p14:nvPr/>
            </p14:nvContentPartPr>
            <p14:xfrm>
              <a:off x="7573855" y="4912537"/>
              <a:ext cx="221760" cy="2246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D03ECA0-A38F-4423-8B13-20F84CC170D4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556215" y="4894537"/>
                <a:ext cx="257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xmlns="" id="{56E695D2-CA03-48A8-8D65-29EE5A3450D2}"/>
                  </a:ext>
                </a:extLst>
              </p14:cNvPr>
              <p14:cNvContentPartPr/>
              <p14:nvPr/>
            </p14:nvContentPartPr>
            <p14:xfrm>
              <a:off x="7386295" y="4985617"/>
              <a:ext cx="185040" cy="2145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6E695D2-CA03-48A8-8D65-29EE5A3450D2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368295" y="4967977"/>
                <a:ext cx="220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xmlns="" id="{FA27B94E-89B1-42C8-9802-0DFEDD011A0F}"/>
                  </a:ext>
                </a:extLst>
              </p14:cNvPr>
              <p14:cNvContentPartPr/>
              <p14:nvPr/>
            </p14:nvContentPartPr>
            <p14:xfrm>
              <a:off x="7293415" y="4704817"/>
              <a:ext cx="102960" cy="2757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A27B94E-89B1-42C8-9802-0DFEDD011A0F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7275415" y="4686817"/>
                <a:ext cx="138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xmlns="" id="{33E9099D-BF77-4D01-9509-118AAE69C2FB}"/>
                  </a:ext>
                </a:extLst>
              </p14:cNvPr>
              <p14:cNvContentPartPr/>
              <p14:nvPr/>
            </p14:nvContentPartPr>
            <p14:xfrm>
              <a:off x="7322935" y="4684657"/>
              <a:ext cx="223200" cy="3520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3E9099D-BF77-4D01-9509-118AAE69C2FB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7305295" y="4667017"/>
                <a:ext cx="2588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xmlns="" id="{8066CAA0-E9DB-4583-A7BF-522DAA2B0782}"/>
                  </a:ext>
                </a:extLst>
              </p14:cNvPr>
              <p14:cNvContentPartPr/>
              <p14:nvPr/>
            </p14:nvContentPartPr>
            <p14:xfrm>
              <a:off x="7515895" y="4639297"/>
              <a:ext cx="346680" cy="3135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8066CAA0-E9DB-4583-A7BF-522DAA2B0782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7498255" y="4621657"/>
                <a:ext cx="3823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xmlns="" id="{5A0D9825-1D51-414A-860A-3CB8260E5C1F}"/>
                  </a:ext>
                </a:extLst>
              </p14:cNvPr>
              <p14:cNvContentPartPr/>
              <p14:nvPr/>
            </p14:nvContentPartPr>
            <p14:xfrm>
              <a:off x="7758175" y="4783297"/>
              <a:ext cx="268920" cy="3387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5A0D9825-1D51-414A-860A-3CB8260E5C1F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7740535" y="4765657"/>
                <a:ext cx="3045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xmlns="" id="{B19A9E24-A2D3-42D2-A3C2-16221E25FA8E}"/>
                  </a:ext>
                </a:extLst>
              </p14:cNvPr>
              <p14:cNvContentPartPr/>
              <p14:nvPr/>
            </p14:nvContentPartPr>
            <p14:xfrm>
              <a:off x="7478095" y="4395937"/>
              <a:ext cx="93240" cy="5169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19A9E24-A2D3-42D2-A3C2-16221E25FA8E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7460095" y="4378297"/>
                <a:ext cx="1288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xmlns="" id="{5B1CA0DE-944D-4CB6-9E47-7C522402B298}"/>
                  </a:ext>
                </a:extLst>
              </p14:cNvPr>
              <p14:cNvContentPartPr/>
              <p14:nvPr/>
            </p14:nvContentPartPr>
            <p14:xfrm>
              <a:off x="7359655" y="4425097"/>
              <a:ext cx="123120" cy="39564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5B1CA0DE-944D-4CB6-9E47-7C522402B298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341655" y="4407097"/>
                <a:ext cx="15876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xmlns="" id="{0211D6E5-8A0B-4435-9948-4D22E45DC8D0}"/>
                  </a:ext>
                </a:extLst>
              </p14:cNvPr>
              <p14:cNvContentPartPr/>
              <p14:nvPr/>
            </p14:nvContentPartPr>
            <p14:xfrm>
              <a:off x="7650535" y="4557937"/>
              <a:ext cx="60480" cy="1720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0211D6E5-8A0B-4435-9948-4D22E45DC8D0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632535" y="4539937"/>
                <a:ext cx="96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xmlns="" id="{03DD6D34-CD73-4968-BA9C-30802D2D0E3C}"/>
                  </a:ext>
                </a:extLst>
              </p14:cNvPr>
              <p14:cNvContentPartPr/>
              <p14:nvPr/>
            </p14:nvContentPartPr>
            <p14:xfrm>
              <a:off x="7513015" y="4331497"/>
              <a:ext cx="14400" cy="13932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03DD6D34-CD73-4968-BA9C-30802D2D0E3C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7495015" y="4313857"/>
                <a:ext cx="50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xmlns="" id="{570B1AC7-60B0-4142-9929-D784D3DE4F48}"/>
                  </a:ext>
                </a:extLst>
              </p14:cNvPr>
              <p14:cNvContentPartPr/>
              <p14:nvPr/>
            </p14:nvContentPartPr>
            <p14:xfrm>
              <a:off x="7669975" y="4302697"/>
              <a:ext cx="35280" cy="2480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70B1AC7-60B0-4142-9929-D784D3DE4F48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7651975" y="4284697"/>
                <a:ext cx="709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xmlns="" id="{9A8FFA90-B1C6-4B7D-ABCA-3A6F85E61752}"/>
                  </a:ext>
                </a:extLst>
              </p14:cNvPr>
              <p14:cNvContentPartPr/>
              <p14:nvPr/>
            </p14:nvContentPartPr>
            <p14:xfrm>
              <a:off x="7466215" y="4028737"/>
              <a:ext cx="144360" cy="2160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A8FFA90-B1C6-4B7D-ABCA-3A6F85E61752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7448575" y="4010737"/>
                <a:ext cx="180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xmlns="" id="{C2813FF8-701F-48BE-B582-489F0412B124}"/>
                  </a:ext>
                </a:extLst>
              </p14:cNvPr>
              <p14:cNvContentPartPr/>
              <p14:nvPr/>
            </p14:nvContentPartPr>
            <p14:xfrm>
              <a:off x="7415455" y="4210177"/>
              <a:ext cx="408600" cy="1908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C2813FF8-701F-48BE-B582-489F0412B124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397455" y="4192537"/>
                <a:ext cx="444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xmlns="" id="{6B911EF4-2E6F-4DCE-95F4-CDFEB4281535}"/>
                  </a:ext>
                </a:extLst>
              </p14:cNvPr>
              <p14:cNvContentPartPr/>
              <p14:nvPr/>
            </p14:nvContentPartPr>
            <p14:xfrm>
              <a:off x="7262455" y="4280377"/>
              <a:ext cx="124560" cy="4266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6B911EF4-2E6F-4DCE-95F4-CDFEB4281535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244455" y="4262377"/>
                <a:ext cx="1602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xmlns="" id="{AF75DABF-4B69-4FC4-AB16-44D566A1ABC7}"/>
                  </a:ext>
                </a:extLst>
              </p14:cNvPr>
              <p14:cNvContentPartPr/>
              <p14:nvPr/>
            </p14:nvContentPartPr>
            <p14:xfrm>
              <a:off x="7811455" y="3759457"/>
              <a:ext cx="203760" cy="46332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AF75DABF-4B69-4FC4-AB16-44D566A1ABC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793455" y="3741817"/>
                <a:ext cx="23940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xmlns="" id="{8ECD422B-E22F-46A6-A303-C28C7B5350D9}"/>
                  </a:ext>
                </a:extLst>
              </p14:cNvPr>
              <p14:cNvContentPartPr/>
              <p14:nvPr/>
            </p14:nvContentPartPr>
            <p14:xfrm>
              <a:off x="7661695" y="4096777"/>
              <a:ext cx="370080" cy="7153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ECD422B-E22F-46A6-A303-C28C7B5350D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643695" y="4078777"/>
                <a:ext cx="40572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xmlns="" id="{7854D006-B91E-46BA-8B16-0E2B8D7F2E0C}"/>
                  </a:ext>
                </a:extLst>
              </p14:cNvPr>
              <p14:cNvContentPartPr/>
              <p14:nvPr/>
            </p14:nvContentPartPr>
            <p14:xfrm>
              <a:off x="8006575" y="4134577"/>
              <a:ext cx="483120" cy="6120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7854D006-B91E-46BA-8B16-0E2B8D7F2E0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988935" y="4116937"/>
                <a:ext cx="51876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xmlns="" id="{97385EC9-97B7-40C7-8030-12239F341276}"/>
                  </a:ext>
                </a:extLst>
              </p14:cNvPr>
              <p14:cNvContentPartPr/>
              <p14:nvPr/>
            </p14:nvContentPartPr>
            <p14:xfrm>
              <a:off x="8198815" y="4420777"/>
              <a:ext cx="353160" cy="2257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97385EC9-97B7-40C7-8030-12239F341276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8181175" y="4402777"/>
                <a:ext cx="388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xmlns="" id="{832D2943-2DA4-4510-814E-BD212026C226}"/>
                  </a:ext>
                </a:extLst>
              </p14:cNvPr>
              <p14:cNvContentPartPr/>
              <p14:nvPr/>
            </p14:nvContentPartPr>
            <p14:xfrm>
              <a:off x="8333455" y="4075537"/>
              <a:ext cx="272880" cy="3697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832D2943-2DA4-4510-814E-BD212026C226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8315455" y="4057537"/>
                <a:ext cx="3085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xmlns="" id="{0FB568EC-8DF2-4A23-BE28-C06D14B9F0BE}"/>
                  </a:ext>
                </a:extLst>
              </p14:cNvPr>
              <p14:cNvContentPartPr/>
              <p14:nvPr/>
            </p14:nvContentPartPr>
            <p14:xfrm>
              <a:off x="8398975" y="3748657"/>
              <a:ext cx="236520" cy="4298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FB568EC-8DF2-4A23-BE28-C06D14B9F0B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8380975" y="3730657"/>
                <a:ext cx="2721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xmlns="" id="{DE582B04-B326-46DA-8CAB-2E05E94BCA70}"/>
                  </a:ext>
                </a:extLst>
              </p14:cNvPr>
              <p14:cNvContentPartPr/>
              <p14:nvPr/>
            </p14:nvContentPartPr>
            <p14:xfrm>
              <a:off x="8027095" y="3765937"/>
              <a:ext cx="495720" cy="4514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DE582B04-B326-46DA-8CAB-2E05E94BCA70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8009095" y="3748297"/>
                <a:ext cx="5313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xmlns="" id="{D21E3B31-31BC-4A60-A33E-6E1900DBA428}"/>
                  </a:ext>
                </a:extLst>
              </p14:cNvPr>
              <p14:cNvContentPartPr/>
              <p14:nvPr/>
            </p14:nvContentPartPr>
            <p14:xfrm>
              <a:off x="5116855" y="5385217"/>
              <a:ext cx="40320" cy="24876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21E3B31-31BC-4A60-A33E-6E1900DBA42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099215" y="5367217"/>
                <a:ext cx="759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xmlns="" id="{55B17E4D-7E46-4A40-91B7-7B8B192D460B}"/>
                  </a:ext>
                </a:extLst>
              </p14:cNvPr>
              <p14:cNvContentPartPr/>
              <p14:nvPr/>
            </p14:nvContentPartPr>
            <p14:xfrm>
              <a:off x="5653615" y="4889857"/>
              <a:ext cx="97920" cy="151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55B17E4D-7E46-4A40-91B7-7B8B192D460B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5635975" y="4871857"/>
                <a:ext cx="133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xmlns="" id="{EEB305C5-476E-4A15-BCE5-9B40BCD4887A}"/>
                  </a:ext>
                </a:extLst>
              </p14:cNvPr>
              <p14:cNvContentPartPr/>
              <p14:nvPr/>
            </p14:nvContentPartPr>
            <p14:xfrm>
              <a:off x="5833615" y="4898497"/>
              <a:ext cx="407160" cy="5425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EEB305C5-476E-4A15-BCE5-9B40BCD4887A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815975" y="4880497"/>
                <a:ext cx="4428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xmlns="" id="{4D315EE9-B6F1-4734-99FB-70F9396358AD}"/>
                  </a:ext>
                </a:extLst>
              </p14:cNvPr>
              <p14:cNvContentPartPr/>
              <p14:nvPr/>
            </p14:nvContentPartPr>
            <p14:xfrm>
              <a:off x="6052135" y="5068417"/>
              <a:ext cx="3600" cy="18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D315EE9-B6F1-4734-99FB-70F9396358A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6034135" y="5050777"/>
                <a:ext cx="39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xmlns="" id="{B0ED29EC-5598-4988-814A-A81A2016E9F5}"/>
                  </a:ext>
                </a:extLst>
              </p14:cNvPr>
              <p14:cNvContentPartPr/>
              <p14:nvPr/>
            </p14:nvContentPartPr>
            <p14:xfrm>
              <a:off x="6040255" y="5059777"/>
              <a:ext cx="168840" cy="3502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B0ED29EC-5598-4988-814A-A81A2016E9F5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6022255" y="5041777"/>
                <a:ext cx="2044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xmlns="" id="{2E64199A-65CE-4F60-87A7-718DF7B14AAA}"/>
                  </a:ext>
                </a:extLst>
              </p14:cNvPr>
              <p14:cNvContentPartPr/>
              <p14:nvPr/>
            </p14:nvContentPartPr>
            <p14:xfrm>
              <a:off x="5500255" y="4931617"/>
              <a:ext cx="149040" cy="1918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E64199A-65CE-4F60-87A7-718DF7B14AA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5482615" y="4913617"/>
                <a:ext cx="184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xmlns="" id="{A480BBB9-E3B5-4161-A1F1-FF563EA742DB}"/>
                  </a:ext>
                </a:extLst>
              </p14:cNvPr>
              <p14:cNvContentPartPr/>
              <p14:nvPr/>
            </p14:nvContentPartPr>
            <p14:xfrm>
              <a:off x="5270215" y="5078497"/>
              <a:ext cx="261720" cy="2534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480BBB9-E3B5-4161-A1F1-FF563EA742DB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5252215" y="5060497"/>
                <a:ext cx="297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xmlns="" id="{E97B1707-A3C6-4F97-BCCB-8203E6ACC737}"/>
                  </a:ext>
                </a:extLst>
              </p14:cNvPr>
              <p14:cNvContentPartPr/>
              <p14:nvPr/>
            </p14:nvContentPartPr>
            <p14:xfrm>
              <a:off x="5154295" y="5308537"/>
              <a:ext cx="153360" cy="1386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E97B1707-A3C6-4F97-BCCB-8203E6ACC73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5136295" y="5290897"/>
                <a:ext cx="189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xmlns="" id="{61141161-6759-438D-9F4D-2B5E43E30B3B}"/>
                  </a:ext>
                </a:extLst>
              </p14:cNvPr>
              <p14:cNvContentPartPr/>
              <p14:nvPr/>
            </p14:nvContentPartPr>
            <p14:xfrm>
              <a:off x="5151415" y="5428777"/>
              <a:ext cx="44280" cy="66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61141161-6759-438D-9F4D-2B5E43E30B3B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5133775" y="5411137"/>
                <a:ext cx="79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xmlns="" id="{78472012-C422-48BC-8C9C-A40021DEFD35}"/>
                  </a:ext>
                </a:extLst>
              </p14:cNvPr>
              <p14:cNvContentPartPr/>
              <p14:nvPr/>
            </p14:nvContentPartPr>
            <p14:xfrm>
              <a:off x="6152575" y="5593297"/>
              <a:ext cx="165960" cy="50580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78472012-C422-48BC-8C9C-A40021DEFD35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6134575" y="5575657"/>
                <a:ext cx="2016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xmlns="" id="{B3053D60-E6F6-4EBD-B63D-570C04397DB0}"/>
                  </a:ext>
                </a:extLst>
              </p14:cNvPr>
              <p14:cNvContentPartPr/>
              <p14:nvPr/>
            </p14:nvContentPartPr>
            <p14:xfrm>
              <a:off x="6179575" y="6094777"/>
              <a:ext cx="8280" cy="338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3053D60-E6F6-4EBD-B63D-570C04397DB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161575" y="6076777"/>
                <a:ext cx="43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xmlns="" id="{102D6B1B-C8CD-4B09-9931-9906C4F847D5}"/>
                  </a:ext>
                </a:extLst>
              </p14:cNvPr>
              <p14:cNvContentPartPr/>
              <p14:nvPr/>
            </p14:nvContentPartPr>
            <p14:xfrm>
              <a:off x="6182095" y="6124657"/>
              <a:ext cx="34920" cy="1065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102D6B1B-C8CD-4B09-9931-9906C4F847D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164455" y="6106657"/>
                <a:ext cx="70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xmlns="" id="{01534AB6-AFD5-4E17-8E89-BC5C12F417D4}"/>
                  </a:ext>
                </a:extLst>
              </p14:cNvPr>
              <p14:cNvContentPartPr/>
              <p14:nvPr/>
            </p14:nvContentPartPr>
            <p14:xfrm>
              <a:off x="7910815" y="6493657"/>
              <a:ext cx="500760" cy="619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01534AB6-AFD5-4E17-8E89-BC5C12F417D4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7892815" y="6475657"/>
                <a:ext cx="536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xmlns="" id="{7FFAD304-26D9-41DE-B6A1-0432110A73C2}"/>
                  </a:ext>
                </a:extLst>
              </p14:cNvPr>
              <p14:cNvContentPartPr/>
              <p14:nvPr/>
            </p14:nvContentPartPr>
            <p14:xfrm>
              <a:off x="8440015" y="6412297"/>
              <a:ext cx="162000" cy="702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7FFAD304-26D9-41DE-B6A1-0432110A73C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422375" y="6394297"/>
                <a:ext cx="1976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xmlns="" id="{3D7972D9-5F9A-4A9C-9CC7-D0FD5BC73E4F}"/>
                  </a:ext>
                </a:extLst>
              </p14:cNvPr>
              <p14:cNvContentPartPr/>
              <p14:nvPr/>
            </p14:nvContentPartPr>
            <p14:xfrm>
              <a:off x="7525975" y="6524257"/>
              <a:ext cx="47520" cy="158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3D7972D9-5F9A-4A9C-9CC7-D0FD5BC73E4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508335" y="6506617"/>
                <a:ext cx="831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xmlns="" id="{14006C72-3705-412A-850A-1150F4620CC9}"/>
                  </a:ext>
                </a:extLst>
              </p14:cNvPr>
              <p14:cNvContentPartPr/>
              <p14:nvPr/>
            </p14:nvContentPartPr>
            <p14:xfrm>
              <a:off x="7560895" y="6548017"/>
              <a:ext cx="544320" cy="1065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14006C72-3705-412A-850A-1150F4620CC9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7542895" y="6530377"/>
                <a:ext cx="579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xmlns="" id="{F65F14A5-7AAE-4196-B416-CBA3902D3CD7}"/>
                  </a:ext>
                </a:extLst>
              </p14:cNvPr>
              <p14:cNvContentPartPr/>
              <p14:nvPr/>
            </p14:nvContentPartPr>
            <p14:xfrm>
              <a:off x="8056255" y="6653137"/>
              <a:ext cx="19080" cy="54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65F14A5-7AAE-4196-B416-CBA3902D3CD7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038615" y="6635497"/>
                <a:ext cx="54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xmlns="" id="{18CE1516-666A-4B66-BFBD-EBDC7BC65494}"/>
                  </a:ext>
                </a:extLst>
              </p14:cNvPr>
              <p14:cNvContentPartPr/>
              <p14:nvPr/>
            </p14:nvContentPartPr>
            <p14:xfrm>
              <a:off x="7145815" y="5812177"/>
              <a:ext cx="1197000" cy="3117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18CE1516-666A-4B66-BFBD-EBDC7BC6549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7127815" y="5794537"/>
                <a:ext cx="12326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xmlns="" id="{CC5D5E99-BAEB-4663-9C45-767860C37230}"/>
                  </a:ext>
                </a:extLst>
              </p14:cNvPr>
              <p14:cNvContentPartPr/>
              <p14:nvPr/>
            </p14:nvContentPartPr>
            <p14:xfrm>
              <a:off x="7353895" y="6134017"/>
              <a:ext cx="835560" cy="2901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CC5D5E99-BAEB-4663-9C45-767860C37230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7336255" y="6116017"/>
                <a:ext cx="8712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xmlns="" id="{69886095-5152-47CE-ACC3-9B8943650A26}"/>
                  </a:ext>
                </a:extLst>
              </p14:cNvPr>
              <p14:cNvContentPartPr/>
              <p14:nvPr/>
            </p14:nvContentPartPr>
            <p14:xfrm>
              <a:off x="6145015" y="5498617"/>
              <a:ext cx="114120" cy="14904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69886095-5152-47CE-ACC3-9B8943650A26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6136015" y="5489617"/>
                <a:ext cx="1317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xmlns="" id="{74D7918F-D343-4D6C-96CB-2225C4CB1072}"/>
                  </a:ext>
                </a:extLst>
              </p14:cNvPr>
              <p14:cNvContentPartPr/>
              <p14:nvPr/>
            </p14:nvContentPartPr>
            <p14:xfrm>
              <a:off x="6075175" y="5561257"/>
              <a:ext cx="130320" cy="1760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4D7918F-D343-4D6C-96CB-2225C4CB107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6066175" y="5552257"/>
                <a:ext cx="1479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xmlns="" id="{229C6E84-1191-4300-8A8C-6D32A82ECBA7}"/>
                  </a:ext>
                </a:extLst>
              </p14:cNvPr>
              <p14:cNvContentPartPr/>
              <p14:nvPr/>
            </p14:nvContentPartPr>
            <p14:xfrm>
              <a:off x="6090655" y="5600497"/>
              <a:ext cx="88200" cy="1328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29C6E84-1191-4300-8A8C-6D32A82ECBA7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6082015" y="5591857"/>
                <a:ext cx="105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xmlns="" id="{19894608-7A6A-4614-9167-735AD2EBDD8A}"/>
                  </a:ext>
                </a:extLst>
              </p14:cNvPr>
              <p14:cNvContentPartPr/>
              <p14:nvPr/>
            </p14:nvContentPartPr>
            <p14:xfrm>
              <a:off x="5659375" y="5383777"/>
              <a:ext cx="687960" cy="144144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19894608-7A6A-4614-9167-735AD2EBDD8A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650735" y="5375137"/>
                <a:ext cx="705600" cy="14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xmlns="" id="{D184F02C-EE4A-4360-B8D8-8D24BEDA2167}"/>
                  </a:ext>
                </a:extLst>
              </p14:cNvPr>
              <p14:cNvContentPartPr/>
              <p14:nvPr/>
            </p14:nvContentPartPr>
            <p14:xfrm>
              <a:off x="6940255" y="5406817"/>
              <a:ext cx="201960" cy="33912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D184F02C-EE4A-4360-B8D8-8D24BEDA2167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931615" y="5398177"/>
                <a:ext cx="219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xmlns="" id="{45384E61-643A-48F4-9158-27AE5C9A20AD}"/>
                  </a:ext>
                </a:extLst>
              </p14:cNvPr>
              <p14:cNvContentPartPr/>
              <p14:nvPr/>
            </p14:nvContentPartPr>
            <p14:xfrm>
              <a:off x="7174255" y="5917297"/>
              <a:ext cx="173520" cy="17172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5384E61-643A-48F4-9158-27AE5C9A20A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7165615" y="5908297"/>
                <a:ext cx="191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xmlns="" id="{DEAC550B-772A-461A-B351-AFF32EE3DAB7}"/>
                  </a:ext>
                </a:extLst>
              </p14:cNvPr>
              <p14:cNvContentPartPr/>
              <p14:nvPr/>
            </p14:nvContentPartPr>
            <p14:xfrm>
              <a:off x="7270735" y="6024577"/>
              <a:ext cx="80280" cy="5328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DEAC550B-772A-461A-B351-AFF32EE3DAB7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7261735" y="6015577"/>
                <a:ext cx="97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xmlns="" id="{417BFCB5-C913-46C9-9B11-44C5BE056C8B}"/>
                  </a:ext>
                </a:extLst>
              </p14:cNvPr>
              <p14:cNvContentPartPr/>
              <p14:nvPr/>
            </p14:nvContentPartPr>
            <p14:xfrm>
              <a:off x="7234375" y="6016657"/>
              <a:ext cx="150480" cy="529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17BFCB5-C913-46C9-9B11-44C5BE056C8B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7225375" y="6007657"/>
                <a:ext cx="168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xmlns="" id="{A593817C-6963-478B-AFDC-D213E25ED686}"/>
                  </a:ext>
                </a:extLst>
              </p14:cNvPr>
              <p14:cNvContentPartPr/>
              <p14:nvPr/>
            </p14:nvContentPartPr>
            <p14:xfrm>
              <a:off x="7293775" y="5869417"/>
              <a:ext cx="349920" cy="846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A593817C-6963-478B-AFDC-D213E25ED686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7285135" y="5860417"/>
                <a:ext cx="367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xmlns="" id="{191786CA-6A3E-4587-87F4-5117A3F423C8}"/>
                  </a:ext>
                </a:extLst>
              </p14:cNvPr>
              <p14:cNvContentPartPr/>
              <p14:nvPr/>
            </p14:nvContentPartPr>
            <p14:xfrm>
              <a:off x="7449655" y="5869777"/>
              <a:ext cx="266760" cy="442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191786CA-6A3E-4587-87F4-5117A3F423C8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7440655" y="5860777"/>
                <a:ext cx="284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xmlns="" id="{0CC85099-9752-4CA4-9160-DF1DD1FACF63}"/>
                  </a:ext>
                </a:extLst>
              </p14:cNvPr>
              <p14:cNvContentPartPr/>
              <p14:nvPr/>
            </p14:nvContentPartPr>
            <p14:xfrm>
              <a:off x="7495735" y="5835577"/>
              <a:ext cx="781200" cy="178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0CC85099-9752-4CA4-9160-DF1DD1FACF63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487095" y="5826937"/>
                <a:ext cx="798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xmlns="" id="{9F577752-7E53-4E38-A7AB-580317E38F2A}"/>
                  </a:ext>
                </a:extLst>
              </p14:cNvPr>
              <p14:cNvContentPartPr/>
              <p14:nvPr/>
            </p14:nvContentPartPr>
            <p14:xfrm>
              <a:off x="7272535" y="6015937"/>
              <a:ext cx="1234080" cy="3679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F577752-7E53-4E38-A7AB-580317E38F2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263535" y="6006937"/>
                <a:ext cx="12517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xmlns="" id="{74FC3251-1A6E-4070-94DB-2A90B160248B}"/>
                  </a:ext>
                </a:extLst>
              </p14:cNvPr>
              <p14:cNvContentPartPr/>
              <p14:nvPr/>
            </p14:nvContentPartPr>
            <p14:xfrm>
              <a:off x="8157415" y="6214297"/>
              <a:ext cx="419760" cy="19296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74FC3251-1A6E-4070-94DB-2A90B160248B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8148415" y="6205657"/>
                <a:ext cx="4374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xmlns="" id="{A62E1AF2-3A92-45CF-9A55-363AFAAA483D}"/>
                  </a:ext>
                </a:extLst>
              </p14:cNvPr>
              <p14:cNvContentPartPr/>
              <p14:nvPr/>
            </p14:nvContentPartPr>
            <p14:xfrm>
              <a:off x="7032055" y="6101257"/>
              <a:ext cx="860760" cy="5752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A62E1AF2-3A92-45CF-9A55-363AFAAA483D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7023415" y="6092257"/>
                <a:ext cx="87840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xmlns="" id="{02F639D9-DF94-4B3F-B448-9670EA4CA5C7}"/>
                  </a:ext>
                </a:extLst>
              </p14:cNvPr>
              <p14:cNvContentPartPr/>
              <p14:nvPr/>
            </p14:nvContentPartPr>
            <p14:xfrm>
              <a:off x="7774735" y="6496537"/>
              <a:ext cx="834480" cy="2253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2F639D9-DF94-4B3F-B448-9670EA4CA5C7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765735" y="6487537"/>
                <a:ext cx="852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xmlns="" id="{3764AC08-AC96-4D3B-9239-FCA90797302B}"/>
                  </a:ext>
                </a:extLst>
              </p14:cNvPr>
              <p14:cNvContentPartPr/>
              <p14:nvPr/>
            </p14:nvContentPartPr>
            <p14:xfrm>
              <a:off x="7199095" y="5285497"/>
              <a:ext cx="51480" cy="1576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764AC08-AC96-4D3B-9239-FCA90797302B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190455" y="5276857"/>
                <a:ext cx="69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xmlns="" id="{3F311942-6E4D-4F56-9BB5-18E1C3552760}"/>
                  </a:ext>
                </a:extLst>
              </p14:cNvPr>
              <p14:cNvContentPartPr/>
              <p14:nvPr/>
            </p14:nvContentPartPr>
            <p14:xfrm>
              <a:off x="7218175" y="5163457"/>
              <a:ext cx="96480" cy="30420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F311942-6E4D-4F56-9BB5-18E1C3552760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7209535" y="5154817"/>
                <a:ext cx="1141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xmlns="" id="{D0A80505-71AA-4F6E-9AB3-DA1E0E8F071B}"/>
                  </a:ext>
                </a:extLst>
              </p14:cNvPr>
              <p14:cNvContentPartPr/>
              <p14:nvPr/>
            </p14:nvContentPartPr>
            <p14:xfrm>
              <a:off x="7287295" y="4983457"/>
              <a:ext cx="73080" cy="3826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D0A80505-71AA-4F6E-9AB3-DA1E0E8F071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7278655" y="4974817"/>
                <a:ext cx="907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xmlns="" id="{422EA269-8CD4-4C17-A6C6-7B868C9D1632}"/>
                  </a:ext>
                </a:extLst>
              </p14:cNvPr>
              <p14:cNvContentPartPr/>
              <p14:nvPr/>
            </p14:nvContentPartPr>
            <p14:xfrm>
              <a:off x="7280095" y="4939897"/>
              <a:ext cx="149400" cy="5864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422EA269-8CD4-4C17-A6C6-7B868C9D1632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7271095" y="4930897"/>
                <a:ext cx="16704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xmlns="" id="{7C172E88-06E3-4656-A049-48D3E1437E44}"/>
                  </a:ext>
                </a:extLst>
              </p14:cNvPr>
              <p14:cNvContentPartPr/>
              <p14:nvPr/>
            </p14:nvContentPartPr>
            <p14:xfrm>
              <a:off x="7323655" y="5284057"/>
              <a:ext cx="153720" cy="26424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7C172E88-06E3-4656-A049-48D3E1437E44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314655" y="5275417"/>
                <a:ext cx="171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xmlns="" id="{75D08703-A952-45D8-B1C7-7FE08C94FD60}"/>
                  </a:ext>
                </a:extLst>
              </p14:cNvPr>
              <p14:cNvContentPartPr/>
              <p14:nvPr/>
            </p14:nvContentPartPr>
            <p14:xfrm>
              <a:off x="7467655" y="5483137"/>
              <a:ext cx="43920" cy="1148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75D08703-A952-45D8-B1C7-7FE08C94FD60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7459015" y="5474497"/>
                <a:ext cx="615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xmlns="" id="{DA08AD16-F9DD-430B-A4D2-4ED57259DAD8}"/>
                  </a:ext>
                </a:extLst>
              </p14:cNvPr>
              <p14:cNvContentPartPr/>
              <p14:nvPr/>
            </p14:nvContentPartPr>
            <p14:xfrm>
              <a:off x="7474135" y="5121337"/>
              <a:ext cx="46800" cy="3063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A08AD16-F9DD-430B-A4D2-4ED57259DAD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7465495" y="5112337"/>
                <a:ext cx="644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xmlns="" id="{B9709E28-A5C5-42A8-A09A-C5600BE2B337}"/>
                  </a:ext>
                </a:extLst>
              </p14:cNvPr>
              <p14:cNvContentPartPr/>
              <p14:nvPr/>
            </p14:nvContentPartPr>
            <p14:xfrm>
              <a:off x="7414735" y="5055457"/>
              <a:ext cx="71640" cy="15120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B9709E28-A5C5-42A8-A09A-C5600BE2B337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7406095" y="5046457"/>
                <a:ext cx="89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xmlns="" id="{37D45E1E-581B-4BFE-9858-D4BD28145626}"/>
                  </a:ext>
                </a:extLst>
              </p14:cNvPr>
              <p14:cNvContentPartPr/>
              <p14:nvPr/>
            </p14:nvContentPartPr>
            <p14:xfrm>
              <a:off x="7346335" y="4811017"/>
              <a:ext cx="174960" cy="2073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37D45E1E-581B-4BFE-9858-D4BD28145626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7337695" y="4802017"/>
                <a:ext cx="192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xmlns="" id="{7151119C-957D-4681-9BB3-779A974916C6}"/>
                  </a:ext>
                </a:extLst>
              </p14:cNvPr>
              <p14:cNvContentPartPr/>
              <p14:nvPr/>
            </p14:nvContentPartPr>
            <p14:xfrm>
              <a:off x="7554415" y="4910377"/>
              <a:ext cx="41760" cy="17892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7151119C-957D-4681-9BB3-779A974916C6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7545775" y="4901737"/>
                <a:ext cx="59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xmlns="" id="{7458AC21-D61F-4ABF-8D68-858B03849664}"/>
                  </a:ext>
                </a:extLst>
              </p14:cNvPr>
              <p14:cNvContentPartPr/>
              <p14:nvPr/>
            </p14:nvContentPartPr>
            <p14:xfrm>
              <a:off x="7507615" y="4683217"/>
              <a:ext cx="157320" cy="1969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7458AC21-D61F-4ABF-8D68-858B03849664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7498615" y="4674577"/>
                <a:ext cx="174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xmlns="" id="{218F2223-C66F-4D70-ACF5-68864B206422}"/>
                  </a:ext>
                </a:extLst>
              </p14:cNvPr>
              <p14:cNvContentPartPr/>
              <p14:nvPr/>
            </p14:nvContentPartPr>
            <p14:xfrm>
              <a:off x="7689055" y="4471177"/>
              <a:ext cx="133560" cy="26316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218F2223-C66F-4D70-ACF5-68864B206422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7680055" y="4462537"/>
                <a:ext cx="1512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xmlns="" id="{404E85B6-DD56-4B3E-9B8F-0032AA4A61EA}"/>
                  </a:ext>
                </a:extLst>
              </p14:cNvPr>
              <p14:cNvContentPartPr/>
              <p14:nvPr/>
            </p14:nvContentPartPr>
            <p14:xfrm>
              <a:off x="7739455" y="4632457"/>
              <a:ext cx="56520" cy="1134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404E85B6-DD56-4B3E-9B8F-0032AA4A61EA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7730815" y="4623457"/>
                <a:ext cx="74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xmlns="" id="{8114B9E5-58A5-4F5F-B8E1-10E57BDDD187}"/>
                  </a:ext>
                </a:extLst>
              </p14:cNvPr>
              <p14:cNvContentPartPr/>
              <p14:nvPr/>
            </p14:nvContentPartPr>
            <p14:xfrm>
              <a:off x="7591495" y="4766737"/>
              <a:ext cx="117360" cy="3268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114B9E5-58A5-4F5F-B8E1-10E57BDDD187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7582855" y="4757737"/>
                <a:ext cx="1350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xmlns="" id="{3721644C-91D2-494F-855F-AA132B3F1CAB}"/>
                  </a:ext>
                </a:extLst>
              </p14:cNvPr>
              <p14:cNvContentPartPr/>
              <p14:nvPr/>
            </p14:nvContentPartPr>
            <p14:xfrm>
              <a:off x="7611655" y="5056177"/>
              <a:ext cx="80640" cy="14868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3721644C-91D2-494F-855F-AA132B3F1CAB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602655" y="5047537"/>
                <a:ext cx="98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xmlns="" id="{C2F66150-43A7-4B69-85A2-84E85E965103}"/>
                  </a:ext>
                </a:extLst>
              </p14:cNvPr>
              <p14:cNvContentPartPr/>
              <p14:nvPr/>
            </p14:nvContentPartPr>
            <p14:xfrm>
              <a:off x="7519855" y="4637497"/>
              <a:ext cx="37800" cy="1933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C2F66150-43A7-4B69-85A2-84E85E96510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510855" y="4628857"/>
                <a:ext cx="55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xmlns="" id="{E74A4141-C494-42EF-B2BB-46DD3278705E}"/>
                  </a:ext>
                </a:extLst>
              </p14:cNvPr>
              <p14:cNvContentPartPr/>
              <p14:nvPr/>
            </p14:nvContentPartPr>
            <p14:xfrm>
              <a:off x="7572055" y="4297657"/>
              <a:ext cx="137880" cy="25308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E74A4141-C494-42EF-B2BB-46DD3278705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563055" y="4289017"/>
                <a:ext cx="1555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xmlns="" id="{F2A76C1D-2988-48E4-9299-2D012BDFBFBC}"/>
                  </a:ext>
                </a:extLst>
              </p14:cNvPr>
              <p14:cNvContentPartPr/>
              <p14:nvPr/>
            </p14:nvContentPartPr>
            <p14:xfrm>
              <a:off x="7644415" y="4464697"/>
              <a:ext cx="93240" cy="1760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F2A76C1D-2988-48E4-9299-2D012BDFBFB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635775" y="4455697"/>
                <a:ext cx="110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xmlns="" id="{D2BE425A-BF57-4CE8-9232-B7508D9E1435}"/>
                  </a:ext>
                </a:extLst>
              </p14:cNvPr>
              <p14:cNvContentPartPr/>
              <p14:nvPr/>
            </p14:nvContentPartPr>
            <p14:xfrm>
              <a:off x="7790935" y="4352377"/>
              <a:ext cx="84240" cy="21492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D2BE425A-BF57-4CE8-9232-B7508D9E1435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7781935" y="4343737"/>
                <a:ext cx="1018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xmlns="" id="{6610D4B2-A1D7-486B-905A-BE6A872CA161}"/>
                  </a:ext>
                </a:extLst>
              </p14:cNvPr>
              <p14:cNvContentPartPr/>
              <p14:nvPr/>
            </p14:nvContentPartPr>
            <p14:xfrm>
              <a:off x="7856455" y="4092457"/>
              <a:ext cx="92520" cy="4240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6610D4B2-A1D7-486B-905A-BE6A872CA161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7847455" y="4083817"/>
                <a:ext cx="1101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xmlns="" id="{02EACAAE-8D4D-438B-869B-F060FD917DD8}"/>
                  </a:ext>
                </a:extLst>
              </p14:cNvPr>
              <p14:cNvContentPartPr/>
              <p14:nvPr/>
            </p14:nvContentPartPr>
            <p14:xfrm>
              <a:off x="7847095" y="4280737"/>
              <a:ext cx="155160" cy="38736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02EACAAE-8D4D-438B-869B-F060FD917DD8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7838455" y="4272097"/>
                <a:ext cx="1728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xmlns="" id="{266831D7-CD65-42AE-BB73-4F7516B3DC0E}"/>
                  </a:ext>
                </a:extLst>
              </p14:cNvPr>
              <p14:cNvContentPartPr/>
              <p14:nvPr/>
            </p14:nvContentPartPr>
            <p14:xfrm>
              <a:off x="8005495" y="4124857"/>
              <a:ext cx="170640" cy="37584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66831D7-CD65-42AE-BB73-4F7516B3DC0E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7996495" y="4116217"/>
                <a:ext cx="1882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xmlns="" id="{D08D44B8-A23F-4A6B-B644-31C7A29CAE8F}"/>
                  </a:ext>
                </a:extLst>
              </p14:cNvPr>
              <p14:cNvContentPartPr/>
              <p14:nvPr/>
            </p14:nvContentPartPr>
            <p14:xfrm>
              <a:off x="7963735" y="4469377"/>
              <a:ext cx="68760" cy="17208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08D44B8-A23F-4A6B-B644-31C7A29CAE8F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7955095" y="4460737"/>
                <a:ext cx="86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xmlns="" id="{3066E4A8-FDCF-43EB-A437-1F5216D349D0}"/>
                  </a:ext>
                </a:extLst>
              </p14:cNvPr>
              <p14:cNvContentPartPr/>
              <p14:nvPr/>
            </p14:nvContentPartPr>
            <p14:xfrm>
              <a:off x="7473415" y="5298457"/>
              <a:ext cx="125640" cy="24336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3066E4A8-FDCF-43EB-A437-1F5216D349D0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7464775" y="5289817"/>
                <a:ext cx="1432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xmlns="" id="{CC4CB69E-6E49-42DA-B980-CB20F4CEDE7B}"/>
                  </a:ext>
                </a:extLst>
              </p14:cNvPr>
              <p14:cNvContentPartPr/>
              <p14:nvPr/>
            </p14:nvContentPartPr>
            <p14:xfrm>
              <a:off x="7410055" y="5607337"/>
              <a:ext cx="21960" cy="4284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CC4CB69E-6E49-42DA-B980-CB20F4CEDE7B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7401415" y="5598697"/>
                <a:ext cx="39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xmlns="" id="{407949F7-FD30-4B0F-8B38-292BB82A244F}"/>
                  </a:ext>
                </a:extLst>
              </p14:cNvPr>
              <p14:cNvContentPartPr/>
              <p14:nvPr/>
            </p14:nvContentPartPr>
            <p14:xfrm>
              <a:off x="7000015" y="5438857"/>
              <a:ext cx="185400" cy="2386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407949F7-FD30-4B0F-8B38-292BB82A244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991375" y="5429857"/>
                <a:ext cx="203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xmlns="" id="{6AC5A8A2-10AB-439C-9833-E0FCFD0A9A38}"/>
                  </a:ext>
                </a:extLst>
              </p14:cNvPr>
              <p14:cNvContentPartPr/>
              <p14:nvPr/>
            </p14:nvContentPartPr>
            <p14:xfrm>
              <a:off x="7168135" y="5455417"/>
              <a:ext cx="5400" cy="15012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6AC5A8A2-10AB-439C-9833-E0FCFD0A9A38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7159495" y="5446777"/>
                <a:ext cx="23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xmlns="" id="{BEC0D7D3-8020-4370-823C-8861097D56BB}"/>
                  </a:ext>
                </a:extLst>
              </p14:cNvPr>
              <p14:cNvContentPartPr/>
              <p14:nvPr/>
            </p14:nvContentPartPr>
            <p14:xfrm>
              <a:off x="6060415" y="5254537"/>
              <a:ext cx="32040" cy="12240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BEC0D7D3-8020-4370-823C-8861097D56B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051415" y="5245537"/>
                <a:ext cx="49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xmlns="" id="{F36A361C-1CF1-4F05-A287-D9AC3F1EF040}"/>
                  </a:ext>
                </a:extLst>
              </p14:cNvPr>
              <p14:cNvContentPartPr/>
              <p14:nvPr/>
            </p14:nvContentPartPr>
            <p14:xfrm>
              <a:off x="4519615" y="5835937"/>
              <a:ext cx="210240" cy="6732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F36A361C-1CF1-4F05-A287-D9AC3F1EF040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4510975" y="5826937"/>
                <a:ext cx="227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xmlns="" id="{725D1DD5-9DA5-4E71-AFA6-A0116410CFBD}"/>
                  </a:ext>
                </a:extLst>
              </p14:cNvPr>
              <p14:cNvContentPartPr/>
              <p14:nvPr/>
            </p14:nvContentPartPr>
            <p14:xfrm>
              <a:off x="4621135" y="5860777"/>
              <a:ext cx="144360" cy="5724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725D1DD5-9DA5-4E71-AFA6-A0116410CFBD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4612135" y="5851777"/>
                <a:ext cx="16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xmlns="" id="{46EA6242-B08D-48F3-B0DD-16F5B1410063}"/>
                  </a:ext>
                </a:extLst>
              </p14:cNvPr>
              <p14:cNvContentPartPr/>
              <p14:nvPr/>
            </p14:nvContentPartPr>
            <p14:xfrm>
              <a:off x="4594855" y="5849977"/>
              <a:ext cx="79920" cy="169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46EA6242-B08D-48F3-B0DD-16F5B1410063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4586215" y="5841337"/>
                <a:ext cx="97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xmlns="" id="{DBA9D243-0088-4634-B4BD-93AEA1D0FCDA}"/>
                  </a:ext>
                </a:extLst>
              </p14:cNvPr>
              <p14:cNvContentPartPr/>
              <p14:nvPr/>
            </p14:nvContentPartPr>
            <p14:xfrm>
              <a:off x="4728415" y="5581057"/>
              <a:ext cx="91440" cy="2048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DBA9D243-0088-4634-B4BD-93AEA1D0FCDA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719415" y="5572057"/>
                <a:ext cx="109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xmlns="" id="{B209B62A-488A-4B40-97F4-C3190DA9613F}"/>
                  </a:ext>
                </a:extLst>
              </p14:cNvPr>
              <p14:cNvContentPartPr/>
              <p14:nvPr/>
            </p14:nvContentPartPr>
            <p14:xfrm>
              <a:off x="4788535" y="5735857"/>
              <a:ext cx="51120" cy="13392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B209B62A-488A-4B40-97F4-C3190DA9613F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4779895" y="5727217"/>
                <a:ext cx="68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xmlns="" id="{4DD9C12B-B14B-413F-A8CB-80734BBE982D}"/>
                  </a:ext>
                </a:extLst>
              </p14:cNvPr>
              <p14:cNvContentPartPr/>
              <p14:nvPr/>
            </p14:nvContentPartPr>
            <p14:xfrm>
              <a:off x="4613215" y="5858977"/>
              <a:ext cx="157320" cy="9108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4DD9C12B-B14B-413F-A8CB-80734BBE982D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604575" y="5850337"/>
                <a:ext cx="174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xmlns="" id="{FB1368A7-2253-4D25-9AD8-7267C5BCD1EE}"/>
                  </a:ext>
                </a:extLst>
              </p14:cNvPr>
              <p14:cNvContentPartPr/>
              <p14:nvPr/>
            </p14:nvContentPartPr>
            <p14:xfrm>
              <a:off x="4716175" y="5921617"/>
              <a:ext cx="47160" cy="248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FB1368A7-2253-4D25-9AD8-7267C5BCD1EE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4707535" y="5912617"/>
                <a:ext cx="64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xmlns="" id="{AF9433A2-2200-429C-B28A-41CA680098BF}"/>
                  </a:ext>
                </a:extLst>
              </p14:cNvPr>
              <p14:cNvContentPartPr/>
              <p14:nvPr/>
            </p14:nvContentPartPr>
            <p14:xfrm>
              <a:off x="4724815" y="5826577"/>
              <a:ext cx="227880" cy="16704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AF9433A2-2200-429C-B28A-41CA680098BF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716175" y="5817577"/>
                <a:ext cx="2455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xmlns="" id="{E4457B08-B80B-491D-8AFD-36FAF643E1FF}"/>
                  </a:ext>
                </a:extLst>
              </p14:cNvPr>
              <p14:cNvContentPartPr/>
              <p14:nvPr/>
            </p14:nvContentPartPr>
            <p14:xfrm>
              <a:off x="4750735" y="5799937"/>
              <a:ext cx="210240" cy="20268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4457B08-B80B-491D-8AFD-36FAF643E1FF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4742095" y="5791297"/>
                <a:ext cx="2278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xmlns="" id="{76985104-DBF8-443D-8566-D9EA1D5C1195}"/>
                  </a:ext>
                </a:extLst>
              </p14:cNvPr>
              <p14:cNvContentPartPr/>
              <p14:nvPr/>
            </p14:nvContentPartPr>
            <p14:xfrm>
              <a:off x="4973935" y="5075257"/>
              <a:ext cx="404280" cy="27756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76985104-DBF8-443D-8566-D9EA1D5C1195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4964935" y="5066617"/>
                <a:ext cx="421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xmlns="" id="{52C649F5-828A-46F0-8818-6F236F57FE2D}"/>
                  </a:ext>
                </a:extLst>
              </p14:cNvPr>
              <p14:cNvContentPartPr/>
              <p14:nvPr/>
            </p14:nvContentPartPr>
            <p14:xfrm>
              <a:off x="4941535" y="5209177"/>
              <a:ext cx="271440" cy="14760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2C649F5-828A-46F0-8818-6F236F57FE2D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4932535" y="5200177"/>
                <a:ext cx="2890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xmlns="" id="{DA8BF88C-6AAA-42E7-A54D-34F344E83589}"/>
                  </a:ext>
                </a:extLst>
              </p14:cNvPr>
              <p14:cNvContentPartPr/>
              <p14:nvPr/>
            </p14:nvContentPartPr>
            <p14:xfrm>
              <a:off x="4872415" y="5210977"/>
              <a:ext cx="174960" cy="15084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DA8BF88C-6AAA-42E7-A54D-34F344E83589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4863415" y="5201977"/>
                <a:ext cx="192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xmlns="" id="{712BD162-2BB8-4BCC-9BF6-97760C639FC5}"/>
                  </a:ext>
                </a:extLst>
              </p14:cNvPr>
              <p14:cNvContentPartPr/>
              <p14:nvPr/>
            </p14:nvContentPartPr>
            <p14:xfrm>
              <a:off x="4927495" y="5120257"/>
              <a:ext cx="135720" cy="12240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712BD162-2BB8-4BCC-9BF6-97760C639FC5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4918495" y="5111617"/>
                <a:ext cx="153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xmlns="" id="{D11270D1-4D58-416B-873B-72708DE0B5DD}"/>
                  </a:ext>
                </a:extLst>
              </p14:cNvPr>
              <p14:cNvContentPartPr/>
              <p14:nvPr/>
            </p14:nvContentPartPr>
            <p14:xfrm>
              <a:off x="4888255" y="5081737"/>
              <a:ext cx="193680" cy="27972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D11270D1-4D58-416B-873B-72708DE0B5D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879255" y="5072737"/>
                <a:ext cx="2113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xmlns="" id="{FF5C87F3-DA3A-43D1-871F-543F21BE73CA}"/>
                  </a:ext>
                </a:extLst>
              </p14:cNvPr>
              <p14:cNvContentPartPr/>
              <p14:nvPr/>
            </p14:nvContentPartPr>
            <p14:xfrm>
              <a:off x="5203975" y="5143297"/>
              <a:ext cx="184320" cy="12816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FF5C87F3-DA3A-43D1-871F-543F21BE73CA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5195335" y="5134657"/>
                <a:ext cx="201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xmlns="" id="{78106B5B-E241-492D-A113-F0E01ABBE0FC}"/>
                  </a:ext>
                </a:extLst>
              </p14:cNvPr>
              <p14:cNvContentPartPr/>
              <p14:nvPr/>
            </p14:nvContentPartPr>
            <p14:xfrm>
              <a:off x="5134135" y="5096137"/>
              <a:ext cx="285840" cy="19404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78106B5B-E241-492D-A113-F0E01ABBE0FC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5125135" y="5087137"/>
                <a:ext cx="3034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xmlns="" id="{10E00DE6-43D0-4AC2-A421-C3D087B4D3B8}"/>
                  </a:ext>
                </a:extLst>
              </p14:cNvPr>
              <p14:cNvContentPartPr/>
              <p14:nvPr/>
            </p14:nvContentPartPr>
            <p14:xfrm>
              <a:off x="5381095" y="4926937"/>
              <a:ext cx="294840" cy="21312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10E00DE6-43D0-4AC2-A421-C3D087B4D3B8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5372455" y="4918297"/>
                <a:ext cx="312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xmlns="" id="{1D002A6E-D0ED-4D79-B2BD-D8A1D22FB3BE}"/>
                  </a:ext>
                </a:extLst>
              </p14:cNvPr>
              <p14:cNvContentPartPr/>
              <p14:nvPr/>
            </p14:nvContentPartPr>
            <p14:xfrm>
              <a:off x="5492695" y="5018377"/>
              <a:ext cx="39600" cy="3420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1D002A6E-D0ED-4D79-B2BD-D8A1D22FB3BE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5483695" y="5009377"/>
                <a:ext cx="57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xmlns="" id="{0AE08678-50C4-4F27-8F97-3A393124C6AC}"/>
                  </a:ext>
                </a:extLst>
              </p14:cNvPr>
              <p14:cNvContentPartPr/>
              <p14:nvPr/>
            </p14:nvContentPartPr>
            <p14:xfrm>
              <a:off x="5792215" y="4629937"/>
              <a:ext cx="63360" cy="1666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0AE08678-50C4-4F27-8F97-3A393124C6AC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5783575" y="4620937"/>
                <a:ext cx="81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xmlns="" id="{946FCC53-E886-450B-BEDA-E7CD7881B8A2}"/>
                  </a:ext>
                </a:extLst>
              </p14:cNvPr>
              <p14:cNvContentPartPr/>
              <p14:nvPr/>
            </p14:nvContentPartPr>
            <p14:xfrm>
              <a:off x="5780335" y="4661977"/>
              <a:ext cx="50040" cy="20160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946FCC53-E886-450B-BEDA-E7CD7881B8A2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771695" y="4652977"/>
                <a:ext cx="67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xmlns="" id="{6322C933-EAD4-430D-85EF-1FC45A002F25}"/>
                  </a:ext>
                </a:extLst>
              </p14:cNvPr>
              <p14:cNvContentPartPr/>
              <p14:nvPr/>
            </p14:nvContentPartPr>
            <p14:xfrm>
              <a:off x="5774935" y="4804537"/>
              <a:ext cx="40680" cy="26532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6322C933-EAD4-430D-85EF-1FC45A002F25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765935" y="4795537"/>
                <a:ext cx="583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xmlns="" id="{47CE75CF-0D8B-4FCE-8751-7E6F89C7C189}"/>
                  </a:ext>
                </a:extLst>
              </p14:cNvPr>
              <p14:cNvContentPartPr/>
              <p14:nvPr/>
            </p14:nvContentPartPr>
            <p14:xfrm>
              <a:off x="4580815" y="5634697"/>
              <a:ext cx="119520" cy="21204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47CE75CF-0D8B-4FCE-8751-7E6F89C7C189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4572175" y="5625697"/>
                <a:ext cx="1371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xmlns="" id="{15ED89A0-5330-4E0F-8925-3080C523843D}"/>
                  </a:ext>
                </a:extLst>
              </p14:cNvPr>
              <p14:cNvContentPartPr/>
              <p14:nvPr/>
            </p14:nvContentPartPr>
            <p14:xfrm>
              <a:off x="4643095" y="5699137"/>
              <a:ext cx="187200" cy="17496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15ED89A0-5330-4E0F-8925-3080C523843D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4634095" y="5690137"/>
                <a:ext cx="204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xmlns="" id="{A6F45324-4C7E-488C-BB18-2328594580BA}"/>
                  </a:ext>
                </a:extLst>
              </p14:cNvPr>
              <p14:cNvContentPartPr/>
              <p14:nvPr/>
            </p14:nvContentPartPr>
            <p14:xfrm>
              <a:off x="6228535" y="5651977"/>
              <a:ext cx="119880" cy="7776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A6F45324-4C7E-488C-BB18-2328594580BA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219535" y="5642977"/>
                <a:ext cx="137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xmlns="" id="{E73F63B2-17F8-4BB0-A73C-1878328B2310}"/>
                  </a:ext>
                </a:extLst>
              </p14:cNvPr>
              <p14:cNvContentPartPr/>
              <p14:nvPr/>
            </p14:nvContentPartPr>
            <p14:xfrm>
              <a:off x="6213055" y="5581417"/>
              <a:ext cx="231120" cy="25452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E73F63B2-17F8-4BB0-A73C-1878328B2310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204055" y="5572777"/>
                <a:ext cx="24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xmlns="" id="{F881F9BB-9EAC-4F18-96DA-7A784910963C}"/>
                  </a:ext>
                </a:extLst>
              </p14:cNvPr>
              <p14:cNvContentPartPr/>
              <p14:nvPr/>
            </p14:nvContentPartPr>
            <p14:xfrm>
              <a:off x="6219895" y="5869417"/>
              <a:ext cx="179640" cy="885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F881F9BB-9EAC-4F18-96DA-7A784910963C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6210895" y="5860417"/>
                <a:ext cx="197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xmlns="" id="{FE37C3BE-7564-4CBC-BFA1-9C8ED0553624}"/>
                  </a:ext>
                </a:extLst>
              </p14:cNvPr>
              <p14:cNvContentPartPr/>
              <p14:nvPr/>
            </p14:nvContentPartPr>
            <p14:xfrm>
              <a:off x="6212335" y="5902177"/>
              <a:ext cx="160920" cy="3333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FE37C3BE-7564-4CBC-BFA1-9C8ED0553624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6203335" y="5893177"/>
                <a:ext cx="1785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xmlns="" id="{F850A5C3-1E93-42CF-967C-538AE21CE2B0}"/>
                  </a:ext>
                </a:extLst>
              </p14:cNvPr>
              <p14:cNvContentPartPr/>
              <p14:nvPr/>
            </p14:nvContentPartPr>
            <p14:xfrm>
              <a:off x="6197575" y="6146257"/>
              <a:ext cx="60480" cy="14364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F850A5C3-1E93-42CF-967C-538AE21CE2B0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6188935" y="6137617"/>
                <a:ext cx="78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xmlns="" id="{5EC60F68-E50C-439E-A6E5-64086E9CA4AC}"/>
                  </a:ext>
                </a:extLst>
              </p14:cNvPr>
              <p14:cNvContentPartPr/>
              <p14:nvPr/>
            </p14:nvContentPartPr>
            <p14:xfrm>
              <a:off x="6305575" y="5590057"/>
              <a:ext cx="210600" cy="9252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5EC60F68-E50C-439E-A6E5-64086E9CA4AC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6296575" y="5581417"/>
                <a:ext cx="228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xmlns="" id="{14BA858D-B8AD-4F44-AC20-007A95009082}"/>
                  </a:ext>
                </a:extLst>
              </p14:cNvPr>
              <p14:cNvContentPartPr/>
              <p14:nvPr/>
            </p14:nvContentPartPr>
            <p14:xfrm>
              <a:off x="6367495" y="5604097"/>
              <a:ext cx="91080" cy="1692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14BA858D-B8AD-4F44-AC20-007A95009082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6358855" y="5595097"/>
                <a:ext cx="108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xmlns="" id="{2E3ECECD-1B96-4D1F-80CA-A5C58DB446A6}"/>
                  </a:ext>
                </a:extLst>
              </p14:cNvPr>
              <p14:cNvContentPartPr/>
              <p14:nvPr/>
            </p14:nvContentPartPr>
            <p14:xfrm>
              <a:off x="4577935" y="6206377"/>
              <a:ext cx="84600" cy="1854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2E3ECECD-1B96-4D1F-80CA-A5C58DB446A6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4559935" y="6170737"/>
                <a:ext cx="120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xmlns="" id="{1BD198B2-A3C1-44B7-B713-2749AFE7B01E}"/>
                  </a:ext>
                </a:extLst>
              </p14:cNvPr>
              <p14:cNvContentPartPr/>
              <p14:nvPr/>
            </p14:nvContentPartPr>
            <p14:xfrm>
              <a:off x="4544455" y="6173257"/>
              <a:ext cx="667440" cy="52272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1BD198B2-A3C1-44B7-B713-2749AFE7B01E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4526815" y="6137257"/>
                <a:ext cx="703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xmlns="" id="{6827EC98-7810-4469-8E93-14F730DA497D}"/>
                  </a:ext>
                </a:extLst>
              </p14:cNvPr>
              <p14:cNvContentPartPr/>
              <p14:nvPr/>
            </p14:nvContentPartPr>
            <p14:xfrm>
              <a:off x="5180935" y="5830177"/>
              <a:ext cx="489960" cy="6609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6827EC98-7810-4469-8E93-14F730DA497D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5163295" y="5794537"/>
                <a:ext cx="52560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xmlns="" id="{464691A0-F444-420C-871C-16FECAF8A68A}"/>
                  </a:ext>
                </a:extLst>
              </p14:cNvPr>
              <p14:cNvContentPartPr/>
              <p14:nvPr/>
            </p14:nvContentPartPr>
            <p14:xfrm>
              <a:off x="4484695" y="5816497"/>
              <a:ext cx="296280" cy="14580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464691A0-F444-420C-871C-16FECAF8A68A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4467055" y="5780857"/>
                <a:ext cx="3319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xmlns="" id="{A420CA00-6B78-4F81-84F1-8BBB8BD44DEB}"/>
                  </a:ext>
                </a:extLst>
              </p14:cNvPr>
              <p14:cNvContentPartPr/>
              <p14:nvPr/>
            </p14:nvContentPartPr>
            <p14:xfrm>
              <a:off x="4662535" y="5901097"/>
              <a:ext cx="163080" cy="7524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A420CA00-6B78-4F81-84F1-8BBB8BD44DEB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4644535" y="5865457"/>
                <a:ext cx="198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xmlns="" id="{A96B522A-227E-4B61-92E8-2BCB9B81CBD1}"/>
                  </a:ext>
                </a:extLst>
              </p14:cNvPr>
              <p14:cNvContentPartPr/>
              <p14:nvPr/>
            </p14:nvContentPartPr>
            <p14:xfrm>
              <a:off x="4660735" y="5880577"/>
              <a:ext cx="276480" cy="1656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A96B522A-227E-4B61-92E8-2BCB9B81CBD1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4643095" y="5844937"/>
                <a:ext cx="3121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xmlns="" id="{D4C619B6-F413-436E-AC5E-7B143D0AE6B7}"/>
                  </a:ext>
                </a:extLst>
              </p14:cNvPr>
              <p14:cNvContentPartPr/>
              <p14:nvPr/>
            </p14:nvContentPartPr>
            <p14:xfrm>
              <a:off x="4618255" y="6030697"/>
              <a:ext cx="40320" cy="194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D4C619B6-F413-436E-AC5E-7B143D0AE6B7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4600255" y="5994697"/>
                <a:ext cx="759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xmlns="" id="{3047F265-1C15-4070-9EDF-2F98AE215B93}"/>
                  </a:ext>
                </a:extLst>
              </p14:cNvPr>
              <p14:cNvContentPartPr/>
              <p14:nvPr/>
            </p14:nvContentPartPr>
            <p14:xfrm>
              <a:off x="4559575" y="6054457"/>
              <a:ext cx="131760" cy="14940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3047F265-1C15-4070-9EDF-2F98AE215B93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541935" y="6018817"/>
                <a:ext cx="167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xmlns="" id="{553273B9-FF23-40E7-9DDA-982E5458EF1D}"/>
                  </a:ext>
                </a:extLst>
              </p14:cNvPr>
              <p14:cNvContentPartPr/>
              <p14:nvPr/>
            </p14:nvContentPartPr>
            <p14:xfrm>
              <a:off x="4564255" y="6249577"/>
              <a:ext cx="283680" cy="2703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553273B9-FF23-40E7-9DDA-982E5458EF1D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546255" y="6213937"/>
                <a:ext cx="3193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xmlns="" id="{8D89AA88-FC3A-4478-9604-FC2CA5530FD8}"/>
                  </a:ext>
                </a:extLst>
              </p14:cNvPr>
              <p14:cNvContentPartPr/>
              <p14:nvPr/>
            </p14:nvContentPartPr>
            <p14:xfrm>
              <a:off x="4919935" y="6638017"/>
              <a:ext cx="25200" cy="262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8D89AA88-FC3A-4478-9604-FC2CA5530FD8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4902295" y="6602017"/>
                <a:ext cx="60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xmlns="" id="{E37894A9-98A3-418C-8409-C60328972DA6}"/>
                  </a:ext>
                </a:extLst>
              </p14:cNvPr>
              <p14:cNvContentPartPr/>
              <p14:nvPr/>
            </p14:nvContentPartPr>
            <p14:xfrm>
              <a:off x="4731655" y="5742697"/>
              <a:ext cx="73440" cy="637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E37894A9-98A3-418C-8409-C60328972DA6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4714015" y="5706697"/>
                <a:ext cx="109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xmlns="" id="{56C97DCD-0EBC-47E6-8321-EC9906AB7308}"/>
                  </a:ext>
                </a:extLst>
              </p14:cNvPr>
              <p14:cNvContentPartPr/>
              <p14:nvPr/>
            </p14:nvContentPartPr>
            <p14:xfrm>
              <a:off x="5147815" y="4979497"/>
              <a:ext cx="555480" cy="63900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56C97DCD-0EBC-47E6-8321-EC9906AB7308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130175" y="4943857"/>
                <a:ext cx="59112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xmlns="" id="{206CFEA0-429A-4FC6-A382-2D6F8BEB8763}"/>
                  </a:ext>
                </a:extLst>
              </p14:cNvPr>
              <p14:cNvContentPartPr/>
              <p14:nvPr/>
            </p14:nvContentPartPr>
            <p14:xfrm>
              <a:off x="5704735" y="5052577"/>
              <a:ext cx="105480" cy="33480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206CFEA0-429A-4FC6-A382-2D6F8BEB8763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5687095" y="5016937"/>
                <a:ext cx="1411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xmlns="" id="{886845B5-7B1C-49CA-A0B9-1554ABE310E9}"/>
                  </a:ext>
                </a:extLst>
              </p14:cNvPr>
              <p14:cNvContentPartPr/>
              <p14:nvPr/>
            </p14:nvContentPartPr>
            <p14:xfrm>
              <a:off x="5885095" y="5017657"/>
              <a:ext cx="225360" cy="4176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886845B5-7B1C-49CA-A0B9-1554ABE310E9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867095" y="4981657"/>
                <a:ext cx="2610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xmlns="" id="{7D3C3C5B-BD3F-4488-B29B-99A3152C4C67}"/>
                  </a:ext>
                </a:extLst>
              </p14:cNvPr>
              <p14:cNvContentPartPr/>
              <p14:nvPr/>
            </p14:nvContentPartPr>
            <p14:xfrm>
              <a:off x="6011095" y="5083537"/>
              <a:ext cx="123840" cy="32688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7D3C3C5B-BD3F-4488-B29B-99A3152C4C67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993095" y="5047897"/>
                <a:ext cx="1594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xmlns="" id="{928C00A4-7164-409B-98D9-E871A2FD1BEA}"/>
                  </a:ext>
                </a:extLst>
              </p14:cNvPr>
              <p14:cNvContentPartPr/>
              <p14:nvPr/>
            </p14:nvContentPartPr>
            <p14:xfrm>
              <a:off x="6022975" y="5163457"/>
              <a:ext cx="128520" cy="32184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928C00A4-7164-409B-98D9-E871A2FD1BEA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6004975" y="5127817"/>
                <a:ext cx="1641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xmlns="" id="{88E8A795-A78F-430C-B9DF-30575C6C860F}"/>
                  </a:ext>
                </a:extLst>
              </p14:cNvPr>
              <p14:cNvContentPartPr/>
              <p14:nvPr/>
            </p14:nvContentPartPr>
            <p14:xfrm>
              <a:off x="4854055" y="5039617"/>
              <a:ext cx="681840" cy="32832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88E8A795-A78F-430C-B9DF-30575C6C860F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4836055" y="5003977"/>
                <a:ext cx="7174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xmlns="" id="{0D09404A-4F89-4C78-9F91-D51B8B2E20FF}"/>
                  </a:ext>
                </a:extLst>
              </p14:cNvPr>
              <p14:cNvContentPartPr/>
              <p14:nvPr/>
            </p14:nvContentPartPr>
            <p14:xfrm>
              <a:off x="5746135" y="4649017"/>
              <a:ext cx="160920" cy="3369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0D09404A-4F89-4C78-9F91-D51B8B2E20FF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5728135" y="4613017"/>
                <a:ext cx="1965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xmlns="" id="{E5D623D6-4887-42A6-BA2D-3BB8AACE04E6}"/>
                  </a:ext>
                </a:extLst>
              </p14:cNvPr>
              <p14:cNvContentPartPr/>
              <p14:nvPr/>
            </p14:nvContentPartPr>
            <p14:xfrm>
              <a:off x="6164815" y="5619577"/>
              <a:ext cx="256680" cy="2800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E5D623D6-4887-42A6-BA2D-3BB8AACE04E6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6146815" y="5583577"/>
                <a:ext cx="2923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xmlns="" id="{FA2A73E9-5713-4232-9143-543182287ADA}"/>
                  </a:ext>
                </a:extLst>
              </p14:cNvPr>
              <p14:cNvContentPartPr/>
              <p14:nvPr/>
            </p14:nvContentPartPr>
            <p14:xfrm>
              <a:off x="6149335" y="5616697"/>
              <a:ext cx="264960" cy="6174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A2A73E9-5713-4232-9143-543182287ADA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6131335" y="5580697"/>
                <a:ext cx="30060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xmlns="" id="{D3D35B34-B56C-47BF-A394-3A2D4F5F02E5}"/>
                  </a:ext>
                </a:extLst>
              </p14:cNvPr>
              <p14:cNvContentPartPr/>
              <p14:nvPr/>
            </p14:nvContentPartPr>
            <p14:xfrm>
              <a:off x="5816335" y="5579617"/>
              <a:ext cx="344160" cy="11887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D3D35B34-B56C-47BF-A394-3A2D4F5F02E5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5798335" y="5543617"/>
                <a:ext cx="379800" cy="12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xmlns="" id="{A5A943A5-CBC2-4421-9B6E-2AB1D1DF68A0}"/>
                  </a:ext>
                </a:extLst>
              </p14:cNvPr>
              <p14:cNvContentPartPr/>
              <p14:nvPr/>
            </p14:nvContentPartPr>
            <p14:xfrm>
              <a:off x="5584135" y="5919817"/>
              <a:ext cx="425520" cy="81936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A5A943A5-CBC2-4421-9B6E-2AB1D1DF68A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5566135" y="5884177"/>
                <a:ext cx="46116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xmlns="" id="{E38088C7-7B26-4884-B178-408248674D30}"/>
                  </a:ext>
                </a:extLst>
              </p14:cNvPr>
              <p14:cNvContentPartPr/>
              <p14:nvPr/>
            </p14:nvContentPartPr>
            <p14:xfrm>
              <a:off x="6344455" y="6614977"/>
              <a:ext cx="231480" cy="17640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E38088C7-7B26-4884-B178-408248674D30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6326815" y="6578977"/>
                <a:ext cx="2671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xmlns="" id="{56C8B11E-004B-4A5B-8517-99C63500AF84}"/>
                  </a:ext>
                </a:extLst>
              </p14:cNvPr>
              <p14:cNvContentPartPr/>
              <p14:nvPr/>
            </p14:nvContentPartPr>
            <p14:xfrm>
              <a:off x="7121695" y="6143377"/>
              <a:ext cx="1379880" cy="5670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6C8B11E-004B-4A5B-8517-99C63500AF84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7104055" y="6107737"/>
                <a:ext cx="141552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xmlns="" id="{2F686FC1-78AD-40FB-81BC-E6F315224FD8}"/>
                  </a:ext>
                </a:extLst>
              </p14:cNvPr>
              <p14:cNvContentPartPr/>
              <p14:nvPr/>
            </p14:nvContentPartPr>
            <p14:xfrm>
              <a:off x="8041495" y="6436777"/>
              <a:ext cx="542520" cy="13248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2F686FC1-78AD-40FB-81BC-E6F315224FD8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8023855" y="6400777"/>
                <a:ext cx="578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xmlns="" id="{D4B184A3-999F-477B-807B-E72AE843D753}"/>
                  </a:ext>
                </a:extLst>
              </p14:cNvPr>
              <p14:cNvContentPartPr/>
              <p14:nvPr/>
            </p14:nvContentPartPr>
            <p14:xfrm>
              <a:off x="8625055" y="6376657"/>
              <a:ext cx="80280" cy="3096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D4B184A3-999F-477B-807B-E72AE843D753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8607055" y="6340657"/>
                <a:ext cx="115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xmlns="" id="{F62398D3-5925-465C-9556-BF9A3DC43A88}"/>
                  </a:ext>
                </a:extLst>
              </p14:cNvPr>
              <p14:cNvContentPartPr/>
              <p14:nvPr/>
            </p14:nvContentPartPr>
            <p14:xfrm>
              <a:off x="7929895" y="5941777"/>
              <a:ext cx="612000" cy="331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F62398D3-5925-465C-9556-BF9A3DC43A88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7912255" y="5905777"/>
                <a:ext cx="6476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xmlns="" id="{7E61B81C-2A1F-4C14-B8CF-1FD451D3EB7D}"/>
                  </a:ext>
                </a:extLst>
              </p14:cNvPr>
              <p14:cNvContentPartPr/>
              <p14:nvPr/>
            </p14:nvContentPartPr>
            <p14:xfrm>
              <a:off x="8180095" y="6126817"/>
              <a:ext cx="361800" cy="210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7E61B81C-2A1F-4C14-B8CF-1FD451D3EB7D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8162095" y="6091177"/>
                <a:ext cx="3974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xmlns="" id="{2B5B42B4-57AF-4506-B530-4804ED9EC988}"/>
                  </a:ext>
                </a:extLst>
              </p14:cNvPr>
              <p14:cNvContentPartPr/>
              <p14:nvPr/>
            </p14:nvContentPartPr>
            <p14:xfrm>
              <a:off x="8627575" y="5900017"/>
              <a:ext cx="201960" cy="13140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2B5B42B4-57AF-4506-B530-4804ED9EC988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8609575" y="5864017"/>
                <a:ext cx="237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xmlns="" id="{3EEA50C2-B4B2-4D31-B1EC-9485A3AADC22}"/>
                  </a:ext>
                </a:extLst>
              </p14:cNvPr>
              <p14:cNvContentPartPr/>
              <p14:nvPr/>
            </p14:nvContentPartPr>
            <p14:xfrm>
              <a:off x="7314295" y="6066697"/>
              <a:ext cx="1115280" cy="3358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3EEA50C2-B4B2-4D31-B1EC-9485A3AADC22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7296655" y="6030697"/>
                <a:ext cx="11509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xmlns="" id="{14F9D7F3-4D96-498B-B212-8F791BF81702}"/>
                  </a:ext>
                </a:extLst>
              </p14:cNvPr>
              <p14:cNvContentPartPr/>
              <p14:nvPr/>
            </p14:nvContentPartPr>
            <p14:xfrm>
              <a:off x="8724415" y="5713177"/>
              <a:ext cx="170280" cy="3409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14F9D7F3-4D96-498B-B212-8F791BF81702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8706415" y="5677537"/>
                <a:ext cx="205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xmlns="" id="{093885DE-263E-41B6-A877-8340B9CAD606}"/>
                  </a:ext>
                </a:extLst>
              </p14:cNvPr>
              <p14:cNvContentPartPr/>
              <p14:nvPr/>
            </p14:nvContentPartPr>
            <p14:xfrm>
              <a:off x="7449295" y="5884537"/>
              <a:ext cx="434520" cy="1249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093885DE-263E-41B6-A877-8340B9CAD606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7431655" y="5848897"/>
                <a:ext cx="470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xmlns="" id="{1E39B9FC-2CE9-4930-BC8D-C739A184DBA8}"/>
                  </a:ext>
                </a:extLst>
              </p14:cNvPr>
              <p14:cNvContentPartPr/>
              <p14:nvPr/>
            </p14:nvContentPartPr>
            <p14:xfrm>
              <a:off x="7853215" y="5875897"/>
              <a:ext cx="156600" cy="1188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1E39B9FC-2CE9-4930-BC8D-C739A184DBA8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835575" y="5840257"/>
                <a:ext cx="192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xmlns="" id="{871D39C3-120F-498D-8B70-FAC82A8DBADA}"/>
                  </a:ext>
                </a:extLst>
              </p14:cNvPr>
              <p14:cNvContentPartPr/>
              <p14:nvPr/>
            </p14:nvContentPartPr>
            <p14:xfrm>
              <a:off x="8028175" y="5561617"/>
              <a:ext cx="503640" cy="2570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871D39C3-120F-498D-8B70-FAC82A8DBADA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8010175" y="5525617"/>
                <a:ext cx="539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xmlns="" id="{0689E424-77B8-4DD6-A0D1-20EAC49184BD}"/>
                  </a:ext>
                </a:extLst>
              </p14:cNvPr>
              <p14:cNvContentPartPr/>
              <p14:nvPr/>
            </p14:nvContentPartPr>
            <p14:xfrm>
              <a:off x="8749255" y="5465857"/>
              <a:ext cx="204480" cy="4284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0689E424-77B8-4DD6-A0D1-20EAC49184BD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8731255" y="5429857"/>
                <a:ext cx="2401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xmlns="" id="{820B4778-0663-4CA6-8EA6-14A24904856D}"/>
                  </a:ext>
                </a:extLst>
              </p14:cNvPr>
              <p14:cNvContentPartPr/>
              <p14:nvPr/>
            </p14:nvContentPartPr>
            <p14:xfrm>
              <a:off x="7256335" y="5795257"/>
              <a:ext cx="250920" cy="7416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820B4778-0663-4CA6-8EA6-14A24904856D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7238695" y="5759257"/>
                <a:ext cx="286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xmlns="" id="{85FF385A-1314-4295-94F7-420306FF6640}"/>
                  </a:ext>
                </a:extLst>
              </p14:cNvPr>
              <p14:cNvContentPartPr/>
              <p14:nvPr/>
            </p14:nvContentPartPr>
            <p14:xfrm>
              <a:off x="7163455" y="5862577"/>
              <a:ext cx="514800" cy="12960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85FF385A-1314-4295-94F7-420306FF6640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7145815" y="5826577"/>
                <a:ext cx="550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xmlns="" id="{80386531-5C8F-42CF-87CC-EAE24FA48AED}"/>
                  </a:ext>
                </a:extLst>
              </p14:cNvPr>
              <p14:cNvContentPartPr/>
              <p14:nvPr/>
            </p14:nvContentPartPr>
            <p14:xfrm>
              <a:off x="7682215" y="5836297"/>
              <a:ext cx="178560" cy="1195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80386531-5C8F-42CF-87CC-EAE24FA48AED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7664215" y="5800297"/>
                <a:ext cx="214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xmlns="" id="{074BBE5E-B6B8-48E2-9A7F-CA2536763BFF}"/>
                  </a:ext>
                </a:extLst>
              </p14:cNvPr>
              <p14:cNvContentPartPr/>
              <p14:nvPr/>
            </p14:nvContentPartPr>
            <p14:xfrm>
              <a:off x="6982015" y="5480257"/>
              <a:ext cx="251280" cy="26640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074BBE5E-B6B8-48E2-9A7F-CA2536763BFF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6964375" y="5444617"/>
                <a:ext cx="286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xmlns="" id="{E92EAC43-CAC7-4307-808B-D44C214DD806}"/>
                  </a:ext>
                </a:extLst>
              </p14:cNvPr>
              <p14:cNvContentPartPr/>
              <p14:nvPr/>
            </p14:nvContentPartPr>
            <p14:xfrm>
              <a:off x="7167055" y="5180377"/>
              <a:ext cx="106920" cy="18432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E92EAC43-CAC7-4307-808B-D44C214DD806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7149055" y="5144737"/>
                <a:ext cx="142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xmlns="" id="{CBB57AF0-D8DC-4B9C-9534-F4F5EA9BEA03}"/>
                  </a:ext>
                </a:extLst>
              </p14:cNvPr>
              <p14:cNvContentPartPr/>
              <p14:nvPr/>
            </p14:nvContentPartPr>
            <p14:xfrm>
              <a:off x="7198735" y="5102977"/>
              <a:ext cx="151560" cy="21312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CBB57AF0-D8DC-4B9C-9534-F4F5EA9BEA03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7181095" y="5066977"/>
                <a:ext cx="1872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xmlns="" id="{F3D834DB-814D-4311-BF1D-8D9E0F58E47A}"/>
                  </a:ext>
                </a:extLst>
              </p14:cNvPr>
              <p14:cNvContentPartPr/>
              <p14:nvPr/>
            </p14:nvContentPartPr>
            <p14:xfrm>
              <a:off x="7264615" y="4901737"/>
              <a:ext cx="165960" cy="44892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3D834DB-814D-4311-BF1D-8D9E0F58E47A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7246975" y="4865737"/>
                <a:ext cx="2016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xmlns="" id="{1EC0AFDA-2679-4257-BF07-4F5E38367903}"/>
                  </a:ext>
                </a:extLst>
              </p14:cNvPr>
              <p14:cNvContentPartPr/>
              <p14:nvPr/>
            </p14:nvContentPartPr>
            <p14:xfrm>
              <a:off x="7372255" y="4723897"/>
              <a:ext cx="127080" cy="6998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1EC0AFDA-2679-4257-BF07-4F5E38367903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7354255" y="4687897"/>
                <a:ext cx="1627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xmlns="" id="{F9BF86D8-6C45-45B7-8B16-85A517471064}"/>
                  </a:ext>
                </a:extLst>
              </p14:cNvPr>
              <p14:cNvContentPartPr/>
              <p14:nvPr/>
            </p14:nvContentPartPr>
            <p14:xfrm>
              <a:off x="7318975" y="4643617"/>
              <a:ext cx="66960" cy="2368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9BF86D8-6C45-45B7-8B16-85A517471064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7301335" y="4607977"/>
                <a:ext cx="1026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xmlns="" id="{03A0583D-C434-4F1C-98C1-A0DEDDBD9D53}"/>
                  </a:ext>
                </a:extLst>
              </p14:cNvPr>
              <p14:cNvContentPartPr/>
              <p14:nvPr/>
            </p14:nvContentPartPr>
            <p14:xfrm>
              <a:off x="7315015" y="4378657"/>
              <a:ext cx="84600" cy="20628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03A0583D-C434-4F1C-98C1-A0DEDDBD9D53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7297375" y="4343017"/>
                <a:ext cx="120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xmlns="" id="{5277245D-232D-4D73-9DF6-028B1B147091}"/>
                  </a:ext>
                </a:extLst>
              </p14:cNvPr>
              <p14:cNvContentPartPr/>
              <p14:nvPr/>
            </p14:nvContentPartPr>
            <p14:xfrm>
              <a:off x="7513375" y="4155097"/>
              <a:ext cx="143280" cy="95544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5277245D-232D-4D73-9DF6-028B1B147091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495735" y="4119457"/>
                <a:ext cx="17892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xmlns="" id="{FC251CE2-4156-4720-BB7F-2722CFF35086}"/>
                  </a:ext>
                </a:extLst>
              </p14:cNvPr>
              <p14:cNvContentPartPr/>
              <p14:nvPr/>
            </p14:nvContentPartPr>
            <p14:xfrm>
              <a:off x="7773655" y="4193257"/>
              <a:ext cx="59040" cy="4798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FC251CE2-4156-4720-BB7F-2722CFF35086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7755655" y="4157257"/>
                <a:ext cx="9468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xmlns="" id="{7736C8F0-3D5F-44A7-BFF6-A083952223AF}"/>
                  </a:ext>
                </a:extLst>
              </p14:cNvPr>
              <p14:cNvContentPartPr/>
              <p14:nvPr/>
            </p14:nvContentPartPr>
            <p14:xfrm>
              <a:off x="7816855" y="3941617"/>
              <a:ext cx="133200" cy="63756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7736C8F0-3D5F-44A7-BFF6-A083952223AF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7798855" y="3905977"/>
                <a:ext cx="1688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xmlns="" id="{6FEA47A7-335C-4845-A13D-BBF4F40BDADE}"/>
                  </a:ext>
                </a:extLst>
              </p14:cNvPr>
              <p14:cNvContentPartPr/>
              <p14:nvPr/>
            </p14:nvContentPartPr>
            <p14:xfrm>
              <a:off x="7690135" y="4336177"/>
              <a:ext cx="165240" cy="34200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6FEA47A7-335C-4845-A13D-BBF4F40BDADE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7672135" y="4300177"/>
                <a:ext cx="2008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xmlns="" id="{AA87E68A-EB07-4E20-9A30-15A5E1CACD82}"/>
                  </a:ext>
                </a:extLst>
              </p14:cNvPr>
              <p14:cNvContentPartPr/>
              <p14:nvPr/>
            </p14:nvContentPartPr>
            <p14:xfrm>
              <a:off x="7724695" y="4015057"/>
              <a:ext cx="594360" cy="86436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AA87E68A-EB07-4E20-9A30-15A5E1CACD82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7707055" y="3979417"/>
                <a:ext cx="63000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xmlns="" id="{60F3481C-FCB1-4145-B79E-0213F8942754}"/>
                  </a:ext>
                </a:extLst>
              </p14:cNvPr>
              <p14:cNvContentPartPr/>
              <p14:nvPr/>
            </p14:nvContentPartPr>
            <p14:xfrm>
              <a:off x="7363255" y="4623817"/>
              <a:ext cx="372960" cy="81360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60F3481C-FCB1-4145-B79E-0213F8942754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7345615" y="4587817"/>
                <a:ext cx="40860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xmlns="" id="{1775DA9E-55E8-473D-9C5B-ABBEA5738029}"/>
                  </a:ext>
                </a:extLst>
              </p14:cNvPr>
              <p14:cNvContentPartPr/>
              <p14:nvPr/>
            </p14:nvContentPartPr>
            <p14:xfrm>
              <a:off x="7560535" y="4129537"/>
              <a:ext cx="579600" cy="11332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1775DA9E-55E8-473D-9C5B-ABBEA5738029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7542535" y="4093537"/>
                <a:ext cx="615240" cy="12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xmlns="" id="{2B4D22D8-9041-40BD-B4A1-059BA297DD5A}"/>
                  </a:ext>
                </a:extLst>
              </p14:cNvPr>
              <p14:cNvContentPartPr/>
              <p14:nvPr/>
            </p14:nvContentPartPr>
            <p14:xfrm>
              <a:off x="6121756" y="2178655"/>
              <a:ext cx="2251767" cy="1042503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2B4D22D8-9041-40BD-B4A1-059BA297DD5A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6113116" y="2169655"/>
                <a:ext cx="2269407" cy="106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xmlns="" id="{BE73548A-C816-4BF1-A010-D5296C128673}"/>
                  </a:ext>
                </a:extLst>
              </p14:cNvPr>
              <p14:cNvContentPartPr/>
              <p14:nvPr/>
            </p14:nvContentPartPr>
            <p14:xfrm>
              <a:off x="6888799" y="1176051"/>
              <a:ext cx="1596494" cy="183410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E73548A-C816-4BF1-A010-D5296C128673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880160" y="1167051"/>
                <a:ext cx="1614133" cy="1851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xmlns="" id="{A8013270-8427-48A4-8218-E143074F12E4}"/>
                  </a:ext>
                </a:extLst>
              </p14:cNvPr>
              <p14:cNvContentPartPr/>
              <p14:nvPr/>
            </p14:nvContentPartPr>
            <p14:xfrm>
              <a:off x="6877034" y="2529310"/>
              <a:ext cx="766532" cy="172131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A8013270-8427-48A4-8218-E143074F12E4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868037" y="2520667"/>
                <a:ext cx="784166" cy="189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xmlns="" id="{70439486-C629-42B6-925B-63349DD7BEB5}"/>
                  </a:ext>
                </a:extLst>
              </p14:cNvPr>
              <p14:cNvContentPartPr/>
              <p14:nvPr/>
            </p14:nvContentPartPr>
            <p14:xfrm>
              <a:off x="6408982" y="1689629"/>
              <a:ext cx="1163737" cy="436849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70439486-C629-42B6-925B-63349DD7BEB5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400343" y="1680633"/>
                <a:ext cx="1181375" cy="454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xmlns="" id="{0CD0AEC0-9FC0-43E5-9219-89D340ADB6A5}"/>
                  </a:ext>
                </a:extLst>
              </p14:cNvPr>
              <p14:cNvContentPartPr/>
              <p14:nvPr/>
            </p14:nvContentPartPr>
            <p14:xfrm>
              <a:off x="6427908" y="1708490"/>
              <a:ext cx="1504162" cy="41383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0CD0AEC0-9FC0-43E5-9219-89D340ADB6A5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6409907" y="1690857"/>
                <a:ext cx="1539804" cy="449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xmlns="" id="{F270C4E3-EE09-43DD-9F23-C9194DC3072E}"/>
                  </a:ext>
                </a:extLst>
              </p14:cNvPr>
              <p14:cNvContentPartPr/>
              <p14:nvPr/>
            </p14:nvContentPartPr>
            <p14:xfrm>
              <a:off x="6127383" y="2192400"/>
              <a:ext cx="2262509" cy="1020508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F270C4E3-EE09-43DD-9F23-C9194DC3072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6109384" y="2174402"/>
                <a:ext cx="2298148" cy="105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xmlns="" id="{F66764C4-A7B7-4AD6-9D10-40BE6D2DC314}"/>
                  </a:ext>
                </a:extLst>
              </p14:cNvPr>
              <p14:cNvContentPartPr/>
              <p14:nvPr/>
            </p14:nvContentPartPr>
            <p14:xfrm>
              <a:off x="8378894" y="1194655"/>
              <a:ext cx="77497" cy="108445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F66764C4-A7B7-4AD6-9D10-40BE6D2DC314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8361314" y="1176641"/>
                <a:ext cx="113016" cy="144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xmlns="" id="{7E65E4D5-DB9A-4234-96E0-94636D6258FA}"/>
                  </a:ext>
                </a:extLst>
              </p14:cNvPr>
              <p14:cNvContentPartPr/>
              <p14:nvPr/>
            </p14:nvContentPartPr>
            <p14:xfrm>
              <a:off x="6893659" y="1196702"/>
              <a:ext cx="1584473" cy="1818243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E65E4D5-DB9A-4234-96E0-94636D6258FA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876022" y="1179063"/>
                <a:ext cx="1620107" cy="1853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xmlns="" id="{522E4546-670F-4233-8C7A-C798C8CE88B8}"/>
                  </a:ext>
                </a:extLst>
              </p14:cNvPr>
              <p14:cNvContentPartPr/>
              <p14:nvPr/>
            </p14:nvContentPartPr>
            <p14:xfrm>
              <a:off x="6352177" y="2218620"/>
              <a:ext cx="300525" cy="933291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522E4546-670F-4233-8C7A-C798C8CE88B8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6334181" y="2200984"/>
                <a:ext cx="336156" cy="968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xmlns="" id="{A3C178E8-D15F-49E9-9F5C-F5276D7DC7BE}"/>
                  </a:ext>
                </a:extLst>
              </p14:cNvPr>
              <p14:cNvContentPartPr/>
              <p14:nvPr/>
            </p14:nvContentPartPr>
            <p14:xfrm>
              <a:off x="7148377" y="1699159"/>
              <a:ext cx="69057" cy="49363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3C178E8-D15F-49E9-9F5C-F5276D7DC7BE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7130753" y="1681143"/>
                <a:ext cx="104665" cy="8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xmlns="" id="{F1B730BA-DE45-4C9C-9A18-57B1EBF00099}"/>
                  </a:ext>
                </a:extLst>
              </p14:cNvPr>
              <p14:cNvContentPartPr/>
              <p14:nvPr/>
            </p14:nvContentPartPr>
            <p14:xfrm>
              <a:off x="7077274" y="1723457"/>
              <a:ext cx="75195" cy="92587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F1B730BA-DE45-4C9C-9A18-57B1EBF00099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7059285" y="1705804"/>
                <a:ext cx="110814" cy="128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xmlns="" id="{A346BD8C-4B79-46C9-BFA6-9AA6FC6DA5B9}"/>
                  </a:ext>
                </a:extLst>
              </p14:cNvPr>
              <p14:cNvContentPartPr/>
              <p14:nvPr/>
            </p14:nvContentPartPr>
            <p14:xfrm>
              <a:off x="7059371" y="1767193"/>
              <a:ext cx="41690" cy="91309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A346BD8C-4B79-46C9-BFA6-9AA6FC6DA5B9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7041401" y="1749219"/>
                <a:ext cx="77270" cy="126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xmlns="" id="{54264F8B-7370-4B54-8622-43C55E1BED70}"/>
                  </a:ext>
                </a:extLst>
              </p14:cNvPr>
              <p14:cNvContentPartPr/>
              <p14:nvPr/>
            </p14:nvContentPartPr>
            <p14:xfrm>
              <a:off x="7099014" y="1847247"/>
              <a:ext cx="35296" cy="1509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54264F8B-7370-4B54-8622-43C55E1BED70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7081544" y="1829642"/>
                <a:ext cx="70592" cy="5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xmlns="" id="{DD61BFD7-4E11-4F01-8610-0FCBC9AB2C33}"/>
                  </a:ext>
                </a:extLst>
              </p14:cNvPr>
              <p14:cNvContentPartPr/>
              <p14:nvPr/>
            </p14:nvContentPartPr>
            <p14:xfrm>
              <a:off x="7108989" y="1728572"/>
              <a:ext cx="73149" cy="78009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DD61BFD7-4E11-4F01-8610-0FCBC9AB2C33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7091419" y="1710957"/>
                <a:ext cx="108648" cy="11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xmlns="" id="{2412D310-BB4D-4B3C-AAA5-7DE4DF94F237}"/>
                  </a:ext>
                </a:extLst>
              </p14:cNvPr>
              <p14:cNvContentPartPr/>
              <p14:nvPr/>
            </p14:nvContentPartPr>
            <p14:xfrm>
              <a:off x="7094922" y="1756962"/>
              <a:ext cx="39132" cy="78009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2412D310-BB4D-4B3C-AAA5-7DE4DF94F23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7077331" y="1738988"/>
                <a:ext cx="74674" cy="11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xmlns="" id="{0B74186C-3820-48A1-BEF2-70DCF31AA6B7}"/>
                  </a:ext>
                </a:extLst>
              </p14:cNvPr>
              <p14:cNvContentPartPr/>
              <p14:nvPr/>
            </p14:nvContentPartPr>
            <p14:xfrm>
              <a:off x="7093899" y="1777935"/>
              <a:ext cx="18159" cy="69568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0B74186C-3820-48A1-BEF2-70DCF31AA6B7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7076452" y="1759912"/>
                <a:ext cx="53409" cy="105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xmlns="" id="{F429130A-B4D1-4239-AD18-FBDABE1D7BF6}"/>
                  </a:ext>
                </a:extLst>
              </p14:cNvPr>
              <p14:cNvContentPartPr/>
              <p14:nvPr/>
            </p14:nvContentPartPr>
            <p14:xfrm>
              <a:off x="7088016" y="1782539"/>
              <a:ext cx="10742" cy="56524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F429130A-B4D1-4239-AD18-FBDABE1D7BF6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7070113" y="1764538"/>
                <a:ext cx="46191" cy="92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xmlns="" id="{B18C34E1-2E96-478F-9CA1-28509D2207EF}"/>
                  </a:ext>
                </a:extLst>
              </p14:cNvPr>
              <p14:cNvContentPartPr/>
              <p14:nvPr/>
            </p14:nvContentPartPr>
            <p14:xfrm>
              <a:off x="7086482" y="1749800"/>
              <a:ext cx="53967" cy="81334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B18C34E1-2E96-478F-9CA1-28509D2207EF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7068493" y="1731806"/>
                <a:ext cx="89585" cy="116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xmlns="" id="{8A11FE51-3EF7-40F3-9531-5E5DFDEF4809}"/>
                  </a:ext>
                </a:extLst>
              </p14:cNvPr>
              <p14:cNvContentPartPr/>
              <p14:nvPr/>
            </p14:nvContentPartPr>
            <p14:xfrm>
              <a:off x="7098759" y="1708366"/>
              <a:ext cx="163435" cy="7673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8A11FE51-3EF7-40F3-9531-5E5DFDEF4809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7080760" y="1690354"/>
                <a:ext cx="199074" cy="112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xmlns="" id="{BD3EB26C-B80B-42E7-A6FE-1C3F71FE1BCB}"/>
                  </a:ext>
                </a:extLst>
              </p14:cNvPr>
              <p14:cNvContentPartPr/>
              <p14:nvPr/>
            </p14:nvContentPartPr>
            <p14:xfrm>
              <a:off x="7088272" y="1833436"/>
              <a:ext cx="24554" cy="32227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BD3EB26C-B80B-42E7-A6FE-1C3F71FE1BCB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7070479" y="1815532"/>
                <a:ext cx="59784" cy="67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xmlns="" id="{92FA03C1-E705-40A4-B819-54A993F7BF26}"/>
                  </a:ext>
                </a:extLst>
              </p14:cNvPr>
              <p14:cNvContentPartPr/>
              <p14:nvPr/>
            </p14:nvContentPartPr>
            <p14:xfrm>
              <a:off x="6533771" y="1949554"/>
              <a:ext cx="107933" cy="55501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92FA03C1-E705-40A4-B819-54A993F7BF26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6515782" y="1931650"/>
                <a:ext cx="143551" cy="90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xmlns="" id="{F5D5D758-7C70-4E58-AE9B-89D785224C32}"/>
                  </a:ext>
                </a:extLst>
              </p14:cNvPr>
              <p14:cNvContentPartPr/>
              <p14:nvPr/>
            </p14:nvContentPartPr>
            <p14:xfrm>
              <a:off x="6484408" y="1973596"/>
              <a:ext cx="98214" cy="80055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F5D5D758-7C70-4E58-AE9B-89D785224C32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6466420" y="1955646"/>
                <a:ext cx="133830" cy="115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xmlns="" id="{31F50B84-DFC9-4420-A432-B0B394DAB073}"/>
                  </a:ext>
                </a:extLst>
              </p14:cNvPr>
              <p14:cNvContentPartPr/>
              <p14:nvPr/>
            </p14:nvContentPartPr>
            <p14:xfrm>
              <a:off x="6459343" y="2004799"/>
              <a:ext cx="63942" cy="88751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31F50B84-DFC9-4420-A432-B0B394DAB073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6441741" y="1986833"/>
                <a:ext cx="99505" cy="124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xmlns="" id="{B5C1BE73-2001-4F8F-8406-A2C090756F4F}"/>
                  </a:ext>
                </a:extLst>
              </p14:cNvPr>
              <p14:cNvContentPartPr/>
              <p14:nvPr/>
            </p14:nvContentPartPr>
            <p14:xfrm>
              <a:off x="6453460" y="1962598"/>
              <a:ext cx="137858" cy="1353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B5C1BE73-2001-4F8F-8406-A2C090756F4F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6435463" y="1944606"/>
                <a:ext cx="173492" cy="170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xmlns="" id="{ED2912B8-783E-48B9-906D-251C7BC1765E}"/>
                  </a:ext>
                </a:extLst>
              </p14:cNvPr>
              <p14:cNvContentPartPr/>
              <p14:nvPr/>
            </p14:nvContentPartPr>
            <p14:xfrm>
              <a:off x="6474433" y="2027051"/>
              <a:ext cx="24809" cy="25577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ED2912B8-783E-48B9-906D-251C7BC1765E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6456455" y="2009039"/>
                <a:ext cx="60405" cy="61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xmlns="" id="{9390C78A-4B1B-4447-91E0-D946A111BAB4}"/>
                  </a:ext>
                </a:extLst>
              </p14:cNvPr>
              <p14:cNvContentPartPr/>
              <p14:nvPr/>
            </p14:nvContentPartPr>
            <p14:xfrm>
              <a:off x="6448856" y="1916560"/>
              <a:ext cx="373930" cy="180571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9390C78A-4B1B-4447-91E0-D946A111BAB4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6431221" y="1898575"/>
                <a:ext cx="409560" cy="21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xmlns="" id="{ACDD2F05-A95E-4D90-8BEC-430CED89AE1F}"/>
                  </a:ext>
                </a:extLst>
              </p14:cNvPr>
              <p14:cNvContentPartPr/>
              <p14:nvPr/>
            </p14:nvContentPartPr>
            <p14:xfrm>
              <a:off x="6447322" y="2057487"/>
              <a:ext cx="1272182" cy="82101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ACDD2F05-A95E-4D90-8BEC-430CED89AE1F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6429323" y="2039482"/>
                <a:ext cx="1307820" cy="11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xmlns="" id="{CE413965-B59F-4481-9295-E4D2488336C5}"/>
                  </a:ext>
                </a:extLst>
              </p14:cNvPr>
              <p14:cNvContentPartPr/>
              <p14:nvPr/>
            </p14:nvContentPartPr>
            <p14:xfrm>
              <a:off x="6892636" y="2598557"/>
              <a:ext cx="548363" cy="102818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CE413965-B59F-4481-9295-E4D2488336C5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6874633" y="2580941"/>
                <a:ext cx="584008" cy="138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xmlns="" id="{E3AFD20F-13D6-407F-B7D4-53D4F719CA2B}"/>
                  </a:ext>
                </a:extLst>
              </p14:cNvPr>
              <p14:cNvContentPartPr/>
              <p14:nvPr/>
            </p14:nvContentPartPr>
            <p14:xfrm>
              <a:off x="6900565" y="2519269"/>
              <a:ext cx="617164" cy="147321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E3AFD20F-13D6-407F-B7D4-53D4F719CA2B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6882561" y="2501303"/>
                <a:ext cx="652811" cy="18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xmlns="" id="{45890019-BD04-4C71-AF83-2A1CD86FDE47}"/>
                  </a:ext>
                </a:extLst>
              </p14:cNvPr>
              <p14:cNvContentPartPr/>
              <p14:nvPr/>
            </p14:nvContentPartPr>
            <p14:xfrm>
              <a:off x="7404680" y="2651245"/>
              <a:ext cx="124047" cy="38365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45890019-BD04-4C71-AF83-2A1CD86FDE47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7386702" y="2633317"/>
                <a:ext cx="159643" cy="7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xmlns="" id="{6AC8A2F1-FE81-435E-AAF1-D014F323FF78}"/>
                  </a:ext>
                </a:extLst>
              </p14:cNvPr>
              <p14:cNvContentPartPr/>
              <p14:nvPr/>
            </p14:nvContentPartPr>
            <p14:xfrm>
              <a:off x="6245266" y="2301233"/>
              <a:ext cx="61895" cy="22763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6AC8A2F1-FE81-435E-AAF1-D014F323FF78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227273" y="2283167"/>
                <a:ext cx="97521" cy="58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xmlns="" id="{57329787-A515-45C7-A5C3-CD1E295C7855}"/>
                  </a:ext>
                </a:extLst>
              </p14:cNvPr>
              <p14:cNvContentPartPr/>
              <p14:nvPr/>
            </p14:nvContentPartPr>
            <p14:xfrm>
              <a:off x="6269308" y="2314788"/>
              <a:ext cx="65732" cy="64197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57329787-A515-45C7-A5C3-CD1E295C7855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6251348" y="2296856"/>
                <a:ext cx="101292" cy="99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xmlns="" id="{9BFA5229-2020-469C-BBE0-07721CEC31DF}"/>
                  </a:ext>
                </a:extLst>
              </p14:cNvPr>
              <p14:cNvContentPartPr/>
              <p14:nvPr/>
            </p14:nvContentPartPr>
            <p14:xfrm>
              <a:off x="6403841" y="2328344"/>
              <a:ext cx="306920" cy="839681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9BFA5229-2020-469C-BBE0-07721CEC31DF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6385850" y="2310341"/>
                <a:ext cx="342541" cy="87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xmlns="" id="{9BD30EBC-F82D-4D13-AA91-E65D60EAB9B1}"/>
                  </a:ext>
                </a:extLst>
              </p14:cNvPr>
              <p14:cNvContentPartPr/>
              <p14:nvPr/>
            </p14:nvContentPartPr>
            <p14:xfrm>
              <a:off x="6676744" y="3168536"/>
              <a:ext cx="106143" cy="17136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9BD30EBC-F82D-4D13-AA91-E65D60EAB9B1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6659113" y="3150686"/>
                <a:ext cx="141764" cy="5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xmlns="" id="{FD66A818-72FC-4504-8039-992BF1B8D367}"/>
                  </a:ext>
                </a:extLst>
              </p14:cNvPr>
              <p14:cNvContentPartPr/>
              <p14:nvPr/>
            </p14:nvContentPartPr>
            <p14:xfrm>
              <a:off x="6755009" y="3176209"/>
              <a:ext cx="96424" cy="4092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FD66A818-72FC-4504-8039-992BF1B8D367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6737019" y="3159500"/>
                <a:ext cx="132043" cy="37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xmlns="" id="{6E4CDABC-7F33-4AE6-BF1F-7A55608A6772}"/>
                  </a:ext>
                </a:extLst>
              </p14:cNvPr>
              <p14:cNvContentPartPr/>
              <p14:nvPr/>
            </p14:nvContentPartPr>
            <p14:xfrm>
              <a:off x="6717470" y="3109169"/>
              <a:ext cx="1153250" cy="108701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E4CDABC-7F33-4AE6-BF1F-7A55608A6772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6699833" y="3091172"/>
                <a:ext cx="1188884" cy="144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xmlns="" id="{D15A1D77-41E4-4A70-9179-B25508683722}"/>
                  </a:ext>
                </a:extLst>
              </p14:cNvPr>
              <p14:cNvContentPartPr/>
              <p14:nvPr/>
            </p14:nvContentPartPr>
            <p14:xfrm>
              <a:off x="8175081" y="3068557"/>
              <a:ext cx="93099" cy="51665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15A1D77-41E4-4A70-9179-B25508683722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8157108" y="3050618"/>
                <a:ext cx="128685" cy="8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xmlns="" id="{1B0B8593-5984-4EC5-83DE-D5510EE135F4}"/>
                  </a:ext>
                </a:extLst>
              </p14:cNvPr>
              <p14:cNvContentPartPr/>
              <p14:nvPr/>
            </p14:nvContentPartPr>
            <p14:xfrm>
              <a:off x="8182500" y="2310922"/>
              <a:ext cx="48340" cy="74172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1B0B8593-5984-4EC5-83DE-D5510EE135F4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8164954" y="2292919"/>
                <a:ext cx="83789" cy="10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xmlns="" id="{2EF6C3F5-D9ED-4758-BF38-CF6BA9398E09}"/>
                  </a:ext>
                </a:extLst>
              </p14:cNvPr>
              <p14:cNvContentPartPr/>
              <p14:nvPr/>
            </p14:nvContentPartPr>
            <p14:xfrm>
              <a:off x="8027505" y="2223706"/>
              <a:ext cx="119954" cy="746326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2EF6C3F5-D9ED-4758-BF38-CF6BA9398E09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8009854" y="2206065"/>
                <a:ext cx="155616" cy="78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xmlns="" id="{425BE9B5-B726-4825-BA99-264E0D6E7922}"/>
                  </a:ext>
                </a:extLst>
              </p14:cNvPr>
              <p14:cNvContentPartPr/>
              <p14:nvPr/>
            </p14:nvContentPartPr>
            <p14:xfrm>
              <a:off x="7083983" y="2527300"/>
              <a:ext cx="142973" cy="3683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25BE9B5-B726-4825-BA99-264E0D6E7922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7065976" y="2509421"/>
                <a:ext cx="178626" cy="7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xmlns="" id="{3CE623CB-596F-445E-89E9-4A0DDBE9A12B}"/>
                  </a:ext>
                </a:extLst>
              </p14:cNvPr>
              <p14:cNvContentPartPr/>
              <p14:nvPr/>
            </p14:nvContentPartPr>
            <p14:xfrm>
              <a:off x="6984490" y="2559783"/>
              <a:ext cx="123535" cy="57292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3CE623CB-596F-445E-89E9-4A0DDBE9A12B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6966534" y="2541767"/>
                <a:ext cx="159087" cy="92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xmlns="" id="{22DCA75F-96CB-433E-8721-C5D1E77368F6}"/>
                  </a:ext>
                </a:extLst>
              </p14:cNvPr>
              <p14:cNvContentPartPr/>
              <p14:nvPr/>
            </p14:nvContentPartPr>
            <p14:xfrm>
              <a:off x="6934104" y="2598659"/>
              <a:ext cx="74940" cy="73405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22DCA75F-96CB-433E-8721-C5D1E77368F6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6916090" y="2580668"/>
                <a:ext cx="110609" cy="10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xmlns="" id="{85EE25FB-103C-4A42-9310-414A88D492BA}"/>
                  </a:ext>
                </a:extLst>
              </p14:cNvPr>
              <p14:cNvContentPartPr/>
              <p14:nvPr/>
            </p14:nvContentPartPr>
            <p14:xfrm>
              <a:off x="6934360" y="2617074"/>
              <a:ext cx="23531" cy="53967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85EE25FB-103C-4A42-9310-414A88D492BA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6916621" y="2599445"/>
                <a:ext cx="59371" cy="8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xmlns="" id="{EE1FBD31-DDA2-4F51-AE6A-3A00E5025C9C}"/>
                  </a:ext>
                </a:extLst>
              </p14:cNvPr>
              <p14:cNvContentPartPr/>
              <p14:nvPr/>
            </p14:nvContentPartPr>
            <p14:xfrm>
              <a:off x="6921060" y="2568479"/>
              <a:ext cx="136579" cy="208961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EE1FBD31-DDA2-4F51-AE6A-3A00E5025C9C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6903042" y="2550496"/>
                <a:ext cx="172255" cy="244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xmlns="" id="{7A4313AC-605A-47BA-8084-B6F2D27B069A}"/>
                  </a:ext>
                </a:extLst>
              </p14:cNvPr>
              <p14:cNvContentPartPr/>
              <p14:nvPr/>
            </p14:nvContentPartPr>
            <p14:xfrm>
              <a:off x="6904691" y="2443665"/>
              <a:ext cx="946335" cy="552711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7A4313AC-605A-47BA-8084-B6F2D27B069A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6886693" y="2425673"/>
                <a:ext cx="981971" cy="588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xmlns="" id="{1960A4DC-608E-40AC-A68E-9EC4F416D470}"/>
                  </a:ext>
                </a:extLst>
              </p14:cNvPr>
              <p14:cNvContentPartPr/>
              <p14:nvPr/>
            </p14:nvContentPartPr>
            <p14:xfrm>
              <a:off x="7490140" y="2535741"/>
              <a:ext cx="93866" cy="34528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1960A4DC-608E-40AC-A68E-9EC4F416D470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7472518" y="2518117"/>
                <a:ext cx="129470" cy="70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xmlns="" id="{9CEB820A-02B1-4B41-BC54-BC69AAAA416F}"/>
                  </a:ext>
                </a:extLst>
              </p14:cNvPr>
              <p14:cNvContentPartPr/>
              <p14:nvPr/>
            </p14:nvContentPartPr>
            <p14:xfrm>
              <a:off x="7521855" y="2549808"/>
              <a:ext cx="31203" cy="6394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CEB820A-02B1-4B41-BC54-BC69AAAA416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7504281" y="2532047"/>
                <a:ext cx="66710" cy="41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xmlns="" id="{89974A2A-9F28-49E6-95A4-3B94E7211A7A}"/>
                  </a:ext>
                </a:extLst>
              </p14:cNvPr>
              <p14:cNvContentPartPr/>
              <p14:nvPr/>
            </p14:nvContentPartPr>
            <p14:xfrm>
              <a:off x="7435662" y="2649045"/>
              <a:ext cx="102307" cy="27111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9974A2A-9F28-49E6-95A4-3B94E7211A7A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7417650" y="2631332"/>
                <a:ext cx="137970" cy="6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xmlns="" id="{17218B30-97EE-4AF5-BDC8-3479DCC1767A}"/>
                  </a:ext>
                </a:extLst>
              </p14:cNvPr>
              <p14:cNvContentPartPr/>
              <p14:nvPr/>
            </p14:nvContentPartPr>
            <p14:xfrm>
              <a:off x="7527738" y="2632676"/>
              <a:ext cx="45526" cy="24554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17218B30-97EE-4AF5-BDC8-3479DCC1767A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7509814" y="2615239"/>
                <a:ext cx="81015" cy="59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xmlns="" id="{32081C30-5F78-480E-949C-0D35A3B9972A}"/>
                  </a:ext>
                </a:extLst>
              </p14:cNvPr>
              <p14:cNvContentPartPr/>
              <p14:nvPr/>
            </p14:nvContentPartPr>
            <p14:xfrm>
              <a:off x="6936917" y="2642139"/>
              <a:ext cx="14323" cy="38621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32081C30-5F78-480E-949C-0D35A3B9972A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6919371" y="2624259"/>
                <a:ext cx="49772" cy="74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xmlns="" id="{E9802106-4F71-4721-859F-553E95408F13}"/>
                  </a:ext>
                </a:extLst>
              </p14:cNvPr>
              <p14:cNvContentPartPr/>
              <p14:nvPr/>
            </p14:nvContentPartPr>
            <p14:xfrm>
              <a:off x="6935383" y="2679481"/>
              <a:ext cx="19694" cy="51153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E9802106-4F71-4721-859F-553E95408F13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6917837" y="2661469"/>
                <a:ext cx="55143" cy="8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xmlns="" id="{D69F32AD-FAE6-4D41-85B7-71875E68E609}"/>
                  </a:ext>
                </a:extLst>
              </p14:cNvPr>
              <p14:cNvContentPartPr/>
              <p14:nvPr/>
            </p14:nvContentPartPr>
            <p14:xfrm>
              <a:off x="6926943" y="2689456"/>
              <a:ext cx="26600" cy="75963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69F32AD-FAE6-4D41-85B7-71875E68E609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6908970" y="2671455"/>
                <a:ext cx="62186" cy="111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xmlns="" id="{083283D5-9F1F-4596-9221-26C9DF0654C3}"/>
                  </a:ext>
                </a:extLst>
              </p14:cNvPr>
              <p14:cNvContentPartPr/>
              <p14:nvPr/>
            </p14:nvContentPartPr>
            <p14:xfrm>
              <a:off x="6942800" y="2697385"/>
              <a:ext cx="17904" cy="62919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083283D5-9F1F-4596-9221-26C9DF0654C3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6925254" y="2679408"/>
                <a:ext cx="53354" cy="9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xmlns="" id="{1AC5E83C-3AA8-4135-8B86-27A3B5FA8A51}"/>
                  </a:ext>
                </a:extLst>
              </p14:cNvPr>
              <p14:cNvContentPartPr/>
              <p14:nvPr/>
            </p14:nvContentPartPr>
            <p14:xfrm>
              <a:off x="6513113" y="2542902"/>
              <a:ext cx="89518" cy="396438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1AC5E83C-3AA8-4135-8B86-27A3B5FA8A51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6477162" y="2470953"/>
                <a:ext cx="161060" cy="539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xmlns="" id="{A39852EC-FD7A-4381-BDDC-B2DFE0736499}"/>
                  </a:ext>
                </a:extLst>
              </p14:cNvPr>
              <p14:cNvContentPartPr/>
              <p14:nvPr/>
            </p14:nvContentPartPr>
            <p14:xfrm>
              <a:off x="6507486" y="2582802"/>
              <a:ext cx="325591" cy="472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A39852EC-FD7A-4381-BDDC-B2DFE0736499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6471469" y="2510790"/>
                <a:ext cx="397264" cy="616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xmlns="" id="{995976DE-895B-4DF0-8A25-254A6DDFAD1E}"/>
                  </a:ext>
                </a:extLst>
              </p14:cNvPr>
              <p14:cNvContentPartPr/>
              <p14:nvPr/>
            </p14:nvContentPartPr>
            <p14:xfrm>
              <a:off x="6624371" y="2896883"/>
              <a:ext cx="560640" cy="222517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995976DE-895B-4DF0-8A25-254A6DDFAD1E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6588386" y="2824871"/>
                <a:ext cx="632249" cy="36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xmlns="" id="{C77B04AF-869A-4AAD-89F3-0E18F681B243}"/>
                  </a:ext>
                </a:extLst>
              </p14:cNvPr>
              <p14:cNvContentPartPr/>
              <p14:nvPr/>
            </p14:nvContentPartPr>
            <p14:xfrm>
              <a:off x="6620534" y="2878979"/>
              <a:ext cx="64965" cy="63686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77B04AF-869A-4AAD-89F3-0E18F681B243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6584442" y="2807377"/>
                <a:ext cx="136787" cy="207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xmlns="" id="{F09542B5-D850-4C1B-AD5C-151A7E104F3E}"/>
                  </a:ext>
                </a:extLst>
              </p14:cNvPr>
              <p14:cNvContentPartPr/>
              <p14:nvPr/>
            </p14:nvContentPartPr>
            <p14:xfrm>
              <a:off x="6585750" y="2809155"/>
              <a:ext cx="145787" cy="134277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F09542B5-D850-4C1B-AD5C-151A7E104F3E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6549753" y="2737157"/>
                <a:ext cx="217421" cy="27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xmlns="" id="{98D57E26-C2D8-45A8-9DBE-14DAA4116956}"/>
                  </a:ext>
                </a:extLst>
              </p14:cNvPr>
              <p14:cNvContentPartPr/>
              <p14:nvPr/>
            </p14:nvContentPartPr>
            <p14:xfrm>
              <a:off x="6510811" y="2369237"/>
              <a:ext cx="28134" cy="23377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98D57E26-C2D8-45A8-9DBE-14DAA4116956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6474742" y="2297197"/>
                <a:ext cx="99912" cy="37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xmlns="" id="{993BB5AE-59B3-449A-8BAB-3B2026AEF8CA}"/>
                  </a:ext>
                </a:extLst>
              </p14:cNvPr>
              <p14:cNvContentPartPr/>
              <p14:nvPr/>
            </p14:nvContentPartPr>
            <p14:xfrm>
              <a:off x="6625138" y="2985633"/>
              <a:ext cx="972679" cy="132487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93BB5AE-59B3-449A-8BAB-3B2026AEF8CA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6589140" y="2913629"/>
                <a:ext cx="1044316" cy="276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xmlns="" id="{9E4BC1CF-686C-405F-AF7F-913711790227}"/>
                  </a:ext>
                </a:extLst>
              </p14:cNvPr>
              <p14:cNvContentPartPr/>
              <p14:nvPr/>
            </p14:nvContentPartPr>
            <p14:xfrm>
              <a:off x="7018507" y="2745980"/>
              <a:ext cx="319196" cy="172386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9E4BC1CF-686C-405F-AF7F-913711790227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7000874" y="2709991"/>
                <a:ext cx="354822" cy="24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xmlns="" id="{EDCD6362-11E3-4713-9A53-C502E3CECE6D}"/>
                  </a:ext>
                </a:extLst>
              </p14:cNvPr>
              <p14:cNvContentPartPr/>
              <p14:nvPr/>
            </p14:nvContentPartPr>
            <p14:xfrm>
              <a:off x="7063522" y="2592265"/>
              <a:ext cx="128650" cy="60105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DCD6362-11E3-4713-9A53-C502E3CECE6D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7045554" y="2556274"/>
                <a:ext cx="164226" cy="131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xmlns="" id="{D81CCA4B-6561-4F35-86B8-8AE81DA2D29C}"/>
                  </a:ext>
                </a:extLst>
              </p14:cNvPr>
              <p14:cNvContentPartPr/>
              <p14:nvPr/>
            </p14:nvContentPartPr>
            <p14:xfrm>
              <a:off x="6592656" y="1986099"/>
              <a:ext cx="221238" cy="98214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81CCA4B-6561-4F35-86B8-8AE81DA2D29C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6575029" y="1950123"/>
                <a:ext cx="256852" cy="16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xmlns="" id="{35A8F9AF-DFC8-4823-9EC9-60B799524BE1}"/>
                  </a:ext>
                </a:extLst>
              </p14:cNvPr>
              <p14:cNvContentPartPr/>
              <p14:nvPr/>
            </p14:nvContentPartPr>
            <p14:xfrm>
              <a:off x="7894159" y="1067699"/>
              <a:ext cx="230445" cy="660133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35A8F9AF-DFC8-4823-9EC9-60B799524BE1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7876516" y="1049702"/>
                <a:ext cx="266092" cy="695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xmlns="" id="{4104A71B-CD4D-4BC6-99CF-983134565168}"/>
                  </a:ext>
                </a:extLst>
              </p14:cNvPr>
              <p14:cNvContentPartPr/>
              <p14:nvPr/>
            </p14:nvContentPartPr>
            <p14:xfrm>
              <a:off x="8194940" y="802214"/>
              <a:ext cx="293876" cy="514602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4104A71B-CD4D-4BC6-99CF-983134565168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8177315" y="784208"/>
                <a:ext cx="329486" cy="550253"/>
              </a:xfrm>
              <a:prstGeom prst="rect">
                <a:avLst/>
              </a:prstGeom>
            </p:spPr>
          </p:pic>
        </mc:Fallback>
      </mc:AlternateContent>
      <p:pic>
        <p:nvPicPr>
          <p:cNvPr id="496" name="Picture 1">
            <a:extLst>
              <a:ext uri="{FF2B5EF4-FFF2-40B4-BE49-F238E27FC236}">
                <a16:creationId xmlns:a16="http://schemas.microsoft.com/office/drawing/2014/main" xmlns="" id="{5A83770F-4D74-42E6-973A-94A195A3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4" cstate="print"/>
          <a:srcRect/>
          <a:stretch>
            <a:fillRect/>
          </a:stretch>
        </p:blipFill>
        <p:spPr bwMode="auto">
          <a:xfrm flipH="1">
            <a:off x="3269069" y="1628887"/>
            <a:ext cx="1444347" cy="1330055"/>
          </a:xfrm>
          <a:prstGeom prst="rect">
            <a:avLst/>
          </a:prstGeom>
          <a:noFill/>
        </p:spPr>
      </p:pic>
      <p:pic>
        <p:nvPicPr>
          <p:cNvPr id="497" name="Picture 1" descr="C:\Users\Julias\AppData\Local\Microsoft\Windows\INetCache\IE\ANB2F1FH\zlMnWxY-6xLBVtTfo99LlTl72eJkfbmt4t8yenImKBXEejxNn4ZJNZ2ss5Ku7Cxt[1].jpg">
            <a:extLst>
              <a:ext uri="{FF2B5EF4-FFF2-40B4-BE49-F238E27FC236}">
                <a16:creationId xmlns:a16="http://schemas.microsoft.com/office/drawing/2014/main" xmlns="" id="{F533A3FF-508C-4225-BF8F-0A3922F35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5" cstate="print"/>
          <a:srcRect/>
          <a:stretch>
            <a:fillRect/>
          </a:stretch>
        </p:blipFill>
        <p:spPr bwMode="auto">
          <a:xfrm>
            <a:off x="1466972" y="3735235"/>
            <a:ext cx="1458860" cy="1550038"/>
          </a:xfrm>
          <a:prstGeom prst="rect">
            <a:avLst/>
          </a:prstGeom>
          <a:noFill/>
        </p:spPr>
      </p:pic>
      <p:sp>
        <p:nvSpPr>
          <p:cNvPr id="502" name="Textfeld 501">
            <a:extLst>
              <a:ext uri="{FF2B5EF4-FFF2-40B4-BE49-F238E27FC236}">
                <a16:creationId xmlns:a16="http://schemas.microsoft.com/office/drawing/2014/main" xmlns="" id="{A13296F5-AEA5-4BC1-B49B-B108FFFFEEA5}"/>
              </a:ext>
            </a:extLst>
          </p:cNvPr>
          <p:cNvSpPr txBox="1"/>
          <p:nvPr/>
        </p:nvSpPr>
        <p:spPr>
          <a:xfrm>
            <a:off x="2426913" y="2935435"/>
            <a:ext cx="30348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Informationsverarbeitung</a:t>
            </a:r>
          </a:p>
        </p:txBody>
      </p:sp>
      <p:sp>
        <p:nvSpPr>
          <p:cNvPr id="504" name="Textfeld 503">
            <a:extLst>
              <a:ext uri="{FF2B5EF4-FFF2-40B4-BE49-F238E27FC236}">
                <a16:creationId xmlns:a16="http://schemas.microsoft.com/office/drawing/2014/main" xmlns="" id="{9A239A72-CD69-4EE0-ABE2-E2E6A3C22F43}"/>
              </a:ext>
            </a:extLst>
          </p:cNvPr>
          <p:cNvSpPr txBox="1"/>
          <p:nvPr/>
        </p:nvSpPr>
        <p:spPr>
          <a:xfrm>
            <a:off x="677306" y="4987445"/>
            <a:ext cx="35125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Betriebs- und Volkswirtschaft</a:t>
            </a:r>
          </a:p>
        </p:txBody>
      </p:sp>
      <p:sp>
        <p:nvSpPr>
          <p:cNvPr id="505" name="Textfeld 504">
            <a:extLst>
              <a:ext uri="{FF2B5EF4-FFF2-40B4-BE49-F238E27FC236}">
                <a16:creationId xmlns:a16="http://schemas.microsoft.com/office/drawing/2014/main" xmlns="" id="{D6E3C94C-FA5F-4AA8-9C60-3BB6FD6311DB}"/>
              </a:ext>
            </a:extLst>
          </p:cNvPr>
          <p:cNvSpPr txBox="1"/>
          <p:nvPr/>
        </p:nvSpPr>
        <p:spPr>
          <a:xfrm>
            <a:off x="4799464" y="3977116"/>
            <a:ext cx="159851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200" b="1" dirty="0"/>
              <a:t>Ernährung</a:t>
            </a:r>
          </a:p>
        </p:txBody>
      </p:sp>
      <p:sp>
        <p:nvSpPr>
          <p:cNvPr id="506" name="Textfeld 505">
            <a:extLst>
              <a:ext uri="{FF2B5EF4-FFF2-40B4-BE49-F238E27FC236}">
                <a16:creationId xmlns:a16="http://schemas.microsoft.com/office/drawing/2014/main" xmlns="" id="{6BCFF212-F751-4625-B639-2248B181973A}"/>
              </a:ext>
            </a:extLst>
          </p:cNvPr>
          <p:cNvSpPr txBox="1"/>
          <p:nvPr/>
        </p:nvSpPr>
        <p:spPr>
          <a:xfrm>
            <a:off x="6789042" y="3146265"/>
            <a:ext cx="861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Praxis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1035" name="Freihand 1034">
                <a:extLst>
                  <a:ext uri="{FF2B5EF4-FFF2-40B4-BE49-F238E27FC236}">
                    <a16:creationId xmlns:a16="http://schemas.microsoft.com/office/drawing/2014/main" xmlns="" id="{168527F6-0C94-4F0F-8394-B6724AE8FF82}"/>
                  </a:ext>
                </a:extLst>
              </p14:cNvPr>
              <p14:cNvContentPartPr/>
              <p14:nvPr/>
            </p14:nvContentPartPr>
            <p14:xfrm>
              <a:off x="4335137" y="4221306"/>
              <a:ext cx="731160" cy="279360"/>
            </p14:xfrm>
          </p:contentPart>
        </mc:Choice>
        <mc:Fallback xmlns="">
          <p:pic>
            <p:nvPicPr>
              <p:cNvPr id="1035" name="Freihand 1034">
                <a:extLst>
                  <a:ext uri="{FF2B5EF4-FFF2-40B4-BE49-F238E27FC236}">
                    <a16:creationId xmlns:a16="http://schemas.microsoft.com/office/drawing/2014/main" id="{168527F6-0C94-4F0F-8394-B6724AE8FF82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4317137" y="4203306"/>
                <a:ext cx="7668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1038" name="Freihand 1037">
                <a:extLst>
                  <a:ext uri="{FF2B5EF4-FFF2-40B4-BE49-F238E27FC236}">
                    <a16:creationId xmlns:a16="http://schemas.microsoft.com/office/drawing/2014/main" xmlns="" id="{04DD964F-0AE0-4444-BB27-45EF0E640EDF}"/>
                  </a:ext>
                </a:extLst>
              </p14:cNvPr>
              <p14:cNvContentPartPr/>
              <p14:nvPr/>
            </p14:nvContentPartPr>
            <p14:xfrm>
              <a:off x="4487057" y="3983706"/>
              <a:ext cx="2129400" cy="501120"/>
            </p14:xfrm>
          </p:contentPart>
        </mc:Choice>
        <mc:Fallback xmlns="">
          <p:pic>
            <p:nvPicPr>
              <p:cNvPr id="1038" name="Freihand 1037">
                <a:extLst>
                  <a:ext uri="{FF2B5EF4-FFF2-40B4-BE49-F238E27FC236}">
                    <a16:creationId xmlns:a16="http://schemas.microsoft.com/office/drawing/2014/main" id="{04DD964F-0AE0-4444-BB27-45EF0E640EDF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4469057" y="3947706"/>
                <a:ext cx="216504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1039" name="Freihand 1038">
                <a:extLst>
                  <a:ext uri="{FF2B5EF4-FFF2-40B4-BE49-F238E27FC236}">
                    <a16:creationId xmlns:a16="http://schemas.microsoft.com/office/drawing/2014/main" xmlns="" id="{C0B0ADC5-4D13-4226-889A-6B83DB1FA105}"/>
                  </a:ext>
                </a:extLst>
              </p14:cNvPr>
              <p14:cNvContentPartPr/>
              <p14:nvPr/>
            </p14:nvContentPartPr>
            <p14:xfrm>
              <a:off x="4384457" y="4478706"/>
              <a:ext cx="692280" cy="59400"/>
            </p14:xfrm>
          </p:contentPart>
        </mc:Choice>
        <mc:Fallback xmlns="">
          <p:pic>
            <p:nvPicPr>
              <p:cNvPr id="1039" name="Freihand 1038">
                <a:extLst>
                  <a:ext uri="{FF2B5EF4-FFF2-40B4-BE49-F238E27FC236}">
                    <a16:creationId xmlns:a16="http://schemas.microsoft.com/office/drawing/2014/main" id="{C0B0ADC5-4D13-4226-889A-6B83DB1FA105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4366457" y="4442706"/>
                <a:ext cx="727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1040" name="Freihand 1039">
                <a:extLst>
                  <a:ext uri="{FF2B5EF4-FFF2-40B4-BE49-F238E27FC236}">
                    <a16:creationId xmlns:a16="http://schemas.microsoft.com/office/drawing/2014/main" xmlns="" id="{3B2ABABE-1DAD-4361-A6A4-90437E5F282B}"/>
                  </a:ext>
                </a:extLst>
              </p14:cNvPr>
              <p14:cNvContentPartPr/>
              <p14:nvPr/>
            </p14:nvContentPartPr>
            <p14:xfrm>
              <a:off x="4382297" y="4386186"/>
              <a:ext cx="197640" cy="9360"/>
            </p14:xfrm>
          </p:contentPart>
        </mc:Choice>
        <mc:Fallback xmlns="">
          <p:pic>
            <p:nvPicPr>
              <p:cNvPr id="1040" name="Freihand 1039">
                <a:extLst>
                  <a:ext uri="{FF2B5EF4-FFF2-40B4-BE49-F238E27FC236}">
                    <a16:creationId xmlns:a16="http://schemas.microsoft.com/office/drawing/2014/main" id="{3B2ABABE-1DAD-4361-A6A4-90437E5F282B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4364297" y="4350546"/>
                <a:ext cx="2332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xmlns="" id="{F4C5CA66-4D45-4B2B-B5F5-8CAD460A7E79}"/>
                  </a:ext>
                </a:extLst>
              </p14:cNvPr>
              <p14:cNvContentPartPr/>
              <p14:nvPr/>
            </p14:nvContentPartPr>
            <p14:xfrm>
              <a:off x="4978097" y="4359186"/>
              <a:ext cx="1351080" cy="39240"/>
            </p14:xfrm>
          </p:contentPart>
        </mc:Choice>
        <mc:Fallback xmlns=""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F4C5CA66-4D45-4B2B-B5F5-8CAD460A7E79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4960097" y="4323546"/>
                <a:ext cx="1386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6">
            <p14:nvContentPartPr>
              <p14:cNvPr id="1042" name="Freihand 1041">
                <a:extLst>
                  <a:ext uri="{FF2B5EF4-FFF2-40B4-BE49-F238E27FC236}">
                    <a16:creationId xmlns:a16="http://schemas.microsoft.com/office/drawing/2014/main" xmlns="" id="{BA4A595C-896A-4B96-839B-AD6CAA222019}"/>
                  </a:ext>
                </a:extLst>
              </p14:cNvPr>
              <p14:cNvContentPartPr/>
              <p14:nvPr/>
            </p14:nvContentPartPr>
            <p14:xfrm>
              <a:off x="6241337" y="4513266"/>
              <a:ext cx="471960" cy="29160"/>
            </p14:xfrm>
          </p:contentPart>
        </mc:Choice>
        <mc:Fallback xmlns="">
          <p:pic>
            <p:nvPicPr>
              <p:cNvPr id="1042" name="Freihand 1041">
                <a:extLst>
                  <a:ext uri="{FF2B5EF4-FFF2-40B4-BE49-F238E27FC236}">
                    <a16:creationId xmlns:a16="http://schemas.microsoft.com/office/drawing/2014/main" id="{BA4A595C-896A-4B96-839B-AD6CAA222019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6223337" y="4477626"/>
                <a:ext cx="507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1043" name="Freihand 1042">
                <a:extLst>
                  <a:ext uri="{FF2B5EF4-FFF2-40B4-BE49-F238E27FC236}">
                    <a16:creationId xmlns:a16="http://schemas.microsoft.com/office/drawing/2014/main" xmlns="" id="{4E046431-1715-441D-8256-F31BE327762E}"/>
                  </a:ext>
                </a:extLst>
              </p14:cNvPr>
              <p14:cNvContentPartPr/>
              <p14:nvPr/>
            </p14:nvContentPartPr>
            <p14:xfrm>
              <a:off x="6582977" y="4412466"/>
              <a:ext cx="168480" cy="10440"/>
            </p14:xfrm>
          </p:contentPart>
        </mc:Choice>
        <mc:Fallback xmlns="">
          <p:pic>
            <p:nvPicPr>
              <p:cNvPr id="1043" name="Freihand 1042">
                <a:extLst>
                  <a:ext uri="{FF2B5EF4-FFF2-40B4-BE49-F238E27FC236}">
                    <a16:creationId xmlns:a16="http://schemas.microsoft.com/office/drawing/2014/main" id="{4E046431-1715-441D-8256-F31BE327762E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6565337" y="4376826"/>
                <a:ext cx="2041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1099" name="Freihand 1098">
                <a:extLst>
                  <a:ext uri="{FF2B5EF4-FFF2-40B4-BE49-F238E27FC236}">
                    <a16:creationId xmlns:a16="http://schemas.microsoft.com/office/drawing/2014/main" xmlns="" id="{81E13547-DF2D-4791-AAFD-499332F7D742}"/>
                  </a:ext>
                </a:extLst>
              </p14:cNvPr>
              <p14:cNvContentPartPr/>
              <p14:nvPr/>
            </p14:nvContentPartPr>
            <p14:xfrm>
              <a:off x="4064480" y="3362561"/>
              <a:ext cx="561960" cy="649440"/>
            </p14:xfrm>
          </p:contentPart>
        </mc:Choice>
        <mc:Fallback xmlns="">
          <p:pic>
            <p:nvPicPr>
              <p:cNvPr id="1099" name="Freihand 1098">
                <a:extLst>
                  <a:ext uri="{FF2B5EF4-FFF2-40B4-BE49-F238E27FC236}">
                    <a16:creationId xmlns:a16="http://schemas.microsoft.com/office/drawing/2014/main" id="{81E13547-DF2D-4791-AAFD-499332F7D742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4046480" y="3344561"/>
                <a:ext cx="5976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2">
            <p14:nvContentPartPr>
              <p14:cNvPr id="1103" name="Freihand 1102">
                <a:extLst>
                  <a:ext uri="{FF2B5EF4-FFF2-40B4-BE49-F238E27FC236}">
                    <a16:creationId xmlns:a16="http://schemas.microsoft.com/office/drawing/2014/main" xmlns="" id="{21FB280E-28C1-4BE3-B9D3-B1C121732DE8}"/>
                  </a:ext>
                </a:extLst>
              </p14:cNvPr>
              <p14:cNvContentPartPr/>
              <p14:nvPr/>
            </p14:nvContentPartPr>
            <p14:xfrm>
              <a:off x="4345907" y="3485378"/>
              <a:ext cx="279000" cy="520200"/>
            </p14:xfrm>
          </p:contentPart>
        </mc:Choice>
        <mc:Fallback xmlns="">
          <p:pic>
            <p:nvPicPr>
              <p:cNvPr id="1103" name="Freihand 1102">
                <a:extLst>
                  <a:ext uri="{FF2B5EF4-FFF2-40B4-BE49-F238E27FC236}">
                    <a16:creationId xmlns:a16="http://schemas.microsoft.com/office/drawing/2014/main" id="{21FB280E-28C1-4BE3-B9D3-B1C121732DE8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4328267" y="3467738"/>
                <a:ext cx="3146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1105" name="Freihand 1104">
                <a:extLst>
                  <a:ext uri="{FF2B5EF4-FFF2-40B4-BE49-F238E27FC236}">
                    <a16:creationId xmlns:a16="http://schemas.microsoft.com/office/drawing/2014/main" xmlns="" id="{F7A4B9BD-4CE5-4FA5-A786-8F5D99F6AA9F}"/>
                  </a:ext>
                </a:extLst>
              </p14:cNvPr>
              <p14:cNvContentPartPr/>
              <p14:nvPr/>
            </p14:nvContentPartPr>
            <p14:xfrm>
              <a:off x="3195261" y="3495158"/>
              <a:ext cx="282600" cy="383400"/>
            </p14:xfrm>
          </p:contentPart>
        </mc:Choice>
        <mc:Fallback xmlns="">
          <p:pic>
            <p:nvPicPr>
              <p:cNvPr id="1105" name="Freihand 1104">
                <a:extLst>
                  <a:ext uri="{FF2B5EF4-FFF2-40B4-BE49-F238E27FC236}">
                    <a16:creationId xmlns:a16="http://schemas.microsoft.com/office/drawing/2014/main" id="{F7A4B9BD-4CE5-4FA5-A786-8F5D99F6AA9F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3177261" y="3477518"/>
                <a:ext cx="3182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1110" name="Freihand 1109">
                <a:extLst>
                  <a:ext uri="{FF2B5EF4-FFF2-40B4-BE49-F238E27FC236}">
                    <a16:creationId xmlns:a16="http://schemas.microsoft.com/office/drawing/2014/main" xmlns="" id="{2B484B86-E5F3-484B-BBE5-3A9124401501}"/>
                  </a:ext>
                </a:extLst>
              </p14:cNvPr>
              <p14:cNvContentPartPr/>
              <p14:nvPr/>
            </p14:nvContentPartPr>
            <p14:xfrm>
              <a:off x="3089781" y="3861998"/>
              <a:ext cx="234720" cy="61560"/>
            </p14:xfrm>
          </p:contentPart>
        </mc:Choice>
        <mc:Fallback xmlns="">
          <p:pic>
            <p:nvPicPr>
              <p:cNvPr id="1110" name="Freihand 1109">
                <a:extLst>
                  <a:ext uri="{FF2B5EF4-FFF2-40B4-BE49-F238E27FC236}">
                    <a16:creationId xmlns:a16="http://schemas.microsoft.com/office/drawing/2014/main" id="{2B484B86-E5F3-484B-BBE5-3A9124401501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071781" y="3844358"/>
                <a:ext cx="270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1112" name="Freihand 1111">
                <a:extLst>
                  <a:ext uri="{FF2B5EF4-FFF2-40B4-BE49-F238E27FC236}">
                    <a16:creationId xmlns:a16="http://schemas.microsoft.com/office/drawing/2014/main" xmlns="" id="{63E25FC5-6762-4292-888F-C3A4A121B0DE}"/>
                  </a:ext>
                </a:extLst>
              </p14:cNvPr>
              <p14:cNvContentPartPr/>
              <p14:nvPr/>
            </p14:nvContentPartPr>
            <p14:xfrm>
              <a:off x="3436560" y="4569805"/>
              <a:ext cx="824760" cy="203400"/>
            </p14:xfrm>
          </p:contentPart>
        </mc:Choice>
        <mc:Fallback xmlns="">
          <p:pic>
            <p:nvPicPr>
              <p:cNvPr id="1112" name="Freihand 1111">
                <a:extLst>
                  <a:ext uri="{FF2B5EF4-FFF2-40B4-BE49-F238E27FC236}">
                    <a16:creationId xmlns:a16="http://schemas.microsoft.com/office/drawing/2014/main" id="{63E25FC5-6762-4292-888F-C3A4A121B0DE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3418560" y="4552165"/>
                <a:ext cx="8604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1127" name="Freihand 1126">
                <a:extLst>
                  <a:ext uri="{FF2B5EF4-FFF2-40B4-BE49-F238E27FC236}">
                    <a16:creationId xmlns:a16="http://schemas.microsoft.com/office/drawing/2014/main" xmlns="" id="{3905EBB6-81F5-4397-97E0-E56EC808F8F9}"/>
                  </a:ext>
                </a:extLst>
              </p14:cNvPr>
              <p14:cNvContentPartPr/>
              <p14:nvPr/>
            </p14:nvContentPartPr>
            <p14:xfrm>
              <a:off x="6558314" y="3845484"/>
              <a:ext cx="129240" cy="151200"/>
            </p14:xfrm>
          </p:contentPart>
        </mc:Choice>
        <mc:Fallback xmlns="">
          <p:pic>
            <p:nvPicPr>
              <p:cNvPr id="1127" name="Freihand 1126">
                <a:extLst>
                  <a:ext uri="{FF2B5EF4-FFF2-40B4-BE49-F238E27FC236}">
                    <a16:creationId xmlns:a16="http://schemas.microsoft.com/office/drawing/2014/main" id="{3905EBB6-81F5-4397-97E0-E56EC808F8F9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6540314" y="3827484"/>
                <a:ext cx="164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xmlns="" id="{8F521DBA-E36B-4FBF-B3F7-1AC29E7C0C06}"/>
                  </a:ext>
                </a:extLst>
              </p14:cNvPr>
              <p14:cNvContentPartPr/>
              <p14:nvPr/>
            </p14:nvContentPartPr>
            <p14:xfrm>
              <a:off x="6668474" y="3680604"/>
              <a:ext cx="246960" cy="249840"/>
            </p14:xfrm>
          </p:contentPart>
        </mc:Choice>
        <mc:Fallback xmlns=""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8F521DBA-E36B-4FBF-B3F7-1AC29E7C0C06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6650834" y="3644964"/>
                <a:ext cx="2826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xmlns="" id="{8206E2DB-B90B-4848-9DE5-3313FDBDB4E9}"/>
                  </a:ext>
                </a:extLst>
              </p14:cNvPr>
              <p14:cNvContentPartPr/>
              <p14:nvPr/>
            </p14:nvContentPartPr>
            <p14:xfrm>
              <a:off x="6483434" y="4008204"/>
              <a:ext cx="196920" cy="46800"/>
            </p14:xfrm>
          </p:contentPart>
        </mc:Choice>
        <mc:Fallback xmlns=""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8206E2DB-B90B-4848-9DE5-3313FDBDB4E9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6465434" y="3972204"/>
                <a:ext cx="2325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1137" name="Freihand 1136">
                <a:extLst>
                  <a:ext uri="{FF2B5EF4-FFF2-40B4-BE49-F238E27FC236}">
                    <a16:creationId xmlns:a16="http://schemas.microsoft.com/office/drawing/2014/main" xmlns="" id="{02AEF073-FE8A-4895-8C0C-4773176465DA}"/>
                  </a:ext>
                </a:extLst>
              </p14:cNvPr>
              <p14:cNvContentPartPr/>
              <p14:nvPr/>
            </p14:nvContentPartPr>
            <p14:xfrm>
              <a:off x="6987794" y="3480804"/>
              <a:ext cx="47880" cy="232200"/>
            </p14:xfrm>
          </p:contentPart>
        </mc:Choice>
        <mc:Fallback xmlns="">
          <p:pic>
            <p:nvPicPr>
              <p:cNvPr id="1137" name="Freihand 1136">
                <a:extLst>
                  <a:ext uri="{FF2B5EF4-FFF2-40B4-BE49-F238E27FC236}">
                    <a16:creationId xmlns:a16="http://schemas.microsoft.com/office/drawing/2014/main" id="{02AEF073-FE8A-4895-8C0C-4773176465DA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6970154" y="3444804"/>
                <a:ext cx="83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138" name="Freihand 1137">
                <a:extLst>
                  <a:ext uri="{FF2B5EF4-FFF2-40B4-BE49-F238E27FC236}">
                    <a16:creationId xmlns:a16="http://schemas.microsoft.com/office/drawing/2014/main" xmlns="" id="{BD2A9471-400B-44AD-A73F-83370FDA1D00}"/>
                  </a:ext>
                </a:extLst>
              </p14:cNvPr>
              <p14:cNvContentPartPr/>
              <p14:nvPr/>
            </p14:nvContentPartPr>
            <p14:xfrm>
              <a:off x="4644049" y="3914331"/>
              <a:ext cx="10800" cy="97920"/>
            </p14:xfrm>
          </p:contentPart>
        </mc:Choice>
        <mc:Fallback xmlns="">
          <p:pic>
            <p:nvPicPr>
              <p:cNvPr id="1138" name="Freihand 1137">
                <a:extLst>
                  <a:ext uri="{FF2B5EF4-FFF2-40B4-BE49-F238E27FC236}">
                    <a16:creationId xmlns:a16="http://schemas.microsoft.com/office/drawing/2014/main" id="{BD2A9471-400B-44AD-A73F-83370FDA1D00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4626049" y="3878691"/>
                <a:ext cx="46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139" name="Freihand 1138">
                <a:extLst>
                  <a:ext uri="{FF2B5EF4-FFF2-40B4-BE49-F238E27FC236}">
                    <a16:creationId xmlns:a16="http://schemas.microsoft.com/office/drawing/2014/main" xmlns="" id="{DF1E3985-B15A-4F6E-8F56-E61EDE52E319}"/>
                  </a:ext>
                </a:extLst>
              </p14:cNvPr>
              <p14:cNvContentPartPr/>
              <p14:nvPr/>
            </p14:nvContentPartPr>
            <p14:xfrm>
              <a:off x="4368289" y="3537411"/>
              <a:ext cx="276840" cy="387000"/>
            </p14:xfrm>
          </p:contentPart>
        </mc:Choice>
        <mc:Fallback xmlns="">
          <p:pic>
            <p:nvPicPr>
              <p:cNvPr id="1139" name="Freihand 1138">
                <a:extLst>
                  <a:ext uri="{FF2B5EF4-FFF2-40B4-BE49-F238E27FC236}">
                    <a16:creationId xmlns:a16="http://schemas.microsoft.com/office/drawing/2014/main" id="{DF1E3985-B15A-4F6E-8F56-E61EDE52E319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4350649" y="3501771"/>
                <a:ext cx="31248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140" name="Freihand 1139">
                <a:extLst>
                  <a:ext uri="{FF2B5EF4-FFF2-40B4-BE49-F238E27FC236}">
                    <a16:creationId xmlns:a16="http://schemas.microsoft.com/office/drawing/2014/main" xmlns="" id="{5C014D0D-1ECE-4E43-B101-1215235AFF3B}"/>
                  </a:ext>
                </a:extLst>
              </p14:cNvPr>
              <p14:cNvContentPartPr/>
              <p14:nvPr/>
            </p14:nvContentPartPr>
            <p14:xfrm>
              <a:off x="4264249" y="3414291"/>
              <a:ext cx="120960" cy="222480"/>
            </p14:xfrm>
          </p:contentPart>
        </mc:Choice>
        <mc:Fallback xmlns="">
          <p:pic>
            <p:nvPicPr>
              <p:cNvPr id="1140" name="Freihand 1139">
                <a:extLst>
                  <a:ext uri="{FF2B5EF4-FFF2-40B4-BE49-F238E27FC236}">
                    <a16:creationId xmlns:a16="http://schemas.microsoft.com/office/drawing/2014/main" id="{5C014D0D-1ECE-4E43-B101-1215235AFF3B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4246609" y="3378651"/>
                <a:ext cx="1566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141" name="Freihand 1140">
                <a:extLst>
                  <a:ext uri="{FF2B5EF4-FFF2-40B4-BE49-F238E27FC236}">
                    <a16:creationId xmlns:a16="http://schemas.microsoft.com/office/drawing/2014/main" xmlns="" id="{174158C1-5DA5-44BF-8D45-EA196CDE180A}"/>
                  </a:ext>
                </a:extLst>
              </p14:cNvPr>
              <p14:cNvContentPartPr/>
              <p14:nvPr/>
            </p14:nvContentPartPr>
            <p14:xfrm>
              <a:off x="3246169" y="3520491"/>
              <a:ext cx="210240" cy="375840"/>
            </p14:xfrm>
          </p:contentPart>
        </mc:Choice>
        <mc:Fallback xmlns="">
          <p:pic>
            <p:nvPicPr>
              <p:cNvPr id="1141" name="Freihand 1140">
                <a:extLst>
                  <a:ext uri="{FF2B5EF4-FFF2-40B4-BE49-F238E27FC236}">
                    <a16:creationId xmlns:a16="http://schemas.microsoft.com/office/drawing/2014/main" id="{174158C1-5DA5-44BF-8D45-EA196CDE180A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3228529" y="3484851"/>
                <a:ext cx="2458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142" name="Freihand 1141">
                <a:extLst>
                  <a:ext uri="{FF2B5EF4-FFF2-40B4-BE49-F238E27FC236}">
                    <a16:creationId xmlns:a16="http://schemas.microsoft.com/office/drawing/2014/main" xmlns="" id="{812A2815-6DC8-4FED-B6C7-002944B2E9BA}"/>
                  </a:ext>
                </a:extLst>
              </p14:cNvPr>
              <p14:cNvContentPartPr/>
              <p14:nvPr/>
            </p14:nvContentPartPr>
            <p14:xfrm>
              <a:off x="3132409" y="3885171"/>
              <a:ext cx="196200" cy="206280"/>
            </p14:xfrm>
          </p:contentPart>
        </mc:Choice>
        <mc:Fallback xmlns="">
          <p:pic>
            <p:nvPicPr>
              <p:cNvPr id="1142" name="Freihand 1141">
                <a:extLst>
                  <a:ext uri="{FF2B5EF4-FFF2-40B4-BE49-F238E27FC236}">
                    <a16:creationId xmlns:a16="http://schemas.microsoft.com/office/drawing/2014/main" id="{812A2815-6DC8-4FED-B6C7-002944B2E9BA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3114769" y="3849171"/>
                <a:ext cx="231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143" name="Freihand 1142">
                <a:extLst>
                  <a:ext uri="{FF2B5EF4-FFF2-40B4-BE49-F238E27FC236}">
                    <a16:creationId xmlns:a16="http://schemas.microsoft.com/office/drawing/2014/main" xmlns="" id="{16D30E7E-E6EF-47E1-ADAE-CFB10C176D00}"/>
                  </a:ext>
                </a:extLst>
              </p14:cNvPr>
              <p14:cNvContentPartPr/>
              <p14:nvPr/>
            </p14:nvContentPartPr>
            <p14:xfrm>
              <a:off x="4017429" y="4635698"/>
              <a:ext cx="282600" cy="152640"/>
            </p14:xfrm>
          </p:contentPart>
        </mc:Choice>
        <mc:Fallback xmlns="">
          <p:pic>
            <p:nvPicPr>
              <p:cNvPr id="1143" name="Freihand 1142">
                <a:extLst>
                  <a:ext uri="{FF2B5EF4-FFF2-40B4-BE49-F238E27FC236}">
                    <a16:creationId xmlns:a16="http://schemas.microsoft.com/office/drawing/2014/main" id="{16D30E7E-E6EF-47E1-ADAE-CFB10C176D00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3999789" y="4600058"/>
                <a:ext cx="318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144" name="Freihand 1143">
                <a:extLst>
                  <a:ext uri="{FF2B5EF4-FFF2-40B4-BE49-F238E27FC236}">
                    <a16:creationId xmlns:a16="http://schemas.microsoft.com/office/drawing/2014/main" xmlns="" id="{0E29D199-7235-4E2F-A29E-C13E7FF97071}"/>
                  </a:ext>
                </a:extLst>
              </p14:cNvPr>
              <p14:cNvContentPartPr/>
              <p14:nvPr/>
            </p14:nvContentPartPr>
            <p14:xfrm>
              <a:off x="4084749" y="4557218"/>
              <a:ext cx="261360" cy="82800"/>
            </p14:xfrm>
          </p:contentPart>
        </mc:Choice>
        <mc:Fallback xmlns="">
          <p:pic>
            <p:nvPicPr>
              <p:cNvPr id="1144" name="Freihand 1143">
                <a:extLst>
                  <a:ext uri="{FF2B5EF4-FFF2-40B4-BE49-F238E27FC236}">
                    <a16:creationId xmlns:a16="http://schemas.microsoft.com/office/drawing/2014/main" id="{0E29D199-7235-4E2F-A29E-C13E7FF97071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4067109" y="4521218"/>
                <a:ext cx="297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xmlns="" id="{A63DF4E3-BEE0-47E7-8F67-A4BE2C501B8E}"/>
                  </a:ext>
                </a:extLst>
              </p14:cNvPr>
              <p14:cNvContentPartPr/>
              <p14:nvPr/>
            </p14:nvContentPartPr>
            <p14:xfrm>
              <a:off x="2463717" y="2928416"/>
              <a:ext cx="2941920" cy="43560"/>
            </p14:xfrm>
          </p:contentPart>
        </mc:Choice>
        <mc:Fallback xmlns=""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A63DF4E3-BEE0-47E7-8F67-A4BE2C501B8E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2454717" y="2919416"/>
                <a:ext cx="2959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162" name="Freihand 1161">
                <a:extLst>
                  <a:ext uri="{FF2B5EF4-FFF2-40B4-BE49-F238E27FC236}">
                    <a16:creationId xmlns:a16="http://schemas.microsoft.com/office/drawing/2014/main" xmlns="" id="{21F05F33-DECD-41CE-8D7C-B431223D9DA9}"/>
                  </a:ext>
                </a:extLst>
              </p14:cNvPr>
              <p14:cNvContentPartPr/>
              <p14:nvPr/>
            </p14:nvContentPartPr>
            <p14:xfrm>
              <a:off x="2450397" y="2972336"/>
              <a:ext cx="10440" cy="221400"/>
            </p14:xfrm>
          </p:contentPart>
        </mc:Choice>
        <mc:Fallback xmlns="">
          <p:pic>
            <p:nvPicPr>
              <p:cNvPr id="1162" name="Freihand 1161">
                <a:extLst>
                  <a:ext uri="{FF2B5EF4-FFF2-40B4-BE49-F238E27FC236}">
                    <a16:creationId xmlns:a16="http://schemas.microsoft.com/office/drawing/2014/main" id="{21F05F33-DECD-41CE-8D7C-B431223D9DA9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2441397" y="2963336"/>
                <a:ext cx="28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164" name="Freihand 1163">
                <a:extLst>
                  <a:ext uri="{FF2B5EF4-FFF2-40B4-BE49-F238E27FC236}">
                    <a16:creationId xmlns:a16="http://schemas.microsoft.com/office/drawing/2014/main" xmlns="" id="{AF11BD8A-7206-4FAB-AFC1-BD7A9A100D04}"/>
                  </a:ext>
                </a:extLst>
              </p14:cNvPr>
              <p14:cNvContentPartPr/>
              <p14:nvPr/>
            </p14:nvContentPartPr>
            <p14:xfrm>
              <a:off x="5366397" y="2938136"/>
              <a:ext cx="27720" cy="318960"/>
            </p14:xfrm>
          </p:contentPart>
        </mc:Choice>
        <mc:Fallback xmlns="">
          <p:pic>
            <p:nvPicPr>
              <p:cNvPr id="1164" name="Freihand 1163">
                <a:extLst>
                  <a:ext uri="{FF2B5EF4-FFF2-40B4-BE49-F238E27FC236}">
                    <a16:creationId xmlns:a16="http://schemas.microsoft.com/office/drawing/2014/main" id="{AF11BD8A-7206-4FAB-AFC1-BD7A9A100D04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5357757" y="2929136"/>
                <a:ext cx="45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165" name="Freihand 1164">
                <a:extLst>
                  <a:ext uri="{FF2B5EF4-FFF2-40B4-BE49-F238E27FC236}">
                    <a16:creationId xmlns:a16="http://schemas.microsoft.com/office/drawing/2014/main" xmlns="" id="{A5EB3E52-D5E6-4CA7-AB1D-F780AC3EA30A}"/>
                  </a:ext>
                </a:extLst>
              </p14:cNvPr>
              <p14:cNvContentPartPr/>
              <p14:nvPr/>
            </p14:nvContentPartPr>
            <p14:xfrm>
              <a:off x="2460117" y="3202376"/>
              <a:ext cx="2898720" cy="68400"/>
            </p14:xfrm>
          </p:contentPart>
        </mc:Choice>
        <mc:Fallback xmlns="">
          <p:pic>
            <p:nvPicPr>
              <p:cNvPr id="1165" name="Freihand 1164">
                <a:extLst>
                  <a:ext uri="{FF2B5EF4-FFF2-40B4-BE49-F238E27FC236}">
                    <a16:creationId xmlns:a16="http://schemas.microsoft.com/office/drawing/2014/main" id="{A5EB3E52-D5E6-4CA7-AB1D-F780AC3EA30A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2451477" y="3193736"/>
                <a:ext cx="2916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167" name="Freihand 1166">
                <a:extLst>
                  <a:ext uri="{FF2B5EF4-FFF2-40B4-BE49-F238E27FC236}">
                    <a16:creationId xmlns:a16="http://schemas.microsoft.com/office/drawing/2014/main" xmlns="" id="{9F128EA8-C960-41C8-8678-4EDA58CDE7B6}"/>
                  </a:ext>
                </a:extLst>
              </p14:cNvPr>
              <p14:cNvContentPartPr/>
              <p14:nvPr/>
            </p14:nvContentPartPr>
            <p14:xfrm>
              <a:off x="679502" y="5006262"/>
              <a:ext cx="45000" cy="286200"/>
            </p14:xfrm>
          </p:contentPart>
        </mc:Choice>
        <mc:Fallback xmlns="">
          <p:pic>
            <p:nvPicPr>
              <p:cNvPr id="1167" name="Freihand 1166">
                <a:extLst>
                  <a:ext uri="{FF2B5EF4-FFF2-40B4-BE49-F238E27FC236}">
                    <a16:creationId xmlns:a16="http://schemas.microsoft.com/office/drawing/2014/main" id="{9F128EA8-C960-41C8-8678-4EDA58CDE7B6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670862" y="4997622"/>
                <a:ext cx="626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168" name="Freihand 1167">
                <a:extLst>
                  <a:ext uri="{FF2B5EF4-FFF2-40B4-BE49-F238E27FC236}">
                    <a16:creationId xmlns:a16="http://schemas.microsoft.com/office/drawing/2014/main" xmlns="" id="{C37A584A-B9A2-4F67-A2F5-157E502BCF8C}"/>
                  </a:ext>
                </a:extLst>
              </p14:cNvPr>
              <p14:cNvContentPartPr/>
              <p14:nvPr/>
            </p14:nvContentPartPr>
            <p14:xfrm>
              <a:off x="675902" y="4962702"/>
              <a:ext cx="3474720" cy="403920"/>
            </p14:xfrm>
          </p:contentPart>
        </mc:Choice>
        <mc:Fallback xmlns="">
          <p:pic>
            <p:nvPicPr>
              <p:cNvPr id="1168" name="Freihand 1167">
                <a:extLst>
                  <a:ext uri="{FF2B5EF4-FFF2-40B4-BE49-F238E27FC236}">
                    <a16:creationId xmlns:a16="http://schemas.microsoft.com/office/drawing/2014/main" id="{C37A584A-B9A2-4F67-A2F5-157E502BCF8C}"/>
                  </a:ext>
                </a:extLst>
              </p:cNvPr>
              <p:cNvPicPr/>
              <p:nvPr/>
            </p:nvPicPr>
            <p:blipFill>
              <a:blip r:embed="rId1043"/>
              <a:stretch>
                <a:fillRect/>
              </a:stretch>
            </p:blipFill>
            <p:spPr>
              <a:xfrm>
                <a:off x="667262" y="4953702"/>
                <a:ext cx="349236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169" name="Freihand 1168">
                <a:extLst>
                  <a:ext uri="{FF2B5EF4-FFF2-40B4-BE49-F238E27FC236}">
                    <a16:creationId xmlns:a16="http://schemas.microsoft.com/office/drawing/2014/main" xmlns="" id="{88499250-EF26-47EF-95DF-419E14457E90}"/>
                  </a:ext>
                </a:extLst>
              </p14:cNvPr>
              <p14:cNvContentPartPr/>
              <p14:nvPr/>
            </p14:nvContentPartPr>
            <p14:xfrm>
              <a:off x="709742" y="5019582"/>
              <a:ext cx="3411720" cy="307080"/>
            </p14:xfrm>
          </p:contentPart>
        </mc:Choice>
        <mc:Fallback xmlns="">
          <p:pic>
            <p:nvPicPr>
              <p:cNvPr id="1169" name="Freihand 1168">
                <a:extLst>
                  <a:ext uri="{FF2B5EF4-FFF2-40B4-BE49-F238E27FC236}">
                    <a16:creationId xmlns:a16="http://schemas.microsoft.com/office/drawing/2014/main" id="{88499250-EF26-47EF-95DF-419E14457E90}"/>
                  </a:ext>
                </a:extLst>
              </p:cNvPr>
              <p:cNvPicPr/>
              <p:nvPr/>
            </p:nvPicPr>
            <p:blipFill>
              <a:blip r:embed="rId1045"/>
              <a:stretch>
                <a:fillRect/>
              </a:stretch>
            </p:blipFill>
            <p:spPr>
              <a:xfrm>
                <a:off x="691742" y="4983582"/>
                <a:ext cx="34473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170" name="Freihand 1169">
                <a:extLst>
                  <a:ext uri="{FF2B5EF4-FFF2-40B4-BE49-F238E27FC236}">
                    <a16:creationId xmlns:a16="http://schemas.microsoft.com/office/drawing/2014/main" xmlns="" id="{34BC4AAF-C7BC-46C2-AFD6-40CDD266866F}"/>
                  </a:ext>
                </a:extLst>
              </p14:cNvPr>
              <p14:cNvContentPartPr/>
              <p14:nvPr/>
            </p14:nvContentPartPr>
            <p14:xfrm>
              <a:off x="2488223" y="2969487"/>
              <a:ext cx="2867040" cy="264960"/>
            </p14:xfrm>
          </p:contentPart>
        </mc:Choice>
        <mc:Fallback xmlns="">
          <p:pic>
            <p:nvPicPr>
              <p:cNvPr id="1170" name="Freihand 1169">
                <a:extLst>
                  <a:ext uri="{FF2B5EF4-FFF2-40B4-BE49-F238E27FC236}">
                    <a16:creationId xmlns:a16="http://schemas.microsoft.com/office/drawing/2014/main" id="{34BC4AAF-C7BC-46C2-AFD6-40CDD266866F}"/>
                  </a:ext>
                </a:extLst>
              </p:cNvPr>
              <p:cNvPicPr/>
              <p:nvPr/>
            </p:nvPicPr>
            <p:blipFill>
              <a:blip r:embed="rId1047"/>
              <a:stretch>
                <a:fillRect/>
              </a:stretch>
            </p:blipFill>
            <p:spPr>
              <a:xfrm>
                <a:off x="2470223" y="2933847"/>
                <a:ext cx="290268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2" name="Gruppieren 1181">
            <a:extLst>
              <a:ext uri="{FF2B5EF4-FFF2-40B4-BE49-F238E27FC236}">
                <a16:creationId xmlns:a16="http://schemas.microsoft.com/office/drawing/2014/main" xmlns="" id="{BA1EA9D3-D312-4737-8CC5-C9D174634AA9}"/>
              </a:ext>
            </a:extLst>
          </p:cNvPr>
          <p:cNvGrpSpPr/>
          <p:nvPr/>
        </p:nvGrpSpPr>
        <p:grpSpPr>
          <a:xfrm>
            <a:off x="3061341" y="3127836"/>
            <a:ext cx="4575515" cy="1669779"/>
            <a:chOff x="3061341" y="3127836"/>
            <a:chExt cx="4575515" cy="16697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xmlns="" id="{F54B1678-393F-4AD1-BBA3-FD552E1809A6}"/>
                    </a:ext>
                  </a:extLst>
                </p14:cNvPr>
                <p14:cNvContentPartPr/>
                <p14:nvPr/>
              </p14:nvContentPartPr>
              <p14:xfrm>
                <a:off x="4852774" y="4337946"/>
                <a:ext cx="1520280" cy="471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54B1678-393F-4AD1-BBA3-FD552E1809A6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834774" y="4320306"/>
                  <a:ext cx="1555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xmlns="" id="{D69113FA-3795-4F6A-9C88-03841473C6D3}"/>
                    </a:ext>
                  </a:extLst>
                </p14:cNvPr>
                <p14:cNvContentPartPr/>
                <p14:nvPr/>
              </p14:nvContentPartPr>
              <p14:xfrm>
                <a:off x="4789414" y="3938706"/>
                <a:ext cx="1539720" cy="334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69113FA-3795-4F6A-9C88-03841473C6D3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771774" y="3921066"/>
                  <a:ext cx="1575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xmlns="" id="{48869277-0043-4B01-8087-60A4732AE908}"/>
                    </a:ext>
                  </a:extLst>
                </p14:cNvPr>
                <p14:cNvContentPartPr/>
                <p14:nvPr/>
              </p14:nvContentPartPr>
              <p14:xfrm>
                <a:off x="4783294" y="3957066"/>
                <a:ext cx="72360" cy="4071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48869277-0043-4B01-8087-60A4732AE908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765654" y="3939066"/>
                  <a:ext cx="108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xmlns="" id="{07F5FF65-427D-4462-876E-DCE35A873059}"/>
                    </a:ext>
                  </a:extLst>
                </p14:cNvPr>
                <p14:cNvContentPartPr/>
                <p14:nvPr/>
              </p14:nvContentPartPr>
              <p14:xfrm>
                <a:off x="6312214" y="3973986"/>
                <a:ext cx="73800" cy="3916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7F5FF65-427D-4462-876E-DCE35A873059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6294214" y="3955986"/>
                  <a:ext cx="1094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xmlns="" id="{68B30637-484A-421D-98A2-29DED243B1B9}"/>
                    </a:ext>
                  </a:extLst>
                </p14:cNvPr>
                <p14:cNvContentPartPr/>
                <p14:nvPr/>
              </p14:nvContentPartPr>
              <p14:xfrm>
                <a:off x="6198094" y="4390146"/>
                <a:ext cx="176400" cy="9036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68B30637-484A-421D-98A2-29DED243B1B9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6180454" y="4372506"/>
                  <a:ext cx="212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xmlns="" id="{3D2E6DEB-FE0A-4A05-BC48-91B98E29679C}"/>
                    </a:ext>
                  </a:extLst>
                </p14:cNvPr>
                <p14:cNvContentPartPr/>
                <p14:nvPr/>
              </p14:nvContentPartPr>
              <p14:xfrm>
                <a:off x="6207454" y="4394106"/>
                <a:ext cx="15480" cy="9756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3D2E6DEB-FE0A-4A05-BC48-91B98E29679C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6189814" y="4376466"/>
                  <a:ext cx="5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xmlns="" id="{6759F81D-3C26-4016-9F6D-C6D81EF0096E}"/>
                    </a:ext>
                  </a:extLst>
                </p14:cNvPr>
                <p14:cNvContentPartPr/>
                <p14:nvPr/>
              </p14:nvContentPartPr>
              <p14:xfrm>
                <a:off x="6217174" y="4238586"/>
                <a:ext cx="587520" cy="27324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6759F81D-3C26-4016-9F6D-C6D81EF0096E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6199534" y="4220586"/>
                  <a:ext cx="6231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xmlns="" id="{8E9EBAD8-106E-47CB-AAFF-7A0F394BD911}"/>
                    </a:ext>
                  </a:extLst>
                </p14:cNvPr>
                <p14:cNvContentPartPr/>
                <p14:nvPr/>
              </p14:nvContentPartPr>
              <p14:xfrm>
                <a:off x="4858174" y="4369626"/>
                <a:ext cx="224280" cy="5868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8E9EBAD8-106E-47CB-AAFF-7A0F394BD911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840534" y="4351626"/>
                  <a:ext cx="25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xmlns="" id="{FA4C8CCC-CD6F-4CA5-8834-303C56E0687F}"/>
                    </a:ext>
                  </a:extLst>
                </p14:cNvPr>
                <p14:cNvContentPartPr/>
                <p14:nvPr/>
              </p14:nvContentPartPr>
              <p14:xfrm>
                <a:off x="5073814" y="4356666"/>
                <a:ext cx="38880" cy="9000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FA4C8CCC-CD6F-4CA5-8834-303C56E0687F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055814" y="4339026"/>
                  <a:ext cx="74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xmlns="" id="{33A50AD2-B61A-4D1A-A376-70B74447631C}"/>
                    </a:ext>
                  </a:extLst>
                </p14:cNvPr>
                <p14:cNvContentPartPr/>
                <p14:nvPr/>
              </p14:nvContentPartPr>
              <p14:xfrm>
                <a:off x="4301385" y="3539128"/>
                <a:ext cx="325080" cy="43452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33A50AD2-B61A-4D1A-A376-70B74447631C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283385" y="3521128"/>
                  <a:ext cx="360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xmlns="" id="{B3970410-C93C-4ACE-9678-95CCF25BF2BB}"/>
                    </a:ext>
                  </a:extLst>
                </p14:cNvPr>
                <p14:cNvContentPartPr/>
                <p14:nvPr/>
              </p14:nvContentPartPr>
              <p14:xfrm>
                <a:off x="4311465" y="3545968"/>
                <a:ext cx="311040" cy="47556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B3970410-C93C-4ACE-9678-95CCF25BF2BB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293825" y="3527968"/>
                  <a:ext cx="3466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xmlns="" id="{B81DE4CC-871D-4EA6-AE44-82D72DF8B661}"/>
                    </a:ext>
                  </a:extLst>
                </p14:cNvPr>
                <p14:cNvContentPartPr/>
                <p14:nvPr/>
              </p14:nvContentPartPr>
              <p14:xfrm>
                <a:off x="4315065" y="3483688"/>
                <a:ext cx="307800" cy="51984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B81DE4CC-871D-4EA6-AE44-82D72DF8B661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297425" y="3465688"/>
                  <a:ext cx="3434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xmlns="" id="{F4EE5431-FEF1-4A3C-9B72-5D0A90927F61}"/>
                    </a:ext>
                  </a:extLst>
                </p14:cNvPr>
                <p14:cNvContentPartPr/>
                <p14:nvPr/>
              </p14:nvContentPartPr>
              <p14:xfrm>
                <a:off x="4249185" y="3429688"/>
                <a:ext cx="97920" cy="17568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F4EE5431-FEF1-4A3C-9B72-5D0A90927F61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231545" y="3411688"/>
                  <a:ext cx="133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xmlns="" id="{CE392C8F-0D04-4B13-B637-87E4B1A75894}"/>
                    </a:ext>
                  </a:extLst>
                </p14:cNvPr>
                <p14:cNvContentPartPr/>
                <p14:nvPr/>
              </p14:nvContentPartPr>
              <p14:xfrm>
                <a:off x="4144785" y="3490888"/>
                <a:ext cx="122760" cy="9108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CE392C8F-0D04-4B13-B637-87E4B1A75894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127145" y="3473248"/>
                  <a:ext cx="158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xmlns="" id="{4E994D7A-CCDF-4826-BEE4-BB7CD3288DA1}"/>
                    </a:ext>
                  </a:extLst>
                </p14:cNvPr>
                <p14:cNvContentPartPr/>
                <p14:nvPr/>
              </p14:nvContentPartPr>
              <p14:xfrm>
                <a:off x="4086465" y="3387208"/>
                <a:ext cx="265320" cy="22320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4E994D7A-CCDF-4826-BEE4-BB7CD3288DA1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068825" y="3369568"/>
                  <a:ext cx="300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xmlns="" id="{3D25FB3C-1EB7-46A4-96CF-F3DF8B0481A5}"/>
                    </a:ext>
                  </a:extLst>
                </p14:cNvPr>
                <p14:cNvContentPartPr/>
                <p14:nvPr/>
              </p14:nvContentPartPr>
              <p14:xfrm>
                <a:off x="4232240" y="3389561"/>
                <a:ext cx="153000" cy="25740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3D25FB3C-1EB7-46A4-96CF-F3DF8B0481A5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214240" y="3371921"/>
                  <a:ext cx="188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xmlns="" id="{EB809EAE-A359-43E6-8BD0-C20FFF7ADBF6}"/>
                    </a:ext>
                  </a:extLst>
                </p14:cNvPr>
                <p14:cNvContentPartPr/>
                <p14:nvPr/>
              </p14:nvContentPartPr>
              <p14:xfrm>
                <a:off x="4062680" y="3370481"/>
                <a:ext cx="182160" cy="25884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EB809EAE-A359-43E6-8BD0-C20FFF7ADBF6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044680" y="3352841"/>
                  <a:ext cx="217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xmlns="" id="{0D349748-F794-4714-9211-5D4766990485}"/>
                    </a:ext>
                  </a:extLst>
                </p14:cNvPr>
                <p14:cNvContentPartPr/>
                <p14:nvPr/>
              </p14:nvContentPartPr>
              <p14:xfrm>
                <a:off x="3171345" y="3488368"/>
                <a:ext cx="312480" cy="38736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0D349748-F794-4714-9211-5D4766990485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3153705" y="3470728"/>
                  <a:ext cx="348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xmlns="" id="{CB2390D3-739C-405A-BA5F-C7900A693F27}"/>
                    </a:ext>
                  </a:extLst>
                </p14:cNvPr>
                <p14:cNvContentPartPr/>
                <p14:nvPr/>
              </p14:nvContentPartPr>
              <p14:xfrm>
                <a:off x="3230025" y="3514648"/>
                <a:ext cx="232920" cy="38016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CB2390D3-739C-405A-BA5F-C7900A693F27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3212025" y="3497008"/>
                  <a:ext cx="268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xmlns="" id="{CAD9117D-4352-48E2-9C2E-08D994178C0C}"/>
                    </a:ext>
                  </a:extLst>
                </p14:cNvPr>
                <p14:cNvContentPartPr/>
                <p14:nvPr/>
              </p14:nvContentPartPr>
              <p14:xfrm>
                <a:off x="3072345" y="3822808"/>
                <a:ext cx="236520" cy="10656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CAD9117D-4352-48E2-9C2E-08D994178C0C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3054345" y="3805168"/>
                  <a:ext cx="27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xmlns="" id="{A9679A2E-1728-467D-8746-E1153989F70F}"/>
                    </a:ext>
                  </a:extLst>
                </p14:cNvPr>
                <p14:cNvContentPartPr/>
                <p14:nvPr/>
              </p14:nvContentPartPr>
              <p14:xfrm>
                <a:off x="3068025" y="3832888"/>
                <a:ext cx="246240" cy="27828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A9679A2E-1728-467D-8746-E1153989F70F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3050385" y="3815248"/>
                  <a:ext cx="281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xmlns="" id="{4F840D32-4E7E-4CD9-A5DB-45F17DF244DB}"/>
                    </a:ext>
                  </a:extLst>
                </p14:cNvPr>
                <p14:cNvContentPartPr/>
                <p14:nvPr/>
              </p14:nvContentPartPr>
              <p14:xfrm>
                <a:off x="3066741" y="3832838"/>
                <a:ext cx="205560" cy="23616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4F840D32-4E7E-4CD9-A5DB-45F17DF244DB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048741" y="3814838"/>
                  <a:ext cx="241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xmlns="" id="{1488EAAC-4220-41EF-B574-DC3AF9F5F006}"/>
                    </a:ext>
                  </a:extLst>
                </p14:cNvPr>
                <p14:cNvContentPartPr/>
                <p14:nvPr/>
              </p14:nvContentPartPr>
              <p14:xfrm>
                <a:off x="3061341" y="3823838"/>
                <a:ext cx="55440" cy="27576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1488EAAC-4220-41EF-B574-DC3AF9F5F006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3043701" y="3805838"/>
                  <a:ext cx="91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xmlns="" id="{F67C82DC-0431-4C89-9CB9-8C0ABABD0878}"/>
                    </a:ext>
                  </a:extLst>
                </p14:cNvPr>
                <p14:cNvContentPartPr/>
                <p14:nvPr/>
              </p14:nvContentPartPr>
              <p14:xfrm>
                <a:off x="3324125" y="4628775"/>
                <a:ext cx="717480" cy="7200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F67C82DC-0431-4C89-9CB9-8C0ABABD0878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306485" y="4610775"/>
                  <a:ext cx="753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xmlns="" id="{F391A418-4E88-4470-BB96-C7A18F22FCFE}"/>
                    </a:ext>
                  </a:extLst>
                </p14:cNvPr>
                <p14:cNvContentPartPr/>
                <p14:nvPr/>
              </p14:nvContentPartPr>
              <p14:xfrm>
                <a:off x="3347885" y="4651455"/>
                <a:ext cx="665640" cy="9000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F391A418-4E88-4470-BB96-C7A18F22FCFE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330245" y="4633815"/>
                  <a:ext cx="70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xmlns="" id="{046A006D-B6F7-497F-8977-F3793D780E41}"/>
                    </a:ext>
                  </a:extLst>
                </p14:cNvPr>
                <p14:cNvContentPartPr/>
                <p14:nvPr/>
              </p14:nvContentPartPr>
              <p14:xfrm>
                <a:off x="4020005" y="4551375"/>
                <a:ext cx="280440" cy="24624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046A006D-B6F7-497F-8977-F3793D780E41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002005" y="4533375"/>
                  <a:ext cx="316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xmlns="" id="{F9AC5717-BD99-4146-92C2-74A83C789D3D}"/>
                    </a:ext>
                  </a:extLst>
                </p14:cNvPr>
                <p14:cNvContentPartPr/>
                <p14:nvPr/>
              </p14:nvContentPartPr>
              <p14:xfrm>
                <a:off x="4036205" y="4552455"/>
                <a:ext cx="246600" cy="6300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F9AC5717-BD99-4146-92C2-74A83C789D3D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4018205" y="4534815"/>
                  <a:ext cx="282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xmlns="" id="{94FB10A7-6231-45FF-AD5C-7DD97B156AA8}"/>
                    </a:ext>
                  </a:extLst>
                </p14:cNvPr>
                <p14:cNvContentPartPr/>
                <p14:nvPr/>
              </p14:nvContentPartPr>
              <p14:xfrm>
                <a:off x="6597464" y="3632304"/>
                <a:ext cx="277560" cy="28512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94FB10A7-6231-45FF-AD5C-7DD97B156AA8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579824" y="3614304"/>
                  <a:ext cx="313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xmlns="" id="{82CC097B-1E46-4D95-994B-598F0B362C8D}"/>
                    </a:ext>
                  </a:extLst>
                </p14:cNvPr>
                <p14:cNvContentPartPr/>
                <p14:nvPr/>
              </p14:nvContentPartPr>
              <p14:xfrm>
                <a:off x="6834344" y="3607824"/>
                <a:ext cx="138960" cy="10836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82CC097B-1E46-4D95-994B-598F0B362C8D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816704" y="3589824"/>
                  <a:ext cx="174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xmlns="" id="{C6553121-6061-403C-8D32-107AF1381DDA}"/>
                    </a:ext>
                  </a:extLst>
                </p14:cNvPr>
                <p14:cNvContentPartPr/>
                <p14:nvPr/>
              </p14:nvContentPartPr>
              <p14:xfrm>
                <a:off x="6803384" y="3599544"/>
                <a:ext cx="38520" cy="1368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C6553121-6061-403C-8D32-107AF1381DDA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785744" y="3581544"/>
                  <a:ext cx="74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xmlns="" id="{70EAD53C-236F-403F-97A1-D28C032A8172}"/>
                    </a:ext>
                  </a:extLst>
                </p14:cNvPr>
                <p14:cNvContentPartPr/>
                <p14:nvPr/>
              </p14:nvContentPartPr>
              <p14:xfrm>
                <a:off x="6797984" y="3585504"/>
                <a:ext cx="125640" cy="10080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0EAD53C-236F-403F-97A1-D28C032A8172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780344" y="3567864"/>
                  <a:ext cx="161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xmlns="" id="{91767972-EC7A-4AF7-AEE4-4122DD5C5F16}"/>
                    </a:ext>
                  </a:extLst>
                </p14:cNvPr>
                <p14:cNvContentPartPr/>
                <p14:nvPr/>
              </p14:nvContentPartPr>
              <p14:xfrm>
                <a:off x="6628064" y="3688824"/>
                <a:ext cx="264960" cy="22824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91767972-EC7A-4AF7-AEE4-4122DD5C5F16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610064" y="3670824"/>
                  <a:ext cx="300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xmlns="" id="{F1EC60BD-9E37-4CF7-AB8D-E643683577FB}"/>
                    </a:ext>
                  </a:extLst>
                </p14:cNvPr>
                <p14:cNvContentPartPr/>
                <p14:nvPr/>
              </p14:nvContentPartPr>
              <p14:xfrm>
                <a:off x="6592784" y="3864504"/>
                <a:ext cx="73800" cy="13176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F1EC60BD-9E37-4CF7-AB8D-E643683577FB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574784" y="3846504"/>
                  <a:ext cx="109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xmlns="" id="{8B538610-91C6-48DD-BA40-D7D81984A053}"/>
                    </a:ext>
                  </a:extLst>
                </p14:cNvPr>
                <p14:cNvContentPartPr/>
                <p14:nvPr/>
              </p14:nvContentPartPr>
              <p14:xfrm>
                <a:off x="6462104" y="3858024"/>
                <a:ext cx="114120" cy="18792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8B538610-91C6-48DD-BA40-D7D81984A053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444464" y="3840384"/>
                  <a:ext cx="149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xmlns="" id="{EE600BB0-2165-443B-AB72-41EBF406B6D1}"/>
                    </a:ext>
                  </a:extLst>
                </p14:cNvPr>
                <p14:cNvContentPartPr/>
                <p14:nvPr/>
              </p14:nvContentPartPr>
              <p14:xfrm>
                <a:off x="6478304" y="4000224"/>
                <a:ext cx="186840" cy="4212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EE600BB0-2165-443B-AB72-41EBF406B6D1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460664" y="3982224"/>
                  <a:ext cx="22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xmlns="" id="{E8312A29-D2B1-422B-B1EF-4A25856CF3E9}"/>
                    </a:ext>
                  </a:extLst>
                </p14:cNvPr>
                <p14:cNvContentPartPr/>
                <p14:nvPr/>
              </p14:nvContentPartPr>
              <p14:xfrm>
                <a:off x="6464354" y="3856284"/>
                <a:ext cx="217800" cy="18468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E8312A29-D2B1-422B-B1EF-4A25856CF3E9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446354" y="3838644"/>
                  <a:ext cx="25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xmlns="" id="{B973DE69-AEF9-4716-9482-4D56ED300F66}"/>
                    </a:ext>
                  </a:extLst>
                </p14:cNvPr>
                <p14:cNvContentPartPr/>
                <p14:nvPr/>
              </p14:nvContentPartPr>
              <p14:xfrm>
                <a:off x="6656954" y="3657924"/>
                <a:ext cx="238320" cy="27072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B973DE69-AEF9-4716-9482-4D56ED300F66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6638954" y="3640284"/>
                  <a:ext cx="273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xmlns="" id="{9921157D-6CE2-4413-BF47-EDBA38E0B9DE}"/>
                    </a:ext>
                  </a:extLst>
                </p14:cNvPr>
                <p14:cNvContentPartPr/>
                <p14:nvPr/>
              </p14:nvContentPartPr>
              <p14:xfrm>
                <a:off x="6801314" y="3473604"/>
                <a:ext cx="228600" cy="22788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9921157D-6CE2-4413-BF47-EDBA38E0B9DE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783314" y="3455964"/>
                  <a:ext cx="264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xmlns="" id="{21487965-111A-43BC-89D8-436F381FDFDF}"/>
                    </a:ext>
                  </a:extLst>
                </p14:cNvPr>
                <p14:cNvContentPartPr/>
                <p14:nvPr/>
              </p14:nvContentPartPr>
              <p14:xfrm>
                <a:off x="6853874" y="3536964"/>
                <a:ext cx="138960" cy="15948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21487965-111A-43BC-89D8-436F381FDFDF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835874" y="3518964"/>
                  <a:ext cx="174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xmlns="" id="{C55E630E-DEA0-47B5-9DC4-8A49752AFF76}"/>
                    </a:ext>
                  </a:extLst>
                </p14:cNvPr>
                <p14:cNvContentPartPr/>
                <p14:nvPr/>
              </p14:nvContentPartPr>
              <p14:xfrm>
                <a:off x="6826874" y="3509964"/>
                <a:ext cx="196200" cy="21636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C55E630E-DEA0-47B5-9DC4-8A49752AFF7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809234" y="3492324"/>
                  <a:ext cx="231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xmlns="" id="{1EE3669E-7B60-4F8C-B9F3-9C8E97E5C88C}"/>
                    </a:ext>
                  </a:extLst>
                </p14:cNvPr>
                <p14:cNvContentPartPr/>
                <p14:nvPr/>
              </p14:nvContentPartPr>
              <p14:xfrm>
                <a:off x="6791216" y="3127836"/>
                <a:ext cx="843840" cy="2448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1EE3669E-7B60-4F8C-B9F3-9C8E97E5C88C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782216" y="3118836"/>
                  <a:ext cx="861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xmlns="" id="{19405E59-7D06-4683-B49B-78A896D35BAD}"/>
                    </a:ext>
                  </a:extLst>
                </p14:cNvPr>
                <p14:cNvContentPartPr/>
                <p14:nvPr/>
              </p14:nvContentPartPr>
              <p14:xfrm>
                <a:off x="7622816" y="3136476"/>
                <a:ext cx="14040" cy="31464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19405E59-7D06-4683-B49B-78A896D35BAD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614176" y="3127836"/>
                  <a:ext cx="31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xmlns="" id="{649134C8-F3DA-476F-9D3F-F7E6C80F327B}"/>
                    </a:ext>
                  </a:extLst>
                </p14:cNvPr>
                <p14:cNvContentPartPr/>
                <p14:nvPr/>
              </p14:nvContentPartPr>
              <p14:xfrm>
                <a:off x="6780776" y="3141876"/>
                <a:ext cx="147600" cy="34236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649134C8-F3DA-476F-9D3F-F7E6C80F327B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771776" y="3132876"/>
                  <a:ext cx="165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181" name="Freihand 1180">
                  <a:extLst>
                    <a:ext uri="{FF2B5EF4-FFF2-40B4-BE49-F238E27FC236}">
                      <a16:creationId xmlns:a16="http://schemas.microsoft.com/office/drawing/2014/main" xmlns="" id="{409992F9-853B-432B-9EC9-14EFB300E1E5}"/>
                    </a:ext>
                  </a:extLst>
                </p14:cNvPr>
                <p14:cNvContentPartPr/>
                <p14:nvPr/>
              </p14:nvContentPartPr>
              <p14:xfrm>
                <a:off x="7094696" y="3457956"/>
                <a:ext cx="524880" cy="15840"/>
              </p14:xfrm>
            </p:contentPart>
          </mc:Choice>
          <mc:Fallback xmlns="">
            <p:pic>
              <p:nvPicPr>
                <p:cNvPr id="1181" name="Freihand 1180">
                  <a:extLst>
                    <a:ext uri="{FF2B5EF4-FFF2-40B4-BE49-F238E27FC236}">
                      <a16:creationId xmlns:a16="http://schemas.microsoft.com/office/drawing/2014/main" id="{409992F9-853B-432B-9EC9-14EFB300E1E5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085696" y="3448956"/>
                  <a:ext cx="5425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1183" name="Freihand 1182">
                <a:extLst>
                  <a:ext uri="{FF2B5EF4-FFF2-40B4-BE49-F238E27FC236}">
                    <a16:creationId xmlns:a16="http://schemas.microsoft.com/office/drawing/2014/main" xmlns="" id="{FC824C3E-7EF9-4D81-AB59-8036D5765CD2}"/>
                  </a:ext>
                </a:extLst>
              </p14:cNvPr>
              <p14:cNvContentPartPr/>
              <p14:nvPr/>
            </p14:nvContentPartPr>
            <p14:xfrm>
              <a:off x="6815696" y="3173916"/>
              <a:ext cx="796320" cy="253440"/>
            </p14:xfrm>
          </p:contentPart>
        </mc:Choice>
        <mc:Fallback xmlns="">
          <p:pic>
            <p:nvPicPr>
              <p:cNvPr id="1183" name="Freihand 1182">
                <a:extLst>
                  <a:ext uri="{FF2B5EF4-FFF2-40B4-BE49-F238E27FC236}">
                    <a16:creationId xmlns:a16="http://schemas.microsoft.com/office/drawing/2014/main" id="{FC824C3E-7EF9-4D81-AB59-8036D5765CD2}"/>
                  </a:ext>
                </a:extLst>
              </p:cNvPr>
              <p:cNvPicPr/>
              <p:nvPr/>
            </p:nvPicPr>
            <p:blipFill>
              <a:blip r:embed="rId1137"/>
              <a:stretch>
                <a:fillRect/>
              </a:stretch>
            </p:blipFill>
            <p:spPr>
              <a:xfrm>
                <a:off x="6797696" y="3137916"/>
                <a:ext cx="831960" cy="3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520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ariss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510</Words>
  <Application>Microsoft Office PowerPoint</Application>
  <PresentationFormat>Bildschirmpräsentation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Nähe</vt:lpstr>
      <vt:lpstr>Berufliches Gymnasium  - Gesundheit und Soziales - </vt:lpstr>
      <vt:lpstr>Fächer und Lerninhalte</vt:lpstr>
      <vt:lpstr>Themen Ernährung Klasse 11</vt:lpstr>
      <vt:lpstr>Themen Ernährung Klasse 12</vt:lpstr>
      <vt:lpstr>Themen Ernährung Klasse 13</vt:lpstr>
      <vt:lpstr>Weitere Fächer und Lerninhalte</vt:lpstr>
      <vt:lpstr>Weitere Fächer und Lerninhalte</vt:lpstr>
      <vt:lpstr>Weitere Fächer und Lerninhalte</vt:lpstr>
      <vt:lpstr>Zusammenarbeit der berufsbezogenen Fächer</vt:lpstr>
      <vt:lpstr>Kombinationen der Prüfungsfächer - Beispiel</vt:lpstr>
      <vt:lpstr>Besonderheiten</vt:lpstr>
      <vt:lpstr>Besonderheiten</vt:lpstr>
      <vt:lpstr>Und nach dem Abitur?</vt:lpstr>
      <vt:lpstr>Nach dem Abitur empfiehlt sich…</vt:lpstr>
      <vt:lpstr>Und nach dem Abitur?</vt:lpstr>
      <vt:lpstr>Nach dem Abitur empfiehlt sich…</vt:lpstr>
      <vt:lpstr>PLUSPUNKTE </vt:lpstr>
      <vt:lpstr>Weitere Bildungsvorteile im Beruflichen Gymnasium der BBS</vt:lpstr>
      <vt:lpstr>Komm, wir machen Abi!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Komm, wir machen Abi!</dc:title>
  <dc:creator>Julia</dc:creator>
  <cp:lastModifiedBy>Attermeyer, Julia</cp:lastModifiedBy>
  <cp:revision>47</cp:revision>
  <dcterms:created xsi:type="dcterms:W3CDTF">2013-12-29T09:22:25Z</dcterms:created>
  <dcterms:modified xsi:type="dcterms:W3CDTF">2021-12-20T12:17:34Z</dcterms:modified>
</cp:coreProperties>
</file>